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av" ContentType="audio/x-wav"/>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3" r:id="rId1"/>
    <p:sldMasterId id="2147483685" r:id="rId2"/>
    <p:sldMasterId id="2147483704" r:id="rId3"/>
  </p:sldMasterIdLst>
  <p:notesMasterIdLst>
    <p:notesMasterId r:id="rId25"/>
  </p:notesMasterIdLst>
  <p:sldIdLst>
    <p:sldId id="258" r:id="rId4"/>
    <p:sldId id="290" r:id="rId5"/>
    <p:sldId id="261" r:id="rId6"/>
    <p:sldId id="291" r:id="rId7"/>
    <p:sldId id="325" r:id="rId8"/>
    <p:sldId id="326" r:id="rId9"/>
    <p:sldId id="315" r:id="rId10"/>
    <p:sldId id="327" r:id="rId11"/>
    <p:sldId id="328" r:id="rId12"/>
    <p:sldId id="329" r:id="rId13"/>
    <p:sldId id="330" r:id="rId14"/>
    <p:sldId id="331" r:id="rId15"/>
    <p:sldId id="332" r:id="rId16"/>
    <p:sldId id="334" r:id="rId17"/>
    <p:sldId id="333" r:id="rId18"/>
    <p:sldId id="336" r:id="rId19"/>
    <p:sldId id="337" r:id="rId20"/>
    <p:sldId id="338" r:id="rId21"/>
    <p:sldId id="339" r:id="rId22"/>
    <p:sldId id="340" r:id="rId23"/>
    <p:sldId id="341" r:id="rId24"/>
  </p:sldIdLst>
  <p:sldSz cx="9144000" cy="5143500" type="screen16x9"/>
  <p:notesSz cx="6858000" cy="9144000"/>
  <p:defaultTextStyle>
    <a:defPPr>
      <a:defRPr lang="en-US"/>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38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uecd.com" initials="h" lastIdx="5"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0FF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1765" autoAdjust="0"/>
    <p:restoredTop sz="94660"/>
  </p:normalViewPr>
  <p:slideViewPr>
    <p:cSldViewPr snapToGrid="0">
      <p:cViewPr varScale="1">
        <p:scale>
          <a:sx n="88" d="100"/>
          <a:sy n="88" d="100"/>
        </p:scale>
        <p:origin x="-108" y="-10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commentAuthors" Target="commentAuthors.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880D744-EFF7-4C8D-B56B-4C7372BCB3D1}" type="datetimeFigureOut">
              <a:rPr lang="en-US" smtClean="0"/>
              <a:t>9/13/2025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1F2B818-2148-4591-9B6A-C5BB07756916}" type="slidenum">
              <a:rPr lang="en-US" smtClean="0"/>
              <a:t>‹#›</a:t>
            </a:fld>
            <a:endParaRPr lang="en-US"/>
          </a:p>
        </p:txBody>
      </p:sp>
    </p:spTree>
    <p:extLst>
      <p:ext uri="{BB962C8B-B14F-4D97-AF65-F5344CB8AC3E}">
        <p14:creationId xmlns:p14="http://schemas.microsoft.com/office/powerpoint/2010/main" val="1254166359"/>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2" y="1597905"/>
            <a:ext cx="7772977" cy="1102028"/>
          </a:xfrm>
          <a:prstGeom prst="rect">
            <a:avLst/>
          </a:prstGeom>
        </p:spPr>
        <p:txBody>
          <a:bodyPr lIns="68468" tIns="34232" rIns="68468" bIns="34232"/>
          <a:lstStyle/>
          <a:p>
            <a:r>
              <a:rPr lang="en-US" smtClean="0"/>
              <a:t>Click to edit Master title style</a:t>
            </a:r>
            <a:endParaRPr lang="en-US"/>
          </a:p>
        </p:txBody>
      </p:sp>
      <p:sp>
        <p:nvSpPr>
          <p:cNvPr id="3" name="Subtitle 2"/>
          <p:cNvSpPr>
            <a:spLocks noGrp="1"/>
          </p:cNvSpPr>
          <p:nvPr>
            <p:ph type="subTitle" idx="1"/>
          </p:nvPr>
        </p:nvSpPr>
        <p:spPr>
          <a:xfrm>
            <a:off x="1371046" y="2914232"/>
            <a:ext cx="6401955" cy="1315291"/>
          </a:xfrm>
          <a:prstGeom prst="rect">
            <a:avLst/>
          </a:prstGeom>
        </p:spPr>
        <p:txBody>
          <a:bodyPr lIns="68468" tIns="34232" rIns="68468" bIns="34232"/>
          <a:lstStyle>
            <a:lvl1pPr marL="0" indent="0" algn="ctr">
              <a:buNone/>
              <a:defRPr>
                <a:solidFill>
                  <a:schemeClr val="tx1">
                    <a:tint val="75000"/>
                  </a:schemeClr>
                </a:solidFill>
              </a:defRPr>
            </a:lvl1pPr>
            <a:lvl2pPr marL="302087" indent="0" algn="ctr">
              <a:buNone/>
              <a:defRPr>
                <a:solidFill>
                  <a:schemeClr val="tx1">
                    <a:tint val="75000"/>
                  </a:schemeClr>
                </a:solidFill>
              </a:defRPr>
            </a:lvl2pPr>
            <a:lvl3pPr marL="604177" indent="0" algn="ctr">
              <a:buNone/>
              <a:defRPr>
                <a:solidFill>
                  <a:schemeClr val="tx1">
                    <a:tint val="75000"/>
                  </a:schemeClr>
                </a:solidFill>
              </a:defRPr>
            </a:lvl3pPr>
            <a:lvl4pPr marL="906264" indent="0" algn="ctr">
              <a:buNone/>
              <a:defRPr>
                <a:solidFill>
                  <a:schemeClr val="tx1">
                    <a:tint val="75000"/>
                  </a:schemeClr>
                </a:solidFill>
              </a:defRPr>
            </a:lvl4pPr>
            <a:lvl5pPr marL="1208352" indent="0" algn="ctr">
              <a:buNone/>
              <a:defRPr>
                <a:solidFill>
                  <a:schemeClr val="tx1">
                    <a:tint val="75000"/>
                  </a:schemeClr>
                </a:solidFill>
              </a:defRPr>
            </a:lvl5pPr>
            <a:lvl6pPr marL="1510442" indent="0" algn="ctr">
              <a:buNone/>
              <a:defRPr>
                <a:solidFill>
                  <a:schemeClr val="tx1">
                    <a:tint val="75000"/>
                  </a:schemeClr>
                </a:solidFill>
              </a:defRPr>
            </a:lvl6pPr>
            <a:lvl7pPr marL="1812529" indent="0" algn="ctr">
              <a:buNone/>
              <a:defRPr>
                <a:solidFill>
                  <a:schemeClr val="tx1">
                    <a:tint val="75000"/>
                  </a:schemeClr>
                </a:solidFill>
              </a:defRPr>
            </a:lvl7pPr>
            <a:lvl8pPr marL="2114620" indent="0" algn="ctr">
              <a:buNone/>
              <a:defRPr>
                <a:solidFill>
                  <a:schemeClr val="tx1">
                    <a:tint val="75000"/>
                  </a:schemeClr>
                </a:solidFill>
              </a:defRPr>
            </a:lvl8pPr>
            <a:lvl9pPr marL="2416707"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78101F4C-EDAD-410A-8827-CE2303C10BDE}" type="datetimeFigureOut">
              <a:rPr lang="en-US"/>
              <a:pPr>
                <a:defRPr/>
              </a:pPr>
              <a:t>9/13/2025</a:t>
            </a:fld>
            <a:endParaRPr lang="en-US"/>
          </a:p>
        </p:txBody>
      </p:sp>
      <p:sp>
        <p:nvSpPr>
          <p:cNvPr id="5" name="Footer Placeholder 4"/>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6" name="Slide Number Placeholder 5"/>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8604D021-EB64-49F1-B675-B8E1AEBC8699}" type="slidenum">
              <a:rPr lang="en-US"/>
              <a:pPr>
                <a:defRPr/>
              </a:pPr>
              <a:t>‹#›</a:t>
            </a:fld>
            <a:endParaRPr lang="en-US"/>
          </a:p>
        </p:txBody>
      </p:sp>
    </p:spTree>
    <p:extLst>
      <p:ext uri="{BB962C8B-B14F-4D97-AF65-F5344CB8AC3E}">
        <p14:creationId xmlns:p14="http://schemas.microsoft.com/office/powerpoint/2010/main" val="3980257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9" y="205908"/>
            <a:ext cx="8229023" cy="857250"/>
          </a:xfrm>
          <a:prstGeom prst="rect">
            <a:avLst/>
          </a:prstGeom>
        </p:spPr>
        <p:txBody>
          <a:bodyPr lIns="68468" tIns="34232" rIns="68468" bIns="34232"/>
          <a:lstStyle/>
          <a:p>
            <a:r>
              <a:rPr lang="en-US" smtClean="0"/>
              <a:t>Click to edit Master title style</a:t>
            </a:r>
            <a:endParaRPr lang="en-US"/>
          </a:p>
        </p:txBody>
      </p:sp>
      <p:sp>
        <p:nvSpPr>
          <p:cNvPr id="3" name="Vertical Text Placeholder 2"/>
          <p:cNvSpPr>
            <a:spLocks noGrp="1"/>
          </p:cNvSpPr>
          <p:nvPr>
            <p:ph type="body" orient="vert" idx="1"/>
          </p:nvPr>
        </p:nvSpPr>
        <p:spPr>
          <a:xfrm>
            <a:off x="457509" y="1199738"/>
            <a:ext cx="8229023" cy="3395382"/>
          </a:xfrm>
          <a:prstGeom prst="rect">
            <a:avLst/>
          </a:prstGeom>
        </p:spPr>
        <p:txBody>
          <a:bodyPr vert="eaVert" lIns="68468" tIns="34232" rIns="68468" bIns="34232"/>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57DEAF9D-1013-4D9F-9C95-1DCE48D6D70A}" type="datetimeFigureOut">
              <a:rPr lang="en-US"/>
              <a:pPr>
                <a:defRPr/>
              </a:pPr>
              <a:t>9/13/2025</a:t>
            </a:fld>
            <a:endParaRPr lang="en-US"/>
          </a:p>
        </p:txBody>
      </p:sp>
      <p:sp>
        <p:nvSpPr>
          <p:cNvPr id="5" name="Footer Placeholder 4"/>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6" name="Slide Number Placeholder 5"/>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E2F32631-8E7B-4F50-90F6-590DC663EA20}" type="slidenum">
              <a:rPr lang="en-US"/>
              <a:pPr>
                <a:defRPr/>
              </a:pPr>
              <a:t>‹#›</a:t>
            </a:fld>
            <a:endParaRPr lang="en-US"/>
          </a:p>
        </p:txBody>
      </p:sp>
    </p:spTree>
    <p:extLst>
      <p:ext uri="{BB962C8B-B14F-4D97-AF65-F5344CB8AC3E}">
        <p14:creationId xmlns:p14="http://schemas.microsoft.com/office/powerpoint/2010/main" val="13718991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1" y="205920"/>
            <a:ext cx="2056535" cy="4389204"/>
          </a:xfrm>
          <a:prstGeom prst="rect">
            <a:avLst/>
          </a:prstGeom>
        </p:spPr>
        <p:txBody>
          <a:bodyPr vert="eaVert" lIns="68468" tIns="34232" rIns="68468" bIns="34232"/>
          <a:lstStyle/>
          <a:p>
            <a:r>
              <a:rPr lang="en-US" smtClean="0"/>
              <a:t>Click to edit Master title style</a:t>
            </a:r>
            <a:endParaRPr lang="en-US"/>
          </a:p>
        </p:txBody>
      </p:sp>
      <p:sp>
        <p:nvSpPr>
          <p:cNvPr id="3" name="Vertical Text Placeholder 2"/>
          <p:cNvSpPr>
            <a:spLocks noGrp="1"/>
          </p:cNvSpPr>
          <p:nvPr>
            <p:ph type="body" orient="vert" idx="1"/>
          </p:nvPr>
        </p:nvSpPr>
        <p:spPr>
          <a:xfrm>
            <a:off x="457502" y="205920"/>
            <a:ext cx="6033943" cy="4389204"/>
          </a:xfrm>
          <a:prstGeom prst="rect">
            <a:avLst/>
          </a:prstGeom>
        </p:spPr>
        <p:txBody>
          <a:bodyPr vert="eaVert" lIns="68468" tIns="34232" rIns="68468" bIns="34232"/>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5BCBFF84-7B32-4447-B732-127E9260CA96}" type="datetimeFigureOut">
              <a:rPr lang="en-US"/>
              <a:pPr>
                <a:defRPr/>
              </a:pPr>
              <a:t>9/13/2025</a:t>
            </a:fld>
            <a:endParaRPr lang="en-US"/>
          </a:p>
        </p:txBody>
      </p:sp>
      <p:sp>
        <p:nvSpPr>
          <p:cNvPr id="5" name="Footer Placeholder 4"/>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6" name="Slide Number Placeholder 5"/>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F744CC1E-3ED2-4CA0-ADE4-78723115DBB6}" type="slidenum">
              <a:rPr lang="en-US"/>
              <a:pPr>
                <a:defRPr/>
              </a:pPr>
              <a:t>‹#›</a:t>
            </a:fld>
            <a:endParaRPr lang="en-US"/>
          </a:p>
        </p:txBody>
      </p:sp>
    </p:spTree>
    <p:extLst>
      <p:ext uri="{BB962C8B-B14F-4D97-AF65-F5344CB8AC3E}">
        <p14:creationId xmlns:p14="http://schemas.microsoft.com/office/powerpoint/2010/main" val="126482915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p:nvPr/>
        </p:nvSpPr>
        <p:spPr>
          <a:xfrm>
            <a:off x="354013" y="3012283"/>
            <a:ext cx="8445500" cy="1593056"/>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703304 w 11706330"/>
              <a:gd name="connsiteY4" fmla="*/ 291359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59485 w 11706330"/>
              <a:gd name="connsiteY0" fmla="*/ 138409 h 1844012"/>
              <a:gd name="connsiteX1" fmla="*/ 0 w 11706330"/>
              <a:gd name="connsiteY1" fmla="*/ 1080338 h 1844012"/>
              <a:gd name="connsiteX2" fmla="*/ 5014128 w 11706330"/>
              <a:gd name="connsiteY2" fmla="*/ 1512417 h 1844012"/>
              <a:gd name="connsiteX3" fmla="*/ 11706330 w 11706330"/>
              <a:gd name="connsiteY3" fmla="*/ 1844012 h 1844012"/>
              <a:gd name="connsiteX4" fmla="*/ 11703304 w 11706330"/>
              <a:gd name="connsiteY4" fmla="*/ 327716 h 1844012"/>
              <a:gd name="connsiteX5" fmla="*/ 10922559 w 11706330"/>
              <a:gd name="connsiteY5" fmla="*/ 678403 h 1844012"/>
              <a:gd name="connsiteX6" fmla="*/ 7958295 w 11706330"/>
              <a:gd name="connsiteY6" fmla="*/ 366905 h 1844012"/>
              <a:gd name="connsiteX7" fmla="*/ 2632669 w 11706330"/>
              <a:gd name="connsiteY7" fmla="*/ 768839 h 1844012"/>
              <a:gd name="connsiteX8" fmla="*/ 59485 w 11706330"/>
              <a:gd name="connsiteY8" fmla="*/ 138409 h 1844012"/>
              <a:gd name="connsiteX0" fmla="*/ 162 w 11647007"/>
              <a:gd name="connsiteY0" fmla="*/ 138409 h 1844012"/>
              <a:gd name="connsiteX1" fmla="*/ 0 w 11647007"/>
              <a:gd name="connsiteY1" fmla="*/ 1147013 h 1844012"/>
              <a:gd name="connsiteX2" fmla="*/ 4954805 w 11647007"/>
              <a:gd name="connsiteY2" fmla="*/ 1512417 h 1844012"/>
              <a:gd name="connsiteX3" fmla="*/ 11647007 w 11647007"/>
              <a:gd name="connsiteY3" fmla="*/ 1844012 h 1844012"/>
              <a:gd name="connsiteX4" fmla="*/ 11643981 w 11647007"/>
              <a:gd name="connsiteY4" fmla="*/ 327716 h 1844012"/>
              <a:gd name="connsiteX5" fmla="*/ 10863236 w 11647007"/>
              <a:gd name="connsiteY5" fmla="*/ 678403 h 1844012"/>
              <a:gd name="connsiteX6" fmla="*/ 7898972 w 11647007"/>
              <a:gd name="connsiteY6" fmla="*/ 366905 h 1844012"/>
              <a:gd name="connsiteX7" fmla="*/ 2573346 w 11647007"/>
              <a:gd name="connsiteY7" fmla="*/ 768839 h 1844012"/>
              <a:gd name="connsiteX8" fmla="*/ 162 w 11647007"/>
              <a:gd name="connsiteY8" fmla="*/ 138409 h 1844012"/>
              <a:gd name="connsiteX0" fmla="*/ 0 w 11656732"/>
              <a:gd name="connsiteY0" fmla="*/ 202272 h 1803100"/>
              <a:gd name="connsiteX1" fmla="*/ 9725 w 11656732"/>
              <a:gd name="connsiteY1" fmla="*/ 1106101 h 1803100"/>
              <a:gd name="connsiteX2" fmla="*/ 4964530 w 11656732"/>
              <a:gd name="connsiteY2" fmla="*/ 1471505 h 1803100"/>
              <a:gd name="connsiteX3" fmla="*/ 11656732 w 11656732"/>
              <a:gd name="connsiteY3" fmla="*/ 1803100 h 1803100"/>
              <a:gd name="connsiteX4" fmla="*/ 11653706 w 11656732"/>
              <a:gd name="connsiteY4" fmla="*/ 286804 h 1803100"/>
              <a:gd name="connsiteX5" fmla="*/ 10872961 w 11656732"/>
              <a:gd name="connsiteY5" fmla="*/ 637491 h 1803100"/>
              <a:gd name="connsiteX6" fmla="*/ 7908697 w 11656732"/>
              <a:gd name="connsiteY6" fmla="*/ 325993 h 1803100"/>
              <a:gd name="connsiteX7" fmla="*/ 2583071 w 11656732"/>
              <a:gd name="connsiteY7" fmla="*/ 727927 h 1803100"/>
              <a:gd name="connsiteX8" fmla="*/ 0 w 11656732"/>
              <a:gd name="connsiteY8" fmla="*/ 202272 h 1803100"/>
              <a:gd name="connsiteX0" fmla="*/ 162 w 11647007"/>
              <a:gd name="connsiteY0" fmla="*/ 130276 h 1873979"/>
              <a:gd name="connsiteX1" fmla="*/ 0 w 11647007"/>
              <a:gd name="connsiteY1" fmla="*/ 1176980 h 1873979"/>
              <a:gd name="connsiteX2" fmla="*/ 4954805 w 11647007"/>
              <a:gd name="connsiteY2" fmla="*/ 1542384 h 1873979"/>
              <a:gd name="connsiteX3" fmla="*/ 11647007 w 11647007"/>
              <a:gd name="connsiteY3" fmla="*/ 1873979 h 1873979"/>
              <a:gd name="connsiteX4" fmla="*/ 11643981 w 11647007"/>
              <a:gd name="connsiteY4" fmla="*/ 357683 h 1873979"/>
              <a:gd name="connsiteX5" fmla="*/ 10863236 w 11647007"/>
              <a:gd name="connsiteY5" fmla="*/ 708370 h 1873979"/>
              <a:gd name="connsiteX6" fmla="*/ 7898972 w 11647007"/>
              <a:gd name="connsiteY6" fmla="*/ 396872 h 1873979"/>
              <a:gd name="connsiteX7" fmla="*/ 2573346 w 11647007"/>
              <a:gd name="connsiteY7" fmla="*/ 798806 h 1873979"/>
              <a:gd name="connsiteX8" fmla="*/ 162 w 11647007"/>
              <a:gd name="connsiteY8" fmla="*/ 130276 h 1873979"/>
              <a:gd name="connsiteX0" fmla="*/ 35207 w 11682052"/>
              <a:gd name="connsiteY0" fmla="*/ 130276 h 1873979"/>
              <a:gd name="connsiteX1" fmla="*/ 35045 w 11682052"/>
              <a:gd name="connsiteY1" fmla="*/ 1176980 h 1873979"/>
              <a:gd name="connsiteX2" fmla="*/ 4989850 w 11682052"/>
              <a:gd name="connsiteY2" fmla="*/ 1542384 h 1873979"/>
              <a:gd name="connsiteX3" fmla="*/ 11682052 w 11682052"/>
              <a:gd name="connsiteY3" fmla="*/ 1873979 h 1873979"/>
              <a:gd name="connsiteX4" fmla="*/ 11679026 w 11682052"/>
              <a:gd name="connsiteY4" fmla="*/ 357683 h 1873979"/>
              <a:gd name="connsiteX5" fmla="*/ 10898281 w 11682052"/>
              <a:gd name="connsiteY5" fmla="*/ 708370 h 1873979"/>
              <a:gd name="connsiteX6" fmla="*/ 7934017 w 11682052"/>
              <a:gd name="connsiteY6" fmla="*/ 396872 h 1873979"/>
              <a:gd name="connsiteX7" fmla="*/ 2608391 w 11682052"/>
              <a:gd name="connsiteY7" fmla="*/ 798806 h 1873979"/>
              <a:gd name="connsiteX8" fmla="*/ 35207 w 1168205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86596 w 11689622"/>
              <a:gd name="connsiteY4" fmla="*/ 357683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275192 h 2018895"/>
              <a:gd name="connsiteX1" fmla="*/ 42615 w 11689622"/>
              <a:gd name="connsiteY1" fmla="*/ 1321896 h 2018895"/>
              <a:gd name="connsiteX2" fmla="*/ 4997420 w 11689622"/>
              <a:gd name="connsiteY2" fmla="*/ 1687300 h 2018895"/>
              <a:gd name="connsiteX3" fmla="*/ 11689622 w 11689622"/>
              <a:gd name="connsiteY3" fmla="*/ 2018895 h 2018895"/>
              <a:gd name="connsiteX4" fmla="*/ 11686596 w 11689622"/>
              <a:gd name="connsiteY4" fmla="*/ 502599 h 2018895"/>
              <a:gd name="connsiteX5" fmla="*/ 10905851 w 11689622"/>
              <a:gd name="connsiteY5" fmla="*/ 853286 h 2018895"/>
              <a:gd name="connsiteX6" fmla="*/ 7941587 w 11689622"/>
              <a:gd name="connsiteY6" fmla="*/ 541788 h 2018895"/>
              <a:gd name="connsiteX7" fmla="*/ 2726902 w 11689622"/>
              <a:gd name="connsiteY7" fmla="*/ 516210 h 2018895"/>
              <a:gd name="connsiteX8" fmla="*/ 42777 w 11689622"/>
              <a:gd name="connsiteY8" fmla="*/ 275192 h 2018895"/>
              <a:gd name="connsiteX0" fmla="*/ 42777 w 11689622"/>
              <a:gd name="connsiteY0" fmla="*/ 132733 h 1876436"/>
              <a:gd name="connsiteX1" fmla="*/ 42615 w 11689622"/>
              <a:gd name="connsiteY1" fmla="*/ 1179437 h 1876436"/>
              <a:gd name="connsiteX2" fmla="*/ 4997420 w 11689622"/>
              <a:gd name="connsiteY2" fmla="*/ 1544841 h 1876436"/>
              <a:gd name="connsiteX3" fmla="*/ 11689622 w 11689622"/>
              <a:gd name="connsiteY3" fmla="*/ 1876436 h 1876436"/>
              <a:gd name="connsiteX4" fmla="*/ 11686596 w 11689622"/>
              <a:gd name="connsiteY4" fmla="*/ 360140 h 1876436"/>
              <a:gd name="connsiteX5" fmla="*/ 10905851 w 11689622"/>
              <a:gd name="connsiteY5" fmla="*/ 710827 h 1876436"/>
              <a:gd name="connsiteX6" fmla="*/ 7941587 w 11689622"/>
              <a:gd name="connsiteY6" fmla="*/ 399329 h 1876436"/>
              <a:gd name="connsiteX7" fmla="*/ 3860966 w 11689622"/>
              <a:gd name="connsiteY7" fmla="*/ 789387 h 1876436"/>
              <a:gd name="connsiteX8" fmla="*/ 42777 w 11689622"/>
              <a:gd name="connsiteY8" fmla="*/ 132733 h 1876436"/>
              <a:gd name="connsiteX0" fmla="*/ 42777 w 11689622"/>
              <a:gd name="connsiteY0" fmla="*/ 306245 h 2049948"/>
              <a:gd name="connsiteX1" fmla="*/ 42615 w 11689622"/>
              <a:gd name="connsiteY1" fmla="*/ 1352949 h 2049948"/>
              <a:gd name="connsiteX2" fmla="*/ 4997420 w 11689622"/>
              <a:gd name="connsiteY2" fmla="*/ 1718353 h 2049948"/>
              <a:gd name="connsiteX3" fmla="*/ 11689622 w 11689622"/>
              <a:gd name="connsiteY3" fmla="*/ 2049948 h 2049948"/>
              <a:gd name="connsiteX4" fmla="*/ 11686596 w 11689622"/>
              <a:gd name="connsiteY4" fmla="*/ 533652 h 2049948"/>
              <a:gd name="connsiteX5" fmla="*/ 10905851 w 11689622"/>
              <a:gd name="connsiteY5" fmla="*/ 884339 h 2049948"/>
              <a:gd name="connsiteX6" fmla="*/ 7941587 w 11689622"/>
              <a:gd name="connsiteY6" fmla="*/ 572841 h 2049948"/>
              <a:gd name="connsiteX7" fmla="*/ 3860966 w 11689622"/>
              <a:gd name="connsiteY7" fmla="*/ 962899 h 2049948"/>
              <a:gd name="connsiteX8" fmla="*/ 42777 w 11689622"/>
              <a:gd name="connsiteY8" fmla="*/ 306245 h 2049948"/>
              <a:gd name="connsiteX0" fmla="*/ 42777 w 11689622"/>
              <a:gd name="connsiteY0" fmla="*/ 198709 h 1942412"/>
              <a:gd name="connsiteX1" fmla="*/ 42615 w 11689622"/>
              <a:gd name="connsiteY1" fmla="*/ 1245413 h 1942412"/>
              <a:gd name="connsiteX2" fmla="*/ 4997420 w 11689622"/>
              <a:gd name="connsiteY2" fmla="*/ 1610817 h 1942412"/>
              <a:gd name="connsiteX3" fmla="*/ 11689622 w 11689622"/>
              <a:gd name="connsiteY3" fmla="*/ 1942412 h 1942412"/>
              <a:gd name="connsiteX4" fmla="*/ 11686596 w 11689622"/>
              <a:gd name="connsiteY4" fmla="*/ 426116 h 1942412"/>
              <a:gd name="connsiteX5" fmla="*/ 10905851 w 11689622"/>
              <a:gd name="connsiteY5" fmla="*/ 776803 h 1942412"/>
              <a:gd name="connsiteX6" fmla="*/ 7941587 w 11689622"/>
              <a:gd name="connsiteY6" fmla="*/ 465305 h 1942412"/>
              <a:gd name="connsiteX7" fmla="*/ 3293934 w 11689622"/>
              <a:gd name="connsiteY7" fmla="*/ 1140371 h 1942412"/>
              <a:gd name="connsiteX8" fmla="*/ 42777 w 11689622"/>
              <a:gd name="connsiteY8" fmla="*/ 198709 h 1942412"/>
              <a:gd name="connsiteX0" fmla="*/ 42777 w 11689622"/>
              <a:gd name="connsiteY0" fmla="*/ 229608 h 1973311"/>
              <a:gd name="connsiteX1" fmla="*/ 42615 w 11689622"/>
              <a:gd name="connsiteY1" fmla="*/ 1276312 h 1973311"/>
              <a:gd name="connsiteX2" fmla="*/ 4997420 w 11689622"/>
              <a:gd name="connsiteY2" fmla="*/ 1641716 h 1973311"/>
              <a:gd name="connsiteX3" fmla="*/ 11689622 w 11689622"/>
              <a:gd name="connsiteY3" fmla="*/ 1973311 h 1973311"/>
              <a:gd name="connsiteX4" fmla="*/ 11686596 w 11689622"/>
              <a:gd name="connsiteY4" fmla="*/ 457015 h 1973311"/>
              <a:gd name="connsiteX5" fmla="*/ 11066100 w 11689622"/>
              <a:gd name="connsiteY5" fmla="*/ 439567 h 1973311"/>
              <a:gd name="connsiteX6" fmla="*/ 7941587 w 11689622"/>
              <a:gd name="connsiteY6" fmla="*/ 496204 h 1973311"/>
              <a:gd name="connsiteX7" fmla="*/ 3293934 w 11689622"/>
              <a:gd name="connsiteY7" fmla="*/ 1171270 h 1973311"/>
              <a:gd name="connsiteX8" fmla="*/ 42777 w 11689622"/>
              <a:gd name="connsiteY8" fmla="*/ 229608 h 1973311"/>
              <a:gd name="connsiteX0" fmla="*/ 42777 w 11689622"/>
              <a:gd name="connsiteY0" fmla="*/ 229608 h 1973311"/>
              <a:gd name="connsiteX1" fmla="*/ 42615 w 11689622"/>
              <a:gd name="connsiteY1" fmla="*/ 1276312 h 1973311"/>
              <a:gd name="connsiteX2" fmla="*/ 4997420 w 11689622"/>
              <a:gd name="connsiteY2" fmla="*/ 1641716 h 1973311"/>
              <a:gd name="connsiteX3" fmla="*/ 11689622 w 11689622"/>
              <a:gd name="connsiteY3" fmla="*/ 1973311 h 1973311"/>
              <a:gd name="connsiteX4" fmla="*/ 11686596 w 11689622"/>
              <a:gd name="connsiteY4" fmla="*/ 457015 h 1973311"/>
              <a:gd name="connsiteX5" fmla="*/ 11066100 w 11689622"/>
              <a:gd name="connsiteY5" fmla="*/ 439567 h 1973311"/>
              <a:gd name="connsiteX6" fmla="*/ 7941587 w 11689622"/>
              <a:gd name="connsiteY6" fmla="*/ 496204 h 1973311"/>
              <a:gd name="connsiteX7" fmla="*/ 3293934 w 11689622"/>
              <a:gd name="connsiteY7" fmla="*/ 1171270 h 1973311"/>
              <a:gd name="connsiteX8" fmla="*/ 42777 w 11689622"/>
              <a:gd name="connsiteY8" fmla="*/ 229608 h 1973311"/>
              <a:gd name="connsiteX0" fmla="*/ 42777 w 11689622"/>
              <a:gd name="connsiteY0" fmla="*/ 323321 h 2067024"/>
              <a:gd name="connsiteX1" fmla="*/ 42615 w 11689622"/>
              <a:gd name="connsiteY1" fmla="*/ 1370025 h 2067024"/>
              <a:gd name="connsiteX2" fmla="*/ 4997420 w 11689622"/>
              <a:gd name="connsiteY2" fmla="*/ 1735429 h 2067024"/>
              <a:gd name="connsiteX3" fmla="*/ 11689622 w 11689622"/>
              <a:gd name="connsiteY3" fmla="*/ 2067024 h 2067024"/>
              <a:gd name="connsiteX4" fmla="*/ 11686596 w 11689622"/>
              <a:gd name="connsiteY4" fmla="*/ 550728 h 2067024"/>
              <a:gd name="connsiteX5" fmla="*/ 11066100 w 11689622"/>
              <a:gd name="connsiteY5" fmla="*/ 533280 h 2067024"/>
              <a:gd name="connsiteX6" fmla="*/ 7941587 w 11689622"/>
              <a:gd name="connsiteY6" fmla="*/ 589917 h 2067024"/>
              <a:gd name="connsiteX7" fmla="*/ 3293934 w 11689622"/>
              <a:gd name="connsiteY7" fmla="*/ 1264983 h 2067024"/>
              <a:gd name="connsiteX8" fmla="*/ 42777 w 11689622"/>
              <a:gd name="connsiteY8" fmla="*/ 323321 h 2067024"/>
              <a:gd name="connsiteX0" fmla="*/ 42777 w 11689622"/>
              <a:gd name="connsiteY0" fmla="*/ 381369 h 2125072"/>
              <a:gd name="connsiteX1" fmla="*/ 42615 w 11689622"/>
              <a:gd name="connsiteY1" fmla="*/ 1428073 h 2125072"/>
              <a:gd name="connsiteX2" fmla="*/ 4997420 w 11689622"/>
              <a:gd name="connsiteY2" fmla="*/ 1793477 h 2125072"/>
              <a:gd name="connsiteX3" fmla="*/ 11689622 w 11689622"/>
              <a:gd name="connsiteY3" fmla="*/ 2125072 h 2125072"/>
              <a:gd name="connsiteX4" fmla="*/ 11686596 w 11689622"/>
              <a:gd name="connsiteY4" fmla="*/ 608776 h 2125072"/>
              <a:gd name="connsiteX5" fmla="*/ 11066100 w 11689622"/>
              <a:gd name="connsiteY5" fmla="*/ 591328 h 2125072"/>
              <a:gd name="connsiteX6" fmla="*/ 7941587 w 11689622"/>
              <a:gd name="connsiteY6" fmla="*/ 647965 h 2125072"/>
              <a:gd name="connsiteX7" fmla="*/ 3293934 w 11689622"/>
              <a:gd name="connsiteY7" fmla="*/ 1323031 h 2125072"/>
              <a:gd name="connsiteX8" fmla="*/ 42777 w 11689622"/>
              <a:gd name="connsiteY8" fmla="*/ 381369 h 212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9622" h="2125072">
                <a:moveTo>
                  <a:pt x="42777" y="381369"/>
                </a:moveTo>
                <a:cubicBezTo>
                  <a:pt x="-36374" y="806470"/>
                  <a:pt x="13008" y="1307772"/>
                  <a:pt x="42615" y="1428073"/>
                </a:cubicBezTo>
                <a:cubicBezTo>
                  <a:pt x="1288612" y="1763018"/>
                  <a:pt x="2666202" y="1790128"/>
                  <a:pt x="4997420" y="1793477"/>
                </a:cubicBezTo>
                <a:cubicBezTo>
                  <a:pt x="7228154" y="1904009"/>
                  <a:pt x="9529226" y="1863815"/>
                  <a:pt x="11689622" y="2125072"/>
                </a:cubicBezTo>
                <a:cubicBezTo>
                  <a:pt x="11688613" y="1619640"/>
                  <a:pt x="11687605" y="1114208"/>
                  <a:pt x="11686596" y="608776"/>
                </a:cubicBezTo>
                <a:cubicBezTo>
                  <a:pt x="11456452" y="402115"/>
                  <a:pt x="11180891" y="474889"/>
                  <a:pt x="11066100" y="591328"/>
                </a:cubicBezTo>
                <a:cubicBezTo>
                  <a:pt x="10225752" y="-316921"/>
                  <a:pt x="8189884" y="-83494"/>
                  <a:pt x="7941587" y="647965"/>
                </a:cubicBezTo>
                <a:cubicBezTo>
                  <a:pt x="5704154" y="219235"/>
                  <a:pt x="4436097" y="978038"/>
                  <a:pt x="3293934" y="1323031"/>
                </a:cubicBezTo>
                <a:cubicBezTo>
                  <a:pt x="1910238" y="-63338"/>
                  <a:pt x="478206" y="83268"/>
                  <a:pt x="42777" y="3813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5" name="Freeform 4"/>
          <p:cNvSpPr/>
          <p:nvPr/>
        </p:nvSpPr>
        <p:spPr>
          <a:xfrm>
            <a:off x="341316" y="3639741"/>
            <a:ext cx="8472487" cy="1385888"/>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593857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788762 w 11107999"/>
              <a:gd name="connsiteY15" fmla="*/ 2013384 h 2298803"/>
              <a:gd name="connsiteX16" fmla="*/ 3806 w 11107999"/>
              <a:gd name="connsiteY16" fmla="*/ 2070276 h 2298803"/>
              <a:gd name="connsiteX17" fmla="*/ 8042 w 11107999"/>
              <a:gd name="connsiteY17" fmla="*/ 146801 h 2298803"/>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3806 w 11107999"/>
              <a:gd name="connsiteY15" fmla="*/ 2070276 h 2298803"/>
              <a:gd name="connsiteX16" fmla="*/ 8042 w 11107999"/>
              <a:gd name="connsiteY16" fmla="*/ 146801 h 2298803"/>
              <a:gd name="connsiteX0" fmla="*/ 8042 w 11107999"/>
              <a:gd name="connsiteY0" fmla="*/ 146801 h 2279532"/>
              <a:gd name="connsiteX1" fmla="*/ 1984370 w 11107999"/>
              <a:gd name="connsiteY1" fmla="*/ 626270 h 2279532"/>
              <a:gd name="connsiteX2" fmla="*/ 4025712 w 11107999"/>
              <a:gd name="connsiteY2" fmla="*/ 843316 h 2279532"/>
              <a:gd name="connsiteX3" fmla="*/ 8733979 w 11107999"/>
              <a:gd name="connsiteY3" fmla="*/ 682542 h 2279532"/>
              <a:gd name="connsiteX4" fmla="*/ 11068302 w 11107999"/>
              <a:gd name="connsiteY4" fmla="*/ 900085 h 2279532"/>
              <a:gd name="connsiteX5" fmla="*/ 11079458 w 11107999"/>
              <a:gd name="connsiteY5" fmla="*/ 1950290 h 2279532"/>
              <a:gd name="connsiteX6" fmla="*/ 10221036 w 11107999"/>
              <a:gd name="connsiteY6" fmla="*/ 1875428 h 2279532"/>
              <a:gd name="connsiteX7" fmla="*/ 9121835 w 11107999"/>
              <a:gd name="connsiteY7" fmla="*/ 2009390 h 2279532"/>
              <a:gd name="connsiteX8" fmla="*/ 8020918 w 11107999"/>
              <a:gd name="connsiteY8" fmla="*/ 2132519 h 2279532"/>
              <a:gd name="connsiteX9" fmla="*/ 7030616 w 11107999"/>
              <a:gd name="connsiteY9" fmla="*/ 2104115 h 2279532"/>
              <a:gd name="connsiteX10" fmla="*/ 6081607 w 11107999"/>
              <a:gd name="connsiteY10" fmla="*/ 2038261 h 2279532"/>
              <a:gd name="connsiteX11" fmla="*/ 5279212 w 11107999"/>
              <a:gd name="connsiteY11" fmla="*/ 1937669 h 2279532"/>
              <a:gd name="connsiteX12" fmla="*/ 4050064 w 11107999"/>
              <a:gd name="connsiteY12" fmla="*/ 2016931 h 2279532"/>
              <a:gd name="connsiteX13" fmla="*/ 1833389 w 11107999"/>
              <a:gd name="connsiteY13" fmla="*/ 2090741 h 2279532"/>
              <a:gd name="connsiteX14" fmla="*/ 3806 w 11107999"/>
              <a:gd name="connsiteY14" fmla="*/ 2070276 h 2279532"/>
              <a:gd name="connsiteX15" fmla="*/ 8042 w 11107999"/>
              <a:gd name="connsiteY15" fmla="*/ 146801 h 2279532"/>
              <a:gd name="connsiteX0" fmla="*/ 8042 w 11107999"/>
              <a:gd name="connsiteY0" fmla="*/ 146801 h 2281313"/>
              <a:gd name="connsiteX1" fmla="*/ 1984370 w 11107999"/>
              <a:gd name="connsiteY1" fmla="*/ 626270 h 2281313"/>
              <a:gd name="connsiteX2" fmla="*/ 4025712 w 11107999"/>
              <a:gd name="connsiteY2" fmla="*/ 843316 h 2281313"/>
              <a:gd name="connsiteX3" fmla="*/ 8733979 w 11107999"/>
              <a:gd name="connsiteY3" fmla="*/ 682542 h 2281313"/>
              <a:gd name="connsiteX4" fmla="*/ 11068302 w 11107999"/>
              <a:gd name="connsiteY4" fmla="*/ 900085 h 2281313"/>
              <a:gd name="connsiteX5" fmla="*/ 11079458 w 11107999"/>
              <a:gd name="connsiteY5" fmla="*/ 1950290 h 2281313"/>
              <a:gd name="connsiteX6" fmla="*/ 10221036 w 11107999"/>
              <a:gd name="connsiteY6" fmla="*/ 1875428 h 2281313"/>
              <a:gd name="connsiteX7" fmla="*/ 9121835 w 11107999"/>
              <a:gd name="connsiteY7" fmla="*/ 2009390 h 2281313"/>
              <a:gd name="connsiteX8" fmla="*/ 8020918 w 11107999"/>
              <a:gd name="connsiteY8" fmla="*/ 2132519 h 2281313"/>
              <a:gd name="connsiteX9" fmla="*/ 7030616 w 11107999"/>
              <a:gd name="connsiteY9" fmla="*/ 2104115 h 2281313"/>
              <a:gd name="connsiteX10" fmla="*/ 6081607 w 11107999"/>
              <a:gd name="connsiteY10" fmla="*/ 2038261 h 2281313"/>
              <a:gd name="connsiteX11" fmla="*/ 5279212 w 11107999"/>
              <a:gd name="connsiteY11" fmla="*/ 1937669 h 2281313"/>
              <a:gd name="connsiteX12" fmla="*/ 4050064 w 11107999"/>
              <a:gd name="connsiteY12" fmla="*/ 2016931 h 2281313"/>
              <a:gd name="connsiteX13" fmla="*/ 1833389 w 11107999"/>
              <a:gd name="connsiteY13" fmla="*/ 2090741 h 2281313"/>
              <a:gd name="connsiteX14" fmla="*/ 3806 w 11107999"/>
              <a:gd name="connsiteY14" fmla="*/ 2070276 h 2281313"/>
              <a:gd name="connsiteX15" fmla="*/ 8042 w 11107999"/>
              <a:gd name="connsiteY15" fmla="*/ 146801 h 2281313"/>
              <a:gd name="connsiteX0" fmla="*/ 8042 w 11107999"/>
              <a:gd name="connsiteY0" fmla="*/ 146801 h 2320758"/>
              <a:gd name="connsiteX1" fmla="*/ 1984370 w 11107999"/>
              <a:gd name="connsiteY1" fmla="*/ 626270 h 2320758"/>
              <a:gd name="connsiteX2" fmla="*/ 4025712 w 11107999"/>
              <a:gd name="connsiteY2" fmla="*/ 843316 h 2320758"/>
              <a:gd name="connsiteX3" fmla="*/ 8733979 w 11107999"/>
              <a:gd name="connsiteY3" fmla="*/ 682542 h 2320758"/>
              <a:gd name="connsiteX4" fmla="*/ 11068302 w 11107999"/>
              <a:gd name="connsiteY4" fmla="*/ 900085 h 2320758"/>
              <a:gd name="connsiteX5" fmla="*/ 11079458 w 11107999"/>
              <a:gd name="connsiteY5" fmla="*/ 1950290 h 2320758"/>
              <a:gd name="connsiteX6" fmla="*/ 10221036 w 11107999"/>
              <a:gd name="connsiteY6" fmla="*/ 1875428 h 2320758"/>
              <a:gd name="connsiteX7" fmla="*/ 9121835 w 11107999"/>
              <a:gd name="connsiteY7" fmla="*/ 2009390 h 2320758"/>
              <a:gd name="connsiteX8" fmla="*/ 8020918 w 11107999"/>
              <a:gd name="connsiteY8" fmla="*/ 2132519 h 2320758"/>
              <a:gd name="connsiteX9" fmla="*/ 7030616 w 11107999"/>
              <a:gd name="connsiteY9" fmla="*/ 2104115 h 2320758"/>
              <a:gd name="connsiteX10" fmla="*/ 6081607 w 11107999"/>
              <a:gd name="connsiteY10" fmla="*/ 2038261 h 2320758"/>
              <a:gd name="connsiteX11" fmla="*/ 5279212 w 11107999"/>
              <a:gd name="connsiteY11" fmla="*/ 1937669 h 2320758"/>
              <a:gd name="connsiteX12" fmla="*/ 4050064 w 11107999"/>
              <a:gd name="connsiteY12" fmla="*/ 2016931 h 2320758"/>
              <a:gd name="connsiteX13" fmla="*/ 1756353 w 11107999"/>
              <a:gd name="connsiteY13" fmla="*/ 2169119 h 2320758"/>
              <a:gd name="connsiteX14" fmla="*/ 3806 w 11107999"/>
              <a:gd name="connsiteY14" fmla="*/ 2070276 h 2320758"/>
              <a:gd name="connsiteX15" fmla="*/ 8042 w 11107999"/>
              <a:gd name="connsiteY15" fmla="*/ 146801 h 23207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60223"/>
              <a:gd name="connsiteX1" fmla="*/ 1984370 w 11107999"/>
              <a:gd name="connsiteY1" fmla="*/ 626270 h 2360223"/>
              <a:gd name="connsiteX2" fmla="*/ 4025712 w 11107999"/>
              <a:gd name="connsiteY2" fmla="*/ 843316 h 2360223"/>
              <a:gd name="connsiteX3" fmla="*/ 8733979 w 11107999"/>
              <a:gd name="connsiteY3" fmla="*/ 682542 h 2360223"/>
              <a:gd name="connsiteX4" fmla="*/ 11068302 w 11107999"/>
              <a:gd name="connsiteY4" fmla="*/ 900085 h 2360223"/>
              <a:gd name="connsiteX5" fmla="*/ 11079458 w 11107999"/>
              <a:gd name="connsiteY5" fmla="*/ 1950290 h 2360223"/>
              <a:gd name="connsiteX6" fmla="*/ 10221036 w 11107999"/>
              <a:gd name="connsiteY6" fmla="*/ 1875428 h 2360223"/>
              <a:gd name="connsiteX7" fmla="*/ 9121835 w 11107999"/>
              <a:gd name="connsiteY7" fmla="*/ 2009390 h 2360223"/>
              <a:gd name="connsiteX8" fmla="*/ 8020918 w 11107999"/>
              <a:gd name="connsiteY8" fmla="*/ 2132519 h 2360223"/>
              <a:gd name="connsiteX9" fmla="*/ 7030616 w 11107999"/>
              <a:gd name="connsiteY9" fmla="*/ 2104115 h 2360223"/>
              <a:gd name="connsiteX10" fmla="*/ 6081607 w 11107999"/>
              <a:gd name="connsiteY10" fmla="*/ 2038261 h 2360223"/>
              <a:gd name="connsiteX11" fmla="*/ 5279212 w 11107999"/>
              <a:gd name="connsiteY11" fmla="*/ 1937669 h 2360223"/>
              <a:gd name="connsiteX12" fmla="*/ 4024385 w 11107999"/>
              <a:gd name="connsiteY12" fmla="*/ 2199811 h 2360223"/>
              <a:gd name="connsiteX13" fmla="*/ 1743514 w 11107999"/>
              <a:gd name="connsiteY13" fmla="*/ 2234433 h 2360223"/>
              <a:gd name="connsiteX14" fmla="*/ 3806 w 11107999"/>
              <a:gd name="connsiteY14" fmla="*/ 2070276 h 2360223"/>
              <a:gd name="connsiteX15" fmla="*/ 8042 w 11107999"/>
              <a:gd name="connsiteY15" fmla="*/ 146801 h 2360223"/>
              <a:gd name="connsiteX0" fmla="*/ 8042 w 11107999"/>
              <a:gd name="connsiteY0" fmla="*/ 146801 h 2419624"/>
              <a:gd name="connsiteX1" fmla="*/ 1984370 w 11107999"/>
              <a:gd name="connsiteY1" fmla="*/ 626270 h 2419624"/>
              <a:gd name="connsiteX2" fmla="*/ 4025712 w 11107999"/>
              <a:gd name="connsiteY2" fmla="*/ 843316 h 2419624"/>
              <a:gd name="connsiteX3" fmla="*/ 8733979 w 11107999"/>
              <a:gd name="connsiteY3" fmla="*/ 682542 h 2419624"/>
              <a:gd name="connsiteX4" fmla="*/ 11068302 w 11107999"/>
              <a:gd name="connsiteY4" fmla="*/ 900085 h 2419624"/>
              <a:gd name="connsiteX5" fmla="*/ 11079458 w 11107999"/>
              <a:gd name="connsiteY5" fmla="*/ 1950290 h 2419624"/>
              <a:gd name="connsiteX6" fmla="*/ 10221036 w 11107999"/>
              <a:gd name="connsiteY6" fmla="*/ 1875428 h 2419624"/>
              <a:gd name="connsiteX7" fmla="*/ 9121835 w 11107999"/>
              <a:gd name="connsiteY7" fmla="*/ 2009390 h 2419624"/>
              <a:gd name="connsiteX8" fmla="*/ 8020918 w 11107999"/>
              <a:gd name="connsiteY8" fmla="*/ 2132519 h 2419624"/>
              <a:gd name="connsiteX9" fmla="*/ 7030616 w 11107999"/>
              <a:gd name="connsiteY9" fmla="*/ 2104115 h 2419624"/>
              <a:gd name="connsiteX10" fmla="*/ 6081607 w 11107999"/>
              <a:gd name="connsiteY10" fmla="*/ 2038261 h 2419624"/>
              <a:gd name="connsiteX11" fmla="*/ 5279212 w 11107999"/>
              <a:gd name="connsiteY11" fmla="*/ 1937669 h 2419624"/>
              <a:gd name="connsiteX12" fmla="*/ 4024385 w 11107999"/>
              <a:gd name="connsiteY12" fmla="*/ 2199811 h 2419624"/>
              <a:gd name="connsiteX13" fmla="*/ 1743514 w 11107999"/>
              <a:gd name="connsiteY13" fmla="*/ 2234433 h 2419624"/>
              <a:gd name="connsiteX14" fmla="*/ 3806 w 11107999"/>
              <a:gd name="connsiteY14" fmla="*/ 2070276 h 2419624"/>
              <a:gd name="connsiteX15" fmla="*/ 8042 w 11107999"/>
              <a:gd name="connsiteY15" fmla="*/ 146801 h 2419624"/>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081607 w 11107999"/>
              <a:gd name="connsiteY10" fmla="*/ 2038261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376915 w 11107999"/>
              <a:gd name="connsiteY10" fmla="*/ 2260329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020918 w 11107999"/>
              <a:gd name="connsiteY8" fmla="*/ 2132519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46715 w 11107999"/>
              <a:gd name="connsiteY6" fmla="*/ 214974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9160353 w 11107999"/>
              <a:gd name="connsiteY6" fmla="*/ 2244522 h 2430325"/>
              <a:gd name="connsiteX7" fmla="*/ 8110795 w 11107999"/>
              <a:gd name="connsiteY7" fmla="*/ 2210896 h 2430325"/>
              <a:gd name="connsiteX8" fmla="*/ 7441480 w 11107999"/>
              <a:gd name="connsiteY8" fmla="*/ 2156367 h 2430325"/>
              <a:gd name="connsiteX9" fmla="*/ 6376915 w 11107999"/>
              <a:gd name="connsiteY9" fmla="*/ 2260329 h 2430325"/>
              <a:gd name="connsiteX10" fmla="*/ 5202175 w 11107999"/>
              <a:gd name="connsiteY10" fmla="*/ 2159738 h 2430325"/>
              <a:gd name="connsiteX11" fmla="*/ 4024385 w 11107999"/>
              <a:gd name="connsiteY11" fmla="*/ 2199811 h 2430325"/>
              <a:gd name="connsiteX12" fmla="*/ 1743514 w 11107999"/>
              <a:gd name="connsiteY12" fmla="*/ 2234433 h 2430325"/>
              <a:gd name="connsiteX13" fmla="*/ 3806 w 11107999"/>
              <a:gd name="connsiteY13" fmla="*/ 2070276 h 2430325"/>
              <a:gd name="connsiteX14" fmla="*/ 8042 w 11107999"/>
              <a:gd name="connsiteY14" fmla="*/ 146801 h 2430325"/>
              <a:gd name="connsiteX0" fmla="*/ 8042 w 11074771"/>
              <a:gd name="connsiteY0" fmla="*/ 146801 h 2430325"/>
              <a:gd name="connsiteX1" fmla="*/ 1984370 w 11074771"/>
              <a:gd name="connsiteY1" fmla="*/ 626270 h 2430325"/>
              <a:gd name="connsiteX2" fmla="*/ 4025712 w 11074771"/>
              <a:gd name="connsiteY2" fmla="*/ 843316 h 2430325"/>
              <a:gd name="connsiteX3" fmla="*/ 8733979 w 11074771"/>
              <a:gd name="connsiteY3" fmla="*/ 682542 h 2430325"/>
              <a:gd name="connsiteX4" fmla="*/ 11068302 w 11074771"/>
              <a:gd name="connsiteY4" fmla="*/ 900085 h 2430325"/>
              <a:gd name="connsiteX5" fmla="*/ 11015260 w 11074771"/>
              <a:gd name="connsiteY5" fmla="*/ 2250736 h 2430325"/>
              <a:gd name="connsiteX6" fmla="*/ 9160353 w 11074771"/>
              <a:gd name="connsiteY6" fmla="*/ 2244522 h 2430325"/>
              <a:gd name="connsiteX7" fmla="*/ 8110795 w 11074771"/>
              <a:gd name="connsiteY7" fmla="*/ 2210896 h 2430325"/>
              <a:gd name="connsiteX8" fmla="*/ 7441480 w 11074771"/>
              <a:gd name="connsiteY8" fmla="*/ 2156367 h 2430325"/>
              <a:gd name="connsiteX9" fmla="*/ 6376915 w 11074771"/>
              <a:gd name="connsiteY9" fmla="*/ 2260329 h 2430325"/>
              <a:gd name="connsiteX10" fmla="*/ 5202175 w 11074771"/>
              <a:gd name="connsiteY10" fmla="*/ 2159738 h 2430325"/>
              <a:gd name="connsiteX11" fmla="*/ 4024385 w 11074771"/>
              <a:gd name="connsiteY11" fmla="*/ 2199811 h 2430325"/>
              <a:gd name="connsiteX12" fmla="*/ 1743514 w 11074771"/>
              <a:gd name="connsiteY12" fmla="*/ 2234433 h 2430325"/>
              <a:gd name="connsiteX13" fmla="*/ 3806 w 11074771"/>
              <a:gd name="connsiteY13" fmla="*/ 2070276 h 2430325"/>
              <a:gd name="connsiteX14" fmla="*/ 8042 w 11074771"/>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545538 w 11115723"/>
              <a:gd name="connsiteY6" fmla="*/ 2205333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42914"/>
              <a:gd name="connsiteX1" fmla="*/ 1984370 w 11115723"/>
              <a:gd name="connsiteY1" fmla="*/ 626270 h 2442914"/>
              <a:gd name="connsiteX2" fmla="*/ 4025712 w 11115723"/>
              <a:gd name="connsiteY2" fmla="*/ 843316 h 2442914"/>
              <a:gd name="connsiteX3" fmla="*/ 8733979 w 11115723"/>
              <a:gd name="connsiteY3" fmla="*/ 682542 h 2442914"/>
              <a:gd name="connsiteX4" fmla="*/ 11068302 w 11115723"/>
              <a:gd name="connsiteY4" fmla="*/ 900085 h 2442914"/>
              <a:gd name="connsiteX5" fmla="*/ 11015260 w 11115723"/>
              <a:gd name="connsiteY5" fmla="*/ 2250736 h 2442914"/>
              <a:gd name="connsiteX6" fmla="*/ 9545538 w 11115723"/>
              <a:gd name="connsiteY6" fmla="*/ 2205333 h 2442914"/>
              <a:gd name="connsiteX7" fmla="*/ 8110795 w 11115723"/>
              <a:gd name="connsiteY7" fmla="*/ 2210896 h 2442914"/>
              <a:gd name="connsiteX8" fmla="*/ 7441480 w 11115723"/>
              <a:gd name="connsiteY8" fmla="*/ 2156367 h 2442914"/>
              <a:gd name="connsiteX9" fmla="*/ 6376915 w 11115723"/>
              <a:gd name="connsiteY9" fmla="*/ 2260329 h 2442914"/>
              <a:gd name="connsiteX10" fmla="*/ 5202175 w 11115723"/>
              <a:gd name="connsiteY10" fmla="*/ 2159738 h 2442914"/>
              <a:gd name="connsiteX11" fmla="*/ 4024385 w 11115723"/>
              <a:gd name="connsiteY11" fmla="*/ 2199811 h 2442914"/>
              <a:gd name="connsiteX12" fmla="*/ 1743514 w 11115723"/>
              <a:gd name="connsiteY12" fmla="*/ 2234433 h 2442914"/>
              <a:gd name="connsiteX13" fmla="*/ 3806 w 11115723"/>
              <a:gd name="connsiteY13" fmla="*/ 2070276 h 2442914"/>
              <a:gd name="connsiteX14" fmla="*/ 8042 w 11115723"/>
              <a:gd name="connsiteY14" fmla="*/ 146801 h 2442914"/>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441480 w 11115723"/>
              <a:gd name="connsiteY8" fmla="*/ 2156367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23689"/>
              <a:gd name="connsiteY0" fmla="*/ 146801 h 2504055"/>
              <a:gd name="connsiteX1" fmla="*/ 1984370 w 11123689"/>
              <a:gd name="connsiteY1" fmla="*/ 626270 h 2504055"/>
              <a:gd name="connsiteX2" fmla="*/ 4025712 w 11123689"/>
              <a:gd name="connsiteY2" fmla="*/ 843316 h 2504055"/>
              <a:gd name="connsiteX3" fmla="*/ 8733979 w 11123689"/>
              <a:gd name="connsiteY3" fmla="*/ 682542 h 2504055"/>
              <a:gd name="connsiteX4" fmla="*/ 11068302 w 11123689"/>
              <a:gd name="connsiteY4" fmla="*/ 900085 h 2504055"/>
              <a:gd name="connsiteX5" fmla="*/ 11028099 w 11123689"/>
              <a:gd name="connsiteY5" fmla="*/ 2133171 h 2504055"/>
              <a:gd name="connsiteX6" fmla="*/ 9545538 w 11123689"/>
              <a:gd name="connsiteY6" fmla="*/ 2205333 h 2504055"/>
              <a:gd name="connsiteX7" fmla="*/ 8110795 w 11123689"/>
              <a:gd name="connsiteY7" fmla="*/ 2210896 h 2504055"/>
              <a:gd name="connsiteX8" fmla="*/ 7364443 w 11123689"/>
              <a:gd name="connsiteY8" fmla="*/ 2208618 h 2504055"/>
              <a:gd name="connsiteX9" fmla="*/ 6376915 w 11123689"/>
              <a:gd name="connsiteY9" fmla="*/ 2260329 h 2504055"/>
              <a:gd name="connsiteX10" fmla="*/ 5202175 w 11123689"/>
              <a:gd name="connsiteY10" fmla="*/ 2211990 h 2504055"/>
              <a:gd name="connsiteX11" fmla="*/ 4024385 w 11123689"/>
              <a:gd name="connsiteY11" fmla="*/ 2199811 h 2504055"/>
              <a:gd name="connsiteX12" fmla="*/ 1743514 w 11123689"/>
              <a:gd name="connsiteY12" fmla="*/ 2234433 h 2504055"/>
              <a:gd name="connsiteX13" fmla="*/ 3806 w 11123689"/>
              <a:gd name="connsiteY13" fmla="*/ 2070276 h 2504055"/>
              <a:gd name="connsiteX14" fmla="*/ 8042 w 11123689"/>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57512 h 2626742"/>
              <a:gd name="connsiteX1" fmla="*/ 1984370 w 11102010"/>
              <a:gd name="connsiteY1" fmla="*/ 748957 h 2626742"/>
              <a:gd name="connsiteX2" fmla="*/ 4025712 w 11102010"/>
              <a:gd name="connsiteY2" fmla="*/ 966003 h 2626742"/>
              <a:gd name="connsiteX3" fmla="*/ 8733979 w 11102010"/>
              <a:gd name="connsiteY3" fmla="*/ 805229 h 2626742"/>
              <a:gd name="connsiteX4" fmla="*/ 11068302 w 11102010"/>
              <a:gd name="connsiteY4" fmla="*/ 1022772 h 2626742"/>
              <a:gd name="connsiteX5" fmla="*/ 11028099 w 11102010"/>
              <a:gd name="connsiteY5" fmla="*/ 2255858 h 2626742"/>
              <a:gd name="connsiteX6" fmla="*/ 9545538 w 11102010"/>
              <a:gd name="connsiteY6" fmla="*/ 2328020 h 2626742"/>
              <a:gd name="connsiteX7" fmla="*/ 8110795 w 11102010"/>
              <a:gd name="connsiteY7" fmla="*/ 2333583 h 2626742"/>
              <a:gd name="connsiteX8" fmla="*/ 7364443 w 11102010"/>
              <a:gd name="connsiteY8" fmla="*/ 2331305 h 2626742"/>
              <a:gd name="connsiteX9" fmla="*/ 6376915 w 11102010"/>
              <a:gd name="connsiteY9" fmla="*/ 2383016 h 2626742"/>
              <a:gd name="connsiteX10" fmla="*/ 5202175 w 11102010"/>
              <a:gd name="connsiteY10" fmla="*/ 2334677 h 2626742"/>
              <a:gd name="connsiteX11" fmla="*/ 3831793 w 11102010"/>
              <a:gd name="connsiteY11" fmla="*/ 2322498 h 2626742"/>
              <a:gd name="connsiteX12" fmla="*/ 1743514 w 11102010"/>
              <a:gd name="connsiteY12" fmla="*/ 2357120 h 2626742"/>
              <a:gd name="connsiteX13" fmla="*/ 3806 w 11102010"/>
              <a:gd name="connsiteY13" fmla="*/ 2349718 h 2626742"/>
              <a:gd name="connsiteX14" fmla="*/ 8042 w 11102010"/>
              <a:gd name="connsiteY14" fmla="*/ 57512 h 2626742"/>
              <a:gd name="connsiteX0" fmla="*/ 8042 w 11102010"/>
              <a:gd name="connsiteY0" fmla="*/ 78660 h 2647890"/>
              <a:gd name="connsiteX1" fmla="*/ 2195844 w 11102010"/>
              <a:gd name="connsiteY1" fmla="*/ 596669 h 2647890"/>
              <a:gd name="connsiteX2" fmla="*/ 4025712 w 11102010"/>
              <a:gd name="connsiteY2" fmla="*/ 987151 h 2647890"/>
              <a:gd name="connsiteX3" fmla="*/ 8733979 w 11102010"/>
              <a:gd name="connsiteY3" fmla="*/ 826377 h 2647890"/>
              <a:gd name="connsiteX4" fmla="*/ 11068302 w 11102010"/>
              <a:gd name="connsiteY4" fmla="*/ 1043920 h 2647890"/>
              <a:gd name="connsiteX5" fmla="*/ 11028099 w 11102010"/>
              <a:gd name="connsiteY5" fmla="*/ 2277006 h 2647890"/>
              <a:gd name="connsiteX6" fmla="*/ 9545538 w 11102010"/>
              <a:gd name="connsiteY6" fmla="*/ 2349168 h 2647890"/>
              <a:gd name="connsiteX7" fmla="*/ 8110795 w 11102010"/>
              <a:gd name="connsiteY7" fmla="*/ 2354731 h 2647890"/>
              <a:gd name="connsiteX8" fmla="*/ 7364443 w 11102010"/>
              <a:gd name="connsiteY8" fmla="*/ 2352453 h 2647890"/>
              <a:gd name="connsiteX9" fmla="*/ 6376915 w 11102010"/>
              <a:gd name="connsiteY9" fmla="*/ 2404164 h 2647890"/>
              <a:gd name="connsiteX10" fmla="*/ 5202175 w 11102010"/>
              <a:gd name="connsiteY10" fmla="*/ 2355825 h 2647890"/>
              <a:gd name="connsiteX11" fmla="*/ 3831793 w 11102010"/>
              <a:gd name="connsiteY11" fmla="*/ 2343646 h 2647890"/>
              <a:gd name="connsiteX12" fmla="*/ 1743514 w 11102010"/>
              <a:gd name="connsiteY12" fmla="*/ 2378268 h 2647890"/>
              <a:gd name="connsiteX13" fmla="*/ 3806 w 11102010"/>
              <a:gd name="connsiteY13" fmla="*/ 2370866 h 2647890"/>
              <a:gd name="connsiteX14" fmla="*/ 8042 w 11102010"/>
              <a:gd name="connsiteY14" fmla="*/ 78660 h 2647890"/>
              <a:gd name="connsiteX0" fmla="*/ 8042 w 11102010"/>
              <a:gd name="connsiteY0" fmla="*/ 78660 h 2647890"/>
              <a:gd name="connsiteX1" fmla="*/ 2195844 w 11102010"/>
              <a:gd name="connsiteY1" fmla="*/ 596669 h 2647890"/>
              <a:gd name="connsiteX2" fmla="*/ 4025712 w 11102010"/>
              <a:gd name="connsiteY2" fmla="*/ 865253 h 2647890"/>
              <a:gd name="connsiteX3" fmla="*/ 8733979 w 11102010"/>
              <a:gd name="connsiteY3" fmla="*/ 826377 h 2647890"/>
              <a:gd name="connsiteX4" fmla="*/ 11068302 w 11102010"/>
              <a:gd name="connsiteY4" fmla="*/ 1043920 h 2647890"/>
              <a:gd name="connsiteX5" fmla="*/ 11028099 w 11102010"/>
              <a:gd name="connsiteY5" fmla="*/ 2277006 h 2647890"/>
              <a:gd name="connsiteX6" fmla="*/ 9545538 w 11102010"/>
              <a:gd name="connsiteY6" fmla="*/ 2349168 h 2647890"/>
              <a:gd name="connsiteX7" fmla="*/ 8110795 w 11102010"/>
              <a:gd name="connsiteY7" fmla="*/ 2354731 h 2647890"/>
              <a:gd name="connsiteX8" fmla="*/ 7364443 w 11102010"/>
              <a:gd name="connsiteY8" fmla="*/ 2352453 h 2647890"/>
              <a:gd name="connsiteX9" fmla="*/ 6376915 w 11102010"/>
              <a:gd name="connsiteY9" fmla="*/ 2404164 h 2647890"/>
              <a:gd name="connsiteX10" fmla="*/ 5202175 w 11102010"/>
              <a:gd name="connsiteY10" fmla="*/ 2355825 h 2647890"/>
              <a:gd name="connsiteX11" fmla="*/ 3831793 w 11102010"/>
              <a:gd name="connsiteY11" fmla="*/ 2343646 h 2647890"/>
              <a:gd name="connsiteX12" fmla="*/ 1743514 w 11102010"/>
              <a:gd name="connsiteY12" fmla="*/ 2378268 h 2647890"/>
              <a:gd name="connsiteX13" fmla="*/ 3806 w 11102010"/>
              <a:gd name="connsiteY13" fmla="*/ 2370866 h 2647890"/>
              <a:gd name="connsiteX14" fmla="*/ 8042 w 11102010"/>
              <a:gd name="connsiteY14" fmla="*/ 78660 h 264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02010" h="2647890">
                <a:moveTo>
                  <a:pt x="8042" y="78660"/>
                </a:moveTo>
                <a:cubicBezTo>
                  <a:pt x="519825" y="-132030"/>
                  <a:pt x="2009978" y="93888"/>
                  <a:pt x="2195844" y="596669"/>
                </a:cubicBezTo>
                <a:cubicBezTo>
                  <a:pt x="2352478" y="90593"/>
                  <a:pt x="3763720" y="76960"/>
                  <a:pt x="4025712" y="865253"/>
                </a:cubicBezTo>
                <a:cubicBezTo>
                  <a:pt x="4173119" y="23060"/>
                  <a:pt x="7614221" y="-318381"/>
                  <a:pt x="8733979" y="826377"/>
                </a:cubicBezTo>
                <a:cubicBezTo>
                  <a:pt x="9593671" y="291431"/>
                  <a:pt x="10993196" y="867077"/>
                  <a:pt x="11068302" y="1043920"/>
                </a:cubicBezTo>
                <a:cubicBezTo>
                  <a:pt x="11081462" y="1367335"/>
                  <a:pt x="11156436" y="2131109"/>
                  <a:pt x="11028099" y="2277006"/>
                </a:cubicBezTo>
                <a:cubicBezTo>
                  <a:pt x="10812823" y="2644771"/>
                  <a:pt x="9706489" y="2697619"/>
                  <a:pt x="9545538" y="2349168"/>
                </a:cubicBezTo>
                <a:cubicBezTo>
                  <a:pt x="9286733" y="2700166"/>
                  <a:pt x="8239367" y="2702359"/>
                  <a:pt x="8110795" y="2354731"/>
                </a:cubicBezTo>
                <a:cubicBezTo>
                  <a:pt x="7982349" y="2677328"/>
                  <a:pt x="7464184" y="2609659"/>
                  <a:pt x="7364443" y="2352453"/>
                </a:cubicBezTo>
                <a:cubicBezTo>
                  <a:pt x="7256382" y="2643132"/>
                  <a:pt x="6607990" y="2745821"/>
                  <a:pt x="6376915" y="2404164"/>
                </a:cubicBezTo>
                <a:cubicBezTo>
                  <a:pt x="6270884" y="2701797"/>
                  <a:pt x="5494875" y="2772408"/>
                  <a:pt x="5202175" y="2355825"/>
                </a:cubicBezTo>
                <a:cubicBezTo>
                  <a:pt x="5063105" y="2702522"/>
                  <a:pt x="3905855" y="2705882"/>
                  <a:pt x="3831793" y="2343646"/>
                </a:cubicBezTo>
                <a:cubicBezTo>
                  <a:pt x="3552798" y="2721855"/>
                  <a:pt x="1994187" y="2748200"/>
                  <a:pt x="1743514" y="2378268"/>
                </a:cubicBezTo>
                <a:cubicBezTo>
                  <a:pt x="1286785" y="2770093"/>
                  <a:pt x="205315" y="2642605"/>
                  <a:pt x="3806" y="2370866"/>
                </a:cubicBezTo>
                <a:cubicBezTo>
                  <a:pt x="-10884" y="1632574"/>
                  <a:pt x="22732" y="816952"/>
                  <a:pt x="8042" y="7866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6" name="Freeform 382"/>
          <p:cNvSpPr>
            <a:spLocks noEditPoints="1"/>
          </p:cNvSpPr>
          <p:nvPr/>
        </p:nvSpPr>
        <p:spPr bwMode="auto">
          <a:xfrm rot="18995512">
            <a:off x="6769103" y="3081338"/>
            <a:ext cx="968375" cy="796529"/>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7" name="Freeform 383"/>
          <p:cNvSpPr>
            <a:spLocks noEditPoints="1"/>
          </p:cNvSpPr>
          <p:nvPr/>
        </p:nvSpPr>
        <p:spPr bwMode="auto">
          <a:xfrm rot="203335">
            <a:off x="6942138" y="3165874"/>
            <a:ext cx="793750" cy="98107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8" name="Freeform 384"/>
          <p:cNvSpPr>
            <a:spLocks noEditPoints="1"/>
          </p:cNvSpPr>
          <p:nvPr/>
        </p:nvSpPr>
        <p:spPr bwMode="auto">
          <a:xfrm>
            <a:off x="7085013" y="3829051"/>
            <a:ext cx="603250" cy="434579"/>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9" name="Freeform 8"/>
          <p:cNvSpPr/>
          <p:nvPr/>
        </p:nvSpPr>
        <p:spPr>
          <a:xfrm flipH="1">
            <a:off x="334966" y="210742"/>
            <a:ext cx="8543925" cy="2636044"/>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 name="connsiteX0" fmla="*/ 40572 w 11449125"/>
              <a:gd name="connsiteY0" fmla="*/ 906028 h 1914478"/>
              <a:gd name="connsiteX1" fmla="*/ 70482 w 11449125"/>
              <a:gd name="connsiteY1" fmla="*/ 102291 h 1914478"/>
              <a:gd name="connsiteX2" fmla="*/ 5849555 w 11449125"/>
              <a:gd name="connsiteY2" fmla="*/ 80278 h 1914478"/>
              <a:gd name="connsiteX3" fmla="*/ 11058517 w 11449125"/>
              <a:gd name="connsiteY3" fmla="*/ 168832 h 1914478"/>
              <a:gd name="connsiteX4" fmla="*/ 10824489 w 11449125"/>
              <a:gd name="connsiteY4" fmla="*/ 1914477 h 1914478"/>
              <a:gd name="connsiteX5" fmla="*/ 8832450 w 11449125"/>
              <a:gd name="connsiteY5" fmla="*/ 1446783 h 1914478"/>
              <a:gd name="connsiteX6" fmla="*/ 4785042 w 11449125"/>
              <a:gd name="connsiteY6" fmla="*/ 1717649 h 1914478"/>
              <a:gd name="connsiteX7" fmla="*/ 40572 w 11449125"/>
              <a:gd name="connsiteY7" fmla="*/ 906028 h 1914478"/>
              <a:gd name="connsiteX0" fmla="*/ 40572 w 11529314"/>
              <a:gd name="connsiteY0" fmla="*/ 920849 h 2256574"/>
              <a:gd name="connsiteX1" fmla="*/ 70482 w 11529314"/>
              <a:gd name="connsiteY1" fmla="*/ 117112 h 2256574"/>
              <a:gd name="connsiteX2" fmla="*/ 5849555 w 11529314"/>
              <a:gd name="connsiteY2" fmla="*/ 95099 h 2256574"/>
              <a:gd name="connsiteX3" fmla="*/ 11058517 w 11529314"/>
              <a:gd name="connsiteY3" fmla="*/ 183653 h 2256574"/>
              <a:gd name="connsiteX4" fmla="*/ 11032327 w 11529314"/>
              <a:gd name="connsiteY4" fmla="*/ 2256573 h 2256574"/>
              <a:gd name="connsiteX5" fmla="*/ 8832450 w 11529314"/>
              <a:gd name="connsiteY5" fmla="*/ 1461604 h 2256574"/>
              <a:gd name="connsiteX6" fmla="*/ 4785042 w 11529314"/>
              <a:gd name="connsiteY6" fmla="*/ 1732470 h 2256574"/>
              <a:gd name="connsiteX7" fmla="*/ 40572 w 11529314"/>
              <a:gd name="connsiteY7" fmla="*/ 920849 h 2256574"/>
              <a:gd name="connsiteX0" fmla="*/ 40572 w 11529314"/>
              <a:gd name="connsiteY0" fmla="*/ 920849 h 2256573"/>
              <a:gd name="connsiteX1" fmla="*/ 70482 w 11529314"/>
              <a:gd name="connsiteY1" fmla="*/ 117112 h 2256573"/>
              <a:gd name="connsiteX2" fmla="*/ 5849555 w 11529314"/>
              <a:gd name="connsiteY2" fmla="*/ 95099 h 2256573"/>
              <a:gd name="connsiteX3" fmla="*/ 11058517 w 11529314"/>
              <a:gd name="connsiteY3" fmla="*/ 183653 h 2256573"/>
              <a:gd name="connsiteX4" fmla="*/ 11032327 w 11529314"/>
              <a:gd name="connsiteY4" fmla="*/ 2256573 h 2256573"/>
              <a:gd name="connsiteX5" fmla="*/ 8832450 w 11529314"/>
              <a:gd name="connsiteY5" fmla="*/ 1461604 h 2256573"/>
              <a:gd name="connsiteX6" fmla="*/ 4785042 w 11529314"/>
              <a:gd name="connsiteY6" fmla="*/ 1732470 h 2256573"/>
              <a:gd name="connsiteX7" fmla="*/ 40572 w 11529314"/>
              <a:gd name="connsiteY7" fmla="*/ 920849 h 2256573"/>
              <a:gd name="connsiteX0" fmla="*/ 40572 w 11473500"/>
              <a:gd name="connsiteY0" fmla="*/ 920849 h 2256573"/>
              <a:gd name="connsiteX1" fmla="*/ 70482 w 11473500"/>
              <a:gd name="connsiteY1" fmla="*/ 117112 h 2256573"/>
              <a:gd name="connsiteX2" fmla="*/ 5849555 w 11473500"/>
              <a:gd name="connsiteY2" fmla="*/ 95099 h 2256573"/>
              <a:gd name="connsiteX3" fmla="*/ 11058517 w 11473500"/>
              <a:gd name="connsiteY3" fmla="*/ 183653 h 2256573"/>
              <a:gd name="connsiteX4" fmla="*/ 11032327 w 11473500"/>
              <a:gd name="connsiteY4" fmla="*/ 2256573 h 2256573"/>
              <a:gd name="connsiteX5" fmla="*/ 8832450 w 11473500"/>
              <a:gd name="connsiteY5" fmla="*/ 1461604 h 2256573"/>
              <a:gd name="connsiteX6" fmla="*/ 4785042 w 11473500"/>
              <a:gd name="connsiteY6" fmla="*/ 1732470 h 2256573"/>
              <a:gd name="connsiteX7" fmla="*/ 40572 w 11473500"/>
              <a:gd name="connsiteY7" fmla="*/ 920849 h 2256573"/>
              <a:gd name="connsiteX0" fmla="*/ 40572 w 11239375"/>
              <a:gd name="connsiteY0" fmla="*/ 937304 h 2273028"/>
              <a:gd name="connsiteX1" fmla="*/ 70482 w 11239375"/>
              <a:gd name="connsiteY1" fmla="*/ 133567 h 2273028"/>
              <a:gd name="connsiteX2" fmla="*/ 5849555 w 11239375"/>
              <a:gd name="connsiteY2" fmla="*/ 111554 h 2273028"/>
              <a:gd name="connsiteX3" fmla="*/ 11058517 w 11239375"/>
              <a:gd name="connsiteY3" fmla="*/ 200108 h 2273028"/>
              <a:gd name="connsiteX4" fmla="*/ 11032327 w 11239375"/>
              <a:gd name="connsiteY4" fmla="*/ 2273028 h 2273028"/>
              <a:gd name="connsiteX5" fmla="*/ 8832450 w 11239375"/>
              <a:gd name="connsiteY5" fmla="*/ 1478059 h 2273028"/>
              <a:gd name="connsiteX6" fmla="*/ 4785042 w 11239375"/>
              <a:gd name="connsiteY6" fmla="*/ 1748925 h 2273028"/>
              <a:gd name="connsiteX7" fmla="*/ 40572 w 11239375"/>
              <a:gd name="connsiteY7" fmla="*/ 937304 h 2273028"/>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055147 w 11192622"/>
              <a:gd name="connsiteY7" fmla="*/ 1418499 h 2247340"/>
              <a:gd name="connsiteX8" fmla="*/ 40572 w 11192622"/>
              <a:gd name="connsiteY8" fmla="*/ 911616 h 2247340"/>
              <a:gd name="connsiteX0" fmla="*/ 103498 w 11164619"/>
              <a:gd name="connsiteY0" fmla="*/ 1692042 h 2247340"/>
              <a:gd name="connsiteX1" fmla="*/ 42479 w 11164619"/>
              <a:gd name="connsiteY1" fmla="*/ 107879 h 2247340"/>
              <a:gd name="connsiteX2" fmla="*/ 5821552 w 11164619"/>
              <a:gd name="connsiteY2" fmla="*/ 85866 h 2247340"/>
              <a:gd name="connsiteX3" fmla="*/ 10952574 w 11164619"/>
              <a:gd name="connsiteY3" fmla="*/ 300296 h 2247340"/>
              <a:gd name="connsiteX4" fmla="*/ 11004324 w 11164619"/>
              <a:gd name="connsiteY4" fmla="*/ 2247340 h 2247340"/>
              <a:gd name="connsiteX5" fmla="*/ 9090223 w 11164619"/>
              <a:gd name="connsiteY5" fmla="*/ 1427196 h 2247340"/>
              <a:gd name="connsiteX6" fmla="*/ 4757039 w 11164619"/>
              <a:gd name="connsiteY6" fmla="*/ 1723237 h 2247340"/>
              <a:gd name="connsiteX7" fmla="*/ 2027144 w 11164619"/>
              <a:gd name="connsiteY7" fmla="*/ 1418499 h 2247340"/>
              <a:gd name="connsiteX8" fmla="*/ 103498 w 11164619"/>
              <a:gd name="connsiteY8" fmla="*/ 1692042 h 2247340"/>
              <a:gd name="connsiteX0" fmla="*/ 103498 w 11164619"/>
              <a:gd name="connsiteY0" fmla="*/ 1646582 h 2201880"/>
              <a:gd name="connsiteX1" fmla="*/ 42479 w 11164619"/>
              <a:gd name="connsiteY1" fmla="*/ 226057 h 2201880"/>
              <a:gd name="connsiteX2" fmla="*/ 5821552 w 11164619"/>
              <a:gd name="connsiteY2" fmla="*/ 40406 h 2201880"/>
              <a:gd name="connsiteX3" fmla="*/ 10952574 w 11164619"/>
              <a:gd name="connsiteY3" fmla="*/ 254836 h 2201880"/>
              <a:gd name="connsiteX4" fmla="*/ 11004324 w 11164619"/>
              <a:gd name="connsiteY4" fmla="*/ 2201880 h 2201880"/>
              <a:gd name="connsiteX5" fmla="*/ 9090223 w 11164619"/>
              <a:gd name="connsiteY5" fmla="*/ 1381736 h 2201880"/>
              <a:gd name="connsiteX6" fmla="*/ 4757039 w 11164619"/>
              <a:gd name="connsiteY6" fmla="*/ 1677777 h 2201880"/>
              <a:gd name="connsiteX7" fmla="*/ 2027144 w 11164619"/>
              <a:gd name="connsiteY7" fmla="*/ 1373039 h 2201880"/>
              <a:gd name="connsiteX8" fmla="*/ 103498 w 11164619"/>
              <a:gd name="connsiteY8" fmla="*/ 1646582 h 2201880"/>
              <a:gd name="connsiteX0" fmla="*/ 209612 w 11270733"/>
              <a:gd name="connsiteY0" fmla="*/ 1646582 h 2201880"/>
              <a:gd name="connsiteX1" fmla="*/ 148593 w 11270733"/>
              <a:gd name="connsiteY1" fmla="*/ 226057 h 2201880"/>
              <a:gd name="connsiteX2" fmla="*/ 5927666 w 11270733"/>
              <a:gd name="connsiteY2" fmla="*/ 40406 h 2201880"/>
              <a:gd name="connsiteX3" fmla="*/ 11058688 w 11270733"/>
              <a:gd name="connsiteY3" fmla="*/ 254836 h 2201880"/>
              <a:gd name="connsiteX4" fmla="*/ 11110438 w 11270733"/>
              <a:gd name="connsiteY4" fmla="*/ 2201880 h 2201880"/>
              <a:gd name="connsiteX5" fmla="*/ 9196337 w 11270733"/>
              <a:gd name="connsiteY5" fmla="*/ 1381736 h 2201880"/>
              <a:gd name="connsiteX6" fmla="*/ 4863153 w 11270733"/>
              <a:gd name="connsiteY6" fmla="*/ 1677777 h 2201880"/>
              <a:gd name="connsiteX7" fmla="*/ 2133258 w 11270733"/>
              <a:gd name="connsiteY7" fmla="*/ 1373039 h 2201880"/>
              <a:gd name="connsiteX8" fmla="*/ 209612 w 11270733"/>
              <a:gd name="connsiteY8" fmla="*/ 1646582 h 2201880"/>
              <a:gd name="connsiteX0" fmla="*/ 129168 w 11190289"/>
              <a:gd name="connsiteY0" fmla="*/ 1646582 h 2201880"/>
              <a:gd name="connsiteX1" fmla="*/ 68149 w 11190289"/>
              <a:gd name="connsiteY1" fmla="*/ 226057 h 2201880"/>
              <a:gd name="connsiteX2" fmla="*/ 5847222 w 11190289"/>
              <a:gd name="connsiteY2" fmla="*/ 40406 h 2201880"/>
              <a:gd name="connsiteX3" fmla="*/ 10978244 w 11190289"/>
              <a:gd name="connsiteY3" fmla="*/ 254836 h 2201880"/>
              <a:gd name="connsiteX4" fmla="*/ 11029994 w 11190289"/>
              <a:gd name="connsiteY4" fmla="*/ 2201880 h 2201880"/>
              <a:gd name="connsiteX5" fmla="*/ 9115893 w 11190289"/>
              <a:gd name="connsiteY5" fmla="*/ 1381736 h 2201880"/>
              <a:gd name="connsiteX6" fmla="*/ 4782709 w 11190289"/>
              <a:gd name="connsiteY6" fmla="*/ 1677777 h 2201880"/>
              <a:gd name="connsiteX7" fmla="*/ 2052814 w 11190289"/>
              <a:gd name="connsiteY7" fmla="*/ 1373039 h 2201880"/>
              <a:gd name="connsiteX8" fmla="*/ 129168 w 11190289"/>
              <a:gd name="connsiteY8" fmla="*/ 1646582 h 2201880"/>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614439 w 11480712"/>
              <a:gd name="connsiteY0" fmla="*/ 2459183 h 2459183"/>
              <a:gd name="connsiteX1" fmla="*/ 358572 w 11480712"/>
              <a:gd name="connsiteY1" fmla="*/ 220468 h 2459183"/>
              <a:gd name="connsiteX2" fmla="*/ 6137645 w 11480712"/>
              <a:gd name="connsiteY2" fmla="*/ 34817 h 2459183"/>
              <a:gd name="connsiteX3" fmla="*/ 11268667 w 11480712"/>
              <a:gd name="connsiteY3" fmla="*/ 249247 h 2459183"/>
              <a:gd name="connsiteX4" fmla="*/ 11320417 w 11480712"/>
              <a:gd name="connsiteY4" fmla="*/ 2196291 h 2459183"/>
              <a:gd name="connsiteX5" fmla="*/ 9406316 w 11480712"/>
              <a:gd name="connsiteY5" fmla="*/ 1376147 h 2459183"/>
              <a:gd name="connsiteX6" fmla="*/ 4241783 w 11480712"/>
              <a:gd name="connsiteY6" fmla="*/ 1382675 h 2459183"/>
              <a:gd name="connsiteX7" fmla="*/ 2343237 w 11480712"/>
              <a:gd name="connsiteY7" fmla="*/ 1367450 h 2459183"/>
              <a:gd name="connsiteX8" fmla="*/ 614439 w 11480712"/>
              <a:gd name="connsiteY8" fmla="*/ 2459183 h 2459183"/>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288761 w 11155034"/>
              <a:gd name="connsiteY0" fmla="*/ 2480152 h 2480152"/>
              <a:gd name="connsiteX1" fmla="*/ 162793 w 11155034"/>
              <a:gd name="connsiteY1" fmla="*/ 266611 h 2480152"/>
              <a:gd name="connsiteX2" fmla="*/ 5811967 w 11155034"/>
              <a:gd name="connsiteY2" fmla="*/ 55786 h 2480152"/>
              <a:gd name="connsiteX3" fmla="*/ 10942989 w 11155034"/>
              <a:gd name="connsiteY3" fmla="*/ 270216 h 2480152"/>
              <a:gd name="connsiteX4" fmla="*/ 10994739 w 11155034"/>
              <a:gd name="connsiteY4" fmla="*/ 2217260 h 2480152"/>
              <a:gd name="connsiteX5" fmla="*/ 9080638 w 11155034"/>
              <a:gd name="connsiteY5" fmla="*/ 1397116 h 2480152"/>
              <a:gd name="connsiteX6" fmla="*/ 3916105 w 11155034"/>
              <a:gd name="connsiteY6" fmla="*/ 1403644 h 2480152"/>
              <a:gd name="connsiteX7" fmla="*/ 2017559 w 11155034"/>
              <a:gd name="connsiteY7" fmla="*/ 1388419 h 2480152"/>
              <a:gd name="connsiteX8" fmla="*/ 288761 w 11155034"/>
              <a:gd name="connsiteY8" fmla="*/ 2480152 h 2480152"/>
              <a:gd name="connsiteX0" fmla="*/ 288761 w 11255473"/>
              <a:gd name="connsiteY0" fmla="*/ 2467929 h 2467929"/>
              <a:gd name="connsiteX1" fmla="*/ 162793 w 11255473"/>
              <a:gd name="connsiteY1" fmla="*/ 254388 h 2467929"/>
              <a:gd name="connsiteX2" fmla="*/ 5811967 w 11255473"/>
              <a:gd name="connsiteY2" fmla="*/ 43563 h 2467929"/>
              <a:gd name="connsiteX3" fmla="*/ 11098868 w 11255473"/>
              <a:gd name="connsiteY3" fmla="*/ 56592 h 2467929"/>
              <a:gd name="connsiteX4" fmla="*/ 10994739 w 11255473"/>
              <a:gd name="connsiteY4" fmla="*/ 2205037 h 2467929"/>
              <a:gd name="connsiteX5" fmla="*/ 9080638 w 11255473"/>
              <a:gd name="connsiteY5" fmla="*/ 1384893 h 2467929"/>
              <a:gd name="connsiteX6" fmla="*/ 3916105 w 11255473"/>
              <a:gd name="connsiteY6" fmla="*/ 1391421 h 2467929"/>
              <a:gd name="connsiteX7" fmla="*/ 2017559 w 11255473"/>
              <a:gd name="connsiteY7" fmla="*/ 1376196 h 2467929"/>
              <a:gd name="connsiteX8" fmla="*/ 288761 w 11255473"/>
              <a:gd name="connsiteY8" fmla="*/ 2467929 h 2467929"/>
              <a:gd name="connsiteX0" fmla="*/ 288761 w 11308379"/>
              <a:gd name="connsiteY0" fmla="*/ 2588659 h 2588659"/>
              <a:gd name="connsiteX1" fmla="*/ 162793 w 11308379"/>
              <a:gd name="connsiteY1" fmla="*/ 375118 h 2588659"/>
              <a:gd name="connsiteX2" fmla="*/ 5811967 w 11308379"/>
              <a:gd name="connsiteY2" fmla="*/ 164293 h 2588659"/>
              <a:gd name="connsiteX3" fmla="*/ 11098868 w 11308379"/>
              <a:gd name="connsiteY3" fmla="*/ 177322 h 2588659"/>
              <a:gd name="connsiteX4" fmla="*/ 10994739 w 11308379"/>
              <a:gd name="connsiteY4" fmla="*/ 2325767 h 2588659"/>
              <a:gd name="connsiteX5" fmla="*/ 9080638 w 11308379"/>
              <a:gd name="connsiteY5" fmla="*/ 1505623 h 2588659"/>
              <a:gd name="connsiteX6" fmla="*/ 3916105 w 11308379"/>
              <a:gd name="connsiteY6" fmla="*/ 1512151 h 2588659"/>
              <a:gd name="connsiteX7" fmla="*/ 2017559 w 11308379"/>
              <a:gd name="connsiteY7" fmla="*/ 1496926 h 2588659"/>
              <a:gd name="connsiteX8" fmla="*/ 288761 w 11308379"/>
              <a:gd name="connsiteY8" fmla="*/ 2588659 h 2588659"/>
              <a:gd name="connsiteX0" fmla="*/ 288761 w 11308379"/>
              <a:gd name="connsiteY0" fmla="*/ 2551868 h 2551868"/>
              <a:gd name="connsiteX1" fmla="*/ 162793 w 11308379"/>
              <a:gd name="connsiteY1" fmla="*/ 338327 h 2551868"/>
              <a:gd name="connsiteX2" fmla="*/ 5811967 w 11308379"/>
              <a:gd name="connsiteY2" fmla="*/ 127502 h 2551868"/>
              <a:gd name="connsiteX3" fmla="*/ 11098868 w 11308379"/>
              <a:gd name="connsiteY3" fmla="*/ 190882 h 2551868"/>
              <a:gd name="connsiteX4" fmla="*/ 10994739 w 11308379"/>
              <a:gd name="connsiteY4" fmla="*/ 2288976 h 2551868"/>
              <a:gd name="connsiteX5" fmla="*/ 9080638 w 11308379"/>
              <a:gd name="connsiteY5" fmla="*/ 1468832 h 2551868"/>
              <a:gd name="connsiteX6" fmla="*/ 3916105 w 11308379"/>
              <a:gd name="connsiteY6" fmla="*/ 1475360 h 2551868"/>
              <a:gd name="connsiteX7" fmla="*/ 2017559 w 11308379"/>
              <a:gd name="connsiteY7" fmla="*/ 1460135 h 2551868"/>
              <a:gd name="connsiteX8" fmla="*/ 288761 w 11308379"/>
              <a:gd name="connsiteY8" fmla="*/ 2551868 h 2551868"/>
              <a:gd name="connsiteX0" fmla="*/ 288761 w 11262221"/>
              <a:gd name="connsiteY0" fmla="*/ 2540918 h 2540918"/>
              <a:gd name="connsiteX1" fmla="*/ 162793 w 11262221"/>
              <a:gd name="connsiteY1" fmla="*/ 327377 h 2540918"/>
              <a:gd name="connsiteX2" fmla="*/ 5811967 w 11262221"/>
              <a:gd name="connsiteY2" fmla="*/ 116552 h 2540918"/>
              <a:gd name="connsiteX3" fmla="*/ 11098868 w 11262221"/>
              <a:gd name="connsiteY3" fmla="*/ 179932 h 2540918"/>
              <a:gd name="connsiteX4" fmla="*/ 10994739 w 11262221"/>
              <a:gd name="connsiteY4" fmla="*/ 2278026 h 2540918"/>
              <a:gd name="connsiteX5" fmla="*/ 9080638 w 11262221"/>
              <a:gd name="connsiteY5" fmla="*/ 1457882 h 2540918"/>
              <a:gd name="connsiteX6" fmla="*/ 3916105 w 11262221"/>
              <a:gd name="connsiteY6" fmla="*/ 1464410 h 2540918"/>
              <a:gd name="connsiteX7" fmla="*/ 2017559 w 11262221"/>
              <a:gd name="connsiteY7" fmla="*/ 1449185 h 2540918"/>
              <a:gd name="connsiteX8" fmla="*/ 288761 w 11262221"/>
              <a:gd name="connsiteY8" fmla="*/ 2540918 h 2540918"/>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32317"/>
              <a:gd name="connsiteY0" fmla="*/ 2551543 h 2551543"/>
              <a:gd name="connsiteX1" fmla="*/ 162793 w 11532317"/>
              <a:gd name="connsiteY1" fmla="*/ 338002 h 2551543"/>
              <a:gd name="connsiteX2" fmla="*/ 5811967 w 11532317"/>
              <a:gd name="connsiteY2" fmla="*/ 127177 h 2551543"/>
              <a:gd name="connsiteX3" fmla="*/ 11098868 w 11532317"/>
              <a:gd name="connsiteY3" fmla="*/ 190557 h 2551543"/>
              <a:gd name="connsiteX4" fmla="*/ 11150616 w 11532317"/>
              <a:gd name="connsiteY4" fmla="*/ 2364176 h 2551543"/>
              <a:gd name="connsiteX5" fmla="*/ 9080638 w 11532317"/>
              <a:gd name="connsiteY5" fmla="*/ 1468507 h 2551543"/>
              <a:gd name="connsiteX6" fmla="*/ 3916105 w 11532317"/>
              <a:gd name="connsiteY6" fmla="*/ 1475035 h 2551543"/>
              <a:gd name="connsiteX7" fmla="*/ 2017559 w 11532317"/>
              <a:gd name="connsiteY7" fmla="*/ 1459810 h 2551543"/>
              <a:gd name="connsiteX8" fmla="*/ 288761 w 11532317"/>
              <a:gd name="connsiteY8" fmla="*/ 2551543 h 2551543"/>
              <a:gd name="connsiteX0" fmla="*/ 288761 w 11273050"/>
              <a:gd name="connsiteY0" fmla="*/ 2513431 h 2513431"/>
              <a:gd name="connsiteX1" fmla="*/ 162793 w 11273050"/>
              <a:gd name="connsiteY1" fmla="*/ 299890 h 2513431"/>
              <a:gd name="connsiteX2" fmla="*/ 5811967 w 11273050"/>
              <a:gd name="connsiteY2" fmla="*/ 89065 h 2513431"/>
              <a:gd name="connsiteX3" fmla="*/ 11098868 w 11273050"/>
              <a:gd name="connsiteY3" fmla="*/ 152445 h 2513431"/>
              <a:gd name="connsiteX4" fmla="*/ 11150616 w 11273050"/>
              <a:gd name="connsiteY4" fmla="*/ 2326064 h 2513431"/>
              <a:gd name="connsiteX5" fmla="*/ 9080638 w 11273050"/>
              <a:gd name="connsiteY5" fmla="*/ 1430395 h 2513431"/>
              <a:gd name="connsiteX6" fmla="*/ 3916105 w 11273050"/>
              <a:gd name="connsiteY6" fmla="*/ 1436923 h 2513431"/>
              <a:gd name="connsiteX7" fmla="*/ 2017559 w 11273050"/>
              <a:gd name="connsiteY7" fmla="*/ 1421698 h 2513431"/>
              <a:gd name="connsiteX8" fmla="*/ 288761 w 11273050"/>
              <a:gd name="connsiteY8" fmla="*/ 2513431 h 2513431"/>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72025 w 11655080"/>
              <a:gd name="connsiteY0" fmla="*/ 2606277 h 2606277"/>
              <a:gd name="connsiteX1" fmla="*/ 466884 w 11655080"/>
              <a:gd name="connsiteY1" fmla="*/ 216512 h 2606277"/>
              <a:gd name="connsiteX2" fmla="*/ 6193997 w 11655080"/>
              <a:gd name="connsiteY2" fmla="*/ 106386 h 2606277"/>
              <a:gd name="connsiteX3" fmla="*/ 11480898 w 11655080"/>
              <a:gd name="connsiteY3" fmla="*/ 169766 h 2606277"/>
              <a:gd name="connsiteX4" fmla="*/ 11532646 w 11655080"/>
              <a:gd name="connsiteY4" fmla="*/ 2343385 h 2606277"/>
              <a:gd name="connsiteX5" fmla="*/ 9462668 w 11655080"/>
              <a:gd name="connsiteY5" fmla="*/ 1447716 h 2606277"/>
              <a:gd name="connsiteX6" fmla="*/ 4298135 w 11655080"/>
              <a:gd name="connsiteY6" fmla="*/ 1454244 h 2606277"/>
              <a:gd name="connsiteX7" fmla="*/ 2399589 w 11655080"/>
              <a:gd name="connsiteY7" fmla="*/ 1439019 h 2606277"/>
              <a:gd name="connsiteX8" fmla="*/ 372025 w 11655080"/>
              <a:gd name="connsiteY8" fmla="*/ 2606277 h 2606277"/>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622927"/>
              <a:gd name="connsiteY0" fmla="*/ 2633892 h 2633892"/>
              <a:gd name="connsiteX1" fmla="*/ 189643 w 11622927"/>
              <a:gd name="connsiteY1" fmla="*/ 244127 h 2633892"/>
              <a:gd name="connsiteX2" fmla="*/ 5916756 w 11622927"/>
              <a:gd name="connsiteY2" fmla="*/ 134001 h 2633892"/>
              <a:gd name="connsiteX3" fmla="*/ 11203657 w 11622927"/>
              <a:gd name="connsiteY3" fmla="*/ 197381 h 2633892"/>
              <a:gd name="connsiteX4" fmla="*/ 11217195 w 11622927"/>
              <a:gd name="connsiteY4" fmla="*/ 2527033 h 2633892"/>
              <a:gd name="connsiteX5" fmla="*/ 9185427 w 11622927"/>
              <a:gd name="connsiteY5" fmla="*/ 1475331 h 2633892"/>
              <a:gd name="connsiteX6" fmla="*/ 4020894 w 11622927"/>
              <a:gd name="connsiteY6" fmla="*/ 1481859 h 2633892"/>
              <a:gd name="connsiteX7" fmla="*/ 2122348 w 11622927"/>
              <a:gd name="connsiteY7" fmla="*/ 1466634 h 2633892"/>
              <a:gd name="connsiteX8" fmla="*/ 94784 w 11622927"/>
              <a:gd name="connsiteY8" fmla="*/ 2633892 h 2633892"/>
              <a:gd name="connsiteX0" fmla="*/ 94784 w 11636559"/>
              <a:gd name="connsiteY0" fmla="*/ 2654151 h 2654151"/>
              <a:gd name="connsiteX1" fmla="*/ 189643 w 11636559"/>
              <a:gd name="connsiteY1" fmla="*/ 264386 h 2654151"/>
              <a:gd name="connsiteX2" fmla="*/ 5916756 w 11636559"/>
              <a:gd name="connsiteY2" fmla="*/ 154260 h 2654151"/>
              <a:gd name="connsiteX3" fmla="*/ 11222762 w 11636559"/>
              <a:gd name="connsiteY3" fmla="*/ 190105 h 2654151"/>
              <a:gd name="connsiteX4" fmla="*/ 11217195 w 11636559"/>
              <a:gd name="connsiteY4" fmla="*/ 2547292 h 2654151"/>
              <a:gd name="connsiteX5" fmla="*/ 9185427 w 11636559"/>
              <a:gd name="connsiteY5" fmla="*/ 1495590 h 2654151"/>
              <a:gd name="connsiteX6" fmla="*/ 4020894 w 11636559"/>
              <a:gd name="connsiteY6" fmla="*/ 1502118 h 2654151"/>
              <a:gd name="connsiteX7" fmla="*/ 2122348 w 11636559"/>
              <a:gd name="connsiteY7" fmla="*/ 1486893 h 2654151"/>
              <a:gd name="connsiteX8" fmla="*/ 94784 w 11636559"/>
              <a:gd name="connsiteY8" fmla="*/ 2654151 h 2654151"/>
              <a:gd name="connsiteX0" fmla="*/ 94784 w 11374982"/>
              <a:gd name="connsiteY0" fmla="*/ 2593422 h 2593422"/>
              <a:gd name="connsiteX1" fmla="*/ 189643 w 11374982"/>
              <a:gd name="connsiteY1" fmla="*/ 203657 h 2593422"/>
              <a:gd name="connsiteX2" fmla="*/ 5916756 w 11374982"/>
              <a:gd name="connsiteY2" fmla="*/ 93531 h 2593422"/>
              <a:gd name="connsiteX3" fmla="*/ 11222762 w 11374982"/>
              <a:gd name="connsiteY3" fmla="*/ 129376 h 2593422"/>
              <a:gd name="connsiteX4" fmla="*/ 11217195 w 11374982"/>
              <a:gd name="connsiteY4" fmla="*/ 2486563 h 2593422"/>
              <a:gd name="connsiteX5" fmla="*/ 9185427 w 11374982"/>
              <a:gd name="connsiteY5" fmla="*/ 1434861 h 2593422"/>
              <a:gd name="connsiteX6" fmla="*/ 4020894 w 11374982"/>
              <a:gd name="connsiteY6" fmla="*/ 1441389 h 2593422"/>
              <a:gd name="connsiteX7" fmla="*/ 2122348 w 11374982"/>
              <a:gd name="connsiteY7" fmla="*/ 1426164 h 2593422"/>
              <a:gd name="connsiteX8" fmla="*/ 94784 w 11374982"/>
              <a:gd name="connsiteY8" fmla="*/ 2593422 h 2593422"/>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46930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52437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69956 w 11391779"/>
              <a:gd name="connsiteY0" fmla="*/ 2666187 h 2666187"/>
              <a:gd name="connsiteX1" fmla="*/ 164815 w 11391779"/>
              <a:gd name="connsiteY1" fmla="*/ 276422 h 2666187"/>
              <a:gd name="connsiteX2" fmla="*/ 5891929 w 11391779"/>
              <a:gd name="connsiteY2" fmla="*/ 239723 h 2666187"/>
              <a:gd name="connsiteX3" fmla="*/ 11245696 w 11391779"/>
              <a:gd name="connsiteY3" fmla="*/ 156249 h 2666187"/>
              <a:gd name="connsiteX4" fmla="*/ 11192367 w 11391779"/>
              <a:gd name="connsiteY4" fmla="*/ 2559328 h 2666187"/>
              <a:gd name="connsiteX5" fmla="*/ 9160599 w 11391779"/>
              <a:gd name="connsiteY5" fmla="*/ 1562696 h 2666187"/>
              <a:gd name="connsiteX6" fmla="*/ 3996066 w 11391779"/>
              <a:gd name="connsiteY6" fmla="*/ 1514154 h 2666187"/>
              <a:gd name="connsiteX7" fmla="*/ 2097520 w 11391779"/>
              <a:gd name="connsiteY7" fmla="*/ 1498929 h 2666187"/>
              <a:gd name="connsiteX8" fmla="*/ 69956 w 11391779"/>
              <a:gd name="connsiteY8" fmla="*/ 2666187 h 2666187"/>
              <a:gd name="connsiteX0" fmla="*/ 85435 w 11407258"/>
              <a:gd name="connsiteY0" fmla="*/ 2666187 h 2666187"/>
              <a:gd name="connsiteX1" fmla="*/ 180294 w 11407258"/>
              <a:gd name="connsiteY1" fmla="*/ 276422 h 2666187"/>
              <a:gd name="connsiteX2" fmla="*/ 5907408 w 11407258"/>
              <a:gd name="connsiteY2" fmla="*/ 239723 h 2666187"/>
              <a:gd name="connsiteX3" fmla="*/ 11261175 w 11407258"/>
              <a:gd name="connsiteY3" fmla="*/ 156249 h 2666187"/>
              <a:gd name="connsiteX4" fmla="*/ 11207846 w 11407258"/>
              <a:gd name="connsiteY4" fmla="*/ 2559328 h 2666187"/>
              <a:gd name="connsiteX5" fmla="*/ 9176078 w 11407258"/>
              <a:gd name="connsiteY5" fmla="*/ 1562696 h 2666187"/>
              <a:gd name="connsiteX6" fmla="*/ 4011545 w 11407258"/>
              <a:gd name="connsiteY6" fmla="*/ 1514154 h 2666187"/>
              <a:gd name="connsiteX7" fmla="*/ 2112999 w 11407258"/>
              <a:gd name="connsiteY7" fmla="*/ 1498929 h 2666187"/>
              <a:gd name="connsiteX8" fmla="*/ 85435 w 11407258"/>
              <a:gd name="connsiteY8" fmla="*/ 2666187 h 2666187"/>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05197"/>
              <a:gd name="connsiteY0" fmla="*/ 2664482 h 3402036"/>
              <a:gd name="connsiteX1" fmla="*/ 227339 w 11405197"/>
              <a:gd name="connsiteY1" fmla="*/ 219646 h 3402036"/>
              <a:gd name="connsiteX2" fmla="*/ 5954453 w 11405197"/>
              <a:gd name="connsiteY2" fmla="*/ 238018 h 3402036"/>
              <a:gd name="connsiteX3" fmla="*/ 11308220 w 11405197"/>
              <a:gd name="connsiteY3" fmla="*/ 154544 h 3402036"/>
              <a:gd name="connsiteX4" fmla="*/ 11369520 w 11405197"/>
              <a:gd name="connsiteY4" fmla="*/ 3402036 h 3402036"/>
              <a:gd name="connsiteX5" fmla="*/ 9223123 w 11405197"/>
              <a:gd name="connsiteY5" fmla="*/ 1560991 h 3402036"/>
              <a:gd name="connsiteX6" fmla="*/ 4058590 w 11405197"/>
              <a:gd name="connsiteY6" fmla="*/ 1512449 h 3402036"/>
              <a:gd name="connsiteX7" fmla="*/ 2160044 w 11405197"/>
              <a:gd name="connsiteY7" fmla="*/ 1497224 h 3402036"/>
              <a:gd name="connsiteX8" fmla="*/ 132480 w 11405197"/>
              <a:gd name="connsiteY8" fmla="*/ 2664482 h 3402036"/>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578505 h 3316059"/>
              <a:gd name="connsiteX1" fmla="*/ 227339 w 11369520"/>
              <a:gd name="connsiteY1" fmla="*/ 133669 h 3316059"/>
              <a:gd name="connsiteX2" fmla="*/ 5954453 w 11369520"/>
              <a:gd name="connsiteY2" fmla="*/ 152041 h 3316059"/>
              <a:gd name="connsiteX3" fmla="*/ 11174486 w 11369520"/>
              <a:gd name="connsiteY3" fmla="*/ 114459 h 3316059"/>
              <a:gd name="connsiteX4" fmla="*/ 11369520 w 11369520"/>
              <a:gd name="connsiteY4" fmla="*/ 3316059 h 3316059"/>
              <a:gd name="connsiteX5" fmla="*/ 9223123 w 11369520"/>
              <a:gd name="connsiteY5" fmla="*/ 1475014 h 3316059"/>
              <a:gd name="connsiteX6" fmla="*/ 4058590 w 11369520"/>
              <a:gd name="connsiteY6" fmla="*/ 1426472 h 3316059"/>
              <a:gd name="connsiteX7" fmla="*/ 2160044 w 11369520"/>
              <a:gd name="connsiteY7" fmla="*/ 1411247 h 3316059"/>
              <a:gd name="connsiteX8" fmla="*/ 132480 w 11369520"/>
              <a:gd name="connsiteY8" fmla="*/ 2578505 h 3316059"/>
              <a:gd name="connsiteX0" fmla="*/ 132480 w 11369520"/>
              <a:gd name="connsiteY0" fmla="*/ 2576928 h 3314482"/>
              <a:gd name="connsiteX1" fmla="*/ 227339 w 11369520"/>
              <a:gd name="connsiteY1" fmla="*/ 132092 h 3314482"/>
              <a:gd name="connsiteX2" fmla="*/ 5954453 w 11369520"/>
              <a:gd name="connsiteY2" fmla="*/ 150464 h 3314482"/>
              <a:gd name="connsiteX3" fmla="*/ 11308220 w 11369520"/>
              <a:gd name="connsiteY3" fmla="*/ 66990 h 3314482"/>
              <a:gd name="connsiteX4" fmla="*/ 11369520 w 11369520"/>
              <a:gd name="connsiteY4" fmla="*/ 3314482 h 3314482"/>
              <a:gd name="connsiteX5" fmla="*/ 9223123 w 11369520"/>
              <a:gd name="connsiteY5" fmla="*/ 1473437 h 3314482"/>
              <a:gd name="connsiteX6" fmla="*/ 4058590 w 11369520"/>
              <a:gd name="connsiteY6" fmla="*/ 1424895 h 3314482"/>
              <a:gd name="connsiteX7" fmla="*/ 2160044 w 11369520"/>
              <a:gd name="connsiteY7" fmla="*/ 1409670 h 3314482"/>
              <a:gd name="connsiteX8" fmla="*/ 132480 w 11369520"/>
              <a:gd name="connsiteY8" fmla="*/ 2576928 h 331448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74060"/>
              <a:gd name="connsiteY0" fmla="*/ 2604208 h 3341762"/>
              <a:gd name="connsiteX1" fmla="*/ 227339 w 11374060"/>
              <a:gd name="connsiteY1" fmla="*/ 159372 h 3341762"/>
              <a:gd name="connsiteX2" fmla="*/ 5954453 w 11374060"/>
              <a:gd name="connsiteY2" fmla="*/ 177744 h 3341762"/>
              <a:gd name="connsiteX3" fmla="*/ 11308220 w 11374060"/>
              <a:gd name="connsiteY3" fmla="*/ 94270 h 3341762"/>
              <a:gd name="connsiteX4" fmla="*/ 11369520 w 11374060"/>
              <a:gd name="connsiteY4" fmla="*/ 3341762 h 3341762"/>
              <a:gd name="connsiteX5" fmla="*/ 9223123 w 11374060"/>
              <a:gd name="connsiteY5" fmla="*/ 1500717 h 3341762"/>
              <a:gd name="connsiteX6" fmla="*/ 4058590 w 11374060"/>
              <a:gd name="connsiteY6" fmla="*/ 1452175 h 3341762"/>
              <a:gd name="connsiteX7" fmla="*/ 2160044 w 11374060"/>
              <a:gd name="connsiteY7" fmla="*/ 1436950 h 3341762"/>
              <a:gd name="connsiteX8" fmla="*/ 132480 w 11374060"/>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20380 h 3357934"/>
              <a:gd name="connsiteX1" fmla="*/ 227339 w 11374804"/>
              <a:gd name="connsiteY1" fmla="*/ 175544 h 3357934"/>
              <a:gd name="connsiteX2" fmla="*/ 5983111 w 11374804"/>
              <a:gd name="connsiteY2" fmla="*/ 120489 h 3357934"/>
              <a:gd name="connsiteX3" fmla="*/ 11308220 w 11374804"/>
              <a:gd name="connsiteY3" fmla="*/ 110442 h 3357934"/>
              <a:gd name="connsiteX4" fmla="*/ 11369520 w 11374804"/>
              <a:gd name="connsiteY4" fmla="*/ 3357934 h 3357934"/>
              <a:gd name="connsiteX5" fmla="*/ 9471486 w 11374804"/>
              <a:gd name="connsiteY5" fmla="*/ 1333321 h 3357934"/>
              <a:gd name="connsiteX6" fmla="*/ 4058590 w 11374804"/>
              <a:gd name="connsiteY6" fmla="*/ 1468347 h 3357934"/>
              <a:gd name="connsiteX7" fmla="*/ 2160044 w 11374804"/>
              <a:gd name="connsiteY7" fmla="*/ 1453122 h 3357934"/>
              <a:gd name="connsiteX8" fmla="*/ 132480 w 11374804"/>
              <a:gd name="connsiteY8" fmla="*/ 2620380 h 3357934"/>
              <a:gd name="connsiteX0" fmla="*/ 132480 w 11413932"/>
              <a:gd name="connsiteY0" fmla="*/ 2620380 h 3357934"/>
              <a:gd name="connsiteX1" fmla="*/ 227339 w 11413932"/>
              <a:gd name="connsiteY1" fmla="*/ 175544 h 3357934"/>
              <a:gd name="connsiteX2" fmla="*/ 5983111 w 11413932"/>
              <a:gd name="connsiteY2" fmla="*/ 120489 h 3357934"/>
              <a:gd name="connsiteX3" fmla="*/ 11308220 w 11413932"/>
              <a:gd name="connsiteY3" fmla="*/ 110442 h 3357934"/>
              <a:gd name="connsiteX4" fmla="*/ 11369520 w 11413932"/>
              <a:gd name="connsiteY4" fmla="*/ 3357934 h 3357934"/>
              <a:gd name="connsiteX5" fmla="*/ 9471486 w 11413932"/>
              <a:gd name="connsiteY5" fmla="*/ 1333321 h 3357934"/>
              <a:gd name="connsiteX6" fmla="*/ 4058590 w 11413932"/>
              <a:gd name="connsiteY6" fmla="*/ 1468347 h 3357934"/>
              <a:gd name="connsiteX7" fmla="*/ 2160044 w 11413932"/>
              <a:gd name="connsiteY7" fmla="*/ 1453122 h 3357934"/>
              <a:gd name="connsiteX8" fmla="*/ 132480 w 11413932"/>
              <a:gd name="connsiteY8" fmla="*/ 2620380 h 3357934"/>
              <a:gd name="connsiteX0" fmla="*/ 132480 w 11396761"/>
              <a:gd name="connsiteY0" fmla="*/ 2620380 h 3385469"/>
              <a:gd name="connsiteX1" fmla="*/ 227339 w 11396761"/>
              <a:gd name="connsiteY1" fmla="*/ 175544 h 3385469"/>
              <a:gd name="connsiteX2" fmla="*/ 5983111 w 11396761"/>
              <a:gd name="connsiteY2" fmla="*/ 120489 h 3385469"/>
              <a:gd name="connsiteX3" fmla="*/ 11308220 w 11396761"/>
              <a:gd name="connsiteY3" fmla="*/ 110442 h 3385469"/>
              <a:gd name="connsiteX4" fmla="*/ 11283548 w 11396761"/>
              <a:gd name="connsiteY4" fmla="*/ 3385469 h 3385469"/>
              <a:gd name="connsiteX5" fmla="*/ 9471486 w 11396761"/>
              <a:gd name="connsiteY5" fmla="*/ 1333321 h 3385469"/>
              <a:gd name="connsiteX6" fmla="*/ 4058590 w 11396761"/>
              <a:gd name="connsiteY6" fmla="*/ 1468347 h 3385469"/>
              <a:gd name="connsiteX7" fmla="*/ 2160044 w 11396761"/>
              <a:gd name="connsiteY7" fmla="*/ 1453122 h 3385469"/>
              <a:gd name="connsiteX8" fmla="*/ 132480 w 11396761"/>
              <a:gd name="connsiteY8" fmla="*/ 2620380 h 3385469"/>
              <a:gd name="connsiteX0" fmla="*/ 132480 w 11425503"/>
              <a:gd name="connsiteY0" fmla="*/ 2620380 h 3385469"/>
              <a:gd name="connsiteX1" fmla="*/ 227339 w 11425503"/>
              <a:gd name="connsiteY1" fmla="*/ 175544 h 3385469"/>
              <a:gd name="connsiteX2" fmla="*/ 5983111 w 11425503"/>
              <a:gd name="connsiteY2" fmla="*/ 120489 h 3385469"/>
              <a:gd name="connsiteX3" fmla="*/ 11308220 w 11425503"/>
              <a:gd name="connsiteY3" fmla="*/ 110442 h 3385469"/>
              <a:gd name="connsiteX4" fmla="*/ 11283548 w 11425503"/>
              <a:gd name="connsiteY4" fmla="*/ 3385469 h 3385469"/>
              <a:gd name="connsiteX5" fmla="*/ 9471486 w 11425503"/>
              <a:gd name="connsiteY5" fmla="*/ 1333321 h 3385469"/>
              <a:gd name="connsiteX6" fmla="*/ 4058590 w 11425503"/>
              <a:gd name="connsiteY6" fmla="*/ 1468347 h 3385469"/>
              <a:gd name="connsiteX7" fmla="*/ 2160044 w 11425503"/>
              <a:gd name="connsiteY7" fmla="*/ 1453122 h 3385469"/>
              <a:gd name="connsiteX8" fmla="*/ 132480 w 11425503"/>
              <a:gd name="connsiteY8" fmla="*/ 2620380 h 338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25503" h="3385469">
                <a:moveTo>
                  <a:pt x="132480" y="2620380"/>
                </a:moveTo>
                <a:cubicBezTo>
                  <a:pt x="84455" y="1898458"/>
                  <a:pt x="-188948" y="478993"/>
                  <a:pt x="227339" y="175544"/>
                </a:cubicBezTo>
                <a:cubicBezTo>
                  <a:pt x="681837" y="-137083"/>
                  <a:pt x="4136298" y="131339"/>
                  <a:pt x="5983111" y="120489"/>
                </a:cubicBezTo>
                <a:cubicBezTo>
                  <a:pt x="7829924" y="109639"/>
                  <a:pt x="10720939" y="-138484"/>
                  <a:pt x="11308220" y="110442"/>
                </a:cubicBezTo>
                <a:cubicBezTo>
                  <a:pt x="11628033" y="203335"/>
                  <a:pt x="11181171" y="1724125"/>
                  <a:pt x="11283548" y="3385469"/>
                </a:cubicBezTo>
                <a:cubicBezTo>
                  <a:pt x="11382591" y="968955"/>
                  <a:pt x="10150896" y="517955"/>
                  <a:pt x="9471486" y="1333321"/>
                </a:cubicBezTo>
                <a:cubicBezTo>
                  <a:pt x="9155690" y="107964"/>
                  <a:pt x="4381583" y="464863"/>
                  <a:pt x="4058590" y="1468347"/>
                </a:cubicBezTo>
                <a:cubicBezTo>
                  <a:pt x="4063487" y="554302"/>
                  <a:pt x="2106450" y="354813"/>
                  <a:pt x="2160044" y="1453122"/>
                </a:cubicBezTo>
                <a:cubicBezTo>
                  <a:pt x="1530571" y="777374"/>
                  <a:pt x="34230" y="940986"/>
                  <a:pt x="132480" y="262038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10" name="Freeform 382"/>
          <p:cNvSpPr>
            <a:spLocks noEditPoints="1"/>
          </p:cNvSpPr>
          <p:nvPr/>
        </p:nvSpPr>
        <p:spPr bwMode="auto">
          <a:xfrm rot="18995512">
            <a:off x="850902" y="3030143"/>
            <a:ext cx="746125" cy="614363"/>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1" name="Freeform 385"/>
          <p:cNvSpPr>
            <a:spLocks noEditPoints="1"/>
          </p:cNvSpPr>
          <p:nvPr/>
        </p:nvSpPr>
        <p:spPr bwMode="auto">
          <a:xfrm rot="10373960">
            <a:off x="1849438" y="762002"/>
            <a:ext cx="615950" cy="701279"/>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2" name="Freeform 383"/>
          <p:cNvSpPr>
            <a:spLocks noEditPoints="1"/>
          </p:cNvSpPr>
          <p:nvPr/>
        </p:nvSpPr>
        <p:spPr bwMode="auto">
          <a:xfrm rot="1070092">
            <a:off x="1000125" y="3208738"/>
            <a:ext cx="527050" cy="650081"/>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3" name="Freeform 382"/>
          <p:cNvSpPr>
            <a:spLocks noEditPoints="1"/>
          </p:cNvSpPr>
          <p:nvPr/>
        </p:nvSpPr>
        <p:spPr bwMode="auto">
          <a:xfrm rot="5400000" flipH="1">
            <a:off x="2685456" y="365723"/>
            <a:ext cx="582216" cy="479425"/>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4" name="Freeform 383"/>
          <p:cNvSpPr>
            <a:spLocks noEditPoints="1"/>
          </p:cNvSpPr>
          <p:nvPr/>
        </p:nvSpPr>
        <p:spPr bwMode="auto">
          <a:xfrm rot="20948190" flipH="1">
            <a:off x="2124075" y="411959"/>
            <a:ext cx="522288" cy="645319"/>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pic>
        <p:nvPicPr>
          <p:cNvPr id="15" name="Picture 1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rot="21419710" flipH="1">
            <a:off x="258764" y="252413"/>
            <a:ext cx="3173412" cy="3458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20"/>
          <p:cNvGrpSpPr>
            <a:grpSpLocks/>
          </p:cNvGrpSpPr>
          <p:nvPr/>
        </p:nvGrpSpPr>
        <p:grpSpPr bwMode="auto">
          <a:xfrm rot="513181" flipH="1">
            <a:off x="1022350" y="627460"/>
            <a:ext cx="903288" cy="1543050"/>
            <a:chOff x="8537239" y="844708"/>
            <a:chExt cx="905932" cy="1547689"/>
          </a:xfrm>
        </p:grpSpPr>
        <p:sp>
          <p:nvSpPr>
            <p:cNvPr id="17" name="Freeform 541"/>
            <p:cNvSpPr>
              <a:spLocks/>
            </p:cNvSpPr>
            <p:nvPr/>
          </p:nvSpPr>
          <p:spPr bwMode="auto">
            <a:xfrm>
              <a:off x="8537239" y="844708"/>
              <a:ext cx="905932" cy="1547689"/>
            </a:xfrm>
            <a:custGeom>
              <a:avLst/>
              <a:gdLst>
                <a:gd name="T0" fmla="*/ 798609 w 287"/>
                <a:gd name="T1" fmla="*/ 69488 h 490"/>
                <a:gd name="T2" fmla="*/ 675503 w 287"/>
                <a:gd name="T3" fmla="*/ 135818 h 490"/>
                <a:gd name="T4" fmla="*/ 577650 w 287"/>
                <a:gd name="T5" fmla="*/ 508526 h 490"/>
                <a:gd name="T6" fmla="*/ 514519 w 287"/>
                <a:gd name="T7" fmla="*/ 312696 h 490"/>
                <a:gd name="T8" fmla="*/ 486110 w 287"/>
                <a:gd name="T9" fmla="*/ 116866 h 490"/>
                <a:gd name="T10" fmla="*/ 331439 w 287"/>
                <a:gd name="T11" fmla="*/ 18951 h 490"/>
                <a:gd name="T12" fmla="*/ 489266 w 287"/>
                <a:gd name="T13" fmla="*/ 186354 h 490"/>
                <a:gd name="T14" fmla="*/ 467171 w 287"/>
                <a:gd name="T15" fmla="*/ 432721 h 490"/>
                <a:gd name="T16" fmla="*/ 293560 w 287"/>
                <a:gd name="T17" fmla="*/ 495892 h 490"/>
                <a:gd name="T18" fmla="*/ 176767 w 287"/>
                <a:gd name="T19" fmla="*/ 372709 h 490"/>
                <a:gd name="T20" fmla="*/ 202020 w 287"/>
                <a:gd name="T21" fmla="*/ 97915 h 490"/>
                <a:gd name="T22" fmla="*/ 85227 w 287"/>
                <a:gd name="T23" fmla="*/ 104232 h 490"/>
                <a:gd name="T24" fmla="*/ 63131 w 287"/>
                <a:gd name="T25" fmla="*/ 148452 h 490"/>
                <a:gd name="T26" fmla="*/ 94697 w 287"/>
                <a:gd name="T27" fmla="*/ 205306 h 490"/>
                <a:gd name="T28" fmla="*/ 258838 w 287"/>
                <a:gd name="T29" fmla="*/ 758052 h 490"/>
                <a:gd name="T30" fmla="*/ 88384 w 287"/>
                <a:gd name="T31" fmla="*/ 792796 h 490"/>
                <a:gd name="T32" fmla="*/ 170454 w 287"/>
                <a:gd name="T33" fmla="*/ 1048638 h 490"/>
                <a:gd name="T34" fmla="*/ 110480 w 287"/>
                <a:gd name="T35" fmla="*/ 1377127 h 490"/>
                <a:gd name="T36" fmla="*/ 113636 w 287"/>
                <a:gd name="T37" fmla="*/ 1424506 h 490"/>
                <a:gd name="T38" fmla="*/ 167298 w 287"/>
                <a:gd name="T39" fmla="*/ 1452933 h 490"/>
                <a:gd name="T40" fmla="*/ 202020 w 287"/>
                <a:gd name="T41" fmla="*/ 1415030 h 490"/>
                <a:gd name="T42" fmla="*/ 186237 w 287"/>
                <a:gd name="T43" fmla="*/ 1383444 h 490"/>
                <a:gd name="T44" fmla="*/ 227272 w 287"/>
                <a:gd name="T45" fmla="*/ 1127602 h 490"/>
                <a:gd name="T46" fmla="*/ 438761 w 287"/>
                <a:gd name="T47" fmla="*/ 1168663 h 490"/>
                <a:gd name="T48" fmla="*/ 372474 w 287"/>
                <a:gd name="T49" fmla="*/ 1411871 h 490"/>
                <a:gd name="T50" fmla="*/ 296716 w 287"/>
                <a:gd name="T51" fmla="*/ 1405554 h 490"/>
                <a:gd name="T52" fmla="*/ 280934 w 287"/>
                <a:gd name="T53" fmla="*/ 1471884 h 490"/>
                <a:gd name="T54" fmla="*/ 340908 w 287"/>
                <a:gd name="T55" fmla="*/ 1475042 h 490"/>
                <a:gd name="T56" fmla="*/ 378787 w 287"/>
                <a:gd name="T57" fmla="*/ 1503469 h 490"/>
                <a:gd name="T58" fmla="*/ 454544 w 287"/>
                <a:gd name="T59" fmla="*/ 1405554 h 490"/>
                <a:gd name="T60" fmla="*/ 590276 w 287"/>
                <a:gd name="T61" fmla="*/ 988626 h 490"/>
                <a:gd name="T62" fmla="*/ 587120 w 287"/>
                <a:gd name="T63" fmla="*/ 843333 h 490"/>
                <a:gd name="T64" fmla="*/ 738634 w 287"/>
                <a:gd name="T65" fmla="*/ 518002 h 490"/>
                <a:gd name="T66" fmla="*/ 773357 w 287"/>
                <a:gd name="T67" fmla="*/ 189513 h 4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87" h="490">
                  <a:moveTo>
                    <a:pt x="259" y="43"/>
                  </a:moveTo>
                  <a:cubicBezTo>
                    <a:pt x="287" y="24"/>
                    <a:pt x="253" y="23"/>
                    <a:pt x="253" y="22"/>
                  </a:cubicBezTo>
                  <a:cubicBezTo>
                    <a:pt x="253" y="4"/>
                    <a:pt x="228" y="0"/>
                    <a:pt x="229" y="25"/>
                  </a:cubicBezTo>
                  <a:cubicBezTo>
                    <a:pt x="209" y="13"/>
                    <a:pt x="202" y="26"/>
                    <a:pt x="214" y="43"/>
                  </a:cubicBezTo>
                  <a:cubicBezTo>
                    <a:pt x="226" y="59"/>
                    <a:pt x="234" y="65"/>
                    <a:pt x="232" y="87"/>
                  </a:cubicBezTo>
                  <a:cubicBezTo>
                    <a:pt x="230" y="120"/>
                    <a:pt x="210" y="157"/>
                    <a:pt x="183" y="161"/>
                  </a:cubicBezTo>
                  <a:cubicBezTo>
                    <a:pt x="183" y="161"/>
                    <a:pt x="185" y="149"/>
                    <a:pt x="156" y="139"/>
                  </a:cubicBezTo>
                  <a:cubicBezTo>
                    <a:pt x="159" y="126"/>
                    <a:pt x="161" y="113"/>
                    <a:pt x="163" y="99"/>
                  </a:cubicBezTo>
                  <a:cubicBezTo>
                    <a:pt x="164" y="85"/>
                    <a:pt x="164" y="71"/>
                    <a:pt x="161" y="57"/>
                  </a:cubicBezTo>
                  <a:cubicBezTo>
                    <a:pt x="159" y="51"/>
                    <a:pt x="157" y="44"/>
                    <a:pt x="154" y="37"/>
                  </a:cubicBezTo>
                  <a:cubicBezTo>
                    <a:pt x="151" y="31"/>
                    <a:pt x="146" y="26"/>
                    <a:pt x="141" y="21"/>
                  </a:cubicBezTo>
                  <a:cubicBezTo>
                    <a:pt x="131" y="11"/>
                    <a:pt x="118" y="5"/>
                    <a:pt x="105" y="6"/>
                  </a:cubicBezTo>
                  <a:cubicBezTo>
                    <a:pt x="118" y="7"/>
                    <a:pt x="130" y="14"/>
                    <a:pt x="139" y="24"/>
                  </a:cubicBezTo>
                  <a:cubicBezTo>
                    <a:pt x="147" y="34"/>
                    <a:pt x="153" y="46"/>
                    <a:pt x="155" y="59"/>
                  </a:cubicBezTo>
                  <a:cubicBezTo>
                    <a:pt x="157" y="72"/>
                    <a:pt x="157" y="85"/>
                    <a:pt x="156" y="98"/>
                  </a:cubicBezTo>
                  <a:cubicBezTo>
                    <a:pt x="154" y="111"/>
                    <a:pt x="152" y="124"/>
                    <a:pt x="148" y="137"/>
                  </a:cubicBezTo>
                  <a:cubicBezTo>
                    <a:pt x="148" y="137"/>
                    <a:pt x="148" y="137"/>
                    <a:pt x="148" y="137"/>
                  </a:cubicBezTo>
                  <a:cubicBezTo>
                    <a:pt x="110" y="127"/>
                    <a:pt x="98" y="160"/>
                    <a:pt x="93" y="157"/>
                  </a:cubicBezTo>
                  <a:cubicBezTo>
                    <a:pt x="89" y="154"/>
                    <a:pt x="75" y="145"/>
                    <a:pt x="71" y="142"/>
                  </a:cubicBezTo>
                  <a:cubicBezTo>
                    <a:pt x="64" y="135"/>
                    <a:pt x="59" y="126"/>
                    <a:pt x="56" y="118"/>
                  </a:cubicBezTo>
                  <a:cubicBezTo>
                    <a:pt x="46" y="98"/>
                    <a:pt x="46" y="75"/>
                    <a:pt x="50" y="53"/>
                  </a:cubicBezTo>
                  <a:cubicBezTo>
                    <a:pt x="58" y="50"/>
                    <a:pt x="63" y="39"/>
                    <a:pt x="64" y="31"/>
                  </a:cubicBezTo>
                  <a:cubicBezTo>
                    <a:pt x="64" y="14"/>
                    <a:pt x="53" y="23"/>
                    <a:pt x="46" y="29"/>
                  </a:cubicBezTo>
                  <a:cubicBezTo>
                    <a:pt x="43" y="10"/>
                    <a:pt x="22" y="14"/>
                    <a:pt x="27" y="33"/>
                  </a:cubicBezTo>
                  <a:cubicBezTo>
                    <a:pt x="21" y="31"/>
                    <a:pt x="13" y="25"/>
                    <a:pt x="8" y="32"/>
                  </a:cubicBezTo>
                  <a:cubicBezTo>
                    <a:pt x="0" y="42"/>
                    <a:pt x="11" y="46"/>
                    <a:pt x="20" y="47"/>
                  </a:cubicBezTo>
                  <a:cubicBezTo>
                    <a:pt x="14" y="49"/>
                    <a:pt x="9" y="54"/>
                    <a:pt x="12" y="61"/>
                  </a:cubicBezTo>
                  <a:cubicBezTo>
                    <a:pt x="14" y="66"/>
                    <a:pt x="25" y="66"/>
                    <a:pt x="30" y="65"/>
                  </a:cubicBezTo>
                  <a:cubicBezTo>
                    <a:pt x="7" y="113"/>
                    <a:pt x="45" y="168"/>
                    <a:pt x="85" y="188"/>
                  </a:cubicBezTo>
                  <a:cubicBezTo>
                    <a:pt x="90" y="190"/>
                    <a:pt x="80" y="220"/>
                    <a:pt x="82" y="240"/>
                  </a:cubicBezTo>
                  <a:cubicBezTo>
                    <a:pt x="82" y="240"/>
                    <a:pt x="72" y="253"/>
                    <a:pt x="67" y="250"/>
                  </a:cubicBezTo>
                  <a:cubicBezTo>
                    <a:pt x="50" y="234"/>
                    <a:pt x="31" y="235"/>
                    <a:pt x="28" y="251"/>
                  </a:cubicBezTo>
                  <a:cubicBezTo>
                    <a:pt x="22" y="279"/>
                    <a:pt x="50" y="282"/>
                    <a:pt x="50" y="282"/>
                  </a:cubicBezTo>
                  <a:cubicBezTo>
                    <a:pt x="50" y="282"/>
                    <a:pt x="37" y="306"/>
                    <a:pt x="54" y="332"/>
                  </a:cubicBezTo>
                  <a:cubicBezTo>
                    <a:pt x="54" y="332"/>
                    <a:pt x="24" y="372"/>
                    <a:pt x="37" y="425"/>
                  </a:cubicBezTo>
                  <a:cubicBezTo>
                    <a:pt x="37" y="431"/>
                    <a:pt x="37" y="436"/>
                    <a:pt x="35" y="436"/>
                  </a:cubicBezTo>
                  <a:cubicBezTo>
                    <a:pt x="25" y="438"/>
                    <a:pt x="18" y="440"/>
                    <a:pt x="21" y="448"/>
                  </a:cubicBezTo>
                  <a:cubicBezTo>
                    <a:pt x="26" y="461"/>
                    <a:pt x="36" y="451"/>
                    <a:pt x="36" y="451"/>
                  </a:cubicBezTo>
                  <a:cubicBezTo>
                    <a:pt x="36" y="451"/>
                    <a:pt x="32" y="462"/>
                    <a:pt x="38" y="466"/>
                  </a:cubicBezTo>
                  <a:cubicBezTo>
                    <a:pt x="44" y="469"/>
                    <a:pt x="50" y="464"/>
                    <a:pt x="53" y="460"/>
                  </a:cubicBezTo>
                  <a:cubicBezTo>
                    <a:pt x="52" y="465"/>
                    <a:pt x="58" y="466"/>
                    <a:pt x="62" y="465"/>
                  </a:cubicBezTo>
                  <a:cubicBezTo>
                    <a:pt x="71" y="464"/>
                    <a:pt x="67" y="453"/>
                    <a:pt x="64" y="448"/>
                  </a:cubicBezTo>
                  <a:cubicBezTo>
                    <a:pt x="70" y="452"/>
                    <a:pt x="74" y="446"/>
                    <a:pt x="69" y="441"/>
                  </a:cubicBezTo>
                  <a:cubicBezTo>
                    <a:pt x="67" y="439"/>
                    <a:pt x="62" y="440"/>
                    <a:pt x="59" y="438"/>
                  </a:cubicBezTo>
                  <a:cubicBezTo>
                    <a:pt x="59" y="437"/>
                    <a:pt x="59" y="437"/>
                    <a:pt x="59" y="436"/>
                  </a:cubicBezTo>
                  <a:cubicBezTo>
                    <a:pt x="51" y="406"/>
                    <a:pt x="59" y="383"/>
                    <a:pt x="72" y="357"/>
                  </a:cubicBezTo>
                  <a:cubicBezTo>
                    <a:pt x="79" y="363"/>
                    <a:pt x="85" y="370"/>
                    <a:pt x="98" y="372"/>
                  </a:cubicBezTo>
                  <a:cubicBezTo>
                    <a:pt x="114" y="375"/>
                    <a:pt x="128" y="374"/>
                    <a:pt x="139" y="370"/>
                  </a:cubicBezTo>
                  <a:cubicBezTo>
                    <a:pt x="137" y="372"/>
                    <a:pt x="137" y="372"/>
                    <a:pt x="137" y="372"/>
                  </a:cubicBezTo>
                  <a:cubicBezTo>
                    <a:pt x="137" y="401"/>
                    <a:pt x="135" y="424"/>
                    <a:pt x="118" y="447"/>
                  </a:cubicBezTo>
                  <a:cubicBezTo>
                    <a:pt x="115" y="447"/>
                    <a:pt x="113" y="447"/>
                    <a:pt x="112" y="447"/>
                  </a:cubicBezTo>
                  <a:cubicBezTo>
                    <a:pt x="107" y="445"/>
                    <a:pt x="98" y="442"/>
                    <a:pt x="94" y="445"/>
                  </a:cubicBezTo>
                  <a:cubicBezTo>
                    <a:pt x="87" y="452"/>
                    <a:pt x="101" y="458"/>
                    <a:pt x="101" y="458"/>
                  </a:cubicBezTo>
                  <a:cubicBezTo>
                    <a:pt x="101" y="458"/>
                    <a:pt x="89" y="461"/>
                    <a:pt x="89" y="466"/>
                  </a:cubicBezTo>
                  <a:cubicBezTo>
                    <a:pt x="89" y="469"/>
                    <a:pt x="94" y="472"/>
                    <a:pt x="98" y="472"/>
                  </a:cubicBezTo>
                  <a:cubicBezTo>
                    <a:pt x="102" y="473"/>
                    <a:pt x="105" y="469"/>
                    <a:pt x="108" y="467"/>
                  </a:cubicBezTo>
                  <a:cubicBezTo>
                    <a:pt x="105" y="473"/>
                    <a:pt x="104" y="478"/>
                    <a:pt x="106" y="482"/>
                  </a:cubicBezTo>
                  <a:cubicBezTo>
                    <a:pt x="110" y="490"/>
                    <a:pt x="118" y="482"/>
                    <a:pt x="120" y="476"/>
                  </a:cubicBezTo>
                  <a:cubicBezTo>
                    <a:pt x="121" y="484"/>
                    <a:pt x="133" y="486"/>
                    <a:pt x="134" y="481"/>
                  </a:cubicBezTo>
                  <a:cubicBezTo>
                    <a:pt x="136" y="473"/>
                    <a:pt x="132" y="454"/>
                    <a:pt x="144" y="445"/>
                  </a:cubicBezTo>
                  <a:cubicBezTo>
                    <a:pt x="162" y="432"/>
                    <a:pt x="166" y="354"/>
                    <a:pt x="166" y="354"/>
                  </a:cubicBezTo>
                  <a:cubicBezTo>
                    <a:pt x="184" y="337"/>
                    <a:pt x="187" y="313"/>
                    <a:pt x="187" y="313"/>
                  </a:cubicBezTo>
                  <a:cubicBezTo>
                    <a:pt x="187" y="313"/>
                    <a:pt x="218" y="308"/>
                    <a:pt x="220" y="285"/>
                  </a:cubicBezTo>
                  <a:cubicBezTo>
                    <a:pt x="222" y="264"/>
                    <a:pt x="186" y="267"/>
                    <a:pt x="186" y="267"/>
                  </a:cubicBezTo>
                  <a:cubicBezTo>
                    <a:pt x="180" y="256"/>
                    <a:pt x="188" y="203"/>
                    <a:pt x="193" y="201"/>
                  </a:cubicBezTo>
                  <a:cubicBezTo>
                    <a:pt x="203" y="197"/>
                    <a:pt x="224" y="182"/>
                    <a:pt x="234" y="164"/>
                  </a:cubicBezTo>
                  <a:cubicBezTo>
                    <a:pt x="242" y="150"/>
                    <a:pt x="257" y="115"/>
                    <a:pt x="258" y="101"/>
                  </a:cubicBezTo>
                  <a:cubicBezTo>
                    <a:pt x="258" y="90"/>
                    <a:pt x="255" y="75"/>
                    <a:pt x="245" y="60"/>
                  </a:cubicBezTo>
                  <a:cubicBezTo>
                    <a:pt x="259" y="62"/>
                    <a:pt x="281" y="55"/>
                    <a:pt x="25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 name="Freeform 542"/>
            <p:cNvSpPr>
              <a:spLocks/>
            </p:cNvSpPr>
            <p:nvPr/>
          </p:nvSpPr>
          <p:spPr bwMode="auto">
            <a:xfrm>
              <a:off x="9026894" y="1621221"/>
              <a:ext cx="6671" cy="2668"/>
            </a:xfrm>
            <a:custGeom>
              <a:avLst/>
              <a:gdLst>
                <a:gd name="T0" fmla="*/ 3336 w 2"/>
                <a:gd name="T1" fmla="*/ 2668 h 1"/>
                <a:gd name="T2" fmla="*/ 0 w 2"/>
                <a:gd name="T3" fmla="*/ 2668 h 1"/>
                <a:gd name="T4" fmla="*/ 3336 w 2"/>
                <a:gd name="T5" fmla="*/ 2668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0" y="0"/>
                    <a:pt x="2"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 name="Freeform 543"/>
            <p:cNvSpPr>
              <a:spLocks/>
            </p:cNvSpPr>
            <p:nvPr/>
          </p:nvSpPr>
          <p:spPr bwMode="auto">
            <a:xfrm>
              <a:off x="9004212" y="1993466"/>
              <a:ext cx="4003" cy="4003"/>
            </a:xfrm>
            <a:custGeom>
              <a:avLst/>
              <a:gdLst>
                <a:gd name="T0" fmla="*/ 0 w 1"/>
                <a:gd name="T1" fmla="*/ 4003 h 1"/>
                <a:gd name="T2" fmla="*/ 4003 w 1"/>
                <a:gd name="T3" fmla="*/ 0 h 1"/>
                <a:gd name="T4" fmla="*/ 4003 w 1"/>
                <a:gd name="T5" fmla="*/ 0 h 1"/>
                <a:gd name="T6" fmla="*/ 0 w 1"/>
                <a:gd name="T7" fmla="*/ 400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1" y="0"/>
                    <a:pt x="1" y="0"/>
                  </a:cubicBezTo>
                  <a:cubicBezTo>
                    <a:pt x="1"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 name="Freeform 544"/>
            <p:cNvSpPr>
              <a:spLocks/>
            </p:cNvSpPr>
            <p:nvPr/>
          </p:nvSpPr>
          <p:spPr bwMode="auto">
            <a:xfrm>
              <a:off x="8710684" y="191741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 name="Freeform 545"/>
            <p:cNvSpPr>
              <a:spLocks/>
            </p:cNvSpPr>
            <p:nvPr/>
          </p:nvSpPr>
          <p:spPr bwMode="auto">
            <a:xfrm>
              <a:off x="9108280" y="1706610"/>
              <a:ext cx="4003" cy="6671"/>
            </a:xfrm>
            <a:custGeom>
              <a:avLst/>
              <a:gdLst>
                <a:gd name="T0" fmla="*/ 4003 w 1"/>
                <a:gd name="T1" fmla="*/ 3336 h 2"/>
                <a:gd name="T2" fmla="*/ 0 w 1"/>
                <a:gd name="T3" fmla="*/ 0 h 2"/>
                <a:gd name="T4" fmla="*/ 0 w 1"/>
                <a:gd name="T5" fmla="*/ 0 h 2"/>
                <a:gd name="T6" fmla="*/ 0 w 1"/>
                <a:gd name="T7" fmla="*/ 0 h 2"/>
                <a:gd name="T8" fmla="*/ 4003 w 1"/>
                <a:gd name="T9" fmla="*/ 6671 h 2"/>
                <a:gd name="T10" fmla="*/ 4003 w 1"/>
                <a:gd name="T11" fmla="*/ 333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1" y="1"/>
                  </a:moveTo>
                  <a:cubicBezTo>
                    <a:pt x="1" y="1"/>
                    <a:pt x="0" y="0"/>
                    <a:pt x="0" y="0"/>
                  </a:cubicBezTo>
                  <a:cubicBezTo>
                    <a:pt x="0" y="0"/>
                    <a:pt x="0" y="0"/>
                    <a:pt x="0" y="0"/>
                  </a:cubicBezTo>
                  <a:cubicBezTo>
                    <a:pt x="0" y="0"/>
                    <a:pt x="0" y="0"/>
                    <a:pt x="0" y="0"/>
                  </a:cubicBezTo>
                  <a:cubicBezTo>
                    <a:pt x="1" y="1"/>
                    <a:pt x="1" y="2"/>
                    <a:pt x="1" y="2"/>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 name="Freeform 546"/>
            <p:cNvSpPr>
              <a:spLocks/>
            </p:cNvSpPr>
            <p:nvPr/>
          </p:nvSpPr>
          <p:spPr bwMode="auto">
            <a:xfrm>
              <a:off x="9036233" y="1627891"/>
              <a:ext cx="6671" cy="2668"/>
            </a:xfrm>
            <a:custGeom>
              <a:avLst/>
              <a:gdLst>
                <a:gd name="T0" fmla="*/ 3336 w 2"/>
                <a:gd name="T1" fmla="*/ 0 h 1"/>
                <a:gd name="T2" fmla="*/ 0 w 2"/>
                <a:gd name="T3" fmla="*/ 0 h 1"/>
                <a:gd name="T4" fmla="*/ 3336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1" y="0"/>
                  </a:moveTo>
                  <a:cubicBezTo>
                    <a:pt x="1" y="0"/>
                    <a:pt x="0" y="0"/>
                    <a:pt x="0" y="0"/>
                  </a:cubicBezTo>
                  <a:cubicBezTo>
                    <a:pt x="1" y="0"/>
                    <a:pt x="2"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 name="Freeform 547"/>
            <p:cNvSpPr>
              <a:spLocks/>
            </p:cNvSpPr>
            <p:nvPr/>
          </p:nvSpPr>
          <p:spPr bwMode="auto">
            <a:xfrm>
              <a:off x="9114952" y="1718618"/>
              <a:ext cx="2668" cy="9340"/>
            </a:xfrm>
            <a:custGeom>
              <a:avLst/>
              <a:gdLst>
                <a:gd name="T0" fmla="*/ 2668 w 1"/>
                <a:gd name="T1" fmla="*/ 9340 h 3"/>
                <a:gd name="T2" fmla="*/ 0 w 1"/>
                <a:gd name="T3" fmla="*/ 0 h 3"/>
                <a:gd name="T4" fmla="*/ 2668 w 1"/>
                <a:gd name="T5" fmla="*/ 9340 h 3"/>
                <a:gd name="T6" fmla="*/ 0 60000 65536"/>
                <a:gd name="T7" fmla="*/ 0 60000 65536"/>
                <a:gd name="T8" fmla="*/ 0 60000 65536"/>
              </a:gdLst>
              <a:ahLst/>
              <a:cxnLst>
                <a:cxn ang="T6">
                  <a:pos x="T0" y="T1"/>
                </a:cxn>
                <a:cxn ang="T7">
                  <a:pos x="T2" y="T3"/>
                </a:cxn>
                <a:cxn ang="T8">
                  <a:pos x="T4" y="T5"/>
                </a:cxn>
              </a:cxnLst>
              <a:rect l="0" t="0" r="r" b="b"/>
              <a:pathLst>
                <a:path w="1" h="3">
                  <a:moveTo>
                    <a:pt x="1" y="3"/>
                  </a:moveTo>
                  <a:cubicBezTo>
                    <a:pt x="1" y="2"/>
                    <a:pt x="0" y="1"/>
                    <a:pt x="0" y="0"/>
                  </a:cubicBezTo>
                  <a:lnTo>
                    <a:pt x="1"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 name="Freeform 548"/>
            <p:cNvSpPr>
              <a:spLocks/>
            </p:cNvSpPr>
            <p:nvPr/>
          </p:nvSpPr>
          <p:spPr bwMode="auto">
            <a:xfrm>
              <a:off x="9133631" y="1804008"/>
              <a:ext cx="4003" cy="6671"/>
            </a:xfrm>
            <a:custGeom>
              <a:avLst/>
              <a:gdLst>
                <a:gd name="T0" fmla="*/ 0 w 1"/>
                <a:gd name="T1" fmla="*/ 3336 h 2"/>
                <a:gd name="T2" fmla="*/ 4003 w 1"/>
                <a:gd name="T3" fmla="*/ 6671 h 2"/>
                <a:gd name="T4" fmla="*/ 0 w 1"/>
                <a:gd name="T5" fmla="*/ 3336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0" y="1"/>
                    <a:pt x="0" y="2"/>
                    <a:pt x="1" y="2"/>
                  </a:cubicBezTo>
                  <a:cubicBezTo>
                    <a:pt x="0" y="2"/>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 name="Freeform 549"/>
            <p:cNvSpPr>
              <a:spLocks/>
            </p:cNvSpPr>
            <p:nvPr/>
          </p:nvSpPr>
          <p:spPr bwMode="auto">
            <a:xfrm>
              <a:off x="9133631" y="1833360"/>
              <a:ext cx="0" cy="2668"/>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 name="Rectangle 550"/>
            <p:cNvSpPr>
              <a:spLocks noChangeArrowheads="1"/>
            </p:cNvSpPr>
            <p:nvPr/>
          </p:nvSpPr>
          <p:spPr bwMode="auto">
            <a:xfrm>
              <a:off x="8782732" y="2000138"/>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7" name="Freeform 551"/>
            <p:cNvSpPr>
              <a:spLocks/>
            </p:cNvSpPr>
            <p:nvPr/>
          </p:nvSpPr>
          <p:spPr bwMode="auto">
            <a:xfrm>
              <a:off x="8682666" y="1829358"/>
              <a:ext cx="2668" cy="4003"/>
            </a:xfrm>
            <a:custGeom>
              <a:avLst/>
              <a:gdLst>
                <a:gd name="T0" fmla="*/ 2668 w 1"/>
                <a:gd name="T1" fmla="*/ 4003 h 1"/>
                <a:gd name="T2" fmla="*/ 0 w 1"/>
                <a:gd name="T3" fmla="*/ 0 h 1"/>
                <a:gd name="T4" fmla="*/ 2668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0" y="1"/>
                    <a:pt x="0"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 name="Rectangle 552"/>
            <p:cNvSpPr>
              <a:spLocks noChangeArrowheads="1"/>
            </p:cNvSpPr>
            <p:nvPr/>
          </p:nvSpPr>
          <p:spPr bwMode="auto">
            <a:xfrm>
              <a:off x="8694674" y="1725289"/>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9" name="Freeform 553"/>
            <p:cNvSpPr>
              <a:spLocks/>
            </p:cNvSpPr>
            <p:nvPr/>
          </p:nvSpPr>
          <p:spPr bwMode="auto">
            <a:xfrm>
              <a:off x="8758716" y="1639900"/>
              <a:ext cx="2668" cy="0"/>
            </a:xfrm>
            <a:custGeom>
              <a:avLst/>
              <a:gdLst>
                <a:gd name="T0" fmla="*/ 2668 w 1"/>
                <a:gd name="T1" fmla="*/ 2668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 name="Freeform 554"/>
            <p:cNvSpPr>
              <a:spLocks/>
            </p:cNvSpPr>
            <p:nvPr/>
          </p:nvSpPr>
          <p:spPr bwMode="auto">
            <a:xfrm>
              <a:off x="8682666" y="158920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 name="Freeform 555"/>
            <p:cNvSpPr>
              <a:spLocks/>
            </p:cNvSpPr>
            <p:nvPr/>
          </p:nvSpPr>
          <p:spPr bwMode="auto">
            <a:xfrm>
              <a:off x="8631966" y="165324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 name="Freeform 556"/>
            <p:cNvSpPr>
              <a:spLocks/>
            </p:cNvSpPr>
            <p:nvPr/>
          </p:nvSpPr>
          <p:spPr bwMode="auto">
            <a:xfrm>
              <a:off x="8631966" y="165324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 name="Freeform 557"/>
            <p:cNvSpPr>
              <a:spLocks/>
            </p:cNvSpPr>
            <p:nvPr/>
          </p:nvSpPr>
          <p:spPr bwMode="auto">
            <a:xfrm>
              <a:off x="8738703" y="1627891"/>
              <a:ext cx="0" cy="2668"/>
            </a:xfrm>
            <a:custGeom>
              <a:avLst/>
              <a:gdLst>
                <a:gd name="T0" fmla="*/ 2668 h 1"/>
                <a:gd name="T1" fmla="*/ 0 h 1"/>
                <a:gd name="T2" fmla="*/ 0 h 1"/>
                <a:gd name="T3" fmla="*/ 2668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 name="Rectangle 558"/>
            <p:cNvSpPr>
              <a:spLocks noChangeArrowheads="1"/>
            </p:cNvSpPr>
            <p:nvPr/>
          </p:nvSpPr>
          <p:spPr bwMode="auto">
            <a:xfrm>
              <a:off x="8736035" y="1627891"/>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5" name="Freeform 559"/>
            <p:cNvSpPr>
              <a:spLocks/>
            </p:cNvSpPr>
            <p:nvPr/>
          </p:nvSpPr>
          <p:spPr bwMode="auto">
            <a:xfrm>
              <a:off x="8729363" y="162388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 name="Freeform 560"/>
            <p:cNvSpPr>
              <a:spLocks/>
            </p:cNvSpPr>
            <p:nvPr/>
          </p:nvSpPr>
          <p:spPr bwMode="auto">
            <a:xfrm>
              <a:off x="8729363" y="1623889"/>
              <a:ext cx="4003" cy="0"/>
            </a:xfrm>
            <a:custGeom>
              <a:avLst/>
              <a:gdLst>
                <a:gd name="T0" fmla="*/ 4003 w 1"/>
                <a:gd name="T1" fmla="*/ 0 w 1"/>
                <a:gd name="T2" fmla="*/ 400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 name="Freeform 561"/>
            <p:cNvSpPr>
              <a:spLocks/>
            </p:cNvSpPr>
            <p:nvPr/>
          </p:nvSpPr>
          <p:spPr bwMode="auto">
            <a:xfrm>
              <a:off x="8720024" y="1618552"/>
              <a:ext cx="4003" cy="2668"/>
            </a:xfrm>
            <a:custGeom>
              <a:avLst/>
              <a:gdLst>
                <a:gd name="T0" fmla="*/ 4003 w 1"/>
                <a:gd name="T1" fmla="*/ 0 h 1"/>
                <a:gd name="T2" fmla="*/ 0 w 1"/>
                <a:gd name="T3" fmla="*/ 0 h 1"/>
                <a:gd name="T4" fmla="*/ 400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0"/>
                    <a:pt x="0" y="0"/>
                  </a:cubicBezTo>
                  <a:cubicBezTo>
                    <a:pt x="1" y="0"/>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 name="Freeform 562"/>
            <p:cNvSpPr>
              <a:spLocks/>
            </p:cNvSpPr>
            <p:nvPr/>
          </p:nvSpPr>
          <p:spPr bwMode="auto">
            <a:xfrm>
              <a:off x="8717356" y="1614549"/>
              <a:ext cx="2668" cy="4003"/>
            </a:xfrm>
            <a:custGeom>
              <a:avLst/>
              <a:gdLst>
                <a:gd name="T0" fmla="*/ 2668 w 1"/>
                <a:gd name="T1" fmla="*/ 0 h 1"/>
                <a:gd name="T2" fmla="*/ 2668 w 1"/>
                <a:gd name="T3" fmla="*/ 4003 h 1"/>
                <a:gd name="T4" fmla="*/ 2668 w 1"/>
                <a:gd name="T5" fmla="*/ 0 h 1"/>
                <a:gd name="T6" fmla="*/ 2668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1" y="1"/>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 name="Freeform 563"/>
            <p:cNvSpPr>
              <a:spLocks/>
            </p:cNvSpPr>
            <p:nvPr/>
          </p:nvSpPr>
          <p:spPr bwMode="auto">
            <a:xfrm>
              <a:off x="8643974" y="1614549"/>
              <a:ext cx="0" cy="4003"/>
            </a:xfrm>
            <a:custGeom>
              <a:avLst/>
              <a:gdLst>
                <a:gd name="T0" fmla="*/ 4003 h 3"/>
                <a:gd name="T1" fmla="*/ 4003 h 3"/>
                <a:gd name="T2" fmla="*/ 0 h 3"/>
                <a:gd name="T3" fmla="*/ 4003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 name="Freeform 564"/>
            <p:cNvSpPr>
              <a:spLocks/>
            </p:cNvSpPr>
            <p:nvPr/>
          </p:nvSpPr>
          <p:spPr bwMode="auto">
            <a:xfrm>
              <a:off x="8634635" y="164923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 name="Rectangle 565"/>
            <p:cNvSpPr>
              <a:spLocks noChangeArrowheads="1"/>
            </p:cNvSpPr>
            <p:nvPr/>
          </p:nvSpPr>
          <p:spPr bwMode="auto">
            <a:xfrm>
              <a:off x="8631966" y="1667918"/>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2" name="Freeform 566"/>
            <p:cNvSpPr>
              <a:spLocks/>
            </p:cNvSpPr>
            <p:nvPr/>
          </p:nvSpPr>
          <p:spPr bwMode="auto">
            <a:xfrm>
              <a:off x="9096273" y="1706610"/>
              <a:ext cx="2668" cy="0"/>
            </a:xfrm>
            <a:custGeom>
              <a:avLst/>
              <a:gdLst>
                <a:gd name="T0" fmla="*/ 2668 w 1"/>
                <a:gd name="T1" fmla="*/ 2668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 name="Freeform 567"/>
            <p:cNvSpPr>
              <a:spLocks/>
            </p:cNvSpPr>
            <p:nvPr/>
          </p:nvSpPr>
          <p:spPr bwMode="auto">
            <a:xfrm>
              <a:off x="9191002" y="169326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 name="Freeform 568"/>
            <p:cNvSpPr>
              <a:spLocks noEditPoints="1"/>
            </p:cNvSpPr>
            <p:nvPr/>
          </p:nvSpPr>
          <p:spPr bwMode="auto">
            <a:xfrm>
              <a:off x="8593274" y="1545170"/>
              <a:ext cx="641758" cy="836553"/>
            </a:xfrm>
            <a:custGeom>
              <a:avLst/>
              <a:gdLst>
                <a:gd name="T0" fmla="*/ 635435 w 203"/>
                <a:gd name="T1" fmla="*/ 170467 h 265"/>
                <a:gd name="T2" fmla="*/ 619628 w 203"/>
                <a:gd name="T3" fmla="*/ 151527 h 265"/>
                <a:gd name="T4" fmla="*/ 575369 w 203"/>
                <a:gd name="T5" fmla="*/ 132586 h 265"/>
                <a:gd name="T6" fmla="*/ 556401 w 203"/>
                <a:gd name="T7" fmla="*/ 132586 h 265"/>
                <a:gd name="T8" fmla="*/ 540594 w 203"/>
                <a:gd name="T9" fmla="*/ 142056 h 265"/>
                <a:gd name="T10" fmla="*/ 524787 w 203"/>
                <a:gd name="T11" fmla="*/ 148370 h 265"/>
                <a:gd name="T12" fmla="*/ 452076 w 203"/>
                <a:gd name="T13" fmla="*/ 85234 h 265"/>
                <a:gd name="T14" fmla="*/ 531110 w 203"/>
                <a:gd name="T15" fmla="*/ 249387 h 265"/>
                <a:gd name="T16" fmla="*/ 230780 w 203"/>
                <a:gd name="T17" fmla="*/ 460893 h 265"/>
                <a:gd name="T18" fmla="*/ 294007 w 203"/>
                <a:gd name="T19" fmla="*/ 53666 h 265"/>
                <a:gd name="T20" fmla="*/ 366719 w 203"/>
                <a:gd name="T21" fmla="*/ 56822 h 265"/>
                <a:gd name="T22" fmla="*/ 303491 w 203"/>
                <a:gd name="T23" fmla="*/ 0 h 265"/>
                <a:gd name="T24" fmla="*/ 151746 w 203"/>
                <a:gd name="T25" fmla="*/ 78920 h 265"/>
                <a:gd name="T26" fmla="*/ 72711 w 203"/>
                <a:gd name="T27" fmla="*/ 47352 h 265"/>
                <a:gd name="T28" fmla="*/ 50582 w 203"/>
                <a:gd name="T29" fmla="*/ 170467 h 265"/>
                <a:gd name="T30" fmla="*/ 98002 w 203"/>
                <a:gd name="T31" fmla="*/ 321994 h 265"/>
                <a:gd name="T32" fmla="*/ 44259 w 203"/>
                <a:gd name="T33" fmla="*/ 558754 h 265"/>
                <a:gd name="T34" fmla="*/ 6323 w 203"/>
                <a:gd name="T35" fmla="*/ 700810 h 265"/>
                <a:gd name="T36" fmla="*/ 47421 w 203"/>
                <a:gd name="T37" fmla="*/ 760790 h 265"/>
                <a:gd name="T38" fmla="*/ 139100 w 203"/>
                <a:gd name="T39" fmla="*/ 773417 h 265"/>
                <a:gd name="T40" fmla="*/ 167553 w 203"/>
                <a:gd name="T41" fmla="*/ 691340 h 265"/>
                <a:gd name="T42" fmla="*/ 116971 w 203"/>
                <a:gd name="T43" fmla="*/ 640831 h 265"/>
                <a:gd name="T44" fmla="*/ 123293 w 203"/>
                <a:gd name="T45" fmla="*/ 580852 h 265"/>
                <a:gd name="T46" fmla="*/ 132778 w 203"/>
                <a:gd name="T47" fmla="*/ 539813 h 265"/>
                <a:gd name="T48" fmla="*/ 161230 w 203"/>
                <a:gd name="T49" fmla="*/ 448266 h 265"/>
                <a:gd name="T50" fmla="*/ 107487 w 203"/>
                <a:gd name="T51" fmla="*/ 625047 h 265"/>
                <a:gd name="T52" fmla="*/ 107487 w 203"/>
                <a:gd name="T53" fmla="*/ 738692 h 265"/>
                <a:gd name="T54" fmla="*/ 22130 w 203"/>
                <a:gd name="T55" fmla="*/ 691340 h 265"/>
                <a:gd name="T56" fmla="*/ 116971 w 203"/>
                <a:gd name="T57" fmla="*/ 372503 h 265"/>
                <a:gd name="T58" fmla="*/ 240264 w 203"/>
                <a:gd name="T59" fmla="*/ 473521 h 265"/>
                <a:gd name="T60" fmla="*/ 341428 w 203"/>
                <a:gd name="T61" fmla="*/ 479834 h 265"/>
                <a:gd name="T62" fmla="*/ 331944 w 203"/>
                <a:gd name="T63" fmla="*/ 694497 h 265"/>
                <a:gd name="T64" fmla="*/ 246587 w 203"/>
                <a:gd name="T65" fmla="*/ 745006 h 265"/>
                <a:gd name="T66" fmla="*/ 268716 w 203"/>
                <a:gd name="T67" fmla="*/ 795515 h 265"/>
                <a:gd name="T68" fmla="*/ 347751 w 203"/>
                <a:gd name="T69" fmla="*/ 827083 h 265"/>
                <a:gd name="T70" fmla="*/ 357235 w 203"/>
                <a:gd name="T71" fmla="*/ 745006 h 265"/>
                <a:gd name="T72" fmla="*/ 420462 w 203"/>
                <a:gd name="T73" fmla="*/ 669242 h 265"/>
                <a:gd name="T74" fmla="*/ 452076 w 203"/>
                <a:gd name="T75" fmla="*/ 606106 h 265"/>
                <a:gd name="T76" fmla="*/ 461560 w 203"/>
                <a:gd name="T77" fmla="*/ 552441 h 265"/>
                <a:gd name="T78" fmla="*/ 467883 w 203"/>
                <a:gd name="T79" fmla="*/ 454580 h 265"/>
                <a:gd name="T80" fmla="*/ 445753 w 203"/>
                <a:gd name="T81" fmla="*/ 577695 h 265"/>
                <a:gd name="T82" fmla="*/ 360396 w 203"/>
                <a:gd name="T83" fmla="*/ 789201 h 265"/>
                <a:gd name="T84" fmla="*/ 262394 w 203"/>
                <a:gd name="T85" fmla="*/ 779731 h 265"/>
                <a:gd name="T86" fmla="*/ 407817 w 203"/>
                <a:gd name="T87" fmla="*/ 464050 h 265"/>
                <a:gd name="T88" fmla="*/ 508980 w 203"/>
                <a:gd name="T89" fmla="*/ 378816 h 265"/>
                <a:gd name="T90" fmla="*/ 537433 w 203"/>
                <a:gd name="T91" fmla="*/ 296740 h 265"/>
                <a:gd name="T92" fmla="*/ 597499 w 203"/>
                <a:gd name="T93" fmla="*/ 268328 h 265"/>
                <a:gd name="T94" fmla="*/ 632274 w 203"/>
                <a:gd name="T95" fmla="*/ 227290 h 265"/>
                <a:gd name="T96" fmla="*/ 85357 w 203"/>
                <a:gd name="T97" fmla="*/ 186251 h 265"/>
                <a:gd name="T98" fmla="*/ 41098 w 203"/>
                <a:gd name="T99" fmla="*/ 138899 h 265"/>
                <a:gd name="T100" fmla="*/ 37936 w 203"/>
                <a:gd name="T101" fmla="*/ 107331 h 265"/>
                <a:gd name="T102" fmla="*/ 47421 w 203"/>
                <a:gd name="T103" fmla="*/ 75763 h 265"/>
                <a:gd name="T104" fmla="*/ 66389 w 203"/>
                <a:gd name="T105" fmla="*/ 59979 h 265"/>
                <a:gd name="T106" fmla="*/ 91680 w 203"/>
                <a:gd name="T107" fmla="*/ 56822 h 265"/>
                <a:gd name="T108" fmla="*/ 116971 w 203"/>
                <a:gd name="T109" fmla="*/ 63136 h 265"/>
                <a:gd name="T110" fmla="*/ 129616 w 203"/>
                <a:gd name="T111" fmla="*/ 69450 h 265"/>
                <a:gd name="T112" fmla="*/ 142262 w 203"/>
                <a:gd name="T113" fmla="*/ 75763 h 265"/>
                <a:gd name="T114" fmla="*/ 101164 w 203"/>
                <a:gd name="T115" fmla="*/ 183095 h 265"/>
                <a:gd name="T116" fmla="*/ 629113 w 203"/>
                <a:gd name="T117" fmla="*/ 208349 h 265"/>
                <a:gd name="T118" fmla="*/ 531110 w 203"/>
                <a:gd name="T119" fmla="*/ 195722 h 265"/>
                <a:gd name="T120" fmla="*/ 543756 w 203"/>
                <a:gd name="T121" fmla="*/ 148370 h 265"/>
                <a:gd name="T122" fmla="*/ 622790 w 203"/>
                <a:gd name="T123" fmla="*/ 170467 h 2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3" h="265">
                  <a:moveTo>
                    <a:pt x="203" y="64"/>
                  </a:moveTo>
                  <a:cubicBezTo>
                    <a:pt x="203" y="64"/>
                    <a:pt x="203" y="64"/>
                    <a:pt x="203" y="64"/>
                  </a:cubicBezTo>
                  <a:cubicBezTo>
                    <a:pt x="202" y="64"/>
                    <a:pt x="202" y="64"/>
                    <a:pt x="202" y="63"/>
                  </a:cubicBezTo>
                  <a:cubicBezTo>
                    <a:pt x="202" y="63"/>
                    <a:pt x="202" y="63"/>
                    <a:pt x="202" y="63"/>
                  </a:cubicBezTo>
                  <a:cubicBezTo>
                    <a:pt x="202" y="63"/>
                    <a:pt x="202" y="63"/>
                    <a:pt x="202" y="63"/>
                  </a:cubicBezTo>
                  <a:cubicBezTo>
                    <a:pt x="202" y="63"/>
                    <a:pt x="203" y="63"/>
                    <a:pt x="202" y="63"/>
                  </a:cubicBezTo>
                  <a:cubicBezTo>
                    <a:pt x="203" y="63"/>
                    <a:pt x="202" y="63"/>
                    <a:pt x="202" y="63"/>
                  </a:cubicBezTo>
                  <a:cubicBezTo>
                    <a:pt x="202" y="62"/>
                    <a:pt x="202" y="63"/>
                    <a:pt x="202" y="62"/>
                  </a:cubicBezTo>
                  <a:cubicBezTo>
                    <a:pt x="202" y="62"/>
                    <a:pt x="202" y="62"/>
                    <a:pt x="202" y="62"/>
                  </a:cubicBezTo>
                  <a:cubicBezTo>
                    <a:pt x="203" y="62"/>
                    <a:pt x="202" y="62"/>
                    <a:pt x="203" y="62"/>
                  </a:cubicBezTo>
                  <a:cubicBezTo>
                    <a:pt x="203" y="62"/>
                    <a:pt x="203" y="61"/>
                    <a:pt x="202" y="61"/>
                  </a:cubicBezTo>
                  <a:cubicBezTo>
                    <a:pt x="202" y="61"/>
                    <a:pt x="202" y="61"/>
                    <a:pt x="202" y="61"/>
                  </a:cubicBezTo>
                  <a:cubicBezTo>
                    <a:pt x="202" y="61"/>
                    <a:pt x="202" y="61"/>
                    <a:pt x="203" y="61"/>
                  </a:cubicBezTo>
                  <a:cubicBezTo>
                    <a:pt x="203" y="61"/>
                    <a:pt x="202" y="61"/>
                    <a:pt x="202" y="61"/>
                  </a:cubicBezTo>
                  <a:cubicBezTo>
                    <a:pt x="203" y="61"/>
                    <a:pt x="202" y="60"/>
                    <a:pt x="203" y="60"/>
                  </a:cubicBezTo>
                  <a:cubicBezTo>
                    <a:pt x="203" y="60"/>
                    <a:pt x="203" y="59"/>
                    <a:pt x="202" y="59"/>
                  </a:cubicBezTo>
                  <a:cubicBezTo>
                    <a:pt x="202" y="59"/>
                    <a:pt x="203" y="58"/>
                    <a:pt x="202" y="58"/>
                  </a:cubicBezTo>
                  <a:cubicBezTo>
                    <a:pt x="202" y="58"/>
                    <a:pt x="202" y="58"/>
                    <a:pt x="202" y="58"/>
                  </a:cubicBezTo>
                  <a:cubicBezTo>
                    <a:pt x="202" y="58"/>
                    <a:pt x="202" y="58"/>
                    <a:pt x="202" y="58"/>
                  </a:cubicBezTo>
                  <a:cubicBezTo>
                    <a:pt x="202" y="58"/>
                    <a:pt x="202" y="58"/>
                    <a:pt x="202" y="57"/>
                  </a:cubicBezTo>
                  <a:cubicBezTo>
                    <a:pt x="202" y="57"/>
                    <a:pt x="202" y="57"/>
                    <a:pt x="202" y="57"/>
                  </a:cubicBezTo>
                  <a:cubicBezTo>
                    <a:pt x="201" y="57"/>
                    <a:pt x="202" y="56"/>
                    <a:pt x="202" y="56"/>
                  </a:cubicBezTo>
                  <a:cubicBezTo>
                    <a:pt x="202" y="56"/>
                    <a:pt x="202" y="56"/>
                    <a:pt x="201" y="56"/>
                  </a:cubicBezTo>
                  <a:cubicBezTo>
                    <a:pt x="201" y="56"/>
                    <a:pt x="201" y="56"/>
                    <a:pt x="201" y="55"/>
                  </a:cubicBezTo>
                  <a:cubicBezTo>
                    <a:pt x="202" y="55"/>
                    <a:pt x="202" y="55"/>
                    <a:pt x="202" y="55"/>
                  </a:cubicBezTo>
                  <a:cubicBezTo>
                    <a:pt x="201" y="55"/>
                    <a:pt x="202" y="55"/>
                    <a:pt x="201" y="55"/>
                  </a:cubicBezTo>
                  <a:cubicBezTo>
                    <a:pt x="201" y="55"/>
                    <a:pt x="201" y="54"/>
                    <a:pt x="201" y="54"/>
                  </a:cubicBezTo>
                  <a:cubicBezTo>
                    <a:pt x="201" y="54"/>
                    <a:pt x="201" y="52"/>
                    <a:pt x="200" y="53"/>
                  </a:cubicBezTo>
                  <a:cubicBezTo>
                    <a:pt x="200" y="52"/>
                    <a:pt x="199" y="52"/>
                    <a:pt x="200" y="52"/>
                  </a:cubicBezTo>
                  <a:cubicBezTo>
                    <a:pt x="200" y="52"/>
                    <a:pt x="200" y="52"/>
                    <a:pt x="200" y="52"/>
                  </a:cubicBezTo>
                  <a:cubicBezTo>
                    <a:pt x="200" y="52"/>
                    <a:pt x="200" y="52"/>
                    <a:pt x="200" y="52"/>
                  </a:cubicBezTo>
                  <a:cubicBezTo>
                    <a:pt x="200" y="52"/>
                    <a:pt x="200" y="52"/>
                    <a:pt x="199" y="52"/>
                  </a:cubicBezTo>
                  <a:cubicBezTo>
                    <a:pt x="199" y="52"/>
                    <a:pt x="200" y="51"/>
                    <a:pt x="199" y="51"/>
                  </a:cubicBezTo>
                  <a:cubicBezTo>
                    <a:pt x="199" y="51"/>
                    <a:pt x="199" y="51"/>
                    <a:pt x="199" y="51"/>
                  </a:cubicBezTo>
                  <a:cubicBezTo>
                    <a:pt x="199" y="51"/>
                    <a:pt x="199" y="51"/>
                    <a:pt x="199" y="51"/>
                  </a:cubicBezTo>
                  <a:cubicBezTo>
                    <a:pt x="199" y="50"/>
                    <a:pt x="199" y="51"/>
                    <a:pt x="198" y="51"/>
                  </a:cubicBezTo>
                  <a:cubicBezTo>
                    <a:pt x="198" y="51"/>
                    <a:pt x="198" y="50"/>
                    <a:pt x="198" y="50"/>
                  </a:cubicBezTo>
                  <a:cubicBezTo>
                    <a:pt x="198" y="50"/>
                    <a:pt x="198" y="50"/>
                    <a:pt x="198" y="50"/>
                  </a:cubicBezTo>
                  <a:cubicBezTo>
                    <a:pt x="198" y="50"/>
                    <a:pt x="198" y="50"/>
                    <a:pt x="198" y="50"/>
                  </a:cubicBezTo>
                  <a:cubicBezTo>
                    <a:pt x="198" y="50"/>
                    <a:pt x="198" y="50"/>
                    <a:pt x="198" y="50"/>
                  </a:cubicBezTo>
                  <a:cubicBezTo>
                    <a:pt x="198" y="50"/>
                    <a:pt x="197" y="50"/>
                    <a:pt x="197" y="50"/>
                  </a:cubicBezTo>
                  <a:cubicBezTo>
                    <a:pt x="198" y="50"/>
                    <a:pt x="198" y="50"/>
                    <a:pt x="198" y="50"/>
                  </a:cubicBezTo>
                  <a:cubicBezTo>
                    <a:pt x="198" y="50"/>
                    <a:pt x="198" y="50"/>
                    <a:pt x="198" y="49"/>
                  </a:cubicBezTo>
                  <a:cubicBezTo>
                    <a:pt x="198" y="50"/>
                    <a:pt x="197" y="49"/>
                    <a:pt x="197" y="49"/>
                  </a:cubicBezTo>
                  <a:cubicBezTo>
                    <a:pt x="197" y="49"/>
                    <a:pt x="197" y="49"/>
                    <a:pt x="197" y="49"/>
                  </a:cubicBezTo>
                  <a:cubicBezTo>
                    <a:pt x="197" y="49"/>
                    <a:pt x="197" y="49"/>
                    <a:pt x="197" y="49"/>
                  </a:cubicBezTo>
                  <a:cubicBezTo>
                    <a:pt x="197" y="49"/>
                    <a:pt x="197" y="49"/>
                    <a:pt x="197" y="49"/>
                  </a:cubicBezTo>
                  <a:cubicBezTo>
                    <a:pt x="197" y="49"/>
                    <a:pt x="197" y="49"/>
                    <a:pt x="197" y="49"/>
                  </a:cubicBezTo>
                  <a:cubicBezTo>
                    <a:pt x="197" y="49"/>
                    <a:pt x="197" y="48"/>
                    <a:pt x="197" y="48"/>
                  </a:cubicBezTo>
                  <a:cubicBezTo>
                    <a:pt x="197" y="48"/>
                    <a:pt x="197" y="49"/>
                    <a:pt x="197" y="49"/>
                  </a:cubicBezTo>
                  <a:cubicBezTo>
                    <a:pt x="196" y="49"/>
                    <a:pt x="196" y="49"/>
                    <a:pt x="196" y="49"/>
                  </a:cubicBezTo>
                  <a:cubicBezTo>
                    <a:pt x="197" y="48"/>
                    <a:pt x="197" y="48"/>
                    <a:pt x="197" y="48"/>
                  </a:cubicBezTo>
                  <a:cubicBezTo>
                    <a:pt x="196" y="48"/>
                    <a:pt x="197" y="48"/>
                    <a:pt x="196" y="48"/>
                  </a:cubicBezTo>
                  <a:cubicBezTo>
                    <a:pt x="197" y="48"/>
                    <a:pt x="196" y="48"/>
                    <a:pt x="196" y="48"/>
                  </a:cubicBezTo>
                  <a:cubicBezTo>
                    <a:pt x="196" y="48"/>
                    <a:pt x="196" y="48"/>
                    <a:pt x="196" y="47"/>
                  </a:cubicBezTo>
                  <a:cubicBezTo>
                    <a:pt x="196" y="48"/>
                    <a:pt x="196" y="48"/>
                    <a:pt x="196" y="48"/>
                  </a:cubicBezTo>
                  <a:cubicBezTo>
                    <a:pt x="195" y="47"/>
                    <a:pt x="195" y="47"/>
                    <a:pt x="195" y="47"/>
                  </a:cubicBezTo>
                  <a:cubicBezTo>
                    <a:pt x="195" y="47"/>
                    <a:pt x="195" y="47"/>
                    <a:pt x="195" y="47"/>
                  </a:cubicBezTo>
                  <a:cubicBezTo>
                    <a:pt x="195" y="47"/>
                    <a:pt x="195" y="47"/>
                    <a:pt x="195" y="47"/>
                  </a:cubicBezTo>
                  <a:cubicBezTo>
                    <a:pt x="195" y="47"/>
                    <a:pt x="194" y="47"/>
                    <a:pt x="194" y="47"/>
                  </a:cubicBezTo>
                  <a:cubicBezTo>
                    <a:pt x="194" y="47"/>
                    <a:pt x="194" y="46"/>
                    <a:pt x="194" y="46"/>
                  </a:cubicBezTo>
                  <a:cubicBezTo>
                    <a:pt x="194" y="46"/>
                    <a:pt x="193" y="45"/>
                    <a:pt x="193" y="45"/>
                  </a:cubicBezTo>
                  <a:cubicBezTo>
                    <a:pt x="193" y="45"/>
                    <a:pt x="193" y="45"/>
                    <a:pt x="193" y="45"/>
                  </a:cubicBezTo>
                  <a:cubicBezTo>
                    <a:pt x="192" y="45"/>
                    <a:pt x="191" y="44"/>
                    <a:pt x="190" y="44"/>
                  </a:cubicBezTo>
                  <a:cubicBezTo>
                    <a:pt x="191" y="45"/>
                    <a:pt x="190" y="45"/>
                    <a:pt x="190" y="45"/>
                  </a:cubicBezTo>
                  <a:cubicBezTo>
                    <a:pt x="190" y="44"/>
                    <a:pt x="190" y="45"/>
                    <a:pt x="190" y="45"/>
                  </a:cubicBezTo>
                  <a:cubicBezTo>
                    <a:pt x="190" y="44"/>
                    <a:pt x="190" y="44"/>
                    <a:pt x="190" y="44"/>
                  </a:cubicBezTo>
                  <a:cubicBezTo>
                    <a:pt x="190" y="44"/>
                    <a:pt x="189" y="44"/>
                    <a:pt x="189" y="44"/>
                  </a:cubicBezTo>
                  <a:cubicBezTo>
                    <a:pt x="189" y="44"/>
                    <a:pt x="189" y="44"/>
                    <a:pt x="189" y="44"/>
                  </a:cubicBezTo>
                  <a:cubicBezTo>
                    <a:pt x="189" y="44"/>
                    <a:pt x="189" y="44"/>
                    <a:pt x="188" y="44"/>
                  </a:cubicBezTo>
                  <a:cubicBezTo>
                    <a:pt x="188" y="43"/>
                    <a:pt x="188" y="43"/>
                    <a:pt x="188" y="43"/>
                  </a:cubicBezTo>
                  <a:cubicBezTo>
                    <a:pt x="188" y="44"/>
                    <a:pt x="188" y="44"/>
                    <a:pt x="188" y="44"/>
                  </a:cubicBezTo>
                  <a:cubicBezTo>
                    <a:pt x="188" y="44"/>
                    <a:pt x="188" y="43"/>
                    <a:pt x="188" y="43"/>
                  </a:cubicBezTo>
                  <a:cubicBezTo>
                    <a:pt x="188" y="43"/>
                    <a:pt x="188" y="43"/>
                    <a:pt x="188" y="43"/>
                  </a:cubicBezTo>
                  <a:cubicBezTo>
                    <a:pt x="188" y="43"/>
                    <a:pt x="187" y="43"/>
                    <a:pt x="187" y="43"/>
                  </a:cubicBezTo>
                  <a:cubicBezTo>
                    <a:pt x="187" y="43"/>
                    <a:pt x="187" y="43"/>
                    <a:pt x="187" y="43"/>
                  </a:cubicBezTo>
                  <a:cubicBezTo>
                    <a:pt x="187" y="43"/>
                    <a:pt x="186" y="43"/>
                    <a:pt x="187" y="43"/>
                  </a:cubicBezTo>
                  <a:cubicBezTo>
                    <a:pt x="186" y="43"/>
                    <a:pt x="186" y="43"/>
                    <a:pt x="186" y="43"/>
                  </a:cubicBezTo>
                  <a:cubicBezTo>
                    <a:pt x="185" y="42"/>
                    <a:pt x="184" y="42"/>
                    <a:pt x="183" y="42"/>
                  </a:cubicBezTo>
                  <a:cubicBezTo>
                    <a:pt x="183" y="42"/>
                    <a:pt x="183" y="42"/>
                    <a:pt x="183" y="42"/>
                  </a:cubicBezTo>
                  <a:cubicBezTo>
                    <a:pt x="182" y="43"/>
                    <a:pt x="182" y="42"/>
                    <a:pt x="182" y="42"/>
                  </a:cubicBezTo>
                  <a:cubicBezTo>
                    <a:pt x="182" y="42"/>
                    <a:pt x="182" y="43"/>
                    <a:pt x="182" y="43"/>
                  </a:cubicBezTo>
                  <a:cubicBezTo>
                    <a:pt x="182" y="43"/>
                    <a:pt x="182" y="43"/>
                    <a:pt x="181" y="42"/>
                  </a:cubicBezTo>
                  <a:cubicBezTo>
                    <a:pt x="181" y="42"/>
                    <a:pt x="182" y="43"/>
                    <a:pt x="182" y="42"/>
                  </a:cubicBezTo>
                  <a:cubicBezTo>
                    <a:pt x="182" y="42"/>
                    <a:pt x="181" y="43"/>
                    <a:pt x="181" y="42"/>
                  </a:cubicBezTo>
                  <a:cubicBezTo>
                    <a:pt x="181" y="42"/>
                    <a:pt x="181" y="43"/>
                    <a:pt x="181" y="43"/>
                  </a:cubicBezTo>
                  <a:cubicBezTo>
                    <a:pt x="181" y="43"/>
                    <a:pt x="181" y="43"/>
                    <a:pt x="181" y="43"/>
                  </a:cubicBezTo>
                  <a:cubicBezTo>
                    <a:pt x="181" y="43"/>
                    <a:pt x="182" y="43"/>
                    <a:pt x="181" y="44"/>
                  </a:cubicBezTo>
                  <a:cubicBezTo>
                    <a:pt x="181" y="44"/>
                    <a:pt x="181" y="44"/>
                    <a:pt x="181" y="44"/>
                  </a:cubicBezTo>
                  <a:cubicBezTo>
                    <a:pt x="181" y="44"/>
                    <a:pt x="182" y="44"/>
                    <a:pt x="181" y="44"/>
                  </a:cubicBezTo>
                  <a:cubicBezTo>
                    <a:pt x="181" y="44"/>
                    <a:pt x="181" y="44"/>
                    <a:pt x="181" y="43"/>
                  </a:cubicBezTo>
                  <a:cubicBezTo>
                    <a:pt x="180" y="43"/>
                    <a:pt x="181" y="43"/>
                    <a:pt x="180" y="43"/>
                  </a:cubicBezTo>
                  <a:cubicBezTo>
                    <a:pt x="180" y="43"/>
                    <a:pt x="180" y="43"/>
                    <a:pt x="180" y="43"/>
                  </a:cubicBezTo>
                  <a:cubicBezTo>
                    <a:pt x="180" y="43"/>
                    <a:pt x="180" y="43"/>
                    <a:pt x="180" y="43"/>
                  </a:cubicBezTo>
                  <a:cubicBezTo>
                    <a:pt x="180" y="43"/>
                    <a:pt x="180" y="42"/>
                    <a:pt x="180" y="42"/>
                  </a:cubicBezTo>
                  <a:cubicBezTo>
                    <a:pt x="179" y="43"/>
                    <a:pt x="180" y="43"/>
                    <a:pt x="179" y="43"/>
                  </a:cubicBezTo>
                  <a:cubicBezTo>
                    <a:pt x="179" y="43"/>
                    <a:pt x="179" y="42"/>
                    <a:pt x="179" y="42"/>
                  </a:cubicBezTo>
                  <a:cubicBezTo>
                    <a:pt x="179" y="42"/>
                    <a:pt x="179" y="42"/>
                    <a:pt x="179" y="42"/>
                  </a:cubicBezTo>
                  <a:cubicBezTo>
                    <a:pt x="178" y="42"/>
                    <a:pt x="179" y="43"/>
                    <a:pt x="179" y="43"/>
                  </a:cubicBezTo>
                  <a:cubicBezTo>
                    <a:pt x="179" y="43"/>
                    <a:pt x="178" y="43"/>
                    <a:pt x="178" y="42"/>
                  </a:cubicBezTo>
                  <a:cubicBezTo>
                    <a:pt x="178" y="42"/>
                    <a:pt x="178" y="43"/>
                    <a:pt x="178" y="43"/>
                  </a:cubicBezTo>
                  <a:cubicBezTo>
                    <a:pt x="178" y="43"/>
                    <a:pt x="178" y="42"/>
                    <a:pt x="178" y="43"/>
                  </a:cubicBezTo>
                  <a:cubicBezTo>
                    <a:pt x="178" y="43"/>
                    <a:pt x="178" y="43"/>
                    <a:pt x="178" y="43"/>
                  </a:cubicBezTo>
                  <a:cubicBezTo>
                    <a:pt x="177" y="43"/>
                    <a:pt x="177" y="43"/>
                    <a:pt x="177" y="43"/>
                  </a:cubicBezTo>
                  <a:cubicBezTo>
                    <a:pt x="177" y="43"/>
                    <a:pt x="177" y="43"/>
                    <a:pt x="177" y="43"/>
                  </a:cubicBezTo>
                  <a:cubicBezTo>
                    <a:pt x="177" y="43"/>
                    <a:pt x="176" y="43"/>
                    <a:pt x="176" y="43"/>
                  </a:cubicBezTo>
                  <a:cubicBezTo>
                    <a:pt x="177" y="42"/>
                    <a:pt x="177" y="43"/>
                    <a:pt x="177" y="42"/>
                  </a:cubicBezTo>
                  <a:cubicBezTo>
                    <a:pt x="177" y="43"/>
                    <a:pt x="176" y="42"/>
                    <a:pt x="176" y="42"/>
                  </a:cubicBezTo>
                  <a:cubicBezTo>
                    <a:pt x="176" y="43"/>
                    <a:pt x="176" y="43"/>
                    <a:pt x="176" y="43"/>
                  </a:cubicBezTo>
                  <a:cubicBezTo>
                    <a:pt x="176" y="42"/>
                    <a:pt x="176" y="43"/>
                    <a:pt x="176" y="42"/>
                  </a:cubicBezTo>
                  <a:cubicBezTo>
                    <a:pt x="176" y="42"/>
                    <a:pt x="176" y="43"/>
                    <a:pt x="176" y="43"/>
                  </a:cubicBezTo>
                  <a:cubicBezTo>
                    <a:pt x="176" y="42"/>
                    <a:pt x="176" y="42"/>
                    <a:pt x="176" y="42"/>
                  </a:cubicBezTo>
                  <a:cubicBezTo>
                    <a:pt x="175" y="42"/>
                    <a:pt x="176" y="43"/>
                    <a:pt x="175" y="43"/>
                  </a:cubicBezTo>
                  <a:cubicBezTo>
                    <a:pt x="175" y="43"/>
                    <a:pt x="175" y="43"/>
                    <a:pt x="175" y="43"/>
                  </a:cubicBezTo>
                  <a:cubicBezTo>
                    <a:pt x="175" y="43"/>
                    <a:pt x="175" y="43"/>
                    <a:pt x="175" y="43"/>
                  </a:cubicBezTo>
                  <a:cubicBezTo>
                    <a:pt x="175" y="43"/>
                    <a:pt x="175" y="43"/>
                    <a:pt x="175" y="43"/>
                  </a:cubicBezTo>
                  <a:cubicBezTo>
                    <a:pt x="174" y="42"/>
                    <a:pt x="175" y="43"/>
                    <a:pt x="174" y="43"/>
                  </a:cubicBezTo>
                  <a:cubicBezTo>
                    <a:pt x="175" y="43"/>
                    <a:pt x="175" y="43"/>
                    <a:pt x="175" y="43"/>
                  </a:cubicBezTo>
                  <a:cubicBezTo>
                    <a:pt x="175" y="43"/>
                    <a:pt x="175" y="43"/>
                    <a:pt x="174" y="43"/>
                  </a:cubicBezTo>
                  <a:cubicBezTo>
                    <a:pt x="174" y="43"/>
                    <a:pt x="174" y="43"/>
                    <a:pt x="174" y="43"/>
                  </a:cubicBezTo>
                  <a:cubicBezTo>
                    <a:pt x="174" y="43"/>
                    <a:pt x="174" y="43"/>
                    <a:pt x="174" y="43"/>
                  </a:cubicBezTo>
                  <a:cubicBezTo>
                    <a:pt x="174" y="43"/>
                    <a:pt x="174" y="43"/>
                    <a:pt x="174" y="43"/>
                  </a:cubicBezTo>
                  <a:cubicBezTo>
                    <a:pt x="173" y="43"/>
                    <a:pt x="173" y="43"/>
                    <a:pt x="173" y="44"/>
                  </a:cubicBezTo>
                  <a:cubicBezTo>
                    <a:pt x="173" y="44"/>
                    <a:pt x="173" y="44"/>
                    <a:pt x="173" y="44"/>
                  </a:cubicBezTo>
                  <a:cubicBezTo>
                    <a:pt x="173" y="44"/>
                    <a:pt x="173" y="44"/>
                    <a:pt x="173" y="44"/>
                  </a:cubicBezTo>
                  <a:cubicBezTo>
                    <a:pt x="174" y="44"/>
                    <a:pt x="173" y="44"/>
                    <a:pt x="173" y="45"/>
                  </a:cubicBezTo>
                  <a:cubicBezTo>
                    <a:pt x="173" y="45"/>
                    <a:pt x="173" y="45"/>
                    <a:pt x="173" y="45"/>
                  </a:cubicBezTo>
                  <a:cubicBezTo>
                    <a:pt x="173" y="44"/>
                    <a:pt x="172" y="44"/>
                    <a:pt x="172" y="43"/>
                  </a:cubicBezTo>
                  <a:cubicBezTo>
                    <a:pt x="172" y="43"/>
                    <a:pt x="172" y="45"/>
                    <a:pt x="172" y="44"/>
                  </a:cubicBezTo>
                  <a:cubicBezTo>
                    <a:pt x="172" y="44"/>
                    <a:pt x="171" y="44"/>
                    <a:pt x="172" y="44"/>
                  </a:cubicBezTo>
                  <a:cubicBezTo>
                    <a:pt x="171" y="44"/>
                    <a:pt x="171" y="43"/>
                    <a:pt x="171" y="43"/>
                  </a:cubicBezTo>
                  <a:cubicBezTo>
                    <a:pt x="171" y="44"/>
                    <a:pt x="171" y="44"/>
                    <a:pt x="171" y="44"/>
                  </a:cubicBezTo>
                  <a:cubicBezTo>
                    <a:pt x="171" y="44"/>
                    <a:pt x="171" y="44"/>
                    <a:pt x="171" y="44"/>
                  </a:cubicBezTo>
                  <a:cubicBezTo>
                    <a:pt x="171" y="44"/>
                    <a:pt x="172" y="45"/>
                    <a:pt x="171" y="45"/>
                  </a:cubicBezTo>
                  <a:cubicBezTo>
                    <a:pt x="171" y="45"/>
                    <a:pt x="171" y="45"/>
                    <a:pt x="171" y="45"/>
                  </a:cubicBezTo>
                  <a:cubicBezTo>
                    <a:pt x="171" y="44"/>
                    <a:pt x="171" y="44"/>
                    <a:pt x="171" y="44"/>
                  </a:cubicBezTo>
                  <a:cubicBezTo>
                    <a:pt x="170" y="44"/>
                    <a:pt x="171" y="45"/>
                    <a:pt x="170" y="44"/>
                  </a:cubicBezTo>
                  <a:cubicBezTo>
                    <a:pt x="170" y="44"/>
                    <a:pt x="170" y="44"/>
                    <a:pt x="170" y="44"/>
                  </a:cubicBezTo>
                  <a:cubicBezTo>
                    <a:pt x="170" y="44"/>
                    <a:pt x="170" y="44"/>
                    <a:pt x="170" y="44"/>
                  </a:cubicBezTo>
                  <a:cubicBezTo>
                    <a:pt x="170" y="44"/>
                    <a:pt x="170" y="44"/>
                    <a:pt x="170" y="44"/>
                  </a:cubicBezTo>
                  <a:cubicBezTo>
                    <a:pt x="170" y="44"/>
                    <a:pt x="170" y="43"/>
                    <a:pt x="169" y="44"/>
                  </a:cubicBezTo>
                  <a:cubicBezTo>
                    <a:pt x="169" y="44"/>
                    <a:pt x="169" y="44"/>
                    <a:pt x="169" y="44"/>
                  </a:cubicBezTo>
                  <a:cubicBezTo>
                    <a:pt x="170" y="44"/>
                    <a:pt x="170" y="44"/>
                    <a:pt x="170" y="44"/>
                  </a:cubicBezTo>
                  <a:cubicBezTo>
                    <a:pt x="170" y="44"/>
                    <a:pt x="170" y="44"/>
                    <a:pt x="169" y="44"/>
                  </a:cubicBezTo>
                  <a:cubicBezTo>
                    <a:pt x="169" y="44"/>
                    <a:pt x="170" y="44"/>
                    <a:pt x="170" y="44"/>
                  </a:cubicBezTo>
                  <a:cubicBezTo>
                    <a:pt x="170" y="45"/>
                    <a:pt x="170" y="45"/>
                    <a:pt x="169" y="45"/>
                  </a:cubicBezTo>
                  <a:cubicBezTo>
                    <a:pt x="169" y="45"/>
                    <a:pt x="169" y="45"/>
                    <a:pt x="169" y="45"/>
                  </a:cubicBezTo>
                  <a:cubicBezTo>
                    <a:pt x="168" y="45"/>
                    <a:pt x="168" y="45"/>
                    <a:pt x="168" y="45"/>
                  </a:cubicBezTo>
                  <a:cubicBezTo>
                    <a:pt x="168" y="45"/>
                    <a:pt x="167" y="45"/>
                    <a:pt x="168" y="45"/>
                  </a:cubicBezTo>
                  <a:cubicBezTo>
                    <a:pt x="168" y="45"/>
                    <a:pt x="169" y="45"/>
                    <a:pt x="169" y="45"/>
                  </a:cubicBezTo>
                  <a:cubicBezTo>
                    <a:pt x="169" y="45"/>
                    <a:pt x="169" y="45"/>
                    <a:pt x="169" y="45"/>
                  </a:cubicBezTo>
                  <a:cubicBezTo>
                    <a:pt x="169" y="45"/>
                    <a:pt x="169" y="46"/>
                    <a:pt x="169" y="46"/>
                  </a:cubicBezTo>
                  <a:cubicBezTo>
                    <a:pt x="169" y="46"/>
                    <a:pt x="169" y="46"/>
                    <a:pt x="169" y="46"/>
                  </a:cubicBezTo>
                  <a:cubicBezTo>
                    <a:pt x="169" y="46"/>
                    <a:pt x="169" y="46"/>
                    <a:pt x="169" y="45"/>
                  </a:cubicBezTo>
                  <a:cubicBezTo>
                    <a:pt x="169" y="46"/>
                    <a:pt x="168" y="46"/>
                    <a:pt x="168" y="45"/>
                  </a:cubicBezTo>
                  <a:cubicBezTo>
                    <a:pt x="168" y="46"/>
                    <a:pt x="168" y="46"/>
                    <a:pt x="168" y="46"/>
                  </a:cubicBezTo>
                  <a:cubicBezTo>
                    <a:pt x="167" y="46"/>
                    <a:pt x="167" y="46"/>
                    <a:pt x="167" y="46"/>
                  </a:cubicBezTo>
                  <a:cubicBezTo>
                    <a:pt x="167" y="46"/>
                    <a:pt x="166" y="47"/>
                    <a:pt x="166" y="46"/>
                  </a:cubicBezTo>
                  <a:cubicBezTo>
                    <a:pt x="166" y="46"/>
                    <a:pt x="166" y="45"/>
                    <a:pt x="166" y="45"/>
                  </a:cubicBezTo>
                  <a:cubicBezTo>
                    <a:pt x="166" y="45"/>
                    <a:pt x="166" y="46"/>
                    <a:pt x="166" y="46"/>
                  </a:cubicBezTo>
                  <a:cubicBezTo>
                    <a:pt x="166" y="46"/>
                    <a:pt x="166" y="46"/>
                    <a:pt x="166" y="46"/>
                  </a:cubicBezTo>
                  <a:cubicBezTo>
                    <a:pt x="166" y="46"/>
                    <a:pt x="166" y="46"/>
                    <a:pt x="166" y="47"/>
                  </a:cubicBezTo>
                  <a:cubicBezTo>
                    <a:pt x="166" y="47"/>
                    <a:pt x="166" y="47"/>
                    <a:pt x="166" y="47"/>
                  </a:cubicBezTo>
                  <a:cubicBezTo>
                    <a:pt x="166" y="47"/>
                    <a:pt x="165" y="47"/>
                    <a:pt x="165" y="47"/>
                  </a:cubicBezTo>
                  <a:cubicBezTo>
                    <a:pt x="164" y="48"/>
                    <a:pt x="164" y="48"/>
                    <a:pt x="163" y="48"/>
                  </a:cubicBezTo>
                  <a:cubicBezTo>
                    <a:pt x="163" y="48"/>
                    <a:pt x="163" y="48"/>
                    <a:pt x="163" y="48"/>
                  </a:cubicBezTo>
                  <a:cubicBezTo>
                    <a:pt x="163" y="49"/>
                    <a:pt x="163" y="48"/>
                    <a:pt x="163" y="48"/>
                  </a:cubicBezTo>
                  <a:cubicBezTo>
                    <a:pt x="163" y="48"/>
                    <a:pt x="163" y="48"/>
                    <a:pt x="163" y="48"/>
                  </a:cubicBezTo>
                  <a:cubicBezTo>
                    <a:pt x="163" y="48"/>
                    <a:pt x="162" y="49"/>
                    <a:pt x="162" y="48"/>
                  </a:cubicBezTo>
                  <a:cubicBezTo>
                    <a:pt x="162" y="49"/>
                    <a:pt x="162" y="49"/>
                    <a:pt x="162" y="49"/>
                  </a:cubicBezTo>
                  <a:cubicBezTo>
                    <a:pt x="162" y="49"/>
                    <a:pt x="162" y="49"/>
                    <a:pt x="162" y="49"/>
                  </a:cubicBezTo>
                  <a:cubicBezTo>
                    <a:pt x="162" y="49"/>
                    <a:pt x="162" y="49"/>
                    <a:pt x="162" y="49"/>
                  </a:cubicBezTo>
                  <a:cubicBezTo>
                    <a:pt x="162" y="50"/>
                    <a:pt x="162" y="49"/>
                    <a:pt x="162" y="49"/>
                  </a:cubicBezTo>
                  <a:cubicBezTo>
                    <a:pt x="162" y="49"/>
                    <a:pt x="162" y="49"/>
                    <a:pt x="162" y="49"/>
                  </a:cubicBezTo>
                  <a:cubicBezTo>
                    <a:pt x="161" y="49"/>
                    <a:pt x="161" y="49"/>
                    <a:pt x="161" y="49"/>
                  </a:cubicBezTo>
                  <a:cubicBezTo>
                    <a:pt x="161" y="48"/>
                    <a:pt x="160" y="46"/>
                    <a:pt x="159" y="45"/>
                  </a:cubicBezTo>
                  <a:cubicBezTo>
                    <a:pt x="158" y="43"/>
                    <a:pt x="157" y="40"/>
                    <a:pt x="155" y="39"/>
                  </a:cubicBezTo>
                  <a:cubicBezTo>
                    <a:pt x="155" y="38"/>
                    <a:pt x="155" y="39"/>
                    <a:pt x="154" y="38"/>
                  </a:cubicBezTo>
                  <a:cubicBezTo>
                    <a:pt x="153" y="37"/>
                    <a:pt x="155" y="38"/>
                    <a:pt x="154" y="37"/>
                  </a:cubicBezTo>
                  <a:cubicBezTo>
                    <a:pt x="154" y="37"/>
                    <a:pt x="154" y="37"/>
                    <a:pt x="154" y="37"/>
                  </a:cubicBezTo>
                  <a:cubicBezTo>
                    <a:pt x="153" y="37"/>
                    <a:pt x="151" y="35"/>
                    <a:pt x="151" y="34"/>
                  </a:cubicBezTo>
                  <a:cubicBezTo>
                    <a:pt x="151" y="35"/>
                    <a:pt x="151" y="35"/>
                    <a:pt x="151" y="35"/>
                  </a:cubicBezTo>
                  <a:cubicBezTo>
                    <a:pt x="151" y="34"/>
                    <a:pt x="151" y="34"/>
                    <a:pt x="151" y="34"/>
                  </a:cubicBezTo>
                  <a:cubicBezTo>
                    <a:pt x="151" y="34"/>
                    <a:pt x="150" y="34"/>
                    <a:pt x="151" y="34"/>
                  </a:cubicBezTo>
                  <a:cubicBezTo>
                    <a:pt x="149" y="33"/>
                    <a:pt x="149" y="32"/>
                    <a:pt x="148" y="31"/>
                  </a:cubicBezTo>
                  <a:cubicBezTo>
                    <a:pt x="149" y="32"/>
                    <a:pt x="149" y="32"/>
                    <a:pt x="149" y="32"/>
                  </a:cubicBezTo>
                  <a:cubicBezTo>
                    <a:pt x="147" y="30"/>
                    <a:pt x="146" y="29"/>
                    <a:pt x="144" y="28"/>
                  </a:cubicBezTo>
                  <a:cubicBezTo>
                    <a:pt x="144" y="28"/>
                    <a:pt x="144" y="28"/>
                    <a:pt x="144" y="28"/>
                  </a:cubicBezTo>
                  <a:cubicBezTo>
                    <a:pt x="144" y="28"/>
                    <a:pt x="144" y="27"/>
                    <a:pt x="143" y="27"/>
                  </a:cubicBezTo>
                  <a:cubicBezTo>
                    <a:pt x="143" y="27"/>
                    <a:pt x="142" y="27"/>
                    <a:pt x="142" y="26"/>
                  </a:cubicBezTo>
                  <a:cubicBezTo>
                    <a:pt x="143" y="27"/>
                    <a:pt x="143" y="28"/>
                    <a:pt x="144" y="29"/>
                  </a:cubicBezTo>
                  <a:cubicBezTo>
                    <a:pt x="145" y="29"/>
                    <a:pt x="144" y="28"/>
                    <a:pt x="144" y="28"/>
                  </a:cubicBezTo>
                  <a:cubicBezTo>
                    <a:pt x="145" y="28"/>
                    <a:pt x="146" y="30"/>
                    <a:pt x="146" y="30"/>
                  </a:cubicBezTo>
                  <a:cubicBezTo>
                    <a:pt x="146" y="30"/>
                    <a:pt x="146" y="29"/>
                    <a:pt x="145" y="29"/>
                  </a:cubicBezTo>
                  <a:cubicBezTo>
                    <a:pt x="145" y="29"/>
                    <a:pt x="146" y="30"/>
                    <a:pt x="146" y="30"/>
                  </a:cubicBezTo>
                  <a:cubicBezTo>
                    <a:pt x="146" y="30"/>
                    <a:pt x="145" y="30"/>
                    <a:pt x="145" y="30"/>
                  </a:cubicBezTo>
                  <a:cubicBezTo>
                    <a:pt x="146" y="30"/>
                    <a:pt x="146" y="31"/>
                    <a:pt x="147" y="32"/>
                  </a:cubicBezTo>
                  <a:cubicBezTo>
                    <a:pt x="147" y="31"/>
                    <a:pt x="148" y="32"/>
                    <a:pt x="148" y="32"/>
                  </a:cubicBezTo>
                  <a:cubicBezTo>
                    <a:pt x="147" y="32"/>
                    <a:pt x="148" y="33"/>
                    <a:pt x="149" y="34"/>
                  </a:cubicBezTo>
                  <a:cubicBezTo>
                    <a:pt x="150" y="35"/>
                    <a:pt x="151" y="36"/>
                    <a:pt x="152" y="38"/>
                  </a:cubicBezTo>
                  <a:cubicBezTo>
                    <a:pt x="152" y="37"/>
                    <a:pt x="152" y="36"/>
                    <a:pt x="151" y="35"/>
                  </a:cubicBezTo>
                  <a:cubicBezTo>
                    <a:pt x="152" y="36"/>
                    <a:pt x="152" y="36"/>
                    <a:pt x="153" y="37"/>
                  </a:cubicBezTo>
                  <a:cubicBezTo>
                    <a:pt x="153" y="38"/>
                    <a:pt x="153" y="38"/>
                    <a:pt x="154" y="39"/>
                  </a:cubicBezTo>
                  <a:cubicBezTo>
                    <a:pt x="154" y="39"/>
                    <a:pt x="154" y="39"/>
                    <a:pt x="154" y="39"/>
                  </a:cubicBezTo>
                  <a:cubicBezTo>
                    <a:pt x="155" y="40"/>
                    <a:pt x="154" y="41"/>
                    <a:pt x="155" y="42"/>
                  </a:cubicBezTo>
                  <a:cubicBezTo>
                    <a:pt x="157" y="45"/>
                    <a:pt x="159" y="47"/>
                    <a:pt x="160" y="49"/>
                  </a:cubicBezTo>
                  <a:cubicBezTo>
                    <a:pt x="160" y="49"/>
                    <a:pt x="160" y="49"/>
                    <a:pt x="160" y="49"/>
                  </a:cubicBezTo>
                  <a:cubicBezTo>
                    <a:pt x="160" y="49"/>
                    <a:pt x="160" y="50"/>
                    <a:pt x="160" y="50"/>
                  </a:cubicBezTo>
                  <a:cubicBezTo>
                    <a:pt x="160" y="50"/>
                    <a:pt x="160" y="50"/>
                    <a:pt x="160" y="50"/>
                  </a:cubicBezTo>
                  <a:cubicBezTo>
                    <a:pt x="160" y="50"/>
                    <a:pt x="160" y="50"/>
                    <a:pt x="160" y="50"/>
                  </a:cubicBezTo>
                  <a:cubicBezTo>
                    <a:pt x="161" y="52"/>
                    <a:pt x="162" y="53"/>
                    <a:pt x="162" y="55"/>
                  </a:cubicBezTo>
                  <a:cubicBezTo>
                    <a:pt x="163" y="57"/>
                    <a:pt x="164" y="61"/>
                    <a:pt x="165" y="62"/>
                  </a:cubicBezTo>
                  <a:cubicBezTo>
                    <a:pt x="166" y="67"/>
                    <a:pt x="167" y="71"/>
                    <a:pt x="168" y="77"/>
                  </a:cubicBezTo>
                  <a:cubicBezTo>
                    <a:pt x="168" y="76"/>
                    <a:pt x="168" y="76"/>
                    <a:pt x="168" y="76"/>
                  </a:cubicBezTo>
                  <a:cubicBezTo>
                    <a:pt x="168" y="77"/>
                    <a:pt x="168" y="76"/>
                    <a:pt x="168" y="77"/>
                  </a:cubicBezTo>
                  <a:cubicBezTo>
                    <a:pt x="168" y="76"/>
                    <a:pt x="168" y="79"/>
                    <a:pt x="168" y="79"/>
                  </a:cubicBezTo>
                  <a:cubicBezTo>
                    <a:pt x="168" y="82"/>
                    <a:pt x="168" y="85"/>
                    <a:pt x="168" y="87"/>
                  </a:cubicBezTo>
                  <a:cubicBezTo>
                    <a:pt x="168" y="87"/>
                    <a:pt x="168" y="87"/>
                    <a:pt x="168" y="87"/>
                  </a:cubicBezTo>
                  <a:cubicBezTo>
                    <a:pt x="168" y="89"/>
                    <a:pt x="168" y="91"/>
                    <a:pt x="168" y="94"/>
                  </a:cubicBezTo>
                  <a:cubicBezTo>
                    <a:pt x="168" y="94"/>
                    <a:pt x="168" y="95"/>
                    <a:pt x="168" y="96"/>
                  </a:cubicBezTo>
                  <a:cubicBezTo>
                    <a:pt x="167" y="97"/>
                    <a:pt x="167" y="98"/>
                    <a:pt x="167" y="100"/>
                  </a:cubicBezTo>
                  <a:cubicBezTo>
                    <a:pt x="165" y="105"/>
                    <a:pt x="165" y="105"/>
                    <a:pt x="165" y="105"/>
                  </a:cubicBezTo>
                  <a:cubicBezTo>
                    <a:pt x="163" y="110"/>
                    <a:pt x="161" y="116"/>
                    <a:pt x="158" y="121"/>
                  </a:cubicBezTo>
                  <a:cubicBezTo>
                    <a:pt x="158" y="121"/>
                    <a:pt x="158" y="121"/>
                    <a:pt x="158" y="121"/>
                  </a:cubicBezTo>
                  <a:cubicBezTo>
                    <a:pt x="154" y="126"/>
                    <a:pt x="150" y="131"/>
                    <a:pt x="145" y="134"/>
                  </a:cubicBezTo>
                  <a:cubicBezTo>
                    <a:pt x="146" y="134"/>
                    <a:pt x="146" y="134"/>
                    <a:pt x="146" y="134"/>
                  </a:cubicBezTo>
                  <a:cubicBezTo>
                    <a:pt x="145" y="135"/>
                    <a:pt x="143" y="136"/>
                    <a:pt x="143" y="135"/>
                  </a:cubicBezTo>
                  <a:cubicBezTo>
                    <a:pt x="142" y="136"/>
                    <a:pt x="140" y="137"/>
                    <a:pt x="139" y="138"/>
                  </a:cubicBezTo>
                  <a:cubicBezTo>
                    <a:pt x="138" y="139"/>
                    <a:pt x="138" y="139"/>
                    <a:pt x="137" y="139"/>
                  </a:cubicBezTo>
                  <a:cubicBezTo>
                    <a:pt x="134" y="141"/>
                    <a:pt x="133" y="141"/>
                    <a:pt x="131" y="142"/>
                  </a:cubicBezTo>
                  <a:cubicBezTo>
                    <a:pt x="131" y="142"/>
                    <a:pt x="131" y="143"/>
                    <a:pt x="130" y="143"/>
                  </a:cubicBezTo>
                  <a:cubicBezTo>
                    <a:pt x="129" y="143"/>
                    <a:pt x="127" y="144"/>
                    <a:pt x="128" y="143"/>
                  </a:cubicBezTo>
                  <a:cubicBezTo>
                    <a:pt x="126" y="144"/>
                    <a:pt x="123" y="145"/>
                    <a:pt x="121" y="146"/>
                  </a:cubicBezTo>
                  <a:cubicBezTo>
                    <a:pt x="121" y="146"/>
                    <a:pt x="121" y="145"/>
                    <a:pt x="121" y="145"/>
                  </a:cubicBezTo>
                  <a:cubicBezTo>
                    <a:pt x="121" y="145"/>
                    <a:pt x="121" y="146"/>
                    <a:pt x="121" y="146"/>
                  </a:cubicBezTo>
                  <a:cubicBezTo>
                    <a:pt x="120" y="146"/>
                    <a:pt x="119" y="146"/>
                    <a:pt x="118" y="147"/>
                  </a:cubicBezTo>
                  <a:cubicBezTo>
                    <a:pt x="118" y="147"/>
                    <a:pt x="117" y="147"/>
                    <a:pt x="117" y="147"/>
                  </a:cubicBezTo>
                  <a:cubicBezTo>
                    <a:pt x="114" y="147"/>
                    <a:pt x="111" y="148"/>
                    <a:pt x="109" y="148"/>
                  </a:cubicBezTo>
                  <a:cubicBezTo>
                    <a:pt x="108" y="149"/>
                    <a:pt x="110" y="149"/>
                    <a:pt x="109" y="149"/>
                  </a:cubicBezTo>
                  <a:cubicBezTo>
                    <a:pt x="108" y="149"/>
                    <a:pt x="108" y="149"/>
                    <a:pt x="108" y="149"/>
                  </a:cubicBezTo>
                  <a:cubicBezTo>
                    <a:pt x="103" y="149"/>
                    <a:pt x="99" y="150"/>
                    <a:pt x="94" y="150"/>
                  </a:cubicBezTo>
                  <a:cubicBezTo>
                    <a:pt x="87" y="150"/>
                    <a:pt x="80" y="149"/>
                    <a:pt x="73" y="146"/>
                  </a:cubicBezTo>
                  <a:cubicBezTo>
                    <a:pt x="73" y="146"/>
                    <a:pt x="73" y="146"/>
                    <a:pt x="73" y="146"/>
                  </a:cubicBezTo>
                  <a:cubicBezTo>
                    <a:pt x="71" y="145"/>
                    <a:pt x="68" y="145"/>
                    <a:pt x="67" y="143"/>
                  </a:cubicBezTo>
                  <a:cubicBezTo>
                    <a:pt x="66" y="143"/>
                    <a:pt x="65" y="142"/>
                    <a:pt x="65" y="143"/>
                  </a:cubicBezTo>
                  <a:cubicBezTo>
                    <a:pt x="64" y="142"/>
                    <a:pt x="60" y="140"/>
                    <a:pt x="58" y="138"/>
                  </a:cubicBezTo>
                  <a:cubicBezTo>
                    <a:pt x="59" y="139"/>
                    <a:pt x="59" y="139"/>
                    <a:pt x="59" y="139"/>
                  </a:cubicBezTo>
                  <a:cubicBezTo>
                    <a:pt x="57" y="138"/>
                    <a:pt x="55" y="136"/>
                    <a:pt x="53" y="134"/>
                  </a:cubicBezTo>
                  <a:cubicBezTo>
                    <a:pt x="53" y="134"/>
                    <a:pt x="53" y="135"/>
                    <a:pt x="53" y="135"/>
                  </a:cubicBezTo>
                  <a:cubicBezTo>
                    <a:pt x="52" y="134"/>
                    <a:pt x="52" y="133"/>
                    <a:pt x="51" y="133"/>
                  </a:cubicBezTo>
                  <a:cubicBezTo>
                    <a:pt x="50" y="132"/>
                    <a:pt x="51" y="132"/>
                    <a:pt x="51" y="132"/>
                  </a:cubicBezTo>
                  <a:cubicBezTo>
                    <a:pt x="46" y="128"/>
                    <a:pt x="43" y="122"/>
                    <a:pt x="40" y="116"/>
                  </a:cubicBezTo>
                  <a:cubicBezTo>
                    <a:pt x="38" y="112"/>
                    <a:pt x="39" y="117"/>
                    <a:pt x="38" y="113"/>
                  </a:cubicBezTo>
                  <a:cubicBezTo>
                    <a:pt x="38" y="113"/>
                    <a:pt x="38" y="113"/>
                    <a:pt x="38" y="113"/>
                  </a:cubicBezTo>
                  <a:cubicBezTo>
                    <a:pt x="37" y="111"/>
                    <a:pt x="36" y="111"/>
                    <a:pt x="36" y="110"/>
                  </a:cubicBezTo>
                  <a:cubicBezTo>
                    <a:pt x="37" y="110"/>
                    <a:pt x="36" y="109"/>
                    <a:pt x="36" y="109"/>
                  </a:cubicBezTo>
                  <a:cubicBezTo>
                    <a:pt x="35" y="107"/>
                    <a:pt x="35" y="106"/>
                    <a:pt x="34" y="104"/>
                  </a:cubicBezTo>
                  <a:cubicBezTo>
                    <a:pt x="34" y="104"/>
                    <a:pt x="34" y="104"/>
                    <a:pt x="34" y="104"/>
                  </a:cubicBezTo>
                  <a:cubicBezTo>
                    <a:pt x="34" y="101"/>
                    <a:pt x="33" y="98"/>
                    <a:pt x="33" y="96"/>
                  </a:cubicBezTo>
                  <a:cubicBezTo>
                    <a:pt x="30" y="82"/>
                    <a:pt x="31" y="67"/>
                    <a:pt x="36" y="54"/>
                  </a:cubicBezTo>
                  <a:cubicBezTo>
                    <a:pt x="41" y="41"/>
                    <a:pt x="49" y="30"/>
                    <a:pt x="62" y="23"/>
                  </a:cubicBezTo>
                  <a:cubicBezTo>
                    <a:pt x="64" y="21"/>
                    <a:pt x="65" y="21"/>
                    <a:pt x="68" y="20"/>
                  </a:cubicBezTo>
                  <a:cubicBezTo>
                    <a:pt x="68" y="20"/>
                    <a:pt x="68" y="20"/>
                    <a:pt x="68" y="20"/>
                  </a:cubicBezTo>
                  <a:cubicBezTo>
                    <a:pt x="68" y="20"/>
                    <a:pt x="70" y="19"/>
                    <a:pt x="71" y="19"/>
                  </a:cubicBezTo>
                  <a:cubicBezTo>
                    <a:pt x="76" y="18"/>
                    <a:pt x="81" y="17"/>
                    <a:pt x="86" y="16"/>
                  </a:cubicBezTo>
                  <a:cubicBezTo>
                    <a:pt x="85" y="17"/>
                    <a:pt x="85" y="16"/>
                    <a:pt x="86" y="16"/>
                  </a:cubicBezTo>
                  <a:cubicBezTo>
                    <a:pt x="87" y="16"/>
                    <a:pt x="87" y="16"/>
                    <a:pt x="87" y="16"/>
                  </a:cubicBezTo>
                  <a:cubicBezTo>
                    <a:pt x="87" y="16"/>
                    <a:pt x="87" y="16"/>
                    <a:pt x="87" y="16"/>
                  </a:cubicBezTo>
                  <a:cubicBezTo>
                    <a:pt x="88" y="16"/>
                    <a:pt x="88" y="16"/>
                    <a:pt x="88" y="17"/>
                  </a:cubicBezTo>
                  <a:cubicBezTo>
                    <a:pt x="89" y="17"/>
                    <a:pt x="91" y="17"/>
                    <a:pt x="93" y="17"/>
                  </a:cubicBezTo>
                  <a:cubicBezTo>
                    <a:pt x="93" y="17"/>
                    <a:pt x="93" y="17"/>
                    <a:pt x="93" y="17"/>
                  </a:cubicBezTo>
                  <a:cubicBezTo>
                    <a:pt x="93" y="17"/>
                    <a:pt x="93" y="17"/>
                    <a:pt x="93" y="17"/>
                  </a:cubicBezTo>
                  <a:cubicBezTo>
                    <a:pt x="93" y="16"/>
                    <a:pt x="93" y="16"/>
                    <a:pt x="93" y="16"/>
                  </a:cubicBezTo>
                  <a:cubicBezTo>
                    <a:pt x="94" y="16"/>
                    <a:pt x="94" y="16"/>
                    <a:pt x="94" y="16"/>
                  </a:cubicBezTo>
                  <a:cubicBezTo>
                    <a:pt x="94" y="16"/>
                    <a:pt x="93" y="17"/>
                    <a:pt x="94" y="16"/>
                  </a:cubicBezTo>
                  <a:cubicBezTo>
                    <a:pt x="94" y="16"/>
                    <a:pt x="95" y="16"/>
                    <a:pt x="95" y="16"/>
                  </a:cubicBezTo>
                  <a:cubicBezTo>
                    <a:pt x="96" y="15"/>
                    <a:pt x="96" y="15"/>
                    <a:pt x="96" y="14"/>
                  </a:cubicBezTo>
                  <a:cubicBezTo>
                    <a:pt x="97" y="13"/>
                    <a:pt x="97" y="13"/>
                    <a:pt x="97" y="12"/>
                  </a:cubicBezTo>
                  <a:cubicBezTo>
                    <a:pt x="97" y="11"/>
                    <a:pt x="97" y="10"/>
                    <a:pt x="97" y="9"/>
                  </a:cubicBezTo>
                  <a:cubicBezTo>
                    <a:pt x="97" y="4"/>
                    <a:pt x="97" y="4"/>
                    <a:pt x="97" y="4"/>
                  </a:cubicBezTo>
                  <a:cubicBezTo>
                    <a:pt x="97" y="4"/>
                    <a:pt x="97" y="3"/>
                    <a:pt x="97" y="3"/>
                  </a:cubicBezTo>
                  <a:cubicBezTo>
                    <a:pt x="99" y="3"/>
                    <a:pt x="101" y="5"/>
                    <a:pt x="102" y="7"/>
                  </a:cubicBezTo>
                  <a:cubicBezTo>
                    <a:pt x="102" y="8"/>
                    <a:pt x="103" y="10"/>
                    <a:pt x="103" y="12"/>
                  </a:cubicBezTo>
                  <a:cubicBezTo>
                    <a:pt x="103" y="12"/>
                    <a:pt x="104" y="13"/>
                    <a:pt x="104" y="14"/>
                  </a:cubicBezTo>
                  <a:cubicBezTo>
                    <a:pt x="104" y="15"/>
                    <a:pt x="104" y="15"/>
                    <a:pt x="105" y="16"/>
                  </a:cubicBezTo>
                  <a:cubicBezTo>
                    <a:pt x="105" y="17"/>
                    <a:pt x="105" y="17"/>
                    <a:pt x="106" y="17"/>
                  </a:cubicBezTo>
                  <a:cubicBezTo>
                    <a:pt x="106" y="17"/>
                    <a:pt x="106" y="17"/>
                    <a:pt x="107" y="17"/>
                  </a:cubicBezTo>
                  <a:cubicBezTo>
                    <a:pt x="107" y="17"/>
                    <a:pt x="107" y="17"/>
                    <a:pt x="107" y="17"/>
                  </a:cubicBezTo>
                  <a:cubicBezTo>
                    <a:pt x="107" y="17"/>
                    <a:pt x="107" y="17"/>
                    <a:pt x="107" y="17"/>
                  </a:cubicBezTo>
                  <a:cubicBezTo>
                    <a:pt x="107" y="17"/>
                    <a:pt x="108" y="17"/>
                    <a:pt x="108" y="17"/>
                  </a:cubicBezTo>
                  <a:cubicBezTo>
                    <a:pt x="108" y="17"/>
                    <a:pt x="108" y="17"/>
                    <a:pt x="108" y="17"/>
                  </a:cubicBezTo>
                  <a:cubicBezTo>
                    <a:pt x="108" y="17"/>
                    <a:pt x="109" y="17"/>
                    <a:pt x="109" y="17"/>
                  </a:cubicBezTo>
                  <a:cubicBezTo>
                    <a:pt x="111" y="15"/>
                    <a:pt x="112" y="14"/>
                    <a:pt x="113" y="12"/>
                  </a:cubicBezTo>
                  <a:cubicBezTo>
                    <a:pt x="114" y="12"/>
                    <a:pt x="114" y="12"/>
                    <a:pt x="114" y="11"/>
                  </a:cubicBezTo>
                  <a:cubicBezTo>
                    <a:pt x="114" y="12"/>
                    <a:pt x="114" y="12"/>
                    <a:pt x="114" y="12"/>
                  </a:cubicBezTo>
                  <a:cubicBezTo>
                    <a:pt x="115" y="14"/>
                    <a:pt x="115" y="15"/>
                    <a:pt x="115" y="16"/>
                  </a:cubicBezTo>
                  <a:cubicBezTo>
                    <a:pt x="115" y="17"/>
                    <a:pt x="115" y="17"/>
                    <a:pt x="116" y="18"/>
                  </a:cubicBezTo>
                  <a:cubicBezTo>
                    <a:pt x="116" y="18"/>
                    <a:pt x="116" y="18"/>
                    <a:pt x="116" y="19"/>
                  </a:cubicBezTo>
                  <a:cubicBezTo>
                    <a:pt x="117" y="19"/>
                    <a:pt x="117" y="19"/>
                    <a:pt x="117" y="19"/>
                  </a:cubicBezTo>
                  <a:cubicBezTo>
                    <a:pt x="117" y="19"/>
                    <a:pt x="117" y="19"/>
                    <a:pt x="117" y="19"/>
                  </a:cubicBezTo>
                  <a:cubicBezTo>
                    <a:pt x="119" y="19"/>
                    <a:pt x="119" y="19"/>
                    <a:pt x="119" y="19"/>
                  </a:cubicBezTo>
                  <a:cubicBezTo>
                    <a:pt x="123" y="20"/>
                    <a:pt x="123" y="20"/>
                    <a:pt x="123" y="20"/>
                  </a:cubicBezTo>
                  <a:cubicBezTo>
                    <a:pt x="128" y="22"/>
                    <a:pt x="132" y="23"/>
                    <a:pt x="137" y="26"/>
                  </a:cubicBezTo>
                  <a:cubicBezTo>
                    <a:pt x="137" y="26"/>
                    <a:pt x="136" y="24"/>
                    <a:pt x="132" y="22"/>
                  </a:cubicBezTo>
                  <a:cubicBezTo>
                    <a:pt x="130" y="21"/>
                    <a:pt x="127" y="20"/>
                    <a:pt x="124" y="19"/>
                  </a:cubicBezTo>
                  <a:cubicBezTo>
                    <a:pt x="119" y="18"/>
                    <a:pt x="119" y="18"/>
                    <a:pt x="119" y="18"/>
                  </a:cubicBezTo>
                  <a:cubicBezTo>
                    <a:pt x="118" y="17"/>
                    <a:pt x="117" y="17"/>
                    <a:pt x="117" y="16"/>
                  </a:cubicBezTo>
                  <a:cubicBezTo>
                    <a:pt x="117" y="16"/>
                    <a:pt x="117" y="15"/>
                    <a:pt x="117" y="14"/>
                  </a:cubicBezTo>
                  <a:cubicBezTo>
                    <a:pt x="117" y="13"/>
                    <a:pt x="116" y="14"/>
                    <a:pt x="116" y="13"/>
                  </a:cubicBezTo>
                  <a:cubicBezTo>
                    <a:pt x="116" y="12"/>
                    <a:pt x="116" y="11"/>
                    <a:pt x="116" y="10"/>
                  </a:cubicBezTo>
                  <a:cubicBezTo>
                    <a:pt x="116" y="10"/>
                    <a:pt x="116" y="9"/>
                    <a:pt x="116" y="9"/>
                  </a:cubicBezTo>
                  <a:cubicBezTo>
                    <a:pt x="116" y="8"/>
                    <a:pt x="116" y="8"/>
                    <a:pt x="116" y="8"/>
                  </a:cubicBezTo>
                  <a:cubicBezTo>
                    <a:pt x="114" y="8"/>
                    <a:pt x="113" y="10"/>
                    <a:pt x="111" y="11"/>
                  </a:cubicBezTo>
                  <a:cubicBezTo>
                    <a:pt x="110" y="12"/>
                    <a:pt x="110" y="13"/>
                    <a:pt x="109" y="14"/>
                  </a:cubicBezTo>
                  <a:cubicBezTo>
                    <a:pt x="109" y="14"/>
                    <a:pt x="108" y="14"/>
                    <a:pt x="108" y="15"/>
                  </a:cubicBezTo>
                  <a:cubicBezTo>
                    <a:pt x="108" y="15"/>
                    <a:pt x="107" y="15"/>
                    <a:pt x="106" y="15"/>
                  </a:cubicBezTo>
                  <a:cubicBezTo>
                    <a:pt x="105" y="13"/>
                    <a:pt x="105" y="11"/>
                    <a:pt x="105" y="9"/>
                  </a:cubicBezTo>
                  <a:cubicBezTo>
                    <a:pt x="104" y="10"/>
                    <a:pt x="104" y="10"/>
                    <a:pt x="104" y="10"/>
                  </a:cubicBezTo>
                  <a:cubicBezTo>
                    <a:pt x="104" y="9"/>
                    <a:pt x="104" y="7"/>
                    <a:pt x="103" y="6"/>
                  </a:cubicBezTo>
                  <a:cubicBezTo>
                    <a:pt x="103" y="6"/>
                    <a:pt x="103" y="6"/>
                    <a:pt x="103" y="6"/>
                  </a:cubicBezTo>
                  <a:cubicBezTo>
                    <a:pt x="103" y="5"/>
                    <a:pt x="102" y="4"/>
                    <a:pt x="102" y="3"/>
                  </a:cubicBezTo>
                  <a:cubicBezTo>
                    <a:pt x="101" y="3"/>
                    <a:pt x="101" y="3"/>
                    <a:pt x="100" y="3"/>
                  </a:cubicBezTo>
                  <a:cubicBezTo>
                    <a:pt x="100" y="2"/>
                    <a:pt x="100" y="2"/>
                    <a:pt x="100" y="2"/>
                  </a:cubicBezTo>
                  <a:cubicBezTo>
                    <a:pt x="99" y="1"/>
                    <a:pt x="98" y="1"/>
                    <a:pt x="96" y="0"/>
                  </a:cubicBezTo>
                  <a:cubicBezTo>
                    <a:pt x="94" y="0"/>
                    <a:pt x="95" y="2"/>
                    <a:pt x="94" y="3"/>
                  </a:cubicBezTo>
                  <a:cubicBezTo>
                    <a:pt x="94" y="3"/>
                    <a:pt x="94" y="3"/>
                    <a:pt x="94" y="3"/>
                  </a:cubicBezTo>
                  <a:cubicBezTo>
                    <a:pt x="94" y="6"/>
                    <a:pt x="94" y="9"/>
                    <a:pt x="94" y="12"/>
                  </a:cubicBezTo>
                  <a:cubicBezTo>
                    <a:pt x="94" y="12"/>
                    <a:pt x="94" y="13"/>
                    <a:pt x="93" y="14"/>
                  </a:cubicBezTo>
                  <a:cubicBezTo>
                    <a:pt x="93" y="14"/>
                    <a:pt x="92" y="14"/>
                    <a:pt x="91" y="14"/>
                  </a:cubicBezTo>
                  <a:cubicBezTo>
                    <a:pt x="87" y="14"/>
                    <a:pt x="87" y="14"/>
                    <a:pt x="87" y="14"/>
                  </a:cubicBezTo>
                  <a:cubicBezTo>
                    <a:pt x="87" y="14"/>
                    <a:pt x="87" y="14"/>
                    <a:pt x="87" y="14"/>
                  </a:cubicBezTo>
                  <a:cubicBezTo>
                    <a:pt x="87" y="14"/>
                    <a:pt x="85" y="14"/>
                    <a:pt x="83" y="14"/>
                  </a:cubicBezTo>
                  <a:cubicBezTo>
                    <a:pt x="83" y="14"/>
                    <a:pt x="81" y="14"/>
                    <a:pt x="79" y="14"/>
                  </a:cubicBezTo>
                  <a:cubicBezTo>
                    <a:pt x="79" y="14"/>
                    <a:pt x="79" y="14"/>
                    <a:pt x="79" y="14"/>
                  </a:cubicBezTo>
                  <a:cubicBezTo>
                    <a:pt x="78" y="14"/>
                    <a:pt x="77" y="15"/>
                    <a:pt x="76" y="15"/>
                  </a:cubicBezTo>
                  <a:cubicBezTo>
                    <a:pt x="75" y="15"/>
                    <a:pt x="75" y="15"/>
                    <a:pt x="75" y="15"/>
                  </a:cubicBezTo>
                  <a:cubicBezTo>
                    <a:pt x="75" y="15"/>
                    <a:pt x="73" y="16"/>
                    <a:pt x="72" y="16"/>
                  </a:cubicBezTo>
                  <a:cubicBezTo>
                    <a:pt x="72" y="16"/>
                    <a:pt x="72" y="16"/>
                    <a:pt x="72" y="16"/>
                  </a:cubicBezTo>
                  <a:cubicBezTo>
                    <a:pt x="71" y="16"/>
                    <a:pt x="71" y="16"/>
                    <a:pt x="70" y="17"/>
                  </a:cubicBezTo>
                  <a:cubicBezTo>
                    <a:pt x="70" y="17"/>
                    <a:pt x="70" y="17"/>
                    <a:pt x="70" y="17"/>
                  </a:cubicBezTo>
                  <a:cubicBezTo>
                    <a:pt x="68" y="17"/>
                    <a:pt x="67" y="18"/>
                    <a:pt x="66" y="18"/>
                  </a:cubicBezTo>
                  <a:cubicBezTo>
                    <a:pt x="66" y="18"/>
                    <a:pt x="69" y="17"/>
                    <a:pt x="68" y="18"/>
                  </a:cubicBezTo>
                  <a:cubicBezTo>
                    <a:pt x="61" y="20"/>
                    <a:pt x="55" y="23"/>
                    <a:pt x="50" y="27"/>
                  </a:cubicBezTo>
                  <a:cubicBezTo>
                    <a:pt x="50" y="27"/>
                    <a:pt x="50" y="27"/>
                    <a:pt x="50" y="27"/>
                  </a:cubicBezTo>
                  <a:cubicBezTo>
                    <a:pt x="50" y="27"/>
                    <a:pt x="50" y="28"/>
                    <a:pt x="50" y="28"/>
                  </a:cubicBezTo>
                  <a:cubicBezTo>
                    <a:pt x="50" y="28"/>
                    <a:pt x="50" y="28"/>
                    <a:pt x="50" y="28"/>
                  </a:cubicBezTo>
                  <a:cubicBezTo>
                    <a:pt x="50" y="28"/>
                    <a:pt x="50" y="28"/>
                    <a:pt x="49" y="28"/>
                  </a:cubicBezTo>
                  <a:cubicBezTo>
                    <a:pt x="50" y="27"/>
                    <a:pt x="50" y="27"/>
                    <a:pt x="50" y="27"/>
                  </a:cubicBezTo>
                  <a:cubicBezTo>
                    <a:pt x="49" y="27"/>
                    <a:pt x="49" y="27"/>
                    <a:pt x="49" y="27"/>
                  </a:cubicBezTo>
                  <a:cubicBezTo>
                    <a:pt x="49" y="27"/>
                    <a:pt x="50" y="26"/>
                    <a:pt x="49" y="26"/>
                  </a:cubicBezTo>
                  <a:cubicBezTo>
                    <a:pt x="49" y="26"/>
                    <a:pt x="48" y="25"/>
                    <a:pt x="48" y="25"/>
                  </a:cubicBezTo>
                  <a:cubicBezTo>
                    <a:pt x="48" y="25"/>
                    <a:pt x="48" y="25"/>
                    <a:pt x="48" y="25"/>
                  </a:cubicBezTo>
                  <a:cubicBezTo>
                    <a:pt x="48" y="25"/>
                    <a:pt x="47" y="25"/>
                    <a:pt x="47" y="24"/>
                  </a:cubicBezTo>
                  <a:cubicBezTo>
                    <a:pt x="47" y="24"/>
                    <a:pt x="46" y="23"/>
                    <a:pt x="46" y="23"/>
                  </a:cubicBezTo>
                  <a:cubicBezTo>
                    <a:pt x="45" y="23"/>
                    <a:pt x="45" y="22"/>
                    <a:pt x="44" y="21"/>
                  </a:cubicBezTo>
                  <a:cubicBezTo>
                    <a:pt x="44" y="22"/>
                    <a:pt x="44" y="22"/>
                    <a:pt x="44" y="22"/>
                  </a:cubicBezTo>
                  <a:cubicBezTo>
                    <a:pt x="44" y="21"/>
                    <a:pt x="43" y="22"/>
                    <a:pt x="43" y="22"/>
                  </a:cubicBezTo>
                  <a:cubicBezTo>
                    <a:pt x="44" y="22"/>
                    <a:pt x="43" y="21"/>
                    <a:pt x="43" y="21"/>
                  </a:cubicBezTo>
                  <a:cubicBezTo>
                    <a:pt x="43" y="21"/>
                    <a:pt x="42" y="20"/>
                    <a:pt x="42" y="20"/>
                  </a:cubicBezTo>
                  <a:cubicBezTo>
                    <a:pt x="42" y="20"/>
                    <a:pt x="42" y="20"/>
                    <a:pt x="42" y="20"/>
                  </a:cubicBezTo>
                  <a:cubicBezTo>
                    <a:pt x="42" y="19"/>
                    <a:pt x="41" y="19"/>
                    <a:pt x="41" y="19"/>
                  </a:cubicBezTo>
                  <a:cubicBezTo>
                    <a:pt x="41" y="19"/>
                    <a:pt x="40" y="19"/>
                    <a:pt x="40" y="19"/>
                  </a:cubicBezTo>
                  <a:cubicBezTo>
                    <a:pt x="40" y="19"/>
                    <a:pt x="40" y="19"/>
                    <a:pt x="40" y="18"/>
                  </a:cubicBezTo>
                  <a:cubicBezTo>
                    <a:pt x="40" y="18"/>
                    <a:pt x="39" y="18"/>
                    <a:pt x="39" y="18"/>
                  </a:cubicBezTo>
                  <a:cubicBezTo>
                    <a:pt x="38" y="17"/>
                    <a:pt x="37" y="17"/>
                    <a:pt x="36" y="16"/>
                  </a:cubicBezTo>
                  <a:cubicBezTo>
                    <a:pt x="35" y="16"/>
                    <a:pt x="35" y="16"/>
                    <a:pt x="35" y="16"/>
                  </a:cubicBezTo>
                  <a:cubicBezTo>
                    <a:pt x="34" y="15"/>
                    <a:pt x="33" y="15"/>
                    <a:pt x="32" y="15"/>
                  </a:cubicBezTo>
                  <a:cubicBezTo>
                    <a:pt x="32" y="15"/>
                    <a:pt x="32" y="15"/>
                    <a:pt x="32" y="15"/>
                  </a:cubicBezTo>
                  <a:cubicBezTo>
                    <a:pt x="32" y="16"/>
                    <a:pt x="31" y="15"/>
                    <a:pt x="31" y="15"/>
                  </a:cubicBezTo>
                  <a:cubicBezTo>
                    <a:pt x="31" y="15"/>
                    <a:pt x="31" y="15"/>
                    <a:pt x="30" y="15"/>
                  </a:cubicBezTo>
                  <a:cubicBezTo>
                    <a:pt x="30" y="15"/>
                    <a:pt x="30" y="15"/>
                    <a:pt x="30" y="15"/>
                  </a:cubicBezTo>
                  <a:cubicBezTo>
                    <a:pt x="29" y="15"/>
                    <a:pt x="29" y="15"/>
                    <a:pt x="28" y="14"/>
                  </a:cubicBezTo>
                  <a:cubicBezTo>
                    <a:pt x="28" y="15"/>
                    <a:pt x="28" y="15"/>
                    <a:pt x="28" y="15"/>
                  </a:cubicBezTo>
                  <a:cubicBezTo>
                    <a:pt x="28" y="15"/>
                    <a:pt x="27" y="15"/>
                    <a:pt x="27" y="14"/>
                  </a:cubicBezTo>
                  <a:cubicBezTo>
                    <a:pt x="27" y="15"/>
                    <a:pt x="26" y="14"/>
                    <a:pt x="25" y="15"/>
                  </a:cubicBezTo>
                  <a:cubicBezTo>
                    <a:pt x="25" y="15"/>
                    <a:pt x="25" y="15"/>
                    <a:pt x="25" y="14"/>
                  </a:cubicBezTo>
                  <a:cubicBezTo>
                    <a:pt x="24" y="14"/>
                    <a:pt x="24" y="15"/>
                    <a:pt x="23" y="15"/>
                  </a:cubicBezTo>
                  <a:cubicBezTo>
                    <a:pt x="23" y="15"/>
                    <a:pt x="23" y="15"/>
                    <a:pt x="23" y="15"/>
                  </a:cubicBezTo>
                  <a:cubicBezTo>
                    <a:pt x="23" y="15"/>
                    <a:pt x="23" y="15"/>
                    <a:pt x="23" y="15"/>
                  </a:cubicBezTo>
                  <a:cubicBezTo>
                    <a:pt x="22" y="15"/>
                    <a:pt x="21" y="16"/>
                    <a:pt x="20" y="16"/>
                  </a:cubicBezTo>
                  <a:cubicBezTo>
                    <a:pt x="18" y="17"/>
                    <a:pt x="17" y="17"/>
                    <a:pt x="16" y="18"/>
                  </a:cubicBezTo>
                  <a:cubicBezTo>
                    <a:pt x="16" y="19"/>
                    <a:pt x="16" y="19"/>
                    <a:pt x="16" y="19"/>
                  </a:cubicBezTo>
                  <a:cubicBezTo>
                    <a:pt x="15" y="19"/>
                    <a:pt x="15" y="20"/>
                    <a:pt x="14" y="19"/>
                  </a:cubicBezTo>
                  <a:cubicBezTo>
                    <a:pt x="14" y="20"/>
                    <a:pt x="14" y="20"/>
                    <a:pt x="14" y="20"/>
                  </a:cubicBezTo>
                  <a:cubicBezTo>
                    <a:pt x="14" y="20"/>
                    <a:pt x="14" y="21"/>
                    <a:pt x="13" y="21"/>
                  </a:cubicBezTo>
                  <a:cubicBezTo>
                    <a:pt x="13" y="21"/>
                    <a:pt x="13" y="21"/>
                    <a:pt x="13" y="21"/>
                  </a:cubicBezTo>
                  <a:cubicBezTo>
                    <a:pt x="13" y="22"/>
                    <a:pt x="13" y="22"/>
                    <a:pt x="12" y="23"/>
                  </a:cubicBezTo>
                  <a:cubicBezTo>
                    <a:pt x="12" y="23"/>
                    <a:pt x="13" y="23"/>
                    <a:pt x="13" y="23"/>
                  </a:cubicBezTo>
                  <a:cubicBezTo>
                    <a:pt x="13" y="23"/>
                    <a:pt x="12" y="23"/>
                    <a:pt x="12" y="23"/>
                  </a:cubicBezTo>
                  <a:cubicBezTo>
                    <a:pt x="12" y="23"/>
                    <a:pt x="12" y="23"/>
                    <a:pt x="12" y="23"/>
                  </a:cubicBezTo>
                  <a:cubicBezTo>
                    <a:pt x="12" y="24"/>
                    <a:pt x="11" y="26"/>
                    <a:pt x="10" y="27"/>
                  </a:cubicBezTo>
                  <a:cubicBezTo>
                    <a:pt x="10" y="28"/>
                    <a:pt x="11" y="27"/>
                    <a:pt x="10" y="28"/>
                  </a:cubicBezTo>
                  <a:cubicBezTo>
                    <a:pt x="11" y="28"/>
                    <a:pt x="10" y="28"/>
                    <a:pt x="10" y="28"/>
                  </a:cubicBezTo>
                  <a:cubicBezTo>
                    <a:pt x="10" y="28"/>
                    <a:pt x="11" y="29"/>
                    <a:pt x="11" y="29"/>
                  </a:cubicBezTo>
                  <a:cubicBezTo>
                    <a:pt x="10" y="29"/>
                    <a:pt x="10" y="29"/>
                    <a:pt x="10" y="29"/>
                  </a:cubicBezTo>
                  <a:cubicBezTo>
                    <a:pt x="10" y="30"/>
                    <a:pt x="10" y="30"/>
                    <a:pt x="10" y="30"/>
                  </a:cubicBezTo>
                  <a:cubicBezTo>
                    <a:pt x="10" y="30"/>
                    <a:pt x="10" y="30"/>
                    <a:pt x="10" y="30"/>
                  </a:cubicBezTo>
                  <a:cubicBezTo>
                    <a:pt x="10" y="31"/>
                    <a:pt x="10" y="31"/>
                    <a:pt x="9" y="32"/>
                  </a:cubicBezTo>
                  <a:cubicBezTo>
                    <a:pt x="9" y="35"/>
                    <a:pt x="9" y="38"/>
                    <a:pt x="10" y="41"/>
                  </a:cubicBezTo>
                  <a:cubicBezTo>
                    <a:pt x="10" y="44"/>
                    <a:pt x="11" y="47"/>
                    <a:pt x="13" y="49"/>
                  </a:cubicBezTo>
                  <a:cubicBezTo>
                    <a:pt x="14" y="50"/>
                    <a:pt x="14" y="50"/>
                    <a:pt x="14" y="50"/>
                  </a:cubicBezTo>
                  <a:cubicBezTo>
                    <a:pt x="14" y="50"/>
                    <a:pt x="14" y="50"/>
                    <a:pt x="14" y="50"/>
                  </a:cubicBezTo>
                  <a:cubicBezTo>
                    <a:pt x="14" y="51"/>
                    <a:pt x="14" y="51"/>
                    <a:pt x="14" y="51"/>
                  </a:cubicBezTo>
                  <a:cubicBezTo>
                    <a:pt x="15" y="52"/>
                    <a:pt x="15" y="53"/>
                    <a:pt x="16" y="54"/>
                  </a:cubicBezTo>
                  <a:cubicBezTo>
                    <a:pt x="16" y="54"/>
                    <a:pt x="16" y="53"/>
                    <a:pt x="16" y="54"/>
                  </a:cubicBezTo>
                  <a:cubicBezTo>
                    <a:pt x="16" y="54"/>
                    <a:pt x="16" y="54"/>
                    <a:pt x="16" y="54"/>
                  </a:cubicBezTo>
                  <a:cubicBezTo>
                    <a:pt x="16" y="54"/>
                    <a:pt x="16" y="54"/>
                    <a:pt x="16" y="54"/>
                  </a:cubicBezTo>
                  <a:cubicBezTo>
                    <a:pt x="16" y="54"/>
                    <a:pt x="16" y="54"/>
                    <a:pt x="16" y="54"/>
                  </a:cubicBezTo>
                  <a:cubicBezTo>
                    <a:pt x="18" y="57"/>
                    <a:pt x="21" y="58"/>
                    <a:pt x="23" y="60"/>
                  </a:cubicBezTo>
                  <a:cubicBezTo>
                    <a:pt x="24" y="60"/>
                    <a:pt x="25" y="61"/>
                    <a:pt x="25" y="61"/>
                  </a:cubicBezTo>
                  <a:cubicBezTo>
                    <a:pt x="27" y="61"/>
                    <a:pt x="29" y="61"/>
                    <a:pt x="31" y="61"/>
                  </a:cubicBezTo>
                  <a:cubicBezTo>
                    <a:pt x="30" y="63"/>
                    <a:pt x="30" y="65"/>
                    <a:pt x="30" y="66"/>
                  </a:cubicBezTo>
                  <a:cubicBezTo>
                    <a:pt x="30" y="65"/>
                    <a:pt x="30" y="67"/>
                    <a:pt x="31" y="65"/>
                  </a:cubicBezTo>
                  <a:cubicBezTo>
                    <a:pt x="31" y="67"/>
                    <a:pt x="31" y="67"/>
                    <a:pt x="31" y="67"/>
                  </a:cubicBezTo>
                  <a:cubicBezTo>
                    <a:pt x="31" y="66"/>
                    <a:pt x="31" y="65"/>
                    <a:pt x="31" y="66"/>
                  </a:cubicBezTo>
                  <a:cubicBezTo>
                    <a:pt x="31" y="67"/>
                    <a:pt x="30" y="69"/>
                    <a:pt x="30" y="69"/>
                  </a:cubicBezTo>
                  <a:cubicBezTo>
                    <a:pt x="30" y="71"/>
                    <a:pt x="29" y="72"/>
                    <a:pt x="29" y="74"/>
                  </a:cubicBezTo>
                  <a:cubicBezTo>
                    <a:pt x="29" y="73"/>
                    <a:pt x="29" y="75"/>
                    <a:pt x="30" y="74"/>
                  </a:cubicBezTo>
                  <a:cubicBezTo>
                    <a:pt x="29" y="77"/>
                    <a:pt x="29" y="77"/>
                    <a:pt x="29" y="77"/>
                  </a:cubicBezTo>
                  <a:cubicBezTo>
                    <a:pt x="29" y="78"/>
                    <a:pt x="29" y="78"/>
                    <a:pt x="29" y="79"/>
                  </a:cubicBezTo>
                  <a:cubicBezTo>
                    <a:pt x="29" y="79"/>
                    <a:pt x="29" y="79"/>
                    <a:pt x="28" y="79"/>
                  </a:cubicBezTo>
                  <a:cubicBezTo>
                    <a:pt x="28" y="80"/>
                    <a:pt x="28" y="83"/>
                    <a:pt x="29" y="83"/>
                  </a:cubicBezTo>
                  <a:cubicBezTo>
                    <a:pt x="29" y="83"/>
                    <a:pt x="29" y="82"/>
                    <a:pt x="29" y="83"/>
                  </a:cubicBezTo>
                  <a:cubicBezTo>
                    <a:pt x="29" y="84"/>
                    <a:pt x="29" y="84"/>
                    <a:pt x="29" y="85"/>
                  </a:cubicBezTo>
                  <a:cubicBezTo>
                    <a:pt x="29" y="85"/>
                    <a:pt x="29" y="85"/>
                    <a:pt x="29" y="85"/>
                  </a:cubicBezTo>
                  <a:cubicBezTo>
                    <a:pt x="29" y="86"/>
                    <a:pt x="29" y="88"/>
                    <a:pt x="29" y="87"/>
                  </a:cubicBezTo>
                  <a:cubicBezTo>
                    <a:pt x="29" y="87"/>
                    <a:pt x="29" y="87"/>
                    <a:pt x="29" y="86"/>
                  </a:cubicBezTo>
                  <a:cubicBezTo>
                    <a:pt x="29" y="87"/>
                    <a:pt x="29" y="89"/>
                    <a:pt x="29" y="90"/>
                  </a:cubicBezTo>
                  <a:cubicBezTo>
                    <a:pt x="29" y="90"/>
                    <a:pt x="29" y="90"/>
                    <a:pt x="29" y="90"/>
                  </a:cubicBezTo>
                  <a:cubicBezTo>
                    <a:pt x="29" y="91"/>
                    <a:pt x="29" y="93"/>
                    <a:pt x="29" y="95"/>
                  </a:cubicBezTo>
                  <a:cubicBezTo>
                    <a:pt x="29" y="95"/>
                    <a:pt x="30" y="95"/>
                    <a:pt x="29" y="95"/>
                  </a:cubicBezTo>
                  <a:cubicBezTo>
                    <a:pt x="30" y="97"/>
                    <a:pt x="30" y="100"/>
                    <a:pt x="31" y="102"/>
                  </a:cubicBezTo>
                  <a:cubicBezTo>
                    <a:pt x="31" y="102"/>
                    <a:pt x="31" y="102"/>
                    <a:pt x="31" y="102"/>
                  </a:cubicBezTo>
                  <a:cubicBezTo>
                    <a:pt x="31" y="103"/>
                    <a:pt x="32" y="103"/>
                    <a:pt x="32" y="104"/>
                  </a:cubicBezTo>
                  <a:cubicBezTo>
                    <a:pt x="32" y="104"/>
                    <a:pt x="32" y="105"/>
                    <a:pt x="32" y="106"/>
                  </a:cubicBezTo>
                  <a:cubicBezTo>
                    <a:pt x="32" y="106"/>
                    <a:pt x="32" y="106"/>
                    <a:pt x="32" y="106"/>
                  </a:cubicBezTo>
                  <a:cubicBezTo>
                    <a:pt x="33" y="108"/>
                    <a:pt x="34" y="112"/>
                    <a:pt x="35" y="114"/>
                  </a:cubicBezTo>
                  <a:cubicBezTo>
                    <a:pt x="35" y="114"/>
                    <a:pt x="35" y="114"/>
                    <a:pt x="35" y="115"/>
                  </a:cubicBezTo>
                  <a:cubicBezTo>
                    <a:pt x="35" y="115"/>
                    <a:pt x="34" y="115"/>
                    <a:pt x="32" y="117"/>
                  </a:cubicBezTo>
                  <a:cubicBezTo>
                    <a:pt x="29" y="119"/>
                    <a:pt x="27" y="124"/>
                    <a:pt x="24" y="128"/>
                  </a:cubicBezTo>
                  <a:cubicBezTo>
                    <a:pt x="24" y="128"/>
                    <a:pt x="25" y="128"/>
                    <a:pt x="24" y="129"/>
                  </a:cubicBezTo>
                  <a:cubicBezTo>
                    <a:pt x="22" y="132"/>
                    <a:pt x="19" y="138"/>
                    <a:pt x="19" y="143"/>
                  </a:cubicBezTo>
                  <a:cubicBezTo>
                    <a:pt x="19" y="143"/>
                    <a:pt x="19" y="143"/>
                    <a:pt x="19" y="143"/>
                  </a:cubicBezTo>
                  <a:cubicBezTo>
                    <a:pt x="19" y="144"/>
                    <a:pt x="18" y="145"/>
                    <a:pt x="18" y="146"/>
                  </a:cubicBezTo>
                  <a:cubicBezTo>
                    <a:pt x="18" y="146"/>
                    <a:pt x="18" y="146"/>
                    <a:pt x="18" y="146"/>
                  </a:cubicBezTo>
                  <a:cubicBezTo>
                    <a:pt x="18" y="146"/>
                    <a:pt x="18" y="148"/>
                    <a:pt x="17" y="148"/>
                  </a:cubicBezTo>
                  <a:cubicBezTo>
                    <a:pt x="17" y="148"/>
                    <a:pt x="18" y="148"/>
                    <a:pt x="18" y="149"/>
                  </a:cubicBezTo>
                  <a:cubicBezTo>
                    <a:pt x="17" y="149"/>
                    <a:pt x="17" y="149"/>
                    <a:pt x="17" y="149"/>
                  </a:cubicBezTo>
                  <a:cubicBezTo>
                    <a:pt x="16" y="151"/>
                    <a:pt x="17" y="153"/>
                    <a:pt x="16" y="156"/>
                  </a:cubicBezTo>
                  <a:cubicBezTo>
                    <a:pt x="16" y="155"/>
                    <a:pt x="16" y="155"/>
                    <a:pt x="16" y="155"/>
                  </a:cubicBezTo>
                  <a:cubicBezTo>
                    <a:pt x="15" y="159"/>
                    <a:pt x="15" y="163"/>
                    <a:pt x="15" y="167"/>
                  </a:cubicBezTo>
                  <a:cubicBezTo>
                    <a:pt x="15" y="167"/>
                    <a:pt x="15" y="167"/>
                    <a:pt x="15" y="167"/>
                  </a:cubicBezTo>
                  <a:cubicBezTo>
                    <a:pt x="15" y="167"/>
                    <a:pt x="15" y="169"/>
                    <a:pt x="15" y="170"/>
                  </a:cubicBezTo>
                  <a:cubicBezTo>
                    <a:pt x="15" y="170"/>
                    <a:pt x="14" y="172"/>
                    <a:pt x="14" y="173"/>
                  </a:cubicBezTo>
                  <a:cubicBezTo>
                    <a:pt x="14" y="173"/>
                    <a:pt x="14" y="173"/>
                    <a:pt x="14" y="173"/>
                  </a:cubicBezTo>
                  <a:cubicBezTo>
                    <a:pt x="14" y="174"/>
                    <a:pt x="15" y="174"/>
                    <a:pt x="14" y="175"/>
                  </a:cubicBezTo>
                  <a:cubicBezTo>
                    <a:pt x="14" y="175"/>
                    <a:pt x="14" y="175"/>
                    <a:pt x="14" y="175"/>
                  </a:cubicBezTo>
                  <a:cubicBezTo>
                    <a:pt x="14" y="176"/>
                    <a:pt x="15" y="177"/>
                    <a:pt x="14" y="177"/>
                  </a:cubicBezTo>
                  <a:cubicBezTo>
                    <a:pt x="14" y="177"/>
                    <a:pt x="14" y="177"/>
                    <a:pt x="14" y="177"/>
                  </a:cubicBezTo>
                  <a:cubicBezTo>
                    <a:pt x="14" y="178"/>
                    <a:pt x="14" y="179"/>
                    <a:pt x="14" y="179"/>
                  </a:cubicBezTo>
                  <a:cubicBezTo>
                    <a:pt x="14" y="179"/>
                    <a:pt x="14" y="179"/>
                    <a:pt x="14" y="179"/>
                  </a:cubicBezTo>
                  <a:cubicBezTo>
                    <a:pt x="14" y="181"/>
                    <a:pt x="14" y="182"/>
                    <a:pt x="14" y="182"/>
                  </a:cubicBezTo>
                  <a:cubicBezTo>
                    <a:pt x="14" y="182"/>
                    <a:pt x="14" y="180"/>
                    <a:pt x="15" y="181"/>
                  </a:cubicBezTo>
                  <a:cubicBezTo>
                    <a:pt x="14" y="186"/>
                    <a:pt x="14" y="191"/>
                    <a:pt x="15" y="197"/>
                  </a:cubicBezTo>
                  <a:cubicBezTo>
                    <a:pt x="15" y="197"/>
                    <a:pt x="15" y="198"/>
                    <a:pt x="15" y="198"/>
                  </a:cubicBezTo>
                  <a:cubicBezTo>
                    <a:pt x="15" y="198"/>
                    <a:pt x="15" y="200"/>
                    <a:pt x="15" y="200"/>
                  </a:cubicBezTo>
                  <a:cubicBezTo>
                    <a:pt x="15" y="200"/>
                    <a:pt x="15" y="200"/>
                    <a:pt x="15" y="201"/>
                  </a:cubicBezTo>
                  <a:cubicBezTo>
                    <a:pt x="15" y="202"/>
                    <a:pt x="15" y="202"/>
                    <a:pt x="15" y="203"/>
                  </a:cubicBezTo>
                  <a:cubicBezTo>
                    <a:pt x="15" y="202"/>
                    <a:pt x="15" y="202"/>
                    <a:pt x="15" y="202"/>
                  </a:cubicBezTo>
                  <a:cubicBezTo>
                    <a:pt x="15" y="203"/>
                    <a:pt x="15" y="204"/>
                    <a:pt x="15" y="206"/>
                  </a:cubicBezTo>
                  <a:cubicBezTo>
                    <a:pt x="15" y="205"/>
                    <a:pt x="15" y="205"/>
                    <a:pt x="15" y="205"/>
                  </a:cubicBezTo>
                  <a:cubicBezTo>
                    <a:pt x="15" y="206"/>
                    <a:pt x="15" y="207"/>
                    <a:pt x="15" y="208"/>
                  </a:cubicBezTo>
                  <a:cubicBezTo>
                    <a:pt x="15" y="208"/>
                    <a:pt x="15" y="208"/>
                    <a:pt x="15" y="208"/>
                  </a:cubicBezTo>
                  <a:cubicBezTo>
                    <a:pt x="16" y="209"/>
                    <a:pt x="15" y="208"/>
                    <a:pt x="15" y="210"/>
                  </a:cubicBezTo>
                  <a:cubicBezTo>
                    <a:pt x="15" y="209"/>
                    <a:pt x="15" y="209"/>
                    <a:pt x="15" y="209"/>
                  </a:cubicBezTo>
                  <a:cubicBezTo>
                    <a:pt x="15" y="211"/>
                    <a:pt x="15" y="212"/>
                    <a:pt x="15" y="214"/>
                  </a:cubicBezTo>
                  <a:cubicBezTo>
                    <a:pt x="14" y="214"/>
                    <a:pt x="13" y="214"/>
                    <a:pt x="11" y="215"/>
                  </a:cubicBezTo>
                  <a:cubicBezTo>
                    <a:pt x="11" y="215"/>
                    <a:pt x="12" y="215"/>
                    <a:pt x="10" y="215"/>
                  </a:cubicBezTo>
                  <a:cubicBezTo>
                    <a:pt x="10" y="215"/>
                    <a:pt x="8" y="216"/>
                    <a:pt x="8" y="215"/>
                  </a:cubicBezTo>
                  <a:cubicBezTo>
                    <a:pt x="7" y="216"/>
                    <a:pt x="5" y="216"/>
                    <a:pt x="4" y="217"/>
                  </a:cubicBezTo>
                  <a:cubicBezTo>
                    <a:pt x="5" y="217"/>
                    <a:pt x="4" y="218"/>
                    <a:pt x="5" y="217"/>
                  </a:cubicBezTo>
                  <a:cubicBezTo>
                    <a:pt x="5" y="217"/>
                    <a:pt x="5" y="218"/>
                    <a:pt x="5" y="218"/>
                  </a:cubicBezTo>
                  <a:cubicBezTo>
                    <a:pt x="5" y="218"/>
                    <a:pt x="5" y="217"/>
                    <a:pt x="5" y="218"/>
                  </a:cubicBezTo>
                  <a:cubicBezTo>
                    <a:pt x="5" y="218"/>
                    <a:pt x="3" y="219"/>
                    <a:pt x="3" y="219"/>
                  </a:cubicBezTo>
                  <a:cubicBezTo>
                    <a:pt x="2" y="220"/>
                    <a:pt x="1" y="220"/>
                    <a:pt x="1" y="222"/>
                  </a:cubicBezTo>
                  <a:cubicBezTo>
                    <a:pt x="1" y="221"/>
                    <a:pt x="1" y="222"/>
                    <a:pt x="2" y="222"/>
                  </a:cubicBezTo>
                  <a:cubicBezTo>
                    <a:pt x="1" y="223"/>
                    <a:pt x="1" y="223"/>
                    <a:pt x="0" y="224"/>
                  </a:cubicBezTo>
                  <a:cubicBezTo>
                    <a:pt x="0" y="225"/>
                    <a:pt x="1" y="224"/>
                    <a:pt x="1" y="225"/>
                  </a:cubicBezTo>
                  <a:cubicBezTo>
                    <a:pt x="0" y="225"/>
                    <a:pt x="0" y="225"/>
                    <a:pt x="0" y="226"/>
                  </a:cubicBezTo>
                  <a:cubicBezTo>
                    <a:pt x="0" y="226"/>
                    <a:pt x="0" y="228"/>
                    <a:pt x="1" y="228"/>
                  </a:cubicBezTo>
                  <a:cubicBezTo>
                    <a:pt x="1" y="228"/>
                    <a:pt x="1" y="227"/>
                    <a:pt x="1" y="228"/>
                  </a:cubicBezTo>
                  <a:cubicBezTo>
                    <a:pt x="1" y="229"/>
                    <a:pt x="1" y="229"/>
                    <a:pt x="1" y="230"/>
                  </a:cubicBezTo>
                  <a:cubicBezTo>
                    <a:pt x="2" y="230"/>
                    <a:pt x="2" y="230"/>
                    <a:pt x="2" y="230"/>
                  </a:cubicBezTo>
                  <a:cubicBezTo>
                    <a:pt x="2" y="230"/>
                    <a:pt x="2" y="232"/>
                    <a:pt x="2" y="231"/>
                  </a:cubicBezTo>
                  <a:cubicBezTo>
                    <a:pt x="2" y="231"/>
                    <a:pt x="2" y="231"/>
                    <a:pt x="2" y="231"/>
                  </a:cubicBezTo>
                  <a:cubicBezTo>
                    <a:pt x="2" y="231"/>
                    <a:pt x="2" y="232"/>
                    <a:pt x="3" y="233"/>
                  </a:cubicBezTo>
                  <a:cubicBezTo>
                    <a:pt x="3" y="233"/>
                    <a:pt x="3" y="233"/>
                    <a:pt x="3" y="232"/>
                  </a:cubicBezTo>
                  <a:cubicBezTo>
                    <a:pt x="4" y="233"/>
                    <a:pt x="5" y="234"/>
                    <a:pt x="7" y="235"/>
                  </a:cubicBezTo>
                  <a:cubicBezTo>
                    <a:pt x="7" y="235"/>
                    <a:pt x="6" y="234"/>
                    <a:pt x="6" y="234"/>
                  </a:cubicBezTo>
                  <a:cubicBezTo>
                    <a:pt x="8" y="235"/>
                    <a:pt x="11" y="235"/>
                    <a:pt x="12" y="234"/>
                  </a:cubicBezTo>
                  <a:cubicBezTo>
                    <a:pt x="12" y="234"/>
                    <a:pt x="12" y="235"/>
                    <a:pt x="12" y="235"/>
                  </a:cubicBezTo>
                  <a:cubicBezTo>
                    <a:pt x="13" y="234"/>
                    <a:pt x="13" y="234"/>
                    <a:pt x="14" y="234"/>
                  </a:cubicBezTo>
                  <a:cubicBezTo>
                    <a:pt x="14" y="234"/>
                    <a:pt x="14" y="234"/>
                    <a:pt x="15" y="233"/>
                  </a:cubicBezTo>
                  <a:cubicBezTo>
                    <a:pt x="15" y="233"/>
                    <a:pt x="15" y="233"/>
                    <a:pt x="15" y="233"/>
                  </a:cubicBezTo>
                  <a:cubicBezTo>
                    <a:pt x="15" y="233"/>
                    <a:pt x="15" y="233"/>
                    <a:pt x="16" y="233"/>
                  </a:cubicBezTo>
                  <a:cubicBezTo>
                    <a:pt x="15" y="234"/>
                    <a:pt x="15" y="233"/>
                    <a:pt x="15" y="234"/>
                  </a:cubicBezTo>
                  <a:cubicBezTo>
                    <a:pt x="15" y="235"/>
                    <a:pt x="15" y="235"/>
                    <a:pt x="15" y="235"/>
                  </a:cubicBezTo>
                  <a:cubicBezTo>
                    <a:pt x="15" y="235"/>
                    <a:pt x="15" y="236"/>
                    <a:pt x="15" y="235"/>
                  </a:cubicBezTo>
                  <a:cubicBezTo>
                    <a:pt x="15" y="236"/>
                    <a:pt x="15" y="237"/>
                    <a:pt x="15" y="237"/>
                  </a:cubicBezTo>
                  <a:cubicBezTo>
                    <a:pt x="15" y="237"/>
                    <a:pt x="15" y="237"/>
                    <a:pt x="15" y="237"/>
                  </a:cubicBezTo>
                  <a:cubicBezTo>
                    <a:pt x="15" y="238"/>
                    <a:pt x="15" y="238"/>
                    <a:pt x="15" y="239"/>
                  </a:cubicBezTo>
                  <a:cubicBezTo>
                    <a:pt x="15" y="239"/>
                    <a:pt x="15" y="239"/>
                    <a:pt x="15" y="239"/>
                  </a:cubicBezTo>
                  <a:cubicBezTo>
                    <a:pt x="15" y="239"/>
                    <a:pt x="15" y="240"/>
                    <a:pt x="15" y="241"/>
                  </a:cubicBezTo>
                  <a:cubicBezTo>
                    <a:pt x="16" y="242"/>
                    <a:pt x="17" y="244"/>
                    <a:pt x="18" y="244"/>
                  </a:cubicBezTo>
                  <a:cubicBezTo>
                    <a:pt x="18" y="245"/>
                    <a:pt x="19" y="245"/>
                    <a:pt x="19" y="245"/>
                  </a:cubicBezTo>
                  <a:cubicBezTo>
                    <a:pt x="19" y="246"/>
                    <a:pt x="20" y="246"/>
                    <a:pt x="21" y="246"/>
                  </a:cubicBezTo>
                  <a:cubicBezTo>
                    <a:pt x="20" y="246"/>
                    <a:pt x="20" y="246"/>
                    <a:pt x="20" y="246"/>
                  </a:cubicBezTo>
                  <a:cubicBezTo>
                    <a:pt x="21" y="246"/>
                    <a:pt x="21" y="246"/>
                    <a:pt x="22" y="246"/>
                  </a:cubicBezTo>
                  <a:cubicBezTo>
                    <a:pt x="22" y="246"/>
                    <a:pt x="23" y="246"/>
                    <a:pt x="24" y="246"/>
                  </a:cubicBezTo>
                  <a:cubicBezTo>
                    <a:pt x="25" y="246"/>
                    <a:pt x="25" y="246"/>
                    <a:pt x="25" y="246"/>
                  </a:cubicBezTo>
                  <a:cubicBezTo>
                    <a:pt x="26" y="245"/>
                    <a:pt x="28" y="246"/>
                    <a:pt x="28" y="244"/>
                  </a:cubicBezTo>
                  <a:cubicBezTo>
                    <a:pt x="28" y="245"/>
                    <a:pt x="27" y="245"/>
                    <a:pt x="28" y="244"/>
                  </a:cubicBezTo>
                  <a:cubicBezTo>
                    <a:pt x="28" y="244"/>
                    <a:pt x="29" y="244"/>
                    <a:pt x="30" y="243"/>
                  </a:cubicBezTo>
                  <a:cubicBezTo>
                    <a:pt x="30" y="243"/>
                    <a:pt x="30" y="243"/>
                    <a:pt x="30" y="243"/>
                  </a:cubicBezTo>
                  <a:cubicBezTo>
                    <a:pt x="31" y="243"/>
                    <a:pt x="32" y="242"/>
                    <a:pt x="32" y="242"/>
                  </a:cubicBezTo>
                  <a:cubicBezTo>
                    <a:pt x="32" y="242"/>
                    <a:pt x="33" y="241"/>
                    <a:pt x="33" y="241"/>
                  </a:cubicBezTo>
                  <a:cubicBezTo>
                    <a:pt x="34" y="240"/>
                    <a:pt x="34" y="239"/>
                    <a:pt x="35" y="238"/>
                  </a:cubicBezTo>
                  <a:cubicBezTo>
                    <a:pt x="35" y="239"/>
                    <a:pt x="35" y="239"/>
                    <a:pt x="35" y="240"/>
                  </a:cubicBezTo>
                  <a:cubicBezTo>
                    <a:pt x="36" y="240"/>
                    <a:pt x="36" y="240"/>
                    <a:pt x="36" y="240"/>
                  </a:cubicBezTo>
                  <a:cubicBezTo>
                    <a:pt x="36" y="241"/>
                    <a:pt x="36" y="241"/>
                    <a:pt x="36" y="242"/>
                  </a:cubicBezTo>
                  <a:cubicBezTo>
                    <a:pt x="37" y="243"/>
                    <a:pt x="37" y="242"/>
                    <a:pt x="37" y="242"/>
                  </a:cubicBezTo>
                  <a:cubicBezTo>
                    <a:pt x="37" y="243"/>
                    <a:pt x="38" y="243"/>
                    <a:pt x="38" y="244"/>
                  </a:cubicBezTo>
                  <a:cubicBezTo>
                    <a:pt x="38" y="244"/>
                    <a:pt x="39" y="244"/>
                    <a:pt x="39" y="244"/>
                  </a:cubicBezTo>
                  <a:cubicBezTo>
                    <a:pt x="38" y="244"/>
                    <a:pt x="40" y="245"/>
                    <a:pt x="40" y="245"/>
                  </a:cubicBezTo>
                  <a:cubicBezTo>
                    <a:pt x="40" y="245"/>
                    <a:pt x="40" y="245"/>
                    <a:pt x="40" y="245"/>
                  </a:cubicBezTo>
                  <a:cubicBezTo>
                    <a:pt x="40" y="245"/>
                    <a:pt x="41" y="245"/>
                    <a:pt x="41" y="245"/>
                  </a:cubicBezTo>
                  <a:cubicBezTo>
                    <a:pt x="41" y="245"/>
                    <a:pt x="40" y="245"/>
                    <a:pt x="40" y="245"/>
                  </a:cubicBezTo>
                  <a:cubicBezTo>
                    <a:pt x="40" y="245"/>
                    <a:pt x="41" y="245"/>
                    <a:pt x="41" y="245"/>
                  </a:cubicBezTo>
                  <a:cubicBezTo>
                    <a:pt x="41" y="245"/>
                    <a:pt x="42" y="245"/>
                    <a:pt x="43" y="245"/>
                  </a:cubicBezTo>
                  <a:cubicBezTo>
                    <a:pt x="44" y="245"/>
                    <a:pt x="44" y="245"/>
                    <a:pt x="44" y="245"/>
                  </a:cubicBezTo>
                  <a:cubicBezTo>
                    <a:pt x="44" y="245"/>
                    <a:pt x="45" y="245"/>
                    <a:pt x="44" y="245"/>
                  </a:cubicBezTo>
                  <a:cubicBezTo>
                    <a:pt x="44" y="245"/>
                    <a:pt x="44" y="245"/>
                    <a:pt x="44" y="245"/>
                  </a:cubicBezTo>
                  <a:cubicBezTo>
                    <a:pt x="44" y="245"/>
                    <a:pt x="44" y="245"/>
                    <a:pt x="45" y="245"/>
                  </a:cubicBezTo>
                  <a:cubicBezTo>
                    <a:pt x="45" y="245"/>
                    <a:pt x="45" y="245"/>
                    <a:pt x="46" y="245"/>
                  </a:cubicBezTo>
                  <a:cubicBezTo>
                    <a:pt x="46" y="245"/>
                    <a:pt x="46" y="245"/>
                    <a:pt x="45" y="245"/>
                  </a:cubicBezTo>
                  <a:cubicBezTo>
                    <a:pt x="46" y="245"/>
                    <a:pt x="46" y="244"/>
                    <a:pt x="46" y="244"/>
                  </a:cubicBezTo>
                  <a:cubicBezTo>
                    <a:pt x="47" y="244"/>
                    <a:pt x="47" y="244"/>
                    <a:pt x="47" y="244"/>
                  </a:cubicBezTo>
                  <a:cubicBezTo>
                    <a:pt x="47" y="244"/>
                    <a:pt x="47" y="244"/>
                    <a:pt x="47" y="244"/>
                  </a:cubicBezTo>
                  <a:cubicBezTo>
                    <a:pt x="47" y="244"/>
                    <a:pt x="48" y="243"/>
                    <a:pt x="49" y="243"/>
                  </a:cubicBezTo>
                  <a:cubicBezTo>
                    <a:pt x="49" y="242"/>
                    <a:pt x="49" y="242"/>
                    <a:pt x="50" y="241"/>
                  </a:cubicBezTo>
                  <a:cubicBezTo>
                    <a:pt x="50" y="241"/>
                    <a:pt x="50" y="241"/>
                    <a:pt x="50" y="241"/>
                  </a:cubicBezTo>
                  <a:cubicBezTo>
                    <a:pt x="50" y="240"/>
                    <a:pt x="50" y="239"/>
                    <a:pt x="50" y="239"/>
                  </a:cubicBezTo>
                  <a:cubicBezTo>
                    <a:pt x="50" y="239"/>
                    <a:pt x="50" y="239"/>
                    <a:pt x="50" y="239"/>
                  </a:cubicBezTo>
                  <a:cubicBezTo>
                    <a:pt x="50" y="238"/>
                    <a:pt x="50" y="237"/>
                    <a:pt x="50" y="237"/>
                  </a:cubicBezTo>
                  <a:cubicBezTo>
                    <a:pt x="50" y="236"/>
                    <a:pt x="49" y="237"/>
                    <a:pt x="50" y="236"/>
                  </a:cubicBezTo>
                  <a:cubicBezTo>
                    <a:pt x="49" y="235"/>
                    <a:pt x="50" y="234"/>
                    <a:pt x="50" y="234"/>
                  </a:cubicBezTo>
                  <a:cubicBezTo>
                    <a:pt x="50" y="233"/>
                    <a:pt x="49" y="231"/>
                    <a:pt x="48" y="229"/>
                  </a:cubicBezTo>
                  <a:cubicBezTo>
                    <a:pt x="48" y="229"/>
                    <a:pt x="48" y="229"/>
                    <a:pt x="48" y="229"/>
                  </a:cubicBezTo>
                  <a:cubicBezTo>
                    <a:pt x="50" y="229"/>
                    <a:pt x="51" y="228"/>
                    <a:pt x="52" y="227"/>
                  </a:cubicBezTo>
                  <a:cubicBezTo>
                    <a:pt x="51" y="228"/>
                    <a:pt x="51" y="227"/>
                    <a:pt x="51" y="227"/>
                  </a:cubicBezTo>
                  <a:cubicBezTo>
                    <a:pt x="52" y="227"/>
                    <a:pt x="52" y="226"/>
                    <a:pt x="52" y="226"/>
                  </a:cubicBezTo>
                  <a:cubicBezTo>
                    <a:pt x="52" y="226"/>
                    <a:pt x="52" y="226"/>
                    <a:pt x="52" y="227"/>
                  </a:cubicBezTo>
                  <a:cubicBezTo>
                    <a:pt x="53" y="226"/>
                    <a:pt x="53" y="225"/>
                    <a:pt x="54" y="224"/>
                  </a:cubicBezTo>
                  <a:cubicBezTo>
                    <a:pt x="54" y="223"/>
                    <a:pt x="54" y="222"/>
                    <a:pt x="54" y="222"/>
                  </a:cubicBezTo>
                  <a:cubicBezTo>
                    <a:pt x="54" y="222"/>
                    <a:pt x="54" y="222"/>
                    <a:pt x="54" y="221"/>
                  </a:cubicBezTo>
                  <a:cubicBezTo>
                    <a:pt x="53" y="222"/>
                    <a:pt x="53" y="220"/>
                    <a:pt x="53" y="219"/>
                  </a:cubicBezTo>
                  <a:cubicBezTo>
                    <a:pt x="53" y="219"/>
                    <a:pt x="53" y="219"/>
                    <a:pt x="53" y="219"/>
                  </a:cubicBezTo>
                  <a:cubicBezTo>
                    <a:pt x="53" y="219"/>
                    <a:pt x="52" y="219"/>
                    <a:pt x="52" y="219"/>
                  </a:cubicBezTo>
                  <a:cubicBezTo>
                    <a:pt x="52" y="218"/>
                    <a:pt x="52" y="218"/>
                    <a:pt x="51" y="217"/>
                  </a:cubicBezTo>
                  <a:cubicBezTo>
                    <a:pt x="51" y="217"/>
                    <a:pt x="51" y="217"/>
                    <a:pt x="51" y="217"/>
                  </a:cubicBezTo>
                  <a:cubicBezTo>
                    <a:pt x="51" y="217"/>
                    <a:pt x="50" y="217"/>
                    <a:pt x="50" y="216"/>
                  </a:cubicBezTo>
                  <a:cubicBezTo>
                    <a:pt x="49" y="216"/>
                    <a:pt x="49" y="216"/>
                    <a:pt x="48" y="216"/>
                  </a:cubicBezTo>
                  <a:cubicBezTo>
                    <a:pt x="48" y="216"/>
                    <a:pt x="47" y="216"/>
                    <a:pt x="47" y="216"/>
                  </a:cubicBezTo>
                  <a:cubicBezTo>
                    <a:pt x="47" y="215"/>
                    <a:pt x="46" y="215"/>
                    <a:pt x="47" y="215"/>
                  </a:cubicBezTo>
                  <a:cubicBezTo>
                    <a:pt x="45" y="215"/>
                    <a:pt x="44" y="215"/>
                    <a:pt x="44" y="216"/>
                  </a:cubicBezTo>
                  <a:cubicBezTo>
                    <a:pt x="42" y="215"/>
                    <a:pt x="41" y="215"/>
                    <a:pt x="40" y="215"/>
                  </a:cubicBezTo>
                  <a:cubicBezTo>
                    <a:pt x="39" y="214"/>
                    <a:pt x="38" y="214"/>
                    <a:pt x="38" y="212"/>
                  </a:cubicBezTo>
                  <a:cubicBezTo>
                    <a:pt x="38" y="213"/>
                    <a:pt x="38" y="213"/>
                    <a:pt x="38" y="213"/>
                  </a:cubicBezTo>
                  <a:cubicBezTo>
                    <a:pt x="37" y="212"/>
                    <a:pt x="38" y="212"/>
                    <a:pt x="38" y="212"/>
                  </a:cubicBezTo>
                  <a:cubicBezTo>
                    <a:pt x="38" y="212"/>
                    <a:pt x="37" y="211"/>
                    <a:pt x="37" y="212"/>
                  </a:cubicBezTo>
                  <a:cubicBezTo>
                    <a:pt x="37" y="211"/>
                    <a:pt x="37" y="210"/>
                    <a:pt x="37" y="210"/>
                  </a:cubicBezTo>
                  <a:cubicBezTo>
                    <a:pt x="37" y="209"/>
                    <a:pt x="37" y="210"/>
                    <a:pt x="37" y="210"/>
                  </a:cubicBezTo>
                  <a:cubicBezTo>
                    <a:pt x="38" y="210"/>
                    <a:pt x="37" y="209"/>
                    <a:pt x="37" y="208"/>
                  </a:cubicBezTo>
                  <a:cubicBezTo>
                    <a:pt x="37" y="208"/>
                    <a:pt x="37" y="208"/>
                    <a:pt x="37" y="208"/>
                  </a:cubicBezTo>
                  <a:cubicBezTo>
                    <a:pt x="37" y="208"/>
                    <a:pt x="37" y="208"/>
                    <a:pt x="37" y="208"/>
                  </a:cubicBezTo>
                  <a:cubicBezTo>
                    <a:pt x="37" y="207"/>
                    <a:pt x="36" y="210"/>
                    <a:pt x="36" y="209"/>
                  </a:cubicBezTo>
                  <a:cubicBezTo>
                    <a:pt x="36" y="208"/>
                    <a:pt x="36" y="208"/>
                    <a:pt x="36" y="208"/>
                  </a:cubicBezTo>
                  <a:cubicBezTo>
                    <a:pt x="35" y="208"/>
                    <a:pt x="36" y="210"/>
                    <a:pt x="35" y="208"/>
                  </a:cubicBezTo>
                  <a:cubicBezTo>
                    <a:pt x="35" y="208"/>
                    <a:pt x="36" y="207"/>
                    <a:pt x="36" y="208"/>
                  </a:cubicBezTo>
                  <a:cubicBezTo>
                    <a:pt x="36" y="206"/>
                    <a:pt x="37" y="207"/>
                    <a:pt x="37" y="205"/>
                  </a:cubicBezTo>
                  <a:cubicBezTo>
                    <a:pt x="37" y="205"/>
                    <a:pt x="37" y="207"/>
                    <a:pt x="37" y="206"/>
                  </a:cubicBezTo>
                  <a:cubicBezTo>
                    <a:pt x="36" y="206"/>
                    <a:pt x="37" y="205"/>
                    <a:pt x="36" y="204"/>
                  </a:cubicBezTo>
                  <a:cubicBezTo>
                    <a:pt x="37" y="205"/>
                    <a:pt x="37" y="204"/>
                    <a:pt x="37" y="204"/>
                  </a:cubicBezTo>
                  <a:cubicBezTo>
                    <a:pt x="37" y="203"/>
                    <a:pt x="37" y="204"/>
                    <a:pt x="37" y="203"/>
                  </a:cubicBezTo>
                  <a:cubicBezTo>
                    <a:pt x="37" y="203"/>
                    <a:pt x="37" y="202"/>
                    <a:pt x="37" y="203"/>
                  </a:cubicBezTo>
                  <a:cubicBezTo>
                    <a:pt x="38" y="202"/>
                    <a:pt x="37" y="202"/>
                    <a:pt x="37" y="201"/>
                  </a:cubicBezTo>
                  <a:cubicBezTo>
                    <a:pt x="37" y="201"/>
                    <a:pt x="37" y="202"/>
                    <a:pt x="37" y="201"/>
                  </a:cubicBezTo>
                  <a:cubicBezTo>
                    <a:pt x="37" y="201"/>
                    <a:pt x="37" y="200"/>
                    <a:pt x="37" y="200"/>
                  </a:cubicBezTo>
                  <a:cubicBezTo>
                    <a:pt x="37" y="200"/>
                    <a:pt x="37" y="200"/>
                    <a:pt x="37" y="200"/>
                  </a:cubicBezTo>
                  <a:cubicBezTo>
                    <a:pt x="37" y="199"/>
                    <a:pt x="38" y="198"/>
                    <a:pt x="37" y="198"/>
                  </a:cubicBezTo>
                  <a:cubicBezTo>
                    <a:pt x="37" y="198"/>
                    <a:pt x="37" y="198"/>
                    <a:pt x="37" y="198"/>
                  </a:cubicBezTo>
                  <a:cubicBezTo>
                    <a:pt x="37" y="197"/>
                    <a:pt x="37" y="197"/>
                    <a:pt x="37" y="197"/>
                  </a:cubicBezTo>
                  <a:cubicBezTo>
                    <a:pt x="37" y="196"/>
                    <a:pt x="38" y="195"/>
                    <a:pt x="37" y="195"/>
                  </a:cubicBezTo>
                  <a:cubicBezTo>
                    <a:pt x="37" y="195"/>
                    <a:pt x="37" y="193"/>
                    <a:pt x="38" y="194"/>
                  </a:cubicBezTo>
                  <a:cubicBezTo>
                    <a:pt x="38" y="195"/>
                    <a:pt x="37" y="195"/>
                    <a:pt x="38" y="196"/>
                  </a:cubicBezTo>
                  <a:cubicBezTo>
                    <a:pt x="37" y="195"/>
                    <a:pt x="38" y="194"/>
                    <a:pt x="38" y="194"/>
                  </a:cubicBezTo>
                  <a:cubicBezTo>
                    <a:pt x="38" y="194"/>
                    <a:pt x="38" y="194"/>
                    <a:pt x="38" y="194"/>
                  </a:cubicBezTo>
                  <a:cubicBezTo>
                    <a:pt x="38" y="193"/>
                    <a:pt x="38" y="193"/>
                    <a:pt x="38" y="193"/>
                  </a:cubicBezTo>
                  <a:cubicBezTo>
                    <a:pt x="38" y="193"/>
                    <a:pt x="38" y="193"/>
                    <a:pt x="38" y="192"/>
                  </a:cubicBezTo>
                  <a:cubicBezTo>
                    <a:pt x="38" y="192"/>
                    <a:pt x="38" y="192"/>
                    <a:pt x="38" y="192"/>
                  </a:cubicBezTo>
                  <a:cubicBezTo>
                    <a:pt x="39" y="191"/>
                    <a:pt x="38" y="192"/>
                    <a:pt x="38" y="191"/>
                  </a:cubicBezTo>
                  <a:cubicBezTo>
                    <a:pt x="38" y="192"/>
                    <a:pt x="38" y="192"/>
                    <a:pt x="38" y="192"/>
                  </a:cubicBezTo>
                  <a:cubicBezTo>
                    <a:pt x="38" y="191"/>
                    <a:pt x="38" y="191"/>
                    <a:pt x="38" y="190"/>
                  </a:cubicBezTo>
                  <a:cubicBezTo>
                    <a:pt x="38" y="190"/>
                    <a:pt x="39" y="190"/>
                    <a:pt x="39" y="190"/>
                  </a:cubicBezTo>
                  <a:cubicBezTo>
                    <a:pt x="39" y="189"/>
                    <a:pt x="39" y="189"/>
                    <a:pt x="39" y="189"/>
                  </a:cubicBezTo>
                  <a:cubicBezTo>
                    <a:pt x="39" y="189"/>
                    <a:pt x="39" y="189"/>
                    <a:pt x="39" y="189"/>
                  </a:cubicBezTo>
                  <a:cubicBezTo>
                    <a:pt x="38" y="190"/>
                    <a:pt x="38" y="189"/>
                    <a:pt x="38" y="188"/>
                  </a:cubicBezTo>
                  <a:cubicBezTo>
                    <a:pt x="39" y="187"/>
                    <a:pt x="39" y="187"/>
                    <a:pt x="39" y="188"/>
                  </a:cubicBezTo>
                  <a:cubicBezTo>
                    <a:pt x="39" y="187"/>
                    <a:pt x="39" y="186"/>
                    <a:pt x="39" y="187"/>
                  </a:cubicBezTo>
                  <a:cubicBezTo>
                    <a:pt x="39" y="186"/>
                    <a:pt x="39" y="187"/>
                    <a:pt x="40" y="186"/>
                  </a:cubicBezTo>
                  <a:cubicBezTo>
                    <a:pt x="39" y="186"/>
                    <a:pt x="39" y="185"/>
                    <a:pt x="39" y="184"/>
                  </a:cubicBezTo>
                  <a:cubicBezTo>
                    <a:pt x="39" y="185"/>
                    <a:pt x="39" y="185"/>
                    <a:pt x="39" y="185"/>
                  </a:cubicBezTo>
                  <a:cubicBezTo>
                    <a:pt x="39" y="184"/>
                    <a:pt x="39" y="184"/>
                    <a:pt x="39" y="184"/>
                  </a:cubicBezTo>
                  <a:cubicBezTo>
                    <a:pt x="38" y="185"/>
                    <a:pt x="39" y="184"/>
                    <a:pt x="38" y="184"/>
                  </a:cubicBezTo>
                  <a:cubicBezTo>
                    <a:pt x="38" y="184"/>
                    <a:pt x="38" y="183"/>
                    <a:pt x="39" y="183"/>
                  </a:cubicBezTo>
                  <a:cubicBezTo>
                    <a:pt x="39" y="184"/>
                    <a:pt x="40" y="182"/>
                    <a:pt x="40" y="182"/>
                  </a:cubicBezTo>
                  <a:cubicBezTo>
                    <a:pt x="41" y="180"/>
                    <a:pt x="39" y="181"/>
                    <a:pt x="40" y="179"/>
                  </a:cubicBezTo>
                  <a:cubicBezTo>
                    <a:pt x="40" y="180"/>
                    <a:pt x="41" y="179"/>
                    <a:pt x="41" y="180"/>
                  </a:cubicBezTo>
                  <a:cubicBezTo>
                    <a:pt x="41" y="179"/>
                    <a:pt x="41" y="179"/>
                    <a:pt x="41" y="178"/>
                  </a:cubicBezTo>
                  <a:cubicBezTo>
                    <a:pt x="41" y="179"/>
                    <a:pt x="41" y="177"/>
                    <a:pt x="41" y="178"/>
                  </a:cubicBezTo>
                  <a:cubicBezTo>
                    <a:pt x="41" y="178"/>
                    <a:pt x="40" y="179"/>
                    <a:pt x="40" y="179"/>
                  </a:cubicBezTo>
                  <a:cubicBezTo>
                    <a:pt x="40" y="179"/>
                    <a:pt x="40" y="179"/>
                    <a:pt x="40" y="178"/>
                  </a:cubicBezTo>
                  <a:cubicBezTo>
                    <a:pt x="40" y="177"/>
                    <a:pt x="41" y="176"/>
                    <a:pt x="41" y="177"/>
                  </a:cubicBezTo>
                  <a:cubicBezTo>
                    <a:pt x="41" y="177"/>
                    <a:pt x="40" y="178"/>
                    <a:pt x="41" y="177"/>
                  </a:cubicBezTo>
                  <a:cubicBezTo>
                    <a:pt x="41" y="176"/>
                    <a:pt x="41" y="176"/>
                    <a:pt x="42" y="175"/>
                  </a:cubicBezTo>
                  <a:cubicBezTo>
                    <a:pt x="41" y="176"/>
                    <a:pt x="42" y="176"/>
                    <a:pt x="42" y="176"/>
                  </a:cubicBezTo>
                  <a:cubicBezTo>
                    <a:pt x="42" y="175"/>
                    <a:pt x="42" y="175"/>
                    <a:pt x="42" y="175"/>
                  </a:cubicBezTo>
                  <a:cubicBezTo>
                    <a:pt x="42" y="176"/>
                    <a:pt x="42" y="176"/>
                    <a:pt x="42" y="176"/>
                  </a:cubicBezTo>
                  <a:cubicBezTo>
                    <a:pt x="42" y="174"/>
                    <a:pt x="42" y="175"/>
                    <a:pt x="43" y="174"/>
                  </a:cubicBezTo>
                  <a:cubicBezTo>
                    <a:pt x="42" y="173"/>
                    <a:pt x="42" y="173"/>
                    <a:pt x="42" y="173"/>
                  </a:cubicBezTo>
                  <a:cubicBezTo>
                    <a:pt x="42" y="173"/>
                    <a:pt x="42" y="175"/>
                    <a:pt x="42" y="175"/>
                  </a:cubicBezTo>
                  <a:cubicBezTo>
                    <a:pt x="42" y="174"/>
                    <a:pt x="42" y="174"/>
                    <a:pt x="42" y="173"/>
                  </a:cubicBezTo>
                  <a:cubicBezTo>
                    <a:pt x="42" y="173"/>
                    <a:pt x="42" y="173"/>
                    <a:pt x="42" y="173"/>
                  </a:cubicBezTo>
                  <a:cubicBezTo>
                    <a:pt x="42" y="173"/>
                    <a:pt x="41" y="172"/>
                    <a:pt x="42" y="171"/>
                  </a:cubicBezTo>
                  <a:cubicBezTo>
                    <a:pt x="42" y="171"/>
                    <a:pt x="42" y="171"/>
                    <a:pt x="43" y="171"/>
                  </a:cubicBezTo>
                  <a:cubicBezTo>
                    <a:pt x="43" y="170"/>
                    <a:pt x="43" y="169"/>
                    <a:pt x="44" y="168"/>
                  </a:cubicBezTo>
                  <a:cubicBezTo>
                    <a:pt x="43" y="168"/>
                    <a:pt x="44" y="167"/>
                    <a:pt x="43" y="167"/>
                  </a:cubicBezTo>
                  <a:cubicBezTo>
                    <a:pt x="43" y="168"/>
                    <a:pt x="43" y="170"/>
                    <a:pt x="42" y="171"/>
                  </a:cubicBezTo>
                  <a:cubicBezTo>
                    <a:pt x="42" y="170"/>
                    <a:pt x="42" y="172"/>
                    <a:pt x="42" y="172"/>
                  </a:cubicBezTo>
                  <a:cubicBezTo>
                    <a:pt x="42" y="171"/>
                    <a:pt x="41" y="171"/>
                    <a:pt x="41" y="171"/>
                  </a:cubicBezTo>
                  <a:cubicBezTo>
                    <a:pt x="41" y="170"/>
                    <a:pt x="41" y="170"/>
                    <a:pt x="42" y="170"/>
                  </a:cubicBezTo>
                  <a:cubicBezTo>
                    <a:pt x="42" y="170"/>
                    <a:pt x="42" y="170"/>
                    <a:pt x="42" y="170"/>
                  </a:cubicBezTo>
                  <a:cubicBezTo>
                    <a:pt x="42" y="169"/>
                    <a:pt x="43" y="168"/>
                    <a:pt x="43" y="167"/>
                  </a:cubicBezTo>
                  <a:cubicBezTo>
                    <a:pt x="43" y="166"/>
                    <a:pt x="43" y="166"/>
                    <a:pt x="43" y="167"/>
                  </a:cubicBezTo>
                  <a:cubicBezTo>
                    <a:pt x="43" y="165"/>
                    <a:pt x="44" y="164"/>
                    <a:pt x="44" y="162"/>
                  </a:cubicBezTo>
                  <a:cubicBezTo>
                    <a:pt x="44" y="163"/>
                    <a:pt x="44" y="161"/>
                    <a:pt x="45" y="161"/>
                  </a:cubicBezTo>
                  <a:cubicBezTo>
                    <a:pt x="45" y="161"/>
                    <a:pt x="44" y="161"/>
                    <a:pt x="44" y="161"/>
                  </a:cubicBezTo>
                  <a:cubicBezTo>
                    <a:pt x="45" y="160"/>
                    <a:pt x="44" y="161"/>
                    <a:pt x="44" y="160"/>
                  </a:cubicBezTo>
                  <a:cubicBezTo>
                    <a:pt x="45" y="159"/>
                    <a:pt x="45" y="158"/>
                    <a:pt x="46" y="156"/>
                  </a:cubicBezTo>
                  <a:cubicBezTo>
                    <a:pt x="46" y="155"/>
                    <a:pt x="47" y="153"/>
                    <a:pt x="48" y="152"/>
                  </a:cubicBezTo>
                  <a:cubicBezTo>
                    <a:pt x="48" y="151"/>
                    <a:pt x="47" y="151"/>
                    <a:pt x="47" y="150"/>
                  </a:cubicBezTo>
                  <a:cubicBezTo>
                    <a:pt x="48" y="150"/>
                    <a:pt x="47" y="151"/>
                    <a:pt x="48" y="150"/>
                  </a:cubicBezTo>
                  <a:cubicBezTo>
                    <a:pt x="48" y="150"/>
                    <a:pt x="48" y="150"/>
                    <a:pt x="48" y="150"/>
                  </a:cubicBezTo>
                  <a:cubicBezTo>
                    <a:pt x="48" y="150"/>
                    <a:pt x="48" y="148"/>
                    <a:pt x="49" y="148"/>
                  </a:cubicBezTo>
                  <a:cubicBezTo>
                    <a:pt x="48" y="148"/>
                    <a:pt x="48" y="148"/>
                    <a:pt x="48" y="148"/>
                  </a:cubicBezTo>
                  <a:cubicBezTo>
                    <a:pt x="49" y="147"/>
                    <a:pt x="49" y="147"/>
                    <a:pt x="49" y="147"/>
                  </a:cubicBezTo>
                  <a:cubicBezTo>
                    <a:pt x="49" y="147"/>
                    <a:pt x="49" y="147"/>
                    <a:pt x="48" y="147"/>
                  </a:cubicBezTo>
                  <a:cubicBezTo>
                    <a:pt x="49" y="146"/>
                    <a:pt x="49" y="146"/>
                    <a:pt x="50" y="145"/>
                  </a:cubicBezTo>
                  <a:cubicBezTo>
                    <a:pt x="50" y="145"/>
                    <a:pt x="50" y="145"/>
                    <a:pt x="50" y="145"/>
                  </a:cubicBezTo>
                  <a:cubicBezTo>
                    <a:pt x="51" y="144"/>
                    <a:pt x="51" y="143"/>
                    <a:pt x="52" y="142"/>
                  </a:cubicBezTo>
                  <a:cubicBezTo>
                    <a:pt x="51" y="142"/>
                    <a:pt x="51" y="142"/>
                    <a:pt x="51" y="142"/>
                  </a:cubicBezTo>
                  <a:cubicBezTo>
                    <a:pt x="52" y="141"/>
                    <a:pt x="52" y="141"/>
                    <a:pt x="52" y="141"/>
                  </a:cubicBezTo>
                  <a:cubicBezTo>
                    <a:pt x="52" y="141"/>
                    <a:pt x="52" y="140"/>
                    <a:pt x="52" y="140"/>
                  </a:cubicBezTo>
                  <a:cubicBezTo>
                    <a:pt x="51" y="142"/>
                    <a:pt x="51" y="142"/>
                    <a:pt x="51" y="142"/>
                  </a:cubicBezTo>
                  <a:cubicBezTo>
                    <a:pt x="50" y="142"/>
                    <a:pt x="51" y="141"/>
                    <a:pt x="51" y="142"/>
                  </a:cubicBezTo>
                  <a:cubicBezTo>
                    <a:pt x="51" y="142"/>
                    <a:pt x="51" y="143"/>
                    <a:pt x="50" y="143"/>
                  </a:cubicBezTo>
                  <a:cubicBezTo>
                    <a:pt x="50" y="143"/>
                    <a:pt x="50" y="143"/>
                    <a:pt x="51" y="143"/>
                  </a:cubicBezTo>
                  <a:cubicBezTo>
                    <a:pt x="50" y="142"/>
                    <a:pt x="50" y="143"/>
                    <a:pt x="50" y="143"/>
                  </a:cubicBezTo>
                  <a:cubicBezTo>
                    <a:pt x="50" y="143"/>
                    <a:pt x="50" y="143"/>
                    <a:pt x="50" y="143"/>
                  </a:cubicBezTo>
                  <a:cubicBezTo>
                    <a:pt x="50" y="143"/>
                    <a:pt x="49" y="143"/>
                    <a:pt x="49" y="144"/>
                  </a:cubicBezTo>
                  <a:cubicBezTo>
                    <a:pt x="49" y="144"/>
                    <a:pt x="49" y="145"/>
                    <a:pt x="49" y="144"/>
                  </a:cubicBezTo>
                  <a:cubicBezTo>
                    <a:pt x="49" y="144"/>
                    <a:pt x="48" y="145"/>
                    <a:pt x="48" y="146"/>
                  </a:cubicBezTo>
                  <a:cubicBezTo>
                    <a:pt x="48" y="147"/>
                    <a:pt x="47" y="148"/>
                    <a:pt x="46" y="149"/>
                  </a:cubicBezTo>
                  <a:cubicBezTo>
                    <a:pt x="47" y="149"/>
                    <a:pt x="48" y="148"/>
                    <a:pt x="48" y="148"/>
                  </a:cubicBezTo>
                  <a:cubicBezTo>
                    <a:pt x="48" y="149"/>
                    <a:pt x="48" y="149"/>
                    <a:pt x="47" y="149"/>
                  </a:cubicBezTo>
                  <a:cubicBezTo>
                    <a:pt x="47" y="150"/>
                    <a:pt x="47" y="150"/>
                    <a:pt x="46" y="151"/>
                  </a:cubicBezTo>
                  <a:cubicBezTo>
                    <a:pt x="46" y="151"/>
                    <a:pt x="46" y="151"/>
                    <a:pt x="46" y="151"/>
                  </a:cubicBezTo>
                  <a:cubicBezTo>
                    <a:pt x="46" y="152"/>
                    <a:pt x="45" y="152"/>
                    <a:pt x="45" y="153"/>
                  </a:cubicBezTo>
                  <a:cubicBezTo>
                    <a:pt x="43" y="158"/>
                    <a:pt x="43" y="158"/>
                    <a:pt x="43" y="158"/>
                  </a:cubicBezTo>
                  <a:cubicBezTo>
                    <a:pt x="44" y="159"/>
                    <a:pt x="44" y="159"/>
                    <a:pt x="44" y="159"/>
                  </a:cubicBezTo>
                  <a:cubicBezTo>
                    <a:pt x="43" y="159"/>
                    <a:pt x="42" y="161"/>
                    <a:pt x="42" y="162"/>
                  </a:cubicBezTo>
                  <a:cubicBezTo>
                    <a:pt x="42" y="164"/>
                    <a:pt x="41" y="167"/>
                    <a:pt x="41" y="168"/>
                  </a:cubicBezTo>
                  <a:cubicBezTo>
                    <a:pt x="40" y="171"/>
                    <a:pt x="39" y="174"/>
                    <a:pt x="38" y="178"/>
                  </a:cubicBezTo>
                  <a:cubicBezTo>
                    <a:pt x="38" y="177"/>
                    <a:pt x="38" y="177"/>
                    <a:pt x="38" y="177"/>
                  </a:cubicBezTo>
                  <a:cubicBezTo>
                    <a:pt x="38" y="178"/>
                    <a:pt x="39" y="178"/>
                    <a:pt x="38" y="178"/>
                  </a:cubicBezTo>
                  <a:cubicBezTo>
                    <a:pt x="38" y="178"/>
                    <a:pt x="38" y="179"/>
                    <a:pt x="37" y="180"/>
                  </a:cubicBezTo>
                  <a:cubicBezTo>
                    <a:pt x="37" y="181"/>
                    <a:pt x="36" y="183"/>
                    <a:pt x="36" y="185"/>
                  </a:cubicBezTo>
                  <a:cubicBezTo>
                    <a:pt x="36" y="185"/>
                    <a:pt x="36" y="185"/>
                    <a:pt x="36" y="185"/>
                  </a:cubicBezTo>
                  <a:cubicBezTo>
                    <a:pt x="35" y="186"/>
                    <a:pt x="35" y="188"/>
                    <a:pt x="35" y="190"/>
                  </a:cubicBezTo>
                  <a:cubicBezTo>
                    <a:pt x="35" y="190"/>
                    <a:pt x="35" y="191"/>
                    <a:pt x="35" y="191"/>
                  </a:cubicBezTo>
                  <a:cubicBezTo>
                    <a:pt x="35" y="192"/>
                    <a:pt x="35" y="193"/>
                    <a:pt x="34" y="194"/>
                  </a:cubicBezTo>
                  <a:cubicBezTo>
                    <a:pt x="34" y="195"/>
                    <a:pt x="34" y="197"/>
                    <a:pt x="34" y="198"/>
                  </a:cubicBezTo>
                  <a:cubicBezTo>
                    <a:pt x="33" y="202"/>
                    <a:pt x="34" y="206"/>
                    <a:pt x="34" y="211"/>
                  </a:cubicBezTo>
                  <a:cubicBezTo>
                    <a:pt x="34" y="211"/>
                    <a:pt x="34" y="211"/>
                    <a:pt x="34" y="211"/>
                  </a:cubicBezTo>
                  <a:cubicBezTo>
                    <a:pt x="34" y="212"/>
                    <a:pt x="34" y="213"/>
                    <a:pt x="35" y="215"/>
                  </a:cubicBezTo>
                  <a:cubicBezTo>
                    <a:pt x="35" y="216"/>
                    <a:pt x="36" y="217"/>
                    <a:pt x="38" y="218"/>
                  </a:cubicBezTo>
                  <a:cubicBezTo>
                    <a:pt x="41" y="219"/>
                    <a:pt x="43" y="218"/>
                    <a:pt x="45" y="219"/>
                  </a:cubicBezTo>
                  <a:cubicBezTo>
                    <a:pt x="44" y="218"/>
                    <a:pt x="44" y="218"/>
                    <a:pt x="44" y="218"/>
                  </a:cubicBezTo>
                  <a:cubicBezTo>
                    <a:pt x="45" y="218"/>
                    <a:pt x="46" y="218"/>
                    <a:pt x="46" y="219"/>
                  </a:cubicBezTo>
                  <a:cubicBezTo>
                    <a:pt x="47" y="219"/>
                    <a:pt x="47" y="219"/>
                    <a:pt x="48" y="219"/>
                  </a:cubicBezTo>
                  <a:cubicBezTo>
                    <a:pt x="48" y="219"/>
                    <a:pt x="48" y="220"/>
                    <a:pt x="49" y="220"/>
                  </a:cubicBezTo>
                  <a:cubicBezTo>
                    <a:pt x="49" y="220"/>
                    <a:pt x="49" y="220"/>
                    <a:pt x="50" y="221"/>
                  </a:cubicBezTo>
                  <a:cubicBezTo>
                    <a:pt x="50" y="222"/>
                    <a:pt x="50" y="223"/>
                    <a:pt x="50" y="224"/>
                  </a:cubicBezTo>
                  <a:cubicBezTo>
                    <a:pt x="50" y="224"/>
                    <a:pt x="50" y="224"/>
                    <a:pt x="50" y="224"/>
                  </a:cubicBezTo>
                  <a:cubicBezTo>
                    <a:pt x="50" y="224"/>
                    <a:pt x="49" y="226"/>
                    <a:pt x="49" y="225"/>
                  </a:cubicBezTo>
                  <a:cubicBezTo>
                    <a:pt x="49" y="226"/>
                    <a:pt x="47" y="226"/>
                    <a:pt x="46" y="226"/>
                  </a:cubicBezTo>
                  <a:cubicBezTo>
                    <a:pt x="43" y="226"/>
                    <a:pt x="43" y="226"/>
                    <a:pt x="43" y="226"/>
                  </a:cubicBezTo>
                  <a:cubicBezTo>
                    <a:pt x="44" y="229"/>
                    <a:pt x="44" y="229"/>
                    <a:pt x="44" y="229"/>
                  </a:cubicBezTo>
                  <a:cubicBezTo>
                    <a:pt x="45" y="230"/>
                    <a:pt x="45" y="230"/>
                    <a:pt x="45" y="231"/>
                  </a:cubicBezTo>
                  <a:cubicBezTo>
                    <a:pt x="45" y="231"/>
                    <a:pt x="45" y="231"/>
                    <a:pt x="45" y="232"/>
                  </a:cubicBezTo>
                  <a:cubicBezTo>
                    <a:pt x="46" y="233"/>
                    <a:pt x="47" y="235"/>
                    <a:pt x="47" y="236"/>
                  </a:cubicBezTo>
                  <a:cubicBezTo>
                    <a:pt x="47" y="237"/>
                    <a:pt x="47" y="236"/>
                    <a:pt x="47" y="237"/>
                  </a:cubicBezTo>
                  <a:cubicBezTo>
                    <a:pt x="47" y="237"/>
                    <a:pt x="47" y="237"/>
                    <a:pt x="47" y="237"/>
                  </a:cubicBezTo>
                  <a:cubicBezTo>
                    <a:pt x="47" y="240"/>
                    <a:pt x="46" y="242"/>
                    <a:pt x="43" y="242"/>
                  </a:cubicBezTo>
                  <a:cubicBezTo>
                    <a:pt x="42" y="242"/>
                    <a:pt x="41" y="242"/>
                    <a:pt x="41" y="242"/>
                  </a:cubicBezTo>
                  <a:cubicBezTo>
                    <a:pt x="40" y="242"/>
                    <a:pt x="40" y="241"/>
                    <a:pt x="39" y="241"/>
                  </a:cubicBezTo>
                  <a:cubicBezTo>
                    <a:pt x="39" y="239"/>
                    <a:pt x="38" y="237"/>
                    <a:pt x="38" y="235"/>
                  </a:cubicBezTo>
                  <a:cubicBezTo>
                    <a:pt x="37" y="230"/>
                    <a:pt x="37" y="230"/>
                    <a:pt x="37" y="230"/>
                  </a:cubicBezTo>
                  <a:cubicBezTo>
                    <a:pt x="34" y="234"/>
                    <a:pt x="34" y="234"/>
                    <a:pt x="34" y="234"/>
                  </a:cubicBezTo>
                  <a:cubicBezTo>
                    <a:pt x="34" y="234"/>
                    <a:pt x="33" y="235"/>
                    <a:pt x="33" y="235"/>
                  </a:cubicBezTo>
                  <a:cubicBezTo>
                    <a:pt x="33" y="235"/>
                    <a:pt x="33" y="235"/>
                    <a:pt x="33" y="235"/>
                  </a:cubicBezTo>
                  <a:cubicBezTo>
                    <a:pt x="32" y="236"/>
                    <a:pt x="31" y="239"/>
                    <a:pt x="30" y="239"/>
                  </a:cubicBezTo>
                  <a:cubicBezTo>
                    <a:pt x="30" y="239"/>
                    <a:pt x="29" y="240"/>
                    <a:pt x="29" y="240"/>
                  </a:cubicBezTo>
                  <a:cubicBezTo>
                    <a:pt x="28" y="240"/>
                    <a:pt x="27" y="242"/>
                    <a:pt x="25" y="242"/>
                  </a:cubicBezTo>
                  <a:cubicBezTo>
                    <a:pt x="25" y="242"/>
                    <a:pt x="25" y="242"/>
                    <a:pt x="26" y="242"/>
                  </a:cubicBezTo>
                  <a:cubicBezTo>
                    <a:pt x="24" y="243"/>
                    <a:pt x="23" y="243"/>
                    <a:pt x="21" y="243"/>
                  </a:cubicBezTo>
                  <a:cubicBezTo>
                    <a:pt x="21" y="243"/>
                    <a:pt x="22" y="243"/>
                    <a:pt x="22" y="243"/>
                  </a:cubicBezTo>
                  <a:cubicBezTo>
                    <a:pt x="21" y="243"/>
                    <a:pt x="21" y="243"/>
                    <a:pt x="21" y="243"/>
                  </a:cubicBezTo>
                  <a:cubicBezTo>
                    <a:pt x="21" y="243"/>
                    <a:pt x="20" y="242"/>
                    <a:pt x="20" y="243"/>
                  </a:cubicBezTo>
                  <a:cubicBezTo>
                    <a:pt x="20" y="242"/>
                    <a:pt x="20" y="242"/>
                    <a:pt x="20" y="242"/>
                  </a:cubicBezTo>
                  <a:cubicBezTo>
                    <a:pt x="19" y="242"/>
                    <a:pt x="18" y="240"/>
                    <a:pt x="18" y="238"/>
                  </a:cubicBezTo>
                  <a:cubicBezTo>
                    <a:pt x="18" y="236"/>
                    <a:pt x="18" y="234"/>
                    <a:pt x="19" y="231"/>
                  </a:cubicBezTo>
                  <a:cubicBezTo>
                    <a:pt x="19" y="228"/>
                    <a:pt x="18" y="231"/>
                    <a:pt x="18" y="228"/>
                  </a:cubicBezTo>
                  <a:cubicBezTo>
                    <a:pt x="18" y="228"/>
                    <a:pt x="19" y="228"/>
                    <a:pt x="18" y="228"/>
                  </a:cubicBezTo>
                  <a:cubicBezTo>
                    <a:pt x="19" y="228"/>
                    <a:pt x="19" y="228"/>
                    <a:pt x="19" y="228"/>
                  </a:cubicBezTo>
                  <a:cubicBezTo>
                    <a:pt x="15" y="227"/>
                    <a:pt x="15" y="227"/>
                    <a:pt x="15" y="227"/>
                  </a:cubicBezTo>
                  <a:cubicBezTo>
                    <a:pt x="15" y="228"/>
                    <a:pt x="15" y="228"/>
                    <a:pt x="15" y="228"/>
                  </a:cubicBezTo>
                  <a:cubicBezTo>
                    <a:pt x="15" y="229"/>
                    <a:pt x="15" y="229"/>
                    <a:pt x="15" y="229"/>
                  </a:cubicBezTo>
                  <a:cubicBezTo>
                    <a:pt x="15" y="229"/>
                    <a:pt x="15" y="229"/>
                    <a:pt x="15" y="229"/>
                  </a:cubicBezTo>
                  <a:cubicBezTo>
                    <a:pt x="14" y="231"/>
                    <a:pt x="14" y="231"/>
                    <a:pt x="13" y="232"/>
                  </a:cubicBezTo>
                  <a:cubicBezTo>
                    <a:pt x="13" y="232"/>
                    <a:pt x="13" y="232"/>
                    <a:pt x="13" y="232"/>
                  </a:cubicBezTo>
                  <a:cubicBezTo>
                    <a:pt x="11" y="232"/>
                    <a:pt x="10" y="232"/>
                    <a:pt x="8" y="232"/>
                  </a:cubicBezTo>
                  <a:cubicBezTo>
                    <a:pt x="6" y="231"/>
                    <a:pt x="5" y="230"/>
                    <a:pt x="4" y="229"/>
                  </a:cubicBezTo>
                  <a:cubicBezTo>
                    <a:pt x="3" y="228"/>
                    <a:pt x="3" y="227"/>
                    <a:pt x="3" y="226"/>
                  </a:cubicBezTo>
                  <a:cubicBezTo>
                    <a:pt x="3" y="225"/>
                    <a:pt x="3" y="224"/>
                    <a:pt x="4" y="223"/>
                  </a:cubicBezTo>
                  <a:cubicBezTo>
                    <a:pt x="4" y="221"/>
                    <a:pt x="5" y="220"/>
                    <a:pt x="7" y="219"/>
                  </a:cubicBezTo>
                  <a:cubicBezTo>
                    <a:pt x="9" y="218"/>
                    <a:pt x="11" y="218"/>
                    <a:pt x="14" y="217"/>
                  </a:cubicBezTo>
                  <a:cubicBezTo>
                    <a:pt x="16" y="216"/>
                    <a:pt x="16" y="216"/>
                    <a:pt x="16" y="216"/>
                  </a:cubicBezTo>
                  <a:cubicBezTo>
                    <a:pt x="18" y="216"/>
                    <a:pt x="18" y="216"/>
                    <a:pt x="18" y="216"/>
                  </a:cubicBezTo>
                  <a:cubicBezTo>
                    <a:pt x="18" y="214"/>
                    <a:pt x="18" y="214"/>
                    <a:pt x="18" y="214"/>
                  </a:cubicBezTo>
                  <a:cubicBezTo>
                    <a:pt x="18" y="205"/>
                    <a:pt x="17" y="196"/>
                    <a:pt x="17" y="186"/>
                  </a:cubicBezTo>
                  <a:cubicBezTo>
                    <a:pt x="17" y="184"/>
                    <a:pt x="17" y="184"/>
                    <a:pt x="17" y="181"/>
                  </a:cubicBezTo>
                  <a:cubicBezTo>
                    <a:pt x="17" y="181"/>
                    <a:pt x="17" y="181"/>
                    <a:pt x="17" y="181"/>
                  </a:cubicBezTo>
                  <a:cubicBezTo>
                    <a:pt x="17" y="181"/>
                    <a:pt x="17" y="179"/>
                    <a:pt x="17" y="179"/>
                  </a:cubicBezTo>
                  <a:cubicBezTo>
                    <a:pt x="17" y="175"/>
                    <a:pt x="17" y="172"/>
                    <a:pt x="17" y="168"/>
                  </a:cubicBezTo>
                  <a:cubicBezTo>
                    <a:pt x="17" y="169"/>
                    <a:pt x="17" y="169"/>
                    <a:pt x="17" y="168"/>
                  </a:cubicBezTo>
                  <a:cubicBezTo>
                    <a:pt x="17" y="168"/>
                    <a:pt x="17" y="168"/>
                    <a:pt x="17" y="168"/>
                  </a:cubicBezTo>
                  <a:cubicBezTo>
                    <a:pt x="17" y="167"/>
                    <a:pt x="17" y="167"/>
                    <a:pt x="17" y="167"/>
                  </a:cubicBezTo>
                  <a:cubicBezTo>
                    <a:pt x="17" y="167"/>
                    <a:pt x="18" y="166"/>
                    <a:pt x="18" y="167"/>
                  </a:cubicBezTo>
                  <a:cubicBezTo>
                    <a:pt x="19" y="153"/>
                    <a:pt x="19" y="153"/>
                    <a:pt x="19" y="153"/>
                  </a:cubicBezTo>
                  <a:cubicBezTo>
                    <a:pt x="19" y="148"/>
                    <a:pt x="20" y="144"/>
                    <a:pt x="22" y="139"/>
                  </a:cubicBezTo>
                  <a:cubicBezTo>
                    <a:pt x="22" y="137"/>
                    <a:pt x="24" y="134"/>
                    <a:pt x="25" y="132"/>
                  </a:cubicBezTo>
                  <a:cubicBezTo>
                    <a:pt x="27" y="126"/>
                    <a:pt x="30" y="120"/>
                    <a:pt x="35" y="115"/>
                  </a:cubicBezTo>
                  <a:cubicBezTo>
                    <a:pt x="36" y="116"/>
                    <a:pt x="36" y="116"/>
                    <a:pt x="36" y="116"/>
                  </a:cubicBezTo>
                  <a:cubicBezTo>
                    <a:pt x="36" y="116"/>
                    <a:pt x="36" y="116"/>
                    <a:pt x="36" y="116"/>
                  </a:cubicBezTo>
                  <a:cubicBezTo>
                    <a:pt x="36" y="116"/>
                    <a:pt x="36" y="116"/>
                    <a:pt x="36" y="117"/>
                  </a:cubicBezTo>
                  <a:cubicBezTo>
                    <a:pt x="36" y="117"/>
                    <a:pt x="36" y="117"/>
                    <a:pt x="36" y="117"/>
                  </a:cubicBezTo>
                  <a:cubicBezTo>
                    <a:pt x="37" y="117"/>
                    <a:pt x="37" y="118"/>
                    <a:pt x="37" y="118"/>
                  </a:cubicBezTo>
                  <a:cubicBezTo>
                    <a:pt x="37" y="118"/>
                    <a:pt x="37" y="117"/>
                    <a:pt x="37" y="117"/>
                  </a:cubicBezTo>
                  <a:cubicBezTo>
                    <a:pt x="37" y="117"/>
                    <a:pt x="37" y="117"/>
                    <a:pt x="37" y="117"/>
                  </a:cubicBezTo>
                  <a:cubicBezTo>
                    <a:pt x="37" y="117"/>
                    <a:pt x="37" y="117"/>
                    <a:pt x="37" y="118"/>
                  </a:cubicBezTo>
                  <a:cubicBezTo>
                    <a:pt x="37" y="118"/>
                    <a:pt x="37" y="118"/>
                    <a:pt x="37" y="118"/>
                  </a:cubicBezTo>
                  <a:cubicBezTo>
                    <a:pt x="37" y="118"/>
                    <a:pt x="37" y="118"/>
                    <a:pt x="37" y="118"/>
                  </a:cubicBezTo>
                  <a:cubicBezTo>
                    <a:pt x="37" y="119"/>
                    <a:pt x="38" y="120"/>
                    <a:pt x="38" y="120"/>
                  </a:cubicBezTo>
                  <a:cubicBezTo>
                    <a:pt x="38" y="120"/>
                    <a:pt x="38" y="119"/>
                    <a:pt x="39" y="120"/>
                  </a:cubicBezTo>
                  <a:cubicBezTo>
                    <a:pt x="40" y="122"/>
                    <a:pt x="39" y="121"/>
                    <a:pt x="39" y="122"/>
                  </a:cubicBezTo>
                  <a:cubicBezTo>
                    <a:pt x="40" y="123"/>
                    <a:pt x="40" y="123"/>
                    <a:pt x="40" y="123"/>
                  </a:cubicBezTo>
                  <a:cubicBezTo>
                    <a:pt x="40" y="123"/>
                    <a:pt x="41" y="124"/>
                    <a:pt x="40" y="124"/>
                  </a:cubicBezTo>
                  <a:cubicBezTo>
                    <a:pt x="40" y="124"/>
                    <a:pt x="42" y="126"/>
                    <a:pt x="42" y="126"/>
                  </a:cubicBezTo>
                  <a:cubicBezTo>
                    <a:pt x="42" y="125"/>
                    <a:pt x="42" y="125"/>
                    <a:pt x="42" y="125"/>
                  </a:cubicBezTo>
                  <a:cubicBezTo>
                    <a:pt x="42" y="126"/>
                    <a:pt x="42" y="127"/>
                    <a:pt x="43" y="127"/>
                  </a:cubicBezTo>
                  <a:cubicBezTo>
                    <a:pt x="43" y="127"/>
                    <a:pt x="43" y="127"/>
                    <a:pt x="43" y="127"/>
                  </a:cubicBezTo>
                  <a:cubicBezTo>
                    <a:pt x="43" y="128"/>
                    <a:pt x="44" y="129"/>
                    <a:pt x="45" y="130"/>
                  </a:cubicBezTo>
                  <a:cubicBezTo>
                    <a:pt x="46" y="131"/>
                    <a:pt x="47" y="133"/>
                    <a:pt x="48" y="134"/>
                  </a:cubicBezTo>
                  <a:cubicBezTo>
                    <a:pt x="49" y="135"/>
                    <a:pt x="50" y="136"/>
                    <a:pt x="51" y="137"/>
                  </a:cubicBezTo>
                  <a:cubicBezTo>
                    <a:pt x="51" y="136"/>
                    <a:pt x="50" y="136"/>
                    <a:pt x="50" y="136"/>
                  </a:cubicBezTo>
                  <a:cubicBezTo>
                    <a:pt x="51" y="136"/>
                    <a:pt x="51" y="137"/>
                    <a:pt x="52" y="137"/>
                  </a:cubicBezTo>
                  <a:cubicBezTo>
                    <a:pt x="52" y="137"/>
                    <a:pt x="53" y="138"/>
                    <a:pt x="54" y="139"/>
                  </a:cubicBezTo>
                  <a:cubicBezTo>
                    <a:pt x="55" y="140"/>
                    <a:pt x="55" y="140"/>
                    <a:pt x="55" y="140"/>
                  </a:cubicBezTo>
                  <a:cubicBezTo>
                    <a:pt x="56" y="140"/>
                    <a:pt x="57" y="142"/>
                    <a:pt x="59" y="143"/>
                  </a:cubicBezTo>
                  <a:cubicBezTo>
                    <a:pt x="59" y="142"/>
                    <a:pt x="58" y="142"/>
                    <a:pt x="59" y="142"/>
                  </a:cubicBezTo>
                  <a:cubicBezTo>
                    <a:pt x="60" y="142"/>
                    <a:pt x="60" y="144"/>
                    <a:pt x="62" y="144"/>
                  </a:cubicBezTo>
                  <a:cubicBezTo>
                    <a:pt x="62" y="145"/>
                    <a:pt x="62" y="145"/>
                    <a:pt x="62" y="145"/>
                  </a:cubicBezTo>
                  <a:cubicBezTo>
                    <a:pt x="62" y="145"/>
                    <a:pt x="64" y="146"/>
                    <a:pt x="64" y="146"/>
                  </a:cubicBezTo>
                  <a:cubicBezTo>
                    <a:pt x="64" y="146"/>
                    <a:pt x="66" y="147"/>
                    <a:pt x="66" y="147"/>
                  </a:cubicBezTo>
                  <a:cubicBezTo>
                    <a:pt x="69" y="148"/>
                    <a:pt x="73" y="150"/>
                    <a:pt x="75" y="150"/>
                  </a:cubicBezTo>
                  <a:cubicBezTo>
                    <a:pt x="75" y="150"/>
                    <a:pt x="76" y="150"/>
                    <a:pt x="76" y="150"/>
                  </a:cubicBezTo>
                  <a:cubicBezTo>
                    <a:pt x="75" y="150"/>
                    <a:pt x="75" y="150"/>
                    <a:pt x="75" y="150"/>
                  </a:cubicBezTo>
                  <a:cubicBezTo>
                    <a:pt x="75" y="150"/>
                    <a:pt x="75" y="150"/>
                    <a:pt x="75" y="150"/>
                  </a:cubicBezTo>
                  <a:cubicBezTo>
                    <a:pt x="76" y="151"/>
                    <a:pt x="77" y="151"/>
                    <a:pt x="76" y="150"/>
                  </a:cubicBezTo>
                  <a:cubicBezTo>
                    <a:pt x="78" y="151"/>
                    <a:pt x="78" y="151"/>
                    <a:pt x="81" y="152"/>
                  </a:cubicBezTo>
                  <a:cubicBezTo>
                    <a:pt x="81" y="152"/>
                    <a:pt x="81" y="152"/>
                    <a:pt x="82" y="152"/>
                  </a:cubicBezTo>
                  <a:cubicBezTo>
                    <a:pt x="82" y="152"/>
                    <a:pt x="83" y="152"/>
                    <a:pt x="83" y="152"/>
                  </a:cubicBezTo>
                  <a:cubicBezTo>
                    <a:pt x="85" y="153"/>
                    <a:pt x="84" y="152"/>
                    <a:pt x="84" y="152"/>
                  </a:cubicBezTo>
                  <a:cubicBezTo>
                    <a:pt x="85" y="152"/>
                    <a:pt x="87" y="152"/>
                    <a:pt x="87" y="152"/>
                  </a:cubicBezTo>
                  <a:cubicBezTo>
                    <a:pt x="88" y="152"/>
                    <a:pt x="88" y="152"/>
                    <a:pt x="88" y="152"/>
                  </a:cubicBezTo>
                  <a:cubicBezTo>
                    <a:pt x="87" y="152"/>
                    <a:pt x="89" y="152"/>
                    <a:pt x="89" y="153"/>
                  </a:cubicBezTo>
                  <a:cubicBezTo>
                    <a:pt x="89" y="152"/>
                    <a:pt x="89" y="152"/>
                    <a:pt x="89" y="152"/>
                  </a:cubicBezTo>
                  <a:cubicBezTo>
                    <a:pt x="89" y="152"/>
                    <a:pt x="90" y="153"/>
                    <a:pt x="91" y="153"/>
                  </a:cubicBezTo>
                  <a:cubicBezTo>
                    <a:pt x="91" y="153"/>
                    <a:pt x="89" y="153"/>
                    <a:pt x="89" y="153"/>
                  </a:cubicBezTo>
                  <a:cubicBezTo>
                    <a:pt x="89" y="153"/>
                    <a:pt x="90" y="153"/>
                    <a:pt x="91" y="153"/>
                  </a:cubicBezTo>
                  <a:cubicBezTo>
                    <a:pt x="91" y="153"/>
                    <a:pt x="92" y="153"/>
                    <a:pt x="93" y="153"/>
                  </a:cubicBezTo>
                  <a:cubicBezTo>
                    <a:pt x="94" y="153"/>
                    <a:pt x="94" y="153"/>
                    <a:pt x="94" y="153"/>
                  </a:cubicBezTo>
                  <a:cubicBezTo>
                    <a:pt x="94" y="153"/>
                    <a:pt x="96" y="153"/>
                    <a:pt x="95" y="153"/>
                  </a:cubicBezTo>
                  <a:cubicBezTo>
                    <a:pt x="95" y="153"/>
                    <a:pt x="94" y="153"/>
                    <a:pt x="94" y="153"/>
                  </a:cubicBezTo>
                  <a:cubicBezTo>
                    <a:pt x="94" y="153"/>
                    <a:pt x="94" y="153"/>
                    <a:pt x="96" y="153"/>
                  </a:cubicBezTo>
                  <a:cubicBezTo>
                    <a:pt x="96" y="153"/>
                    <a:pt x="95" y="153"/>
                    <a:pt x="97" y="153"/>
                  </a:cubicBezTo>
                  <a:cubicBezTo>
                    <a:pt x="97" y="153"/>
                    <a:pt x="97" y="153"/>
                    <a:pt x="96" y="153"/>
                  </a:cubicBezTo>
                  <a:cubicBezTo>
                    <a:pt x="98" y="153"/>
                    <a:pt x="98" y="153"/>
                    <a:pt x="98" y="153"/>
                  </a:cubicBezTo>
                  <a:cubicBezTo>
                    <a:pt x="98" y="153"/>
                    <a:pt x="98" y="153"/>
                    <a:pt x="98" y="153"/>
                  </a:cubicBezTo>
                  <a:cubicBezTo>
                    <a:pt x="98" y="153"/>
                    <a:pt x="98" y="153"/>
                    <a:pt x="98" y="153"/>
                  </a:cubicBezTo>
                  <a:cubicBezTo>
                    <a:pt x="98" y="153"/>
                    <a:pt x="100" y="153"/>
                    <a:pt x="101" y="153"/>
                  </a:cubicBezTo>
                  <a:cubicBezTo>
                    <a:pt x="102" y="153"/>
                    <a:pt x="102" y="153"/>
                    <a:pt x="103" y="153"/>
                  </a:cubicBezTo>
                  <a:cubicBezTo>
                    <a:pt x="103" y="153"/>
                    <a:pt x="103" y="153"/>
                    <a:pt x="103" y="153"/>
                  </a:cubicBezTo>
                  <a:cubicBezTo>
                    <a:pt x="104" y="152"/>
                    <a:pt x="105" y="152"/>
                    <a:pt x="106" y="152"/>
                  </a:cubicBezTo>
                  <a:cubicBezTo>
                    <a:pt x="106" y="152"/>
                    <a:pt x="106" y="152"/>
                    <a:pt x="106" y="152"/>
                  </a:cubicBezTo>
                  <a:cubicBezTo>
                    <a:pt x="107" y="152"/>
                    <a:pt x="108" y="152"/>
                    <a:pt x="108" y="152"/>
                  </a:cubicBezTo>
                  <a:cubicBezTo>
                    <a:pt x="110" y="152"/>
                    <a:pt x="109" y="151"/>
                    <a:pt x="110" y="151"/>
                  </a:cubicBezTo>
                  <a:cubicBezTo>
                    <a:pt x="111" y="151"/>
                    <a:pt x="112" y="151"/>
                    <a:pt x="112" y="152"/>
                  </a:cubicBezTo>
                  <a:cubicBezTo>
                    <a:pt x="114" y="151"/>
                    <a:pt x="117" y="151"/>
                    <a:pt x="119" y="150"/>
                  </a:cubicBezTo>
                  <a:cubicBezTo>
                    <a:pt x="119" y="150"/>
                    <a:pt x="119" y="150"/>
                    <a:pt x="119" y="150"/>
                  </a:cubicBezTo>
                  <a:cubicBezTo>
                    <a:pt x="118" y="154"/>
                    <a:pt x="119" y="159"/>
                    <a:pt x="118" y="164"/>
                  </a:cubicBezTo>
                  <a:cubicBezTo>
                    <a:pt x="117" y="164"/>
                    <a:pt x="118" y="164"/>
                    <a:pt x="118" y="165"/>
                  </a:cubicBezTo>
                  <a:cubicBezTo>
                    <a:pt x="117" y="169"/>
                    <a:pt x="116" y="176"/>
                    <a:pt x="116" y="182"/>
                  </a:cubicBezTo>
                  <a:cubicBezTo>
                    <a:pt x="117" y="181"/>
                    <a:pt x="117" y="181"/>
                    <a:pt x="117" y="181"/>
                  </a:cubicBezTo>
                  <a:cubicBezTo>
                    <a:pt x="117" y="182"/>
                    <a:pt x="116" y="184"/>
                    <a:pt x="116" y="185"/>
                  </a:cubicBezTo>
                  <a:cubicBezTo>
                    <a:pt x="116" y="185"/>
                    <a:pt x="116" y="184"/>
                    <a:pt x="116" y="185"/>
                  </a:cubicBezTo>
                  <a:cubicBezTo>
                    <a:pt x="116" y="185"/>
                    <a:pt x="116" y="187"/>
                    <a:pt x="116" y="187"/>
                  </a:cubicBezTo>
                  <a:cubicBezTo>
                    <a:pt x="116" y="187"/>
                    <a:pt x="116" y="187"/>
                    <a:pt x="116" y="188"/>
                  </a:cubicBezTo>
                  <a:cubicBezTo>
                    <a:pt x="116" y="189"/>
                    <a:pt x="116" y="189"/>
                    <a:pt x="116" y="189"/>
                  </a:cubicBezTo>
                  <a:cubicBezTo>
                    <a:pt x="115" y="190"/>
                    <a:pt x="115" y="193"/>
                    <a:pt x="115" y="195"/>
                  </a:cubicBezTo>
                  <a:cubicBezTo>
                    <a:pt x="115" y="195"/>
                    <a:pt x="115" y="195"/>
                    <a:pt x="115" y="195"/>
                  </a:cubicBezTo>
                  <a:cubicBezTo>
                    <a:pt x="114" y="199"/>
                    <a:pt x="114" y="204"/>
                    <a:pt x="112" y="208"/>
                  </a:cubicBezTo>
                  <a:cubicBezTo>
                    <a:pt x="113" y="207"/>
                    <a:pt x="113" y="207"/>
                    <a:pt x="113" y="208"/>
                  </a:cubicBezTo>
                  <a:cubicBezTo>
                    <a:pt x="112" y="208"/>
                    <a:pt x="112" y="209"/>
                    <a:pt x="112" y="210"/>
                  </a:cubicBezTo>
                  <a:cubicBezTo>
                    <a:pt x="112" y="211"/>
                    <a:pt x="111" y="212"/>
                    <a:pt x="110" y="213"/>
                  </a:cubicBezTo>
                  <a:cubicBezTo>
                    <a:pt x="110" y="213"/>
                    <a:pt x="110" y="213"/>
                    <a:pt x="110" y="213"/>
                  </a:cubicBezTo>
                  <a:cubicBezTo>
                    <a:pt x="110" y="214"/>
                    <a:pt x="110" y="214"/>
                    <a:pt x="109" y="215"/>
                  </a:cubicBezTo>
                  <a:cubicBezTo>
                    <a:pt x="109" y="216"/>
                    <a:pt x="109" y="216"/>
                    <a:pt x="109" y="216"/>
                  </a:cubicBezTo>
                  <a:cubicBezTo>
                    <a:pt x="109" y="216"/>
                    <a:pt x="109" y="217"/>
                    <a:pt x="108" y="217"/>
                  </a:cubicBezTo>
                  <a:cubicBezTo>
                    <a:pt x="108" y="217"/>
                    <a:pt x="108" y="217"/>
                    <a:pt x="108" y="217"/>
                  </a:cubicBezTo>
                  <a:cubicBezTo>
                    <a:pt x="107" y="218"/>
                    <a:pt x="107" y="218"/>
                    <a:pt x="107" y="219"/>
                  </a:cubicBezTo>
                  <a:cubicBezTo>
                    <a:pt x="107" y="219"/>
                    <a:pt x="107" y="219"/>
                    <a:pt x="107" y="219"/>
                  </a:cubicBezTo>
                  <a:cubicBezTo>
                    <a:pt x="106" y="220"/>
                    <a:pt x="105" y="221"/>
                    <a:pt x="105" y="220"/>
                  </a:cubicBezTo>
                  <a:cubicBezTo>
                    <a:pt x="104" y="221"/>
                    <a:pt x="106" y="219"/>
                    <a:pt x="106" y="220"/>
                  </a:cubicBezTo>
                  <a:cubicBezTo>
                    <a:pt x="103" y="222"/>
                    <a:pt x="101" y="223"/>
                    <a:pt x="98" y="223"/>
                  </a:cubicBezTo>
                  <a:cubicBezTo>
                    <a:pt x="95" y="223"/>
                    <a:pt x="92" y="222"/>
                    <a:pt x="90" y="222"/>
                  </a:cubicBezTo>
                  <a:cubicBezTo>
                    <a:pt x="89" y="222"/>
                    <a:pt x="89" y="222"/>
                    <a:pt x="88" y="222"/>
                  </a:cubicBezTo>
                  <a:cubicBezTo>
                    <a:pt x="88" y="222"/>
                    <a:pt x="86" y="221"/>
                    <a:pt x="86" y="221"/>
                  </a:cubicBezTo>
                  <a:cubicBezTo>
                    <a:pt x="86" y="221"/>
                    <a:pt x="86" y="221"/>
                    <a:pt x="85" y="221"/>
                  </a:cubicBezTo>
                  <a:cubicBezTo>
                    <a:pt x="84" y="221"/>
                    <a:pt x="84" y="220"/>
                    <a:pt x="83" y="220"/>
                  </a:cubicBezTo>
                  <a:cubicBezTo>
                    <a:pt x="84" y="221"/>
                    <a:pt x="84" y="221"/>
                    <a:pt x="84" y="221"/>
                  </a:cubicBezTo>
                  <a:cubicBezTo>
                    <a:pt x="83" y="220"/>
                    <a:pt x="81" y="220"/>
                    <a:pt x="80" y="220"/>
                  </a:cubicBezTo>
                  <a:cubicBezTo>
                    <a:pt x="80" y="220"/>
                    <a:pt x="81" y="220"/>
                    <a:pt x="81" y="220"/>
                  </a:cubicBezTo>
                  <a:cubicBezTo>
                    <a:pt x="79" y="220"/>
                    <a:pt x="78" y="221"/>
                    <a:pt x="77" y="221"/>
                  </a:cubicBezTo>
                  <a:cubicBezTo>
                    <a:pt x="78" y="221"/>
                    <a:pt x="78" y="221"/>
                    <a:pt x="78" y="221"/>
                  </a:cubicBezTo>
                  <a:cubicBezTo>
                    <a:pt x="76" y="221"/>
                    <a:pt x="77" y="220"/>
                    <a:pt x="76" y="221"/>
                  </a:cubicBezTo>
                  <a:cubicBezTo>
                    <a:pt x="76" y="221"/>
                    <a:pt x="76" y="221"/>
                    <a:pt x="76" y="221"/>
                  </a:cubicBezTo>
                  <a:cubicBezTo>
                    <a:pt x="75" y="221"/>
                    <a:pt x="73" y="222"/>
                    <a:pt x="72" y="223"/>
                  </a:cubicBezTo>
                  <a:cubicBezTo>
                    <a:pt x="72" y="223"/>
                    <a:pt x="72" y="223"/>
                    <a:pt x="72" y="223"/>
                  </a:cubicBezTo>
                  <a:cubicBezTo>
                    <a:pt x="71" y="225"/>
                    <a:pt x="70" y="226"/>
                    <a:pt x="70" y="228"/>
                  </a:cubicBezTo>
                  <a:cubicBezTo>
                    <a:pt x="71" y="229"/>
                    <a:pt x="71" y="228"/>
                    <a:pt x="71" y="229"/>
                  </a:cubicBezTo>
                  <a:cubicBezTo>
                    <a:pt x="71" y="230"/>
                    <a:pt x="72" y="232"/>
                    <a:pt x="71" y="231"/>
                  </a:cubicBezTo>
                  <a:cubicBezTo>
                    <a:pt x="72" y="233"/>
                    <a:pt x="74" y="234"/>
                    <a:pt x="75" y="235"/>
                  </a:cubicBezTo>
                  <a:cubicBezTo>
                    <a:pt x="74" y="234"/>
                    <a:pt x="75" y="235"/>
                    <a:pt x="75" y="234"/>
                  </a:cubicBezTo>
                  <a:cubicBezTo>
                    <a:pt x="75" y="234"/>
                    <a:pt x="75" y="234"/>
                    <a:pt x="75" y="234"/>
                  </a:cubicBezTo>
                  <a:cubicBezTo>
                    <a:pt x="75" y="234"/>
                    <a:pt x="75" y="234"/>
                    <a:pt x="75" y="234"/>
                  </a:cubicBezTo>
                  <a:cubicBezTo>
                    <a:pt x="75" y="234"/>
                    <a:pt x="77" y="235"/>
                    <a:pt x="77" y="235"/>
                  </a:cubicBezTo>
                  <a:cubicBezTo>
                    <a:pt x="78" y="235"/>
                    <a:pt x="78" y="235"/>
                    <a:pt x="78" y="235"/>
                  </a:cubicBezTo>
                  <a:cubicBezTo>
                    <a:pt x="78" y="236"/>
                    <a:pt x="78" y="236"/>
                    <a:pt x="78" y="236"/>
                  </a:cubicBezTo>
                  <a:cubicBezTo>
                    <a:pt x="78" y="236"/>
                    <a:pt x="78" y="236"/>
                    <a:pt x="78" y="236"/>
                  </a:cubicBezTo>
                  <a:cubicBezTo>
                    <a:pt x="77" y="236"/>
                    <a:pt x="75" y="236"/>
                    <a:pt x="74" y="236"/>
                  </a:cubicBezTo>
                  <a:cubicBezTo>
                    <a:pt x="75" y="236"/>
                    <a:pt x="74" y="237"/>
                    <a:pt x="74" y="237"/>
                  </a:cubicBezTo>
                  <a:cubicBezTo>
                    <a:pt x="74" y="237"/>
                    <a:pt x="73" y="237"/>
                    <a:pt x="72" y="238"/>
                  </a:cubicBezTo>
                  <a:cubicBezTo>
                    <a:pt x="71" y="238"/>
                    <a:pt x="72" y="238"/>
                    <a:pt x="71" y="238"/>
                  </a:cubicBezTo>
                  <a:cubicBezTo>
                    <a:pt x="71" y="238"/>
                    <a:pt x="71" y="238"/>
                    <a:pt x="71" y="238"/>
                  </a:cubicBezTo>
                  <a:cubicBezTo>
                    <a:pt x="71" y="239"/>
                    <a:pt x="69" y="240"/>
                    <a:pt x="69" y="241"/>
                  </a:cubicBezTo>
                  <a:cubicBezTo>
                    <a:pt x="69" y="241"/>
                    <a:pt x="70" y="240"/>
                    <a:pt x="69" y="241"/>
                  </a:cubicBezTo>
                  <a:cubicBezTo>
                    <a:pt x="69" y="241"/>
                    <a:pt x="69" y="241"/>
                    <a:pt x="68" y="242"/>
                  </a:cubicBezTo>
                  <a:cubicBezTo>
                    <a:pt x="68" y="242"/>
                    <a:pt x="68" y="242"/>
                    <a:pt x="68" y="242"/>
                  </a:cubicBezTo>
                  <a:cubicBezTo>
                    <a:pt x="68" y="243"/>
                    <a:pt x="67" y="244"/>
                    <a:pt x="67" y="244"/>
                  </a:cubicBezTo>
                  <a:cubicBezTo>
                    <a:pt x="67" y="243"/>
                    <a:pt x="67" y="244"/>
                    <a:pt x="68" y="243"/>
                  </a:cubicBezTo>
                  <a:cubicBezTo>
                    <a:pt x="67" y="243"/>
                    <a:pt x="67" y="245"/>
                    <a:pt x="67" y="246"/>
                  </a:cubicBezTo>
                  <a:cubicBezTo>
                    <a:pt x="67" y="246"/>
                    <a:pt x="67" y="246"/>
                    <a:pt x="67" y="246"/>
                  </a:cubicBezTo>
                  <a:cubicBezTo>
                    <a:pt x="67" y="247"/>
                    <a:pt x="68" y="249"/>
                    <a:pt x="70" y="250"/>
                  </a:cubicBezTo>
                  <a:cubicBezTo>
                    <a:pt x="70" y="250"/>
                    <a:pt x="69" y="249"/>
                    <a:pt x="69" y="249"/>
                  </a:cubicBezTo>
                  <a:cubicBezTo>
                    <a:pt x="71" y="251"/>
                    <a:pt x="73" y="252"/>
                    <a:pt x="75" y="251"/>
                  </a:cubicBezTo>
                  <a:cubicBezTo>
                    <a:pt x="75" y="251"/>
                    <a:pt x="75" y="252"/>
                    <a:pt x="75" y="252"/>
                  </a:cubicBezTo>
                  <a:cubicBezTo>
                    <a:pt x="76" y="252"/>
                    <a:pt x="76" y="251"/>
                    <a:pt x="77" y="252"/>
                  </a:cubicBezTo>
                  <a:cubicBezTo>
                    <a:pt x="77" y="251"/>
                    <a:pt x="78" y="252"/>
                    <a:pt x="78" y="252"/>
                  </a:cubicBezTo>
                  <a:cubicBezTo>
                    <a:pt x="79" y="252"/>
                    <a:pt x="78" y="251"/>
                    <a:pt x="78" y="252"/>
                  </a:cubicBezTo>
                  <a:cubicBezTo>
                    <a:pt x="79" y="252"/>
                    <a:pt x="83" y="251"/>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1"/>
                    <a:pt x="85" y="250"/>
                    <a:pt x="85" y="252"/>
                  </a:cubicBezTo>
                  <a:cubicBezTo>
                    <a:pt x="84" y="252"/>
                    <a:pt x="84" y="252"/>
                    <a:pt x="84" y="252"/>
                  </a:cubicBezTo>
                  <a:cubicBezTo>
                    <a:pt x="84" y="252"/>
                    <a:pt x="84" y="253"/>
                    <a:pt x="84" y="253"/>
                  </a:cubicBezTo>
                  <a:cubicBezTo>
                    <a:pt x="84" y="253"/>
                    <a:pt x="84" y="255"/>
                    <a:pt x="84" y="255"/>
                  </a:cubicBezTo>
                  <a:cubicBezTo>
                    <a:pt x="84" y="255"/>
                    <a:pt x="84" y="255"/>
                    <a:pt x="84" y="255"/>
                  </a:cubicBezTo>
                  <a:cubicBezTo>
                    <a:pt x="84" y="255"/>
                    <a:pt x="84" y="256"/>
                    <a:pt x="84" y="256"/>
                  </a:cubicBezTo>
                  <a:cubicBezTo>
                    <a:pt x="84" y="256"/>
                    <a:pt x="84" y="256"/>
                    <a:pt x="84" y="256"/>
                  </a:cubicBezTo>
                  <a:cubicBezTo>
                    <a:pt x="83" y="257"/>
                    <a:pt x="84" y="258"/>
                    <a:pt x="84" y="259"/>
                  </a:cubicBezTo>
                  <a:cubicBezTo>
                    <a:pt x="84" y="260"/>
                    <a:pt x="85" y="262"/>
                    <a:pt x="86" y="263"/>
                  </a:cubicBezTo>
                  <a:cubicBezTo>
                    <a:pt x="87" y="264"/>
                    <a:pt x="88" y="264"/>
                    <a:pt x="89" y="265"/>
                  </a:cubicBezTo>
                  <a:cubicBezTo>
                    <a:pt x="89" y="264"/>
                    <a:pt x="89" y="264"/>
                    <a:pt x="89" y="264"/>
                  </a:cubicBezTo>
                  <a:cubicBezTo>
                    <a:pt x="89" y="264"/>
                    <a:pt x="90" y="264"/>
                    <a:pt x="90" y="265"/>
                  </a:cubicBezTo>
                  <a:cubicBezTo>
                    <a:pt x="90" y="265"/>
                    <a:pt x="92" y="264"/>
                    <a:pt x="93" y="264"/>
                  </a:cubicBezTo>
                  <a:cubicBezTo>
                    <a:pt x="94" y="264"/>
                    <a:pt x="93" y="264"/>
                    <a:pt x="94" y="265"/>
                  </a:cubicBezTo>
                  <a:cubicBezTo>
                    <a:pt x="94" y="264"/>
                    <a:pt x="97" y="264"/>
                    <a:pt x="97" y="263"/>
                  </a:cubicBezTo>
                  <a:cubicBezTo>
                    <a:pt x="97" y="263"/>
                    <a:pt x="96" y="263"/>
                    <a:pt x="97" y="263"/>
                  </a:cubicBezTo>
                  <a:cubicBezTo>
                    <a:pt x="97" y="262"/>
                    <a:pt x="98" y="262"/>
                    <a:pt x="99" y="260"/>
                  </a:cubicBezTo>
                  <a:cubicBezTo>
                    <a:pt x="99" y="261"/>
                    <a:pt x="99" y="261"/>
                    <a:pt x="99" y="261"/>
                  </a:cubicBezTo>
                  <a:cubicBezTo>
                    <a:pt x="100" y="261"/>
                    <a:pt x="100" y="260"/>
                    <a:pt x="100" y="260"/>
                  </a:cubicBezTo>
                  <a:cubicBezTo>
                    <a:pt x="101" y="260"/>
                    <a:pt x="101" y="260"/>
                    <a:pt x="101" y="259"/>
                  </a:cubicBezTo>
                  <a:cubicBezTo>
                    <a:pt x="102" y="261"/>
                    <a:pt x="102" y="261"/>
                    <a:pt x="104" y="262"/>
                  </a:cubicBezTo>
                  <a:cubicBezTo>
                    <a:pt x="104" y="262"/>
                    <a:pt x="104" y="262"/>
                    <a:pt x="105" y="262"/>
                  </a:cubicBezTo>
                  <a:cubicBezTo>
                    <a:pt x="105" y="263"/>
                    <a:pt x="105" y="263"/>
                    <a:pt x="106" y="263"/>
                  </a:cubicBezTo>
                  <a:cubicBezTo>
                    <a:pt x="107" y="263"/>
                    <a:pt x="107" y="263"/>
                    <a:pt x="107" y="262"/>
                  </a:cubicBezTo>
                  <a:cubicBezTo>
                    <a:pt x="108" y="263"/>
                    <a:pt x="108" y="263"/>
                    <a:pt x="109" y="263"/>
                  </a:cubicBezTo>
                  <a:cubicBezTo>
                    <a:pt x="110" y="262"/>
                    <a:pt x="110" y="262"/>
                    <a:pt x="110" y="262"/>
                  </a:cubicBezTo>
                  <a:cubicBezTo>
                    <a:pt x="109" y="263"/>
                    <a:pt x="110" y="263"/>
                    <a:pt x="111" y="262"/>
                  </a:cubicBezTo>
                  <a:cubicBezTo>
                    <a:pt x="110" y="262"/>
                    <a:pt x="110" y="262"/>
                    <a:pt x="110" y="262"/>
                  </a:cubicBezTo>
                  <a:cubicBezTo>
                    <a:pt x="110" y="262"/>
                    <a:pt x="111" y="262"/>
                    <a:pt x="112" y="262"/>
                  </a:cubicBezTo>
                  <a:cubicBezTo>
                    <a:pt x="112" y="262"/>
                    <a:pt x="111" y="263"/>
                    <a:pt x="110" y="263"/>
                  </a:cubicBezTo>
                  <a:cubicBezTo>
                    <a:pt x="111" y="263"/>
                    <a:pt x="111" y="263"/>
                    <a:pt x="112" y="263"/>
                  </a:cubicBezTo>
                  <a:cubicBezTo>
                    <a:pt x="112" y="262"/>
                    <a:pt x="113" y="262"/>
                    <a:pt x="114" y="262"/>
                  </a:cubicBezTo>
                  <a:cubicBezTo>
                    <a:pt x="114" y="261"/>
                    <a:pt x="115" y="261"/>
                    <a:pt x="115" y="261"/>
                  </a:cubicBezTo>
                  <a:cubicBezTo>
                    <a:pt x="115" y="261"/>
                    <a:pt x="116" y="260"/>
                    <a:pt x="115" y="260"/>
                  </a:cubicBezTo>
                  <a:cubicBezTo>
                    <a:pt x="115" y="261"/>
                    <a:pt x="115" y="261"/>
                    <a:pt x="114" y="261"/>
                  </a:cubicBezTo>
                  <a:cubicBezTo>
                    <a:pt x="115" y="261"/>
                    <a:pt x="114" y="261"/>
                    <a:pt x="115" y="260"/>
                  </a:cubicBezTo>
                  <a:cubicBezTo>
                    <a:pt x="116" y="259"/>
                    <a:pt x="116" y="260"/>
                    <a:pt x="116" y="259"/>
                  </a:cubicBezTo>
                  <a:cubicBezTo>
                    <a:pt x="116" y="259"/>
                    <a:pt x="116" y="259"/>
                    <a:pt x="116" y="259"/>
                  </a:cubicBezTo>
                  <a:cubicBezTo>
                    <a:pt x="116" y="259"/>
                    <a:pt x="116" y="259"/>
                    <a:pt x="116" y="258"/>
                  </a:cubicBezTo>
                  <a:cubicBezTo>
                    <a:pt x="116" y="258"/>
                    <a:pt x="116" y="258"/>
                    <a:pt x="116" y="258"/>
                  </a:cubicBezTo>
                  <a:cubicBezTo>
                    <a:pt x="116" y="258"/>
                    <a:pt x="116" y="258"/>
                    <a:pt x="116" y="258"/>
                  </a:cubicBezTo>
                  <a:cubicBezTo>
                    <a:pt x="117" y="258"/>
                    <a:pt x="117" y="256"/>
                    <a:pt x="117" y="256"/>
                  </a:cubicBezTo>
                  <a:cubicBezTo>
                    <a:pt x="117" y="255"/>
                    <a:pt x="117" y="254"/>
                    <a:pt x="117" y="254"/>
                  </a:cubicBezTo>
                  <a:cubicBezTo>
                    <a:pt x="117" y="254"/>
                    <a:pt x="117" y="254"/>
                    <a:pt x="117" y="254"/>
                  </a:cubicBezTo>
                  <a:cubicBezTo>
                    <a:pt x="117" y="253"/>
                    <a:pt x="117" y="252"/>
                    <a:pt x="117" y="252"/>
                  </a:cubicBezTo>
                  <a:cubicBezTo>
                    <a:pt x="117" y="252"/>
                    <a:pt x="117" y="252"/>
                    <a:pt x="117" y="252"/>
                  </a:cubicBezTo>
                  <a:cubicBezTo>
                    <a:pt x="117" y="251"/>
                    <a:pt x="117" y="250"/>
                    <a:pt x="117" y="250"/>
                  </a:cubicBezTo>
                  <a:cubicBezTo>
                    <a:pt x="117" y="249"/>
                    <a:pt x="116" y="250"/>
                    <a:pt x="116" y="248"/>
                  </a:cubicBezTo>
                  <a:cubicBezTo>
                    <a:pt x="116" y="247"/>
                    <a:pt x="116" y="247"/>
                    <a:pt x="117" y="247"/>
                  </a:cubicBezTo>
                  <a:cubicBezTo>
                    <a:pt x="116" y="245"/>
                    <a:pt x="115" y="243"/>
                    <a:pt x="114" y="242"/>
                  </a:cubicBezTo>
                  <a:cubicBezTo>
                    <a:pt x="114" y="242"/>
                    <a:pt x="115" y="242"/>
                    <a:pt x="114" y="241"/>
                  </a:cubicBezTo>
                  <a:cubicBezTo>
                    <a:pt x="114" y="240"/>
                    <a:pt x="114" y="239"/>
                    <a:pt x="113" y="238"/>
                  </a:cubicBezTo>
                  <a:cubicBezTo>
                    <a:pt x="113" y="237"/>
                    <a:pt x="113" y="237"/>
                    <a:pt x="113" y="236"/>
                  </a:cubicBezTo>
                  <a:cubicBezTo>
                    <a:pt x="113" y="236"/>
                    <a:pt x="113" y="236"/>
                    <a:pt x="113" y="236"/>
                  </a:cubicBezTo>
                  <a:cubicBezTo>
                    <a:pt x="113" y="236"/>
                    <a:pt x="113" y="236"/>
                    <a:pt x="113" y="236"/>
                  </a:cubicBezTo>
                  <a:cubicBezTo>
                    <a:pt x="113" y="236"/>
                    <a:pt x="113" y="236"/>
                    <a:pt x="113" y="236"/>
                  </a:cubicBezTo>
                  <a:cubicBezTo>
                    <a:pt x="113" y="236"/>
                    <a:pt x="113" y="235"/>
                    <a:pt x="113" y="235"/>
                  </a:cubicBezTo>
                  <a:cubicBezTo>
                    <a:pt x="113" y="236"/>
                    <a:pt x="114" y="236"/>
                    <a:pt x="113" y="236"/>
                  </a:cubicBezTo>
                  <a:cubicBezTo>
                    <a:pt x="114" y="236"/>
                    <a:pt x="114" y="235"/>
                    <a:pt x="115" y="235"/>
                  </a:cubicBezTo>
                  <a:cubicBezTo>
                    <a:pt x="116" y="235"/>
                    <a:pt x="116" y="234"/>
                    <a:pt x="117" y="234"/>
                  </a:cubicBezTo>
                  <a:cubicBezTo>
                    <a:pt x="116" y="234"/>
                    <a:pt x="117" y="234"/>
                    <a:pt x="117" y="234"/>
                  </a:cubicBezTo>
                  <a:cubicBezTo>
                    <a:pt x="117" y="234"/>
                    <a:pt x="118" y="233"/>
                    <a:pt x="118" y="232"/>
                  </a:cubicBezTo>
                  <a:cubicBezTo>
                    <a:pt x="119" y="233"/>
                    <a:pt x="119" y="233"/>
                    <a:pt x="119" y="233"/>
                  </a:cubicBezTo>
                  <a:cubicBezTo>
                    <a:pt x="119" y="232"/>
                    <a:pt x="119" y="232"/>
                    <a:pt x="119" y="232"/>
                  </a:cubicBezTo>
                  <a:cubicBezTo>
                    <a:pt x="119" y="232"/>
                    <a:pt x="120" y="232"/>
                    <a:pt x="120" y="231"/>
                  </a:cubicBezTo>
                  <a:cubicBezTo>
                    <a:pt x="120" y="231"/>
                    <a:pt x="120" y="231"/>
                    <a:pt x="120" y="231"/>
                  </a:cubicBezTo>
                  <a:cubicBezTo>
                    <a:pt x="121" y="231"/>
                    <a:pt x="122" y="230"/>
                    <a:pt x="123" y="229"/>
                  </a:cubicBezTo>
                  <a:cubicBezTo>
                    <a:pt x="123" y="228"/>
                    <a:pt x="123" y="228"/>
                    <a:pt x="123" y="228"/>
                  </a:cubicBezTo>
                  <a:cubicBezTo>
                    <a:pt x="123" y="228"/>
                    <a:pt x="124" y="228"/>
                    <a:pt x="123" y="228"/>
                  </a:cubicBezTo>
                  <a:cubicBezTo>
                    <a:pt x="124" y="227"/>
                    <a:pt x="125" y="226"/>
                    <a:pt x="125" y="225"/>
                  </a:cubicBezTo>
                  <a:cubicBezTo>
                    <a:pt x="128" y="224"/>
                    <a:pt x="130" y="220"/>
                    <a:pt x="132" y="217"/>
                  </a:cubicBezTo>
                  <a:cubicBezTo>
                    <a:pt x="132" y="217"/>
                    <a:pt x="132" y="217"/>
                    <a:pt x="132" y="217"/>
                  </a:cubicBezTo>
                  <a:cubicBezTo>
                    <a:pt x="132" y="217"/>
                    <a:pt x="132" y="217"/>
                    <a:pt x="132" y="217"/>
                  </a:cubicBezTo>
                  <a:cubicBezTo>
                    <a:pt x="132" y="217"/>
                    <a:pt x="132" y="216"/>
                    <a:pt x="132" y="216"/>
                  </a:cubicBezTo>
                  <a:cubicBezTo>
                    <a:pt x="132" y="215"/>
                    <a:pt x="133" y="215"/>
                    <a:pt x="133" y="214"/>
                  </a:cubicBezTo>
                  <a:cubicBezTo>
                    <a:pt x="134" y="214"/>
                    <a:pt x="133" y="215"/>
                    <a:pt x="133" y="215"/>
                  </a:cubicBezTo>
                  <a:cubicBezTo>
                    <a:pt x="134" y="215"/>
                    <a:pt x="134" y="213"/>
                    <a:pt x="134" y="213"/>
                  </a:cubicBezTo>
                  <a:cubicBezTo>
                    <a:pt x="135" y="213"/>
                    <a:pt x="134" y="213"/>
                    <a:pt x="134" y="213"/>
                  </a:cubicBezTo>
                  <a:cubicBezTo>
                    <a:pt x="134" y="212"/>
                    <a:pt x="134" y="212"/>
                    <a:pt x="134" y="212"/>
                  </a:cubicBezTo>
                  <a:cubicBezTo>
                    <a:pt x="135" y="211"/>
                    <a:pt x="133" y="214"/>
                    <a:pt x="133" y="213"/>
                  </a:cubicBezTo>
                  <a:cubicBezTo>
                    <a:pt x="133" y="212"/>
                    <a:pt x="133" y="212"/>
                    <a:pt x="133" y="212"/>
                  </a:cubicBezTo>
                  <a:cubicBezTo>
                    <a:pt x="133" y="211"/>
                    <a:pt x="132" y="214"/>
                    <a:pt x="133" y="212"/>
                  </a:cubicBezTo>
                  <a:cubicBezTo>
                    <a:pt x="133" y="211"/>
                    <a:pt x="134" y="211"/>
                    <a:pt x="134" y="212"/>
                  </a:cubicBezTo>
                  <a:cubicBezTo>
                    <a:pt x="135" y="210"/>
                    <a:pt x="135" y="212"/>
                    <a:pt x="136" y="210"/>
                  </a:cubicBezTo>
                  <a:cubicBezTo>
                    <a:pt x="136" y="209"/>
                    <a:pt x="135" y="211"/>
                    <a:pt x="135" y="211"/>
                  </a:cubicBezTo>
                  <a:cubicBezTo>
                    <a:pt x="135" y="210"/>
                    <a:pt x="136" y="209"/>
                    <a:pt x="136" y="209"/>
                  </a:cubicBezTo>
                  <a:cubicBezTo>
                    <a:pt x="136" y="209"/>
                    <a:pt x="136" y="209"/>
                    <a:pt x="137" y="208"/>
                  </a:cubicBezTo>
                  <a:cubicBezTo>
                    <a:pt x="137" y="208"/>
                    <a:pt x="136" y="209"/>
                    <a:pt x="137" y="208"/>
                  </a:cubicBezTo>
                  <a:cubicBezTo>
                    <a:pt x="137" y="208"/>
                    <a:pt x="137" y="207"/>
                    <a:pt x="137" y="208"/>
                  </a:cubicBezTo>
                  <a:cubicBezTo>
                    <a:pt x="138" y="207"/>
                    <a:pt x="138" y="206"/>
                    <a:pt x="138" y="206"/>
                  </a:cubicBezTo>
                  <a:cubicBezTo>
                    <a:pt x="138" y="205"/>
                    <a:pt x="137" y="207"/>
                    <a:pt x="137" y="205"/>
                  </a:cubicBezTo>
                  <a:cubicBezTo>
                    <a:pt x="138" y="206"/>
                    <a:pt x="138" y="204"/>
                    <a:pt x="139" y="205"/>
                  </a:cubicBezTo>
                  <a:cubicBezTo>
                    <a:pt x="139" y="204"/>
                    <a:pt x="138" y="204"/>
                    <a:pt x="138" y="204"/>
                  </a:cubicBezTo>
                  <a:cubicBezTo>
                    <a:pt x="138" y="204"/>
                    <a:pt x="139" y="203"/>
                    <a:pt x="139" y="202"/>
                  </a:cubicBezTo>
                  <a:cubicBezTo>
                    <a:pt x="139" y="202"/>
                    <a:pt x="139" y="202"/>
                    <a:pt x="139" y="202"/>
                  </a:cubicBezTo>
                  <a:cubicBezTo>
                    <a:pt x="139" y="202"/>
                    <a:pt x="139" y="202"/>
                    <a:pt x="139" y="201"/>
                  </a:cubicBezTo>
                  <a:cubicBezTo>
                    <a:pt x="139" y="201"/>
                    <a:pt x="140" y="199"/>
                    <a:pt x="140" y="199"/>
                  </a:cubicBezTo>
                  <a:cubicBezTo>
                    <a:pt x="140" y="199"/>
                    <a:pt x="140" y="197"/>
                    <a:pt x="141" y="198"/>
                  </a:cubicBezTo>
                  <a:cubicBezTo>
                    <a:pt x="141" y="199"/>
                    <a:pt x="140" y="199"/>
                    <a:pt x="140" y="200"/>
                  </a:cubicBezTo>
                  <a:cubicBezTo>
                    <a:pt x="140" y="199"/>
                    <a:pt x="141" y="198"/>
                    <a:pt x="141" y="198"/>
                  </a:cubicBezTo>
                  <a:cubicBezTo>
                    <a:pt x="141" y="198"/>
                    <a:pt x="141" y="198"/>
                    <a:pt x="141" y="198"/>
                  </a:cubicBezTo>
                  <a:cubicBezTo>
                    <a:pt x="141" y="198"/>
                    <a:pt x="141" y="197"/>
                    <a:pt x="142" y="197"/>
                  </a:cubicBezTo>
                  <a:cubicBezTo>
                    <a:pt x="141" y="197"/>
                    <a:pt x="141" y="197"/>
                    <a:pt x="141" y="196"/>
                  </a:cubicBezTo>
                  <a:cubicBezTo>
                    <a:pt x="142" y="196"/>
                    <a:pt x="142" y="196"/>
                    <a:pt x="142" y="196"/>
                  </a:cubicBezTo>
                  <a:cubicBezTo>
                    <a:pt x="142" y="195"/>
                    <a:pt x="141" y="196"/>
                    <a:pt x="142" y="194"/>
                  </a:cubicBezTo>
                  <a:cubicBezTo>
                    <a:pt x="141" y="195"/>
                    <a:pt x="141" y="195"/>
                    <a:pt x="141" y="195"/>
                  </a:cubicBezTo>
                  <a:cubicBezTo>
                    <a:pt x="141" y="195"/>
                    <a:pt x="141" y="195"/>
                    <a:pt x="142" y="194"/>
                  </a:cubicBezTo>
                  <a:cubicBezTo>
                    <a:pt x="142" y="194"/>
                    <a:pt x="142" y="194"/>
                    <a:pt x="143" y="193"/>
                  </a:cubicBezTo>
                  <a:cubicBezTo>
                    <a:pt x="143" y="193"/>
                    <a:pt x="142" y="193"/>
                    <a:pt x="143" y="192"/>
                  </a:cubicBezTo>
                  <a:cubicBezTo>
                    <a:pt x="142" y="193"/>
                    <a:pt x="142" y="193"/>
                    <a:pt x="142" y="193"/>
                  </a:cubicBezTo>
                  <a:cubicBezTo>
                    <a:pt x="142" y="193"/>
                    <a:pt x="142" y="192"/>
                    <a:pt x="142" y="192"/>
                  </a:cubicBezTo>
                  <a:cubicBezTo>
                    <a:pt x="142" y="191"/>
                    <a:pt x="143" y="190"/>
                    <a:pt x="143" y="191"/>
                  </a:cubicBezTo>
                  <a:cubicBezTo>
                    <a:pt x="143" y="191"/>
                    <a:pt x="143" y="190"/>
                    <a:pt x="143" y="190"/>
                  </a:cubicBezTo>
                  <a:cubicBezTo>
                    <a:pt x="143" y="189"/>
                    <a:pt x="143" y="190"/>
                    <a:pt x="143" y="190"/>
                  </a:cubicBezTo>
                  <a:cubicBezTo>
                    <a:pt x="143" y="189"/>
                    <a:pt x="143" y="188"/>
                    <a:pt x="143" y="187"/>
                  </a:cubicBezTo>
                  <a:cubicBezTo>
                    <a:pt x="143" y="188"/>
                    <a:pt x="143" y="188"/>
                    <a:pt x="143" y="188"/>
                  </a:cubicBezTo>
                  <a:cubicBezTo>
                    <a:pt x="143" y="187"/>
                    <a:pt x="143" y="187"/>
                    <a:pt x="143" y="187"/>
                  </a:cubicBezTo>
                  <a:cubicBezTo>
                    <a:pt x="142" y="188"/>
                    <a:pt x="143" y="187"/>
                    <a:pt x="142" y="187"/>
                  </a:cubicBezTo>
                  <a:cubicBezTo>
                    <a:pt x="142" y="187"/>
                    <a:pt x="143" y="186"/>
                    <a:pt x="143" y="186"/>
                  </a:cubicBezTo>
                  <a:cubicBezTo>
                    <a:pt x="143" y="187"/>
                    <a:pt x="144" y="185"/>
                    <a:pt x="144" y="185"/>
                  </a:cubicBezTo>
                  <a:cubicBezTo>
                    <a:pt x="145" y="183"/>
                    <a:pt x="143" y="184"/>
                    <a:pt x="144" y="182"/>
                  </a:cubicBezTo>
                  <a:cubicBezTo>
                    <a:pt x="144" y="182"/>
                    <a:pt x="145" y="181"/>
                    <a:pt x="145" y="183"/>
                  </a:cubicBezTo>
                  <a:cubicBezTo>
                    <a:pt x="145" y="181"/>
                    <a:pt x="145" y="182"/>
                    <a:pt x="145" y="181"/>
                  </a:cubicBezTo>
                  <a:cubicBezTo>
                    <a:pt x="145" y="181"/>
                    <a:pt x="145" y="179"/>
                    <a:pt x="144" y="181"/>
                  </a:cubicBezTo>
                  <a:cubicBezTo>
                    <a:pt x="145" y="181"/>
                    <a:pt x="144" y="182"/>
                    <a:pt x="144" y="182"/>
                  </a:cubicBezTo>
                  <a:cubicBezTo>
                    <a:pt x="144" y="181"/>
                    <a:pt x="144" y="182"/>
                    <a:pt x="144" y="181"/>
                  </a:cubicBezTo>
                  <a:cubicBezTo>
                    <a:pt x="144" y="180"/>
                    <a:pt x="144" y="179"/>
                    <a:pt x="145" y="179"/>
                  </a:cubicBezTo>
                  <a:cubicBezTo>
                    <a:pt x="145" y="179"/>
                    <a:pt x="144" y="180"/>
                    <a:pt x="145" y="180"/>
                  </a:cubicBezTo>
                  <a:cubicBezTo>
                    <a:pt x="145" y="178"/>
                    <a:pt x="145" y="178"/>
                    <a:pt x="145" y="178"/>
                  </a:cubicBezTo>
                  <a:cubicBezTo>
                    <a:pt x="145" y="178"/>
                    <a:pt x="145" y="179"/>
                    <a:pt x="146" y="179"/>
                  </a:cubicBezTo>
                  <a:cubicBezTo>
                    <a:pt x="146" y="178"/>
                    <a:pt x="146" y="178"/>
                    <a:pt x="146" y="178"/>
                  </a:cubicBezTo>
                  <a:cubicBezTo>
                    <a:pt x="146" y="178"/>
                    <a:pt x="146" y="178"/>
                    <a:pt x="146" y="178"/>
                  </a:cubicBezTo>
                  <a:cubicBezTo>
                    <a:pt x="146" y="176"/>
                    <a:pt x="146" y="178"/>
                    <a:pt x="146" y="176"/>
                  </a:cubicBezTo>
                  <a:cubicBezTo>
                    <a:pt x="146" y="175"/>
                    <a:pt x="146" y="175"/>
                    <a:pt x="146" y="175"/>
                  </a:cubicBezTo>
                  <a:cubicBezTo>
                    <a:pt x="146" y="175"/>
                    <a:pt x="146" y="177"/>
                    <a:pt x="145" y="177"/>
                  </a:cubicBezTo>
                  <a:cubicBezTo>
                    <a:pt x="145" y="176"/>
                    <a:pt x="146" y="176"/>
                    <a:pt x="146" y="175"/>
                  </a:cubicBezTo>
                  <a:cubicBezTo>
                    <a:pt x="146" y="175"/>
                    <a:pt x="146" y="175"/>
                    <a:pt x="146" y="175"/>
                  </a:cubicBezTo>
                  <a:cubicBezTo>
                    <a:pt x="146" y="175"/>
                    <a:pt x="145" y="175"/>
                    <a:pt x="146" y="173"/>
                  </a:cubicBezTo>
                  <a:cubicBezTo>
                    <a:pt x="146" y="172"/>
                    <a:pt x="146" y="173"/>
                    <a:pt x="146" y="173"/>
                  </a:cubicBezTo>
                  <a:cubicBezTo>
                    <a:pt x="146" y="171"/>
                    <a:pt x="147" y="171"/>
                    <a:pt x="147" y="170"/>
                  </a:cubicBezTo>
                  <a:cubicBezTo>
                    <a:pt x="146" y="170"/>
                    <a:pt x="147" y="168"/>
                    <a:pt x="146" y="169"/>
                  </a:cubicBezTo>
                  <a:cubicBezTo>
                    <a:pt x="147" y="170"/>
                    <a:pt x="146" y="172"/>
                    <a:pt x="146" y="173"/>
                  </a:cubicBezTo>
                  <a:cubicBezTo>
                    <a:pt x="145" y="172"/>
                    <a:pt x="146" y="174"/>
                    <a:pt x="145" y="174"/>
                  </a:cubicBezTo>
                  <a:cubicBezTo>
                    <a:pt x="145" y="173"/>
                    <a:pt x="145" y="173"/>
                    <a:pt x="145" y="173"/>
                  </a:cubicBezTo>
                  <a:cubicBezTo>
                    <a:pt x="145" y="172"/>
                    <a:pt x="145" y="172"/>
                    <a:pt x="145" y="172"/>
                  </a:cubicBezTo>
                  <a:cubicBezTo>
                    <a:pt x="145" y="171"/>
                    <a:pt x="145" y="172"/>
                    <a:pt x="145" y="172"/>
                  </a:cubicBezTo>
                  <a:cubicBezTo>
                    <a:pt x="145" y="171"/>
                    <a:pt x="146" y="169"/>
                    <a:pt x="146" y="168"/>
                  </a:cubicBezTo>
                  <a:cubicBezTo>
                    <a:pt x="146" y="168"/>
                    <a:pt x="146" y="168"/>
                    <a:pt x="146" y="169"/>
                  </a:cubicBezTo>
                  <a:cubicBezTo>
                    <a:pt x="146" y="167"/>
                    <a:pt x="146" y="165"/>
                    <a:pt x="146" y="163"/>
                  </a:cubicBezTo>
                  <a:cubicBezTo>
                    <a:pt x="147" y="164"/>
                    <a:pt x="147" y="162"/>
                    <a:pt x="147" y="162"/>
                  </a:cubicBezTo>
                  <a:cubicBezTo>
                    <a:pt x="147" y="162"/>
                    <a:pt x="147" y="162"/>
                    <a:pt x="146" y="162"/>
                  </a:cubicBezTo>
                  <a:cubicBezTo>
                    <a:pt x="147" y="161"/>
                    <a:pt x="146" y="162"/>
                    <a:pt x="146" y="161"/>
                  </a:cubicBezTo>
                  <a:cubicBezTo>
                    <a:pt x="147" y="159"/>
                    <a:pt x="147" y="158"/>
                    <a:pt x="147" y="157"/>
                  </a:cubicBezTo>
                  <a:cubicBezTo>
                    <a:pt x="147" y="155"/>
                    <a:pt x="147" y="153"/>
                    <a:pt x="148" y="151"/>
                  </a:cubicBezTo>
                  <a:cubicBezTo>
                    <a:pt x="147" y="150"/>
                    <a:pt x="147" y="151"/>
                    <a:pt x="147" y="150"/>
                  </a:cubicBezTo>
                  <a:cubicBezTo>
                    <a:pt x="147" y="149"/>
                    <a:pt x="147" y="151"/>
                    <a:pt x="147" y="149"/>
                  </a:cubicBezTo>
                  <a:cubicBezTo>
                    <a:pt x="147" y="149"/>
                    <a:pt x="147" y="149"/>
                    <a:pt x="147" y="149"/>
                  </a:cubicBezTo>
                  <a:cubicBezTo>
                    <a:pt x="147" y="149"/>
                    <a:pt x="147" y="147"/>
                    <a:pt x="148" y="146"/>
                  </a:cubicBezTo>
                  <a:cubicBezTo>
                    <a:pt x="147" y="147"/>
                    <a:pt x="147" y="147"/>
                    <a:pt x="147" y="147"/>
                  </a:cubicBezTo>
                  <a:cubicBezTo>
                    <a:pt x="147" y="147"/>
                    <a:pt x="147" y="146"/>
                    <a:pt x="147" y="146"/>
                  </a:cubicBezTo>
                  <a:cubicBezTo>
                    <a:pt x="147" y="146"/>
                    <a:pt x="147" y="146"/>
                    <a:pt x="147" y="146"/>
                  </a:cubicBezTo>
                  <a:cubicBezTo>
                    <a:pt x="147" y="145"/>
                    <a:pt x="147" y="144"/>
                    <a:pt x="147" y="143"/>
                  </a:cubicBezTo>
                  <a:cubicBezTo>
                    <a:pt x="148" y="144"/>
                    <a:pt x="148" y="144"/>
                    <a:pt x="148" y="144"/>
                  </a:cubicBezTo>
                  <a:cubicBezTo>
                    <a:pt x="148" y="142"/>
                    <a:pt x="148" y="141"/>
                    <a:pt x="148" y="140"/>
                  </a:cubicBezTo>
                  <a:cubicBezTo>
                    <a:pt x="148" y="140"/>
                    <a:pt x="148" y="140"/>
                    <a:pt x="148" y="140"/>
                  </a:cubicBezTo>
                  <a:cubicBezTo>
                    <a:pt x="148" y="139"/>
                    <a:pt x="148" y="139"/>
                    <a:pt x="148" y="139"/>
                  </a:cubicBezTo>
                  <a:cubicBezTo>
                    <a:pt x="148" y="139"/>
                    <a:pt x="148" y="138"/>
                    <a:pt x="148" y="138"/>
                  </a:cubicBezTo>
                  <a:cubicBezTo>
                    <a:pt x="147" y="140"/>
                    <a:pt x="147" y="140"/>
                    <a:pt x="147" y="140"/>
                  </a:cubicBezTo>
                  <a:cubicBezTo>
                    <a:pt x="147" y="141"/>
                    <a:pt x="147" y="139"/>
                    <a:pt x="148" y="140"/>
                  </a:cubicBezTo>
                  <a:cubicBezTo>
                    <a:pt x="148" y="140"/>
                    <a:pt x="148" y="142"/>
                    <a:pt x="147" y="142"/>
                  </a:cubicBezTo>
                  <a:cubicBezTo>
                    <a:pt x="147" y="141"/>
                    <a:pt x="147" y="141"/>
                    <a:pt x="148" y="141"/>
                  </a:cubicBezTo>
                  <a:cubicBezTo>
                    <a:pt x="147" y="141"/>
                    <a:pt x="147" y="141"/>
                    <a:pt x="147" y="142"/>
                  </a:cubicBezTo>
                  <a:cubicBezTo>
                    <a:pt x="147" y="142"/>
                    <a:pt x="147" y="141"/>
                    <a:pt x="147" y="141"/>
                  </a:cubicBezTo>
                  <a:cubicBezTo>
                    <a:pt x="147" y="142"/>
                    <a:pt x="147" y="142"/>
                    <a:pt x="146" y="143"/>
                  </a:cubicBezTo>
                  <a:cubicBezTo>
                    <a:pt x="147" y="143"/>
                    <a:pt x="147" y="144"/>
                    <a:pt x="147" y="143"/>
                  </a:cubicBezTo>
                  <a:cubicBezTo>
                    <a:pt x="146" y="143"/>
                    <a:pt x="146" y="144"/>
                    <a:pt x="146" y="145"/>
                  </a:cubicBezTo>
                  <a:cubicBezTo>
                    <a:pt x="147" y="146"/>
                    <a:pt x="146" y="148"/>
                    <a:pt x="146" y="149"/>
                  </a:cubicBezTo>
                  <a:cubicBezTo>
                    <a:pt x="146" y="149"/>
                    <a:pt x="147" y="148"/>
                    <a:pt x="147" y="147"/>
                  </a:cubicBezTo>
                  <a:cubicBezTo>
                    <a:pt x="147" y="148"/>
                    <a:pt x="147" y="148"/>
                    <a:pt x="147" y="149"/>
                  </a:cubicBezTo>
                  <a:cubicBezTo>
                    <a:pt x="146" y="149"/>
                    <a:pt x="146" y="150"/>
                    <a:pt x="146" y="151"/>
                  </a:cubicBezTo>
                  <a:cubicBezTo>
                    <a:pt x="146" y="151"/>
                    <a:pt x="146" y="151"/>
                    <a:pt x="146" y="151"/>
                  </a:cubicBezTo>
                  <a:cubicBezTo>
                    <a:pt x="146" y="152"/>
                    <a:pt x="145" y="152"/>
                    <a:pt x="145" y="153"/>
                  </a:cubicBezTo>
                  <a:cubicBezTo>
                    <a:pt x="145" y="155"/>
                    <a:pt x="145" y="158"/>
                    <a:pt x="145" y="159"/>
                  </a:cubicBezTo>
                  <a:cubicBezTo>
                    <a:pt x="145" y="159"/>
                    <a:pt x="145" y="159"/>
                    <a:pt x="145" y="159"/>
                  </a:cubicBezTo>
                  <a:cubicBezTo>
                    <a:pt x="145" y="160"/>
                    <a:pt x="145" y="163"/>
                    <a:pt x="144" y="164"/>
                  </a:cubicBezTo>
                  <a:cubicBezTo>
                    <a:pt x="144" y="166"/>
                    <a:pt x="144" y="169"/>
                    <a:pt x="144" y="170"/>
                  </a:cubicBezTo>
                  <a:cubicBezTo>
                    <a:pt x="143" y="174"/>
                    <a:pt x="142" y="177"/>
                    <a:pt x="142" y="181"/>
                  </a:cubicBezTo>
                  <a:cubicBezTo>
                    <a:pt x="142" y="180"/>
                    <a:pt x="142" y="180"/>
                    <a:pt x="142" y="180"/>
                  </a:cubicBezTo>
                  <a:cubicBezTo>
                    <a:pt x="142" y="181"/>
                    <a:pt x="142" y="181"/>
                    <a:pt x="142" y="181"/>
                  </a:cubicBezTo>
                  <a:cubicBezTo>
                    <a:pt x="142" y="180"/>
                    <a:pt x="142" y="182"/>
                    <a:pt x="141" y="183"/>
                  </a:cubicBezTo>
                  <a:cubicBezTo>
                    <a:pt x="141" y="184"/>
                    <a:pt x="141" y="187"/>
                    <a:pt x="140" y="188"/>
                  </a:cubicBezTo>
                  <a:cubicBezTo>
                    <a:pt x="140" y="188"/>
                    <a:pt x="140" y="188"/>
                    <a:pt x="140" y="188"/>
                  </a:cubicBezTo>
                  <a:cubicBezTo>
                    <a:pt x="139" y="190"/>
                    <a:pt x="139" y="192"/>
                    <a:pt x="139" y="193"/>
                  </a:cubicBezTo>
                  <a:cubicBezTo>
                    <a:pt x="139" y="194"/>
                    <a:pt x="139" y="194"/>
                    <a:pt x="139" y="195"/>
                  </a:cubicBezTo>
                  <a:cubicBezTo>
                    <a:pt x="138" y="196"/>
                    <a:pt x="138" y="196"/>
                    <a:pt x="137" y="198"/>
                  </a:cubicBezTo>
                  <a:cubicBezTo>
                    <a:pt x="137" y="199"/>
                    <a:pt x="136" y="200"/>
                    <a:pt x="136" y="202"/>
                  </a:cubicBezTo>
                  <a:cubicBezTo>
                    <a:pt x="134" y="205"/>
                    <a:pt x="133" y="209"/>
                    <a:pt x="130" y="213"/>
                  </a:cubicBezTo>
                  <a:cubicBezTo>
                    <a:pt x="130" y="214"/>
                    <a:pt x="130" y="214"/>
                    <a:pt x="130" y="214"/>
                  </a:cubicBezTo>
                  <a:cubicBezTo>
                    <a:pt x="127" y="217"/>
                    <a:pt x="125" y="222"/>
                    <a:pt x="122" y="224"/>
                  </a:cubicBezTo>
                  <a:cubicBezTo>
                    <a:pt x="123" y="224"/>
                    <a:pt x="123" y="224"/>
                    <a:pt x="123" y="224"/>
                  </a:cubicBezTo>
                  <a:cubicBezTo>
                    <a:pt x="122" y="225"/>
                    <a:pt x="121" y="226"/>
                    <a:pt x="121" y="226"/>
                  </a:cubicBezTo>
                  <a:cubicBezTo>
                    <a:pt x="120" y="227"/>
                    <a:pt x="119" y="228"/>
                    <a:pt x="118" y="228"/>
                  </a:cubicBezTo>
                  <a:cubicBezTo>
                    <a:pt x="118" y="229"/>
                    <a:pt x="117" y="229"/>
                    <a:pt x="117" y="230"/>
                  </a:cubicBezTo>
                  <a:cubicBezTo>
                    <a:pt x="116" y="230"/>
                    <a:pt x="115" y="231"/>
                    <a:pt x="114" y="231"/>
                  </a:cubicBezTo>
                  <a:cubicBezTo>
                    <a:pt x="114" y="231"/>
                    <a:pt x="113" y="232"/>
                    <a:pt x="113" y="232"/>
                  </a:cubicBezTo>
                  <a:cubicBezTo>
                    <a:pt x="113" y="232"/>
                    <a:pt x="113" y="232"/>
                    <a:pt x="112" y="233"/>
                  </a:cubicBezTo>
                  <a:cubicBezTo>
                    <a:pt x="112" y="233"/>
                    <a:pt x="111" y="234"/>
                    <a:pt x="111" y="234"/>
                  </a:cubicBezTo>
                  <a:cubicBezTo>
                    <a:pt x="111" y="234"/>
                    <a:pt x="110" y="235"/>
                    <a:pt x="110" y="234"/>
                  </a:cubicBezTo>
                  <a:cubicBezTo>
                    <a:pt x="110" y="234"/>
                    <a:pt x="110" y="234"/>
                    <a:pt x="110" y="234"/>
                  </a:cubicBezTo>
                  <a:cubicBezTo>
                    <a:pt x="110" y="235"/>
                    <a:pt x="110" y="235"/>
                    <a:pt x="109" y="236"/>
                  </a:cubicBezTo>
                  <a:cubicBezTo>
                    <a:pt x="109" y="237"/>
                    <a:pt x="109" y="237"/>
                    <a:pt x="109" y="237"/>
                  </a:cubicBezTo>
                  <a:cubicBezTo>
                    <a:pt x="109" y="238"/>
                    <a:pt x="109" y="238"/>
                    <a:pt x="109" y="238"/>
                  </a:cubicBezTo>
                  <a:cubicBezTo>
                    <a:pt x="110" y="238"/>
                    <a:pt x="110" y="239"/>
                    <a:pt x="110" y="240"/>
                  </a:cubicBezTo>
                  <a:cubicBezTo>
                    <a:pt x="110" y="241"/>
                    <a:pt x="111" y="243"/>
                    <a:pt x="112" y="244"/>
                  </a:cubicBezTo>
                  <a:cubicBezTo>
                    <a:pt x="111" y="243"/>
                    <a:pt x="112" y="244"/>
                    <a:pt x="112" y="244"/>
                  </a:cubicBezTo>
                  <a:cubicBezTo>
                    <a:pt x="112" y="246"/>
                    <a:pt x="113" y="248"/>
                    <a:pt x="113" y="250"/>
                  </a:cubicBezTo>
                  <a:cubicBezTo>
                    <a:pt x="113" y="250"/>
                    <a:pt x="114" y="249"/>
                    <a:pt x="114" y="250"/>
                  </a:cubicBezTo>
                  <a:cubicBezTo>
                    <a:pt x="114" y="250"/>
                    <a:pt x="113" y="250"/>
                    <a:pt x="113" y="250"/>
                  </a:cubicBezTo>
                  <a:cubicBezTo>
                    <a:pt x="113" y="253"/>
                    <a:pt x="114" y="257"/>
                    <a:pt x="113" y="259"/>
                  </a:cubicBezTo>
                  <a:cubicBezTo>
                    <a:pt x="111" y="260"/>
                    <a:pt x="108" y="260"/>
                    <a:pt x="106" y="259"/>
                  </a:cubicBezTo>
                  <a:cubicBezTo>
                    <a:pt x="104" y="259"/>
                    <a:pt x="103" y="258"/>
                    <a:pt x="103" y="256"/>
                  </a:cubicBezTo>
                  <a:cubicBezTo>
                    <a:pt x="103" y="256"/>
                    <a:pt x="103" y="256"/>
                    <a:pt x="103" y="256"/>
                  </a:cubicBezTo>
                  <a:cubicBezTo>
                    <a:pt x="103" y="256"/>
                    <a:pt x="103" y="255"/>
                    <a:pt x="103" y="255"/>
                  </a:cubicBezTo>
                  <a:cubicBezTo>
                    <a:pt x="102" y="255"/>
                    <a:pt x="102" y="255"/>
                    <a:pt x="102" y="255"/>
                  </a:cubicBezTo>
                  <a:cubicBezTo>
                    <a:pt x="102" y="254"/>
                    <a:pt x="102" y="254"/>
                    <a:pt x="102" y="254"/>
                  </a:cubicBezTo>
                  <a:cubicBezTo>
                    <a:pt x="100" y="254"/>
                    <a:pt x="100" y="254"/>
                    <a:pt x="100" y="254"/>
                  </a:cubicBezTo>
                  <a:cubicBezTo>
                    <a:pt x="100" y="254"/>
                    <a:pt x="100" y="254"/>
                    <a:pt x="100" y="254"/>
                  </a:cubicBezTo>
                  <a:cubicBezTo>
                    <a:pt x="99" y="254"/>
                    <a:pt x="99" y="254"/>
                    <a:pt x="99" y="254"/>
                  </a:cubicBezTo>
                  <a:cubicBezTo>
                    <a:pt x="99" y="255"/>
                    <a:pt x="99" y="256"/>
                    <a:pt x="98" y="257"/>
                  </a:cubicBezTo>
                  <a:cubicBezTo>
                    <a:pt x="98" y="257"/>
                    <a:pt x="97" y="258"/>
                    <a:pt x="98" y="258"/>
                  </a:cubicBezTo>
                  <a:cubicBezTo>
                    <a:pt x="97" y="258"/>
                    <a:pt x="96" y="261"/>
                    <a:pt x="94" y="261"/>
                  </a:cubicBezTo>
                  <a:cubicBezTo>
                    <a:pt x="94" y="261"/>
                    <a:pt x="94" y="261"/>
                    <a:pt x="94" y="261"/>
                  </a:cubicBezTo>
                  <a:cubicBezTo>
                    <a:pt x="93" y="262"/>
                    <a:pt x="91" y="262"/>
                    <a:pt x="90" y="261"/>
                  </a:cubicBezTo>
                  <a:cubicBezTo>
                    <a:pt x="90" y="261"/>
                    <a:pt x="90" y="262"/>
                    <a:pt x="90" y="262"/>
                  </a:cubicBezTo>
                  <a:cubicBezTo>
                    <a:pt x="90" y="262"/>
                    <a:pt x="90" y="262"/>
                    <a:pt x="89" y="261"/>
                  </a:cubicBezTo>
                  <a:cubicBezTo>
                    <a:pt x="89" y="261"/>
                    <a:pt x="89" y="261"/>
                    <a:pt x="88" y="261"/>
                  </a:cubicBezTo>
                  <a:cubicBezTo>
                    <a:pt x="88" y="261"/>
                    <a:pt x="88" y="261"/>
                    <a:pt x="89" y="261"/>
                  </a:cubicBezTo>
                  <a:cubicBezTo>
                    <a:pt x="87" y="260"/>
                    <a:pt x="87" y="258"/>
                    <a:pt x="87" y="256"/>
                  </a:cubicBezTo>
                  <a:cubicBezTo>
                    <a:pt x="87" y="253"/>
                    <a:pt x="88" y="251"/>
                    <a:pt x="88" y="249"/>
                  </a:cubicBezTo>
                  <a:cubicBezTo>
                    <a:pt x="88" y="248"/>
                    <a:pt x="88" y="248"/>
                    <a:pt x="88" y="248"/>
                  </a:cubicBezTo>
                  <a:cubicBezTo>
                    <a:pt x="88" y="242"/>
                    <a:pt x="88" y="242"/>
                    <a:pt x="88" y="242"/>
                  </a:cubicBezTo>
                  <a:cubicBezTo>
                    <a:pt x="85" y="246"/>
                    <a:pt x="85" y="246"/>
                    <a:pt x="85" y="246"/>
                  </a:cubicBezTo>
                  <a:cubicBezTo>
                    <a:pt x="84" y="247"/>
                    <a:pt x="86" y="247"/>
                    <a:pt x="84" y="247"/>
                  </a:cubicBezTo>
                  <a:cubicBezTo>
                    <a:pt x="84" y="248"/>
                    <a:pt x="83" y="247"/>
                    <a:pt x="83" y="247"/>
                  </a:cubicBezTo>
                  <a:cubicBezTo>
                    <a:pt x="83" y="248"/>
                    <a:pt x="82" y="249"/>
                    <a:pt x="82" y="249"/>
                  </a:cubicBezTo>
                  <a:cubicBezTo>
                    <a:pt x="82" y="248"/>
                    <a:pt x="81" y="249"/>
                    <a:pt x="81" y="248"/>
                  </a:cubicBezTo>
                  <a:cubicBezTo>
                    <a:pt x="79" y="249"/>
                    <a:pt x="79" y="249"/>
                    <a:pt x="77" y="249"/>
                  </a:cubicBezTo>
                  <a:cubicBezTo>
                    <a:pt x="77" y="249"/>
                    <a:pt x="77" y="249"/>
                    <a:pt x="77" y="249"/>
                  </a:cubicBezTo>
                  <a:cubicBezTo>
                    <a:pt x="75" y="249"/>
                    <a:pt x="73" y="249"/>
                    <a:pt x="72" y="248"/>
                  </a:cubicBezTo>
                  <a:cubicBezTo>
                    <a:pt x="70" y="246"/>
                    <a:pt x="69" y="245"/>
                    <a:pt x="71" y="242"/>
                  </a:cubicBezTo>
                  <a:cubicBezTo>
                    <a:pt x="73" y="240"/>
                    <a:pt x="76" y="238"/>
                    <a:pt x="78" y="238"/>
                  </a:cubicBezTo>
                  <a:cubicBezTo>
                    <a:pt x="86" y="236"/>
                    <a:pt x="86" y="236"/>
                    <a:pt x="86" y="236"/>
                  </a:cubicBezTo>
                  <a:cubicBezTo>
                    <a:pt x="78" y="233"/>
                    <a:pt x="78" y="233"/>
                    <a:pt x="78" y="233"/>
                  </a:cubicBezTo>
                  <a:cubicBezTo>
                    <a:pt x="75" y="232"/>
                    <a:pt x="73" y="229"/>
                    <a:pt x="74" y="226"/>
                  </a:cubicBezTo>
                  <a:cubicBezTo>
                    <a:pt x="74" y="225"/>
                    <a:pt x="75" y="224"/>
                    <a:pt x="77" y="223"/>
                  </a:cubicBezTo>
                  <a:cubicBezTo>
                    <a:pt x="79" y="223"/>
                    <a:pt x="82" y="223"/>
                    <a:pt x="84" y="223"/>
                  </a:cubicBezTo>
                  <a:cubicBezTo>
                    <a:pt x="87" y="224"/>
                    <a:pt x="89" y="225"/>
                    <a:pt x="92" y="225"/>
                  </a:cubicBezTo>
                  <a:cubicBezTo>
                    <a:pt x="95" y="226"/>
                    <a:pt x="98" y="226"/>
                    <a:pt x="101" y="225"/>
                  </a:cubicBezTo>
                  <a:cubicBezTo>
                    <a:pt x="104" y="224"/>
                    <a:pt x="104" y="224"/>
                    <a:pt x="107" y="222"/>
                  </a:cubicBezTo>
                  <a:cubicBezTo>
                    <a:pt x="107" y="222"/>
                    <a:pt x="107" y="222"/>
                    <a:pt x="107" y="222"/>
                  </a:cubicBezTo>
                  <a:cubicBezTo>
                    <a:pt x="107" y="222"/>
                    <a:pt x="107" y="222"/>
                    <a:pt x="108" y="221"/>
                  </a:cubicBezTo>
                  <a:cubicBezTo>
                    <a:pt x="108" y="221"/>
                    <a:pt x="109" y="221"/>
                    <a:pt x="109" y="221"/>
                  </a:cubicBezTo>
                  <a:cubicBezTo>
                    <a:pt x="112" y="217"/>
                    <a:pt x="114" y="213"/>
                    <a:pt x="115" y="209"/>
                  </a:cubicBezTo>
                  <a:cubicBezTo>
                    <a:pt x="115" y="210"/>
                    <a:pt x="114" y="210"/>
                    <a:pt x="114" y="209"/>
                  </a:cubicBezTo>
                  <a:cubicBezTo>
                    <a:pt x="115" y="208"/>
                    <a:pt x="115" y="208"/>
                    <a:pt x="115" y="208"/>
                  </a:cubicBezTo>
                  <a:cubicBezTo>
                    <a:pt x="115" y="208"/>
                    <a:pt x="115" y="208"/>
                    <a:pt x="115" y="208"/>
                  </a:cubicBezTo>
                  <a:cubicBezTo>
                    <a:pt x="115" y="208"/>
                    <a:pt x="115" y="207"/>
                    <a:pt x="115" y="208"/>
                  </a:cubicBezTo>
                  <a:cubicBezTo>
                    <a:pt x="118" y="197"/>
                    <a:pt x="117" y="187"/>
                    <a:pt x="119" y="177"/>
                  </a:cubicBezTo>
                  <a:cubicBezTo>
                    <a:pt x="119" y="174"/>
                    <a:pt x="119" y="171"/>
                    <a:pt x="120" y="168"/>
                  </a:cubicBezTo>
                  <a:cubicBezTo>
                    <a:pt x="120" y="162"/>
                    <a:pt x="120" y="156"/>
                    <a:pt x="121" y="150"/>
                  </a:cubicBezTo>
                  <a:cubicBezTo>
                    <a:pt x="124" y="149"/>
                    <a:pt x="127" y="148"/>
                    <a:pt x="129" y="147"/>
                  </a:cubicBezTo>
                  <a:cubicBezTo>
                    <a:pt x="128" y="147"/>
                    <a:pt x="129" y="146"/>
                    <a:pt x="129" y="146"/>
                  </a:cubicBezTo>
                  <a:cubicBezTo>
                    <a:pt x="130" y="146"/>
                    <a:pt x="130" y="146"/>
                    <a:pt x="130" y="146"/>
                  </a:cubicBezTo>
                  <a:cubicBezTo>
                    <a:pt x="130" y="146"/>
                    <a:pt x="130" y="146"/>
                    <a:pt x="129" y="147"/>
                  </a:cubicBezTo>
                  <a:cubicBezTo>
                    <a:pt x="131" y="146"/>
                    <a:pt x="134" y="145"/>
                    <a:pt x="135" y="144"/>
                  </a:cubicBezTo>
                  <a:cubicBezTo>
                    <a:pt x="135" y="144"/>
                    <a:pt x="135" y="144"/>
                    <a:pt x="136" y="144"/>
                  </a:cubicBezTo>
                  <a:cubicBezTo>
                    <a:pt x="135" y="144"/>
                    <a:pt x="137" y="143"/>
                    <a:pt x="138" y="143"/>
                  </a:cubicBezTo>
                  <a:cubicBezTo>
                    <a:pt x="138" y="143"/>
                    <a:pt x="138" y="143"/>
                    <a:pt x="138" y="143"/>
                  </a:cubicBezTo>
                  <a:cubicBezTo>
                    <a:pt x="139" y="142"/>
                    <a:pt x="139" y="142"/>
                    <a:pt x="139" y="142"/>
                  </a:cubicBezTo>
                  <a:cubicBezTo>
                    <a:pt x="139" y="142"/>
                    <a:pt x="139" y="142"/>
                    <a:pt x="140" y="142"/>
                  </a:cubicBezTo>
                  <a:cubicBezTo>
                    <a:pt x="140" y="142"/>
                    <a:pt x="140" y="141"/>
                    <a:pt x="140" y="141"/>
                  </a:cubicBezTo>
                  <a:cubicBezTo>
                    <a:pt x="141" y="141"/>
                    <a:pt x="143" y="140"/>
                    <a:pt x="144" y="139"/>
                  </a:cubicBezTo>
                  <a:cubicBezTo>
                    <a:pt x="145" y="138"/>
                    <a:pt x="145" y="138"/>
                    <a:pt x="145" y="138"/>
                  </a:cubicBezTo>
                  <a:cubicBezTo>
                    <a:pt x="145" y="138"/>
                    <a:pt x="146" y="138"/>
                    <a:pt x="145" y="138"/>
                  </a:cubicBezTo>
                  <a:cubicBezTo>
                    <a:pt x="146" y="138"/>
                    <a:pt x="147" y="137"/>
                    <a:pt x="147" y="137"/>
                  </a:cubicBezTo>
                  <a:cubicBezTo>
                    <a:pt x="147" y="137"/>
                    <a:pt x="147" y="137"/>
                    <a:pt x="148" y="137"/>
                  </a:cubicBezTo>
                  <a:cubicBezTo>
                    <a:pt x="148" y="137"/>
                    <a:pt x="147" y="137"/>
                    <a:pt x="147" y="137"/>
                  </a:cubicBezTo>
                  <a:cubicBezTo>
                    <a:pt x="148" y="136"/>
                    <a:pt x="148" y="136"/>
                    <a:pt x="149" y="135"/>
                  </a:cubicBezTo>
                  <a:cubicBezTo>
                    <a:pt x="152" y="133"/>
                    <a:pt x="156" y="129"/>
                    <a:pt x="159" y="126"/>
                  </a:cubicBezTo>
                  <a:cubicBezTo>
                    <a:pt x="159" y="126"/>
                    <a:pt x="159" y="126"/>
                    <a:pt x="159" y="126"/>
                  </a:cubicBezTo>
                  <a:cubicBezTo>
                    <a:pt x="159" y="125"/>
                    <a:pt x="159" y="125"/>
                    <a:pt x="160" y="125"/>
                  </a:cubicBezTo>
                  <a:cubicBezTo>
                    <a:pt x="159" y="125"/>
                    <a:pt x="160" y="124"/>
                    <a:pt x="159" y="124"/>
                  </a:cubicBezTo>
                  <a:cubicBezTo>
                    <a:pt x="160" y="123"/>
                    <a:pt x="161" y="123"/>
                    <a:pt x="161" y="122"/>
                  </a:cubicBezTo>
                  <a:cubicBezTo>
                    <a:pt x="162" y="122"/>
                    <a:pt x="161" y="122"/>
                    <a:pt x="161" y="122"/>
                  </a:cubicBezTo>
                  <a:cubicBezTo>
                    <a:pt x="161" y="122"/>
                    <a:pt x="162" y="120"/>
                    <a:pt x="163" y="120"/>
                  </a:cubicBezTo>
                  <a:cubicBezTo>
                    <a:pt x="163" y="120"/>
                    <a:pt x="162" y="120"/>
                    <a:pt x="162" y="120"/>
                  </a:cubicBezTo>
                  <a:cubicBezTo>
                    <a:pt x="163" y="119"/>
                    <a:pt x="163" y="119"/>
                    <a:pt x="163" y="119"/>
                  </a:cubicBezTo>
                  <a:cubicBezTo>
                    <a:pt x="163" y="118"/>
                    <a:pt x="161" y="121"/>
                    <a:pt x="161" y="120"/>
                  </a:cubicBezTo>
                  <a:cubicBezTo>
                    <a:pt x="161" y="119"/>
                    <a:pt x="161" y="119"/>
                    <a:pt x="161" y="119"/>
                  </a:cubicBezTo>
                  <a:cubicBezTo>
                    <a:pt x="162" y="118"/>
                    <a:pt x="160" y="121"/>
                    <a:pt x="161" y="119"/>
                  </a:cubicBezTo>
                  <a:cubicBezTo>
                    <a:pt x="162" y="118"/>
                    <a:pt x="162" y="118"/>
                    <a:pt x="162" y="119"/>
                  </a:cubicBezTo>
                  <a:cubicBezTo>
                    <a:pt x="163" y="117"/>
                    <a:pt x="163" y="118"/>
                    <a:pt x="164" y="116"/>
                  </a:cubicBezTo>
                  <a:cubicBezTo>
                    <a:pt x="164" y="115"/>
                    <a:pt x="163" y="118"/>
                    <a:pt x="163" y="117"/>
                  </a:cubicBezTo>
                  <a:cubicBezTo>
                    <a:pt x="164" y="116"/>
                    <a:pt x="165" y="115"/>
                    <a:pt x="165" y="114"/>
                  </a:cubicBezTo>
                  <a:cubicBezTo>
                    <a:pt x="165" y="115"/>
                    <a:pt x="165" y="115"/>
                    <a:pt x="166" y="114"/>
                  </a:cubicBezTo>
                  <a:cubicBezTo>
                    <a:pt x="166" y="113"/>
                    <a:pt x="165" y="115"/>
                    <a:pt x="166" y="113"/>
                  </a:cubicBezTo>
                  <a:cubicBezTo>
                    <a:pt x="166" y="113"/>
                    <a:pt x="167" y="111"/>
                    <a:pt x="166" y="113"/>
                  </a:cubicBezTo>
                  <a:cubicBezTo>
                    <a:pt x="167" y="112"/>
                    <a:pt x="167" y="111"/>
                    <a:pt x="168" y="110"/>
                  </a:cubicBezTo>
                  <a:cubicBezTo>
                    <a:pt x="167" y="110"/>
                    <a:pt x="166" y="112"/>
                    <a:pt x="167" y="110"/>
                  </a:cubicBezTo>
                  <a:cubicBezTo>
                    <a:pt x="167" y="110"/>
                    <a:pt x="168" y="108"/>
                    <a:pt x="168" y="109"/>
                  </a:cubicBezTo>
                  <a:cubicBezTo>
                    <a:pt x="168" y="108"/>
                    <a:pt x="168" y="108"/>
                    <a:pt x="168" y="108"/>
                  </a:cubicBezTo>
                  <a:cubicBezTo>
                    <a:pt x="168" y="107"/>
                    <a:pt x="169" y="106"/>
                    <a:pt x="168" y="106"/>
                  </a:cubicBezTo>
                  <a:cubicBezTo>
                    <a:pt x="169" y="105"/>
                    <a:pt x="169" y="105"/>
                    <a:pt x="169" y="105"/>
                  </a:cubicBezTo>
                  <a:cubicBezTo>
                    <a:pt x="169" y="104"/>
                    <a:pt x="169" y="104"/>
                    <a:pt x="169" y="104"/>
                  </a:cubicBezTo>
                  <a:cubicBezTo>
                    <a:pt x="169" y="103"/>
                    <a:pt x="170" y="101"/>
                    <a:pt x="169" y="101"/>
                  </a:cubicBezTo>
                  <a:cubicBezTo>
                    <a:pt x="169" y="101"/>
                    <a:pt x="170" y="99"/>
                    <a:pt x="170" y="100"/>
                  </a:cubicBezTo>
                  <a:cubicBezTo>
                    <a:pt x="170" y="101"/>
                    <a:pt x="170" y="101"/>
                    <a:pt x="170" y="102"/>
                  </a:cubicBezTo>
                  <a:cubicBezTo>
                    <a:pt x="170" y="101"/>
                    <a:pt x="170" y="100"/>
                    <a:pt x="170" y="99"/>
                  </a:cubicBezTo>
                  <a:cubicBezTo>
                    <a:pt x="170" y="99"/>
                    <a:pt x="170" y="99"/>
                    <a:pt x="170" y="99"/>
                  </a:cubicBezTo>
                  <a:cubicBezTo>
                    <a:pt x="170" y="99"/>
                    <a:pt x="171" y="98"/>
                    <a:pt x="171" y="98"/>
                  </a:cubicBezTo>
                  <a:cubicBezTo>
                    <a:pt x="171" y="98"/>
                    <a:pt x="171" y="98"/>
                    <a:pt x="171" y="97"/>
                  </a:cubicBezTo>
                  <a:cubicBezTo>
                    <a:pt x="171" y="97"/>
                    <a:pt x="171" y="97"/>
                    <a:pt x="171" y="97"/>
                  </a:cubicBezTo>
                  <a:cubicBezTo>
                    <a:pt x="171" y="95"/>
                    <a:pt x="171" y="96"/>
                    <a:pt x="171" y="95"/>
                  </a:cubicBezTo>
                  <a:cubicBezTo>
                    <a:pt x="170" y="96"/>
                    <a:pt x="170" y="96"/>
                    <a:pt x="170" y="96"/>
                  </a:cubicBezTo>
                  <a:cubicBezTo>
                    <a:pt x="171" y="96"/>
                    <a:pt x="170" y="95"/>
                    <a:pt x="170" y="94"/>
                  </a:cubicBezTo>
                  <a:cubicBezTo>
                    <a:pt x="171" y="94"/>
                    <a:pt x="171" y="93"/>
                    <a:pt x="171" y="93"/>
                  </a:cubicBezTo>
                  <a:cubicBezTo>
                    <a:pt x="172" y="92"/>
                    <a:pt x="171" y="93"/>
                    <a:pt x="171" y="92"/>
                  </a:cubicBezTo>
                  <a:cubicBezTo>
                    <a:pt x="171" y="93"/>
                    <a:pt x="171" y="93"/>
                    <a:pt x="171" y="93"/>
                  </a:cubicBezTo>
                  <a:cubicBezTo>
                    <a:pt x="171" y="93"/>
                    <a:pt x="171" y="92"/>
                    <a:pt x="171" y="91"/>
                  </a:cubicBezTo>
                  <a:cubicBezTo>
                    <a:pt x="171" y="90"/>
                    <a:pt x="171" y="90"/>
                    <a:pt x="171" y="90"/>
                  </a:cubicBezTo>
                  <a:cubicBezTo>
                    <a:pt x="172" y="90"/>
                    <a:pt x="173" y="90"/>
                    <a:pt x="173" y="90"/>
                  </a:cubicBezTo>
                  <a:cubicBezTo>
                    <a:pt x="174" y="90"/>
                    <a:pt x="173" y="90"/>
                    <a:pt x="174" y="90"/>
                  </a:cubicBezTo>
                  <a:cubicBezTo>
                    <a:pt x="175" y="91"/>
                    <a:pt x="177" y="90"/>
                    <a:pt x="178" y="89"/>
                  </a:cubicBezTo>
                  <a:cubicBezTo>
                    <a:pt x="178" y="89"/>
                    <a:pt x="178" y="89"/>
                    <a:pt x="178" y="89"/>
                  </a:cubicBezTo>
                  <a:cubicBezTo>
                    <a:pt x="179" y="89"/>
                    <a:pt x="179" y="89"/>
                    <a:pt x="179" y="89"/>
                  </a:cubicBezTo>
                  <a:cubicBezTo>
                    <a:pt x="179" y="89"/>
                    <a:pt x="179" y="89"/>
                    <a:pt x="179" y="89"/>
                  </a:cubicBezTo>
                  <a:cubicBezTo>
                    <a:pt x="179" y="89"/>
                    <a:pt x="180" y="89"/>
                    <a:pt x="180" y="89"/>
                  </a:cubicBezTo>
                  <a:cubicBezTo>
                    <a:pt x="180" y="89"/>
                    <a:pt x="180" y="89"/>
                    <a:pt x="180" y="88"/>
                  </a:cubicBezTo>
                  <a:cubicBezTo>
                    <a:pt x="180" y="89"/>
                    <a:pt x="180" y="89"/>
                    <a:pt x="180" y="89"/>
                  </a:cubicBezTo>
                  <a:cubicBezTo>
                    <a:pt x="181" y="89"/>
                    <a:pt x="181" y="88"/>
                    <a:pt x="182" y="88"/>
                  </a:cubicBezTo>
                  <a:cubicBezTo>
                    <a:pt x="182" y="88"/>
                    <a:pt x="182" y="88"/>
                    <a:pt x="182" y="88"/>
                  </a:cubicBezTo>
                  <a:cubicBezTo>
                    <a:pt x="183" y="88"/>
                    <a:pt x="184" y="87"/>
                    <a:pt x="186" y="87"/>
                  </a:cubicBezTo>
                  <a:cubicBezTo>
                    <a:pt x="186" y="87"/>
                    <a:pt x="185" y="87"/>
                    <a:pt x="185" y="87"/>
                  </a:cubicBezTo>
                  <a:cubicBezTo>
                    <a:pt x="186" y="87"/>
                    <a:pt x="186" y="87"/>
                    <a:pt x="186" y="87"/>
                  </a:cubicBezTo>
                  <a:cubicBezTo>
                    <a:pt x="186" y="86"/>
                    <a:pt x="187" y="87"/>
                    <a:pt x="187" y="86"/>
                  </a:cubicBezTo>
                  <a:cubicBezTo>
                    <a:pt x="187" y="86"/>
                    <a:pt x="187" y="86"/>
                    <a:pt x="187" y="86"/>
                  </a:cubicBezTo>
                  <a:cubicBezTo>
                    <a:pt x="188" y="86"/>
                    <a:pt x="187" y="86"/>
                    <a:pt x="188" y="86"/>
                  </a:cubicBezTo>
                  <a:cubicBezTo>
                    <a:pt x="188" y="86"/>
                    <a:pt x="188" y="86"/>
                    <a:pt x="188" y="86"/>
                  </a:cubicBezTo>
                  <a:cubicBezTo>
                    <a:pt x="188" y="86"/>
                    <a:pt x="188" y="85"/>
                    <a:pt x="188" y="85"/>
                  </a:cubicBezTo>
                  <a:cubicBezTo>
                    <a:pt x="188" y="85"/>
                    <a:pt x="188" y="85"/>
                    <a:pt x="188" y="85"/>
                  </a:cubicBezTo>
                  <a:cubicBezTo>
                    <a:pt x="189" y="85"/>
                    <a:pt x="189" y="85"/>
                    <a:pt x="189" y="85"/>
                  </a:cubicBezTo>
                  <a:cubicBezTo>
                    <a:pt x="189" y="85"/>
                    <a:pt x="189" y="85"/>
                    <a:pt x="189" y="85"/>
                  </a:cubicBezTo>
                  <a:cubicBezTo>
                    <a:pt x="189" y="85"/>
                    <a:pt x="189" y="84"/>
                    <a:pt x="189" y="85"/>
                  </a:cubicBezTo>
                  <a:cubicBezTo>
                    <a:pt x="189" y="84"/>
                    <a:pt x="189" y="85"/>
                    <a:pt x="189" y="84"/>
                  </a:cubicBezTo>
                  <a:cubicBezTo>
                    <a:pt x="190" y="84"/>
                    <a:pt x="192" y="82"/>
                    <a:pt x="193" y="81"/>
                  </a:cubicBezTo>
                  <a:cubicBezTo>
                    <a:pt x="193" y="81"/>
                    <a:pt x="193" y="81"/>
                    <a:pt x="193" y="81"/>
                  </a:cubicBezTo>
                  <a:cubicBezTo>
                    <a:pt x="193" y="81"/>
                    <a:pt x="193" y="80"/>
                    <a:pt x="193" y="80"/>
                  </a:cubicBezTo>
                  <a:cubicBezTo>
                    <a:pt x="193" y="81"/>
                    <a:pt x="193" y="80"/>
                    <a:pt x="193" y="80"/>
                  </a:cubicBezTo>
                  <a:cubicBezTo>
                    <a:pt x="193" y="80"/>
                    <a:pt x="194" y="80"/>
                    <a:pt x="194" y="80"/>
                  </a:cubicBezTo>
                  <a:cubicBezTo>
                    <a:pt x="194" y="80"/>
                    <a:pt x="194" y="80"/>
                    <a:pt x="194" y="80"/>
                  </a:cubicBezTo>
                  <a:cubicBezTo>
                    <a:pt x="194" y="80"/>
                    <a:pt x="194" y="79"/>
                    <a:pt x="195" y="79"/>
                  </a:cubicBezTo>
                  <a:cubicBezTo>
                    <a:pt x="194" y="79"/>
                    <a:pt x="194" y="79"/>
                    <a:pt x="194" y="79"/>
                  </a:cubicBezTo>
                  <a:cubicBezTo>
                    <a:pt x="195" y="79"/>
                    <a:pt x="195" y="79"/>
                    <a:pt x="195" y="79"/>
                  </a:cubicBezTo>
                  <a:cubicBezTo>
                    <a:pt x="195" y="78"/>
                    <a:pt x="195" y="78"/>
                    <a:pt x="195" y="78"/>
                  </a:cubicBezTo>
                  <a:cubicBezTo>
                    <a:pt x="195" y="78"/>
                    <a:pt x="195" y="79"/>
                    <a:pt x="195" y="78"/>
                  </a:cubicBezTo>
                  <a:cubicBezTo>
                    <a:pt x="195" y="78"/>
                    <a:pt x="195" y="78"/>
                    <a:pt x="195" y="78"/>
                  </a:cubicBezTo>
                  <a:cubicBezTo>
                    <a:pt x="196" y="78"/>
                    <a:pt x="196" y="77"/>
                    <a:pt x="196" y="77"/>
                  </a:cubicBezTo>
                  <a:cubicBezTo>
                    <a:pt x="196" y="77"/>
                    <a:pt x="196" y="77"/>
                    <a:pt x="196" y="77"/>
                  </a:cubicBezTo>
                  <a:cubicBezTo>
                    <a:pt x="196" y="77"/>
                    <a:pt x="197" y="76"/>
                    <a:pt x="197" y="76"/>
                  </a:cubicBezTo>
                  <a:cubicBezTo>
                    <a:pt x="197" y="76"/>
                    <a:pt x="197" y="76"/>
                    <a:pt x="197" y="75"/>
                  </a:cubicBezTo>
                  <a:cubicBezTo>
                    <a:pt x="197" y="76"/>
                    <a:pt x="197" y="75"/>
                    <a:pt x="198" y="75"/>
                  </a:cubicBezTo>
                  <a:cubicBezTo>
                    <a:pt x="198" y="75"/>
                    <a:pt x="198" y="74"/>
                    <a:pt x="198" y="74"/>
                  </a:cubicBezTo>
                  <a:cubicBezTo>
                    <a:pt x="198" y="74"/>
                    <a:pt x="198" y="74"/>
                    <a:pt x="198" y="74"/>
                  </a:cubicBezTo>
                  <a:cubicBezTo>
                    <a:pt x="198" y="74"/>
                    <a:pt x="198" y="74"/>
                    <a:pt x="198" y="74"/>
                  </a:cubicBezTo>
                  <a:cubicBezTo>
                    <a:pt x="197" y="74"/>
                    <a:pt x="198" y="74"/>
                    <a:pt x="197" y="74"/>
                  </a:cubicBezTo>
                  <a:cubicBezTo>
                    <a:pt x="197" y="74"/>
                    <a:pt x="198" y="73"/>
                    <a:pt x="198" y="73"/>
                  </a:cubicBezTo>
                  <a:cubicBezTo>
                    <a:pt x="198" y="73"/>
                    <a:pt x="199" y="73"/>
                    <a:pt x="199" y="73"/>
                  </a:cubicBezTo>
                  <a:cubicBezTo>
                    <a:pt x="199" y="73"/>
                    <a:pt x="199" y="72"/>
                    <a:pt x="199" y="72"/>
                  </a:cubicBezTo>
                  <a:cubicBezTo>
                    <a:pt x="200" y="72"/>
                    <a:pt x="200" y="72"/>
                    <a:pt x="200" y="72"/>
                  </a:cubicBezTo>
                  <a:cubicBezTo>
                    <a:pt x="200" y="72"/>
                    <a:pt x="199" y="72"/>
                    <a:pt x="200" y="72"/>
                  </a:cubicBezTo>
                  <a:cubicBezTo>
                    <a:pt x="200" y="72"/>
                    <a:pt x="200" y="72"/>
                    <a:pt x="200" y="72"/>
                  </a:cubicBezTo>
                  <a:cubicBezTo>
                    <a:pt x="200" y="72"/>
                    <a:pt x="200" y="71"/>
                    <a:pt x="200" y="71"/>
                  </a:cubicBezTo>
                  <a:cubicBezTo>
                    <a:pt x="200" y="71"/>
                    <a:pt x="200" y="71"/>
                    <a:pt x="200" y="71"/>
                  </a:cubicBezTo>
                  <a:cubicBezTo>
                    <a:pt x="200" y="71"/>
                    <a:pt x="200" y="71"/>
                    <a:pt x="200" y="70"/>
                  </a:cubicBezTo>
                  <a:cubicBezTo>
                    <a:pt x="200" y="70"/>
                    <a:pt x="200" y="70"/>
                    <a:pt x="200" y="70"/>
                  </a:cubicBezTo>
                  <a:cubicBezTo>
                    <a:pt x="200" y="70"/>
                    <a:pt x="200" y="70"/>
                    <a:pt x="200" y="70"/>
                  </a:cubicBezTo>
                  <a:cubicBezTo>
                    <a:pt x="201" y="70"/>
                    <a:pt x="201" y="70"/>
                    <a:pt x="201" y="70"/>
                  </a:cubicBezTo>
                  <a:cubicBezTo>
                    <a:pt x="201" y="70"/>
                    <a:pt x="201" y="70"/>
                    <a:pt x="201" y="70"/>
                  </a:cubicBezTo>
                  <a:cubicBezTo>
                    <a:pt x="201" y="69"/>
                    <a:pt x="201" y="69"/>
                    <a:pt x="201" y="69"/>
                  </a:cubicBezTo>
                  <a:cubicBezTo>
                    <a:pt x="201" y="69"/>
                    <a:pt x="201" y="69"/>
                    <a:pt x="201" y="69"/>
                  </a:cubicBezTo>
                  <a:cubicBezTo>
                    <a:pt x="201" y="68"/>
                    <a:pt x="202" y="68"/>
                    <a:pt x="202" y="67"/>
                  </a:cubicBezTo>
                  <a:cubicBezTo>
                    <a:pt x="202" y="67"/>
                    <a:pt x="202" y="67"/>
                    <a:pt x="202" y="67"/>
                  </a:cubicBezTo>
                  <a:cubicBezTo>
                    <a:pt x="202" y="67"/>
                    <a:pt x="202" y="67"/>
                    <a:pt x="202" y="67"/>
                  </a:cubicBezTo>
                  <a:cubicBezTo>
                    <a:pt x="202" y="67"/>
                    <a:pt x="202" y="66"/>
                    <a:pt x="202" y="66"/>
                  </a:cubicBezTo>
                  <a:cubicBezTo>
                    <a:pt x="202" y="66"/>
                    <a:pt x="202" y="66"/>
                    <a:pt x="202" y="66"/>
                  </a:cubicBezTo>
                  <a:cubicBezTo>
                    <a:pt x="202" y="66"/>
                    <a:pt x="203" y="65"/>
                    <a:pt x="202" y="64"/>
                  </a:cubicBezTo>
                  <a:cubicBezTo>
                    <a:pt x="202" y="64"/>
                    <a:pt x="203" y="64"/>
                    <a:pt x="203" y="64"/>
                  </a:cubicBezTo>
                  <a:close/>
                  <a:moveTo>
                    <a:pt x="116" y="8"/>
                  </a:moveTo>
                  <a:cubicBezTo>
                    <a:pt x="116" y="8"/>
                    <a:pt x="116" y="8"/>
                    <a:pt x="116" y="8"/>
                  </a:cubicBezTo>
                  <a:cubicBezTo>
                    <a:pt x="116" y="8"/>
                    <a:pt x="116" y="8"/>
                    <a:pt x="116" y="8"/>
                  </a:cubicBezTo>
                  <a:cubicBezTo>
                    <a:pt x="116" y="8"/>
                    <a:pt x="116" y="8"/>
                    <a:pt x="116" y="8"/>
                  </a:cubicBezTo>
                  <a:cubicBezTo>
                    <a:pt x="116" y="8"/>
                    <a:pt x="116" y="8"/>
                    <a:pt x="116" y="8"/>
                  </a:cubicBezTo>
                  <a:close/>
                  <a:moveTo>
                    <a:pt x="31" y="60"/>
                  </a:moveTo>
                  <a:cubicBezTo>
                    <a:pt x="31" y="60"/>
                    <a:pt x="31" y="60"/>
                    <a:pt x="31" y="60"/>
                  </a:cubicBezTo>
                  <a:cubicBezTo>
                    <a:pt x="31" y="60"/>
                    <a:pt x="31" y="60"/>
                    <a:pt x="31" y="60"/>
                  </a:cubicBezTo>
                  <a:cubicBezTo>
                    <a:pt x="30" y="59"/>
                    <a:pt x="28" y="60"/>
                    <a:pt x="27" y="59"/>
                  </a:cubicBezTo>
                  <a:cubicBezTo>
                    <a:pt x="27" y="59"/>
                    <a:pt x="27" y="60"/>
                    <a:pt x="27" y="59"/>
                  </a:cubicBezTo>
                  <a:cubicBezTo>
                    <a:pt x="26" y="58"/>
                    <a:pt x="24" y="58"/>
                    <a:pt x="23" y="58"/>
                  </a:cubicBezTo>
                  <a:cubicBezTo>
                    <a:pt x="23" y="58"/>
                    <a:pt x="23" y="58"/>
                    <a:pt x="23" y="58"/>
                  </a:cubicBezTo>
                  <a:cubicBezTo>
                    <a:pt x="22" y="58"/>
                    <a:pt x="22" y="57"/>
                    <a:pt x="22" y="57"/>
                  </a:cubicBezTo>
                  <a:cubicBezTo>
                    <a:pt x="22" y="57"/>
                    <a:pt x="22" y="57"/>
                    <a:pt x="22" y="57"/>
                  </a:cubicBezTo>
                  <a:cubicBezTo>
                    <a:pt x="22" y="57"/>
                    <a:pt x="22" y="57"/>
                    <a:pt x="22" y="57"/>
                  </a:cubicBezTo>
                  <a:cubicBezTo>
                    <a:pt x="22" y="57"/>
                    <a:pt x="21" y="57"/>
                    <a:pt x="21" y="57"/>
                  </a:cubicBezTo>
                  <a:cubicBezTo>
                    <a:pt x="21" y="56"/>
                    <a:pt x="21" y="56"/>
                    <a:pt x="21" y="56"/>
                  </a:cubicBezTo>
                  <a:cubicBezTo>
                    <a:pt x="21" y="56"/>
                    <a:pt x="20" y="56"/>
                    <a:pt x="20" y="55"/>
                  </a:cubicBezTo>
                  <a:cubicBezTo>
                    <a:pt x="20" y="55"/>
                    <a:pt x="20" y="55"/>
                    <a:pt x="20" y="55"/>
                  </a:cubicBezTo>
                  <a:cubicBezTo>
                    <a:pt x="20" y="54"/>
                    <a:pt x="19" y="53"/>
                    <a:pt x="18" y="52"/>
                  </a:cubicBezTo>
                  <a:cubicBezTo>
                    <a:pt x="18" y="52"/>
                    <a:pt x="18" y="53"/>
                    <a:pt x="18" y="53"/>
                  </a:cubicBezTo>
                  <a:cubicBezTo>
                    <a:pt x="18" y="52"/>
                    <a:pt x="18" y="52"/>
                    <a:pt x="18" y="52"/>
                  </a:cubicBezTo>
                  <a:cubicBezTo>
                    <a:pt x="17" y="52"/>
                    <a:pt x="18" y="51"/>
                    <a:pt x="17" y="51"/>
                  </a:cubicBezTo>
                  <a:cubicBezTo>
                    <a:pt x="17" y="51"/>
                    <a:pt x="17" y="51"/>
                    <a:pt x="17" y="51"/>
                  </a:cubicBezTo>
                  <a:cubicBezTo>
                    <a:pt x="18" y="51"/>
                    <a:pt x="17" y="51"/>
                    <a:pt x="17" y="51"/>
                  </a:cubicBezTo>
                  <a:cubicBezTo>
                    <a:pt x="17" y="51"/>
                    <a:pt x="17" y="51"/>
                    <a:pt x="17" y="51"/>
                  </a:cubicBezTo>
                  <a:cubicBezTo>
                    <a:pt x="17" y="50"/>
                    <a:pt x="17" y="50"/>
                    <a:pt x="17" y="50"/>
                  </a:cubicBezTo>
                  <a:cubicBezTo>
                    <a:pt x="17" y="50"/>
                    <a:pt x="17" y="50"/>
                    <a:pt x="17" y="50"/>
                  </a:cubicBezTo>
                  <a:cubicBezTo>
                    <a:pt x="17" y="50"/>
                    <a:pt x="16" y="50"/>
                    <a:pt x="16" y="50"/>
                  </a:cubicBezTo>
                  <a:cubicBezTo>
                    <a:pt x="16" y="50"/>
                    <a:pt x="16" y="50"/>
                    <a:pt x="16" y="50"/>
                  </a:cubicBezTo>
                  <a:cubicBezTo>
                    <a:pt x="16" y="49"/>
                    <a:pt x="16" y="49"/>
                    <a:pt x="16" y="49"/>
                  </a:cubicBezTo>
                  <a:cubicBezTo>
                    <a:pt x="16" y="49"/>
                    <a:pt x="16" y="49"/>
                    <a:pt x="16" y="49"/>
                  </a:cubicBezTo>
                  <a:cubicBezTo>
                    <a:pt x="15" y="48"/>
                    <a:pt x="15" y="47"/>
                    <a:pt x="14" y="45"/>
                  </a:cubicBezTo>
                  <a:cubicBezTo>
                    <a:pt x="14" y="45"/>
                    <a:pt x="14" y="45"/>
                    <a:pt x="14" y="45"/>
                  </a:cubicBezTo>
                  <a:cubicBezTo>
                    <a:pt x="14" y="45"/>
                    <a:pt x="14" y="45"/>
                    <a:pt x="14" y="45"/>
                  </a:cubicBezTo>
                  <a:cubicBezTo>
                    <a:pt x="14" y="45"/>
                    <a:pt x="13" y="45"/>
                    <a:pt x="13" y="44"/>
                  </a:cubicBezTo>
                  <a:cubicBezTo>
                    <a:pt x="13" y="44"/>
                    <a:pt x="14" y="44"/>
                    <a:pt x="13" y="44"/>
                  </a:cubicBezTo>
                  <a:cubicBezTo>
                    <a:pt x="13" y="44"/>
                    <a:pt x="13" y="44"/>
                    <a:pt x="13" y="44"/>
                  </a:cubicBezTo>
                  <a:cubicBezTo>
                    <a:pt x="13" y="44"/>
                    <a:pt x="13" y="43"/>
                    <a:pt x="13" y="43"/>
                  </a:cubicBezTo>
                  <a:cubicBezTo>
                    <a:pt x="13" y="43"/>
                    <a:pt x="13" y="43"/>
                    <a:pt x="13" y="43"/>
                  </a:cubicBezTo>
                  <a:cubicBezTo>
                    <a:pt x="13" y="43"/>
                    <a:pt x="13" y="43"/>
                    <a:pt x="13" y="42"/>
                  </a:cubicBezTo>
                  <a:cubicBezTo>
                    <a:pt x="13" y="43"/>
                    <a:pt x="13" y="43"/>
                    <a:pt x="13" y="43"/>
                  </a:cubicBezTo>
                  <a:cubicBezTo>
                    <a:pt x="12" y="42"/>
                    <a:pt x="13" y="42"/>
                    <a:pt x="13" y="42"/>
                  </a:cubicBezTo>
                  <a:cubicBezTo>
                    <a:pt x="13" y="42"/>
                    <a:pt x="13" y="42"/>
                    <a:pt x="13" y="42"/>
                  </a:cubicBezTo>
                  <a:cubicBezTo>
                    <a:pt x="13" y="42"/>
                    <a:pt x="13" y="41"/>
                    <a:pt x="13" y="41"/>
                  </a:cubicBezTo>
                  <a:cubicBezTo>
                    <a:pt x="13" y="41"/>
                    <a:pt x="13" y="41"/>
                    <a:pt x="13" y="41"/>
                  </a:cubicBezTo>
                  <a:cubicBezTo>
                    <a:pt x="12" y="40"/>
                    <a:pt x="12" y="40"/>
                    <a:pt x="12" y="40"/>
                  </a:cubicBezTo>
                  <a:cubicBezTo>
                    <a:pt x="12" y="40"/>
                    <a:pt x="12" y="40"/>
                    <a:pt x="12" y="39"/>
                  </a:cubicBezTo>
                  <a:cubicBezTo>
                    <a:pt x="12" y="39"/>
                    <a:pt x="12" y="39"/>
                    <a:pt x="12" y="39"/>
                  </a:cubicBezTo>
                  <a:cubicBezTo>
                    <a:pt x="12" y="38"/>
                    <a:pt x="12" y="38"/>
                    <a:pt x="12" y="38"/>
                  </a:cubicBezTo>
                  <a:cubicBezTo>
                    <a:pt x="12" y="38"/>
                    <a:pt x="12" y="38"/>
                    <a:pt x="12" y="38"/>
                  </a:cubicBezTo>
                  <a:cubicBezTo>
                    <a:pt x="11" y="38"/>
                    <a:pt x="11" y="38"/>
                    <a:pt x="11" y="38"/>
                  </a:cubicBezTo>
                  <a:cubicBezTo>
                    <a:pt x="11" y="38"/>
                    <a:pt x="11" y="38"/>
                    <a:pt x="11" y="38"/>
                  </a:cubicBezTo>
                  <a:cubicBezTo>
                    <a:pt x="11" y="38"/>
                    <a:pt x="11" y="37"/>
                    <a:pt x="11" y="37"/>
                  </a:cubicBezTo>
                  <a:cubicBezTo>
                    <a:pt x="11" y="37"/>
                    <a:pt x="12" y="37"/>
                    <a:pt x="12" y="36"/>
                  </a:cubicBezTo>
                  <a:cubicBezTo>
                    <a:pt x="12" y="36"/>
                    <a:pt x="11" y="36"/>
                    <a:pt x="11" y="36"/>
                  </a:cubicBezTo>
                  <a:cubicBezTo>
                    <a:pt x="12" y="36"/>
                    <a:pt x="12" y="36"/>
                    <a:pt x="12" y="36"/>
                  </a:cubicBezTo>
                  <a:cubicBezTo>
                    <a:pt x="12" y="35"/>
                    <a:pt x="12" y="36"/>
                    <a:pt x="12" y="35"/>
                  </a:cubicBezTo>
                  <a:cubicBezTo>
                    <a:pt x="12" y="35"/>
                    <a:pt x="12" y="35"/>
                    <a:pt x="12" y="35"/>
                  </a:cubicBezTo>
                  <a:cubicBezTo>
                    <a:pt x="12" y="35"/>
                    <a:pt x="12" y="35"/>
                    <a:pt x="12" y="35"/>
                  </a:cubicBezTo>
                  <a:cubicBezTo>
                    <a:pt x="12" y="34"/>
                    <a:pt x="12" y="35"/>
                    <a:pt x="12" y="35"/>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3" y="32"/>
                  </a:cubicBezTo>
                  <a:cubicBezTo>
                    <a:pt x="12" y="32"/>
                    <a:pt x="12" y="32"/>
                    <a:pt x="12" y="32"/>
                  </a:cubicBezTo>
                  <a:cubicBezTo>
                    <a:pt x="12" y="32"/>
                    <a:pt x="13" y="31"/>
                    <a:pt x="12" y="31"/>
                  </a:cubicBezTo>
                  <a:cubicBezTo>
                    <a:pt x="12" y="31"/>
                    <a:pt x="13" y="31"/>
                    <a:pt x="13" y="31"/>
                  </a:cubicBezTo>
                  <a:cubicBezTo>
                    <a:pt x="13" y="31"/>
                    <a:pt x="12" y="31"/>
                    <a:pt x="13" y="31"/>
                  </a:cubicBezTo>
                  <a:cubicBezTo>
                    <a:pt x="12" y="31"/>
                    <a:pt x="13" y="30"/>
                    <a:pt x="13" y="30"/>
                  </a:cubicBezTo>
                  <a:cubicBezTo>
                    <a:pt x="13" y="30"/>
                    <a:pt x="13" y="30"/>
                    <a:pt x="13" y="30"/>
                  </a:cubicBezTo>
                  <a:cubicBezTo>
                    <a:pt x="13" y="30"/>
                    <a:pt x="13" y="29"/>
                    <a:pt x="13" y="29"/>
                  </a:cubicBezTo>
                  <a:cubicBezTo>
                    <a:pt x="13" y="29"/>
                    <a:pt x="14" y="29"/>
                    <a:pt x="14" y="28"/>
                  </a:cubicBezTo>
                  <a:cubicBezTo>
                    <a:pt x="13" y="28"/>
                    <a:pt x="13" y="28"/>
                    <a:pt x="13" y="28"/>
                  </a:cubicBezTo>
                  <a:cubicBezTo>
                    <a:pt x="13" y="28"/>
                    <a:pt x="13" y="28"/>
                    <a:pt x="13" y="28"/>
                  </a:cubicBezTo>
                  <a:cubicBezTo>
                    <a:pt x="13" y="28"/>
                    <a:pt x="14" y="28"/>
                    <a:pt x="13" y="28"/>
                  </a:cubicBezTo>
                  <a:cubicBezTo>
                    <a:pt x="13" y="28"/>
                    <a:pt x="13" y="28"/>
                    <a:pt x="13" y="27"/>
                  </a:cubicBezTo>
                  <a:cubicBezTo>
                    <a:pt x="13" y="27"/>
                    <a:pt x="13" y="27"/>
                    <a:pt x="13" y="27"/>
                  </a:cubicBezTo>
                  <a:cubicBezTo>
                    <a:pt x="14" y="27"/>
                    <a:pt x="14" y="27"/>
                    <a:pt x="14" y="27"/>
                  </a:cubicBezTo>
                  <a:cubicBezTo>
                    <a:pt x="14" y="27"/>
                    <a:pt x="14" y="27"/>
                    <a:pt x="14" y="27"/>
                  </a:cubicBezTo>
                  <a:cubicBezTo>
                    <a:pt x="14" y="27"/>
                    <a:pt x="14" y="27"/>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5"/>
                    <a:pt x="15" y="25"/>
                    <a:pt x="15" y="25"/>
                  </a:cubicBezTo>
                  <a:cubicBezTo>
                    <a:pt x="15" y="25"/>
                    <a:pt x="15" y="25"/>
                    <a:pt x="15" y="24"/>
                  </a:cubicBezTo>
                  <a:cubicBezTo>
                    <a:pt x="15" y="24"/>
                    <a:pt x="15" y="24"/>
                    <a:pt x="15" y="24"/>
                  </a:cubicBezTo>
                  <a:cubicBezTo>
                    <a:pt x="15" y="24"/>
                    <a:pt x="15" y="24"/>
                    <a:pt x="15" y="24"/>
                  </a:cubicBezTo>
                  <a:cubicBezTo>
                    <a:pt x="15" y="24"/>
                    <a:pt x="15" y="24"/>
                    <a:pt x="15" y="23"/>
                  </a:cubicBezTo>
                  <a:cubicBezTo>
                    <a:pt x="15" y="23"/>
                    <a:pt x="15" y="24"/>
                    <a:pt x="16" y="24"/>
                  </a:cubicBezTo>
                  <a:cubicBezTo>
                    <a:pt x="15" y="23"/>
                    <a:pt x="16" y="23"/>
                    <a:pt x="16" y="23"/>
                  </a:cubicBezTo>
                  <a:cubicBezTo>
                    <a:pt x="16" y="23"/>
                    <a:pt x="16" y="23"/>
                    <a:pt x="16" y="23"/>
                  </a:cubicBezTo>
                  <a:cubicBezTo>
                    <a:pt x="15" y="22"/>
                    <a:pt x="16" y="23"/>
                    <a:pt x="16" y="22"/>
                  </a:cubicBezTo>
                  <a:cubicBezTo>
                    <a:pt x="17" y="23"/>
                    <a:pt x="17" y="23"/>
                    <a:pt x="17" y="23"/>
                  </a:cubicBezTo>
                  <a:cubicBezTo>
                    <a:pt x="16" y="22"/>
                    <a:pt x="17" y="22"/>
                    <a:pt x="17" y="22"/>
                  </a:cubicBezTo>
                  <a:cubicBezTo>
                    <a:pt x="17" y="22"/>
                    <a:pt x="17" y="22"/>
                    <a:pt x="17" y="22"/>
                  </a:cubicBezTo>
                  <a:cubicBezTo>
                    <a:pt x="17" y="21"/>
                    <a:pt x="18" y="21"/>
                    <a:pt x="18" y="21"/>
                  </a:cubicBezTo>
                  <a:cubicBezTo>
                    <a:pt x="18" y="21"/>
                    <a:pt x="18" y="20"/>
                    <a:pt x="18" y="21"/>
                  </a:cubicBezTo>
                  <a:cubicBezTo>
                    <a:pt x="18" y="21"/>
                    <a:pt x="18" y="21"/>
                    <a:pt x="18" y="21"/>
                  </a:cubicBezTo>
                  <a:cubicBezTo>
                    <a:pt x="18" y="21"/>
                    <a:pt x="18" y="21"/>
                    <a:pt x="18" y="21"/>
                  </a:cubicBezTo>
                  <a:cubicBezTo>
                    <a:pt x="18" y="21"/>
                    <a:pt x="19" y="21"/>
                    <a:pt x="18" y="20"/>
                  </a:cubicBezTo>
                  <a:cubicBezTo>
                    <a:pt x="18" y="20"/>
                    <a:pt x="19" y="21"/>
                    <a:pt x="19" y="20"/>
                  </a:cubicBezTo>
                  <a:cubicBezTo>
                    <a:pt x="19" y="20"/>
                    <a:pt x="19" y="20"/>
                    <a:pt x="19" y="20"/>
                  </a:cubicBezTo>
                  <a:cubicBezTo>
                    <a:pt x="19" y="20"/>
                    <a:pt x="20" y="20"/>
                    <a:pt x="20" y="20"/>
                  </a:cubicBezTo>
                  <a:cubicBezTo>
                    <a:pt x="20" y="20"/>
                    <a:pt x="20" y="20"/>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1" y="19"/>
                  </a:cubicBezTo>
                  <a:cubicBezTo>
                    <a:pt x="21" y="19"/>
                    <a:pt x="20" y="19"/>
                    <a:pt x="20" y="19"/>
                  </a:cubicBezTo>
                  <a:cubicBezTo>
                    <a:pt x="21" y="19"/>
                    <a:pt x="21" y="19"/>
                    <a:pt x="21" y="19"/>
                  </a:cubicBezTo>
                  <a:cubicBezTo>
                    <a:pt x="21" y="19"/>
                    <a:pt x="21" y="19"/>
                    <a:pt x="21" y="19"/>
                  </a:cubicBezTo>
                  <a:cubicBezTo>
                    <a:pt x="21" y="19"/>
                    <a:pt x="21" y="19"/>
                    <a:pt x="21" y="19"/>
                  </a:cubicBezTo>
                  <a:cubicBezTo>
                    <a:pt x="21" y="19"/>
                    <a:pt x="22"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8"/>
                    <a:pt x="22" y="18"/>
                    <a:pt x="22" y="18"/>
                  </a:cubicBezTo>
                  <a:cubicBezTo>
                    <a:pt x="22" y="19"/>
                    <a:pt x="22" y="19"/>
                    <a:pt x="22" y="19"/>
                  </a:cubicBezTo>
                  <a:cubicBezTo>
                    <a:pt x="22" y="19"/>
                    <a:pt x="22" y="19"/>
                    <a:pt x="22" y="19"/>
                  </a:cubicBezTo>
                  <a:cubicBezTo>
                    <a:pt x="22" y="19"/>
                    <a:pt x="22" y="19"/>
                    <a:pt x="22" y="19"/>
                  </a:cubicBezTo>
                  <a:cubicBezTo>
                    <a:pt x="23" y="19"/>
                    <a:pt x="23" y="19"/>
                    <a:pt x="23" y="18"/>
                  </a:cubicBezTo>
                  <a:cubicBezTo>
                    <a:pt x="23" y="18"/>
                    <a:pt x="23" y="18"/>
                    <a:pt x="23" y="18"/>
                  </a:cubicBezTo>
                  <a:cubicBezTo>
                    <a:pt x="23" y="18"/>
                    <a:pt x="23" y="18"/>
                    <a:pt x="23" y="18"/>
                  </a:cubicBezTo>
                  <a:cubicBezTo>
                    <a:pt x="23" y="18"/>
                    <a:pt x="23" y="18"/>
                    <a:pt x="23" y="18"/>
                  </a:cubicBezTo>
                  <a:cubicBezTo>
                    <a:pt x="23" y="18"/>
                    <a:pt x="24" y="18"/>
                    <a:pt x="24" y="18"/>
                  </a:cubicBezTo>
                  <a:cubicBezTo>
                    <a:pt x="24" y="18"/>
                    <a:pt x="24" y="17"/>
                    <a:pt x="24" y="18"/>
                  </a:cubicBezTo>
                  <a:cubicBezTo>
                    <a:pt x="24" y="18"/>
                    <a:pt x="24" y="18"/>
                    <a:pt x="24" y="18"/>
                  </a:cubicBezTo>
                  <a:cubicBezTo>
                    <a:pt x="25" y="18"/>
                    <a:pt x="25" y="18"/>
                    <a:pt x="26" y="18"/>
                  </a:cubicBezTo>
                  <a:cubicBezTo>
                    <a:pt x="26" y="18"/>
                    <a:pt x="26" y="18"/>
                    <a:pt x="26" y="18"/>
                  </a:cubicBezTo>
                  <a:cubicBezTo>
                    <a:pt x="26" y="18"/>
                    <a:pt x="27" y="18"/>
                    <a:pt x="27" y="18"/>
                  </a:cubicBezTo>
                  <a:cubicBezTo>
                    <a:pt x="27" y="18"/>
                    <a:pt x="27" y="18"/>
                    <a:pt x="27" y="17"/>
                  </a:cubicBezTo>
                  <a:cubicBezTo>
                    <a:pt x="28" y="18"/>
                    <a:pt x="28" y="17"/>
                    <a:pt x="28" y="18"/>
                  </a:cubicBezTo>
                  <a:cubicBezTo>
                    <a:pt x="28" y="18"/>
                    <a:pt x="28" y="18"/>
                    <a:pt x="28" y="18"/>
                  </a:cubicBezTo>
                  <a:cubicBezTo>
                    <a:pt x="28" y="18"/>
                    <a:pt x="28"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30" y="18"/>
                  </a:cubicBezTo>
                  <a:cubicBezTo>
                    <a:pt x="30" y="18"/>
                    <a:pt x="30" y="18"/>
                    <a:pt x="30" y="18"/>
                  </a:cubicBezTo>
                  <a:cubicBezTo>
                    <a:pt x="30" y="18"/>
                    <a:pt x="30" y="19"/>
                    <a:pt x="30" y="18"/>
                  </a:cubicBezTo>
                  <a:cubicBezTo>
                    <a:pt x="31" y="18"/>
                    <a:pt x="31" y="18"/>
                    <a:pt x="31" y="18"/>
                  </a:cubicBezTo>
                  <a:cubicBezTo>
                    <a:pt x="31" y="18"/>
                    <a:pt x="31" y="18"/>
                    <a:pt x="31" y="18"/>
                  </a:cubicBezTo>
                  <a:cubicBezTo>
                    <a:pt x="31" y="18"/>
                    <a:pt x="31" y="18"/>
                    <a:pt x="31" y="18"/>
                  </a:cubicBezTo>
                  <a:cubicBezTo>
                    <a:pt x="32" y="19"/>
                    <a:pt x="33" y="19"/>
                    <a:pt x="34" y="19"/>
                  </a:cubicBezTo>
                  <a:cubicBezTo>
                    <a:pt x="34" y="19"/>
                    <a:pt x="34" y="19"/>
                    <a:pt x="34" y="19"/>
                  </a:cubicBezTo>
                  <a:cubicBezTo>
                    <a:pt x="34" y="19"/>
                    <a:pt x="34" y="20"/>
                    <a:pt x="34" y="19"/>
                  </a:cubicBezTo>
                  <a:cubicBezTo>
                    <a:pt x="34" y="19"/>
                    <a:pt x="34" y="19"/>
                    <a:pt x="34" y="19"/>
                  </a:cubicBezTo>
                  <a:cubicBezTo>
                    <a:pt x="34" y="19"/>
                    <a:pt x="34" y="19"/>
                    <a:pt x="35" y="20"/>
                  </a:cubicBezTo>
                  <a:cubicBezTo>
                    <a:pt x="34" y="20"/>
                    <a:pt x="34" y="19"/>
                    <a:pt x="34" y="20"/>
                  </a:cubicBezTo>
                  <a:cubicBezTo>
                    <a:pt x="34" y="20"/>
                    <a:pt x="35" y="20"/>
                    <a:pt x="35" y="20"/>
                  </a:cubicBezTo>
                  <a:cubicBezTo>
                    <a:pt x="35" y="20"/>
                    <a:pt x="35" y="20"/>
                    <a:pt x="35" y="19"/>
                  </a:cubicBezTo>
                  <a:cubicBezTo>
                    <a:pt x="35" y="20"/>
                    <a:pt x="35" y="20"/>
                    <a:pt x="35" y="20"/>
                  </a:cubicBezTo>
                  <a:cubicBezTo>
                    <a:pt x="35" y="19"/>
                    <a:pt x="35" y="19"/>
                    <a:pt x="35" y="18"/>
                  </a:cubicBezTo>
                  <a:cubicBezTo>
                    <a:pt x="35" y="19"/>
                    <a:pt x="35" y="19"/>
                    <a:pt x="35" y="19"/>
                  </a:cubicBezTo>
                  <a:cubicBezTo>
                    <a:pt x="36" y="18"/>
                    <a:pt x="35" y="18"/>
                    <a:pt x="36" y="18"/>
                  </a:cubicBezTo>
                  <a:cubicBezTo>
                    <a:pt x="36" y="18"/>
                    <a:pt x="36" y="19"/>
                    <a:pt x="35" y="19"/>
                  </a:cubicBezTo>
                  <a:cubicBezTo>
                    <a:pt x="36" y="19"/>
                    <a:pt x="35" y="20"/>
                    <a:pt x="36" y="20"/>
                  </a:cubicBezTo>
                  <a:cubicBezTo>
                    <a:pt x="36" y="20"/>
                    <a:pt x="35" y="20"/>
                    <a:pt x="36" y="19"/>
                  </a:cubicBezTo>
                  <a:cubicBezTo>
                    <a:pt x="36" y="19"/>
                    <a:pt x="36" y="20"/>
                    <a:pt x="36" y="20"/>
                  </a:cubicBezTo>
                  <a:cubicBezTo>
                    <a:pt x="36" y="20"/>
                    <a:pt x="36" y="20"/>
                    <a:pt x="36" y="20"/>
                  </a:cubicBezTo>
                  <a:cubicBezTo>
                    <a:pt x="36" y="20"/>
                    <a:pt x="36" y="20"/>
                    <a:pt x="36" y="20"/>
                  </a:cubicBezTo>
                  <a:cubicBezTo>
                    <a:pt x="36" y="20"/>
                    <a:pt x="36" y="20"/>
                    <a:pt x="36" y="20"/>
                  </a:cubicBezTo>
                  <a:cubicBezTo>
                    <a:pt x="36" y="21"/>
                    <a:pt x="36" y="20"/>
                    <a:pt x="36" y="21"/>
                  </a:cubicBezTo>
                  <a:cubicBezTo>
                    <a:pt x="37" y="21"/>
                    <a:pt x="36" y="20"/>
                    <a:pt x="37" y="20"/>
                  </a:cubicBezTo>
                  <a:cubicBezTo>
                    <a:pt x="37" y="20"/>
                    <a:pt x="37" y="21"/>
                    <a:pt x="37" y="21"/>
                  </a:cubicBezTo>
                  <a:cubicBezTo>
                    <a:pt x="37" y="21"/>
                    <a:pt x="37" y="21"/>
                    <a:pt x="37" y="21"/>
                  </a:cubicBezTo>
                  <a:cubicBezTo>
                    <a:pt x="37" y="20"/>
                    <a:pt x="37" y="21"/>
                    <a:pt x="37" y="21"/>
                  </a:cubicBezTo>
                  <a:cubicBezTo>
                    <a:pt x="37" y="21"/>
                    <a:pt x="37" y="21"/>
                    <a:pt x="37" y="21"/>
                  </a:cubicBezTo>
                  <a:cubicBezTo>
                    <a:pt x="38" y="21"/>
                    <a:pt x="38" y="21"/>
                    <a:pt x="38" y="21"/>
                  </a:cubicBezTo>
                  <a:cubicBezTo>
                    <a:pt x="38" y="21"/>
                    <a:pt x="38" y="21"/>
                    <a:pt x="38" y="21"/>
                  </a:cubicBezTo>
                  <a:cubicBezTo>
                    <a:pt x="38" y="21"/>
                    <a:pt x="39" y="21"/>
                    <a:pt x="38" y="21"/>
                  </a:cubicBezTo>
                  <a:cubicBezTo>
                    <a:pt x="38" y="22"/>
                    <a:pt x="38" y="21"/>
                    <a:pt x="38" y="21"/>
                  </a:cubicBezTo>
                  <a:cubicBezTo>
                    <a:pt x="38" y="21"/>
                    <a:pt x="38" y="22"/>
                    <a:pt x="38" y="22"/>
                  </a:cubicBezTo>
                  <a:cubicBezTo>
                    <a:pt x="38" y="22"/>
                    <a:pt x="38" y="22"/>
                    <a:pt x="38" y="22"/>
                  </a:cubicBezTo>
                  <a:cubicBezTo>
                    <a:pt x="38" y="22"/>
                    <a:pt x="38" y="22"/>
                    <a:pt x="38" y="22"/>
                  </a:cubicBezTo>
                  <a:cubicBezTo>
                    <a:pt x="38"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3"/>
                    <a:pt x="39" y="22"/>
                    <a:pt x="39" y="23"/>
                  </a:cubicBezTo>
                  <a:cubicBezTo>
                    <a:pt x="39" y="22"/>
                    <a:pt x="39" y="22"/>
                    <a:pt x="39" y="22"/>
                  </a:cubicBezTo>
                  <a:cubicBezTo>
                    <a:pt x="39" y="22"/>
                    <a:pt x="40" y="22"/>
                    <a:pt x="40" y="22"/>
                  </a:cubicBezTo>
                  <a:cubicBezTo>
                    <a:pt x="40" y="22"/>
                    <a:pt x="40" y="23"/>
                    <a:pt x="40" y="23"/>
                  </a:cubicBezTo>
                  <a:cubicBezTo>
                    <a:pt x="40" y="23"/>
                    <a:pt x="40" y="23"/>
                    <a:pt x="40" y="22"/>
                  </a:cubicBezTo>
                  <a:cubicBezTo>
                    <a:pt x="40" y="23"/>
                    <a:pt x="40" y="23"/>
                    <a:pt x="40" y="23"/>
                  </a:cubicBezTo>
                  <a:cubicBezTo>
                    <a:pt x="40" y="23"/>
                    <a:pt x="41" y="23"/>
                    <a:pt x="41" y="23"/>
                  </a:cubicBezTo>
                  <a:cubicBezTo>
                    <a:pt x="41" y="22"/>
                    <a:pt x="41" y="22"/>
                    <a:pt x="41" y="22"/>
                  </a:cubicBezTo>
                  <a:cubicBezTo>
                    <a:pt x="41" y="22"/>
                    <a:pt x="41" y="22"/>
                    <a:pt x="41" y="22"/>
                  </a:cubicBezTo>
                  <a:cubicBezTo>
                    <a:pt x="41" y="22"/>
                    <a:pt x="41" y="22"/>
                    <a:pt x="41" y="22"/>
                  </a:cubicBezTo>
                  <a:cubicBezTo>
                    <a:pt x="41" y="22"/>
                    <a:pt x="42" y="22"/>
                    <a:pt x="42" y="22"/>
                  </a:cubicBezTo>
                  <a:cubicBezTo>
                    <a:pt x="41" y="22"/>
                    <a:pt x="41" y="23"/>
                    <a:pt x="41" y="23"/>
                  </a:cubicBezTo>
                  <a:cubicBezTo>
                    <a:pt x="41" y="24"/>
                    <a:pt x="42" y="22"/>
                    <a:pt x="42" y="23"/>
                  </a:cubicBezTo>
                  <a:cubicBezTo>
                    <a:pt x="42" y="23"/>
                    <a:pt x="42" y="24"/>
                    <a:pt x="42" y="24"/>
                  </a:cubicBezTo>
                  <a:cubicBezTo>
                    <a:pt x="42" y="24"/>
                    <a:pt x="41" y="24"/>
                    <a:pt x="42" y="24"/>
                  </a:cubicBezTo>
                  <a:cubicBezTo>
                    <a:pt x="42" y="24"/>
                    <a:pt x="42" y="24"/>
                    <a:pt x="42" y="23"/>
                  </a:cubicBezTo>
                  <a:cubicBezTo>
                    <a:pt x="42" y="24"/>
                    <a:pt x="42" y="23"/>
                    <a:pt x="42" y="23"/>
                  </a:cubicBezTo>
                  <a:cubicBezTo>
                    <a:pt x="42" y="23"/>
                    <a:pt x="42" y="23"/>
                    <a:pt x="43" y="23"/>
                  </a:cubicBezTo>
                  <a:cubicBezTo>
                    <a:pt x="43" y="23"/>
                    <a:pt x="43" y="23"/>
                    <a:pt x="43" y="24"/>
                  </a:cubicBezTo>
                  <a:cubicBezTo>
                    <a:pt x="42" y="24"/>
                    <a:pt x="42" y="23"/>
                    <a:pt x="42" y="24"/>
                  </a:cubicBezTo>
                  <a:cubicBezTo>
                    <a:pt x="43" y="24"/>
                    <a:pt x="43" y="24"/>
                    <a:pt x="43" y="24"/>
                  </a:cubicBezTo>
                  <a:cubicBezTo>
                    <a:pt x="43" y="24"/>
                    <a:pt x="42" y="24"/>
                    <a:pt x="42" y="24"/>
                  </a:cubicBezTo>
                  <a:cubicBezTo>
                    <a:pt x="42" y="25"/>
                    <a:pt x="42" y="25"/>
                    <a:pt x="42" y="25"/>
                  </a:cubicBezTo>
                  <a:cubicBezTo>
                    <a:pt x="42" y="24"/>
                    <a:pt x="42" y="24"/>
                    <a:pt x="42" y="24"/>
                  </a:cubicBezTo>
                  <a:cubicBezTo>
                    <a:pt x="43" y="25"/>
                    <a:pt x="42" y="25"/>
                    <a:pt x="43" y="25"/>
                  </a:cubicBezTo>
                  <a:cubicBezTo>
                    <a:pt x="43" y="25"/>
                    <a:pt x="43" y="25"/>
                    <a:pt x="43" y="25"/>
                  </a:cubicBezTo>
                  <a:cubicBezTo>
                    <a:pt x="43" y="24"/>
                    <a:pt x="42" y="25"/>
                    <a:pt x="43" y="24"/>
                  </a:cubicBezTo>
                  <a:cubicBezTo>
                    <a:pt x="43" y="24"/>
                    <a:pt x="43" y="25"/>
                    <a:pt x="43" y="25"/>
                  </a:cubicBezTo>
                  <a:cubicBezTo>
                    <a:pt x="43" y="25"/>
                    <a:pt x="43" y="25"/>
                    <a:pt x="43" y="24"/>
                  </a:cubicBezTo>
                  <a:cubicBezTo>
                    <a:pt x="43" y="24"/>
                    <a:pt x="44" y="24"/>
                    <a:pt x="44" y="25"/>
                  </a:cubicBezTo>
                  <a:cubicBezTo>
                    <a:pt x="44" y="25"/>
                    <a:pt x="44" y="25"/>
                    <a:pt x="44" y="25"/>
                  </a:cubicBezTo>
                  <a:cubicBezTo>
                    <a:pt x="44" y="25"/>
                    <a:pt x="44" y="25"/>
                    <a:pt x="44" y="26"/>
                  </a:cubicBezTo>
                  <a:cubicBezTo>
                    <a:pt x="44" y="25"/>
                    <a:pt x="44" y="26"/>
                    <a:pt x="45" y="25"/>
                  </a:cubicBezTo>
                  <a:cubicBezTo>
                    <a:pt x="44" y="25"/>
                    <a:pt x="44" y="25"/>
                    <a:pt x="44" y="25"/>
                  </a:cubicBezTo>
                  <a:cubicBezTo>
                    <a:pt x="44" y="24"/>
                    <a:pt x="44" y="25"/>
                    <a:pt x="44" y="24"/>
                  </a:cubicBezTo>
                  <a:cubicBezTo>
                    <a:pt x="44" y="24"/>
                    <a:pt x="44" y="24"/>
                    <a:pt x="45" y="24"/>
                  </a:cubicBezTo>
                  <a:cubicBezTo>
                    <a:pt x="45" y="24"/>
                    <a:pt x="45" y="24"/>
                    <a:pt x="45" y="24"/>
                  </a:cubicBezTo>
                  <a:cubicBezTo>
                    <a:pt x="45" y="24"/>
                    <a:pt x="45" y="24"/>
                    <a:pt x="44" y="24"/>
                  </a:cubicBezTo>
                  <a:cubicBezTo>
                    <a:pt x="45" y="25"/>
                    <a:pt x="45" y="25"/>
                    <a:pt x="45" y="25"/>
                  </a:cubicBezTo>
                  <a:cubicBezTo>
                    <a:pt x="45" y="25"/>
                    <a:pt x="45" y="25"/>
                    <a:pt x="45" y="25"/>
                  </a:cubicBezTo>
                  <a:cubicBezTo>
                    <a:pt x="45" y="25"/>
                    <a:pt x="46" y="26"/>
                    <a:pt x="46" y="26"/>
                  </a:cubicBezTo>
                  <a:cubicBezTo>
                    <a:pt x="46" y="26"/>
                    <a:pt x="46" y="26"/>
                    <a:pt x="46" y="26"/>
                  </a:cubicBezTo>
                  <a:cubicBezTo>
                    <a:pt x="46" y="26"/>
                    <a:pt x="45" y="26"/>
                    <a:pt x="45" y="27"/>
                  </a:cubicBezTo>
                  <a:cubicBezTo>
                    <a:pt x="45" y="27"/>
                    <a:pt x="45" y="26"/>
                    <a:pt x="46" y="26"/>
                  </a:cubicBezTo>
                  <a:cubicBezTo>
                    <a:pt x="46" y="27"/>
                    <a:pt x="46" y="26"/>
                    <a:pt x="46" y="27"/>
                  </a:cubicBezTo>
                  <a:cubicBezTo>
                    <a:pt x="46" y="26"/>
                    <a:pt x="46" y="26"/>
                    <a:pt x="46" y="26"/>
                  </a:cubicBezTo>
                  <a:cubicBezTo>
                    <a:pt x="47" y="26"/>
                    <a:pt x="47" y="26"/>
                    <a:pt x="47" y="26"/>
                  </a:cubicBezTo>
                  <a:cubicBezTo>
                    <a:pt x="47" y="26"/>
                    <a:pt x="47" y="27"/>
                    <a:pt x="47" y="27"/>
                  </a:cubicBezTo>
                  <a:cubicBezTo>
                    <a:pt x="48" y="27"/>
                    <a:pt x="48" y="28"/>
                    <a:pt x="48" y="28"/>
                  </a:cubicBezTo>
                  <a:cubicBezTo>
                    <a:pt x="49" y="28"/>
                    <a:pt x="49" y="27"/>
                    <a:pt x="49" y="28"/>
                  </a:cubicBezTo>
                  <a:cubicBezTo>
                    <a:pt x="49" y="28"/>
                    <a:pt x="49" y="28"/>
                    <a:pt x="49" y="28"/>
                  </a:cubicBezTo>
                  <a:cubicBezTo>
                    <a:pt x="49" y="28"/>
                    <a:pt x="49" y="28"/>
                    <a:pt x="49" y="28"/>
                  </a:cubicBezTo>
                  <a:cubicBezTo>
                    <a:pt x="49" y="28"/>
                    <a:pt x="49" y="28"/>
                    <a:pt x="49" y="28"/>
                  </a:cubicBezTo>
                  <a:cubicBezTo>
                    <a:pt x="49" y="29"/>
                    <a:pt x="49" y="29"/>
                    <a:pt x="48" y="29"/>
                  </a:cubicBezTo>
                  <a:cubicBezTo>
                    <a:pt x="48" y="30"/>
                    <a:pt x="47" y="30"/>
                    <a:pt x="47" y="31"/>
                  </a:cubicBezTo>
                  <a:cubicBezTo>
                    <a:pt x="47" y="31"/>
                    <a:pt x="45" y="33"/>
                    <a:pt x="45" y="33"/>
                  </a:cubicBezTo>
                  <a:cubicBezTo>
                    <a:pt x="45" y="33"/>
                    <a:pt x="45" y="33"/>
                    <a:pt x="45" y="34"/>
                  </a:cubicBezTo>
                  <a:cubicBezTo>
                    <a:pt x="44" y="35"/>
                    <a:pt x="43" y="35"/>
                    <a:pt x="42" y="36"/>
                  </a:cubicBezTo>
                  <a:cubicBezTo>
                    <a:pt x="43" y="35"/>
                    <a:pt x="43" y="35"/>
                    <a:pt x="43" y="36"/>
                  </a:cubicBezTo>
                  <a:cubicBezTo>
                    <a:pt x="42" y="36"/>
                    <a:pt x="42" y="37"/>
                    <a:pt x="41" y="38"/>
                  </a:cubicBezTo>
                  <a:cubicBezTo>
                    <a:pt x="40" y="37"/>
                    <a:pt x="30" y="30"/>
                    <a:pt x="27" y="36"/>
                  </a:cubicBezTo>
                  <a:cubicBezTo>
                    <a:pt x="23" y="44"/>
                    <a:pt x="31" y="49"/>
                    <a:pt x="34" y="51"/>
                  </a:cubicBezTo>
                  <a:cubicBezTo>
                    <a:pt x="34" y="52"/>
                    <a:pt x="33" y="54"/>
                    <a:pt x="32" y="56"/>
                  </a:cubicBezTo>
                  <a:cubicBezTo>
                    <a:pt x="32" y="57"/>
                    <a:pt x="33" y="56"/>
                    <a:pt x="32" y="58"/>
                  </a:cubicBezTo>
                  <a:cubicBezTo>
                    <a:pt x="32" y="58"/>
                    <a:pt x="31" y="61"/>
                    <a:pt x="31" y="60"/>
                  </a:cubicBezTo>
                  <a:close/>
                  <a:moveTo>
                    <a:pt x="13" y="28"/>
                  </a:moveTo>
                  <a:cubicBezTo>
                    <a:pt x="13" y="28"/>
                    <a:pt x="13" y="28"/>
                    <a:pt x="13" y="28"/>
                  </a:cubicBezTo>
                  <a:cubicBezTo>
                    <a:pt x="13" y="28"/>
                    <a:pt x="13" y="28"/>
                    <a:pt x="13" y="28"/>
                  </a:cubicBezTo>
                  <a:cubicBezTo>
                    <a:pt x="13" y="28"/>
                    <a:pt x="13" y="28"/>
                    <a:pt x="13" y="28"/>
                  </a:cubicBezTo>
                  <a:close/>
                  <a:moveTo>
                    <a:pt x="113" y="236"/>
                  </a:moveTo>
                  <a:cubicBezTo>
                    <a:pt x="113" y="236"/>
                    <a:pt x="113" y="236"/>
                    <a:pt x="113" y="236"/>
                  </a:cubicBezTo>
                  <a:cubicBezTo>
                    <a:pt x="113" y="236"/>
                    <a:pt x="113" y="236"/>
                    <a:pt x="113" y="237"/>
                  </a:cubicBezTo>
                  <a:cubicBezTo>
                    <a:pt x="112" y="237"/>
                    <a:pt x="113" y="236"/>
                    <a:pt x="113" y="236"/>
                  </a:cubicBezTo>
                  <a:close/>
                  <a:moveTo>
                    <a:pt x="112" y="237"/>
                  </a:moveTo>
                  <a:cubicBezTo>
                    <a:pt x="112" y="237"/>
                    <a:pt x="112" y="237"/>
                    <a:pt x="113" y="237"/>
                  </a:cubicBezTo>
                  <a:cubicBezTo>
                    <a:pt x="112" y="237"/>
                    <a:pt x="112" y="237"/>
                    <a:pt x="112" y="237"/>
                  </a:cubicBezTo>
                  <a:close/>
                  <a:moveTo>
                    <a:pt x="101" y="259"/>
                  </a:moveTo>
                  <a:cubicBezTo>
                    <a:pt x="101" y="259"/>
                    <a:pt x="101" y="259"/>
                    <a:pt x="101" y="259"/>
                  </a:cubicBezTo>
                  <a:cubicBezTo>
                    <a:pt x="101" y="259"/>
                    <a:pt x="101" y="259"/>
                    <a:pt x="101" y="259"/>
                  </a:cubicBezTo>
                  <a:close/>
                  <a:moveTo>
                    <a:pt x="87" y="248"/>
                  </a:moveTo>
                  <a:cubicBezTo>
                    <a:pt x="87" y="248"/>
                    <a:pt x="87" y="248"/>
                    <a:pt x="87" y="248"/>
                  </a:cubicBezTo>
                  <a:cubicBezTo>
                    <a:pt x="87" y="248"/>
                    <a:pt x="87" y="248"/>
                    <a:pt x="87" y="248"/>
                  </a:cubicBezTo>
                  <a:cubicBezTo>
                    <a:pt x="87" y="248"/>
                    <a:pt x="87" y="248"/>
                    <a:pt x="87" y="248"/>
                  </a:cubicBezTo>
                  <a:cubicBezTo>
                    <a:pt x="87" y="248"/>
                    <a:pt x="87" y="248"/>
                    <a:pt x="87" y="248"/>
                  </a:cubicBezTo>
                  <a:close/>
                  <a:moveTo>
                    <a:pt x="85" y="247"/>
                  </a:moveTo>
                  <a:cubicBezTo>
                    <a:pt x="85" y="247"/>
                    <a:pt x="85" y="247"/>
                    <a:pt x="85" y="247"/>
                  </a:cubicBezTo>
                  <a:cubicBezTo>
                    <a:pt x="85" y="247"/>
                    <a:pt x="85" y="247"/>
                    <a:pt x="85" y="247"/>
                  </a:cubicBezTo>
                  <a:cubicBezTo>
                    <a:pt x="85" y="247"/>
                    <a:pt x="85" y="247"/>
                    <a:pt x="85" y="247"/>
                  </a:cubicBezTo>
                  <a:close/>
                  <a:moveTo>
                    <a:pt x="200" y="65"/>
                  </a:moveTo>
                  <a:cubicBezTo>
                    <a:pt x="199" y="65"/>
                    <a:pt x="200" y="65"/>
                    <a:pt x="199" y="65"/>
                  </a:cubicBezTo>
                  <a:cubicBezTo>
                    <a:pt x="200" y="65"/>
                    <a:pt x="200" y="66"/>
                    <a:pt x="199" y="66"/>
                  </a:cubicBezTo>
                  <a:cubicBezTo>
                    <a:pt x="200" y="66"/>
                    <a:pt x="200" y="66"/>
                    <a:pt x="200" y="66"/>
                  </a:cubicBezTo>
                  <a:cubicBezTo>
                    <a:pt x="199" y="66"/>
                    <a:pt x="199" y="67"/>
                    <a:pt x="198" y="67"/>
                  </a:cubicBezTo>
                  <a:cubicBezTo>
                    <a:pt x="197" y="70"/>
                    <a:pt x="196" y="73"/>
                    <a:pt x="194" y="75"/>
                  </a:cubicBezTo>
                  <a:cubicBezTo>
                    <a:pt x="193" y="77"/>
                    <a:pt x="191" y="79"/>
                    <a:pt x="189" y="82"/>
                  </a:cubicBezTo>
                  <a:cubicBezTo>
                    <a:pt x="188" y="82"/>
                    <a:pt x="188" y="82"/>
                    <a:pt x="188" y="83"/>
                  </a:cubicBezTo>
                  <a:cubicBezTo>
                    <a:pt x="188" y="83"/>
                    <a:pt x="188" y="83"/>
                    <a:pt x="188" y="83"/>
                  </a:cubicBezTo>
                  <a:cubicBezTo>
                    <a:pt x="188" y="83"/>
                    <a:pt x="187" y="83"/>
                    <a:pt x="187" y="83"/>
                  </a:cubicBezTo>
                  <a:cubicBezTo>
                    <a:pt x="186" y="84"/>
                    <a:pt x="185" y="84"/>
                    <a:pt x="184" y="85"/>
                  </a:cubicBezTo>
                  <a:cubicBezTo>
                    <a:pt x="185" y="85"/>
                    <a:pt x="185" y="85"/>
                    <a:pt x="185" y="85"/>
                  </a:cubicBezTo>
                  <a:cubicBezTo>
                    <a:pt x="184" y="85"/>
                    <a:pt x="184" y="85"/>
                    <a:pt x="184" y="85"/>
                  </a:cubicBezTo>
                  <a:cubicBezTo>
                    <a:pt x="184" y="85"/>
                    <a:pt x="184" y="85"/>
                    <a:pt x="184" y="85"/>
                  </a:cubicBezTo>
                  <a:cubicBezTo>
                    <a:pt x="184" y="85"/>
                    <a:pt x="184" y="85"/>
                    <a:pt x="184" y="85"/>
                  </a:cubicBezTo>
                  <a:cubicBezTo>
                    <a:pt x="182" y="86"/>
                    <a:pt x="179" y="87"/>
                    <a:pt x="177" y="88"/>
                  </a:cubicBezTo>
                  <a:cubicBezTo>
                    <a:pt x="176" y="88"/>
                    <a:pt x="175" y="88"/>
                    <a:pt x="175" y="88"/>
                  </a:cubicBezTo>
                  <a:cubicBezTo>
                    <a:pt x="173" y="88"/>
                    <a:pt x="172" y="88"/>
                    <a:pt x="171" y="88"/>
                  </a:cubicBezTo>
                  <a:cubicBezTo>
                    <a:pt x="171" y="88"/>
                    <a:pt x="171" y="89"/>
                    <a:pt x="172" y="88"/>
                  </a:cubicBezTo>
                  <a:cubicBezTo>
                    <a:pt x="171" y="87"/>
                    <a:pt x="171" y="85"/>
                    <a:pt x="171" y="84"/>
                  </a:cubicBezTo>
                  <a:cubicBezTo>
                    <a:pt x="171" y="86"/>
                    <a:pt x="171" y="86"/>
                    <a:pt x="171" y="86"/>
                  </a:cubicBezTo>
                  <a:cubicBezTo>
                    <a:pt x="170" y="85"/>
                    <a:pt x="170" y="85"/>
                    <a:pt x="170" y="85"/>
                  </a:cubicBezTo>
                  <a:cubicBezTo>
                    <a:pt x="170" y="86"/>
                    <a:pt x="170" y="84"/>
                    <a:pt x="170" y="85"/>
                  </a:cubicBezTo>
                  <a:cubicBezTo>
                    <a:pt x="170" y="84"/>
                    <a:pt x="170" y="84"/>
                    <a:pt x="170" y="83"/>
                  </a:cubicBezTo>
                  <a:cubicBezTo>
                    <a:pt x="171" y="85"/>
                    <a:pt x="171" y="81"/>
                    <a:pt x="171" y="81"/>
                  </a:cubicBezTo>
                  <a:cubicBezTo>
                    <a:pt x="171" y="79"/>
                    <a:pt x="170" y="80"/>
                    <a:pt x="170" y="77"/>
                  </a:cubicBezTo>
                  <a:cubicBezTo>
                    <a:pt x="171" y="78"/>
                    <a:pt x="171" y="77"/>
                    <a:pt x="171" y="78"/>
                  </a:cubicBezTo>
                  <a:cubicBezTo>
                    <a:pt x="171" y="77"/>
                    <a:pt x="171" y="77"/>
                    <a:pt x="171" y="76"/>
                  </a:cubicBezTo>
                  <a:cubicBezTo>
                    <a:pt x="175" y="76"/>
                    <a:pt x="184" y="74"/>
                    <a:pt x="183" y="68"/>
                  </a:cubicBezTo>
                  <a:cubicBezTo>
                    <a:pt x="181" y="59"/>
                    <a:pt x="171" y="61"/>
                    <a:pt x="168" y="62"/>
                  </a:cubicBezTo>
                  <a:cubicBezTo>
                    <a:pt x="168" y="62"/>
                    <a:pt x="168" y="61"/>
                    <a:pt x="167" y="61"/>
                  </a:cubicBezTo>
                  <a:cubicBezTo>
                    <a:pt x="167" y="61"/>
                    <a:pt x="167" y="58"/>
                    <a:pt x="167" y="60"/>
                  </a:cubicBezTo>
                  <a:cubicBezTo>
                    <a:pt x="167" y="60"/>
                    <a:pt x="167" y="61"/>
                    <a:pt x="168" y="62"/>
                  </a:cubicBezTo>
                  <a:cubicBezTo>
                    <a:pt x="167" y="62"/>
                    <a:pt x="167" y="63"/>
                    <a:pt x="167" y="63"/>
                  </a:cubicBezTo>
                  <a:cubicBezTo>
                    <a:pt x="166" y="61"/>
                    <a:pt x="166" y="60"/>
                    <a:pt x="166" y="59"/>
                  </a:cubicBezTo>
                  <a:cubicBezTo>
                    <a:pt x="166" y="59"/>
                    <a:pt x="166" y="59"/>
                    <a:pt x="166" y="60"/>
                  </a:cubicBezTo>
                  <a:cubicBezTo>
                    <a:pt x="165" y="57"/>
                    <a:pt x="164" y="55"/>
                    <a:pt x="163" y="53"/>
                  </a:cubicBezTo>
                  <a:cubicBezTo>
                    <a:pt x="164" y="54"/>
                    <a:pt x="163" y="52"/>
                    <a:pt x="163" y="51"/>
                  </a:cubicBezTo>
                  <a:cubicBezTo>
                    <a:pt x="163" y="51"/>
                    <a:pt x="162" y="51"/>
                    <a:pt x="162" y="51"/>
                  </a:cubicBezTo>
                  <a:cubicBezTo>
                    <a:pt x="162" y="50"/>
                    <a:pt x="162" y="51"/>
                    <a:pt x="162" y="50"/>
                  </a:cubicBezTo>
                  <a:cubicBezTo>
                    <a:pt x="162" y="50"/>
                    <a:pt x="162" y="50"/>
                    <a:pt x="162" y="50"/>
                  </a:cubicBezTo>
                  <a:cubicBezTo>
                    <a:pt x="162" y="50"/>
                    <a:pt x="162" y="50"/>
                    <a:pt x="162" y="50"/>
                  </a:cubicBezTo>
                  <a:cubicBezTo>
                    <a:pt x="162" y="50"/>
                    <a:pt x="162" y="50"/>
                    <a:pt x="162" y="50"/>
                  </a:cubicBezTo>
                  <a:cubicBezTo>
                    <a:pt x="162" y="50"/>
                    <a:pt x="163" y="50"/>
                    <a:pt x="163" y="50"/>
                  </a:cubicBezTo>
                  <a:cubicBezTo>
                    <a:pt x="163" y="50"/>
                    <a:pt x="162" y="50"/>
                    <a:pt x="162" y="50"/>
                  </a:cubicBezTo>
                  <a:cubicBezTo>
                    <a:pt x="162" y="50"/>
                    <a:pt x="162" y="50"/>
                    <a:pt x="162" y="50"/>
                  </a:cubicBezTo>
                  <a:cubicBezTo>
                    <a:pt x="163" y="49"/>
                    <a:pt x="163" y="50"/>
                    <a:pt x="163" y="50"/>
                  </a:cubicBezTo>
                  <a:cubicBezTo>
                    <a:pt x="163" y="49"/>
                    <a:pt x="163" y="49"/>
                    <a:pt x="163" y="49"/>
                  </a:cubicBezTo>
                  <a:cubicBezTo>
                    <a:pt x="163" y="49"/>
                    <a:pt x="163" y="49"/>
                    <a:pt x="163" y="49"/>
                  </a:cubicBezTo>
                  <a:cubicBezTo>
                    <a:pt x="163" y="49"/>
                    <a:pt x="163" y="49"/>
                    <a:pt x="164" y="49"/>
                  </a:cubicBezTo>
                  <a:cubicBezTo>
                    <a:pt x="164" y="49"/>
                    <a:pt x="164" y="49"/>
                    <a:pt x="164" y="49"/>
                  </a:cubicBezTo>
                  <a:cubicBezTo>
                    <a:pt x="164" y="49"/>
                    <a:pt x="164" y="49"/>
                    <a:pt x="165" y="49"/>
                  </a:cubicBezTo>
                  <a:cubicBezTo>
                    <a:pt x="165" y="49"/>
                    <a:pt x="166" y="49"/>
                    <a:pt x="166" y="48"/>
                  </a:cubicBezTo>
                  <a:cubicBezTo>
                    <a:pt x="166" y="48"/>
                    <a:pt x="166" y="48"/>
                    <a:pt x="166" y="48"/>
                  </a:cubicBezTo>
                  <a:cubicBezTo>
                    <a:pt x="167" y="49"/>
                    <a:pt x="167" y="48"/>
                    <a:pt x="167" y="48"/>
                  </a:cubicBezTo>
                  <a:cubicBezTo>
                    <a:pt x="168" y="48"/>
                    <a:pt x="169" y="48"/>
                    <a:pt x="169" y="47"/>
                  </a:cubicBezTo>
                  <a:cubicBezTo>
                    <a:pt x="170" y="47"/>
                    <a:pt x="171" y="47"/>
                    <a:pt x="172" y="47"/>
                  </a:cubicBezTo>
                  <a:cubicBezTo>
                    <a:pt x="172" y="46"/>
                    <a:pt x="172" y="46"/>
                    <a:pt x="172" y="46"/>
                  </a:cubicBezTo>
                  <a:cubicBezTo>
                    <a:pt x="172" y="47"/>
                    <a:pt x="172" y="46"/>
                    <a:pt x="172" y="46"/>
                  </a:cubicBezTo>
                  <a:cubicBezTo>
                    <a:pt x="172" y="47"/>
                    <a:pt x="172" y="46"/>
                    <a:pt x="173" y="47"/>
                  </a:cubicBezTo>
                  <a:cubicBezTo>
                    <a:pt x="173" y="46"/>
                    <a:pt x="174" y="46"/>
                    <a:pt x="174" y="47"/>
                  </a:cubicBezTo>
                  <a:cubicBezTo>
                    <a:pt x="174" y="46"/>
                    <a:pt x="174" y="46"/>
                    <a:pt x="174" y="46"/>
                  </a:cubicBezTo>
                  <a:cubicBezTo>
                    <a:pt x="175" y="47"/>
                    <a:pt x="175" y="46"/>
                    <a:pt x="176" y="46"/>
                  </a:cubicBezTo>
                  <a:cubicBezTo>
                    <a:pt x="176" y="46"/>
                    <a:pt x="176" y="46"/>
                    <a:pt x="176" y="46"/>
                  </a:cubicBezTo>
                  <a:cubicBezTo>
                    <a:pt x="176" y="46"/>
                    <a:pt x="176" y="46"/>
                    <a:pt x="177" y="46"/>
                  </a:cubicBezTo>
                  <a:cubicBezTo>
                    <a:pt x="177" y="46"/>
                    <a:pt x="178" y="46"/>
                    <a:pt x="178" y="46"/>
                  </a:cubicBezTo>
                  <a:cubicBezTo>
                    <a:pt x="179" y="46"/>
                    <a:pt x="180" y="46"/>
                    <a:pt x="182" y="46"/>
                  </a:cubicBezTo>
                  <a:cubicBezTo>
                    <a:pt x="182" y="46"/>
                    <a:pt x="182" y="46"/>
                    <a:pt x="182" y="46"/>
                  </a:cubicBezTo>
                  <a:cubicBezTo>
                    <a:pt x="183" y="46"/>
                    <a:pt x="184" y="46"/>
                    <a:pt x="185" y="46"/>
                  </a:cubicBezTo>
                  <a:cubicBezTo>
                    <a:pt x="185" y="46"/>
                    <a:pt x="185" y="46"/>
                    <a:pt x="185" y="46"/>
                  </a:cubicBezTo>
                  <a:cubicBezTo>
                    <a:pt x="186" y="46"/>
                    <a:pt x="186" y="46"/>
                    <a:pt x="186" y="46"/>
                  </a:cubicBezTo>
                  <a:cubicBezTo>
                    <a:pt x="186" y="46"/>
                    <a:pt x="187" y="47"/>
                    <a:pt x="187" y="46"/>
                  </a:cubicBezTo>
                  <a:cubicBezTo>
                    <a:pt x="187" y="46"/>
                    <a:pt x="187" y="47"/>
                    <a:pt x="187" y="47"/>
                  </a:cubicBezTo>
                  <a:cubicBezTo>
                    <a:pt x="188" y="47"/>
                    <a:pt x="188" y="47"/>
                    <a:pt x="189" y="47"/>
                  </a:cubicBezTo>
                  <a:cubicBezTo>
                    <a:pt x="189" y="47"/>
                    <a:pt x="189" y="47"/>
                    <a:pt x="189" y="47"/>
                  </a:cubicBezTo>
                  <a:cubicBezTo>
                    <a:pt x="189" y="47"/>
                    <a:pt x="190" y="47"/>
                    <a:pt x="189" y="48"/>
                  </a:cubicBezTo>
                  <a:cubicBezTo>
                    <a:pt x="190" y="48"/>
                    <a:pt x="191" y="48"/>
                    <a:pt x="191" y="48"/>
                  </a:cubicBezTo>
                  <a:cubicBezTo>
                    <a:pt x="191" y="48"/>
                    <a:pt x="191" y="49"/>
                    <a:pt x="191" y="49"/>
                  </a:cubicBezTo>
                  <a:cubicBezTo>
                    <a:pt x="192" y="49"/>
                    <a:pt x="192" y="49"/>
                    <a:pt x="193" y="49"/>
                  </a:cubicBezTo>
                  <a:cubicBezTo>
                    <a:pt x="193" y="49"/>
                    <a:pt x="193" y="49"/>
                    <a:pt x="193" y="49"/>
                  </a:cubicBezTo>
                  <a:cubicBezTo>
                    <a:pt x="193" y="49"/>
                    <a:pt x="193" y="49"/>
                    <a:pt x="193" y="50"/>
                  </a:cubicBezTo>
                  <a:cubicBezTo>
                    <a:pt x="193" y="50"/>
                    <a:pt x="194" y="50"/>
                    <a:pt x="195" y="51"/>
                  </a:cubicBezTo>
                  <a:cubicBezTo>
                    <a:pt x="196" y="52"/>
                    <a:pt x="197" y="53"/>
                    <a:pt x="197" y="55"/>
                  </a:cubicBezTo>
                  <a:cubicBezTo>
                    <a:pt x="197" y="54"/>
                    <a:pt x="197" y="54"/>
                    <a:pt x="197" y="54"/>
                  </a:cubicBezTo>
                  <a:cubicBezTo>
                    <a:pt x="197" y="55"/>
                    <a:pt x="198" y="55"/>
                    <a:pt x="198" y="56"/>
                  </a:cubicBezTo>
                  <a:cubicBezTo>
                    <a:pt x="198" y="56"/>
                    <a:pt x="198" y="56"/>
                    <a:pt x="198" y="56"/>
                  </a:cubicBezTo>
                  <a:cubicBezTo>
                    <a:pt x="198" y="56"/>
                    <a:pt x="199" y="57"/>
                    <a:pt x="199" y="58"/>
                  </a:cubicBezTo>
                  <a:cubicBezTo>
                    <a:pt x="199" y="57"/>
                    <a:pt x="199" y="57"/>
                    <a:pt x="199" y="57"/>
                  </a:cubicBezTo>
                  <a:cubicBezTo>
                    <a:pt x="199" y="58"/>
                    <a:pt x="199" y="58"/>
                    <a:pt x="199" y="59"/>
                  </a:cubicBezTo>
                  <a:cubicBezTo>
                    <a:pt x="199" y="59"/>
                    <a:pt x="199" y="59"/>
                    <a:pt x="199" y="59"/>
                  </a:cubicBezTo>
                  <a:cubicBezTo>
                    <a:pt x="200" y="59"/>
                    <a:pt x="199" y="59"/>
                    <a:pt x="200" y="59"/>
                  </a:cubicBezTo>
                  <a:cubicBezTo>
                    <a:pt x="200" y="59"/>
                    <a:pt x="199" y="59"/>
                    <a:pt x="199" y="59"/>
                  </a:cubicBezTo>
                  <a:cubicBezTo>
                    <a:pt x="200" y="60"/>
                    <a:pt x="199" y="62"/>
                    <a:pt x="199" y="63"/>
                  </a:cubicBezTo>
                  <a:cubicBezTo>
                    <a:pt x="199" y="64"/>
                    <a:pt x="200" y="63"/>
                    <a:pt x="200" y="64"/>
                  </a:cubicBezTo>
                  <a:cubicBezTo>
                    <a:pt x="200" y="64"/>
                    <a:pt x="199" y="64"/>
                    <a:pt x="200" y="64"/>
                  </a:cubicBezTo>
                  <a:cubicBezTo>
                    <a:pt x="199" y="64"/>
                    <a:pt x="200" y="65"/>
                    <a:pt x="200" y="65"/>
                  </a:cubicBezTo>
                  <a:close/>
                  <a:moveTo>
                    <a:pt x="170" y="76"/>
                  </a:moveTo>
                  <a:cubicBezTo>
                    <a:pt x="170" y="76"/>
                    <a:pt x="170" y="76"/>
                    <a:pt x="170" y="76"/>
                  </a:cubicBezTo>
                  <a:cubicBezTo>
                    <a:pt x="170" y="76"/>
                    <a:pt x="170" y="77"/>
                    <a:pt x="170" y="77"/>
                  </a:cubicBezTo>
                  <a:cubicBezTo>
                    <a:pt x="170" y="77"/>
                    <a:pt x="170" y="77"/>
                    <a:pt x="170" y="76"/>
                  </a:cubicBezTo>
                  <a:close/>
                  <a:moveTo>
                    <a:pt x="202" y="64"/>
                  </a:moveTo>
                  <a:cubicBezTo>
                    <a:pt x="202" y="64"/>
                    <a:pt x="202" y="64"/>
                    <a:pt x="202" y="64"/>
                  </a:cubicBezTo>
                  <a:cubicBezTo>
                    <a:pt x="202" y="64"/>
                    <a:pt x="202" y="64"/>
                    <a:pt x="202" y="64"/>
                  </a:cubicBezTo>
                  <a:cubicBezTo>
                    <a:pt x="202" y="64"/>
                    <a:pt x="202" y="64"/>
                    <a:pt x="202" y="6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 name="Freeform 569"/>
            <p:cNvSpPr>
              <a:spLocks/>
            </p:cNvSpPr>
            <p:nvPr/>
          </p:nvSpPr>
          <p:spPr bwMode="auto">
            <a:xfrm>
              <a:off x="9225691" y="176665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 name="Freeform 570"/>
            <p:cNvSpPr>
              <a:spLocks/>
            </p:cNvSpPr>
            <p:nvPr/>
          </p:nvSpPr>
          <p:spPr bwMode="auto">
            <a:xfrm>
              <a:off x="9225691" y="176665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 name="Freeform 571"/>
            <p:cNvSpPr>
              <a:spLocks/>
            </p:cNvSpPr>
            <p:nvPr/>
          </p:nvSpPr>
          <p:spPr bwMode="auto">
            <a:xfrm>
              <a:off x="9098941" y="1703942"/>
              <a:ext cx="0" cy="2668"/>
            </a:xfrm>
            <a:custGeom>
              <a:avLst/>
              <a:gdLst>
                <a:gd name="T0" fmla="*/ 0 h 1"/>
                <a:gd name="T1" fmla="*/ 2668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 name="Freeform 572"/>
            <p:cNvSpPr>
              <a:spLocks/>
            </p:cNvSpPr>
            <p:nvPr/>
          </p:nvSpPr>
          <p:spPr bwMode="auto">
            <a:xfrm>
              <a:off x="9117620" y="16906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 name="Freeform 573"/>
            <p:cNvSpPr>
              <a:spLocks/>
            </p:cNvSpPr>
            <p:nvPr/>
          </p:nvSpPr>
          <p:spPr bwMode="auto">
            <a:xfrm>
              <a:off x="9121622" y="1687931"/>
              <a:ext cx="0" cy="2668"/>
            </a:xfrm>
            <a:custGeom>
              <a:avLst/>
              <a:gdLst>
                <a:gd name="T0" fmla="*/ 0 h 1"/>
                <a:gd name="T1" fmla="*/ 2668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 name="Freeform 574"/>
            <p:cNvSpPr>
              <a:spLocks/>
            </p:cNvSpPr>
            <p:nvPr/>
          </p:nvSpPr>
          <p:spPr bwMode="auto">
            <a:xfrm>
              <a:off x="9128294" y="168392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 name="Freeform 575"/>
            <p:cNvSpPr>
              <a:spLocks/>
            </p:cNvSpPr>
            <p:nvPr/>
          </p:nvSpPr>
          <p:spPr bwMode="auto">
            <a:xfrm>
              <a:off x="9128294" y="1683928"/>
              <a:ext cx="0" cy="4003"/>
            </a:xfrm>
            <a:custGeom>
              <a:avLst/>
              <a:gdLst>
                <a:gd name="T0" fmla="*/ 4003 h 1"/>
                <a:gd name="T1" fmla="*/ 0 h 1"/>
                <a:gd name="T2" fmla="*/ 400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 name="Freeform 576"/>
            <p:cNvSpPr>
              <a:spLocks/>
            </p:cNvSpPr>
            <p:nvPr/>
          </p:nvSpPr>
          <p:spPr bwMode="auto">
            <a:xfrm>
              <a:off x="9137633" y="1681260"/>
              <a:ext cx="2668" cy="0"/>
            </a:xfrm>
            <a:custGeom>
              <a:avLst/>
              <a:gdLst>
                <a:gd name="T0" fmla="*/ 2668 w 1"/>
                <a:gd name="T1" fmla="*/ 0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 name="Freeform 577"/>
            <p:cNvSpPr>
              <a:spLocks/>
            </p:cNvSpPr>
            <p:nvPr/>
          </p:nvSpPr>
          <p:spPr bwMode="auto">
            <a:xfrm>
              <a:off x="9142970" y="1681260"/>
              <a:ext cx="4003" cy="0"/>
            </a:xfrm>
            <a:custGeom>
              <a:avLst/>
              <a:gdLst>
                <a:gd name="T0" fmla="*/ 0 w 1"/>
                <a:gd name="T1" fmla="*/ 0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0"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 name="Freeform 578"/>
            <p:cNvSpPr>
              <a:spLocks/>
            </p:cNvSpPr>
            <p:nvPr/>
          </p:nvSpPr>
          <p:spPr bwMode="auto">
            <a:xfrm>
              <a:off x="9228360" y="1718618"/>
              <a:ext cx="4003" cy="4003"/>
            </a:xfrm>
            <a:custGeom>
              <a:avLst/>
              <a:gdLst>
                <a:gd name="T0" fmla="*/ 4003 w 3"/>
                <a:gd name="T1" fmla="*/ 4003 h 3"/>
                <a:gd name="T2" fmla="*/ 4003 w 3"/>
                <a:gd name="T3" fmla="*/ 0 h 3"/>
                <a:gd name="T4" fmla="*/ 0 w 3"/>
                <a:gd name="T5" fmla="*/ 0 h 3"/>
                <a:gd name="T6" fmla="*/ 4003 w 3"/>
                <a:gd name="T7" fmla="*/ 400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3"/>
                  </a:moveTo>
                  <a:lnTo>
                    <a:pt x="3" y="0"/>
                  </a:lnTo>
                  <a:lnTo>
                    <a:pt x="0" y="0"/>
                  </a:lnTo>
                  <a:lnTo>
                    <a:pt x="3"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 name="Freeform 579"/>
            <p:cNvSpPr>
              <a:spLocks/>
            </p:cNvSpPr>
            <p:nvPr/>
          </p:nvSpPr>
          <p:spPr bwMode="auto">
            <a:xfrm>
              <a:off x="9228360" y="176665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 name="Rectangle 580"/>
            <p:cNvSpPr>
              <a:spLocks noChangeArrowheads="1"/>
            </p:cNvSpPr>
            <p:nvPr/>
          </p:nvSpPr>
          <p:spPr bwMode="auto">
            <a:xfrm>
              <a:off x="9216352" y="1785329"/>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7" name="Freeform 581"/>
            <p:cNvSpPr>
              <a:spLocks/>
            </p:cNvSpPr>
            <p:nvPr/>
          </p:nvSpPr>
          <p:spPr bwMode="auto">
            <a:xfrm>
              <a:off x="8814753" y="233502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 name="Freeform 582"/>
            <p:cNvSpPr>
              <a:spLocks/>
            </p:cNvSpPr>
            <p:nvPr/>
          </p:nvSpPr>
          <p:spPr bwMode="auto">
            <a:xfrm>
              <a:off x="9057580" y="2053506"/>
              <a:ext cx="0" cy="4003"/>
            </a:xfrm>
            <a:custGeom>
              <a:avLst/>
              <a:gdLst>
                <a:gd name="T0" fmla="*/ 4003 h 1"/>
                <a:gd name="T1" fmla="*/ 0 h 1"/>
                <a:gd name="T2" fmla="*/ 400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 name="Freeform 583"/>
            <p:cNvSpPr>
              <a:spLocks/>
            </p:cNvSpPr>
            <p:nvPr/>
          </p:nvSpPr>
          <p:spPr bwMode="auto">
            <a:xfrm>
              <a:off x="9057580" y="205750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 name="Freeform 584"/>
            <p:cNvSpPr>
              <a:spLocks/>
            </p:cNvSpPr>
            <p:nvPr/>
          </p:nvSpPr>
          <p:spPr bwMode="auto">
            <a:xfrm>
              <a:off x="8948175" y="2277654"/>
              <a:ext cx="2668" cy="4003"/>
            </a:xfrm>
            <a:custGeom>
              <a:avLst/>
              <a:gdLst>
                <a:gd name="T0" fmla="*/ 0 w 1"/>
                <a:gd name="T1" fmla="*/ 4003 h 1"/>
                <a:gd name="T2" fmla="*/ 2668 w 1"/>
                <a:gd name="T3" fmla="*/ 0 h 1"/>
                <a:gd name="T4" fmla="*/ 0 w 1"/>
                <a:gd name="T5" fmla="*/ 0 h 1"/>
                <a:gd name="T6" fmla="*/ 0 w 1"/>
                <a:gd name="T7" fmla="*/ 400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1" name="Freeform 585"/>
            <p:cNvSpPr>
              <a:spLocks/>
            </p:cNvSpPr>
            <p:nvPr/>
          </p:nvSpPr>
          <p:spPr bwMode="auto">
            <a:xfrm>
              <a:off x="9057580" y="2057509"/>
              <a:ext cx="4003" cy="5337"/>
            </a:xfrm>
            <a:custGeom>
              <a:avLst/>
              <a:gdLst>
                <a:gd name="T0" fmla="*/ 0 w 1"/>
                <a:gd name="T1" fmla="*/ 2669 h 2"/>
                <a:gd name="T2" fmla="*/ 0 w 1"/>
                <a:gd name="T3" fmla="*/ 2669 h 2"/>
                <a:gd name="T4" fmla="*/ 0 w 1"/>
                <a:gd name="T5" fmla="*/ 0 h 2"/>
                <a:gd name="T6" fmla="*/ 0 w 1"/>
                <a:gd name="T7" fmla="*/ 0 h 2"/>
                <a:gd name="T8" fmla="*/ 0 w 1"/>
                <a:gd name="T9" fmla="*/ 0 h 2"/>
                <a:gd name="T10" fmla="*/ 0 w 1"/>
                <a:gd name="T11" fmla="*/ 2669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1"/>
                  </a:moveTo>
                  <a:cubicBezTo>
                    <a:pt x="1"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2" name="Freeform 586"/>
            <p:cNvSpPr>
              <a:spLocks/>
            </p:cNvSpPr>
            <p:nvPr/>
          </p:nvSpPr>
          <p:spPr bwMode="auto">
            <a:xfrm>
              <a:off x="9057580" y="2050838"/>
              <a:ext cx="0" cy="2668"/>
            </a:xfrm>
            <a:custGeom>
              <a:avLst/>
              <a:gdLst>
                <a:gd name="T0" fmla="*/ 2668 h 1"/>
                <a:gd name="T1" fmla="*/ 0 h 1"/>
                <a:gd name="T2" fmla="*/ 2668 h 1"/>
                <a:gd name="T3" fmla="*/ 2668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3" name="Freeform 587"/>
            <p:cNvSpPr>
              <a:spLocks/>
            </p:cNvSpPr>
            <p:nvPr/>
          </p:nvSpPr>
          <p:spPr bwMode="auto">
            <a:xfrm>
              <a:off x="9054912" y="2066848"/>
              <a:ext cx="2668" cy="5337"/>
            </a:xfrm>
            <a:custGeom>
              <a:avLst/>
              <a:gdLst>
                <a:gd name="T0" fmla="*/ 2668 w 1"/>
                <a:gd name="T1" fmla="*/ 0 h 2"/>
                <a:gd name="T2" fmla="*/ 0 w 1"/>
                <a:gd name="T3" fmla="*/ 5337 h 2"/>
                <a:gd name="T4" fmla="*/ 2668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0" y="2"/>
                    <a:pt x="0" y="2"/>
                    <a:pt x="0" y="2"/>
                  </a:cubicBezTo>
                  <a:cubicBezTo>
                    <a:pt x="1" y="2"/>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4" name="Freeform 588"/>
            <p:cNvSpPr>
              <a:spLocks/>
            </p:cNvSpPr>
            <p:nvPr/>
          </p:nvSpPr>
          <p:spPr bwMode="auto">
            <a:xfrm>
              <a:off x="9054912" y="2092198"/>
              <a:ext cx="2668" cy="0"/>
            </a:xfrm>
            <a:custGeom>
              <a:avLst/>
              <a:gdLst>
                <a:gd name="T0" fmla="*/ 0 w 1"/>
                <a:gd name="T1" fmla="*/ 2668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5" name="Freeform 589"/>
            <p:cNvSpPr>
              <a:spLocks/>
            </p:cNvSpPr>
            <p:nvPr/>
          </p:nvSpPr>
          <p:spPr bwMode="auto">
            <a:xfrm>
              <a:off x="9054912" y="2092198"/>
              <a:ext cx="0" cy="2668"/>
            </a:xfrm>
            <a:custGeom>
              <a:avLst/>
              <a:gdLst>
                <a:gd name="T0" fmla="*/ 0 h 1"/>
                <a:gd name="T1" fmla="*/ 2668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6" name="Freeform 590"/>
            <p:cNvSpPr>
              <a:spLocks/>
            </p:cNvSpPr>
            <p:nvPr/>
          </p:nvSpPr>
          <p:spPr bwMode="auto">
            <a:xfrm>
              <a:off x="9048241" y="2132225"/>
              <a:ext cx="4003" cy="4003"/>
            </a:xfrm>
            <a:custGeom>
              <a:avLst/>
              <a:gdLst>
                <a:gd name="T0" fmla="*/ 0 w 1"/>
                <a:gd name="T1" fmla="*/ 4003 h 1"/>
                <a:gd name="T2" fmla="*/ 0 w 1"/>
                <a:gd name="T3" fmla="*/ 0 h 1"/>
                <a:gd name="T4" fmla="*/ 0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7" name="Freeform 591"/>
            <p:cNvSpPr>
              <a:spLocks/>
            </p:cNvSpPr>
            <p:nvPr/>
          </p:nvSpPr>
          <p:spPr bwMode="auto">
            <a:xfrm>
              <a:off x="9042904" y="2152238"/>
              <a:ext cx="2668" cy="0"/>
            </a:xfrm>
            <a:custGeom>
              <a:avLst/>
              <a:gdLst>
                <a:gd name="T0" fmla="*/ 0 w 1"/>
                <a:gd name="T1" fmla="*/ 2668 w 1"/>
                <a:gd name="T2" fmla="*/ 2668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8" name="Freeform 592"/>
            <p:cNvSpPr>
              <a:spLocks/>
            </p:cNvSpPr>
            <p:nvPr/>
          </p:nvSpPr>
          <p:spPr bwMode="auto">
            <a:xfrm>
              <a:off x="8902811" y="2369715"/>
              <a:ext cx="4003" cy="2668"/>
            </a:xfrm>
            <a:custGeom>
              <a:avLst/>
              <a:gdLst>
                <a:gd name="T0" fmla="*/ 0 w 1"/>
                <a:gd name="T1" fmla="*/ 2668 h 1"/>
                <a:gd name="T2" fmla="*/ 4003 w 1"/>
                <a:gd name="T3" fmla="*/ 0 h 1"/>
                <a:gd name="T4" fmla="*/ 4003 w 1"/>
                <a:gd name="T5" fmla="*/ 0 h 1"/>
                <a:gd name="T6" fmla="*/ 0 w 1"/>
                <a:gd name="T7" fmla="*/ 2668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1" y="1"/>
                    <a:pt x="1" y="0"/>
                    <a:pt x="1" y="0"/>
                  </a:cubicBezTo>
                  <a:cubicBezTo>
                    <a:pt x="1"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9" name="Freeform 593"/>
            <p:cNvSpPr>
              <a:spLocks/>
            </p:cNvSpPr>
            <p:nvPr/>
          </p:nvSpPr>
          <p:spPr bwMode="auto">
            <a:xfrm>
              <a:off x="8805414" y="2321683"/>
              <a:ext cx="0" cy="4003"/>
            </a:xfrm>
            <a:custGeom>
              <a:avLst/>
              <a:gdLst>
                <a:gd name="T0" fmla="*/ 0 h 1"/>
                <a:gd name="T1" fmla="*/ 4003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1"/>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0" name="Freeform 594"/>
            <p:cNvSpPr>
              <a:spLocks/>
            </p:cNvSpPr>
            <p:nvPr/>
          </p:nvSpPr>
          <p:spPr bwMode="auto">
            <a:xfrm>
              <a:off x="8818756" y="2268314"/>
              <a:ext cx="0" cy="4003"/>
            </a:xfrm>
            <a:custGeom>
              <a:avLst/>
              <a:gdLst>
                <a:gd name="T0" fmla="*/ 0 h 3"/>
                <a:gd name="T1" fmla="*/ 4003 h 3"/>
                <a:gd name="T2" fmla="*/ 0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1" name="Freeform 595"/>
            <p:cNvSpPr>
              <a:spLocks/>
            </p:cNvSpPr>
            <p:nvPr/>
          </p:nvSpPr>
          <p:spPr bwMode="auto">
            <a:xfrm>
              <a:off x="8736035" y="2053506"/>
              <a:ext cx="0" cy="6671"/>
            </a:xfrm>
            <a:custGeom>
              <a:avLst/>
              <a:gdLst>
                <a:gd name="T0" fmla="*/ 3336 h 2"/>
                <a:gd name="T1" fmla="*/ 3336 h 2"/>
                <a:gd name="T2" fmla="*/ 0 h 2"/>
                <a:gd name="T3" fmla="*/ 0 h 2"/>
                <a:gd name="T4" fmla="*/ 0 h 2"/>
                <a:gd name="T5" fmla="*/ 3336 h 2"/>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
                  <a:moveTo>
                    <a:pt x="0" y="1"/>
                  </a:moveTo>
                  <a:cubicBezTo>
                    <a:pt x="0"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2" name="Freeform 596"/>
            <p:cNvSpPr>
              <a:spLocks/>
            </p:cNvSpPr>
            <p:nvPr/>
          </p:nvSpPr>
          <p:spPr bwMode="auto">
            <a:xfrm>
              <a:off x="8615956" y="228699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3" name="Freeform 597"/>
            <p:cNvSpPr>
              <a:spLocks/>
            </p:cNvSpPr>
            <p:nvPr/>
          </p:nvSpPr>
          <p:spPr bwMode="auto">
            <a:xfrm>
              <a:off x="8736035" y="205350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4" name="Freeform 598"/>
            <p:cNvSpPr>
              <a:spLocks/>
            </p:cNvSpPr>
            <p:nvPr/>
          </p:nvSpPr>
          <p:spPr bwMode="auto">
            <a:xfrm>
              <a:off x="8736035" y="205350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5" name="Freeform 599"/>
            <p:cNvSpPr>
              <a:spLocks/>
            </p:cNvSpPr>
            <p:nvPr/>
          </p:nvSpPr>
          <p:spPr bwMode="auto">
            <a:xfrm>
              <a:off x="8752045" y="225230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6" name="Freeform 600"/>
            <p:cNvSpPr>
              <a:spLocks/>
            </p:cNvSpPr>
            <p:nvPr/>
          </p:nvSpPr>
          <p:spPr bwMode="auto">
            <a:xfrm>
              <a:off x="8758716" y="1984127"/>
              <a:ext cx="0" cy="400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7" name="Freeform 601"/>
            <p:cNvSpPr>
              <a:spLocks/>
            </p:cNvSpPr>
            <p:nvPr/>
          </p:nvSpPr>
          <p:spPr bwMode="auto">
            <a:xfrm>
              <a:off x="8736035" y="2050838"/>
              <a:ext cx="0" cy="2668"/>
            </a:xfrm>
            <a:custGeom>
              <a:avLst/>
              <a:gdLst>
                <a:gd name="T0" fmla="*/ 2668 h 1"/>
                <a:gd name="T1" fmla="*/ 0 h 1"/>
                <a:gd name="T2" fmla="*/ 0 h 1"/>
                <a:gd name="T3" fmla="*/ 2668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8" name="Freeform 602"/>
            <p:cNvSpPr>
              <a:spLocks/>
            </p:cNvSpPr>
            <p:nvPr/>
          </p:nvSpPr>
          <p:spPr bwMode="auto">
            <a:xfrm>
              <a:off x="8733366" y="2062845"/>
              <a:ext cx="0" cy="6671"/>
            </a:xfrm>
            <a:custGeom>
              <a:avLst/>
              <a:gdLst>
                <a:gd name="T0" fmla="*/ 0 h 2"/>
                <a:gd name="T1" fmla="*/ 6671 h 2"/>
                <a:gd name="T2" fmla="*/ 0 h 2"/>
                <a:gd name="T3" fmla="*/ 0 60000 65536"/>
                <a:gd name="T4" fmla="*/ 0 60000 65536"/>
                <a:gd name="T5" fmla="*/ 0 60000 65536"/>
              </a:gdLst>
              <a:ahLst/>
              <a:cxnLst>
                <a:cxn ang="T3">
                  <a:pos x="0" y="T0"/>
                </a:cxn>
                <a:cxn ang="T4">
                  <a:pos x="0" y="T1"/>
                </a:cxn>
                <a:cxn ang="T5">
                  <a:pos x="0" y="T2"/>
                </a:cxn>
              </a:cxnLst>
              <a:rect l="0" t="0" r="r" b="b"/>
              <a:pathLst>
                <a:path h="2">
                  <a:moveTo>
                    <a:pt x="0" y="0"/>
                  </a:moveTo>
                  <a:cubicBezTo>
                    <a:pt x="0" y="2"/>
                    <a:pt x="0" y="2"/>
                    <a:pt x="0" y="2"/>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9" name="Freeform 603"/>
            <p:cNvSpPr>
              <a:spLocks/>
            </p:cNvSpPr>
            <p:nvPr/>
          </p:nvSpPr>
          <p:spPr bwMode="auto">
            <a:xfrm>
              <a:off x="8729363" y="2085527"/>
              <a:ext cx="0" cy="2668"/>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0" name="Freeform 604"/>
            <p:cNvSpPr>
              <a:spLocks/>
            </p:cNvSpPr>
            <p:nvPr/>
          </p:nvSpPr>
          <p:spPr bwMode="auto">
            <a:xfrm>
              <a:off x="8726695" y="2085527"/>
              <a:ext cx="2668" cy="2668"/>
            </a:xfrm>
            <a:custGeom>
              <a:avLst/>
              <a:gdLst>
                <a:gd name="T0" fmla="*/ 0 w 1"/>
                <a:gd name="T1" fmla="*/ 0 h 1"/>
                <a:gd name="T2" fmla="*/ 0 w 1"/>
                <a:gd name="T3" fmla="*/ 2668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0" y="1"/>
                  </a:cubicBezTo>
                  <a:cubicBezTo>
                    <a:pt x="0"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1" name="Freeform 605"/>
            <p:cNvSpPr>
              <a:spLocks/>
            </p:cNvSpPr>
            <p:nvPr/>
          </p:nvSpPr>
          <p:spPr bwMode="auto">
            <a:xfrm>
              <a:off x="8720024" y="2122885"/>
              <a:ext cx="0" cy="4003"/>
            </a:xfrm>
            <a:custGeom>
              <a:avLst/>
              <a:gdLst>
                <a:gd name="T0" fmla="*/ 4003 h 1"/>
                <a:gd name="T1" fmla="*/ 0 h 1"/>
                <a:gd name="T2" fmla="*/ 400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2" name="Freeform 606"/>
            <p:cNvSpPr>
              <a:spLocks/>
            </p:cNvSpPr>
            <p:nvPr/>
          </p:nvSpPr>
          <p:spPr bwMode="auto">
            <a:xfrm>
              <a:off x="8717356" y="2138896"/>
              <a:ext cx="0" cy="4003"/>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3" name="Freeform 607"/>
            <p:cNvSpPr>
              <a:spLocks/>
            </p:cNvSpPr>
            <p:nvPr/>
          </p:nvSpPr>
          <p:spPr bwMode="auto">
            <a:xfrm>
              <a:off x="8685335" y="2312344"/>
              <a:ext cx="2668" cy="4003"/>
            </a:xfrm>
            <a:custGeom>
              <a:avLst/>
              <a:gdLst>
                <a:gd name="T0" fmla="*/ 0 w 2"/>
                <a:gd name="T1" fmla="*/ 4003 h 3"/>
                <a:gd name="T2" fmla="*/ 2668 w 2"/>
                <a:gd name="T3" fmla="*/ 4003 h 3"/>
                <a:gd name="T4" fmla="*/ 2668 w 2"/>
                <a:gd name="T5" fmla="*/ 0 h 3"/>
                <a:gd name="T6" fmla="*/ 0 w 2"/>
                <a:gd name="T7" fmla="*/ 400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3"/>
                  </a:moveTo>
                  <a:lnTo>
                    <a:pt x="2"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4" name="Freeform 608"/>
            <p:cNvSpPr>
              <a:spLocks/>
            </p:cNvSpPr>
            <p:nvPr/>
          </p:nvSpPr>
          <p:spPr bwMode="auto">
            <a:xfrm>
              <a:off x="8603947" y="2281657"/>
              <a:ext cx="2668" cy="2668"/>
            </a:xfrm>
            <a:custGeom>
              <a:avLst/>
              <a:gdLst>
                <a:gd name="T0" fmla="*/ 0 w 1"/>
                <a:gd name="T1" fmla="*/ 0 h 1"/>
                <a:gd name="T2" fmla="*/ 2668 w 1"/>
                <a:gd name="T3" fmla="*/ 2668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1"/>
                    <a:pt x="0" y="0"/>
                    <a:pt x="1"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5" name="Rectangle 609"/>
            <p:cNvSpPr>
              <a:spLocks noChangeArrowheads="1"/>
            </p:cNvSpPr>
            <p:nvPr/>
          </p:nvSpPr>
          <p:spPr bwMode="auto">
            <a:xfrm>
              <a:off x="8625295" y="222428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86" name="Freeform 610"/>
            <p:cNvSpPr>
              <a:spLocks/>
            </p:cNvSpPr>
            <p:nvPr/>
          </p:nvSpPr>
          <p:spPr bwMode="auto">
            <a:xfrm>
              <a:off x="9117620" y="1678592"/>
              <a:ext cx="4003" cy="2668"/>
            </a:xfrm>
            <a:custGeom>
              <a:avLst/>
              <a:gdLst>
                <a:gd name="T0" fmla="*/ 4003 w 1"/>
                <a:gd name="T1" fmla="*/ 2668 h 1"/>
                <a:gd name="T2" fmla="*/ 4003 w 1"/>
                <a:gd name="T3" fmla="*/ 0 h 1"/>
                <a:gd name="T4" fmla="*/ 4003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1" y="0"/>
                    <a:pt x="1" y="0"/>
                  </a:cubicBezTo>
                  <a:cubicBezTo>
                    <a:pt x="1"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7" name="Freeform 611"/>
            <p:cNvSpPr>
              <a:spLocks/>
            </p:cNvSpPr>
            <p:nvPr/>
          </p:nvSpPr>
          <p:spPr bwMode="auto">
            <a:xfrm>
              <a:off x="9140301" y="139040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8" name="Freeform 612"/>
            <p:cNvSpPr>
              <a:spLocks/>
            </p:cNvSpPr>
            <p:nvPr/>
          </p:nvSpPr>
          <p:spPr bwMode="auto">
            <a:xfrm>
              <a:off x="8909483" y="1289001"/>
              <a:ext cx="4003" cy="0"/>
            </a:xfrm>
            <a:custGeom>
              <a:avLst/>
              <a:gdLst>
                <a:gd name="T0" fmla="*/ 0 w 1"/>
                <a:gd name="T1" fmla="*/ 4003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9" name="Freeform 613"/>
            <p:cNvSpPr>
              <a:spLocks/>
            </p:cNvSpPr>
            <p:nvPr/>
          </p:nvSpPr>
          <p:spPr bwMode="auto">
            <a:xfrm>
              <a:off x="8913485" y="128900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0" name="Freeform 614"/>
            <p:cNvSpPr>
              <a:spLocks/>
            </p:cNvSpPr>
            <p:nvPr/>
          </p:nvSpPr>
          <p:spPr bwMode="auto">
            <a:xfrm>
              <a:off x="9112283" y="1602542"/>
              <a:ext cx="0" cy="2668"/>
            </a:xfrm>
            <a:custGeom>
              <a:avLst/>
              <a:gdLst>
                <a:gd name="T0" fmla="*/ 0 h 1"/>
                <a:gd name="T1" fmla="*/ 2668 h 1"/>
                <a:gd name="T2" fmla="*/ 2668 h 1"/>
                <a:gd name="T3" fmla="*/ 2668 h 1"/>
                <a:gd name="T4" fmla="*/ 0 h 1"/>
                <a:gd name="T5" fmla="*/ 0 h 1"/>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1" name="Freeform 615"/>
            <p:cNvSpPr>
              <a:spLocks/>
            </p:cNvSpPr>
            <p:nvPr/>
          </p:nvSpPr>
          <p:spPr bwMode="auto">
            <a:xfrm>
              <a:off x="9117620" y="1671921"/>
              <a:ext cx="0" cy="2668"/>
            </a:xfrm>
            <a:custGeom>
              <a:avLst/>
              <a:gdLst>
                <a:gd name="T0" fmla="*/ 2668 h 1"/>
                <a:gd name="T1" fmla="*/ 2668 h 1"/>
                <a:gd name="T2" fmla="*/ 2668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2" name="Freeform 616"/>
            <p:cNvSpPr>
              <a:spLocks/>
            </p:cNvSpPr>
            <p:nvPr/>
          </p:nvSpPr>
          <p:spPr bwMode="auto">
            <a:xfrm>
              <a:off x="9112283" y="1607879"/>
              <a:ext cx="0" cy="4003"/>
            </a:xfrm>
            <a:custGeom>
              <a:avLst/>
              <a:gdLst>
                <a:gd name="T0" fmla="*/ 4003 h 1"/>
                <a:gd name="T1" fmla="*/ 0 h 1"/>
                <a:gd name="T2" fmla="*/ 0 h 1"/>
                <a:gd name="T3" fmla="*/ 400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3" name="Freeform 617"/>
            <p:cNvSpPr>
              <a:spLocks/>
            </p:cNvSpPr>
            <p:nvPr/>
          </p:nvSpPr>
          <p:spPr bwMode="auto">
            <a:xfrm>
              <a:off x="9112283" y="1593202"/>
              <a:ext cx="2668" cy="5337"/>
            </a:xfrm>
            <a:custGeom>
              <a:avLst/>
              <a:gdLst>
                <a:gd name="T0" fmla="*/ 0 w 1"/>
                <a:gd name="T1" fmla="*/ 5337 h 2"/>
                <a:gd name="T2" fmla="*/ 2668 w 1"/>
                <a:gd name="T3" fmla="*/ 0 h 2"/>
                <a:gd name="T4" fmla="*/ 0 w 1"/>
                <a:gd name="T5" fmla="*/ 5337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1" y="0"/>
                    <a:pt x="1" y="0"/>
                    <a:pt x="1"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4" name="Freeform 618"/>
            <p:cNvSpPr>
              <a:spLocks/>
            </p:cNvSpPr>
            <p:nvPr/>
          </p:nvSpPr>
          <p:spPr bwMode="auto">
            <a:xfrm>
              <a:off x="9114952" y="157719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5" name="Freeform 619"/>
            <p:cNvSpPr>
              <a:spLocks/>
            </p:cNvSpPr>
            <p:nvPr/>
          </p:nvSpPr>
          <p:spPr bwMode="auto">
            <a:xfrm>
              <a:off x="9114952" y="1573189"/>
              <a:ext cx="2668" cy="4003"/>
            </a:xfrm>
            <a:custGeom>
              <a:avLst/>
              <a:gdLst>
                <a:gd name="T0" fmla="*/ 2668 w 1"/>
                <a:gd name="T1" fmla="*/ 4003 h 1"/>
                <a:gd name="T2" fmla="*/ 2668 w 1"/>
                <a:gd name="T3" fmla="*/ 0 h 1"/>
                <a:gd name="T4" fmla="*/ 2668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0"/>
                    <a:pt x="1" y="0"/>
                  </a:cubicBezTo>
                  <a:cubicBezTo>
                    <a:pt x="1"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6" name="Freeform 620"/>
            <p:cNvSpPr>
              <a:spLocks/>
            </p:cNvSpPr>
            <p:nvPr/>
          </p:nvSpPr>
          <p:spPr bwMode="auto">
            <a:xfrm>
              <a:off x="9121622" y="1538499"/>
              <a:ext cx="2668" cy="4003"/>
            </a:xfrm>
            <a:custGeom>
              <a:avLst/>
              <a:gdLst>
                <a:gd name="T0" fmla="*/ 2668 w 1"/>
                <a:gd name="T1" fmla="*/ 0 h 1"/>
                <a:gd name="T2" fmla="*/ 0 w 1"/>
                <a:gd name="T3" fmla="*/ 4003 h 1"/>
                <a:gd name="T4" fmla="*/ 2668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7" name="Freeform 621"/>
            <p:cNvSpPr>
              <a:spLocks/>
            </p:cNvSpPr>
            <p:nvPr/>
          </p:nvSpPr>
          <p:spPr bwMode="auto">
            <a:xfrm>
              <a:off x="9128294" y="152649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8" name="Rectangle 622"/>
            <p:cNvSpPr>
              <a:spLocks noChangeArrowheads="1"/>
            </p:cNvSpPr>
            <p:nvPr/>
          </p:nvSpPr>
          <p:spPr bwMode="auto">
            <a:xfrm>
              <a:off x="9038901" y="1293004"/>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99" name="Freeform 623"/>
            <p:cNvSpPr>
              <a:spLocks/>
            </p:cNvSpPr>
            <p:nvPr/>
          </p:nvSpPr>
          <p:spPr bwMode="auto">
            <a:xfrm>
              <a:off x="8918822" y="128900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0" name="Rectangle 624"/>
            <p:cNvSpPr>
              <a:spLocks noChangeArrowheads="1"/>
            </p:cNvSpPr>
            <p:nvPr/>
          </p:nvSpPr>
          <p:spPr bwMode="auto">
            <a:xfrm>
              <a:off x="8862785" y="1318354"/>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01" name="Freeform 625"/>
            <p:cNvSpPr>
              <a:spLocks/>
            </p:cNvSpPr>
            <p:nvPr/>
          </p:nvSpPr>
          <p:spPr bwMode="auto">
            <a:xfrm>
              <a:off x="9237700" y="1406412"/>
              <a:ext cx="4003" cy="6671"/>
            </a:xfrm>
            <a:custGeom>
              <a:avLst/>
              <a:gdLst>
                <a:gd name="T0" fmla="*/ 0 w 1"/>
                <a:gd name="T1" fmla="*/ 6671 h 2"/>
                <a:gd name="T2" fmla="*/ 0 w 1"/>
                <a:gd name="T3" fmla="*/ 6671 h 2"/>
                <a:gd name="T4" fmla="*/ 0 w 1"/>
                <a:gd name="T5" fmla="*/ 6671 h 2"/>
                <a:gd name="T6" fmla="*/ 4003 w 1"/>
                <a:gd name="T7" fmla="*/ 3336 h 2"/>
                <a:gd name="T8" fmla="*/ 4003 w 1"/>
                <a:gd name="T9" fmla="*/ 3336 h 2"/>
                <a:gd name="T10" fmla="*/ 0 w 1"/>
                <a:gd name="T11" fmla="*/ 6671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2"/>
                  </a:moveTo>
                  <a:cubicBezTo>
                    <a:pt x="0" y="2"/>
                    <a:pt x="0" y="2"/>
                    <a:pt x="0" y="2"/>
                  </a:cubicBezTo>
                  <a:cubicBezTo>
                    <a:pt x="0" y="2"/>
                    <a:pt x="0" y="2"/>
                    <a:pt x="0" y="2"/>
                  </a:cubicBezTo>
                  <a:cubicBezTo>
                    <a:pt x="1" y="1"/>
                    <a:pt x="1" y="0"/>
                    <a:pt x="1" y="1"/>
                  </a:cubicBezTo>
                  <a:cubicBezTo>
                    <a:pt x="0" y="1"/>
                    <a:pt x="1" y="1"/>
                    <a:pt x="1" y="1"/>
                  </a:cubicBezTo>
                  <a:cubicBezTo>
                    <a:pt x="0"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2" name="Freeform 626"/>
            <p:cNvSpPr>
              <a:spLocks/>
            </p:cNvSpPr>
            <p:nvPr/>
          </p:nvSpPr>
          <p:spPr bwMode="auto">
            <a:xfrm>
              <a:off x="9345771" y="1090203"/>
              <a:ext cx="0" cy="4003"/>
            </a:xfrm>
            <a:custGeom>
              <a:avLst/>
              <a:gdLst>
                <a:gd name="T0" fmla="*/ 0 h 1"/>
                <a:gd name="T1" fmla="*/ 4003 h 1"/>
                <a:gd name="T2" fmla="*/ 400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3" name="Freeform 627"/>
            <p:cNvSpPr>
              <a:spLocks/>
            </p:cNvSpPr>
            <p:nvPr/>
          </p:nvSpPr>
          <p:spPr bwMode="auto">
            <a:xfrm>
              <a:off x="9396471" y="944773"/>
              <a:ext cx="0" cy="4003"/>
            </a:xfrm>
            <a:custGeom>
              <a:avLst/>
              <a:gdLst>
                <a:gd name="T0" fmla="*/ 0 h 1"/>
                <a:gd name="T1" fmla="*/ 4003 h 1"/>
                <a:gd name="T2" fmla="*/ 400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4" name="Freeform 628"/>
            <p:cNvSpPr>
              <a:spLocks/>
            </p:cNvSpPr>
            <p:nvPr/>
          </p:nvSpPr>
          <p:spPr bwMode="auto">
            <a:xfrm>
              <a:off x="8583934" y="1002145"/>
              <a:ext cx="4003" cy="2668"/>
            </a:xfrm>
            <a:custGeom>
              <a:avLst/>
              <a:gdLst>
                <a:gd name="T0" fmla="*/ 0 w 1"/>
                <a:gd name="T1" fmla="*/ 2668 h 1"/>
                <a:gd name="T2" fmla="*/ 4003 w 1"/>
                <a:gd name="T3" fmla="*/ 2668 h 1"/>
                <a:gd name="T4" fmla="*/ 0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1"/>
                    <a:pt x="1" y="1"/>
                  </a:cubicBezTo>
                  <a:cubicBezTo>
                    <a:pt x="1" y="1"/>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5" name="Freeform 629"/>
            <p:cNvSpPr>
              <a:spLocks/>
            </p:cNvSpPr>
            <p:nvPr/>
          </p:nvSpPr>
          <p:spPr bwMode="auto">
            <a:xfrm>
              <a:off x="8587937" y="10048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6" name="Freeform 630"/>
            <p:cNvSpPr>
              <a:spLocks noEditPoints="1"/>
            </p:cNvSpPr>
            <p:nvPr/>
          </p:nvSpPr>
          <p:spPr bwMode="auto">
            <a:xfrm>
              <a:off x="8546576" y="850045"/>
              <a:ext cx="849895" cy="821876"/>
            </a:xfrm>
            <a:custGeom>
              <a:avLst/>
              <a:gdLst>
                <a:gd name="T0" fmla="*/ 707719 w 269"/>
                <a:gd name="T1" fmla="*/ 63221 h 260"/>
                <a:gd name="T2" fmla="*/ 641371 w 269"/>
                <a:gd name="T3" fmla="*/ 455193 h 260"/>
                <a:gd name="T4" fmla="*/ 240119 w 269"/>
                <a:gd name="T5" fmla="*/ 72704 h 260"/>
                <a:gd name="T6" fmla="*/ 467600 w 269"/>
                <a:gd name="T7" fmla="*/ 423582 h 260"/>
                <a:gd name="T8" fmla="*/ 199046 w 269"/>
                <a:gd name="T9" fmla="*/ 537380 h 260"/>
                <a:gd name="T10" fmla="*/ 78987 w 269"/>
                <a:gd name="T11" fmla="*/ 363522 h 260"/>
                <a:gd name="T12" fmla="*/ 85305 w 269"/>
                <a:gd name="T13" fmla="*/ 211791 h 260"/>
                <a:gd name="T14" fmla="*/ 28435 w 269"/>
                <a:gd name="T15" fmla="*/ 177019 h 260"/>
                <a:gd name="T16" fmla="*/ 44232 w 269"/>
                <a:gd name="T17" fmla="*/ 142248 h 260"/>
                <a:gd name="T18" fmla="*/ 31595 w 269"/>
                <a:gd name="T19" fmla="*/ 91671 h 260"/>
                <a:gd name="T20" fmla="*/ 82146 w 269"/>
                <a:gd name="T21" fmla="*/ 101154 h 260"/>
                <a:gd name="T22" fmla="*/ 126378 w 269"/>
                <a:gd name="T23" fmla="*/ 69543 h 260"/>
                <a:gd name="T24" fmla="*/ 135857 w 269"/>
                <a:gd name="T25" fmla="*/ 91671 h 260"/>
                <a:gd name="T26" fmla="*/ 139016 w 269"/>
                <a:gd name="T27" fmla="*/ 91671 h 260"/>
                <a:gd name="T28" fmla="*/ 186408 w 269"/>
                <a:gd name="T29" fmla="*/ 72704 h 260"/>
                <a:gd name="T30" fmla="*/ 142176 w 269"/>
                <a:gd name="T31" fmla="*/ 161214 h 260"/>
                <a:gd name="T32" fmla="*/ 135857 w 269"/>
                <a:gd name="T33" fmla="*/ 246563 h 260"/>
                <a:gd name="T34" fmla="*/ 139016 w 269"/>
                <a:gd name="T35" fmla="*/ 309784 h 260"/>
                <a:gd name="T36" fmla="*/ 157973 w 269"/>
                <a:gd name="T37" fmla="*/ 366683 h 260"/>
                <a:gd name="T38" fmla="*/ 173770 w 269"/>
                <a:gd name="T39" fmla="*/ 398294 h 260"/>
                <a:gd name="T40" fmla="*/ 240119 w 269"/>
                <a:gd name="T41" fmla="*/ 464676 h 260"/>
                <a:gd name="T42" fmla="*/ 262235 w 269"/>
                <a:gd name="T43" fmla="*/ 474159 h 260"/>
                <a:gd name="T44" fmla="*/ 151654 w 269"/>
                <a:gd name="T45" fmla="*/ 316106 h 260"/>
                <a:gd name="T46" fmla="*/ 189568 w 269"/>
                <a:gd name="T47" fmla="*/ 63221 h 260"/>
                <a:gd name="T48" fmla="*/ 3159 w 269"/>
                <a:gd name="T49" fmla="*/ 107476 h 260"/>
                <a:gd name="T50" fmla="*/ 82146 w 269"/>
                <a:gd name="T51" fmla="*/ 404616 h 260"/>
                <a:gd name="T52" fmla="*/ 249597 w 269"/>
                <a:gd name="T53" fmla="*/ 720722 h 260"/>
                <a:gd name="T54" fmla="*/ 268554 w 269"/>
                <a:gd name="T55" fmla="*/ 575313 h 260"/>
                <a:gd name="T56" fmla="*/ 303308 w 269"/>
                <a:gd name="T57" fmla="*/ 480481 h 260"/>
                <a:gd name="T58" fmla="*/ 366497 w 269"/>
                <a:gd name="T59" fmla="*/ 439388 h 260"/>
                <a:gd name="T60" fmla="*/ 436006 w 269"/>
                <a:gd name="T61" fmla="*/ 429904 h 260"/>
                <a:gd name="T62" fmla="*/ 499195 w 269"/>
                <a:gd name="T63" fmla="*/ 445710 h 260"/>
                <a:gd name="T64" fmla="*/ 546587 w 269"/>
                <a:gd name="T65" fmla="*/ 477320 h 260"/>
                <a:gd name="T66" fmla="*/ 571862 w 269"/>
                <a:gd name="T67" fmla="*/ 512092 h 260"/>
                <a:gd name="T68" fmla="*/ 590819 w 269"/>
                <a:gd name="T69" fmla="*/ 572152 h 260"/>
                <a:gd name="T70" fmla="*/ 590819 w 269"/>
                <a:gd name="T71" fmla="*/ 632212 h 260"/>
                <a:gd name="T72" fmla="*/ 581341 w 269"/>
                <a:gd name="T73" fmla="*/ 670145 h 260"/>
                <a:gd name="T74" fmla="*/ 571862 w 269"/>
                <a:gd name="T75" fmla="*/ 708078 h 260"/>
                <a:gd name="T76" fmla="*/ 568703 w 269"/>
                <a:gd name="T77" fmla="*/ 736527 h 260"/>
                <a:gd name="T78" fmla="*/ 565544 w 269"/>
                <a:gd name="T79" fmla="*/ 796588 h 260"/>
                <a:gd name="T80" fmla="*/ 571862 w 269"/>
                <a:gd name="T81" fmla="*/ 790265 h 260"/>
                <a:gd name="T82" fmla="*/ 597138 w 269"/>
                <a:gd name="T83" fmla="*/ 660662 h 260"/>
                <a:gd name="T84" fmla="*/ 584500 w 269"/>
                <a:gd name="T85" fmla="*/ 508931 h 260"/>
                <a:gd name="T86" fmla="*/ 726676 w 269"/>
                <a:gd name="T87" fmla="*/ 271851 h 260"/>
                <a:gd name="T88" fmla="*/ 666646 w 269"/>
                <a:gd name="T89" fmla="*/ 129604 h 260"/>
                <a:gd name="T90" fmla="*/ 701400 w 269"/>
                <a:gd name="T91" fmla="*/ 72704 h 260"/>
                <a:gd name="T92" fmla="*/ 736154 w 269"/>
                <a:gd name="T93" fmla="*/ 25288 h 260"/>
                <a:gd name="T94" fmla="*/ 786706 w 269"/>
                <a:gd name="T95" fmla="*/ 66382 h 260"/>
                <a:gd name="T96" fmla="*/ 840417 w 269"/>
                <a:gd name="T97" fmla="*/ 101154 h 260"/>
                <a:gd name="T98" fmla="*/ 834098 w 269"/>
                <a:gd name="T99" fmla="*/ 170697 h 260"/>
                <a:gd name="T100" fmla="*/ 789865 w 269"/>
                <a:gd name="T101" fmla="*/ 183342 h 260"/>
                <a:gd name="T102" fmla="*/ 793025 w 269"/>
                <a:gd name="T103" fmla="*/ 259207 h 260"/>
                <a:gd name="T104" fmla="*/ 789865 w 269"/>
                <a:gd name="T105" fmla="*/ 366683 h 260"/>
                <a:gd name="T106" fmla="*/ 770908 w 269"/>
                <a:gd name="T107" fmla="*/ 417260 h 260"/>
                <a:gd name="T108" fmla="*/ 751952 w 269"/>
                <a:gd name="T109" fmla="*/ 464676 h 260"/>
                <a:gd name="T110" fmla="*/ 729835 w 269"/>
                <a:gd name="T111" fmla="*/ 508931 h 260"/>
                <a:gd name="T112" fmla="*/ 691922 w 269"/>
                <a:gd name="T113" fmla="*/ 562669 h 260"/>
                <a:gd name="T114" fmla="*/ 622414 w 269"/>
                <a:gd name="T115" fmla="*/ 625890 h 260"/>
                <a:gd name="T116" fmla="*/ 720357 w 269"/>
                <a:gd name="T117" fmla="*/ 543703 h 260"/>
                <a:gd name="T118" fmla="*/ 799344 w 269"/>
                <a:gd name="T119" fmla="*/ 243402 h 260"/>
                <a:gd name="T120" fmla="*/ 78987 w 269"/>
                <a:gd name="T121" fmla="*/ 94832 h 260"/>
                <a:gd name="T122" fmla="*/ 426527 w 269"/>
                <a:gd name="T123" fmla="*/ 429904 h 2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9" h="260">
                  <a:moveTo>
                    <a:pt x="268" y="26"/>
                  </a:moveTo>
                  <a:cubicBezTo>
                    <a:pt x="267" y="24"/>
                    <a:pt x="265" y="24"/>
                    <a:pt x="264" y="23"/>
                  </a:cubicBezTo>
                  <a:cubicBezTo>
                    <a:pt x="264" y="23"/>
                    <a:pt x="265" y="23"/>
                    <a:pt x="265" y="24"/>
                  </a:cubicBezTo>
                  <a:cubicBezTo>
                    <a:pt x="263" y="23"/>
                    <a:pt x="262" y="22"/>
                    <a:pt x="261" y="22"/>
                  </a:cubicBezTo>
                  <a:cubicBezTo>
                    <a:pt x="261" y="22"/>
                    <a:pt x="261" y="22"/>
                    <a:pt x="261" y="22"/>
                  </a:cubicBezTo>
                  <a:cubicBezTo>
                    <a:pt x="258" y="21"/>
                    <a:pt x="255" y="20"/>
                    <a:pt x="252" y="20"/>
                  </a:cubicBezTo>
                  <a:cubicBezTo>
                    <a:pt x="252" y="20"/>
                    <a:pt x="252" y="20"/>
                    <a:pt x="252" y="20"/>
                  </a:cubicBezTo>
                  <a:cubicBezTo>
                    <a:pt x="252" y="19"/>
                    <a:pt x="252" y="18"/>
                    <a:pt x="251" y="17"/>
                  </a:cubicBezTo>
                  <a:cubicBezTo>
                    <a:pt x="251" y="15"/>
                    <a:pt x="250" y="13"/>
                    <a:pt x="249" y="11"/>
                  </a:cubicBezTo>
                  <a:cubicBezTo>
                    <a:pt x="248" y="9"/>
                    <a:pt x="247" y="9"/>
                    <a:pt x="247" y="10"/>
                  </a:cubicBezTo>
                  <a:cubicBezTo>
                    <a:pt x="247" y="10"/>
                    <a:pt x="247" y="10"/>
                    <a:pt x="246" y="8"/>
                  </a:cubicBezTo>
                  <a:cubicBezTo>
                    <a:pt x="245" y="8"/>
                    <a:pt x="246" y="8"/>
                    <a:pt x="246" y="8"/>
                  </a:cubicBezTo>
                  <a:cubicBezTo>
                    <a:pt x="244" y="7"/>
                    <a:pt x="243" y="7"/>
                    <a:pt x="242" y="6"/>
                  </a:cubicBezTo>
                  <a:cubicBezTo>
                    <a:pt x="243" y="6"/>
                    <a:pt x="242" y="6"/>
                    <a:pt x="242" y="6"/>
                  </a:cubicBezTo>
                  <a:cubicBezTo>
                    <a:pt x="238" y="5"/>
                    <a:pt x="238" y="5"/>
                    <a:pt x="235" y="5"/>
                  </a:cubicBezTo>
                  <a:cubicBezTo>
                    <a:pt x="235" y="6"/>
                    <a:pt x="235" y="6"/>
                    <a:pt x="235" y="6"/>
                  </a:cubicBezTo>
                  <a:cubicBezTo>
                    <a:pt x="232" y="6"/>
                    <a:pt x="229" y="8"/>
                    <a:pt x="227" y="10"/>
                  </a:cubicBezTo>
                  <a:cubicBezTo>
                    <a:pt x="225" y="13"/>
                    <a:pt x="224" y="17"/>
                    <a:pt x="224" y="20"/>
                  </a:cubicBezTo>
                  <a:cubicBezTo>
                    <a:pt x="222" y="20"/>
                    <a:pt x="221" y="19"/>
                    <a:pt x="219" y="18"/>
                  </a:cubicBezTo>
                  <a:cubicBezTo>
                    <a:pt x="217" y="18"/>
                    <a:pt x="214" y="17"/>
                    <a:pt x="210" y="17"/>
                  </a:cubicBezTo>
                  <a:cubicBezTo>
                    <a:pt x="209" y="18"/>
                    <a:pt x="207" y="18"/>
                    <a:pt x="206" y="20"/>
                  </a:cubicBezTo>
                  <a:cubicBezTo>
                    <a:pt x="204" y="21"/>
                    <a:pt x="204" y="23"/>
                    <a:pt x="203" y="24"/>
                  </a:cubicBezTo>
                  <a:cubicBezTo>
                    <a:pt x="202" y="27"/>
                    <a:pt x="203" y="31"/>
                    <a:pt x="204" y="33"/>
                  </a:cubicBezTo>
                  <a:cubicBezTo>
                    <a:pt x="205" y="37"/>
                    <a:pt x="207" y="40"/>
                    <a:pt x="209" y="44"/>
                  </a:cubicBezTo>
                  <a:cubicBezTo>
                    <a:pt x="216" y="52"/>
                    <a:pt x="216" y="52"/>
                    <a:pt x="216" y="52"/>
                  </a:cubicBezTo>
                  <a:cubicBezTo>
                    <a:pt x="220" y="58"/>
                    <a:pt x="224" y="64"/>
                    <a:pt x="226" y="71"/>
                  </a:cubicBezTo>
                  <a:cubicBezTo>
                    <a:pt x="227" y="74"/>
                    <a:pt x="227" y="74"/>
                    <a:pt x="227" y="78"/>
                  </a:cubicBezTo>
                  <a:cubicBezTo>
                    <a:pt x="227" y="77"/>
                    <a:pt x="227" y="77"/>
                    <a:pt x="227" y="77"/>
                  </a:cubicBezTo>
                  <a:cubicBezTo>
                    <a:pt x="227" y="78"/>
                    <a:pt x="227" y="80"/>
                    <a:pt x="227" y="80"/>
                  </a:cubicBezTo>
                  <a:cubicBezTo>
                    <a:pt x="227" y="86"/>
                    <a:pt x="227" y="91"/>
                    <a:pt x="226" y="96"/>
                  </a:cubicBezTo>
                  <a:cubicBezTo>
                    <a:pt x="226" y="95"/>
                    <a:pt x="226" y="95"/>
                    <a:pt x="226" y="96"/>
                  </a:cubicBezTo>
                  <a:cubicBezTo>
                    <a:pt x="226" y="97"/>
                    <a:pt x="226" y="97"/>
                    <a:pt x="226" y="97"/>
                  </a:cubicBezTo>
                  <a:cubicBezTo>
                    <a:pt x="226" y="97"/>
                    <a:pt x="226" y="97"/>
                    <a:pt x="226" y="97"/>
                  </a:cubicBezTo>
                  <a:cubicBezTo>
                    <a:pt x="226" y="98"/>
                    <a:pt x="225" y="99"/>
                    <a:pt x="225" y="98"/>
                  </a:cubicBezTo>
                  <a:cubicBezTo>
                    <a:pt x="223" y="111"/>
                    <a:pt x="219" y="125"/>
                    <a:pt x="210" y="135"/>
                  </a:cubicBezTo>
                  <a:cubicBezTo>
                    <a:pt x="208" y="138"/>
                    <a:pt x="205" y="141"/>
                    <a:pt x="203" y="144"/>
                  </a:cubicBezTo>
                  <a:cubicBezTo>
                    <a:pt x="197" y="150"/>
                    <a:pt x="191" y="155"/>
                    <a:pt x="184" y="160"/>
                  </a:cubicBezTo>
                  <a:cubicBezTo>
                    <a:pt x="183" y="159"/>
                    <a:pt x="183" y="158"/>
                    <a:pt x="182" y="157"/>
                  </a:cubicBezTo>
                  <a:cubicBezTo>
                    <a:pt x="182" y="157"/>
                    <a:pt x="182" y="158"/>
                    <a:pt x="182" y="157"/>
                  </a:cubicBezTo>
                  <a:cubicBezTo>
                    <a:pt x="182" y="157"/>
                    <a:pt x="182" y="157"/>
                    <a:pt x="182" y="157"/>
                  </a:cubicBezTo>
                  <a:cubicBezTo>
                    <a:pt x="180" y="154"/>
                    <a:pt x="178" y="152"/>
                    <a:pt x="176" y="150"/>
                  </a:cubicBezTo>
                  <a:cubicBezTo>
                    <a:pt x="173" y="146"/>
                    <a:pt x="169" y="143"/>
                    <a:pt x="165" y="140"/>
                  </a:cubicBezTo>
                  <a:cubicBezTo>
                    <a:pt x="165" y="140"/>
                    <a:pt x="165" y="140"/>
                    <a:pt x="165" y="140"/>
                  </a:cubicBezTo>
                  <a:cubicBezTo>
                    <a:pt x="164" y="139"/>
                    <a:pt x="161" y="139"/>
                    <a:pt x="161" y="138"/>
                  </a:cubicBezTo>
                  <a:cubicBezTo>
                    <a:pt x="160" y="138"/>
                    <a:pt x="159" y="137"/>
                    <a:pt x="159" y="138"/>
                  </a:cubicBezTo>
                  <a:cubicBezTo>
                    <a:pt x="159" y="137"/>
                    <a:pt x="158" y="137"/>
                    <a:pt x="157" y="137"/>
                  </a:cubicBezTo>
                  <a:cubicBezTo>
                    <a:pt x="158" y="133"/>
                    <a:pt x="158" y="133"/>
                    <a:pt x="158" y="133"/>
                  </a:cubicBezTo>
                  <a:cubicBezTo>
                    <a:pt x="161" y="122"/>
                    <a:pt x="163" y="111"/>
                    <a:pt x="165" y="100"/>
                  </a:cubicBezTo>
                  <a:cubicBezTo>
                    <a:pt x="166" y="89"/>
                    <a:pt x="167" y="78"/>
                    <a:pt x="166" y="67"/>
                  </a:cubicBezTo>
                  <a:cubicBezTo>
                    <a:pt x="165" y="55"/>
                    <a:pt x="162" y="44"/>
                    <a:pt x="157" y="34"/>
                  </a:cubicBezTo>
                  <a:cubicBezTo>
                    <a:pt x="152" y="24"/>
                    <a:pt x="144" y="15"/>
                    <a:pt x="134" y="9"/>
                  </a:cubicBezTo>
                  <a:cubicBezTo>
                    <a:pt x="124" y="3"/>
                    <a:pt x="113" y="0"/>
                    <a:pt x="101" y="2"/>
                  </a:cubicBezTo>
                  <a:cubicBezTo>
                    <a:pt x="96" y="3"/>
                    <a:pt x="90" y="5"/>
                    <a:pt x="86" y="9"/>
                  </a:cubicBezTo>
                  <a:cubicBezTo>
                    <a:pt x="81" y="13"/>
                    <a:pt x="78" y="18"/>
                    <a:pt x="76" y="23"/>
                  </a:cubicBezTo>
                  <a:cubicBezTo>
                    <a:pt x="74" y="28"/>
                    <a:pt x="73" y="34"/>
                    <a:pt x="73" y="39"/>
                  </a:cubicBezTo>
                  <a:cubicBezTo>
                    <a:pt x="73" y="45"/>
                    <a:pt x="75" y="51"/>
                    <a:pt x="78" y="55"/>
                  </a:cubicBezTo>
                  <a:cubicBezTo>
                    <a:pt x="82" y="60"/>
                    <a:pt x="88" y="62"/>
                    <a:pt x="93" y="61"/>
                  </a:cubicBezTo>
                  <a:cubicBezTo>
                    <a:pt x="99" y="60"/>
                    <a:pt x="104" y="57"/>
                    <a:pt x="106" y="52"/>
                  </a:cubicBezTo>
                  <a:cubicBezTo>
                    <a:pt x="104" y="57"/>
                    <a:pt x="99" y="60"/>
                    <a:pt x="93" y="60"/>
                  </a:cubicBezTo>
                  <a:cubicBezTo>
                    <a:pt x="88" y="61"/>
                    <a:pt x="83" y="58"/>
                    <a:pt x="79" y="54"/>
                  </a:cubicBezTo>
                  <a:cubicBezTo>
                    <a:pt x="76" y="50"/>
                    <a:pt x="75" y="45"/>
                    <a:pt x="75" y="39"/>
                  </a:cubicBezTo>
                  <a:cubicBezTo>
                    <a:pt x="75" y="34"/>
                    <a:pt x="76" y="29"/>
                    <a:pt x="78" y="24"/>
                  </a:cubicBezTo>
                  <a:cubicBezTo>
                    <a:pt x="80" y="19"/>
                    <a:pt x="83" y="15"/>
                    <a:pt x="88" y="12"/>
                  </a:cubicBezTo>
                  <a:cubicBezTo>
                    <a:pt x="92" y="8"/>
                    <a:pt x="97" y="6"/>
                    <a:pt x="102" y="6"/>
                  </a:cubicBezTo>
                  <a:cubicBezTo>
                    <a:pt x="112" y="4"/>
                    <a:pt x="123" y="7"/>
                    <a:pt x="132" y="13"/>
                  </a:cubicBezTo>
                  <a:cubicBezTo>
                    <a:pt x="140" y="19"/>
                    <a:pt x="147" y="27"/>
                    <a:pt x="152" y="36"/>
                  </a:cubicBezTo>
                  <a:cubicBezTo>
                    <a:pt x="157" y="46"/>
                    <a:pt x="159" y="56"/>
                    <a:pt x="159" y="67"/>
                  </a:cubicBezTo>
                  <a:cubicBezTo>
                    <a:pt x="160" y="88"/>
                    <a:pt x="157" y="110"/>
                    <a:pt x="151" y="131"/>
                  </a:cubicBezTo>
                  <a:cubicBezTo>
                    <a:pt x="150" y="134"/>
                    <a:pt x="150" y="134"/>
                    <a:pt x="150" y="134"/>
                  </a:cubicBezTo>
                  <a:cubicBezTo>
                    <a:pt x="150" y="135"/>
                    <a:pt x="150" y="135"/>
                    <a:pt x="150" y="135"/>
                  </a:cubicBezTo>
                  <a:cubicBezTo>
                    <a:pt x="150" y="135"/>
                    <a:pt x="150" y="135"/>
                    <a:pt x="150" y="135"/>
                  </a:cubicBezTo>
                  <a:cubicBezTo>
                    <a:pt x="150" y="135"/>
                    <a:pt x="149" y="134"/>
                    <a:pt x="148" y="134"/>
                  </a:cubicBezTo>
                  <a:cubicBezTo>
                    <a:pt x="148" y="134"/>
                    <a:pt x="148" y="134"/>
                    <a:pt x="148" y="134"/>
                  </a:cubicBezTo>
                  <a:cubicBezTo>
                    <a:pt x="144" y="133"/>
                    <a:pt x="140" y="133"/>
                    <a:pt x="135" y="133"/>
                  </a:cubicBezTo>
                  <a:cubicBezTo>
                    <a:pt x="132" y="133"/>
                    <a:pt x="135" y="133"/>
                    <a:pt x="133" y="133"/>
                  </a:cubicBezTo>
                  <a:cubicBezTo>
                    <a:pt x="132" y="133"/>
                    <a:pt x="132" y="133"/>
                    <a:pt x="132" y="133"/>
                  </a:cubicBezTo>
                  <a:cubicBezTo>
                    <a:pt x="131" y="133"/>
                    <a:pt x="131" y="134"/>
                    <a:pt x="130" y="134"/>
                  </a:cubicBezTo>
                  <a:cubicBezTo>
                    <a:pt x="131" y="133"/>
                    <a:pt x="130" y="133"/>
                    <a:pt x="130" y="133"/>
                  </a:cubicBezTo>
                  <a:cubicBezTo>
                    <a:pt x="128" y="134"/>
                    <a:pt x="128" y="134"/>
                    <a:pt x="126" y="134"/>
                  </a:cubicBezTo>
                  <a:cubicBezTo>
                    <a:pt x="126" y="134"/>
                    <a:pt x="126" y="134"/>
                    <a:pt x="126" y="134"/>
                  </a:cubicBezTo>
                  <a:cubicBezTo>
                    <a:pt x="124" y="134"/>
                    <a:pt x="122" y="134"/>
                    <a:pt x="121" y="134"/>
                  </a:cubicBezTo>
                  <a:cubicBezTo>
                    <a:pt x="111" y="137"/>
                    <a:pt x="102" y="141"/>
                    <a:pt x="96" y="148"/>
                  </a:cubicBezTo>
                  <a:cubicBezTo>
                    <a:pt x="89" y="155"/>
                    <a:pt x="86" y="165"/>
                    <a:pt x="84" y="174"/>
                  </a:cubicBezTo>
                  <a:cubicBezTo>
                    <a:pt x="83" y="176"/>
                    <a:pt x="83" y="176"/>
                    <a:pt x="83" y="178"/>
                  </a:cubicBezTo>
                  <a:cubicBezTo>
                    <a:pt x="83" y="178"/>
                    <a:pt x="83" y="178"/>
                    <a:pt x="83" y="178"/>
                  </a:cubicBezTo>
                  <a:cubicBezTo>
                    <a:pt x="82" y="178"/>
                    <a:pt x="83" y="180"/>
                    <a:pt x="82" y="180"/>
                  </a:cubicBezTo>
                  <a:cubicBezTo>
                    <a:pt x="82" y="182"/>
                    <a:pt x="82" y="183"/>
                    <a:pt x="81" y="184"/>
                  </a:cubicBezTo>
                  <a:cubicBezTo>
                    <a:pt x="81" y="184"/>
                    <a:pt x="80" y="183"/>
                    <a:pt x="78" y="182"/>
                  </a:cubicBezTo>
                  <a:cubicBezTo>
                    <a:pt x="74" y="178"/>
                    <a:pt x="68" y="175"/>
                    <a:pt x="64" y="171"/>
                  </a:cubicBezTo>
                  <a:cubicBezTo>
                    <a:pt x="63" y="170"/>
                    <a:pt x="64" y="171"/>
                    <a:pt x="63" y="170"/>
                  </a:cubicBezTo>
                  <a:cubicBezTo>
                    <a:pt x="59" y="166"/>
                    <a:pt x="52" y="161"/>
                    <a:pt x="46" y="156"/>
                  </a:cubicBezTo>
                  <a:cubicBezTo>
                    <a:pt x="47" y="157"/>
                    <a:pt x="47" y="157"/>
                    <a:pt x="47" y="157"/>
                  </a:cubicBezTo>
                  <a:cubicBezTo>
                    <a:pt x="46" y="156"/>
                    <a:pt x="45" y="154"/>
                    <a:pt x="44" y="153"/>
                  </a:cubicBezTo>
                  <a:cubicBezTo>
                    <a:pt x="44" y="153"/>
                    <a:pt x="44" y="154"/>
                    <a:pt x="44" y="154"/>
                  </a:cubicBezTo>
                  <a:cubicBezTo>
                    <a:pt x="44" y="153"/>
                    <a:pt x="42" y="152"/>
                    <a:pt x="42" y="151"/>
                  </a:cubicBezTo>
                  <a:cubicBezTo>
                    <a:pt x="42" y="151"/>
                    <a:pt x="42" y="151"/>
                    <a:pt x="41" y="150"/>
                  </a:cubicBezTo>
                  <a:cubicBezTo>
                    <a:pt x="41" y="150"/>
                    <a:pt x="41" y="150"/>
                    <a:pt x="41" y="150"/>
                  </a:cubicBezTo>
                  <a:cubicBezTo>
                    <a:pt x="40" y="147"/>
                    <a:pt x="37" y="145"/>
                    <a:pt x="36" y="143"/>
                  </a:cubicBezTo>
                  <a:cubicBezTo>
                    <a:pt x="36" y="143"/>
                    <a:pt x="36" y="143"/>
                    <a:pt x="36" y="143"/>
                  </a:cubicBezTo>
                  <a:cubicBezTo>
                    <a:pt x="34" y="139"/>
                    <a:pt x="31" y="133"/>
                    <a:pt x="29" y="128"/>
                  </a:cubicBezTo>
                  <a:cubicBezTo>
                    <a:pt x="29" y="129"/>
                    <a:pt x="29" y="129"/>
                    <a:pt x="29" y="129"/>
                  </a:cubicBezTo>
                  <a:cubicBezTo>
                    <a:pt x="29" y="128"/>
                    <a:pt x="28" y="127"/>
                    <a:pt x="28" y="125"/>
                  </a:cubicBezTo>
                  <a:cubicBezTo>
                    <a:pt x="27" y="125"/>
                    <a:pt x="27" y="123"/>
                    <a:pt x="27" y="121"/>
                  </a:cubicBezTo>
                  <a:cubicBezTo>
                    <a:pt x="27" y="121"/>
                    <a:pt x="27" y="121"/>
                    <a:pt x="27" y="121"/>
                  </a:cubicBezTo>
                  <a:cubicBezTo>
                    <a:pt x="27" y="120"/>
                    <a:pt x="26" y="120"/>
                    <a:pt x="26" y="119"/>
                  </a:cubicBezTo>
                  <a:cubicBezTo>
                    <a:pt x="25" y="118"/>
                    <a:pt x="25" y="118"/>
                    <a:pt x="25" y="118"/>
                  </a:cubicBezTo>
                  <a:cubicBezTo>
                    <a:pt x="26" y="117"/>
                    <a:pt x="25" y="116"/>
                    <a:pt x="25" y="115"/>
                  </a:cubicBezTo>
                  <a:cubicBezTo>
                    <a:pt x="25" y="115"/>
                    <a:pt x="25" y="115"/>
                    <a:pt x="25" y="115"/>
                  </a:cubicBezTo>
                  <a:cubicBezTo>
                    <a:pt x="25" y="114"/>
                    <a:pt x="24" y="114"/>
                    <a:pt x="24" y="113"/>
                  </a:cubicBezTo>
                  <a:cubicBezTo>
                    <a:pt x="24" y="113"/>
                    <a:pt x="24" y="113"/>
                    <a:pt x="24" y="113"/>
                  </a:cubicBezTo>
                  <a:cubicBezTo>
                    <a:pt x="24" y="111"/>
                    <a:pt x="23" y="110"/>
                    <a:pt x="24" y="110"/>
                  </a:cubicBezTo>
                  <a:cubicBezTo>
                    <a:pt x="23" y="109"/>
                    <a:pt x="24" y="112"/>
                    <a:pt x="23" y="111"/>
                  </a:cubicBezTo>
                  <a:cubicBezTo>
                    <a:pt x="22" y="104"/>
                    <a:pt x="21" y="97"/>
                    <a:pt x="22" y="90"/>
                  </a:cubicBezTo>
                  <a:cubicBezTo>
                    <a:pt x="22" y="89"/>
                    <a:pt x="22" y="88"/>
                    <a:pt x="21" y="88"/>
                  </a:cubicBezTo>
                  <a:cubicBezTo>
                    <a:pt x="22" y="88"/>
                    <a:pt x="22" y="86"/>
                    <a:pt x="22" y="85"/>
                  </a:cubicBezTo>
                  <a:cubicBezTo>
                    <a:pt x="22" y="85"/>
                    <a:pt x="22" y="85"/>
                    <a:pt x="22" y="84"/>
                  </a:cubicBezTo>
                  <a:cubicBezTo>
                    <a:pt x="22" y="83"/>
                    <a:pt x="22" y="83"/>
                    <a:pt x="22" y="81"/>
                  </a:cubicBezTo>
                  <a:cubicBezTo>
                    <a:pt x="22" y="82"/>
                    <a:pt x="22" y="82"/>
                    <a:pt x="22" y="82"/>
                  </a:cubicBezTo>
                  <a:cubicBezTo>
                    <a:pt x="22" y="81"/>
                    <a:pt x="23" y="79"/>
                    <a:pt x="23" y="78"/>
                  </a:cubicBezTo>
                  <a:cubicBezTo>
                    <a:pt x="23" y="78"/>
                    <a:pt x="23" y="78"/>
                    <a:pt x="23" y="78"/>
                  </a:cubicBezTo>
                  <a:cubicBezTo>
                    <a:pt x="23" y="77"/>
                    <a:pt x="23" y="76"/>
                    <a:pt x="24" y="74"/>
                  </a:cubicBezTo>
                  <a:cubicBezTo>
                    <a:pt x="23" y="75"/>
                    <a:pt x="23" y="75"/>
                    <a:pt x="23" y="75"/>
                  </a:cubicBezTo>
                  <a:cubicBezTo>
                    <a:pt x="24" y="73"/>
                    <a:pt x="24" y="74"/>
                    <a:pt x="24" y="72"/>
                  </a:cubicBezTo>
                  <a:cubicBezTo>
                    <a:pt x="24" y="73"/>
                    <a:pt x="24" y="73"/>
                    <a:pt x="24" y="73"/>
                  </a:cubicBezTo>
                  <a:cubicBezTo>
                    <a:pt x="25" y="71"/>
                    <a:pt x="25" y="69"/>
                    <a:pt x="26" y="67"/>
                  </a:cubicBezTo>
                  <a:cubicBezTo>
                    <a:pt x="27" y="67"/>
                    <a:pt x="27" y="67"/>
                    <a:pt x="27" y="67"/>
                  </a:cubicBezTo>
                  <a:cubicBezTo>
                    <a:pt x="26" y="66"/>
                    <a:pt x="26" y="66"/>
                    <a:pt x="26" y="66"/>
                  </a:cubicBezTo>
                  <a:cubicBezTo>
                    <a:pt x="27" y="65"/>
                    <a:pt x="27" y="65"/>
                    <a:pt x="27" y="65"/>
                  </a:cubicBezTo>
                  <a:cubicBezTo>
                    <a:pt x="27" y="64"/>
                    <a:pt x="27" y="64"/>
                    <a:pt x="27" y="64"/>
                  </a:cubicBezTo>
                  <a:cubicBezTo>
                    <a:pt x="27" y="64"/>
                    <a:pt x="27" y="64"/>
                    <a:pt x="27" y="64"/>
                  </a:cubicBezTo>
                  <a:cubicBezTo>
                    <a:pt x="26" y="64"/>
                    <a:pt x="25" y="64"/>
                    <a:pt x="25" y="64"/>
                  </a:cubicBezTo>
                  <a:cubicBezTo>
                    <a:pt x="24" y="63"/>
                    <a:pt x="24" y="63"/>
                    <a:pt x="24" y="63"/>
                  </a:cubicBezTo>
                  <a:cubicBezTo>
                    <a:pt x="24" y="64"/>
                    <a:pt x="24" y="64"/>
                    <a:pt x="24" y="64"/>
                  </a:cubicBezTo>
                  <a:cubicBezTo>
                    <a:pt x="24" y="64"/>
                    <a:pt x="23" y="64"/>
                    <a:pt x="23" y="64"/>
                  </a:cubicBezTo>
                  <a:cubicBezTo>
                    <a:pt x="22" y="64"/>
                    <a:pt x="23" y="65"/>
                    <a:pt x="21" y="65"/>
                  </a:cubicBezTo>
                  <a:cubicBezTo>
                    <a:pt x="21" y="64"/>
                    <a:pt x="18" y="64"/>
                    <a:pt x="19" y="64"/>
                  </a:cubicBezTo>
                  <a:cubicBezTo>
                    <a:pt x="18" y="64"/>
                    <a:pt x="15" y="63"/>
                    <a:pt x="14" y="63"/>
                  </a:cubicBezTo>
                  <a:cubicBezTo>
                    <a:pt x="14" y="63"/>
                    <a:pt x="13" y="63"/>
                    <a:pt x="14" y="64"/>
                  </a:cubicBezTo>
                  <a:cubicBezTo>
                    <a:pt x="14" y="64"/>
                    <a:pt x="13" y="64"/>
                    <a:pt x="13" y="63"/>
                  </a:cubicBezTo>
                  <a:cubicBezTo>
                    <a:pt x="13" y="64"/>
                    <a:pt x="14" y="64"/>
                    <a:pt x="14" y="64"/>
                  </a:cubicBezTo>
                  <a:cubicBezTo>
                    <a:pt x="13" y="64"/>
                    <a:pt x="11" y="63"/>
                    <a:pt x="11" y="62"/>
                  </a:cubicBezTo>
                  <a:cubicBezTo>
                    <a:pt x="9" y="61"/>
                    <a:pt x="9" y="60"/>
                    <a:pt x="9" y="58"/>
                  </a:cubicBezTo>
                  <a:cubicBezTo>
                    <a:pt x="9" y="59"/>
                    <a:pt x="8" y="58"/>
                    <a:pt x="8" y="58"/>
                  </a:cubicBezTo>
                  <a:cubicBezTo>
                    <a:pt x="8" y="57"/>
                    <a:pt x="8" y="56"/>
                    <a:pt x="9" y="56"/>
                  </a:cubicBezTo>
                  <a:cubicBezTo>
                    <a:pt x="9" y="55"/>
                    <a:pt x="8" y="55"/>
                    <a:pt x="8" y="54"/>
                  </a:cubicBezTo>
                  <a:cubicBezTo>
                    <a:pt x="9" y="55"/>
                    <a:pt x="9" y="54"/>
                    <a:pt x="9" y="54"/>
                  </a:cubicBezTo>
                  <a:cubicBezTo>
                    <a:pt x="9" y="54"/>
                    <a:pt x="10" y="51"/>
                    <a:pt x="10" y="51"/>
                  </a:cubicBezTo>
                  <a:cubicBezTo>
                    <a:pt x="10" y="51"/>
                    <a:pt x="9" y="52"/>
                    <a:pt x="10" y="51"/>
                  </a:cubicBezTo>
                  <a:cubicBezTo>
                    <a:pt x="10" y="50"/>
                    <a:pt x="11" y="50"/>
                    <a:pt x="11" y="49"/>
                  </a:cubicBezTo>
                  <a:cubicBezTo>
                    <a:pt x="11" y="49"/>
                    <a:pt x="11" y="49"/>
                    <a:pt x="11" y="49"/>
                  </a:cubicBezTo>
                  <a:cubicBezTo>
                    <a:pt x="12" y="49"/>
                    <a:pt x="14" y="48"/>
                    <a:pt x="13" y="49"/>
                  </a:cubicBezTo>
                  <a:cubicBezTo>
                    <a:pt x="13" y="49"/>
                    <a:pt x="13" y="49"/>
                    <a:pt x="13" y="49"/>
                  </a:cubicBezTo>
                  <a:cubicBezTo>
                    <a:pt x="13" y="49"/>
                    <a:pt x="14" y="48"/>
                    <a:pt x="14" y="48"/>
                  </a:cubicBezTo>
                  <a:cubicBezTo>
                    <a:pt x="15" y="48"/>
                    <a:pt x="16" y="48"/>
                    <a:pt x="16" y="48"/>
                  </a:cubicBezTo>
                  <a:cubicBezTo>
                    <a:pt x="16" y="47"/>
                    <a:pt x="16" y="47"/>
                    <a:pt x="16" y="47"/>
                  </a:cubicBezTo>
                  <a:cubicBezTo>
                    <a:pt x="16" y="47"/>
                    <a:pt x="17" y="47"/>
                    <a:pt x="17" y="47"/>
                  </a:cubicBezTo>
                  <a:cubicBezTo>
                    <a:pt x="17" y="45"/>
                    <a:pt x="17" y="45"/>
                    <a:pt x="17" y="45"/>
                  </a:cubicBezTo>
                  <a:cubicBezTo>
                    <a:pt x="16" y="45"/>
                    <a:pt x="16" y="45"/>
                    <a:pt x="16" y="45"/>
                  </a:cubicBezTo>
                  <a:cubicBezTo>
                    <a:pt x="16" y="44"/>
                    <a:pt x="16" y="44"/>
                    <a:pt x="16" y="44"/>
                  </a:cubicBezTo>
                  <a:cubicBezTo>
                    <a:pt x="15" y="44"/>
                    <a:pt x="15" y="45"/>
                    <a:pt x="14" y="45"/>
                  </a:cubicBezTo>
                  <a:cubicBezTo>
                    <a:pt x="14" y="45"/>
                    <a:pt x="14" y="45"/>
                    <a:pt x="14" y="45"/>
                  </a:cubicBezTo>
                  <a:cubicBezTo>
                    <a:pt x="14" y="45"/>
                    <a:pt x="14" y="45"/>
                    <a:pt x="14" y="45"/>
                  </a:cubicBezTo>
                  <a:cubicBezTo>
                    <a:pt x="14" y="45"/>
                    <a:pt x="14" y="45"/>
                    <a:pt x="14" y="45"/>
                  </a:cubicBezTo>
                  <a:cubicBezTo>
                    <a:pt x="12" y="45"/>
                    <a:pt x="9" y="43"/>
                    <a:pt x="8" y="43"/>
                  </a:cubicBezTo>
                  <a:cubicBezTo>
                    <a:pt x="8" y="43"/>
                    <a:pt x="8" y="43"/>
                    <a:pt x="8" y="43"/>
                  </a:cubicBezTo>
                  <a:cubicBezTo>
                    <a:pt x="7" y="42"/>
                    <a:pt x="7" y="43"/>
                    <a:pt x="6" y="42"/>
                  </a:cubicBezTo>
                  <a:cubicBezTo>
                    <a:pt x="6" y="42"/>
                    <a:pt x="5" y="42"/>
                    <a:pt x="5" y="41"/>
                  </a:cubicBezTo>
                  <a:cubicBezTo>
                    <a:pt x="5" y="41"/>
                    <a:pt x="5" y="41"/>
                    <a:pt x="5" y="41"/>
                  </a:cubicBezTo>
                  <a:cubicBezTo>
                    <a:pt x="4" y="41"/>
                    <a:pt x="4" y="40"/>
                    <a:pt x="4" y="39"/>
                  </a:cubicBezTo>
                  <a:cubicBezTo>
                    <a:pt x="3" y="38"/>
                    <a:pt x="3" y="36"/>
                    <a:pt x="4" y="35"/>
                  </a:cubicBezTo>
                  <a:cubicBezTo>
                    <a:pt x="4" y="35"/>
                    <a:pt x="5" y="34"/>
                    <a:pt x="5" y="33"/>
                  </a:cubicBezTo>
                  <a:cubicBezTo>
                    <a:pt x="5" y="33"/>
                    <a:pt x="5" y="33"/>
                    <a:pt x="5" y="33"/>
                  </a:cubicBezTo>
                  <a:cubicBezTo>
                    <a:pt x="5" y="33"/>
                    <a:pt x="5" y="33"/>
                    <a:pt x="5" y="33"/>
                  </a:cubicBezTo>
                  <a:cubicBezTo>
                    <a:pt x="5" y="33"/>
                    <a:pt x="5" y="33"/>
                    <a:pt x="5" y="33"/>
                  </a:cubicBezTo>
                  <a:cubicBezTo>
                    <a:pt x="5" y="33"/>
                    <a:pt x="5" y="32"/>
                    <a:pt x="6" y="32"/>
                  </a:cubicBezTo>
                  <a:cubicBezTo>
                    <a:pt x="6" y="31"/>
                    <a:pt x="7" y="31"/>
                    <a:pt x="7" y="30"/>
                  </a:cubicBezTo>
                  <a:cubicBezTo>
                    <a:pt x="7" y="31"/>
                    <a:pt x="6" y="31"/>
                    <a:pt x="7" y="30"/>
                  </a:cubicBezTo>
                  <a:cubicBezTo>
                    <a:pt x="8" y="29"/>
                    <a:pt x="7" y="30"/>
                    <a:pt x="9" y="29"/>
                  </a:cubicBezTo>
                  <a:cubicBezTo>
                    <a:pt x="9" y="29"/>
                    <a:pt x="9" y="29"/>
                    <a:pt x="9" y="29"/>
                  </a:cubicBezTo>
                  <a:cubicBezTo>
                    <a:pt x="9" y="29"/>
                    <a:pt x="11" y="29"/>
                    <a:pt x="10" y="29"/>
                  </a:cubicBezTo>
                  <a:cubicBezTo>
                    <a:pt x="10" y="29"/>
                    <a:pt x="12" y="29"/>
                    <a:pt x="12" y="29"/>
                  </a:cubicBezTo>
                  <a:cubicBezTo>
                    <a:pt x="12" y="29"/>
                    <a:pt x="12" y="29"/>
                    <a:pt x="12" y="29"/>
                  </a:cubicBezTo>
                  <a:cubicBezTo>
                    <a:pt x="13" y="29"/>
                    <a:pt x="13" y="29"/>
                    <a:pt x="14" y="29"/>
                  </a:cubicBezTo>
                  <a:cubicBezTo>
                    <a:pt x="14" y="29"/>
                    <a:pt x="14" y="29"/>
                    <a:pt x="14" y="29"/>
                  </a:cubicBezTo>
                  <a:cubicBezTo>
                    <a:pt x="14" y="30"/>
                    <a:pt x="15" y="30"/>
                    <a:pt x="16" y="30"/>
                  </a:cubicBezTo>
                  <a:cubicBezTo>
                    <a:pt x="18" y="31"/>
                    <a:pt x="20" y="32"/>
                    <a:pt x="21" y="32"/>
                  </a:cubicBezTo>
                  <a:cubicBezTo>
                    <a:pt x="22" y="32"/>
                    <a:pt x="23"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6" y="33"/>
                    <a:pt x="26" y="33"/>
                    <a:pt x="26" y="33"/>
                  </a:cubicBezTo>
                  <a:cubicBezTo>
                    <a:pt x="26" y="33"/>
                    <a:pt x="26" y="33"/>
                    <a:pt x="26" y="33"/>
                  </a:cubicBezTo>
                  <a:cubicBezTo>
                    <a:pt x="27" y="33"/>
                    <a:pt x="27" y="33"/>
                    <a:pt x="27" y="33"/>
                  </a:cubicBezTo>
                  <a:cubicBezTo>
                    <a:pt x="26" y="31"/>
                    <a:pt x="26" y="31"/>
                    <a:pt x="26" y="31"/>
                  </a:cubicBezTo>
                  <a:cubicBezTo>
                    <a:pt x="26" y="31"/>
                    <a:pt x="26" y="31"/>
                    <a:pt x="26" y="31"/>
                  </a:cubicBezTo>
                  <a:cubicBezTo>
                    <a:pt x="26" y="31"/>
                    <a:pt x="26" y="31"/>
                    <a:pt x="26" y="31"/>
                  </a:cubicBezTo>
                  <a:cubicBezTo>
                    <a:pt x="26" y="32"/>
                    <a:pt x="26" y="32"/>
                    <a:pt x="26" y="32"/>
                  </a:cubicBezTo>
                  <a:cubicBezTo>
                    <a:pt x="26" y="31"/>
                    <a:pt x="26" y="31"/>
                    <a:pt x="26" y="31"/>
                  </a:cubicBezTo>
                  <a:cubicBezTo>
                    <a:pt x="25" y="31"/>
                    <a:pt x="25" y="31"/>
                    <a:pt x="25" y="30"/>
                  </a:cubicBezTo>
                  <a:cubicBezTo>
                    <a:pt x="25" y="30"/>
                    <a:pt x="25" y="29"/>
                    <a:pt x="24" y="28"/>
                  </a:cubicBezTo>
                  <a:cubicBezTo>
                    <a:pt x="24" y="26"/>
                    <a:pt x="25" y="27"/>
                    <a:pt x="25" y="27"/>
                  </a:cubicBezTo>
                  <a:cubicBezTo>
                    <a:pt x="24" y="26"/>
                    <a:pt x="25" y="24"/>
                    <a:pt x="25" y="22"/>
                  </a:cubicBezTo>
                  <a:cubicBezTo>
                    <a:pt x="25" y="23"/>
                    <a:pt x="25" y="24"/>
                    <a:pt x="25" y="23"/>
                  </a:cubicBezTo>
                  <a:cubicBezTo>
                    <a:pt x="24" y="22"/>
                    <a:pt x="26" y="21"/>
                    <a:pt x="26" y="20"/>
                  </a:cubicBezTo>
                  <a:cubicBezTo>
                    <a:pt x="26" y="20"/>
                    <a:pt x="26" y="20"/>
                    <a:pt x="26" y="20"/>
                  </a:cubicBezTo>
                  <a:cubicBezTo>
                    <a:pt x="26" y="20"/>
                    <a:pt x="28" y="19"/>
                    <a:pt x="28" y="19"/>
                  </a:cubicBezTo>
                  <a:cubicBezTo>
                    <a:pt x="28" y="18"/>
                    <a:pt x="29" y="17"/>
                    <a:pt x="29" y="18"/>
                  </a:cubicBezTo>
                  <a:cubicBezTo>
                    <a:pt x="30" y="17"/>
                    <a:pt x="31" y="17"/>
                    <a:pt x="33" y="17"/>
                  </a:cubicBezTo>
                  <a:cubicBezTo>
                    <a:pt x="34" y="17"/>
                    <a:pt x="35" y="18"/>
                    <a:pt x="36" y="18"/>
                  </a:cubicBezTo>
                  <a:cubicBezTo>
                    <a:pt x="37" y="18"/>
                    <a:pt x="37" y="18"/>
                    <a:pt x="37" y="18"/>
                  </a:cubicBezTo>
                  <a:cubicBezTo>
                    <a:pt x="36" y="18"/>
                    <a:pt x="36" y="18"/>
                    <a:pt x="36" y="18"/>
                  </a:cubicBezTo>
                  <a:cubicBezTo>
                    <a:pt x="36" y="18"/>
                    <a:pt x="36" y="18"/>
                    <a:pt x="36" y="18"/>
                  </a:cubicBezTo>
                  <a:cubicBezTo>
                    <a:pt x="37" y="19"/>
                    <a:pt x="38" y="19"/>
                    <a:pt x="37" y="18"/>
                  </a:cubicBezTo>
                  <a:cubicBezTo>
                    <a:pt x="39" y="19"/>
                    <a:pt x="38" y="20"/>
                    <a:pt x="40" y="22"/>
                  </a:cubicBezTo>
                  <a:cubicBezTo>
                    <a:pt x="40" y="22"/>
                    <a:pt x="40" y="22"/>
                    <a:pt x="40" y="22"/>
                  </a:cubicBezTo>
                  <a:cubicBezTo>
                    <a:pt x="40" y="23"/>
                    <a:pt x="40" y="23"/>
                    <a:pt x="41" y="24"/>
                  </a:cubicBezTo>
                  <a:cubicBezTo>
                    <a:pt x="41" y="25"/>
                    <a:pt x="41" y="24"/>
                    <a:pt x="42" y="24"/>
                  </a:cubicBezTo>
                  <a:cubicBezTo>
                    <a:pt x="42" y="25"/>
                    <a:pt x="42" y="26"/>
                    <a:pt x="42" y="26"/>
                  </a:cubicBezTo>
                  <a:cubicBezTo>
                    <a:pt x="42" y="27"/>
                    <a:pt x="42" y="27"/>
                    <a:pt x="42" y="27"/>
                  </a:cubicBezTo>
                  <a:cubicBezTo>
                    <a:pt x="42" y="27"/>
                    <a:pt x="42" y="27"/>
                    <a:pt x="42" y="27"/>
                  </a:cubicBezTo>
                  <a:cubicBezTo>
                    <a:pt x="42" y="27"/>
                    <a:pt x="42" y="27"/>
                    <a:pt x="42" y="27"/>
                  </a:cubicBezTo>
                  <a:cubicBezTo>
                    <a:pt x="43" y="27"/>
                    <a:pt x="43" y="27"/>
                    <a:pt x="43" y="27"/>
                  </a:cubicBezTo>
                  <a:cubicBezTo>
                    <a:pt x="42" y="27"/>
                    <a:pt x="42" y="28"/>
                    <a:pt x="43" y="28"/>
                  </a:cubicBezTo>
                  <a:cubicBezTo>
                    <a:pt x="43" y="28"/>
                    <a:pt x="43" y="28"/>
                    <a:pt x="43" y="28"/>
                  </a:cubicBezTo>
                  <a:cubicBezTo>
                    <a:pt x="43" y="28"/>
                    <a:pt x="43" y="28"/>
                    <a:pt x="43" y="28"/>
                  </a:cubicBezTo>
                  <a:cubicBezTo>
                    <a:pt x="43" y="28"/>
                    <a:pt x="43" y="28"/>
                    <a:pt x="43" y="28"/>
                  </a:cubicBezTo>
                  <a:cubicBezTo>
                    <a:pt x="43" y="28"/>
                    <a:pt x="43" y="28"/>
                    <a:pt x="43" y="28"/>
                  </a:cubicBezTo>
                  <a:cubicBezTo>
                    <a:pt x="43" y="30"/>
                    <a:pt x="43" y="30"/>
                    <a:pt x="43" y="30"/>
                  </a:cubicBezTo>
                  <a:cubicBezTo>
                    <a:pt x="43" y="30"/>
                    <a:pt x="43" y="30"/>
                    <a:pt x="43" y="30"/>
                  </a:cubicBezTo>
                  <a:cubicBezTo>
                    <a:pt x="43" y="29"/>
                    <a:pt x="43" y="29"/>
                    <a:pt x="43" y="29"/>
                  </a:cubicBezTo>
                  <a:cubicBezTo>
                    <a:pt x="43" y="30"/>
                    <a:pt x="43" y="30"/>
                    <a:pt x="43" y="30"/>
                  </a:cubicBezTo>
                  <a:cubicBezTo>
                    <a:pt x="42" y="30"/>
                    <a:pt x="42" y="30"/>
                    <a:pt x="42" y="30"/>
                  </a:cubicBezTo>
                  <a:cubicBezTo>
                    <a:pt x="43" y="29"/>
                    <a:pt x="43" y="29"/>
                    <a:pt x="43" y="29"/>
                  </a:cubicBezTo>
                  <a:cubicBezTo>
                    <a:pt x="42" y="28"/>
                    <a:pt x="42" y="28"/>
                    <a:pt x="42" y="28"/>
                  </a:cubicBezTo>
                  <a:cubicBezTo>
                    <a:pt x="42" y="28"/>
                    <a:pt x="42" y="28"/>
                    <a:pt x="42" y="28"/>
                  </a:cubicBezTo>
                  <a:cubicBezTo>
                    <a:pt x="42" y="28"/>
                    <a:pt x="42" y="28"/>
                    <a:pt x="42" y="28"/>
                  </a:cubicBezTo>
                  <a:cubicBezTo>
                    <a:pt x="42" y="31"/>
                    <a:pt x="42" y="31"/>
                    <a:pt x="42" y="31"/>
                  </a:cubicBezTo>
                  <a:cubicBezTo>
                    <a:pt x="43" y="30"/>
                    <a:pt x="43" y="30"/>
                    <a:pt x="43" y="30"/>
                  </a:cubicBezTo>
                  <a:cubicBezTo>
                    <a:pt x="43" y="30"/>
                    <a:pt x="43" y="30"/>
                    <a:pt x="43" y="30"/>
                  </a:cubicBezTo>
                  <a:cubicBezTo>
                    <a:pt x="43" y="30"/>
                    <a:pt x="43" y="30"/>
                    <a:pt x="43" y="30"/>
                  </a:cubicBezTo>
                  <a:cubicBezTo>
                    <a:pt x="43" y="30"/>
                    <a:pt x="43" y="30"/>
                    <a:pt x="43"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5" y="28"/>
                    <a:pt x="45" y="28"/>
                  </a:cubicBezTo>
                  <a:cubicBezTo>
                    <a:pt x="45" y="28"/>
                    <a:pt x="45" y="29"/>
                    <a:pt x="44" y="29"/>
                  </a:cubicBezTo>
                  <a:cubicBezTo>
                    <a:pt x="44" y="29"/>
                    <a:pt x="44" y="29"/>
                    <a:pt x="44" y="29"/>
                  </a:cubicBezTo>
                  <a:cubicBezTo>
                    <a:pt x="44" y="29"/>
                    <a:pt x="44" y="29"/>
                    <a:pt x="44" y="29"/>
                  </a:cubicBezTo>
                  <a:cubicBezTo>
                    <a:pt x="45" y="29"/>
                    <a:pt x="45" y="28"/>
                    <a:pt x="46" y="28"/>
                  </a:cubicBezTo>
                  <a:cubicBezTo>
                    <a:pt x="45" y="28"/>
                    <a:pt x="46" y="27"/>
                    <a:pt x="47" y="27"/>
                  </a:cubicBezTo>
                  <a:cubicBezTo>
                    <a:pt x="47" y="26"/>
                    <a:pt x="48" y="26"/>
                    <a:pt x="48" y="26"/>
                  </a:cubicBezTo>
                  <a:cubicBezTo>
                    <a:pt x="48" y="26"/>
                    <a:pt x="49" y="25"/>
                    <a:pt x="48" y="25"/>
                  </a:cubicBezTo>
                  <a:cubicBezTo>
                    <a:pt x="48" y="26"/>
                    <a:pt x="48" y="26"/>
                    <a:pt x="47" y="26"/>
                  </a:cubicBezTo>
                  <a:cubicBezTo>
                    <a:pt x="48" y="26"/>
                    <a:pt x="48" y="25"/>
                    <a:pt x="49" y="25"/>
                  </a:cubicBezTo>
                  <a:cubicBezTo>
                    <a:pt x="49" y="25"/>
                    <a:pt x="49" y="26"/>
                    <a:pt x="50" y="24"/>
                  </a:cubicBezTo>
                  <a:cubicBezTo>
                    <a:pt x="49" y="25"/>
                    <a:pt x="49" y="25"/>
                    <a:pt x="49" y="25"/>
                  </a:cubicBezTo>
                  <a:cubicBezTo>
                    <a:pt x="50" y="24"/>
                    <a:pt x="50" y="24"/>
                    <a:pt x="50" y="24"/>
                  </a:cubicBezTo>
                  <a:cubicBezTo>
                    <a:pt x="50" y="24"/>
                    <a:pt x="50" y="24"/>
                    <a:pt x="50" y="24"/>
                  </a:cubicBezTo>
                  <a:cubicBezTo>
                    <a:pt x="50" y="24"/>
                    <a:pt x="50" y="24"/>
                    <a:pt x="50" y="24"/>
                  </a:cubicBezTo>
                  <a:cubicBezTo>
                    <a:pt x="51" y="24"/>
                    <a:pt x="52" y="23"/>
                    <a:pt x="53" y="23"/>
                  </a:cubicBezTo>
                  <a:cubicBezTo>
                    <a:pt x="53" y="22"/>
                    <a:pt x="54" y="22"/>
                    <a:pt x="54" y="22"/>
                  </a:cubicBezTo>
                  <a:cubicBezTo>
                    <a:pt x="54" y="22"/>
                    <a:pt x="54" y="22"/>
                    <a:pt x="54" y="22"/>
                  </a:cubicBezTo>
                  <a:cubicBezTo>
                    <a:pt x="55" y="21"/>
                    <a:pt x="56" y="21"/>
                    <a:pt x="56" y="22"/>
                  </a:cubicBezTo>
                  <a:cubicBezTo>
                    <a:pt x="56" y="22"/>
                    <a:pt x="56" y="22"/>
                    <a:pt x="56" y="22"/>
                  </a:cubicBezTo>
                  <a:cubicBezTo>
                    <a:pt x="57" y="22"/>
                    <a:pt x="57" y="22"/>
                    <a:pt x="57" y="22"/>
                  </a:cubicBezTo>
                  <a:cubicBezTo>
                    <a:pt x="58" y="23"/>
                    <a:pt x="58" y="22"/>
                    <a:pt x="59" y="23"/>
                  </a:cubicBezTo>
                  <a:cubicBezTo>
                    <a:pt x="59" y="24"/>
                    <a:pt x="59" y="25"/>
                    <a:pt x="58" y="24"/>
                  </a:cubicBezTo>
                  <a:cubicBezTo>
                    <a:pt x="59" y="26"/>
                    <a:pt x="59" y="29"/>
                    <a:pt x="59" y="31"/>
                  </a:cubicBezTo>
                  <a:cubicBezTo>
                    <a:pt x="59" y="31"/>
                    <a:pt x="59" y="31"/>
                    <a:pt x="59" y="31"/>
                  </a:cubicBezTo>
                  <a:cubicBezTo>
                    <a:pt x="59" y="34"/>
                    <a:pt x="57" y="37"/>
                    <a:pt x="57" y="40"/>
                  </a:cubicBezTo>
                  <a:cubicBezTo>
                    <a:pt x="57" y="39"/>
                    <a:pt x="57" y="40"/>
                    <a:pt x="57" y="40"/>
                  </a:cubicBezTo>
                  <a:cubicBezTo>
                    <a:pt x="56" y="40"/>
                    <a:pt x="57" y="41"/>
                    <a:pt x="56" y="41"/>
                  </a:cubicBezTo>
                  <a:cubicBezTo>
                    <a:pt x="56" y="41"/>
                    <a:pt x="56" y="41"/>
                    <a:pt x="56" y="40"/>
                  </a:cubicBezTo>
                  <a:cubicBezTo>
                    <a:pt x="55" y="42"/>
                    <a:pt x="54" y="44"/>
                    <a:pt x="53" y="45"/>
                  </a:cubicBezTo>
                  <a:cubicBezTo>
                    <a:pt x="54" y="44"/>
                    <a:pt x="53" y="45"/>
                    <a:pt x="53" y="45"/>
                  </a:cubicBezTo>
                  <a:cubicBezTo>
                    <a:pt x="53" y="45"/>
                    <a:pt x="53" y="46"/>
                    <a:pt x="52" y="47"/>
                  </a:cubicBezTo>
                  <a:cubicBezTo>
                    <a:pt x="52" y="47"/>
                    <a:pt x="52" y="47"/>
                    <a:pt x="52" y="47"/>
                  </a:cubicBezTo>
                  <a:cubicBezTo>
                    <a:pt x="51" y="47"/>
                    <a:pt x="51" y="47"/>
                    <a:pt x="51" y="47"/>
                  </a:cubicBezTo>
                  <a:cubicBezTo>
                    <a:pt x="51" y="47"/>
                    <a:pt x="51" y="47"/>
                    <a:pt x="50" y="48"/>
                  </a:cubicBezTo>
                  <a:cubicBezTo>
                    <a:pt x="50" y="48"/>
                    <a:pt x="50" y="48"/>
                    <a:pt x="50" y="48"/>
                  </a:cubicBezTo>
                  <a:cubicBezTo>
                    <a:pt x="49" y="49"/>
                    <a:pt x="48" y="49"/>
                    <a:pt x="47" y="50"/>
                  </a:cubicBezTo>
                  <a:cubicBezTo>
                    <a:pt x="47" y="50"/>
                    <a:pt x="47" y="50"/>
                    <a:pt x="46" y="51"/>
                  </a:cubicBezTo>
                  <a:cubicBezTo>
                    <a:pt x="46" y="51"/>
                    <a:pt x="46" y="51"/>
                    <a:pt x="46" y="51"/>
                  </a:cubicBezTo>
                  <a:cubicBezTo>
                    <a:pt x="45" y="51"/>
                    <a:pt x="45" y="51"/>
                    <a:pt x="45" y="51"/>
                  </a:cubicBezTo>
                  <a:cubicBezTo>
                    <a:pt x="45" y="52"/>
                    <a:pt x="45" y="52"/>
                    <a:pt x="45" y="52"/>
                  </a:cubicBezTo>
                  <a:cubicBezTo>
                    <a:pt x="45" y="52"/>
                    <a:pt x="45" y="53"/>
                    <a:pt x="45" y="52"/>
                  </a:cubicBezTo>
                  <a:cubicBezTo>
                    <a:pt x="45" y="54"/>
                    <a:pt x="45" y="55"/>
                    <a:pt x="45" y="56"/>
                  </a:cubicBezTo>
                  <a:cubicBezTo>
                    <a:pt x="44" y="60"/>
                    <a:pt x="43" y="65"/>
                    <a:pt x="43" y="69"/>
                  </a:cubicBezTo>
                  <a:cubicBezTo>
                    <a:pt x="43" y="69"/>
                    <a:pt x="43" y="69"/>
                    <a:pt x="43" y="69"/>
                  </a:cubicBezTo>
                  <a:cubicBezTo>
                    <a:pt x="43" y="70"/>
                    <a:pt x="43" y="69"/>
                    <a:pt x="43" y="70"/>
                  </a:cubicBezTo>
                  <a:cubicBezTo>
                    <a:pt x="43" y="70"/>
                    <a:pt x="43" y="71"/>
                    <a:pt x="43" y="70"/>
                  </a:cubicBezTo>
                  <a:cubicBezTo>
                    <a:pt x="44" y="72"/>
                    <a:pt x="43" y="72"/>
                    <a:pt x="43" y="73"/>
                  </a:cubicBezTo>
                  <a:cubicBezTo>
                    <a:pt x="43" y="73"/>
                    <a:pt x="43" y="72"/>
                    <a:pt x="43" y="73"/>
                  </a:cubicBezTo>
                  <a:cubicBezTo>
                    <a:pt x="43" y="73"/>
                    <a:pt x="43" y="75"/>
                    <a:pt x="43" y="75"/>
                  </a:cubicBezTo>
                  <a:cubicBezTo>
                    <a:pt x="43" y="75"/>
                    <a:pt x="43" y="75"/>
                    <a:pt x="43" y="75"/>
                  </a:cubicBezTo>
                  <a:cubicBezTo>
                    <a:pt x="43" y="76"/>
                    <a:pt x="43" y="76"/>
                    <a:pt x="43" y="76"/>
                  </a:cubicBezTo>
                  <a:cubicBezTo>
                    <a:pt x="43" y="77"/>
                    <a:pt x="44" y="73"/>
                    <a:pt x="44" y="74"/>
                  </a:cubicBezTo>
                  <a:cubicBezTo>
                    <a:pt x="44" y="75"/>
                    <a:pt x="44" y="75"/>
                    <a:pt x="44" y="75"/>
                  </a:cubicBezTo>
                  <a:cubicBezTo>
                    <a:pt x="45" y="76"/>
                    <a:pt x="45" y="73"/>
                    <a:pt x="45" y="75"/>
                  </a:cubicBezTo>
                  <a:cubicBezTo>
                    <a:pt x="45" y="76"/>
                    <a:pt x="44" y="77"/>
                    <a:pt x="44" y="76"/>
                  </a:cubicBezTo>
                  <a:cubicBezTo>
                    <a:pt x="44" y="78"/>
                    <a:pt x="43" y="77"/>
                    <a:pt x="43" y="79"/>
                  </a:cubicBezTo>
                  <a:cubicBezTo>
                    <a:pt x="43" y="80"/>
                    <a:pt x="43" y="78"/>
                    <a:pt x="43" y="78"/>
                  </a:cubicBezTo>
                  <a:cubicBezTo>
                    <a:pt x="44" y="79"/>
                    <a:pt x="43" y="80"/>
                    <a:pt x="43" y="81"/>
                  </a:cubicBezTo>
                  <a:cubicBezTo>
                    <a:pt x="43" y="80"/>
                    <a:pt x="43" y="81"/>
                    <a:pt x="43" y="81"/>
                  </a:cubicBezTo>
                  <a:cubicBezTo>
                    <a:pt x="43" y="83"/>
                    <a:pt x="43" y="81"/>
                    <a:pt x="43" y="82"/>
                  </a:cubicBezTo>
                  <a:cubicBezTo>
                    <a:pt x="43" y="83"/>
                    <a:pt x="43" y="84"/>
                    <a:pt x="43" y="83"/>
                  </a:cubicBezTo>
                  <a:cubicBezTo>
                    <a:pt x="42" y="83"/>
                    <a:pt x="43" y="84"/>
                    <a:pt x="43" y="85"/>
                  </a:cubicBezTo>
                  <a:cubicBezTo>
                    <a:pt x="43" y="86"/>
                    <a:pt x="43" y="84"/>
                    <a:pt x="44" y="85"/>
                  </a:cubicBezTo>
                  <a:cubicBezTo>
                    <a:pt x="43" y="85"/>
                    <a:pt x="43" y="88"/>
                    <a:pt x="43" y="87"/>
                  </a:cubicBezTo>
                  <a:cubicBezTo>
                    <a:pt x="43" y="87"/>
                    <a:pt x="43" y="87"/>
                    <a:pt x="43" y="87"/>
                  </a:cubicBezTo>
                  <a:cubicBezTo>
                    <a:pt x="44" y="88"/>
                    <a:pt x="43" y="89"/>
                    <a:pt x="44" y="90"/>
                  </a:cubicBezTo>
                  <a:cubicBezTo>
                    <a:pt x="43" y="90"/>
                    <a:pt x="43" y="90"/>
                    <a:pt x="43" y="90"/>
                  </a:cubicBezTo>
                  <a:cubicBezTo>
                    <a:pt x="44" y="91"/>
                    <a:pt x="44" y="91"/>
                    <a:pt x="44" y="91"/>
                  </a:cubicBezTo>
                  <a:cubicBezTo>
                    <a:pt x="44" y="92"/>
                    <a:pt x="44" y="94"/>
                    <a:pt x="44" y="94"/>
                  </a:cubicBezTo>
                  <a:cubicBezTo>
                    <a:pt x="44" y="94"/>
                    <a:pt x="45" y="96"/>
                    <a:pt x="44" y="95"/>
                  </a:cubicBezTo>
                  <a:cubicBezTo>
                    <a:pt x="44" y="94"/>
                    <a:pt x="44" y="94"/>
                    <a:pt x="44" y="93"/>
                  </a:cubicBezTo>
                  <a:cubicBezTo>
                    <a:pt x="44" y="94"/>
                    <a:pt x="44" y="95"/>
                    <a:pt x="44" y="96"/>
                  </a:cubicBezTo>
                  <a:cubicBezTo>
                    <a:pt x="44" y="96"/>
                    <a:pt x="44" y="96"/>
                    <a:pt x="44" y="96"/>
                  </a:cubicBezTo>
                  <a:cubicBezTo>
                    <a:pt x="44" y="96"/>
                    <a:pt x="44" y="97"/>
                    <a:pt x="44" y="98"/>
                  </a:cubicBezTo>
                  <a:cubicBezTo>
                    <a:pt x="44" y="97"/>
                    <a:pt x="44" y="97"/>
                    <a:pt x="44" y="98"/>
                  </a:cubicBezTo>
                  <a:cubicBezTo>
                    <a:pt x="44" y="98"/>
                    <a:pt x="44" y="98"/>
                    <a:pt x="44" y="98"/>
                  </a:cubicBezTo>
                  <a:cubicBezTo>
                    <a:pt x="44" y="100"/>
                    <a:pt x="45" y="98"/>
                    <a:pt x="45" y="100"/>
                  </a:cubicBezTo>
                  <a:cubicBezTo>
                    <a:pt x="45" y="99"/>
                    <a:pt x="45" y="99"/>
                    <a:pt x="45" y="99"/>
                  </a:cubicBezTo>
                  <a:cubicBezTo>
                    <a:pt x="45" y="99"/>
                    <a:pt x="45" y="100"/>
                    <a:pt x="45" y="100"/>
                  </a:cubicBezTo>
                  <a:cubicBezTo>
                    <a:pt x="45" y="101"/>
                    <a:pt x="45" y="101"/>
                    <a:pt x="45" y="102"/>
                  </a:cubicBezTo>
                  <a:cubicBezTo>
                    <a:pt x="45" y="103"/>
                    <a:pt x="45" y="102"/>
                    <a:pt x="45" y="103"/>
                  </a:cubicBezTo>
                  <a:cubicBezTo>
                    <a:pt x="45" y="102"/>
                    <a:pt x="45" y="102"/>
                    <a:pt x="45" y="102"/>
                  </a:cubicBezTo>
                  <a:cubicBezTo>
                    <a:pt x="45" y="102"/>
                    <a:pt x="46" y="102"/>
                    <a:pt x="46" y="104"/>
                  </a:cubicBezTo>
                  <a:cubicBezTo>
                    <a:pt x="46" y="104"/>
                    <a:pt x="46" y="106"/>
                    <a:pt x="46" y="105"/>
                  </a:cubicBezTo>
                  <a:cubicBezTo>
                    <a:pt x="46" y="105"/>
                    <a:pt x="46" y="106"/>
                    <a:pt x="46" y="105"/>
                  </a:cubicBezTo>
                  <a:cubicBezTo>
                    <a:pt x="47" y="107"/>
                    <a:pt x="46" y="105"/>
                    <a:pt x="46" y="107"/>
                  </a:cubicBezTo>
                  <a:cubicBezTo>
                    <a:pt x="47" y="107"/>
                    <a:pt x="47" y="108"/>
                    <a:pt x="48" y="109"/>
                  </a:cubicBezTo>
                  <a:cubicBezTo>
                    <a:pt x="48" y="108"/>
                    <a:pt x="48" y="108"/>
                    <a:pt x="48" y="108"/>
                  </a:cubicBezTo>
                  <a:cubicBezTo>
                    <a:pt x="48" y="109"/>
                    <a:pt x="48" y="109"/>
                    <a:pt x="48" y="109"/>
                  </a:cubicBezTo>
                  <a:cubicBezTo>
                    <a:pt x="48" y="108"/>
                    <a:pt x="49" y="109"/>
                    <a:pt x="49" y="108"/>
                  </a:cubicBezTo>
                  <a:cubicBezTo>
                    <a:pt x="49" y="109"/>
                    <a:pt x="49" y="110"/>
                    <a:pt x="49" y="110"/>
                  </a:cubicBezTo>
                  <a:cubicBezTo>
                    <a:pt x="48" y="109"/>
                    <a:pt x="49" y="112"/>
                    <a:pt x="48" y="112"/>
                  </a:cubicBezTo>
                  <a:cubicBezTo>
                    <a:pt x="49" y="114"/>
                    <a:pt x="50" y="113"/>
                    <a:pt x="50" y="116"/>
                  </a:cubicBezTo>
                  <a:cubicBezTo>
                    <a:pt x="50" y="115"/>
                    <a:pt x="50" y="116"/>
                    <a:pt x="50" y="115"/>
                  </a:cubicBezTo>
                  <a:cubicBezTo>
                    <a:pt x="50" y="116"/>
                    <a:pt x="50" y="116"/>
                    <a:pt x="50" y="118"/>
                  </a:cubicBezTo>
                  <a:cubicBezTo>
                    <a:pt x="50" y="116"/>
                    <a:pt x="51" y="119"/>
                    <a:pt x="51" y="117"/>
                  </a:cubicBezTo>
                  <a:cubicBezTo>
                    <a:pt x="51" y="117"/>
                    <a:pt x="50" y="116"/>
                    <a:pt x="50" y="116"/>
                  </a:cubicBezTo>
                  <a:cubicBezTo>
                    <a:pt x="51" y="116"/>
                    <a:pt x="51" y="115"/>
                    <a:pt x="51" y="117"/>
                  </a:cubicBezTo>
                  <a:cubicBezTo>
                    <a:pt x="52" y="118"/>
                    <a:pt x="52" y="119"/>
                    <a:pt x="52" y="119"/>
                  </a:cubicBezTo>
                  <a:cubicBezTo>
                    <a:pt x="52" y="119"/>
                    <a:pt x="51" y="117"/>
                    <a:pt x="51" y="118"/>
                  </a:cubicBezTo>
                  <a:cubicBezTo>
                    <a:pt x="52" y="120"/>
                    <a:pt x="52" y="120"/>
                    <a:pt x="52" y="121"/>
                  </a:cubicBezTo>
                  <a:cubicBezTo>
                    <a:pt x="52" y="120"/>
                    <a:pt x="51" y="120"/>
                    <a:pt x="51" y="120"/>
                  </a:cubicBezTo>
                  <a:cubicBezTo>
                    <a:pt x="52" y="121"/>
                    <a:pt x="52" y="121"/>
                    <a:pt x="52" y="121"/>
                  </a:cubicBezTo>
                  <a:cubicBezTo>
                    <a:pt x="52" y="121"/>
                    <a:pt x="52" y="121"/>
                    <a:pt x="52" y="121"/>
                  </a:cubicBezTo>
                  <a:cubicBezTo>
                    <a:pt x="53" y="122"/>
                    <a:pt x="52" y="121"/>
                    <a:pt x="53" y="123"/>
                  </a:cubicBezTo>
                  <a:cubicBezTo>
                    <a:pt x="53" y="124"/>
                    <a:pt x="53" y="124"/>
                    <a:pt x="53" y="124"/>
                  </a:cubicBezTo>
                  <a:cubicBezTo>
                    <a:pt x="54" y="123"/>
                    <a:pt x="52" y="121"/>
                    <a:pt x="53" y="121"/>
                  </a:cubicBezTo>
                  <a:cubicBezTo>
                    <a:pt x="53" y="122"/>
                    <a:pt x="53" y="123"/>
                    <a:pt x="54" y="124"/>
                  </a:cubicBezTo>
                  <a:cubicBezTo>
                    <a:pt x="54" y="123"/>
                    <a:pt x="54" y="123"/>
                    <a:pt x="54" y="123"/>
                  </a:cubicBezTo>
                  <a:cubicBezTo>
                    <a:pt x="54" y="124"/>
                    <a:pt x="55" y="124"/>
                    <a:pt x="55" y="126"/>
                  </a:cubicBezTo>
                  <a:cubicBezTo>
                    <a:pt x="56" y="126"/>
                    <a:pt x="55" y="126"/>
                    <a:pt x="55" y="126"/>
                  </a:cubicBezTo>
                  <a:cubicBezTo>
                    <a:pt x="56" y="128"/>
                    <a:pt x="56" y="129"/>
                    <a:pt x="57" y="130"/>
                  </a:cubicBezTo>
                  <a:cubicBezTo>
                    <a:pt x="57" y="129"/>
                    <a:pt x="58" y="132"/>
                    <a:pt x="58" y="130"/>
                  </a:cubicBezTo>
                  <a:cubicBezTo>
                    <a:pt x="57" y="130"/>
                    <a:pt x="56" y="127"/>
                    <a:pt x="56" y="126"/>
                  </a:cubicBezTo>
                  <a:cubicBezTo>
                    <a:pt x="56" y="127"/>
                    <a:pt x="55" y="125"/>
                    <a:pt x="55" y="124"/>
                  </a:cubicBezTo>
                  <a:cubicBezTo>
                    <a:pt x="56" y="126"/>
                    <a:pt x="56" y="125"/>
                    <a:pt x="56" y="125"/>
                  </a:cubicBezTo>
                  <a:cubicBezTo>
                    <a:pt x="57" y="126"/>
                    <a:pt x="57" y="126"/>
                    <a:pt x="57" y="127"/>
                  </a:cubicBezTo>
                  <a:cubicBezTo>
                    <a:pt x="57" y="127"/>
                    <a:pt x="56" y="126"/>
                    <a:pt x="56" y="127"/>
                  </a:cubicBezTo>
                  <a:cubicBezTo>
                    <a:pt x="57" y="128"/>
                    <a:pt x="58" y="130"/>
                    <a:pt x="58" y="131"/>
                  </a:cubicBezTo>
                  <a:cubicBezTo>
                    <a:pt x="59" y="131"/>
                    <a:pt x="59" y="131"/>
                    <a:pt x="59" y="130"/>
                  </a:cubicBezTo>
                  <a:cubicBezTo>
                    <a:pt x="60" y="132"/>
                    <a:pt x="61" y="134"/>
                    <a:pt x="63" y="136"/>
                  </a:cubicBezTo>
                  <a:cubicBezTo>
                    <a:pt x="61" y="135"/>
                    <a:pt x="63" y="137"/>
                    <a:pt x="63" y="137"/>
                  </a:cubicBezTo>
                  <a:cubicBezTo>
                    <a:pt x="63" y="137"/>
                    <a:pt x="64" y="138"/>
                    <a:pt x="64" y="137"/>
                  </a:cubicBezTo>
                  <a:cubicBezTo>
                    <a:pt x="65" y="139"/>
                    <a:pt x="64" y="137"/>
                    <a:pt x="65" y="138"/>
                  </a:cubicBezTo>
                  <a:cubicBezTo>
                    <a:pt x="66" y="139"/>
                    <a:pt x="67" y="141"/>
                    <a:pt x="68" y="142"/>
                  </a:cubicBezTo>
                  <a:cubicBezTo>
                    <a:pt x="70" y="143"/>
                    <a:pt x="73" y="145"/>
                    <a:pt x="74" y="146"/>
                  </a:cubicBezTo>
                  <a:cubicBezTo>
                    <a:pt x="75" y="146"/>
                    <a:pt x="75" y="146"/>
                    <a:pt x="76" y="146"/>
                  </a:cubicBezTo>
                  <a:cubicBezTo>
                    <a:pt x="77" y="147"/>
                    <a:pt x="75" y="146"/>
                    <a:pt x="76" y="147"/>
                  </a:cubicBezTo>
                  <a:cubicBezTo>
                    <a:pt x="76" y="147"/>
                    <a:pt x="76" y="147"/>
                    <a:pt x="76" y="147"/>
                  </a:cubicBezTo>
                  <a:cubicBezTo>
                    <a:pt x="77" y="147"/>
                    <a:pt x="79" y="148"/>
                    <a:pt x="79" y="149"/>
                  </a:cubicBezTo>
                  <a:cubicBezTo>
                    <a:pt x="79" y="149"/>
                    <a:pt x="79" y="148"/>
                    <a:pt x="79" y="148"/>
                  </a:cubicBezTo>
                  <a:cubicBezTo>
                    <a:pt x="79" y="148"/>
                    <a:pt x="80" y="149"/>
                    <a:pt x="80" y="149"/>
                  </a:cubicBezTo>
                  <a:cubicBezTo>
                    <a:pt x="80" y="149"/>
                    <a:pt x="80" y="149"/>
                    <a:pt x="80" y="149"/>
                  </a:cubicBezTo>
                  <a:cubicBezTo>
                    <a:pt x="81" y="149"/>
                    <a:pt x="82" y="150"/>
                    <a:pt x="83" y="151"/>
                  </a:cubicBezTo>
                  <a:cubicBezTo>
                    <a:pt x="82" y="151"/>
                    <a:pt x="82" y="151"/>
                    <a:pt x="82" y="151"/>
                  </a:cubicBezTo>
                  <a:cubicBezTo>
                    <a:pt x="83" y="152"/>
                    <a:pt x="84" y="153"/>
                    <a:pt x="86" y="154"/>
                  </a:cubicBezTo>
                  <a:cubicBezTo>
                    <a:pt x="86" y="154"/>
                    <a:pt x="86" y="154"/>
                    <a:pt x="86" y="154"/>
                  </a:cubicBezTo>
                  <a:cubicBezTo>
                    <a:pt x="87" y="155"/>
                    <a:pt x="87" y="155"/>
                    <a:pt x="87" y="155"/>
                  </a:cubicBezTo>
                  <a:cubicBezTo>
                    <a:pt x="87" y="154"/>
                    <a:pt x="88" y="155"/>
                    <a:pt x="88" y="155"/>
                  </a:cubicBezTo>
                  <a:cubicBezTo>
                    <a:pt x="88" y="155"/>
                    <a:pt x="87" y="154"/>
                    <a:pt x="86" y="153"/>
                  </a:cubicBezTo>
                  <a:cubicBezTo>
                    <a:pt x="85" y="153"/>
                    <a:pt x="87" y="154"/>
                    <a:pt x="86" y="154"/>
                  </a:cubicBezTo>
                  <a:cubicBezTo>
                    <a:pt x="86" y="154"/>
                    <a:pt x="84" y="152"/>
                    <a:pt x="84" y="152"/>
                  </a:cubicBezTo>
                  <a:cubicBezTo>
                    <a:pt x="85" y="152"/>
                    <a:pt x="85" y="153"/>
                    <a:pt x="85" y="153"/>
                  </a:cubicBezTo>
                  <a:cubicBezTo>
                    <a:pt x="86" y="153"/>
                    <a:pt x="85" y="152"/>
                    <a:pt x="84" y="152"/>
                  </a:cubicBezTo>
                  <a:cubicBezTo>
                    <a:pt x="85" y="152"/>
                    <a:pt x="85" y="152"/>
                    <a:pt x="85" y="152"/>
                  </a:cubicBezTo>
                  <a:cubicBezTo>
                    <a:pt x="85" y="152"/>
                    <a:pt x="84" y="151"/>
                    <a:pt x="83" y="150"/>
                  </a:cubicBezTo>
                  <a:cubicBezTo>
                    <a:pt x="84" y="151"/>
                    <a:pt x="83" y="150"/>
                    <a:pt x="83" y="150"/>
                  </a:cubicBezTo>
                  <a:cubicBezTo>
                    <a:pt x="83" y="150"/>
                    <a:pt x="82" y="149"/>
                    <a:pt x="81" y="148"/>
                  </a:cubicBezTo>
                  <a:cubicBezTo>
                    <a:pt x="80" y="148"/>
                    <a:pt x="79" y="146"/>
                    <a:pt x="77" y="146"/>
                  </a:cubicBezTo>
                  <a:cubicBezTo>
                    <a:pt x="78" y="146"/>
                    <a:pt x="78" y="147"/>
                    <a:pt x="79" y="148"/>
                  </a:cubicBezTo>
                  <a:cubicBezTo>
                    <a:pt x="78" y="147"/>
                    <a:pt x="78" y="147"/>
                    <a:pt x="77" y="147"/>
                  </a:cubicBezTo>
                  <a:cubicBezTo>
                    <a:pt x="77" y="146"/>
                    <a:pt x="77" y="146"/>
                    <a:pt x="75" y="145"/>
                  </a:cubicBezTo>
                  <a:cubicBezTo>
                    <a:pt x="75" y="145"/>
                    <a:pt x="75" y="145"/>
                    <a:pt x="75" y="145"/>
                  </a:cubicBezTo>
                  <a:cubicBezTo>
                    <a:pt x="74" y="144"/>
                    <a:pt x="74" y="144"/>
                    <a:pt x="73" y="143"/>
                  </a:cubicBezTo>
                  <a:cubicBezTo>
                    <a:pt x="70" y="142"/>
                    <a:pt x="68" y="140"/>
                    <a:pt x="67" y="138"/>
                  </a:cubicBezTo>
                  <a:cubicBezTo>
                    <a:pt x="67" y="138"/>
                    <a:pt x="67" y="138"/>
                    <a:pt x="67" y="138"/>
                  </a:cubicBezTo>
                  <a:cubicBezTo>
                    <a:pt x="66" y="137"/>
                    <a:pt x="64" y="135"/>
                    <a:pt x="63" y="134"/>
                  </a:cubicBezTo>
                  <a:cubicBezTo>
                    <a:pt x="61" y="132"/>
                    <a:pt x="60" y="129"/>
                    <a:pt x="59" y="128"/>
                  </a:cubicBezTo>
                  <a:cubicBezTo>
                    <a:pt x="57" y="124"/>
                    <a:pt x="55" y="120"/>
                    <a:pt x="53" y="115"/>
                  </a:cubicBezTo>
                  <a:cubicBezTo>
                    <a:pt x="53" y="116"/>
                    <a:pt x="53" y="116"/>
                    <a:pt x="53" y="116"/>
                  </a:cubicBezTo>
                  <a:cubicBezTo>
                    <a:pt x="53" y="115"/>
                    <a:pt x="53" y="116"/>
                    <a:pt x="52" y="115"/>
                  </a:cubicBezTo>
                  <a:cubicBezTo>
                    <a:pt x="53" y="116"/>
                    <a:pt x="52" y="114"/>
                    <a:pt x="52" y="113"/>
                  </a:cubicBezTo>
                  <a:cubicBezTo>
                    <a:pt x="51" y="111"/>
                    <a:pt x="50" y="108"/>
                    <a:pt x="50" y="106"/>
                  </a:cubicBezTo>
                  <a:cubicBezTo>
                    <a:pt x="50" y="106"/>
                    <a:pt x="50" y="106"/>
                    <a:pt x="50" y="106"/>
                  </a:cubicBezTo>
                  <a:cubicBezTo>
                    <a:pt x="50" y="104"/>
                    <a:pt x="49" y="102"/>
                    <a:pt x="48" y="100"/>
                  </a:cubicBezTo>
                  <a:cubicBezTo>
                    <a:pt x="48" y="99"/>
                    <a:pt x="48" y="99"/>
                    <a:pt x="48" y="98"/>
                  </a:cubicBezTo>
                  <a:cubicBezTo>
                    <a:pt x="48" y="97"/>
                    <a:pt x="48" y="96"/>
                    <a:pt x="47" y="94"/>
                  </a:cubicBezTo>
                  <a:cubicBezTo>
                    <a:pt x="47" y="93"/>
                    <a:pt x="47" y="90"/>
                    <a:pt x="47" y="89"/>
                  </a:cubicBezTo>
                  <a:cubicBezTo>
                    <a:pt x="47" y="84"/>
                    <a:pt x="46" y="78"/>
                    <a:pt x="47" y="72"/>
                  </a:cubicBezTo>
                  <a:cubicBezTo>
                    <a:pt x="46" y="72"/>
                    <a:pt x="46" y="72"/>
                    <a:pt x="46" y="72"/>
                  </a:cubicBezTo>
                  <a:cubicBezTo>
                    <a:pt x="47" y="67"/>
                    <a:pt x="47" y="60"/>
                    <a:pt x="48" y="55"/>
                  </a:cubicBezTo>
                  <a:cubicBezTo>
                    <a:pt x="48" y="56"/>
                    <a:pt x="48" y="56"/>
                    <a:pt x="48" y="56"/>
                  </a:cubicBezTo>
                  <a:cubicBezTo>
                    <a:pt x="48" y="55"/>
                    <a:pt x="48" y="54"/>
                    <a:pt x="48" y="53"/>
                  </a:cubicBezTo>
                  <a:cubicBezTo>
                    <a:pt x="49" y="53"/>
                    <a:pt x="51" y="52"/>
                    <a:pt x="51" y="51"/>
                  </a:cubicBezTo>
                  <a:cubicBezTo>
                    <a:pt x="53" y="50"/>
                    <a:pt x="53" y="50"/>
                    <a:pt x="54" y="49"/>
                  </a:cubicBezTo>
                  <a:cubicBezTo>
                    <a:pt x="56" y="47"/>
                    <a:pt x="57" y="46"/>
                    <a:pt x="58" y="44"/>
                  </a:cubicBezTo>
                  <a:cubicBezTo>
                    <a:pt x="58" y="44"/>
                    <a:pt x="58" y="44"/>
                    <a:pt x="58" y="43"/>
                  </a:cubicBezTo>
                  <a:cubicBezTo>
                    <a:pt x="59" y="42"/>
                    <a:pt x="60" y="40"/>
                    <a:pt x="60" y="41"/>
                  </a:cubicBezTo>
                  <a:cubicBezTo>
                    <a:pt x="61" y="38"/>
                    <a:pt x="63" y="34"/>
                    <a:pt x="62" y="30"/>
                  </a:cubicBezTo>
                  <a:cubicBezTo>
                    <a:pt x="62" y="31"/>
                    <a:pt x="63" y="30"/>
                    <a:pt x="63" y="29"/>
                  </a:cubicBezTo>
                  <a:cubicBezTo>
                    <a:pt x="63" y="27"/>
                    <a:pt x="62" y="24"/>
                    <a:pt x="61" y="21"/>
                  </a:cubicBezTo>
                  <a:cubicBezTo>
                    <a:pt x="60" y="21"/>
                    <a:pt x="61" y="22"/>
                    <a:pt x="60" y="21"/>
                  </a:cubicBezTo>
                  <a:cubicBezTo>
                    <a:pt x="60" y="20"/>
                    <a:pt x="60" y="21"/>
                    <a:pt x="60" y="20"/>
                  </a:cubicBezTo>
                  <a:cubicBezTo>
                    <a:pt x="59" y="18"/>
                    <a:pt x="57" y="18"/>
                    <a:pt x="55" y="18"/>
                  </a:cubicBezTo>
                  <a:cubicBezTo>
                    <a:pt x="54" y="18"/>
                    <a:pt x="52" y="19"/>
                    <a:pt x="51" y="19"/>
                  </a:cubicBezTo>
                  <a:cubicBezTo>
                    <a:pt x="49" y="21"/>
                    <a:pt x="47" y="22"/>
                    <a:pt x="46" y="23"/>
                  </a:cubicBezTo>
                  <a:cubicBezTo>
                    <a:pt x="45" y="24"/>
                    <a:pt x="45" y="24"/>
                    <a:pt x="45" y="24"/>
                  </a:cubicBezTo>
                  <a:cubicBezTo>
                    <a:pt x="44" y="23"/>
                    <a:pt x="43" y="21"/>
                    <a:pt x="42" y="19"/>
                  </a:cubicBezTo>
                  <a:cubicBezTo>
                    <a:pt x="41" y="17"/>
                    <a:pt x="38" y="15"/>
                    <a:pt x="35" y="14"/>
                  </a:cubicBezTo>
                  <a:cubicBezTo>
                    <a:pt x="35" y="14"/>
                    <a:pt x="35" y="14"/>
                    <a:pt x="35" y="14"/>
                  </a:cubicBezTo>
                  <a:cubicBezTo>
                    <a:pt x="34" y="13"/>
                    <a:pt x="32" y="13"/>
                    <a:pt x="30" y="14"/>
                  </a:cubicBezTo>
                  <a:cubicBezTo>
                    <a:pt x="29" y="14"/>
                    <a:pt x="28" y="15"/>
                    <a:pt x="26" y="15"/>
                  </a:cubicBezTo>
                  <a:cubicBezTo>
                    <a:pt x="26" y="16"/>
                    <a:pt x="25" y="17"/>
                    <a:pt x="25" y="17"/>
                  </a:cubicBezTo>
                  <a:cubicBezTo>
                    <a:pt x="24" y="17"/>
                    <a:pt x="23" y="19"/>
                    <a:pt x="23" y="20"/>
                  </a:cubicBezTo>
                  <a:cubicBezTo>
                    <a:pt x="22" y="21"/>
                    <a:pt x="22" y="23"/>
                    <a:pt x="22" y="24"/>
                  </a:cubicBezTo>
                  <a:cubicBezTo>
                    <a:pt x="22" y="26"/>
                    <a:pt x="22" y="27"/>
                    <a:pt x="22" y="29"/>
                  </a:cubicBezTo>
                  <a:cubicBezTo>
                    <a:pt x="19" y="28"/>
                    <a:pt x="17" y="27"/>
                    <a:pt x="14" y="26"/>
                  </a:cubicBezTo>
                  <a:cubicBezTo>
                    <a:pt x="12" y="26"/>
                    <a:pt x="10" y="26"/>
                    <a:pt x="8" y="26"/>
                  </a:cubicBezTo>
                  <a:cubicBezTo>
                    <a:pt x="6" y="27"/>
                    <a:pt x="4" y="28"/>
                    <a:pt x="3" y="30"/>
                  </a:cubicBezTo>
                  <a:cubicBezTo>
                    <a:pt x="2" y="32"/>
                    <a:pt x="2" y="32"/>
                    <a:pt x="2" y="32"/>
                  </a:cubicBezTo>
                  <a:cubicBezTo>
                    <a:pt x="2" y="32"/>
                    <a:pt x="2" y="32"/>
                    <a:pt x="1" y="34"/>
                  </a:cubicBezTo>
                  <a:cubicBezTo>
                    <a:pt x="1" y="34"/>
                    <a:pt x="1" y="34"/>
                    <a:pt x="1" y="34"/>
                  </a:cubicBezTo>
                  <a:cubicBezTo>
                    <a:pt x="0" y="35"/>
                    <a:pt x="1" y="37"/>
                    <a:pt x="1" y="38"/>
                  </a:cubicBezTo>
                  <a:cubicBezTo>
                    <a:pt x="0" y="37"/>
                    <a:pt x="1" y="38"/>
                    <a:pt x="1" y="39"/>
                  </a:cubicBezTo>
                  <a:cubicBezTo>
                    <a:pt x="1" y="40"/>
                    <a:pt x="2" y="41"/>
                    <a:pt x="2" y="42"/>
                  </a:cubicBezTo>
                  <a:cubicBezTo>
                    <a:pt x="3" y="42"/>
                    <a:pt x="3" y="43"/>
                    <a:pt x="4" y="44"/>
                  </a:cubicBezTo>
                  <a:cubicBezTo>
                    <a:pt x="4" y="44"/>
                    <a:pt x="4" y="44"/>
                    <a:pt x="4" y="44"/>
                  </a:cubicBezTo>
                  <a:cubicBezTo>
                    <a:pt x="6" y="45"/>
                    <a:pt x="8" y="46"/>
                    <a:pt x="10" y="47"/>
                  </a:cubicBezTo>
                  <a:cubicBezTo>
                    <a:pt x="9" y="48"/>
                    <a:pt x="8" y="49"/>
                    <a:pt x="7" y="50"/>
                  </a:cubicBezTo>
                  <a:cubicBezTo>
                    <a:pt x="5" y="53"/>
                    <a:pt x="5" y="58"/>
                    <a:pt x="7" y="61"/>
                  </a:cubicBezTo>
                  <a:cubicBezTo>
                    <a:pt x="8" y="64"/>
                    <a:pt x="10" y="64"/>
                    <a:pt x="11" y="65"/>
                  </a:cubicBezTo>
                  <a:cubicBezTo>
                    <a:pt x="13" y="66"/>
                    <a:pt x="15" y="66"/>
                    <a:pt x="16" y="66"/>
                  </a:cubicBezTo>
                  <a:cubicBezTo>
                    <a:pt x="19" y="67"/>
                    <a:pt x="21" y="67"/>
                    <a:pt x="23" y="67"/>
                  </a:cubicBezTo>
                  <a:cubicBezTo>
                    <a:pt x="19" y="79"/>
                    <a:pt x="18" y="91"/>
                    <a:pt x="20" y="104"/>
                  </a:cubicBezTo>
                  <a:cubicBezTo>
                    <a:pt x="21" y="107"/>
                    <a:pt x="21" y="107"/>
                    <a:pt x="21" y="111"/>
                  </a:cubicBezTo>
                  <a:cubicBezTo>
                    <a:pt x="21" y="111"/>
                    <a:pt x="21" y="111"/>
                    <a:pt x="21" y="111"/>
                  </a:cubicBezTo>
                  <a:cubicBezTo>
                    <a:pt x="21" y="111"/>
                    <a:pt x="22" y="113"/>
                    <a:pt x="22" y="114"/>
                  </a:cubicBezTo>
                  <a:cubicBezTo>
                    <a:pt x="23" y="119"/>
                    <a:pt x="24" y="123"/>
                    <a:pt x="26" y="128"/>
                  </a:cubicBezTo>
                  <a:cubicBezTo>
                    <a:pt x="26" y="128"/>
                    <a:pt x="26" y="127"/>
                    <a:pt x="26" y="128"/>
                  </a:cubicBezTo>
                  <a:cubicBezTo>
                    <a:pt x="27" y="129"/>
                    <a:pt x="27" y="129"/>
                    <a:pt x="27" y="129"/>
                  </a:cubicBezTo>
                  <a:cubicBezTo>
                    <a:pt x="27" y="129"/>
                    <a:pt x="27" y="129"/>
                    <a:pt x="27" y="129"/>
                  </a:cubicBezTo>
                  <a:cubicBezTo>
                    <a:pt x="27" y="130"/>
                    <a:pt x="27" y="131"/>
                    <a:pt x="27" y="130"/>
                  </a:cubicBezTo>
                  <a:cubicBezTo>
                    <a:pt x="29" y="136"/>
                    <a:pt x="33" y="142"/>
                    <a:pt x="37" y="148"/>
                  </a:cubicBezTo>
                  <a:cubicBezTo>
                    <a:pt x="41" y="153"/>
                    <a:pt x="45" y="158"/>
                    <a:pt x="50" y="162"/>
                  </a:cubicBezTo>
                  <a:cubicBezTo>
                    <a:pt x="58" y="169"/>
                    <a:pt x="58" y="169"/>
                    <a:pt x="58" y="169"/>
                  </a:cubicBezTo>
                  <a:cubicBezTo>
                    <a:pt x="66" y="175"/>
                    <a:pt x="73" y="180"/>
                    <a:pt x="81" y="185"/>
                  </a:cubicBezTo>
                  <a:cubicBezTo>
                    <a:pt x="81" y="187"/>
                    <a:pt x="81" y="188"/>
                    <a:pt x="80" y="190"/>
                  </a:cubicBezTo>
                  <a:cubicBezTo>
                    <a:pt x="80" y="190"/>
                    <a:pt x="81" y="190"/>
                    <a:pt x="81" y="190"/>
                  </a:cubicBezTo>
                  <a:cubicBezTo>
                    <a:pt x="80" y="191"/>
                    <a:pt x="80" y="191"/>
                    <a:pt x="80" y="191"/>
                  </a:cubicBezTo>
                  <a:cubicBezTo>
                    <a:pt x="80" y="191"/>
                    <a:pt x="80" y="191"/>
                    <a:pt x="80" y="191"/>
                  </a:cubicBezTo>
                  <a:cubicBezTo>
                    <a:pt x="80" y="191"/>
                    <a:pt x="80" y="192"/>
                    <a:pt x="80" y="191"/>
                  </a:cubicBezTo>
                  <a:cubicBezTo>
                    <a:pt x="78" y="200"/>
                    <a:pt x="79" y="209"/>
                    <a:pt x="78" y="218"/>
                  </a:cubicBezTo>
                  <a:cubicBezTo>
                    <a:pt x="78" y="220"/>
                    <a:pt x="78" y="223"/>
                    <a:pt x="78" y="225"/>
                  </a:cubicBezTo>
                  <a:cubicBezTo>
                    <a:pt x="78" y="232"/>
                    <a:pt x="78" y="238"/>
                    <a:pt x="77" y="244"/>
                  </a:cubicBezTo>
                  <a:cubicBezTo>
                    <a:pt x="77" y="244"/>
                    <a:pt x="78" y="243"/>
                    <a:pt x="78" y="241"/>
                  </a:cubicBezTo>
                  <a:cubicBezTo>
                    <a:pt x="80" y="237"/>
                    <a:pt x="79" y="233"/>
                    <a:pt x="80" y="229"/>
                  </a:cubicBezTo>
                  <a:cubicBezTo>
                    <a:pt x="80" y="228"/>
                    <a:pt x="79" y="229"/>
                    <a:pt x="79" y="228"/>
                  </a:cubicBezTo>
                  <a:cubicBezTo>
                    <a:pt x="80" y="224"/>
                    <a:pt x="80" y="218"/>
                    <a:pt x="80" y="213"/>
                  </a:cubicBezTo>
                  <a:cubicBezTo>
                    <a:pt x="80" y="214"/>
                    <a:pt x="80" y="214"/>
                    <a:pt x="80" y="214"/>
                  </a:cubicBezTo>
                  <a:cubicBezTo>
                    <a:pt x="80" y="213"/>
                    <a:pt x="80" y="212"/>
                    <a:pt x="80" y="211"/>
                  </a:cubicBezTo>
                  <a:cubicBezTo>
                    <a:pt x="80" y="211"/>
                    <a:pt x="80" y="211"/>
                    <a:pt x="80" y="211"/>
                  </a:cubicBezTo>
                  <a:cubicBezTo>
                    <a:pt x="80" y="211"/>
                    <a:pt x="80" y="209"/>
                    <a:pt x="81" y="209"/>
                  </a:cubicBezTo>
                  <a:cubicBezTo>
                    <a:pt x="81" y="209"/>
                    <a:pt x="80" y="209"/>
                    <a:pt x="80" y="208"/>
                  </a:cubicBezTo>
                  <a:cubicBezTo>
                    <a:pt x="81" y="208"/>
                    <a:pt x="81" y="208"/>
                    <a:pt x="81" y="208"/>
                  </a:cubicBezTo>
                  <a:cubicBezTo>
                    <a:pt x="81" y="206"/>
                    <a:pt x="81" y="204"/>
                    <a:pt x="81" y="202"/>
                  </a:cubicBezTo>
                  <a:cubicBezTo>
                    <a:pt x="81" y="202"/>
                    <a:pt x="81" y="202"/>
                    <a:pt x="81" y="202"/>
                  </a:cubicBezTo>
                  <a:cubicBezTo>
                    <a:pt x="82" y="199"/>
                    <a:pt x="82" y="195"/>
                    <a:pt x="83" y="191"/>
                  </a:cubicBezTo>
                  <a:cubicBezTo>
                    <a:pt x="83" y="191"/>
                    <a:pt x="83" y="192"/>
                    <a:pt x="82" y="191"/>
                  </a:cubicBezTo>
                  <a:cubicBezTo>
                    <a:pt x="83" y="191"/>
                    <a:pt x="83" y="190"/>
                    <a:pt x="83" y="189"/>
                  </a:cubicBezTo>
                  <a:cubicBezTo>
                    <a:pt x="83" y="189"/>
                    <a:pt x="84" y="188"/>
                    <a:pt x="84" y="186"/>
                  </a:cubicBezTo>
                  <a:cubicBezTo>
                    <a:pt x="84" y="187"/>
                    <a:pt x="84" y="187"/>
                    <a:pt x="84" y="187"/>
                  </a:cubicBezTo>
                  <a:cubicBezTo>
                    <a:pt x="84" y="186"/>
                    <a:pt x="84" y="185"/>
                    <a:pt x="84" y="185"/>
                  </a:cubicBezTo>
                  <a:cubicBezTo>
                    <a:pt x="84" y="184"/>
                    <a:pt x="84" y="184"/>
                    <a:pt x="84" y="184"/>
                  </a:cubicBezTo>
                  <a:cubicBezTo>
                    <a:pt x="85" y="184"/>
                    <a:pt x="84" y="183"/>
                    <a:pt x="84" y="182"/>
                  </a:cubicBezTo>
                  <a:cubicBezTo>
                    <a:pt x="85" y="182"/>
                    <a:pt x="85" y="182"/>
                    <a:pt x="85" y="182"/>
                  </a:cubicBezTo>
                  <a:cubicBezTo>
                    <a:pt x="85" y="182"/>
                    <a:pt x="85" y="181"/>
                    <a:pt x="85" y="181"/>
                  </a:cubicBezTo>
                  <a:cubicBezTo>
                    <a:pt x="85" y="181"/>
                    <a:pt x="85" y="181"/>
                    <a:pt x="85" y="181"/>
                  </a:cubicBezTo>
                  <a:cubicBezTo>
                    <a:pt x="85" y="179"/>
                    <a:pt x="85" y="178"/>
                    <a:pt x="85" y="179"/>
                  </a:cubicBezTo>
                  <a:cubicBezTo>
                    <a:pt x="85" y="178"/>
                    <a:pt x="85" y="180"/>
                    <a:pt x="85" y="179"/>
                  </a:cubicBezTo>
                  <a:cubicBezTo>
                    <a:pt x="86" y="175"/>
                    <a:pt x="87" y="170"/>
                    <a:pt x="89" y="165"/>
                  </a:cubicBezTo>
                  <a:cubicBezTo>
                    <a:pt x="89" y="165"/>
                    <a:pt x="89" y="165"/>
                    <a:pt x="89" y="164"/>
                  </a:cubicBezTo>
                  <a:cubicBezTo>
                    <a:pt x="89" y="164"/>
                    <a:pt x="90" y="163"/>
                    <a:pt x="90" y="162"/>
                  </a:cubicBezTo>
                  <a:cubicBezTo>
                    <a:pt x="90" y="163"/>
                    <a:pt x="90" y="162"/>
                    <a:pt x="90" y="162"/>
                  </a:cubicBezTo>
                  <a:cubicBezTo>
                    <a:pt x="90" y="161"/>
                    <a:pt x="91" y="161"/>
                    <a:pt x="91" y="160"/>
                  </a:cubicBezTo>
                  <a:cubicBezTo>
                    <a:pt x="91" y="161"/>
                    <a:pt x="91" y="161"/>
                    <a:pt x="91" y="160"/>
                  </a:cubicBezTo>
                  <a:cubicBezTo>
                    <a:pt x="91" y="160"/>
                    <a:pt x="92" y="159"/>
                    <a:pt x="92" y="158"/>
                  </a:cubicBezTo>
                  <a:cubicBezTo>
                    <a:pt x="92" y="158"/>
                    <a:pt x="92" y="158"/>
                    <a:pt x="92" y="158"/>
                  </a:cubicBezTo>
                  <a:cubicBezTo>
                    <a:pt x="93" y="158"/>
                    <a:pt x="93" y="157"/>
                    <a:pt x="93" y="156"/>
                  </a:cubicBezTo>
                  <a:cubicBezTo>
                    <a:pt x="93" y="156"/>
                    <a:pt x="93" y="156"/>
                    <a:pt x="93" y="156"/>
                  </a:cubicBezTo>
                  <a:cubicBezTo>
                    <a:pt x="93" y="155"/>
                    <a:pt x="94" y="156"/>
                    <a:pt x="94" y="155"/>
                  </a:cubicBezTo>
                  <a:cubicBezTo>
                    <a:pt x="94" y="155"/>
                    <a:pt x="94" y="155"/>
                    <a:pt x="94" y="155"/>
                  </a:cubicBezTo>
                  <a:cubicBezTo>
                    <a:pt x="95" y="154"/>
                    <a:pt x="96" y="153"/>
                    <a:pt x="97" y="152"/>
                  </a:cubicBezTo>
                  <a:cubicBezTo>
                    <a:pt x="96" y="152"/>
                    <a:pt x="96" y="152"/>
                    <a:pt x="96" y="152"/>
                  </a:cubicBezTo>
                  <a:cubicBezTo>
                    <a:pt x="97" y="151"/>
                    <a:pt x="98" y="150"/>
                    <a:pt x="99" y="149"/>
                  </a:cubicBezTo>
                  <a:cubicBezTo>
                    <a:pt x="99" y="148"/>
                    <a:pt x="99" y="149"/>
                    <a:pt x="100" y="148"/>
                  </a:cubicBezTo>
                  <a:cubicBezTo>
                    <a:pt x="100" y="148"/>
                    <a:pt x="102" y="146"/>
                    <a:pt x="101" y="147"/>
                  </a:cubicBezTo>
                  <a:cubicBezTo>
                    <a:pt x="102" y="146"/>
                    <a:pt x="103" y="145"/>
                    <a:pt x="104" y="145"/>
                  </a:cubicBezTo>
                  <a:cubicBezTo>
                    <a:pt x="104" y="145"/>
                    <a:pt x="104" y="144"/>
                    <a:pt x="103" y="144"/>
                  </a:cubicBezTo>
                  <a:cubicBezTo>
                    <a:pt x="104" y="144"/>
                    <a:pt x="104" y="144"/>
                    <a:pt x="104" y="144"/>
                  </a:cubicBezTo>
                  <a:cubicBezTo>
                    <a:pt x="104" y="144"/>
                    <a:pt x="103" y="144"/>
                    <a:pt x="103" y="144"/>
                  </a:cubicBezTo>
                  <a:cubicBezTo>
                    <a:pt x="104" y="144"/>
                    <a:pt x="105" y="143"/>
                    <a:pt x="105" y="143"/>
                  </a:cubicBezTo>
                  <a:cubicBezTo>
                    <a:pt x="106" y="142"/>
                    <a:pt x="107" y="142"/>
                    <a:pt x="108" y="142"/>
                  </a:cubicBezTo>
                  <a:cubicBezTo>
                    <a:pt x="108" y="142"/>
                    <a:pt x="109" y="141"/>
                    <a:pt x="108" y="141"/>
                  </a:cubicBezTo>
                  <a:cubicBezTo>
                    <a:pt x="109" y="141"/>
                    <a:pt x="110" y="141"/>
                    <a:pt x="110" y="141"/>
                  </a:cubicBezTo>
                  <a:cubicBezTo>
                    <a:pt x="111" y="141"/>
                    <a:pt x="110" y="141"/>
                    <a:pt x="111" y="141"/>
                  </a:cubicBezTo>
                  <a:cubicBezTo>
                    <a:pt x="111" y="141"/>
                    <a:pt x="111" y="141"/>
                    <a:pt x="111" y="141"/>
                  </a:cubicBezTo>
                  <a:cubicBezTo>
                    <a:pt x="112" y="141"/>
                    <a:pt x="113" y="140"/>
                    <a:pt x="113" y="139"/>
                  </a:cubicBezTo>
                  <a:cubicBezTo>
                    <a:pt x="113" y="139"/>
                    <a:pt x="113" y="140"/>
                    <a:pt x="113" y="139"/>
                  </a:cubicBezTo>
                  <a:cubicBezTo>
                    <a:pt x="114" y="139"/>
                    <a:pt x="114" y="139"/>
                    <a:pt x="115" y="139"/>
                  </a:cubicBezTo>
                  <a:cubicBezTo>
                    <a:pt x="115" y="139"/>
                    <a:pt x="115" y="139"/>
                    <a:pt x="115" y="139"/>
                  </a:cubicBezTo>
                  <a:cubicBezTo>
                    <a:pt x="115" y="138"/>
                    <a:pt x="116" y="138"/>
                    <a:pt x="116" y="139"/>
                  </a:cubicBezTo>
                  <a:cubicBezTo>
                    <a:pt x="116" y="139"/>
                    <a:pt x="117" y="139"/>
                    <a:pt x="118" y="138"/>
                  </a:cubicBezTo>
                  <a:cubicBezTo>
                    <a:pt x="117" y="138"/>
                    <a:pt x="117" y="138"/>
                    <a:pt x="117" y="138"/>
                  </a:cubicBezTo>
                  <a:cubicBezTo>
                    <a:pt x="118" y="138"/>
                    <a:pt x="120" y="138"/>
                    <a:pt x="121" y="138"/>
                  </a:cubicBezTo>
                  <a:cubicBezTo>
                    <a:pt x="121" y="138"/>
                    <a:pt x="120" y="137"/>
                    <a:pt x="120" y="138"/>
                  </a:cubicBezTo>
                  <a:cubicBezTo>
                    <a:pt x="122" y="137"/>
                    <a:pt x="124" y="137"/>
                    <a:pt x="125" y="136"/>
                  </a:cubicBezTo>
                  <a:cubicBezTo>
                    <a:pt x="125" y="136"/>
                    <a:pt x="125" y="137"/>
                    <a:pt x="125" y="137"/>
                  </a:cubicBezTo>
                  <a:cubicBezTo>
                    <a:pt x="126" y="137"/>
                    <a:pt x="126" y="136"/>
                    <a:pt x="126" y="136"/>
                  </a:cubicBezTo>
                  <a:cubicBezTo>
                    <a:pt x="126" y="136"/>
                    <a:pt x="127" y="136"/>
                    <a:pt x="127" y="136"/>
                  </a:cubicBezTo>
                  <a:cubicBezTo>
                    <a:pt x="128" y="136"/>
                    <a:pt x="128" y="136"/>
                    <a:pt x="127" y="136"/>
                  </a:cubicBezTo>
                  <a:cubicBezTo>
                    <a:pt x="128" y="136"/>
                    <a:pt x="131" y="136"/>
                    <a:pt x="133" y="136"/>
                  </a:cubicBezTo>
                  <a:cubicBezTo>
                    <a:pt x="133" y="136"/>
                    <a:pt x="134" y="136"/>
                    <a:pt x="134" y="136"/>
                  </a:cubicBezTo>
                  <a:cubicBezTo>
                    <a:pt x="134" y="136"/>
                    <a:pt x="134" y="136"/>
                    <a:pt x="134" y="136"/>
                  </a:cubicBezTo>
                  <a:cubicBezTo>
                    <a:pt x="134" y="136"/>
                    <a:pt x="134" y="136"/>
                    <a:pt x="134" y="136"/>
                  </a:cubicBezTo>
                  <a:cubicBezTo>
                    <a:pt x="134" y="136"/>
                    <a:pt x="134" y="136"/>
                    <a:pt x="134" y="136"/>
                  </a:cubicBezTo>
                  <a:cubicBezTo>
                    <a:pt x="135" y="136"/>
                    <a:pt x="135" y="136"/>
                    <a:pt x="135" y="136"/>
                  </a:cubicBezTo>
                  <a:cubicBezTo>
                    <a:pt x="136" y="136"/>
                    <a:pt x="136" y="136"/>
                    <a:pt x="137" y="136"/>
                  </a:cubicBezTo>
                  <a:cubicBezTo>
                    <a:pt x="137" y="136"/>
                    <a:pt x="136" y="135"/>
                    <a:pt x="137" y="135"/>
                  </a:cubicBezTo>
                  <a:cubicBezTo>
                    <a:pt x="138" y="135"/>
                    <a:pt x="137" y="136"/>
                    <a:pt x="138" y="136"/>
                  </a:cubicBezTo>
                  <a:cubicBezTo>
                    <a:pt x="139" y="136"/>
                    <a:pt x="139" y="136"/>
                    <a:pt x="139" y="136"/>
                  </a:cubicBezTo>
                  <a:cubicBezTo>
                    <a:pt x="139" y="136"/>
                    <a:pt x="140" y="136"/>
                    <a:pt x="139" y="136"/>
                  </a:cubicBezTo>
                  <a:cubicBezTo>
                    <a:pt x="139" y="136"/>
                    <a:pt x="141" y="136"/>
                    <a:pt x="141" y="136"/>
                  </a:cubicBezTo>
                  <a:cubicBezTo>
                    <a:pt x="141" y="136"/>
                    <a:pt x="141" y="136"/>
                    <a:pt x="141" y="136"/>
                  </a:cubicBezTo>
                  <a:cubicBezTo>
                    <a:pt x="141" y="136"/>
                    <a:pt x="142" y="136"/>
                    <a:pt x="142" y="136"/>
                  </a:cubicBezTo>
                  <a:cubicBezTo>
                    <a:pt x="142" y="136"/>
                    <a:pt x="142" y="136"/>
                    <a:pt x="142" y="136"/>
                  </a:cubicBezTo>
                  <a:cubicBezTo>
                    <a:pt x="142" y="137"/>
                    <a:pt x="143" y="136"/>
                    <a:pt x="144" y="137"/>
                  </a:cubicBezTo>
                  <a:cubicBezTo>
                    <a:pt x="145" y="137"/>
                    <a:pt x="146" y="137"/>
                    <a:pt x="147" y="137"/>
                  </a:cubicBezTo>
                  <a:cubicBezTo>
                    <a:pt x="148" y="137"/>
                    <a:pt x="148" y="137"/>
                    <a:pt x="149" y="138"/>
                  </a:cubicBezTo>
                  <a:cubicBezTo>
                    <a:pt x="149" y="137"/>
                    <a:pt x="149" y="137"/>
                    <a:pt x="149" y="137"/>
                  </a:cubicBezTo>
                  <a:cubicBezTo>
                    <a:pt x="149" y="137"/>
                    <a:pt x="150" y="137"/>
                    <a:pt x="150" y="138"/>
                  </a:cubicBezTo>
                  <a:cubicBezTo>
                    <a:pt x="150" y="138"/>
                    <a:pt x="151" y="138"/>
                    <a:pt x="152" y="138"/>
                  </a:cubicBezTo>
                  <a:cubicBezTo>
                    <a:pt x="153" y="138"/>
                    <a:pt x="152" y="138"/>
                    <a:pt x="152" y="138"/>
                  </a:cubicBezTo>
                  <a:cubicBezTo>
                    <a:pt x="153" y="138"/>
                    <a:pt x="154" y="139"/>
                    <a:pt x="155" y="139"/>
                  </a:cubicBezTo>
                  <a:cubicBezTo>
                    <a:pt x="155" y="139"/>
                    <a:pt x="154" y="139"/>
                    <a:pt x="155" y="139"/>
                  </a:cubicBezTo>
                  <a:cubicBezTo>
                    <a:pt x="156" y="138"/>
                    <a:pt x="156" y="140"/>
                    <a:pt x="157" y="140"/>
                  </a:cubicBezTo>
                  <a:cubicBezTo>
                    <a:pt x="157" y="140"/>
                    <a:pt x="157" y="140"/>
                    <a:pt x="157" y="140"/>
                  </a:cubicBezTo>
                  <a:cubicBezTo>
                    <a:pt x="158" y="140"/>
                    <a:pt x="158" y="141"/>
                    <a:pt x="158" y="141"/>
                  </a:cubicBezTo>
                  <a:cubicBezTo>
                    <a:pt x="159" y="141"/>
                    <a:pt x="160" y="141"/>
                    <a:pt x="159" y="141"/>
                  </a:cubicBezTo>
                  <a:cubicBezTo>
                    <a:pt x="161" y="142"/>
                    <a:pt x="163" y="144"/>
                    <a:pt x="165" y="144"/>
                  </a:cubicBezTo>
                  <a:cubicBezTo>
                    <a:pt x="165" y="144"/>
                    <a:pt x="166" y="144"/>
                    <a:pt x="165" y="144"/>
                  </a:cubicBezTo>
                  <a:cubicBezTo>
                    <a:pt x="165" y="144"/>
                    <a:pt x="165" y="144"/>
                    <a:pt x="165" y="144"/>
                  </a:cubicBezTo>
                  <a:cubicBezTo>
                    <a:pt x="165" y="144"/>
                    <a:pt x="165" y="144"/>
                    <a:pt x="165" y="144"/>
                  </a:cubicBezTo>
                  <a:cubicBezTo>
                    <a:pt x="165" y="144"/>
                    <a:pt x="166" y="145"/>
                    <a:pt x="166" y="144"/>
                  </a:cubicBezTo>
                  <a:cubicBezTo>
                    <a:pt x="167" y="145"/>
                    <a:pt x="166" y="145"/>
                    <a:pt x="168" y="146"/>
                  </a:cubicBezTo>
                  <a:cubicBezTo>
                    <a:pt x="168" y="146"/>
                    <a:pt x="168" y="146"/>
                    <a:pt x="168" y="147"/>
                  </a:cubicBezTo>
                  <a:cubicBezTo>
                    <a:pt x="169" y="147"/>
                    <a:pt x="169" y="147"/>
                    <a:pt x="169" y="147"/>
                  </a:cubicBezTo>
                  <a:cubicBezTo>
                    <a:pt x="170" y="148"/>
                    <a:pt x="169" y="147"/>
                    <a:pt x="170" y="147"/>
                  </a:cubicBezTo>
                  <a:cubicBezTo>
                    <a:pt x="170" y="148"/>
                    <a:pt x="171" y="148"/>
                    <a:pt x="171" y="148"/>
                  </a:cubicBezTo>
                  <a:cubicBezTo>
                    <a:pt x="171" y="149"/>
                    <a:pt x="171" y="149"/>
                    <a:pt x="171" y="149"/>
                  </a:cubicBezTo>
                  <a:cubicBezTo>
                    <a:pt x="171" y="148"/>
                    <a:pt x="172" y="149"/>
                    <a:pt x="172" y="149"/>
                  </a:cubicBezTo>
                  <a:cubicBezTo>
                    <a:pt x="172" y="149"/>
                    <a:pt x="172" y="149"/>
                    <a:pt x="172" y="149"/>
                  </a:cubicBezTo>
                  <a:cubicBezTo>
                    <a:pt x="172" y="149"/>
                    <a:pt x="172" y="150"/>
                    <a:pt x="173" y="150"/>
                  </a:cubicBezTo>
                  <a:cubicBezTo>
                    <a:pt x="172" y="150"/>
                    <a:pt x="172" y="150"/>
                    <a:pt x="171" y="149"/>
                  </a:cubicBezTo>
                  <a:cubicBezTo>
                    <a:pt x="172" y="150"/>
                    <a:pt x="172" y="150"/>
                    <a:pt x="172" y="150"/>
                  </a:cubicBezTo>
                  <a:cubicBezTo>
                    <a:pt x="172" y="150"/>
                    <a:pt x="173" y="151"/>
                    <a:pt x="173" y="151"/>
                  </a:cubicBezTo>
                  <a:cubicBezTo>
                    <a:pt x="174" y="151"/>
                    <a:pt x="174" y="152"/>
                    <a:pt x="174" y="152"/>
                  </a:cubicBezTo>
                  <a:cubicBezTo>
                    <a:pt x="174" y="152"/>
                    <a:pt x="174" y="152"/>
                    <a:pt x="174" y="152"/>
                  </a:cubicBezTo>
                  <a:cubicBezTo>
                    <a:pt x="174" y="152"/>
                    <a:pt x="174" y="152"/>
                    <a:pt x="174" y="152"/>
                  </a:cubicBezTo>
                  <a:cubicBezTo>
                    <a:pt x="174" y="152"/>
                    <a:pt x="174" y="151"/>
                    <a:pt x="174" y="152"/>
                  </a:cubicBezTo>
                  <a:cubicBezTo>
                    <a:pt x="175" y="153"/>
                    <a:pt x="174" y="152"/>
                    <a:pt x="175" y="153"/>
                  </a:cubicBezTo>
                  <a:cubicBezTo>
                    <a:pt x="175" y="153"/>
                    <a:pt x="175" y="153"/>
                    <a:pt x="175" y="153"/>
                  </a:cubicBezTo>
                  <a:cubicBezTo>
                    <a:pt x="175" y="153"/>
                    <a:pt x="175" y="153"/>
                    <a:pt x="175" y="153"/>
                  </a:cubicBezTo>
                  <a:cubicBezTo>
                    <a:pt x="175" y="153"/>
                    <a:pt x="175" y="153"/>
                    <a:pt x="175" y="153"/>
                  </a:cubicBezTo>
                  <a:cubicBezTo>
                    <a:pt x="175" y="153"/>
                    <a:pt x="175" y="153"/>
                    <a:pt x="175" y="153"/>
                  </a:cubicBezTo>
                  <a:cubicBezTo>
                    <a:pt x="175" y="154"/>
                    <a:pt x="176" y="155"/>
                    <a:pt x="176" y="155"/>
                  </a:cubicBezTo>
                  <a:cubicBezTo>
                    <a:pt x="176" y="155"/>
                    <a:pt x="177" y="156"/>
                    <a:pt x="177" y="156"/>
                  </a:cubicBezTo>
                  <a:cubicBezTo>
                    <a:pt x="177" y="156"/>
                    <a:pt x="177" y="156"/>
                    <a:pt x="177" y="156"/>
                  </a:cubicBezTo>
                  <a:cubicBezTo>
                    <a:pt x="178" y="156"/>
                    <a:pt x="178" y="157"/>
                    <a:pt x="178" y="157"/>
                  </a:cubicBezTo>
                  <a:cubicBezTo>
                    <a:pt x="178" y="157"/>
                    <a:pt x="178" y="157"/>
                    <a:pt x="178" y="157"/>
                  </a:cubicBezTo>
                  <a:cubicBezTo>
                    <a:pt x="178" y="158"/>
                    <a:pt x="179" y="158"/>
                    <a:pt x="179" y="159"/>
                  </a:cubicBezTo>
                  <a:cubicBezTo>
                    <a:pt x="179" y="159"/>
                    <a:pt x="180" y="158"/>
                    <a:pt x="180" y="159"/>
                  </a:cubicBezTo>
                  <a:cubicBezTo>
                    <a:pt x="180" y="160"/>
                    <a:pt x="180" y="161"/>
                    <a:pt x="180" y="160"/>
                  </a:cubicBezTo>
                  <a:cubicBezTo>
                    <a:pt x="180" y="161"/>
                    <a:pt x="181" y="161"/>
                    <a:pt x="181" y="162"/>
                  </a:cubicBezTo>
                  <a:cubicBezTo>
                    <a:pt x="180" y="162"/>
                    <a:pt x="180" y="163"/>
                    <a:pt x="179" y="163"/>
                  </a:cubicBezTo>
                  <a:cubicBezTo>
                    <a:pt x="179" y="163"/>
                    <a:pt x="180" y="163"/>
                    <a:pt x="181" y="163"/>
                  </a:cubicBezTo>
                  <a:cubicBezTo>
                    <a:pt x="181" y="163"/>
                    <a:pt x="182" y="164"/>
                    <a:pt x="182" y="164"/>
                  </a:cubicBezTo>
                  <a:cubicBezTo>
                    <a:pt x="182" y="164"/>
                    <a:pt x="182" y="164"/>
                    <a:pt x="182" y="165"/>
                  </a:cubicBezTo>
                  <a:cubicBezTo>
                    <a:pt x="183" y="167"/>
                    <a:pt x="184" y="169"/>
                    <a:pt x="185" y="170"/>
                  </a:cubicBezTo>
                  <a:cubicBezTo>
                    <a:pt x="185" y="170"/>
                    <a:pt x="185" y="170"/>
                    <a:pt x="185" y="170"/>
                  </a:cubicBezTo>
                  <a:cubicBezTo>
                    <a:pt x="185" y="171"/>
                    <a:pt x="186" y="171"/>
                    <a:pt x="185" y="171"/>
                  </a:cubicBezTo>
                  <a:cubicBezTo>
                    <a:pt x="185" y="171"/>
                    <a:pt x="185" y="171"/>
                    <a:pt x="185" y="171"/>
                  </a:cubicBezTo>
                  <a:cubicBezTo>
                    <a:pt x="185" y="172"/>
                    <a:pt x="185" y="174"/>
                    <a:pt x="186" y="174"/>
                  </a:cubicBezTo>
                  <a:cubicBezTo>
                    <a:pt x="186" y="174"/>
                    <a:pt x="186" y="174"/>
                    <a:pt x="186" y="174"/>
                  </a:cubicBezTo>
                  <a:cubicBezTo>
                    <a:pt x="186" y="174"/>
                    <a:pt x="186" y="175"/>
                    <a:pt x="186" y="176"/>
                  </a:cubicBezTo>
                  <a:cubicBezTo>
                    <a:pt x="186" y="176"/>
                    <a:pt x="186" y="176"/>
                    <a:pt x="186" y="176"/>
                  </a:cubicBezTo>
                  <a:cubicBezTo>
                    <a:pt x="186" y="176"/>
                    <a:pt x="186" y="176"/>
                    <a:pt x="186" y="176"/>
                  </a:cubicBezTo>
                  <a:cubicBezTo>
                    <a:pt x="186" y="177"/>
                    <a:pt x="186" y="177"/>
                    <a:pt x="186" y="177"/>
                  </a:cubicBezTo>
                  <a:cubicBezTo>
                    <a:pt x="187" y="177"/>
                    <a:pt x="187" y="177"/>
                    <a:pt x="187" y="178"/>
                  </a:cubicBezTo>
                  <a:cubicBezTo>
                    <a:pt x="187" y="178"/>
                    <a:pt x="187" y="179"/>
                    <a:pt x="187" y="180"/>
                  </a:cubicBezTo>
                  <a:cubicBezTo>
                    <a:pt x="187" y="181"/>
                    <a:pt x="187" y="181"/>
                    <a:pt x="187" y="181"/>
                  </a:cubicBezTo>
                  <a:cubicBezTo>
                    <a:pt x="187" y="181"/>
                    <a:pt x="187" y="182"/>
                    <a:pt x="187" y="181"/>
                  </a:cubicBezTo>
                  <a:cubicBezTo>
                    <a:pt x="188" y="182"/>
                    <a:pt x="188" y="183"/>
                    <a:pt x="188" y="184"/>
                  </a:cubicBezTo>
                  <a:cubicBezTo>
                    <a:pt x="188" y="186"/>
                    <a:pt x="188" y="189"/>
                    <a:pt x="188" y="192"/>
                  </a:cubicBezTo>
                  <a:cubicBezTo>
                    <a:pt x="188" y="192"/>
                    <a:pt x="188" y="192"/>
                    <a:pt x="188" y="192"/>
                  </a:cubicBezTo>
                  <a:cubicBezTo>
                    <a:pt x="188" y="193"/>
                    <a:pt x="187" y="192"/>
                    <a:pt x="188" y="193"/>
                  </a:cubicBezTo>
                  <a:cubicBezTo>
                    <a:pt x="188" y="193"/>
                    <a:pt x="188" y="193"/>
                    <a:pt x="188" y="193"/>
                  </a:cubicBezTo>
                  <a:cubicBezTo>
                    <a:pt x="188" y="194"/>
                    <a:pt x="188" y="194"/>
                    <a:pt x="188" y="195"/>
                  </a:cubicBezTo>
                  <a:cubicBezTo>
                    <a:pt x="187" y="195"/>
                    <a:pt x="188" y="194"/>
                    <a:pt x="188" y="194"/>
                  </a:cubicBezTo>
                  <a:cubicBezTo>
                    <a:pt x="187" y="194"/>
                    <a:pt x="188" y="196"/>
                    <a:pt x="187" y="196"/>
                  </a:cubicBezTo>
                  <a:cubicBezTo>
                    <a:pt x="187" y="196"/>
                    <a:pt x="188" y="196"/>
                    <a:pt x="188" y="196"/>
                  </a:cubicBezTo>
                  <a:cubicBezTo>
                    <a:pt x="188" y="196"/>
                    <a:pt x="188" y="196"/>
                    <a:pt x="188" y="196"/>
                  </a:cubicBezTo>
                  <a:cubicBezTo>
                    <a:pt x="188" y="197"/>
                    <a:pt x="188" y="195"/>
                    <a:pt x="189" y="196"/>
                  </a:cubicBezTo>
                  <a:cubicBezTo>
                    <a:pt x="189" y="196"/>
                    <a:pt x="189" y="196"/>
                    <a:pt x="189" y="196"/>
                  </a:cubicBezTo>
                  <a:cubicBezTo>
                    <a:pt x="189" y="197"/>
                    <a:pt x="189" y="195"/>
                    <a:pt x="189" y="196"/>
                  </a:cubicBezTo>
                  <a:cubicBezTo>
                    <a:pt x="189" y="197"/>
                    <a:pt x="189" y="197"/>
                    <a:pt x="188" y="197"/>
                  </a:cubicBezTo>
                  <a:cubicBezTo>
                    <a:pt x="188" y="198"/>
                    <a:pt x="188" y="197"/>
                    <a:pt x="187" y="199"/>
                  </a:cubicBezTo>
                  <a:cubicBezTo>
                    <a:pt x="188" y="199"/>
                    <a:pt x="188" y="198"/>
                    <a:pt x="188" y="198"/>
                  </a:cubicBezTo>
                  <a:cubicBezTo>
                    <a:pt x="188" y="199"/>
                    <a:pt x="188" y="199"/>
                    <a:pt x="187" y="200"/>
                  </a:cubicBezTo>
                  <a:cubicBezTo>
                    <a:pt x="187" y="199"/>
                    <a:pt x="187" y="200"/>
                    <a:pt x="187" y="200"/>
                  </a:cubicBezTo>
                  <a:cubicBezTo>
                    <a:pt x="187" y="201"/>
                    <a:pt x="187" y="200"/>
                    <a:pt x="187" y="201"/>
                  </a:cubicBezTo>
                  <a:cubicBezTo>
                    <a:pt x="187" y="201"/>
                    <a:pt x="187" y="202"/>
                    <a:pt x="187" y="201"/>
                  </a:cubicBezTo>
                  <a:cubicBezTo>
                    <a:pt x="186" y="201"/>
                    <a:pt x="187" y="202"/>
                    <a:pt x="186" y="202"/>
                  </a:cubicBezTo>
                  <a:cubicBezTo>
                    <a:pt x="186" y="203"/>
                    <a:pt x="187" y="201"/>
                    <a:pt x="187" y="203"/>
                  </a:cubicBezTo>
                  <a:cubicBezTo>
                    <a:pt x="187" y="202"/>
                    <a:pt x="186" y="204"/>
                    <a:pt x="186" y="203"/>
                  </a:cubicBezTo>
                  <a:cubicBezTo>
                    <a:pt x="186" y="204"/>
                    <a:pt x="186" y="204"/>
                    <a:pt x="186" y="204"/>
                  </a:cubicBezTo>
                  <a:cubicBezTo>
                    <a:pt x="187" y="204"/>
                    <a:pt x="186" y="205"/>
                    <a:pt x="186" y="205"/>
                  </a:cubicBezTo>
                  <a:cubicBezTo>
                    <a:pt x="186" y="205"/>
                    <a:pt x="186" y="205"/>
                    <a:pt x="186" y="205"/>
                  </a:cubicBezTo>
                  <a:cubicBezTo>
                    <a:pt x="186" y="206"/>
                    <a:pt x="186" y="206"/>
                    <a:pt x="186" y="206"/>
                  </a:cubicBezTo>
                  <a:cubicBezTo>
                    <a:pt x="186" y="207"/>
                    <a:pt x="185" y="208"/>
                    <a:pt x="186" y="208"/>
                  </a:cubicBezTo>
                  <a:cubicBezTo>
                    <a:pt x="186" y="208"/>
                    <a:pt x="185" y="209"/>
                    <a:pt x="185" y="209"/>
                  </a:cubicBezTo>
                  <a:cubicBezTo>
                    <a:pt x="185" y="208"/>
                    <a:pt x="186" y="208"/>
                    <a:pt x="185" y="208"/>
                  </a:cubicBezTo>
                  <a:cubicBezTo>
                    <a:pt x="185" y="208"/>
                    <a:pt x="185" y="209"/>
                    <a:pt x="185" y="209"/>
                  </a:cubicBezTo>
                  <a:cubicBezTo>
                    <a:pt x="185" y="209"/>
                    <a:pt x="185" y="209"/>
                    <a:pt x="185" y="209"/>
                  </a:cubicBezTo>
                  <a:cubicBezTo>
                    <a:pt x="185" y="209"/>
                    <a:pt x="185" y="210"/>
                    <a:pt x="184" y="210"/>
                  </a:cubicBezTo>
                  <a:cubicBezTo>
                    <a:pt x="185" y="210"/>
                    <a:pt x="185" y="210"/>
                    <a:pt x="185" y="210"/>
                  </a:cubicBezTo>
                  <a:cubicBezTo>
                    <a:pt x="184" y="211"/>
                    <a:pt x="184" y="211"/>
                    <a:pt x="184" y="211"/>
                  </a:cubicBezTo>
                  <a:cubicBezTo>
                    <a:pt x="184" y="212"/>
                    <a:pt x="185" y="211"/>
                    <a:pt x="184" y="212"/>
                  </a:cubicBezTo>
                  <a:cubicBezTo>
                    <a:pt x="185" y="211"/>
                    <a:pt x="185" y="211"/>
                    <a:pt x="185" y="211"/>
                  </a:cubicBezTo>
                  <a:cubicBezTo>
                    <a:pt x="185" y="211"/>
                    <a:pt x="185" y="212"/>
                    <a:pt x="185" y="212"/>
                  </a:cubicBezTo>
                  <a:cubicBezTo>
                    <a:pt x="184" y="212"/>
                    <a:pt x="184" y="213"/>
                    <a:pt x="184" y="213"/>
                  </a:cubicBezTo>
                  <a:cubicBezTo>
                    <a:pt x="184" y="213"/>
                    <a:pt x="184" y="213"/>
                    <a:pt x="184" y="214"/>
                  </a:cubicBezTo>
                  <a:cubicBezTo>
                    <a:pt x="184" y="213"/>
                    <a:pt x="184" y="213"/>
                    <a:pt x="184" y="213"/>
                  </a:cubicBezTo>
                  <a:cubicBezTo>
                    <a:pt x="184" y="213"/>
                    <a:pt x="184" y="214"/>
                    <a:pt x="184" y="214"/>
                  </a:cubicBezTo>
                  <a:cubicBezTo>
                    <a:pt x="184" y="215"/>
                    <a:pt x="183" y="216"/>
                    <a:pt x="183" y="215"/>
                  </a:cubicBezTo>
                  <a:cubicBezTo>
                    <a:pt x="183" y="215"/>
                    <a:pt x="183" y="216"/>
                    <a:pt x="184" y="216"/>
                  </a:cubicBezTo>
                  <a:cubicBezTo>
                    <a:pt x="183" y="216"/>
                    <a:pt x="183" y="215"/>
                    <a:pt x="183" y="216"/>
                  </a:cubicBezTo>
                  <a:cubicBezTo>
                    <a:pt x="183" y="217"/>
                    <a:pt x="183" y="218"/>
                    <a:pt x="183" y="218"/>
                  </a:cubicBezTo>
                  <a:cubicBezTo>
                    <a:pt x="184" y="218"/>
                    <a:pt x="184" y="218"/>
                    <a:pt x="184" y="218"/>
                  </a:cubicBezTo>
                  <a:cubicBezTo>
                    <a:pt x="184" y="218"/>
                    <a:pt x="184" y="218"/>
                    <a:pt x="184" y="218"/>
                  </a:cubicBezTo>
                  <a:cubicBezTo>
                    <a:pt x="184" y="217"/>
                    <a:pt x="184" y="218"/>
                    <a:pt x="184" y="218"/>
                  </a:cubicBezTo>
                  <a:cubicBezTo>
                    <a:pt x="184" y="219"/>
                    <a:pt x="184" y="219"/>
                    <a:pt x="184" y="219"/>
                  </a:cubicBezTo>
                  <a:cubicBezTo>
                    <a:pt x="184" y="218"/>
                    <a:pt x="183" y="220"/>
                    <a:pt x="182" y="220"/>
                  </a:cubicBezTo>
                  <a:cubicBezTo>
                    <a:pt x="182" y="221"/>
                    <a:pt x="183" y="221"/>
                    <a:pt x="182" y="223"/>
                  </a:cubicBezTo>
                  <a:cubicBezTo>
                    <a:pt x="182" y="222"/>
                    <a:pt x="182" y="223"/>
                    <a:pt x="182" y="222"/>
                  </a:cubicBezTo>
                  <a:cubicBezTo>
                    <a:pt x="182" y="223"/>
                    <a:pt x="181" y="222"/>
                    <a:pt x="181" y="224"/>
                  </a:cubicBezTo>
                  <a:cubicBezTo>
                    <a:pt x="182" y="223"/>
                    <a:pt x="182" y="225"/>
                    <a:pt x="182" y="224"/>
                  </a:cubicBezTo>
                  <a:cubicBezTo>
                    <a:pt x="182" y="224"/>
                    <a:pt x="182" y="223"/>
                    <a:pt x="182" y="223"/>
                  </a:cubicBezTo>
                  <a:cubicBezTo>
                    <a:pt x="182" y="223"/>
                    <a:pt x="183" y="223"/>
                    <a:pt x="183" y="224"/>
                  </a:cubicBezTo>
                  <a:cubicBezTo>
                    <a:pt x="182" y="224"/>
                    <a:pt x="182" y="225"/>
                    <a:pt x="182" y="225"/>
                  </a:cubicBezTo>
                  <a:cubicBezTo>
                    <a:pt x="182" y="225"/>
                    <a:pt x="182" y="224"/>
                    <a:pt x="182" y="224"/>
                  </a:cubicBezTo>
                  <a:cubicBezTo>
                    <a:pt x="181" y="225"/>
                    <a:pt x="182" y="226"/>
                    <a:pt x="181" y="226"/>
                  </a:cubicBezTo>
                  <a:cubicBezTo>
                    <a:pt x="181" y="225"/>
                    <a:pt x="181" y="225"/>
                    <a:pt x="181" y="225"/>
                  </a:cubicBezTo>
                  <a:cubicBezTo>
                    <a:pt x="181" y="226"/>
                    <a:pt x="181" y="226"/>
                    <a:pt x="181" y="226"/>
                  </a:cubicBezTo>
                  <a:cubicBezTo>
                    <a:pt x="181" y="226"/>
                    <a:pt x="181" y="226"/>
                    <a:pt x="181" y="226"/>
                  </a:cubicBezTo>
                  <a:cubicBezTo>
                    <a:pt x="181" y="227"/>
                    <a:pt x="180" y="226"/>
                    <a:pt x="180" y="227"/>
                  </a:cubicBezTo>
                  <a:cubicBezTo>
                    <a:pt x="180" y="228"/>
                    <a:pt x="180" y="228"/>
                    <a:pt x="180" y="228"/>
                  </a:cubicBezTo>
                  <a:cubicBezTo>
                    <a:pt x="181" y="228"/>
                    <a:pt x="181" y="226"/>
                    <a:pt x="181" y="227"/>
                  </a:cubicBezTo>
                  <a:cubicBezTo>
                    <a:pt x="181" y="227"/>
                    <a:pt x="181" y="228"/>
                    <a:pt x="181" y="229"/>
                  </a:cubicBezTo>
                  <a:cubicBezTo>
                    <a:pt x="181" y="228"/>
                    <a:pt x="181" y="228"/>
                    <a:pt x="181" y="228"/>
                  </a:cubicBezTo>
                  <a:cubicBezTo>
                    <a:pt x="181" y="228"/>
                    <a:pt x="182" y="229"/>
                    <a:pt x="181" y="230"/>
                  </a:cubicBezTo>
                  <a:cubicBezTo>
                    <a:pt x="181" y="230"/>
                    <a:pt x="181" y="230"/>
                    <a:pt x="180" y="230"/>
                  </a:cubicBezTo>
                  <a:cubicBezTo>
                    <a:pt x="180" y="231"/>
                    <a:pt x="180" y="232"/>
                    <a:pt x="180" y="233"/>
                  </a:cubicBezTo>
                  <a:cubicBezTo>
                    <a:pt x="180" y="233"/>
                    <a:pt x="179" y="234"/>
                    <a:pt x="180" y="233"/>
                  </a:cubicBezTo>
                  <a:cubicBezTo>
                    <a:pt x="180" y="233"/>
                    <a:pt x="180" y="231"/>
                    <a:pt x="181" y="230"/>
                  </a:cubicBezTo>
                  <a:cubicBezTo>
                    <a:pt x="181" y="231"/>
                    <a:pt x="181" y="229"/>
                    <a:pt x="181" y="229"/>
                  </a:cubicBezTo>
                  <a:cubicBezTo>
                    <a:pt x="181" y="230"/>
                    <a:pt x="182" y="230"/>
                    <a:pt x="182" y="230"/>
                  </a:cubicBezTo>
                  <a:cubicBezTo>
                    <a:pt x="182" y="231"/>
                    <a:pt x="182" y="231"/>
                    <a:pt x="182" y="231"/>
                  </a:cubicBezTo>
                  <a:cubicBezTo>
                    <a:pt x="181" y="231"/>
                    <a:pt x="181" y="231"/>
                    <a:pt x="181" y="231"/>
                  </a:cubicBezTo>
                  <a:cubicBezTo>
                    <a:pt x="181" y="232"/>
                    <a:pt x="180" y="233"/>
                    <a:pt x="180" y="234"/>
                  </a:cubicBezTo>
                  <a:cubicBezTo>
                    <a:pt x="180" y="234"/>
                    <a:pt x="180" y="234"/>
                    <a:pt x="181" y="234"/>
                  </a:cubicBezTo>
                  <a:cubicBezTo>
                    <a:pt x="180" y="235"/>
                    <a:pt x="180" y="237"/>
                    <a:pt x="180" y="238"/>
                  </a:cubicBezTo>
                  <a:cubicBezTo>
                    <a:pt x="180" y="237"/>
                    <a:pt x="179" y="239"/>
                    <a:pt x="179" y="239"/>
                  </a:cubicBezTo>
                  <a:cubicBezTo>
                    <a:pt x="179" y="239"/>
                    <a:pt x="180" y="240"/>
                    <a:pt x="180" y="240"/>
                  </a:cubicBezTo>
                  <a:cubicBezTo>
                    <a:pt x="179" y="240"/>
                    <a:pt x="180" y="240"/>
                    <a:pt x="180" y="241"/>
                  </a:cubicBezTo>
                  <a:cubicBezTo>
                    <a:pt x="180" y="241"/>
                    <a:pt x="179" y="243"/>
                    <a:pt x="179" y="244"/>
                  </a:cubicBezTo>
                  <a:cubicBezTo>
                    <a:pt x="179" y="245"/>
                    <a:pt x="179" y="247"/>
                    <a:pt x="179" y="249"/>
                  </a:cubicBezTo>
                  <a:cubicBezTo>
                    <a:pt x="179" y="249"/>
                    <a:pt x="179" y="249"/>
                    <a:pt x="179" y="250"/>
                  </a:cubicBezTo>
                  <a:cubicBezTo>
                    <a:pt x="179" y="250"/>
                    <a:pt x="179" y="249"/>
                    <a:pt x="179" y="250"/>
                  </a:cubicBezTo>
                  <a:cubicBezTo>
                    <a:pt x="179" y="250"/>
                    <a:pt x="179" y="250"/>
                    <a:pt x="179" y="250"/>
                  </a:cubicBezTo>
                  <a:cubicBezTo>
                    <a:pt x="179" y="250"/>
                    <a:pt x="179" y="252"/>
                    <a:pt x="179" y="253"/>
                  </a:cubicBezTo>
                  <a:cubicBezTo>
                    <a:pt x="179" y="252"/>
                    <a:pt x="179" y="252"/>
                    <a:pt x="179" y="252"/>
                  </a:cubicBezTo>
                  <a:cubicBezTo>
                    <a:pt x="179" y="252"/>
                    <a:pt x="179" y="253"/>
                    <a:pt x="179" y="253"/>
                  </a:cubicBezTo>
                  <a:cubicBezTo>
                    <a:pt x="179" y="253"/>
                    <a:pt x="180" y="253"/>
                    <a:pt x="180" y="253"/>
                  </a:cubicBezTo>
                  <a:cubicBezTo>
                    <a:pt x="180" y="254"/>
                    <a:pt x="180" y="254"/>
                    <a:pt x="180" y="255"/>
                  </a:cubicBezTo>
                  <a:cubicBezTo>
                    <a:pt x="179" y="255"/>
                    <a:pt x="179" y="255"/>
                    <a:pt x="179" y="255"/>
                  </a:cubicBezTo>
                  <a:cubicBezTo>
                    <a:pt x="179" y="256"/>
                    <a:pt x="180" y="257"/>
                    <a:pt x="180" y="258"/>
                  </a:cubicBezTo>
                  <a:cubicBezTo>
                    <a:pt x="180" y="258"/>
                    <a:pt x="180" y="258"/>
                    <a:pt x="180" y="258"/>
                  </a:cubicBezTo>
                  <a:cubicBezTo>
                    <a:pt x="180" y="259"/>
                    <a:pt x="180" y="259"/>
                    <a:pt x="180" y="259"/>
                  </a:cubicBezTo>
                  <a:cubicBezTo>
                    <a:pt x="180" y="259"/>
                    <a:pt x="181" y="260"/>
                    <a:pt x="180" y="260"/>
                  </a:cubicBezTo>
                  <a:cubicBezTo>
                    <a:pt x="180" y="259"/>
                    <a:pt x="181" y="259"/>
                    <a:pt x="181" y="258"/>
                  </a:cubicBezTo>
                  <a:cubicBezTo>
                    <a:pt x="180" y="257"/>
                    <a:pt x="180" y="259"/>
                    <a:pt x="180" y="258"/>
                  </a:cubicBezTo>
                  <a:cubicBezTo>
                    <a:pt x="180" y="258"/>
                    <a:pt x="180" y="257"/>
                    <a:pt x="180" y="256"/>
                  </a:cubicBezTo>
                  <a:cubicBezTo>
                    <a:pt x="180" y="257"/>
                    <a:pt x="180" y="257"/>
                    <a:pt x="180" y="257"/>
                  </a:cubicBezTo>
                  <a:cubicBezTo>
                    <a:pt x="180" y="257"/>
                    <a:pt x="180" y="257"/>
                    <a:pt x="180" y="256"/>
                  </a:cubicBezTo>
                  <a:cubicBezTo>
                    <a:pt x="180" y="257"/>
                    <a:pt x="181" y="257"/>
                    <a:pt x="181" y="257"/>
                  </a:cubicBezTo>
                  <a:cubicBezTo>
                    <a:pt x="181" y="257"/>
                    <a:pt x="181" y="256"/>
                    <a:pt x="181" y="255"/>
                  </a:cubicBezTo>
                  <a:cubicBezTo>
                    <a:pt x="180" y="256"/>
                    <a:pt x="180" y="255"/>
                    <a:pt x="180" y="255"/>
                  </a:cubicBezTo>
                  <a:cubicBezTo>
                    <a:pt x="181" y="255"/>
                    <a:pt x="181" y="254"/>
                    <a:pt x="180" y="253"/>
                  </a:cubicBezTo>
                  <a:cubicBezTo>
                    <a:pt x="180" y="253"/>
                    <a:pt x="181" y="251"/>
                    <a:pt x="181" y="250"/>
                  </a:cubicBezTo>
                  <a:cubicBezTo>
                    <a:pt x="180" y="251"/>
                    <a:pt x="180" y="251"/>
                    <a:pt x="180" y="252"/>
                  </a:cubicBezTo>
                  <a:cubicBezTo>
                    <a:pt x="180" y="251"/>
                    <a:pt x="180" y="251"/>
                    <a:pt x="180" y="250"/>
                  </a:cubicBezTo>
                  <a:cubicBezTo>
                    <a:pt x="180" y="250"/>
                    <a:pt x="180" y="250"/>
                    <a:pt x="180" y="249"/>
                  </a:cubicBezTo>
                  <a:cubicBezTo>
                    <a:pt x="180" y="249"/>
                    <a:pt x="180" y="249"/>
                    <a:pt x="180" y="249"/>
                  </a:cubicBezTo>
                  <a:cubicBezTo>
                    <a:pt x="180" y="248"/>
                    <a:pt x="181" y="248"/>
                    <a:pt x="181" y="247"/>
                  </a:cubicBezTo>
                  <a:cubicBezTo>
                    <a:pt x="181" y="245"/>
                    <a:pt x="181" y="243"/>
                    <a:pt x="181" y="242"/>
                  </a:cubicBezTo>
                  <a:cubicBezTo>
                    <a:pt x="181" y="242"/>
                    <a:pt x="181" y="242"/>
                    <a:pt x="181" y="242"/>
                  </a:cubicBezTo>
                  <a:cubicBezTo>
                    <a:pt x="181" y="241"/>
                    <a:pt x="181" y="239"/>
                    <a:pt x="182" y="238"/>
                  </a:cubicBezTo>
                  <a:cubicBezTo>
                    <a:pt x="182" y="236"/>
                    <a:pt x="183" y="234"/>
                    <a:pt x="182" y="233"/>
                  </a:cubicBezTo>
                  <a:cubicBezTo>
                    <a:pt x="183" y="230"/>
                    <a:pt x="184" y="227"/>
                    <a:pt x="185" y="224"/>
                  </a:cubicBezTo>
                  <a:cubicBezTo>
                    <a:pt x="184" y="224"/>
                    <a:pt x="184" y="224"/>
                    <a:pt x="184" y="224"/>
                  </a:cubicBezTo>
                  <a:cubicBezTo>
                    <a:pt x="185" y="224"/>
                    <a:pt x="184" y="224"/>
                    <a:pt x="184" y="223"/>
                  </a:cubicBezTo>
                  <a:cubicBezTo>
                    <a:pt x="184" y="224"/>
                    <a:pt x="185" y="222"/>
                    <a:pt x="185" y="222"/>
                  </a:cubicBezTo>
                  <a:cubicBezTo>
                    <a:pt x="185" y="221"/>
                    <a:pt x="186" y="219"/>
                    <a:pt x="187" y="217"/>
                  </a:cubicBezTo>
                  <a:cubicBezTo>
                    <a:pt x="186" y="217"/>
                    <a:pt x="186" y="217"/>
                    <a:pt x="186" y="217"/>
                  </a:cubicBezTo>
                  <a:cubicBezTo>
                    <a:pt x="187" y="216"/>
                    <a:pt x="187" y="215"/>
                    <a:pt x="187" y="213"/>
                  </a:cubicBezTo>
                  <a:cubicBezTo>
                    <a:pt x="187" y="213"/>
                    <a:pt x="187" y="212"/>
                    <a:pt x="187" y="212"/>
                  </a:cubicBezTo>
                  <a:cubicBezTo>
                    <a:pt x="188" y="211"/>
                    <a:pt x="188" y="211"/>
                    <a:pt x="189" y="209"/>
                  </a:cubicBezTo>
                  <a:cubicBezTo>
                    <a:pt x="189" y="208"/>
                    <a:pt x="189" y="207"/>
                    <a:pt x="189" y="206"/>
                  </a:cubicBezTo>
                  <a:cubicBezTo>
                    <a:pt x="189" y="205"/>
                    <a:pt x="190" y="203"/>
                    <a:pt x="190" y="202"/>
                  </a:cubicBezTo>
                  <a:cubicBezTo>
                    <a:pt x="190" y="202"/>
                    <a:pt x="191" y="202"/>
                    <a:pt x="191" y="202"/>
                  </a:cubicBezTo>
                  <a:cubicBezTo>
                    <a:pt x="189" y="202"/>
                    <a:pt x="191" y="201"/>
                    <a:pt x="190" y="202"/>
                  </a:cubicBezTo>
                  <a:cubicBezTo>
                    <a:pt x="191" y="199"/>
                    <a:pt x="191" y="197"/>
                    <a:pt x="191" y="194"/>
                  </a:cubicBezTo>
                  <a:cubicBezTo>
                    <a:pt x="191" y="194"/>
                    <a:pt x="191" y="194"/>
                    <a:pt x="191" y="194"/>
                  </a:cubicBezTo>
                  <a:cubicBezTo>
                    <a:pt x="192" y="190"/>
                    <a:pt x="191" y="186"/>
                    <a:pt x="191" y="182"/>
                  </a:cubicBezTo>
                  <a:cubicBezTo>
                    <a:pt x="190" y="183"/>
                    <a:pt x="190" y="183"/>
                    <a:pt x="190" y="183"/>
                  </a:cubicBezTo>
                  <a:cubicBezTo>
                    <a:pt x="190" y="182"/>
                    <a:pt x="190" y="180"/>
                    <a:pt x="191" y="181"/>
                  </a:cubicBezTo>
                  <a:cubicBezTo>
                    <a:pt x="190" y="180"/>
                    <a:pt x="190" y="178"/>
                    <a:pt x="190" y="177"/>
                  </a:cubicBezTo>
                  <a:cubicBezTo>
                    <a:pt x="190" y="176"/>
                    <a:pt x="190" y="176"/>
                    <a:pt x="190" y="175"/>
                  </a:cubicBezTo>
                  <a:cubicBezTo>
                    <a:pt x="189" y="173"/>
                    <a:pt x="189" y="173"/>
                    <a:pt x="188" y="171"/>
                  </a:cubicBezTo>
                  <a:cubicBezTo>
                    <a:pt x="188" y="171"/>
                    <a:pt x="188" y="171"/>
                    <a:pt x="188" y="171"/>
                  </a:cubicBezTo>
                  <a:cubicBezTo>
                    <a:pt x="188" y="170"/>
                    <a:pt x="187" y="168"/>
                    <a:pt x="188" y="169"/>
                  </a:cubicBezTo>
                  <a:cubicBezTo>
                    <a:pt x="187" y="167"/>
                    <a:pt x="186" y="164"/>
                    <a:pt x="185" y="163"/>
                  </a:cubicBezTo>
                  <a:cubicBezTo>
                    <a:pt x="185" y="163"/>
                    <a:pt x="185" y="162"/>
                    <a:pt x="185" y="162"/>
                  </a:cubicBezTo>
                  <a:cubicBezTo>
                    <a:pt x="185" y="162"/>
                    <a:pt x="185" y="161"/>
                    <a:pt x="184" y="161"/>
                  </a:cubicBezTo>
                  <a:cubicBezTo>
                    <a:pt x="185" y="161"/>
                    <a:pt x="185" y="161"/>
                    <a:pt x="185" y="161"/>
                  </a:cubicBezTo>
                  <a:cubicBezTo>
                    <a:pt x="190" y="158"/>
                    <a:pt x="195" y="153"/>
                    <a:pt x="200" y="149"/>
                  </a:cubicBezTo>
                  <a:cubicBezTo>
                    <a:pt x="201" y="149"/>
                    <a:pt x="200" y="149"/>
                    <a:pt x="201" y="148"/>
                  </a:cubicBezTo>
                  <a:cubicBezTo>
                    <a:pt x="206" y="145"/>
                    <a:pt x="212" y="137"/>
                    <a:pt x="216" y="131"/>
                  </a:cubicBezTo>
                  <a:cubicBezTo>
                    <a:pt x="215" y="131"/>
                    <a:pt x="215" y="131"/>
                    <a:pt x="215" y="131"/>
                  </a:cubicBezTo>
                  <a:cubicBezTo>
                    <a:pt x="216" y="130"/>
                    <a:pt x="217" y="128"/>
                    <a:pt x="218" y="127"/>
                  </a:cubicBezTo>
                  <a:cubicBezTo>
                    <a:pt x="218" y="127"/>
                    <a:pt x="218" y="127"/>
                    <a:pt x="218" y="127"/>
                  </a:cubicBezTo>
                  <a:cubicBezTo>
                    <a:pt x="218" y="127"/>
                    <a:pt x="219" y="125"/>
                    <a:pt x="219" y="124"/>
                  </a:cubicBezTo>
                  <a:cubicBezTo>
                    <a:pt x="220" y="124"/>
                    <a:pt x="219" y="124"/>
                    <a:pt x="220" y="123"/>
                  </a:cubicBezTo>
                  <a:cubicBezTo>
                    <a:pt x="220" y="122"/>
                    <a:pt x="220" y="122"/>
                    <a:pt x="220" y="122"/>
                  </a:cubicBezTo>
                  <a:cubicBezTo>
                    <a:pt x="222" y="121"/>
                    <a:pt x="223" y="117"/>
                    <a:pt x="224" y="114"/>
                  </a:cubicBezTo>
                  <a:cubicBezTo>
                    <a:pt x="224" y="114"/>
                    <a:pt x="224" y="115"/>
                    <a:pt x="224" y="114"/>
                  </a:cubicBezTo>
                  <a:cubicBezTo>
                    <a:pt x="226" y="110"/>
                    <a:pt x="227" y="103"/>
                    <a:pt x="228" y="98"/>
                  </a:cubicBezTo>
                  <a:cubicBezTo>
                    <a:pt x="228" y="98"/>
                    <a:pt x="228" y="98"/>
                    <a:pt x="228" y="98"/>
                  </a:cubicBezTo>
                  <a:cubicBezTo>
                    <a:pt x="228" y="97"/>
                    <a:pt x="229" y="96"/>
                    <a:pt x="229" y="94"/>
                  </a:cubicBezTo>
                  <a:cubicBezTo>
                    <a:pt x="229" y="93"/>
                    <a:pt x="229" y="92"/>
                    <a:pt x="229" y="90"/>
                  </a:cubicBezTo>
                  <a:cubicBezTo>
                    <a:pt x="229" y="90"/>
                    <a:pt x="229" y="90"/>
                    <a:pt x="229" y="90"/>
                  </a:cubicBezTo>
                  <a:cubicBezTo>
                    <a:pt x="230" y="89"/>
                    <a:pt x="229" y="88"/>
                    <a:pt x="230" y="87"/>
                  </a:cubicBezTo>
                  <a:cubicBezTo>
                    <a:pt x="230" y="86"/>
                    <a:pt x="230" y="86"/>
                    <a:pt x="230" y="86"/>
                  </a:cubicBezTo>
                  <a:cubicBezTo>
                    <a:pt x="230" y="85"/>
                    <a:pt x="229" y="84"/>
                    <a:pt x="230" y="83"/>
                  </a:cubicBezTo>
                  <a:cubicBezTo>
                    <a:pt x="230" y="83"/>
                    <a:pt x="230" y="83"/>
                    <a:pt x="230" y="83"/>
                  </a:cubicBezTo>
                  <a:cubicBezTo>
                    <a:pt x="230" y="82"/>
                    <a:pt x="230" y="81"/>
                    <a:pt x="230" y="80"/>
                  </a:cubicBezTo>
                  <a:cubicBezTo>
                    <a:pt x="230" y="80"/>
                    <a:pt x="230" y="80"/>
                    <a:pt x="230" y="80"/>
                  </a:cubicBezTo>
                  <a:cubicBezTo>
                    <a:pt x="230" y="78"/>
                    <a:pt x="229" y="77"/>
                    <a:pt x="230" y="77"/>
                  </a:cubicBezTo>
                  <a:cubicBezTo>
                    <a:pt x="229" y="76"/>
                    <a:pt x="230" y="79"/>
                    <a:pt x="229" y="78"/>
                  </a:cubicBezTo>
                  <a:cubicBezTo>
                    <a:pt x="229" y="74"/>
                    <a:pt x="229" y="70"/>
                    <a:pt x="227" y="66"/>
                  </a:cubicBezTo>
                  <a:cubicBezTo>
                    <a:pt x="226" y="63"/>
                    <a:pt x="224" y="59"/>
                    <a:pt x="222" y="56"/>
                  </a:cubicBezTo>
                  <a:cubicBezTo>
                    <a:pt x="222" y="56"/>
                    <a:pt x="221" y="55"/>
                    <a:pt x="221" y="55"/>
                  </a:cubicBezTo>
                  <a:cubicBezTo>
                    <a:pt x="221" y="54"/>
                    <a:pt x="219" y="53"/>
                    <a:pt x="219" y="52"/>
                  </a:cubicBezTo>
                  <a:cubicBezTo>
                    <a:pt x="219" y="52"/>
                    <a:pt x="219" y="52"/>
                    <a:pt x="218" y="52"/>
                  </a:cubicBezTo>
                  <a:cubicBezTo>
                    <a:pt x="218" y="51"/>
                    <a:pt x="218" y="50"/>
                    <a:pt x="217" y="49"/>
                  </a:cubicBezTo>
                  <a:cubicBezTo>
                    <a:pt x="217" y="50"/>
                    <a:pt x="217" y="50"/>
                    <a:pt x="217" y="50"/>
                  </a:cubicBezTo>
                  <a:cubicBezTo>
                    <a:pt x="216" y="48"/>
                    <a:pt x="215" y="47"/>
                    <a:pt x="215" y="46"/>
                  </a:cubicBezTo>
                  <a:cubicBezTo>
                    <a:pt x="215" y="46"/>
                    <a:pt x="215" y="46"/>
                    <a:pt x="215" y="46"/>
                  </a:cubicBezTo>
                  <a:cubicBezTo>
                    <a:pt x="214" y="45"/>
                    <a:pt x="213" y="44"/>
                    <a:pt x="212" y="43"/>
                  </a:cubicBezTo>
                  <a:cubicBezTo>
                    <a:pt x="212" y="43"/>
                    <a:pt x="212" y="43"/>
                    <a:pt x="212" y="43"/>
                  </a:cubicBezTo>
                  <a:cubicBezTo>
                    <a:pt x="211" y="42"/>
                    <a:pt x="212" y="43"/>
                    <a:pt x="211" y="41"/>
                  </a:cubicBezTo>
                  <a:cubicBezTo>
                    <a:pt x="211" y="41"/>
                    <a:pt x="211" y="41"/>
                    <a:pt x="211" y="41"/>
                  </a:cubicBezTo>
                  <a:cubicBezTo>
                    <a:pt x="210" y="40"/>
                    <a:pt x="209" y="37"/>
                    <a:pt x="208" y="35"/>
                  </a:cubicBezTo>
                  <a:cubicBezTo>
                    <a:pt x="208" y="35"/>
                    <a:pt x="208" y="35"/>
                    <a:pt x="208" y="35"/>
                  </a:cubicBezTo>
                  <a:cubicBezTo>
                    <a:pt x="207" y="34"/>
                    <a:pt x="206" y="32"/>
                    <a:pt x="206" y="29"/>
                  </a:cubicBezTo>
                  <a:cubicBezTo>
                    <a:pt x="206" y="29"/>
                    <a:pt x="205" y="30"/>
                    <a:pt x="205" y="28"/>
                  </a:cubicBezTo>
                  <a:cubicBezTo>
                    <a:pt x="205" y="28"/>
                    <a:pt x="206" y="27"/>
                    <a:pt x="206" y="26"/>
                  </a:cubicBezTo>
                  <a:cubicBezTo>
                    <a:pt x="206" y="25"/>
                    <a:pt x="206" y="25"/>
                    <a:pt x="206" y="25"/>
                  </a:cubicBezTo>
                  <a:cubicBezTo>
                    <a:pt x="206" y="24"/>
                    <a:pt x="207" y="23"/>
                    <a:pt x="207" y="23"/>
                  </a:cubicBezTo>
                  <a:cubicBezTo>
                    <a:pt x="208" y="22"/>
                    <a:pt x="209" y="21"/>
                    <a:pt x="209" y="21"/>
                  </a:cubicBezTo>
                  <a:cubicBezTo>
                    <a:pt x="208" y="21"/>
                    <a:pt x="210" y="20"/>
                    <a:pt x="208" y="21"/>
                  </a:cubicBezTo>
                  <a:cubicBezTo>
                    <a:pt x="209" y="20"/>
                    <a:pt x="209" y="20"/>
                    <a:pt x="209" y="20"/>
                  </a:cubicBezTo>
                  <a:cubicBezTo>
                    <a:pt x="209" y="20"/>
                    <a:pt x="208" y="21"/>
                    <a:pt x="208" y="20"/>
                  </a:cubicBezTo>
                  <a:cubicBezTo>
                    <a:pt x="209" y="20"/>
                    <a:pt x="211" y="19"/>
                    <a:pt x="212" y="19"/>
                  </a:cubicBezTo>
                  <a:cubicBezTo>
                    <a:pt x="214" y="19"/>
                    <a:pt x="215" y="20"/>
                    <a:pt x="217" y="21"/>
                  </a:cubicBezTo>
                  <a:cubicBezTo>
                    <a:pt x="216" y="20"/>
                    <a:pt x="217" y="20"/>
                    <a:pt x="217" y="20"/>
                  </a:cubicBezTo>
                  <a:cubicBezTo>
                    <a:pt x="218" y="21"/>
                    <a:pt x="219" y="21"/>
                    <a:pt x="220" y="22"/>
                  </a:cubicBezTo>
                  <a:cubicBezTo>
                    <a:pt x="220" y="22"/>
                    <a:pt x="220" y="22"/>
                    <a:pt x="221" y="22"/>
                  </a:cubicBezTo>
                  <a:cubicBezTo>
                    <a:pt x="221" y="22"/>
                    <a:pt x="221" y="23"/>
                    <a:pt x="222" y="23"/>
                  </a:cubicBezTo>
                  <a:cubicBezTo>
                    <a:pt x="222" y="23"/>
                    <a:pt x="223" y="23"/>
                    <a:pt x="223" y="24"/>
                  </a:cubicBezTo>
                  <a:cubicBezTo>
                    <a:pt x="223" y="24"/>
                    <a:pt x="223" y="24"/>
                    <a:pt x="223" y="24"/>
                  </a:cubicBezTo>
                  <a:cubicBezTo>
                    <a:pt x="224" y="24"/>
                    <a:pt x="224" y="24"/>
                    <a:pt x="224" y="24"/>
                  </a:cubicBezTo>
                  <a:cubicBezTo>
                    <a:pt x="224" y="24"/>
                    <a:pt x="225" y="24"/>
                    <a:pt x="225" y="24"/>
                  </a:cubicBezTo>
                  <a:cubicBezTo>
                    <a:pt x="225" y="24"/>
                    <a:pt x="224" y="23"/>
                    <a:pt x="225" y="24"/>
                  </a:cubicBezTo>
                  <a:cubicBezTo>
                    <a:pt x="225" y="24"/>
                    <a:pt x="225" y="24"/>
                    <a:pt x="225" y="24"/>
                  </a:cubicBezTo>
                  <a:cubicBezTo>
                    <a:pt x="226" y="24"/>
                    <a:pt x="226" y="24"/>
                    <a:pt x="226" y="24"/>
                  </a:cubicBezTo>
                  <a:cubicBezTo>
                    <a:pt x="226" y="24"/>
                    <a:pt x="226" y="24"/>
                    <a:pt x="226" y="24"/>
                  </a:cubicBezTo>
                  <a:cubicBezTo>
                    <a:pt x="226" y="23"/>
                    <a:pt x="226" y="23"/>
                    <a:pt x="226" y="22"/>
                  </a:cubicBezTo>
                  <a:cubicBezTo>
                    <a:pt x="227" y="22"/>
                    <a:pt x="227" y="22"/>
                    <a:pt x="227" y="22"/>
                  </a:cubicBezTo>
                  <a:cubicBezTo>
                    <a:pt x="226" y="22"/>
                    <a:pt x="226" y="22"/>
                    <a:pt x="226" y="22"/>
                  </a:cubicBezTo>
                  <a:cubicBezTo>
                    <a:pt x="226" y="21"/>
                    <a:pt x="226" y="19"/>
                    <a:pt x="227" y="20"/>
                  </a:cubicBezTo>
                  <a:cubicBezTo>
                    <a:pt x="227" y="21"/>
                    <a:pt x="226" y="20"/>
                    <a:pt x="226" y="21"/>
                  </a:cubicBezTo>
                  <a:cubicBezTo>
                    <a:pt x="227" y="20"/>
                    <a:pt x="227" y="19"/>
                    <a:pt x="227" y="17"/>
                  </a:cubicBezTo>
                  <a:cubicBezTo>
                    <a:pt x="227" y="18"/>
                    <a:pt x="227" y="18"/>
                    <a:pt x="227" y="18"/>
                  </a:cubicBezTo>
                  <a:cubicBezTo>
                    <a:pt x="227" y="16"/>
                    <a:pt x="228" y="15"/>
                    <a:pt x="229" y="13"/>
                  </a:cubicBezTo>
                  <a:cubicBezTo>
                    <a:pt x="229" y="13"/>
                    <a:pt x="229" y="13"/>
                    <a:pt x="229" y="14"/>
                  </a:cubicBezTo>
                  <a:cubicBezTo>
                    <a:pt x="229" y="11"/>
                    <a:pt x="232" y="10"/>
                    <a:pt x="233" y="8"/>
                  </a:cubicBezTo>
                  <a:cubicBezTo>
                    <a:pt x="233" y="9"/>
                    <a:pt x="233" y="9"/>
                    <a:pt x="233" y="9"/>
                  </a:cubicBezTo>
                  <a:cubicBezTo>
                    <a:pt x="234" y="8"/>
                    <a:pt x="234" y="8"/>
                    <a:pt x="235" y="8"/>
                  </a:cubicBezTo>
                  <a:cubicBezTo>
                    <a:pt x="235" y="8"/>
                    <a:pt x="236" y="8"/>
                    <a:pt x="237" y="8"/>
                  </a:cubicBezTo>
                  <a:cubicBezTo>
                    <a:pt x="237" y="8"/>
                    <a:pt x="237" y="8"/>
                    <a:pt x="237" y="8"/>
                  </a:cubicBezTo>
                  <a:cubicBezTo>
                    <a:pt x="238" y="8"/>
                    <a:pt x="239" y="8"/>
                    <a:pt x="240" y="8"/>
                  </a:cubicBezTo>
                  <a:cubicBezTo>
                    <a:pt x="241" y="9"/>
                    <a:pt x="243" y="9"/>
                    <a:pt x="244" y="10"/>
                  </a:cubicBezTo>
                  <a:cubicBezTo>
                    <a:pt x="244" y="10"/>
                    <a:pt x="245" y="12"/>
                    <a:pt x="245" y="12"/>
                  </a:cubicBezTo>
                  <a:cubicBezTo>
                    <a:pt x="245" y="12"/>
                    <a:pt x="245" y="12"/>
                    <a:pt x="245" y="12"/>
                  </a:cubicBezTo>
                  <a:cubicBezTo>
                    <a:pt x="245" y="12"/>
                    <a:pt x="246" y="12"/>
                    <a:pt x="246" y="12"/>
                  </a:cubicBezTo>
                  <a:cubicBezTo>
                    <a:pt x="246" y="12"/>
                    <a:pt x="246" y="12"/>
                    <a:pt x="246" y="12"/>
                  </a:cubicBezTo>
                  <a:cubicBezTo>
                    <a:pt x="246" y="12"/>
                    <a:pt x="246" y="13"/>
                    <a:pt x="246" y="13"/>
                  </a:cubicBezTo>
                  <a:cubicBezTo>
                    <a:pt x="247" y="14"/>
                    <a:pt x="247" y="15"/>
                    <a:pt x="248" y="15"/>
                  </a:cubicBezTo>
                  <a:cubicBezTo>
                    <a:pt x="247" y="15"/>
                    <a:pt x="248" y="14"/>
                    <a:pt x="248" y="15"/>
                  </a:cubicBezTo>
                  <a:cubicBezTo>
                    <a:pt x="249" y="17"/>
                    <a:pt x="248" y="16"/>
                    <a:pt x="248" y="17"/>
                  </a:cubicBezTo>
                  <a:cubicBezTo>
                    <a:pt x="249" y="18"/>
                    <a:pt x="249" y="18"/>
                    <a:pt x="249" y="18"/>
                  </a:cubicBezTo>
                  <a:cubicBezTo>
                    <a:pt x="248" y="18"/>
                    <a:pt x="249" y="19"/>
                    <a:pt x="248" y="19"/>
                  </a:cubicBezTo>
                  <a:cubicBezTo>
                    <a:pt x="249" y="19"/>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2"/>
                    <a:pt x="250" y="22"/>
                    <a:pt x="250" y="22"/>
                  </a:cubicBezTo>
                  <a:cubicBezTo>
                    <a:pt x="250" y="23"/>
                    <a:pt x="250" y="23"/>
                    <a:pt x="250" y="23"/>
                  </a:cubicBezTo>
                  <a:cubicBezTo>
                    <a:pt x="251" y="23"/>
                    <a:pt x="251" y="23"/>
                    <a:pt x="251" y="23"/>
                  </a:cubicBezTo>
                  <a:cubicBezTo>
                    <a:pt x="251" y="23"/>
                    <a:pt x="252" y="23"/>
                    <a:pt x="252" y="23"/>
                  </a:cubicBezTo>
                  <a:cubicBezTo>
                    <a:pt x="252" y="23"/>
                    <a:pt x="254" y="23"/>
                    <a:pt x="254" y="24"/>
                  </a:cubicBezTo>
                  <a:cubicBezTo>
                    <a:pt x="256" y="24"/>
                    <a:pt x="258" y="24"/>
                    <a:pt x="259" y="24"/>
                  </a:cubicBezTo>
                  <a:cubicBezTo>
                    <a:pt x="260" y="25"/>
                    <a:pt x="261" y="25"/>
                    <a:pt x="263" y="26"/>
                  </a:cubicBezTo>
                  <a:cubicBezTo>
                    <a:pt x="262" y="26"/>
                    <a:pt x="262" y="26"/>
                    <a:pt x="262" y="25"/>
                  </a:cubicBezTo>
                  <a:cubicBezTo>
                    <a:pt x="263" y="26"/>
                    <a:pt x="263" y="26"/>
                    <a:pt x="264" y="26"/>
                  </a:cubicBezTo>
                  <a:cubicBezTo>
                    <a:pt x="264" y="26"/>
                    <a:pt x="265" y="27"/>
                    <a:pt x="266" y="28"/>
                  </a:cubicBezTo>
                  <a:cubicBezTo>
                    <a:pt x="266" y="29"/>
                    <a:pt x="266" y="29"/>
                    <a:pt x="266" y="29"/>
                  </a:cubicBezTo>
                  <a:cubicBezTo>
                    <a:pt x="266" y="29"/>
                    <a:pt x="266" y="30"/>
                    <a:pt x="266" y="30"/>
                  </a:cubicBezTo>
                  <a:cubicBezTo>
                    <a:pt x="266" y="31"/>
                    <a:pt x="265" y="32"/>
                    <a:pt x="265" y="32"/>
                  </a:cubicBezTo>
                  <a:cubicBezTo>
                    <a:pt x="265" y="32"/>
                    <a:pt x="266" y="31"/>
                    <a:pt x="266" y="32"/>
                  </a:cubicBezTo>
                  <a:cubicBezTo>
                    <a:pt x="266" y="33"/>
                    <a:pt x="264" y="34"/>
                    <a:pt x="263" y="35"/>
                  </a:cubicBezTo>
                  <a:cubicBezTo>
                    <a:pt x="263" y="34"/>
                    <a:pt x="263" y="34"/>
                    <a:pt x="263" y="34"/>
                  </a:cubicBezTo>
                  <a:cubicBezTo>
                    <a:pt x="263" y="35"/>
                    <a:pt x="261" y="36"/>
                    <a:pt x="262" y="36"/>
                  </a:cubicBezTo>
                  <a:cubicBezTo>
                    <a:pt x="261" y="37"/>
                    <a:pt x="260" y="38"/>
                    <a:pt x="260" y="37"/>
                  </a:cubicBezTo>
                  <a:cubicBezTo>
                    <a:pt x="259" y="39"/>
                    <a:pt x="257" y="40"/>
                    <a:pt x="255" y="41"/>
                  </a:cubicBezTo>
                  <a:cubicBezTo>
                    <a:pt x="253" y="42"/>
                    <a:pt x="253" y="42"/>
                    <a:pt x="253" y="42"/>
                  </a:cubicBezTo>
                  <a:cubicBezTo>
                    <a:pt x="255" y="43"/>
                    <a:pt x="255" y="43"/>
                    <a:pt x="255" y="43"/>
                  </a:cubicBezTo>
                  <a:cubicBezTo>
                    <a:pt x="257" y="44"/>
                    <a:pt x="258" y="45"/>
                    <a:pt x="259" y="45"/>
                  </a:cubicBezTo>
                  <a:cubicBezTo>
                    <a:pt x="259" y="45"/>
                    <a:pt x="260" y="46"/>
                    <a:pt x="260" y="46"/>
                  </a:cubicBezTo>
                  <a:cubicBezTo>
                    <a:pt x="259" y="45"/>
                    <a:pt x="259" y="45"/>
                    <a:pt x="259" y="45"/>
                  </a:cubicBezTo>
                  <a:cubicBezTo>
                    <a:pt x="259" y="45"/>
                    <a:pt x="259" y="45"/>
                    <a:pt x="259" y="45"/>
                  </a:cubicBezTo>
                  <a:cubicBezTo>
                    <a:pt x="260" y="46"/>
                    <a:pt x="260" y="46"/>
                    <a:pt x="260" y="45"/>
                  </a:cubicBezTo>
                  <a:cubicBezTo>
                    <a:pt x="262" y="46"/>
                    <a:pt x="261" y="47"/>
                    <a:pt x="263" y="49"/>
                  </a:cubicBezTo>
                  <a:cubicBezTo>
                    <a:pt x="263" y="49"/>
                    <a:pt x="263" y="49"/>
                    <a:pt x="264" y="49"/>
                  </a:cubicBezTo>
                  <a:cubicBezTo>
                    <a:pt x="264" y="50"/>
                    <a:pt x="264" y="50"/>
                    <a:pt x="264" y="51"/>
                  </a:cubicBezTo>
                  <a:cubicBezTo>
                    <a:pt x="264" y="52"/>
                    <a:pt x="264" y="51"/>
                    <a:pt x="265" y="51"/>
                  </a:cubicBezTo>
                  <a:cubicBezTo>
                    <a:pt x="265" y="52"/>
                    <a:pt x="264" y="53"/>
                    <a:pt x="264" y="53"/>
                  </a:cubicBezTo>
                  <a:cubicBezTo>
                    <a:pt x="264" y="53"/>
                    <a:pt x="264" y="54"/>
                    <a:pt x="264" y="54"/>
                  </a:cubicBezTo>
                  <a:cubicBezTo>
                    <a:pt x="264" y="53"/>
                    <a:pt x="263" y="54"/>
                    <a:pt x="263" y="54"/>
                  </a:cubicBezTo>
                  <a:cubicBezTo>
                    <a:pt x="263" y="54"/>
                    <a:pt x="263" y="54"/>
                    <a:pt x="263" y="54"/>
                  </a:cubicBezTo>
                  <a:cubicBezTo>
                    <a:pt x="263" y="54"/>
                    <a:pt x="262" y="55"/>
                    <a:pt x="262" y="55"/>
                  </a:cubicBezTo>
                  <a:cubicBezTo>
                    <a:pt x="262" y="55"/>
                    <a:pt x="263" y="54"/>
                    <a:pt x="263" y="54"/>
                  </a:cubicBezTo>
                  <a:cubicBezTo>
                    <a:pt x="263" y="54"/>
                    <a:pt x="262" y="55"/>
                    <a:pt x="261" y="55"/>
                  </a:cubicBezTo>
                  <a:cubicBezTo>
                    <a:pt x="262" y="55"/>
                    <a:pt x="260" y="56"/>
                    <a:pt x="260" y="56"/>
                  </a:cubicBezTo>
                  <a:cubicBezTo>
                    <a:pt x="259" y="56"/>
                    <a:pt x="259" y="56"/>
                    <a:pt x="258" y="56"/>
                  </a:cubicBezTo>
                  <a:cubicBezTo>
                    <a:pt x="259" y="56"/>
                    <a:pt x="257" y="56"/>
                    <a:pt x="258" y="56"/>
                  </a:cubicBezTo>
                  <a:cubicBezTo>
                    <a:pt x="258" y="56"/>
                    <a:pt x="258" y="56"/>
                    <a:pt x="259" y="56"/>
                  </a:cubicBezTo>
                  <a:cubicBezTo>
                    <a:pt x="258" y="56"/>
                    <a:pt x="259" y="57"/>
                    <a:pt x="257" y="57"/>
                  </a:cubicBezTo>
                  <a:cubicBezTo>
                    <a:pt x="257" y="57"/>
                    <a:pt x="258" y="56"/>
                    <a:pt x="256" y="57"/>
                  </a:cubicBezTo>
                  <a:cubicBezTo>
                    <a:pt x="256" y="57"/>
                    <a:pt x="257" y="57"/>
                    <a:pt x="257" y="57"/>
                  </a:cubicBezTo>
                  <a:cubicBezTo>
                    <a:pt x="255" y="57"/>
                    <a:pt x="255" y="57"/>
                    <a:pt x="255" y="57"/>
                  </a:cubicBezTo>
                  <a:cubicBezTo>
                    <a:pt x="255" y="57"/>
                    <a:pt x="255" y="57"/>
                    <a:pt x="255" y="57"/>
                  </a:cubicBezTo>
                  <a:cubicBezTo>
                    <a:pt x="255" y="57"/>
                    <a:pt x="255" y="57"/>
                    <a:pt x="255" y="57"/>
                  </a:cubicBezTo>
                  <a:cubicBezTo>
                    <a:pt x="255" y="57"/>
                    <a:pt x="253" y="58"/>
                    <a:pt x="252" y="57"/>
                  </a:cubicBezTo>
                  <a:cubicBezTo>
                    <a:pt x="252" y="57"/>
                    <a:pt x="251" y="58"/>
                    <a:pt x="250" y="58"/>
                  </a:cubicBezTo>
                  <a:cubicBezTo>
                    <a:pt x="250" y="58"/>
                    <a:pt x="250" y="58"/>
                    <a:pt x="250" y="58"/>
                  </a:cubicBezTo>
                  <a:cubicBezTo>
                    <a:pt x="249" y="58"/>
                    <a:pt x="248" y="58"/>
                    <a:pt x="247" y="58"/>
                  </a:cubicBezTo>
                  <a:cubicBezTo>
                    <a:pt x="247" y="58"/>
                    <a:pt x="247" y="58"/>
                    <a:pt x="247" y="58"/>
                  </a:cubicBezTo>
                  <a:cubicBezTo>
                    <a:pt x="247" y="58"/>
                    <a:pt x="246" y="58"/>
                    <a:pt x="245" y="57"/>
                  </a:cubicBezTo>
                  <a:cubicBezTo>
                    <a:pt x="244" y="58"/>
                    <a:pt x="244" y="58"/>
                    <a:pt x="244" y="58"/>
                  </a:cubicBezTo>
                  <a:cubicBezTo>
                    <a:pt x="244" y="58"/>
                    <a:pt x="244" y="58"/>
                    <a:pt x="244" y="58"/>
                  </a:cubicBezTo>
                  <a:cubicBezTo>
                    <a:pt x="243" y="58"/>
                    <a:pt x="243" y="58"/>
                    <a:pt x="243" y="58"/>
                  </a:cubicBezTo>
                  <a:cubicBezTo>
                    <a:pt x="243" y="58"/>
                    <a:pt x="243" y="58"/>
                    <a:pt x="243" y="58"/>
                  </a:cubicBezTo>
                  <a:cubicBezTo>
                    <a:pt x="243" y="58"/>
                    <a:pt x="242" y="58"/>
                    <a:pt x="242" y="58"/>
                  </a:cubicBezTo>
                  <a:cubicBezTo>
                    <a:pt x="240" y="57"/>
                    <a:pt x="240" y="57"/>
                    <a:pt x="240" y="57"/>
                  </a:cubicBezTo>
                  <a:cubicBezTo>
                    <a:pt x="241" y="59"/>
                    <a:pt x="241" y="59"/>
                    <a:pt x="241" y="59"/>
                  </a:cubicBezTo>
                  <a:cubicBezTo>
                    <a:pt x="241" y="60"/>
                    <a:pt x="241" y="60"/>
                    <a:pt x="241" y="60"/>
                  </a:cubicBezTo>
                  <a:cubicBezTo>
                    <a:pt x="242" y="62"/>
                    <a:pt x="243" y="64"/>
                    <a:pt x="245" y="66"/>
                  </a:cubicBezTo>
                  <a:cubicBezTo>
                    <a:pt x="245" y="66"/>
                    <a:pt x="244" y="66"/>
                    <a:pt x="245" y="67"/>
                  </a:cubicBezTo>
                  <a:cubicBezTo>
                    <a:pt x="246" y="69"/>
                    <a:pt x="248" y="73"/>
                    <a:pt x="249" y="75"/>
                  </a:cubicBezTo>
                  <a:cubicBezTo>
                    <a:pt x="249" y="74"/>
                    <a:pt x="249" y="75"/>
                    <a:pt x="249" y="75"/>
                  </a:cubicBezTo>
                  <a:cubicBezTo>
                    <a:pt x="249" y="76"/>
                    <a:pt x="250" y="76"/>
                    <a:pt x="250" y="76"/>
                  </a:cubicBezTo>
                  <a:cubicBezTo>
                    <a:pt x="249" y="76"/>
                    <a:pt x="249" y="77"/>
                    <a:pt x="249" y="76"/>
                  </a:cubicBezTo>
                  <a:cubicBezTo>
                    <a:pt x="250" y="78"/>
                    <a:pt x="250" y="81"/>
                    <a:pt x="251" y="82"/>
                  </a:cubicBezTo>
                  <a:cubicBezTo>
                    <a:pt x="251" y="81"/>
                    <a:pt x="251" y="82"/>
                    <a:pt x="251" y="82"/>
                  </a:cubicBezTo>
                  <a:cubicBezTo>
                    <a:pt x="251" y="82"/>
                    <a:pt x="252" y="83"/>
                    <a:pt x="252" y="84"/>
                  </a:cubicBezTo>
                  <a:cubicBezTo>
                    <a:pt x="251" y="85"/>
                    <a:pt x="251" y="85"/>
                    <a:pt x="251" y="85"/>
                  </a:cubicBezTo>
                  <a:cubicBezTo>
                    <a:pt x="252" y="85"/>
                    <a:pt x="252" y="85"/>
                    <a:pt x="252" y="85"/>
                  </a:cubicBezTo>
                  <a:cubicBezTo>
                    <a:pt x="252" y="86"/>
                    <a:pt x="251" y="86"/>
                    <a:pt x="252" y="87"/>
                  </a:cubicBezTo>
                  <a:cubicBezTo>
                    <a:pt x="252" y="87"/>
                    <a:pt x="252" y="87"/>
                    <a:pt x="252" y="87"/>
                  </a:cubicBezTo>
                  <a:cubicBezTo>
                    <a:pt x="252" y="88"/>
                    <a:pt x="252" y="90"/>
                    <a:pt x="253" y="91"/>
                  </a:cubicBezTo>
                  <a:cubicBezTo>
                    <a:pt x="253" y="92"/>
                    <a:pt x="253" y="92"/>
                    <a:pt x="253" y="92"/>
                  </a:cubicBezTo>
                  <a:cubicBezTo>
                    <a:pt x="253" y="93"/>
                    <a:pt x="253" y="94"/>
                    <a:pt x="253" y="93"/>
                  </a:cubicBezTo>
                  <a:cubicBezTo>
                    <a:pt x="253" y="95"/>
                    <a:pt x="253" y="96"/>
                    <a:pt x="253" y="97"/>
                  </a:cubicBezTo>
                  <a:cubicBezTo>
                    <a:pt x="253" y="101"/>
                    <a:pt x="252" y="106"/>
                    <a:pt x="251" y="110"/>
                  </a:cubicBezTo>
                  <a:cubicBezTo>
                    <a:pt x="252" y="110"/>
                    <a:pt x="252" y="110"/>
                    <a:pt x="252" y="110"/>
                  </a:cubicBezTo>
                  <a:cubicBezTo>
                    <a:pt x="252" y="111"/>
                    <a:pt x="251" y="110"/>
                    <a:pt x="251" y="111"/>
                  </a:cubicBezTo>
                  <a:cubicBezTo>
                    <a:pt x="251" y="111"/>
                    <a:pt x="251" y="112"/>
                    <a:pt x="252" y="111"/>
                  </a:cubicBezTo>
                  <a:cubicBezTo>
                    <a:pt x="252" y="113"/>
                    <a:pt x="251" y="113"/>
                    <a:pt x="251" y="114"/>
                  </a:cubicBezTo>
                  <a:cubicBezTo>
                    <a:pt x="250" y="115"/>
                    <a:pt x="251" y="114"/>
                    <a:pt x="251" y="114"/>
                  </a:cubicBezTo>
                  <a:cubicBezTo>
                    <a:pt x="250" y="114"/>
                    <a:pt x="250" y="116"/>
                    <a:pt x="250" y="116"/>
                  </a:cubicBezTo>
                  <a:cubicBezTo>
                    <a:pt x="250" y="117"/>
                    <a:pt x="250" y="116"/>
                    <a:pt x="250" y="116"/>
                  </a:cubicBezTo>
                  <a:cubicBezTo>
                    <a:pt x="250" y="117"/>
                    <a:pt x="250" y="117"/>
                    <a:pt x="250" y="117"/>
                  </a:cubicBezTo>
                  <a:cubicBezTo>
                    <a:pt x="250" y="118"/>
                    <a:pt x="251" y="115"/>
                    <a:pt x="251" y="116"/>
                  </a:cubicBezTo>
                  <a:cubicBezTo>
                    <a:pt x="251" y="117"/>
                    <a:pt x="251" y="117"/>
                    <a:pt x="251" y="117"/>
                  </a:cubicBezTo>
                  <a:cubicBezTo>
                    <a:pt x="251" y="118"/>
                    <a:pt x="252" y="115"/>
                    <a:pt x="252" y="117"/>
                  </a:cubicBezTo>
                  <a:cubicBezTo>
                    <a:pt x="251" y="118"/>
                    <a:pt x="250" y="119"/>
                    <a:pt x="251" y="118"/>
                  </a:cubicBezTo>
                  <a:cubicBezTo>
                    <a:pt x="250" y="120"/>
                    <a:pt x="250" y="118"/>
                    <a:pt x="249" y="121"/>
                  </a:cubicBezTo>
                  <a:cubicBezTo>
                    <a:pt x="249" y="121"/>
                    <a:pt x="249" y="119"/>
                    <a:pt x="250" y="119"/>
                  </a:cubicBezTo>
                  <a:cubicBezTo>
                    <a:pt x="250" y="120"/>
                    <a:pt x="249" y="121"/>
                    <a:pt x="248" y="122"/>
                  </a:cubicBezTo>
                  <a:cubicBezTo>
                    <a:pt x="249" y="121"/>
                    <a:pt x="248" y="122"/>
                    <a:pt x="248" y="123"/>
                  </a:cubicBezTo>
                  <a:cubicBezTo>
                    <a:pt x="248" y="124"/>
                    <a:pt x="248" y="122"/>
                    <a:pt x="248" y="124"/>
                  </a:cubicBezTo>
                  <a:cubicBezTo>
                    <a:pt x="248" y="124"/>
                    <a:pt x="247" y="125"/>
                    <a:pt x="247" y="124"/>
                  </a:cubicBezTo>
                  <a:cubicBezTo>
                    <a:pt x="247" y="124"/>
                    <a:pt x="247" y="125"/>
                    <a:pt x="246" y="126"/>
                  </a:cubicBezTo>
                  <a:cubicBezTo>
                    <a:pt x="246" y="127"/>
                    <a:pt x="247" y="125"/>
                    <a:pt x="247" y="127"/>
                  </a:cubicBezTo>
                  <a:cubicBezTo>
                    <a:pt x="247" y="126"/>
                    <a:pt x="246" y="129"/>
                    <a:pt x="246" y="128"/>
                  </a:cubicBezTo>
                  <a:cubicBezTo>
                    <a:pt x="245" y="128"/>
                    <a:pt x="246" y="128"/>
                    <a:pt x="246" y="128"/>
                  </a:cubicBezTo>
                  <a:cubicBezTo>
                    <a:pt x="246" y="129"/>
                    <a:pt x="244" y="130"/>
                    <a:pt x="245" y="131"/>
                  </a:cubicBezTo>
                  <a:cubicBezTo>
                    <a:pt x="244" y="131"/>
                    <a:pt x="244" y="131"/>
                    <a:pt x="244" y="131"/>
                  </a:cubicBezTo>
                  <a:cubicBezTo>
                    <a:pt x="244" y="132"/>
                    <a:pt x="244" y="132"/>
                    <a:pt x="244" y="132"/>
                  </a:cubicBezTo>
                  <a:cubicBezTo>
                    <a:pt x="244" y="133"/>
                    <a:pt x="243" y="135"/>
                    <a:pt x="243" y="135"/>
                  </a:cubicBezTo>
                  <a:cubicBezTo>
                    <a:pt x="243" y="135"/>
                    <a:pt x="242" y="137"/>
                    <a:pt x="242" y="136"/>
                  </a:cubicBezTo>
                  <a:cubicBezTo>
                    <a:pt x="243" y="135"/>
                    <a:pt x="243" y="135"/>
                    <a:pt x="243" y="134"/>
                  </a:cubicBezTo>
                  <a:cubicBezTo>
                    <a:pt x="243" y="135"/>
                    <a:pt x="242" y="136"/>
                    <a:pt x="242" y="136"/>
                  </a:cubicBezTo>
                  <a:cubicBezTo>
                    <a:pt x="242" y="137"/>
                    <a:pt x="242" y="137"/>
                    <a:pt x="242" y="137"/>
                  </a:cubicBezTo>
                  <a:cubicBezTo>
                    <a:pt x="242" y="137"/>
                    <a:pt x="242" y="138"/>
                    <a:pt x="241" y="138"/>
                  </a:cubicBezTo>
                  <a:cubicBezTo>
                    <a:pt x="241" y="138"/>
                    <a:pt x="242" y="138"/>
                    <a:pt x="241" y="138"/>
                  </a:cubicBezTo>
                  <a:cubicBezTo>
                    <a:pt x="241" y="139"/>
                    <a:pt x="241" y="139"/>
                    <a:pt x="241" y="139"/>
                  </a:cubicBezTo>
                  <a:cubicBezTo>
                    <a:pt x="240" y="140"/>
                    <a:pt x="241" y="139"/>
                    <a:pt x="241" y="141"/>
                  </a:cubicBezTo>
                  <a:cubicBezTo>
                    <a:pt x="241" y="140"/>
                    <a:pt x="241" y="140"/>
                    <a:pt x="241" y="140"/>
                  </a:cubicBezTo>
                  <a:cubicBezTo>
                    <a:pt x="241" y="140"/>
                    <a:pt x="241" y="141"/>
                    <a:pt x="241" y="141"/>
                  </a:cubicBezTo>
                  <a:cubicBezTo>
                    <a:pt x="240" y="142"/>
                    <a:pt x="240" y="142"/>
                    <a:pt x="240" y="142"/>
                  </a:cubicBezTo>
                  <a:cubicBezTo>
                    <a:pt x="239" y="143"/>
                    <a:pt x="240" y="143"/>
                    <a:pt x="239" y="144"/>
                  </a:cubicBezTo>
                  <a:cubicBezTo>
                    <a:pt x="240" y="143"/>
                    <a:pt x="240" y="143"/>
                    <a:pt x="240" y="143"/>
                  </a:cubicBezTo>
                  <a:cubicBezTo>
                    <a:pt x="240" y="142"/>
                    <a:pt x="240" y="144"/>
                    <a:pt x="239" y="145"/>
                  </a:cubicBezTo>
                  <a:cubicBezTo>
                    <a:pt x="239" y="146"/>
                    <a:pt x="238" y="147"/>
                    <a:pt x="239" y="145"/>
                  </a:cubicBezTo>
                  <a:cubicBezTo>
                    <a:pt x="238" y="146"/>
                    <a:pt x="238" y="147"/>
                    <a:pt x="238" y="146"/>
                  </a:cubicBezTo>
                  <a:cubicBezTo>
                    <a:pt x="238" y="148"/>
                    <a:pt x="238" y="146"/>
                    <a:pt x="238" y="147"/>
                  </a:cubicBezTo>
                  <a:cubicBezTo>
                    <a:pt x="238" y="148"/>
                    <a:pt x="237" y="149"/>
                    <a:pt x="237" y="150"/>
                  </a:cubicBezTo>
                  <a:cubicBezTo>
                    <a:pt x="238" y="149"/>
                    <a:pt x="238" y="149"/>
                    <a:pt x="238" y="149"/>
                  </a:cubicBezTo>
                  <a:cubicBezTo>
                    <a:pt x="238" y="150"/>
                    <a:pt x="238" y="150"/>
                    <a:pt x="238" y="150"/>
                  </a:cubicBezTo>
                  <a:cubicBezTo>
                    <a:pt x="238" y="149"/>
                    <a:pt x="238" y="151"/>
                    <a:pt x="238" y="150"/>
                  </a:cubicBezTo>
                  <a:cubicBezTo>
                    <a:pt x="238" y="151"/>
                    <a:pt x="238" y="152"/>
                    <a:pt x="237" y="152"/>
                  </a:cubicBezTo>
                  <a:cubicBezTo>
                    <a:pt x="237" y="150"/>
                    <a:pt x="236" y="154"/>
                    <a:pt x="235" y="153"/>
                  </a:cubicBezTo>
                  <a:cubicBezTo>
                    <a:pt x="234" y="155"/>
                    <a:pt x="236" y="155"/>
                    <a:pt x="234" y="157"/>
                  </a:cubicBezTo>
                  <a:cubicBezTo>
                    <a:pt x="234" y="156"/>
                    <a:pt x="233" y="157"/>
                    <a:pt x="234" y="156"/>
                  </a:cubicBezTo>
                  <a:cubicBezTo>
                    <a:pt x="234" y="157"/>
                    <a:pt x="233" y="157"/>
                    <a:pt x="233" y="158"/>
                  </a:cubicBezTo>
                  <a:cubicBezTo>
                    <a:pt x="233" y="157"/>
                    <a:pt x="232" y="160"/>
                    <a:pt x="234" y="158"/>
                  </a:cubicBezTo>
                  <a:cubicBezTo>
                    <a:pt x="233" y="158"/>
                    <a:pt x="234" y="157"/>
                    <a:pt x="234" y="157"/>
                  </a:cubicBezTo>
                  <a:cubicBezTo>
                    <a:pt x="234" y="158"/>
                    <a:pt x="235" y="157"/>
                    <a:pt x="234" y="158"/>
                  </a:cubicBezTo>
                  <a:cubicBezTo>
                    <a:pt x="233" y="159"/>
                    <a:pt x="233" y="160"/>
                    <a:pt x="233" y="160"/>
                  </a:cubicBezTo>
                  <a:cubicBezTo>
                    <a:pt x="232" y="160"/>
                    <a:pt x="233" y="159"/>
                    <a:pt x="233" y="159"/>
                  </a:cubicBezTo>
                  <a:cubicBezTo>
                    <a:pt x="232" y="161"/>
                    <a:pt x="232" y="161"/>
                    <a:pt x="231" y="162"/>
                  </a:cubicBezTo>
                  <a:cubicBezTo>
                    <a:pt x="232" y="161"/>
                    <a:pt x="232" y="160"/>
                    <a:pt x="232" y="160"/>
                  </a:cubicBezTo>
                  <a:cubicBezTo>
                    <a:pt x="231" y="161"/>
                    <a:pt x="231" y="161"/>
                    <a:pt x="231" y="161"/>
                  </a:cubicBezTo>
                  <a:cubicBezTo>
                    <a:pt x="231" y="161"/>
                    <a:pt x="231" y="161"/>
                    <a:pt x="231" y="161"/>
                  </a:cubicBezTo>
                  <a:cubicBezTo>
                    <a:pt x="230" y="163"/>
                    <a:pt x="230" y="162"/>
                    <a:pt x="229" y="163"/>
                  </a:cubicBezTo>
                  <a:cubicBezTo>
                    <a:pt x="229" y="165"/>
                    <a:pt x="229" y="165"/>
                    <a:pt x="229" y="165"/>
                  </a:cubicBezTo>
                  <a:cubicBezTo>
                    <a:pt x="230" y="164"/>
                    <a:pt x="231" y="162"/>
                    <a:pt x="231" y="162"/>
                  </a:cubicBezTo>
                  <a:cubicBezTo>
                    <a:pt x="230" y="164"/>
                    <a:pt x="230" y="164"/>
                    <a:pt x="229" y="165"/>
                  </a:cubicBezTo>
                  <a:cubicBezTo>
                    <a:pt x="229" y="165"/>
                    <a:pt x="230" y="165"/>
                    <a:pt x="230" y="164"/>
                  </a:cubicBezTo>
                  <a:cubicBezTo>
                    <a:pt x="230" y="165"/>
                    <a:pt x="230" y="166"/>
                    <a:pt x="228" y="167"/>
                  </a:cubicBezTo>
                  <a:cubicBezTo>
                    <a:pt x="228" y="168"/>
                    <a:pt x="228" y="167"/>
                    <a:pt x="228" y="167"/>
                  </a:cubicBezTo>
                  <a:cubicBezTo>
                    <a:pt x="227" y="169"/>
                    <a:pt x="226" y="169"/>
                    <a:pt x="225" y="170"/>
                  </a:cubicBezTo>
                  <a:cubicBezTo>
                    <a:pt x="226" y="170"/>
                    <a:pt x="224" y="172"/>
                    <a:pt x="225" y="171"/>
                  </a:cubicBezTo>
                  <a:cubicBezTo>
                    <a:pt x="225" y="171"/>
                    <a:pt x="227" y="168"/>
                    <a:pt x="228" y="168"/>
                  </a:cubicBezTo>
                  <a:cubicBezTo>
                    <a:pt x="228" y="169"/>
                    <a:pt x="229" y="166"/>
                    <a:pt x="230" y="166"/>
                  </a:cubicBezTo>
                  <a:cubicBezTo>
                    <a:pt x="229" y="167"/>
                    <a:pt x="229" y="168"/>
                    <a:pt x="229" y="168"/>
                  </a:cubicBezTo>
                  <a:cubicBezTo>
                    <a:pt x="229" y="169"/>
                    <a:pt x="228" y="169"/>
                    <a:pt x="228" y="169"/>
                  </a:cubicBezTo>
                  <a:cubicBezTo>
                    <a:pt x="228" y="169"/>
                    <a:pt x="228" y="169"/>
                    <a:pt x="228" y="168"/>
                  </a:cubicBezTo>
                  <a:cubicBezTo>
                    <a:pt x="227" y="170"/>
                    <a:pt x="226" y="171"/>
                    <a:pt x="225" y="172"/>
                  </a:cubicBezTo>
                  <a:cubicBezTo>
                    <a:pt x="224" y="173"/>
                    <a:pt x="225" y="173"/>
                    <a:pt x="225" y="172"/>
                  </a:cubicBezTo>
                  <a:cubicBezTo>
                    <a:pt x="224" y="174"/>
                    <a:pt x="222" y="176"/>
                    <a:pt x="220" y="177"/>
                  </a:cubicBezTo>
                  <a:cubicBezTo>
                    <a:pt x="221" y="176"/>
                    <a:pt x="219" y="178"/>
                    <a:pt x="219" y="178"/>
                  </a:cubicBezTo>
                  <a:cubicBezTo>
                    <a:pt x="219" y="179"/>
                    <a:pt x="219" y="179"/>
                    <a:pt x="219" y="179"/>
                  </a:cubicBezTo>
                  <a:cubicBezTo>
                    <a:pt x="218" y="180"/>
                    <a:pt x="219" y="179"/>
                    <a:pt x="218" y="180"/>
                  </a:cubicBezTo>
                  <a:cubicBezTo>
                    <a:pt x="217" y="181"/>
                    <a:pt x="215" y="182"/>
                    <a:pt x="214" y="183"/>
                  </a:cubicBezTo>
                  <a:cubicBezTo>
                    <a:pt x="212" y="185"/>
                    <a:pt x="210" y="187"/>
                    <a:pt x="208" y="188"/>
                  </a:cubicBezTo>
                  <a:cubicBezTo>
                    <a:pt x="207" y="189"/>
                    <a:pt x="208" y="189"/>
                    <a:pt x="207" y="189"/>
                  </a:cubicBezTo>
                  <a:cubicBezTo>
                    <a:pt x="206" y="190"/>
                    <a:pt x="208" y="188"/>
                    <a:pt x="206" y="190"/>
                  </a:cubicBezTo>
                  <a:cubicBezTo>
                    <a:pt x="207" y="190"/>
                    <a:pt x="207" y="190"/>
                    <a:pt x="207" y="190"/>
                  </a:cubicBezTo>
                  <a:cubicBezTo>
                    <a:pt x="206" y="190"/>
                    <a:pt x="204" y="192"/>
                    <a:pt x="203" y="192"/>
                  </a:cubicBezTo>
                  <a:cubicBezTo>
                    <a:pt x="204" y="192"/>
                    <a:pt x="204" y="192"/>
                    <a:pt x="204" y="192"/>
                  </a:cubicBezTo>
                  <a:cubicBezTo>
                    <a:pt x="203" y="192"/>
                    <a:pt x="203" y="192"/>
                    <a:pt x="203" y="192"/>
                  </a:cubicBezTo>
                  <a:cubicBezTo>
                    <a:pt x="203" y="193"/>
                    <a:pt x="203" y="193"/>
                    <a:pt x="203" y="193"/>
                  </a:cubicBezTo>
                  <a:cubicBezTo>
                    <a:pt x="202" y="194"/>
                    <a:pt x="201" y="194"/>
                    <a:pt x="200" y="195"/>
                  </a:cubicBezTo>
                  <a:cubicBezTo>
                    <a:pt x="201" y="194"/>
                    <a:pt x="201" y="194"/>
                    <a:pt x="201" y="194"/>
                  </a:cubicBezTo>
                  <a:cubicBezTo>
                    <a:pt x="199" y="195"/>
                    <a:pt x="198" y="196"/>
                    <a:pt x="196" y="197"/>
                  </a:cubicBezTo>
                  <a:cubicBezTo>
                    <a:pt x="196" y="198"/>
                    <a:pt x="196" y="198"/>
                    <a:pt x="196" y="198"/>
                  </a:cubicBezTo>
                  <a:cubicBezTo>
                    <a:pt x="195" y="198"/>
                    <a:pt x="195" y="198"/>
                    <a:pt x="195" y="198"/>
                  </a:cubicBezTo>
                  <a:cubicBezTo>
                    <a:pt x="195" y="198"/>
                    <a:pt x="194" y="199"/>
                    <a:pt x="194" y="199"/>
                  </a:cubicBezTo>
                  <a:cubicBezTo>
                    <a:pt x="197" y="198"/>
                    <a:pt x="197" y="198"/>
                    <a:pt x="197" y="198"/>
                  </a:cubicBezTo>
                  <a:cubicBezTo>
                    <a:pt x="197" y="197"/>
                    <a:pt x="196" y="198"/>
                    <a:pt x="196" y="198"/>
                  </a:cubicBezTo>
                  <a:cubicBezTo>
                    <a:pt x="196" y="197"/>
                    <a:pt x="198" y="196"/>
                    <a:pt x="198" y="196"/>
                  </a:cubicBezTo>
                  <a:cubicBezTo>
                    <a:pt x="198" y="197"/>
                    <a:pt x="198" y="197"/>
                    <a:pt x="197" y="197"/>
                  </a:cubicBezTo>
                  <a:cubicBezTo>
                    <a:pt x="197" y="197"/>
                    <a:pt x="198" y="197"/>
                    <a:pt x="199" y="196"/>
                  </a:cubicBezTo>
                  <a:cubicBezTo>
                    <a:pt x="198" y="197"/>
                    <a:pt x="198" y="197"/>
                    <a:pt x="198" y="197"/>
                  </a:cubicBezTo>
                  <a:cubicBezTo>
                    <a:pt x="199" y="197"/>
                    <a:pt x="199" y="196"/>
                    <a:pt x="200" y="196"/>
                  </a:cubicBezTo>
                  <a:cubicBezTo>
                    <a:pt x="200" y="196"/>
                    <a:pt x="201" y="195"/>
                    <a:pt x="200" y="195"/>
                  </a:cubicBezTo>
                  <a:cubicBezTo>
                    <a:pt x="201" y="195"/>
                    <a:pt x="202" y="195"/>
                    <a:pt x="203" y="194"/>
                  </a:cubicBezTo>
                  <a:cubicBezTo>
                    <a:pt x="204" y="193"/>
                    <a:pt x="206" y="192"/>
                    <a:pt x="207" y="191"/>
                  </a:cubicBezTo>
                  <a:cubicBezTo>
                    <a:pt x="206" y="191"/>
                    <a:pt x="205" y="192"/>
                    <a:pt x="204" y="192"/>
                  </a:cubicBezTo>
                  <a:cubicBezTo>
                    <a:pt x="205" y="191"/>
                    <a:pt x="205" y="191"/>
                    <a:pt x="206" y="190"/>
                  </a:cubicBezTo>
                  <a:cubicBezTo>
                    <a:pt x="207" y="190"/>
                    <a:pt x="207" y="190"/>
                    <a:pt x="209" y="190"/>
                  </a:cubicBezTo>
                  <a:cubicBezTo>
                    <a:pt x="209" y="189"/>
                    <a:pt x="209" y="189"/>
                    <a:pt x="209" y="189"/>
                  </a:cubicBezTo>
                  <a:cubicBezTo>
                    <a:pt x="210" y="189"/>
                    <a:pt x="210" y="189"/>
                    <a:pt x="211" y="188"/>
                  </a:cubicBezTo>
                  <a:cubicBezTo>
                    <a:pt x="214" y="186"/>
                    <a:pt x="216" y="184"/>
                    <a:pt x="218" y="182"/>
                  </a:cubicBezTo>
                  <a:cubicBezTo>
                    <a:pt x="218" y="182"/>
                    <a:pt x="218" y="182"/>
                    <a:pt x="218" y="182"/>
                  </a:cubicBezTo>
                  <a:cubicBezTo>
                    <a:pt x="219" y="181"/>
                    <a:pt x="221" y="179"/>
                    <a:pt x="223" y="178"/>
                  </a:cubicBezTo>
                  <a:cubicBezTo>
                    <a:pt x="225" y="176"/>
                    <a:pt x="227" y="173"/>
                    <a:pt x="228" y="172"/>
                  </a:cubicBezTo>
                  <a:cubicBezTo>
                    <a:pt x="231" y="168"/>
                    <a:pt x="234" y="164"/>
                    <a:pt x="236" y="159"/>
                  </a:cubicBezTo>
                  <a:cubicBezTo>
                    <a:pt x="235" y="159"/>
                    <a:pt x="235" y="159"/>
                    <a:pt x="235" y="159"/>
                  </a:cubicBezTo>
                  <a:cubicBezTo>
                    <a:pt x="236" y="159"/>
                    <a:pt x="236" y="159"/>
                    <a:pt x="236" y="158"/>
                  </a:cubicBezTo>
                  <a:cubicBezTo>
                    <a:pt x="236" y="159"/>
                    <a:pt x="237" y="157"/>
                    <a:pt x="237" y="156"/>
                  </a:cubicBezTo>
                  <a:cubicBezTo>
                    <a:pt x="238" y="154"/>
                    <a:pt x="240" y="151"/>
                    <a:pt x="241" y="149"/>
                  </a:cubicBezTo>
                  <a:cubicBezTo>
                    <a:pt x="241" y="149"/>
                    <a:pt x="241" y="149"/>
                    <a:pt x="241" y="149"/>
                  </a:cubicBezTo>
                  <a:cubicBezTo>
                    <a:pt x="242" y="147"/>
                    <a:pt x="243" y="145"/>
                    <a:pt x="243" y="142"/>
                  </a:cubicBezTo>
                  <a:cubicBezTo>
                    <a:pt x="243" y="142"/>
                    <a:pt x="243" y="141"/>
                    <a:pt x="244" y="141"/>
                  </a:cubicBezTo>
                  <a:cubicBezTo>
                    <a:pt x="245" y="139"/>
                    <a:pt x="245" y="139"/>
                    <a:pt x="246" y="137"/>
                  </a:cubicBezTo>
                  <a:cubicBezTo>
                    <a:pt x="246" y="135"/>
                    <a:pt x="247" y="133"/>
                    <a:pt x="248" y="131"/>
                  </a:cubicBezTo>
                  <a:cubicBezTo>
                    <a:pt x="250" y="126"/>
                    <a:pt x="252" y="120"/>
                    <a:pt x="254" y="114"/>
                  </a:cubicBezTo>
                  <a:cubicBezTo>
                    <a:pt x="254" y="114"/>
                    <a:pt x="254" y="114"/>
                    <a:pt x="254" y="114"/>
                  </a:cubicBezTo>
                  <a:cubicBezTo>
                    <a:pt x="256" y="108"/>
                    <a:pt x="256" y="100"/>
                    <a:pt x="256" y="95"/>
                  </a:cubicBezTo>
                  <a:cubicBezTo>
                    <a:pt x="256" y="96"/>
                    <a:pt x="256" y="96"/>
                    <a:pt x="256" y="96"/>
                  </a:cubicBezTo>
                  <a:cubicBezTo>
                    <a:pt x="256" y="94"/>
                    <a:pt x="256" y="92"/>
                    <a:pt x="256" y="92"/>
                  </a:cubicBezTo>
                  <a:cubicBezTo>
                    <a:pt x="256" y="91"/>
                    <a:pt x="256" y="88"/>
                    <a:pt x="255" y="87"/>
                  </a:cubicBezTo>
                  <a:cubicBezTo>
                    <a:pt x="255" y="86"/>
                    <a:pt x="255" y="85"/>
                    <a:pt x="255" y="84"/>
                  </a:cubicBezTo>
                  <a:cubicBezTo>
                    <a:pt x="253" y="77"/>
                    <a:pt x="253" y="77"/>
                    <a:pt x="253" y="77"/>
                  </a:cubicBezTo>
                  <a:cubicBezTo>
                    <a:pt x="253" y="78"/>
                    <a:pt x="253" y="78"/>
                    <a:pt x="253" y="77"/>
                  </a:cubicBezTo>
                  <a:cubicBezTo>
                    <a:pt x="253" y="76"/>
                    <a:pt x="251" y="73"/>
                    <a:pt x="252" y="74"/>
                  </a:cubicBezTo>
                  <a:cubicBezTo>
                    <a:pt x="251" y="71"/>
                    <a:pt x="249" y="66"/>
                    <a:pt x="247" y="64"/>
                  </a:cubicBezTo>
                  <a:cubicBezTo>
                    <a:pt x="247" y="64"/>
                    <a:pt x="247" y="63"/>
                    <a:pt x="247" y="63"/>
                  </a:cubicBezTo>
                  <a:cubicBezTo>
                    <a:pt x="247" y="62"/>
                    <a:pt x="246" y="62"/>
                    <a:pt x="246" y="61"/>
                  </a:cubicBezTo>
                  <a:cubicBezTo>
                    <a:pt x="251" y="62"/>
                    <a:pt x="255" y="60"/>
                    <a:pt x="259" y="59"/>
                  </a:cubicBezTo>
                  <a:cubicBezTo>
                    <a:pt x="261" y="59"/>
                    <a:pt x="263" y="58"/>
                    <a:pt x="265" y="56"/>
                  </a:cubicBezTo>
                  <a:cubicBezTo>
                    <a:pt x="266" y="56"/>
                    <a:pt x="267" y="54"/>
                    <a:pt x="267" y="53"/>
                  </a:cubicBezTo>
                  <a:cubicBezTo>
                    <a:pt x="268" y="52"/>
                    <a:pt x="268" y="50"/>
                    <a:pt x="267" y="49"/>
                  </a:cubicBezTo>
                  <a:cubicBezTo>
                    <a:pt x="266" y="47"/>
                    <a:pt x="264" y="45"/>
                    <a:pt x="263" y="44"/>
                  </a:cubicBezTo>
                  <a:cubicBezTo>
                    <a:pt x="262" y="43"/>
                    <a:pt x="261" y="42"/>
                    <a:pt x="260" y="42"/>
                  </a:cubicBezTo>
                  <a:cubicBezTo>
                    <a:pt x="261" y="41"/>
                    <a:pt x="262" y="40"/>
                    <a:pt x="263" y="40"/>
                  </a:cubicBezTo>
                  <a:cubicBezTo>
                    <a:pt x="263" y="39"/>
                    <a:pt x="264" y="38"/>
                    <a:pt x="264" y="38"/>
                  </a:cubicBezTo>
                  <a:cubicBezTo>
                    <a:pt x="266" y="37"/>
                    <a:pt x="268" y="35"/>
                    <a:pt x="269" y="31"/>
                  </a:cubicBezTo>
                  <a:cubicBezTo>
                    <a:pt x="269" y="29"/>
                    <a:pt x="269" y="27"/>
                    <a:pt x="268" y="26"/>
                  </a:cubicBezTo>
                  <a:close/>
                  <a:moveTo>
                    <a:pt x="25" y="30"/>
                  </a:moveTo>
                  <a:cubicBezTo>
                    <a:pt x="25" y="30"/>
                    <a:pt x="25" y="30"/>
                    <a:pt x="25" y="30"/>
                  </a:cubicBezTo>
                  <a:cubicBezTo>
                    <a:pt x="25" y="30"/>
                    <a:pt x="25" y="30"/>
                    <a:pt x="25" y="30"/>
                  </a:cubicBezTo>
                  <a:cubicBezTo>
                    <a:pt x="25" y="30"/>
                    <a:pt x="25" y="30"/>
                    <a:pt x="25" y="30"/>
                  </a:cubicBezTo>
                  <a:close/>
                  <a:moveTo>
                    <a:pt x="23" y="32"/>
                  </a:moveTo>
                  <a:cubicBezTo>
                    <a:pt x="23" y="32"/>
                    <a:pt x="23" y="32"/>
                    <a:pt x="23" y="32"/>
                  </a:cubicBezTo>
                  <a:cubicBezTo>
                    <a:pt x="23" y="32"/>
                    <a:pt x="23" y="32"/>
                    <a:pt x="23" y="32"/>
                  </a:cubicBezTo>
                  <a:cubicBezTo>
                    <a:pt x="23" y="32"/>
                    <a:pt x="23" y="32"/>
                    <a:pt x="23" y="32"/>
                  </a:cubicBezTo>
                  <a:close/>
                  <a:moveTo>
                    <a:pt x="6" y="32"/>
                  </a:moveTo>
                  <a:cubicBezTo>
                    <a:pt x="6" y="32"/>
                    <a:pt x="6" y="32"/>
                    <a:pt x="6" y="32"/>
                  </a:cubicBezTo>
                  <a:cubicBezTo>
                    <a:pt x="6" y="32"/>
                    <a:pt x="6" y="32"/>
                    <a:pt x="6" y="32"/>
                  </a:cubicBezTo>
                  <a:cubicBezTo>
                    <a:pt x="6" y="32"/>
                    <a:pt x="6" y="32"/>
                    <a:pt x="6" y="32"/>
                  </a:cubicBezTo>
                  <a:close/>
                  <a:moveTo>
                    <a:pt x="5" y="32"/>
                  </a:moveTo>
                  <a:cubicBezTo>
                    <a:pt x="5" y="33"/>
                    <a:pt x="5" y="33"/>
                    <a:pt x="5" y="33"/>
                  </a:cubicBezTo>
                  <a:cubicBezTo>
                    <a:pt x="5" y="33"/>
                    <a:pt x="5" y="33"/>
                    <a:pt x="5" y="33"/>
                  </a:cubicBezTo>
                  <a:cubicBezTo>
                    <a:pt x="5" y="33"/>
                    <a:pt x="5" y="32"/>
                    <a:pt x="5" y="32"/>
                  </a:cubicBezTo>
                  <a:close/>
                  <a:moveTo>
                    <a:pt x="135" y="136"/>
                  </a:moveTo>
                  <a:cubicBezTo>
                    <a:pt x="135" y="136"/>
                    <a:pt x="135" y="136"/>
                    <a:pt x="135" y="136"/>
                  </a:cubicBezTo>
                  <a:cubicBezTo>
                    <a:pt x="135" y="136"/>
                    <a:pt x="135" y="136"/>
                    <a:pt x="135" y="136"/>
                  </a:cubicBezTo>
                  <a:cubicBezTo>
                    <a:pt x="135" y="136"/>
                    <a:pt x="135" y="136"/>
                    <a:pt x="135" y="136"/>
                  </a:cubicBezTo>
                  <a:close/>
                  <a:moveTo>
                    <a:pt x="135" y="136"/>
                  </a:moveTo>
                  <a:cubicBezTo>
                    <a:pt x="135" y="136"/>
                    <a:pt x="135" y="136"/>
                    <a:pt x="135" y="136"/>
                  </a:cubicBezTo>
                  <a:cubicBezTo>
                    <a:pt x="136" y="136"/>
                    <a:pt x="135" y="136"/>
                    <a:pt x="135" y="136"/>
                  </a:cubicBezTo>
                  <a:close/>
                  <a:moveTo>
                    <a:pt x="246" y="12"/>
                  </a:moveTo>
                  <a:cubicBezTo>
                    <a:pt x="246" y="12"/>
                    <a:pt x="246" y="12"/>
                    <a:pt x="246" y="12"/>
                  </a:cubicBezTo>
                  <a:cubicBezTo>
                    <a:pt x="246" y="12"/>
                    <a:pt x="246" y="12"/>
                    <a:pt x="246" y="12"/>
                  </a:cubicBezTo>
                  <a:cubicBezTo>
                    <a:pt x="246" y="12"/>
                    <a:pt x="246" y="12"/>
                    <a:pt x="246" y="12"/>
                  </a:cubicBezTo>
                  <a:close/>
                  <a:moveTo>
                    <a:pt x="246" y="13"/>
                  </a:moveTo>
                  <a:cubicBezTo>
                    <a:pt x="247" y="13"/>
                    <a:pt x="247" y="13"/>
                    <a:pt x="247" y="13"/>
                  </a:cubicBezTo>
                  <a:cubicBezTo>
                    <a:pt x="247" y="13"/>
                    <a:pt x="247" y="13"/>
                    <a:pt x="246"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7" name="Freeform 631"/>
            <p:cNvSpPr>
              <a:spLocks/>
            </p:cNvSpPr>
            <p:nvPr/>
          </p:nvSpPr>
          <p:spPr bwMode="auto">
            <a:xfrm>
              <a:off x="9156312" y="1482462"/>
              <a:ext cx="2668" cy="2668"/>
            </a:xfrm>
            <a:custGeom>
              <a:avLst/>
              <a:gdLst>
                <a:gd name="T0" fmla="*/ 0 w 1"/>
                <a:gd name="T1" fmla="*/ 2668 h 1"/>
                <a:gd name="T2" fmla="*/ 0 w 1"/>
                <a:gd name="T3" fmla="*/ 0 h 1"/>
                <a:gd name="T4" fmla="*/ 0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8" name="Freeform 632"/>
            <p:cNvSpPr>
              <a:spLocks/>
            </p:cNvSpPr>
            <p:nvPr/>
          </p:nvSpPr>
          <p:spPr bwMode="auto">
            <a:xfrm>
              <a:off x="9232363" y="1415752"/>
              <a:ext cx="2668" cy="2668"/>
            </a:xfrm>
            <a:custGeom>
              <a:avLst/>
              <a:gdLst>
                <a:gd name="T0" fmla="*/ 2668 w 1"/>
                <a:gd name="T1" fmla="*/ 0 h 1"/>
                <a:gd name="T2" fmla="*/ 2668 w 1"/>
                <a:gd name="T3" fmla="*/ 0 h 1"/>
                <a:gd name="T4" fmla="*/ 0 w 1"/>
                <a:gd name="T5" fmla="*/ 2668 h 1"/>
                <a:gd name="T6" fmla="*/ 2668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9" name="Freeform 633"/>
            <p:cNvSpPr>
              <a:spLocks/>
            </p:cNvSpPr>
            <p:nvPr/>
          </p:nvSpPr>
          <p:spPr bwMode="auto">
            <a:xfrm>
              <a:off x="9244370" y="1397073"/>
              <a:ext cx="9340" cy="6671"/>
            </a:xfrm>
            <a:custGeom>
              <a:avLst/>
              <a:gdLst>
                <a:gd name="T0" fmla="*/ 9340 w 3"/>
                <a:gd name="T1" fmla="*/ 0 h 2"/>
                <a:gd name="T2" fmla="*/ 0 w 3"/>
                <a:gd name="T3" fmla="*/ 6671 h 2"/>
                <a:gd name="T4" fmla="*/ 934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3" y="0"/>
                  </a:moveTo>
                  <a:cubicBezTo>
                    <a:pt x="2" y="0"/>
                    <a:pt x="1" y="2"/>
                    <a:pt x="0" y="2"/>
                  </a:cubicBezTo>
                  <a:cubicBezTo>
                    <a:pt x="1" y="2"/>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0" name="Freeform 634"/>
            <p:cNvSpPr>
              <a:spLocks/>
            </p:cNvSpPr>
            <p:nvPr/>
          </p:nvSpPr>
          <p:spPr bwMode="auto">
            <a:xfrm>
              <a:off x="9263049" y="1374391"/>
              <a:ext cx="4003" cy="4003"/>
            </a:xfrm>
            <a:custGeom>
              <a:avLst/>
              <a:gdLst>
                <a:gd name="T0" fmla="*/ 0 w 1"/>
                <a:gd name="T1" fmla="*/ 4003 h 1"/>
                <a:gd name="T2" fmla="*/ 4003 w 1"/>
                <a:gd name="T3" fmla="*/ 4003 h 1"/>
                <a:gd name="T4" fmla="*/ 0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1"/>
                    <a:pt x="1" y="1"/>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1" name="Freeform 635"/>
            <p:cNvSpPr>
              <a:spLocks/>
            </p:cNvSpPr>
            <p:nvPr/>
          </p:nvSpPr>
          <p:spPr bwMode="auto">
            <a:xfrm>
              <a:off x="9267052" y="1371722"/>
              <a:ext cx="2668" cy="6671"/>
            </a:xfrm>
            <a:custGeom>
              <a:avLst/>
              <a:gdLst>
                <a:gd name="T0" fmla="*/ 0 w 1"/>
                <a:gd name="T1" fmla="*/ 6671 h 2"/>
                <a:gd name="T2" fmla="*/ 2668 w 1"/>
                <a:gd name="T3" fmla="*/ 0 h 2"/>
                <a:gd name="T4" fmla="*/ 0 w 1"/>
                <a:gd name="T5" fmla="*/ 6671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1" y="1"/>
                    <a:pt x="1" y="1"/>
                    <a:pt x="1" y="0"/>
                  </a:cubicBezTo>
                  <a:cubicBezTo>
                    <a:pt x="1"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2" name="Freeform 636"/>
            <p:cNvSpPr>
              <a:spLocks/>
            </p:cNvSpPr>
            <p:nvPr/>
          </p:nvSpPr>
          <p:spPr bwMode="auto">
            <a:xfrm>
              <a:off x="9288400" y="1323690"/>
              <a:ext cx="4003" cy="6671"/>
            </a:xfrm>
            <a:custGeom>
              <a:avLst/>
              <a:gdLst>
                <a:gd name="T0" fmla="*/ 4003 w 1"/>
                <a:gd name="T1" fmla="*/ 6671 h 2"/>
                <a:gd name="T2" fmla="*/ 4003 w 1"/>
                <a:gd name="T3" fmla="*/ 0 h 2"/>
                <a:gd name="T4" fmla="*/ 4003 w 1"/>
                <a:gd name="T5" fmla="*/ 6671 h 2"/>
                <a:gd name="T6" fmla="*/ 0 60000 65536"/>
                <a:gd name="T7" fmla="*/ 0 60000 65536"/>
                <a:gd name="T8" fmla="*/ 0 60000 65536"/>
              </a:gdLst>
              <a:ahLst/>
              <a:cxnLst>
                <a:cxn ang="T6">
                  <a:pos x="T0" y="T1"/>
                </a:cxn>
                <a:cxn ang="T7">
                  <a:pos x="T2" y="T3"/>
                </a:cxn>
                <a:cxn ang="T8">
                  <a:pos x="T4" y="T5"/>
                </a:cxn>
              </a:cxnLst>
              <a:rect l="0" t="0" r="r" b="b"/>
              <a:pathLst>
                <a:path w="1" h="2">
                  <a:moveTo>
                    <a:pt x="1" y="2"/>
                  </a:moveTo>
                  <a:cubicBezTo>
                    <a:pt x="1" y="1"/>
                    <a:pt x="1" y="1"/>
                    <a:pt x="1" y="0"/>
                  </a:cubicBezTo>
                  <a:cubicBezTo>
                    <a:pt x="1"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3" name="Freeform 637"/>
            <p:cNvSpPr>
              <a:spLocks/>
            </p:cNvSpPr>
            <p:nvPr/>
          </p:nvSpPr>
          <p:spPr bwMode="auto">
            <a:xfrm>
              <a:off x="9301742" y="1305011"/>
              <a:ext cx="0" cy="4003"/>
            </a:xfrm>
            <a:custGeom>
              <a:avLst/>
              <a:gdLst>
                <a:gd name="T0" fmla="*/ 0 h 1"/>
                <a:gd name="T1" fmla="*/ 4003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4" name="Rectangle 638"/>
            <p:cNvSpPr>
              <a:spLocks noChangeArrowheads="1"/>
            </p:cNvSpPr>
            <p:nvPr/>
          </p:nvSpPr>
          <p:spPr bwMode="auto">
            <a:xfrm>
              <a:off x="9380460" y="95811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15" name="Freeform 639"/>
            <p:cNvSpPr>
              <a:spLocks/>
            </p:cNvSpPr>
            <p:nvPr/>
          </p:nvSpPr>
          <p:spPr bwMode="auto">
            <a:xfrm>
              <a:off x="9263049" y="904747"/>
              <a:ext cx="4003" cy="2668"/>
            </a:xfrm>
            <a:custGeom>
              <a:avLst/>
              <a:gdLst>
                <a:gd name="T0" fmla="*/ 4003 w 1"/>
                <a:gd name="T1" fmla="*/ 2668 h 1"/>
                <a:gd name="T2" fmla="*/ 4003 w 1"/>
                <a:gd name="T3" fmla="*/ 0 h 1"/>
                <a:gd name="T4" fmla="*/ 4003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0" y="1"/>
                    <a:pt x="1"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6" name="Freeform 640"/>
            <p:cNvSpPr>
              <a:spLocks/>
            </p:cNvSpPr>
            <p:nvPr/>
          </p:nvSpPr>
          <p:spPr bwMode="auto">
            <a:xfrm>
              <a:off x="9193670" y="939437"/>
              <a:ext cx="4003" cy="0"/>
            </a:xfrm>
            <a:custGeom>
              <a:avLst/>
              <a:gdLst>
                <a:gd name="T0" fmla="*/ 4003 w 3"/>
                <a:gd name="T1" fmla="*/ 4003 w 3"/>
                <a:gd name="T2" fmla="*/ 0 w 3"/>
                <a:gd name="T3" fmla="*/ 4003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7" name="Rectangle 641"/>
            <p:cNvSpPr>
              <a:spLocks noChangeArrowheads="1"/>
            </p:cNvSpPr>
            <p:nvPr/>
          </p:nvSpPr>
          <p:spPr bwMode="auto">
            <a:xfrm>
              <a:off x="8682666" y="939437"/>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18" name="Freeform 642"/>
            <p:cNvSpPr>
              <a:spLocks/>
            </p:cNvSpPr>
            <p:nvPr/>
          </p:nvSpPr>
          <p:spPr bwMode="auto">
            <a:xfrm>
              <a:off x="8682666" y="942105"/>
              <a:ext cx="2668" cy="6671"/>
            </a:xfrm>
            <a:custGeom>
              <a:avLst/>
              <a:gdLst>
                <a:gd name="T0" fmla="*/ 0 w 2"/>
                <a:gd name="T1" fmla="*/ 6671 h 5"/>
                <a:gd name="T2" fmla="*/ 2668 w 2"/>
                <a:gd name="T3" fmla="*/ 0 h 5"/>
                <a:gd name="T4" fmla="*/ 0 w 2"/>
                <a:gd name="T5" fmla="*/ 2668 h 5"/>
                <a:gd name="T6" fmla="*/ 0 w 2"/>
                <a:gd name="T7" fmla="*/ 667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5"/>
                  </a:moveTo>
                  <a:lnTo>
                    <a:pt x="2" y="0"/>
                  </a:lnTo>
                  <a:lnTo>
                    <a:pt x="0" y="2"/>
                  </a:lnTo>
                  <a:lnTo>
                    <a:pt x="0" y="5"/>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9" name="Freeform 643"/>
            <p:cNvSpPr>
              <a:spLocks/>
            </p:cNvSpPr>
            <p:nvPr/>
          </p:nvSpPr>
          <p:spPr bwMode="auto">
            <a:xfrm>
              <a:off x="8738703" y="1279662"/>
              <a:ext cx="6671" cy="6671"/>
            </a:xfrm>
            <a:custGeom>
              <a:avLst/>
              <a:gdLst>
                <a:gd name="T0" fmla="*/ 6671 w 2"/>
                <a:gd name="T1" fmla="*/ 3336 h 2"/>
                <a:gd name="T2" fmla="*/ 3336 w 2"/>
                <a:gd name="T3" fmla="*/ 3336 h 2"/>
                <a:gd name="T4" fmla="*/ 3336 w 2"/>
                <a:gd name="T5" fmla="*/ 3336 h 2"/>
                <a:gd name="T6" fmla="*/ 6671 w 2"/>
                <a:gd name="T7" fmla="*/ 6671 h 2"/>
                <a:gd name="T8" fmla="*/ 6671 w 2"/>
                <a:gd name="T9" fmla="*/ 3336 h 2"/>
                <a:gd name="T10" fmla="*/ 6671 w 2"/>
                <a:gd name="T11" fmla="*/ 333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1"/>
                  </a:moveTo>
                  <a:cubicBezTo>
                    <a:pt x="1" y="1"/>
                    <a:pt x="0" y="0"/>
                    <a:pt x="1" y="1"/>
                  </a:cubicBezTo>
                  <a:cubicBezTo>
                    <a:pt x="1" y="1"/>
                    <a:pt x="1" y="0"/>
                    <a:pt x="1" y="1"/>
                  </a:cubicBezTo>
                  <a:cubicBezTo>
                    <a:pt x="1" y="1"/>
                    <a:pt x="2" y="1"/>
                    <a:pt x="2" y="2"/>
                  </a:cubicBezTo>
                  <a:cubicBezTo>
                    <a:pt x="2" y="2"/>
                    <a:pt x="2" y="1"/>
                    <a:pt x="2" y="1"/>
                  </a:cubicBezTo>
                  <a:cubicBezTo>
                    <a:pt x="2"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0" name="Freeform 644"/>
            <p:cNvSpPr>
              <a:spLocks/>
            </p:cNvSpPr>
            <p:nvPr/>
          </p:nvSpPr>
          <p:spPr bwMode="auto">
            <a:xfrm>
              <a:off x="8622626" y="955447"/>
              <a:ext cx="5337" cy="2668"/>
            </a:xfrm>
            <a:custGeom>
              <a:avLst/>
              <a:gdLst>
                <a:gd name="T0" fmla="*/ 5337 w 4"/>
                <a:gd name="T1" fmla="*/ 2668 h 2"/>
                <a:gd name="T2" fmla="*/ 5337 w 4"/>
                <a:gd name="T3" fmla="*/ 0 h 2"/>
                <a:gd name="T4" fmla="*/ 0 w 4"/>
                <a:gd name="T5" fmla="*/ 0 h 2"/>
                <a:gd name="T6" fmla="*/ 5337 w 4"/>
                <a:gd name="T7" fmla="*/ 2668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4" y="2"/>
                  </a:moveTo>
                  <a:lnTo>
                    <a:pt x="4" y="0"/>
                  </a:lnTo>
                  <a:lnTo>
                    <a:pt x="0" y="0"/>
                  </a:lnTo>
                  <a:lnTo>
                    <a:pt x="4"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1" name="Freeform 645"/>
            <p:cNvSpPr>
              <a:spLocks/>
            </p:cNvSpPr>
            <p:nvPr/>
          </p:nvSpPr>
          <p:spPr bwMode="auto">
            <a:xfrm>
              <a:off x="8615956" y="926094"/>
              <a:ext cx="0" cy="4003"/>
            </a:xfrm>
            <a:custGeom>
              <a:avLst/>
              <a:gdLst>
                <a:gd name="T0" fmla="*/ 4003 h 1"/>
                <a:gd name="T1" fmla="*/ 0 h 1"/>
                <a:gd name="T2" fmla="*/ 0 h 1"/>
                <a:gd name="T3" fmla="*/ 400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2" name="Freeform 646"/>
            <p:cNvSpPr>
              <a:spLocks/>
            </p:cNvSpPr>
            <p:nvPr/>
          </p:nvSpPr>
          <p:spPr bwMode="auto">
            <a:xfrm>
              <a:off x="8729363" y="986134"/>
              <a:ext cx="0" cy="4003"/>
            </a:xfrm>
            <a:custGeom>
              <a:avLst/>
              <a:gdLst>
                <a:gd name="T0" fmla="*/ 0 h 1"/>
                <a:gd name="T1" fmla="*/ 4003 h 1"/>
                <a:gd name="T2" fmla="*/ 400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3" name="Freeform 647"/>
            <p:cNvSpPr>
              <a:spLocks/>
            </p:cNvSpPr>
            <p:nvPr/>
          </p:nvSpPr>
          <p:spPr bwMode="auto">
            <a:xfrm>
              <a:off x="8828095" y="1339701"/>
              <a:ext cx="2668" cy="0"/>
            </a:xfrm>
            <a:custGeom>
              <a:avLst/>
              <a:gdLst>
                <a:gd name="T0" fmla="*/ 2668 w 1"/>
                <a:gd name="T1" fmla="*/ 0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4" name="Freeform 648"/>
            <p:cNvSpPr>
              <a:spLocks/>
            </p:cNvSpPr>
            <p:nvPr/>
          </p:nvSpPr>
          <p:spPr bwMode="auto">
            <a:xfrm>
              <a:off x="8748042" y="1286332"/>
              <a:ext cx="0" cy="2668"/>
            </a:xfrm>
            <a:custGeom>
              <a:avLst/>
              <a:gdLst>
                <a:gd name="T0" fmla="*/ 0 h 1"/>
                <a:gd name="T1" fmla="*/ 2668 h 1"/>
                <a:gd name="T2" fmla="*/ 2668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5" name="Freeform 649"/>
            <p:cNvSpPr>
              <a:spLocks/>
            </p:cNvSpPr>
            <p:nvPr/>
          </p:nvSpPr>
          <p:spPr bwMode="auto">
            <a:xfrm>
              <a:off x="8733366" y="1267653"/>
              <a:ext cx="5337" cy="9340"/>
            </a:xfrm>
            <a:custGeom>
              <a:avLst/>
              <a:gdLst>
                <a:gd name="T0" fmla="*/ 0 w 2"/>
                <a:gd name="T1" fmla="*/ 0 h 3"/>
                <a:gd name="T2" fmla="*/ 5337 w 2"/>
                <a:gd name="T3" fmla="*/ 9340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0"/>
                    <a:pt x="1" y="2"/>
                    <a:pt x="2" y="3"/>
                  </a:cubicBezTo>
                  <a:cubicBezTo>
                    <a:pt x="1" y="2"/>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6" name="Freeform 650"/>
            <p:cNvSpPr>
              <a:spLocks/>
            </p:cNvSpPr>
            <p:nvPr/>
          </p:nvSpPr>
          <p:spPr bwMode="auto">
            <a:xfrm>
              <a:off x="8717356" y="1248974"/>
              <a:ext cx="2668" cy="2668"/>
            </a:xfrm>
            <a:custGeom>
              <a:avLst/>
              <a:gdLst>
                <a:gd name="T0" fmla="*/ 2668 w 1"/>
                <a:gd name="T1" fmla="*/ 2668 h 1"/>
                <a:gd name="T2" fmla="*/ 2668 w 1"/>
                <a:gd name="T3" fmla="*/ 0 h 1"/>
                <a:gd name="T4" fmla="*/ 2668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1" y="0"/>
                    <a:pt x="1" y="0"/>
                  </a:cubicBezTo>
                  <a:cubicBezTo>
                    <a:pt x="0"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7" name="Freeform 651"/>
            <p:cNvSpPr>
              <a:spLocks/>
            </p:cNvSpPr>
            <p:nvPr/>
          </p:nvSpPr>
          <p:spPr bwMode="auto">
            <a:xfrm>
              <a:off x="8717356" y="1244972"/>
              <a:ext cx="2668" cy="4003"/>
            </a:xfrm>
            <a:custGeom>
              <a:avLst/>
              <a:gdLst>
                <a:gd name="T0" fmla="*/ 0 w 1"/>
                <a:gd name="T1" fmla="*/ 0 h 1"/>
                <a:gd name="T2" fmla="*/ 2668 w 1"/>
                <a:gd name="T3" fmla="*/ 400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1"/>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8" name="Freeform 652"/>
            <p:cNvSpPr>
              <a:spLocks/>
            </p:cNvSpPr>
            <p:nvPr/>
          </p:nvSpPr>
          <p:spPr bwMode="auto">
            <a:xfrm>
              <a:off x="8694674" y="1198274"/>
              <a:ext cx="4003" cy="2668"/>
            </a:xfrm>
            <a:custGeom>
              <a:avLst/>
              <a:gdLst>
                <a:gd name="T0" fmla="*/ 4003 w 1"/>
                <a:gd name="T1" fmla="*/ 2668 h 1"/>
                <a:gd name="T2" fmla="*/ 0 w 1"/>
                <a:gd name="T3" fmla="*/ 0 h 1"/>
                <a:gd name="T4" fmla="*/ 4003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1" y="0"/>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9" name="Freeform 653"/>
            <p:cNvSpPr>
              <a:spLocks/>
            </p:cNvSpPr>
            <p:nvPr/>
          </p:nvSpPr>
          <p:spPr bwMode="auto">
            <a:xfrm>
              <a:off x="8692005" y="1175593"/>
              <a:ext cx="0" cy="4003"/>
            </a:xfrm>
            <a:custGeom>
              <a:avLst/>
              <a:gdLst>
                <a:gd name="T0" fmla="*/ 4003 h 1"/>
                <a:gd name="T1" fmla="*/ 4003 h 1"/>
                <a:gd name="T2" fmla="*/ 0 h 1"/>
                <a:gd name="T3" fmla="*/ 400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0" name="Freeform 654"/>
            <p:cNvSpPr>
              <a:spLocks/>
            </p:cNvSpPr>
            <p:nvPr/>
          </p:nvSpPr>
          <p:spPr bwMode="auto">
            <a:xfrm>
              <a:off x="8627963" y="91675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1" name="Freeform 655"/>
            <p:cNvSpPr>
              <a:spLocks/>
            </p:cNvSpPr>
            <p:nvPr/>
          </p:nvSpPr>
          <p:spPr bwMode="auto">
            <a:xfrm>
              <a:off x="8613287" y="1052845"/>
              <a:ext cx="2668" cy="0"/>
            </a:xfrm>
            <a:custGeom>
              <a:avLst/>
              <a:gdLst>
                <a:gd name="T0" fmla="*/ 2668 w 2"/>
                <a:gd name="T1" fmla="*/ 0 w 2"/>
                <a:gd name="T2" fmla="*/ 2668 w 2"/>
                <a:gd name="T3" fmla="*/ 2668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2" name="Freeform 656"/>
            <p:cNvSpPr>
              <a:spLocks noEditPoints="1"/>
            </p:cNvSpPr>
            <p:nvPr/>
          </p:nvSpPr>
          <p:spPr bwMode="auto">
            <a:xfrm>
              <a:off x="8754714" y="1773321"/>
              <a:ext cx="278851" cy="182788"/>
            </a:xfrm>
            <a:custGeom>
              <a:avLst/>
              <a:gdLst>
                <a:gd name="T0" fmla="*/ 12675 w 88"/>
                <a:gd name="T1" fmla="*/ 9455 h 58"/>
                <a:gd name="T2" fmla="*/ 221813 w 88"/>
                <a:gd name="T3" fmla="*/ 75636 h 58"/>
                <a:gd name="T4" fmla="*/ 25350 w 88"/>
                <a:gd name="T5" fmla="*/ 56727 h 58"/>
                <a:gd name="T6" fmla="*/ 9506 w 88"/>
                <a:gd name="T7" fmla="*/ 69333 h 58"/>
                <a:gd name="T8" fmla="*/ 0 w 88"/>
                <a:gd name="T9" fmla="*/ 97697 h 58"/>
                <a:gd name="T10" fmla="*/ 3169 w 88"/>
                <a:gd name="T11" fmla="*/ 107152 h 58"/>
                <a:gd name="T12" fmla="*/ 19013 w 88"/>
                <a:gd name="T13" fmla="*/ 138667 h 58"/>
                <a:gd name="T14" fmla="*/ 28519 w 88"/>
                <a:gd name="T15" fmla="*/ 144970 h 58"/>
                <a:gd name="T16" fmla="*/ 44363 w 88"/>
                <a:gd name="T17" fmla="*/ 154424 h 58"/>
                <a:gd name="T18" fmla="*/ 57038 w 88"/>
                <a:gd name="T19" fmla="*/ 157576 h 58"/>
                <a:gd name="T20" fmla="*/ 72882 w 88"/>
                <a:gd name="T21" fmla="*/ 157576 h 58"/>
                <a:gd name="T22" fmla="*/ 82388 w 88"/>
                <a:gd name="T23" fmla="*/ 157576 h 58"/>
                <a:gd name="T24" fmla="*/ 98232 w 88"/>
                <a:gd name="T25" fmla="*/ 154424 h 58"/>
                <a:gd name="T26" fmla="*/ 110907 w 88"/>
                <a:gd name="T27" fmla="*/ 144970 h 58"/>
                <a:gd name="T28" fmla="*/ 117244 w 88"/>
                <a:gd name="T29" fmla="*/ 141818 h 58"/>
                <a:gd name="T30" fmla="*/ 123582 w 88"/>
                <a:gd name="T31" fmla="*/ 135515 h 58"/>
                <a:gd name="T32" fmla="*/ 136257 w 88"/>
                <a:gd name="T33" fmla="*/ 122909 h 58"/>
                <a:gd name="T34" fmla="*/ 133088 w 88"/>
                <a:gd name="T35" fmla="*/ 132364 h 58"/>
                <a:gd name="T36" fmla="*/ 139426 w 88"/>
                <a:gd name="T37" fmla="*/ 148121 h 58"/>
                <a:gd name="T38" fmla="*/ 145763 w 88"/>
                <a:gd name="T39" fmla="*/ 160727 h 58"/>
                <a:gd name="T40" fmla="*/ 148932 w 88"/>
                <a:gd name="T41" fmla="*/ 163879 h 58"/>
                <a:gd name="T42" fmla="*/ 155269 w 88"/>
                <a:gd name="T43" fmla="*/ 170182 h 58"/>
                <a:gd name="T44" fmla="*/ 158438 w 88"/>
                <a:gd name="T45" fmla="*/ 173333 h 58"/>
                <a:gd name="T46" fmla="*/ 167944 w 88"/>
                <a:gd name="T47" fmla="*/ 179636 h 58"/>
                <a:gd name="T48" fmla="*/ 190126 w 88"/>
                <a:gd name="T49" fmla="*/ 182788 h 58"/>
                <a:gd name="T50" fmla="*/ 202801 w 88"/>
                <a:gd name="T51" fmla="*/ 182788 h 58"/>
                <a:gd name="T52" fmla="*/ 228151 w 88"/>
                <a:gd name="T53" fmla="*/ 173333 h 58"/>
                <a:gd name="T54" fmla="*/ 237657 w 88"/>
                <a:gd name="T55" fmla="*/ 170182 h 58"/>
                <a:gd name="T56" fmla="*/ 237657 w 88"/>
                <a:gd name="T57" fmla="*/ 167030 h 58"/>
                <a:gd name="T58" fmla="*/ 243995 w 88"/>
                <a:gd name="T59" fmla="*/ 163879 h 58"/>
                <a:gd name="T60" fmla="*/ 250332 w 88"/>
                <a:gd name="T61" fmla="*/ 157576 h 58"/>
                <a:gd name="T62" fmla="*/ 256670 w 88"/>
                <a:gd name="T63" fmla="*/ 154424 h 58"/>
                <a:gd name="T64" fmla="*/ 256670 w 88"/>
                <a:gd name="T65" fmla="*/ 148121 h 58"/>
                <a:gd name="T66" fmla="*/ 263007 w 88"/>
                <a:gd name="T67" fmla="*/ 141818 h 58"/>
                <a:gd name="T68" fmla="*/ 263007 w 88"/>
                <a:gd name="T69" fmla="*/ 135515 h 58"/>
                <a:gd name="T70" fmla="*/ 266176 w 88"/>
                <a:gd name="T71" fmla="*/ 129212 h 58"/>
                <a:gd name="T72" fmla="*/ 266176 w 88"/>
                <a:gd name="T73" fmla="*/ 122909 h 58"/>
                <a:gd name="T74" fmla="*/ 266176 w 88"/>
                <a:gd name="T75" fmla="*/ 119758 h 58"/>
                <a:gd name="T76" fmla="*/ 263007 w 88"/>
                <a:gd name="T77" fmla="*/ 116606 h 58"/>
                <a:gd name="T78" fmla="*/ 256670 w 88"/>
                <a:gd name="T79" fmla="*/ 100849 h 58"/>
                <a:gd name="T80" fmla="*/ 253501 w 88"/>
                <a:gd name="T81" fmla="*/ 97697 h 58"/>
                <a:gd name="T82" fmla="*/ 237657 w 88"/>
                <a:gd name="T83" fmla="*/ 85091 h 58"/>
                <a:gd name="T84" fmla="*/ 228151 w 88"/>
                <a:gd name="T85" fmla="*/ 78788 h 58"/>
                <a:gd name="T86" fmla="*/ 231320 w 88"/>
                <a:gd name="T87" fmla="*/ 81939 h 58"/>
                <a:gd name="T88" fmla="*/ 237657 w 88"/>
                <a:gd name="T89" fmla="*/ 85091 h 58"/>
                <a:gd name="T90" fmla="*/ 243995 w 88"/>
                <a:gd name="T91" fmla="*/ 91394 h 58"/>
                <a:gd name="T92" fmla="*/ 263007 w 88"/>
                <a:gd name="T93" fmla="*/ 126061 h 58"/>
                <a:gd name="T94" fmla="*/ 253501 w 88"/>
                <a:gd name="T95" fmla="*/ 148121 h 58"/>
                <a:gd name="T96" fmla="*/ 212307 w 88"/>
                <a:gd name="T97" fmla="*/ 176485 h 58"/>
                <a:gd name="T98" fmla="*/ 193294 w 88"/>
                <a:gd name="T99" fmla="*/ 179636 h 58"/>
                <a:gd name="T100" fmla="*/ 167944 w 88"/>
                <a:gd name="T101" fmla="*/ 173333 h 58"/>
                <a:gd name="T102" fmla="*/ 136257 w 88"/>
                <a:gd name="T103" fmla="*/ 126061 h 58"/>
                <a:gd name="T104" fmla="*/ 129919 w 88"/>
                <a:gd name="T105" fmla="*/ 126061 h 58"/>
                <a:gd name="T106" fmla="*/ 101400 w 88"/>
                <a:gd name="T107" fmla="*/ 148121 h 58"/>
                <a:gd name="T108" fmla="*/ 9506 w 88"/>
                <a:gd name="T109" fmla="*/ 116606 h 58"/>
                <a:gd name="T110" fmla="*/ 3169 w 88"/>
                <a:gd name="T111" fmla="*/ 88242 h 58"/>
                <a:gd name="T112" fmla="*/ 72882 w 88"/>
                <a:gd name="T113" fmla="*/ 44121 h 58"/>
                <a:gd name="T114" fmla="*/ 256670 w 88"/>
                <a:gd name="T115" fmla="*/ 97697 h 58"/>
                <a:gd name="T116" fmla="*/ 266176 w 88"/>
                <a:gd name="T117" fmla="*/ 113455 h 58"/>
                <a:gd name="T118" fmla="*/ 263007 w 88"/>
                <a:gd name="T119" fmla="*/ 138667 h 58"/>
                <a:gd name="T120" fmla="*/ 133088 w 88"/>
                <a:gd name="T121" fmla="*/ 132364 h 58"/>
                <a:gd name="T122" fmla="*/ 44363 w 88"/>
                <a:gd name="T123" fmla="*/ 154424 h 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8" h="58">
                  <a:moveTo>
                    <a:pt x="85" y="12"/>
                  </a:moveTo>
                  <a:cubicBezTo>
                    <a:pt x="87" y="13"/>
                    <a:pt x="88" y="15"/>
                    <a:pt x="88" y="17"/>
                  </a:cubicBezTo>
                  <a:cubicBezTo>
                    <a:pt x="88" y="19"/>
                    <a:pt x="86" y="20"/>
                    <a:pt x="84" y="20"/>
                  </a:cubicBezTo>
                  <a:cubicBezTo>
                    <a:pt x="82" y="19"/>
                    <a:pt x="81" y="17"/>
                    <a:pt x="81" y="15"/>
                  </a:cubicBezTo>
                  <a:cubicBezTo>
                    <a:pt x="81" y="13"/>
                    <a:pt x="83" y="12"/>
                    <a:pt x="85" y="12"/>
                  </a:cubicBezTo>
                  <a:close/>
                  <a:moveTo>
                    <a:pt x="4" y="3"/>
                  </a:moveTo>
                  <a:cubicBezTo>
                    <a:pt x="4" y="5"/>
                    <a:pt x="5" y="7"/>
                    <a:pt x="7" y="7"/>
                  </a:cubicBezTo>
                  <a:cubicBezTo>
                    <a:pt x="9" y="7"/>
                    <a:pt x="11" y="6"/>
                    <a:pt x="11" y="4"/>
                  </a:cubicBezTo>
                  <a:cubicBezTo>
                    <a:pt x="11" y="2"/>
                    <a:pt x="10" y="0"/>
                    <a:pt x="8" y="0"/>
                  </a:cubicBezTo>
                  <a:cubicBezTo>
                    <a:pt x="6" y="0"/>
                    <a:pt x="4" y="1"/>
                    <a:pt x="4" y="3"/>
                  </a:cubicBezTo>
                  <a:close/>
                  <a:moveTo>
                    <a:pt x="70" y="24"/>
                  </a:moveTo>
                  <a:cubicBezTo>
                    <a:pt x="70" y="24"/>
                    <a:pt x="71" y="24"/>
                    <a:pt x="70" y="24"/>
                  </a:cubicBezTo>
                  <a:cubicBezTo>
                    <a:pt x="70" y="24"/>
                    <a:pt x="70" y="24"/>
                    <a:pt x="70" y="24"/>
                  </a:cubicBezTo>
                  <a:close/>
                  <a:moveTo>
                    <a:pt x="23" y="14"/>
                  </a:moveTo>
                  <a:cubicBezTo>
                    <a:pt x="21" y="14"/>
                    <a:pt x="18" y="15"/>
                    <a:pt x="16" y="15"/>
                  </a:cubicBezTo>
                  <a:cubicBezTo>
                    <a:pt x="16" y="15"/>
                    <a:pt x="16" y="15"/>
                    <a:pt x="15" y="15"/>
                  </a:cubicBezTo>
                  <a:cubicBezTo>
                    <a:pt x="13" y="15"/>
                    <a:pt x="10" y="16"/>
                    <a:pt x="8" y="18"/>
                  </a:cubicBezTo>
                  <a:cubicBezTo>
                    <a:pt x="8" y="18"/>
                    <a:pt x="8" y="18"/>
                    <a:pt x="8" y="18"/>
                  </a:cubicBezTo>
                  <a:cubicBezTo>
                    <a:pt x="8" y="18"/>
                    <a:pt x="7" y="18"/>
                    <a:pt x="7" y="19"/>
                  </a:cubicBezTo>
                  <a:cubicBezTo>
                    <a:pt x="7" y="19"/>
                    <a:pt x="7" y="19"/>
                    <a:pt x="7" y="19"/>
                  </a:cubicBezTo>
                  <a:cubicBezTo>
                    <a:pt x="7" y="19"/>
                    <a:pt x="6" y="19"/>
                    <a:pt x="6" y="19"/>
                  </a:cubicBezTo>
                  <a:cubicBezTo>
                    <a:pt x="6" y="20"/>
                    <a:pt x="6" y="20"/>
                    <a:pt x="5" y="20"/>
                  </a:cubicBezTo>
                  <a:cubicBezTo>
                    <a:pt x="5" y="20"/>
                    <a:pt x="5" y="20"/>
                    <a:pt x="5" y="20"/>
                  </a:cubicBezTo>
                  <a:cubicBezTo>
                    <a:pt x="4" y="20"/>
                    <a:pt x="4" y="21"/>
                    <a:pt x="3" y="22"/>
                  </a:cubicBezTo>
                  <a:cubicBezTo>
                    <a:pt x="3" y="22"/>
                    <a:pt x="3" y="22"/>
                    <a:pt x="3" y="22"/>
                  </a:cubicBezTo>
                  <a:cubicBezTo>
                    <a:pt x="2" y="24"/>
                    <a:pt x="1" y="26"/>
                    <a:pt x="0" y="28"/>
                  </a:cubicBezTo>
                  <a:cubicBezTo>
                    <a:pt x="1" y="28"/>
                    <a:pt x="1" y="28"/>
                    <a:pt x="1" y="28"/>
                  </a:cubicBezTo>
                  <a:cubicBezTo>
                    <a:pt x="0" y="28"/>
                    <a:pt x="0" y="28"/>
                    <a:pt x="0" y="29"/>
                  </a:cubicBezTo>
                  <a:cubicBezTo>
                    <a:pt x="0" y="29"/>
                    <a:pt x="0" y="30"/>
                    <a:pt x="0" y="31"/>
                  </a:cubicBezTo>
                  <a:cubicBezTo>
                    <a:pt x="0" y="31"/>
                    <a:pt x="0" y="31"/>
                    <a:pt x="0" y="31"/>
                  </a:cubicBezTo>
                  <a:cubicBezTo>
                    <a:pt x="0" y="31"/>
                    <a:pt x="0" y="31"/>
                    <a:pt x="0" y="32"/>
                  </a:cubicBezTo>
                  <a:cubicBezTo>
                    <a:pt x="0" y="32"/>
                    <a:pt x="0" y="32"/>
                    <a:pt x="0" y="32"/>
                  </a:cubicBezTo>
                  <a:cubicBezTo>
                    <a:pt x="0" y="32"/>
                    <a:pt x="0" y="33"/>
                    <a:pt x="0" y="33"/>
                  </a:cubicBezTo>
                  <a:cubicBezTo>
                    <a:pt x="0" y="33"/>
                    <a:pt x="0" y="33"/>
                    <a:pt x="0" y="33"/>
                  </a:cubicBezTo>
                  <a:cubicBezTo>
                    <a:pt x="0" y="33"/>
                    <a:pt x="0" y="34"/>
                    <a:pt x="1" y="34"/>
                  </a:cubicBezTo>
                  <a:cubicBezTo>
                    <a:pt x="1" y="34"/>
                    <a:pt x="1" y="34"/>
                    <a:pt x="1" y="34"/>
                  </a:cubicBezTo>
                  <a:cubicBezTo>
                    <a:pt x="1" y="35"/>
                    <a:pt x="1" y="35"/>
                    <a:pt x="1" y="35"/>
                  </a:cubicBezTo>
                  <a:cubicBezTo>
                    <a:pt x="1" y="35"/>
                    <a:pt x="1" y="34"/>
                    <a:pt x="1" y="35"/>
                  </a:cubicBezTo>
                  <a:cubicBezTo>
                    <a:pt x="1" y="37"/>
                    <a:pt x="3" y="40"/>
                    <a:pt x="4" y="42"/>
                  </a:cubicBezTo>
                  <a:cubicBezTo>
                    <a:pt x="5" y="42"/>
                    <a:pt x="5" y="42"/>
                    <a:pt x="5" y="42"/>
                  </a:cubicBezTo>
                  <a:cubicBezTo>
                    <a:pt x="5" y="43"/>
                    <a:pt x="5" y="43"/>
                    <a:pt x="6" y="43"/>
                  </a:cubicBezTo>
                  <a:cubicBezTo>
                    <a:pt x="6" y="43"/>
                    <a:pt x="6" y="44"/>
                    <a:pt x="6" y="44"/>
                  </a:cubicBezTo>
                  <a:cubicBezTo>
                    <a:pt x="6" y="44"/>
                    <a:pt x="6" y="44"/>
                    <a:pt x="7" y="44"/>
                  </a:cubicBezTo>
                  <a:cubicBezTo>
                    <a:pt x="6" y="44"/>
                    <a:pt x="6" y="44"/>
                    <a:pt x="6" y="44"/>
                  </a:cubicBezTo>
                  <a:cubicBezTo>
                    <a:pt x="7" y="45"/>
                    <a:pt x="7" y="45"/>
                    <a:pt x="8" y="45"/>
                  </a:cubicBezTo>
                  <a:cubicBezTo>
                    <a:pt x="8" y="45"/>
                    <a:pt x="7" y="45"/>
                    <a:pt x="7" y="45"/>
                  </a:cubicBezTo>
                  <a:cubicBezTo>
                    <a:pt x="8" y="46"/>
                    <a:pt x="8" y="46"/>
                    <a:pt x="9" y="46"/>
                  </a:cubicBezTo>
                  <a:cubicBezTo>
                    <a:pt x="9" y="46"/>
                    <a:pt x="9" y="46"/>
                    <a:pt x="9" y="46"/>
                  </a:cubicBezTo>
                  <a:cubicBezTo>
                    <a:pt x="9" y="46"/>
                    <a:pt x="9" y="46"/>
                    <a:pt x="9" y="47"/>
                  </a:cubicBezTo>
                  <a:cubicBezTo>
                    <a:pt x="9" y="47"/>
                    <a:pt x="9" y="47"/>
                    <a:pt x="9" y="47"/>
                  </a:cubicBezTo>
                  <a:cubicBezTo>
                    <a:pt x="10" y="47"/>
                    <a:pt x="11" y="48"/>
                    <a:pt x="11" y="48"/>
                  </a:cubicBezTo>
                  <a:cubicBezTo>
                    <a:pt x="11" y="48"/>
                    <a:pt x="11" y="48"/>
                    <a:pt x="11" y="48"/>
                  </a:cubicBezTo>
                  <a:cubicBezTo>
                    <a:pt x="12" y="48"/>
                    <a:pt x="13" y="49"/>
                    <a:pt x="13" y="49"/>
                  </a:cubicBezTo>
                  <a:cubicBezTo>
                    <a:pt x="14" y="49"/>
                    <a:pt x="13" y="49"/>
                    <a:pt x="14" y="49"/>
                  </a:cubicBezTo>
                  <a:cubicBezTo>
                    <a:pt x="14" y="49"/>
                    <a:pt x="15" y="50"/>
                    <a:pt x="15"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8" y="50"/>
                    <a:pt x="18" y="50"/>
                  </a:cubicBezTo>
                  <a:cubicBezTo>
                    <a:pt x="19" y="50"/>
                    <a:pt x="19" y="50"/>
                    <a:pt x="20" y="50"/>
                  </a:cubicBezTo>
                  <a:cubicBezTo>
                    <a:pt x="20" y="50"/>
                    <a:pt x="20" y="50"/>
                    <a:pt x="20" y="50"/>
                  </a:cubicBezTo>
                  <a:cubicBezTo>
                    <a:pt x="20" y="50"/>
                    <a:pt x="21" y="50"/>
                    <a:pt x="21" y="51"/>
                  </a:cubicBezTo>
                  <a:cubicBezTo>
                    <a:pt x="21" y="51"/>
                    <a:pt x="21" y="50"/>
                    <a:pt x="21" y="51"/>
                  </a:cubicBezTo>
                  <a:cubicBezTo>
                    <a:pt x="21" y="51"/>
                    <a:pt x="22" y="51"/>
                    <a:pt x="22" y="51"/>
                  </a:cubicBezTo>
                  <a:cubicBezTo>
                    <a:pt x="22" y="51"/>
                    <a:pt x="23" y="51"/>
                    <a:pt x="23" y="50"/>
                  </a:cubicBezTo>
                  <a:cubicBezTo>
                    <a:pt x="23" y="50"/>
                    <a:pt x="23" y="50"/>
                    <a:pt x="23" y="50"/>
                  </a:cubicBezTo>
                  <a:cubicBezTo>
                    <a:pt x="23" y="50"/>
                    <a:pt x="23" y="50"/>
                    <a:pt x="24" y="50"/>
                  </a:cubicBezTo>
                  <a:cubicBezTo>
                    <a:pt x="24" y="50"/>
                    <a:pt x="24" y="50"/>
                    <a:pt x="24" y="50"/>
                  </a:cubicBezTo>
                  <a:cubicBezTo>
                    <a:pt x="24" y="50"/>
                    <a:pt x="25" y="50"/>
                    <a:pt x="25" y="50"/>
                  </a:cubicBezTo>
                  <a:cubicBezTo>
                    <a:pt x="24" y="50"/>
                    <a:pt x="25" y="50"/>
                    <a:pt x="24" y="50"/>
                  </a:cubicBezTo>
                  <a:cubicBezTo>
                    <a:pt x="25" y="50"/>
                    <a:pt x="25" y="50"/>
                    <a:pt x="26" y="50"/>
                  </a:cubicBezTo>
                  <a:cubicBezTo>
                    <a:pt x="25" y="50"/>
                    <a:pt x="25" y="50"/>
                    <a:pt x="25" y="50"/>
                  </a:cubicBezTo>
                  <a:cubicBezTo>
                    <a:pt x="26" y="50"/>
                    <a:pt x="27" y="50"/>
                    <a:pt x="28" y="50"/>
                  </a:cubicBezTo>
                  <a:cubicBezTo>
                    <a:pt x="28" y="50"/>
                    <a:pt x="27" y="50"/>
                    <a:pt x="27" y="50"/>
                  </a:cubicBezTo>
                  <a:cubicBezTo>
                    <a:pt x="28" y="49"/>
                    <a:pt x="29" y="49"/>
                    <a:pt x="30" y="49"/>
                  </a:cubicBezTo>
                  <a:cubicBezTo>
                    <a:pt x="30" y="49"/>
                    <a:pt x="30" y="49"/>
                    <a:pt x="30" y="49"/>
                  </a:cubicBezTo>
                  <a:cubicBezTo>
                    <a:pt x="30" y="49"/>
                    <a:pt x="30" y="49"/>
                    <a:pt x="31" y="49"/>
                  </a:cubicBezTo>
                  <a:cubicBezTo>
                    <a:pt x="31" y="48"/>
                    <a:pt x="31" y="48"/>
                    <a:pt x="31" y="48"/>
                  </a:cubicBezTo>
                  <a:cubicBezTo>
                    <a:pt x="31" y="48"/>
                    <a:pt x="31" y="48"/>
                    <a:pt x="31" y="48"/>
                  </a:cubicBezTo>
                  <a:cubicBezTo>
                    <a:pt x="31" y="48"/>
                    <a:pt x="33" y="47"/>
                    <a:pt x="34" y="47"/>
                  </a:cubicBezTo>
                  <a:cubicBezTo>
                    <a:pt x="34" y="47"/>
                    <a:pt x="35" y="47"/>
                    <a:pt x="35" y="47"/>
                  </a:cubicBezTo>
                  <a:cubicBezTo>
                    <a:pt x="35" y="46"/>
                    <a:pt x="35" y="46"/>
                    <a:pt x="35" y="46"/>
                  </a:cubicBezTo>
                  <a:cubicBezTo>
                    <a:pt x="35" y="46"/>
                    <a:pt x="35" y="46"/>
                    <a:pt x="35" y="46"/>
                  </a:cubicBezTo>
                  <a:cubicBezTo>
                    <a:pt x="36" y="46"/>
                    <a:pt x="34" y="47"/>
                    <a:pt x="34" y="47"/>
                  </a:cubicBezTo>
                  <a:cubicBezTo>
                    <a:pt x="34" y="46"/>
                    <a:pt x="35" y="46"/>
                    <a:pt x="35" y="46"/>
                  </a:cubicBezTo>
                  <a:cubicBezTo>
                    <a:pt x="35" y="46"/>
                    <a:pt x="36" y="46"/>
                    <a:pt x="36" y="45"/>
                  </a:cubicBezTo>
                  <a:cubicBezTo>
                    <a:pt x="36" y="46"/>
                    <a:pt x="36" y="46"/>
                    <a:pt x="36" y="45"/>
                  </a:cubicBezTo>
                  <a:cubicBezTo>
                    <a:pt x="37" y="45"/>
                    <a:pt x="36" y="45"/>
                    <a:pt x="37" y="45"/>
                  </a:cubicBezTo>
                  <a:cubicBezTo>
                    <a:pt x="37" y="45"/>
                    <a:pt x="37" y="45"/>
                    <a:pt x="37" y="45"/>
                  </a:cubicBezTo>
                  <a:cubicBezTo>
                    <a:pt x="37" y="45"/>
                    <a:pt x="37" y="44"/>
                    <a:pt x="37" y="45"/>
                  </a:cubicBezTo>
                  <a:cubicBezTo>
                    <a:pt x="37" y="45"/>
                    <a:pt x="38" y="44"/>
                    <a:pt x="38" y="44"/>
                  </a:cubicBezTo>
                  <a:cubicBezTo>
                    <a:pt x="38" y="44"/>
                    <a:pt x="38" y="44"/>
                    <a:pt x="38" y="44"/>
                  </a:cubicBezTo>
                  <a:cubicBezTo>
                    <a:pt x="38" y="44"/>
                    <a:pt x="38" y="44"/>
                    <a:pt x="38" y="44"/>
                  </a:cubicBezTo>
                  <a:cubicBezTo>
                    <a:pt x="38" y="44"/>
                    <a:pt x="38" y="44"/>
                    <a:pt x="38" y="44"/>
                  </a:cubicBezTo>
                  <a:cubicBezTo>
                    <a:pt x="39" y="44"/>
                    <a:pt x="39" y="43"/>
                    <a:pt x="39" y="43"/>
                  </a:cubicBezTo>
                  <a:cubicBezTo>
                    <a:pt x="40" y="43"/>
                    <a:pt x="40" y="42"/>
                    <a:pt x="41" y="42"/>
                  </a:cubicBezTo>
                  <a:cubicBezTo>
                    <a:pt x="41" y="41"/>
                    <a:pt x="41" y="41"/>
                    <a:pt x="42" y="41"/>
                  </a:cubicBezTo>
                  <a:cubicBezTo>
                    <a:pt x="42" y="41"/>
                    <a:pt x="41" y="41"/>
                    <a:pt x="41" y="41"/>
                  </a:cubicBezTo>
                  <a:cubicBezTo>
                    <a:pt x="42" y="41"/>
                    <a:pt x="42" y="41"/>
                    <a:pt x="42" y="40"/>
                  </a:cubicBezTo>
                  <a:cubicBezTo>
                    <a:pt x="42" y="40"/>
                    <a:pt x="42" y="40"/>
                    <a:pt x="43" y="39"/>
                  </a:cubicBezTo>
                  <a:cubicBezTo>
                    <a:pt x="43" y="39"/>
                    <a:pt x="43" y="39"/>
                    <a:pt x="43" y="39"/>
                  </a:cubicBezTo>
                  <a:cubicBezTo>
                    <a:pt x="42" y="39"/>
                    <a:pt x="42" y="39"/>
                    <a:pt x="42" y="39"/>
                  </a:cubicBezTo>
                  <a:cubicBezTo>
                    <a:pt x="42" y="39"/>
                    <a:pt x="42" y="39"/>
                    <a:pt x="42" y="39"/>
                  </a:cubicBezTo>
                  <a:cubicBezTo>
                    <a:pt x="42" y="40"/>
                    <a:pt x="42" y="41"/>
                    <a:pt x="42" y="41"/>
                  </a:cubicBezTo>
                  <a:cubicBezTo>
                    <a:pt x="42" y="41"/>
                    <a:pt x="42" y="40"/>
                    <a:pt x="42" y="41"/>
                  </a:cubicBezTo>
                  <a:cubicBezTo>
                    <a:pt x="43" y="41"/>
                    <a:pt x="42" y="42"/>
                    <a:pt x="43" y="42"/>
                  </a:cubicBezTo>
                  <a:cubicBezTo>
                    <a:pt x="42" y="42"/>
                    <a:pt x="42" y="42"/>
                    <a:pt x="42" y="42"/>
                  </a:cubicBezTo>
                  <a:cubicBezTo>
                    <a:pt x="43" y="42"/>
                    <a:pt x="43" y="43"/>
                    <a:pt x="43" y="43"/>
                  </a:cubicBezTo>
                  <a:cubicBezTo>
                    <a:pt x="43" y="43"/>
                    <a:pt x="43" y="44"/>
                    <a:pt x="43" y="44"/>
                  </a:cubicBezTo>
                  <a:cubicBezTo>
                    <a:pt x="43" y="45"/>
                    <a:pt x="44" y="46"/>
                    <a:pt x="44" y="47"/>
                  </a:cubicBezTo>
                  <a:cubicBezTo>
                    <a:pt x="44" y="47"/>
                    <a:pt x="44" y="48"/>
                    <a:pt x="44" y="47"/>
                  </a:cubicBezTo>
                  <a:cubicBezTo>
                    <a:pt x="44" y="47"/>
                    <a:pt x="44" y="47"/>
                    <a:pt x="44" y="47"/>
                  </a:cubicBezTo>
                  <a:cubicBezTo>
                    <a:pt x="44" y="47"/>
                    <a:pt x="44" y="47"/>
                    <a:pt x="44" y="47"/>
                  </a:cubicBezTo>
                  <a:cubicBezTo>
                    <a:pt x="44" y="48"/>
                    <a:pt x="44" y="48"/>
                    <a:pt x="44" y="47"/>
                  </a:cubicBezTo>
                  <a:cubicBezTo>
                    <a:pt x="45" y="48"/>
                    <a:pt x="44" y="48"/>
                    <a:pt x="45" y="49"/>
                  </a:cubicBezTo>
                  <a:cubicBezTo>
                    <a:pt x="45" y="49"/>
                    <a:pt x="45" y="49"/>
                    <a:pt x="45" y="49"/>
                  </a:cubicBezTo>
                  <a:cubicBezTo>
                    <a:pt x="45" y="50"/>
                    <a:pt x="45" y="50"/>
                    <a:pt x="45" y="50"/>
                  </a:cubicBezTo>
                  <a:cubicBezTo>
                    <a:pt x="46" y="51"/>
                    <a:pt x="46" y="50"/>
                    <a:pt x="46" y="50"/>
                  </a:cubicBezTo>
                  <a:cubicBezTo>
                    <a:pt x="46" y="50"/>
                    <a:pt x="46" y="51"/>
                    <a:pt x="46" y="51"/>
                  </a:cubicBezTo>
                  <a:cubicBezTo>
                    <a:pt x="47" y="51"/>
                    <a:pt x="47" y="51"/>
                    <a:pt x="47" y="51"/>
                  </a:cubicBezTo>
                  <a:cubicBezTo>
                    <a:pt x="46" y="51"/>
                    <a:pt x="47" y="51"/>
                    <a:pt x="47" y="52"/>
                  </a:cubicBezTo>
                  <a:cubicBezTo>
                    <a:pt x="47" y="51"/>
                    <a:pt x="47" y="51"/>
                    <a:pt x="47" y="51"/>
                  </a:cubicBezTo>
                  <a:cubicBezTo>
                    <a:pt x="47" y="52"/>
                    <a:pt x="47" y="52"/>
                    <a:pt x="47" y="52"/>
                  </a:cubicBezTo>
                  <a:cubicBezTo>
                    <a:pt x="47" y="52"/>
                    <a:pt x="47" y="52"/>
                    <a:pt x="47" y="52"/>
                  </a:cubicBezTo>
                  <a:cubicBezTo>
                    <a:pt x="47" y="52"/>
                    <a:pt x="47" y="52"/>
                    <a:pt x="47" y="52"/>
                  </a:cubicBezTo>
                  <a:cubicBezTo>
                    <a:pt x="47" y="52"/>
                    <a:pt x="47" y="53"/>
                    <a:pt x="48" y="53"/>
                  </a:cubicBezTo>
                  <a:cubicBezTo>
                    <a:pt x="48" y="53"/>
                    <a:pt x="48" y="53"/>
                    <a:pt x="48" y="53"/>
                  </a:cubicBezTo>
                  <a:cubicBezTo>
                    <a:pt x="48" y="53"/>
                    <a:pt x="48" y="54"/>
                    <a:pt x="48" y="53"/>
                  </a:cubicBezTo>
                  <a:cubicBezTo>
                    <a:pt x="48" y="53"/>
                    <a:pt x="48" y="53"/>
                    <a:pt x="48" y="53"/>
                  </a:cubicBezTo>
                  <a:cubicBezTo>
                    <a:pt x="48" y="53"/>
                    <a:pt x="48" y="53"/>
                    <a:pt x="48" y="53"/>
                  </a:cubicBezTo>
                  <a:cubicBezTo>
                    <a:pt x="49" y="54"/>
                    <a:pt x="48" y="53"/>
                    <a:pt x="49" y="54"/>
                  </a:cubicBezTo>
                  <a:cubicBezTo>
                    <a:pt x="49" y="54"/>
                    <a:pt x="49" y="54"/>
                    <a:pt x="48" y="54"/>
                  </a:cubicBezTo>
                  <a:cubicBezTo>
                    <a:pt x="49" y="54"/>
                    <a:pt x="49" y="54"/>
                    <a:pt x="49" y="54"/>
                  </a:cubicBezTo>
                  <a:cubicBezTo>
                    <a:pt x="49" y="54"/>
                    <a:pt x="49" y="54"/>
                    <a:pt x="49" y="54"/>
                  </a:cubicBezTo>
                  <a:cubicBezTo>
                    <a:pt x="49" y="54"/>
                    <a:pt x="49" y="54"/>
                    <a:pt x="49" y="54"/>
                  </a:cubicBezTo>
                  <a:cubicBezTo>
                    <a:pt x="49" y="54"/>
                    <a:pt x="50" y="55"/>
                    <a:pt x="50" y="55"/>
                  </a:cubicBezTo>
                  <a:cubicBezTo>
                    <a:pt x="50" y="55"/>
                    <a:pt x="50" y="55"/>
                    <a:pt x="50" y="55"/>
                  </a:cubicBezTo>
                  <a:cubicBezTo>
                    <a:pt x="50" y="55"/>
                    <a:pt x="50" y="55"/>
                    <a:pt x="50" y="55"/>
                  </a:cubicBezTo>
                  <a:cubicBezTo>
                    <a:pt x="51" y="55"/>
                    <a:pt x="51" y="56"/>
                    <a:pt x="51" y="56"/>
                  </a:cubicBezTo>
                  <a:cubicBezTo>
                    <a:pt x="51" y="56"/>
                    <a:pt x="51" y="56"/>
                    <a:pt x="51" y="56"/>
                  </a:cubicBezTo>
                  <a:cubicBezTo>
                    <a:pt x="51" y="56"/>
                    <a:pt x="52" y="56"/>
                    <a:pt x="52" y="56"/>
                  </a:cubicBezTo>
                  <a:cubicBezTo>
                    <a:pt x="53" y="56"/>
                    <a:pt x="52" y="56"/>
                    <a:pt x="53" y="56"/>
                  </a:cubicBezTo>
                  <a:cubicBezTo>
                    <a:pt x="53" y="57"/>
                    <a:pt x="53" y="57"/>
                    <a:pt x="53" y="57"/>
                  </a:cubicBezTo>
                  <a:cubicBezTo>
                    <a:pt x="54" y="57"/>
                    <a:pt x="55" y="58"/>
                    <a:pt x="56" y="58"/>
                  </a:cubicBezTo>
                  <a:cubicBezTo>
                    <a:pt x="56" y="58"/>
                    <a:pt x="56" y="58"/>
                    <a:pt x="56" y="58"/>
                  </a:cubicBezTo>
                  <a:cubicBezTo>
                    <a:pt x="57" y="58"/>
                    <a:pt x="59" y="58"/>
                    <a:pt x="60" y="58"/>
                  </a:cubicBezTo>
                  <a:cubicBezTo>
                    <a:pt x="59" y="58"/>
                    <a:pt x="60" y="58"/>
                    <a:pt x="60" y="58"/>
                  </a:cubicBezTo>
                  <a:cubicBezTo>
                    <a:pt x="60" y="58"/>
                    <a:pt x="60" y="58"/>
                    <a:pt x="60" y="58"/>
                  </a:cubicBezTo>
                  <a:cubicBezTo>
                    <a:pt x="60" y="58"/>
                    <a:pt x="60" y="58"/>
                    <a:pt x="60" y="58"/>
                  </a:cubicBezTo>
                  <a:cubicBezTo>
                    <a:pt x="61" y="58"/>
                    <a:pt x="62" y="58"/>
                    <a:pt x="62" y="58"/>
                  </a:cubicBezTo>
                  <a:cubicBezTo>
                    <a:pt x="62" y="58"/>
                    <a:pt x="62" y="58"/>
                    <a:pt x="62" y="58"/>
                  </a:cubicBezTo>
                  <a:cubicBezTo>
                    <a:pt x="62" y="58"/>
                    <a:pt x="63" y="58"/>
                    <a:pt x="63" y="58"/>
                  </a:cubicBezTo>
                  <a:cubicBezTo>
                    <a:pt x="63" y="58"/>
                    <a:pt x="63" y="58"/>
                    <a:pt x="63" y="58"/>
                  </a:cubicBezTo>
                  <a:cubicBezTo>
                    <a:pt x="63" y="58"/>
                    <a:pt x="63" y="58"/>
                    <a:pt x="63" y="58"/>
                  </a:cubicBezTo>
                  <a:cubicBezTo>
                    <a:pt x="64" y="58"/>
                    <a:pt x="64" y="58"/>
                    <a:pt x="64" y="58"/>
                  </a:cubicBezTo>
                  <a:cubicBezTo>
                    <a:pt x="64" y="58"/>
                    <a:pt x="64" y="58"/>
                    <a:pt x="64" y="58"/>
                  </a:cubicBezTo>
                  <a:cubicBezTo>
                    <a:pt x="65" y="58"/>
                    <a:pt x="65" y="58"/>
                    <a:pt x="66" y="58"/>
                  </a:cubicBezTo>
                  <a:cubicBezTo>
                    <a:pt x="66" y="58"/>
                    <a:pt x="66" y="58"/>
                    <a:pt x="66" y="58"/>
                  </a:cubicBezTo>
                  <a:cubicBezTo>
                    <a:pt x="66" y="58"/>
                    <a:pt x="67" y="58"/>
                    <a:pt x="66" y="58"/>
                  </a:cubicBezTo>
                  <a:cubicBezTo>
                    <a:pt x="67" y="57"/>
                    <a:pt x="68" y="57"/>
                    <a:pt x="68" y="57"/>
                  </a:cubicBezTo>
                  <a:cubicBezTo>
                    <a:pt x="69" y="57"/>
                    <a:pt x="71" y="56"/>
                    <a:pt x="72" y="55"/>
                  </a:cubicBezTo>
                  <a:cubicBezTo>
                    <a:pt x="72" y="55"/>
                    <a:pt x="72" y="55"/>
                    <a:pt x="72" y="55"/>
                  </a:cubicBezTo>
                  <a:cubicBezTo>
                    <a:pt x="73" y="55"/>
                    <a:pt x="73" y="55"/>
                    <a:pt x="73" y="55"/>
                  </a:cubicBezTo>
                  <a:cubicBezTo>
                    <a:pt x="73" y="55"/>
                    <a:pt x="73" y="55"/>
                    <a:pt x="73" y="55"/>
                  </a:cubicBezTo>
                  <a:cubicBezTo>
                    <a:pt x="73" y="55"/>
                    <a:pt x="74" y="55"/>
                    <a:pt x="74" y="54"/>
                  </a:cubicBezTo>
                  <a:cubicBezTo>
                    <a:pt x="74" y="54"/>
                    <a:pt x="74" y="55"/>
                    <a:pt x="74" y="55"/>
                  </a:cubicBezTo>
                  <a:cubicBezTo>
                    <a:pt x="74" y="55"/>
                    <a:pt x="74" y="54"/>
                    <a:pt x="75" y="54"/>
                  </a:cubicBezTo>
                  <a:cubicBezTo>
                    <a:pt x="75" y="54"/>
                    <a:pt x="75" y="54"/>
                    <a:pt x="74" y="54"/>
                  </a:cubicBezTo>
                  <a:cubicBezTo>
                    <a:pt x="75" y="54"/>
                    <a:pt x="75" y="54"/>
                    <a:pt x="75" y="54"/>
                  </a:cubicBezTo>
                  <a:cubicBezTo>
                    <a:pt x="75" y="53"/>
                    <a:pt x="74" y="54"/>
                    <a:pt x="74" y="54"/>
                  </a:cubicBezTo>
                  <a:cubicBezTo>
                    <a:pt x="74" y="54"/>
                    <a:pt x="74" y="54"/>
                    <a:pt x="74" y="54"/>
                  </a:cubicBezTo>
                  <a:cubicBezTo>
                    <a:pt x="75" y="53"/>
                    <a:pt x="73" y="54"/>
                    <a:pt x="74" y="53"/>
                  </a:cubicBezTo>
                  <a:cubicBezTo>
                    <a:pt x="75" y="53"/>
                    <a:pt x="75" y="53"/>
                    <a:pt x="75" y="53"/>
                  </a:cubicBezTo>
                  <a:cubicBezTo>
                    <a:pt x="75" y="53"/>
                    <a:pt x="75" y="54"/>
                    <a:pt x="76" y="53"/>
                  </a:cubicBezTo>
                  <a:cubicBezTo>
                    <a:pt x="76" y="53"/>
                    <a:pt x="75" y="53"/>
                    <a:pt x="75" y="53"/>
                  </a:cubicBezTo>
                  <a:cubicBezTo>
                    <a:pt x="76" y="53"/>
                    <a:pt x="76" y="53"/>
                    <a:pt x="76" y="53"/>
                  </a:cubicBezTo>
                  <a:cubicBezTo>
                    <a:pt x="76" y="53"/>
                    <a:pt x="76" y="53"/>
                    <a:pt x="77" y="53"/>
                  </a:cubicBezTo>
                  <a:cubicBezTo>
                    <a:pt x="77" y="52"/>
                    <a:pt x="76" y="53"/>
                    <a:pt x="77" y="52"/>
                  </a:cubicBezTo>
                  <a:cubicBezTo>
                    <a:pt x="77" y="52"/>
                    <a:pt x="77" y="52"/>
                    <a:pt x="77" y="52"/>
                  </a:cubicBezTo>
                  <a:cubicBezTo>
                    <a:pt x="77" y="52"/>
                    <a:pt x="77" y="52"/>
                    <a:pt x="78" y="52"/>
                  </a:cubicBezTo>
                  <a:cubicBezTo>
                    <a:pt x="78" y="52"/>
                    <a:pt x="77" y="52"/>
                    <a:pt x="78" y="51"/>
                  </a:cubicBezTo>
                  <a:cubicBezTo>
                    <a:pt x="78" y="52"/>
                    <a:pt x="78" y="51"/>
                    <a:pt x="78" y="51"/>
                  </a:cubicBezTo>
                  <a:cubicBezTo>
                    <a:pt x="78" y="51"/>
                    <a:pt x="78" y="51"/>
                    <a:pt x="78" y="51"/>
                  </a:cubicBezTo>
                  <a:cubicBezTo>
                    <a:pt x="78" y="51"/>
                    <a:pt x="79" y="51"/>
                    <a:pt x="79" y="50"/>
                  </a:cubicBezTo>
                  <a:cubicBezTo>
                    <a:pt x="79" y="50"/>
                    <a:pt x="79" y="50"/>
                    <a:pt x="79" y="50"/>
                  </a:cubicBezTo>
                  <a:cubicBezTo>
                    <a:pt x="79" y="50"/>
                    <a:pt x="79" y="50"/>
                    <a:pt x="79" y="50"/>
                  </a:cubicBezTo>
                  <a:cubicBezTo>
                    <a:pt x="79" y="50"/>
                    <a:pt x="80" y="49"/>
                    <a:pt x="80" y="49"/>
                  </a:cubicBezTo>
                  <a:cubicBezTo>
                    <a:pt x="80" y="49"/>
                    <a:pt x="80" y="48"/>
                    <a:pt x="80" y="49"/>
                  </a:cubicBezTo>
                  <a:cubicBezTo>
                    <a:pt x="80" y="49"/>
                    <a:pt x="80" y="49"/>
                    <a:pt x="80" y="49"/>
                  </a:cubicBezTo>
                  <a:cubicBezTo>
                    <a:pt x="80" y="49"/>
                    <a:pt x="80" y="49"/>
                    <a:pt x="81" y="49"/>
                  </a:cubicBezTo>
                  <a:cubicBezTo>
                    <a:pt x="81" y="49"/>
                    <a:pt x="81" y="49"/>
                    <a:pt x="81" y="49"/>
                  </a:cubicBezTo>
                  <a:cubicBezTo>
                    <a:pt x="81" y="49"/>
                    <a:pt x="81" y="48"/>
                    <a:pt x="81" y="48"/>
                  </a:cubicBezTo>
                  <a:cubicBezTo>
                    <a:pt x="81" y="48"/>
                    <a:pt x="81" y="48"/>
                    <a:pt x="81" y="48"/>
                  </a:cubicBezTo>
                  <a:cubicBezTo>
                    <a:pt x="81" y="48"/>
                    <a:pt x="81" y="48"/>
                    <a:pt x="81" y="48"/>
                  </a:cubicBezTo>
                  <a:cubicBezTo>
                    <a:pt x="82" y="47"/>
                    <a:pt x="81" y="48"/>
                    <a:pt x="82" y="47"/>
                  </a:cubicBezTo>
                  <a:cubicBezTo>
                    <a:pt x="81" y="47"/>
                    <a:pt x="81" y="47"/>
                    <a:pt x="81" y="48"/>
                  </a:cubicBezTo>
                  <a:cubicBezTo>
                    <a:pt x="81" y="48"/>
                    <a:pt x="81" y="47"/>
                    <a:pt x="81" y="47"/>
                  </a:cubicBezTo>
                  <a:cubicBezTo>
                    <a:pt x="82" y="47"/>
                    <a:pt x="82" y="47"/>
                    <a:pt x="82" y="47"/>
                  </a:cubicBezTo>
                  <a:cubicBezTo>
                    <a:pt x="82" y="46"/>
                    <a:pt x="82" y="47"/>
                    <a:pt x="82" y="46"/>
                  </a:cubicBezTo>
                  <a:cubicBezTo>
                    <a:pt x="82" y="46"/>
                    <a:pt x="82" y="47"/>
                    <a:pt x="82" y="47"/>
                  </a:cubicBezTo>
                  <a:cubicBezTo>
                    <a:pt x="82" y="47"/>
                    <a:pt x="82" y="46"/>
                    <a:pt x="82" y="46"/>
                  </a:cubicBezTo>
                  <a:cubicBezTo>
                    <a:pt x="82" y="46"/>
                    <a:pt x="83" y="45"/>
                    <a:pt x="82" y="46"/>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4"/>
                    <a:pt x="83" y="43"/>
                    <a:pt x="84" y="43"/>
                  </a:cubicBezTo>
                  <a:cubicBezTo>
                    <a:pt x="84" y="42"/>
                    <a:pt x="83" y="42"/>
                    <a:pt x="84" y="41"/>
                  </a:cubicBezTo>
                  <a:cubicBezTo>
                    <a:pt x="84" y="41"/>
                    <a:pt x="84" y="41"/>
                    <a:pt x="84" y="42"/>
                  </a:cubicBezTo>
                  <a:cubicBezTo>
                    <a:pt x="84" y="41"/>
                    <a:pt x="84" y="41"/>
                    <a:pt x="84" y="40"/>
                  </a:cubicBezTo>
                  <a:cubicBezTo>
                    <a:pt x="84" y="41"/>
                    <a:pt x="84" y="40"/>
                    <a:pt x="84" y="41"/>
                  </a:cubicBezTo>
                  <a:cubicBezTo>
                    <a:pt x="84" y="41"/>
                    <a:pt x="84" y="41"/>
                    <a:pt x="84" y="41"/>
                  </a:cubicBezTo>
                  <a:cubicBezTo>
                    <a:pt x="84" y="41"/>
                    <a:pt x="83" y="41"/>
                    <a:pt x="83" y="41"/>
                  </a:cubicBezTo>
                  <a:cubicBezTo>
                    <a:pt x="84" y="40"/>
                    <a:pt x="84" y="40"/>
                    <a:pt x="84" y="40"/>
                  </a:cubicBezTo>
                  <a:cubicBezTo>
                    <a:pt x="84" y="40"/>
                    <a:pt x="84" y="40"/>
                    <a:pt x="84" y="40"/>
                  </a:cubicBezTo>
                  <a:cubicBezTo>
                    <a:pt x="84" y="39"/>
                    <a:pt x="84" y="39"/>
                    <a:pt x="84" y="39"/>
                  </a:cubicBezTo>
                  <a:cubicBezTo>
                    <a:pt x="84" y="39"/>
                    <a:pt x="84" y="40"/>
                    <a:pt x="84" y="40"/>
                  </a:cubicBezTo>
                  <a:cubicBezTo>
                    <a:pt x="84" y="39"/>
                    <a:pt x="84" y="39"/>
                    <a:pt x="84" y="39"/>
                  </a:cubicBezTo>
                  <a:cubicBezTo>
                    <a:pt x="84" y="39"/>
                    <a:pt x="84" y="39"/>
                    <a:pt x="84" y="39"/>
                  </a:cubicBezTo>
                  <a:cubicBezTo>
                    <a:pt x="84" y="38"/>
                    <a:pt x="84" y="39"/>
                    <a:pt x="84" y="38"/>
                  </a:cubicBezTo>
                  <a:cubicBezTo>
                    <a:pt x="84" y="38"/>
                    <a:pt x="84" y="38"/>
                    <a:pt x="84" y="38"/>
                  </a:cubicBezTo>
                  <a:cubicBezTo>
                    <a:pt x="84" y="38"/>
                    <a:pt x="84" y="39"/>
                    <a:pt x="84" y="39"/>
                  </a:cubicBezTo>
                  <a:cubicBezTo>
                    <a:pt x="84" y="38"/>
                    <a:pt x="84" y="38"/>
                    <a:pt x="84" y="37"/>
                  </a:cubicBezTo>
                  <a:cubicBezTo>
                    <a:pt x="84" y="38"/>
                    <a:pt x="84" y="38"/>
                    <a:pt x="84" y="38"/>
                  </a:cubicBezTo>
                  <a:cubicBezTo>
                    <a:pt x="84" y="38"/>
                    <a:pt x="83" y="38"/>
                    <a:pt x="83" y="37"/>
                  </a:cubicBezTo>
                  <a:cubicBezTo>
                    <a:pt x="83" y="36"/>
                    <a:pt x="83" y="37"/>
                    <a:pt x="84" y="37"/>
                  </a:cubicBezTo>
                  <a:cubicBezTo>
                    <a:pt x="83" y="36"/>
                    <a:pt x="83" y="35"/>
                    <a:pt x="83" y="35"/>
                  </a:cubicBezTo>
                  <a:cubicBezTo>
                    <a:pt x="83" y="35"/>
                    <a:pt x="83" y="34"/>
                    <a:pt x="83" y="35"/>
                  </a:cubicBezTo>
                  <a:cubicBezTo>
                    <a:pt x="83" y="35"/>
                    <a:pt x="83" y="36"/>
                    <a:pt x="83" y="36"/>
                  </a:cubicBezTo>
                  <a:cubicBezTo>
                    <a:pt x="83" y="36"/>
                    <a:pt x="84" y="37"/>
                    <a:pt x="83" y="37"/>
                  </a:cubicBezTo>
                  <a:cubicBezTo>
                    <a:pt x="83" y="37"/>
                    <a:pt x="83" y="37"/>
                    <a:pt x="83" y="37"/>
                  </a:cubicBezTo>
                  <a:cubicBezTo>
                    <a:pt x="83" y="36"/>
                    <a:pt x="83" y="36"/>
                    <a:pt x="83" y="36"/>
                  </a:cubicBezTo>
                  <a:cubicBezTo>
                    <a:pt x="83" y="36"/>
                    <a:pt x="83" y="36"/>
                    <a:pt x="83" y="36"/>
                  </a:cubicBezTo>
                  <a:cubicBezTo>
                    <a:pt x="83" y="36"/>
                    <a:pt x="83" y="35"/>
                    <a:pt x="83" y="34"/>
                  </a:cubicBezTo>
                  <a:cubicBezTo>
                    <a:pt x="82" y="34"/>
                    <a:pt x="82" y="34"/>
                    <a:pt x="82" y="35"/>
                  </a:cubicBezTo>
                  <a:cubicBezTo>
                    <a:pt x="82" y="34"/>
                    <a:pt x="82" y="33"/>
                    <a:pt x="81" y="32"/>
                  </a:cubicBezTo>
                  <a:cubicBezTo>
                    <a:pt x="82" y="33"/>
                    <a:pt x="81" y="31"/>
                    <a:pt x="81" y="32"/>
                  </a:cubicBezTo>
                  <a:cubicBezTo>
                    <a:pt x="81" y="32"/>
                    <a:pt x="82" y="32"/>
                    <a:pt x="82" y="32"/>
                  </a:cubicBezTo>
                  <a:cubicBezTo>
                    <a:pt x="81" y="32"/>
                    <a:pt x="82" y="32"/>
                    <a:pt x="81" y="32"/>
                  </a:cubicBezTo>
                  <a:cubicBezTo>
                    <a:pt x="81" y="32"/>
                    <a:pt x="81" y="32"/>
                    <a:pt x="81" y="31"/>
                  </a:cubicBezTo>
                  <a:cubicBezTo>
                    <a:pt x="81" y="32"/>
                    <a:pt x="81" y="32"/>
                    <a:pt x="81" y="32"/>
                  </a:cubicBezTo>
                  <a:cubicBezTo>
                    <a:pt x="81" y="31"/>
                    <a:pt x="81" y="32"/>
                    <a:pt x="80" y="31"/>
                  </a:cubicBezTo>
                  <a:cubicBezTo>
                    <a:pt x="80" y="31"/>
                    <a:pt x="80" y="30"/>
                    <a:pt x="79" y="30"/>
                  </a:cubicBezTo>
                  <a:cubicBezTo>
                    <a:pt x="79" y="29"/>
                    <a:pt x="78" y="28"/>
                    <a:pt x="77" y="28"/>
                  </a:cubicBezTo>
                  <a:cubicBezTo>
                    <a:pt x="77" y="28"/>
                    <a:pt x="77" y="28"/>
                    <a:pt x="77" y="28"/>
                  </a:cubicBezTo>
                  <a:cubicBezTo>
                    <a:pt x="76" y="27"/>
                    <a:pt x="77" y="28"/>
                    <a:pt x="76" y="27"/>
                  </a:cubicBezTo>
                  <a:cubicBezTo>
                    <a:pt x="76" y="28"/>
                    <a:pt x="76" y="28"/>
                    <a:pt x="76" y="28"/>
                  </a:cubicBezTo>
                  <a:cubicBezTo>
                    <a:pt x="76" y="27"/>
                    <a:pt x="75" y="27"/>
                    <a:pt x="75" y="27"/>
                  </a:cubicBezTo>
                  <a:cubicBezTo>
                    <a:pt x="75" y="27"/>
                    <a:pt x="75" y="27"/>
                    <a:pt x="75" y="27"/>
                  </a:cubicBezTo>
                  <a:cubicBezTo>
                    <a:pt x="75" y="27"/>
                    <a:pt x="75" y="27"/>
                    <a:pt x="75" y="27"/>
                  </a:cubicBezTo>
                  <a:cubicBezTo>
                    <a:pt x="75" y="27"/>
                    <a:pt x="75" y="27"/>
                    <a:pt x="75" y="27"/>
                  </a:cubicBezTo>
                  <a:cubicBezTo>
                    <a:pt x="75" y="27"/>
                    <a:pt x="74" y="26"/>
                    <a:pt x="74" y="26"/>
                  </a:cubicBezTo>
                  <a:cubicBezTo>
                    <a:pt x="74" y="26"/>
                    <a:pt x="74" y="26"/>
                    <a:pt x="74" y="26"/>
                  </a:cubicBezTo>
                  <a:cubicBezTo>
                    <a:pt x="74" y="26"/>
                    <a:pt x="73"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3" y="25"/>
                    <a:pt x="72" y="25"/>
                    <a:pt x="72" y="25"/>
                  </a:cubicBezTo>
                  <a:cubicBezTo>
                    <a:pt x="73" y="25"/>
                    <a:pt x="73" y="25"/>
                    <a:pt x="73" y="26"/>
                  </a:cubicBezTo>
                  <a:cubicBezTo>
                    <a:pt x="73" y="26"/>
                    <a:pt x="73" y="25"/>
                    <a:pt x="73" y="25"/>
                  </a:cubicBezTo>
                  <a:cubicBezTo>
                    <a:pt x="73" y="25"/>
                    <a:pt x="73" y="26"/>
                    <a:pt x="73" y="26"/>
                  </a:cubicBezTo>
                  <a:cubicBezTo>
                    <a:pt x="73" y="26"/>
                    <a:pt x="73" y="26"/>
                    <a:pt x="73" y="26"/>
                  </a:cubicBezTo>
                  <a:cubicBezTo>
                    <a:pt x="73" y="26"/>
                    <a:pt x="73" y="26"/>
                    <a:pt x="74" y="26"/>
                  </a:cubicBezTo>
                  <a:cubicBezTo>
                    <a:pt x="73" y="26"/>
                    <a:pt x="74" y="26"/>
                    <a:pt x="74" y="26"/>
                  </a:cubicBezTo>
                  <a:cubicBezTo>
                    <a:pt x="74" y="26"/>
                    <a:pt x="74" y="27"/>
                    <a:pt x="75" y="27"/>
                  </a:cubicBezTo>
                  <a:cubicBezTo>
                    <a:pt x="75" y="27"/>
                    <a:pt x="75" y="28"/>
                    <a:pt x="76" y="28"/>
                  </a:cubicBezTo>
                  <a:cubicBezTo>
                    <a:pt x="76" y="28"/>
                    <a:pt x="76" y="27"/>
                    <a:pt x="75" y="27"/>
                  </a:cubicBezTo>
                  <a:cubicBezTo>
                    <a:pt x="76" y="27"/>
                    <a:pt x="76" y="27"/>
                    <a:pt x="76" y="28"/>
                  </a:cubicBezTo>
                  <a:cubicBezTo>
                    <a:pt x="76" y="28"/>
                    <a:pt x="76" y="28"/>
                    <a:pt x="77" y="28"/>
                  </a:cubicBezTo>
                  <a:cubicBezTo>
                    <a:pt x="77" y="28"/>
                    <a:pt x="77" y="28"/>
                    <a:pt x="77" y="28"/>
                  </a:cubicBezTo>
                  <a:cubicBezTo>
                    <a:pt x="77" y="29"/>
                    <a:pt x="77" y="29"/>
                    <a:pt x="77" y="29"/>
                  </a:cubicBezTo>
                  <a:cubicBezTo>
                    <a:pt x="78" y="30"/>
                    <a:pt x="79" y="31"/>
                    <a:pt x="80" y="31"/>
                  </a:cubicBezTo>
                  <a:cubicBezTo>
                    <a:pt x="80" y="31"/>
                    <a:pt x="80" y="31"/>
                    <a:pt x="80" y="31"/>
                  </a:cubicBezTo>
                  <a:cubicBezTo>
                    <a:pt x="80" y="32"/>
                    <a:pt x="81" y="32"/>
                    <a:pt x="81" y="33"/>
                  </a:cubicBezTo>
                  <a:cubicBezTo>
                    <a:pt x="81" y="34"/>
                    <a:pt x="82" y="35"/>
                    <a:pt x="82" y="36"/>
                  </a:cubicBezTo>
                  <a:cubicBezTo>
                    <a:pt x="83" y="37"/>
                    <a:pt x="83" y="39"/>
                    <a:pt x="83" y="41"/>
                  </a:cubicBezTo>
                  <a:cubicBezTo>
                    <a:pt x="83" y="40"/>
                    <a:pt x="83" y="40"/>
                    <a:pt x="83" y="40"/>
                  </a:cubicBezTo>
                  <a:cubicBezTo>
                    <a:pt x="83" y="41"/>
                    <a:pt x="83" y="41"/>
                    <a:pt x="83" y="41"/>
                  </a:cubicBezTo>
                  <a:cubicBezTo>
                    <a:pt x="83" y="41"/>
                    <a:pt x="83" y="41"/>
                    <a:pt x="82" y="42"/>
                  </a:cubicBezTo>
                  <a:cubicBezTo>
                    <a:pt x="82" y="42"/>
                    <a:pt x="82" y="43"/>
                    <a:pt x="82" y="44"/>
                  </a:cubicBezTo>
                  <a:cubicBezTo>
                    <a:pt x="82" y="44"/>
                    <a:pt x="82" y="44"/>
                    <a:pt x="82" y="44"/>
                  </a:cubicBezTo>
                  <a:cubicBezTo>
                    <a:pt x="81" y="45"/>
                    <a:pt x="81" y="46"/>
                    <a:pt x="80" y="46"/>
                  </a:cubicBezTo>
                  <a:cubicBezTo>
                    <a:pt x="80" y="47"/>
                    <a:pt x="80" y="47"/>
                    <a:pt x="80" y="47"/>
                  </a:cubicBezTo>
                  <a:cubicBezTo>
                    <a:pt x="80" y="47"/>
                    <a:pt x="80" y="48"/>
                    <a:pt x="79" y="48"/>
                  </a:cubicBezTo>
                  <a:cubicBezTo>
                    <a:pt x="78" y="50"/>
                    <a:pt x="78" y="50"/>
                    <a:pt x="78" y="50"/>
                  </a:cubicBezTo>
                  <a:cubicBezTo>
                    <a:pt x="76" y="51"/>
                    <a:pt x="75" y="52"/>
                    <a:pt x="73" y="53"/>
                  </a:cubicBezTo>
                  <a:cubicBezTo>
                    <a:pt x="73" y="54"/>
                    <a:pt x="73" y="54"/>
                    <a:pt x="73" y="54"/>
                  </a:cubicBezTo>
                  <a:cubicBezTo>
                    <a:pt x="71" y="54"/>
                    <a:pt x="69" y="56"/>
                    <a:pt x="67" y="56"/>
                  </a:cubicBezTo>
                  <a:cubicBezTo>
                    <a:pt x="67" y="56"/>
                    <a:pt x="67" y="56"/>
                    <a:pt x="67" y="56"/>
                  </a:cubicBezTo>
                  <a:cubicBezTo>
                    <a:pt x="67" y="56"/>
                    <a:pt x="66" y="56"/>
                    <a:pt x="66" y="56"/>
                  </a:cubicBezTo>
                  <a:cubicBezTo>
                    <a:pt x="65" y="56"/>
                    <a:pt x="65" y="56"/>
                    <a:pt x="64" y="57"/>
                  </a:cubicBezTo>
                  <a:cubicBezTo>
                    <a:pt x="64" y="57"/>
                    <a:pt x="64" y="57"/>
                    <a:pt x="63" y="57"/>
                  </a:cubicBezTo>
                  <a:cubicBezTo>
                    <a:pt x="62" y="57"/>
                    <a:pt x="62" y="57"/>
                    <a:pt x="61" y="57"/>
                  </a:cubicBezTo>
                  <a:cubicBezTo>
                    <a:pt x="61" y="57"/>
                    <a:pt x="61" y="57"/>
                    <a:pt x="61" y="57"/>
                  </a:cubicBezTo>
                  <a:cubicBezTo>
                    <a:pt x="61" y="57"/>
                    <a:pt x="61" y="57"/>
                    <a:pt x="61" y="57"/>
                  </a:cubicBezTo>
                  <a:cubicBezTo>
                    <a:pt x="60" y="57"/>
                    <a:pt x="59" y="57"/>
                    <a:pt x="60" y="57"/>
                  </a:cubicBezTo>
                  <a:cubicBezTo>
                    <a:pt x="58" y="57"/>
                    <a:pt x="57" y="56"/>
                    <a:pt x="56" y="56"/>
                  </a:cubicBezTo>
                  <a:cubicBezTo>
                    <a:pt x="56" y="56"/>
                    <a:pt x="56" y="56"/>
                    <a:pt x="56" y="56"/>
                  </a:cubicBezTo>
                  <a:cubicBezTo>
                    <a:pt x="55" y="56"/>
                    <a:pt x="54" y="56"/>
                    <a:pt x="53" y="55"/>
                  </a:cubicBezTo>
                  <a:cubicBezTo>
                    <a:pt x="53" y="55"/>
                    <a:pt x="53" y="55"/>
                    <a:pt x="53" y="55"/>
                  </a:cubicBezTo>
                  <a:cubicBezTo>
                    <a:pt x="53" y="55"/>
                    <a:pt x="53" y="55"/>
                    <a:pt x="53" y="55"/>
                  </a:cubicBezTo>
                  <a:cubicBezTo>
                    <a:pt x="51" y="54"/>
                    <a:pt x="50" y="53"/>
                    <a:pt x="49" y="52"/>
                  </a:cubicBezTo>
                  <a:cubicBezTo>
                    <a:pt x="47" y="50"/>
                    <a:pt x="46" y="48"/>
                    <a:pt x="45" y="46"/>
                  </a:cubicBezTo>
                  <a:cubicBezTo>
                    <a:pt x="45" y="46"/>
                    <a:pt x="45" y="46"/>
                    <a:pt x="45" y="46"/>
                  </a:cubicBezTo>
                  <a:cubicBezTo>
                    <a:pt x="45" y="45"/>
                    <a:pt x="44" y="44"/>
                    <a:pt x="44" y="43"/>
                  </a:cubicBezTo>
                  <a:cubicBezTo>
                    <a:pt x="44" y="43"/>
                    <a:pt x="44" y="42"/>
                    <a:pt x="44" y="43"/>
                  </a:cubicBezTo>
                  <a:cubicBezTo>
                    <a:pt x="44" y="42"/>
                    <a:pt x="43" y="41"/>
                    <a:pt x="43" y="40"/>
                  </a:cubicBezTo>
                  <a:cubicBezTo>
                    <a:pt x="43" y="40"/>
                    <a:pt x="43" y="40"/>
                    <a:pt x="43" y="40"/>
                  </a:cubicBezTo>
                  <a:cubicBezTo>
                    <a:pt x="43" y="40"/>
                    <a:pt x="43" y="39"/>
                    <a:pt x="43" y="39"/>
                  </a:cubicBezTo>
                  <a:cubicBezTo>
                    <a:pt x="43" y="37"/>
                    <a:pt x="43" y="37"/>
                    <a:pt x="43" y="37"/>
                  </a:cubicBezTo>
                  <a:cubicBezTo>
                    <a:pt x="42" y="39"/>
                    <a:pt x="42" y="39"/>
                    <a:pt x="42" y="39"/>
                  </a:cubicBezTo>
                  <a:cubicBezTo>
                    <a:pt x="42" y="39"/>
                    <a:pt x="41" y="39"/>
                    <a:pt x="41" y="40"/>
                  </a:cubicBezTo>
                  <a:cubicBezTo>
                    <a:pt x="41" y="40"/>
                    <a:pt x="41" y="40"/>
                    <a:pt x="41" y="40"/>
                  </a:cubicBezTo>
                  <a:cubicBezTo>
                    <a:pt x="41" y="40"/>
                    <a:pt x="40" y="40"/>
                    <a:pt x="40" y="41"/>
                  </a:cubicBezTo>
                  <a:cubicBezTo>
                    <a:pt x="40" y="41"/>
                    <a:pt x="40" y="41"/>
                    <a:pt x="40" y="40"/>
                  </a:cubicBezTo>
                  <a:cubicBezTo>
                    <a:pt x="38" y="42"/>
                    <a:pt x="37" y="44"/>
                    <a:pt x="35" y="45"/>
                  </a:cubicBezTo>
                  <a:cubicBezTo>
                    <a:pt x="33" y="46"/>
                    <a:pt x="35" y="45"/>
                    <a:pt x="33" y="46"/>
                  </a:cubicBezTo>
                  <a:cubicBezTo>
                    <a:pt x="33" y="46"/>
                    <a:pt x="33" y="46"/>
                    <a:pt x="33" y="46"/>
                  </a:cubicBezTo>
                  <a:cubicBezTo>
                    <a:pt x="33" y="46"/>
                    <a:pt x="33" y="47"/>
                    <a:pt x="32" y="47"/>
                  </a:cubicBezTo>
                  <a:cubicBezTo>
                    <a:pt x="32" y="46"/>
                    <a:pt x="32" y="47"/>
                    <a:pt x="32" y="47"/>
                  </a:cubicBezTo>
                  <a:cubicBezTo>
                    <a:pt x="31" y="47"/>
                    <a:pt x="31" y="47"/>
                    <a:pt x="30" y="48"/>
                  </a:cubicBezTo>
                  <a:cubicBezTo>
                    <a:pt x="30" y="48"/>
                    <a:pt x="30" y="48"/>
                    <a:pt x="30" y="48"/>
                  </a:cubicBezTo>
                  <a:cubicBezTo>
                    <a:pt x="29" y="48"/>
                    <a:pt x="28" y="48"/>
                    <a:pt x="28" y="48"/>
                  </a:cubicBezTo>
                  <a:cubicBezTo>
                    <a:pt x="23" y="50"/>
                    <a:pt x="17" y="50"/>
                    <a:pt x="13" y="47"/>
                  </a:cubicBezTo>
                  <a:cubicBezTo>
                    <a:pt x="8" y="45"/>
                    <a:pt x="5" y="42"/>
                    <a:pt x="3" y="37"/>
                  </a:cubicBezTo>
                  <a:cubicBezTo>
                    <a:pt x="2" y="36"/>
                    <a:pt x="2" y="36"/>
                    <a:pt x="2" y="35"/>
                  </a:cubicBezTo>
                  <a:cubicBezTo>
                    <a:pt x="2" y="35"/>
                    <a:pt x="2" y="35"/>
                    <a:pt x="2" y="35"/>
                  </a:cubicBezTo>
                  <a:cubicBezTo>
                    <a:pt x="2" y="35"/>
                    <a:pt x="1" y="34"/>
                    <a:pt x="2" y="34"/>
                  </a:cubicBezTo>
                  <a:cubicBezTo>
                    <a:pt x="1" y="32"/>
                    <a:pt x="1" y="30"/>
                    <a:pt x="1" y="28"/>
                  </a:cubicBezTo>
                  <a:cubicBezTo>
                    <a:pt x="1" y="29"/>
                    <a:pt x="1" y="29"/>
                    <a:pt x="1" y="28"/>
                  </a:cubicBezTo>
                  <a:cubicBezTo>
                    <a:pt x="1" y="28"/>
                    <a:pt x="1" y="28"/>
                    <a:pt x="1" y="28"/>
                  </a:cubicBezTo>
                  <a:cubicBezTo>
                    <a:pt x="1" y="28"/>
                    <a:pt x="1" y="28"/>
                    <a:pt x="1" y="28"/>
                  </a:cubicBezTo>
                  <a:cubicBezTo>
                    <a:pt x="1" y="28"/>
                    <a:pt x="2" y="27"/>
                    <a:pt x="2" y="28"/>
                  </a:cubicBezTo>
                  <a:cubicBezTo>
                    <a:pt x="3" y="23"/>
                    <a:pt x="6" y="19"/>
                    <a:pt x="10" y="17"/>
                  </a:cubicBezTo>
                  <a:cubicBezTo>
                    <a:pt x="11" y="17"/>
                    <a:pt x="13" y="16"/>
                    <a:pt x="14" y="16"/>
                  </a:cubicBezTo>
                  <a:cubicBezTo>
                    <a:pt x="18" y="15"/>
                    <a:pt x="21" y="15"/>
                    <a:pt x="25" y="15"/>
                  </a:cubicBezTo>
                  <a:cubicBezTo>
                    <a:pt x="25" y="15"/>
                    <a:pt x="24" y="14"/>
                    <a:pt x="23" y="14"/>
                  </a:cubicBezTo>
                  <a:close/>
                  <a:moveTo>
                    <a:pt x="71" y="25"/>
                  </a:moveTo>
                  <a:cubicBezTo>
                    <a:pt x="71" y="25"/>
                    <a:pt x="71" y="25"/>
                    <a:pt x="71" y="25"/>
                  </a:cubicBezTo>
                  <a:cubicBezTo>
                    <a:pt x="71" y="25"/>
                    <a:pt x="71" y="25"/>
                    <a:pt x="71" y="25"/>
                  </a:cubicBezTo>
                  <a:close/>
                  <a:moveTo>
                    <a:pt x="81" y="31"/>
                  </a:moveTo>
                  <a:cubicBezTo>
                    <a:pt x="81" y="31"/>
                    <a:pt x="81" y="31"/>
                    <a:pt x="81" y="31"/>
                  </a:cubicBezTo>
                  <a:cubicBezTo>
                    <a:pt x="81" y="31"/>
                    <a:pt x="81" y="31"/>
                    <a:pt x="81" y="31"/>
                  </a:cubicBezTo>
                  <a:cubicBezTo>
                    <a:pt x="81" y="31"/>
                    <a:pt x="81" y="31"/>
                    <a:pt x="81" y="31"/>
                  </a:cubicBezTo>
                  <a:close/>
                  <a:moveTo>
                    <a:pt x="82" y="34"/>
                  </a:moveTo>
                  <a:cubicBezTo>
                    <a:pt x="82" y="34"/>
                    <a:pt x="82" y="33"/>
                    <a:pt x="82" y="33"/>
                  </a:cubicBezTo>
                  <a:cubicBezTo>
                    <a:pt x="82" y="33"/>
                    <a:pt x="82" y="33"/>
                    <a:pt x="82" y="34"/>
                  </a:cubicBezTo>
                  <a:close/>
                  <a:moveTo>
                    <a:pt x="84" y="37"/>
                  </a:moveTo>
                  <a:cubicBezTo>
                    <a:pt x="84" y="37"/>
                    <a:pt x="84" y="37"/>
                    <a:pt x="84" y="36"/>
                  </a:cubicBezTo>
                  <a:cubicBezTo>
                    <a:pt x="84" y="36"/>
                    <a:pt x="84" y="36"/>
                    <a:pt x="84" y="37"/>
                  </a:cubicBezTo>
                  <a:close/>
                  <a:moveTo>
                    <a:pt x="84" y="37"/>
                  </a:moveTo>
                  <a:cubicBezTo>
                    <a:pt x="84" y="37"/>
                    <a:pt x="84" y="37"/>
                    <a:pt x="84" y="37"/>
                  </a:cubicBezTo>
                  <a:cubicBezTo>
                    <a:pt x="84" y="37"/>
                    <a:pt x="84" y="37"/>
                    <a:pt x="84" y="37"/>
                  </a:cubicBezTo>
                  <a:close/>
                  <a:moveTo>
                    <a:pt x="83" y="43"/>
                  </a:moveTo>
                  <a:cubicBezTo>
                    <a:pt x="83" y="43"/>
                    <a:pt x="83" y="44"/>
                    <a:pt x="83" y="44"/>
                  </a:cubicBezTo>
                  <a:cubicBezTo>
                    <a:pt x="83" y="44"/>
                    <a:pt x="84" y="43"/>
                    <a:pt x="83" y="43"/>
                  </a:cubicBezTo>
                  <a:close/>
                  <a:moveTo>
                    <a:pt x="82" y="46"/>
                  </a:moveTo>
                  <a:cubicBezTo>
                    <a:pt x="82" y="46"/>
                    <a:pt x="82" y="46"/>
                    <a:pt x="82" y="46"/>
                  </a:cubicBezTo>
                  <a:cubicBezTo>
                    <a:pt x="82" y="46"/>
                    <a:pt x="82" y="46"/>
                    <a:pt x="82" y="46"/>
                  </a:cubicBezTo>
                  <a:close/>
                  <a:moveTo>
                    <a:pt x="42" y="42"/>
                  </a:moveTo>
                  <a:cubicBezTo>
                    <a:pt x="42" y="42"/>
                    <a:pt x="42" y="42"/>
                    <a:pt x="42" y="42"/>
                  </a:cubicBezTo>
                  <a:cubicBezTo>
                    <a:pt x="42" y="42"/>
                    <a:pt x="42" y="42"/>
                    <a:pt x="42" y="42"/>
                  </a:cubicBezTo>
                  <a:close/>
                  <a:moveTo>
                    <a:pt x="26" y="50"/>
                  </a:moveTo>
                  <a:cubicBezTo>
                    <a:pt x="26" y="50"/>
                    <a:pt x="26" y="50"/>
                    <a:pt x="26" y="50"/>
                  </a:cubicBezTo>
                  <a:cubicBezTo>
                    <a:pt x="26" y="50"/>
                    <a:pt x="26" y="50"/>
                    <a:pt x="26" y="50"/>
                  </a:cubicBezTo>
                  <a:close/>
                  <a:moveTo>
                    <a:pt x="14" y="49"/>
                  </a:moveTo>
                  <a:cubicBezTo>
                    <a:pt x="14" y="49"/>
                    <a:pt x="14" y="49"/>
                    <a:pt x="14" y="49"/>
                  </a:cubicBezTo>
                  <a:cubicBezTo>
                    <a:pt x="14" y="49"/>
                    <a:pt x="14" y="49"/>
                    <a:pt x="14" y="49"/>
                  </a:cubicBezTo>
                  <a:close/>
                  <a:moveTo>
                    <a:pt x="57" y="23"/>
                  </a:moveTo>
                  <a:cubicBezTo>
                    <a:pt x="36" y="20"/>
                    <a:pt x="36" y="20"/>
                    <a:pt x="36" y="20"/>
                  </a:cubicBezTo>
                  <a:cubicBezTo>
                    <a:pt x="42" y="39"/>
                    <a:pt x="42" y="39"/>
                    <a:pt x="42" y="39"/>
                  </a:cubicBezTo>
                  <a:lnTo>
                    <a:pt x="57" y="23"/>
                  </a:ln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133" name="Freeform 380"/>
          <p:cNvSpPr>
            <a:spLocks noEditPoints="1"/>
          </p:cNvSpPr>
          <p:nvPr/>
        </p:nvSpPr>
        <p:spPr bwMode="auto">
          <a:xfrm rot="14947134">
            <a:off x="1538289" y="3659982"/>
            <a:ext cx="481013" cy="690562"/>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34" name="Freeform 382"/>
          <p:cNvSpPr>
            <a:spLocks noEditPoints="1"/>
          </p:cNvSpPr>
          <p:nvPr/>
        </p:nvSpPr>
        <p:spPr bwMode="auto">
          <a:xfrm rot="16200000">
            <a:off x="1704580" y="3323036"/>
            <a:ext cx="745331" cy="614362"/>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35" name="Freeform 381"/>
          <p:cNvSpPr>
            <a:spLocks noEditPoints="1"/>
          </p:cNvSpPr>
          <p:nvPr/>
        </p:nvSpPr>
        <p:spPr bwMode="auto">
          <a:xfrm rot="17378797">
            <a:off x="1820863" y="3702052"/>
            <a:ext cx="261938" cy="411163"/>
          </a:xfrm>
          <a:custGeom>
            <a:avLst/>
            <a:gdLst>
              <a:gd name="T0" fmla="*/ 198205 w 76"/>
              <a:gd name="T1" fmla="*/ 190245 h 119"/>
              <a:gd name="T2" fmla="*/ 239690 w 76"/>
              <a:gd name="T3" fmla="*/ 44967 h 119"/>
              <a:gd name="T4" fmla="*/ 207424 w 76"/>
              <a:gd name="T5" fmla="*/ 62262 h 119"/>
              <a:gd name="T6" fmla="*/ 198205 w 76"/>
              <a:gd name="T7" fmla="*/ 89934 h 119"/>
              <a:gd name="T8" fmla="*/ 193596 w 76"/>
              <a:gd name="T9" fmla="*/ 58803 h 119"/>
              <a:gd name="T10" fmla="*/ 202815 w 76"/>
              <a:gd name="T11" fmla="*/ 0 h 119"/>
              <a:gd name="T12" fmla="*/ 193596 w 76"/>
              <a:gd name="T13" fmla="*/ 17295 h 119"/>
              <a:gd name="T14" fmla="*/ 133673 w 76"/>
              <a:gd name="T15" fmla="*/ 69180 h 119"/>
              <a:gd name="T16" fmla="*/ 198205 w 76"/>
              <a:gd name="T17" fmla="*/ 134901 h 119"/>
              <a:gd name="T18" fmla="*/ 207424 w 76"/>
              <a:gd name="T19" fmla="*/ 159114 h 119"/>
              <a:gd name="T20" fmla="*/ 198205 w 76"/>
              <a:gd name="T21" fmla="*/ 134901 h 119"/>
              <a:gd name="T22" fmla="*/ 124454 w 76"/>
              <a:gd name="T23" fmla="*/ 76098 h 119"/>
              <a:gd name="T24" fmla="*/ 106017 w 76"/>
              <a:gd name="T25" fmla="*/ 131442 h 119"/>
              <a:gd name="T26" fmla="*/ 82970 w 76"/>
              <a:gd name="T27" fmla="*/ 127983 h 119"/>
              <a:gd name="T28" fmla="*/ 179767 w 76"/>
              <a:gd name="T29" fmla="*/ 273261 h 119"/>
              <a:gd name="T30" fmla="*/ 46094 w 76"/>
              <a:gd name="T31" fmla="*/ 179868 h 119"/>
              <a:gd name="T32" fmla="*/ 23047 w 76"/>
              <a:gd name="T33" fmla="*/ 235212 h 119"/>
              <a:gd name="T34" fmla="*/ 13828 w 76"/>
              <a:gd name="T35" fmla="*/ 242130 h 119"/>
              <a:gd name="T36" fmla="*/ 129064 w 76"/>
              <a:gd name="T37" fmla="*/ 394326 h 119"/>
              <a:gd name="T38" fmla="*/ 0 w 76"/>
              <a:gd name="T39" fmla="*/ 304392 h 119"/>
              <a:gd name="T40" fmla="*/ 304222 w 76"/>
              <a:gd name="T41" fmla="*/ 169491 h 119"/>
              <a:gd name="T42" fmla="*/ 198205 w 76"/>
              <a:gd name="T43" fmla="*/ 110688 h 119"/>
              <a:gd name="T44" fmla="*/ 235080 w 76"/>
              <a:gd name="T45" fmla="*/ 100311 h 119"/>
              <a:gd name="T46" fmla="*/ 198205 w 76"/>
              <a:gd name="T47" fmla="*/ 110688 h 119"/>
              <a:gd name="T48" fmla="*/ 55313 w 76"/>
              <a:gd name="T49" fmla="*/ 276720 h 119"/>
              <a:gd name="T50" fmla="*/ 92188 w 76"/>
              <a:gd name="T51" fmla="*/ 287097 h 119"/>
              <a:gd name="T52" fmla="*/ 304222 w 76"/>
              <a:gd name="T53" fmla="*/ 224835 h 119"/>
              <a:gd name="T54" fmla="*/ 276565 w 76"/>
              <a:gd name="T55" fmla="*/ 242130 h 119"/>
              <a:gd name="T56" fmla="*/ 304222 w 76"/>
              <a:gd name="T57" fmla="*/ 224835 h 119"/>
              <a:gd name="T58" fmla="*/ 188986 w 76"/>
              <a:gd name="T59" fmla="*/ 273261 h 119"/>
              <a:gd name="T60" fmla="*/ 216643 w 76"/>
              <a:gd name="T61" fmla="*/ 252507 h 119"/>
              <a:gd name="T62" fmla="*/ 193596 w 76"/>
              <a:gd name="T63" fmla="*/ 204081 h 119"/>
              <a:gd name="T64" fmla="*/ 202815 w 76"/>
              <a:gd name="T65" fmla="*/ 231753 h 119"/>
              <a:gd name="T66" fmla="*/ 193596 w 76"/>
              <a:gd name="T67" fmla="*/ 204081 h 119"/>
              <a:gd name="T68" fmla="*/ 147501 w 76"/>
              <a:gd name="T69" fmla="*/ 162573 h 119"/>
              <a:gd name="T70" fmla="*/ 165939 w 76"/>
              <a:gd name="T71" fmla="*/ 190245 h 119"/>
              <a:gd name="T72" fmla="*/ 179767 w 76"/>
              <a:gd name="T73" fmla="*/ 276720 h 119"/>
              <a:gd name="T74" fmla="*/ 184377 w 76"/>
              <a:gd name="T75" fmla="*/ 304392 h 119"/>
              <a:gd name="T76" fmla="*/ 179767 w 76"/>
              <a:gd name="T77" fmla="*/ 276720 h 119"/>
              <a:gd name="T78" fmla="*/ 161330 w 76"/>
              <a:gd name="T79" fmla="*/ 373572 h 119"/>
              <a:gd name="T80" fmla="*/ 161330 w 76"/>
              <a:gd name="T81" fmla="*/ 345900 h 119"/>
              <a:gd name="T82" fmla="*/ 133673 w 76"/>
              <a:gd name="T83" fmla="*/ 321687 h 119"/>
              <a:gd name="T84" fmla="*/ 147501 w 76"/>
              <a:gd name="T85" fmla="*/ 345900 h 119"/>
              <a:gd name="T86" fmla="*/ 133673 w 76"/>
              <a:gd name="T87" fmla="*/ 321687 h 119"/>
              <a:gd name="T88" fmla="*/ 152111 w 76"/>
              <a:gd name="T89" fmla="*/ 380490 h 119"/>
              <a:gd name="T90" fmla="*/ 188986 w 76"/>
              <a:gd name="T91" fmla="*/ 380490 h 119"/>
              <a:gd name="T92" fmla="*/ 244299 w 76"/>
              <a:gd name="T93" fmla="*/ 370113 h 119"/>
              <a:gd name="T94" fmla="*/ 276565 w 76"/>
              <a:gd name="T95" fmla="*/ 352818 h 119"/>
              <a:gd name="T96" fmla="*/ 244299 w 76"/>
              <a:gd name="T97" fmla="*/ 370113 h 119"/>
              <a:gd name="T98" fmla="*/ 170549 w 76"/>
              <a:gd name="T99" fmla="*/ 318228 h 119"/>
              <a:gd name="T100" fmla="*/ 322659 w 76"/>
              <a:gd name="T101" fmla="*/ 290556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6" name="Freeform 383"/>
          <p:cNvSpPr>
            <a:spLocks noEditPoints="1"/>
          </p:cNvSpPr>
          <p:nvPr/>
        </p:nvSpPr>
        <p:spPr bwMode="auto">
          <a:xfrm rot="12959054">
            <a:off x="1711325" y="3960020"/>
            <a:ext cx="419100" cy="517922"/>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grpSp>
        <p:nvGrpSpPr>
          <p:cNvPr id="137" name="Group 141"/>
          <p:cNvGrpSpPr>
            <a:grpSpLocks/>
          </p:cNvGrpSpPr>
          <p:nvPr/>
        </p:nvGrpSpPr>
        <p:grpSpPr bwMode="auto">
          <a:xfrm>
            <a:off x="1941513" y="685800"/>
            <a:ext cx="5281612" cy="3543300"/>
            <a:chOff x="1855788" y="306388"/>
            <a:chExt cx="8470900" cy="6237288"/>
          </a:xfrm>
        </p:grpSpPr>
        <p:sp>
          <p:nvSpPr>
            <p:cNvPr id="138" name="Freeform 5"/>
            <p:cNvSpPr>
              <a:spLocks/>
            </p:cNvSpPr>
            <p:nvPr/>
          </p:nvSpPr>
          <p:spPr bwMode="auto">
            <a:xfrm>
              <a:off x="1855788" y="306388"/>
              <a:ext cx="8470900" cy="6237288"/>
            </a:xfrm>
            <a:custGeom>
              <a:avLst/>
              <a:gdLst>
                <a:gd name="T0" fmla="*/ 330425 w 2256"/>
                <a:gd name="T1" fmla="*/ 2476128 h 1660"/>
                <a:gd name="T2" fmla="*/ 315406 w 2256"/>
                <a:gd name="T3" fmla="*/ 5414417 h 1660"/>
                <a:gd name="T4" fmla="*/ 183987 w 2256"/>
                <a:gd name="T5" fmla="*/ 6034388 h 1660"/>
                <a:gd name="T6" fmla="*/ 826063 w 2256"/>
                <a:gd name="T7" fmla="*/ 5932938 h 1660"/>
                <a:gd name="T8" fmla="*/ 3202871 w 2256"/>
                <a:gd name="T9" fmla="*/ 5993057 h 1660"/>
                <a:gd name="T10" fmla="*/ 7686140 w 2256"/>
                <a:gd name="T11" fmla="*/ 5966755 h 1660"/>
                <a:gd name="T12" fmla="*/ 8294423 w 2256"/>
                <a:gd name="T13" fmla="*/ 6034388 h 1660"/>
                <a:gd name="T14" fmla="*/ 8151739 w 2256"/>
                <a:gd name="T15" fmla="*/ 5376843 h 1660"/>
                <a:gd name="T16" fmla="*/ 8166759 w 2256"/>
                <a:gd name="T17" fmla="*/ 2457341 h 1660"/>
                <a:gd name="T18" fmla="*/ 8144230 w 2256"/>
                <a:gd name="T19" fmla="*/ 815356 h 1660"/>
                <a:gd name="T20" fmla="*/ 8294423 w 2256"/>
                <a:gd name="T21" fmla="*/ 214172 h 1660"/>
                <a:gd name="T22" fmla="*/ 7663611 w 2256"/>
                <a:gd name="T23" fmla="*/ 349438 h 1660"/>
                <a:gd name="T24" fmla="*/ 3146549 w 2256"/>
                <a:gd name="T25" fmla="*/ 278048 h 1660"/>
                <a:gd name="T26" fmla="*/ 856102 w 2256"/>
                <a:gd name="T27" fmla="*/ 353196 h 1660"/>
                <a:gd name="T28" fmla="*/ 183987 w 2256"/>
                <a:gd name="T29" fmla="*/ 214172 h 1660"/>
                <a:gd name="T30" fmla="*/ 352954 w 2256"/>
                <a:gd name="T31" fmla="*/ 901777 h 1660"/>
                <a:gd name="T32" fmla="*/ 330425 w 2256"/>
                <a:gd name="T33" fmla="*/ 2476128 h 16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56" h="1660">
                  <a:moveTo>
                    <a:pt x="88" y="659"/>
                  </a:moveTo>
                  <a:cubicBezTo>
                    <a:pt x="91" y="791"/>
                    <a:pt x="79" y="1357"/>
                    <a:pt x="84" y="1441"/>
                  </a:cubicBezTo>
                  <a:cubicBezTo>
                    <a:pt x="40" y="1477"/>
                    <a:pt x="6" y="1557"/>
                    <a:pt x="49" y="1606"/>
                  </a:cubicBezTo>
                  <a:cubicBezTo>
                    <a:pt x="97" y="1660"/>
                    <a:pt x="156" y="1648"/>
                    <a:pt x="220" y="1579"/>
                  </a:cubicBezTo>
                  <a:cubicBezTo>
                    <a:pt x="393" y="1609"/>
                    <a:pt x="710" y="1598"/>
                    <a:pt x="853" y="1595"/>
                  </a:cubicBezTo>
                  <a:cubicBezTo>
                    <a:pt x="998" y="1593"/>
                    <a:pt x="1906" y="1615"/>
                    <a:pt x="2047" y="1588"/>
                  </a:cubicBezTo>
                  <a:cubicBezTo>
                    <a:pt x="2108" y="1649"/>
                    <a:pt x="2164" y="1658"/>
                    <a:pt x="2209" y="1606"/>
                  </a:cubicBezTo>
                  <a:cubicBezTo>
                    <a:pt x="2256" y="1553"/>
                    <a:pt x="2208" y="1476"/>
                    <a:pt x="2171" y="1431"/>
                  </a:cubicBezTo>
                  <a:cubicBezTo>
                    <a:pt x="2181" y="1352"/>
                    <a:pt x="2175" y="793"/>
                    <a:pt x="2175" y="654"/>
                  </a:cubicBezTo>
                  <a:cubicBezTo>
                    <a:pt x="2175" y="510"/>
                    <a:pt x="2181" y="330"/>
                    <a:pt x="2169" y="217"/>
                  </a:cubicBezTo>
                  <a:cubicBezTo>
                    <a:pt x="2215" y="183"/>
                    <a:pt x="2254" y="108"/>
                    <a:pt x="2209" y="57"/>
                  </a:cubicBezTo>
                  <a:cubicBezTo>
                    <a:pt x="2160" y="1"/>
                    <a:pt x="2093" y="13"/>
                    <a:pt x="2041" y="93"/>
                  </a:cubicBezTo>
                  <a:cubicBezTo>
                    <a:pt x="1910" y="77"/>
                    <a:pt x="1079" y="73"/>
                    <a:pt x="838" y="74"/>
                  </a:cubicBezTo>
                  <a:cubicBezTo>
                    <a:pt x="582" y="74"/>
                    <a:pt x="364" y="70"/>
                    <a:pt x="228" y="94"/>
                  </a:cubicBezTo>
                  <a:cubicBezTo>
                    <a:pt x="161" y="16"/>
                    <a:pt x="99" y="0"/>
                    <a:pt x="49" y="57"/>
                  </a:cubicBezTo>
                  <a:cubicBezTo>
                    <a:pt x="0" y="114"/>
                    <a:pt x="58" y="197"/>
                    <a:pt x="94" y="240"/>
                  </a:cubicBezTo>
                  <a:cubicBezTo>
                    <a:pt x="81" y="346"/>
                    <a:pt x="85" y="505"/>
                    <a:pt x="88" y="65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9" name="Freeform 6"/>
            <p:cNvSpPr>
              <a:spLocks/>
            </p:cNvSpPr>
            <p:nvPr/>
          </p:nvSpPr>
          <p:spPr bwMode="auto">
            <a:xfrm>
              <a:off x="1946276" y="363538"/>
              <a:ext cx="8315324" cy="6122987"/>
            </a:xfrm>
            <a:custGeom>
              <a:avLst/>
              <a:gdLst>
                <a:gd name="T0" fmla="*/ 341623 w 2215"/>
                <a:gd name="T1" fmla="*/ 2490516 h 1630"/>
                <a:gd name="T2" fmla="*/ 349131 w 2215"/>
                <a:gd name="T3" fmla="*/ 5424290 h 1630"/>
                <a:gd name="T4" fmla="*/ 180197 w 2215"/>
                <a:gd name="T5" fmla="*/ 5905114 h 1630"/>
                <a:gd name="T6" fmla="*/ 653213 w 2215"/>
                <a:gd name="T7" fmla="*/ 5781152 h 1630"/>
                <a:gd name="T8" fmla="*/ 3104638 w 2215"/>
                <a:gd name="T9" fmla="*/ 5856280 h 1630"/>
                <a:gd name="T10" fmla="*/ 7639587 w 2215"/>
                <a:gd name="T11" fmla="*/ 5781152 h 1630"/>
                <a:gd name="T12" fmla="*/ 8161406 w 2215"/>
                <a:gd name="T13" fmla="*/ 5920140 h 1630"/>
                <a:gd name="T14" fmla="*/ 7984963 w 2215"/>
                <a:gd name="T15" fmla="*/ 5409265 h 1630"/>
                <a:gd name="T16" fmla="*/ 7951177 w 2215"/>
                <a:gd name="T17" fmla="*/ 2445438 h 1630"/>
                <a:gd name="T18" fmla="*/ 7988718 w 2215"/>
                <a:gd name="T19" fmla="*/ 736261 h 1630"/>
                <a:gd name="T20" fmla="*/ 8153898 w 2215"/>
                <a:gd name="T21" fmla="*/ 206604 h 1630"/>
                <a:gd name="T22" fmla="*/ 7635833 w 2215"/>
                <a:gd name="T23" fmla="*/ 379400 h 1630"/>
                <a:gd name="T24" fmla="*/ 3048326 w 2215"/>
                <a:gd name="T25" fmla="*/ 341835 h 1630"/>
                <a:gd name="T26" fmla="*/ 724541 w 2215"/>
                <a:gd name="T27" fmla="*/ 379400 h 1630"/>
                <a:gd name="T28" fmla="*/ 180197 w 2215"/>
                <a:gd name="T29" fmla="*/ 214117 h 1630"/>
                <a:gd name="T30" fmla="*/ 382918 w 2215"/>
                <a:gd name="T31" fmla="*/ 770069 h 1630"/>
                <a:gd name="T32" fmla="*/ 341623 w 2215"/>
                <a:gd name="T33" fmla="*/ 2490516 h 16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15" h="1630">
                  <a:moveTo>
                    <a:pt x="91" y="663"/>
                  </a:moveTo>
                  <a:cubicBezTo>
                    <a:pt x="94" y="805"/>
                    <a:pt x="86" y="1339"/>
                    <a:pt x="93" y="1444"/>
                  </a:cubicBezTo>
                  <a:cubicBezTo>
                    <a:pt x="71" y="1453"/>
                    <a:pt x="11" y="1520"/>
                    <a:pt x="48" y="1572"/>
                  </a:cubicBezTo>
                  <a:cubicBezTo>
                    <a:pt x="88" y="1630"/>
                    <a:pt x="150" y="1584"/>
                    <a:pt x="174" y="1539"/>
                  </a:cubicBezTo>
                  <a:cubicBezTo>
                    <a:pt x="343" y="1568"/>
                    <a:pt x="687" y="1561"/>
                    <a:pt x="827" y="1559"/>
                  </a:cubicBezTo>
                  <a:cubicBezTo>
                    <a:pt x="968" y="1557"/>
                    <a:pt x="1898" y="1566"/>
                    <a:pt x="2035" y="1539"/>
                  </a:cubicBezTo>
                  <a:cubicBezTo>
                    <a:pt x="2074" y="1597"/>
                    <a:pt x="2127" y="1624"/>
                    <a:pt x="2174" y="1576"/>
                  </a:cubicBezTo>
                  <a:cubicBezTo>
                    <a:pt x="2198" y="1550"/>
                    <a:pt x="2188" y="1472"/>
                    <a:pt x="2127" y="1440"/>
                  </a:cubicBezTo>
                  <a:cubicBezTo>
                    <a:pt x="2139" y="1375"/>
                    <a:pt x="2118" y="785"/>
                    <a:pt x="2118" y="651"/>
                  </a:cubicBezTo>
                  <a:cubicBezTo>
                    <a:pt x="2118" y="512"/>
                    <a:pt x="2141" y="304"/>
                    <a:pt x="2128" y="196"/>
                  </a:cubicBezTo>
                  <a:cubicBezTo>
                    <a:pt x="2177" y="165"/>
                    <a:pt x="2215" y="104"/>
                    <a:pt x="2172" y="55"/>
                  </a:cubicBezTo>
                  <a:cubicBezTo>
                    <a:pt x="2123" y="0"/>
                    <a:pt x="2063" y="31"/>
                    <a:pt x="2034" y="101"/>
                  </a:cubicBezTo>
                  <a:cubicBezTo>
                    <a:pt x="1906" y="86"/>
                    <a:pt x="1047" y="91"/>
                    <a:pt x="812" y="91"/>
                  </a:cubicBezTo>
                  <a:cubicBezTo>
                    <a:pt x="563" y="92"/>
                    <a:pt x="325" y="79"/>
                    <a:pt x="193" y="101"/>
                  </a:cubicBezTo>
                  <a:cubicBezTo>
                    <a:pt x="162" y="60"/>
                    <a:pt x="97" y="2"/>
                    <a:pt x="48" y="57"/>
                  </a:cubicBezTo>
                  <a:cubicBezTo>
                    <a:pt x="0" y="111"/>
                    <a:pt x="64" y="188"/>
                    <a:pt x="102" y="205"/>
                  </a:cubicBezTo>
                  <a:cubicBezTo>
                    <a:pt x="89" y="307"/>
                    <a:pt x="88" y="514"/>
                    <a:pt x="91" y="6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0" name="Oval 7"/>
            <p:cNvSpPr>
              <a:spLocks noChangeArrowheads="1"/>
            </p:cNvSpPr>
            <p:nvPr/>
          </p:nvSpPr>
          <p:spPr bwMode="auto">
            <a:xfrm>
              <a:off x="9739907" y="634382"/>
              <a:ext cx="241538" cy="288011"/>
            </a:xfrm>
            <a:custGeom>
              <a:avLst/>
              <a:gdLst>
                <a:gd name="T0" fmla="*/ 213595 w 206251"/>
                <a:gd name="T1" fmla="*/ 3944 h 245935"/>
                <a:gd name="T2" fmla="*/ 20578 w 206251"/>
                <a:gd name="T3" fmla="*/ 274761 h 245935"/>
                <a:gd name="T4" fmla="*/ 213595 w 206251"/>
                <a:gd name="T5" fmla="*/ 3944 h 245935"/>
                <a:gd name="T6" fmla="*/ 0 60000 65536"/>
                <a:gd name="T7" fmla="*/ 0 60000 65536"/>
                <a:gd name="T8" fmla="*/ 0 60000 65536"/>
              </a:gdLst>
              <a:ahLst/>
              <a:cxnLst>
                <a:cxn ang="T6">
                  <a:pos x="T0" y="T1"/>
                </a:cxn>
                <a:cxn ang="T7">
                  <a:pos x="T2" y="T3"/>
                </a:cxn>
                <a:cxn ang="T8">
                  <a:pos x="T4" y="T5"/>
                </a:cxn>
              </a:cxnLst>
              <a:rect l="0" t="0" r="r" b="b"/>
              <a:pathLst>
                <a:path w="206251" h="245935">
                  <a:moveTo>
                    <a:pt x="182390" y="3368"/>
                  </a:moveTo>
                  <a:cubicBezTo>
                    <a:pt x="273830" y="87188"/>
                    <a:pt x="77172" y="296663"/>
                    <a:pt x="17572" y="234621"/>
                  </a:cubicBezTo>
                  <a:cubicBezTo>
                    <a:pt x="-49155" y="184969"/>
                    <a:pt x="89097" y="-29276"/>
                    <a:pt x="182390" y="33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1" name="Oval 8"/>
            <p:cNvSpPr>
              <a:spLocks noChangeArrowheads="1"/>
            </p:cNvSpPr>
            <p:nvPr/>
          </p:nvSpPr>
          <p:spPr bwMode="auto">
            <a:xfrm>
              <a:off x="9729413" y="5945066"/>
              <a:ext cx="245139" cy="258610"/>
            </a:xfrm>
            <a:custGeom>
              <a:avLst/>
              <a:gdLst>
                <a:gd name="T0" fmla="*/ 13209 w 209326"/>
                <a:gd name="T1" fmla="*/ 22509 h 220829"/>
                <a:gd name="T2" fmla="*/ 229381 w 209326"/>
                <a:gd name="T3" fmla="*/ 247902 h 220829"/>
                <a:gd name="T4" fmla="*/ 13209 w 209326"/>
                <a:gd name="T5" fmla="*/ 22509 h 220829"/>
                <a:gd name="T6" fmla="*/ 0 60000 65536"/>
                <a:gd name="T7" fmla="*/ 0 60000 65536"/>
                <a:gd name="T8" fmla="*/ 0 60000 65536"/>
              </a:gdLst>
              <a:ahLst/>
              <a:cxnLst>
                <a:cxn ang="T6">
                  <a:pos x="T0" y="T1"/>
                </a:cxn>
                <a:cxn ang="T7">
                  <a:pos x="T2" y="T3"/>
                </a:cxn>
                <a:cxn ang="T8">
                  <a:pos x="T4" y="T5"/>
                </a:cxn>
              </a:cxnLst>
              <a:rect l="0" t="0" r="r" b="b"/>
              <a:pathLst>
                <a:path w="209326" h="220829">
                  <a:moveTo>
                    <a:pt x="11279" y="19221"/>
                  </a:moveTo>
                  <a:cubicBezTo>
                    <a:pt x="-47587" y="103188"/>
                    <a:pt x="140436" y="260306"/>
                    <a:pt x="195870" y="211685"/>
                  </a:cubicBezTo>
                  <a:cubicBezTo>
                    <a:pt x="261271" y="149890"/>
                    <a:pt x="70145" y="-64746"/>
                    <a:pt x="11279" y="192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2" name="Oval 9"/>
            <p:cNvSpPr>
              <a:spLocks noChangeArrowheads="1"/>
            </p:cNvSpPr>
            <p:nvPr/>
          </p:nvSpPr>
          <p:spPr bwMode="auto">
            <a:xfrm>
              <a:off x="2218632" y="5924694"/>
              <a:ext cx="253724" cy="295298"/>
            </a:xfrm>
            <a:custGeom>
              <a:avLst/>
              <a:gdLst>
                <a:gd name="T0" fmla="*/ 21405 w 216657"/>
                <a:gd name="T1" fmla="*/ 271478 h 252157"/>
                <a:gd name="T2" fmla="*/ 224865 w 216657"/>
                <a:gd name="T3" fmla="*/ 16165 h 252157"/>
                <a:gd name="T4" fmla="*/ 21405 w 216657"/>
                <a:gd name="T5" fmla="*/ 271478 h 252157"/>
                <a:gd name="T6" fmla="*/ 0 60000 65536"/>
                <a:gd name="T7" fmla="*/ 0 60000 65536"/>
                <a:gd name="T8" fmla="*/ 0 60000 65536"/>
              </a:gdLst>
              <a:ahLst/>
              <a:cxnLst>
                <a:cxn ang="T6">
                  <a:pos x="T0" y="T1"/>
                </a:cxn>
                <a:cxn ang="T7">
                  <a:pos x="T2" y="T3"/>
                </a:cxn>
                <a:cxn ang="T8">
                  <a:pos x="T4" y="T5"/>
                </a:cxn>
              </a:cxnLst>
              <a:rect l="0" t="0" r="r" b="b"/>
              <a:pathLst>
                <a:path w="216657" h="252157">
                  <a:moveTo>
                    <a:pt x="18278" y="231817"/>
                  </a:moveTo>
                  <a:cubicBezTo>
                    <a:pt x="-54874" y="143906"/>
                    <a:pt x="109718" y="-53734"/>
                    <a:pt x="192014" y="13803"/>
                  </a:cubicBezTo>
                  <a:cubicBezTo>
                    <a:pt x="284674" y="99408"/>
                    <a:pt x="91430" y="319728"/>
                    <a:pt x="18278" y="2318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3" name="Oval 10"/>
            <p:cNvSpPr>
              <a:spLocks noChangeArrowheads="1"/>
            </p:cNvSpPr>
            <p:nvPr/>
          </p:nvSpPr>
          <p:spPr bwMode="auto">
            <a:xfrm>
              <a:off x="2221329" y="651402"/>
              <a:ext cx="293476" cy="314754"/>
            </a:xfrm>
            <a:custGeom>
              <a:avLst/>
              <a:gdLst>
                <a:gd name="T0" fmla="*/ 266779 w 250601"/>
                <a:gd name="T1" fmla="*/ 303811 h 268771"/>
                <a:gd name="T2" fmla="*/ 36547 w 250601"/>
                <a:gd name="T3" fmla="*/ 5665 h 268771"/>
                <a:gd name="T4" fmla="*/ 266779 w 250601"/>
                <a:gd name="T5" fmla="*/ 303811 h 268771"/>
                <a:gd name="T6" fmla="*/ 0 60000 65536"/>
                <a:gd name="T7" fmla="*/ 0 60000 65536"/>
                <a:gd name="T8" fmla="*/ 0 60000 65536"/>
              </a:gdLst>
              <a:ahLst/>
              <a:cxnLst>
                <a:cxn ang="T6">
                  <a:pos x="T0" y="T1"/>
                </a:cxn>
                <a:cxn ang="T7">
                  <a:pos x="T2" y="T3"/>
                </a:cxn>
                <a:cxn ang="T8">
                  <a:pos x="T4" y="T5"/>
                </a:cxn>
              </a:cxnLst>
              <a:rect l="0" t="0" r="r" b="b"/>
              <a:pathLst>
                <a:path w="250601" h="268771">
                  <a:moveTo>
                    <a:pt x="227804" y="259427"/>
                  </a:moveTo>
                  <a:cubicBezTo>
                    <a:pt x="83024" y="316296"/>
                    <a:pt x="-66328" y="98844"/>
                    <a:pt x="31208" y="4837"/>
                  </a:cubicBezTo>
                  <a:cubicBezTo>
                    <a:pt x="118534" y="-36812"/>
                    <a:pt x="317720" y="202558"/>
                    <a:pt x="227804" y="2594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4" name="Freeform 11"/>
            <p:cNvSpPr>
              <a:spLocks/>
            </p:cNvSpPr>
            <p:nvPr/>
          </p:nvSpPr>
          <p:spPr bwMode="auto">
            <a:xfrm>
              <a:off x="2406651" y="2928938"/>
              <a:ext cx="4763" cy="158750"/>
            </a:xfrm>
            <a:custGeom>
              <a:avLst/>
              <a:gdLst>
                <a:gd name="T0" fmla="*/ 0 w 1"/>
                <a:gd name="T1" fmla="*/ 102054 h 42"/>
                <a:gd name="T2" fmla="*/ 0 w 1"/>
                <a:gd name="T3" fmla="*/ 34018 h 42"/>
                <a:gd name="T4" fmla="*/ 0 w 1"/>
                <a:gd name="T5" fmla="*/ 102054 h 42"/>
                <a:gd name="T6" fmla="*/ 0 60000 65536"/>
                <a:gd name="T7" fmla="*/ 0 60000 65536"/>
                <a:gd name="T8" fmla="*/ 0 60000 65536"/>
              </a:gdLst>
              <a:ahLst/>
              <a:cxnLst>
                <a:cxn ang="T6">
                  <a:pos x="T0" y="T1"/>
                </a:cxn>
                <a:cxn ang="T7">
                  <a:pos x="T2" y="T3"/>
                </a:cxn>
                <a:cxn ang="T8">
                  <a:pos x="T4" y="T5"/>
                </a:cxn>
              </a:cxnLst>
              <a:rect l="0" t="0" r="r" b="b"/>
              <a:pathLst>
                <a:path w="1" h="42">
                  <a:moveTo>
                    <a:pt x="0" y="27"/>
                  </a:moveTo>
                  <a:cubicBezTo>
                    <a:pt x="0" y="0"/>
                    <a:pt x="0" y="42"/>
                    <a:pt x="0" y="9"/>
                  </a:cubicBezTo>
                  <a:cubicBezTo>
                    <a:pt x="0" y="13"/>
                    <a:pt x="1" y="18"/>
                    <a:pt x="0" y="2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5" name="Freeform 12"/>
            <p:cNvSpPr>
              <a:spLocks/>
            </p:cNvSpPr>
            <p:nvPr/>
          </p:nvSpPr>
          <p:spPr bwMode="auto">
            <a:xfrm>
              <a:off x="2103438" y="536576"/>
              <a:ext cx="7986713" cy="5778500"/>
            </a:xfrm>
            <a:custGeom>
              <a:avLst/>
              <a:gdLst>
                <a:gd name="T0" fmla="*/ 15020 w 2127"/>
                <a:gd name="T1" fmla="*/ 289301 h 1538"/>
                <a:gd name="T2" fmla="*/ 461855 w 2127"/>
                <a:gd name="T3" fmla="*/ 281786 h 1538"/>
                <a:gd name="T4" fmla="*/ 1374300 w 2127"/>
                <a:gd name="T5" fmla="*/ 244215 h 1538"/>
                <a:gd name="T6" fmla="*/ 3056504 w 2127"/>
                <a:gd name="T7" fmla="*/ 259243 h 1538"/>
                <a:gd name="T8" fmla="*/ 4948983 w 2127"/>
                <a:gd name="T9" fmla="*/ 251729 h 1538"/>
                <a:gd name="T10" fmla="*/ 5801350 w 2127"/>
                <a:gd name="T11" fmla="*/ 244215 h 1538"/>
                <a:gd name="T12" fmla="*/ 7303318 w 2127"/>
                <a:gd name="T13" fmla="*/ 247972 h 1538"/>
                <a:gd name="T14" fmla="*/ 7577427 w 2127"/>
                <a:gd name="T15" fmla="*/ 161558 h 1538"/>
                <a:gd name="T16" fmla="*/ 7911615 w 2127"/>
                <a:gd name="T17" fmla="*/ 52600 h 1538"/>
                <a:gd name="T18" fmla="*/ 7934144 w 2127"/>
                <a:gd name="T19" fmla="*/ 341901 h 1538"/>
                <a:gd name="T20" fmla="*/ 7776438 w 2127"/>
                <a:gd name="T21" fmla="*/ 473401 h 1538"/>
                <a:gd name="T22" fmla="*/ 7761418 w 2127"/>
                <a:gd name="T23" fmla="*/ 1566732 h 1538"/>
                <a:gd name="T24" fmla="*/ 7723869 w 2127"/>
                <a:gd name="T25" fmla="*/ 2243020 h 1538"/>
                <a:gd name="T26" fmla="*/ 7720114 w 2127"/>
                <a:gd name="T27" fmla="*/ 2941850 h 1538"/>
                <a:gd name="T28" fmla="*/ 7761418 w 2127"/>
                <a:gd name="T29" fmla="*/ 3948767 h 1538"/>
                <a:gd name="T30" fmla="*/ 7791457 w 2127"/>
                <a:gd name="T31" fmla="*/ 5316370 h 1538"/>
                <a:gd name="T32" fmla="*/ 7787702 w 2127"/>
                <a:gd name="T33" fmla="*/ 5305099 h 1538"/>
                <a:gd name="T34" fmla="*/ 7971693 w 2127"/>
                <a:gd name="T35" fmla="*/ 5609428 h 1538"/>
                <a:gd name="T36" fmla="*/ 7686319 w 2127"/>
                <a:gd name="T37" fmla="*/ 5722143 h 1538"/>
                <a:gd name="T38" fmla="*/ 7573672 w 2127"/>
                <a:gd name="T39" fmla="*/ 5613185 h 1538"/>
                <a:gd name="T40" fmla="*/ 7265769 w 2127"/>
                <a:gd name="T41" fmla="*/ 5571857 h 1538"/>
                <a:gd name="T42" fmla="*/ 6743835 w 2127"/>
                <a:gd name="T43" fmla="*/ 5590642 h 1538"/>
                <a:gd name="T44" fmla="*/ 5358270 w 2127"/>
                <a:gd name="T45" fmla="*/ 5586885 h 1538"/>
                <a:gd name="T46" fmla="*/ 4659855 w 2127"/>
                <a:gd name="T47" fmla="*/ 5590642 h 1538"/>
                <a:gd name="T48" fmla="*/ 3255515 w 2127"/>
                <a:gd name="T49" fmla="*/ 5586885 h 1538"/>
                <a:gd name="T50" fmla="*/ 2823699 w 2127"/>
                <a:gd name="T51" fmla="*/ 5590642 h 1538"/>
                <a:gd name="T52" fmla="*/ 2482002 w 2127"/>
                <a:gd name="T53" fmla="*/ 5598157 h 1538"/>
                <a:gd name="T54" fmla="*/ 1960068 w 2127"/>
                <a:gd name="T55" fmla="*/ 5601914 h 1538"/>
                <a:gd name="T56" fmla="*/ 1483193 w 2127"/>
                <a:gd name="T57" fmla="*/ 5598157 h 1538"/>
                <a:gd name="T58" fmla="*/ 1100191 w 2127"/>
                <a:gd name="T59" fmla="*/ 5583128 h 1538"/>
                <a:gd name="T60" fmla="*/ 657111 w 2127"/>
                <a:gd name="T61" fmla="*/ 5549314 h 1538"/>
                <a:gd name="T62" fmla="*/ 420551 w 2127"/>
                <a:gd name="T63" fmla="*/ 5635728 h 1538"/>
                <a:gd name="T64" fmla="*/ 311658 w 2127"/>
                <a:gd name="T65" fmla="*/ 5729657 h 1538"/>
                <a:gd name="T66" fmla="*/ 229050 w 2127"/>
                <a:gd name="T67" fmla="*/ 5759714 h 1538"/>
                <a:gd name="T68" fmla="*/ 112648 w 2127"/>
                <a:gd name="T69" fmla="*/ 5759714 h 1538"/>
                <a:gd name="T70" fmla="*/ 18775 w 2127"/>
                <a:gd name="T71" fmla="*/ 5654514 h 1538"/>
                <a:gd name="T72" fmla="*/ 22530 w 2127"/>
                <a:gd name="T73" fmla="*/ 5523014 h 1538"/>
                <a:gd name="T74" fmla="*/ 225295 w 2127"/>
                <a:gd name="T75" fmla="*/ 5229956 h 1538"/>
                <a:gd name="T76" fmla="*/ 56324 w 2127"/>
                <a:gd name="T77" fmla="*/ 5447871 h 1538"/>
                <a:gd name="T78" fmla="*/ 251580 w 2127"/>
                <a:gd name="T79" fmla="*/ 5290070 h 1538"/>
                <a:gd name="T80" fmla="*/ 236560 w 2127"/>
                <a:gd name="T81" fmla="*/ 4561183 h 1538"/>
                <a:gd name="T82" fmla="*/ 274109 w 2127"/>
                <a:gd name="T83" fmla="*/ 3400223 h 1538"/>
                <a:gd name="T84" fmla="*/ 292884 w 2127"/>
                <a:gd name="T85" fmla="*/ 2795321 h 1538"/>
                <a:gd name="T86" fmla="*/ 296639 w 2127"/>
                <a:gd name="T87" fmla="*/ 3152251 h 1538"/>
                <a:gd name="T88" fmla="*/ 281619 w 2127"/>
                <a:gd name="T89" fmla="*/ 3937495 h 1538"/>
                <a:gd name="T90" fmla="*/ 206521 w 2127"/>
                <a:gd name="T91" fmla="*/ 5327642 h 1538"/>
                <a:gd name="T92" fmla="*/ 319168 w 2127"/>
                <a:gd name="T93" fmla="*/ 5692086 h 1538"/>
                <a:gd name="T94" fmla="*/ 446835 w 2127"/>
                <a:gd name="T95" fmla="*/ 5504228 h 1538"/>
                <a:gd name="T96" fmla="*/ 3048994 w 2127"/>
                <a:gd name="T97" fmla="*/ 5549314 h 1538"/>
                <a:gd name="T98" fmla="*/ 4783767 w 2127"/>
                <a:gd name="T99" fmla="*/ 5553071 h 1538"/>
                <a:gd name="T100" fmla="*/ 6567354 w 2127"/>
                <a:gd name="T101" fmla="*/ 5556828 h 1538"/>
                <a:gd name="T102" fmla="*/ 7806477 w 2127"/>
                <a:gd name="T103" fmla="*/ 5740928 h 1538"/>
                <a:gd name="T104" fmla="*/ 7757663 w 2127"/>
                <a:gd name="T105" fmla="*/ 5090941 h 1538"/>
                <a:gd name="T106" fmla="*/ 7708849 w 2127"/>
                <a:gd name="T107" fmla="*/ 3494151 h 1538"/>
                <a:gd name="T108" fmla="*/ 7716359 w 2127"/>
                <a:gd name="T109" fmla="*/ 1818462 h 1538"/>
                <a:gd name="T110" fmla="*/ 7859046 w 2127"/>
                <a:gd name="T111" fmla="*/ 383230 h 1538"/>
                <a:gd name="T112" fmla="*/ 7532368 w 2127"/>
                <a:gd name="T113" fmla="*/ 293058 h 1538"/>
                <a:gd name="T114" fmla="*/ 2910062 w 2127"/>
                <a:gd name="T115" fmla="*/ 289301 h 1538"/>
                <a:gd name="T116" fmla="*/ 698415 w 2127"/>
                <a:gd name="T117" fmla="*/ 278029 h 1538"/>
                <a:gd name="T118" fmla="*/ 30039 w 2127"/>
                <a:gd name="T119" fmla="*/ 210401 h 1538"/>
                <a:gd name="T120" fmla="*/ 285374 w 2127"/>
                <a:gd name="T121" fmla="*/ 1525404 h 15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7" h="1538">
                  <a:moveTo>
                    <a:pt x="78" y="556"/>
                  </a:moveTo>
                  <a:cubicBezTo>
                    <a:pt x="72" y="468"/>
                    <a:pt x="70" y="352"/>
                    <a:pt x="68" y="256"/>
                  </a:cubicBezTo>
                  <a:cubicBezTo>
                    <a:pt x="68" y="245"/>
                    <a:pt x="70" y="259"/>
                    <a:pt x="69" y="233"/>
                  </a:cubicBezTo>
                  <a:cubicBezTo>
                    <a:pt x="69" y="220"/>
                    <a:pt x="69" y="207"/>
                    <a:pt x="69" y="192"/>
                  </a:cubicBezTo>
                  <a:cubicBezTo>
                    <a:pt x="70" y="178"/>
                    <a:pt x="70" y="162"/>
                    <a:pt x="72" y="146"/>
                  </a:cubicBezTo>
                  <a:cubicBezTo>
                    <a:pt x="72" y="147"/>
                    <a:pt x="72" y="147"/>
                    <a:pt x="72" y="147"/>
                  </a:cubicBezTo>
                  <a:cubicBezTo>
                    <a:pt x="54" y="136"/>
                    <a:pt x="36" y="123"/>
                    <a:pt x="21" y="106"/>
                  </a:cubicBezTo>
                  <a:cubicBezTo>
                    <a:pt x="14" y="97"/>
                    <a:pt x="7" y="88"/>
                    <a:pt x="4" y="77"/>
                  </a:cubicBezTo>
                  <a:cubicBezTo>
                    <a:pt x="0" y="66"/>
                    <a:pt x="0" y="54"/>
                    <a:pt x="5" y="43"/>
                  </a:cubicBezTo>
                  <a:cubicBezTo>
                    <a:pt x="9" y="32"/>
                    <a:pt x="16" y="23"/>
                    <a:pt x="25" y="15"/>
                  </a:cubicBezTo>
                  <a:cubicBezTo>
                    <a:pt x="33" y="8"/>
                    <a:pt x="44" y="3"/>
                    <a:pt x="55" y="3"/>
                  </a:cubicBezTo>
                  <a:cubicBezTo>
                    <a:pt x="66" y="3"/>
                    <a:pt x="76" y="7"/>
                    <a:pt x="85" y="13"/>
                  </a:cubicBezTo>
                  <a:cubicBezTo>
                    <a:pt x="94" y="20"/>
                    <a:pt x="101" y="27"/>
                    <a:pt x="106" y="36"/>
                  </a:cubicBezTo>
                  <a:cubicBezTo>
                    <a:pt x="105" y="34"/>
                    <a:pt x="103" y="32"/>
                    <a:pt x="102" y="31"/>
                  </a:cubicBezTo>
                  <a:cubicBezTo>
                    <a:pt x="111" y="42"/>
                    <a:pt x="119" y="58"/>
                    <a:pt x="123" y="74"/>
                  </a:cubicBezTo>
                  <a:cubicBezTo>
                    <a:pt x="123" y="75"/>
                    <a:pt x="123" y="75"/>
                    <a:pt x="123" y="75"/>
                  </a:cubicBezTo>
                  <a:cubicBezTo>
                    <a:pt x="124" y="75"/>
                    <a:pt x="124" y="75"/>
                    <a:pt x="124" y="75"/>
                  </a:cubicBezTo>
                  <a:cubicBezTo>
                    <a:pt x="132" y="74"/>
                    <a:pt x="139" y="73"/>
                    <a:pt x="146" y="72"/>
                  </a:cubicBezTo>
                  <a:cubicBezTo>
                    <a:pt x="146" y="72"/>
                    <a:pt x="138" y="73"/>
                    <a:pt x="144" y="73"/>
                  </a:cubicBezTo>
                  <a:cubicBezTo>
                    <a:pt x="147" y="72"/>
                    <a:pt x="157" y="71"/>
                    <a:pt x="168" y="70"/>
                  </a:cubicBezTo>
                  <a:cubicBezTo>
                    <a:pt x="178" y="69"/>
                    <a:pt x="190" y="68"/>
                    <a:pt x="195" y="68"/>
                  </a:cubicBezTo>
                  <a:cubicBezTo>
                    <a:pt x="204" y="68"/>
                    <a:pt x="203" y="68"/>
                    <a:pt x="215" y="68"/>
                  </a:cubicBezTo>
                  <a:cubicBezTo>
                    <a:pt x="228" y="67"/>
                    <a:pt x="228" y="67"/>
                    <a:pt x="228" y="67"/>
                  </a:cubicBezTo>
                  <a:cubicBezTo>
                    <a:pt x="264" y="63"/>
                    <a:pt x="316" y="65"/>
                    <a:pt x="366" y="65"/>
                  </a:cubicBezTo>
                  <a:cubicBezTo>
                    <a:pt x="364" y="65"/>
                    <a:pt x="359" y="65"/>
                    <a:pt x="363" y="65"/>
                  </a:cubicBezTo>
                  <a:cubicBezTo>
                    <a:pt x="443" y="64"/>
                    <a:pt x="543" y="67"/>
                    <a:pt x="632" y="68"/>
                  </a:cubicBezTo>
                  <a:cubicBezTo>
                    <a:pt x="629" y="68"/>
                    <a:pt x="625" y="69"/>
                    <a:pt x="631" y="69"/>
                  </a:cubicBezTo>
                  <a:cubicBezTo>
                    <a:pt x="635" y="68"/>
                    <a:pt x="663" y="69"/>
                    <a:pt x="687" y="69"/>
                  </a:cubicBezTo>
                  <a:cubicBezTo>
                    <a:pt x="697" y="70"/>
                    <a:pt x="728" y="68"/>
                    <a:pt x="756" y="69"/>
                  </a:cubicBezTo>
                  <a:cubicBezTo>
                    <a:pt x="753" y="69"/>
                    <a:pt x="753" y="69"/>
                    <a:pt x="753" y="69"/>
                  </a:cubicBezTo>
                  <a:cubicBezTo>
                    <a:pt x="774" y="68"/>
                    <a:pt x="784" y="70"/>
                    <a:pt x="801" y="69"/>
                  </a:cubicBezTo>
                  <a:cubicBezTo>
                    <a:pt x="814" y="69"/>
                    <a:pt x="814" y="69"/>
                    <a:pt x="814" y="69"/>
                  </a:cubicBezTo>
                  <a:cubicBezTo>
                    <a:pt x="823" y="68"/>
                    <a:pt x="844" y="70"/>
                    <a:pt x="861" y="69"/>
                  </a:cubicBezTo>
                  <a:cubicBezTo>
                    <a:pt x="861" y="69"/>
                    <a:pt x="861" y="69"/>
                    <a:pt x="861" y="69"/>
                  </a:cubicBezTo>
                  <a:cubicBezTo>
                    <a:pt x="877" y="68"/>
                    <a:pt x="885" y="69"/>
                    <a:pt x="901" y="69"/>
                  </a:cubicBezTo>
                  <a:cubicBezTo>
                    <a:pt x="902" y="69"/>
                    <a:pt x="902" y="69"/>
                    <a:pt x="902" y="69"/>
                  </a:cubicBezTo>
                  <a:cubicBezTo>
                    <a:pt x="937" y="68"/>
                    <a:pt x="958" y="69"/>
                    <a:pt x="957" y="68"/>
                  </a:cubicBezTo>
                  <a:cubicBezTo>
                    <a:pt x="969" y="68"/>
                    <a:pt x="923" y="68"/>
                    <a:pt x="942" y="70"/>
                  </a:cubicBezTo>
                  <a:cubicBezTo>
                    <a:pt x="1058" y="67"/>
                    <a:pt x="1177" y="67"/>
                    <a:pt x="1293" y="66"/>
                  </a:cubicBezTo>
                  <a:cubicBezTo>
                    <a:pt x="1307" y="66"/>
                    <a:pt x="1315" y="66"/>
                    <a:pt x="1318" y="67"/>
                  </a:cubicBezTo>
                  <a:cubicBezTo>
                    <a:pt x="1330" y="66"/>
                    <a:pt x="1362" y="66"/>
                    <a:pt x="1372" y="65"/>
                  </a:cubicBezTo>
                  <a:cubicBezTo>
                    <a:pt x="1368" y="65"/>
                    <a:pt x="1380" y="66"/>
                    <a:pt x="1386" y="66"/>
                  </a:cubicBezTo>
                  <a:cubicBezTo>
                    <a:pt x="1407" y="66"/>
                    <a:pt x="1409" y="65"/>
                    <a:pt x="1432" y="65"/>
                  </a:cubicBezTo>
                  <a:cubicBezTo>
                    <a:pt x="1423" y="65"/>
                    <a:pt x="1420" y="66"/>
                    <a:pt x="1423" y="66"/>
                  </a:cubicBezTo>
                  <a:cubicBezTo>
                    <a:pt x="1443" y="65"/>
                    <a:pt x="1470" y="65"/>
                    <a:pt x="1493" y="65"/>
                  </a:cubicBezTo>
                  <a:cubicBezTo>
                    <a:pt x="1489" y="65"/>
                    <a:pt x="1484" y="65"/>
                    <a:pt x="1485" y="65"/>
                  </a:cubicBezTo>
                  <a:cubicBezTo>
                    <a:pt x="1510" y="64"/>
                    <a:pt x="1531" y="66"/>
                    <a:pt x="1554" y="65"/>
                  </a:cubicBezTo>
                  <a:cubicBezTo>
                    <a:pt x="1545" y="65"/>
                    <a:pt x="1545" y="65"/>
                    <a:pt x="1545" y="65"/>
                  </a:cubicBezTo>
                  <a:cubicBezTo>
                    <a:pt x="1582" y="66"/>
                    <a:pt x="1556" y="64"/>
                    <a:pt x="1587" y="64"/>
                  </a:cubicBezTo>
                  <a:cubicBezTo>
                    <a:pt x="1580" y="65"/>
                    <a:pt x="1583" y="65"/>
                    <a:pt x="1581" y="65"/>
                  </a:cubicBezTo>
                  <a:cubicBezTo>
                    <a:pt x="1610" y="64"/>
                    <a:pt x="1658" y="64"/>
                    <a:pt x="1687" y="64"/>
                  </a:cubicBezTo>
                  <a:cubicBezTo>
                    <a:pt x="1685" y="64"/>
                    <a:pt x="1685" y="64"/>
                    <a:pt x="1685" y="64"/>
                  </a:cubicBezTo>
                  <a:cubicBezTo>
                    <a:pt x="1717" y="64"/>
                    <a:pt x="1750" y="65"/>
                    <a:pt x="1785" y="64"/>
                  </a:cubicBezTo>
                  <a:cubicBezTo>
                    <a:pt x="1798" y="65"/>
                    <a:pt x="1781" y="66"/>
                    <a:pt x="1815" y="66"/>
                  </a:cubicBezTo>
                  <a:cubicBezTo>
                    <a:pt x="1813" y="64"/>
                    <a:pt x="1872" y="66"/>
                    <a:pt x="1852" y="64"/>
                  </a:cubicBezTo>
                  <a:cubicBezTo>
                    <a:pt x="1881" y="65"/>
                    <a:pt x="1926" y="66"/>
                    <a:pt x="1945" y="66"/>
                  </a:cubicBezTo>
                  <a:cubicBezTo>
                    <a:pt x="1932" y="66"/>
                    <a:pt x="1959" y="68"/>
                    <a:pt x="1935" y="68"/>
                  </a:cubicBezTo>
                  <a:cubicBezTo>
                    <a:pt x="1953" y="69"/>
                    <a:pt x="1953" y="69"/>
                    <a:pt x="1953" y="69"/>
                  </a:cubicBezTo>
                  <a:cubicBezTo>
                    <a:pt x="1951" y="69"/>
                    <a:pt x="1935" y="68"/>
                    <a:pt x="1940" y="69"/>
                  </a:cubicBezTo>
                  <a:cubicBezTo>
                    <a:pt x="1952" y="69"/>
                    <a:pt x="1987" y="70"/>
                    <a:pt x="1998" y="71"/>
                  </a:cubicBezTo>
                  <a:cubicBezTo>
                    <a:pt x="2001" y="72"/>
                    <a:pt x="2004" y="72"/>
                    <a:pt x="2007" y="72"/>
                  </a:cubicBezTo>
                  <a:cubicBezTo>
                    <a:pt x="2008" y="72"/>
                    <a:pt x="2008" y="72"/>
                    <a:pt x="2008" y="72"/>
                  </a:cubicBezTo>
                  <a:cubicBezTo>
                    <a:pt x="2008" y="71"/>
                    <a:pt x="2008" y="71"/>
                    <a:pt x="2008" y="71"/>
                  </a:cubicBezTo>
                  <a:cubicBezTo>
                    <a:pt x="2010" y="62"/>
                    <a:pt x="2013" y="53"/>
                    <a:pt x="2018" y="43"/>
                  </a:cubicBezTo>
                  <a:cubicBezTo>
                    <a:pt x="2023" y="34"/>
                    <a:pt x="2030" y="23"/>
                    <a:pt x="2043" y="13"/>
                  </a:cubicBezTo>
                  <a:cubicBezTo>
                    <a:pt x="2036" y="19"/>
                    <a:pt x="2038" y="18"/>
                    <a:pt x="2041" y="16"/>
                  </a:cubicBezTo>
                  <a:cubicBezTo>
                    <a:pt x="2044" y="14"/>
                    <a:pt x="2047" y="12"/>
                    <a:pt x="2042" y="16"/>
                  </a:cubicBezTo>
                  <a:cubicBezTo>
                    <a:pt x="2049" y="10"/>
                    <a:pt x="2056" y="6"/>
                    <a:pt x="2064" y="3"/>
                  </a:cubicBezTo>
                  <a:cubicBezTo>
                    <a:pt x="2072" y="1"/>
                    <a:pt x="2081" y="0"/>
                    <a:pt x="2090" y="3"/>
                  </a:cubicBezTo>
                  <a:cubicBezTo>
                    <a:pt x="2096" y="5"/>
                    <a:pt x="2096" y="6"/>
                    <a:pt x="2097" y="6"/>
                  </a:cubicBezTo>
                  <a:cubicBezTo>
                    <a:pt x="2098" y="7"/>
                    <a:pt x="2098" y="7"/>
                    <a:pt x="2100" y="8"/>
                  </a:cubicBezTo>
                  <a:cubicBezTo>
                    <a:pt x="2101" y="9"/>
                    <a:pt x="2104" y="11"/>
                    <a:pt x="2107" y="14"/>
                  </a:cubicBezTo>
                  <a:cubicBezTo>
                    <a:pt x="2107" y="13"/>
                    <a:pt x="2112" y="18"/>
                    <a:pt x="2116" y="22"/>
                  </a:cubicBezTo>
                  <a:cubicBezTo>
                    <a:pt x="2116" y="23"/>
                    <a:pt x="2119" y="26"/>
                    <a:pt x="2121" y="31"/>
                  </a:cubicBezTo>
                  <a:cubicBezTo>
                    <a:pt x="2123" y="36"/>
                    <a:pt x="2125" y="42"/>
                    <a:pt x="2126" y="49"/>
                  </a:cubicBezTo>
                  <a:cubicBezTo>
                    <a:pt x="2127" y="55"/>
                    <a:pt x="2126" y="62"/>
                    <a:pt x="2125" y="67"/>
                  </a:cubicBezTo>
                  <a:cubicBezTo>
                    <a:pt x="2123" y="72"/>
                    <a:pt x="2122" y="75"/>
                    <a:pt x="2121" y="76"/>
                  </a:cubicBezTo>
                  <a:cubicBezTo>
                    <a:pt x="2119" y="79"/>
                    <a:pt x="2121" y="74"/>
                    <a:pt x="2122" y="70"/>
                  </a:cubicBezTo>
                  <a:cubicBezTo>
                    <a:pt x="2123" y="67"/>
                    <a:pt x="2124" y="64"/>
                    <a:pt x="2122" y="70"/>
                  </a:cubicBezTo>
                  <a:cubicBezTo>
                    <a:pt x="2119" y="81"/>
                    <a:pt x="2116" y="86"/>
                    <a:pt x="2113" y="91"/>
                  </a:cubicBezTo>
                  <a:cubicBezTo>
                    <a:pt x="2109" y="96"/>
                    <a:pt x="2106" y="100"/>
                    <a:pt x="2098" y="108"/>
                  </a:cubicBezTo>
                  <a:cubicBezTo>
                    <a:pt x="2098" y="108"/>
                    <a:pt x="2098" y="108"/>
                    <a:pt x="2098" y="108"/>
                  </a:cubicBezTo>
                  <a:cubicBezTo>
                    <a:pt x="2092" y="113"/>
                    <a:pt x="2084" y="120"/>
                    <a:pt x="2078" y="124"/>
                  </a:cubicBezTo>
                  <a:cubicBezTo>
                    <a:pt x="2072" y="127"/>
                    <a:pt x="2069" y="129"/>
                    <a:pt x="2076" y="125"/>
                  </a:cubicBezTo>
                  <a:cubicBezTo>
                    <a:pt x="2081" y="123"/>
                    <a:pt x="2080" y="123"/>
                    <a:pt x="2079" y="123"/>
                  </a:cubicBezTo>
                  <a:cubicBezTo>
                    <a:pt x="2079" y="123"/>
                    <a:pt x="2079" y="123"/>
                    <a:pt x="2086" y="119"/>
                  </a:cubicBezTo>
                  <a:cubicBezTo>
                    <a:pt x="2082" y="122"/>
                    <a:pt x="2077" y="126"/>
                    <a:pt x="2070" y="129"/>
                  </a:cubicBezTo>
                  <a:cubicBezTo>
                    <a:pt x="2071" y="126"/>
                    <a:pt x="2071" y="126"/>
                    <a:pt x="2071" y="126"/>
                  </a:cubicBezTo>
                  <a:cubicBezTo>
                    <a:pt x="2073" y="138"/>
                    <a:pt x="2073" y="153"/>
                    <a:pt x="2074" y="166"/>
                  </a:cubicBezTo>
                  <a:cubicBezTo>
                    <a:pt x="2073" y="158"/>
                    <a:pt x="2073" y="159"/>
                    <a:pt x="2073" y="156"/>
                  </a:cubicBezTo>
                  <a:cubicBezTo>
                    <a:pt x="2075" y="186"/>
                    <a:pt x="2074" y="217"/>
                    <a:pt x="2074" y="251"/>
                  </a:cubicBezTo>
                  <a:cubicBezTo>
                    <a:pt x="2075" y="251"/>
                    <a:pt x="2073" y="238"/>
                    <a:pt x="2074" y="233"/>
                  </a:cubicBezTo>
                  <a:cubicBezTo>
                    <a:pt x="2072" y="276"/>
                    <a:pt x="2072" y="321"/>
                    <a:pt x="2069" y="356"/>
                  </a:cubicBezTo>
                  <a:cubicBezTo>
                    <a:pt x="2069" y="350"/>
                    <a:pt x="2070" y="353"/>
                    <a:pt x="2070" y="353"/>
                  </a:cubicBezTo>
                  <a:cubicBezTo>
                    <a:pt x="2069" y="374"/>
                    <a:pt x="2068" y="373"/>
                    <a:pt x="2068" y="386"/>
                  </a:cubicBezTo>
                  <a:cubicBezTo>
                    <a:pt x="2067" y="387"/>
                    <a:pt x="2067" y="403"/>
                    <a:pt x="2067" y="417"/>
                  </a:cubicBezTo>
                  <a:cubicBezTo>
                    <a:pt x="2067" y="424"/>
                    <a:pt x="2066" y="420"/>
                    <a:pt x="2067" y="408"/>
                  </a:cubicBezTo>
                  <a:cubicBezTo>
                    <a:pt x="2066" y="427"/>
                    <a:pt x="2063" y="504"/>
                    <a:pt x="2060" y="547"/>
                  </a:cubicBezTo>
                  <a:cubicBezTo>
                    <a:pt x="2060" y="547"/>
                    <a:pt x="2059" y="575"/>
                    <a:pt x="2059" y="585"/>
                  </a:cubicBezTo>
                  <a:cubicBezTo>
                    <a:pt x="2058" y="581"/>
                    <a:pt x="2058" y="581"/>
                    <a:pt x="2058" y="581"/>
                  </a:cubicBezTo>
                  <a:cubicBezTo>
                    <a:pt x="2057" y="590"/>
                    <a:pt x="2057" y="615"/>
                    <a:pt x="2056" y="616"/>
                  </a:cubicBezTo>
                  <a:cubicBezTo>
                    <a:pt x="2056" y="627"/>
                    <a:pt x="2057" y="606"/>
                    <a:pt x="2057" y="586"/>
                  </a:cubicBezTo>
                  <a:cubicBezTo>
                    <a:pt x="2058" y="567"/>
                    <a:pt x="2059" y="548"/>
                    <a:pt x="2059" y="562"/>
                  </a:cubicBezTo>
                  <a:cubicBezTo>
                    <a:pt x="2057" y="570"/>
                    <a:pt x="2058" y="603"/>
                    <a:pt x="2057" y="597"/>
                  </a:cubicBezTo>
                  <a:cubicBezTo>
                    <a:pt x="2056" y="617"/>
                    <a:pt x="2056" y="637"/>
                    <a:pt x="2055" y="656"/>
                  </a:cubicBezTo>
                  <a:cubicBezTo>
                    <a:pt x="2055" y="650"/>
                    <a:pt x="2054" y="640"/>
                    <a:pt x="2054" y="656"/>
                  </a:cubicBezTo>
                  <a:cubicBezTo>
                    <a:pt x="2053" y="685"/>
                    <a:pt x="2054" y="664"/>
                    <a:pt x="2054" y="688"/>
                  </a:cubicBezTo>
                  <a:cubicBezTo>
                    <a:pt x="2054" y="702"/>
                    <a:pt x="2054" y="702"/>
                    <a:pt x="2054" y="702"/>
                  </a:cubicBezTo>
                  <a:cubicBezTo>
                    <a:pt x="2055" y="703"/>
                    <a:pt x="2055" y="728"/>
                    <a:pt x="2055" y="717"/>
                  </a:cubicBezTo>
                  <a:cubicBezTo>
                    <a:pt x="2055" y="721"/>
                    <a:pt x="2057" y="759"/>
                    <a:pt x="2055" y="756"/>
                  </a:cubicBezTo>
                  <a:cubicBezTo>
                    <a:pt x="2054" y="752"/>
                    <a:pt x="2054" y="752"/>
                    <a:pt x="2054" y="752"/>
                  </a:cubicBezTo>
                  <a:cubicBezTo>
                    <a:pt x="2054" y="765"/>
                    <a:pt x="2056" y="773"/>
                    <a:pt x="2056" y="783"/>
                  </a:cubicBezTo>
                  <a:cubicBezTo>
                    <a:pt x="2056" y="784"/>
                    <a:pt x="2056" y="788"/>
                    <a:pt x="2056" y="787"/>
                  </a:cubicBezTo>
                  <a:cubicBezTo>
                    <a:pt x="2058" y="789"/>
                    <a:pt x="2057" y="817"/>
                    <a:pt x="2059" y="832"/>
                  </a:cubicBezTo>
                  <a:cubicBezTo>
                    <a:pt x="2059" y="858"/>
                    <a:pt x="2061" y="898"/>
                    <a:pt x="2060" y="911"/>
                  </a:cubicBezTo>
                  <a:cubicBezTo>
                    <a:pt x="2062" y="931"/>
                    <a:pt x="2063" y="949"/>
                    <a:pt x="2063" y="972"/>
                  </a:cubicBezTo>
                  <a:cubicBezTo>
                    <a:pt x="2063" y="968"/>
                    <a:pt x="2063" y="961"/>
                    <a:pt x="2062" y="960"/>
                  </a:cubicBezTo>
                  <a:cubicBezTo>
                    <a:pt x="2062" y="974"/>
                    <a:pt x="2063" y="978"/>
                    <a:pt x="2064" y="991"/>
                  </a:cubicBezTo>
                  <a:cubicBezTo>
                    <a:pt x="2063" y="988"/>
                    <a:pt x="2064" y="1020"/>
                    <a:pt x="2064" y="1036"/>
                  </a:cubicBezTo>
                  <a:cubicBezTo>
                    <a:pt x="2065" y="1056"/>
                    <a:pt x="2066" y="1049"/>
                    <a:pt x="2067" y="1051"/>
                  </a:cubicBezTo>
                  <a:cubicBezTo>
                    <a:pt x="2066" y="1070"/>
                    <a:pt x="2070" y="1108"/>
                    <a:pt x="2069" y="1131"/>
                  </a:cubicBezTo>
                  <a:cubicBezTo>
                    <a:pt x="2069" y="1124"/>
                    <a:pt x="2067" y="1101"/>
                    <a:pt x="2068" y="1118"/>
                  </a:cubicBezTo>
                  <a:cubicBezTo>
                    <a:pt x="2067" y="1137"/>
                    <a:pt x="2070" y="1155"/>
                    <a:pt x="2071" y="1185"/>
                  </a:cubicBezTo>
                  <a:cubicBezTo>
                    <a:pt x="2072" y="1177"/>
                    <a:pt x="2072" y="1177"/>
                    <a:pt x="2072" y="1177"/>
                  </a:cubicBezTo>
                  <a:cubicBezTo>
                    <a:pt x="2071" y="1190"/>
                    <a:pt x="2074" y="1221"/>
                    <a:pt x="2073" y="1218"/>
                  </a:cubicBezTo>
                  <a:cubicBezTo>
                    <a:pt x="2073" y="1228"/>
                    <a:pt x="2073" y="1253"/>
                    <a:pt x="2074" y="1249"/>
                  </a:cubicBezTo>
                  <a:cubicBezTo>
                    <a:pt x="2075" y="1298"/>
                    <a:pt x="2079" y="1367"/>
                    <a:pt x="2075" y="1397"/>
                  </a:cubicBezTo>
                  <a:cubicBezTo>
                    <a:pt x="2075" y="1402"/>
                    <a:pt x="2075" y="1410"/>
                    <a:pt x="2075" y="1415"/>
                  </a:cubicBezTo>
                  <a:cubicBezTo>
                    <a:pt x="2073" y="1412"/>
                    <a:pt x="2073" y="1412"/>
                    <a:pt x="2073" y="1412"/>
                  </a:cubicBezTo>
                  <a:cubicBezTo>
                    <a:pt x="2076" y="1414"/>
                    <a:pt x="2077" y="1415"/>
                    <a:pt x="2076" y="1414"/>
                  </a:cubicBezTo>
                  <a:cubicBezTo>
                    <a:pt x="2075" y="1413"/>
                    <a:pt x="2074" y="1412"/>
                    <a:pt x="2074" y="1412"/>
                  </a:cubicBezTo>
                  <a:cubicBezTo>
                    <a:pt x="2075" y="1415"/>
                    <a:pt x="2075" y="1415"/>
                    <a:pt x="2075" y="1415"/>
                  </a:cubicBezTo>
                  <a:cubicBezTo>
                    <a:pt x="2076" y="1406"/>
                    <a:pt x="2075" y="1402"/>
                    <a:pt x="2076" y="1398"/>
                  </a:cubicBezTo>
                  <a:cubicBezTo>
                    <a:pt x="2076" y="1404"/>
                    <a:pt x="2076" y="1405"/>
                    <a:pt x="2076" y="1406"/>
                  </a:cubicBezTo>
                  <a:cubicBezTo>
                    <a:pt x="2076" y="1409"/>
                    <a:pt x="2076" y="1412"/>
                    <a:pt x="2075" y="1415"/>
                  </a:cubicBezTo>
                  <a:cubicBezTo>
                    <a:pt x="2074" y="1412"/>
                    <a:pt x="2074" y="1412"/>
                    <a:pt x="2074" y="1412"/>
                  </a:cubicBezTo>
                  <a:cubicBezTo>
                    <a:pt x="2078" y="1415"/>
                    <a:pt x="2081" y="1417"/>
                    <a:pt x="2081" y="1418"/>
                  </a:cubicBezTo>
                  <a:cubicBezTo>
                    <a:pt x="2082" y="1419"/>
                    <a:pt x="2081" y="1418"/>
                    <a:pt x="2076" y="1415"/>
                  </a:cubicBezTo>
                  <a:cubicBezTo>
                    <a:pt x="2083" y="1420"/>
                    <a:pt x="2087" y="1424"/>
                    <a:pt x="2092" y="1428"/>
                  </a:cubicBezTo>
                  <a:cubicBezTo>
                    <a:pt x="2096" y="1432"/>
                    <a:pt x="2099" y="1436"/>
                    <a:pt x="2102" y="1439"/>
                  </a:cubicBezTo>
                  <a:cubicBezTo>
                    <a:pt x="2105" y="1443"/>
                    <a:pt x="2109" y="1447"/>
                    <a:pt x="2112" y="1453"/>
                  </a:cubicBezTo>
                  <a:cubicBezTo>
                    <a:pt x="2116" y="1459"/>
                    <a:pt x="2120" y="1467"/>
                    <a:pt x="2122" y="1478"/>
                  </a:cubicBezTo>
                  <a:cubicBezTo>
                    <a:pt x="2122" y="1477"/>
                    <a:pt x="2122" y="1478"/>
                    <a:pt x="2122" y="1480"/>
                  </a:cubicBezTo>
                  <a:cubicBezTo>
                    <a:pt x="2122" y="1482"/>
                    <a:pt x="2123" y="1486"/>
                    <a:pt x="2123" y="1493"/>
                  </a:cubicBezTo>
                  <a:cubicBezTo>
                    <a:pt x="2123" y="1501"/>
                    <a:pt x="2121" y="1510"/>
                    <a:pt x="2116" y="1518"/>
                  </a:cubicBezTo>
                  <a:cubicBezTo>
                    <a:pt x="2112" y="1524"/>
                    <a:pt x="2108" y="1527"/>
                    <a:pt x="2106" y="1529"/>
                  </a:cubicBezTo>
                  <a:cubicBezTo>
                    <a:pt x="2103" y="1531"/>
                    <a:pt x="2102" y="1531"/>
                    <a:pt x="2102" y="1532"/>
                  </a:cubicBezTo>
                  <a:cubicBezTo>
                    <a:pt x="2101" y="1532"/>
                    <a:pt x="2103" y="1529"/>
                    <a:pt x="2103" y="1529"/>
                  </a:cubicBezTo>
                  <a:cubicBezTo>
                    <a:pt x="2100" y="1532"/>
                    <a:pt x="2096" y="1534"/>
                    <a:pt x="2092" y="1535"/>
                  </a:cubicBezTo>
                  <a:cubicBezTo>
                    <a:pt x="2088" y="1536"/>
                    <a:pt x="2084" y="1537"/>
                    <a:pt x="2080" y="1537"/>
                  </a:cubicBezTo>
                  <a:cubicBezTo>
                    <a:pt x="2072" y="1537"/>
                    <a:pt x="2066" y="1535"/>
                    <a:pt x="2062" y="1534"/>
                  </a:cubicBezTo>
                  <a:cubicBezTo>
                    <a:pt x="2057" y="1531"/>
                    <a:pt x="2052" y="1527"/>
                    <a:pt x="2047" y="1523"/>
                  </a:cubicBezTo>
                  <a:cubicBezTo>
                    <a:pt x="2052" y="1528"/>
                    <a:pt x="2050" y="1526"/>
                    <a:pt x="2045" y="1523"/>
                  </a:cubicBezTo>
                  <a:cubicBezTo>
                    <a:pt x="2040" y="1519"/>
                    <a:pt x="2034" y="1513"/>
                    <a:pt x="2032" y="1511"/>
                  </a:cubicBezTo>
                  <a:cubicBezTo>
                    <a:pt x="2034" y="1512"/>
                    <a:pt x="2035" y="1514"/>
                    <a:pt x="2037" y="1516"/>
                  </a:cubicBezTo>
                  <a:cubicBezTo>
                    <a:pt x="2036" y="1515"/>
                    <a:pt x="2033" y="1511"/>
                    <a:pt x="2029" y="1507"/>
                  </a:cubicBezTo>
                  <a:cubicBezTo>
                    <a:pt x="2025" y="1502"/>
                    <a:pt x="2021" y="1497"/>
                    <a:pt x="2019" y="1493"/>
                  </a:cubicBezTo>
                  <a:cubicBezTo>
                    <a:pt x="2019" y="1494"/>
                    <a:pt x="2022" y="1499"/>
                    <a:pt x="2025" y="1503"/>
                  </a:cubicBezTo>
                  <a:cubicBezTo>
                    <a:pt x="2029" y="1508"/>
                    <a:pt x="2033" y="1513"/>
                    <a:pt x="2037" y="1517"/>
                  </a:cubicBezTo>
                  <a:cubicBezTo>
                    <a:pt x="2031" y="1512"/>
                    <a:pt x="2023" y="1502"/>
                    <a:pt x="2017" y="1494"/>
                  </a:cubicBezTo>
                  <a:cubicBezTo>
                    <a:pt x="2019" y="1496"/>
                    <a:pt x="2011" y="1485"/>
                    <a:pt x="2006" y="1474"/>
                  </a:cubicBezTo>
                  <a:cubicBezTo>
                    <a:pt x="2010" y="1476"/>
                    <a:pt x="2010" y="1476"/>
                    <a:pt x="2010" y="1476"/>
                  </a:cubicBezTo>
                  <a:cubicBezTo>
                    <a:pt x="2005" y="1477"/>
                    <a:pt x="2000" y="1477"/>
                    <a:pt x="1997" y="1478"/>
                  </a:cubicBezTo>
                  <a:cubicBezTo>
                    <a:pt x="1983" y="1479"/>
                    <a:pt x="1982" y="1480"/>
                    <a:pt x="1978" y="1481"/>
                  </a:cubicBezTo>
                  <a:cubicBezTo>
                    <a:pt x="1977" y="1480"/>
                    <a:pt x="1956" y="1482"/>
                    <a:pt x="1966" y="1481"/>
                  </a:cubicBezTo>
                  <a:cubicBezTo>
                    <a:pt x="1971" y="1480"/>
                    <a:pt x="1977" y="1480"/>
                    <a:pt x="1984" y="1479"/>
                  </a:cubicBezTo>
                  <a:cubicBezTo>
                    <a:pt x="1975" y="1480"/>
                    <a:pt x="1976" y="1479"/>
                    <a:pt x="1958" y="1481"/>
                  </a:cubicBezTo>
                  <a:cubicBezTo>
                    <a:pt x="1944" y="1482"/>
                    <a:pt x="1962" y="1482"/>
                    <a:pt x="1935" y="1483"/>
                  </a:cubicBezTo>
                  <a:cubicBezTo>
                    <a:pt x="1942" y="1483"/>
                    <a:pt x="1943" y="1482"/>
                    <a:pt x="1949" y="1482"/>
                  </a:cubicBezTo>
                  <a:cubicBezTo>
                    <a:pt x="1924" y="1483"/>
                    <a:pt x="1924" y="1483"/>
                    <a:pt x="1924" y="1483"/>
                  </a:cubicBezTo>
                  <a:cubicBezTo>
                    <a:pt x="1923" y="1483"/>
                    <a:pt x="1923" y="1483"/>
                    <a:pt x="1923" y="1483"/>
                  </a:cubicBezTo>
                  <a:cubicBezTo>
                    <a:pt x="1920" y="1483"/>
                    <a:pt x="1922" y="1483"/>
                    <a:pt x="1920" y="1483"/>
                  </a:cubicBezTo>
                  <a:cubicBezTo>
                    <a:pt x="1913" y="1484"/>
                    <a:pt x="1883" y="1485"/>
                    <a:pt x="1877" y="1486"/>
                  </a:cubicBezTo>
                  <a:cubicBezTo>
                    <a:pt x="1865" y="1486"/>
                    <a:pt x="1851" y="1486"/>
                    <a:pt x="1839" y="1486"/>
                  </a:cubicBezTo>
                  <a:cubicBezTo>
                    <a:pt x="1841" y="1486"/>
                    <a:pt x="1841" y="1486"/>
                    <a:pt x="1841" y="1486"/>
                  </a:cubicBezTo>
                  <a:cubicBezTo>
                    <a:pt x="1827" y="1486"/>
                    <a:pt x="1808" y="1487"/>
                    <a:pt x="1796" y="1488"/>
                  </a:cubicBezTo>
                  <a:cubicBezTo>
                    <a:pt x="1796" y="1487"/>
                    <a:pt x="1796" y="1487"/>
                    <a:pt x="1796" y="1487"/>
                  </a:cubicBezTo>
                  <a:cubicBezTo>
                    <a:pt x="1788" y="1487"/>
                    <a:pt x="1770" y="1488"/>
                    <a:pt x="1760" y="1488"/>
                  </a:cubicBezTo>
                  <a:cubicBezTo>
                    <a:pt x="1740" y="1488"/>
                    <a:pt x="1753" y="1485"/>
                    <a:pt x="1731" y="1487"/>
                  </a:cubicBezTo>
                  <a:cubicBezTo>
                    <a:pt x="1710" y="1487"/>
                    <a:pt x="1699" y="1488"/>
                    <a:pt x="1707" y="1489"/>
                  </a:cubicBezTo>
                  <a:cubicBezTo>
                    <a:pt x="1671" y="1489"/>
                    <a:pt x="1629" y="1490"/>
                    <a:pt x="1595" y="1489"/>
                  </a:cubicBezTo>
                  <a:cubicBezTo>
                    <a:pt x="1590" y="1489"/>
                    <a:pt x="1593" y="1489"/>
                    <a:pt x="1582" y="1490"/>
                  </a:cubicBezTo>
                  <a:cubicBezTo>
                    <a:pt x="1529" y="1489"/>
                    <a:pt x="1469" y="1490"/>
                    <a:pt x="1427" y="1489"/>
                  </a:cubicBezTo>
                  <a:cubicBezTo>
                    <a:pt x="1442" y="1488"/>
                    <a:pt x="1428" y="1488"/>
                    <a:pt x="1427" y="1487"/>
                  </a:cubicBezTo>
                  <a:cubicBezTo>
                    <a:pt x="1415" y="1488"/>
                    <a:pt x="1412" y="1487"/>
                    <a:pt x="1407" y="1488"/>
                  </a:cubicBezTo>
                  <a:cubicBezTo>
                    <a:pt x="1409" y="1488"/>
                    <a:pt x="1407" y="1489"/>
                    <a:pt x="1422" y="1489"/>
                  </a:cubicBezTo>
                  <a:cubicBezTo>
                    <a:pt x="1390" y="1489"/>
                    <a:pt x="1342" y="1489"/>
                    <a:pt x="1324" y="1488"/>
                  </a:cubicBezTo>
                  <a:cubicBezTo>
                    <a:pt x="1333" y="1489"/>
                    <a:pt x="1326" y="1489"/>
                    <a:pt x="1319" y="1489"/>
                  </a:cubicBezTo>
                  <a:cubicBezTo>
                    <a:pt x="1321" y="1488"/>
                    <a:pt x="1298" y="1488"/>
                    <a:pt x="1280" y="1488"/>
                  </a:cubicBezTo>
                  <a:cubicBezTo>
                    <a:pt x="1278" y="1489"/>
                    <a:pt x="1278" y="1489"/>
                    <a:pt x="1278" y="1489"/>
                  </a:cubicBezTo>
                  <a:cubicBezTo>
                    <a:pt x="1266" y="1488"/>
                    <a:pt x="1266" y="1488"/>
                    <a:pt x="1266" y="1488"/>
                  </a:cubicBezTo>
                  <a:cubicBezTo>
                    <a:pt x="1259" y="1488"/>
                    <a:pt x="1258" y="1489"/>
                    <a:pt x="1241" y="1488"/>
                  </a:cubicBezTo>
                  <a:cubicBezTo>
                    <a:pt x="1240" y="1488"/>
                    <a:pt x="1239" y="1488"/>
                    <a:pt x="1235" y="1487"/>
                  </a:cubicBezTo>
                  <a:cubicBezTo>
                    <a:pt x="1217" y="1488"/>
                    <a:pt x="1191" y="1489"/>
                    <a:pt x="1171" y="1488"/>
                  </a:cubicBezTo>
                  <a:cubicBezTo>
                    <a:pt x="1155" y="1487"/>
                    <a:pt x="1155" y="1487"/>
                    <a:pt x="1155" y="1487"/>
                  </a:cubicBezTo>
                  <a:cubicBezTo>
                    <a:pt x="1146" y="1487"/>
                    <a:pt x="1132" y="1487"/>
                    <a:pt x="1147" y="1488"/>
                  </a:cubicBezTo>
                  <a:cubicBezTo>
                    <a:pt x="1113" y="1487"/>
                    <a:pt x="1091" y="1486"/>
                    <a:pt x="1080" y="1485"/>
                  </a:cubicBezTo>
                  <a:cubicBezTo>
                    <a:pt x="1050" y="1486"/>
                    <a:pt x="1014" y="1487"/>
                    <a:pt x="977" y="1487"/>
                  </a:cubicBezTo>
                  <a:cubicBezTo>
                    <a:pt x="921" y="1487"/>
                    <a:pt x="921" y="1487"/>
                    <a:pt x="921" y="1487"/>
                  </a:cubicBezTo>
                  <a:cubicBezTo>
                    <a:pt x="902" y="1487"/>
                    <a:pt x="884" y="1487"/>
                    <a:pt x="867" y="1487"/>
                  </a:cubicBezTo>
                  <a:cubicBezTo>
                    <a:pt x="869" y="1487"/>
                    <a:pt x="869" y="1487"/>
                    <a:pt x="869" y="1487"/>
                  </a:cubicBezTo>
                  <a:cubicBezTo>
                    <a:pt x="851" y="1487"/>
                    <a:pt x="860" y="1488"/>
                    <a:pt x="847" y="1488"/>
                  </a:cubicBezTo>
                  <a:cubicBezTo>
                    <a:pt x="853" y="1487"/>
                    <a:pt x="833" y="1487"/>
                    <a:pt x="847" y="1486"/>
                  </a:cubicBezTo>
                  <a:cubicBezTo>
                    <a:pt x="821" y="1486"/>
                    <a:pt x="813" y="1487"/>
                    <a:pt x="796" y="1488"/>
                  </a:cubicBezTo>
                  <a:cubicBezTo>
                    <a:pt x="794" y="1489"/>
                    <a:pt x="810" y="1487"/>
                    <a:pt x="807" y="1488"/>
                  </a:cubicBezTo>
                  <a:cubicBezTo>
                    <a:pt x="804" y="1488"/>
                    <a:pt x="770" y="1488"/>
                    <a:pt x="766" y="1489"/>
                  </a:cubicBezTo>
                  <a:cubicBezTo>
                    <a:pt x="760" y="1489"/>
                    <a:pt x="765" y="1488"/>
                    <a:pt x="768" y="1488"/>
                  </a:cubicBezTo>
                  <a:cubicBezTo>
                    <a:pt x="752" y="1488"/>
                    <a:pt x="752" y="1488"/>
                    <a:pt x="752" y="1488"/>
                  </a:cubicBezTo>
                  <a:cubicBezTo>
                    <a:pt x="733" y="1487"/>
                    <a:pt x="797" y="1486"/>
                    <a:pt x="776" y="1484"/>
                  </a:cubicBezTo>
                  <a:cubicBezTo>
                    <a:pt x="761" y="1485"/>
                    <a:pt x="761" y="1485"/>
                    <a:pt x="761" y="1485"/>
                  </a:cubicBezTo>
                  <a:cubicBezTo>
                    <a:pt x="747" y="1484"/>
                    <a:pt x="801" y="1483"/>
                    <a:pt x="763" y="1483"/>
                  </a:cubicBezTo>
                  <a:cubicBezTo>
                    <a:pt x="747" y="1484"/>
                    <a:pt x="734" y="1486"/>
                    <a:pt x="748" y="1486"/>
                  </a:cubicBezTo>
                  <a:cubicBezTo>
                    <a:pt x="714" y="1487"/>
                    <a:pt x="732" y="1489"/>
                    <a:pt x="696" y="1489"/>
                  </a:cubicBezTo>
                  <a:cubicBezTo>
                    <a:pt x="686" y="1488"/>
                    <a:pt x="725" y="1488"/>
                    <a:pt x="718" y="1488"/>
                  </a:cubicBezTo>
                  <a:cubicBezTo>
                    <a:pt x="701" y="1487"/>
                    <a:pt x="684" y="1488"/>
                    <a:pt x="669" y="1488"/>
                  </a:cubicBezTo>
                  <a:cubicBezTo>
                    <a:pt x="686" y="1489"/>
                    <a:pt x="672" y="1490"/>
                    <a:pt x="661" y="1490"/>
                  </a:cubicBezTo>
                  <a:cubicBezTo>
                    <a:pt x="642" y="1490"/>
                    <a:pt x="673" y="1489"/>
                    <a:pt x="647" y="1489"/>
                  </a:cubicBezTo>
                  <a:cubicBezTo>
                    <a:pt x="642" y="1490"/>
                    <a:pt x="618" y="1490"/>
                    <a:pt x="639" y="1491"/>
                  </a:cubicBezTo>
                  <a:cubicBezTo>
                    <a:pt x="630" y="1492"/>
                    <a:pt x="612" y="1490"/>
                    <a:pt x="598" y="1492"/>
                  </a:cubicBezTo>
                  <a:cubicBezTo>
                    <a:pt x="589" y="1491"/>
                    <a:pt x="625" y="1489"/>
                    <a:pt x="596" y="1489"/>
                  </a:cubicBezTo>
                  <a:cubicBezTo>
                    <a:pt x="601" y="1490"/>
                    <a:pt x="561" y="1490"/>
                    <a:pt x="576" y="1492"/>
                  </a:cubicBezTo>
                  <a:cubicBezTo>
                    <a:pt x="565" y="1491"/>
                    <a:pt x="564" y="1491"/>
                    <a:pt x="572" y="1490"/>
                  </a:cubicBezTo>
                  <a:cubicBezTo>
                    <a:pt x="556" y="1490"/>
                    <a:pt x="533" y="1492"/>
                    <a:pt x="528" y="1490"/>
                  </a:cubicBezTo>
                  <a:cubicBezTo>
                    <a:pt x="522" y="1491"/>
                    <a:pt x="522" y="1491"/>
                    <a:pt x="522" y="1491"/>
                  </a:cubicBezTo>
                  <a:cubicBezTo>
                    <a:pt x="502" y="1490"/>
                    <a:pt x="502" y="1490"/>
                    <a:pt x="502" y="1490"/>
                  </a:cubicBezTo>
                  <a:cubicBezTo>
                    <a:pt x="488" y="1490"/>
                    <a:pt x="456" y="1491"/>
                    <a:pt x="458" y="1489"/>
                  </a:cubicBezTo>
                  <a:cubicBezTo>
                    <a:pt x="453" y="1490"/>
                    <a:pt x="421" y="1489"/>
                    <a:pt x="433" y="1490"/>
                  </a:cubicBezTo>
                  <a:cubicBezTo>
                    <a:pt x="453" y="1491"/>
                    <a:pt x="456" y="1490"/>
                    <a:pt x="467" y="1491"/>
                  </a:cubicBezTo>
                  <a:cubicBezTo>
                    <a:pt x="453" y="1490"/>
                    <a:pt x="439" y="1491"/>
                    <a:pt x="427" y="1491"/>
                  </a:cubicBezTo>
                  <a:cubicBezTo>
                    <a:pt x="425" y="1491"/>
                    <a:pt x="425" y="1491"/>
                    <a:pt x="425" y="1491"/>
                  </a:cubicBezTo>
                  <a:cubicBezTo>
                    <a:pt x="418" y="1491"/>
                    <a:pt x="402" y="1491"/>
                    <a:pt x="398" y="1491"/>
                  </a:cubicBezTo>
                  <a:cubicBezTo>
                    <a:pt x="403" y="1491"/>
                    <a:pt x="401" y="1490"/>
                    <a:pt x="395" y="1490"/>
                  </a:cubicBezTo>
                  <a:cubicBezTo>
                    <a:pt x="388" y="1491"/>
                    <a:pt x="388" y="1491"/>
                    <a:pt x="388" y="1491"/>
                  </a:cubicBezTo>
                  <a:cubicBezTo>
                    <a:pt x="360" y="1491"/>
                    <a:pt x="381" y="1489"/>
                    <a:pt x="354" y="1489"/>
                  </a:cubicBezTo>
                  <a:cubicBezTo>
                    <a:pt x="375" y="1489"/>
                    <a:pt x="375" y="1489"/>
                    <a:pt x="375" y="1489"/>
                  </a:cubicBezTo>
                  <a:cubicBezTo>
                    <a:pt x="370" y="1489"/>
                    <a:pt x="361" y="1488"/>
                    <a:pt x="348" y="1488"/>
                  </a:cubicBezTo>
                  <a:cubicBezTo>
                    <a:pt x="343" y="1489"/>
                    <a:pt x="333" y="1489"/>
                    <a:pt x="329" y="1490"/>
                  </a:cubicBezTo>
                  <a:cubicBezTo>
                    <a:pt x="314" y="1490"/>
                    <a:pt x="322" y="1489"/>
                    <a:pt x="307" y="1489"/>
                  </a:cubicBezTo>
                  <a:cubicBezTo>
                    <a:pt x="327" y="1489"/>
                    <a:pt x="327" y="1489"/>
                    <a:pt x="327" y="1489"/>
                  </a:cubicBezTo>
                  <a:cubicBezTo>
                    <a:pt x="330" y="1489"/>
                    <a:pt x="313" y="1487"/>
                    <a:pt x="293" y="1486"/>
                  </a:cubicBezTo>
                  <a:cubicBezTo>
                    <a:pt x="280" y="1486"/>
                    <a:pt x="259" y="1487"/>
                    <a:pt x="280" y="1488"/>
                  </a:cubicBezTo>
                  <a:cubicBezTo>
                    <a:pt x="270" y="1487"/>
                    <a:pt x="255" y="1486"/>
                    <a:pt x="264" y="1486"/>
                  </a:cubicBezTo>
                  <a:cubicBezTo>
                    <a:pt x="240" y="1485"/>
                    <a:pt x="267" y="1487"/>
                    <a:pt x="246" y="1487"/>
                  </a:cubicBezTo>
                  <a:cubicBezTo>
                    <a:pt x="238" y="1486"/>
                    <a:pt x="213" y="1484"/>
                    <a:pt x="197" y="1482"/>
                  </a:cubicBezTo>
                  <a:cubicBezTo>
                    <a:pt x="218" y="1482"/>
                    <a:pt x="218" y="1482"/>
                    <a:pt x="218" y="1482"/>
                  </a:cubicBezTo>
                  <a:cubicBezTo>
                    <a:pt x="204" y="1481"/>
                    <a:pt x="204" y="1481"/>
                    <a:pt x="204" y="1481"/>
                  </a:cubicBezTo>
                  <a:cubicBezTo>
                    <a:pt x="222" y="1481"/>
                    <a:pt x="195" y="1480"/>
                    <a:pt x="205" y="1479"/>
                  </a:cubicBezTo>
                  <a:cubicBezTo>
                    <a:pt x="196" y="1478"/>
                    <a:pt x="184" y="1478"/>
                    <a:pt x="175" y="1477"/>
                  </a:cubicBezTo>
                  <a:cubicBezTo>
                    <a:pt x="189" y="1479"/>
                    <a:pt x="181" y="1479"/>
                    <a:pt x="171" y="1479"/>
                  </a:cubicBezTo>
                  <a:cubicBezTo>
                    <a:pt x="161" y="1479"/>
                    <a:pt x="148" y="1478"/>
                    <a:pt x="152" y="1479"/>
                  </a:cubicBezTo>
                  <a:cubicBezTo>
                    <a:pt x="132" y="1477"/>
                    <a:pt x="126" y="1475"/>
                    <a:pt x="120" y="1473"/>
                  </a:cubicBezTo>
                  <a:cubicBezTo>
                    <a:pt x="125" y="1470"/>
                    <a:pt x="125" y="1470"/>
                    <a:pt x="125" y="1470"/>
                  </a:cubicBezTo>
                  <a:cubicBezTo>
                    <a:pt x="124" y="1473"/>
                    <a:pt x="123" y="1476"/>
                    <a:pt x="121" y="1480"/>
                  </a:cubicBezTo>
                  <a:cubicBezTo>
                    <a:pt x="119" y="1485"/>
                    <a:pt x="116" y="1491"/>
                    <a:pt x="110" y="1500"/>
                  </a:cubicBezTo>
                  <a:cubicBezTo>
                    <a:pt x="113" y="1497"/>
                    <a:pt x="111" y="1500"/>
                    <a:pt x="111" y="1501"/>
                  </a:cubicBezTo>
                  <a:cubicBezTo>
                    <a:pt x="111" y="1501"/>
                    <a:pt x="111" y="1501"/>
                    <a:pt x="112" y="1500"/>
                  </a:cubicBezTo>
                  <a:cubicBezTo>
                    <a:pt x="113" y="1498"/>
                    <a:pt x="115" y="1495"/>
                    <a:pt x="118" y="1490"/>
                  </a:cubicBezTo>
                  <a:cubicBezTo>
                    <a:pt x="115" y="1495"/>
                    <a:pt x="113" y="1499"/>
                    <a:pt x="111" y="1501"/>
                  </a:cubicBezTo>
                  <a:cubicBezTo>
                    <a:pt x="109" y="1504"/>
                    <a:pt x="108" y="1506"/>
                    <a:pt x="106" y="1508"/>
                  </a:cubicBezTo>
                  <a:cubicBezTo>
                    <a:pt x="105" y="1510"/>
                    <a:pt x="103" y="1512"/>
                    <a:pt x="100" y="1514"/>
                  </a:cubicBezTo>
                  <a:cubicBezTo>
                    <a:pt x="97" y="1517"/>
                    <a:pt x="94" y="1521"/>
                    <a:pt x="87" y="1525"/>
                  </a:cubicBezTo>
                  <a:cubicBezTo>
                    <a:pt x="92" y="1521"/>
                    <a:pt x="93" y="1520"/>
                    <a:pt x="92" y="1521"/>
                  </a:cubicBezTo>
                  <a:cubicBezTo>
                    <a:pt x="91" y="1521"/>
                    <a:pt x="89" y="1522"/>
                    <a:pt x="87" y="1523"/>
                  </a:cubicBezTo>
                  <a:cubicBezTo>
                    <a:pt x="85" y="1525"/>
                    <a:pt x="83" y="1525"/>
                    <a:pt x="83" y="1525"/>
                  </a:cubicBezTo>
                  <a:cubicBezTo>
                    <a:pt x="84" y="1524"/>
                    <a:pt x="86" y="1523"/>
                    <a:pt x="92" y="1518"/>
                  </a:cubicBezTo>
                  <a:cubicBezTo>
                    <a:pt x="92" y="1519"/>
                    <a:pt x="95" y="1516"/>
                    <a:pt x="99" y="1512"/>
                  </a:cubicBezTo>
                  <a:cubicBezTo>
                    <a:pt x="103" y="1509"/>
                    <a:pt x="107" y="1504"/>
                    <a:pt x="108" y="1502"/>
                  </a:cubicBezTo>
                  <a:cubicBezTo>
                    <a:pt x="105" y="1506"/>
                    <a:pt x="105" y="1505"/>
                    <a:pt x="104" y="1506"/>
                  </a:cubicBezTo>
                  <a:cubicBezTo>
                    <a:pt x="103" y="1506"/>
                    <a:pt x="102" y="1507"/>
                    <a:pt x="100" y="1509"/>
                  </a:cubicBezTo>
                  <a:cubicBezTo>
                    <a:pt x="98" y="1511"/>
                    <a:pt x="96" y="1513"/>
                    <a:pt x="91" y="1517"/>
                  </a:cubicBezTo>
                  <a:cubicBezTo>
                    <a:pt x="85" y="1522"/>
                    <a:pt x="77" y="1527"/>
                    <a:pt x="70" y="1530"/>
                  </a:cubicBezTo>
                  <a:cubicBezTo>
                    <a:pt x="64" y="1532"/>
                    <a:pt x="59" y="1533"/>
                    <a:pt x="61" y="1533"/>
                  </a:cubicBezTo>
                  <a:cubicBezTo>
                    <a:pt x="62" y="1534"/>
                    <a:pt x="68" y="1532"/>
                    <a:pt x="72" y="1530"/>
                  </a:cubicBezTo>
                  <a:cubicBezTo>
                    <a:pt x="76" y="1528"/>
                    <a:pt x="79" y="1527"/>
                    <a:pt x="75" y="1529"/>
                  </a:cubicBezTo>
                  <a:cubicBezTo>
                    <a:pt x="60" y="1536"/>
                    <a:pt x="50" y="1536"/>
                    <a:pt x="43" y="1535"/>
                  </a:cubicBezTo>
                  <a:cubicBezTo>
                    <a:pt x="36" y="1534"/>
                    <a:pt x="31" y="1532"/>
                    <a:pt x="25" y="1529"/>
                  </a:cubicBezTo>
                  <a:cubicBezTo>
                    <a:pt x="34" y="1535"/>
                    <a:pt x="41" y="1536"/>
                    <a:pt x="45" y="1536"/>
                  </a:cubicBezTo>
                  <a:cubicBezTo>
                    <a:pt x="49" y="1537"/>
                    <a:pt x="50" y="1537"/>
                    <a:pt x="50" y="1538"/>
                  </a:cubicBezTo>
                  <a:cubicBezTo>
                    <a:pt x="41" y="1538"/>
                    <a:pt x="33" y="1536"/>
                    <a:pt x="25" y="1531"/>
                  </a:cubicBezTo>
                  <a:cubicBezTo>
                    <a:pt x="27" y="1532"/>
                    <a:pt x="28" y="1533"/>
                    <a:pt x="30" y="1533"/>
                  </a:cubicBezTo>
                  <a:cubicBezTo>
                    <a:pt x="25" y="1531"/>
                    <a:pt x="22" y="1528"/>
                    <a:pt x="20" y="1526"/>
                  </a:cubicBezTo>
                  <a:cubicBezTo>
                    <a:pt x="17" y="1524"/>
                    <a:pt x="16" y="1523"/>
                    <a:pt x="14" y="1521"/>
                  </a:cubicBezTo>
                  <a:cubicBezTo>
                    <a:pt x="10" y="1517"/>
                    <a:pt x="10" y="1517"/>
                    <a:pt x="10" y="1517"/>
                  </a:cubicBezTo>
                  <a:cubicBezTo>
                    <a:pt x="9" y="1515"/>
                    <a:pt x="8" y="1514"/>
                    <a:pt x="7" y="1511"/>
                  </a:cubicBezTo>
                  <a:cubicBezTo>
                    <a:pt x="5" y="1508"/>
                    <a:pt x="2" y="1503"/>
                    <a:pt x="1" y="1494"/>
                  </a:cubicBezTo>
                  <a:cubicBezTo>
                    <a:pt x="0" y="1487"/>
                    <a:pt x="1" y="1481"/>
                    <a:pt x="2" y="1476"/>
                  </a:cubicBezTo>
                  <a:cubicBezTo>
                    <a:pt x="2" y="1478"/>
                    <a:pt x="2" y="1482"/>
                    <a:pt x="2" y="1488"/>
                  </a:cubicBezTo>
                  <a:cubicBezTo>
                    <a:pt x="2" y="1493"/>
                    <a:pt x="3" y="1500"/>
                    <a:pt x="5" y="1505"/>
                  </a:cubicBezTo>
                  <a:cubicBezTo>
                    <a:pt x="8" y="1511"/>
                    <a:pt x="11" y="1515"/>
                    <a:pt x="13" y="1518"/>
                  </a:cubicBezTo>
                  <a:cubicBezTo>
                    <a:pt x="14" y="1520"/>
                    <a:pt x="14" y="1520"/>
                    <a:pt x="14" y="1520"/>
                  </a:cubicBezTo>
                  <a:cubicBezTo>
                    <a:pt x="15" y="1520"/>
                    <a:pt x="15" y="1521"/>
                    <a:pt x="15" y="1521"/>
                  </a:cubicBezTo>
                  <a:cubicBezTo>
                    <a:pt x="16" y="1521"/>
                    <a:pt x="16" y="1521"/>
                    <a:pt x="16" y="1520"/>
                  </a:cubicBezTo>
                  <a:cubicBezTo>
                    <a:pt x="8" y="1511"/>
                    <a:pt x="5" y="1503"/>
                    <a:pt x="3" y="1495"/>
                  </a:cubicBezTo>
                  <a:cubicBezTo>
                    <a:pt x="2" y="1487"/>
                    <a:pt x="2" y="1479"/>
                    <a:pt x="5" y="1469"/>
                  </a:cubicBezTo>
                  <a:cubicBezTo>
                    <a:pt x="4" y="1473"/>
                    <a:pt x="2" y="1480"/>
                    <a:pt x="3" y="1485"/>
                  </a:cubicBezTo>
                  <a:cubicBezTo>
                    <a:pt x="3" y="1481"/>
                    <a:pt x="4" y="1477"/>
                    <a:pt x="6" y="1470"/>
                  </a:cubicBezTo>
                  <a:cubicBezTo>
                    <a:pt x="8" y="1463"/>
                    <a:pt x="12" y="1453"/>
                    <a:pt x="21" y="1440"/>
                  </a:cubicBezTo>
                  <a:cubicBezTo>
                    <a:pt x="26" y="1433"/>
                    <a:pt x="27" y="1432"/>
                    <a:pt x="26" y="1433"/>
                  </a:cubicBezTo>
                  <a:cubicBezTo>
                    <a:pt x="26" y="1433"/>
                    <a:pt x="23" y="1436"/>
                    <a:pt x="23" y="1435"/>
                  </a:cubicBezTo>
                  <a:cubicBezTo>
                    <a:pt x="31" y="1426"/>
                    <a:pt x="39" y="1419"/>
                    <a:pt x="45" y="1414"/>
                  </a:cubicBezTo>
                  <a:cubicBezTo>
                    <a:pt x="49" y="1412"/>
                    <a:pt x="52" y="1410"/>
                    <a:pt x="56" y="1408"/>
                  </a:cubicBezTo>
                  <a:cubicBezTo>
                    <a:pt x="59" y="1407"/>
                    <a:pt x="62" y="1405"/>
                    <a:pt x="67" y="1405"/>
                  </a:cubicBezTo>
                  <a:cubicBezTo>
                    <a:pt x="61" y="1412"/>
                    <a:pt x="61" y="1412"/>
                    <a:pt x="61" y="1412"/>
                  </a:cubicBezTo>
                  <a:cubicBezTo>
                    <a:pt x="61" y="1406"/>
                    <a:pt x="60" y="1400"/>
                    <a:pt x="60" y="1392"/>
                  </a:cubicBezTo>
                  <a:cubicBezTo>
                    <a:pt x="61" y="1397"/>
                    <a:pt x="60" y="1352"/>
                    <a:pt x="61" y="1377"/>
                  </a:cubicBezTo>
                  <a:cubicBezTo>
                    <a:pt x="61" y="1383"/>
                    <a:pt x="61" y="1397"/>
                    <a:pt x="62" y="1412"/>
                  </a:cubicBezTo>
                  <a:cubicBezTo>
                    <a:pt x="67" y="1406"/>
                    <a:pt x="67" y="1406"/>
                    <a:pt x="67" y="1406"/>
                  </a:cubicBezTo>
                  <a:cubicBezTo>
                    <a:pt x="61" y="1406"/>
                    <a:pt x="57" y="1408"/>
                    <a:pt x="53" y="1410"/>
                  </a:cubicBezTo>
                  <a:cubicBezTo>
                    <a:pt x="49" y="1412"/>
                    <a:pt x="46" y="1415"/>
                    <a:pt x="43" y="1417"/>
                  </a:cubicBezTo>
                  <a:cubicBezTo>
                    <a:pt x="36" y="1422"/>
                    <a:pt x="32" y="1427"/>
                    <a:pt x="30" y="1429"/>
                  </a:cubicBezTo>
                  <a:cubicBezTo>
                    <a:pt x="35" y="1425"/>
                    <a:pt x="30" y="1430"/>
                    <a:pt x="24" y="1437"/>
                  </a:cubicBezTo>
                  <a:cubicBezTo>
                    <a:pt x="21" y="1441"/>
                    <a:pt x="17" y="1446"/>
                    <a:pt x="15" y="1450"/>
                  </a:cubicBezTo>
                  <a:cubicBezTo>
                    <a:pt x="13" y="1454"/>
                    <a:pt x="11" y="1458"/>
                    <a:pt x="10" y="1460"/>
                  </a:cubicBezTo>
                  <a:cubicBezTo>
                    <a:pt x="14" y="1453"/>
                    <a:pt x="16" y="1449"/>
                    <a:pt x="19" y="1445"/>
                  </a:cubicBezTo>
                  <a:cubicBezTo>
                    <a:pt x="21" y="1442"/>
                    <a:pt x="23" y="1440"/>
                    <a:pt x="24" y="1439"/>
                  </a:cubicBezTo>
                  <a:cubicBezTo>
                    <a:pt x="27" y="1436"/>
                    <a:pt x="28" y="1436"/>
                    <a:pt x="30" y="1435"/>
                  </a:cubicBezTo>
                  <a:cubicBezTo>
                    <a:pt x="35" y="1429"/>
                    <a:pt x="41" y="1423"/>
                    <a:pt x="45" y="1420"/>
                  </a:cubicBezTo>
                  <a:cubicBezTo>
                    <a:pt x="47" y="1418"/>
                    <a:pt x="39" y="1424"/>
                    <a:pt x="38" y="1424"/>
                  </a:cubicBezTo>
                  <a:cubicBezTo>
                    <a:pt x="42" y="1420"/>
                    <a:pt x="46" y="1417"/>
                    <a:pt x="51" y="1414"/>
                  </a:cubicBezTo>
                  <a:cubicBezTo>
                    <a:pt x="56" y="1411"/>
                    <a:pt x="61" y="1409"/>
                    <a:pt x="67" y="1408"/>
                  </a:cubicBezTo>
                  <a:cubicBezTo>
                    <a:pt x="64" y="1411"/>
                    <a:pt x="64" y="1411"/>
                    <a:pt x="64" y="1411"/>
                  </a:cubicBezTo>
                  <a:cubicBezTo>
                    <a:pt x="63" y="1392"/>
                    <a:pt x="63" y="1375"/>
                    <a:pt x="62" y="1364"/>
                  </a:cubicBezTo>
                  <a:cubicBezTo>
                    <a:pt x="63" y="1353"/>
                    <a:pt x="64" y="1357"/>
                    <a:pt x="64" y="1369"/>
                  </a:cubicBezTo>
                  <a:cubicBezTo>
                    <a:pt x="63" y="1332"/>
                    <a:pt x="64" y="1292"/>
                    <a:pt x="65" y="1256"/>
                  </a:cubicBezTo>
                  <a:cubicBezTo>
                    <a:pt x="63" y="1279"/>
                    <a:pt x="65" y="1216"/>
                    <a:pt x="64" y="1232"/>
                  </a:cubicBezTo>
                  <a:cubicBezTo>
                    <a:pt x="63" y="1251"/>
                    <a:pt x="62" y="1268"/>
                    <a:pt x="62" y="1257"/>
                  </a:cubicBezTo>
                  <a:cubicBezTo>
                    <a:pt x="62" y="1245"/>
                    <a:pt x="62" y="1257"/>
                    <a:pt x="63" y="1252"/>
                  </a:cubicBezTo>
                  <a:cubicBezTo>
                    <a:pt x="62" y="1237"/>
                    <a:pt x="64" y="1229"/>
                    <a:pt x="63" y="1214"/>
                  </a:cubicBezTo>
                  <a:cubicBezTo>
                    <a:pt x="63" y="1248"/>
                    <a:pt x="65" y="1221"/>
                    <a:pt x="66" y="1227"/>
                  </a:cubicBezTo>
                  <a:cubicBezTo>
                    <a:pt x="66" y="1202"/>
                    <a:pt x="67" y="1228"/>
                    <a:pt x="67" y="1204"/>
                  </a:cubicBezTo>
                  <a:cubicBezTo>
                    <a:pt x="67" y="1179"/>
                    <a:pt x="67" y="1149"/>
                    <a:pt x="68" y="1121"/>
                  </a:cubicBezTo>
                  <a:cubicBezTo>
                    <a:pt x="69" y="1087"/>
                    <a:pt x="70" y="1034"/>
                    <a:pt x="70" y="1004"/>
                  </a:cubicBezTo>
                  <a:cubicBezTo>
                    <a:pt x="71" y="988"/>
                    <a:pt x="72" y="999"/>
                    <a:pt x="73" y="981"/>
                  </a:cubicBezTo>
                  <a:cubicBezTo>
                    <a:pt x="73" y="961"/>
                    <a:pt x="71" y="996"/>
                    <a:pt x="72" y="966"/>
                  </a:cubicBezTo>
                  <a:cubicBezTo>
                    <a:pt x="73" y="969"/>
                    <a:pt x="73" y="969"/>
                    <a:pt x="73" y="969"/>
                  </a:cubicBezTo>
                  <a:cubicBezTo>
                    <a:pt x="73" y="960"/>
                    <a:pt x="75" y="914"/>
                    <a:pt x="73" y="905"/>
                  </a:cubicBezTo>
                  <a:cubicBezTo>
                    <a:pt x="74" y="914"/>
                    <a:pt x="74" y="914"/>
                    <a:pt x="74" y="914"/>
                  </a:cubicBezTo>
                  <a:cubicBezTo>
                    <a:pt x="75" y="908"/>
                    <a:pt x="74" y="903"/>
                    <a:pt x="74" y="898"/>
                  </a:cubicBezTo>
                  <a:cubicBezTo>
                    <a:pt x="75" y="898"/>
                    <a:pt x="75" y="892"/>
                    <a:pt x="75" y="901"/>
                  </a:cubicBezTo>
                  <a:cubicBezTo>
                    <a:pt x="77" y="882"/>
                    <a:pt x="76" y="862"/>
                    <a:pt x="77" y="841"/>
                  </a:cubicBezTo>
                  <a:cubicBezTo>
                    <a:pt x="75" y="854"/>
                    <a:pt x="75" y="854"/>
                    <a:pt x="75" y="854"/>
                  </a:cubicBezTo>
                  <a:cubicBezTo>
                    <a:pt x="76" y="820"/>
                    <a:pt x="77" y="796"/>
                    <a:pt x="77" y="763"/>
                  </a:cubicBezTo>
                  <a:cubicBezTo>
                    <a:pt x="78" y="764"/>
                    <a:pt x="78" y="764"/>
                    <a:pt x="78" y="764"/>
                  </a:cubicBezTo>
                  <a:cubicBezTo>
                    <a:pt x="78" y="744"/>
                    <a:pt x="78" y="744"/>
                    <a:pt x="78" y="744"/>
                  </a:cubicBezTo>
                  <a:cubicBezTo>
                    <a:pt x="78" y="749"/>
                    <a:pt x="79" y="730"/>
                    <a:pt x="79" y="720"/>
                  </a:cubicBezTo>
                  <a:cubicBezTo>
                    <a:pt x="80" y="772"/>
                    <a:pt x="80" y="772"/>
                    <a:pt x="80" y="772"/>
                  </a:cubicBezTo>
                  <a:cubicBezTo>
                    <a:pt x="79" y="786"/>
                    <a:pt x="79" y="756"/>
                    <a:pt x="78" y="765"/>
                  </a:cubicBezTo>
                  <a:cubicBezTo>
                    <a:pt x="77" y="773"/>
                    <a:pt x="77" y="804"/>
                    <a:pt x="78" y="809"/>
                  </a:cubicBezTo>
                  <a:cubicBezTo>
                    <a:pt x="78" y="797"/>
                    <a:pt x="78" y="796"/>
                    <a:pt x="78" y="787"/>
                  </a:cubicBezTo>
                  <a:cubicBezTo>
                    <a:pt x="79" y="783"/>
                    <a:pt x="79" y="801"/>
                    <a:pt x="79" y="810"/>
                  </a:cubicBezTo>
                  <a:cubicBezTo>
                    <a:pt x="79" y="804"/>
                    <a:pt x="80" y="795"/>
                    <a:pt x="79" y="794"/>
                  </a:cubicBezTo>
                  <a:cubicBezTo>
                    <a:pt x="80" y="806"/>
                    <a:pt x="79" y="819"/>
                    <a:pt x="79" y="839"/>
                  </a:cubicBezTo>
                  <a:cubicBezTo>
                    <a:pt x="79" y="825"/>
                    <a:pt x="78" y="846"/>
                    <a:pt x="78" y="841"/>
                  </a:cubicBezTo>
                  <a:cubicBezTo>
                    <a:pt x="79" y="843"/>
                    <a:pt x="79" y="862"/>
                    <a:pt x="78" y="888"/>
                  </a:cubicBezTo>
                  <a:cubicBezTo>
                    <a:pt x="77" y="906"/>
                    <a:pt x="78" y="935"/>
                    <a:pt x="77" y="964"/>
                  </a:cubicBezTo>
                  <a:cubicBezTo>
                    <a:pt x="76" y="952"/>
                    <a:pt x="76" y="937"/>
                    <a:pt x="76" y="919"/>
                  </a:cubicBezTo>
                  <a:cubicBezTo>
                    <a:pt x="75" y="938"/>
                    <a:pt x="75" y="940"/>
                    <a:pt x="74" y="958"/>
                  </a:cubicBezTo>
                  <a:cubicBezTo>
                    <a:pt x="75" y="967"/>
                    <a:pt x="76" y="973"/>
                    <a:pt x="76" y="997"/>
                  </a:cubicBezTo>
                  <a:cubicBezTo>
                    <a:pt x="75" y="999"/>
                    <a:pt x="75" y="999"/>
                    <a:pt x="75" y="999"/>
                  </a:cubicBezTo>
                  <a:cubicBezTo>
                    <a:pt x="75" y="1020"/>
                    <a:pt x="76" y="1020"/>
                    <a:pt x="75" y="1048"/>
                  </a:cubicBezTo>
                  <a:cubicBezTo>
                    <a:pt x="74" y="1095"/>
                    <a:pt x="72" y="1144"/>
                    <a:pt x="72" y="1180"/>
                  </a:cubicBezTo>
                  <a:cubicBezTo>
                    <a:pt x="71" y="1181"/>
                    <a:pt x="71" y="1181"/>
                    <a:pt x="71" y="1181"/>
                  </a:cubicBezTo>
                  <a:cubicBezTo>
                    <a:pt x="72" y="1201"/>
                    <a:pt x="70" y="1248"/>
                    <a:pt x="70" y="1275"/>
                  </a:cubicBezTo>
                  <a:cubicBezTo>
                    <a:pt x="69" y="1321"/>
                    <a:pt x="70" y="1375"/>
                    <a:pt x="69" y="1399"/>
                  </a:cubicBezTo>
                  <a:cubicBezTo>
                    <a:pt x="69" y="1403"/>
                    <a:pt x="69" y="1407"/>
                    <a:pt x="70" y="1411"/>
                  </a:cubicBezTo>
                  <a:cubicBezTo>
                    <a:pt x="70" y="1413"/>
                    <a:pt x="70" y="1413"/>
                    <a:pt x="70" y="1413"/>
                  </a:cubicBezTo>
                  <a:cubicBezTo>
                    <a:pt x="67" y="1414"/>
                    <a:pt x="67" y="1414"/>
                    <a:pt x="67" y="1414"/>
                  </a:cubicBezTo>
                  <a:cubicBezTo>
                    <a:pt x="63" y="1414"/>
                    <a:pt x="59" y="1416"/>
                    <a:pt x="55" y="1418"/>
                  </a:cubicBezTo>
                  <a:cubicBezTo>
                    <a:pt x="51" y="1420"/>
                    <a:pt x="48" y="1423"/>
                    <a:pt x="44" y="1426"/>
                  </a:cubicBezTo>
                  <a:cubicBezTo>
                    <a:pt x="37" y="1432"/>
                    <a:pt x="31" y="1438"/>
                    <a:pt x="26" y="1446"/>
                  </a:cubicBezTo>
                  <a:cubicBezTo>
                    <a:pt x="21" y="1453"/>
                    <a:pt x="16" y="1461"/>
                    <a:pt x="14" y="1469"/>
                  </a:cubicBezTo>
                  <a:cubicBezTo>
                    <a:pt x="11" y="1477"/>
                    <a:pt x="10" y="1486"/>
                    <a:pt x="12" y="1494"/>
                  </a:cubicBezTo>
                  <a:cubicBezTo>
                    <a:pt x="15" y="1511"/>
                    <a:pt x="29" y="1526"/>
                    <a:pt x="46" y="1527"/>
                  </a:cubicBezTo>
                  <a:cubicBezTo>
                    <a:pt x="55" y="1528"/>
                    <a:pt x="64" y="1526"/>
                    <a:pt x="72" y="1522"/>
                  </a:cubicBezTo>
                  <a:cubicBezTo>
                    <a:pt x="81" y="1518"/>
                    <a:pt x="88" y="1512"/>
                    <a:pt x="95" y="1505"/>
                  </a:cubicBezTo>
                  <a:cubicBezTo>
                    <a:pt x="92" y="1509"/>
                    <a:pt x="89" y="1512"/>
                    <a:pt x="85" y="1515"/>
                  </a:cubicBezTo>
                  <a:cubicBezTo>
                    <a:pt x="91" y="1510"/>
                    <a:pt x="93" y="1508"/>
                    <a:pt x="95" y="1507"/>
                  </a:cubicBezTo>
                  <a:cubicBezTo>
                    <a:pt x="96" y="1505"/>
                    <a:pt x="98" y="1504"/>
                    <a:pt x="103" y="1498"/>
                  </a:cubicBezTo>
                  <a:cubicBezTo>
                    <a:pt x="100" y="1502"/>
                    <a:pt x="99" y="1502"/>
                    <a:pt x="100" y="1501"/>
                  </a:cubicBezTo>
                  <a:cubicBezTo>
                    <a:pt x="101" y="1500"/>
                    <a:pt x="103" y="1497"/>
                    <a:pt x="105" y="1494"/>
                  </a:cubicBezTo>
                  <a:cubicBezTo>
                    <a:pt x="108" y="1490"/>
                    <a:pt x="110" y="1486"/>
                    <a:pt x="112" y="1482"/>
                  </a:cubicBezTo>
                  <a:cubicBezTo>
                    <a:pt x="114" y="1478"/>
                    <a:pt x="116" y="1474"/>
                    <a:pt x="116" y="1472"/>
                  </a:cubicBezTo>
                  <a:cubicBezTo>
                    <a:pt x="117" y="1470"/>
                    <a:pt x="117" y="1469"/>
                    <a:pt x="118" y="1467"/>
                  </a:cubicBezTo>
                  <a:cubicBezTo>
                    <a:pt x="119" y="1465"/>
                    <a:pt x="119" y="1465"/>
                    <a:pt x="119" y="1465"/>
                  </a:cubicBezTo>
                  <a:cubicBezTo>
                    <a:pt x="121" y="1465"/>
                    <a:pt x="121" y="1465"/>
                    <a:pt x="121" y="1465"/>
                  </a:cubicBezTo>
                  <a:cubicBezTo>
                    <a:pt x="157" y="1472"/>
                    <a:pt x="203" y="1474"/>
                    <a:pt x="235" y="1475"/>
                  </a:cubicBezTo>
                  <a:cubicBezTo>
                    <a:pt x="236" y="1476"/>
                    <a:pt x="236" y="1476"/>
                    <a:pt x="236" y="1476"/>
                  </a:cubicBezTo>
                  <a:cubicBezTo>
                    <a:pt x="269" y="1476"/>
                    <a:pt x="309" y="1479"/>
                    <a:pt x="351" y="1480"/>
                  </a:cubicBezTo>
                  <a:cubicBezTo>
                    <a:pt x="356" y="1480"/>
                    <a:pt x="363" y="1481"/>
                    <a:pt x="376" y="1481"/>
                  </a:cubicBezTo>
                  <a:cubicBezTo>
                    <a:pt x="399" y="1480"/>
                    <a:pt x="410" y="1481"/>
                    <a:pt x="444" y="1480"/>
                  </a:cubicBezTo>
                  <a:cubicBezTo>
                    <a:pt x="532" y="1481"/>
                    <a:pt x="532" y="1481"/>
                    <a:pt x="532" y="1481"/>
                  </a:cubicBezTo>
                  <a:cubicBezTo>
                    <a:pt x="623" y="1480"/>
                    <a:pt x="717" y="1480"/>
                    <a:pt x="812" y="1477"/>
                  </a:cubicBezTo>
                  <a:cubicBezTo>
                    <a:pt x="818" y="1478"/>
                    <a:pt x="818" y="1478"/>
                    <a:pt x="818" y="1478"/>
                  </a:cubicBezTo>
                  <a:cubicBezTo>
                    <a:pt x="841" y="1477"/>
                    <a:pt x="866" y="1476"/>
                    <a:pt x="891" y="1476"/>
                  </a:cubicBezTo>
                  <a:cubicBezTo>
                    <a:pt x="915" y="1475"/>
                    <a:pt x="941" y="1475"/>
                    <a:pt x="966" y="1476"/>
                  </a:cubicBezTo>
                  <a:cubicBezTo>
                    <a:pt x="1015" y="1476"/>
                    <a:pt x="1063" y="1477"/>
                    <a:pt x="1103" y="1476"/>
                  </a:cubicBezTo>
                  <a:cubicBezTo>
                    <a:pt x="1095" y="1478"/>
                    <a:pt x="1095" y="1478"/>
                    <a:pt x="1095" y="1478"/>
                  </a:cubicBezTo>
                  <a:cubicBezTo>
                    <a:pt x="1120" y="1479"/>
                    <a:pt x="1151" y="1478"/>
                    <a:pt x="1145" y="1477"/>
                  </a:cubicBezTo>
                  <a:cubicBezTo>
                    <a:pt x="1170" y="1478"/>
                    <a:pt x="1206" y="1477"/>
                    <a:pt x="1222" y="1478"/>
                  </a:cubicBezTo>
                  <a:cubicBezTo>
                    <a:pt x="1247" y="1479"/>
                    <a:pt x="1253" y="1478"/>
                    <a:pt x="1274" y="1478"/>
                  </a:cubicBezTo>
                  <a:cubicBezTo>
                    <a:pt x="1325" y="1479"/>
                    <a:pt x="1343" y="1479"/>
                    <a:pt x="1391" y="1479"/>
                  </a:cubicBezTo>
                  <a:cubicBezTo>
                    <a:pt x="1379" y="1478"/>
                    <a:pt x="1379" y="1478"/>
                    <a:pt x="1379" y="1478"/>
                  </a:cubicBezTo>
                  <a:cubicBezTo>
                    <a:pt x="1374" y="1479"/>
                    <a:pt x="1373" y="1479"/>
                    <a:pt x="1385" y="1480"/>
                  </a:cubicBezTo>
                  <a:cubicBezTo>
                    <a:pt x="1403" y="1479"/>
                    <a:pt x="1451" y="1480"/>
                    <a:pt x="1433" y="1478"/>
                  </a:cubicBezTo>
                  <a:cubicBezTo>
                    <a:pt x="1484" y="1480"/>
                    <a:pt x="1552" y="1478"/>
                    <a:pt x="1601" y="1479"/>
                  </a:cubicBezTo>
                  <a:cubicBezTo>
                    <a:pt x="1597" y="1479"/>
                    <a:pt x="1610" y="1479"/>
                    <a:pt x="1615" y="1478"/>
                  </a:cubicBezTo>
                  <a:cubicBezTo>
                    <a:pt x="1659" y="1478"/>
                    <a:pt x="1706" y="1479"/>
                    <a:pt x="1742" y="1478"/>
                  </a:cubicBezTo>
                  <a:cubicBezTo>
                    <a:pt x="1749" y="1478"/>
                    <a:pt x="1731" y="1479"/>
                    <a:pt x="1749" y="1479"/>
                  </a:cubicBezTo>
                  <a:cubicBezTo>
                    <a:pt x="1760" y="1478"/>
                    <a:pt x="1749" y="1478"/>
                    <a:pt x="1762" y="1477"/>
                  </a:cubicBezTo>
                  <a:cubicBezTo>
                    <a:pt x="1871" y="1475"/>
                    <a:pt x="1871" y="1475"/>
                    <a:pt x="1871" y="1475"/>
                  </a:cubicBezTo>
                  <a:cubicBezTo>
                    <a:pt x="1906" y="1475"/>
                    <a:pt x="1941" y="1474"/>
                    <a:pt x="1974" y="1471"/>
                  </a:cubicBezTo>
                  <a:cubicBezTo>
                    <a:pt x="1985" y="1470"/>
                    <a:pt x="1997" y="1469"/>
                    <a:pt x="2008" y="1467"/>
                  </a:cubicBezTo>
                  <a:cubicBezTo>
                    <a:pt x="2012" y="1466"/>
                    <a:pt x="2012" y="1466"/>
                    <a:pt x="2012" y="1466"/>
                  </a:cubicBezTo>
                  <a:cubicBezTo>
                    <a:pt x="2014" y="1470"/>
                    <a:pt x="2014" y="1470"/>
                    <a:pt x="2014" y="1470"/>
                  </a:cubicBezTo>
                  <a:cubicBezTo>
                    <a:pt x="2024" y="1488"/>
                    <a:pt x="2036" y="1505"/>
                    <a:pt x="2052" y="1517"/>
                  </a:cubicBezTo>
                  <a:cubicBezTo>
                    <a:pt x="2060" y="1523"/>
                    <a:pt x="2070" y="1527"/>
                    <a:pt x="2079" y="1528"/>
                  </a:cubicBezTo>
                  <a:cubicBezTo>
                    <a:pt x="2088" y="1529"/>
                    <a:pt x="2096" y="1525"/>
                    <a:pt x="2102" y="1518"/>
                  </a:cubicBezTo>
                  <a:cubicBezTo>
                    <a:pt x="2109" y="1511"/>
                    <a:pt x="2113" y="1502"/>
                    <a:pt x="2113" y="1493"/>
                  </a:cubicBezTo>
                  <a:cubicBezTo>
                    <a:pt x="2113" y="1483"/>
                    <a:pt x="2111" y="1474"/>
                    <a:pt x="2107" y="1465"/>
                  </a:cubicBezTo>
                  <a:cubicBezTo>
                    <a:pt x="2098" y="1447"/>
                    <a:pt x="2084" y="1431"/>
                    <a:pt x="2068" y="1420"/>
                  </a:cubicBezTo>
                  <a:cubicBezTo>
                    <a:pt x="2065" y="1418"/>
                    <a:pt x="2065" y="1418"/>
                    <a:pt x="2065" y="1418"/>
                  </a:cubicBezTo>
                  <a:cubicBezTo>
                    <a:pt x="2065" y="1414"/>
                    <a:pt x="2065" y="1414"/>
                    <a:pt x="2065" y="1414"/>
                  </a:cubicBezTo>
                  <a:cubicBezTo>
                    <a:pt x="2066" y="1405"/>
                    <a:pt x="2066" y="1394"/>
                    <a:pt x="2067" y="1385"/>
                  </a:cubicBezTo>
                  <a:cubicBezTo>
                    <a:pt x="2067" y="1375"/>
                    <a:pt x="2067" y="1365"/>
                    <a:pt x="2066" y="1355"/>
                  </a:cubicBezTo>
                  <a:cubicBezTo>
                    <a:pt x="2067" y="1356"/>
                    <a:pt x="2067" y="1356"/>
                    <a:pt x="2067" y="1356"/>
                  </a:cubicBezTo>
                  <a:cubicBezTo>
                    <a:pt x="2065" y="1319"/>
                    <a:pt x="2066" y="1268"/>
                    <a:pt x="2063" y="1238"/>
                  </a:cubicBezTo>
                  <a:cubicBezTo>
                    <a:pt x="2063" y="1229"/>
                    <a:pt x="2062" y="1205"/>
                    <a:pt x="2063" y="1211"/>
                  </a:cubicBezTo>
                  <a:cubicBezTo>
                    <a:pt x="2061" y="1181"/>
                    <a:pt x="2061" y="1127"/>
                    <a:pt x="2058" y="1084"/>
                  </a:cubicBezTo>
                  <a:cubicBezTo>
                    <a:pt x="2058" y="1088"/>
                    <a:pt x="2058" y="1091"/>
                    <a:pt x="2058" y="1095"/>
                  </a:cubicBezTo>
                  <a:cubicBezTo>
                    <a:pt x="2057" y="1052"/>
                    <a:pt x="2055" y="1013"/>
                    <a:pt x="2054" y="967"/>
                  </a:cubicBezTo>
                  <a:cubicBezTo>
                    <a:pt x="2054" y="972"/>
                    <a:pt x="2055" y="980"/>
                    <a:pt x="2055" y="982"/>
                  </a:cubicBezTo>
                  <a:cubicBezTo>
                    <a:pt x="2055" y="964"/>
                    <a:pt x="2052" y="940"/>
                    <a:pt x="2053" y="930"/>
                  </a:cubicBezTo>
                  <a:cubicBezTo>
                    <a:pt x="2053" y="920"/>
                    <a:pt x="2052" y="923"/>
                    <a:pt x="2052" y="929"/>
                  </a:cubicBezTo>
                  <a:cubicBezTo>
                    <a:pt x="2047" y="774"/>
                    <a:pt x="2047" y="774"/>
                    <a:pt x="2047" y="774"/>
                  </a:cubicBezTo>
                  <a:cubicBezTo>
                    <a:pt x="2046" y="747"/>
                    <a:pt x="2045" y="721"/>
                    <a:pt x="2045" y="694"/>
                  </a:cubicBezTo>
                  <a:cubicBezTo>
                    <a:pt x="2045" y="668"/>
                    <a:pt x="2046" y="641"/>
                    <a:pt x="2047" y="615"/>
                  </a:cubicBezTo>
                  <a:cubicBezTo>
                    <a:pt x="2051" y="540"/>
                    <a:pt x="2050" y="611"/>
                    <a:pt x="2051" y="551"/>
                  </a:cubicBezTo>
                  <a:cubicBezTo>
                    <a:pt x="2052" y="547"/>
                    <a:pt x="2051" y="548"/>
                    <a:pt x="2051" y="547"/>
                  </a:cubicBezTo>
                  <a:cubicBezTo>
                    <a:pt x="2052" y="524"/>
                    <a:pt x="2055" y="511"/>
                    <a:pt x="2055" y="495"/>
                  </a:cubicBezTo>
                  <a:cubicBezTo>
                    <a:pt x="2054" y="502"/>
                    <a:pt x="2055" y="485"/>
                    <a:pt x="2055" y="484"/>
                  </a:cubicBezTo>
                  <a:cubicBezTo>
                    <a:pt x="2058" y="439"/>
                    <a:pt x="2059" y="429"/>
                    <a:pt x="2060" y="393"/>
                  </a:cubicBezTo>
                  <a:cubicBezTo>
                    <a:pt x="2061" y="396"/>
                    <a:pt x="2061" y="396"/>
                    <a:pt x="2061" y="396"/>
                  </a:cubicBezTo>
                  <a:cubicBezTo>
                    <a:pt x="2061" y="353"/>
                    <a:pt x="2064" y="304"/>
                    <a:pt x="2064" y="268"/>
                  </a:cubicBezTo>
                  <a:cubicBezTo>
                    <a:pt x="2064" y="245"/>
                    <a:pt x="2065" y="221"/>
                    <a:pt x="2065" y="197"/>
                  </a:cubicBezTo>
                  <a:cubicBezTo>
                    <a:pt x="2065" y="174"/>
                    <a:pt x="2065" y="150"/>
                    <a:pt x="2062" y="127"/>
                  </a:cubicBezTo>
                  <a:cubicBezTo>
                    <a:pt x="2062" y="123"/>
                    <a:pt x="2062" y="123"/>
                    <a:pt x="2062" y="123"/>
                  </a:cubicBezTo>
                  <a:cubicBezTo>
                    <a:pt x="2066" y="121"/>
                    <a:pt x="2066" y="121"/>
                    <a:pt x="2066" y="121"/>
                  </a:cubicBezTo>
                  <a:cubicBezTo>
                    <a:pt x="2076" y="116"/>
                    <a:pt x="2085" y="110"/>
                    <a:pt x="2093" y="102"/>
                  </a:cubicBezTo>
                  <a:cubicBezTo>
                    <a:pt x="2101" y="95"/>
                    <a:pt x="2107" y="86"/>
                    <a:pt x="2112" y="77"/>
                  </a:cubicBezTo>
                  <a:cubicBezTo>
                    <a:pt x="2116" y="67"/>
                    <a:pt x="2118" y="57"/>
                    <a:pt x="2117" y="47"/>
                  </a:cubicBezTo>
                  <a:cubicBezTo>
                    <a:pt x="2115" y="37"/>
                    <a:pt x="2110" y="28"/>
                    <a:pt x="2102" y="21"/>
                  </a:cubicBezTo>
                  <a:cubicBezTo>
                    <a:pt x="2095" y="14"/>
                    <a:pt x="2085" y="10"/>
                    <a:pt x="2076" y="10"/>
                  </a:cubicBezTo>
                  <a:cubicBezTo>
                    <a:pt x="2066" y="10"/>
                    <a:pt x="2056" y="14"/>
                    <a:pt x="2048" y="20"/>
                  </a:cubicBezTo>
                  <a:cubicBezTo>
                    <a:pt x="2031" y="32"/>
                    <a:pt x="2020" y="52"/>
                    <a:pt x="2014" y="73"/>
                  </a:cubicBezTo>
                  <a:cubicBezTo>
                    <a:pt x="2013" y="79"/>
                    <a:pt x="2013" y="79"/>
                    <a:pt x="2013" y="79"/>
                  </a:cubicBezTo>
                  <a:cubicBezTo>
                    <a:pt x="2006" y="78"/>
                    <a:pt x="2006" y="78"/>
                    <a:pt x="2006" y="78"/>
                  </a:cubicBezTo>
                  <a:cubicBezTo>
                    <a:pt x="1985" y="76"/>
                    <a:pt x="1962" y="76"/>
                    <a:pt x="1940" y="75"/>
                  </a:cubicBezTo>
                  <a:cubicBezTo>
                    <a:pt x="1918" y="74"/>
                    <a:pt x="1895" y="74"/>
                    <a:pt x="1873" y="74"/>
                  </a:cubicBezTo>
                  <a:cubicBezTo>
                    <a:pt x="1828" y="73"/>
                    <a:pt x="1783" y="73"/>
                    <a:pt x="1738" y="73"/>
                  </a:cubicBezTo>
                  <a:cubicBezTo>
                    <a:pt x="1512" y="72"/>
                    <a:pt x="1291" y="75"/>
                    <a:pt x="1062" y="76"/>
                  </a:cubicBezTo>
                  <a:cubicBezTo>
                    <a:pt x="1008" y="75"/>
                    <a:pt x="1004" y="75"/>
                    <a:pt x="945" y="76"/>
                  </a:cubicBezTo>
                  <a:cubicBezTo>
                    <a:pt x="947" y="75"/>
                    <a:pt x="951" y="75"/>
                    <a:pt x="947" y="75"/>
                  </a:cubicBezTo>
                  <a:cubicBezTo>
                    <a:pt x="944" y="76"/>
                    <a:pt x="905" y="76"/>
                    <a:pt x="900" y="77"/>
                  </a:cubicBezTo>
                  <a:cubicBezTo>
                    <a:pt x="775" y="77"/>
                    <a:pt x="775" y="77"/>
                    <a:pt x="775" y="77"/>
                  </a:cubicBezTo>
                  <a:cubicBezTo>
                    <a:pt x="734" y="77"/>
                    <a:pt x="693" y="77"/>
                    <a:pt x="649" y="76"/>
                  </a:cubicBezTo>
                  <a:cubicBezTo>
                    <a:pt x="663" y="76"/>
                    <a:pt x="670" y="76"/>
                    <a:pt x="654" y="75"/>
                  </a:cubicBezTo>
                  <a:cubicBezTo>
                    <a:pt x="636" y="76"/>
                    <a:pt x="636" y="76"/>
                    <a:pt x="636" y="76"/>
                  </a:cubicBezTo>
                  <a:cubicBezTo>
                    <a:pt x="634" y="75"/>
                    <a:pt x="634" y="75"/>
                    <a:pt x="634" y="75"/>
                  </a:cubicBezTo>
                  <a:cubicBezTo>
                    <a:pt x="622" y="75"/>
                    <a:pt x="610" y="76"/>
                    <a:pt x="622" y="76"/>
                  </a:cubicBezTo>
                  <a:cubicBezTo>
                    <a:pt x="538" y="75"/>
                    <a:pt x="455" y="73"/>
                    <a:pt x="372" y="72"/>
                  </a:cubicBezTo>
                  <a:cubicBezTo>
                    <a:pt x="330" y="72"/>
                    <a:pt x="289" y="71"/>
                    <a:pt x="248" y="72"/>
                  </a:cubicBezTo>
                  <a:cubicBezTo>
                    <a:pt x="227" y="73"/>
                    <a:pt x="207" y="73"/>
                    <a:pt x="186" y="74"/>
                  </a:cubicBezTo>
                  <a:cubicBezTo>
                    <a:pt x="166" y="76"/>
                    <a:pt x="145" y="77"/>
                    <a:pt x="125" y="81"/>
                  </a:cubicBezTo>
                  <a:cubicBezTo>
                    <a:pt x="119" y="82"/>
                    <a:pt x="119" y="82"/>
                    <a:pt x="119" y="82"/>
                  </a:cubicBezTo>
                  <a:cubicBezTo>
                    <a:pt x="118" y="75"/>
                    <a:pt x="118" y="75"/>
                    <a:pt x="118" y="75"/>
                  </a:cubicBezTo>
                  <a:cubicBezTo>
                    <a:pt x="115" y="64"/>
                    <a:pt x="111" y="52"/>
                    <a:pt x="104" y="42"/>
                  </a:cubicBezTo>
                  <a:cubicBezTo>
                    <a:pt x="98" y="32"/>
                    <a:pt x="90" y="23"/>
                    <a:pt x="81" y="17"/>
                  </a:cubicBezTo>
                  <a:cubicBezTo>
                    <a:pt x="71" y="11"/>
                    <a:pt x="60" y="7"/>
                    <a:pt x="49" y="9"/>
                  </a:cubicBezTo>
                  <a:cubicBezTo>
                    <a:pt x="39" y="11"/>
                    <a:pt x="29" y="18"/>
                    <a:pt x="22" y="27"/>
                  </a:cubicBezTo>
                  <a:cubicBezTo>
                    <a:pt x="15" y="35"/>
                    <a:pt x="9" y="44"/>
                    <a:pt x="8" y="56"/>
                  </a:cubicBezTo>
                  <a:cubicBezTo>
                    <a:pt x="7" y="67"/>
                    <a:pt x="10" y="79"/>
                    <a:pt x="17" y="90"/>
                  </a:cubicBezTo>
                  <a:cubicBezTo>
                    <a:pt x="24" y="100"/>
                    <a:pt x="33" y="110"/>
                    <a:pt x="44" y="118"/>
                  </a:cubicBezTo>
                  <a:cubicBezTo>
                    <a:pt x="54" y="127"/>
                    <a:pt x="65" y="134"/>
                    <a:pt x="76" y="140"/>
                  </a:cubicBezTo>
                  <a:cubicBezTo>
                    <a:pt x="80" y="143"/>
                    <a:pt x="80" y="143"/>
                    <a:pt x="80" y="143"/>
                  </a:cubicBezTo>
                  <a:cubicBezTo>
                    <a:pt x="79" y="147"/>
                    <a:pt x="79" y="147"/>
                    <a:pt x="79" y="147"/>
                  </a:cubicBezTo>
                  <a:cubicBezTo>
                    <a:pt x="78" y="154"/>
                    <a:pt x="78" y="161"/>
                    <a:pt x="77" y="168"/>
                  </a:cubicBezTo>
                  <a:cubicBezTo>
                    <a:pt x="75" y="208"/>
                    <a:pt x="74" y="248"/>
                    <a:pt x="75" y="288"/>
                  </a:cubicBezTo>
                  <a:cubicBezTo>
                    <a:pt x="75" y="327"/>
                    <a:pt x="75" y="367"/>
                    <a:pt x="76" y="406"/>
                  </a:cubicBezTo>
                  <a:cubicBezTo>
                    <a:pt x="78" y="484"/>
                    <a:pt x="82" y="563"/>
                    <a:pt x="84" y="646"/>
                  </a:cubicBezTo>
                  <a:cubicBezTo>
                    <a:pt x="84" y="646"/>
                    <a:pt x="81" y="624"/>
                    <a:pt x="78" y="55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6" name="Freeform 13"/>
            <p:cNvSpPr>
              <a:spLocks/>
            </p:cNvSpPr>
            <p:nvPr/>
          </p:nvSpPr>
          <p:spPr bwMode="auto">
            <a:xfrm>
              <a:off x="2403476" y="3146426"/>
              <a:ext cx="3175" cy="101600"/>
            </a:xfrm>
            <a:custGeom>
              <a:avLst/>
              <a:gdLst>
                <a:gd name="T0" fmla="*/ 3175 w 1"/>
                <a:gd name="T1" fmla="*/ 7526 h 27"/>
                <a:gd name="T2" fmla="*/ 0 w 1"/>
                <a:gd name="T3" fmla="*/ 45156 h 27"/>
                <a:gd name="T4" fmla="*/ 3175 w 1"/>
                <a:gd name="T5" fmla="*/ 7526 h 27"/>
                <a:gd name="T6" fmla="*/ 0 60000 65536"/>
                <a:gd name="T7" fmla="*/ 0 60000 65536"/>
                <a:gd name="T8" fmla="*/ 0 60000 65536"/>
              </a:gdLst>
              <a:ahLst/>
              <a:cxnLst>
                <a:cxn ang="T6">
                  <a:pos x="T0" y="T1"/>
                </a:cxn>
                <a:cxn ang="T7">
                  <a:pos x="T2" y="T3"/>
                </a:cxn>
                <a:cxn ang="T8">
                  <a:pos x="T4" y="T5"/>
                </a:cxn>
              </a:cxnLst>
              <a:rect l="0" t="0" r="r" b="b"/>
              <a:pathLst>
                <a:path w="1" h="27">
                  <a:moveTo>
                    <a:pt x="1" y="2"/>
                  </a:moveTo>
                  <a:cubicBezTo>
                    <a:pt x="1" y="8"/>
                    <a:pt x="0" y="27"/>
                    <a:pt x="0" y="12"/>
                  </a:cubicBezTo>
                  <a:cubicBezTo>
                    <a:pt x="0" y="10"/>
                    <a:pt x="1"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7" name="Freeform 14"/>
            <p:cNvSpPr>
              <a:spLocks/>
            </p:cNvSpPr>
            <p:nvPr/>
          </p:nvSpPr>
          <p:spPr bwMode="auto">
            <a:xfrm>
              <a:off x="2343151" y="5040313"/>
              <a:ext cx="4763" cy="63500"/>
            </a:xfrm>
            <a:custGeom>
              <a:avLst/>
              <a:gdLst>
                <a:gd name="T0" fmla="*/ 4763 w 1"/>
                <a:gd name="T1" fmla="*/ 29882 h 17"/>
                <a:gd name="T2" fmla="*/ 0 w 1"/>
                <a:gd name="T3" fmla="*/ 63500 h 17"/>
                <a:gd name="T4" fmla="*/ 0 w 1"/>
                <a:gd name="T5" fmla="*/ 0 h 17"/>
                <a:gd name="T6" fmla="*/ 4763 w 1"/>
                <a:gd name="T7" fmla="*/ 29882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
                  <a:moveTo>
                    <a:pt x="1" y="8"/>
                  </a:moveTo>
                  <a:cubicBezTo>
                    <a:pt x="1" y="9"/>
                    <a:pt x="0" y="15"/>
                    <a:pt x="0" y="17"/>
                  </a:cubicBezTo>
                  <a:cubicBezTo>
                    <a:pt x="0" y="10"/>
                    <a:pt x="0" y="5"/>
                    <a:pt x="0" y="0"/>
                  </a:cubicBezTo>
                  <a:cubicBezTo>
                    <a:pt x="0" y="6"/>
                    <a:pt x="1" y="5"/>
                    <a:pt x="1"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8" name="Freeform 15"/>
            <p:cNvSpPr>
              <a:spLocks/>
            </p:cNvSpPr>
            <p:nvPr/>
          </p:nvSpPr>
          <p:spPr bwMode="auto">
            <a:xfrm>
              <a:off x="2335213" y="5386388"/>
              <a:ext cx="0" cy="173038"/>
            </a:xfrm>
            <a:custGeom>
              <a:avLst/>
              <a:gdLst>
                <a:gd name="T0" fmla="*/ 173038 h 46"/>
                <a:gd name="T1" fmla="*/ 0 h 46"/>
                <a:gd name="T2" fmla="*/ 173038 h 46"/>
                <a:gd name="T3" fmla="*/ 0 60000 65536"/>
                <a:gd name="T4" fmla="*/ 0 60000 65536"/>
                <a:gd name="T5" fmla="*/ 0 60000 65536"/>
              </a:gdLst>
              <a:ahLst/>
              <a:cxnLst>
                <a:cxn ang="T3">
                  <a:pos x="0" y="T0"/>
                </a:cxn>
                <a:cxn ang="T4">
                  <a:pos x="0" y="T1"/>
                </a:cxn>
                <a:cxn ang="T5">
                  <a:pos x="0" y="T2"/>
                </a:cxn>
              </a:cxnLst>
              <a:rect l="0" t="0" r="r" b="b"/>
              <a:pathLst>
                <a:path h="46">
                  <a:moveTo>
                    <a:pt x="0" y="46"/>
                  </a:moveTo>
                  <a:cubicBezTo>
                    <a:pt x="0" y="44"/>
                    <a:pt x="0" y="16"/>
                    <a:pt x="0" y="0"/>
                  </a:cubicBezTo>
                  <a:lnTo>
                    <a:pt x="0" y="46"/>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9" name="Freeform 16"/>
            <p:cNvSpPr>
              <a:spLocks/>
            </p:cNvSpPr>
            <p:nvPr/>
          </p:nvSpPr>
          <p:spPr bwMode="auto">
            <a:xfrm>
              <a:off x="2174876" y="5897563"/>
              <a:ext cx="36513" cy="44450"/>
            </a:xfrm>
            <a:custGeom>
              <a:avLst/>
              <a:gdLst>
                <a:gd name="T0" fmla="*/ 18257 w 10"/>
                <a:gd name="T1" fmla="*/ 22225 h 12"/>
                <a:gd name="T2" fmla="*/ 0 w 10"/>
                <a:gd name="T3" fmla="*/ 40746 h 12"/>
                <a:gd name="T4" fmla="*/ 32862 w 10"/>
                <a:gd name="T5" fmla="*/ 3704 h 12"/>
                <a:gd name="T6" fmla="*/ 18257 w 10"/>
                <a:gd name="T7" fmla="*/ 22225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2">
                  <a:moveTo>
                    <a:pt x="5" y="6"/>
                  </a:moveTo>
                  <a:cubicBezTo>
                    <a:pt x="1" y="10"/>
                    <a:pt x="0" y="12"/>
                    <a:pt x="0" y="11"/>
                  </a:cubicBezTo>
                  <a:cubicBezTo>
                    <a:pt x="1" y="10"/>
                    <a:pt x="4" y="6"/>
                    <a:pt x="9" y="1"/>
                  </a:cubicBezTo>
                  <a:cubicBezTo>
                    <a:pt x="10" y="0"/>
                    <a:pt x="7" y="4"/>
                    <a:pt x="5"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0" name="Freeform 17"/>
            <p:cNvSpPr>
              <a:spLocks/>
            </p:cNvSpPr>
            <p:nvPr/>
          </p:nvSpPr>
          <p:spPr bwMode="auto">
            <a:xfrm>
              <a:off x="2133601" y="5942013"/>
              <a:ext cx="44450" cy="76200"/>
            </a:xfrm>
            <a:custGeom>
              <a:avLst/>
              <a:gdLst>
                <a:gd name="T0" fmla="*/ 40746 w 12"/>
                <a:gd name="T1" fmla="*/ 7620 h 20"/>
                <a:gd name="T2" fmla="*/ 0 w 12"/>
                <a:gd name="T3" fmla="*/ 76200 h 20"/>
                <a:gd name="T4" fmla="*/ 22225 w 12"/>
                <a:gd name="T5" fmla="*/ 34290 h 20"/>
                <a:gd name="T6" fmla="*/ 40746 w 12"/>
                <a:gd name="T7" fmla="*/ 762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0">
                  <a:moveTo>
                    <a:pt x="11" y="2"/>
                  </a:moveTo>
                  <a:cubicBezTo>
                    <a:pt x="5" y="11"/>
                    <a:pt x="2" y="16"/>
                    <a:pt x="0" y="20"/>
                  </a:cubicBezTo>
                  <a:cubicBezTo>
                    <a:pt x="0" y="20"/>
                    <a:pt x="3" y="14"/>
                    <a:pt x="6" y="9"/>
                  </a:cubicBezTo>
                  <a:cubicBezTo>
                    <a:pt x="9" y="5"/>
                    <a:pt x="12" y="0"/>
                    <a:pt x="1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1" name="Freeform 18"/>
            <p:cNvSpPr>
              <a:spLocks/>
            </p:cNvSpPr>
            <p:nvPr/>
          </p:nvSpPr>
          <p:spPr bwMode="auto">
            <a:xfrm>
              <a:off x="2722563" y="6100763"/>
              <a:ext cx="115888" cy="11113"/>
            </a:xfrm>
            <a:custGeom>
              <a:avLst/>
              <a:gdLst>
                <a:gd name="T0" fmla="*/ 18692 w 31"/>
                <a:gd name="T1" fmla="*/ 0 h 3"/>
                <a:gd name="T2" fmla="*/ 115888 w 31"/>
                <a:gd name="T3" fmla="*/ 11113 h 3"/>
                <a:gd name="T4" fmla="*/ 18692 w 31"/>
                <a:gd name="T5" fmla="*/ 0 h 3"/>
                <a:gd name="T6" fmla="*/ 0 60000 65536"/>
                <a:gd name="T7" fmla="*/ 0 60000 65536"/>
                <a:gd name="T8" fmla="*/ 0 60000 65536"/>
              </a:gdLst>
              <a:ahLst/>
              <a:cxnLst>
                <a:cxn ang="T6">
                  <a:pos x="T0" y="T1"/>
                </a:cxn>
                <a:cxn ang="T7">
                  <a:pos x="T2" y="T3"/>
                </a:cxn>
                <a:cxn ang="T8">
                  <a:pos x="T4" y="T5"/>
                </a:cxn>
              </a:cxnLst>
              <a:rect l="0" t="0" r="r" b="b"/>
              <a:pathLst>
                <a:path w="31" h="3">
                  <a:moveTo>
                    <a:pt x="5" y="0"/>
                  </a:moveTo>
                  <a:cubicBezTo>
                    <a:pt x="11" y="1"/>
                    <a:pt x="25" y="2"/>
                    <a:pt x="31" y="3"/>
                  </a:cubicBezTo>
                  <a:cubicBezTo>
                    <a:pt x="24" y="2"/>
                    <a:pt x="0" y="1"/>
                    <a:pt x="5"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2" name="Freeform 19"/>
            <p:cNvSpPr>
              <a:spLocks/>
            </p:cNvSpPr>
            <p:nvPr/>
          </p:nvSpPr>
          <p:spPr bwMode="auto">
            <a:xfrm>
              <a:off x="3203576" y="6126163"/>
              <a:ext cx="63500" cy="0"/>
            </a:xfrm>
            <a:custGeom>
              <a:avLst/>
              <a:gdLst>
                <a:gd name="T0" fmla="*/ 0 w 17"/>
                <a:gd name="T1" fmla="*/ 37353 w 17"/>
                <a:gd name="T2" fmla="*/ 11206 w 17"/>
                <a:gd name="T3" fmla="*/ 0 w 17"/>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7">
                  <a:moveTo>
                    <a:pt x="0" y="0"/>
                  </a:moveTo>
                  <a:cubicBezTo>
                    <a:pt x="4" y="0"/>
                    <a:pt x="5" y="0"/>
                    <a:pt x="10" y="0"/>
                  </a:cubicBezTo>
                  <a:cubicBezTo>
                    <a:pt x="17" y="0"/>
                    <a:pt x="10" y="0"/>
                    <a:pt x="3"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3" name="Freeform 20"/>
            <p:cNvSpPr>
              <a:spLocks/>
            </p:cNvSpPr>
            <p:nvPr/>
          </p:nvSpPr>
          <p:spPr bwMode="auto">
            <a:xfrm>
              <a:off x="9875838" y="4878388"/>
              <a:ext cx="3175" cy="49213"/>
            </a:xfrm>
            <a:custGeom>
              <a:avLst/>
              <a:gdLst>
                <a:gd name="T0" fmla="*/ 0 w 2"/>
                <a:gd name="T1" fmla="*/ 0 h 31"/>
                <a:gd name="T2" fmla="*/ 3175 w 2"/>
                <a:gd name="T3" fmla="*/ 49213 h 31"/>
                <a:gd name="T4" fmla="*/ 3175 w 2"/>
                <a:gd name="T5" fmla="*/ 42863 h 31"/>
                <a:gd name="T6" fmla="*/ 0 w 2"/>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1">
                  <a:moveTo>
                    <a:pt x="0" y="0"/>
                  </a:moveTo>
                  <a:lnTo>
                    <a:pt x="2" y="31"/>
                  </a:lnTo>
                  <a:lnTo>
                    <a:pt x="2" y="27"/>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4" name="Freeform 21"/>
            <p:cNvSpPr>
              <a:spLocks/>
            </p:cNvSpPr>
            <p:nvPr/>
          </p:nvSpPr>
          <p:spPr bwMode="auto">
            <a:xfrm>
              <a:off x="9890126" y="1147763"/>
              <a:ext cx="7938" cy="60325"/>
            </a:xfrm>
            <a:custGeom>
              <a:avLst/>
              <a:gdLst>
                <a:gd name="T0" fmla="*/ 3969 w 2"/>
                <a:gd name="T1" fmla="*/ 60325 h 16"/>
                <a:gd name="T2" fmla="*/ 3969 w 2"/>
                <a:gd name="T3" fmla="*/ 15081 h 16"/>
                <a:gd name="T4" fmla="*/ 3969 w 2"/>
                <a:gd name="T5" fmla="*/ 60325 h 16"/>
                <a:gd name="T6" fmla="*/ 0 60000 65536"/>
                <a:gd name="T7" fmla="*/ 0 60000 65536"/>
                <a:gd name="T8" fmla="*/ 0 60000 65536"/>
              </a:gdLst>
              <a:ahLst/>
              <a:cxnLst>
                <a:cxn ang="T6">
                  <a:pos x="T0" y="T1"/>
                </a:cxn>
                <a:cxn ang="T7">
                  <a:pos x="T2" y="T3"/>
                </a:cxn>
                <a:cxn ang="T8">
                  <a:pos x="T4" y="T5"/>
                </a:cxn>
              </a:cxnLst>
              <a:rect l="0" t="0" r="r" b="b"/>
              <a:pathLst>
                <a:path w="2" h="16">
                  <a:moveTo>
                    <a:pt x="1" y="16"/>
                  </a:moveTo>
                  <a:cubicBezTo>
                    <a:pt x="0" y="2"/>
                    <a:pt x="1" y="6"/>
                    <a:pt x="1" y="4"/>
                  </a:cubicBezTo>
                  <a:cubicBezTo>
                    <a:pt x="2" y="16"/>
                    <a:pt x="1" y="0"/>
                    <a:pt x="1"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5" name="Freeform 22"/>
            <p:cNvSpPr>
              <a:spLocks/>
            </p:cNvSpPr>
            <p:nvPr/>
          </p:nvSpPr>
          <p:spPr bwMode="auto">
            <a:xfrm>
              <a:off x="8894763" y="776288"/>
              <a:ext cx="15875" cy="3175"/>
            </a:xfrm>
            <a:custGeom>
              <a:avLst/>
              <a:gdLst>
                <a:gd name="T0" fmla="*/ 0 w 10"/>
                <a:gd name="T1" fmla="*/ 0 h 2"/>
                <a:gd name="T2" fmla="*/ 15875 w 10"/>
                <a:gd name="T3" fmla="*/ 0 h 2"/>
                <a:gd name="T4" fmla="*/ 12700 w 10"/>
                <a:gd name="T5" fmla="*/ 3175 h 2"/>
                <a:gd name="T6" fmla="*/ 0 w 10"/>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
                  <a:moveTo>
                    <a:pt x="0" y="0"/>
                  </a:moveTo>
                  <a:lnTo>
                    <a:pt x="10" y="0"/>
                  </a:lnTo>
                  <a:lnTo>
                    <a:pt x="8"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156" name="Freeform 385"/>
          <p:cNvSpPr>
            <a:spLocks noEditPoints="1"/>
          </p:cNvSpPr>
          <p:nvPr/>
        </p:nvSpPr>
        <p:spPr bwMode="auto">
          <a:xfrm rot="5219710" flipH="1">
            <a:off x="3124200" y="269082"/>
            <a:ext cx="414338" cy="471488"/>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57" name="Freeform 383"/>
          <p:cNvSpPr>
            <a:spLocks noEditPoints="1"/>
          </p:cNvSpPr>
          <p:nvPr/>
        </p:nvSpPr>
        <p:spPr bwMode="auto">
          <a:xfrm rot="8122815" flipH="1">
            <a:off x="3151191" y="531021"/>
            <a:ext cx="428625" cy="529829"/>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58" name="Freeform 380"/>
          <p:cNvSpPr>
            <a:spLocks noEditPoints="1"/>
          </p:cNvSpPr>
          <p:nvPr/>
        </p:nvSpPr>
        <p:spPr bwMode="auto">
          <a:xfrm rot="2906230" flipH="1">
            <a:off x="2713039" y="337344"/>
            <a:ext cx="385763" cy="554038"/>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59" name="Freeform 382"/>
          <p:cNvSpPr>
            <a:spLocks noEditPoints="1"/>
          </p:cNvSpPr>
          <p:nvPr/>
        </p:nvSpPr>
        <p:spPr bwMode="auto">
          <a:xfrm rot="1635787" flipH="1">
            <a:off x="2293938" y="491731"/>
            <a:ext cx="500062" cy="411956"/>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0" name="Freeform 381"/>
          <p:cNvSpPr>
            <a:spLocks noEditPoints="1"/>
          </p:cNvSpPr>
          <p:nvPr/>
        </p:nvSpPr>
        <p:spPr bwMode="auto">
          <a:xfrm rot="19932542" flipH="1">
            <a:off x="3070226" y="476251"/>
            <a:ext cx="134938" cy="213122"/>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1" name="Freeform 384"/>
          <p:cNvSpPr>
            <a:spLocks noEditPoints="1"/>
          </p:cNvSpPr>
          <p:nvPr/>
        </p:nvSpPr>
        <p:spPr bwMode="auto">
          <a:xfrm rot="11506621" flipH="1">
            <a:off x="2597153" y="725092"/>
            <a:ext cx="422275" cy="304800"/>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2" name="Freeform 381"/>
          <p:cNvSpPr>
            <a:spLocks noEditPoints="1"/>
          </p:cNvSpPr>
          <p:nvPr/>
        </p:nvSpPr>
        <p:spPr bwMode="auto">
          <a:xfrm rot="5400000" flipH="1">
            <a:off x="3254179" y="429621"/>
            <a:ext cx="289322" cy="454025"/>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3" name="Freeform 384"/>
          <p:cNvSpPr>
            <a:spLocks noEditPoints="1"/>
          </p:cNvSpPr>
          <p:nvPr/>
        </p:nvSpPr>
        <p:spPr bwMode="auto">
          <a:xfrm rot="6988192" flipH="1">
            <a:off x="678459" y="168077"/>
            <a:ext cx="598884" cy="431800"/>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4" name="Freeform 385"/>
          <p:cNvSpPr>
            <a:spLocks noEditPoints="1"/>
          </p:cNvSpPr>
          <p:nvPr/>
        </p:nvSpPr>
        <p:spPr bwMode="auto">
          <a:xfrm rot="1370950" flipH="1">
            <a:off x="617538" y="276226"/>
            <a:ext cx="411162" cy="467916"/>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5" name="Freeform 382"/>
          <p:cNvSpPr>
            <a:spLocks noEditPoints="1"/>
          </p:cNvSpPr>
          <p:nvPr/>
        </p:nvSpPr>
        <p:spPr bwMode="auto">
          <a:xfrm rot="7880189" flipH="1">
            <a:off x="890193" y="390130"/>
            <a:ext cx="345281" cy="284163"/>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6" name="Freeform 380"/>
          <p:cNvSpPr>
            <a:spLocks noEditPoints="1"/>
          </p:cNvSpPr>
          <p:nvPr/>
        </p:nvSpPr>
        <p:spPr bwMode="auto">
          <a:xfrm rot="21013496">
            <a:off x="568328" y="3293270"/>
            <a:ext cx="481013" cy="690563"/>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7" name="Freeform 382"/>
          <p:cNvSpPr>
            <a:spLocks noEditPoints="1"/>
          </p:cNvSpPr>
          <p:nvPr/>
        </p:nvSpPr>
        <p:spPr bwMode="auto">
          <a:xfrm rot="17094005">
            <a:off x="275830" y="3265886"/>
            <a:ext cx="745331" cy="614362"/>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8" name="Freeform 381"/>
          <p:cNvSpPr>
            <a:spLocks noEditPoints="1"/>
          </p:cNvSpPr>
          <p:nvPr/>
        </p:nvSpPr>
        <p:spPr bwMode="auto">
          <a:xfrm rot="17378797">
            <a:off x="334963" y="3587753"/>
            <a:ext cx="261938" cy="411163"/>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9" name="Freeform 383"/>
          <p:cNvSpPr>
            <a:spLocks noEditPoints="1"/>
          </p:cNvSpPr>
          <p:nvPr/>
        </p:nvSpPr>
        <p:spPr bwMode="auto">
          <a:xfrm rot="17943032">
            <a:off x="518121" y="3479207"/>
            <a:ext cx="417910" cy="51752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grpSp>
        <p:nvGrpSpPr>
          <p:cNvPr id="170" name="Group 174"/>
          <p:cNvGrpSpPr>
            <a:grpSpLocks/>
          </p:cNvGrpSpPr>
          <p:nvPr/>
        </p:nvGrpSpPr>
        <p:grpSpPr bwMode="auto">
          <a:xfrm>
            <a:off x="7370766" y="3371853"/>
            <a:ext cx="1260475" cy="1151335"/>
            <a:chOff x="9825787" y="4496092"/>
            <a:chExt cx="1522403" cy="1392277"/>
          </a:xfrm>
        </p:grpSpPr>
        <p:grpSp>
          <p:nvGrpSpPr>
            <p:cNvPr id="171" name="Group 226"/>
            <p:cNvGrpSpPr>
              <a:grpSpLocks/>
            </p:cNvGrpSpPr>
            <p:nvPr/>
          </p:nvGrpSpPr>
          <p:grpSpPr bwMode="auto">
            <a:xfrm>
              <a:off x="9825787" y="4496092"/>
              <a:ext cx="1475768" cy="1392277"/>
              <a:chOff x="3027" y="1355"/>
              <a:chExt cx="1962" cy="1851"/>
            </a:xfrm>
          </p:grpSpPr>
          <p:sp>
            <p:nvSpPr>
              <p:cNvPr id="404" name="Freeform 26"/>
              <p:cNvSpPr>
                <a:spLocks noEditPoints="1"/>
              </p:cNvSpPr>
              <p:nvPr/>
            </p:nvSpPr>
            <p:spPr bwMode="auto">
              <a:xfrm>
                <a:off x="4669" y="1628"/>
                <a:ext cx="308" cy="1339"/>
              </a:xfrm>
              <a:custGeom>
                <a:avLst/>
                <a:gdLst>
                  <a:gd name="T0" fmla="*/ 218 w 308"/>
                  <a:gd name="T1" fmla="*/ 92 h 1339"/>
                  <a:gd name="T2" fmla="*/ 266 w 308"/>
                  <a:gd name="T3" fmla="*/ 90 h 1339"/>
                  <a:gd name="T4" fmla="*/ 261 w 308"/>
                  <a:gd name="T5" fmla="*/ 348 h 1339"/>
                  <a:gd name="T6" fmla="*/ 233 w 308"/>
                  <a:gd name="T7" fmla="*/ 348 h 1339"/>
                  <a:gd name="T8" fmla="*/ 218 w 308"/>
                  <a:gd name="T9" fmla="*/ 92 h 1339"/>
                  <a:gd name="T10" fmla="*/ 252 w 308"/>
                  <a:gd name="T11" fmla="*/ 614 h 1339"/>
                  <a:gd name="T12" fmla="*/ 301 w 308"/>
                  <a:gd name="T13" fmla="*/ 607 h 1339"/>
                  <a:gd name="T14" fmla="*/ 278 w 308"/>
                  <a:gd name="T15" fmla="*/ 370 h 1339"/>
                  <a:gd name="T16" fmla="*/ 233 w 308"/>
                  <a:gd name="T17" fmla="*/ 372 h 1339"/>
                  <a:gd name="T18" fmla="*/ 252 w 308"/>
                  <a:gd name="T19" fmla="*/ 614 h 1339"/>
                  <a:gd name="T20" fmla="*/ 280 w 308"/>
                  <a:gd name="T21" fmla="*/ 972 h 1339"/>
                  <a:gd name="T22" fmla="*/ 308 w 308"/>
                  <a:gd name="T23" fmla="*/ 969 h 1339"/>
                  <a:gd name="T24" fmla="*/ 306 w 308"/>
                  <a:gd name="T25" fmla="*/ 633 h 1339"/>
                  <a:gd name="T26" fmla="*/ 259 w 308"/>
                  <a:gd name="T27" fmla="*/ 642 h 1339"/>
                  <a:gd name="T28" fmla="*/ 280 w 308"/>
                  <a:gd name="T29" fmla="*/ 972 h 1339"/>
                  <a:gd name="T30" fmla="*/ 24 w 308"/>
                  <a:gd name="T31" fmla="*/ 403 h 1339"/>
                  <a:gd name="T32" fmla="*/ 69 w 308"/>
                  <a:gd name="T33" fmla="*/ 403 h 1339"/>
                  <a:gd name="T34" fmla="*/ 76 w 308"/>
                  <a:gd name="T35" fmla="*/ 0 h 1339"/>
                  <a:gd name="T36" fmla="*/ 0 w 308"/>
                  <a:gd name="T37" fmla="*/ 2 h 1339"/>
                  <a:gd name="T38" fmla="*/ 24 w 308"/>
                  <a:gd name="T39" fmla="*/ 403 h 1339"/>
                  <a:gd name="T40" fmla="*/ 57 w 308"/>
                  <a:gd name="T41" fmla="*/ 806 h 1339"/>
                  <a:gd name="T42" fmla="*/ 121 w 308"/>
                  <a:gd name="T43" fmla="*/ 780 h 1339"/>
                  <a:gd name="T44" fmla="*/ 93 w 308"/>
                  <a:gd name="T45" fmla="*/ 438 h 1339"/>
                  <a:gd name="T46" fmla="*/ 31 w 308"/>
                  <a:gd name="T47" fmla="*/ 434 h 1339"/>
                  <a:gd name="T48" fmla="*/ 57 w 308"/>
                  <a:gd name="T49" fmla="*/ 806 h 1339"/>
                  <a:gd name="T50" fmla="*/ 95 w 308"/>
                  <a:gd name="T51" fmla="*/ 1339 h 1339"/>
                  <a:gd name="T52" fmla="*/ 140 w 308"/>
                  <a:gd name="T53" fmla="*/ 1337 h 1339"/>
                  <a:gd name="T54" fmla="*/ 133 w 308"/>
                  <a:gd name="T55" fmla="*/ 813 h 1339"/>
                  <a:gd name="T56" fmla="*/ 62 w 308"/>
                  <a:gd name="T57" fmla="*/ 829 h 1339"/>
                  <a:gd name="T58" fmla="*/ 95 w 308"/>
                  <a:gd name="T59" fmla="*/ 1339 h 13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8" h="1339">
                    <a:moveTo>
                      <a:pt x="218" y="92"/>
                    </a:moveTo>
                    <a:lnTo>
                      <a:pt x="266" y="90"/>
                    </a:lnTo>
                    <a:lnTo>
                      <a:pt x="261" y="348"/>
                    </a:lnTo>
                    <a:lnTo>
                      <a:pt x="233" y="348"/>
                    </a:lnTo>
                    <a:lnTo>
                      <a:pt x="218" y="92"/>
                    </a:lnTo>
                    <a:close/>
                    <a:moveTo>
                      <a:pt x="252" y="614"/>
                    </a:moveTo>
                    <a:lnTo>
                      <a:pt x="301" y="607"/>
                    </a:lnTo>
                    <a:lnTo>
                      <a:pt x="278" y="370"/>
                    </a:lnTo>
                    <a:lnTo>
                      <a:pt x="233" y="372"/>
                    </a:lnTo>
                    <a:lnTo>
                      <a:pt x="252" y="614"/>
                    </a:lnTo>
                    <a:close/>
                    <a:moveTo>
                      <a:pt x="280" y="972"/>
                    </a:moveTo>
                    <a:lnTo>
                      <a:pt x="308" y="969"/>
                    </a:lnTo>
                    <a:lnTo>
                      <a:pt x="306" y="633"/>
                    </a:lnTo>
                    <a:lnTo>
                      <a:pt x="259" y="642"/>
                    </a:lnTo>
                    <a:lnTo>
                      <a:pt x="280" y="972"/>
                    </a:lnTo>
                    <a:close/>
                    <a:moveTo>
                      <a:pt x="24" y="403"/>
                    </a:moveTo>
                    <a:lnTo>
                      <a:pt x="69" y="403"/>
                    </a:lnTo>
                    <a:lnTo>
                      <a:pt x="76" y="0"/>
                    </a:lnTo>
                    <a:lnTo>
                      <a:pt x="0" y="2"/>
                    </a:lnTo>
                    <a:lnTo>
                      <a:pt x="24" y="403"/>
                    </a:lnTo>
                    <a:close/>
                    <a:moveTo>
                      <a:pt x="57" y="806"/>
                    </a:moveTo>
                    <a:lnTo>
                      <a:pt x="121" y="780"/>
                    </a:lnTo>
                    <a:lnTo>
                      <a:pt x="93" y="438"/>
                    </a:lnTo>
                    <a:lnTo>
                      <a:pt x="31" y="434"/>
                    </a:lnTo>
                    <a:lnTo>
                      <a:pt x="57" y="806"/>
                    </a:lnTo>
                    <a:close/>
                    <a:moveTo>
                      <a:pt x="95" y="1339"/>
                    </a:moveTo>
                    <a:lnTo>
                      <a:pt x="140" y="1337"/>
                    </a:lnTo>
                    <a:lnTo>
                      <a:pt x="133" y="813"/>
                    </a:lnTo>
                    <a:lnTo>
                      <a:pt x="62" y="829"/>
                    </a:lnTo>
                    <a:lnTo>
                      <a:pt x="95" y="13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5" name="Freeform 27"/>
              <p:cNvSpPr>
                <a:spLocks noEditPoints="1"/>
              </p:cNvSpPr>
              <p:nvPr/>
            </p:nvSpPr>
            <p:spPr bwMode="auto">
              <a:xfrm>
                <a:off x="4665" y="1623"/>
                <a:ext cx="324" cy="1344"/>
              </a:xfrm>
              <a:custGeom>
                <a:avLst/>
                <a:gdLst>
                  <a:gd name="T0" fmla="*/ 260 w 137"/>
                  <a:gd name="T1" fmla="*/ 116 h 567"/>
                  <a:gd name="T2" fmla="*/ 265 w 137"/>
                  <a:gd name="T3" fmla="*/ 351 h 567"/>
                  <a:gd name="T4" fmla="*/ 274 w 137"/>
                  <a:gd name="T5" fmla="*/ 334 h 567"/>
                  <a:gd name="T6" fmla="*/ 272 w 137"/>
                  <a:gd name="T7" fmla="*/ 292 h 567"/>
                  <a:gd name="T8" fmla="*/ 270 w 137"/>
                  <a:gd name="T9" fmla="*/ 249 h 567"/>
                  <a:gd name="T10" fmla="*/ 274 w 137"/>
                  <a:gd name="T11" fmla="*/ 156 h 567"/>
                  <a:gd name="T12" fmla="*/ 270 w 137"/>
                  <a:gd name="T13" fmla="*/ 90 h 567"/>
                  <a:gd name="T14" fmla="*/ 222 w 137"/>
                  <a:gd name="T15" fmla="*/ 123 h 567"/>
                  <a:gd name="T16" fmla="*/ 227 w 137"/>
                  <a:gd name="T17" fmla="*/ 235 h 567"/>
                  <a:gd name="T18" fmla="*/ 277 w 137"/>
                  <a:gd name="T19" fmla="*/ 296 h 567"/>
                  <a:gd name="T20" fmla="*/ 244 w 137"/>
                  <a:gd name="T21" fmla="*/ 382 h 567"/>
                  <a:gd name="T22" fmla="*/ 293 w 137"/>
                  <a:gd name="T23" fmla="*/ 557 h 567"/>
                  <a:gd name="T24" fmla="*/ 274 w 137"/>
                  <a:gd name="T25" fmla="*/ 616 h 567"/>
                  <a:gd name="T26" fmla="*/ 315 w 137"/>
                  <a:gd name="T27" fmla="*/ 590 h 567"/>
                  <a:gd name="T28" fmla="*/ 307 w 137"/>
                  <a:gd name="T29" fmla="*/ 550 h 567"/>
                  <a:gd name="T30" fmla="*/ 298 w 137"/>
                  <a:gd name="T31" fmla="*/ 481 h 567"/>
                  <a:gd name="T32" fmla="*/ 291 w 137"/>
                  <a:gd name="T33" fmla="*/ 415 h 567"/>
                  <a:gd name="T34" fmla="*/ 246 w 137"/>
                  <a:gd name="T35" fmla="*/ 372 h 567"/>
                  <a:gd name="T36" fmla="*/ 241 w 137"/>
                  <a:gd name="T37" fmla="*/ 450 h 567"/>
                  <a:gd name="T38" fmla="*/ 260 w 137"/>
                  <a:gd name="T39" fmla="*/ 619 h 567"/>
                  <a:gd name="T40" fmla="*/ 286 w 137"/>
                  <a:gd name="T41" fmla="*/ 972 h 567"/>
                  <a:gd name="T42" fmla="*/ 300 w 137"/>
                  <a:gd name="T43" fmla="*/ 680 h 567"/>
                  <a:gd name="T44" fmla="*/ 312 w 137"/>
                  <a:gd name="T45" fmla="*/ 974 h 567"/>
                  <a:gd name="T46" fmla="*/ 317 w 137"/>
                  <a:gd name="T47" fmla="*/ 946 h 567"/>
                  <a:gd name="T48" fmla="*/ 315 w 137"/>
                  <a:gd name="T49" fmla="*/ 891 h 567"/>
                  <a:gd name="T50" fmla="*/ 312 w 137"/>
                  <a:gd name="T51" fmla="*/ 837 h 567"/>
                  <a:gd name="T52" fmla="*/ 317 w 137"/>
                  <a:gd name="T53" fmla="*/ 725 h 567"/>
                  <a:gd name="T54" fmla="*/ 315 w 137"/>
                  <a:gd name="T55" fmla="*/ 640 h 567"/>
                  <a:gd name="T56" fmla="*/ 265 w 137"/>
                  <a:gd name="T57" fmla="*/ 685 h 567"/>
                  <a:gd name="T58" fmla="*/ 272 w 137"/>
                  <a:gd name="T59" fmla="*/ 823 h 567"/>
                  <a:gd name="T60" fmla="*/ 322 w 137"/>
                  <a:gd name="T61" fmla="*/ 920 h 567"/>
                  <a:gd name="T62" fmla="*/ 7 w 137"/>
                  <a:gd name="T63" fmla="*/ 14 h 567"/>
                  <a:gd name="T64" fmla="*/ 69 w 137"/>
                  <a:gd name="T65" fmla="*/ 284 h 567"/>
                  <a:gd name="T66" fmla="*/ 59 w 137"/>
                  <a:gd name="T67" fmla="*/ 408 h 567"/>
                  <a:gd name="T68" fmla="*/ 85 w 137"/>
                  <a:gd name="T69" fmla="*/ 339 h 567"/>
                  <a:gd name="T70" fmla="*/ 83 w 137"/>
                  <a:gd name="T71" fmla="*/ 275 h 567"/>
                  <a:gd name="T72" fmla="*/ 85 w 137"/>
                  <a:gd name="T73" fmla="*/ 164 h 567"/>
                  <a:gd name="T74" fmla="*/ 85 w 137"/>
                  <a:gd name="T75" fmla="*/ 57 h 567"/>
                  <a:gd name="T76" fmla="*/ 9 w 137"/>
                  <a:gd name="T77" fmla="*/ 2 h 567"/>
                  <a:gd name="T78" fmla="*/ 12 w 137"/>
                  <a:gd name="T79" fmla="*/ 137 h 567"/>
                  <a:gd name="T80" fmla="*/ 35 w 137"/>
                  <a:gd name="T81" fmla="*/ 405 h 567"/>
                  <a:gd name="T82" fmla="*/ 69 w 137"/>
                  <a:gd name="T83" fmla="*/ 756 h 567"/>
                  <a:gd name="T84" fmla="*/ 92 w 137"/>
                  <a:gd name="T85" fmla="*/ 486 h 567"/>
                  <a:gd name="T86" fmla="*/ 99 w 137"/>
                  <a:gd name="T87" fmla="*/ 794 h 567"/>
                  <a:gd name="T88" fmla="*/ 135 w 137"/>
                  <a:gd name="T89" fmla="*/ 782 h 567"/>
                  <a:gd name="T90" fmla="*/ 128 w 137"/>
                  <a:gd name="T91" fmla="*/ 737 h 567"/>
                  <a:gd name="T92" fmla="*/ 121 w 137"/>
                  <a:gd name="T93" fmla="*/ 666 h 567"/>
                  <a:gd name="T94" fmla="*/ 111 w 137"/>
                  <a:gd name="T95" fmla="*/ 545 h 567"/>
                  <a:gd name="T96" fmla="*/ 104 w 137"/>
                  <a:gd name="T97" fmla="*/ 450 h 567"/>
                  <a:gd name="T98" fmla="*/ 33 w 137"/>
                  <a:gd name="T99" fmla="*/ 469 h 567"/>
                  <a:gd name="T100" fmla="*/ 47 w 137"/>
                  <a:gd name="T101" fmla="*/ 631 h 567"/>
                  <a:gd name="T102" fmla="*/ 132 w 137"/>
                  <a:gd name="T103" fmla="*/ 761 h 567"/>
                  <a:gd name="T104" fmla="*/ 88 w 137"/>
                  <a:gd name="T105" fmla="*/ 969 h 567"/>
                  <a:gd name="T106" fmla="*/ 135 w 137"/>
                  <a:gd name="T107" fmla="*/ 1076 h 567"/>
                  <a:gd name="T108" fmla="*/ 125 w 137"/>
                  <a:gd name="T109" fmla="*/ 1342 h 567"/>
                  <a:gd name="T110" fmla="*/ 154 w 137"/>
                  <a:gd name="T111" fmla="*/ 1271 h 567"/>
                  <a:gd name="T112" fmla="*/ 154 w 137"/>
                  <a:gd name="T113" fmla="*/ 1185 h 567"/>
                  <a:gd name="T114" fmla="*/ 147 w 137"/>
                  <a:gd name="T115" fmla="*/ 1067 h 567"/>
                  <a:gd name="T116" fmla="*/ 144 w 137"/>
                  <a:gd name="T117" fmla="*/ 927 h 567"/>
                  <a:gd name="T118" fmla="*/ 95 w 137"/>
                  <a:gd name="T119" fmla="*/ 825 h 567"/>
                  <a:gd name="T120" fmla="*/ 71 w 137"/>
                  <a:gd name="T121" fmla="*/ 953 h 567"/>
                  <a:gd name="T122" fmla="*/ 92 w 137"/>
                  <a:gd name="T123" fmla="*/ 1216 h 567"/>
                  <a:gd name="T124" fmla="*/ 64 w 137"/>
                  <a:gd name="T125" fmla="*/ 879 h 5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7" h="567">
                    <a:moveTo>
                      <a:pt x="101" y="148"/>
                    </a:moveTo>
                    <a:cubicBezTo>
                      <a:pt x="100" y="148"/>
                      <a:pt x="101" y="148"/>
                      <a:pt x="100" y="148"/>
                    </a:cubicBezTo>
                    <a:cubicBezTo>
                      <a:pt x="100" y="148"/>
                      <a:pt x="100" y="148"/>
                      <a:pt x="101" y="148"/>
                    </a:cubicBezTo>
                    <a:close/>
                    <a:moveTo>
                      <a:pt x="103" y="149"/>
                    </a:moveTo>
                    <a:cubicBezTo>
                      <a:pt x="102" y="143"/>
                      <a:pt x="103" y="138"/>
                      <a:pt x="103" y="133"/>
                    </a:cubicBezTo>
                    <a:cubicBezTo>
                      <a:pt x="103" y="131"/>
                      <a:pt x="103" y="129"/>
                      <a:pt x="103" y="127"/>
                    </a:cubicBezTo>
                    <a:cubicBezTo>
                      <a:pt x="102" y="120"/>
                      <a:pt x="103" y="112"/>
                      <a:pt x="102" y="105"/>
                    </a:cubicBezTo>
                    <a:cubicBezTo>
                      <a:pt x="102" y="105"/>
                      <a:pt x="102" y="105"/>
                      <a:pt x="102" y="105"/>
                    </a:cubicBezTo>
                    <a:cubicBezTo>
                      <a:pt x="102" y="105"/>
                      <a:pt x="102" y="105"/>
                      <a:pt x="102" y="105"/>
                    </a:cubicBezTo>
                    <a:cubicBezTo>
                      <a:pt x="101" y="104"/>
                      <a:pt x="101" y="104"/>
                      <a:pt x="101" y="104"/>
                    </a:cubicBezTo>
                    <a:cubicBezTo>
                      <a:pt x="101" y="103"/>
                      <a:pt x="102" y="104"/>
                      <a:pt x="102" y="104"/>
                    </a:cubicBezTo>
                    <a:cubicBezTo>
                      <a:pt x="102" y="101"/>
                      <a:pt x="101" y="99"/>
                      <a:pt x="101" y="96"/>
                    </a:cubicBezTo>
                    <a:cubicBezTo>
                      <a:pt x="101" y="96"/>
                      <a:pt x="101" y="94"/>
                      <a:pt x="100" y="94"/>
                    </a:cubicBezTo>
                    <a:cubicBezTo>
                      <a:pt x="101" y="94"/>
                      <a:pt x="101" y="94"/>
                      <a:pt x="101" y="94"/>
                    </a:cubicBezTo>
                    <a:cubicBezTo>
                      <a:pt x="100" y="92"/>
                      <a:pt x="100" y="92"/>
                      <a:pt x="101" y="90"/>
                    </a:cubicBezTo>
                    <a:cubicBezTo>
                      <a:pt x="101" y="83"/>
                      <a:pt x="100" y="75"/>
                      <a:pt x="100" y="68"/>
                    </a:cubicBezTo>
                    <a:cubicBezTo>
                      <a:pt x="100" y="60"/>
                      <a:pt x="99" y="53"/>
                      <a:pt x="98" y="45"/>
                    </a:cubicBezTo>
                    <a:cubicBezTo>
                      <a:pt x="97" y="44"/>
                      <a:pt x="97" y="42"/>
                      <a:pt x="96" y="41"/>
                    </a:cubicBezTo>
                    <a:cubicBezTo>
                      <a:pt x="94" y="44"/>
                      <a:pt x="94" y="44"/>
                      <a:pt x="94" y="44"/>
                    </a:cubicBezTo>
                    <a:cubicBezTo>
                      <a:pt x="94" y="43"/>
                      <a:pt x="94" y="43"/>
                      <a:pt x="94" y="43"/>
                    </a:cubicBezTo>
                    <a:cubicBezTo>
                      <a:pt x="94" y="44"/>
                      <a:pt x="94" y="44"/>
                      <a:pt x="94" y="44"/>
                    </a:cubicBezTo>
                    <a:cubicBezTo>
                      <a:pt x="96" y="43"/>
                      <a:pt x="96" y="44"/>
                      <a:pt x="98" y="44"/>
                    </a:cubicBezTo>
                    <a:cubicBezTo>
                      <a:pt x="98" y="44"/>
                      <a:pt x="98" y="44"/>
                      <a:pt x="98" y="43"/>
                    </a:cubicBezTo>
                    <a:cubicBezTo>
                      <a:pt x="98" y="43"/>
                      <a:pt x="99" y="44"/>
                      <a:pt x="100" y="44"/>
                    </a:cubicBezTo>
                    <a:cubicBezTo>
                      <a:pt x="100" y="44"/>
                      <a:pt x="100" y="43"/>
                      <a:pt x="100" y="44"/>
                    </a:cubicBezTo>
                    <a:cubicBezTo>
                      <a:pt x="102" y="43"/>
                      <a:pt x="99" y="44"/>
                      <a:pt x="102" y="45"/>
                    </a:cubicBezTo>
                    <a:cubicBezTo>
                      <a:pt x="105" y="44"/>
                      <a:pt x="109" y="43"/>
                      <a:pt x="112" y="44"/>
                    </a:cubicBezTo>
                    <a:cubicBezTo>
                      <a:pt x="112" y="44"/>
                      <a:pt x="112" y="43"/>
                      <a:pt x="112" y="43"/>
                    </a:cubicBezTo>
                    <a:cubicBezTo>
                      <a:pt x="113" y="44"/>
                      <a:pt x="114" y="43"/>
                      <a:pt x="114" y="43"/>
                    </a:cubicBezTo>
                    <a:cubicBezTo>
                      <a:pt x="114" y="43"/>
                      <a:pt x="114" y="44"/>
                      <a:pt x="114" y="44"/>
                    </a:cubicBezTo>
                    <a:cubicBezTo>
                      <a:pt x="114" y="44"/>
                      <a:pt x="114" y="44"/>
                      <a:pt x="114" y="44"/>
                    </a:cubicBezTo>
                    <a:cubicBezTo>
                      <a:pt x="111" y="40"/>
                      <a:pt x="111" y="40"/>
                      <a:pt x="111" y="40"/>
                    </a:cubicBezTo>
                    <a:cubicBezTo>
                      <a:pt x="111" y="42"/>
                      <a:pt x="111" y="43"/>
                      <a:pt x="111" y="44"/>
                    </a:cubicBezTo>
                    <a:cubicBezTo>
                      <a:pt x="111" y="44"/>
                      <a:pt x="111" y="44"/>
                      <a:pt x="111" y="43"/>
                    </a:cubicBezTo>
                    <a:cubicBezTo>
                      <a:pt x="111" y="45"/>
                      <a:pt x="110" y="47"/>
                      <a:pt x="111" y="48"/>
                    </a:cubicBezTo>
                    <a:cubicBezTo>
                      <a:pt x="110" y="48"/>
                      <a:pt x="111" y="48"/>
                      <a:pt x="110" y="49"/>
                    </a:cubicBezTo>
                    <a:cubicBezTo>
                      <a:pt x="112" y="50"/>
                      <a:pt x="110" y="51"/>
                      <a:pt x="111" y="53"/>
                    </a:cubicBezTo>
                    <a:cubicBezTo>
                      <a:pt x="110" y="53"/>
                      <a:pt x="110" y="53"/>
                      <a:pt x="110" y="53"/>
                    </a:cubicBezTo>
                    <a:cubicBezTo>
                      <a:pt x="110" y="56"/>
                      <a:pt x="110" y="60"/>
                      <a:pt x="111" y="64"/>
                    </a:cubicBezTo>
                    <a:cubicBezTo>
                      <a:pt x="111" y="67"/>
                      <a:pt x="109" y="69"/>
                      <a:pt x="110" y="71"/>
                    </a:cubicBezTo>
                    <a:cubicBezTo>
                      <a:pt x="110" y="72"/>
                      <a:pt x="110" y="72"/>
                      <a:pt x="110" y="72"/>
                    </a:cubicBezTo>
                    <a:cubicBezTo>
                      <a:pt x="110" y="73"/>
                      <a:pt x="110" y="72"/>
                      <a:pt x="110" y="72"/>
                    </a:cubicBezTo>
                    <a:cubicBezTo>
                      <a:pt x="110" y="73"/>
                      <a:pt x="110" y="75"/>
                      <a:pt x="110" y="76"/>
                    </a:cubicBezTo>
                    <a:cubicBezTo>
                      <a:pt x="110" y="77"/>
                      <a:pt x="110" y="77"/>
                      <a:pt x="110" y="77"/>
                    </a:cubicBezTo>
                    <a:cubicBezTo>
                      <a:pt x="109" y="79"/>
                      <a:pt x="111" y="81"/>
                      <a:pt x="110" y="82"/>
                    </a:cubicBezTo>
                    <a:cubicBezTo>
                      <a:pt x="111" y="82"/>
                      <a:pt x="110" y="84"/>
                      <a:pt x="111" y="84"/>
                    </a:cubicBezTo>
                    <a:cubicBezTo>
                      <a:pt x="111" y="85"/>
                      <a:pt x="110" y="84"/>
                      <a:pt x="110" y="84"/>
                    </a:cubicBezTo>
                    <a:cubicBezTo>
                      <a:pt x="110" y="84"/>
                      <a:pt x="110" y="84"/>
                      <a:pt x="110" y="84"/>
                    </a:cubicBezTo>
                    <a:cubicBezTo>
                      <a:pt x="110" y="86"/>
                      <a:pt x="110" y="86"/>
                      <a:pt x="110" y="88"/>
                    </a:cubicBezTo>
                    <a:cubicBezTo>
                      <a:pt x="110" y="89"/>
                      <a:pt x="111" y="89"/>
                      <a:pt x="110" y="90"/>
                    </a:cubicBezTo>
                    <a:cubicBezTo>
                      <a:pt x="110" y="90"/>
                      <a:pt x="110" y="91"/>
                      <a:pt x="110" y="92"/>
                    </a:cubicBezTo>
                    <a:cubicBezTo>
                      <a:pt x="111" y="92"/>
                      <a:pt x="111" y="93"/>
                      <a:pt x="111" y="94"/>
                    </a:cubicBezTo>
                    <a:cubicBezTo>
                      <a:pt x="110" y="94"/>
                      <a:pt x="110" y="94"/>
                      <a:pt x="110" y="94"/>
                    </a:cubicBezTo>
                    <a:cubicBezTo>
                      <a:pt x="111" y="96"/>
                      <a:pt x="109" y="100"/>
                      <a:pt x="110" y="103"/>
                    </a:cubicBezTo>
                    <a:cubicBezTo>
                      <a:pt x="110" y="103"/>
                      <a:pt x="110" y="103"/>
                      <a:pt x="110" y="103"/>
                    </a:cubicBezTo>
                    <a:cubicBezTo>
                      <a:pt x="111" y="107"/>
                      <a:pt x="110" y="110"/>
                      <a:pt x="111" y="113"/>
                    </a:cubicBezTo>
                    <a:cubicBezTo>
                      <a:pt x="110" y="114"/>
                      <a:pt x="110" y="115"/>
                      <a:pt x="110" y="116"/>
                    </a:cubicBezTo>
                    <a:cubicBezTo>
                      <a:pt x="111" y="117"/>
                      <a:pt x="111" y="117"/>
                      <a:pt x="111" y="118"/>
                    </a:cubicBezTo>
                    <a:cubicBezTo>
                      <a:pt x="111" y="118"/>
                      <a:pt x="111" y="119"/>
                      <a:pt x="111" y="119"/>
                    </a:cubicBezTo>
                    <a:cubicBezTo>
                      <a:pt x="111" y="120"/>
                      <a:pt x="110" y="122"/>
                      <a:pt x="111" y="123"/>
                    </a:cubicBezTo>
                    <a:cubicBezTo>
                      <a:pt x="110" y="123"/>
                      <a:pt x="110" y="123"/>
                      <a:pt x="110" y="123"/>
                    </a:cubicBezTo>
                    <a:cubicBezTo>
                      <a:pt x="111" y="124"/>
                      <a:pt x="111" y="125"/>
                      <a:pt x="111" y="127"/>
                    </a:cubicBezTo>
                    <a:cubicBezTo>
                      <a:pt x="111" y="127"/>
                      <a:pt x="111" y="128"/>
                      <a:pt x="112" y="128"/>
                    </a:cubicBezTo>
                    <a:cubicBezTo>
                      <a:pt x="112" y="128"/>
                      <a:pt x="111" y="128"/>
                      <a:pt x="111" y="129"/>
                    </a:cubicBezTo>
                    <a:cubicBezTo>
                      <a:pt x="111" y="128"/>
                      <a:pt x="111" y="128"/>
                      <a:pt x="111" y="128"/>
                    </a:cubicBezTo>
                    <a:cubicBezTo>
                      <a:pt x="110" y="131"/>
                      <a:pt x="111" y="133"/>
                      <a:pt x="111" y="136"/>
                    </a:cubicBezTo>
                    <a:cubicBezTo>
                      <a:pt x="110" y="137"/>
                      <a:pt x="111" y="139"/>
                      <a:pt x="111" y="140"/>
                    </a:cubicBezTo>
                    <a:cubicBezTo>
                      <a:pt x="111" y="141"/>
                      <a:pt x="110" y="143"/>
                      <a:pt x="111" y="143"/>
                    </a:cubicBezTo>
                    <a:cubicBezTo>
                      <a:pt x="111" y="143"/>
                      <a:pt x="111" y="143"/>
                      <a:pt x="111" y="143"/>
                    </a:cubicBezTo>
                    <a:cubicBezTo>
                      <a:pt x="111" y="145"/>
                      <a:pt x="111" y="146"/>
                      <a:pt x="111" y="148"/>
                    </a:cubicBezTo>
                    <a:cubicBezTo>
                      <a:pt x="110" y="149"/>
                      <a:pt x="111" y="149"/>
                      <a:pt x="111" y="149"/>
                    </a:cubicBezTo>
                    <a:cubicBezTo>
                      <a:pt x="112" y="148"/>
                      <a:pt x="112" y="148"/>
                      <a:pt x="112" y="148"/>
                    </a:cubicBezTo>
                    <a:cubicBezTo>
                      <a:pt x="112" y="148"/>
                      <a:pt x="112" y="148"/>
                      <a:pt x="112" y="148"/>
                    </a:cubicBezTo>
                    <a:cubicBezTo>
                      <a:pt x="112" y="148"/>
                      <a:pt x="112" y="148"/>
                      <a:pt x="112" y="148"/>
                    </a:cubicBezTo>
                    <a:cubicBezTo>
                      <a:pt x="111" y="148"/>
                      <a:pt x="111" y="149"/>
                      <a:pt x="110" y="149"/>
                    </a:cubicBezTo>
                    <a:cubicBezTo>
                      <a:pt x="110" y="149"/>
                      <a:pt x="110" y="149"/>
                      <a:pt x="109" y="149"/>
                    </a:cubicBezTo>
                    <a:cubicBezTo>
                      <a:pt x="110" y="149"/>
                      <a:pt x="110" y="148"/>
                      <a:pt x="111" y="148"/>
                    </a:cubicBezTo>
                    <a:cubicBezTo>
                      <a:pt x="110" y="147"/>
                      <a:pt x="109" y="149"/>
                      <a:pt x="108" y="148"/>
                    </a:cubicBezTo>
                    <a:cubicBezTo>
                      <a:pt x="107" y="148"/>
                      <a:pt x="107" y="148"/>
                      <a:pt x="106" y="148"/>
                    </a:cubicBezTo>
                    <a:cubicBezTo>
                      <a:pt x="107" y="148"/>
                      <a:pt x="106" y="148"/>
                      <a:pt x="106" y="148"/>
                    </a:cubicBezTo>
                    <a:cubicBezTo>
                      <a:pt x="106" y="148"/>
                      <a:pt x="105" y="148"/>
                      <a:pt x="105" y="148"/>
                    </a:cubicBezTo>
                    <a:cubicBezTo>
                      <a:pt x="105" y="148"/>
                      <a:pt x="105" y="148"/>
                      <a:pt x="105" y="148"/>
                    </a:cubicBezTo>
                    <a:cubicBezTo>
                      <a:pt x="105" y="149"/>
                      <a:pt x="105" y="149"/>
                      <a:pt x="105" y="149"/>
                    </a:cubicBezTo>
                    <a:cubicBezTo>
                      <a:pt x="105" y="149"/>
                      <a:pt x="105" y="149"/>
                      <a:pt x="105" y="149"/>
                    </a:cubicBezTo>
                    <a:cubicBezTo>
                      <a:pt x="105" y="150"/>
                      <a:pt x="104" y="150"/>
                      <a:pt x="104" y="149"/>
                    </a:cubicBezTo>
                    <a:cubicBezTo>
                      <a:pt x="104" y="149"/>
                      <a:pt x="105" y="148"/>
                      <a:pt x="104" y="148"/>
                    </a:cubicBezTo>
                    <a:cubicBezTo>
                      <a:pt x="102" y="149"/>
                      <a:pt x="102" y="149"/>
                      <a:pt x="102" y="149"/>
                    </a:cubicBezTo>
                    <a:cubicBezTo>
                      <a:pt x="103" y="149"/>
                      <a:pt x="103" y="149"/>
                      <a:pt x="103" y="150"/>
                    </a:cubicBezTo>
                    <a:cubicBezTo>
                      <a:pt x="104" y="149"/>
                      <a:pt x="104" y="149"/>
                      <a:pt x="104" y="149"/>
                    </a:cubicBezTo>
                    <a:cubicBezTo>
                      <a:pt x="104" y="150"/>
                      <a:pt x="104" y="150"/>
                      <a:pt x="104" y="150"/>
                    </a:cubicBezTo>
                    <a:cubicBezTo>
                      <a:pt x="105" y="150"/>
                      <a:pt x="106" y="150"/>
                      <a:pt x="107" y="150"/>
                    </a:cubicBezTo>
                    <a:cubicBezTo>
                      <a:pt x="106" y="149"/>
                      <a:pt x="106" y="149"/>
                      <a:pt x="106" y="149"/>
                    </a:cubicBezTo>
                    <a:cubicBezTo>
                      <a:pt x="107" y="149"/>
                      <a:pt x="108" y="149"/>
                      <a:pt x="108" y="149"/>
                    </a:cubicBezTo>
                    <a:cubicBezTo>
                      <a:pt x="108" y="149"/>
                      <a:pt x="108" y="150"/>
                      <a:pt x="108" y="150"/>
                    </a:cubicBezTo>
                    <a:cubicBezTo>
                      <a:pt x="109" y="150"/>
                      <a:pt x="109" y="150"/>
                      <a:pt x="109" y="150"/>
                    </a:cubicBezTo>
                    <a:cubicBezTo>
                      <a:pt x="109" y="151"/>
                      <a:pt x="109" y="151"/>
                      <a:pt x="109" y="151"/>
                    </a:cubicBezTo>
                    <a:cubicBezTo>
                      <a:pt x="109" y="150"/>
                      <a:pt x="110" y="150"/>
                      <a:pt x="111" y="150"/>
                    </a:cubicBezTo>
                    <a:cubicBezTo>
                      <a:pt x="111" y="150"/>
                      <a:pt x="111" y="150"/>
                      <a:pt x="111" y="150"/>
                    </a:cubicBezTo>
                    <a:cubicBezTo>
                      <a:pt x="112" y="151"/>
                      <a:pt x="111" y="150"/>
                      <a:pt x="111" y="150"/>
                    </a:cubicBezTo>
                    <a:cubicBezTo>
                      <a:pt x="112" y="150"/>
                      <a:pt x="111" y="151"/>
                      <a:pt x="112" y="151"/>
                    </a:cubicBezTo>
                    <a:cubicBezTo>
                      <a:pt x="112" y="151"/>
                      <a:pt x="112" y="151"/>
                      <a:pt x="112" y="151"/>
                    </a:cubicBezTo>
                    <a:cubicBezTo>
                      <a:pt x="114" y="151"/>
                      <a:pt x="114" y="151"/>
                      <a:pt x="114" y="151"/>
                    </a:cubicBezTo>
                    <a:cubicBezTo>
                      <a:pt x="114" y="149"/>
                      <a:pt x="114" y="149"/>
                      <a:pt x="114" y="149"/>
                    </a:cubicBezTo>
                    <a:cubicBezTo>
                      <a:pt x="114" y="148"/>
                      <a:pt x="113" y="146"/>
                      <a:pt x="114" y="145"/>
                    </a:cubicBezTo>
                    <a:cubicBezTo>
                      <a:pt x="114" y="144"/>
                      <a:pt x="114" y="143"/>
                      <a:pt x="113" y="143"/>
                    </a:cubicBezTo>
                    <a:cubicBezTo>
                      <a:pt x="113" y="142"/>
                      <a:pt x="114" y="143"/>
                      <a:pt x="114" y="142"/>
                    </a:cubicBezTo>
                    <a:cubicBezTo>
                      <a:pt x="114" y="142"/>
                      <a:pt x="115" y="141"/>
                      <a:pt x="116" y="142"/>
                    </a:cubicBezTo>
                    <a:cubicBezTo>
                      <a:pt x="115" y="142"/>
                      <a:pt x="116" y="142"/>
                      <a:pt x="116" y="141"/>
                    </a:cubicBezTo>
                    <a:cubicBezTo>
                      <a:pt x="116" y="141"/>
                      <a:pt x="116" y="141"/>
                      <a:pt x="116" y="141"/>
                    </a:cubicBezTo>
                    <a:cubicBezTo>
                      <a:pt x="116" y="141"/>
                      <a:pt x="115" y="141"/>
                      <a:pt x="115" y="142"/>
                    </a:cubicBezTo>
                    <a:cubicBezTo>
                      <a:pt x="114" y="142"/>
                      <a:pt x="115" y="140"/>
                      <a:pt x="114" y="141"/>
                    </a:cubicBezTo>
                    <a:cubicBezTo>
                      <a:pt x="114" y="140"/>
                      <a:pt x="114" y="138"/>
                      <a:pt x="114" y="137"/>
                    </a:cubicBezTo>
                    <a:cubicBezTo>
                      <a:pt x="114" y="138"/>
                      <a:pt x="115" y="138"/>
                      <a:pt x="115" y="137"/>
                    </a:cubicBezTo>
                    <a:cubicBezTo>
                      <a:pt x="114" y="137"/>
                      <a:pt x="114" y="136"/>
                      <a:pt x="114" y="135"/>
                    </a:cubicBezTo>
                    <a:cubicBezTo>
                      <a:pt x="114" y="135"/>
                      <a:pt x="114" y="135"/>
                      <a:pt x="113" y="135"/>
                    </a:cubicBezTo>
                    <a:cubicBezTo>
                      <a:pt x="113" y="135"/>
                      <a:pt x="113" y="134"/>
                      <a:pt x="113" y="134"/>
                    </a:cubicBezTo>
                    <a:cubicBezTo>
                      <a:pt x="114" y="134"/>
                      <a:pt x="114" y="134"/>
                      <a:pt x="115" y="133"/>
                    </a:cubicBezTo>
                    <a:cubicBezTo>
                      <a:pt x="115" y="133"/>
                      <a:pt x="114" y="135"/>
                      <a:pt x="115" y="134"/>
                    </a:cubicBezTo>
                    <a:cubicBezTo>
                      <a:pt x="116" y="135"/>
                      <a:pt x="116" y="136"/>
                      <a:pt x="116" y="137"/>
                    </a:cubicBezTo>
                    <a:cubicBezTo>
                      <a:pt x="116" y="138"/>
                      <a:pt x="116" y="136"/>
                      <a:pt x="116" y="136"/>
                    </a:cubicBezTo>
                    <a:cubicBezTo>
                      <a:pt x="116" y="136"/>
                      <a:pt x="116" y="135"/>
                      <a:pt x="116" y="134"/>
                    </a:cubicBezTo>
                    <a:cubicBezTo>
                      <a:pt x="115" y="134"/>
                      <a:pt x="115" y="134"/>
                      <a:pt x="115" y="134"/>
                    </a:cubicBezTo>
                    <a:cubicBezTo>
                      <a:pt x="114" y="133"/>
                      <a:pt x="116" y="133"/>
                      <a:pt x="116" y="132"/>
                    </a:cubicBezTo>
                    <a:cubicBezTo>
                      <a:pt x="116" y="132"/>
                      <a:pt x="116" y="133"/>
                      <a:pt x="116" y="133"/>
                    </a:cubicBezTo>
                    <a:cubicBezTo>
                      <a:pt x="116" y="132"/>
                      <a:pt x="116" y="132"/>
                      <a:pt x="116" y="131"/>
                    </a:cubicBezTo>
                    <a:cubicBezTo>
                      <a:pt x="117" y="131"/>
                      <a:pt x="116" y="132"/>
                      <a:pt x="116" y="133"/>
                    </a:cubicBezTo>
                    <a:cubicBezTo>
                      <a:pt x="117" y="132"/>
                      <a:pt x="117" y="132"/>
                      <a:pt x="117" y="132"/>
                    </a:cubicBezTo>
                    <a:cubicBezTo>
                      <a:pt x="117" y="131"/>
                      <a:pt x="116" y="132"/>
                      <a:pt x="117" y="131"/>
                    </a:cubicBezTo>
                    <a:cubicBezTo>
                      <a:pt x="117" y="131"/>
                      <a:pt x="117" y="131"/>
                      <a:pt x="117" y="131"/>
                    </a:cubicBezTo>
                    <a:cubicBezTo>
                      <a:pt x="117" y="130"/>
                      <a:pt x="117" y="130"/>
                      <a:pt x="117" y="130"/>
                    </a:cubicBezTo>
                    <a:cubicBezTo>
                      <a:pt x="116" y="130"/>
                      <a:pt x="116" y="130"/>
                      <a:pt x="116" y="131"/>
                    </a:cubicBezTo>
                    <a:cubicBezTo>
                      <a:pt x="115" y="130"/>
                      <a:pt x="116" y="130"/>
                      <a:pt x="116" y="129"/>
                    </a:cubicBezTo>
                    <a:cubicBezTo>
                      <a:pt x="115" y="129"/>
                      <a:pt x="116" y="130"/>
                      <a:pt x="115" y="130"/>
                    </a:cubicBezTo>
                    <a:cubicBezTo>
                      <a:pt x="115" y="130"/>
                      <a:pt x="115" y="129"/>
                      <a:pt x="115" y="129"/>
                    </a:cubicBezTo>
                    <a:cubicBezTo>
                      <a:pt x="115" y="128"/>
                      <a:pt x="115" y="128"/>
                      <a:pt x="116" y="128"/>
                    </a:cubicBezTo>
                    <a:cubicBezTo>
                      <a:pt x="116" y="128"/>
                      <a:pt x="116" y="129"/>
                      <a:pt x="115" y="129"/>
                    </a:cubicBezTo>
                    <a:cubicBezTo>
                      <a:pt x="116" y="130"/>
                      <a:pt x="117" y="128"/>
                      <a:pt x="117" y="129"/>
                    </a:cubicBezTo>
                    <a:cubicBezTo>
                      <a:pt x="117" y="128"/>
                      <a:pt x="116" y="128"/>
                      <a:pt x="116" y="127"/>
                    </a:cubicBezTo>
                    <a:cubicBezTo>
                      <a:pt x="117" y="128"/>
                      <a:pt x="116" y="128"/>
                      <a:pt x="116" y="128"/>
                    </a:cubicBezTo>
                    <a:cubicBezTo>
                      <a:pt x="114" y="126"/>
                      <a:pt x="117" y="127"/>
                      <a:pt x="117" y="126"/>
                    </a:cubicBezTo>
                    <a:cubicBezTo>
                      <a:pt x="116" y="126"/>
                      <a:pt x="115" y="124"/>
                      <a:pt x="114" y="125"/>
                    </a:cubicBezTo>
                    <a:cubicBezTo>
                      <a:pt x="114" y="124"/>
                      <a:pt x="114" y="124"/>
                      <a:pt x="114" y="124"/>
                    </a:cubicBezTo>
                    <a:cubicBezTo>
                      <a:pt x="114" y="124"/>
                      <a:pt x="114" y="123"/>
                      <a:pt x="115" y="124"/>
                    </a:cubicBezTo>
                    <a:cubicBezTo>
                      <a:pt x="115" y="123"/>
                      <a:pt x="115" y="123"/>
                      <a:pt x="115" y="123"/>
                    </a:cubicBezTo>
                    <a:cubicBezTo>
                      <a:pt x="116" y="124"/>
                      <a:pt x="116" y="124"/>
                      <a:pt x="116" y="124"/>
                    </a:cubicBezTo>
                    <a:cubicBezTo>
                      <a:pt x="116" y="124"/>
                      <a:pt x="117" y="123"/>
                      <a:pt x="117" y="122"/>
                    </a:cubicBezTo>
                    <a:cubicBezTo>
                      <a:pt x="117" y="122"/>
                      <a:pt x="116" y="123"/>
                      <a:pt x="116" y="122"/>
                    </a:cubicBezTo>
                    <a:cubicBezTo>
                      <a:pt x="117" y="122"/>
                      <a:pt x="117" y="122"/>
                      <a:pt x="117" y="121"/>
                    </a:cubicBezTo>
                    <a:cubicBezTo>
                      <a:pt x="117" y="122"/>
                      <a:pt x="116" y="121"/>
                      <a:pt x="116" y="121"/>
                    </a:cubicBezTo>
                    <a:cubicBezTo>
                      <a:pt x="116" y="120"/>
                      <a:pt x="116" y="120"/>
                      <a:pt x="117" y="120"/>
                    </a:cubicBezTo>
                    <a:cubicBezTo>
                      <a:pt x="117" y="120"/>
                      <a:pt x="117" y="120"/>
                      <a:pt x="117" y="120"/>
                    </a:cubicBezTo>
                    <a:cubicBezTo>
                      <a:pt x="117" y="120"/>
                      <a:pt x="117" y="120"/>
                      <a:pt x="117" y="120"/>
                    </a:cubicBezTo>
                    <a:cubicBezTo>
                      <a:pt x="116" y="119"/>
                      <a:pt x="116" y="119"/>
                      <a:pt x="116" y="119"/>
                    </a:cubicBezTo>
                    <a:cubicBezTo>
                      <a:pt x="116" y="119"/>
                      <a:pt x="116" y="118"/>
                      <a:pt x="116" y="118"/>
                    </a:cubicBezTo>
                    <a:cubicBezTo>
                      <a:pt x="116" y="119"/>
                      <a:pt x="116" y="119"/>
                      <a:pt x="116" y="119"/>
                    </a:cubicBezTo>
                    <a:cubicBezTo>
                      <a:pt x="116" y="118"/>
                      <a:pt x="117" y="119"/>
                      <a:pt x="117" y="118"/>
                    </a:cubicBezTo>
                    <a:cubicBezTo>
                      <a:pt x="117" y="117"/>
                      <a:pt x="117" y="117"/>
                      <a:pt x="117" y="117"/>
                    </a:cubicBezTo>
                    <a:cubicBezTo>
                      <a:pt x="117" y="117"/>
                      <a:pt x="117" y="117"/>
                      <a:pt x="117" y="117"/>
                    </a:cubicBezTo>
                    <a:cubicBezTo>
                      <a:pt x="117" y="117"/>
                      <a:pt x="117" y="117"/>
                      <a:pt x="117" y="116"/>
                    </a:cubicBezTo>
                    <a:cubicBezTo>
                      <a:pt x="117" y="116"/>
                      <a:pt x="117" y="116"/>
                      <a:pt x="117" y="116"/>
                    </a:cubicBezTo>
                    <a:cubicBezTo>
                      <a:pt x="117" y="116"/>
                      <a:pt x="116" y="115"/>
                      <a:pt x="117" y="115"/>
                    </a:cubicBezTo>
                    <a:cubicBezTo>
                      <a:pt x="116" y="115"/>
                      <a:pt x="117" y="116"/>
                      <a:pt x="116" y="116"/>
                    </a:cubicBezTo>
                    <a:cubicBezTo>
                      <a:pt x="116" y="117"/>
                      <a:pt x="116" y="115"/>
                      <a:pt x="116" y="115"/>
                    </a:cubicBezTo>
                    <a:cubicBezTo>
                      <a:pt x="117" y="115"/>
                      <a:pt x="116" y="114"/>
                      <a:pt x="116" y="114"/>
                    </a:cubicBezTo>
                    <a:cubicBezTo>
                      <a:pt x="116" y="114"/>
                      <a:pt x="116" y="113"/>
                      <a:pt x="117" y="113"/>
                    </a:cubicBezTo>
                    <a:cubicBezTo>
                      <a:pt x="116" y="113"/>
                      <a:pt x="116" y="113"/>
                      <a:pt x="116" y="113"/>
                    </a:cubicBezTo>
                    <a:cubicBezTo>
                      <a:pt x="117" y="113"/>
                      <a:pt x="116" y="112"/>
                      <a:pt x="116" y="112"/>
                    </a:cubicBezTo>
                    <a:cubicBezTo>
                      <a:pt x="116" y="112"/>
                      <a:pt x="117" y="112"/>
                      <a:pt x="117" y="111"/>
                    </a:cubicBezTo>
                    <a:cubicBezTo>
                      <a:pt x="116" y="112"/>
                      <a:pt x="116" y="111"/>
                      <a:pt x="116" y="111"/>
                    </a:cubicBezTo>
                    <a:cubicBezTo>
                      <a:pt x="116" y="110"/>
                      <a:pt x="117" y="111"/>
                      <a:pt x="117" y="111"/>
                    </a:cubicBezTo>
                    <a:cubicBezTo>
                      <a:pt x="117" y="110"/>
                      <a:pt x="118" y="110"/>
                      <a:pt x="117" y="109"/>
                    </a:cubicBezTo>
                    <a:cubicBezTo>
                      <a:pt x="117" y="110"/>
                      <a:pt x="116" y="109"/>
                      <a:pt x="116" y="109"/>
                    </a:cubicBezTo>
                    <a:cubicBezTo>
                      <a:pt x="116" y="108"/>
                      <a:pt x="116" y="109"/>
                      <a:pt x="117" y="109"/>
                    </a:cubicBezTo>
                    <a:cubicBezTo>
                      <a:pt x="116" y="108"/>
                      <a:pt x="116" y="108"/>
                      <a:pt x="116" y="108"/>
                    </a:cubicBezTo>
                    <a:cubicBezTo>
                      <a:pt x="116" y="108"/>
                      <a:pt x="115" y="107"/>
                      <a:pt x="115" y="107"/>
                    </a:cubicBezTo>
                    <a:cubicBezTo>
                      <a:pt x="116" y="106"/>
                      <a:pt x="116" y="108"/>
                      <a:pt x="116" y="107"/>
                    </a:cubicBezTo>
                    <a:cubicBezTo>
                      <a:pt x="116" y="106"/>
                      <a:pt x="115" y="107"/>
                      <a:pt x="115" y="106"/>
                    </a:cubicBezTo>
                    <a:cubicBezTo>
                      <a:pt x="114" y="106"/>
                      <a:pt x="113" y="106"/>
                      <a:pt x="113" y="105"/>
                    </a:cubicBezTo>
                    <a:cubicBezTo>
                      <a:pt x="113" y="104"/>
                      <a:pt x="113" y="106"/>
                      <a:pt x="114" y="105"/>
                    </a:cubicBezTo>
                    <a:cubicBezTo>
                      <a:pt x="114" y="105"/>
                      <a:pt x="114" y="105"/>
                      <a:pt x="114" y="105"/>
                    </a:cubicBezTo>
                    <a:cubicBezTo>
                      <a:pt x="115" y="104"/>
                      <a:pt x="116" y="106"/>
                      <a:pt x="116" y="105"/>
                    </a:cubicBezTo>
                    <a:cubicBezTo>
                      <a:pt x="116" y="105"/>
                      <a:pt x="116" y="105"/>
                      <a:pt x="116" y="105"/>
                    </a:cubicBezTo>
                    <a:cubicBezTo>
                      <a:pt x="116" y="105"/>
                      <a:pt x="117" y="105"/>
                      <a:pt x="117" y="105"/>
                    </a:cubicBezTo>
                    <a:cubicBezTo>
                      <a:pt x="116" y="105"/>
                      <a:pt x="117" y="104"/>
                      <a:pt x="117" y="104"/>
                    </a:cubicBezTo>
                    <a:cubicBezTo>
                      <a:pt x="116" y="104"/>
                      <a:pt x="117" y="104"/>
                      <a:pt x="116" y="104"/>
                    </a:cubicBezTo>
                    <a:cubicBezTo>
                      <a:pt x="116" y="103"/>
                      <a:pt x="115" y="103"/>
                      <a:pt x="116" y="102"/>
                    </a:cubicBezTo>
                    <a:cubicBezTo>
                      <a:pt x="116" y="103"/>
                      <a:pt x="116" y="102"/>
                      <a:pt x="117" y="102"/>
                    </a:cubicBezTo>
                    <a:cubicBezTo>
                      <a:pt x="117" y="102"/>
                      <a:pt x="116" y="102"/>
                      <a:pt x="116" y="102"/>
                    </a:cubicBezTo>
                    <a:cubicBezTo>
                      <a:pt x="117" y="102"/>
                      <a:pt x="117" y="102"/>
                      <a:pt x="117" y="102"/>
                    </a:cubicBezTo>
                    <a:cubicBezTo>
                      <a:pt x="117" y="99"/>
                      <a:pt x="117" y="96"/>
                      <a:pt x="116" y="94"/>
                    </a:cubicBezTo>
                    <a:cubicBezTo>
                      <a:pt x="116" y="94"/>
                      <a:pt x="116" y="93"/>
                      <a:pt x="117" y="92"/>
                    </a:cubicBezTo>
                    <a:cubicBezTo>
                      <a:pt x="116" y="93"/>
                      <a:pt x="116" y="92"/>
                      <a:pt x="116" y="92"/>
                    </a:cubicBezTo>
                    <a:cubicBezTo>
                      <a:pt x="117" y="91"/>
                      <a:pt x="117" y="91"/>
                      <a:pt x="117" y="91"/>
                    </a:cubicBezTo>
                    <a:cubicBezTo>
                      <a:pt x="117" y="91"/>
                      <a:pt x="116" y="90"/>
                      <a:pt x="116" y="89"/>
                    </a:cubicBezTo>
                    <a:cubicBezTo>
                      <a:pt x="116" y="89"/>
                      <a:pt x="116" y="89"/>
                      <a:pt x="117" y="89"/>
                    </a:cubicBezTo>
                    <a:cubicBezTo>
                      <a:pt x="117" y="88"/>
                      <a:pt x="116" y="88"/>
                      <a:pt x="116" y="88"/>
                    </a:cubicBezTo>
                    <a:cubicBezTo>
                      <a:pt x="117" y="88"/>
                      <a:pt x="117" y="88"/>
                      <a:pt x="117" y="88"/>
                    </a:cubicBezTo>
                    <a:cubicBezTo>
                      <a:pt x="116" y="88"/>
                      <a:pt x="116" y="88"/>
                      <a:pt x="116" y="88"/>
                    </a:cubicBezTo>
                    <a:cubicBezTo>
                      <a:pt x="116" y="87"/>
                      <a:pt x="116" y="86"/>
                      <a:pt x="117" y="86"/>
                    </a:cubicBezTo>
                    <a:cubicBezTo>
                      <a:pt x="117" y="86"/>
                      <a:pt x="116" y="86"/>
                      <a:pt x="116" y="86"/>
                    </a:cubicBezTo>
                    <a:cubicBezTo>
                      <a:pt x="117" y="86"/>
                      <a:pt x="117" y="84"/>
                      <a:pt x="117" y="83"/>
                    </a:cubicBezTo>
                    <a:cubicBezTo>
                      <a:pt x="116" y="83"/>
                      <a:pt x="116" y="83"/>
                      <a:pt x="116" y="83"/>
                    </a:cubicBezTo>
                    <a:cubicBezTo>
                      <a:pt x="115" y="83"/>
                      <a:pt x="116" y="83"/>
                      <a:pt x="115" y="83"/>
                    </a:cubicBezTo>
                    <a:cubicBezTo>
                      <a:pt x="116" y="83"/>
                      <a:pt x="116" y="82"/>
                      <a:pt x="116" y="83"/>
                    </a:cubicBezTo>
                    <a:cubicBezTo>
                      <a:pt x="117" y="81"/>
                      <a:pt x="116" y="79"/>
                      <a:pt x="117" y="78"/>
                    </a:cubicBezTo>
                    <a:cubicBezTo>
                      <a:pt x="117" y="77"/>
                      <a:pt x="116" y="77"/>
                      <a:pt x="116" y="77"/>
                    </a:cubicBezTo>
                    <a:cubicBezTo>
                      <a:pt x="117" y="76"/>
                      <a:pt x="116" y="75"/>
                      <a:pt x="117" y="73"/>
                    </a:cubicBezTo>
                    <a:cubicBezTo>
                      <a:pt x="116" y="74"/>
                      <a:pt x="115" y="73"/>
                      <a:pt x="115" y="73"/>
                    </a:cubicBezTo>
                    <a:cubicBezTo>
                      <a:pt x="115" y="72"/>
                      <a:pt x="116" y="72"/>
                      <a:pt x="117" y="72"/>
                    </a:cubicBezTo>
                    <a:cubicBezTo>
                      <a:pt x="116" y="71"/>
                      <a:pt x="116" y="71"/>
                      <a:pt x="116" y="70"/>
                    </a:cubicBezTo>
                    <a:cubicBezTo>
                      <a:pt x="116" y="70"/>
                      <a:pt x="116" y="70"/>
                      <a:pt x="116" y="70"/>
                    </a:cubicBezTo>
                    <a:cubicBezTo>
                      <a:pt x="116" y="70"/>
                      <a:pt x="116" y="69"/>
                      <a:pt x="116" y="69"/>
                    </a:cubicBezTo>
                    <a:cubicBezTo>
                      <a:pt x="116" y="69"/>
                      <a:pt x="116" y="69"/>
                      <a:pt x="116" y="69"/>
                    </a:cubicBezTo>
                    <a:cubicBezTo>
                      <a:pt x="116" y="69"/>
                      <a:pt x="117" y="68"/>
                      <a:pt x="117" y="68"/>
                    </a:cubicBezTo>
                    <a:cubicBezTo>
                      <a:pt x="116" y="68"/>
                      <a:pt x="116" y="67"/>
                      <a:pt x="116" y="66"/>
                    </a:cubicBezTo>
                    <a:cubicBezTo>
                      <a:pt x="116" y="66"/>
                      <a:pt x="116" y="66"/>
                      <a:pt x="116" y="66"/>
                    </a:cubicBezTo>
                    <a:cubicBezTo>
                      <a:pt x="116" y="66"/>
                      <a:pt x="116" y="66"/>
                      <a:pt x="116" y="66"/>
                    </a:cubicBezTo>
                    <a:cubicBezTo>
                      <a:pt x="116" y="65"/>
                      <a:pt x="116" y="65"/>
                      <a:pt x="116" y="65"/>
                    </a:cubicBezTo>
                    <a:cubicBezTo>
                      <a:pt x="116" y="66"/>
                      <a:pt x="116" y="66"/>
                      <a:pt x="117" y="66"/>
                    </a:cubicBezTo>
                    <a:cubicBezTo>
                      <a:pt x="117" y="65"/>
                      <a:pt x="116" y="65"/>
                      <a:pt x="116" y="65"/>
                    </a:cubicBezTo>
                    <a:cubicBezTo>
                      <a:pt x="116" y="64"/>
                      <a:pt x="116" y="64"/>
                      <a:pt x="116" y="64"/>
                    </a:cubicBezTo>
                    <a:cubicBezTo>
                      <a:pt x="116" y="64"/>
                      <a:pt x="116" y="65"/>
                      <a:pt x="116" y="65"/>
                    </a:cubicBezTo>
                    <a:cubicBezTo>
                      <a:pt x="117" y="65"/>
                      <a:pt x="116" y="64"/>
                      <a:pt x="117" y="64"/>
                    </a:cubicBezTo>
                    <a:cubicBezTo>
                      <a:pt x="117" y="64"/>
                      <a:pt x="116" y="64"/>
                      <a:pt x="116" y="64"/>
                    </a:cubicBezTo>
                    <a:cubicBezTo>
                      <a:pt x="116" y="63"/>
                      <a:pt x="116" y="62"/>
                      <a:pt x="117" y="63"/>
                    </a:cubicBezTo>
                    <a:cubicBezTo>
                      <a:pt x="116" y="62"/>
                      <a:pt x="116" y="62"/>
                      <a:pt x="116" y="62"/>
                    </a:cubicBezTo>
                    <a:cubicBezTo>
                      <a:pt x="116" y="62"/>
                      <a:pt x="116" y="62"/>
                      <a:pt x="116" y="62"/>
                    </a:cubicBezTo>
                    <a:cubicBezTo>
                      <a:pt x="116" y="62"/>
                      <a:pt x="115" y="62"/>
                      <a:pt x="116" y="62"/>
                    </a:cubicBezTo>
                    <a:cubicBezTo>
                      <a:pt x="116" y="62"/>
                      <a:pt x="116" y="62"/>
                      <a:pt x="116" y="62"/>
                    </a:cubicBezTo>
                    <a:cubicBezTo>
                      <a:pt x="116" y="62"/>
                      <a:pt x="116" y="61"/>
                      <a:pt x="115" y="61"/>
                    </a:cubicBezTo>
                    <a:cubicBezTo>
                      <a:pt x="116" y="61"/>
                      <a:pt x="116" y="61"/>
                      <a:pt x="116" y="61"/>
                    </a:cubicBezTo>
                    <a:cubicBezTo>
                      <a:pt x="116" y="60"/>
                      <a:pt x="116" y="60"/>
                      <a:pt x="116" y="59"/>
                    </a:cubicBezTo>
                    <a:cubicBezTo>
                      <a:pt x="116" y="59"/>
                      <a:pt x="117" y="60"/>
                      <a:pt x="117" y="59"/>
                    </a:cubicBezTo>
                    <a:cubicBezTo>
                      <a:pt x="116" y="58"/>
                      <a:pt x="116" y="58"/>
                      <a:pt x="116" y="58"/>
                    </a:cubicBezTo>
                    <a:cubicBezTo>
                      <a:pt x="116" y="57"/>
                      <a:pt x="116" y="57"/>
                      <a:pt x="117" y="57"/>
                    </a:cubicBezTo>
                    <a:cubicBezTo>
                      <a:pt x="117" y="56"/>
                      <a:pt x="115" y="56"/>
                      <a:pt x="116" y="55"/>
                    </a:cubicBezTo>
                    <a:cubicBezTo>
                      <a:pt x="116" y="55"/>
                      <a:pt x="116" y="55"/>
                      <a:pt x="117" y="54"/>
                    </a:cubicBezTo>
                    <a:cubicBezTo>
                      <a:pt x="117" y="54"/>
                      <a:pt x="116" y="54"/>
                      <a:pt x="116" y="54"/>
                    </a:cubicBezTo>
                    <a:cubicBezTo>
                      <a:pt x="116" y="54"/>
                      <a:pt x="117" y="54"/>
                      <a:pt x="116" y="55"/>
                    </a:cubicBezTo>
                    <a:cubicBezTo>
                      <a:pt x="116" y="55"/>
                      <a:pt x="116" y="54"/>
                      <a:pt x="116" y="54"/>
                    </a:cubicBezTo>
                    <a:cubicBezTo>
                      <a:pt x="117" y="53"/>
                      <a:pt x="116" y="51"/>
                      <a:pt x="117" y="49"/>
                    </a:cubicBezTo>
                    <a:cubicBezTo>
                      <a:pt x="116" y="49"/>
                      <a:pt x="117" y="48"/>
                      <a:pt x="117" y="48"/>
                    </a:cubicBezTo>
                    <a:cubicBezTo>
                      <a:pt x="117" y="48"/>
                      <a:pt x="116" y="47"/>
                      <a:pt x="117" y="47"/>
                    </a:cubicBezTo>
                    <a:cubicBezTo>
                      <a:pt x="116" y="47"/>
                      <a:pt x="116" y="47"/>
                      <a:pt x="116" y="47"/>
                    </a:cubicBezTo>
                    <a:cubicBezTo>
                      <a:pt x="117" y="46"/>
                      <a:pt x="115" y="45"/>
                      <a:pt x="116" y="45"/>
                    </a:cubicBezTo>
                    <a:cubicBezTo>
                      <a:pt x="116" y="44"/>
                      <a:pt x="116" y="45"/>
                      <a:pt x="117" y="45"/>
                    </a:cubicBezTo>
                    <a:cubicBezTo>
                      <a:pt x="118" y="44"/>
                      <a:pt x="116" y="43"/>
                      <a:pt x="117" y="43"/>
                    </a:cubicBezTo>
                    <a:cubicBezTo>
                      <a:pt x="117" y="42"/>
                      <a:pt x="116" y="43"/>
                      <a:pt x="116" y="42"/>
                    </a:cubicBezTo>
                    <a:cubicBezTo>
                      <a:pt x="116" y="41"/>
                      <a:pt x="117" y="40"/>
                      <a:pt x="117" y="40"/>
                    </a:cubicBezTo>
                    <a:cubicBezTo>
                      <a:pt x="117" y="40"/>
                      <a:pt x="117" y="40"/>
                      <a:pt x="117" y="40"/>
                    </a:cubicBezTo>
                    <a:cubicBezTo>
                      <a:pt x="116" y="38"/>
                      <a:pt x="116" y="38"/>
                      <a:pt x="116" y="38"/>
                    </a:cubicBezTo>
                    <a:cubicBezTo>
                      <a:pt x="114" y="38"/>
                      <a:pt x="114" y="38"/>
                      <a:pt x="114" y="38"/>
                    </a:cubicBezTo>
                    <a:cubicBezTo>
                      <a:pt x="114" y="38"/>
                      <a:pt x="114" y="38"/>
                      <a:pt x="113" y="38"/>
                    </a:cubicBezTo>
                    <a:cubicBezTo>
                      <a:pt x="113" y="38"/>
                      <a:pt x="114" y="38"/>
                      <a:pt x="114" y="38"/>
                    </a:cubicBezTo>
                    <a:cubicBezTo>
                      <a:pt x="113" y="38"/>
                      <a:pt x="112" y="38"/>
                      <a:pt x="112" y="38"/>
                    </a:cubicBezTo>
                    <a:cubicBezTo>
                      <a:pt x="111" y="38"/>
                      <a:pt x="110" y="38"/>
                      <a:pt x="109" y="38"/>
                    </a:cubicBezTo>
                    <a:cubicBezTo>
                      <a:pt x="108" y="39"/>
                      <a:pt x="108" y="38"/>
                      <a:pt x="107" y="39"/>
                    </a:cubicBezTo>
                    <a:cubicBezTo>
                      <a:pt x="107" y="38"/>
                      <a:pt x="107" y="38"/>
                      <a:pt x="107" y="38"/>
                    </a:cubicBezTo>
                    <a:cubicBezTo>
                      <a:pt x="107" y="39"/>
                      <a:pt x="107" y="39"/>
                      <a:pt x="106" y="39"/>
                    </a:cubicBezTo>
                    <a:cubicBezTo>
                      <a:pt x="106" y="39"/>
                      <a:pt x="106" y="39"/>
                      <a:pt x="106" y="39"/>
                    </a:cubicBezTo>
                    <a:cubicBezTo>
                      <a:pt x="107" y="38"/>
                      <a:pt x="105" y="38"/>
                      <a:pt x="105" y="38"/>
                    </a:cubicBezTo>
                    <a:cubicBezTo>
                      <a:pt x="106" y="39"/>
                      <a:pt x="105" y="38"/>
                      <a:pt x="105" y="39"/>
                    </a:cubicBezTo>
                    <a:cubicBezTo>
                      <a:pt x="104" y="39"/>
                      <a:pt x="104" y="39"/>
                      <a:pt x="104" y="39"/>
                    </a:cubicBezTo>
                    <a:cubicBezTo>
                      <a:pt x="103" y="39"/>
                      <a:pt x="104" y="39"/>
                      <a:pt x="103" y="39"/>
                    </a:cubicBezTo>
                    <a:cubicBezTo>
                      <a:pt x="103" y="39"/>
                      <a:pt x="103" y="39"/>
                      <a:pt x="103" y="39"/>
                    </a:cubicBezTo>
                    <a:cubicBezTo>
                      <a:pt x="102" y="38"/>
                      <a:pt x="102" y="39"/>
                      <a:pt x="101" y="39"/>
                    </a:cubicBezTo>
                    <a:cubicBezTo>
                      <a:pt x="101" y="38"/>
                      <a:pt x="100" y="39"/>
                      <a:pt x="100" y="39"/>
                    </a:cubicBezTo>
                    <a:cubicBezTo>
                      <a:pt x="99" y="39"/>
                      <a:pt x="102" y="38"/>
                      <a:pt x="102" y="39"/>
                    </a:cubicBezTo>
                    <a:cubicBezTo>
                      <a:pt x="102" y="38"/>
                      <a:pt x="101" y="39"/>
                      <a:pt x="101" y="38"/>
                    </a:cubicBezTo>
                    <a:cubicBezTo>
                      <a:pt x="101" y="38"/>
                      <a:pt x="101" y="38"/>
                      <a:pt x="101" y="38"/>
                    </a:cubicBezTo>
                    <a:cubicBezTo>
                      <a:pt x="100" y="38"/>
                      <a:pt x="99" y="39"/>
                      <a:pt x="99" y="39"/>
                    </a:cubicBezTo>
                    <a:cubicBezTo>
                      <a:pt x="98" y="38"/>
                      <a:pt x="95" y="39"/>
                      <a:pt x="95" y="39"/>
                    </a:cubicBezTo>
                    <a:cubicBezTo>
                      <a:pt x="95" y="39"/>
                      <a:pt x="95" y="39"/>
                      <a:pt x="95" y="39"/>
                    </a:cubicBezTo>
                    <a:cubicBezTo>
                      <a:pt x="95" y="39"/>
                      <a:pt x="94" y="40"/>
                      <a:pt x="94" y="39"/>
                    </a:cubicBezTo>
                    <a:cubicBezTo>
                      <a:pt x="94" y="39"/>
                      <a:pt x="94" y="39"/>
                      <a:pt x="94" y="39"/>
                    </a:cubicBezTo>
                    <a:cubicBezTo>
                      <a:pt x="92" y="40"/>
                      <a:pt x="92" y="40"/>
                      <a:pt x="92" y="40"/>
                    </a:cubicBezTo>
                    <a:cubicBezTo>
                      <a:pt x="92" y="41"/>
                      <a:pt x="92" y="41"/>
                      <a:pt x="92" y="41"/>
                    </a:cubicBezTo>
                    <a:cubicBezTo>
                      <a:pt x="92" y="41"/>
                      <a:pt x="92" y="42"/>
                      <a:pt x="92" y="42"/>
                    </a:cubicBezTo>
                    <a:cubicBezTo>
                      <a:pt x="92" y="42"/>
                      <a:pt x="92" y="42"/>
                      <a:pt x="92" y="42"/>
                    </a:cubicBezTo>
                    <a:cubicBezTo>
                      <a:pt x="92" y="43"/>
                      <a:pt x="93" y="45"/>
                      <a:pt x="92" y="46"/>
                    </a:cubicBezTo>
                    <a:cubicBezTo>
                      <a:pt x="93" y="46"/>
                      <a:pt x="92" y="46"/>
                      <a:pt x="92" y="46"/>
                    </a:cubicBezTo>
                    <a:cubicBezTo>
                      <a:pt x="92" y="47"/>
                      <a:pt x="92" y="48"/>
                      <a:pt x="93" y="49"/>
                    </a:cubicBezTo>
                    <a:cubicBezTo>
                      <a:pt x="93" y="49"/>
                      <a:pt x="93" y="49"/>
                      <a:pt x="93" y="48"/>
                    </a:cubicBezTo>
                    <a:cubicBezTo>
                      <a:pt x="93" y="49"/>
                      <a:pt x="93" y="50"/>
                      <a:pt x="93" y="50"/>
                    </a:cubicBezTo>
                    <a:cubicBezTo>
                      <a:pt x="93" y="50"/>
                      <a:pt x="93" y="50"/>
                      <a:pt x="93" y="50"/>
                    </a:cubicBezTo>
                    <a:cubicBezTo>
                      <a:pt x="93" y="49"/>
                      <a:pt x="94" y="50"/>
                      <a:pt x="94" y="51"/>
                    </a:cubicBezTo>
                    <a:cubicBezTo>
                      <a:pt x="94" y="51"/>
                      <a:pt x="94" y="51"/>
                      <a:pt x="94" y="51"/>
                    </a:cubicBezTo>
                    <a:cubicBezTo>
                      <a:pt x="94" y="52"/>
                      <a:pt x="94" y="52"/>
                      <a:pt x="94" y="52"/>
                    </a:cubicBezTo>
                    <a:cubicBezTo>
                      <a:pt x="94" y="53"/>
                      <a:pt x="94" y="52"/>
                      <a:pt x="94" y="52"/>
                    </a:cubicBezTo>
                    <a:cubicBezTo>
                      <a:pt x="93" y="52"/>
                      <a:pt x="93" y="54"/>
                      <a:pt x="93" y="54"/>
                    </a:cubicBezTo>
                    <a:cubicBezTo>
                      <a:pt x="93" y="54"/>
                      <a:pt x="93" y="54"/>
                      <a:pt x="94" y="54"/>
                    </a:cubicBezTo>
                    <a:cubicBezTo>
                      <a:pt x="94" y="55"/>
                      <a:pt x="93" y="55"/>
                      <a:pt x="93" y="55"/>
                    </a:cubicBezTo>
                    <a:cubicBezTo>
                      <a:pt x="95" y="57"/>
                      <a:pt x="95" y="57"/>
                      <a:pt x="95" y="57"/>
                    </a:cubicBezTo>
                    <a:cubicBezTo>
                      <a:pt x="95" y="56"/>
                      <a:pt x="94" y="57"/>
                      <a:pt x="94" y="57"/>
                    </a:cubicBezTo>
                    <a:cubicBezTo>
                      <a:pt x="94" y="58"/>
                      <a:pt x="95" y="58"/>
                      <a:pt x="96" y="59"/>
                    </a:cubicBezTo>
                    <a:cubicBezTo>
                      <a:pt x="96" y="60"/>
                      <a:pt x="96" y="61"/>
                      <a:pt x="96" y="61"/>
                    </a:cubicBezTo>
                    <a:cubicBezTo>
                      <a:pt x="96" y="61"/>
                      <a:pt x="96" y="61"/>
                      <a:pt x="96" y="61"/>
                    </a:cubicBezTo>
                    <a:cubicBezTo>
                      <a:pt x="95" y="61"/>
                      <a:pt x="95" y="61"/>
                      <a:pt x="95" y="61"/>
                    </a:cubicBezTo>
                    <a:cubicBezTo>
                      <a:pt x="95" y="61"/>
                      <a:pt x="94" y="61"/>
                      <a:pt x="94" y="61"/>
                    </a:cubicBezTo>
                    <a:cubicBezTo>
                      <a:pt x="94" y="62"/>
                      <a:pt x="94" y="63"/>
                      <a:pt x="94" y="64"/>
                    </a:cubicBezTo>
                    <a:cubicBezTo>
                      <a:pt x="95" y="63"/>
                      <a:pt x="95" y="65"/>
                      <a:pt x="95" y="65"/>
                    </a:cubicBezTo>
                    <a:cubicBezTo>
                      <a:pt x="96" y="66"/>
                      <a:pt x="95" y="66"/>
                      <a:pt x="95" y="66"/>
                    </a:cubicBezTo>
                    <a:cubicBezTo>
                      <a:pt x="95" y="68"/>
                      <a:pt x="95" y="69"/>
                      <a:pt x="95" y="70"/>
                    </a:cubicBezTo>
                    <a:cubicBezTo>
                      <a:pt x="95" y="70"/>
                      <a:pt x="95" y="70"/>
                      <a:pt x="95" y="70"/>
                    </a:cubicBezTo>
                    <a:cubicBezTo>
                      <a:pt x="95" y="71"/>
                      <a:pt x="95" y="72"/>
                      <a:pt x="96" y="73"/>
                    </a:cubicBezTo>
                    <a:cubicBezTo>
                      <a:pt x="96" y="73"/>
                      <a:pt x="95" y="73"/>
                      <a:pt x="95" y="73"/>
                    </a:cubicBezTo>
                    <a:cubicBezTo>
                      <a:pt x="95" y="74"/>
                      <a:pt x="96" y="73"/>
                      <a:pt x="96" y="74"/>
                    </a:cubicBezTo>
                    <a:cubicBezTo>
                      <a:pt x="96" y="74"/>
                      <a:pt x="96" y="74"/>
                      <a:pt x="96" y="74"/>
                    </a:cubicBezTo>
                    <a:cubicBezTo>
                      <a:pt x="96" y="75"/>
                      <a:pt x="95" y="76"/>
                      <a:pt x="96" y="76"/>
                    </a:cubicBezTo>
                    <a:cubicBezTo>
                      <a:pt x="96" y="76"/>
                      <a:pt x="96" y="76"/>
                      <a:pt x="95" y="76"/>
                    </a:cubicBezTo>
                    <a:cubicBezTo>
                      <a:pt x="96" y="77"/>
                      <a:pt x="96" y="78"/>
                      <a:pt x="96" y="78"/>
                    </a:cubicBezTo>
                    <a:cubicBezTo>
                      <a:pt x="96" y="79"/>
                      <a:pt x="96" y="78"/>
                      <a:pt x="96" y="78"/>
                    </a:cubicBezTo>
                    <a:cubicBezTo>
                      <a:pt x="95" y="79"/>
                      <a:pt x="96" y="79"/>
                      <a:pt x="96" y="80"/>
                    </a:cubicBezTo>
                    <a:cubicBezTo>
                      <a:pt x="96" y="80"/>
                      <a:pt x="96" y="80"/>
                      <a:pt x="96" y="80"/>
                    </a:cubicBezTo>
                    <a:cubicBezTo>
                      <a:pt x="96" y="81"/>
                      <a:pt x="96" y="82"/>
                      <a:pt x="96" y="82"/>
                    </a:cubicBezTo>
                    <a:cubicBezTo>
                      <a:pt x="96" y="82"/>
                      <a:pt x="96" y="82"/>
                      <a:pt x="96" y="83"/>
                    </a:cubicBezTo>
                    <a:cubicBezTo>
                      <a:pt x="96" y="87"/>
                      <a:pt x="96" y="91"/>
                      <a:pt x="97" y="95"/>
                    </a:cubicBezTo>
                    <a:cubicBezTo>
                      <a:pt x="96" y="95"/>
                      <a:pt x="96" y="94"/>
                      <a:pt x="96" y="94"/>
                    </a:cubicBezTo>
                    <a:cubicBezTo>
                      <a:pt x="97" y="94"/>
                      <a:pt x="96" y="95"/>
                      <a:pt x="96" y="96"/>
                    </a:cubicBezTo>
                    <a:cubicBezTo>
                      <a:pt x="96" y="96"/>
                      <a:pt x="96" y="96"/>
                      <a:pt x="96" y="96"/>
                    </a:cubicBezTo>
                    <a:cubicBezTo>
                      <a:pt x="96" y="97"/>
                      <a:pt x="96" y="97"/>
                      <a:pt x="96" y="97"/>
                    </a:cubicBezTo>
                    <a:cubicBezTo>
                      <a:pt x="96" y="97"/>
                      <a:pt x="96" y="97"/>
                      <a:pt x="96" y="97"/>
                    </a:cubicBezTo>
                    <a:cubicBezTo>
                      <a:pt x="97" y="98"/>
                      <a:pt x="96" y="99"/>
                      <a:pt x="97" y="99"/>
                    </a:cubicBezTo>
                    <a:cubicBezTo>
                      <a:pt x="96" y="99"/>
                      <a:pt x="96" y="99"/>
                      <a:pt x="96" y="99"/>
                    </a:cubicBezTo>
                    <a:cubicBezTo>
                      <a:pt x="97" y="100"/>
                      <a:pt x="96" y="100"/>
                      <a:pt x="97" y="101"/>
                    </a:cubicBezTo>
                    <a:cubicBezTo>
                      <a:pt x="96" y="101"/>
                      <a:pt x="96" y="101"/>
                      <a:pt x="96" y="101"/>
                    </a:cubicBezTo>
                    <a:cubicBezTo>
                      <a:pt x="96" y="102"/>
                      <a:pt x="97" y="103"/>
                      <a:pt x="97" y="103"/>
                    </a:cubicBezTo>
                    <a:cubicBezTo>
                      <a:pt x="97" y="104"/>
                      <a:pt x="97" y="105"/>
                      <a:pt x="98" y="105"/>
                    </a:cubicBezTo>
                    <a:cubicBezTo>
                      <a:pt x="98" y="105"/>
                      <a:pt x="97" y="105"/>
                      <a:pt x="97" y="105"/>
                    </a:cubicBezTo>
                    <a:cubicBezTo>
                      <a:pt x="97" y="108"/>
                      <a:pt x="98" y="111"/>
                      <a:pt x="99" y="114"/>
                    </a:cubicBezTo>
                    <a:cubicBezTo>
                      <a:pt x="98" y="114"/>
                      <a:pt x="98" y="114"/>
                      <a:pt x="98" y="114"/>
                    </a:cubicBezTo>
                    <a:cubicBezTo>
                      <a:pt x="99" y="116"/>
                      <a:pt x="98" y="117"/>
                      <a:pt x="99" y="118"/>
                    </a:cubicBezTo>
                    <a:cubicBezTo>
                      <a:pt x="100" y="119"/>
                      <a:pt x="100" y="119"/>
                      <a:pt x="100" y="119"/>
                    </a:cubicBezTo>
                    <a:cubicBezTo>
                      <a:pt x="99" y="119"/>
                      <a:pt x="99" y="119"/>
                      <a:pt x="99" y="120"/>
                    </a:cubicBezTo>
                    <a:cubicBezTo>
                      <a:pt x="99" y="120"/>
                      <a:pt x="99" y="121"/>
                      <a:pt x="100" y="121"/>
                    </a:cubicBezTo>
                    <a:cubicBezTo>
                      <a:pt x="99" y="121"/>
                      <a:pt x="99" y="121"/>
                      <a:pt x="99" y="121"/>
                    </a:cubicBezTo>
                    <a:cubicBezTo>
                      <a:pt x="99" y="122"/>
                      <a:pt x="100" y="123"/>
                      <a:pt x="100" y="124"/>
                    </a:cubicBezTo>
                    <a:cubicBezTo>
                      <a:pt x="99" y="123"/>
                      <a:pt x="99" y="123"/>
                      <a:pt x="99" y="123"/>
                    </a:cubicBezTo>
                    <a:cubicBezTo>
                      <a:pt x="99" y="127"/>
                      <a:pt x="98" y="132"/>
                      <a:pt x="100" y="135"/>
                    </a:cubicBezTo>
                    <a:cubicBezTo>
                      <a:pt x="100" y="136"/>
                      <a:pt x="99" y="136"/>
                      <a:pt x="99" y="136"/>
                    </a:cubicBezTo>
                    <a:cubicBezTo>
                      <a:pt x="100" y="139"/>
                      <a:pt x="99" y="143"/>
                      <a:pt x="101" y="146"/>
                    </a:cubicBezTo>
                    <a:cubicBezTo>
                      <a:pt x="101" y="148"/>
                      <a:pt x="103" y="149"/>
                      <a:pt x="103" y="149"/>
                    </a:cubicBezTo>
                    <a:close/>
                    <a:moveTo>
                      <a:pt x="102" y="149"/>
                    </a:moveTo>
                    <a:cubicBezTo>
                      <a:pt x="102" y="148"/>
                      <a:pt x="102" y="148"/>
                      <a:pt x="102" y="148"/>
                    </a:cubicBezTo>
                    <a:cubicBezTo>
                      <a:pt x="102" y="148"/>
                      <a:pt x="102" y="149"/>
                      <a:pt x="102" y="149"/>
                    </a:cubicBezTo>
                    <a:close/>
                    <a:moveTo>
                      <a:pt x="115" y="143"/>
                    </a:moveTo>
                    <a:cubicBezTo>
                      <a:pt x="115" y="143"/>
                      <a:pt x="115" y="142"/>
                      <a:pt x="115" y="142"/>
                    </a:cubicBezTo>
                    <a:cubicBezTo>
                      <a:pt x="115" y="142"/>
                      <a:pt x="115" y="143"/>
                      <a:pt x="115" y="143"/>
                    </a:cubicBezTo>
                    <a:cubicBezTo>
                      <a:pt x="115" y="143"/>
                      <a:pt x="115" y="143"/>
                      <a:pt x="115" y="143"/>
                    </a:cubicBezTo>
                    <a:close/>
                    <a:moveTo>
                      <a:pt x="116" y="140"/>
                    </a:moveTo>
                    <a:cubicBezTo>
                      <a:pt x="116" y="139"/>
                      <a:pt x="115" y="138"/>
                      <a:pt x="115" y="138"/>
                    </a:cubicBezTo>
                    <a:lnTo>
                      <a:pt x="116" y="140"/>
                    </a:lnTo>
                    <a:close/>
                    <a:moveTo>
                      <a:pt x="117" y="134"/>
                    </a:moveTo>
                    <a:cubicBezTo>
                      <a:pt x="117" y="134"/>
                      <a:pt x="117" y="134"/>
                      <a:pt x="116" y="134"/>
                    </a:cubicBezTo>
                    <a:cubicBezTo>
                      <a:pt x="117" y="134"/>
                      <a:pt x="117" y="134"/>
                      <a:pt x="117" y="134"/>
                    </a:cubicBezTo>
                    <a:close/>
                    <a:moveTo>
                      <a:pt x="116" y="133"/>
                    </a:moveTo>
                    <a:cubicBezTo>
                      <a:pt x="116" y="133"/>
                      <a:pt x="116" y="133"/>
                      <a:pt x="116" y="134"/>
                    </a:cubicBezTo>
                    <a:cubicBezTo>
                      <a:pt x="116" y="134"/>
                      <a:pt x="116" y="133"/>
                      <a:pt x="116" y="133"/>
                    </a:cubicBezTo>
                    <a:close/>
                    <a:moveTo>
                      <a:pt x="117" y="124"/>
                    </a:moveTo>
                    <a:cubicBezTo>
                      <a:pt x="117" y="124"/>
                      <a:pt x="117" y="125"/>
                      <a:pt x="117" y="125"/>
                    </a:cubicBezTo>
                    <a:cubicBezTo>
                      <a:pt x="117" y="125"/>
                      <a:pt x="117" y="124"/>
                      <a:pt x="117" y="124"/>
                    </a:cubicBezTo>
                    <a:close/>
                    <a:moveTo>
                      <a:pt x="117" y="121"/>
                    </a:moveTo>
                    <a:cubicBezTo>
                      <a:pt x="117" y="121"/>
                      <a:pt x="117" y="120"/>
                      <a:pt x="116" y="121"/>
                    </a:cubicBezTo>
                    <a:cubicBezTo>
                      <a:pt x="117" y="121"/>
                      <a:pt x="116" y="121"/>
                      <a:pt x="116" y="121"/>
                    </a:cubicBezTo>
                    <a:lnTo>
                      <a:pt x="117" y="121"/>
                    </a:lnTo>
                    <a:close/>
                    <a:moveTo>
                      <a:pt x="117" y="46"/>
                    </a:moveTo>
                    <a:cubicBezTo>
                      <a:pt x="117" y="46"/>
                      <a:pt x="117" y="46"/>
                      <a:pt x="117" y="46"/>
                    </a:cubicBezTo>
                    <a:cubicBezTo>
                      <a:pt x="117" y="46"/>
                      <a:pt x="117" y="46"/>
                      <a:pt x="117" y="46"/>
                    </a:cubicBezTo>
                    <a:close/>
                    <a:moveTo>
                      <a:pt x="92" y="48"/>
                    </a:moveTo>
                    <a:cubicBezTo>
                      <a:pt x="92" y="48"/>
                      <a:pt x="92" y="48"/>
                      <a:pt x="92" y="48"/>
                    </a:cubicBezTo>
                    <a:cubicBezTo>
                      <a:pt x="92" y="49"/>
                      <a:pt x="92" y="48"/>
                      <a:pt x="92" y="48"/>
                    </a:cubicBezTo>
                    <a:close/>
                    <a:moveTo>
                      <a:pt x="95" y="65"/>
                    </a:moveTo>
                    <a:cubicBezTo>
                      <a:pt x="94" y="65"/>
                      <a:pt x="94" y="65"/>
                      <a:pt x="94" y="65"/>
                    </a:cubicBezTo>
                    <a:cubicBezTo>
                      <a:pt x="95" y="66"/>
                      <a:pt x="95" y="66"/>
                      <a:pt x="95" y="66"/>
                    </a:cubicBezTo>
                    <a:lnTo>
                      <a:pt x="95" y="65"/>
                    </a:lnTo>
                    <a:close/>
                    <a:moveTo>
                      <a:pt x="108" y="260"/>
                    </a:moveTo>
                    <a:cubicBezTo>
                      <a:pt x="109" y="260"/>
                      <a:pt x="107" y="260"/>
                      <a:pt x="108" y="260"/>
                    </a:cubicBezTo>
                    <a:cubicBezTo>
                      <a:pt x="108" y="260"/>
                      <a:pt x="108" y="260"/>
                      <a:pt x="108" y="260"/>
                    </a:cubicBezTo>
                    <a:close/>
                    <a:moveTo>
                      <a:pt x="111" y="261"/>
                    </a:moveTo>
                    <a:cubicBezTo>
                      <a:pt x="110" y="256"/>
                      <a:pt x="110" y="251"/>
                      <a:pt x="111" y="245"/>
                    </a:cubicBezTo>
                    <a:cubicBezTo>
                      <a:pt x="111" y="244"/>
                      <a:pt x="110" y="241"/>
                      <a:pt x="110" y="239"/>
                    </a:cubicBezTo>
                    <a:cubicBezTo>
                      <a:pt x="110" y="232"/>
                      <a:pt x="110" y="225"/>
                      <a:pt x="109" y="218"/>
                    </a:cubicBezTo>
                    <a:cubicBezTo>
                      <a:pt x="109" y="219"/>
                      <a:pt x="109" y="218"/>
                      <a:pt x="109" y="218"/>
                    </a:cubicBezTo>
                    <a:cubicBezTo>
                      <a:pt x="109" y="218"/>
                      <a:pt x="109" y="218"/>
                      <a:pt x="109" y="218"/>
                    </a:cubicBezTo>
                    <a:cubicBezTo>
                      <a:pt x="108" y="217"/>
                      <a:pt x="108" y="217"/>
                      <a:pt x="108" y="217"/>
                    </a:cubicBezTo>
                    <a:cubicBezTo>
                      <a:pt x="108" y="217"/>
                      <a:pt x="109" y="217"/>
                      <a:pt x="109" y="217"/>
                    </a:cubicBezTo>
                    <a:cubicBezTo>
                      <a:pt x="109" y="215"/>
                      <a:pt x="108" y="212"/>
                      <a:pt x="108" y="209"/>
                    </a:cubicBezTo>
                    <a:cubicBezTo>
                      <a:pt x="107" y="209"/>
                      <a:pt x="108" y="208"/>
                      <a:pt x="107" y="208"/>
                    </a:cubicBezTo>
                    <a:cubicBezTo>
                      <a:pt x="107" y="208"/>
                      <a:pt x="107" y="208"/>
                      <a:pt x="108" y="208"/>
                    </a:cubicBezTo>
                    <a:cubicBezTo>
                      <a:pt x="107" y="206"/>
                      <a:pt x="107" y="206"/>
                      <a:pt x="108" y="204"/>
                    </a:cubicBezTo>
                    <a:cubicBezTo>
                      <a:pt x="108" y="196"/>
                      <a:pt x="107" y="189"/>
                      <a:pt x="106" y="182"/>
                    </a:cubicBezTo>
                    <a:cubicBezTo>
                      <a:pt x="106" y="174"/>
                      <a:pt x="105" y="167"/>
                      <a:pt x="104" y="159"/>
                    </a:cubicBezTo>
                    <a:cubicBezTo>
                      <a:pt x="103" y="159"/>
                      <a:pt x="103" y="159"/>
                      <a:pt x="103" y="159"/>
                    </a:cubicBezTo>
                    <a:cubicBezTo>
                      <a:pt x="100" y="162"/>
                      <a:pt x="100" y="162"/>
                      <a:pt x="100" y="162"/>
                    </a:cubicBezTo>
                    <a:cubicBezTo>
                      <a:pt x="101" y="162"/>
                      <a:pt x="102" y="162"/>
                      <a:pt x="103" y="161"/>
                    </a:cubicBezTo>
                    <a:cubicBezTo>
                      <a:pt x="103" y="161"/>
                      <a:pt x="103" y="161"/>
                      <a:pt x="103" y="161"/>
                    </a:cubicBezTo>
                    <a:cubicBezTo>
                      <a:pt x="104" y="161"/>
                      <a:pt x="105" y="161"/>
                      <a:pt x="106" y="162"/>
                    </a:cubicBezTo>
                    <a:cubicBezTo>
                      <a:pt x="106" y="161"/>
                      <a:pt x="107" y="161"/>
                      <a:pt x="107" y="161"/>
                    </a:cubicBezTo>
                    <a:cubicBezTo>
                      <a:pt x="107" y="160"/>
                      <a:pt x="108" y="162"/>
                      <a:pt x="108" y="161"/>
                    </a:cubicBezTo>
                    <a:cubicBezTo>
                      <a:pt x="108" y="161"/>
                      <a:pt x="108" y="161"/>
                      <a:pt x="109" y="161"/>
                    </a:cubicBezTo>
                    <a:cubicBezTo>
                      <a:pt x="110" y="160"/>
                      <a:pt x="108" y="161"/>
                      <a:pt x="111" y="162"/>
                    </a:cubicBezTo>
                    <a:cubicBezTo>
                      <a:pt x="113" y="162"/>
                      <a:pt x="116" y="161"/>
                      <a:pt x="119" y="161"/>
                    </a:cubicBezTo>
                    <a:cubicBezTo>
                      <a:pt x="116" y="158"/>
                      <a:pt x="116" y="158"/>
                      <a:pt x="116" y="158"/>
                    </a:cubicBezTo>
                    <a:cubicBezTo>
                      <a:pt x="116" y="159"/>
                      <a:pt x="116" y="159"/>
                      <a:pt x="116" y="160"/>
                    </a:cubicBezTo>
                    <a:cubicBezTo>
                      <a:pt x="116" y="160"/>
                      <a:pt x="116" y="160"/>
                      <a:pt x="116" y="160"/>
                    </a:cubicBezTo>
                    <a:cubicBezTo>
                      <a:pt x="115" y="161"/>
                      <a:pt x="116" y="161"/>
                      <a:pt x="116" y="162"/>
                    </a:cubicBezTo>
                    <a:cubicBezTo>
                      <a:pt x="116" y="162"/>
                      <a:pt x="116" y="162"/>
                      <a:pt x="116" y="161"/>
                    </a:cubicBezTo>
                    <a:cubicBezTo>
                      <a:pt x="115" y="163"/>
                      <a:pt x="116" y="164"/>
                      <a:pt x="116" y="166"/>
                    </a:cubicBezTo>
                    <a:cubicBezTo>
                      <a:pt x="116" y="165"/>
                      <a:pt x="116" y="165"/>
                      <a:pt x="116" y="165"/>
                    </a:cubicBezTo>
                    <a:cubicBezTo>
                      <a:pt x="117" y="167"/>
                      <a:pt x="116" y="168"/>
                      <a:pt x="116" y="169"/>
                    </a:cubicBezTo>
                    <a:cubicBezTo>
                      <a:pt x="116" y="169"/>
                      <a:pt x="116" y="170"/>
                      <a:pt x="116" y="170"/>
                    </a:cubicBezTo>
                    <a:cubicBezTo>
                      <a:pt x="117" y="171"/>
                      <a:pt x="116" y="173"/>
                      <a:pt x="117" y="174"/>
                    </a:cubicBezTo>
                    <a:cubicBezTo>
                      <a:pt x="117" y="174"/>
                      <a:pt x="117" y="174"/>
                      <a:pt x="117" y="174"/>
                    </a:cubicBezTo>
                    <a:cubicBezTo>
                      <a:pt x="117" y="178"/>
                      <a:pt x="117" y="182"/>
                      <a:pt x="118" y="185"/>
                    </a:cubicBezTo>
                    <a:cubicBezTo>
                      <a:pt x="119" y="188"/>
                      <a:pt x="118" y="190"/>
                      <a:pt x="118" y="192"/>
                    </a:cubicBezTo>
                    <a:cubicBezTo>
                      <a:pt x="119" y="193"/>
                      <a:pt x="119" y="192"/>
                      <a:pt x="119" y="193"/>
                    </a:cubicBezTo>
                    <a:cubicBezTo>
                      <a:pt x="119" y="193"/>
                      <a:pt x="119" y="193"/>
                      <a:pt x="119" y="193"/>
                    </a:cubicBezTo>
                    <a:cubicBezTo>
                      <a:pt x="119" y="194"/>
                      <a:pt x="119" y="196"/>
                      <a:pt x="119" y="197"/>
                    </a:cubicBezTo>
                    <a:cubicBezTo>
                      <a:pt x="119" y="197"/>
                      <a:pt x="119" y="198"/>
                      <a:pt x="119" y="198"/>
                    </a:cubicBezTo>
                    <a:cubicBezTo>
                      <a:pt x="119" y="199"/>
                      <a:pt x="120" y="201"/>
                      <a:pt x="120" y="203"/>
                    </a:cubicBezTo>
                    <a:cubicBezTo>
                      <a:pt x="121" y="202"/>
                      <a:pt x="120" y="204"/>
                      <a:pt x="121" y="205"/>
                    </a:cubicBezTo>
                    <a:cubicBezTo>
                      <a:pt x="121" y="205"/>
                      <a:pt x="120" y="205"/>
                      <a:pt x="120" y="205"/>
                    </a:cubicBezTo>
                    <a:cubicBezTo>
                      <a:pt x="120" y="204"/>
                      <a:pt x="120" y="204"/>
                      <a:pt x="120" y="204"/>
                    </a:cubicBezTo>
                    <a:cubicBezTo>
                      <a:pt x="120" y="206"/>
                      <a:pt x="121" y="207"/>
                      <a:pt x="120" y="208"/>
                    </a:cubicBezTo>
                    <a:cubicBezTo>
                      <a:pt x="121" y="209"/>
                      <a:pt x="121" y="209"/>
                      <a:pt x="121" y="210"/>
                    </a:cubicBezTo>
                    <a:cubicBezTo>
                      <a:pt x="120" y="210"/>
                      <a:pt x="121" y="212"/>
                      <a:pt x="121" y="212"/>
                    </a:cubicBezTo>
                    <a:cubicBezTo>
                      <a:pt x="122" y="212"/>
                      <a:pt x="122" y="213"/>
                      <a:pt x="122" y="214"/>
                    </a:cubicBezTo>
                    <a:cubicBezTo>
                      <a:pt x="121" y="214"/>
                      <a:pt x="121" y="214"/>
                      <a:pt x="121" y="214"/>
                    </a:cubicBezTo>
                    <a:cubicBezTo>
                      <a:pt x="122" y="216"/>
                      <a:pt x="121" y="220"/>
                      <a:pt x="123" y="223"/>
                    </a:cubicBezTo>
                    <a:cubicBezTo>
                      <a:pt x="122" y="223"/>
                      <a:pt x="122" y="223"/>
                      <a:pt x="122" y="223"/>
                    </a:cubicBezTo>
                    <a:cubicBezTo>
                      <a:pt x="123" y="226"/>
                      <a:pt x="123" y="229"/>
                      <a:pt x="124" y="232"/>
                    </a:cubicBezTo>
                    <a:cubicBezTo>
                      <a:pt x="124" y="233"/>
                      <a:pt x="124" y="234"/>
                      <a:pt x="124" y="235"/>
                    </a:cubicBezTo>
                    <a:cubicBezTo>
                      <a:pt x="125" y="236"/>
                      <a:pt x="125" y="237"/>
                      <a:pt x="126" y="237"/>
                    </a:cubicBezTo>
                    <a:cubicBezTo>
                      <a:pt x="126" y="238"/>
                      <a:pt x="125" y="238"/>
                      <a:pt x="125" y="238"/>
                    </a:cubicBezTo>
                    <a:cubicBezTo>
                      <a:pt x="125" y="239"/>
                      <a:pt x="124" y="241"/>
                      <a:pt x="125" y="242"/>
                    </a:cubicBezTo>
                    <a:cubicBezTo>
                      <a:pt x="125" y="242"/>
                      <a:pt x="125" y="242"/>
                      <a:pt x="125" y="242"/>
                    </a:cubicBezTo>
                    <a:cubicBezTo>
                      <a:pt x="126" y="243"/>
                      <a:pt x="126" y="244"/>
                      <a:pt x="126" y="246"/>
                    </a:cubicBezTo>
                    <a:cubicBezTo>
                      <a:pt x="126" y="246"/>
                      <a:pt x="127" y="247"/>
                      <a:pt x="127" y="247"/>
                    </a:cubicBezTo>
                    <a:cubicBezTo>
                      <a:pt x="127" y="247"/>
                      <a:pt x="126" y="247"/>
                      <a:pt x="127" y="247"/>
                    </a:cubicBezTo>
                    <a:cubicBezTo>
                      <a:pt x="126" y="247"/>
                      <a:pt x="126" y="247"/>
                      <a:pt x="126" y="247"/>
                    </a:cubicBezTo>
                    <a:cubicBezTo>
                      <a:pt x="126" y="250"/>
                      <a:pt x="127" y="252"/>
                      <a:pt x="128" y="255"/>
                    </a:cubicBezTo>
                    <a:cubicBezTo>
                      <a:pt x="127" y="255"/>
                      <a:pt x="127" y="257"/>
                      <a:pt x="128" y="258"/>
                    </a:cubicBezTo>
                    <a:cubicBezTo>
                      <a:pt x="129" y="256"/>
                      <a:pt x="129" y="256"/>
                      <a:pt x="129" y="256"/>
                    </a:cubicBezTo>
                    <a:cubicBezTo>
                      <a:pt x="129" y="256"/>
                      <a:pt x="128" y="256"/>
                      <a:pt x="128" y="256"/>
                    </a:cubicBezTo>
                    <a:cubicBezTo>
                      <a:pt x="127" y="257"/>
                      <a:pt x="125" y="256"/>
                      <a:pt x="125" y="257"/>
                    </a:cubicBezTo>
                    <a:cubicBezTo>
                      <a:pt x="125" y="257"/>
                      <a:pt x="125" y="257"/>
                      <a:pt x="125" y="257"/>
                    </a:cubicBezTo>
                    <a:cubicBezTo>
                      <a:pt x="124" y="257"/>
                      <a:pt x="122" y="257"/>
                      <a:pt x="121" y="257"/>
                    </a:cubicBezTo>
                    <a:cubicBezTo>
                      <a:pt x="120" y="257"/>
                      <a:pt x="120" y="258"/>
                      <a:pt x="119" y="258"/>
                    </a:cubicBezTo>
                    <a:cubicBezTo>
                      <a:pt x="119" y="258"/>
                      <a:pt x="119" y="258"/>
                      <a:pt x="119" y="258"/>
                    </a:cubicBezTo>
                    <a:cubicBezTo>
                      <a:pt x="118" y="258"/>
                      <a:pt x="118" y="259"/>
                      <a:pt x="118" y="260"/>
                    </a:cubicBezTo>
                    <a:cubicBezTo>
                      <a:pt x="117" y="259"/>
                      <a:pt x="117" y="260"/>
                      <a:pt x="117" y="260"/>
                    </a:cubicBezTo>
                    <a:cubicBezTo>
                      <a:pt x="117" y="259"/>
                      <a:pt x="118" y="259"/>
                      <a:pt x="118" y="258"/>
                    </a:cubicBezTo>
                    <a:cubicBezTo>
                      <a:pt x="117" y="258"/>
                      <a:pt x="116" y="259"/>
                      <a:pt x="115" y="259"/>
                    </a:cubicBezTo>
                    <a:cubicBezTo>
                      <a:pt x="115" y="259"/>
                      <a:pt x="114" y="259"/>
                      <a:pt x="114" y="260"/>
                    </a:cubicBezTo>
                    <a:cubicBezTo>
                      <a:pt x="114" y="259"/>
                      <a:pt x="113" y="259"/>
                      <a:pt x="114" y="259"/>
                    </a:cubicBezTo>
                    <a:cubicBezTo>
                      <a:pt x="113" y="259"/>
                      <a:pt x="113" y="259"/>
                      <a:pt x="112" y="260"/>
                    </a:cubicBezTo>
                    <a:cubicBezTo>
                      <a:pt x="112" y="259"/>
                      <a:pt x="113" y="260"/>
                      <a:pt x="113" y="259"/>
                    </a:cubicBezTo>
                    <a:cubicBezTo>
                      <a:pt x="113" y="260"/>
                      <a:pt x="112" y="260"/>
                      <a:pt x="112" y="261"/>
                    </a:cubicBezTo>
                    <a:cubicBezTo>
                      <a:pt x="113" y="260"/>
                      <a:pt x="113" y="260"/>
                      <a:pt x="113" y="260"/>
                    </a:cubicBezTo>
                    <a:cubicBezTo>
                      <a:pt x="113" y="261"/>
                      <a:pt x="112" y="261"/>
                      <a:pt x="112" y="261"/>
                    </a:cubicBezTo>
                    <a:cubicBezTo>
                      <a:pt x="111" y="260"/>
                      <a:pt x="112" y="260"/>
                      <a:pt x="112" y="260"/>
                    </a:cubicBezTo>
                    <a:cubicBezTo>
                      <a:pt x="110" y="261"/>
                      <a:pt x="110" y="261"/>
                      <a:pt x="110" y="261"/>
                    </a:cubicBezTo>
                    <a:cubicBezTo>
                      <a:pt x="111" y="261"/>
                      <a:pt x="111" y="261"/>
                      <a:pt x="111" y="261"/>
                    </a:cubicBezTo>
                    <a:cubicBezTo>
                      <a:pt x="112" y="261"/>
                      <a:pt x="112" y="261"/>
                      <a:pt x="112" y="261"/>
                    </a:cubicBezTo>
                    <a:cubicBezTo>
                      <a:pt x="112" y="261"/>
                      <a:pt x="112" y="261"/>
                      <a:pt x="112" y="261"/>
                    </a:cubicBezTo>
                    <a:cubicBezTo>
                      <a:pt x="113" y="261"/>
                      <a:pt x="114" y="261"/>
                      <a:pt x="115" y="261"/>
                    </a:cubicBezTo>
                    <a:cubicBezTo>
                      <a:pt x="114" y="260"/>
                      <a:pt x="114" y="260"/>
                      <a:pt x="114" y="260"/>
                    </a:cubicBezTo>
                    <a:cubicBezTo>
                      <a:pt x="115" y="260"/>
                      <a:pt x="115" y="260"/>
                      <a:pt x="116" y="260"/>
                    </a:cubicBezTo>
                    <a:cubicBezTo>
                      <a:pt x="116" y="260"/>
                      <a:pt x="116" y="260"/>
                      <a:pt x="116" y="261"/>
                    </a:cubicBezTo>
                    <a:cubicBezTo>
                      <a:pt x="116" y="261"/>
                      <a:pt x="116" y="260"/>
                      <a:pt x="117" y="260"/>
                    </a:cubicBezTo>
                    <a:cubicBezTo>
                      <a:pt x="116" y="261"/>
                      <a:pt x="116" y="261"/>
                      <a:pt x="116" y="261"/>
                    </a:cubicBezTo>
                    <a:cubicBezTo>
                      <a:pt x="117" y="260"/>
                      <a:pt x="118" y="261"/>
                      <a:pt x="118" y="260"/>
                    </a:cubicBezTo>
                    <a:cubicBezTo>
                      <a:pt x="118" y="261"/>
                      <a:pt x="118" y="261"/>
                      <a:pt x="118" y="261"/>
                    </a:cubicBezTo>
                    <a:cubicBezTo>
                      <a:pt x="119" y="261"/>
                      <a:pt x="118" y="260"/>
                      <a:pt x="119" y="260"/>
                    </a:cubicBezTo>
                    <a:cubicBezTo>
                      <a:pt x="119" y="260"/>
                      <a:pt x="119" y="261"/>
                      <a:pt x="120" y="261"/>
                    </a:cubicBezTo>
                    <a:cubicBezTo>
                      <a:pt x="121" y="261"/>
                      <a:pt x="122" y="260"/>
                      <a:pt x="124" y="260"/>
                    </a:cubicBezTo>
                    <a:cubicBezTo>
                      <a:pt x="124" y="260"/>
                      <a:pt x="125" y="260"/>
                      <a:pt x="126" y="259"/>
                    </a:cubicBezTo>
                    <a:cubicBezTo>
                      <a:pt x="127" y="259"/>
                      <a:pt x="126" y="260"/>
                      <a:pt x="127" y="259"/>
                    </a:cubicBezTo>
                    <a:cubicBezTo>
                      <a:pt x="127" y="260"/>
                      <a:pt x="128" y="261"/>
                      <a:pt x="127" y="261"/>
                    </a:cubicBezTo>
                    <a:cubicBezTo>
                      <a:pt x="127" y="260"/>
                      <a:pt x="128" y="262"/>
                      <a:pt x="128" y="261"/>
                    </a:cubicBezTo>
                    <a:cubicBezTo>
                      <a:pt x="128" y="261"/>
                      <a:pt x="128" y="262"/>
                      <a:pt x="128" y="262"/>
                    </a:cubicBezTo>
                    <a:cubicBezTo>
                      <a:pt x="128" y="261"/>
                      <a:pt x="128" y="261"/>
                      <a:pt x="127" y="261"/>
                    </a:cubicBezTo>
                    <a:cubicBezTo>
                      <a:pt x="127" y="260"/>
                      <a:pt x="129" y="260"/>
                      <a:pt x="128" y="260"/>
                    </a:cubicBezTo>
                    <a:cubicBezTo>
                      <a:pt x="128" y="259"/>
                      <a:pt x="129" y="259"/>
                      <a:pt x="130" y="259"/>
                    </a:cubicBezTo>
                    <a:cubicBezTo>
                      <a:pt x="131" y="259"/>
                      <a:pt x="131" y="259"/>
                      <a:pt x="131" y="259"/>
                    </a:cubicBezTo>
                    <a:cubicBezTo>
                      <a:pt x="131" y="257"/>
                      <a:pt x="131" y="257"/>
                      <a:pt x="131" y="257"/>
                    </a:cubicBezTo>
                    <a:cubicBezTo>
                      <a:pt x="131" y="257"/>
                      <a:pt x="131" y="256"/>
                      <a:pt x="131" y="255"/>
                    </a:cubicBezTo>
                    <a:cubicBezTo>
                      <a:pt x="131" y="256"/>
                      <a:pt x="131" y="256"/>
                      <a:pt x="132" y="255"/>
                    </a:cubicBezTo>
                    <a:cubicBezTo>
                      <a:pt x="131" y="255"/>
                      <a:pt x="131" y="254"/>
                      <a:pt x="131" y="253"/>
                    </a:cubicBezTo>
                    <a:cubicBezTo>
                      <a:pt x="130" y="253"/>
                      <a:pt x="130" y="253"/>
                      <a:pt x="130" y="253"/>
                    </a:cubicBezTo>
                    <a:cubicBezTo>
                      <a:pt x="129" y="253"/>
                      <a:pt x="129" y="253"/>
                      <a:pt x="129" y="253"/>
                    </a:cubicBezTo>
                    <a:cubicBezTo>
                      <a:pt x="130" y="252"/>
                      <a:pt x="131" y="252"/>
                      <a:pt x="131" y="251"/>
                    </a:cubicBezTo>
                    <a:cubicBezTo>
                      <a:pt x="132" y="252"/>
                      <a:pt x="131" y="253"/>
                      <a:pt x="131" y="253"/>
                    </a:cubicBezTo>
                    <a:cubicBezTo>
                      <a:pt x="132" y="253"/>
                      <a:pt x="132" y="255"/>
                      <a:pt x="132" y="255"/>
                    </a:cubicBezTo>
                    <a:cubicBezTo>
                      <a:pt x="133" y="256"/>
                      <a:pt x="132" y="254"/>
                      <a:pt x="133" y="254"/>
                    </a:cubicBezTo>
                    <a:cubicBezTo>
                      <a:pt x="133" y="254"/>
                      <a:pt x="132" y="253"/>
                      <a:pt x="132" y="252"/>
                    </a:cubicBezTo>
                    <a:cubicBezTo>
                      <a:pt x="132" y="252"/>
                      <a:pt x="132" y="253"/>
                      <a:pt x="131" y="252"/>
                    </a:cubicBezTo>
                    <a:cubicBezTo>
                      <a:pt x="130" y="251"/>
                      <a:pt x="132" y="251"/>
                      <a:pt x="132" y="251"/>
                    </a:cubicBezTo>
                    <a:cubicBezTo>
                      <a:pt x="132" y="251"/>
                      <a:pt x="132" y="251"/>
                      <a:pt x="132" y="251"/>
                    </a:cubicBezTo>
                    <a:cubicBezTo>
                      <a:pt x="132" y="250"/>
                      <a:pt x="132" y="250"/>
                      <a:pt x="132" y="249"/>
                    </a:cubicBezTo>
                    <a:cubicBezTo>
                      <a:pt x="133" y="249"/>
                      <a:pt x="132" y="251"/>
                      <a:pt x="132" y="251"/>
                    </a:cubicBezTo>
                    <a:cubicBezTo>
                      <a:pt x="133" y="250"/>
                      <a:pt x="133" y="250"/>
                      <a:pt x="133" y="250"/>
                    </a:cubicBezTo>
                    <a:cubicBezTo>
                      <a:pt x="133" y="249"/>
                      <a:pt x="132" y="250"/>
                      <a:pt x="132" y="249"/>
                    </a:cubicBezTo>
                    <a:cubicBezTo>
                      <a:pt x="133" y="249"/>
                      <a:pt x="133" y="249"/>
                      <a:pt x="133" y="249"/>
                    </a:cubicBezTo>
                    <a:cubicBezTo>
                      <a:pt x="133" y="248"/>
                      <a:pt x="133" y="248"/>
                      <a:pt x="133" y="248"/>
                    </a:cubicBezTo>
                    <a:cubicBezTo>
                      <a:pt x="132" y="248"/>
                      <a:pt x="132" y="248"/>
                      <a:pt x="132" y="249"/>
                    </a:cubicBezTo>
                    <a:cubicBezTo>
                      <a:pt x="131" y="249"/>
                      <a:pt x="132" y="248"/>
                      <a:pt x="131" y="248"/>
                    </a:cubicBezTo>
                    <a:cubicBezTo>
                      <a:pt x="131" y="247"/>
                      <a:pt x="131" y="248"/>
                      <a:pt x="131" y="248"/>
                    </a:cubicBezTo>
                    <a:cubicBezTo>
                      <a:pt x="130" y="248"/>
                      <a:pt x="130" y="248"/>
                      <a:pt x="130" y="247"/>
                    </a:cubicBezTo>
                    <a:cubicBezTo>
                      <a:pt x="130" y="246"/>
                      <a:pt x="131" y="247"/>
                      <a:pt x="131" y="246"/>
                    </a:cubicBezTo>
                    <a:cubicBezTo>
                      <a:pt x="131" y="246"/>
                      <a:pt x="131" y="247"/>
                      <a:pt x="131" y="247"/>
                    </a:cubicBezTo>
                    <a:cubicBezTo>
                      <a:pt x="132" y="248"/>
                      <a:pt x="132" y="246"/>
                      <a:pt x="132" y="247"/>
                    </a:cubicBezTo>
                    <a:cubicBezTo>
                      <a:pt x="133" y="246"/>
                      <a:pt x="132" y="246"/>
                      <a:pt x="132" y="246"/>
                    </a:cubicBezTo>
                    <a:cubicBezTo>
                      <a:pt x="132" y="246"/>
                      <a:pt x="131" y="246"/>
                      <a:pt x="131" y="246"/>
                    </a:cubicBezTo>
                    <a:cubicBezTo>
                      <a:pt x="129" y="245"/>
                      <a:pt x="132" y="245"/>
                      <a:pt x="132" y="244"/>
                    </a:cubicBezTo>
                    <a:cubicBezTo>
                      <a:pt x="131" y="244"/>
                      <a:pt x="130" y="242"/>
                      <a:pt x="129" y="243"/>
                    </a:cubicBezTo>
                    <a:cubicBezTo>
                      <a:pt x="129" y="243"/>
                      <a:pt x="129" y="243"/>
                      <a:pt x="129" y="242"/>
                    </a:cubicBezTo>
                    <a:cubicBezTo>
                      <a:pt x="129" y="243"/>
                      <a:pt x="129" y="242"/>
                      <a:pt x="130" y="242"/>
                    </a:cubicBezTo>
                    <a:cubicBezTo>
                      <a:pt x="130" y="242"/>
                      <a:pt x="130" y="242"/>
                      <a:pt x="130" y="242"/>
                    </a:cubicBezTo>
                    <a:cubicBezTo>
                      <a:pt x="131" y="243"/>
                      <a:pt x="131" y="243"/>
                      <a:pt x="131" y="243"/>
                    </a:cubicBezTo>
                    <a:cubicBezTo>
                      <a:pt x="131" y="242"/>
                      <a:pt x="131" y="241"/>
                      <a:pt x="132" y="241"/>
                    </a:cubicBezTo>
                    <a:cubicBezTo>
                      <a:pt x="131" y="240"/>
                      <a:pt x="131" y="241"/>
                      <a:pt x="131" y="240"/>
                    </a:cubicBezTo>
                    <a:cubicBezTo>
                      <a:pt x="131" y="241"/>
                      <a:pt x="132" y="240"/>
                      <a:pt x="131" y="240"/>
                    </a:cubicBezTo>
                    <a:cubicBezTo>
                      <a:pt x="131" y="240"/>
                      <a:pt x="131" y="240"/>
                      <a:pt x="130" y="239"/>
                    </a:cubicBezTo>
                    <a:cubicBezTo>
                      <a:pt x="130" y="239"/>
                      <a:pt x="131" y="238"/>
                      <a:pt x="131" y="238"/>
                    </a:cubicBezTo>
                    <a:cubicBezTo>
                      <a:pt x="132" y="239"/>
                      <a:pt x="132" y="239"/>
                      <a:pt x="132" y="239"/>
                    </a:cubicBezTo>
                    <a:cubicBezTo>
                      <a:pt x="131" y="238"/>
                      <a:pt x="132" y="239"/>
                      <a:pt x="132" y="238"/>
                    </a:cubicBezTo>
                    <a:cubicBezTo>
                      <a:pt x="130" y="238"/>
                      <a:pt x="130" y="238"/>
                      <a:pt x="130" y="238"/>
                    </a:cubicBezTo>
                    <a:cubicBezTo>
                      <a:pt x="130" y="237"/>
                      <a:pt x="130" y="237"/>
                      <a:pt x="130" y="237"/>
                    </a:cubicBezTo>
                    <a:cubicBezTo>
                      <a:pt x="131" y="237"/>
                      <a:pt x="131" y="237"/>
                      <a:pt x="131" y="237"/>
                    </a:cubicBezTo>
                    <a:cubicBezTo>
                      <a:pt x="130" y="237"/>
                      <a:pt x="132" y="237"/>
                      <a:pt x="131" y="236"/>
                    </a:cubicBezTo>
                    <a:cubicBezTo>
                      <a:pt x="131" y="236"/>
                      <a:pt x="131" y="236"/>
                      <a:pt x="131" y="236"/>
                    </a:cubicBezTo>
                    <a:cubicBezTo>
                      <a:pt x="131" y="236"/>
                      <a:pt x="131" y="236"/>
                      <a:pt x="131" y="236"/>
                    </a:cubicBezTo>
                    <a:cubicBezTo>
                      <a:pt x="131" y="236"/>
                      <a:pt x="131" y="235"/>
                      <a:pt x="131" y="235"/>
                    </a:cubicBezTo>
                    <a:cubicBezTo>
                      <a:pt x="131" y="235"/>
                      <a:pt x="131" y="235"/>
                      <a:pt x="131" y="235"/>
                    </a:cubicBezTo>
                    <a:cubicBezTo>
                      <a:pt x="131" y="235"/>
                      <a:pt x="130" y="234"/>
                      <a:pt x="131" y="234"/>
                    </a:cubicBezTo>
                    <a:cubicBezTo>
                      <a:pt x="130" y="234"/>
                      <a:pt x="131" y="234"/>
                      <a:pt x="130" y="235"/>
                    </a:cubicBezTo>
                    <a:cubicBezTo>
                      <a:pt x="130" y="235"/>
                      <a:pt x="130" y="234"/>
                      <a:pt x="130" y="234"/>
                    </a:cubicBezTo>
                    <a:cubicBezTo>
                      <a:pt x="131" y="234"/>
                      <a:pt x="130" y="233"/>
                      <a:pt x="130" y="233"/>
                    </a:cubicBezTo>
                    <a:cubicBezTo>
                      <a:pt x="130" y="232"/>
                      <a:pt x="130" y="232"/>
                      <a:pt x="130" y="232"/>
                    </a:cubicBezTo>
                    <a:cubicBezTo>
                      <a:pt x="130" y="232"/>
                      <a:pt x="130" y="232"/>
                      <a:pt x="130" y="232"/>
                    </a:cubicBezTo>
                    <a:cubicBezTo>
                      <a:pt x="131" y="232"/>
                      <a:pt x="129" y="231"/>
                      <a:pt x="130" y="230"/>
                    </a:cubicBezTo>
                    <a:cubicBezTo>
                      <a:pt x="130" y="231"/>
                      <a:pt x="130" y="231"/>
                      <a:pt x="130" y="230"/>
                    </a:cubicBezTo>
                    <a:cubicBezTo>
                      <a:pt x="130" y="231"/>
                      <a:pt x="129" y="229"/>
                      <a:pt x="129" y="230"/>
                    </a:cubicBezTo>
                    <a:cubicBezTo>
                      <a:pt x="129" y="229"/>
                      <a:pt x="130" y="230"/>
                      <a:pt x="130" y="229"/>
                    </a:cubicBezTo>
                    <a:cubicBezTo>
                      <a:pt x="130" y="229"/>
                      <a:pt x="131" y="228"/>
                      <a:pt x="130" y="228"/>
                    </a:cubicBezTo>
                    <a:cubicBezTo>
                      <a:pt x="130" y="229"/>
                      <a:pt x="129" y="228"/>
                      <a:pt x="129" y="228"/>
                    </a:cubicBezTo>
                    <a:cubicBezTo>
                      <a:pt x="129" y="227"/>
                      <a:pt x="129" y="228"/>
                      <a:pt x="130" y="227"/>
                    </a:cubicBezTo>
                    <a:cubicBezTo>
                      <a:pt x="129" y="227"/>
                      <a:pt x="129" y="227"/>
                      <a:pt x="129" y="227"/>
                    </a:cubicBezTo>
                    <a:cubicBezTo>
                      <a:pt x="129" y="227"/>
                      <a:pt x="128" y="226"/>
                      <a:pt x="128" y="226"/>
                    </a:cubicBezTo>
                    <a:cubicBezTo>
                      <a:pt x="129" y="225"/>
                      <a:pt x="129" y="227"/>
                      <a:pt x="129" y="226"/>
                    </a:cubicBezTo>
                    <a:cubicBezTo>
                      <a:pt x="129" y="225"/>
                      <a:pt x="128" y="226"/>
                      <a:pt x="127" y="225"/>
                    </a:cubicBezTo>
                    <a:cubicBezTo>
                      <a:pt x="127" y="225"/>
                      <a:pt x="126" y="225"/>
                      <a:pt x="126" y="224"/>
                    </a:cubicBezTo>
                    <a:cubicBezTo>
                      <a:pt x="126" y="223"/>
                      <a:pt x="126" y="225"/>
                      <a:pt x="127" y="224"/>
                    </a:cubicBezTo>
                    <a:cubicBezTo>
                      <a:pt x="127" y="224"/>
                      <a:pt x="127" y="224"/>
                      <a:pt x="127" y="224"/>
                    </a:cubicBezTo>
                    <a:cubicBezTo>
                      <a:pt x="127" y="223"/>
                      <a:pt x="128" y="225"/>
                      <a:pt x="129" y="224"/>
                    </a:cubicBezTo>
                    <a:cubicBezTo>
                      <a:pt x="129" y="224"/>
                      <a:pt x="129" y="224"/>
                      <a:pt x="129" y="224"/>
                    </a:cubicBezTo>
                    <a:cubicBezTo>
                      <a:pt x="129" y="224"/>
                      <a:pt x="129" y="224"/>
                      <a:pt x="130" y="224"/>
                    </a:cubicBezTo>
                    <a:cubicBezTo>
                      <a:pt x="129" y="224"/>
                      <a:pt x="129" y="223"/>
                      <a:pt x="129" y="223"/>
                    </a:cubicBezTo>
                    <a:cubicBezTo>
                      <a:pt x="129" y="223"/>
                      <a:pt x="129" y="223"/>
                      <a:pt x="129" y="223"/>
                    </a:cubicBezTo>
                    <a:cubicBezTo>
                      <a:pt x="129" y="223"/>
                      <a:pt x="128" y="222"/>
                      <a:pt x="128" y="221"/>
                    </a:cubicBezTo>
                    <a:cubicBezTo>
                      <a:pt x="128" y="222"/>
                      <a:pt x="129" y="221"/>
                      <a:pt x="129" y="221"/>
                    </a:cubicBezTo>
                    <a:cubicBezTo>
                      <a:pt x="129" y="221"/>
                      <a:pt x="128" y="221"/>
                      <a:pt x="129" y="221"/>
                    </a:cubicBezTo>
                    <a:cubicBezTo>
                      <a:pt x="129" y="221"/>
                      <a:pt x="129" y="221"/>
                      <a:pt x="129" y="221"/>
                    </a:cubicBezTo>
                    <a:cubicBezTo>
                      <a:pt x="129" y="218"/>
                      <a:pt x="128" y="216"/>
                      <a:pt x="127" y="214"/>
                    </a:cubicBezTo>
                    <a:cubicBezTo>
                      <a:pt x="127" y="214"/>
                      <a:pt x="127" y="213"/>
                      <a:pt x="128" y="212"/>
                    </a:cubicBezTo>
                    <a:cubicBezTo>
                      <a:pt x="128" y="212"/>
                      <a:pt x="127" y="212"/>
                      <a:pt x="127" y="211"/>
                    </a:cubicBezTo>
                    <a:cubicBezTo>
                      <a:pt x="128" y="211"/>
                      <a:pt x="128" y="211"/>
                      <a:pt x="128" y="211"/>
                    </a:cubicBezTo>
                    <a:cubicBezTo>
                      <a:pt x="128" y="210"/>
                      <a:pt x="127" y="209"/>
                      <a:pt x="127" y="209"/>
                    </a:cubicBezTo>
                    <a:cubicBezTo>
                      <a:pt x="127" y="209"/>
                      <a:pt x="127" y="209"/>
                      <a:pt x="127" y="209"/>
                    </a:cubicBezTo>
                    <a:cubicBezTo>
                      <a:pt x="128" y="208"/>
                      <a:pt x="127" y="208"/>
                      <a:pt x="127" y="208"/>
                    </a:cubicBezTo>
                    <a:cubicBezTo>
                      <a:pt x="127" y="207"/>
                      <a:pt x="127" y="207"/>
                      <a:pt x="127" y="207"/>
                    </a:cubicBezTo>
                    <a:cubicBezTo>
                      <a:pt x="127" y="207"/>
                      <a:pt x="127" y="207"/>
                      <a:pt x="127" y="207"/>
                    </a:cubicBezTo>
                    <a:cubicBezTo>
                      <a:pt x="126" y="207"/>
                      <a:pt x="126" y="206"/>
                      <a:pt x="127" y="206"/>
                    </a:cubicBezTo>
                    <a:cubicBezTo>
                      <a:pt x="127" y="206"/>
                      <a:pt x="127" y="206"/>
                      <a:pt x="127" y="206"/>
                    </a:cubicBezTo>
                    <a:cubicBezTo>
                      <a:pt x="127" y="205"/>
                      <a:pt x="127" y="204"/>
                      <a:pt x="126" y="203"/>
                    </a:cubicBezTo>
                    <a:cubicBezTo>
                      <a:pt x="126" y="203"/>
                      <a:pt x="126" y="203"/>
                      <a:pt x="126" y="203"/>
                    </a:cubicBezTo>
                    <a:cubicBezTo>
                      <a:pt x="125" y="203"/>
                      <a:pt x="126" y="203"/>
                      <a:pt x="125" y="203"/>
                    </a:cubicBezTo>
                    <a:cubicBezTo>
                      <a:pt x="125" y="203"/>
                      <a:pt x="126" y="202"/>
                      <a:pt x="126" y="203"/>
                    </a:cubicBezTo>
                    <a:cubicBezTo>
                      <a:pt x="127" y="201"/>
                      <a:pt x="126" y="199"/>
                      <a:pt x="126" y="198"/>
                    </a:cubicBezTo>
                    <a:cubicBezTo>
                      <a:pt x="126" y="197"/>
                      <a:pt x="126" y="197"/>
                      <a:pt x="125" y="197"/>
                    </a:cubicBezTo>
                    <a:cubicBezTo>
                      <a:pt x="126" y="196"/>
                      <a:pt x="125" y="195"/>
                      <a:pt x="125" y="193"/>
                    </a:cubicBezTo>
                    <a:cubicBezTo>
                      <a:pt x="125" y="194"/>
                      <a:pt x="124" y="193"/>
                      <a:pt x="124" y="193"/>
                    </a:cubicBezTo>
                    <a:cubicBezTo>
                      <a:pt x="123" y="192"/>
                      <a:pt x="125" y="192"/>
                      <a:pt x="125" y="192"/>
                    </a:cubicBezTo>
                    <a:cubicBezTo>
                      <a:pt x="125" y="191"/>
                      <a:pt x="125" y="191"/>
                      <a:pt x="125" y="191"/>
                    </a:cubicBezTo>
                    <a:cubicBezTo>
                      <a:pt x="125" y="191"/>
                      <a:pt x="125" y="191"/>
                      <a:pt x="125" y="191"/>
                    </a:cubicBezTo>
                    <a:cubicBezTo>
                      <a:pt x="124" y="190"/>
                      <a:pt x="124" y="190"/>
                      <a:pt x="124" y="189"/>
                    </a:cubicBezTo>
                    <a:cubicBezTo>
                      <a:pt x="124" y="189"/>
                      <a:pt x="124" y="189"/>
                      <a:pt x="124" y="189"/>
                    </a:cubicBezTo>
                    <a:cubicBezTo>
                      <a:pt x="124" y="189"/>
                      <a:pt x="125" y="188"/>
                      <a:pt x="125" y="188"/>
                    </a:cubicBezTo>
                    <a:cubicBezTo>
                      <a:pt x="124" y="188"/>
                      <a:pt x="124" y="187"/>
                      <a:pt x="124" y="187"/>
                    </a:cubicBezTo>
                    <a:cubicBezTo>
                      <a:pt x="124" y="187"/>
                      <a:pt x="124" y="187"/>
                      <a:pt x="124" y="186"/>
                    </a:cubicBezTo>
                    <a:cubicBezTo>
                      <a:pt x="124" y="187"/>
                      <a:pt x="124" y="187"/>
                      <a:pt x="124" y="187"/>
                    </a:cubicBezTo>
                    <a:cubicBezTo>
                      <a:pt x="124" y="186"/>
                      <a:pt x="124" y="186"/>
                      <a:pt x="124" y="186"/>
                    </a:cubicBezTo>
                    <a:cubicBezTo>
                      <a:pt x="124" y="186"/>
                      <a:pt x="124" y="186"/>
                      <a:pt x="124" y="186"/>
                    </a:cubicBezTo>
                    <a:cubicBezTo>
                      <a:pt x="125" y="185"/>
                      <a:pt x="124" y="186"/>
                      <a:pt x="124" y="185"/>
                    </a:cubicBezTo>
                    <a:cubicBezTo>
                      <a:pt x="123" y="185"/>
                      <a:pt x="124" y="185"/>
                      <a:pt x="124" y="185"/>
                    </a:cubicBezTo>
                    <a:cubicBezTo>
                      <a:pt x="124" y="185"/>
                      <a:pt x="124" y="185"/>
                      <a:pt x="124" y="185"/>
                    </a:cubicBezTo>
                    <a:cubicBezTo>
                      <a:pt x="124" y="185"/>
                      <a:pt x="124" y="185"/>
                      <a:pt x="124" y="185"/>
                    </a:cubicBezTo>
                    <a:cubicBezTo>
                      <a:pt x="124" y="185"/>
                      <a:pt x="124" y="185"/>
                      <a:pt x="124" y="184"/>
                    </a:cubicBezTo>
                    <a:cubicBezTo>
                      <a:pt x="124" y="184"/>
                      <a:pt x="123" y="183"/>
                      <a:pt x="124" y="183"/>
                    </a:cubicBezTo>
                    <a:cubicBezTo>
                      <a:pt x="124" y="183"/>
                      <a:pt x="124" y="182"/>
                      <a:pt x="123" y="182"/>
                    </a:cubicBezTo>
                    <a:cubicBezTo>
                      <a:pt x="123" y="182"/>
                      <a:pt x="123" y="183"/>
                      <a:pt x="123" y="183"/>
                    </a:cubicBezTo>
                    <a:cubicBezTo>
                      <a:pt x="123" y="183"/>
                      <a:pt x="123" y="182"/>
                      <a:pt x="123" y="182"/>
                    </a:cubicBezTo>
                    <a:cubicBezTo>
                      <a:pt x="123" y="182"/>
                      <a:pt x="123" y="182"/>
                      <a:pt x="123" y="182"/>
                    </a:cubicBezTo>
                    <a:cubicBezTo>
                      <a:pt x="123" y="182"/>
                      <a:pt x="123" y="181"/>
                      <a:pt x="122" y="182"/>
                    </a:cubicBezTo>
                    <a:cubicBezTo>
                      <a:pt x="123" y="181"/>
                      <a:pt x="123" y="181"/>
                      <a:pt x="123" y="181"/>
                    </a:cubicBezTo>
                    <a:cubicBezTo>
                      <a:pt x="123" y="181"/>
                      <a:pt x="123" y="180"/>
                      <a:pt x="122" y="180"/>
                    </a:cubicBezTo>
                    <a:cubicBezTo>
                      <a:pt x="123" y="180"/>
                      <a:pt x="124" y="180"/>
                      <a:pt x="124" y="179"/>
                    </a:cubicBezTo>
                    <a:cubicBezTo>
                      <a:pt x="123" y="178"/>
                      <a:pt x="123" y="178"/>
                      <a:pt x="123" y="178"/>
                    </a:cubicBezTo>
                    <a:cubicBezTo>
                      <a:pt x="123" y="178"/>
                      <a:pt x="123" y="178"/>
                      <a:pt x="123" y="178"/>
                    </a:cubicBezTo>
                    <a:cubicBezTo>
                      <a:pt x="124" y="177"/>
                      <a:pt x="122" y="177"/>
                      <a:pt x="122" y="176"/>
                    </a:cubicBezTo>
                    <a:cubicBezTo>
                      <a:pt x="123" y="176"/>
                      <a:pt x="123" y="176"/>
                      <a:pt x="123" y="175"/>
                    </a:cubicBezTo>
                    <a:cubicBezTo>
                      <a:pt x="123" y="175"/>
                      <a:pt x="123" y="175"/>
                      <a:pt x="123" y="175"/>
                    </a:cubicBezTo>
                    <a:cubicBezTo>
                      <a:pt x="122" y="175"/>
                      <a:pt x="123" y="175"/>
                      <a:pt x="123" y="175"/>
                    </a:cubicBezTo>
                    <a:cubicBezTo>
                      <a:pt x="122" y="176"/>
                      <a:pt x="122" y="175"/>
                      <a:pt x="122" y="175"/>
                    </a:cubicBezTo>
                    <a:cubicBezTo>
                      <a:pt x="124" y="174"/>
                      <a:pt x="122" y="172"/>
                      <a:pt x="123" y="170"/>
                    </a:cubicBezTo>
                    <a:cubicBezTo>
                      <a:pt x="122" y="170"/>
                      <a:pt x="122" y="169"/>
                      <a:pt x="122" y="169"/>
                    </a:cubicBezTo>
                    <a:cubicBezTo>
                      <a:pt x="123" y="169"/>
                      <a:pt x="122" y="168"/>
                      <a:pt x="122" y="168"/>
                    </a:cubicBezTo>
                    <a:cubicBezTo>
                      <a:pt x="122" y="168"/>
                      <a:pt x="122" y="168"/>
                      <a:pt x="122" y="168"/>
                    </a:cubicBezTo>
                    <a:cubicBezTo>
                      <a:pt x="122" y="167"/>
                      <a:pt x="120" y="166"/>
                      <a:pt x="121" y="166"/>
                    </a:cubicBezTo>
                    <a:cubicBezTo>
                      <a:pt x="121" y="165"/>
                      <a:pt x="122" y="166"/>
                      <a:pt x="122" y="166"/>
                    </a:cubicBezTo>
                    <a:cubicBezTo>
                      <a:pt x="123" y="165"/>
                      <a:pt x="121" y="164"/>
                      <a:pt x="122" y="164"/>
                    </a:cubicBezTo>
                    <a:cubicBezTo>
                      <a:pt x="121" y="163"/>
                      <a:pt x="121" y="164"/>
                      <a:pt x="121" y="163"/>
                    </a:cubicBezTo>
                    <a:cubicBezTo>
                      <a:pt x="121" y="163"/>
                      <a:pt x="121" y="161"/>
                      <a:pt x="121" y="162"/>
                    </a:cubicBezTo>
                    <a:cubicBezTo>
                      <a:pt x="121" y="161"/>
                      <a:pt x="121" y="161"/>
                      <a:pt x="121" y="161"/>
                    </a:cubicBezTo>
                    <a:cubicBezTo>
                      <a:pt x="121" y="161"/>
                      <a:pt x="121" y="161"/>
                      <a:pt x="121" y="161"/>
                    </a:cubicBezTo>
                    <a:cubicBezTo>
                      <a:pt x="122" y="160"/>
                      <a:pt x="121" y="160"/>
                      <a:pt x="121" y="159"/>
                    </a:cubicBezTo>
                    <a:cubicBezTo>
                      <a:pt x="121" y="159"/>
                      <a:pt x="121" y="158"/>
                      <a:pt x="121" y="157"/>
                    </a:cubicBezTo>
                    <a:cubicBezTo>
                      <a:pt x="121" y="155"/>
                      <a:pt x="121" y="155"/>
                      <a:pt x="121" y="155"/>
                    </a:cubicBezTo>
                    <a:cubicBezTo>
                      <a:pt x="118" y="155"/>
                      <a:pt x="118" y="155"/>
                      <a:pt x="118" y="155"/>
                    </a:cubicBezTo>
                    <a:cubicBezTo>
                      <a:pt x="118" y="155"/>
                      <a:pt x="118" y="155"/>
                      <a:pt x="117" y="155"/>
                    </a:cubicBezTo>
                    <a:cubicBezTo>
                      <a:pt x="117" y="156"/>
                      <a:pt x="116" y="155"/>
                      <a:pt x="116" y="156"/>
                    </a:cubicBezTo>
                    <a:cubicBezTo>
                      <a:pt x="116" y="156"/>
                      <a:pt x="116" y="156"/>
                      <a:pt x="116" y="156"/>
                    </a:cubicBezTo>
                    <a:cubicBezTo>
                      <a:pt x="115" y="156"/>
                      <a:pt x="115" y="156"/>
                      <a:pt x="115" y="157"/>
                    </a:cubicBezTo>
                    <a:cubicBezTo>
                      <a:pt x="115" y="156"/>
                      <a:pt x="115" y="156"/>
                      <a:pt x="115" y="156"/>
                    </a:cubicBezTo>
                    <a:cubicBezTo>
                      <a:pt x="115" y="155"/>
                      <a:pt x="114" y="156"/>
                      <a:pt x="114" y="155"/>
                    </a:cubicBezTo>
                    <a:cubicBezTo>
                      <a:pt x="114" y="156"/>
                      <a:pt x="113" y="155"/>
                      <a:pt x="113" y="156"/>
                    </a:cubicBezTo>
                    <a:cubicBezTo>
                      <a:pt x="113" y="156"/>
                      <a:pt x="113" y="156"/>
                      <a:pt x="113" y="156"/>
                    </a:cubicBezTo>
                    <a:cubicBezTo>
                      <a:pt x="112" y="156"/>
                      <a:pt x="113" y="156"/>
                      <a:pt x="112" y="157"/>
                    </a:cubicBezTo>
                    <a:cubicBezTo>
                      <a:pt x="111" y="157"/>
                      <a:pt x="111" y="156"/>
                      <a:pt x="112" y="156"/>
                    </a:cubicBezTo>
                    <a:cubicBezTo>
                      <a:pt x="111" y="156"/>
                      <a:pt x="110" y="156"/>
                      <a:pt x="110" y="156"/>
                    </a:cubicBezTo>
                    <a:cubicBezTo>
                      <a:pt x="110" y="155"/>
                      <a:pt x="109" y="157"/>
                      <a:pt x="109" y="156"/>
                    </a:cubicBezTo>
                    <a:cubicBezTo>
                      <a:pt x="108" y="157"/>
                      <a:pt x="111" y="156"/>
                      <a:pt x="110" y="156"/>
                    </a:cubicBezTo>
                    <a:cubicBezTo>
                      <a:pt x="110" y="156"/>
                      <a:pt x="109" y="156"/>
                      <a:pt x="109" y="156"/>
                    </a:cubicBezTo>
                    <a:cubicBezTo>
                      <a:pt x="109" y="155"/>
                      <a:pt x="109" y="155"/>
                      <a:pt x="109" y="155"/>
                    </a:cubicBezTo>
                    <a:cubicBezTo>
                      <a:pt x="109" y="155"/>
                      <a:pt x="108" y="156"/>
                      <a:pt x="108" y="156"/>
                    </a:cubicBezTo>
                    <a:cubicBezTo>
                      <a:pt x="107" y="156"/>
                      <a:pt x="104" y="157"/>
                      <a:pt x="104" y="157"/>
                    </a:cubicBezTo>
                    <a:cubicBezTo>
                      <a:pt x="104" y="157"/>
                      <a:pt x="104" y="156"/>
                      <a:pt x="104" y="157"/>
                    </a:cubicBezTo>
                    <a:cubicBezTo>
                      <a:pt x="103" y="157"/>
                      <a:pt x="103" y="157"/>
                      <a:pt x="103" y="157"/>
                    </a:cubicBezTo>
                    <a:cubicBezTo>
                      <a:pt x="102" y="157"/>
                      <a:pt x="102" y="157"/>
                      <a:pt x="102" y="157"/>
                    </a:cubicBezTo>
                    <a:cubicBezTo>
                      <a:pt x="102" y="156"/>
                      <a:pt x="102" y="157"/>
                      <a:pt x="102" y="157"/>
                    </a:cubicBezTo>
                    <a:cubicBezTo>
                      <a:pt x="101" y="157"/>
                      <a:pt x="101" y="157"/>
                      <a:pt x="100" y="157"/>
                    </a:cubicBezTo>
                    <a:cubicBezTo>
                      <a:pt x="98" y="158"/>
                      <a:pt x="98" y="158"/>
                      <a:pt x="98" y="158"/>
                    </a:cubicBezTo>
                    <a:cubicBezTo>
                      <a:pt x="98" y="159"/>
                      <a:pt x="98" y="159"/>
                      <a:pt x="98" y="159"/>
                    </a:cubicBezTo>
                    <a:cubicBezTo>
                      <a:pt x="98" y="160"/>
                      <a:pt x="99" y="160"/>
                      <a:pt x="98" y="161"/>
                    </a:cubicBezTo>
                    <a:cubicBezTo>
                      <a:pt x="99" y="161"/>
                      <a:pt x="97" y="161"/>
                      <a:pt x="98" y="161"/>
                    </a:cubicBezTo>
                    <a:cubicBezTo>
                      <a:pt x="98" y="162"/>
                      <a:pt x="98" y="163"/>
                      <a:pt x="99" y="163"/>
                    </a:cubicBezTo>
                    <a:cubicBezTo>
                      <a:pt x="99" y="163"/>
                      <a:pt x="99" y="163"/>
                      <a:pt x="99" y="163"/>
                    </a:cubicBezTo>
                    <a:cubicBezTo>
                      <a:pt x="99" y="164"/>
                      <a:pt x="99" y="165"/>
                      <a:pt x="99" y="165"/>
                    </a:cubicBezTo>
                    <a:cubicBezTo>
                      <a:pt x="99" y="165"/>
                      <a:pt x="99" y="165"/>
                      <a:pt x="99" y="165"/>
                    </a:cubicBezTo>
                    <a:cubicBezTo>
                      <a:pt x="99" y="164"/>
                      <a:pt x="100" y="165"/>
                      <a:pt x="100" y="166"/>
                    </a:cubicBezTo>
                    <a:cubicBezTo>
                      <a:pt x="100" y="166"/>
                      <a:pt x="100" y="166"/>
                      <a:pt x="100" y="166"/>
                    </a:cubicBezTo>
                    <a:cubicBezTo>
                      <a:pt x="100" y="166"/>
                      <a:pt x="100" y="166"/>
                      <a:pt x="100" y="167"/>
                    </a:cubicBezTo>
                    <a:cubicBezTo>
                      <a:pt x="100" y="167"/>
                      <a:pt x="100" y="167"/>
                      <a:pt x="100" y="167"/>
                    </a:cubicBezTo>
                    <a:cubicBezTo>
                      <a:pt x="99" y="167"/>
                      <a:pt x="99" y="169"/>
                      <a:pt x="99" y="169"/>
                    </a:cubicBezTo>
                    <a:cubicBezTo>
                      <a:pt x="99" y="169"/>
                      <a:pt x="100" y="169"/>
                      <a:pt x="100" y="169"/>
                    </a:cubicBezTo>
                    <a:cubicBezTo>
                      <a:pt x="100" y="170"/>
                      <a:pt x="99" y="169"/>
                      <a:pt x="99" y="170"/>
                    </a:cubicBezTo>
                    <a:cubicBezTo>
                      <a:pt x="101" y="171"/>
                      <a:pt x="101" y="171"/>
                      <a:pt x="101" y="171"/>
                    </a:cubicBezTo>
                    <a:cubicBezTo>
                      <a:pt x="101" y="171"/>
                      <a:pt x="100" y="172"/>
                      <a:pt x="100" y="171"/>
                    </a:cubicBezTo>
                    <a:cubicBezTo>
                      <a:pt x="100" y="172"/>
                      <a:pt x="101" y="173"/>
                      <a:pt x="102" y="174"/>
                    </a:cubicBezTo>
                    <a:cubicBezTo>
                      <a:pt x="102" y="174"/>
                      <a:pt x="102" y="175"/>
                      <a:pt x="102" y="176"/>
                    </a:cubicBezTo>
                    <a:cubicBezTo>
                      <a:pt x="102" y="176"/>
                      <a:pt x="102" y="175"/>
                      <a:pt x="102" y="175"/>
                    </a:cubicBezTo>
                    <a:cubicBezTo>
                      <a:pt x="101" y="176"/>
                      <a:pt x="101" y="176"/>
                      <a:pt x="101" y="176"/>
                    </a:cubicBezTo>
                    <a:cubicBezTo>
                      <a:pt x="101" y="175"/>
                      <a:pt x="101" y="176"/>
                      <a:pt x="100" y="176"/>
                    </a:cubicBezTo>
                    <a:cubicBezTo>
                      <a:pt x="101" y="176"/>
                      <a:pt x="100" y="178"/>
                      <a:pt x="100" y="179"/>
                    </a:cubicBezTo>
                    <a:cubicBezTo>
                      <a:pt x="101" y="178"/>
                      <a:pt x="101" y="180"/>
                      <a:pt x="102" y="180"/>
                    </a:cubicBezTo>
                    <a:cubicBezTo>
                      <a:pt x="102" y="181"/>
                      <a:pt x="101" y="180"/>
                      <a:pt x="101" y="181"/>
                    </a:cubicBezTo>
                    <a:cubicBezTo>
                      <a:pt x="101" y="182"/>
                      <a:pt x="101" y="183"/>
                      <a:pt x="101" y="184"/>
                    </a:cubicBezTo>
                    <a:cubicBezTo>
                      <a:pt x="101" y="184"/>
                      <a:pt x="101" y="184"/>
                      <a:pt x="101" y="184"/>
                    </a:cubicBezTo>
                    <a:cubicBezTo>
                      <a:pt x="102" y="185"/>
                      <a:pt x="101" y="186"/>
                      <a:pt x="102" y="187"/>
                    </a:cubicBezTo>
                    <a:cubicBezTo>
                      <a:pt x="102" y="187"/>
                      <a:pt x="102" y="187"/>
                      <a:pt x="102" y="187"/>
                    </a:cubicBezTo>
                    <a:cubicBezTo>
                      <a:pt x="102" y="188"/>
                      <a:pt x="103" y="187"/>
                      <a:pt x="102" y="188"/>
                    </a:cubicBezTo>
                    <a:cubicBezTo>
                      <a:pt x="102" y="188"/>
                      <a:pt x="102" y="188"/>
                      <a:pt x="102" y="188"/>
                    </a:cubicBezTo>
                    <a:cubicBezTo>
                      <a:pt x="102" y="189"/>
                      <a:pt x="102" y="190"/>
                      <a:pt x="102" y="190"/>
                    </a:cubicBezTo>
                    <a:cubicBezTo>
                      <a:pt x="102" y="191"/>
                      <a:pt x="102" y="190"/>
                      <a:pt x="102" y="190"/>
                    </a:cubicBezTo>
                    <a:cubicBezTo>
                      <a:pt x="102" y="191"/>
                      <a:pt x="102" y="192"/>
                      <a:pt x="103" y="192"/>
                    </a:cubicBezTo>
                    <a:cubicBezTo>
                      <a:pt x="103" y="193"/>
                      <a:pt x="102" y="192"/>
                      <a:pt x="102" y="192"/>
                    </a:cubicBezTo>
                    <a:cubicBezTo>
                      <a:pt x="102" y="193"/>
                      <a:pt x="103" y="193"/>
                      <a:pt x="103" y="194"/>
                    </a:cubicBezTo>
                    <a:cubicBezTo>
                      <a:pt x="103" y="194"/>
                      <a:pt x="102" y="194"/>
                      <a:pt x="102" y="194"/>
                    </a:cubicBezTo>
                    <a:cubicBezTo>
                      <a:pt x="103" y="194"/>
                      <a:pt x="103" y="196"/>
                      <a:pt x="103" y="196"/>
                    </a:cubicBezTo>
                    <a:cubicBezTo>
                      <a:pt x="103" y="196"/>
                      <a:pt x="103" y="196"/>
                      <a:pt x="102" y="197"/>
                    </a:cubicBezTo>
                    <a:cubicBezTo>
                      <a:pt x="103" y="201"/>
                      <a:pt x="103" y="204"/>
                      <a:pt x="104" y="208"/>
                    </a:cubicBezTo>
                    <a:cubicBezTo>
                      <a:pt x="103" y="209"/>
                      <a:pt x="103" y="207"/>
                      <a:pt x="103" y="208"/>
                    </a:cubicBezTo>
                    <a:cubicBezTo>
                      <a:pt x="103" y="208"/>
                      <a:pt x="103" y="208"/>
                      <a:pt x="103" y="210"/>
                    </a:cubicBezTo>
                    <a:cubicBezTo>
                      <a:pt x="103" y="210"/>
                      <a:pt x="103" y="210"/>
                      <a:pt x="103" y="210"/>
                    </a:cubicBezTo>
                    <a:cubicBezTo>
                      <a:pt x="103" y="210"/>
                      <a:pt x="103" y="210"/>
                      <a:pt x="103" y="211"/>
                    </a:cubicBezTo>
                    <a:cubicBezTo>
                      <a:pt x="103" y="211"/>
                      <a:pt x="103" y="211"/>
                      <a:pt x="103" y="211"/>
                    </a:cubicBezTo>
                    <a:cubicBezTo>
                      <a:pt x="104" y="211"/>
                      <a:pt x="103" y="212"/>
                      <a:pt x="104" y="212"/>
                    </a:cubicBezTo>
                    <a:cubicBezTo>
                      <a:pt x="103" y="213"/>
                      <a:pt x="103" y="213"/>
                      <a:pt x="103" y="213"/>
                    </a:cubicBezTo>
                    <a:cubicBezTo>
                      <a:pt x="104" y="213"/>
                      <a:pt x="103" y="214"/>
                      <a:pt x="104" y="214"/>
                    </a:cubicBezTo>
                    <a:cubicBezTo>
                      <a:pt x="103" y="214"/>
                      <a:pt x="103" y="214"/>
                      <a:pt x="103" y="214"/>
                    </a:cubicBezTo>
                    <a:cubicBezTo>
                      <a:pt x="103" y="215"/>
                      <a:pt x="104" y="216"/>
                      <a:pt x="104" y="217"/>
                    </a:cubicBezTo>
                    <a:cubicBezTo>
                      <a:pt x="104" y="217"/>
                      <a:pt x="104" y="218"/>
                      <a:pt x="105" y="218"/>
                    </a:cubicBezTo>
                    <a:cubicBezTo>
                      <a:pt x="105" y="218"/>
                      <a:pt x="104" y="218"/>
                      <a:pt x="104" y="218"/>
                    </a:cubicBezTo>
                    <a:cubicBezTo>
                      <a:pt x="105" y="221"/>
                      <a:pt x="105" y="224"/>
                      <a:pt x="106" y="227"/>
                    </a:cubicBezTo>
                    <a:cubicBezTo>
                      <a:pt x="106" y="227"/>
                      <a:pt x="105" y="227"/>
                      <a:pt x="105" y="227"/>
                    </a:cubicBezTo>
                    <a:cubicBezTo>
                      <a:pt x="106" y="229"/>
                      <a:pt x="105" y="230"/>
                      <a:pt x="106" y="231"/>
                    </a:cubicBezTo>
                    <a:cubicBezTo>
                      <a:pt x="107" y="232"/>
                      <a:pt x="107" y="232"/>
                      <a:pt x="107" y="232"/>
                    </a:cubicBezTo>
                    <a:cubicBezTo>
                      <a:pt x="107" y="232"/>
                      <a:pt x="106" y="232"/>
                      <a:pt x="106" y="233"/>
                    </a:cubicBezTo>
                    <a:cubicBezTo>
                      <a:pt x="107" y="233"/>
                      <a:pt x="106" y="234"/>
                      <a:pt x="107" y="234"/>
                    </a:cubicBezTo>
                    <a:cubicBezTo>
                      <a:pt x="107" y="234"/>
                      <a:pt x="107" y="234"/>
                      <a:pt x="106" y="234"/>
                    </a:cubicBezTo>
                    <a:cubicBezTo>
                      <a:pt x="106" y="235"/>
                      <a:pt x="107" y="236"/>
                      <a:pt x="107" y="236"/>
                    </a:cubicBezTo>
                    <a:cubicBezTo>
                      <a:pt x="107" y="236"/>
                      <a:pt x="107" y="236"/>
                      <a:pt x="107" y="236"/>
                    </a:cubicBezTo>
                    <a:cubicBezTo>
                      <a:pt x="106" y="240"/>
                      <a:pt x="106" y="245"/>
                      <a:pt x="107" y="248"/>
                    </a:cubicBezTo>
                    <a:cubicBezTo>
                      <a:pt x="108" y="249"/>
                      <a:pt x="107" y="248"/>
                      <a:pt x="107" y="249"/>
                    </a:cubicBezTo>
                    <a:cubicBezTo>
                      <a:pt x="108" y="252"/>
                      <a:pt x="107" y="256"/>
                      <a:pt x="108" y="258"/>
                    </a:cubicBezTo>
                    <a:cubicBezTo>
                      <a:pt x="109" y="260"/>
                      <a:pt x="111" y="261"/>
                      <a:pt x="111" y="261"/>
                    </a:cubicBezTo>
                    <a:close/>
                    <a:moveTo>
                      <a:pt x="110" y="261"/>
                    </a:moveTo>
                    <a:cubicBezTo>
                      <a:pt x="110" y="260"/>
                      <a:pt x="110" y="260"/>
                      <a:pt x="109" y="260"/>
                    </a:cubicBezTo>
                    <a:cubicBezTo>
                      <a:pt x="109" y="260"/>
                      <a:pt x="110" y="260"/>
                      <a:pt x="110" y="261"/>
                    </a:cubicBezTo>
                    <a:close/>
                    <a:moveTo>
                      <a:pt x="126" y="261"/>
                    </a:moveTo>
                    <a:cubicBezTo>
                      <a:pt x="126" y="261"/>
                      <a:pt x="126" y="261"/>
                      <a:pt x="127" y="261"/>
                    </a:cubicBezTo>
                    <a:cubicBezTo>
                      <a:pt x="127" y="261"/>
                      <a:pt x="126" y="260"/>
                      <a:pt x="126" y="261"/>
                    </a:cubicBezTo>
                    <a:cubicBezTo>
                      <a:pt x="126" y="261"/>
                      <a:pt x="126" y="261"/>
                      <a:pt x="126" y="261"/>
                    </a:cubicBezTo>
                    <a:close/>
                    <a:moveTo>
                      <a:pt x="132" y="257"/>
                    </a:moveTo>
                    <a:cubicBezTo>
                      <a:pt x="133" y="259"/>
                      <a:pt x="133" y="259"/>
                      <a:pt x="133" y="259"/>
                    </a:cubicBezTo>
                    <a:cubicBezTo>
                      <a:pt x="130" y="261"/>
                      <a:pt x="130" y="261"/>
                      <a:pt x="130" y="261"/>
                    </a:cubicBezTo>
                    <a:cubicBezTo>
                      <a:pt x="129" y="261"/>
                      <a:pt x="129" y="261"/>
                      <a:pt x="129" y="261"/>
                    </a:cubicBezTo>
                    <a:cubicBezTo>
                      <a:pt x="129" y="261"/>
                      <a:pt x="130" y="261"/>
                      <a:pt x="130" y="261"/>
                    </a:cubicBezTo>
                    <a:cubicBezTo>
                      <a:pt x="133" y="259"/>
                      <a:pt x="133" y="259"/>
                      <a:pt x="133" y="259"/>
                    </a:cubicBezTo>
                    <a:cubicBezTo>
                      <a:pt x="132" y="257"/>
                      <a:pt x="132" y="257"/>
                      <a:pt x="132" y="257"/>
                    </a:cubicBezTo>
                    <a:cubicBezTo>
                      <a:pt x="132" y="257"/>
                      <a:pt x="132" y="256"/>
                      <a:pt x="132" y="256"/>
                    </a:cubicBezTo>
                    <a:lnTo>
                      <a:pt x="132" y="257"/>
                    </a:lnTo>
                    <a:close/>
                    <a:moveTo>
                      <a:pt x="133" y="252"/>
                    </a:moveTo>
                    <a:cubicBezTo>
                      <a:pt x="133" y="252"/>
                      <a:pt x="133" y="252"/>
                      <a:pt x="133" y="252"/>
                    </a:cubicBezTo>
                    <a:cubicBezTo>
                      <a:pt x="133" y="252"/>
                      <a:pt x="133" y="252"/>
                      <a:pt x="133" y="252"/>
                    </a:cubicBezTo>
                    <a:close/>
                    <a:moveTo>
                      <a:pt x="132" y="251"/>
                    </a:moveTo>
                    <a:cubicBezTo>
                      <a:pt x="132" y="251"/>
                      <a:pt x="132" y="252"/>
                      <a:pt x="132" y="252"/>
                    </a:cubicBezTo>
                    <a:cubicBezTo>
                      <a:pt x="132" y="252"/>
                      <a:pt x="132" y="251"/>
                      <a:pt x="132" y="251"/>
                    </a:cubicBezTo>
                    <a:close/>
                    <a:moveTo>
                      <a:pt x="132" y="242"/>
                    </a:moveTo>
                    <a:cubicBezTo>
                      <a:pt x="132" y="243"/>
                      <a:pt x="132" y="243"/>
                      <a:pt x="132" y="243"/>
                    </a:cubicBezTo>
                    <a:cubicBezTo>
                      <a:pt x="132" y="243"/>
                      <a:pt x="132" y="243"/>
                      <a:pt x="132" y="242"/>
                    </a:cubicBezTo>
                    <a:close/>
                    <a:moveTo>
                      <a:pt x="131" y="239"/>
                    </a:moveTo>
                    <a:cubicBezTo>
                      <a:pt x="131" y="239"/>
                      <a:pt x="131" y="239"/>
                      <a:pt x="131" y="239"/>
                    </a:cubicBezTo>
                    <a:cubicBezTo>
                      <a:pt x="131" y="239"/>
                      <a:pt x="131" y="239"/>
                      <a:pt x="131" y="239"/>
                    </a:cubicBezTo>
                    <a:close/>
                    <a:moveTo>
                      <a:pt x="122" y="167"/>
                    </a:moveTo>
                    <a:cubicBezTo>
                      <a:pt x="122" y="167"/>
                      <a:pt x="122" y="167"/>
                      <a:pt x="122" y="167"/>
                    </a:cubicBezTo>
                    <a:cubicBezTo>
                      <a:pt x="122" y="167"/>
                      <a:pt x="122" y="167"/>
                      <a:pt x="122" y="167"/>
                    </a:cubicBezTo>
                    <a:close/>
                    <a:moveTo>
                      <a:pt x="98" y="163"/>
                    </a:moveTo>
                    <a:cubicBezTo>
                      <a:pt x="98" y="163"/>
                      <a:pt x="98" y="163"/>
                      <a:pt x="98" y="163"/>
                    </a:cubicBezTo>
                    <a:cubicBezTo>
                      <a:pt x="98" y="163"/>
                      <a:pt x="97" y="163"/>
                      <a:pt x="98" y="163"/>
                    </a:cubicBezTo>
                    <a:close/>
                    <a:moveTo>
                      <a:pt x="101" y="180"/>
                    </a:moveTo>
                    <a:cubicBezTo>
                      <a:pt x="101" y="180"/>
                      <a:pt x="101" y="180"/>
                      <a:pt x="101" y="180"/>
                    </a:cubicBezTo>
                    <a:cubicBezTo>
                      <a:pt x="101" y="180"/>
                      <a:pt x="101" y="180"/>
                      <a:pt x="101" y="180"/>
                    </a:cubicBezTo>
                    <a:close/>
                    <a:moveTo>
                      <a:pt x="120" y="411"/>
                    </a:moveTo>
                    <a:cubicBezTo>
                      <a:pt x="121" y="411"/>
                      <a:pt x="120" y="411"/>
                      <a:pt x="121" y="410"/>
                    </a:cubicBezTo>
                    <a:cubicBezTo>
                      <a:pt x="120" y="410"/>
                      <a:pt x="120" y="410"/>
                      <a:pt x="120" y="411"/>
                    </a:cubicBezTo>
                    <a:close/>
                    <a:moveTo>
                      <a:pt x="123" y="411"/>
                    </a:moveTo>
                    <a:cubicBezTo>
                      <a:pt x="122" y="404"/>
                      <a:pt x="122" y="398"/>
                      <a:pt x="123" y="391"/>
                    </a:cubicBezTo>
                    <a:cubicBezTo>
                      <a:pt x="123" y="389"/>
                      <a:pt x="122" y="386"/>
                      <a:pt x="122" y="384"/>
                    </a:cubicBezTo>
                    <a:cubicBezTo>
                      <a:pt x="122" y="375"/>
                      <a:pt x="123" y="366"/>
                      <a:pt x="121" y="356"/>
                    </a:cubicBezTo>
                    <a:cubicBezTo>
                      <a:pt x="121" y="357"/>
                      <a:pt x="121" y="356"/>
                      <a:pt x="121" y="356"/>
                    </a:cubicBezTo>
                    <a:cubicBezTo>
                      <a:pt x="121" y="356"/>
                      <a:pt x="121" y="356"/>
                      <a:pt x="121" y="356"/>
                    </a:cubicBezTo>
                    <a:cubicBezTo>
                      <a:pt x="120" y="355"/>
                      <a:pt x="120" y="355"/>
                      <a:pt x="120" y="355"/>
                    </a:cubicBezTo>
                    <a:cubicBezTo>
                      <a:pt x="120" y="354"/>
                      <a:pt x="121" y="355"/>
                      <a:pt x="121" y="355"/>
                    </a:cubicBezTo>
                    <a:cubicBezTo>
                      <a:pt x="121" y="352"/>
                      <a:pt x="120" y="348"/>
                      <a:pt x="120" y="345"/>
                    </a:cubicBezTo>
                    <a:cubicBezTo>
                      <a:pt x="119" y="345"/>
                      <a:pt x="120" y="343"/>
                      <a:pt x="119" y="343"/>
                    </a:cubicBezTo>
                    <a:cubicBezTo>
                      <a:pt x="119" y="343"/>
                      <a:pt x="119" y="343"/>
                      <a:pt x="120" y="343"/>
                    </a:cubicBezTo>
                    <a:cubicBezTo>
                      <a:pt x="119" y="340"/>
                      <a:pt x="119" y="340"/>
                      <a:pt x="120" y="338"/>
                    </a:cubicBezTo>
                    <a:cubicBezTo>
                      <a:pt x="120" y="328"/>
                      <a:pt x="119" y="319"/>
                      <a:pt x="118" y="310"/>
                    </a:cubicBezTo>
                    <a:cubicBezTo>
                      <a:pt x="115" y="281"/>
                      <a:pt x="115" y="281"/>
                      <a:pt x="115" y="281"/>
                    </a:cubicBezTo>
                    <a:cubicBezTo>
                      <a:pt x="114" y="279"/>
                      <a:pt x="115" y="277"/>
                      <a:pt x="114" y="276"/>
                    </a:cubicBezTo>
                    <a:cubicBezTo>
                      <a:pt x="114" y="276"/>
                      <a:pt x="114" y="276"/>
                      <a:pt x="114" y="276"/>
                    </a:cubicBezTo>
                    <a:cubicBezTo>
                      <a:pt x="113" y="275"/>
                      <a:pt x="114" y="274"/>
                      <a:pt x="114" y="273"/>
                    </a:cubicBezTo>
                    <a:cubicBezTo>
                      <a:pt x="112" y="276"/>
                      <a:pt x="112" y="276"/>
                      <a:pt x="112" y="276"/>
                    </a:cubicBezTo>
                    <a:cubicBezTo>
                      <a:pt x="113" y="276"/>
                      <a:pt x="113" y="276"/>
                      <a:pt x="113" y="276"/>
                    </a:cubicBezTo>
                    <a:cubicBezTo>
                      <a:pt x="113" y="275"/>
                      <a:pt x="114" y="276"/>
                      <a:pt x="113" y="275"/>
                    </a:cubicBezTo>
                    <a:cubicBezTo>
                      <a:pt x="114" y="274"/>
                      <a:pt x="114" y="276"/>
                      <a:pt x="115" y="275"/>
                    </a:cubicBezTo>
                    <a:cubicBezTo>
                      <a:pt x="115" y="275"/>
                      <a:pt x="115" y="275"/>
                      <a:pt x="116" y="275"/>
                    </a:cubicBezTo>
                    <a:cubicBezTo>
                      <a:pt x="118" y="274"/>
                      <a:pt x="115" y="275"/>
                      <a:pt x="118" y="275"/>
                    </a:cubicBezTo>
                    <a:cubicBezTo>
                      <a:pt x="123" y="274"/>
                      <a:pt x="127" y="273"/>
                      <a:pt x="131" y="272"/>
                    </a:cubicBezTo>
                    <a:cubicBezTo>
                      <a:pt x="131" y="272"/>
                      <a:pt x="131" y="272"/>
                      <a:pt x="131" y="272"/>
                    </a:cubicBezTo>
                    <a:cubicBezTo>
                      <a:pt x="128" y="269"/>
                      <a:pt x="128" y="269"/>
                      <a:pt x="128" y="269"/>
                    </a:cubicBezTo>
                    <a:cubicBezTo>
                      <a:pt x="128" y="269"/>
                      <a:pt x="128" y="269"/>
                      <a:pt x="128" y="269"/>
                    </a:cubicBezTo>
                    <a:cubicBezTo>
                      <a:pt x="127" y="270"/>
                      <a:pt x="128" y="271"/>
                      <a:pt x="128" y="271"/>
                    </a:cubicBezTo>
                    <a:cubicBezTo>
                      <a:pt x="127" y="271"/>
                      <a:pt x="127" y="271"/>
                      <a:pt x="127" y="271"/>
                    </a:cubicBezTo>
                    <a:cubicBezTo>
                      <a:pt x="127" y="273"/>
                      <a:pt x="128" y="274"/>
                      <a:pt x="127" y="276"/>
                    </a:cubicBezTo>
                    <a:cubicBezTo>
                      <a:pt x="127" y="276"/>
                      <a:pt x="127" y="276"/>
                      <a:pt x="127" y="276"/>
                    </a:cubicBezTo>
                    <a:cubicBezTo>
                      <a:pt x="128" y="277"/>
                      <a:pt x="127" y="280"/>
                      <a:pt x="127" y="281"/>
                    </a:cubicBezTo>
                    <a:cubicBezTo>
                      <a:pt x="127" y="281"/>
                      <a:pt x="127" y="282"/>
                      <a:pt x="127" y="282"/>
                    </a:cubicBezTo>
                    <a:cubicBezTo>
                      <a:pt x="128" y="283"/>
                      <a:pt x="126" y="286"/>
                      <a:pt x="127" y="287"/>
                    </a:cubicBezTo>
                    <a:cubicBezTo>
                      <a:pt x="127" y="287"/>
                      <a:pt x="127" y="287"/>
                      <a:pt x="127" y="287"/>
                    </a:cubicBezTo>
                    <a:cubicBezTo>
                      <a:pt x="127" y="292"/>
                      <a:pt x="127" y="297"/>
                      <a:pt x="128" y="302"/>
                    </a:cubicBezTo>
                    <a:cubicBezTo>
                      <a:pt x="128" y="305"/>
                      <a:pt x="127" y="308"/>
                      <a:pt x="127" y="311"/>
                    </a:cubicBezTo>
                    <a:cubicBezTo>
                      <a:pt x="127" y="311"/>
                      <a:pt x="128" y="311"/>
                      <a:pt x="128" y="311"/>
                    </a:cubicBezTo>
                    <a:cubicBezTo>
                      <a:pt x="128" y="312"/>
                      <a:pt x="127" y="311"/>
                      <a:pt x="127" y="312"/>
                    </a:cubicBezTo>
                    <a:cubicBezTo>
                      <a:pt x="128" y="313"/>
                      <a:pt x="127" y="315"/>
                      <a:pt x="127" y="317"/>
                    </a:cubicBezTo>
                    <a:cubicBezTo>
                      <a:pt x="128" y="317"/>
                      <a:pt x="128" y="318"/>
                      <a:pt x="128" y="317"/>
                    </a:cubicBezTo>
                    <a:cubicBezTo>
                      <a:pt x="127" y="320"/>
                      <a:pt x="128" y="322"/>
                      <a:pt x="128" y="324"/>
                    </a:cubicBezTo>
                    <a:cubicBezTo>
                      <a:pt x="129" y="324"/>
                      <a:pt x="128" y="326"/>
                      <a:pt x="129" y="326"/>
                    </a:cubicBezTo>
                    <a:cubicBezTo>
                      <a:pt x="128" y="327"/>
                      <a:pt x="128" y="327"/>
                      <a:pt x="128" y="327"/>
                    </a:cubicBezTo>
                    <a:cubicBezTo>
                      <a:pt x="128" y="326"/>
                      <a:pt x="128" y="326"/>
                      <a:pt x="128" y="326"/>
                    </a:cubicBezTo>
                    <a:cubicBezTo>
                      <a:pt x="128" y="328"/>
                      <a:pt x="128" y="329"/>
                      <a:pt x="128" y="331"/>
                    </a:cubicBezTo>
                    <a:cubicBezTo>
                      <a:pt x="128" y="332"/>
                      <a:pt x="129" y="332"/>
                      <a:pt x="128" y="333"/>
                    </a:cubicBezTo>
                    <a:cubicBezTo>
                      <a:pt x="128" y="334"/>
                      <a:pt x="128" y="336"/>
                      <a:pt x="128" y="337"/>
                    </a:cubicBezTo>
                    <a:cubicBezTo>
                      <a:pt x="129" y="336"/>
                      <a:pt x="129" y="338"/>
                      <a:pt x="129" y="339"/>
                    </a:cubicBezTo>
                    <a:cubicBezTo>
                      <a:pt x="128" y="338"/>
                      <a:pt x="128" y="338"/>
                      <a:pt x="128" y="338"/>
                    </a:cubicBezTo>
                    <a:cubicBezTo>
                      <a:pt x="129" y="342"/>
                      <a:pt x="128" y="346"/>
                      <a:pt x="129" y="350"/>
                    </a:cubicBezTo>
                    <a:cubicBezTo>
                      <a:pt x="129" y="351"/>
                      <a:pt x="129" y="351"/>
                      <a:pt x="129" y="351"/>
                    </a:cubicBezTo>
                    <a:cubicBezTo>
                      <a:pt x="129" y="355"/>
                      <a:pt x="129" y="358"/>
                      <a:pt x="130" y="362"/>
                    </a:cubicBezTo>
                    <a:cubicBezTo>
                      <a:pt x="129" y="363"/>
                      <a:pt x="129" y="365"/>
                      <a:pt x="129" y="366"/>
                    </a:cubicBezTo>
                    <a:cubicBezTo>
                      <a:pt x="130" y="367"/>
                      <a:pt x="130" y="368"/>
                      <a:pt x="130" y="369"/>
                    </a:cubicBezTo>
                    <a:cubicBezTo>
                      <a:pt x="130" y="369"/>
                      <a:pt x="130" y="370"/>
                      <a:pt x="130" y="370"/>
                    </a:cubicBezTo>
                    <a:cubicBezTo>
                      <a:pt x="130" y="372"/>
                      <a:pt x="129" y="373"/>
                      <a:pt x="130" y="375"/>
                    </a:cubicBezTo>
                    <a:cubicBezTo>
                      <a:pt x="129" y="375"/>
                      <a:pt x="129" y="375"/>
                      <a:pt x="129" y="375"/>
                    </a:cubicBezTo>
                    <a:cubicBezTo>
                      <a:pt x="130" y="376"/>
                      <a:pt x="131" y="378"/>
                      <a:pt x="130" y="380"/>
                    </a:cubicBezTo>
                    <a:cubicBezTo>
                      <a:pt x="130" y="380"/>
                      <a:pt x="131" y="382"/>
                      <a:pt x="131" y="381"/>
                    </a:cubicBezTo>
                    <a:cubicBezTo>
                      <a:pt x="131" y="382"/>
                      <a:pt x="130" y="381"/>
                      <a:pt x="131" y="382"/>
                    </a:cubicBezTo>
                    <a:cubicBezTo>
                      <a:pt x="130" y="382"/>
                      <a:pt x="130" y="382"/>
                      <a:pt x="130" y="382"/>
                    </a:cubicBezTo>
                    <a:cubicBezTo>
                      <a:pt x="130" y="385"/>
                      <a:pt x="130" y="388"/>
                      <a:pt x="131" y="391"/>
                    </a:cubicBezTo>
                    <a:cubicBezTo>
                      <a:pt x="130" y="392"/>
                      <a:pt x="131" y="395"/>
                      <a:pt x="131" y="397"/>
                    </a:cubicBezTo>
                    <a:cubicBezTo>
                      <a:pt x="131" y="398"/>
                      <a:pt x="130" y="400"/>
                      <a:pt x="131" y="401"/>
                    </a:cubicBezTo>
                    <a:cubicBezTo>
                      <a:pt x="131" y="401"/>
                      <a:pt x="131" y="401"/>
                      <a:pt x="131" y="401"/>
                    </a:cubicBezTo>
                    <a:cubicBezTo>
                      <a:pt x="131" y="402"/>
                      <a:pt x="131" y="404"/>
                      <a:pt x="131" y="406"/>
                    </a:cubicBezTo>
                    <a:cubicBezTo>
                      <a:pt x="131" y="407"/>
                      <a:pt x="131" y="407"/>
                      <a:pt x="132" y="408"/>
                    </a:cubicBezTo>
                    <a:cubicBezTo>
                      <a:pt x="131" y="408"/>
                      <a:pt x="131" y="408"/>
                      <a:pt x="131" y="408"/>
                    </a:cubicBezTo>
                    <a:cubicBezTo>
                      <a:pt x="131" y="409"/>
                      <a:pt x="132" y="410"/>
                      <a:pt x="133" y="410"/>
                    </a:cubicBezTo>
                    <a:cubicBezTo>
                      <a:pt x="132" y="410"/>
                      <a:pt x="132" y="410"/>
                      <a:pt x="132" y="411"/>
                    </a:cubicBezTo>
                    <a:cubicBezTo>
                      <a:pt x="132" y="411"/>
                      <a:pt x="132" y="411"/>
                      <a:pt x="132" y="411"/>
                    </a:cubicBezTo>
                    <a:cubicBezTo>
                      <a:pt x="132" y="411"/>
                      <a:pt x="132" y="411"/>
                      <a:pt x="132" y="410"/>
                    </a:cubicBezTo>
                    <a:cubicBezTo>
                      <a:pt x="132" y="410"/>
                      <a:pt x="132" y="410"/>
                      <a:pt x="132" y="410"/>
                    </a:cubicBezTo>
                    <a:cubicBezTo>
                      <a:pt x="132" y="411"/>
                      <a:pt x="132" y="411"/>
                      <a:pt x="132" y="411"/>
                    </a:cubicBezTo>
                    <a:cubicBezTo>
                      <a:pt x="132" y="410"/>
                      <a:pt x="131" y="410"/>
                      <a:pt x="131" y="410"/>
                    </a:cubicBezTo>
                    <a:cubicBezTo>
                      <a:pt x="131" y="410"/>
                      <a:pt x="131" y="410"/>
                      <a:pt x="131" y="411"/>
                    </a:cubicBezTo>
                    <a:cubicBezTo>
                      <a:pt x="132" y="409"/>
                      <a:pt x="132" y="409"/>
                      <a:pt x="132" y="409"/>
                    </a:cubicBezTo>
                    <a:cubicBezTo>
                      <a:pt x="132" y="409"/>
                      <a:pt x="131" y="410"/>
                      <a:pt x="130" y="410"/>
                    </a:cubicBezTo>
                    <a:cubicBezTo>
                      <a:pt x="129" y="409"/>
                      <a:pt x="128" y="410"/>
                      <a:pt x="128" y="410"/>
                    </a:cubicBezTo>
                    <a:cubicBezTo>
                      <a:pt x="128" y="410"/>
                      <a:pt x="128" y="410"/>
                      <a:pt x="128" y="410"/>
                    </a:cubicBezTo>
                    <a:cubicBezTo>
                      <a:pt x="127" y="410"/>
                      <a:pt x="127" y="410"/>
                      <a:pt x="126" y="410"/>
                    </a:cubicBezTo>
                    <a:cubicBezTo>
                      <a:pt x="126" y="410"/>
                      <a:pt x="127" y="410"/>
                      <a:pt x="127" y="410"/>
                    </a:cubicBezTo>
                    <a:cubicBezTo>
                      <a:pt x="127" y="411"/>
                      <a:pt x="126" y="411"/>
                      <a:pt x="126" y="411"/>
                    </a:cubicBezTo>
                    <a:cubicBezTo>
                      <a:pt x="126" y="411"/>
                      <a:pt x="126" y="411"/>
                      <a:pt x="127" y="411"/>
                    </a:cubicBezTo>
                    <a:cubicBezTo>
                      <a:pt x="127" y="411"/>
                      <a:pt x="125" y="412"/>
                      <a:pt x="125" y="411"/>
                    </a:cubicBezTo>
                    <a:cubicBezTo>
                      <a:pt x="125" y="411"/>
                      <a:pt x="126" y="410"/>
                      <a:pt x="125" y="410"/>
                    </a:cubicBezTo>
                    <a:cubicBezTo>
                      <a:pt x="123" y="412"/>
                      <a:pt x="123" y="412"/>
                      <a:pt x="123" y="412"/>
                    </a:cubicBezTo>
                    <a:cubicBezTo>
                      <a:pt x="124" y="411"/>
                      <a:pt x="124" y="411"/>
                      <a:pt x="124" y="412"/>
                    </a:cubicBezTo>
                    <a:cubicBezTo>
                      <a:pt x="125" y="412"/>
                      <a:pt x="125" y="412"/>
                      <a:pt x="125" y="412"/>
                    </a:cubicBezTo>
                    <a:cubicBezTo>
                      <a:pt x="125" y="412"/>
                      <a:pt x="125" y="412"/>
                      <a:pt x="125" y="412"/>
                    </a:cubicBezTo>
                    <a:cubicBezTo>
                      <a:pt x="126" y="412"/>
                      <a:pt x="127" y="412"/>
                      <a:pt x="129" y="412"/>
                    </a:cubicBezTo>
                    <a:cubicBezTo>
                      <a:pt x="128" y="411"/>
                      <a:pt x="128" y="411"/>
                      <a:pt x="128" y="411"/>
                    </a:cubicBezTo>
                    <a:cubicBezTo>
                      <a:pt x="129" y="411"/>
                      <a:pt x="130" y="410"/>
                      <a:pt x="131" y="411"/>
                    </a:cubicBezTo>
                    <a:cubicBezTo>
                      <a:pt x="130" y="411"/>
                      <a:pt x="131" y="411"/>
                      <a:pt x="131" y="412"/>
                    </a:cubicBezTo>
                    <a:cubicBezTo>
                      <a:pt x="131" y="412"/>
                      <a:pt x="131" y="411"/>
                      <a:pt x="131" y="411"/>
                    </a:cubicBezTo>
                    <a:cubicBezTo>
                      <a:pt x="131" y="412"/>
                      <a:pt x="131" y="412"/>
                      <a:pt x="131" y="412"/>
                    </a:cubicBezTo>
                    <a:cubicBezTo>
                      <a:pt x="131" y="412"/>
                      <a:pt x="132" y="412"/>
                      <a:pt x="133" y="411"/>
                    </a:cubicBezTo>
                    <a:cubicBezTo>
                      <a:pt x="133" y="411"/>
                      <a:pt x="133" y="411"/>
                      <a:pt x="133" y="411"/>
                    </a:cubicBezTo>
                    <a:cubicBezTo>
                      <a:pt x="133" y="411"/>
                      <a:pt x="133" y="411"/>
                      <a:pt x="133" y="411"/>
                    </a:cubicBezTo>
                    <a:cubicBezTo>
                      <a:pt x="133" y="410"/>
                      <a:pt x="133" y="410"/>
                      <a:pt x="133" y="409"/>
                    </a:cubicBezTo>
                    <a:cubicBezTo>
                      <a:pt x="134" y="410"/>
                      <a:pt x="134" y="410"/>
                      <a:pt x="134" y="410"/>
                    </a:cubicBezTo>
                    <a:cubicBezTo>
                      <a:pt x="134" y="408"/>
                      <a:pt x="133" y="410"/>
                      <a:pt x="133" y="409"/>
                    </a:cubicBezTo>
                    <a:cubicBezTo>
                      <a:pt x="133" y="408"/>
                      <a:pt x="134" y="409"/>
                      <a:pt x="134" y="408"/>
                    </a:cubicBezTo>
                    <a:cubicBezTo>
                      <a:pt x="134" y="407"/>
                      <a:pt x="134" y="404"/>
                      <a:pt x="134" y="403"/>
                    </a:cubicBezTo>
                    <a:cubicBezTo>
                      <a:pt x="134" y="402"/>
                      <a:pt x="134" y="401"/>
                      <a:pt x="133" y="400"/>
                    </a:cubicBezTo>
                    <a:cubicBezTo>
                      <a:pt x="133" y="399"/>
                      <a:pt x="134" y="400"/>
                      <a:pt x="134" y="399"/>
                    </a:cubicBezTo>
                    <a:cubicBezTo>
                      <a:pt x="135" y="399"/>
                      <a:pt x="135" y="398"/>
                      <a:pt x="136" y="399"/>
                    </a:cubicBezTo>
                    <a:cubicBezTo>
                      <a:pt x="135" y="399"/>
                      <a:pt x="136" y="398"/>
                      <a:pt x="136" y="398"/>
                    </a:cubicBezTo>
                    <a:cubicBezTo>
                      <a:pt x="136" y="397"/>
                      <a:pt x="136" y="398"/>
                      <a:pt x="136" y="397"/>
                    </a:cubicBezTo>
                    <a:cubicBezTo>
                      <a:pt x="136" y="397"/>
                      <a:pt x="135" y="398"/>
                      <a:pt x="135" y="398"/>
                    </a:cubicBezTo>
                    <a:cubicBezTo>
                      <a:pt x="134" y="399"/>
                      <a:pt x="135" y="396"/>
                      <a:pt x="134" y="397"/>
                    </a:cubicBezTo>
                    <a:cubicBezTo>
                      <a:pt x="134" y="396"/>
                      <a:pt x="134" y="394"/>
                      <a:pt x="134" y="393"/>
                    </a:cubicBezTo>
                    <a:cubicBezTo>
                      <a:pt x="134" y="393"/>
                      <a:pt x="135" y="393"/>
                      <a:pt x="135" y="393"/>
                    </a:cubicBezTo>
                    <a:cubicBezTo>
                      <a:pt x="134" y="392"/>
                      <a:pt x="134" y="391"/>
                      <a:pt x="134" y="390"/>
                    </a:cubicBezTo>
                    <a:cubicBezTo>
                      <a:pt x="134" y="390"/>
                      <a:pt x="134" y="390"/>
                      <a:pt x="133" y="390"/>
                    </a:cubicBezTo>
                    <a:cubicBezTo>
                      <a:pt x="133" y="390"/>
                      <a:pt x="133" y="389"/>
                      <a:pt x="133" y="389"/>
                    </a:cubicBezTo>
                    <a:cubicBezTo>
                      <a:pt x="133" y="389"/>
                      <a:pt x="134" y="389"/>
                      <a:pt x="134" y="388"/>
                    </a:cubicBezTo>
                    <a:cubicBezTo>
                      <a:pt x="135" y="388"/>
                      <a:pt x="134" y="390"/>
                      <a:pt x="135" y="389"/>
                    </a:cubicBezTo>
                    <a:cubicBezTo>
                      <a:pt x="136" y="390"/>
                      <a:pt x="136" y="392"/>
                      <a:pt x="135" y="392"/>
                    </a:cubicBezTo>
                    <a:cubicBezTo>
                      <a:pt x="136" y="393"/>
                      <a:pt x="135" y="391"/>
                      <a:pt x="136" y="392"/>
                    </a:cubicBezTo>
                    <a:cubicBezTo>
                      <a:pt x="136" y="391"/>
                      <a:pt x="136" y="390"/>
                      <a:pt x="136" y="389"/>
                    </a:cubicBezTo>
                    <a:cubicBezTo>
                      <a:pt x="135" y="389"/>
                      <a:pt x="135" y="389"/>
                      <a:pt x="135" y="389"/>
                    </a:cubicBezTo>
                    <a:cubicBezTo>
                      <a:pt x="134" y="387"/>
                      <a:pt x="135" y="387"/>
                      <a:pt x="135" y="387"/>
                    </a:cubicBezTo>
                    <a:cubicBezTo>
                      <a:pt x="136" y="387"/>
                      <a:pt x="136" y="387"/>
                      <a:pt x="136" y="387"/>
                    </a:cubicBezTo>
                    <a:cubicBezTo>
                      <a:pt x="136" y="386"/>
                      <a:pt x="135" y="386"/>
                      <a:pt x="135" y="385"/>
                    </a:cubicBezTo>
                    <a:cubicBezTo>
                      <a:pt x="136" y="385"/>
                      <a:pt x="136" y="387"/>
                      <a:pt x="136" y="387"/>
                    </a:cubicBezTo>
                    <a:cubicBezTo>
                      <a:pt x="137" y="386"/>
                      <a:pt x="137" y="386"/>
                      <a:pt x="137" y="386"/>
                    </a:cubicBezTo>
                    <a:cubicBezTo>
                      <a:pt x="137" y="385"/>
                      <a:pt x="136" y="386"/>
                      <a:pt x="136" y="384"/>
                    </a:cubicBezTo>
                    <a:cubicBezTo>
                      <a:pt x="137" y="385"/>
                      <a:pt x="137" y="385"/>
                      <a:pt x="137" y="385"/>
                    </a:cubicBezTo>
                    <a:cubicBezTo>
                      <a:pt x="136" y="384"/>
                      <a:pt x="136" y="384"/>
                      <a:pt x="136" y="384"/>
                    </a:cubicBezTo>
                    <a:cubicBezTo>
                      <a:pt x="136" y="384"/>
                      <a:pt x="135" y="384"/>
                      <a:pt x="136" y="385"/>
                    </a:cubicBezTo>
                    <a:cubicBezTo>
                      <a:pt x="135" y="384"/>
                      <a:pt x="135" y="384"/>
                      <a:pt x="135" y="383"/>
                    </a:cubicBezTo>
                    <a:cubicBezTo>
                      <a:pt x="135" y="382"/>
                      <a:pt x="135" y="383"/>
                      <a:pt x="135" y="383"/>
                    </a:cubicBezTo>
                    <a:cubicBezTo>
                      <a:pt x="134" y="383"/>
                      <a:pt x="134" y="383"/>
                      <a:pt x="134" y="382"/>
                    </a:cubicBezTo>
                    <a:cubicBezTo>
                      <a:pt x="134" y="381"/>
                      <a:pt x="135" y="381"/>
                      <a:pt x="135" y="381"/>
                    </a:cubicBezTo>
                    <a:cubicBezTo>
                      <a:pt x="135" y="381"/>
                      <a:pt x="135" y="382"/>
                      <a:pt x="135" y="382"/>
                    </a:cubicBezTo>
                    <a:cubicBezTo>
                      <a:pt x="135" y="383"/>
                      <a:pt x="136" y="381"/>
                      <a:pt x="136" y="382"/>
                    </a:cubicBezTo>
                    <a:cubicBezTo>
                      <a:pt x="137" y="381"/>
                      <a:pt x="136" y="381"/>
                      <a:pt x="136" y="380"/>
                    </a:cubicBezTo>
                    <a:cubicBezTo>
                      <a:pt x="136" y="381"/>
                      <a:pt x="135" y="381"/>
                      <a:pt x="135" y="381"/>
                    </a:cubicBezTo>
                    <a:cubicBezTo>
                      <a:pt x="134" y="379"/>
                      <a:pt x="136" y="380"/>
                      <a:pt x="136" y="378"/>
                    </a:cubicBezTo>
                    <a:cubicBezTo>
                      <a:pt x="135" y="379"/>
                      <a:pt x="135" y="376"/>
                      <a:pt x="133" y="377"/>
                    </a:cubicBezTo>
                    <a:cubicBezTo>
                      <a:pt x="133" y="377"/>
                      <a:pt x="133" y="376"/>
                      <a:pt x="133" y="376"/>
                    </a:cubicBezTo>
                    <a:cubicBezTo>
                      <a:pt x="134" y="376"/>
                      <a:pt x="134" y="375"/>
                      <a:pt x="134" y="376"/>
                    </a:cubicBezTo>
                    <a:cubicBezTo>
                      <a:pt x="134" y="375"/>
                      <a:pt x="134" y="375"/>
                      <a:pt x="134" y="375"/>
                    </a:cubicBezTo>
                    <a:cubicBezTo>
                      <a:pt x="135" y="376"/>
                      <a:pt x="135" y="376"/>
                      <a:pt x="135" y="376"/>
                    </a:cubicBezTo>
                    <a:cubicBezTo>
                      <a:pt x="136" y="376"/>
                      <a:pt x="136" y="375"/>
                      <a:pt x="136" y="374"/>
                    </a:cubicBezTo>
                    <a:cubicBezTo>
                      <a:pt x="136" y="373"/>
                      <a:pt x="136" y="374"/>
                      <a:pt x="135" y="373"/>
                    </a:cubicBezTo>
                    <a:cubicBezTo>
                      <a:pt x="136" y="374"/>
                      <a:pt x="136" y="373"/>
                      <a:pt x="136" y="373"/>
                    </a:cubicBezTo>
                    <a:cubicBezTo>
                      <a:pt x="136" y="374"/>
                      <a:pt x="135" y="373"/>
                      <a:pt x="135" y="372"/>
                    </a:cubicBezTo>
                    <a:cubicBezTo>
                      <a:pt x="135" y="371"/>
                      <a:pt x="136" y="371"/>
                      <a:pt x="136" y="371"/>
                    </a:cubicBezTo>
                    <a:cubicBezTo>
                      <a:pt x="136" y="372"/>
                      <a:pt x="136" y="372"/>
                      <a:pt x="136" y="372"/>
                    </a:cubicBezTo>
                    <a:cubicBezTo>
                      <a:pt x="136" y="371"/>
                      <a:pt x="137" y="371"/>
                      <a:pt x="136" y="371"/>
                    </a:cubicBezTo>
                    <a:cubicBezTo>
                      <a:pt x="136" y="371"/>
                      <a:pt x="135" y="370"/>
                      <a:pt x="135" y="370"/>
                    </a:cubicBezTo>
                    <a:cubicBezTo>
                      <a:pt x="135" y="369"/>
                      <a:pt x="135" y="369"/>
                      <a:pt x="135" y="369"/>
                    </a:cubicBezTo>
                    <a:cubicBezTo>
                      <a:pt x="136" y="370"/>
                      <a:pt x="136" y="370"/>
                      <a:pt x="136" y="370"/>
                    </a:cubicBezTo>
                    <a:cubicBezTo>
                      <a:pt x="135" y="369"/>
                      <a:pt x="137" y="369"/>
                      <a:pt x="136" y="368"/>
                    </a:cubicBezTo>
                    <a:cubicBezTo>
                      <a:pt x="136" y="368"/>
                      <a:pt x="136" y="368"/>
                      <a:pt x="136" y="368"/>
                    </a:cubicBezTo>
                    <a:cubicBezTo>
                      <a:pt x="136" y="368"/>
                      <a:pt x="136" y="368"/>
                      <a:pt x="136" y="368"/>
                    </a:cubicBezTo>
                    <a:cubicBezTo>
                      <a:pt x="136" y="368"/>
                      <a:pt x="136" y="367"/>
                      <a:pt x="136" y="367"/>
                    </a:cubicBezTo>
                    <a:cubicBezTo>
                      <a:pt x="136" y="367"/>
                      <a:pt x="136" y="367"/>
                      <a:pt x="136" y="367"/>
                    </a:cubicBezTo>
                    <a:cubicBezTo>
                      <a:pt x="136" y="366"/>
                      <a:pt x="135" y="366"/>
                      <a:pt x="136" y="365"/>
                    </a:cubicBezTo>
                    <a:cubicBezTo>
                      <a:pt x="135" y="365"/>
                      <a:pt x="136" y="366"/>
                      <a:pt x="136" y="366"/>
                    </a:cubicBezTo>
                    <a:cubicBezTo>
                      <a:pt x="135" y="367"/>
                      <a:pt x="135" y="366"/>
                      <a:pt x="135" y="365"/>
                    </a:cubicBezTo>
                    <a:cubicBezTo>
                      <a:pt x="136" y="365"/>
                      <a:pt x="135" y="364"/>
                      <a:pt x="135" y="364"/>
                    </a:cubicBezTo>
                    <a:cubicBezTo>
                      <a:pt x="135" y="363"/>
                      <a:pt x="135" y="363"/>
                      <a:pt x="136" y="363"/>
                    </a:cubicBezTo>
                    <a:cubicBezTo>
                      <a:pt x="135" y="362"/>
                      <a:pt x="135" y="362"/>
                      <a:pt x="135" y="362"/>
                    </a:cubicBezTo>
                    <a:cubicBezTo>
                      <a:pt x="136" y="362"/>
                      <a:pt x="135" y="361"/>
                      <a:pt x="135" y="361"/>
                    </a:cubicBezTo>
                    <a:cubicBezTo>
                      <a:pt x="135" y="361"/>
                      <a:pt x="136" y="361"/>
                      <a:pt x="136" y="360"/>
                    </a:cubicBezTo>
                    <a:cubicBezTo>
                      <a:pt x="135" y="361"/>
                      <a:pt x="135" y="359"/>
                      <a:pt x="134" y="360"/>
                    </a:cubicBezTo>
                    <a:cubicBezTo>
                      <a:pt x="135" y="358"/>
                      <a:pt x="135" y="360"/>
                      <a:pt x="136" y="359"/>
                    </a:cubicBezTo>
                    <a:cubicBezTo>
                      <a:pt x="135" y="359"/>
                      <a:pt x="136" y="358"/>
                      <a:pt x="136" y="358"/>
                    </a:cubicBezTo>
                    <a:cubicBezTo>
                      <a:pt x="135" y="359"/>
                      <a:pt x="135" y="358"/>
                      <a:pt x="135" y="357"/>
                    </a:cubicBezTo>
                    <a:cubicBezTo>
                      <a:pt x="135" y="356"/>
                      <a:pt x="135" y="358"/>
                      <a:pt x="135" y="357"/>
                    </a:cubicBezTo>
                    <a:cubicBezTo>
                      <a:pt x="135" y="356"/>
                      <a:pt x="135" y="356"/>
                      <a:pt x="134" y="356"/>
                    </a:cubicBezTo>
                    <a:cubicBezTo>
                      <a:pt x="134" y="356"/>
                      <a:pt x="134" y="355"/>
                      <a:pt x="134" y="354"/>
                    </a:cubicBezTo>
                    <a:cubicBezTo>
                      <a:pt x="135" y="354"/>
                      <a:pt x="134" y="356"/>
                      <a:pt x="135" y="355"/>
                    </a:cubicBezTo>
                    <a:cubicBezTo>
                      <a:pt x="135" y="354"/>
                      <a:pt x="133" y="355"/>
                      <a:pt x="133" y="353"/>
                    </a:cubicBezTo>
                    <a:cubicBezTo>
                      <a:pt x="133" y="354"/>
                      <a:pt x="132" y="353"/>
                      <a:pt x="132" y="353"/>
                    </a:cubicBezTo>
                    <a:cubicBezTo>
                      <a:pt x="132" y="351"/>
                      <a:pt x="132" y="353"/>
                      <a:pt x="133" y="353"/>
                    </a:cubicBezTo>
                    <a:cubicBezTo>
                      <a:pt x="133" y="352"/>
                      <a:pt x="133" y="352"/>
                      <a:pt x="133" y="352"/>
                    </a:cubicBezTo>
                    <a:cubicBezTo>
                      <a:pt x="134" y="351"/>
                      <a:pt x="134" y="354"/>
                      <a:pt x="135" y="353"/>
                    </a:cubicBezTo>
                    <a:cubicBezTo>
                      <a:pt x="135" y="352"/>
                      <a:pt x="135" y="352"/>
                      <a:pt x="135" y="352"/>
                    </a:cubicBezTo>
                    <a:cubicBezTo>
                      <a:pt x="135" y="352"/>
                      <a:pt x="135" y="353"/>
                      <a:pt x="136" y="352"/>
                    </a:cubicBezTo>
                    <a:cubicBezTo>
                      <a:pt x="135" y="352"/>
                      <a:pt x="135" y="351"/>
                      <a:pt x="135" y="351"/>
                    </a:cubicBezTo>
                    <a:cubicBezTo>
                      <a:pt x="135" y="351"/>
                      <a:pt x="135" y="351"/>
                      <a:pt x="135" y="351"/>
                    </a:cubicBezTo>
                    <a:cubicBezTo>
                      <a:pt x="135" y="350"/>
                      <a:pt x="134" y="350"/>
                      <a:pt x="134" y="349"/>
                    </a:cubicBezTo>
                    <a:cubicBezTo>
                      <a:pt x="135" y="350"/>
                      <a:pt x="135" y="349"/>
                      <a:pt x="135" y="349"/>
                    </a:cubicBezTo>
                    <a:cubicBezTo>
                      <a:pt x="136" y="348"/>
                      <a:pt x="135" y="349"/>
                      <a:pt x="135" y="348"/>
                    </a:cubicBezTo>
                    <a:cubicBezTo>
                      <a:pt x="135" y="348"/>
                      <a:pt x="135" y="348"/>
                      <a:pt x="135" y="348"/>
                    </a:cubicBezTo>
                    <a:cubicBezTo>
                      <a:pt x="135" y="345"/>
                      <a:pt x="135" y="342"/>
                      <a:pt x="134" y="339"/>
                    </a:cubicBezTo>
                    <a:cubicBezTo>
                      <a:pt x="134" y="339"/>
                      <a:pt x="134" y="338"/>
                      <a:pt x="135" y="336"/>
                    </a:cubicBezTo>
                    <a:cubicBezTo>
                      <a:pt x="135" y="337"/>
                      <a:pt x="134" y="336"/>
                      <a:pt x="134" y="336"/>
                    </a:cubicBezTo>
                    <a:cubicBezTo>
                      <a:pt x="135" y="335"/>
                      <a:pt x="135" y="335"/>
                      <a:pt x="135" y="335"/>
                    </a:cubicBezTo>
                    <a:cubicBezTo>
                      <a:pt x="135" y="335"/>
                      <a:pt x="135" y="333"/>
                      <a:pt x="134" y="333"/>
                    </a:cubicBezTo>
                    <a:cubicBezTo>
                      <a:pt x="134" y="333"/>
                      <a:pt x="134" y="333"/>
                      <a:pt x="135" y="332"/>
                    </a:cubicBezTo>
                    <a:cubicBezTo>
                      <a:pt x="135" y="332"/>
                      <a:pt x="134" y="332"/>
                      <a:pt x="134" y="331"/>
                    </a:cubicBezTo>
                    <a:cubicBezTo>
                      <a:pt x="135" y="331"/>
                      <a:pt x="135" y="331"/>
                      <a:pt x="135" y="331"/>
                    </a:cubicBezTo>
                    <a:cubicBezTo>
                      <a:pt x="134" y="331"/>
                      <a:pt x="134" y="331"/>
                      <a:pt x="134" y="331"/>
                    </a:cubicBezTo>
                    <a:cubicBezTo>
                      <a:pt x="134" y="330"/>
                      <a:pt x="134" y="329"/>
                      <a:pt x="135" y="329"/>
                    </a:cubicBezTo>
                    <a:cubicBezTo>
                      <a:pt x="135" y="329"/>
                      <a:pt x="134" y="329"/>
                      <a:pt x="134" y="329"/>
                    </a:cubicBezTo>
                    <a:cubicBezTo>
                      <a:pt x="135" y="328"/>
                      <a:pt x="135" y="326"/>
                      <a:pt x="134" y="325"/>
                    </a:cubicBezTo>
                    <a:cubicBezTo>
                      <a:pt x="134" y="325"/>
                      <a:pt x="134" y="325"/>
                      <a:pt x="133" y="325"/>
                    </a:cubicBezTo>
                    <a:cubicBezTo>
                      <a:pt x="133" y="325"/>
                      <a:pt x="134" y="325"/>
                      <a:pt x="133" y="325"/>
                    </a:cubicBezTo>
                    <a:cubicBezTo>
                      <a:pt x="133" y="325"/>
                      <a:pt x="134" y="324"/>
                      <a:pt x="134" y="325"/>
                    </a:cubicBezTo>
                    <a:cubicBezTo>
                      <a:pt x="135" y="323"/>
                      <a:pt x="134" y="320"/>
                      <a:pt x="134" y="318"/>
                    </a:cubicBezTo>
                    <a:cubicBezTo>
                      <a:pt x="134" y="318"/>
                      <a:pt x="134" y="318"/>
                      <a:pt x="134" y="318"/>
                    </a:cubicBezTo>
                    <a:cubicBezTo>
                      <a:pt x="134" y="316"/>
                      <a:pt x="134" y="314"/>
                      <a:pt x="134" y="313"/>
                    </a:cubicBezTo>
                    <a:cubicBezTo>
                      <a:pt x="134" y="313"/>
                      <a:pt x="133" y="313"/>
                      <a:pt x="133" y="312"/>
                    </a:cubicBezTo>
                    <a:cubicBezTo>
                      <a:pt x="132" y="311"/>
                      <a:pt x="134" y="312"/>
                      <a:pt x="134" y="311"/>
                    </a:cubicBezTo>
                    <a:cubicBezTo>
                      <a:pt x="134" y="310"/>
                      <a:pt x="134" y="309"/>
                      <a:pt x="134" y="309"/>
                    </a:cubicBezTo>
                    <a:cubicBezTo>
                      <a:pt x="134" y="309"/>
                      <a:pt x="134" y="309"/>
                      <a:pt x="134" y="309"/>
                    </a:cubicBezTo>
                    <a:cubicBezTo>
                      <a:pt x="133" y="309"/>
                      <a:pt x="133" y="308"/>
                      <a:pt x="133" y="307"/>
                    </a:cubicBezTo>
                    <a:cubicBezTo>
                      <a:pt x="134" y="307"/>
                      <a:pt x="134" y="307"/>
                      <a:pt x="134" y="307"/>
                    </a:cubicBezTo>
                    <a:cubicBezTo>
                      <a:pt x="134" y="307"/>
                      <a:pt x="134" y="306"/>
                      <a:pt x="134" y="306"/>
                    </a:cubicBezTo>
                    <a:cubicBezTo>
                      <a:pt x="133" y="306"/>
                      <a:pt x="134" y="304"/>
                      <a:pt x="133" y="304"/>
                    </a:cubicBezTo>
                    <a:cubicBezTo>
                      <a:pt x="133" y="304"/>
                      <a:pt x="133" y="304"/>
                      <a:pt x="133" y="304"/>
                    </a:cubicBezTo>
                    <a:cubicBezTo>
                      <a:pt x="133" y="304"/>
                      <a:pt x="133" y="304"/>
                      <a:pt x="133" y="304"/>
                    </a:cubicBezTo>
                    <a:cubicBezTo>
                      <a:pt x="133" y="303"/>
                      <a:pt x="133" y="303"/>
                      <a:pt x="133" y="303"/>
                    </a:cubicBezTo>
                    <a:cubicBezTo>
                      <a:pt x="133" y="303"/>
                      <a:pt x="134" y="303"/>
                      <a:pt x="134" y="303"/>
                    </a:cubicBezTo>
                    <a:cubicBezTo>
                      <a:pt x="134" y="302"/>
                      <a:pt x="133" y="303"/>
                      <a:pt x="133" y="302"/>
                    </a:cubicBezTo>
                    <a:cubicBezTo>
                      <a:pt x="133" y="302"/>
                      <a:pt x="133" y="302"/>
                      <a:pt x="133" y="301"/>
                    </a:cubicBezTo>
                    <a:cubicBezTo>
                      <a:pt x="134" y="302"/>
                      <a:pt x="133" y="302"/>
                      <a:pt x="133" y="302"/>
                    </a:cubicBezTo>
                    <a:cubicBezTo>
                      <a:pt x="134" y="302"/>
                      <a:pt x="133" y="302"/>
                      <a:pt x="134" y="302"/>
                    </a:cubicBezTo>
                    <a:cubicBezTo>
                      <a:pt x="134" y="301"/>
                      <a:pt x="133" y="301"/>
                      <a:pt x="133" y="301"/>
                    </a:cubicBezTo>
                    <a:cubicBezTo>
                      <a:pt x="133" y="300"/>
                      <a:pt x="133" y="299"/>
                      <a:pt x="134" y="299"/>
                    </a:cubicBezTo>
                    <a:cubicBezTo>
                      <a:pt x="133" y="299"/>
                      <a:pt x="133" y="298"/>
                      <a:pt x="133" y="298"/>
                    </a:cubicBezTo>
                    <a:cubicBezTo>
                      <a:pt x="133" y="298"/>
                      <a:pt x="133" y="299"/>
                      <a:pt x="133" y="299"/>
                    </a:cubicBezTo>
                    <a:cubicBezTo>
                      <a:pt x="133" y="299"/>
                      <a:pt x="132" y="298"/>
                      <a:pt x="133" y="298"/>
                    </a:cubicBezTo>
                    <a:cubicBezTo>
                      <a:pt x="133" y="298"/>
                      <a:pt x="133" y="298"/>
                      <a:pt x="133" y="298"/>
                    </a:cubicBezTo>
                    <a:cubicBezTo>
                      <a:pt x="133" y="298"/>
                      <a:pt x="133" y="297"/>
                      <a:pt x="132" y="298"/>
                    </a:cubicBezTo>
                    <a:cubicBezTo>
                      <a:pt x="133" y="297"/>
                      <a:pt x="133" y="297"/>
                      <a:pt x="133" y="297"/>
                    </a:cubicBezTo>
                    <a:cubicBezTo>
                      <a:pt x="133" y="297"/>
                      <a:pt x="133" y="296"/>
                      <a:pt x="132" y="295"/>
                    </a:cubicBezTo>
                    <a:cubicBezTo>
                      <a:pt x="133" y="295"/>
                      <a:pt x="134" y="296"/>
                      <a:pt x="134" y="294"/>
                    </a:cubicBezTo>
                    <a:cubicBezTo>
                      <a:pt x="133" y="293"/>
                      <a:pt x="133" y="293"/>
                      <a:pt x="133" y="293"/>
                    </a:cubicBezTo>
                    <a:cubicBezTo>
                      <a:pt x="133" y="293"/>
                      <a:pt x="133" y="293"/>
                      <a:pt x="134" y="293"/>
                    </a:cubicBezTo>
                    <a:cubicBezTo>
                      <a:pt x="134" y="291"/>
                      <a:pt x="132" y="291"/>
                      <a:pt x="132" y="290"/>
                    </a:cubicBezTo>
                    <a:cubicBezTo>
                      <a:pt x="133" y="290"/>
                      <a:pt x="133" y="290"/>
                      <a:pt x="133" y="289"/>
                    </a:cubicBezTo>
                    <a:cubicBezTo>
                      <a:pt x="133" y="289"/>
                      <a:pt x="133" y="289"/>
                      <a:pt x="133" y="289"/>
                    </a:cubicBezTo>
                    <a:cubicBezTo>
                      <a:pt x="133" y="289"/>
                      <a:pt x="133" y="289"/>
                      <a:pt x="133" y="290"/>
                    </a:cubicBezTo>
                    <a:cubicBezTo>
                      <a:pt x="133" y="290"/>
                      <a:pt x="133" y="289"/>
                      <a:pt x="133" y="289"/>
                    </a:cubicBezTo>
                    <a:cubicBezTo>
                      <a:pt x="134" y="287"/>
                      <a:pt x="133" y="285"/>
                      <a:pt x="134" y="283"/>
                    </a:cubicBezTo>
                    <a:cubicBezTo>
                      <a:pt x="133" y="283"/>
                      <a:pt x="133" y="282"/>
                      <a:pt x="133" y="281"/>
                    </a:cubicBezTo>
                    <a:cubicBezTo>
                      <a:pt x="134" y="281"/>
                      <a:pt x="133" y="280"/>
                      <a:pt x="133" y="279"/>
                    </a:cubicBezTo>
                    <a:cubicBezTo>
                      <a:pt x="133" y="280"/>
                      <a:pt x="133" y="280"/>
                      <a:pt x="133" y="280"/>
                    </a:cubicBezTo>
                    <a:cubicBezTo>
                      <a:pt x="133" y="279"/>
                      <a:pt x="131" y="278"/>
                      <a:pt x="132" y="277"/>
                    </a:cubicBezTo>
                    <a:cubicBezTo>
                      <a:pt x="132" y="276"/>
                      <a:pt x="133" y="277"/>
                      <a:pt x="133" y="278"/>
                    </a:cubicBezTo>
                    <a:cubicBezTo>
                      <a:pt x="134" y="277"/>
                      <a:pt x="132" y="275"/>
                      <a:pt x="133" y="274"/>
                    </a:cubicBezTo>
                    <a:cubicBezTo>
                      <a:pt x="133" y="274"/>
                      <a:pt x="132" y="274"/>
                      <a:pt x="132" y="274"/>
                    </a:cubicBezTo>
                    <a:cubicBezTo>
                      <a:pt x="132" y="273"/>
                      <a:pt x="133" y="272"/>
                      <a:pt x="133" y="272"/>
                    </a:cubicBezTo>
                    <a:cubicBezTo>
                      <a:pt x="133" y="271"/>
                      <a:pt x="132" y="271"/>
                      <a:pt x="133" y="270"/>
                    </a:cubicBezTo>
                    <a:cubicBezTo>
                      <a:pt x="133" y="270"/>
                      <a:pt x="133" y="271"/>
                      <a:pt x="133" y="271"/>
                    </a:cubicBezTo>
                    <a:cubicBezTo>
                      <a:pt x="133" y="270"/>
                      <a:pt x="133" y="270"/>
                      <a:pt x="133" y="269"/>
                    </a:cubicBezTo>
                    <a:cubicBezTo>
                      <a:pt x="132" y="266"/>
                      <a:pt x="132" y="266"/>
                      <a:pt x="132" y="266"/>
                    </a:cubicBezTo>
                    <a:cubicBezTo>
                      <a:pt x="130" y="267"/>
                      <a:pt x="130" y="267"/>
                      <a:pt x="130" y="267"/>
                    </a:cubicBezTo>
                    <a:cubicBezTo>
                      <a:pt x="129" y="267"/>
                      <a:pt x="129" y="267"/>
                      <a:pt x="129" y="267"/>
                    </a:cubicBezTo>
                    <a:cubicBezTo>
                      <a:pt x="129" y="267"/>
                      <a:pt x="127" y="267"/>
                      <a:pt x="126" y="267"/>
                    </a:cubicBezTo>
                    <a:cubicBezTo>
                      <a:pt x="125" y="268"/>
                      <a:pt x="124" y="267"/>
                      <a:pt x="124" y="268"/>
                    </a:cubicBezTo>
                    <a:cubicBezTo>
                      <a:pt x="124" y="268"/>
                      <a:pt x="124" y="268"/>
                      <a:pt x="124" y="268"/>
                    </a:cubicBezTo>
                    <a:cubicBezTo>
                      <a:pt x="124" y="268"/>
                      <a:pt x="123" y="269"/>
                      <a:pt x="123" y="269"/>
                    </a:cubicBezTo>
                    <a:cubicBezTo>
                      <a:pt x="123" y="269"/>
                      <a:pt x="123" y="269"/>
                      <a:pt x="123" y="269"/>
                    </a:cubicBezTo>
                    <a:cubicBezTo>
                      <a:pt x="123" y="268"/>
                      <a:pt x="121" y="269"/>
                      <a:pt x="121" y="268"/>
                    </a:cubicBezTo>
                    <a:cubicBezTo>
                      <a:pt x="122" y="269"/>
                      <a:pt x="121" y="268"/>
                      <a:pt x="121" y="269"/>
                    </a:cubicBezTo>
                    <a:cubicBezTo>
                      <a:pt x="120" y="269"/>
                      <a:pt x="120" y="269"/>
                      <a:pt x="120" y="269"/>
                    </a:cubicBezTo>
                    <a:cubicBezTo>
                      <a:pt x="119" y="270"/>
                      <a:pt x="120" y="270"/>
                      <a:pt x="119" y="270"/>
                    </a:cubicBezTo>
                    <a:cubicBezTo>
                      <a:pt x="118" y="270"/>
                      <a:pt x="119" y="269"/>
                      <a:pt x="119" y="269"/>
                    </a:cubicBezTo>
                    <a:cubicBezTo>
                      <a:pt x="118" y="269"/>
                      <a:pt x="117" y="270"/>
                      <a:pt x="116" y="270"/>
                    </a:cubicBezTo>
                    <a:cubicBezTo>
                      <a:pt x="117" y="269"/>
                      <a:pt x="115" y="271"/>
                      <a:pt x="115" y="270"/>
                    </a:cubicBezTo>
                    <a:cubicBezTo>
                      <a:pt x="114" y="271"/>
                      <a:pt x="118" y="269"/>
                      <a:pt x="117" y="270"/>
                    </a:cubicBezTo>
                    <a:cubicBezTo>
                      <a:pt x="117" y="269"/>
                      <a:pt x="116" y="270"/>
                      <a:pt x="116" y="270"/>
                    </a:cubicBezTo>
                    <a:cubicBezTo>
                      <a:pt x="116" y="269"/>
                      <a:pt x="116" y="269"/>
                      <a:pt x="116" y="269"/>
                    </a:cubicBezTo>
                    <a:cubicBezTo>
                      <a:pt x="115" y="269"/>
                      <a:pt x="114" y="270"/>
                      <a:pt x="114" y="270"/>
                    </a:cubicBezTo>
                    <a:cubicBezTo>
                      <a:pt x="113" y="270"/>
                      <a:pt x="112" y="270"/>
                      <a:pt x="111" y="271"/>
                    </a:cubicBezTo>
                    <a:cubicBezTo>
                      <a:pt x="109" y="272"/>
                      <a:pt x="109" y="272"/>
                      <a:pt x="109" y="272"/>
                    </a:cubicBezTo>
                    <a:cubicBezTo>
                      <a:pt x="109" y="273"/>
                      <a:pt x="109" y="273"/>
                      <a:pt x="109" y="273"/>
                    </a:cubicBezTo>
                    <a:cubicBezTo>
                      <a:pt x="109" y="274"/>
                      <a:pt x="109" y="275"/>
                      <a:pt x="110" y="275"/>
                    </a:cubicBezTo>
                    <a:cubicBezTo>
                      <a:pt x="109" y="275"/>
                      <a:pt x="109" y="275"/>
                      <a:pt x="109" y="275"/>
                    </a:cubicBezTo>
                    <a:cubicBezTo>
                      <a:pt x="109" y="276"/>
                      <a:pt x="110" y="276"/>
                      <a:pt x="110" y="276"/>
                    </a:cubicBezTo>
                    <a:cubicBezTo>
                      <a:pt x="110" y="277"/>
                      <a:pt x="109" y="277"/>
                      <a:pt x="109" y="278"/>
                    </a:cubicBezTo>
                    <a:cubicBezTo>
                      <a:pt x="109" y="278"/>
                      <a:pt x="110" y="278"/>
                      <a:pt x="110" y="278"/>
                    </a:cubicBezTo>
                    <a:cubicBezTo>
                      <a:pt x="109" y="279"/>
                      <a:pt x="110" y="281"/>
                      <a:pt x="110" y="283"/>
                    </a:cubicBezTo>
                    <a:cubicBezTo>
                      <a:pt x="110" y="282"/>
                      <a:pt x="109" y="282"/>
                      <a:pt x="109" y="282"/>
                    </a:cubicBezTo>
                    <a:cubicBezTo>
                      <a:pt x="110" y="283"/>
                      <a:pt x="110" y="285"/>
                      <a:pt x="111" y="286"/>
                    </a:cubicBezTo>
                    <a:cubicBezTo>
                      <a:pt x="111" y="286"/>
                      <a:pt x="110" y="286"/>
                      <a:pt x="110" y="286"/>
                    </a:cubicBezTo>
                    <a:cubicBezTo>
                      <a:pt x="110" y="286"/>
                      <a:pt x="111" y="287"/>
                      <a:pt x="111" y="288"/>
                    </a:cubicBezTo>
                    <a:cubicBezTo>
                      <a:pt x="111" y="287"/>
                      <a:pt x="111" y="288"/>
                      <a:pt x="111" y="287"/>
                    </a:cubicBezTo>
                    <a:cubicBezTo>
                      <a:pt x="111" y="287"/>
                      <a:pt x="112" y="288"/>
                      <a:pt x="112" y="289"/>
                    </a:cubicBezTo>
                    <a:cubicBezTo>
                      <a:pt x="111" y="289"/>
                      <a:pt x="111" y="289"/>
                      <a:pt x="111" y="289"/>
                    </a:cubicBezTo>
                    <a:cubicBezTo>
                      <a:pt x="112" y="289"/>
                      <a:pt x="112" y="290"/>
                      <a:pt x="112" y="290"/>
                    </a:cubicBezTo>
                    <a:cubicBezTo>
                      <a:pt x="112" y="291"/>
                      <a:pt x="112" y="290"/>
                      <a:pt x="111" y="290"/>
                    </a:cubicBezTo>
                    <a:cubicBezTo>
                      <a:pt x="111" y="290"/>
                      <a:pt x="111" y="292"/>
                      <a:pt x="111" y="293"/>
                    </a:cubicBezTo>
                    <a:cubicBezTo>
                      <a:pt x="111" y="293"/>
                      <a:pt x="111" y="293"/>
                      <a:pt x="112" y="293"/>
                    </a:cubicBezTo>
                    <a:cubicBezTo>
                      <a:pt x="112" y="294"/>
                      <a:pt x="111" y="293"/>
                      <a:pt x="111" y="294"/>
                    </a:cubicBezTo>
                    <a:cubicBezTo>
                      <a:pt x="113" y="296"/>
                      <a:pt x="113" y="296"/>
                      <a:pt x="113" y="296"/>
                    </a:cubicBezTo>
                    <a:cubicBezTo>
                      <a:pt x="113" y="295"/>
                      <a:pt x="112" y="297"/>
                      <a:pt x="112" y="296"/>
                    </a:cubicBezTo>
                    <a:cubicBezTo>
                      <a:pt x="112" y="297"/>
                      <a:pt x="113" y="298"/>
                      <a:pt x="114" y="299"/>
                    </a:cubicBezTo>
                    <a:cubicBezTo>
                      <a:pt x="113" y="299"/>
                      <a:pt x="114" y="301"/>
                      <a:pt x="114" y="301"/>
                    </a:cubicBezTo>
                    <a:cubicBezTo>
                      <a:pt x="114" y="302"/>
                      <a:pt x="114" y="301"/>
                      <a:pt x="114" y="301"/>
                    </a:cubicBezTo>
                    <a:cubicBezTo>
                      <a:pt x="113" y="302"/>
                      <a:pt x="113" y="302"/>
                      <a:pt x="113" y="302"/>
                    </a:cubicBezTo>
                    <a:cubicBezTo>
                      <a:pt x="113" y="301"/>
                      <a:pt x="112" y="302"/>
                      <a:pt x="112" y="301"/>
                    </a:cubicBezTo>
                    <a:cubicBezTo>
                      <a:pt x="112" y="302"/>
                      <a:pt x="112" y="304"/>
                      <a:pt x="112" y="305"/>
                    </a:cubicBezTo>
                    <a:cubicBezTo>
                      <a:pt x="113" y="304"/>
                      <a:pt x="113" y="307"/>
                      <a:pt x="114" y="307"/>
                    </a:cubicBezTo>
                    <a:cubicBezTo>
                      <a:pt x="114" y="308"/>
                      <a:pt x="113" y="307"/>
                      <a:pt x="113" y="308"/>
                    </a:cubicBezTo>
                    <a:cubicBezTo>
                      <a:pt x="113" y="309"/>
                      <a:pt x="113" y="311"/>
                      <a:pt x="113" y="312"/>
                    </a:cubicBezTo>
                    <a:cubicBezTo>
                      <a:pt x="113" y="312"/>
                      <a:pt x="113" y="312"/>
                      <a:pt x="113" y="312"/>
                    </a:cubicBezTo>
                    <a:cubicBezTo>
                      <a:pt x="113" y="313"/>
                      <a:pt x="113" y="315"/>
                      <a:pt x="114" y="317"/>
                    </a:cubicBezTo>
                    <a:cubicBezTo>
                      <a:pt x="114" y="316"/>
                      <a:pt x="114" y="317"/>
                      <a:pt x="114" y="316"/>
                    </a:cubicBezTo>
                    <a:cubicBezTo>
                      <a:pt x="113" y="318"/>
                      <a:pt x="115" y="316"/>
                      <a:pt x="114" y="318"/>
                    </a:cubicBezTo>
                    <a:cubicBezTo>
                      <a:pt x="114" y="318"/>
                      <a:pt x="114" y="318"/>
                      <a:pt x="114" y="318"/>
                    </a:cubicBezTo>
                    <a:cubicBezTo>
                      <a:pt x="114" y="319"/>
                      <a:pt x="114" y="320"/>
                      <a:pt x="114" y="321"/>
                    </a:cubicBezTo>
                    <a:cubicBezTo>
                      <a:pt x="114" y="321"/>
                      <a:pt x="114" y="320"/>
                      <a:pt x="114" y="320"/>
                    </a:cubicBezTo>
                    <a:cubicBezTo>
                      <a:pt x="114" y="321"/>
                      <a:pt x="114" y="322"/>
                      <a:pt x="115" y="323"/>
                    </a:cubicBezTo>
                    <a:cubicBezTo>
                      <a:pt x="114" y="323"/>
                      <a:pt x="114" y="323"/>
                      <a:pt x="114" y="323"/>
                    </a:cubicBezTo>
                    <a:cubicBezTo>
                      <a:pt x="114" y="324"/>
                      <a:pt x="115" y="324"/>
                      <a:pt x="115" y="325"/>
                    </a:cubicBezTo>
                    <a:cubicBezTo>
                      <a:pt x="115" y="325"/>
                      <a:pt x="114" y="325"/>
                      <a:pt x="114" y="325"/>
                    </a:cubicBezTo>
                    <a:cubicBezTo>
                      <a:pt x="115" y="326"/>
                      <a:pt x="115" y="327"/>
                      <a:pt x="115" y="328"/>
                    </a:cubicBezTo>
                    <a:cubicBezTo>
                      <a:pt x="115" y="328"/>
                      <a:pt x="115" y="328"/>
                      <a:pt x="114" y="329"/>
                    </a:cubicBezTo>
                    <a:cubicBezTo>
                      <a:pt x="115" y="333"/>
                      <a:pt x="115" y="338"/>
                      <a:pt x="116" y="343"/>
                    </a:cubicBezTo>
                    <a:cubicBezTo>
                      <a:pt x="115" y="344"/>
                      <a:pt x="115" y="342"/>
                      <a:pt x="115" y="343"/>
                    </a:cubicBezTo>
                    <a:cubicBezTo>
                      <a:pt x="115" y="343"/>
                      <a:pt x="115" y="344"/>
                      <a:pt x="115" y="345"/>
                    </a:cubicBezTo>
                    <a:cubicBezTo>
                      <a:pt x="115" y="345"/>
                      <a:pt x="115" y="345"/>
                      <a:pt x="115" y="345"/>
                    </a:cubicBezTo>
                    <a:cubicBezTo>
                      <a:pt x="115" y="346"/>
                      <a:pt x="115" y="346"/>
                      <a:pt x="115" y="347"/>
                    </a:cubicBezTo>
                    <a:cubicBezTo>
                      <a:pt x="115" y="347"/>
                      <a:pt x="115" y="347"/>
                      <a:pt x="115" y="347"/>
                    </a:cubicBezTo>
                    <a:cubicBezTo>
                      <a:pt x="116" y="347"/>
                      <a:pt x="115" y="348"/>
                      <a:pt x="115" y="349"/>
                    </a:cubicBezTo>
                    <a:cubicBezTo>
                      <a:pt x="115" y="349"/>
                      <a:pt x="115" y="349"/>
                      <a:pt x="115" y="349"/>
                    </a:cubicBezTo>
                    <a:cubicBezTo>
                      <a:pt x="116" y="350"/>
                      <a:pt x="115" y="350"/>
                      <a:pt x="116" y="351"/>
                    </a:cubicBezTo>
                    <a:cubicBezTo>
                      <a:pt x="115" y="351"/>
                      <a:pt x="115" y="351"/>
                      <a:pt x="115" y="351"/>
                    </a:cubicBezTo>
                    <a:cubicBezTo>
                      <a:pt x="115" y="352"/>
                      <a:pt x="116" y="354"/>
                      <a:pt x="116" y="354"/>
                    </a:cubicBezTo>
                    <a:cubicBezTo>
                      <a:pt x="116" y="355"/>
                      <a:pt x="116" y="356"/>
                      <a:pt x="117" y="356"/>
                    </a:cubicBezTo>
                    <a:cubicBezTo>
                      <a:pt x="117" y="357"/>
                      <a:pt x="116" y="356"/>
                      <a:pt x="116" y="356"/>
                    </a:cubicBezTo>
                    <a:cubicBezTo>
                      <a:pt x="117" y="360"/>
                      <a:pt x="117" y="364"/>
                      <a:pt x="118" y="368"/>
                    </a:cubicBezTo>
                    <a:cubicBezTo>
                      <a:pt x="118" y="368"/>
                      <a:pt x="118" y="368"/>
                      <a:pt x="117" y="367"/>
                    </a:cubicBezTo>
                    <a:cubicBezTo>
                      <a:pt x="118" y="369"/>
                      <a:pt x="117" y="372"/>
                      <a:pt x="118" y="373"/>
                    </a:cubicBezTo>
                    <a:cubicBezTo>
                      <a:pt x="119" y="374"/>
                      <a:pt x="119" y="374"/>
                      <a:pt x="119" y="374"/>
                    </a:cubicBezTo>
                    <a:cubicBezTo>
                      <a:pt x="119" y="374"/>
                      <a:pt x="118" y="374"/>
                      <a:pt x="118" y="375"/>
                    </a:cubicBezTo>
                    <a:cubicBezTo>
                      <a:pt x="119" y="375"/>
                      <a:pt x="118" y="376"/>
                      <a:pt x="119" y="377"/>
                    </a:cubicBezTo>
                    <a:cubicBezTo>
                      <a:pt x="119" y="377"/>
                      <a:pt x="119" y="377"/>
                      <a:pt x="119" y="377"/>
                    </a:cubicBezTo>
                    <a:cubicBezTo>
                      <a:pt x="118" y="378"/>
                      <a:pt x="119" y="379"/>
                      <a:pt x="119" y="380"/>
                    </a:cubicBezTo>
                    <a:cubicBezTo>
                      <a:pt x="119" y="379"/>
                      <a:pt x="119" y="379"/>
                      <a:pt x="119" y="379"/>
                    </a:cubicBezTo>
                    <a:cubicBezTo>
                      <a:pt x="118" y="384"/>
                      <a:pt x="118" y="390"/>
                      <a:pt x="119" y="394"/>
                    </a:cubicBezTo>
                    <a:cubicBezTo>
                      <a:pt x="120" y="395"/>
                      <a:pt x="119" y="395"/>
                      <a:pt x="119" y="395"/>
                    </a:cubicBezTo>
                    <a:cubicBezTo>
                      <a:pt x="120" y="399"/>
                      <a:pt x="119" y="404"/>
                      <a:pt x="121" y="408"/>
                    </a:cubicBezTo>
                    <a:cubicBezTo>
                      <a:pt x="121" y="411"/>
                      <a:pt x="123" y="411"/>
                      <a:pt x="123" y="411"/>
                    </a:cubicBezTo>
                    <a:close/>
                    <a:moveTo>
                      <a:pt x="123" y="411"/>
                    </a:moveTo>
                    <a:cubicBezTo>
                      <a:pt x="123" y="411"/>
                      <a:pt x="122" y="410"/>
                      <a:pt x="122" y="410"/>
                    </a:cubicBezTo>
                    <a:cubicBezTo>
                      <a:pt x="122" y="410"/>
                      <a:pt x="123" y="411"/>
                      <a:pt x="123" y="411"/>
                    </a:cubicBezTo>
                    <a:close/>
                    <a:moveTo>
                      <a:pt x="135" y="400"/>
                    </a:moveTo>
                    <a:cubicBezTo>
                      <a:pt x="135" y="400"/>
                      <a:pt x="135" y="399"/>
                      <a:pt x="135" y="399"/>
                    </a:cubicBezTo>
                    <a:cubicBezTo>
                      <a:pt x="135" y="399"/>
                      <a:pt x="135" y="399"/>
                      <a:pt x="135" y="399"/>
                    </a:cubicBezTo>
                    <a:cubicBezTo>
                      <a:pt x="135" y="400"/>
                      <a:pt x="135" y="400"/>
                      <a:pt x="135" y="400"/>
                    </a:cubicBezTo>
                    <a:close/>
                    <a:moveTo>
                      <a:pt x="136" y="396"/>
                    </a:moveTo>
                    <a:cubicBezTo>
                      <a:pt x="136" y="395"/>
                      <a:pt x="135" y="394"/>
                      <a:pt x="135" y="394"/>
                    </a:cubicBezTo>
                    <a:lnTo>
                      <a:pt x="136" y="396"/>
                    </a:lnTo>
                    <a:close/>
                    <a:moveTo>
                      <a:pt x="137" y="389"/>
                    </a:moveTo>
                    <a:cubicBezTo>
                      <a:pt x="137" y="389"/>
                      <a:pt x="136" y="388"/>
                      <a:pt x="136" y="389"/>
                    </a:cubicBezTo>
                    <a:cubicBezTo>
                      <a:pt x="136" y="389"/>
                      <a:pt x="136" y="389"/>
                      <a:pt x="137" y="389"/>
                    </a:cubicBezTo>
                    <a:close/>
                    <a:moveTo>
                      <a:pt x="136" y="388"/>
                    </a:moveTo>
                    <a:cubicBezTo>
                      <a:pt x="136" y="388"/>
                      <a:pt x="135" y="388"/>
                      <a:pt x="135" y="388"/>
                    </a:cubicBezTo>
                    <a:cubicBezTo>
                      <a:pt x="136" y="389"/>
                      <a:pt x="136" y="388"/>
                      <a:pt x="136" y="388"/>
                    </a:cubicBezTo>
                    <a:close/>
                    <a:moveTo>
                      <a:pt x="136" y="376"/>
                    </a:moveTo>
                    <a:cubicBezTo>
                      <a:pt x="136" y="377"/>
                      <a:pt x="136" y="377"/>
                      <a:pt x="136" y="377"/>
                    </a:cubicBezTo>
                    <a:cubicBezTo>
                      <a:pt x="137" y="378"/>
                      <a:pt x="136" y="377"/>
                      <a:pt x="136" y="376"/>
                    </a:cubicBezTo>
                    <a:close/>
                    <a:moveTo>
                      <a:pt x="136" y="372"/>
                    </a:moveTo>
                    <a:cubicBezTo>
                      <a:pt x="136" y="372"/>
                      <a:pt x="136" y="372"/>
                      <a:pt x="136" y="372"/>
                    </a:cubicBezTo>
                    <a:cubicBezTo>
                      <a:pt x="136" y="372"/>
                      <a:pt x="136" y="372"/>
                      <a:pt x="136" y="372"/>
                    </a:cubicBezTo>
                    <a:close/>
                    <a:moveTo>
                      <a:pt x="133" y="279"/>
                    </a:moveTo>
                    <a:cubicBezTo>
                      <a:pt x="133" y="279"/>
                      <a:pt x="133" y="279"/>
                      <a:pt x="133" y="279"/>
                    </a:cubicBezTo>
                    <a:cubicBezTo>
                      <a:pt x="133" y="279"/>
                      <a:pt x="133" y="279"/>
                      <a:pt x="133" y="279"/>
                    </a:cubicBezTo>
                    <a:close/>
                    <a:moveTo>
                      <a:pt x="109" y="286"/>
                    </a:moveTo>
                    <a:cubicBezTo>
                      <a:pt x="109" y="285"/>
                      <a:pt x="110" y="286"/>
                      <a:pt x="110" y="285"/>
                    </a:cubicBezTo>
                    <a:cubicBezTo>
                      <a:pt x="110" y="286"/>
                      <a:pt x="109" y="285"/>
                      <a:pt x="109" y="286"/>
                    </a:cubicBezTo>
                    <a:close/>
                    <a:moveTo>
                      <a:pt x="113" y="307"/>
                    </a:moveTo>
                    <a:cubicBezTo>
                      <a:pt x="113" y="307"/>
                      <a:pt x="113" y="307"/>
                      <a:pt x="113" y="307"/>
                    </a:cubicBezTo>
                    <a:cubicBezTo>
                      <a:pt x="113" y="307"/>
                      <a:pt x="113" y="307"/>
                      <a:pt x="113" y="307"/>
                    </a:cubicBezTo>
                    <a:close/>
                    <a:moveTo>
                      <a:pt x="12" y="171"/>
                    </a:moveTo>
                    <a:cubicBezTo>
                      <a:pt x="13" y="171"/>
                      <a:pt x="11" y="171"/>
                      <a:pt x="13" y="170"/>
                    </a:cubicBezTo>
                    <a:cubicBezTo>
                      <a:pt x="12" y="170"/>
                      <a:pt x="12" y="170"/>
                      <a:pt x="12" y="171"/>
                    </a:cubicBezTo>
                    <a:close/>
                    <a:moveTo>
                      <a:pt x="15" y="171"/>
                    </a:moveTo>
                    <a:cubicBezTo>
                      <a:pt x="14" y="163"/>
                      <a:pt x="14" y="155"/>
                      <a:pt x="14" y="146"/>
                    </a:cubicBezTo>
                    <a:cubicBezTo>
                      <a:pt x="14" y="144"/>
                      <a:pt x="14" y="140"/>
                      <a:pt x="14" y="137"/>
                    </a:cubicBezTo>
                    <a:cubicBezTo>
                      <a:pt x="13" y="126"/>
                      <a:pt x="14" y="115"/>
                      <a:pt x="13" y="103"/>
                    </a:cubicBezTo>
                    <a:cubicBezTo>
                      <a:pt x="12" y="104"/>
                      <a:pt x="12" y="103"/>
                      <a:pt x="12" y="103"/>
                    </a:cubicBezTo>
                    <a:cubicBezTo>
                      <a:pt x="12" y="102"/>
                      <a:pt x="12" y="102"/>
                      <a:pt x="12" y="102"/>
                    </a:cubicBezTo>
                    <a:cubicBezTo>
                      <a:pt x="11" y="102"/>
                      <a:pt x="11" y="102"/>
                      <a:pt x="11" y="102"/>
                    </a:cubicBezTo>
                    <a:cubicBezTo>
                      <a:pt x="11" y="101"/>
                      <a:pt x="12" y="101"/>
                      <a:pt x="12" y="102"/>
                    </a:cubicBezTo>
                    <a:cubicBezTo>
                      <a:pt x="12" y="97"/>
                      <a:pt x="11" y="93"/>
                      <a:pt x="11" y="89"/>
                    </a:cubicBezTo>
                    <a:cubicBezTo>
                      <a:pt x="11" y="88"/>
                      <a:pt x="11" y="86"/>
                      <a:pt x="10" y="86"/>
                    </a:cubicBezTo>
                    <a:cubicBezTo>
                      <a:pt x="11" y="86"/>
                      <a:pt x="11" y="86"/>
                      <a:pt x="11" y="86"/>
                    </a:cubicBezTo>
                    <a:cubicBezTo>
                      <a:pt x="10" y="83"/>
                      <a:pt x="10" y="83"/>
                      <a:pt x="11" y="80"/>
                    </a:cubicBezTo>
                    <a:cubicBezTo>
                      <a:pt x="11" y="68"/>
                      <a:pt x="10" y="57"/>
                      <a:pt x="9" y="45"/>
                    </a:cubicBezTo>
                    <a:cubicBezTo>
                      <a:pt x="6" y="9"/>
                      <a:pt x="6" y="9"/>
                      <a:pt x="6" y="9"/>
                    </a:cubicBezTo>
                    <a:cubicBezTo>
                      <a:pt x="5" y="8"/>
                      <a:pt x="5" y="5"/>
                      <a:pt x="5" y="3"/>
                    </a:cubicBezTo>
                    <a:cubicBezTo>
                      <a:pt x="2" y="6"/>
                      <a:pt x="2" y="6"/>
                      <a:pt x="2" y="6"/>
                    </a:cubicBezTo>
                    <a:cubicBezTo>
                      <a:pt x="3" y="6"/>
                      <a:pt x="3" y="6"/>
                      <a:pt x="3" y="6"/>
                    </a:cubicBezTo>
                    <a:cubicBezTo>
                      <a:pt x="3" y="6"/>
                      <a:pt x="3" y="6"/>
                      <a:pt x="3" y="6"/>
                    </a:cubicBezTo>
                    <a:cubicBezTo>
                      <a:pt x="5" y="5"/>
                      <a:pt x="5" y="6"/>
                      <a:pt x="8" y="6"/>
                    </a:cubicBezTo>
                    <a:cubicBezTo>
                      <a:pt x="8" y="6"/>
                      <a:pt x="9" y="6"/>
                      <a:pt x="8" y="6"/>
                    </a:cubicBezTo>
                    <a:cubicBezTo>
                      <a:pt x="9" y="5"/>
                      <a:pt x="10" y="6"/>
                      <a:pt x="11" y="6"/>
                    </a:cubicBezTo>
                    <a:cubicBezTo>
                      <a:pt x="11" y="6"/>
                      <a:pt x="11" y="6"/>
                      <a:pt x="11" y="6"/>
                    </a:cubicBezTo>
                    <a:cubicBezTo>
                      <a:pt x="14" y="5"/>
                      <a:pt x="11" y="6"/>
                      <a:pt x="15" y="7"/>
                    </a:cubicBezTo>
                    <a:cubicBezTo>
                      <a:pt x="20" y="6"/>
                      <a:pt x="26" y="5"/>
                      <a:pt x="31" y="6"/>
                    </a:cubicBezTo>
                    <a:cubicBezTo>
                      <a:pt x="31" y="6"/>
                      <a:pt x="30" y="5"/>
                      <a:pt x="31" y="5"/>
                    </a:cubicBezTo>
                    <a:cubicBezTo>
                      <a:pt x="32" y="6"/>
                      <a:pt x="33" y="5"/>
                      <a:pt x="34" y="5"/>
                    </a:cubicBezTo>
                    <a:cubicBezTo>
                      <a:pt x="34" y="5"/>
                      <a:pt x="33" y="6"/>
                      <a:pt x="33" y="6"/>
                    </a:cubicBezTo>
                    <a:cubicBezTo>
                      <a:pt x="33" y="6"/>
                      <a:pt x="34" y="6"/>
                      <a:pt x="34" y="6"/>
                    </a:cubicBezTo>
                    <a:cubicBezTo>
                      <a:pt x="31" y="2"/>
                      <a:pt x="31" y="2"/>
                      <a:pt x="31" y="2"/>
                    </a:cubicBezTo>
                    <a:cubicBezTo>
                      <a:pt x="31" y="4"/>
                      <a:pt x="31" y="6"/>
                      <a:pt x="30" y="8"/>
                    </a:cubicBezTo>
                    <a:cubicBezTo>
                      <a:pt x="30" y="8"/>
                      <a:pt x="30" y="7"/>
                      <a:pt x="30" y="7"/>
                    </a:cubicBezTo>
                    <a:cubicBezTo>
                      <a:pt x="31" y="9"/>
                      <a:pt x="30" y="12"/>
                      <a:pt x="30" y="14"/>
                    </a:cubicBezTo>
                    <a:cubicBezTo>
                      <a:pt x="30" y="13"/>
                      <a:pt x="30" y="15"/>
                      <a:pt x="30" y="15"/>
                    </a:cubicBezTo>
                    <a:cubicBezTo>
                      <a:pt x="31" y="17"/>
                      <a:pt x="29" y="19"/>
                      <a:pt x="30" y="21"/>
                    </a:cubicBezTo>
                    <a:cubicBezTo>
                      <a:pt x="30" y="21"/>
                      <a:pt x="30" y="21"/>
                      <a:pt x="30" y="21"/>
                    </a:cubicBezTo>
                    <a:cubicBezTo>
                      <a:pt x="30" y="27"/>
                      <a:pt x="29" y="34"/>
                      <a:pt x="30" y="40"/>
                    </a:cubicBezTo>
                    <a:cubicBezTo>
                      <a:pt x="30" y="43"/>
                      <a:pt x="29" y="47"/>
                      <a:pt x="29" y="51"/>
                    </a:cubicBezTo>
                    <a:cubicBezTo>
                      <a:pt x="29" y="51"/>
                      <a:pt x="30" y="51"/>
                      <a:pt x="30" y="51"/>
                    </a:cubicBezTo>
                    <a:cubicBezTo>
                      <a:pt x="30" y="52"/>
                      <a:pt x="29" y="51"/>
                      <a:pt x="29" y="52"/>
                    </a:cubicBezTo>
                    <a:cubicBezTo>
                      <a:pt x="30" y="54"/>
                      <a:pt x="29" y="56"/>
                      <a:pt x="29" y="58"/>
                    </a:cubicBezTo>
                    <a:cubicBezTo>
                      <a:pt x="29" y="59"/>
                      <a:pt x="29" y="59"/>
                      <a:pt x="30" y="59"/>
                    </a:cubicBezTo>
                    <a:cubicBezTo>
                      <a:pt x="29" y="62"/>
                      <a:pt x="30" y="65"/>
                      <a:pt x="29" y="68"/>
                    </a:cubicBezTo>
                    <a:cubicBezTo>
                      <a:pt x="30" y="67"/>
                      <a:pt x="30" y="70"/>
                      <a:pt x="30" y="70"/>
                    </a:cubicBezTo>
                    <a:cubicBezTo>
                      <a:pt x="30" y="71"/>
                      <a:pt x="29" y="71"/>
                      <a:pt x="29" y="71"/>
                    </a:cubicBezTo>
                    <a:cubicBezTo>
                      <a:pt x="29" y="70"/>
                      <a:pt x="29" y="70"/>
                      <a:pt x="29" y="70"/>
                    </a:cubicBezTo>
                    <a:cubicBezTo>
                      <a:pt x="29" y="73"/>
                      <a:pt x="29" y="74"/>
                      <a:pt x="29" y="76"/>
                    </a:cubicBezTo>
                    <a:cubicBezTo>
                      <a:pt x="29" y="77"/>
                      <a:pt x="30" y="78"/>
                      <a:pt x="30" y="79"/>
                    </a:cubicBezTo>
                    <a:cubicBezTo>
                      <a:pt x="29" y="80"/>
                      <a:pt x="29" y="82"/>
                      <a:pt x="29" y="83"/>
                    </a:cubicBezTo>
                    <a:cubicBezTo>
                      <a:pt x="30" y="83"/>
                      <a:pt x="30" y="84"/>
                      <a:pt x="30" y="86"/>
                    </a:cubicBezTo>
                    <a:cubicBezTo>
                      <a:pt x="29" y="85"/>
                      <a:pt x="29" y="85"/>
                      <a:pt x="29" y="85"/>
                    </a:cubicBezTo>
                    <a:cubicBezTo>
                      <a:pt x="30" y="89"/>
                      <a:pt x="28" y="95"/>
                      <a:pt x="29" y="100"/>
                    </a:cubicBezTo>
                    <a:cubicBezTo>
                      <a:pt x="29" y="100"/>
                      <a:pt x="29" y="100"/>
                      <a:pt x="29" y="100"/>
                    </a:cubicBezTo>
                    <a:cubicBezTo>
                      <a:pt x="29" y="105"/>
                      <a:pt x="29" y="110"/>
                      <a:pt x="30" y="115"/>
                    </a:cubicBezTo>
                    <a:cubicBezTo>
                      <a:pt x="29" y="116"/>
                      <a:pt x="29" y="118"/>
                      <a:pt x="29" y="120"/>
                    </a:cubicBezTo>
                    <a:cubicBezTo>
                      <a:pt x="29" y="121"/>
                      <a:pt x="29" y="122"/>
                      <a:pt x="30" y="123"/>
                    </a:cubicBezTo>
                    <a:cubicBezTo>
                      <a:pt x="30" y="124"/>
                      <a:pt x="30" y="124"/>
                      <a:pt x="30" y="124"/>
                    </a:cubicBezTo>
                    <a:cubicBezTo>
                      <a:pt x="29" y="127"/>
                      <a:pt x="29" y="129"/>
                      <a:pt x="29" y="130"/>
                    </a:cubicBezTo>
                    <a:cubicBezTo>
                      <a:pt x="29" y="131"/>
                      <a:pt x="29" y="131"/>
                      <a:pt x="29" y="131"/>
                    </a:cubicBezTo>
                    <a:cubicBezTo>
                      <a:pt x="29" y="132"/>
                      <a:pt x="30" y="135"/>
                      <a:pt x="29" y="137"/>
                    </a:cubicBezTo>
                    <a:cubicBezTo>
                      <a:pt x="30" y="137"/>
                      <a:pt x="30" y="139"/>
                      <a:pt x="30" y="138"/>
                    </a:cubicBezTo>
                    <a:cubicBezTo>
                      <a:pt x="30" y="139"/>
                      <a:pt x="30" y="139"/>
                      <a:pt x="30" y="140"/>
                    </a:cubicBezTo>
                    <a:cubicBezTo>
                      <a:pt x="29" y="139"/>
                      <a:pt x="29" y="139"/>
                      <a:pt x="29" y="139"/>
                    </a:cubicBezTo>
                    <a:cubicBezTo>
                      <a:pt x="29" y="143"/>
                      <a:pt x="29" y="147"/>
                      <a:pt x="30" y="151"/>
                    </a:cubicBezTo>
                    <a:cubicBezTo>
                      <a:pt x="29" y="152"/>
                      <a:pt x="30" y="155"/>
                      <a:pt x="29" y="158"/>
                    </a:cubicBezTo>
                    <a:cubicBezTo>
                      <a:pt x="30" y="159"/>
                      <a:pt x="29" y="162"/>
                      <a:pt x="30" y="163"/>
                    </a:cubicBezTo>
                    <a:cubicBezTo>
                      <a:pt x="29" y="163"/>
                      <a:pt x="29" y="163"/>
                      <a:pt x="29" y="163"/>
                    </a:cubicBezTo>
                    <a:cubicBezTo>
                      <a:pt x="29" y="165"/>
                      <a:pt x="29" y="167"/>
                      <a:pt x="29" y="170"/>
                    </a:cubicBezTo>
                    <a:cubicBezTo>
                      <a:pt x="29" y="171"/>
                      <a:pt x="29" y="171"/>
                      <a:pt x="30" y="172"/>
                    </a:cubicBezTo>
                    <a:cubicBezTo>
                      <a:pt x="31" y="171"/>
                      <a:pt x="31" y="171"/>
                      <a:pt x="31" y="171"/>
                    </a:cubicBezTo>
                    <a:cubicBezTo>
                      <a:pt x="30" y="171"/>
                      <a:pt x="30" y="171"/>
                      <a:pt x="30" y="171"/>
                    </a:cubicBezTo>
                    <a:cubicBezTo>
                      <a:pt x="30" y="170"/>
                      <a:pt x="30" y="170"/>
                      <a:pt x="30" y="170"/>
                    </a:cubicBezTo>
                    <a:cubicBezTo>
                      <a:pt x="29" y="171"/>
                      <a:pt x="28" y="171"/>
                      <a:pt x="28" y="172"/>
                    </a:cubicBezTo>
                    <a:cubicBezTo>
                      <a:pt x="27" y="171"/>
                      <a:pt x="27" y="172"/>
                      <a:pt x="26" y="171"/>
                    </a:cubicBezTo>
                    <a:cubicBezTo>
                      <a:pt x="27" y="171"/>
                      <a:pt x="28" y="171"/>
                      <a:pt x="28" y="170"/>
                    </a:cubicBezTo>
                    <a:cubicBezTo>
                      <a:pt x="27" y="170"/>
                      <a:pt x="25" y="171"/>
                      <a:pt x="24" y="170"/>
                    </a:cubicBezTo>
                    <a:cubicBezTo>
                      <a:pt x="23" y="170"/>
                      <a:pt x="22" y="170"/>
                      <a:pt x="22" y="171"/>
                    </a:cubicBezTo>
                    <a:cubicBezTo>
                      <a:pt x="22" y="171"/>
                      <a:pt x="21" y="171"/>
                      <a:pt x="22" y="170"/>
                    </a:cubicBezTo>
                    <a:cubicBezTo>
                      <a:pt x="21" y="170"/>
                      <a:pt x="20" y="170"/>
                      <a:pt x="19" y="171"/>
                    </a:cubicBezTo>
                    <a:cubicBezTo>
                      <a:pt x="19" y="171"/>
                      <a:pt x="20" y="171"/>
                      <a:pt x="20" y="171"/>
                    </a:cubicBezTo>
                    <a:cubicBezTo>
                      <a:pt x="20" y="171"/>
                      <a:pt x="19" y="171"/>
                      <a:pt x="19" y="172"/>
                    </a:cubicBezTo>
                    <a:cubicBezTo>
                      <a:pt x="19" y="172"/>
                      <a:pt x="19" y="172"/>
                      <a:pt x="20" y="172"/>
                    </a:cubicBezTo>
                    <a:cubicBezTo>
                      <a:pt x="20" y="172"/>
                      <a:pt x="18" y="172"/>
                      <a:pt x="18" y="172"/>
                    </a:cubicBezTo>
                    <a:cubicBezTo>
                      <a:pt x="17" y="171"/>
                      <a:pt x="19" y="171"/>
                      <a:pt x="18" y="171"/>
                    </a:cubicBezTo>
                    <a:cubicBezTo>
                      <a:pt x="15" y="172"/>
                      <a:pt x="15" y="172"/>
                      <a:pt x="15" y="172"/>
                    </a:cubicBezTo>
                    <a:cubicBezTo>
                      <a:pt x="16" y="171"/>
                      <a:pt x="17" y="172"/>
                      <a:pt x="17" y="172"/>
                    </a:cubicBezTo>
                    <a:cubicBezTo>
                      <a:pt x="18" y="172"/>
                      <a:pt x="18" y="172"/>
                      <a:pt x="18" y="172"/>
                    </a:cubicBezTo>
                    <a:cubicBezTo>
                      <a:pt x="18" y="172"/>
                      <a:pt x="18" y="172"/>
                      <a:pt x="18" y="172"/>
                    </a:cubicBezTo>
                    <a:cubicBezTo>
                      <a:pt x="19" y="172"/>
                      <a:pt x="21" y="173"/>
                      <a:pt x="22" y="172"/>
                    </a:cubicBezTo>
                    <a:cubicBezTo>
                      <a:pt x="22" y="172"/>
                      <a:pt x="22" y="172"/>
                      <a:pt x="22" y="172"/>
                    </a:cubicBezTo>
                    <a:cubicBezTo>
                      <a:pt x="23" y="172"/>
                      <a:pt x="24" y="171"/>
                      <a:pt x="25" y="172"/>
                    </a:cubicBezTo>
                    <a:cubicBezTo>
                      <a:pt x="24" y="172"/>
                      <a:pt x="25" y="172"/>
                      <a:pt x="25" y="172"/>
                    </a:cubicBezTo>
                    <a:cubicBezTo>
                      <a:pt x="25" y="172"/>
                      <a:pt x="25" y="172"/>
                      <a:pt x="26" y="172"/>
                    </a:cubicBezTo>
                    <a:cubicBezTo>
                      <a:pt x="25" y="173"/>
                      <a:pt x="25" y="173"/>
                      <a:pt x="25" y="173"/>
                    </a:cubicBezTo>
                    <a:cubicBezTo>
                      <a:pt x="26" y="172"/>
                      <a:pt x="28" y="173"/>
                      <a:pt x="28" y="173"/>
                    </a:cubicBezTo>
                    <a:cubicBezTo>
                      <a:pt x="28" y="173"/>
                      <a:pt x="28" y="173"/>
                      <a:pt x="28" y="173"/>
                    </a:cubicBezTo>
                    <a:cubicBezTo>
                      <a:pt x="30" y="173"/>
                      <a:pt x="28" y="172"/>
                      <a:pt x="29" y="172"/>
                    </a:cubicBezTo>
                    <a:cubicBezTo>
                      <a:pt x="30" y="172"/>
                      <a:pt x="29" y="173"/>
                      <a:pt x="30" y="173"/>
                    </a:cubicBezTo>
                    <a:cubicBezTo>
                      <a:pt x="31" y="173"/>
                      <a:pt x="31" y="173"/>
                      <a:pt x="31" y="173"/>
                    </a:cubicBezTo>
                    <a:cubicBezTo>
                      <a:pt x="32" y="173"/>
                      <a:pt x="32" y="173"/>
                      <a:pt x="32" y="173"/>
                    </a:cubicBezTo>
                    <a:cubicBezTo>
                      <a:pt x="32" y="172"/>
                      <a:pt x="32" y="172"/>
                      <a:pt x="32" y="172"/>
                    </a:cubicBezTo>
                    <a:cubicBezTo>
                      <a:pt x="32" y="170"/>
                      <a:pt x="32" y="167"/>
                      <a:pt x="33" y="166"/>
                    </a:cubicBezTo>
                    <a:cubicBezTo>
                      <a:pt x="32" y="164"/>
                      <a:pt x="32" y="163"/>
                      <a:pt x="32" y="161"/>
                    </a:cubicBezTo>
                    <a:cubicBezTo>
                      <a:pt x="32" y="160"/>
                      <a:pt x="33" y="162"/>
                      <a:pt x="32" y="160"/>
                    </a:cubicBezTo>
                    <a:cubicBezTo>
                      <a:pt x="33" y="161"/>
                      <a:pt x="34" y="159"/>
                      <a:pt x="34" y="161"/>
                    </a:cubicBezTo>
                    <a:cubicBezTo>
                      <a:pt x="33" y="160"/>
                      <a:pt x="35" y="160"/>
                      <a:pt x="34" y="159"/>
                    </a:cubicBezTo>
                    <a:cubicBezTo>
                      <a:pt x="34" y="159"/>
                      <a:pt x="35" y="159"/>
                      <a:pt x="35" y="159"/>
                    </a:cubicBezTo>
                    <a:cubicBezTo>
                      <a:pt x="34" y="158"/>
                      <a:pt x="34" y="159"/>
                      <a:pt x="33" y="160"/>
                    </a:cubicBezTo>
                    <a:cubicBezTo>
                      <a:pt x="33" y="161"/>
                      <a:pt x="33" y="158"/>
                      <a:pt x="33" y="159"/>
                    </a:cubicBezTo>
                    <a:cubicBezTo>
                      <a:pt x="33" y="157"/>
                      <a:pt x="33" y="155"/>
                      <a:pt x="33" y="153"/>
                    </a:cubicBezTo>
                    <a:cubicBezTo>
                      <a:pt x="33" y="154"/>
                      <a:pt x="33" y="154"/>
                      <a:pt x="34" y="153"/>
                    </a:cubicBezTo>
                    <a:cubicBezTo>
                      <a:pt x="33" y="152"/>
                      <a:pt x="33" y="151"/>
                      <a:pt x="33" y="149"/>
                    </a:cubicBezTo>
                    <a:cubicBezTo>
                      <a:pt x="32" y="149"/>
                      <a:pt x="32" y="150"/>
                      <a:pt x="32" y="149"/>
                    </a:cubicBezTo>
                    <a:cubicBezTo>
                      <a:pt x="32" y="149"/>
                      <a:pt x="32" y="149"/>
                      <a:pt x="32" y="148"/>
                    </a:cubicBezTo>
                    <a:cubicBezTo>
                      <a:pt x="32" y="148"/>
                      <a:pt x="33" y="148"/>
                      <a:pt x="33" y="147"/>
                    </a:cubicBezTo>
                    <a:cubicBezTo>
                      <a:pt x="34" y="147"/>
                      <a:pt x="33" y="149"/>
                      <a:pt x="34" y="149"/>
                    </a:cubicBezTo>
                    <a:cubicBezTo>
                      <a:pt x="35" y="149"/>
                      <a:pt x="35" y="152"/>
                      <a:pt x="34" y="152"/>
                    </a:cubicBezTo>
                    <a:cubicBezTo>
                      <a:pt x="35" y="154"/>
                      <a:pt x="34" y="151"/>
                      <a:pt x="35" y="152"/>
                    </a:cubicBezTo>
                    <a:cubicBezTo>
                      <a:pt x="35" y="151"/>
                      <a:pt x="35" y="150"/>
                      <a:pt x="34" y="148"/>
                    </a:cubicBezTo>
                    <a:cubicBezTo>
                      <a:pt x="34" y="148"/>
                      <a:pt x="34" y="149"/>
                      <a:pt x="34" y="148"/>
                    </a:cubicBezTo>
                    <a:cubicBezTo>
                      <a:pt x="33" y="146"/>
                      <a:pt x="34" y="146"/>
                      <a:pt x="34" y="145"/>
                    </a:cubicBezTo>
                    <a:cubicBezTo>
                      <a:pt x="35" y="146"/>
                      <a:pt x="35" y="146"/>
                      <a:pt x="35" y="146"/>
                    </a:cubicBezTo>
                    <a:cubicBezTo>
                      <a:pt x="35" y="145"/>
                      <a:pt x="34" y="145"/>
                      <a:pt x="34" y="144"/>
                    </a:cubicBezTo>
                    <a:cubicBezTo>
                      <a:pt x="35" y="143"/>
                      <a:pt x="34" y="145"/>
                      <a:pt x="35" y="146"/>
                    </a:cubicBezTo>
                    <a:cubicBezTo>
                      <a:pt x="36" y="145"/>
                      <a:pt x="36" y="145"/>
                      <a:pt x="36" y="145"/>
                    </a:cubicBezTo>
                    <a:cubicBezTo>
                      <a:pt x="36" y="143"/>
                      <a:pt x="35" y="145"/>
                      <a:pt x="35" y="143"/>
                    </a:cubicBezTo>
                    <a:cubicBezTo>
                      <a:pt x="36" y="143"/>
                      <a:pt x="36" y="143"/>
                      <a:pt x="36" y="143"/>
                    </a:cubicBezTo>
                    <a:cubicBezTo>
                      <a:pt x="35" y="142"/>
                      <a:pt x="35" y="142"/>
                      <a:pt x="35" y="142"/>
                    </a:cubicBezTo>
                    <a:cubicBezTo>
                      <a:pt x="35" y="142"/>
                      <a:pt x="35" y="142"/>
                      <a:pt x="35" y="143"/>
                    </a:cubicBezTo>
                    <a:cubicBezTo>
                      <a:pt x="34" y="142"/>
                      <a:pt x="34" y="142"/>
                      <a:pt x="34" y="141"/>
                    </a:cubicBezTo>
                    <a:cubicBezTo>
                      <a:pt x="34" y="140"/>
                      <a:pt x="34" y="141"/>
                      <a:pt x="34" y="141"/>
                    </a:cubicBezTo>
                    <a:cubicBezTo>
                      <a:pt x="33" y="141"/>
                      <a:pt x="33" y="140"/>
                      <a:pt x="33" y="140"/>
                    </a:cubicBezTo>
                    <a:cubicBezTo>
                      <a:pt x="33" y="138"/>
                      <a:pt x="34" y="139"/>
                      <a:pt x="34" y="138"/>
                    </a:cubicBezTo>
                    <a:cubicBezTo>
                      <a:pt x="34" y="139"/>
                      <a:pt x="34" y="140"/>
                      <a:pt x="34" y="140"/>
                    </a:cubicBezTo>
                    <a:cubicBezTo>
                      <a:pt x="35" y="141"/>
                      <a:pt x="35" y="139"/>
                      <a:pt x="36" y="140"/>
                    </a:cubicBezTo>
                    <a:cubicBezTo>
                      <a:pt x="36" y="139"/>
                      <a:pt x="35" y="139"/>
                      <a:pt x="35" y="138"/>
                    </a:cubicBezTo>
                    <a:cubicBezTo>
                      <a:pt x="35" y="139"/>
                      <a:pt x="35" y="138"/>
                      <a:pt x="34" y="138"/>
                    </a:cubicBezTo>
                    <a:cubicBezTo>
                      <a:pt x="33" y="136"/>
                      <a:pt x="35" y="137"/>
                      <a:pt x="35" y="135"/>
                    </a:cubicBezTo>
                    <a:cubicBezTo>
                      <a:pt x="34" y="135"/>
                      <a:pt x="34" y="132"/>
                      <a:pt x="33" y="134"/>
                    </a:cubicBezTo>
                    <a:cubicBezTo>
                      <a:pt x="33" y="133"/>
                      <a:pt x="32" y="133"/>
                      <a:pt x="33" y="132"/>
                    </a:cubicBezTo>
                    <a:cubicBezTo>
                      <a:pt x="33" y="133"/>
                      <a:pt x="33" y="131"/>
                      <a:pt x="34" y="132"/>
                    </a:cubicBezTo>
                    <a:cubicBezTo>
                      <a:pt x="34" y="131"/>
                      <a:pt x="34" y="131"/>
                      <a:pt x="34" y="131"/>
                    </a:cubicBezTo>
                    <a:cubicBezTo>
                      <a:pt x="35" y="133"/>
                      <a:pt x="35" y="133"/>
                      <a:pt x="35" y="133"/>
                    </a:cubicBezTo>
                    <a:cubicBezTo>
                      <a:pt x="35" y="132"/>
                      <a:pt x="35" y="130"/>
                      <a:pt x="36" y="130"/>
                    </a:cubicBezTo>
                    <a:cubicBezTo>
                      <a:pt x="36" y="129"/>
                      <a:pt x="35" y="130"/>
                      <a:pt x="35" y="129"/>
                    </a:cubicBezTo>
                    <a:cubicBezTo>
                      <a:pt x="35" y="130"/>
                      <a:pt x="36" y="129"/>
                      <a:pt x="36" y="128"/>
                    </a:cubicBezTo>
                    <a:cubicBezTo>
                      <a:pt x="35" y="129"/>
                      <a:pt x="35" y="128"/>
                      <a:pt x="35" y="128"/>
                    </a:cubicBezTo>
                    <a:cubicBezTo>
                      <a:pt x="35" y="127"/>
                      <a:pt x="35" y="126"/>
                      <a:pt x="35" y="126"/>
                    </a:cubicBezTo>
                    <a:cubicBezTo>
                      <a:pt x="36" y="127"/>
                      <a:pt x="36" y="127"/>
                      <a:pt x="36" y="127"/>
                    </a:cubicBezTo>
                    <a:cubicBezTo>
                      <a:pt x="35" y="126"/>
                      <a:pt x="36" y="127"/>
                      <a:pt x="36" y="126"/>
                    </a:cubicBezTo>
                    <a:cubicBezTo>
                      <a:pt x="36" y="126"/>
                      <a:pt x="35" y="125"/>
                      <a:pt x="35" y="125"/>
                    </a:cubicBezTo>
                    <a:cubicBezTo>
                      <a:pt x="34" y="124"/>
                      <a:pt x="35" y="124"/>
                      <a:pt x="35" y="123"/>
                    </a:cubicBezTo>
                    <a:cubicBezTo>
                      <a:pt x="35" y="124"/>
                      <a:pt x="35" y="124"/>
                      <a:pt x="35" y="124"/>
                    </a:cubicBezTo>
                    <a:cubicBezTo>
                      <a:pt x="35" y="123"/>
                      <a:pt x="36" y="124"/>
                      <a:pt x="36" y="123"/>
                    </a:cubicBezTo>
                    <a:cubicBezTo>
                      <a:pt x="36" y="122"/>
                      <a:pt x="36" y="122"/>
                      <a:pt x="36" y="122"/>
                    </a:cubicBezTo>
                    <a:cubicBezTo>
                      <a:pt x="36" y="122"/>
                      <a:pt x="36" y="122"/>
                      <a:pt x="36" y="122"/>
                    </a:cubicBezTo>
                    <a:cubicBezTo>
                      <a:pt x="36" y="122"/>
                      <a:pt x="36" y="121"/>
                      <a:pt x="36" y="121"/>
                    </a:cubicBezTo>
                    <a:cubicBezTo>
                      <a:pt x="36" y="121"/>
                      <a:pt x="36" y="121"/>
                      <a:pt x="36" y="121"/>
                    </a:cubicBezTo>
                    <a:cubicBezTo>
                      <a:pt x="36" y="120"/>
                      <a:pt x="35" y="119"/>
                      <a:pt x="36" y="119"/>
                    </a:cubicBezTo>
                    <a:cubicBezTo>
                      <a:pt x="35" y="119"/>
                      <a:pt x="36" y="119"/>
                      <a:pt x="35" y="120"/>
                    </a:cubicBezTo>
                    <a:cubicBezTo>
                      <a:pt x="35" y="121"/>
                      <a:pt x="35" y="119"/>
                      <a:pt x="35" y="119"/>
                    </a:cubicBezTo>
                    <a:cubicBezTo>
                      <a:pt x="36" y="119"/>
                      <a:pt x="35" y="117"/>
                      <a:pt x="35" y="117"/>
                    </a:cubicBezTo>
                    <a:cubicBezTo>
                      <a:pt x="35" y="116"/>
                      <a:pt x="35" y="116"/>
                      <a:pt x="35" y="116"/>
                    </a:cubicBezTo>
                    <a:cubicBezTo>
                      <a:pt x="35" y="115"/>
                      <a:pt x="35" y="115"/>
                      <a:pt x="35" y="115"/>
                    </a:cubicBezTo>
                    <a:cubicBezTo>
                      <a:pt x="36" y="115"/>
                      <a:pt x="35" y="114"/>
                      <a:pt x="35" y="113"/>
                    </a:cubicBezTo>
                    <a:cubicBezTo>
                      <a:pt x="35" y="113"/>
                      <a:pt x="36" y="113"/>
                      <a:pt x="36" y="113"/>
                    </a:cubicBezTo>
                    <a:cubicBezTo>
                      <a:pt x="35" y="114"/>
                      <a:pt x="35" y="112"/>
                      <a:pt x="34" y="112"/>
                    </a:cubicBezTo>
                    <a:cubicBezTo>
                      <a:pt x="35" y="110"/>
                      <a:pt x="35" y="112"/>
                      <a:pt x="36" y="112"/>
                    </a:cubicBezTo>
                    <a:cubicBezTo>
                      <a:pt x="35" y="111"/>
                      <a:pt x="37" y="110"/>
                      <a:pt x="36" y="110"/>
                    </a:cubicBezTo>
                    <a:cubicBezTo>
                      <a:pt x="35" y="111"/>
                      <a:pt x="35" y="109"/>
                      <a:pt x="35" y="109"/>
                    </a:cubicBezTo>
                    <a:cubicBezTo>
                      <a:pt x="35" y="108"/>
                      <a:pt x="35" y="109"/>
                      <a:pt x="35" y="108"/>
                    </a:cubicBezTo>
                    <a:cubicBezTo>
                      <a:pt x="35" y="108"/>
                      <a:pt x="35" y="107"/>
                      <a:pt x="34" y="108"/>
                    </a:cubicBezTo>
                    <a:cubicBezTo>
                      <a:pt x="35" y="107"/>
                      <a:pt x="34" y="106"/>
                      <a:pt x="34" y="105"/>
                    </a:cubicBezTo>
                    <a:cubicBezTo>
                      <a:pt x="35" y="105"/>
                      <a:pt x="35" y="107"/>
                      <a:pt x="35" y="107"/>
                    </a:cubicBezTo>
                    <a:cubicBezTo>
                      <a:pt x="35" y="105"/>
                      <a:pt x="34" y="106"/>
                      <a:pt x="34" y="104"/>
                    </a:cubicBezTo>
                    <a:cubicBezTo>
                      <a:pt x="33" y="105"/>
                      <a:pt x="32" y="104"/>
                      <a:pt x="32" y="103"/>
                    </a:cubicBezTo>
                    <a:cubicBezTo>
                      <a:pt x="32" y="101"/>
                      <a:pt x="32" y="104"/>
                      <a:pt x="33" y="103"/>
                    </a:cubicBezTo>
                    <a:cubicBezTo>
                      <a:pt x="33" y="102"/>
                      <a:pt x="33" y="102"/>
                      <a:pt x="33" y="102"/>
                    </a:cubicBezTo>
                    <a:cubicBezTo>
                      <a:pt x="34" y="101"/>
                      <a:pt x="34" y="105"/>
                      <a:pt x="35" y="104"/>
                    </a:cubicBezTo>
                    <a:cubicBezTo>
                      <a:pt x="35" y="103"/>
                      <a:pt x="35" y="103"/>
                      <a:pt x="35" y="103"/>
                    </a:cubicBezTo>
                    <a:cubicBezTo>
                      <a:pt x="35" y="103"/>
                      <a:pt x="36" y="103"/>
                      <a:pt x="36" y="103"/>
                    </a:cubicBezTo>
                    <a:cubicBezTo>
                      <a:pt x="35" y="103"/>
                      <a:pt x="36" y="101"/>
                      <a:pt x="36" y="101"/>
                    </a:cubicBezTo>
                    <a:cubicBezTo>
                      <a:pt x="35" y="101"/>
                      <a:pt x="36" y="101"/>
                      <a:pt x="35" y="101"/>
                    </a:cubicBezTo>
                    <a:cubicBezTo>
                      <a:pt x="35" y="100"/>
                      <a:pt x="34" y="100"/>
                      <a:pt x="35" y="99"/>
                    </a:cubicBezTo>
                    <a:cubicBezTo>
                      <a:pt x="35" y="99"/>
                      <a:pt x="35" y="98"/>
                      <a:pt x="36" y="99"/>
                    </a:cubicBezTo>
                    <a:cubicBezTo>
                      <a:pt x="36" y="98"/>
                      <a:pt x="35" y="98"/>
                      <a:pt x="35" y="98"/>
                    </a:cubicBezTo>
                    <a:cubicBezTo>
                      <a:pt x="36" y="98"/>
                      <a:pt x="36" y="98"/>
                      <a:pt x="36" y="98"/>
                    </a:cubicBezTo>
                    <a:cubicBezTo>
                      <a:pt x="36" y="94"/>
                      <a:pt x="36" y="90"/>
                      <a:pt x="35" y="87"/>
                    </a:cubicBezTo>
                    <a:cubicBezTo>
                      <a:pt x="35" y="86"/>
                      <a:pt x="35" y="85"/>
                      <a:pt x="36" y="83"/>
                    </a:cubicBezTo>
                    <a:cubicBezTo>
                      <a:pt x="36" y="84"/>
                      <a:pt x="35" y="83"/>
                      <a:pt x="35" y="83"/>
                    </a:cubicBezTo>
                    <a:cubicBezTo>
                      <a:pt x="36" y="82"/>
                      <a:pt x="36" y="82"/>
                      <a:pt x="36" y="82"/>
                    </a:cubicBezTo>
                    <a:cubicBezTo>
                      <a:pt x="36" y="81"/>
                      <a:pt x="36" y="79"/>
                      <a:pt x="35" y="78"/>
                    </a:cubicBezTo>
                    <a:cubicBezTo>
                      <a:pt x="35" y="78"/>
                      <a:pt x="36" y="78"/>
                      <a:pt x="36" y="78"/>
                    </a:cubicBezTo>
                    <a:cubicBezTo>
                      <a:pt x="36" y="77"/>
                      <a:pt x="35" y="77"/>
                      <a:pt x="35" y="77"/>
                    </a:cubicBezTo>
                    <a:cubicBezTo>
                      <a:pt x="36" y="76"/>
                      <a:pt x="36" y="76"/>
                      <a:pt x="36" y="76"/>
                    </a:cubicBezTo>
                    <a:cubicBezTo>
                      <a:pt x="35" y="76"/>
                      <a:pt x="35" y="76"/>
                      <a:pt x="35" y="76"/>
                    </a:cubicBezTo>
                    <a:cubicBezTo>
                      <a:pt x="35" y="75"/>
                      <a:pt x="35" y="74"/>
                      <a:pt x="36" y="74"/>
                    </a:cubicBezTo>
                    <a:cubicBezTo>
                      <a:pt x="36" y="74"/>
                      <a:pt x="36" y="73"/>
                      <a:pt x="35" y="74"/>
                    </a:cubicBezTo>
                    <a:cubicBezTo>
                      <a:pt x="36" y="73"/>
                      <a:pt x="36" y="70"/>
                      <a:pt x="36" y="69"/>
                    </a:cubicBezTo>
                    <a:cubicBezTo>
                      <a:pt x="36" y="69"/>
                      <a:pt x="35" y="69"/>
                      <a:pt x="35" y="69"/>
                    </a:cubicBezTo>
                    <a:cubicBezTo>
                      <a:pt x="34" y="69"/>
                      <a:pt x="35" y="69"/>
                      <a:pt x="35" y="68"/>
                    </a:cubicBezTo>
                    <a:cubicBezTo>
                      <a:pt x="35" y="68"/>
                      <a:pt x="35" y="68"/>
                      <a:pt x="35" y="68"/>
                    </a:cubicBezTo>
                    <a:cubicBezTo>
                      <a:pt x="36" y="66"/>
                      <a:pt x="36" y="63"/>
                      <a:pt x="36" y="60"/>
                    </a:cubicBezTo>
                    <a:cubicBezTo>
                      <a:pt x="36" y="60"/>
                      <a:pt x="36" y="60"/>
                      <a:pt x="35" y="60"/>
                    </a:cubicBezTo>
                    <a:cubicBezTo>
                      <a:pt x="36" y="58"/>
                      <a:pt x="36" y="56"/>
                      <a:pt x="36" y="54"/>
                    </a:cubicBezTo>
                    <a:cubicBezTo>
                      <a:pt x="36" y="54"/>
                      <a:pt x="35" y="54"/>
                      <a:pt x="35" y="53"/>
                    </a:cubicBezTo>
                    <a:cubicBezTo>
                      <a:pt x="34" y="51"/>
                      <a:pt x="36" y="52"/>
                      <a:pt x="36" y="51"/>
                    </a:cubicBezTo>
                    <a:cubicBezTo>
                      <a:pt x="36" y="51"/>
                      <a:pt x="36" y="50"/>
                      <a:pt x="36" y="49"/>
                    </a:cubicBezTo>
                    <a:cubicBezTo>
                      <a:pt x="36" y="49"/>
                      <a:pt x="36" y="49"/>
                      <a:pt x="36" y="49"/>
                    </a:cubicBezTo>
                    <a:cubicBezTo>
                      <a:pt x="35" y="49"/>
                      <a:pt x="35" y="48"/>
                      <a:pt x="36" y="47"/>
                    </a:cubicBezTo>
                    <a:cubicBezTo>
                      <a:pt x="36" y="47"/>
                      <a:pt x="36" y="47"/>
                      <a:pt x="36" y="47"/>
                    </a:cubicBezTo>
                    <a:cubicBezTo>
                      <a:pt x="36" y="46"/>
                      <a:pt x="36" y="46"/>
                      <a:pt x="36" y="45"/>
                    </a:cubicBezTo>
                    <a:cubicBezTo>
                      <a:pt x="35" y="45"/>
                      <a:pt x="36" y="43"/>
                      <a:pt x="35" y="43"/>
                    </a:cubicBezTo>
                    <a:cubicBezTo>
                      <a:pt x="35" y="43"/>
                      <a:pt x="35" y="43"/>
                      <a:pt x="36" y="42"/>
                    </a:cubicBezTo>
                    <a:cubicBezTo>
                      <a:pt x="35" y="42"/>
                      <a:pt x="35" y="42"/>
                      <a:pt x="35" y="42"/>
                    </a:cubicBezTo>
                    <a:cubicBezTo>
                      <a:pt x="35" y="41"/>
                      <a:pt x="35" y="41"/>
                      <a:pt x="35" y="41"/>
                    </a:cubicBezTo>
                    <a:cubicBezTo>
                      <a:pt x="36" y="41"/>
                      <a:pt x="36" y="42"/>
                      <a:pt x="36" y="42"/>
                    </a:cubicBezTo>
                    <a:cubicBezTo>
                      <a:pt x="36" y="41"/>
                      <a:pt x="36" y="41"/>
                      <a:pt x="35" y="41"/>
                    </a:cubicBezTo>
                    <a:cubicBezTo>
                      <a:pt x="35" y="40"/>
                      <a:pt x="35" y="40"/>
                      <a:pt x="36" y="39"/>
                    </a:cubicBezTo>
                    <a:cubicBezTo>
                      <a:pt x="36" y="40"/>
                      <a:pt x="35" y="40"/>
                      <a:pt x="36" y="40"/>
                    </a:cubicBezTo>
                    <a:cubicBezTo>
                      <a:pt x="36" y="41"/>
                      <a:pt x="36" y="40"/>
                      <a:pt x="36" y="40"/>
                    </a:cubicBezTo>
                    <a:cubicBezTo>
                      <a:pt x="36" y="39"/>
                      <a:pt x="35" y="39"/>
                      <a:pt x="36" y="39"/>
                    </a:cubicBezTo>
                    <a:cubicBezTo>
                      <a:pt x="36" y="38"/>
                      <a:pt x="36" y="37"/>
                      <a:pt x="36" y="37"/>
                    </a:cubicBezTo>
                    <a:cubicBezTo>
                      <a:pt x="36" y="36"/>
                      <a:pt x="36" y="36"/>
                      <a:pt x="36" y="35"/>
                    </a:cubicBezTo>
                    <a:cubicBezTo>
                      <a:pt x="36" y="36"/>
                      <a:pt x="35" y="37"/>
                      <a:pt x="35" y="37"/>
                    </a:cubicBezTo>
                    <a:cubicBezTo>
                      <a:pt x="35" y="36"/>
                      <a:pt x="35" y="35"/>
                      <a:pt x="35" y="35"/>
                    </a:cubicBezTo>
                    <a:cubicBezTo>
                      <a:pt x="35" y="36"/>
                      <a:pt x="35" y="36"/>
                      <a:pt x="35" y="36"/>
                    </a:cubicBezTo>
                    <a:cubicBezTo>
                      <a:pt x="35" y="35"/>
                      <a:pt x="35" y="34"/>
                      <a:pt x="35" y="35"/>
                    </a:cubicBezTo>
                    <a:cubicBezTo>
                      <a:pt x="35" y="34"/>
                      <a:pt x="35" y="34"/>
                      <a:pt x="35" y="34"/>
                    </a:cubicBezTo>
                    <a:cubicBezTo>
                      <a:pt x="35" y="33"/>
                      <a:pt x="35" y="32"/>
                      <a:pt x="35" y="32"/>
                    </a:cubicBezTo>
                    <a:cubicBezTo>
                      <a:pt x="36" y="32"/>
                      <a:pt x="36" y="32"/>
                      <a:pt x="36" y="31"/>
                    </a:cubicBezTo>
                    <a:cubicBezTo>
                      <a:pt x="36" y="30"/>
                      <a:pt x="36" y="30"/>
                      <a:pt x="36" y="30"/>
                    </a:cubicBezTo>
                    <a:cubicBezTo>
                      <a:pt x="36" y="29"/>
                      <a:pt x="36" y="29"/>
                      <a:pt x="36" y="29"/>
                    </a:cubicBezTo>
                    <a:cubicBezTo>
                      <a:pt x="37" y="27"/>
                      <a:pt x="35" y="27"/>
                      <a:pt x="35" y="25"/>
                    </a:cubicBezTo>
                    <a:cubicBezTo>
                      <a:pt x="36" y="26"/>
                      <a:pt x="36" y="25"/>
                      <a:pt x="36" y="24"/>
                    </a:cubicBezTo>
                    <a:cubicBezTo>
                      <a:pt x="36" y="24"/>
                      <a:pt x="36" y="24"/>
                      <a:pt x="36" y="24"/>
                    </a:cubicBezTo>
                    <a:cubicBezTo>
                      <a:pt x="36" y="24"/>
                      <a:pt x="36" y="24"/>
                      <a:pt x="36" y="25"/>
                    </a:cubicBezTo>
                    <a:cubicBezTo>
                      <a:pt x="35" y="25"/>
                      <a:pt x="36" y="24"/>
                      <a:pt x="35" y="24"/>
                    </a:cubicBezTo>
                    <a:cubicBezTo>
                      <a:pt x="37" y="22"/>
                      <a:pt x="36" y="19"/>
                      <a:pt x="37" y="16"/>
                    </a:cubicBezTo>
                    <a:cubicBezTo>
                      <a:pt x="36" y="16"/>
                      <a:pt x="36" y="15"/>
                      <a:pt x="36" y="14"/>
                    </a:cubicBezTo>
                    <a:cubicBezTo>
                      <a:pt x="37" y="15"/>
                      <a:pt x="36" y="13"/>
                      <a:pt x="37" y="12"/>
                    </a:cubicBezTo>
                    <a:cubicBezTo>
                      <a:pt x="36" y="13"/>
                      <a:pt x="36" y="13"/>
                      <a:pt x="36" y="13"/>
                    </a:cubicBezTo>
                    <a:cubicBezTo>
                      <a:pt x="36" y="11"/>
                      <a:pt x="35" y="10"/>
                      <a:pt x="36" y="9"/>
                    </a:cubicBezTo>
                    <a:cubicBezTo>
                      <a:pt x="36" y="8"/>
                      <a:pt x="36" y="9"/>
                      <a:pt x="36" y="10"/>
                    </a:cubicBezTo>
                    <a:cubicBezTo>
                      <a:pt x="37" y="9"/>
                      <a:pt x="36" y="7"/>
                      <a:pt x="37" y="6"/>
                    </a:cubicBezTo>
                    <a:cubicBezTo>
                      <a:pt x="36" y="6"/>
                      <a:pt x="36" y="6"/>
                      <a:pt x="35" y="5"/>
                    </a:cubicBezTo>
                    <a:cubicBezTo>
                      <a:pt x="36" y="4"/>
                      <a:pt x="36" y="2"/>
                      <a:pt x="36" y="2"/>
                    </a:cubicBezTo>
                    <a:cubicBezTo>
                      <a:pt x="36" y="2"/>
                      <a:pt x="36" y="2"/>
                      <a:pt x="36" y="2"/>
                    </a:cubicBezTo>
                    <a:cubicBezTo>
                      <a:pt x="36" y="0"/>
                      <a:pt x="36" y="0"/>
                      <a:pt x="36" y="0"/>
                    </a:cubicBezTo>
                    <a:cubicBezTo>
                      <a:pt x="34" y="0"/>
                      <a:pt x="34" y="0"/>
                      <a:pt x="34" y="0"/>
                    </a:cubicBezTo>
                    <a:cubicBezTo>
                      <a:pt x="33" y="0"/>
                      <a:pt x="33" y="1"/>
                      <a:pt x="32" y="0"/>
                    </a:cubicBezTo>
                    <a:cubicBezTo>
                      <a:pt x="32" y="0"/>
                      <a:pt x="33" y="0"/>
                      <a:pt x="33" y="0"/>
                    </a:cubicBezTo>
                    <a:cubicBezTo>
                      <a:pt x="32" y="0"/>
                      <a:pt x="31" y="0"/>
                      <a:pt x="30" y="0"/>
                    </a:cubicBezTo>
                    <a:cubicBezTo>
                      <a:pt x="29" y="0"/>
                      <a:pt x="27" y="0"/>
                      <a:pt x="26" y="0"/>
                    </a:cubicBezTo>
                    <a:cubicBezTo>
                      <a:pt x="25" y="1"/>
                      <a:pt x="23" y="0"/>
                      <a:pt x="23" y="1"/>
                    </a:cubicBezTo>
                    <a:cubicBezTo>
                      <a:pt x="23" y="1"/>
                      <a:pt x="23" y="0"/>
                      <a:pt x="23" y="0"/>
                    </a:cubicBezTo>
                    <a:cubicBezTo>
                      <a:pt x="23" y="1"/>
                      <a:pt x="22" y="1"/>
                      <a:pt x="22" y="1"/>
                    </a:cubicBezTo>
                    <a:cubicBezTo>
                      <a:pt x="22" y="1"/>
                      <a:pt x="22" y="1"/>
                      <a:pt x="22" y="1"/>
                    </a:cubicBezTo>
                    <a:cubicBezTo>
                      <a:pt x="22" y="0"/>
                      <a:pt x="20" y="1"/>
                      <a:pt x="20" y="0"/>
                    </a:cubicBezTo>
                    <a:cubicBezTo>
                      <a:pt x="20" y="1"/>
                      <a:pt x="19" y="0"/>
                      <a:pt x="19" y="1"/>
                    </a:cubicBezTo>
                    <a:cubicBezTo>
                      <a:pt x="18" y="1"/>
                      <a:pt x="18" y="1"/>
                      <a:pt x="18" y="1"/>
                    </a:cubicBezTo>
                    <a:cubicBezTo>
                      <a:pt x="17" y="1"/>
                      <a:pt x="18" y="1"/>
                      <a:pt x="17" y="1"/>
                    </a:cubicBezTo>
                    <a:cubicBezTo>
                      <a:pt x="16" y="2"/>
                      <a:pt x="16" y="1"/>
                      <a:pt x="17" y="1"/>
                    </a:cubicBezTo>
                    <a:cubicBezTo>
                      <a:pt x="15" y="0"/>
                      <a:pt x="14" y="1"/>
                      <a:pt x="13" y="1"/>
                    </a:cubicBezTo>
                    <a:cubicBezTo>
                      <a:pt x="14" y="0"/>
                      <a:pt x="12" y="2"/>
                      <a:pt x="12" y="1"/>
                    </a:cubicBezTo>
                    <a:cubicBezTo>
                      <a:pt x="10" y="2"/>
                      <a:pt x="16" y="0"/>
                      <a:pt x="14" y="1"/>
                    </a:cubicBezTo>
                    <a:cubicBezTo>
                      <a:pt x="14" y="1"/>
                      <a:pt x="13" y="1"/>
                      <a:pt x="13" y="1"/>
                    </a:cubicBezTo>
                    <a:cubicBezTo>
                      <a:pt x="13" y="0"/>
                      <a:pt x="13" y="0"/>
                      <a:pt x="13" y="0"/>
                    </a:cubicBezTo>
                    <a:cubicBezTo>
                      <a:pt x="12" y="0"/>
                      <a:pt x="11" y="1"/>
                      <a:pt x="11" y="1"/>
                    </a:cubicBezTo>
                    <a:cubicBezTo>
                      <a:pt x="9" y="1"/>
                      <a:pt x="5" y="1"/>
                      <a:pt x="4" y="2"/>
                    </a:cubicBezTo>
                    <a:cubicBezTo>
                      <a:pt x="4" y="2"/>
                      <a:pt x="4" y="1"/>
                      <a:pt x="4" y="1"/>
                    </a:cubicBezTo>
                    <a:cubicBezTo>
                      <a:pt x="3" y="1"/>
                      <a:pt x="3" y="2"/>
                      <a:pt x="2" y="2"/>
                    </a:cubicBezTo>
                    <a:cubicBezTo>
                      <a:pt x="2" y="2"/>
                      <a:pt x="2" y="2"/>
                      <a:pt x="2" y="2"/>
                    </a:cubicBezTo>
                    <a:cubicBezTo>
                      <a:pt x="0" y="2"/>
                      <a:pt x="0" y="2"/>
                      <a:pt x="0" y="2"/>
                    </a:cubicBezTo>
                    <a:cubicBezTo>
                      <a:pt x="0" y="4"/>
                      <a:pt x="0" y="4"/>
                      <a:pt x="0" y="4"/>
                    </a:cubicBezTo>
                    <a:cubicBezTo>
                      <a:pt x="1" y="4"/>
                      <a:pt x="0" y="4"/>
                      <a:pt x="0" y="5"/>
                    </a:cubicBezTo>
                    <a:cubicBezTo>
                      <a:pt x="0" y="5"/>
                      <a:pt x="1" y="5"/>
                      <a:pt x="1" y="5"/>
                    </a:cubicBezTo>
                    <a:cubicBezTo>
                      <a:pt x="0" y="7"/>
                      <a:pt x="1" y="9"/>
                      <a:pt x="1" y="11"/>
                    </a:cubicBezTo>
                    <a:cubicBezTo>
                      <a:pt x="1" y="11"/>
                      <a:pt x="0" y="10"/>
                      <a:pt x="0" y="10"/>
                    </a:cubicBezTo>
                    <a:cubicBezTo>
                      <a:pt x="1" y="12"/>
                      <a:pt x="1" y="14"/>
                      <a:pt x="2" y="15"/>
                    </a:cubicBezTo>
                    <a:cubicBezTo>
                      <a:pt x="1" y="15"/>
                      <a:pt x="1" y="15"/>
                      <a:pt x="1" y="15"/>
                    </a:cubicBezTo>
                    <a:cubicBezTo>
                      <a:pt x="1" y="16"/>
                      <a:pt x="1" y="17"/>
                      <a:pt x="2" y="18"/>
                    </a:cubicBezTo>
                    <a:cubicBezTo>
                      <a:pt x="2" y="17"/>
                      <a:pt x="2" y="18"/>
                      <a:pt x="2" y="17"/>
                    </a:cubicBezTo>
                    <a:cubicBezTo>
                      <a:pt x="2" y="16"/>
                      <a:pt x="3" y="18"/>
                      <a:pt x="2" y="19"/>
                    </a:cubicBezTo>
                    <a:cubicBezTo>
                      <a:pt x="2" y="19"/>
                      <a:pt x="2" y="19"/>
                      <a:pt x="2" y="19"/>
                    </a:cubicBezTo>
                    <a:cubicBezTo>
                      <a:pt x="2" y="20"/>
                      <a:pt x="3" y="20"/>
                      <a:pt x="3" y="21"/>
                    </a:cubicBezTo>
                    <a:cubicBezTo>
                      <a:pt x="3" y="22"/>
                      <a:pt x="3" y="20"/>
                      <a:pt x="2" y="21"/>
                    </a:cubicBezTo>
                    <a:cubicBezTo>
                      <a:pt x="2" y="21"/>
                      <a:pt x="2" y="23"/>
                      <a:pt x="2" y="24"/>
                    </a:cubicBezTo>
                    <a:cubicBezTo>
                      <a:pt x="2" y="24"/>
                      <a:pt x="2" y="24"/>
                      <a:pt x="2" y="24"/>
                    </a:cubicBezTo>
                    <a:cubicBezTo>
                      <a:pt x="3" y="25"/>
                      <a:pt x="2" y="25"/>
                      <a:pt x="2" y="25"/>
                    </a:cubicBezTo>
                    <a:cubicBezTo>
                      <a:pt x="4" y="28"/>
                      <a:pt x="4" y="28"/>
                      <a:pt x="4" y="28"/>
                    </a:cubicBezTo>
                    <a:cubicBezTo>
                      <a:pt x="4" y="27"/>
                      <a:pt x="3" y="29"/>
                      <a:pt x="3" y="28"/>
                    </a:cubicBezTo>
                    <a:cubicBezTo>
                      <a:pt x="3" y="30"/>
                      <a:pt x="4" y="31"/>
                      <a:pt x="5" y="32"/>
                    </a:cubicBezTo>
                    <a:cubicBezTo>
                      <a:pt x="4" y="32"/>
                      <a:pt x="5" y="34"/>
                      <a:pt x="5" y="35"/>
                    </a:cubicBezTo>
                    <a:cubicBezTo>
                      <a:pt x="4" y="35"/>
                      <a:pt x="5" y="34"/>
                      <a:pt x="5" y="34"/>
                    </a:cubicBezTo>
                    <a:cubicBezTo>
                      <a:pt x="4" y="35"/>
                      <a:pt x="4" y="35"/>
                      <a:pt x="4" y="35"/>
                    </a:cubicBezTo>
                    <a:cubicBezTo>
                      <a:pt x="4" y="34"/>
                      <a:pt x="3" y="35"/>
                      <a:pt x="3" y="34"/>
                    </a:cubicBezTo>
                    <a:cubicBezTo>
                      <a:pt x="3" y="35"/>
                      <a:pt x="3" y="38"/>
                      <a:pt x="3" y="39"/>
                    </a:cubicBezTo>
                    <a:cubicBezTo>
                      <a:pt x="4" y="38"/>
                      <a:pt x="4" y="41"/>
                      <a:pt x="4" y="41"/>
                    </a:cubicBezTo>
                    <a:cubicBezTo>
                      <a:pt x="5" y="43"/>
                      <a:pt x="4" y="42"/>
                      <a:pt x="4" y="43"/>
                    </a:cubicBezTo>
                    <a:cubicBezTo>
                      <a:pt x="4" y="45"/>
                      <a:pt x="4" y="46"/>
                      <a:pt x="4" y="48"/>
                    </a:cubicBezTo>
                    <a:cubicBezTo>
                      <a:pt x="4" y="48"/>
                      <a:pt x="4" y="48"/>
                      <a:pt x="4" y="48"/>
                    </a:cubicBezTo>
                    <a:cubicBezTo>
                      <a:pt x="4" y="49"/>
                      <a:pt x="4" y="52"/>
                      <a:pt x="5" y="53"/>
                    </a:cubicBezTo>
                    <a:cubicBezTo>
                      <a:pt x="5" y="53"/>
                      <a:pt x="5" y="53"/>
                      <a:pt x="5" y="53"/>
                    </a:cubicBezTo>
                    <a:cubicBezTo>
                      <a:pt x="4" y="55"/>
                      <a:pt x="6" y="53"/>
                      <a:pt x="5" y="55"/>
                    </a:cubicBezTo>
                    <a:cubicBezTo>
                      <a:pt x="5" y="55"/>
                      <a:pt x="5" y="55"/>
                      <a:pt x="5" y="55"/>
                    </a:cubicBezTo>
                    <a:cubicBezTo>
                      <a:pt x="5" y="56"/>
                      <a:pt x="5" y="57"/>
                      <a:pt x="5" y="58"/>
                    </a:cubicBezTo>
                    <a:cubicBezTo>
                      <a:pt x="5" y="59"/>
                      <a:pt x="5" y="58"/>
                      <a:pt x="5" y="58"/>
                    </a:cubicBezTo>
                    <a:cubicBezTo>
                      <a:pt x="5" y="59"/>
                      <a:pt x="5" y="61"/>
                      <a:pt x="6" y="62"/>
                    </a:cubicBezTo>
                    <a:cubicBezTo>
                      <a:pt x="5" y="62"/>
                      <a:pt x="5" y="62"/>
                      <a:pt x="5" y="61"/>
                    </a:cubicBezTo>
                    <a:cubicBezTo>
                      <a:pt x="5" y="62"/>
                      <a:pt x="6" y="62"/>
                      <a:pt x="6" y="64"/>
                    </a:cubicBezTo>
                    <a:cubicBezTo>
                      <a:pt x="6" y="64"/>
                      <a:pt x="5" y="65"/>
                      <a:pt x="5" y="64"/>
                    </a:cubicBezTo>
                    <a:cubicBezTo>
                      <a:pt x="6" y="65"/>
                      <a:pt x="6" y="67"/>
                      <a:pt x="6" y="67"/>
                    </a:cubicBezTo>
                    <a:cubicBezTo>
                      <a:pt x="6" y="67"/>
                      <a:pt x="6" y="68"/>
                      <a:pt x="5" y="68"/>
                    </a:cubicBezTo>
                    <a:cubicBezTo>
                      <a:pt x="6" y="75"/>
                      <a:pt x="6" y="81"/>
                      <a:pt x="7" y="87"/>
                    </a:cubicBezTo>
                    <a:cubicBezTo>
                      <a:pt x="6" y="88"/>
                      <a:pt x="6" y="85"/>
                      <a:pt x="6" y="86"/>
                    </a:cubicBezTo>
                    <a:cubicBezTo>
                      <a:pt x="7" y="86"/>
                      <a:pt x="6" y="87"/>
                      <a:pt x="6" y="89"/>
                    </a:cubicBezTo>
                    <a:cubicBezTo>
                      <a:pt x="6" y="89"/>
                      <a:pt x="6" y="89"/>
                      <a:pt x="6" y="89"/>
                    </a:cubicBezTo>
                    <a:cubicBezTo>
                      <a:pt x="7" y="90"/>
                      <a:pt x="6" y="90"/>
                      <a:pt x="6" y="91"/>
                    </a:cubicBezTo>
                    <a:cubicBezTo>
                      <a:pt x="7" y="91"/>
                      <a:pt x="7" y="91"/>
                      <a:pt x="7" y="91"/>
                    </a:cubicBezTo>
                    <a:cubicBezTo>
                      <a:pt x="7" y="92"/>
                      <a:pt x="6" y="93"/>
                      <a:pt x="7" y="93"/>
                    </a:cubicBezTo>
                    <a:cubicBezTo>
                      <a:pt x="6" y="94"/>
                      <a:pt x="6" y="94"/>
                      <a:pt x="6" y="94"/>
                    </a:cubicBezTo>
                    <a:cubicBezTo>
                      <a:pt x="7" y="95"/>
                      <a:pt x="6" y="96"/>
                      <a:pt x="7" y="97"/>
                    </a:cubicBezTo>
                    <a:cubicBezTo>
                      <a:pt x="7" y="96"/>
                      <a:pt x="7" y="96"/>
                      <a:pt x="7" y="96"/>
                    </a:cubicBezTo>
                    <a:cubicBezTo>
                      <a:pt x="6" y="98"/>
                      <a:pt x="8" y="99"/>
                      <a:pt x="7" y="100"/>
                    </a:cubicBezTo>
                    <a:cubicBezTo>
                      <a:pt x="7" y="101"/>
                      <a:pt x="7" y="103"/>
                      <a:pt x="8" y="103"/>
                    </a:cubicBezTo>
                    <a:cubicBezTo>
                      <a:pt x="8" y="103"/>
                      <a:pt x="8" y="103"/>
                      <a:pt x="7" y="103"/>
                    </a:cubicBezTo>
                    <a:cubicBezTo>
                      <a:pt x="8" y="108"/>
                      <a:pt x="8" y="113"/>
                      <a:pt x="9" y="117"/>
                    </a:cubicBezTo>
                    <a:cubicBezTo>
                      <a:pt x="9" y="117"/>
                      <a:pt x="9" y="117"/>
                      <a:pt x="9" y="117"/>
                    </a:cubicBezTo>
                    <a:cubicBezTo>
                      <a:pt x="10" y="119"/>
                      <a:pt x="8" y="122"/>
                      <a:pt x="10" y="124"/>
                    </a:cubicBezTo>
                    <a:cubicBezTo>
                      <a:pt x="10" y="125"/>
                      <a:pt x="10" y="125"/>
                      <a:pt x="10" y="125"/>
                    </a:cubicBezTo>
                    <a:cubicBezTo>
                      <a:pt x="10" y="125"/>
                      <a:pt x="10" y="125"/>
                      <a:pt x="10" y="126"/>
                    </a:cubicBezTo>
                    <a:cubicBezTo>
                      <a:pt x="10" y="126"/>
                      <a:pt x="10" y="128"/>
                      <a:pt x="10" y="128"/>
                    </a:cubicBezTo>
                    <a:cubicBezTo>
                      <a:pt x="10" y="129"/>
                      <a:pt x="10" y="128"/>
                      <a:pt x="10" y="128"/>
                    </a:cubicBezTo>
                    <a:cubicBezTo>
                      <a:pt x="10" y="129"/>
                      <a:pt x="11" y="131"/>
                      <a:pt x="11" y="132"/>
                    </a:cubicBezTo>
                    <a:cubicBezTo>
                      <a:pt x="10" y="132"/>
                      <a:pt x="10" y="132"/>
                      <a:pt x="10" y="132"/>
                    </a:cubicBezTo>
                    <a:cubicBezTo>
                      <a:pt x="10" y="138"/>
                      <a:pt x="9" y="145"/>
                      <a:pt x="11" y="150"/>
                    </a:cubicBezTo>
                    <a:cubicBezTo>
                      <a:pt x="11" y="151"/>
                      <a:pt x="10" y="151"/>
                      <a:pt x="10" y="151"/>
                    </a:cubicBezTo>
                    <a:cubicBezTo>
                      <a:pt x="12" y="156"/>
                      <a:pt x="10" y="162"/>
                      <a:pt x="12" y="167"/>
                    </a:cubicBezTo>
                    <a:cubicBezTo>
                      <a:pt x="13" y="170"/>
                      <a:pt x="15" y="171"/>
                      <a:pt x="15" y="171"/>
                    </a:cubicBezTo>
                    <a:close/>
                    <a:moveTo>
                      <a:pt x="15" y="171"/>
                    </a:moveTo>
                    <a:cubicBezTo>
                      <a:pt x="16" y="171"/>
                      <a:pt x="15" y="171"/>
                      <a:pt x="14" y="170"/>
                    </a:cubicBezTo>
                    <a:cubicBezTo>
                      <a:pt x="14" y="171"/>
                      <a:pt x="15" y="171"/>
                      <a:pt x="15" y="171"/>
                    </a:cubicBezTo>
                    <a:close/>
                    <a:moveTo>
                      <a:pt x="34" y="162"/>
                    </a:moveTo>
                    <a:cubicBezTo>
                      <a:pt x="34" y="162"/>
                      <a:pt x="33" y="161"/>
                      <a:pt x="33" y="161"/>
                    </a:cubicBezTo>
                    <a:cubicBezTo>
                      <a:pt x="33" y="161"/>
                      <a:pt x="33" y="161"/>
                      <a:pt x="33" y="161"/>
                    </a:cubicBezTo>
                    <a:cubicBezTo>
                      <a:pt x="33" y="162"/>
                      <a:pt x="34" y="161"/>
                      <a:pt x="34" y="162"/>
                    </a:cubicBezTo>
                    <a:close/>
                    <a:moveTo>
                      <a:pt x="34" y="157"/>
                    </a:moveTo>
                    <a:cubicBezTo>
                      <a:pt x="34" y="156"/>
                      <a:pt x="34" y="155"/>
                      <a:pt x="34" y="155"/>
                    </a:cubicBezTo>
                    <a:lnTo>
                      <a:pt x="34" y="157"/>
                    </a:lnTo>
                    <a:close/>
                    <a:moveTo>
                      <a:pt x="35" y="149"/>
                    </a:moveTo>
                    <a:cubicBezTo>
                      <a:pt x="35" y="148"/>
                      <a:pt x="35" y="148"/>
                      <a:pt x="35" y="148"/>
                    </a:cubicBezTo>
                    <a:cubicBezTo>
                      <a:pt x="35" y="148"/>
                      <a:pt x="35" y="149"/>
                      <a:pt x="35" y="149"/>
                    </a:cubicBezTo>
                    <a:close/>
                    <a:moveTo>
                      <a:pt x="35" y="147"/>
                    </a:moveTo>
                    <a:cubicBezTo>
                      <a:pt x="35" y="147"/>
                      <a:pt x="34" y="147"/>
                      <a:pt x="34" y="148"/>
                    </a:cubicBezTo>
                    <a:cubicBezTo>
                      <a:pt x="35" y="148"/>
                      <a:pt x="34" y="147"/>
                      <a:pt x="35" y="147"/>
                    </a:cubicBezTo>
                    <a:close/>
                    <a:moveTo>
                      <a:pt x="36" y="133"/>
                    </a:moveTo>
                    <a:cubicBezTo>
                      <a:pt x="35" y="133"/>
                      <a:pt x="36" y="134"/>
                      <a:pt x="36" y="134"/>
                    </a:cubicBezTo>
                    <a:cubicBezTo>
                      <a:pt x="36" y="134"/>
                      <a:pt x="35" y="133"/>
                      <a:pt x="36" y="133"/>
                    </a:cubicBezTo>
                    <a:close/>
                    <a:moveTo>
                      <a:pt x="36" y="127"/>
                    </a:moveTo>
                    <a:cubicBezTo>
                      <a:pt x="36" y="127"/>
                      <a:pt x="35" y="127"/>
                      <a:pt x="35" y="127"/>
                    </a:cubicBezTo>
                    <a:cubicBezTo>
                      <a:pt x="35" y="127"/>
                      <a:pt x="35" y="127"/>
                      <a:pt x="35" y="128"/>
                    </a:cubicBezTo>
                    <a:lnTo>
                      <a:pt x="36" y="127"/>
                    </a:lnTo>
                    <a:close/>
                    <a:moveTo>
                      <a:pt x="36" y="12"/>
                    </a:moveTo>
                    <a:cubicBezTo>
                      <a:pt x="36" y="12"/>
                      <a:pt x="36" y="12"/>
                      <a:pt x="36" y="12"/>
                    </a:cubicBezTo>
                    <a:cubicBezTo>
                      <a:pt x="36" y="11"/>
                      <a:pt x="36" y="11"/>
                      <a:pt x="36" y="11"/>
                    </a:cubicBezTo>
                    <a:lnTo>
                      <a:pt x="36" y="12"/>
                    </a:lnTo>
                    <a:close/>
                    <a:moveTo>
                      <a:pt x="0" y="15"/>
                    </a:moveTo>
                    <a:cubicBezTo>
                      <a:pt x="0" y="15"/>
                      <a:pt x="1" y="15"/>
                      <a:pt x="0" y="14"/>
                    </a:cubicBezTo>
                    <a:cubicBezTo>
                      <a:pt x="1" y="15"/>
                      <a:pt x="0" y="14"/>
                      <a:pt x="0" y="15"/>
                    </a:cubicBezTo>
                    <a:close/>
                    <a:moveTo>
                      <a:pt x="4" y="41"/>
                    </a:moveTo>
                    <a:cubicBezTo>
                      <a:pt x="4" y="41"/>
                      <a:pt x="4" y="41"/>
                      <a:pt x="4" y="41"/>
                    </a:cubicBezTo>
                    <a:cubicBezTo>
                      <a:pt x="4" y="42"/>
                      <a:pt x="4" y="42"/>
                      <a:pt x="4" y="42"/>
                    </a:cubicBezTo>
                    <a:lnTo>
                      <a:pt x="4" y="41"/>
                    </a:lnTo>
                    <a:close/>
                    <a:moveTo>
                      <a:pt x="26" y="342"/>
                    </a:moveTo>
                    <a:cubicBezTo>
                      <a:pt x="27" y="341"/>
                      <a:pt x="25" y="342"/>
                      <a:pt x="27" y="341"/>
                    </a:cubicBezTo>
                    <a:cubicBezTo>
                      <a:pt x="26" y="341"/>
                      <a:pt x="26" y="341"/>
                      <a:pt x="26" y="342"/>
                    </a:cubicBezTo>
                    <a:close/>
                    <a:moveTo>
                      <a:pt x="29" y="342"/>
                    </a:moveTo>
                    <a:cubicBezTo>
                      <a:pt x="28" y="334"/>
                      <a:pt x="28" y="327"/>
                      <a:pt x="29" y="319"/>
                    </a:cubicBezTo>
                    <a:cubicBezTo>
                      <a:pt x="28" y="316"/>
                      <a:pt x="28" y="313"/>
                      <a:pt x="28" y="311"/>
                    </a:cubicBezTo>
                    <a:cubicBezTo>
                      <a:pt x="27" y="300"/>
                      <a:pt x="28" y="290"/>
                      <a:pt x="26" y="279"/>
                    </a:cubicBezTo>
                    <a:cubicBezTo>
                      <a:pt x="26" y="280"/>
                      <a:pt x="26" y="279"/>
                      <a:pt x="26" y="279"/>
                    </a:cubicBezTo>
                    <a:cubicBezTo>
                      <a:pt x="26" y="279"/>
                      <a:pt x="26" y="279"/>
                      <a:pt x="26" y="279"/>
                    </a:cubicBezTo>
                    <a:cubicBezTo>
                      <a:pt x="25" y="278"/>
                      <a:pt x="25" y="278"/>
                      <a:pt x="25" y="278"/>
                    </a:cubicBezTo>
                    <a:cubicBezTo>
                      <a:pt x="25" y="277"/>
                      <a:pt x="26" y="277"/>
                      <a:pt x="26" y="278"/>
                    </a:cubicBezTo>
                    <a:cubicBezTo>
                      <a:pt x="26" y="274"/>
                      <a:pt x="25" y="270"/>
                      <a:pt x="25" y="266"/>
                    </a:cubicBezTo>
                    <a:cubicBezTo>
                      <a:pt x="24" y="266"/>
                      <a:pt x="25" y="264"/>
                      <a:pt x="24" y="264"/>
                    </a:cubicBezTo>
                    <a:cubicBezTo>
                      <a:pt x="24" y="264"/>
                      <a:pt x="24" y="264"/>
                      <a:pt x="25" y="264"/>
                    </a:cubicBezTo>
                    <a:cubicBezTo>
                      <a:pt x="24" y="261"/>
                      <a:pt x="24" y="261"/>
                      <a:pt x="25" y="258"/>
                    </a:cubicBezTo>
                    <a:cubicBezTo>
                      <a:pt x="24" y="247"/>
                      <a:pt x="23" y="237"/>
                      <a:pt x="23" y="226"/>
                    </a:cubicBezTo>
                    <a:cubicBezTo>
                      <a:pt x="19" y="193"/>
                      <a:pt x="19" y="193"/>
                      <a:pt x="19" y="193"/>
                    </a:cubicBezTo>
                    <a:cubicBezTo>
                      <a:pt x="18" y="191"/>
                      <a:pt x="18" y="189"/>
                      <a:pt x="17" y="187"/>
                    </a:cubicBezTo>
                    <a:cubicBezTo>
                      <a:pt x="18" y="187"/>
                      <a:pt x="18" y="187"/>
                      <a:pt x="18" y="187"/>
                    </a:cubicBezTo>
                    <a:cubicBezTo>
                      <a:pt x="17" y="186"/>
                      <a:pt x="17" y="186"/>
                      <a:pt x="17" y="185"/>
                    </a:cubicBezTo>
                    <a:cubicBezTo>
                      <a:pt x="15" y="188"/>
                      <a:pt x="15" y="188"/>
                      <a:pt x="15" y="188"/>
                    </a:cubicBezTo>
                    <a:cubicBezTo>
                      <a:pt x="15" y="188"/>
                      <a:pt x="16" y="188"/>
                      <a:pt x="17" y="188"/>
                    </a:cubicBezTo>
                    <a:cubicBezTo>
                      <a:pt x="17" y="188"/>
                      <a:pt x="18" y="188"/>
                      <a:pt x="18" y="187"/>
                    </a:cubicBezTo>
                    <a:cubicBezTo>
                      <a:pt x="18" y="187"/>
                      <a:pt x="19" y="188"/>
                      <a:pt x="20" y="188"/>
                    </a:cubicBezTo>
                    <a:cubicBezTo>
                      <a:pt x="20" y="188"/>
                      <a:pt x="20" y="188"/>
                      <a:pt x="20" y="188"/>
                    </a:cubicBezTo>
                    <a:cubicBezTo>
                      <a:pt x="23" y="187"/>
                      <a:pt x="20" y="188"/>
                      <a:pt x="23" y="189"/>
                    </a:cubicBezTo>
                    <a:cubicBezTo>
                      <a:pt x="28" y="189"/>
                      <a:pt x="34" y="189"/>
                      <a:pt x="38" y="190"/>
                    </a:cubicBezTo>
                    <a:cubicBezTo>
                      <a:pt x="38" y="190"/>
                      <a:pt x="38" y="189"/>
                      <a:pt x="38" y="189"/>
                    </a:cubicBezTo>
                    <a:cubicBezTo>
                      <a:pt x="39" y="190"/>
                      <a:pt x="40" y="189"/>
                      <a:pt x="41" y="189"/>
                    </a:cubicBezTo>
                    <a:cubicBezTo>
                      <a:pt x="38" y="187"/>
                      <a:pt x="38" y="187"/>
                      <a:pt x="38" y="187"/>
                    </a:cubicBezTo>
                    <a:cubicBezTo>
                      <a:pt x="38" y="187"/>
                      <a:pt x="38" y="187"/>
                      <a:pt x="38" y="187"/>
                    </a:cubicBezTo>
                    <a:cubicBezTo>
                      <a:pt x="38" y="187"/>
                      <a:pt x="38" y="187"/>
                      <a:pt x="38" y="187"/>
                    </a:cubicBezTo>
                    <a:cubicBezTo>
                      <a:pt x="41" y="189"/>
                      <a:pt x="41" y="189"/>
                      <a:pt x="41" y="189"/>
                    </a:cubicBezTo>
                    <a:cubicBezTo>
                      <a:pt x="41" y="190"/>
                      <a:pt x="40" y="190"/>
                      <a:pt x="40" y="190"/>
                    </a:cubicBezTo>
                    <a:cubicBezTo>
                      <a:pt x="41" y="190"/>
                      <a:pt x="41" y="190"/>
                      <a:pt x="41" y="190"/>
                    </a:cubicBezTo>
                    <a:cubicBezTo>
                      <a:pt x="38" y="187"/>
                      <a:pt x="38" y="187"/>
                      <a:pt x="38" y="187"/>
                    </a:cubicBezTo>
                    <a:cubicBezTo>
                      <a:pt x="38" y="189"/>
                      <a:pt x="38" y="190"/>
                      <a:pt x="38" y="192"/>
                    </a:cubicBezTo>
                    <a:cubicBezTo>
                      <a:pt x="38" y="192"/>
                      <a:pt x="38" y="192"/>
                      <a:pt x="38" y="192"/>
                    </a:cubicBezTo>
                    <a:cubicBezTo>
                      <a:pt x="39" y="194"/>
                      <a:pt x="38" y="197"/>
                      <a:pt x="39" y="198"/>
                    </a:cubicBezTo>
                    <a:cubicBezTo>
                      <a:pt x="38" y="198"/>
                      <a:pt x="38" y="199"/>
                      <a:pt x="38" y="199"/>
                    </a:cubicBezTo>
                    <a:cubicBezTo>
                      <a:pt x="40" y="201"/>
                      <a:pt x="38" y="203"/>
                      <a:pt x="39" y="205"/>
                    </a:cubicBezTo>
                    <a:cubicBezTo>
                      <a:pt x="39" y="205"/>
                      <a:pt x="39" y="205"/>
                      <a:pt x="39" y="205"/>
                    </a:cubicBezTo>
                    <a:cubicBezTo>
                      <a:pt x="39" y="210"/>
                      <a:pt x="40" y="216"/>
                      <a:pt x="41" y="222"/>
                    </a:cubicBezTo>
                    <a:cubicBezTo>
                      <a:pt x="41" y="225"/>
                      <a:pt x="40" y="228"/>
                      <a:pt x="41" y="232"/>
                    </a:cubicBezTo>
                    <a:cubicBezTo>
                      <a:pt x="41" y="232"/>
                      <a:pt x="41" y="232"/>
                      <a:pt x="42" y="232"/>
                    </a:cubicBezTo>
                    <a:cubicBezTo>
                      <a:pt x="42" y="233"/>
                      <a:pt x="41" y="232"/>
                      <a:pt x="41" y="233"/>
                    </a:cubicBezTo>
                    <a:cubicBezTo>
                      <a:pt x="42" y="234"/>
                      <a:pt x="41" y="237"/>
                      <a:pt x="41" y="239"/>
                    </a:cubicBezTo>
                    <a:cubicBezTo>
                      <a:pt x="42" y="239"/>
                      <a:pt x="42" y="240"/>
                      <a:pt x="42" y="239"/>
                    </a:cubicBezTo>
                    <a:cubicBezTo>
                      <a:pt x="41" y="242"/>
                      <a:pt x="43" y="245"/>
                      <a:pt x="42" y="248"/>
                    </a:cubicBezTo>
                    <a:cubicBezTo>
                      <a:pt x="43" y="247"/>
                      <a:pt x="43" y="249"/>
                      <a:pt x="43" y="250"/>
                    </a:cubicBezTo>
                    <a:cubicBezTo>
                      <a:pt x="43" y="250"/>
                      <a:pt x="43" y="250"/>
                      <a:pt x="43" y="250"/>
                    </a:cubicBezTo>
                    <a:cubicBezTo>
                      <a:pt x="43" y="250"/>
                      <a:pt x="43" y="250"/>
                      <a:pt x="43" y="250"/>
                    </a:cubicBezTo>
                    <a:cubicBezTo>
                      <a:pt x="43" y="252"/>
                      <a:pt x="43" y="253"/>
                      <a:pt x="43" y="255"/>
                    </a:cubicBezTo>
                    <a:cubicBezTo>
                      <a:pt x="43" y="256"/>
                      <a:pt x="44" y="256"/>
                      <a:pt x="44" y="258"/>
                    </a:cubicBezTo>
                    <a:cubicBezTo>
                      <a:pt x="43" y="258"/>
                      <a:pt x="44" y="260"/>
                      <a:pt x="44" y="261"/>
                    </a:cubicBezTo>
                    <a:cubicBezTo>
                      <a:pt x="45" y="261"/>
                      <a:pt x="45" y="262"/>
                      <a:pt x="45" y="264"/>
                    </a:cubicBezTo>
                    <a:cubicBezTo>
                      <a:pt x="44" y="263"/>
                      <a:pt x="44" y="263"/>
                      <a:pt x="44" y="263"/>
                    </a:cubicBezTo>
                    <a:cubicBezTo>
                      <a:pt x="45" y="267"/>
                      <a:pt x="44" y="273"/>
                      <a:pt x="46" y="277"/>
                    </a:cubicBezTo>
                    <a:cubicBezTo>
                      <a:pt x="45" y="277"/>
                      <a:pt x="45" y="277"/>
                      <a:pt x="45" y="277"/>
                    </a:cubicBezTo>
                    <a:cubicBezTo>
                      <a:pt x="46" y="282"/>
                      <a:pt x="46" y="286"/>
                      <a:pt x="47" y="291"/>
                    </a:cubicBezTo>
                    <a:cubicBezTo>
                      <a:pt x="47" y="292"/>
                      <a:pt x="47" y="294"/>
                      <a:pt x="47" y="295"/>
                    </a:cubicBezTo>
                    <a:cubicBezTo>
                      <a:pt x="48" y="296"/>
                      <a:pt x="48" y="297"/>
                      <a:pt x="49" y="298"/>
                    </a:cubicBezTo>
                    <a:cubicBezTo>
                      <a:pt x="49" y="299"/>
                      <a:pt x="48" y="299"/>
                      <a:pt x="48" y="299"/>
                    </a:cubicBezTo>
                    <a:cubicBezTo>
                      <a:pt x="48" y="301"/>
                      <a:pt x="48" y="303"/>
                      <a:pt x="49" y="305"/>
                    </a:cubicBezTo>
                    <a:cubicBezTo>
                      <a:pt x="48" y="305"/>
                      <a:pt x="48" y="305"/>
                      <a:pt x="48" y="305"/>
                    </a:cubicBezTo>
                    <a:cubicBezTo>
                      <a:pt x="49" y="306"/>
                      <a:pt x="50" y="309"/>
                      <a:pt x="49" y="311"/>
                    </a:cubicBezTo>
                    <a:cubicBezTo>
                      <a:pt x="50" y="311"/>
                      <a:pt x="50" y="313"/>
                      <a:pt x="50" y="312"/>
                    </a:cubicBezTo>
                    <a:cubicBezTo>
                      <a:pt x="50" y="313"/>
                      <a:pt x="50" y="312"/>
                      <a:pt x="50" y="313"/>
                    </a:cubicBezTo>
                    <a:cubicBezTo>
                      <a:pt x="49" y="313"/>
                      <a:pt x="49" y="313"/>
                      <a:pt x="49" y="313"/>
                    </a:cubicBezTo>
                    <a:cubicBezTo>
                      <a:pt x="50" y="317"/>
                      <a:pt x="50" y="320"/>
                      <a:pt x="51" y="324"/>
                    </a:cubicBezTo>
                    <a:cubicBezTo>
                      <a:pt x="50" y="325"/>
                      <a:pt x="51" y="328"/>
                      <a:pt x="51" y="330"/>
                    </a:cubicBezTo>
                    <a:cubicBezTo>
                      <a:pt x="51" y="330"/>
                      <a:pt x="51" y="331"/>
                      <a:pt x="51" y="331"/>
                    </a:cubicBezTo>
                    <a:cubicBezTo>
                      <a:pt x="52" y="330"/>
                      <a:pt x="52" y="330"/>
                      <a:pt x="52" y="330"/>
                    </a:cubicBezTo>
                    <a:cubicBezTo>
                      <a:pt x="51" y="330"/>
                      <a:pt x="50" y="331"/>
                      <a:pt x="50" y="331"/>
                    </a:cubicBezTo>
                    <a:cubicBezTo>
                      <a:pt x="49" y="331"/>
                      <a:pt x="49" y="331"/>
                      <a:pt x="49" y="331"/>
                    </a:cubicBezTo>
                    <a:cubicBezTo>
                      <a:pt x="48" y="332"/>
                      <a:pt x="46" y="333"/>
                      <a:pt x="43" y="333"/>
                    </a:cubicBezTo>
                    <a:cubicBezTo>
                      <a:pt x="42" y="334"/>
                      <a:pt x="42" y="334"/>
                      <a:pt x="42" y="335"/>
                    </a:cubicBezTo>
                    <a:cubicBezTo>
                      <a:pt x="41" y="335"/>
                      <a:pt x="41" y="335"/>
                      <a:pt x="41" y="335"/>
                    </a:cubicBezTo>
                    <a:cubicBezTo>
                      <a:pt x="40" y="335"/>
                      <a:pt x="40" y="336"/>
                      <a:pt x="40" y="337"/>
                    </a:cubicBezTo>
                    <a:cubicBezTo>
                      <a:pt x="39" y="337"/>
                      <a:pt x="39" y="337"/>
                      <a:pt x="38" y="337"/>
                    </a:cubicBezTo>
                    <a:cubicBezTo>
                      <a:pt x="39" y="336"/>
                      <a:pt x="39" y="336"/>
                      <a:pt x="40" y="335"/>
                    </a:cubicBezTo>
                    <a:cubicBezTo>
                      <a:pt x="38" y="335"/>
                      <a:pt x="38" y="337"/>
                      <a:pt x="36" y="337"/>
                    </a:cubicBezTo>
                    <a:cubicBezTo>
                      <a:pt x="35" y="337"/>
                      <a:pt x="34" y="338"/>
                      <a:pt x="35" y="338"/>
                    </a:cubicBezTo>
                    <a:cubicBezTo>
                      <a:pt x="35" y="338"/>
                      <a:pt x="34" y="338"/>
                      <a:pt x="34" y="338"/>
                    </a:cubicBezTo>
                    <a:cubicBezTo>
                      <a:pt x="33" y="338"/>
                      <a:pt x="33" y="338"/>
                      <a:pt x="32" y="339"/>
                    </a:cubicBezTo>
                    <a:cubicBezTo>
                      <a:pt x="32" y="339"/>
                      <a:pt x="33" y="339"/>
                      <a:pt x="33" y="338"/>
                    </a:cubicBezTo>
                    <a:cubicBezTo>
                      <a:pt x="33" y="339"/>
                      <a:pt x="32" y="339"/>
                      <a:pt x="33" y="340"/>
                    </a:cubicBezTo>
                    <a:cubicBezTo>
                      <a:pt x="33" y="340"/>
                      <a:pt x="33" y="339"/>
                      <a:pt x="33" y="339"/>
                    </a:cubicBezTo>
                    <a:cubicBezTo>
                      <a:pt x="33" y="340"/>
                      <a:pt x="32" y="341"/>
                      <a:pt x="32" y="340"/>
                    </a:cubicBezTo>
                    <a:cubicBezTo>
                      <a:pt x="31" y="340"/>
                      <a:pt x="32" y="339"/>
                      <a:pt x="31" y="339"/>
                    </a:cubicBezTo>
                    <a:cubicBezTo>
                      <a:pt x="30" y="341"/>
                      <a:pt x="30" y="341"/>
                      <a:pt x="30" y="341"/>
                    </a:cubicBezTo>
                    <a:cubicBezTo>
                      <a:pt x="30" y="341"/>
                      <a:pt x="31" y="341"/>
                      <a:pt x="31" y="341"/>
                    </a:cubicBezTo>
                    <a:cubicBezTo>
                      <a:pt x="32" y="340"/>
                      <a:pt x="32" y="340"/>
                      <a:pt x="32" y="340"/>
                    </a:cubicBezTo>
                    <a:cubicBezTo>
                      <a:pt x="32" y="341"/>
                      <a:pt x="32" y="341"/>
                      <a:pt x="32" y="341"/>
                    </a:cubicBezTo>
                    <a:cubicBezTo>
                      <a:pt x="33" y="340"/>
                      <a:pt x="34" y="340"/>
                      <a:pt x="36" y="339"/>
                    </a:cubicBezTo>
                    <a:cubicBezTo>
                      <a:pt x="35" y="339"/>
                      <a:pt x="35" y="339"/>
                      <a:pt x="35" y="339"/>
                    </a:cubicBezTo>
                    <a:cubicBezTo>
                      <a:pt x="36" y="339"/>
                      <a:pt x="37" y="338"/>
                      <a:pt x="38" y="338"/>
                    </a:cubicBezTo>
                    <a:cubicBezTo>
                      <a:pt x="37" y="338"/>
                      <a:pt x="38" y="338"/>
                      <a:pt x="38" y="338"/>
                    </a:cubicBezTo>
                    <a:cubicBezTo>
                      <a:pt x="38" y="338"/>
                      <a:pt x="38" y="338"/>
                      <a:pt x="38" y="338"/>
                    </a:cubicBezTo>
                    <a:cubicBezTo>
                      <a:pt x="38" y="339"/>
                      <a:pt x="38" y="339"/>
                      <a:pt x="38" y="339"/>
                    </a:cubicBezTo>
                    <a:cubicBezTo>
                      <a:pt x="38" y="338"/>
                      <a:pt x="41" y="337"/>
                      <a:pt x="41" y="337"/>
                    </a:cubicBezTo>
                    <a:cubicBezTo>
                      <a:pt x="41" y="337"/>
                      <a:pt x="41" y="337"/>
                      <a:pt x="41" y="337"/>
                    </a:cubicBezTo>
                    <a:cubicBezTo>
                      <a:pt x="42" y="337"/>
                      <a:pt x="40" y="337"/>
                      <a:pt x="41" y="337"/>
                    </a:cubicBezTo>
                    <a:cubicBezTo>
                      <a:pt x="42" y="336"/>
                      <a:pt x="42" y="337"/>
                      <a:pt x="43" y="337"/>
                    </a:cubicBezTo>
                    <a:cubicBezTo>
                      <a:pt x="44" y="337"/>
                      <a:pt x="46" y="335"/>
                      <a:pt x="48" y="335"/>
                    </a:cubicBezTo>
                    <a:cubicBezTo>
                      <a:pt x="49" y="334"/>
                      <a:pt x="50" y="334"/>
                      <a:pt x="51" y="333"/>
                    </a:cubicBezTo>
                    <a:cubicBezTo>
                      <a:pt x="52" y="332"/>
                      <a:pt x="52" y="334"/>
                      <a:pt x="53" y="333"/>
                    </a:cubicBezTo>
                    <a:cubicBezTo>
                      <a:pt x="53" y="334"/>
                      <a:pt x="54" y="334"/>
                      <a:pt x="53" y="335"/>
                    </a:cubicBezTo>
                    <a:cubicBezTo>
                      <a:pt x="53" y="334"/>
                      <a:pt x="54" y="334"/>
                      <a:pt x="54" y="334"/>
                    </a:cubicBezTo>
                    <a:cubicBezTo>
                      <a:pt x="57" y="333"/>
                      <a:pt x="57" y="333"/>
                      <a:pt x="57" y="333"/>
                    </a:cubicBezTo>
                    <a:cubicBezTo>
                      <a:pt x="56" y="331"/>
                      <a:pt x="56" y="331"/>
                      <a:pt x="56" y="331"/>
                    </a:cubicBezTo>
                    <a:cubicBezTo>
                      <a:pt x="56" y="331"/>
                      <a:pt x="56" y="331"/>
                      <a:pt x="56" y="330"/>
                    </a:cubicBezTo>
                    <a:cubicBezTo>
                      <a:pt x="56" y="330"/>
                      <a:pt x="57" y="331"/>
                      <a:pt x="57" y="330"/>
                    </a:cubicBezTo>
                    <a:cubicBezTo>
                      <a:pt x="56" y="330"/>
                      <a:pt x="56" y="330"/>
                      <a:pt x="56" y="331"/>
                    </a:cubicBezTo>
                    <a:cubicBezTo>
                      <a:pt x="55" y="334"/>
                      <a:pt x="55" y="334"/>
                      <a:pt x="55" y="334"/>
                    </a:cubicBezTo>
                    <a:cubicBezTo>
                      <a:pt x="54" y="334"/>
                      <a:pt x="54" y="334"/>
                      <a:pt x="54" y="334"/>
                    </a:cubicBezTo>
                    <a:cubicBezTo>
                      <a:pt x="54" y="334"/>
                      <a:pt x="53" y="334"/>
                      <a:pt x="53" y="334"/>
                    </a:cubicBezTo>
                    <a:cubicBezTo>
                      <a:pt x="53" y="334"/>
                      <a:pt x="53" y="333"/>
                      <a:pt x="54" y="333"/>
                    </a:cubicBezTo>
                    <a:cubicBezTo>
                      <a:pt x="55" y="332"/>
                      <a:pt x="55" y="332"/>
                      <a:pt x="55" y="332"/>
                    </a:cubicBezTo>
                    <a:cubicBezTo>
                      <a:pt x="55" y="331"/>
                      <a:pt x="55" y="331"/>
                      <a:pt x="55" y="331"/>
                    </a:cubicBezTo>
                    <a:cubicBezTo>
                      <a:pt x="55" y="330"/>
                      <a:pt x="55" y="330"/>
                      <a:pt x="54" y="330"/>
                    </a:cubicBezTo>
                    <a:cubicBezTo>
                      <a:pt x="55" y="329"/>
                      <a:pt x="54" y="327"/>
                      <a:pt x="54" y="325"/>
                    </a:cubicBezTo>
                    <a:cubicBezTo>
                      <a:pt x="54" y="326"/>
                      <a:pt x="55" y="326"/>
                      <a:pt x="55" y="325"/>
                    </a:cubicBezTo>
                    <a:cubicBezTo>
                      <a:pt x="54" y="324"/>
                      <a:pt x="54" y="323"/>
                      <a:pt x="54" y="321"/>
                    </a:cubicBezTo>
                    <a:cubicBezTo>
                      <a:pt x="53" y="322"/>
                      <a:pt x="54" y="322"/>
                      <a:pt x="53" y="322"/>
                    </a:cubicBezTo>
                    <a:cubicBezTo>
                      <a:pt x="53" y="322"/>
                      <a:pt x="53" y="321"/>
                      <a:pt x="53" y="321"/>
                    </a:cubicBezTo>
                    <a:cubicBezTo>
                      <a:pt x="53" y="321"/>
                      <a:pt x="54" y="321"/>
                      <a:pt x="54" y="319"/>
                    </a:cubicBezTo>
                    <a:cubicBezTo>
                      <a:pt x="55" y="320"/>
                      <a:pt x="54" y="322"/>
                      <a:pt x="55" y="321"/>
                    </a:cubicBezTo>
                    <a:cubicBezTo>
                      <a:pt x="56" y="321"/>
                      <a:pt x="56" y="324"/>
                      <a:pt x="55" y="325"/>
                    </a:cubicBezTo>
                    <a:cubicBezTo>
                      <a:pt x="56" y="326"/>
                      <a:pt x="55" y="324"/>
                      <a:pt x="56" y="324"/>
                    </a:cubicBezTo>
                    <a:cubicBezTo>
                      <a:pt x="56" y="323"/>
                      <a:pt x="56" y="322"/>
                      <a:pt x="55" y="320"/>
                    </a:cubicBezTo>
                    <a:cubicBezTo>
                      <a:pt x="55" y="320"/>
                      <a:pt x="55" y="321"/>
                      <a:pt x="55" y="320"/>
                    </a:cubicBezTo>
                    <a:cubicBezTo>
                      <a:pt x="54" y="319"/>
                      <a:pt x="55" y="318"/>
                      <a:pt x="55" y="318"/>
                    </a:cubicBezTo>
                    <a:cubicBezTo>
                      <a:pt x="55" y="319"/>
                      <a:pt x="55" y="319"/>
                      <a:pt x="55" y="319"/>
                    </a:cubicBezTo>
                    <a:cubicBezTo>
                      <a:pt x="55" y="318"/>
                      <a:pt x="55" y="317"/>
                      <a:pt x="55" y="316"/>
                    </a:cubicBezTo>
                    <a:cubicBezTo>
                      <a:pt x="56" y="316"/>
                      <a:pt x="55" y="318"/>
                      <a:pt x="56" y="318"/>
                    </a:cubicBezTo>
                    <a:cubicBezTo>
                      <a:pt x="56" y="318"/>
                      <a:pt x="56" y="318"/>
                      <a:pt x="56" y="318"/>
                    </a:cubicBezTo>
                    <a:cubicBezTo>
                      <a:pt x="56" y="316"/>
                      <a:pt x="56" y="317"/>
                      <a:pt x="56" y="316"/>
                    </a:cubicBezTo>
                    <a:cubicBezTo>
                      <a:pt x="56" y="316"/>
                      <a:pt x="56" y="316"/>
                      <a:pt x="56" y="316"/>
                    </a:cubicBezTo>
                    <a:cubicBezTo>
                      <a:pt x="56" y="315"/>
                      <a:pt x="56" y="315"/>
                      <a:pt x="56" y="315"/>
                    </a:cubicBezTo>
                    <a:cubicBezTo>
                      <a:pt x="55" y="315"/>
                      <a:pt x="55" y="315"/>
                      <a:pt x="55" y="316"/>
                    </a:cubicBezTo>
                    <a:cubicBezTo>
                      <a:pt x="54" y="315"/>
                      <a:pt x="55" y="315"/>
                      <a:pt x="55" y="314"/>
                    </a:cubicBezTo>
                    <a:cubicBezTo>
                      <a:pt x="54" y="313"/>
                      <a:pt x="55" y="314"/>
                      <a:pt x="54" y="314"/>
                    </a:cubicBezTo>
                    <a:cubicBezTo>
                      <a:pt x="54" y="314"/>
                      <a:pt x="53" y="313"/>
                      <a:pt x="53" y="313"/>
                    </a:cubicBezTo>
                    <a:cubicBezTo>
                      <a:pt x="53" y="312"/>
                      <a:pt x="54" y="312"/>
                      <a:pt x="54" y="312"/>
                    </a:cubicBezTo>
                    <a:cubicBezTo>
                      <a:pt x="54" y="312"/>
                      <a:pt x="54" y="313"/>
                      <a:pt x="54" y="313"/>
                    </a:cubicBezTo>
                    <a:cubicBezTo>
                      <a:pt x="55" y="314"/>
                      <a:pt x="55" y="312"/>
                      <a:pt x="56" y="313"/>
                    </a:cubicBezTo>
                    <a:cubicBezTo>
                      <a:pt x="56" y="312"/>
                      <a:pt x="55" y="312"/>
                      <a:pt x="55" y="311"/>
                    </a:cubicBezTo>
                    <a:cubicBezTo>
                      <a:pt x="55" y="312"/>
                      <a:pt x="55" y="311"/>
                      <a:pt x="54" y="311"/>
                    </a:cubicBezTo>
                    <a:cubicBezTo>
                      <a:pt x="53" y="310"/>
                      <a:pt x="55" y="310"/>
                      <a:pt x="55" y="308"/>
                    </a:cubicBezTo>
                    <a:cubicBezTo>
                      <a:pt x="54" y="309"/>
                      <a:pt x="53" y="306"/>
                      <a:pt x="52" y="307"/>
                    </a:cubicBezTo>
                    <a:cubicBezTo>
                      <a:pt x="52" y="307"/>
                      <a:pt x="52" y="306"/>
                      <a:pt x="52" y="306"/>
                    </a:cubicBezTo>
                    <a:cubicBezTo>
                      <a:pt x="53" y="306"/>
                      <a:pt x="52" y="305"/>
                      <a:pt x="53" y="306"/>
                    </a:cubicBezTo>
                    <a:cubicBezTo>
                      <a:pt x="53" y="305"/>
                      <a:pt x="53" y="305"/>
                      <a:pt x="53" y="305"/>
                    </a:cubicBezTo>
                    <a:cubicBezTo>
                      <a:pt x="54" y="306"/>
                      <a:pt x="54" y="306"/>
                      <a:pt x="54" y="306"/>
                    </a:cubicBezTo>
                    <a:cubicBezTo>
                      <a:pt x="54" y="305"/>
                      <a:pt x="55" y="304"/>
                      <a:pt x="55" y="304"/>
                    </a:cubicBezTo>
                    <a:cubicBezTo>
                      <a:pt x="55" y="303"/>
                      <a:pt x="54" y="304"/>
                      <a:pt x="54" y="303"/>
                    </a:cubicBezTo>
                    <a:cubicBezTo>
                      <a:pt x="54" y="303"/>
                      <a:pt x="55" y="303"/>
                      <a:pt x="55" y="302"/>
                    </a:cubicBezTo>
                    <a:cubicBezTo>
                      <a:pt x="54" y="303"/>
                      <a:pt x="54" y="302"/>
                      <a:pt x="54" y="302"/>
                    </a:cubicBezTo>
                    <a:cubicBezTo>
                      <a:pt x="53" y="301"/>
                      <a:pt x="54" y="300"/>
                      <a:pt x="54" y="300"/>
                    </a:cubicBezTo>
                    <a:cubicBezTo>
                      <a:pt x="55" y="301"/>
                      <a:pt x="55" y="301"/>
                      <a:pt x="55" y="301"/>
                    </a:cubicBezTo>
                    <a:cubicBezTo>
                      <a:pt x="54" y="300"/>
                      <a:pt x="55" y="301"/>
                      <a:pt x="55" y="300"/>
                    </a:cubicBezTo>
                    <a:cubicBezTo>
                      <a:pt x="54" y="300"/>
                      <a:pt x="54" y="299"/>
                      <a:pt x="53" y="299"/>
                    </a:cubicBezTo>
                    <a:cubicBezTo>
                      <a:pt x="53" y="298"/>
                      <a:pt x="54" y="298"/>
                      <a:pt x="53" y="298"/>
                    </a:cubicBezTo>
                    <a:cubicBezTo>
                      <a:pt x="54" y="299"/>
                      <a:pt x="54" y="299"/>
                      <a:pt x="54" y="299"/>
                    </a:cubicBezTo>
                    <a:cubicBezTo>
                      <a:pt x="54" y="297"/>
                      <a:pt x="55" y="298"/>
                      <a:pt x="55" y="297"/>
                    </a:cubicBezTo>
                    <a:cubicBezTo>
                      <a:pt x="54" y="297"/>
                      <a:pt x="54" y="297"/>
                      <a:pt x="54" y="297"/>
                    </a:cubicBezTo>
                    <a:cubicBezTo>
                      <a:pt x="54" y="296"/>
                      <a:pt x="54" y="296"/>
                      <a:pt x="54" y="297"/>
                    </a:cubicBezTo>
                    <a:cubicBezTo>
                      <a:pt x="54" y="296"/>
                      <a:pt x="54" y="296"/>
                      <a:pt x="54" y="295"/>
                    </a:cubicBezTo>
                    <a:cubicBezTo>
                      <a:pt x="54" y="295"/>
                      <a:pt x="54" y="295"/>
                      <a:pt x="54" y="295"/>
                    </a:cubicBezTo>
                    <a:cubicBezTo>
                      <a:pt x="54" y="295"/>
                      <a:pt x="53" y="294"/>
                      <a:pt x="54" y="293"/>
                    </a:cubicBezTo>
                    <a:cubicBezTo>
                      <a:pt x="53" y="294"/>
                      <a:pt x="54" y="294"/>
                      <a:pt x="54" y="295"/>
                    </a:cubicBezTo>
                    <a:cubicBezTo>
                      <a:pt x="53" y="296"/>
                      <a:pt x="53" y="294"/>
                      <a:pt x="53" y="294"/>
                    </a:cubicBezTo>
                    <a:cubicBezTo>
                      <a:pt x="54" y="294"/>
                      <a:pt x="53" y="292"/>
                      <a:pt x="53" y="292"/>
                    </a:cubicBezTo>
                    <a:cubicBezTo>
                      <a:pt x="53" y="291"/>
                      <a:pt x="53" y="291"/>
                      <a:pt x="53" y="291"/>
                    </a:cubicBezTo>
                    <a:cubicBezTo>
                      <a:pt x="53" y="290"/>
                      <a:pt x="53" y="290"/>
                      <a:pt x="53" y="290"/>
                    </a:cubicBezTo>
                    <a:cubicBezTo>
                      <a:pt x="54" y="290"/>
                      <a:pt x="52" y="289"/>
                      <a:pt x="53" y="288"/>
                    </a:cubicBezTo>
                    <a:cubicBezTo>
                      <a:pt x="53" y="289"/>
                      <a:pt x="53" y="289"/>
                      <a:pt x="54" y="288"/>
                    </a:cubicBezTo>
                    <a:cubicBezTo>
                      <a:pt x="53" y="289"/>
                      <a:pt x="52" y="287"/>
                      <a:pt x="52" y="287"/>
                    </a:cubicBezTo>
                    <a:cubicBezTo>
                      <a:pt x="52" y="286"/>
                      <a:pt x="53" y="287"/>
                      <a:pt x="53" y="287"/>
                    </a:cubicBezTo>
                    <a:cubicBezTo>
                      <a:pt x="53" y="286"/>
                      <a:pt x="54" y="285"/>
                      <a:pt x="53" y="285"/>
                    </a:cubicBezTo>
                    <a:cubicBezTo>
                      <a:pt x="53" y="286"/>
                      <a:pt x="52" y="285"/>
                      <a:pt x="52" y="285"/>
                    </a:cubicBezTo>
                    <a:cubicBezTo>
                      <a:pt x="52" y="283"/>
                      <a:pt x="52" y="285"/>
                      <a:pt x="53" y="284"/>
                    </a:cubicBezTo>
                    <a:cubicBezTo>
                      <a:pt x="52" y="283"/>
                      <a:pt x="52" y="283"/>
                      <a:pt x="52" y="284"/>
                    </a:cubicBezTo>
                    <a:cubicBezTo>
                      <a:pt x="52" y="283"/>
                      <a:pt x="51" y="282"/>
                      <a:pt x="51" y="281"/>
                    </a:cubicBezTo>
                    <a:cubicBezTo>
                      <a:pt x="52" y="281"/>
                      <a:pt x="52" y="283"/>
                      <a:pt x="52" y="282"/>
                    </a:cubicBezTo>
                    <a:cubicBezTo>
                      <a:pt x="52" y="281"/>
                      <a:pt x="51" y="282"/>
                      <a:pt x="50" y="280"/>
                    </a:cubicBezTo>
                    <a:cubicBezTo>
                      <a:pt x="50" y="281"/>
                      <a:pt x="49" y="280"/>
                      <a:pt x="49" y="279"/>
                    </a:cubicBezTo>
                    <a:cubicBezTo>
                      <a:pt x="49" y="278"/>
                      <a:pt x="49" y="280"/>
                      <a:pt x="50" y="279"/>
                    </a:cubicBezTo>
                    <a:cubicBezTo>
                      <a:pt x="50" y="279"/>
                      <a:pt x="50" y="279"/>
                      <a:pt x="50" y="279"/>
                    </a:cubicBezTo>
                    <a:cubicBezTo>
                      <a:pt x="50" y="278"/>
                      <a:pt x="51" y="281"/>
                      <a:pt x="52" y="280"/>
                    </a:cubicBezTo>
                    <a:cubicBezTo>
                      <a:pt x="52" y="279"/>
                      <a:pt x="52" y="279"/>
                      <a:pt x="52" y="279"/>
                    </a:cubicBezTo>
                    <a:cubicBezTo>
                      <a:pt x="52" y="279"/>
                      <a:pt x="52" y="279"/>
                      <a:pt x="53" y="279"/>
                    </a:cubicBezTo>
                    <a:cubicBezTo>
                      <a:pt x="52" y="279"/>
                      <a:pt x="52" y="277"/>
                      <a:pt x="52" y="277"/>
                    </a:cubicBezTo>
                    <a:cubicBezTo>
                      <a:pt x="51" y="277"/>
                      <a:pt x="52" y="278"/>
                      <a:pt x="52" y="278"/>
                    </a:cubicBezTo>
                    <a:cubicBezTo>
                      <a:pt x="52" y="277"/>
                      <a:pt x="51" y="276"/>
                      <a:pt x="51" y="275"/>
                    </a:cubicBezTo>
                    <a:cubicBezTo>
                      <a:pt x="51" y="276"/>
                      <a:pt x="52" y="275"/>
                      <a:pt x="52" y="275"/>
                    </a:cubicBezTo>
                    <a:cubicBezTo>
                      <a:pt x="52" y="274"/>
                      <a:pt x="51" y="275"/>
                      <a:pt x="52" y="274"/>
                    </a:cubicBezTo>
                    <a:cubicBezTo>
                      <a:pt x="52" y="274"/>
                      <a:pt x="52" y="274"/>
                      <a:pt x="52" y="274"/>
                    </a:cubicBezTo>
                    <a:cubicBezTo>
                      <a:pt x="52" y="271"/>
                      <a:pt x="51" y="267"/>
                      <a:pt x="50" y="264"/>
                    </a:cubicBezTo>
                    <a:cubicBezTo>
                      <a:pt x="50" y="263"/>
                      <a:pt x="50" y="262"/>
                      <a:pt x="50" y="261"/>
                    </a:cubicBezTo>
                    <a:cubicBezTo>
                      <a:pt x="50" y="261"/>
                      <a:pt x="50" y="261"/>
                      <a:pt x="50" y="260"/>
                    </a:cubicBezTo>
                    <a:cubicBezTo>
                      <a:pt x="50" y="260"/>
                      <a:pt x="50" y="260"/>
                      <a:pt x="50" y="260"/>
                    </a:cubicBezTo>
                    <a:cubicBezTo>
                      <a:pt x="51" y="259"/>
                      <a:pt x="50" y="257"/>
                      <a:pt x="50" y="257"/>
                    </a:cubicBezTo>
                    <a:cubicBezTo>
                      <a:pt x="50" y="256"/>
                      <a:pt x="50" y="256"/>
                      <a:pt x="50" y="256"/>
                    </a:cubicBezTo>
                    <a:cubicBezTo>
                      <a:pt x="50" y="255"/>
                      <a:pt x="50" y="255"/>
                      <a:pt x="49" y="255"/>
                    </a:cubicBezTo>
                    <a:cubicBezTo>
                      <a:pt x="50" y="254"/>
                      <a:pt x="50" y="254"/>
                      <a:pt x="50" y="254"/>
                    </a:cubicBezTo>
                    <a:cubicBezTo>
                      <a:pt x="49" y="254"/>
                      <a:pt x="49" y="254"/>
                      <a:pt x="49" y="254"/>
                    </a:cubicBezTo>
                    <a:cubicBezTo>
                      <a:pt x="49" y="254"/>
                      <a:pt x="49" y="252"/>
                      <a:pt x="50" y="252"/>
                    </a:cubicBezTo>
                    <a:cubicBezTo>
                      <a:pt x="50" y="252"/>
                      <a:pt x="49" y="252"/>
                      <a:pt x="49" y="252"/>
                    </a:cubicBezTo>
                    <a:cubicBezTo>
                      <a:pt x="50" y="251"/>
                      <a:pt x="49" y="249"/>
                      <a:pt x="49" y="248"/>
                    </a:cubicBezTo>
                    <a:cubicBezTo>
                      <a:pt x="49" y="248"/>
                      <a:pt x="49" y="248"/>
                      <a:pt x="48" y="248"/>
                    </a:cubicBezTo>
                    <a:cubicBezTo>
                      <a:pt x="47" y="248"/>
                      <a:pt x="48" y="248"/>
                      <a:pt x="48" y="247"/>
                    </a:cubicBezTo>
                    <a:cubicBezTo>
                      <a:pt x="48" y="247"/>
                      <a:pt x="48" y="247"/>
                      <a:pt x="49" y="247"/>
                    </a:cubicBezTo>
                    <a:cubicBezTo>
                      <a:pt x="49" y="245"/>
                      <a:pt x="48" y="242"/>
                      <a:pt x="48" y="240"/>
                    </a:cubicBezTo>
                    <a:cubicBezTo>
                      <a:pt x="48" y="239"/>
                      <a:pt x="48" y="240"/>
                      <a:pt x="48" y="239"/>
                    </a:cubicBezTo>
                    <a:cubicBezTo>
                      <a:pt x="49" y="238"/>
                      <a:pt x="48" y="236"/>
                      <a:pt x="48" y="234"/>
                    </a:cubicBezTo>
                    <a:cubicBezTo>
                      <a:pt x="48" y="234"/>
                      <a:pt x="47" y="234"/>
                      <a:pt x="46" y="233"/>
                    </a:cubicBezTo>
                    <a:cubicBezTo>
                      <a:pt x="46" y="232"/>
                      <a:pt x="47" y="232"/>
                      <a:pt x="48" y="231"/>
                    </a:cubicBezTo>
                    <a:cubicBezTo>
                      <a:pt x="47" y="231"/>
                      <a:pt x="47" y="230"/>
                      <a:pt x="47" y="230"/>
                    </a:cubicBezTo>
                    <a:cubicBezTo>
                      <a:pt x="47" y="230"/>
                      <a:pt x="47" y="230"/>
                      <a:pt x="47" y="230"/>
                    </a:cubicBezTo>
                    <a:cubicBezTo>
                      <a:pt x="47" y="229"/>
                      <a:pt x="47" y="228"/>
                      <a:pt x="47" y="228"/>
                    </a:cubicBezTo>
                    <a:cubicBezTo>
                      <a:pt x="47" y="228"/>
                      <a:pt x="47" y="228"/>
                      <a:pt x="47" y="228"/>
                    </a:cubicBezTo>
                    <a:cubicBezTo>
                      <a:pt x="47" y="227"/>
                      <a:pt x="47" y="226"/>
                      <a:pt x="47" y="226"/>
                    </a:cubicBezTo>
                    <a:cubicBezTo>
                      <a:pt x="47" y="226"/>
                      <a:pt x="47" y="224"/>
                      <a:pt x="46" y="224"/>
                    </a:cubicBezTo>
                    <a:cubicBezTo>
                      <a:pt x="46" y="224"/>
                      <a:pt x="46" y="224"/>
                      <a:pt x="46" y="224"/>
                    </a:cubicBezTo>
                    <a:cubicBezTo>
                      <a:pt x="46" y="224"/>
                      <a:pt x="46" y="224"/>
                      <a:pt x="46" y="224"/>
                    </a:cubicBezTo>
                    <a:cubicBezTo>
                      <a:pt x="46" y="222"/>
                      <a:pt x="46" y="222"/>
                      <a:pt x="46" y="222"/>
                    </a:cubicBezTo>
                    <a:cubicBezTo>
                      <a:pt x="46" y="223"/>
                      <a:pt x="47" y="223"/>
                      <a:pt x="47" y="223"/>
                    </a:cubicBezTo>
                    <a:cubicBezTo>
                      <a:pt x="47" y="222"/>
                      <a:pt x="46" y="223"/>
                      <a:pt x="46" y="222"/>
                    </a:cubicBezTo>
                    <a:cubicBezTo>
                      <a:pt x="45" y="221"/>
                      <a:pt x="46" y="221"/>
                      <a:pt x="46" y="221"/>
                    </a:cubicBezTo>
                    <a:cubicBezTo>
                      <a:pt x="46" y="221"/>
                      <a:pt x="46" y="221"/>
                      <a:pt x="46" y="222"/>
                    </a:cubicBezTo>
                    <a:cubicBezTo>
                      <a:pt x="47" y="222"/>
                      <a:pt x="46" y="221"/>
                      <a:pt x="47" y="221"/>
                    </a:cubicBezTo>
                    <a:cubicBezTo>
                      <a:pt x="47" y="221"/>
                      <a:pt x="46" y="221"/>
                      <a:pt x="46" y="220"/>
                    </a:cubicBezTo>
                    <a:cubicBezTo>
                      <a:pt x="46" y="220"/>
                      <a:pt x="46" y="218"/>
                      <a:pt x="46" y="218"/>
                    </a:cubicBezTo>
                    <a:cubicBezTo>
                      <a:pt x="46" y="218"/>
                      <a:pt x="46" y="217"/>
                      <a:pt x="46" y="217"/>
                    </a:cubicBezTo>
                    <a:cubicBezTo>
                      <a:pt x="46" y="217"/>
                      <a:pt x="46" y="218"/>
                      <a:pt x="45" y="218"/>
                    </a:cubicBezTo>
                    <a:cubicBezTo>
                      <a:pt x="45" y="218"/>
                      <a:pt x="45" y="217"/>
                      <a:pt x="45" y="217"/>
                    </a:cubicBezTo>
                    <a:cubicBezTo>
                      <a:pt x="45" y="217"/>
                      <a:pt x="45" y="217"/>
                      <a:pt x="45" y="217"/>
                    </a:cubicBezTo>
                    <a:cubicBezTo>
                      <a:pt x="45" y="217"/>
                      <a:pt x="45" y="216"/>
                      <a:pt x="45" y="217"/>
                    </a:cubicBezTo>
                    <a:cubicBezTo>
                      <a:pt x="45" y="216"/>
                      <a:pt x="45" y="216"/>
                      <a:pt x="45" y="216"/>
                    </a:cubicBezTo>
                    <a:cubicBezTo>
                      <a:pt x="45" y="215"/>
                      <a:pt x="45" y="214"/>
                      <a:pt x="45" y="214"/>
                    </a:cubicBezTo>
                    <a:cubicBezTo>
                      <a:pt x="45" y="214"/>
                      <a:pt x="46" y="214"/>
                      <a:pt x="46" y="213"/>
                    </a:cubicBezTo>
                    <a:cubicBezTo>
                      <a:pt x="45" y="212"/>
                      <a:pt x="45" y="212"/>
                      <a:pt x="45" y="212"/>
                    </a:cubicBezTo>
                    <a:cubicBezTo>
                      <a:pt x="45" y="211"/>
                      <a:pt x="45" y="211"/>
                      <a:pt x="46" y="211"/>
                    </a:cubicBezTo>
                    <a:cubicBezTo>
                      <a:pt x="46" y="209"/>
                      <a:pt x="44" y="209"/>
                      <a:pt x="44" y="207"/>
                    </a:cubicBezTo>
                    <a:cubicBezTo>
                      <a:pt x="45" y="208"/>
                      <a:pt x="45" y="207"/>
                      <a:pt x="45" y="207"/>
                    </a:cubicBezTo>
                    <a:cubicBezTo>
                      <a:pt x="45" y="207"/>
                      <a:pt x="45" y="207"/>
                      <a:pt x="45" y="206"/>
                    </a:cubicBezTo>
                    <a:cubicBezTo>
                      <a:pt x="45" y="207"/>
                      <a:pt x="45" y="207"/>
                      <a:pt x="45" y="207"/>
                    </a:cubicBezTo>
                    <a:cubicBezTo>
                      <a:pt x="45" y="208"/>
                      <a:pt x="45" y="207"/>
                      <a:pt x="44" y="206"/>
                    </a:cubicBezTo>
                    <a:cubicBezTo>
                      <a:pt x="46" y="205"/>
                      <a:pt x="44" y="202"/>
                      <a:pt x="45" y="199"/>
                    </a:cubicBezTo>
                    <a:cubicBezTo>
                      <a:pt x="44" y="199"/>
                      <a:pt x="45" y="198"/>
                      <a:pt x="44" y="198"/>
                    </a:cubicBezTo>
                    <a:cubicBezTo>
                      <a:pt x="45" y="198"/>
                      <a:pt x="44" y="196"/>
                      <a:pt x="44" y="196"/>
                    </a:cubicBezTo>
                    <a:cubicBezTo>
                      <a:pt x="44" y="196"/>
                      <a:pt x="44" y="196"/>
                      <a:pt x="44" y="196"/>
                    </a:cubicBezTo>
                    <a:cubicBezTo>
                      <a:pt x="44" y="195"/>
                      <a:pt x="42" y="194"/>
                      <a:pt x="43" y="193"/>
                    </a:cubicBezTo>
                    <a:cubicBezTo>
                      <a:pt x="43" y="192"/>
                      <a:pt x="44" y="193"/>
                      <a:pt x="44" y="194"/>
                    </a:cubicBezTo>
                    <a:cubicBezTo>
                      <a:pt x="45" y="192"/>
                      <a:pt x="43" y="191"/>
                      <a:pt x="44" y="190"/>
                    </a:cubicBezTo>
                    <a:cubicBezTo>
                      <a:pt x="44" y="190"/>
                      <a:pt x="43" y="190"/>
                      <a:pt x="43" y="189"/>
                    </a:cubicBezTo>
                    <a:cubicBezTo>
                      <a:pt x="43" y="188"/>
                      <a:pt x="43" y="187"/>
                      <a:pt x="43" y="187"/>
                    </a:cubicBezTo>
                    <a:cubicBezTo>
                      <a:pt x="43" y="186"/>
                      <a:pt x="43" y="186"/>
                      <a:pt x="43" y="186"/>
                    </a:cubicBezTo>
                    <a:cubicBezTo>
                      <a:pt x="42" y="184"/>
                      <a:pt x="42" y="184"/>
                      <a:pt x="42" y="184"/>
                    </a:cubicBezTo>
                    <a:cubicBezTo>
                      <a:pt x="41" y="184"/>
                      <a:pt x="41" y="184"/>
                      <a:pt x="41" y="184"/>
                    </a:cubicBezTo>
                    <a:cubicBezTo>
                      <a:pt x="41" y="185"/>
                      <a:pt x="41" y="185"/>
                      <a:pt x="40" y="184"/>
                    </a:cubicBezTo>
                    <a:cubicBezTo>
                      <a:pt x="40" y="184"/>
                      <a:pt x="41" y="184"/>
                      <a:pt x="41" y="184"/>
                    </a:cubicBezTo>
                    <a:cubicBezTo>
                      <a:pt x="40" y="184"/>
                      <a:pt x="39" y="184"/>
                      <a:pt x="38" y="184"/>
                    </a:cubicBezTo>
                    <a:cubicBezTo>
                      <a:pt x="37" y="184"/>
                      <a:pt x="35" y="184"/>
                      <a:pt x="34" y="183"/>
                    </a:cubicBezTo>
                    <a:cubicBezTo>
                      <a:pt x="33" y="184"/>
                      <a:pt x="32" y="183"/>
                      <a:pt x="32" y="184"/>
                    </a:cubicBezTo>
                    <a:cubicBezTo>
                      <a:pt x="32" y="184"/>
                      <a:pt x="32" y="184"/>
                      <a:pt x="32" y="184"/>
                    </a:cubicBezTo>
                    <a:cubicBezTo>
                      <a:pt x="31" y="184"/>
                      <a:pt x="31" y="185"/>
                      <a:pt x="30" y="185"/>
                    </a:cubicBezTo>
                    <a:cubicBezTo>
                      <a:pt x="30" y="184"/>
                      <a:pt x="30" y="184"/>
                      <a:pt x="30" y="184"/>
                    </a:cubicBezTo>
                    <a:cubicBezTo>
                      <a:pt x="31" y="183"/>
                      <a:pt x="29" y="184"/>
                      <a:pt x="29" y="183"/>
                    </a:cubicBezTo>
                    <a:cubicBezTo>
                      <a:pt x="29" y="184"/>
                      <a:pt x="28" y="183"/>
                      <a:pt x="28" y="184"/>
                    </a:cubicBezTo>
                    <a:cubicBezTo>
                      <a:pt x="27" y="184"/>
                      <a:pt x="27" y="184"/>
                      <a:pt x="27" y="184"/>
                    </a:cubicBezTo>
                    <a:cubicBezTo>
                      <a:pt x="26" y="184"/>
                      <a:pt x="27" y="184"/>
                      <a:pt x="26" y="184"/>
                    </a:cubicBezTo>
                    <a:cubicBezTo>
                      <a:pt x="25" y="184"/>
                      <a:pt x="25" y="183"/>
                      <a:pt x="26" y="183"/>
                    </a:cubicBezTo>
                    <a:cubicBezTo>
                      <a:pt x="25" y="183"/>
                      <a:pt x="24" y="183"/>
                      <a:pt x="23" y="183"/>
                    </a:cubicBezTo>
                    <a:cubicBezTo>
                      <a:pt x="23" y="183"/>
                      <a:pt x="21" y="184"/>
                      <a:pt x="21" y="183"/>
                    </a:cubicBezTo>
                    <a:cubicBezTo>
                      <a:pt x="20" y="184"/>
                      <a:pt x="25" y="183"/>
                      <a:pt x="24" y="184"/>
                    </a:cubicBezTo>
                    <a:cubicBezTo>
                      <a:pt x="24" y="183"/>
                      <a:pt x="22" y="183"/>
                      <a:pt x="22" y="183"/>
                    </a:cubicBezTo>
                    <a:cubicBezTo>
                      <a:pt x="22" y="183"/>
                      <a:pt x="22" y="183"/>
                      <a:pt x="22" y="183"/>
                    </a:cubicBezTo>
                    <a:cubicBezTo>
                      <a:pt x="22" y="183"/>
                      <a:pt x="20" y="183"/>
                      <a:pt x="20" y="183"/>
                    </a:cubicBezTo>
                    <a:cubicBezTo>
                      <a:pt x="19" y="183"/>
                      <a:pt x="17" y="183"/>
                      <a:pt x="15" y="183"/>
                    </a:cubicBezTo>
                    <a:cubicBezTo>
                      <a:pt x="12" y="183"/>
                      <a:pt x="12" y="183"/>
                      <a:pt x="12" y="183"/>
                    </a:cubicBezTo>
                    <a:cubicBezTo>
                      <a:pt x="13" y="185"/>
                      <a:pt x="13" y="185"/>
                      <a:pt x="13" y="185"/>
                    </a:cubicBezTo>
                    <a:cubicBezTo>
                      <a:pt x="13" y="186"/>
                      <a:pt x="13" y="186"/>
                      <a:pt x="13" y="187"/>
                    </a:cubicBezTo>
                    <a:cubicBezTo>
                      <a:pt x="13" y="186"/>
                      <a:pt x="13" y="186"/>
                      <a:pt x="13" y="186"/>
                    </a:cubicBezTo>
                    <a:cubicBezTo>
                      <a:pt x="13" y="187"/>
                      <a:pt x="14" y="188"/>
                      <a:pt x="13" y="188"/>
                    </a:cubicBezTo>
                    <a:cubicBezTo>
                      <a:pt x="14" y="188"/>
                      <a:pt x="13" y="188"/>
                      <a:pt x="13" y="189"/>
                    </a:cubicBezTo>
                    <a:cubicBezTo>
                      <a:pt x="13" y="189"/>
                      <a:pt x="14" y="189"/>
                      <a:pt x="13" y="189"/>
                    </a:cubicBezTo>
                    <a:cubicBezTo>
                      <a:pt x="13" y="191"/>
                      <a:pt x="14" y="193"/>
                      <a:pt x="14" y="195"/>
                    </a:cubicBezTo>
                    <a:cubicBezTo>
                      <a:pt x="14" y="195"/>
                      <a:pt x="13" y="194"/>
                      <a:pt x="13" y="194"/>
                    </a:cubicBezTo>
                    <a:cubicBezTo>
                      <a:pt x="14" y="196"/>
                      <a:pt x="14" y="197"/>
                      <a:pt x="15" y="199"/>
                    </a:cubicBezTo>
                    <a:cubicBezTo>
                      <a:pt x="14" y="198"/>
                      <a:pt x="14" y="199"/>
                      <a:pt x="14" y="198"/>
                    </a:cubicBezTo>
                    <a:cubicBezTo>
                      <a:pt x="14" y="199"/>
                      <a:pt x="14" y="200"/>
                      <a:pt x="15" y="201"/>
                    </a:cubicBezTo>
                    <a:cubicBezTo>
                      <a:pt x="15" y="200"/>
                      <a:pt x="15" y="201"/>
                      <a:pt x="15" y="200"/>
                    </a:cubicBezTo>
                    <a:cubicBezTo>
                      <a:pt x="15" y="200"/>
                      <a:pt x="16" y="201"/>
                      <a:pt x="16" y="202"/>
                    </a:cubicBezTo>
                    <a:cubicBezTo>
                      <a:pt x="15" y="202"/>
                      <a:pt x="15" y="202"/>
                      <a:pt x="15" y="202"/>
                    </a:cubicBezTo>
                    <a:cubicBezTo>
                      <a:pt x="15" y="203"/>
                      <a:pt x="16" y="203"/>
                      <a:pt x="16" y="204"/>
                    </a:cubicBezTo>
                    <a:cubicBezTo>
                      <a:pt x="16" y="204"/>
                      <a:pt x="16" y="203"/>
                      <a:pt x="15" y="204"/>
                    </a:cubicBezTo>
                    <a:cubicBezTo>
                      <a:pt x="15" y="204"/>
                      <a:pt x="15" y="206"/>
                      <a:pt x="15" y="206"/>
                    </a:cubicBezTo>
                    <a:cubicBezTo>
                      <a:pt x="15" y="206"/>
                      <a:pt x="15" y="207"/>
                      <a:pt x="16" y="207"/>
                    </a:cubicBezTo>
                    <a:cubicBezTo>
                      <a:pt x="16" y="208"/>
                      <a:pt x="15" y="207"/>
                      <a:pt x="15" y="208"/>
                    </a:cubicBezTo>
                    <a:cubicBezTo>
                      <a:pt x="17" y="210"/>
                      <a:pt x="17" y="210"/>
                      <a:pt x="17" y="210"/>
                    </a:cubicBezTo>
                    <a:cubicBezTo>
                      <a:pt x="17" y="209"/>
                      <a:pt x="16" y="211"/>
                      <a:pt x="16" y="210"/>
                    </a:cubicBezTo>
                    <a:cubicBezTo>
                      <a:pt x="16" y="212"/>
                      <a:pt x="17" y="213"/>
                      <a:pt x="18" y="214"/>
                    </a:cubicBezTo>
                    <a:cubicBezTo>
                      <a:pt x="18" y="214"/>
                      <a:pt x="18" y="216"/>
                      <a:pt x="18" y="216"/>
                    </a:cubicBezTo>
                    <a:cubicBezTo>
                      <a:pt x="18" y="217"/>
                      <a:pt x="18" y="216"/>
                      <a:pt x="18" y="216"/>
                    </a:cubicBezTo>
                    <a:cubicBezTo>
                      <a:pt x="17" y="217"/>
                      <a:pt x="17" y="217"/>
                      <a:pt x="17" y="217"/>
                    </a:cubicBezTo>
                    <a:cubicBezTo>
                      <a:pt x="17" y="216"/>
                      <a:pt x="17" y="217"/>
                      <a:pt x="16" y="216"/>
                    </a:cubicBezTo>
                    <a:cubicBezTo>
                      <a:pt x="17" y="217"/>
                      <a:pt x="16" y="219"/>
                      <a:pt x="16" y="221"/>
                    </a:cubicBezTo>
                    <a:cubicBezTo>
                      <a:pt x="17" y="220"/>
                      <a:pt x="17" y="223"/>
                      <a:pt x="18" y="222"/>
                    </a:cubicBezTo>
                    <a:cubicBezTo>
                      <a:pt x="18" y="224"/>
                      <a:pt x="17" y="223"/>
                      <a:pt x="17" y="224"/>
                    </a:cubicBezTo>
                    <a:cubicBezTo>
                      <a:pt x="17" y="226"/>
                      <a:pt x="17" y="227"/>
                      <a:pt x="18" y="229"/>
                    </a:cubicBezTo>
                    <a:cubicBezTo>
                      <a:pt x="18" y="229"/>
                      <a:pt x="17" y="229"/>
                      <a:pt x="17" y="229"/>
                    </a:cubicBezTo>
                    <a:cubicBezTo>
                      <a:pt x="18" y="230"/>
                      <a:pt x="18" y="232"/>
                      <a:pt x="18" y="234"/>
                    </a:cubicBezTo>
                    <a:cubicBezTo>
                      <a:pt x="18" y="234"/>
                      <a:pt x="18" y="234"/>
                      <a:pt x="18" y="233"/>
                    </a:cubicBezTo>
                    <a:cubicBezTo>
                      <a:pt x="18" y="235"/>
                      <a:pt x="19" y="234"/>
                      <a:pt x="19" y="235"/>
                    </a:cubicBezTo>
                    <a:cubicBezTo>
                      <a:pt x="18" y="235"/>
                      <a:pt x="18" y="235"/>
                      <a:pt x="18" y="235"/>
                    </a:cubicBezTo>
                    <a:cubicBezTo>
                      <a:pt x="19" y="236"/>
                      <a:pt x="18" y="237"/>
                      <a:pt x="19" y="238"/>
                    </a:cubicBezTo>
                    <a:cubicBezTo>
                      <a:pt x="19" y="238"/>
                      <a:pt x="18" y="238"/>
                      <a:pt x="18" y="238"/>
                    </a:cubicBezTo>
                    <a:cubicBezTo>
                      <a:pt x="19" y="239"/>
                      <a:pt x="19" y="240"/>
                      <a:pt x="19" y="241"/>
                    </a:cubicBezTo>
                    <a:cubicBezTo>
                      <a:pt x="19" y="241"/>
                      <a:pt x="19" y="241"/>
                      <a:pt x="19" y="241"/>
                    </a:cubicBezTo>
                    <a:cubicBezTo>
                      <a:pt x="18" y="242"/>
                      <a:pt x="19" y="242"/>
                      <a:pt x="19" y="243"/>
                    </a:cubicBezTo>
                    <a:cubicBezTo>
                      <a:pt x="19" y="243"/>
                      <a:pt x="19" y="244"/>
                      <a:pt x="19" y="244"/>
                    </a:cubicBezTo>
                    <a:cubicBezTo>
                      <a:pt x="19" y="244"/>
                      <a:pt x="19" y="246"/>
                      <a:pt x="19" y="246"/>
                    </a:cubicBezTo>
                    <a:cubicBezTo>
                      <a:pt x="19" y="246"/>
                      <a:pt x="19" y="247"/>
                      <a:pt x="19" y="247"/>
                    </a:cubicBezTo>
                    <a:cubicBezTo>
                      <a:pt x="19" y="253"/>
                      <a:pt x="20" y="259"/>
                      <a:pt x="21" y="264"/>
                    </a:cubicBezTo>
                    <a:cubicBezTo>
                      <a:pt x="20" y="265"/>
                      <a:pt x="20" y="263"/>
                      <a:pt x="20" y="264"/>
                    </a:cubicBezTo>
                    <a:cubicBezTo>
                      <a:pt x="20" y="264"/>
                      <a:pt x="20" y="265"/>
                      <a:pt x="20" y="266"/>
                    </a:cubicBezTo>
                    <a:cubicBezTo>
                      <a:pt x="20" y="266"/>
                      <a:pt x="20" y="266"/>
                      <a:pt x="20" y="266"/>
                    </a:cubicBezTo>
                    <a:cubicBezTo>
                      <a:pt x="20" y="267"/>
                      <a:pt x="20" y="267"/>
                      <a:pt x="20" y="268"/>
                    </a:cubicBezTo>
                    <a:cubicBezTo>
                      <a:pt x="20" y="268"/>
                      <a:pt x="20" y="268"/>
                      <a:pt x="20" y="268"/>
                    </a:cubicBezTo>
                    <a:cubicBezTo>
                      <a:pt x="21" y="269"/>
                      <a:pt x="20" y="270"/>
                      <a:pt x="21" y="270"/>
                    </a:cubicBezTo>
                    <a:cubicBezTo>
                      <a:pt x="20" y="271"/>
                      <a:pt x="20" y="271"/>
                      <a:pt x="20" y="271"/>
                    </a:cubicBezTo>
                    <a:cubicBezTo>
                      <a:pt x="21" y="272"/>
                      <a:pt x="20" y="272"/>
                      <a:pt x="21" y="273"/>
                    </a:cubicBezTo>
                    <a:cubicBezTo>
                      <a:pt x="21" y="273"/>
                      <a:pt x="21" y="273"/>
                      <a:pt x="21" y="273"/>
                    </a:cubicBezTo>
                    <a:cubicBezTo>
                      <a:pt x="20" y="275"/>
                      <a:pt x="22" y="276"/>
                      <a:pt x="21" y="277"/>
                    </a:cubicBezTo>
                    <a:cubicBezTo>
                      <a:pt x="21" y="278"/>
                      <a:pt x="21" y="279"/>
                      <a:pt x="22" y="279"/>
                    </a:cubicBezTo>
                    <a:cubicBezTo>
                      <a:pt x="22" y="279"/>
                      <a:pt x="21" y="279"/>
                      <a:pt x="21" y="279"/>
                    </a:cubicBezTo>
                    <a:cubicBezTo>
                      <a:pt x="22" y="283"/>
                      <a:pt x="22" y="288"/>
                      <a:pt x="23" y="292"/>
                    </a:cubicBezTo>
                    <a:cubicBezTo>
                      <a:pt x="23" y="292"/>
                      <a:pt x="23" y="292"/>
                      <a:pt x="23" y="292"/>
                    </a:cubicBezTo>
                    <a:cubicBezTo>
                      <a:pt x="24" y="294"/>
                      <a:pt x="22" y="297"/>
                      <a:pt x="24" y="299"/>
                    </a:cubicBezTo>
                    <a:cubicBezTo>
                      <a:pt x="25" y="299"/>
                      <a:pt x="25" y="299"/>
                      <a:pt x="25" y="299"/>
                    </a:cubicBezTo>
                    <a:cubicBezTo>
                      <a:pt x="24" y="300"/>
                      <a:pt x="24" y="300"/>
                      <a:pt x="24" y="300"/>
                    </a:cubicBezTo>
                    <a:cubicBezTo>
                      <a:pt x="24" y="301"/>
                      <a:pt x="24" y="302"/>
                      <a:pt x="25" y="303"/>
                    </a:cubicBezTo>
                    <a:cubicBezTo>
                      <a:pt x="24" y="303"/>
                      <a:pt x="24" y="302"/>
                      <a:pt x="24" y="302"/>
                    </a:cubicBezTo>
                    <a:cubicBezTo>
                      <a:pt x="24" y="304"/>
                      <a:pt x="25" y="305"/>
                      <a:pt x="25" y="306"/>
                    </a:cubicBezTo>
                    <a:cubicBezTo>
                      <a:pt x="25" y="306"/>
                      <a:pt x="25" y="306"/>
                      <a:pt x="25" y="306"/>
                    </a:cubicBezTo>
                    <a:cubicBezTo>
                      <a:pt x="24" y="311"/>
                      <a:pt x="24" y="318"/>
                      <a:pt x="25" y="323"/>
                    </a:cubicBezTo>
                    <a:cubicBezTo>
                      <a:pt x="26" y="324"/>
                      <a:pt x="25" y="323"/>
                      <a:pt x="25" y="324"/>
                    </a:cubicBezTo>
                    <a:cubicBezTo>
                      <a:pt x="26" y="328"/>
                      <a:pt x="25" y="334"/>
                      <a:pt x="27" y="338"/>
                    </a:cubicBezTo>
                    <a:cubicBezTo>
                      <a:pt x="27" y="341"/>
                      <a:pt x="29" y="342"/>
                      <a:pt x="29" y="342"/>
                    </a:cubicBezTo>
                    <a:close/>
                    <a:moveTo>
                      <a:pt x="29" y="341"/>
                    </a:moveTo>
                    <a:cubicBezTo>
                      <a:pt x="29" y="340"/>
                      <a:pt x="28" y="340"/>
                      <a:pt x="28" y="340"/>
                    </a:cubicBezTo>
                    <a:cubicBezTo>
                      <a:pt x="28" y="341"/>
                      <a:pt x="29" y="341"/>
                      <a:pt x="29" y="341"/>
                    </a:cubicBezTo>
                    <a:close/>
                    <a:moveTo>
                      <a:pt x="52" y="335"/>
                    </a:moveTo>
                    <a:cubicBezTo>
                      <a:pt x="52" y="335"/>
                      <a:pt x="52" y="334"/>
                      <a:pt x="53" y="334"/>
                    </a:cubicBezTo>
                    <a:cubicBezTo>
                      <a:pt x="52" y="334"/>
                      <a:pt x="52" y="334"/>
                      <a:pt x="52" y="334"/>
                    </a:cubicBezTo>
                    <a:cubicBezTo>
                      <a:pt x="52" y="334"/>
                      <a:pt x="52" y="334"/>
                      <a:pt x="52" y="335"/>
                    </a:cubicBezTo>
                    <a:close/>
                    <a:moveTo>
                      <a:pt x="56" y="329"/>
                    </a:moveTo>
                    <a:cubicBezTo>
                      <a:pt x="56" y="328"/>
                      <a:pt x="55" y="327"/>
                      <a:pt x="55" y="326"/>
                    </a:cubicBezTo>
                    <a:lnTo>
                      <a:pt x="56" y="329"/>
                    </a:lnTo>
                    <a:close/>
                    <a:moveTo>
                      <a:pt x="56" y="321"/>
                    </a:moveTo>
                    <a:cubicBezTo>
                      <a:pt x="56" y="320"/>
                      <a:pt x="56" y="320"/>
                      <a:pt x="56" y="321"/>
                    </a:cubicBezTo>
                    <a:cubicBezTo>
                      <a:pt x="56" y="321"/>
                      <a:pt x="56" y="321"/>
                      <a:pt x="56" y="321"/>
                    </a:cubicBezTo>
                    <a:close/>
                    <a:moveTo>
                      <a:pt x="56" y="319"/>
                    </a:moveTo>
                    <a:cubicBezTo>
                      <a:pt x="55" y="319"/>
                      <a:pt x="55" y="320"/>
                      <a:pt x="55" y="320"/>
                    </a:cubicBezTo>
                    <a:cubicBezTo>
                      <a:pt x="56" y="320"/>
                      <a:pt x="55" y="319"/>
                      <a:pt x="56" y="319"/>
                    </a:cubicBezTo>
                    <a:close/>
                    <a:moveTo>
                      <a:pt x="55" y="306"/>
                    </a:moveTo>
                    <a:cubicBezTo>
                      <a:pt x="55" y="307"/>
                      <a:pt x="55" y="307"/>
                      <a:pt x="55" y="307"/>
                    </a:cubicBezTo>
                    <a:cubicBezTo>
                      <a:pt x="56" y="308"/>
                      <a:pt x="55" y="307"/>
                      <a:pt x="55" y="306"/>
                    </a:cubicBezTo>
                    <a:close/>
                    <a:moveTo>
                      <a:pt x="55" y="301"/>
                    </a:moveTo>
                    <a:cubicBezTo>
                      <a:pt x="55" y="301"/>
                      <a:pt x="54" y="301"/>
                      <a:pt x="54" y="301"/>
                    </a:cubicBezTo>
                    <a:cubicBezTo>
                      <a:pt x="54" y="301"/>
                      <a:pt x="54" y="301"/>
                      <a:pt x="54" y="302"/>
                    </a:cubicBezTo>
                    <a:lnTo>
                      <a:pt x="55" y="301"/>
                    </a:lnTo>
                    <a:close/>
                    <a:moveTo>
                      <a:pt x="44" y="195"/>
                    </a:moveTo>
                    <a:cubicBezTo>
                      <a:pt x="44" y="195"/>
                      <a:pt x="44" y="195"/>
                      <a:pt x="44" y="195"/>
                    </a:cubicBezTo>
                    <a:cubicBezTo>
                      <a:pt x="44" y="195"/>
                      <a:pt x="44" y="195"/>
                      <a:pt x="44" y="195"/>
                    </a:cubicBezTo>
                    <a:close/>
                    <a:moveTo>
                      <a:pt x="13" y="198"/>
                    </a:moveTo>
                    <a:cubicBezTo>
                      <a:pt x="13" y="198"/>
                      <a:pt x="14" y="198"/>
                      <a:pt x="13" y="198"/>
                    </a:cubicBezTo>
                    <a:cubicBezTo>
                      <a:pt x="14" y="198"/>
                      <a:pt x="13" y="198"/>
                      <a:pt x="13" y="198"/>
                    </a:cubicBezTo>
                    <a:close/>
                    <a:moveTo>
                      <a:pt x="18" y="223"/>
                    </a:moveTo>
                    <a:cubicBezTo>
                      <a:pt x="17" y="223"/>
                      <a:pt x="17" y="223"/>
                      <a:pt x="17" y="223"/>
                    </a:cubicBezTo>
                    <a:cubicBezTo>
                      <a:pt x="17" y="223"/>
                      <a:pt x="17" y="223"/>
                      <a:pt x="17" y="223"/>
                    </a:cubicBezTo>
                    <a:lnTo>
                      <a:pt x="18" y="223"/>
                    </a:lnTo>
                    <a:close/>
                    <a:moveTo>
                      <a:pt x="42" y="566"/>
                    </a:moveTo>
                    <a:cubicBezTo>
                      <a:pt x="44" y="566"/>
                      <a:pt x="41" y="566"/>
                      <a:pt x="43" y="566"/>
                    </a:cubicBezTo>
                    <a:cubicBezTo>
                      <a:pt x="43" y="566"/>
                      <a:pt x="42" y="566"/>
                      <a:pt x="42" y="566"/>
                    </a:cubicBezTo>
                    <a:close/>
                    <a:moveTo>
                      <a:pt x="45" y="567"/>
                    </a:moveTo>
                    <a:cubicBezTo>
                      <a:pt x="44" y="556"/>
                      <a:pt x="44" y="546"/>
                      <a:pt x="44" y="536"/>
                    </a:cubicBezTo>
                    <a:cubicBezTo>
                      <a:pt x="44" y="532"/>
                      <a:pt x="43" y="527"/>
                      <a:pt x="43" y="524"/>
                    </a:cubicBezTo>
                    <a:cubicBezTo>
                      <a:pt x="42" y="510"/>
                      <a:pt x="43" y="496"/>
                      <a:pt x="41" y="481"/>
                    </a:cubicBezTo>
                    <a:cubicBezTo>
                      <a:pt x="41" y="482"/>
                      <a:pt x="41" y="481"/>
                      <a:pt x="41" y="481"/>
                    </a:cubicBezTo>
                    <a:cubicBezTo>
                      <a:pt x="41" y="481"/>
                      <a:pt x="41" y="481"/>
                      <a:pt x="41" y="481"/>
                    </a:cubicBezTo>
                    <a:cubicBezTo>
                      <a:pt x="40" y="479"/>
                      <a:pt x="40" y="479"/>
                      <a:pt x="40" y="479"/>
                    </a:cubicBezTo>
                    <a:cubicBezTo>
                      <a:pt x="40" y="478"/>
                      <a:pt x="41" y="479"/>
                      <a:pt x="41" y="480"/>
                    </a:cubicBezTo>
                    <a:cubicBezTo>
                      <a:pt x="40" y="474"/>
                      <a:pt x="40" y="469"/>
                      <a:pt x="40" y="463"/>
                    </a:cubicBezTo>
                    <a:cubicBezTo>
                      <a:pt x="39" y="463"/>
                      <a:pt x="39" y="461"/>
                      <a:pt x="39" y="460"/>
                    </a:cubicBezTo>
                    <a:cubicBezTo>
                      <a:pt x="39" y="460"/>
                      <a:pt x="39" y="460"/>
                      <a:pt x="39" y="460"/>
                    </a:cubicBezTo>
                    <a:cubicBezTo>
                      <a:pt x="38" y="457"/>
                      <a:pt x="38" y="456"/>
                      <a:pt x="39" y="453"/>
                    </a:cubicBezTo>
                    <a:cubicBezTo>
                      <a:pt x="39" y="438"/>
                      <a:pt x="37" y="423"/>
                      <a:pt x="37" y="409"/>
                    </a:cubicBezTo>
                    <a:cubicBezTo>
                      <a:pt x="33" y="364"/>
                      <a:pt x="33" y="364"/>
                      <a:pt x="33" y="364"/>
                    </a:cubicBezTo>
                    <a:cubicBezTo>
                      <a:pt x="31" y="362"/>
                      <a:pt x="32" y="358"/>
                      <a:pt x="31" y="356"/>
                    </a:cubicBezTo>
                    <a:cubicBezTo>
                      <a:pt x="31" y="356"/>
                      <a:pt x="31" y="356"/>
                      <a:pt x="31" y="356"/>
                    </a:cubicBezTo>
                    <a:cubicBezTo>
                      <a:pt x="30" y="354"/>
                      <a:pt x="31" y="353"/>
                      <a:pt x="31" y="351"/>
                    </a:cubicBezTo>
                    <a:cubicBezTo>
                      <a:pt x="29" y="354"/>
                      <a:pt x="29" y="354"/>
                      <a:pt x="29" y="354"/>
                    </a:cubicBezTo>
                    <a:cubicBezTo>
                      <a:pt x="30" y="354"/>
                      <a:pt x="30" y="354"/>
                      <a:pt x="30" y="354"/>
                    </a:cubicBezTo>
                    <a:cubicBezTo>
                      <a:pt x="30" y="354"/>
                      <a:pt x="31" y="354"/>
                      <a:pt x="31" y="353"/>
                    </a:cubicBezTo>
                    <a:cubicBezTo>
                      <a:pt x="32" y="353"/>
                      <a:pt x="33" y="354"/>
                      <a:pt x="34" y="353"/>
                    </a:cubicBezTo>
                    <a:cubicBezTo>
                      <a:pt x="34" y="353"/>
                      <a:pt x="34" y="353"/>
                      <a:pt x="35" y="353"/>
                    </a:cubicBezTo>
                    <a:cubicBezTo>
                      <a:pt x="38" y="352"/>
                      <a:pt x="34" y="354"/>
                      <a:pt x="39" y="353"/>
                    </a:cubicBezTo>
                    <a:cubicBezTo>
                      <a:pt x="45" y="352"/>
                      <a:pt x="52" y="350"/>
                      <a:pt x="59" y="349"/>
                    </a:cubicBezTo>
                    <a:cubicBezTo>
                      <a:pt x="58" y="349"/>
                      <a:pt x="58" y="348"/>
                      <a:pt x="59" y="348"/>
                    </a:cubicBezTo>
                    <a:cubicBezTo>
                      <a:pt x="55" y="345"/>
                      <a:pt x="55" y="345"/>
                      <a:pt x="55" y="345"/>
                    </a:cubicBezTo>
                    <a:cubicBezTo>
                      <a:pt x="55" y="345"/>
                      <a:pt x="55" y="345"/>
                      <a:pt x="55" y="345"/>
                    </a:cubicBezTo>
                    <a:cubicBezTo>
                      <a:pt x="54" y="346"/>
                      <a:pt x="56" y="348"/>
                      <a:pt x="55" y="349"/>
                    </a:cubicBezTo>
                    <a:cubicBezTo>
                      <a:pt x="55" y="349"/>
                      <a:pt x="55" y="348"/>
                      <a:pt x="55" y="348"/>
                    </a:cubicBezTo>
                    <a:cubicBezTo>
                      <a:pt x="55" y="351"/>
                      <a:pt x="55" y="353"/>
                      <a:pt x="55" y="356"/>
                    </a:cubicBezTo>
                    <a:cubicBezTo>
                      <a:pt x="55" y="356"/>
                      <a:pt x="55" y="356"/>
                      <a:pt x="55" y="356"/>
                    </a:cubicBezTo>
                    <a:cubicBezTo>
                      <a:pt x="56" y="358"/>
                      <a:pt x="54" y="362"/>
                      <a:pt x="55" y="364"/>
                    </a:cubicBezTo>
                    <a:cubicBezTo>
                      <a:pt x="55" y="363"/>
                      <a:pt x="55" y="365"/>
                      <a:pt x="55" y="366"/>
                    </a:cubicBezTo>
                    <a:cubicBezTo>
                      <a:pt x="56" y="368"/>
                      <a:pt x="54" y="371"/>
                      <a:pt x="55" y="373"/>
                    </a:cubicBezTo>
                    <a:cubicBezTo>
                      <a:pt x="55" y="373"/>
                      <a:pt x="55" y="373"/>
                      <a:pt x="55" y="373"/>
                    </a:cubicBezTo>
                    <a:cubicBezTo>
                      <a:pt x="55" y="381"/>
                      <a:pt x="55" y="389"/>
                      <a:pt x="56" y="396"/>
                    </a:cubicBezTo>
                    <a:cubicBezTo>
                      <a:pt x="56" y="401"/>
                      <a:pt x="55" y="405"/>
                      <a:pt x="55" y="410"/>
                    </a:cubicBezTo>
                    <a:cubicBezTo>
                      <a:pt x="55" y="411"/>
                      <a:pt x="56" y="410"/>
                      <a:pt x="56" y="411"/>
                    </a:cubicBezTo>
                    <a:cubicBezTo>
                      <a:pt x="56" y="412"/>
                      <a:pt x="55" y="411"/>
                      <a:pt x="55" y="411"/>
                    </a:cubicBezTo>
                    <a:cubicBezTo>
                      <a:pt x="56" y="414"/>
                      <a:pt x="55" y="417"/>
                      <a:pt x="55" y="420"/>
                    </a:cubicBezTo>
                    <a:cubicBezTo>
                      <a:pt x="56" y="420"/>
                      <a:pt x="56" y="421"/>
                      <a:pt x="56" y="421"/>
                    </a:cubicBezTo>
                    <a:cubicBezTo>
                      <a:pt x="55" y="424"/>
                      <a:pt x="56" y="428"/>
                      <a:pt x="56" y="432"/>
                    </a:cubicBezTo>
                    <a:cubicBezTo>
                      <a:pt x="57" y="430"/>
                      <a:pt x="56" y="434"/>
                      <a:pt x="57" y="435"/>
                    </a:cubicBezTo>
                    <a:cubicBezTo>
                      <a:pt x="57" y="436"/>
                      <a:pt x="56" y="435"/>
                      <a:pt x="56" y="435"/>
                    </a:cubicBezTo>
                    <a:cubicBezTo>
                      <a:pt x="56" y="434"/>
                      <a:pt x="56" y="434"/>
                      <a:pt x="56" y="434"/>
                    </a:cubicBezTo>
                    <a:cubicBezTo>
                      <a:pt x="56" y="437"/>
                      <a:pt x="56" y="439"/>
                      <a:pt x="56" y="442"/>
                    </a:cubicBezTo>
                    <a:cubicBezTo>
                      <a:pt x="56" y="443"/>
                      <a:pt x="57" y="444"/>
                      <a:pt x="57" y="445"/>
                    </a:cubicBezTo>
                    <a:cubicBezTo>
                      <a:pt x="56" y="446"/>
                      <a:pt x="57" y="449"/>
                      <a:pt x="56" y="450"/>
                    </a:cubicBezTo>
                    <a:cubicBezTo>
                      <a:pt x="57" y="450"/>
                      <a:pt x="58" y="452"/>
                      <a:pt x="57" y="454"/>
                    </a:cubicBezTo>
                    <a:cubicBezTo>
                      <a:pt x="56" y="453"/>
                      <a:pt x="56" y="453"/>
                      <a:pt x="56" y="453"/>
                    </a:cubicBezTo>
                    <a:cubicBezTo>
                      <a:pt x="57" y="458"/>
                      <a:pt x="56" y="466"/>
                      <a:pt x="57" y="472"/>
                    </a:cubicBezTo>
                    <a:cubicBezTo>
                      <a:pt x="57" y="472"/>
                      <a:pt x="57" y="472"/>
                      <a:pt x="57" y="472"/>
                    </a:cubicBezTo>
                    <a:cubicBezTo>
                      <a:pt x="58" y="478"/>
                      <a:pt x="57" y="485"/>
                      <a:pt x="58" y="490"/>
                    </a:cubicBezTo>
                    <a:cubicBezTo>
                      <a:pt x="58" y="492"/>
                      <a:pt x="58" y="495"/>
                      <a:pt x="58" y="496"/>
                    </a:cubicBezTo>
                    <a:cubicBezTo>
                      <a:pt x="58" y="498"/>
                      <a:pt x="58" y="499"/>
                      <a:pt x="59" y="501"/>
                    </a:cubicBezTo>
                    <a:cubicBezTo>
                      <a:pt x="59" y="501"/>
                      <a:pt x="59" y="502"/>
                      <a:pt x="58" y="502"/>
                    </a:cubicBezTo>
                    <a:cubicBezTo>
                      <a:pt x="58" y="505"/>
                      <a:pt x="58" y="508"/>
                      <a:pt x="58" y="510"/>
                    </a:cubicBezTo>
                    <a:cubicBezTo>
                      <a:pt x="58" y="510"/>
                      <a:pt x="58" y="510"/>
                      <a:pt x="58" y="510"/>
                    </a:cubicBezTo>
                    <a:cubicBezTo>
                      <a:pt x="58" y="512"/>
                      <a:pt x="59" y="515"/>
                      <a:pt x="59" y="518"/>
                    </a:cubicBezTo>
                    <a:cubicBezTo>
                      <a:pt x="59" y="518"/>
                      <a:pt x="59" y="521"/>
                      <a:pt x="60" y="520"/>
                    </a:cubicBezTo>
                    <a:cubicBezTo>
                      <a:pt x="60" y="521"/>
                      <a:pt x="59" y="520"/>
                      <a:pt x="59" y="521"/>
                    </a:cubicBezTo>
                    <a:cubicBezTo>
                      <a:pt x="59" y="520"/>
                      <a:pt x="59" y="520"/>
                      <a:pt x="59" y="520"/>
                    </a:cubicBezTo>
                    <a:cubicBezTo>
                      <a:pt x="59" y="526"/>
                      <a:pt x="59" y="531"/>
                      <a:pt x="60" y="536"/>
                    </a:cubicBezTo>
                    <a:cubicBezTo>
                      <a:pt x="59" y="537"/>
                      <a:pt x="60" y="541"/>
                      <a:pt x="59" y="544"/>
                    </a:cubicBezTo>
                    <a:cubicBezTo>
                      <a:pt x="60" y="546"/>
                      <a:pt x="59" y="549"/>
                      <a:pt x="60" y="550"/>
                    </a:cubicBezTo>
                    <a:cubicBezTo>
                      <a:pt x="60" y="550"/>
                      <a:pt x="60" y="550"/>
                      <a:pt x="60" y="550"/>
                    </a:cubicBezTo>
                    <a:cubicBezTo>
                      <a:pt x="60" y="552"/>
                      <a:pt x="60" y="556"/>
                      <a:pt x="60" y="559"/>
                    </a:cubicBezTo>
                    <a:cubicBezTo>
                      <a:pt x="59" y="561"/>
                      <a:pt x="60" y="561"/>
                      <a:pt x="60" y="562"/>
                    </a:cubicBezTo>
                    <a:cubicBezTo>
                      <a:pt x="60" y="562"/>
                      <a:pt x="60" y="562"/>
                      <a:pt x="60" y="562"/>
                    </a:cubicBezTo>
                    <a:cubicBezTo>
                      <a:pt x="60" y="564"/>
                      <a:pt x="61" y="564"/>
                      <a:pt x="61" y="565"/>
                    </a:cubicBezTo>
                    <a:cubicBezTo>
                      <a:pt x="61" y="565"/>
                      <a:pt x="61" y="565"/>
                      <a:pt x="61" y="566"/>
                    </a:cubicBezTo>
                    <a:cubicBezTo>
                      <a:pt x="61" y="566"/>
                      <a:pt x="61" y="566"/>
                      <a:pt x="61" y="566"/>
                    </a:cubicBezTo>
                    <a:cubicBezTo>
                      <a:pt x="61" y="566"/>
                      <a:pt x="61" y="566"/>
                      <a:pt x="60" y="566"/>
                    </a:cubicBezTo>
                    <a:cubicBezTo>
                      <a:pt x="60" y="565"/>
                      <a:pt x="61" y="565"/>
                      <a:pt x="61" y="565"/>
                    </a:cubicBezTo>
                    <a:cubicBezTo>
                      <a:pt x="61" y="566"/>
                      <a:pt x="61" y="566"/>
                      <a:pt x="61" y="566"/>
                    </a:cubicBezTo>
                    <a:cubicBezTo>
                      <a:pt x="60" y="565"/>
                      <a:pt x="60" y="565"/>
                      <a:pt x="60" y="564"/>
                    </a:cubicBezTo>
                    <a:cubicBezTo>
                      <a:pt x="60" y="565"/>
                      <a:pt x="60" y="565"/>
                      <a:pt x="60" y="566"/>
                    </a:cubicBezTo>
                    <a:cubicBezTo>
                      <a:pt x="61" y="564"/>
                      <a:pt x="61" y="564"/>
                      <a:pt x="61" y="564"/>
                    </a:cubicBezTo>
                    <a:cubicBezTo>
                      <a:pt x="60" y="565"/>
                      <a:pt x="59" y="565"/>
                      <a:pt x="58" y="565"/>
                    </a:cubicBezTo>
                    <a:cubicBezTo>
                      <a:pt x="56" y="565"/>
                      <a:pt x="55" y="565"/>
                      <a:pt x="55" y="566"/>
                    </a:cubicBezTo>
                    <a:cubicBezTo>
                      <a:pt x="55" y="565"/>
                      <a:pt x="54" y="565"/>
                      <a:pt x="54" y="565"/>
                    </a:cubicBezTo>
                    <a:cubicBezTo>
                      <a:pt x="53" y="565"/>
                      <a:pt x="52" y="565"/>
                      <a:pt x="52" y="566"/>
                    </a:cubicBezTo>
                    <a:cubicBezTo>
                      <a:pt x="52" y="565"/>
                      <a:pt x="52" y="565"/>
                      <a:pt x="53" y="565"/>
                    </a:cubicBezTo>
                    <a:cubicBezTo>
                      <a:pt x="52" y="566"/>
                      <a:pt x="51" y="566"/>
                      <a:pt x="51" y="567"/>
                    </a:cubicBezTo>
                    <a:cubicBezTo>
                      <a:pt x="52" y="566"/>
                      <a:pt x="52" y="566"/>
                      <a:pt x="53" y="566"/>
                    </a:cubicBezTo>
                    <a:cubicBezTo>
                      <a:pt x="52" y="567"/>
                      <a:pt x="50" y="567"/>
                      <a:pt x="50" y="567"/>
                    </a:cubicBezTo>
                    <a:cubicBezTo>
                      <a:pt x="49" y="566"/>
                      <a:pt x="51" y="566"/>
                      <a:pt x="50" y="566"/>
                    </a:cubicBezTo>
                    <a:cubicBezTo>
                      <a:pt x="47" y="567"/>
                      <a:pt x="47" y="567"/>
                      <a:pt x="47" y="567"/>
                    </a:cubicBezTo>
                    <a:cubicBezTo>
                      <a:pt x="48" y="567"/>
                      <a:pt x="49" y="567"/>
                      <a:pt x="48" y="567"/>
                    </a:cubicBezTo>
                    <a:cubicBezTo>
                      <a:pt x="50" y="567"/>
                      <a:pt x="50" y="567"/>
                      <a:pt x="50" y="567"/>
                    </a:cubicBezTo>
                    <a:cubicBezTo>
                      <a:pt x="50" y="567"/>
                      <a:pt x="50" y="567"/>
                      <a:pt x="50" y="567"/>
                    </a:cubicBezTo>
                    <a:cubicBezTo>
                      <a:pt x="52" y="567"/>
                      <a:pt x="53" y="567"/>
                      <a:pt x="56" y="567"/>
                    </a:cubicBezTo>
                    <a:cubicBezTo>
                      <a:pt x="55" y="566"/>
                      <a:pt x="55" y="566"/>
                      <a:pt x="55" y="566"/>
                    </a:cubicBezTo>
                    <a:cubicBezTo>
                      <a:pt x="56" y="566"/>
                      <a:pt x="57" y="566"/>
                      <a:pt x="59" y="566"/>
                    </a:cubicBezTo>
                    <a:cubicBezTo>
                      <a:pt x="58" y="566"/>
                      <a:pt x="59" y="567"/>
                      <a:pt x="59" y="567"/>
                    </a:cubicBezTo>
                    <a:cubicBezTo>
                      <a:pt x="59" y="567"/>
                      <a:pt x="59" y="566"/>
                      <a:pt x="60" y="567"/>
                    </a:cubicBezTo>
                    <a:cubicBezTo>
                      <a:pt x="59" y="567"/>
                      <a:pt x="59" y="567"/>
                      <a:pt x="59" y="567"/>
                    </a:cubicBezTo>
                    <a:cubicBezTo>
                      <a:pt x="59" y="567"/>
                      <a:pt x="60" y="567"/>
                      <a:pt x="61" y="567"/>
                    </a:cubicBezTo>
                    <a:cubicBezTo>
                      <a:pt x="62" y="567"/>
                      <a:pt x="62" y="567"/>
                      <a:pt x="62" y="567"/>
                    </a:cubicBezTo>
                    <a:cubicBezTo>
                      <a:pt x="62" y="566"/>
                      <a:pt x="62" y="566"/>
                      <a:pt x="62" y="566"/>
                    </a:cubicBezTo>
                    <a:cubicBezTo>
                      <a:pt x="62" y="565"/>
                      <a:pt x="62" y="564"/>
                      <a:pt x="62" y="564"/>
                    </a:cubicBezTo>
                    <a:cubicBezTo>
                      <a:pt x="62" y="564"/>
                      <a:pt x="62" y="564"/>
                      <a:pt x="62" y="564"/>
                    </a:cubicBezTo>
                    <a:cubicBezTo>
                      <a:pt x="63" y="562"/>
                      <a:pt x="62" y="564"/>
                      <a:pt x="62" y="563"/>
                    </a:cubicBezTo>
                    <a:cubicBezTo>
                      <a:pt x="62" y="562"/>
                      <a:pt x="63" y="563"/>
                      <a:pt x="63" y="562"/>
                    </a:cubicBezTo>
                    <a:cubicBezTo>
                      <a:pt x="63" y="560"/>
                      <a:pt x="62" y="556"/>
                      <a:pt x="63" y="554"/>
                    </a:cubicBezTo>
                    <a:cubicBezTo>
                      <a:pt x="63" y="552"/>
                      <a:pt x="62" y="550"/>
                      <a:pt x="62" y="549"/>
                    </a:cubicBezTo>
                    <a:cubicBezTo>
                      <a:pt x="62" y="547"/>
                      <a:pt x="63" y="549"/>
                      <a:pt x="63" y="547"/>
                    </a:cubicBezTo>
                    <a:cubicBezTo>
                      <a:pt x="63" y="547"/>
                      <a:pt x="64" y="546"/>
                      <a:pt x="64" y="548"/>
                    </a:cubicBezTo>
                    <a:cubicBezTo>
                      <a:pt x="64" y="547"/>
                      <a:pt x="65" y="546"/>
                      <a:pt x="64" y="545"/>
                    </a:cubicBezTo>
                    <a:cubicBezTo>
                      <a:pt x="64" y="545"/>
                      <a:pt x="65" y="546"/>
                      <a:pt x="65" y="545"/>
                    </a:cubicBezTo>
                    <a:cubicBezTo>
                      <a:pt x="64" y="544"/>
                      <a:pt x="64" y="545"/>
                      <a:pt x="64" y="547"/>
                    </a:cubicBezTo>
                    <a:cubicBezTo>
                      <a:pt x="63" y="548"/>
                      <a:pt x="64" y="544"/>
                      <a:pt x="63" y="545"/>
                    </a:cubicBezTo>
                    <a:cubicBezTo>
                      <a:pt x="63" y="543"/>
                      <a:pt x="63" y="540"/>
                      <a:pt x="63" y="538"/>
                    </a:cubicBezTo>
                    <a:cubicBezTo>
                      <a:pt x="63" y="539"/>
                      <a:pt x="63" y="539"/>
                      <a:pt x="64" y="538"/>
                    </a:cubicBezTo>
                    <a:cubicBezTo>
                      <a:pt x="63" y="537"/>
                      <a:pt x="63" y="535"/>
                      <a:pt x="63" y="533"/>
                    </a:cubicBezTo>
                    <a:cubicBezTo>
                      <a:pt x="62" y="533"/>
                      <a:pt x="62" y="534"/>
                      <a:pt x="62" y="533"/>
                    </a:cubicBezTo>
                    <a:cubicBezTo>
                      <a:pt x="62" y="533"/>
                      <a:pt x="61" y="533"/>
                      <a:pt x="61" y="532"/>
                    </a:cubicBezTo>
                    <a:cubicBezTo>
                      <a:pt x="62" y="532"/>
                      <a:pt x="63" y="532"/>
                      <a:pt x="63" y="530"/>
                    </a:cubicBezTo>
                    <a:cubicBezTo>
                      <a:pt x="64" y="530"/>
                      <a:pt x="63" y="533"/>
                      <a:pt x="64" y="532"/>
                    </a:cubicBezTo>
                    <a:cubicBezTo>
                      <a:pt x="64" y="533"/>
                      <a:pt x="64" y="536"/>
                      <a:pt x="64" y="537"/>
                    </a:cubicBezTo>
                    <a:cubicBezTo>
                      <a:pt x="65" y="539"/>
                      <a:pt x="64" y="536"/>
                      <a:pt x="65" y="536"/>
                    </a:cubicBezTo>
                    <a:cubicBezTo>
                      <a:pt x="65" y="535"/>
                      <a:pt x="64" y="534"/>
                      <a:pt x="64" y="532"/>
                    </a:cubicBezTo>
                    <a:cubicBezTo>
                      <a:pt x="64" y="532"/>
                      <a:pt x="64" y="532"/>
                      <a:pt x="63" y="531"/>
                    </a:cubicBezTo>
                    <a:cubicBezTo>
                      <a:pt x="63" y="529"/>
                      <a:pt x="64" y="529"/>
                      <a:pt x="64" y="528"/>
                    </a:cubicBezTo>
                    <a:cubicBezTo>
                      <a:pt x="64" y="529"/>
                      <a:pt x="64" y="529"/>
                      <a:pt x="64" y="529"/>
                    </a:cubicBezTo>
                    <a:cubicBezTo>
                      <a:pt x="64" y="528"/>
                      <a:pt x="64" y="528"/>
                      <a:pt x="64" y="526"/>
                    </a:cubicBezTo>
                    <a:cubicBezTo>
                      <a:pt x="65" y="526"/>
                      <a:pt x="64" y="528"/>
                      <a:pt x="65" y="529"/>
                    </a:cubicBezTo>
                    <a:cubicBezTo>
                      <a:pt x="65" y="528"/>
                      <a:pt x="65" y="528"/>
                      <a:pt x="65" y="528"/>
                    </a:cubicBezTo>
                    <a:cubicBezTo>
                      <a:pt x="66" y="526"/>
                      <a:pt x="65" y="527"/>
                      <a:pt x="65" y="525"/>
                    </a:cubicBezTo>
                    <a:cubicBezTo>
                      <a:pt x="65" y="525"/>
                      <a:pt x="65" y="525"/>
                      <a:pt x="65" y="525"/>
                    </a:cubicBezTo>
                    <a:cubicBezTo>
                      <a:pt x="65" y="524"/>
                      <a:pt x="65" y="524"/>
                      <a:pt x="65" y="524"/>
                    </a:cubicBezTo>
                    <a:cubicBezTo>
                      <a:pt x="65" y="524"/>
                      <a:pt x="64" y="524"/>
                      <a:pt x="64" y="525"/>
                    </a:cubicBezTo>
                    <a:cubicBezTo>
                      <a:pt x="63" y="525"/>
                      <a:pt x="64" y="524"/>
                      <a:pt x="64" y="522"/>
                    </a:cubicBezTo>
                    <a:cubicBezTo>
                      <a:pt x="63" y="522"/>
                      <a:pt x="64" y="523"/>
                      <a:pt x="63" y="523"/>
                    </a:cubicBezTo>
                    <a:cubicBezTo>
                      <a:pt x="63" y="523"/>
                      <a:pt x="63" y="522"/>
                      <a:pt x="63" y="521"/>
                    </a:cubicBezTo>
                    <a:cubicBezTo>
                      <a:pt x="63" y="520"/>
                      <a:pt x="63" y="520"/>
                      <a:pt x="64" y="520"/>
                    </a:cubicBezTo>
                    <a:cubicBezTo>
                      <a:pt x="64" y="520"/>
                      <a:pt x="64" y="521"/>
                      <a:pt x="63" y="521"/>
                    </a:cubicBezTo>
                    <a:cubicBezTo>
                      <a:pt x="64" y="523"/>
                      <a:pt x="65" y="520"/>
                      <a:pt x="65" y="521"/>
                    </a:cubicBezTo>
                    <a:cubicBezTo>
                      <a:pt x="65" y="520"/>
                      <a:pt x="64" y="520"/>
                      <a:pt x="64" y="519"/>
                    </a:cubicBezTo>
                    <a:cubicBezTo>
                      <a:pt x="65" y="520"/>
                      <a:pt x="64" y="519"/>
                      <a:pt x="64" y="519"/>
                    </a:cubicBezTo>
                    <a:cubicBezTo>
                      <a:pt x="62" y="517"/>
                      <a:pt x="65" y="518"/>
                      <a:pt x="64" y="515"/>
                    </a:cubicBezTo>
                    <a:cubicBezTo>
                      <a:pt x="63" y="516"/>
                      <a:pt x="63" y="512"/>
                      <a:pt x="62" y="514"/>
                    </a:cubicBezTo>
                    <a:cubicBezTo>
                      <a:pt x="62" y="513"/>
                      <a:pt x="62" y="512"/>
                      <a:pt x="62" y="512"/>
                    </a:cubicBezTo>
                    <a:cubicBezTo>
                      <a:pt x="62" y="512"/>
                      <a:pt x="62" y="511"/>
                      <a:pt x="63" y="512"/>
                    </a:cubicBezTo>
                    <a:cubicBezTo>
                      <a:pt x="63" y="511"/>
                      <a:pt x="63" y="511"/>
                      <a:pt x="63" y="511"/>
                    </a:cubicBezTo>
                    <a:cubicBezTo>
                      <a:pt x="64" y="512"/>
                      <a:pt x="64" y="512"/>
                      <a:pt x="64" y="512"/>
                    </a:cubicBezTo>
                    <a:cubicBezTo>
                      <a:pt x="64" y="511"/>
                      <a:pt x="65" y="510"/>
                      <a:pt x="65" y="509"/>
                    </a:cubicBezTo>
                    <a:cubicBezTo>
                      <a:pt x="65" y="508"/>
                      <a:pt x="64" y="509"/>
                      <a:pt x="64" y="508"/>
                    </a:cubicBezTo>
                    <a:cubicBezTo>
                      <a:pt x="64" y="508"/>
                      <a:pt x="65" y="508"/>
                      <a:pt x="65" y="507"/>
                    </a:cubicBezTo>
                    <a:cubicBezTo>
                      <a:pt x="64" y="508"/>
                      <a:pt x="64" y="507"/>
                      <a:pt x="63" y="506"/>
                    </a:cubicBezTo>
                    <a:cubicBezTo>
                      <a:pt x="63" y="505"/>
                      <a:pt x="64" y="504"/>
                      <a:pt x="64" y="504"/>
                    </a:cubicBezTo>
                    <a:cubicBezTo>
                      <a:pt x="65" y="505"/>
                      <a:pt x="65" y="505"/>
                      <a:pt x="65" y="505"/>
                    </a:cubicBezTo>
                    <a:cubicBezTo>
                      <a:pt x="64" y="504"/>
                      <a:pt x="65" y="505"/>
                      <a:pt x="65" y="504"/>
                    </a:cubicBezTo>
                    <a:cubicBezTo>
                      <a:pt x="64" y="503"/>
                      <a:pt x="64" y="503"/>
                      <a:pt x="63" y="502"/>
                    </a:cubicBezTo>
                    <a:cubicBezTo>
                      <a:pt x="63" y="502"/>
                      <a:pt x="64" y="501"/>
                      <a:pt x="64" y="501"/>
                    </a:cubicBezTo>
                    <a:cubicBezTo>
                      <a:pt x="64" y="502"/>
                      <a:pt x="64" y="502"/>
                      <a:pt x="64" y="502"/>
                    </a:cubicBezTo>
                    <a:cubicBezTo>
                      <a:pt x="64" y="500"/>
                      <a:pt x="65" y="502"/>
                      <a:pt x="65" y="500"/>
                    </a:cubicBezTo>
                    <a:cubicBezTo>
                      <a:pt x="64" y="499"/>
                      <a:pt x="64" y="499"/>
                      <a:pt x="64" y="499"/>
                    </a:cubicBezTo>
                    <a:cubicBezTo>
                      <a:pt x="64" y="499"/>
                      <a:pt x="65" y="499"/>
                      <a:pt x="65" y="499"/>
                    </a:cubicBezTo>
                    <a:cubicBezTo>
                      <a:pt x="64" y="499"/>
                      <a:pt x="64" y="498"/>
                      <a:pt x="64" y="497"/>
                    </a:cubicBezTo>
                    <a:cubicBezTo>
                      <a:pt x="65" y="497"/>
                      <a:pt x="65" y="497"/>
                      <a:pt x="65" y="497"/>
                    </a:cubicBezTo>
                    <a:cubicBezTo>
                      <a:pt x="64" y="496"/>
                      <a:pt x="64" y="496"/>
                      <a:pt x="64" y="495"/>
                    </a:cubicBezTo>
                    <a:cubicBezTo>
                      <a:pt x="63" y="495"/>
                      <a:pt x="64" y="496"/>
                      <a:pt x="64" y="497"/>
                    </a:cubicBezTo>
                    <a:cubicBezTo>
                      <a:pt x="63" y="498"/>
                      <a:pt x="63" y="496"/>
                      <a:pt x="63" y="495"/>
                    </a:cubicBezTo>
                    <a:cubicBezTo>
                      <a:pt x="64" y="495"/>
                      <a:pt x="63" y="493"/>
                      <a:pt x="63" y="492"/>
                    </a:cubicBezTo>
                    <a:cubicBezTo>
                      <a:pt x="64" y="492"/>
                      <a:pt x="64" y="491"/>
                      <a:pt x="64" y="491"/>
                    </a:cubicBezTo>
                    <a:cubicBezTo>
                      <a:pt x="63" y="491"/>
                      <a:pt x="63" y="491"/>
                      <a:pt x="63" y="491"/>
                    </a:cubicBezTo>
                    <a:cubicBezTo>
                      <a:pt x="64" y="490"/>
                      <a:pt x="63" y="489"/>
                      <a:pt x="63" y="488"/>
                    </a:cubicBezTo>
                    <a:cubicBezTo>
                      <a:pt x="64" y="488"/>
                      <a:pt x="64" y="488"/>
                      <a:pt x="64" y="488"/>
                    </a:cubicBezTo>
                    <a:cubicBezTo>
                      <a:pt x="64" y="489"/>
                      <a:pt x="63" y="486"/>
                      <a:pt x="63" y="486"/>
                    </a:cubicBezTo>
                    <a:cubicBezTo>
                      <a:pt x="63" y="484"/>
                      <a:pt x="64" y="487"/>
                      <a:pt x="64" y="486"/>
                    </a:cubicBezTo>
                    <a:cubicBezTo>
                      <a:pt x="64" y="485"/>
                      <a:pt x="65" y="484"/>
                      <a:pt x="64" y="483"/>
                    </a:cubicBezTo>
                    <a:cubicBezTo>
                      <a:pt x="64" y="485"/>
                      <a:pt x="63" y="483"/>
                      <a:pt x="63" y="483"/>
                    </a:cubicBezTo>
                    <a:cubicBezTo>
                      <a:pt x="63" y="481"/>
                      <a:pt x="63" y="483"/>
                      <a:pt x="64" y="482"/>
                    </a:cubicBezTo>
                    <a:cubicBezTo>
                      <a:pt x="64" y="481"/>
                      <a:pt x="63" y="480"/>
                      <a:pt x="63" y="481"/>
                    </a:cubicBezTo>
                    <a:cubicBezTo>
                      <a:pt x="63" y="480"/>
                      <a:pt x="62" y="479"/>
                      <a:pt x="63" y="478"/>
                    </a:cubicBezTo>
                    <a:cubicBezTo>
                      <a:pt x="63" y="478"/>
                      <a:pt x="63" y="480"/>
                      <a:pt x="63" y="480"/>
                    </a:cubicBezTo>
                    <a:cubicBezTo>
                      <a:pt x="63" y="477"/>
                      <a:pt x="62" y="479"/>
                      <a:pt x="62" y="476"/>
                    </a:cubicBezTo>
                    <a:cubicBezTo>
                      <a:pt x="61" y="477"/>
                      <a:pt x="60" y="476"/>
                      <a:pt x="60" y="475"/>
                    </a:cubicBezTo>
                    <a:cubicBezTo>
                      <a:pt x="60" y="473"/>
                      <a:pt x="60" y="476"/>
                      <a:pt x="61" y="475"/>
                    </a:cubicBezTo>
                    <a:cubicBezTo>
                      <a:pt x="61" y="474"/>
                      <a:pt x="61" y="474"/>
                      <a:pt x="61" y="474"/>
                    </a:cubicBezTo>
                    <a:cubicBezTo>
                      <a:pt x="62" y="473"/>
                      <a:pt x="63" y="477"/>
                      <a:pt x="63" y="476"/>
                    </a:cubicBezTo>
                    <a:cubicBezTo>
                      <a:pt x="63" y="475"/>
                      <a:pt x="63" y="475"/>
                      <a:pt x="63" y="475"/>
                    </a:cubicBezTo>
                    <a:cubicBezTo>
                      <a:pt x="63" y="475"/>
                      <a:pt x="64" y="476"/>
                      <a:pt x="64" y="475"/>
                    </a:cubicBezTo>
                    <a:cubicBezTo>
                      <a:pt x="63" y="475"/>
                      <a:pt x="64" y="473"/>
                      <a:pt x="64" y="472"/>
                    </a:cubicBezTo>
                    <a:cubicBezTo>
                      <a:pt x="63" y="472"/>
                      <a:pt x="64" y="473"/>
                      <a:pt x="63" y="473"/>
                    </a:cubicBezTo>
                    <a:cubicBezTo>
                      <a:pt x="63" y="472"/>
                      <a:pt x="62" y="472"/>
                      <a:pt x="63" y="470"/>
                    </a:cubicBezTo>
                    <a:cubicBezTo>
                      <a:pt x="63" y="471"/>
                      <a:pt x="63" y="469"/>
                      <a:pt x="64" y="470"/>
                    </a:cubicBezTo>
                    <a:cubicBezTo>
                      <a:pt x="64" y="469"/>
                      <a:pt x="63" y="470"/>
                      <a:pt x="63" y="468"/>
                    </a:cubicBezTo>
                    <a:cubicBezTo>
                      <a:pt x="64" y="469"/>
                      <a:pt x="64" y="469"/>
                      <a:pt x="64" y="469"/>
                    </a:cubicBezTo>
                    <a:cubicBezTo>
                      <a:pt x="64" y="464"/>
                      <a:pt x="63" y="458"/>
                      <a:pt x="62" y="455"/>
                    </a:cubicBezTo>
                    <a:cubicBezTo>
                      <a:pt x="63" y="454"/>
                      <a:pt x="63" y="452"/>
                      <a:pt x="63" y="450"/>
                    </a:cubicBezTo>
                    <a:cubicBezTo>
                      <a:pt x="63" y="451"/>
                      <a:pt x="62" y="450"/>
                      <a:pt x="62" y="450"/>
                    </a:cubicBezTo>
                    <a:cubicBezTo>
                      <a:pt x="63" y="449"/>
                      <a:pt x="63" y="449"/>
                      <a:pt x="63" y="449"/>
                    </a:cubicBezTo>
                    <a:cubicBezTo>
                      <a:pt x="63" y="447"/>
                      <a:pt x="63" y="446"/>
                      <a:pt x="62" y="444"/>
                    </a:cubicBezTo>
                    <a:cubicBezTo>
                      <a:pt x="62" y="444"/>
                      <a:pt x="63" y="444"/>
                      <a:pt x="63" y="444"/>
                    </a:cubicBezTo>
                    <a:cubicBezTo>
                      <a:pt x="63" y="443"/>
                      <a:pt x="62" y="443"/>
                      <a:pt x="62" y="442"/>
                    </a:cubicBezTo>
                    <a:cubicBezTo>
                      <a:pt x="63" y="442"/>
                      <a:pt x="63" y="442"/>
                      <a:pt x="63" y="442"/>
                    </a:cubicBezTo>
                    <a:cubicBezTo>
                      <a:pt x="62" y="442"/>
                      <a:pt x="62" y="442"/>
                      <a:pt x="62" y="442"/>
                    </a:cubicBezTo>
                    <a:cubicBezTo>
                      <a:pt x="62" y="440"/>
                      <a:pt x="62" y="439"/>
                      <a:pt x="63" y="439"/>
                    </a:cubicBezTo>
                    <a:cubicBezTo>
                      <a:pt x="63" y="439"/>
                      <a:pt x="63" y="438"/>
                      <a:pt x="62" y="439"/>
                    </a:cubicBezTo>
                    <a:cubicBezTo>
                      <a:pt x="63" y="437"/>
                      <a:pt x="63" y="434"/>
                      <a:pt x="62" y="432"/>
                    </a:cubicBezTo>
                    <a:cubicBezTo>
                      <a:pt x="62" y="433"/>
                      <a:pt x="62" y="433"/>
                      <a:pt x="62" y="433"/>
                    </a:cubicBezTo>
                    <a:cubicBezTo>
                      <a:pt x="61" y="433"/>
                      <a:pt x="62" y="433"/>
                      <a:pt x="61" y="432"/>
                    </a:cubicBezTo>
                    <a:cubicBezTo>
                      <a:pt x="62" y="432"/>
                      <a:pt x="62" y="431"/>
                      <a:pt x="62" y="432"/>
                    </a:cubicBezTo>
                    <a:cubicBezTo>
                      <a:pt x="63" y="429"/>
                      <a:pt x="62" y="425"/>
                      <a:pt x="62" y="422"/>
                    </a:cubicBezTo>
                    <a:cubicBezTo>
                      <a:pt x="62" y="421"/>
                      <a:pt x="62" y="421"/>
                      <a:pt x="62" y="421"/>
                    </a:cubicBezTo>
                    <a:cubicBezTo>
                      <a:pt x="63" y="419"/>
                      <a:pt x="62" y="416"/>
                      <a:pt x="62" y="414"/>
                    </a:cubicBezTo>
                    <a:cubicBezTo>
                      <a:pt x="62" y="414"/>
                      <a:pt x="61" y="413"/>
                      <a:pt x="61" y="412"/>
                    </a:cubicBezTo>
                    <a:cubicBezTo>
                      <a:pt x="60" y="411"/>
                      <a:pt x="62" y="412"/>
                      <a:pt x="62" y="410"/>
                    </a:cubicBezTo>
                    <a:cubicBezTo>
                      <a:pt x="62" y="410"/>
                      <a:pt x="62" y="408"/>
                      <a:pt x="62" y="408"/>
                    </a:cubicBezTo>
                    <a:cubicBezTo>
                      <a:pt x="62" y="408"/>
                      <a:pt x="62" y="408"/>
                      <a:pt x="62" y="408"/>
                    </a:cubicBezTo>
                    <a:cubicBezTo>
                      <a:pt x="61" y="407"/>
                      <a:pt x="61" y="406"/>
                      <a:pt x="61" y="405"/>
                    </a:cubicBezTo>
                    <a:cubicBezTo>
                      <a:pt x="62" y="405"/>
                      <a:pt x="62" y="405"/>
                      <a:pt x="62" y="405"/>
                    </a:cubicBezTo>
                    <a:cubicBezTo>
                      <a:pt x="62" y="404"/>
                      <a:pt x="62" y="403"/>
                      <a:pt x="62" y="403"/>
                    </a:cubicBezTo>
                    <a:cubicBezTo>
                      <a:pt x="61" y="402"/>
                      <a:pt x="62" y="400"/>
                      <a:pt x="61" y="400"/>
                    </a:cubicBezTo>
                    <a:cubicBezTo>
                      <a:pt x="61" y="400"/>
                      <a:pt x="61" y="400"/>
                      <a:pt x="61" y="400"/>
                    </a:cubicBezTo>
                    <a:cubicBezTo>
                      <a:pt x="61" y="399"/>
                      <a:pt x="61" y="399"/>
                      <a:pt x="61" y="399"/>
                    </a:cubicBezTo>
                    <a:cubicBezTo>
                      <a:pt x="61" y="398"/>
                      <a:pt x="61" y="398"/>
                      <a:pt x="61" y="398"/>
                    </a:cubicBezTo>
                    <a:cubicBezTo>
                      <a:pt x="61" y="398"/>
                      <a:pt x="62" y="398"/>
                      <a:pt x="62" y="399"/>
                    </a:cubicBezTo>
                    <a:cubicBezTo>
                      <a:pt x="62" y="397"/>
                      <a:pt x="61" y="398"/>
                      <a:pt x="61" y="397"/>
                    </a:cubicBezTo>
                    <a:cubicBezTo>
                      <a:pt x="61" y="396"/>
                      <a:pt x="61" y="396"/>
                      <a:pt x="61" y="396"/>
                    </a:cubicBezTo>
                    <a:cubicBezTo>
                      <a:pt x="61" y="396"/>
                      <a:pt x="61" y="396"/>
                      <a:pt x="61" y="397"/>
                    </a:cubicBezTo>
                    <a:cubicBezTo>
                      <a:pt x="62" y="397"/>
                      <a:pt x="61" y="396"/>
                      <a:pt x="62" y="396"/>
                    </a:cubicBezTo>
                    <a:cubicBezTo>
                      <a:pt x="62" y="396"/>
                      <a:pt x="61" y="396"/>
                      <a:pt x="61" y="395"/>
                    </a:cubicBezTo>
                    <a:cubicBezTo>
                      <a:pt x="61" y="394"/>
                      <a:pt x="61" y="392"/>
                      <a:pt x="62" y="392"/>
                    </a:cubicBezTo>
                    <a:cubicBezTo>
                      <a:pt x="61" y="392"/>
                      <a:pt x="61" y="391"/>
                      <a:pt x="61" y="390"/>
                    </a:cubicBezTo>
                    <a:cubicBezTo>
                      <a:pt x="61" y="391"/>
                      <a:pt x="61" y="392"/>
                      <a:pt x="61" y="392"/>
                    </a:cubicBezTo>
                    <a:cubicBezTo>
                      <a:pt x="60" y="392"/>
                      <a:pt x="60" y="391"/>
                      <a:pt x="61" y="391"/>
                    </a:cubicBezTo>
                    <a:cubicBezTo>
                      <a:pt x="61" y="391"/>
                      <a:pt x="61" y="391"/>
                      <a:pt x="61" y="391"/>
                    </a:cubicBezTo>
                    <a:cubicBezTo>
                      <a:pt x="61" y="391"/>
                      <a:pt x="61" y="389"/>
                      <a:pt x="60" y="390"/>
                    </a:cubicBezTo>
                    <a:cubicBezTo>
                      <a:pt x="61" y="389"/>
                      <a:pt x="61" y="389"/>
                      <a:pt x="61" y="389"/>
                    </a:cubicBezTo>
                    <a:cubicBezTo>
                      <a:pt x="60" y="388"/>
                      <a:pt x="60" y="387"/>
                      <a:pt x="60" y="386"/>
                    </a:cubicBezTo>
                    <a:cubicBezTo>
                      <a:pt x="61" y="386"/>
                      <a:pt x="61" y="387"/>
                      <a:pt x="62" y="385"/>
                    </a:cubicBezTo>
                    <a:cubicBezTo>
                      <a:pt x="61" y="383"/>
                      <a:pt x="61" y="383"/>
                      <a:pt x="61" y="383"/>
                    </a:cubicBezTo>
                    <a:cubicBezTo>
                      <a:pt x="61" y="383"/>
                      <a:pt x="61" y="382"/>
                      <a:pt x="61" y="382"/>
                    </a:cubicBezTo>
                    <a:cubicBezTo>
                      <a:pt x="62" y="380"/>
                      <a:pt x="60" y="380"/>
                      <a:pt x="60" y="377"/>
                    </a:cubicBezTo>
                    <a:cubicBezTo>
                      <a:pt x="61" y="378"/>
                      <a:pt x="61" y="378"/>
                      <a:pt x="61" y="377"/>
                    </a:cubicBezTo>
                    <a:cubicBezTo>
                      <a:pt x="61" y="377"/>
                      <a:pt x="61" y="376"/>
                      <a:pt x="61" y="376"/>
                    </a:cubicBezTo>
                    <a:cubicBezTo>
                      <a:pt x="61" y="376"/>
                      <a:pt x="61" y="377"/>
                      <a:pt x="61" y="377"/>
                    </a:cubicBezTo>
                    <a:cubicBezTo>
                      <a:pt x="60" y="378"/>
                      <a:pt x="61" y="376"/>
                      <a:pt x="60" y="376"/>
                    </a:cubicBezTo>
                    <a:cubicBezTo>
                      <a:pt x="62" y="374"/>
                      <a:pt x="61" y="370"/>
                      <a:pt x="61" y="366"/>
                    </a:cubicBezTo>
                    <a:cubicBezTo>
                      <a:pt x="61" y="367"/>
                      <a:pt x="61" y="365"/>
                      <a:pt x="61" y="364"/>
                    </a:cubicBezTo>
                    <a:cubicBezTo>
                      <a:pt x="62" y="364"/>
                      <a:pt x="61" y="362"/>
                      <a:pt x="61" y="362"/>
                    </a:cubicBezTo>
                    <a:cubicBezTo>
                      <a:pt x="60" y="362"/>
                      <a:pt x="60" y="362"/>
                      <a:pt x="60" y="362"/>
                    </a:cubicBezTo>
                    <a:cubicBezTo>
                      <a:pt x="61" y="360"/>
                      <a:pt x="59" y="359"/>
                      <a:pt x="60" y="358"/>
                    </a:cubicBezTo>
                    <a:cubicBezTo>
                      <a:pt x="60" y="357"/>
                      <a:pt x="61" y="358"/>
                      <a:pt x="61" y="359"/>
                    </a:cubicBezTo>
                    <a:cubicBezTo>
                      <a:pt x="62" y="357"/>
                      <a:pt x="60" y="355"/>
                      <a:pt x="61" y="353"/>
                    </a:cubicBezTo>
                    <a:cubicBezTo>
                      <a:pt x="61" y="353"/>
                      <a:pt x="60" y="354"/>
                      <a:pt x="60" y="352"/>
                    </a:cubicBezTo>
                    <a:cubicBezTo>
                      <a:pt x="60" y="351"/>
                      <a:pt x="60" y="349"/>
                      <a:pt x="61" y="349"/>
                    </a:cubicBezTo>
                    <a:cubicBezTo>
                      <a:pt x="60" y="349"/>
                      <a:pt x="60" y="348"/>
                      <a:pt x="60" y="347"/>
                    </a:cubicBezTo>
                    <a:cubicBezTo>
                      <a:pt x="61" y="347"/>
                      <a:pt x="61" y="348"/>
                      <a:pt x="61" y="348"/>
                    </a:cubicBezTo>
                    <a:cubicBezTo>
                      <a:pt x="61" y="347"/>
                      <a:pt x="61" y="346"/>
                      <a:pt x="61" y="345"/>
                    </a:cubicBezTo>
                    <a:cubicBezTo>
                      <a:pt x="60" y="342"/>
                      <a:pt x="60" y="342"/>
                      <a:pt x="60" y="342"/>
                    </a:cubicBezTo>
                    <a:cubicBezTo>
                      <a:pt x="58" y="343"/>
                      <a:pt x="58" y="343"/>
                      <a:pt x="58" y="343"/>
                    </a:cubicBezTo>
                    <a:cubicBezTo>
                      <a:pt x="57" y="344"/>
                      <a:pt x="57" y="344"/>
                      <a:pt x="57" y="344"/>
                    </a:cubicBezTo>
                    <a:cubicBezTo>
                      <a:pt x="56" y="343"/>
                      <a:pt x="53" y="344"/>
                      <a:pt x="51" y="344"/>
                    </a:cubicBezTo>
                    <a:cubicBezTo>
                      <a:pt x="51" y="345"/>
                      <a:pt x="49" y="344"/>
                      <a:pt x="49" y="345"/>
                    </a:cubicBezTo>
                    <a:cubicBezTo>
                      <a:pt x="49" y="345"/>
                      <a:pt x="48" y="345"/>
                      <a:pt x="48" y="345"/>
                    </a:cubicBezTo>
                    <a:cubicBezTo>
                      <a:pt x="48" y="345"/>
                      <a:pt x="47" y="346"/>
                      <a:pt x="47" y="346"/>
                    </a:cubicBezTo>
                    <a:cubicBezTo>
                      <a:pt x="47" y="346"/>
                      <a:pt x="47" y="346"/>
                      <a:pt x="47" y="346"/>
                    </a:cubicBezTo>
                    <a:cubicBezTo>
                      <a:pt x="47" y="345"/>
                      <a:pt x="44" y="346"/>
                      <a:pt x="44" y="346"/>
                    </a:cubicBezTo>
                    <a:cubicBezTo>
                      <a:pt x="45" y="346"/>
                      <a:pt x="43" y="346"/>
                      <a:pt x="43" y="346"/>
                    </a:cubicBezTo>
                    <a:cubicBezTo>
                      <a:pt x="42" y="347"/>
                      <a:pt x="42" y="347"/>
                      <a:pt x="42" y="347"/>
                    </a:cubicBezTo>
                    <a:cubicBezTo>
                      <a:pt x="41" y="347"/>
                      <a:pt x="42" y="347"/>
                      <a:pt x="40" y="348"/>
                    </a:cubicBezTo>
                    <a:cubicBezTo>
                      <a:pt x="39" y="348"/>
                      <a:pt x="40" y="347"/>
                      <a:pt x="40" y="347"/>
                    </a:cubicBezTo>
                    <a:cubicBezTo>
                      <a:pt x="39" y="347"/>
                      <a:pt x="38" y="347"/>
                      <a:pt x="36" y="348"/>
                    </a:cubicBezTo>
                    <a:cubicBezTo>
                      <a:pt x="37" y="347"/>
                      <a:pt x="35" y="349"/>
                      <a:pt x="34" y="348"/>
                    </a:cubicBezTo>
                    <a:cubicBezTo>
                      <a:pt x="32" y="349"/>
                      <a:pt x="39" y="347"/>
                      <a:pt x="38" y="348"/>
                    </a:cubicBezTo>
                    <a:cubicBezTo>
                      <a:pt x="38" y="347"/>
                      <a:pt x="36" y="348"/>
                      <a:pt x="35" y="348"/>
                    </a:cubicBezTo>
                    <a:cubicBezTo>
                      <a:pt x="36" y="347"/>
                      <a:pt x="36" y="347"/>
                      <a:pt x="36" y="347"/>
                    </a:cubicBezTo>
                    <a:cubicBezTo>
                      <a:pt x="35" y="347"/>
                      <a:pt x="33" y="348"/>
                      <a:pt x="33" y="348"/>
                    </a:cubicBezTo>
                    <a:cubicBezTo>
                      <a:pt x="32" y="348"/>
                      <a:pt x="30" y="349"/>
                      <a:pt x="28" y="349"/>
                    </a:cubicBezTo>
                    <a:cubicBezTo>
                      <a:pt x="26" y="350"/>
                      <a:pt x="26" y="350"/>
                      <a:pt x="26" y="350"/>
                    </a:cubicBezTo>
                    <a:cubicBezTo>
                      <a:pt x="26" y="352"/>
                      <a:pt x="26" y="352"/>
                      <a:pt x="26" y="352"/>
                    </a:cubicBezTo>
                    <a:cubicBezTo>
                      <a:pt x="26" y="353"/>
                      <a:pt x="26" y="355"/>
                      <a:pt x="27" y="355"/>
                    </a:cubicBezTo>
                    <a:cubicBezTo>
                      <a:pt x="26" y="354"/>
                      <a:pt x="26" y="354"/>
                      <a:pt x="26" y="355"/>
                    </a:cubicBezTo>
                    <a:cubicBezTo>
                      <a:pt x="27" y="355"/>
                      <a:pt x="27" y="356"/>
                      <a:pt x="27" y="357"/>
                    </a:cubicBezTo>
                    <a:cubicBezTo>
                      <a:pt x="27" y="357"/>
                      <a:pt x="26" y="357"/>
                      <a:pt x="26" y="359"/>
                    </a:cubicBezTo>
                    <a:cubicBezTo>
                      <a:pt x="26" y="359"/>
                      <a:pt x="27" y="359"/>
                      <a:pt x="27" y="359"/>
                    </a:cubicBezTo>
                    <a:cubicBezTo>
                      <a:pt x="26" y="361"/>
                      <a:pt x="28" y="364"/>
                      <a:pt x="27" y="367"/>
                    </a:cubicBezTo>
                    <a:cubicBezTo>
                      <a:pt x="28" y="366"/>
                      <a:pt x="26" y="365"/>
                      <a:pt x="27" y="365"/>
                    </a:cubicBezTo>
                    <a:cubicBezTo>
                      <a:pt x="27" y="368"/>
                      <a:pt x="28" y="370"/>
                      <a:pt x="28" y="372"/>
                    </a:cubicBezTo>
                    <a:cubicBezTo>
                      <a:pt x="28" y="371"/>
                      <a:pt x="28" y="371"/>
                      <a:pt x="28" y="371"/>
                    </a:cubicBezTo>
                    <a:cubicBezTo>
                      <a:pt x="28" y="372"/>
                      <a:pt x="28" y="374"/>
                      <a:pt x="28" y="375"/>
                    </a:cubicBezTo>
                    <a:cubicBezTo>
                      <a:pt x="29" y="374"/>
                      <a:pt x="28" y="375"/>
                      <a:pt x="28" y="374"/>
                    </a:cubicBezTo>
                    <a:cubicBezTo>
                      <a:pt x="29" y="373"/>
                      <a:pt x="29" y="375"/>
                      <a:pt x="29" y="376"/>
                    </a:cubicBezTo>
                    <a:cubicBezTo>
                      <a:pt x="29" y="376"/>
                      <a:pt x="29" y="376"/>
                      <a:pt x="29" y="376"/>
                    </a:cubicBezTo>
                    <a:cubicBezTo>
                      <a:pt x="29" y="377"/>
                      <a:pt x="29" y="377"/>
                      <a:pt x="29" y="379"/>
                    </a:cubicBezTo>
                    <a:cubicBezTo>
                      <a:pt x="29" y="379"/>
                      <a:pt x="29" y="378"/>
                      <a:pt x="29" y="378"/>
                    </a:cubicBezTo>
                    <a:cubicBezTo>
                      <a:pt x="28" y="379"/>
                      <a:pt x="29" y="382"/>
                      <a:pt x="29" y="382"/>
                    </a:cubicBezTo>
                    <a:cubicBezTo>
                      <a:pt x="29" y="382"/>
                      <a:pt x="29" y="383"/>
                      <a:pt x="29" y="383"/>
                    </a:cubicBezTo>
                    <a:cubicBezTo>
                      <a:pt x="29" y="384"/>
                      <a:pt x="29" y="383"/>
                      <a:pt x="29" y="384"/>
                    </a:cubicBezTo>
                    <a:cubicBezTo>
                      <a:pt x="31" y="387"/>
                      <a:pt x="31" y="387"/>
                      <a:pt x="31" y="387"/>
                    </a:cubicBezTo>
                    <a:cubicBezTo>
                      <a:pt x="30" y="386"/>
                      <a:pt x="30" y="388"/>
                      <a:pt x="30" y="387"/>
                    </a:cubicBezTo>
                    <a:cubicBezTo>
                      <a:pt x="30" y="389"/>
                      <a:pt x="31" y="391"/>
                      <a:pt x="31" y="392"/>
                    </a:cubicBezTo>
                    <a:cubicBezTo>
                      <a:pt x="31" y="393"/>
                      <a:pt x="32" y="395"/>
                      <a:pt x="32" y="396"/>
                    </a:cubicBezTo>
                    <a:cubicBezTo>
                      <a:pt x="32" y="396"/>
                      <a:pt x="32" y="395"/>
                      <a:pt x="32" y="395"/>
                    </a:cubicBezTo>
                    <a:cubicBezTo>
                      <a:pt x="31" y="396"/>
                      <a:pt x="31" y="396"/>
                      <a:pt x="31" y="396"/>
                    </a:cubicBezTo>
                    <a:cubicBezTo>
                      <a:pt x="31" y="395"/>
                      <a:pt x="30" y="396"/>
                      <a:pt x="30" y="396"/>
                    </a:cubicBezTo>
                    <a:cubicBezTo>
                      <a:pt x="30" y="397"/>
                      <a:pt x="30" y="400"/>
                      <a:pt x="30" y="402"/>
                    </a:cubicBezTo>
                    <a:cubicBezTo>
                      <a:pt x="31" y="400"/>
                      <a:pt x="31" y="404"/>
                      <a:pt x="32" y="404"/>
                    </a:cubicBezTo>
                    <a:cubicBezTo>
                      <a:pt x="32" y="406"/>
                      <a:pt x="31" y="405"/>
                      <a:pt x="31" y="406"/>
                    </a:cubicBezTo>
                    <a:cubicBezTo>
                      <a:pt x="31" y="408"/>
                      <a:pt x="31" y="410"/>
                      <a:pt x="32" y="412"/>
                    </a:cubicBezTo>
                    <a:cubicBezTo>
                      <a:pt x="32" y="412"/>
                      <a:pt x="31" y="413"/>
                      <a:pt x="31" y="412"/>
                    </a:cubicBezTo>
                    <a:cubicBezTo>
                      <a:pt x="32" y="414"/>
                      <a:pt x="32" y="417"/>
                      <a:pt x="33" y="419"/>
                    </a:cubicBezTo>
                    <a:cubicBezTo>
                      <a:pt x="32" y="419"/>
                      <a:pt x="32" y="419"/>
                      <a:pt x="32" y="419"/>
                    </a:cubicBezTo>
                    <a:cubicBezTo>
                      <a:pt x="32" y="421"/>
                      <a:pt x="33" y="419"/>
                      <a:pt x="33" y="422"/>
                    </a:cubicBezTo>
                    <a:cubicBezTo>
                      <a:pt x="32" y="421"/>
                      <a:pt x="32" y="421"/>
                      <a:pt x="32" y="421"/>
                    </a:cubicBezTo>
                    <a:cubicBezTo>
                      <a:pt x="33" y="422"/>
                      <a:pt x="32" y="424"/>
                      <a:pt x="33" y="426"/>
                    </a:cubicBezTo>
                    <a:cubicBezTo>
                      <a:pt x="33" y="426"/>
                      <a:pt x="33" y="425"/>
                      <a:pt x="32" y="425"/>
                    </a:cubicBezTo>
                    <a:cubicBezTo>
                      <a:pt x="33" y="427"/>
                      <a:pt x="33" y="428"/>
                      <a:pt x="33" y="430"/>
                    </a:cubicBezTo>
                    <a:cubicBezTo>
                      <a:pt x="33" y="430"/>
                      <a:pt x="33" y="430"/>
                      <a:pt x="33" y="429"/>
                    </a:cubicBezTo>
                    <a:cubicBezTo>
                      <a:pt x="32" y="430"/>
                      <a:pt x="34" y="431"/>
                      <a:pt x="33" y="432"/>
                    </a:cubicBezTo>
                    <a:cubicBezTo>
                      <a:pt x="33" y="432"/>
                      <a:pt x="33" y="433"/>
                      <a:pt x="33" y="433"/>
                    </a:cubicBezTo>
                    <a:cubicBezTo>
                      <a:pt x="33" y="434"/>
                      <a:pt x="34" y="436"/>
                      <a:pt x="34" y="436"/>
                    </a:cubicBezTo>
                    <a:cubicBezTo>
                      <a:pt x="33" y="437"/>
                      <a:pt x="33" y="437"/>
                      <a:pt x="33" y="438"/>
                    </a:cubicBezTo>
                    <a:cubicBezTo>
                      <a:pt x="34" y="446"/>
                      <a:pt x="34" y="453"/>
                      <a:pt x="35" y="461"/>
                    </a:cubicBezTo>
                    <a:cubicBezTo>
                      <a:pt x="35" y="462"/>
                      <a:pt x="35" y="459"/>
                      <a:pt x="34" y="460"/>
                    </a:cubicBezTo>
                    <a:cubicBezTo>
                      <a:pt x="35" y="460"/>
                      <a:pt x="34" y="461"/>
                      <a:pt x="35" y="464"/>
                    </a:cubicBezTo>
                    <a:cubicBezTo>
                      <a:pt x="35" y="464"/>
                      <a:pt x="35" y="464"/>
                      <a:pt x="35" y="464"/>
                    </a:cubicBezTo>
                    <a:cubicBezTo>
                      <a:pt x="35" y="465"/>
                      <a:pt x="35" y="465"/>
                      <a:pt x="35" y="466"/>
                    </a:cubicBezTo>
                    <a:cubicBezTo>
                      <a:pt x="35" y="466"/>
                      <a:pt x="35" y="466"/>
                      <a:pt x="35" y="466"/>
                    </a:cubicBezTo>
                    <a:cubicBezTo>
                      <a:pt x="36" y="467"/>
                      <a:pt x="34" y="469"/>
                      <a:pt x="35" y="469"/>
                    </a:cubicBezTo>
                    <a:cubicBezTo>
                      <a:pt x="35" y="470"/>
                      <a:pt x="35" y="470"/>
                      <a:pt x="35" y="470"/>
                    </a:cubicBezTo>
                    <a:cubicBezTo>
                      <a:pt x="36" y="471"/>
                      <a:pt x="35" y="472"/>
                      <a:pt x="35" y="473"/>
                    </a:cubicBezTo>
                    <a:cubicBezTo>
                      <a:pt x="35" y="473"/>
                      <a:pt x="35" y="473"/>
                      <a:pt x="35" y="473"/>
                    </a:cubicBezTo>
                    <a:cubicBezTo>
                      <a:pt x="35" y="475"/>
                      <a:pt x="36" y="477"/>
                      <a:pt x="36" y="478"/>
                    </a:cubicBezTo>
                    <a:cubicBezTo>
                      <a:pt x="36" y="479"/>
                      <a:pt x="36" y="481"/>
                      <a:pt x="37" y="481"/>
                    </a:cubicBezTo>
                    <a:cubicBezTo>
                      <a:pt x="37" y="482"/>
                      <a:pt x="36" y="481"/>
                      <a:pt x="36" y="481"/>
                    </a:cubicBezTo>
                    <a:cubicBezTo>
                      <a:pt x="37" y="487"/>
                      <a:pt x="37" y="494"/>
                      <a:pt x="38" y="499"/>
                    </a:cubicBezTo>
                    <a:cubicBezTo>
                      <a:pt x="38" y="499"/>
                      <a:pt x="38" y="499"/>
                      <a:pt x="38" y="498"/>
                    </a:cubicBezTo>
                    <a:cubicBezTo>
                      <a:pt x="39" y="502"/>
                      <a:pt x="37" y="505"/>
                      <a:pt x="39" y="507"/>
                    </a:cubicBezTo>
                    <a:cubicBezTo>
                      <a:pt x="40" y="508"/>
                      <a:pt x="40" y="508"/>
                      <a:pt x="40" y="508"/>
                    </a:cubicBezTo>
                    <a:cubicBezTo>
                      <a:pt x="39" y="509"/>
                      <a:pt x="39" y="509"/>
                      <a:pt x="39" y="510"/>
                    </a:cubicBezTo>
                    <a:cubicBezTo>
                      <a:pt x="39" y="510"/>
                      <a:pt x="39" y="513"/>
                      <a:pt x="40" y="513"/>
                    </a:cubicBezTo>
                    <a:cubicBezTo>
                      <a:pt x="39" y="513"/>
                      <a:pt x="39" y="513"/>
                      <a:pt x="39" y="513"/>
                    </a:cubicBezTo>
                    <a:cubicBezTo>
                      <a:pt x="39" y="514"/>
                      <a:pt x="40" y="516"/>
                      <a:pt x="40" y="517"/>
                    </a:cubicBezTo>
                    <a:cubicBezTo>
                      <a:pt x="40" y="517"/>
                      <a:pt x="40" y="517"/>
                      <a:pt x="40" y="517"/>
                    </a:cubicBezTo>
                    <a:cubicBezTo>
                      <a:pt x="39" y="524"/>
                      <a:pt x="39" y="534"/>
                      <a:pt x="41" y="540"/>
                    </a:cubicBezTo>
                    <a:cubicBezTo>
                      <a:pt x="41" y="542"/>
                      <a:pt x="40" y="541"/>
                      <a:pt x="40" y="542"/>
                    </a:cubicBezTo>
                    <a:cubicBezTo>
                      <a:pt x="42" y="548"/>
                      <a:pt x="40" y="556"/>
                      <a:pt x="42" y="561"/>
                    </a:cubicBezTo>
                    <a:cubicBezTo>
                      <a:pt x="43" y="566"/>
                      <a:pt x="45" y="567"/>
                      <a:pt x="45" y="567"/>
                    </a:cubicBezTo>
                    <a:close/>
                    <a:moveTo>
                      <a:pt x="46" y="567"/>
                    </a:moveTo>
                    <a:cubicBezTo>
                      <a:pt x="47" y="566"/>
                      <a:pt x="46" y="566"/>
                      <a:pt x="45" y="566"/>
                    </a:cubicBezTo>
                    <a:cubicBezTo>
                      <a:pt x="45" y="566"/>
                      <a:pt x="46" y="566"/>
                      <a:pt x="46" y="567"/>
                    </a:cubicBezTo>
                    <a:close/>
                    <a:moveTo>
                      <a:pt x="64" y="549"/>
                    </a:moveTo>
                    <a:cubicBezTo>
                      <a:pt x="64" y="549"/>
                      <a:pt x="64" y="548"/>
                      <a:pt x="64" y="548"/>
                    </a:cubicBezTo>
                    <a:cubicBezTo>
                      <a:pt x="64" y="548"/>
                      <a:pt x="63" y="548"/>
                      <a:pt x="63" y="548"/>
                    </a:cubicBezTo>
                    <a:cubicBezTo>
                      <a:pt x="64" y="548"/>
                      <a:pt x="64" y="548"/>
                      <a:pt x="64" y="549"/>
                    </a:cubicBezTo>
                    <a:close/>
                    <a:moveTo>
                      <a:pt x="64" y="543"/>
                    </a:moveTo>
                    <a:cubicBezTo>
                      <a:pt x="64" y="542"/>
                      <a:pt x="64" y="540"/>
                      <a:pt x="64" y="540"/>
                    </a:cubicBezTo>
                    <a:lnTo>
                      <a:pt x="64" y="543"/>
                    </a:lnTo>
                    <a:close/>
                    <a:moveTo>
                      <a:pt x="65" y="532"/>
                    </a:moveTo>
                    <a:cubicBezTo>
                      <a:pt x="65" y="531"/>
                      <a:pt x="65" y="531"/>
                      <a:pt x="65" y="532"/>
                    </a:cubicBezTo>
                    <a:cubicBezTo>
                      <a:pt x="65" y="532"/>
                      <a:pt x="65" y="532"/>
                      <a:pt x="65" y="532"/>
                    </a:cubicBezTo>
                    <a:close/>
                    <a:moveTo>
                      <a:pt x="64" y="530"/>
                    </a:moveTo>
                    <a:cubicBezTo>
                      <a:pt x="64" y="530"/>
                      <a:pt x="64" y="531"/>
                      <a:pt x="64" y="531"/>
                    </a:cubicBezTo>
                    <a:cubicBezTo>
                      <a:pt x="65" y="531"/>
                      <a:pt x="64" y="530"/>
                      <a:pt x="64" y="530"/>
                    </a:cubicBezTo>
                    <a:close/>
                    <a:moveTo>
                      <a:pt x="65" y="512"/>
                    </a:moveTo>
                    <a:cubicBezTo>
                      <a:pt x="64" y="513"/>
                      <a:pt x="65" y="514"/>
                      <a:pt x="65" y="514"/>
                    </a:cubicBezTo>
                    <a:cubicBezTo>
                      <a:pt x="65" y="514"/>
                      <a:pt x="65" y="513"/>
                      <a:pt x="65" y="512"/>
                    </a:cubicBezTo>
                    <a:close/>
                    <a:moveTo>
                      <a:pt x="65" y="506"/>
                    </a:moveTo>
                    <a:cubicBezTo>
                      <a:pt x="65" y="505"/>
                      <a:pt x="64" y="505"/>
                      <a:pt x="64" y="505"/>
                    </a:cubicBezTo>
                    <a:cubicBezTo>
                      <a:pt x="64" y="506"/>
                      <a:pt x="64" y="506"/>
                      <a:pt x="64" y="506"/>
                    </a:cubicBezTo>
                    <a:lnTo>
                      <a:pt x="65" y="506"/>
                    </a:lnTo>
                    <a:close/>
                    <a:moveTo>
                      <a:pt x="61" y="361"/>
                    </a:moveTo>
                    <a:cubicBezTo>
                      <a:pt x="61" y="361"/>
                      <a:pt x="61" y="361"/>
                      <a:pt x="61" y="361"/>
                    </a:cubicBezTo>
                    <a:cubicBezTo>
                      <a:pt x="61" y="360"/>
                      <a:pt x="61" y="360"/>
                      <a:pt x="61" y="360"/>
                    </a:cubicBezTo>
                    <a:lnTo>
                      <a:pt x="61" y="361"/>
                    </a:lnTo>
                    <a:close/>
                    <a:moveTo>
                      <a:pt x="27" y="371"/>
                    </a:moveTo>
                    <a:cubicBezTo>
                      <a:pt x="27" y="371"/>
                      <a:pt x="27" y="371"/>
                      <a:pt x="27" y="370"/>
                    </a:cubicBezTo>
                    <a:cubicBezTo>
                      <a:pt x="27" y="371"/>
                      <a:pt x="27" y="370"/>
                      <a:pt x="27" y="371"/>
                    </a:cubicBezTo>
                    <a:close/>
                    <a:moveTo>
                      <a:pt x="31" y="404"/>
                    </a:moveTo>
                    <a:cubicBezTo>
                      <a:pt x="31" y="404"/>
                      <a:pt x="31" y="404"/>
                      <a:pt x="31" y="404"/>
                    </a:cubicBezTo>
                    <a:cubicBezTo>
                      <a:pt x="31" y="404"/>
                      <a:pt x="31" y="404"/>
                      <a:pt x="31" y="40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6" name="Freeform 28"/>
              <p:cNvSpPr>
                <a:spLocks/>
              </p:cNvSpPr>
              <p:nvPr/>
            </p:nvSpPr>
            <p:spPr bwMode="auto">
              <a:xfrm>
                <a:off x="3783" y="2557"/>
                <a:ext cx="5" cy="12"/>
              </a:xfrm>
              <a:custGeom>
                <a:avLst/>
                <a:gdLst>
                  <a:gd name="T0" fmla="*/ 0 w 2"/>
                  <a:gd name="T1" fmla="*/ 5 h 5"/>
                  <a:gd name="T2" fmla="*/ 5 w 2"/>
                  <a:gd name="T3" fmla="*/ 10 h 5"/>
                  <a:gd name="T4" fmla="*/ 0 w 2"/>
                  <a:gd name="T5" fmla="*/ 5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2" y="5"/>
                      <a:pt x="0" y="0"/>
                      <a:pt x="2" y="4"/>
                    </a:cubicBezTo>
                    <a:cubicBezTo>
                      <a:pt x="1" y="4"/>
                      <a:pt x="1" y="3"/>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7" name="Freeform 29"/>
              <p:cNvSpPr>
                <a:spLocks/>
              </p:cNvSpPr>
              <p:nvPr/>
            </p:nvSpPr>
            <p:spPr bwMode="auto">
              <a:xfrm>
                <a:off x="3037" y="2363"/>
                <a:ext cx="798" cy="549"/>
              </a:xfrm>
              <a:custGeom>
                <a:avLst/>
                <a:gdLst>
                  <a:gd name="T0" fmla="*/ 791 w 337"/>
                  <a:gd name="T1" fmla="*/ 414 h 232"/>
                  <a:gd name="T2" fmla="*/ 781 w 337"/>
                  <a:gd name="T3" fmla="*/ 476 h 232"/>
                  <a:gd name="T4" fmla="*/ 691 w 337"/>
                  <a:gd name="T5" fmla="*/ 532 h 232"/>
                  <a:gd name="T6" fmla="*/ 639 w 337"/>
                  <a:gd name="T7" fmla="*/ 530 h 232"/>
                  <a:gd name="T8" fmla="*/ 509 w 337"/>
                  <a:gd name="T9" fmla="*/ 506 h 232"/>
                  <a:gd name="T10" fmla="*/ 459 w 337"/>
                  <a:gd name="T11" fmla="*/ 504 h 232"/>
                  <a:gd name="T12" fmla="*/ 403 w 337"/>
                  <a:gd name="T13" fmla="*/ 509 h 232"/>
                  <a:gd name="T14" fmla="*/ 334 w 337"/>
                  <a:gd name="T15" fmla="*/ 532 h 232"/>
                  <a:gd name="T16" fmla="*/ 279 w 337"/>
                  <a:gd name="T17" fmla="*/ 549 h 232"/>
                  <a:gd name="T18" fmla="*/ 244 w 337"/>
                  <a:gd name="T19" fmla="*/ 540 h 232"/>
                  <a:gd name="T20" fmla="*/ 201 w 337"/>
                  <a:gd name="T21" fmla="*/ 532 h 232"/>
                  <a:gd name="T22" fmla="*/ 118 w 337"/>
                  <a:gd name="T23" fmla="*/ 490 h 232"/>
                  <a:gd name="T24" fmla="*/ 92 w 337"/>
                  <a:gd name="T25" fmla="*/ 471 h 232"/>
                  <a:gd name="T26" fmla="*/ 73 w 337"/>
                  <a:gd name="T27" fmla="*/ 450 h 232"/>
                  <a:gd name="T28" fmla="*/ 28 w 337"/>
                  <a:gd name="T29" fmla="*/ 407 h 232"/>
                  <a:gd name="T30" fmla="*/ 7 w 337"/>
                  <a:gd name="T31" fmla="*/ 364 h 232"/>
                  <a:gd name="T32" fmla="*/ 7 w 337"/>
                  <a:gd name="T33" fmla="*/ 322 h 232"/>
                  <a:gd name="T34" fmla="*/ 43 w 337"/>
                  <a:gd name="T35" fmla="*/ 284 h 232"/>
                  <a:gd name="T36" fmla="*/ 88 w 337"/>
                  <a:gd name="T37" fmla="*/ 270 h 232"/>
                  <a:gd name="T38" fmla="*/ 109 w 337"/>
                  <a:gd name="T39" fmla="*/ 267 h 232"/>
                  <a:gd name="T40" fmla="*/ 140 w 337"/>
                  <a:gd name="T41" fmla="*/ 279 h 232"/>
                  <a:gd name="T42" fmla="*/ 163 w 337"/>
                  <a:gd name="T43" fmla="*/ 291 h 232"/>
                  <a:gd name="T44" fmla="*/ 144 w 337"/>
                  <a:gd name="T45" fmla="*/ 282 h 232"/>
                  <a:gd name="T46" fmla="*/ 180 w 337"/>
                  <a:gd name="T47" fmla="*/ 175 h 232"/>
                  <a:gd name="T48" fmla="*/ 206 w 337"/>
                  <a:gd name="T49" fmla="*/ 140 h 232"/>
                  <a:gd name="T50" fmla="*/ 234 w 337"/>
                  <a:gd name="T51" fmla="*/ 114 h 232"/>
                  <a:gd name="T52" fmla="*/ 305 w 337"/>
                  <a:gd name="T53" fmla="*/ 57 h 232"/>
                  <a:gd name="T54" fmla="*/ 327 w 337"/>
                  <a:gd name="T55" fmla="*/ 50 h 232"/>
                  <a:gd name="T56" fmla="*/ 350 w 337"/>
                  <a:gd name="T57" fmla="*/ 28 h 232"/>
                  <a:gd name="T58" fmla="*/ 377 w 337"/>
                  <a:gd name="T59" fmla="*/ 12 h 232"/>
                  <a:gd name="T60" fmla="*/ 419 w 337"/>
                  <a:gd name="T61" fmla="*/ 5 h 232"/>
                  <a:gd name="T62" fmla="*/ 433 w 337"/>
                  <a:gd name="T63" fmla="*/ 0 h 232"/>
                  <a:gd name="T64" fmla="*/ 452 w 337"/>
                  <a:gd name="T65" fmla="*/ 2 h 232"/>
                  <a:gd name="T66" fmla="*/ 485 w 337"/>
                  <a:gd name="T67" fmla="*/ 12 h 232"/>
                  <a:gd name="T68" fmla="*/ 521 w 337"/>
                  <a:gd name="T69" fmla="*/ 14 h 232"/>
                  <a:gd name="T70" fmla="*/ 538 w 337"/>
                  <a:gd name="T71" fmla="*/ 21 h 232"/>
                  <a:gd name="T72" fmla="*/ 568 w 337"/>
                  <a:gd name="T73" fmla="*/ 31 h 232"/>
                  <a:gd name="T74" fmla="*/ 597 w 337"/>
                  <a:gd name="T75" fmla="*/ 45 h 232"/>
                  <a:gd name="T76" fmla="*/ 580 w 337"/>
                  <a:gd name="T77" fmla="*/ 45 h 232"/>
                  <a:gd name="T78" fmla="*/ 632 w 337"/>
                  <a:gd name="T79" fmla="*/ 71 h 232"/>
                  <a:gd name="T80" fmla="*/ 687 w 337"/>
                  <a:gd name="T81" fmla="*/ 128 h 232"/>
                  <a:gd name="T82" fmla="*/ 703 w 337"/>
                  <a:gd name="T83" fmla="*/ 144 h 232"/>
                  <a:gd name="T84" fmla="*/ 741 w 337"/>
                  <a:gd name="T85" fmla="*/ 182 h 232"/>
                  <a:gd name="T86" fmla="*/ 722 w 337"/>
                  <a:gd name="T87" fmla="*/ 170 h 232"/>
                  <a:gd name="T88" fmla="*/ 691 w 337"/>
                  <a:gd name="T89" fmla="*/ 135 h 232"/>
                  <a:gd name="T90" fmla="*/ 613 w 337"/>
                  <a:gd name="T91" fmla="*/ 83 h 232"/>
                  <a:gd name="T92" fmla="*/ 478 w 337"/>
                  <a:gd name="T93" fmla="*/ 31 h 232"/>
                  <a:gd name="T94" fmla="*/ 327 w 337"/>
                  <a:gd name="T95" fmla="*/ 71 h 232"/>
                  <a:gd name="T96" fmla="*/ 227 w 337"/>
                  <a:gd name="T97" fmla="*/ 156 h 232"/>
                  <a:gd name="T98" fmla="*/ 180 w 337"/>
                  <a:gd name="T99" fmla="*/ 234 h 232"/>
                  <a:gd name="T100" fmla="*/ 173 w 337"/>
                  <a:gd name="T101" fmla="*/ 293 h 232"/>
                  <a:gd name="T102" fmla="*/ 50 w 337"/>
                  <a:gd name="T103" fmla="*/ 312 h 232"/>
                  <a:gd name="T104" fmla="*/ 26 w 337"/>
                  <a:gd name="T105" fmla="*/ 341 h 232"/>
                  <a:gd name="T106" fmla="*/ 50 w 337"/>
                  <a:gd name="T107" fmla="*/ 402 h 232"/>
                  <a:gd name="T108" fmla="*/ 147 w 337"/>
                  <a:gd name="T109" fmla="*/ 483 h 232"/>
                  <a:gd name="T110" fmla="*/ 339 w 337"/>
                  <a:gd name="T111" fmla="*/ 511 h 232"/>
                  <a:gd name="T112" fmla="*/ 618 w 337"/>
                  <a:gd name="T113" fmla="*/ 509 h 232"/>
                  <a:gd name="T114" fmla="*/ 703 w 337"/>
                  <a:gd name="T115" fmla="*/ 514 h 232"/>
                  <a:gd name="T116" fmla="*/ 774 w 337"/>
                  <a:gd name="T117" fmla="*/ 336 h 2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7" h="232">
                    <a:moveTo>
                      <a:pt x="321" y="95"/>
                    </a:moveTo>
                    <a:cubicBezTo>
                      <a:pt x="328" y="105"/>
                      <a:pt x="329" y="119"/>
                      <a:pt x="333" y="130"/>
                    </a:cubicBezTo>
                    <a:cubicBezTo>
                      <a:pt x="334" y="131"/>
                      <a:pt x="332" y="130"/>
                      <a:pt x="333" y="133"/>
                    </a:cubicBezTo>
                    <a:cubicBezTo>
                      <a:pt x="335" y="138"/>
                      <a:pt x="336" y="146"/>
                      <a:pt x="337" y="154"/>
                    </a:cubicBezTo>
                    <a:cubicBezTo>
                      <a:pt x="337" y="161"/>
                      <a:pt x="336" y="169"/>
                      <a:pt x="335" y="176"/>
                    </a:cubicBezTo>
                    <a:cubicBezTo>
                      <a:pt x="334" y="175"/>
                      <a:pt x="334" y="175"/>
                      <a:pt x="334" y="175"/>
                    </a:cubicBezTo>
                    <a:cubicBezTo>
                      <a:pt x="334" y="178"/>
                      <a:pt x="335" y="181"/>
                      <a:pt x="334" y="184"/>
                    </a:cubicBezTo>
                    <a:cubicBezTo>
                      <a:pt x="334" y="184"/>
                      <a:pt x="334" y="183"/>
                      <a:pt x="333" y="183"/>
                    </a:cubicBezTo>
                    <a:cubicBezTo>
                      <a:pt x="334" y="184"/>
                      <a:pt x="333" y="188"/>
                      <a:pt x="333" y="190"/>
                    </a:cubicBezTo>
                    <a:cubicBezTo>
                      <a:pt x="333" y="191"/>
                      <a:pt x="332" y="190"/>
                      <a:pt x="331" y="192"/>
                    </a:cubicBezTo>
                    <a:cubicBezTo>
                      <a:pt x="332" y="193"/>
                      <a:pt x="332" y="193"/>
                      <a:pt x="332" y="193"/>
                    </a:cubicBezTo>
                    <a:cubicBezTo>
                      <a:pt x="332" y="196"/>
                      <a:pt x="331" y="199"/>
                      <a:pt x="330" y="201"/>
                    </a:cubicBezTo>
                    <a:cubicBezTo>
                      <a:pt x="329" y="204"/>
                      <a:pt x="327" y="206"/>
                      <a:pt x="326" y="209"/>
                    </a:cubicBezTo>
                    <a:cubicBezTo>
                      <a:pt x="326" y="209"/>
                      <a:pt x="326" y="208"/>
                      <a:pt x="326" y="209"/>
                    </a:cubicBezTo>
                    <a:cubicBezTo>
                      <a:pt x="324" y="213"/>
                      <a:pt x="320" y="217"/>
                      <a:pt x="315" y="220"/>
                    </a:cubicBezTo>
                    <a:cubicBezTo>
                      <a:pt x="310" y="223"/>
                      <a:pt x="304" y="224"/>
                      <a:pt x="298" y="225"/>
                    </a:cubicBezTo>
                    <a:cubicBezTo>
                      <a:pt x="299" y="224"/>
                      <a:pt x="299" y="223"/>
                      <a:pt x="298" y="223"/>
                    </a:cubicBezTo>
                    <a:cubicBezTo>
                      <a:pt x="298" y="224"/>
                      <a:pt x="295" y="225"/>
                      <a:pt x="292" y="225"/>
                    </a:cubicBezTo>
                    <a:cubicBezTo>
                      <a:pt x="290" y="224"/>
                      <a:pt x="286" y="226"/>
                      <a:pt x="283" y="225"/>
                    </a:cubicBezTo>
                    <a:cubicBezTo>
                      <a:pt x="283" y="225"/>
                      <a:pt x="283" y="225"/>
                      <a:pt x="283" y="225"/>
                    </a:cubicBezTo>
                    <a:cubicBezTo>
                      <a:pt x="281" y="226"/>
                      <a:pt x="280" y="224"/>
                      <a:pt x="277" y="225"/>
                    </a:cubicBezTo>
                    <a:cubicBezTo>
                      <a:pt x="276" y="224"/>
                      <a:pt x="276" y="224"/>
                      <a:pt x="276" y="224"/>
                    </a:cubicBezTo>
                    <a:cubicBezTo>
                      <a:pt x="275" y="226"/>
                      <a:pt x="272" y="223"/>
                      <a:pt x="270" y="224"/>
                    </a:cubicBezTo>
                    <a:cubicBezTo>
                      <a:pt x="270" y="224"/>
                      <a:pt x="270" y="224"/>
                      <a:pt x="270" y="224"/>
                    </a:cubicBezTo>
                    <a:cubicBezTo>
                      <a:pt x="268" y="224"/>
                      <a:pt x="267" y="223"/>
                      <a:pt x="265" y="223"/>
                    </a:cubicBezTo>
                    <a:cubicBezTo>
                      <a:pt x="265" y="223"/>
                      <a:pt x="265" y="223"/>
                      <a:pt x="265" y="223"/>
                    </a:cubicBezTo>
                    <a:cubicBezTo>
                      <a:pt x="261" y="223"/>
                      <a:pt x="258" y="222"/>
                      <a:pt x="258" y="223"/>
                    </a:cubicBezTo>
                    <a:cubicBezTo>
                      <a:pt x="257" y="222"/>
                      <a:pt x="262" y="223"/>
                      <a:pt x="260" y="221"/>
                    </a:cubicBezTo>
                    <a:cubicBezTo>
                      <a:pt x="246" y="221"/>
                      <a:pt x="232" y="218"/>
                      <a:pt x="218" y="216"/>
                    </a:cubicBezTo>
                    <a:cubicBezTo>
                      <a:pt x="216" y="215"/>
                      <a:pt x="215" y="215"/>
                      <a:pt x="215" y="214"/>
                    </a:cubicBezTo>
                    <a:cubicBezTo>
                      <a:pt x="213" y="214"/>
                      <a:pt x="209" y="214"/>
                      <a:pt x="208" y="214"/>
                    </a:cubicBezTo>
                    <a:cubicBezTo>
                      <a:pt x="208" y="214"/>
                      <a:pt x="207" y="214"/>
                      <a:pt x="206" y="214"/>
                    </a:cubicBezTo>
                    <a:cubicBezTo>
                      <a:pt x="204" y="213"/>
                      <a:pt x="203" y="215"/>
                      <a:pt x="201" y="214"/>
                    </a:cubicBezTo>
                    <a:cubicBezTo>
                      <a:pt x="202" y="214"/>
                      <a:pt x="202" y="213"/>
                      <a:pt x="202" y="213"/>
                    </a:cubicBezTo>
                    <a:cubicBezTo>
                      <a:pt x="199" y="214"/>
                      <a:pt x="196" y="213"/>
                      <a:pt x="193" y="214"/>
                    </a:cubicBezTo>
                    <a:cubicBezTo>
                      <a:pt x="194" y="213"/>
                      <a:pt x="194" y="213"/>
                      <a:pt x="194" y="213"/>
                    </a:cubicBezTo>
                    <a:cubicBezTo>
                      <a:pt x="191" y="214"/>
                      <a:pt x="189" y="212"/>
                      <a:pt x="186" y="213"/>
                    </a:cubicBezTo>
                    <a:cubicBezTo>
                      <a:pt x="187" y="213"/>
                      <a:pt x="187" y="213"/>
                      <a:pt x="187" y="213"/>
                    </a:cubicBezTo>
                    <a:cubicBezTo>
                      <a:pt x="182" y="212"/>
                      <a:pt x="186" y="214"/>
                      <a:pt x="182" y="214"/>
                    </a:cubicBezTo>
                    <a:cubicBezTo>
                      <a:pt x="183" y="213"/>
                      <a:pt x="182" y="213"/>
                      <a:pt x="182" y="213"/>
                    </a:cubicBezTo>
                    <a:cubicBezTo>
                      <a:pt x="179" y="214"/>
                      <a:pt x="173" y="214"/>
                      <a:pt x="170" y="216"/>
                    </a:cubicBezTo>
                    <a:cubicBezTo>
                      <a:pt x="170" y="215"/>
                      <a:pt x="170" y="215"/>
                      <a:pt x="170" y="215"/>
                    </a:cubicBezTo>
                    <a:cubicBezTo>
                      <a:pt x="166" y="216"/>
                      <a:pt x="162" y="217"/>
                      <a:pt x="158" y="219"/>
                    </a:cubicBezTo>
                    <a:cubicBezTo>
                      <a:pt x="157" y="219"/>
                      <a:pt x="158" y="217"/>
                      <a:pt x="154" y="219"/>
                    </a:cubicBezTo>
                    <a:cubicBezTo>
                      <a:pt x="155" y="220"/>
                      <a:pt x="148" y="222"/>
                      <a:pt x="151" y="223"/>
                    </a:cubicBezTo>
                    <a:cubicBezTo>
                      <a:pt x="150" y="223"/>
                      <a:pt x="148" y="224"/>
                      <a:pt x="146" y="225"/>
                    </a:cubicBezTo>
                    <a:cubicBezTo>
                      <a:pt x="144" y="226"/>
                      <a:pt x="142" y="227"/>
                      <a:pt x="141" y="228"/>
                    </a:cubicBezTo>
                    <a:cubicBezTo>
                      <a:pt x="142" y="226"/>
                      <a:pt x="138" y="226"/>
                      <a:pt x="141" y="225"/>
                    </a:cubicBezTo>
                    <a:cubicBezTo>
                      <a:pt x="140" y="225"/>
                      <a:pt x="140" y="225"/>
                      <a:pt x="139" y="225"/>
                    </a:cubicBezTo>
                    <a:cubicBezTo>
                      <a:pt x="139" y="225"/>
                      <a:pt x="141" y="225"/>
                      <a:pt x="140" y="224"/>
                    </a:cubicBezTo>
                    <a:cubicBezTo>
                      <a:pt x="139" y="225"/>
                      <a:pt x="135" y="227"/>
                      <a:pt x="134" y="227"/>
                    </a:cubicBezTo>
                    <a:cubicBezTo>
                      <a:pt x="131" y="228"/>
                      <a:pt x="129" y="230"/>
                      <a:pt x="124" y="231"/>
                    </a:cubicBezTo>
                    <a:cubicBezTo>
                      <a:pt x="127" y="230"/>
                      <a:pt x="123" y="229"/>
                      <a:pt x="125" y="229"/>
                    </a:cubicBezTo>
                    <a:cubicBezTo>
                      <a:pt x="123" y="230"/>
                      <a:pt x="121" y="231"/>
                      <a:pt x="118" y="232"/>
                    </a:cubicBezTo>
                    <a:cubicBezTo>
                      <a:pt x="117" y="232"/>
                      <a:pt x="118" y="230"/>
                      <a:pt x="116" y="231"/>
                    </a:cubicBezTo>
                    <a:cubicBezTo>
                      <a:pt x="116" y="231"/>
                      <a:pt x="115" y="231"/>
                      <a:pt x="114" y="231"/>
                    </a:cubicBezTo>
                    <a:cubicBezTo>
                      <a:pt x="114" y="231"/>
                      <a:pt x="108" y="231"/>
                      <a:pt x="108" y="230"/>
                    </a:cubicBezTo>
                    <a:cubicBezTo>
                      <a:pt x="107" y="229"/>
                      <a:pt x="110" y="230"/>
                      <a:pt x="109" y="229"/>
                    </a:cubicBezTo>
                    <a:cubicBezTo>
                      <a:pt x="106" y="228"/>
                      <a:pt x="106" y="229"/>
                      <a:pt x="103" y="228"/>
                    </a:cubicBezTo>
                    <a:cubicBezTo>
                      <a:pt x="103" y="228"/>
                      <a:pt x="103" y="228"/>
                      <a:pt x="103" y="228"/>
                    </a:cubicBezTo>
                    <a:cubicBezTo>
                      <a:pt x="101" y="228"/>
                      <a:pt x="98" y="227"/>
                      <a:pt x="99" y="229"/>
                    </a:cubicBezTo>
                    <a:cubicBezTo>
                      <a:pt x="101" y="229"/>
                      <a:pt x="99" y="228"/>
                      <a:pt x="101" y="229"/>
                    </a:cubicBezTo>
                    <a:cubicBezTo>
                      <a:pt x="99" y="229"/>
                      <a:pt x="96" y="229"/>
                      <a:pt x="93" y="228"/>
                    </a:cubicBezTo>
                    <a:cubicBezTo>
                      <a:pt x="94" y="228"/>
                      <a:pt x="94" y="227"/>
                      <a:pt x="95" y="227"/>
                    </a:cubicBezTo>
                    <a:cubicBezTo>
                      <a:pt x="91" y="227"/>
                      <a:pt x="87" y="226"/>
                      <a:pt x="83" y="225"/>
                    </a:cubicBezTo>
                    <a:cubicBezTo>
                      <a:pt x="83" y="226"/>
                      <a:pt x="85" y="225"/>
                      <a:pt x="85" y="225"/>
                    </a:cubicBezTo>
                    <a:cubicBezTo>
                      <a:pt x="81" y="222"/>
                      <a:pt x="75" y="222"/>
                      <a:pt x="71" y="219"/>
                    </a:cubicBezTo>
                    <a:cubicBezTo>
                      <a:pt x="72" y="219"/>
                      <a:pt x="71" y="220"/>
                      <a:pt x="71" y="220"/>
                    </a:cubicBezTo>
                    <a:cubicBezTo>
                      <a:pt x="69" y="218"/>
                      <a:pt x="70" y="218"/>
                      <a:pt x="68" y="217"/>
                    </a:cubicBezTo>
                    <a:cubicBezTo>
                      <a:pt x="68" y="217"/>
                      <a:pt x="66" y="216"/>
                      <a:pt x="64" y="216"/>
                    </a:cubicBezTo>
                    <a:cubicBezTo>
                      <a:pt x="63" y="216"/>
                      <a:pt x="64" y="215"/>
                      <a:pt x="66" y="216"/>
                    </a:cubicBezTo>
                    <a:cubicBezTo>
                      <a:pt x="63" y="215"/>
                      <a:pt x="54" y="211"/>
                      <a:pt x="50" y="207"/>
                    </a:cubicBezTo>
                    <a:cubicBezTo>
                      <a:pt x="50" y="208"/>
                      <a:pt x="47" y="206"/>
                      <a:pt x="46" y="206"/>
                    </a:cubicBezTo>
                    <a:cubicBezTo>
                      <a:pt x="47" y="205"/>
                      <a:pt x="47" y="205"/>
                      <a:pt x="47" y="205"/>
                    </a:cubicBezTo>
                    <a:cubicBezTo>
                      <a:pt x="46" y="204"/>
                      <a:pt x="43" y="203"/>
                      <a:pt x="43" y="202"/>
                    </a:cubicBezTo>
                    <a:cubicBezTo>
                      <a:pt x="41" y="201"/>
                      <a:pt x="52" y="207"/>
                      <a:pt x="49" y="206"/>
                    </a:cubicBezTo>
                    <a:cubicBezTo>
                      <a:pt x="49" y="205"/>
                      <a:pt x="44" y="204"/>
                      <a:pt x="45" y="204"/>
                    </a:cubicBezTo>
                    <a:cubicBezTo>
                      <a:pt x="43" y="202"/>
                      <a:pt x="41" y="201"/>
                      <a:pt x="39" y="199"/>
                    </a:cubicBezTo>
                    <a:cubicBezTo>
                      <a:pt x="40" y="200"/>
                      <a:pt x="42" y="200"/>
                      <a:pt x="40" y="198"/>
                    </a:cubicBezTo>
                    <a:cubicBezTo>
                      <a:pt x="37" y="196"/>
                      <a:pt x="39" y="198"/>
                      <a:pt x="36" y="196"/>
                    </a:cubicBezTo>
                    <a:cubicBezTo>
                      <a:pt x="35" y="196"/>
                      <a:pt x="35" y="196"/>
                      <a:pt x="35" y="196"/>
                    </a:cubicBezTo>
                    <a:cubicBezTo>
                      <a:pt x="34" y="196"/>
                      <a:pt x="32" y="193"/>
                      <a:pt x="33" y="195"/>
                    </a:cubicBezTo>
                    <a:cubicBezTo>
                      <a:pt x="33" y="194"/>
                      <a:pt x="29" y="192"/>
                      <a:pt x="30" y="191"/>
                    </a:cubicBezTo>
                    <a:cubicBezTo>
                      <a:pt x="31" y="190"/>
                      <a:pt x="31" y="190"/>
                      <a:pt x="31" y="190"/>
                    </a:cubicBezTo>
                    <a:cubicBezTo>
                      <a:pt x="30" y="189"/>
                      <a:pt x="28" y="190"/>
                      <a:pt x="27" y="189"/>
                    </a:cubicBezTo>
                    <a:cubicBezTo>
                      <a:pt x="27" y="189"/>
                      <a:pt x="27" y="188"/>
                      <a:pt x="27" y="188"/>
                    </a:cubicBezTo>
                    <a:cubicBezTo>
                      <a:pt x="26" y="189"/>
                      <a:pt x="24" y="186"/>
                      <a:pt x="22" y="185"/>
                    </a:cubicBezTo>
                    <a:cubicBezTo>
                      <a:pt x="20" y="183"/>
                      <a:pt x="16" y="179"/>
                      <a:pt x="16" y="177"/>
                    </a:cubicBezTo>
                    <a:cubicBezTo>
                      <a:pt x="14" y="175"/>
                      <a:pt x="12" y="174"/>
                      <a:pt x="11" y="171"/>
                    </a:cubicBezTo>
                    <a:cubicBezTo>
                      <a:pt x="11" y="172"/>
                      <a:pt x="12" y="172"/>
                      <a:pt x="12" y="172"/>
                    </a:cubicBezTo>
                    <a:cubicBezTo>
                      <a:pt x="11" y="171"/>
                      <a:pt x="11" y="170"/>
                      <a:pt x="10" y="169"/>
                    </a:cubicBezTo>
                    <a:cubicBezTo>
                      <a:pt x="10" y="169"/>
                      <a:pt x="8" y="166"/>
                      <a:pt x="8" y="163"/>
                    </a:cubicBezTo>
                    <a:cubicBezTo>
                      <a:pt x="6" y="161"/>
                      <a:pt x="6" y="163"/>
                      <a:pt x="5" y="163"/>
                    </a:cubicBezTo>
                    <a:cubicBezTo>
                      <a:pt x="5" y="161"/>
                      <a:pt x="4" y="160"/>
                      <a:pt x="3" y="158"/>
                    </a:cubicBezTo>
                    <a:cubicBezTo>
                      <a:pt x="2" y="156"/>
                      <a:pt x="1" y="154"/>
                      <a:pt x="2" y="152"/>
                    </a:cubicBezTo>
                    <a:cubicBezTo>
                      <a:pt x="2" y="153"/>
                      <a:pt x="4" y="156"/>
                      <a:pt x="3" y="154"/>
                    </a:cubicBezTo>
                    <a:cubicBezTo>
                      <a:pt x="4" y="152"/>
                      <a:pt x="3" y="151"/>
                      <a:pt x="2" y="150"/>
                    </a:cubicBezTo>
                    <a:cubicBezTo>
                      <a:pt x="2" y="149"/>
                      <a:pt x="1" y="147"/>
                      <a:pt x="2" y="145"/>
                    </a:cubicBezTo>
                    <a:cubicBezTo>
                      <a:pt x="1" y="145"/>
                      <a:pt x="1" y="145"/>
                      <a:pt x="0" y="146"/>
                    </a:cubicBezTo>
                    <a:cubicBezTo>
                      <a:pt x="1" y="145"/>
                      <a:pt x="1" y="143"/>
                      <a:pt x="1" y="142"/>
                    </a:cubicBezTo>
                    <a:cubicBezTo>
                      <a:pt x="1" y="140"/>
                      <a:pt x="1" y="139"/>
                      <a:pt x="2" y="139"/>
                    </a:cubicBezTo>
                    <a:cubicBezTo>
                      <a:pt x="2" y="139"/>
                      <a:pt x="3" y="137"/>
                      <a:pt x="3" y="136"/>
                    </a:cubicBezTo>
                    <a:cubicBezTo>
                      <a:pt x="4" y="136"/>
                      <a:pt x="4" y="135"/>
                      <a:pt x="4" y="135"/>
                    </a:cubicBezTo>
                    <a:cubicBezTo>
                      <a:pt x="6" y="132"/>
                      <a:pt x="8" y="129"/>
                      <a:pt x="10" y="127"/>
                    </a:cubicBezTo>
                    <a:cubicBezTo>
                      <a:pt x="13" y="124"/>
                      <a:pt x="16" y="122"/>
                      <a:pt x="18" y="122"/>
                    </a:cubicBezTo>
                    <a:cubicBezTo>
                      <a:pt x="18" y="121"/>
                      <a:pt x="20" y="120"/>
                      <a:pt x="20" y="119"/>
                    </a:cubicBezTo>
                    <a:cubicBezTo>
                      <a:pt x="18" y="120"/>
                      <a:pt x="18" y="121"/>
                      <a:pt x="17" y="121"/>
                    </a:cubicBezTo>
                    <a:cubicBezTo>
                      <a:pt x="18" y="121"/>
                      <a:pt x="18" y="120"/>
                      <a:pt x="18" y="120"/>
                    </a:cubicBezTo>
                    <a:cubicBezTo>
                      <a:pt x="20" y="119"/>
                      <a:pt x="21" y="118"/>
                      <a:pt x="20" y="120"/>
                    </a:cubicBezTo>
                    <a:cubicBezTo>
                      <a:pt x="22" y="119"/>
                      <a:pt x="23" y="118"/>
                      <a:pt x="24" y="117"/>
                    </a:cubicBezTo>
                    <a:cubicBezTo>
                      <a:pt x="25" y="116"/>
                      <a:pt x="26" y="115"/>
                      <a:pt x="29" y="114"/>
                    </a:cubicBezTo>
                    <a:cubicBezTo>
                      <a:pt x="29" y="115"/>
                      <a:pt x="29" y="115"/>
                      <a:pt x="31" y="114"/>
                    </a:cubicBezTo>
                    <a:cubicBezTo>
                      <a:pt x="32" y="113"/>
                      <a:pt x="33" y="113"/>
                      <a:pt x="34" y="112"/>
                    </a:cubicBezTo>
                    <a:cubicBezTo>
                      <a:pt x="38" y="112"/>
                      <a:pt x="36" y="113"/>
                      <a:pt x="37" y="114"/>
                    </a:cubicBezTo>
                    <a:cubicBezTo>
                      <a:pt x="39" y="114"/>
                      <a:pt x="41" y="114"/>
                      <a:pt x="42" y="113"/>
                    </a:cubicBezTo>
                    <a:cubicBezTo>
                      <a:pt x="43" y="114"/>
                      <a:pt x="43" y="114"/>
                      <a:pt x="44" y="115"/>
                    </a:cubicBezTo>
                    <a:cubicBezTo>
                      <a:pt x="43" y="114"/>
                      <a:pt x="46" y="114"/>
                      <a:pt x="47" y="114"/>
                    </a:cubicBezTo>
                    <a:cubicBezTo>
                      <a:pt x="46" y="114"/>
                      <a:pt x="46" y="114"/>
                      <a:pt x="46" y="114"/>
                    </a:cubicBezTo>
                    <a:cubicBezTo>
                      <a:pt x="46" y="115"/>
                      <a:pt x="48" y="115"/>
                      <a:pt x="50" y="115"/>
                    </a:cubicBezTo>
                    <a:cubicBezTo>
                      <a:pt x="49" y="114"/>
                      <a:pt x="47" y="114"/>
                      <a:pt x="46" y="113"/>
                    </a:cubicBezTo>
                    <a:cubicBezTo>
                      <a:pt x="47" y="113"/>
                      <a:pt x="49" y="113"/>
                      <a:pt x="50" y="113"/>
                    </a:cubicBezTo>
                    <a:cubicBezTo>
                      <a:pt x="49" y="114"/>
                      <a:pt x="53" y="115"/>
                      <a:pt x="54" y="116"/>
                    </a:cubicBezTo>
                    <a:cubicBezTo>
                      <a:pt x="56" y="116"/>
                      <a:pt x="57" y="116"/>
                      <a:pt x="57" y="116"/>
                    </a:cubicBezTo>
                    <a:cubicBezTo>
                      <a:pt x="57" y="116"/>
                      <a:pt x="60" y="117"/>
                      <a:pt x="58" y="117"/>
                    </a:cubicBezTo>
                    <a:cubicBezTo>
                      <a:pt x="58" y="117"/>
                      <a:pt x="57" y="116"/>
                      <a:pt x="56" y="116"/>
                    </a:cubicBezTo>
                    <a:cubicBezTo>
                      <a:pt x="57" y="117"/>
                      <a:pt x="57" y="118"/>
                      <a:pt x="59" y="118"/>
                    </a:cubicBezTo>
                    <a:cubicBezTo>
                      <a:pt x="61" y="119"/>
                      <a:pt x="59" y="116"/>
                      <a:pt x="62" y="118"/>
                    </a:cubicBezTo>
                    <a:cubicBezTo>
                      <a:pt x="61" y="118"/>
                      <a:pt x="61" y="118"/>
                      <a:pt x="60" y="118"/>
                    </a:cubicBezTo>
                    <a:cubicBezTo>
                      <a:pt x="61" y="119"/>
                      <a:pt x="62" y="120"/>
                      <a:pt x="63" y="120"/>
                    </a:cubicBezTo>
                    <a:cubicBezTo>
                      <a:pt x="63" y="120"/>
                      <a:pt x="63" y="120"/>
                      <a:pt x="63" y="120"/>
                    </a:cubicBezTo>
                    <a:cubicBezTo>
                      <a:pt x="64" y="120"/>
                      <a:pt x="63" y="120"/>
                      <a:pt x="63" y="120"/>
                    </a:cubicBezTo>
                    <a:cubicBezTo>
                      <a:pt x="65" y="120"/>
                      <a:pt x="68" y="123"/>
                      <a:pt x="69" y="123"/>
                    </a:cubicBezTo>
                    <a:cubicBezTo>
                      <a:pt x="69" y="123"/>
                      <a:pt x="70" y="123"/>
                      <a:pt x="70" y="124"/>
                    </a:cubicBezTo>
                    <a:cubicBezTo>
                      <a:pt x="62" y="129"/>
                      <a:pt x="62" y="129"/>
                      <a:pt x="62" y="129"/>
                    </a:cubicBezTo>
                    <a:cubicBezTo>
                      <a:pt x="61" y="127"/>
                      <a:pt x="62" y="126"/>
                      <a:pt x="62" y="125"/>
                    </a:cubicBezTo>
                    <a:cubicBezTo>
                      <a:pt x="62" y="125"/>
                      <a:pt x="62" y="125"/>
                      <a:pt x="62" y="125"/>
                    </a:cubicBezTo>
                    <a:cubicBezTo>
                      <a:pt x="62" y="123"/>
                      <a:pt x="61" y="120"/>
                      <a:pt x="61" y="119"/>
                    </a:cubicBezTo>
                    <a:cubicBezTo>
                      <a:pt x="61" y="119"/>
                      <a:pt x="61" y="119"/>
                      <a:pt x="61" y="119"/>
                    </a:cubicBezTo>
                    <a:cubicBezTo>
                      <a:pt x="61" y="118"/>
                      <a:pt x="61" y="115"/>
                      <a:pt x="61" y="114"/>
                    </a:cubicBezTo>
                    <a:cubicBezTo>
                      <a:pt x="61" y="111"/>
                      <a:pt x="64" y="113"/>
                      <a:pt x="63" y="110"/>
                    </a:cubicBezTo>
                    <a:cubicBezTo>
                      <a:pt x="63" y="108"/>
                      <a:pt x="62" y="106"/>
                      <a:pt x="61" y="107"/>
                    </a:cubicBezTo>
                    <a:cubicBezTo>
                      <a:pt x="63" y="102"/>
                      <a:pt x="63" y="97"/>
                      <a:pt x="66" y="93"/>
                    </a:cubicBezTo>
                    <a:cubicBezTo>
                      <a:pt x="66" y="92"/>
                      <a:pt x="66" y="92"/>
                      <a:pt x="66" y="91"/>
                    </a:cubicBezTo>
                    <a:cubicBezTo>
                      <a:pt x="69" y="85"/>
                      <a:pt x="72" y="77"/>
                      <a:pt x="76" y="74"/>
                    </a:cubicBezTo>
                    <a:cubicBezTo>
                      <a:pt x="75" y="76"/>
                      <a:pt x="77" y="74"/>
                      <a:pt x="77" y="75"/>
                    </a:cubicBezTo>
                    <a:cubicBezTo>
                      <a:pt x="77" y="73"/>
                      <a:pt x="79" y="73"/>
                      <a:pt x="78" y="72"/>
                    </a:cubicBezTo>
                    <a:cubicBezTo>
                      <a:pt x="77" y="72"/>
                      <a:pt x="77" y="71"/>
                      <a:pt x="76" y="73"/>
                    </a:cubicBezTo>
                    <a:cubicBezTo>
                      <a:pt x="78" y="69"/>
                      <a:pt x="82" y="64"/>
                      <a:pt x="84" y="63"/>
                    </a:cubicBezTo>
                    <a:cubicBezTo>
                      <a:pt x="83" y="64"/>
                      <a:pt x="83" y="63"/>
                      <a:pt x="83" y="62"/>
                    </a:cubicBezTo>
                    <a:cubicBezTo>
                      <a:pt x="84" y="63"/>
                      <a:pt x="86" y="61"/>
                      <a:pt x="87" y="59"/>
                    </a:cubicBezTo>
                    <a:cubicBezTo>
                      <a:pt x="87" y="58"/>
                      <a:pt x="87" y="58"/>
                      <a:pt x="87" y="58"/>
                    </a:cubicBezTo>
                    <a:cubicBezTo>
                      <a:pt x="89" y="58"/>
                      <a:pt x="89" y="58"/>
                      <a:pt x="89" y="58"/>
                    </a:cubicBezTo>
                    <a:cubicBezTo>
                      <a:pt x="89" y="57"/>
                      <a:pt x="88" y="56"/>
                      <a:pt x="90" y="55"/>
                    </a:cubicBezTo>
                    <a:cubicBezTo>
                      <a:pt x="91" y="55"/>
                      <a:pt x="91" y="55"/>
                      <a:pt x="91" y="55"/>
                    </a:cubicBezTo>
                    <a:cubicBezTo>
                      <a:pt x="92" y="53"/>
                      <a:pt x="94" y="49"/>
                      <a:pt x="96" y="48"/>
                    </a:cubicBezTo>
                    <a:cubicBezTo>
                      <a:pt x="99" y="48"/>
                      <a:pt x="99" y="48"/>
                      <a:pt x="99" y="48"/>
                    </a:cubicBezTo>
                    <a:cubicBezTo>
                      <a:pt x="99" y="47"/>
                      <a:pt x="100" y="45"/>
                      <a:pt x="99" y="46"/>
                    </a:cubicBezTo>
                    <a:cubicBezTo>
                      <a:pt x="102" y="44"/>
                      <a:pt x="104" y="42"/>
                      <a:pt x="106" y="42"/>
                    </a:cubicBezTo>
                    <a:cubicBezTo>
                      <a:pt x="110" y="35"/>
                      <a:pt x="119" y="28"/>
                      <a:pt x="126" y="24"/>
                    </a:cubicBezTo>
                    <a:cubicBezTo>
                      <a:pt x="126" y="24"/>
                      <a:pt x="126" y="24"/>
                      <a:pt x="126" y="24"/>
                    </a:cubicBezTo>
                    <a:cubicBezTo>
                      <a:pt x="128" y="24"/>
                      <a:pt x="126" y="23"/>
                      <a:pt x="128" y="22"/>
                    </a:cubicBezTo>
                    <a:cubicBezTo>
                      <a:pt x="128" y="23"/>
                      <a:pt x="130" y="22"/>
                      <a:pt x="129" y="24"/>
                    </a:cubicBezTo>
                    <a:cubicBezTo>
                      <a:pt x="132" y="23"/>
                      <a:pt x="132" y="21"/>
                      <a:pt x="134" y="19"/>
                    </a:cubicBezTo>
                    <a:cubicBezTo>
                      <a:pt x="133" y="18"/>
                      <a:pt x="132" y="21"/>
                      <a:pt x="132" y="20"/>
                    </a:cubicBezTo>
                    <a:cubicBezTo>
                      <a:pt x="132" y="19"/>
                      <a:pt x="136" y="18"/>
                      <a:pt x="136" y="16"/>
                    </a:cubicBezTo>
                    <a:cubicBezTo>
                      <a:pt x="137" y="16"/>
                      <a:pt x="137" y="17"/>
                      <a:pt x="137" y="18"/>
                    </a:cubicBezTo>
                    <a:cubicBezTo>
                      <a:pt x="138" y="16"/>
                      <a:pt x="138" y="16"/>
                      <a:pt x="138" y="16"/>
                    </a:cubicBezTo>
                    <a:cubicBezTo>
                      <a:pt x="141" y="16"/>
                      <a:pt x="135" y="21"/>
                      <a:pt x="138" y="21"/>
                    </a:cubicBezTo>
                    <a:cubicBezTo>
                      <a:pt x="139" y="20"/>
                      <a:pt x="139" y="20"/>
                      <a:pt x="139" y="20"/>
                    </a:cubicBezTo>
                    <a:cubicBezTo>
                      <a:pt x="141" y="20"/>
                      <a:pt x="136" y="24"/>
                      <a:pt x="140" y="22"/>
                    </a:cubicBezTo>
                    <a:cubicBezTo>
                      <a:pt x="141" y="21"/>
                      <a:pt x="142" y="18"/>
                      <a:pt x="140" y="19"/>
                    </a:cubicBezTo>
                    <a:cubicBezTo>
                      <a:pt x="144" y="16"/>
                      <a:pt x="141" y="15"/>
                      <a:pt x="145" y="13"/>
                    </a:cubicBezTo>
                    <a:cubicBezTo>
                      <a:pt x="146" y="13"/>
                      <a:pt x="142" y="15"/>
                      <a:pt x="143" y="15"/>
                    </a:cubicBezTo>
                    <a:cubicBezTo>
                      <a:pt x="145" y="15"/>
                      <a:pt x="146" y="13"/>
                      <a:pt x="148" y="12"/>
                    </a:cubicBezTo>
                    <a:cubicBezTo>
                      <a:pt x="146" y="13"/>
                      <a:pt x="147" y="11"/>
                      <a:pt x="149" y="10"/>
                    </a:cubicBezTo>
                    <a:cubicBezTo>
                      <a:pt x="151" y="10"/>
                      <a:pt x="148" y="12"/>
                      <a:pt x="151" y="11"/>
                    </a:cubicBezTo>
                    <a:cubicBezTo>
                      <a:pt x="151" y="10"/>
                      <a:pt x="154" y="8"/>
                      <a:pt x="151" y="9"/>
                    </a:cubicBezTo>
                    <a:cubicBezTo>
                      <a:pt x="152" y="7"/>
                      <a:pt x="154" y="8"/>
                      <a:pt x="156" y="6"/>
                    </a:cubicBezTo>
                    <a:cubicBezTo>
                      <a:pt x="157" y="7"/>
                      <a:pt x="153" y="10"/>
                      <a:pt x="157" y="9"/>
                    </a:cubicBezTo>
                    <a:cubicBezTo>
                      <a:pt x="156" y="8"/>
                      <a:pt x="161" y="6"/>
                      <a:pt x="159" y="5"/>
                    </a:cubicBezTo>
                    <a:cubicBezTo>
                      <a:pt x="160" y="5"/>
                      <a:pt x="161" y="6"/>
                      <a:pt x="160" y="7"/>
                    </a:cubicBezTo>
                    <a:cubicBezTo>
                      <a:pt x="162" y="7"/>
                      <a:pt x="164" y="4"/>
                      <a:pt x="165" y="5"/>
                    </a:cubicBezTo>
                    <a:cubicBezTo>
                      <a:pt x="166" y="4"/>
                      <a:pt x="166" y="4"/>
                      <a:pt x="166" y="4"/>
                    </a:cubicBezTo>
                    <a:cubicBezTo>
                      <a:pt x="166" y="4"/>
                      <a:pt x="167" y="4"/>
                      <a:pt x="169" y="5"/>
                    </a:cubicBezTo>
                    <a:cubicBezTo>
                      <a:pt x="170" y="4"/>
                      <a:pt x="174" y="2"/>
                      <a:pt x="174" y="4"/>
                    </a:cubicBezTo>
                    <a:cubicBezTo>
                      <a:pt x="175" y="4"/>
                      <a:pt x="179" y="3"/>
                      <a:pt x="177" y="2"/>
                    </a:cubicBezTo>
                    <a:cubicBezTo>
                      <a:pt x="175" y="2"/>
                      <a:pt x="174" y="3"/>
                      <a:pt x="173" y="2"/>
                    </a:cubicBezTo>
                    <a:cubicBezTo>
                      <a:pt x="175" y="3"/>
                      <a:pt x="176" y="1"/>
                      <a:pt x="178" y="1"/>
                    </a:cubicBezTo>
                    <a:cubicBezTo>
                      <a:pt x="178" y="1"/>
                      <a:pt x="178" y="1"/>
                      <a:pt x="178" y="1"/>
                    </a:cubicBezTo>
                    <a:cubicBezTo>
                      <a:pt x="179" y="1"/>
                      <a:pt x="181" y="1"/>
                      <a:pt x="182" y="0"/>
                    </a:cubicBezTo>
                    <a:cubicBezTo>
                      <a:pt x="181" y="1"/>
                      <a:pt x="182" y="1"/>
                      <a:pt x="182" y="1"/>
                    </a:cubicBezTo>
                    <a:cubicBezTo>
                      <a:pt x="183" y="0"/>
                      <a:pt x="183" y="0"/>
                      <a:pt x="183" y="0"/>
                    </a:cubicBezTo>
                    <a:cubicBezTo>
                      <a:pt x="187" y="0"/>
                      <a:pt x="184" y="2"/>
                      <a:pt x="188" y="1"/>
                    </a:cubicBezTo>
                    <a:cubicBezTo>
                      <a:pt x="185" y="2"/>
                      <a:pt x="185" y="2"/>
                      <a:pt x="185" y="2"/>
                    </a:cubicBezTo>
                    <a:cubicBezTo>
                      <a:pt x="186" y="2"/>
                      <a:pt x="187" y="3"/>
                      <a:pt x="188" y="3"/>
                    </a:cubicBezTo>
                    <a:cubicBezTo>
                      <a:pt x="189" y="2"/>
                      <a:pt x="190" y="1"/>
                      <a:pt x="191" y="0"/>
                    </a:cubicBezTo>
                    <a:cubicBezTo>
                      <a:pt x="193" y="0"/>
                      <a:pt x="192" y="1"/>
                      <a:pt x="194" y="0"/>
                    </a:cubicBezTo>
                    <a:cubicBezTo>
                      <a:pt x="191" y="1"/>
                      <a:pt x="191" y="1"/>
                      <a:pt x="191" y="1"/>
                    </a:cubicBezTo>
                    <a:cubicBezTo>
                      <a:pt x="191" y="2"/>
                      <a:pt x="193" y="3"/>
                      <a:pt x="196" y="3"/>
                    </a:cubicBezTo>
                    <a:cubicBezTo>
                      <a:pt x="197" y="3"/>
                      <a:pt x="200" y="2"/>
                      <a:pt x="197" y="1"/>
                    </a:cubicBezTo>
                    <a:cubicBezTo>
                      <a:pt x="199" y="1"/>
                      <a:pt x="201" y="2"/>
                      <a:pt x="199" y="2"/>
                    </a:cubicBezTo>
                    <a:cubicBezTo>
                      <a:pt x="203" y="2"/>
                      <a:pt x="199" y="1"/>
                      <a:pt x="202" y="1"/>
                    </a:cubicBezTo>
                    <a:cubicBezTo>
                      <a:pt x="203" y="2"/>
                      <a:pt x="206" y="3"/>
                      <a:pt x="208" y="4"/>
                    </a:cubicBezTo>
                    <a:cubicBezTo>
                      <a:pt x="205" y="5"/>
                      <a:pt x="205" y="5"/>
                      <a:pt x="205" y="5"/>
                    </a:cubicBezTo>
                    <a:cubicBezTo>
                      <a:pt x="207" y="5"/>
                      <a:pt x="207" y="5"/>
                      <a:pt x="207" y="5"/>
                    </a:cubicBezTo>
                    <a:cubicBezTo>
                      <a:pt x="204" y="6"/>
                      <a:pt x="208" y="7"/>
                      <a:pt x="206" y="7"/>
                    </a:cubicBezTo>
                    <a:cubicBezTo>
                      <a:pt x="207" y="8"/>
                      <a:pt x="209" y="8"/>
                      <a:pt x="210" y="8"/>
                    </a:cubicBezTo>
                    <a:cubicBezTo>
                      <a:pt x="207" y="5"/>
                      <a:pt x="215" y="6"/>
                      <a:pt x="214" y="4"/>
                    </a:cubicBezTo>
                    <a:cubicBezTo>
                      <a:pt x="219" y="5"/>
                      <a:pt x="216" y="9"/>
                      <a:pt x="221" y="8"/>
                    </a:cubicBezTo>
                    <a:cubicBezTo>
                      <a:pt x="221" y="7"/>
                      <a:pt x="224" y="6"/>
                      <a:pt x="220" y="6"/>
                    </a:cubicBezTo>
                    <a:cubicBezTo>
                      <a:pt x="223" y="7"/>
                      <a:pt x="223" y="5"/>
                      <a:pt x="226" y="7"/>
                    </a:cubicBezTo>
                    <a:cubicBezTo>
                      <a:pt x="223" y="7"/>
                      <a:pt x="228" y="9"/>
                      <a:pt x="224" y="9"/>
                    </a:cubicBezTo>
                    <a:cubicBezTo>
                      <a:pt x="225" y="9"/>
                      <a:pt x="222" y="8"/>
                      <a:pt x="222" y="8"/>
                    </a:cubicBezTo>
                    <a:cubicBezTo>
                      <a:pt x="223" y="9"/>
                      <a:pt x="221" y="10"/>
                      <a:pt x="224" y="11"/>
                    </a:cubicBezTo>
                    <a:cubicBezTo>
                      <a:pt x="226" y="11"/>
                      <a:pt x="228" y="12"/>
                      <a:pt x="228" y="11"/>
                    </a:cubicBezTo>
                    <a:cubicBezTo>
                      <a:pt x="228" y="10"/>
                      <a:pt x="225" y="10"/>
                      <a:pt x="227" y="9"/>
                    </a:cubicBezTo>
                    <a:cubicBezTo>
                      <a:pt x="231" y="10"/>
                      <a:pt x="231" y="12"/>
                      <a:pt x="233" y="11"/>
                    </a:cubicBezTo>
                    <a:cubicBezTo>
                      <a:pt x="230" y="10"/>
                      <a:pt x="230" y="9"/>
                      <a:pt x="231" y="8"/>
                    </a:cubicBezTo>
                    <a:cubicBezTo>
                      <a:pt x="233" y="9"/>
                      <a:pt x="233" y="9"/>
                      <a:pt x="233" y="9"/>
                    </a:cubicBezTo>
                    <a:cubicBezTo>
                      <a:pt x="233" y="10"/>
                      <a:pt x="233" y="10"/>
                      <a:pt x="233" y="10"/>
                    </a:cubicBezTo>
                    <a:cubicBezTo>
                      <a:pt x="237" y="12"/>
                      <a:pt x="234" y="9"/>
                      <a:pt x="238" y="11"/>
                    </a:cubicBezTo>
                    <a:cubicBezTo>
                      <a:pt x="240" y="13"/>
                      <a:pt x="240" y="13"/>
                      <a:pt x="240" y="13"/>
                    </a:cubicBezTo>
                    <a:cubicBezTo>
                      <a:pt x="238" y="13"/>
                      <a:pt x="234" y="10"/>
                      <a:pt x="234" y="12"/>
                    </a:cubicBezTo>
                    <a:cubicBezTo>
                      <a:pt x="237" y="13"/>
                      <a:pt x="238" y="12"/>
                      <a:pt x="240" y="14"/>
                    </a:cubicBezTo>
                    <a:cubicBezTo>
                      <a:pt x="239" y="14"/>
                      <a:pt x="239" y="14"/>
                      <a:pt x="238" y="14"/>
                    </a:cubicBezTo>
                    <a:cubicBezTo>
                      <a:pt x="239" y="14"/>
                      <a:pt x="239" y="17"/>
                      <a:pt x="243" y="17"/>
                    </a:cubicBezTo>
                    <a:cubicBezTo>
                      <a:pt x="245" y="17"/>
                      <a:pt x="244" y="17"/>
                      <a:pt x="244" y="16"/>
                    </a:cubicBezTo>
                    <a:cubicBezTo>
                      <a:pt x="248" y="18"/>
                      <a:pt x="250" y="18"/>
                      <a:pt x="252" y="19"/>
                    </a:cubicBezTo>
                    <a:cubicBezTo>
                      <a:pt x="251" y="20"/>
                      <a:pt x="257" y="22"/>
                      <a:pt x="253" y="21"/>
                    </a:cubicBezTo>
                    <a:cubicBezTo>
                      <a:pt x="252" y="20"/>
                      <a:pt x="247" y="17"/>
                      <a:pt x="245" y="17"/>
                    </a:cubicBezTo>
                    <a:cubicBezTo>
                      <a:pt x="245" y="20"/>
                      <a:pt x="242" y="16"/>
                      <a:pt x="240" y="17"/>
                    </a:cubicBezTo>
                    <a:cubicBezTo>
                      <a:pt x="243" y="18"/>
                      <a:pt x="242" y="20"/>
                      <a:pt x="242" y="21"/>
                    </a:cubicBezTo>
                    <a:cubicBezTo>
                      <a:pt x="243" y="21"/>
                      <a:pt x="244" y="21"/>
                      <a:pt x="245" y="22"/>
                    </a:cubicBezTo>
                    <a:cubicBezTo>
                      <a:pt x="246" y="21"/>
                      <a:pt x="244" y="20"/>
                      <a:pt x="245" y="19"/>
                    </a:cubicBezTo>
                    <a:cubicBezTo>
                      <a:pt x="248" y="21"/>
                      <a:pt x="252" y="23"/>
                      <a:pt x="254" y="23"/>
                    </a:cubicBezTo>
                    <a:cubicBezTo>
                      <a:pt x="255" y="24"/>
                      <a:pt x="254" y="25"/>
                      <a:pt x="253" y="24"/>
                    </a:cubicBezTo>
                    <a:cubicBezTo>
                      <a:pt x="257" y="26"/>
                      <a:pt x="261" y="29"/>
                      <a:pt x="265" y="32"/>
                    </a:cubicBezTo>
                    <a:cubicBezTo>
                      <a:pt x="263" y="29"/>
                      <a:pt x="269" y="34"/>
                      <a:pt x="268" y="32"/>
                    </a:cubicBezTo>
                    <a:cubicBezTo>
                      <a:pt x="266" y="30"/>
                      <a:pt x="265" y="28"/>
                      <a:pt x="267" y="28"/>
                    </a:cubicBezTo>
                    <a:cubicBezTo>
                      <a:pt x="268" y="29"/>
                      <a:pt x="266" y="29"/>
                      <a:pt x="267" y="30"/>
                    </a:cubicBezTo>
                    <a:cubicBezTo>
                      <a:pt x="269" y="30"/>
                      <a:pt x="268" y="32"/>
                      <a:pt x="271" y="32"/>
                    </a:cubicBezTo>
                    <a:cubicBezTo>
                      <a:pt x="267" y="30"/>
                      <a:pt x="269" y="33"/>
                      <a:pt x="268" y="34"/>
                    </a:cubicBezTo>
                    <a:cubicBezTo>
                      <a:pt x="270" y="35"/>
                      <a:pt x="267" y="35"/>
                      <a:pt x="269" y="36"/>
                    </a:cubicBezTo>
                    <a:cubicBezTo>
                      <a:pt x="272" y="38"/>
                      <a:pt x="276" y="39"/>
                      <a:pt x="278" y="41"/>
                    </a:cubicBezTo>
                    <a:cubicBezTo>
                      <a:pt x="281" y="45"/>
                      <a:pt x="287" y="48"/>
                      <a:pt x="290" y="51"/>
                    </a:cubicBezTo>
                    <a:cubicBezTo>
                      <a:pt x="291" y="52"/>
                      <a:pt x="289" y="53"/>
                      <a:pt x="290" y="54"/>
                    </a:cubicBezTo>
                    <a:cubicBezTo>
                      <a:pt x="292" y="56"/>
                      <a:pt x="290" y="52"/>
                      <a:pt x="292" y="55"/>
                    </a:cubicBezTo>
                    <a:cubicBezTo>
                      <a:pt x="292" y="55"/>
                      <a:pt x="292" y="55"/>
                      <a:pt x="292" y="55"/>
                    </a:cubicBezTo>
                    <a:cubicBezTo>
                      <a:pt x="293" y="55"/>
                      <a:pt x="296" y="60"/>
                      <a:pt x="298" y="59"/>
                    </a:cubicBezTo>
                    <a:cubicBezTo>
                      <a:pt x="297" y="60"/>
                      <a:pt x="297" y="60"/>
                      <a:pt x="297" y="60"/>
                    </a:cubicBezTo>
                    <a:cubicBezTo>
                      <a:pt x="297" y="60"/>
                      <a:pt x="298" y="60"/>
                      <a:pt x="298" y="61"/>
                    </a:cubicBezTo>
                    <a:cubicBezTo>
                      <a:pt x="298" y="61"/>
                      <a:pt x="298" y="62"/>
                      <a:pt x="297" y="61"/>
                    </a:cubicBezTo>
                    <a:cubicBezTo>
                      <a:pt x="298" y="64"/>
                      <a:pt x="301" y="65"/>
                      <a:pt x="302" y="66"/>
                    </a:cubicBezTo>
                    <a:cubicBezTo>
                      <a:pt x="302" y="65"/>
                      <a:pt x="302" y="65"/>
                      <a:pt x="302" y="65"/>
                    </a:cubicBezTo>
                    <a:cubicBezTo>
                      <a:pt x="305" y="67"/>
                      <a:pt x="307" y="70"/>
                      <a:pt x="310" y="73"/>
                    </a:cubicBezTo>
                    <a:cubicBezTo>
                      <a:pt x="309" y="73"/>
                      <a:pt x="309" y="73"/>
                      <a:pt x="309" y="73"/>
                    </a:cubicBezTo>
                    <a:cubicBezTo>
                      <a:pt x="311" y="75"/>
                      <a:pt x="311" y="75"/>
                      <a:pt x="311" y="75"/>
                    </a:cubicBezTo>
                    <a:cubicBezTo>
                      <a:pt x="310" y="75"/>
                      <a:pt x="311" y="77"/>
                      <a:pt x="313" y="77"/>
                    </a:cubicBezTo>
                    <a:cubicBezTo>
                      <a:pt x="307" y="74"/>
                      <a:pt x="307" y="74"/>
                      <a:pt x="307" y="74"/>
                    </a:cubicBezTo>
                    <a:cubicBezTo>
                      <a:pt x="306" y="72"/>
                      <a:pt x="309" y="75"/>
                      <a:pt x="309" y="73"/>
                    </a:cubicBezTo>
                    <a:cubicBezTo>
                      <a:pt x="309" y="72"/>
                      <a:pt x="306" y="70"/>
                      <a:pt x="305" y="70"/>
                    </a:cubicBezTo>
                    <a:cubicBezTo>
                      <a:pt x="306" y="71"/>
                      <a:pt x="306" y="71"/>
                      <a:pt x="307" y="71"/>
                    </a:cubicBezTo>
                    <a:cubicBezTo>
                      <a:pt x="306" y="73"/>
                      <a:pt x="305" y="71"/>
                      <a:pt x="304" y="71"/>
                    </a:cubicBezTo>
                    <a:cubicBezTo>
                      <a:pt x="304" y="71"/>
                      <a:pt x="305" y="72"/>
                      <a:pt x="305" y="72"/>
                    </a:cubicBezTo>
                    <a:cubicBezTo>
                      <a:pt x="304" y="71"/>
                      <a:pt x="302" y="70"/>
                      <a:pt x="301" y="69"/>
                    </a:cubicBezTo>
                    <a:cubicBezTo>
                      <a:pt x="302" y="70"/>
                      <a:pt x="301" y="67"/>
                      <a:pt x="301" y="68"/>
                    </a:cubicBezTo>
                    <a:cubicBezTo>
                      <a:pt x="300" y="68"/>
                      <a:pt x="298" y="67"/>
                      <a:pt x="296" y="64"/>
                    </a:cubicBezTo>
                    <a:cubicBezTo>
                      <a:pt x="296" y="62"/>
                      <a:pt x="292" y="61"/>
                      <a:pt x="289" y="58"/>
                    </a:cubicBezTo>
                    <a:cubicBezTo>
                      <a:pt x="291" y="59"/>
                      <a:pt x="293" y="59"/>
                      <a:pt x="295" y="60"/>
                    </a:cubicBezTo>
                    <a:cubicBezTo>
                      <a:pt x="294" y="58"/>
                      <a:pt x="293" y="59"/>
                      <a:pt x="292" y="57"/>
                    </a:cubicBezTo>
                    <a:cubicBezTo>
                      <a:pt x="290" y="57"/>
                      <a:pt x="289" y="57"/>
                      <a:pt x="287" y="55"/>
                    </a:cubicBezTo>
                    <a:cubicBezTo>
                      <a:pt x="287" y="55"/>
                      <a:pt x="287" y="55"/>
                      <a:pt x="287" y="55"/>
                    </a:cubicBezTo>
                    <a:cubicBezTo>
                      <a:pt x="285" y="53"/>
                      <a:pt x="284" y="54"/>
                      <a:pt x="282" y="52"/>
                    </a:cubicBezTo>
                    <a:cubicBezTo>
                      <a:pt x="277" y="48"/>
                      <a:pt x="273" y="44"/>
                      <a:pt x="269" y="42"/>
                    </a:cubicBezTo>
                    <a:cubicBezTo>
                      <a:pt x="270" y="41"/>
                      <a:pt x="270" y="41"/>
                      <a:pt x="270" y="41"/>
                    </a:cubicBezTo>
                    <a:cubicBezTo>
                      <a:pt x="267" y="41"/>
                      <a:pt x="263" y="37"/>
                      <a:pt x="259" y="35"/>
                    </a:cubicBezTo>
                    <a:cubicBezTo>
                      <a:pt x="255" y="32"/>
                      <a:pt x="249" y="30"/>
                      <a:pt x="247" y="27"/>
                    </a:cubicBezTo>
                    <a:cubicBezTo>
                      <a:pt x="238" y="23"/>
                      <a:pt x="230" y="20"/>
                      <a:pt x="221" y="17"/>
                    </a:cubicBezTo>
                    <a:cubicBezTo>
                      <a:pt x="223" y="16"/>
                      <a:pt x="223" y="16"/>
                      <a:pt x="223" y="16"/>
                    </a:cubicBezTo>
                    <a:cubicBezTo>
                      <a:pt x="221" y="16"/>
                      <a:pt x="222" y="15"/>
                      <a:pt x="220" y="15"/>
                    </a:cubicBezTo>
                    <a:cubicBezTo>
                      <a:pt x="222" y="16"/>
                      <a:pt x="217" y="15"/>
                      <a:pt x="216" y="15"/>
                    </a:cubicBezTo>
                    <a:cubicBezTo>
                      <a:pt x="212" y="13"/>
                      <a:pt x="206" y="13"/>
                      <a:pt x="202" y="13"/>
                    </a:cubicBezTo>
                    <a:cubicBezTo>
                      <a:pt x="202" y="13"/>
                      <a:pt x="202" y="13"/>
                      <a:pt x="202" y="13"/>
                    </a:cubicBezTo>
                    <a:cubicBezTo>
                      <a:pt x="198" y="14"/>
                      <a:pt x="193" y="12"/>
                      <a:pt x="188" y="12"/>
                    </a:cubicBezTo>
                    <a:cubicBezTo>
                      <a:pt x="188" y="11"/>
                      <a:pt x="187" y="11"/>
                      <a:pt x="185" y="11"/>
                    </a:cubicBezTo>
                    <a:cubicBezTo>
                      <a:pt x="183" y="12"/>
                      <a:pt x="181" y="12"/>
                      <a:pt x="177" y="13"/>
                    </a:cubicBezTo>
                    <a:cubicBezTo>
                      <a:pt x="175" y="14"/>
                      <a:pt x="170" y="14"/>
                      <a:pt x="167" y="15"/>
                    </a:cubicBezTo>
                    <a:cubicBezTo>
                      <a:pt x="157" y="19"/>
                      <a:pt x="147" y="23"/>
                      <a:pt x="138" y="30"/>
                    </a:cubicBezTo>
                    <a:cubicBezTo>
                      <a:pt x="137" y="30"/>
                      <a:pt x="137" y="30"/>
                      <a:pt x="137" y="30"/>
                    </a:cubicBezTo>
                    <a:cubicBezTo>
                      <a:pt x="129" y="37"/>
                      <a:pt x="117" y="44"/>
                      <a:pt x="110" y="51"/>
                    </a:cubicBezTo>
                    <a:cubicBezTo>
                      <a:pt x="110" y="49"/>
                      <a:pt x="110" y="49"/>
                      <a:pt x="110" y="49"/>
                    </a:cubicBezTo>
                    <a:cubicBezTo>
                      <a:pt x="108" y="51"/>
                      <a:pt x="105" y="54"/>
                      <a:pt x="107" y="55"/>
                    </a:cubicBezTo>
                    <a:cubicBezTo>
                      <a:pt x="104" y="56"/>
                      <a:pt x="102" y="60"/>
                      <a:pt x="100" y="61"/>
                    </a:cubicBezTo>
                    <a:cubicBezTo>
                      <a:pt x="97" y="63"/>
                      <a:pt x="98" y="64"/>
                      <a:pt x="96" y="66"/>
                    </a:cubicBezTo>
                    <a:cubicBezTo>
                      <a:pt x="92" y="70"/>
                      <a:pt x="91" y="72"/>
                      <a:pt x="87" y="76"/>
                    </a:cubicBezTo>
                    <a:cubicBezTo>
                      <a:pt x="88" y="75"/>
                      <a:pt x="88" y="75"/>
                      <a:pt x="88" y="75"/>
                    </a:cubicBezTo>
                    <a:cubicBezTo>
                      <a:pt x="88" y="75"/>
                      <a:pt x="88" y="74"/>
                      <a:pt x="87" y="75"/>
                    </a:cubicBezTo>
                    <a:cubicBezTo>
                      <a:pt x="86" y="77"/>
                      <a:pt x="82" y="81"/>
                      <a:pt x="85" y="81"/>
                    </a:cubicBezTo>
                    <a:cubicBezTo>
                      <a:pt x="81" y="85"/>
                      <a:pt x="79" y="93"/>
                      <a:pt x="76" y="97"/>
                    </a:cubicBezTo>
                    <a:cubicBezTo>
                      <a:pt x="76" y="97"/>
                      <a:pt x="76" y="98"/>
                      <a:pt x="76" y="99"/>
                    </a:cubicBezTo>
                    <a:cubicBezTo>
                      <a:pt x="74" y="104"/>
                      <a:pt x="72" y="109"/>
                      <a:pt x="73" y="113"/>
                    </a:cubicBezTo>
                    <a:cubicBezTo>
                      <a:pt x="72" y="113"/>
                      <a:pt x="72" y="111"/>
                      <a:pt x="72" y="113"/>
                    </a:cubicBezTo>
                    <a:cubicBezTo>
                      <a:pt x="72" y="115"/>
                      <a:pt x="72" y="113"/>
                      <a:pt x="72" y="115"/>
                    </a:cubicBezTo>
                    <a:cubicBezTo>
                      <a:pt x="73" y="120"/>
                      <a:pt x="73" y="120"/>
                      <a:pt x="73" y="120"/>
                    </a:cubicBezTo>
                    <a:cubicBezTo>
                      <a:pt x="73" y="123"/>
                      <a:pt x="73" y="123"/>
                      <a:pt x="73" y="123"/>
                    </a:cubicBezTo>
                    <a:cubicBezTo>
                      <a:pt x="73" y="124"/>
                      <a:pt x="73" y="124"/>
                      <a:pt x="73" y="124"/>
                    </a:cubicBezTo>
                    <a:cubicBezTo>
                      <a:pt x="73" y="125"/>
                      <a:pt x="73" y="125"/>
                      <a:pt x="73" y="125"/>
                    </a:cubicBezTo>
                    <a:cubicBezTo>
                      <a:pt x="62" y="132"/>
                      <a:pt x="62" y="132"/>
                      <a:pt x="62" y="132"/>
                    </a:cubicBezTo>
                    <a:cubicBezTo>
                      <a:pt x="61" y="131"/>
                      <a:pt x="60" y="130"/>
                      <a:pt x="58" y="129"/>
                    </a:cubicBezTo>
                    <a:cubicBezTo>
                      <a:pt x="56" y="127"/>
                      <a:pt x="55" y="127"/>
                      <a:pt x="53" y="126"/>
                    </a:cubicBezTo>
                    <a:cubicBezTo>
                      <a:pt x="47" y="124"/>
                      <a:pt x="41" y="123"/>
                      <a:pt x="36" y="124"/>
                    </a:cubicBezTo>
                    <a:cubicBezTo>
                      <a:pt x="30" y="125"/>
                      <a:pt x="25" y="128"/>
                      <a:pt x="21" y="132"/>
                    </a:cubicBezTo>
                    <a:cubicBezTo>
                      <a:pt x="20" y="132"/>
                      <a:pt x="20" y="132"/>
                      <a:pt x="20" y="132"/>
                    </a:cubicBezTo>
                    <a:cubicBezTo>
                      <a:pt x="19" y="134"/>
                      <a:pt x="18" y="135"/>
                      <a:pt x="16" y="137"/>
                    </a:cubicBezTo>
                    <a:cubicBezTo>
                      <a:pt x="14" y="139"/>
                      <a:pt x="13" y="141"/>
                      <a:pt x="13" y="143"/>
                    </a:cubicBezTo>
                    <a:cubicBezTo>
                      <a:pt x="13" y="142"/>
                      <a:pt x="12" y="143"/>
                      <a:pt x="12" y="143"/>
                    </a:cubicBezTo>
                    <a:cubicBezTo>
                      <a:pt x="12" y="143"/>
                      <a:pt x="12" y="143"/>
                      <a:pt x="12" y="143"/>
                    </a:cubicBezTo>
                    <a:cubicBezTo>
                      <a:pt x="12" y="144"/>
                      <a:pt x="12" y="144"/>
                      <a:pt x="11" y="144"/>
                    </a:cubicBezTo>
                    <a:cubicBezTo>
                      <a:pt x="11" y="145"/>
                      <a:pt x="11" y="146"/>
                      <a:pt x="11" y="148"/>
                    </a:cubicBezTo>
                    <a:cubicBezTo>
                      <a:pt x="11" y="150"/>
                      <a:pt x="12" y="153"/>
                      <a:pt x="13" y="154"/>
                    </a:cubicBezTo>
                    <a:cubicBezTo>
                      <a:pt x="13" y="154"/>
                      <a:pt x="13" y="154"/>
                      <a:pt x="13" y="153"/>
                    </a:cubicBezTo>
                    <a:cubicBezTo>
                      <a:pt x="14" y="158"/>
                      <a:pt x="17" y="161"/>
                      <a:pt x="19" y="166"/>
                    </a:cubicBezTo>
                    <a:cubicBezTo>
                      <a:pt x="19" y="166"/>
                      <a:pt x="18" y="165"/>
                      <a:pt x="18" y="165"/>
                    </a:cubicBezTo>
                    <a:cubicBezTo>
                      <a:pt x="18" y="167"/>
                      <a:pt x="22" y="168"/>
                      <a:pt x="21" y="170"/>
                    </a:cubicBezTo>
                    <a:cubicBezTo>
                      <a:pt x="22" y="171"/>
                      <a:pt x="23" y="170"/>
                      <a:pt x="22" y="169"/>
                    </a:cubicBezTo>
                    <a:cubicBezTo>
                      <a:pt x="29" y="179"/>
                      <a:pt x="39" y="187"/>
                      <a:pt x="50" y="194"/>
                    </a:cubicBezTo>
                    <a:cubicBezTo>
                      <a:pt x="56" y="200"/>
                      <a:pt x="48" y="197"/>
                      <a:pt x="55" y="200"/>
                    </a:cubicBezTo>
                    <a:cubicBezTo>
                      <a:pt x="55" y="200"/>
                      <a:pt x="56" y="199"/>
                      <a:pt x="55" y="200"/>
                    </a:cubicBezTo>
                    <a:cubicBezTo>
                      <a:pt x="58" y="201"/>
                      <a:pt x="58" y="204"/>
                      <a:pt x="60" y="204"/>
                    </a:cubicBezTo>
                    <a:cubicBezTo>
                      <a:pt x="60" y="203"/>
                      <a:pt x="61" y="204"/>
                      <a:pt x="62" y="204"/>
                    </a:cubicBezTo>
                    <a:cubicBezTo>
                      <a:pt x="66" y="207"/>
                      <a:pt x="67" y="209"/>
                      <a:pt x="71" y="210"/>
                    </a:cubicBezTo>
                    <a:cubicBezTo>
                      <a:pt x="70" y="210"/>
                      <a:pt x="70" y="210"/>
                      <a:pt x="70" y="210"/>
                    </a:cubicBezTo>
                    <a:cubicBezTo>
                      <a:pt x="76" y="211"/>
                      <a:pt x="80" y="215"/>
                      <a:pt x="85" y="214"/>
                    </a:cubicBezTo>
                    <a:cubicBezTo>
                      <a:pt x="98" y="219"/>
                      <a:pt x="111" y="222"/>
                      <a:pt x="124" y="221"/>
                    </a:cubicBezTo>
                    <a:cubicBezTo>
                      <a:pt x="130" y="221"/>
                      <a:pt x="136" y="220"/>
                      <a:pt x="141" y="217"/>
                    </a:cubicBezTo>
                    <a:cubicBezTo>
                      <a:pt x="141" y="217"/>
                      <a:pt x="142" y="216"/>
                      <a:pt x="143" y="216"/>
                    </a:cubicBezTo>
                    <a:cubicBezTo>
                      <a:pt x="145" y="215"/>
                      <a:pt x="145" y="215"/>
                      <a:pt x="145" y="215"/>
                    </a:cubicBezTo>
                    <a:cubicBezTo>
                      <a:pt x="146" y="214"/>
                      <a:pt x="148" y="213"/>
                      <a:pt x="150" y="212"/>
                    </a:cubicBezTo>
                    <a:cubicBezTo>
                      <a:pt x="154" y="210"/>
                      <a:pt x="157" y="209"/>
                      <a:pt x="161" y="208"/>
                    </a:cubicBezTo>
                    <a:cubicBezTo>
                      <a:pt x="176" y="204"/>
                      <a:pt x="191" y="204"/>
                      <a:pt x="205" y="205"/>
                    </a:cubicBezTo>
                    <a:cubicBezTo>
                      <a:pt x="219" y="206"/>
                      <a:pt x="233" y="209"/>
                      <a:pt x="247" y="211"/>
                    </a:cubicBezTo>
                    <a:cubicBezTo>
                      <a:pt x="253" y="214"/>
                      <a:pt x="254" y="214"/>
                      <a:pt x="261" y="215"/>
                    </a:cubicBezTo>
                    <a:cubicBezTo>
                      <a:pt x="261" y="215"/>
                      <a:pt x="260" y="215"/>
                      <a:pt x="261" y="215"/>
                    </a:cubicBezTo>
                    <a:cubicBezTo>
                      <a:pt x="261" y="214"/>
                      <a:pt x="266" y="216"/>
                      <a:pt x="266" y="215"/>
                    </a:cubicBezTo>
                    <a:cubicBezTo>
                      <a:pt x="277" y="216"/>
                      <a:pt x="286" y="217"/>
                      <a:pt x="296" y="216"/>
                    </a:cubicBezTo>
                    <a:cubicBezTo>
                      <a:pt x="294" y="216"/>
                      <a:pt x="293" y="217"/>
                      <a:pt x="295" y="217"/>
                    </a:cubicBezTo>
                    <a:cubicBezTo>
                      <a:pt x="297" y="216"/>
                      <a:pt x="297" y="216"/>
                      <a:pt x="297" y="216"/>
                    </a:cubicBezTo>
                    <a:cubicBezTo>
                      <a:pt x="297" y="217"/>
                      <a:pt x="297" y="217"/>
                      <a:pt x="297" y="217"/>
                    </a:cubicBezTo>
                    <a:cubicBezTo>
                      <a:pt x="299" y="216"/>
                      <a:pt x="300" y="216"/>
                      <a:pt x="299" y="215"/>
                    </a:cubicBezTo>
                    <a:cubicBezTo>
                      <a:pt x="304" y="214"/>
                      <a:pt x="310" y="213"/>
                      <a:pt x="314" y="210"/>
                    </a:cubicBezTo>
                    <a:cubicBezTo>
                      <a:pt x="316" y="209"/>
                      <a:pt x="317" y="207"/>
                      <a:pt x="319" y="205"/>
                    </a:cubicBezTo>
                    <a:cubicBezTo>
                      <a:pt x="320" y="204"/>
                      <a:pt x="321" y="202"/>
                      <a:pt x="323" y="199"/>
                    </a:cubicBezTo>
                    <a:cubicBezTo>
                      <a:pt x="328" y="188"/>
                      <a:pt x="330" y="175"/>
                      <a:pt x="329" y="163"/>
                    </a:cubicBezTo>
                    <a:cubicBezTo>
                      <a:pt x="330" y="157"/>
                      <a:pt x="329" y="148"/>
                      <a:pt x="327" y="142"/>
                    </a:cubicBezTo>
                    <a:cubicBezTo>
                      <a:pt x="327" y="132"/>
                      <a:pt x="325" y="123"/>
                      <a:pt x="323" y="114"/>
                    </a:cubicBezTo>
                    <a:cubicBezTo>
                      <a:pt x="321" y="105"/>
                      <a:pt x="318" y="96"/>
                      <a:pt x="313" y="87"/>
                    </a:cubicBezTo>
                    <a:cubicBezTo>
                      <a:pt x="313" y="87"/>
                      <a:pt x="317" y="88"/>
                      <a:pt x="321" y="95"/>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8" name="Freeform 30"/>
              <p:cNvSpPr>
                <a:spLocks/>
              </p:cNvSpPr>
              <p:nvPr/>
            </p:nvSpPr>
            <p:spPr bwMode="auto">
              <a:xfrm>
                <a:off x="3774" y="2547"/>
                <a:ext cx="5" cy="8"/>
              </a:xfrm>
              <a:custGeom>
                <a:avLst/>
                <a:gdLst>
                  <a:gd name="T0" fmla="*/ 3 w 2"/>
                  <a:gd name="T1" fmla="*/ 8 h 3"/>
                  <a:gd name="T2" fmla="*/ 5 w 2"/>
                  <a:gd name="T3" fmla="*/ 3 h 3"/>
                  <a:gd name="T4" fmla="*/ 3 w 2"/>
                  <a:gd name="T5" fmla="*/ 8 h 3"/>
                  <a:gd name="T6" fmla="*/ 0 60000 65536"/>
                  <a:gd name="T7" fmla="*/ 0 60000 65536"/>
                  <a:gd name="T8" fmla="*/ 0 60000 65536"/>
                </a:gdLst>
                <a:ahLst/>
                <a:cxnLst>
                  <a:cxn ang="T6">
                    <a:pos x="T0" y="T1"/>
                  </a:cxn>
                  <a:cxn ang="T7">
                    <a:pos x="T2" y="T3"/>
                  </a:cxn>
                  <a:cxn ang="T8">
                    <a:pos x="T4" y="T5"/>
                  </a:cxn>
                </a:cxnLst>
                <a:rect l="0" t="0" r="r" b="b"/>
                <a:pathLst>
                  <a:path w="2" h="3">
                    <a:moveTo>
                      <a:pt x="1" y="3"/>
                    </a:moveTo>
                    <a:cubicBezTo>
                      <a:pt x="1" y="2"/>
                      <a:pt x="0" y="0"/>
                      <a:pt x="2" y="1"/>
                    </a:cubicBezTo>
                    <a:cubicBezTo>
                      <a:pt x="2" y="2"/>
                      <a:pt x="2"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9" name="Freeform 31"/>
              <p:cNvSpPr>
                <a:spLocks/>
              </p:cNvSpPr>
              <p:nvPr/>
            </p:nvSpPr>
            <p:spPr bwMode="auto">
              <a:xfrm>
                <a:off x="3677" y="2441"/>
                <a:ext cx="4" cy="2"/>
              </a:xfrm>
              <a:custGeom>
                <a:avLst/>
                <a:gdLst>
                  <a:gd name="T0" fmla="*/ 2 w 2"/>
                  <a:gd name="T1" fmla="*/ 2 h 1"/>
                  <a:gd name="T2" fmla="*/ 0 w 2"/>
                  <a:gd name="T3" fmla="*/ 0 h 1"/>
                  <a:gd name="T4" fmla="*/ 4 w 2"/>
                  <a:gd name="T5" fmla="*/ 2 h 1"/>
                  <a:gd name="T6" fmla="*/ 2 w 2"/>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1" y="1"/>
                    </a:moveTo>
                    <a:cubicBezTo>
                      <a:pt x="0" y="1"/>
                      <a:pt x="0" y="0"/>
                      <a:pt x="0" y="0"/>
                    </a:cubicBezTo>
                    <a:cubicBezTo>
                      <a:pt x="1" y="1"/>
                      <a:pt x="1" y="1"/>
                      <a:pt x="2"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0" name="Freeform 32"/>
              <p:cNvSpPr>
                <a:spLocks/>
              </p:cNvSpPr>
              <p:nvPr/>
            </p:nvSpPr>
            <p:spPr bwMode="auto">
              <a:xfrm>
                <a:off x="3646" y="2419"/>
                <a:ext cx="14" cy="8"/>
              </a:xfrm>
              <a:custGeom>
                <a:avLst/>
                <a:gdLst>
                  <a:gd name="T0" fmla="*/ 0 w 6"/>
                  <a:gd name="T1" fmla="*/ 3 h 3"/>
                  <a:gd name="T2" fmla="*/ 14 w 6"/>
                  <a:gd name="T3" fmla="*/ 8 h 3"/>
                  <a:gd name="T4" fmla="*/ 0 w 6"/>
                  <a:gd name="T5" fmla="*/ 3 h 3"/>
                  <a:gd name="T6" fmla="*/ 0 60000 65536"/>
                  <a:gd name="T7" fmla="*/ 0 60000 65536"/>
                  <a:gd name="T8" fmla="*/ 0 60000 65536"/>
                </a:gdLst>
                <a:ahLst/>
                <a:cxnLst>
                  <a:cxn ang="T6">
                    <a:pos x="T0" y="T1"/>
                  </a:cxn>
                  <a:cxn ang="T7">
                    <a:pos x="T2" y="T3"/>
                  </a:cxn>
                  <a:cxn ang="T8">
                    <a:pos x="T4" y="T5"/>
                  </a:cxn>
                </a:cxnLst>
                <a:rect l="0" t="0" r="r" b="b"/>
                <a:pathLst>
                  <a:path w="6" h="3">
                    <a:moveTo>
                      <a:pt x="0" y="1"/>
                    </a:moveTo>
                    <a:cubicBezTo>
                      <a:pt x="1" y="0"/>
                      <a:pt x="4" y="2"/>
                      <a:pt x="6" y="3"/>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1" name="Freeform 33"/>
              <p:cNvSpPr>
                <a:spLocks/>
              </p:cNvSpPr>
              <p:nvPr/>
            </p:nvSpPr>
            <p:spPr bwMode="auto">
              <a:xfrm>
                <a:off x="3615" y="2396"/>
                <a:ext cx="5" cy="2"/>
              </a:xfrm>
              <a:custGeom>
                <a:avLst/>
                <a:gdLst>
                  <a:gd name="T0" fmla="*/ 3 w 2"/>
                  <a:gd name="T1" fmla="*/ 2 h 1"/>
                  <a:gd name="T2" fmla="*/ 5 w 2"/>
                  <a:gd name="T3" fmla="*/ 2 h 1"/>
                  <a:gd name="T4" fmla="*/ 3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0" y="0"/>
                      <a:pt x="0" y="0"/>
                      <a:pt x="2" y="1"/>
                    </a:cubicBezTo>
                    <a:cubicBezTo>
                      <a:pt x="2"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2" name="Freeform 34"/>
              <p:cNvSpPr>
                <a:spLocks/>
              </p:cNvSpPr>
              <p:nvPr/>
            </p:nvSpPr>
            <p:spPr bwMode="auto">
              <a:xfrm>
                <a:off x="3608" y="2396"/>
                <a:ext cx="7" cy="5"/>
              </a:xfrm>
              <a:custGeom>
                <a:avLst/>
                <a:gdLst>
                  <a:gd name="T0" fmla="*/ 5 w 3"/>
                  <a:gd name="T1" fmla="*/ 5 h 2"/>
                  <a:gd name="T2" fmla="*/ 0 w 3"/>
                  <a:gd name="T3" fmla="*/ 0 h 2"/>
                  <a:gd name="T4" fmla="*/ 5 w 3"/>
                  <a:gd name="T5" fmla="*/ 5 h 2"/>
                  <a:gd name="T6" fmla="*/ 0 60000 65536"/>
                  <a:gd name="T7" fmla="*/ 0 60000 65536"/>
                  <a:gd name="T8" fmla="*/ 0 60000 65536"/>
                </a:gdLst>
                <a:ahLst/>
                <a:cxnLst>
                  <a:cxn ang="T6">
                    <a:pos x="T0" y="T1"/>
                  </a:cxn>
                  <a:cxn ang="T7">
                    <a:pos x="T2" y="T3"/>
                  </a:cxn>
                  <a:cxn ang="T8">
                    <a:pos x="T4" y="T5"/>
                  </a:cxn>
                </a:cxnLst>
                <a:rect l="0" t="0" r="r" b="b"/>
                <a:pathLst>
                  <a:path w="3" h="2">
                    <a:moveTo>
                      <a:pt x="2" y="2"/>
                    </a:moveTo>
                    <a:cubicBezTo>
                      <a:pt x="1" y="1"/>
                      <a:pt x="1" y="1"/>
                      <a:pt x="0" y="0"/>
                    </a:cubicBezTo>
                    <a:cubicBezTo>
                      <a:pt x="0" y="1"/>
                      <a:pt x="3" y="1"/>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3" name="Freeform 35"/>
              <p:cNvSpPr>
                <a:spLocks/>
              </p:cNvSpPr>
              <p:nvPr/>
            </p:nvSpPr>
            <p:spPr bwMode="auto">
              <a:xfrm>
                <a:off x="3530" y="2367"/>
                <a:ext cx="12" cy="3"/>
              </a:xfrm>
              <a:custGeom>
                <a:avLst/>
                <a:gdLst>
                  <a:gd name="T0" fmla="*/ 10 w 5"/>
                  <a:gd name="T1" fmla="*/ 3 h 1"/>
                  <a:gd name="T2" fmla="*/ 0 w 5"/>
                  <a:gd name="T3" fmla="*/ 0 h 1"/>
                  <a:gd name="T4" fmla="*/ 10 w 5"/>
                  <a:gd name="T5" fmla="*/ 3 h 1"/>
                  <a:gd name="T6" fmla="*/ 0 60000 65536"/>
                  <a:gd name="T7" fmla="*/ 0 60000 65536"/>
                  <a:gd name="T8" fmla="*/ 0 60000 65536"/>
                </a:gdLst>
                <a:ahLst/>
                <a:cxnLst>
                  <a:cxn ang="T6">
                    <a:pos x="T0" y="T1"/>
                  </a:cxn>
                  <a:cxn ang="T7">
                    <a:pos x="T2" y="T3"/>
                  </a:cxn>
                  <a:cxn ang="T8">
                    <a:pos x="T4" y="T5"/>
                  </a:cxn>
                </a:cxnLst>
                <a:rect l="0" t="0" r="r" b="b"/>
                <a:pathLst>
                  <a:path w="5" h="1">
                    <a:moveTo>
                      <a:pt x="4" y="1"/>
                    </a:moveTo>
                    <a:cubicBezTo>
                      <a:pt x="3" y="1"/>
                      <a:pt x="1" y="1"/>
                      <a:pt x="0" y="0"/>
                    </a:cubicBezTo>
                    <a:cubicBezTo>
                      <a:pt x="1" y="1"/>
                      <a:pt x="5" y="0"/>
                      <a:pt x="4"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4" name="Freeform 36"/>
              <p:cNvSpPr>
                <a:spLocks/>
              </p:cNvSpPr>
              <p:nvPr/>
            </p:nvSpPr>
            <p:spPr bwMode="auto">
              <a:xfrm>
                <a:off x="3494" y="2365"/>
                <a:ext cx="7" cy="2"/>
              </a:xfrm>
              <a:custGeom>
                <a:avLst/>
                <a:gdLst>
                  <a:gd name="T0" fmla="*/ 7 w 3"/>
                  <a:gd name="T1" fmla="*/ 2 h 1"/>
                  <a:gd name="T2" fmla="*/ 2 w 3"/>
                  <a:gd name="T3" fmla="*/ 2 h 1"/>
                  <a:gd name="T4" fmla="*/ 5 w 3"/>
                  <a:gd name="T5" fmla="*/ 0 h 1"/>
                  <a:gd name="T6" fmla="*/ 7 w 3"/>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
                    <a:moveTo>
                      <a:pt x="3" y="1"/>
                    </a:moveTo>
                    <a:cubicBezTo>
                      <a:pt x="2" y="1"/>
                      <a:pt x="2" y="0"/>
                      <a:pt x="1" y="1"/>
                    </a:cubicBezTo>
                    <a:cubicBezTo>
                      <a:pt x="0" y="0"/>
                      <a:pt x="1" y="0"/>
                      <a:pt x="2" y="0"/>
                    </a:cubicBezTo>
                    <a:lnTo>
                      <a:pt x="3"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5" name="Freeform 37"/>
              <p:cNvSpPr>
                <a:spLocks/>
              </p:cNvSpPr>
              <p:nvPr/>
            </p:nvSpPr>
            <p:spPr bwMode="auto">
              <a:xfrm>
                <a:off x="3037" y="2711"/>
                <a:ext cx="2" cy="5"/>
              </a:xfrm>
              <a:custGeom>
                <a:avLst/>
                <a:gdLst>
                  <a:gd name="T0" fmla="*/ 2 w 1"/>
                  <a:gd name="T1" fmla="*/ 5 h 2"/>
                  <a:gd name="T2" fmla="*/ 0 w 1"/>
                  <a:gd name="T3" fmla="*/ 0 h 2"/>
                  <a:gd name="T4" fmla="*/ 2 w 1"/>
                  <a:gd name="T5" fmla="*/ 0 h 2"/>
                  <a:gd name="T6" fmla="*/ 2 w 1"/>
                  <a:gd name="T7" fmla="*/ 5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2"/>
                    </a:moveTo>
                    <a:cubicBezTo>
                      <a:pt x="1" y="1"/>
                      <a:pt x="0" y="1"/>
                      <a:pt x="0" y="0"/>
                    </a:cubicBezTo>
                    <a:cubicBezTo>
                      <a:pt x="1" y="0"/>
                      <a:pt x="1" y="0"/>
                      <a:pt x="1" y="0"/>
                    </a:cubicBezTo>
                    <a:cubicBezTo>
                      <a:pt x="1" y="1"/>
                      <a:pt x="1" y="1"/>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6" name="Freeform 38"/>
              <p:cNvSpPr>
                <a:spLocks/>
              </p:cNvSpPr>
              <p:nvPr/>
            </p:nvSpPr>
            <p:spPr bwMode="auto">
              <a:xfrm>
                <a:off x="3253" y="2903"/>
                <a:ext cx="7" cy="2"/>
              </a:xfrm>
              <a:custGeom>
                <a:avLst/>
                <a:gdLst>
                  <a:gd name="T0" fmla="*/ 2 w 3"/>
                  <a:gd name="T1" fmla="*/ 0 h 1"/>
                  <a:gd name="T2" fmla="*/ 5 w 3"/>
                  <a:gd name="T3" fmla="*/ 2 h 1"/>
                  <a:gd name="T4" fmla="*/ 2 w 3"/>
                  <a:gd name="T5" fmla="*/ 0 h 1"/>
                  <a:gd name="T6" fmla="*/ 0 60000 65536"/>
                  <a:gd name="T7" fmla="*/ 0 60000 65536"/>
                  <a:gd name="T8" fmla="*/ 0 60000 65536"/>
                </a:gdLst>
                <a:ahLst/>
                <a:cxnLst>
                  <a:cxn ang="T6">
                    <a:pos x="T0" y="T1"/>
                  </a:cxn>
                  <a:cxn ang="T7">
                    <a:pos x="T2" y="T3"/>
                  </a:cxn>
                  <a:cxn ang="T8">
                    <a:pos x="T4" y="T5"/>
                  </a:cxn>
                </a:cxnLst>
                <a:rect l="0" t="0" r="r" b="b"/>
                <a:pathLst>
                  <a:path w="3" h="1">
                    <a:moveTo>
                      <a:pt x="1" y="0"/>
                    </a:moveTo>
                    <a:cubicBezTo>
                      <a:pt x="2" y="1"/>
                      <a:pt x="2" y="1"/>
                      <a:pt x="2" y="1"/>
                    </a:cubicBezTo>
                    <a:cubicBezTo>
                      <a:pt x="0" y="1"/>
                      <a:pt x="3"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7" name="Freeform 39"/>
              <p:cNvSpPr>
                <a:spLocks/>
              </p:cNvSpPr>
              <p:nvPr/>
            </p:nvSpPr>
            <p:spPr bwMode="auto">
              <a:xfrm>
                <a:off x="3404" y="2882"/>
                <a:ext cx="3" cy="2"/>
              </a:xfrm>
              <a:custGeom>
                <a:avLst/>
                <a:gdLst>
                  <a:gd name="T0" fmla="*/ 3 w 3"/>
                  <a:gd name="T1" fmla="*/ 2 h 2"/>
                  <a:gd name="T2" fmla="*/ 0 w 3"/>
                  <a:gd name="T3" fmla="*/ 2 h 2"/>
                  <a:gd name="T4" fmla="*/ 0 w 3"/>
                  <a:gd name="T5" fmla="*/ 0 h 2"/>
                  <a:gd name="T6" fmla="*/ 3 w 3"/>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2"/>
                    </a:moveTo>
                    <a:lnTo>
                      <a:pt x="0" y="2"/>
                    </a:lnTo>
                    <a:lnTo>
                      <a:pt x="0" y="0"/>
                    </a:lnTo>
                    <a:lnTo>
                      <a:pt x="3"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8" name="Freeform 40"/>
              <p:cNvSpPr>
                <a:spLocks/>
              </p:cNvSpPr>
              <p:nvPr/>
            </p:nvSpPr>
            <p:spPr bwMode="auto">
              <a:xfrm>
                <a:off x="3027" y="1355"/>
                <a:ext cx="1543" cy="1851"/>
              </a:xfrm>
              <a:custGeom>
                <a:avLst/>
                <a:gdLst>
                  <a:gd name="T0" fmla="*/ 654 w 651"/>
                  <a:gd name="T1" fmla="*/ 1789 h 781"/>
                  <a:gd name="T2" fmla="*/ 303 w 651"/>
                  <a:gd name="T3" fmla="*/ 1524 h 781"/>
                  <a:gd name="T4" fmla="*/ 159 w 651"/>
                  <a:gd name="T5" fmla="*/ 1493 h 781"/>
                  <a:gd name="T6" fmla="*/ 47 w 651"/>
                  <a:gd name="T7" fmla="*/ 1304 h 781"/>
                  <a:gd name="T8" fmla="*/ 168 w 651"/>
                  <a:gd name="T9" fmla="*/ 1277 h 781"/>
                  <a:gd name="T10" fmla="*/ 268 w 651"/>
                  <a:gd name="T11" fmla="*/ 1043 h 781"/>
                  <a:gd name="T12" fmla="*/ 185 w 651"/>
                  <a:gd name="T13" fmla="*/ 941 h 781"/>
                  <a:gd name="T14" fmla="*/ 320 w 651"/>
                  <a:gd name="T15" fmla="*/ 796 h 781"/>
                  <a:gd name="T16" fmla="*/ 438 w 651"/>
                  <a:gd name="T17" fmla="*/ 697 h 781"/>
                  <a:gd name="T18" fmla="*/ 370 w 651"/>
                  <a:gd name="T19" fmla="*/ 446 h 781"/>
                  <a:gd name="T20" fmla="*/ 448 w 651"/>
                  <a:gd name="T21" fmla="*/ 310 h 781"/>
                  <a:gd name="T22" fmla="*/ 438 w 651"/>
                  <a:gd name="T23" fmla="*/ 95 h 781"/>
                  <a:gd name="T24" fmla="*/ 619 w 651"/>
                  <a:gd name="T25" fmla="*/ 130 h 781"/>
                  <a:gd name="T26" fmla="*/ 922 w 651"/>
                  <a:gd name="T27" fmla="*/ 50 h 781"/>
                  <a:gd name="T28" fmla="*/ 1197 w 651"/>
                  <a:gd name="T29" fmla="*/ 168 h 781"/>
                  <a:gd name="T30" fmla="*/ 1372 w 651"/>
                  <a:gd name="T31" fmla="*/ 156 h 781"/>
                  <a:gd name="T32" fmla="*/ 1363 w 651"/>
                  <a:gd name="T33" fmla="*/ 346 h 781"/>
                  <a:gd name="T34" fmla="*/ 1427 w 651"/>
                  <a:gd name="T35" fmla="*/ 521 h 781"/>
                  <a:gd name="T36" fmla="*/ 1358 w 651"/>
                  <a:gd name="T37" fmla="*/ 730 h 781"/>
                  <a:gd name="T38" fmla="*/ 1534 w 651"/>
                  <a:gd name="T39" fmla="*/ 939 h 781"/>
                  <a:gd name="T40" fmla="*/ 1439 w 651"/>
                  <a:gd name="T41" fmla="*/ 1187 h 781"/>
                  <a:gd name="T42" fmla="*/ 1434 w 651"/>
                  <a:gd name="T43" fmla="*/ 1332 h 781"/>
                  <a:gd name="T44" fmla="*/ 1346 w 651"/>
                  <a:gd name="T45" fmla="*/ 1510 h 781"/>
                  <a:gd name="T46" fmla="*/ 1398 w 651"/>
                  <a:gd name="T47" fmla="*/ 1619 h 781"/>
                  <a:gd name="T48" fmla="*/ 1223 w 651"/>
                  <a:gd name="T49" fmla="*/ 1645 h 781"/>
                  <a:gd name="T50" fmla="*/ 1031 w 651"/>
                  <a:gd name="T51" fmla="*/ 1735 h 781"/>
                  <a:gd name="T52" fmla="*/ 846 w 651"/>
                  <a:gd name="T53" fmla="*/ 1725 h 781"/>
                  <a:gd name="T54" fmla="*/ 654 w 651"/>
                  <a:gd name="T55" fmla="*/ 1789 h 78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51" h="781">
                    <a:moveTo>
                      <a:pt x="276" y="755"/>
                    </a:moveTo>
                    <a:cubicBezTo>
                      <a:pt x="237" y="737"/>
                      <a:pt x="128" y="643"/>
                      <a:pt x="128" y="643"/>
                    </a:cubicBezTo>
                    <a:cubicBezTo>
                      <a:pt x="132" y="651"/>
                      <a:pt x="98" y="657"/>
                      <a:pt x="67" y="630"/>
                    </a:cubicBezTo>
                    <a:cubicBezTo>
                      <a:pt x="35" y="601"/>
                      <a:pt x="0" y="577"/>
                      <a:pt x="20" y="550"/>
                    </a:cubicBezTo>
                    <a:cubicBezTo>
                      <a:pt x="33" y="533"/>
                      <a:pt x="71" y="559"/>
                      <a:pt x="71" y="539"/>
                    </a:cubicBezTo>
                    <a:cubicBezTo>
                      <a:pt x="71" y="516"/>
                      <a:pt x="84" y="450"/>
                      <a:pt x="113" y="440"/>
                    </a:cubicBezTo>
                    <a:cubicBezTo>
                      <a:pt x="113" y="440"/>
                      <a:pt x="86" y="431"/>
                      <a:pt x="78" y="397"/>
                    </a:cubicBezTo>
                    <a:cubicBezTo>
                      <a:pt x="70" y="360"/>
                      <a:pt x="106" y="353"/>
                      <a:pt x="135" y="336"/>
                    </a:cubicBezTo>
                    <a:cubicBezTo>
                      <a:pt x="165" y="319"/>
                      <a:pt x="185" y="294"/>
                      <a:pt x="185" y="294"/>
                    </a:cubicBezTo>
                    <a:cubicBezTo>
                      <a:pt x="185" y="294"/>
                      <a:pt x="154" y="275"/>
                      <a:pt x="156" y="188"/>
                    </a:cubicBezTo>
                    <a:cubicBezTo>
                      <a:pt x="157" y="138"/>
                      <a:pt x="189" y="131"/>
                      <a:pt x="189" y="131"/>
                    </a:cubicBezTo>
                    <a:cubicBezTo>
                      <a:pt x="189" y="131"/>
                      <a:pt x="116" y="101"/>
                      <a:pt x="185" y="40"/>
                    </a:cubicBezTo>
                    <a:cubicBezTo>
                      <a:pt x="230" y="0"/>
                      <a:pt x="261" y="55"/>
                      <a:pt x="261" y="55"/>
                    </a:cubicBezTo>
                    <a:cubicBezTo>
                      <a:pt x="261" y="55"/>
                      <a:pt x="318" y="10"/>
                      <a:pt x="389" y="21"/>
                    </a:cubicBezTo>
                    <a:cubicBezTo>
                      <a:pt x="471" y="35"/>
                      <a:pt x="505" y="71"/>
                      <a:pt x="505" y="71"/>
                    </a:cubicBezTo>
                    <a:cubicBezTo>
                      <a:pt x="505" y="71"/>
                      <a:pt x="538" y="19"/>
                      <a:pt x="579" y="66"/>
                    </a:cubicBezTo>
                    <a:cubicBezTo>
                      <a:pt x="621" y="114"/>
                      <a:pt x="575" y="146"/>
                      <a:pt x="575" y="146"/>
                    </a:cubicBezTo>
                    <a:cubicBezTo>
                      <a:pt x="575" y="146"/>
                      <a:pt x="595" y="179"/>
                      <a:pt x="602" y="220"/>
                    </a:cubicBezTo>
                    <a:cubicBezTo>
                      <a:pt x="608" y="262"/>
                      <a:pt x="573" y="308"/>
                      <a:pt x="573" y="308"/>
                    </a:cubicBezTo>
                    <a:cubicBezTo>
                      <a:pt x="573" y="308"/>
                      <a:pt x="643" y="357"/>
                      <a:pt x="647" y="396"/>
                    </a:cubicBezTo>
                    <a:cubicBezTo>
                      <a:pt x="651" y="435"/>
                      <a:pt x="641" y="481"/>
                      <a:pt x="607" y="501"/>
                    </a:cubicBezTo>
                    <a:cubicBezTo>
                      <a:pt x="598" y="507"/>
                      <a:pt x="610" y="526"/>
                      <a:pt x="605" y="562"/>
                    </a:cubicBezTo>
                    <a:cubicBezTo>
                      <a:pt x="600" y="603"/>
                      <a:pt x="568" y="637"/>
                      <a:pt x="568" y="637"/>
                    </a:cubicBezTo>
                    <a:cubicBezTo>
                      <a:pt x="568" y="637"/>
                      <a:pt x="605" y="658"/>
                      <a:pt x="590" y="683"/>
                    </a:cubicBezTo>
                    <a:cubicBezTo>
                      <a:pt x="571" y="714"/>
                      <a:pt x="516" y="694"/>
                      <a:pt x="516" y="694"/>
                    </a:cubicBezTo>
                    <a:cubicBezTo>
                      <a:pt x="516" y="694"/>
                      <a:pt x="475" y="730"/>
                      <a:pt x="435" y="732"/>
                    </a:cubicBezTo>
                    <a:cubicBezTo>
                      <a:pt x="395" y="734"/>
                      <a:pt x="357" y="728"/>
                      <a:pt x="357" y="728"/>
                    </a:cubicBezTo>
                    <a:cubicBezTo>
                      <a:pt x="357" y="728"/>
                      <a:pt x="331" y="781"/>
                      <a:pt x="276" y="7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9" name="Freeform 41"/>
              <p:cNvSpPr>
                <a:spLocks/>
              </p:cNvSpPr>
              <p:nvPr/>
            </p:nvSpPr>
            <p:spPr bwMode="auto">
              <a:xfrm>
                <a:off x="3665" y="1889"/>
                <a:ext cx="5" cy="2"/>
              </a:xfrm>
              <a:custGeom>
                <a:avLst/>
                <a:gdLst>
                  <a:gd name="T0" fmla="*/ 3 w 2"/>
                  <a:gd name="T1" fmla="*/ 0 h 1"/>
                  <a:gd name="T2" fmla="*/ 0 w 2"/>
                  <a:gd name="T3" fmla="*/ 2 h 1"/>
                  <a:gd name="T4" fmla="*/ 3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1" y="0"/>
                    </a:moveTo>
                    <a:cubicBezTo>
                      <a:pt x="0" y="1"/>
                      <a:pt x="2" y="0"/>
                      <a:pt x="0" y="1"/>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0" name="Freeform 42"/>
              <p:cNvSpPr>
                <a:spLocks/>
              </p:cNvSpPr>
              <p:nvPr/>
            </p:nvSpPr>
            <p:spPr bwMode="auto">
              <a:xfrm>
                <a:off x="3459" y="1611"/>
                <a:ext cx="301" cy="327"/>
              </a:xfrm>
              <a:custGeom>
                <a:avLst/>
                <a:gdLst>
                  <a:gd name="T0" fmla="*/ 128 w 127"/>
                  <a:gd name="T1" fmla="*/ 318 h 138"/>
                  <a:gd name="T2" fmla="*/ 92 w 127"/>
                  <a:gd name="T3" fmla="*/ 325 h 138"/>
                  <a:gd name="T4" fmla="*/ 47 w 127"/>
                  <a:gd name="T5" fmla="*/ 313 h 138"/>
                  <a:gd name="T6" fmla="*/ 31 w 127"/>
                  <a:gd name="T7" fmla="*/ 301 h 138"/>
                  <a:gd name="T8" fmla="*/ 5 w 127"/>
                  <a:gd name="T9" fmla="*/ 249 h 138"/>
                  <a:gd name="T10" fmla="*/ 5 w 127"/>
                  <a:gd name="T11" fmla="*/ 227 h 138"/>
                  <a:gd name="T12" fmla="*/ 12 w 127"/>
                  <a:gd name="T13" fmla="*/ 197 h 138"/>
                  <a:gd name="T14" fmla="*/ 21 w 127"/>
                  <a:gd name="T15" fmla="*/ 175 h 138"/>
                  <a:gd name="T16" fmla="*/ 26 w 127"/>
                  <a:gd name="T17" fmla="*/ 149 h 138"/>
                  <a:gd name="T18" fmla="*/ 31 w 127"/>
                  <a:gd name="T19" fmla="*/ 135 h 138"/>
                  <a:gd name="T20" fmla="*/ 47 w 127"/>
                  <a:gd name="T21" fmla="*/ 114 h 138"/>
                  <a:gd name="T22" fmla="*/ 66 w 127"/>
                  <a:gd name="T23" fmla="*/ 90 h 138"/>
                  <a:gd name="T24" fmla="*/ 73 w 127"/>
                  <a:gd name="T25" fmla="*/ 83 h 138"/>
                  <a:gd name="T26" fmla="*/ 83 w 127"/>
                  <a:gd name="T27" fmla="*/ 69 h 138"/>
                  <a:gd name="T28" fmla="*/ 104 w 127"/>
                  <a:gd name="T29" fmla="*/ 52 h 138"/>
                  <a:gd name="T30" fmla="*/ 126 w 127"/>
                  <a:gd name="T31" fmla="*/ 36 h 138"/>
                  <a:gd name="T32" fmla="*/ 152 w 127"/>
                  <a:gd name="T33" fmla="*/ 21 h 138"/>
                  <a:gd name="T34" fmla="*/ 168 w 127"/>
                  <a:gd name="T35" fmla="*/ 17 h 138"/>
                  <a:gd name="T36" fmla="*/ 178 w 127"/>
                  <a:gd name="T37" fmla="*/ 9 h 138"/>
                  <a:gd name="T38" fmla="*/ 185 w 127"/>
                  <a:gd name="T39" fmla="*/ 12 h 138"/>
                  <a:gd name="T40" fmla="*/ 199 w 127"/>
                  <a:gd name="T41" fmla="*/ 5 h 138"/>
                  <a:gd name="T42" fmla="*/ 230 w 127"/>
                  <a:gd name="T43" fmla="*/ 2 h 138"/>
                  <a:gd name="T44" fmla="*/ 265 w 127"/>
                  <a:gd name="T45" fmla="*/ 21 h 138"/>
                  <a:gd name="T46" fmla="*/ 277 w 127"/>
                  <a:gd name="T47" fmla="*/ 38 h 138"/>
                  <a:gd name="T48" fmla="*/ 296 w 127"/>
                  <a:gd name="T49" fmla="*/ 81 h 138"/>
                  <a:gd name="T50" fmla="*/ 296 w 127"/>
                  <a:gd name="T51" fmla="*/ 92 h 138"/>
                  <a:gd name="T52" fmla="*/ 292 w 127"/>
                  <a:gd name="T53" fmla="*/ 97 h 138"/>
                  <a:gd name="T54" fmla="*/ 294 w 127"/>
                  <a:gd name="T55" fmla="*/ 114 h 138"/>
                  <a:gd name="T56" fmla="*/ 294 w 127"/>
                  <a:gd name="T57" fmla="*/ 133 h 138"/>
                  <a:gd name="T58" fmla="*/ 296 w 127"/>
                  <a:gd name="T59" fmla="*/ 140 h 138"/>
                  <a:gd name="T60" fmla="*/ 296 w 127"/>
                  <a:gd name="T61" fmla="*/ 154 h 138"/>
                  <a:gd name="T62" fmla="*/ 287 w 127"/>
                  <a:gd name="T63" fmla="*/ 166 h 138"/>
                  <a:gd name="T64" fmla="*/ 282 w 127"/>
                  <a:gd name="T65" fmla="*/ 178 h 138"/>
                  <a:gd name="T66" fmla="*/ 277 w 127"/>
                  <a:gd name="T67" fmla="*/ 185 h 138"/>
                  <a:gd name="T68" fmla="*/ 284 w 127"/>
                  <a:gd name="T69" fmla="*/ 197 h 138"/>
                  <a:gd name="T70" fmla="*/ 275 w 127"/>
                  <a:gd name="T71" fmla="*/ 201 h 138"/>
                  <a:gd name="T72" fmla="*/ 263 w 127"/>
                  <a:gd name="T73" fmla="*/ 201 h 138"/>
                  <a:gd name="T74" fmla="*/ 265 w 127"/>
                  <a:gd name="T75" fmla="*/ 227 h 138"/>
                  <a:gd name="T76" fmla="*/ 242 w 127"/>
                  <a:gd name="T77" fmla="*/ 251 h 138"/>
                  <a:gd name="T78" fmla="*/ 232 w 127"/>
                  <a:gd name="T79" fmla="*/ 258 h 138"/>
                  <a:gd name="T80" fmla="*/ 220 w 127"/>
                  <a:gd name="T81" fmla="*/ 275 h 138"/>
                  <a:gd name="T82" fmla="*/ 220 w 127"/>
                  <a:gd name="T83" fmla="*/ 263 h 138"/>
                  <a:gd name="T84" fmla="*/ 230 w 127"/>
                  <a:gd name="T85" fmla="*/ 254 h 138"/>
                  <a:gd name="T86" fmla="*/ 244 w 127"/>
                  <a:gd name="T87" fmla="*/ 225 h 138"/>
                  <a:gd name="T88" fmla="*/ 263 w 127"/>
                  <a:gd name="T89" fmla="*/ 168 h 138"/>
                  <a:gd name="T90" fmla="*/ 273 w 127"/>
                  <a:gd name="T91" fmla="*/ 121 h 138"/>
                  <a:gd name="T92" fmla="*/ 251 w 127"/>
                  <a:gd name="T93" fmla="*/ 47 h 138"/>
                  <a:gd name="T94" fmla="*/ 239 w 127"/>
                  <a:gd name="T95" fmla="*/ 33 h 138"/>
                  <a:gd name="T96" fmla="*/ 209 w 127"/>
                  <a:gd name="T97" fmla="*/ 28 h 138"/>
                  <a:gd name="T98" fmla="*/ 135 w 127"/>
                  <a:gd name="T99" fmla="*/ 62 h 138"/>
                  <a:gd name="T100" fmla="*/ 109 w 127"/>
                  <a:gd name="T101" fmla="*/ 81 h 138"/>
                  <a:gd name="T102" fmla="*/ 62 w 127"/>
                  <a:gd name="T103" fmla="*/ 123 h 138"/>
                  <a:gd name="T104" fmla="*/ 24 w 127"/>
                  <a:gd name="T105" fmla="*/ 227 h 138"/>
                  <a:gd name="T106" fmla="*/ 66 w 127"/>
                  <a:gd name="T107" fmla="*/ 299 h 138"/>
                  <a:gd name="T108" fmla="*/ 137 w 127"/>
                  <a:gd name="T109" fmla="*/ 306 h 1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7" h="138">
                    <a:moveTo>
                      <a:pt x="84" y="121"/>
                    </a:moveTo>
                    <a:cubicBezTo>
                      <a:pt x="84" y="124"/>
                      <a:pt x="82" y="125"/>
                      <a:pt x="79" y="127"/>
                    </a:cubicBezTo>
                    <a:cubicBezTo>
                      <a:pt x="77" y="128"/>
                      <a:pt x="75" y="129"/>
                      <a:pt x="73" y="131"/>
                    </a:cubicBezTo>
                    <a:cubicBezTo>
                      <a:pt x="72" y="132"/>
                      <a:pt x="72" y="130"/>
                      <a:pt x="71" y="131"/>
                    </a:cubicBezTo>
                    <a:cubicBezTo>
                      <a:pt x="68" y="135"/>
                      <a:pt x="60" y="136"/>
                      <a:pt x="54" y="135"/>
                    </a:cubicBezTo>
                    <a:cubicBezTo>
                      <a:pt x="54" y="134"/>
                      <a:pt x="54" y="134"/>
                      <a:pt x="54" y="134"/>
                    </a:cubicBezTo>
                    <a:cubicBezTo>
                      <a:pt x="53" y="134"/>
                      <a:pt x="52" y="136"/>
                      <a:pt x="51" y="136"/>
                    </a:cubicBezTo>
                    <a:cubicBezTo>
                      <a:pt x="51" y="136"/>
                      <a:pt x="51" y="135"/>
                      <a:pt x="51" y="135"/>
                    </a:cubicBezTo>
                    <a:cubicBezTo>
                      <a:pt x="50" y="136"/>
                      <a:pt x="49" y="136"/>
                      <a:pt x="48" y="136"/>
                    </a:cubicBezTo>
                    <a:cubicBezTo>
                      <a:pt x="48" y="136"/>
                      <a:pt x="48" y="135"/>
                      <a:pt x="47" y="135"/>
                    </a:cubicBezTo>
                    <a:cubicBezTo>
                      <a:pt x="46" y="136"/>
                      <a:pt x="46" y="136"/>
                      <a:pt x="46" y="136"/>
                    </a:cubicBezTo>
                    <a:cubicBezTo>
                      <a:pt x="45" y="138"/>
                      <a:pt x="42" y="136"/>
                      <a:pt x="39" y="137"/>
                    </a:cubicBezTo>
                    <a:cubicBezTo>
                      <a:pt x="39" y="136"/>
                      <a:pt x="40" y="136"/>
                      <a:pt x="40" y="136"/>
                    </a:cubicBezTo>
                    <a:cubicBezTo>
                      <a:pt x="35" y="137"/>
                      <a:pt x="30" y="135"/>
                      <a:pt x="26" y="134"/>
                    </a:cubicBezTo>
                    <a:cubicBezTo>
                      <a:pt x="26" y="134"/>
                      <a:pt x="26" y="133"/>
                      <a:pt x="26" y="133"/>
                    </a:cubicBezTo>
                    <a:cubicBezTo>
                      <a:pt x="26" y="134"/>
                      <a:pt x="24" y="134"/>
                      <a:pt x="23" y="133"/>
                    </a:cubicBezTo>
                    <a:cubicBezTo>
                      <a:pt x="23" y="132"/>
                      <a:pt x="21" y="133"/>
                      <a:pt x="19" y="132"/>
                    </a:cubicBezTo>
                    <a:cubicBezTo>
                      <a:pt x="20" y="132"/>
                      <a:pt x="20" y="132"/>
                      <a:pt x="20" y="132"/>
                    </a:cubicBezTo>
                    <a:cubicBezTo>
                      <a:pt x="18" y="132"/>
                      <a:pt x="19" y="130"/>
                      <a:pt x="17" y="131"/>
                    </a:cubicBezTo>
                    <a:cubicBezTo>
                      <a:pt x="17" y="130"/>
                      <a:pt x="17" y="130"/>
                      <a:pt x="17" y="130"/>
                    </a:cubicBezTo>
                    <a:cubicBezTo>
                      <a:pt x="16" y="131"/>
                      <a:pt x="16" y="128"/>
                      <a:pt x="15" y="128"/>
                    </a:cubicBezTo>
                    <a:cubicBezTo>
                      <a:pt x="15" y="129"/>
                      <a:pt x="15" y="129"/>
                      <a:pt x="15" y="129"/>
                    </a:cubicBezTo>
                    <a:cubicBezTo>
                      <a:pt x="14" y="128"/>
                      <a:pt x="14" y="127"/>
                      <a:pt x="13" y="127"/>
                    </a:cubicBezTo>
                    <a:cubicBezTo>
                      <a:pt x="13" y="127"/>
                      <a:pt x="13" y="127"/>
                      <a:pt x="13" y="127"/>
                    </a:cubicBezTo>
                    <a:cubicBezTo>
                      <a:pt x="12" y="126"/>
                      <a:pt x="12" y="125"/>
                      <a:pt x="11" y="126"/>
                    </a:cubicBezTo>
                    <a:cubicBezTo>
                      <a:pt x="11" y="124"/>
                      <a:pt x="12" y="126"/>
                      <a:pt x="13" y="125"/>
                    </a:cubicBezTo>
                    <a:cubicBezTo>
                      <a:pt x="7" y="121"/>
                      <a:pt x="4" y="116"/>
                      <a:pt x="2" y="110"/>
                    </a:cubicBezTo>
                    <a:cubicBezTo>
                      <a:pt x="2" y="109"/>
                      <a:pt x="3" y="108"/>
                      <a:pt x="3" y="108"/>
                    </a:cubicBezTo>
                    <a:cubicBezTo>
                      <a:pt x="3" y="108"/>
                      <a:pt x="2" y="106"/>
                      <a:pt x="2" y="106"/>
                    </a:cubicBezTo>
                    <a:cubicBezTo>
                      <a:pt x="2" y="106"/>
                      <a:pt x="2" y="105"/>
                      <a:pt x="2" y="105"/>
                    </a:cubicBezTo>
                    <a:cubicBezTo>
                      <a:pt x="2" y="104"/>
                      <a:pt x="1" y="104"/>
                      <a:pt x="1" y="102"/>
                    </a:cubicBezTo>
                    <a:cubicBezTo>
                      <a:pt x="1" y="103"/>
                      <a:pt x="2" y="103"/>
                      <a:pt x="2" y="103"/>
                    </a:cubicBezTo>
                    <a:cubicBezTo>
                      <a:pt x="1" y="102"/>
                      <a:pt x="1" y="100"/>
                      <a:pt x="1" y="99"/>
                    </a:cubicBezTo>
                    <a:cubicBezTo>
                      <a:pt x="1" y="99"/>
                      <a:pt x="1" y="100"/>
                      <a:pt x="2" y="100"/>
                    </a:cubicBezTo>
                    <a:cubicBezTo>
                      <a:pt x="1" y="98"/>
                      <a:pt x="2" y="97"/>
                      <a:pt x="1" y="96"/>
                    </a:cubicBezTo>
                    <a:cubicBezTo>
                      <a:pt x="2" y="96"/>
                      <a:pt x="2" y="96"/>
                      <a:pt x="2" y="96"/>
                    </a:cubicBezTo>
                    <a:cubicBezTo>
                      <a:pt x="3" y="95"/>
                      <a:pt x="0" y="96"/>
                      <a:pt x="1" y="94"/>
                    </a:cubicBezTo>
                    <a:cubicBezTo>
                      <a:pt x="1" y="95"/>
                      <a:pt x="2" y="95"/>
                      <a:pt x="2" y="95"/>
                    </a:cubicBezTo>
                    <a:cubicBezTo>
                      <a:pt x="1" y="93"/>
                      <a:pt x="2" y="91"/>
                      <a:pt x="1" y="89"/>
                    </a:cubicBezTo>
                    <a:cubicBezTo>
                      <a:pt x="2" y="89"/>
                      <a:pt x="2" y="89"/>
                      <a:pt x="2" y="89"/>
                    </a:cubicBezTo>
                    <a:cubicBezTo>
                      <a:pt x="2" y="87"/>
                      <a:pt x="3" y="86"/>
                      <a:pt x="3" y="84"/>
                    </a:cubicBezTo>
                    <a:cubicBezTo>
                      <a:pt x="3" y="83"/>
                      <a:pt x="4" y="85"/>
                      <a:pt x="5" y="83"/>
                    </a:cubicBezTo>
                    <a:cubicBezTo>
                      <a:pt x="3" y="82"/>
                      <a:pt x="5" y="80"/>
                      <a:pt x="3" y="80"/>
                    </a:cubicBezTo>
                    <a:cubicBezTo>
                      <a:pt x="4" y="79"/>
                      <a:pt x="5" y="77"/>
                      <a:pt x="5" y="76"/>
                    </a:cubicBezTo>
                    <a:cubicBezTo>
                      <a:pt x="5" y="77"/>
                      <a:pt x="7" y="76"/>
                      <a:pt x="7" y="77"/>
                    </a:cubicBezTo>
                    <a:cubicBezTo>
                      <a:pt x="8" y="76"/>
                      <a:pt x="8" y="76"/>
                      <a:pt x="8" y="76"/>
                    </a:cubicBezTo>
                    <a:cubicBezTo>
                      <a:pt x="8" y="77"/>
                      <a:pt x="7" y="77"/>
                      <a:pt x="8" y="77"/>
                    </a:cubicBezTo>
                    <a:cubicBezTo>
                      <a:pt x="8" y="77"/>
                      <a:pt x="8" y="75"/>
                      <a:pt x="9" y="74"/>
                    </a:cubicBezTo>
                    <a:cubicBezTo>
                      <a:pt x="9" y="73"/>
                      <a:pt x="7" y="71"/>
                      <a:pt x="8" y="70"/>
                    </a:cubicBezTo>
                    <a:cubicBezTo>
                      <a:pt x="8" y="71"/>
                      <a:pt x="10" y="70"/>
                      <a:pt x="10" y="70"/>
                    </a:cubicBezTo>
                    <a:cubicBezTo>
                      <a:pt x="8" y="67"/>
                      <a:pt x="8" y="67"/>
                      <a:pt x="8" y="67"/>
                    </a:cubicBezTo>
                    <a:cubicBezTo>
                      <a:pt x="9" y="66"/>
                      <a:pt x="10" y="67"/>
                      <a:pt x="10" y="66"/>
                    </a:cubicBezTo>
                    <a:cubicBezTo>
                      <a:pt x="9" y="66"/>
                      <a:pt x="9" y="66"/>
                      <a:pt x="9" y="65"/>
                    </a:cubicBezTo>
                    <a:cubicBezTo>
                      <a:pt x="9" y="65"/>
                      <a:pt x="10" y="63"/>
                      <a:pt x="11" y="63"/>
                    </a:cubicBezTo>
                    <a:cubicBezTo>
                      <a:pt x="12" y="63"/>
                      <a:pt x="11" y="64"/>
                      <a:pt x="12" y="64"/>
                    </a:cubicBezTo>
                    <a:cubicBezTo>
                      <a:pt x="13" y="63"/>
                      <a:pt x="12" y="63"/>
                      <a:pt x="13" y="62"/>
                    </a:cubicBezTo>
                    <a:cubicBezTo>
                      <a:pt x="13" y="62"/>
                      <a:pt x="13" y="62"/>
                      <a:pt x="13" y="62"/>
                    </a:cubicBezTo>
                    <a:cubicBezTo>
                      <a:pt x="14" y="61"/>
                      <a:pt x="14" y="60"/>
                      <a:pt x="13" y="60"/>
                    </a:cubicBezTo>
                    <a:cubicBezTo>
                      <a:pt x="12" y="60"/>
                      <a:pt x="13" y="60"/>
                      <a:pt x="13" y="61"/>
                    </a:cubicBezTo>
                    <a:cubicBezTo>
                      <a:pt x="12" y="60"/>
                      <a:pt x="13" y="58"/>
                      <a:pt x="13" y="57"/>
                    </a:cubicBezTo>
                    <a:cubicBezTo>
                      <a:pt x="13" y="58"/>
                      <a:pt x="14" y="58"/>
                      <a:pt x="14" y="58"/>
                    </a:cubicBezTo>
                    <a:cubicBezTo>
                      <a:pt x="14" y="57"/>
                      <a:pt x="14" y="55"/>
                      <a:pt x="15" y="53"/>
                    </a:cubicBezTo>
                    <a:cubicBezTo>
                      <a:pt x="15" y="53"/>
                      <a:pt x="16" y="54"/>
                      <a:pt x="15" y="54"/>
                    </a:cubicBezTo>
                    <a:cubicBezTo>
                      <a:pt x="17" y="53"/>
                      <a:pt x="17" y="50"/>
                      <a:pt x="19" y="49"/>
                    </a:cubicBezTo>
                    <a:cubicBezTo>
                      <a:pt x="19" y="50"/>
                      <a:pt x="18" y="49"/>
                      <a:pt x="18" y="49"/>
                    </a:cubicBezTo>
                    <a:cubicBezTo>
                      <a:pt x="19" y="48"/>
                      <a:pt x="20" y="49"/>
                      <a:pt x="20" y="48"/>
                    </a:cubicBezTo>
                    <a:cubicBezTo>
                      <a:pt x="21" y="48"/>
                      <a:pt x="21" y="47"/>
                      <a:pt x="21" y="46"/>
                    </a:cubicBezTo>
                    <a:cubicBezTo>
                      <a:pt x="21" y="46"/>
                      <a:pt x="21" y="46"/>
                      <a:pt x="21" y="47"/>
                    </a:cubicBezTo>
                    <a:cubicBezTo>
                      <a:pt x="21" y="46"/>
                      <a:pt x="23" y="42"/>
                      <a:pt x="25" y="41"/>
                    </a:cubicBezTo>
                    <a:cubicBezTo>
                      <a:pt x="25" y="41"/>
                      <a:pt x="25" y="39"/>
                      <a:pt x="26" y="39"/>
                    </a:cubicBezTo>
                    <a:cubicBezTo>
                      <a:pt x="26" y="39"/>
                      <a:pt x="26" y="39"/>
                      <a:pt x="26" y="39"/>
                    </a:cubicBezTo>
                    <a:cubicBezTo>
                      <a:pt x="27" y="39"/>
                      <a:pt x="27" y="38"/>
                      <a:pt x="28" y="38"/>
                    </a:cubicBezTo>
                    <a:cubicBezTo>
                      <a:pt x="28" y="37"/>
                      <a:pt x="26" y="42"/>
                      <a:pt x="26" y="41"/>
                    </a:cubicBezTo>
                    <a:cubicBezTo>
                      <a:pt x="27" y="41"/>
                      <a:pt x="26" y="38"/>
                      <a:pt x="27" y="39"/>
                    </a:cubicBezTo>
                    <a:cubicBezTo>
                      <a:pt x="28" y="38"/>
                      <a:pt x="28" y="37"/>
                      <a:pt x="29" y="37"/>
                    </a:cubicBezTo>
                    <a:cubicBezTo>
                      <a:pt x="29" y="37"/>
                      <a:pt x="29" y="38"/>
                      <a:pt x="30" y="38"/>
                    </a:cubicBezTo>
                    <a:cubicBezTo>
                      <a:pt x="31" y="36"/>
                      <a:pt x="30" y="37"/>
                      <a:pt x="31" y="36"/>
                    </a:cubicBezTo>
                    <a:cubicBezTo>
                      <a:pt x="31" y="35"/>
                      <a:pt x="31" y="35"/>
                      <a:pt x="31" y="35"/>
                    </a:cubicBezTo>
                    <a:cubicBezTo>
                      <a:pt x="30" y="34"/>
                      <a:pt x="32" y="34"/>
                      <a:pt x="31" y="34"/>
                    </a:cubicBezTo>
                    <a:cubicBezTo>
                      <a:pt x="31" y="34"/>
                      <a:pt x="32" y="32"/>
                      <a:pt x="33" y="33"/>
                    </a:cubicBezTo>
                    <a:cubicBezTo>
                      <a:pt x="34" y="34"/>
                      <a:pt x="34" y="34"/>
                      <a:pt x="34" y="34"/>
                    </a:cubicBezTo>
                    <a:cubicBezTo>
                      <a:pt x="34" y="34"/>
                      <a:pt x="34" y="32"/>
                      <a:pt x="34" y="32"/>
                    </a:cubicBezTo>
                    <a:cubicBezTo>
                      <a:pt x="34" y="32"/>
                      <a:pt x="34" y="32"/>
                      <a:pt x="34" y="32"/>
                    </a:cubicBezTo>
                    <a:cubicBezTo>
                      <a:pt x="33" y="31"/>
                      <a:pt x="35" y="31"/>
                      <a:pt x="35" y="29"/>
                    </a:cubicBezTo>
                    <a:cubicBezTo>
                      <a:pt x="36" y="29"/>
                      <a:pt x="38" y="27"/>
                      <a:pt x="39" y="27"/>
                    </a:cubicBezTo>
                    <a:cubicBezTo>
                      <a:pt x="39" y="26"/>
                      <a:pt x="40" y="25"/>
                      <a:pt x="41" y="25"/>
                    </a:cubicBezTo>
                    <a:cubicBezTo>
                      <a:pt x="41" y="25"/>
                      <a:pt x="41" y="25"/>
                      <a:pt x="41" y="26"/>
                    </a:cubicBezTo>
                    <a:cubicBezTo>
                      <a:pt x="42" y="25"/>
                      <a:pt x="42" y="25"/>
                      <a:pt x="42" y="24"/>
                    </a:cubicBezTo>
                    <a:cubicBezTo>
                      <a:pt x="42" y="25"/>
                      <a:pt x="44" y="24"/>
                      <a:pt x="45" y="24"/>
                    </a:cubicBezTo>
                    <a:cubicBezTo>
                      <a:pt x="45" y="23"/>
                      <a:pt x="44" y="23"/>
                      <a:pt x="44" y="22"/>
                    </a:cubicBezTo>
                    <a:cubicBezTo>
                      <a:pt x="46" y="23"/>
                      <a:pt x="46" y="19"/>
                      <a:pt x="48" y="20"/>
                    </a:cubicBezTo>
                    <a:cubicBezTo>
                      <a:pt x="48" y="20"/>
                      <a:pt x="47" y="21"/>
                      <a:pt x="48" y="21"/>
                    </a:cubicBezTo>
                    <a:cubicBezTo>
                      <a:pt x="50" y="22"/>
                      <a:pt x="49" y="19"/>
                      <a:pt x="51" y="19"/>
                    </a:cubicBezTo>
                    <a:cubicBezTo>
                      <a:pt x="50" y="18"/>
                      <a:pt x="50" y="18"/>
                      <a:pt x="50" y="18"/>
                    </a:cubicBezTo>
                    <a:cubicBezTo>
                      <a:pt x="51" y="18"/>
                      <a:pt x="51" y="16"/>
                      <a:pt x="52" y="17"/>
                    </a:cubicBezTo>
                    <a:cubicBezTo>
                      <a:pt x="52" y="16"/>
                      <a:pt x="53" y="16"/>
                      <a:pt x="53" y="15"/>
                    </a:cubicBezTo>
                    <a:cubicBezTo>
                      <a:pt x="55" y="15"/>
                      <a:pt x="58" y="11"/>
                      <a:pt x="60" y="13"/>
                    </a:cubicBezTo>
                    <a:cubicBezTo>
                      <a:pt x="60" y="12"/>
                      <a:pt x="61" y="12"/>
                      <a:pt x="61" y="12"/>
                    </a:cubicBezTo>
                    <a:cubicBezTo>
                      <a:pt x="60" y="11"/>
                      <a:pt x="60" y="12"/>
                      <a:pt x="60" y="12"/>
                    </a:cubicBezTo>
                    <a:cubicBezTo>
                      <a:pt x="60" y="12"/>
                      <a:pt x="60" y="12"/>
                      <a:pt x="60" y="11"/>
                    </a:cubicBezTo>
                    <a:cubicBezTo>
                      <a:pt x="61" y="11"/>
                      <a:pt x="61" y="11"/>
                      <a:pt x="61" y="12"/>
                    </a:cubicBezTo>
                    <a:cubicBezTo>
                      <a:pt x="63" y="12"/>
                      <a:pt x="62" y="9"/>
                      <a:pt x="64" y="9"/>
                    </a:cubicBezTo>
                    <a:cubicBezTo>
                      <a:pt x="64" y="9"/>
                      <a:pt x="65" y="9"/>
                      <a:pt x="65" y="9"/>
                    </a:cubicBezTo>
                    <a:cubicBezTo>
                      <a:pt x="66" y="8"/>
                      <a:pt x="66" y="8"/>
                      <a:pt x="66" y="8"/>
                    </a:cubicBezTo>
                    <a:cubicBezTo>
                      <a:pt x="67" y="7"/>
                      <a:pt x="67" y="8"/>
                      <a:pt x="68" y="9"/>
                    </a:cubicBezTo>
                    <a:cubicBezTo>
                      <a:pt x="68" y="9"/>
                      <a:pt x="69" y="8"/>
                      <a:pt x="69" y="8"/>
                    </a:cubicBezTo>
                    <a:cubicBezTo>
                      <a:pt x="71" y="8"/>
                      <a:pt x="71" y="8"/>
                      <a:pt x="71" y="8"/>
                    </a:cubicBezTo>
                    <a:cubicBezTo>
                      <a:pt x="70" y="8"/>
                      <a:pt x="71" y="8"/>
                      <a:pt x="71" y="7"/>
                    </a:cubicBezTo>
                    <a:cubicBezTo>
                      <a:pt x="71" y="8"/>
                      <a:pt x="71" y="8"/>
                      <a:pt x="71" y="8"/>
                    </a:cubicBezTo>
                    <a:cubicBezTo>
                      <a:pt x="71" y="8"/>
                      <a:pt x="72" y="7"/>
                      <a:pt x="72" y="7"/>
                    </a:cubicBezTo>
                    <a:cubicBezTo>
                      <a:pt x="72" y="6"/>
                      <a:pt x="71" y="7"/>
                      <a:pt x="71" y="7"/>
                    </a:cubicBezTo>
                    <a:cubicBezTo>
                      <a:pt x="71" y="6"/>
                      <a:pt x="71" y="6"/>
                      <a:pt x="72" y="5"/>
                    </a:cubicBezTo>
                    <a:cubicBezTo>
                      <a:pt x="72" y="6"/>
                      <a:pt x="73" y="5"/>
                      <a:pt x="74" y="5"/>
                    </a:cubicBezTo>
                    <a:cubicBezTo>
                      <a:pt x="75" y="5"/>
                      <a:pt x="74" y="4"/>
                      <a:pt x="75" y="4"/>
                    </a:cubicBezTo>
                    <a:cubicBezTo>
                      <a:pt x="75" y="5"/>
                      <a:pt x="76" y="4"/>
                      <a:pt x="75" y="5"/>
                    </a:cubicBezTo>
                    <a:cubicBezTo>
                      <a:pt x="75" y="5"/>
                      <a:pt x="75" y="4"/>
                      <a:pt x="74" y="5"/>
                    </a:cubicBezTo>
                    <a:cubicBezTo>
                      <a:pt x="75" y="5"/>
                      <a:pt x="75" y="6"/>
                      <a:pt x="76" y="5"/>
                    </a:cubicBezTo>
                    <a:cubicBezTo>
                      <a:pt x="77" y="4"/>
                      <a:pt x="75" y="3"/>
                      <a:pt x="77" y="3"/>
                    </a:cubicBezTo>
                    <a:cubicBezTo>
                      <a:pt x="76" y="4"/>
                      <a:pt x="77" y="4"/>
                      <a:pt x="76" y="5"/>
                    </a:cubicBezTo>
                    <a:cubicBezTo>
                      <a:pt x="78" y="5"/>
                      <a:pt x="78" y="5"/>
                      <a:pt x="78" y="5"/>
                    </a:cubicBezTo>
                    <a:cubicBezTo>
                      <a:pt x="78" y="4"/>
                      <a:pt x="78" y="4"/>
                      <a:pt x="78" y="4"/>
                    </a:cubicBezTo>
                    <a:cubicBezTo>
                      <a:pt x="78" y="4"/>
                      <a:pt x="78" y="4"/>
                      <a:pt x="78" y="4"/>
                    </a:cubicBezTo>
                    <a:cubicBezTo>
                      <a:pt x="78" y="3"/>
                      <a:pt x="80" y="3"/>
                      <a:pt x="80" y="2"/>
                    </a:cubicBezTo>
                    <a:cubicBezTo>
                      <a:pt x="80" y="2"/>
                      <a:pt x="81" y="2"/>
                      <a:pt x="82" y="2"/>
                    </a:cubicBezTo>
                    <a:cubicBezTo>
                      <a:pt x="82" y="3"/>
                      <a:pt x="82" y="3"/>
                      <a:pt x="82" y="3"/>
                    </a:cubicBezTo>
                    <a:cubicBezTo>
                      <a:pt x="83" y="3"/>
                      <a:pt x="84" y="2"/>
                      <a:pt x="84" y="2"/>
                    </a:cubicBezTo>
                    <a:cubicBezTo>
                      <a:pt x="84" y="2"/>
                      <a:pt x="84" y="2"/>
                      <a:pt x="84" y="2"/>
                    </a:cubicBezTo>
                    <a:cubicBezTo>
                      <a:pt x="85" y="2"/>
                      <a:pt x="86" y="2"/>
                      <a:pt x="86" y="1"/>
                    </a:cubicBezTo>
                    <a:cubicBezTo>
                      <a:pt x="88" y="1"/>
                      <a:pt x="87" y="4"/>
                      <a:pt x="88" y="3"/>
                    </a:cubicBezTo>
                    <a:cubicBezTo>
                      <a:pt x="89" y="3"/>
                      <a:pt x="90" y="1"/>
                      <a:pt x="90" y="1"/>
                    </a:cubicBezTo>
                    <a:cubicBezTo>
                      <a:pt x="92" y="1"/>
                      <a:pt x="94" y="0"/>
                      <a:pt x="96" y="2"/>
                    </a:cubicBezTo>
                    <a:cubicBezTo>
                      <a:pt x="97" y="1"/>
                      <a:pt x="97" y="1"/>
                      <a:pt x="97" y="1"/>
                    </a:cubicBezTo>
                    <a:cubicBezTo>
                      <a:pt x="100" y="2"/>
                      <a:pt x="105" y="2"/>
                      <a:pt x="106" y="6"/>
                    </a:cubicBezTo>
                    <a:cubicBezTo>
                      <a:pt x="105" y="5"/>
                      <a:pt x="106" y="6"/>
                      <a:pt x="106" y="7"/>
                    </a:cubicBezTo>
                    <a:cubicBezTo>
                      <a:pt x="107" y="7"/>
                      <a:pt x="106" y="8"/>
                      <a:pt x="107" y="7"/>
                    </a:cubicBezTo>
                    <a:cubicBezTo>
                      <a:pt x="107" y="6"/>
                      <a:pt x="108" y="6"/>
                      <a:pt x="107" y="5"/>
                    </a:cubicBezTo>
                    <a:cubicBezTo>
                      <a:pt x="109" y="6"/>
                      <a:pt x="111" y="8"/>
                      <a:pt x="111" y="10"/>
                    </a:cubicBezTo>
                    <a:cubicBezTo>
                      <a:pt x="111" y="9"/>
                      <a:pt x="112" y="9"/>
                      <a:pt x="112" y="9"/>
                    </a:cubicBezTo>
                    <a:cubicBezTo>
                      <a:pt x="111" y="10"/>
                      <a:pt x="112" y="11"/>
                      <a:pt x="113" y="12"/>
                    </a:cubicBezTo>
                    <a:cubicBezTo>
                      <a:pt x="113" y="11"/>
                      <a:pt x="113" y="11"/>
                      <a:pt x="113" y="11"/>
                    </a:cubicBezTo>
                    <a:cubicBezTo>
                      <a:pt x="113" y="12"/>
                      <a:pt x="113" y="12"/>
                      <a:pt x="113" y="12"/>
                    </a:cubicBezTo>
                    <a:cubicBezTo>
                      <a:pt x="114" y="13"/>
                      <a:pt x="115" y="12"/>
                      <a:pt x="115" y="13"/>
                    </a:cubicBezTo>
                    <a:cubicBezTo>
                      <a:pt x="115" y="13"/>
                      <a:pt x="114" y="13"/>
                      <a:pt x="114" y="14"/>
                    </a:cubicBezTo>
                    <a:cubicBezTo>
                      <a:pt x="115" y="14"/>
                      <a:pt x="117" y="15"/>
                      <a:pt x="117" y="16"/>
                    </a:cubicBezTo>
                    <a:cubicBezTo>
                      <a:pt x="117" y="18"/>
                      <a:pt x="117" y="18"/>
                      <a:pt x="117" y="18"/>
                    </a:cubicBezTo>
                    <a:cubicBezTo>
                      <a:pt x="117" y="18"/>
                      <a:pt x="118" y="18"/>
                      <a:pt x="118" y="18"/>
                    </a:cubicBezTo>
                    <a:cubicBezTo>
                      <a:pt x="118" y="20"/>
                      <a:pt x="119" y="21"/>
                      <a:pt x="118" y="22"/>
                    </a:cubicBezTo>
                    <a:cubicBezTo>
                      <a:pt x="122" y="24"/>
                      <a:pt x="124" y="29"/>
                      <a:pt x="124" y="33"/>
                    </a:cubicBezTo>
                    <a:cubicBezTo>
                      <a:pt x="124" y="33"/>
                      <a:pt x="124" y="33"/>
                      <a:pt x="124" y="33"/>
                    </a:cubicBezTo>
                    <a:cubicBezTo>
                      <a:pt x="123" y="34"/>
                      <a:pt x="125" y="33"/>
                      <a:pt x="125" y="34"/>
                    </a:cubicBezTo>
                    <a:cubicBezTo>
                      <a:pt x="124" y="34"/>
                      <a:pt x="124" y="35"/>
                      <a:pt x="123" y="34"/>
                    </a:cubicBezTo>
                    <a:cubicBezTo>
                      <a:pt x="122" y="36"/>
                      <a:pt x="124" y="36"/>
                      <a:pt x="124" y="37"/>
                    </a:cubicBezTo>
                    <a:cubicBezTo>
                      <a:pt x="125" y="37"/>
                      <a:pt x="124" y="36"/>
                      <a:pt x="125" y="36"/>
                    </a:cubicBezTo>
                    <a:cubicBezTo>
                      <a:pt x="125" y="36"/>
                      <a:pt x="125" y="38"/>
                      <a:pt x="126" y="38"/>
                    </a:cubicBezTo>
                    <a:cubicBezTo>
                      <a:pt x="125" y="39"/>
                      <a:pt x="124" y="39"/>
                      <a:pt x="124" y="38"/>
                    </a:cubicBezTo>
                    <a:cubicBezTo>
                      <a:pt x="125" y="39"/>
                      <a:pt x="125" y="39"/>
                      <a:pt x="125" y="39"/>
                    </a:cubicBezTo>
                    <a:cubicBezTo>
                      <a:pt x="123" y="41"/>
                      <a:pt x="122" y="37"/>
                      <a:pt x="120" y="38"/>
                    </a:cubicBezTo>
                    <a:cubicBezTo>
                      <a:pt x="121" y="39"/>
                      <a:pt x="121" y="39"/>
                      <a:pt x="121" y="39"/>
                    </a:cubicBezTo>
                    <a:cubicBezTo>
                      <a:pt x="120" y="40"/>
                      <a:pt x="119" y="37"/>
                      <a:pt x="119" y="39"/>
                    </a:cubicBezTo>
                    <a:cubicBezTo>
                      <a:pt x="120" y="40"/>
                      <a:pt x="121" y="41"/>
                      <a:pt x="122" y="40"/>
                    </a:cubicBezTo>
                    <a:cubicBezTo>
                      <a:pt x="122" y="42"/>
                      <a:pt x="124" y="40"/>
                      <a:pt x="125" y="43"/>
                    </a:cubicBezTo>
                    <a:cubicBezTo>
                      <a:pt x="124" y="43"/>
                      <a:pt x="124" y="41"/>
                      <a:pt x="123" y="41"/>
                    </a:cubicBezTo>
                    <a:cubicBezTo>
                      <a:pt x="122" y="42"/>
                      <a:pt x="124" y="43"/>
                      <a:pt x="124" y="44"/>
                    </a:cubicBezTo>
                    <a:cubicBezTo>
                      <a:pt x="124" y="43"/>
                      <a:pt x="125" y="44"/>
                      <a:pt x="125" y="45"/>
                    </a:cubicBezTo>
                    <a:cubicBezTo>
                      <a:pt x="125" y="46"/>
                      <a:pt x="124" y="44"/>
                      <a:pt x="124" y="45"/>
                    </a:cubicBezTo>
                    <a:cubicBezTo>
                      <a:pt x="125" y="46"/>
                      <a:pt x="125" y="47"/>
                      <a:pt x="126" y="46"/>
                    </a:cubicBezTo>
                    <a:cubicBezTo>
                      <a:pt x="127" y="46"/>
                      <a:pt x="125" y="47"/>
                      <a:pt x="127" y="48"/>
                    </a:cubicBezTo>
                    <a:cubicBezTo>
                      <a:pt x="126" y="49"/>
                      <a:pt x="124" y="47"/>
                      <a:pt x="124" y="48"/>
                    </a:cubicBezTo>
                    <a:cubicBezTo>
                      <a:pt x="125" y="48"/>
                      <a:pt x="125" y="50"/>
                      <a:pt x="126" y="49"/>
                    </a:cubicBezTo>
                    <a:cubicBezTo>
                      <a:pt x="126" y="50"/>
                      <a:pt x="125" y="50"/>
                      <a:pt x="125" y="50"/>
                    </a:cubicBezTo>
                    <a:cubicBezTo>
                      <a:pt x="124" y="50"/>
                      <a:pt x="126" y="52"/>
                      <a:pt x="124" y="52"/>
                    </a:cubicBezTo>
                    <a:cubicBezTo>
                      <a:pt x="125" y="52"/>
                      <a:pt x="125" y="52"/>
                      <a:pt x="125" y="52"/>
                    </a:cubicBezTo>
                    <a:cubicBezTo>
                      <a:pt x="125" y="53"/>
                      <a:pt x="125" y="53"/>
                      <a:pt x="124" y="53"/>
                    </a:cubicBezTo>
                    <a:cubicBezTo>
                      <a:pt x="124" y="54"/>
                      <a:pt x="125" y="56"/>
                      <a:pt x="124" y="56"/>
                    </a:cubicBezTo>
                    <a:cubicBezTo>
                      <a:pt x="124" y="56"/>
                      <a:pt x="124" y="58"/>
                      <a:pt x="125" y="57"/>
                    </a:cubicBezTo>
                    <a:cubicBezTo>
                      <a:pt x="125" y="56"/>
                      <a:pt x="124" y="56"/>
                      <a:pt x="126" y="56"/>
                    </a:cubicBezTo>
                    <a:cubicBezTo>
                      <a:pt x="124" y="56"/>
                      <a:pt x="126" y="57"/>
                      <a:pt x="126" y="58"/>
                    </a:cubicBezTo>
                    <a:cubicBezTo>
                      <a:pt x="125" y="58"/>
                      <a:pt x="125" y="58"/>
                      <a:pt x="125" y="58"/>
                    </a:cubicBezTo>
                    <a:cubicBezTo>
                      <a:pt x="125" y="58"/>
                      <a:pt x="125" y="59"/>
                      <a:pt x="126" y="59"/>
                    </a:cubicBezTo>
                    <a:cubicBezTo>
                      <a:pt x="125" y="59"/>
                      <a:pt x="125" y="59"/>
                      <a:pt x="125" y="59"/>
                    </a:cubicBezTo>
                    <a:cubicBezTo>
                      <a:pt x="126" y="60"/>
                      <a:pt x="126" y="60"/>
                      <a:pt x="126" y="60"/>
                    </a:cubicBezTo>
                    <a:cubicBezTo>
                      <a:pt x="126" y="62"/>
                      <a:pt x="124" y="60"/>
                      <a:pt x="124" y="62"/>
                    </a:cubicBezTo>
                    <a:cubicBezTo>
                      <a:pt x="123" y="60"/>
                      <a:pt x="123" y="60"/>
                      <a:pt x="123" y="60"/>
                    </a:cubicBezTo>
                    <a:cubicBezTo>
                      <a:pt x="124" y="61"/>
                      <a:pt x="123" y="61"/>
                      <a:pt x="123" y="62"/>
                    </a:cubicBezTo>
                    <a:cubicBezTo>
                      <a:pt x="124" y="62"/>
                      <a:pt x="124" y="63"/>
                      <a:pt x="125" y="63"/>
                    </a:cubicBezTo>
                    <a:cubicBezTo>
                      <a:pt x="125" y="64"/>
                      <a:pt x="124" y="64"/>
                      <a:pt x="125" y="65"/>
                    </a:cubicBezTo>
                    <a:cubicBezTo>
                      <a:pt x="124" y="63"/>
                      <a:pt x="124" y="63"/>
                      <a:pt x="124" y="63"/>
                    </a:cubicBezTo>
                    <a:cubicBezTo>
                      <a:pt x="124" y="63"/>
                      <a:pt x="122" y="64"/>
                      <a:pt x="122" y="65"/>
                    </a:cubicBezTo>
                    <a:cubicBezTo>
                      <a:pt x="122" y="65"/>
                      <a:pt x="123" y="67"/>
                      <a:pt x="124" y="66"/>
                    </a:cubicBezTo>
                    <a:cubicBezTo>
                      <a:pt x="124" y="66"/>
                      <a:pt x="123" y="67"/>
                      <a:pt x="123" y="66"/>
                    </a:cubicBezTo>
                    <a:cubicBezTo>
                      <a:pt x="123" y="68"/>
                      <a:pt x="124" y="67"/>
                      <a:pt x="124" y="68"/>
                    </a:cubicBezTo>
                    <a:cubicBezTo>
                      <a:pt x="123" y="68"/>
                      <a:pt x="122" y="69"/>
                      <a:pt x="121" y="70"/>
                    </a:cubicBezTo>
                    <a:cubicBezTo>
                      <a:pt x="120" y="68"/>
                      <a:pt x="120" y="68"/>
                      <a:pt x="120" y="68"/>
                    </a:cubicBezTo>
                    <a:cubicBezTo>
                      <a:pt x="120" y="69"/>
                      <a:pt x="120" y="69"/>
                      <a:pt x="120" y="69"/>
                    </a:cubicBezTo>
                    <a:cubicBezTo>
                      <a:pt x="119" y="68"/>
                      <a:pt x="119" y="69"/>
                      <a:pt x="118" y="68"/>
                    </a:cubicBezTo>
                    <a:cubicBezTo>
                      <a:pt x="117" y="69"/>
                      <a:pt x="118" y="70"/>
                      <a:pt x="118" y="70"/>
                    </a:cubicBezTo>
                    <a:cubicBezTo>
                      <a:pt x="120" y="69"/>
                      <a:pt x="120" y="72"/>
                      <a:pt x="122" y="73"/>
                    </a:cubicBezTo>
                    <a:cubicBezTo>
                      <a:pt x="121" y="75"/>
                      <a:pt x="117" y="73"/>
                      <a:pt x="119" y="75"/>
                    </a:cubicBezTo>
                    <a:cubicBezTo>
                      <a:pt x="120" y="75"/>
                      <a:pt x="121" y="77"/>
                      <a:pt x="121" y="75"/>
                    </a:cubicBezTo>
                    <a:cubicBezTo>
                      <a:pt x="120" y="76"/>
                      <a:pt x="122" y="77"/>
                      <a:pt x="121" y="78"/>
                    </a:cubicBezTo>
                    <a:cubicBezTo>
                      <a:pt x="120" y="77"/>
                      <a:pt x="119" y="78"/>
                      <a:pt x="118" y="77"/>
                    </a:cubicBezTo>
                    <a:cubicBezTo>
                      <a:pt x="119" y="77"/>
                      <a:pt x="119" y="76"/>
                      <a:pt x="119" y="76"/>
                    </a:cubicBezTo>
                    <a:cubicBezTo>
                      <a:pt x="118" y="76"/>
                      <a:pt x="117" y="75"/>
                      <a:pt x="117" y="76"/>
                    </a:cubicBezTo>
                    <a:cubicBezTo>
                      <a:pt x="117" y="77"/>
                      <a:pt x="116" y="78"/>
                      <a:pt x="117" y="78"/>
                    </a:cubicBezTo>
                    <a:cubicBezTo>
                      <a:pt x="118" y="78"/>
                      <a:pt x="118" y="77"/>
                      <a:pt x="118" y="78"/>
                    </a:cubicBezTo>
                    <a:cubicBezTo>
                      <a:pt x="118" y="79"/>
                      <a:pt x="117" y="79"/>
                      <a:pt x="118" y="80"/>
                    </a:cubicBezTo>
                    <a:cubicBezTo>
                      <a:pt x="118" y="79"/>
                      <a:pt x="119" y="79"/>
                      <a:pt x="120" y="80"/>
                    </a:cubicBezTo>
                    <a:cubicBezTo>
                      <a:pt x="120" y="81"/>
                      <a:pt x="120" y="81"/>
                      <a:pt x="120" y="81"/>
                    </a:cubicBezTo>
                    <a:cubicBezTo>
                      <a:pt x="119" y="81"/>
                      <a:pt x="119" y="81"/>
                      <a:pt x="119" y="81"/>
                    </a:cubicBezTo>
                    <a:cubicBezTo>
                      <a:pt x="118" y="82"/>
                      <a:pt x="120" y="81"/>
                      <a:pt x="120" y="83"/>
                    </a:cubicBezTo>
                    <a:cubicBezTo>
                      <a:pt x="118" y="83"/>
                      <a:pt x="118" y="83"/>
                      <a:pt x="118" y="83"/>
                    </a:cubicBezTo>
                    <a:cubicBezTo>
                      <a:pt x="117" y="83"/>
                      <a:pt x="119" y="81"/>
                      <a:pt x="118" y="81"/>
                    </a:cubicBezTo>
                    <a:cubicBezTo>
                      <a:pt x="117" y="82"/>
                      <a:pt x="118" y="83"/>
                      <a:pt x="117" y="83"/>
                    </a:cubicBezTo>
                    <a:cubicBezTo>
                      <a:pt x="117" y="83"/>
                      <a:pt x="117" y="83"/>
                      <a:pt x="117" y="83"/>
                    </a:cubicBezTo>
                    <a:cubicBezTo>
                      <a:pt x="117" y="83"/>
                      <a:pt x="114" y="82"/>
                      <a:pt x="115" y="84"/>
                    </a:cubicBezTo>
                    <a:cubicBezTo>
                      <a:pt x="115" y="85"/>
                      <a:pt x="115" y="85"/>
                      <a:pt x="116" y="85"/>
                    </a:cubicBezTo>
                    <a:cubicBezTo>
                      <a:pt x="116" y="87"/>
                      <a:pt x="116" y="88"/>
                      <a:pt x="116" y="89"/>
                    </a:cubicBezTo>
                    <a:cubicBezTo>
                      <a:pt x="114" y="88"/>
                      <a:pt x="115" y="91"/>
                      <a:pt x="114" y="89"/>
                    </a:cubicBezTo>
                    <a:cubicBezTo>
                      <a:pt x="115" y="89"/>
                      <a:pt x="116" y="86"/>
                      <a:pt x="115" y="85"/>
                    </a:cubicBezTo>
                    <a:cubicBezTo>
                      <a:pt x="113" y="85"/>
                      <a:pt x="116" y="84"/>
                      <a:pt x="114" y="83"/>
                    </a:cubicBezTo>
                    <a:cubicBezTo>
                      <a:pt x="114" y="84"/>
                      <a:pt x="112" y="84"/>
                      <a:pt x="111" y="83"/>
                    </a:cubicBezTo>
                    <a:cubicBezTo>
                      <a:pt x="111" y="84"/>
                      <a:pt x="111" y="84"/>
                      <a:pt x="111" y="85"/>
                    </a:cubicBezTo>
                    <a:cubicBezTo>
                      <a:pt x="112" y="85"/>
                      <a:pt x="112" y="85"/>
                      <a:pt x="113" y="85"/>
                    </a:cubicBezTo>
                    <a:cubicBezTo>
                      <a:pt x="112" y="86"/>
                      <a:pt x="112" y="88"/>
                      <a:pt x="113" y="89"/>
                    </a:cubicBezTo>
                    <a:cubicBezTo>
                      <a:pt x="112" y="90"/>
                      <a:pt x="111" y="89"/>
                      <a:pt x="111" y="89"/>
                    </a:cubicBezTo>
                    <a:cubicBezTo>
                      <a:pt x="111" y="90"/>
                      <a:pt x="110" y="92"/>
                      <a:pt x="109" y="94"/>
                    </a:cubicBezTo>
                    <a:cubicBezTo>
                      <a:pt x="111" y="93"/>
                      <a:pt x="108" y="96"/>
                      <a:pt x="110" y="96"/>
                    </a:cubicBezTo>
                    <a:cubicBezTo>
                      <a:pt x="110" y="95"/>
                      <a:pt x="112" y="95"/>
                      <a:pt x="112" y="96"/>
                    </a:cubicBezTo>
                    <a:cubicBezTo>
                      <a:pt x="112" y="96"/>
                      <a:pt x="112" y="95"/>
                      <a:pt x="111" y="95"/>
                    </a:cubicBezTo>
                    <a:cubicBezTo>
                      <a:pt x="112" y="96"/>
                      <a:pt x="109" y="96"/>
                      <a:pt x="110" y="97"/>
                    </a:cubicBezTo>
                    <a:cubicBezTo>
                      <a:pt x="111" y="95"/>
                      <a:pt x="109" y="96"/>
                      <a:pt x="108" y="95"/>
                    </a:cubicBezTo>
                    <a:cubicBezTo>
                      <a:pt x="108" y="97"/>
                      <a:pt x="107" y="95"/>
                      <a:pt x="106" y="96"/>
                    </a:cubicBezTo>
                    <a:cubicBezTo>
                      <a:pt x="106" y="97"/>
                      <a:pt x="106" y="99"/>
                      <a:pt x="106" y="100"/>
                    </a:cubicBezTo>
                    <a:cubicBezTo>
                      <a:pt x="104" y="101"/>
                      <a:pt x="103" y="104"/>
                      <a:pt x="102" y="106"/>
                    </a:cubicBezTo>
                    <a:cubicBezTo>
                      <a:pt x="101" y="106"/>
                      <a:pt x="101" y="105"/>
                      <a:pt x="100" y="105"/>
                    </a:cubicBezTo>
                    <a:cubicBezTo>
                      <a:pt x="99" y="106"/>
                      <a:pt x="102" y="106"/>
                      <a:pt x="100" y="107"/>
                    </a:cubicBezTo>
                    <a:cubicBezTo>
                      <a:pt x="100" y="106"/>
                      <a:pt x="100" y="106"/>
                      <a:pt x="100" y="106"/>
                    </a:cubicBezTo>
                    <a:cubicBezTo>
                      <a:pt x="100" y="107"/>
                      <a:pt x="98" y="108"/>
                      <a:pt x="99" y="110"/>
                    </a:cubicBezTo>
                    <a:cubicBezTo>
                      <a:pt x="98" y="108"/>
                      <a:pt x="98" y="108"/>
                      <a:pt x="98" y="108"/>
                    </a:cubicBezTo>
                    <a:cubicBezTo>
                      <a:pt x="98" y="109"/>
                      <a:pt x="98" y="109"/>
                      <a:pt x="98" y="109"/>
                    </a:cubicBezTo>
                    <a:cubicBezTo>
                      <a:pt x="98" y="109"/>
                      <a:pt x="97" y="109"/>
                      <a:pt x="97" y="109"/>
                    </a:cubicBezTo>
                    <a:cubicBezTo>
                      <a:pt x="96" y="109"/>
                      <a:pt x="96" y="110"/>
                      <a:pt x="95" y="111"/>
                    </a:cubicBezTo>
                    <a:cubicBezTo>
                      <a:pt x="96" y="111"/>
                      <a:pt x="96" y="111"/>
                      <a:pt x="96" y="111"/>
                    </a:cubicBezTo>
                    <a:cubicBezTo>
                      <a:pt x="96" y="113"/>
                      <a:pt x="95" y="113"/>
                      <a:pt x="94" y="115"/>
                    </a:cubicBezTo>
                    <a:cubicBezTo>
                      <a:pt x="93" y="114"/>
                      <a:pt x="93" y="114"/>
                      <a:pt x="93" y="114"/>
                    </a:cubicBezTo>
                    <a:cubicBezTo>
                      <a:pt x="93" y="116"/>
                      <a:pt x="93" y="116"/>
                      <a:pt x="93" y="116"/>
                    </a:cubicBezTo>
                    <a:cubicBezTo>
                      <a:pt x="92" y="115"/>
                      <a:pt x="91" y="115"/>
                      <a:pt x="92" y="116"/>
                    </a:cubicBezTo>
                    <a:cubicBezTo>
                      <a:pt x="92" y="115"/>
                      <a:pt x="92" y="114"/>
                      <a:pt x="91" y="113"/>
                    </a:cubicBezTo>
                    <a:cubicBezTo>
                      <a:pt x="92" y="112"/>
                      <a:pt x="92" y="114"/>
                      <a:pt x="93" y="114"/>
                    </a:cubicBezTo>
                    <a:cubicBezTo>
                      <a:pt x="94" y="114"/>
                      <a:pt x="94" y="113"/>
                      <a:pt x="94" y="112"/>
                    </a:cubicBezTo>
                    <a:cubicBezTo>
                      <a:pt x="93" y="113"/>
                      <a:pt x="94" y="113"/>
                      <a:pt x="94" y="113"/>
                    </a:cubicBezTo>
                    <a:cubicBezTo>
                      <a:pt x="92" y="113"/>
                      <a:pt x="93" y="112"/>
                      <a:pt x="93" y="111"/>
                    </a:cubicBezTo>
                    <a:cubicBezTo>
                      <a:pt x="93" y="111"/>
                      <a:pt x="92" y="112"/>
                      <a:pt x="92" y="112"/>
                    </a:cubicBezTo>
                    <a:cubicBezTo>
                      <a:pt x="92" y="111"/>
                      <a:pt x="92" y="111"/>
                      <a:pt x="93" y="110"/>
                    </a:cubicBezTo>
                    <a:cubicBezTo>
                      <a:pt x="93" y="110"/>
                      <a:pt x="94" y="110"/>
                      <a:pt x="94" y="110"/>
                    </a:cubicBezTo>
                    <a:cubicBezTo>
                      <a:pt x="93" y="109"/>
                      <a:pt x="93" y="109"/>
                      <a:pt x="94" y="108"/>
                    </a:cubicBezTo>
                    <a:cubicBezTo>
                      <a:pt x="96" y="108"/>
                      <a:pt x="95" y="105"/>
                      <a:pt x="96" y="104"/>
                    </a:cubicBezTo>
                    <a:cubicBezTo>
                      <a:pt x="97" y="105"/>
                      <a:pt x="97" y="106"/>
                      <a:pt x="97" y="107"/>
                    </a:cubicBezTo>
                    <a:cubicBezTo>
                      <a:pt x="98" y="107"/>
                      <a:pt x="98" y="106"/>
                      <a:pt x="98" y="106"/>
                    </a:cubicBezTo>
                    <a:cubicBezTo>
                      <a:pt x="98" y="105"/>
                      <a:pt x="97" y="104"/>
                      <a:pt x="97" y="103"/>
                    </a:cubicBezTo>
                    <a:cubicBezTo>
                      <a:pt x="98" y="103"/>
                      <a:pt x="98" y="103"/>
                      <a:pt x="98" y="103"/>
                    </a:cubicBezTo>
                    <a:cubicBezTo>
                      <a:pt x="98" y="102"/>
                      <a:pt x="97" y="101"/>
                      <a:pt x="98" y="100"/>
                    </a:cubicBezTo>
                    <a:cubicBezTo>
                      <a:pt x="100" y="99"/>
                      <a:pt x="101" y="96"/>
                      <a:pt x="102" y="95"/>
                    </a:cubicBezTo>
                    <a:cubicBezTo>
                      <a:pt x="103" y="95"/>
                      <a:pt x="103" y="95"/>
                      <a:pt x="103" y="95"/>
                    </a:cubicBezTo>
                    <a:cubicBezTo>
                      <a:pt x="102" y="93"/>
                      <a:pt x="104" y="92"/>
                      <a:pt x="104" y="90"/>
                    </a:cubicBezTo>
                    <a:cubicBezTo>
                      <a:pt x="106" y="88"/>
                      <a:pt x="105" y="85"/>
                      <a:pt x="107" y="85"/>
                    </a:cubicBezTo>
                    <a:cubicBezTo>
                      <a:pt x="108" y="81"/>
                      <a:pt x="109" y="77"/>
                      <a:pt x="111" y="73"/>
                    </a:cubicBezTo>
                    <a:cubicBezTo>
                      <a:pt x="111" y="74"/>
                      <a:pt x="111" y="74"/>
                      <a:pt x="111" y="74"/>
                    </a:cubicBezTo>
                    <a:cubicBezTo>
                      <a:pt x="111" y="73"/>
                      <a:pt x="112" y="74"/>
                      <a:pt x="112" y="73"/>
                    </a:cubicBezTo>
                    <a:cubicBezTo>
                      <a:pt x="111" y="74"/>
                      <a:pt x="112" y="72"/>
                      <a:pt x="111" y="71"/>
                    </a:cubicBezTo>
                    <a:cubicBezTo>
                      <a:pt x="112" y="70"/>
                      <a:pt x="112" y="67"/>
                      <a:pt x="112" y="65"/>
                    </a:cubicBezTo>
                    <a:cubicBezTo>
                      <a:pt x="113" y="65"/>
                      <a:pt x="113" y="65"/>
                      <a:pt x="113" y="65"/>
                    </a:cubicBezTo>
                    <a:cubicBezTo>
                      <a:pt x="112" y="63"/>
                      <a:pt x="113" y="62"/>
                      <a:pt x="114" y="60"/>
                    </a:cubicBezTo>
                    <a:cubicBezTo>
                      <a:pt x="114" y="60"/>
                      <a:pt x="115" y="59"/>
                      <a:pt x="115" y="59"/>
                    </a:cubicBezTo>
                    <a:cubicBezTo>
                      <a:pt x="114" y="57"/>
                      <a:pt x="114" y="57"/>
                      <a:pt x="114" y="55"/>
                    </a:cubicBezTo>
                    <a:cubicBezTo>
                      <a:pt x="114" y="54"/>
                      <a:pt x="114" y="52"/>
                      <a:pt x="115" y="51"/>
                    </a:cubicBezTo>
                    <a:cubicBezTo>
                      <a:pt x="114" y="46"/>
                      <a:pt x="115" y="42"/>
                      <a:pt x="113" y="38"/>
                    </a:cubicBezTo>
                    <a:cubicBezTo>
                      <a:pt x="114" y="37"/>
                      <a:pt x="114" y="37"/>
                      <a:pt x="114" y="37"/>
                    </a:cubicBezTo>
                    <a:cubicBezTo>
                      <a:pt x="111" y="33"/>
                      <a:pt x="111" y="28"/>
                      <a:pt x="109" y="25"/>
                    </a:cubicBezTo>
                    <a:cubicBezTo>
                      <a:pt x="110" y="25"/>
                      <a:pt x="110" y="25"/>
                      <a:pt x="110" y="25"/>
                    </a:cubicBezTo>
                    <a:cubicBezTo>
                      <a:pt x="110" y="23"/>
                      <a:pt x="109" y="23"/>
                      <a:pt x="108" y="23"/>
                    </a:cubicBezTo>
                    <a:cubicBezTo>
                      <a:pt x="108" y="22"/>
                      <a:pt x="106" y="22"/>
                      <a:pt x="106" y="20"/>
                    </a:cubicBezTo>
                    <a:cubicBezTo>
                      <a:pt x="106" y="19"/>
                      <a:pt x="105" y="19"/>
                      <a:pt x="104" y="19"/>
                    </a:cubicBezTo>
                    <a:cubicBezTo>
                      <a:pt x="103" y="17"/>
                      <a:pt x="103" y="16"/>
                      <a:pt x="101" y="15"/>
                    </a:cubicBezTo>
                    <a:cubicBezTo>
                      <a:pt x="101" y="16"/>
                      <a:pt x="101" y="16"/>
                      <a:pt x="101" y="16"/>
                    </a:cubicBezTo>
                    <a:cubicBezTo>
                      <a:pt x="102" y="15"/>
                      <a:pt x="102" y="15"/>
                      <a:pt x="102" y="14"/>
                    </a:cubicBezTo>
                    <a:cubicBezTo>
                      <a:pt x="102" y="14"/>
                      <a:pt x="101" y="14"/>
                      <a:pt x="101" y="14"/>
                    </a:cubicBezTo>
                    <a:cubicBezTo>
                      <a:pt x="101" y="14"/>
                      <a:pt x="101" y="14"/>
                      <a:pt x="101" y="14"/>
                    </a:cubicBezTo>
                    <a:cubicBezTo>
                      <a:pt x="100" y="14"/>
                      <a:pt x="100" y="14"/>
                      <a:pt x="100" y="15"/>
                    </a:cubicBezTo>
                    <a:cubicBezTo>
                      <a:pt x="99" y="14"/>
                      <a:pt x="98" y="13"/>
                      <a:pt x="97" y="13"/>
                    </a:cubicBezTo>
                    <a:cubicBezTo>
                      <a:pt x="96" y="13"/>
                      <a:pt x="95" y="13"/>
                      <a:pt x="94" y="12"/>
                    </a:cubicBezTo>
                    <a:cubicBezTo>
                      <a:pt x="94" y="12"/>
                      <a:pt x="94" y="13"/>
                      <a:pt x="94" y="13"/>
                    </a:cubicBezTo>
                    <a:cubicBezTo>
                      <a:pt x="92" y="13"/>
                      <a:pt x="90" y="12"/>
                      <a:pt x="89" y="13"/>
                    </a:cubicBezTo>
                    <a:cubicBezTo>
                      <a:pt x="88" y="12"/>
                      <a:pt x="89" y="12"/>
                      <a:pt x="88" y="12"/>
                    </a:cubicBezTo>
                    <a:cubicBezTo>
                      <a:pt x="88" y="12"/>
                      <a:pt x="88" y="12"/>
                      <a:pt x="88" y="13"/>
                    </a:cubicBezTo>
                    <a:cubicBezTo>
                      <a:pt x="85" y="14"/>
                      <a:pt x="81" y="13"/>
                      <a:pt x="78" y="14"/>
                    </a:cubicBezTo>
                    <a:cubicBezTo>
                      <a:pt x="73" y="17"/>
                      <a:pt x="68" y="19"/>
                      <a:pt x="63" y="22"/>
                    </a:cubicBezTo>
                    <a:cubicBezTo>
                      <a:pt x="63" y="22"/>
                      <a:pt x="63" y="22"/>
                      <a:pt x="63" y="22"/>
                    </a:cubicBezTo>
                    <a:cubicBezTo>
                      <a:pt x="62" y="24"/>
                      <a:pt x="59" y="23"/>
                      <a:pt x="59" y="26"/>
                    </a:cubicBezTo>
                    <a:cubicBezTo>
                      <a:pt x="58" y="26"/>
                      <a:pt x="57" y="26"/>
                      <a:pt x="57" y="26"/>
                    </a:cubicBezTo>
                    <a:cubicBezTo>
                      <a:pt x="57" y="27"/>
                      <a:pt x="53" y="27"/>
                      <a:pt x="52" y="30"/>
                    </a:cubicBezTo>
                    <a:cubicBezTo>
                      <a:pt x="52" y="30"/>
                      <a:pt x="53" y="29"/>
                      <a:pt x="53" y="29"/>
                    </a:cubicBezTo>
                    <a:cubicBezTo>
                      <a:pt x="50" y="30"/>
                      <a:pt x="50" y="32"/>
                      <a:pt x="47" y="33"/>
                    </a:cubicBezTo>
                    <a:cubicBezTo>
                      <a:pt x="47" y="32"/>
                      <a:pt x="48" y="32"/>
                      <a:pt x="47" y="32"/>
                    </a:cubicBezTo>
                    <a:cubicBezTo>
                      <a:pt x="46" y="32"/>
                      <a:pt x="47" y="34"/>
                      <a:pt x="45" y="33"/>
                    </a:cubicBezTo>
                    <a:cubicBezTo>
                      <a:pt x="45" y="34"/>
                      <a:pt x="46" y="34"/>
                      <a:pt x="46" y="34"/>
                    </a:cubicBezTo>
                    <a:cubicBezTo>
                      <a:pt x="42" y="37"/>
                      <a:pt x="38" y="41"/>
                      <a:pt x="35" y="45"/>
                    </a:cubicBezTo>
                    <a:cubicBezTo>
                      <a:pt x="32" y="47"/>
                      <a:pt x="33" y="43"/>
                      <a:pt x="32" y="47"/>
                    </a:cubicBezTo>
                    <a:cubicBezTo>
                      <a:pt x="31" y="47"/>
                      <a:pt x="32" y="47"/>
                      <a:pt x="32" y="47"/>
                    </a:cubicBezTo>
                    <a:cubicBezTo>
                      <a:pt x="32" y="48"/>
                      <a:pt x="29" y="47"/>
                      <a:pt x="29" y="48"/>
                    </a:cubicBezTo>
                    <a:cubicBezTo>
                      <a:pt x="30" y="49"/>
                      <a:pt x="30" y="49"/>
                      <a:pt x="30" y="49"/>
                    </a:cubicBezTo>
                    <a:cubicBezTo>
                      <a:pt x="28" y="51"/>
                      <a:pt x="27" y="50"/>
                      <a:pt x="26" y="52"/>
                    </a:cubicBezTo>
                    <a:cubicBezTo>
                      <a:pt x="26" y="52"/>
                      <a:pt x="26" y="52"/>
                      <a:pt x="26" y="52"/>
                    </a:cubicBezTo>
                    <a:cubicBezTo>
                      <a:pt x="26" y="55"/>
                      <a:pt x="24" y="56"/>
                      <a:pt x="24" y="59"/>
                    </a:cubicBezTo>
                    <a:cubicBezTo>
                      <a:pt x="18" y="68"/>
                      <a:pt x="14" y="79"/>
                      <a:pt x="11" y="89"/>
                    </a:cubicBezTo>
                    <a:cubicBezTo>
                      <a:pt x="11" y="90"/>
                      <a:pt x="11" y="90"/>
                      <a:pt x="11" y="90"/>
                    </a:cubicBezTo>
                    <a:cubicBezTo>
                      <a:pt x="10" y="93"/>
                      <a:pt x="10" y="93"/>
                      <a:pt x="10" y="93"/>
                    </a:cubicBezTo>
                    <a:cubicBezTo>
                      <a:pt x="10" y="94"/>
                      <a:pt x="10" y="95"/>
                      <a:pt x="10" y="96"/>
                    </a:cubicBezTo>
                    <a:cubicBezTo>
                      <a:pt x="10" y="98"/>
                      <a:pt x="10" y="101"/>
                      <a:pt x="10" y="103"/>
                    </a:cubicBezTo>
                    <a:cubicBezTo>
                      <a:pt x="11" y="107"/>
                      <a:pt x="12" y="111"/>
                      <a:pt x="15" y="116"/>
                    </a:cubicBezTo>
                    <a:cubicBezTo>
                      <a:pt x="15" y="118"/>
                      <a:pt x="15" y="118"/>
                      <a:pt x="17" y="120"/>
                    </a:cubicBezTo>
                    <a:cubicBezTo>
                      <a:pt x="17" y="120"/>
                      <a:pt x="17" y="120"/>
                      <a:pt x="17" y="120"/>
                    </a:cubicBezTo>
                    <a:cubicBezTo>
                      <a:pt x="18" y="119"/>
                      <a:pt x="18" y="121"/>
                      <a:pt x="19" y="120"/>
                    </a:cubicBezTo>
                    <a:cubicBezTo>
                      <a:pt x="22" y="123"/>
                      <a:pt x="25" y="124"/>
                      <a:pt x="28" y="126"/>
                    </a:cubicBezTo>
                    <a:cubicBezTo>
                      <a:pt x="28" y="126"/>
                      <a:pt x="27" y="127"/>
                      <a:pt x="28" y="127"/>
                    </a:cubicBezTo>
                    <a:cubicBezTo>
                      <a:pt x="29" y="126"/>
                      <a:pt x="29" y="126"/>
                      <a:pt x="29" y="126"/>
                    </a:cubicBezTo>
                    <a:cubicBezTo>
                      <a:pt x="29" y="127"/>
                      <a:pt x="29" y="127"/>
                      <a:pt x="29" y="127"/>
                    </a:cubicBezTo>
                    <a:cubicBezTo>
                      <a:pt x="29" y="127"/>
                      <a:pt x="30" y="126"/>
                      <a:pt x="30" y="126"/>
                    </a:cubicBezTo>
                    <a:cubicBezTo>
                      <a:pt x="34" y="127"/>
                      <a:pt x="39" y="128"/>
                      <a:pt x="43" y="129"/>
                    </a:cubicBezTo>
                    <a:cubicBezTo>
                      <a:pt x="48" y="130"/>
                      <a:pt x="53" y="130"/>
                      <a:pt x="58" y="129"/>
                    </a:cubicBezTo>
                    <a:cubicBezTo>
                      <a:pt x="60" y="129"/>
                      <a:pt x="63" y="127"/>
                      <a:pt x="66" y="126"/>
                    </a:cubicBezTo>
                    <a:cubicBezTo>
                      <a:pt x="73" y="125"/>
                      <a:pt x="80" y="122"/>
                      <a:pt x="85" y="115"/>
                    </a:cubicBezTo>
                    <a:cubicBezTo>
                      <a:pt x="85" y="115"/>
                      <a:pt x="86" y="118"/>
                      <a:pt x="84" y="12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1" name="Freeform 43"/>
              <p:cNvSpPr>
                <a:spLocks/>
              </p:cNvSpPr>
              <p:nvPr/>
            </p:nvSpPr>
            <p:spPr bwMode="auto">
              <a:xfrm>
                <a:off x="3670" y="1884"/>
                <a:ext cx="2" cy="2"/>
              </a:xfrm>
              <a:custGeom>
                <a:avLst/>
                <a:gdLst>
                  <a:gd name="T0" fmla="*/ 0 w 1"/>
                  <a:gd name="T1" fmla="*/ 0 h 1"/>
                  <a:gd name="T2" fmla="*/ 2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0"/>
                      <a:pt x="1"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2" name="Freeform 44"/>
              <p:cNvSpPr>
                <a:spLocks/>
              </p:cNvSpPr>
              <p:nvPr/>
            </p:nvSpPr>
            <p:spPr bwMode="auto">
              <a:xfrm>
                <a:off x="3717" y="1841"/>
                <a:ext cx="2" cy="0"/>
              </a:xfrm>
              <a:custGeom>
                <a:avLst/>
                <a:gdLst>
                  <a:gd name="T0" fmla="*/ 0 w 1"/>
                  <a:gd name="T1" fmla="*/ 0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3" name="Freeform 45"/>
              <p:cNvSpPr>
                <a:spLocks/>
              </p:cNvSpPr>
              <p:nvPr/>
            </p:nvSpPr>
            <p:spPr bwMode="auto">
              <a:xfrm>
                <a:off x="3724" y="1827"/>
                <a:ext cx="2" cy="5"/>
              </a:xfrm>
              <a:custGeom>
                <a:avLst/>
                <a:gdLst>
                  <a:gd name="T0" fmla="*/ 0 w 1"/>
                  <a:gd name="T1" fmla="*/ 0 h 2"/>
                  <a:gd name="T2" fmla="*/ 0 w 1"/>
                  <a:gd name="T3" fmla="*/ 5 h 2"/>
                  <a:gd name="T4" fmla="*/ 0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0" y="0"/>
                    </a:moveTo>
                    <a:cubicBezTo>
                      <a:pt x="1" y="0"/>
                      <a:pt x="0" y="2"/>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4" name="Freeform 46"/>
              <p:cNvSpPr>
                <a:spLocks/>
              </p:cNvSpPr>
              <p:nvPr/>
            </p:nvSpPr>
            <p:spPr bwMode="auto">
              <a:xfrm>
                <a:off x="3736" y="1813"/>
                <a:ext cx="2" cy="2"/>
              </a:xfrm>
              <a:custGeom>
                <a:avLst/>
                <a:gdLst>
                  <a:gd name="T0" fmla="*/ 0 w 1"/>
                  <a:gd name="T1" fmla="*/ 2 h 1"/>
                  <a:gd name="T2" fmla="*/ 2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0"/>
                      <a:pt x="1" y="1"/>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5" name="Freeform 47"/>
              <p:cNvSpPr>
                <a:spLocks/>
              </p:cNvSpPr>
              <p:nvPr/>
            </p:nvSpPr>
            <p:spPr bwMode="auto">
              <a:xfrm>
                <a:off x="3734" y="1810"/>
                <a:ext cx="2" cy="3"/>
              </a:xfrm>
              <a:custGeom>
                <a:avLst/>
                <a:gdLst>
                  <a:gd name="T0" fmla="*/ 0 w 1"/>
                  <a:gd name="T1" fmla="*/ 3 h 1"/>
                  <a:gd name="T2" fmla="*/ 2 w 1"/>
                  <a:gd name="T3" fmla="*/ 0 h 1"/>
                  <a:gd name="T4" fmla="*/ 0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6" name="Freeform 48"/>
              <p:cNvSpPr>
                <a:spLocks/>
              </p:cNvSpPr>
              <p:nvPr/>
            </p:nvSpPr>
            <p:spPr bwMode="auto">
              <a:xfrm>
                <a:off x="3748" y="1777"/>
                <a:ext cx="2" cy="5"/>
              </a:xfrm>
              <a:custGeom>
                <a:avLst/>
                <a:gdLst>
                  <a:gd name="T0" fmla="*/ 0 w 1"/>
                  <a:gd name="T1" fmla="*/ 5 h 2"/>
                  <a:gd name="T2" fmla="*/ 2 w 1"/>
                  <a:gd name="T3" fmla="*/ 0 h 2"/>
                  <a:gd name="T4" fmla="*/ 0 w 1"/>
                  <a:gd name="T5" fmla="*/ 5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1" y="1"/>
                      <a:pt x="0" y="1"/>
                      <a:pt x="1" y="0"/>
                    </a:cubicBezTo>
                    <a:cubicBezTo>
                      <a:pt x="0" y="1"/>
                      <a:pt x="1"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7" name="Freeform 49"/>
              <p:cNvSpPr>
                <a:spLocks/>
              </p:cNvSpPr>
              <p:nvPr/>
            </p:nvSpPr>
            <p:spPr bwMode="auto">
              <a:xfrm>
                <a:off x="3750" y="1763"/>
                <a:ext cx="2" cy="2"/>
              </a:xfrm>
              <a:custGeom>
                <a:avLst/>
                <a:gdLst>
                  <a:gd name="T0" fmla="*/ 0 w 1"/>
                  <a:gd name="T1" fmla="*/ 2 h 1"/>
                  <a:gd name="T2" fmla="*/ 0 w 1"/>
                  <a:gd name="T3" fmla="*/ 0 h 1"/>
                  <a:gd name="T4" fmla="*/ 2 w 1"/>
                  <a:gd name="T5" fmla="*/ 2 h 1"/>
                  <a:gd name="T6" fmla="*/ 0 w 1"/>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1" y="1"/>
                      <a:pt x="0" y="0"/>
                    </a:cubicBezTo>
                    <a:cubicBezTo>
                      <a:pt x="1" y="0"/>
                      <a:pt x="1" y="1"/>
                      <a:pt x="1" y="1"/>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8" name="Freeform 50"/>
              <p:cNvSpPr>
                <a:spLocks/>
              </p:cNvSpPr>
              <p:nvPr/>
            </p:nvSpPr>
            <p:spPr bwMode="auto">
              <a:xfrm>
                <a:off x="3575" y="1654"/>
                <a:ext cx="0" cy="2"/>
              </a:xfrm>
              <a:custGeom>
                <a:avLst/>
                <a:gdLst>
                  <a:gd name="T0" fmla="*/ 2 h 2"/>
                  <a:gd name="T1" fmla="*/ 0 h 2"/>
                  <a:gd name="T2" fmla="*/ 2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9" name="Freeform 51"/>
              <p:cNvSpPr>
                <a:spLocks/>
              </p:cNvSpPr>
              <p:nvPr/>
            </p:nvSpPr>
            <p:spPr bwMode="auto">
              <a:xfrm>
                <a:off x="3487" y="1744"/>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0" y="0"/>
                      <a:pt x="0" y="0"/>
                    </a:cubicBezTo>
                    <a:cubicBezTo>
                      <a:pt x="0"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0" name="Freeform 52"/>
              <p:cNvSpPr>
                <a:spLocks/>
              </p:cNvSpPr>
              <p:nvPr/>
            </p:nvSpPr>
            <p:spPr bwMode="auto">
              <a:xfrm>
                <a:off x="3466" y="1806"/>
                <a:ext cx="2" cy="2"/>
              </a:xfrm>
              <a:custGeom>
                <a:avLst/>
                <a:gdLst>
                  <a:gd name="T0" fmla="*/ 0 w 2"/>
                  <a:gd name="T1" fmla="*/ 2 h 2"/>
                  <a:gd name="T2" fmla="*/ 0 w 2"/>
                  <a:gd name="T3" fmla="*/ 0 h 2"/>
                  <a:gd name="T4" fmla="*/ 2 w 2"/>
                  <a:gd name="T5" fmla="*/ 2 h 2"/>
                  <a:gd name="T6" fmla="*/ 0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2"/>
                    </a:moveTo>
                    <a:lnTo>
                      <a:pt x="0" y="0"/>
                    </a:lnTo>
                    <a:lnTo>
                      <a:pt x="2" y="2"/>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1" name="Freeform 53"/>
              <p:cNvSpPr>
                <a:spLocks/>
              </p:cNvSpPr>
              <p:nvPr/>
            </p:nvSpPr>
            <p:spPr bwMode="auto">
              <a:xfrm>
                <a:off x="4245" y="1678"/>
                <a:ext cx="3" cy="4"/>
              </a:xfrm>
              <a:custGeom>
                <a:avLst/>
                <a:gdLst>
                  <a:gd name="T0" fmla="*/ 3 w 1"/>
                  <a:gd name="T1" fmla="*/ 2 h 2"/>
                  <a:gd name="T2" fmla="*/ 0 w 1"/>
                  <a:gd name="T3" fmla="*/ 2 h 2"/>
                  <a:gd name="T4" fmla="*/ 3 w 1"/>
                  <a:gd name="T5" fmla="*/ 2 h 2"/>
                  <a:gd name="T6" fmla="*/ 0 60000 65536"/>
                  <a:gd name="T7" fmla="*/ 0 60000 65536"/>
                  <a:gd name="T8" fmla="*/ 0 60000 65536"/>
                </a:gdLst>
                <a:ahLst/>
                <a:cxnLst>
                  <a:cxn ang="T6">
                    <a:pos x="T0" y="T1"/>
                  </a:cxn>
                  <a:cxn ang="T7">
                    <a:pos x="T2" y="T3"/>
                  </a:cxn>
                  <a:cxn ang="T8">
                    <a:pos x="T4" y="T5"/>
                  </a:cxn>
                </a:cxnLst>
                <a:rect l="0" t="0" r="r" b="b"/>
                <a:pathLst>
                  <a:path w="1" h="2">
                    <a:moveTo>
                      <a:pt x="1" y="1"/>
                    </a:moveTo>
                    <a:cubicBezTo>
                      <a:pt x="0" y="0"/>
                      <a:pt x="1" y="2"/>
                      <a:pt x="0" y="1"/>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2" name="Freeform 54"/>
              <p:cNvSpPr>
                <a:spLocks/>
              </p:cNvSpPr>
              <p:nvPr/>
            </p:nvSpPr>
            <p:spPr bwMode="auto">
              <a:xfrm>
                <a:off x="3978" y="1633"/>
                <a:ext cx="350" cy="376"/>
              </a:xfrm>
              <a:custGeom>
                <a:avLst/>
                <a:gdLst>
                  <a:gd name="T0" fmla="*/ 166 w 148"/>
                  <a:gd name="T1" fmla="*/ 14 h 159"/>
                  <a:gd name="T2" fmla="*/ 144 w 148"/>
                  <a:gd name="T3" fmla="*/ 17 h 159"/>
                  <a:gd name="T4" fmla="*/ 80 w 148"/>
                  <a:gd name="T5" fmla="*/ 50 h 159"/>
                  <a:gd name="T6" fmla="*/ 64 w 148"/>
                  <a:gd name="T7" fmla="*/ 61 h 159"/>
                  <a:gd name="T8" fmla="*/ 28 w 148"/>
                  <a:gd name="T9" fmla="*/ 114 h 159"/>
                  <a:gd name="T10" fmla="*/ 21 w 148"/>
                  <a:gd name="T11" fmla="*/ 137 h 159"/>
                  <a:gd name="T12" fmla="*/ 24 w 148"/>
                  <a:gd name="T13" fmla="*/ 170 h 159"/>
                  <a:gd name="T14" fmla="*/ 19 w 148"/>
                  <a:gd name="T15" fmla="*/ 192 h 159"/>
                  <a:gd name="T16" fmla="*/ 38 w 148"/>
                  <a:gd name="T17" fmla="*/ 218 h 159"/>
                  <a:gd name="T18" fmla="*/ 43 w 148"/>
                  <a:gd name="T19" fmla="*/ 232 h 159"/>
                  <a:gd name="T20" fmla="*/ 64 w 148"/>
                  <a:gd name="T21" fmla="*/ 255 h 159"/>
                  <a:gd name="T22" fmla="*/ 85 w 148"/>
                  <a:gd name="T23" fmla="*/ 279 h 159"/>
                  <a:gd name="T24" fmla="*/ 95 w 148"/>
                  <a:gd name="T25" fmla="*/ 289 h 159"/>
                  <a:gd name="T26" fmla="*/ 104 w 148"/>
                  <a:gd name="T27" fmla="*/ 298 h 159"/>
                  <a:gd name="T28" fmla="*/ 130 w 148"/>
                  <a:gd name="T29" fmla="*/ 319 h 159"/>
                  <a:gd name="T30" fmla="*/ 154 w 148"/>
                  <a:gd name="T31" fmla="*/ 329 h 159"/>
                  <a:gd name="T32" fmla="*/ 177 w 148"/>
                  <a:gd name="T33" fmla="*/ 341 h 159"/>
                  <a:gd name="T34" fmla="*/ 201 w 148"/>
                  <a:gd name="T35" fmla="*/ 348 h 159"/>
                  <a:gd name="T36" fmla="*/ 213 w 148"/>
                  <a:gd name="T37" fmla="*/ 348 h 159"/>
                  <a:gd name="T38" fmla="*/ 218 w 148"/>
                  <a:gd name="T39" fmla="*/ 348 h 159"/>
                  <a:gd name="T40" fmla="*/ 232 w 148"/>
                  <a:gd name="T41" fmla="*/ 348 h 159"/>
                  <a:gd name="T42" fmla="*/ 260 w 148"/>
                  <a:gd name="T43" fmla="*/ 341 h 159"/>
                  <a:gd name="T44" fmla="*/ 279 w 148"/>
                  <a:gd name="T45" fmla="*/ 329 h 159"/>
                  <a:gd name="T46" fmla="*/ 291 w 148"/>
                  <a:gd name="T47" fmla="*/ 312 h 159"/>
                  <a:gd name="T48" fmla="*/ 305 w 148"/>
                  <a:gd name="T49" fmla="*/ 293 h 159"/>
                  <a:gd name="T50" fmla="*/ 315 w 148"/>
                  <a:gd name="T51" fmla="*/ 260 h 159"/>
                  <a:gd name="T52" fmla="*/ 331 w 148"/>
                  <a:gd name="T53" fmla="*/ 260 h 159"/>
                  <a:gd name="T54" fmla="*/ 324 w 148"/>
                  <a:gd name="T55" fmla="*/ 241 h 159"/>
                  <a:gd name="T56" fmla="*/ 326 w 148"/>
                  <a:gd name="T57" fmla="*/ 225 h 159"/>
                  <a:gd name="T58" fmla="*/ 322 w 148"/>
                  <a:gd name="T59" fmla="*/ 213 h 159"/>
                  <a:gd name="T60" fmla="*/ 326 w 148"/>
                  <a:gd name="T61" fmla="*/ 206 h 159"/>
                  <a:gd name="T62" fmla="*/ 322 w 148"/>
                  <a:gd name="T63" fmla="*/ 194 h 159"/>
                  <a:gd name="T64" fmla="*/ 333 w 148"/>
                  <a:gd name="T65" fmla="*/ 182 h 159"/>
                  <a:gd name="T66" fmla="*/ 324 w 148"/>
                  <a:gd name="T67" fmla="*/ 166 h 159"/>
                  <a:gd name="T68" fmla="*/ 315 w 148"/>
                  <a:gd name="T69" fmla="*/ 163 h 159"/>
                  <a:gd name="T70" fmla="*/ 315 w 148"/>
                  <a:gd name="T71" fmla="*/ 151 h 159"/>
                  <a:gd name="T72" fmla="*/ 317 w 148"/>
                  <a:gd name="T73" fmla="*/ 144 h 159"/>
                  <a:gd name="T74" fmla="*/ 317 w 148"/>
                  <a:gd name="T75" fmla="*/ 132 h 159"/>
                  <a:gd name="T76" fmla="*/ 310 w 148"/>
                  <a:gd name="T77" fmla="*/ 116 h 159"/>
                  <a:gd name="T78" fmla="*/ 291 w 148"/>
                  <a:gd name="T79" fmla="*/ 85 h 159"/>
                  <a:gd name="T80" fmla="*/ 281 w 148"/>
                  <a:gd name="T81" fmla="*/ 73 h 159"/>
                  <a:gd name="T82" fmla="*/ 277 w 148"/>
                  <a:gd name="T83" fmla="*/ 61 h 159"/>
                  <a:gd name="T84" fmla="*/ 286 w 148"/>
                  <a:gd name="T85" fmla="*/ 66 h 159"/>
                  <a:gd name="T86" fmla="*/ 300 w 148"/>
                  <a:gd name="T87" fmla="*/ 83 h 159"/>
                  <a:gd name="T88" fmla="*/ 343 w 148"/>
                  <a:gd name="T89" fmla="*/ 163 h 159"/>
                  <a:gd name="T90" fmla="*/ 348 w 148"/>
                  <a:gd name="T91" fmla="*/ 203 h 159"/>
                  <a:gd name="T92" fmla="*/ 324 w 148"/>
                  <a:gd name="T93" fmla="*/ 310 h 159"/>
                  <a:gd name="T94" fmla="*/ 298 w 148"/>
                  <a:gd name="T95" fmla="*/ 341 h 159"/>
                  <a:gd name="T96" fmla="*/ 270 w 148"/>
                  <a:gd name="T97" fmla="*/ 367 h 159"/>
                  <a:gd name="T98" fmla="*/ 161 w 148"/>
                  <a:gd name="T99" fmla="*/ 357 h 159"/>
                  <a:gd name="T100" fmla="*/ 114 w 148"/>
                  <a:gd name="T101" fmla="*/ 331 h 159"/>
                  <a:gd name="T102" fmla="*/ 61 w 148"/>
                  <a:gd name="T103" fmla="*/ 284 h 159"/>
                  <a:gd name="T104" fmla="*/ 5 w 148"/>
                  <a:gd name="T105" fmla="*/ 189 h 159"/>
                  <a:gd name="T106" fmla="*/ 47 w 148"/>
                  <a:gd name="T107" fmla="*/ 52 h 159"/>
                  <a:gd name="T108" fmla="*/ 85 w 148"/>
                  <a:gd name="T109" fmla="*/ 24 h 159"/>
                  <a:gd name="T110" fmla="*/ 255 w 148"/>
                  <a:gd name="T111" fmla="*/ 38 h 1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8" h="159">
                    <a:moveTo>
                      <a:pt x="108" y="16"/>
                    </a:moveTo>
                    <a:cubicBezTo>
                      <a:pt x="105" y="16"/>
                      <a:pt x="103" y="15"/>
                      <a:pt x="100" y="13"/>
                    </a:cubicBezTo>
                    <a:cubicBezTo>
                      <a:pt x="98" y="12"/>
                      <a:pt x="95" y="10"/>
                      <a:pt x="92" y="10"/>
                    </a:cubicBezTo>
                    <a:cubicBezTo>
                      <a:pt x="91" y="10"/>
                      <a:pt x="92" y="9"/>
                      <a:pt x="91" y="9"/>
                    </a:cubicBezTo>
                    <a:cubicBezTo>
                      <a:pt x="88" y="9"/>
                      <a:pt x="84" y="9"/>
                      <a:pt x="81" y="8"/>
                    </a:cubicBezTo>
                    <a:cubicBezTo>
                      <a:pt x="77" y="7"/>
                      <a:pt x="73" y="6"/>
                      <a:pt x="70" y="6"/>
                    </a:cubicBezTo>
                    <a:cubicBezTo>
                      <a:pt x="70" y="5"/>
                      <a:pt x="70" y="5"/>
                      <a:pt x="70" y="5"/>
                    </a:cubicBezTo>
                    <a:cubicBezTo>
                      <a:pt x="69" y="5"/>
                      <a:pt x="68" y="7"/>
                      <a:pt x="66" y="6"/>
                    </a:cubicBezTo>
                    <a:cubicBezTo>
                      <a:pt x="66" y="6"/>
                      <a:pt x="67" y="6"/>
                      <a:pt x="66" y="6"/>
                    </a:cubicBezTo>
                    <a:cubicBezTo>
                      <a:pt x="66" y="7"/>
                      <a:pt x="64" y="6"/>
                      <a:pt x="63" y="7"/>
                    </a:cubicBezTo>
                    <a:cubicBezTo>
                      <a:pt x="63" y="7"/>
                      <a:pt x="63" y="6"/>
                      <a:pt x="62" y="6"/>
                    </a:cubicBezTo>
                    <a:cubicBezTo>
                      <a:pt x="61" y="7"/>
                      <a:pt x="61" y="7"/>
                      <a:pt x="61" y="7"/>
                    </a:cubicBezTo>
                    <a:cubicBezTo>
                      <a:pt x="60" y="10"/>
                      <a:pt x="56" y="8"/>
                      <a:pt x="54" y="10"/>
                    </a:cubicBezTo>
                    <a:cubicBezTo>
                      <a:pt x="54" y="10"/>
                      <a:pt x="54" y="9"/>
                      <a:pt x="54" y="9"/>
                    </a:cubicBezTo>
                    <a:cubicBezTo>
                      <a:pt x="50" y="12"/>
                      <a:pt x="44" y="14"/>
                      <a:pt x="40" y="17"/>
                    </a:cubicBezTo>
                    <a:cubicBezTo>
                      <a:pt x="40" y="16"/>
                      <a:pt x="40" y="16"/>
                      <a:pt x="39" y="15"/>
                    </a:cubicBezTo>
                    <a:cubicBezTo>
                      <a:pt x="39" y="17"/>
                      <a:pt x="38" y="18"/>
                      <a:pt x="37" y="18"/>
                    </a:cubicBezTo>
                    <a:cubicBezTo>
                      <a:pt x="36" y="18"/>
                      <a:pt x="36" y="21"/>
                      <a:pt x="34" y="21"/>
                    </a:cubicBezTo>
                    <a:cubicBezTo>
                      <a:pt x="34" y="21"/>
                      <a:pt x="34" y="21"/>
                      <a:pt x="34" y="21"/>
                    </a:cubicBezTo>
                    <a:cubicBezTo>
                      <a:pt x="34" y="22"/>
                      <a:pt x="32" y="21"/>
                      <a:pt x="32" y="23"/>
                    </a:cubicBezTo>
                    <a:cubicBezTo>
                      <a:pt x="31" y="23"/>
                      <a:pt x="31" y="23"/>
                      <a:pt x="31" y="23"/>
                    </a:cubicBezTo>
                    <a:cubicBezTo>
                      <a:pt x="32" y="24"/>
                      <a:pt x="29" y="23"/>
                      <a:pt x="29" y="24"/>
                    </a:cubicBezTo>
                    <a:cubicBezTo>
                      <a:pt x="29" y="25"/>
                      <a:pt x="29" y="25"/>
                      <a:pt x="29" y="25"/>
                    </a:cubicBezTo>
                    <a:cubicBezTo>
                      <a:pt x="29" y="26"/>
                      <a:pt x="28" y="25"/>
                      <a:pt x="27" y="26"/>
                    </a:cubicBezTo>
                    <a:cubicBezTo>
                      <a:pt x="27" y="26"/>
                      <a:pt x="27" y="26"/>
                      <a:pt x="27" y="26"/>
                    </a:cubicBezTo>
                    <a:cubicBezTo>
                      <a:pt x="26" y="28"/>
                      <a:pt x="25" y="28"/>
                      <a:pt x="25" y="29"/>
                    </a:cubicBezTo>
                    <a:cubicBezTo>
                      <a:pt x="24" y="28"/>
                      <a:pt x="27" y="27"/>
                      <a:pt x="25" y="27"/>
                    </a:cubicBezTo>
                    <a:cubicBezTo>
                      <a:pt x="21" y="32"/>
                      <a:pt x="17" y="38"/>
                      <a:pt x="14" y="44"/>
                    </a:cubicBezTo>
                    <a:cubicBezTo>
                      <a:pt x="13" y="44"/>
                      <a:pt x="13" y="45"/>
                      <a:pt x="12" y="45"/>
                    </a:cubicBezTo>
                    <a:cubicBezTo>
                      <a:pt x="12" y="46"/>
                      <a:pt x="12" y="47"/>
                      <a:pt x="12" y="48"/>
                    </a:cubicBezTo>
                    <a:cubicBezTo>
                      <a:pt x="12" y="48"/>
                      <a:pt x="11" y="48"/>
                      <a:pt x="11" y="49"/>
                    </a:cubicBezTo>
                    <a:cubicBezTo>
                      <a:pt x="10" y="50"/>
                      <a:pt x="12" y="50"/>
                      <a:pt x="11" y="51"/>
                    </a:cubicBezTo>
                    <a:cubicBezTo>
                      <a:pt x="11" y="51"/>
                      <a:pt x="11" y="51"/>
                      <a:pt x="10" y="51"/>
                    </a:cubicBezTo>
                    <a:cubicBezTo>
                      <a:pt x="11" y="52"/>
                      <a:pt x="10" y="53"/>
                      <a:pt x="10" y="55"/>
                    </a:cubicBezTo>
                    <a:cubicBezTo>
                      <a:pt x="10" y="55"/>
                      <a:pt x="10" y="54"/>
                      <a:pt x="10" y="54"/>
                    </a:cubicBezTo>
                    <a:cubicBezTo>
                      <a:pt x="10" y="56"/>
                      <a:pt x="9" y="57"/>
                      <a:pt x="9" y="58"/>
                    </a:cubicBezTo>
                    <a:cubicBezTo>
                      <a:pt x="9" y="58"/>
                      <a:pt x="9" y="58"/>
                      <a:pt x="9" y="58"/>
                    </a:cubicBezTo>
                    <a:cubicBezTo>
                      <a:pt x="8" y="60"/>
                      <a:pt x="10" y="58"/>
                      <a:pt x="9" y="60"/>
                    </a:cubicBezTo>
                    <a:cubicBezTo>
                      <a:pt x="9" y="60"/>
                      <a:pt x="9" y="60"/>
                      <a:pt x="9" y="60"/>
                    </a:cubicBezTo>
                    <a:cubicBezTo>
                      <a:pt x="10" y="62"/>
                      <a:pt x="9" y="64"/>
                      <a:pt x="10" y="66"/>
                    </a:cubicBezTo>
                    <a:cubicBezTo>
                      <a:pt x="9" y="66"/>
                      <a:pt x="9" y="66"/>
                      <a:pt x="9" y="66"/>
                    </a:cubicBezTo>
                    <a:cubicBezTo>
                      <a:pt x="9" y="68"/>
                      <a:pt x="9" y="70"/>
                      <a:pt x="10" y="72"/>
                    </a:cubicBezTo>
                    <a:cubicBezTo>
                      <a:pt x="10" y="72"/>
                      <a:pt x="8" y="72"/>
                      <a:pt x="8" y="73"/>
                    </a:cubicBezTo>
                    <a:cubicBezTo>
                      <a:pt x="10" y="73"/>
                      <a:pt x="9" y="77"/>
                      <a:pt x="11" y="75"/>
                    </a:cubicBezTo>
                    <a:cubicBezTo>
                      <a:pt x="11" y="77"/>
                      <a:pt x="11" y="80"/>
                      <a:pt x="12" y="81"/>
                    </a:cubicBezTo>
                    <a:cubicBezTo>
                      <a:pt x="11" y="80"/>
                      <a:pt x="10" y="82"/>
                      <a:pt x="10" y="80"/>
                    </a:cubicBezTo>
                    <a:cubicBezTo>
                      <a:pt x="9" y="82"/>
                      <a:pt x="9" y="82"/>
                      <a:pt x="9" y="82"/>
                    </a:cubicBezTo>
                    <a:cubicBezTo>
                      <a:pt x="8" y="82"/>
                      <a:pt x="9" y="81"/>
                      <a:pt x="8" y="81"/>
                    </a:cubicBezTo>
                    <a:cubicBezTo>
                      <a:pt x="8" y="82"/>
                      <a:pt x="10" y="84"/>
                      <a:pt x="9" y="84"/>
                    </a:cubicBezTo>
                    <a:cubicBezTo>
                      <a:pt x="11" y="85"/>
                      <a:pt x="13" y="86"/>
                      <a:pt x="13" y="88"/>
                    </a:cubicBezTo>
                    <a:cubicBezTo>
                      <a:pt x="13" y="87"/>
                      <a:pt x="12" y="89"/>
                      <a:pt x="12" y="88"/>
                    </a:cubicBezTo>
                    <a:cubicBezTo>
                      <a:pt x="13" y="89"/>
                      <a:pt x="14" y="90"/>
                      <a:pt x="15" y="90"/>
                    </a:cubicBezTo>
                    <a:cubicBezTo>
                      <a:pt x="16" y="91"/>
                      <a:pt x="14" y="91"/>
                      <a:pt x="15" y="91"/>
                    </a:cubicBezTo>
                    <a:cubicBezTo>
                      <a:pt x="15" y="91"/>
                      <a:pt x="16" y="92"/>
                      <a:pt x="16" y="92"/>
                    </a:cubicBezTo>
                    <a:cubicBezTo>
                      <a:pt x="16" y="92"/>
                      <a:pt x="18" y="94"/>
                      <a:pt x="16" y="95"/>
                    </a:cubicBezTo>
                    <a:cubicBezTo>
                      <a:pt x="16" y="95"/>
                      <a:pt x="16" y="94"/>
                      <a:pt x="16" y="95"/>
                    </a:cubicBezTo>
                    <a:cubicBezTo>
                      <a:pt x="16" y="96"/>
                      <a:pt x="17" y="96"/>
                      <a:pt x="17" y="97"/>
                    </a:cubicBezTo>
                    <a:cubicBezTo>
                      <a:pt x="17" y="97"/>
                      <a:pt x="17" y="97"/>
                      <a:pt x="17" y="97"/>
                    </a:cubicBezTo>
                    <a:cubicBezTo>
                      <a:pt x="17" y="98"/>
                      <a:pt x="19" y="99"/>
                      <a:pt x="19" y="98"/>
                    </a:cubicBezTo>
                    <a:cubicBezTo>
                      <a:pt x="19" y="97"/>
                      <a:pt x="18" y="99"/>
                      <a:pt x="18" y="98"/>
                    </a:cubicBezTo>
                    <a:cubicBezTo>
                      <a:pt x="19" y="98"/>
                      <a:pt x="20" y="99"/>
                      <a:pt x="21" y="100"/>
                    </a:cubicBezTo>
                    <a:cubicBezTo>
                      <a:pt x="20" y="100"/>
                      <a:pt x="20" y="100"/>
                      <a:pt x="20" y="100"/>
                    </a:cubicBezTo>
                    <a:cubicBezTo>
                      <a:pt x="21" y="101"/>
                      <a:pt x="23" y="102"/>
                      <a:pt x="24" y="103"/>
                    </a:cubicBezTo>
                    <a:cubicBezTo>
                      <a:pt x="25" y="103"/>
                      <a:pt x="23" y="104"/>
                      <a:pt x="23" y="103"/>
                    </a:cubicBezTo>
                    <a:cubicBezTo>
                      <a:pt x="23" y="106"/>
                      <a:pt x="27" y="106"/>
                      <a:pt x="27" y="109"/>
                    </a:cubicBezTo>
                    <a:cubicBezTo>
                      <a:pt x="26" y="109"/>
                      <a:pt x="27" y="108"/>
                      <a:pt x="27" y="108"/>
                    </a:cubicBezTo>
                    <a:cubicBezTo>
                      <a:pt x="28" y="109"/>
                      <a:pt x="27" y="110"/>
                      <a:pt x="28" y="110"/>
                    </a:cubicBezTo>
                    <a:cubicBezTo>
                      <a:pt x="27" y="111"/>
                      <a:pt x="29" y="111"/>
                      <a:pt x="29" y="111"/>
                    </a:cubicBezTo>
                    <a:cubicBezTo>
                      <a:pt x="30" y="111"/>
                      <a:pt x="29" y="112"/>
                      <a:pt x="29" y="111"/>
                    </a:cubicBezTo>
                    <a:cubicBezTo>
                      <a:pt x="30" y="112"/>
                      <a:pt x="33" y="114"/>
                      <a:pt x="34" y="117"/>
                    </a:cubicBezTo>
                    <a:cubicBezTo>
                      <a:pt x="35" y="116"/>
                      <a:pt x="36" y="117"/>
                      <a:pt x="37" y="117"/>
                    </a:cubicBezTo>
                    <a:cubicBezTo>
                      <a:pt x="36" y="118"/>
                      <a:pt x="36" y="118"/>
                      <a:pt x="36" y="118"/>
                    </a:cubicBezTo>
                    <a:cubicBezTo>
                      <a:pt x="36" y="118"/>
                      <a:pt x="37" y="119"/>
                      <a:pt x="37" y="120"/>
                    </a:cubicBezTo>
                    <a:cubicBezTo>
                      <a:pt x="39" y="120"/>
                      <a:pt x="33" y="117"/>
                      <a:pt x="35" y="117"/>
                    </a:cubicBezTo>
                    <a:cubicBezTo>
                      <a:pt x="34" y="118"/>
                      <a:pt x="37" y="118"/>
                      <a:pt x="36" y="119"/>
                    </a:cubicBezTo>
                    <a:cubicBezTo>
                      <a:pt x="37" y="119"/>
                      <a:pt x="39" y="119"/>
                      <a:pt x="39" y="121"/>
                    </a:cubicBezTo>
                    <a:cubicBezTo>
                      <a:pt x="39" y="121"/>
                      <a:pt x="37" y="121"/>
                      <a:pt x="38" y="122"/>
                    </a:cubicBezTo>
                    <a:cubicBezTo>
                      <a:pt x="39" y="123"/>
                      <a:pt x="39" y="122"/>
                      <a:pt x="40" y="122"/>
                    </a:cubicBezTo>
                    <a:cubicBezTo>
                      <a:pt x="41" y="123"/>
                      <a:pt x="41" y="123"/>
                      <a:pt x="41" y="123"/>
                    </a:cubicBezTo>
                    <a:cubicBezTo>
                      <a:pt x="41" y="122"/>
                      <a:pt x="42" y="124"/>
                      <a:pt x="42" y="123"/>
                    </a:cubicBezTo>
                    <a:cubicBezTo>
                      <a:pt x="42" y="123"/>
                      <a:pt x="44" y="124"/>
                      <a:pt x="43" y="125"/>
                    </a:cubicBezTo>
                    <a:cubicBezTo>
                      <a:pt x="42" y="125"/>
                      <a:pt x="42" y="125"/>
                      <a:pt x="42" y="125"/>
                    </a:cubicBezTo>
                    <a:cubicBezTo>
                      <a:pt x="43" y="126"/>
                      <a:pt x="44" y="125"/>
                      <a:pt x="44" y="125"/>
                    </a:cubicBezTo>
                    <a:cubicBezTo>
                      <a:pt x="44" y="125"/>
                      <a:pt x="44" y="126"/>
                      <a:pt x="44" y="126"/>
                    </a:cubicBezTo>
                    <a:cubicBezTo>
                      <a:pt x="45" y="125"/>
                      <a:pt x="45" y="127"/>
                      <a:pt x="47" y="126"/>
                    </a:cubicBezTo>
                    <a:cubicBezTo>
                      <a:pt x="48" y="128"/>
                      <a:pt x="50" y="129"/>
                      <a:pt x="50" y="130"/>
                    </a:cubicBezTo>
                    <a:cubicBezTo>
                      <a:pt x="51" y="130"/>
                      <a:pt x="52" y="130"/>
                      <a:pt x="53" y="131"/>
                    </a:cubicBezTo>
                    <a:cubicBezTo>
                      <a:pt x="53" y="131"/>
                      <a:pt x="53" y="131"/>
                      <a:pt x="52" y="131"/>
                    </a:cubicBezTo>
                    <a:cubicBezTo>
                      <a:pt x="53" y="132"/>
                      <a:pt x="53" y="132"/>
                      <a:pt x="54" y="132"/>
                    </a:cubicBezTo>
                    <a:cubicBezTo>
                      <a:pt x="54" y="132"/>
                      <a:pt x="55" y="134"/>
                      <a:pt x="55" y="135"/>
                    </a:cubicBezTo>
                    <a:cubicBezTo>
                      <a:pt x="56" y="135"/>
                      <a:pt x="57" y="134"/>
                      <a:pt x="57" y="134"/>
                    </a:cubicBezTo>
                    <a:cubicBezTo>
                      <a:pt x="57" y="136"/>
                      <a:pt x="60" y="134"/>
                      <a:pt x="61" y="136"/>
                    </a:cubicBezTo>
                    <a:cubicBezTo>
                      <a:pt x="60" y="136"/>
                      <a:pt x="59" y="136"/>
                      <a:pt x="59" y="137"/>
                    </a:cubicBezTo>
                    <a:cubicBezTo>
                      <a:pt x="59" y="139"/>
                      <a:pt x="62" y="137"/>
                      <a:pt x="63" y="138"/>
                    </a:cubicBezTo>
                    <a:cubicBezTo>
                      <a:pt x="63" y="137"/>
                      <a:pt x="63" y="137"/>
                      <a:pt x="63" y="137"/>
                    </a:cubicBezTo>
                    <a:cubicBezTo>
                      <a:pt x="63" y="138"/>
                      <a:pt x="66" y="137"/>
                      <a:pt x="65" y="139"/>
                    </a:cubicBezTo>
                    <a:cubicBezTo>
                      <a:pt x="66" y="138"/>
                      <a:pt x="67" y="140"/>
                      <a:pt x="67" y="138"/>
                    </a:cubicBezTo>
                    <a:cubicBezTo>
                      <a:pt x="69" y="141"/>
                      <a:pt x="73" y="140"/>
                      <a:pt x="74" y="143"/>
                    </a:cubicBezTo>
                    <a:cubicBezTo>
                      <a:pt x="74" y="143"/>
                      <a:pt x="75" y="144"/>
                      <a:pt x="75" y="143"/>
                    </a:cubicBezTo>
                    <a:cubicBezTo>
                      <a:pt x="75" y="142"/>
                      <a:pt x="74" y="143"/>
                      <a:pt x="74" y="143"/>
                    </a:cubicBezTo>
                    <a:cubicBezTo>
                      <a:pt x="75" y="143"/>
                      <a:pt x="75" y="142"/>
                      <a:pt x="75" y="142"/>
                    </a:cubicBezTo>
                    <a:cubicBezTo>
                      <a:pt x="76" y="143"/>
                      <a:pt x="76" y="143"/>
                      <a:pt x="75" y="144"/>
                    </a:cubicBezTo>
                    <a:cubicBezTo>
                      <a:pt x="77" y="145"/>
                      <a:pt x="78" y="142"/>
                      <a:pt x="80" y="144"/>
                    </a:cubicBezTo>
                    <a:cubicBezTo>
                      <a:pt x="79" y="144"/>
                      <a:pt x="80" y="144"/>
                      <a:pt x="80" y="145"/>
                    </a:cubicBezTo>
                    <a:cubicBezTo>
                      <a:pt x="82" y="144"/>
                      <a:pt x="82" y="144"/>
                      <a:pt x="82" y="144"/>
                    </a:cubicBezTo>
                    <a:cubicBezTo>
                      <a:pt x="83" y="145"/>
                      <a:pt x="82" y="145"/>
                      <a:pt x="82" y="146"/>
                    </a:cubicBezTo>
                    <a:cubicBezTo>
                      <a:pt x="83" y="146"/>
                      <a:pt x="84" y="147"/>
                      <a:pt x="84" y="146"/>
                    </a:cubicBezTo>
                    <a:cubicBezTo>
                      <a:pt x="85" y="147"/>
                      <a:pt x="85" y="147"/>
                      <a:pt x="85" y="147"/>
                    </a:cubicBezTo>
                    <a:cubicBezTo>
                      <a:pt x="85" y="146"/>
                      <a:pt x="86" y="147"/>
                      <a:pt x="86" y="147"/>
                    </a:cubicBezTo>
                    <a:cubicBezTo>
                      <a:pt x="86" y="147"/>
                      <a:pt x="86" y="147"/>
                      <a:pt x="86" y="147"/>
                    </a:cubicBezTo>
                    <a:cubicBezTo>
                      <a:pt x="86" y="147"/>
                      <a:pt x="87" y="147"/>
                      <a:pt x="87" y="147"/>
                    </a:cubicBezTo>
                    <a:cubicBezTo>
                      <a:pt x="87" y="147"/>
                      <a:pt x="87" y="146"/>
                      <a:pt x="86" y="146"/>
                    </a:cubicBezTo>
                    <a:cubicBezTo>
                      <a:pt x="87" y="146"/>
                      <a:pt x="87" y="146"/>
                      <a:pt x="88" y="145"/>
                    </a:cubicBezTo>
                    <a:cubicBezTo>
                      <a:pt x="87" y="146"/>
                      <a:pt x="89" y="146"/>
                      <a:pt x="90" y="147"/>
                    </a:cubicBezTo>
                    <a:cubicBezTo>
                      <a:pt x="90" y="147"/>
                      <a:pt x="91" y="146"/>
                      <a:pt x="91" y="146"/>
                    </a:cubicBezTo>
                    <a:cubicBezTo>
                      <a:pt x="91" y="146"/>
                      <a:pt x="92" y="146"/>
                      <a:pt x="91" y="147"/>
                    </a:cubicBezTo>
                    <a:cubicBezTo>
                      <a:pt x="91" y="147"/>
                      <a:pt x="91" y="146"/>
                      <a:pt x="90" y="147"/>
                    </a:cubicBezTo>
                    <a:cubicBezTo>
                      <a:pt x="91" y="147"/>
                      <a:pt x="91" y="148"/>
                      <a:pt x="92" y="147"/>
                    </a:cubicBezTo>
                    <a:cubicBezTo>
                      <a:pt x="92" y="147"/>
                      <a:pt x="92" y="145"/>
                      <a:pt x="93" y="146"/>
                    </a:cubicBezTo>
                    <a:cubicBezTo>
                      <a:pt x="93" y="146"/>
                      <a:pt x="93" y="147"/>
                      <a:pt x="92" y="147"/>
                    </a:cubicBezTo>
                    <a:cubicBezTo>
                      <a:pt x="94" y="148"/>
                      <a:pt x="94" y="148"/>
                      <a:pt x="94" y="148"/>
                    </a:cubicBezTo>
                    <a:cubicBezTo>
                      <a:pt x="94" y="147"/>
                      <a:pt x="94" y="147"/>
                      <a:pt x="94" y="147"/>
                    </a:cubicBezTo>
                    <a:cubicBezTo>
                      <a:pt x="94" y="147"/>
                      <a:pt x="94" y="147"/>
                      <a:pt x="94" y="147"/>
                    </a:cubicBezTo>
                    <a:cubicBezTo>
                      <a:pt x="94" y="146"/>
                      <a:pt x="96" y="147"/>
                      <a:pt x="96" y="146"/>
                    </a:cubicBezTo>
                    <a:cubicBezTo>
                      <a:pt x="97" y="146"/>
                      <a:pt x="97" y="147"/>
                      <a:pt x="98" y="147"/>
                    </a:cubicBezTo>
                    <a:cubicBezTo>
                      <a:pt x="98" y="147"/>
                      <a:pt x="98" y="147"/>
                      <a:pt x="98" y="147"/>
                    </a:cubicBezTo>
                    <a:cubicBezTo>
                      <a:pt x="99" y="147"/>
                      <a:pt x="100" y="147"/>
                      <a:pt x="100" y="146"/>
                    </a:cubicBezTo>
                    <a:cubicBezTo>
                      <a:pt x="100" y="146"/>
                      <a:pt x="100" y="146"/>
                      <a:pt x="100" y="146"/>
                    </a:cubicBezTo>
                    <a:cubicBezTo>
                      <a:pt x="101" y="146"/>
                      <a:pt x="102" y="146"/>
                      <a:pt x="102" y="146"/>
                    </a:cubicBezTo>
                    <a:cubicBezTo>
                      <a:pt x="103" y="146"/>
                      <a:pt x="103" y="149"/>
                      <a:pt x="104" y="148"/>
                    </a:cubicBezTo>
                    <a:cubicBezTo>
                      <a:pt x="105" y="147"/>
                      <a:pt x="105" y="146"/>
                      <a:pt x="105" y="145"/>
                    </a:cubicBezTo>
                    <a:cubicBezTo>
                      <a:pt x="107" y="145"/>
                      <a:pt x="108" y="143"/>
                      <a:pt x="110" y="144"/>
                    </a:cubicBezTo>
                    <a:cubicBezTo>
                      <a:pt x="110" y="143"/>
                      <a:pt x="110" y="143"/>
                      <a:pt x="110" y="143"/>
                    </a:cubicBezTo>
                    <a:cubicBezTo>
                      <a:pt x="111" y="143"/>
                      <a:pt x="111" y="142"/>
                      <a:pt x="112" y="142"/>
                    </a:cubicBezTo>
                    <a:cubicBezTo>
                      <a:pt x="112" y="142"/>
                      <a:pt x="113" y="141"/>
                      <a:pt x="113" y="141"/>
                    </a:cubicBezTo>
                    <a:cubicBezTo>
                      <a:pt x="114" y="140"/>
                      <a:pt x="115" y="139"/>
                      <a:pt x="117" y="139"/>
                    </a:cubicBezTo>
                    <a:cubicBezTo>
                      <a:pt x="116" y="140"/>
                      <a:pt x="117" y="139"/>
                      <a:pt x="118" y="140"/>
                    </a:cubicBezTo>
                    <a:cubicBezTo>
                      <a:pt x="118" y="139"/>
                      <a:pt x="119" y="140"/>
                      <a:pt x="118" y="139"/>
                    </a:cubicBezTo>
                    <a:cubicBezTo>
                      <a:pt x="117" y="138"/>
                      <a:pt x="117" y="138"/>
                      <a:pt x="116" y="138"/>
                    </a:cubicBezTo>
                    <a:cubicBezTo>
                      <a:pt x="117" y="137"/>
                      <a:pt x="119" y="135"/>
                      <a:pt x="120" y="134"/>
                    </a:cubicBezTo>
                    <a:cubicBezTo>
                      <a:pt x="120" y="135"/>
                      <a:pt x="120" y="134"/>
                      <a:pt x="120" y="134"/>
                    </a:cubicBezTo>
                    <a:cubicBezTo>
                      <a:pt x="121" y="135"/>
                      <a:pt x="122" y="134"/>
                      <a:pt x="122" y="133"/>
                    </a:cubicBezTo>
                    <a:cubicBezTo>
                      <a:pt x="122" y="132"/>
                      <a:pt x="122" y="132"/>
                      <a:pt x="122" y="132"/>
                    </a:cubicBezTo>
                    <a:cubicBezTo>
                      <a:pt x="123" y="132"/>
                      <a:pt x="123" y="132"/>
                      <a:pt x="123" y="132"/>
                    </a:cubicBezTo>
                    <a:cubicBezTo>
                      <a:pt x="123" y="132"/>
                      <a:pt x="122" y="131"/>
                      <a:pt x="123" y="131"/>
                    </a:cubicBezTo>
                    <a:cubicBezTo>
                      <a:pt x="123" y="131"/>
                      <a:pt x="123" y="131"/>
                      <a:pt x="124" y="131"/>
                    </a:cubicBezTo>
                    <a:cubicBezTo>
                      <a:pt x="124" y="130"/>
                      <a:pt x="124" y="128"/>
                      <a:pt x="125" y="127"/>
                    </a:cubicBezTo>
                    <a:cubicBezTo>
                      <a:pt x="126" y="127"/>
                      <a:pt x="126" y="127"/>
                      <a:pt x="126" y="127"/>
                    </a:cubicBezTo>
                    <a:cubicBezTo>
                      <a:pt x="127" y="127"/>
                      <a:pt x="126" y="126"/>
                      <a:pt x="126" y="126"/>
                    </a:cubicBezTo>
                    <a:cubicBezTo>
                      <a:pt x="127" y="125"/>
                      <a:pt x="128" y="124"/>
                      <a:pt x="129" y="124"/>
                    </a:cubicBezTo>
                    <a:cubicBezTo>
                      <a:pt x="129" y="120"/>
                      <a:pt x="131" y="116"/>
                      <a:pt x="132" y="113"/>
                    </a:cubicBezTo>
                    <a:cubicBezTo>
                      <a:pt x="133" y="113"/>
                      <a:pt x="133" y="113"/>
                      <a:pt x="133" y="113"/>
                    </a:cubicBezTo>
                    <a:cubicBezTo>
                      <a:pt x="134" y="112"/>
                      <a:pt x="132" y="112"/>
                      <a:pt x="133" y="112"/>
                    </a:cubicBezTo>
                    <a:cubicBezTo>
                      <a:pt x="133" y="112"/>
                      <a:pt x="134" y="112"/>
                      <a:pt x="134" y="113"/>
                    </a:cubicBezTo>
                    <a:cubicBezTo>
                      <a:pt x="135" y="111"/>
                      <a:pt x="134" y="110"/>
                      <a:pt x="134" y="109"/>
                    </a:cubicBezTo>
                    <a:cubicBezTo>
                      <a:pt x="133" y="109"/>
                      <a:pt x="134" y="110"/>
                      <a:pt x="133" y="110"/>
                    </a:cubicBezTo>
                    <a:cubicBezTo>
                      <a:pt x="133" y="110"/>
                      <a:pt x="135" y="108"/>
                      <a:pt x="134" y="108"/>
                    </a:cubicBezTo>
                    <a:cubicBezTo>
                      <a:pt x="134" y="107"/>
                      <a:pt x="135" y="108"/>
                      <a:pt x="135" y="108"/>
                    </a:cubicBezTo>
                    <a:cubicBezTo>
                      <a:pt x="135" y="107"/>
                      <a:pt x="135" y="107"/>
                      <a:pt x="135" y="107"/>
                    </a:cubicBezTo>
                    <a:cubicBezTo>
                      <a:pt x="137" y="107"/>
                      <a:pt x="137" y="110"/>
                      <a:pt x="138" y="110"/>
                    </a:cubicBezTo>
                    <a:cubicBezTo>
                      <a:pt x="139" y="109"/>
                      <a:pt x="139" y="109"/>
                      <a:pt x="139" y="109"/>
                    </a:cubicBezTo>
                    <a:cubicBezTo>
                      <a:pt x="140" y="108"/>
                      <a:pt x="139" y="111"/>
                      <a:pt x="140" y="110"/>
                    </a:cubicBezTo>
                    <a:cubicBezTo>
                      <a:pt x="140" y="108"/>
                      <a:pt x="139" y="107"/>
                      <a:pt x="138" y="108"/>
                    </a:cubicBezTo>
                    <a:cubicBezTo>
                      <a:pt x="138" y="106"/>
                      <a:pt x="135" y="106"/>
                      <a:pt x="136" y="104"/>
                    </a:cubicBezTo>
                    <a:cubicBezTo>
                      <a:pt x="137" y="104"/>
                      <a:pt x="136" y="106"/>
                      <a:pt x="137" y="106"/>
                    </a:cubicBezTo>
                    <a:cubicBezTo>
                      <a:pt x="138" y="105"/>
                      <a:pt x="137" y="104"/>
                      <a:pt x="137" y="103"/>
                    </a:cubicBezTo>
                    <a:cubicBezTo>
                      <a:pt x="137" y="104"/>
                      <a:pt x="136" y="103"/>
                      <a:pt x="136" y="102"/>
                    </a:cubicBezTo>
                    <a:cubicBezTo>
                      <a:pt x="136" y="102"/>
                      <a:pt x="137" y="103"/>
                      <a:pt x="137" y="102"/>
                    </a:cubicBezTo>
                    <a:cubicBezTo>
                      <a:pt x="136" y="102"/>
                      <a:pt x="136" y="100"/>
                      <a:pt x="135" y="101"/>
                    </a:cubicBezTo>
                    <a:cubicBezTo>
                      <a:pt x="134" y="100"/>
                      <a:pt x="136" y="100"/>
                      <a:pt x="135" y="99"/>
                    </a:cubicBezTo>
                    <a:cubicBezTo>
                      <a:pt x="136" y="99"/>
                      <a:pt x="137" y="101"/>
                      <a:pt x="138" y="99"/>
                    </a:cubicBezTo>
                    <a:cubicBezTo>
                      <a:pt x="137" y="99"/>
                      <a:pt x="137" y="97"/>
                      <a:pt x="135" y="98"/>
                    </a:cubicBezTo>
                    <a:cubicBezTo>
                      <a:pt x="136" y="97"/>
                      <a:pt x="137" y="97"/>
                      <a:pt x="137" y="98"/>
                    </a:cubicBezTo>
                    <a:cubicBezTo>
                      <a:pt x="138" y="97"/>
                      <a:pt x="136" y="95"/>
                      <a:pt x="138" y="95"/>
                    </a:cubicBezTo>
                    <a:cubicBezTo>
                      <a:pt x="137" y="95"/>
                      <a:pt x="137" y="95"/>
                      <a:pt x="137" y="95"/>
                    </a:cubicBezTo>
                    <a:cubicBezTo>
                      <a:pt x="137" y="95"/>
                      <a:pt x="137" y="94"/>
                      <a:pt x="138" y="94"/>
                    </a:cubicBezTo>
                    <a:cubicBezTo>
                      <a:pt x="138" y="93"/>
                      <a:pt x="137" y="92"/>
                      <a:pt x="138" y="92"/>
                    </a:cubicBezTo>
                    <a:cubicBezTo>
                      <a:pt x="138" y="91"/>
                      <a:pt x="138" y="90"/>
                      <a:pt x="137" y="90"/>
                    </a:cubicBezTo>
                    <a:cubicBezTo>
                      <a:pt x="136" y="91"/>
                      <a:pt x="138" y="92"/>
                      <a:pt x="136" y="92"/>
                    </a:cubicBezTo>
                    <a:cubicBezTo>
                      <a:pt x="137" y="91"/>
                      <a:pt x="136" y="91"/>
                      <a:pt x="136" y="90"/>
                    </a:cubicBezTo>
                    <a:cubicBezTo>
                      <a:pt x="136" y="90"/>
                      <a:pt x="136" y="90"/>
                      <a:pt x="136" y="90"/>
                    </a:cubicBezTo>
                    <a:cubicBezTo>
                      <a:pt x="136" y="89"/>
                      <a:pt x="136" y="89"/>
                      <a:pt x="136" y="88"/>
                    </a:cubicBezTo>
                    <a:cubicBezTo>
                      <a:pt x="136" y="89"/>
                      <a:pt x="136" y="89"/>
                      <a:pt x="137" y="88"/>
                    </a:cubicBezTo>
                    <a:cubicBezTo>
                      <a:pt x="136" y="88"/>
                      <a:pt x="136" y="88"/>
                      <a:pt x="136" y="88"/>
                    </a:cubicBezTo>
                    <a:cubicBezTo>
                      <a:pt x="135" y="86"/>
                      <a:pt x="137" y="88"/>
                      <a:pt x="137" y="86"/>
                    </a:cubicBezTo>
                    <a:cubicBezTo>
                      <a:pt x="138" y="87"/>
                      <a:pt x="138" y="87"/>
                      <a:pt x="138" y="87"/>
                    </a:cubicBezTo>
                    <a:cubicBezTo>
                      <a:pt x="138" y="87"/>
                      <a:pt x="138" y="86"/>
                      <a:pt x="138" y="86"/>
                    </a:cubicBezTo>
                    <a:cubicBezTo>
                      <a:pt x="137" y="85"/>
                      <a:pt x="136" y="85"/>
                      <a:pt x="136" y="85"/>
                    </a:cubicBezTo>
                    <a:cubicBezTo>
                      <a:pt x="135" y="84"/>
                      <a:pt x="137" y="84"/>
                      <a:pt x="136" y="84"/>
                    </a:cubicBezTo>
                    <a:cubicBezTo>
                      <a:pt x="137" y="85"/>
                      <a:pt x="137" y="85"/>
                      <a:pt x="137" y="85"/>
                    </a:cubicBezTo>
                    <a:cubicBezTo>
                      <a:pt x="137" y="85"/>
                      <a:pt x="138" y="84"/>
                      <a:pt x="138" y="83"/>
                    </a:cubicBezTo>
                    <a:cubicBezTo>
                      <a:pt x="138" y="82"/>
                      <a:pt x="136" y="81"/>
                      <a:pt x="136" y="82"/>
                    </a:cubicBezTo>
                    <a:cubicBezTo>
                      <a:pt x="136" y="82"/>
                      <a:pt x="136" y="81"/>
                      <a:pt x="137" y="81"/>
                    </a:cubicBezTo>
                    <a:cubicBezTo>
                      <a:pt x="137" y="80"/>
                      <a:pt x="136" y="81"/>
                      <a:pt x="135" y="80"/>
                    </a:cubicBezTo>
                    <a:cubicBezTo>
                      <a:pt x="136" y="80"/>
                      <a:pt x="137" y="78"/>
                      <a:pt x="137" y="78"/>
                    </a:cubicBezTo>
                    <a:cubicBezTo>
                      <a:pt x="139" y="78"/>
                      <a:pt x="139" y="78"/>
                      <a:pt x="139" y="78"/>
                    </a:cubicBezTo>
                    <a:cubicBezTo>
                      <a:pt x="139" y="78"/>
                      <a:pt x="139" y="78"/>
                      <a:pt x="139" y="78"/>
                    </a:cubicBezTo>
                    <a:cubicBezTo>
                      <a:pt x="140" y="79"/>
                      <a:pt x="140" y="77"/>
                      <a:pt x="141" y="77"/>
                    </a:cubicBezTo>
                    <a:cubicBezTo>
                      <a:pt x="141" y="77"/>
                      <a:pt x="140" y="76"/>
                      <a:pt x="140" y="76"/>
                    </a:cubicBezTo>
                    <a:cubicBezTo>
                      <a:pt x="138" y="78"/>
                      <a:pt x="137" y="75"/>
                      <a:pt x="136" y="75"/>
                    </a:cubicBezTo>
                    <a:cubicBezTo>
                      <a:pt x="135" y="73"/>
                      <a:pt x="139" y="73"/>
                      <a:pt x="136" y="72"/>
                    </a:cubicBezTo>
                    <a:cubicBezTo>
                      <a:pt x="136" y="72"/>
                      <a:pt x="134" y="71"/>
                      <a:pt x="135" y="73"/>
                    </a:cubicBezTo>
                    <a:cubicBezTo>
                      <a:pt x="135" y="71"/>
                      <a:pt x="133" y="72"/>
                      <a:pt x="134" y="70"/>
                    </a:cubicBezTo>
                    <a:cubicBezTo>
                      <a:pt x="135" y="71"/>
                      <a:pt x="135" y="69"/>
                      <a:pt x="137" y="70"/>
                    </a:cubicBezTo>
                    <a:cubicBezTo>
                      <a:pt x="136" y="70"/>
                      <a:pt x="136" y="71"/>
                      <a:pt x="137" y="71"/>
                    </a:cubicBezTo>
                    <a:cubicBezTo>
                      <a:pt x="137" y="71"/>
                      <a:pt x="138" y="71"/>
                      <a:pt x="138" y="70"/>
                    </a:cubicBezTo>
                    <a:cubicBezTo>
                      <a:pt x="138" y="69"/>
                      <a:pt x="137" y="68"/>
                      <a:pt x="136" y="68"/>
                    </a:cubicBezTo>
                    <a:cubicBezTo>
                      <a:pt x="135" y="69"/>
                      <a:pt x="137" y="70"/>
                      <a:pt x="136" y="69"/>
                    </a:cubicBezTo>
                    <a:cubicBezTo>
                      <a:pt x="135" y="68"/>
                      <a:pt x="136" y="67"/>
                      <a:pt x="134" y="67"/>
                    </a:cubicBezTo>
                    <a:cubicBezTo>
                      <a:pt x="135" y="68"/>
                      <a:pt x="134" y="68"/>
                      <a:pt x="133" y="69"/>
                    </a:cubicBezTo>
                    <a:cubicBezTo>
                      <a:pt x="133" y="68"/>
                      <a:pt x="133" y="68"/>
                      <a:pt x="133" y="68"/>
                    </a:cubicBezTo>
                    <a:cubicBezTo>
                      <a:pt x="133" y="68"/>
                      <a:pt x="133" y="68"/>
                      <a:pt x="133" y="68"/>
                    </a:cubicBezTo>
                    <a:cubicBezTo>
                      <a:pt x="133" y="66"/>
                      <a:pt x="132" y="67"/>
                      <a:pt x="132" y="66"/>
                    </a:cubicBezTo>
                    <a:cubicBezTo>
                      <a:pt x="133" y="64"/>
                      <a:pt x="133" y="64"/>
                      <a:pt x="133" y="64"/>
                    </a:cubicBezTo>
                    <a:cubicBezTo>
                      <a:pt x="134" y="65"/>
                      <a:pt x="133" y="67"/>
                      <a:pt x="135" y="66"/>
                    </a:cubicBezTo>
                    <a:cubicBezTo>
                      <a:pt x="134" y="65"/>
                      <a:pt x="133" y="65"/>
                      <a:pt x="133" y="64"/>
                    </a:cubicBezTo>
                    <a:cubicBezTo>
                      <a:pt x="134" y="64"/>
                      <a:pt x="134" y="64"/>
                      <a:pt x="134" y="65"/>
                    </a:cubicBezTo>
                    <a:cubicBezTo>
                      <a:pt x="134" y="64"/>
                      <a:pt x="136" y="63"/>
                      <a:pt x="134" y="62"/>
                    </a:cubicBezTo>
                    <a:cubicBezTo>
                      <a:pt x="133" y="61"/>
                      <a:pt x="134" y="62"/>
                      <a:pt x="133" y="62"/>
                    </a:cubicBezTo>
                    <a:cubicBezTo>
                      <a:pt x="132" y="60"/>
                      <a:pt x="131" y="60"/>
                      <a:pt x="131" y="59"/>
                    </a:cubicBezTo>
                    <a:cubicBezTo>
                      <a:pt x="132" y="59"/>
                      <a:pt x="130" y="57"/>
                      <a:pt x="132" y="57"/>
                    </a:cubicBezTo>
                    <a:cubicBezTo>
                      <a:pt x="131" y="58"/>
                      <a:pt x="132" y="61"/>
                      <a:pt x="134" y="61"/>
                    </a:cubicBezTo>
                    <a:cubicBezTo>
                      <a:pt x="135" y="60"/>
                      <a:pt x="134" y="63"/>
                      <a:pt x="136" y="63"/>
                    </a:cubicBezTo>
                    <a:cubicBezTo>
                      <a:pt x="135" y="61"/>
                      <a:pt x="137" y="61"/>
                      <a:pt x="138" y="60"/>
                    </a:cubicBezTo>
                    <a:cubicBezTo>
                      <a:pt x="137" y="59"/>
                      <a:pt x="137" y="59"/>
                      <a:pt x="137" y="59"/>
                    </a:cubicBezTo>
                    <a:cubicBezTo>
                      <a:pt x="136" y="59"/>
                      <a:pt x="136" y="60"/>
                      <a:pt x="135" y="60"/>
                    </a:cubicBezTo>
                    <a:cubicBezTo>
                      <a:pt x="135" y="58"/>
                      <a:pt x="133" y="57"/>
                      <a:pt x="132" y="56"/>
                    </a:cubicBezTo>
                    <a:cubicBezTo>
                      <a:pt x="132" y="56"/>
                      <a:pt x="133" y="56"/>
                      <a:pt x="134" y="56"/>
                    </a:cubicBezTo>
                    <a:cubicBezTo>
                      <a:pt x="133" y="54"/>
                      <a:pt x="132" y="52"/>
                      <a:pt x="131" y="50"/>
                    </a:cubicBezTo>
                    <a:cubicBezTo>
                      <a:pt x="130" y="52"/>
                      <a:pt x="130" y="48"/>
                      <a:pt x="129" y="50"/>
                    </a:cubicBezTo>
                    <a:cubicBezTo>
                      <a:pt x="129" y="51"/>
                      <a:pt x="129" y="52"/>
                      <a:pt x="128" y="52"/>
                    </a:cubicBezTo>
                    <a:cubicBezTo>
                      <a:pt x="127" y="51"/>
                      <a:pt x="128" y="52"/>
                      <a:pt x="128" y="51"/>
                    </a:cubicBezTo>
                    <a:cubicBezTo>
                      <a:pt x="127" y="51"/>
                      <a:pt x="129" y="50"/>
                      <a:pt x="127" y="50"/>
                    </a:cubicBezTo>
                    <a:cubicBezTo>
                      <a:pt x="129" y="51"/>
                      <a:pt x="129" y="49"/>
                      <a:pt x="131" y="49"/>
                    </a:cubicBezTo>
                    <a:cubicBezTo>
                      <a:pt x="129" y="48"/>
                      <a:pt x="131" y="48"/>
                      <a:pt x="131" y="47"/>
                    </a:cubicBezTo>
                    <a:cubicBezTo>
                      <a:pt x="129" y="46"/>
                      <a:pt x="128" y="45"/>
                      <a:pt x="127" y="44"/>
                    </a:cubicBezTo>
                    <a:cubicBezTo>
                      <a:pt x="127" y="42"/>
                      <a:pt x="124" y="40"/>
                      <a:pt x="123" y="38"/>
                    </a:cubicBezTo>
                    <a:cubicBezTo>
                      <a:pt x="123" y="37"/>
                      <a:pt x="125" y="37"/>
                      <a:pt x="124" y="36"/>
                    </a:cubicBezTo>
                    <a:cubicBezTo>
                      <a:pt x="124" y="35"/>
                      <a:pt x="124" y="38"/>
                      <a:pt x="123" y="36"/>
                    </a:cubicBezTo>
                    <a:cubicBezTo>
                      <a:pt x="123" y="36"/>
                      <a:pt x="123" y="36"/>
                      <a:pt x="123" y="36"/>
                    </a:cubicBezTo>
                    <a:cubicBezTo>
                      <a:pt x="123" y="36"/>
                      <a:pt x="122" y="33"/>
                      <a:pt x="120" y="34"/>
                    </a:cubicBezTo>
                    <a:cubicBezTo>
                      <a:pt x="122" y="33"/>
                      <a:pt x="122" y="33"/>
                      <a:pt x="122" y="33"/>
                    </a:cubicBezTo>
                    <a:cubicBezTo>
                      <a:pt x="122" y="33"/>
                      <a:pt x="121" y="33"/>
                      <a:pt x="121" y="33"/>
                    </a:cubicBezTo>
                    <a:cubicBezTo>
                      <a:pt x="121" y="32"/>
                      <a:pt x="121" y="32"/>
                      <a:pt x="122" y="32"/>
                    </a:cubicBezTo>
                    <a:cubicBezTo>
                      <a:pt x="122" y="30"/>
                      <a:pt x="120" y="30"/>
                      <a:pt x="120" y="29"/>
                    </a:cubicBezTo>
                    <a:cubicBezTo>
                      <a:pt x="119" y="31"/>
                      <a:pt x="119" y="31"/>
                      <a:pt x="119" y="31"/>
                    </a:cubicBezTo>
                    <a:cubicBezTo>
                      <a:pt x="118" y="29"/>
                      <a:pt x="117" y="28"/>
                      <a:pt x="116" y="27"/>
                    </a:cubicBezTo>
                    <a:cubicBezTo>
                      <a:pt x="116" y="26"/>
                      <a:pt x="116" y="26"/>
                      <a:pt x="116" y="26"/>
                    </a:cubicBezTo>
                    <a:cubicBezTo>
                      <a:pt x="115" y="26"/>
                      <a:pt x="115" y="26"/>
                      <a:pt x="115" y="26"/>
                    </a:cubicBezTo>
                    <a:cubicBezTo>
                      <a:pt x="116" y="25"/>
                      <a:pt x="116" y="24"/>
                      <a:pt x="115" y="24"/>
                    </a:cubicBezTo>
                    <a:cubicBezTo>
                      <a:pt x="118" y="25"/>
                      <a:pt x="118" y="25"/>
                      <a:pt x="118" y="25"/>
                    </a:cubicBezTo>
                    <a:cubicBezTo>
                      <a:pt x="119" y="26"/>
                      <a:pt x="117" y="25"/>
                      <a:pt x="117" y="26"/>
                    </a:cubicBezTo>
                    <a:cubicBezTo>
                      <a:pt x="116" y="27"/>
                      <a:pt x="118" y="28"/>
                      <a:pt x="119" y="28"/>
                    </a:cubicBezTo>
                    <a:cubicBezTo>
                      <a:pt x="118" y="27"/>
                      <a:pt x="118" y="27"/>
                      <a:pt x="117" y="27"/>
                    </a:cubicBezTo>
                    <a:cubicBezTo>
                      <a:pt x="118" y="26"/>
                      <a:pt x="119" y="27"/>
                      <a:pt x="120" y="27"/>
                    </a:cubicBezTo>
                    <a:cubicBezTo>
                      <a:pt x="120" y="26"/>
                      <a:pt x="119" y="26"/>
                      <a:pt x="119" y="26"/>
                    </a:cubicBezTo>
                    <a:cubicBezTo>
                      <a:pt x="120" y="26"/>
                      <a:pt x="121" y="27"/>
                      <a:pt x="122" y="27"/>
                    </a:cubicBezTo>
                    <a:cubicBezTo>
                      <a:pt x="121" y="27"/>
                      <a:pt x="121" y="28"/>
                      <a:pt x="121" y="28"/>
                    </a:cubicBezTo>
                    <a:cubicBezTo>
                      <a:pt x="122" y="28"/>
                      <a:pt x="123" y="28"/>
                      <a:pt x="123" y="30"/>
                    </a:cubicBezTo>
                    <a:cubicBezTo>
                      <a:pt x="123" y="31"/>
                      <a:pt x="126" y="31"/>
                      <a:pt x="127" y="33"/>
                    </a:cubicBezTo>
                    <a:cubicBezTo>
                      <a:pt x="125" y="33"/>
                      <a:pt x="124" y="33"/>
                      <a:pt x="123" y="32"/>
                    </a:cubicBezTo>
                    <a:cubicBezTo>
                      <a:pt x="123" y="33"/>
                      <a:pt x="124" y="33"/>
                      <a:pt x="124" y="34"/>
                    </a:cubicBezTo>
                    <a:cubicBezTo>
                      <a:pt x="125" y="34"/>
                      <a:pt x="126" y="34"/>
                      <a:pt x="128" y="35"/>
                    </a:cubicBezTo>
                    <a:cubicBezTo>
                      <a:pt x="127" y="35"/>
                      <a:pt x="127" y="35"/>
                      <a:pt x="127" y="35"/>
                    </a:cubicBezTo>
                    <a:cubicBezTo>
                      <a:pt x="128" y="36"/>
                      <a:pt x="129" y="35"/>
                      <a:pt x="130" y="37"/>
                    </a:cubicBezTo>
                    <a:cubicBezTo>
                      <a:pt x="131" y="39"/>
                      <a:pt x="133" y="42"/>
                      <a:pt x="134" y="44"/>
                    </a:cubicBezTo>
                    <a:cubicBezTo>
                      <a:pt x="133" y="44"/>
                      <a:pt x="133" y="44"/>
                      <a:pt x="133" y="44"/>
                    </a:cubicBezTo>
                    <a:cubicBezTo>
                      <a:pt x="135" y="44"/>
                      <a:pt x="136" y="47"/>
                      <a:pt x="137" y="49"/>
                    </a:cubicBezTo>
                    <a:cubicBezTo>
                      <a:pt x="138" y="51"/>
                      <a:pt x="140" y="54"/>
                      <a:pt x="140" y="56"/>
                    </a:cubicBezTo>
                    <a:cubicBezTo>
                      <a:pt x="142" y="60"/>
                      <a:pt x="144" y="64"/>
                      <a:pt x="145" y="69"/>
                    </a:cubicBezTo>
                    <a:cubicBezTo>
                      <a:pt x="143" y="68"/>
                      <a:pt x="143" y="68"/>
                      <a:pt x="143" y="68"/>
                    </a:cubicBezTo>
                    <a:cubicBezTo>
                      <a:pt x="144" y="69"/>
                      <a:pt x="143" y="69"/>
                      <a:pt x="143" y="70"/>
                    </a:cubicBezTo>
                    <a:cubicBezTo>
                      <a:pt x="144" y="69"/>
                      <a:pt x="145" y="71"/>
                      <a:pt x="145" y="71"/>
                    </a:cubicBezTo>
                    <a:cubicBezTo>
                      <a:pt x="145" y="74"/>
                      <a:pt x="146" y="76"/>
                      <a:pt x="148" y="78"/>
                    </a:cubicBezTo>
                    <a:cubicBezTo>
                      <a:pt x="147" y="79"/>
                      <a:pt x="147" y="79"/>
                      <a:pt x="147" y="79"/>
                    </a:cubicBezTo>
                    <a:cubicBezTo>
                      <a:pt x="148" y="80"/>
                      <a:pt x="147" y="83"/>
                      <a:pt x="147" y="86"/>
                    </a:cubicBezTo>
                    <a:cubicBezTo>
                      <a:pt x="147" y="86"/>
                      <a:pt x="146" y="86"/>
                      <a:pt x="146" y="87"/>
                    </a:cubicBezTo>
                    <a:cubicBezTo>
                      <a:pt x="147" y="89"/>
                      <a:pt x="147" y="89"/>
                      <a:pt x="148" y="91"/>
                    </a:cubicBezTo>
                    <a:cubicBezTo>
                      <a:pt x="148" y="93"/>
                      <a:pt x="148" y="95"/>
                      <a:pt x="147" y="97"/>
                    </a:cubicBezTo>
                    <a:cubicBezTo>
                      <a:pt x="148" y="103"/>
                      <a:pt x="146" y="108"/>
                      <a:pt x="145" y="114"/>
                    </a:cubicBezTo>
                    <a:cubicBezTo>
                      <a:pt x="144" y="114"/>
                      <a:pt x="144" y="114"/>
                      <a:pt x="144" y="114"/>
                    </a:cubicBezTo>
                    <a:cubicBezTo>
                      <a:pt x="144" y="120"/>
                      <a:pt x="139" y="126"/>
                      <a:pt x="137" y="131"/>
                    </a:cubicBezTo>
                    <a:cubicBezTo>
                      <a:pt x="136" y="129"/>
                      <a:pt x="136" y="129"/>
                      <a:pt x="136" y="129"/>
                    </a:cubicBezTo>
                    <a:cubicBezTo>
                      <a:pt x="135" y="130"/>
                      <a:pt x="134" y="133"/>
                      <a:pt x="135" y="133"/>
                    </a:cubicBezTo>
                    <a:cubicBezTo>
                      <a:pt x="134" y="134"/>
                      <a:pt x="134" y="136"/>
                      <a:pt x="132" y="136"/>
                    </a:cubicBezTo>
                    <a:cubicBezTo>
                      <a:pt x="131" y="138"/>
                      <a:pt x="131" y="138"/>
                      <a:pt x="131" y="140"/>
                    </a:cubicBezTo>
                    <a:cubicBezTo>
                      <a:pt x="128" y="142"/>
                      <a:pt x="128" y="143"/>
                      <a:pt x="126" y="145"/>
                    </a:cubicBezTo>
                    <a:cubicBezTo>
                      <a:pt x="126" y="144"/>
                      <a:pt x="126" y="144"/>
                      <a:pt x="126" y="144"/>
                    </a:cubicBezTo>
                    <a:cubicBezTo>
                      <a:pt x="126" y="144"/>
                      <a:pt x="126" y="143"/>
                      <a:pt x="125" y="144"/>
                    </a:cubicBezTo>
                    <a:cubicBezTo>
                      <a:pt x="125" y="145"/>
                      <a:pt x="122" y="146"/>
                      <a:pt x="124" y="147"/>
                    </a:cubicBezTo>
                    <a:cubicBezTo>
                      <a:pt x="123" y="147"/>
                      <a:pt x="123" y="148"/>
                      <a:pt x="122" y="149"/>
                    </a:cubicBezTo>
                    <a:cubicBezTo>
                      <a:pt x="121" y="150"/>
                      <a:pt x="121" y="150"/>
                      <a:pt x="120" y="151"/>
                    </a:cubicBezTo>
                    <a:cubicBezTo>
                      <a:pt x="118" y="152"/>
                      <a:pt x="116" y="153"/>
                      <a:pt x="114" y="153"/>
                    </a:cubicBezTo>
                    <a:cubicBezTo>
                      <a:pt x="115" y="154"/>
                      <a:pt x="114" y="154"/>
                      <a:pt x="114" y="155"/>
                    </a:cubicBezTo>
                    <a:cubicBezTo>
                      <a:pt x="111" y="156"/>
                      <a:pt x="107" y="156"/>
                      <a:pt x="105" y="157"/>
                    </a:cubicBezTo>
                    <a:cubicBezTo>
                      <a:pt x="105" y="157"/>
                      <a:pt x="106" y="156"/>
                      <a:pt x="104" y="156"/>
                    </a:cubicBezTo>
                    <a:cubicBezTo>
                      <a:pt x="104" y="157"/>
                      <a:pt x="105" y="157"/>
                      <a:pt x="104" y="157"/>
                    </a:cubicBezTo>
                    <a:cubicBezTo>
                      <a:pt x="99" y="159"/>
                      <a:pt x="94" y="157"/>
                      <a:pt x="90" y="157"/>
                    </a:cubicBezTo>
                    <a:cubicBezTo>
                      <a:pt x="82" y="157"/>
                      <a:pt x="75" y="154"/>
                      <a:pt x="68" y="152"/>
                    </a:cubicBezTo>
                    <a:cubicBezTo>
                      <a:pt x="68" y="151"/>
                      <a:pt x="68" y="151"/>
                      <a:pt x="68" y="151"/>
                    </a:cubicBezTo>
                    <a:cubicBezTo>
                      <a:pt x="65" y="152"/>
                      <a:pt x="64" y="148"/>
                      <a:pt x="61" y="149"/>
                    </a:cubicBezTo>
                    <a:cubicBezTo>
                      <a:pt x="61" y="149"/>
                      <a:pt x="59" y="148"/>
                      <a:pt x="60" y="148"/>
                    </a:cubicBezTo>
                    <a:cubicBezTo>
                      <a:pt x="58" y="148"/>
                      <a:pt x="56" y="144"/>
                      <a:pt x="53" y="144"/>
                    </a:cubicBezTo>
                    <a:cubicBezTo>
                      <a:pt x="53" y="144"/>
                      <a:pt x="53" y="144"/>
                      <a:pt x="54" y="144"/>
                    </a:cubicBezTo>
                    <a:cubicBezTo>
                      <a:pt x="52" y="142"/>
                      <a:pt x="49" y="142"/>
                      <a:pt x="47" y="140"/>
                    </a:cubicBezTo>
                    <a:cubicBezTo>
                      <a:pt x="48" y="140"/>
                      <a:pt x="48" y="140"/>
                      <a:pt x="48" y="140"/>
                    </a:cubicBezTo>
                    <a:cubicBezTo>
                      <a:pt x="48" y="138"/>
                      <a:pt x="45" y="140"/>
                      <a:pt x="46" y="138"/>
                    </a:cubicBezTo>
                    <a:cubicBezTo>
                      <a:pt x="45" y="137"/>
                      <a:pt x="45" y="138"/>
                      <a:pt x="45" y="138"/>
                    </a:cubicBezTo>
                    <a:cubicBezTo>
                      <a:pt x="41" y="134"/>
                      <a:pt x="35" y="131"/>
                      <a:pt x="30" y="127"/>
                    </a:cubicBezTo>
                    <a:cubicBezTo>
                      <a:pt x="27" y="123"/>
                      <a:pt x="32" y="124"/>
                      <a:pt x="28" y="123"/>
                    </a:cubicBezTo>
                    <a:cubicBezTo>
                      <a:pt x="28" y="122"/>
                      <a:pt x="28" y="123"/>
                      <a:pt x="28" y="123"/>
                    </a:cubicBezTo>
                    <a:cubicBezTo>
                      <a:pt x="26" y="122"/>
                      <a:pt x="28" y="120"/>
                      <a:pt x="26" y="120"/>
                    </a:cubicBezTo>
                    <a:cubicBezTo>
                      <a:pt x="26" y="121"/>
                      <a:pt x="26" y="120"/>
                      <a:pt x="25" y="120"/>
                    </a:cubicBezTo>
                    <a:cubicBezTo>
                      <a:pt x="24" y="118"/>
                      <a:pt x="24" y="116"/>
                      <a:pt x="22" y="115"/>
                    </a:cubicBezTo>
                    <a:cubicBezTo>
                      <a:pt x="23" y="115"/>
                      <a:pt x="23" y="115"/>
                      <a:pt x="23" y="115"/>
                    </a:cubicBezTo>
                    <a:cubicBezTo>
                      <a:pt x="20" y="114"/>
                      <a:pt x="19" y="111"/>
                      <a:pt x="16" y="110"/>
                    </a:cubicBezTo>
                    <a:cubicBezTo>
                      <a:pt x="11" y="104"/>
                      <a:pt x="8" y="98"/>
                      <a:pt x="5" y="91"/>
                    </a:cubicBezTo>
                    <a:cubicBezTo>
                      <a:pt x="4" y="88"/>
                      <a:pt x="2" y="84"/>
                      <a:pt x="2" y="80"/>
                    </a:cubicBezTo>
                    <a:cubicBezTo>
                      <a:pt x="1" y="78"/>
                      <a:pt x="1" y="78"/>
                      <a:pt x="1" y="78"/>
                    </a:cubicBezTo>
                    <a:cubicBezTo>
                      <a:pt x="1" y="75"/>
                      <a:pt x="1" y="75"/>
                      <a:pt x="1" y="75"/>
                    </a:cubicBezTo>
                    <a:cubicBezTo>
                      <a:pt x="0" y="73"/>
                      <a:pt x="0" y="71"/>
                      <a:pt x="0" y="69"/>
                    </a:cubicBezTo>
                    <a:cubicBezTo>
                      <a:pt x="0" y="62"/>
                      <a:pt x="1" y="54"/>
                      <a:pt x="3" y="47"/>
                    </a:cubicBezTo>
                    <a:cubicBezTo>
                      <a:pt x="5" y="40"/>
                      <a:pt x="9" y="33"/>
                      <a:pt x="14" y="27"/>
                    </a:cubicBezTo>
                    <a:cubicBezTo>
                      <a:pt x="17" y="25"/>
                      <a:pt x="18" y="25"/>
                      <a:pt x="20" y="22"/>
                    </a:cubicBezTo>
                    <a:cubicBezTo>
                      <a:pt x="20" y="22"/>
                      <a:pt x="20" y="23"/>
                      <a:pt x="20" y="23"/>
                    </a:cubicBezTo>
                    <a:cubicBezTo>
                      <a:pt x="19" y="21"/>
                      <a:pt x="22" y="21"/>
                      <a:pt x="21" y="19"/>
                    </a:cubicBezTo>
                    <a:cubicBezTo>
                      <a:pt x="26" y="16"/>
                      <a:pt x="30" y="13"/>
                      <a:pt x="35" y="10"/>
                    </a:cubicBezTo>
                    <a:cubicBezTo>
                      <a:pt x="34" y="10"/>
                      <a:pt x="34" y="11"/>
                      <a:pt x="35" y="11"/>
                    </a:cubicBezTo>
                    <a:cubicBezTo>
                      <a:pt x="35" y="10"/>
                      <a:pt x="35" y="10"/>
                      <a:pt x="35" y="10"/>
                    </a:cubicBezTo>
                    <a:cubicBezTo>
                      <a:pt x="36" y="10"/>
                      <a:pt x="36" y="10"/>
                      <a:pt x="36" y="10"/>
                    </a:cubicBezTo>
                    <a:cubicBezTo>
                      <a:pt x="36" y="9"/>
                      <a:pt x="37" y="8"/>
                      <a:pt x="36" y="8"/>
                    </a:cubicBezTo>
                    <a:cubicBezTo>
                      <a:pt x="42" y="4"/>
                      <a:pt x="49" y="2"/>
                      <a:pt x="56" y="1"/>
                    </a:cubicBezTo>
                    <a:cubicBezTo>
                      <a:pt x="63" y="0"/>
                      <a:pt x="70" y="0"/>
                      <a:pt x="77" y="0"/>
                    </a:cubicBezTo>
                    <a:cubicBezTo>
                      <a:pt x="80" y="1"/>
                      <a:pt x="85" y="1"/>
                      <a:pt x="88" y="1"/>
                    </a:cubicBezTo>
                    <a:cubicBezTo>
                      <a:pt x="99" y="5"/>
                      <a:pt x="107" y="11"/>
                      <a:pt x="115" y="17"/>
                    </a:cubicBezTo>
                    <a:cubicBezTo>
                      <a:pt x="115" y="17"/>
                      <a:pt x="112" y="18"/>
                      <a:pt x="108"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3" name="Freeform 55"/>
              <p:cNvSpPr>
                <a:spLocks/>
              </p:cNvSpPr>
              <p:nvPr/>
            </p:nvSpPr>
            <p:spPr bwMode="auto">
              <a:xfrm>
                <a:off x="4250" y="1682"/>
                <a:ext cx="2" cy="5"/>
              </a:xfrm>
              <a:custGeom>
                <a:avLst/>
                <a:gdLst>
                  <a:gd name="T0" fmla="*/ 2 w 1"/>
                  <a:gd name="T1" fmla="*/ 0 h 2"/>
                  <a:gd name="T2" fmla="*/ 0 w 1"/>
                  <a:gd name="T3" fmla="*/ 5 h 2"/>
                  <a:gd name="T4" fmla="*/ 2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0" y="1"/>
                      <a:pt x="1" y="2"/>
                      <a:pt x="0" y="2"/>
                    </a:cubicBezTo>
                    <a:cubicBezTo>
                      <a:pt x="0" y="2"/>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4" name="Freeform 56"/>
              <p:cNvSpPr>
                <a:spLocks/>
              </p:cNvSpPr>
              <p:nvPr/>
            </p:nvSpPr>
            <p:spPr bwMode="auto">
              <a:xfrm>
                <a:off x="4281" y="1746"/>
                <a:ext cx="2" cy="3"/>
              </a:xfrm>
              <a:custGeom>
                <a:avLst/>
                <a:gdLst>
                  <a:gd name="T0" fmla="*/ 2 w 1"/>
                  <a:gd name="T1" fmla="*/ 3 h 1"/>
                  <a:gd name="T2" fmla="*/ 0 w 1"/>
                  <a:gd name="T3" fmla="*/ 3 h 1"/>
                  <a:gd name="T4" fmla="*/ 0 w 1"/>
                  <a:gd name="T5" fmla="*/ 0 h 1"/>
                  <a:gd name="T6" fmla="*/ 2 w 1"/>
                  <a:gd name="T7" fmla="*/ 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1" y="0"/>
                      <a:pt x="1" y="1"/>
                      <a:pt x="0" y="1"/>
                    </a:cubicBezTo>
                    <a:cubicBezTo>
                      <a:pt x="0" y="1"/>
                      <a:pt x="0" y="1"/>
                      <a:pt x="0" y="0"/>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5" name="Freeform 57"/>
              <p:cNvSpPr>
                <a:spLocks/>
              </p:cNvSpPr>
              <p:nvPr/>
            </p:nvSpPr>
            <p:spPr bwMode="auto">
              <a:xfrm>
                <a:off x="4283" y="1758"/>
                <a:ext cx="7" cy="5"/>
              </a:xfrm>
              <a:custGeom>
                <a:avLst/>
                <a:gdLst>
                  <a:gd name="T0" fmla="*/ 7 w 3"/>
                  <a:gd name="T1" fmla="*/ 5 h 2"/>
                  <a:gd name="T2" fmla="*/ 0 w 3"/>
                  <a:gd name="T3" fmla="*/ 0 h 2"/>
                  <a:gd name="T4" fmla="*/ 7 w 3"/>
                  <a:gd name="T5" fmla="*/ 5 h 2"/>
                  <a:gd name="T6" fmla="*/ 0 60000 65536"/>
                  <a:gd name="T7" fmla="*/ 0 60000 65536"/>
                  <a:gd name="T8" fmla="*/ 0 60000 65536"/>
                </a:gdLst>
                <a:ahLst/>
                <a:cxnLst>
                  <a:cxn ang="T6">
                    <a:pos x="T0" y="T1"/>
                  </a:cxn>
                  <a:cxn ang="T7">
                    <a:pos x="T2" y="T3"/>
                  </a:cxn>
                  <a:cxn ang="T8">
                    <a:pos x="T4" y="T5"/>
                  </a:cxn>
                </a:cxnLst>
                <a:rect l="0" t="0" r="r" b="b"/>
                <a:pathLst>
                  <a:path w="3" h="2">
                    <a:moveTo>
                      <a:pt x="3" y="2"/>
                    </a:moveTo>
                    <a:cubicBezTo>
                      <a:pt x="2" y="2"/>
                      <a:pt x="1" y="1"/>
                      <a:pt x="0" y="0"/>
                    </a:cubicBezTo>
                    <a:lnTo>
                      <a:pt x="3"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6" name="Freeform 58"/>
              <p:cNvSpPr>
                <a:spLocks/>
              </p:cNvSpPr>
              <p:nvPr/>
            </p:nvSpPr>
            <p:spPr bwMode="auto">
              <a:xfrm>
                <a:off x="4288" y="1780"/>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0" y="1"/>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7" name="Freeform 59"/>
              <p:cNvSpPr>
                <a:spLocks/>
              </p:cNvSpPr>
              <p:nvPr/>
            </p:nvSpPr>
            <p:spPr bwMode="auto">
              <a:xfrm>
                <a:off x="4290" y="1780"/>
                <a:ext cx="3" cy="2"/>
              </a:xfrm>
              <a:custGeom>
                <a:avLst/>
                <a:gdLst>
                  <a:gd name="T0" fmla="*/ 3 w 1"/>
                  <a:gd name="T1" fmla="*/ 0 h 1"/>
                  <a:gd name="T2" fmla="*/ 3 w 1"/>
                  <a:gd name="T3" fmla="*/ 2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1" y="1"/>
                      <a:pt x="1" y="1"/>
                    </a:cubicBezTo>
                    <a:cubicBezTo>
                      <a:pt x="1"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8" name="Freeform 60"/>
              <p:cNvSpPr>
                <a:spLocks/>
              </p:cNvSpPr>
              <p:nvPr/>
            </p:nvSpPr>
            <p:spPr bwMode="auto">
              <a:xfrm>
                <a:off x="4295" y="1813"/>
                <a:ext cx="5" cy="5"/>
              </a:xfrm>
              <a:custGeom>
                <a:avLst/>
                <a:gdLst>
                  <a:gd name="T0" fmla="*/ 3 w 2"/>
                  <a:gd name="T1" fmla="*/ 0 h 2"/>
                  <a:gd name="T2" fmla="*/ 3 w 2"/>
                  <a:gd name="T3" fmla="*/ 5 h 2"/>
                  <a:gd name="T4" fmla="*/ 3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1" y="0"/>
                    </a:moveTo>
                    <a:cubicBezTo>
                      <a:pt x="1" y="1"/>
                      <a:pt x="2" y="1"/>
                      <a:pt x="1" y="2"/>
                    </a:cubicBezTo>
                    <a:cubicBezTo>
                      <a:pt x="2"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9" name="Freeform 61"/>
              <p:cNvSpPr>
                <a:spLocks/>
              </p:cNvSpPr>
              <p:nvPr/>
            </p:nvSpPr>
            <p:spPr bwMode="auto">
              <a:xfrm>
                <a:off x="4300" y="1829"/>
                <a:ext cx="2" cy="3"/>
              </a:xfrm>
              <a:custGeom>
                <a:avLst/>
                <a:gdLst>
                  <a:gd name="T0" fmla="*/ 2 w 1"/>
                  <a:gd name="T1" fmla="*/ 0 h 1"/>
                  <a:gd name="T2" fmla="*/ 2 w 1"/>
                  <a:gd name="T3" fmla="*/ 0 h 1"/>
                  <a:gd name="T4" fmla="*/ 0 w 1"/>
                  <a:gd name="T5" fmla="*/ 0 h 1"/>
                  <a:gd name="T6" fmla="*/ 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0"/>
                      <a:pt x="1" y="0"/>
                    </a:cubicBezTo>
                    <a:cubicBezTo>
                      <a:pt x="1" y="1"/>
                      <a:pt x="0" y="0"/>
                      <a:pt x="0" y="0"/>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0" name="Freeform 62"/>
              <p:cNvSpPr>
                <a:spLocks/>
              </p:cNvSpPr>
              <p:nvPr/>
            </p:nvSpPr>
            <p:spPr bwMode="auto">
              <a:xfrm>
                <a:off x="4124" y="1957"/>
                <a:ext cx="3" cy="0"/>
              </a:xfrm>
              <a:custGeom>
                <a:avLst/>
                <a:gdLst>
                  <a:gd name="T0" fmla="*/ 0 w 3"/>
                  <a:gd name="T1" fmla="*/ 3 w 3"/>
                  <a:gd name="T2" fmla="*/ 0 w 3"/>
                  <a:gd name="T3" fmla="*/ 0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0" y="0"/>
                    </a:moveTo>
                    <a:lnTo>
                      <a:pt x="3"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1" name="Freeform 63"/>
              <p:cNvSpPr>
                <a:spLocks/>
              </p:cNvSpPr>
              <p:nvPr/>
            </p:nvSpPr>
            <p:spPr bwMode="auto">
              <a:xfrm>
                <a:off x="4027" y="1867"/>
                <a:ext cx="5" cy="3"/>
              </a:xfrm>
              <a:custGeom>
                <a:avLst/>
                <a:gdLst>
                  <a:gd name="T0" fmla="*/ 3 w 2"/>
                  <a:gd name="T1" fmla="*/ 3 h 1"/>
                  <a:gd name="T2" fmla="*/ 3 w 2"/>
                  <a:gd name="T3" fmla="*/ 0 h 1"/>
                  <a:gd name="T4" fmla="*/ 3 w 2"/>
                  <a:gd name="T5" fmla="*/ 3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0" y="0"/>
                      <a:pt x="1" y="0"/>
                      <a:pt x="1" y="0"/>
                    </a:cubicBezTo>
                    <a:cubicBezTo>
                      <a:pt x="2"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2" name="Freeform 64"/>
              <p:cNvSpPr>
                <a:spLocks/>
              </p:cNvSpPr>
              <p:nvPr/>
            </p:nvSpPr>
            <p:spPr bwMode="auto">
              <a:xfrm>
                <a:off x="3999" y="1806"/>
                <a:ext cx="2" cy="0"/>
              </a:xfrm>
              <a:custGeom>
                <a:avLst/>
                <a:gdLst>
                  <a:gd name="T0" fmla="*/ 2 w 2"/>
                  <a:gd name="T1" fmla="*/ 2 w 2"/>
                  <a:gd name="T2" fmla="*/ 0 w 2"/>
                  <a:gd name="T3" fmla="*/ 2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3" name="Freeform 65"/>
              <p:cNvSpPr>
                <a:spLocks/>
              </p:cNvSpPr>
              <p:nvPr/>
            </p:nvSpPr>
            <p:spPr bwMode="auto">
              <a:xfrm>
                <a:off x="3634" y="1782"/>
                <a:ext cx="40" cy="38"/>
              </a:xfrm>
              <a:custGeom>
                <a:avLst/>
                <a:gdLst>
                  <a:gd name="T0" fmla="*/ 40 w 17"/>
                  <a:gd name="T1" fmla="*/ 21 h 16"/>
                  <a:gd name="T2" fmla="*/ 19 w 17"/>
                  <a:gd name="T3" fmla="*/ 38 h 16"/>
                  <a:gd name="T4" fmla="*/ 2 w 17"/>
                  <a:gd name="T5" fmla="*/ 19 h 16"/>
                  <a:gd name="T6" fmla="*/ 21 w 17"/>
                  <a:gd name="T7" fmla="*/ 0 h 16"/>
                  <a:gd name="T8" fmla="*/ 40 w 17"/>
                  <a:gd name="T9" fmla="*/ 2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6">
                    <a:moveTo>
                      <a:pt x="17" y="9"/>
                    </a:moveTo>
                    <a:cubicBezTo>
                      <a:pt x="16" y="13"/>
                      <a:pt x="13" y="16"/>
                      <a:pt x="8" y="16"/>
                    </a:cubicBezTo>
                    <a:cubicBezTo>
                      <a:pt x="4" y="16"/>
                      <a:pt x="0" y="12"/>
                      <a:pt x="1" y="8"/>
                    </a:cubicBezTo>
                    <a:cubicBezTo>
                      <a:pt x="1" y="4"/>
                      <a:pt x="4" y="0"/>
                      <a:pt x="9" y="0"/>
                    </a:cubicBezTo>
                    <a:cubicBezTo>
                      <a:pt x="13" y="0"/>
                      <a:pt x="17" y="4"/>
                      <a:pt x="17" y="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4" name="Freeform 66"/>
              <p:cNvSpPr>
                <a:spLocks/>
              </p:cNvSpPr>
              <p:nvPr/>
            </p:nvSpPr>
            <p:spPr bwMode="auto">
              <a:xfrm>
                <a:off x="4105" y="1803"/>
                <a:ext cx="38" cy="38"/>
              </a:xfrm>
              <a:custGeom>
                <a:avLst/>
                <a:gdLst>
                  <a:gd name="T0" fmla="*/ 38 w 16"/>
                  <a:gd name="T1" fmla="*/ 19 h 16"/>
                  <a:gd name="T2" fmla="*/ 19 w 16"/>
                  <a:gd name="T3" fmla="*/ 38 h 16"/>
                  <a:gd name="T4" fmla="*/ 0 w 16"/>
                  <a:gd name="T5" fmla="*/ 19 h 16"/>
                  <a:gd name="T6" fmla="*/ 19 w 16"/>
                  <a:gd name="T7" fmla="*/ 0 h 16"/>
                  <a:gd name="T8" fmla="*/ 38 w 16"/>
                  <a:gd name="T9" fmla="*/ 19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6" y="8"/>
                    </a:moveTo>
                    <a:cubicBezTo>
                      <a:pt x="16" y="13"/>
                      <a:pt x="13" y="16"/>
                      <a:pt x="8" y="16"/>
                    </a:cubicBezTo>
                    <a:cubicBezTo>
                      <a:pt x="4" y="16"/>
                      <a:pt x="0" y="12"/>
                      <a:pt x="0" y="8"/>
                    </a:cubicBezTo>
                    <a:cubicBezTo>
                      <a:pt x="0" y="4"/>
                      <a:pt x="4" y="0"/>
                      <a:pt x="8" y="0"/>
                    </a:cubicBezTo>
                    <a:cubicBezTo>
                      <a:pt x="13" y="0"/>
                      <a:pt x="16" y="4"/>
                      <a:pt x="16" y="8"/>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5" name="Freeform 67"/>
              <p:cNvSpPr>
                <a:spLocks/>
              </p:cNvSpPr>
              <p:nvPr/>
            </p:nvSpPr>
            <p:spPr bwMode="auto">
              <a:xfrm>
                <a:off x="3838" y="2301"/>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6" name="Freeform 68"/>
              <p:cNvSpPr>
                <a:spLocks/>
              </p:cNvSpPr>
              <p:nvPr/>
            </p:nvSpPr>
            <p:spPr bwMode="auto">
              <a:xfrm>
                <a:off x="3774" y="2275"/>
                <a:ext cx="66" cy="31"/>
              </a:xfrm>
              <a:custGeom>
                <a:avLst/>
                <a:gdLst>
                  <a:gd name="T0" fmla="*/ 9 w 28"/>
                  <a:gd name="T1" fmla="*/ 7 h 13"/>
                  <a:gd name="T2" fmla="*/ 12 w 28"/>
                  <a:gd name="T3" fmla="*/ 7 h 13"/>
                  <a:gd name="T4" fmla="*/ 17 w 28"/>
                  <a:gd name="T5" fmla="*/ 2 h 13"/>
                  <a:gd name="T6" fmla="*/ 19 w 28"/>
                  <a:gd name="T7" fmla="*/ 5 h 13"/>
                  <a:gd name="T8" fmla="*/ 21 w 28"/>
                  <a:gd name="T9" fmla="*/ 7 h 13"/>
                  <a:gd name="T10" fmla="*/ 24 w 28"/>
                  <a:gd name="T11" fmla="*/ 7 h 13"/>
                  <a:gd name="T12" fmla="*/ 26 w 28"/>
                  <a:gd name="T13" fmla="*/ 7 h 13"/>
                  <a:gd name="T14" fmla="*/ 28 w 28"/>
                  <a:gd name="T15" fmla="*/ 7 h 13"/>
                  <a:gd name="T16" fmla="*/ 28 w 28"/>
                  <a:gd name="T17" fmla="*/ 10 h 13"/>
                  <a:gd name="T18" fmla="*/ 31 w 28"/>
                  <a:gd name="T19" fmla="*/ 7 h 13"/>
                  <a:gd name="T20" fmla="*/ 33 w 28"/>
                  <a:gd name="T21" fmla="*/ 7 h 13"/>
                  <a:gd name="T22" fmla="*/ 33 w 28"/>
                  <a:gd name="T23" fmla="*/ 7 h 13"/>
                  <a:gd name="T24" fmla="*/ 35 w 28"/>
                  <a:gd name="T25" fmla="*/ 5 h 13"/>
                  <a:gd name="T26" fmla="*/ 38 w 28"/>
                  <a:gd name="T27" fmla="*/ 7 h 13"/>
                  <a:gd name="T28" fmla="*/ 40 w 28"/>
                  <a:gd name="T29" fmla="*/ 7 h 13"/>
                  <a:gd name="T30" fmla="*/ 40 w 28"/>
                  <a:gd name="T31" fmla="*/ 10 h 13"/>
                  <a:gd name="T32" fmla="*/ 42 w 28"/>
                  <a:gd name="T33" fmla="*/ 10 h 13"/>
                  <a:gd name="T34" fmla="*/ 42 w 28"/>
                  <a:gd name="T35" fmla="*/ 12 h 13"/>
                  <a:gd name="T36" fmla="*/ 45 w 28"/>
                  <a:gd name="T37" fmla="*/ 10 h 13"/>
                  <a:gd name="T38" fmla="*/ 45 w 28"/>
                  <a:gd name="T39" fmla="*/ 10 h 13"/>
                  <a:gd name="T40" fmla="*/ 45 w 28"/>
                  <a:gd name="T41" fmla="*/ 10 h 13"/>
                  <a:gd name="T42" fmla="*/ 50 w 28"/>
                  <a:gd name="T43" fmla="*/ 10 h 13"/>
                  <a:gd name="T44" fmla="*/ 50 w 28"/>
                  <a:gd name="T45" fmla="*/ 10 h 13"/>
                  <a:gd name="T46" fmla="*/ 52 w 28"/>
                  <a:gd name="T47" fmla="*/ 12 h 13"/>
                  <a:gd name="T48" fmla="*/ 54 w 28"/>
                  <a:gd name="T49" fmla="*/ 12 h 13"/>
                  <a:gd name="T50" fmla="*/ 52 w 28"/>
                  <a:gd name="T51" fmla="*/ 17 h 13"/>
                  <a:gd name="T52" fmla="*/ 54 w 28"/>
                  <a:gd name="T53" fmla="*/ 12 h 13"/>
                  <a:gd name="T54" fmla="*/ 57 w 28"/>
                  <a:gd name="T55" fmla="*/ 7 h 13"/>
                  <a:gd name="T56" fmla="*/ 59 w 28"/>
                  <a:gd name="T57" fmla="*/ 10 h 13"/>
                  <a:gd name="T58" fmla="*/ 59 w 28"/>
                  <a:gd name="T59" fmla="*/ 7 h 13"/>
                  <a:gd name="T60" fmla="*/ 59 w 28"/>
                  <a:gd name="T61" fmla="*/ 10 h 13"/>
                  <a:gd name="T62" fmla="*/ 59 w 28"/>
                  <a:gd name="T63" fmla="*/ 14 h 13"/>
                  <a:gd name="T64" fmla="*/ 61 w 28"/>
                  <a:gd name="T65" fmla="*/ 12 h 13"/>
                  <a:gd name="T66" fmla="*/ 61 w 28"/>
                  <a:gd name="T67" fmla="*/ 14 h 13"/>
                  <a:gd name="T68" fmla="*/ 64 w 28"/>
                  <a:gd name="T69" fmla="*/ 12 h 13"/>
                  <a:gd name="T70" fmla="*/ 64 w 28"/>
                  <a:gd name="T71" fmla="*/ 12 h 13"/>
                  <a:gd name="T72" fmla="*/ 61 w 28"/>
                  <a:gd name="T73" fmla="*/ 17 h 13"/>
                  <a:gd name="T74" fmla="*/ 64 w 28"/>
                  <a:gd name="T75" fmla="*/ 14 h 13"/>
                  <a:gd name="T76" fmla="*/ 64 w 28"/>
                  <a:gd name="T77" fmla="*/ 21 h 13"/>
                  <a:gd name="T78" fmla="*/ 64 w 28"/>
                  <a:gd name="T79" fmla="*/ 24 h 13"/>
                  <a:gd name="T80" fmla="*/ 66 w 28"/>
                  <a:gd name="T81" fmla="*/ 24 h 13"/>
                  <a:gd name="T82" fmla="*/ 64 w 28"/>
                  <a:gd name="T83" fmla="*/ 29 h 13"/>
                  <a:gd name="T84" fmla="*/ 64 w 28"/>
                  <a:gd name="T85" fmla="*/ 24 h 13"/>
                  <a:gd name="T86" fmla="*/ 59 w 28"/>
                  <a:gd name="T87" fmla="*/ 29 h 13"/>
                  <a:gd name="T88" fmla="*/ 52 w 28"/>
                  <a:gd name="T89" fmla="*/ 29 h 13"/>
                  <a:gd name="T90" fmla="*/ 47 w 28"/>
                  <a:gd name="T91" fmla="*/ 29 h 13"/>
                  <a:gd name="T92" fmla="*/ 42 w 28"/>
                  <a:gd name="T93" fmla="*/ 29 h 13"/>
                  <a:gd name="T94" fmla="*/ 40 w 28"/>
                  <a:gd name="T95" fmla="*/ 29 h 13"/>
                  <a:gd name="T96" fmla="*/ 35 w 28"/>
                  <a:gd name="T97" fmla="*/ 26 h 13"/>
                  <a:gd name="T98" fmla="*/ 33 w 28"/>
                  <a:gd name="T99" fmla="*/ 21 h 13"/>
                  <a:gd name="T100" fmla="*/ 28 w 28"/>
                  <a:gd name="T101" fmla="*/ 19 h 13"/>
                  <a:gd name="T102" fmla="*/ 14 w 28"/>
                  <a:gd name="T103" fmla="*/ 19 h 13"/>
                  <a:gd name="T104" fmla="*/ 9 w 28"/>
                  <a:gd name="T105" fmla="*/ 19 h 13"/>
                  <a:gd name="T106" fmla="*/ 2 w 28"/>
                  <a:gd name="T107" fmla="*/ 5 h 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8" h="13">
                    <a:moveTo>
                      <a:pt x="1" y="2"/>
                    </a:moveTo>
                    <a:cubicBezTo>
                      <a:pt x="2" y="0"/>
                      <a:pt x="2" y="2"/>
                      <a:pt x="3" y="1"/>
                    </a:cubicBezTo>
                    <a:cubicBezTo>
                      <a:pt x="3" y="1"/>
                      <a:pt x="2" y="2"/>
                      <a:pt x="3" y="2"/>
                    </a:cubicBezTo>
                    <a:cubicBezTo>
                      <a:pt x="4" y="0"/>
                      <a:pt x="4" y="1"/>
                      <a:pt x="4" y="3"/>
                    </a:cubicBezTo>
                    <a:cubicBezTo>
                      <a:pt x="4" y="3"/>
                      <a:pt x="4" y="3"/>
                      <a:pt x="4" y="3"/>
                    </a:cubicBezTo>
                    <a:cubicBezTo>
                      <a:pt x="4" y="3"/>
                      <a:pt x="4" y="2"/>
                      <a:pt x="4" y="3"/>
                    </a:cubicBezTo>
                    <a:cubicBezTo>
                      <a:pt x="4" y="3"/>
                      <a:pt x="4" y="3"/>
                      <a:pt x="4" y="3"/>
                    </a:cubicBezTo>
                    <a:cubicBezTo>
                      <a:pt x="4" y="3"/>
                      <a:pt x="4" y="3"/>
                      <a:pt x="4" y="2"/>
                    </a:cubicBezTo>
                    <a:cubicBezTo>
                      <a:pt x="4" y="4"/>
                      <a:pt x="4" y="4"/>
                      <a:pt x="4" y="4"/>
                    </a:cubicBezTo>
                    <a:cubicBezTo>
                      <a:pt x="4" y="3"/>
                      <a:pt x="4" y="3"/>
                      <a:pt x="4" y="3"/>
                    </a:cubicBezTo>
                    <a:cubicBezTo>
                      <a:pt x="5" y="1"/>
                      <a:pt x="5" y="3"/>
                      <a:pt x="5" y="2"/>
                    </a:cubicBezTo>
                    <a:cubicBezTo>
                      <a:pt x="5" y="2"/>
                      <a:pt x="5" y="3"/>
                      <a:pt x="5" y="3"/>
                    </a:cubicBezTo>
                    <a:cubicBezTo>
                      <a:pt x="6" y="2"/>
                      <a:pt x="6" y="2"/>
                      <a:pt x="6" y="2"/>
                    </a:cubicBezTo>
                    <a:cubicBezTo>
                      <a:pt x="6" y="2"/>
                      <a:pt x="6" y="3"/>
                      <a:pt x="6" y="3"/>
                    </a:cubicBezTo>
                    <a:cubicBezTo>
                      <a:pt x="6" y="2"/>
                      <a:pt x="6" y="2"/>
                      <a:pt x="7" y="2"/>
                    </a:cubicBezTo>
                    <a:cubicBezTo>
                      <a:pt x="6" y="3"/>
                      <a:pt x="7" y="1"/>
                      <a:pt x="7" y="2"/>
                    </a:cubicBezTo>
                    <a:cubicBezTo>
                      <a:pt x="7" y="2"/>
                      <a:pt x="7" y="2"/>
                      <a:pt x="7" y="2"/>
                    </a:cubicBezTo>
                    <a:cubicBezTo>
                      <a:pt x="7" y="1"/>
                      <a:pt x="7" y="2"/>
                      <a:pt x="7" y="1"/>
                    </a:cubicBezTo>
                    <a:cubicBezTo>
                      <a:pt x="7" y="2"/>
                      <a:pt x="7" y="2"/>
                      <a:pt x="7" y="2"/>
                    </a:cubicBezTo>
                    <a:cubicBezTo>
                      <a:pt x="7" y="1"/>
                      <a:pt x="7" y="3"/>
                      <a:pt x="7" y="2"/>
                    </a:cubicBezTo>
                    <a:cubicBezTo>
                      <a:pt x="7" y="2"/>
                      <a:pt x="7" y="2"/>
                      <a:pt x="7" y="2"/>
                    </a:cubicBezTo>
                    <a:cubicBezTo>
                      <a:pt x="7" y="2"/>
                      <a:pt x="7" y="2"/>
                      <a:pt x="7" y="2"/>
                    </a:cubicBezTo>
                    <a:cubicBezTo>
                      <a:pt x="7" y="2"/>
                      <a:pt x="7" y="2"/>
                      <a:pt x="7" y="2"/>
                    </a:cubicBezTo>
                    <a:cubicBezTo>
                      <a:pt x="8" y="2"/>
                      <a:pt x="7" y="2"/>
                      <a:pt x="8" y="2"/>
                    </a:cubicBezTo>
                    <a:cubicBezTo>
                      <a:pt x="8" y="2"/>
                      <a:pt x="7" y="2"/>
                      <a:pt x="7" y="3"/>
                    </a:cubicBezTo>
                    <a:cubicBezTo>
                      <a:pt x="8" y="2"/>
                      <a:pt x="8" y="2"/>
                      <a:pt x="9" y="3"/>
                    </a:cubicBezTo>
                    <a:cubicBezTo>
                      <a:pt x="9" y="3"/>
                      <a:pt x="9" y="3"/>
                      <a:pt x="8" y="3"/>
                    </a:cubicBezTo>
                    <a:cubicBezTo>
                      <a:pt x="9" y="3"/>
                      <a:pt x="9" y="3"/>
                      <a:pt x="9" y="3"/>
                    </a:cubicBezTo>
                    <a:cubicBezTo>
                      <a:pt x="9" y="3"/>
                      <a:pt x="9" y="3"/>
                      <a:pt x="9" y="3"/>
                    </a:cubicBezTo>
                    <a:cubicBezTo>
                      <a:pt x="9" y="4"/>
                      <a:pt x="9" y="2"/>
                      <a:pt x="9" y="3"/>
                    </a:cubicBezTo>
                    <a:cubicBezTo>
                      <a:pt x="9" y="3"/>
                      <a:pt x="9" y="3"/>
                      <a:pt x="9" y="4"/>
                    </a:cubicBezTo>
                    <a:cubicBezTo>
                      <a:pt x="9" y="3"/>
                      <a:pt x="9" y="3"/>
                      <a:pt x="9" y="3"/>
                    </a:cubicBezTo>
                    <a:cubicBezTo>
                      <a:pt x="9" y="3"/>
                      <a:pt x="9" y="3"/>
                      <a:pt x="9" y="4"/>
                    </a:cubicBezTo>
                    <a:cubicBezTo>
                      <a:pt x="9" y="3"/>
                      <a:pt x="9" y="4"/>
                      <a:pt x="9" y="3"/>
                    </a:cubicBezTo>
                    <a:cubicBezTo>
                      <a:pt x="9" y="4"/>
                      <a:pt x="9" y="4"/>
                      <a:pt x="9" y="4"/>
                    </a:cubicBezTo>
                    <a:cubicBezTo>
                      <a:pt x="9" y="4"/>
                      <a:pt x="10" y="3"/>
                      <a:pt x="10" y="3"/>
                    </a:cubicBezTo>
                    <a:cubicBezTo>
                      <a:pt x="10" y="3"/>
                      <a:pt x="10" y="4"/>
                      <a:pt x="9" y="4"/>
                    </a:cubicBezTo>
                    <a:cubicBezTo>
                      <a:pt x="10" y="3"/>
                      <a:pt x="10" y="3"/>
                      <a:pt x="10" y="3"/>
                    </a:cubicBezTo>
                    <a:cubicBezTo>
                      <a:pt x="10" y="3"/>
                      <a:pt x="10" y="3"/>
                      <a:pt x="10" y="3"/>
                    </a:cubicBezTo>
                    <a:cubicBezTo>
                      <a:pt x="10" y="3"/>
                      <a:pt x="10" y="3"/>
                      <a:pt x="11" y="3"/>
                    </a:cubicBezTo>
                    <a:cubicBezTo>
                      <a:pt x="10" y="3"/>
                      <a:pt x="10" y="4"/>
                      <a:pt x="10" y="4"/>
                    </a:cubicBezTo>
                    <a:cubicBezTo>
                      <a:pt x="11" y="3"/>
                      <a:pt x="11" y="4"/>
                      <a:pt x="11" y="3"/>
                    </a:cubicBezTo>
                    <a:cubicBezTo>
                      <a:pt x="11" y="3"/>
                      <a:pt x="11" y="3"/>
                      <a:pt x="11" y="3"/>
                    </a:cubicBezTo>
                    <a:cubicBezTo>
                      <a:pt x="11" y="3"/>
                      <a:pt x="11" y="4"/>
                      <a:pt x="11" y="4"/>
                    </a:cubicBezTo>
                    <a:cubicBezTo>
                      <a:pt x="10" y="5"/>
                      <a:pt x="10" y="5"/>
                      <a:pt x="10" y="5"/>
                    </a:cubicBezTo>
                    <a:cubicBezTo>
                      <a:pt x="10" y="5"/>
                      <a:pt x="10" y="5"/>
                      <a:pt x="10" y="5"/>
                    </a:cubicBezTo>
                    <a:cubicBezTo>
                      <a:pt x="10" y="5"/>
                      <a:pt x="11" y="5"/>
                      <a:pt x="11" y="5"/>
                    </a:cubicBezTo>
                    <a:cubicBezTo>
                      <a:pt x="11" y="4"/>
                      <a:pt x="11" y="3"/>
                      <a:pt x="12" y="3"/>
                    </a:cubicBezTo>
                    <a:cubicBezTo>
                      <a:pt x="11" y="4"/>
                      <a:pt x="11" y="4"/>
                      <a:pt x="11" y="5"/>
                    </a:cubicBezTo>
                    <a:cubicBezTo>
                      <a:pt x="12" y="3"/>
                      <a:pt x="12" y="3"/>
                      <a:pt x="12" y="3"/>
                    </a:cubicBezTo>
                    <a:cubicBezTo>
                      <a:pt x="12" y="3"/>
                      <a:pt x="12" y="3"/>
                      <a:pt x="12" y="3"/>
                    </a:cubicBezTo>
                    <a:cubicBezTo>
                      <a:pt x="12" y="3"/>
                      <a:pt x="12" y="3"/>
                      <a:pt x="12" y="3"/>
                    </a:cubicBezTo>
                    <a:cubicBezTo>
                      <a:pt x="12" y="3"/>
                      <a:pt x="12" y="2"/>
                      <a:pt x="12" y="3"/>
                    </a:cubicBezTo>
                    <a:cubicBezTo>
                      <a:pt x="12" y="4"/>
                      <a:pt x="12" y="4"/>
                      <a:pt x="12" y="4"/>
                    </a:cubicBezTo>
                    <a:cubicBezTo>
                      <a:pt x="12" y="4"/>
                      <a:pt x="12" y="4"/>
                      <a:pt x="12" y="4"/>
                    </a:cubicBezTo>
                    <a:cubicBezTo>
                      <a:pt x="12" y="4"/>
                      <a:pt x="12" y="4"/>
                      <a:pt x="12" y="4"/>
                    </a:cubicBezTo>
                    <a:cubicBezTo>
                      <a:pt x="12" y="4"/>
                      <a:pt x="12" y="3"/>
                      <a:pt x="13" y="3"/>
                    </a:cubicBezTo>
                    <a:cubicBezTo>
                      <a:pt x="13" y="3"/>
                      <a:pt x="12" y="3"/>
                      <a:pt x="12" y="3"/>
                    </a:cubicBezTo>
                    <a:cubicBezTo>
                      <a:pt x="13" y="3"/>
                      <a:pt x="13" y="2"/>
                      <a:pt x="13" y="2"/>
                    </a:cubicBezTo>
                    <a:cubicBezTo>
                      <a:pt x="13" y="3"/>
                      <a:pt x="13" y="3"/>
                      <a:pt x="13" y="3"/>
                    </a:cubicBezTo>
                    <a:cubicBezTo>
                      <a:pt x="13" y="2"/>
                      <a:pt x="13" y="2"/>
                      <a:pt x="13" y="2"/>
                    </a:cubicBezTo>
                    <a:cubicBezTo>
                      <a:pt x="14" y="1"/>
                      <a:pt x="13" y="3"/>
                      <a:pt x="13" y="3"/>
                    </a:cubicBezTo>
                    <a:cubicBezTo>
                      <a:pt x="13" y="3"/>
                      <a:pt x="14" y="2"/>
                      <a:pt x="14" y="3"/>
                    </a:cubicBezTo>
                    <a:cubicBezTo>
                      <a:pt x="14" y="3"/>
                      <a:pt x="14" y="2"/>
                      <a:pt x="14" y="2"/>
                    </a:cubicBezTo>
                    <a:cubicBezTo>
                      <a:pt x="14" y="2"/>
                      <a:pt x="14" y="3"/>
                      <a:pt x="14" y="3"/>
                    </a:cubicBezTo>
                    <a:cubicBezTo>
                      <a:pt x="14" y="3"/>
                      <a:pt x="14" y="3"/>
                      <a:pt x="14" y="3"/>
                    </a:cubicBezTo>
                    <a:cubicBezTo>
                      <a:pt x="14" y="2"/>
                      <a:pt x="14" y="3"/>
                      <a:pt x="14" y="3"/>
                    </a:cubicBezTo>
                    <a:cubicBezTo>
                      <a:pt x="14" y="2"/>
                      <a:pt x="14" y="2"/>
                      <a:pt x="14" y="3"/>
                    </a:cubicBezTo>
                    <a:cubicBezTo>
                      <a:pt x="15" y="2"/>
                      <a:pt x="15" y="2"/>
                      <a:pt x="15" y="2"/>
                    </a:cubicBezTo>
                    <a:cubicBezTo>
                      <a:pt x="15" y="2"/>
                      <a:pt x="15" y="2"/>
                      <a:pt x="15" y="2"/>
                    </a:cubicBezTo>
                    <a:cubicBezTo>
                      <a:pt x="15" y="3"/>
                      <a:pt x="15" y="2"/>
                      <a:pt x="15" y="3"/>
                    </a:cubicBezTo>
                    <a:cubicBezTo>
                      <a:pt x="15" y="2"/>
                      <a:pt x="14" y="3"/>
                      <a:pt x="14" y="3"/>
                    </a:cubicBezTo>
                    <a:cubicBezTo>
                      <a:pt x="14" y="3"/>
                      <a:pt x="15" y="2"/>
                      <a:pt x="15" y="3"/>
                    </a:cubicBezTo>
                    <a:cubicBezTo>
                      <a:pt x="15" y="3"/>
                      <a:pt x="15" y="2"/>
                      <a:pt x="15" y="3"/>
                    </a:cubicBezTo>
                    <a:cubicBezTo>
                      <a:pt x="15" y="3"/>
                      <a:pt x="14" y="3"/>
                      <a:pt x="15" y="3"/>
                    </a:cubicBezTo>
                    <a:cubicBezTo>
                      <a:pt x="15" y="3"/>
                      <a:pt x="15" y="3"/>
                      <a:pt x="15" y="3"/>
                    </a:cubicBezTo>
                    <a:cubicBezTo>
                      <a:pt x="15" y="3"/>
                      <a:pt x="15" y="3"/>
                      <a:pt x="15" y="3"/>
                    </a:cubicBezTo>
                    <a:cubicBezTo>
                      <a:pt x="15" y="2"/>
                      <a:pt x="15" y="3"/>
                      <a:pt x="15" y="2"/>
                    </a:cubicBezTo>
                    <a:cubicBezTo>
                      <a:pt x="15" y="3"/>
                      <a:pt x="16" y="2"/>
                      <a:pt x="15" y="3"/>
                    </a:cubicBezTo>
                    <a:cubicBezTo>
                      <a:pt x="15" y="4"/>
                      <a:pt x="15" y="4"/>
                      <a:pt x="15" y="4"/>
                    </a:cubicBezTo>
                    <a:cubicBezTo>
                      <a:pt x="15" y="4"/>
                      <a:pt x="15" y="3"/>
                      <a:pt x="15" y="3"/>
                    </a:cubicBezTo>
                    <a:cubicBezTo>
                      <a:pt x="15" y="3"/>
                      <a:pt x="15" y="3"/>
                      <a:pt x="15" y="3"/>
                    </a:cubicBezTo>
                    <a:cubicBezTo>
                      <a:pt x="16" y="2"/>
                      <a:pt x="15" y="3"/>
                      <a:pt x="16" y="2"/>
                    </a:cubicBezTo>
                    <a:cubicBezTo>
                      <a:pt x="16" y="3"/>
                      <a:pt x="16" y="2"/>
                      <a:pt x="16" y="3"/>
                    </a:cubicBezTo>
                    <a:cubicBezTo>
                      <a:pt x="16" y="3"/>
                      <a:pt x="16" y="2"/>
                      <a:pt x="16" y="3"/>
                    </a:cubicBezTo>
                    <a:cubicBezTo>
                      <a:pt x="16" y="3"/>
                      <a:pt x="16" y="3"/>
                      <a:pt x="16" y="3"/>
                    </a:cubicBezTo>
                    <a:cubicBezTo>
                      <a:pt x="16" y="3"/>
                      <a:pt x="16" y="3"/>
                      <a:pt x="16" y="3"/>
                    </a:cubicBezTo>
                    <a:cubicBezTo>
                      <a:pt x="16" y="3"/>
                      <a:pt x="16" y="4"/>
                      <a:pt x="16" y="4"/>
                    </a:cubicBezTo>
                    <a:cubicBezTo>
                      <a:pt x="16" y="4"/>
                      <a:pt x="16" y="3"/>
                      <a:pt x="16" y="3"/>
                    </a:cubicBezTo>
                    <a:cubicBezTo>
                      <a:pt x="16" y="4"/>
                      <a:pt x="17" y="2"/>
                      <a:pt x="17" y="3"/>
                    </a:cubicBezTo>
                    <a:cubicBezTo>
                      <a:pt x="16" y="3"/>
                      <a:pt x="16" y="4"/>
                      <a:pt x="16" y="4"/>
                    </a:cubicBezTo>
                    <a:cubicBezTo>
                      <a:pt x="16" y="5"/>
                      <a:pt x="17" y="3"/>
                      <a:pt x="17" y="4"/>
                    </a:cubicBezTo>
                    <a:cubicBezTo>
                      <a:pt x="17" y="3"/>
                      <a:pt x="17" y="3"/>
                      <a:pt x="17" y="3"/>
                    </a:cubicBezTo>
                    <a:cubicBezTo>
                      <a:pt x="17" y="3"/>
                      <a:pt x="17" y="2"/>
                      <a:pt x="17" y="3"/>
                    </a:cubicBezTo>
                    <a:cubicBezTo>
                      <a:pt x="17" y="3"/>
                      <a:pt x="17" y="4"/>
                      <a:pt x="17" y="3"/>
                    </a:cubicBezTo>
                    <a:cubicBezTo>
                      <a:pt x="17" y="4"/>
                      <a:pt x="18" y="2"/>
                      <a:pt x="17" y="4"/>
                    </a:cubicBezTo>
                    <a:cubicBezTo>
                      <a:pt x="17" y="4"/>
                      <a:pt x="17" y="4"/>
                      <a:pt x="18" y="4"/>
                    </a:cubicBezTo>
                    <a:cubicBezTo>
                      <a:pt x="18" y="3"/>
                      <a:pt x="17" y="4"/>
                      <a:pt x="17" y="4"/>
                    </a:cubicBezTo>
                    <a:cubicBezTo>
                      <a:pt x="17" y="4"/>
                      <a:pt x="18" y="3"/>
                      <a:pt x="18" y="3"/>
                    </a:cubicBezTo>
                    <a:cubicBezTo>
                      <a:pt x="18" y="3"/>
                      <a:pt x="18" y="4"/>
                      <a:pt x="17" y="4"/>
                    </a:cubicBezTo>
                    <a:cubicBezTo>
                      <a:pt x="17" y="5"/>
                      <a:pt x="18" y="3"/>
                      <a:pt x="18" y="3"/>
                    </a:cubicBezTo>
                    <a:cubicBezTo>
                      <a:pt x="18" y="4"/>
                      <a:pt x="18" y="4"/>
                      <a:pt x="18" y="4"/>
                    </a:cubicBezTo>
                    <a:cubicBezTo>
                      <a:pt x="18" y="3"/>
                      <a:pt x="18" y="3"/>
                      <a:pt x="18" y="3"/>
                    </a:cubicBezTo>
                    <a:cubicBezTo>
                      <a:pt x="18" y="3"/>
                      <a:pt x="18" y="4"/>
                      <a:pt x="18" y="5"/>
                    </a:cubicBezTo>
                    <a:cubicBezTo>
                      <a:pt x="18" y="5"/>
                      <a:pt x="18" y="5"/>
                      <a:pt x="18" y="4"/>
                    </a:cubicBezTo>
                    <a:cubicBezTo>
                      <a:pt x="18" y="5"/>
                      <a:pt x="18" y="5"/>
                      <a:pt x="18" y="5"/>
                    </a:cubicBezTo>
                    <a:cubicBezTo>
                      <a:pt x="18" y="4"/>
                      <a:pt x="18" y="5"/>
                      <a:pt x="18" y="4"/>
                    </a:cubicBezTo>
                    <a:cubicBezTo>
                      <a:pt x="18" y="5"/>
                      <a:pt x="18" y="5"/>
                      <a:pt x="18" y="5"/>
                    </a:cubicBezTo>
                    <a:cubicBezTo>
                      <a:pt x="18" y="5"/>
                      <a:pt x="18" y="5"/>
                      <a:pt x="18" y="5"/>
                    </a:cubicBezTo>
                    <a:cubicBezTo>
                      <a:pt x="18" y="4"/>
                      <a:pt x="18" y="4"/>
                      <a:pt x="18" y="4"/>
                    </a:cubicBezTo>
                    <a:cubicBezTo>
                      <a:pt x="18" y="4"/>
                      <a:pt x="18" y="4"/>
                      <a:pt x="19" y="3"/>
                    </a:cubicBezTo>
                    <a:cubicBezTo>
                      <a:pt x="18" y="4"/>
                      <a:pt x="18" y="4"/>
                      <a:pt x="19" y="4"/>
                    </a:cubicBezTo>
                    <a:cubicBezTo>
                      <a:pt x="19" y="4"/>
                      <a:pt x="19" y="3"/>
                      <a:pt x="19" y="3"/>
                    </a:cubicBezTo>
                    <a:cubicBezTo>
                      <a:pt x="19" y="4"/>
                      <a:pt x="19" y="3"/>
                      <a:pt x="19" y="4"/>
                    </a:cubicBezTo>
                    <a:cubicBezTo>
                      <a:pt x="19" y="4"/>
                      <a:pt x="19" y="4"/>
                      <a:pt x="19" y="4"/>
                    </a:cubicBezTo>
                    <a:cubicBezTo>
                      <a:pt x="19" y="4"/>
                      <a:pt x="18" y="5"/>
                      <a:pt x="19" y="4"/>
                    </a:cubicBezTo>
                    <a:cubicBezTo>
                      <a:pt x="19" y="4"/>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3"/>
                    </a:cubicBezTo>
                    <a:cubicBezTo>
                      <a:pt x="19" y="3"/>
                      <a:pt x="19" y="4"/>
                      <a:pt x="19" y="4"/>
                    </a:cubicBezTo>
                    <a:cubicBezTo>
                      <a:pt x="19" y="4"/>
                      <a:pt x="19" y="4"/>
                      <a:pt x="19" y="4"/>
                    </a:cubicBezTo>
                    <a:cubicBezTo>
                      <a:pt x="19" y="4"/>
                      <a:pt x="19" y="4"/>
                      <a:pt x="19" y="4"/>
                    </a:cubicBezTo>
                    <a:cubicBezTo>
                      <a:pt x="19" y="4"/>
                      <a:pt x="19" y="4"/>
                      <a:pt x="19" y="4"/>
                    </a:cubicBezTo>
                    <a:cubicBezTo>
                      <a:pt x="19" y="4"/>
                      <a:pt x="19" y="4"/>
                      <a:pt x="20" y="3"/>
                    </a:cubicBezTo>
                    <a:cubicBezTo>
                      <a:pt x="20" y="4"/>
                      <a:pt x="19" y="6"/>
                      <a:pt x="19" y="5"/>
                    </a:cubicBezTo>
                    <a:cubicBezTo>
                      <a:pt x="19" y="5"/>
                      <a:pt x="20" y="4"/>
                      <a:pt x="20" y="4"/>
                    </a:cubicBezTo>
                    <a:cubicBezTo>
                      <a:pt x="20" y="4"/>
                      <a:pt x="20" y="3"/>
                      <a:pt x="20" y="4"/>
                    </a:cubicBezTo>
                    <a:cubicBezTo>
                      <a:pt x="20" y="4"/>
                      <a:pt x="20" y="4"/>
                      <a:pt x="20" y="4"/>
                    </a:cubicBezTo>
                    <a:cubicBezTo>
                      <a:pt x="20" y="4"/>
                      <a:pt x="21" y="3"/>
                      <a:pt x="21" y="4"/>
                    </a:cubicBezTo>
                    <a:cubicBezTo>
                      <a:pt x="21" y="4"/>
                      <a:pt x="20" y="5"/>
                      <a:pt x="20" y="5"/>
                    </a:cubicBezTo>
                    <a:cubicBezTo>
                      <a:pt x="21" y="5"/>
                      <a:pt x="20" y="6"/>
                      <a:pt x="21" y="5"/>
                    </a:cubicBezTo>
                    <a:cubicBezTo>
                      <a:pt x="21" y="4"/>
                      <a:pt x="21" y="4"/>
                      <a:pt x="21" y="4"/>
                    </a:cubicBezTo>
                    <a:cubicBezTo>
                      <a:pt x="21" y="4"/>
                      <a:pt x="21" y="4"/>
                      <a:pt x="21" y="4"/>
                    </a:cubicBezTo>
                    <a:cubicBezTo>
                      <a:pt x="21" y="4"/>
                      <a:pt x="21" y="4"/>
                      <a:pt x="21" y="4"/>
                    </a:cubicBezTo>
                    <a:cubicBezTo>
                      <a:pt x="21" y="4"/>
                      <a:pt x="21" y="5"/>
                      <a:pt x="21" y="4"/>
                    </a:cubicBezTo>
                    <a:cubicBezTo>
                      <a:pt x="21" y="4"/>
                      <a:pt x="21" y="4"/>
                      <a:pt x="21" y="4"/>
                    </a:cubicBezTo>
                    <a:cubicBezTo>
                      <a:pt x="21" y="4"/>
                      <a:pt x="21" y="4"/>
                      <a:pt x="21" y="4"/>
                    </a:cubicBezTo>
                    <a:cubicBezTo>
                      <a:pt x="21" y="4"/>
                      <a:pt x="22" y="3"/>
                      <a:pt x="22" y="4"/>
                    </a:cubicBezTo>
                    <a:cubicBezTo>
                      <a:pt x="21" y="4"/>
                      <a:pt x="21" y="4"/>
                      <a:pt x="21" y="4"/>
                    </a:cubicBezTo>
                    <a:cubicBezTo>
                      <a:pt x="22" y="4"/>
                      <a:pt x="22" y="3"/>
                      <a:pt x="22" y="4"/>
                    </a:cubicBezTo>
                    <a:cubicBezTo>
                      <a:pt x="22" y="5"/>
                      <a:pt x="22" y="5"/>
                      <a:pt x="22" y="5"/>
                    </a:cubicBezTo>
                    <a:cubicBezTo>
                      <a:pt x="22" y="4"/>
                      <a:pt x="22" y="4"/>
                      <a:pt x="22" y="4"/>
                    </a:cubicBezTo>
                    <a:cubicBezTo>
                      <a:pt x="22" y="4"/>
                      <a:pt x="22" y="4"/>
                      <a:pt x="22" y="5"/>
                    </a:cubicBezTo>
                    <a:cubicBezTo>
                      <a:pt x="23" y="3"/>
                      <a:pt x="23" y="4"/>
                      <a:pt x="23" y="4"/>
                    </a:cubicBezTo>
                    <a:cubicBezTo>
                      <a:pt x="23" y="4"/>
                      <a:pt x="23" y="4"/>
                      <a:pt x="23" y="4"/>
                    </a:cubicBezTo>
                    <a:cubicBezTo>
                      <a:pt x="23" y="5"/>
                      <a:pt x="23" y="3"/>
                      <a:pt x="23" y="4"/>
                    </a:cubicBezTo>
                    <a:cubicBezTo>
                      <a:pt x="23" y="4"/>
                      <a:pt x="23" y="5"/>
                      <a:pt x="23" y="5"/>
                    </a:cubicBezTo>
                    <a:cubicBezTo>
                      <a:pt x="23" y="5"/>
                      <a:pt x="23" y="4"/>
                      <a:pt x="23" y="4"/>
                    </a:cubicBezTo>
                    <a:cubicBezTo>
                      <a:pt x="23" y="4"/>
                      <a:pt x="23" y="5"/>
                      <a:pt x="23" y="4"/>
                    </a:cubicBezTo>
                    <a:cubicBezTo>
                      <a:pt x="23" y="4"/>
                      <a:pt x="23" y="4"/>
                      <a:pt x="24" y="4"/>
                    </a:cubicBezTo>
                    <a:cubicBezTo>
                      <a:pt x="24" y="4"/>
                      <a:pt x="23" y="4"/>
                      <a:pt x="23" y="5"/>
                    </a:cubicBezTo>
                    <a:cubicBezTo>
                      <a:pt x="23" y="4"/>
                      <a:pt x="23" y="4"/>
                      <a:pt x="23" y="4"/>
                    </a:cubicBezTo>
                    <a:cubicBezTo>
                      <a:pt x="23" y="5"/>
                      <a:pt x="23" y="6"/>
                      <a:pt x="22" y="7"/>
                    </a:cubicBezTo>
                    <a:cubicBezTo>
                      <a:pt x="22" y="7"/>
                      <a:pt x="22" y="7"/>
                      <a:pt x="22" y="7"/>
                    </a:cubicBezTo>
                    <a:cubicBezTo>
                      <a:pt x="22" y="8"/>
                      <a:pt x="22" y="8"/>
                      <a:pt x="22" y="8"/>
                    </a:cubicBezTo>
                    <a:cubicBezTo>
                      <a:pt x="22" y="8"/>
                      <a:pt x="23" y="7"/>
                      <a:pt x="23" y="6"/>
                    </a:cubicBezTo>
                    <a:cubicBezTo>
                      <a:pt x="23" y="6"/>
                      <a:pt x="23" y="5"/>
                      <a:pt x="23" y="5"/>
                    </a:cubicBezTo>
                    <a:cubicBezTo>
                      <a:pt x="23" y="5"/>
                      <a:pt x="23" y="5"/>
                      <a:pt x="23" y="5"/>
                    </a:cubicBezTo>
                    <a:cubicBezTo>
                      <a:pt x="23" y="6"/>
                      <a:pt x="23" y="5"/>
                      <a:pt x="23" y="5"/>
                    </a:cubicBezTo>
                    <a:cubicBezTo>
                      <a:pt x="23" y="5"/>
                      <a:pt x="24" y="4"/>
                      <a:pt x="24" y="4"/>
                    </a:cubicBezTo>
                    <a:cubicBezTo>
                      <a:pt x="24" y="4"/>
                      <a:pt x="24" y="5"/>
                      <a:pt x="24" y="5"/>
                    </a:cubicBezTo>
                    <a:cubicBezTo>
                      <a:pt x="24" y="4"/>
                      <a:pt x="24" y="4"/>
                      <a:pt x="24" y="4"/>
                    </a:cubicBezTo>
                    <a:cubicBezTo>
                      <a:pt x="24" y="3"/>
                      <a:pt x="24" y="4"/>
                      <a:pt x="24" y="3"/>
                    </a:cubicBezTo>
                    <a:cubicBezTo>
                      <a:pt x="24" y="4"/>
                      <a:pt x="24" y="5"/>
                      <a:pt x="24" y="5"/>
                    </a:cubicBezTo>
                    <a:cubicBezTo>
                      <a:pt x="24" y="5"/>
                      <a:pt x="24" y="5"/>
                      <a:pt x="24" y="3"/>
                    </a:cubicBezTo>
                    <a:cubicBezTo>
                      <a:pt x="24" y="4"/>
                      <a:pt x="24" y="4"/>
                      <a:pt x="24" y="5"/>
                    </a:cubicBezTo>
                    <a:cubicBezTo>
                      <a:pt x="24" y="5"/>
                      <a:pt x="25" y="3"/>
                      <a:pt x="24" y="5"/>
                    </a:cubicBezTo>
                    <a:cubicBezTo>
                      <a:pt x="24" y="4"/>
                      <a:pt x="24" y="4"/>
                      <a:pt x="24" y="4"/>
                    </a:cubicBezTo>
                    <a:cubicBezTo>
                      <a:pt x="24" y="5"/>
                      <a:pt x="24" y="5"/>
                      <a:pt x="24" y="5"/>
                    </a:cubicBezTo>
                    <a:cubicBezTo>
                      <a:pt x="24" y="5"/>
                      <a:pt x="25" y="4"/>
                      <a:pt x="24" y="5"/>
                    </a:cubicBezTo>
                    <a:cubicBezTo>
                      <a:pt x="24" y="5"/>
                      <a:pt x="24" y="5"/>
                      <a:pt x="25" y="4"/>
                    </a:cubicBezTo>
                    <a:cubicBezTo>
                      <a:pt x="25" y="4"/>
                      <a:pt x="24" y="5"/>
                      <a:pt x="25" y="4"/>
                    </a:cubicBezTo>
                    <a:cubicBezTo>
                      <a:pt x="24" y="5"/>
                      <a:pt x="25" y="4"/>
                      <a:pt x="25" y="3"/>
                    </a:cubicBezTo>
                    <a:cubicBezTo>
                      <a:pt x="25" y="4"/>
                      <a:pt x="25" y="4"/>
                      <a:pt x="25" y="4"/>
                    </a:cubicBezTo>
                    <a:cubicBezTo>
                      <a:pt x="25" y="4"/>
                      <a:pt x="25" y="4"/>
                      <a:pt x="25" y="3"/>
                    </a:cubicBezTo>
                    <a:cubicBezTo>
                      <a:pt x="25" y="4"/>
                      <a:pt x="25" y="4"/>
                      <a:pt x="25" y="4"/>
                    </a:cubicBezTo>
                    <a:cubicBezTo>
                      <a:pt x="25" y="3"/>
                      <a:pt x="25" y="3"/>
                      <a:pt x="25" y="3"/>
                    </a:cubicBezTo>
                    <a:cubicBezTo>
                      <a:pt x="25" y="3"/>
                      <a:pt x="25" y="5"/>
                      <a:pt x="25" y="4"/>
                    </a:cubicBezTo>
                    <a:cubicBezTo>
                      <a:pt x="25" y="5"/>
                      <a:pt x="25" y="5"/>
                      <a:pt x="25" y="5"/>
                    </a:cubicBezTo>
                    <a:cubicBezTo>
                      <a:pt x="25" y="5"/>
                      <a:pt x="25" y="5"/>
                      <a:pt x="25" y="5"/>
                    </a:cubicBezTo>
                    <a:cubicBezTo>
                      <a:pt x="25" y="3"/>
                      <a:pt x="25" y="3"/>
                      <a:pt x="25" y="3"/>
                    </a:cubicBezTo>
                    <a:cubicBezTo>
                      <a:pt x="26" y="3"/>
                      <a:pt x="25" y="4"/>
                      <a:pt x="25" y="4"/>
                    </a:cubicBezTo>
                    <a:cubicBezTo>
                      <a:pt x="25" y="4"/>
                      <a:pt x="25" y="4"/>
                      <a:pt x="25" y="4"/>
                    </a:cubicBezTo>
                    <a:cubicBezTo>
                      <a:pt x="25" y="4"/>
                      <a:pt x="25" y="5"/>
                      <a:pt x="25" y="5"/>
                    </a:cubicBezTo>
                    <a:cubicBezTo>
                      <a:pt x="25" y="5"/>
                      <a:pt x="25" y="4"/>
                      <a:pt x="25" y="4"/>
                    </a:cubicBezTo>
                    <a:cubicBezTo>
                      <a:pt x="25" y="4"/>
                      <a:pt x="25" y="4"/>
                      <a:pt x="25" y="5"/>
                    </a:cubicBezTo>
                    <a:cubicBezTo>
                      <a:pt x="25" y="4"/>
                      <a:pt x="25" y="4"/>
                      <a:pt x="26" y="4"/>
                    </a:cubicBezTo>
                    <a:cubicBezTo>
                      <a:pt x="25" y="5"/>
                      <a:pt x="25" y="5"/>
                      <a:pt x="25" y="5"/>
                    </a:cubicBezTo>
                    <a:cubicBezTo>
                      <a:pt x="25" y="6"/>
                      <a:pt x="25" y="6"/>
                      <a:pt x="25" y="6"/>
                    </a:cubicBezTo>
                    <a:cubicBezTo>
                      <a:pt x="25" y="6"/>
                      <a:pt x="25" y="6"/>
                      <a:pt x="25" y="6"/>
                    </a:cubicBezTo>
                    <a:cubicBezTo>
                      <a:pt x="24" y="7"/>
                      <a:pt x="25" y="7"/>
                      <a:pt x="24" y="8"/>
                    </a:cubicBezTo>
                    <a:cubicBezTo>
                      <a:pt x="24" y="8"/>
                      <a:pt x="24" y="8"/>
                      <a:pt x="25" y="7"/>
                    </a:cubicBezTo>
                    <a:cubicBezTo>
                      <a:pt x="25" y="6"/>
                      <a:pt x="25" y="6"/>
                      <a:pt x="26" y="4"/>
                    </a:cubicBezTo>
                    <a:cubicBezTo>
                      <a:pt x="26" y="4"/>
                      <a:pt x="25" y="7"/>
                      <a:pt x="26" y="6"/>
                    </a:cubicBezTo>
                    <a:cubicBezTo>
                      <a:pt x="26" y="5"/>
                      <a:pt x="26" y="4"/>
                      <a:pt x="26" y="5"/>
                    </a:cubicBezTo>
                    <a:cubicBezTo>
                      <a:pt x="26" y="5"/>
                      <a:pt x="26" y="3"/>
                      <a:pt x="26" y="4"/>
                    </a:cubicBezTo>
                    <a:cubicBezTo>
                      <a:pt x="26" y="4"/>
                      <a:pt x="26" y="5"/>
                      <a:pt x="26" y="6"/>
                    </a:cubicBezTo>
                    <a:cubicBezTo>
                      <a:pt x="26" y="5"/>
                      <a:pt x="26" y="6"/>
                      <a:pt x="26" y="6"/>
                    </a:cubicBezTo>
                    <a:cubicBezTo>
                      <a:pt x="25" y="6"/>
                      <a:pt x="25" y="7"/>
                      <a:pt x="25" y="7"/>
                    </a:cubicBezTo>
                    <a:cubicBezTo>
                      <a:pt x="25" y="7"/>
                      <a:pt x="25" y="7"/>
                      <a:pt x="26" y="6"/>
                    </a:cubicBezTo>
                    <a:cubicBezTo>
                      <a:pt x="26" y="5"/>
                      <a:pt x="25" y="6"/>
                      <a:pt x="26" y="6"/>
                    </a:cubicBezTo>
                    <a:cubicBezTo>
                      <a:pt x="26" y="5"/>
                      <a:pt x="26" y="6"/>
                      <a:pt x="26" y="5"/>
                    </a:cubicBezTo>
                    <a:cubicBezTo>
                      <a:pt x="26" y="5"/>
                      <a:pt x="26" y="5"/>
                      <a:pt x="26" y="4"/>
                    </a:cubicBezTo>
                    <a:cubicBezTo>
                      <a:pt x="27" y="4"/>
                      <a:pt x="27" y="4"/>
                      <a:pt x="27" y="4"/>
                    </a:cubicBezTo>
                    <a:cubicBezTo>
                      <a:pt x="26" y="4"/>
                      <a:pt x="26" y="4"/>
                      <a:pt x="26" y="4"/>
                    </a:cubicBezTo>
                    <a:cubicBezTo>
                      <a:pt x="26" y="5"/>
                      <a:pt x="27" y="3"/>
                      <a:pt x="27" y="4"/>
                    </a:cubicBezTo>
                    <a:cubicBezTo>
                      <a:pt x="27" y="5"/>
                      <a:pt x="27" y="5"/>
                      <a:pt x="27" y="5"/>
                    </a:cubicBezTo>
                    <a:cubicBezTo>
                      <a:pt x="26" y="5"/>
                      <a:pt x="27" y="4"/>
                      <a:pt x="26" y="5"/>
                    </a:cubicBezTo>
                    <a:cubicBezTo>
                      <a:pt x="26" y="5"/>
                      <a:pt x="26" y="5"/>
                      <a:pt x="26" y="5"/>
                    </a:cubicBezTo>
                    <a:cubicBezTo>
                      <a:pt x="26" y="5"/>
                      <a:pt x="26" y="5"/>
                      <a:pt x="26" y="5"/>
                    </a:cubicBezTo>
                    <a:cubicBezTo>
                      <a:pt x="26" y="5"/>
                      <a:pt x="26" y="7"/>
                      <a:pt x="26" y="6"/>
                    </a:cubicBezTo>
                    <a:cubicBezTo>
                      <a:pt x="26" y="6"/>
                      <a:pt x="26" y="6"/>
                      <a:pt x="26" y="5"/>
                    </a:cubicBezTo>
                    <a:cubicBezTo>
                      <a:pt x="27" y="5"/>
                      <a:pt x="27" y="5"/>
                      <a:pt x="27" y="5"/>
                    </a:cubicBezTo>
                    <a:cubicBezTo>
                      <a:pt x="27" y="6"/>
                      <a:pt x="27" y="5"/>
                      <a:pt x="27" y="6"/>
                    </a:cubicBezTo>
                    <a:cubicBezTo>
                      <a:pt x="27" y="5"/>
                      <a:pt x="27" y="5"/>
                      <a:pt x="26" y="6"/>
                    </a:cubicBezTo>
                    <a:cubicBezTo>
                      <a:pt x="26" y="7"/>
                      <a:pt x="26" y="6"/>
                      <a:pt x="26" y="7"/>
                    </a:cubicBezTo>
                    <a:cubicBezTo>
                      <a:pt x="26" y="7"/>
                      <a:pt x="25" y="8"/>
                      <a:pt x="25" y="9"/>
                    </a:cubicBezTo>
                    <a:cubicBezTo>
                      <a:pt x="25" y="9"/>
                      <a:pt x="25" y="9"/>
                      <a:pt x="25" y="9"/>
                    </a:cubicBezTo>
                    <a:cubicBezTo>
                      <a:pt x="26" y="7"/>
                      <a:pt x="26" y="7"/>
                      <a:pt x="26" y="7"/>
                    </a:cubicBezTo>
                    <a:cubicBezTo>
                      <a:pt x="26" y="7"/>
                      <a:pt x="26" y="7"/>
                      <a:pt x="26" y="6"/>
                    </a:cubicBezTo>
                    <a:cubicBezTo>
                      <a:pt x="26" y="7"/>
                      <a:pt x="26" y="7"/>
                      <a:pt x="26" y="7"/>
                    </a:cubicBezTo>
                    <a:cubicBezTo>
                      <a:pt x="26" y="7"/>
                      <a:pt x="26" y="7"/>
                      <a:pt x="26" y="8"/>
                    </a:cubicBezTo>
                    <a:cubicBezTo>
                      <a:pt x="27" y="7"/>
                      <a:pt x="27" y="8"/>
                      <a:pt x="27" y="7"/>
                    </a:cubicBezTo>
                    <a:cubicBezTo>
                      <a:pt x="27" y="6"/>
                      <a:pt x="27" y="6"/>
                      <a:pt x="27" y="5"/>
                    </a:cubicBezTo>
                    <a:cubicBezTo>
                      <a:pt x="27" y="5"/>
                      <a:pt x="27" y="6"/>
                      <a:pt x="27" y="6"/>
                    </a:cubicBezTo>
                    <a:cubicBezTo>
                      <a:pt x="27" y="5"/>
                      <a:pt x="27" y="7"/>
                      <a:pt x="27" y="6"/>
                    </a:cubicBezTo>
                    <a:cubicBezTo>
                      <a:pt x="27" y="6"/>
                      <a:pt x="27" y="7"/>
                      <a:pt x="26" y="8"/>
                    </a:cubicBezTo>
                    <a:cubicBezTo>
                      <a:pt x="27" y="8"/>
                      <a:pt x="26" y="9"/>
                      <a:pt x="26" y="9"/>
                    </a:cubicBezTo>
                    <a:cubicBezTo>
                      <a:pt x="26" y="8"/>
                      <a:pt x="27" y="8"/>
                      <a:pt x="27" y="8"/>
                    </a:cubicBezTo>
                    <a:cubicBezTo>
                      <a:pt x="27" y="9"/>
                      <a:pt x="27" y="8"/>
                      <a:pt x="27" y="8"/>
                    </a:cubicBezTo>
                    <a:cubicBezTo>
                      <a:pt x="27" y="8"/>
                      <a:pt x="27" y="9"/>
                      <a:pt x="27" y="9"/>
                    </a:cubicBezTo>
                    <a:cubicBezTo>
                      <a:pt x="27" y="9"/>
                      <a:pt x="27" y="8"/>
                      <a:pt x="27" y="9"/>
                    </a:cubicBezTo>
                    <a:cubicBezTo>
                      <a:pt x="27" y="9"/>
                      <a:pt x="27" y="9"/>
                      <a:pt x="27" y="9"/>
                    </a:cubicBezTo>
                    <a:cubicBezTo>
                      <a:pt x="27" y="9"/>
                      <a:pt x="27" y="10"/>
                      <a:pt x="27" y="8"/>
                    </a:cubicBezTo>
                    <a:cubicBezTo>
                      <a:pt x="27" y="9"/>
                      <a:pt x="27" y="9"/>
                      <a:pt x="27" y="9"/>
                    </a:cubicBezTo>
                    <a:cubicBezTo>
                      <a:pt x="27" y="10"/>
                      <a:pt x="27" y="9"/>
                      <a:pt x="27" y="9"/>
                    </a:cubicBezTo>
                    <a:cubicBezTo>
                      <a:pt x="27" y="10"/>
                      <a:pt x="27" y="10"/>
                      <a:pt x="27" y="10"/>
                    </a:cubicBezTo>
                    <a:cubicBezTo>
                      <a:pt x="27" y="11"/>
                      <a:pt x="27" y="10"/>
                      <a:pt x="27" y="10"/>
                    </a:cubicBezTo>
                    <a:cubicBezTo>
                      <a:pt x="27" y="9"/>
                      <a:pt x="27" y="9"/>
                      <a:pt x="27" y="9"/>
                    </a:cubicBezTo>
                    <a:cubicBezTo>
                      <a:pt x="28" y="9"/>
                      <a:pt x="27" y="10"/>
                      <a:pt x="28" y="9"/>
                    </a:cubicBezTo>
                    <a:cubicBezTo>
                      <a:pt x="27" y="10"/>
                      <a:pt x="27" y="10"/>
                      <a:pt x="27" y="10"/>
                    </a:cubicBezTo>
                    <a:cubicBezTo>
                      <a:pt x="28" y="10"/>
                      <a:pt x="28" y="10"/>
                      <a:pt x="28" y="10"/>
                    </a:cubicBezTo>
                    <a:cubicBezTo>
                      <a:pt x="27" y="10"/>
                      <a:pt x="27" y="11"/>
                      <a:pt x="28" y="10"/>
                    </a:cubicBezTo>
                    <a:cubicBezTo>
                      <a:pt x="27" y="12"/>
                      <a:pt x="27" y="12"/>
                      <a:pt x="27" y="12"/>
                    </a:cubicBezTo>
                    <a:cubicBezTo>
                      <a:pt x="27" y="11"/>
                      <a:pt x="27" y="11"/>
                      <a:pt x="27" y="10"/>
                    </a:cubicBezTo>
                    <a:cubicBezTo>
                      <a:pt x="28" y="10"/>
                      <a:pt x="27" y="10"/>
                      <a:pt x="27" y="10"/>
                    </a:cubicBezTo>
                    <a:cubicBezTo>
                      <a:pt x="27" y="11"/>
                      <a:pt x="27" y="10"/>
                      <a:pt x="27" y="10"/>
                    </a:cubicBezTo>
                    <a:cubicBezTo>
                      <a:pt x="27" y="11"/>
                      <a:pt x="27" y="11"/>
                      <a:pt x="27" y="12"/>
                    </a:cubicBezTo>
                    <a:cubicBezTo>
                      <a:pt x="27" y="12"/>
                      <a:pt x="27" y="12"/>
                      <a:pt x="27" y="12"/>
                    </a:cubicBezTo>
                    <a:cubicBezTo>
                      <a:pt x="27" y="12"/>
                      <a:pt x="26" y="12"/>
                      <a:pt x="26" y="12"/>
                    </a:cubicBezTo>
                    <a:cubicBezTo>
                      <a:pt x="27" y="12"/>
                      <a:pt x="27" y="11"/>
                      <a:pt x="27" y="11"/>
                    </a:cubicBezTo>
                    <a:cubicBezTo>
                      <a:pt x="26" y="12"/>
                      <a:pt x="26" y="12"/>
                      <a:pt x="26" y="12"/>
                    </a:cubicBezTo>
                    <a:cubicBezTo>
                      <a:pt x="26" y="11"/>
                      <a:pt x="26" y="12"/>
                      <a:pt x="26" y="12"/>
                    </a:cubicBezTo>
                    <a:cubicBezTo>
                      <a:pt x="26" y="11"/>
                      <a:pt x="26" y="11"/>
                      <a:pt x="27" y="11"/>
                    </a:cubicBezTo>
                    <a:cubicBezTo>
                      <a:pt x="27" y="10"/>
                      <a:pt x="27" y="11"/>
                      <a:pt x="27" y="10"/>
                    </a:cubicBezTo>
                    <a:cubicBezTo>
                      <a:pt x="26" y="11"/>
                      <a:pt x="26" y="12"/>
                      <a:pt x="26" y="12"/>
                    </a:cubicBezTo>
                    <a:cubicBezTo>
                      <a:pt x="26" y="11"/>
                      <a:pt x="26" y="11"/>
                      <a:pt x="26" y="11"/>
                    </a:cubicBezTo>
                    <a:cubicBezTo>
                      <a:pt x="26" y="12"/>
                      <a:pt x="26" y="12"/>
                      <a:pt x="25" y="12"/>
                    </a:cubicBezTo>
                    <a:cubicBezTo>
                      <a:pt x="25" y="12"/>
                      <a:pt x="25" y="12"/>
                      <a:pt x="25" y="12"/>
                    </a:cubicBezTo>
                    <a:cubicBezTo>
                      <a:pt x="25" y="11"/>
                      <a:pt x="25" y="11"/>
                      <a:pt x="25" y="11"/>
                    </a:cubicBezTo>
                    <a:cubicBezTo>
                      <a:pt x="25" y="12"/>
                      <a:pt x="25" y="11"/>
                      <a:pt x="25" y="12"/>
                    </a:cubicBezTo>
                    <a:cubicBezTo>
                      <a:pt x="25" y="11"/>
                      <a:pt x="24" y="12"/>
                      <a:pt x="24" y="11"/>
                    </a:cubicBezTo>
                    <a:cubicBezTo>
                      <a:pt x="24" y="12"/>
                      <a:pt x="24" y="12"/>
                      <a:pt x="23" y="12"/>
                    </a:cubicBezTo>
                    <a:cubicBezTo>
                      <a:pt x="24" y="11"/>
                      <a:pt x="24" y="11"/>
                      <a:pt x="24" y="11"/>
                    </a:cubicBezTo>
                    <a:cubicBezTo>
                      <a:pt x="23" y="11"/>
                      <a:pt x="24" y="10"/>
                      <a:pt x="24" y="10"/>
                    </a:cubicBezTo>
                    <a:cubicBezTo>
                      <a:pt x="24" y="11"/>
                      <a:pt x="23" y="11"/>
                      <a:pt x="23" y="12"/>
                    </a:cubicBezTo>
                    <a:cubicBezTo>
                      <a:pt x="23" y="11"/>
                      <a:pt x="23" y="12"/>
                      <a:pt x="22" y="12"/>
                    </a:cubicBezTo>
                    <a:cubicBezTo>
                      <a:pt x="23" y="12"/>
                      <a:pt x="23" y="12"/>
                      <a:pt x="23" y="12"/>
                    </a:cubicBezTo>
                    <a:cubicBezTo>
                      <a:pt x="22" y="13"/>
                      <a:pt x="22" y="12"/>
                      <a:pt x="22" y="12"/>
                    </a:cubicBezTo>
                    <a:cubicBezTo>
                      <a:pt x="22" y="11"/>
                      <a:pt x="22" y="11"/>
                      <a:pt x="22" y="11"/>
                    </a:cubicBezTo>
                    <a:cubicBezTo>
                      <a:pt x="22" y="12"/>
                      <a:pt x="22" y="12"/>
                      <a:pt x="22" y="12"/>
                    </a:cubicBezTo>
                    <a:cubicBezTo>
                      <a:pt x="22" y="12"/>
                      <a:pt x="22" y="12"/>
                      <a:pt x="22" y="11"/>
                    </a:cubicBezTo>
                    <a:cubicBezTo>
                      <a:pt x="21" y="13"/>
                      <a:pt x="21" y="12"/>
                      <a:pt x="20" y="12"/>
                    </a:cubicBezTo>
                    <a:cubicBezTo>
                      <a:pt x="20" y="12"/>
                      <a:pt x="20" y="12"/>
                      <a:pt x="20" y="12"/>
                    </a:cubicBezTo>
                    <a:cubicBezTo>
                      <a:pt x="19" y="13"/>
                      <a:pt x="20" y="11"/>
                      <a:pt x="19" y="12"/>
                    </a:cubicBezTo>
                    <a:cubicBezTo>
                      <a:pt x="19" y="11"/>
                      <a:pt x="19" y="11"/>
                      <a:pt x="19" y="11"/>
                    </a:cubicBezTo>
                    <a:cubicBezTo>
                      <a:pt x="20" y="11"/>
                      <a:pt x="19" y="11"/>
                      <a:pt x="19" y="12"/>
                    </a:cubicBezTo>
                    <a:cubicBezTo>
                      <a:pt x="19" y="12"/>
                      <a:pt x="18" y="12"/>
                      <a:pt x="19" y="11"/>
                    </a:cubicBezTo>
                    <a:cubicBezTo>
                      <a:pt x="19" y="11"/>
                      <a:pt x="18" y="12"/>
                      <a:pt x="18" y="12"/>
                    </a:cubicBezTo>
                    <a:cubicBezTo>
                      <a:pt x="18" y="12"/>
                      <a:pt x="18" y="12"/>
                      <a:pt x="18" y="12"/>
                    </a:cubicBezTo>
                    <a:cubicBezTo>
                      <a:pt x="18" y="12"/>
                      <a:pt x="18" y="12"/>
                      <a:pt x="18" y="12"/>
                    </a:cubicBezTo>
                    <a:cubicBezTo>
                      <a:pt x="18" y="12"/>
                      <a:pt x="18" y="11"/>
                      <a:pt x="18" y="11"/>
                    </a:cubicBezTo>
                    <a:cubicBezTo>
                      <a:pt x="18" y="11"/>
                      <a:pt x="18" y="11"/>
                      <a:pt x="18" y="12"/>
                    </a:cubicBezTo>
                    <a:cubicBezTo>
                      <a:pt x="18" y="11"/>
                      <a:pt x="17" y="13"/>
                      <a:pt x="17" y="11"/>
                    </a:cubicBezTo>
                    <a:cubicBezTo>
                      <a:pt x="17" y="12"/>
                      <a:pt x="17" y="12"/>
                      <a:pt x="17" y="12"/>
                    </a:cubicBezTo>
                    <a:cubicBezTo>
                      <a:pt x="17" y="12"/>
                      <a:pt x="17" y="11"/>
                      <a:pt x="17" y="12"/>
                    </a:cubicBezTo>
                    <a:cubicBezTo>
                      <a:pt x="17" y="12"/>
                      <a:pt x="17" y="11"/>
                      <a:pt x="17" y="11"/>
                    </a:cubicBezTo>
                    <a:cubicBezTo>
                      <a:pt x="17" y="11"/>
                      <a:pt x="17" y="12"/>
                      <a:pt x="16" y="12"/>
                    </a:cubicBezTo>
                    <a:cubicBezTo>
                      <a:pt x="16" y="12"/>
                      <a:pt x="16" y="11"/>
                      <a:pt x="16" y="11"/>
                    </a:cubicBezTo>
                    <a:cubicBezTo>
                      <a:pt x="15" y="12"/>
                      <a:pt x="15" y="11"/>
                      <a:pt x="14" y="11"/>
                    </a:cubicBezTo>
                    <a:cubicBezTo>
                      <a:pt x="15" y="11"/>
                      <a:pt x="15" y="11"/>
                      <a:pt x="15" y="11"/>
                    </a:cubicBezTo>
                    <a:cubicBezTo>
                      <a:pt x="14" y="12"/>
                      <a:pt x="15" y="10"/>
                      <a:pt x="14" y="11"/>
                    </a:cubicBezTo>
                    <a:cubicBezTo>
                      <a:pt x="14" y="11"/>
                      <a:pt x="14" y="11"/>
                      <a:pt x="14" y="10"/>
                    </a:cubicBezTo>
                    <a:cubicBezTo>
                      <a:pt x="14" y="11"/>
                      <a:pt x="14" y="10"/>
                      <a:pt x="14" y="10"/>
                    </a:cubicBezTo>
                    <a:cubicBezTo>
                      <a:pt x="14" y="10"/>
                      <a:pt x="14" y="10"/>
                      <a:pt x="14" y="10"/>
                    </a:cubicBezTo>
                    <a:cubicBezTo>
                      <a:pt x="14" y="10"/>
                      <a:pt x="13" y="10"/>
                      <a:pt x="13" y="10"/>
                    </a:cubicBezTo>
                    <a:cubicBezTo>
                      <a:pt x="13" y="10"/>
                      <a:pt x="13" y="10"/>
                      <a:pt x="14" y="9"/>
                    </a:cubicBezTo>
                    <a:cubicBezTo>
                      <a:pt x="14" y="9"/>
                      <a:pt x="13" y="10"/>
                      <a:pt x="13" y="9"/>
                    </a:cubicBezTo>
                    <a:cubicBezTo>
                      <a:pt x="13" y="9"/>
                      <a:pt x="13" y="10"/>
                      <a:pt x="13" y="10"/>
                    </a:cubicBezTo>
                    <a:cubicBezTo>
                      <a:pt x="13" y="9"/>
                      <a:pt x="12" y="10"/>
                      <a:pt x="12" y="10"/>
                    </a:cubicBezTo>
                    <a:cubicBezTo>
                      <a:pt x="12" y="9"/>
                      <a:pt x="13" y="8"/>
                      <a:pt x="12" y="9"/>
                    </a:cubicBezTo>
                    <a:cubicBezTo>
                      <a:pt x="12" y="8"/>
                      <a:pt x="12" y="9"/>
                      <a:pt x="12" y="9"/>
                    </a:cubicBezTo>
                    <a:cubicBezTo>
                      <a:pt x="12" y="9"/>
                      <a:pt x="12" y="7"/>
                      <a:pt x="12" y="8"/>
                    </a:cubicBezTo>
                    <a:cubicBezTo>
                      <a:pt x="12" y="9"/>
                      <a:pt x="12" y="8"/>
                      <a:pt x="12" y="9"/>
                    </a:cubicBezTo>
                    <a:cubicBezTo>
                      <a:pt x="12" y="8"/>
                      <a:pt x="12" y="8"/>
                      <a:pt x="12" y="8"/>
                    </a:cubicBezTo>
                    <a:cubicBezTo>
                      <a:pt x="12" y="8"/>
                      <a:pt x="12" y="8"/>
                      <a:pt x="12" y="8"/>
                    </a:cubicBezTo>
                    <a:cubicBezTo>
                      <a:pt x="11" y="9"/>
                      <a:pt x="11" y="8"/>
                      <a:pt x="11" y="9"/>
                    </a:cubicBezTo>
                    <a:cubicBezTo>
                      <a:pt x="10" y="9"/>
                      <a:pt x="9" y="10"/>
                      <a:pt x="8" y="10"/>
                    </a:cubicBezTo>
                    <a:cubicBezTo>
                      <a:pt x="7" y="9"/>
                      <a:pt x="6" y="9"/>
                      <a:pt x="6" y="8"/>
                    </a:cubicBezTo>
                    <a:cubicBezTo>
                      <a:pt x="6" y="7"/>
                      <a:pt x="6" y="7"/>
                      <a:pt x="5" y="8"/>
                    </a:cubicBezTo>
                    <a:cubicBezTo>
                      <a:pt x="5" y="7"/>
                      <a:pt x="5" y="7"/>
                      <a:pt x="6" y="7"/>
                    </a:cubicBezTo>
                    <a:cubicBezTo>
                      <a:pt x="5" y="8"/>
                      <a:pt x="5" y="7"/>
                      <a:pt x="5" y="8"/>
                    </a:cubicBezTo>
                    <a:cubicBezTo>
                      <a:pt x="5" y="8"/>
                      <a:pt x="4" y="8"/>
                      <a:pt x="4" y="8"/>
                    </a:cubicBezTo>
                    <a:cubicBezTo>
                      <a:pt x="4" y="8"/>
                      <a:pt x="4" y="7"/>
                      <a:pt x="4" y="7"/>
                    </a:cubicBezTo>
                    <a:cubicBezTo>
                      <a:pt x="4" y="8"/>
                      <a:pt x="4" y="8"/>
                      <a:pt x="4" y="8"/>
                    </a:cubicBezTo>
                    <a:cubicBezTo>
                      <a:pt x="4" y="7"/>
                      <a:pt x="4" y="7"/>
                      <a:pt x="4" y="7"/>
                    </a:cubicBezTo>
                    <a:cubicBezTo>
                      <a:pt x="4" y="8"/>
                      <a:pt x="4" y="8"/>
                      <a:pt x="4" y="8"/>
                    </a:cubicBezTo>
                    <a:cubicBezTo>
                      <a:pt x="3" y="9"/>
                      <a:pt x="3" y="7"/>
                      <a:pt x="2" y="7"/>
                    </a:cubicBezTo>
                    <a:cubicBezTo>
                      <a:pt x="2" y="6"/>
                      <a:pt x="1" y="6"/>
                      <a:pt x="1" y="7"/>
                    </a:cubicBezTo>
                    <a:cubicBezTo>
                      <a:pt x="1" y="5"/>
                      <a:pt x="1" y="4"/>
                      <a:pt x="0" y="5"/>
                    </a:cubicBezTo>
                    <a:cubicBezTo>
                      <a:pt x="0" y="5"/>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7" name="Rectangle 69"/>
              <p:cNvSpPr>
                <a:spLocks noChangeArrowheads="1"/>
              </p:cNvSpPr>
              <p:nvPr/>
            </p:nvSpPr>
            <p:spPr bwMode="auto">
              <a:xfrm>
                <a:off x="3838" y="2301"/>
                <a:ext cx="1" cy="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48" name="Freeform 70"/>
              <p:cNvSpPr>
                <a:spLocks/>
              </p:cNvSpPr>
              <p:nvPr/>
            </p:nvSpPr>
            <p:spPr bwMode="auto">
              <a:xfrm>
                <a:off x="3838" y="2289"/>
                <a:ext cx="0" cy="3"/>
              </a:xfrm>
              <a:custGeom>
                <a:avLst/>
                <a:gdLst>
                  <a:gd name="T0" fmla="*/ 3 h 1"/>
                  <a:gd name="T1" fmla="*/ 3 h 1"/>
                  <a:gd name="T2" fmla="*/ 0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9" name="Rectangle 71"/>
              <p:cNvSpPr>
                <a:spLocks noChangeArrowheads="1"/>
              </p:cNvSpPr>
              <p:nvPr/>
            </p:nvSpPr>
            <p:spPr bwMode="auto">
              <a:xfrm>
                <a:off x="3838" y="228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50" name="Freeform 72"/>
              <p:cNvSpPr>
                <a:spLocks/>
              </p:cNvSpPr>
              <p:nvPr/>
            </p:nvSpPr>
            <p:spPr bwMode="auto">
              <a:xfrm>
                <a:off x="3838" y="2284"/>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1" name="Freeform 73"/>
              <p:cNvSpPr>
                <a:spLocks/>
              </p:cNvSpPr>
              <p:nvPr/>
            </p:nvSpPr>
            <p:spPr bwMode="auto">
              <a:xfrm>
                <a:off x="3835" y="2287"/>
                <a:ext cx="3"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2" name="Freeform 74"/>
              <p:cNvSpPr>
                <a:spLocks/>
              </p:cNvSpPr>
              <p:nvPr/>
            </p:nvSpPr>
            <p:spPr bwMode="auto">
              <a:xfrm>
                <a:off x="3835" y="2282"/>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3" name="Freeform 75"/>
              <p:cNvSpPr>
                <a:spLocks/>
              </p:cNvSpPr>
              <p:nvPr/>
            </p:nvSpPr>
            <p:spPr bwMode="auto">
              <a:xfrm>
                <a:off x="3833" y="228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4" name="Rectangle 76"/>
              <p:cNvSpPr>
                <a:spLocks noChangeArrowheads="1"/>
              </p:cNvSpPr>
              <p:nvPr/>
            </p:nvSpPr>
            <p:spPr bwMode="auto">
              <a:xfrm>
                <a:off x="3814" y="2282"/>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55" name="Freeform 77"/>
              <p:cNvSpPr>
                <a:spLocks/>
              </p:cNvSpPr>
              <p:nvPr/>
            </p:nvSpPr>
            <p:spPr bwMode="auto">
              <a:xfrm>
                <a:off x="3805" y="2277"/>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6" name="Freeform 78"/>
              <p:cNvSpPr>
                <a:spLocks/>
              </p:cNvSpPr>
              <p:nvPr/>
            </p:nvSpPr>
            <p:spPr bwMode="auto">
              <a:xfrm>
                <a:off x="3797" y="2282"/>
                <a:ext cx="3" cy="2"/>
              </a:xfrm>
              <a:custGeom>
                <a:avLst/>
                <a:gdLst>
                  <a:gd name="T0" fmla="*/ 3 w 3"/>
                  <a:gd name="T1" fmla="*/ 0 h 2"/>
                  <a:gd name="T2" fmla="*/ 3 w 3"/>
                  <a:gd name="T3" fmla="*/ 0 h 2"/>
                  <a:gd name="T4" fmla="*/ 0 w 3"/>
                  <a:gd name="T5" fmla="*/ 2 h 2"/>
                  <a:gd name="T6" fmla="*/ 3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0"/>
                    </a:moveTo>
                    <a:lnTo>
                      <a:pt x="3" y="0"/>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7" name="Freeform 79"/>
              <p:cNvSpPr>
                <a:spLocks/>
              </p:cNvSpPr>
              <p:nvPr/>
            </p:nvSpPr>
            <p:spPr bwMode="auto">
              <a:xfrm>
                <a:off x="3821" y="2346"/>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8" name="Freeform 80"/>
              <p:cNvSpPr>
                <a:spLocks/>
              </p:cNvSpPr>
              <p:nvPr/>
            </p:nvSpPr>
            <p:spPr bwMode="auto">
              <a:xfrm>
                <a:off x="3745" y="2327"/>
                <a:ext cx="76" cy="26"/>
              </a:xfrm>
              <a:custGeom>
                <a:avLst/>
                <a:gdLst>
                  <a:gd name="T0" fmla="*/ 10 w 32"/>
                  <a:gd name="T1" fmla="*/ 5 h 11"/>
                  <a:gd name="T2" fmla="*/ 12 w 32"/>
                  <a:gd name="T3" fmla="*/ 5 h 11"/>
                  <a:gd name="T4" fmla="*/ 17 w 32"/>
                  <a:gd name="T5" fmla="*/ 2 h 11"/>
                  <a:gd name="T6" fmla="*/ 19 w 32"/>
                  <a:gd name="T7" fmla="*/ 2 h 11"/>
                  <a:gd name="T8" fmla="*/ 24 w 32"/>
                  <a:gd name="T9" fmla="*/ 5 h 11"/>
                  <a:gd name="T10" fmla="*/ 26 w 32"/>
                  <a:gd name="T11" fmla="*/ 5 h 11"/>
                  <a:gd name="T12" fmla="*/ 29 w 32"/>
                  <a:gd name="T13" fmla="*/ 5 h 11"/>
                  <a:gd name="T14" fmla="*/ 31 w 32"/>
                  <a:gd name="T15" fmla="*/ 5 h 11"/>
                  <a:gd name="T16" fmla="*/ 31 w 32"/>
                  <a:gd name="T17" fmla="*/ 7 h 11"/>
                  <a:gd name="T18" fmla="*/ 33 w 32"/>
                  <a:gd name="T19" fmla="*/ 5 h 11"/>
                  <a:gd name="T20" fmla="*/ 36 w 32"/>
                  <a:gd name="T21" fmla="*/ 2 h 11"/>
                  <a:gd name="T22" fmla="*/ 38 w 32"/>
                  <a:gd name="T23" fmla="*/ 2 h 11"/>
                  <a:gd name="T24" fmla="*/ 40 w 32"/>
                  <a:gd name="T25" fmla="*/ 0 h 11"/>
                  <a:gd name="T26" fmla="*/ 40 w 32"/>
                  <a:gd name="T27" fmla="*/ 2 h 11"/>
                  <a:gd name="T28" fmla="*/ 43 w 32"/>
                  <a:gd name="T29" fmla="*/ 2 h 11"/>
                  <a:gd name="T30" fmla="*/ 45 w 32"/>
                  <a:gd name="T31" fmla="*/ 5 h 11"/>
                  <a:gd name="T32" fmla="*/ 48 w 32"/>
                  <a:gd name="T33" fmla="*/ 5 h 11"/>
                  <a:gd name="T34" fmla="*/ 48 w 32"/>
                  <a:gd name="T35" fmla="*/ 5 h 11"/>
                  <a:gd name="T36" fmla="*/ 50 w 32"/>
                  <a:gd name="T37" fmla="*/ 5 h 11"/>
                  <a:gd name="T38" fmla="*/ 50 w 32"/>
                  <a:gd name="T39" fmla="*/ 5 h 11"/>
                  <a:gd name="T40" fmla="*/ 52 w 32"/>
                  <a:gd name="T41" fmla="*/ 2 h 11"/>
                  <a:gd name="T42" fmla="*/ 55 w 32"/>
                  <a:gd name="T43" fmla="*/ 5 h 11"/>
                  <a:gd name="T44" fmla="*/ 57 w 32"/>
                  <a:gd name="T45" fmla="*/ 5 h 11"/>
                  <a:gd name="T46" fmla="*/ 57 w 32"/>
                  <a:gd name="T47" fmla="*/ 5 h 11"/>
                  <a:gd name="T48" fmla="*/ 62 w 32"/>
                  <a:gd name="T49" fmla="*/ 5 h 11"/>
                  <a:gd name="T50" fmla="*/ 62 w 32"/>
                  <a:gd name="T51" fmla="*/ 9 h 11"/>
                  <a:gd name="T52" fmla="*/ 62 w 32"/>
                  <a:gd name="T53" fmla="*/ 5 h 11"/>
                  <a:gd name="T54" fmla="*/ 64 w 32"/>
                  <a:gd name="T55" fmla="*/ 0 h 11"/>
                  <a:gd name="T56" fmla="*/ 67 w 32"/>
                  <a:gd name="T57" fmla="*/ 2 h 11"/>
                  <a:gd name="T58" fmla="*/ 67 w 32"/>
                  <a:gd name="T59" fmla="*/ 0 h 11"/>
                  <a:gd name="T60" fmla="*/ 67 w 32"/>
                  <a:gd name="T61" fmla="*/ 2 h 11"/>
                  <a:gd name="T62" fmla="*/ 67 w 32"/>
                  <a:gd name="T63" fmla="*/ 7 h 11"/>
                  <a:gd name="T64" fmla="*/ 69 w 32"/>
                  <a:gd name="T65" fmla="*/ 2 h 11"/>
                  <a:gd name="T66" fmla="*/ 69 w 32"/>
                  <a:gd name="T67" fmla="*/ 5 h 11"/>
                  <a:gd name="T68" fmla="*/ 71 w 32"/>
                  <a:gd name="T69" fmla="*/ 2 h 11"/>
                  <a:gd name="T70" fmla="*/ 71 w 32"/>
                  <a:gd name="T71" fmla="*/ 2 h 11"/>
                  <a:gd name="T72" fmla="*/ 71 w 32"/>
                  <a:gd name="T73" fmla="*/ 9 h 11"/>
                  <a:gd name="T74" fmla="*/ 74 w 32"/>
                  <a:gd name="T75" fmla="*/ 5 h 11"/>
                  <a:gd name="T76" fmla="*/ 74 w 32"/>
                  <a:gd name="T77" fmla="*/ 14 h 11"/>
                  <a:gd name="T78" fmla="*/ 76 w 32"/>
                  <a:gd name="T79" fmla="*/ 17 h 11"/>
                  <a:gd name="T80" fmla="*/ 76 w 32"/>
                  <a:gd name="T81" fmla="*/ 17 h 11"/>
                  <a:gd name="T82" fmla="*/ 76 w 32"/>
                  <a:gd name="T83" fmla="*/ 19 h 11"/>
                  <a:gd name="T84" fmla="*/ 74 w 32"/>
                  <a:gd name="T85" fmla="*/ 17 h 11"/>
                  <a:gd name="T86" fmla="*/ 69 w 32"/>
                  <a:gd name="T87" fmla="*/ 21 h 11"/>
                  <a:gd name="T88" fmla="*/ 64 w 32"/>
                  <a:gd name="T89" fmla="*/ 21 h 11"/>
                  <a:gd name="T90" fmla="*/ 57 w 32"/>
                  <a:gd name="T91" fmla="*/ 24 h 11"/>
                  <a:gd name="T92" fmla="*/ 52 w 32"/>
                  <a:gd name="T93" fmla="*/ 24 h 11"/>
                  <a:gd name="T94" fmla="*/ 50 w 32"/>
                  <a:gd name="T95" fmla="*/ 24 h 11"/>
                  <a:gd name="T96" fmla="*/ 43 w 32"/>
                  <a:gd name="T97" fmla="*/ 21 h 11"/>
                  <a:gd name="T98" fmla="*/ 38 w 32"/>
                  <a:gd name="T99" fmla="*/ 19 h 11"/>
                  <a:gd name="T100" fmla="*/ 33 w 32"/>
                  <a:gd name="T101" fmla="*/ 17 h 11"/>
                  <a:gd name="T102" fmla="*/ 17 w 32"/>
                  <a:gd name="T103" fmla="*/ 19 h 11"/>
                  <a:gd name="T104" fmla="*/ 12 w 32"/>
                  <a:gd name="T105" fmla="*/ 19 h 11"/>
                  <a:gd name="T106" fmla="*/ 2 w 32"/>
                  <a:gd name="T107" fmla="*/ 5 h 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2" h="11">
                    <a:moveTo>
                      <a:pt x="1" y="2"/>
                    </a:moveTo>
                    <a:cubicBezTo>
                      <a:pt x="2" y="0"/>
                      <a:pt x="2" y="2"/>
                      <a:pt x="2" y="1"/>
                    </a:cubicBezTo>
                    <a:cubicBezTo>
                      <a:pt x="3" y="1"/>
                      <a:pt x="2" y="2"/>
                      <a:pt x="2" y="2"/>
                    </a:cubicBezTo>
                    <a:cubicBezTo>
                      <a:pt x="3" y="0"/>
                      <a:pt x="4" y="1"/>
                      <a:pt x="4" y="3"/>
                    </a:cubicBezTo>
                    <a:cubicBezTo>
                      <a:pt x="4" y="3"/>
                      <a:pt x="4" y="3"/>
                      <a:pt x="4" y="3"/>
                    </a:cubicBezTo>
                    <a:cubicBezTo>
                      <a:pt x="4" y="3"/>
                      <a:pt x="4" y="2"/>
                      <a:pt x="4" y="2"/>
                    </a:cubicBezTo>
                    <a:cubicBezTo>
                      <a:pt x="4" y="3"/>
                      <a:pt x="4" y="3"/>
                      <a:pt x="4" y="3"/>
                    </a:cubicBezTo>
                    <a:cubicBezTo>
                      <a:pt x="4" y="2"/>
                      <a:pt x="4" y="3"/>
                      <a:pt x="4" y="2"/>
                    </a:cubicBezTo>
                    <a:cubicBezTo>
                      <a:pt x="4" y="3"/>
                      <a:pt x="4" y="3"/>
                      <a:pt x="4" y="3"/>
                    </a:cubicBezTo>
                    <a:cubicBezTo>
                      <a:pt x="4" y="3"/>
                      <a:pt x="4" y="3"/>
                      <a:pt x="4" y="3"/>
                    </a:cubicBezTo>
                    <a:cubicBezTo>
                      <a:pt x="5" y="1"/>
                      <a:pt x="5" y="3"/>
                      <a:pt x="5" y="2"/>
                    </a:cubicBezTo>
                    <a:cubicBezTo>
                      <a:pt x="5" y="2"/>
                      <a:pt x="5" y="2"/>
                      <a:pt x="5" y="2"/>
                    </a:cubicBezTo>
                    <a:cubicBezTo>
                      <a:pt x="6" y="1"/>
                      <a:pt x="6" y="2"/>
                      <a:pt x="6" y="1"/>
                    </a:cubicBezTo>
                    <a:cubicBezTo>
                      <a:pt x="6" y="2"/>
                      <a:pt x="6" y="2"/>
                      <a:pt x="6" y="2"/>
                    </a:cubicBezTo>
                    <a:cubicBezTo>
                      <a:pt x="6" y="2"/>
                      <a:pt x="7" y="1"/>
                      <a:pt x="7" y="1"/>
                    </a:cubicBezTo>
                    <a:cubicBezTo>
                      <a:pt x="7" y="2"/>
                      <a:pt x="7" y="1"/>
                      <a:pt x="7" y="1"/>
                    </a:cubicBezTo>
                    <a:cubicBezTo>
                      <a:pt x="7" y="1"/>
                      <a:pt x="7" y="1"/>
                      <a:pt x="7" y="1"/>
                    </a:cubicBezTo>
                    <a:cubicBezTo>
                      <a:pt x="7" y="0"/>
                      <a:pt x="7" y="2"/>
                      <a:pt x="7" y="1"/>
                    </a:cubicBezTo>
                    <a:cubicBezTo>
                      <a:pt x="7" y="1"/>
                      <a:pt x="7" y="1"/>
                      <a:pt x="7" y="1"/>
                    </a:cubicBezTo>
                    <a:cubicBezTo>
                      <a:pt x="8" y="0"/>
                      <a:pt x="7" y="2"/>
                      <a:pt x="7" y="1"/>
                    </a:cubicBezTo>
                    <a:cubicBezTo>
                      <a:pt x="8" y="1"/>
                      <a:pt x="8" y="1"/>
                      <a:pt x="8" y="1"/>
                    </a:cubicBezTo>
                    <a:cubicBezTo>
                      <a:pt x="8" y="1"/>
                      <a:pt x="8" y="2"/>
                      <a:pt x="8" y="1"/>
                    </a:cubicBezTo>
                    <a:cubicBezTo>
                      <a:pt x="8" y="1"/>
                      <a:pt x="8" y="1"/>
                      <a:pt x="8" y="1"/>
                    </a:cubicBezTo>
                    <a:cubicBezTo>
                      <a:pt x="8" y="1"/>
                      <a:pt x="8" y="2"/>
                      <a:pt x="8" y="1"/>
                    </a:cubicBezTo>
                    <a:cubicBezTo>
                      <a:pt x="8" y="2"/>
                      <a:pt x="8" y="1"/>
                      <a:pt x="8" y="2"/>
                    </a:cubicBezTo>
                    <a:cubicBezTo>
                      <a:pt x="8" y="2"/>
                      <a:pt x="9" y="2"/>
                      <a:pt x="9" y="2"/>
                    </a:cubicBezTo>
                    <a:cubicBezTo>
                      <a:pt x="9" y="2"/>
                      <a:pt x="9" y="2"/>
                      <a:pt x="9" y="3"/>
                    </a:cubicBezTo>
                    <a:cubicBezTo>
                      <a:pt x="9" y="3"/>
                      <a:pt x="9" y="3"/>
                      <a:pt x="10" y="2"/>
                    </a:cubicBezTo>
                    <a:cubicBezTo>
                      <a:pt x="10" y="2"/>
                      <a:pt x="10" y="3"/>
                      <a:pt x="10" y="3"/>
                    </a:cubicBezTo>
                    <a:cubicBezTo>
                      <a:pt x="10" y="3"/>
                      <a:pt x="10" y="2"/>
                      <a:pt x="10" y="2"/>
                    </a:cubicBezTo>
                    <a:cubicBezTo>
                      <a:pt x="10" y="2"/>
                      <a:pt x="10" y="3"/>
                      <a:pt x="10" y="3"/>
                    </a:cubicBezTo>
                    <a:cubicBezTo>
                      <a:pt x="10" y="2"/>
                      <a:pt x="10" y="2"/>
                      <a:pt x="10" y="2"/>
                    </a:cubicBezTo>
                    <a:cubicBezTo>
                      <a:pt x="10" y="2"/>
                      <a:pt x="10" y="2"/>
                      <a:pt x="10" y="3"/>
                    </a:cubicBezTo>
                    <a:cubicBezTo>
                      <a:pt x="10" y="2"/>
                      <a:pt x="10" y="3"/>
                      <a:pt x="10" y="2"/>
                    </a:cubicBezTo>
                    <a:cubicBezTo>
                      <a:pt x="10" y="3"/>
                      <a:pt x="10" y="3"/>
                      <a:pt x="10" y="3"/>
                    </a:cubicBezTo>
                    <a:cubicBezTo>
                      <a:pt x="10" y="4"/>
                      <a:pt x="11" y="2"/>
                      <a:pt x="11" y="2"/>
                    </a:cubicBezTo>
                    <a:cubicBezTo>
                      <a:pt x="10" y="2"/>
                      <a:pt x="10" y="3"/>
                      <a:pt x="10" y="3"/>
                    </a:cubicBezTo>
                    <a:cubicBezTo>
                      <a:pt x="11" y="2"/>
                      <a:pt x="11" y="2"/>
                      <a:pt x="11" y="2"/>
                    </a:cubicBezTo>
                    <a:cubicBezTo>
                      <a:pt x="11" y="2"/>
                      <a:pt x="11" y="2"/>
                      <a:pt x="11" y="2"/>
                    </a:cubicBezTo>
                    <a:cubicBezTo>
                      <a:pt x="11" y="2"/>
                      <a:pt x="11" y="2"/>
                      <a:pt x="11" y="2"/>
                    </a:cubicBezTo>
                    <a:cubicBezTo>
                      <a:pt x="11" y="2"/>
                      <a:pt x="11" y="3"/>
                      <a:pt x="11" y="3"/>
                    </a:cubicBezTo>
                    <a:cubicBezTo>
                      <a:pt x="12" y="2"/>
                      <a:pt x="12" y="3"/>
                      <a:pt x="12" y="2"/>
                    </a:cubicBezTo>
                    <a:cubicBezTo>
                      <a:pt x="12" y="2"/>
                      <a:pt x="12" y="2"/>
                      <a:pt x="12" y="2"/>
                    </a:cubicBezTo>
                    <a:cubicBezTo>
                      <a:pt x="12" y="2"/>
                      <a:pt x="12" y="3"/>
                      <a:pt x="12" y="3"/>
                    </a:cubicBezTo>
                    <a:cubicBezTo>
                      <a:pt x="12" y="4"/>
                      <a:pt x="12" y="4"/>
                      <a:pt x="12" y="4"/>
                    </a:cubicBezTo>
                    <a:cubicBezTo>
                      <a:pt x="12" y="4"/>
                      <a:pt x="12" y="4"/>
                      <a:pt x="12" y="4"/>
                    </a:cubicBezTo>
                    <a:cubicBezTo>
                      <a:pt x="12" y="4"/>
                      <a:pt x="12" y="4"/>
                      <a:pt x="12" y="4"/>
                    </a:cubicBezTo>
                    <a:cubicBezTo>
                      <a:pt x="12" y="3"/>
                      <a:pt x="13" y="2"/>
                      <a:pt x="13" y="2"/>
                    </a:cubicBezTo>
                    <a:cubicBezTo>
                      <a:pt x="13" y="2"/>
                      <a:pt x="13" y="3"/>
                      <a:pt x="13" y="3"/>
                    </a:cubicBezTo>
                    <a:cubicBezTo>
                      <a:pt x="13" y="1"/>
                      <a:pt x="13" y="1"/>
                      <a:pt x="13" y="1"/>
                    </a:cubicBezTo>
                    <a:cubicBezTo>
                      <a:pt x="13" y="1"/>
                      <a:pt x="13" y="2"/>
                      <a:pt x="13" y="2"/>
                    </a:cubicBezTo>
                    <a:cubicBezTo>
                      <a:pt x="13" y="2"/>
                      <a:pt x="13" y="2"/>
                      <a:pt x="13" y="1"/>
                    </a:cubicBezTo>
                    <a:cubicBezTo>
                      <a:pt x="13" y="1"/>
                      <a:pt x="14" y="1"/>
                      <a:pt x="13" y="2"/>
                    </a:cubicBezTo>
                    <a:cubicBezTo>
                      <a:pt x="13" y="3"/>
                      <a:pt x="13" y="2"/>
                      <a:pt x="13" y="3"/>
                    </a:cubicBezTo>
                    <a:cubicBezTo>
                      <a:pt x="13" y="3"/>
                      <a:pt x="13" y="2"/>
                      <a:pt x="13" y="2"/>
                    </a:cubicBezTo>
                    <a:cubicBezTo>
                      <a:pt x="13" y="3"/>
                      <a:pt x="13" y="3"/>
                      <a:pt x="13" y="3"/>
                    </a:cubicBezTo>
                    <a:cubicBezTo>
                      <a:pt x="13" y="3"/>
                      <a:pt x="14" y="2"/>
                      <a:pt x="14" y="2"/>
                    </a:cubicBezTo>
                    <a:cubicBezTo>
                      <a:pt x="14" y="1"/>
                      <a:pt x="14" y="2"/>
                      <a:pt x="14" y="2"/>
                    </a:cubicBezTo>
                    <a:cubicBezTo>
                      <a:pt x="14" y="1"/>
                      <a:pt x="14" y="1"/>
                      <a:pt x="14" y="1"/>
                    </a:cubicBezTo>
                    <a:cubicBezTo>
                      <a:pt x="14" y="1"/>
                      <a:pt x="14" y="2"/>
                      <a:pt x="14" y="2"/>
                    </a:cubicBezTo>
                    <a:cubicBezTo>
                      <a:pt x="14" y="1"/>
                      <a:pt x="14" y="1"/>
                      <a:pt x="15" y="0"/>
                    </a:cubicBezTo>
                    <a:cubicBezTo>
                      <a:pt x="15" y="0"/>
                      <a:pt x="14" y="1"/>
                      <a:pt x="14" y="1"/>
                    </a:cubicBezTo>
                    <a:cubicBezTo>
                      <a:pt x="14" y="2"/>
                      <a:pt x="15" y="0"/>
                      <a:pt x="15" y="1"/>
                    </a:cubicBezTo>
                    <a:cubicBezTo>
                      <a:pt x="15" y="1"/>
                      <a:pt x="15" y="1"/>
                      <a:pt x="15" y="1"/>
                    </a:cubicBezTo>
                    <a:cubicBezTo>
                      <a:pt x="15" y="1"/>
                      <a:pt x="15" y="1"/>
                      <a:pt x="15" y="1"/>
                    </a:cubicBezTo>
                    <a:cubicBezTo>
                      <a:pt x="15" y="2"/>
                      <a:pt x="15" y="1"/>
                      <a:pt x="15" y="1"/>
                    </a:cubicBezTo>
                    <a:cubicBezTo>
                      <a:pt x="15" y="1"/>
                      <a:pt x="15" y="1"/>
                      <a:pt x="15" y="1"/>
                    </a:cubicBezTo>
                    <a:cubicBezTo>
                      <a:pt x="15" y="1"/>
                      <a:pt x="16" y="0"/>
                      <a:pt x="16" y="1"/>
                    </a:cubicBezTo>
                    <a:cubicBezTo>
                      <a:pt x="16" y="1"/>
                      <a:pt x="16" y="0"/>
                      <a:pt x="16" y="0"/>
                    </a:cubicBezTo>
                    <a:cubicBezTo>
                      <a:pt x="16" y="1"/>
                      <a:pt x="16" y="1"/>
                      <a:pt x="16" y="1"/>
                    </a:cubicBezTo>
                    <a:cubicBezTo>
                      <a:pt x="16" y="1"/>
                      <a:pt x="16" y="1"/>
                      <a:pt x="16" y="1"/>
                    </a:cubicBezTo>
                    <a:cubicBezTo>
                      <a:pt x="16" y="0"/>
                      <a:pt x="16" y="2"/>
                      <a:pt x="16" y="1"/>
                    </a:cubicBezTo>
                    <a:cubicBezTo>
                      <a:pt x="16" y="2"/>
                      <a:pt x="16" y="0"/>
                      <a:pt x="16" y="1"/>
                    </a:cubicBezTo>
                    <a:cubicBezTo>
                      <a:pt x="16" y="1"/>
                      <a:pt x="16" y="0"/>
                      <a:pt x="16" y="1"/>
                    </a:cubicBezTo>
                    <a:cubicBezTo>
                      <a:pt x="16" y="1"/>
                      <a:pt x="16" y="2"/>
                      <a:pt x="16" y="2"/>
                    </a:cubicBezTo>
                    <a:cubicBezTo>
                      <a:pt x="16" y="2"/>
                      <a:pt x="16" y="2"/>
                      <a:pt x="16" y="1"/>
                    </a:cubicBezTo>
                    <a:cubicBezTo>
                      <a:pt x="16" y="1"/>
                      <a:pt x="16" y="1"/>
                      <a:pt x="16" y="1"/>
                    </a:cubicBezTo>
                    <a:cubicBezTo>
                      <a:pt x="17" y="0"/>
                      <a:pt x="17" y="1"/>
                      <a:pt x="17" y="0"/>
                    </a:cubicBezTo>
                    <a:cubicBezTo>
                      <a:pt x="17" y="1"/>
                      <a:pt x="17" y="0"/>
                      <a:pt x="17" y="1"/>
                    </a:cubicBezTo>
                    <a:cubicBezTo>
                      <a:pt x="16" y="2"/>
                      <a:pt x="16" y="2"/>
                      <a:pt x="16" y="2"/>
                    </a:cubicBezTo>
                    <a:cubicBezTo>
                      <a:pt x="17" y="2"/>
                      <a:pt x="17" y="1"/>
                      <a:pt x="17" y="1"/>
                    </a:cubicBezTo>
                    <a:cubicBezTo>
                      <a:pt x="17" y="1"/>
                      <a:pt x="17" y="1"/>
                      <a:pt x="17" y="1"/>
                    </a:cubicBezTo>
                    <a:cubicBezTo>
                      <a:pt x="17" y="0"/>
                      <a:pt x="17" y="1"/>
                      <a:pt x="17" y="0"/>
                    </a:cubicBezTo>
                    <a:cubicBezTo>
                      <a:pt x="17" y="1"/>
                      <a:pt x="17" y="0"/>
                      <a:pt x="17" y="1"/>
                    </a:cubicBezTo>
                    <a:cubicBezTo>
                      <a:pt x="18" y="1"/>
                      <a:pt x="18" y="0"/>
                      <a:pt x="18" y="1"/>
                    </a:cubicBezTo>
                    <a:cubicBezTo>
                      <a:pt x="18" y="1"/>
                      <a:pt x="18" y="1"/>
                      <a:pt x="18" y="1"/>
                    </a:cubicBezTo>
                    <a:cubicBezTo>
                      <a:pt x="18" y="2"/>
                      <a:pt x="18" y="1"/>
                      <a:pt x="18" y="1"/>
                    </a:cubicBezTo>
                    <a:cubicBezTo>
                      <a:pt x="18" y="1"/>
                      <a:pt x="18" y="2"/>
                      <a:pt x="18" y="2"/>
                    </a:cubicBezTo>
                    <a:cubicBezTo>
                      <a:pt x="18" y="2"/>
                      <a:pt x="18" y="1"/>
                      <a:pt x="18" y="1"/>
                    </a:cubicBezTo>
                    <a:cubicBezTo>
                      <a:pt x="18" y="2"/>
                      <a:pt x="18" y="0"/>
                      <a:pt x="18" y="1"/>
                    </a:cubicBezTo>
                    <a:cubicBezTo>
                      <a:pt x="18" y="1"/>
                      <a:pt x="18" y="2"/>
                      <a:pt x="18" y="2"/>
                    </a:cubicBezTo>
                    <a:cubicBezTo>
                      <a:pt x="18" y="3"/>
                      <a:pt x="18" y="1"/>
                      <a:pt x="18" y="2"/>
                    </a:cubicBezTo>
                    <a:cubicBezTo>
                      <a:pt x="19" y="1"/>
                      <a:pt x="19" y="1"/>
                      <a:pt x="19" y="1"/>
                    </a:cubicBezTo>
                    <a:cubicBezTo>
                      <a:pt x="19" y="1"/>
                      <a:pt x="19" y="0"/>
                      <a:pt x="19" y="1"/>
                    </a:cubicBezTo>
                    <a:cubicBezTo>
                      <a:pt x="19" y="1"/>
                      <a:pt x="19" y="2"/>
                      <a:pt x="19" y="1"/>
                    </a:cubicBezTo>
                    <a:cubicBezTo>
                      <a:pt x="19" y="2"/>
                      <a:pt x="20" y="0"/>
                      <a:pt x="19" y="2"/>
                    </a:cubicBezTo>
                    <a:cubicBezTo>
                      <a:pt x="19" y="2"/>
                      <a:pt x="19" y="2"/>
                      <a:pt x="20" y="2"/>
                    </a:cubicBezTo>
                    <a:cubicBezTo>
                      <a:pt x="20" y="1"/>
                      <a:pt x="19" y="2"/>
                      <a:pt x="19" y="2"/>
                    </a:cubicBezTo>
                    <a:cubicBezTo>
                      <a:pt x="19" y="2"/>
                      <a:pt x="20" y="1"/>
                      <a:pt x="20" y="1"/>
                    </a:cubicBezTo>
                    <a:cubicBezTo>
                      <a:pt x="20" y="1"/>
                      <a:pt x="20" y="1"/>
                      <a:pt x="19" y="2"/>
                    </a:cubicBezTo>
                    <a:cubicBezTo>
                      <a:pt x="19" y="3"/>
                      <a:pt x="20" y="1"/>
                      <a:pt x="20" y="1"/>
                    </a:cubicBezTo>
                    <a:cubicBezTo>
                      <a:pt x="20" y="1"/>
                      <a:pt x="20" y="2"/>
                      <a:pt x="20" y="2"/>
                    </a:cubicBezTo>
                    <a:cubicBezTo>
                      <a:pt x="20" y="1"/>
                      <a:pt x="20" y="1"/>
                      <a:pt x="20" y="1"/>
                    </a:cubicBezTo>
                    <a:cubicBezTo>
                      <a:pt x="20" y="1"/>
                      <a:pt x="20" y="2"/>
                      <a:pt x="20" y="3"/>
                    </a:cubicBezTo>
                    <a:cubicBezTo>
                      <a:pt x="20" y="2"/>
                      <a:pt x="20" y="2"/>
                      <a:pt x="20" y="2"/>
                    </a:cubicBezTo>
                    <a:cubicBezTo>
                      <a:pt x="20" y="3"/>
                      <a:pt x="20" y="3"/>
                      <a:pt x="20" y="3"/>
                    </a:cubicBezTo>
                    <a:cubicBezTo>
                      <a:pt x="20" y="2"/>
                      <a:pt x="20" y="2"/>
                      <a:pt x="20" y="2"/>
                    </a:cubicBezTo>
                    <a:cubicBezTo>
                      <a:pt x="20" y="2"/>
                      <a:pt x="20" y="2"/>
                      <a:pt x="20" y="2"/>
                    </a:cubicBezTo>
                    <a:cubicBezTo>
                      <a:pt x="20" y="3"/>
                      <a:pt x="20" y="3"/>
                      <a:pt x="20" y="2"/>
                    </a:cubicBezTo>
                    <a:cubicBezTo>
                      <a:pt x="20" y="2"/>
                      <a:pt x="20" y="2"/>
                      <a:pt x="20" y="2"/>
                    </a:cubicBezTo>
                    <a:cubicBezTo>
                      <a:pt x="21" y="1"/>
                      <a:pt x="21" y="1"/>
                      <a:pt x="21" y="1"/>
                    </a:cubicBezTo>
                    <a:cubicBezTo>
                      <a:pt x="21" y="2"/>
                      <a:pt x="21" y="2"/>
                      <a:pt x="21" y="2"/>
                    </a:cubicBezTo>
                    <a:cubicBezTo>
                      <a:pt x="21" y="2"/>
                      <a:pt x="21" y="1"/>
                      <a:pt x="21" y="1"/>
                    </a:cubicBezTo>
                    <a:cubicBezTo>
                      <a:pt x="21" y="1"/>
                      <a:pt x="21" y="1"/>
                      <a:pt x="21" y="2"/>
                    </a:cubicBezTo>
                    <a:cubicBezTo>
                      <a:pt x="21" y="2"/>
                      <a:pt x="21" y="1"/>
                      <a:pt x="21" y="2"/>
                    </a:cubicBezTo>
                    <a:cubicBezTo>
                      <a:pt x="21" y="2"/>
                      <a:pt x="21" y="3"/>
                      <a:pt x="21" y="2"/>
                    </a:cubicBezTo>
                    <a:cubicBezTo>
                      <a:pt x="21" y="2"/>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1"/>
                      <a:pt x="21" y="2"/>
                      <a:pt x="21" y="1"/>
                    </a:cubicBezTo>
                    <a:cubicBezTo>
                      <a:pt x="21" y="1"/>
                      <a:pt x="21" y="1"/>
                      <a:pt x="21" y="2"/>
                    </a:cubicBezTo>
                    <a:cubicBezTo>
                      <a:pt x="21" y="2"/>
                      <a:pt x="21" y="2"/>
                      <a:pt x="21" y="2"/>
                    </a:cubicBezTo>
                    <a:cubicBezTo>
                      <a:pt x="21" y="2"/>
                      <a:pt x="22" y="2"/>
                      <a:pt x="22" y="1"/>
                    </a:cubicBezTo>
                    <a:cubicBezTo>
                      <a:pt x="22" y="1"/>
                      <a:pt x="22" y="1"/>
                      <a:pt x="22" y="1"/>
                    </a:cubicBezTo>
                    <a:cubicBezTo>
                      <a:pt x="22" y="2"/>
                      <a:pt x="22" y="1"/>
                      <a:pt x="22" y="1"/>
                    </a:cubicBezTo>
                    <a:cubicBezTo>
                      <a:pt x="22" y="2"/>
                      <a:pt x="21" y="4"/>
                      <a:pt x="22" y="3"/>
                    </a:cubicBezTo>
                    <a:cubicBezTo>
                      <a:pt x="22" y="3"/>
                      <a:pt x="22" y="2"/>
                      <a:pt x="22" y="1"/>
                    </a:cubicBezTo>
                    <a:cubicBezTo>
                      <a:pt x="22" y="2"/>
                      <a:pt x="23" y="1"/>
                      <a:pt x="22" y="2"/>
                    </a:cubicBezTo>
                    <a:cubicBezTo>
                      <a:pt x="23" y="1"/>
                      <a:pt x="23" y="1"/>
                      <a:pt x="23" y="1"/>
                    </a:cubicBezTo>
                    <a:cubicBezTo>
                      <a:pt x="23" y="1"/>
                      <a:pt x="23" y="0"/>
                      <a:pt x="23" y="2"/>
                    </a:cubicBezTo>
                    <a:cubicBezTo>
                      <a:pt x="23" y="2"/>
                      <a:pt x="23" y="2"/>
                      <a:pt x="23" y="3"/>
                    </a:cubicBezTo>
                    <a:cubicBezTo>
                      <a:pt x="23" y="2"/>
                      <a:pt x="23" y="3"/>
                      <a:pt x="23" y="2"/>
                    </a:cubicBezTo>
                    <a:cubicBezTo>
                      <a:pt x="23" y="2"/>
                      <a:pt x="23" y="1"/>
                      <a:pt x="23" y="1"/>
                    </a:cubicBezTo>
                    <a:cubicBezTo>
                      <a:pt x="24" y="1"/>
                      <a:pt x="24" y="1"/>
                      <a:pt x="24" y="2"/>
                    </a:cubicBezTo>
                    <a:cubicBezTo>
                      <a:pt x="24" y="1"/>
                      <a:pt x="24" y="1"/>
                      <a:pt x="24" y="1"/>
                    </a:cubicBezTo>
                    <a:cubicBezTo>
                      <a:pt x="24" y="2"/>
                      <a:pt x="24" y="2"/>
                      <a:pt x="24" y="2"/>
                    </a:cubicBezTo>
                    <a:cubicBezTo>
                      <a:pt x="24" y="1"/>
                      <a:pt x="24" y="1"/>
                      <a:pt x="24" y="1"/>
                    </a:cubicBezTo>
                    <a:cubicBezTo>
                      <a:pt x="24" y="2"/>
                      <a:pt x="24" y="2"/>
                      <a:pt x="24" y="2"/>
                    </a:cubicBezTo>
                    <a:cubicBezTo>
                      <a:pt x="24" y="2"/>
                      <a:pt x="24" y="1"/>
                      <a:pt x="24" y="1"/>
                    </a:cubicBezTo>
                    <a:cubicBezTo>
                      <a:pt x="24" y="2"/>
                      <a:pt x="24" y="2"/>
                      <a:pt x="24" y="2"/>
                    </a:cubicBezTo>
                    <a:cubicBezTo>
                      <a:pt x="24" y="1"/>
                      <a:pt x="25" y="1"/>
                      <a:pt x="25" y="1"/>
                    </a:cubicBezTo>
                    <a:cubicBezTo>
                      <a:pt x="24" y="2"/>
                      <a:pt x="24" y="2"/>
                      <a:pt x="24" y="2"/>
                    </a:cubicBezTo>
                    <a:cubicBezTo>
                      <a:pt x="24" y="2"/>
                      <a:pt x="25" y="1"/>
                      <a:pt x="25" y="1"/>
                    </a:cubicBezTo>
                    <a:cubicBezTo>
                      <a:pt x="25" y="2"/>
                      <a:pt x="25" y="2"/>
                      <a:pt x="25" y="2"/>
                    </a:cubicBezTo>
                    <a:cubicBezTo>
                      <a:pt x="25" y="1"/>
                      <a:pt x="26" y="1"/>
                      <a:pt x="26" y="1"/>
                    </a:cubicBezTo>
                    <a:cubicBezTo>
                      <a:pt x="26" y="1"/>
                      <a:pt x="26" y="1"/>
                      <a:pt x="26" y="1"/>
                    </a:cubicBezTo>
                    <a:cubicBezTo>
                      <a:pt x="26" y="2"/>
                      <a:pt x="26" y="1"/>
                      <a:pt x="26" y="1"/>
                    </a:cubicBezTo>
                    <a:cubicBezTo>
                      <a:pt x="26" y="1"/>
                      <a:pt x="26" y="2"/>
                      <a:pt x="26" y="2"/>
                    </a:cubicBezTo>
                    <a:cubicBezTo>
                      <a:pt x="26" y="3"/>
                      <a:pt x="26" y="2"/>
                      <a:pt x="26" y="1"/>
                    </a:cubicBezTo>
                    <a:cubicBezTo>
                      <a:pt x="26" y="1"/>
                      <a:pt x="26" y="2"/>
                      <a:pt x="26" y="1"/>
                    </a:cubicBezTo>
                    <a:cubicBezTo>
                      <a:pt x="26" y="1"/>
                      <a:pt x="26" y="1"/>
                      <a:pt x="26" y="1"/>
                    </a:cubicBezTo>
                    <a:cubicBezTo>
                      <a:pt x="26" y="1"/>
                      <a:pt x="26" y="2"/>
                      <a:pt x="26" y="2"/>
                    </a:cubicBezTo>
                    <a:cubicBezTo>
                      <a:pt x="26" y="1"/>
                      <a:pt x="26" y="1"/>
                      <a:pt x="26" y="1"/>
                    </a:cubicBezTo>
                    <a:cubicBezTo>
                      <a:pt x="26" y="2"/>
                      <a:pt x="26" y="3"/>
                      <a:pt x="26" y="4"/>
                    </a:cubicBezTo>
                    <a:cubicBezTo>
                      <a:pt x="26" y="4"/>
                      <a:pt x="26" y="4"/>
                      <a:pt x="26" y="4"/>
                    </a:cubicBezTo>
                    <a:cubicBezTo>
                      <a:pt x="26" y="5"/>
                      <a:pt x="25" y="5"/>
                      <a:pt x="25" y="6"/>
                    </a:cubicBezTo>
                    <a:cubicBezTo>
                      <a:pt x="26" y="5"/>
                      <a:pt x="26" y="4"/>
                      <a:pt x="26" y="4"/>
                    </a:cubicBezTo>
                    <a:cubicBezTo>
                      <a:pt x="26" y="3"/>
                      <a:pt x="26" y="2"/>
                      <a:pt x="26" y="2"/>
                    </a:cubicBezTo>
                    <a:cubicBezTo>
                      <a:pt x="26" y="2"/>
                      <a:pt x="26" y="2"/>
                      <a:pt x="26" y="3"/>
                    </a:cubicBezTo>
                    <a:cubicBezTo>
                      <a:pt x="26" y="3"/>
                      <a:pt x="26" y="2"/>
                      <a:pt x="26" y="2"/>
                    </a:cubicBezTo>
                    <a:cubicBezTo>
                      <a:pt x="26" y="2"/>
                      <a:pt x="27" y="1"/>
                      <a:pt x="27" y="1"/>
                    </a:cubicBezTo>
                    <a:cubicBezTo>
                      <a:pt x="27" y="2"/>
                      <a:pt x="27" y="2"/>
                      <a:pt x="27" y="2"/>
                    </a:cubicBezTo>
                    <a:cubicBezTo>
                      <a:pt x="27" y="2"/>
                      <a:pt x="27" y="1"/>
                      <a:pt x="27" y="1"/>
                    </a:cubicBezTo>
                    <a:cubicBezTo>
                      <a:pt x="27" y="0"/>
                      <a:pt x="27" y="1"/>
                      <a:pt x="27" y="0"/>
                    </a:cubicBezTo>
                    <a:cubicBezTo>
                      <a:pt x="27" y="1"/>
                      <a:pt x="27" y="2"/>
                      <a:pt x="27" y="2"/>
                    </a:cubicBezTo>
                    <a:cubicBezTo>
                      <a:pt x="27" y="2"/>
                      <a:pt x="27" y="2"/>
                      <a:pt x="27" y="0"/>
                    </a:cubicBezTo>
                    <a:cubicBezTo>
                      <a:pt x="27" y="1"/>
                      <a:pt x="27" y="1"/>
                      <a:pt x="27" y="2"/>
                    </a:cubicBezTo>
                    <a:cubicBezTo>
                      <a:pt x="27" y="2"/>
                      <a:pt x="27" y="0"/>
                      <a:pt x="27" y="2"/>
                    </a:cubicBezTo>
                    <a:cubicBezTo>
                      <a:pt x="27" y="1"/>
                      <a:pt x="27" y="1"/>
                      <a:pt x="27" y="1"/>
                    </a:cubicBezTo>
                    <a:cubicBezTo>
                      <a:pt x="27" y="2"/>
                      <a:pt x="27" y="2"/>
                      <a:pt x="27" y="2"/>
                    </a:cubicBezTo>
                    <a:cubicBezTo>
                      <a:pt x="27" y="2"/>
                      <a:pt x="28" y="1"/>
                      <a:pt x="27" y="2"/>
                    </a:cubicBezTo>
                    <a:cubicBezTo>
                      <a:pt x="28" y="2"/>
                      <a:pt x="28" y="2"/>
                      <a:pt x="28" y="1"/>
                    </a:cubicBezTo>
                    <a:cubicBezTo>
                      <a:pt x="28" y="1"/>
                      <a:pt x="28" y="2"/>
                      <a:pt x="28" y="1"/>
                    </a:cubicBezTo>
                    <a:cubicBezTo>
                      <a:pt x="28" y="2"/>
                      <a:pt x="28" y="1"/>
                      <a:pt x="28" y="0"/>
                    </a:cubicBezTo>
                    <a:cubicBezTo>
                      <a:pt x="28" y="1"/>
                      <a:pt x="28" y="1"/>
                      <a:pt x="28" y="1"/>
                    </a:cubicBezTo>
                    <a:cubicBezTo>
                      <a:pt x="28" y="1"/>
                      <a:pt x="28" y="1"/>
                      <a:pt x="28" y="0"/>
                    </a:cubicBezTo>
                    <a:cubicBezTo>
                      <a:pt x="28" y="0"/>
                      <a:pt x="28" y="1"/>
                      <a:pt x="28" y="1"/>
                    </a:cubicBezTo>
                    <a:cubicBezTo>
                      <a:pt x="28" y="0"/>
                      <a:pt x="28" y="0"/>
                      <a:pt x="28" y="0"/>
                    </a:cubicBezTo>
                    <a:cubicBezTo>
                      <a:pt x="28" y="0"/>
                      <a:pt x="28" y="1"/>
                      <a:pt x="28" y="1"/>
                    </a:cubicBezTo>
                    <a:cubicBezTo>
                      <a:pt x="28" y="2"/>
                      <a:pt x="28" y="2"/>
                      <a:pt x="28" y="2"/>
                    </a:cubicBezTo>
                    <a:cubicBezTo>
                      <a:pt x="28" y="2"/>
                      <a:pt x="28" y="2"/>
                      <a:pt x="28" y="2"/>
                    </a:cubicBezTo>
                    <a:cubicBezTo>
                      <a:pt x="28" y="0"/>
                      <a:pt x="28" y="0"/>
                      <a:pt x="28" y="0"/>
                    </a:cubicBezTo>
                    <a:cubicBezTo>
                      <a:pt x="29" y="0"/>
                      <a:pt x="28" y="1"/>
                      <a:pt x="28" y="0"/>
                    </a:cubicBezTo>
                    <a:cubicBezTo>
                      <a:pt x="28" y="1"/>
                      <a:pt x="28" y="1"/>
                      <a:pt x="28" y="1"/>
                    </a:cubicBezTo>
                    <a:cubicBezTo>
                      <a:pt x="28" y="1"/>
                      <a:pt x="28" y="2"/>
                      <a:pt x="28" y="2"/>
                    </a:cubicBezTo>
                    <a:cubicBezTo>
                      <a:pt x="28" y="2"/>
                      <a:pt x="29" y="1"/>
                      <a:pt x="29" y="1"/>
                    </a:cubicBezTo>
                    <a:cubicBezTo>
                      <a:pt x="29" y="1"/>
                      <a:pt x="29" y="1"/>
                      <a:pt x="28" y="2"/>
                    </a:cubicBezTo>
                    <a:cubicBezTo>
                      <a:pt x="29" y="1"/>
                      <a:pt x="29" y="1"/>
                      <a:pt x="29" y="0"/>
                    </a:cubicBezTo>
                    <a:cubicBezTo>
                      <a:pt x="29" y="2"/>
                      <a:pt x="29" y="2"/>
                      <a:pt x="29" y="2"/>
                    </a:cubicBezTo>
                    <a:cubicBezTo>
                      <a:pt x="28" y="3"/>
                      <a:pt x="28" y="3"/>
                      <a:pt x="28" y="3"/>
                    </a:cubicBezTo>
                    <a:cubicBezTo>
                      <a:pt x="28" y="3"/>
                      <a:pt x="28" y="3"/>
                      <a:pt x="28" y="3"/>
                    </a:cubicBezTo>
                    <a:cubicBezTo>
                      <a:pt x="28" y="4"/>
                      <a:pt x="28" y="4"/>
                      <a:pt x="28" y="5"/>
                    </a:cubicBezTo>
                    <a:cubicBezTo>
                      <a:pt x="28" y="5"/>
                      <a:pt x="28" y="5"/>
                      <a:pt x="28" y="4"/>
                    </a:cubicBezTo>
                    <a:cubicBezTo>
                      <a:pt x="28" y="3"/>
                      <a:pt x="29" y="2"/>
                      <a:pt x="29" y="1"/>
                    </a:cubicBezTo>
                    <a:cubicBezTo>
                      <a:pt x="29" y="1"/>
                      <a:pt x="29" y="4"/>
                      <a:pt x="29" y="2"/>
                    </a:cubicBezTo>
                    <a:cubicBezTo>
                      <a:pt x="29" y="2"/>
                      <a:pt x="29" y="1"/>
                      <a:pt x="29" y="1"/>
                    </a:cubicBezTo>
                    <a:cubicBezTo>
                      <a:pt x="29" y="1"/>
                      <a:pt x="30" y="0"/>
                      <a:pt x="30" y="1"/>
                    </a:cubicBezTo>
                    <a:cubicBezTo>
                      <a:pt x="29" y="1"/>
                      <a:pt x="29" y="2"/>
                      <a:pt x="29" y="3"/>
                    </a:cubicBezTo>
                    <a:cubicBezTo>
                      <a:pt x="29" y="2"/>
                      <a:pt x="29" y="2"/>
                      <a:pt x="29" y="2"/>
                    </a:cubicBezTo>
                    <a:cubicBezTo>
                      <a:pt x="29" y="3"/>
                      <a:pt x="29" y="4"/>
                      <a:pt x="29" y="4"/>
                    </a:cubicBezTo>
                    <a:cubicBezTo>
                      <a:pt x="29" y="4"/>
                      <a:pt x="29" y="4"/>
                      <a:pt x="29" y="3"/>
                    </a:cubicBezTo>
                    <a:cubicBezTo>
                      <a:pt x="29" y="2"/>
                      <a:pt x="29" y="3"/>
                      <a:pt x="29" y="2"/>
                    </a:cubicBezTo>
                    <a:cubicBezTo>
                      <a:pt x="29" y="2"/>
                      <a:pt x="29" y="3"/>
                      <a:pt x="30" y="2"/>
                    </a:cubicBezTo>
                    <a:cubicBezTo>
                      <a:pt x="29" y="2"/>
                      <a:pt x="30" y="1"/>
                      <a:pt x="30" y="1"/>
                    </a:cubicBezTo>
                    <a:cubicBezTo>
                      <a:pt x="30" y="0"/>
                      <a:pt x="30" y="0"/>
                      <a:pt x="30" y="0"/>
                    </a:cubicBezTo>
                    <a:cubicBezTo>
                      <a:pt x="30" y="1"/>
                      <a:pt x="30" y="1"/>
                      <a:pt x="30" y="1"/>
                    </a:cubicBezTo>
                    <a:cubicBezTo>
                      <a:pt x="30" y="1"/>
                      <a:pt x="30" y="0"/>
                      <a:pt x="30" y="0"/>
                    </a:cubicBezTo>
                    <a:cubicBezTo>
                      <a:pt x="30" y="1"/>
                      <a:pt x="30" y="1"/>
                      <a:pt x="30" y="1"/>
                    </a:cubicBezTo>
                    <a:cubicBezTo>
                      <a:pt x="30" y="2"/>
                      <a:pt x="30" y="1"/>
                      <a:pt x="30" y="2"/>
                    </a:cubicBezTo>
                    <a:cubicBezTo>
                      <a:pt x="30" y="2"/>
                      <a:pt x="30" y="2"/>
                      <a:pt x="30" y="2"/>
                    </a:cubicBezTo>
                    <a:cubicBezTo>
                      <a:pt x="30" y="2"/>
                      <a:pt x="30" y="2"/>
                      <a:pt x="30" y="2"/>
                    </a:cubicBezTo>
                    <a:cubicBezTo>
                      <a:pt x="30" y="2"/>
                      <a:pt x="29" y="4"/>
                      <a:pt x="30" y="3"/>
                    </a:cubicBezTo>
                    <a:cubicBezTo>
                      <a:pt x="30" y="3"/>
                      <a:pt x="30" y="2"/>
                      <a:pt x="30" y="2"/>
                    </a:cubicBezTo>
                    <a:cubicBezTo>
                      <a:pt x="30" y="2"/>
                      <a:pt x="30" y="1"/>
                      <a:pt x="30" y="1"/>
                    </a:cubicBezTo>
                    <a:cubicBezTo>
                      <a:pt x="30" y="2"/>
                      <a:pt x="31" y="1"/>
                      <a:pt x="30" y="2"/>
                    </a:cubicBezTo>
                    <a:cubicBezTo>
                      <a:pt x="30" y="2"/>
                      <a:pt x="30" y="2"/>
                      <a:pt x="30" y="3"/>
                    </a:cubicBezTo>
                    <a:cubicBezTo>
                      <a:pt x="30" y="4"/>
                      <a:pt x="30" y="3"/>
                      <a:pt x="30" y="4"/>
                    </a:cubicBezTo>
                    <a:cubicBezTo>
                      <a:pt x="30" y="4"/>
                      <a:pt x="29" y="5"/>
                      <a:pt x="29" y="6"/>
                    </a:cubicBezTo>
                    <a:cubicBezTo>
                      <a:pt x="29" y="6"/>
                      <a:pt x="29" y="5"/>
                      <a:pt x="29" y="5"/>
                    </a:cubicBezTo>
                    <a:cubicBezTo>
                      <a:pt x="30" y="5"/>
                      <a:pt x="30" y="5"/>
                      <a:pt x="30" y="4"/>
                    </a:cubicBezTo>
                    <a:cubicBezTo>
                      <a:pt x="30" y="4"/>
                      <a:pt x="30" y="4"/>
                      <a:pt x="30" y="3"/>
                    </a:cubicBezTo>
                    <a:cubicBezTo>
                      <a:pt x="30" y="3"/>
                      <a:pt x="30" y="4"/>
                      <a:pt x="30" y="4"/>
                    </a:cubicBezTo>
                    <a:cubicBezTo>
                      <a:pt x="30" y="4"/>
                      <a:pt x="30" y="4"/>
                      <a:pt x="30" y="4"/>
                    </a:cubicBezTo>
                    <a:cubicBezTo>
                      <a:pt x="31" y="3"/>
                      <a:pt x="31" y="4"/>
                      <a:pt x="31" y="3"/>
                    </a:cubicBezTo>
                    <a:cubicBezTo>
                      <a:pt x="31" y="3"/>
                      <a:pt x="31" y="2"/>
                      <a:pt x="31" y="2"/>
                    </a:cubicBezTo>
                    <a:cubicBezTo>
                      <a:pt x="31" y="2"/>
                      <a:pt x="31" y="2"/>
                      <a:pt x="31" y="2"/>
                    </a:cubicBezTo>
                    <a:cubicBezTo>
                      <a:pt x="31" y="2"/>
                      <a:pt x="31" y="3"/>
                      <a:pt x="31" y="2"/>
                    </a:cubicBezTo>
                    <a:cubicBezTo>
                      <a:pt x="31" y="3"/>
                      <a:pt x="31" y="4"/>
                      <a:pt x="31" y="5"/>
                    </a:cubicBezTo>
                    <a:cubicBezTo>
                      <a:pt x="31" y="4"/>
                      <a:pt x="30" y="5"/>
                      <a:pt x="30" y="5"/>
                    </a:cubicBezTo>
                    <a:cubicBezTo>
                      <a:pt x="31" y="5"/>
                      <a:pt x="31" y="4"/>
                      <a:pt x="31" y="4"/>
                    </a:cubicBezTo>
                    <a:cubicBezTo>
                      <a:pt x="31" y="5"/>
                      <a:pt x="31" y="4"/>
                      <a:pt x="32" y="4"/>
                    </a:cubicBezTo>
                    <a:cubicBezTo>
                      <a:pt x="32" y="5"/>
                      <a:pt x="31" y="6"/>
                      <a:pt x="31" y="6"/>
                    </a:cubicBezTo>
                    <a:cubicBezTo>
                      <a:pt x="31" y="6"/>
                      <a:pt x="31" y="5"/>
                      <a:pt x="32" y="5"/>
                    </a:cubicBezTo>
                    <a:cubicBezTo>
                      <a:pt x="31" y="6"/>
                      <a:pt x="31" y="6"/>
                      <a:pt x="31" y="6"/>
                    </a:cubicBezTo>
                    <a:cubicBezTo>
                      <a:pt x="32" y="5"/>
                      <a:pt x="32" y="6"/>
                      <a:pt x="32" y="5"/>
                    </a:cubicBezTo>
                    <a:cubicBezTo>
                      <a:pt x="32" y="6"/>
                      <a:pt x="32" y="6"/>
                      <a:pt x="32" y="6"/>
                    </a:cubicBezTo>
                    <a:cubicBezTo>
                      <a:pt x="32" y="6"/>
                      <a:pt x="32" y="6"/>
                      <a:pt x="32" y="6"/>
                    </a:cubicBezTo>
                    <a:cubicBezTo>
                      <a:pt x="32" y="6"/>
                      <a:pt x="32" y="6"/>
                      <a:pt x="32" y="7"/>
                    </a:cubicBezTo>
                    <a:cubicBezTo>
                      <a:pt x="31" y="7"/>
                      <a:pt x="32" y="7"/>
                      <a:pt x="32" y="7"/>
                    </a:cubicBezTo>
                    <a:cubicBezTo>
                      <a:pt x="32" y="6"/>
                      <a:pt x="32" y="6"/>
                      <a:pt x="32" y="6"/>
                    </a:cubicBezTo>
                    <a:cubicBezTo>
                      <a:pt x="32" y="5"/>
                      <a:pt x="32" y="6"/>
                      <a:pt x="32" y="6"/>
                    </a:cubicBezTo>
                    <a:cubicBezTo>
                      <a:pt x="32" y="7"/>
                      <a:pt x="32" y="7"/>
                      <a:pt x="32" y="7"/>
                    </a:cubicBezTo>
                    <a:cubicBezTo>
                      <a:pt x="32" y="6"/>
                      <a:pt x="32" y="6"/>
                      <a:pt x="32" y="6"/>
                    </a:cubicBezTo>
                    <a:cubicBezTo>
                      <a:pt x="32" y="7"/>
                      <a:pt x="32" y="7"/>
                      <a:pt x="32" y="7"/>
                    </a:cubicBezTo>
                    <a:cubicBezTo>
                      <a:pt x="32" y="8"/>
                      <a:pt x="32" y="8"/>
                      <a:pt x="32" y="8"/>
                    </a:cubicBezTo>
                    <a:cubicBezTo>
                      <a:pt x="32" y="8"/>
                      <a:pt x="32" y="7"/>
                      <a:pt x="32" y="7"/>
                    </a:cubicBezTo>
                    <a:cubicBezTo>
                      <a:pt x="32" y="6"/>
                      <a:pt x="32" y="6"/>
                      <a:pt x="32" y="7"/>
                    </a:cubicBezTo>
                    <a:cubicBezTo>
                      <a:pt x="32" y="7"/>
                      <a:pt x="32" y="7"/>
                      <a:pt x="32" y="7"/>
                    </a:cubicBezTo>
                    <a:cubicBezTo>
                      <a:pt x="32" y="8"/>
                      <a:pt x="32" y="8"/>
                      <a:pt x="32" y="8"/>
                    </a:cubicBezTo>
                    <a:cubicBezTo>
                      <a:pt x="32" y="8"/>
                      <a:pt x="32" y="8"/>
                      <a:pt x="32" y="8"/>
                    </a:cubicBezTo>
                    <a:cubicBezTo>
                      <a:pt x="32" y="9"/>
                      <a:pt x="32" y="9"/>
                      <a:pt x="31" y="9"/>
                    </a:cubicBezTo>
                    <a:cubicBezTo>
                      <a:pt x="32" y="8"/>
                      <a:pt x="32" y="8"/>
                      <a:pt x="32" y="8"/>
                    </a:cubicBezTo>
                    <a:cubicBezTo>
                      <a:pt x="31" y="9"/>
                      <a:pt x="31" y="9"/>
                      <a:pt x="31" y="9"/>
                    </a:cubicBezTo>
                    <a:cubicBezTo>
                      <a:pt x="31" y="8"/>
                      <a:pt x="31" y="9"/>
                      <a:pt x="31" y="9"/>
                    </a:cubicBezTo>
                    <a:cubicBezTo>
                      <a:pt x="31" y="8"/>
                      <a:pt x="31" y="7"/>
                      <a:pt x="31" y="7"/>
                    </a:cubicBezTo>
                    <a:cubicBezTo>
                      <a:pt x="31" y="7"/>
                      <a:pt x="31" y="7"/>
                      <a:pt x="31" y="7"/>
                    </a:cubicBezTo>
                    <a:cubicBezTo>
                      <a:pt x="31" y="7"/>
                      <a:pt x="31" y="8"/>
                      <a:pt x="31" y="9"/>
                    </a:cubicBezTo>
                    <a:cubicBezTo>
                      <a:pt x="31" y="8"/>
                      <a:pt x="31" y="8"/>
                      <a:pt x="31" y="8"/>
                    </a:cubicBezTo>
                    <a:cubicBezTo>
                      <a:pt x="31" y="8"/>
                      <a:pt x="31" y="9"/>
                      <a:pt x="30" y="9"/>
                    </a:cubicBezTo>
                    <a:cubicBezTo>
                      <a:pt x="30" y="9"/>
                      <a:pt x="30" y="9"/>
                      <a:pt x="30" y="8"/>
                    </a:cubicBezTo>
                    <a:cubicBezTo>
                      <a:pt x="30" y="8"/>
                      <a:pt x="30" y="8"/>
                      <a:pt x="30" y="8"/>
                    </a:cubicBezTo>
                    <a:cubicBezTo>
                      <a:pt x="30" y="9"/>
                      <a:pt x="30" y="8"/>
                      <a:pt x="29" y="9"/>
                    </a:cubicBezTo>
                    <a:cubicBezTo>
                      <a:pt x="29" y="8"/>
                      <a:pt x="29" y="9"/>
                      <a:pt x="29" y="8"/>
                    </a:cubicBezTo>
                    <a:cubicBezTo>
                      <a:pt x="29" y="9"/>
                      <a:pt x="28" y="9"/>
                      <a:pt x="28" y="9"/>
                    </a:cubicBezTo>
                    <a:cubicBezTo>
                      <a:pt x="28" y="8"/>
                      <a:pt x="28" y="8"/>
                      <a:pt x="28" y="8"/>
                    </a:cubicBezTo>
                    <a:cubicBezTo>
                      <a:pt x="28" y="9"/>
                      <a:pt x="28" y="7"/>
                      <a:pt x="28" y="8"/>
                    </a:cubicBezTo>
                    <a:cubicBezTo>
                      <a:pt x="28" y="8"/>
                      <a:pt x="28" y="8"/>
                      <a:pt x="28" y="9"/>
                    </a:cubicBezTo>
                    <a:cubicBezTo>
                      <a:pt x="28" y="8"/>
                      <a:pt x="27" y="9"/>
                      <a:pt x="27" y="9"/>
                    </a:cubicBezTo>
                    <a:cubicBezTo>
                      <a:pt x="27" y="9"/>
                      <a:pt x="27" y="9"/>
                      <a:pt x="27" y="9"/>
                    </a:cubicBezTo>
                    <a:cubicBezTo>
                      <a:pt x="27" y="10"/>
                      <a:pt x="27" y="9"/>
                      <a:pt x="27" y="9"/>
                    </a:cubicBezTo>
                    <a:cubicBezTo>
                      <a:pt x="27" y="8"/>
                      <a:pt x="27" y="8"/>
                      <a:pt x="27" y="8"/>
                    </a:cubicBezTo>
                    <a:cubicBezTo>
                      <a:pt x="26" y="9"/>
                      <a:pt x="26" y="9"/>
                      <a:pt x="26" y="9"/>
                    </a:cubicBezTo>
                    <a:cubicBezTo>
                      <a:pt x="26" y="9"/>
                      <a:pt x="26" y="9"/>
                      <a:pt x="26" y="9"/>
                    </a:cubicBezTo>
                    <a:cubicBezTo>
                      <a:pt x="25" y="10"/>
                      <a:pt x="25" y="9"/>
                      <a:pt x="24" y="10"/>
                    </a:cubicBezTo>
                    <a:cubicBezTo>
                      <a:pt x="25" y="9"/>
                      <a:pt x="25" y="9"/>
                      <a:pt x="25" y="9"/>
                    </a:cubicBezTo>
                    <a:cubicBezTo>
                      <a:pt x="24" y="10"/>
                      <a:pt x="24" y="9"/>
                      <a:pt x="23" y="10"/>
                    </a:cubicBezTo>
                    <a:cubicBezTo>
                      <a:pt x="23" y="9"/>
                      <a:pt x="23" y="9"/>
                      <a:pt x="23" y="9"/>
                    </a:cubicBezTo>
                    <a:cubicBezTo>
                      <a:pt x="23" y="8"/>
                      <a:pt x="23" y="9"/>
                      <a:pt x="23" y="10"/>
                    </a:cubicBezTo>
                    <a:cubicBezTo>
                      <a:pt x="23" y="9"/>
                      <a:pt x="23" y="10"/>
                      <a:pt x="23" y="9"/>
                    </a:cubicBezTo>
                    <a:cubicBezTo>
                      <a:pt x="23" y="9"/>
                      <a:pt x="22" y="10"/>
                      <a:pt x="22" y="10"/>
                    </a:cubicBezTo>
                    <a:cubicBezTo>
                      <a:pt x="22" y="9"/>
                      <a:pt x="22" y="9"/>
                      <a:pt x="22" y="10"/>
                    </a:cubicBezTo>
                    <a:cubicBezTo>
                      <a:pt x="22" y="10"/>
                      <a:pt x="22" y="10"/>
                      <a:pt x="22" y="10"/>
                    </a:cubicBezTo>
                    <a:cubicBezTo>
                      <a:pt x="22" y="9"/>
                      <a:pt x="22" y="9"/>
                      <a:pt x="22" y="9"/>
                    </a:cubicBezTo>
                    <a:cubicBezTo>
                      <a:pt x="22" y="9"/>
                      <a:pt x="22" y="9"/>
                      <a:pt x="22" y="10"/>
                    </a:cubicBezTo>
                    <a:cubicBezTo>
                      <a:pt x="22" y="9"/>
                      <a:pt x="21" y="10"/>
                      <a:pt x="21" y="9"/>
                    </a:cubicBezTo>
                    <a:cubicBezTo>
                      <a:pt x="21" y="10"/>
                      <a:pt x="21" y="10"/>
                      <a:pt x="21" y="10"/>
                    </a:cubicBezTo>
                    <a:cubicBezTo>
                      <a:pt x="21" y="10"/>
                      <a:pt x="21" y="9"/>
                      <a:pt x="20" y="10"/>
                    </a:cubicBezTo>
                    <a:cubicBezTo>
                      <a:pt x="20" y="10"/>
                      <a:pt x="20" y="9"/>
                      <a:pt x="20" y="9"/>
                    </a:cubicBezTo>
                    <a:cubicBezTo>
                      <a:pt x="20" y="9"/>
                      <a:pt x="20" y="10"/>
                      <a:pt x="20" y="10"/>
                    </a:cubicBezTo>
                    <a:cubicBezTo>
                      <a:pt x="20" y="11"/>
                      <a:pt x="20" y="9"/>
                      <a:pt x="19" y="9"/>
                    </a:cubicBezTo>
                    <a:cubicBezTo>
                      <a:pt x="19" y="10"/>
                      <a:pt x="18" y="9"/>
                      <a:pt x="18" y="9"/>
                    </a:cubicBezTo>
                    <a:cubicBezTo>
                      <a:pt x="18" y="9"/>
                      <a:pt x="18" y="9"/>
                      <a:pt x="18" y="9"/>
                    </a:cubicBezTo>
                    <a:cubicBezTo>
                      <a:pt x="17" y="10"/>
                      <a:pt x="18" y="8"/>
                      <a:pt x="17" y="9"/>
                    </a:cubicBezTo>
                    <a:cubicBezTo>
                      <a:pt x="17" y="9"/>
                      <a:pt x="17" y="9"/>
                      <a:pt x="17" y="9"/>
                    </a:cubicBezTo>
                    <a:cubicBezTo>
                      <a:pt x="17" y="10"/>
                      <a:pt x="17" y="8"/>
                      <a:pt x="17" y="9"/>
                    </a:cubicBezTo>
                    <a:cubicBezTo>
                      <a:pt x="17" y="9"/>
                      <a:pt x="17" y="9"/>
                      <a:pt x="17" y="9"/>
                    </a:cubicBezTo>
                    <a:cubicBezTo>
                      <a:pt x="17" y="8"/>
                      <a:pt x="16" y="9"/>
                      <a:pt x="16" y="8"/>
                    </a:cubicBezTo>
                    <a:cubicBezTo>
                      <a:pt x="16" y="8"/>
                      <a:pt x="16" y="8"/>
                      <a:pt x="16" y="8"/>
                    </a:cubicBezTo>
                    <a:cubicBezTo>
                      <a:pt x="16" y="7"/>
                      <a:pt x="16" y="9"/>
                      <a:pt x="16" y="8"/>
                    </a:cubicBezTo>
                    <a:cubicBezTo>
                      <a:pt x="16" y="8"/>
                      <a:pt x="16" y="8"/>
                      <a:pt x="16" y="8"/>
                    </a:cubicBezTo>
                    <a:cubicBezTo>
                      <a:pt x="16" y="8"/>
                      <a:pt x="15" y="8"/>
                      <a:pt x="15" y="9"/>
                    </a:cubicBezTo>
                    <a:cubicBezTo>
                      <a:pt x="14" y="8"/>
                      <a:pt x="15" y="6"/>
                      <a:pt x="15" y="7"/>
                    </a:cubicBezTo>
                    <a:cubicBezTo>
                      <a:pt x="15" y="7"/>
                      <a:pt x="14" y="8"/>
                      <a:pt x="15" y="8"/>
                    </a:cubicBezTo>
                    <a:cubicBezTo>
                      <a:pt x="14" y="8"/>
                      <a:pt x="15" y="6"/>
                      <a:pt x="14" y="7"/>
                    </a:cubicBezTo>
                    <a:cubicBezTo>
                      <a:pt x="14" y="8"/>
                      <a:pt x="14" y="7"/>
                      <a:pt x="14" y="8"/>
                    </a:cubicBezTo>
                    <a:cubicBezTo>
                      <a:pt x="14" y="7"/>
                      <a:pt x="14" y="6"/>
                      <a:pt x="14" y="7"/>
                    </a:cubicBezTo>
                    <a:cubicBezTo>
                      <a:pt x="14" y="7"/>
                      <a:pt x="14" y="7"/>
                      <a:pt x="14" y="7"/>
                    </a:cubicBezTo>
                    <a:cubicBezTo>
                      <a:pt x="14" y="8"/>
                      <a:pt x="14" y="7"/>
                      <a:pt x="13" y="8"/>
                    </a:cubicBezTo>
                    <a:cubicBezTo>
                      <a:pt x="12" y="8"/>
                      <a:pt x="11" y="9"/>
                      <a:pt x="10" y="9"/>
                    </a:cubicBezTo>
                    <a:cubicBezTo>
                      <a:pt x="9" y="9"/>
                      <a:pt x="8" y="9"/>
                      <a:pt x="7" y="8"/>
                    </a:cubicBezTo>
                    <a:cubicBezTo>
                      <a:pt x="7" y="7"/>
                      <a:pt x="7" y="7"/>
                      <a:pt x="7" y="7"/>
                    </a:cubicBezTo>
                    <a:cubicBezTo>
                      <a:pt x="7" y="7"/>
                      <a:pt x="7" y="7"/>
                      <a:pt x="7" y="7"/>
                    </a:cubicBezTo>
                    <a:cubicBezTo>
                      <a:pt x="7" y="8"/>
                      <a:pt x="7" y="7"/>
                      <a:pt x="6" y="8"/>
                    </a:cubicBezTo>
                    <a:cubicBezTo>
                      <a:pt x="6" y="8"/>
                      <a:pt x="6" y="8"/>
                      <a:pt x="5" y="8"/>
                    </a:cubicBezTo>
                    <a:cubicBezTo>
                      <a:pt x="5" y="8"/>
                      <a:pt x="6" y="7"/>
                      <a:pt x="5" y="7"/>
                    </a:cubicBezTo>
                    <a:cubicBezTo>
                      <a:pt x="5" y="8"/>
                      <a:pt x="5" y="8"/>
                      <a:pt x="5" y="8"/>
                    </a:cubicBezTo>
                    <a:cubicBezTo>
                      <a:pt x="5" y="7"/>
                      <a:pt x="5" y="7"/>
                      <a:pt x="5" y="7"/>
                    </a:cubicBezTo>
                    <a:cubicBezTo>
                      <a:pt x="5" y="7"/>
                      <a:pt x="5" y="8"/>
                      <a:pt x="5" y="8"/>
                    </a:cubicBezTo>
                    <a:cubicBezTo>
                      <a:pt x="4" y="9"/>
                      <a:pt x="3" y="7"/>
                      <a:pt x="2" y="7"/>
                    </a:cubicBezTo>
                    <a:cubicBezTo>
                      <a:pt x="2" y="6"/>
                      <a:pt x="2" y="7"/>
                      <a:pt x="2" y="7"/>
                    </a:cubicBezTo>
                    <a:cubicBezTo>
                      <a:pt x="1" y="5"/>
                      <a:pt x="1" y="4"/>
                      <a:pt x="0" y="5"/>
                    </a:cubicBezTo>
                    <a:cubicBezTo>
                      <a:pt x="0" y="5"/>
                      <a:pt x="0"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9" name="Freeform 81"/>
              <p:cNvSpPr>
                <a:spLocks/>
              </p:cNvSpPr>
              <p:nvPr/>
            </p:nvSpPr>
            <p:spPr bwMode="auto">
              <a:xfrm>
                <a:off x="3821" y="2344"/>
                <a:ext cx="0" cy="4"/>
              </a:xfrm>
              <a:custGeom>
                <a:avLst/>
                <a:gdLst>
                  <a:gd name="T0" fmla="*/ 4 h 2"/>
                  <a:gd name="T1" fmla="*/ 0 h 2"/>
                  <a:gd name="T2" fmla="*/ 4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0" name="Freeform 82"/>
              <p:cNvSpPr>
                <a:spLocks/>
              </p:cNvSpPr>
              <p:nvPr/>
            </p:nvSpPr>
            <p:spPr bwMode="auto">
              <a:xfrm>
                <a:off x="3819" y="2334"/>
                <a:ext cx="0" cy="3"/>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1" name="Freeform 83"/>
              <p:cNvSpPr>
                <a:spLocks/>
              </p:cNvSpPr>
              <p:nvPr/>
            </p:nvSpPr>
            <p:spPr bwMode="auto">
              <a:xfrm>
                <a:off x="3816" y="2332"/>
                <a:ext cx="3" cy="2"/>
              </a:xfrm>
              <a:custGeom>
                <a:avLst/>
                <a:gdLst>
                  <a:gd name="T0" fmla="*/ 0 w 1"/>
                  <a:gd name="T1" fmla="*/ 2 h 1"/>
                  <a:gd name="T2" fmla="*/ 3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2" name="Freeform 84"/>
              <p:cNvSpPr>
                <a:spLocks/>
              </p:cNvSpPr>
              <p:nvPr/>
            </p:nvSpPr>
            <p:spPr bwMode="auto">
              <a:xfrm>
                <a:off x="3816" y="232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3" name="Freeform 85"/>
              <p:cNvSpPr>
                <a:spLocks/>
              </p:cNvSpPr>
              <p:nvPr/>
            </p:nvSpPr>
            <p:spPr bwMode="auto">
              <a:xfrm>
                <a:off x="3816" y="2329"/>
                <a:ext cx="0" cy="3"/>
              </a:xfrm>
              <a:custGeom>
                <a:avLst/>
                <a:gdLst>
                  <a:gd name="T0" fmla="*/ 3 h 1"/>
                  <a:gd name="T1" fmla="*/ 3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4" name="Freeform 86"/>
              <p:cNvSpPr>
                <a:spLocks/>
              </p:cNvSpPr>
              <p:nvPr/>
            </p:nvSpPr>
            <p:spPr bwMode="auto">
              <a:xfrm>
                <a:off x="3814" y="2327"/>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5" name="Freeform 87"/>
              <p:cNvSpPr>
                <a:spLocks/>
              </p:cNvSpPr>
              <p:nvPr/>
            </p:nvSpPr>
            <p:spPr bwMode="auto">
              <a:xfrm>
                <a:off x="3812" y="232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6" name="Freeform 88"/>
              <p:cNvSpPr>
                <a:spLocks/>
              </p:cNvSpPr>
              <p:nvPr/>
            </p:nvSpPr>
            <p:spPr bwMode="auto">
              <a:xfrm>
                <a:off x="3788" y="2329"/>
                <a:ext cx="2" cy="0"/>
              </a:xfrm>
              <a:custGeom>
                <a:avLst/>
                <a:gdLst>
                  <a:gd name="T0" fmla="*/ 0 w 2"/>
                  <a:gd name="T1" fmla="*/ 2 w 2"/>
                  <a:gd name="T2" fmla="*/ 0 w 2"/>
                  <a:gd name="T3" fmla="*/ 0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0" y="0"/>
                    </a:moveTo>
                    <a:lnTo>
                      <a:pt x="2"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7" name="Freeform 89"/>
              <p:cNvSpPr>
                <a:spLocks/>
              </p:cNvSpPr>
              <p:nvPr/>
            </p:nvSpPr>
            <p:spPr bwMode="auto">
              <a:xfrm>
                <a:off x="3779" y="2327"/>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8" name="Freeform 90"/>
              <p:cNvSpPr>
                <a:spLocks/>
              </p:cNvSpPr>
              <p:nvPr/>
            </p:nvSpPr>
            <p:spPr bwMode="auto">
              <a:xfrm>
                <a:off x="3771" y="2332"/>
                <a:ext cx="3" cy="2"/>
              </a:xfrm>
              <a:custGeom>
                <a:avLst/>
                <a:gdLst>
                  <a:gd name="T0" fmla="*/ 3 w 3"/>
                  <a:gd name="T1" fmla="*/ 0 h 2"/>
                  <a:gd name="T2" fmla="*/ 3 w 3"/>
                  <a:gd name="T3" fmla="*/ 0 h 2"/>
                  <a:gd name="T4" fmla="*/ 0 w 3"/>
                  <a:gd name="T5" fmla="*/ 2 h 2"/>
                  <a:gd name="T6" fmla="*/ 3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0"/>
                    </a:moveTo>
                    <a:lnTo>
                      <a:pt x="3" y="0"/>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9" name="Freeform 91"/>
              <p:cNvSpPr>
                <a:spLocks/>
              </p:cNvSpPr>
              <p:nvPr/>
            </p:nvSpPr>
            <p:spPr bwMode="auto">
              <a:xfrm>
                <a:off x="3805" y="2398"/>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0" name="Freeform 92"/>
              <p:cNvSpPr>
                <a:spLocks/>
              </p:cNvSpPr>
              <p:nvPr/>
            </p:nvSpPr>
            <p:spPr bwMode="auto">
              <a:xfrm>
                <a:off x="3738" y="2379"/>
                <a:ext cx="67" cy="29"/>
              </a:xfrm>
              <a:custGeom>
                <a:avLst/>
                <a:gdLst>
                  <a:gd name="T0" fmla="*/ 10 w 28"/>
                  <a:gd name="T1" fmla="*/ 15 h 12"/>
                  <a:gd name="T2" fmla="*/ 10 w 28"/>
                  <a:gd name="T3" fmla="*/ 15 h 12"/>
                  <a:gd name="T4" fmla="*/ 14 w 28"/>
                  <a:gd name="T5" fmla="*/ 10 h 12"/>
                  <a:gd name="T6" fmla="*/ 17 w 28"/>
                  <a:gd name="T7" fmla="*/ 10 h 12"/>
                  <a:gd name="T8" fmla="*/ 19 w 28"/>
                  <a:gd name="T9" fmla="*/ 12 h 12"/>
                  <a:gd name="T10" fmla="*/ 22 w 28"/>
                  <a:gd name="T11" fmla="*/ 12 h 12"/>
                  <a:gd name="T12" fmla="*/ 24 w 28"/>
                  <a:gd name="T13" fmla="*/ 10 h 12"/>
                  <a:gd name="T14" fmla="*/ 26 w 28"/>
                  <a:gd name="T15" fmla="*/ 12 h 12"/>
                  <a:gd name="T16" fmla="*/ 26 w 28"/>
                  <a:gd name="T17" fmla="*/ 12 h 12"/>
                  <a:gd name="T18" fmla="*/ 29 w 28"/>
                  <a:gd name="T19" fmla="*/ 10 h 12"/>
                  <a:gd name="T20" fmla="*/ 31 w 28"/>
                  <a:gd name="T21" fmla="*/ 7 h 12"/>
                  <a:gd name="T22" fmla="*/ 31 w 28"/>
                  <a:gd name="T23" fmla="*/ 7 h 12"/>
                  <a:gd name="T24" fmla="*/ 34 w 28"/>
                  <a:gd name="T25" fmla="*/ 7 h 12"/>
                  <a:gd name="T26" fmla="*/ 36 w 28"/>
                  <a:gd name="T27" fmla="*/ 7 h 12"/>
                  <a:gd name="T28" fmla="*/ 36 w 28"/>
                  <a:gd name="T29" fmla="*/ 7 h 12"/>
                  <a:gd name="T30" fmla="*/ 38 w 28"/>
                  <a:gd name="T31" fmla="*/ 10 h 12"/>
                  <a:gd name="T32" fmla="*/ 41 w 28"/>
                  <a:gd name="T33" fmla="*/ 7 h 12"/>
                  <a:gd name="T34" fmla="*/ 41 w 28"/>
                  <a:gd name="T35" fmla="*/ 10 h 12"/>
                  <a:gd name="T36" fmla="*/ 43 w 28"/>
                  <a:gd name="T37" fmla="*/ 7 h 12"/>
                  <a:gd name="T38" fmla="*/ 43 w 28"/>
                  <a:gd name="T39" fmla="*/ 7 h 12"/>
                  <a:gd name="T40" fmla="*/ 43 w 28"/>
                  <a:gd name="T41" fmla="*/ 7 h 12"/>
                  <a:gd name="T42" fmla="*/ 48 w 28"/>
                  <a:gd name="T43" fmla="*/ 7 h 12"/>
                  <a:gd name="T44" fmla="*/ 48 w 28"/>
                  <a:gd name="T45" fmla="*/ 7 h 12"/>
                  <a:gd name="T46" fmla="*/ 50 w 28"/>
                  <a:gd name="T47" fmla="*/ 7 h 12"/>
                  <a:gd name="T48" fmla="*/ 53 w 28"/>
                  <a:gd name="T49" fmla="*/ 7 h 12"/>
                  <a:gd name="T50" fmla="*/ 53 w 28"/>
                  <a:gd name="T51" fmla="*/ 12 h 12"/>
                  <a:gd name="T52" fmla="*/ 53 w 28"/>
                  <a:gd name="T53" fmla="*/ 7 h 12"/>
                  <a:gd name="T54" fmla="*/ 55 w 28"/>
                  <a:gd name="T55" fmla="*/ 2 h 12"/>
                  <a:gd name="T56" fmla="*/ 55 w 28"/>
                  <a:gd name="T57" fmla="*/ 5 h 12"/>
                  <a:gd name="T58" fmla="*/ 57 w 28"/>
                  <a:gd name="T59" fmla="*/ 2 h 12"/>
                  <a:gd name="T60" fmla="*/ 57 w 28"/>
                  <a:gd name="T61" fmla="*/ 5 h 12"/>
                  <a:gd name="T62" fmla="*/ 57 w 28"/>
                  <a:gd name="T63" fmla="*/ 10 h 12"/>
                  <a:gd name="T64" fmla="*/ 60 w 28"/>
                  <a:gd name="T65" fmla="*/ 5 h 12"/>
                  <a:gd name="T66" fmla="*/ 60 w 28"/>
                  <a:gd name="T67" fmla="*/ 7 h 12"/>
                  <a:gd name="T68" fmla="*/ 60 w 28"/>
                  <a:gd name="T69" fmla="*/ 5 h 12"/>
                  <a:gd name="T70" fmla="*/ 62 w 28"/>
                  <a:gd name="T71" fmla="*/ 5 h 12"/>
                  <a:gd name="T72" fmla="*/ 60 w 28"/>
                  <a:gd name="T73" fmla="*/ 10 h 12"/>
                  <a:gd name="T74" fmla="*/ 62 w 28"/>
                  <a:gd name="T75" fmla="*/ 7 h 12"/>
                  <a:gd name="T76" fmla="*/ 65 w 28"/>
                  <a:gd name="T77" fmla="*/ 15 h 12"/>
                  <a:gd name="T78" fmla="*/ 65 w 28"/>
                  <a:gd name="T79" fmla="*/ 17 h 12"/>
                  <a:gd name="T80" fmla="*/ 67 w 28"/>
                  <a:gd name="T81" fmla="*/ 17 h 12"/>
                  <a:gd name="T82" fmla="*/ 65 w 28"/>
                  <a:gd name="T83" fmla="*/ 19 h 12"/>
                  <a:gd name="T84" fmla="*/ 65 w 28"/>
                  <a:gd name="T85" fmla="*/ 17 h 12"/>
                  <a:gd name="T86" fmla="*/ 60 w 28"/>
                  <a:gd name="T87" fmla="*/ 22 h 12"/>
                  <a:gd name="T88" fmla="*/ 55 w 28"/>
                  <a:gd name="T89" fmla="*/ 24 h 12"/>
                  <a:gd name="T90" fmla="*/ 50 w 28"/>
                  <a:gd name="T91" fmla="*/ 27 h 12"/>
                  <a:gd name="T92" fmla="*/ 45 w 28"/>
                  <a:gd name="T93" fmla="*/ 27 h 12"/>
                  <a:gd name="T94" fmla="*/ 43 w 28"/>
                  <a:gd name="T95" fmla="*/ 29 h 12"/>
                  <a:gd name="T96" fmla="*/ 38 w 28"/>
                  <a:gd name="T97" fmla="*/ 27 h 12"/>
                  <a:gd name="T98" fmla="*/ 34 w 28"/>
                  <a:gd name="T99" fmla="*/ 24 h 12"/>
                  <a:gd name="T100" fmla="*/ 31 w 28"/>
                  <a:gd name="T101" fmla="*/ 22 h 12"/>
                  <a:gd name="T102" fmla="*/ 17 w 28"/>
                  <a:gd name="T103" fmla="*/ 27 h 12"/>
                  <a:gd name="T104" fmla="*/ 12 w 28"/>
                  <a:gd name="T105" fmla="*/ 27 h 12"/>
                  <a:gd name="T106" fmla="*/ 2 w 28"/>
                  <a:gd name="T107" fmla="*/ 15 h 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8" h="12">
                    <a:moveTo>
                      <a:pt x="1" y="6"/>
                    </a:moveTo>
                    <a:cubicBezTo>
                      <a:pt x="1" y="4"/>
                      <a:pt x="2" y="6"/>
                      <a:pt x="2" y="5"/>
                    </a:cubicBezTo>
                    <a:cubicBezTo>
                      <a:pt x="2" y="5"/>
                      <a:pt x="2" y="6"/>
                      <a:pt x="2" y="6"/>
                    </a:cubicBezTo>
                    <a:cubicBezTo>
                      <a:pt x="3" y="4"/>
                      <a:pt x="3" y="5"/>
                      <a:pt x="3" y="7"/>
                    </a:cubicBezTo>
                    <a:cubicBezTo>
                      <a:pt x="3" y="7"/>
                      <a:pt x="3" y="7"/>
                      <a:pt x="3" y="7"/>
                    </a:cubicBezTo>
                    <a:cubicBezTo>
                      <a:pt x="3" y="7"/>
                      <a:pt x="4" y="6"/>
                      <a:pt x="4" y="6"/>
                    </a:cubicBezTo>
                    <a:cubicBezTo>
                      <a:pt x="4" y="6"/>
                      <a:pt x="4" y="6"/>
                      <a:pt x="4" y="7"/>
                    </a:cubicBezTo>
                    <a:cubicBezTo>
                      <a:pt x="4" y="6"/>
                      <a:pt x="4" y="6"/>
                      <a:pt x="4" y="6"/>
                    </a:cubicBezTo>
                    <a:cubicBezTo>
                      <a:pt x="4" y="7"/>
                      <a:pt x="4" y="7"/>
                      <a:pt x="4" y="7"/>
                    </a:cubicBezTo>
                    <a:cubicBezTo>
                      <a:pt x="4" y="6"/>
                      <a:pt x="4" y="6"/>
                      <a:pt x="4" y="6"/>
                    </a:cubicBezTo>
                    <a:cubicBezTo>
                      <a:pt x="4" y="4"/>
                      <a:pt x="4" y="6"/>
                      <a:pt x="4" y="6"/>
                    </a:cubicBezTo>
                    <a:cubicBezTo>
                      <a:pt x="4" y="6"/>
                      <a:pt x="4" y="6"/>
                      <a:pt x="4" y="6"/>
                    </a:cubicBezTo>
                    <a:cubicBezTo>
                      <a:pt x="5" y="5"/>
                      <a:pt x="5" y="5"/>
                      <a:pt x="5" y="5"/>
                    </a:cubicBezTo>
                    <a:cubicBezTo>
                      <a:pt x="5" y="5"/>
                      <a:pt x="5" y="6"/>
                      <a:pt x="5" y="6"/>
                    </a:cubicBezTo>
                    <a:cubicBezTo>
                      <a:pt x="5" y="5"/>
                      <a:pt x="6" y="5"/>
                      <a:pt x="6" y="5"/>
                    </a:cubicBezTo>
                    <a:cubicBezTo>
                      <a:pt x="6" y="6"/>
                      <a:pt x="6" y="4"/>
                      <a:pt x="6" y="4"/>
                    </a:cubicBezTo>
                    <a:cubicBezTo>
                      <a:pt x="6" y="5"/>
                      <a:pt x="6" y="5"/>
                      <a:pt x="6" y="5"/>
                    </a:cubicBezTo>
                    <a:cubicBezTo>
                      <a:pt x="6" y="4"/>
                      <a:pt x="6" y="5"/>
                      <a:pt x="6" y="4"/>
                    </a:cubicBezTo>
                    <a:cubicBezTo>
                      <a:pt x="6" y="5"/>
                      <a:pt x="6" y="5"/>
                      <a:pt x="6" y="5"/>
                    </a:cubicBezTo>
                    <a:cubicBezTo>
                      <a:pt x="6" y="3"/>
                      <a:pt x="6" y="5"/>
                      <a:pt x="6" y="5"/>
                    </a:cubicBezTo>
                    <a:cubicBezTo>
                      <a:pt x="6" y="4"/>
                      <a:pt x="6" y="4"/>
                      <a:pt x="6" y="4"/>
                    </a:cubicBezTo>
                    <a:cubicBezTo>
                      <a:pt x="6" y="4"/>
                      <a:pt x="6" y="5"/>
                      <a:pt x="6" y="5"/>
                    </a:cubicBezTo>
                    <a:cubicBezTo>
                      <a:pt x="6" y="5"/>
                      <a:pt x="6" y="5"/>
                      <a:pt x="6" y="5"/>
                    </a:cubicBezTo>
                    <a:cubicBezTo>
                      <a:pt x="7" y="4"/>
                      <a:pt x="7" y="5"/>
                      <a:pt x="7" y="4"/>
                    </a:cubicBezTo>
                    <a:cubicBezTo>
                      <a:pt x="7" y="5"/>
                      <a:pt x="7" y="4"/>
                      <a:pt x="7" y="6"/>
                    </a:cubicBezTo>
                    <a:cubicBezTo>
                      <a:pt x="7" y="5"/>
                      <a:pt x="7" y="5"/>
                      <a:pt x="8" y="5"/>
                    </a:cubicBezTo>
                    <a:cubicBezTo>
                      <a:pt x="8" y="5"/>
                      <a:pt x="8" y="5"/>
                      <a:pt x="8" y="6"/>
                    </a:cubicBezTo>
                    <a:cubicBezTo>
                      <a:pt x="8" y="6"/>
                      <a:pt x="8" y="6"/>
                      <a:pt x="8" y="5"/>
                    </a:cubicBezTo>
                    <a:cubicBezTo>
                      <a:pt x="8" y="5"/>
                      <a:pt x="8" y="6"/>
                      <a:pt x="8" y="6"/>
                    </a:cubicBezTo>
                    <a:cubicBezTo>
                      <a:pt x="8" y="6"/>
                      <a:pt x="8" y="5"/>
                      <a:pt x="8" y="5"/>
                    </a:cubicBezTo>
                    <a:cubicBezTo>
                      <a:pt x="8" y="5"/>
                      <a:pt x="8" y="6"/>
                      <a:pt x="8" y="6"/>
                    </a:cubicBezTo>
                    <a:cubicBezTo>
                      <a:pt x="8" y="5"/>
                      <a:pt x="9" y="5"/>
                      <a:pt x="9" y="5"/>
                    </a:cubicBezTo>
                    <a:cubicBezTo>
                      <a:pt x="9" y="5"/>
                      <a:pt x="9" y="5"/>
                      <a:pt x="9" y="6"/>
                    </a:cubicBezTo>
                    <a:cubicBezTo>
                      <a:pt x="9" y="5"/>
                      <a:pt x="9" y="6"/>
                      <a:pt x="9" y="5"/>
                    </a:cubicBezTo>
                    <a:cubicBezTo>
                      <a:pt x="9" y="6"/>
                      <a:pt x="9" y="6"/>
                      <a:pt x="9" y="6"/>
                    </a:cubicBezTo>
                    <a:cubicBezTo>
                      <a:pt x="9" y="7"/>
                      <a:pt x="9" y="5"/>
                      <a:pt x="9" y="5"/>
                    </a:cubicBezTo>
                    <a:cubicBezTo>
                      <a:pt x="9" y="5"/>
                      <a:pt x="9" y="6"/>
                      <a:pt x="9" y="6"/>
                    </a:cubicBezTo>
                    <a:cubicBezTo>
                      <a:pt x="9" y="5"/>
                      <a:pt x="9" y="5"/>
                      <a:pt x="9" y="5"/>
                    </a:cubicBezTo>
                    <a:cubicBezTo>
                      <a:pt x="9" y="5"/>
                      <a:pt x="9" y="5"/>
                      <a:pt x="9" y="5"/>
                    </a:cubicBezTo>
                    <a:cubicBezTo>
                      <a:pt x="9" y="5"/>
                      <a:pt x="10" y="5"/>
                      <a:pt x="10" y="5"/>
                    </a:cubicBezTo>
                    <a:cubicBezTo>
                      <a:pt x="10" y="5"/>
                      <a:pt x="10" y="6"/>
                      <a:pt x="10" y="6"/>
                    </a:cubicBezTo>
                    <a:cubicBezTo>
                      <a:pt x="10" y="5"/>
                      <a:pt x="10" y="5"/>
                      <a:pt x="10" y="4"/>
                    </a:cubicBezTo>
                    <a:cubicBezTo>
                      <a:pt x="10" y="4"/>
                      <a:pt x="10" y="5"/>
                      <a:pt x="10" y="4"/>
                    </a:cubicBezTo>
                    <a:cubicBezTo>
                      <a:pt x="10" y="5"/>
                      <a:pt x="10" y="6"/>
                      <a:pt x="10" y="6"/>
                    </a:cubicBezTo>
                    <a:cubicBezTo>
                      <a:pt x="10" y="7"/>
                      <a:pt x="10" y="7"/>
                      <a:pt x="10" y="7"/>
                    </a:cubicBezTo>
                    <a:cubicBezTo>
                      <a:pt x="10" y="7"/>
                      <a:pt x="10" y="6"/>
                      <a:pt x="10" y="7"/>
                    </a:cubicBezTo>
                    <a:cubicBezTo>
                      <a:pt x="10" y="7"/>
                      <a:pt x="10" y="7"/>
                      <a:pt x="10" y="7"/>
                    </a:cubicBezTo>
                    <a:cubicBezTo>
                      <a:pt x="11" y="6"/>
                      <a:pt x="11" y="5"/>
                      <a:pt x="11" y="5"/>
                    </a:cubicBezTo>
                    <a:cubicBezTo>
                      <a:pt x="11" y="5"/>
                      <a:pt x="11" y="6"/>
                      <a:pt x="11" y="6"/>
                    </a:cubicBezTo>
                    <a:cubicBezTo>
                      <a:pt x="11" y="4"/>
                      <a:pt x="11" y="4"/>
                      <a:pt x="11" y="4"/>
                    </a:cubicBezTo>
                    <a:cubicBezTo>
                      <a:pt x="11" y="4"/>
                      <a:pt x="11" y="5"/>
                      <a:pt x="11" y="5"/>
                    </a:cubicBezTo>
                    <a:cubicBezTo>
                      <a:pt x="11" y="4"/>
                      <a:pt x="11" y="4"/>
                      <a:pt x="11" y="4"/>
                    </a:cubicBezTo>
                    <a:cubicBezTo>
                      <a:pt x="11" y="4"/>
                      <a:pt x="11" y="4"/>
                      <a:pt x="11" y="5"/>
                    </a:cubicBezTo>
                    <a:cubicBezTo>
                      <a:pt x="11" y="5"/>
                      <a:pt x="11" y="5"/>
                      <a:pt x="11" y="5"/>
                    </a:cubicBezTo>
                    <a:cubicBezTo>
                      <a:pt x="11" y="5"/>
                      <a:pt x="11" y="5"/>
                      <a:pt x="11" y="5"/>
                    </a:cubicBezTo>
                    <a:cubicBezTo>
                      <a:pt x="11" y="5"/>
                      <a:pt x="11" y="5"/>
                      <a:pt x="11" y="5"/>
                    </a:cubicBezTo>
                    <a:cubicBezTo>
                      <a:pt x="11" y="5"/>
                      <a:pt x="12" y="5"/>
                      <a:pt x="12" y="4"/>
                    </a:cubicBezTo>
                    <a:cubicBezTo>
                      <a:pt x="12" y="4"/>
                      <a:pt x="12" y="5"/>
                      <a:pt x="12" y="4"/>
                    </a:cubicBezTo>
                    <a:cubicBezTo>
                      <a:pt x="12" y="4"/>
                      <a:pt x="12" y="4"/>
                      <a:pt x="12" y="4"/>
                    </a:cubicBezTo>
                    <a:cubicBezTo>
                      <a:pt x="12" y="4"/>
                      <a:pt x="12" y="4"/>
                      <a:pt x="12" y="4"/>
                    </a:cubicBezTo>
                    <a:cubicBezTo>
                      <a:pt x="12" y="3"/>
                      <a:pt x="12" y="3"/>
                      <a:pt x="12" y="3"/>
                    </a:cubicBezTo>
                    <a:cubicBezTo>
                      <a:pt x="12" y="2"/>
                      <a:pt x="12" y="4"/>
                      <a:pt x="12" y="4"/>
                    </a:cubicBezTo>
                    <a:cubicBezTo>
                      <a:pt x="12" y="4"/>
                      <a:pt x="12" y="3"/>
                      <a:pt x="13" y="4"/>
                    </a:cubicBezTo>
                    <a:cubicBezTo>
                      <a:pt x="12" y="4"/>
                      <a:pt x="13" y="3"/>
                      <a:pt x="13" y="3"/>
                    </a:cubicBezTo>
                    <a:cubicBezTo>
                      <a:pt x="13" y="3"/>
                      <a:pt x="13" y="4"/>
                      <a:pt x="13" y="4"/>
                    </a:cubicBezTo>
                    <a:cubicBezTo>
                      <a:pt x="13" y="4"/>
                      <a:pt x="13" y="3"/>
                      <a:pt x="13" y="3"/>
                    </a:cubicBezTo>
                    <a:cubicBezTo>
                      <a:pt x="13" y="3"/>
                      <a:pt x="13" y="3"/>
                      <a:pt x="13" y="4"/>
                    </a:cubicBezTo>
                    <a:cubicBezTo>
                      <a:pt x="13" y="3"/>
                      <a:pt x="13" y="3"/>
                      <a:pt x="13" y="3"/>
                    </a:cubicBezTo>
                    <a:cubicBezTo>
                      <a:pt x="13" y="3"/>
                      <a:pt x="13" y="2"/>
                      <a:pt x="13" y="2"/>
                    </a:cubicBezTo>
                    <a:cubicBezTo>
                      <a:pt x="13" y="3"/>
                      <a:pt x="13" y="3"/>
                      <a:pt x="13" y="3"/>
                    </a:cubicBezTo>
                    <a:cubicBezTo>
                      <a:pt x="13" y="3"/>
                      <a:pt x="14" y="3"/>
                      <a:pt x="14" y="3"/>
                    </a:cubicBezTo>
                    <a:cubicBezTo>
                      <a:pt x="14" y="3"/>
                      <a:pt x="13" y="4"/>
                      <a:pt x="13" y="3"/>
                    </a:cubicBezTo>
                    <a:cubicBezTo>
                      <a:pt x="13" y="4"/>
                      <a:pt x="14" y="2"/>
                      <a:pt x="13" y="3"/>
                    </a:cubicBezTo>
                    <a:cubicBezTo>
                      <a:pt x="14" y="3"/>
                      <a:pt x="14" y="2"/>
                      <a:pt x="14" y="3"/>
                    </a:cubicBezTo>
                    <a:cubicBezTo>
                      <a:pt x="14" y="3"/>
                      <a:pt x="14" y="4"/>
                      <a:pt x="14" y="4"/>
                    </a:cubicBezTo>
                    <a:cubicBezTo>
                      <a:pt x="14" y="4"/>
                      <a:pt x="14" y="4"/>
                      <a:pt x="14" y="3"/>
                    </a:cubicBezTo>
                    <a:cubicBezTo>
                      <a:pt x="14" y="3"/>
                      <a:pt x="14" y="3"/>
                      <a:pt x="14" y="3"/>
                    </a:cubicBezTo>
                    <a:cubicBezTo>
                      <a:pt x="14" y="3"/>
                      <a:pt x="14" y="3"/>
                      <a:pt x="14" y="3"/>
                    </a:cubicBezTo>
                    <a:cubicBezTo>
                      <a:pt x="14" y="3"/>
                      <a:pt x="14" y="2"/>
                      <a:pt x="14" y="3"/>
                    </a:cubicBezTo>
                    <a:cubicBezTo>
                      <a:pt x="14" y="4"/>
                      <a:pt x="14" y="4"/>
                      <a:pt x="14" y="4"/>
                    </a:cubicBezTo>
                    <a:cubicBezTo>
                      <a:pt x="14" y="4"/>
                      <a:pt x="14" y="3"/>
                      <a:pt x="14" y="3"/>
                    </a:cubicBezTo>
                    <a:cubicBezTo>
                      <a:pt x="14" y="3"/>
                      <a:pt x="14" y="3"/>
                      <a:pt x="14" y="3"/>
                    </a:cubicBezTo>
                    <a:cubicBezTo>
                      <a:pt x="14" y="2"/>
                      <a:pt x="14" y="3"/>
                      <a:pt x="14" y="2"/>
                    </a:cubicBezTo>
                    <a:cubicBezTo>
                      <a:pt x="14" y="3"/>
                      <a:pt x="15" y="2"/>
                      <a:pt x="15" y="3"/>
                    </a:cubicBezTo>
                    <a:cubicBezTo>
                      <a:pt x="15" y="3"/>
                      <a:pt x="15" y="2"/>
                      <a:pt x="15" y="3"/>
                    </a:cubicBezTo>
                    <a:cubicBezTo>
                      <a:pt x="15" y="3"/>
                      <a:pt x="15" y="3"/>
                      <a:pt x="15" y="3"/>
                    </a:cubicBezTo>
                    <a:cubicBezTo>
                      <a:pt x="15" y="4"/>
                      <a:pt x="15" y="3"/>
                      <a:pt x="15" y="3"/>
                    </a:cubicBezTo>
                    <a:cubicBezTo>
                      <a:pt x="15" y="3"/>
                      <a:pt x="15" y="4"/>
                      <a:pt x="15" y="4"/>
                    </a:cubicBezTo>
                    <a:cubicBezTo>
                      <a:pt x="15" y="4"/>
                      <a:pt x="15" y="3"/>
                      <a:pt x="15" y="3"/>
                    </a:cubicBezTo>
                    <a:cubicBezTo>
                      <a:pt x="15" y="4"/>
                      <a:pt x="15" y="2"/>
                      <a:pt x="15" y="3"/>
                    </a:cubicBezTo>
                    <a:cubicBezTo>
                      <a:pt x="15" y="3"/>
                      <a:pt x="15" y="4"/>
                      <a:pt x="15" y="4"/>
                    </a:cubicBezTo>
                    <a:cubicBezTo>
                      <a:pt x="15" y="5"/>
                      <a:pt x="16" y="3"/>
                      <a:pt x="16" y="4"/>
                    </a:cubicBezTo>
                    <a:cubicBezTo>
                      <a:pt x="16" y="3"/>
                      <a:pt x="16" y="3"/>
                      <a:pt x="16" y="3"/>
                    </a:cubicBezTo>
                    <a:cubicBezTo>
                      <a:pt x="16" y="3"/>
                      <a:pt x="16" y="2"/>
                      <a:pt x="16" y="3"/>
                    </a:cubicBezTo>
                    <a:cubicBezTo>
                      <a:pt x="16" y="3"/>
                      <a:pt x="16" y="3"/>
                      <a:pt x="16" y="2"/>
                    </a:cubicBezTo>
                    <a:cubicBezTo>
                      <a:pt x="16" y="3"/>
                      <a:pt x="16" y="2"/>
                      <a:pt x="16" y="4"/>
                    </a:cubicBezTo>
                    <a:cubicBezTo>
                      <a:pt x="16" y="4"/>
                      <a:pt x="16" y="4"/>
                      <a:pt x="16" y="3"/>
                    </a:cubicBezTo>
                    <a:cubicBezTo>
                      <a:pt x="16" y="3"/>
                      <a:pt x="16" y="4"/>
                      <a:pt x="16" y="3"/>
                    </a:cubicBezTo>
                    <a:cubicBezTo>
                      <a:pt x="16" y="3"/>
                      <a:pt x="16" y="3"/>
                      <a:pt x="16" y="3"/>
                    </a:cubicBezTo>
                    <a:cubicBezTo>
                      <a:pt x="16" y="3"/>
                      <a:pt x="17" y="3"/>
                      <a:pt x="16" y="4"/>
                    </a:cubicBezTo>
                    <a:cubicBezTo>
                      <a:pt x="16" y="5"/>
                      <a:pt x="17" y="2"/>
                      <a:pt x="17" y="3"/>
                    </a:cubicBezTo>
                    <a:cubicBezTo>
                      <a:pt x="17" y="3"/>
                      <a:pt x="17" y="3"/>
                      <a:pt x="17" y="3"/>
                    </a:cubicBezTo>
                    <a:cubicBezTo>
                      <a:pt x="17" y="2"/>
                      <a:pt x="17" y="2"/>
                      <a:pt x="17" y="2"/>
                    </a:cubicBezTo>
                    <a:cubicBezTo>
                      <a:pt x="17" y="3"/>
                      <a:pt x="17" y="3"/>
                      <a:pt x="17" y="4"/>
                    </a:cubicBezTo>
                    <a:cubicBezTo>
                      <a:pt x="17" y="4"/>
                      <a:pt x="17" y="4"/>
                      <a:pt x="17" y="4"/>
                    </a:cubicBezTo>
                    <a:cubicBezTo>
                      <a:pt x="17" y="5"/>
                      <a:pt x="17" y="5"/>
                      <a:pt x="17" y="5"/>
                    </a:cubicBezTo>
                    <a:cubicBezTo>
                      <a:pt x="17" y="4"/>
                      <a:pt x="17" y="4"/>
                      <a:pt x="17" y="4"/>
                    </a:cubicBezTo>
                    <a:cubicBezTo>
                      <a:pt x="17" y="4"/>
                      <a:pt x="17" y="4"/>
                      <a:pt x="17" y="4"/>
                    </a:cubicBezTo>
                    <a:cubicBezTo>
                      <a:pt x="17" y="4"/>
                      <a:pt x="17" y="4"/>
                      <a:pt x="17" y="4"/>
                    </a:cubicBezTo>
                    <a:cubicBezTo>
                      <a:pt x="17" y="4"/>
                      <a:pt x="17" y="3"/>
                      <a:pt x="17" y="3"/>
                    </a:cubicBezTo>
                    <a:cubicBezTo>
                      <a:pt x="17" y="3"/>
                      <a:pt x="17" y="3"/>
                      <a:pt x="17" y="3"/>
                    </a:cubicBezTo>
                    <a:cubicBezTo>
                      <a:pt x="17" y="3"/>
                      <a:pt x="17" y="3"/>
                      <a:pt x="17" y="3"/>
                    </a:cubicBezTo>
                    <a:cubicBezTo>
                      <a:pt x="17" y="3"/>
                      <a:pt x="18" y="3"/>
                      <a:pt x="18" y="3"/>
                    </a:cubicBezTo>
                    <a:cubicBezTo>
                      <a:pt x="18" y="3"/>
                      <a:pt x="18" y="3"/>
                      <a:pt x="18" y="3"/>
                    </a:cubicBezTo>
                    <a:cubicBezTo>
                      <a:pt x="18" y="3"/>
                      <a:pt x="18" y="3"/>
                      <a:pt x="17" y="3"/>
                    </a:cubicBezTo>
                    <a:cubicBezTo>
                      <a:pt x="18" y="4"/>
                      <a:pt x="17" y="4"/>
                      <a:pt x="18" y="4"/>
                    </a:cubicBezTo>
                    <a:cubicBezTo>
                      <a:pt x="18" y="3"/>
                      <a:pt x="18" y="2"/>
                      <a:pt x="18" y="3"/>
                    </a:cubicBezTo>
                    <a:cubicBezTo>
                      <a:pt x="18" y="3"/>
                      <a:pt x="18" y="3"/>
                      <a:pt x="18" y="3"/>
                    </a:cubicBezTo>
                    <a:cubicBezTo>
                      <a:pt x="18" y="4"/>
                      <a:pt x="18" y="4"/>
                      <a:pt x="18" y="4"/>
                    </a:cubicBezTo>
                    <a:cubicBezTo>
                      <a:pt x="18" y="3"/>
                      <a:pt x="18" y="3"/>
                      <a:pt x="18" y="3"/>
                    </a:cubicBezTo>
                    <a:cubicBezTo>
                      <a:pt x="18" y="3"/>
                      <a:pt x="18" y="3"/>
                      <a:pt x="18" y="3"/>
                    </a:cubicBezTo>
                    <a:cubicBezTo>
                      <a:pt x="18" y="3"/>
                      <a:pt x="18" y="3"/>
                      <a:pt x="18" y="3"/>
                    </a:cubicBezTo>
                    <a:cubicBezTo>
                      <a:pt x="18" y="2"/>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5"/>
                      <a:pt x="18" y="4"/>
                    </a:cubicBezTo>
                    <a:cubicBezTo>
                      <a:pt x="18" y="4"/>
                      <a:pt x="19" y="3"/>
                      <a:pt x="19" y="3"/>
                    </a:cubicBezTo>
                    <a:cubicBezTo>
                      <a:pt x="19" y="3"/>
                      <a:pt x="19" y="2"/>
                      <a:pt x="19" y="3"/>
                    </a:cubicBezTo>
                    <a:cubicBezTo>
                      <a:pt x="19" y="3"/>
                      <a:pt x="19" y="3"/>
                      <a:pt x="19" y="2"/>
                    </a:cubicBezTo>
                    <a:cubicBezTo>
                      <a:pt x="19" y="3"/>
                      <a:pt x="20" y="2"/>
                      <a:pt x="20" y="3"/>
                    </a:cubicBezTo>
                    <a:cubicBezTo>
                      <a:pt x="19" y="3"/>
                      <a:pt x="20" y="4"/>
                      <a:pt x="19" y="4"/>
                    </a:cubicBezTo>
                    <a:cubicBezTo>
                      <a:pt x="20" y="3"/>
                      <a:pt x="20" y="5"/>
                      <a:pt x="20" y="4"/>
                    </a:cubicBezTo>
                    <a:cubicBezTo>
                      <a:pt x="20" y="3"/>
                      <a:pt x="20" y="3"/>
                      <a:pt x="20" y="2"/>
                    </a:cubicBezTo>
                    <a:cubicBezTo>
                      <a:pt x="20" y="2"/>
                      <a:pt x="20" y="2"/>
                      <a:pt x="20" y="3"/>
                    </a:cubicBezTo>
                    <a:cubicBezTo>
                      <a:pt x="20" y="2"/>
                      <a:pt x="20" y="2"/>
                      <a:pt x="20" y="2"/>
                    </a:cubicBezTo>
                    <a:cubicBezTo>
                      <a:pt x="20" y="3"/>
                      <a:pt x="20" y="3"/>
                      <a:pt x="20" y="3"/>
                    </a:cubicBezTo>
                    <a:cubicBezTo>
                      <a:pt x="20" y="2"/>
                      <a:pt x="20" y="2"/>
                      <a:pt x="20" y="2"/>
                    </a:cubicBezTo>
                    <a:cubicBezTo>
                      <a:pt x="20" y="3"/>
                      <a:pt x="20" y="3"/>
                      <a:pt x="20" y="3"/>
                    </a:cubicBezTo>
                    <a:cubicBezTo>
                      <a:pt x="20" y="3"/>
                      <a:pt x="20" y="2"/>
                      <a:pt x="20" y="2"/>
                    </a:cubicBezTo>
                    <a:cubicBezTo>
                      <a:pt x="20" y="3"/>
                      <a:pt x="20" y="3"/>
                      <a:pt x="20" y="3"/>
                    </a:cubicBezTo>
                    <a:cubicBezTo>
                      <a:pt x="20" y="2"/>
                      <a:pt x="21" y="2"/>
                      <a:pt x="21" y="2"/>
                    </a:cubicBezTo>
                    <a:cubicBezTo>
                      <a:pt x="21" y="3"/>
                      <a:pt x="21" y="3"/>
                      <a:pt x="21" y="3"/>
                    </a:cubicBezTo>
                    <a:cubicBezTo>
                      <a:pt x="21" y="3"/>
                      <a:pt x="21" y="2"/>
                      <a:pt x="21" y="2"/>
                    </a:cubicBezTo>
                    <a:cubicBezTo>
                      <a:pt x="21" y="3"/>
                      <a:pt x="21" y="3"/>
                      <a:pt x="21" y="3"/>
                    </a:cubicBezTo>
                    <a:cubicBezTo>
                      <a:pt x="21" y="2"/>
                      <a:pt x="21" y="2"/>
                      <a:pt x="22" y="2"/>
                    </a:cubicBezTo>
                    <a:cubicBezTo>
                      <a:pt x="22" y="2"/>
                      <a:pt x="22" y="2"/>
                      <a:pt x="22" y="2"/>
                    </a:cubicBezTo>
                    <a:cubicBezTo>
                      <a:pt x="22" y="3"/>
                      <a:pt x="22" y="1"/>
                      <a:pt x="22" y="2"/>
                    </a:cubicBezTo>
                    <a:cubicBezTo>
                      <a:pt x="22" y="2"/>
                      <a:pt x="22" y="3"/>
                      <a:pt x="22" y="3"/>
                    </a:cubicBezTo>
                    <a:cubicBezTo>
                      <a:pt x="22" y="4"/>
                      <a:pt x="22" y="2"/>
                      <a:pt x="22" y="2"/>
                    </a:cubicBezTo>
                    <a:cubicBezTo>
                      <a:pt x="22" y="2"/>
                      <a:pt x="22" y="3"/>
                      <a:pt x="22" y="2"/>
                    </a:cubicBezTo>
                    <a:cubicBezTo>
                      <a:pt x="22" y="2"/>
                      <a:pt x="22" y="2"/>
                      <a:pt x="22" y="1"/>
                    </a:cubicBezTo>
                    <a:cubicBezTo>
                      <a:pt x="22" y="2"/>
                      <a:pt x="22" y="2"/>
                      <a:pt x="22" y="3"/>
                    </a:cubicBezTo>
                    <a:cubicBezTo>
                      <a:pt x="22" y="2"/>
                      <a:pt x="22" y="2"/>
                      <a:pt x="22" y="2"/>
                    </a:cubicBezTo>
                    <a:cubicBezTo>
                      <a:pt x="22" y="3"/>
                      <a:pt x="22" y="4"/>
                      <a:pt x="22" y="5"/>
                    </a:cubicBezTo>
                    <a:cubicBezTo>
                      <a:pt x="22" y="5"/>
                      <a:pt x="22" y="5"/>
                      <a:pt x="22" y="5"/>
                    </a:cubicBezTo>
                    <a:cubicBezTo>
                      <a:pt x="22" y="6"/>
                      <a:pt x="22" y="6"/>
                      <a:pt x="22" y="7"/>
                    </a:cubicBezTo>
                    <a:cubicBezTo>
                      <a:pt x="22" y="6"/>
                      <a:pt x="22" y="5"/>
                      <a:pt x="22" y="5"/>
                    </a:cubicBezTo>
                    <a:cubicBezTo>
                      <a:pt x="22" y="4"/>
                      <a:pt x="22" y="2"/>
                      <a:pt x="22" y="3"/>
                    </a:cubicBezTo>
                    <a:cubicBezTo>
                      <a:pt x="22" y="3"/>
                      <a:pt x="22" y="3"/>
                      <a:pt x="22" y="3"/>
                    </a:cubicBezTo>
                    <a:cubicBezTo>
                      <a:pt x="22" y="4"/>
                      <a:pt x="22" y="3"/>
                      <a:pt x="22" y="3"/>
                    </a:cubicBezTo>
                    <a:cubicBezTo>
                      <a:pt x="22" y="3"/>
                      <a:pt x="22" y="2"/>
                      <a:pt x="22" y="2"/>
                    </a:cubicBezTo>
                    <a:cubicBezTo>
                      <a:pt x="23" y="2"/>
                      <a:pt x="22" y="3"/>
                      <a:pt x="22" y="3"/>
                    </a:cubicBezTo>
                    <a:cubicBezTo>
                      <a:pt x="23" y="2"/>
                      <a:pt x="23" y="2"/>
                      <a:pt x="23" y="2"/>
                    </a:cubicBezTo>
                    <a:cubicBezTo>
                      <a:pt x="23" y="0"/>
                      <a:pt x="23" y="2"/>
                      <a:pt x="23" y="1"/>
                    </a:cubicBezTo>
                    <a:cubicBezTo>
                      <a:pt x="23" y="2"/>
                      <a:pt x="23" y="3"/>
                      <a:pt x="23" y="3"/>
                    </a:cubicBezTo>
                    <a:cubicBezTo>
                      <a:pt x="23" y="3"/>
                      <a:pt x="23" y="2"/>
                      <a:pt x="23" y="1"/>
                    </a:cubicBezTo>
                    <a:cubicBezTo>
                      <a:pt x="23" y="1"/>
                      <a:pt x="23" y="2"/>
                      <a:pt x="23" y="2"/>
                    </a:cubicBezTo>
                    <a:cubicBezTo>
                      <a:pt x="23" y="3"/>
                      <a:pt x="23" y="1"/>
                      <a:pt x="23" y="3"/>
                    </a:cubicBezTo>
                    <a:cubicBezTo>
                      <a:pt x="23" y="2"/>
                      <a:pt x="23" y="2"/>
                      <a:pt x="23" y="2"/>
                    </a:cubicBezTo>
                    <a:cubicBezTo>
                      <a:pt x="23" y="3"/>
                      <a:pt x="23" y="3"/>
                      <a:pt x="23" y="3"/>
                    </a:cubicBezTo>
                    <a:cubicBezTo>
                      <a:pt x="23" y="3"/>
                      <a:pt x="23" y="2"/>
                      <a:pt x="23" y="3"/>
                    </a:cubicBezTo>
                    <a:cubicBezTo>
                      <a:pt x="23" y="3"/>
                      <a:pt x="23" y="3"/>
                      <a:pt x="23" y="2"/>
                    </a:cubicBezTo>
                    <a:cubicBezTo>
                      <a:pt x="23" y="1"/>
                      <a:pt x="23" y="2"/>
                      <a:pt x="23" y="1"/>
                    </a:cubicBezTo>
                    <a:cubicBezTo>
                      <a:pt x="23" y="2"/>
                      <a:pt x="23" y="1"/>
                      <a:pt x="23" y="1"/>
                    </a:cubicBezTo>
                    <a:cubicBezTo>
                      <a:pt x="23" y="1"/>
                      <a:pt x="23" y="1"/>
                      <a:pt x="23" y="1"/>
                    </a:cubicBezTo>
                    <a:cubicBezTo>
                      <a:pt x="23" y="1"/>
                      <a:pt x="23" y="1"/>
                      <a:pt x="24" y="1"/>
                    </a:cubicBezTo>
                    <a:cubicBezTo>
                      <a:pt x="23" y="1"/>
                      <a:pt x="23" y="1"/>
                      <a:pt x="23" y="2"/>
                    </a:cubicBezTo>
                    <a:cubicBezTo>
                      <a:pt x="24" y="1"/>
                      <a:pt x="24" y="1"/>
                      <a:pt x="24" y="1"/>
                    </a:cubicBezTo>
                    <a:cubicBezTo>
                      <a:pt x="24" y="1"/>
                      <a:pt x="24" y="2"/>
                      <a:pt x="24" y="2"/>
                    </a:cubicBezTo>
                    <a:cubicBezTo>
                      <a:pt x="23" y="2"/>
                      <a:pt x="23" y="2"/>
                      <a:pt x="23" y="2"/>
                    </a:cubicBezTo>
                    <a:cubicBezTo>
                      <a:pt x="24" y="2"/>
                      <a:pt x="24" y="3"/>
                      <a:pt x="24" y="3"/>
                    </a:cubicBezTo>
                    <a:cubicBezTo>
                      <a:pt x="24" y="1"/>
                      <a:pt x="24" y="1"/>
                      <a:pt x="24" y="1"/>
                    </a:cubicBezTo>
                    <a:cubicBezTo>
                      <a:pt x="24" y="1"/>
                      <a:pt x="24" y="2"/>
                      <a:pt x="24" y="1"/>
                    </a:cubicBezTo>
                    <a:cubicBezTo>
                      <a:pt x="24" y="2"/>
                      <a:pt x="24" y="2"/>
                      <a:pt x="24" y="2"/>
                    </a:cubicBezTo>
                    <a:cubicBezTo>
                      <a:pt x="24" y="2"/>
                      <a:pt x="24" y="3"/>
                      <a:pt x="24" y="3"/>
                    </a:cubicBezTo>
                    <a:cubicBezTo>
                      <a:pt x="24" y="3"/>
                      <a:pt x="24" y="2"/>
                      <a:pt x="24" y="1"/>
                    </a:cubicBezTo>
                    <a:cubicBezTo>
                      <a:pt x="24" y="1"/>
                      <a:pt x="24" y="2"/>
                      <a:pt x="24" y="2"/>
                    </a:cubicBezTo>
                    <a:cubicBezTo>
                      <a:pt x="24" y="2"/>
                      <a:pt x="24" y="1"/>
                      <a:pt x="24" y="1"/>
                    </a:cubicBezTo>
                    <a:cubicBezTo>
                      <a:pt x="24" y="3"/>
                      <a:pt x="24" y="3"/>
                      <a:pt x="24" y="3"/>
                    </a:cubicBezTo>
                    <a:cubicBezTo>
                      <a:pt x="24" y="4"/>
                      <a:pt x="24" y="4"/>
                      <a:pt x="24" y="4"/>
                    </a:cubicBezTo>
                    <a:cubicBezTo>
                      <a:pt x="24" y="4"/>
                      <a:pt x="24" y="4"/>
                      <a:pt x="24" y="4"/>
                    </a:cubicBezTo>
                    <a:cubicBezTo>
                      <a:pt x="24" y="5"/>
                      <a:pt x="24" y="4"/>
                      <a:pt x="24" y="5"/>
                    </a:cubicBezTo>
                    <a:cubicBezTo>
                      <a:pt x="24" y="5"/>
                      <a:pt x="24" y="5"/>
                      <a:pt x="24" y="5"/>
                    </a:cubicBezTo>
                    <a:cubicBezTo>
                      <a:pt x="24" y="3"/>
                      <a:pt x="24" y="3"/>
                      <a:pt x="24" y="2"/>
                    </a:cubicBezTo>
                    <a:cubicBezTo>
                      <a:pt x="25" y="1"/>
                      <a:pt x="24" y="5"/>
                      <a:pt x="25" y="3"/>
                    </a:cubicBezTo>
                    <a:cubicBezTo>
                      <a:pt x="25" y="2"/>
                      <a:pt x="25" y="1"/>
                      <a:pt x="25" y="2"/>
                    </a:cubicBezTo>
                    <a:cubicBezTo>
                      <a:pt x="25" y="2"/>
                      <a:pt x="25" y="1"/>
                      <a:pt x="25" y="1"/>
                    </a:cubicBezTo>
                    <a:cubicBezTo>
                      <a:pt x="25" y="2"/>
                      <a:pt x="25" y="2"/>
                      <a:pt x="25" y="3"/>
                    </a:cubicBezTo>
                    <a:cubicBezTo>
                      <a:pt x="25" y="3"/>
                      <a:pt x="25" y="3"/>
                      <a:pt x="25" y="3"/>
                    </a:cubicBezTo>
                    <a:cubicBezTo>
                      <a:pt x="25" y="3"/>
                      <a:pt x="24" y="4"/>
                      <a:pt x="25" y="4"/>
                    </a:cubicBezTo>
                    <a:cubicBezTo>
                      <a:pt x="25" y="4"/>
                      <a:pt x="25" y="4"/>
                      <a:pt x="25" y="3"/>
                    </a:cubicBezTo>
                    <a:cubicBezTo>
                      <a:pt x="25" y="3"/>
                      <a:pt x="25" y="4"/>
                      <a:pt x="25" y="3"/>
                    </a:cubicBezTo>
                    <a:cubicBezTo>
                      <a:pt x="25" y="3"/>
                      <a:pt x="25" y="4"/>
                      <a:pt x="25" y="2"/>
                    </a:cubicBezTo>
                    <a:cubicBezTo>
                      <a:pt x="25" y="2"/>
                      <a:pt x="25" y="2"/>
                      <a:pt x="25" y="1"/>
                    </a:cubicBezTo>
                    <a:cubicBezTo>
                      <a:pt x="25" y="1"/>
                      <a:pt x="25" y="1"/>
                      <a:pt x="25" y="1"/>
                    </a:cubicBezTo>
                    <a:cubicBezTo>
                      <a:pt x="25" y="1"/>
                      <a:pt x="25" y="1"/>
                      <a:pt x="25" y="1"/>
                    </a:cubicBezTo>
                    <a:cubicBezTo>
                      <a:pt x="25" y="2"/>
                      <a:pt x="25" y="0"/>
                      <a:pt x="25" y="1"/>
                    </a:cubicBezTo>
                    <a:cubicBezTo>
                      <a:pt x="25" y="2"/>
                      <a:pt x="25" y="2"/>
                      <a:pt x="25" y="2"/>
                    </a:cubicBezTo>
                    <a:cubicBezTo>
                      <a:pt x="25" y="2"/>
                      <a:pt x="25" y="1"/>
                      <a:pt x="25" y="3"/>
                    </a:cubicBezTo>
                    <a:cubicBezTo>
                      <a:pt x="25" y="3"/>
                      <a:pt x="25" y="2"/>
                      <a:pt x="25" y="2"/>
                    </a:cubicBezTo>
                    <a:cubicBezTo>
                      <a:pt x="25" y="3"/>
                      <a:pt x="25" y="3"/>
                      <a:pt x="25" y="3"/>
                    </a:cubicBezTo>
                    <a:cubicBezTo>
                      <a:pt x="25" y="3"/>
                      <a:pt x="25" y="4"/>
                      <a:pt x="25" y="3"/>
                    </a:cubicBezTo>
                    <a:cubicBezTo>
                      <a:pt x="25" y="3"/>
                      <a:pt x="25" y="3"/>
                      <a:pt x="25" y="2"/>
                    </a:cubicBezTo>
                    <a:cubicBezTo>
                      <a:pt x="25" y="2"/>
                      <a:pt x="25" y="2"/>
                      <a:pt x="26" y="2"/>
                    </a:cubicBezTo>
                    <a:cubicBezTo>
                      <a:pt x="25" y="3"/>
                      <a:pt x="26" y="2"/>
                      <a:pt x="26" y="3"/>
                    </a:cubicBezTo>
                    <a:cubicBezTo>
                      <a:pt x="26" y="2"/>
                      <a:pt x="25" y="2"/>
                      <a:pt x="25" y="3"/>
                    </a:cubicBezTo>
                    <a:cubicBezTo>
                      <a:pt x="25" y="4"/>
                      <a:pt x="25" y="3"/>
                      <a:pt x="25" y="4"/>
                    </a:cubicBezTo>
                    <a:cubicBezTo>
                      <a:pt x="25" y="4"/>
                      <a:pt x="25" y="5"/>
                      <a:pt x="25" y="6"/>
                    </a:cubicBezTo>
                    <a:cubicBezTo>
                      <a:pt x="25" y="6"/>
                      <a:pt x="25" y="6"/>
                      <a:pt x="25" y="6"/>
                    </a:cubicBezTo>
                    <a:cubicBezTo>
                      <a:pt x="25" y="4"/>
                      <a:pt x="25" y="4"/>
                      <a:pt x="25" y="4"/>
                    </a:cubicBezTo>
                    <a:cubicBezTo>
                      <a:pt x="25" y="5"/>
                      <a:pt x="25" y="4"/>
                      <a:pt x="26" y="3"/>
                    </a:cubicBezTo>
                    <a:cubicBezTo>
                      <a:pt x="26" y="4"/>
                      <a:pt x="25" y="5"/>
                      <a:pt x="25" y="5"/>
                    </a:cubicBezTo>
                    <a:cubicBezTo>
                      <a:pt x="26" y="4"/>
                      <a:pt x="26" y="4"/>
                      <a:pt x="26" y="5"/>
                    </a:cubicBezTo>
                    <a:cubicBezTo>
                      <a:pt x="26" y="4"/>
                      <a:pt x="26" y="4"/>
                      <a:pt x="26" y="3"/>
                    </a:cubicBezTo>
                    <a:cubicBezTo>
                      <a:pt x="26" y="3"/>
                      <a:pt x="26" y="2"/>
                      <a:pt x="26" y="2"/>
                    </a:cubicBezTo>
                    <a:cubicBezTo>
                      <a:pt x="26" y="2"/>
                      <a:pt x="26" y="2"/>
                      <a:pt x="26" y="3"/>
                    </a:cubicBezTo>
                    <a:cubicBezTo>
                      <a:pt x="26" y="2"/>
                      <a:pt x="26" y="4"/>
                      <a:pt x="26" y="3"/>
                    </a:cubicBezTo>
                    <a:cubicBezTo>
                      <a:pt x="26" y="3"/>
                      <a:pt x="26" y="4"/>
                      <a:pt x="26" y="5"/>
                    </a:cubicBezTo>
                    <a:cubicBezTo>
                      <a:pt x="26" y="4"/>
                      <a:pt x="26" y="6"/>
                      <a:pt x="26" y="6"/>
                    </a:cubicBezTo>
                    <a:cubicBezTo>
                      <a:pt x="26" y="5"/>
                      <a:pt x="26" y="5"/>
                      <a:pt x="26" y="5"/>
                    </a:cubicBezTo>
                    <a:cubicBezTo>
                      <a:pt x="26" y="5"/>
                      <a:pt x="27" y="5"/>
                      <a:pt x="27" y="5"/>
                    </a:cubicBezTo>
                    <a:cubicBezTo>
                      <a:pt x="27" y="5"/>
                      <a:pt x="27" y="6"/>
                      <a:pt x="27" y="6"/>
                    </a:cubicBezTo>
                    <a:cubicBezTo>
                      <a:pt x="27" y="6"/>
                      <a:pt x="27" y="5"/>
                      <a:pt x="27" y="6"/>
                    </a:cubicBezTo>
                    <a:cubicBezTo>
                      <a:pt x="27" y="6"/>
                      <a:pt x="27" y="6"/>
                      <a:pt x="27" y="6"/>
                    </a:cubicBezTo>
                    <a:cubicBezTo>
                      <a:pt x="27" y="6"/>
                      <a:pt x="27" y="7"/>
                      <a:pt x="27" y="5"/>
                    </a:cubicBezTo>
                    <a:cubicBezTo>
                      <a:pt x="27" y="6"/>
                      <a:pt x="27" y="6"/>
                      <a:pt x="27" y="6"/>
                    </a:cubicBezTo>
                    <a:cubicBezTo>
                      <a:pt x="27" y="6"/>
                      <a:pt x="27" y="6"/>
                      <a:pt x="27" y="6"/>
                    </a:cubicBezTo>
                    <a:cubicBezTo>
                      <a:pt x="27" y="6"/>
                      <a:pt x="27" y="7"/>
                      <a:pt x="27" y="7"/>
                    </a:cubicBezTo>
                    <a:cubicBezTo>
                      <a:pt x="27" y="8"/>
                      <a:pt x="27" y="7"/>
                      <a:pt x="27" y="7"/>
                    </a:cubicBezTo>
                    <a:cubicBezTo>
                      <a:pt x="27" y="6"/>
                      <a:pt x="27" y="6"/>
                      <a:pt x="27" y="6"/>
                    </a:cubicBezTo>
                    <a:cubicBezTo>
                      <a:pt x="27" y="6"/>
                      <a:pt x="27" y="6"/>
                      <a:pt x="28" y="6"/>
                    </a:cubicBezTo>
                    <a:cubicBezTo>
                      <a:pt x="28" y="7"/>
                      <a:pt x="28" y="7"/>
                      <a:pt x="28" y="7"/>
                    </a:cubicBezTo>
                    <a:cubicBezTo>
                      <a:pt x="28" y="6"/>
                      <a:pt x="28" y="6"/>
                      <a:pt x="28" y="6"/>
                    </a:cubicBezTo>
                    <a:cubicBezTo>
                      <a:pt x="28" y="7"/>
                      <a:pt x="28" y="7"/>
                      <a:pt x="28" y="7"/>
                    </a:cubicBezTo>
                    <a:cubicBezTo>
                      <a:pt x="27" y="8"/>
                      <a:pt x="27" y="8"/>
                      <a:pt x="27" y="8"/>
                    </a:cubicBezTo>
                    <a:cubicBezTo>
                      <a:pt x="27" y="8"/>
                      <a:pt x="27" y="8"/>
                      <a:pt x="27" y="7"/>
                    </a:cubicBezTo>
                    <a:cubicBezTo>
                      <a:pt x="27" y="6"/>
                      <a:pt x="27" y="7"/>
                      <a:pt x="27" y="7"/>
                    </a:cubicBezTo>
                    <a:cubicBezTo>
                      <a:pt x="27" y="7"/>
                      <a:pt x="27" y="7"/>
                      <a:pt x="27" y="7"/>
                    </a:cubicBezTo>
                    <a:cubicBezTo>
                      <a:pt x="27" y="8"/>
                      <a:pt x="27" y="8"/>
                      <a:pt x="27" y="8"/>
                    </a:cubicBezTo>
                    <a:cubicBezTo>
                      <a:pt x="27" y="8"/>
                      <a:pt x="27" y="9"/>
                      <a:pt x="27" y="8"/>
                    </a:cubicBezTo>
                    <a:cubicBezTo>
                      <a:pt x="27" y="9"/>
                      <a:pt x="27" y="9"/>
                      <a:pt x="27" y="9"/>
                    </a:cubicBezTo>
                    <a:cubicBezTo>
                      <a:pt x="27" y="8"/>
                      <a:pt x="27" y="8"/>
                      <a:pt x="27" y="8"/>
                    </a:cubicBezTo>
                    <a:cubicBezTo>
                      <a:pt x="27" y="9"/>
                      <a:pt x="27" y="9"/>
                      <a:pt x="27" y="9"/>
                    </a:cubicBezTo>
                    <a:cubicBezTo>
                      <a:pt x="27" y="8"/>
                      <a:pt x="27" y="9"/>
                      <a:pt x="27" y="9"/>
                    </a:cubicBezTo>
                    <a:cubicBezTo>
                      <a:pt x="27" y="8"/>
                      <a:pt x="27" y="8"/>
                      <a:pt x="27" y="7"/>
                    </a:cubicBezTo>
                    <a:cubicBezTo>
                      <a:pt x="27" y="7"/>
                      <a:pt x="27" y="7"/>
                      <a:pt x="27" y="7"/>
                    </a:cubicBezTo>
                    <a:cubicBezTo>
                      <a:pt x="27" y="8"/>
                      <a:pt x="27" y="8"/>
                      <a:pt x="26" y="9"/>
                    </a:cubicBezTo>
                    <a:cubicBezTo>
                      <a:pt x="27" y="8"/>
                      <a:pt x="27" y="8"/>
                      <a:pt x="27" y="8"/>
                    </a:cubicBezTo>
                    <a:cubicBezTo>
                      <a:pt x="26" y="9"/>
                      <a:pt x="26" y="9"/>
                      <a:pt x="26" y="9"/>
                    </a:cubicBezTo>
                    <a:cubicBezTo>
                      <a:pt x="26" y="9"/>
                      <a:pt x="26" y="9"/>
                      <a:pt x="26" y="9"/>
                    </a:cubicBezTo>
                    <a:cubicBezTo>
                      <a:pt x="26" y="8"/>
                      <a:pt x="26" y="8"/>
                      <a:pt x="26" y="8"/>
                    </a:cubicBezTo>
                    <a:cubicBezTo>
                      <a:pt x="26" y="9"/>
                      <a:pt x="26" y="9"/>
                      <a:pt x="25" y="9"/>
                    </a:cubicBezTo>
                    <a:cubicBezTo>
                      <a:pt x="25" y="9"/>
                      <a:pt x="25" y="10"/>
                      <a:pt x="25" y="9"/>
                    </a:cubicBezTo>
                    <a:cubicBezTo>
                      <a:pt x="25" y="9"/>
                      <a:pt x="24" y="10"/>
                      <a:pt x="24" y="9"/>
                    </a:cubicBezTo>
                    <a:cubicBezTo>
                      <a:pt x="24" y="8"/>
                      <a:pt x="24" y="8"/>
                      <a:pt x="24" y="8"/>
                    </a:cubicBezTo>
                    <a:cubicBezTo>
                      <a:pt x="24" y="9"/>
                      <a:pt x="24" y="8"/>
                      <a:pt x="24" y="8"/>
                    </a:cubicBezTo>
                    <a:cubicBezTo>
                      <a:pt x="24" y="9"/>
                      <a:pt x="24" y="9"/>
                      <a:pt x="24" y="10"/>
                    </a:cubicBezTo>
                    <a:cubicBezTo>
                      <a:pt x="24" y="9"/>
                      <a:pt x="24" y="10"/>
                      <a:pt x="23" y="10"/>
                    </a:cubicBezTo>
                    <a:cubicBezTo>
                      <a:pt x="23" y="10"/>
                      <a:pt x="23" y="10"/>
                      <a:pt x="23" y="10"/>
                    </a:cubicBezTo>
                    <a:cubicBezTo>
                      <a:pt x="23" y="11"/>
                      <a:pt x="23" y="10"/>
                      <a:pt x="23" y="10"/>
                    </a:cubicBezTo>
                    <a:cubicBezTo>
                      <a:pt x="23" y="9"/>
                      <a:pt x="23" y="9"/>
                      <a:pt x="23" y="9"/>
                    </a:cubicBezTo>
                    <a:cubicBezTo>
                      <a:pt x="23" y="10"/>
                      <a:pt x="23" y="10"/>
                      <a:pt x="23" y="10"/>
                    </a:cubicBezTo>
                    <a:cubicBezTo>
                      <a:pt x="23" y="10"/>
                      <a:pt x="22" y="10"/>
                      <a:pt x="22" y="10"/>
                    </a:cubicBezTo>
                    <a:cubicBezTo>
                      <a:pt x="22" y="11"/>
                      <a:pt x="22" y="10"/>
                      <a:pt x="21" y="11"/>
                    </a:cubicBezTo>
                    <a:cubicBezTo>
                      <a:pt x="21" y="10"/>
                      <a:pt x="21" y="10"/>
                      <a:pt x="21" y="10"/>
                    </a:cubicBezTo>
                    <a:cubicBezTo>
                      <a:pt x="21" y="12"/>
                      <a:pt x="21" y="10"/>
                      <a:pt x="20" y="11"/>
                    </a:cubicBezTo>
                    <a:cubicBezTo>
                      <a:pt x="20" y="10"/>
                      <a:pt x="20" y="10"/>
                      <a:pt x="20" y="10"/>
                    </a:cubicBezTo>
                    <a:cubicBezTo>
                      <a:pt x="20" y="9"/>
                      <a:pt x="20" y="10"/>
                      <a:pt x="20" y="11"/>
                    </a:cubicBezTo>
                    <a:cubicBezTo>
                      <a:pt x="20" y="11"/>
                      <a:pt x="20" y="11"/>
                      <a:pt x="20" y="10"/>
                    </a:cubicBezTo>
                    <a:cubicBezTo>
                      <a:pt x="20" y="10"/>
                      <a:pt x="20" y="11"/>
                      <a:pt x="19" y="11"/>
                    </a:cubicBezTo>
                    <a:cubicBezTo>
                      <a:pt x="19" y="11"/>
                      <a:pt x="19" y="11"/>
                      <a:pt x="19" y="11"/>
                    </a:cubicBezTo>
                    <a:cubicBezTo>
                      <a:pt x="19" y="11"/>
                      <a:pt x="19" y="11"/>
                      <a:pt x="19" y="11"/>
                    </a:cubicBezTo>
                    <a:cubicBezTo>
                      <a:pt x="19" y="11"/>
                      <a:pt x="19" y="10"/>
                      <a:pt x="19" y="10"/>
                    </a:cubicBezTo>
                    <a:cubicBezTo>
                      <a:pt x="19" y="11"/>
                      <a:pt x="19" y="10"/>
                      <a:pt x="19" y="11"/>
                    </a:cubicBezTo>
                    <a:cubicBezTo>
                      <a:pt x="19" y="10"/>
                      <a:pt x="18" y="12"/>
                      <a:pt x="18" y="11"/>
                    </a:cubicBezTo>
                    <a:cubicBezTo>
                      <a:pt x="18" y="11"/>
                      <a:pt x="18" y="11"/>
                      <a:pt x="18" y="12"/>
                    </a:cubicBezTo>
                    <a:cubicBezTo>
                      <a:pt x="18" y="12"/>
                      <a:pt x="18" y="11"/>
                      <a:pt x="18" y="11"/>
                    </a:cubicBezTo>
                    <a:cubicBezTo>
                      <a:pt x="18" y="11"/>
                      <a:pt x="18" y="11"/>
                      <a:pt x="18" y="11"/>
                    </a:cubicBezTo>
                    <a:cubicBezTo>
                      <a:pt x="18" y="11"/>
                      <a:pt x="18" y="11"/>
                      <a:pt x="18" y="11"/>
                    </a:cubicBezTo>
                    <a:cubicBezTo>
                      <a:pt x="17" y="12"/>
                      <a:pt x="17" y="11"/>
                      <a:pt x="17" y="11"/>
                    </a:cubicBezTo>
                    <a:cubicBezTo>
                      <a:pt x="16" y="12"/>
                      <a:pt x="16" y="11"/>
                      <a:pt x="16" y="11"/>
                    </a:cubicBezTo>
                    <a:cubicBezTo>
                      <a:pt x="16" y="11"/>
                      <a:pt x="16" y="11"/>
                      <a:pt x="16" y="11"/>
                    </a:cubicBezTo>
                    <a:cubicBezTo>
                      <a:pt x="15" y="12"/>
                      <a:pt x="15" y="10"/>
                      <a:pt x="15" y="11"/>
                    </a:cubicBezTo>
                    <a:cubicBezTo>
                      <a:pt x="15" y="11"/>
                      <a:pt x="15" y="11"/>
                      <a:pt x="15" y="11"/>
                    </a:cubicBezTo>
                    <a:cubicBezTo>
                      <a:pt x="15" y="11"/>
                      <a:pt x="15" y="10"/>
                      <a:pt x="15" y="11"/>
                    </a:cubicBezTo>
                    <a:cubicBezTo>
                      <a:pt x="15" y="11"/>
                      <a:pt x="15" y="11"/>
                      <a:pt x="15" y="11"/>
                    </a:cubicBezTo>
                    <a:cubicBezTo>
                      <a:pt x="15" y="10"/>
                      <a:pt x="14" y="11"/>
                      <a:pt x="14" y="10"/>
                    </a:cubicBezTo>
                    <a:cubicBezTo>
                      <a:pt x="14" y="10"/>
                      <a:pt x="14" y="10"/>
                      <a:pt x="14" y="10"/>
                    </a:cubicBezTo>
                    <a:cubicBezTo>
                      <a:pt x="14" y="9"/>
                      <a:pt x="14" y="11"/>
                      <a:pt x="14" y="10"/>
                    </a:cubicBezTo>
                    <a:cubicBezTo>
                      <a:pt x="14" y="10"/>
                      <a:pt x="14" y="10"/>
                      <a:pt x="14" y="10"/>
                    </a:cubicBezTo>
                    <a:cubicBezTo>
                      <a:pt x="14" y="10"/>
                      <a:pt x="13" y="11"/>
                      <a:pt x="13" y="11"/>
                    </a:cubicBezTo>
                    <a:cubicBezTo>
                      <a:pt x="13" y="10"/>
                      <a:pt x="13" y="9"/>
                      <a:pt x="13" y="10"/>
                    </a:cubicBezTo>
                    <a:cubicBezTo>
                      <a:pt x="13" y="9"/>
                      <a:pt x="13" y="10"/>
                      <a:pt x="13" y="10"/>
                    </a:cubicBezTo>
                    <a:cubicBezTo>
                      <a:pt x="13" y="10"/>
                      <a:pt x="13" y="8"/>
                      <a:pt x="13" y="9"/>
                    </a:cubicBezTo>
                    <a:cubicBezTo>
                      <a:pt x="13" y="10"/>
                      <a:pt x="13" y="10"/>
                      <a:pt x="12" y="10"/>
                    </a:cubicBezTo>
                    <a:cubicBezTo>
                      <a:pt x="12" y="9"/>
                      <a:pt x="12" y="9"/>
                      <a:pt x="12" y="9"/>
                    </a:cubicBezTo>
                    <a:cubicBezTo>
                      <a:pt x="12" y="9"/>
                      <a:pt x="12" y="9"/>
                      <a:pt x="12" y="9"/>
                    </a:cubicBezTo>
                    <a:cubicBezTo>
                      <a:pt x="12" y="10"/>
                      <a:pt x="12" y="9"/>
                      <a:pt x="12" y="11"/>
                    </a:cubicBezTo>
                    <a:cubicBezTo>
                      <a:pt x="11" y="11"/>
                      <a:pt x="10" y="12"/>
                      <a:pt x="9" y="12"/>
                    </a:cubicBezTo>
                    <a:cubicBezTo>
                      <a:pt x="8" y="12"/>
                      <a:pt x="7" y="12"/>
                      <a:pt x="7" y="11"/>
                    </a:cubicBezTo>
                    <a:cubicBezTo>
                      <a:pt x="6" y="10"/>
                      <a:pt x="6" y="10"/>
                      <a:pt x="6" y="11"/>
                    </a:cubicBezTo>
                    <a:cubicBezTo>
                      <a:pt x="6" y="10"/>
                      <a:pt x="6" y="10"/>
                      <a:pt x="6" y="10"/>
                    </a:cubicBezTo>
                    <a:cubicBezTo>
                      <a:pt x="6" y="11"/>
                      <a:pt x="6" y="10"/>
                      <a:pt x="6" y="11"/>
                    </a:cubicBezTo>
                    <a:cubicBezTo>
                      <a:pt x="6" y="11"/>
                      <a:pt x="5" y="11"/>
                      <a:pt x="5" y="11"/>
                    </a:cubicBezTo>
                    <a:cubicBezTo>
                      <a:pt x="5" y="11"/>
                      <a:pt x="5" y="10"/>
                      <a:pt x="5" y="10"/>
                    </a:cubicBezTo>
                    <a:cubicBezTo>
                      <a:pt x="5" y="11"/>
                      <a:pt x="5" y="11"/>
                      <a:pt x="5" y="11"/>
                    </a:cubicBezTo>
                    <a:cubicBezTo>
                      <a:pt x="5" y="11"/>
                      <a:pt x="5" y="11"/>
                      <a:pt x="5" y="11"/>
                    </a:cubicBezTo>
                    <a:cubicBezTo>
                      <a:pt x="5" y="11"/>
                      <a:pt x="5" y="11"/>
                      <a:pt x="5" y="12"/>
                    </a:cubicBezTo>
                    <a:cubicBezTo>
                      <a:pt x="4" y="12"/>
                      <a:pt x="3" y="10"/>
                      <a:pt x="3" y="11"/>
                    </a:cubicBezTo>
                    <a:cubicBezTo>
                      <a:pt x="2" y="10"/>
                      <a:pt x="2" y="11"/>
                      <a:pt x="2" y="11"/>
                    </a:cubicBezTo>
                    <a:cubicBezTo>
                      <a:pt x="1" y="9"/>
                      <a:pt x="1" y="8"/>
                      <a:pt x="0" y="9"/>
                    </a:cubicBezTo>
                    <a:cubicBezTo>
                      <a:pt x="0" y="9"/>
                      <a:pt x="1" y="7"/>
                      <a:pt x="1"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1" name="Freeform 93"/>
              <p:cNvSpPr>
                <a:spLocks/>
              </p:cNvSpPr>
              <p:nvPr/>
            </p:nvSpPr>
            <p:spPr bwMode="auto">
              <a:xfrm>
                <a:off x="3805" y="2396"/>
                <a:ext cx="0" cy="5"/>
              </a:xfrm>
              <a:custGeom>
                <a:avLst/>
                <a:gdLst>
                  <a:gd name="T0" fmla="*/ 5 h 2"/>
                  <a:gd name="T1" fmla="*/ 0 h 2"/>
                  <a:gd name="T2" fmla="*/ 5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2" name="Freeform 94"/>
              <p:cNvSpPr>
                <a:spLocks/>
              </p:cNvSpPr>
              <p:nvPr/>
            </p:nvSpPr>
            <p:spPr bwMode="auto">
              <a:xfrm>
                <a:off x="3800" y="2386"/>
                <a:ext cx="0" cy="3"/>
              </a:xfrm>
              <a:custGeom>
                <a:avLst/>
                <a:gdLst>
                  <a:gd name="T0" fmla="*/ 3 h 1"/>
                  <a:gd name="T1" fmla="*/ 0 h 1"/>
                  <a:gd name="T2" fmla="*/ 0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3" name="Rectangle 95"/>
              <p:cNvSpPr>
                <a:spLocks noChangeArrowheads="1"/>
              </p:cNvSpPr>
              <p:nvPr/>
            </p:nvSpPr>
            <p:spPr bwMode="auto">
              <a:xfrm>
                <a:off x="3800" y="238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74" name="Freeform 96"/>
              <p:cNvSpPr>
                <a:spLocks/>
              </p:cNvSpPr>
              <p:nvPr/>
            </p:nvSpPr>
            <p:spPr bwMode="auto">
              <a:xfrm>
                <a:off x="3797" y="2382"/>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5" name="Freeform 97"/>
              <p:cNvSpPr>
                <a:spLocks/>
              </p:cNvSpPr>
              <p:nvPr/>
            </p:nvSpPr>
            <p:spPr bwMode="auto">
              <a:xfrm>
                <a:off x="3797" y="2384"/>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6" name="Freeform 98"/>
              <p:cNvSpPr>
                <a:spLocks/>
              </p:cNvSpPr>
              <p:nvPr/>
            </p:nvSpPr>
            <p:spPr bwMode="auto">
              <a:xfrm>
                <a:off x="3795" y="2382"/>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7" name="Freeform 99"/>
              <p:cNvSpPr>
                <a:spLocks/>
              </p:cNvSpPr>
              <p:nvPr/>
            </p:nvSpPr>
            <p:spPr bwMode="auto">
              <a:xfrm>
                <a:off x="3795" y="2382"/>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8" name="Rectangle 100"/>
              <p:cNvSpPr>
                <a:spLocks noChangeArrowheads="1"/>
              </p:cNvSpPr>
              <p:nvPr/>
            </p:nvSpPr>
            <p:spPr bwMode="auto">
              <a:xfrm>
                <a:off x="3776" y="238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79" name="Freeform 101"/>
              <p:cNvSpPr>
                <a:spLocks/>
              </p:cNvSpPr>
              <p:nvPr/>
            </p:nvSpPr>
            <p:spPr bwMode="auto">
              <a:xfrm>
                <a:off x="3767" y="2384"/>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0" name="Freeform 102"/>
              <p:cNvSpPr>
                <a:spLocks/>
              </p:cNvSpPr>
              <p:nvPr/>
            </p:nvSpPr>
            <p:spPr bwMode="auto">
              <a:xfrm>
                <a:off x="3762" y="2391"/>
                <a:ext cx="0" cy="2"/>
              </a:xfrm>
              <a:custGeom>
                <a:avLst/>
                <a:gdLst>
                  <a:gd name="T0" fmla="*/ 0 h 2"/>
                  <a:gd name="T1" fmla="*/ 0 h 2"/>
                  <a:gd name="T2" fmla="*/ 2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1" name="Freeform 103"/>
              <p:cNvSpPr>
                <a:spLocks/>
              </p:cNvSpPr>
              <p:nvPr/>
            </p:nvSpPr>
            <p:spPr bwMode="auto">
              <a:xfrm>
                <a:off x="3530" y="2242"/>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2" name="Freeform 104"/>
              <p:cNvSpPr>
                <a:spLocks/>
              </p:cNvSpPr>
              <p:nvPr/>
            </p:nvSpPr>
            <p:spPr bwMode="auto">
              <a:xfrm>
                <a:off x="3473" y="2225"/>
                <a:ext cx="57" cy="36"/>
              </a:xfrm>
              <a:custGeom>
                <a:avLst/>
                <a:gdLst>
                  <a:gd name="T0" fmla="*/ 5 w 24"/>
                  <a:gd name="T1" fmla="*/ 22 h 15"/>
                  <a:gd name="T2" fmla="*/ 7 w 24"/>
                  <a:gd name="T3" fmla="*/ 22 h 15"/>
                  <a:gd name="T4" fmla="*/ 10 w 24"/>
                  <a:gd name="T5" fmla="*/ 14 h 15"/>
                  <a:gd name="T6" fmla="*/ 12 w 24"/>
                  <a:gd name="T7" fmla="*/ 14 h 15"/>
                  <a:gd name="T8" fmla="*/ 17 w 24"/>
                  <a:gd name="T9" fmla="*/ 17 h 15"/>
                  <a:gd name="T10" fmla="*/ 17 w 24"/>
                  <a:gd name="T11" fmla="*/ 17 h 15"/>
                  <a:gd name="T12" fmla="*/ 19 w 24"/>
                  <a:gd name="T13" fmla="*/ 14 h 15"/>
                  <a:gd name="T14" fmla="*/ 21 w 24"/>
                  <a:gd name="T15" fmla="*/ 14 h 15"/>
                  <a:gd name="T16" fmla="*/ 21 w 24"/>
                  <a:gd name="T17" fmla="*/ 17 h 15"/>
                  <a:gd name="T18" fmla="*/ 21 w 24"/>
                  <a:gd name="T19" fmla="*/ 14 h 15"/>
                  <a:gd name="T20" fmla="*/ 24 w 24"/>
                  <a:gd name="T21" fmla="*/ 12 h 15"/>
                  <a:gd name="T22" fmla="*/ 26 w 24"/>
                  <a:gd name="T23" fmla="*/ 12 h 15"/>
                  <a:gd name="T24" fmla="*/ 26 w 24"/>
                  <a:gd name="T25" fmla="*/ 10 h 15"/>
                  <a:gd name="T26" fmla="*/ 29 w 24"/>
                  <a:gd name="T27" fmla="*/ 10 h 15"/>
                  <a:gd name="T28" fmla="*/ 29 w 24"/>
                  <a:gd name="T29" fmla="*/ 10 h 15"/>
                  <a:gd name="T30" fmla="*/ 31 w 24"/>
                  <a:gd name="T31" fmla="*/ 12 h 15"/>
                  <a:gd name="T32" fmla="*/ 33 w 24"/>
                  <a:gd name="T33" fmla="*/ 10 h 15"/>
                  <a:gd name="T34" fmla="*/ 33 w 24"/>
                  <a:gd name="T35" fmla="*/ 12 h 15"/>
                  <a:gd name="T36" fmla="*/ 33 w 24"/>
                  <a:gd name="T37" fmla="*/ 10 h 15"/>
                  <a:gd name="T38" fmla="*/ 36 w 24"/>
                  <a:gd name="T39" fmla="*/ 10 h 15"/>
                  <a:gd name="T40" fmla="*/ 36 w 24"/>
                  <a:gd name="T41" fmla="*/ 7 h 15"/>
                  <a:gd name="T42" fmla="*/ 38 w 24"/>
                  <a:gd name="T43" fmla="*/ 7 h 15"/>
                  <a:gd name="T44" fmla="*/ 40 w 24"/>
                  <a:gd name="T45" fmla="*/ 7 h 15"/>
                  <a:gd name="T46" fmla="*/ 40 w 24"/>
                  <a:gd name="T47" fmla="*/ 7 h 15"/>
                  <a:gd name="T48" fmla="*/ 43 w 24"/>
                  <a:gd name="T49" fmla="*/ 7 h 15"/>
                  <a:gd name="T50" fmla="*/ 43 w 24"/>
                  <a:gd name="T51" fmla="*/ 12 h 15"/>
                  <a:gd name="T52" fmla="*/ 45 w 24"/>
                  <a:gd name="T53" fmla="*/ 7 h 15"/>
                  <a:gd name="T54" fmla="*/ 45 w 24"/>
                  <a:gd name="T55" fmla="*/ 2 h 15"/>
                  <a:gd name="T56" fmla="*/ 45 w 24"/>
                  <a:gd name="T57" fmla="*/ 2 h 15"/>
                  <a:gd name="T58" fmla="*/ 45 w 24"/>
                  <a:gd name="T59" fmla="*/ 0 h 15"/>
                  <a:gd name="T60" fmla="*/ 48 w 24"/>
                  <a:gd name="T61" fmla="*/ 2 h 15"/>
                  <a:gd name="T62" fmla="*/ 48 w 24"/>
                  <a:gd name="T63" fmla="*/ 7 h 15"/>
                  <a:gd name="T64" fmla="*/ 48 w 24"/>
                  <a:gd name="T65" fmla="*/ 2 h 15"/>
                  <a:gd name="T66" fmla="*/ 50 w 24"/>
                  <a:gd name="T67" fmla="*/ 5 h 15"/>
                  <a:gd name="T68" fmla="*/ 50 w 24"/>
                  <a:gd name="T69" fmla="*/ 2 h 15"/>
                  <a:gd name="T70" fmla="*/ 50 w 24"/>
                  <a:gd name="T71" fmla="*/ 2 h 15"/>
                  <a:gd name="T72" fmla="*/ 50 w 24"/>
                  <a:gd name="T73" fmla="*/ 10 h 15"/>
                  <a:gd name="T74" fmla="*/ 52 w 24"/>
                  <a:gd name="T75" fmla="*/ 5 h 15"/>
                  <a:gd name="T76" fmla="*/ 55 w 24"/>
                  <a:gd name="T77" fmla="*/ 12 h 15"/>
                  <a:gd name="T78" fmla="*/ 55 w 24"/>
                  <a:gd name="T79" fmla="*/ 14 h 15"/>
                  <a:gd name="T80" fmla="*/ 57 w 24"/>
                  <a:gd name="T81" fmla="*/ 14 h 15"/>
                  <a:gd name="T82" fmla="*/ 57 w 24"/>
                  <a:gd name="T83" fmla="*/ 17 h 15"/>
                  <a:gd name="T84" fmla="*/ 55 w 24"/>
                  <a:gd name="T85" fmla="*/ 14 h 15"/>
                  <a:gd name="T86" fmla="*/ 52 w 24"/>
                  <a:gd name="T87" fmla="*/ 19 h 15"/>
                  <a:gd name="T88" fmla="*/ 50 w 24"/>
                  <a:gd name="T89" fmla="*/ 24 h 15"/>
                  <a:gd name="T90" fmla="*/ 45 w 24"/>
                  <a:gd name="T91" fmla="*/ 26 h 15"/>
                  <a:gd name="T92" fmla="*/ 40 w 24"/>
                  <a:gd name="T93" fmla="*/ 26 h 15"/>
                  <a:gd name="T94" fmla="*/ 38 w 24"/>
                  <a:gd name="T95" fmla="*/ 29 h 15"/>
                  <a:gd name="T96" fmla="*/ 33 w 24"/>
                  <a:gd name="T97" fmla="*/ 29 h 15"/>
                  <a:gd name="T98" fmla="*/ 31 w 24"/>
                  <a:gd name="T99" fmla="*/ 26 h 15"/>
                  <a:gd name="T100" fmla="*/ 26 w 24"/>
                  <a:gd name="T101" fmla="*/ 24 h 15"/>
                  <a:gd name="T102" fmla="*/ 14 w 24"/>
                  <a:gd name="T103" fmla="*/ 34 h 15"/>
                  <a:gd name="T104" fmla="*/ 12 w 24"/>
                  <a:gd name="T105" fmla="*/ 31 h 15"/>
                  <a:gd name="T106" fmla="*/ 0 w 24"/>
                  <a:gd name="T107" fmla="*/ 22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 h="15">
                    <a:moveTo>
                      <a:pt x="0" y="9"/>
                    </a:moveTo>
                    <a:cubicBezTo>
                      <a:pt x="0" y="7"/>
                      <a:pt x="1" y="9"/>
                      <a:pt x="1" y="8"/>
                    </a:cubicBezTo>
                    <a:cubicBezTo>
                      <a:pt x="1" y="8"/>
                      <a:pt x="1" y="9"/>
                      <a:pt x="1" y="9"/>
                    </a:cubicBezTo>
                    <a:cubicBezTo>
                      <a:pt x="1" y="7"/>
                      <a:pt x="2" y="8"/>
                      <a:pt x="2" y="9"/>
                    </a:cubicBezTo>
                    <a:cubicBezTo>
                      <a:pt x="2" y="10"/>
                      <a:pt x="2" y="10"/>
                      <a:pt x="2" y="10"/>
                    </a:cubicBezTo>
                    <a:cubicBezTo>
                      <a:pt x="2" y="10"/>
                      <a:pt x="2" y="9"/>
                      <a:pt x="2" y="9"/>
                    </a:cubicBezTo>
                    <a:cubicBezTo>
                      <a:pt x="2" y="9"/>
                      <a:pt x="2" y="9"/>
                      <a:pt x="3" y="10"/>
                    </a:cubicBezTo>
                    <a:cubicBezTo>
                      <a:pt x="2" y="9"/>
                      <a:pt x="3" y="9"/>
                      <a:pt x="3" y="9"/>
                    </a:cubicBezTo>
                    <a:cubicBezTo>
                      <a:pt x="3" y="10"/>
                      <a:pt x="3" y="10"/>
                      <a:pt x="3" y="10"/>
                    </a:cubicBezTo>
                    <a:cubicBezTo>
                      <a:pt x="3" y="9"/>
                      <a:pt x="3" y="9"/>
                      <a:pt x="3" y="9"/>
                    </a:cubicBezTo>
                    <a:cubicBezTo>
                      <a:pt x="3" y="7"/>
                      <a:pt x="3" y="9"/>
                      <a:pt x="3" y="8"/>
                    </a:cubicBezTo>
                    <a:cubicBezTo>
                      <a:pt x="3" y="8"/>
                      <a:pt x="3" y="8"/>
                      <a:pt x="3" y="9"/>
                    </a:cubicBezTo>
                    <a:cubicBezTo>
                      <a:pt x="3" y="7"/>
                      <a:pt x="4" y="8"/>
                      <a:pt x="4" y="7"/>
                    </a:cubicBezTo>
                    <a:cubicBezTo>
                      <a:pt x="4" y="7"/>
                      <a:pt x="4" y="8"/>
                      <a:pt x="4" y="8"/>
                    </a:cubicBezTo>
                    <a:cubicBezTo>
                      <a:pt x="4" y="7"/>
                      <a:pt x="4" y="7"/>
                      <a:pt x="4" y="7"/>
                    </a:cubicBezTo>
                    <a:cubicBezTo>
                      <a:pt x="4" y="8"/>
                      <a:pt x="4" y="6"/>
                      <a:pt x="4" y="7"/>
                    </a:cubicBezTo>
                    <a:cubicBezTo>
                      <a:pt x="4" y="7"/>
                      <a:pt x="4" y="7"/>
                      <a:pt x="4" y="7"/>
                    </a:cubicBezTo>
                    <a:cubicBezTo>
                      <a:pt x="4" y="6"/>
                      <a:pt x="4" y="7"/>
                      <a:pt x="4" y="6"/>
                    </a:cubicBezTo>
                    <a:cubicBezTo>
                      <a:pt x="4" y="7"/>
                      <a:pt x="4" y="7"/>
                      <a:pt x="4" y="7"/>
                    </a:cubicBezTo>
                    <a:cubicBezTo>
                      <a:pt x="4" y="6"/>
                      <a:pt x="5" y="8"/>
                      <a:pt x="5" y="7"/>
                    </a:cubicBezTo>
                    <a:cubicBezTo>
                      <a:pt x="5" y="7"/>
                      <a:pt x="5" y="7"/>
                      <a:pt x="5" y="7"/>
                    </a:cubicBezTo>
                    <a:cubicBezTo>
                      <a:pt x="5" y="6"/>
                      <a:pt x="5" y="7"/>
                      <a:pt x="5" y="7"/>
                    </a:cubicBezTo>
                    <a:cubicBezTo>
                      <a:pt x="5" y="7"/>
                      <a:pt x="5" y="7"/>
                      <a:pt x="5" y="7"/>
                    </a:cubicBezTo>
                    <a:cubicBezTo>
                      <a:pt x="5" y="7"/>
                      <a:pt x="5" y="7"/>
                      <a:pt x="5" y="6"/>
                    </a:cubicBezTo>
                    <a:cubicBezTo>
                      <a:pt x="5" y="7"/>
                      <a:pt x="5" y="7"/>
                      <a:pt x="5" y="8"/>
                    </a:cubicBezTo>
                    <a:cubicBezTo>
                      <a:pt x="5" y="7"/>
                      <a:pt x="6" y="7"/>
                      <a:pt x="6" y="7"/>
                    </a:cubicBezTo>
                    <a:cubicBezTo>
                      <a:pt x="6" y="7"/>
                      <a:pt x="6" y="7"/>
                      <a:pt x="6" y="8"/>
                    </a:cubicBezTo>
                    <a:cubicBezTo>
                      <a:pt x="6" y="8"/>
                      <a:pt x="6" y="8"/>
                      <a:pt x="6" y="7"/>
                    </a:cubicBezTo>
                    <a:cubicBezTo>
                      <a:pt x="6" y="7"/>
                      <a:pt x="6" y="8"/>
                      <a:pt x="6" y="8"/>
                    </a:cubicBezTo>
                    <a:cubicBezTo>
                      <a:pt x="7" y="8"/>
                      <a:pt x="6" y="7"/>
                      <a:pt x="7" y="7"/>
                    </a:cubicBezTo>
                    <a:cubicBezTo>
                      <a:pt x="7" y="7"/>
                      <a:pt x="7" y="8"/>
                      <a:pt x="7" y="8"/>
                    </a:cubicBezTo>
                    <a:cubicBezTo>
                      <a:pt x="7" y="7"/>
                      <a:pt x="7" y="7"/>
                      <a:pt x="7" y="7"/>
                    </a:cubicBezTo>
                    <a:cubicBezTo>
                      <a:pt x="7" y="7"/>
                      <a:pt x="7" y="7"/>
                      <a:pt x="7" y="8"/>
                    </a:cubicBezTo>
                    <a:cubicBezTo>
                      <a:pt x="7" y="7"/>
                      <a:pt x="7" y="8"/>
                      <a:pt x="7" y="7"/>
                    </a:cubicBezTo>
                    <a:cubicBezTo>
                      <a:pt x="7" y="8"/>
                      <a:pt x="7" y="8"/>
                      <a:pt x="7" y="8"/>
                    </a:cubicBezTo>
                    <a:cubicBezTo>
                      <a:pt x="7" y="8"/>
                      <a:pt x="7" y="7"/>
                      <a:pt x="7" y="7"/>
                    </a:cubicBezTo>
                    <a:cubicBezTo>
                      <a:pt x="7" y="7"/>
                      <a:pt x="7" y="7"/>
                      <a:pt x="7" y="8"/>
                    </a:cubicBezTo>
                    <a:cubicBezTo>
                      <a:pt x="7" y="7"/>
                      <a:pt x="7" y="7"/>
                      <a:pt x="7" y="7"/>
                    </a:cubicBezTo>
                    <a:cubicBezTo>
                      <a:pt x="7" y="7"/>
                      <a:pt x="7" y="7"/>
                      <a:pt x="7" y="7"/>
                    </a:cubicBezTo>
                    <a:cubicBezTo>
                      <a:pt x="7" y="7"/>
                      <a:pt x="8" y="7"/>
                      <a:pt x="8" y="7"/>
                    </a:cubicBezTo>
                    <a:cubicBezTo>
                      <a:pt x="8" y="7"/>
                      <a:pt x="8" y="8"/>
                      <a:pt x="8" y="8"/>
                    </a:cubicBezTo>
                    <a:cubicBezTo>
                      <a:pt x="8" y="7"/>
                      <a:pt x="8" y="7"/>
                      <a:pt x="8" y="6"/>
                    </a:cubicBezTo>
                    <a:cubicBezTo>
                      <a:pt x="8" y="6"/>
                      <a:pt x="8" y="6"/>
                      <a:pt x="8" y="6"/>
                    </a:cubicBezTo>
                    <a:cubicBezTo>
                      <a:pt x="8" y="7"/>
                      <a:pt x="8" y="7"/>
                      <a:pt x="8" y="8"/>
                    </a:cubicBezTo>
                    <a:cubicBezTo>
                      <a:pt x="8" y="8"/>
                      <a:pt x="8" y="8"/>
                      <a:pt x="8" y="8"/>
                    </a:cubicBezTo>
                    <a:cubicBezTo>
                      <a:pt x="8" y="9"/>
                      <a:pt x="8" y="8"/>
                      <a:pt x="8" y="9"/>
                    </a:cubicBezTo>
                    <a:cubicBezTo>
                      <a:pt x="8" y="9"/>
                      <a:pt x="9" y="8"/>
                      <a:pt x="9" y="8"/>
                    </a:cubicBezTo>
                    <a:cubicBezTo>
                      <a:pt x="9" y="8"/>
                      <a:pt x="9" y="6"/>
                      <a:pt x="9" y="6"/>
                    </a:cubicBezTo>
                    <a:cubicBezTo>
                      <a:pt x="9" y="7"/>
                      <a:pt x="9" y="7"/>
                      <a:pt x="9" y="8"/>
                    </a:cubicBezTo>
                    <a:cubicBezTo>
                      <a:pt x="9" y="6"/>
                      <a:pt x="9" y="6"/>
                      <a:pt x="9" y="6"/>
                    </a:cubicBezTo>
                    <a:cubicBezTo>
                      <a:pt x="9" y="5"/>
                      <a:pt x="9" y="6"/>
                      <a:pt x="9" y="6"/>
                    </a:cubicBezTo>
                    <a:cubicBezTo>
                      <a:pt x="9" y="6"/>
                      <a:pt x="9" y="6"/>
                      <a:pt x="9" y="5"/>
                    </a:cubicBezTo>
                    <a:cubicBezTo>
                      <a:pt x="9" y="5"/>
                      <a:pt x="9" y="5"/>
                      <a:pt x="9" y="6"/>
                    </a:cubicBezTo>
                    <a:cubicBezTo>
                      <a:pt x="9" y="7"/>
                      <a:pt x="9" y="6"/>
                      <a:pt x="9" y="7"/>
                    </a:cubicBezTo>
                    <a:cubicBezTo>
                      <a:pt x="9" y="7"/>
                      <a:pt x="9" y="6"/>
                      <a:pt x="9" y="6"/>
                    </a:cubicBezTo>
                    <a:cubicBezTo>
                      <a:pt x="9" y="7"/>
                      <a:pt x="9" y="7"/>
                      <a:pt x="9" y="7"/>
                    </a:cubicBezTo>
                    <a:cubicBezTo>
                      <a:pt x="9" y="7"/>
                      <a:pt x="9" y="6"/>
                      <a:pt x="9" y="5"/>
                    </a:cubicBezTo>
                    <a:cubicBezTo>
                      <a:pt x="9" y="5"/>
                      <a:pt x="9" y="6"/>
                      <a:pt x="9" y="6"/>
                    </a:cubicBezTo>
                    <a:cubicBezTo>
                      <a:pt x="9" y="5"/>
                      <a:pt x="9" y="5"/>
                      <a:pt x="9" y="5"/>
                    </a:cubicBezTo>
                    <a:cubicBezTo>
                      <a:pt x="9" y="5"/>
                      <a:pt x="9" y="5"/>
                      <a:pt x="9" y="6"/>
                    </a:cubicBezTo>
                    <a:cubicBezTo>
                      <a:pt x="9" y="5"/>
                      <a:pt x="9" y="5"/>
                      <a:pt x="10" y="4"/>
                    </a:cubicBezTo>
                    <a:cubicBezTo>
                      <a:pt x="10" y="4"/>
                      <a:pt x="10" y="5"/>
                      <a:pt x="10" y="5"/>
                    </a:cubicBezTo>
                    <a:cubicBezTo>
                      <a:pt x="10" y="6"/>
                      <a:pt x="10" y="4"/>
                      <a:pt x="10" y="5"/>
                    </a:cubicBezTo>
                    <a:cubicBezTo>
                      <a:pt x="10" y="5"/>
                      <a:pt x="10" y="4"/>
                      <a:pt x="10" y="4"/>
                    </a:cubicBezTo>
                    <a:cubicBezTo>
                      <a:pt x="10" y="4"/>
                      <a:pt x="10" y="5"/>
                      <a:pt x="10" y="5"/>
                    </a:cubicBezTo>
                    <a:cubicBezTo>
                      <a:pt x="10" y="5"/>
                      <a:pt x="10" y="5"/>
                      <a:pt x="10" y="5"/>
                    </a:cubicBezTo>
                    <a:cubicBezTo>
                      <a:pt x="10" y="4"/>
                      <a:pt x="10" y="5"/>
                      <a:pt x="10" y="5"/>
                    </a:cubicBezTo>
                    <a:cubicBezTo>
                      <a:pt x="10" y="4"/>
                      <a:pt x="10" y="4"/>
                      <a:pt x="11" y="4"/>
                    </a:cubicBezTo>
                    <a:cubicBezTo>
                      <a:pt x="11" y="4"/>
                      <a:pt x="11" y="3"/>
                      <a:pt x="11" y="3"/>
                    </a:cubicBezTo>
                    <a:cubicBezTo>
                      <a:pt x="11" y="4"/>
                      <a:pt x="11" y="4"/>
                      <a:pt x="11" y="4"/>
                    </a:cubicBezTo>
                    <a:cubicBezTo>
                      <a:pt x="11" y="4"/>
                      <a:pt x="11" y="4"/>
                      <a:pt x="11" y="4"/>
                    </a:cubicBezTo>
                    <a:cubicBezTo>
                      <a:pt x="11" y="4"/>
                      <a:pt x="11" y="5"/>
                      <a:pt x="11" y="5"/>
                    </a:cubicBezTo>
                    <a:cubicBezTo>
                      <a:pt x="11" y="5"/>
                      <a:pt x="11" y="3"/>
                      <a:pt x="11" y="4"/>
                    </a:cubicBezTo>
                    <a:cubicBezTo>
                      <a:pt x="11" y="4"/>
                      <a:pt x="11" y="4"/>
                      <a:pt x="11" y="4"/>
                    </a:cubicBezTo>
                    <a:cubicBezTo>
                      <a:pt x="11" y="4"/>
                      <a:pt x="11" y="5"/>
                      <a:pt x="11" y="5"/>
                    </a:cubicBezTo>
                    <a:cubicBezTo>
                      <a:pt x="11" y="5"/>
                      <a:pt x="11" y="5"/>
                      <a:pt x="11" y="5"/>
                    </a:cubicBezTo>
                    <a:cubicBezTo>
                      <a:pt x="11" y="4"/>
                      <a:pt x="11" y="4"/>
                      <a:pt x="11" y="4"/>
                    </a:cubicBezTo>
                    <a:cubicBezTo>
                      <a:pt x="11" y="4"/>
                      <a:pt x="11" y="4"/>
                      <a:pt x="11" y="4"/>
                    </a:cubicBezTo>
                    <a:cubicBezTo>
                      <a:pt x="11" y="4"/>
                      <a:pt x="11" y="3"/>
                      <a:pt x="11" y="4"/>
                    </a:cubicBezTo>
                    <a:cubicBezTo>
                      <a:pt x="11" y="5"/>
                      <a:pt x="11" y="5"/>
                      <a:pt x="11" y="5"/>
                    </a:cubicBezTo>
                    <a:cubicBezTo>
                      <a:pt x="11" y="5"/>
                      <a:pt x="11" y="4"/>
                      <a:pt x="11" y="4"/>
                    </a:cubicBezTo>
                    <a:cubicBezTo>
                      <a:pt x="11" y="4"/>
                      <a:pt x="11" y="4"/>
                      <a:pt x="11" y="4"/>
                    </a:cubicBezTo>
                    <a:cubicBezTo>
                      <a:pt x="11" y="3"/>
                      <a:pt x="11" y="4"/>
                      <a:pt x="11" y="3"/>
                    </a:cubicBezTo>
                    <a:cubicBezTo>
                      <a:pt x="12" y="4"/>
                      <a:pt x="12" y="3"/>
                      <a:pt x="12" y="4"/>
                    </a:cubicBezTo>
                    <a:cubicBezTo>
                      <a:pt x="12" y="4"/>
                      <a:pt x="12" y="3"/>
                      <a:pt x="12" y="4"/>
                    </a:cubicBezTo>
                    <a:cubicBezTo>
                      <a:pt x="12" y="4"/>
                      <a:pt x="12" y="4"/>
                      <a:pt x="12" y="4"/>
                    </a:cubicBezTo>
                    <a:cubicBezTo>
                      <a:pt x="12" y="4"/>
                      <a:pt x="12" y="4"/>
                      <a:pt x="12" y="4"/>
                    </a:cubicBezTo>
                    <a:cubicBezTo>
                      <a:pt x="12" y="4"/>
                      <a:pt x="12" y="5"/>
                      <a:pt x="12" y="5"/>
                    </a:cubicBezTo>
                    <a:cubicBezTo>
                      <a:pt x="12" y="5"/>
                      <a:pt x="12" y="4"/>
                      <a:pt x="12" y="4"/>
                    </a:cubicBezTo>
                    <a:cubicBezTo>
                      <a:pt x="12" y="5"/>
                      <a:pt x="12" y="3"/>
                      <a:pt x="12" y="4"/>
                    </a:cubicBezTo>
                    <a:cubicBezTo>
                      <a:pt x="12" y="4"/>
                      <a:pt x="12" y="5"/>
                      <a:pt x="12" y="5"/>
                    </a:cubicBezTo>
                    <a:cubicBezTo>
                      <a:pt x="13" y="6"/>
                      <a:pt x="13" y="4"/>
                      <a:pt x="13" y="5"/>
                    </a:cubicBezTo>
                    <a:cubicBezTo>
                      <a:pt x="13" y="3"/>
                      <a:pt x="13" y="3"/>
                      <a:pt x="13" y="3"/>
                    </a:cubicBezTo>
                    <a:cubicBezTo>
                      <a:pt x="13" y="4"/>
                      <a:pt x="13" y="3"/>
                      <a:pt x="13" y="4"/>
                    </a:cubicBezTo>
                    <a:cubicBezTo>
                      <a:pt x="13" y="4"/>
                      <a:pt x="13" y="4"/>
                      <a:pt x="13" y="3"/>
                    </a:cubicBezTo>
                    <a:cubicBezTo>
                      <a:pt x="13" y="4"/>
                      <a:pt x="13" y="3"/>
                      <a:pt x="13" y="5"/>
                    </a:cubicBezTo>
                    <a:cubicBezTo>
                      <a:pt x="13" y="4"/>
                      <a:pt x="13" y="4"/>
                      <a:pt x="13" y="4"/>
                    </a:cubicBezTo>
                    <a:cubicBezTo>
                      <a:pt x="13" y="3"/>
                      <a:pt x="13" y="4"/>
                      <a:pt x="13" y="4"/>
                    </a:cubicBezTo>
                    <a:cubicBezTo>
                      <a:pt x="13" y="4"/>
                      <a:pt x="13" y="4"/>
                      <a:pt x="13" y="4"/>
                    </a:cubicBezTo>
                    <a:cubicBezTo>
                      <a:pt x="13" y="4"/>
                      <a:pt x="13" y="4"/>
                      <a:pt x="13" y="5"/>
                    </a:cubicBezTo>
                    <a:cubicBezTo>
                      <a:pt x="14" y="5"/>
                      <a:pt x="13" y="3"/>
                      <a:pt x="14" y="3"/>
                    </a:cubicBezTo>
                    <a:cubicBezTo>
                      <a:pt x="14" y="4"/>
                      <a:pt x="14" y="4"/>
                      <a:pt x="14" y="4"/>
                    </a:cubicBezTo>
                    <a:cubicBezTo>
                      <a:pt x="14" y="3"/>
                      <a:pt x="14" y="3"/>
                      <a:pt x="14" y="3"/>
                    </a:cubicBezTo>
                    <a:cubicBezTo>
                      <a:pt x="14" y="3"/>
                      <a:pt x="14" y="4"/>
                      <a:pt x="14" y="5"/>
                    </a:cubicBezTo>
                    <a:cubicBezTo>
                      <a:pt x="14" y="5"/>
                      <a:pt x="14" y="5"/>
                      <a:pt x="14" y="4"/>
                    </a:cubicBezTo>
                    <a:cubicBezTo>
                      <a:pt x="14" y="5"/>
                      <a:pt x="14" y="5"/>
                      <a:pt x="14" y="5"/>
                    </a:cubicBezTo>
                    <a:cubicBezTo>
                      <a:pt x="14" y="4"/>
                      <a:pt x="14" y="5"/>
                      <a:pt x="14" y="4"/>
                    </a:cubicBezTo>
                    <a:cubicBezTo>
                      <a:pt x="14" y="5"/>
                      <a:pt x="14" y="5"/>
                      <a:pt x="14" y="5"/>
                    </a:cubicBezTo>
                    <a:cubicBezTo>
                      <a:pt x="14" y="5"/>
                      <a:pt x="14" y="5"/>
                      <a:pt x="14" y="5"/>
                    </a:cubicBezTo>
                    <a:cubicBezTo>
                      <a:pt x="14" y="4"/>
                      <a:pt x="14" y="4"/>
                      <a:pt x="14" y="4"/>
                    </a:cubicBezTo>
                    <a:cubicBezTo>
                      <a:pt x="14" y="4"/>
                      <a:pt x="14" y="4"/>
                      <a:pt x="14" y="3"/>
                    </a:cubicBezTo>
                    <a:cubicBezTo>
                      <a:pt x="14" y="4"/>
                      <a:pt x="14" y="4"/>
                      <a:pt x="14" y="4"/>
                    </a:cubicBezTo>
                    <a:cubicBezTo>
                      <a:pt x="14" y="4"/>
                      <a:pt x="14" y="3"/>
                      <a:pt x="14" y="3"/>
                    </a:cubicBezTo>
                    <a:cubicBezTo>
                      <a:pt x="14" y="4"/>
                      <a:pt x="14" y="3"/>
                      <a:pt x="14" y="4"/>
                    </a:cubicBezTo>
                    <a:cubicBezTo>
                      <a:pt x="14" y="4"/>
                      <a:pt x="14" y="3"/>
                      <a:pt x="14" y="4"/>
                    </a:cubicBezTo>
                    <a:cubicBezTo>
                      <a:pt x="14" y="4"/>
                      <a:pt x="14" y="5"/>
                      <a:pt x="14" y="4"/>
                    </a:cubicBezTo>
                    <a:cubicBezTo>
                      <a:pt x="14" y="4"/>
                      <a:pt x="14" y="3"/>
                      <a:pt x="14" y="3"/>
                    </a:cubicBezTo>
                    <a:cubicBezTo>
                      <a:pt x="14" y="4"/>
                      <a:pt x="14" y="4"/>
                      <a:pt x="14" y="4"/>
                    </a:cubicBezTo>
                    <a:cubicBezTo>
                      <a:pt x="15" y="4"/>
                      <a:pt x="15" y="4"/>
                      <a:pt x="15" y="4"/>
                    </a:cubicBezTo>
                    <a:cubicBezTo>
                      <a:pt x="15" y="4"/>
                      <a:pt x="15" y="4"/>
                      <a:pt x="15" y="4"/>
                    </a:cubicBezTo>
                    <a:cubicBezTo>
                      <a:pt x="15" y="4"/>
                      <a:pt x="15" y="4"/>
                      <a:pt x="15" y="4"/>
                    </a:cubicBezTo>
                    <a:cubicBezTo>
                      <a:pt x="15" y="3"/>
                      <a:pt x="15" y="4"/>
                      <a:pt x="15" y="3"/>
                    </a:cubicBezTo>
                    <a:cubicBezTo>
                      <a:pt x="15" y="3"/>
                      <a:pt x="15" y="3"/>
                      <a:pt x="15" y="3"/>
                    </a:cubicBezTo>
                    <a:cubicBezTo>
                      <a:pt x="15" y="4"/>
                      <a:pt x="15" y="4"/>
                      <a:pt x="15" y="4"/>
                    </a:cubicBezTo>
                    <a:cubicBezTo>
                      <a:pt x="15" y="4"/>
                      <a:pt x="15" y="4"/>
                      <a:pt x="15" y="3"/>
                    </a:cubicBezTo>
                    <a:cubicBezTo>
                      <a:pt x="15" y="3"/>
                      <a:pt x="15" y="3"/>
                      <a:pt x="15" y="3"/>
                    </a:cubicBezTo>
                    <a:cubicBezTo>
                      <a:pt x="15" y="3"/>
                      <a:pt x="15" y="3"/>
                      <a:pt x="15" y="3"/>
                    </a:cubicBezTo>
                    <a:cubicBezTo>
                      <a:pt x="15" y="3"/>
                      <a:pt x="15" y="5"/>
                      <a:pt x="15" y="5"/>
                    </a:cubicBezTo>
                    <a:cubicBezTo>
                      <a:pt x="15" y="5"/>
                      <a:pt x="15" y="3"/>
                      <a:pt x="15" y="3"/>
                    </a:cubicBezTo>
                    <a:cubicBezTo>
                      <a:pt x="15" y="3"/>
                      <a:pt x="15" y="2"/>
                      <a:pt x="16" y="3"/>
                    </a:cubicBezTo>
                    <a:cubicBezTo>
                      <a:pt x="16" y="3"/>
                      <a:pt x="16" y="3"/>
                      <a:pt x="16" y="3"/>
                    </a:cubicBezTo>
                    <a:cubicBezTo>
                      <a:pt x="16" y="3"/>
                      <a:pt x="16" y="2"/>
                      <a:pt x="16" y="3"/>
                    </a:cubicBezTo>
                    <a:cubicBezTo>
                      <a:pt x="16" y="3"/>
                      <a:pt x="16" y="4"/>
                      <a:pt x="16" y="4"/>
                    </a:cubicBezTo>
                    <a:cubicBezTo>
                      <a:pt x="16" y="4"/>
                      <a:pt x="16" y="5"/>
                      <a:pt x="16" y="4"/>
                    </a:cubicBezTo>
                    <a:cubicBezTo>
                      <a:pt x="16" y="3"/>
                      <a:pt x="16" y="3"/>
                      <a:pt x="16" y="3"/>
                    </a:cubicBezTo>
                    <a:cubicBezTo>
                      <a:pt x="16" y="2"/>
                      <a:pt x="16" y="2"/>
                      <a:pt x="16" y="3"/>
                    </a:cubicBezTo>
                    <a:cubicBezTo>
                      <a:pt x="16" y="3"/>
                      <a:pt x="16" y="2"/>
                      <a:pt x="16" y="2"/>
                    </a:cubicBezTo>
                    <a:cubicBezTo>
                      <a:pt x="16" y="3"/>
                      <a:pt x="17" y="3"/>
                      <a:pt x="17" y="3"/>
                    </a:cubicBezTo>
                    <a:cubicBezTo>
                      <a:pt x="17" y="2"/>
                      <a:pt x="17" y="2"/>
                      <a:pt x="17" y="2"/>
                    </a:cubicBezTo>
                    <a:cubicBezTo>
                      <a:pt x="17" y="3"/>
                      <a:pt x="17" y="3"/>
                      <a:pt x="17" y="3"/>
                    </a:cubicBezTo>
                    <a:cubicBezTo>
                      <a:pt x="17" y="3"/>
                      <a:pt x="17" y="2"/>
                      <a:pt x="17" y="2"/>
                    </a:cubicBezTo>
                    <a:cubicBezTo>
                      <a:pt x="17" y="3"/>
                      <a:pt x="17" y="3"/>
                      <a:pt x="17" y="3"/>
                    </a:cubicBezTo>
                    <a:cubicBezTo>
                      <a:pt x="17" y="2"/>
                      <a:pt x="17" y="2"/>
                      <a:pt x="17" y="2"/>
                    </a:cubicBezTo>
                    <a:cubicBezTo>
                      <a:pt x="17" y="3"/>
                      <a:pt x="17" y="3"/>
                      <a:pt x="17" y="3"/>
                    </a:cubicBezTo>
                    <a:cubicBezTo>
                      <a:pt x="17" y="3"/>
                      <a:pt x="17" y="2"/>
                      <a:pt x="17" y="2"/>
                    </a:cubicBezTo>
                    <a:cubicBezTo>
                      <a:pt x="17" y="3"/>
                      <a:pt x="17" y="3"/>
                      <a:pt x="17" y="3"/>
                    </a:cubicBezTo>
                    <a:cubicBezTo>
                      <a:pt x="17" y="2"/>
                      <a:pt x="18" y="2"/>
                      <a:pt x="18" y="2"/>
                    </a:cubicBezTo>
                    <a:cubicBezTo>
                      <a:pt x="18" y="2"/>
                      <a:pt x="18" y="2"/>
                      <a:pt x="18" y="2"/>
                    </a:cubicBezTo>
                    <a:cubicBezTo>
                      <a:pt x="18" y="2"/>
                      <a:pt x="18" y="1"/>
                      <a:pt x="18" y="2"/>
                    </a:cubicBezTo>
                    <a:cubicBezTo>
                      <a:pt x="18" y="2"/>
                      <a:pt x="18" y="2"/>
                      <a:pt x="18" y="3"/>
                    </a:cubicBezTo>
                    <a:cubicBezTo>
                      <a:pt x="18" y="3"/>
                      <a:pt x="18" y="2"/>
                      <a:pt x="18" y="2"/>
                    </a:cubicBezTo>
                    <a:cubicBezTo>
                      <a:pt x="18" y="1"/>
                      <a:pt x="18" y="2"/>
                      <a:pt x="18" y="2"/>
                    </a:cubicBezTo>
                    <a:cubicBezTo>
                      <a:pt x="18" y="1"/>
                      <a:pt x="18" y="2"/>
                      <a:pt x="18" y="1"/>
                    </a:cubicBezTo>
                    <a:cubicBezTo>
                      <a:pt x="18" y="2"/>
                      <a:pt x="18" y="2"/>
                      <a:pt x="18" y="3"/>
                    </a:cubicBezTo>
                    <a:cubicBezTo>
                      <a:pt x="18" y="2"/>
                      <a:pt x="18" y="2"/>
                      <a:pt x="18" y="2"/>
                    </a:cubicBezTo>
                    <a:cubicBezTo>
                      <a:pt x="18" y="3"/>
                      <a:pt x="18" y="4"/>
                      <a:pt x="18" y="5"/>
                    </a:cubicBezTo>
                    <a:cubicBezTo>
                      <a:pt x="19" y="5"/>
                      <a:pt x="19" y="5"/>
                      <a:pt x="19" y="5"/>
                    </a:cubicBezTo>
                    <a:cubicBezTo>
                      <a:pt x="19" y="6"/>
                      <a:pt x="18" y="6"/>
                      <a:pt x="19" y="6"/>
                    </a:cubicBezTo>
                    <a:cubicBezTo>
                      <a:pt x="19" y="6"/>
                      <a:pt x="19" y="5"/>
                      <a:pt x="18" y="4"/>
                    </a:cubicBezTo>
                    <a:cubicBezTo>
                      <a:pt x="19" y="4"/>
                      <a:pt x="18" y="2"/>
                      <a:pt x="18" y="2"/>
                    </a:cubicBezTo>
                    <a:cubicBezTo>
                      <a:pt x="19" y="3"/>
                      <a:pt x="18" y="2"/>
                      <a:pt x="18" y="3"/>
                    </a:cubicBezTo>
                    <a:cubicBezTo>
                      <a:pt x="19" y="4"/>
                      <a:pt x="19" y="3"/>
                      <a:pt x="19" y="3"/>
                    </a:cubicBezTo>
                    <a:cubicBezTo>
                      <a:pt x="19" y="3"/>
                      <a:pt x="19" y="2"/>
                      <a:pt x="19" y="2"/>
                    </a:cubicBezTo>
                    <a:cubicBezTo>
                      <a:pt x="19" y="2"/>
                      <a:pt x="19" y="2"/>
                      <a:pt x="19" y="3"/>
                    </a:cubicBezTo>
                    <a:cubicBezTo>
                      <a:pt x="19" y="2"/>
                      <a:pt x="19" y="2"/>
                      <a:pt x="19" y="1"/>
                    </a:cubicBezTo>
                    <a:cubicBezTo>
                      <a:pt x="18" y="0"/>
                      <a:pt x="19" y="2"/>
                      <a:pt x="19" y="1"/>
                    </a:cubicBezTo>
                    <a:cubicBezTo>
                      <a:pt x="19" y="2"/>
                      <a:pt x="19" y="3"/>
                      <a:pt x="19" y="3"/>
                    </a:cubicBezTo>
                    <a:cubicBezTo>
                      <a:pt x="19" y="2"/>
                      <a:pt x="19" y="2"/>
                      <a:pt x="19" y="1"/>
                    </a:cubicBezTo>
                    <a:cubicBezTo>
                      <a:pt x="19" y="1"/>
                      <a:pt x="19" y="2"/>
                      <a:pt x="19" y="2"/>
                    </a:cubicBezTo>
                    <a:cubicBezTo>
                      <a:pt x="19" y="3"/>
                      <a:pt x="19" y="1"/>
                      <a:pt x="19" y="2"/>
                    </a:cubicBezTo>
                    <a:cubicBezTo>
                      <a:pt x="19" y="1"/>
                      <a:pt x="19" y="1"/>
                      <a:pt x="19" y="1"/>
                    </a:cubicBezTo>
                    <a:cubicBezTo>
                      <a:pt x="19" y="2"/>
                      <a:pt x="19" y="2"/>
                      <a:pt x="19" y="2"/>
                    </a:cubicBezTo>
                    <a:cubicBezTo>
                      <a:pt x="19" y="2"/>
                      <a:pt x="19" y="1"/>
                      <a:pt x="19" y="2"/>
                    </a:cubicBezTo>
                    <a:cubicBezTo>
                      <a:pt x="19" y="2"/>
                      <a:pt x="19" y="2"/>
                      <a:pt x="19" y="1"/>
                    </a:cubicBezTo>
                    <a:cubicBezTo>
                      <a:pt x="19" y="1"/>
                      <a:pt x="19" y="2"/>
                      <a:pt x="19" y="1"/>
                    </a:cubicBezTo>
                    <a:cubicBezTo>
                      <a:pt x="19" y="2"/>
                      <a:pt x="19" y="1"/>
                      <a:pt x="19" y="1"/>
                    </a:cubicBezTo>
                    <a:cubicBezTo>
                      <a:pt x="19" y="1"/>
                      <a:pt x="19" y="1"/>
                      <a:pt x="19" y="1"/>
                    </a:cubicBezTo>
                    <a:cubicBezTo>
                      <a:pt x="19" y="1"/>
                      <a:pt x="19" y="1"/>
                      <a:pt x="19" y="0"/>
                    </a:cubicBezTo>
                    <a:cubicBezTo>
                      <a:pt x="19" y="1"/>
                      <a:pt x="19" y="1"/>
                      <a:pt x="19" y="1"/>
                    </a:cubicBezTo>
                    <a:cubicBezTo>
                      <a:pt x="19" y="0"/>
                      <a:pt x="19" y="0"/>
                      <a:pt x="19" y="0"/>
                    </a:cubicBezTo>
                    <a:cubicBezTo>
                      <a:pt x="19" y="0"/>
                      <a:pt x="19" y="2"/>
                      <a:pt x="20" y="1"/>
                    </a:cubicBezTo>
                    <a:cubicBezTo>
                      <a:pt x="20" y="2"/>
                      <a:pt x="20" y="2"/>
                      <a:pt x="20" y="2"/>
                    </a:cubicBezTo>
                    <a:cubicBezTo>
                      <a:pt x="20" y="2"/>
                      <a:pt x="20" y="3"/>
                      <a:pt x="20" y="2"/>
                    </a:cubicBezTo>
                    <a:cubicBezTo>
                      <a:pt x="20" y="0"/>
                      <a:pt x="20" y="0"/>
                      <a:pt x="20" y="0"/>
                    </a:cubicBezTo>
                    <a:cubicBezTo>
                      <a:pt x="20" y="0"/>
                      <a:pt x="20" y="1"/>
                      <a:pt x="20" y="0"/>
                    </a:cubicBezTo>
                    <a:cubicBezTo>
                      <a:pt x="20" y="1"/>
                      <a:pt x="20" y="1"/>
                      <a:pt x="20" y="1"/>
                    </a:cubicBezTo>
                    <a:cubicBezTo>
                      <a:pt x="20" y="1"/>
                      <a:pt x="20" y="2"/>
                      <a:pt x="20" y="2"/>
                    </a:cubicBezTo>
                    <a:cubicBezTo>
                      <a:pt x="20" y="2"/>
                      <a:pt x="20" y="1"/>
                      <a:pt x="20" y="1"/>
                    </a:cubicBezTo>
                    <a:cubicBezTo>
                      <a:pt x="20" y="1"/>
                      <a:pt x="20" y="1"/>
                      <a:pt x="20" y="2"/>
                    </a:cubicBezTo>
                    <a:cubicBezTo>
                      <a:pt x="20" y="1"/>
                      <a:pt x="20" y="1"/>
                      <a:pt x="20" y="1"/>
                    </a:cubicBezTo>
                    <a:cubicBezTo>
                      <a:pt x="20" y="2"/>
                      <a:pt x="20" y="2"/>
                      <a:pt x="20" y="2"/>
                    </a:cubicBezTo>
                    <a:cubicBezTo>
                      <a:pt x="20" y="3"/>
                      <a:pt x="20" y="3"/>
                      <a:pt x="20" y="3"/>
                    </a:cubicBezTo>
                    <a:cubicBezTo>
                      <a:pt x="20" y="3"/>
                      <a:pt x="20" y="3"/>
                      <a:pt x="20" y="3"/>
                    </a:cubicBezTo>
                    <a:cubicBezTo>
                      <a:pt x="20" y="4"/>
                      <a:pt x="20" y="4"/>
                      <a:pt x="20" y="5"/>
                    </a:cubicBezTo>
                    <a:cubicBezTo>
                      <a:pt x="20" y="5"/>
                      <a:pt x="20" y="5"/>
                      <a:pt x="20" y="4"/>
                    </a:cubicBezTo>
                    <a:cubicBezTo>
                      <a:pt x="20" y="3"/>
                      <a:pt x="20" y="2"/>
                      <a:pt x="20" y="1"/>
                    </a:cubicBezTo>
                    <a:cubicBezTo>
                      <a:pt x="20" y="1"/>
                      <a:pt x="21" y="4"/>
                      <a:pt x="20" y="2"/>
                    </a:cubicBezTo>
                    <a:cubicBezTo>
                      <a:pt x="20" y="2"/>
                      <a:pt x="20" y="1"/>
                      <a:pt x="20" y="1"/>
                    </a:cubicBezTo>
                    <a:cubicBezTo>
                      <a:pt x="20" y="1"/>
                      <a:pt x="20" y="0"/>
                      <a:pt x="20" y="0"/>
                    </a:cubicBezTo>
                    <a:cubicBezTo>
                      <a:pt x="20" y="1"/>
                      <a:pt x="21" y="2"/>
                      <a:pt x="21" y="3"/>
                    </a:cubicBezTo>
                    <a:cubicBezTo>
                      <a:pt x="21" y="2"/>
                      <a:pt x="21" y="2"/>
                      <a:pt x="21" y="2"/>
                    </a:cubicBezTo>
                    <a:cubicBezTo>
                      <a:pt x="21" y="3"/>
                      <a:pt x="21" y="4"/>
                      <a:pt x="21" y="4"/>
                    </a:cubicBezTo>
                    <a:cubicBezTo>
                      <a:pt x="21" y="4"/>
                      <a:pt x="21" y="3"/>
                      <a:pt x="21" y="3"/>
                    </a:cubicBezTo>
                    <a:cubicBezTo>
                      <a:pt x="21" y="2"/>
                      <a:pt x="21" y="3"/>
                      <a:pt x="21" y="2"/>
                    </a:cubicBezTo>
                    <a:cubicBezTo>
                      <a:pt x="21" y="2"/>
                      <a:pt x="21" y="3"/>
                      <a:pt x="21" y="2"/>
                    </a:cubicBezTo>
                    <a:cubicBezTo>
                      <a:pt x="21" y="2"/>
                      <a:pt x="21" y="1"/>
                      <a:pt x="21" y="1"/>
                    </a:cubicBezTo>
                    <a:cubicBezTo>
                      <a:pt x="21" y="0"/>
                      <a:pt x="21" y="0"/>
                      <a:pt x="21" y="0"/>
                    </a:cubicBezTo>
                    <a:cubicBezTo>
                      <a:pt x="21" y="1"/>
                      <a:pt x="21" y="1"/>
                      <a:pt x="21" y="1"/>
                    </a:cubicBezTo>
                    <a:cubicBezTo>
                      <a:pt x="21" y="1"/>
                      <a:pt x="21" y="0"/>
                      <a:pt x="21" y="0"/>
                    </a:cubicBezTo>
                    <a:cubicBezTo>
                      <a:pt x="21" y="1"/>
                      <a:pt x="21" y="1"/>
                      <a:pt x="21" y="1"/>
                    </a:cubicBezTo>
                    <a:cubicBezTo>
                      <a:pt x="21" y="2"/>
                      <a:pt x="21" y="1"/>
                      <a:pt x="21" y="2"/>
                    </a:cubicBezTo>
                    <a:cubicBezTo>
                      <a:pt x="21" y="2"/>
                      <a:pt x="21" y="1"/>
                      <a:pt x="21" y="2"/>
                    </a:cubicBezTo>
                    <a:cubicBezTo>
                      <a:pt x="21" y="2"/>
                      <a:pt x="21" y="2"/>
                      <a:pt x="21" y="2"/>
                    </a:cubicBezTo>
                    <a:cubicBezTo>
                      <a:pt x="21" y="2"/>
                      <a:pt x="21" y="4"/>
                      <a:pt x="21" y="3"/>
                    </a:cubicBezTo>
                    <a:cubicBezTo>
                      <a:pt x="21" y="2"/>
                      <a:pt x="21" y="2"/>
                      <a:pt x="21" y="2"/>
                    </a:cubicBezTo>
                    <a:cubicBezTo>
                      <a:pt x="21" y="1"/>
                      <a:pt x="21" y="1"/>
                      <a:pt x="21" y="1"/>
                    </a:cubicBezTo>
                    <a:cubicBezTo>
                      <a:pt x="21" y="2"/>
                      <a:pt x="21" y="1"/>
                      <a:pt x="21" y="2"/>
                    </a:cubicBezTo>
                    <a:cubicBezTo>
                      <a:pt x="21" y="1"/>
                      <a:pt x="21" y="1"/>
                      <a:pt x="21" y="2"/>
                    </a:cubicBezTo>
                    <a:cubicBezTo>
                      <a:pt x="21" y="4"/>
                      <a:pt x="21" y="2"/>
                      <a:pt x="21" y="3"/>
                    </a:cubicBezTo>
                    <a:cubicBezTo>
                      <a:pt x="21" y="3"/>
                      <a:pt x="21" y="5"/>
                      <a:pt x="21" y="5"/>
                    </a:cubicBezTo>
                    <a:cubicBezTo>
                      <a:pt x="21" y="5"/>
                      <a:pt x="21" y="5"/>
                      <a:pt x="21" y="5"/>
                    </a:cubicBezTo>
                    <a:cubicBezTo>
                      <a:pt x="21" y="4"/>
                      <a:pt x="21" y="4"/>
                      <a:pt x="21" y="4"/>
                    </a:cubicBezTo>
                    <a:cubicBezTo>
                      <a:pt x="21" y="4"/>
                      <a:pt x="21" y="3"/>
                      <a:pt x="21" y="3"/>
                    </a:cubicBezTo>
                    <a:cubicBezTo>
                      <a:pt x="22" y="3"/>
                      <a:pt x="22" y="4"/>
                      <a:pt x="22" y="4"/>
                    </a:cubicBezTo>
                    <a:cubicBezTo>
                      <a:pt x="22" y="4"/>
                      <a:pt x="22" y="4"/>
                      <a:pt x="22" y="4"/>
                    </a:cubicBezTo>
                    <a:cubicBezTo>
                      <a:pt x="22" y="3"/>
                      <a:pt x="22" y="4"/>
                      <a:pt x="22" y="3"/>
                    </a:cubicBezTo>
                    <a:cubicBezTo>
                      <a:pt x="22" y="2"/>
                      <a:pt x="22" y="2"/>
                      <a:pt x="22" y="1"/>
                    </a:cubicBezTo>
                    <a:cubicBezTo>
                      <a:pt x="22" y="1"/>
                      <a:pt x="22" y="2"/>
                      <a:pt x="22" y="2"/>
                    </a:cubicBezTo>
                    <a:cubicBezTo>
                      <a:pt x="22" y="1"/>
                      <a:pt x="22" y="3"/>
                      <a:pt x="22" y="2"/>
                    </a:cubicBezTo>
                    <a:cubicBezTo>
                      <a:pt x="22" y="2"/>
                      <a:pt x="22" y="3"/>
                      <a:pt x="22" y="4"/>
                    </a:cubicBezTo>
                    <a:cubicBezTo>
                      <a:pt x="22" y="4"/>
                      <a:pt x="22" y="5"/>
                      <a:pt x="22" y="5"/>
                    </a:cubicBezTo>
                    <a:cubicBezTo>
                      <a:pt x="22" y="4"/>
                      <a:pt x="22" y="4"/>
                      <a:pt x="22" y="4"/>
                    </a:cubicBezTo>
                    <a:cubicBezTo>
                      <a:pt x="23" y="4"/>
                      <a:pt x="23" y="4"/>
                      <a:pt x="23" y="4"/>
                    </a:cubicBezTo>
                    <a:cubicBezTo>
                      <a:pt x="23" y="4"/>
                      <a:pt x="23" y="5"/>
                      <a:pt x="23" y="5"/>
                    </a:cubicBezTo>
                    <a:cubicBezTo>
                      <a:pt x="23" y="5"/>
                      <a:pt x="23" y="4"/>
                      <a:pt x="23" y="5"/>
                    </a:cubicBezTo>
                    <a:cubicBezTo>
                      <a:pt x="23" y="5"/>
                      <a:pt x="23" y="5"/>
                      <a:pt x="23" y="5"/>
                    </a:cubicBezTo>
                    <a:cubicBezTo>
                      <a:pt x="23" y="5"/>
                      <a:pt x="23" y="5"/>
                      <a:pt x="23" y="4"/>
                    </a:cubicBezTo>
                    <a:cubicBezTo>
                      <a:pt x="23" y="5"/>
                      <a:pt x="23" y="5"/>
                      <a:pt x="23" y="5"/>
                    </a:cubicBezTo>
                    <a:cubicBezTo>
                      <a:pt x="23" y="5"/>
                      <a:pt x="23" y="5"/>
                      <a:pt x="23" y="5"/>
                    </a:cubicBezTo>
                    <a:cubicBezTo>
                      <a:pt x="23" y="5"/>
                      <a:pt x="23" y="6"/>
                      <a:pt x="23" y="6"/>
                    </a:cubicBezTo>
                    <a:cubicBezTo>
                      <a:pt x="23" y="7"/>
                      <a:pt x="23" y="6"/>
                      <a:pt x="23" y="6"/>
                    </a:cubicBezTo>
                    <a:cubicBezTo>
                      <a:pt x="23" y="5"/>
                      <a:pt x="23" y="5"/>
                      <a:pt x="23" y="5"/>
                    </a:cubicBezTo>
                    <a:cubicBezTo>
                      <a:pt x="23" y="4"/>
                      <a:pt x="24" y="5"/>
                      <a:pt x="24" y="5"/>
                    </a:cubicBezTo>
                    <a:cubicBezTo>
                      <a:pt x="24" y="5"/>
                      <a:pt x="24" y="5"/>
                      <a:pt x="24" y="5"/>
                    </a:cubicBezTo>
                    <a:cubicBezTo>
                      <a:pt x="24" y="5"/>
                      <a:pt x="24" y="5"/>
                      <a:pt x="24" y="5"/>
                    </a:cubicBezTo>
                    <a:cubicBezTo>
                      <a:pt x="24" y="6"/>
                      <a:pt x="24" y="6"/>
                      <a:pt x="24" y="6"/>
                    </a:cubicBezTo>
                    <a:cubicBezTo>
                      <a:pt x="24" y="7"/>
                      <a:pt x="24" y="7"/>
                      <a:pt x="24" y="7"/>
                    </a:cubicBezTo>
                    <a:cubicBezTo>
                      <a:pt x="24" y="7"/>
                      <a:pt x="24" y="6"/>
                      <a:pt x="24" y="6"/>
                    </a:cubicBezTo>
                    <a:cubicBezTo>
                      <a:pt x="24" y="5"/>
                      <a:pt x="24" y="5"/>
                      <a:pt x="24" y="6"/>
                    </a:cubicBezTo>
                    <a:cubicBezTo>
                      <a:pt x="24" y="6"/>
                      <a:pt x="24" y="6"/>
                      <a:pt x="24" y="6"/>
                    </a:cubicBezTo>
                    <a:cubicBezTo>
                      <a:pt x="24" y="7"/>
                      <a:pt x="24" y="7"/>
                      <a:pt x="24" y="7"/>
                    </a:cubicBezTo>
                    <a:cubicBezTo>
                      <a:pt x="24" y="7"/>
                      <a:pt x="24" y="7"/>
                      <a:pt x="24" y="7"/>
                    </a:cubicBezTo>
                    <a:cubicBezTo>
                      <a:pt x="24" y="8"/>
                      <a:pt x="24" y="8"/>
                      <a:pt x="24" y="8"/>
                    </a:cubicBezTo>
                    <a:cubicBezTo>
                      <a:pt x="24" y="7"/>
                      <a:pt x="24" y="7"/>
                      <a:pt x="24" y="7"/>
                    </a:cubicBezTo>
                    <a:cubicBezTo>
                      <a:pt x="24" y="8"/>
                      <a:pt x="24" y="8"/>
                      <a:pt x="24" y="8"/>
                    </a:cubicBezTo>
                    <a:cubicBezTo>
                      <a:pt x="23" y="7"/>
                      <a:pt x="23" y="8"/>
                      <a:pt x="23" y="8"/>
                    </a:cubicBezTo>
                    <a:cubicBezTo>
                      <a:pt x="23" y="7"/>
                      <a:pt x="23" y="7"/>
                      <a:pt x="23" y="6"/>
                    </a:cubicBezTo>
                    <a:cubicBezTo>
                      <a:pt x="23" y="6"/>
                      <a:pt x="23" y="6"/>
                      <a:pt x="23" y="6"/>
                    </a:cubicBezTo>
                    <a:cubicBezTo>
                      <a:pt x="23" y="6"/>
                      <a:pt x="23" y="7"/>
                      <a:pt x="23" y="8"/>
                    </a:cubicBezTo>
                    <a:cubicBezTo>
                      <a:pt x="23" y="7"/>
                      <a:pt x="23" y="7"/>
                      <a:pt x="23" y="7"/>
                    </a:cubicBezTo>
                    <a:cubicBezTo>
                      <a:pt x="23" y="8"/>
                      <a:pt x="23" y="8"/>
                      <a:pt x="23" y="8"/>
                    </a:cubicBezTo>
                    <a:cubicBezTo>
                      <a:pt x="23" y="8"/>
                      <a:pt x="23" y="8"/>
                      <a:pt x="23" y="8"/>
                    </a:cubicBezTo>
                    <a:cubicBezTo>
                      <a:pt x="23" y="7"/>
                      <a:pt x="23" y="7"/>
                      <a:pt x="23" y="7"/>
                    </a:cubicBezTo>
                    <a:cubicBezTo>
                      <a:pt x="23" y="9"/>
                      <a:pt x="22" y="8"/>
                      <a:pt x="22" y="8"/>
                    </a:cubicBezTo>
                    <a:cubicBezTo>
                      <a:pt x="22" y="8"/>
                      <a:pt x="22" y="9"/>
                      <a:pt x="22" y="8"/>
                    </a:cubicBezTo>
                    <a:cubicBezTo>
                      <a:pt x="22" y="8"/>
                      <a:pt x="21" y="9"/>
                      <a:pt x="21" y="9"/>
                    </a:cubicBezTo>
                    <a:cubicBezTo>
                      <a:pt x="21" y="8"/>
                      <a:pt x="21" y="8"/>
                      <a:pt x="21" y="8"/>
                    </a:cubicBezTo>
                    <a:cubicBezTo>
                      <a:pt x="21" y="8"/>
                      <a:pt x="21" y="7"/>
                      <a:pt x="21" y="7"/>
                    </a:cubicBezTo>
                    <a:cubicBezTo>
                      <a:pt x="21" y="8"/>
                      <a:pt x="21" y="8"/>
                      <a:pt x="21" y="9"/>
                    </a:cubicBezTo>
                    <a:cubicBezTo>
                      <a:pt x="21" y="8"/>
                      <a:pt x="21" y="9"/>
                      <a:pt x="21" y="10"/>
                    </a:cubicBezTo>
                    <a:cubicBezTo>
                      <a:pt x="21" y="9"/>
                      <a:pt x="21" y="9"/>
                      <a:pt x="21" y="9"/>
                    </a:cubicBezTo>
                    <a:cubicBezTo>
                      <a:pt x="21" y="10"/>
                      <a:pt x="20" y="9"/>
                      <a:pt x="20" y="9"/>
                    </a:cubicBezTo>
                    <a:cubicBezTo>
                      <a:pt x="20" y="9"/>
                      <a:pt x="20" y="8"/>
                      <a:pt x="20" y="8"/>
                    </a:cubicBezTo>
                    <a:cubicBezTo>
                      <a:pt x="20" y="9"/>
                      <a:pt x="20" y="9"/>
                      <a:pt x="20" y="10"/>
                    </a:cubicBezTo>
                    <a:cubicBezTo>
                      <a:pt x="20" y="10"/>
                      <a:pt x="20" y="10"/>
                      <a:pt x="20" y="9"/>
                    </a:cubicBezTo>
                    <a:cubicBezTo>
                      <a:pt x="20" y="11"/>
                      <a:pt x="19" y="10"/>
                      <a:pt x="19" y="11"/>
                    </a:cubicBezTo>
                    <a:cubicBezTo>
                      <a:pt x="19" y="10"/>
                      <a:pt x="19" y="10"/>
                      <a:pt x="19" y="10"/>
                    </a:cubicBezTo>
                    <a:cubicBezTo>
                      <a:pt x="19" y="11"/>
                      <a:pt x="18" y="10"/>
                      <a:pt x="18" y="11"/>
                    </a:cubicBezTo>
                    <a:cubicBezTo>
                      <a:pt x="18" y="10"/>
                      <a:pt x="18" y="10"/>
                      <a:pt x="18" y="10"/>
                    </a:cubicBezTo>
                    <a:cubicBezTo>
                      <a:pt x="18" y="9"/>
                      <a:pt x="18" y="10"/>
                      <a:pt x="18" y="11"/>
                    </a:cubicBezTo>
                    <a:cubicBezTo>
                      <a:pt x="18" y="11"/>
                      <a:pt x="18" y="11"/>
                      <a:pt x="17" y="11"/>
                    </a:cubicBezTo>
                    <a:cubicBezTo>
                      <a:pt x="17" y="10"/>
                      <a:pt x="17" y="11"/>
                      <a:pt x="17" y="11"/>
                    </a:cubicBezTo>
                    <a:cubicBezTo>
                      <a:pt x="17" y="11"/>
                      <a:pt x="17" y="11"/>
                      <a:pt x="17" y="11"/>
                    </a:cubicBezTo>
                    <a:cubicBezTo>
                      <a:pt x="17" y="11"/>
                      <a:pt x="17" y="11"/>
                      <a:pt x="17" y="11"/>
                    </a:cubicBezTo>
                    <a:cubicBezTo>
                      <a:pt x="17" y="11"/>
                      <a:pt x="17" y="10"/>
                      <a:pt x="17" y="10"/>
                    </a:cubicBezTo>
                    <a:cubicBezTo>
                      <a:pt x="17" y="11"/>
                      <a:pt x="17" y="10"/>
                      <a:pt x="17" y="11"/>
                    </a:cubicBezTo>
                    <a:cubicBezTo>
                      <a:pt x="17" y="11"/>
                      <a:pt x="17" y="12"/>
                      <a:pt x="16" y="11"/>
                    </a:cubicBezTo>
                    <a:cubicBezTo>
                      <a:pt x="16" y="11"/>
                      <a:pt x="16" y="12"/>
                      <a:pt x="16" y="12"/>
                    </a:cubicBezTo>
                    <a:cubicBezTo>
                      <a:pt x="16" y="12"/>
                      <a:pt x="16" y="11"/>
                      <a:pt x="16" y="12"/>
                    </a:cubicBezTo>
                    <a:cubicBezTo>
                      <a:pt x="16" y="12"/>
                      <a:pt x="16" y="11"/>
                      <a:pt x="16" y="11"/>
                    </a:cubicBezTo>
                    <a:cubicBezTo>
                      <a:pt x="16" y="11"/>
                      <a:pt x="16" y="12"/>
                      <a:pt x="16" y="12"/>
                    </a:cubicBezTo>
                    <a:cubicBezTo>
                      <a:pt x="16" y="13"/>
                      <a:pt x="15" y="11"/>
                      <a:pt x="15" y="11"/>
                    </a:cubicBezTo>
                    <a:cubicBezTo>
                      <a:pt x="15" y="12"/>
                      <a:pt x="14" y="12"/>
                      <a:pt x="14" y="12"/>
                    </a:cubicBezTo>
                    <a:cubicBezTo>
                      <a:pt x="14" y="12"/>
                      <a:pt x="14" y="12"/>
                      <a:pt x="14" y="12"/>
                    </a:cubicBezTo>
                    <a:cubicBezTo>
                      <a:pt x="14" y="13"/>
                      <a:pt x="14" y="11"/>
                      <a:pt x="14" y="12"/>
                    </a:cubicBezTo>
                    <a:cubicBezTo>
                      <a:pt x="14" y="12"/>
                      <a:pt x="13" y="12"/>
                      <a:pt x="13" y="12"/>
                    </a:cubicBezTo>
                    <a:cubicBezTo>
                      <a:pt x="13" y="12"/>
                      <a:pt x="13" y="11"/>
                      <a:pt x="13" y="12"/>
                    </a:cubicBezTo>
                    <a:cubicBezTo>
                      <a:pt x="13" y="12"/>
                      <a:pt x="13" y="12"/>
                      <a:pt x="13" y="12"/>
                    </a:cubicBezTo>
                    <a:cubicBezTo>
                      <a:pt x="13" y="11"/>
                      <a:pt x="13" y="12"/>
                      <a:pt x="13" y="11"/>
                    </a:cubicBezTo>
                    <a:cubicBezTo>
                      <a:pt x="13" y="11"/>
                      <a:pt x="13" y="11"/>
                      <a:pt x="13" y="11"/>
                    </a:cubicBezTo>
                    <a:cubicBezTo>
                      <a:pt x="12" y="10"/>
                      <a:pt x="13" y="12"/>
                      <a:pt x="12" y="11"/>
                    </a:cubicBezTo>
                    <a:cubicBezTo>
                      <a:pt x="12" y="11"/>
                      <a:pt x="12" y="11"/>
                      <a:pt x="12" y="11"/>
                    </a:cubicBezTo>
                    <a:cubicBezTo>
                      <a:pt x="12" y="11"/>
                      <a:pt x="12" y="12"/>
                      <a:pt x="12" y="12"/>
                    </a:cubicBezTo>
                    <a:cubicBezTo>
                      <a:pt x="11" y="11"/>
                      <a:pt x="11" y="10"/>
                      <a:pt x="11" y="11"/>
                    </a:cubicBezTo>
                    <a:cubicBezTo>
                      <a:pt x="11" y="11"/>
                      <a:pt x="11" y="11"/>
                      <a:pt x="11" y="11"/>
                    </a:cubicBezTo>
                    <a:cubicBezTo>
                      <a:pt x="11" y="11"/>
                      <a:pt x="11" y="10"/>
                      <a:pt x="11" y="10"/>
                    </a:cubicBezTo>
                    <a:cubicBezTo>
                      <a:pt x="11" y="11"/>
                      <a:pt x="11" y="11"/>
                      <a:pt x="11" y="11"/>
                    </a:cubicBezTo>
                    <a:cubicBezTo>
                      <a:pt x="11" y="11"/>
                      <a:pt x="11" y="10"/>
                      <a:pt x="11" y="11"/>
                    </a:cubicBezTo>
                    <a:cubicBezTo>
                      <a:pt x="11" y="10"/>
                      <a:pt x="11" y="10"/>
                      <a:pt x="11" y="10"/>
                    </a:cubicBezTo>
                    <a:cubicBezTo>
                      <a:pt x="11" y="11"/>
                      <a:pt x="10" y="11"/>
                      <a:pt x="10" y="12"/>
                    </a:cubicBezTo>
                    <a:cubicBezTo>
                      <a:pt x="10" y="13"/>
                      <a:pt x="9" y="13"/>
                      <a:pt x="8" y="14"/>
                    </a:cubicBezTo>
                    <a:cubicBezTo>
                      <a:pt x="7" y="14"/>
                      <a:pt x="7" y="14"/>
                      <a:pt x="6" y="14"/>
                    </a:cubicBezTo>
                    <a:cubicBezTo>
                      <a:pt x="6" y="12"/>
                      <a:pt x="6" y="12"/>
                      <a:pt x="5" y="13"/>
                    </a:cubicBezTo>
                    <a:cubicBezTo>
                      <a:pt x="5" y="13"/>
                      <a:pt x="5" y="13"/>
                      <a:pt x="5" y="12"/>
                    </a:cubicBezTo>
                    <a:cubicBezTo>
                      <a:pt x="6" y="13"/>
                      <a:pt x="5" y="13"/>
                      <a:pt x="5" y="14"/>
                    </a:cubicBezTo>
                    <a:cubicBezTo>
                      <a:pt x="5" y="13"/>
                      <a:pt x="5" y="14"/>
                      <a:pt x="5" y="14"/>
                    </a:cubicBezTo>
                    <a:cubicBezTo>
                      <a:pt x="5" y="14"/>
                      <a:pt x="5" y="13"/>
                      <a:pt x="5" y="13"/>
                    </a:cubicBezTo>
                    <a:cubicBezTo>
                      <a:pt x="5" y="13"/>
                      <a:pt x="5" y="13"/>
                      <a:pt x="5" y="13"/>
                    </a:cubicBezTo>
                    <a:cubicBezTo>
                      <a:pt x="4" y="13"/>
                      <a:pt x="4" y="13"/>
                      <a:pt x="4" y="13"/>
                    </a:cubicBezTo>
                    <a:cubicBezTo>
                      <a:pt x="4" y="13"/>
                      <a:pt x="4" y="14"/>
                      <a:pt x="5" y="14"/>
                    </a:cubicBezTo>
                    <a:cubicBezTo>
                      <a:pt x="4" y="15"/>
                      <a:pt x="3" y="13"/>
                      <a:pt x="2" y="13"/>
                    </a:cubicBezTo>
                    <a:cubicBezTo>
                      <a:pt x="2" y="13"/>
                      <a:pt x="2" y="13"/>
                      <a:pt x="2" y="14"/>
                    </a:cubicBezTo>
                    <a:cubicBezTo>
                      <a:pt x="1" y="12"/>
                      <a:pt x="0" y="11"/>
                      <a:pt x="0" y="12"/>
                    </a:cubicBezTo>
                    <a:cubicBezTo>
                      <a:pt x="0" y="12"/>
                      <a:pt x="0" y="10"/>
                      <a:pt x="0" y="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3" name="Freeform 105"/>
              <p:cNvSpPr>
                <a:spLocks/>
              </p:cNvSpPr>
              <p:nvPr/>
            </p:nvSpPr>
            <p:spPr bwMode="auto">
              <a:xfrm>
                <a:off x="3530" y="2239"/>
                <a:ext cx="0" cy="5"/>
              </a:xfrm>
              <a:custGeom>
                <a:avLst/>
                <a:gdLst>
                  <a:gd name="T0" fmla="*/ 5 h 2"/>
                  <a:gd name="T1" fmla="*/ 0 h 2"/>
                  <a:gd name="T2" fmla="*/ 5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4" name="Freeform 106"/>
              <p:cNvSpPr>
                <a:spLocks/>
              </p:cNvSpPr>
              <p:nvPr/>
            </p:nvSpPr>
            <p:spPr bwMode="auto">
              <a:xfrm>
                <a:off x="3525" y="2230"/>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5" name="Freeform 107"/>
              <p:cNvSpPr>
                <a:spLocks/>
              </p:cNvSpPr>
              <p:nvPr/>
            </p:nvSpPr>
            <p:spPr bwMode="auto">
              <a:xfrm>
                <a:off x="3525" y="2230"/>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6" name="Freeform 108"/>
              <p:cNvSpPr>
                <a:spLocks/>
              </p:cNvSpPr>
              <p:nvPr/>
            </p:nvSpPr>
            <p:spPr bwMode="auto">
              <a:xfrm>
                <a:off x="3523" y="2225"/>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7" name="Freeform 109"/>
              <p:cNvSpPr>
                <a:spLocks/>
              </p:cNvSpPr>
              <p:nvPr/>
            </p:nvSpPr>
            <p:spPr bwMode="auto">
              <a:xfrm>
                <a:off x="3523" y="2228"/>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8" name="Freeform 110"/>
              <p:cNvSpPr>
                <a:spLocks/>
              </p:cNvSpPr>
              <p:nvPr/>
            </p:nvSpPr>
            <p:spPr bwMode="auto">
              <a:xfrm>
                <a:off x="3520" y="2225"/>
                <a:ext cx="0" cy="3"/>
              </a:xfrm>
              <a:custGeom>
                <a:avLst/>
                <a:gdLst>
                  <a:gd name="T0" fmla="*/ 3 h 1"/>
                  <a:gd name="T1" fmla="*/ 3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9" name="Freeform 111"/>
              <p:cNvSpPr>
                <a:spLocks/>
              </p:cNvSpPr>
              <p:nvPr/>
            </p:nvSpPr>
            <p:spPr bwMode="auto">
              <a:xfrm>
                <a:off x="3520" y="222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0" name="Rectangle 112"/>
              <p:cNvSpPr>
                <a:spLocks noChangeArrowheads="1"/>
              </p:cNvSpPr>
              <p:nvPr/>
            </p:nvSpPr>
            <p:spPr bwMode="auto">
              <a:xfrm>
                <a:off x="3504" y="2235"/>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91" name="Freeform 113"/>
              <p:cNvSpPr>
                <a:spLocks/>
              </p:cNvSpPr>
              <p:nvPr/>
            </p:nvSpPr>
            <p:spPr bwMode="auto">
              <a:xfrm>
                <a:off x="3494" y="223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2" name="Freeform 114"/>
              <p:cNvSpPr>
                <a:spLocks/>
              </p:cNvSpPr>
              <p:nvPr/>
            </p:nvSpPr>
            <p:spPr bwMode="auto">
              <a:xfrm>
                <a:off x="3492" y="2239"/>
                <a:ext cx="0" cy="3"/>
              </a:xfrm>
              <a:custGeom>
                <a:avLst/>
                <a:gdLst>
                  <a:gd name="T0" fmla="*/ 0 h 3"/>
                  <a:gd name="T1" fmla="*/ 0 h 3"/>
                  <a:gd name="T2" fmla="*/ 3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3" name="Freeform 115"/>
              <p:cNvSpPr>
                <a:spLocks/>
              </p:cNvSpPr>
              <p:nvPr/>
            </p:nvSpPr>
            <p:spPr bwMode="auto">
              <a:xfrm>
                <a:off x="3534" y="2308"/>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4" name="Freeform 116"/>
              <p:cNvSpPr>
                <a:spLocks/>
              </p:cNvSpPr>
              <p:nvPr/>
            </p:nvSpPr>
            <p:spPr bwMode="auto">
              <a:xfrm>
                <a:off x="3466" y="2289"/>
                <a:ext cx="68" cy="33"/>
              </a:xfrm>
              <a:custGeom>
                <a:avLst/>
                <a:gdLst>
                  <a:gd name="T0" fmla="*/ 7 w 29"/>
                  <a:gd name="T1" fmla="*/ 19 h 14"/>
                  <a:gd name="T2" fmla="*/ 9 w 29"/>
                  <a:gd name="T3" fmla="*/ 17 h 14"/>
                  <a:gd name="T4" fmla="*/ 14 w 29"/>
                  <a:gd name="T5" fmla="*/ 12 h 14"/>
                  <a:gd name="T6" fmla="*/ 14 w 29"/>
                  <a:gd name="T7" fmla="*/ 12 h 14"/>
                  <a:gd name="T8" fmla="*/ 19 w 29"/>
                  <a:gd name="T9" fmla="*/ 14 h 14"/>
                  <a:gd name="T10" fmla="*/ 21 w 29"/>
                  <a:gd name="T11" fmla="*/ 14 h 14"/>
                  <a:gd name="T12" fmla="*/ 23 w 29"/>
                  <a:gd name="T13" fmla="*/ 12 h 14"/>
                  <a:gd name="T14" fmla="*/ 26 w 29"/>
                  <a:gd name="T15" fmla="*/ 14 h 14"/>
                  <a:gd name="T16" fmla="*/ 26 w 29"/>
                  <a:gd name="T17" fmla="*/ 14 h 14"/>
                  <a:gd name="T18" fmla="*/ 28 w 29"/>
                  <a:gd name="T19" fmla="*/ 12 h 14"/>
                  <a:gd name="T20" fmla="*/ 30 w 29"/>
                  <a:gd name="T21" fmla="*/ 9 h 14"/>
                  <a:gd name="T22" fmla="*/ 30 w 29"/>
                  <a:gd name="T23" fmla="*/ 9 h 14"/>
                  <a:gd name="T24" fmla="*/ 33 w 29"/>
                  <a:gd name="T25" fmla="*/ 7 h 14"/>
                  <a:gd name="T26" fmla="*/ 35 w 29"/>
                  <a:gd name="T27" fmla="*/ 9 h 14"/>
                  <a:gd name="T28" fmla="*/ 35 w 29"/>
                  <a:gd name="T29" fmla="*/ 9 h 14"/>
                  <a:gd name="T30" fmla="*/ 40 w 29"/>
                  <a:gd name="T31" fmla="*/ 9 h 14"/>
                  <a:gd name="T32" fmla="*/ 40 w 29"/>
                  <a:gd name="T33" fmla="*/ 9 h 14"/>
                  <a:gd name="T34" fmla="*/ 40 w 29"/>
                  <a:gd name="T35" fmla="*/ 12 h 14"/>
                  <a:gd name="T36" fmla="*/ 42 w 29"/>
                  <a:gd name="T37" fmla="*/ 9 h 14"/>
                  <a:gd name="T38" fmla="*/ 42 w 29"/>
                  <a:gd name="T39" fmla="*/ 9 h 14"/>
                  <a:gd name="T40" fmla="*/ 42 w 29"/>
                  <a:gd name="T41" fmla="*/ 7 h 14"/>
                  <a:gd name="T42" fmla="*/ 47 w 29"/>
                  <a:gd name="T43" fmla="*/ 7 h 14"/>
                  <a:gd name="T44" fmla="*/ 47 w 29"/>
                  <a:gd name="T45" fmla="*/ 7 h 14"/>
                  <a:gd name="T46" fmla="*/ 49 w 29"/>
                  <a:gd name="T47" fmla="*/ 7 h 14"/>
                  <a:gd name="T48" fmla="*/ 52 w 29"/>
                  <a:gd name="T49" fmla="*/ 7 h 14"/>
                  <a:gd name="T50" fmla="*/ 52 w 29"/>
                  <a:gd name="T51" fmla="*/ 14 h 14"/>
                  <a:gd name="T52" fmla="*/ 54 w 29"/>
                  <a:gd name="T53" fmla="*/ 7 h 14"/>
                  <a:gd name="T54" fmla="*/ 54 w 29"/>
                  <a:gd name="T55" fmla="*/ 2 h 14"/>
                  <a:gd name="T56" fmla="*/ 56 w 29"/>
                  <a:gd name="T57" fmla="*/ 5 h 14"/>
                  <a:gd name="T58" fmla="*/ 56 w 29"/>
                  <a:gd name="T59" fmla="*/ 2 h 14"/>
                  <a:gd name="T60" fmla="*/ 56 w 29"/>
                  <a:gd name="T61" fmla="*/ 5 h 14"/>
                  <a:gd name="T62" fmla="*/ 59 w 29"/>
                  <a:gd name="T63" fmla="*/ 9 h 14"/>
                  <a:gd name="T64" fmla="*/ 59 w 29"/>
                  <a:gd name="T65" fmla="*/ 5 h 14"/>
                  <a:gd name="T66" fmla="*/ 59 w 29"/>
                  <a:gd name="T67" fmla="*/ 7 h 14"/>
                  <a:gd name="T68" fmla="*/ 61 w 29"/>
                  <a:gd name="T69" fmla="*/ 5 h 14"/>
                  <a:gd name="T70" fmla="*/ 61 w 29"/>
                  <a:gd name="T71" fmla="*/ 5 h 14"/>
                  <a:gd name="T72" fmla="*/ 61 w 29"/>
                  <a:gd name="T73" fmla="*/ 9 h 14"/>
                  <a:gd name="T74" fmla="*/ 63 w 29"/>
                  <a:gd name="T75" fmla="*/ 7 h 14"/>
                  <a:gd name="T76" fmla="*/ 66 w 29"/>
                  <a:gd name="T77" fmla="*/ 14 h 14"/>
                  <a:gd name="T78" fmla="*/ 66 w 29"/>
                  <a:gd name="T79" fmla="*/ 17 h 14"/>
                  <a:gd name="T80" fmla="*/ 68 w 29"/>
                  <a:gd name="T81" fmla="*/ 17 h 14"/>
                  <a:gd name="T82" fmla="*/ 66 w 29"/>
                  <a:gd name="T83" fmla="*/ 19 h 14"/>
                  <a:gd name="T84" fmla="*/ 66 w 29"/>
                  <a:gd name="T85" fmla="*/ 17 h 14"/>
                  <a:gd name="T86" fmla="*/ 61 w 29"/>
                  <a:gd name="T87" fmla="*/ 21 h 14"/>
                  <a:gd name="T88" fmla="*/ 56 w 29"/>
                  <a:gd name="T89" fmla="*/ 24 h 14"/>
                  <a:gd name="T90" fmla="*/ 52 w 29"/>
                  <a:gd name="T91" fmla="*/ 26 h 14"/>
                  <a:gd name="T92" fmla="*/ 47 w 29"/>
                  <a:gd name="T93" fmla="*/ 28 h 14"/>
                  <a:gd name="T94" fmla="*/ 45 w 29"/>
                  <a:gd name="T95" fmla="*/ 28 h 14"/>
                  <a:gd name="T96" fmla="*/ 38 w 29"/>
                  <a:gd name="T97" fmla="*/ 28 h 14"/>
                  <a:gd name="T98" fmla="*/ 35 w 29"/>
                  <a:gd name="T99" fmla="*/ 26 h 14"/>
                  <a:gd name="T100" fmla="*/ 30 w 29"/>
                  <a:gd name="T101" fmla="*/ 24 h 14"/>
                  <a:gd name="T102" fmla="*/ 16 w 29"/>
                  <a:gd name="T103" fmla="*/ 31 h 14"/>
                  <a:gd name="T104" fmla="*/ 12 w 29"/>
                  <a:gd name="T105" fmla="*/ 28 h 14"/>
                  <a:gd name="T106" fmla="*/ 0 w 29"/>
                  <a:gd name="T107" fmla="*/ 19 h 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 h="14">
                    <a:moveTo>
                      <a:pt x="0" y="8"/>
                    </a:moveTo>
                    <a:cubicBezTo>
                      <a:pt x="1" y="5"/>
                      <a:pt x="1" y="8"/>
                      <a:pt x="2" y="6"/>
                    </a:cubicBezTo>
                    <a:cubicBezTo>
                      <a:pt x="2" y="6"/>
                      <a:pt x="2" y="8"/>
                      <a:pt x="2" y="7"/>
                    </a:cubicBezTo>
                    <a:cubicBezTo>
                      <a:pt x="2" y="6"/>
                      <a:pt x="3" y="7"/>
                      <a:pt x="3" y="8"/>
                    </a:cubicBezTo>
                    <a:cubicBezTo>
                      <a:pt x="3" y="8"/>
                      <a:pt x="3" y="8"/>
                      <a:pt x="3" y="8"/>
                    </a:cubicBezTo>
                    <a:cubicBezTo>
                      <a:pt x="3" y="9"/>
                      <a:pt x="3" y="7"/>
                      <a:pt x="3" y="8"/>
                    </a:cubicBezTo>
                    <a:cubicBezTo>
                      <a:pt x="3" y="8"/>
                      <a:pt x="3" y="8"/>
                      <a:pt x="3" y="8"/>
                    </a:cubicBezTo>
                    <a:cubicBezTo>
                      <a:pt x="3" y="8"/>
                      <a:pt x="3" y="8"/>
                      <a:pt x="3" y="7"/>
                    </a:cubicBezTo>
                    <a:cubicBezTo>
                      <a:pt x="3" y="8"/>
                      <a:pt x="3" y="8"/>
                      <a:pt x="3" y="8"/>
                    </a:cubicBezTo>
                    <a:cubicBezTo>
                      <a:pt x="4" y="8"/>
                      <a:pt x="4" y="8"/>
                      <a:pt x="4" y="8"/>
                    </a:cubicBezTo>
                    <a:cubicBezTo>
                      <a:pt x="4" y="6"/>
                      <a:pt x="4" y="8"/>
                      <a:pt x="4" y="7"/>
                    </a:cubicBezTo>
                    <a:cubicBezTo>
                      <a:pt x="4" y="7"/>
                      <a:pt x="4" y="7"/>
                      <a:pt x="4" y="7"/>
                    </a:cubicBezTo>
                    <a:cubicBezTo>
                      <a:pt x="4" y="6"/>
                      <a:pt x="5" y="6"/>
                      <a:pt x="5" y="6"/>
                    </a:cubicBezTo>
                    <a:cubicBezTo>
                      <a:pt x="5" y="6"/>
                      <a:pt x="5" y="7"/>
                      <a:pt x="5" y="7"/>
                    </a:cubicBezTo>
                    <a:cubicBezTo>
                      <a:pt x="5" y="6"/>
                      <a:pt x="5" y="6"/>
                      <a:pt x="5" y="6"/>
                    </a:cubicBezTo>
                    <a:cubicBezTo>
                      <a:pt x="5" y="7"/>
                      <a:pt x="6" y="5"/>
                      <a:pt x="6" y="6"/>
                    </a:cubicBezTo>
                    <a:cubicBezTo>
                      <a:pt x="6" y="6"/>
                      <a:pt x="6" y="6"/>
                      <a:pt x="6" y="6"/>
                    </a:cubicBezTo>
                    <a:cubicBezTo>
                      <a:pt x="6" y="5"/>
                      <a:pt x="6" y="6"/>
                      <a:pt x="6" y="5"/>
                    </a:cubicBezTo>
                    <a:cubicBezTo>
                      <a:pt x="6" y="6"/>
                      <a:pt x="6" y="6"/>
                      <a:pt x="6" y="6"/>
                    </a:cubicBezTo>
                    <a:cubicBezTo>
                      <a:pt x="6" y="5"/>
                      <a:pt x="6" y="7"/>
                      <a:pt x="6" y="6"/>
                    </a:cubicBezTo>
                    <a:cubicBezTo>
                      <a:pt x="6" y="6"/>
                      <a:pt x="6" y="6"/>
                      <a:pt x="6" y="6"/>
                    </a:cubicBezTo>
                    <a:cubicBezTo>
                      <a:pt x="6" y="5"/>
                      <a:pt x="6" y="6"/>
                      <a:pt x="6" y="6"/>
                    </a:cubicBezTo>
                    <a:cubicBezTo>
                      <a:pt x="6" y="6"/>
                      <a:pt x="6" y="6"/>
                      <a:pt x="6" y="6"/>
                    </a:cubicBezTo>
                    <a:cubicBezTo>
                      <a:pt x="6" y="6"/>
                      <a:pt x="6" y="6"/>
                      <a:pt x="6" y="5"/>
                    </a:cubicBezTo>
                    <a:cubicBezTo>
                      <a:pt x="6" y="6"/>
                      <a:pt x="6" y="6"/>
                      <a:pt x="6" y="7"/>
                    </a:cubicBezTo>
                    <a:cubicBezTo>
                      <a:pt x="7" y="6"/>
                      <a:pt x="7" y="6"/>
                      <a:pt x="8" y="6"/>
                    </a:cubicBezTo>
                    <a:cubicBezTo>
                      <a:pt x="8" y="6"/>
                      <a:pt x="8" y="6"/>
                      <a:pt x="8" y="7"/>
                    </a:cubicBezTo>
                    <a:cubicBezTo>
                      <a:pt x="8" y="7"/>
                      <a:pt x="8" y="7"/>
                      <a:pt x="8" y="6"/>
                    </a:cubicBezTo>
                    <a:cubicBezTo>
                      <a:pt x="8" y="6"/>
                      <a:pt x="8" y="7"/>
                      <a:pt x="8" y="7"/>
                    </a:cubicBezTo>
                    <a:cubicBezTo>
                      <a:pt x="8" y="7"/>
                      <a:pt x="8" y="6"/>
                      <a:pt x="8" y="6"/>
                    </a:cubicBezTo>
                    <a:cubicBezTo>
                      <a:pt x="8" y="6"/>
                      <a:pt x="8" y="7"/>
                      <a:pt x="8" y="7"/>
                    </a:cubicBezTo>
                    <a:cubicBezTo>
                      <a:pt x="8" y="6"/>
                      <a:pt x="8" y="6"/>
                      <a:pt x="8" y="6"/>
                    </a:cubicBezTo>
                    <a:cubicBezTo>
                      <a:pt x="8" y="6"/>
                      <a:pt x="8" y="6"/>
                      <a:pt x="8" y="7"/>
                    </a:cubicBezTo>
                    <a:cubicBezTo>
                      <a:pt x="9" y="6"/>
                      <a:pt x="9" y="7"/>
                      <a:pt x="9" y="6"/>
                    </a:cubicBezTo>
                    <a:cubicBezTo>
                      <a:pt x="9" y="7"/>
                      <a:pt x="9" y="7"/>
                      <a:pt x="9" y="7"/>
                    </a:cubicBezTo>
                    <a:cubicBezTo>
                      <a:pt x="9" y="8"/>
                      <a:pt x="9" y="6"/>
                      <a:pt x="9" y="6"/>
                    </a:cubicBezTo>
                    <a:cubicBezTo>
                      <a:pt x="9" y="6"/>
                      <a:pt x="9" y="7"/>
                      <a:pt x="9" y="7"/>
                    </a:cubicBezTo>
                    <a:cubicBezTo>
                      <a:pt x="9" y="6"/>
                      <a:pt x="9" y="6"/>
                      <a:pt x="9" y="6"/>
                    </a:cubicBezTo>
                    <a:cubicBezTo>
                      <a:pt x="9" y="6"/>
                      <a:pt x="9" y="6"/>
                      <a:pt x="9" y="6"/>
                    </a:cubicBezTo>
                    <a:cubicBezTo>
                      <a:pt x="9" y="6"/>
                      <a:pt x="9" y="6"/>
                      <a:pt x="10" y="6"/>
                    </a:cubicBezTo>
                    <a:cubicBezTo>
                      <a:pt x="10" y="6"/>
                      <a:pt x="10" y="7"/>
                      <a:pt x="10" y="7"/>
                    </a:cubicBezTo>
                    <a:cubicBezTo>
                      <a:pt x="10" y="6"/>
                      <a:pt x="10" y="6"/>
                      <a:pt x="10" y="5"/>
                    </a:cubicBezTo>
                    <a:cubicBezTo>
                      <a:pt x="10" y="5"/>
                      <a:pt x="10" y="6"/>
                      <a:pt x="10" y="5"/>
                    </a:cubicBezTo>
                    <a:cubicBezTo>
                      <a:pt x="10" y="6"/>
                      <a:pt x="10" y="7"/>
                      <a:pt x="10" y="7"/>
                    </a:cubicBezTo>
                    <a:cubicBezTo>
                      <a:pt x="10" y="8"/>
                      <a:pt x="10" y="8"/>
                      <a:pt x="10" y="8"/>
                    </a:cubicBezTo>
                    <a:cubicBezTo>
                      <a:pt x="10" y="8"/>
                      <a:pt x="10" y="7"/>
                      <a:pt x="10" y="8"/>
                    </a:cubicBezTo>
                    <a:cubicBezTo>
                      <a:pt x="10" y="8"/>
                      <a:pt x="10" y="7"/>
                      <a:pt x="10" y="8"/>
                    </a:cubicBezTo>
                    <a:cubicBezTo>
                      <a:pt x="11" y="7"/>
                      <a:pt x="11" y="6"/>
                      <a:pt x="11" y="6"/>
                    </a:cubicBezTo>
                    <a:cubicBezTo>
                      <a:pt x="11" y="6"/>
                      <a:pt x="11" y="7"/>
                      <a:pt x="11" y="7"/>
                    </a:cubicBezTo>
                    <a:cubicBezTo>
                      <a:pt x="11" y="5"/>
                      <a:pt x="11" y="5"/>
                      <a:pt x="11" y="5"/>
                    </a:cubicBezTo>
                    <a:cubicBezTo>
                      <a:pt x="11" y="5"/>
                      <a:pt x="11" y="6"/>
                      <a:pt x="11" y="5"/>
                    </a:cubicBezTo>
                    <a:cubicBezTo>
                      <a:pt x="11" y="5"/>
                      <a:pt x="11" y="5"/>
                      <a:pt x="11" y="5"/>
                    </a:cubicBezTo>
                    <a:cubicBezTo>
                      <a:pt x="11" y="5"/>
                      <a:pt x="11" y="4"/>
                      <a:pt x="11" y="6"/>
                    </a:cubicBezTo>
                    <a:cubicBezTo>
                      <a:pt x="11" y="6"/>
                      <a:pt x="11" y="6"/>
                      <a:pt x="11" y="6"/>
                    </a:cubicBezTo>
                    <a:cubicBezTo>
                      <a:pt x="11" y="6"/>
                      <a:pt x="11" y="6"/>
                      <a:pt x="11" y="6"/>
                    </a:cubicBezTo>
                    <a:cubicBezTo>
                      <a:pt x="11" y="6"/>
                      <a:pt x="11" y="6"/>
                      <a:pt x="11" y="6"/>
                    </a:cubicBezTo>
                    <a:cubicBezTo>
                      <a:pt x="11" y="6"/>
                      <a:pt x="12" y="5"/>
                      <a:pt x="12" y="5"/>
                    </a:cubicBezTo>
                    <a:cubicBezTo>
                      <a:pt x="11" y="5"/>
                      <a:pt x="12" y="6"/>
                      <a:pt x="11" y="5"/>
                    </a:cubicBezTo>
                    <a:cubicBezTo>
                      <a:pt x="12" y="5"/>
                      <a:pt x="12" y="4"/>
                      <a:pt x="12" y="4"/>
                    </a:cubicBezTo>
                    <a:cubicBezTo>
                      <a:pt x="12" y="5"/>
                      <a:pt x="12" y="5"/>
                      <a:pt x="12" y="5"/>
                    </a:cubicBezTo>
                    <a:cubicBezTo>
                      <a:pt x="12" y="4"/>
                      <a:pt x="12" y="4"/>
                      <a:pt x="12" y="4"/>
                    </a:cubicBezTo>
                    <a:cubicBezTo>
                      <a:pt x="12" y="3"/>
                      <a:pt x="12" y="5"/>
                      <a:pt x="12" y="4"/>
                    </a:cubicBezTo>
                    <a:cubicBezTo>
                      <a:pt x="12" y="5"/>
                      <a:pt x="12" y="3"/>
                      <a:pt x="12" y="4"/>
                    </a:cubicBezTo>
                    <a:cubicBezTo>
                      <a:pt x="12" y="4"/>
                      <a:pt x="12" y="4"/>
                      <a:pt x="12" y="4"/>
                    </a:cubicBezTo>
                    <a:cubicBezTo>
                      <a:pt x="13" y="4"/>
                      <a:pt x="13" y="5"/>
                      <a:pt x="13" y="4"/>
                    </a:cubicBezTo>
                    <a:cubicBezTo>
                      <a:pt x="13" y="5"/>
                      <a:pt x="13" y="4"/>
                      <a:pt x="13" y="4"/>
                    </a:cubicBezTo>
                    <a:cubicBezTo>
                      <a:pt x="13" y="4"/>
                      <a:pt x="13" y="4"/>
                      <a:pt x="13" y="4"/>
                    </a:cubicBezTo>
                    <a:cubicBezTo>
                      <a:pt x="13" y="4"/>
                      <a:pt x="13" y="3"/>
                      <a:pt x="13" y="4"/>
                    </a:cubicBezTo>
                    <a:cubicBezTo>
                      <a:pt x="13" y="4"/>
                      <a:pt x="13" y="3"/>
                      <a:pt x="13" y="3"/>
                    </a:cubicBezTo>
                    <a:cubicBezTo>
                      <a:pt x="13" y="4"/>
                      <a:pt x="13" y="4"/>
                      <a:pt x="13" y="4"/>
                    </a:cubicBezTo>
                    <a:cubicBezTo>
                      <a:pt x="13" y="4"/>
                      <a:pt x="13" y="4"/>
                      <a:pt x="13" y="4"/>
                    </a:cubicBezTo>
                    <a:cubicBezTo>
                      <a:pt x="14" y="3"/>
                      <a:pt x="13" y="5"/>
                      <a:pt x="13" y="4"/>
                    </a:cubicBezTo>
                    <a:cubicBezTo>
                      <a:pt x="13" y="5"/>
                      <a:pt x="13" y="3"/>
                      <a:pt x="13" y="4"/>
                    </a:cubicBezTo>
                    <a:cubicBezTo>
                      <a:pt x="13" y="4"/>
                      <a:pt x="14" y="3"/>
                      <a:pt x="14" y="4"/>
                    </a:cubicBezTo>
                    <a:cubicBezTo>
                      <a:pt x="14" y="4"/>
                      <a:pt x="14" y="5"/>
                      <a:pt x="14" y="5"/>
                    </a:cubicBezTo>
                    <a:cubicBezTo>
                      <a:pt x="14" y="5"/>
                      <a:pt x="14" y="4"/>
                      <a:pt x="14" y="4"/>
                    </a:cubicBezTo>
                    <a:cubicBezTo>
                      <a:pt x="14" y="4"/>
                      <a:pt x="14" y="4"/>
                      <a:pt x="14" y="4"/>
                    </a:cubicBezTo>
                    <a:cubicBezTo>
                      <a:pt x="14" y="3"/>
                      <a:pt x="14" y="4"/>
                      <a:pt x="14" y="3"/>
                    </a:cubicBezTo>
                    <a:cubicBezTo>
                      <a:pt x="14" y="4"/>
                      <a:pt x="14" y="3"/>
                      <a:pt x="14" y="4"/>
                    </a:cubicBezTo>
                    <a:cubicBezTo>
                      <a:pt x="14" y="5"/>
                      <a:pt x="14" y="5"/>
                      <a:pt x="14" y="5"/>
                    </a:cubicBezTo>
                    <a:cubicBezTo>
                      <a:pt x="14" y="5"/>
                      <a:pt x="14" y="4"/>
                      <a:pt x="14" y="4"/>
                    </a:cubicBezTo>
                    <a:cubicBezTo>
                      <a:pt x="14" y="4"/>
                      <a:pt x="14" y="4"/>
                      <a:pt x="14" y="4"/>
                    </a:cubicBezTo>
                    <a:cubicBezTo>
                      <a:pt x="14" y="3"/>
                      <a:pt x="14" y="4"/>
                      <a:pt x="14" y="3"/>
                    </a:cubicBezTo>
                    <a:cubicBezTo>
                      <a:pt x="14" y="4"/>
                      <a:pt x="15" y="3"/>
                      <a:pt x="15" y="4"/>
                    </a:cubicBezTo>
                    <a:cubicBezTo>
                      <a:pt x="15" y="4"/>
                      <a:pt x="15" y="3"/>
                      <a:pt x="15" y="3"/>
                    </a:cubicBezTo>
                    <a:cubicBezTo>
                      <a:pt x="15" y="4"/>
                      <a:pt x="15" y="4"/>
                      <a:pt x="15" y="4"/>
                    </a:cubicBezTo>
                    <a:cubicBezTo>
                      <a:pt x="15" y="4"/>
                      <a:pt x="15" y="4"/>
                      <a:pt x="15" y="4"/>
                    </a:cubicBezTo>
                    <a:cubicBezTo>
                      <a:pt x="15" y="4"/>
                      <a:pt x="15" y="4"/>
                      <a:pt x="15" y="5"/>
                    </a:cubicBezTo>
                    <a:cubicBezTo>
                      <a:pt x="15" y="4"/>
                      <a:pt x="15" y="4"/>
                      <a:pt x="15" y="3"/>
                    </a:cubicBezTo>
                    <a:cubicBezTo>
                      <a:pt x="15" y="5"/>
                      <a:pt x="15" y="3"/>
                      <a:pt x="15" y="4"/>
                    </a:cubicBezTo>
                    <a:cubicBezTo>
                      <a:pt x="15" y="4"/>
                      <a:pt x="15" y="4"/>
                      <a:pt x="15" y="5"/>
                    </a:cubicBezTo>
                    <a:cubicBezTo>
                      <a:pt x="15" y="6"/>
                      <a:pt x="16" y="4"/>
                      <a:pt x="16" y="4"/>
                    </a:cubicBezTo>
                    <a:cubicBezTo>
                      <a:pt x="16" y="3"/>
                      <a:pt x="16" y="3"/>
                      <a:pt x="16" y="3"/>
                    </a:cubicBezTo>
                    <a:cubicBezTo>
                      <a:pt x="16" y="4"/>
                      <a:pt x="16" y="3"/>
                      <a:pt x="16" y="4"/>
                    </a:cubicBezTo>
                    <a:cubicBezTo>
                      <a:pt x="16" y="3"/>
                      <a:pt x="16" y="4"/>
                      <a:pt x="16" y="3"/>
                    </a:cubicBezTo>
                    <a:cubicBezTo>
                      <a:pt x="16" y="4"/>
                      <a:pt x="16" y="3"/>
                      <a:pt x="17" y="4"/>
                    </a:cubicBezTo>
                    <a:cubicBezTo>
                      <a:pt x="17" y="4"/>
                      <a:pt x="17" y="4"/>
                      <a:pt x="17" y="4"/>
                    </a:cubicBezTo>
                    <a:cubicBezTo>
                      <a:pt x="17" y="3"/>
                      <a:pt x="17" y="4"/>
                      <a:pt x="17" y="4"/>
                    </a:cubicBezTo>
                    <a:cubicBezTo>
                      <a:pt x="17" y="4"/>
                      <a:pt x="17" y="4"/>
                      <a:pt x="17" y="3"/>
                    </a:cubicBezTo>
                    <a:cubicBezTo>
                      <a:pt x="17" y="4"/>
                      <a:pt x="17" y="4"/>
                      <a:pt x="17" y="5"/>
                    </a:cubicBezTo>
                    <a:cubicBezTo>
                      <a:pt x="17" y="5"/>
                      <a:pt x="17" y="3"/>
                      <a:pt x="17" y="3"/>
                    </a:cubicBezTo>
                    <a:cubicBezTo>
                      <a:pt x="17" y="4"/>
                      <a:pt x="17" y="4"/>
                      <a:pt x="17" y="4"/>
                    </a:cubicBezTo>
                    <a:cubicBezTo>
                      <a:pt x="17" y="3"/>
                      <a:pt x="17" y="3"/>
                      <a:pt x="17" y="3"/>
                    </a:cubicBezTo>
                    <a:cubicBezTo>
                      <a:pt x="17" y="3"/>
                      <a:pt x="17" y="4"/>
                      <a:pt x="17" y="5"/>
                    </a:cubicBezTo>
                    <a:cubicBezTo>
                      <a:pt x="17" y="5"/>
                      <a:pt x="17" y="5"/>
                      <a:pt x="17" y="4"/>
                    </a:cubicBezTo>
                    <a:cubicBezTo>
                      <a:pt x="17" y="5"/>
                      <a:pt x="17" y="5"/>
                      <a:pt x="17" y="5"/>
                    </a:cubicBezTo>
                    <a:cubicBezTo>
                      <a:pt x="17" y="4"/>
                      <a:pt x="17" y="5"/>
                      <a:pt x="17" y="4"/>
                    </a:cubicBezTo>
                    <a:cubicBezTo>
                      <a:pt x="17" y="5"/>
                      <a:pt x="17" y="5"/>
                      <a:pt x="17" y="5"/>
                    </a:cubicBezTo>
                    <a:cubicBezTo>
                      <a:pt x="17" y="5"/>
                      <a:pt x="17" y="5"/>
                      <a:pt x="17" y="5"/>
                    </a:cubicBezTo>
                    <a:cubicBezTo>
                      <a:pt x="17" y="4"/>
                      <a:pt x="17" y="4"/>
                      <a:pt x="17" y="4"/>
                    </a:cubicBezTo>
                    <a:cubicBezTo>
                      <a:pt x="17" y="4"/>
                      <a:pt x="17" y="4"/>
                      <a:pt x="17" y="3"/>
                    </a:cubicBezTo>
                    <a:cubicBezTo>
                      <a:pt x="17" y="4"/>
                      <a:pt x="18" y="4"/>
                      <a:pt x="18" y="4"/>
                    </a:cubicBezTo>
                    <a:cubicBezTo>
                      <a:pt x="18" y="4"/>
                      <a:pt x="18" y="3"/>
                      <a:pt x="18" y="3"/>
                    </a:cubicBezTo>
                    <a:cubicBezTo>
                      <a:pt x="18" y="4"/>
                      <a:pt x="18" y="3"/>
                      <a:pt x="18" y="4"/>
                    </a:cubicBezTo>
                    <a:cubicBezTo>
                      <a:pt x="18" y="4"/>
                      <a:pt x="18" y="3"/>
                      <a:pt x="18" y="4"/>
                    </a:cubicBezTo>
                    <a:cubicBezTo>
                      <a:pt x="18" y="4"/>
                      <a:pt x="18" y="5"/>
                      <a:pt x="18" y="4"/>
                    </a:cubicBezTo>
                    <a:cubicBezTo>
                      <a:pt x="18" y="4"/>
                      <a:pt x="18" y="3"/>
                      <a:pt x="18" y="3"/>
                    </a:cubicBezTo>
                    <a:cubicBezTo>
                      <a:pt x="18" y="4"/>
                      <a:pt x="18" y="4"/>
                      <a:pt x="18" y="4"/>
                    </a:cubicBezTo>
                    <a:cubicBezTo>
                      <a:pt x="18" y="4"/>
                      <a:pt x="18" y="4"/>
                      <a:pt x="18" y="4"/>
                    </a:cubicBezTo>
                    <a:cubicBezTo>
                      <a:pt x="18" y="4"/>
                      <a:pt x="18" y="4"/>
                      <a:pt x="18" y="4"/>
                    </a:cubicBezTo>
                    <a:cubicBezTo>
                      <a:pt x="18" y="4"/>
                      <a:pt x="18" y="4"/>
                      <a:pt x="18" y="4"/>
                    </a:cubicBezTo>
                    <a:cubicBezTo>
                      <a:pt x="18" y="3"/>
                      <a:pt x="18" y="4"/>
                      <a:pt x="18" y="3"/>
                    </a:cubicBezTo>
                    <a:cubicBezTo>
                      <a:pt x="18" y="3"/>
                      <a:pt x="18" y="3"/>
                      <a:pt x="18" y="4"/>
                    </a:cubicBezTo>
                    <a:cubicBezTo>
                      <a:pt x="18" y="4"/>
                      <a:pt x="18" y="4"/>
                      <a:pt x="18" y="4"/>
                    </a:cubicBezTo>
                    <a:cubicBezTo>
                      <a:pt x="18" y="4"/>
                      <a:pt x="18" y="4"/>
                      <a:pt x="18" y="3"/>
                    </a:cubicBezTo>
                    <a:cubicBezTo>
                      <a:pt x="18" y="3"/>
                      <a:pt x="18" y="3"/>
                      <a:pt x="18" y="3"/>
                    </a:cubicBezTo>
                    <a:cubicBezTo>
                      <a:pt x="18" y="3"/>
                      <a:pt x="19" y="3"/>
                      <a:pt x="19" y="3"/>
                    </a:cubicBezTo>
                    <a:cubicBezTo>
                      <a:pt x="19" y="3"/>
                      <a:pt x="19" y="5"/>
                      <a:pt x="19" y="5"/>
                    </a:cubicBezTo>
                    <a:cubicBezTo>
                      <a:pt x="19" y="5"/>
                      <a:pt x="19" y="3"/>
                      <a:pt x="19" y="3"/>
                    </a:cubicBezTo>
                    <a:cubicBezTo>
                      <a:pt x="19" y="3"/>
                      <a:pt x="19" y="2"/>
                      <a:pt x="19" y="3"/>
                    </a:cubicBezTo>
                    <a:cubicBezTo>
                      <a:pt x="19" y="3"/>
                      <a:pt x="19" y="3"/>
                      <a:pt x="19" y="3"/>
                    </a:cubicBezTo>
                    <a:cubicBezTo>
                      <a:pt x="19" y="3"/>
                      <a:pt x="20" y="2"/>
                      <a:pt x="20" y="3"/>
                    </a:cubicBezTo>
                    <a:cubicBezTo>
                      <a:pt x="20" y="4"/>
                      <a:pt x="20" y="4"/>
                      <a:pt x="20" y="4"/>
                    </a:cubicBezTo>
                    <a:cubicBezTo>
                      <a:pt x="20" y="4"/>
                      <a:pt x="20" y="5"/>
                      <a:pt x="20" y="4"/>
                    </a:cubicBezTo>
                    <a:cubicBezTo>
                      <a:pt x="20" y="3"/>
                      <a:pt x="20" y="3"/>
                      <a:pt x="20" y="3"/>
                    </a:cubicBezTo>
                    <a:cubicBezTo>
                      <a:pt x="20" y="3"/>
                      <a:pt x="20" y="3"/>
                      <a:pt x="20" y="3"/>
                    </a:cubicBezTo>
                    <a:cubicBezTo>
                      <a:pt x="20" y="3"/>
                      <a:pt x="20" y="3"/>
                      <a:pt x="20" y="2"/>
                    </a:cubicBezTo>
                    <a:cubicBezTo>
                      <a:pt x="20" y="3"/>
                      <a:pt x="20" y="4"/>
                      <a:pt x="20" y="3"/>
                    </a:cubicBezTo>
                    <a:cubicBezTo>
                      <a:pt x="20" y="3"/>
                      <a:pt x="20" y="3"/>
                      <a:pt x="20" y="3"/>
                    </a:cubicBezTo>
                    <a:cubicBezTo>
                      <a:pt x="20" y="3"/>
                      <a:pt x="20" y="3"/>
                      <a:pt x="20" y="3"/>
                    </a:cubicBezTo>
                    <a:cubicBezTo>
                      <a:pt x="20" y="3"/>
                      <a:pt x="21" y="2"/>
                      <a:pt x="21" y="3"/>
                    </a:cubicBezTo>
                    <a:cubicBezTo>
                      <a:pt x="21" y="3"/>
                      <a:pt x="21" y="3"/>
                      <a:pt x="21" y="3"/>
                    </a:cubicBezTo>
                    <a:cubicBezTo>
                      <a:pt x="21" y="3"/>
                      <a:pt x="21" y="2"/>
                      <a:pt x="21" y="2"/>
                    </a:cubicBezTo>
                    <a:cubicBezTo>
                      <a:pt x="21" y="3"/>
                      <a:pt x="21" y="3"/>
                      <a:pt x="21" y="3"/>
                    </a:cubicBezTo>
                    <a:cubicBezTo>
                      <a:pt x="21" y="3"/>
                      <a:pt x="21" y="3"/>
                      <a:pt x="21" y="2"/>
                    </a:cubicBezTo>
                    <a:cubicBezTo>
                      <a:pt x="21" y="3"/>
                      <a:pt x="21" y="3"/>
                      <a:pt x="21" y="4"/>
                    </a:cubicBezTo>
                    <a:cubicBezTo>
                      <a:pt x="21" y="2"/>
                      <a:pt x="22" y="2"/>
                      <a:pt x="22" y="2"/>
                    </a:cubicBezTo>
                    <a:cubicBezTo>
                      <a:pt x="22" y="2"/>
                      <a:pt x="22" y="2"/>
                      <a:pt x="22" y="2"/>
                    </a:cubicBezTo>
                    <a:cubicBezTo>
                      <a:pt x="22" y="3"/>
                      <a:pt x="22" y="2"/>
                      <a:pt x="22" y="2"/>
                    </a:cubicBezTo>
                    <a:cubicBezTo>
                      <a:pt x="22" y="2"/>
                      <a:pt x="22" y="3"/>
                      <a:pt x="22" y="3"/>
                    </a:cubicBezTo>
                    <a:cubicBezTo>
                      <a:pt x="22" y="4"/>
                      <a:pt x="22" y="3"/>
                      <a:pt x="22" y="2"/>
                    </a:cubicBezTo>
                    <a:cubicBezTo>
                      <a:pt x="22" y="2"/>
                      <a:pt x="22" y="3"/>
                      <a:pt x="22" y="2"/>
                    </a:cubicBezTo>
                    <a:cubicBezTo>
                      <a:pt x="22" y="2"/>
                      <a:pt x="22" y="3"/>
                      <a:pt x="22" y="2"/>
                    </a:cubicBezTo>
                    <a:cubicBezTo>
                      <a:pt x="22" y="2"/>
                      <a:pt x="22" y="3"/>
                      <a:pt x="22" y="3"/>
                    </a:cubicBezTo>
                    <a:cubicBezTo>
                      <a:pt x="22" y="3"/>
                      <a:pt x="22" y="3"/>
                      <a:pt x="22" y="3"/>
                    </a:cubicBezTo>
                    <a:cubicBezTo>
                      <a:pt x="23" y="4"/>
                      <a:pt x="22" y="4"/>
                      <a:pt x="22" y="6"/>
                    </a:cubicBezTo>
                    <a:cubicBezTo>
                      <a:pt x="22" y="5"/>
                      <a:pt x="22" y="5"/>
                      <a:pt x="22" y="5"/>
                    </a:cubicBezTo>
                    <a:cubicBezTo>
                      <a:pt x="22" y="6"/>
                      <a:pt x="22" y="6"/>
                      <a:pt x="22" y="7"/>
                    </a:cubicBezTo>
                    <a:cubicBezTo>
                      <a:pt x="22" y="6"/>
                      <a:pt x="23" y="5"/>
                      <a:pt x="22" y="5"/>
                    </a:cubicBezTo>
                    <a:cubicBezTo>
                      <a:pt x="23" y="4"/>
                      <a:pt x="23" y="3"/>
                      <a:pt x="23" y="3"/>
                    </a:cubicBezTo>
                    <a:cubicBezTo>
                      <a:pt x="23" y="3"/>
                      <a:pt x="23" y="3"/>
                      <a:pt x="23" y="4"/>
                    </a:cubicBezTo>
                    <a:cubicBezTo>
                      <a:pt x="23" y="4"/>
                      <a:pt x="23" y="3"/>
                      <a:pt x="23" y="3"/>
                    </a:cubicBezTo>
                    <a:cubicBezTo>
                      <a:pt x="23" y="3"/>
                      <a:pt x="23" y="2"/>
                      <a:pt x="23" y="2"/>
                    </a:cubicBezTo>
                    <a:cubicBezTo>
                      <a:pt x="23" y="2"/>
                      <a:pt x="23" y="3"/>
                      <a:pt x="23" y="3"/>
                    </a:cubicBezTo>
                    <a:cubicBezTo>
                      <a:pt x="23" y="2"/>
                      <a:pt x="23" y="2"/>
                      <a:pt x="23" y="2"/>
                    </a:cubicBezTo>
                    <a:cubicBezTo>
                      <a:pt x="23" y="1"/>
                      <a:pt x="23" y="2"/>
                      <a:pt x="23" y="1"/>
                    </a:cubicBezTo>
                    <a:cubicBezTo>
                      <a:pt x="23" y="2"/>
                      <a:pt x="23" y="3"/>
                      <a:pt x="23" y="3"/>
                    </a:cubicBezTo>
                    <a:cubicBezTo>
                      <a:pt x="23" y="3"/>
                      <a:pt x="23" y="2"/>
                      <a:pt x="23" y="1"/>
                    </a:cubicBezTo>
                    <a:cubicBezTo>
                      <a:pt x="23" y="1"/>
                      <a:pt x="23" y="2"/>
                      <a:pt x="23" y="3"/>
                    </a:cubicBezTo>
                    <a:cubicBezTo>
                      <a:pt x="23" y="3"/>
                      <a:pt x="23" y="1"/>
                      <a:pt x="23" y="3"/>
                    </a:cubicBezTo>
                    <a:cubicBezTo>
                      <a:pt x="23" y="2"/>
                      <a:pt x="23" y="2"/>
                      <a:pt x="23" y="2"/>
                    </a:cubicBezTo>
                    <a:cubicBezTo>
                      <a:pt x="23" y="3"/>
                      <a:pt x="23" y="3"/>
                      <a:pt x="23" y="3"/>
                    </a:cubicBezTo>
                    <a:cubicBezTo>
                      <a:pt x="23" y="3"/>
                      <a:pt x="24" y="2"/>
                      <a:pt x="24" y="3"/>
                    </a:cubicBezTo>
                    <a:cubicBezTo>
                      <a:pt x="24" y="3"/>
                      <a:pt x="24" y="3"/>
                      <a:pt x="24" y="2"/>
                    </a:cubicBezTo>
                    <a:cubicBezTo>
                      <a:pt x="24" y="2"/>
                      <a:pt x="24" y="3"/>
                      <a:pt x="24" y="2"/>
                    </a:cubicBezTo>
                    <a:cubicBezTo>
                      <a:pt x="24" y="2"/>
                      <a:pt x="24" y="1"/>
                      <a:pt x="24" y="1"/>
                    </a:cubicBezTo>
                    <a:cubicBezTo>
                      <a:pt x="24" y="2"/>
                      <a:pt x="24" y="2"/>
                      <a:pt x="24" y="2"/>
                    </a:cubicBezTo>
                    <a:cubicBezTo>
                      <a:pt x="24" y="1"/>
                      <a:pt x="24" y="1"/>
                      <a:pt x="24" y="1"/>
                    </a:cubicBezTo>
                    <a:cubicBezTo>
                      <a:pt x="24" y="1"/>
                      <a:pt x="24" y="2"/>
                      <a:pt x="24" y="2"/>
                    </a:cubicBezTo>
                    <a:cubicBezTo>
                      <a:pt x="24" y="1"/>
                      <a:pt x="24" y="1"/>
                      <a:pt x="24" y="1"/>
                    </a:cubicBezTo>
                    <a:cubicBezTo>
                      <a:pt x="24" y="1"/>
                      <a:pt x="24" y="2"/>
                      <a:pt x="24" y="2"/>
                    </a:cubicBezTo>
                    <a:cubicBezTo>
                      <a:pt x="24" y="3"/>
                      <a:pt x="24" y="3"/>
                      <a:pt x="24" y="3"/>
                    </a:cubicBezTo>
                    <a:cubicBezTo>
                      <a:pt x="24" y="2"/>
                      <a:pt x="24" y="3"/>
                      <a:pt x="24" y="3"/>
                    </a:cubicBezTo>
                    <a:cubicBezTo>
                      <a:pt x="24" y="1"/>
                      <a:pt x="24" y="1"/>
                      <a:pt x="24" y="1"/>
                    </a:cubicBezTo>
                    <a:cubicBezTo>
                      <a:pt x="24" y="1"/>
                      <a:pt x="24" y="2"/>
                      <a:pt x="24" y="1"/>
                    </a:cubicBezTo>
                    <a:cubicBezTo>
                      <a:pt x="24" y="2"/>
                      <a:pt x="24" y="2"/>
                      <a:pt x="24" y="2"/>
                    </a:cubicBezTo>
                    <a:cubicBezTo>
                      <a:pt x="24" y="2"/>
                      <a:pt x="24" y="3"/>
                      <a:pt x="24" y="3"/>
                    </a:cubicBezTo>
                    <a:cubicBezTo>
                      <a:pt x="24" y="3"/>
                      <a:pt x="24" y="2"/>
                      <a:pt x="24" y="1"/>
                    </a:cubicBezTo>
                    <a:cubicBezTo>
                      <a:pt x="24" y="1"/>
                      <a:pt x="24" y="2"/>
                      <a:pt x="24" y="2"/>
                    </a:cubicBezTo>
                    <a:cubicBezTo>
                      <a:pt x="24" y="2"/>
                      <a:pt x="24" y="1"/>
                      <a:pt x="24" y="1"/>
                    </a:cubicBezTo>
                    <a:cubicBezTo>
                      <a:pt x="25" y="3"/>
                      <a:pt x="25" y="3"/>
                      <a:pt x="25" y="3"/>
                    </a:cubicBezTo>
                    <a:cubicBezTo>
                      <a:pt x="25" y="4"/>
                      <a:pt x="25" y="4"/>
                      <a:pt x="25" y="4"/>
                    </a:cubicBezTo>
                    <a:cubicBezTo>
                      <a:pt x="25" y="4"/>
                      <a:pt x="25" y="4"/>
                      <a:pt x="25" y="4"/>
                    </a:cubicBezTo>
                    <a:cubicBezTo>
                      <a:pt x="25" y="5"/>
                      <a:pt x="25" y="4"/>
                      <a:pt x="25" y="5"/>
                    </a:cubicBezTo>
                    <a:cubicBezTo>
                      <a:pt x="25" y="5"/>
                      <a:pt x="25" y="5"/>
                      <a:pt x="25" y="5"/>
                    </a:cubicBezTo>
                    <a:cubicBezTo>
                      <a:pt x="25" y="4"/>
                      <a:pt x="25" y="3"/>
                      <a:pt x="25" y="2"/>
                    </a:cubicBezTo>
                    <a:cubicBezTo>
                      <a:pt x="25" y="1"/>
                      <a:pt x="25" y="5"/>
                      <a:pt x="25" y="3"/>
                    </a:cubicBezTo>
                    <a:cubicBezTo>
                      <a:pt x="25" y="2"/>
                      <a:pt x="25" y="1"/>
                      <a:pt x="25" y="2"/>
                    </a:cubicBezTo>
                    <a:cubicBezTo>
                      <a:pt x="25" y="2"/>
                      <a:pt x="25" y="1"/>
                      <a:pt x="25" y="1"/>
                    </a:cubicBezTo>
                    <a:cubicBezTo>
                      <a:pt x="25" y="2"/>
                      <a:pt x="25" y="2"/>
                      <a:pt x="25" y="3"/>
                    </a:cubicBezTo>
                    <a:cubicBezTo>
                      <a:pt x="25" y="3"/>
                      <a:pt x="25" y="3"/>
                      <a:pt x="25" y="3"/>
                    </a:cubicBezTo>
                    <a:cubicBezTo>
                      <a:pt x="25" y="3"/>
                      <a:pt x="25" y="4"/>
                      <a:pt x="25" y="4"/>
                    </a:cubicBezTo>
                    <a:cubicBezTo>
                      <a:pt x="25" y="4"/>
                      <a:pt x="25" y="4"/>
                      <a:pt x="25" y="3"/>
                    </a:cubicBezTo>
                    <a:cubicBezTo>
                      <a:pt x="25" y="3"/>
                      <a:pt x="25" y="4"/>
                      <a:pt x="25" y="3"/>
                    </a:cubicBezTo>
                    <a:cubicBezTo>
                      <a:pt x="25" y="3"/>
                      <a:pt x="25" y="4"/>
                      <a:pt x="25" y="2"/>
                    </a:cubicBezTo>
                    <a:cubicBezTo>
                      <a:pt x="25" y="2"/>
                      <a:pt x="25" y="2"/>
                      <a:pt x="25" y="1"/>
                    </a:cubicBezTo>
                    <a:cubicBezTo>
                      <a:pt x="25" y="1"/>
                      <a:pt x="25" y="1"/>
                      <a:pt x="25" y="1"/>
                    </a:cubicBezTo>
                    <a:cubicBezTo>
                      <a:pt x="25" y="1"/>
                      <a:pt x="25" y="1"/>
                      <a:pt x="25" y="1"/>
                    </a:cubicBezTo>
                    <a:cubicBezTo>
                      <a:pt x="26" y="2"/>
                      <a:pt x="25" y="0"/>
                      <a:pt x="26" y="1"/>
                    </a:cubicBezTo>
                    <a:cubicBezTo>
                      <a:pt x="26" y="2"/>
                      <a:pt x="26" y="2"/>
                      <a:pt x="26" y="2"/>
                    </a:cubicBezTo>
                    <a:cubicBezTo>
                      <a:pt x="26" y="2"/>
                      <a:pt x="25" y="1"/>
                      <a:pt x="25" y="3"/>
                    </a:cubicBezTo>
                    <a:cubicBezTo>
                      <a:pt x="26" y="3"/>
                      <a:pt x="26" y="2"/>
                      <a:pt x="26" y="2"/>
                    </a:cubicBezTo>
                    <a:cubicBezTo>
                      <a:pt x="26" y="3"/>
                      <a:pt x="26" y="3"/>
                      <a:pt x="26" y="3"/>
                    </a:cubicBezTo>
                    <a:cubicBezTo>
                      <a:pt x="26" y="3"/>
                      <a:pt x="26" y="4"/>
                      <a:pt x="26" y="3"/>
                    </a:cubicBezTo>
                    <a:cubicBezTo>
                      <a:pt x="26" y="3"/>
                      <a:pt x="26" y="3"/>
                      <a:pt x="26" y="2"/>
                    </a:cubicBezTo>
                    <a:cubicBezTo>
                      <a:pt x="26" y="2"/>
                      <a:pt x="26" y="2"/>
                      <a:pt x="26" y="2"/>
                    </a:cubicBezTo>
                    <a:cubicBezTo>
                      <a:pt x="26" y="3"/>
                      <a:pt x="26" y="2"/>
                      <a:pt x="26" y="3"/>
                    </a:cubicBezTo>
                    <a:cubicBezTo>
                      <a:pt x="26" y="2"/>
                      <a:pt x="26" y="2"/>
                      <a:pt x="26" y="3"/>
                    </a:cubicBezTo>
                    <a:cubicBezTo>
                      <a:pt x="26" y="4"/>
                      <a:pt x="26" y="3"/>
                      <a:pt x="26" y="4"/>
                    </a:cubicBezTo>
                    <a:cubicBezTo>
                      <a:pt x="26" y="4"/>
                      <a:pt x="26" y="5"/>
                      <a:pt x="26" y="6"/>
                    </a:cubicBezTo>
                    <a:cubicBezTo>
                      <a:pt x="26" y="6"/>
                      <a:pt x="26" y="6"/>
                      <a:pt x="26" y="6"/>
                    </a:cubicBezTo>
                    <a:cubicBezTo>
                      <a:pt x="26" y="4"/>
                      <a:pt x="26" y="4"/>
                      <a:pt x="26" y="4"/>
                    </a:cubicBezTo>
                    <a:cubicBezTo>
                      <a:pt x="26" y="5"/>
                      <a:pt x="26" y="4"/>
                      <a:pt x="26" y="3"/>
                    </a:cubicBezTo>
                    <a:cubicBezTo>
                      <a:pt x="26" y="4"/>
                      <a:pt x="26" y="4"/>
                      <a:pt x="26" y="5"/>
                    </a:cubicBezTo>
                    <a:cubicBezTo>
                      <a:pt x="26" y="4"/>
                      <a:pt x="26" y="4"/>
                      <a:pt x="27" y="5"/>
                    </a:cubicBezTo>
                    <a:cubicBezTo>
                      <a:pt x="26" y="3"/>
                      <a:pt x="27" y="4"/>
                      <a:pt x="27" y="3"/>
                    </a:cubicBezTo>
                    <a:cubicBezTo>
                      <a:pt x="27" y="3"/>
                      <a:pt x="27" y="2"/>
                      <a:pt x="27" y="2"/>
                    </a:cubicBezTo>
                    <a:cubicBezTo>
                      <a:pt x="27" y="2"/>
                      <a:pt x="27" y="2"/>
                      <a:pt x="27" y="3"/>
                    </a:cubicBezTo>
                    <a:cubicBezTo>
                      <a:pt x="27" y="2"/>
                      <a:pt x="27" y="4"/>
                      <a:pt x="27" y="3"/>
                    </a:cubicBezTo>
                    <a:cubicBezTo>
                      <a:pt x="27" y="3"/>
                      <a:pt x="27" y="4"/>
                      <a:pt x="27" y="5"/>
                    </a:cubicBezTo>
                    <a:cubicBezTo>
                      <a:pt x="27" y="4"/>
                      <a:pt x="27" y="6"/>
                      <a:pt x="27" y="6"/>
                    </a:cubicBezTo>
                    <a:cubicBezTo>
                      <a:pt x="27" y="5"/>
                      <a:pt x="27" y="5"/>
                      <a:pt x="27" y="4"/>
                    </a:cubicBezTo>
                    <a:cubicBezTo>
                      <a:pt x="27" y="5"/>
                      <a:pt x="27" y="4"/>
                      <a:pt x="28" y="4"/>
                    </a:cubicBezTo>
                    <a:cubicBezTo>
                      <a:pt x="28" y="5"/>
                      <a:pt x="28" y="6"/>
                      <a:pt x="28" y="6"/>
                    </a:cubicBezTo>
                    <a:cubicBezTo>
                      <a:pt x="28" y="6"/>
                      <a:pt x="28" y="5"/>
                      <a:pt x="28" y="5"/>
                    </a:cubicBezTo>
                    <a:cubicBezTo>
                      <a:pt x="28" y="6"/>
                      <a:pt x="28" y="6"/>
                      <a:pt x="28" y="6"/>
                    </a:cubicBezTo>
                    <a:cubicBezTo>
                      <a:pt x="28" y="5"/>
                      <a:pt x="28" y="6"/>
                      <a:pt x="28" y="5"/>
                    </a:cubicBezTo>
                    <a:cubicBezTo>
                      <a:pt x="28" y="6"/>
                      <a:pt x="28" y="6"/>
                      <a:pt x="28" y="6"/>
                    </a:cubicBezTo>
                    <a:cubicBezTo>
                      <a:pt x="28" y="6"/>
                      <a:pt x="28" y="6"/>
                      <a:pt x="28" y="6"/>
                    </a:cubicBezTo>
                    <a:cubicBezTo>
                      <a:pt x="28" y="6"/>
                      <a:pt x="28" y="6"/>
                      <a:pt x="28" y="7"/>
                    </a:cubicBezTo>
                    <a:cubicBezTo>
                      <a:pt x="28" y="8"/>
                      <a:pt x="28" y="7"/>
                      <a:pt x="28" y="7"/>
                    </a:cubicBezTo>
                    <a:cubicBezTo>
                      <a:pt x="28" y="6"/>
                      <a:pt x="28" y="6"/>
                      <a:pt x="28" y="6"/>
                    </a:cubicBezTo>
                    <a:cubicBezTo>
                      <a:pt x="28" y="5"/>
                      <a:pt x="28" y="6"/>
                      <a:pt x="28" y="6"/>
                    </a:cubicBezTo>
                    <a:cubicBezTo>
                      <a:pt x="28" y="6"/>
                      <a:pt x="28" y="6"/>
                      <a:pt x="28" y="6"/>
                    </a:cubicBezTo>
                    <a:cubicBezTo>
                      <a:pt x="29" y="6"/>
                      <a:pt x="29" y="6"/>
                      <a:pt x="29" y="6"/>
                    </a:cubicBezTo>
                    <a:cubicBezTo>
                      <a:pt x="29" y="7"/>
                      <a:pt x="29" y="7"/>
                      <a:pt x="29" y="7"/>
                    </a:cubicBezTo>
                    <a:cubicBezTo>
                      <a:pt x="28" y="8"/>
                      <a:pt x="28" y="8"/>
                      <a:pt x="28" y="8"/>
                    </a:cubicBezTo>
                    <a:cubicBezTo>
                      <a:pt x="28" y="8"/>
                      <a:pt x="28" y="7"/>
                      <a:pt x="28" y="7"/>
                    </a:cubicBezTo>
                    <a:cubicBezTo>
                      <a:pt x="28" y="6"/>
                      <a:pt x="28" y="6"/>
                      <a:pt x="28" y="7"/>
                    </a:cubicBezTo>
                    <a:cubicBezTo>
                      <a:pt x="28" y="7"/>
                      <a:pt x="28" y="7"/>
                      <a:pt x="28" y="7"/>
                    </a:cubicBezTo>
                    <a:cubicBezTo>
                      <a:pt x="28" y="8"/>
                      <a:pt x="28" y="8"/>
                      <a:pt x="28" y="8"/>
                    </a:cubicBezTo>
                    <a:cubicBezTo>
                      <a:pt x="28" y="8"/>
                      <a:pt x="28" y="8"/>
                      <a:pt x="28" y="8"/>
                    </a:cubicBezTo>
                    <a:cubicBezTo>
                      <a:pt x="28" y="9"/>
                      <a:pt x="28" y="9"/>
                      <a:pt x="28" y="9"/>
                    </a:cubicBezTo>
                    <a:cubicBezTo>
                      <a:pt x="28" y="8"/>
                      <a:pt x="28" y="8"/>
                      <a:pt x="28" y="8"/>
                    </a:cubicBezTo>
                    <a:cubicBezTo>
                      <a:pt x="28" y="9"/>
                      <a:pt x="28" y="9"/>
                      <a:pt x="28" y="9"/>
                    </a:cubicBezTo>
                    <a:cubicBezTo>
                      <a:pt x="28" y="8"/>
                      <a:pt x="28" y="9"/>
                      <a:pt x="28" y="9"/>
                    </a:cubicBezTo>
                    <a:cubicBezTo>
                      <a:pt x="28" y="8"/>
                      <a:pt x="28" y="8"/>
                      <a:pt x="28" y="7"/>
                    </a:cubicBezTo>
                    <a:cubicBezTo>
                      <a:pt x="28" y="7"/>
                      <a:pt x="28" y="7"/>
                      <a:pt x="28" y="7"/>
                    </a:cubicBezTo>
                    <a:cubicBezTo>
                      <a:pt x="28" y="7"/>
                      <a:pt x="28" y="8"/>
                      <a:pt x="28" y="9"/>
                    </a:cubicBezTo>
                    <a:cubicBezTo>
                      <a:pt x="28" y="8"/>
                      <a:pt x="28" y="8"/>
                      <a:pt x="28" y="8"/>
                    </a:cubicBezTo>
                    <a:cubicBezTo>
                      <a:pt x="27" y="8"/>
                      <a:pt x="27" y="9"/>
                      <a:pt x="27" y="9"/>
                    </a:cubicBezTo>
                    <a:cubicBezTo>
                      <a:pt x="27" y="9"/>
                      <a:pt x="27" y="9"/>
                      <a:pt x="27" y="9"/>
                    </a:cubicBezTo>
                    <a:cubicBezTo>
                      <a:pt x="27" y="8"/>
                      <a:pt x="27" y="8"/>
                      <a:pt x="27" y="8"/>
                    </a:cubicBezTo>
                    <a:cubicBezTo>
                      <a:pt x="27" y="9"/>
                      <a:pt x="27" y="9"/>
                      <a:pt x="26" y="9"/>
                    </a:cubicBezTo>
                    <a:cubicBezTo>
                      <a:pt x="26" y="9"/>
                      <a:pt x="26" y="10"/>
                      <a:pt x="26" y="9"/>
                    </a:cubicBezTo>
                    <a:cubicBezTo>
                      <a:pt x="26" y="9"/>
                      <a:pt x="25" y="10"/>
                      <a:pt x="25" y="9"/>
                    </a:cubicBezTo>
                    <a:cubicBezTo>
                      <a:pt x="25" y="9"/>
                      <a:pt x="25" y="9"/>
                      <a:pt x="25" y="9"/>
                    </a:cubicBezTo>
                    <a:cubicBezTo>
                      <a:pt x="25" y="9"/>
                      <a:pt x="25" y="8"/>
                      <a:pt x="25" y="8"/>
                    </a:cubicBezTo>
                    <a:cubicBezTo>
                      <a:pt x="25" y="9"/>
                      <a:pt x="25" y="9"/>
                      <a:pt x="25" y="10"/>
                    </a:cubicBezTo>
                    <a:cubicBezTo>
                      <a:pt x="25" y="9"/>
                      <a:pt x="25" y="10"/>
                      <a:pt x="24" y="10"/>
                    </a:cubicBezTo>
                    <a:cubicBezTo>
                      <a:pt x="24" y="10"/>
                      <a:pt x="24" y="10"/>
                      <a:pt x="24" y="10"/>
                    </a:cubicBezTo>
                    <a:cubicBezTo>
                      <a:pt x="24" y="11"/>
                      <a:pt x="24" y="10"/>
                      <a:pt x="24" y="10"/>
                    </a:cubicBezTo>
                    <a:cubicBezTo>
                      <a:pt x="24" y="9"/>
                      <a:pt x="24" y="9"/>
                      <a:pt x="24" y="9"/>
                    </a:cubicBezTo>
                    <a:cubicBezTo>
                      <a:pt x="24" y="10"/>
                      <a:pt x="24" y="10"/>
                      <a:pt x="24" y="10"/>
                    </a:cubicBezTo>
                    <a:cubicBezTo>
                      <a:pt x="23" y="10"/>
                      <a:pt x="23" y="10"/>
                      <a:pt x="23" y="10"/>
                    </a:cubicBezTo>
                    <a:cubicBezTo>
                      <a:pt x="23" y="11"/>
                      <a:pt x="23" y="10"/>
                      <a:pt x="22" y="11"/>
                    </a:cubicBezTo>
                    <a:cubicBezTo>
                      <a:pt x="22" y="10"/>
                      <a:pt x="22" y="10"/>
                      <a:pt x="22" y="10"/>
                    </a:cubicBezTo>
                    <a:cubicBezTo>
                      <a:pt x="22" y="12"/>
                      <a:pt x="21" y="10"/>
                      <a:pt x="21" y="11"/>
                    </a:cubicBezTo>
                    <a:cubicBezTo>
                      <a:pt x="21" y="10"/>
                      <a:pt x="21" y="10"/>
                      <a:pt x="21" y="10"/>
                    </a:cubicBezTo>
                    <a:cubicBezTo>
                      <a:pt x="21" y="10"/>
                      <a:pt x="21" y="10"/>
                      <a:pt x="21" y="11"/>
                    </a:cubicBezTo>
                    <a:cubicBezTo>
                      <a:pt x="21" y="11"/>
                      <a:pt x="21" y="12"/>
                      <a:pt x="21" y="11"/>
                    </a:cubicBezTo>
                    <a:cubicBezTo>
                      <a:pt x="20" y="11"/>
                      <a:pt x="20" y="11"/>
                      <a:pt x="20" y="12"/>
                    </a:cubicBezTo>
                    <a:cubicBezTo>
                      <a:pt x="20" y="11"/>
                      <a:pt x="20" y="11"/>
                      <a:pt x="20" y="11"/>
                    </a:cubicBezTo>
                    <a:cubicBezTo>
                      <a:pt x="20" y="11"/>
                      <a:pt x="20" y="11"/>
                      <a:pt x="20" y="11"/>
                    </a:cubicBezTo>
                    <a:cubicBezTo>
                      <a:pt x="20" y="11"/>
                      <a:pt x="20" y="11"/>
                      <a:pt x="20" y="11"/>
                    </a:cubicBezTo>
                    <a:cubicBezTo>
                      <a:pt x="20" y="11"/>
                      <a:pt x="20" y="10"/>
                      <a:pt x="20" y="12"/>
                    </a:cubicBezTo>
                    <a:cubicBezTo>
                      <a:pt x="20" y="11"/>
                      <a:pt x="19" y="12"/>
                      <a:pt x="19" y="11"/>
                    </a:cubicBezTo>
                    <a:cubicBezTo>
                      <a:pt x="19" y="12"/>
                      <a:pt x="19" y="12"/>
                      <a:pt x="19" y="12"/>
                    </a:cubicBezTo>
                    <a:cubicBezTo>
                      <a:pt x="19" y="12"/>
                      <a:pt x="19" y="11"/>
                      <a:pt x="19" y="12"/>
                    </a:cubicBezTo>
                    <a:cubicBezTo>
                      <a:pt x="18" y="12"/>
                      <a:pt x="19" y="11"/>
                      <a:pt x="18" y="11"/>
                    </a:cubicBezTo>
                    <a:cubicBezTo>
                      <a:pt x="18" y="11"/>
                      <a:pt x="18" y="12"/>
                      <a:pt x="18" y="12"/>
                    </a:cubicBezTo>
                    <a:cubicBezTo>
                      <a:pt x="18" y="13"/>
                      <a:pt x="18" y="11"/>
                      <a:pt x="18" y="11"/>
                    </a:cubicBezTo>
                    <a:cubicBezTo>
                      <a:pt x="17" y="12"/>
                      <a:pt x="17" y="12"/>
                      <a:pt x="16" y="12"/>
                    </a:cubicBezTo>
                    <a:cubicBezTo>
                      <a:pt x="16" y="12"/>
                      <a:pt x="16" y="12"/>
                      <a:pt x="16" y="12"/>
                    </a:cubicBezTo>
                    <a:cubicBezTo>
                      <a:pt x="16" y="13"/>
                      <a:pt x="16" y="10"/>
                      <a:pt x="16" y="12"/>
                    </a:cubicBezTo>
                    <a:cubicBezTo>
                      <a:pt x="16" y="12"/>
                      <a:pt x="16" y="12"/>
                      <a:pt x="16" y="11"/>
                    </a:cubicBezTo>
                    <a:cubicBezTo>
                      <a:pt x="16" y="12"/>
                      <a:pt x="15" y="11"/>
                      <a:pt x="15" y="12"/>
                    </a:cubicBezTo>
                    <a:cubicBezTo>
                      <a:pt x="15" y="12"/>
                      <a:pt x="15" y="12"/>
                      <a:pt x="15" y="11"/>
                    </a:cubicBezTo>
                    <a:cubicBezTo>
                      <a:pt x="15" y="11"/>
                      <a:pt x="15" y="12"/>
                      <a:pt x="15" y="11"/>
                    </a:cubicBezTo>
                    <a:cubicBezTo>
                      <a:pt x="15" y="11"/>
                      <a:pt x="15" y="11"/>
                      <a:pt x="15" y="11"/>
                    </a:cubicBezTo>
                    <a:cubicBezTo>
                      <a:pt x="15" y="10"/>
                      <a:pt x="15" y="12"/>
                      <a:pt x="15" y="10"/>
                    </a:cubicBezTo>
                    <a:cubicBezTo>
                      <a:pt x="15" y="10"/>
                      <a:pt x="15" y="11"/>
                      <a:pt x="15" y="11"/>
                    </a:cubicBezTo>
                    <a:cubicBezTo>
                      <a:pt x="14" y="11"/>
                      <a:pt x="14" y="11"/>
                      <a:pt x="13" y="12"/>
                    </a:cubicBezTo>
                    <a:cubicBezTo>
                      <a:pt x="13" y="11"/>
                      <a:pt x="13" y="9"/>
                      <a:pt x="13" y="10"/>
                    </a:cubicBezTo>
                    <a:cubicBezTo>
                      <a:pt x="13" y="10"/>
                      <a:pt x="13" y="11"/>
                      <a:pt x="13" y="11"/>
                    </a:cubicBezTo>
                    <a:cubicBezTo>
                      <a:pt x="13" y="11"/>
                      <a:pt x="13" y="9"/>
                      <a:pt x="13" y="10"/>
                    </a:cubicBezTo>
                    <a:cubicBezTo>
                      <a:pt x="13" y="11"/>
                      <a:pt x="13" y="10"/>
                      <a:pt x="13" y="11"/>
                    </a:cubicBezTo>
                    <a:cubicBezTo>
                      <a:pt x="13" y="10"/>
                      <a:pt x="13" y="10"/>
                      <a:pt x="13" y="10"/>
                    </a:cubicBezTo>
                    <a:cubicBezTo>
                      <a:pt x="13" y="10"/>
                      <a:pt x="13" y="10"/>
                      <a:pt x="13" y="10"/>
                    </a:cubicBezTo>
                    <a:cubicBezTo>
                      <a:pt x="12" y="11"/>
                      <a:pt x="12" y="10"/>
                      <a:pt x="12" y="12"/>
                    </a:cubicBezTo>
                    <a:cubicBezTo>
                      <a:pt x="11" y="12"/>
                      <a:pt x="10" y="13"/>
                      <a:pt x="9" y="13"/>
                    </a:cubicBezTo>
                    <a:cubicBezTo>
                      <a:pt x="8" y="13"/>
                      <a:pt x="8" y="13"/>
                      <a:pt x="7" y="13"/>
                    </a:cubicBezTo>
                    <a:cubicBezTo>
                      <a:pt x="7" y="11"/>
                      <a:pt x="7" y="11"/>
                      <a:pt x="6" y="12"/>
                    </a:cubicBezTo>
                    <a:cubicBezTo>
                      <a:pt x="6" y="12"/>
                      <a:pt x="6" y="12"/>
                      <a:pt x="6" y="11"/>
                    </a:cubicBezTo>
                    <a:cubicBezTo>
                      <a:pt x="6" y="12"/>
                      <a:pt x="6" y="12"/>
                      <a:pt x="6" y="12"/>
                    </a:cubicBezTo>
                    <a:cubicBezTo>
                      <a:pt x="6" y="12"/>
                      <a:pt x="5" y="13"/>
                      <a:pt x="5" y="13"/>
                    </a:cubicBezTo>
                    <a:cubicBezTo>
                      <a:pt x="5" y="12"/>
                      <a:pt x="5" y="12"/>
                      <a:pt x="5" y="12"/>
                    </a:cubicBezTo>
                    <a:cubicBezTo>
                      <a:pt x="5" y="12"/>
                      <a:pt x="5" y="12"/>
                      <a:pt x="5" y="12"/>
                    </a:cubicBezTo>
                    <a:cubicBezTo>
                      <a:pt x="5" y="12"/>
                      <a:pt x="5" y="12"/>
                      <a:pt x="5" y="12"/>
                    </a:cubicBezTo>
                    <a:cubicBezTo>
                      <a:pt x="5" y="12"/>
                      <a:pt x="5" y="13"/>
                      <a:pt x="5" y="13"/>
                    </a:cubicBezTo>
                    <a:cubicBezTo>
                      <a:pt x="4" y="14"/>
                      <a:pt x="3" y="12"/>
                      <a:pt x="2" y="12"/>
                    </a:cubicBezTo>
                    <a:cubicBezTo>
                      <a:pt x="2" y="12"/>
                      <a:pt x="2" y="12"/>
                      <a:pt x="2" y="12"/>
                    </a:cubicBezTo>
                    <a:cubicBezTo>
                      <a:pt x="1" y="11"/>
                      <a:pt x="1" y="10"/>
                      <a:pt x="0" y="11"/>
                    </a:cubicBezTo>
                    <a:cubicBezTo>
                      <a:pt x="0" y="11"/>
                      <a:pt x="0" y="8"/>
                      <a:pt x="0"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5" name="Freeform 117"/>
              <p:cNvSpPr>
                <a:spLocks/>
              </p:cNvSpPr>
              <p:nvPr/>
            </p:nvSpPr>
            <p:spPr bwMode="auto">
              <a:xfrm>
                <a:off x="3534" y="2306"/>
                <a:ext cx="0" cy="4"/>
              </a:xfrm>
              <a:custGeom>
                <a:avLst/>
                <a:gdLst>
                  <a:gd name="T0" fmla="*/ 4 h 2"/>
                  <a:gd name="T1" fmla="*/ 0 h 2"/>
                  <a:gd name="T2" fmla="*/ 4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6" name="Freeform 118"/>
              <p:cNvSpPr>
                <a:spLocks/>
              </p:cNvSpPr>
              <p:nvPr/>
            </p:nvSpPr>
            <p:spPr bwMode="auto">
              <a:xfrm>
                <a:off x="3530" y="2296"/>
                <a:ext cx="0" cy="3"/>
              </a:xfrm>
              <a:custGeom>
                <a:avLst/>
                <a:gdLst>
                  <a:gd name="T0" fmla="*/ 3 h 1"/>
                  <a:gd name="T1" fmla="*/ 0 h 1"/>
                  <a:gd name="T2" fmla="*/ 0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7" name="Rectangle 119"/>
              <p:cNvSpPr>
                <a:spLocks noChangeArrowheads="1"/>
              </p:cNvSpPr>
              <p:nvPr/>
            </p:nvSpPr>
            <p:spPr bwMode="auto">
              <a:xfrm>
                <a:off x="3527" y="229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98" name="Freeform 120"/>
              <p:cNvSpPr>
                <a:spLocks/>
              </p:cNvSpPr>
              <p:nvPr/>
            </p:nvSpPr>
            <p:spPr bwMode="auto">
              <a:xfrm>
                <a:off x="3527" y="2292"/>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9" name="Freeform 121"/>
              <p:cNvSpPr>
                <a:spLocks/>
              </p:cNvSpPr>
              <p:nvPr/>
            </p:nvSpPr>
            <p:spPr bwMode="auto">
              <a:xfrm>
                <a:off x="3527" y="2294"/>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0" name="Freeform 122"/>
              <p:cNvSpPr>
                <a:spLocks/>
              </p:cNvSpPr>
              <p:nvPr/>
            </p:nvSpPr>
            <p:spPr bwMode="auto">
              <a:xfrm>
                <a:off x="3525" y="2292"/>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1" name="Freeform 123"/>
              <p:cNvSpPr>
                <a:spLocks/>
              </p:cNvSpPr>
              <p:nvPr/>
            </p:nvSpPr>
            <p:spPr bwMode="auto">
              <a:xfrm>
                <a:off x="3523" y="2292"/>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2" name="Freeform 124"/>
              <p:cNvSpPr>
                <a:spLocks/>
              </p:cNvSpPr>
              <p:nvPr/>
            </p:nvSpPr>
            <p:spPr bwMode="auto">
              <a:xfrm>
                <a:off x="3504" y="2296"/>
                <a:ext cx="0" cy="3"/>
              </a:xfrm>
              <a:custGeom>
                <a:avLst/>
                <a:gdLst>
                  <a:gd name="T0" fmla="*/ 3 h 3"/>
                  <a:gd name="T1" fmla="*/ 0 h 3"/>
                  <a:gd name="T2" fmla="*/ 3 h 3"/>
                  <a:gd name="T3" fmla="*/ 3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3" name="Freeform 125"/>
              <p:cNvSpPr>
                <a:spLocks/>
              </p:cNvSpPr>
              <p:nvPr/>
            </p:nvSpPr>
            <p:spPr bwMode="auto">
              <a:xfrm>
                <a:off x="3494" y="2296"/>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4" name="Freeform 126"/>
              <p:cNvSpPr>
                <a:spLocks/>
              </p:cNvSpPr>
              <p:nvPr/>
            </p:nvSpPr>
            <p:spPr bwMode="auto">
              <a:xfrm>
                <a:off x="3489" y="2303"/>
                <a:ext cx="0" cy="3"/>
              </a:xfrm>
              <a:custGeom>
                <a:avLst/>
                <a:gdLst>
                  <a:gd name="T0" fmla="*/ 0 h 3"/>
                  <a:gd name="T1" fmla="*/ 0 h 3"/>
                  <a:gd name="T2" fmla="*/ 3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5" name="Freeform 127"/>
              <p:cNvSpPr>
                <a:spLocks/>
              </p:cNvSpPr>
              <p:nvPr/>
            </p:nvSpPr>
            <p:spPr bwMode="auto">
              <a:xfrm>
                <a:off x="3473" y="2365"/>
                <a:ext cx="2" cy="2"/>
              </a:xfrm>
              <a:custGeom>
                <a:avLst/>
                <a:gdLst>
                  <a:gd name="T0" fmla="*/ 0 w 1"/>
                  <a:gd name="T1" fmla="*/ 2 h 1"/>
                  <a:gd name="T2" fmla="*/ 2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0"/>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6" name="Freeform 128"/>
              <p:cNvSpPr>
                <a:spLocks/>
              </p:cNvSpPr>
              <p:nvPr/>
            </p:nvSpPr>
            <p:spPr bwMode="auto">
              <a:xfrm>
                <a:off x="3437" y="2348"/>
                <a:ext cx="41" cy="24"/>
              </a:xfrm>
              <a:custGeom>
                <a:avLst/>
                <a:gdLst>
                  <a:gd name="T0" fmla="*/ 5 w 17"/>
                  <a:gd name="T1" fmla="*/ 5 h 10"/>
                  <a:gd name="T2" fmla="*/ 7 w 17"/>
                  <a:gd name="T3" fmla="*/ 5 h 10"/>
                  <a:gd name="T4" fmla="*/ 12 w 17"/>
                  <a:gd name="T5" fmla="*/ 2 h 10"/>
                  <a:gd name="T6" fmla="*/ 12 w 17"/>
                  <a:gd name="T7" fmla="*/ 2 h 10"/>
                  <a:gd name="T8" fmla="*/ 14 w 17"/>
                  <a:gd name="T9" fmla="*/ 5 h 10"/>
                  <a:gd name="T10" fmla="*/ 14 w 17"/>
                  <a:gd name="T11" fmla="*/ 5 h 10"/>
                  <a:gd name="T12" fmla="*/ 17 w 17"/>
                  <a:gd name="T13" fmla="*/ 5 h 10"/>
                  <a:gd name="T14" fmla="*/ 17 w 17"/>
                  <a:gd name="T15" fmla="*/ 5 h 10"/>
                  <a:gd name="T16" fmla="*/ 17 w 17"/>
                  <a:gd name="T17" fmla="*/ 7 h 10"/>
                  <a:gd name="T18" fmla="*/ 19 w 17"/>
                  <a:gd name="T19" fmla="*/ 5 h 10"/>
                  <a:gd name="T20" fmla="*/ 22 w 17"/>
                  <a:gd name="T21" fmla="*/ 2 h 10"/>
                  <a:gd name="T22" fmla="*/ 22 w 17"/>
                  <a:gd name="T23" fmla="*/ 2 h 10"/>
                  <a:gd name="T24" fmla="*/ 22 w 17"/>
                  <a:gd name="T25" fmla="*/ 0 h 10"/>
                  <a:gd name="T26" fmla="*/ 24 w 17"/>
                  <a:gd name="T27" fmla="*/ 2 h 10"/>
                  <a:gd name="T28" fmla="*/ 24 w 17"/>
                  <a:gd name="T29" fmla="*/ 2 h 10"/>
                  <a:gd name="T30" fmla="*/ 24 w 17"/>
                  <a:gd name="T31" fmla="*/ 5 h 10"/>
                  <a:gd name="T32" fmla="*/ 27 w 17"/>
                  <a:gd name="T33" fmla="*/ 2 h 10"/>
                  <a:gd name="T34" fmla="*/ 27 w 17"/>
                  <a:gd name="T35" fmla="*/ 5 h 10"/>
                  <a:gd name="T36" fmla="*/ 27 w 17"/>
                  <a:gd name="T37" fmla="*/ 5 h 10"/>
                  <a:gd name="T38" fmla="*/ 27 w 17"/>
                  <a:gd name="T39" fmla="*/ 5 h 10"/>
                  <a:gd name="T40" fmla="*/ 29 w 17"/>
                  <a:gd name="T41" fmla="*/ 2 h 10"/>
                  <a:gd name="T42" fmla="*/ 31 w 17"/>
                  <a:gd name="T43" fmla="*/ 5 h 10"/>
                  <a:gd name="T44" fmla="*/ 31 w 17"/>
                  <a:gd name="T45" fmla="*/ 5 h 10"/>
                  <a:gd name="T46" fmla="*/ 31 w 17"/>
                  <a:gd name="T47" fmla="*/ 5 h 10"/>
                  <a:gd name="T48" fmla="*/ 34 w 17"/>
                  <a:gd name="T49" fmla="*/ 5 h 10"/>
                  <a:gd name="T50" fmla="*/ 31 w 17"/>
                  <a:gd name="T51" fmla="*/ 10 h 10"/>
                  <a:gd name="T52" fmla="*/ 34 w 17"/>
                  <a:gd name="T53" fmla="*/ 5 h 10"/>
                  <a:gd name="T54" fmla="*/ 36 w 17"/>
                  <a:gd name="T55" fmla="*/ 0 h 10"/>
                  <a:gd name="T56" fmla="*/ 36 w 17"/>
                  <a:gd name="T57" fmla="*/ 2 h 10"/>
                  <a:gd name="T58" fmla="*/ 36 w 17"/>
                  <a:gd name="T59" fmla="*/ 0 h 10"/>
                  <a:gd name="T60" fmla="*/ 36 w 17"/>
                  <a:gd name="T61" fmla="*/ 2 h 10"/>
                  <a:gd name="T62" fmla="*/ 36 w 17"/>
                  <a:gd name="T63" fmla="*/ 7 h 10"/>
                  <a:gd name="T64" fmla="*/ 39 w 17"/>
                  <a:gd name="T65" fmla="*/ 2 h 10"/>
                  <a:gd name="T66" fmla="*/ 39 w 17"/>
                  <a:gd name="T67" fmla="*/ 5 h 10"/>
                  <a:gd name="T68" fmla="*/ 39 w 17"/>
                  <a:gd name="T69" fmla="*/ 2 h 10"/>
                  <a:gd name="T70" fmla="*/ 39 w 17"/>
                  <a:gd name="T71" fmla="*/ 2 h 10"/>
                  <a:gd name="T72" fmla="*/ 36 w 17"/>
                  <a:gd name="T73" fmla="*/ 10 h 10"/>
                  <a:gd name="T74" fmla="*/ 39 w 17"/>
                  <a:gd name="T75" fmla="*/ 5 h 10"/>
                  <a:gd name="T76" fmla="*/ 39 w 17"/>
                  <a:gd name="T77" fmla="*/ 14 h 10"/>
                  <a:gd name="T78" fmla="*/ 39 w 17"/>
                  <a:gd name="T79" fmla="*/ 14 h 10"/>
                  <a:gd name="T80" fmla="*/ 39 w 17"/>
                  <a:gd name="T81" fmla="*/ 14 h 10"/>
                  <a:gd name="T82" fmla="*/ 36 w 17"/>
                  <a:gd name="T83" fmla="*/ 19 h 10"/>
                  <a:gd name="T84" fmla="*/ 36 w 17"/>
                  <a:gd name="T85" fmla="*/ 14 h 10"/>
                  <a:gd name="T86" fmla="*/ 34 w 17"/>
                  <a:gd name="T87" fmla="*/ 19 h 10"/>
                  <a:gd name="T88" fmla="*/ 31 w 17"/>
                  <a:gd name="T89" fmla="*/ 22 h 10"/>
                  <a:gd name="T90" fmla="*/ 27 w 17"/>
                  <a:gd name="T91" fmla="*/ 22 h 10"/>
                  <a:gd name="T92" fmla="*/ 24 w 17"/>
                  <a:gd name="T93" fmla="*/ 22 h 10"/>
                  <a:gd name="T94" fmla="*/ 22 w 17"/>
                  <a:gd name="T95" fmla="*/ 24 h 10"/>
                  <a:gd name="T96" fmla="*/ 19 w 17"/>
                  <a:gd name="T97" fmla="*/ 22 h 10"/>
                  <a:gd name="T98" fmla="*/ 17 w 17"/>
                  <a:gd name="T99" fmla="*/ 17 h 10"/>
                  <a:gd name="T100" fmla="*/ 17 w 17"/>
                  <a:gd name="T101" fmla="*/ 14 h 10"/>
                  <a:gd name="T102" fmla="*/ 7 w 17"/>
                  <a:gd name="T103" fmla="*/ 19 h 10"/>
                  <a:gd name="T104" fmla="*/ 5 w 17"/>
                  <a:gd name="T105" fmla="*/ 17 h 10"/>
                  <a:gd name="T106" fmla="*/ 2 w 17"/>
                  <a:gd name="T107" fmla="*/ 5 h 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 h="10">
                    <a:moveTo>
                      <a:pt x="1" y="2"/>
                    </a:moveTo>
                    <a:cubicBezTo>
                      <a:pt x="2" y="0"/>
                      <a:pt x="1" y="2"/>
                      <a:pt x="2" y="1"/>
                    </a:cubicBezTo>
                    <a:cubicBezTo>
                      <a:pt x="2" y="1"/>
                      <a:pt x="2" y="2"/>
                      <a:pt x="2" y="2"/>
                    </a:cubicBezTo>
                    <a:cubicBezTo>
                      <a:pt x="3" y="0"/>
                      <a:pt x="2" y="1"/>
                      <a:pt x="2" y="3"/>
                    </a:cubicBezTo>
                    <a:cubicBezTo>
                      <a:pt x="2" y="3"/>
                      <a:pt x="2" y="3"/>
                      <a:pt x="2" y="3"/>
                    </a:cubicBezTo>
                    <a:cubicBezTo>
                      <a:pt x="2" y="3"/>
                      <a:pt x="2" y="2"/>
                      <a:pt x="2" y="2"/>
                    </a:cubicBezTo>
                    <a:cubicBezTo>
                      <a:pt x="2" y="3"/>
                      <a:pt x="2" y="3"/>
                      <a:pt x="2" y="3"/>
                    </a:cubicBezTo>
                    <a:cubicBezTo>
                      <a:pt x="2" y="2"/>
                      <a:pt x="2" y="3"/>
                      <a:pt x="3" y="2"/>
                    </a:cubicBezTo>
                    <a:cubicBezTo>
                      <a:pt x="2" y="3"/>
                      <a:pt x="2" y="3"/>
                      <a:pt x="2" y="3"/>
                    </a:cubicBezTo>
                    <a:cubicBezTo>
                      <a:pt x="3" y="3"/>
                      <a:pt x="3" y="3"/>
                      <a:pt x="3" y="3"/>
                    </a:cubicBezTo>
                    <a:cubicBezTo>
                      <a:pt x="3" y="1"/>
                      <a:pt x="3" y="3"/>
                      <a:pt x="3" y="2"/>
                    </a:cubicBezTo>
                    <a:cubicBezTo>
                      <a:pt x="3" y="2"/>
                      <a:pt x="3" y="2"/>
                      <a:pt x="3" y="2"/>
                    </a:cubicBezTo>
                    <a:cubicBezTo>
                      <a:pt x="4" y="1"/>
                      <a:pt x="4" y="2"/>
                      <a:pt x="4" y="1"/>
                    </a:cubicBezTo>
                    <a:cubicBezTo>
                      <a:pt x="4" y="2"/>
                      <a:pt x="4" y="2"/>
                      <a:pt x="4" y="2"/>
                    </a:cubicBezTo>
                    <a:cubicBezTo>
                      <a:pt x="4" y="2"/>
                      <a:pt x="4" y="1"/>
                      <a:pt x="4" y="1"/>
                    </a:cubicBezTo>
                    <a:cubicBezTo>
                      <a:pt x="4" y="2"/>
                      <a:pt x="4" y="1"/>
                      <a:pt x="4" y="1"/>
                    </a:cubicBezTo>
                    <a:cubicBezTo>
                      <a:pt x="4" y="1"/>
                      <a:pt x="4" y="1"/>
                      <a:pt x="4" y="1"/>
                    </a:cubicBezTo>
                    <a:cubicBezTo>
                      <a:pt x="5" y="0"/>
                      <a:pt x="4" y="2"/>
                      <a:pt x="5" y="1"/>
                    </a:cubicBezTo>
                    <a:cubicBezTo>
                      <a:pt x="4" y="1"/>
                      <a:pt x="4" y="1"/>
                      <a:pt x="4" y="1"/>
                    </a:cubicBezTo>
                    <a:cubicBezTo>
                      <a:pt x="5" y="0"/>
                      <a:pt x="4" y="2"/>
                      <a:pt x="4" y="1"/>
                    </a:cubicBezTo>
                    <a:cubicBezTo>
                      <a:pt x="5" y="1"/>
                      <a:pt x="5" y="1"/>
                      <a:pt x="5" y="1"/>
                    </a:cubicBezTo>
                    <a:cubicBezTo>
                      <a:pt x="5" y="1"/>
                      <a:pt x="5" y="2"/>
                      <a:pt x="5" y="1"/>
                    </a:cubicBezTo>
                    <a:cubicBezTo>
                      <a:pt x="5" y="2"/>
                      <a:pt x="5" y="2"/>
                      <a:pt x="5" y="2"/>
                    </a:cubicBezTo>
                    <a:cubicBezTo>
                      <a:pt x="5" y="1"/>
                      <a:pt x="5" y="2"/>
                      <a:pt x="5" y="1"/>
                    </a:cubicBezTo>
                    <a:cubicBezTo>
                      <a:pt x="5" y="2"/>
                      <a:pt x="5" y="1"/>
                      <a:pt x="4" y="2"/>
                    </a:cubicBezTo>
                    <a:cubicBezTo>
                      <a:pt x="5" y="2"/>
                      <a:pt x="5" y="2"/>
                      <a:pt x="5" y="2"/>
                    </a:cubicBezTo>
                    <a:cubicBezTo>
                      <a:pt x="5" y="3"/>
                      <a:pt x="5" y="3"/>
                      <a:pt x="5" y="3"/>
                    </a:cubicBezTo>
                    <a:cubicBezTo>
                      <a:pt x="5" y="3"/>
                      <a:pt x="5" y="3"/>
                      <a:pt x="5" y="2"/>
                    </a:cubicBezTo>
                    <a:cubicBezTo>
                      <a:pt x="5" y="2"/>
                      <a:pt x="5" y="3"/>
                      <a:pt x="5" y="3"/>
                    </a:cubicBezTo>
                    <a:cubicBezTo>
                      <a:pt x="5" y="3"/>
                      <a:pt x="6" y="2"/>
                      <a:pt x="6" y="2"/>
                    </a:cubicBezTo>
                    <a:cubicBezTo>
                      <a:pt x="5" y="2"/>
                      <a:pt x="5" y="3"/>
                      <a:pt x="5" y="3"/>
                    </a:cubicBezTo>
                    <a:cubicBezTo>
                      <a:pt x="6" y="2"/>
                      <a:pt x="6" y="2"/>
                      <a:pt x="6" y="2"/>
                    </a:cubicBezTo>
                    <a:cubicBezTo>
                      <a:pt x="5" y="3"/>
                      <a:pt x="5" y="3"/>
                      <a:pt x="5" y="3"/>
                    </a:cubicBezTo>
                    <a:cubicBezTo>
                      <a:pt x="6" y="2"/>
                      <a:pt x="5" y="3"/>
                      <a:pt x="6" y="2"/>
                    </a:cubicBezTo>
                    <a:cubicBezTo>
                      <a:pt x="6" y="3"/>
                      <a:pt x="6" y="3"/>
                      <a:pt x="6" y="3"/>
                    </a:cubicBezTo>
                    <a:cubicBezTo>
                      <a:pt x="5" y="4"/>
                      <a:pt x="6" y="2"/>
                      <a:pt x="6" y="2"/>
                    </a:cubicBezTo>
                    <a:cubicBezTo>
                      <a:pt x="6" y="3"/>
                      <a:pt x="6" y="3"/>
                      <a:pt x="6" y="3"/>
                    </a:cubicBezTo>
                    <a:cubicBezTo>
                      <a:pt x="6" y="2"/>
                      <a:pt x="6" y="2"/>
                      <a:pt x="6" y="2"/>
                    </a:cubicBezTo>
                    <a:cubicBezTo>
                      <a:pt x="6" y="2"/>
                      <a:pt x="6" y="2"/>
                      <a:pt x="6" y="2"/>
                    </a:cubicBezTo>
                    <a:cubicBezTo>
                      <a:pt x="6" y="2"/>
                      <a:pt x="6" y="2"/>
                      <a:pt x="6" y="2"/>
                    </a:cubicBezTo>
                    <a:cubicBezTo>
                      <a:pt x="6" y="2"/>
                      <a:pt x="6" y="3"/>
                      <a:pt x="6" y="3"/>
                    </a:cubicBezTo>
                    <a:cubicBezTo>
                      <a:pt x="6" y="2"/>
                      <a:pt x="6" y="3"/>
                      <a:pt x="7" y="2"/>
                    </a:cubicBezTo>
                    <a:cubicBezTo>
                      <a:pt x="7" y="2"/>
                      <a:pt x="7" y="2"/>
                      <a:pt x="7" y="2"/>
                    </a:cubicBezTo>
                    <a:cubicBezTo>
                      <a:pt x="7" y="2"/>
                      <a:pt x="6" y="3"/>
                      <a:pt x="6" y="3"/>
                    </a:cubicBezTo>
                    <a:cubicBezTo>
                      <a:pt x="6" y="4"/>
                      <a:pt x="6" y="4"/>
                      <a:pt x="6" y="4"/>
                    </a:cubicBezTo>
                    <a:cubicBezTo>
                      <a:pt x="6" y="4"/>
                      <a:pt x="6" y="4"/>
                      <a:pt x="6" y="4"/>
                    </a:cubicBezTo>
                    <a:cubicBezTo>
                      <a:pt x="6" y="4"/>
                      <a:pt x="6" y="4"/>
                      <a:pt x="6" y="4"/>
                    </a:cubicBezTo>
                    <a:cubicBezTo>
                      <a:pt x="6" y="3"/>
                      <a:pt x="7" y="2"/>
                      <a:pt x="7" y="2"/>
                    </a:cubicBezTo>
                    <a:cubicBezTo>
                      <a:pt x="7" y="2"/>
                      <a:pt x="7" y="3"/>
                      <a:pt x="7" y="3"/>
                    </a:cubicBezTo>
                    <a:cubicBezTo>
                      <a:pt x="7" y="1"/>
                      <a:pt x="7" y="1"/>
                      <a:pt x="7" y="1"/>
                    </a:cubicBezTo>
                    <a:cubicBezTo>
                      <a:pt x="7" y="1"/>
                      <a:pt x="7" y="2"/>
                      <a:pt x="7" y="2"/>
                    </a:cubicBezTo>
                    <a:cubicBezTo>
                      <a:pt x="8" y="1"/>
                      <a:pt x="8" y="1"/>
                      <a:pt x="8" y="1"/>
                    </a:cubicBezTo>
                    <a:cubicBezTo>
                      <a:pt x="7" y="1"/>
                      <a:pt x="8" y="1"/>
                      <a:pt x="7" y="2"/>
                    </a:cubicBezTo>
                    <a:cubicBezTo>
                      <a:pt x="7" y="2"/>
                      <a:pt x="7" y="2"/>
                      <a:pt x="7" y="3"/>
                    </a:cubicBezTo>
                    <a:cubicBezTo>
                      <a:pt x="7" y="3"/>
                      <a:pt x="7" y="2"/>
                      <a:pt x="7" y="2"/>
                    </a:cubicBezTo>
                    <a:cubicBezTo>
                      <a:pt x="7" y="2"/>
                      <a:pt x="7" y="2"/>
                      <a:pt x="7" y="2"/>
                    </a:cubicBezTo>
                    <a:cubicBezTo>
                      <a:pt x="7" y="3"/>
                      <a:pt x="8" y="2"/>
                      <a:pt x="8" y="1"/>
                    </a:cubicBezTo>
                    <a:cubicBezTo>
                      <a:pt x="8" y="1"/>
                      <a:pt x="7" y="2"/>
                      <a:pt x="8" y="2"/>
                    </a:cubicBezTo>
                    <a:cubicBezTo>
                      <a:pt x="8" y="1"/>
                      <a:pt x="8" y="1"/>
                      <a:pt x="8" y="1"/>
                    </a:cubicBezTo>
                    <a:cubicBezTo>
                      <a:pt x="8" y="2"/>
                      <a:pt x="8" y="2"/>
                      <a:pt x="8" y="2"/>
                    </a:cubicBezTo>
                    <a:cubicBezTo>
                      <a:pt x="8" y="1"/>
                      <a:pt x="8" y="1"/>
                      <a:pt x="8" y="0"/>
                    </a:cubicBezTo>
                    <a:cubicBezTo>
                      <a:pt x="9" y="0"/>
                      <a:pt x="8" y="1"/>
                      <a:pt x="8" y="1"/>
                    </a:cubicBezTo>
                    <a:cubicBezTo>
                      <a:pt x="8" y="2"/>
                      <a:pt x="9" y="0"/>
                      <a:pt x="8" y="1"/>
                    </a:cubicBezTo>
                    <a:cubicBezTo>
                      <a:pt x="8" y="1"/>
                      <a:pt x="9" y="1"/>
                      <a:pt x="9" y="1"/>
                    </a:cubicBezTo>
                    <a:cubicBezTo>
                      <a:pt x="9" y="1"/>
                      <a:pt x="8" y="1"/>
                      <a:pt x="8" y="1"/>
                    </a:cubicBezTo>
                    <a:cubicBezTo>
                      <a:pt x="8" y="2"/>
                      <a:pt x="9" y="1"/>
                      <a:pt x="9" y="1"/>
                    </a:cubicBezTo>
                    <a:cubicBezTo>
                      <a:pt x="9" y="1"/>
                      <a:pt x="9" y="1"/>
                      <a:pt x="8" y="1"/>
                    </a:cubicBezTo>
                    <a:cubicBezTo>
                      <a:pt x="9" y="1"/>
                      <a:pt x="9" y="0"/>
                      <a:pt x="9" y="1"/>
                    </a:cubicBezTo>
                    <a:cubicBezTo>
                      <a:pt x="9" y="1"/>
                      <a:pt x="9" y="0"/>
                      <a:pt x="9" y="0"/>
                    </a:cubicBezTo>
                    <a:cubicBezTo>
                      <a:pt x="9" y="1"/>
                      <a:pt x="9" y="1"/>
                      <a:pt x="9" y="1"/>
                    </a:cubicBezTo>
                    <a:cubicBezTo>
                      <a:pt x="9" y="1"/>
                      <a:pt x="9" y="1"/>
                      <a:pt x="9" y="1"/>
                    </a:cubicBezTo>
                    <a:cubicBezTo>
                      <a:pt x="9" y="0"/>
                      <a:pt x="9" y="2"/>
                      <a:pt x="9" y="1"/>
                    </a:cubicBezTo>
                    <a:cubicBezTo>
                      <a:pt x="9" y="2"/>
                      <a:pt x="9" y="0"/>
                      <a:pt x="9" y="1"/>
                    </a:cubicBezTo>
                    <a:cubicBezTo>
                      <a:pt x="9" y="1"/>
                      <a:pt x="9" y="0"/>
                      <a:pt x="9" y="1"/>
                    </a:cubicBezTo>
                    <a:cubicBezTo>
                      <a:pt x="9" y="1"/>
                      <a:pt x="9" y="2"/>
                      <a:pt x="9" y="2"/>
                    </a:cubicBezTo>
                    <a:cubicBezTo>
                      <a:pt x="9" y="2"/>
                      <a:pt x="9" y="1"/>
                      <a:pt x="9" y="1"/>
                    </a:cubicBezTo>
                    <a:cubicBezTo>
                      <a:pt x="9" y="1"/>
                      <a:pt x="9" y="1"/>
                      <a:pt x="9" y="1"/>
                    </a:cubicBezTo>
                    <a:cubicBezTo>
                      <a:pt x="9" y="0"/>
                      <a:pt x="9" y="1"/>
                      <a:pt x="9" y="0"/>
                    </a:cubicBezTo>
                    <a:cubicBezTo>
                      <a:pt x="9" y="1"/>
                      <a:pt x="10" y="0"/>
                      <a:pt x="9" y="1"/>
                    </a:cubicBezTo>
                    <a:cubicBezTo>
                      <a:pt x="9" y="2"/>
                      <a:pt x="9" y="2"/>
                      <a:pt x="9" y="2"/>
                    </a:cubicBezTo>
                    <a:cubicBezTo>
                      <a:pt x="9" y="2"/>
                      <a:pt x="9" y="1"/>
                      <a:pt x="9" y="1"/>
                    </a:cubicBezTo>
                    <a:cubicBezTo>
                      <a:pt x="9" y="1"/>
                      <a:pt x="9" y="1"/>
                      <a:pt x="9" y="1"/>
                    </a:cubicBezTo>
                    <a:cubicBezTo>
                      <a:pt x="10" y="0"/>
                      <a:pt x="9" y="1"/>
                      <a:pt x="10" y="0"/>
                    </a:cubicBezTo>
                    <a:cubicBezTo>
                      <a:pt x="10" y="1"/>
                      <a:pt x="10" y="0"/>
                      <a:pt x="10" y="1"/>
                    </a:cubicBezTo>
                    <a:cubicBezTo>
                      <a:pt x="10" y="1"/>
                      <a:pt x="10" y="0"/>
                      <a:pt x="10" y="1"/>
                    </a:cubicBezTo>
                    <a:cubicBezTo>
                      <a:pt x="10" y="1"/>
                      <a:pt x="10" y="1"/>
                      <a:pt x="10" y="1"/>
                    </a:cubicBezTo>
                    <a:cubicBezTo>
                      <a:pt x="10" y="1"/>
                      <a:pt x="10" y="1"/>
                      <a:pt x="10" y="1"/>
                    </a:cubicBezTo>
                    <a:cubicBezTo>
                      <a:pt x="10" y="1"/>
                      <a:pt x="10" y="2"/>
                      <a:pt x="10" y="2"/>
                    </a:cubicBezTo>
                    <a:cubicBezTo>
                      <a:pt x="10" y="2"/>
                      <a:pt x="10" y="1"/>
                      <a:pt x="10" y="1"/>
                    </a:cubicBezTo>
                    <a:cubicBezTo>
                      <a:pt x="10" y="2"/>
                      <a:pt x="11" y="0"/>
                      <a:pt x="10" y="1"/>
                    </a:cubicBezTo>
                    <a:cubicBezTo>
                      <a:pt x="10" y="1"/>
                      <a:pt x="10" y="2"/>
                      <a:pt x="10" y="2"/>
                    </a:cubicBezTo>
                    <a:cubicBezTo>
                      <a:pt x="9" y="3"/>
                      <a:pt x="10" y="1"/>
                      <a:pt x="10" y="2"/>
                    </a:cubicBezTo>
                    <a:cubicBezTo>
                      <a:pt x="10" y="1"/>
                      <a:pt x="10" y="1"/>
                      <a:pt x="10" y="1"/>
                    </a:cubicBezTo>
                    <a:cubicBezTo>
                      <a:pt x="10" y="1"/>
                      <a:pt x="11" y="0"/>
                      <a:pt x="10" y="1"/>
                    </a:cubicBezTo>
                    <a:cubicBezTo>
                      <a:pt x="10" y="1"/>
                      <a:pt x="10" y="2"/>
                      <a:pt x="11" y="1"/>
                    </a:cubicBezTo>
                    <a:cubicBezTo>
                      <a:pt x="10" y="1"/>
                      <a:pt x="11" y="0"/>
                      <a:pt x="10" y="2"/>
                    </a:cubicBezTo>
                    <a:cubicBezTo>
                      <a:pt x="11" y="2"/>
                      <a:pt x="11" y="2"/>
                      <a:pt x="11" y="1"/>
                    </a:cubicBezTo>
                    <a:cubicBezTo>
                      <a:pt x="11" y="1"/>
                      <a:pt x="11" y="2"/>
                      <a:pt x="11" y="1"/>
                    </a:cubicBezTo>
                    <a:cubicBezTo>
                      <a:pt x="11" y="1"/>
                      <a:pt x="11" y="1"/>
                      <a:pt x="11" y="1"/>
                    </a:cubicBezTo>
                    <a:cubicBezTo>
                      <a:pt x="11" y="1"/>
                      <a:pt x="11" y="1"/>
                      <a:pt x="10" y="2"/>
                    </a:cubicBezTo>
                    <a:cubicBezTo>
                      <a:pt x="10" y="3"/>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3"/>
                      <a:pt x="11" y="3"/>
                      <a:pt x="11" y="3"/>
                    </a:cubicBezTo>
                    <a:cubicBezTo>
                      <a:pt x="11" y="2"/>
                      <a:pt x="11" y="2"/>
                      <a:pt x="11" y="2"/>
                    </a:cubicBezTo>
                    <a:cubicBezTo>
                      <a:pt x="11" y="2"/>
                      <a:pt x="11" y="2"/>
                      <a:pt x="11" y="2"/>
                    </a:cubicBezTo>
                    <a:cubicBezTo>
                      <a:pt x="11" y="3"/>
                      <a:pt x="11" y="2"/>
                      <a:pt x="11" y="2"/>
                    </a:cubicBezTo>
                    <a:cubicBezTo>
                      <a:pt x="11" y="2"/>
                      <a:pt x="11" y="2"/>
                      <a:pt x="11" y="2"/>
                    </a:cubicBezTo>
                    <a:cubicBezTo>
                      <a:pt x="11" y="1"/>
                      <a:pt x="11" y="1"/>
                      <a:pt x="11" y="1"/>
                    </a:cubicBezTo>
                    <a:cubicBezTo>
                      <a:pt x="11" y="2"/>
                      <a:pt x="11" y="2"/>
                      <a:pt x="11" y="2"/>
                    </a:cubicBezTo>
                    <a:cubicBezTo>
                      <a:pt x="11" y="2"/>
                      <a:pt x="12" y="1"/>
                      <a:pt x="12" y="1"/>
                    </a:cubicBezTo>
                    <a:cubicBezTo>
                      <a:pt x="11" y="1"/>
                      <a:pt x="12" y="1"/>
                      <a:pt x="11" y="2"/>
                    </a:cubicBezTo>
                    <a:cubicBezTo>
                      <a:pt x="11" y="2"/>
                      <a:pt x="11" y="1"/>
                      <a:pt x="11" y="2"/>
                    </a:cubicBezTo>
                    <a:cubicBezTo>
                      <a:pt x="11" y="2"/>
                      <a:pt x="11" y="2"/>
                      <a:pt x="11" y="2"/>
                    </a:cubicBezTo>
                    <a:cubicBezTo>
                      <a:pt x="11" y="2"/>
                      <a:pt x="12" y="1"/>
                      <a:pt x="12" y="1"/>
                    </a:cubicBezTo>
                    <a:cubicBezTo>
                      <a:pt x="11" y="2"/>
                      <a:pt x="11" y="2"/>
                      <a:pt x="11" y="2"/>
                    </a:cubicBezTo>
                    <a:cubicBezTo>
                      <a:pt x="11" y="2"/>
                      <a:pt x="11" y="2"/>
                      <a:pt x="11" y="2"/>
                    </a:cubicBezTo>
                    <a:cubicBezTo>
                      <a:pt x="11" y="2"/>
                      <a:pt x="11" y="2"/>
                      <a:pt x="11" y="2"/>
                    </a:cubicBezTo>
                    <a:cubicBezTo>
                      <a:pt x="11" y="2"/>
                      <a:pt x="11" y="2"/>
                      <a:pt x="11" y="2"/>
                    </a:cubicBezTo>
                    <a:cubicBezTo>
                      <a:pt x="12" y="1"/>
                      <a:pt x="11" y="2"/>
                      <a:pt x="12" y="1"/>
                    </a:cubicBezTo>
                    <a:cubicBezTo>
                      <a:pt x="12" y="1"/>
                      <a:pt x="12" y="1"/>
                      <a:pt x="12" y="1"/>
                    </a:cubicBezTo>
                    <a:cubicBezTo>
                      <a:pt x="12" y="2"/>
                      <a:pt x="12" y="2"/>
                      <a:pt x="12" y="2"/>
                    </a:cubicBezTo>
                    <a:cubicBezTo>
                      <a:pt x="12" y="2"/>
                      <a:pt x="12" y="2"/>
                      <a:pt x="12" y="1"/>
                    </a:cubicBezTo>
                    <a:cubicBezTo>
                      <a:pt x="12" y="1"/>
                      <a:pt x="12" y="1"/>
                      <a:pt x="12" y="1"/>
                    </a:cubicBezTo>
                    <a:cubicBezTo>
                      <a:pt x="12" y="1"/>
                      <a:pt x="12" y="1"/>
                      <a:pt x="12" y="1"/>
                    </a:cubicBezTo>
                    <a:cubicBezTo>
                      <a:pt x="12" y="1"/>
                      <a:pt x="11" y="3"/>
                      <a:pt x="12" y="3"/>
                    </a:cubicBezTo>
                    <a:cubicBezTo>
                      <a:pt x="12" y="3"/>
                      <a:pt x="12" y="1"/>
                      <a:pt x="12" y="1"/>
                    </a:cubicBezTo>
                    <a:cubicBezTo>
                      <a:pt x="12" y="2"/>
                      <a:pt x="12" y="1"/>
                      <a:pt x="12" y="2"/>
                    </a:cubicBezTo>
                    <a:cubicBezTo>
                      <a:pt x="12" y="1"/>
                      <a:pt x="12" y="1"/>
                      <a:pt x="12" y="1"/>
                    </a:cubicBezTo>
                    <a:cubicBezTo>
                      <a:pt x="12" y="1"/>
                      <a:pt x="13" y="0"/>
                      <a:pt x="13" y="2"/>
                    </a:cubicBezTo>
                    <a:cubicBezTo>
                      <a:pt x="12" y="2"/>
                      <a:pt x="12" y="2"/>
                      <a:pt x="12" y="3"/>
                    </a:cubicBezTo>
                    <a:cubicBezTo>
                      <a:pt x="12" y="2"/>
                      <a:pt x="12" y="3"/>
                      <a:pt x="12" y="2"/>
                    </a:cubicBezTo>
                    <a:cubicBezTo>
                      <a:pt x="13" y="2"/>
                      <a:pt x="13" y="1"/>
                      <a:pt x="13" y="1"/>
                    </a:cubicBezTo>
                    <a:cubicBezTo>
                      <a:pt x="13" y="1"/>
                      <a:pt x="13" y="1"/>
                      <a:pt x="13" y="1"/>
                    </a:cubicBezTo>
                    <a:cubicBezTo>
                      <a:pt x="13" y="1"/>
                      <a:pt x="13" y="1"/>
                      <a:pt x="13" y="1"/>
                    </a:cubicBezTo>
                    <a:cubicBezTo>
                      <a:pt x="13" y="2"/>
                      <a:pt x="13" y="2"/>
                      <a:pt x="13" y="2"/>
                    </a:cubicBezTo>
                    <a:cubicBezTo>
                      <a:pt x="13" y="1"/>
                      <a:pt x="13" y="1"/>
                      <a:pt x="13" y="1"/>
                    </a:cubicBezTo>
                    <a:cubicBezTo>
                      <a:pt x="13" y="2"/>
                      <a:pt x="13" y="2"/>
                      <a:pt x="13" y="2"/>
                    </a:cubicBezTo>
                    <a:cubicBezTo>
                      <a:pt x="13" y="1"/>
                      <a:pt x="13" y="0"/>
                      <a:pt x="13" y="1"/>
                    </a:cubicBezTo>
                    <a:cubicBezTo>
                      <a:pt x="13" y="2"/>
                      <a:pt x="13" y="2"/>
                      <a:pt x="13" y="2"/>
                    </a:cubicBezTo>
                    <a:cubicBezTo>
                      <a:pt x="13" y="1"/>
                      <a:pt x="14" y="0"/>
                      <a:pt x="13" y="1"/>
                    </a:cubicBezTo>
                    <a:cubicBezTo>
                      <a:pt x="13" y="2"/>
                      <a:pt x="13" y="2"/>
                      <a:pt x="13" y="2"/>
                    </a:cubicBezTo>
                    <a:cubicBezTo>
                      <a:pt x="13" y="2"/>
                      <a:pt x="13" y="1"/>
                      <a:pt x="13" y="1"/>
                    </a:cubicBezTo>
                    <a:cubicBezTo>
                      <a:pt x="13" y="1"/>
                      <a:pt x="13" y="1"/>
                      <a:pt x="13" y="2"/>
                    </a:cubicBezTo>
                    <a:cubicBezTo>
                      <a:pt x="14" y="1"/>
                      <a:pt x="14" y="1"/>
                      <a:pt x="14" y="1"/>
                    </a:cubicBezTo>
                    <a:cubicBezTo>
                      <a:pt x="14" y="1"/>
                      <a:pt x="14" y="1"/>
                      <a:pt x="14" y="1"/>
                    </a:cubicBezTo>
                    <a:cubicBezTo>
                      <a:pt x="14" y="2"/>
                      <a:pt x="14" y="0"/>
                      <a:pt x="14" y="1"/>
                    </a:cubicBezTo>
                    <a:cubicBezTo>
                      <a:pt x="14" y="1"/>
                      <a:pt x="14" y="2"/>
                      <a:pt x="14" y="2"/>
                    </a:cubicBezTo>
                    <a:cubicBezTo>
                      <a:pt x="14" y="2"/>
                      <a:pt x="14" y="1"/>
                      <a:pt x="14" y="1"/>
                    </a:cubicBezTo>
                    <a:cubicBezTo>
                      <a:pt x="14" y="1"/>
                      <a:pt x="14" y="2"/>
                      <a:pt x="14" y="1"/>
                    </a:cubicBezTo>
                    <a:cubicBezTo>
                      <a:pt x="14" y="1"/>
                      <a:pt x="14" y="1"/>
                      <a:pt x="14" y="0"/>
                    </a:cubicBezTo>
                    <a:cubicBezTo>
                      <a:pt x="14" y="2"/>
                      <a:pt x="14" y="2"/>
                      <a:pt x="14" y="2"/>
                    </a:cubicBezTo>
                    <a:cubicBezTo>
                      <a:pt x="14" y="1"/>
                      <a:pt x="14" y="1"/>
                      <a:pt x="14" y="1"/>
                    </a:cubicBezTo>
                    <a:cubicBezTo>
                      <a:pt x="14" y="2"/>
                      <a:pt x="13" y="3"/>
                      <a:pt x="13" y="4"/>
                    </a:cubicBezTo>
                    <a:cubicBezTo>
                      <a:pt x="13" y="4"/>
                      <a:pt x="13" y="4"/>
                      <a:pt x="13" y="4"/>
                    </a:cubicBezTo>
                    <a:cubicBezTo>
                      <a:pt x="13" y="5"/>
                      <a:pt x="13" y="5"/>
                      <a:pt x="13" y="5"/>
                    </a:cubicBezTo>
                    <a:cubicBezTo>
                      <a:pt x="13" y="5"/>
                      <a:pt x="13" y="4"/>
                      <a:pt x="13" y="3"/>
                    </a:cubicBezTo>
                    <a:cubicBezTo>
                      <a:pt x="14" y="3"/>
                      <a:pt x="14" y="1"/>
                      <a:pt x="14" y="2"/>
                    </a:cubicBezTo>
                    <a:cubicBezTo>
                      <a:pt x="14" y="2"/>
                      <a:pt x="14" y="2"/>
                      <a:pt x="14" y="2"/>
                    </a:cubicBezTo>
                    <a:cubicBezTo>
                      <a:pt x="14" y="3"/>
                      <a:pt x="14" y="2"/>
                      <a:pt x="14" y="2"/>
                    </a:cubicBezTo>
                    <a:cubicBezTo>
                      <a:pt x="14" y="2"/>
                      <a:pt x="14" y="1"/>
                      <a:pt x="15" y="1"/>
                    </a:cubicBezTo>
                    <a:cubicBezTo>
                      <a:pt x="14" y="1"/>
                      <a:pt x="14" y="2"/>
                      <a:pt x="14" y="2"/>
                    </a:cubicBezTo>
                    <a:cubicBezTo>
                      <a:pt x="14" y="1"/>
                      <a:pt x="15" y="1"/>
                      <a:pt x="15" y="1"/>
                    </a:cubicBezTo>
                    <a:cubicBezTo>
                      <a:pt x="15" y="0"/>
                      <a:pt x="15" y="1"/>
                      <a:pt x="15" y="0"/>
                    </a:cubicBezTo>
                    <a:cubicBezTo>
                      <a:pt x="15" y="1"/>
                      <a:pt x="14" y="2"/>
                      <a:pt x="14" y="2"/>
                    </a:cubicBezTo>
                    <a:cubicBezTo>
                      <a:pt x="14" y="2"/>
                      <a:pt x="15" y="1"/>
                      <a:pt x="15" y="0"/>
                    </a:cubicBezTo>
                    <a:cubicBezTo>
                      <a:pt x="15" y="0"/>
                      <a:pt x="15" y="1"/>
                      <a:pt x="15" y="1"/>
                    </a:cubicBezTo>
                    <a:cubicBezTo>
                      <a:pt x="14" y="2"/>
                      <a:pt x="15" y="0"/>
                      <a:pt x="15" y="2"/>
                    </a:cubicBezTo>
                    <a:cubicBezTo>
                      <a:pt x="15" y="1"/>
                      <a:pt x="15" y="1"/>
                      <a:pt x="15" y="1"/>
                    </a:cubicBezTo>
                    <a:cubicBezTo>
                      <a:pt x="15" y="2"/>
                      <a:pt x="15" y="2"/>
                      <a:pt x="15" y="2"/>
                    </a:cubicBezTo>
                    <a:cubicBezTo>
                      <a:pt x="15" y="2"/>
                      <a:pt x="15" y="1"/>
                      <a:pt x="15" y="2"/>
                    </a:cubicBezTo>
                    <a:cubicBezTo>
                      <a:pt x="15" y="2"/>
                      <a:pt x="15" y="2"/>
                      <a:pt x="15" y="1"/>
                    </a:cubicBezTo>
                    <a:cubicBezTo>
                      <a:pt x="15" y="1"/>
                      <a:pt x="15" y="2"/>
                      <a:pt x="15" y="1"/>
                    </a:cubicBezTo>
                    <a:cubicBezTo>
                      <a:pt x="15" y="1"/>
                      <a:pt x="15" y="0"/>
                      <a:pt x="15" y="0"/>
                    </a:cubicBezTo>
                    <a:cubicBezTo>
                      <a:pt x="15" y="1"/>
                      <a:pt x="15" y="1"/>
                      <a:pt x="15" y="1"/>
                    </a:cubicBezTo>
                    <a:cubicBezTo>
                      <a:pt x="15" y="0"/>
                      <a:pt x="15" y="1"/>
                      <a:pt x="15" y="0"/>
                    </a:cubicBezTo>
                    <a:cubicBezTo>
                      <a:pt x="15" y="0"/>
                      <a:pt x="15" y="1"/>
                      <a:pt x="15" y="1"/>
                    </a:cubicBezTo>
                    <a:cubicBezTo>
                      <a:pt x="15" y="0"/>
                      <a:pt x="15" y="0"/>
                      <a:pt x="15" y="0"/>
                    </a:cubicBezTo>
                    <a:cubicBezTo>
                      <a:pt x="16" y="0"/>
                      <a:pt x="15" y="1"/>
                      <a:pt x="15" y="1"/>
                    </a:cubicBezTo>
                    <a:cubicBezTo>
                      <a:pt x="15" y="2"/>
                      <a:pt x="15" y="2"/>
                      <a:pt x="15" y="2"/>
                    </a:cubicBezTo>
                    <a:cubicBezTo>
                      <a:pt x="15" y="1"/>
                      <a:pt x="15" y="2"/>
                      <a:pt x="15" y="2"/>
                    </a:cubicBezTo>
                    <a:cubicBezTo>
                      <a:pt x="16" y="0"/>
                      <a:pt x="16" y="0"/>
                      <a:pt x="16" y="0"/>
                    </a:cubicBezTo>
                    <a:cubicBezTo>
                      <a:pt x="16" y="0"/>
                      <a:pt x="15" y="1"/>
                      <a:pt x="16" y="0"/>
                    </a:cubicBezTo>
                    <a:cubicBezTo>
                      <a:pt x="15" y="1"/>
                      <a:pt x="15" y="1"/>
                      <a:pt x="15" y="1"/>
                    </a:cubicBezTo>
                    <a:cubicBezTo>
                      <a:pt x="15" y="1"/>
                      <a:pt x="15" y="2"/>
                      <a:pt x="15" y="2"/>
                    </a:cubicBezTo>
                    <a:cubicBezTo>
                      <a:pt x="15" y="2"/>
                      <a:pt x="16" y="1"/>
                      <a:pt x="16" y="1"/>
                    </a:cubicBezTo>
                    <a:cubicBezTo>
                      <a:pt x="16" y="1"/>
                      <a:pt x="15" y="1"/>
                      <a:pt x="15" y="1"/>
                    </a:cubicBezTo>
                    <a:cubicBezTo>
                      <a:pt x="15" y="1"/>
                      <a:pt x="16" y="1"/>
                      <a:pt x="16" y="0"/>
                    </a:cubicBezTo>
                    <a:cubicBezTo>
                      <a:pt x="15" y="2"/>
                      <a:pt x="15" y="2"/>
                      <a:pt x="15" y="2"/>
                    </a:cubicBezTo>
                    <a:cubicBezTo>
                      <a:pt x="15" y="3"/>
                      <a:pt x="15" y="3"/>
                      <a:pt x="15" y="3"/>
                    </a:cubicBezTo>
                    <a:cubicBezTo>
                      <a:pt x="15" y="3"/>
                      <a:pt x="15" y="3"/>
                      <a:pt x="15" y="3"/>
                    </a:cubicBezTo>
                    <a:cubicBezTo>
                      <a:pt x="15" y="4"/>
                      <a:pt x="15" y="3"/>
                      <a:pt x="14" y="4"/>
                    </a:cubicBezTo>
                    <a:cubicBezTo>
                      <a:pt x="14" y="4"/>
                      <a:pt x="14" y="4"/>
                      <a:pt x="15" y="4"/>
                    </a:cubicBezTo>
                    <a:cubicBezTo>
                      <a:pt x="15" y="3"/>
                      <a:pt x="15" y="2"/>
                      <a:pt x="16" y="1"/>
                    </a:cubicBezTo>
                    <a:cubicBezTo>
                      <a:pt x="16" y="1"/>
                      <a:pt x="15" y="4"/>
                      <a:pt x="15" y="2"/>
                    </a:cubicBezTo>
                    <a:cubicBezTo>
                      <a:pt x="16" y="2"/>
                      <a:pt x="16" y="1"/>
                      <a:pt x="16" y="1"/>
                    </a:cubicBezTo>
                    <a:cubicBezTo>
                      <a:pt x="16" y="1"/>
                      <a:pt x="16" y="0"/>
                      <a:pt x="16" y="0"/>
                    </a:cubicBezTo>
                    <a:cubicBezTo>
                      <a:pt x="16" y="1"/>
                      <a:pt x="16" y="2"/>
                      <a:pt x="15" y="2"/>
                    </a:cubicBezTo>
                    <a:cubicBezTo>
                      <a:pt x="16" y="2"/>
                      <a:pt x="15" y="2"/>
                      <a:pt x="15" y="2"/>
                    </a:cubicBezTo>
                    <a:cubicBezTo>
                      <a:pt x="15" y="3"/>
                      <a:pt x="15" y="3"/>
                      <a:pt x="15" y="3"/>
                    </a:cubicBezTo>
                    <a:cubicBezTo>
                      <a:pt x="15" y="3"/>
                      <a:pt x="15" y="3"/>
                      <a:pt x="15" y="3"/>
                    </a:cubicBezTo>
                    <a:cubicBezTo>
                      <a:pt x="16" y="2"/>
                      <a:pt x="15" y="3"/>
                      <a:pt x="16" y="2"/>
                    </a:cubicBezTo>
                    <a:cubicBezTo>
                      <a:pt x="16" y="2"/>
                      <a:pt x="15" y="3"/>
                      <a:pt x="16" y="2"/>
                    </a:cubicBezTo>
                    <a:cubicBezTo>
                      <a:pt x="16" y="2"/>
                      <a:pt x="16" y="1"/>
                      <a:pt x="16" y="1"/>
                    </a:cubicBezTo>
                    <a:cubicBezTo>
                      <a:pt x="16" y="0"/>
                      <a:pt x="16" y="0"/>
                      <a:pt x="16" y="0"/>
                    </a:cubicBezTo>
                    <a:cubicBezTo>
                      <a:pt x="16" y="1"/>
                      <a:pt x="16" y="1"/>
                      <a:pt x="16" y="1"/>
                    </a:cubicBezTo>
                    <a:cubicBezTo>
                      <a:pt x="16" y="1"/>
                      <a:pt x="16" y="0"/>
                      <a:pt x="16" y="0"/>
                    </a:cubicBezTo>
                    <a:cubicBezTo>
                      <a:pt x="16" y="1"/>
                      <a:pt x="16" y="1"/>
                      <a:pt x="16" y="1"/>
                    </a:cubicBezTo>
                    <a:cubicBezTo>
                      <a:pt x="16" y="2"/>
                      <a:pt x="16" y="1"/>
                      <a:pt x="16" y="2"/>
                    </a:cubicBezTo>
                    <a:cubicBezTo>
                      <a:pt x="16" y="2"/>
                      <a:pt x="16" y="1"/>
                      <a:pt x="16" y="2"/>
                    </a:cubicBezTo>
                    <a:cubicBezTo>
                      <a:pt x="16" y="2"/>
                      <a:pt x="16" y="2"/>
                      <a:pt x="16" y="2"/>
                    </a:cubicBezTo>
                    <a:cubicBezTo>
                      <a:pt x="16" y="2"/>
                      <a:pt x="15" y="4"/>
                      <a:pt x="16" y="3"/>
                    </a:cubicBezTo>
                    <a:cubicBezTo>
                      <a:pt x="16" y="2"/>
                      <a:pt x="16" y="2"/>
                      <a:pt x="16" y="2"/>
                    </a:cubicBezTo>
                    <a:cubicBezTo>
                      <a:pt x="16" y="2"/>
                      <a:pt x="16" y="1"/>
                      <a:pt x="16" y="1"/>
                    </a:cubicBezTo>
                    <a:cubicBezTo>
                      <a:pt x="16" y="2"/>
                      <a:pt x="16" y="1"/>
                      <a:pt x="16" y="2"/>
                    </a:cubicBezTo>
                    <a:cubicBezTo>
                      <a:pt x="16" y="2"/>
                      <a:pt x="16" y="2"/>
                      <a:pt x="16" y="2"/>
                    </a:cubicBezTo>
                    <a:cubicBezTo>
                      <a:pt x="15" y="4"/>
                      <a:pt x="16" y="2"/>
                      <a:pt x="15" y="3"/>
                    </a:cubicBezTo>
                    <a:cubicBezTo>
                      <a:pt x="15" y="3"/>
                      <a:pt x="15" y="5"/>
                      <a:pt x="15" y="5"/>
                    </a:cubicBezTo>
                    <a:cubicBezTo>
                      <a:pt x="15" y="5"/>
                      <a:pt x="15" y="5"/>
                      <a:pt x="15" y="5"/>
                    </a:cubicBezTo>
                    <a:cubicBezTo>
                      <a:pt x="15" y="4"/>
                      <a:pt x="15" y="4"/>
                      <a:pt x="15" y="4"/>
                    </a:cubicBezTo>
                    <a:cubicBezTo>
                      <a:pt x="15" y="4"/>
                      <a:pt x="16" y="3"/>
                      <a:pt x="16" y="3"/>
                    </a:cubicBezTo>
                    <a:cubicBezTo>
                      <a:pt x="16" y="3"/>
                      <a:pt x="15" y="4"/>
                      <a:pt x="15" y="4"/>
                    </a:cubicBezTo>
                    <a:cubicBezTo>
                      <a:pt x="16" y="4"/>
                      <a:pt x="16" y="4"/>
                      <a:pt x="16" y="4"/>
                    </a:cubicBezTo>
                    <a:cubicBezTo>
                      <a:pt x="16" y="3"/>
                      <a:pt x="16" y="4"/>
                      <a:pt x="16" y="3"/>
                    </a:cubicBezTo>
                    <a:cubicBezTo>
                      <a:pt x="16" y="3"/>
                      <a:pt x="16" y="2"/>
                      <a:pt x="17" y="1"/>
                    </a:cubicBezTo>
                    <a:cubicBezTo>
                      <a:pt x="17" y="1"/>
                      <a:pt x="16" y="2"/>
                      <a:pt x="16" y="2"/>
                    </a:cubicBezTo>
                    <a:cubicBezTo>
                      <a:pt x="17" y="1"/>
                      <a:pt x="16" y="3"/>
                      <a:pt x="16" y="2"/>
                    </a:cubicBezTo>
                    <a:cubicBezTo>
                      <a:pt x="16" y="2"/>
                      <a:pt x="16" y="3"/>
                      <a:pt x="16" y="4"/>
                    </a:cubicBezTo>
                    <a:cubicBezTo>
                      <a:pt x="16" y="4"/>
                      <a:pt x="15" y="5"/>
                      <a:pt x="15" y="5"/>
                    </a:cubicBezTo>
                    <a:cubicBezTo>
                      <a:pt x="16" y="4"/>
                      <a:pt x="16" y="4"/>
                      <a:pt x="16" y="4"/>
                    </a:cubicBezTo>
                    <a:cubicBezTo>
                      <a:pt x="16" y="5"/>
                      <a:pt x="16" y="4"/>
                      <a:pt x="16" y="4"/>
                    </a:cubicBezTo>
                    <a:cubicBezTo>
                      <a:pt x="16" y="4"/>
                      <a:pt x="16" y="5"/>
                      <a:pt x="16" y="6"/>
                    </a:cubicBezTo>
                    <a:cubicBezTo>
                      <a:pt x="16" y="6"/>
                      <a:pt x="16" y="5"/>
                      <a:pt x="16" y="5"/>
                    </a:cubicBezTo>
                    <a:cubicBezTo>
                      <a:pt x="16" y="5"/>
                      <a:pt x="16" y="5"/>
                      <a:pt x="16" y="5"/>
                    </a:cubicBezTo>
                    <a:cubicBezTo>
                      <a:pt x="16" y="5"/>
                      <a:pt x="16" y="6"/>
                      <a:pt x="16" y="5"/>
                    </a:cubicBezTo>
                    <a:cubicBezTo>
                      <a:pt x="16" y="6"/>
                      <a:pt x="16" y="6"/>
                      <a:pt x="16" y="6"/>
                    </a:cubicBezTo>
                    <a:cubicBezTo>
                      <a:pt x="16" y="6"/>
                      <a:pt x="16" y="5"/>
                      <a:pt x="16" y="5"/>
                    </a:cubicBezTo>
                    <a:cubicBezTo>
                      <a:pt x="16" y="6"/>
                      <a:pt x="16" y="6"/>
                      <a:pt x="16" y="6"/>
                    </a:cubicBezTo>
                    <a:cubicBezTo>
                      <a:pt x="15" y="7"/>
                      <a:pt x="16" y="6"/>
                      <a:pt x="16" y="6"/>
                    </a:cubicBezTo>
                    <a:cubicBezTo>
                      <a:pt x="16" y="5"/>
                      <a:pt x="16" y="5"/>
                      <a:pt x="16" y="5"/>
                    </a:cubicBezTo>
                    <a:cubicBezTo>
                      <a:pt x="16" y="5"/>
                      <a:pt x="16" y="6"/>
                      <a:pt x="16" y="5"/>
                    </a:cubicBezTo>
                    <a:cubicBezTo>
                      <a:pt x="16" y="6"/>
                      <a:pt x="16" y="6"/>
                      <a:pt x="16" y="6"/>
                    </a:cubicBezTo>
                    <a:cubicBezTo>
                      <a:pt x="16" y="6"/>
                      <a:pt x="16" y="6"/>
                      <a:pt x="16" y="6"/>
                    </a:cubicBezTo>
                    <a:cubicBezTo>
                      <a:pt x="16" y="6"/>
                      <a:pt x="16" y="7"/>
                      <a:pt x="16" y="6"/>
                    </a:cubicBezTo>
                    <a:cubicBezTo>
                      <a:pt x="15" y="8"/>
                      <a:pt x="15" y="8"/>
                      <a:pt x="15" y="8"/>
                    </a:cubicBezTo>
                    <a:cubicBezTo>
                      <a:pt x="15" y="7"/>
                      <a:pt x="16" y="7"/>
                      <a:pt x="16" y="6"/>
                    </a:cubicBezTo>
                    <a:cubicBezTo>
                      <a:pt x="16" y="6"/>
                      <a:pt x="16" y="6"/>
                      <a:pt x="16" y="7"/>
                    </a:cubicBezTo>
                    <a:cubicBezTo>
                      <a:pt x="16" y="7"/>
                      <a:pt x="16" y="6"/>
                      <a:pt x="16" y="6"/>
                    </a:cubicBezTo>
                    <a:cubicBezTo>
                      <a:pt x="16" y="7"/>
                      <a:pt x="16" y="7"/>
                      <a:pt x="15" y="8"/>
                    </a:cubicBezTo>
                    <a:cubicBezTo>
                      <a:pt x="15" y="8"/>
                      <a:pt x="15" y="8"/>
                      <a:pt x="15" y="8"/>
                    </a:cubicBezTo>
                    <a:cubicBezTo>
                      <a:pt x="15" y="8"/>
                      <a:pt x="15" y="8"/>
                      <a:pt x="15" y="8"/>
                    </a:cubicBezTo>
                    <a:cubicBezTo>
                      <a:pt x="15" y="8"/>
                      <a:pt x="15" y="8"/>
                      <a:pt x="15" y="7"/>
                    </a:cubicBezTo>
                    <a:cubicBezTo>
                      <a:pt x="15" y="8"/>
                      <a:pt x="15" y="8"/>
                      <a:pt x="15" y="8"/>
                    </a:cubicBezTo>
                    <a:cubicBezTo>
                      <a:pt x="15" y="7"/>
                      <a:pt x="15" y="9"/>
                      <a:pt x="15" y="8"/>
                    </a:cubicBezTo>
                    <a:cubicBezTo>
                      <a:pt x="15" y="8"/>
                      <a:pt x="15" y="7"/>
                      <a:pt x="15" y="7"/>
                    </a:cubicBezTo>
                    <a:cubicBezTo>
                      <a:pt x="15" y="6"/>
                      <a:pt x="15" y="7"/>
                      <a:pt x="15" y="6"/>
                    </a:cubicBezTo>
                    <a:cubicBezTo>
                      <a:pt x="15" y="7"/>
                      <a:pt x="15" y="8"/>
                      <a:pt x="15" y="8"/>
                    </a:cubicBezTo>
                    <a:cubicBezTo>
                      <a:pt x="15" y="7"/>
                      <a:pt x="15" y="7"/>
                      <a:pt x="15" y="7"/>
                    </a:cubicBezTo>
                    <a:cubicBezTo>
                      <a:pt x="15" y="8"/>
                      <a:pt x="14" y="9"/>
                      <a:pt x="14" y="8"/>
                    </a:cubicBezTo>
                    <a:cubicBezTo>
                      <a:pt x="14" y="8"/>
                      <a:pt x="14" y="8"/>
                      <a:pt x="14" y="8"/>
                    </a:cubicBezTo>
                    <a:cubicBezTo>
                      <a:pt x="15" y="7"/>
                      <a:pt x="15" y="7"/>
                      <a:pt x="15" y="7"/>
                    </a:cubicBezTo>
                    <a:cubicBezTo>
                      <a:pt x="14" y="9"/>
                      <a:pt x="14" y="8"/>
                      <a:pt x="14" y="8"/>
                    </a:cubicBezTo>
                    <a:cubicBezTo>
                      <a:pt x="14" y="8"/>
                      <a:pt x="14" y="9"/>
                      <a:pt x="14" y="8"/>
                    </a:cubicBezTo>
                    <a:cubicBezTo>
                      <a:pt x="14" y="8"/>
                      <a:pt x="13" y="8"/>
                      <a:pt x="13" y="8"/>
                    </a:cubicBezTo>
                    <a:cubicBezTo>
                      <a:pt x="14" y="7"/>
                      <a:pt x="14" y="7"/>
                      <a:pt x="14" y="7"/>
                    </a:cubicBezTo>
                    <a:cubicBezTo>
                      <a:pt x="13" y="8"/>
                      <a:pt x="14" y="7"/>
                      <a:pt x="14" y="7"/>
                    </a:cubicBezTo>
                    <a:cubicBezTo>
                      <a:pt x="13" y="8"/>
                      <a:pt x="13" y="8"/>
                      <a:pt x="13" y="8"/>
                    </a:cubicBezTo>
                    <a:cubicBezTo>
                      <a:pt x="13" y="8"/>
                      <a:pt x="13" y="8"/>
                      <a:pt x="13" y="9"/>
                    </a:cubicBezTo>
                    <a:cubicBezTo>
                      <a:pt x="13" y="8"/>
                      <a:pt x="13" y="8"/>
                      <a:pt x="13" y="8"/>
                    </a:cubicBezTo>
                    <a:cubicBezTo>
                      <a:pt x="12" y="9"/>
                      <a:pt x="13" y="8"/>
                      <a:pt x="13" y="8"/>
                    </a:cubicBezTo>
                    <a:cubicBezTo>
                      <a:pt x="13" y="8"/>
                      <a:pt x="13" y="7"/>
                      <a:pt x="13" y="8"/>
                    </a:cubicBezTo>
                    <a:cubicBezTo>
                      <a:pt x="12" y="8"/>
                      <a:pt x="12" y="8"/>
                      <a:pt x="12" y="9"/>
                    </a:cubicBezTo>
                    <a:cubicBezTo>
                      <a:pt x="12" y="9"/>
                      <a:pt x="12" y="9"/>
                      <a:pt x="12" y="8"/>
                    </a:cubicBezTo>
                    <a:cubicBezTo>
                      <a:pt x="11" y="9"/>
                      <a:pt x="12" y="9"/>
                      <a:pt x="11" y="9"/>
                    </a:cubicBezTo>
                    <a:cubicBezTo>
                      <a:pt x="11" y="9"/>
                      <a:pt x="11" y="9"/>
                      <a:pt x="11" y="9"/>
                    </a:cubicBezTo>
                    <a:cubicBezTo>
                      <a:pt x="11" y="10"/>
                      <a:pt x="11" y="9"/>
                      <a:pt x="10" y="9"/>
                    </a:cubicBezTo>
                    <a:cubicBezTo>
                      <a:pt x="11" y="8"/>
                      <a:pt x="11" y="8"/>
                      <a:pt x="11" y="8"/>
                    </a:cubicBezTo>
                    <a:cubicBezTo>
                      <a:pt x="11" y="8"/>
                      <a:pt x="11" y="8"/>
                      <a:pt x="10" y="9"/>
                    </a:cubicBezTo>
                    <a:cubicBezTo>
                      <a:pt x="10" y="9"/>
                      <a:pt x="10" y="10"/>
                      <a:pt x="10" y="9"/>
                    </a:cubicBezTo>
                    <a:cubicBezTo>
                      <a:pt x="10" y="8"/>
                      <a:pt x="10" y="9"/>
                      <a:pt x="10" y="9"/>
                    </a:cubicBezTo>
                    <a:cubicBezTo>
                      <a:pt x="10" y="9"/>
                      <a:pt x="10" y="9"/>
                      <a:pt x="10" y="9"/>
                    </a:cubicBezTo>
                    <a:cubicBezTo>
                      <a:pt x="10" y="9"/>
                      <a:pt x="10" y="9"/>
                      <a:pt x="10" y="9"/>
                    </a:cubicBezTo>
                    <a:cubicBezTo>
                      <a:pt x="10" y="9"/>
                      <a:pt x="10" y="8"/>
                      <a:pt x="10" y="8"/>
                    </a:cubicBezTo>
                    <a:cubicBezTo>
                      <a:pt x="10" y="9"/>
                      <a:pt x="10" y="8"/>
                      <a:pt x="10" y="9"/>
                    </a:cubicBezTo>
                    <a:cubicBezTo>
                      <a:pt x="10" y="9"/>
                      <a:pt x="9" y="10"/>
                      <a:pt x="9" y="9"/>
                    </a:cubicBezTo>
                    <a:cubicBezTo>
                      <a:pt x="9" y="9"/>
                      <a:pt x="9" y="9"/>
                      <a:pt x="9" y="10"/>
                    </a:cubicBezTo>
                    <a:cubicBezTo>
                      <a:pt x="9" y="10"/>
                      <a:pt x="9" y="9"/>
                      <a:pt x="9" y="9"/>
                    </a:cubicBezTo>
                    <a:cubicBezTo>
                      <a:pt x="9" y="9"/>
                      <a:pt x="9" y="9"/>
                      <a:pt x="9" y="9"/>
                    </a:cubicBezTo>
                    <a:cubicBezTo>
                      <a:pt x="9" y="9"/>
                      <a:pt x="9" y="9"/>
                      <a:pt x="9" y="9"/>
                    </a:cubicBezTo>
                    <a:cubicBezTo>
                      <a:pt x="8" y="10"/>
                      <a:pt x="9" y="9"/>
                      <a:pt x="9" y="9"/>
                    </a:cubicBezTo>
                    <a:cubicBezTo>
                      <a:pt x="8" y="9"/>
                      <a:pt x="8" y="9"/>
                      <a:pt x="8" y="9"/>
                    </a:cubicBezTo>
                    <a:cubicBezTo>
                      <a:pt x="8" y="9"/>
                      <a:pt x="8" y="9"/>
                      <a:pt x="8" y="9"/>
                    </a:cubicBezTo>
                    <a:cubicBezTo>
                      <a:pt x="7" y="10"/>
                      <a:pt x="8" y="7"/>
                      <a:pt x="7" y="9"/>
                    </a:cubicBezTo>
                    <a:cubicBezTo>
                      <a:pt x="8" y="9"/>
                      <a:pt x="7" y="9"/>
                      <a:pt x="8" y="8"/>
                    </a:cubicBezTo>
                    <a:cubicBezTo>
                      <a:pt x="7" y="9"/>
                      <a:pt x="8" y="8"/>
                      <a:pt x="7" y="8"/>
                    </a:cubicBezTo>
                    <a:cubicBezTo>
                      <a:pt x="7" y="9"/>
                      <a:pt x="7" y="8"/>
                      <a:pt x="7" y="8"/>
                    </a:cubicBezTo>
                    <a:cubicBezTo>
                      <a:pt x="8" y="8"/>
                      <a:pt x="7" y="9"/>
                      <a:pt x="7" y="8"/>
                    </a:cubicBezTo>
                    <a:cubicBezTo>
                      <a:pt x="7" y="8"/>
                      <a:pt x="7" y="8"/>
                      <a:pt x="7" y="7"/>
                    </a:cubicBezTo>
                    <a:cubicBezTo>
                      <a:pt x="8" y="7"/>
                      <a:pt x="7" y="9"/>
                      <a:pt x="7" y="7"/>
                    </a:cubicBezTo>
                    <a:cubicBezTo>
                      <a:pt x="7" y="7"/>
                      <a:pt x="7" y="8"/>
                      <a:pt x="7" y="8"/>
                    </a:cubicBezTo>
                    <a:cubicBezTo>
                      <a:pt x="7" y="7"/>
                      <a:pt x="7" y="8"/>
                      <a:pt x="6" y="8"/>
                    </a:cubicBezTo>
                    <a:cubicBezTo>
                      <a:pt x="6" y="7"/>
                      <a:pt x="7" y="6"/>
                      <a:pt x="7" y="7"/>
                    </a:cubicBezTo>
                    <a:cubicBezTo>
                      <a:pt x="7" y="7"/>
                      <a:pt x="6" y="8"/>
                      <a:pt x="7" y="7"/>
                    </a:cubicBezTo>
                    <a:cubicBezTo>
                      <a:pt x="6" y="8"/>
                      <a:pt x="7" y="6"/>
                      <a:pt x="7" y="6"/>
                    </a:cubicBezTo>
                    <a:cubicBezTo>
                      <a:pt x="6" y="7"/>
                      <a:pt x="7" y="7"/>
                      <a:pt x="6" y="7"/>
                    </a:cubicBezTo>
                    <a:cubicBezTo>
                      <a:pt x="6" y="7"/>
                      <a:pt x="7" y="6"/>
                      <a:pt x="6" y="7"/>
                    </a:cubicBezTo>
                    <a:cubicBezTo>
                      <a:pt x="7" y="6"/>
                      <a:pt x="7" y="6"/>
                      <a:pt x="7" y="6"/>
                    </a:cubicBezTo>
                    <a:cubicBezTo>
                      <a:pt x="6" y="7"/>
                      <a:pt x="6" y="7"/>
                      <a:pt x="6" y="8"/>
                    </a:cubicBezTo>
                    <a:cubicBezTo>
                      <a:pt x="5" y="8"/>
                      <a:pt x="4" y="9"/>
                      <a:pt x="4" y="9"/>
                    </a:cubicBezTo>
                    <a:cubicBezTo>
                      <a:pt x="3" y="8"/>
                      <a:pt x="3" y="9"/>
                      <a:pt x="3" y="8"/>
                    </a:cubicBezTo>
                    <a:cubicBezTo>
                      <a:pt x="3" y="7"/>
                      <a:pt x="3" y="7"/>
                      <a:pt x="3" y="7"/>
                    </a:cubicBezTo>
                    <a:cubicBezTo>
                      <a:pt x="3" y="7"/>
                      <a:pt x="3" y="7"/>
                      <a:pt x="3" y="7"/>
                    </a:cubicBezTo>
                    <a:cubicBezTo>
                      <a:pt x="2" y="8"/>
                      <a:pt x="3" y="7"/>
                      <a:pt x="2" y="8"/>
                    </a:cubicBezTo>
                    <a:cubicBezTo>
                      <a:pt x="2" y="7"/>
                      <a:pt x="2" y="8"/>
                      <a:pt x="2" y="8"/>
                    </a:cubicBezTo>
                    <a:cubicBezTo>
                      <a:pt x="2" y="7"/>
                      <a:pt x="2" y="7"/>
                      <a:pt x="2" y="7"/>
                    </a:cubicBezTo>
                    <a:cubicBezTo>
                      <a:pt x="2" y="7"/>
                      <a:pt x="2" y="7"/>
                      <a:pt x="2" y="7"/>
                    </a:cubicBezTo>
                    <a:cubicBezTo>
                      <a:pt x="2" y="7"/>
                      <a:pt x="2" y="7"/>
                      <a:pt x="2" y="7"/>
                    </a:cubicBezTo>
                    <a:cubicBezTo>
                      <a:pt x="2" y="7"/>
                      <a:pt x="2" y="8"/>
                      <a:pt x="2" y="8"/>
                    </a:cubicBezTo>
                    <a:cubicBezTo>
                      <a:pt x="1" y="9"/>
                      <a:pt x="1" y="7"/>
                      <a:pt x="1" y="7"/>
                    </a:cubicBezTo>
                    <a:cubicBezTo>
                      <a:pt x="1" y="6"/>
                      <a:pt x="0" y="7"/>
                      <a:pt x="0" y="7"/>
                    </a:cubicBezTo>
                    <a:cubicBezTo>
                      <a:pt x="0" y="5"/>
                      <a:pt x="0" y="4"/>
                      <a:pt x="0" y="5"/>
                    </a:cubicBezTo>
                    <a:cubicBezTo>
                      <a:pt x="0" y="5"/>
                      <a:pt x="1"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7" name="Freeform 129"/>
              <p:cNvSpPr>
                <a:spLocks/>
              </p:cNvSpPr>
              <p:nvPr/>
            </p:nvSpPr>
            <p:spPr bwMode="auto">
              <a:xfrm>
                <a:off x="3473" y="2365"/>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8" name="Freeform 130"/>
              <p:cNvSpPr>
                <a:spLocks/>
              </p:cNvSpPr>
              <p:nvPr/>
            </p:nvSpPr>
            <p:spPr bwMode="auto">
              <a:xfrm>
                <a:off x="3475" y="2353"/>
                <a:ext cx="0" cy="3"/>
              </a:xfrm>
              <a:custGeom>
                <a:avLst/>
                <a:gdLst>
                  <a:gd name="T0" fmla="*/ 3 h 1"/>
                  <a:gd name="T1" fmla="*/ 3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9" name="Freeform 131"/>
              <p:cNvSpPr>
                <a:spLocks/>
              </p:cNvSpPr>
              <p:nvPr/>
            </p:nvSpPr>
            <p:spPr bwMode="auto">
              <a:xfrm>
                <a:off x="3475" y="2353"/>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0" name="Rectangle 132"/>
              <p:cNvSpPr>
                <a:spLocks noChangeArrowheads="1"/>
              </p:cNvSpPr>
              <p:nvPr/>
            </p:nvSpPr>
            <p:spPr bwMode="auto">
              <a:xfrm>
                <a:off x="3475" y="2348"/>
                <a:ext cx="1" cy="3"/>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11" name="Freeform 133"/>
              <p:cNvSpPr>
                <a:spLocks/>
              </p:cNvSpPr>
              <p:nvPr/>
            </p:nvSpPr>
            <p:spPr bwMode="auto">
              <a:xfrm>
                <a:off x="3475" y="2351"/>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2" name="Freeform 134"/>
              <p:cNvSpPr>
                <a:spLocks/>
              </p:cNvSpPr>
              <p:nvPr/>
            </p:nvSpPr>
            <p:spPr bwMode="auto">
              <a:xfrm>
                <a:off x="3475" y="2348"/>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3" name="Freeform 135"/>
              <p:cNvSpPr>
                <a:spLocks/>
              </p:cNvSpPr>
              <p:nvPr/>
            </p:nvSpPr>
            <p:spPr bwMode="auto">
              <a:xfrm>
                <a:off x="3473" y="2351"/>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4" name="Rectangle 136"/>
              <p:cNvSpPr>
                <a:spLocks noChangeArrowheads="1"/>
              </p:cNvSpPr>
              <p:nvPr/>
            </p:nvSpPr>
            <p:spPr bwMode="auto">
              <a:xfrm>
                <a:off x="3461" y="2351"/>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15" name="Freeform 137"/>
              <p:cNvSpPr>
                <a:spLocks/>
              </p:cNvSpPr>
              <p:nvPr/>
            </p:nvSpPr>
            <p:spPr bwMode="auto">
              <a:xfrm>
                <a:off x="3456" y="2348"/>
                <a:ext cx="0" cy="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6" name="Freeform 138"/>
              <p:cNvSpPr>
                <a:spLocks/>
              </p:cNvSpPr>
              <p:nvPr/>
            </p:nvSpPr>
            <p:spPr bwMode="auto">
              <a:xfrm>
                <a:off x="3452" y="2353"/>
                <a:ext cx="2" cy="3"/>
              </a:xfrm>
              <a:custGeom>
                <a:avLst/>
                <a:gdLst>
                  <a:gd name="T0" fmla="*/ 0 w 2"/>
                  <a:gd name="T1" fmla="*/ 0 h 3"/>
                  <a:gd name="T2" fmla="*/ 2 w 2"/>
                  <a:gd name="T3" fmla="*/ 0 h 3"/>
                  <a:gd name="T4" fmla="*/ 0 w 2"/>
                  <a:gd name="T5" fmla="*/ 3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lnTo>
                      <a:pt x="2"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7" name="Freeform 139"/>
              <p:cNvSpPr>
                <a:spLocks/>
              </p:cNvSpPr>
              <p:nvPr/>
            </p:nvSpPr>
            <p:spPr bwMode="auto">
              <a:xfrm>
                <a:off x="3987" y="1898"/>
                <a:ext cx="2" cy="2"/>
              </a:xfrm>
              <a:custGeom>
                <a:avLst/>
                <a:gdLst>
                  <a:gd name="T0" fmla="*/ 0 w 1"/>
                  <a:gd name="T1" fmla="*/ 2 h 1"/>
                  <a:gd name="T2" fmla="*/ 2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0"/>
                      <a:pt x="1" y="1"/>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8" name="Freeform 140"/>
              <p:cNvSpPr>
                <a:spLocks/>
              </p:cNvSpPr>
              <p:nvPr/>
            </p:nvSpPr>
            <p:spPr bwMode="auto">
              <a:xfrm>
                <a:off x="3719" y="1836"/>
                <a:ext cx="270" cy="62"/>
              </a:xfrm>
              <a:custGeom>
                <a:avLst/>
                <a:gdLst>
                  <a:gd name="T0" fmla="*/ 26 w 114"/>
                  <a:gd name="T1" fmla="*/ 26 h 26"/>
                  <a:gd name="T2" fmla="*/ 33 w 114"/>
                  <a:gd name="T3" fmla="*/ 21 h 26"/>
                  <a:gd name="T4" fmla="*/ 47 w 114"/>
                  <a:gd name="T5" fmla="*/ 12 h 26"/>
                  <a:gd name="T6" fmla="*/ 54 w 114"/>
                  <a:gd name="T7" fmla="*/ 10 h 26"/>
                  <a:gd name="T8" fmla="*/ 73 w 114"/>
                  <a:gd name="T9" fmla="*/ 10 h 26"/>
                  <a:gd name="T10" fmla="*/ 78 w 114"/>
                  <a:gd name="T11" fmla="*/ 10 h 26"/>
                  <a:gd name="T12" fmla="*/ 90 w 114"/>
                  <a:gd name="T13" fmla="*/ 5 h 26"/>
                  <a:gd name="T14" fmla="*/ 97 w 114"/>
                  <a:gd name="T15" fmla="*/ 7 h 26"/>
                  <a:gd name="T16" fmla="*/ 104 w 114"/>
                  <a:gd name="T17" fmla="*/ 7 h 26"/>
                  <a:gd name="T18" fmla="*/ 107 w 114"/>
                  <a:gd name="T19" fmla="*/ 5 h 26"/>
                  <a:gd name="T20" fmla="*/ 118 w 114"/>
                  <a:gd name="T21" fmla="*/ 2 h 26"/>
                  <a:gd name="T22" fmla="*/ 123 w 114"/>
                  <a:gd name="T23" fmla="*/ 5 h 26"/>
                  <a:gd name="T24" fmla="*/ 130 w 114"/>
                  <a:gd name="T25" fmla="*/ 2 h 26"/>
                  <a:gd name="T26" fmla="*/ 137 w 114"/>
                  <a:gd name="T27" fmla="*/ 5 h 26"/>
                  <a:gd name="T28" fmla="*/ 147 w 114"/>
                  <a:gd name="T29" fmla="*/ 7 h 26"/>
                  <a:gd name="T30" fmla="*/ 156 w 114"/>
                  <a:gd name="T31" fmla="*/ 10 h 26"/>
                  <a:gd name="T32" fmla="*/ 161 w 114"/>
                  <a:gd name="T33" fmla="*/ 10 h 26"/>
                  <a:gd name="T34" fmla="*/ 166 w 114"/>
                  <a:gd name="T35" fmla="*/ 12 h 26"/>
                  <a:gd name="T36" fmla="*/ 171 w 114"/>
                  <a:gd name="T37" fmla="*/ 12 h 26"/>
                  <a:gd name="T38" fmla="*/ 171 w 114"/>
                  <a:gd name="T39" fmla="*/ 12 h 26"/>
                  <a:gd name="T40" fmla="*/ 175 w 114"/>
                  <a:gd name="T41" fmla="*/ 12 h 26"/>
                  <a:gd name="T42" fmla="*/ 189 w 114"/>
                  <a:gd name="T43" fmla="*/ 17 h 26"/>
                  <a:gd name="T44" fmla="*/ 197 w 114"/>
                  <a:gd name="T45" fmla="*/ 17 h 26"/>
                  <a:gd name="T46" fmla="*/ 201 w 114"/>
                  <a:gd name="T47" fmla="*/ 19 h 26"/>
                  <a:gd name="T48" fmla="*/ 213 w 114"/>
                  <a:gd name="T49" fmla="*/ 24 h 26"/>
                  <a:gd name="T50" fmla="*/ 213 w 114"/>
                  <a:gd name="T51" fmla="*/ 31 h 26"/>
                  <a:gd name="T52" fmla="*/ 218 w 114"/>
                  <a:gd name="T53" fmla="*/ 26 h 26"/>
                  <a:gd name="T54" fmla="*/ 225 w 114"/>
                  <a:gd name="T55" fmla="*/ 24 h 26"/>
                  <a:gd name="T56" fmla="*/ 230 w 114"/>
                  <a:gd name="T57" fmla="*/ 26 h 26"/>
                  <a:gd name="T58" fmla="*/ 232 w 114"/>
                  <a:gd name="T59" fmla="*/ 26 h 26"/>
                  <a:gd name="T60" fmla="*/ 232 w 114"/>
                  <a:gd name="T61" fmla="*/ 29 h 26"/>
                  <a:gd name="T62" fmla="*/ 234 w 114"/>
                  <a:gd name="T63" fmla="*/ 33 h 26"/>
                  <a:gd name="T64" fmla="*/ 242 w 114"/>
                  <a:gd name="T65" fmla="*/ 31 h 26"/>
                  <a:gd name="T66" fmla="*/ 242 w 114"/>
                  <a:gd name="T67" fmla="*/ 36 h 26"/>
                  <a:gd name="T68" fmla="*/ 246 w 114"/>
                  <a:gd name="T69" fmla="*/ 33 h 26"/>
                  <a:gd name="T70" fmla="*/ 251 w 114"/>
                  <a:gd name="T71" fmla="*/ 36 h 26"/>
                  <a:gd name="T72" fmla="*/ 246 w 114"/>
                  <a:gd name="T73" fmla="*/ 41 h 26"/>
                  <a:gd name="T74" fmla="*/ 256 w 114"/>
                  <a:gd name="T75" fmla="*/ 41 h 26"/>
                  <a:gd name="T76" fmla="*/ 261 w 114"/>
                  <a:gd name="T77" fmla="*/ 52 h 26"/>
                  <a:gd name="T78" fmla="*/ 263 w 114"/>
                  <a:gd name="T79" fmla="*/ 57 h 26"/>
                  <a:gd name="T80" fmla="*/ 270 w 114"/>
                  <a:gd name="T81" fmla="*/ 60 h 26"/>
                  <a:gd name="T82" fmla="*/ 265 w 114"/>
                  <a:gd name="T83" fmla="*/ 62 h 26"/>
                  <a:gd name="T84" fmla="*/ 261 w 114"/>
                  <a:gd name="T85" fmla="*/ 55 h 26"/>
                  <a:gd name="T86" fmla="*/ 246 w 114"/>
                  <a:gd name="T87" fmla="*/ 55 h 26"/>
                  <a:gd name="T88" fmla="*/ 227 w 114"/>
                  <a:gd name="T89" fmla="*/ 48 h 26"/>
                  <a:gd name="T90" fmla="*/ 206 w 114"/>
                  <a:gd name="T91" fmla="*/ 41 h 26"/>
                  <a:gd name="T92" fmla="*/ 189 w 114"/>
                  <a:gd name="T93" fmla="*/ 36 h 26"/>
                  <a:gd name="T94" fmla="*/ 178 w 114"/>
                  <a:gd name="T95" fmla="*/ 33 h 26"/>
                  <a:gd name="T96" fmla="*/ 152 w 114"/>
                  <a:gd name="T97" fmla="*/ 26 h 26"/>
                  <a:gd name="T98" fmla="*/ 137 w 114"/>
                  <a:gd name="T99" fmla="*/ 21 h 26"/>
                  <a:gd name="T100" fmla="*/ 121 w 114"/>
                  <a:gd name="T101" fmla="*/ 17 h 26"/>
                  <a:gd name="T102" fmla="*/ 62 w 114"/>
                  <a:gd name="T103" fmla="*/ 26 h 26"/>
                  <a:gd name="T104" fmla="*/ 47 w 114"/>
                  <a:gd name="T105" fmla="*/ 31 h 26"/>
                  <a:gd name="T106" fmla="*/ 2 w 114"/>
                  <a:gd name="T107" fmla="*/ 41 h 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14" h="26">
                    <a:moveTo>
                      <a:pt x="1" y="17"/>
                    </a:moveTo>
                    <a:cubicBezTo>
                      <a:pt x="1" y="14"/>
                      <a:pt x="3" y="15"/>
                      <a:pt x="4" y="13"/>
                    </a:cubicBezTo>
                    <a:cubicBezTo>
                      <a:pt x="4" y="13"/>
                      <a:pt x="5" y="14"/>
                      <a:pt x="5" y="14"/>
                    </a:cubicBezTo>
                    <a:cubicBezTo>
                      <a:pt x="5" y="12"/>
                      <a:pt x="8" y="11"/>
                      <a:pt x="10" y="12"/>
                    </a:cubicBezTo>
                    <a:cubicBezTo>
                      <a:pt x="10" y="12"/>
                      <a:pt x="10" y="12"/>
                      <a:pt x="10" y="12"/>
                    </a:cubicBezTo>
                    <a:cubicBezTo>
                      <a:pt x="11" y="12"/>
                      <a:pt x="11" y="11"/>
                      <a:pt x="11" y="11"/>
                    </a:cubicBezTo>
                    <a:cubicBezTo>
                      <a:pt x="11" y="11"/>
                      <a:pt x="11" y="11"/>
                      <a:pt x="11" y="12"/>
                    </a:cubicBezTo>
                    <a:cubicBezTo>
                      <a:pt x="11" y="11"/>
                      <a:pt x="12" y="11"/>
                      <a:pt x="12" y="10"/>
                    </a:cubicBezTo>
                    <a:cubicBezTo>
                      <a:pt x="12" y="11"/>
                      <a:pt x="12" y="11"/>
                      <a:pt x="12" y="11"/>
                    </a:cubicBezTo>
                    <a:cubicBezTo>
                      <a:pt x="12" y="10"/>
                      <a:pt x="12" y="10"/>
                      <a:pt x="12" y="10"/>
                    </a:cubicBezTo>
                    <a:cubicBezTo>
                      <a:pt x="12" y="8"/>
                      <a:pt x="14" y="10"/>
                      <a:pt x="14" y="9"/>
                    </a:cubicBezTo>
                    <a:cubicBezTo>
                      <a:pt x="14" y="9"/>
                      <a:pt x="14" y="9"/>
                      <a:pt x="14" y="9"/>
                    </a:cubicBezTo>
                    <a:cubicBezTo>
                      <a:pt x="15" y="8"/>
                      <a:pt x="17" y="7"/>
                      <a:pt x="18" y="7"/>
                    </a:cubicBezTo>
                    <a:cubicBezTo>
                      <a:pt x="18" y="7"/>
                      <a:pt x="18" y="7"/>
                      <a:pt x="18" y="8"/>
                    </a:cubicBezTo>
                    <a:cubicBezTo>
                      <a:pt x="18" y="7"/>
                      <a:pt x="18" y="6"/>
                      <a:pt x="19" y="6"/>
                    </a:cubicBezTo>
                    <a:cubicBezTo>
                      <a:pt x="19" y="7"/>
                      <a:pt x="19" y="5"/>
                      <a:pt x="20" y="6"/>
                    </a:cubicBezTo>
                    <a:cubicBezTo>
                      <a:pt x="20" y="6"/>
                      <a:pt x="20" y="6"/>
                      <a:pt x="20" y="6"/>
                    </a:cubicBezTo>
                    <a:cubicBezTo>
                      <a:pt x="20" y="5"/>
                      <a:pt x="20" y="6"/>
                      <a:pt x="20" y="5"/>
                    </a:cubicBezTo>
                    <a:cubicBezTo>
                      <a:pt x="21" y="6"/>
                      <a:pt x="21" y="6"/>
                      <a:pt x="21" y="6"/>
                    </a:cubicBezTo>
                    <a:cubicBezTo>
                      <a:pt x="21" y="4"/>
                      <a:pt x="21" y="6"/>
                      <a:pt x="21" y="5"/>
                    </a:cubicBezTo>
                    <a:cubicBezTo>
                      <a:pt x="21" y="5"/>
                      <a:pt x="21" y="5"/>
                      <a:pt x="21" y="5"/>
                    </a:cubicBezTo>
                    <a:cubicBezTo>
                      <a:pt x="22" y="5"/>
                      <a:pt x="22" y="5"/>
                      <a:pt x="22" y="5"/>
                    </a:cubicBezTo>
                    <a:cubicBezTo>
                      <a:pt x="22" y="5"/>
                      <a:pt x="22" y="5"/>
                      <a:pt x="22" y="5"/>
                    </a:cubicBezTo>
                    <a:cubicBezTo>
                      <a:pt x="23" y="5"/>
                      <a:pt x="23" y="5"/>
                      <a:pt x="23" y="4"/>
                    </a:cubicBezTo>
                    <a:cubicBezTo>
                      <a:pt x="23" y="5"/>
                      <a:pt x="22" y="5"/>
                      <a:pt x="23" y="6"/>
                    </a:cubicBezTo>
                    <a:cubicBezTo>
                      <a:pt x="25" y="5"/>
                      <a:pt x="27" y="4"/>
                      <a:pt x="29" y="4"/>
                    </a:cubicBezTo>
                    <a:cubicBezTo>
                      <a:pt x="29" y="4"/>
                      <a:pt x="29" y="4"/>
                      <a:pt x="29" y="5"/>
                    </a:cubicBezTo>
                    <a:cubicBezTo>
                      <a:pt x="29" y="5"/>
                      <a:pt x="30" y="5"/>
                      <a:pt x="30" y="4"/>
                    </a:cubicBezTo>
                    <a:cubicBezTo>
                      <a:pt x="30" y="4"/>
                      <a:pt x="30" y="4"/>
                      <a:pt x="30" y="4"/>
                    </a:cubicBezTo>
                    <a:cubicBezTo>
                      <a:pt x="31" y="5"/>
                      <a:pt x="30" y="3"/>
                      <a:pt x="31" y="4"/>
                    </a:cubicBezTo>
                    <a:cubicBezTo>
                      <a:pt x="31" y="4"/>
                      <a:pt x="31" y="4"/>
                      <a:pt x="31" y="5"/>
                    </a:cubicBezTo>
                    <a:cubicBezTo>
                      <a:pt x="31" y="4"/>
                      <a:pt x="31" y="4"/>
                      <a:pt x="32" y="4"/>
                    </a:cubicBezTo>
                    <a:cubicBezTo>
                      <a:pt x="32" y="4"/>
                      <a:pt x="32" y="4"/>
                      <a:pt x="32" y="4"/>
                    </a:cubicBezTo>
                    <a:cubicBezTo>
                      <a:pt x="32" y="3"/>
                      <a:pt x="33" y="4"/>
                      <a:pt x="33" y="4"/>
                    </a:cubicBezTo>
                    <a:cubicBezTo>
                      <a:pt x="33" y="4"/>
                      <a:pt x="33" y="4"/>
                      <a:pt x="33" y="4"/>
                    </a:cubicBezTo>
                    <a:cubicBezTo>
                      <a:pt x="33" y="5"/>
                      <a:pt x="33" y="3"/>
                      <a:pt x="33" y="4"/>
                    </a:cubicBezTo>
                    <a:cubicBezTo>
                      <a:pt x="33" y="4"/>
                      <a:pt x="33" y="4"/>
                      <a:pt x="33" y="4"/>
                    </a:cubicBezTo>
                    <a:cubicBezTo>
                      <a:pt x="34" y="3"/>
                      <a:pt x="35" y="3"/>
                      <a:pt x="35" y="3"/>
                    </a:cubicBezTo>
                    <a:cubicBezTo>
                      <a:pt x="35" y="3"/>
                      <a:pt x="35" y="3"/>
                      <a:pt x="35" y="3"/>
                    </a:cubicBezTo>
                    <a:cubicBezTo>
                      <a:pt x="36" y="3"/>
                      <a:pt x="36" y="3"/>
                      <a:pt x="37" y="3"/>
                    </a:cubicBezTo>
                    <a:cubicBezTo>
                      <a:pt x="37" y="3"/>
                      <a:pt x="37" y="4"/>
                      <a:pt x="37" y="4"/>
                    </a:cubicBezTo>
                    <a:cubicBezTo>
                      <a:pt x="37" y="3"/>
                      <a:pt x="38" y="3"/>
                      <a:pt x="38" y="2"/>
                    </a:cubicBezTo>
                    <a:cubicBezTo>
                      <a:pt x="38" y="2"/>
                      <a:pt x="39" y="3"/>
                      <a:pt x="39" y="2"/>
                    </a:cubicBezTo>
                    <a:cubicBezTo>
                      <a:pt x="39" y="3"/>
                      <a:pt x="40" y="4"/>
                      <a:pt x="39" y="4"/>
                    </a:cubicBezTo>
                    <a:cubicBezTo>
                      <a:pt x="39" y="5"/>
                      <a:pt x="39" y="5"/>
                      <a:pt x="39" y="5"/>
                    </a:cubicBezTo>
                    <a:cubicBezTo>
                      <a:pt x="39" y="5"/>
                      <a:pt x="39" y="4"/>
                      <a:pt x="39" y="5"/>
                    </a:cubicBezTo>
                    <a:cubicBezTo>
                      <a:pt x="39" y="5"/>
                      <a:pt x="40" y="4"/>
                      <a:pt x="40" y="5"/>
                    </a:cubicBezTo>
                    <a:cubicBezTo>
                      <a:pt x="41" y="4"/>
                      <a:pt x="41" y="3"/>
                      <a:pt x="41" y="3"/>
                    </a:cubicBezTo>
                    <a:cubicBezTo>
                      <a:pt x="41" y="3"/>
                      <a:pt x="42" y="4"/>
                      <a:pt x="41" y="4"/>
                    </a:cubicBezTo>
                    <a:cubicBezTo>
                      <a:pt x="42" y="2"/>
                      <a:pt x="42" y="2"/>
                      <a:pt x="42" y="2"/>
                    </a:cubicBezTo>
                    <a:cubicBezTo>
                      <a:pt x="43" y="2"/>
                      <a:pt x="42" y="3"/>
                      <a:pt x="43" y="2"/>
                    </a:cubicBezTo>
                    <a:cubicBezTo>
                      <a:pt x="43" y="2"/>
                      <a:pt x="43" y="2"/>
                      <a:pt x="43" y="2"/>
                    </a:cubicBezTo>
                    <a:cubicBezTo>
                      <a:pt x="43" y="2"/>
                      <a:pt x="44" y="1"/>
                      <a:pt x="44" y="3"/>
                    </a:cubicBezTo>
                    <a:cubicBezTo>
                      <a:pt x="44" y="3"/>
                      <a:pt x="43" y="3"/>
                      <a:pt x="44" y="3"/>
                    </a:cubicBezTo>
                    <a:cubicBezTo>
                      <a:pt x="44" y="3"/>
                      <a:pt x="44" y="3"/>
                      <a:pt x="44" y="3"/>
                    </a:cubicBezTo>
                    <a:cubicBezTo>
                      <a:pt x="44" y="3"/>
                      <a:pt x="44" y="3"/>
                      <a:pt x="44" y="3"/>
                    </a:cubicBezTo>
                    <a:cubicBezTo>
                      <a:pt x="45" y="3"/>
                      <a:pt x="45" y="2"/>
                      <a:pt x="45" y="2"/>
                    </a:cubicBezTo>
                    <a:cubicBezTo>
                      <a:pt x="45" y="2"/>
                      <a:pt x="45" y="3"/>
                      <a:pt x="45" y="2"/>
                    </a:cubicBezTo>
                    <a:cubicBezTo>
                      <a:pt x="45" y="2"/>
                      <a:pt x="45" y="1"/>
                      <a:pt x="46" y="1"/>
                    </a:cubicBezTo>
                    <a:cubicBezTo>
                      <a:pt x="46" y="2"/>
                      <a:pt x="46" y="2"/>
                      <a:pt x="45" y="2"/>
                    </a:cubicBezTo>
                    <a:cubicBezTo>
                      <a:pt x="46" y="1"/>
                      <a:pt x="47" y="1"/>
                      <a:pt x="47" y="1"/>
                    </a:cubicBezTo>
                    <a:cubicBezTo>
                      <a:pt x="47" y="0"/>
                      <a:pt x="47" y="2"/>
                      <a:pt x="47" y="1"/>
                    </a:cubicBezTo>
                    <a:cubicBezTo>
                      <a:pt x="47" y="2"/>
                      <a:pt x="48" y="0"/>
                      <a:pt x="49" y="2"/>
                    </a:cubicBezTo>
                    <a:cubicBezTo>
                      <a:pt x="49" y="2"/>
                      <a:pt x="49" y="1"/>
                      <a:pt x="49" y="1"/>
                    </a:cubicBezTo>
                    <a:cubicBezTo>
                      <a:pt x="49" y="1"/>
                      <a:pt x="49" y="2"/>
                      <a:pt x="49" y="2"/>
                    </a:cubicBezTo>
                    <a:cubicBezTo>
                      <a:pt x="49" y="2"/>
                      <a:pt x="50" y="1"/>
                      <a:pt x="50" y="1"/>
                    </a:cubicBezTo>
                    <a:cubicBezTo>
                      <a:pt x="50" y="1"/>
                      <a:pt x="50" y="2"/>
                      <a:pt x="50" y="2"/>
                    </a:cubicBezTo>
                    <a:cubicBezTo>
                      <a:pt x="50" y="1"/>
                      <a:pt x="51" y="1"/>
                      <a:pt x="52" y="1"/>
                    </a:cubicBezTo>
                    <a:cubicBezTo>
                      <a:pt x="52" y="1"/>
                      <a:pt x="53" y="0"/>
                      <a:pt x="53" y="0"/>
                    </a:cubicBezTo>
                    <a:cubicBezTo>
                      <a:pt x="53" y="1"/>
                      <a:pt x="53" y="1"/>
                      <a:pt x="53" y="1"/>
                    </a:cubicBezTo>
                    <a:cubicBezTo>
                      <a:pt x="53" y="2"/>
                      <a:pt x="53" y="1"/>
                      <a:pt x="53" y="2"/>
                    </a:cubicBezTo>
                    <a:cubicBezTo>
                      <a:pt x="54" y="1"/>
                      <a:pt x="52" y="2"/>
                      <a:pt x="52" y="2"/>
                    </a:cubicBezTo>
                    <a:cubicBezTo>
                      <a:pt x="52" y="2"/>
                      <a:pt x="53" y="1"/>
                      <a:pt x="53" y="2"/>
                    </a:cubicBezTo>
                    <a:cubicBezTo>
                      <a:pt x="53" y="2"/>
                      <a:pt x="54" y="1"/>
                      <a:pt x="54" y="2"/>
                    </a:cubicBezTo>
                    <a:cubicBezTo>
                      <a:pt x="54" y="1"/>
                      <a:pt x="54" y="2"/>
                      <a:pt x="54" y="2"/>
                    </a:cubicBezTo>
                    <a:cubicBezTo>
                      <a:pt x="54" y="2"/>
                      <a:pt x="54" y="2"/>
                      <a:pt x="54" y="2"/>
                    </a:cubicBezTo>
                    <a:cubicBezTo>
                      <a:pt x="55" y="2"/>
                      <a:pt x="55" y="2"/>
                      <a:pt x="55" y="2"/>
                    </a:cubicBezTo>
                    <a:cubicBezTo>
                      <a:pt x="55" y="1"/>
                      <a:pt x="55" y="2"/>
                      <a:pt x="55" y="1"/>
                    </a:cubicBezTo>
                    <a:cubicBezTo>
                      <a:pt x="55" y="2"/>
                      <a:pt x="56" y="1"/>
                      <a:pt x="56" y="2"/>
                    </a:cubicBezTo>
                    <a:cubicBezTo>
                      <a:pt x="55" y="3"/>
                      <a:pt x="55" y="3"/>
                      <a:pt x="55" y="3"/>
                    </a:cubicBezTo>
                    <a:cubicBezTo>
                      <a:pt x="56" y="3"/>
                      <a:pt x="56" y="2"/>
                      <a:pt x="56" y="2"/>
                    </a:cubicBezTo>
                    <a:cubicBezTo>
                      <a:pt x="56" y="2"/>
                      <a:pt x="56" y="2"/>
                      <a:pt x="56" y="2"/>
                    </a:cubicBezTo>
                    <a:cubicBezTo>
                      <a:pt x="56" y="1"/>
                      <a:pt x="57" y="2"/>
                      <a:pt x="57" y="1"/>
                    </a:cubicBezTo>
                    <a:cubicBezTo>
                      <a:pt x="57" y="2"/>
                      <a:pt x="58" y="1"/>
                      <a:pt x="58" y="2"/>
                    </a:cubicBezTo>
                    <a:cubicBezTo>
                      <a:pt x="59" y="2"/>
                      <a:pt x="59" y="1"/>
                      <a:pt x="59" y="2"/>
                    </a:cubicBezTo>
                    <a:cubicBezTo>
                      <a:pt x="59" y="2"/>
                      <a:pt x="59" y="2"/>
                      <a:pt x="59" y="2"/>
                    </a:cubicBezTo>
                    <a:cubicBezTo>
                      <a:pt x="59" y="3"/>
                      <a:pt x="59" y="2"/>
                      <a:pt x="60" y="2"/>
                    </a:cubicBezTo>
                    <a:cubicBezTo>
                      <a:pt x="60" y="2"/>
                      <a:pt x="60" y="3"/>
                      <a:pt x="60" y="3"/>
                    </a:cubicBezTo>
                    <a:cubicBezTo>
                      <a:pt x="61" y="3"/>
                      <a:pt x="61" y="2"/>
                      <a:pt x="61" y="2"/>
                    </a:cubicBezTo>
                    <a:cubicBezTo>
                      <a:pt x="61" y="3"/>
                      <a:pt x="62" y="1"/>
                      <a:pt x="62" y="3"/>
                    </a:cubicBezTo>
                    <a:cubicBezTo>
                      <a:pt x="62" y="3"/>
                      <a:pt x="61" y="3"/>
                      <a:pt x="62" y="3"/>
                    </a:cubicBezTo>
                    <a:cubicBezTo>
                      <a:pt x="62" y="5"/>
                      <a:pt x="62" y="3"/>
                      <a:pt x="63" y="3"/>
                    </a:cubicBezTo>
                    <a:cubicBezTo>
                      <a:pt x="63" y="2"/>
                      <a:pt x="63" y="2"/>
                      <a:pt x="63" y="2"/>
                    </a:cubicBezTo>
                    <a:cubicBezTo>
                      <a:pt x="63" y="3"/>
                      <a:pt x="64" y="2"/>
                      <a:pt x="63" y="3"/>
                    </a:cubicBezTo>
                    <a:cubicBezTo>
                      <a:pt x="64" y="2"/>
                      <a:pt x="64" y="3"/>
                      <a:pt x="64" y="2"/>
                    </a:cubicBezTo>
                    <a:cubicBezTo>
                      <a:pt x="65" y="3"/>
                      <a:pt x="66" y="2"/>
                      <a:pt x="66" y="4"/>
                    </a:cubicBezTo>
                    <a:cubicBezTo>
                      <a:pt x="66" y="4"/>
                      <a:pt x="67" y="4"/>
                      <a:pt x="67" y="4"/>
                    </a:cubicBezTo>
                    <a:cubicBezTo>
                      <a:pt x="67" y="3"/>
                      <a:pt x="66" y="4"/>
                      <a:pt x="66" y="4"/>
                    </a:cubicBezTo>
                    <a:cubicBezTo>
                      <a:pt x="66" y="4"/>
                      <a:pt x="66" y="3"/>
                      <a:pt x="67" y="3"/>
                    </a:cubicBezTo>
                    <a:cubicBezTo>
                      <a:pt x="67" y="3"/>
                      <a:pt x="67" y="4"/>
                      <a:pt x="66" y="4"/>
                    </a:cubicBezTo>
                    <a:cubicBezTo>
                      <a:pt x="67" y="5"/>
                      <a:pt x="67" y="3"/>
                      <a:pt x="68" y="3"/>
                    </a:cubicBezTo>
                    <a:cubicBezTo>
                      <a:pt x="68" y="4"/>
                      <a:pt x="68" y="4"/>
                      <a:pt x="68" y="4"/>
                    </a:cubicBezTo>
                    <a:cubicBezTo>
                      <a:pt x="69" y="3"/>
                      <a:pt x="69" y="3"/>
                      <a:pt x="69" y="3"/>
                    </a:cubicBezTo>
                    <a:cubicBezTo>
                      <a:pt x="69" y="4"/>
                      <a:pt x="69" y="4"/>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4"/>
                    </a:cubicBezTo>
                    <a:cubicBezTo>
                      <a:pt x="70" y="4"/>
                      <a:pt x="70" y="4"/>
                      <a:pt x="71" y="4"/>
                    </a:cubicBezTo>
                    <a:cubicBezTo>
                      <a:pt x="70" y="5"/>
                      <a:pt x="71" y="4"/>
                      <a:pt x="71" y="5"/>
                    </a:cubicBezTo>
                    <a:cubicBezTo>
                      <a:pt x="71" y="5"/>
                      <a:pt x="71" y="4"/>
                      <a:pt x="71" y="4"/>
                    </a:cubicBezTo>
                    <a:cubicBezTo>
                      <a:pt x="71" y="4"/>
                      <a:pt x="72" y="4"/>
                      <a:pt x="72" y="5"/>
                    </a:cubicBezTo>
                    <a:cubicBezTo>
                      <a:pt x="71" y="5"/>
                      <a:pt x="71" y="4"/>
                      <a:pt x="71" y="5"/>
                    </a:cubicBezTo>
                    <a:cubicBezTo>
                      <a:pt x="71" y="5"/>
                      <a:pt x="71" y="6"/>
                      <a:pt x="72" y="5"/>
                    </a:cubicBezTo>
                    <a:cubicBezTo>
                      <a:pt x="72" y="5"/>
                      <a:pt x="72" y="4"/>
                      <a:pt x="72" y="4"/>
                    </a:cubicBezTo>
                    <a:cubicBezTo>
                      <a:pt x="72" y="4"/>
                      <a:pt x="72" y="5"/>
                      <a:pt x="72" y="5"/>
                    </a:cubicBezTo>
                    <a:cubicBezTo>
                      <a:pt x="72" y="5"/>
                      <a:pt x="72" y="5"/>
                      <a:pt x="72" y="5"/>
                    </a:cubicBezTo>
                    <a:cubicBezTo>
                      <a:pt x="72" y="5"/>
                      <a:pt x="72" y="5"/>
                      <a:pt x="72" y="5"/>
                    </a:cubicBezTo>
                    <a:cubicBezTo>
                      <a:pt x="72" y="5"/>
                      <a:pt x="72" y="5"/>
                      <a:pt x="72" y="5"/>
                    </a:cubicBezTo>
                    <a:cubicBezTo>
                      <a:pt x="73" y="4"/>
                      <a:pt x="73" y="5"/>
                      <a:pt x="73" y="4"/>
                    </a:cubicBezTo>
                    <a:cubicBezTo>
                      <a:pt x="73" y="4"/>
                      <a:pt x="73" y="5"/>
                      <a:pt x="74" y="5"/>
                    </a:cubicBezTo>
                    <a:cubicBezTo>
                      <a:pt x="74" y="5"/>
                      <a:pt x="74" y="5"/>
                      <a:pt x="74" y="5"/>
                    </a:cubicBezTo>
                    <a:cubicBezTo>
                      <a:pt x="74" y="5"/>
                      <a:pt x="74" y="5"/>
                      <a:pt x="74" y="5"/>
                    </a:cubicBezTo>
                    <a:cubicBezTo>
                      <a:pt x="74" y="5"/>
                      <a:pt x="74" y="5"/>
                      <a:pt x="74" y="5"/>
                    </a:cubicBezTo>
                    <a:cubicBezTo>
                      <a:pt x="74" y="5"/>
                      <a:pt x="75" y="5"/>
                      <a:pt x="75" y="5"/>
                    </a:cubicBezTo>
                    <a:cubicBezTo>
                      <a:pt x="75" y="5"/>
                      <a:pt x="75" y="7"/>
                      <a:pt x="75" y="7"/>
                    </a:cubicBezTo>
                    <a:cubicBezTo>
                      <a:pt x="75" y="7"/>
                      <a:pt x="76" y="6"/>
                      <a:pt x="76" y="5"/>
                    </a:cubicBezTo>
                    <a:cubicBezTo>
                      <a:pt x="76" y="6"/>
                      <a:pt x="77" y="5"/>
                      <a:pt x="78" y="6"/>
                    </a:cubicBezTo>
                    <a:cubicBezTo>
                      <a:pt x="78" y="6"/>
                      <a:pt x="78" y="6"/>
                      <a:pt x="78" y="5"/>
                    </a:cubicBezTo>
                    <a:cubicBezTo>
                      <a:pt x="79" y="6"/>
                      <a:pt x="80" y="5"/>
                      <a:pt x="80" y="7"/>
                    </a:cubicBezTo>
                    <a:cubicBezTo>
                      <a:pt x="80" y="7"/>
                      <a:pt x="80" y="7"/>
                      <a:pt x="80" y="8"/>
                    </a:cubicBezTo>
                    <a:cubicBezTo>
                      <a:pt x="80" y="7"/>
                      <a:pt x="80" y="8"/>
                      <a:pt x="80" y="7"/>
                    </a:cubicBezTo>
                    <a:cubicBezTo>
                      <a:pt x="81" y="7"/>
                      <a:pt x="81" y="7"/>
                      <a:pt x="81" y="6"/>
                    </a:cubicBezTo>
                    <a:cubicBezTo>
                      <a:pt x="81" y="6"/>
                      <a:pt x="82" y="6"/>
                      <a:pt x="82" y="7"/>
                    </a:cubicBezTo>
                    <a:cubicBezTo>
                      <a:pt x="82" y="7"/>
                      <a:pt x="82" y="7"/>
                      <a:pt x="82" y="6"/>
                    </a:cubicBezTo>
                    <a:cubicBezTo>
                      <a:pt x="82" y="7"/>
                      <a:pt x="82" y="8"/>
                      <a:pt x="83" y="7"/>
                    </a:cubicBezTo>
                    <a:cubicBezTo>
                      <a:pt x="83" y="7"/>
                      <a:pt x="83" y="7"/>
                      <a:pt x="83" y="7"/>
                    </a:cubicBezTo>
                    <a:cubicBezTo>
                      <a:pt x="83" y="8"/>
                      <a:pt x="83" y="8"/>
                      <a:pt x="83" y="8"/>
                    </a:cubicBezTo>
                    <a:cubicBezTo>
                      <a:pt x="83" y="7"/>
                      <a:pt x="83" y="6"/>
                      <a:pt x="84" y="7"/>
                    </a:cubicBezTo>
                    <a:cubicBezTo>
                      <a:pt x="84" y="7"/>
                      <a:pt x="83" y="7"/>
                      <a:pt x="83" y="8"/>
                    </a:cubicBezTo>
                    <a:cubicBezTo>
                      <a:pt x="84" y="7"/>
                      <a:pt x="85" y="7"/>
                      <a:pt x="85" y="7"/>
                    </a:cubicBezTo>
                    <a:cubicBezTo>
                      <a:pt x="85" y="8"/>
                      <a:pt x="85" y="8"/>
                      <a:pt x="85" y="8"/>
                    </a:cubicBezTo>
                    <a:cubicBezTo>
                      <a:pt x="85" y="8"/>
                      <a:pt x="85" y="8"/>
                      <a:pt x="85" y="7"/>
                    </a:cubicBezTo>
                    <a:cubicBezTo>
                      <a:pt x="86" y="8"/>
                      <a:pt x="86" y="8"/>
                      <a:pt x="86" y="9"/>
                    </a:cubicBezTo>
                    <a:cubicBezTo>
                      <a:pt x="87" y="8"/>
                      <a:pt x="89" y="8"/>
                      <a:pt x="90" y="9"/>
                    </a:cubicBezTo>
                    <a:cubicBezTo>
                      <a:pt x="90" y="9"/>
                      <a:pt x="90" y="9"/>
                      <a:pt x="90" y="9"/>
                    </a:cubicBezTo>
                    <a:cubicBezTo>
                      <a:pt x="90" y="9"/>
                      <a:pt x="90" y="8"/>
                      <a:pt x="90" y="9"/>
                    </a:cubicBezTo>
                    <a:cubicBezTo>
                      <a:pt x="90" y="9"/>
                      <a:pt x="90" y="10"/>
                      <a:pt x="90" y="10"/>
                    </a:cubicBezTo>
                    <a:cubicBezTo>
                      <a:pt x="90" y="11"/>
                      <a:pt x="90" y="10"/>
                      <a:pt x="91" y="9"/>
                    </a:cubicBezTo>
                    <a:cubicBezTo>
                      <a:pt x="91" y="9"/>
                      <a:pt x="90" y="10"/>
                      <a:pt x="91" y="9"/>
                    </a:cubicBezTo>
                    <a:cubicBezTo>
                      <a:pt x="91" y="9"/>
                      <a:pt x="91" y="10"/>
                      <a:pt x="91" y="9"/>
                    </a:cubicBezTo>
                    <a:cubicBezTo>
                      <a:pt x="91" y="9"/>
                      <a:pt x="91" y="10"/>
                      <a:pt x="91" y="10"/>
                    </a:cubicBezTo>
                    <a:cubicBezTo>
                      <a:pt x="91" y="10"/>
                      <a:pt x="91" y="10"/>
                      <a:pt x="91" y="10"/>
                    </a:cubicBezTo>
                    <a:cubicBezTo>
                      <a:pt x="91" y="11"/>
                      <a:pt x="90" y="11"/>
                      <a:pt x="90" y="13"/>
                    </a:cubicBezTo>
                    <a:cubicBezTo>
                      <a:pt x="90" y="12"/>
                      <a:pt x="90" y="12"/>
                      <a:pt x="90" y="12"/>
                    </a:cubicBezTo>
                    <a:cubicBezTo>
                      <a:pt x="90" y="13"/>
                      <a:pt x="89" y="13"/>
                      <a:pt x="90" y="14"/>
                    </a:cubicBezTo>
                    <a:cubicBezTo>
                      <a:pt x="90" y="13"/>
                      <a:pt x="91" y="12"/>
                      <a:pt x="91" y="12"/>
                    </a:cubicBezTo>
                    <a:cubicBezTo>
                      <a:pt x="91" y="12"/>
                      <a:pt x="92" y="10"/>
                      <a:pt x="92" y="10"/>
                    </a:cubicBezTo>
                    <a:cubicBezTo>
                      <a:pt x="92" y="11"/>
                      <a:pt x="92" y="10"/>
                      <a:pt x="92" y="11"/>
                    </a:cubicBezTo>
                    <a:cubicBezTo>
                      <a:pt x="92" y="12"/>
                      <a:pt x="92" y="11"/>
                      <a:pt x="92" y="11"/>
                    </a:cubicBezTo>
                    <a:cubicBezTo>
                      <a:pt x="92" y="11"/>
                      <a:pt x="93" y="10"/>
                      <a:pt x="93" y="10"/>
                    </a:cubicBezTo>
                    <a:cubicBezTo>
                      <a:pt x="93" y="10"/>
                      <a:pt x="92" y="11"/>
                      <a:pt x="93" y="11"/>
                    </a:cubicBezTo>
                    <a:cubicBezTo>
                      <a:pt x="93" y="10"/>
                      <a:pt x="94" y="10"/>
                      <a:pt x="93" y="10"/>
                    </a:cubicBezTo>
                    <a:cubicBezTo>
                      <a:pt x="94" y="9"/>
                      <a:pt x="94" y="10"/>
                      <a:pt x="94" y="10"/>
                    </a:cubicBezTo>
                    <a:cubicBezTo>
                      <a:pt x="94" y="10"/>
                      <a:pt x="93" y="11"/>
                      <a:pt x="93" y="12"/>
                    </a:cubicBezTo>
                    <a:cubicBezTo>
                      <a:pt x="94" y="11"/>
                      <a:pt x="94" y="11"/>
                      <a:pt x="95" y="10"/>
                    </a:cubicBezTo>
                    <a:cubicBezTo>
                      <a:pt x="95" y="10"/>
                      <a:pt x="94" y="11"/>
                      <a:pt x="94" y="11"/>
                    </a:cubicBezTo>
                    <a:cubicBezTo>
                      <a:pt x="94" y="12"/>
                      <a:pt x="95" y="10"/>
                      <a:pt x="95" y="11"/>
                    </a:cubicBezTo>
                    <a:cubicBezTo>
                      <a:pt x="95" y="11"/>
                      <a:pt x="95" y="11"/>
                      <a:pt x="95" y="11"/>
                    </a:cubicBezTo>
                    <a:cubicBezTo>
                      <a:pt x="95" y="11"/>
                      <a:pt x="95" y="11"/>
                      <a:pt x="95" y="12"/>
                    </a:cubicBezTo>
                    <a:cubicBezTo>
                      <a:pt x="95" y="12"/>
                      <a:pt x="96" y="11"/>
                      <a:pt x="96" y="12"/>
                    </a:cubicBezTo>
                    <a:cubicBezTo>
                      <a:pt x="96" y="12"/>
                      <a:pt x="96" y="12"/>
                      <a:pt x="97" y="11"/>
                    </a:cubicBezTo>
                    <a:cubicBezTo>
                      <a:pt x="96" y="11"/>
                      <a:pt x="96" y="12"/>
                      <a:pt x="96" y="11"/>
                    </a:cubicBezTo>
                    <a:cubicBezTo>
                      <a:pt x="96" y="12"/>
                      <a:pt x="97" y="11"/>
                      <a:pt x="97" y="11"/>
                    </a:cubicBezTo>
                    <a:cubicBezTo>
                      <a:pt x="97" y="11"/>
                      <a:pt x="97" y="11"/>
                      <a:pt x="97" y="11"/>
                    </a:cubicBezTo>
                    <a:cubicBezTo>
                      <a:pt x="97" y="11"/>
                      <a:pt x="97" y="11"/>
                      <a:pt x="97" y="11"/>
                    </a:cubicBezTo>
                    <a:cubicBezTo>
                      <a:pt x="97" y="11"/>
                      <a:pt x="97" y="11"/>
                      <a:pt x="97" y="11"/>
                    </a:cubicBezTo>
                    <a:cubicBezTo>
                      <a:pt x="98" y="11"/>
                      <a:pt x="98" y="11"/>
                      <a:pt x="98" y="11"/>
                    </a:cubicBezTo>
                    <a:cubicBezTo>
                      <a:pt x="98" y="11"/>
                      <a:pt x="97" y="12"/>
                      <a:pt x="98" y="12"/>
                    </a:cubicBezTo>
                    <a:cubicBezTo>
                      <a:pt x="97" y="12"/>
                      <a:pt x="97" y="12"/>
                      <a:pt x="97" y="12"/>
                    </a:cubicBezTo>
                    <a:cubicBezTo>
                      <a:pt x="97" y="12"/>
                      <a:pt x="97" y="13"/>
                      <a:pt x="98" y="13"/>
                    </a:cubicBezTo>
                    <a:cubicBezTo>
                      <a:pt x="99" y="11"/>
                      <a:pt x="99" y="11"/>
                      <a:pt x="99" y="11"/>
                    </a:cubicBezTo>
                    <a:cubicBezTo>
                      <a:pt x="99" y="11"/>
                      <a:pt x="98" y="12"/>
                      <a:pt x="99" y="11"/>
                    </a:cubicBezTo>
                    <a:cubicBezTo>
                      <a:pt x="98" y="12"/>
                      <a:pt x="98" y="12"/>
                      <a:pt x="98" y="12"/>
                    </a:cubicBezTo>
                    <a:cubicBezTo>
                      <a:pt x="98" y="12"/>
                      <a:pt x="98" y="13"/>
                      <a:pt x="98" y="13"/>
                    </a:cubicBezTo>
                    <a:cubicBezTo>
                      <a:pt x="99" y="13"/>
                      <a:pt x="99" y="12"/>
                      <a:pt x="99" y="12"/>
                    </a:cubicBezTo>
                    <a:cubicBezTo>
                      <a:pt x="99" y="12"/>
                      <a:pt x="99" y="12"/>
                      <a:pt x="99" y="13"/>
                    </a:cubicBezTo>
                    <a:cubicBezTo>
                      <a:pt x="100" y="13"/>
                      <a:pt x="99" y="12"/>
                      <a:pt x="100" y="12"/>
                    </a:cubicBezTo>
                    <a:cubicBezTo>
                      <a:pt x="100" y="12"/>
                      <a:pt x="100" y="13"/>
                      <a:pt x="100" y="14"/>
                    </a:cubicBezTo>
                    <a:cubicBezTo>
                      <a:pt x="99" y="14"/>
                      <a:pt x="99" y="14"/>
                      <a:pt x="99" y="14"/>
                    </a:cubicBezTo>
                    <a:cubicBezTo>
                      <a:pt x="99" y="15"/>
                      <a:pt x="99" y="15"/>
                      <a:pt x="99" y="15"/>
                    </a:cubicBezTo>
                    <a:cubicBezTo>
                      <a:pt x="99" y="15"/>
                      <a:pt x="99" y="15"/>
                      <a:pt x="99" y="16"/>
                    </a:cubicBezTo>
                    <a:cubicBezTo>
                      <a:pt x="99" y="16"/>
                      <a:pt x="99" y="16"/>
                      <a:pt x="99" y="16"/>
                    </a:cubicBezTo>
                    <a:cubicBezTo>
                      <a:pt x="100" y="14"/>
                      <a:pt x="101" y="14"/>
                      <a:pt x="101" y="13"/>
                    </a:cubicBezTo>
                    <a:cubicBezTo>
                      <a:pt x="102" y="13"/>
                      <a:pt x="100" y="16"/>
                      <a:pt x="102" y="14"/>
                    </a:cubicBezTo>
                    <a:cubicBezTo>
                      <a:pt x="102" y="14"/>
                      <a:pt x="102" y="13"/>
                      <a:pt x="102" y="13"/>
                    </a:cubicBezTo>
                    <a:cubicBezTo>
                      <a:pt x="102" y="14"/>
                      <a:pt x="103" y="12"/>
                      <a:pt x="103" y="13"/>
                    </a:cubicBezTo>
                    <a:cubicBezTo>
                      <a:pt x="102" y="13"/>
                      <a:pt x="103" y="14"/>
                      <a:pt x="102" y="15"/>
                    </a:cubicBezTo>
                    <a:cubicBezTo>
                      <a:pt x="102" y="15"/>
                      <a:pt x="102" y="15"/>
                      <a:pt x="102" y="15"/>
                    </a:cubicBezTo>
                    <a:cubicBezTo>
                      <a:pt x="101" y="15"/>
                      <a:pt x="101" y="16"/>
                      <a:pt x="101" y="16"/>
                    </a:cubicBezTo>
                    <a:cubicBezTo>
                      <a:pt x="102" y="16"/>
                      <a:pt x="102" y="16"/>
                      <a:pt x="102" y="15"/>
                    </a:cubicBezTo>
                    <a:cubicBezTo>
                      <a:pt x="102" y="15"/>
                      <a:pt x="102" y="15"/>
                      <a:pt x="102" y="15"/>
                    </a:cubicBezTo>
                    <a:cubicBezTo>
                      <a:pt x="103" y="15"/>
                      <a:pt x="102" y="16"/>
                      <a:pt x="103" y="15"/>
                    </a:cubicBezTo>
                    <a:cubicBezTo>
                      <a:pt x="103" y="15"/>
                      <a:pt x="103" y="14"/>
                      <a:pt x="103" y="13"/>
                    </a:cubicBezTo>
                    <a:cubicBezTo>
                      <a:pt x="104" y="13"/>
                      <a:pt x="104" y="13"/>
                      <a:pt x="104" y="13"/>
                    </a:cubicBezTo>
                    <a:cubicBezTo>
                      <a:pt x="103" y="14"/>
                      <a:pt x="103" y="14"/>
                      <a:pt x="103" y="14"/>
                    </a:cubicBezTo>
                    <a:cubicBezTo>
                      <a:pt x="104" y="14"/>
                      <a:pt x="104" y="13"/>
                      <a:pt x="104" y="13"/>
                    </a:cubicBezTo>
                    <a:cubicBezTo>
                      <a:pt x="104" y="14"/>
                      <a:pt x="104" y="14"/>
                      <a:pt x="104" y="14"/>
                    </a:cubicBezTo>
                    <a:cubicBezTo>
                      <a:pt x="104" y="15"/>
                      <a:pt x="104" y="14"/>
                      <a:pt x="103" y="15"/>
                    </a:cubicBezTo>
                    <a:cubicBezTo>
                      <a:pt x="104" y="15"/>
                      <a:pt x="104" y="15"/>
                      <a:pt x="104" y="15"/>
                    </a:cubicBezTo>
                    <a:cubicBezTo>
                      <a:pt x="104" y="15"/>
                      <a:pt x="104" y="15"/>
                      <a:pt x="104" y="15"/>
                    </a:cubicBezTo>
                    <a:cubicBezTo>
                      <a:pt x="104" y="15"/>
                      <a:pt x="103" y="17"/>
                      <a:pt x="104" y="16"/>
                    </a:cubicBezTo>
                    <a:cubicBezTo>
                      <a:pt x="105" y="16"/>
                      <a:pt x="104" y="16"/>
                      <a:pt x="105" y="15"/>
                    </a:cubicBezTo>
                    <a:cubicBezTo>
                      <a:pt x="105" y="16"/>
                      <a:pt x="106" y="15"/>
                      <a:pt x="106" y="15"/>
                    </a:cubicBezTo>
                    <a:cubicBezTo>
                      <a:pt x="105" y="16"/>
                      <a:pt x="107" y="16"/>
                      <a:pt x="106" y="16"/>
                    </a:cubicBezTo>
                    <a:cubicBezTo>
                      <a:pt x="106" y="16"/>
                      <a:pt x="105" y="15"/>
                      <a:pt x="104" y="16"/>
                    </a:cubicBezTo>
                    <a:cubicBezTo>
                      <a:pt x="104" y="17"/>
                      <a:pt x="104" y="16"/>
                      <a:pt x="103" y="17"/>
                    </a:cubicBezTo>
                    <a:cubicBezTo>
                      <a:pt x="104" y="17"/>
                      <a:pt x="103" y="18"/>
                      <a:pt x="103" y="19"/>
                    </a:cubicBezTo>
                    <a:cubicBezTo>
                      <a:pt x="103" y="19"/>
                      <a:pt x="103" y="19"/>
                      <a:pt x="104" y="19"/>
                    </a:cubicBezTo>
                    <a:cubicBezTo>
                      <a:pt x="104" y="18"/>
                      <a:pt x="104" y="18"/>
                      <a:pt x="104" y="17"/>
                    </a:cubicBezTo>
                    <a:cubicBezTo>
                      <a:pt x="104" y="18"/>
                      <a:pt x="105" y="18"/>
                      <a:pt x="106" y="17"/>
                    </a:cubicBezTo>
                    <a:cubicBezTo>
                      <a:pt x="106" y="17"/>
                      <a:pt x="105" y="18"/>
                      <a:pt x="105" y="18"/>
                    </a:cubicBezTo>
                    <a:cubicBezTo>
                      <a:pt x="106" y="18"/>
                      <a:pt x="106" y="18"/>
                      <a:pt x="107" y="19"/>
                    </a:cubicBezTo>
                    <a:cubicBezTo>
                      <a:pt x="107" y="18"/>
                      <a:pt x="107" y="19"/>
                      <a:pt x="108" y="18"/>
                    </a:cubicBezTo>
                    <a:cubicBezTo>
                      <a:pt x="107" y="18"/>
                      <a:pt x="108" y="17"/>
                      <a:pt x="108" y="16"/>
                    </a:cubicBezTo>
                    <a:cubicBezTo>
                      <a:pt x="108" y="17"/>
                      <a:pt x="108" y="17"/>
                      <a:pt x="108" y="17"/>
                    </a:cubicBezTo>
                    <a:cubicBezTo>
                      <a:pt x="108" y="17"/>
                      <a:pt x="108" y="18"/>
                      <a:pt x="108" y="17"/>
                    </a:cubicBezTo>
                    <a:cubicBezTo>
                      <a:pt x="108" y="17"/>
                      <a:pt x="108" y="19"/>
                      <a:pt x="107" y="19"/>
                    </a:cubicBezTo>
                    <a:cubicBezTo>
                      <a:pt x="108" y="19"/>
                      <a:pt x="107" y="20"/>
                      <a:pt x="107" y="20"/>
                    </a:cubicBezTo>
                    <a:cubicBezTo>
                      <a:pt x="108" y="20"/>
                      <a:pt x="108" y="20"/>
                      <a:pt x="109" y="20"/>
                    </a:cubicBezTo>
                    <a:cubicBezTo>
                      <a:pt x="109" y="21"/>
                      <a:pt x="110" y="20"/>
                      <a:pt x="111" y="21"/>
                    </a:cubicBezTo>
                    <a:cubicBezTo>
                      <a:pt x="111" y="21"/>
                      <a:pt x="110" y="22"/>
                      <a:pt x="110" y="22"/>
                    </a:cubicBezTo>
                    <a:cubicBezTo>
                      <a:pt x="110" y="23"/>
                      <a:pt x="110" y="21"/>
                      <a:pt x="111" y="22"/>
                    </a:cubicBezTo>
                    <a:cubicBezTo>
                      <a:pt x="110" y="22"/>
                      <a:pt x="110" y="22"/>
                      <a:pt x="110" y="22"/>
                    </a:cubicBezTo>
                    <a:cubicBezTo>
                      <a:pt x="111" y="22"/>
                      <a:pt x="111" y="23"/>
                      <a:pt x="112" y="22"/>
                    </a:cubicBezTo>
                    <a:cubicBezTo>
                      <a:pt x="111" y="23"/>
                      <a:pt x="111" y="23"/>
                      <a:pt x="111" y="23"/>
                    </a:cubicBezTo>
                    <a:cubicBezTo>
                      <a:pt x="111" y="23"/>
                      <a:pt x="111" y="23"/>
                      <a:pt x="111" y="23"/>
                    </a:cubicBezTo>
                    <a:cubicBezTo>
                      <a:pt x="111" y="23"/>
                      <a:pt x="111" y="23"/>
                      <a:pt x="111" y="24"/>
                    </a:cubicBezTo>
                    <a:cubicBezTo>
                      <a:pt x="111" y="24"/>
                      <a:pt x="112" y="24"/>
                      <a:pt x="112" y="24"/>
                    </a:cubicBezTo>
                    <a:cubicBezTo>
                      <a:pt x="112" y="23"/>
                      <a:pt x="112" y="23"/>
                      <a:pt x="112" y="23"/>
                    </a:cubicBezTo>
                    <a:cubicBezTo>
                      <a:pt x="113" y="23"/>
                      <a:pt x="113" y="24"/>
                      <a:pt x="113" y="24"/>
                    </a:cubicBezTo>
                    <a:cubicBezTo>
                      <a:pt x="113" y="24"/>
                      <a:pt x="113" y="24"/>
                      <a:pt x="113" y="24"/>
                    </a:cubicBezTo>
                    <a:cubicBezTo>
                      <a:pt x="114" y="24"/>
                      <a:pt x="114" y="24"/>
                      <a:pt x="114" y="24"/>
                    </a:cubicBezTo>
                    <a:cubicBezTo>
                      <a:pt x="113" y="25"/>
                      <a:pt x="113" y="25"/>
                      <a:pt x="114" y="25"/>
                    </a:cubicBezTo>
                    <a:cubicBezTo>
                      <a:pt x="112" y="26"/>
                      <a:pt x="112" y="26"/>
                      <a:pt x="112" y="26"/>
                    </a:cubicBezTo>
                    <a:cubicBezTo>
                      <a:pt x="112" y="25"/>
                      <a:pt x="113" y="25"/>
                      <a:pt x="113" y="25"/>
                    </a:cubicBezTo>
                    <a:cubicBezTo>
                      <a:pt x="113" y="24"/>
                      <a:pt x="113" y="24"/>
                      <a:pt x="112" y="24"/>
                    </a:cubicBezTo>
                    <a:cubicBezTo>
                      <a:pt x="112" y="25"/>
                      <a:pt x="112" y="25"/>
                      <a:pt x="113" y="24"/>
                    </a:cubicBezTo>
                    <a:cubicBezTo>
                      <a:pt x="112" y="25"/>
                      <a:pt x="112" y="25"/>
                      <a:pt x="112" y="26"/>
                    </a:cubicBezTo>
                    <a:cubicBezTo>
                      <a:pt x="112" y="26"/>
                      <a:pt x="112" y="26"/>
                      <a:pt x="112" y="26"/>
                    </a:cubicBezTo>
                    <a:cubicBezTo>
                      <a:pt x="111" y="26"/>
                      <a:pt x="111" y="26"/>
                      <a:pt x="111" y="26"/>
                    </a:cubicBezTo>
                    <a:cubicBezTo>
                      <a:pt x="111" y="25"/>
                      <a:pt x="111" y="25"/>
                      <a:pt x="111" y="25"/>
                    </a:cubicBezTo>
                    <a:cubicBezTo>
                      <a:pt x="111" y="26"/>
                      <a:pt x="110" y="26"/>
                      <a:pt x="110" y="25"/>
                    </a:cubicBezTo>
                    <a:cubicBezTo>
                      <a:pt x="110" y="24"/>
                      <a:pt x="109" y="25"/>
                      <a:pt x="109" y="25"/>
                    </a:cubicBezTo>
                    <a:cubicBezTo>
                      <a:pt x="110" y="24"/>
                      <a:pt x="110" y="24"/>
                      <a:pt x="110" y="24"/>
                    </a:cubicBezTo>
                    <a:cubicBezTo>
                      <a:pt x="110" y="23"/>
                      <a:pt x="110" y="24"/>
                      <a:pt x="110" y="23"/>
                    </a:cubicBezTo>
                    <a:cubicBezTo>
                      <a:pt x="110" y="24"/>
                      <a:pt x="109" y="24"/>
                      <a:pt x="109" y="25"/>
                    </a:cubicBezTo>
                    <a:cubicBezTo>
                      <a:pt x="109" y="24"/>
                      <a:pt x="109" y="24"/>
                      <a:pt x="109" y="24"/>
                    </a:cubicBezTo>
                    <a:cubicBezTo>
                      <a:pt x="108" y="24"/>
                      <a:pt x="108" y="25"/>
                      <a:pt x="108" y="24"/>
                    </a:cubicBezTo>
                    <a:cubicBezTo>
                      <a:pt x="107" y="24"/>
                      <a:pt x="106" y="24"/>
                      <a:pt x="106" y="23"/>
                    </a:cubicBezTo>
                    <a:cubicBezTo>
                      <a:pt x="106" y="23"/>
                      <a:pt x="106" y="23"/>
                      <a:pt x="106" y="23"/>
                    </a:cubicBezTo>
                    <a:cubicBezTo>
                      <a:pt x="105" y="24"/>
                      <a:pt x="105" y="23"/>
                      <a:pt x="104" y="23"/>
                    </a:cubicBezTo>
                    <a:cubicBezTo>
                      <a:pt x="104" y="22"/>
                      <a:pt x="103" y="23"/>
                      <a:pt x="103" y="22"/>
                    </a:cubicBezTo>
                    <a:cubicBezTo>
                      <a:pt x="101" y="21"/>
                      <a:pt x="100" y="21"/>
                      <a:pt x="99" y="21"/>
                    </a:cubicBezTo>
                    <a:cubicBezTo>
                      <a:pt x="100" y="20"/>
                      <a:pt x="100" y="20"/>
                      <a:pt x="100" y="20"/>
                    </a:cubicBezTo>
                    <a:cubicBezTo>
                      <a:pt x="99" y="20"/>
                      <a:pt x="100" y="19"/>
                      <a:pt x="99" y="19"/>
                    </a:cubicBezTo>
                    <a:cubicBezTo>
                      <a:pt x="99" y="20"/>
                      <a:pt x="99" y="20"/>
                      <a:pt x="98" y="20"/>
                    </a:cubicBezTo>
                    <a:cubicBezTo>
                      <a:pt x="98" y="20"/>
                      <a:pt x="97" y="20"/>
                      <a:pt x="96" y="20"/>
                    </a:cubicBezTo>
                    <a:cubicBezTo>
                      <a:pt x="96" y="20"/>
                      <a:pt x="96" y="20"/>
                      <a:pt x="96" y="20"/>
                    </a:cubicBezTo>
                    <a:cubicBezTo>
                      <a:pt x="96" y="20"/>
                      <a:pt x="95" y="19"/>
                      <a:pt x="95" y="19"/>
                    </a:cubicBezTo>
                    <a:cubicBezTo>
                      <a:pt x="95" y="19"/>
                      <a:pt x="95" y="18"/>
                      <a:pt x="95" y="18"/>
                    </a:cubicBezTo>
                    <a:cubicBezTo>
                      <a:pt x="94" y="19"/>
                      <a:pt x="94" y="19"/>
                      <a:pt x="93" y="19"/>
                    </a:cubicBezTo>
                    <a:cubicBezTo>
                      <a:pt x="93" y="19"/>
                      <a:pt x="92" y="18"/>
                      <a:pt x="92" y="18"/>
                    </a:cubicBezTo>
                    <a:cubicBezTo>
                      <a:pt x="90" y="19"/>
                      <a:pt x="89" y="17"/>
                      <a:pt x="87" y="17"/>
                    </a:cubicBezTo>
                    <a:cubicBezTo>
                      <a:pt x="87" y="17"/>
                      <a:pt x="87" y="17"/>
                      <a:pt x="87" y="17"/>
                    </a:cubicBezTo>
                    <a:cubicBezTo>
                      <a:pt x="86" y="18"/>
                      <a:pt x="84" y="16"/>
                      <a:pt x="83" y="16"/>
                    </a:cubicBezTo>
                    <a:cubicBezTo>
                      <a:pt x="83" y="15"/>
                      <a:pt x="83" y="15"/>
                      <a:pt x="83" y="15"/>
                    </a:cubicBezTo>
                    <a:cubicBezTo>
                      <a:pt x="83" y="14"/>
                      <a:pt x="82" y="15"/>
                      <a:pt x="82" y="16"/>
                    </a:cubicBezTo>
                    <a:cubicBezTo>
                      <a:pt x="82" y="15"/>
                      <a:pt x="81" y="16"/>
                      <a:pt x="81" y="15"/>
                    </a:cubicBezTo>
                    <a:cubicBezTo>
                      <a:pt x="81" y="15"/>
                      <a:pt x="81" y="15"/>
                      <a:pt x="80" y="15"/>
                    </a:cubicBezTo>
                    <a:cubicBezTo>
                      <a:pt x="80" y="15"/>
                      <a:pt x="79" y="15"/>
                      <a:pt x="78" y="15"/>
                    </a:cubicBezTo>
                    <a:cubicBezTo>
                      <a:pt x="79" y="15"/>
                      <a:pt x="79" y="15"/>
                      <a:pt x="79" y="15"/>
                    </a:cubicBezTo>
                    <a:cubicBezTo>
                      <a:pt x="79" y="15"/>
                      <a:pt x="79" y="14"/>
                      <a:pt x="79" y="14"/>
                    </a:cubicBezTo>
                    <a:cubicBezTo>
                      <a:pt x="78" y="14"/>
                      <a:pt x="78" y="13"/>
                      <a:pt x="78" y="15"/>
                    </a:cubicBezTo>
                    <a:cubicBezTo>
                      <a:pt x="77" y="14"/>
                      <a:pt x="76" y="15"/>
                      <a:pt x="75" y="14"/>
                    </a:cubicBezTo>
                    <a:cubicBezTo>
                      <a:pt x="75" y="14"/>
                      <a:pt x="75" y="14"/>
                      <a:pt x="75" y="14"/>
                    </a:cubicBezTo>
                    <a:cubicBezTo>
                      <a:pt x="74" y="14"/>
                      <a:pt x="74" y="13"/>
                      <a:pt x="73" y="13"/>
                    </a:cubicBezTo>
                    <a:cubicBezTo>
                      <a:pt x="73" y="13"/>
                      <a:pt x="73" y="13"/>
                      <a:pt x="73" y="13"/>
                    </a:cubicBezTo>
                    <a:cubicBezTo>
                      <a:pt x="73" y="13"/>
                      <a:pt x="73" y="13"/>
                      <a:pt x="73" y="13"/>
                    </a:cubicBezTo>
                    <a:cubicBezTo>
                      <a:pt x="71" y="14"/>
                      <a:pt x="71" y="12"/>
                      <a:pt x="70" y="12"/>
                    </a:cubicBezTo>
                    <a:cubicBezTo>
                      <a:pt x="68" y="12"/>
                      <a:pt x="66" y="11"/>
                      <a:pt x="64" y="11"/>
                    </a:cubicBezTo>
                    <a:cubicBezTo>
                      <a:pt x="64" y="11"/>
                      <a:pt x="64" y="11"/>
                      <a:pt x="64" y="11"/>
                    </a:cubicBezTo>
                    <a:cubicBezTo>
                      <a:pt x="63" y="12"/>
                      <a:pt x="63" y="10"/>
                      <a:pt x="62" y="11"/>
                    </a:cubicBezTo>
                    <a:cubicBezTo>
                      <a:pt x="62" y="11"/>
                      <a:pt x="62" y="11"/>
                      <a:pt x="62" y="10"/>
                    </a:cubicBezTo>
                    <a:cubicBezTo>
                      <a:pt x="61" y="11"/>
                      <a:pt x="61" y="9"/>
                      <a:pt x="60" y="10"/>
                    </a:cubicBezTo>
                    <a:cubicBezTo>
                      <a:pt x="60" y="10"/>
                      <a:pt x="60" y="10"/>
                      <a:pt x="60" y="10"/>
                    </a:cubicBezTo>
                    <a:cubicBezTo>
                      <a:pt x="59" y="9"/>
                      <a:pt x="59" y="10"/>
                      <a:pt x="58" y="9"/>
                    </a:cubicBezTo>
                    <a:cubicBezTo>
                      <a:pt x="58" y="9"/>
                      <a:pt x="58" y="9"/>
                      <a:pt x="58" y="9"/>
                    </a:cubicBezTo>
                    <a:cubicBezTo>
                      <a:pt x="58" y="8"/>
                      <a:pt x="57" y="10"/>
                      <a:pt x="58" y="9"/>
                    </a:cubicBezTo>
                    <a:cubicBezTo>
                      <a:pt x="57" y="9"/>
                      <a:pt x="57" y="9"/>
                      <a:pt x="57" y="9"/>
                    </a:cubicBezTo>
                    <a:cubicBezTo>
                      <a:pt x="56" y="8"/>
                      <a:pt x="54" y="9"/>
                      <a:pt x="52" y="9"/>
                    </a:cubicBezTo>
                    <a:cubicBezTo>
                      <a:pt x="51" y="8"/>
                      <a:pt x="53" y="7"/>
                      <a:pt x="52" y="8"/>
                    </a:cubicBezTo>
                    <a:cubicBezTo>
                      <a:pt x="51" y="8"/>
                      <a:pt x="51" y="8"/>
                      <a:pt x="51" y="8"/>
                    </a:cubicBezTo>
                    <a:cubicBezTo>
                      <a:pt x="51" y="8"/>
                      <a:pt x="51" y="6"/>
                      <a:pt x="51" y="7"/>
                    </a:cubicBezTo>
                    <a:cubicBezTo>
                      <a:pt x="51" y="8"/>
                      <a:pt x="51" y="8"/>
                      <a:pt x="50" y="8"/>
                    </a:cubicBezTo>
                    <a:cubicBezTo>
                      <a:pt x="50" y="8"/>
                      <a:pt x="50" y="7"/>
                      <a:pt x="49" y="7"/>
                    </a:cubicBezTo>
                    <a:cubicBezTo>
                      <a:pt x="49" y="7"/>
                      <a:pt x="49" y="7"/>
                      <a:pt x="49" y="7"/>
                    </a:cubicBezTo>
                    <a:cubicBezTo>
                      <a:pt x="48" y="8"/>
                      <a:pt x="48" y="7"/>
                      <a:pt x="47" y="9"/>
                    </a:cubicBezTo>
                    <a:cubicBezTo>
                      <a:pt x="43" y="9"/>
                      <a:pt x="40" y="10"/>
                      <a:pt x="36" y="10"/>
                    </a:cubicBezTo>
                    <a:cubicBezTo>
                      <a:pt x="33" y="10"/>
                      <a:pt x="30" y="11"/>
                      <a:pt x="26" y="11"/>
                    </a:cubicBezTo>
                    <a:cubicBezTo>
                      <a:pt x="25" y="10"/>
                      <a:pt x="25" y="10"/>
                      <a:pt x="24" y="11"/>
                    </a:cubicBezTo>
                    <a:cubicBezTo>
                      <a:pt x="24" y="11"/>
                      <a:pt x="24" y="11"/>
                      <a:pt x="24" y="10"/>
                    </a:cubicBezTo>
                    <a:cubicBezTo>
                      <a:pt x="24" y="11"/>
                      <a:pt x="24" y="11"/>
                      <a:pt x="24" y="12"/>
                    </a:cubicBezTo>
                    <a:cubicBezTo>
                      <a:pt x="22" y="12"/>
                      <a:pt x="21" y="12"/>
                      <a:pt x="20" y="13"/>
                    </a:cubicBezTo>
                    <a:cubicBezTo>
                      <a:pt x="20" y="13"/>
                      <a:pt x="20" y="12"/>
                      <a:pt x="20" y="12"/>
                    </a:cubicBezTo>
                    <a:cubicBezTo>
                      <a:pt x="20" y="13"/>
                      <a:pt x="20" y="13"/>
                      <a:pt x="20" y="13"/>
                    </a:cubicBezTo>
                    <a:cubicBezTo>
                      <a:pt x="20" y="12"/>
                      <a:pt x="20" y="12"/>
                      <a:pt x="20" y="12"/>
                    </a:cubicBezTo>
                    <a:cubicBezTo>
                      <a:pt x="20" y="13"/>
                      <a:pt x="20" y="13"/>
                      <a:pt x="20" y="13"/>
                    </a:cubicBezTo>
                    <a:cubicBezTo>
                      <a:pt x="17" y="15"/>
                      <a:pt x="13" y="14"/>
                      <a:pt x="11" y="16"/>
                    </a:cubicBezTo>
                    <a:cubicBezTo>
                      <a:pt x="10" y="16"/>
                      <a:pt x="9" y="17"/>
                      <a:pt x="8" y="18"/>
                    </a:cubicBezTo>
                    <a:cubicBezTo>
                      <a:pt x="5" y="18"/>
                      <a:pt x="3" y="18"/>
                      <a:pt x="1" y="20"/>
                    </a:cubicBezTo>
                    <a:cubicBezTo>
                      <a:pt x="1" y="20"/>
                      <a:pt x="0" y="18"/>
                      <a:pt x="1" y="1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9" name="Freeform 141"/>
              <p:cNvSpPr>
                <a:spLocks/>
              </p:cNvSpPr>
              <p:nvPr/>
            </p:nvSpPr>
            <p:spPr bwMode="auto">
              <a:xfrm>
                <a:off x="3987" y="1898"/>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0" name="Freeform 142"/>
              <p:cNvSpPr>
                <a:spLocks/>
              </p:cNvSpPr>
              <p:nvPr/>
            </p:nvSpPr>
            <p:spPr bwMode="auto">
              <a:xfrm>
                <a:off x="3975" y="1879"/>
                <a:ext cx="0" cy="2"/>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1" name="Rectangle 143"/>
              <p:cNvSpPr>
                <a:spLocks noChangeArrowheads="1"/>
              </p:cNvSpPr>
              <p:nvPr/>
            </p:nvSpPr>
            <p:spPr bwMode="auto">
              <a:xfrm>
                <a:off x="3970" y="1877"/>
                <a:ext cx="3"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22" name="Freeform 144"/>
              <p:cNvSpPr>
                <a:spLocks/>
              </p:cNvSpPr>
              <p:nvPr/>
            </p:nvSpPr>
            <p:spPr bwMode="auto">
              <a:xfrm>
                <a:off x="3968" y="1870"/>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3" name="Freeform 145"/>
              <p:cNvSpPr>
                <a:spLocks/>
              </p:cNvSpPr>
              <p:nvPr/>
            </p:nvSpPr>
            <p:spPr bwMode="auto">
              <a:xfrm>
                <a:off x="3966" y="1872"/>
                <a:ext cx="2"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4" name="Freeform 146"/>
              <p:cNvSpPr>
                <a:spLocks/>
              </p:cNvSpPr>
              <p:nvPr/>
            </p:nvSpPr>
            <p:spPr bwMode="auto">
              <a:xfrm>
                <a:off x="3956" y="1865"/>
                <a:ext cx="3" cy="2"/>
              </a:xfrm>
              <a:custGeom>
                <a:avLst/>
                <a:gdLst>
                  <a:gd name="T0" fmla="*/ 3 w 1"/>
                  <a:gd name="T1" fmla="*/ 0 h 1"/>
                  <a:gd name="T2" fmla="*/ 3 w 1"/>
                  <a:gd name="T3" fmla="*/ 0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1"/>
                      <a:pt x="1"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5" name="Freeform 147"/>
              <p:cNvSpPr>
                <a:spLocks/>
              </p:cNvSpPr>
              <p:nvPr/>
            </p:nvSpPr>
            <p:spPr bwMode="auto">
              <a:xfrm>
                <a:off x="3954" y="186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6" name="Freeform 148"/>
              <p:cNvSpPr>
                <a:spLocks/>
              </p:cNvSpPr>
              <p:nvPr/>
            </p:nvSpPr>
            <p:spPr bwMode="auto">
              <a:xfrm>
                <a:off x="3866" y="1841"/>
                <a:ext cx="3" cy="3"/>
              </a:xfrm>
              <a:custGeom>
                <a:avLst/>
                <a:gdLst>
                  <a:gd name="T0" fmla="*/ 0 w 3"/>
                  <a:gd name="T1" fmla="*/ 0 h 3"/>
                  <a:gd name="T2" fmla="*/ 3 w 3"/>
                  <a:gd name="T3" fmla="*/ 0 h 3"/>
                  <a:gd name="T4" fmla="*/ 3 w 3"/>
                  <a:gd name="T5" fmla="*/ 3 h 3"/>
                  <a:gd name="T6" fmla="*/ 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0"/>
                    </a:moveTo>
                    <a:lnTo>
                      <a:pt x="3" y="0"/>
                    </a:lnTo>
                    <a:lnTo>
                      <a:pt x="3"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7" name="Freeform 149"/>
              <p:cNvSpPr>
                <a:spLocks/>
              </p:cNvSpPr>
              <p:nvPr/>
            </p:nvSpPr>
            <p:spPr bwMode="auto">
              <a:xfrm>
                <a:off x="3828" y="1836"/>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8" name="Freeform 150"/>
              <p:cNvSpPr>
                <a:spLocks/>
              </p:cNvSpPr>
              <p:nvPr/>
            </p:nvSpPr>
            <p:spPr bwMode="auto">
              <a:xfrm>
                <a:off x="3807" y="1844"/>
                <a:ext cx="0" cy="2"/>
              </a:xfrm>
              <a:custGeom>
                <a:avLst/>
                <a:gdLst>
                  <a:gd name="T0" fmla="*/ 0 h 2"/>
                  <a:gd name="T1" fmla="*/ 0 h 2"/>
                  <a:gd name="T2" fmla="*/ 2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9" name="Freeform 151"/>
              <p:cNvSpPr>
                <a:spLocks/>
              </p:cNvSpPr>
              <p:nvPr/>
            </p:nvSpPr>
            <p:spPr bwMode="auto">
              <a:xfrm>
                <a:off x="4283" y="1581"/>
                <a:ext cx="3" cy="2"/>
              </a:xfrm>
              <a:custGeom>
                <a:avLst/>
                <a:gdLst>
                  <a:gd name="T0" fmla="*/ 0 w 1"/>
                  <a:gd name="T1" fmla="*/ 0 h 1"/>
                  <a:gd name="T2" fmla="*/ 0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0" name="Freeform 152"/>
              <p:cNvSpPr>
                <a:spLocks/>
              </p:cNvSpPr>
              <p:nvPr/>
            </p:nvSpPr>
            <p:spPr bwMode="auto">
              <a:xfrm>
                <a:off x="4286" y="1540"/>
                <a:ext cx="71" cy="74"/>
              </a:xfrm>
              <a:custGeom>
                <a:avLst/>
                <a:gdLst>
                  <a:gd name="T0" fmla="*/ 40 w 30"/>
                  <a:gd name="T1" fmla="*/ 64 h 31"/>
                  <a:gd name="T2" fmla="*/ 45 w 30"/>
                  <a:gd name="T3" fmla="*/ 62 h 31"/>
                  <a:gd name="T4" fmla="*/ 50 w 30"/>
                  <a:gd name="T5" fmla="*/ 55 h 31"/>
                  <a:gd name="T6" fmla="*/ 52 w 30"/>
                  <a:gd name="T7" fmla="*/ 55 h 31"/>
                  <a:gd name="T8" fmla="*/ 59 w 30"/>
                  <a:gd name="T9" fmla="*/ 48 h 31"/>
                  <a:gd name="T10" fmla="*/ 59 w 30"/>
                  <a:gd name="T11" fmla="*/ 45 h 31"/>
                  <a:gd name="T12" fmla="*/ 59 w 30"/>
                  <a:gd name="T13" fmla="*/ 41 h 31"/>
                  <a:gd name="T14" fmla="*/ 59 w 30"/>
                  <a:gd name="T15" fmla="*/ 36 h 31"/>
                  <a:gd name="T16" fmla="*/ 59 w 30"/>
                  <a:gd name="T17" fmla="*/ 33 h 31"/>
                  <a:gd name="T18" fmla="*/ 57 w 30"/>
                  <a:gd name="T19" fmla="*/ 33 h 31"/>
                  <a:gd name="T20" fmla="*/ 52 w 30"/>
                  <a:gd name="T21" fmla="*/ 29 h 31"/>
                  <a:gd name="T22" fmla="*/ 52 w 30"/>
                  <a:gd name="T23" fmla="*/ 26 h 31"/>
                  <a:gd name="T24" fmla="*/ 47 w 30"/>
                  <a:gd name="T25" fmla="*/ 26 h 31"/>
                  <a:gd name="T26" fmla="*/ 47 w 30"/>
                  <a:gd name="T27" fmla="*/ 21 h 31"/>
                  <a:gd name="T28" fmla="*/ 45 w 30"/>
                  <a:gd name="T29" fmla="*/ 19 h 31"/>
                  <a:gd name="T30" fmla="*/ 40 w 30"/>
                  <a:gd name="T31" fmla="*/ 17 h 31"/>
                  <a:gd name="T32" fmla="*/ 40 w 30"/>
                  <a:gd name="T33" fmla="*/ 14 h 31"/>
                  <a:gd name="T34" fmla="*/ 38 w 30"/>
                  <a:gd name="T35" fmla="*/ 14 h 31"/>
                  <a:gd name="T36" fmla="*/ 38 w 30"/>
                  <a:gd name="T37" fmla="*/ 14 h 31"/>
                  <a:gd name="T38" fmla="*/ 38 w 30"/>
                  <a:gd name="T39" fmla="*/ 14 h 31"/>
                  <a:gd name="T40" fmla="*/ 36 w 30"/>
                  <a:gd name="T41" fmla="*/ 14 h 31"/>
                  <a:gd name="T42" fmla="*/ 31 w 30"/>
                  <a:gd name="T43" fmla="*/ 14 h 31"/>
                  <a:gd name="T44" fmla="*/ 28 w 30"/>
                  <a:gd name="T45" fmla="*/ 17 h 31"/>
                  <a:gd name="T46" fmla="*/ 28 w 30"/>
                  <a:gd name="T47" fmla="*/ 17 h 31"/>
                  <a:gd name="T48" fmla="*/ 24 w 30"/>
                  <a:gd name="T49" fmla="*/ 19 h 31"/>
                  <a:gd name="T50" fmla="*/ 21 w 30"/>
                  <a:gd name="T51" fmla="*/ 19 h 31"/>
                  <a:gd name="T52" fmla="*/ 21 w 30"/>
                  <a:gd name="T53" fmla="*/ 21 h 31"/>
                  <a:gd name="T54" fmla="*/ 24 w 30"/>
                  <a:gd name="T55" fmla="*/ 26 h 31"/>
                  <a:gd name="T56" fmla="*/ 21 w 30"/>
                  <a:gd name="T57" fmla="*/ 26 h 31"/>
                  <a:gd name="T58" fmla="*/ 21 w 30"/>
                  <a:gd name="T59" fmla="*/ 29 h 31"/>
                  <a:gd name="T60" fmla="*/ 19 w 30"/>
                  <a:gd name="T61" fmla="*/ 29 h 31"/>
                  <a:gd name="T62" fmla="*/ 17 w 30"/>
                  <a:gd name="T63" fmla="*/ 29 h 31"/>
                  <a:gd name="T64" fmla="*/ 17 w 30"/>
                  <a:gd name="T65" fmla="*/ 31 h 31"/>
                  <a:gd name="T66" fmla="*/ 14 w 30"/>
                  <a:gd name="T67" fmla="*/ 31 h 31"/>
                  <a:gd name="T68" fmla="*/ 17 w 30"/>
                  <a:gd name="T69" fmla="*/ 33 h 31"/>
                  <a:gd name="T70" fmla="*/ 14 w 30"/>
                  <a:gd name="T71" fmla="*/ 36 h 31"/>
                  <a:gd name="T72" fmla="*/ 12 w 30"/>
                  <a:gd name="T73" fmla="*/ 33 h 31"/>
                  <a:gd name="T74" fmla="*/ 12 w 30"/>
                  <a:gd name="T75" fmla="*/ 36 h 31"/>
                  <a:gd name="T76" fmla="*/ 5 w 30"/>
                  <a:gd name="T77" fmla="*/ 38 h 31"/>
                  <a:gd name="T78" fmla="*/ 2 w 30"/>
                  <a:gd name="T79" fmla="*/ 38 h 31"/>
                  <a:gd name="T80" fmla="*/ 2 w 30"/>
                  <a:gd name="T81" fmla="*/ 43 h 31"/>
                  <a:gd name="T82" fmla="*/ 0 w 30"/>
                  <a:gd name="T83" fmla="*/ 41 h 31"/>
                  <a:gd name="T84" fmla="*/ 2 w 30"/>
                  <a:gd name="T85" fmla="*/ 38 h 31"/>
                  <a:gd name="T86" fmla="*/ 2 w 30"/>
                  <a:gd name="T87" fmla="*/ 31 h 31"/>
                  <a:gd name="T88" fmla="*/ 7 w 30"/>
                  <a:gd name="T89" fmla="*/ 21 h 31"/>
                  <a:gd name="T90" fmla="*/ 14 w 30"/>
                  <a:gd name="T91" fmla="*/ 12 h 31"/>
                  <a:gd name="T92" fmla="*/ 24 w 30"/>
                  <a:gd name="T93" fmla="*/ 5 h 31"/>
                  <a:gd name="T94" fmla="*/ 31 w 30"/>
                  <a:gd name="T95" fmla="*/ 0 h 31"/>
                  <a:gd name="T96" fmla="*/ 50 w 30"/>
                  <a:gd name="T97" fmla="*/ 7 h 31"/>
                  <a:gd name="T98" fmla="*/ 54 w 30"/>
                  <a:gd name="T99" fmla="*/ 14 h 31"/>
                  <a:gd name="T100" fmla="*/ 59 w 30"/>
                  <a:gd name="T101" fmla="*/ 24 h 31"/>
                  <a:gd name="T102" fmla="*/ 62 w 30"/>
                  <a:gd name="T103" fmla="*/ 60 h 31"/>
                  <a:gd name="T104" fmla="*/ 54 w 30"/>
                  <a:gd name="T105" fmla="*/ 67 h 31"/>
                  <a:gd name="T106" fmla="*/ 26 w 30"/>
                  <a:gd name="T107" fmla="*/ 69 h 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0" h="31">
                    <a:moveTo>
                      <a:pt x="11" y="29"/>
                    </a:moveTo>
                    <a:cubicBezTo>
                      <a:pt x="12" y="27"/>
                      <a:pt x="13" y="28"/>
                      <a:pt x="14" y="27"/>
                    </a:cubicBezTo>
                    <a:cubicBezTo>
                      <a:pt x="14" y="27"/>
                      <a:pt x="14" y="28"/>
                      <a:pt x="14" y="28"/>
                    </a:cubicBezTo>
                    <a:cubicBezTo>
                      <a:pt x="14" y="27"/>
                      <a:pt x="16" y="27"/>
                      <a:pt x="17" y="27"/>
                    </a:cubicBezTo>
                    <a:cubicBezTo>
                      <a:pt x="17" y="28"/>
                      <a:pt x="17" y="28"/>
                      <a:pt x="17" y="28"/>
                    </a:cubicBezTo>
                    <a:cubicBezTo>
                      <a:pt x="17" y="28"/>
                      <a:pt x="17" y="27"/>
                      <a:pt x="17" y="27"/>
                    </a:cubicBezTo>
                    <a:cubicBezTo>
                      <a:pt x="17" y="27"/>
                      <a:pt x="17" y="27"/>
                      <a:pt x="17" y="27"/>
                    </a:cubicBezTo>
                    <a:cubicBezTo>
                      <a:pt x="17" y="27"/>
                      <a:pt x="18" y="27"/>
                      <a:pt x="18" y="27"/>
                    </a:cubicBezTo>
                    <a:cubicBezTo>
                      <a:pt x="18" y="27"/>
                      <a:pt x="18" y="27"/>
                      <a:pt x="18" y="27"/>
                    </a:cubicBezTo>
                    <a:cubicBezTo>
                      <a:pt x="18" y="27"/>
                      <a:pt x="18" y="27"/>
                      <a:pt x="18" y="27"/>
                    </a:cubicBezTo>
                    <a:cubicBezTo>
                      <a:pt x="18" y="26"/>
                      <a:pt x="19" y="27"/>
                      <a:pt x="19" y="26"/>
                    </a:cubicBezTo>
                    <a:cubicBezTo>
                      <a:pt x="19" y="26"/>
                      <a:pt x="19" y="26"/>
                      <a:pt x="19" y="26"/>
                    </a:cubicBezTo>
                    <a:cubicBezTo>
                      <a:pt x="19" y="25"/>
                      <a:pt x="20" y="25"/>
                      <a:pt x="20" y="24"/>
                    </a:cubicBezTo>
                    <a:cubicBezTo>
                      <a:pt x="20" y="25"/>
                      <a:pt x="21" y="25"/>
                      <a:pt x="21" y="25"/>
                    </a:cubicBezTo>
                    <a:cubicBezTo>
                      <a:pt x="20" y="24"/>
                      <a:pt x="21" y="24"/>
                      <a:pt x="21" y="24"/>
                    </a:cubicBezTo>
                    <a:cubicBezTo>
                      <a:pt x="21" y="24"/>
                      <a:pt x="21" y="23"/>
                      <a:pt x="21" y="24"/>
                    </a:cubicBezTo>
                    <a:cubicBezTo>
                      <a:pt x="21" y="24"/>
                      <a:pt x="21" y="24"/>
                      <a:pt x="21" y="24"/>
                    </a:cubicBezTo>
                    <a:cubicBezTo>
                      <a:pt x="21" y="23"/>
                      <a:pt x="21" y="24"/>
                      <a:pt x="21" y="23"/>
                    </a:cubicBezTo>
                    <a:cubicBezTo>
                      <a:pt x="21" y="23"/>
                      <a:pt x="21" y="23"/>
                      <a:pt x="21" y="23"/>
                    </a:cubicBezTo>
                    <a:cubicBezTo>
                      <a:pt x="21" y="23"/>
                      <a:pt x="22" y="24"/>
                      <a:pt x="22" y="23"/>
                    </a:cubicBezTo>
                    <a:cubicBezTo>
                      <a:pt x="22" y="23"/>
                      <a:pt x="22" y="23"/>
                      <a:pt x="22" y="23"/>
                    </a:cubicBezTo>
                    <a:cubicBezTo>
                      <a:pt x="22" y="23"/>
                      <a:pt x="22" y="23"/>
                      <a:pt x="22" y="23"/>
                    </a:cubicBezTo>
                    <a:cubicBezTo>
                      <a:pt x="22" y="23"/>
                      <a:pt x="22" y="23"/>
                      <a:pt x="22" y="23"/>
                    </a:cubicBezTo>
                    <a:cubicBezTo>
                      <a:pt x="22" y="23"/>
                      <a:pt x="23" y="23"/>
                      <a:pt x="22" y="23"/>
                    </a:cubicBezTo>
                    <a:cubicBezTo>
                      <a:pt x="22" y="23"/>
                      <a:pt x="22" y="23"/>
                      <a:pt x="23" y="23"/>
                    </a:cubicBezTo>
                    <a:cubicBezTo>
                      <a:pt x="23" y="22"/>
                      <a:pt x="24" y="22"/>
                      <a:pt x="24" y="21"/>
                    </a:cubicBezTo>
                    <a:cubicBezTo>
                      <a:pt x="24" y="21"/>
                      <a:pt x="24" y="21"/>
                      <a:pt x="25" y="21"/>
                    </a:cubicBezTo>
                    <a:cubicBezTo>
                      <a:pt x="25" y="21"/>
                      <a:pt x="25" y="21"/>
                      <a:pt x="24" y="20"/>
                    </a:cubicBezTo>
                    <a:cubicBezTo>
                      <a:pt x="24" y="20"/>
                      <a:pt x="25" y="21"/>
                      <a:pt x="25" y="21"/>
                    </a:cubicBezTo>
                    <a:cubicBezTo>
                      <a:pt x="25" y="20"/>
                      <a:pt x="24"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6" y="19"/>
                      <a:pt x="25" y="19"/>
                      <a:pt x="25" y="19"/>
                    </a:cubicBezTo>
                    <a:cubicBezTo>
                      <a:pt x="25" y="19"/>
                      <a:pt x="25" y="19"/>
                      <a:pt x="25" y="19"/>
                    </a:cubicBezTo>
                    <a:cubicBezTo>
                      <a:pt x="25" y="19"/>
                      <a:pt x="25" y="18"/>
                      <a:pt x="25" y="18"/>
                    </a:cubicBezTo>
                    <a:cubicBezTo>
                      <a:pt x="25" y="18"/>
                      <a:pt x="25" y="18"/>
                      <a:pt x="25" y="18"/>
                    </a:cubicBezTo>
                    <a:cubicBezTo>
                      <a:pt x="25" y="18"/>
                      <a:pt x="25" y="18"/>
                      <a:pt x="25" y="17"/>
                    </a:cubicBezTo>
                    <a:cubicBezTo>
                      <a:pt x="25" y="17"/>
                      <a:pt x="26" y="17"/>
                      <a:pt x="26" y="17"/>
                    </a:cubicBezTo>
                    <a:cubicBezTo>
                      <a:pt x="25" y="17"/>
                      <a:pt x="25" y="17"/>
                      <a:pt x="25" y="17"/>
                    </a:cubicBezTo>
                    <a:cubicBezTo>
                      <a:pt x="25" y="17"/>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5"/>
                      <a:pt x="25" y="16"/>
                      <a:pt x="25" y="15"/>
                    </a:cubicBezTo>
                    <a:cubicBezTo>
                      <a:pt x="25" y="15"/>
                      <a:pt x="25" y="15"/>
                      <a:pt x="25" y="15"/>
                    </a:cubicBezTo>
                    <a:cubicBezTo>
                      <a:pt x="25" y="15"/>
                      <a:pt x="24" y="15"/>
                      <a:pt x="24" y="15"/>
                    </a:cubicBezTo>
                    <a:cubicBezTo>
                      <a:pt x="24" y="15"/>
                      <a:pt x="25" y="15"/>
                      <a:pt x="24" y="15"/>
                    </a:cubicBezTo>
                    <a:cubicBezTo>
                      <a:pt x="24" y="15"/>
                      <a:pt x="24" y="15"/>
                      <a:pt x="24" y="15"/>
                    </a:cubicBezTo>
                    <a:cubicBezTo>
                      <a:pt x="24" y="15"/>
                      <a:pt x="24" y="15"/>
                      <a:pt x="24" y="14"/>
                    </a:cubicBezTo>
                    <a:cubicBezTo>
                      <a:pt x="24" y="14"/>
                      <a:pt x="24" y="14"/>
                      <a:pt x="25" y="14"/>
                    </a:cubicBezTo>
                    <a:cubicBezTo>
                      <a:pt x="25"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4" y="14"/>
                    </a:cubicBezTo>
                    <a:cubicBezTo>
                      <a:pt x="23" y="14"/>
                      <a:pt x="23" y="14"/>
                      <a:pt x="23" y="14"/>
                    </a:cubicBezTo>
                    <a:cubicBezTo>
                      <a:pt x="22" y="14"/>
                      <a:pt x="23" y="13"/>
                      <a:pt x="23" y="13"/>
                    </a:cubicBezTo>
                    <a:cubicBezTo>
                      <a:pt x="23" y="13"/>
                      <a:pt x="22" y="13"/>
                      <a:pt x="23" y="13"/>
                    </a:cubicBezTo>
                    <a:cubicBezTo>
                      <a:pt x="23" y="13"/>
                      <a:pt x="22" y="13"/>
                      <a:pt x="22" y="13"/>
                    </a:cubicBezTo>
                    <a:cubicBezTo>
                      <a:pt x="22" y="13"/>
                      <a:pt x="23" y="12"/>
                      <a:pt x="22" y="12"/>
                    </a:cubicBezTo>
                    <a:cubicBezTo>
                      <a:pt x="23" y="12"/>
                      <a:pt x="22" y="12"/>
                      <a:pt x="22" y="12"/>
                    </a:cubicBezTo>
                    <a:cubicBezTo>
                      <a:pt x="22" y="12"/>
                      <a:pt x="22" y="12"/>
                      <a:pt x="22" y="12"/>
                    </a:cubicBezTo>
                    <a:cubicBezTo>
                      <a:pt x="22" y="12"/>
                      <a:pt x="21" y="12"/>
                      <a:pt x="22" y="12"/>
                    </a:cubicBezTo>
                    <a:cubicBezTo>
                      <a:pt x="21" y="12"/>
                      <a:pt x="21" y="12"/>
                      <a:pt x="21" y="12"/>
                    </a:cubicBezTo>
                    <a:cubicBezTo>
                      <a:pt x="21" y="12"/>
                      <a:pt x="21" y="12"/>
                      <a:pt x="21" y="12"/>
                    </a:cubicBezTo>
                    <a:cubicBezTo>
                      <a:pt x="21" y="11"/>
                      <a:pt x="21" y="11"/>
                      <a:pt x="21" y="11"/>
                    </a:cubicBezTo>
                    <a:cubicBezTo>
                      <a:pt x="21" y="11"/>
                      <a:pt x="22" y="11"/>
                      <a:pt x="22" y="11"/>
                    </a:cubicBezTo>
                    <a:cubicBezTo>
                      <a:pt x="22" y="11"/>
                      <a:pt x="21" y="12"/>
                      <a:pt x="21" y="11"/>
                    </a:cubicBezTo>
                    <a:cubicBezTo>
                      <a:pt x="21" y="11"/>
                      <a:pt x="21" y="11"/>
                      <a:pt x="21" y="11"/>
                    </a:cubicBezTo>
                    <a:cubicBezTo>
                      <a:pt x="21" y="11"/>
                      <a:pt x="22" y="11"/>
                      <a:pt x="22" y="11"/>
                    </a:cubicBezTo>
                    <a:cubicBezTo>
                      <a:pt x="21" y="11"/>
                      <a:pt x="21" y="11"/>
                      <a:pt x="21" y="11"/>
                    </a:cubicBezTo>
                    <a:cubicBezTo>
                      <a:pt x="21" y="11"/>
                      <a:pt x="21" y="11"/>
                      <a:pt x="21" y="11"/>
                    </a:cubicBezTo>
                    <a:cubicBezTo>
                      <a:pt x="21" y="11"/>
                      <a:pt x="21" y="10"/>
                      <a:pt x="20" y="11"/>
                    </a:cubicBezTo>
                    <a:cubicBezTo>
                      <a:pt x="21" y="11"/>
                      <a:pt x="20" y="11"/>
                      <a:pt x="21" y="10"/>
                    </a:cubicBezTo>
                    <a:cubicBezTo>
                      <a:pt x="21" y="10"/>
                      <a:pt x="21" y="10"/>
                      <a:pt x="21" y="10"/>
                    </a:cubicBezTo>
                    <a:cubicBezTo>
                      <a:pt x="21" y="10"/>
                      <a:pt x="21" y="10"/>
                      <a:pt x="20" y="10"/>
                    </a:cubicBezTo>
                    <a:cubicBezTo>
                      <a:pt x="20" y="10"/>
                      <a:pt x="20" y="10"/>
                      <a:pt x="21" y="10"/>
                    </a:cubicBezTo>
                    <a:cubicBezTo>
                      <a:pt x="20" y="11"/>
                      <a:pt x="20" y="10"/>
                      <a:pt x="20" y="10"/>
                    </a:cubicBezTo>
                    <a:cubicBezTo>
                      <a:pt x="20" y="10"/>
                      <a:pt x="20" y="10"/>
                      <a:pt x="20" y="9"/>
                    </a:cubicBezTo>
                    <a:cubicBezTo>
                      <a:pt x="20" y="10"/>
                      <a:pt x="19" y="10"/>
                      <a:pt x="19" y="9"/>
                    </a:cubicBezTo>
                    <a:cubicBezTo>
                      <a:pt x="19" y="9"/>
                      <a:pt x="19" y="9"/>
                      <a:pt x="20" y="9"/>
                    </a:cubicBezTo>
                    <a:cubicBezTo>
                      <a:pt x="20" y="9"/>
                      <a:pt x="20" y="9"/>
                      <a:pt x="19" y="9"/>
                    </a:cubicBezTo>
                    <a:cubicBezTo>
                      <a:pt x="19" y="9"/>
                      <a:pt x="20" y="9"/>
                      <a:pt x="20" y="8"/>
                    </a:cubicBezTo>
                    <a:cubicBezTo>
                      <a:pt x="19" y="8"/>
                      <a:pt x="19" y="9"/>
                      <a:pt x="19" y="9"/>
                    </a:cubicBezTo>
                    <a:cubicBezTo>
                      <a:pt x="19" y="8"/>
                      <a:pt x="18" y="9"/>
                      <a:pt x="19" y="8"/>
                    </a:cubicBezTo>
                    <a:cubicBezTo>
                      <a:pt x="19" y="8"/>
                      <a:pt x="19" y="8"/>
                      <a:pt x="19" y="8"/>
                    </a:cubicBezTo>
                    <a:cubicBezTo>
                      <a:pt x="20" y="7"/>
                      <a:pt x="19" y="8"/>
                      <a:pt x="19" y="8"/>
                    </a:cubicBezTo>
                    <a:cubicBezTo>
                      <a:pt x="18" y="8"/>
                      <a:pt x="18" y="8"/>
                      <a:pt x="18" y="8"/>
                    </a:cubicBezTo>
                    <a:cubicBezTo>
                      <a:pt x="18" y="8"/>
                      <a:pt x="18" y="8"/>
                      <a:pt x="18" y="8"/>
                    </a:cubicBezTo>
                    <a:cubicBezTo>
                      <a:pt x="18" y="8"/>
                      <a:pt x="18" y="7"/>
                      <a:pt x="18" y="8"/>
                    </a:cubicBezTo>
                    <a:cubicBezTo>
                      <a:pt x="18" y="7"/>
                      <a:pt x="17" y="8"/>
                      <a:pt x="17" y="7"/>
                    </a:cubicBezTo>
                    <a:cubicBezTo>
                      <a:pt x="17" y="7"/>
                      <a:pt x="17" y="6"/>
                      <a:pt x="17" y="7"/>
                    </a:cubicBezTo>
                    <a:cubicBezTo>
                      <a:pt x="17" y="7"/>
                      <a:pt x="17" y="7"/>
                      <a:pt x="17" y="7"/>
                    </a:cubicBezTo>
                    <a:cubicBezTo>
                      <a:pt x="17" y="7"/>
                      <a:pt x="17" y="7"/>
                      <a:pt x="17" y="7"/>
                    </a:cubicBezTo>
                    <a:cubicBezTo>
                      <a:pt x="17" y="7"/>
                      <a:pt x="17" y="7"/>
                      <a:pt x="17" y="6"/>
                    </a:cubicBezTo>
                    <a:cubicBezTo>
                      <a:pt x="18" y="6"/>
                      <a:pt x="17" y="7"/>
                      <a:pt x="17" y="7"/>
                    </a:cubicBezTo>
                    <a:cubicBezTo>
                      <a:pt x="17" y="7"/>
                      <a:pt x="17" y="6"/>
                      <a:pt x="17" y="6"/>
                    </a:cubicBezTo>
                    <a:cubicBezTo>
                      <a:pt x="16" y="7"/>
                      <a:pt x="16" y="7"/>
                      <a:pt x="16" y="7"/>
                    </a:cubicBezTo>
                    <a:cubicBezTo>
                      <a:pt x="16" y="7"/>
                      <a:pt x="17" y="6"/>
                      <a:pt x="17" y="6"/>
                    </a:cubicBezTo>
                    <a:cubicBezTo>
                      <a:pt x="17" y="6"/>
                      <a:pt x="17" y="6"/>
                      <a:pt x="16" y="6"/>
                    </a:cubicBezTo>
                    <a:cubicBezTo>
                      <a:pt x="17" y="5"/>
                      <a:pt x="17" y="5"/>
                      <a:pt x="17" y="5"/>
                    </a:cubicBezTo>
                    <a:cubicBezTo>
                      <a:pt x="17" y="6"/>
                      <a:pt x="16" y="6"/>
                      <a:pt x="16" y="6"/>
                    </a:cubicBezTo>
                    <a:cubicBezTo>
                      <a:pt x="16" y="6"/>
                      <a:pt x="16" y="6"/>
                      <a:pt x="16" y="6"/>
                    </a:cubicBezTo>
                    <a:cubicBezTo>
                      <a:pt x="17" y="5"/>
                      <a:pt x="16" y="5"/>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6"/>
                    </a:cubicBezTo>
                    <a:cubicBezTo>
                      <a:pt x="16" y="6"/>
                      <a:pt x="16" y="6"/>
                      <a:pt x="16" y="6"/>
                    </a:cubicBezTo>
                    <a:cubicBezTo>
                      <a:pt x="16" y="6"/>
                      <a:pt x="16" y="6"/>
                      <a:pt x="16" y="6"/>
                    </a:cubicBezTo>
                    <a:cubicBezTo>
                      <a:pt x="16" y="5"/>
                      <a:pt x="16" y="5"/>
                      <a:pt x="16" y="5"/>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5"/>
                      <a:pt x="15" y="5"/>
                    </a:cubicBezTo>
                    <a:cubicBezTo>
                      <a:pt x="15" y="5"/>
                      <a:pt x="15" y="6"/>
                      <a:pt x="15" y="6"/>
                    </a:cubicBezTo>
                    <a:cubicBezTo>
                      <a:pt x="14" y="6"/>
                      <a:pt x="14" y="7"/>
                      <a:pt x="14" y="6"/>
                    </a:cubicBezTo>
                    <a:cubicBezTo>
                      <a:pt x="14" y="6"/>
                      <a:pt x="14" y="6"/>
                      <a:pt x="14" y="6"/>
                    </a:cubicBezTo>
                    <a:cubicBezTo>
                      <a:pt x="14" y="6"/>
                      <a:pt x="14" y="7"/>
                      <a:pt x="13" y="6"/>
                    </a:cubicBezTo>
                    <a:cubicBezTo>
                      <a:pt x="13" y="6"/>
                      <a:pt x="13" y="6"/>
                      <a:pt x="13" y="6"/>
                    </a:cubicBezTo>
                    <a:cubicBezTo>
                      <a:pt x="13" y="6"/>
                      <a:pt x="13" y="5"/>
                      <a:pt x="13" y="6"/>
                    </a:cubicBezTo>
                    <a:cubicBezTo>
                      <a:pt x="13" y="6"/>
                      <a:pt x="13" y="6"/>
                      <a:pt x="13" y="7"/>
                    </a:cubicBezTo>
                    <a:cubicBezTo>
                      <a:pt x="13" y="7"/>
                      <a:pt x="13" y="7"/>
                      <a:pt x="13" y="7"/>
                    </a:cubicBezTo>
                    <a:cubicBezTo>
                      <a:pt x="13" y="7"/>
                      <a:pt x="13" y="7"/>
                      <a:pt x="13" y="7"/>
                    </a:cubicBezTo>
                    <a:cubicBezTo>
                      <a:pt x="13" y="7"/>
                      <a:pt x="12" y="6"/>
                      <a:pt x="12" y="7"/>
                    </a:cubicBezTo>
                    <a:cubicBezTo>
                      <a:pt x="13" y="7"/>
                      <a:pt x="13" y="7"/>
                      <a:pt x="13" y="7"/>
                    </a:cubicBezTo>
                    <a:cubicBezTo>
                      <a:pt x="12" y="7"/>
                      <a:pt x="12" y="7"/>
                      <a:pt x="12" y="7"/>
                    </a:cubicBezTo>
                    <a:cubicBezTo>
                      <a:pt x="12" y="7"/>
                      <a:pt x="13" y="7"/>
                      <a:pt x="12" y="7"/>
                    </a:cubicBezTo>
                    <a:cubicBezTo>
                      <a:pt x="12" y="7"/>
                      <a:pt x="12" y="7"/>
                      <a:pt x="12" y="7"/>
                    </a:cubicBezTo>
                    <a:cubicBezTo>
                      <a:pt x="12" y="7"/>
                      <a:pt x="12" y="8"/>
                      <a:pt x="12" y="8"/>
                    </a:cubicBezTo>
                    <a:cubicBezTo>
                      <a:pt x="12" y="7"/>
                      <a:pt x="12" y="7"/>
                      <a:pt x="12" y="7"/>
                    </a:cubicBezTo>
                    <a:cubicBezTo>
                      <a:pt x="12" y="7"/>
                      <a:pt x="12" y="8"/>
                      <a:pt x="12" y="8"/>
                    </a:cubicBezTo>
                    <a:cubicBezTo>
                      <a:pt x="12" y="7"/>
                      <a:pt x="11" y="8"/>
                      <a:pt x="11" y="7"/>
                    </a:cubicBezTo>
                    <a:cubicBezTo>
                      <a:pt x="12" y="8"/>
                      <a:pt x="11" y="9"/>
                      <a:pt x="11" y="9"/>
                    </a:cubicBezTo>
                    <a:cubicBezTo>
                      <a:pt x="11" y="9"/>
                      <a:pt x="11" y="9"/>
                      <a:pt x="11" y="9"/>
                    </a:cubicBezTo>
                    <a:cubicBezTo>
                      <a:pt x="10" y="9"/>
                      <a:pt x="11" y="9"/>
                      <a:pt x="11" y="9"/>
                    </a:cubicBezTo>
                    <a:cubicBezTo>
                      <a:pt x="10" y="9"/>
                      <a:pt x="10" y="9"/>
                      <a:pt x="10" y="8"/>
                    </a:cubicBezTo>
                    <a:cubicBezTo>
                      <a:pt x="10" y="8"/>
                      <a:pt x="10" y="9"/>
                      <a:pt x="10" y="9"/>
                    </a:cubicBezTo>
                    <a:cubicBezTo>
                      <a:pt x="10" y="9"/>
                      <a:pt x="10" y="9"/>
                      <a:pt x="10" y="9"/>
                    </a:cubicBezTo>
                    <a:cubicBezTo>
                      <a:pt x="10" y="9"/>
                      <a:pt x="10" y="9"/>
                      <a:pt x="10" y="10"/>
                    </a:cubicBezTo>
                    <a:cubicBezTo>
                      <a:pt x="10" y="9"/>
                      <a:pt x="10" y="9"/>
                      <a:pt x="10" y="9"/>
                    </a:cubicBezTo>
                    <a:cubicBezTo>
                      <a:pt x="10" y="9"/>
                      <a:pt x="10" y="9"/>
                      <a:pt x="10" y="9"/>
                    </a:cubicBezTo>
                    <a:cubicBezTo>
                      <a:pt x="9" y="9"/>
                      <a:pt x="9" y="8"/>
                      <a:pt x="9" y="8"/>
                    </a:cubicBezTo>
                    <a:cubicBezTo>
                      <a:pt x="9" y="8"/>
                      <a:pt x="9" y="8"/>
                      <a:pt x="9" y="8"/>
                    </a:cubicBezTo>
                    <a:cubicBezTo>
                      <a:pt x="8" y="7"/>
                      <a:pt x="8" y="7"/>
                      <a:pt x="8" y="7"/>
                    </a:cubicBezTo>
                    <a:cubicBezTo>
                      <a:pt x="8" y="7"/>
                      <a:pt x="9" y="8"/>
                      <a:pt x="9" y="8"/>
                    </a:cubicBezTo>
                    <a:cubicBezTo>
                      <a:pt x="9" y="9"/>
                      <a:pt x="10" y="9"/>
                      <a:pt x="10" y="9"/>
                    </a:cubicBezTo>
                    <a:cubicBezTo>
                      <a:pt x="9" y="9"/>
                      <a:pt x="10" y="9"/>
                      <a:pt x="9" y="9"/>
                    </a:cubicBezTo>
                    <a:cubicBezTo>
                      <a:pt x="9" y="9"/>
                      <a:pt x="9" y="9"/>
                      <a:pt x="9" y="9"/>
                    </a:cubicBezTo>
                    <a:cubicBezTo>
                      <a:pt x="9" y="9"/>
                      <a:pt x="10" y="10"/>
                      <a:pt x="10" y="10"/>
                    </a:cubicBezTo>
                    <a:cubicBezTo>
                      <a:pt x="9" y="10"/>
                      <a:pt x="9" y="10"/>
                      <a:pt x="9" y="10"/>
                    </a:cubicBezTo>
                    <a:cubicBezTo>
                      <a:pt x="9" y="10"/>
                      <a:pt x="9" y="10"/>
                      <a:pt x="10" y="10"/>
                    </a:cubicBezTo>
                    <a:cubicBezTo>
                      <a:pt x="10" y="11"/>
                      <a:pt x="9" y="10"/>
                      <a:pt x="10" y="11"/>
                    </a:cubicBezTo>
                    <a:cubicBezTo>
                      <a:pt x="9" y="10"/>
                      <a:pt x="9" y="10"/>
                      <a:pt x="9" y="10"/>
                    </a:cubicBezTo>
                    <a:cubicBezTo>
                      <a:pt x="9" y="10"/>
                      <a:pt x="9" y="10"/>
                      <a:pt x="10" y="11"/>
                    </a:cubicBezTo>
                    <a:cubicBezTo>
                      <a:pt x="9" y="11"/>
                      <a:pt x="9" y="10"/>
                      <a:pt x="9" y="10"/>
                    </a:cubicBezTo>
                    <a:cubicBezTo>
                      <a:pt x="9" y="10"/>
                      <a:pt x="9" y="11"/>
                      <a:pt x="9" y="10"/>
                    </a:cubicBezTo>
                    <a:cubicBezTo>
                      <a:pt x="9" y="11"/>
                      <a:pt x="9" y="11"/>
                      <a:pt x="9" y="11"/>
                    </a:cubicBezTo>
                    <a:cubicBezTo>
                      <a:pt x="9" y="10"/>
                      <a:pt x="9" y="10"/>
                      <a:pt x="9" y="10"/>
                    </a:cubicBezTo>
                    <a:cubicBezTo>
                      <a:pt x="8" y="11"/>
                      <a:pt x="9" y="11"/>
                      <a:pt x="8" y="11"/>
                    </a:cubicBezTo>
                    <a:cubicBezTo>
                      <a:pt x="8" y="11"/>
                      <a:pt x="8" y="11"/>
                      <a:pt x="9" y="11"/>
                    </a:cubicBezTo>
                    <a:cubicBezTo>
                      <a:pt x="9" y="11"/>
                      <a:pt x="8" y="11"/>
                      <a:pt x="9" y="11"/>
                    </a:cubicBezTo>
                    <a:cubicBezTo>
                      <a:pt x="8" y="11"/>
                      <a:pt x="9" y="11"/>
                      <a:pt x="9" y="12"/>
                    </a:cubicBezTo>
                    <a:cubicBezTo>
                      <a:pt x="9" y="11"/>
                      <a:pt x="9" y="11"/>
                      <a:pt x="9" y="11"/>
                    </a:cubicBezTo>
                    <a:cubicBezTo>
                      <a:pt x="9" y="12"/>
                      <a:pt x="9" y="12"/>
                      <a:pt x="9" y="12"/>
                    </a:cubicBezTo>
                    <a:cubicBezTo>
                      <a:pt x="9" y="12"/>
                      <a:pt x="9" y="12"/>
                      <a:pt x="9" y="12"/>
                    </a:cubicBezTo>
                    <a:cubicBezTo>
                      <a:pt x="9" y="12"/>
                      <a:pt x="9" y="12"/>
                      <a:pt x="9" y="12"/>
                    </a:cubicBezTo>
                    <a:cubicBezTo>
                      <a:pt x="9" y="12"/>
                      <a:pt x="8" y="11"/>
                      <a:pt x="8" y="12"/>
                    </a:cubicBezTo>
                    <a:cubicBezTo>
                      <a:pt x="8" y="11"/>
                      <a:pt x="8" y="11"/>
                      <a:pt x="8" y="11"/>
                    </a:cubicBezTo>
                    <a:cubicBezTo>
                      <a:pt x="8" y="11"/>
                      <a:pt x="8" y="11"/>
                      <a:pt x="8" y="11"/>
                    </a:cubicBezTo>
                    <a:cubicBezTo>
                      <a:pt x="9" y="12"/>
                      <a:pt x="9" y="12"/>
                      <a:pt x="9" y="12"/>
                    </a:cubicBezTo>
                    <a:cubicBezTo>
                      <a:pt x="9" y="12"/>
                      <a:pt x="8"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3"/>
                    </a:cubicBezTo>
                    <a:cubicBezTo>
                      <a:pt x="8" y="13"/>
                      <a:pt x="8" y="12"/>
                      <a:pt x="7" y="12"/>
                    </a:cubicBezTo>
                    <a:cubicBezTo>
                      <a:pt x="7" y="12"/>
                      <a:pt x="7" y="12"/>
                      <a:pt x="7" y="12"/>
                    </a:cubicBezTo>
                    <a:cubicBezTo>
                      <a:pt x="7" y="12"/>
                      <a:pt x="7" y="12"/>
                      <a:pt x="7" y="12"/>
                    </a:cubicBezTo>
                    <a:cubicBezTo>
                      <a:pt x="6" y="11"/>
                      <a:pt x="6" y="12"/>
                      <a:pt x="6" y="11"/>
                    </a:cubicBezTo>
                    <a:cubicBezTo>
                      <a:pt x="6" y="11"/>
                      <a:pt x="6" y="11"/>
                      <a:pt x="6" y="12"/>
                    </a:cubicBezTo>
                    <a:cubicBezTo>
                      <a:pt x="7" y="12"/>
                      <a:pt x="7" y="12"/>
                      <a:pt x="7" y="13"/>
                    </a:cubicBezTo>
                    <a:cubicBezTo>
                      <a:pt x="8" y="13"/>
                      <a:pt x="6" y="12"/>
                      <a:pt x="7" y="13"/>
                    </a:cubicBezTo>
                    <a:cubicBezTo>
                      <a:pt x="7" y="13"/>
                      <a:pt x="7" y="13"/>
                      <a:pt x="7" y="13"/>
                    </a:cubicBezTo>
                    <a:cubicBezTo>
                      <a:pt x="7" y="13"/>
                      <a:pt x="8" y="14"/>
                      <a:pt x="7" y="14"/>
                    </a:cubicBezTo>
                    <a:cubicBezTo>
                      <a:pt x="7" y="13"/>
                      <a:pt x="7" y="13"/>
                      <a:pt x="6" y="13"/>
                    </a:cubicBezTo>
                    <a:cubicBezTo>
                      <a:pt x="7" y="13"/>
                      <a:pt x="7" y="13"/>
                      <a:pt x="6" y="13"/>
                    </a:cubicBezTo>
                    <a:cubicBezTo>
                      <a:pt x="6" y="13"/>
                      <a:pt x="6" y="12"/>
                      <a:pt x="6" y="12"/>
                    </a:cubicBezTo>
                    <a:cubicBezTo>
                      <a:pt x="6" y="13"/>
                      <a:pt x="6" y="13"/>
                      <a:pt x="6" y="13"/>
                    </a:cubicBezTo>
                    <a:cubicBezTo>
                      <a:pt x="6" y="13"/>
                      <a:pt x="6" y="13"/>
                      <a:pt x="6" y="13"/>
                    </a:cubicBezTo>
                    <a:cubicBezTo>
                      <a:pt x="6" y="13"/>
                      <a:pt x="6" y="13"/>
                      <a:pt x="6" y="14"/>
                    </a:cubicBezTo>
                    <a:cubicBezTo>
                      <a:pt x="6" y="13"/>
                      <a:pt x="7" y="14"/>
                      <a:pt x="7" y="14"/>
                    </a:cubicBezTo>
                    <a:cubicBezTo>
                      <a:pt x="7" y="14"/>
                      <a:pt x="7" y="14"/>
                      <a:pt x="7" y="14"/>
                    </a:cubicBezTo>
                    <a:cubicBezTo>
                      <a:pt x="7" y="14"/>
                      <a:pt x="7" y="14"/>
                      <a:pt x="7" y="14"/>
                    </a:cubicBezTo>
                    <a:cubicBezTo>
                      <a:pt x="7" y="14"/>
                      <a:pt x="7" y="14"/>
                      <a:pt x="7" y="15"/>
                    </a:cubicBezTo>
                    <a:cubicBezTo>
                      <a:pt x="7" y="14"/>
                      <a:pt x="7" y="14"/>
                      <a:pt x="7" y="14"/>
                    </a:cubicBezTo>
                    <a:cubicBezTo>
                      <a:pt x="6" y="14"/>
                      <a:pt x="7" y="14"/>
                      <a:pt x="6" y="14"/>
                    </a:cubicBezTo>
                    <a:cubicBezTo>
                      <a:pt x="6" y="14"/>
                      <a:pt x="6" y="14"/>
                      <a:pt x="6" y="14"/>
                    </a:cubicBezTo>
                    <a:cubicBezTo>
                      <a:pt x="6" y="14"/>
                      <a:pt x="6" y="14"/>
                      <a:pt x="6" y="14"/>
                    </a:cubicBezTo>
                    <a:cubicBezTo>
                      <a:pt x="6" y="14"/>
                      <a:pt x="5" y="13"/>
                      <a:pt x="5" y="14"/>
                    </a:cubicBezTo>
                    <a:cubicBezTo>
                      <a:pt x="6" y="14"/>
                      <a:pt x="6" y="14"/>
                      <a:pt x="6" y="14"/>
                    </a:cubicBezTo>
                    <a:cubicBezTo>
                      <a:pt x="6" y="15"/>
                      <a:pt x="6" y="15"/>
                      <a:pt x="6" y="15"/>
                    </a:cubicBezTo>
                    <a:cubicBezTo>
                      <a:pt x="6" y="15"/>
                      <a:pt x="6" y="15"/>
                      <a:pt x="5" y="15"/>
                    </a:cubicBezTo>
                    <a:cubicBezTo>
                      <a:pt x="6" y="15"/>
                      <a:pt x="6" y="14"/>
                      <a:pt x="6" y="14"/>
                    </a:cubicBezTo>
                    <a:cubicBezTo>
                      <a:pt x="5" y="14"/>
                      <a:pt x="6" y="14"/>
                      <a:pt x="5" y="13"/>
                    </a:cubicBezTo>
                    <a:cubicBezTo>
                      <a:pt x="5" y="14"/>
                      <a:pt x="4" y="13"/>
                      <a:pt x="4" y="13"/>
                    </a:cubicBezTo>
                    <a:cubicBezTo>
                      <a:pt x="4" y="13"/>
                      <a:pt x="4" y="13"/>
                      <a:pt x="4" y="13"/>
                    </a:cubicBezTo>
                    <a:cubicBezTo>
                      <a:pt x="4" y="13"/>
                      <a:pt x="4" y="13"/>
                      <a:pt x="5" y="14"/>
                    </a:cubicBezTo>
                    <a:cubicBezTo>
                      <a:pt x="5" y="14"/>
                      <a:pt x="5" y="14"/>
                      <a:pt x="5" y="14"/>
                    </a:cubicBezTo>
                    <a:cubicBezTo>
                      <a:pt x="5" y="14"/>
                      <a:pt x="4" y="14"/>
                      <a:pt x="4" y="14"/>
                    </a:cubicBezTo>
                    <a:cubicBezTo>
                      <a:pt x="4" y="14"/>
                      <a:pt x="4" y="15"/>
                      <a:pt x="4" y="15"/>
                    </a:cubicBezTo>
                    <a:cubicBezTo>
                      <a:pt x="5" y="15"/>
                      <a:pt x="4" y="15"/>
                      <a:pt x="4" y="15"/>
                    </a:cubicBezTo>
                    <a:cubicBezTo>
                      <a:pt x="5" y="15"/>
                      <a:pt x="5" y="15"/>
                      <a:pt x="5" y="16"/>
                    </a:cubicBezTo>
                    <a:cubicBezTo>
                      <a:pt x="5" y="16"/>
                      <a:pt x="5" y="16"/>
                      <a:pt x="5" y="15"/>
                    </a:cubicBezTo>
                    <a:cubicBezTo>
                      <a:pt x="5" y="16"/>
                      <a:pt x="4" y="15"/>
                      <a:pt x="5" y="16"/>
                    </a:cubicBezTo>
                    <a:cubicBezTo>
                      <a:pt x="5" y="15"/>
                      <a:pt x="4" y="15"/>
                      <a:pt x="4" y="15"/>
                    </a:cubicBezTo>
                    <a:cubicBezTo>
                      <a:pt x="4" y="15"/>
                      <a:pt x="3" y="15"/>
                      <a:pt x="3" y="15"/>
                    </a:cubicBezTo>
                    <a:cubicBezTo>
                      <a:pt x="3" y="15"/>
                      <a:pt x="3" y="15"/>
                      <a:pt x="3" y="16"/>
                    </a:cubicBezTo>
                    <a:cubicBezTo>
                      <a:pt x="3" y="16"/>
                      <a:pt x="3" y="16"/>
                      <a:pt x="3" y="16"/>
                    </a:cubicBezTo>
                    <a:cubicBezTo>
                      <a:pt x="3" y="16"/>
                      <a:pt x="2" y="16"/>
                      <a:pt x="2" y="16"/>
                    </a:cubicBezTo>
                    <a:cubicBezTo>
                      <a:pt x="2" y="16"/>
                      <a:pt x="3" y="16"/>
                      <a:pt x="2" y="16"/>
                    </a:cubicBezTo>
                    <a:cubicBezTo>
                      <a:pt x="2" y="16"/>
                      <a:pt x="2" y="16"/>
                      <a:pt x="2" y="16"/>
                    </a:cubicBezTo>
                    <a:cubicBezTo>
                      <a:pt x="2" y="16"/>
                      <a:pt x="1" y="16"/>
                      <a:pt x="2" y="17"/>
                    </a:cubicBezTo>
                    <a:cubicBezTo>
                      <a:pt x="2" y="17"/>
                      <a:pt x="2" y="17"/>
                      <a:pt x="2" y="17"/>
                    </a:cubicBezTo>
                    <a:cubicBezTo>
                      <a:pt x="2" y="17"/>
                      <a:pt x="2" y="17"/>
                      <a:pt x="2" y="17"/>
                    </a:cubicBezTo>
                    <a:cubicBezTo>
                      <a:pt x="2" y="17"/>
                      <a:pt x="1" y="17"/>
                      <a:pt x="1" y="16"/>
                    </a:cubicBezTo>
                    <a:cubicBezTo>
                      <a:pt x="1" y="16"/>
                      <a:pt x="1" y="17"/>
                      <a:pt x="1" y="17"/>
                    </a:cubicBezTo>
                    <a:cubicBezTo>
                      <a:pt x="2" y="17"/>
                      <a:pt x="2" y="17"/>
                      <a:pt x="2" y="17"/>
                    </a:cubicBezTo>
                    <a:cubicBezTo>
                      <a:pt x="2" y="17"/>
                      <a:pt x="1" y="17"/>
                      <a:pt x="1" y="18"/>
                    </a:cubicBezTo>
                    <a:cubicBezTo>
                      <a:pt x="1" y="17"/>
                      <a:pt x="1" y="17"/>
                      <a:pt x="1" y="17"/>
                    </a:cubicBezTo>
                    <a:cubicBezTo>
                      <a:pt x="1" y="18"/>
                      <a:pt x="1" y="18"/>
                      <a:pt x="1" y="18"/>
                    </a:cubicBezTo>
                    <a:cubicBezTo>
                      <a:pt x="1" y="17"/>
                      <a:pt x="0" y="17"/>
                      <a:pt x="1" y="18"/>
                    </a:cubicBezTo>
                    <a:cubicBezTo>
                      <a:pt x="0" y="17"/>
                      <a:pt x="0" y="17"/>
                      <a:pt x="0" y="17"/>
                    </a:cubicBezTo>
                    <a:cubicBezTo>
                      <a:pt x="0" y="17"/>
                      <a:pt x="0" y="17"/>
                      <a:pt x="1" y="17"/>
                    </a:cubicBezTo>
                    <a:cubicBezTo>
                      <a:pt x="1" y="17"/>
                      <a:pt x="1" y="17"/>
                      <a:pt x="1" y="17"/>
                    </a:cubicBezTo>
                    <a:cubicBezTo>
                      <a:pt x="1" y="17"/>
                      <a:pt x="1" y="17"/>
                      <a:pt x="1" y="17"/>
                    </a:cubicBezTo>
                    <a:cubicBezTo>
                      <a:pt x="0" y="17"/>
                      <a:pt x="0" y="17"/>
                      <a:pt x="0" y="17"/>
                    </a:cubicBezTo>
                    <a:cubicBezTo>
                      <a:pt x="0" y="17"/>
                      <a:pt x="0" y="17"/>
                      <a:pt x="0" y="17"/>
                    </a:cubicBezTo>
                    <a:cubicBezTo>
                      <a:pt x="0" y="16"/>
                      <a:pt x="0" y="16"/>
                      <a:pt x="0" y="16"/>
                    </a:cubicBezTo>
                    <a:cubicBezTo>
                      <a:pt x="0" y="16"/>
                      <a:pt x="0" y="16"/>
                      <a:pt x="0" y="16"/>
                    </a:cubicBezTo>
                    <a:cubicBezTo>
                      <a:pt x="0" y="16"/>
                      <a:pt x="0" y="16"/>
                      <a:pt x="0" y="16"/>
                    </a:cubicBezTo>
                    <a:cubicBezTo>
                      <a:pt x="1" y="16"/>
                      <a:pt x="0" y="15"/>
                      <a:pt x="0" y="15"/>
                    </a:cubicBezTo>
                    <a:cubicBezTo>
                      <a:pt x="1" y="16"/>
                      <a:pt x="1" y="16"/>
                      <a:pt x="1" y="16"/>
                    </a:cubicBezTo>
                    <a:cubicBezTo>
                      <a:pt x="1" y="16"/>
                      <a:pt x="1" y="16"/>
                      <a:pt x="1" y="16"/>
                    </a:cubicBezTo>
                    <a:cubicBezTo>
                      <a:pt x="1" y="16"/>
                      <a:pt x="1" y="15"/>
                      <a:pt x="0" y="15"/>
                    </a:cubicBezTo>
                    <a:cubicBezTo>
                      <a:pt x="1" y="15"/>
                      <a:pt x="1" y="15"/>
                      <a:pt x="1" y="15"/>
                    </a:cubicBezTo>
                    <a:cubicBezTo>
                      <a:pt x="1" y="15"/>
                      <a:pt x="0" y="15"/>
                      <a:pt x="0" y="15"/>
                    </a:cubicBezTo>
                    <a:cubicBezTo>
                      <a:pt x="1" y="14"/>
                      <a:pt x="1" y="14"/>
                      <a:pt x="1" y="14"/>
                    </a:cubicBezTo>
                    <a:cubicBezTo>
                      <a:pt x="2" y="14"/>
                      <a:pt x="2" y="14"/>
                      <a:pt x="2" y="14"/>
                    </a:cubicBezTo>
                    <a:cubicBezTo>
                      <a:pt x="1" y="13"/>
                      <a:pt x="2" y="13"/>
                      <a:pt x="1" y="13"/>
                    </a:cubicBezTo>
                    <a:cubicBezTo>
                      <a:pt x="2" y="13"/>
                      <a:pt x="2" y="12"/>
                      <a:pt x="2" y="12"/>
                    </a:cubicBezTo>
                    <a:cubicBezTo>
                      <a:pt x="2" y="12"/>
                      <a:pt x="2" y="11"/>
                      <a:pt x="3" y="10"/>
                    </a:cubicBezTo>
                    <a:cubicBezTo>
                      <a:pt x="3" y="11"/>
                      <a:pt x="3" y="11"/>
                      <a:pt x="3" y="11"/>
                    </a:cubicBezTo>
                    <a:cubicBezTo>
                      <a:pt x="3" y="10"/>
                      <a:pt x="4" y="11"/>
                      <a:pt x="4" y="11"/>
                    </a:cubicBezTo>
                    <a:cubicBezTo>
                      <a:pt x="3" y="11"/>
                      <a:pt x="3" y="10"/>
                      <a:pt x="3" y="10"/>
                    </a:cubicBezTo>
                    <a:cubicBezTo>
                      <a:pt x="4" y="10"/>
                      <a:pt x="3" y="9"/>
                      <a:pt x="3" y="9"/>
                    </a:cubicBezTo>
                    <a:cubicBezTo>
                      <a:pt x="4" y="9"/>
                      <a:pt x="4" y="9"/>
                      <a:pt x="4" y="9"/>
                    </a:cubicBezTo>
                    <a:cubicBezTo>
                      <a:pt x="3" y="9"/>
                      <a:pt x="4" y="9"/>
                      <a:pt x="4" y="8"/>
                    </a:cubicBezTo>
                    <a:cubicBezTo>
                      <a:pt x="4" y="9"/>
                      <a:pt x="5" y="9"/>
                      <a:pt x="5" y="9"/>
                    </a:cubicBezTo>
                    <a:cubicBezTo>
                      <a:pt x="4" y="8"/>
                      <a:pt x="5" y="8"/>
                      <a:pt x="4" y="8"/>
                    </a:cubicBezTo>
                    <a:cubicBezTo>
                      <a:pt x="5" y="7"/>
                      <a:pt x="5" y="7"/>
                      <a:pt x="5" y="7"/>
                    </a:cubicBezTo>
                    <a:cubicBezTo>
                      <a:pt x="5" y="6"/>
                      <a:pt x="6" y="6"/>
                      <a:pt x="6" y="5"/>
                    </a:cubicBezTo>
                    <a:cubicBezTo>
                      <a:pt x="7" y="5"/>
                      <a:pt x="7" y="5"/>
                      <a:pt x="7" y="5"/>
                    </a:cubicBezTo>
                    <a:cubicBezTo>
                      <a:pt x="7" y="4"/>
                      <a:pt x="8" y="4"/>
                      <a:pt x="8" y="3"/>
                    </a:cubicBezTo>
                    <a:cubicBezTo>
                      <a:pt x="9" y="4"/>
                      <a:pt x="9" y="4"/>
                      <a:pt x="9" y="4"/>
                    </a:cubicBezTo>
                    <a:cubicBezTo>
                      <a:pt x="9" y="4"/>
                      <a:pt x="9" y="3"/>
                      <a:pt x="9" y="3"/>
                    </a:cubicBezTo>
                    <a:cubicBezTo>
                      <a:pt x="9" y="3"/>
                      <a:pt x="9" y="2"/>
                      <a:pt x="9" y="3"/>
                    </a:cubicBezTo>
                    <a:cubicBezTo>
                      <a:pt x="10" y="3"/>
                      <a:pt x="10" y="2"/>
                      <a:pt x="10" y="2"/>
                    </a:cubicBezTo>
                    <a:cubicBezTo>
                      <a:pt x="10" y="2"/>
                      <a:pt x="10" y="2"/>
                      <a:pt x="11" y="1"/>
                    </a:cubicBezTo>
                    <a:cubicBezTo>
                      <a:pt x="11" y="1"/>
                      <a:pt x="11" y="1"/>
                      <a:pt x="11" y="1"/>
                    </a:cubicBezTo>
                    <a:cubicBezTo>
                      <a:pt x="11" y="2"/>
                      <a:pt x="11" y="2"/>
                      <a:pt x="11" y="2"/>
                    </a:cubicBezTo>
                    <a:cubicBezTo>
                      <a:pt x="11" y="2"/>
                      <a:pt x="12" y="2"/>
                      <a:pt x="11" y="1"/>
                    </a:cubicBezTo>
                    <a:cubicBezTo>
                      <a:pt x="12" y="1"/>
                      <a:pt x="12" y="0"/>
                      <a:pt x="13" y="1"/>
                    </a:cubicBezTo>
                    <a:cubicBezTo>
                      <a:pt x="13" y="1"/>
                      <a:pt x="13" y="0"/>
                      <a:pt x="13" y="0"/>
                    </a:cubicBezTo>
                    <a:cubicBezTo>
                      <a:pt x="14" y="0"/>
                      <a:pt x="14" y="1"/>
                      <a:pt x="15" y="0"/>
                    </a:cubicBezTo>
                    <a:cubicBezTo>
                      <a:pt x="15" y="0"/>
                      <a:pt x="15" y="1"/>
                      <a:pt x="15" y="1"/>
                    </a:cubicBezTo>
                    <a:cubicBezTo>
                      <a:pt x="15" y="1"/>
                      <a:pt x="15" y="0"/>
                      <a:pt x="15" y="0"/>
                    </a:cubicBezTo>
                    <a:cubicBezTo>
                      <a:pt x="16" y="0"/>
                      <a:pt x="17" y="1"/>
                      <a:pt x="18" y="1"/>
                    </a:cubicBezTo>
                    <a:cubicBezTo>
                      <a:pt x="19" y="1"/>
                      <a:pt x="21" y="3"/>
                      <a:pt x="21" y="3"/>
                    </a:cubicBezTo>
                    <a:cubicBezTo>
                      <a:pt x="21" y="3"/>
                      <a:pt x="21" y="3"/>
                      <a:pt x="21" y="3"/>
                    </a:cubicBezTo>
                    <a:cubicBezTo>
                      <a:pt x="22" y="3"/>
                      <a:pt x="21" y="4"/>
                      <a:pt x="22" y="4"/>
                    </a:cubicBezTo>
                    <a:cubicBezTo>
                      <a:pt x="22" y="4"/>
                      <a:pt x="22" y="4"/>
                      <a:pt x="22" y="4"/>
                    </a:cubicBezTo>
                    <a:cubicBezTo>
                      <a:pt x="22" y="4"/>
                      <a:pt x="22" y="5"/>
                      <a:pt x="23" y="5"/>
                    </a:cubicBezTo>
                    <a:cubicBezTo>
                      <a:pt x="23" y="5"/>
                      <a:pt x="23" y="5"/>
                      <a:pt x="23" y="5"/>
                    </a:cubicBezTo>
                    <a:cubicBezTo>
                      <a:pt x="23" y="6"/>
                      <a:pt x="23" y="5"/>
                      <a:pt x="23" y="6"/>
                    </a:cubicBezTo>
                    <a:cubicBezTo>
                      <a:pt x="23" y="6"/>
                      <a:pt x="23" y="6"/>
                      <a:pt x="23" y="6"/>
                    </a:cubicBezTo>
                    <a:cubicBezTo>
                      <a:pt x="23" y="6"/>
                      <a:pt x="24" y="6"/>
                      <a:pt x="23" y="7"/>
                    </a:cubicBezTo>
                    <a:cubicBezTo>
                      <a:pt x="23" y="7"/>
                      <a:pt x="23" y="6"/>
                      <a:pt x="23" y="6"/>
                    </a:cubicBezTo>
                    <a:cubicBezTo>
                      <a:pt x="24" y="7"/>
                      <a:pt x="25" y="7"/>
                      <a:pt x="25" y="8"/>
                    </a:cubicBezTo>
                    <a:cubicBezTo>
                      <a:pt x="25" y="9"/>
                      <a:pt x="24" y="9"/>
                      <a:pt x="25" y="9"/>
                    </a:cubicBezTo>
                    <a:cubicBezTo>
                      <a:pt x="25" y="9"/>
                      <a:pt x="25" y="9"/>
                      <a:pt x="25" y="9"/>
                    </a:cubicBezTo>
                    <a:cubicBezTo>
                      <a:pt x="26" y="9"/>
                      <a:pt x="25" y="10"/>
                      <a:pt x="25" y="10"/>
                    </a:cubicBezTo>
                    <a:cubicBezTo>
                      <a:pt x="26" y="9"/>
                      <a:pt x="25" y="10"/>
                      <a:pt x="26" y="9"/>
                    </a:cubicBezTo>
                    <a:cubicBezTo>
                      <a:pt x="26" y="10"/>
                      <a:pt x="25" y="10"/>
                      <a:pt x="26" y="10"/>
                    </a:cubicBezTo>
                    <a:cubicBezTo>
                      <a:pt x="25" y="11"/>
                      <a:pt x="25" y="11"/>
                      <a:pt x="25" y="11"/>
                    </a:cubicBezTo>
                    <a:cubicBezTo>
                      <a:pt x="26" y="10"/>
                      <a:pt x="26" y="11"/>
                      <a:pt x="27" y="11"/>
                    </a:cubicBezTo>
                    <a:cubicBezTo>
                      <a:pt x="28" y="13"/>
                      <a:pt x="30" y="15"/>
                      <a:pt x="30" y="18"/>
                    </a:cubicBezTo>
                    <a:cubicBezTo>
                      <a:pt x="29" y="21"/>
                      <a:pt x="28" y="24"/>
                      <a:pt x="26" y="25"/>
                    </a:cubicBezTo>
                    <a:cubicBezTo>
                      <a:pt x="25" y="25"/>
                      <a:pt x="25" y="25"/>
                      <a:pt x="25" y="26"/>
                    </a:cubicBezTo>
                    <a:cubicBezTo>
                      <a:pt x="25" y="26"/>
                      <a:pt x="25" y="26"/>
                      <a:pt x="25" y="26"/>
                    </a:cubicBezTo>
                    <a:cubicBezTo>
                      <a:pt x="25" y="26"/>
                      <a:pt x="24" y="26"/>
                      <a:pt x="25" y="26"/>
                    </a:cubicBezTo>
                    <a:cubicBezTo>
                      <a:pt x="24" y="27"/>
                      <a:pt x="23" y="28"/>
                      <a:pt x="23" y="28"/>
                    </a:cubicBezTo>
                    <a:cubicBezTo>
                      <a:pt x="23" y="28"/>
                      <a:pt x="23" y="27"/>
                      <a:pt x="22" y="27"/>
                    </a:cubicBezTo>
                    <a:cubicBezTo>
                      <a:pt x="23" y="28"/>
                      <a:pt x="23" y="28"/>
                      <a:pt x="23" y="28"/>
                    </a:cubicBezTo>
                    <a:cubicBezTo>
                      <a:pt x="22" y="28"/>
                      <a:pt x="22" y="28"/>
                      <a:pt x="22" y="28"/>
                    </a:cubicBezTo>
                    <a:cubicBezTo>
                      <a:pt x="22" y="28"/>
                      <a:pt x="22" y="28"/>
                      <a:pt x="23" y="28"/>
                    </a:cubicBezTo>
                    <a:cubicBezTo>
                      <a:pt x="21" y="30"/>
                      <a:pt x="19" y="30"/>
                      <a:pt x="17" y="30"/>
                    </a:cubicBezTo>
                    <a:cubicBezTo>
                      <a:pt x="16" y="30"/>
                      <a:pt x="16" y="31"/>
                      <a:pt x="15" y="31"/>
                    </a:cubicBezTo>
                    <a:cubicBezTo>
                      <a:pt x="14" y="31"/>
                      <a:pt x="12" y="30"/>
                      <a:pt x="11" y="31"/>
                    </a:cubicBezTo>
                    <a:cubicBezTo>
                      <a:pt x="11" y="31"/>
                      <a:pt x="11" y="29"/>
                      <a:pt x="11" y="2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1" name="Freeform 153"/>
              <p:cNvSpPr>
                <a:spLocks/>
              </p:cNvSpPr>
              <p:nvPr/>
            </p:nvSpPr>
            <p:spPr bwMode="auto">
              <a:xfrm>
                <a:off x="4283" y="1581"/>
                <a:ext cx="3" cy="2"/>
              </a:xfrm>
              <a:custGeom>
                <a:avLst/>
                <a:gdLst>
                  <a:gd name="T0" fmla="*/ 0 w 1"/>
                  <a:gd name="T1" fmla="*/ 0 h 1"/>
                  <a:gd name="T2" fmla="*/ 3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0"/>
                      <a:pt x="1" y="0"/>
                      <a:pt x="1" y="1"/>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2" name="Freeform 154"/>
              <p:cNvSpPr>
                <a:spLocks/>
              </p:cNvSpPr>
              <p:nvPr/>
            </p:nvSpPr>
            <p:spPr bwMode="auto">
              <a:xfrm>
                <a:off x="4295" y="1576"/>
                <a:ext cx="2" cy="2"/>
              </a:xfrm>
              <a:custGeom>
                <a:avLst/>
                <a:gdLst>
                  <a:gd name="T0" fmla="*/ 0 w 1"/>
                  <a:gd name="T1" fmla="*/ 0 h 1"/>
                  <a:gd name="T2" fmla="*/ 0 w 1"/>
                  <a:gd name="T3" fmla="*/ 0 h 1"/>
                  <a:gd name="T4" fmla="*/ 0 w 1"/>
                  <a:gd name="T5" fmla="*/ 2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3" name="Rectangle 155"/>
              <p:cNvSpPr>
                <a:spLocks noChangeArrowheads="1"/>
              </p:cNvSpPr>
              <p:nvPr/>
            </p:nvSpPr>
            <p:spPr bwMode="auto">
              <a:xfrm>
                <a:off x="4297" y="157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34" name="Freeform 156"/>
              <p:cNvSpPr>
                <a:spLocks/>
              </p:cNvSpPr>
              <p:nvPr/>
            </p:nvSpPr>
            <p:spPr bwMode="auto">
              <a:xfrm>
                <a:off x="4300" y="1576"/>
                <a:ext cx="2" cy="0"/>
              </a:xfrm>
              <a:custGeom>
                <a:avLst/>
                <a:gdLst>
                  <a:gd name="T0" fmla="*/ 0 w 1"/>
                  <a:gd name="T1" fmla="*/ 2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5" name="Freeform 157"/>
              <p:cNvSpPr>
                <a:spLocks/>
              </p:cNvSpPr>
              <p:nvPr/>
            </p:nvSpPr>
            <p:spPr bwMode="auto">
              <a:xfrm>
                <a:off x="4300" y="157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6" name="Freeform 158"/>
              <p:cNvSpPr>
                <a:spLocks/>
              </p:cNvSpPr>
              <p:nvPr/>
            </p:nvSpPr>
            <p:spPr bwMode="auto">
              <a:xfrm>
                <a:off x="4305" y="157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7" name="Freeform 159"/>
              <p:cNvSpPr>
                <a:spLocks/>
              </p:cNvSpPr>
              <p:nvPr/>
            </p:nvSpPr>
            <p:spPr bwMode="auto">
              <a:xfrm>
                <a:off x="4305" y="156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8" name="Rectangle 160"/>
              <p:cNvSpPr>
                <a:spLocks noChangeArrowheads="1"/>
              </p:cNvSpPr>
              <p:nvPr/>
            </p:nvSpPr>
            <p:spPr bwMode="auto">
              <a:xfrm>
                <a:off x="4328" y="155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39" name="Freeform 161"/>
              <p:cNvSpPr>
                <a:spLocks/>
              </p:cNvSpPr>
              <p:nvPr/>
            </p:nvSpPr>
            <p:spPr bwMode="auto">
              <a:xfrm>
                <a:off x="4338" y="1573"/>
                <a:ext cx="2" cy="0"/>
              </a:xfrm>
              <a:custGeom>
                <a:avLst/>
                <a:gdLst>
                  <a:gd name="T0" fmla="*/ 2 w 1"/>
                  <a:gd name="T1" fmla="*/ 0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0" name="Rectangle 162"/>
              <p:cNvSpPr>
                <a:spLocks noChangeArrowheads="1"/>
              </p:cNvSpPr>
              <p:nvPr/>
            </p:nvSpPr>
            <p:spPr bwMode="auto">
              <a:xfrm>
                <a:off x="4345" y="1581"/>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41" name="Freeform 163"/>
              <p:cNvSpPr>
                <a:spLocks/>
              </p:cNvSpPr>
              <p:nvPr/>
            </p:nvSpPr>
            <p:spPr bwMode="auto">
              <a:xfrm>
                <a:off x="3506" y="155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2" name="Freeform 164"/>
              <p:cNvSpPr>
                <a:spLocks/>
              </p:cNvSpPr>
              <p:nvPr/>
            </p:nvSpPr>
            <p:spPr bwMode="auto">
              <a:xfrm>
                <a:off x="3466" y="1493"/>
                <a:ext cx="68" cy="66"/>
              </a:xfrm>
              <a:custGeom>
                <a:avLst/>
                <a:gdLst>
                  <a:gd name="T0" fmla="*/ 59 w 29"/>
                  <a:gd name="T1" fmla="*/ 26 h 28"/>
                  <a:gd name="T2" fmla="*/ 56 w 29"/>
                  <a:gd name="T3" fmla="*/ 24 h 28"/>
                  <a:gd name="T4" fmla="*/ 52 w 29"/>
                  <a:gd name="T5" fmla="*/ 19 h 28"/>
                  <a:gd name="T6" fmla="*/ 49 w 29"/>
                  <a:gd name="T7" fmla="*/ 17 h 28"/>
                  <a:gd name="T8" fmla="*/ 45 w 29"/>
                  <a:gd name="T9" fmla="*/ 12 h 28"/>
                  <a:gd name="T10" fmla="*/ 42 w 29"/>
                  <a:gd name="T11" fmla="*/ 9 h 28"/>
                  <a:gd name="T12" fmla="*/ 38 w 29"/>
                  <a:gd name="T13" fmla="*/ 12 h 28"/>
                  <a:gd name="T14" fmla="*/ 35 w 29"/>
                  <a:gd name="T15" fmla="*/ 12 h 28"/>
                  <a:gd name="T16" fmla="*/ 33 w 29"/>
                  <a:gd name="T17" fmla="*/ 12 h 28"/>
                  <a:gd name="T18" fmla="*/ 30 w 29"/>
                  <a:gd name="T19" fmla="*/ 14 h 28"/>
                  <a:gd name="T20" fmla="*/ 28 w 29"/>
                  <a:gd name="T21" fmla="*/ 17 h 28"/>
                  <a:gd name="T22" fmla="*/ 26 w 29"/>
                  <a:gd name="T23" fmla="*/ 19 h 28"/>
                  <a:gd name="T24" fmla="*/ 26 w 29"/>
                  <a:gd name="T25" fmla="*/ 21 h 28"/>
                  <a:gd name="T26" fmla="*/ 21 w 29"/>
                  <a:gd name="T27" fmla="*/ 21 h 28"/>
                  <a:gd name="T28" fmla="*/ 19 w 29"/>
                  <a:gd name="T29" fmla="*/ 24 h 28"/>
                  <a:gd name="T30" fmla="*/ 16 w 29"/>
                  <a:gd name="T31" fmla="*/ 26 h 28"/>
                  <a:gd name="T32" fmla="*/ 16 w 29"/>
                  <a:gd name="T33" fmla="*/ 28 h 28"/>
                  <a:gd name="T34" fmla="*/ 14 w 29"/>
                  <a:gd name="T35" fmla="*/ 28 h 28"/>
                  <a:gd name="T36" fmla="*/ 14 w 29"/>
                  <a:gd name="T37" fmla="*/ 31 h 28"/>
                  <a:gd name="T38" fmla="*/ 14 w 29"/>
                  <a:gd name="T39" fmla="*/ 31 h 28"/>
                  <a:gd name="T40" fmla="*/ 14 w 29"/>
                  <a:gd name="T41" fmla="*/ 33 h 28"/>
                  <a:gd name="T42" fmla="*/ 16 w 29"/>
                  <a:gd name="T43" fmla="*/ 35 h 28"/>
                  <a:gd name="T44" fmla="*/ 16 w 29"/>
                  <a:gd name="T45" fmla="*/ 38 h 28"/>
                  <a:gd name="T46" fmla="*/ 16 w 29"/>
                  <a:gd name="T47" fmla="*/ 38 h 28"/>
                  <a:gd name="T48" fmla="*/ 19 w 29"/>
                  <a:gd name="T49" fmla="*/ 42 h 28"/>
                  <a:gd name="T50" fmla="*/ 19 w 29"/>
                  <a:gd name="T51" fmla="*/ 45 h 28"/>
                  <a:gd name="T52" fmla="*/ 21 w 29"/>
                  <a:gd name="T53" fmla="*/ 45 h 28"/>
                  <a:gd name="T54" fmla="*/ 26 w 29"/>
                  <a:gd name="T55" fmla="*/ 42 h 28"/>
                  <a:gd name="T56" fmla="*/ 26 w 29"/>
                  <a:gd name="T57" fmla="*/ 45 h 28"/>
                  <a:gd name="T58" fmla="*/ 28 w 29"/>
                  <a:gd name="T59" fmla="*/ 45 h 28"/>
                  <a:gd name="T60" fmla="*/ 28 w 29"/>
                  <a:gd name="T61" fmla="*/ 47 h 28"/>
                  <a:gd name="T62" fmla="*/ 26 w 29"/>
                  <a:gd name="T63" fmla="*/ 50 h 28"/>
                  <a:gd name="T64" fmla="*/ 30 w 29"/>
                  <a:gd name="T65" fmla="*/ 47 h 28"/>
                  <a:gd name="T66" fmla="*/ 30 w 29"/>
                  <a:gd name="T67" fmla="*/ 50 h 28"/>
                  <a:gd name="T68" fmla="*/ 33 w 29"/>
                  <a:gd name="T69" fmla="*/ 50 h 28"/>
                  <a:gd name="T70" fmla="*/ 33 w 29"/>
                  <a:gd name="T71" fmla="*/ 50 h 28"/>
                  <a:gd name="T72" fmla="*/ 30 w 29"/>
                  <a:gd name="T73" fmla="*/ 54 h 28"/>
                  <a:gd name="T74" fmla="*/ 35 w 29"/>
                  <a:gd name="T75" fmla="*/ 52 h 28"/>
                  <a:gd name="T76" fmla="*/ 35 w 29"/>
                  <a:gd name="T77" fmla="*/ 59 h 28"/>
                  <a:gd name="T78" fmla="*/ 38 w 29"/>
                  <a:gd name="T79" fmla="*/ 61 h 28"/>
                  <a:gd name="T80" fmla="*/ 40 w 29"/>
                  <a:gd name="T81" fmla="*/ 64 h 28"/>
                  <a:gd name="T82" fmla="*/ 38 w 29"/>
                  <a:gd name="T83" fmla="*/ 64 h 28"/>
                  <a:gd name="T84" fmla="*/ 35 w 29"/>
                  <a:gd name="T85" fmla="*/ 61 h 28"/>
                  <a:gd name="T86" fmla="*/ 28 w 29"/>
                  <a:gd name="T87" fmla="*/ 61 h 28"/>
                  <a:gd name="T88" fmla="*/ 21 w 29"/>
                  <a:gd name="T89" fmla="*/ 57 h 28"/>
                  <a:gd name="T90" fmla="*/ 12 w 29"/>
                  <a:gd name="T91" fmla="*/ 52 h 28"/>
                  <a:gd name="T92" fmla="*/ 5 w 29"/>
                  <a:gd name="T93" fmla="*/ 45 h 28"/>
                  <a:gd name="T94" fmla="*/ 2 w 29"/>
                  <a:gd name="T95" fmla="*/ 35 h 28"/>
                  <a:gd name="T96" fmla="*/ 7 w 29"/>
                  <a:gd name="T97" fmla="*/ 19 h 28"/>
                  <a:gd name="T98" fmla="*/ 14 w 29"/>
                  <a:gd name="T99" fmla="*/ 14 h 28"/>
                  <a:gd name="T100" fmla="*/ 21 w 29"/>
                  <a:gd name="T101" fmla="*/ 9 h 28"/>
                  <a:gd name="T102" fmla="*/ 56 w 29"/>
                  <a:gd name="T103" fmla="*/ 7 h 28"/>
                  <a:gd name="T104" fmla="*/ 61 w 29"/>
                  <a:gd name="T105" fmla="*/ 17 h 28"/>
                  <a:gd name="T106" fmla="*/ 63 w 29"/>
                  <a:gd name="T107" fmla="*/ 40 h 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 h="28">
                    <a:moveTo>
                      <a:pt x="27" y="17"/>
                    </a:moveTo>
                    <a:cubicBezTo>
                      <a:pt x="25" y="16"/>
                      <a:pt x="27" y="15"/>
                      <a:pt x="26" y="15"/>
                    </a:cubicBezTo>
                    <a:cubicBezTo>
                      <a:pt x="25" y="15"/>
                      <a:pt x="26" y="15"/>
                      <a:pt x="26" y="15"/>
                    </a:cubicBezTo>
                    <a:cubicBezTo>
                      <a:pt x="25" y="14"/>
                      <a:pt x="25" y="13"/>
                      <a:pt x="26" y="12"/>
                    </a:cubicBezTo>
                    <a:cubicBezTo>
                      <a:pt x="26" y="12"/>
                      <a:pt x="26" y="12"/>
                      <a:pt x="26" y="12"/>
                    </a:cubicBezTo>
                    <a:cubicBezTo>
                      <a:pt x="26" y="12"/>
                      <a:pt x="25" y="12"/>
                      <a:pt x="25" y="11"/>
                    </a:cubicBezTo>
                    <a:cubicBezTo>
                      <a:pt x="25" y="11"/>
                      <a:pt x="25" y="11"/>
                      <a:pt x="26" y="11"/>
                    </a:cubicBezTo>
                    <a:cubicBezTo>
                      <a:pt x="25" y="11"/>
                      <a:pt x="25" y="11"/>
                      <a:pt x="25" y="11"/>
                    </a:cubicBezTo>
                    <a:cubicBezTo>
                      <a:pt x="25" y="11"/>
                      <a:pt x="25" y="11"/>
                      <a:pt x="26" y="11"/>
                    </a:cubicBezTo>
                    <a:cubicBezTo>
                      <a:pt x="25" y="11"/>
                      <a:pt x="25" y="11"/>
                      <a:pt x="25" y="11"/>
                    </a:cubicBezTo>
                    <a:cubicBezTo>
                      <a:pt x="24" y="11"/>
                      <a:pt x="25" y="10"/>
                      <a:pt x="24" y="10"/>
                    </a:cubicBezTo>
                    <a:cubicBezTo>
                      <a:pt x="24" y="10"/>
                      <a:pt x="24" y="10"/>
                      <a:pt x="24" y="10"/>
                    </a:cubicBezTo>
                    <a:cubicBezTo>
                      <a:pt x="24" y="10"/>
                      <a:pt x="23" y="9"/>
                      <a:pt x="23" y="9"/>
                    </a:cubicBezTo>
                    <a:cubicBezTo>
                      <a:pt x="23" y="9"/>
                      <a:pt x="23" y="9"/>
                      <a:pt x="23" y="8"/>
                    </a:cubicBezTo>
                    <a:cubicBezTo>
                      <a:pt x="23" y="9"/>
                      <a:pt x="23" y="9"/>
                      <a:pt x="22" y="8"/>
                    </a:cubicBezTo>
                    <a:cubicBezTo>
                      <a:pt x="23" y="8"/>
                      <a:pt x="22" y="8"/>
                      <a:pt x="22" y="8"/>
                    </a:cubicBezTo>
                    <a:cubicBezTo>
                      <a:pt x="22" y="8"/>
                      <a:pt x="22" y="8"/>
                      <a:pt x="22" y="8"/>
                    </a:cubicBezTo>
                    <a:cubicBezTo>
                      <a:pt x="22" y="8"/>
                      <a:pt x="22" y="8"/>
                      <a:pt x="22" y="8"/>
                    </a:cubicBezTo>
                    <a:cubicBezTo>
                      <a:pt x="22" y="8"/>
                      <a:pt x="22" y="8"/>
                      <a:pt x="22" y="8"/>
                    </a:cubicBezTo>
                    <a:cubicBezTo>
                      <a:pt x="21" y="8"/>
                      <a:pt x="22" y="7"/>
                      <a:pt x="22" y="7"/>
                    </a:cubicBezTo>
                    <a:cubicBezTo>
                      <a:pt x="22" y="8"/>
                      <a:pt x="22" y="8"/>
                      <a:pt x="22" y="8"/>
                    </a:cubicBezTo>
                    <a:cubicBezTo>
                      <a:pt x="21" y="8"/>
                      <a:pt x="22" y="7"/>
                      <a:pt x="22" y="7"/>
                    </a:cubicBezTo>
                    <a:cubicBezTo>
                      <a:pt x="22" y="7"/>
                      <a:pt x="22" y="7"/>
                      <a:pt x="22" y="7"/>
                    </a:cubicBezTo>
                    <a:cubicBezTo>
                      <a:pt x="21" y="7"/>
                      <a:pt x="22" y="7"/>
                      <a:pt x="21" y="7"/>
                    </a:cubicBezTo>
                    <a:cubicBezTo>
                      <a:pt x="21" y="7"/>
                      <a:pt x="21" y="7"/>
                      <a:pt x="22" y="7"/>
                    </a:cubicBezTo>
                    <a:cubicBezTo>
                      <a:pt x="21" y="6"/>
                      <a:pt x="20" y="6"/>
                      <a:pt x="20" y="5"/>
                    </a:cubicBezTo>
                    <a:cubicBezTo>
                      <a:pt x="20" y="5"/>
                      <a:pt x="20" y="5"/>
                      <a:pt x="20" y="5"/>
                    </a:cubicBezTo>
                    <a:cubicBezTo>
                      <a:pt x="20" y="5"/>
                      <a:pt x="19" y="5"/>
                      <a:pt x="19" y="5"/>
                    </a:cubicBezTo>
                    <a:cubicBezTo>
                      <a:pt x="19" y="5"/>
                      <a:pt x="19" y="5"/>
                      <a:pt x="19" y="5"/>
                    </a:cubicBezTo>
                    <a:cubicBezTo>
                      <a:pt x="19" y="4"/>
                      <a:pt x="19" y="5"/>
                      <a:pt x="19" y="5"/>
                    </a:cubicBezTo>
                    <a:cubicBezTo>
                      <a:pt x="19" y="5"/>
                      <a:pt x="19" y="5"/>
                      <a:pt x="19" y="4"/>
                    </a:cubicBezTo>
                    <a:cubicBezTo>
                      <a:pt x="19" y="5"/>
                      <a:pt x="19" y="5"/>
                      <a:pt x="18" y="5"/>
                    </a:cubicBezTo>
                    <a:cubicBezTo>
                      <a:pt x="18" y="5"/>
                      <a:pt x="19" y="5"/>
                      <a:pt x="19" y="4"/>
                    </a:cubicBezTo>
                    <a:cubicBezTo>
                      <a:pt x="18" y="5"/>
                      <a:pt x="18" y="4"/>
                      <a:pt x="18" y="4"/>
                    </a:cubicBezTo>
                    <a:cubicBezTo>
                      <a:pt x="18" y="4"/>
                      <a:pt x="18" y="4"/>
                      <a:pt x="18" y="4"/>
                    </a:cubicBezTo>
                    <a:cubicBezTo>
                      <a:pt x="18" y="4"/>
                      <a:pt x="18" y="5"/>
                      <a:pt x="18" y="4"/>
                    </a:cubicBezTo>
                    <a:cubicBezTo>
                      <a:pt x="18" y="4"/>
                      <a:pt x="18" y="4"/>
                      <a:pt x="18" y="4"/>
                    </a:cubicBezTo>
                    <a:cubicBezTo>
                      <a:pt x="18" y="5"/>
                      <a:pt x="17" y="4"/>
                      <a:pt x="17" y="5"/>
                    </a:cubicBezTo>
                    <a:cubicBezTo>
                      <a:pt x="17" y="5"/>
                      <a:pt x="17" y="4"/>
                      <a:pt x="17" y="4"/>
                    </a:cubicBezTo>
                    <a:cubicBezTo>
                      <a:pt x="17" y="5"/>
                      <a:pt x="17" y="4"/>
                      <a:pt x="16" y="5"/>
                    </a:cubicBezTo>
                    <a:cubicBezTo>
                      <a:pt x="16" y="4"/>
                      <a:pt x="16" y="4"/>
                      <a:pt x="16" y="4"/>
                    </a:cubicBezTo>
                    <a:cubicBezTo>
                      <a:pt x="16" y="5"/>
                      <a:pt x="16" y="4"/>
                      <a:pt x="16" y="5"/>
                    </a:cubicBezTo>
                    <a:cubicBezTo>
                      <a:pt x="16" y="5"/>
                      <a:pt x="15" y="5"/>
                      <a:pt x="15" y="5"/>
                    </a:cubicBezTo>
                    <a:cubicBezTo>
                      <a:pt x="15" y="5"/>
                      <a:pt x="15" y="4"/>
                      <a:pt x="15" y="4"/>
                    </a:cubicBezTo>
                    <a:cubicBezTo>
                      <a:pt x="15" y="3"/>
                      <a:pt x="15" y="3"/>
                      <a:pt x="15" y="3"/>
                    </a:cubicBezTo>
                    <a:cubicBezTo>
                      <a:pt x="15" y="3"/>
                      <a:pt x="15" y="4"/>
                      <a:pt x="15" y="3"/>
                    </a:cubicBezTo>
                    <a:cubicBezTo>
                      <a:pt x="15" y="3"/>
                      <a:pt x="15" y="4"/>
                      <a:pt x="15" y="3"/>
                    </a:cubicBezTo>
                    <a:cubicBezTo>
                      <a:pt x="15" y="4"/>
                      <a:pt x="15" y="5"/>
                      <a:pt x="15" y="5"/>
                    </a:cubicBezTo>
                    <a:cubicBezTo>
                      <a:pt x="15" y="5"/>
                      <a:pt x="14" y="4"/>
                      <a:pt x="14" y="4"/>
                    </a:cubicBezTo>
                    <a:cubicBezTo>
                      <a:pt x="14" y="5"/>
                      <a:pt x="14" y="5"/>
                      <a:pt x="14" y="5"/>
                    </a:cubicBezTo>
                    <a:cubicBezTo>
                      <a:pt x="14" y="6"/>
                      <a:pt x="14" y="5"/>
                      <a:pt x="14" y="5"/>
                    </a:cubicBezTo>
                    <a:cubicBezTo>
                      <a:pt x="14" y="5"/>
                      <a:pt x="14" y="5"/>
                      <a:pt x="14" y="6"/>
                    </a:cubicBezTo>
                    <a:cubicBezTo>
                      <a:pt x="14" y="6"/>
                      <a:pt x="14" y="6"/>
                      <a:pt x="14" y="5"/>
                    </a:cubicBezTo>
                    <a:cubicBezTo>
                      <a:pt x="14" y="5"/>
                      <a:pt x="14" y="5"/>
                      <a:pt x="14" y="5"/>
                    </a:cubicBezTo>
                    <a:cubicBezTo>
                      <a:pt x="13" y="5"/>
                      <a:pt x="14" y="5"/>
                      <a:pt x="13" y="5"/>
                    </a:cubicBezTo>
                    <a:cubicBezTo>
                      <a:pt x="13" y="5"/>
                      <a:pt x="13" y="5"/>
                      <a:pt x="13" y="5"/>
                    </a:cubicBezTo>
                    <a:cubicBezTo>
                      <a:pt x="13" y="5"/>
                      <a:pt x="13" y="6"/>
                      <a:pt x="13" y="6"/>
                    </a:cubicBezTo>
                    <a:cubicBezTo>
                      <a:pt x="13" y="6"/>
                      <a:pt x="13" y="5"/>
                      <a:pt x="13" y="6"/>
                    </a:cubicBezTo>
                    <a:cubicBezTo>
                      <a:pt x="14" y="6"/>
                      <a:pt x="13" y="6"/>
                      <a:pt x="13" y="6"/>
                    </a:cubicBezTo>
                    <a:cubicBezTo>
                      <a:pt x="13" y="6"/>
                      <a:pt x="13" y="6"/>
                      <a:pt x="13" y="6"/>
                    </a:cubicBezTo>
                    <a:cubicBezTo>
                      <a:pt x="13" y="6"/>
                      <a:pt x="13" y="7"/>
                      <a:pt x="13" y="7"/>
                    </a:cubicBezTo>
                    <a:cubicBezTo>
                      <a:pt x="13" y="7"/>
                      <a:pt x="13" y="6"/>
                      <a:pt x="13" y="6"/>
                    </a:cubicBezTo>
                    <a:cubicBezTo>
                      <a:pt x="12" y="6"/>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8"/>
                      <a:pt x="11" y="8"/>
                    </a:cubicBezTo>
                    <a:cubicBezTo>
                      <a:pt x="11" y="8"/>
                      <a:pt x="12" y="8"/>
                      <a:pt x="11" y="8"/>
                    </a:cubicBezTo>
                    <a:cubicBezTo>
                      <a:pt x="11" y="8"/>
                      <a:pt x="11" y="8"/>
                      <a:pt x="11" y="8"/>
                    </a:cubicBezTo>
                    <a:cubicBezTo>
                      <a:pt x="11" y="8"/>
                      <a:pt x="11" y="8"/>
                      <a:pt x="11" y="8"/>
                    </a:cubicBezTo>
                    <a:cubicBezTo>
                      <a:pt x="11" y="8"/>
                      <a:pt x="11" y="7"/>
                      <a:pt x="11" y="8"/>
                    </a:cubicBezTo>
                    <a:cubicBezTo>
                      <a:pt x="11" y="7"/>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1" y="9"/>
                      <a:pt x="10" y="8"/>
                      <a:pt x="11" y="9"/>
                    </a:cubicBezTo>
                    <a:cubicBezTo>
                      <a:pt x="10" y="9"/>
                      <a:pt x="11" y="9"/>
                      <a:pt x="10" y="9"/>
                    </a:cubicBezTo>
                    <a:cubicBezTo>
                      <a:pt x="10" y="8"/>
                      <a:pt x="10" y="8"/>
                      <a:pt x="10" y="8"/>
                    </a:cubicBezTo>
                    <a:cubicBezTo>
                      <a:pt x="10" y="8"/>
                      <a:pt x="10" y="9"/>
                      <a:pt x="10" y="9"/>
                    </a:cubicBezTo>
                    <a:cubicBezTo>
                      <a:pt x="10" y="9"/>
                      <a:pt x="10" y="9"/>
                      <a:pt x="10" y="9"/>
                    </a:cubicBezTo>
                    <a:cubicBezTo>
                      <a:pt x="10" y="9"/>
                      <a:pt x="10" y="9"/>
                      <a:pt x="10" y="9"/>
                    </a:cubicBezTo>
                    <a:cubicBezTo>
                      <a:pt x="10" y="9"/>
                      <a:pt x="10" y="10"/>
                      <a:pt x="9" y="9"/>
                    </a:cubicBezTo>
                    <a:cubicBezTo>
                      <a:pt x="9" y="10"/>
                      <a:pt x="10" y="10"/>
                      <a:pt x="9" y="10"/>
                    </a:cubicBezTo>
                    <a:cubicBezTo>
                      <a:pt x="9" y="10"/>
                      <a:pt x="9" y="10"/>
                      <a:pt x="9" y="10"/>
                    </a:cubicBezTo>
                    <a:cubicBezTo>
                      <a:pt x="9" y="9"/>
                      <a:pt x="9" y="10"/>
                      <a:pt x="9" y="10"/>
                    </a:cubicBezTo>
                    <a:cubicBezTo>
                      <a:pt x="9" y="10"/>
                      <a:pt x="9" y="10"/>
                      <a:pt x="8" y="9"/>
                    </a:cubicBezTo>
                    <a:cubicBezTo>
                      <a:pt x="8" y="10"/>
                      <a:pt x="9" y="10"/>
                      <a:pt x="9" y="10"/>
                    </a:cubicBezTo>
                    <a:cubicBezTo>
                      <a:pt x="8" y="10"/>
                      <a:pt x="9" y="11"/>
                      <a:pt x="8" y="10"/>
                    </a:cubicBezTo>
                    <a:cubicBezTo>
                      <a:pt x="8" y="10"/>
                      <a:pt x="8" y="10"/>
                      <a:pt x="8" y="10"/>
                    </a:cubicBezTo>
                    <a:cubicBezTo>
                      <a:pt x="7" y="9"/>
                      <a:pt x="8" y="11"/>
                      <a:pt x="8" y="10"/>
                    </a:cubicBezTo>
                    <a:cubicBezTo>
                      <a:pt x="8" y="11"/>
                      <a:pt x="8" y="11"/>
                      <a:pt x="8" y="11"/>
                    </a:cubicBezTo>
                    <a:cubicBezTo>
                      <a:pt x="8" y="11"/>
                      <a:pt x="8" y="11"/>
                      <a:pt x="8" y="11"/>
                    </a:cubicBezTo>
                    <a:cubicBezTo>
                      <a:pt x="8" y="11"/>
                      <a:pt x="8" y="11"/>
                      <a:pt x="8" y="11"/>
                    </a:cubicBezTo>
                    <a:cubicBezTo>
                      <a:pt x="7" y="11"/>
                      <a:pt x="8" y="12"/>
                      <a:pt x="7" y="11"/>
                    </a:cubicBezTo>
                    <a:cubicBezTo>
                      <a:pt x="7" y="12"/>
                      <a:pt x="7" y="12"/>
                      <a:pt x="7" y="12"/>
                    </a:cubicBezTo>
                    <a:cubicBezTo>
                      <a:pt x="7" y="12"/>
                      <a:pt x="7" y="11"/>
                      <a:pt x="7" y="12"/>
                    </a:cubicBezTo>
                    <a:cubicBezTo>
                      <a:pt x="7" y="12"/>
                      <a:pt x="7" y="12"/>
                      <a:pt x="7" y="12"/>
                    </a:cubicBezTo>
                    <a:cubicBezTo>
                      <a:pt x="7" y="12"/>
                      <a:pt x="7" y="12"/>
                      <a:pt x="6" y="11"/>
                    </a:cubicBezTo>
                    <a:cubicBezTo>
                      <a:pt x="6" y="11"/>
                      <a:pt x="7" y="12"/>
                      <a:pt x="7" y="12"/>
                    </a:cubicBezTo>
                    <a:cubicBezTo>
                      <a:pt x="7" y="12"/>
                      <a:pt x="7" y="12"/>
                      <a:pt x="7" y="12"/>
                    </a:cubicBezTo>
                    <a:cubicBezTo>
                      <a:pt x="7" y="13"/>
                      <a:pt x="7" y="13"/>
                      <a:pt x="7" y="13"/>
                    </a:cubicBezTo>
                    <a:cubicBezTo>
                      <a:pt x="7" y="13"/>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7" y="13"/>
                    </a:cubicBezTo>
                    <a:cubicBezTo>
                      <a:pt x="6" y="13"/>
                      <a:pt x="6" y="13"/>
                      <a:pt x="6" y="13"/>
                    </a:cubicBezTo>
                    <a:cubicBezTo>
                      <a:pt x="6" y="13"/>
                      <a:pt x="7" y="13"/>
                      <a:pt x="6" y="13"/>
                    </a:cubicBezTo>
                    <a:cubicBezTo>
                      <a:pt x="6" y="13"/>
                      <a:pt x="6" y="13"/>
                      <a:pt x="6" y="13"/>
                    </a:cubicBezTo>
                    <a:cubicBezTo>
                      <a:pt x="6" y="13"/>
                      <a:pt x="6" y="13"/>
                      <a:pt x="6" y="13"/>
                    </a:cubicBezTo>
                    <a:cubicBezTo>
                      <a:pt x="6" y="13"/>
                      <a:pt x="6" y="13"/>
                      <a:pt x="6" y="13"/>
                    </a:cubicBezTo>
                    <a:cubicBezTo>
                      <a:pt x="6" y="13"/>
                      <a:pt x="7"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7" y="13"/>
                    </a:cubicBezTo>
                    <a:cubicBezTo>
                      <a:pt x="7" y="13"/>
                      <a:pt x="6" y="13"/>
                      <a:pt x="6" y="13"/>
                    </a:cubicBezTo>
                    <a:cubicBezTo>
                      <a:pt x="6" y="13"/>
                      <a:pt x="6" y="13"/>
                      <a:pt x="6" y="13"/>
                    </a:cubicBezTo>
                    <a:cubicBezTo>
                      <a:pt x="6" y="13"/>
                      <a:pt x="6" y="14"/>
                      <a:pt x="6" y="14"/>
                    </a:cubicBezTo>
                    <a:cubicBezTo>
                      <a:pt x="6" y="14"/>
                      <a:pt x="6" y="14"/>
                      <a:pt x="6" y="14"/>
                    </a:cubicBezTo>
                    <a:cubicBezTo>
                      <a:pt x="6" y="14"/>
                      <a:pt x="6" y="14"/>
                      <a:pt x="6" y="14"/>
                    </a:cubicBezTo>
                    <a:cubicBezTo>
                      <a:pt x="6" y="14"/>
                      <a:pt x="5" y="14"/>
                      <a:pt x="5" y="14"/>
                    </a:cubicBezTo>
                    <a:cubicBezTo>
                      <a:pt x="5" y="14"/>
                      <a:pt x="6" y="14"/>
                      <a:pt x="6" y="14"/>
                    </a:cubicBezTo>
                    <a:cubicBezTo>
                      <a:pt x="6" y="14"/>
                      <a:pt x="7" y="14"/>
                      <a:pt x="6" y="14"/>
                    </a:cubicBezTo>
                    <a:cubicBezTo>
                      <a:pt x="6" y="14"/>
                      <a:pt x="7" y="14"/>
                      <a:pt x="7" y="14"/>
                    </a:cubicBezTo>
                    <a:cubicBezTo>
                      <a:pt x="7" y="15"/>
                      <a:pt x="7" y="15"/>
                      <a:pt x="7" y="15"/>
                    </a:cubicBezTo>
                    <a:cubicBezTo>
                      <a:pt x="6" y="15"/>
                      <a:pt x="6" y="15"/>
                      <a:pt x="6" y="15"/>
                    </a:cubicBezTo>
                    <a:cubicBezTo>
                      <a:pt x="6" y="15"/>
                      <a:pt x="6" y="16"/>
                      <a:pt x="6" y="15"/>
                    </a:cubicBezTo>
                    <a:cubicBezTo>
                      <a:pt x="7" y="15"/>
                      <a:pt x="7" y="15"/>
                      <a:pt x="7" y="15"/>
                    </a:cubicBezTo>
                    <a:cubicBezTo>
                      <a:pt x="7" y="15"/>
                      <a:pt x="7" y="15"/>
                      <a:pt x="7" y="16"/>
                    </a:cubicBezTo>
                    <a:cubicBezTo>
                      <a:pt x="7" y="15"/>
                      <a:pt x="7" y="15"/>
                      <a:pt x="7" y="15"/>
                    </a:cubicBezTo>
                    <a:cubicBezTo>
                      <a:pt x="7" y="16"/>
                      <a:pt x="7" y="16"/>
                      <a:pt x="7" y="16"/>
                    </a:cubicBezTo>
                    <a:cubicBezTo>
                      <a:pt x="7" y="16"/>
                      <a:pt x="7" y="16"/>
                      <a:pt x="7" y="16"/>
                    </a:cubicBezTo>
                    <a:cubicBezTo>
                      <a:pt x="7" y="16"/>
                      <a:pt x="7" y="16"/>
                      <a:pt x="7" y="16"/>
                    </a:cubicBezTo>
                    <a:cubicBezTo>
                      <a:pt x="7" y="16"/>
                      <a:pt x="8" y="16"/>
                      <a:pt x="7" y="16"/>
                    </a:cubicBezTo>
                    <a:cubicBezTo>
                      <a:pt x="7" y="16"/>
                      <a:pt x="7" y="16"/>
                      <a:pt x="7" y="16"/>
                    </a:cubicBezTo>
                    <a:cubicBezTo>
                      <a:pt x="7" y="16"/>
                      <a:pt x="8" y="16"/>
                      <a:pt x="8" y="16"/>
                    </a:cubicBezTo>
                    <a:cubicBezTo>
                      <a:pt x="7" y="16"/>
                      <a:pt x="7" y="16"/>
                      <a:pt x="7" y="16"/>
                    </a:cubicBezTo>
                    <a:cubicBezTo>
                      <a:pt x="7" y="16"/>
                      <a:pt x="8" y="16"/>
                      <a:pt x="8" y="16"/>
                    </a:cubicBezTo>
                    <a:cubicBezTo>
                      <a:pt x="8" y="17"/>
                      <a:pt x="8" y="17"/>
                      <a:pt x="7" y="17"/>
                    </a:cubicBezTo>
                    <a:cubicBezTo>
                      <a:pt x="8" y="17"/>
                      <a:pt x="9" y="17"/>
                      <a:pt x="9" y="17"/>
                    </a:cubicBezTo>
                    <a:cubicBezTo>
                      <a:pt x="9" y="17"/>
                      <a:pt x="9" y="17"/>
                      <a:pt x="9" y="17"/>
                    </a:cubicBezTo>
                    <a:cubicBezTo>
                      <a:pt x="9" y="18"/>
                      <a:pt x="9" y="17"/>
                      <a:pt x="9" y="17"/>
                    </a:cubicBezTo>
                    <a:cubicBezTo>
                      <a:pt x="9" y="18"/>
                      <a:pt x="9" y="18"/>
                      <a:pt x="8" y="18"/>
                    </a:cubicBezTo>
                    <a:cubicBezTo>
                      <a:pt x="8" y="18"/>
                      <a:pt x="9" y="18"/>
                      <a:pt x="9" y="18"/>
                    </a:cubicBezTo>
                    <a:cubicBezTo>
                      <a:pt x="9" y="18"/>
                      <a:pt x="9" y="18"/>
                      <a:pt x="9" y="18"/>
                    </a:cubicBezTo>
                    <a:cubicBezTo>
                      <a:pt x="9" y="18"/>
                      <a:pt x="9" y="18"/>
                      <a:pt x="10" y="18"/>
                    </a:cubicBezTo>
                    <a:cubicBezTo>
                      <a:pt x="9" y="18"/>
                      <a:pt x="9" y="18"/>
                      <a:pt x="9" y="18"/>
                    </a:cubicBezTo>
                    <a:cubicBezTo>
                      <a:pt x="9" y="18"/>
                      <a:pt x="9" y="18"/>
                      <a:pt x="9" y="18"/>
                    </a:cubicBezTo>
                    <a:cubicBezTo>
                      <a:pt x="9" y="19"/>
                      <a:pt x="8" y="19"/>
                      <a:pt x="8" y="19"/>
                    </a:cubicBezTo>
                    <a:cubicBezTo>
                      <a:pt x="8" y="19"/>
                      <a:pt x="8" y="19"/>
                      <a:pt x="8" y="19"/>
                    </a:cubicBezTo>
                    <a:cubicBezTo>
                      <a:pt x="7" y="20"/>
                      <a:pt x="7" y="20"/>
                      <a:pt x="7" y="20"/>
                    </a:cubicBezTo>
                    <a:cubicBezTo>
                      <a:pt x="7" y="20"/>
                      <a:pt x="8" y="19"/>
                      <a:pt x="8" y="19"/>
                    </a:cubicBezTo>
                    <a:cubicBezTo>
                      <a:pt x="9" y="19"/>
                      <a:pt x="9" y="18"/>
                      <a:pt x="9" y="18"/>
                    </a:cubicBezTo>
                    <a:cubicBezTo>
                      <a:pt x="9" y="19"/>
                      <a:pt x="9" y="18"/>
                      <a:pt x="9" y="19"/>
                    </a:cubicBezTo>
                    <a:cubicBezTo>
                      <a:pt x="9" y="19"/>
                      <a:pt x="9" y="19"/>
                      <a:pt x="9" y="19"/>
                    </a:cubicBezTo>
                    <a:cubicBezTo>
                      <a:pt x="9" y="19"/>
                      <a:pt x="10" y="18"/>
                      <a:pt x="10" y="18"/>
                    </a:cubicBezTo>
                    <a:cubicBezTo>
                      <a:pt x="10" y="19"/>
                      <a:pt x="9" y="19"/>
                      <a:pt x="10" y="19"/>
                    </a:cubicBezTo>
                    <a:cubicBezTo>
                      <a:pt x="10" y="19"/>
                      <a:pt x="10" y="18"/>
                      <a:pt x="10" y="18"/>
                    </a:cubicBezTo>
                    <a:cubicBezTo>
                      <a:pt x="11" y="18"/>
                      <a:pt x="10" y="18"/>
                      <a:pt x="11" y="18"/>
                    </a:cubicBezTo>
                    <a:cubicBezTo>
                      <a:pt x="10" y="19"/>
                      <a:pt x="10" y="19"/>
                      <a:pt x="10" y="19"/>
                    </a:cubicBezTo>
                    <a:cubicBezTo>
                      <a:pt x="10" y="19"/>
                      <a:pt x="10" y="19"/>
                      <a:pt x="11" y="18"/>
                    </a:cubicBezTo>
                    <a:cubicBezTo>
                      <a:pt x="11" y="18"/>
                      <a:pt x="10" y="19"/>
                      <a:pt x="10" y="19"/>
                    </a:cubicBezTo>
                    <a:cubicBezTo>
                      <a:pt x="10" y="19"/>
                      <a:pt x="11" y="18"/>
                      <a:pt x="10" y="19"/>
                    </a:cubicBezTo>
                    <a:cubicBezTo>
                      <a:pt x="11" y="19"/>
                      <a:pt x="11" y="19"/>
                      <a:pt x="11" y="19"/>
                    </a:cubicBezTo>
                    <a:cubicBezTo>
                      <a:pt x="10" y="19"/>
                      <a:pt x="10" y="19"/>
                      <a:pt x="10" y="19"/>
                    </a:cubicBezTo>
                    <a:cubicBezTo>
                      <a:pt x="10" y="19"/>
                      <a:pt x="11" y="19"/>
                      <a:pt x="11" y="20"/>
                    </a:cubicBezTo>
                    <a:cubicBezTo>
                      <a:pt x="11" y="20"/>
                      <a:pt x="11" y="20"/>
                      <a:pt x="11" y="19"/>
                    </a:cubicBezTo>
                    <a:cubicBezTo>
                      <a:pt x="11" y="19"/>
                      <a:pt x="11" y="19"/>
                      <a:pt x="11" y="19"/>
                    </a:cubicBezTo>
                    <a:cubicBezTo>
                      <a:pt x="11" y="19"/>
                      <a:pt x="11" y="19"/>
                      <a:pt x="11" y="19"/>
                    </a:cubicBezTo>
                    <a:cubicBezTo>
                      <a:pt x="11" y="19"/>
                      <a:pt x="11" y="19"/>
                      <a:pt x="11" y="19"/>
                    </a:cubicBezTo>
                    <a:cubicBezTo>
                      <a:pt x="11" y="19"/>
                      <a:pt x="11" y="19"/>
                      <a:pt x="12" y="19"/>
                    </a:cubicBezTo>
                    <a:cubicBezTo>
                      <a:pt x="11" y="19"/>
                      <a:pt x="11" y="19"/>
                      <a:pt x="11" y="19"/>
                    </a:cubicBezTo>
                    <a:cubicBezTo>
                      <a:pt x="12" y="19"/>
                      <a:pt x="12" y="19"/>
                      <a:pt x="12" y="19"/>
                    </a:cubicBezTo>
                    <a:cubicBezTo>
                      <a:pt x="12" y="19"/>
                      <a:pt x="11" y="20"/>
                      <a:pt x="11" y="20"/>
                    </a:cubicBezTo>
                    <a:cubicBezTo>
                      <a:pt x="11" y="20"/>
                      <a:pt x="11" y="20"/>
                      <a:pt x="11" y="20"/>
                    </a:cubicBezTo>
                    <a:cubicBezTo>
                      <a:pt x="11" y="20"/>
                      <a:pt x="11" y="20"/>
                      <a:pt x="11" y="20"/>
                    </a:cubicBezTo>
                    <a:cubicBezTo>
                      <a:pt x="12" y="19"/>
                      <a:pt x="12" y="19"/>
                      <a:pt x="12" y="19"/>
                    </a:cubicBezTo>
                    <a:cubicBezTo>
                      <a:pt x="12" y="19"/>
                      <a:pt x="12" y="19"/>
                      <a:pt x="12" y="19"/>
                    </a:cubicBezTo>
                    <a:cubicBezTo>
                      <a:pt x="12" y="20"/>
                      <a:pt x="12" y="20"/>
                      <a:pt x="12" y="20"/>
                    </a:cubicBezTo>
                    <a:cubicBezTo>
                      <a:pt x="12" y="20"/>
                      <a:pt x="11" y="20"/>
                      <a:pt x="11" y="20"/>
                    </a:cubicBezTo>
                    <a:cubicBezTo>
                      <a:pt x="12" y="20"/>
                      <a:pt x="12" y="20"/>
                      <a:pt x="12" y="19"/>
                    </a:cubicBezTo>
                    <a:cubicBezTo>
                      <a:pt x="12" y="20"/>
                      <a:pt x="12" y="20"/>
                      <a:pt x="12" y="20"/>
                    </a:cubicBezTo>
                    <a:cubicBezTo>
                      <a:pt x="12" y="20"/>
                      <a:pt x="12" y="20"/>
                      <a:pt x="12" y="19"/>
                    </a:cubicBezTo>
                    <a:cubicBezTo>
                      <a:pt x="12" y="20"/>
                      <a:pt x="12" y="20"/>
                      <a:pt x="12" y="21"/>
                    </a:cubicBezTo>
                    <a:cubicBezTo>
                      <a:pt x="11" y="21"/>
                      <a:pt x="11" y="21"/>
                      <a:pt x="11" y="21"/>
                    </a:cubicBezTo>
                    <a:cubicBezTo>
                      <a:pt x="11" y="21"/>
                      <a:pt x="11" y="21"/>
                      <a:pt x="11" y="21"/>
                    </a:cubicBezTo>
                    <a:cubicBezTo>
                      <a:pt x="11" y="21"/>
                      <a:pt x="11" y="21"/>
                      <a:pt x="11" y="22"/>
                    </a:cubicBezTo>
                    <a:cubicBezTo>
                      <a:pt x="11" y="22"/>
                      <a:pt x="11" y="22"/>
                      <a:pt x="11" y="22"/>
                    </a:cubicBezTo>
                    <a:cubicBezTo>
                      <a:pt x="12" y="21"/>
                      <a:pt x="12" y="21"/>
                      <a:pt x="13" y="20"/>
                    </a:cubicBezTo>
                    <a:cubicBezTo>
                      <a:pt x="13" y="20"/>
                      <a:pt x="11" y="22"/>
                      <a:pt x="13" y="21"/>
                    </a:cubicBezTo>
                    <a:cubicBezTo>
                      <a:pt x="13" y="21"/>
                      <a:pt x="13" y="20"/>
                      <a:pt x="13" y="20"/>
                    </a:cubicBezTo>
                    <a:cubicBezTo>
                      <a:pt x="13" y="21"/>
                      <a:pt x="13" y="20"/>
                      <a:pt x="13" y="20"/>
                    </a:cubicBezTo>
                    <a:cubicBezTo>
                      <a:pt x="13" y="20"/>
                      <a:pt x="13" y="21"/>
                      <a:pt x="13" y="21"/>
                    </a:cubicBezTo>
                    <a:cubicBezTo>
                      <a:pt x="13" y="21"/>
                      <a:pt x="13" y="21"/>
                      <a:pt x="12" y="21"/>
                    </a:cubicBezTo>
                    <a:cubicBezTo>
                      <a:pt x="12" y="21"/>
                      <a:pt x="12" y="22"/>
                      <a:pt x="12" y="22"/>
                    </a:cubicBezTo>
                    <a:cubicBezTo>
                      <a:pt x="12" y="22"/>
                      <a:pt x="12" y="22"/>
                      <a:pt x="13" y="22"/>
                    </a:cubicBezTo>
                    <a:cubicBezTo>
                      <a:pt x="13" y="21"/>
                      <a:pt x="12" y="22"/>
                      <a:pt x="13" y="21"/>
                    </a:cubicBezTo>
                    <a:cubicBezTo>
                      <a:pt x="13" y="21"/>
                      <a:pt x="13" y="22"/>
                      <a:pt x="13" y="21"/>
                    </a:cubicBezTo>
                    <a:cubicBezTo>
                      <a:pt x="13" y="21"/>
                      <a:pt x="13" y="21"/>
                      <a:pt x="14" y="20"/>
                    </a:cubicBezTo>
                    <a:cubicBezTo>
                      <a:pt x="14" y="20"/>
                      <a:pt x="14" y="20"/>
                      <a:pt x="14" y="20"/>
                    </a:cubicBezTo>
                    <a:cubicBezTo>
                      <a:pt x="14" y="21"/>
                      <a:pt x="14" y="21"/>
                      <a:pt x="14" y="21"/>
                    </a:cubicBezTo>
                    <a:cubicBezTo>
                      <a:pt x="14" y="21"/>
                      <a:pt x="14" y="20"/>
                      <a:pt x="14" y="20"/>
                    </a:cubicBezTo>
                    <a:cubicBezTo>
                      <a:pt x="14" y="21"/>
                      <a:pt x="14" y="21"/>
                      <a:pt x="14" y="21"/>
                    </a:cubicBezTo>
                    <a:cubicBezTo>
                      <a:pt x="13" y="21"/>
                      <a:pt x="14" y="21"/>
                      <a:pt x="13" y="21"/>
                    </a:cubicBezTo>
                    <a:cubicBezTo>
                      <a:pt x="13" y="21"/>
                      <a:pt x="14" y="21"/>
                      <a:pt x="14" y="21"/>
                    </a:cubicBezTo>
                    <a:cubicBezTo>
                      <a:pt x="13" y="21"/>
                      <a:pt x="13" y="21"/>
                      <a:pt x="13" y="21"/>
                    </a:cubicBezTo>
                    <a:cubicBezTo>
                      <a:pt x="13" y="22"/>
                      <a:pt x="13" y="23"/>
                      <a:pt x="13" y="22"/>
                    </a:cubicBezTo>
                    <a:cubicBezTo>
                      <a:pt x="14" y="22"/>
                      <a:pt x="14" y="22"/>
                      <a:pt x="14" y="22"/>
                    </a:cubicBezTo>
                    <a:cubicBezTo>
                      <a:pt x="14" y="22"/>
                      <a:pt x="14" y="21"/>
                      <a:pt x="14" y="21"/>
                    </a:cubicBezTo>
                    <a:cubicBezTo>
                      <a:pt x="14" y="22"/>
                      <a:pt x="15" y="22"/>
                      <a:pt x="14" y="22"/>
                    </a:cubicBezTo>
                    <a:cubicBezTo>
                      <a:pt x="14" y="22"/>
                      <a:pt x="14" y="22"/>
                      <a:pt x="13" y="22"/>
                    </a:cubicBezTo>
                    <a:cubicBezTo>
                      <a:pt x="13" y="23"/>
                      <a:pt x="13" y="22"/>
                      <a:pt x="13" y="22"/>
                    </a:cubicBezTo>
                    <a:cubicBezTo>
                      <a:pt x="13" y="23"/>
                      <a:pt x="13" y="23"/>
                      <a:pt x="12" y="24"/>
                    </a:cubicBezTo>
                    <a:cubicBezTo>
                      <a:pt x="12" y="24"/>
                      <a:pt x="13" y="24"/>
                      <a:pt x="13" y="24"/>
                    </a:cubicBezTo>
                    <a:cubicBezTo>
                      <a:pt x="13" y="23"/>
                      <a:pt x="13" y="23"/>
                      <a:pt x="13" y="23"/>
                    </a:cubicBezTo>
                    <a:cubicBezTo>
                      <a:pt x="13" y="23"/>
                      <a:pt x="14" y="23"/>
                      <a:pt x="14" y="22"/>
                    </a:cubicBezTo>
                    <a:cubicBezTo>
                      <a:pt x="14" y="23"/>
                      <a:pt x="14" y="23"/>
                      <a:pt x="13" y="23"/>
                    </a:cubicBezTo>
                    <a:cubicBezTo>
                      <a:pt x="14" y="23"/>
                      <a:pt x="14" y="23"/>
                      <a:pt x="14" y="24"/>
                    </a:cubicBezTo>
                    <a:cubicBezTo>
                      <a:pt x="14" y="23"/>
                      <a:pt x="14" y="24"/>
                      <a:pt x="15" y="23"/>
                    </a:cubicBezTo>
                    <a:cubicBezTo>
                      <a:pt x="15" y="23"/>
                      <a:pt x="15" y="22"/>
                      <a:pt x="15" y="22"/>
                    </a:cubicBezTo>
                    <a:cubicBezTo>
                      <a:pt x="15" y="22"/>
                      <a:pt x="15" y="22"/>
                      <a:pt x="15" y="22"/>
                    </a:cubicBezTo>
                    <a:cubicBezTo>
                      <a:pt x="15" y="22"/>
                      <a:pt x="15" y="23"/>
                      <a:pt x="15" y="23"/>
                    </a:cubicBezTo>
                    <a:cubicBezTo>
                      <a:pt x="15" y="23"/>
                      <a:pt x="15" y="23"/>
                      <a:pt x="14" y="24"/>
                    </a:cubicBezTo>
                    <a:cubicBezTo>
                      <a:pt x="15" y="24"/>
                      <a:pt x="14" y="24"/>
                      <a:pt x="14" y="24"/>
                    </a:cubicBezTo>
                    <a:cubicBezTo>
                      <a:pt x="14" y="24"/>
                      <a:pt x="15" y="24"/>
                      <a:pt x="15" y="24"/>
                    </a:cubicBezTo>
                    <a:cubicBezTo>
                      <a:pt x="15" y="25"/>
                      <a:pt x="15" y="24"/>
                      <a:pt x="16" y="24"/>
                    </a:cubicBezTo>
                    <a:cubicBezTo>
                      <a:pt x="16" y="25"/>
                      <a:pt x="15" y="25"/>
                      <a:pt x="15" y="25"/>
                    </a:cubicBezTo>
                    <a:cubicBezTo>
                      <a:pt x="15" y="26"/>
                      <a:pt x="16" y="25"/>
                      <a:pt x="16" y="25"/>
                    </a:cubicBezTo>
                    <a:cubicBezTo>
                      <a:pt x="15" y="25"/>
                      <a:pt x="15" y="25"/>
                      <a:pt x="15" y="25"/>
                    </a:cubicBezTo>
                    <a:cubicBezTo>
                      <a:pt x="16" y="25"/>
                      <a:pt x="16" y="26"/>
                      <a:pt x="16" y="25"/>
                    </a:cubicBezTo>
                    <a:cubicBezTo>
                      <a:pt x="16" y="26"/>
                      <a:pt x="16" y="26"/>
                      <a:pt x="16" y="26"/>
                    </a:cubicBezTo>
                    <a:cubicBezTo>
                      <a:pt x="16" y="26"/>
                      <a:pt x="16" y="26"/>
                      <a:pt x="16" y="26"/>
                    </a:cubicBezTo>
                    <a:cubicBezTo>
                      <a:pt x="16" y="26"/>
                      <a:pt x="16" y="26"/>
                      <a:pt x="16" y="26"/>
                    </a:cubicBezTo>
                    <a:cubicBezTo>
                      <a:pt x="15" y="27"/>
                      <a:pt x="16" y="26"/>
                      <a:pt x="16" y="26"/>
                    </a:cubicBezTo>
                    <a:cubicBezTo>
                      <a:pt x="16" y="26"/>
                      <a:pt x="16" y="26"/>
                      <a:pt x="16" y="26"/>
                    </a:cubicBezTo>
                    <a:cubicBezTo>
                      <a:pt x="17" y="26"/>
                      <a:pt x="16" y="26"/>
                      <a:pt x="17" y="26"/>
                    </a:cubicBezTo>
                    <a:cubicBezTo>
                      <a:pt x="17" y="26"/>
                      <a:pt x="17" y="26"/>
                      <a:pt x="17" y="26"/>
                    </a:cubicBezTo>
                    <a:cubicBezTo>
                      <a:pt x="17" y="26"/>
                      <a:pt x="17" y="26"/>
                      <a:pt x="17" y="26"/>
                    </a:cubicBezTo>
                    <a:cubicBezTo>
                      <a:pt x="17" y="27"/>
                      <a:pt x="17" y="27"/>
                      <a:pt x="17" y="27"/>
                    </a:cubicBezTo>
                    <a:cubicBezTo>
                      <a:pt x="16" y="27"/>
                      <a:pt x="16" y="27"/>
                      <a:pt x="16" y="27"/>
                    </a:cubicBezTo>
                    <a:cubicBezTo>
                      <a:pt x="16" y="27"/>
                      <a:pt x="16" y="27"/>
                      <a:pt x="16" y="27"/>
                    </a:cubicBezTo>
                    <a:cubicBezTo>
                      <a:pt x="17" y="26"/>
                      <a:pt x="16" y="26"/>
                      <a:pt x="16" y="27"/>
                    </a:cubicBezTo>
                    <a:cubicBezTo>
                      <a:pt x="16" y="27"/>
                      <a:pt x="16" y="27"/>
                      <a:pt x="16" y="27"/>
                    </a:cubicBezTo>
                    <a:cubicBezTo>
                      <a:pt x="16" y="27"/>
                      <a:pt x="16" y="27"/>
                      <a:pt x="16" y="27"/>
                    </a:cubicBezTo>
                    <a:cubicBezTo>
                      <a:pt x="16" y="27"/>
                      <a:pt x="16" y="27"/>
                      <a:pt x="16" y="27"/>
                    </a:cubicBezTo>
                    <a:cubicBezTo>
                      <a:pt x="16" y="28"/>
                      <a:pt x="15" y="28"/>
                      <a:pt x="15" y="27"/>
                    </a:cubicBezTo>
                    <a:cubicBezTo>
                      <a:pt x="16" y="27"/>
                      <a:pt x="15" y="27"/>
                      <a:pt x="16" y="27"/>
                    </a:cubicBezTo>
                    <a:cubicBezTo>
                      <a:pt x="15" y="27"/>
                      <a:pt x="15" y="27"/>
                      <a:pt x="15" y="27"/>
                    </a:cubicBezTo>
                    <a:cubicBezTo>
                      <a:pt x="15" y="27"/>
                      <a:pt x="15" y="27"/>
                      <a:pt x="14" y="27"/>
                    </a:cubicBezTo>
                    <a:cubicBezTo>
                      <a:pt x="15" y="27"/>
                      <a:pt x="15" y="26"/>
                      <a:pt x="15" y="26"/>
                    </a:cubicBezTo>
                    <a:cubicBezTo>
                      <a:pt x="15" y="26"/>
                      <a:pt x="15" y="26"/>
                      <a:pt x="15" y="26"/>
                    </a:cubicBezTo>
                    <a:cubicBezTo>
                      <a:pt x="15" y="26"/>
                      <a:pt x="15" y="27"/>
                      <a:pt x="14" y="27"/>
                    </a:cubicBezTo>
                    <a:cubicBezTo>
                      <a:pt x="14" y="27"/>
                      <a:pt x="14" y="27"/>
                      <a:pt x="14" y="27"/>
                    </a:cubicBezTo>
                    <a:cubicBezTo>
                      <a:pt x="14" y="27"/>
                      <a:pt x="14" y="27"/>
                      <a:pt x="14" y="27"/>
                    </a:cubicBezTo>
                    <a:cubicBezTo>
                      <a:pt x="14" y="27"/>
                      <a:pt x="13" y="26"/>
                      <a:pt x="13" y="26"/>
                    </a:cubicBezTo>
                    <a:cubicBezTo>
                      <a:pt x="13" y="26"/>
                      <a:pt x="13" y="26"/>
                      <a:pt x="13" y="26"/>
                    </a:cubicBezTo>
                    <a:cubicBezTo>
                      <a:pt x="13" y="27"/>
                      <a:pt x="13" y="26"/>
                      <a:pt x="12" y="26"/>
                    </a:cubicBezTo>
                    <a:cubicBezTo>
                      <a:pt x="12" y="26"/>
                      <a:pt x="11" y="26"/>
                      <a:pt x="12" y="25"/>
                    </a:cubicBezTo>
                    <a:cubicBezTo>
                      <a:pt x="11" y="25"/>
                      <a:pt x="10" y="25"/>
                      <a:pt x="10" y="25"/>
                    </a:cubicBezTo>
                    <a:cubicBezTo>
                      <a:pt x="10" y="24"/>
                      <a:pt x="10" y="24"/>
                      <a:pt x="10" y="24"/>
                    </a:cubicBezTo>
                    <a:cubicBezTo>
                      <a:pt x="10" y="25"/>
                      <a:pt x="11" y="24"/>
                      <a:pt x="10" y="24"/>
                    </a:cubicBezTo>
                    <a:cubicBezTo>
                      <a:pt x="10" y="24"/>
                      <a:pt x="10" y="24"/>
                      <a:pt x="10" y="25"/>
                    </a:cubicBezTo>
                    <a:cubicBezTo>
                      <a:pt x="10" y="24"/>
                      <a:pt x="9" y="24"/>
                      <a:pt x="9" y="24"/>
                    </a:cubicBezTo>
                    <a:cubicBezTo>
                      <a:pt x="9" y="24"/>
                      <a:pt x="9" y="24"/>
                      <a:pt x="9" y="24"/>
                    </a:cubicBezTo>
                    <a:cubicBezTo>
                      <a:pt x="8" y="24"/>
                      <a:pt x="8" y="24"/>
                      <a:pt x="8" y="23"/>
                    </a:cubicBezTo>
                    <a:cubicBezTo>
                      <a:pt x="8" y="23"/>
                      <a:pt x="8" y="23"/>
                      <a:pt x="8" y="23"/>
                    </a:cubicBezTo>
                    <a:cubicBezTo>
                      <a:pt x="8" y="23"/>
                      <a:pt x="8" y="23"/>
                      <a:pt x="7" y="23"/>
                    </a:cubicBezTo>
                    <a:cubicBezTo>
                      <a:pt x="7" y="23"/>
                      <a:pt x="7" y="23"/>
                      <a:pt x="7" y="23"/>
                    </a:cubicBezTo>
                    <a:cubicBezTo>
                      <a:pt x="6" y="23"/>
                      <a:pt x="6" y="22"/>
                      <a:pt x="5" y="22"/>
                    </a:cubicBezTo>
                    <a:cubicBezTo>
                      <a:pt x="5" y="21"/>
                      <a:pt x="5" y="21"/>
                      <a:pt x="5" y="21"/>
                    </a:cubicBezTo>
                    <a:cubicBezTo>
                      <a:pt x="4" y="21"/>
                      <a:pt x="4" y="20"/>
                      <a:pt x="3" y="20"/>
                    </a:cubicBezTo>
                    <a:cubicBezTo>
                      <a:pt x="4" y="19"/>
                      <a:pt x="4" y="19"/>
                      <a:pt x="4" y="19"/>
                    </a:cubicBezTo>
                    <a:cubicBezTo>
                      <a:pt x="4" y="19"/>
                      <a:pt x="3" y="19"/>
                      <a:pt x="3" y="20"/>
                    </a:cubicBezTo>
                    <a:cubicBezTo>
                      <a:pt x="3" y="19"/>
                      <a:pt x="2" y="19"/>
                      <a:pt x="3" y="19"/>
                    </a:cubicBezTo>
                    <a:cubicBezTo>
                      <a:pt x="3" y="19"/>
                      <a:pt x="2" y="19"/>
                      <a:pt x="2" y="19"/>
                    </a:cubicBezTo>
                    <a:cubicBezTo>
                      <a:pt x="2" y="18"/>
                      <a:pt x="2" y="18"/>
                      <a:pt x="2" y="18"/>
                    </a:cubicBezTo>
                    <a:cubicBezTo>
                      <a:pt x="2" y="18"/>
                      <a:pt x="2" y="18"/>
                      <a:pt x="2" y="18"/>
                    </a:cubicBezTo>
                    <a:cubicBezTo>
                      <a:pt x="2" y="18"/>
                      <a:pt x="2" y="18"/>
                      <a:pt x="2" y="17"/>
                    </a:cubicBezTo>
                    <a:cubicBezTo>
                      <a:pt x="2" y="17"/>
                      <a:pt x="2" y="17"/>
                      <a:pt x="1" y="17"/>
                    </a:cubicBezTo>
                    <a:cubicBezTo>
                      <a:pt x="2" y="17"/>
                      <a:pt x="0" y="16"/>
                      <a:pt x="1" y="15"/>
                    </a:cubicBezTo>
                    <a:cubicBezTo>
                      <a:pt x="1" y="15"/>
                      <a:pt x="1" y="15"/>
                      <a:pt x="1" y="15"/>
                    </a:cubicBezTo>
                    <a:cubicBezTo>
                      <a:pt x="0" y="15"/>
                      <a:pt x="1" y="14"/>
                      <a:pt x="1" y="14"/>
                    </a:cubicBezTo>
                    <a:cubicBezTo>
                      <a:pt x="1" y="14"/>
                      <a:pt x="1" y="14"/>
                      <a:pt x="1" y="14"/>
                    </a:cubicBezTo>
                    <a:cubicBezTo>
                      <a:pt x="1" y="14"/>
                      <a:pt x="1" y="14"/>
                      <a:pt x="1" y="13"/>
                    </a:cubicBezTo>
                    <a:cubicBezTo>
                      <a:pt x="0" y="12"/>
                      <a:pt x="1" y="12"/>
                      <a:pt x="1" y="11"/>
                    </a:cubicBezTo>
                    <a:cubicBezTo>
                      <a:pt x="2" y="10"/>
                      <a:pt x="3" y="8"/>
                      <a:pt x="3" y="8"/>
                    </a:cubicBezTo>
                    <a:cubicBezTo>
                      <a:pt x="3" y="8"/>
                      <a:pt x="3" y="8"/>
                      <a:pt x="3" y="8"/>
                    </a:cubicBezTo>
                    <a:cubicBezTo>
                      <a:pt x="3" y="7"/>
                      <a:pt x="4" y="8"/>
                      <a:pt x="4" y="7"/>
                    </a:cubicBezTo>
                    <a:cubicBezTo>
                      <a:pt x="4" y="7"/>
                      <a:pt x="4" y="7"/>
                      <a:pt x="4" y="7"/>
                    </a:cubicBezTo>
                    <a:cubicBezTo>
                      <a:pt x="4" y="7"/>
                      <a:pt x="5" y="7"/>
                      <a:pt x="5" y="6"/>
                    </a:cubicBezTo>
                    <a:cubicBezTo>
                      <a:pt x="5" y="6"/>
                      <a:pt x="5" y="6"/>
                      <a:pt x="5" y="6"/>
                    </a:cubicBezTo>
                    <a:cubicBezTo>
                      <a:pt x="6" y="7"/>
                      <a:pt x="5" y="6"/>
                      <a:pt x="6" y="6"/>
                    </a:cubicBezTo>
                    <a:cubicBezTo>
                      <a:pt x="6" y="6"/>
                      <a:pt x="6" y="6"/>
                      <a:pt x="6" y="6"/>
                    </a:cubicBezTo>
                    <a:cubicBezTo>
                      <a:pt x="6" y="6"/>
                      <a:pt x="6" y="5"/>
                      <a:pt x="6" y="6"/>
                    </a:cubicBezTo>
                    <a:cubicBezTo>
                      <a:pt x="6" y="6"/>
                      <a:pt x="6" y="6"/>
                      <a:pt x="6" y="6"/>
                    </a:cubicBezTo>
                    <a:cubicBezTo>
                      <a:pt x="7" y="5"/>
                      <a:pt x="7" y="4"/>
                      <a:pt x="8" y="4"/>
                    </a:cubicBezTo>
                    <a:cubicBezTo>
                      <a:pt x="9" y="4"/>
                      <a:pt x="9" y="5"/>
                      <a:pt x="9" y="4"/>
                    </a:cubicBezTo>
                    <a:cubicBezTo>
                      <a:pt x="9" y="4"/>
                      <a:pt x="9" y="4"/>
                      <a:pt x="9" y="4"/>
                    </a:cubicBezTo>
                    <a:cubicBezTo>
                      <a:pt x="9" y="4"/>
                      <a:pt x="10" y="5"/>
                      <a:pt x="9" y="4"/>
                    </a:cubicBezTo>
                    <a:cubicBezTo>
                      <a:pt x="9" y="4"/>
                      <a:pt x="9" y="4"/>
                      <a:pt x="9" y="4"/>
                    </a:cubicBezTo>
                    <a:cubicBezTo>
                      <a:pt x="10" y="4"/>
                      <a:pt x="10" y="4"/>
                      <a:pt x="10" y="4"/>
                    </a:cubicBezTo>
                    <a:cubicBezTo>
                      <a:pt x="10" y="4"/>
                      <a:pt x="10" y="4"/>
                      <a:pt x="10" y="4"/>
                    </a:cubicBezTo>
                    <a:cubicBezTo>
                      <a:pt x="10" y="3"/>
                      <a:pt x="11" y="3"/>
                      <a:pt x="10" y="2"/>
                    </a:cubicBezTo>
                    <a:cubicBezTo>
                      <a:pt x="12" y="1"/>
                      <a:pt x="14" y="0"/>
                      <a:pt x="17" y="0"/>
                    </a:cubicBezTo>
                    <a:cubicBezTo>
                      <a:pt x="20" y="0"/>
                      <a:pt x="23" y="1"/>
                      <a:pt x="24" y="3"/>
                    </a:cubicBezTo>
                    <a:cubicBezTo>
                      <a:pt x="24" y="4"/>
                      <a:pt x="24" y="4"/>
                      <a:pt x="24" y="4"/>
                    </a:cubicBezTo>
                    <a:cubicBezTo>
                      <a:pt x="24" y="4"/>
                      <a:pt x="24" y="4"/>
                      <a:pt x="24" y="5"/>
                    </a:cubicBezTo>
                    <a:cubicBezTo>
                      <a:pt x="25" y="4"/>
                      <a:pt x="24" y="5"/>
                      <a:pt x="25" y="4"/>
                    </a:cubicBezTo>
                    <a:cubicBezTo>
                      <a:pt x="25" y="5"/>
                      <a:pt x="26" y="6"/>
                      <a:pt x="26" y="6"/>
                    </a:cubicBezTo>
                    <a:cubicBezTo>
                      <a:pt x="26" y="6"/>
                      <a:pt x="26" y="6"/>
                      <a:pt x="26" y="7"/>
                    </a:cubicBezTo>
                    <a:cubicBezTo>
                      <a:pt x="26" y="7"/>
                      <a:pt x="26" y="7"/>
                      <a:pt x="26" y="7"/>
                    </a:cubicBezTo>
                    <a:cubicBezTo>
                      <a:pt x="26" y="7"/>
                      <a:pt x="26" y="7"/>
                      <a:pt x="26" y="7"/>
                    </a:cubicBezTo>
                    <a:cubicBezTo>
                      <a:pt x="26" y="7"/>
                      <a:pt x="27" y="7"/>
                      <a:pt x="27" y="6"/>
                    </a:cubicBezTo>
                    <a:cubicBezTo>
                      <a:pt x="28" y="8"/>
                      <a:pt x="28" y="10"/>
                      <a:pt x="29" y="12"/>
                    </a:cubicBezTo>
                    <a:cubicBezTo>
                      <a:pt x="28" y="12"/>
                      <a:pt x="29" y="13"/>
                      <a:pt x="29" y="13"/>
                    </a:cubicBezTo>
                    <a:cubicBezTo>
                      <a:pt x="29" y="15"/>
                      <a:pt x="28" y="16"/>
                      <a:pt x="29" y="17"/>
                    </a:cubicBezTo>
                    <a:cubicBezTo>
                      <a:pt x="29" y="17"/>
                      <a:pt x="27" y="17"/>
                      <a:pt x="27" y="1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3" name="Freeform 165"/>
              <p:cNvSpPr>
                <a:spLocks/>
              </p:cNvSpPr>
              <p:nvPr/>
            </p:nvSpPr>
            <p:spPr bwMode="auto">
              <a:xfrm>
                <a:off x="3504" y="1557"/>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0"/>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4" name="Freeform 166"/>
              <p:cNvSpPr>
                <a:spLocks/>
              </p:cNvSpPr>
              <p:nvPr/>
            </p:nvSpPr>
            <p:spPr bwMode="auto">
              <a:xfrm>
                <a:off x="3501" y="154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5" name="Freeform 167"/>
              <p:cNvSpPr>
                <a:spLocks/>
              </p:cNvSpPr>
              <p:nvPr/>
            </p:nvSpPr>
            <p:spPr bwMode="auto">
              <a:xfrm>
                <a:off x="3499" y="1545"/>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6" name="Freeform 168"/>
              <p:cNvSpPr>
                <a:spLocks/>
              </p:cNvSpPr>
              <p:nvPr/>
            </p:nvSpPr>
            <p:spPr bwMode="auto">
              <a:xfrm>
                <a:off x="3499" y="154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7" name="Freeform 169"/>
              <p:cNvSpPr>
                <a:spLocks/>
              </p:cNvSpPr>
              <p:nvPr/>
            </p:nvSpPr>
            <p:spPr bwMode="auto">
              <a:xfrm>
                <a:off x="3499" y="1543"/>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8" name="Freeform 170"/>
              <p:cNvSpPr>
                <a:spLocks/>
              </p:cNvSpPr>
              <p:nvPr/>
            </p:nvSpPr>
            <p:spPr bwMode="auto">
              <a:xfrm>
                <a:off x="3494" y="1540"/>
                <a:ext cx="3" cy="0"/>
              </a:xfrm>
              <a:custGeom>
                <a:avLst/>
                <a:gdLst>
                  <a:gd name="T0" fmla="*/ 3 w 1"/>
                  <a:gd name="T1" fmla="*/ 3 w 1"/>
                  <a:gd name="T2" fmla="*/ 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9" name="Freeform 171"/>
              <p:cNvSpPr>
                <a:spLocks/>
              </p:cNvSpPr>
              <p:nvPr/>
            </p:nvSpPr>
            <p:spPr bwMode="auto">
              <a:xfrm>
                <a:off x="3494" y="1538"/>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0" name="Rectangle 172"/>
              <p:cNvSpPr>
                <a:spLocks noChangeArrowheads="1"/>
              </p:cNvSpPr>
              <p:nvPr/>
            </p:nvSpPr>
            <p:spPr bwMode="auto">
              <a:xfrm>
                <a:off x="3485" y="151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51" name="Freeform 173"/>
              <p:cNvSpPr>
                <a:spLocks/>
              </p:cNvSpPr>
              <p:nvPr/>
            </p:nvSpPr>
            <p:spPr bwMode="auto">
              <a:xfrm>
                <a:off x="3497" y="1509"/>
                <a:ext cx="2" cy="0"/>
              </a:xfrm>
              <a:custGeom>
                <a:avLst/>
                <a:gdLst>
                  <a:gd name="T0" fmla="*/ 0 w 1"/>
                  <a:gd name="T1" fmla="*/ 2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2" name="Freeform 174"/>
              <p:cNvSpPr>
                <a:spLocks/>
              </p:cNvSpPr>
              <p:nvPr/>
            </p:nvSpPr>
            <p:spPr bwMode="auto">
              <a:xfrm>
                <a:off x="3504" y="1502"/>
                <a:ext cx="0" cy="3"/>
              </a:xfrm>
              <a:custGeom>
                <a:avLst/>
                <a:gdLst>
                  <a:gd name="T0" fmla="*/ 3 h 3"/>
                  <a:gd name="T1" fmla="*/ 3 h 3"/>
                  <a:gd name="T2" fmla="*/ 0 h 3"/>
                  <a:gd name="T3" fmla="*/ 3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3" name="Freeform 175"/>
              <p:cNvSpPr>
                <a:spLocks/>
              </p:cNvSpPr>
              <p:nvPr/>
            </p:nvSpPr>
            <p:spPr bwMode="auto">
              <a:xfrm>
                <a:off x="3684" y="2024"/>
                <a:ext cx="2" cy="2"/>
              </a:xfrm>
              <a:custGeom>
                <a:avLst/>
                <a:gdLst>
                  <a:gd name="T0" fmla="*/ 2 w 1"/>
                  <a:gd name="T1" fmla="*/ 0 h 1"/>
                  <a:gd name="T2" fmla="*/ 2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0"/>
                      <a:pt x="1" y="0"/>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4" name="Freeform 176"/>
              <p:cNvSpPr>
                <a:spLocks/>
              </p:cNvSpPr>
              <p:nvPr/>
            </p:nvSpPr>
            <p:spPr bwMode="auto">
              <a:xfrm>
                <a:off x="3852" y="203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5" name="Freeform 177"/>
              <p:cNvSpPr>
                <a:spLocks noEditPoints="1"/>
              </p:cNvSpPr>
              <p:nvPr/>
            </p:nvSpPr>
            <p:spPr bwMode="auto">
              <a:xfrm>
                <a:off x="3681" y="1881"/>
                <a:ext cx="330" cy="207"/>
              </a:xfrm>
              <a:custGeom>
                <a:avLst/>
                <a:gdLst>
                  <a:gd name="T0" fmla="*/ 290 w 139"/>
                  <a:gd name="T1" fmla="*/ 181 h 87"/>
                  <a:gd name="T2" fmla="*/ 271 w 139"/>
                  <a:gd name="T3" fmla="*/ 186 h 87"/>
                  <a:gd name="T4" fmla="*/ 214 w 139"/>
                  <a:gd name="T5" fmla="*/ 171 h 87"/>
                  <a:gd name="T6" fmla="*/ 180 w 139"/>
                  <a:gd name="T7" fmla="*/ 131 h 87"/>
                  <a:gd name="T8" fmla="*/ 178 w 139"/>
                  <a:gd name="T9" fmla="*/ 102 h 87"/>
                  <a:gd name="T10" fmla="*/ 85 w 139"/>
                  <a:gd name="T11" fmla="*/ 50 h 87"/>
                  <a:gd name="T12" fmla="*/ 154 w 139"/>
                  <a:gd name="T13" fmla="*/ 105 h 87"/>
                  <a:gd name="T14" fmla="*/ 133 w 139"/>
                  <a:gd name="T15" fmla="*/ 143 h 87"/>
                  <a:gd name="T16" fmla="*/ 119 w 139"/>
                  <a:gd name="T17" fmla="*/ 157 h 87"/>
                  <a:gd name="T18" fmla="*/ 95 w 139"/>
                  <a:gd name="T19" fmla="*/ 174 h 87"/>
                  <a:gd name="T20" fmla="*/ 66 w 139"/>
                  <a:gd name="T21" fmla="*/ 178 h 87"/>
                  <a:gd name="T22" fmla="*/ 47 w 139"/>
                  <a:gd name="T23" fmla="*/ 178 h 87"/>
                  <a:gd name="T24" fmla="*/ 21 w 139"/>
                  <a:gd name="T25" fmla="*/ 169 h 87"/>
                  <a:gd name="T26" fmla="*/ 7 w 139"/>
                  <a:gd name="T27" fmla="*/ 159 h 87"/>
                  <a:gd name="T28" fmla="*/ 5 w 139"/>
                  <a:gd name="T29" fmla="*/ 152 h 87"/>
                  <a:gd name="T30" fmla="*/ 5 w 139"/>
                  <a:gd name="T31" fmla="*/ 150 h 87"/>
                  <a:gd name="T32" fmla="*/ 2 w 139"/>
                  <a:gd name="T33" fmla="*/ 157 h 87"/>
                  <a:gd name="T34" fmla="*/ 2 w 139"/>
                  <a:gd name="T35" fmla="*/ 162 h 87"/>
                  <a:gd name="T36" fmla="*/ 12 w 139"/>
                  <a:gd name="T37" fmla="*/ 174 h 87"/>
                  <a:gd name="T38" fmla="*/ 28 w 139"/>
                  <a:gd name="T39" fmla="*/ 183 h 87"/>
                  <a:gd name="T40" fmla="*/ 36 w 139"/>
                  <a:gd name="T41" fmla="*/ 186 h 87"/>
                  <a:gd name="T42" fmla="*/ 33 w 139"/>
                  <a:gd name="T43" fmla="*/ 188 h 87"/>
                  <a:gd name="T44" fmla="*/ 36 w 139"/>
                  <a:gd name="T45" fmla="*/ 195 h 87"/>
                  <a:gd name="T46" fmla="*/ 43 w 139"/>
                  <a:gd name="T47" fmla="*/ 193 h 87"/>
                  <a:gd name="T48" fmla="*/ 43 w 139"/>
                  <a:gd name="T49" fmla="*/ 195 h 87"/>
                  <a:gd name="T50" fmla="*/ 57 w 139"/>
                  <a:gd name="T51" fmla="*/ 188 h 87"/>
                  <a:gd name="T52" fmla="*/ 59 w 139"/>
                  <a:gd name="T53" fmla="*/ 195 h 87"/>
                  <a:gd name="T54" fmla="*/ 64 w 139"/>
                  <a:gd name="T55" fmla="*/ 200 h 87"/>
                  <a:gd name="T56" fmla="*/ 69 w 139"/>
                  <a:gd name="T57" fmla="*/ 197 h 87"/>
                  <a:gd name="T58" fmla="*/ 71 w 139"/>
                  <a:gd name="T59" fmla="*/ 197 h 87"/>
                  <a:gd name="T60" fmla="*/ 83 w 139"/>
                  <a:gd name="T61" fmla="*/ 195 h 87"/>
                  <a:gd name="T62" fmla="*/ 88 w 139"/>
                  <a:gd name="T63" fmla="*/ 193 h 87"/>
                  <a:gd name="T64" fmla="*/ 95 w 139"/>
                  <a:gd name="T65" fmla="*/ 188 h 87"/>
                  <a:gd name="T66" fmla="*/ 97 w 139"/>
                  <a:gd name="T67" fmla="*/ 190 h 87"/>
                  <a:gd name="T68" fmla="*/ 102 w 139"/>
                  <a:gd name="T69" fmla="*/ 190 h 87"/>
                  <a:gd name="T70" fmla="*/ 123 w 139"/>
                  <a:gd name="T71" fmla="*/ 178 h 87"/>
                  <a:gd name="T72" fmla="*/ 131 w 139"/>
                  <a:gd name="T73" fmla="*/ 174 h 87"/>
                  <a:gd name="T74" fmla="*/ 135 w 139"/>
                  <a:gd name="T75" fmla="*/ 167 h 87"/>
                  <a:gd name="T76" fmla="*/ 152 w 139"/>
                  <a:gd name="T77" fmla="*/ 152 h 87"/>
                  <a:gd name="T78" fmla="*/ 157 w 139"/>
                  <a:gd name="T79" fmla="*/ 143 h 87"/>
                  <a:gd name="T80" fmla="*/ 159 w 139"/>
                  <a:gd name="T81" fmla="*/ 138 h 87"/>
                  <a:gd name="T82" fmla="*/ 161 w 139"/>
                  <a:gd name="T83" fmla="*/ 136 h 87"/>
                  <a:gd name="T84" fmla="*/ 166 w 139"/>
                  <a:gd name="T85" fmla="*/ 128 h 87"/>
                  <a:gd name="T86" fmla="*/ 171 w 139"/>
                  <a:gd name="T87" fmla="*/ 143 h 87"/>
                  <a:gd name="T88" fmla="*/ 178 w 139"/>
                  <a:gd name="T89" fmla="*/ 157 h 87"/>
                  <a:gd name="T90" fmla="*/ 180 w 139"/>
                  <a:gd name="T91" fmla="*/ 162 h 87"/>
                  <a:gd name="T92" fmla="*/ 185 w 139"/>
                  <a:gd name="T93" fmla="*/ 169 h 87"/>
                  <a:gd name="T94" fmla="*/ 192 w 139"/>
                  <a:gd name="T95" fmla="*/ 176 h 87"/>
                  <a:gd name="T96" fmla="*/ 207 w 139"/>
                  <a:gd name="T97" fmla="*/ 188 h 87"/>
                  <a:gd name="T98" fmla="*/ 218 w 139"/>
                  <a:gd name="T99" fmla="*/ 193 h 87"/>
                  <a:gd name="T100" fmla="*/ 226 w 139"/>
                  <a:gd name="T101" fmla="*/ 197 h 87"/>
                  <a:gd name="T102" fmla="*/ 256 w 139"/>
                  <a:gd name="T103" fmla="*/ 205 h 87"/>
                  <a:gd name="T104" fmla="*/ 264 w 139"/>
                  <a:gd name="T105" fmla="*/ 205 h 87"/>
                  <a:gd name="T106" fmla="*/ 275 w 139"/>
                  <a:gd name="T107" fmla="*/ 202 h 87"/>
                  <a:gd name="T108" fmla="*/ 302 w 139"/>
                  <a:gd name="T109" fmla="*/ 188 h 87"/>
                  <a:gd name="T110" fmla="*/ 318 w 139"/>
                  <a:gd name="T111" fmla="*/ 176 h 87"/>
                  <a:gd name="T112" fmla="*/ 166 w 139"/>
                  <a:gd name="T113" fmla="*/ 128 h 87"/>
                  <a:gd name="T114" fmla="*/ 164 w 139"/>
                  <a:gd name="T115" fmla="*/ 126 h 87"/>
                  <a:gd name="T116" fmla="*/ 164 w 139"/>
                  <a:gd name="T117" fmla="*/ 126 h 87"/>
                  <a:gd name="T118" fmla="*/ 161 w 139"/>
                  <a:gd name="T119" fmla="*/ 126 h 87"/>
                  <a:gd name="T120" fmla="*/ 164 w 139"/>
                  <a:gd name="T121" fmla="*/ 128 h 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9" h="87">
                    <a:moveTo>
                      <a:pt x="137" y="61"/>
                    </a:moveTo>
                    <a:cubicBezTo>
                      <a:pt x="137" y="59"/>
                      <a:pt x="134" y="59"/>
                      <a:pt x="134" y="59"/>
                    </a:cubicBezTo>
                    <a:cubicBezTo>
                      <a:pt x="135" y="63"/>
                      <a:pt x="134" y="67"/>
                      <a:pt x="131" y="69"/>
                    </a:cubicBezTo>
                    <a:cubicBezTo>
                      <a:pt x="130" y="70"/>
                      <a:pt x="130" y="72"/>
                      <a:pt x="128" y="72"/>
                    </a:cubicBezTo>
                    <a:cubicBezTo>
                      <a:pt x="127" y="74"/>
                      <a:pt x="125" y="75"/>
                      <a:pt x="122" y="76"/>
                    </a:cubicBezTo>
                    <a:cubicBezTo>
                      <a:pt x="120" y="76"/>
                      <a:pt x="117" y="77"/>
                      <a:pt x="115" y="78"/>
                    </a:cubicBezTo>
                    <a:cubicBezTo>
                      <a:pt x="115" y="78"/>
                      <a:pt x="115" y="79"/>
                      <a:pt x="115" y="79"/>
                    </a:cubicBezTo>
                    <a:cubicBezTo>
                      <a:pt x="115" y="79"/>
                      <a:pt x="115" y="79"/>
                      <a:pt x="115" y="79"/>
                    </a:cubicBezTo>
                    <a:cubicBezTo>
                      <a:pt x="114" y="79"/>
                      <a:pt x="114" y="79"/>
                      <a:pt x="114" y="79"/>
                    </a:cubicBezTo>
                    <a:cubicBezTo>
                      <a:pt x="114" y="79"/>
                      <a:pt x="114" y="79"/>
                      <a:pt x="114" y="78"/>
                    </a:cubicBezTo>
                    <a:cubicBezTo>
                      <a:pt x="112" y="79"/>
                      <a:pt x="110" y="79"/>
                      <a:pt x="108" y="79"/>
                    </a:cubicBezTo>
                    <a:cubicBezTo>
                      <a:pt x="108" y="80"/>
                      <a:pt x="107" y="79"/>
                      <a:pt x="107" y="80"/>
                    </a:cubicBezTo>
                    <a:cubicBezTo>
                      <a:pt x="107" y="80"/>
                      <a:pt x="107" y="80"/>
                      <a:pt x="107" y="80"/>
                    </a:cubicBezTo>
                    <a:cubicBezTo>
                      <a:pt x="106" y="80"/>
                      <a:pt x="105" y="80"/>
                      <a:pt x="104" y="79"/>
                    </a:cubicBezTo>
                    <a:cubicBezTo>
                      <a:pt x="99" y="77"/>
                      <a:pt x="94" y="76"/>
                      <a:pt x="90" y="72"/>
                    </a:cubicBezTo>
                    <a:cubicBezTo>
                      <a:pt x="86" y="69"/>
                      <a:pt x="82" y="65"/>
                      <a:pt x="79" y="60"/>
                    </a:cubicBezTo>
                    <a:cubicBezTo>
                      <a:pt x="78" y="59"/>
                      <a:pt x="78" y="58"/>
                      <a:pt x="76" y="57"/>
                    </a:cubicBezTo>
                    <a:cubicBezTo>
                      <a:pt x="77" y="57"/>
                      <a:pt x="77" y="57"/>
                      <a:pt x="77" y="57"/>
                    </a:cubicBezTo>
                    <a:cubicBezTo>
                      <a:pt x="76" y="56"/>
                      <a:pt x="76" y="56"/>
                      <a:pt x="77" y="55"/>
                    </a:cubicBezTo>
                    <a:cubicBezTo>
                      <a:pt x="76" y="55"/>
                      <a:pt x="77" y="54"/>
                      <a:pt x="76" y="55"/>
                    </a:cubicBezTo>
                    <a:cubicBezTo>
                      <a:pt x="75" y="54"/>
                      <a:pt x="77" y="54"/>
                      <a:pt x="76" y="53"/>
                    </a:cubicBezTo>
                    <a:cubicBezTo>
                      <a:pt x="77" y="53"/>
                      <a:pt x="76" y="53"/>
                      <a:pt x="76" y="53"/>
                    </a:cubicBezTo>
                    <a:cubicBezTo>
                      <a:pt x="75" y="52"/>
                      <a:pt x="76" y="53"/>
                      <a:pt x="77" y="51"/>
                    </a:cubicBezTo>
                    <a:cubicBezTo>
                      <a:pt x="76" y="49"/>
                      <a:pt x="75" y="46"/>
                      <a:pt x="76" y="43"/>
                    </a:cubicBezTo>
                    <a:cubicBezTo>
                      <a:pt x="76" y="43"/>
                      <a:pt x="75" y="43"/>
                      <a:pt x="75" y="43"/>
                    </a:cubicBezTo>
                    <a:cubicBezTo>
                      <a:pt x="76" y="43"/>
                      <a:pt x="75" y="42"/>
                      <a:pt x="75" y="42"/>
                    </a:cubicBezTo>
                    <a:cubicBezTo>
                      <a:pt x="75" y="42"/>
                      <a:pt x="76" y="42"/>
                      <a:pt x="76" y="42"/>
                    </a:cubicBezTo>
                    <a:cubicBezTo>
                      <a:pt x="76" y="42"/>
                      <a:pt x="76" y="41"/>
                      <a:pt x="76" y="41"/>
                    </a:cubicBezTo>
                    <a:cubicBezTo>
                      <a:pt x="98" y="42"/>
                      <a:pt x="117" y="35"/>
                      <a:pt x="97" y="15"/>
                    </a:cubicBezTo>
                    <a:cubicBezTo>
                      <a:pt x="86" y="2"/>
                      <a:pt x="41" y="0"/>
                      <a:pt x="36" y="21"/>
                    </a:cubicBezTo>
                    <a:cubicBezTo>
                      <a:pt x="34" y="30"/>
                      <a:pt x="49" y="37"/>
                      <a:pt x="66" y="40"/>
                    </a:cubicBezTo>
                    <a:cubicBezTo>
                      <a:pt x="66" y="40"/>
                      <a:pt x="66" y="40"/>
                      <a:pt x="66" y="41"/>
                    </a:cubicBezTo>
                    <a:cubicBezTo>
                      <a:pt x="66" y="40"/>
                      <a:pt x="66" y="41"/>
                      <a:pt x="65" y="41"/>
                    </a:cubicBezTo>
                    <a:cubicBezTo>
                      <a:pt x="67" y="43"/>
                      <a:pt x="64" y="43"/>
                      <a:pt x="65" y="44"/>
                    </a:cubicBezTo>
                    <a:cubicBezTo>
                      <a:pt x="65" y="44"/>
                      <a:pt x="65" y="44"/>
                      <a:pt x="65" y="44"/>
                    </a:cubicBezTo>
                    <a:cubicBezTo>
                      <a:pt x="64" y="47"/>
                      <a:pt x="62" y="50"/>
                      <a:pt x="61" y="53"/>
                    </a:cubicBezTo>
                    <a:cubicBezTo>
                      <a:pt x="61" y="55"/>
                      <a:pt x="58" y="55"/>
                      <a:pt x="58" y="57"/>
                    </a:cubicBezTo>
                    <a:cubicBezTo>
                      <a:pt x="58" y="58"/>
                      <a:pt x="58" y="58"/>
                      <a:pt x="58" y="58"/>
                    </a:cubicBezTo>
                    <a:cubicBezTo>
                      <a:pt x="58" y="58"/>
                      <a:pt x="58" y="58"/>
                      <a:pt x="58" y="58"/>
                    </a:cubicBezTo>
                    <a:cubicBezTo>
                      <a:pt x="58" y="59"/>
                      <a:pt x="56" y="59"/>
                      <a:pt x="56" y="60"/>
                    </a:cubicBezTo>
                    <a:cubicBezTo>
                      <a:pt x="56" y="60"/>
                      <a:pt x="56" y="61"/>
                      <a:pt x="56" y="61"/>
                    </a:cubicBezTo>
                    <a:cubicBezTo>
                      <a:pt x="54" y="61"/>
                      <a:pt x="54" y="63"/>
                      <a:pt x="53" y="64"/>
                    </a:cubicBezTo>
                    <a:cubicBezTo>
                      <a:pt x="54" y="64"/>
                      <a:pt x="53" y="65"/>
                      <a:pt x="53" y="65"/>
                    </a:cubicBezTo>
                    <a:cubicBezTo>
                      <a:pt x="52" y="65"/>
                      <a:pt x="52" y="65"/>
                      <a:pt x="52" y="65"/>
                    </a:cubicBezTo>
                    <a:cubicBezTo>
                      <a:pt x="51" y="66"/>
                      <a:pt x="51" y="66"/>
                      <a:pt x="50" y="66"/>
                    </a:cubicBezTo>
                    <a:cubicBezTo>
                      <a:pt x="49" y="67"/>
                      <a:pt x="50" y="68"/>
                      <a:pt x="49" y="68"/>
                    </a:cubicBezTo>
                    <a:cubicBezTo>
                      <a:pt x="48" y="67"/>
                      <a:pt x="48" y="68"/>
                      <a:pt x="47" y="68"/>
                    </a:cubicBezTo>
                    <a:cubicBezTo>
                      <a:pt x="48" y="69"/>
                      <a:pt x="47" y="70"/>
                      <a:pt x="47" y="70"/>
                    </a:cubicBezTo>
                    <a:cubicBezTo>
                      <a:pt x="46" y="69"/>
                      <a:pt x="46" y="69"/>
                      <a:pt x="46" y="69"/>
                    </a:cubicBezTo>
                    <a:cubicBezTo>
                      <a:pt x="45" y="71"/>
                      <a:pt x="42" y="71"/>
                      <a:pt x="40" y="73"/>
                    </a:cubicBezTo>
                    <a:cubicBezTo>
                      <a:pt x="40" y="72"/>
                      <a:pt x="40" y="72"/>
                      <a:pt x="40" y="72"/>
                    </a:cubicBezTo>
                    <a:cubicBezTo>
                      <a:pt x="37" y="74"/>
                      <a:pt x="35" y="73"/>
                      <a:pt x="33" y="75"/>
                    </a:cubicBezTo>
                    <a:cubicBezTo>
                      <a:pt x="32" y="74"/>
                      <a:pt x="31" y="74"/>
                      <a:pt x="30" y="74"/>
                    </a:cubicBezTo>
                    <a:cubicBezTo>
                      <a:pt x="30" y="75"/>
                      <a:pt x="29" y="75"/>
                      <a:pt x="29" y="76"/>
                    </a:cubicBezTo>
                    <a:cubicBezTo>
                      <a:pt x="28" y="76"/>
                      <a:pt x="28" y="75"/>
                      <a:pt x="28" y="75"/>
                    </a:cubicBezTo>
                    <a:cubicBezTo>
                      <a:pt x="27" y="75"/>
                      <a:pt x="26" y="74"/>
                      <a:pt x="25" y="75"/>
                    </a:cubicBezTo>
                    <a:cubicBezTo>
                      <a:pt x="25" y="74"/>
                      <a:pt x="25" y="74"/>
                      <a:pt x="25" y="74"/>
                    </a:cubicBezTo>
                    <a:cubicBezTo>
                      <a:pt x="24" y="75"/>
                      <a:pt x="23" y="75"/>
                      <a:pt x="22" y="74"/>
                    </a:cubicBezTo>
                    <a:cubicBezTo>
                      <a:pt x="21" y="75"/>
                      <a:pt x="20" y="75"/>
                      <a:pt x="21" y="76"/>
                    </a:cubicBezTo>
                    <a:cubicBezTo>
                      <a:pt x="20" y="76"/>
                      <a:pt x="21" y="75"/>
                      <a:pt x="20" y="75"/>
                    </a:cubicBezTo>
                    <a:cubicBezTo>
                      <a:pt x="21" y="74"/>
                      <a:pt x="21" y="74"/>
                      <a:pt x="21" y="74"/>
                    </a:cubicBezTo>
                    <a:cubicBezTo>
                      <a:pt x="18" y="74"/>
                      <a:pt x="17" y="74"/>
                      <a:pt x="14" y="73"/>
                    </a:cubicBezTo>
                    <a:cubicBezTo>
                      <a:pt x="14" y="72"/>
                      <a:pt x="12" y="73"/>
                      <a:pt x="11" y="71"/>
                    </a:cubicBezTo>
                    <a:cubicBezTo>
                      <a:pt x="11" y="72"/>
                      <a:pt x="10" y="70"/>
                      <a:pt x="9" y="71"/>
                    </a:cubicBezTo>
                    <a:cubicBezTo>
                      <a:pt x="9" y="71"/>
                      <a:pt x="9" y="71"/>
                      <a:pt x="9" y="71"/>
                    </a:cubicBezTo>
                    <a:cubicBezTo>
                      <a:pt x="8" y="70"/>
                      <a:pt x="7" y="69"/>
                      <a:pt x="7" y="68"/>
                    </a:cubicBezTo>
                    <a:cubicBezTo>
                      <a:pt x="6" y="68"/>
                      <a:pt x="6" y="68"/>
                      <a:pt x="5" y="68"/>
                    </a:cubicBezTo>
                    <a:cubicBezTo>
                      <a:pt x="5" y="68"/>
                      <a:pt x="5" y="68"/>
                      <a:pt x="5" y="68"/>
                    </a:cubicBezTo>
                    <a:cubicBezTo>
                      <a:pt x="5" y="67"/>
                      <a:pt x="4" y="68"/>
                      <a:pt x="3" y="68"/>
                    </a:cubicBezTo>
                    <a:cubicBezTo>
                      <a:pt x="3" y="67"/>
                      <a:pt x="3" y="68"/>
                      <a:pt x="3" y="67"/>
                    </a:cubicBezTo>
                    <a:cubicBezTo>
                      <a:pt x="3" y="67"/>
                      <a:pt x="4" y="67"/>
                      <a:pt x="5" y="67"/>
                    </a:cubicBezTo>
                    <a:cubicBezTo>
                      <a:pt x="5" y="66"/>
                      <a:pt x="3" y="66"/>
                      <a:pt x="4" y="65"/>
                    </a:cubicBezTo>
                    <a:cubicBezTo>
                      <a:pt x="3" y="65"/>
                      <a:pt x="3" y="65"/>
                      <a:pt x="2" y="65"/>
                    </a:cubicBezTo>
                    <a:cubicBezTo>
                      <a:pt x="3" y="65"/>
                      <a:pt x="3" y="64"/>
                      <a:pt x="3" y="64"/>
                    </a:cubicBezTo>
                    <a:cubicBezTo>
                      <a:pt x="3" y="64"/>
                      <a:pt x="3" y="64"/>
                      <a:pt x="2" y="64"/>
                    </a:cubicBezTo>
                    <a:cubicBezTo>
                      <a:pt x="2" y="64"/>
                      <a:pt x="2" y="64"/>
                      <a:pt x="2" y="64"/>
                    </a:cubicBezTo>
                    <a:cubicBezTo>
                      <a:pt x="2" y="64"/>
                      <a:pt x="1" y="63"/>
                      <a:pt x="1" y="64"/>
                    </a:cubicBezTo>
                    <a:cubicBezTo>
                      <a:pt x="1" y="64"/>
                      <a:pt x="1" y="64"/>
                      <a:pt x="1" y="64"/>
                    </a:cubicBezTo>
                    <a:cubicBezTo>
                      <a:pt x="1" y="64"/>
                      <a:pt x="0" y="64"/>
                      <a:pt x="1" y="63"/>
                    </a:cubicBezTo>
                    <a:cubicBezTo>
                      <a:pt x="1" y="63"/>
                      <a:pt x="2" y="64"/>
                      <a:pt x="2" y="63"/>
                    </a:cubicBezTo>
                    <a:cubicBezTo>
                      <a:pt x="1" y="63"/>
                      <a:pt x="1" y="62"/>
                      <a:pt x="0" y="62"/>
                    </a:cubicBezTo>
                    <a:cubicBezTo>
                      <a:pt x="1" y="62"/>
                      <a:pt x="0" y="63"/>
                      <a:pt x="0" y="63"/>
                    </a:cubicBezTo>
                    <a:cubicBezTo>
                      <a:pt x="0" y="63"/>
                      <a:pt x="0" y="63"/>
                      <a:pt x="0" y="63"/>
                    </a:cubicBezTo>
                    <a:cubicBezTo>
                      <a:pt x="0" y="63"/>
                      <a:pt x="0" y="63"/>
                      <a:pt x="0" y="63"/>
                    </a:cubicBezTo>
                    <a:cubicBezTo>
                      <a:pt x="0" y="64"/>
                      <a:pt x="0" y="65"/>
                      <a:pt x="1" y="66"/>
                    </a:cubicBezTo>
                    <a:cubicBezTo>
                      <a:pt x="1" y="65"/>
                      <a:pt x="1" y="65"/>
                      <a:pt x="1" y="65"/>
                    </a:cubicBezTo>
                    <a:cubicBezTo>
                      <a:pt x="1" y="66"/>
                      <a:pt x="3" y="66"/>
                      <a:pt x="2" y="67"/>
                    </a:cubicBezTo>
                    <a:cubicBezTo>
                      <a:pt x="2" y="67"/>
                      <a:pt x="2" y="67"/>
                      <a:pt x="1" y="67"/>
                    </a:cubicBezTo>
                    <a:cubicBezTo>
                      <a:pt x="2" y="67"/>
                      <a:pt x="2" y="67"/>
                      <a:pt x="2" y="67"/>
                    </a:cubicBezTo>
                    <a:cubicBezTo>
                      <a:pt x="1" y="68"/>
                      <a:pt x="1" y="68"/>
                      <a:pt x="1" y="68"/>
                    </a:cubicBezTo>
                    <a:cubicBezTo>
                      <a:pt x="2" y="67"/>
                      <a:pt x="2" y="69"/>
                      <a:pt x="3" y="69"/>
                    </a:cubicBezTo>
                    <a:cubicBezTo>
                      <a:pt x="2" y="69"/>
                      <a:pt x="2" y="69"/>
                      <a:pt x="2" y="69"/>
                    </a:cubicBezTo>
                    <a:cubicBezTo>
                      <a:pt x="3" y="70"/>
                      <a:pt x="3" y="69"/>
                      <a:pt x="3" y="69"/>
                    </a:cubicBezTo>
                    <a:cubicBezTo>
                      <a:pt x="3" y="70"/>
                      <a:pt x="2" y="70"/>
                      <a:pt x="2" y="71"/>
                    </a:cubicBezTo>
                    <a:cubicBezTo>
                      <a:pt x="3" y="71"/>
                      <a:pt x="5" y="72"/>
                      <a:pt x="5" y="73"/>
                    </a:cubicBezTo>
                    <a:cubicBezTo>
                      <a:pt x="6" y="73"/>
                      <a:pt x="7" y="74"/>
                      <a:pt x="8" y="74"/>
                    </a:cubicBezTo>
                    <a:cubicBezTo>
                      <a:pt x="9" y="74"/>
                      <a:pt x="7" y="75"/>
                      <a:pt x="8" y="75"/>
                    </a:cubicBezTo>
                    <a:cubicBezTo>
                      <a:pt x="8" y="75"/>
                      <a:pt x="8" y="75"/>
                      <a:pt x="8" y="76"/>
                    </a:cubicBezTo>
                    <a:cubicBezTo>
                      <a:pt x="8" y="75"/>
                      <a:pt x="9" y="76"/>
                      <a:pt x="9" y="75"/>
                    </a:cubicBezTo>
                    <a:cubicBezTo>
                      <a:pt x="10" y="76"/>
                      <a:pt x="11" y="77"/>
                      <a:pt x="12" y="77"/>
                    </a:cubicBezTo>
                    <a:cubicBezTo>
                      <a:pt x="12" y="77"/>
                      <a:pt x="11" y="77"/>
                      <a:pt x="11" y="78"/>
                    </a:cubicBezTo>
                    <a:cubicBezTo>
                      <a:pt x="12" y="77"/>
                      <a:pt x="13" y="77"/>
                      <a:pt x="14" y="78"/>
                    </a:cubicBezTo>
                    <a:cubicBezTo>
                      <a:pt x="14" y="77"/>
                      <a:pt x="14" y="77"/>
                      <a:pt x="14" y="76"/>
                    </a:cubicBezTo>
                    <a:cubicBezTo>
                      <a:pt x="14" y="76"/>
                      <a:pt x="15" y="76"/>
                      <a:pt x="15" y="76"/>
                    </a:cubicBezTo>
                    <a:cubicBezTo>
                      <a:pt x="15" y="77"/>
                      <a:pt x="14" y="78"/>
                      <a:pt x="15" y="78"/>
                    </a:cubicBezTo>
                    <a:cubicBezTo>
                      <a:pt x="15" y="79"/>
                      <a:pt x="14" y="78"/>
                      <a:pt x="14" y="79"/>
                    </a:cubicBezTo>
                    <a:cubicBezTo>
                      <a:pt x="13" y="80"/>
                      <a:pt x="12" y="79"/>
                      <a:pt x="11" y="79"/>
                    </a:cubicBezTo>
                    <a:cubicBezTo>
                      <a:pt x="10" y="79"/>
                      <a:pt x="12" y="79"/>
                      <a:pt x="11" y="80"/>
                    </a:cubicBezTo>
                    <a:cubicBezTo>
                      <a:pt x="12" y="80"/>
                      <a:pt x="13" y="80"/>
                      <a:pt x="14" y="80"/>
                    </a:cubicBezTo>
                    <a:cubicBezTo>
                      <a:pt x="14" y="79"/>
                      <a:pt x="14" y="79"/>
                      <a:pt x="14" y="79"/>
                    </a:cubicBezTo>
                    <a:cubicBezTo>
                      <a:pt x="15" y="78"/>
                      <a:pt x="15" y="80"/>
                      <a:pt x="15" y="80"/>
                    </a:cubicBezTo>
                    <a:cubicBezTo>
                      <a:pt x="15" y="80"/>
                      <a:pt x="15" y="80"/>
                      <a:pt x="15" y="80"/>
                    </a:cubicBezTo>
                    <a:cubicBezTo>
                      <a:pt x="15" y="81"/>
                      <a:pt x="16" y="80"/>
                      <a:pt x="16" y="80"/>
                    </a:cubicBezTo>
                    <a:cubicBezTo>
                      <a:pt x="16" y="82"/>
                      <a:pt x="15" y="80"/>
                      <a:pt x="15" y="81"/>
                    </a:cubicBezTo>
                    <a:cubicBezTo>
                      <a:pt x="15" y="82"/>
                      <a:pt x="15" y="82"/>
                      <a:pt x="15" y="82"/>
                    </a:cubicBezTo>
                    <a:cubicBezTo>
                      <a:pt x="16" y="83"/>
                      <a:pt x="16" y="81"/>
                      <a:pt x="17" y="82"/>
                    </a:cubicBezTo>
                    <a:cubicBezTo>
                      <a:pt x="16" y="82"/>
                      <a:pt x="16" y="82"/>
                      <a:pt x="16" y="82"/>
                    </a:cubicBezTo>
                    <a:cubicBezTo>
                      <a:pt x="17" y="82"/>
                      <a:pt x="17" y="82"/>
                      <a:pt x="17" y="82"/>
                    </a:cubicBezTo>
                    <a:cubicBezTo>
                      <a:pt x="17" y="82"/>
                      <a:pt x="17" y="81"/>
                      <a:pt x="17" y="81"/>
                    </a:cubicBezTo>
                    <a:cubicBezTo>
                      <a:pt x="17" y="80"/>
                      <a:pt x="17" y="81"/>
                      <a:pt x="18" y="81"/>
                    </a:cubicBezTo>
                    <a:cubicBezTo>
                      <a:pt x="19" y="80"/>
                      <a:pt x="18" y="81"/>
                      <a:pt x="18" y="80"/>
                    </a:cubicBezTo>
                    <a:cubicBezTo>
                      <a:pt x="18" y="79"/>
                      <a:pt x="19" y="79"/>
                      <a:pt x="19" y="79"/>
                    </a:cubicBezTo>
                    <a:cubicBezTo>
                      <a:pt x="20" y="80"/>
                      <a:pt x="19" y="80"/>
                      <a:pt x="20" y="81"/>
                    </a:cubicBezTo>
                    <a:cubicBezTo>
                      <a:pt x="19" y="81"/>
                      <a:pt x="19" y="81"/>
                      <a:pt x="19" y="80"/>
                    </a:cubicBezTo>
                    <a:cubicBezTo>
                      <a:pt x="18" y="81"/>
                      <a:pt x="19" y="82"/>
                      <a:pt x="18" y="82"/>
                    </a:cubicBezTo>
                    <a:cubicBezTo>
                      <a:pt x="19" y="83"/>
                      <a:pt x="19" y="82"/>
                      <a:pt x="20" y="82"/>
                    </a:cubicBezTo>
                    <a:cubicBezTo>
                      <a:pt x="19" y="82"/>
                      <a:pt x="20" y="81"/>
                      <a:pt x="20" y="81"/>
                    </a:cubicBezTo>
                    <a:cubicBezTo>
                      <a:pt x="21" y="79"/>
                      <a:pt x="20" y="83"/>
                      <a:pt x="21" y="82"/>
                    </a:cubicBezTo>
                    <a:cubicBezTo>
                      <a:pt x="21" y="81"/>
                      <a:pt x="23" y="81"/>
                      <a:pt x="23" y="79"/>
                    </a:cubicBezTo>
                    <a:cubicBezTo>
                      <a:pt x="23" y="79"/>
                      <a:pt x="23" y="79"/>
                      <a:pt x="24" y="79"/>
                    </a:cubicBezTo>
                    <a:cubicBezTo>
                      <a:pt x="23" y="80"/>
                      <a:pt x="24" y="80"/>
                      <a:pt x="23" y="81"/>
                    </a:cubicBezTo>
                    <a:cubicBezTo>
                      <a:pt x="24" y="81"/>
                      <a:pt x="24" y="81"/>
                      <a:pt x="24" y="81"/>
                    </a:cubicBezTo>
                    <a:cubicBezTo>
                      <a:pt x="23" y="82"/>
                      <a:pt x="23" y="82"/>
                      <a:pt x="23" y="82"/>
                    </a:cubicBezTo>
                    <a:cubicBezTo>
                      <a:pt x="23" y="82"/>
                      <a:pt x="24" y="83"/>
                      <a:pt x="24" y="83"/>
                    </a:cubicBezTo>
                    <a:cubicBezTo>
                      <a:pt x="25" y="83"/>
                      <a:pt x="24" y="83"/>
                      <a:pt x="25" y="82"/>
                    </a:cubicBezTo>
                    <a:cubicBezTo>
                      <a:pt x="25" y="83"/>
                      <a:pt x="25" y="83"/>
                      <a:pt x="25" y="83"/>
                    </a:cubicBezTo>
                    <a:cubicBezTo>
                      <a:pt x="25" y="83"/>
                      <a:pt x="26" y="82"/>
                      <a:pt x="26" y="82"/>
                    </a:cubicBezTo>
                    <a:cubicBezTo>
                      <a:pt x="27" y="82"/>
                      <a:pt x="27" y="83"/>
                      <a:pt x="27" y="83"/>
                    </a:cubicBezTo>
                    <a:cubicBezTo>
                      <a:pt x="26" y="84"/>
                      <a:pt x="26" y="84"/>
                      <a:pt x="26" y="84"/>
                    </a:cubicBezTo>
                    <a:cubicBezTo>
                      <a:pt x="27" y="83"/>
                      <a:pt x="26" y="84"/>
                      <a:pt x="27" y="84"/>
                    </a:cubicBezTo>
                    <a:cubicBezTo>
                      <a:pt x="27" y="83"/>
                      <a:pt x="27" y="83"/>
                      <a:pt x="28" y="82"/>
                    </a:cubicBezTo>
                    <a:cubicBezTo>
                      <a:pt x="28" y="82"/>
                      <a:pt x="28" y="82"/>
                      <a:pt x="29" y="82"/>
                    </a:cubicBezTo>
                    <a:cubicBezTo>
                      <a:pt x="28" y="83"/>
                      <a:pt x="28" y="83"/>
                      <a:pt x="28" y="83"/>
                    </a:cubicBezTo>
                    <a:cubicBezTo>
                      <a:pt x="29" y="83"/>
                      <a:pt x="28" y="84"/>
                      <a:pt x="29" y="84"/>
                    </a:cubicBezTo>
                    <a:cubicBezTo>
                      <a:pt x="29" y="83"/>
                      <a:pt x="29" y="83"/>
                      <a:pt x="29" y="83"/>
                    </a:cubicBezTo>
                    <a:cubicBezTo>
                      <a:pt x="29" y="83"/>
                      <a:pt x="29" y="83"/>
                      <a:pt x="29" y="84"/>
                    </a:cubicBezTo>
                    <a:cubicBezTo>
                      <a:pt x="29" y="83"/>
                      <a:pt x="30" y="83"/>
                      <a:pt x="30" y="83"/>
                    </a:cubicBezTo>
                    <a:cubicBezTo>
                      <a:pt x="30" y="84"/>
                      <a:pt x="30" y="84"/>
                      <a:pt x="30" y="84"/>
                    </a:cubicBezTo>
                    <a:cubicBezTo>
                      <a:pt x="31" y="83"/>
                      <a:pt x="31" y="82"/>
                      <a:pt x="31" y="83"/>
                    </a:cubicBezTo>
                    <a:cubicBezTo>
                      <a:pt x="31" y="82"/>
                      <a:pt x="31" y="83"/>
                      <a:pt x="30" y="83"/>
                    </a:cubicBezTo>
                    <a:cubicBezTo>
                      <a:pt x="30" y="82"/>
                      <a:pt x="31" y="82"/>
                      <a:pt x="31" y="82"/>
                    </a:cubicBezTo>
                    <a:cubicBezTo>
                      <a:pt x="31" y="83"/>
                      <a:pt x="32" y="82"/>
                      <a:pt x="32" y="82"/>
                    </a:cubicBezTo>
                    <a:cubicBezTo>
                      <a:pt x="33" y="82"/>
                      <a:pt x="33" y="82"/>
                      <a:pt x="33" y="83"/>
                    </a:cubicBezTo>
                    <a:cubicBezTo>
                      <a:pt x="33" y="82"/>
                      <a:pt x="33" y="82"/>
                      <a:pt x="33" y="82"/>
                    </a:cubicBezTo>
                    <a:cubicBezTo>
                      <a:pt x="34" y="83"/>
                      <a:pt x="34" y="81"/>
                      <a:pt x="35" y="82"/>
                    </a:cubicBezTo>
                    <a:cubicBezTo>
                      <a:pt x="34" y="82"/>
                      <a:pt x="35" y="83"/>
                      <a:pt x="35" y="83"/>
                    </a:cubicBezTo>
                    <a:cubicBezTo>
                      <a:pt x="34" y="82"/>
                      <a:pt x="36" y="82"/>
                      <a:pt x="35" y="81"/>
                    </a:cubicBezTo>
                    <a:cubicBezTo>
                      <a:pt x="36" y="81"/>
                      <a:pt x="35" y="82"/>
                      <a:pt x="36" y="83"/>
                    </a:cubicBezTo>
                    <a:cubicBezTo>
                      <a:pt x="36" y="82"/>
                      <a:pt x="37" y="83"/>
                      <a:pt x="37" y="82"/>
                    </a:cubicBezTo>
                    <a:cubicBezTo>
                      <a:pt x="36" y="82"/>
                      <a:pt x="37" y="82"/>
                      <a:pt x="37" y="81"/>
                    </a:cubicBezTo>
                    <a:cubicBezTo>
                      <a:pt x="38" y="81"/>
                      <a:pt x="37" y="82"/>
                      <a:pt x="38" y="82"/>
                    </a:cubicBezTo>
                    <a:cubicBezTo>
                      <a:pt x="38" y="82"/>
                      <a:pt x="38" y="81"/>
                      <a:pt x="38" y="80"/>
                    </a:cubicBezTo>
                    <a:cubicBezTo>
                      <a:pt x="38" y="81"/>
                      <a:pt x="38" y="79"/>
                      <a:pt x="39" y="80"/>
                    </a:cubicBezTo>
                    <a:cubicBezTo>
                      <a:pt x="39" y="81"/>
                      <a:pt x="38" y="81"/>
                      <a:pt x="39" y="81"/>
                    </a:cubicBezTo>
                    <a:cubicBezTo>
                      <a:pt x="40" y="81"/>
                      <a:pt x="39" y="79"/>
                      <a:pt x="40" y="79"/>
                    </a:cubicBezTo>
                    <a:cubicBezTo>
                      <a:pt x="39" y="78"/>
                      <a:pt x="39" y="77"/>
                      <a:pt x="40" y="77"/>
                    </a:cubicBezTo>
                    <a:cubicBezTo>
                      <a:pt x="41" y="77"/>
                      <a:pt x="39" y="77"/>
                      <a:pt x="40" y="78"/>
                    </a:cubicBezTo>
                    <a:cubicBezTo>
                      <a:pt x="40" y="78"/>
                      <a:pt x="40" y="78"/>
                      <a:pt x="40" y="78"/>
                    </a:cubicBezTo>
                    <a:cubicBezTo>
                      <a:pt x="41" y="79"/>
                      <a:pt x="39" y="80"/>
                      <a:pt x="40" y="81"/>
                    </a:cubicBezTo>
                    <a:cubicBezTo>
                      <a:pt x="41" y="80"/>
                      <a:pt x="41" y="80"/>
                      <a:pt x="41" y="80"/>
                    </a:cubicBezTo>
                    <a:cubicBezTo>
                      <a:pt x="41" y="81"/>
                      <a:pt x="41" y="81"/>
                      <a:pt x="41" y="81"/>
                    </a:cubicBezTo>
                    <a:cubicBezTo>
                      <a:pt x="41" y="81"/>
                      <a:pt x="42" y="81"/>
                      <a:pt x="42" y="81"/>
                    </a:cubicBezTo>
                    <a:cubicBezTo>
                      <a:pt x="42" y="80"/>
                      <a:pt x="42" y="81"/>
                      <a:pt x="42" y="80"/>
                    </a:cubicBezTo>
                    <a:cubicBezTo>
                      <a:pt x="42" y="80"/>
                      <a:pt x="42" y="79"/>
                      <a:pt x="43" y="79"/>
                    </a:cubicBezTo>
                    <a:cubicBezTo>
                      <a:pt x="43" y="80"/>
                      <a:pt x="43" y="80"/>
                      <a:pt x="43" y="80"/>
                    </a:cubicBezTo>
                    <a:cubicBezTo>
                      <a:pt x="44" y="81"/>
                      <a:pt x="43" y="80"/>
                      <a:pt x="44" y="80"/>
                    </a:cubicBezTo>
                    <a:cubicBezTo>
                      <a:pt x="44" y="80"/>
                      <a:pt x="44" y="80"/>
                      <a:pt x="44" y="80"/>
                    </a:cubicBezTo>
                    <a:cubicBezTo>
                      <a:pt x="46" y="80"/>
                      <a:pt x="49" y="78"/>
                      <a:pt x="49" y="76"/>
                    </a:cubicBezTo>
                    <a:cubicBezTo>
                      <a:pt x="50" y="76"/>
                      <a:pt x="51" y="76"/>
                      <a:pt x="52" y="76"/>
                    </a:cubicBezTo>
                    <a:cubicBezTo>
                      <a:pt x="51" y="76"/>
                      <a:pt x="51" y="75"/>
                      <a:pt x="52" y="75"/>
                    </a:cubicBezTo>
                    <a:cubicBezTo>
                      <a:pt x="52" y="76"/>
                      <a:pt x="52" y="76"/>
                      <a:pt x="52" y="76"/>
                    </a:cubicBezTo>
                    <a:cubicBezTo>
                      <a:pt x="53" y="76"/>
                      <a:pt x="54" y="75"/>
                      <a:pt x="54" y="74"/>
                    </a:cubicBezTo>
                    <a:cubicBezTo>
                      <a:pt x="54" y="74"/>
                      <a:pt x="54" y="74"/>
                      <a:pt x="54" y="74"/>
                    </a:cubicBezTo>
                    <a:cubicBezTo>
                      <a:pt x="55" y="74"/>
                      <a:pt x="54" y="73"/>
                      <a:pt x="54" y="73"/>
                    </a:cubicBezTo>
                    <a:cubicBezTo>
                      <a:pt x="55" y="73"/>
                      <a:pt x="55" y="73"/>
                      <a:pt x="55" y="73"/>
                    </a:cubicBezTo>
                    <a:cubicBezTo>
                      <a:pt x="55" y="73"/>
                      <a:pt x="55" y="73"/>
                      <a:pt x="55" y="73"/>
                    </a:cubicBezTo>
                    <a:cubicBezTo>
                      <a:pt x="55" y="72"/>
                      <a:pt x="56" y="72"/>
                      <a:pt x="56" y="73"/>
                    </a:cubicBezTo>
                    <a:cubicBezTo>
                      <a:pt x="56" y="73"/>
                      <a:pt x="56" y="72"/>
                      <a:pt x="56" y="72"/>
                    </a:cubicBezTo>
                    <a:cubicBezTo>
                      <a:pt x="57" y="72"/>
                      <a:pt x="58" y="71"/>
                      <a:pt x="58" y="70"/>
                    </a:cubicBezTo>
                    <a:cubicBezTo>
                      <a:pt x="58" y="71"/>
                      <a:pt x="58" y="70"/>
                      <a:pt x="57" y="70"/>
                    </a:cubicBezTo>
                    <a:cubicBezTo>
                      <a:pt x="57" y="69"/>
                      <a:pt x="58" y="70"/>
                      <a:pt x="58" y="69"/>
                    </a:cubicBezTo>
                    <a:cubicBezTo>
                      <a:pt x="58" y="69"/>
                      <a:pt x="58" y="69"/>
                      <a:pt x="58" y="70"/>
                    </a:cubicBezTo>
                    <a:cubicBezTo>
                      <a:pt x="60" y="70"/>
                      <a:pt x="61" y="68"/>
                      <a:pt x="62" y="67"/>
                    </a:cubicBezTo>
                    <a:cubicBezTo>
                      <a:pt x="62" y="67"/>
                      <a:pt x="62" y="66"/>
                      <a:pt x="62" y="66"/>
                    </a:cubicBezTo>
                    <a:cubicBezTo>
                      <a:pt x="63" y="66"/>
                      <a:pt x="63" y="64"/>
                      <a:pt x="64" y="64"/>
                    </a:cubicBezTo>
                    <a:cubicBezTo>
                      <a:pt x="64" y="64"/>
                      <a:pt x="63" y="63"/>
                      <a:pt x="63" y="62"/>
                    </a:cubicBezTo>
                    <a:cubicBezTo>
                      <a:pt x="63" y="61"/>
                      <a:pt x="64" y="63"/>
                      <a:pt x="65" y="62"/>
                    </a:cubicBezTo>
                    <a:cubicBezTo>
                      <a:pt x="65" y="62"/>
                      <a:pt x="65" y="61"/>
                      <a:pt x="65" y="61"/>
                    </a:cubicBezTo>
                    <a:cubicBezTo>
                      <a:pt x="66" y="61"/>
                      <a:pt x="66" y="61"/>
                      <a:pt x="66" y="61"/>
                    </a:cubicBezTo>
                    <a:cubicBezTo>
                      <a:pt x="65" y="61"/>
                      <a:pt x="66" y="60"/>
                      <a:pt x="66" y="60"/>
                    </a:cubicBezTo>
                    <a:cubicBezTo>
                      <a:pt x="66" y="60"/>
                      <a:pt x="66" y="60"/>
                      <a:pt x="66" y="60"/>
                    </a:cubicBezTo>
                    <a:cubicBezTo>
                      <a:pt x="66" y="60"/>
                      <a:pt x="67" y="60"/>
                      <a:pt x="67" y="59"/>
                    </a:cubicBezTo>
                    <a:cubicBezTo>
                      <a:pt x="67" y="59"/>
                      <a:pt x="68" y="58"/>
                      <a:pt x="67" y="58"/>
                    </a:cubicBezTo>
                    <a:cubicBezTo>
                      <a:pt x="67" y="58"/>
                      <a:pt x="67" y="58"/>
                      <a:pt x="67" y="58"/>
                    </a:cubicBezTo>
                    <a:cubicBezTo>
                      <a:pt x="67" y="58"/>
                      <a:pt x="67" y="58"/>
                      <a:pt x="67" y="58"/>
                    </a:cubicBezTo>
                    <a:cubicBezTo>
                      <a:pt x="67" y="57"/>
                      <a:pt x="67" y="57"/>
                      <a:pt x="67" y="57"/>
                    </a:cubicBezTo>
                    <a:cubicBezTo>
                      <a:pt x="68" y="57"/>
                      <a:pt x="68" y="58"/>
                      <a:pt x="68" y="58"/>
                    </a:cubicBezTo>
                    <a:cubicBezTo>
                      <a:pt x="69" y="57"/>
                      <a:pt x="67" y="57"/>
                      <a:pt x="67" y="57"/>
                    </a:cubicBezTo>
                    <a:cubicBezTo>
                      <a:pt x="67" y="56"/>
                      <a:pt x="68" y="56"/>
                      <a:pt x="68" y="56"/>
                    </a:cubicBezTo>
                    <a:cubicBezTo>
                      <a:pt x="68" y="57"/>
                      <a:pt x="68" y="57"/>
                      <a:pt x="68" y="57"/>
                    </a:cubicBezTo>
                    <a:cubicBezTo>
                      <a:pt x="68" y="57"/>
                      <a:pt x="68" y="57"/>
                      <a:pt x="69" y="57"/>
                    </a:cubicBezTo>
                    <a:cubicBezTo>
                      <a:pt x="69" y="57"/>
                      <a:pt x="68" y="56"/>
                      <a:pt x="68" y="56"/>
                    </a:cubicBezTo>
                    <a:cubicBezTo>
                      <a:pt x="68" y="56"/>
                      <a:pt x="69" y="55"/>
                      <a:pt x="69" y="55"/>
                    </a:cubicBezTo>
                    <a:cubicBezTo>
                      <a:pt x="69" y="55"/>
                      <a:pt x="69" y="55"/>
                      <a:pt x="69" y="54"/>
                    </a:cubicBezTo>
                    <a:cubicBezTo>
                      <a:pt x="69" y="54"/>
                      <a:pt x="70" y="54"/>
                      <a:pt x="70" y="54"/>
                    </a:cubicBezTo>
                    <a:cubicBezTo>
                      <a:pt x="69" y="56"/>
                      <a:pt x="70" y="58"/>
                      <a:pt x="71" y="58"/>
                    </a:cubicBezTo>
                    <a:cubicBezTo>
                      <a:pt x="71" y="58"/>
                      <a:pt x="70" y="58"/>
                      <a:pt x="71" y="58"/>
                    </a:cubicBezTo>
                    <a:cubicBezTo>
                      <a:pt x="71" y="59"/>
                      <a:pt x="72" y="59"/>
                      <a:pt x="71" y="59"/>
                    </a:cubicBezTo>
                    <a:cubicBezTo>
                      <a:pt x="72" y="59"/>
                      <a:pt x="71" y="59"/>
                      <a:pt x="71" y="60"/>
                    </a:cubicBezTo>
                    <a:cubicBezTo>
                      <a:pt x="71" y="60"/>
                      <a:pt x="72" y="60"/>
                      <a:pt x="72" y="60"/>
                    </a:cubicBezTo>
                    <a:cubicBezTo>
                      <a:pt x="71" y="61"/>
                      <a:pt x="73" y="62"/>
                      <a:pt x="73" y="63"/>
                    </a:cubicBezTo>
                    <a:cubicBezTo>
                      <a:pt x="73" y="63"/>
                      <a:pt x="72" y="63"/>
                      <a:pt x="72" y="63"/>
                    </a:cubicBezTo>
                    <a:cubicBezTo>
                      <a:pt x="73" y="64"/>
                      <a:pt x="73" y="65"/>
                      <a:pt x="74" y="65"/>
                    </a:cubicBezTo>
                    <a:cubicBezTo>
                      <a:pt x="74" y="65"/>
                      <a:pt x="74" y="65"/>
                      <a:pt x="74" y="65"/>
                    </a:cubicBezTo>
                    <a:cubicBezTo>
                      <a:pt x="74" y="66"/>
                      <a:pt x="74" y="66"/>
                      <a:pt x="75" y="66"/>
                    </a:cubicBezTo>
                    <a:cubicBezTo>
                      <a:pt x="75" y="66"/>
                      <a:pt x="75" y="66"/>
                      <a:pt x="75" y="66"/>
                    </a:cubicBezTo>
                    <a:cubicBezTo>
                      <a:pt x="75" y="66"/>
                      <a:pt x="76" y="66"/>
                      <a:pt x="76" y="66"/>
                    </a:cubicBezTo>
                    <a:cubicBezTo>
                      <a:pt x="76" y="66"/>
                      <a:pt x="76" y="66"/>
                      <a:pt x="76" y="66"/>
                    </a:cubicBezTo>
                    <a:cubicBezTo>
                      <a:pt x="76" y="67"/>
                      <a:pt x="76" y="67"/>
                      <a:pt x="77" y="67"/>
                    </a:cubicBezTo>
                    <a:cubicBezTo>
                      <a:pt x="77" y="68"/>
                      <a:pt x="76" y="67"/>
                      <a:pt x="76" y="68"/>
                    </a:cubicBezTo>
                    <a:cubicBezTo>
                      <a:pt x="75" y="68"/>
                      <a:pt x="76" y="69"/>
                      <a:pt x="76" y="69"/>
                    </a:cubicBezTo>
                    <a:cubicBezTo>
                      <a:pt x="77" y="69"/>
                      <a:pt x="77" y="69"/>
                      <a:pt x="77" y="69"/>
                    </a:cubicBezTo>
                    <a:cubicBezTo>
                      <a:pt x="78" y="70"/>
                      <a:pt x="77" y="70"/>
                      <a:pt x="77" y="70"/>
                    </a:cubicBezTo>
                    <a:cubicBezTo>
                      <a:pt x="78" y="70"/>
                      <a:pt x="79" y="70"/>
                      <a:pt x="80" y="70"/>
                    </a:cubicBezTo>
                    <a:cubicBezTo>
                      <a:pt x="79" y="70"/>
                      <a:pt x="79" y="71"/>
                      <a:pt x="78" y="71"/>
                    </a:cubicBezTo>
                    <a:cubicBezTo>
                      <a:pt x="79" y="72"/>
                      <a:pt x="80" y="71"/>
                      <a:pt x="81" y="71"/>
                    </a:cubicBezTo>
                    <a:cubicBezTo>
                      <a:pt x="81" y="72"/>
                      <a:pt x="82" y="72"/>
                      <a:pt x="83" y="72"/>
                    </a:cubicBezTo>
                    <a:cubicBezTo>
                      <a:pt x="82" y="73"/>
                      <a:pt x="82" y="72"/>
                      <a:pt x="82" y="72"/>
                    </a:cubicBezTo>
                    <a:cubicBezTo>
                      <a:pt x="82" y="73"/>
                      <a:pt x="82" y="73"/>
                      <a:pt x="82" y="73"/>
                    </a:cubicBezTo>
                    <a:cubicBezTo>
                      <a:pt x="81" y="73"/>
                      <a:pt x="81" y="74"/>
                      <a:pt x="81" y="74"/>
                    </a:cubicBezTo>
                    <a:cubicBezTo>
                      <a:pt x="81" y="74"/>
                      <a:pt x="82" y="75"/>
                      <a:pt x="82" y="76"/>
                    </a:cubicBezTo>
                    <a:cubicBezTo>
                      <a:pt x="83" y="75"/>
                      <a:pt x="84" y="76"/>
                      <a:pt x="84" y="76"/>
                    </a:cubicBezTo>
                    <a:cubicBezTo>
                      <a:pt x="85" y="76"/>
                      <a:pt x="84" y="77"/>
                      <a:pt x="84" y="77"/>
                    </a:cubicBezTo>
                    <a:cubicBezTo>
                      <a:pt x="85" y="77"/>
                      <a:pt x="86" y="78"/>
                      <a:pt x="87" y="79"/>
                    </a:cubicBezTo>
                    <a:cubicBezTo>
                      <a:pt x="87" y="79"/>
                      <a:pt x="87" y="79"/>
                      <a:pt x="87" y="79"/>
                    </a:cubicBezTo>
                    <a:cubicBezTo>
                      <a:pt x="87" y="79"/>
                      <a:pt x="88" y="80"/>
                      <a:pt x="90" y="80"/>
                    </a:cubicBezTo>
                    <a:cubicBezTo>
                      <a:pt x="90" y="80"/>
                      <a:pt x="89" y="80"/>
                      <a:pt x="89" y="80"/>
                    </a:cubicBezTo>
                    <a:cubicBezTo>
                      <a:pt x="90" y="81"/>
                      <a:pt x="90" y="79"/>
                      <a:pt x="91" y="80"/>
                    </a:cubicBezTo>
                    <a:cubicBezTo>
                      <a:pt x="90" y="80"/>
                      <a:pt x="90" y="80"/>
                      <a:pt x="90" y="80"/>
                    </a:cubicBezTo>
                    <a:cubicBezTo>
                      <a:pt x="91" y="80"/>
                      <a:pt x="91" y="81"/>
                      <a:pt x="92" y="81"/>
                    </a:cubicBezTo>
                    <a:cubicBezTo>
                      <a:pt x="92" y="81"/>
                      <a:pt x="92" y="81"/>
                      <a:pt x="92" y="81"/>
                    </a:cubicBezTo>
                    <a:cubicBezTo>
                      <a:pt x="92" y="81"/>
                      <a:pt x="93" y="82"/>
                      <a:pt x="94" y="81"/>
                    </a:cubicBezTo>
                    <a:cubicBezTo>
                      <a:pt x="94" y="82"/>
                      <a:pt x="94" y="82"/>
                      <a:pt x="93" y="82"/>
                    </a:cubicBezTo>
                    <a:cubicBezTo>
                      <a:pt x="94" y="83"/>
                      <a:pt x="94" y="82"/>
                      <a:pt x="95" y="82"/>
                    </a:cubicBezTo>
                    <a:cubicBezTo>
                      <a:pt x="95" y="82"/>
                      <a:pt x="95" y="83"/>
                      <a:pt x="95" y="83"/>
                    </a:cubicBezTo>
                    <a:cubicBezTo>
                      <a:pt x="95" y="82"/>
                      <a:pt x="96" y="83"/>
                      <a:pt x="97" y="83"/>
                    </a:cubicBezTo>
                    <a:cubicBezTo>
                      <a:pt x="96" y="83"/>
                      <a:pt x="97" y="83"/>
                      <a:pt x="97" y="84"/>
                    </a:cubicBezTo>
                    <a:cubicBezTo>
                      <a:pt x="100" y="85"/>
                      <a:pt x="104" y="85"/>
                      <a:pt x="107" y="85"/>
                    </a:cubicBezTo>
                    <a:cubicBezTo>
                      <a:pt x="107" y="86"/>
                      <a:pt x="106" y="85"/>
                      <a:pt x="106" y="86"/>
                    </a:cubicBezTo>
                    <a:cubicBezTo>
                      <a:pt x="106" y="85"/>
                      <a:pt x="107" y="86"/>
                      <a:pt x="108" y="86"/>
                    </a:cubicBezTo>
                    <a:cubicBezTo>
                      <a:pt x="108" y="86"/>
                      <a:pt x="108" y="86"/>
                      <a:pt x="108" y="86"/>
                    </a:cubicBezTo>
                    <a:cubicBezTo>
                      <a:pt x="109" y="85"/>
                      <a:pt x="109" y="86"/>
                      <a:pt x="109" y="86"/>
                    </a:cubicBezTo>
                    <a:cubicBezTo>
                      <a:pt x="109" y="86"/>
                      <a:pt x="109" y="86"/>
                      <a:pt x="109" y="86"/>
                    </a:cubicBezTo>
                    <a:cubicBezTo>
                      <a:pt x="110" y="85"/>
                      <a:pt x="110" y="87"/>
                      <a:pt x="111" y="85"/>
                    </a:cubicBezTo>
                    <a:cubicBezTo>
                      <a:pt x="111" y="86"/>
                      <a:pt x="111" y="86"/>
                      <a:pt x="111" y="86"/>
                    </a:cubicBezTo>
                    <a:cubicBezTo>
                      <a:pt x="111" y="85"/>
                      <a:pt x="112" y="86"/>
                      <a:pt x="112" y="85"/>
                    </a:cubicBezTo>
                    <a:cubicBezTo>
                      <a:pt x="112" y="86"/>
                      <a:pt x="112" y="86"/>
                      <a:pt x="112" y="86"/>
                    </a:cubicBezTo>
                    <a:cubicBezTo>
                      <a:pt x="113" y="86"/>
                      <a:pt x="114" y="84"/>
                      <a:pt x="114" y="85"/>
                    </a:cubicBezTo>
                    <a:cubicBezTo>
                      <a:pt x="115" y="85"/>
                      <a:pt x="116" y="85"/>
                      <a:pt x="116" y="84"/>
                    </a:cubicBezTo>
                    <a:cubicBezTo>
                      <a:pt x="116" y="84"/>
                      <a:pt x="116" y="84"/>
                      <a:pt x="116" y="85"/>
                    </a:cubicBezTo>
                    <a:cubicBezTo>
                      <a:pt x="118" y="84"/>
                      <a:pt x="121" y="83"/>
                      <a:pt x="123" y="81"/>
                    </a:cubicBezTo>
                    <a:cubicBezTo>
                      <a:pt x="123" y="81"/>
                      <a:pt x="123" y="82"/>
                      <a:pt x="123" y="82"/>
                    </a:cubicBezTo>
                    <a:cubicBezTo>
                      <a:pt x="124" y="80"/>
                      <a:pt x="126" y="82"/>
                      <a:pt x="126" y="79"/>
                    </a:cubicBezTo>
                    <a:cubicBezTo>
                      <a:pt x="126" y="79"/>
                      <a:pt x="126" y="79"/>
                      <a:pt x="126" y="79"/>
                    </a:cubicBezTo>
                    <a:cubicBezTo>
                      <a:pt x="126" y="79"/>
                      <a:pt x="127" y="79"/>
                      <a:pt x="127" y="79"/>
                    </a:cubicBezTo>
                    <a:cubicBezTo>
                      <a:pt x="127" y="79"/>
                      <a:pt x="128" y="78"/>
                      <a:pt x="128" y="78"/>
                    </a:cubicBezTo>
                    <a:cubicBezTo>
                      <a:pt x="128" y="78"/>
                      <a:pt x="128" y="78"/>
                      <a:pt x="128" y="78"/>
                    </a:cubicBezTo>
                    <a:cubicBezTo>
                      <a:pt x="129" y="78"/>
                      <a:pt x="129" y="77"/>
                      <a:pt x="129" y="77"/>
                    </a:cubicBezTo>
                    <a:cubicBezTo>
                      <a:pt x="129" y="77"/>
                      <a:pt x="129" y="77"/>
                      <a:pt x="129" y="77"/>
                    </a:cubicBezTo>
                    <a:cubicBezTo>
                      <a:pt x="131" y="77"/>
                      <a:pt x="133" y="76"/>
                      <a:pt x="134" y="74"/>
                    </a:cubicBezTo>
                    <a:cubicBezTo>
                      <a:pt x="135" y="73"/>
                      <a:pt x="136" y="71"/>
                      <a:pt x="136" y="70"/>
                    </a:cubicBezTo>
                    <a:cubicBezTo>
                      <a:pt x="136" y="69"/>
                      <a:pt x="137" y="70"/>
                      <a:pt x="137" y="70"/>
                    </a:cubicBezTo>
                    <a:cubicBezTo>
                      <a:pt x="137" y="68"/>
                      <a:pt x="138" y="67"/>
                      <a:pt x="138" y="65"/>
                    </a:cubicBezTo>
                    <a:cubicBezTo>
                      <a:pt x="138" y="64"/>
                      <a:pt x="139" y="63"/>
                      <a:pt x="137" y="61"/>
                    </a:cubicBezTo>
                    <a:close/>
                    <a:moveTo>
                      <a:pt x="70" y="54"/>
                    </a:moveTo>
                    <a:cubicBezTo>
                      <a:pt x="70" y="54"/>
                      <a:pt x="70" y="54"/>
                      <a:pt x="70" y="54"/>
                    </a:cubicBezTo>
                    <a:cubicBezTo>
                      <a:pt x="70" y="54"/>
                      <a:pt x="70" y="54"/>
                      <a:pt x="70" y="54"/>
                    </a:cubicBezTo>
                    <a:close/>
                    <a:moveTo>
                      <a:pt x="69" y="53"/>
                    </a:moveTo>
                    <a:cubicBezTo>
                      <a:pt x="69" y="53"/>
                      <a:pt x="69" y="53"/>
                      <a:pt x="69" y="53"/>
                    </a:cubicBezTo>
                    <a:cubicBezTo>
                      <a:pt x="69" y="53"/>
                      <a:pt x="69" y="53"/>
                      <a:pt x="69" y="53"/>
                    </a:cubicBezTo>
                    <a:cubicBezTo>
                      <a:pt x="69" y="53"/>
                      <a:pt x="69" y="53"/>
                      <a:pt x="69" y="52"/>
                    </a:cubicBezTo>
                    <a:cubicBezTo>
                      <a:pt x="69" y="52"/>
                      <a:pt x="69" y="52"/>
                      <a:pt x="69" y="52"/>
                    </a:cubicBezTo>
                    <a:cubicBezTo>
                      <a:pt x="69" y="52"/>
                      <a:pt x="69" y="52"/>
                      <a:pt x="69" y="52"/>
                    </a:cubicBezTo>
                    <a:cubicBezTo>
                      <a:pt x="69" y="52"/>
                      <a:pt x="69" y="52"/>
                      <a:pt x="69" y="52"/>
                    </a:cubicBezTo>
                    <a:cubicBezTo>
                      <a:pt x="69" y="53"/>
                      <a:pt x="69" y="53"/>
                      <a:pt x="69" y="53"/>
                    </a:cubicBezTo>
                    <a:cubicBezTo>
                      <a:pt x="69" y="53"/>
                      <a:pt x="69" y="53"/>
                      <a:pt x="69" y="53"/>
                    </a:cubicBezTo>
                    <a:cubicBezTo>
                      <a:pt x="69" y="53"/>
                      <a:pt x="69" y="53"/>
                      <a:pt x="69" y="52"/>
                    </a:cubicBezTo>
                    <a:cubicBezTo>
                      <a:pt x="69" y="53"/>
                      <a:pt x="69" y="53"/>
                      <a:pt x="69" y="53"/>
                    </a:cubicBezTo>
                    <a:close/>
                    <a:moveTo>
                      <a:pt x="69" y="53"/>
                    </a:moveTo>
                    <a:cubicBezTo>
                      <a:pt x="69" y="53"/>
                      <a:pt x="68" y="53"/>
                      <a:pt x="68" y="53"/>
                    </a:cubicBezTo>
                    <a:cubicBezTo>
                      <a:pt x="69" y="53"/>
                      <a:pt x="69" y="53"/>
                      <a:pt x="69" y="53"/>
                    </a:cubicBezTo>
                    <a:cubicBezTo>
                      <a:pt x="69" y="53"/>
                      <a:pt x="69" y="53"/>
                      <a:pt x="69" y="53"/>
                    </a:cubicBezTo>
                    <a:close/>
                    <a:moveTo>
                      <a:pt x="68" y="55"/>
                    </a:moveTo>
                    <a:cubicBezTo>
                      <a:pt x="68" y="54"/>
                      <a:pt x="68" y="54"/>
                      <a:pt x="68" y="54"/>
                    </a:cubicBezTo>
                    <a:cubicBezTo>
                      <a:pt x="69" y="54"/>
                      <a:pt x="69" y="54"/>
                      <a:pt x="69" y="54"/>
                    </a:cubicBezTo>
                    <a:cubicBezTo>
                      <a:pt x="68" y="54"/>
                      <a:pt x="69" y="54"/>
                      <a:pt x="69" y="54"/>
                    </a:cubicBezTo>
                    <a:cubicBezTo>
                      <a:pt x="69" y="54"/>
                      <a:pt x="69" y="54"/>
                      <a:pt x="69" y="54"/>
                    </a:cubicBezTo>
                    <a:cubicBezTo>
                      <a:pt x="69" y="54"/>
                      <a:pt x="68" y="55"/>
                      <a:pt x="68" y="55"/>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6" name="Freeform 178"/>
              <p:cNvSpPr>
                <a:spLocks/>
              </p:cNvSpPr>
              <p:nvPr/>
            </p:nvSpPr>
            <p:spPr bwMode="auto">
              <a:xfrm>
                <a:off x="3845" y="200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7" name="Freeform 179"/>
              <p:cNvSpPr>
                <a:spLocks/>
              </p:cNvSpPr>
              <p:nvPr/>
            </p:nvSpPr>
            <p:spPr bwMode="auto">
              <a:xfrm>
                <a:off x="3698" y="2062"/>
                <a:ext cx="2" cy="4"/>
              </a:xfrm>
              <a:custGeom>
                <a:avLst/>
                <a:gdLst>
                  <a:gd name="T0" fmla="*/ 0 w 1"/>
                  <a:gd name="T1" fmla="*/ 0 h 2"/>
                  <a:gd name="T2" fmla="*/ 2 w 1"/>
                  <a:gd name="T3" fmla="*/ 2 h 2"/>
                  <a:gd name="T4" fmla="*/ 0 w 1"/>
                  <a:gd name="T5" fmla="*/ 4 h 2"/>
                  <a:gd name="T6" fmla="*/ 2 w 1"/>
                  <a:gd name="T7" fmla="*/ 0 h 2"/>
                  <a:gd name="T8" fmla="*/ 2 w 1"/>
                  <a:gd name="T9" fmla="*/ 0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1"/>
                      <a:pt x="0" y="1"/>
                      <a:pt x="1" y="1"/>
                    </a:cubicBezTo>
                    <a:cubicBezTo>
                      <a:pt x="1" y="1"/>
                      <a:pt x="0" y="1"/>
                      <a:pt x="0" y="2"/>
                    </a:cubicBezTo>
                    <a:cubicBezTo>
                      <a:pt x="1" y="1"/>
                      <a:pt x="1" y="0"/>
                      <a:pt x="1" y="0"/>
                    </a:cubicBez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8" name="Freeform 180"/>
              <p:cNvSpPr>
                <a:spLocks/>
              </p:cNvSpPr>
              <p:nvPr/>
            </p:nvSpPr>
            <p:spPr bwMode="auto">
              <a:xfrm>
                <a:off x="3698" y="206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9" name="Freeform 181"/>
              <p:cNvSpPr>
                <a:spLocks/>
              </p:cNvSpPr>
              <p:nvPr/>
            </p:nvSpPr>
            <p:spPr bwMode="auto">
              <a:xfrm>
                <a:off x="3700" y="206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0" name="Freeform 182"/>
              <p:cNvSpPr>
                <a:spLocks/>
              </p:cNvSpPr>
              <p:nvPr/>
            </p:nvSpPr>
            <p:spPr bwMode="auto">
              <a:xfrm>
                <a:off x="3805" y="203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1" name="Freeform 183"/>
              <p:cNvSpPr>
                <a:spLocks/>
              </p:cNvSpPr>
              <p:nvPr/>
            </p:nvSpPr>
            <p:spPr bwMode="auto">
              <a:xfrm>
                <a:off x="3684" y="2026"/>
                <a:ext cx="2" cy="2"/>
              </a:xfrm>
              <a:custGeom>
                <a:avLst/>
                <a:gdLst>
                  <a:gd name="T0" fmla="*/ 2 w 1"/>
                  <a:gd name="T1" fmla="*/ 0 h 1"/>
                  <a:gd name="T2" fmla="*/ 0 w 1"/>
                  <a:gd name="T3" fmla="*/ 2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2" name="Freeform 184"/>
              <p:cNvSpPr>
                <a:spLocks/>
              </p:cNvSpPr>
              <p:nvPr/>
            </p:nvSpPr>
            <p:spPr bwMode="auto">
              <a:xfrm>
                <a:off x="3698" y="2059"/>
                <a:ext cx="0" cy="3"/>
              </a:xfrm>
              <a:custGeom>
                <a:avLst/>
                <a:gdLst>
                  <a:gd name="T0" fmla="*/ 3 h 1"/>
                  <a:gd name="T1" fmla="*/ 0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3" name="Freeform 185"/>
              <p:cNvSpPr>
                <a:spLocks/>
              </p:cNvSpPr>
              <p:nvPr/>
            </p:nvSpPr>
            <p:spPr bwMode="auto">
              <a:xfrm>
                <a:off x="3703" y="2066"/>
                <a:ext cx="2" cy="0"/>
              </a:xfrm>
              <a:custGeom>
                <a:avLst/>
                <a:gdLst>
                  <a:gd name="T0" fmla="*/ 2 w 1"/>
                  <a:gd name="T1" fmla="*/ 0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4" name="Freeform 186"/>
              <p:cNvSpPr>
                <a:spLocks/>
              </p:cNvSpPr>
              <p:nvPr/>
            </p:nvSpPr>
            <p:spPr bwMode="auto">
              <a:xfrm>
                <a:off x="3712" y="2073"/>
                <a:ext cx="3"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5" name="Freeform 187"/>
              <p:cNvSpPr>
                <a:spLocks/>
              </p:cNvSpPr>
              <p:nvPr/>
            </p:nvSpPr>
            <p:spPr bwMode="auto">
              <a:xfrm>
                <a:off x="3715" y="2071"/>
                <a:ext cx="2"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6" name="Freeform 188"/>
              <p:cNvSpPr>
                <a:spLocks/>
              </p:cNvSpPr>
              <p:nvPr/>
            </p:nvSpPr>
            <p:spPr bwMode="auto">
              <a:xfrm>
                <a:off x="3734" y="2078"/>
                <a:ext cx="2" cy="3"/>
              </a:xfrm>
              <a:custGeom>
                <a:avLst/>
                <a:gdLst>
                  <a:gd name="T0" fmla="*/ 0 w 1"/>
                  <a:gd name="T1" fmla="*/ 0 h 1"/>
                  <a:gd name="T2" fmla="*/ 2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7" name="Freeform 189"/>
              <p:cNvSpPr>
                <a:spLocks/>
              </p:cNvSpPr>
              <p:nvPr/>
            </p:nvSpPr>
            <p:spPr bwMode="auto">
              <a:xfrm>
                <a:off x="3743" y="207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8" name="Freeform 190"/>
              <p:cNvSpPr>
                <a:spLocks/>
              </p:cNvSpPr>
              <p:nvPr/>
            </p:nvSpPr>
            <p:spPr bwMode="auto">
              <a:xfrm>
                <a:off x="3852" y="2036"/>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1" y="0"/>
                    </a:cubicBezTo>
                    <a:cubicBezTo>
                      <a:pt x="1"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9" name="Freeform 191"/>
              <p:cNvSpPr>
                <a:spLocks/>
              </p:cNvSpPr>
              <p:nvPr/>
            </p:nvSpPr>
            <p:spPr bwMode="auto">
              <a:xfrm>
                <a:off x="3880" y="2062"/>
                <a:ext cx="0" cy="2"/>
              </a:xfrm>
              <a:custGeom>
                <a:avLst/>
                <a:gdLst>
                  <a:gd name="T0" fmla="*/ 2 h 2"/>
                  <a:gd name="T1" fmla="*/ 0 h 2"/>
                  <a:gd name="T2" fmla="*/ 2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0" name="Freeform 192"/>
              <p:cNvSpPr>
                <a:spLocks/>
              </p:cNvSpPr>
              <p:nvPr/>
            </p:nvSpPr>
            <p:spPr bwMode="auto">
              <a:xfrm>
                <a:off x="3414" y="1687"/>
                <a:ext cx="2" cy="3"/>
              </a:xfrm>
              <a:custGeom>
                <a:avLst/>
                <a:gdLst>
                  <a:gd name="T0" fmla="*/ 0 w 1"/>
                  <a:gd name="T1" fmla="*/ 0 h 1"/>
                  <a:gd name="T2" fmla="*/ 2 w 1"/>
                  <a:gd name="T3" fmla="*/ 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1" name="Freeform 193"/>
              <p:cNvSpPr>
                <a:spLocks/>
              </p:cNvSpPr>
              <p:nvPr/>
            </p:nvSpPr>
            <p:spPr bwMode="auto">
              <a:xfrm>
                <a:off x="3392" y="1858"/>
                <a:ext cx="0" cy="2"/>
              </a:xfrm>
              <a:custGeom>
                <a:avLst/>
                <a:gdLst>
                  <a:gd name="T0" fmla="*/ 0 h 1"/>
                  <a:gd name="T1" fmla="*/ 0 h 1"/>
                  <a:gd name="T2" fmla="*/ 2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2" name="Freeform 194"/>
              <p:cNvSpPr>
                <a:spLocks/>
              </p:cNvSpPr>
              <p:nvPr/>
            </p:nvSpPr>
            <p:spPr bwMode="auto">
              <a:xfrm>
                <a:off x="3444" y="205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3" name="Freeform 195"/>
              <p:cNvSpPr>
                <a:spLocks/>
              </p:cNvSpPr>
              <p:nvPr/>
            </p:nvSpPr>
            <p:spPr bwMode="auto">
              <a:xfrm>
                <a:off x="3411" y="1690"/>
                <a:ext cx="5" cy="2"/>
              </a:xfrm>
              <a:custGeom>
                <a:avLst/>
                <a:gdLst>
                  <a:gd name="T0" fmla="*/ 5 w 2"/>
                  <a:gd name="T1" fmla="*/ 0 h 1"/>
                  <a:gd name="T2" fmla="*/ 3 w 2"/>
                  <a:gd name="T3" fmla="*/ 2 h 1"/>
                  <a:gd name="T4" fmla="*/ 0 w 2"/>
                  <a:gd name="T5" fmla="*/ 0 h 1"/>
                  <a:gd name="T6" fmla="*/ 5 w 2"/>
                  <a:gd name="T7" fmla="*/ 0 h 1"/>
                  <a:gd name="T8" fmla="*/ 5 w 2"/>
                  <a:gd name="T9" fmla="*/ 0 h 1"/>
                  <a:gd name="T10" fmla="*/ 5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1" y="0"/>
                      <a:pt x="1" y="0"/>
                      <a:pt x="1" y="1"/>
                    </a:cubicBezTo>
                    <a:cubicBezTo>
                      <a:pt x="0" y="1"/>
                      <a:pt x="0" y="0"/>
                      <a:pt x="0" y="0"/>
                    </a:cubicBezTo>
                    <a:cubicBezTo>
                      <a:pt x="0" y="1"/>
                      <a:pt x="1" y="1"/>
                      <a:pt x="2" y="0"/>
                    </a:cubicBezTo>
                    <a:cubicBezTo>
                      <a:pt x="2" y="0"/>
                      <a:pt x="2" y="0"/>
                      <a:pt x="2" y="0"/>
                    </a:cubicBezTo>
                    <a:cubicBezTo>
                      <a:pt x="2" y="0"/>
                      <a:pt x="2"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4" name="Freeform 196"/>
              <p:cNvSpPr>
                <a:spLocks/>
              </p:cNvSpPr>
              <p:nvPr/>
            </p:nvSpPr>
            <p:spPr bwMode="auto">
              <a:xfrm>
                <a:off x="3416" y="169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5" name="Freeform 197"/>
              <p:cNvSpPr>
                <a:spLocks/>
              </p:cNvSpPr>
              <p:nvPr/>
            </p:nvSpPr>
            <p:spPr bwMode="auto">
              <a:xfrm>
                <a:off x="3423" y="202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6" name="Freeform 198"/>
              <p:cNvSpPr>
                <a:spLocks/>
              </p:cNvSpPr>
              <p:nvPr/>
            </p:nvSpPr>
            <p:spPr bwMode="auto">
              <a:xfrm>
                <a:off x="3416" y="1687"/>
                <a:ext cx="2" cy="0"/>
              </a:xfrm>
              <a:custGeom>
                <a:avLst/>
                <a:gdLst>
                  <a:gd name="T0" fmla="*/ 0 w 1"/>
                  <a:gd name="T1" fmla="*/ 2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7" name="Freeform 199"/>
              <p:cNvSpPr>
                <a:spLocks/>
              </p:cNvSpPr>
              <p:nvPr/>
            </p:nvSpPr>
            <p:spPr bwMode="auto">
              <a:xfrm>
                <a:off x="3411" y="1694"/>
                <a:ext cx="0" cy="5"/>
              </a:xfrm>
              <a:custGeom>
                <a:avLst/>
                <a:gdLst>
                  <a:gd name="T0" fmla="*/ 0 h 2"/>
                  <a:gd name="T1" fmla="*/ 5 h 2"/>
                  <a:gd name="T2" fmla="*/ 0 h 2"/>
                  <a:gd name="T3" fmla="*/ 0 60000 65536"/>
                  <a:gd name="T4" fmla="*/ 0 60000 65536"/>
                  <a:gd name="T5" fmla="*/ 0 60000 65536"/>
                </a:gdLst>
                <a:ahLst/>
                <a:cxnLst>
                  <a:cxn ang="T3">
                    <a:pos x="0" y="T0"/>
                  </a:cxn>
                  <a:cxn ang="T4">
                    <a:pos x="0" y="T1"/>
                  </a:cxn>
                  <a:cxn ang="T5">
                    <a:pos x="0" y="T2"/>
                  </a:cxn>
                </a:cxnLst>
                <a:rect l="0" t="0" r="r" b="b"/>
                <a:pathLst>
                  <a:path h="2">
                    <a:moveTo>
                      <a:pt x="0" y="0"/>
                    </a:moveTo>
                    <a:cubicBezTo>
                      <a:pt x="0" y="1"/>
                      <a:pt x="0" y="2"/>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8" name="Freeform 200"/>
              <p:cNvSpPr>
                <a:spLocks/>
              </p:cNvSpPr>
              <p:nvPr/>
            </p:nvSpPr>
            <p:spPr bwMode="auto">
              <a:xfrm>
                <a:off x="3402" y="1708"/>
                <a:ext cx="0" cy="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9" name="Freeform 201"/>
              <p:cNvSpPr>
                <a:spLocks/>
              </p:cNvSpPr>
              <p:nvPr/>
            </p:nvSpPr>
            <p:spPr bwMode="auto">
              <a:xfrm>
                <a:off x="3402" y="1711"/>
                <a:ext cx="2" cy="2"/>
              </a:xfrm>
              <a:custGeom>
                <a:avLst/>
                <a:gdLst>
                  <a:gd name="T0" fmla="*/ 2 w 1"/>
                  <a:gd name="T1" fmla="*/ 0 h 1"/>
                  <a:gd name="T2" fmla="*/ 0 w 1"/>
                  <a:gd name="T3" fmla="*/ 2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0" name="Freeform 202"/>
              <p:cNvSpPr>
                <a:spLocks/>
              </p:cNvSpPr>
              <p:nvPr/>
            </p:nvSpPr>
            <p:spPr bwMode="auto">
              <a:xfrm>
                <a:off x="3390" y="1735"/>
                <a:ext cx="2" cy="2"/>
              </a:xfrm>
              <a:custGeom>
                <a:avLst/>
                <a:gdLst>
                  <a:gd name="T0" fmla="*/ 2 w 1"/>
                  <a:gd name="T1" fmla="*/ 0 h 1"/>
                  <a:gd name="T2" fmla="*/ 0 w 1"/>
                  <a:gd name="T3" fmla="*/ 2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1"/>
                      <a:pt x="0" y="1"/>
                    </a:cubicBezTo>
                    <a:cubicBezTo>
                      <a:pt x="1" y="1"/>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1" name="Freeform 203"/>
              <p:cNvSpPr>
                <a:spLocks/>
              </p:cNvSpPr>
              <p:nvPr/>
            </p:nvSpPr>
            <p:spPr bwMode="auto">
              <a:xfrm>
                <a:off x="3388" y="1749"/>
                <a:ext cx="2" cy="0"/>
              </a:xfrm>
              <a:custGeom>
                <a:avLst/>
                <a:gdLst>
                  <a:gd name="T0" fmla="*/ 0 w 1"/>
                  <a:gd name="T1" fmla="*/ 2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2" name="Freeform 204"/>
              <p:cNvSpPr>
                <a:spLocks/>
              </p:cNvSpPr>
              <p:nvPr/>
            </p:nvSpPr>
            <p:spPr bwMode="auto">
              <a:xfrm>
                <a:off x="3395" y="1972"/>
                <a:ext cx="0" cy="2"/>
              </a:xfrm>
              <a:custGeom>
                <a:avLst/>
                <a:gdLst>
                  <a:gd name="T0" fmla="*/ 2 h 2"/>
                  <a:gd name="T1" fmla="*/ 2 h 2"/>
                  <a:gd name="T2" fmla="*/ 0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3" name="Freeform 205"/>
              <p:cNvSpPr>
                <a:spLocks/>
              </p:cNvSpPr>
              <p:nvPr/>
            </p:nvSpPr>
            <p:spPr bwMode="auto">
              <a:xfrm>
                <a:off x="3449" y="2057"/>
                <a:ext cx="3" cy="2"/>
              </a:xfrm>
              <a:custGeom>
                <a:avLst/>
                <a:gdLst>
                  <a:gd name="T0" fmla="*/ 0 w 1"/>
                  <a:gd name="T1" fmla="*/ 2 h 1"/>
                  <a:gd name="T2" fmla="*/ 0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1"/>
                      <a:pt x="0"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4" name="Freeform 206"/>
              <p:cNvSpPr>
                <a:spLocks/>
              </p:cNvSpPr>
              <p:nvPr/>
            </p:nvSpPr>
            <p:spPr bwMode="auto">
              <a:xfrm>
                <a:off x="4051" y="144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5" name="Freeform 207"/>
              <p:cNvSpPr>
                <a:spLocks/>
              </p:cNvSpPr>
              <p:nvPr/>
            </p:nvSpPr>
            <p:spPr bwMode="auto">
              <a:xfrm>
                <a:off x="3873" y="1398"/>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6" name="Freeform 208"/>
              <p:cNvSpPr>
                <a:spLocks/>
              </p:cNvSpPr>
              <p:nvPr/>
            </p:nvSpPr>
            <p:spPr bwMode="auto">
              <a:xfrm>
                <a:off x="3947" y="142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7" name="Freeform 209"/>
              <p:cNvSpPr>
                <a:spLocks/>
              </p:cNvSpPr>
              <p:nvPr/>
            </p:nvSpPr>
            <p:spPr bwMode="auto">
              <a:xfrm>
                <a:off x="4196" y="1488"/>
                <a:ext cx="2" cy="5"/>
              </a:xfrm>
              <a:custGeom>
                <a:avLst/>
                <a:gdLst>
                  <a:gd name="T0" fmla="*/ 2 w 1"/>
                  <a:gd name="T1" fmla="*/ 5 h 2"/>
                  <a:gd name="T2" fmla="*/ 2 w 1"/>
                  <a:gd name="T3" fmla="*/ 3 h 2"/>
                  <a:gd name="T4" fmla="*/ 2 w 1"/>
                  <a:gd name="T5" fmla="*/ 0 h 2"/>
                  <a:gd name="T6" fmla="*/ 2 w 1"/>
                  <a:gd name="T7" fmla="*/ 5 h 2"/>
                  <a:gd name="T8" fmla="*/ 2 w 1"/>
                  <a:gd name="T9" fmla="*/ 5 h 2"/>
                  <a:gd name="T10" fmla="*/ 2 w 1"/>
                  <a:gd name="T11" fmla="*/ 5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1" y="2"/>
                    </a:moveTo>
                    <a:cubicBezTo>
                      <a:pt x="1" y="1"/>
                      <a:pt x="1" y="1"/>
                      <a:pt x="1" y="1"/>
                    </a:cubicBezTo>
                    <a:cubicBezTo>
                      <a:pt x="1" y="0"/>
                      <a:pt x="1" y="0"/>
                      <a:pt x="1" y="0"/>
                    </a:cubicBezTo>
                    <a:cubicBezTo>
                      <a:pt x="0" y="0"/>
                      <a:pt x="1" y="1"/>
                      <a:pt x="1" y="2"/>
                    </a:cubicBezTo>
                    <a:cubicBezTo>
                      <a:pt x="1" y="2"/>
                      <a:pt x="1" y="2"/>
                      <a:pt x="1" y="2"/>
                    </a:cubicBezTo>
                    <a:cubicBezTo>
                      <a:pt x="1" y="2"/>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8" name="Freeform 210"/>
              <p:cNvSpPr>
                <a:spLocks/>
              </p:cNvSpPr>
              <p:nvPr/>
            </p:nvSpPr>
            <p:spPr bwMode="auto">
              <a:xfrm>
                <a:off x="4198" y="149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9" name="Freeform 211"/>
              <p:cNvSpPr>
                <a:spLocks/>
              </p:cNvSpPr>
              <p:nvPr/>
            </p:nvSpPr>
            <p:spPr bwMode="auto">
              <a:xfrm>
                <a:off x="4198" y="1490"/>
                <a:ext cx="2" cy="3"/>
              </a:xfrm>
              <a:custGeom>
                <a:avLst/>
                <a:gdLst>
                  <a:gd name="T0" fmla="*/ 2 w 1"/>
                  <a:gd name="T1" fmla="*/ 3 h 1"/>
                  <a:gd name="T2" fmla="*/ 0 w 1"/>
                  <a:gd name="T3" fmla="*/ 3 h 1"/>
                  <a:gd name="T4" fmla="*/ 2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0" name="Freeform 212"/>
              <p:cNvSpPr>
                <a:spLocks/>
              </p:cNvSpPr>
              <p:nvPr/>
            </p:nvSpPr>
            <p:spPr bwMode="auto">
              <a:xfrm>
                <a:off x="3906" y="14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1" name="Freeform 213"/>
              <p:cNvSpPr>
                <a:spLocks/>
              </p:cNvSpPr>
              <p:nvPr/>
            </p:nvSpPr>
            <p:spPr bwMode="auto">
              <a:xfrm>
                <a:off x="4224" y="1524"/>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2" name="Freeform 214"/>
              <p:cNvSpPr>
                <a:spLocks/>
              </p:cNvSpPr>
              <p:nvPr/>
            </p:nvSpPr>
            <p:spPr bwMode="auto">
              <a:xfrm>
                <a:off x="4200" y="1493"/>
                <a:ext cx="0" cy="2"/>
              </a:xfrm>
              <a:custGeom>
                <a:avLst/>
                <a:gdLst>
                  <a:gd name="T0" fmla="*/ 2 h 1"/>
                  <a:gd name="T1" fmla="*/ 0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3" name="Freeform 215"/>
              <p:cNvSpPr>
                <a:spLocks/>
              </p:cNvSpPr>
              <p:nvPr/>
            </p:nvSpPr>
            <p:spPr bwMode="auto">
              <a:xfrm>
                <a:off x="4191" y="1486"/>
                <a:ext cx="5" cy="2"/>
              </a:xfrm>
              <a:custGeom>
                <a:avLst/>
                <a:gdLst>
                  <a:gd name="T0" fmla="*/ 0 w 2"/>
                  <a:gd name="T1" fmla="*/ 2 h 1"/>
                  <a:gd name="T2" fmla="*/ 5 w 2"/>
                  <a:gd name="T3" fmla="*/ 2 h 1"/>
                  <a:gd name="T4" fmla="*/ 0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0" y="1"/>
                    </a:moveTo>
                    <a:cubicBezTo>
                      <a:pt x="2" y="1"/>
                      <a:pt x="2" y="1"/>
                      <a:pt x="2" y="1"/>
                    </a:cubicBezTo>
                    <a:cubicBezTo>
                      <a:pt x="1"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4" name="Freeform 216"/>
              <p:cNvSpPr>
                <a:spLocks/>
              </p:cNvSpPr>
              <p:nvPr/>
            </p:nvSpPr>
            <p:spPr bwMode="auto">
              <a:xfrm>
                <a:off x="4181" y="1476"/>
                <a:ext cx="3" cy="3"/>
              </a:xfrm>
              <a:custGeom>
                <a:avLst/>
                <a:gdLst>
                  <a:gd name="T0" fmla="*/ 3 w 1"/>
                  <a:gd name="T1" fmla="*/ 3 h 1"/>
                  <a:gd name="T2" fmla="*/ 3 w 1"/>
                  <a:gd name="T3" fmla="*/ 0 h 1"/>
                  <a:gd name="T4" fmla="*/ 3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0"/>
                      <a:pt x="1" y="0"/>
                    </a:cubicBezTo>
                    <a:cubicBezTo>
                      <a:pt x="1"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5" name="Freeform 217"/>
              <p:cNvSpPr>
                <a:spLocks/>
              </p:cNvSpPr>
              <p:nvPr/>
            </p:nvSpPr>
            <p:spPr bwMode="auto">
              <a:xfrm>
                <a:off x="4179" y="1476"/>
                <a:ext cx="2" cy="3"/>
              </a:xfrm>
              <a:custGeom>
                <a:avLst/>
                <a:gdLst>
                  <a:gd name="T0" fmla="*/ 0 w 1"/>
                  <a:gd name="T1" fmla="*/ 0 h 1"/>
                  <a:gd name="T2" fmla="*/ 2 w 1"/>
                  <a:gd name="T3" fmla="*/ 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1"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6" name="Freeform 218"/>
              <p:cNvSpPr>
                <a:spLocks/>
              </p:cNvSpPr>
              <p:nvPr/>
            </p:nvSpPr>
            <p:spPr bwMode="auto">
              <a:xfrm>
                <a:off x="4160" y="1462"/>
                <a:ext cx="2" cy="2"/>
              </a:xfrm>
              <a:custGeom>
                <a:avLst/>
                <a:gdLst>
                  <a:gd name="T0" fmla="*/ 2 w 1"/>
                  <a:gd name="T1" fmla="*/ 2 h 1"/>
                  <a:gd name="T2" fmla="*/ 0 w 1"/>
                  <a:gd name="T3" fmla="*/ 0 h 1"/>
                  <a:gd name="T4" fmla="*/ 2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0" y="1"/>
                      <a:pt x="0" y="0"/>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7" name="Freeform 219"/>
              <p:cNvSpPr>
                <a:spLocks/>
              </p:cNvSpPr>
              <p:nvPr/>
            </p:nvSpPr>
            <p:spPr bwMode="auto">
              <a:xfrm>
                <a:off x="4148" y="1460"/>
                <a:ext cx="3" cy="0"/>
              </a:xfrm>
              <a:custGeom>
                <a:avLst/>
                <a:gdLst>
                  <a:gd name="T0" fmla="*/ 3 w 1"/>
                  <a:gd name="T1" fmla="*/ 3 w 1"/>
                  <a:gd name="T2" fmla="*/ 3 w 1"/>
                  <a:gd name="T3" fmla="*/ 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8" name="Freeform 220"/>
              <p:cNvSpPr>
                <a:spLocks/>
              </p:cNvSpPr>
              <p:nvPr/>
            </p:nvSpPr>
            <p:spPr bwMode="auto">
              <a:xfrm>
                <a:off x="3956" y="1403"/>
                <a:ext cx="0" cy="2"/>
              </a:xfrm>
              <a:custGeom>
                <a:avLst/>
                <a:gdLst>
                  <a:gd name="T0" fmla="*/ 0 h 2"/>
                  <a:gd name="T1" fmla="*/ 0 h 2"/>
                  <a:gd name="T2" fmla="*/ 2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9" name="Freeform 221"/>
              <p:cNvSpPr>
                <a:spLocks/>
              </p:cNvSpPr>
              <p:nvPr/>
            </p:nvSpPr>
            <p:spPr bwMode="auto">
              <a:xfrm>
                <a:off x="3864" y="1398"/>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1"/>
                      <a:pt x="1" y="0"/>
                      <a:pt x="0" y="0"/>
                    </a:cubicBezTo>
                    <a:cubicBezTo>
                      <a:pt x="1"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0" name="Freeform 222"/>
              <p:cNvSpPr>
                <a:spLocks/>
              </p:cNvSpPr>
              <p:nvPr/>
            </p:nvSpPr>
            <p:spPr bwMode="auto">
              <a:xfrm>
                <a:off x="3819" y="1407"/>
                <a:ext cx="0" cy="3"/>
              </a:xfrm>
              <a:custGeom>
                <a:avLst/>
                <a:gdLst>
                  <a:gd name="T0" fmla="*/ 0 h 3"/>
                  <a:gd name="T1" fmla="*/ 0 h 3"/>
                  <a:gd name="T2" fmla="*/ 3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1" name="Freeform 223"/>
              <p:cNvSpPr>
                <a:spLocks/>
              </p:cNvSpPr>
              <p:nvPr/>
            </p:nvSpPr>
            <p:spPr bwMode="auto">
              <a:xfrm>
                <a:off x="4177" y="2164"/>
                <a:ext cx="2" cy="2"/>
              </a:xfrm>
              <a:custGeom>
                <a:avLst/>
                <a:gdLst>
                  <a:gd name="T0" fmla="*/ 2 w 1"/>
                  <a:gd name="T1" fmla="*/ 0 h 1"/>
                  <a:gd name="T2" fmla="*/ 0 w 1"/>
                  <a:gd name="T3" fmla="*/ 2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1"/>
                    </a:cubicBezTo>
                    <a:cubicBezTo>
                      <a:pt x="1"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2" name="Freeform 224"/>
              <p:cNvSpPr>
                <a:spLocks/>
              </p:cNvSpPr>
              <p:nvPr/>
            </p:nvSpPr>
            <p:spPr bwMode="auto">
              <a:xfrm>
                <a:off x="4456" y="193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3" name="Freeform 225"/>
              <p:cNvSpPr>
                <a:spLocks/>
              </p:cNvSpPr>
              <p:nvPr/>
            </p:nvSpPr>
            <p:spPr bwMode="auto">
              <a:xfrm>
                <a:off x="4352" y="208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172" name="Group 427"/>
            <p:cNvGrpSpPr>
              <a:grpSpLocks/>
            </p:cNvGrpSpPr>
            <p:nvPr/>
          </p:nvGrpSpPr>
          <p:grpSpPr bwMode="auto">
            <a:xfrm>
              <a:off x="9945383" y="4528435"/>
              <a:ext cx="1046276" cy="1333607"/>
              <a:chOff x="3186" y="1398"/>
              <a:chExt cx="1391" cy="1773"/>
            </a:xfrm>
          </p:grpSpPr>
          <p:sp>
            <p:nvSpPr>
              <p:cNvPr id="204" name="Freeform 227"/>
              <p:cNvSpPr>
                <a:spLocks/>
              </p:cNvSpPr>
              <p:nvPr/>
            </p:nvSpPr>
            <p:spPr bwMode="auto">
              <a:xfrm>
                <a:off x="4447" y="1979"/>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5" name="Freeform 228"/>
              <p:cNvSpPr>
                <a:spLocks/>
              </p:cNvSpPr>
              <p:nvPr/>
            </p:nvSpPr>
            <p:spPr bwMode="auto">
              <a:xfrm>
                <a:off x="4456" y="1936"/>
                <a:ext cx="3" cy="0"/>
              </a:xfrm>
              <a:custGeom>
                <a:avLst/>
                <a:gdLst>
                  <a:gd name="T0" fmla="*/ 0 w 1"/>
                  <a:gd name="T1" fmla="*/ 3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6" name="Freeform 229"/>
              <p:cNvSpPr>
                <a:spLocks/>
              </p:cNvSpPr>
              <p:nvPr/>
            </p:nvSpPr>
            <p:spPr bwMode="auto">
              <a:xfrm>
                <a:off x="4459" y="194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7" name="Freeform 230"/>
              <p:cNvSpPr>
                <a:spLocks/>
              </p:cNvSpPr>
              <p:nvPr/>
            </p:nvSpPr>
            <p:spPr bwMode="auto">
              <a:xfrm>
                <a:off x="4181" y="2164"/>
                <a:ext cx="3" cy="2"/>
              </a:xfrm>
              <a:custGeom>
                <a:avLst/>
                <a:gdLst>
                  <a:gd name="T0" fmla="*/ 0 w 1"/>
                  <a:gd name="T1" fmla="*/ 0 h 1"/>
                  <a:gd name="T2" fmla="*/ 0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0"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8" name="Rectangle 231"/>
              <p:cNvSpPr>
                <a:spLocks noChangeArrowheads="1"/>
              </p:cNvSpPr>
              <p:nvPr/>
            </p:nvSpPr>
            <p:spPr bwMode="auto">
              <a:xfrm>
                <a:off x="4428" y="2024"/>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09" name="Freeform 232"/>
              <p:cNvSpPr>
                <a:spLocks/>
              </p:cNvSpPr>
              <p:nvPr/>
            </p:nvSpPr>
            <p:spPr bwMode="auto">
              <a:xfrm>
                <a:off x="4459" y="1941"/>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0"/>
                      <a:pt x="1" y="1"/>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0" name="Freeform 233"/>
              <p:cNvSpPr>
                <a:spLocks/>
              </p:cNvSpPr>
              <p:nvPr/>
            </p:nvSpPr>
            <p:spPr bwMode="auto">
              <a:xfrm>
                <a:off x="4459" y="1896"/>
                <a:ext cx="2" cy="0"/>
              </a:xfrm>
              <a:custGeom>
                <a:avLst/>
                <a:gdLst>
                  <a:gd name="T0" fmla="*/ 2 w 2"/>
                  <a:gd name="T1" fmla="*/ 2 w 2"/>
                  <a:gd name="T2" fmla="*/ 0 w 2"/>
                  <a:gd name="T3" fmla="*/ 2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1" name="Freeform 234"/>
              <p:cNvSpPr>
                <a:spLocks/>
              </p:cNvSpPr>
              <p:nvPr/>
            </p:nvSpPr>
            <p:spPr bwMode="auto">
              <a:xfrm>
                <a:off x="3371" y="213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2" name="Freeform 235"/>
              <p:cNvSpPr>
                <a:spLocks/>
              </p:cNvSpPr>
              <p:nvPr/>
            </p:nvSpPr>
            <p:spPr bwMode="auto">
              <a:xfrm>
                <a:off x="3373" y="214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3" name="Freeform 236"/>
              <p:cNvSpPr>
                <a:spLocks/>
              </p:cNvSpPr>
              <p:nvPr/>
            </p:nvSpPr>
            <p:spPr bwMode="auto">
              <a:xfrm>
                <a:off x="3371" y="2137"/>
                <a:ext cx="5" cy="5"/>
              </a:xfrm>
              <a:custGeom>
                <a:avLst/>
                <a:gdLst>
                  <a:gd name="T0" fmla="*/ 3 w 2"/>
                  <a:gd name="T1" fmla="*/ 3 h 2"/>
                  <a:gd name="T2" fmla="*/ 5 w 2"/>
                  <a:gd name="T3" fmla="*/ 3 h 2"/>
                  <a:gd name="T4" fmla="*/ 5 w 2"/>
                  <a:gd name="T5" fmla="*/ 5 h 2"/>
                  <a:gd name="T6" fmla="*/ 0 w 2"/>
                  <a:gd name="T7" fmla="*/ 0 h 2"/>
                  <a:gd name="T8" fmla="*/ 0 w 2"/>
                  <a:gd name="T9" fmla="*/ 0 h 2"/>
                  <a:gd name="T10" fmla="*/ 3 w 2"/>
                  <a:gd name="T11" fmla="*/ 3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1"/>
                    </a:moveTo>
                    <a:cubicBezTo>
                      <a:pt x="1" y="1"/>
                      <a:pt x="2" y="1"/>
                      <a:pt x="2" y="1"/>
                    </a:cubicBezTo>
                    <a:cubicBezTo>
                      <a:pt x="2" y="1"/>
                      <a:pt x="2" y="2"/>
                      <a:pt x="2" y="2"/>
                    </a:cubicBezTo>
                    <a:cubicBezTo>
                      <a:pt x="2" y="1"/>
                      <a:pt x="1" y="0"/>
                      <a:pt x="0" y="0"/>
                    </a:cubicBezTo>
                    <a:cubicBezTo>
                      <a:pt x="0" y="0"/>
                      <a:pt x="0" y="0"/>
                      <a:pt x="0" y="0"/>
                    </a:cubicBezTo>
                    <a:cubicBezTo>
                      <a:pt x="1"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4" name="Freeform 237"/>
              <p:cNvSpPr>
                <a:spLocks/>
              </p:cNvSpPr>
              <p:nvPr/>
            </p:nvSpPr>
            <p:spPr bwMode="auto">
              <a:xfrm>
                <a:off x="3537" y="209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5" name="Freeform 238"/>
              <p:cNvSpPr>
                <a:spLocks/>
              </p:cNvSpPr>
              <p:nvPr/>
            </p:nvSpPr>
            <p:spPr bwMode="auto">
              <a:xfrm>
                <a:off x="3511" y="2121"/>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6" name="Freeform 239"/>
              <p:cNvSpPr>
                <a:spLocks/>
              </p:cNvSpPr>
              <p:nvPr/>
            </p:nvSpPr>
            <p:spPr bwMode="auto">
              <a:xfrm>
                <a:off x="3343" y="2147"/>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7" name="Freeform 240"/>
              <p:cNvSpPr>
                <a:spLocks/>
              </p:cNvSpPr>
              <p:nvPr/>
            </p:nvSpPr>
            <p:spPr bwMode="auto">
              <a:xfrm>
                <a:off x="3459" y="2069"/>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8" name="Freeform 241"/>
              <p:cNvSpPr>
                <a:spLocks/>
              </p:cNvSpPr>
              <p:nvPr/>
            </p:nvSpPr>
            <p:spPr bwMode="auto">
              <a:xfrm>
                <a:off x="3371" y="2137"/>
                <a:ext cx="0" cy="3"/>
              </a:xfrm>
              <a:custGeom>
                <a:avLst/>
                <a:gdLst>
                  <a:gd name="T0" fmla="*/ 3 h 1"/>
                  <a:gd name="T1" fmla="*/ 3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9" name="Freeform 242"/>
              <p:cNvSpPr>
                <a:spLocks/>
              </p:cNvSpPr>
              <p:nvPr/>
            </p:nvSpPr>
            <p:spPr bwMode="auto">
              <a:xfrm>
                <a:off x="3376" y="2135"/>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0" name="Freeform 243"/>
              <p:cNvSpPr>
                <a:spLocks/>
              </p:cNvSpPr>
              <p:nvPr/>
            </p:nvSpPr>
            <p:spPr bwMode="auto">
              <a:xfrm>
                <a:off x="3385" y="2135"/>
                <a:ext cx="3" cy="0"/>
              </a:xfrm>
              <a:custGeom>
                <a:avLst/>
                <a:gdLst>
                  <a:gd name="T0" fmla="*/ 3 w 1"/>
                  <a:gd name="T1" fmla="*/ 0 w 1"/>
                  <a:gd name="T2" fmla="*/ 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1" name="Freeform 244"/>
              <p:cNvSpPr>
                <a:spLocks/>
              </p:cNvSpPr>
              <p:nvPr/>
            </p:nvSpPr>
            <p:spPr bwMode="auto">
              <a:xfrm>
                <a:off x="3385" y="2130"/>
                <a:ext cx="3" cy="3"/>
              </a:xfrm>
              <a:custGeom>
                <a:avLst/>
                <a:gdLst>
                  <a:gd name="T0" fmla="*/ 3 w 1"/>
                  <a:gd name="T1" fmla="*/ 3 h 1"/>
                  <a:gd name="T2" fmla="*/ 0 w 1"/>
                  <a:gd name="T3" fmla="*/ 0 h 1"/>
                  <a:gd name="T4" fmla="*/ 3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1"/>
                      <a:pt x="0" y="0"/>
                      <a:pt x="0" y="0"/>
                    </a:cubicBezTo>
                    <a:cubicBezTo>
                      <a:pt x="0"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2" name="Freeform 245"/>
              <p:cNvSpPr>
                <a:spLocks/>
              </p:cNvSpPr>
              <p:nvPr/>
            </p:nvSpPr>
            <p:spPr bwMode="auto">
              <a:xfrm>
                <a:off x="3399" y="2123"/>
                <a:ext cx="3" cy="5"/>
              </a:xfrm>
              <a:custGeom>
                <a:avLst/>
                <a:gdLst>
                  <a:gd name="T0" fmla="*/ 0 w 1"/>
                  <a:gd name="T1" fmla="*/ 3 h 2"/>
                  <a:gd name="T2" fmla="*/ 3 w 1"/>
                  <a:gd name="T3" fmla="*/ 3 h 2"/>
                  <a:gd name="T4" fmla="*/ 0 w 1"/>
                  <a:gd name="T5" fmla="*/ 3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1" y="2"/>
                      <a:pt x="0" y="1"/>
                      <a:pt x="1"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3" name="Freeform 246"/>
              <p:cNvSpPr>
                <a:spLocks/>
              </p:cNvSpPr>
              <p:nvPr/>
            </p:nvSpPr>
            <p:spPr bwMode="auto">
              <a:xfrm>
                <a:off x="3404" y="2121"/>
                <a:ext cx="3" cy="0"/>
              </a:xfrm>
              <a:custGeom>
                <a:avLst/>
                <a:gdLst>
                  <a:gd name="T0" fmla="*/ 0 w 1"/>
                  <a:gd name="T1" fmla="*/ 3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4" name="Freeform 247"/>
              <p:cNvSpPr>
                <a:spLocks/>
              </p:cNvSpPr>
              <p:nvPr/>
            </p:nvSpPr>
            <p:spPr bwMode="auto">
              <a:xfrm>
                <a:off x="3520" y="2114"/>
                <a:ext cx="0" cy="2"/>
              </a:xfrm>
              <a:custGeom>
                <a:avLst/>
                <a:gdLst>
                  <a:gd name="T0" fmla="*/ 2 h 2"/>
                  <a:gd name="T1" fmla="*/ 2 h 2"/>
                  <a:gd name="T2" fmla="*/ 0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5" name="Freeform 248"/>
              <p:cNvSpPr>
                <a:spLocks/>
              </p:cNvSpPr>
              <p:nvPr/>
            </p:nvSpPr>
            <p:spPr bwMode="auto">
              <a:xfrm>
                <a:off x="3506" y="2123"/>
                <a:ext cx="0" cy="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6" name="Freeform 249"/>
              <p:cNvSpPr>
                <a:spLocks/>
              </p:cNvSpPr>
              <p:nvPr/>
            </p:nvSpPr>
            <p:spPr bwMode="auto">
              <a:xfrm>
                <a:off x="3480" y="2147"/>
                <a:ext cx="2" cy="2"/>
              </a:xfrm>
              <a:custGeom>
                <a:avLst/>
                <a:gdLst>
                  <a:gd name="T0" fmla="*/ 0 w 2"/>
                  <a:gd name="T1" fmla="*/ 2 h 2"/>
                  <a:gd name="T2" fmla="*/ 2 w 2"/>
                  <a:gd name="T3" fmla="*/ 2 h 2"/>
                  <a:gd name="T4" fmla="*/ 0 w 2"/>
                  <a:gd name="T5" fmla="*/ 0 h 2"/>
                  <a:gd name="T6" fmla="*/ 0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2"/>
                    </a:moveTo>
                    <a:lnTo>
                      <a:pt x="2"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7" name="Freeform 250"/>
              <p:cNvSpPr>
                <a:spLocks/>
              </p:cNvSpPr>
              <p:nvPr/>
            </p:nvSpPr>
            <p:spPr bwMode="auto">
              <a:xfrm>
                <a:off x="3378" y="1550"/>
                <a:ext cx="2" cy="4"/>
              </a:xfrm>
              <a:custGeom>
                <a:avLst/>
                <a:gdLst>
                  <a:gd name="T0" fmla="*/ 2 w 1"/>
                  <a:gd name="T1" fmla="*/ 2 h 2"/>
                  <a:gd name="T2" fmla="*/ 2 w 1"/>
                  <a:gd name="T3" fmla="*/ 0 h 2"/>
                  <a:gd name="T4" fmla="*/ 2 w 1"/>
                  <a:gd name="T5" fmla="*/ 2 h 2"/>
                  <a:gd name="T6" fmla="*/ 0 60000 65536"/>
                  <a:gd name="T7" fmla="*/ 0 60000 65536"/>
                  <a:gd name="T8" fmla="*/ 0 60000 65536"/>
                </a:gdLst>
                <a:ahLst/>
                <a:cxnLst>
                  <a:cxn ang="T6">
                    <a:pos x="T0" y="T1"/>
                  </a:cxn>
                  <a:cxn ang="T7">
                    <a:pos x="T2" y="T3"/>
                  </a:cxn>
                  <a:cxn ang="T8">
                    <a:pos x="T4" y="T5"/>
                  </a:cxn>
                </a:cxnLst>
                <a:rect l="0" t="0" r="r" b="b"/>
                <a:pathLst>
                  <a:path w="1" h="2">
                    <a:moveTo>
                      <a:pt x="1" y="1"/>
                    </a:moveTo>
                    <a:cubicBezTo>
                      <a:pt x="1" y="0"/>
                      <a:pt x="1" y="0"/>
                      <a:pt x="1" y="0"/>
                    </a:cubicBezTo>
                    <a:cubicBezTo>
                      <a:pt x="0" y="2"/>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8" name="Freeform 251"/>
              <p:cNvSpPr>
                <a:spLocks/>
              </p:cNvSpPr>
              <p:nvPr/>
            </p:nvSpPr>
            <p:spPr bwMode="auto">
              <a:xfrm>
                <a:off x="3378" y="1611"/>
                <a:ext cx="2" cy="7"/>
              </a:xfrm>
              <a:custGeom>
                <a:avLst/>
                <a:gdLst>
                  <a:gd name="T0" fmla="*/ 0 w 1"/>
                  <a:gd name="T1" fmla="*/ 2 h 3"/>
                  <a:gd name="T2" fmla="*/ 2 w 1"/>
                  <a:gd name="T3" fmla="*/ 5 h 3"/>
                  <a:gd name="T4" fmla="*/ 0 w 1"/>
                  <a:gd name="T5" fmla="*/ 7 h 3"/>
                  <a:gd name="T6" fmla="*/ 2 w 1"/>
                  <a:gd name="T7" fmla="*/ 0 h 3"/>
                  <a:gd name="T8" fmla="*/ 2 w 1"/>
                  <a:gd name="T9" fmla="*/ 0 h 3"/>
                  <a:gd name="T10" fmla="*/ 0 w 1"/>
                  <a:gd name="T11" fmla="*/ 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1"/>
                    </a:moveTo>
                    <a:cubicBezTo>
                      <a:pt x="0" y="1"/>
                      <a:pt x="0" y="2"/>
                      <a:pt x="1" y="2"/>
                    </a:cubicBezTo>
                    <a:cubicBezTo>
                      <a:pt x="1" y="2"/>
                      <a:pt x="0" y="2"/>
                      <a:pt x="0" y="3"/>
                    </a:cubicBezTo>
                    <a:cubicBezTo>
                      <a:pt x="1" y="3"/>
                      <a:pt x="1" y="1"/>
                      <a:pt x="1" y="0"/>
                    </a:cubicBezTo>
                    <a:cubicBezTo>
                      <a:pt x="1" y="0"/>
                      <a:pt x="1" y="0"/>
                      <a:pt x="1" y="0"/>
                    </a:cubicBezTo>
                    <a:cubicBezTo>
                      <a:pt x="1" y="1"/>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9" name="Freeform 252"/>
              <p:cNvSpPr>
                <a:spLocks/>
              </p:cNvSpPr>
              <p:nvPr/>
            </p:nvSpPr>
            <p:spPr bwMode="auto">
              <a:xfrm>
                <a:off x="3608" y="144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0" name="Freeform 253"/>
              <p:cNvSpPr>
                <a:spLocks/>
              </p:cNvSpPr>
              <p:nvPr/>
            </p:nvSpPr>
            <p:spPr bwMode="auto">
              <a:xfrm>
                <a:off x="3380" y="156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1" name="Freeform 254"/>
              <p:cNvSpPr>
                <a:spLocks/>
              </p:cNvSpPr>
              <p:nvPr/>
            </p:nvSpPr>
            <p:spPr bwMode="auto">
              <a:xfrm>
                <a:off x="3411" y="165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2" name="Freeform 255"/>
              <p:cNvSpPr>
                <a:spLocks/>
              </p:cNvSpPr>
              <p:nvPr/>
            </p:nvSpPr>
            <p:spPr bwMode="auto">
              <a:xfrm>
                <a:off x="3378" y="1611"/>
                <a:ext cx="0" cy="3"/>
              </a:xfrm>
              <a:custGeom>
                <a:avLst/>
                <a:gdLst>
                  <a:gd name="T0" fmla="*/ 0 h 1"/>
                  <a:gd name="T1" fmla="*/ 3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3" name="Freeform 256"/>
              <p:cNvSpPr>
                <a:spLocks/>
              </p:cNvSpPr>
              <p:nvPr/>
            </p:nvSpPr>
            <p:spPr bwMode="auto">
              <a:xfrm>
                <a:off x="3380" y="161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4" name="Freeform 257"/>
              <p:cNvSpPr>
                <a:spLocks/>
              </p:cNvSpPr>
              <p:nvPr/>
            </p:nvSpPr>
            <p:spPr bwMode="auto">
              <a:xfrm>
                <a:off x="3601" y="1507"/>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5" name="Freeform 258"/>
              <p:cNvSpPr>
                <a:spLocks/>
              </p:cNvSpPr>
              <p:nvPr/>
            </p:nvSpPr>
            <p:spPr bwMode="auto">
              <a:xfrm>
                <a:off x="3504" y="1590"/>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6" name="Freeform 259"/>
              <p:cNvSpPr>
                <a:spLocks/>
              </p:cNvSpPr>
              <p:nvPr/>
            </p:nvSpPr>
            <p:spPr bwMode="auto">
              <a:xfrm>
                <a:off x="3376" y="1554"/>
                <a:ext cx="4" cy="3"/>
              </a:xfrm>
              <a:custGeom>
                <a:avLst/>
                <a:gdLst>
                  <a:gd name="T0" fmla="*/ 4 w 2"/>
                  <a:gd name="T1" fmla="*/ 0 h 1"/>
                  <a:gd name="T2" fmla="*/ 0 w 2"/>
                  <a:gd name="T3" fmla="*/ 3 h 1"/>
                  <a:gd name="T4" fmla="*/ 4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2" y="0"/>
                    </a:moveTo>
                    <a:cubicBezTo>
                      <a:pt x="2" y="0"/>
                      <a:pt x="1" y="1"/>
                      <a:pt x="0" y="1"/>
                    </a:cubicBezTo>
                    <a:cubicBezTo>
                      <a:pt x="1" y="1"/>
                      <a:pt x="2" y="1"/>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7" name="Freeform 260"/>
              <p:cNvSpPr>
                <a:spLocks/>
              </p:cNvSpPr>
              <p:nvPr/>
            </p:nvSpPr>
            <p:spPr bwMode="auto">
              <a:xfrm>
                <a:off x="3378" y="1609"/>
                <a:ext cx="2" cy="2"/>
              </a:xfrm>
              <a:custGeom>
                <a:avLst/>
                <a:gdLst>
                  <a:gd name="T0" fmla="*/ 2 w 1"/>
                  <a:gd name="T1" fmla="*/ 0 h 1"/>
                  <a:gd name="T2" fmla="*/ 0 w 1"/>
                  <a:gd name="T3" fmla="*/ 0 h 1"/>
                  <a:gd name="T4" fmla="*/ 2 w 1"/>
                  <a:gd name="T5" fmla="*/ 2 h 1"/>
                  <a:gd name="T6" fmla="*/ 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0" y="0"/>
                      <a:pt x="0" y="0"/>
                    </a:cubicBezTo>
                    <a:cubicBezTo>
                      <a:pt x="0"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8" name="Freeform 261"/>
              <p:cNvSpPr>
                <a:spLocks/>
              </p:cNvSpPr>
              <p:nvPr/>
            </p:nvSpPr>
            <p:spPr bwMode="auto">
              <a:xfrm>
                <a:off x="3383" y="1621"/>
                <a:ext cx="5" cy="2"/>
              </a:xfrm>
              <a:custGeom>
                <a:avLst/>
                <a:gdLst>
                  <a:gd name="T0" fmla="*/ 5 w 2"/>
                  <a:gd name="T1" fmla="*/ 2 h 1"/>
                  <a:gd name="T2" fmla="*/ 0 w 2"/>
                  <a:gd name="T3" fmla="*/ 0 h 1"/>
                  <a:gd name="T4" fmla="*/ 5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1" y="0"/>
                      <a:pt x="0" y="0"/>
                      <a:pt x="0" y="0"/>
                    </a:cubicBezTo>
                    <a:cubicBezTo>
                      <a:pt x="0" y="0"/>
                      <a:pt x="1"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9" name="Freeform 262"/>
              <p:cNvSpPr>
                <a:spLocks/>
              </p:cNvSpPr>
              <p:nvPr/>
            </p:nvSpPr>
            <p:spPr bwMode="auto">
              <a:xfrm>
                <a:off x="3390" y="1637"/>
                <a:ext cx="2" cy="3"/>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0" name="Freeform 263"/>
              <p:cNvSpPr>
                <a:spLocks/>
              </p:cNvSpPr>
              <p:nvPr/>
            </p:nvSpPr>
            <p:spPr bwMode="auto">
              <a:xfrm>
                <a:off x="3392" y="1635"/>
                <a:ext cx="5" cy="2"/>
              </a:xfrm>
              <a:custGeom>
                <a:avLst/>
                <a:gdLst>
                  <a:gd name="T0" fmla="*/ 5 w 2"/>
                  <a:gd name="T1" fmla="*/ 2 h 1"/>
                  <a:gd name="T2" fmla="*/ 3 w 2"/>
                  <a:gd name="T3" fmla="*/ 0 h 1"/>
                  <a:gd name="T4" fmla="*/ 5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2" y="1"/>
                      <a:pt x="2" y="0"/>
                      <a:pt x="1" y="0"/>
                    </a:cubicBezTo>
                    <a:cubicBezTo>
                      <a:pt x="0"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1" name="Freeform 264"/>
              <p:cNvSpPr>
                <a:spLocks/>
              </p:cNvSpPr>
              <p:nvPr/>
            </p:nvSpPr>
            <p:spPr bwMode="auto">
              <a:xfrm>
                <a:off x="3416" y="1656"/>
                <a:ext cx="5" cy="3"/>
              </a:xfrm>
              <a:custGeom>
                <a:avLst/>
                <a:gdLst>
                  <a:gd name="T0" fmla="*/ 0 w 2"/>
                  <a:gd name="T1" fmla="*/ 0 h 1"/>
                  <a:gd name="T2" fmla="*/ 3 w 2"/>
                  <a:gd name="T3" fmla="*/ 3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0" y="1"/>
                      <a:pt x="1" y="0"/>
                      <a:pt x="1" y="1"/>
                    </a:cubicBezTo>
                    <a:cubicBezTo>
                      <a:pt x="2"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2" name="Freeform 265"/>
              <p:cNvSpPr>
                <a:spLocks/>
              </p:cNvSpPr>
              <p:nvPr/>
            </p:nvSpPr>
            <p:spPr bwMode="auto">
              <a:xfrm>
                <a:off x="3430" y="1661"/>
                <a:ext cx="3" cy="2"/>
              </a:xfrm>
              <a:custGeom>
                <a:avLst/>
                <a:gdLst>
                  <a:gd name="T0" fmla="*/ 0 w 1"/>
                  <a:gd name="T1" fmla="*/ 0 h 1"/>
                  <a:gd name="T2" fmla="*/ 0 w 1"/>
                  <a:gd name="T3" fmla="*/ 0 h 1"/>
                  <a:gd name="T4" fmla="*/ 0 w 1"/>
                  <a:gd name="T5" fmla="*/ 2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1"/>
                      <a:pt x="0" y="1"/>
                      <a:pt x="0" y="1"/>
                    </a:cubicBezTo>
                    <a:cubicBezTo>
                      <a:pt x="0" y="1"/>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3" name="Freeform 266"/>
              <p:cNvSpPr>
                <a:spLocks/>
              </p:cNvSpPr>
              <p:nvPr/>
            </p:nvSpPr>
            <p:spPr bwMode="auto">
              <a:xfrm>
                <a:off x="3606" y="1533"/>
                <a:ext cx="2" cy="2"/>
              </a:xfrm>
              <a:custGeom>
                <a:avLst/>
                <a:gdLst>
                  <a:gd name="T0" fmla="*/ 0 w 2"/>
                  <a:gd name="T1" fmla="*/ 2 h 2"/>
                  <a:gd name="T2" fmla="*/ 2 w 2"/>
                  <a:gd name="T3" fmla="*/ 0 h 2"/>
                  <a:gd name="T4" fmla="*/ 0 w 2"/>
                  <a:gd name="T5" fmla="*/ 0 h 2"/>
                  <a:gd name="T6" fmla="*/ 0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2"/>
                    </a:moveTo>
                    <a:lnTo>
                      <a:pt x="2" y="0"/>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4" name="Freeform 267"/>
              <p:cNvSpPr>
                <a:spLocks/>
              </p:cNvSpPr>
              <p:nvPr/>
            </p:nvSpPr>
            <p:spPr bwMode="auto">
              <a:xfrm>
                <a:off x="3603" y="1438"/>
                <a:ext cx="3" cy="3"/>
              </a:xfrm>
              <a:custGeom>
                <a:avLst/>
                <a:gdLst>
                  <a:gd name="T0" fmla="*/ 0 w 1"/>
                  <a:gd name="T1" fmla="*/ 0 h 1"/>
                  <a:gd name="T2" fmla="*/ 0 w 1"/>
                  <a:gd name="T3" fmla="*/ 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0" y="1"/>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5" name="Freeform 268"/>
              <p:cNvSpPr>
                <a:spLocks/>
              </p:cNvSpPr>
              <p:nvPr/>
            </p:nvSpPr>
            <p:spPr bwMode="auto">
              <a:xfrm>
                <a:off x="3556" y="1410"/>
                <a:ext cx="0" cy="2"/>
              </a:xfrm>
              <a:custGeom>
                <a:avLst/>
                <a:gdLst>
                  <a:gd name="T0" fmla="*/ 0 h 2"/>
                  <a:gd name="T1" fmla="*/ 2 h 2"/>
                  <a:gd name="T2" fmla="*/ 0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6" name="Freeform 269"/>
              <p:cNvSpPr>
                <a:spLocks/>
              </p:cNvSpPr>
              <p:nvPr/>
            </p:nvSpPr>
            <p:spPr bwMode="auto">
              <a:xfrm>
                <a:off x="4283" y="1616"/>
                <a:ext cx="3" cy="2"/>
              </a:xfrm>
              <a:custGeom>
                <a:avLst/>
                <a:gdLst>
                  <a:gd name="T0" fmla="*/ 3 w 1"/>
                  <a:gd name="T1" fmla="*/ 2 h 1"/>
                  <a:gd name="T2" fmla="*/ 0 w 1"/>
                  <a:gd name="T3" fmla="*/ 2 h 1"/>
                  <a:gd name="T4" fmla="*/ 3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1"/>
                      <a:pt x="0" y="1"/>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7" name="Freeform 270"/>
              <p:cNvSpPr>
                <a:spLocks/>
              </p:cNvSpPr>
              <p:nvPr/>
            </p:nvSpPr>
            <p:spPr bwMode="auto">
              <a:xfrm>
                <a:off x="4416" y="155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8" name="Freeform 271"/>
              <p:cNvSpPr>
                <a:spLocks/>
              </p:cNvSpPr>
              <p:nvPr/>
            </p:nvSpPr>
            <p:spPr bwMode="auto">
              <a:xfrm>
                <a:off x="4406" y="1500"/>
                <a:ext cx="3" cy="0"/>
              </a:xfrm>
              <a:custGeom>
                <a:avLst/>
                <a:gdLst>
                  <a:gd name="T0" fmla="*/ 0 w 1"/>
                  <a:gd name="T1" fmla="*/ 0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9" name="Freeform 272"/>
              <p:cNvSpPr>
                <a:spLocks/>
              </p:cNvSpPr>
              <p:nvPr/>
            </p:nvSpPr>
            <p:spPr bwMode="auto">
              <a:xfrm>
                <a:off x="4231" y="1543"/>
                <a:ext cx="5" cy="4"/>
              </a:xfrm>
              <a:custGeom>
                <a:avLst/>
                <a:gdLst>
                  <a:gd name="T0" fmla="*/ 3 w 2"/>
                  <a:gd name="T1" fmla="*/ 0 h 2"/>
                  <a:gd name="T2" fmla="*/ 5 w 2"/>
                  <a:gd name="T3" fmla="*/ 2 h 2"/>
                  <a:gd name="T4" fmla="*/ 5 w 2"/>
                  <a:gd name="T5" fmla="*/ 2 h 2"/>
                  <a:gd name="T6" fmla="*/ 3 w 2"/>
                  <a:gd name="T7" fmla="*/ 0 h 2"/>
                  <a:gd name="T8" fmla="*/ 3 w 2"/>
                  <a:gd name="T9" fmla="*/ 2 h 2"/>
                  <a:gd name="T10" fmla="*/ 3 w 2"/>
                  <a:gd name="T11" fmla="*/ 2 h 2"/>
                  <a:gd name="T12" fmla="*/ 3 w 2"/>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2">
                    <a:moveTo>
                      <a:pt x="1" y="0"/>
                    </a:moveTo>
                    <a:cubicBezTo>
                      <a:pt x="2" y="1"/>
                      <a:pt x="2" y="2"/>
                      <a:pt x="2" y="1"/>
                    </a:cubicBezTo>
                    <a:cubicBezTo>
                      <a:pt x="2" y="1"/>
                      <a:pt x="2" y="1"/>
                      <a:pt x="2" y="1"/>
                    </a:cubicBezTo>
                    <a:cubicBezTo>
                      <a:pt x="2" y="0"/>
                      <a:pt x="1" y="1"/>
                      <a:pt x="1" y="0"/>
                    </a:cubicBezTo>
                    <a:cubicBezTo>
                      <a:pt x="0" y="0"/>
                      <a:pt x="1" y="1"/>
                      <a:pt x="1" y="1"/>
                    </a:cubicBezTo>
                    <a:cubicBezTo>
                      <a:pt x="1" y="1"/>
                      <a:pt x="1" y="1"/>
                      <a:pt x="1" y="1"/>
                    </a:cubicBezTo>
                    <a:cubicBezTo>
                      <a:pt x="1"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0" name="Freeform 273"/>
              <p:cNvSpPr>
                <a:spLocks/>
              </p:cNvSpPr>
              <p:nvPr/>
            </p:nvSpPr>
            <p:spPr bwMode="auto">
              <a:xfrm>
                <a:off x="4241" y="155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1" name="Freeform 274"/>
              <p:cNvSpPr>
                <a:spLocks/>
              </p:cNvSpPr>
              <p:nvPr/>
            </p:nvSpPr>
            <p:spPr bwMode="auto">
              <a:xfrm>
                <a:off x="4241" y="155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2" name="Freeform 275"/>
              <p:cNvSpPr>
                <a:spLocks/>
              </p:cNvSpPr>
              <p:nvPr/>
            </p:nvSpPr>
            <p:spPr bwMode="auto">
              <a:xfrm>
                <a:off x="4435" y="158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3" name="Freeform 276"/>
              <p:cNvSpPr>
                <a:spLocks/>
              </p:cNvSpPr>
              <p:nvPr/>
            </p:nvSpPr>
            <p:spPr bwMode="auto">
              <a:xfrm>
                <a:off x="4295" y="1450"/>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4" name="Freeform 277"/>
              <p:cNvSpPr>
                <a:spLocks/>
              </p:cNvSpPr>
              <p:nvPr/>
            </p:nvSpPr>
            <p:spPr bwMode="auto">
              <a:xfrm>
                <a:off x="4435" y="1588"/>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5" name="Freeform 278"/>
              <p:cNvSpPr>
                <a:spLocks/>
              </p:cNvSpPr>
              <p:nvPr/>
            </p:nvSpPr>
            <p:spPr bwMode="auto">
              <a:xfrm>
                <a:off x="4428" y="157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6" name="Freeform 279"/>
              <p:cNvSpPr>
                <a:spLocks/>
              </p:cNvSpPr>
              <p:nvPr/>
            </p:nvSpPr>
            <p:spPr bwMode="auto">
              <a:xfrm>
                <a:off x="4260" y="156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7" name="Freeform 280"/>
              <p:cNvSpPr>
                <a:spLocks/>
              </p:cNvSpPr>
              <p:nvPr/>
            </p:nvSpPr>
            <p:spPr bwMode="auto">
              <a:xfrm>
                <a:off x="4260" y="1562"/>
                <a:ext cx="2" cy="7"/>
              </a:xfrm>
              <a:custGeom>
                <a:avLst/>
                <a:gdLst>
                  <a:gd name="T0" fmla="*/ 2 w 1"/>
                  <a:gd name="T1" fmla="*/ 5 h 3"/>
                  <a:gd name="T2" fmla="*/ 2 w 1"/>
                  <a:gd name="T3" fmla="*/ 2 h 3"/>
                  <a:gd name="T4" fmla="*/ 2 w 1"/>
                  <a:gd name="T5" fmla="*/ 0 h 3"/>
                  <a:gd name="T6" fmla="*/ 0 w 1"/>
                  <a:gd name="T7" fmla="*/ 5 h 3"/>
                  <a:gd name="T8" fmla="*/ 0 w 1"/>
                  <a:gd name="T9" fmla="*/ 7 h 3"/>
                  <a:gd name="T10" fmla="*/ 2 w 1"/>
                  <a:gd name="T11" fmla="*/ 5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1" y="2"/>
                    </a:moveTo>
                    <a:cubicBezTo>
                      <a:pt x="1" y="2"/>
                      <a:pt x="1" y="1"/>
                      <a:pt x="1" y="1"/>
                    </a:cubicBezTo>
                    <a:cubicBezTo>
                      <a:pt x="1" y="1"/>
                      <a:pt x="1" y="0"/>
                      <a:pt x="1" y="0"/>
                    </a:cubicBezTo>
                    <a:cubicBezTo>
                      <a:pt x="0" y="0"/>
                      <a:pt x="0" y="2"/>
                      <a:pt x="0" y="2"/>
                    </a:cubicBezTo>
                    <a:cubicBezTo>
                      <a:pt x="0" y="3"/>
                      <a:pt x="0" y="3"/>
                      <a:pt x="0" y="3"/>
                    </a:cubicBezTo>
                    <a:cubicBezTo>
                      <a:pt x="1" y="2"/>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8" name="Freeform 281"/>
              <p:cNvSpPr>
                <a:spLocks/>
              </p:cNvSpPr>
              <p:nvPr/>
            </p:nvSpPr>
            <p:spPr bwMode="auto">
              <a:xfrm>
                <a:off x="4278" y="160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9" name="Freeform 282"/>
              <p:cNvSpPr>
                <a:spLocks/>
              </p:cNvSpPr>
              <p:nvPr/>
            </p:nvSpPr>
            <p:spPr bwMode="auto">
              <a:xfrm>
                <a:off x="4219" y="155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0" name="Freeform 283"/>
              <p:cNvSpPr>
                <a:spLocks/>
              </p:cNvSpPr>
              <p:nvPr/>
            </p:nvSpPr>
            <p:spPr bwMode="auto">
              <a:xfrm>
                <a:off x="4241" y="1554"/>
                <a:ext cx="2" cy="3"/>
              </a:xfrm>
              <a:custGeom>
                <a:avLst/>
                <a:gdLst>
                  <a:gd name="T0" fmla="*/ 2 w 1"/>
                  <a:gd name="T1" fmla="*/ 3 h 1"/>
                  <a:gd name="T2" fmla="*/ 0 w 1"/>
                  <a:gd name="T3" fmla="*/ 0 h 1"/>
                  <a:gd name="T4" fmla="*/ 0 w 1"/>
                  <a:gd name="T5" fmla="*/ 3 h 1"/>
                  <a:gd name="T6" fmla="*/ 2 w 1"/>
                  <a:gd name="T7" fmla="*/ 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1" name="Freeform 284"/>
              <p:cNvSpPr>
                <a:spLocks/>
              </p:cNvSpPr>
              <p:nvPr/>
            </p:nvSpPr>
            <p:spPr bwMode="auto">
              <a:xfrm>
                <a:off x="4262" y="1566"/>
                <a:ext cx="2" cy="0"/>
              </a:xfrm>
              <a:custGeom>
                <a:avLst/>
                <a:gdLst>
                  <a:gd name="T0" fmla="*/ 2 w 1"/>
                  <a:gd name="T1" fmla="*/ 0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2" name="Freeform 285"/>
              <p:cNvSpPr>
                <a:spLocks/>
              </p:cNvSpPr>
              <p:nvPr/>
            </p:nvSpPr>
            <p:spPr bwMode="auto">
              <a:xfrm>
                <a:off x="4283" y="1611"/>
                <a:ext cx="3" cy="5"/>
              </a:xfrm>
              <a:custGeom>
                <a:avLst/>
                <a:gdLst>
                  <a:gd name="T0" fmla="*/ 0 w 1"/>
                  <a:gd name="T1" fmla="*/ 5 h 2"/>
                  <a:gd name="T2" fmla="*/ 3 w 1"/>
                  <a:gd name="T3" fmla="*/ 0 h 2"/>
                  <a:gd name="T4" fmla="*/ 0 w 1"/>
                  <a:gd name="T5" fmla="*/ 5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0" y="1"/>
                      <a:pt x="0" y="1"/>
                      <a:pt x="1" y="0"/>
                    </a:cubicBezTo>
                    <a:cubicBezTo>
                      <a:pt x="0"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3" name="Freeform 286"/>
              <p:cNvSpPr>
                <a:spLocks/>
              </p:cNvSpPr>
              <p:nvPr/>
            </p:nvSpPr>
            <p:spPr bwMode="auto">
              <a:xfrm>
                <a:off x="4262" y="1569"/>
                <a:ext cx="2" cy="0"/>
              </a:xfrm>
              <a:custGeom>
                <a:avLst/>
                <a:gdLst>
                  <a:gd name="T0" fmla="*/ 0 w 1"/>
                  <a:gd name="T1" fmla="*/ 2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4" name="Freeform 287"/>
              <p:cNvSpPr>
                <a:spLocks/>
              </p:cNvSpPr>
              <p:nvPr/>
            </p:nvSpPr>
            <p:spPr bwMode="auto">
              <a:xfrm>
                <a:off x="4252" y="1559"/>
                <a:ext cx="5" cy="3"/>
              </a:xfrm>
              <a:custGeom>
                <a:avLst/>
                <a:gdLst>
                  <a:gd name="T0" fmla="*/ 0 w 2"/>
                  <a:gd name="T1" fmla="*/ 0 h 1"/>
                  <a:gd name="T2" fmla="*/ 5 w 2"/>
                  <a:gd name="T3" fmla="*/ 3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2" y="1"/>
                      <a:pt x="2" y="1"/>
                      <a:pt x="2" y="1"/>
                    </a:cubicBezTo>
                    <a:cubicBezTo>
                      <a:pt x="2"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5" name="Freeform 288"/>
              <p:cNvSpPr>
                <a:spLocks/>
              </p:cNvSpPr>
              <p:nvPr/>
            </p:nvSpPr>
            <p:spPr bwMode="auto">
              <a:xfrm>
                <a:off x="4248" y="1547"/>
                <a:ext cx="2" cy="0"/>
              </a:xfrm>
              <a:custGeom>
                <a:avLst/>
                <a:gdLst>
                  <a:gd name="T0" fmla="*/ 0 w 1"/>
                  <a:gd name="T1" fmla="*/ 2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6" name="Freeform 289"/>
              <p:cNvSpPr>
                <a:spLocks noEditPoints="1"/>
              </p:cNvSpPr>
              <p:nvPr/>
            </p:nvSpPr>
            <p:spPr bwMode="auto">
              <a:xfrm>
                <a:off x="4243" y="1547"/>
                <a:ext cx="2" cy="3"/>
              </a:xfrm>
              <a:custGeom>
                <a:avLst/>
                <a:gdLst>
                  <a:gd name="T0" fmla="*/ 2 w 1"/>
                  <a:gd name="T1" fmla="*/ 0 h 1"/>
                  <a:gd name="T2" fmla="*/ 2 w 1"/>
                  <a:gd name="T3" fmla="*/ 0 h 1"/>
                  <a:gd name="T4" fmla="*/ 2 w 1"/>
                  <a:gd name="T5" fmla="*/ 0 h 1"/>
                  <a:gd name="T6" fmla="*/ 2 w 1"/>
                  <a:gd name="T7" fmla="*/ 0 h 1"/>
                  <a:gd name="T8" fmla="*/ 2 w 1"/>
                  <a:gd name="T9" fmla="*/ 0 h 1"/>
                  <a:gd name="T10" fmla="*/ 0 w 1"/>
                  <a:gd name="T11" fmla="*/ 3 h 1"/>
                  <a:gd name="T12" fmla="*/ 2 w 1"/>
                  <a:gd name="T13" fmla="*/ 3 h 1"/>
                  <a:gd name="T14" fmla="*/ 2 w 1"/>
                  <a:gd name="T15" fmla="*/ 3 h 1"/>
                  <a:gd name="T16" fmla="*/ 2 w 1"/>
                  <a:gd name="T17" fmla="*/ 0 h 1"/>
                  <a:gd name="T18" fmla="*/ 2 w 1"/>
                  <a:gd name="T19" fmla="*/ 3 h 1"/>
                  <a:gd name="T20" fmla="*/ 2 w 1"/>
                  <a:gd name="T21" fmla="*/ 3 h 1"/>
                  <a:gd name="T22" fmla="*/ 2 w 1"/>
                  <a:gd name="T23" fmla="*/ 3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
                    <a:moveTo>
                      <a:pt x="1" y="0"/>
                    </a:moveTo>
                    <a:cubicBezTo>
                      <a:pt x="1" y="0"/>
                      <a:pt x="1" y="0"/>
                      <a:pt x="1" y="0"/>
                    </a:cubicBezTo>
                    <a:cubicBezTo>
                      <a:pt x="1" y="0"/>
                      <a:pt x="1" y="0"/>
                      <a:pt x="1" y="0"/>
                    </a:cubicBezTo>
                    <a:cubicBezTo>
                      <a:pt x="1" y="0"/>
                      <a:pt x="0" y="0"/>
                      <a:pt x="1" y="0"/>
                    </a:cubicBezTo>
                    <a:cubicBezTo>
                      <a:pt x="1" y="0"/>
                      <a:pt x="1" y="0"/>
                      <a:pt x="1" y="0"/>
                    </a:cubicBezTo>
                    <a:cubicBezTo>
                      <a:pt x="0" y="0"/>
                      <a:pt x="0" y="1"/>
                      <a:pt x="0" y="1"/>
                    </a:cubicBezTo>
                    <a:cubicBezTo>
                      <a:pt x="1" y="1"/>
                      <a:pt x="1" y="1"/>
                      <a:pt x="1" y="1"/>
                    </a:cubicBezTo>
                    <a:cubicBezTo>
                      <a:pt x="1" y="1"/>
                      <a:pt x="1" y="1"/>
                      <a:pt x="1" y="1"/>
                    </a:cubicBezTo>
                    <a:cubicBezTo>
                      <a:pt x="1" y="1"/>
                      <a:pt x="1" y="1"/>
                      <a:pt x="1" y="0"/>
                    </a:cubicBezTo>
                    <a:close/>
                    <a:moveTo>
                      <a:pt x="1" y="1"/>
                    </a:moveTo>
                    <a:cubicBezTo>
                      <a:pt x="1" y="1"/>
                      <a:pt x="1" y="1"/>
                      <a:pt x="1" y="1"/>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7" name="Freeform 290"/>
              <p:cNvSpPr>
                <a:spLocks/>
              </p:cNvSpPr>
              <p:nvPr/>
            </p:nvSpPr>
            <p:spPr bwMode="auto">
              <a:xfrm>
                <a:off x="4245" y="1538"/>
                <a:ext cx="3" cy="2"/>
              </a:xfrm>
              <a:custGeom>
                <a:avLst/>
                <a:gdLst>
                  <a:gd name="T0" fmla="*/ 3 w 1"/>
                  <a:gd name="T1" fmla="*/ 2 h 1"/>
                  <a:gd name="T2" fmla="*/ 0 w 1"/>
                  <a:gd name="T3" fmla="*/ 0 h 1"/>
                  <a:gd name="T4" fmla="*/ 0 w 1"/>
                  <a:gd name="T5" fmla="*/ 2 h 1"/>
                  <a:gd name="T6" fmla="*/ 3 w 1"/>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1" y="1"/>
                      <a:pt x="1" y="0"/>
                      <a:pt x="0" y="0"/>
                    </a:cubicBezTo>
                    <a:cubicBezTo>
                      <a:pt x="0" y="1"/>
                      <a:pt x="0" y="1"/>
                      <a:pt x="0" y="1"/>
                    </a:cubicBezTo>
                    <a:lnTo>
                      <a:pt x="1"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8" name="Freeform 291"/>
              <p:cNvSpPr>
                <a:spLocks/>
              </p:cNvSpPr>
              <p:nvPr/>
            </p:nvSpPr>
            <p:spPr bwMode="auto">
              <a:xfrm>
                <a:off x="4385" y="1512"/>
                <a:ext cx="0" cy="2"/>
              </a:xfrm>
              <a:custGeom>
                <a:avLst/>
                <a:gdLst>
                  <a:gd name="T0" fmla="*/ 0 h 2"/>
                  <a:gd name="T1" fmla="*/ 2 h 2"/>
                  <a:gd name="T2" fmla="*/ 0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9" name="Freeform 292"/>
              <p:cNvSpPr>
                <a:spLocks/>
              </p:cNvSpPr>
              <p:nvPr/>
            </p:nvSpPr>
            <p:spPr bwMode="auto">
              <a:xfrm>
                <a:off x="4428" y="1583"/>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1"/>
                      <a:pt x="1"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0" name="Freeform 293"/>
              <p:cNvSpPr>
                <a:spLocks/>
              </p:cNvSpPr>
              <p:nvPr/>
            </p:nvSpPr>
            <p:spPr bwMode="auto">
              <a:xfrm>
                <a:off x="4432" y="1628"/>
                <a:ext cx="3" cy="2"/>
              </a:xfrm>
              <a:custGeom>
                <a:avLst/>
                <a:gdLst>
                  <a:gd name="T0" fmla="*/ 0 w 3"/>
                  <a:gd name="T1" fmla="*/ 0 h 2"/>
                  <a:gd name="T2" fmla="*/ 0 w 3"/>
                  <a:gd name="T3" fmla="*/ 0 h 2"/>
                  <a:gd name="T4" fmla="*/ 3 w 3"/>
                  <a:gd name="T5" fmla="*/ 2 h 2"/>
                  <a:gd name="T6" fmla="*/ 0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0"/>
                    </a:moveTo>
                    <a:lnTo>
                      <a:pt x="0" y="0"/>
                    </a:lnTo>
                    <a:lnTo>
                      <a:pt x="3"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1" name="Freeform 294"/>
              <p:cNvSpPr>
                <a:spLocks/>
              </p:cNvSpPr>
              <p:nvPr/>
            </p:nvSpPr>
            <p:spPr bwMode="auto">
              <a:xfrm>
                <a:off x="4473" y="268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2" name="Freeform 295"/>
              <p:cNvSpPr>
                <a:spLocks/>
              </p:cNvSpPr>
              <p:nvPr/>
            </p:nvSpPr>
            <p:spPr bwMode="auto">
              <a:xfrm>
                <a:off x="4404" y="2808"/>
                <a:ext cx="2" cy="3"/>
              </a:xfrm>
              <a:custGeom>
                <a:avLst/>
                <a:gdLst>
                  <a:gd name="T0" fmla="*/ 0 w 1"/>
                  <a:gd name="T1" fmla="*/ 3 h 1"/>
                  <a:gd name="T2" fmla="*/ 2 w 1"/>
                  <a:gd name="T3" fmla="*/ 3 h 1"/>
                  <a:gd name="T4" fmla="*/ 0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1"/>
                      <a:pt x="1"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3" name="Freeform 296"/>
              <p:cNvSpPr>
                <a:spLocks/>
              </p:cNvSpPr>
              <p:nvPr/>
            </p:nvSpPr>
            <p:spPr bwMode="auto">
              <a:xfrm>
                <a:off x="4454" y="2571"/>
                <a:ext cx="5" cy="3"/>
              </a:xfrm>
              <a:custGeom>
                <a:avLst/>
                <a:gdLst>
                  <a:gd name="T0" fmla="*/ 5 w 2"/>
                  <a:gd name="T1" fmla="*/ 0 h 1"/>
                  <a:gd name="T2" fmla="*/ 5 w 2"/>
                  <a:gd name="T3" fmla="*/ 0 h 1"/>
                  <a:gd name="T4" fmla="*/ 3 w 2"/>
                  <a:gd name="T5" fmla="*/ 0 h 1"/>
                  <a:gd name="T6" fmla="*/ 3 w 2"/>
                  <a:gd name="T7" fmla="*/ 0 h 1"/>
                  <a:gd name="T8" fmla="*/ 0 w 2"/>
                  <a:gd name="T9" fmla="*/ 3 h 1"/>
                  <a:gd name="T10" fmla="*/ 5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2" y="0"/>
                      <a:pt x="2" y="0"/>
                      <a:pt x="2" y="0"/>
                    </a:cubicBezTo>
                    <a:cubicBezTo>
                      <a:pt x="2" y="0"/>
                      <a:pt x="1" y="0"/>
                      <a:pt x="1" y="0"/>
                    </a:cubicBezTo>
                    <a:cubicBezTo>
                      <a:pt x="1" y="0"/>
                      <a:pt x="1" y="0"/>
                      <a:pt x="1" y="0"/>
                    </a:cubicBezTo>
                    <a:cubicBezTo>
                      <a:pt x="1" y="0"/>
                      <a:pt x="0" y="0"/>
                      <a:pt x="0" y="1"/>
                    </a:cubicBezTo>
                    <a:cubicBezTo>
                      <a:pt x="1" y="1"/>
                      <a:pt x="2"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4" name="Freeform 297"/>
              <p:cNvSpPr>
                <a:spLocks/>
              </p:cNvSpPr>
              <p:nvPr/>
            </p:nvSpPr>
            <p:spPr bwMode="auto">
              <a:xfrm>
                <a:off x="4456" y="2569"/>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5" name="Freeform 298"/>
              <p:cNvSpPr>
                <a:spLocks/>
              </p:cNvSpPr>
              <p:nvPr/>
            </p:nvSpPr>
            <p:spPr bwMode="auto">
              <a:xfrm>
                <a:off x="4418" y="2789"/>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6" name="Freeform 299"/>
              <p:cNvSpPr>
                <a:spLocks/>
              </p:cNvSpPr>
              <p:nvPr/>
            </p:nvSpPr>
            <p:spPr bwMode="auto">
              <a:xfrm>
                <a:off x="4456" y="2569"/>
                <a:ext cx="3" cy="0"/>
              </a:xfrm>
              <a:custGeom>
                <a:avLst/>
                <a:gdLst>
                  <a:gd name="T0" fmla="*/ 3 w 1"/>
                  <a:gd name="T1" fmla="*/ 3 w 1"/>
                  <a:gd name="T2" fmla="*/ 3 w 1"/>
                  <a:gd name="T3" fmla="*/ 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7" name="Freeform 300"/>
              <p:cNvSpPr>
                <a:spLocks/>
              </p:cNvSpPr>
              <p:nvPr/>
            </p:nvSpPr>
            <p:spPr bwMode="auto">
              <a:xfrm>
                <a:off x="4456" y="2574"/>
                <a:ext cx="3" cy="4"/>
              </a:xfrm>
              <a:custGeom>
                <a:avLst/>
                <a:gdLst>
                  <a:gd name="T0" fmla="*/ 3 w 1"/>
                  <a:gd name="T1" fmla="*/ 4 h 2"/>
                  <a:gd name="T2" fmla="*/ 0 w 1"/>
                  <a:gd name="T3" fmla="*/ 0 h 2"/>
                  <a:gd name="T4" fmla="*/ 3 w 1"/>
                  <a:gd name="T5" fmla="*/ 4 h 2"/>
                  <a:gd name="T6" fmla="*/ 0 60000 65536"/>
                  <a:gd name="T7" fmla="*/ 0 60000 65536"/>
                  <a:gd name="T8" fmla="*/ 0 60000 65536"/>
                </a:gdLst>
                <a:ahLst/>
                <a:cxnLst>
                  <a:cxn ang="T6">
                    <a:pos x="T0" y="T1"/>
                  </a:cxn>
                  <a:cxn ang="T7">
                    <a:pos x="T2" y="T3"/>
                  </a:cxn>
                  <a:cxn ang="T8">
                    <a:pos x="T4" y="T5"/>
                  </a:cxn>
                </a:cxnLst>
                <a:rect l="0" t="0" r="r" b="b"/>
                <a:pathLst>
                  <a:path w="1" h="2">
                    <a:moveTo>
                      <a:pt x="1" y="2"/>
                    </a:moveTo>
                    <a:cubicBezTo>
                      <a:pt x="0" y="0"/>
                      <a:pt x="0" y="0"/>
                      <a:pt x="0" y="0"/>
                    </a:cubicBezTo>
                    <a:cubicBezTo>
                      <a:pt x="0" y="1"/>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8" name="Freeform 301"/>
              <p:cNvSpPr>
                <a:spLocks/>
              </p:cNvSpPr>
              <p:nvPr/>
            </p:nvSpPr>
            <p:spPr bwMode="auto">
              <a:xfrm>
                <a:off x="4454" y="2585"/>
                <a:ext cx="2" cy="0"/>
              </a:xfrm>
              <a:custGeom>
                <a:avLst/>
                <a:gdLst>
                  <a:gd name="T0" fmla="*/ 2 w 1"/>
                  <a:gd name="T1" fmla="*/ 0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9" name="Freeform 302"/>
              <p:cNvSpPr>
                <a:spLocks/>
              </p:cNvSpPr>
              <p:nvPr/>
            </p:nvSpPr>
            <p:spPr bwMode="auto">
              <a:xfrm>
                <a:off x="4456" y="2585"/>
                <a:ext cx="3" cy="3"/>
              </a:xfrm>
              <a:custGeom>
                <a:avLst/>
                <a:gdLst>
                  <a:gd name="T0" fmla="*/ 3 w 1"/>
                  <a:gd name="T1" fmla="*/ 0 h 1"/>
                  <a:gd name="T2" fmla="*/ 0 w 1"/>
                  <a:gd name="T3" fmla="*/ 3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1"/>
                      <a:pt x="0" y="1"/>
                    </a:cubicBezTo>
                    <a:cubicBezTo>
                      <a:pt x="0" y="1"/>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0" name="Freeform 303"/>
              <p:cNvSpPr>
                <a:spLocks/>
              </p:cNvSpPr>
              <p:nvPr/>
            </p:nvSpPr>
            <p:spPr bwMode="auto">
              <a:xfrm>
                <a:off x="4454" y="2604"/>
                <a:ext cx="2" cy="0"/>
              </a:xfrm>
              <a:custGeom>
                <a:avLst/>
                <a:gdLst>
                  <a:gd name="T0" fmla="*/ 2 w 1"/>
                  <a:gd name="T1" fmla="*/ 2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1" name="Freeform 304"/>
              <p:cNvSpPr>
                <a:spLocks/>
              </p:cNvSpPr>
              <p:nvPr/>
            </p:nvSpPr>
            <p:spPr bwMode="auto">
              <a:xfrm>
                <a:off x="4456" y="2611"/>
                <a:ext cx="0" cy="3"/>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2" name="Rectangle 305"/>
              <p:cNvSpPr>
                <a:spLocks noChangeArrowheads="1"/>
              </p:cNvSpPr>
              <p:nvPr/>
            </p:nvSpPr>
            <p:spPr bwMode="auto">
              <a:xfrm>
                <a:off x="4435" y="275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83" name="Freeform 306"/>
              <p:cNvSpPr>
                <a:spLocks/>
              </p:cNvSpPr>
              <p:nvPr/>
            </p:nvSpPr>
            <p:spPr bwMode="auto">
              <a:xfrm>
                <a:off x="4402" y="2813"/>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4" name="Freeform 307"/>
              <p:cNvSpPr>
                <a:spLocks/>
              </p:cNvSpPr>
              <p:nvPr/>
            </p:nvSpPr>
            <p:spPr bwMode="auto">
              <a:xfrm>
                <a:off x="4385" y="2844"/>
                <a:ext cx="2" cy="2"/>
              </a:xfrm>
              <a:custGeom>
                <a:avLst/>
                <a:gdLst>
                  <a:gd name="T0" fmla="*/ 0 w 2"/>
                  <a:gd name="T1" fmla="*/ 0 h 2"/>
                  <a:gd name="T2" fmla="*/ 2 w 2"/>
                  <a:gd name="T3" fmla="*/ 2 h 2"/>
                  <a:gd name="T4" fmla="*/ 0 w 2"/>
                  <a:gd name="T5" fmla="*/ 0 h 2"/>
                  <a:gd name="T6" fmla="*/ 0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0"/>
                    </a:moveTo>
                    <a:lnTo>
                      <a:pt x="2"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5" name="Freeform 308"/>
              <p:cNvSpPr>
                <a:spLocks/>
              </p:cNvSpPr>
              <p:nvPr/>
            </p:nvSpPr>
            <p:spPr bwMode="auto">
              <a:xfrm>
                <a:off x="4212" y="2280"/>
                <a:ext cx="2" cy="0"/>
              </a:xfrm>
              <a:custGeom>
                <a:avLst/>
                <a:gdLst>
                  <a:gd name="T0" fmla="*/ 2 w 1"/>
                  <a:gd name="T1" fmla="*/ 0 w 1"/>
                  <a:gd name="T2" fmla="*/ 2 w 1"/>
                  <a:gd name="T3" fmla="*/ 2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6" name="Freeform 309"/>
              <p:cNvSpPr>
                <a:spLocks/>
              </p:cNvSpPr>
              <p:nvPr/>
            </p:nvSpPr>
            <p:spPr bwMode="auto">
              <a:xfrm>
                <a:off x="4402" y="2111"/>
                <a:ext cx="2" cy="3"/>
              </a:xfrm>
              <a:custGeom>
                <a:avLst/>
                <a:gdLst>
                  <a:gd name="T0" fmla="*/ 0 w 1"/>
                  <a:gd name="T1" fmla="*/ 3 h 1"/>
                  <a:gd name="T2" fmla="*/ 2 w 1"/>
                  <a:gd name="T3" fmla="*/ 3 h 1"/>
                  <a:gd name="T4" fmla="*/ 0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1"/>
                      <a:pt x="1" y="1"/>
                    </a:cubicBezTo>
                    <a:cubicBezTo>
                      <a:pt x="0"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7" name="Freeform 310"/>
              <p:cNvSpPr>
                <a:spLocks/>
              </p:cNvSpPr>
              <p:nvPr/>
            </p:nvSpPr>
            <p:spPr bwMode="auto">
              <a:xfrm>
                <a:off x="3783" y="2405"/>
                <a:ext cx="5" cy="10"/>
              </a:xfrm>
              <a:custGeom>
                <a:avLst/>
                <a:gdLst>
                  <a:gd name="T0" fmla="*/ 3 w 2"/>
                  <a:gd name="T1" fmla="*/ 5 h 4"/>
                  <a:gd name="T2" fmla="*/ 3 w 2"/>
                  <a:gd name="T3" fmla="*/ 3 h 4"/>
                  <a:gd name="T4" fmla="*/ 3 w 2"/>
                  <a:gd name="T5" fmla="*/ 10 h 4"/>
                  <a:gd name="T6" fmla="*/ 3 w 2"/>
                  <a:gd name="T7" fmla="*/ 10 h 4"/>
                  <a:gd name="T8" fmla="*/ 5 w 2"/>
                  <a:gd name="T9" fmla="*/ 10 h 4"/>
                  <a:gd name="T10" fmla="*/ 3 w 2"/>
                  <a:gd name="T11" fmla="*/ 5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2"/>
                    </a:moveTo>
                    <a:cubicBezTo>
                      <a:pt x="1" y="1"/>
                      <a:pt x="2" y="2"/>
                      <a:pt x="1" y="1"/>
                    </a:cubicBezTo>
                    <a:cubicBezTo>
                      <a:pt x="0" y="0"/>
                      <a:pt x="0" y="2"/>
                      <a:pt x="1" y="4"/>
                    </a:cubicBezTo>
                    <a:cubicBezTo>
                      <a:pt x="1" y="4"/>
                      <a:pt x="1" y="4"/>
                      <a:pt x="1" y="4"/>
                    </a:cubicBezTo>
                    <a:cubicBezTo>
                      <a:pt x="1" y="4"/>
                      <a:pt x="1" y="4"/>
                      <a:pt x="2" y="4"/>
                    </a:cubicBezTo>
                    <a:cubicBezTo>
                      <a:pt x="1" y="3"/>
                      <a:pt x="2"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8" name="Freeform 311"/>
              <p:cNvSpPr>
                <a:spLocks/>
              </p:cNvSpPr>
              <p:nvPr/>
            </p:nvSpPr>
            <p:spPr bwMode="auto">
              <a:xfrm>
                <a:off x="3812" y="2320"/>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9" name="Freeform 312"/>
              <p:cNvSpPr>
                <a:spLocks/>
              </p:cNvSpPr>
              <p:nvPr/>
            </p:nvSpPr>
            <p:spPr bwMode="auto">
              <a:xfrm>
                <a:off x="3788" y="2415"/>
                <a:ext cx="2" cy="2"/>
              </a:xfrm>
              <a:custGeom>
                <a:avLst/>
                <a:gdLst>
                  <a:gd name="T0" fmla="*/ 2 w 1"/>
                  <a:gd name="T1" fmla="*/ 2 h 1"/>
                  <a:gd name="T2" fmla="*/ 0 w 1"/>
                  <a:gd name="T3" fmla="*/ 0 h 1"/>
                  <a:gd name="T4" fmla="*/ 2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0"/>
                      <a:pt x="0" y="0"/>
                      <a:pt x="0" y="0"/>
                    </a:cubicBezTo>
                    <a:cubicBezTo>
                      <a:pt x="0"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0" name="Freeform 313"/>
              <p:cNvSpPr>
                <a:spLocks/>
              </p:cNvSpPr>
              <p:nvPr/>
            </p:nvSpPr>
            <p:spPr bwMode="auto">
              <a:xfrm>
                <a:off x="4297" y="217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1" name="Freeform 314"/>
              <p:cNvSpPr>
                <a:spLocks/>
              </p:cNvSpPr>
              <p:nvPr/>
            </p:nvSpPr>
            <p:spPr bwMode="auto">
              <a:xfrm>
                <a:off x="4162" y="2171"/>
                <a:ext cx="3" cy="0"/>
              </a:xfrm>
              <a:custGeom>
                <a:avLst/>
                <a:gdLst>
                  <a:gd name="T0" fmla="*/ 0 w 1"/>
                  <a:gd name="T1" fmla="*/ 0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2" name="Freeform 315"/>
              <p:cNvSpPr>
                <a:spLocks noEditPoints="1"/>
              </p:cNvSpPr>
              <p:nvPr/>
            </p:nvSpPr>
            <p:spPr bwMode="auto">
              <a:xfrm>
                <a:off x="3186" y="1398"/>
                <a:ext cx="1391" cy="1773"/>
              </a:xfrm>
              <a:custGeom>
                <a:avLst/>
                <a:gdLst>
                  <a:gd name="T0" fmla="*/ 1265 w 587"/>
                  <a:gd name="T1" fmla="*/ 578 h 748"/>
                  <a:gd name="T2" fmla="*/ 1197 w 587"/>
                  <a:gd name="T3" fmla="*/ 306 h 748"/>
                  <a:gd name="T4" fmla="*/ 1002 w 587"/>
                  <a:gd name="T5" fmla="*/ 83 h 748"/>
                  <a:gd name="T6" fmla="*/ 917 w 587"/>
                  <a:gd name="T7" fmla="*/ 40 h 748"/>
                  <a:gd name="T8" fmla="*/ 730 w 587"/>
                  <a:gd name="T9" fmla="*/ 0 h 748"/>
                  <a:gd name="T10" fmla="*/ 531 w 587"/>
                  <a:gd name="T11" fmla="*/ 36 h 748"/>
                  <a:gd name="T12" fmla="*/ 265 w 587"/>
                  <a:gd name="T13" fmla="*/ 33 h 748"/>
                  <a:gd name="T14" fmla="*/ 261 w 587"/>
                  <a:gd name="T15" fmla="*/ 244 h 748"/>
                  <a:gd name="T16" fmla="*/ 225 w 587"/>
                  <a:gd name="T17" fmla="*/ 247 h 748"/>
                  <a:gd name="T18" fmla="*/ 201 w 587"/>
                  <a:gd name="T19" fmla="*/ 358 h 748"/>
                  <a:gd name="T20" fmla="*/ 192 w 587"/>
                  <a:gd name="T21" fmla="*/ 521 h 748"/>
                  <a:gd name="T22" fmla="*/ 265 w 587"/>
                  <a:gd name="T23" fmla="*/ 671 h 748"/>
                  <a:gd name="T24" fmla="*/ 308 w 587"/>
                  <a:gd name="T25" fmla="*/ 941 h 748"/>
                  <a:gd name="T26" fmla="*/ 43 w 587"/>
                  <a:gd name="T27" fmla="*/ 818 h 748"/>
                  <a:gd name="T28" fmla="*/ 43 w 587"/>
                  <a:gd name="T29" fmla="*/ 965 h 748"/>
                  <a:gd name="T30" fmla="*/ 78 w 587"/>
                  <a:gd name="T31" fmla="*/ 1019 h 748"/>
                  <a:gd name="T32" fmla="*/ 45 w 587"/>
                  <a:gd name="T33" fmla="*/ 1071 h 748"/>
                  <a:gd name="T34" fmla="*/ 36 w 587"/>
                  <a:gd name="T35" fmla="*/ 1140 h 748"/>
                  <a:gd name="T36" fmla="*/ 50 w 587"/>
                  <a:gd name="T37" fmla="*/ 1102 h 748"/>
                  <a:gd name="T38" fmla="*/ 206 w 587"/>
                  <a:gd name="T39" fmla="*/ 1019 h 748"/>
                  <a:gd name="T40" fmla="*/ 405 w 587"/>
                  <a:gd name="T41" fmla="*/ 996 h 748"/>
                  <a:gd name="T42" fmla="*/ 450 w 587"/>
                  <a:gd name="T43" fmla="*/ 1000 h 748"/>
                  <a:gd name="T44" fmla="*/ 434 w 587"/>
                  <a:gd name="T45" fmla="*/ 986 h 748"/>
                  <a:gd name="T46" fmla="*/ 389 w 587"/>
                  <a:gd name="T47" fmla="*/ 967 h 748"/>
                  <a:gd name="T48" fmla="*/ 339 w 587"/>
                  <a:gd name="T49" fmla="*/ 960 h 748"/>
                  <a:gd name="T50" fmla="*/ 384 w 587"/>
                  <a:gd name="T51" fmla="*/ 735 h 748"/>
                  <a:gd name="T52" fmla="*/ 232 w 587"/>
                  <a:gd name="T53" fmla="*/ 585 h 748"/>
                  <a:gd name="T54" fmla="*/ 294 w 587"/>
                  <a:gd name="T55" fmla="*/ 263 h 748"/>
                  <a:gd name="T56" fmla="*/ 419 w 587"/>
                  <a:gd name="T57" fmla="*/ 137 h 748"/>
                  <a:gd name="T58" fmla="*/ 950 w 587"/>
                  <a:gd name="T59" fmla="*/ 73 h 748"/>
                  <a:gd name="T60" fmla="*/ 1088 w 587"/>
                  <a:gd name="T61" fmla="*/ 192 h 748"/>
                  <a:gd name="T62" fmla="*/ 1071 w 587"/>
                  <a:gd name="T63" fmla="*/ 104 h 748"/>
                  <a:gd name="T64" fmla="*/ 1197 w 587"/>
                  <a:gd name="T65" fmla="*/ 111 h 748"/>
                  <a:gd name="T66" fmla="*/ 1227 w 587"/>
                  <a:gd name="T67" fmla="*/ 263 h 748"/>
                  <a:gd name="T68" fmla="*/ 1227 w 587"/>
                  <a:gd name="T69" fmla="*/ 612 h 748"/>
                  <a:gd name="T70" fmla="*/ 981 w 587"/>
                  <a:gd name="T71" fmla="*/ 823 h 748"/>
                  <a:gd name="T72" fmla="*/ 557 w 587"/>
                  <a:gd name="T73" fmla="*/ 1135 h 748"/>
                  <a:gd name="T74" fmla="*/ 244 w 587"/>
                  <a:gd name="T75" fmla="*/ 1524 h 748"/>
                  <a:gd name="T76" fmla="*/ 45 w 587"/>
                  <a:gd name="T77" fmla="*/ 1249 h 748"/>
                  <a:gd name="T78" fmla="*/ 36 w 587"/>
                  <a:gd name="T79" fmla="*/ 1308 h 748"/>
                  <a:gd name="T80" fmla="*/ 71 w 587"/>
                  <a:gd name="T81" fmla="*/ 1398 h 748"/>
                  <a:gd name="T82" fmla="*/ 128 w 587"/>
                  <a:gd name="T83" fmla="*/ 1481 h 748"/>
                  <a:gd name="T84" fmla="*/ 358 w 587"/>
                  <a:gd name="T85" fmla="*/ 1688 h 748"/>
                  <a:gd name="T86" fmla="*/ 1104 w 587"/>
                  <a:gd name="T87" fmla="*/ 1631 h 748"/>
                  <a:gd name="T88" fmla="*/ 1204 w 587"/>
                  <a:gd name="T89" fmla="*/ 1619 h 748"/>
                  <a:gd name="T90" fmla="*/ 1242 w 587"/>
                  <a:gd name="T91" fmla="*/ 1491 h 748"/>
                  <a:gd name="T92" fmla="*/ 1289 w 587"/>
                  <a:gd name="T93" fmla="*/ 1209 h 748"/>
                  <a:gd name="T94" fmla="*/ 318 w 587"/>
                  <a:gd name="T95" fmla="*/ 737 h 748"/>
                  <a:gd name="T96" fmla="*/ 197 w 587"/>
                  <a:gd name="T97" fmla="*/ 728 h 748"/>
                  <a:gd name="T98" fmla="*/ 249 w 587"/>
                  <a:gd name="T99" fmla="*/ 704 h 748"/>
                  <a:gd name="T100" fmla="*/ 431 w 587"/>
                  <a:gd name="T101" fmla="*/ 107 h 748"/>
                  <a:gd name="T102" fmla="*/ 1062 w 587"/>
                  <a:gd name="T103" fmla="*/ 766 h 748"/>
                  <a:gd name="T104" fmla="*/ 1088 w 587"/>
                  <a:gd name="T105" fmla="*/ 1605 h 748"/>
                  <a:gd name="T106" fmla="*/ 1273 w 587"/>
                  <a:gd name="T107" fmla="*/ 1228 h 748"/>
                  <a:gd name="T108" fmla="*/ 1256 w 587"/>
                  <a:gd name="T109" fmla="*/ 1334 h 748"/>
                  <a:gd name="T110" fmla="*/ 1194 w 587"/>
                  <a:gd name="T111" fmla="*/ 1453 h 748"/>
                  <a:gd name="T112" fmla="*/ 739 w 587"/>
                  <a:gd name="T113" fmla="*/ 1666 h 748"/>
                  <a:gd name="T114" fmla="*/ 633 w 587"/>
                  <a:gd name="T115" fmla="*/ 1135 h 748"/>
                  <a:gd name="T116" fmla="*/ 1078 w 587"/>
                  <a:gd name="T117" fmla="*/ 1270 h 748"/>
                  <a:gd name="T118" fmla="*/ 1211 w 587"/>
                  <a:gd name="T119" fmla="*/ 1171 h 748"/>
                  <a:gd name="T120" fmla="*/ 659 w 587"/>
                  <a:gd name="T121" fmla="*/ 1078 h 748"/>
                  <a:gd name="T122" fmla="*/ 720 w 587"/>
                  <a:gd name="T123" fmla="*/ 860 h 748"/>
                  <a:gd name="T124" fmla="*/ 988 w 587"/>
                  <a:gd name="T125" fmla="*/ 799 h 7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87" h="748">
                    <a:moveTo>
                      <a:pt x="569" y="336"/>
                    </a:moveTo>
                    <a:cubicBezTo>
                      <a:pt x="561" y="324"/>
                      <a:pt x="551" y="314"/>
                      <a:pt x="540" y="306"/>
                    </a:cubicBezTo>
                    <a:cubicBezTo>
                      <a:pt x="530" y="299"/>
                      <a:pt x="518" y="293"/>
                      <a:pt x="506" y="290"/>
                    </a:cubicBezTo>
                    <a:cubicBezTo>
                      <a:pt x="506" y="289"/>
                      <a:pt x="506" y="289"/>
                      <a:pt x="506" y="289"/>
                    </a:cubicBezTo>
                    <a:cubicBezTo>
                      <a:pt x="506" y="289"/>
                      <a:pt x="505" y="288"/>
                      <a:pt x="506" y="287"/>
                    </a:cubicBezTo>
                    <a:cubicBezTo>
                      <a:pt x="506" y="286"/>
                      <a:pt x="507" y="288"/>
                      <a:pt x="508" y="287"/>
                    </a:cubicBezTo>
                    <a:cubicBezTo>
                      <a:pt x="508" y="287"/>
                      <a:pt x="508" y="286"/>
                      <a:pt x="508" y="286"/>
                    </a:cubicBezTo>
                    <a:cubicBezTo>
                      <a:pt x="508" y="286"/>
                      <a:pt x="508" y="286"/>
                      <a:pt x="508" y="286"/>
                    </a:cubicBezTo>
                    <a:cubicBezTo>
                      <a:pt x="508" y="286"/>
                      <a:pt x="509" y="285"/>
                      <a:pt x="509" y="285"/>
                    </a:cubicBezTo>
                    <a:cubicBezTo>
                      <a:pt x="509" y="285"/>
                      <a:pt x="509" y="285"/>
                      <a:pt x="509" y="285"/>
                    </a:cubicBezTo>
                    <a:cubicBezTo>
                      <a:pt x="510" y="285"/>
                      <a:pt x="510" y="284"/>
                      <a:pt x="511" y="284"/>
                    </a:cubicBezTo>
                    <a:cubicBezTo>
                      <a:pt x="510" y="283"/>
                      <a:pt x="511" y="283"/>
                      <a:pt x="511" y="282"/>
                    </a:cubicBezTo>
                    <a:cubicBezTo>
                      <a:pt x="511" y="282"/>
                      <a:pt x="511" y="282"/>
                      <a:pt x="511" y="282"/>
                    </a:cubicBezTo>
                    <a:cubicBezTo>
                      <a:pt x="511" y="282"/>
                      <a:pt x="511" y="282"/>
                      <a:pt x="511" y="282"/>
                    </a:cubicBezTo>
                    <a:cubicBezTo>
                      <a:pt x="512" y="281"/>
                      <a:pt x="512" y="281"/>
                      <a:pt x="512" y="281"/>
                    </a:cubicBezTo>
                    <a:cubicBezTo>
                      <a:pt x="512" y="282"/>
                      <a:pt x="512" y="282"/>
                      <a:pt x="512" y="282"/>
                    </a:cubicBezTo>
                    <a:cubicBezTo>
                      <a:pt x="513" y="282"/>
                      <a:pt x="512" y="282"/>
                      <a:pt x="512" y="281"/>
                    </a:cubicBezTo>
                    <a:cubicBezTo>
                      <a:pt x="512" y="280"/>
                      <a:pt x="512" y="281"/>
                      <a:pt x="513" y="280"/>
                    </a:cubicBezTo>
                    <a:cubicBezTo>
                      <a:pt x="513" y="281"/>
                      <a:pt x="512" y="281"/>
                      <a:pt x="512" y="281"/>
                    </a:cubicBezTo>
                    <a:cubicBezTo>
                      <a:pt x="512" y="282"/>
                      <a:pt x="513" y="281"/>
                      <a:pt x="513" y="281"/>
                    </a:cubicBezTo>
                    <a:cubicBezTo>
                      <a:pt x="513" y="281"/>
                      <a:pt x="512" y="280"/>
                      <a:pt x="513" y="280"/>
                    </a:cubicBezTo>
                    <a:cubicBezTo>
                      <a:pt x="513" y="280"/>
                      <a:pt x="514" y="279"/>
                      <a:pt x="514" y="279"/>
                    </a:cubicBezTo>
                    <a:cubicBezTo>
                      <a:pt x="514" y="279"/>
                      <a:pt x="514" y="279"/>
                      <a:pt x="514" y="278"/>
                    </a:cubicBezTo>
                    <a:cubicBezTo>
                      <a:pt x="514" y="278"/>
                      <a:pt x="513" y="279"/>
                      <a:pt x="513" y="279"/>
                    </a:cubicBezTo>
                    <a:cubicBezTo>
                      <a:pt x="513" y="278"/>
                      <a:pt x="513" y="278"/>
                      <a:pt x="514" y="278"/>
                    </a:cubicBezTo>
                    <a:cubicBezTo>
                      <a:pt x="514" y="278"/>
                      <a:pt x="514" y="278"/>
                      <a:pt x="514" y="278"/>
                    </a:cubicBezTo>
                    <a:cubicBezTo>
                      <a:pt x="514" y="278"/>
                      <a:pt x="514" y="277"/>
                      <a:pt x="514" y="277"/>
                    </a:cubicBezTo>
                    <a:cubicBezTo>
                      <a:pt x="515" y="277"/>
                      <a:pt x="515" y="277"/>
                      <a:pt x="515" y="277"/>
                    </a:cubicBezTo>
                    <a:cubicBezTo>
                      <a:pt x="514" y="277"/>
                      <a:pt x="515" y="276"/>
                      <a:pt x="515" y="275"/>
                    </a:cubicBezTo>
                    <a:cubicBezTo>
                      <a:pt x="516" y="276"/>
                      <a:pt x="516" y="277"/>
                      <a:pt x="517" y="276"/>
                    </a:cubicBezTo>
                    <a:cubicBezTo>
                      <a:pt x="517" y="275"/>
                      <a:pt x="517" y="275"/>
                      <a:pt x="517" y="275"/>
                    </a:cubicBezTo>
                    <a:cubicBezTo>
                      <a:pt x="517" y="274"/>
                      <a:pt x="517" y="274"/>
                      <a:pt x="518" y="275"/>
                    </a:cubicBezTo>
                    <a:cubicBezTo>
                      <a:pt x="519" y="274"/>
                      <a:pt x="517" y="272"/>
                      <a:pt x="518" y="272"/>
                    </a:cubicBezTo>
                    <a:cubicBezTo>
                      <a:pt x="518" y="272"/>
                      <a:pt x="519" y="272"/>
                      <a:pt x="519" y="272"/>
                    </a:cubicBezTo>
                    <a:cubicBezTo>
                      <a:pt x="519" y="272"/>
                      <a:pt x="519" y="272"/>
                      <a:pt x="519" y="271"/>
                    </a:cubicBezTo>
                    <a:cubicBezTo>
                      <a:pt x="519" y="271"/>
                      <a:pt x="519" y="272"/>
                      <a:pt x="519" y="272"/>
                    </a:cubicBezTo>
                    <a:cubicBezTo>
                      <a:pt x="518" y="272"/>
                      <a:pt x="519" y="271"/>
                      <a:pt x="519" y="271"/>
                    </a:cubicBezTo>
                    <a:cubicBezTo>
                      <a:pt x="521" y="271"/>
                      <a:pt x="521" y="268"/>
                      <a:pt x="523" y="267"/>
                    </a:cubicBezTo>
                    <a:cubicBezTo>
                      <a:pt x="522" y="267"/>
                      <a:pt x="523" y="266"/>
                      <a:pt x="523" y="266"/>
                    </a:cubicBezTo>
                    <a:cubicBezTo>
                      <a:pt x="524" y="266"/>
                      <a:pt x="523" y="265"/>
                      <a:pt x="524" y="265"/>
                    </a:cubicBezTo>
                    <a:cubicBezTo>
                      <a:pt x="523" y="264"/>
                      <a:pt x="523" y="264"/>
                      <a:pt x="523" y="264"/>
                    </a:cubicBezTo>
                    <a:cubicBezTo>
                      <a:pt x="524" y="264"/>
                      <a:pt x="522" y="262"/>
                      <a:pt x="524" y="262"/>
                    </a:cubicBezTo>
                    <a:cubicBezTo>
                      <a:pt x="524" y="262"/>
                      <a:pt x="524" y="263"/>
                      <a:pt x="524" y="263"/>
                    </a:cubicBezTo>
                    <a:cubicBezTo>
                      <a:pt x="526" y="263"/>
                      <a:pt x="525" y="260"/>
                      <a:pt x="526" y="260"/>
                    </a:cubicBezTo>
                    <a:cubicBezTo>
                      <a:pt x="526" y="260"/>
                      <a:pt x="525" y="260"/>
                      <a:pt x="525" y="259"/>
                    </a:cubicBezTo>
                    <a:cubicBezTo>
                      <a:pt x="526" y="259"/>
                      <a:pt x="527" y="258"/>
                      <a:pt x="527" y="258"/>
                    </a:cubicBezTo>
                    <a:cubicBezTo>
                      <a:pt x="527" y="258"/>
                      <a:pt x="527" y="257"/>
                      <a:pt x="527" y="257"/>
                    </a:cubicBezTo>
                    <a:cubicBezTo>
                      <a:pt x="528" y="257"/>
                      <a:pt x="527" y="257"/>
                      <a:pt x="528" y="258"/>
                    </a:cubicBezTo>
                    <a:cubicBezTo>
                      <a:pt x="528" y="257"/>
                      <a:pt x="528" y="256"/>
                      <a:pt x="528" y="255"/>
                    </a:cubicBezTo>
                    <a:cubicBezTo>
                      <a:pt x="529" y="255"/>
                      <a:pt x="529" y="254"/>
                      <a:pt x="530" y="253"/>
                    </a:cubicBezTo>
                    <a:cubicBezTo>
                      <a:pt x="529" y="252"/>
                      <a:pt x="531" y="252"/>
                      <a:pt x="530" y="251"/>
                    </a:cubicBezTo>
                    <a:cubicBezTo>
                      <a:pt x="530" y="251"/>
                      <a:pt x="530" y="251"/>
                      <a:pt x="530" y="251"/>
                    </a:cubicBezTo>
                    <a:cubicBezTo>
                      <a:pt x="530" y="251"/>
                      <a:pt x="529" y="250"/>
                      <a:pt x="530" y="250"/>
                    </a:cubicBezTo>
                    <a:cubicBezTo>
                      <a:pt x="530" y="250"/>
                      <a:pt x="530" y="250"/>
                      <a:pt x="530" y="250"/>
                    </a:cubicBezTo>
                    <a:cubicBezTo>
                      <a:pt x="531" y="251"/>
                      <a:pt x="531" y="249"/>
                      <a:pt x="532" y="249"/>
                    </a:cubicBezTo>
                    <a:cubicBezTo>
                      <a:pt x="531" y="249"/>
                      <a:pt x="532" y="248"/>
                      <a:pt x="531" y="248"/>
                    </a:cubicBezTo>
                    <a:cubicBezTo>
                      <a:pt x="531" y="248"/>
                      <a:pt x="531" y="248"/>
                      <a:pt x="531" y="248"/>
                    </a:cubicBezTo>
                    <a:cubicBezTo>
                      <a:pt x="531" y="247"/>
                      <a:pt x="531" y="247"/>
                      <a:pt x="531" y="246"/>
                    </a:cubicBezTo>
                    <a:cubicBezTo>
                      <a:pt x="531" y="246"/>
                      <a:pt x="532" y="246"/>
                      <a:pt x="532" y="247"/>
                    </a:cubicBezTo>
                    <a:cubicBezTo>
                      <a:pt x="532" y="246"/>
                      <a:pt x="532" y="246"/>
                      <a:pt x="532" y="245"/>
                    </a:cubicBezTo>
                    <a:cubicBezTo>
                      <a:pt x="532" y="245"/>
                      <a:pt x="532" y="245"/>
                      <a:pt x="532" y="245"/>
                    </a:cubicBezTo>
                    <a:cubicBezTo>
                      <a:pt x="532" y="245"/>
                      <a:pt x="532" y="245"/>
                      <a:pt x="532" y="245"/>
                    </a:cubicBezTo>
                    <a:cubicBezTo>
                      <a:pt x="532" y="245"/>
                      <a:pt x="532" y="245"/>
                      <a:pt x="533" y="244"/>
                    </a:cubicBezTo>
                    <a:cubicBezTo>
                      <a:pt x="533" y="244"/>
                      <a:pt x="533" y="244"/>
                      <a:pt x="533" y="244"/>
                    </a:cubicBezTo>
                    <a:cubicBezTo>
                      <a:pt x="533" y="245"/>
                      <a:pt x="533" y="245"/>
                      <a:pt x="532" y="245"/>
                    </a:cubicBezTo>
                    <a:cubicBezTo>
                      <a:pt x="533" y="245"/>
                      <a:pt x="533" y="245"/>
                      <a:pt x="533" y="244"/>
                    </a:cubicBezTo>
                    <a:cubicBezTo>
                      <a:pt x="533" y="244"/>
                      <a:pt x="533" y="244"/>
                      <a:pt x="533" y="244"/>
                    </a:cubicBezTo>
                    <a:cubicBezTo>
                      <a:pt x="533" y="244"/>
                      <a:pt x="533" y="244"/>
                      <a:pt x="533" y="244"/>
                    </a:cubicBezTo>
                    <a:cubicBezTo>
                      <a:pt x="534" y="244"/>
                      <a:pt x="534" y="244"/>
                      <a:pt x="534" y="244"/>
                    </a:cubicBezTo>
                    <a:cubicBezTo>
                      <a:pt x="534" y="244"/>
                      <a:pt x="534" y="243"/>
                      <a:pt x="533" y="243"/>
                    </a:cubicBezTo>
                    <a:cubicBezTo>
                      <a:pt x="534" y="241"/>
                      <a:pt x="535" y="238"/>
                      <a:pt x="534" y="238"/>
                    </a:cubicBezTo>
                    <a:cubicBezTo>
                      <a:pt x="534" y="238"/>
                      <a:pt x="535" y="238"/>
                      <a:pt x="535" y="238"/>
                    </a:cubicBezTo>
                    <a:cubicBezTo>
                      <a:pt x="535" y="237"/>
                      <a:pt x="534" y="237"/>
                      <a:pt x="535" y="237"/>
                    </a:cubicBezTo>
                    <a:cubicBezTo>
                      <a:pt x="535" y="236"/>
                      <a:pt x="535" y="237"/>
                      <a:pt x="536" y="236"/>
                    </a:cubicBezTo>
                    <a:cubicBezTo>
                      <a:pt x="536" y="236"/>
                      <a:pt x="535" y="236"/>
                      <a:pt x="535" y="236"/>
                    </a:cubicBezTo>
                    <a:cubicBezTo>
                      <a:pt x="536" y="235"/>
                      <a:pt x="535" y="233"/>
                      <a:pt x="536" y="231"/>
                    </a:cubicBezTo>
                    <a:cubicBezTo>
                      <a:pt x="536" y="231"/>
                      <a:pt x="536" y="232"/>
                      <a:pt x="537" y="232"/>
                    </a:cubicBezTo>
                    <a:cubicBezTo>
                      <a:pt x="537" y="231"/>
                      <a:pt x="537" y="230"/>
                      <a:pt x="536" y="228"/>
                    </a:cubicBezTo>
                    <a:cubicBezTo>
                      <a:pt x="536" y="229"/>
                      <a:pt x="537" y="229"/>
                      <a:pt x="537" y="229"/>
                    </a:cubicBezTo>
                    <a:cubicBezTo>
                      <a:pt x="537" y="228"/>
                      <a:pt x="537" y="228"/>
                      <a:pt x="537" y="227"/>
                    </a:cubicBezTo>
                    <a:cubicBezTo>
                      <a:pt x="536" y="227"/>
                      <a:pt x="536" y="226"/>
                      <a:pt x="536" y="226"/>
                    </a:cubicBezTo>
                    <a:cubicBezTo>
                      <a:pt x="536" y="226"/>
                      <a:pt x="536" y="226"/>
                      <a:pt x="536" y="226"/>
                    </a:cubicBezTo>
                    <a:cubicBezTo>
                      <a:pt x="536" y="225"/>
                      <a:pt x="536" y="225"/>
                      <a:pt x="536" y="224"/>
                    </a:cubicBezTo>
                    <a:cubicBezTo>
                      <a:pt x="536" y="224"/>
                      <a:pt x="536" y="225"/>
                      <a:pt x="536" y="224"/>
                    </a:cubicBezTo>
                    <a:cubicBezTo>
                      <a:pt x="537" y="225"/>
                      <a:pt x="537" y="223"/>
                      <a:pt x="538" y="223"/>
                    </a:cubicBezTo>
                    <a:cubicBezTo>
                      <a:pt x="537" y="222"/>
                      <a:pt x="537" y="222"/>
                      <a:pt x="537" y="222"/>
                    </a:cubicBezTo>
                    <a:cubicBezTo>
                      <a:pt x="537" y="221"/>
                      <a:pt x="538" y="222"/>
                      <a:pt x="538" y="221"/>
                    </a:cubicBezTo>
                    <a:cubicBezTo>
                      <a:pt x="536" y="219"/>
                      <a:pt x="536" y="219"/>
                      <a:pt x="536" y="219"/>
                    </a:cubicBezTo>
                    <a:cubicBezTo>
                      <a:pt x="536" y="220"/>
                      <a:pt x="537" y="219"/>
                      <a:pt x="537" y="220"/>
                    </a:cubicBezTo>
                    <a:cubicBezTo>
                      <a:pt x="537" y="218"/>
                      <a:pt x="536" y="217"/>
                      <a:pt x="536" y="216"/>
                    </a:cubicBezTo>
                    <a:cubicBezTo>
                      <a:pt x="536" y="216"/>
                      <a:pt x="535" y="215"/>
                      <a:pt x="535" y="214"/>
                    </a:cubicBezTo>
                    <a:cubicBezTo>
                      <a:pt x="536" y="214"/>
                      <a:pt x="535" y="215"/>
                      <a:pt x="536" y="215"/>
                    </a:cubicBezTo>
                    <a:cubicBezTo>
                      <a:pt x="537" y="214"/>
                      <a:pt x="537" y="214"/>
                      <a:pt x="537" y="214"/>
                    </a:cubicBezTo>
                    <a:cubicBezTo>
                      <a:pt x="537" y="215"/>
                      <a:pt x="538" y="214"/>
                      <a:pt x="538" y="215"/>
                    </a:cubicBezTo>
                    <a:cubicBezTo>
                      <a:pt x="538" y="214"/>
                      <a:pt x="538" y="212"/>
                      <a:pt x="538" y="211"/>
                    </a:cubicBezTo>
                    <a:cubicBezTo>
                      <a:pt x="537" y="212"/>
                      <a:pt x="538" y="210"/>
                      <a:pt x="537" y="210"/>
                    </a:cubicBezTo>
                    <a:cubicBezTo>
                      <a:pt x="537" y="209"/>
                      <a:pt x="538" y="209"/>
                      <a:pt x="538" y="209"/>
                    </a:cubicBezTo>
                    <a:cubicBezTo>
                      <a:pt x="538" y="207"/>
                      <a:pt x="538" y="206"/>
                      <a:pt x="538" y="205"/>
                    </a:cubicBezTo>
                    <a:cubicBezTo>
                      <a:pt x="538" y="205"/>
                      <a:pt x="538" y="205"/>
                      <a:pt x="538" y="205"/>
                    </a:cubicBezTo>
                    <a:cubicBezTo>
                      <a:pt x="538" y="204"/>
                      <a:pt x="538" y="202"/>
                      <a:pt x="537" y="201"/>
                    </a:cubicBezTo>
                    <a:cubicBezTo>
                      <a:pt x="537" y="201"/>
                      <a:pt x="537" y="201"/>
                      <a:pt x="538" y="201"/>
                    </a:cubicBezTo>
                    <a:cubicBezTo>
                      <a:pt x="538" y="200"/>
                      <a:pt x="536" y="201"/>
                      <a:pt x="537" y="200"/>
                    </a:cubicBezTo>
                    <a:cubicBezTo>
                      <a:pt x="537" y="200"/>
                      <a:pt x="537" y="200"/>
                      <a:pt x="537" y="200"/>
                    </a:cubicBezTo>
                    <a:cubicBezTo>
                      <a:pt x="537" y="199"/>
                      <a:pt x="538" y="199"/>
                      <a:pt x="537" y="198"/>
                    </a:cubicBezTo>
                    <a:cubicBezTo>
                      <a:pt x="537" y="198"/>
                      <a:pt x="537" y="198"/>
                      <a:pt x="538" y="198"/>
                    </a:cubicBezTo>
                    <a:cubicBezTo>
                      <a:pt x="537" y="197"/>
                      <a:pt x="537" y="196"/>
                      <a:pt x="536" y="195"/>
                    </a:cubicBezTo>
                    <a:cubicBezTo>
                      <a:pt x="537" y="195"/>
                      <a:pt x="537" y="195"/>
                      <a:pt x="537" y="196"/>
                    </a:cubicBezTo>
                    <a:cubicBezTo>
                      <a:pt x="538" y="195"/>
                      <a:pt x="536" y="195"/>
                      <a:pt x="537" y="194"/>
                    </a:cubicBezTo>
                    <a:cubicBezTo>
                      <a:pt x="537" y="194"/>
                      <a:pt x="537" y="193"/>
                      <a:pt x="537" y="194"/>
                    </a:cubicBezTo>
                    <a:cubicBezTo>
                      <a:pt x="537" y="193"/>
                      <a:pt x="536" y="192"/>
                      <a:pt x="536" y="192"/>
                    </a:cubicBezTo>
                    <a:cubicBezTo>
                      <a:pt x="537" y="191"/>
                      <a:pt x="537" y="191"/>
                      <a:pt x="537" y="191"/>
                    </a:cubicBezTo>
                    <a:cubicBezTo>
                      <a:pt x="536" y="186"/>
                      <a:pt x="536" y="182"/>
                      <a:pt x="534" y="178"/>
                    </a:cubicBezTo>
                    <a:cubicBezTo>
                      <a:pt x="535" y="177"/>
                      <a:pt x="535" y="179"/>
                      <a:pt x="535" y="178"/>
                    </a:cubicBezTo>
                    <a:cubicBezTo>
                      <a:pt x="534" y="179"/>
                      <a:pt x="535" y="178"/>
                      <a:pt x="534" y="176"/>
                    </a:cubicBezTo>
                    <a:cubicBezTo>
                      <a:pt x="534" y="176"/>
                      <a:pt x="534" y="176"/>
                      <a:pt x="534" y="176"/>
                    </a:cubicBezTo>
                    <a:cubicBezTo>
                      <a:pt x="534" y="176"/>
                      <a:pt x="535" y="175"/>
                      <a:pt x="534" y="175"/>
                    </a:cubicBezTo>
                    <a:cubicBezTo>
                      <a:pt x="534" y="175"/>
                      <a:pt x="534" y="175"/>
                      <a:pt x="534" y="175"/>
                    </a:cubicBezTo>
                    <a:cubicBezTo>
                      <a:pt x="533" y="175"/>
                      <a:pt x="535" y="173"/>
                      <a:pt x="533" y="173"/>
                    </a:cubicBezTo>
                    <a:cubicBezTo>
                      <a:pt x="534" y="173"/>
                      <a:pt x="534" y="173"/>
                      <a:pt x="534" y="173"/>
                    </a:cubicBezTo>
                    <a:cubicBezTo>
                      <a:pt x="533" y="172"/>
                      <a:pt x="534" y="172"/>
                      <a:pt x="533" y="171"/>
                    </a:cubicBezTo>
                    <a:cubicBezTo>
                      <a:pt x="533" y="171"/>
                      <a:pt x="533" y="171"/>
                      <a:pt x="533" y="171"/>
                    </a:cubicBezTo>
                    <a:cubicBezTo>
                      <a:pt x="533" y="170"/>
                      <a:pt x="531" y="169"/>
                      <a:pt x="532" y="169"/>
                    </a:cubicBezTo>
                    <a:cubicBezTo>
                      <a:pt x="532" y="168"/>
                      <a:pt x="531" y="167"/>
                      <a:pt x="530" y="167"/>
                    </a:cubicBezTo>
                    <a:cubicBezTo>
                      <a:pt x="530" y="167"/>
                      <a:pt x="531" y="167"/>
                      <a:pt x="531" y="167"/>
                    </a:cubicBezTo>
                    <a:cubicBezTo>
                      <a:pt x="530" y="164"/>
                      <a:pt x="528" y="160"/>
                      <a:pt x="526" y="158"/>
                    </a:cubicBezTo>
                    <a:cubicBezTo>
                      <a:pt x="526" y="158"/>
                      <a:pt x="526" y="158"/>
                      <a:pt x="527" y="158"/>
                    </a:cubicBezTo>
                    <a:cubicBezTo>
                      <a:pt x="525" y="157"/>
                      <a:pt x="526" y="154"/>
                      <a:pt x="524" y="154"/>
                    </a:cubicBezTo>
                    <a:cubicBezTo>
                      <a:pt x="523" y="154"/>
                      <a:pt x="523" y="154"/>
                      <a:pt x="523" y="154"/>
                    </a:cubicBezTo>
                    <a:cubicBezTo>
                      <a:pt x="523" y="154"/>
                      <a:pt x="523" y="153"/>
                      <a:pt x="523" y="153"/>
                    </a:cubicBezTo>
                    <a:cubicBezTo>
                      <a:pt x="523" y="153"/>
                      <a:pt x="522" y="152"/>
                      <a:pt x="522" y="152"/>
                    </a:cubicBezTo>
                    <a:cubicBezTo>
                      <a:pt x="522" y="151"/>
                      <a:pt x="522" y="152"/>
                      <a:pt x="522" y="151"/>
                    </a:cubicBezTo>
                    <a:cubicBezTo>
                      <a:pt x="522" y="151"/>
                      <a:pt x="521" y="150"/>
                      <a:pt x="520" y="150"/>
                    </a:cubicBezTo>
                    <a:cubicBezTo>
                      <a:pt x="521" y="150"/>
                      <a:pt x="521" y="150"/>
                      <a:pt x="521" y="150"/>
                    </a:cubicBezTo>
                    <a:cubicBezTo>
                      <a:pt x="520" y="145"/>
                      <a:pt x="518" y="140"/>
                      <a:pt x="514" y="138"/>
                    </a:cubicBezTo>
                    <a:cubicBezTo>
                      <a:pt x="513" y="138"/>
                      <a:pt x="515" y="138"/>
                      <a:pt x="514" y="137"/>
                    </a:cubicBezTo>
                    <a:cubicBezTo>
                      <a:pt x="511" y="135"/>
                      <a:pt x="510" y="131"/>
                      <a:pt x="506" y="130"/>
                    </a:cubicBezTo>
                    <a:cubicBezTo>
                      <a:pt x="506" y="129"/>
                      <a:pt x="505" y="129"/>
                      <a:pt x="505" y="129"/>
                    </a:cubicBezTo>
                    <a:cubicBezTo>
                      <a:pt x="505" y="129"/>
                      <a:pt x="505" y="129"/>
                      <a:pt x="505" y="129"/>
                    </a:cubicBezTo>
                    <a:cubicBezTo>
                      <a:pt x="505" y="128"/>
                      <a:pt x="507" y="128"/>
                      <a:pt x="507" y="127"/>
                    </a:cubicBezTo>
                    <a:cubicBezTo>
                      <a:pt x="507" y="127"/>
                      <a:pt x="507" y="127"/>
                      <a:pt x="507" y="127"/>
                    </a:cubicBezTo>
                    <a:cubicBezTo>
                      <a:pt x="509" y="125"/>
                      <a:pt x="509" y="125"/>
                      <a:pt x="512" y="126"/>
                    </a:cubicBezTo>
                    <a:cubicBezTo>
                      <a:pt x="520" y="121"/>
                      <a:pt x="528" y="114"/>
                      <a:pt x="533" y="104"/>
                    </a:cubicBezTo>
                    <a:cubicBezTo>
                      <a:pt x="536" y="99"/>
                      <a:pt x="537" y="94"/>
                      <a:pt x="537" y="88"/>
                    </a:cubicBezTo>
                    <a:cubicBezTo>
                      <a:pt x="537" y="83"/>
                      <a:pt x="536" y="77"/>
                      <a:pt x="534" y="72"/>
                    </a:cubicBezTo>
                    <a:cubicBezTo>
                      <a:pt x="532" y="71"/>
                      <a:pt x="532" y="69"/>
                      <a:pt x="530" y="68"/>
                    </a:cubicBezTo>
                    <a:cubicBezTo>
                      <a:pt x="531" y="68"/>
                      <a:pt x="531" y="68"/>
                      <a:pt x="531" y="68"/>
                    </a:cubicBezTo>
                    <a:cubicBezTo>
                      <a:pt x="529" y="67"/>
                      <a:pt x="530" y="66"/>
                      <a:pt x="530" y="64"/>
                    </a:cubicBezTo>
                    <a:cubicBezTo>
                      <a:pt x="529" y="64"/>
                      <a:pt x="529" y="63"/>
                      <a:pt x="528" y="64"/>
                    </a:cubicBezTo>
                    <a:cubicBezTo>
                      <a:pt x="527" y="64"/>
                      <a:pt x="529" y="62"/>
                      <a:pt x="528" y="62"/>
                    </a:cubicBezTo>
                    <a:cubicBezTo>
                      <a:pt x="529" y="61"/>
                      <a:pt x="528" y="62"/>
                      <a:pt x="528" y="62"/>
                    </a:cubicBezTo>
                    <a:cubicBezTo>
                      <a:pt x="526" y="60"/>
                      <a:pt x="529" y="62"/>
                      <a:pt x="528" y="58"/>
                    </a:cubicBezTo>
                    <a:cubicBezTo>
                      <a:pt x="525" y="55"/>
                      <a:pt x="522" y="52"/>
                      <a:pt x="520" y="48"/>
                    </a:cubicBezTo>
                    <a:cubicBezTo>
                      <a:pt x="520" y="48"/>
                      <a:pt x="519" y="49"/>
                      <a:pt x="519" y="49"/>
                    </a:cubicBezTo>
                    <a:cubicBezTo>
                      <a:pt x="520" y="47"/>
                      <a:pt x="518" y="48"/>
                      <a:pt x="518" y="47"/>
                    </a:cubicBezTo>
                    <a:cubicBezTo>
                      <a:pt x="518" y="47"/>
                      <a:pt x="518" y="47"/>
                      <a:pt x="519" y="47"/>
                    </a:cubicBezTo>
                    <a:cubicBezTo>
                      <a:pt x="518" y="45"/>
                      <a:pt x="516" y="45"/>
                      <a:pt x="515" y="43"/>
                    </a:cubicBezTo>
                    <a:cubicBezTo>
                      <a:pt x="514" y="42"/>
                      <a:pt x="513" y="40"/>
                      <a:pt x="512" y="39"/>
                    </a:cubicBezTo>
                    <a:cubicBezTo>
                      <a:pt x="512" y="39"/>
                      <a:pt x="511" y="39"/>
                      <a:pt x="511" y="38"/>
                    </a:cubicBezTo>
                    <a:cubicBezTo>
                      <a:pt x="509" y="39"/>
                      <a:pt x="509" y="35"/>
                      <a:pt x="507" y="35"/>
                    </a:cubicBezTo>
                    <a:cubicBezTo>
                      <a:pt x="507" y="35"/>
                      <a:pt x="507" y="35"/>
                      <a:pt x="507" y="35"/>
                    </a:cubicBezTo>
                    <a:cubicBezTo>
                      <a:pt x="504" y="32"/>
                      <a:pt x="500" y="29"/>
                      <a:pt x="495" y="27"/>
                    </a:cubicBezTo>
                    <a:cubicBezTo>
                      <a:pt x="492" y="26"/>
                      <a:pt x="490" y="23"/>
                      <a:pt x="487" y="23"/>
                    </a:cubicBezTo>
                    <a:cubicBezTo>
                      <a:pt x="486" y="23"/>
                      <a:pt x="486" y="24"/>
                      <a:pt x="486" y="24"/>
                    </a:cubicBezTo>
                    <a:cubicBezTo>
                      <a:pt x="485" y="23"/>
                      <a:pt x="486" y="23"/>
                      <a:pt x="486" y="23"/>
                    </a:cubicBezTo>
                    <a:cubicBezTo>
                      <a:pt x="484" y="23"/>
                      <a:pt x="482" y="21"/>
                      <a:pt x="480" y="21"/>
                    </a:cubicBezTo>
                    <a:cubicBezTo>
                      <a:pt x="480" y="21"/>
                      <a:pt x="479" y="21"/>
                      <a:pt x="479" y="22"/>
                    </a:cubicBezTo>
                    <a:cubicBezTo>
                      <a:pt x="478" y="21"/>
                      <a:pt x="477" y="21"/>
                      <a:pt x="475" y="21"/>
                    </a:cubicBezTo>
                    <a:cubicBezTo>
                      <a:pt x="474" y="21"/>
                      <a:pt x="472" y="21"/>
                      <a:pt x="471" y="21"/>
                    </a:cubicBezTo>
                    <a:cubicBezTo>
                      <a:pt x="471" y="22"/>
                      <a:pt x="471" y="22"/>
                      <a:pt x="470" y="22"/>
                    </a:cubicBezTo>
                    <a:cubicBezTo>
                      <a:pt x="470" y="22"/>
                      <a:pt x="470" y="22"/>
                      <a:pt x="470" y="22"/>
                    </a:cubicBezTo>
                    <a:cubicBezTo>
                      <a:pt x="469" y="22"/>
                      <a:pt x="469" y="22"/>
                      <a:pt x="469" y="22"/>
                    </a:cubicBezTo>
                    <a:cubicBezTo>
                      <a:pt x="469" y="23"/>
                      <a:pt x="469" y="23"/>
                      <a:pt x="469" y="23"/>
                    </a:cubicBezTo>
                    <a:cubicBezTo>
                      <a:pt x="468" y="23"/>
                      <a:pt x="468" y="22"/>
                      <a:pt x="468" y="22"/>
                    </a:cubicBezTo>
                    <a:cubicBezTo>
                      <a:pt x="466" y="23"/>
                      <a:pt x="466" y="23"/>
                      <a:pt x="463" y="23"/>
                    </a:cubicBezTo>
                    <a:cubicBezTo>
                      <a:pt x="463" y="24"/>
                      <a:pt x="463" y="25"/>
                      <a:pt x="462" y="25"/>
                    </a:cubicBezTo>
                    <a:cubicBezTo>
                      <a:pt x="460" y="24"/>
                      <a:pt x="459" y="26"/>
                      <a:pt x="458" y="26"/>
                    </a:cubicBezTo>
                    <a:cubicBezTo>
                      <a:pt x="459" y="27"/>
                      <a:pt x="458" y="29"/>
                      <a:pt x="457" y="29"/>
                    </a:cubicBezTo>
                    <a:cubicBezTo>
                      <a:pt x="457" y="27"/>
                      <a:pt x="457" y="27"/>
                      <a:pt x="457" y="27"/>
                    </a:cubicBezTo>
                    <a:cubicBezTo>
                      <a:pt x="454" y="30"/>
                      <a:pt x="449" y="32"/>
                      <a:pt x="448" y="37"/>
                    </a:cubicBezTo>
                    <a:cubicBezTo>
                      <a:pt x="447" y="36"/>
                      <a:pt x="447" y="36"/>
                      <a:pt x="447" y="36"/>
                    </a:cubicBezTo>
                    <a:cubicBezTo>
                      <a:pt x="445" y="40"/>
                      <a:pt x="442" y="43"/>
                      <a:pt x="442" y="47"/>
                    </a:cubicBezTo>
                    <a:cubicBezTo>
                      <a:pt x="441" y="47"/>
                      <a:pt x="440" y="49"/>
                      <a:pt x="439" y="50"/>
                    </a:cubicBezTo>
                    <a:cubicBezTo>
                      <a:pt x="439" y="51"/>
                      <a:pt x="439" y="51"/>
                      <a:pt x="439" y="52"/>
                    </a:cubicBezTo>
                    <a:cubicBezTo>
                      <a:pt x="439" y="51"/>
                      <a:pt x="438" y="51"/>
                      <a:pt x="437" y="50"/>
                    </a:cubicBezTo>
                    <a:cubicBezTo>
                      <a:pt x="437" y="51"/>
                      <a:pt x="437" y="51"/>
                      <a:pt x="437" y="51"/>
                    </a:cubicBezTo>
                    <a:cubicBezTo>
                      <a:pt x="437" y="51"/>
                      <a:pt x="436" y="51"/>
                      <a:pt x="435" y="50"/>
                    </a:cubicBezTo>
                    <a:cubicBezTo>
                      <a:pt x="436" y="50"/>
                      <a:pt x="436" y="50"/>
                      <a:pt x="436" y="49"/>
                    </a:cubicBezTo>
                    <a:cubicBezTo>
                      <a:pt x="436" y="49"/>
                      <a:pt x="436" y="49"/>
                      <a:pt x="435" y="49"/>
                    </a:cubicBezTo>
                    <a:cubicBezTo>
                      <a:pt x="436" y="48"/>
                      <a:pt x="436" y="48"/>
                      <a:pt x="436" y="48"/>
                    </a:cubicBezTo>
                    <a:cubicBezTo>
                      <a:pt x="435" y="49"/>
                      <a:pt x="434" y="48"/>
                      <a:pt x="434" y="48"/>
                    </a:cubicBezTo>
                    <a:cubicBezTo>
                      <a:pt x="434" y="47"/>
                      <a:pt x="434" y="47"/>
                      <a:pt x="434" y="47"/>
                    </a:cubicBezTo>
                    <a:cubicBezTo>
                      <a:pt x="433" y="46"/>
                      <a:pt x="434" y="48"/>
                      <a:pt x="433" y="48"/>
                    </a:cubicBezTo>
                    <a:cubicBezTo>
                      <a:pt x="433" y="47"/>
                      <a:pt x="434" y="47"/>
                      <a:pt x="434" y="46"/>
                    </a:cubicBezTo>
                    <a:cubicBezTo>
                      <a:pt x="433" y="45"/>
                      <a:pt x="430" y="45"/>
                      <a:pt x="430" y="43"/>
                    </a:cubicBezTo>
                    <a:cubicBezTo>
                      <a:pt x="429" y="43"/>
                      <a:pt x="428" y="42"/>
                      <a:pt x="427" y="42"/>
                    </a:cubicBezTo>
                    <a:cubicBezTo>
                      <a:pt x="426" y="42"/>
                      <a:pt x="427" y="41"/>
                      <a:pt x="426" y="41"/>
                    </a:cubicBezTo>
                    <a:cubicBezTo>
                      <a:pt x="427" y="41"/>
                      <a:pt x="427" y="41"/>
                      <a:pt x="427" y="40"/>
                    </a:cubicBezTo>
                    <a:cubicBezTo>
                      <a:pt x="427" y="41"/>
                      <a:pt x="425" y="39"/>
                      <a:pt x="426" y="40"/>
                    </a:cubicBezTo>
                    <a:cubicBezTo>
                      <a:pt x="424" y="39"/>
                      <a:pt x="423" y="39"/>
                      <a:pt x="422" y="38"/>
                    </a:cubicBezTo>
                    <a:cubicBezTo>
                      <a:pt x="422" y="38"/>
                      <a:pt x="423" y="38"/>
                      <a:pt x="423" y="37"/>
                    </a:cubicBezTo>
                    <a:cubicBezTo>
                      <a:pt x="422" y="37"/>
                      <a:pt x="421" y="37"/>
                      <a:pt x="420" y="36"/>
                    </a:cubicBezTo>
                    <a:cubicBezTo>
                      <a:pt x="419" y="37"/>
                      <a:pt x="420" y="37"/>
                      <a:pt x="419" y="38"/>
                    </a:cubicBezTo>
                    <a:cubicBezTo>
                      <a:pt x="419" y="38"/>
                      <a:pt x="418" y="38"/>
                      <a:pt x="418" y="38"/>
                    </a:cubicBezTo>
                    <a:cubicBezTo>
                      <a:pt x="419" y="37"/>
                      <a:pt x="419" y="36"/>
                      <a:pt x="418" y="35"/>
                    </a:cubicBezTo>
                    <a:cubicBezTo>
                      <a:pt x="419" y="34"/>
                      <a:pt x="420" y="36"/>
                      <a:pt x="420" y="35"/>
                    </a:cubicBezTo>
                    <a:cubicBezTo>
                      <a:pt x="421" y="35"/>
                      <a:pt x="423" y="36"/>
                      <a:pt x="423" y="36"/>
                    </a:cubicBezTo>
                    <a:cubicBezTo>
                      <a:pt x="424" y="36"/>
                      <a:pt x="422" y="36"/>
                      <a:pt x="423" y="35"/>
                    </a:cubicBezTo>
                    <a:cubicBezTo>
                      <a:pt x="422" y="35"/>
                      <a:pt x="421" y="35"/>
                      <a:pt x="420" y="34"/>
                    </a:cubicBezTo>
                    <a:cubicBezTo>
                      <a:pt x="420" y="35"/>
                      <a:pt x="420" y="35"/>
                      <a:pt x="419" y="35"/>
                    </a:cubicBezTo>
                    <a:cubicBezTo>
                      <a:pt x="418" y="35"/>
                      <a:pt x="418" y="34"/>
                      <a:pt x="418" y="33"/>
                    </a:cubicBezTo>
                    <a:cubicBezTo>
                      <a:pt x="418" y="33"/>
                      <a:pt x="419" y="33"/>
                      <a:pt x="419" y="33"/>
                    </a:cubicBezTo>
                    <a:cubicBezTo>
                      <a:pt x="418" y="33"/>
                      <a:pt x="418" y="33"/>
                      <a:pt x="417" y="33"/>
                    </a:cubicBezTo>
                    <a:cubicBezTo>
                      <a:pt x="418" y="31"/>
                      <a:pt x="418" y="33"/>
                      <a:pt x="419" y="33"/>
                    </a:cubicBezTo>
                    <a:cubicBezTo>
                      <a:pt x="419" y="32"/>
                      <a:pt x="419" y="32"/>
                      <a:pt x="419" y="32"/>
                    </a:cubicBezTo>
                    <a:cubicBezTo>
                      <a:pt x="418" y="31"/>
                      <a:pt x="418" y="32"/>
                      <a:pt x="417" y="31"/>
                    </a:cubicBezTo>
                    <a:cubicBezTo>
                      <a:pt x="418" y="31"/>
                      <a:pt x="418" y="31"/>
                      <a:pt x="418" y="31"/>
                    </a:cubicBezTo>
                    <a:cubicBezTo>
                      <a:pt x="417" y="31"/>
                      <a:pt x="417" y="31"/>
                      <a:pt x="417" y="31"/>
                    </a:cubicBezTo>
                    <a:cubicBezTo>
                      <a:pt x="416" y="31"/>
                      <a:pt x="416" y="32"/>
                      <a:pt x="417" y="32"/>
                    </a:cubicBezTo>
                    <a:cubicBezTo>
                      <a:pt x="416" y="33"/>
                      <a:pt x="416" y="32"/>
                      <a:pt x="415" y="32"/>
                    </a:cubicBezTo>
                    <a:cubicBezTo>
                      <a:pt x="414" y="32"/>
                      <a:pt x="416" y="32"/>
                      <a:pt x="415" y="33"/>
                    </a:cubicBezTo>
                    <a:cubicBezTo>
                      <a:pt x="415" y="33"/>
                      <a:pt x="414" y="33"/>
                      <a:pt x="414" y="33"/>
                    </a:cubicBezTo>
                    <a:cubicBezTo>
                      <a:pt x="413" y="32"/>
                      <a:pt x="414" y="32"/>
                      <a:pt x="414" y="31"/>
                    </a:cubicBezTo>
                    <a:cubicBezTo>
                      <a:pt x="414" y="31"/>
                      <a:pt x="414" y="31"/>
                      <a:pt x="414" y="32"/>
                    </a:cubicBezTo>
                    <a:cubicBezTo>
                      <a:pt x="416" y="32"/>
                      <a:pt x="415" y="30"/>
                      <a:pt x="415" y="30"/>
                    </a:cubicBezTo>
                    <a:cubicBezTo>
                      <a:pt x="415" y="29"/>
                      <a:pt x="414" y="30"/>
                      <a:pt x="414" y="30"/>
                    </a:cubicBezTo>
                    <a:cubicBezTo>
                      <a:pt x="415" y="30"/>
                      <a:pt x="413" y="31"/>
                      <a:pt x="414" y="31"/>
                    </a:cubicBezTo>
                    <a:cubicBezTo>
                      <a:pt x="411" y="32"/>
                      <a:pt x="413" y="29"/>
                      <a:pt x="412" y="29"/>
                    </a:cubicBezTo>
                    <a:cubicBezTo>
                      <a:pt x="412" y="30"/>
                      <a:pt x="409" y="29"/>
                      <a:pt x="410" y="31"/>
                    </a:cubicBezTo>
                    <a:cubicBezTo>
                      <a:pt x="409" y="31"/>
                      <a:pt x="409" y="31"/>
                      <a:pt x="408" y="31"/>
                    </a:cubicBezTo>
                    <a:cubicBezTo>
                      <a:pt x="409" y="30"/>
                      <a:pt x="408" y="30"/>
                      <a:pt x="409" y="30"/>
                    </a:cubicBezTo>
                    <a:cubicBezTo>
                      <a:pt x="409" y="29"/>
                      <a:pt x="409" y="29"/>
                      <a:pt x="409" y="29"/>
                    </a:cubicBezTo>
                    <a:cubicBezTo>
                      <a:pt x="410" y="29"/>
                      <a:pt x="410" y="29"/>
                      <a:pt x="410" y="29"/>
                    </a:cubicBezTo>
                    <a:cubicBezTo>
                      <a:pt x="410" y="28"/>
                      <a:pt x="409" y="27"/>
                      <a:pt x="409" y="26"/>
                    </a:cubicBezTo>
                    <a:cubicBezTo>
                      <a:pt x="408" y="26"/>
                      <a:pt x="409" y="27"/>
                      <a:pt x="408" y="27"/>
                    </a:cubicBezTo>
                    <a:cubicBezTo>
                      <a:pt x="408" y="27"/>
                      <a:pt x="408" y="26"/>
                      <a:pt x="408" y="26"/>
                    </a:cubicBezTo>
                    <a:cubicBezTo>
                      <a:pt x="408" y="27"/>
                      <a:pt x="407" y="27"/>
                      <a:pt x="407" y="27"/>
                    </a:cubicBezTo>
                    <a:cubicBezTo>
                      <a:pt x="406" y="27"/>
                      <a:pt x="406" y="26"/>
                      <a:pt x="406" y="26"/>
                    </a:cubicBezTo>
                    <a:cubicBezTo>
                      <a:pt x="407" y="25"/>
                      <a:pt x="407" y="25"/>
                      <a:pt x="407" y="25"/>
                    </a:cubicBezTo>
                    <a:cubicBezTo>
                      <a:pt x="406" y="26"/>
                      <a:pt x="407" y="25"/>
                      <a:pt x="406" y="25"/>
                    </a:cubicBezTo>
                    <a:cubicBezTo>
                      <a:pt x="406" y="25"/>
                      <a:pt x="405" y="26"/>
                      <a:pt x="405" y="26"/>
                    </a:cubicBezTo>
                    <a:cubicBezTo>
                      <a:pt x="404" y="26"/>
                      <a:pt x="404" y="25"/>
                      <a:pt x="404" y="25"/>
                    </a:cubicBezTo>
                    <a:cubicBezTo>
                      <a:pt x="405" y="25"/>
                      <a:pt x="405" y="25"/>
                      <a:pt x="405" y="25"/>
                    </a:cubicBezTo>
                    <a:cubicBezTo>
                      <a:pt x="404" y="25"/>
                      <a:pt x="405" y="24"/>
                      <a:pt x="404" y="24"/>
                    </a:cubicBezTo>
                    <a:cubicBezTo>
                      <a:pt x="404" y="24"/>
                      <a:pt x="404" y="24"/>
                      <a:pt x="404" y="24"/>
                    </a:cubicBezTo>
                    <a:cubicBezTo>
                      <a:pt x="403" y="24"/>
                      <a:pt x="403" y="24"/>
                      <a:pt x="404" y="24"/>
                    </a:cubicBezTo>
                    <a:cubicBezTo>
                      <a:pt x="403" y="24"/>
                      <a:pt x="403" y="24"/>
                      <a:pt x="403" y="24"/>
                    </a:cubicBezTo>
                    <a:cubicBezTo>
                      <a:pt x="403" y="23"/>
                      <a:pt x="403" y="23"/>
                      <a:pt x="403" y="23"/>
                    </a:cubicBezTo>
                    <a:cubicBezTo>
                      <a:pt x="402" y="23"/>
                      <a:pt x="401" y="24"/>
                      <a:pt x="401" y="23"/>
                    </a:cubicBezTo>
                    <a:cubicBezTo>
                      <a:pt x="401" y="24"/>
                      <a:pt x="402" y="23"/>
                      <a:pt x="402" y="24"/>
                    </a:cubicBezTo>
                    <a:cubicBezTo>
                      <a:pt x="402" y="25"/>
                      <a:pt x="401" y="24"/>
                      <a:pt x="401" y="24"/>
                    </a:cubicBezTo>
                    <a:cubicBezTo>
                      <a:pt x="401" y="23"/>
                      <a:pt x="400" y="24"/>
                      <a:pt x="399" y="23"/>
                    </a:cubicBezTo>
                    <a:cubicBezTo>
                      <a:pt x="399" y="23"/>
                      <a:pt x="399" y="23"/>
                      <a:pt x="399" y="22"/>
                    </a:cubicBezTo>
                    <a:cubicBezTo>
                      <a:pt x="399" y="23"/>
                      <a:pt x="399" y="23"/>
                      <a:pt x="399" y="23"/>
                    </a:cubicBezTo>
                    <a:cubicBezTo>
                      <a:pt x="399" y="22"/>
                      <a:pt x="397" y="23"/>
                      <a:pt x="397" y="22"/>
                    </a:cubicBezTo>
                    <a:cubicBezTo>
                      <a:pt x="398" y="22"/>
                      <a:pt x="398" y="21"/>
                      <a:pt x="397" y="21"/>
                    </a:cubicBezTo>
                    <a:cubicBezTo>
                      <a:pt x="397" y="22"/>
                      <a:pt x="396" y="22"/>
                      <a:pt x="396" y="23"/>
                    </a:cubicBezTo>
                    <a:cubicBezTo>
                      <a:pt x="395" y="22"/>
                      <a:pt x="397" y="21"/>
                      <a:pt x="397" y="20"/>
                    </a:cubicBezTo>
                    <a:cubicBezTo>
                      <a:pt x="396" y="21"/>
                      <a:pt x="396" y="19"/>
                      <a:pt x="395" y="20"/>
                    </a:cubicBezTo>
                    <a:cubicBezTo>
                      <a:pt x="396" y="21"/>
                      <a:pt x="395" y="21"/>
                      <a:pt x="394" y="21"/>
                    </a:cubicBezTo>
                    <a:cubicBezTo>
                      <a:pt x="393" y="21"/>
                      <a:pt x="395" y="21"/>
                      <a:pt x="394" y="20"/>
                    </a:cubicBezTo>
                    <a:cubicBezTo>
                      <a:pt x="394" y="20"/>
                      <a:pt x="393" y="21"/>
                      <a:pt x="393" y="21"/>
                    </a:cubicBezTo>
                    <a:cubicBezTo>
                      <a:pt x="393" y="21"/>
                      <a:pt x="392" y="22"/>
                      <a:pt x="391" y="21"/>
                    </a:cubicBezTo>
                    <a:cubicBezTo>
                      <a:pt x="391" y="20"/>
                      <a:pt x="393" y="21"/>
                      <a:pt x="393" y="20"/>
                    </a:cubicBezTo>
                    <a:cubicBezTo>
                      <a:pt x="391" y="20"/>
                      <a:pt x="391" y="22"/>
                      <a:pt x="390" y="21"/>
                    </a:cubicBezTo>
                    <a:cubicBezTo>
                      <a:pt x="390" y="22"/>
                      <a:pt x="389" y="23"/>
                      <a:pt x="389" y="23"/>
                    </a:cubicBezTo>
                    <a:cubicBezTo>
                      <a:pt x="387" y="22"/>
                      <a:pt x="389" y="23"/>
                      <a:pt x="389" y="22"/>
                    </a:cubicBezTo>
                    <a:cubicBezTo>
                      <a:pt x="389" y="22"/>
                      <a:pt x="389" y="22"/>
                      <a:pt x="389" y="22"/>
                    </a:cubicBezTo>
                    <a:cubicBezTo>
                      <a:pt x="388" y="20"/>
                      <a:pt x="391" y="20"/>
                      <a:pt x="391" y="19"/>
                    </a:cubicBezTo>
                    <a:cubicBezTo>
                      <a:pt x="390" y="19"/>
                      <a:pt x="390" y="19"/>
                      <a:pt x="390" y="19"/>
                    </a:cubicBezTo>
                    <a:cubicBezTo>
                      <a:pt x="390" y="19"/>
                      <a:pt x="391" y="19"/>
                      <a:pt x="391" y="18"/>
                    </a:cubicBezTo>
                    <a:cubicBezTo>
                      <a:pt x="390" y="19"/>
                      <a:pt x="389" y="18"/>
                      <a:pt x="389" y="18"/>
                    </a:cubicBezTo>
                    <a:cubicBezTo>
                      <a:pt x="388" y="19"/>
                      <a:pt x="389" y="18"/>
                      <a:pt x="389" y="18"/>
                    </a:cubicBezTo>
                    <a:cubicBezTo>
                      <a:pt x="388" y="18"/>
                      <a:pt x="388" y="19"/>
                      <a:pt x="387" y="19"/>
                    </a:cubicBezTo>
                    <a:cubicBezTo>
                      <a:pt x="388" y="18"/>
                      <a:pt x="387" y="18"/>
                      <a:pt x="388" y="17"/>
                    </a:cubicBezTo>
                    <a:cubicBezTo>
                      <a:pt x="387" y="17"/>
                      <a:pt x="387" y="18"/>
                      <a:pt x="387" y="17"/>
                    </a:cubicBezTo>
                    <a:cubicBezTo>
                      <a:pt x="387" y="17"/>
                      <a:pt x="387" y="17"/>
                      <a:pt x="387" y="17"/>
                    </a:cubicBezTo>
                    <a:cubicBezTo>
                      <a:pt x="384" y="16"/>
                      <a:pt x="381" y="15"/>
                      <a:pt x="378" y="16"/>
                    </a:cubicBezTo>
                    <a:cubicBezTo>
                      <a:pt x="378" y="15"/>
                      <a:pt x="378" y="14"/>
                      <a:pt x="376" y="14"/>
                    </a:cubicBezTo>
                    <a:cubicBezTo>
                      <a:pt x="377" y="14"/>
                      <a:pt x="376" y="14"/>
                      <a:pt x="376" y="14"/>
                    </a:cubicBezTo>
                    <a:cubicBezTo>
                      <a:pt x="376" y="13"/>
                      <a:pt x="376" y="13"/>
                      <a:pt x="376" y="13"/>
                    </a:cubicBezTo>
                    <a:cubicBezTo>
                      <a:pt x="375" y="13"/>
                      <a:pt x="374" y="13"/>
                      <a:pt x="373" y="13"/>
                    </a:cubicBezTo>
                    <a:cubicBezTo>
                      <a:pt x="373" y="13"/>
                      <a:pt x="373" y="13"/>
                      <a:pt x="373" y="12"/>
                    </a:cubicBezTo>
                    <a:cubicBezTo>
                      <a:pt x="373" y="12"/>
                      <a:pt x="372" y="13"/>
                      <a:pt x="372" y="13"/>
                    </a:cubicBezTo>
                    <a:cubicBezTo>
                      <a:pt x="372" y="12"/>
                      <a:pt x="372" y="12"/>
                      <a:pt x="372" y="12"/>
                    </a:cubicBezTo>
                    <a:cubicBezTo>
                      <a:pt x="371" y="13"/>
                      <a:pt x="371" y="13"/>
                      <a:pt x="371" y="13"/>
                    </a:cubicBezTo>
                    <a:cubicBezTo>
                      <a:pt x="371" y="13"/>
                      <a:pt x="370" y="12"/>
                      <a:pt x="370" y="11"/>
                    </a:cubicBezTo>
                    <a:cubicBezTo>
                      <a:pt x="370" y="12"/>
                      <a:pt x="370" y="12"/>
                      <a:pt x="370" y="12"/>
                    </a:cubicBezTo>
                    <a:cubicBezTo>
                      <a:pt x="369" y="11"/>
                      <a:pt x="367" y="11"/>
                      <a:pt x="366" y="11"/>
                    </a:cubicBezTo>
                    <a:cubicBezTo>
                      <a:pt x="367" y="11"/>
                      <a:pt x="367" y="11"/>
                      <a:pt x="366" y="12"/>
                    </a:cubicBezTo>
                    <a:cubicBezTo>
                      <a:pt x="366" y="13"/>
                      <a:pt x="366" y="12"/>
                      <a:pt x="366" y="12"/>
                    </a:cubicBezTo>
                    <a:cubicBezTo>
                      <a:pt x="366" y="12"/>
                      <a:pt x="365" y="11"/>
                      <a:pt x="366" y="11"/>
                    </a:cubicBezTo>
                    <a:cubicBezTo>
                      <a:pt x="365" y="9"/>
                      <a:pt x="362" y="10"/>
                      <a:pt x="360" y="9"/>
                    </a:cubicBezTo>
                    <a:cubicBezTo>
                      <a:pt x="360" y="9"/>
                      <a:pt x="360" y="9"/>
                      <a:pt x="360" y="9"/>
                    </a:cubicBezTo>
                    <a:cubicBezTo>
                      <a:pt x="359" y="8"/>
                      <a:pt x="357" y="9"/>
                      <a:pt x="356" y="8"/>
                    </a:cubicBezTo>
                    <a:cubicBezTo>
                      <a:pt x="356" y="8"/>
                      <a:pt x="355" y="9"/>
                      <a:pt x="354" y="9"/>
                    </a:cubicBezTo>
                    <a:cubicBezTo>
                      <a:pt x="353" y="10"/>
                      <a:pt x="354" y="8"/>
                      <a:pt x="354" y="7"/>
                    </a:cubicBezTo>
                    <a:cubicBezTo>
                      <a:pt x="353" y="7"/>
                      <a:pt x="352" y="7"/>
                      <a:pt x="352" y="7"/>
                    </a:cubicBezTo>
                    <a:cubicBezTo>
                      <a:pt x="352" y="7"/>
                      <a:pt x="352" y="7"/>
                      <a:pt x="352" y="7"/>
                    </a:cubicBezTo>
                    <a:cubicBezTo>
                      <a:pt x="352" y="7"/>
                      <a:pt x="351" y="8"/>
                      <a:pt x="350" y="7"/>
                    </a:cubicBezTo>
                    <a:cubicBezTo>
                      <a:pt x="351" y="7"/>
                      <a:pt x="351" y="7"/>
                      <a:pt x="351" y="7"/>
                    </a:cubicBezTo>
                    <a:cubicBezTo>
                      <a:pt x="350" y="7"/>
                      <a:pt x="350" y="6"/>
                      <a:pt x="349" y="6"/>
                    </a:cubicBezTo>
                    <a:cubicBezTo>
                      <a:pt x="349" y="7"/>
                      <a:pt x="348" y="6"/>
                      <a:pt x="347" y="7"/>
                    </a:cubicBezTo>
                    <a:cubicBezTo>
                      <a:pt x="347" y="7"/>
                      <a:pt x="347" y="7"/>
                      <a:pt x="347" y="6"/>
                    </a:cubicBezTo>
                    <a:cubicBezTo>
                      <a:pt x="347" y="7"/>
                      <a:pt x="347" y="7"/>
                      <a:pt x="347" y="7"/>
                    </a:cubicBezTo>
                    <a:cubicBezTo>
                      <a:pt x="346" y="6"/>
                      <a:pt x="346" y="6"/>
                      <a:pt x="346" y="6"/>
                    </a:cubicBezTo>
                    <a:cubicBezTo>
                      <a:pt x="347" y="6"/>
                      <a:pt x="347" y="6"/>
                      <a:pt x="347" y="6"/>
                    </a:cubicBezTo>
                    <a:cubicBezTo>
                      <a:pt x="346" y="5"/>
                      <a:pt x="347" y="6"/>
                      <a:pt x="346" y="7"/>
                    </a:cubicBezTo>
                    <a:cubicBezTo>
                      <a:pt x="345" y="7"/>
                      <a:pt x="345" y="6"/>
                      <a:pt x="345" y="6"/>
                    </a:cubicBezTo>
                    <a:cubicBezTo>
                      <a:pt x="345" y="6"/>
                      <a:pt x="345" y="6"/>
                      <a:pt x="346" y="6"/>
                    </a:cubicBezTo>
                    <a:cubicBezTo>
                      <a:pt x="346" y="6"/>
                      <a:pt x="345" y="6"/>
                      <a:pt x="345" y="5"/>
                    </a:cubicBezTo>
                    <a:cubicBezTo>
                      <a:pt x="345" y="5"/>
                      <a:pt x="345" y="6"/>
                      <a:pt x="345" y="6"/>
                    </a:cubicBezTo>
                    <a:cubicBezTo>
                      <a:pt x="344" y="6"/>
                      <a:pt x="343" y="6"/>
                      <a:pt x="343" y="5"/>
                    </a:cubicBezTo>
                    <a:cubicBezTo>
                      <a:pt x="343" y="5"/>
                      <a:pt x="342" y="5"/>
                      <a:pt x="342" y="5"/>
                    </a:cubicBezTo>
                    <a:cubicBezTo>
                      <a:pt x="342" y="6"/>
                      <a:pt x="343" y="6"/>
                      <a:pt x="343" y="6"/>
                    </a:cubicBezTo>
                    <a:cubicBezTo>
                      <a:pt x="343" y="6"/>
                      <a:pt x="342" y="7"/>
                      <a:pt x="342" y="6"/>
                    </a:cubicBezTo>
                    <a:cubicBezTo>
                      <a:pt x="342" y="6"/>
                      <a:pt x="342" y="6"/>
                      <a:pt x="342" y="6"/>
                    </a:cubicBezTo>
                    <a:cubicBezTo>
                      <a:pt x="342" y="6"/>
                      <a:pt x="341" y="6"/>
                      <a:pt x="341" y="7"/>
                    </a:cubicBezTo>
                    <a:cubicBezTo>
                      <a:pt x="341" y="6"/>
                      <a:pt x="341" y="6"/>
                      <a:pt x="341" y="6"/>
                    </a:cubicBezTo>
                    <a:cubicBezTo>
                      <a:pt x="341" y="6"/>
                      <a:pt x="340" y="6"/>
                      <a:pt x="339" y="6"/>
                    </a:cubicBezTo>
                    <a:cubicBezTo>
                      <a:pt x="339" y="5"/>
                      <a:pt x="340" y="4"/>
                      <a:pt x="339" y="4"/>
                    </a:cubicBezTo>
                    <a:cubicBezTo>
                      <a:pt x="338" y="5"/>
                      <a:pt x="338" y="5"/>
                      <a:pt x="338" y="5"/>
                    </a:cubicBezTo>
                    <a:cubicBezTo>
                      <a:pt x="337" y="5"/>
                      <a:pt x="337" y="4"/>
                      <a:pt x="338" y="4"/>
                    </a:cubicBezTo>
                    <a:cubicBezTo>
                      <a:pt x="336" y="3"/>
                      <a:pt x="336" y="6"/>
                      <a:pt x="334" y="5"/>
                    </a:cubicBezTo>
                    <a:cubicBezTo>
                      <a:pt x="335" y="4"/>
                      <a:pt x="335" y="4"/>
                      <a:pt x="334" y="4"/>
                    </a:cubicBezTo>
                    <a:cubicBezTo>
                      <a:pt x="334" y="4"/>
                      <a:pt x="334" y="4"/>
                      <a:pt x="334" y="4"/>
                    </a:cubicBezTo>
                    <a:cubicBezTo>
                      <a:pt x="334" y="4"/>
                      <a:pt x="334" y="3"/>
                      <a:pt x="334" y="4"/>
                    </a:cubicBezTo>
                    <a:cubicBezTo>
                      <a:pt x="335" y="5"/>
                      <a:pt x="334" y="4"/>
                      <a:pt x="334" y="4"/>
                    </a:cubicBezTo>
                    <a:cubicBezTo>
                      <a:pt x="333" y="2"/>
                      <a:pt x="330" y="3"/>
                      <a:pt x="328" y="2"/>
                    </a:cubicBezTo>
                    <a:cubicBezTo>
                      <a:pt x="328" y="3"/>
                      <a:pt x="327" y="2"/>
                      <a:pt x="327" y="3"/>
                    </a:cubicBezTo>
                    <a:cubicBezTo>
                      <a:pt x="327" y="2"/>
                      <a:pt x="326" y="3"/>
                      <a:pt x="325" y="2"/>
                    </a:cubicBezTo>
                    <a:cubicBezTo>
                      <a:pt x="326" y="3"/>
                      <a:pt x="326" y="3"/>
                      <a:pt x="326" y="3"/>
                    </a:cubicBezTo>
                    <a:cubicBezTo>
                      <a:pt x="324" y="2"/>
                      <a:pt x="323" y="5"/>
                      <a:pt x="323" y="3"/>
                    </a:cubicBezTo>
                    <a:cubicBezTo>
                      <a:pt x="322" y="3"/>
                      <a:pt x="323" y="2"/>
                      <a:pt x="324" y="2"/>
                    </a:cubicBezTo>
                    <a:cubicBezTo>
                      <a:pt x="323" y="1"/>
                      <a:pt x="321" y="3"/>
                      <a:pt x="321" y="2"/>
                    </a:cubicBezTo>
                    <a:cubicBezTo>
                      <a:pt x="320" y="2"/>
                      <a:pt x="321" y="3"/>
                      <a:pt x="320" y="3"/>
                    </a:cubicBezTo>
                    <a:cubicBezTo>
                      <a:pt x="319" y="3"/>
                      <a:pt x="318" y="2"/>
                      <a:pt x="318" y="2"/>
                    </a:cubicBezTo>
                    <a:cubicBezTo>
                      <a:pt x="318" y="2"/>
                      <a:pt x="318" y="2"/>
                      <a:pt x="317" y="2"/>
                    </a:cubicBezTo>
                    <a:cubicBezTo>
                      <a:pt x="317" y="1"/>
                      <a:pt x="317" y="1"/>
                      <a:pt x="318" y="1"/>
                    </a:cubicBezTo>
                    <a:cubicBezTo>
                      <a:pt x="317" y="1"/>
                      <a:pt x="316" y="1"/>
                      <a:pt x="315" y="2"/>
                    </a:cubicBezTo>
                    <a:cubicBezTo>
                      <a:pt x="315" y="1"/>
                      <a:pt x="313" y="1"/>
                      <a:pt x="312" y="1"/>
                    </a:cubicBezTo>
                    <a:cubicBezTo>
                      <a:pt x="311" y="2"/>
                      <a:pt x="311" y="0"/>
                      <a:pt x="310" y="1"/>
                    </a:cubicBezTo>
                    <a:cubicBezTo>
                      <a:pt x="310" y="1"/>
                      <a:pt x="310" y="1"/>
                      <a:pt x="310" y="1"/>
                    </a:cubicBezTo>
                    <a:cubicBezTo>
                      <a:pt x="310" y="1"/>
                      <a:pt x="309" y="2"/>
                      <a:pt x="309" y="2"/>
                    </a:cubicBezTo>
                    <a:cubicBezTo>
                      <a:pt x="309" y="1"/>
                      <a:pt x="309" y="1"/>
                      <a:pt x="309" y="1"/>
                    </a:cubicBezTo>
                    <a:cubicBezTo>
                      <a:pt x="309" y="0"/>
                      <a:pt x="308" y="1"/>
                      <a:pt x="308" y="0"/>
                    </a:cubicBezTo>
                    <a:cubicBezTo>
                      <a:pt x="308" y="1"/>
                      <a:pt x="307" y="0"/>
                      <a:pt x="307" y="1"/>
                    </a:cubicBezTo>
                    <a:cubicBezTo>
                      <a:pt x="307" y="1"/>
                      <a:pt x="307" y="1"/>
                      <a:pt x="307" y="1"/>
                    </a:cubicBezTo>
                    <a:cubicBezTo>
                      <a:pt x="306" y="2"/>
                      <a:pt x="306" y="2"/>
                      <a:pt x="305" y="2"/>
                    </a:cubicBezTo>
                    <a:cubicBezTo>
                      <a:pt x="305" y="2"/>
                      <a:pt x="305" y="1"/>
                      <a:pt x="305" y="1"/>
                    </a:cubicBezTo>
                    <a:cubicBezTo>
                      <a:pt x="305" y="0"/>
                      <a:pt x="304" y="1"/>
                      <a:pt x="304" y="1"/>
                    </a:cubicBezTo>
                    <a:cubicBezTo>
                      <a:pt x="304" y="1"/>
                      <a:pt x="304" y="1"/>
                      <a:pt x="304" y="1"/>
                    </a:cubicBezTo>
                    <a:cubicBezTo>
                      <a:pt x="304" y="1"/>
                      <a:pt x="304" y="1"/>
                      <a:pt x="304" y="1"/>
                    </a:cubicBezTo>
                    <a:cubicBezTo>
                      <a:pt x="303" y="1"/>
                      <a:pt x="303" y="1"/>
                      <a:pt x="303" y="1"/>
                    </a:cubicBezTo>
                    <a:cubicBezTo>
                      <a:pt x="303" y="1"/>
                      <a:pt x="303" y="1"/>
                      <a:pt x="303" y="1"/>
                    </a:cubicBezTo>
                    <a:cubicBezTo>
                      <a:pt x="303" y="1"/>
                      <a:pt x="303" y="1"/>
                      <a:pt x="304" y="1"/>
                    </a:cubicBezTo>
                    <a:cubicBezTo>
                      <a:pt x="303" y="1"/>
                      <a:pt x="303" y="1"/>
                      <a:pt x="303" y="1"/>
                    </a:cubicBezTo>
                    <a:cubicBezTo>
                      <a:pt x="303" y="1"/>
                      <a:pt x="303" y="1"/>
                      <a:pt x="303" y="1"/>
                    </a:cubicBezTo>
                    <a:cubicBezTo>
                      <a:pt x="303" y="1"/>
                      <a:pt x="303" y="1"/>
                      <a:pt x="302" y="1"/>
                    </a:cubicBezTo>
                    <a:cubicBezTo>
                      <a:pt x="303" y="0"/>
                      <a:pt x="303" y="0"/>
                      <a:pt x="303" y="0"/>
                    </a:cubicBezTo>
                    <a:cubicBezTo>
                      <a:pt x="302" y="0"/>
                      <a:pt x="301" y="1"/>
                      <a:pt x="301" y="1"/>
                    </a:cubicBezTo>
                    <a:cubicBezTo>
                      <a:pt x="299" y="0"/>
                      <a:pt x="297" y="1"/>
                      <a:pt x="296" y="1"/>
                    </a:cubicBezTo>
                    <a:cubicBezTo>
                      <a:pt x="296" y="1"/>
                      <a:pt x="296" y="1"/>
                      <a:pt x="296" y="1"/>
                    </a:cubicBezTo>
                    <a:cubicBezTo>
                      <a:pt x="296" y="1"/>
                      <a:pt x="295" y="2"/>
                      <a:pt x="295" y="1"/>
                    </a:cubicBezTo>
                    <a:cubicBezTo>
                      <a:pt x="294" y="1"/>
                      <a:pt x="294" y="1"/>
                      <a:pt x="294" y="1"/>
                    </a:cubicBezTo>
                    <a:cubicBezTo>
                      <a:pt x="294" y="0"/>
                      <a:pt x="294" y="1"/>
                      <a:pt x="294" y="1"/>
                    </a:cubicBezTo>
                    <a:cubicBezTo>
                      <a:pt x="292" y="0"/>
                      <a:pt x="291" y="2"/>
                      <a:pt x="289" y="1"/>
                    </a:cubicBezTo>
                    <a:cubicBezTo>
                      <a:pt x="289" y="1"/>
                      <a:pt x="289" y="1"/>
                      <a:pt x="290" y="1"/>
                    </a:cubicBezTo>
                    <a:cubicBezTo>
                      <a:pt x="288" y="1"/>
                      <a:pt x="287" y="1"/>
                      <a:pt x="286" y="2"/>
                    </a:cubicBezTo>
                    <a:cubicBezTo>
                      <a:pt x="286" y="2"/>
                      <a:pt x="286" y="1"/>
                      <a:pt x="286" y="1"/>
                    </a:cubicBezTo>
                    <a:cubicBezTo>
                      <a:pt x="286" y="1"/>
                      <a:pt x="285" y="2"/>
                      <a:pt x="284" y="2"/>
                    </a:cubicBezTo>
                    <a:cubicBezTo>
                      <a:pt x="285" y="2"/>
                      <a:pt x="284" y="2"/>
                      <a:pt x="285" y="2"/>
                    </a:cubicBezTo>
                    <a:cubicBezTo>
                      <a:pt x="285" y="2"/>
                      <a:pt x="284" y="3"/>
                      <a:pt x="284" y="3"/>
                    </a:cubicBezTo>
                    <a:cubicBezTo>
                      <a:pt x="284" y="3"/>
                      <a:pt x="284" y="3"/>
                      <a:pt x="284" y="3"/>
                    </a:cubicBezTo>
                    <a:cubicBezTo>
                      <a:pt x="283" y="3"/>
                      <a:pt x="283" y="3"/>
                      <a:pt x="282" y="3"/>
                    </a:cubicBezTo>
                    <a:cubicBezTo>
                      <a:pt x="281" y="3"/>
                      <a:pt x="282" y="3"/>
                      <a:pt x="282" y="3"/>
                    </a:cubicBezTo>
                    <a:cubicBezTo>
                      <a:pt x="282" y="2"/>
                      <a:pt x="280" y="2"/>
                      <a:pt x="280" y="2"/>
                    </a:cubicBezTo>
                    <a:cubicBezTo>
                      <a:pt x="280" y="2"/>
                      <a:pt x="280" y="2"/>
                      <a:pt x="280" y="3"/>
                    </a:cubicBezTo>
                    <a:cubicBezTo>
                      <a:pt x="279" y="3"/>
                      <a:pt x="279" y="2"/>
                      <a:pt x="279" y="2"/>
                    </a:cubicBezTo>
                    <a:cubicBezTo>
                      <a:pt x="277" y="4"/>
                      <a:pt x="277" y="4"/>
                      <a:pt x="277" y="4"/>
                    </a:cubicBezTo>
                    <a:cubicBezTo>
                      <a:pt x="278" y="4"/>
                      <a:pt x="276" y="3"/>
                      <a:pt x="277" y="3"/>
                    </a:cubicBezTo>
                    <a:cubicBezTo>
                      <a:pt x="276" y="3"/>
                      <a:pt x="275" y="5"/>
                      <a:pt x="274" y="5"/>
                    </a:cubicBezTo>
                    <a:cubicBezTo>
                      <a:pt x="274" y="5"/>
                      <a:pt x="273" y="6"/>
                      <a:pt x="272" y="6"/>
                    </a:cubicBezTo>
                    <a:cubicBezTo>
                      <a:pt x="272" y="5"/>
                      <a:pt x="272" y="6"/>
                      <a:pt x="273" y="5"/>
                    </a:cubicBezTo>
                    <a:cubicBezTo>
                      <a:pt x="272" y="5"/>
                      <a:pt x="272" y="5"/>
                      <a:pt x="272" y="5"/>
                    </a:cubicBezTo>
                    <a:cubicBezTo>
                      <a:pt x="273" y="5"/>
                      <a:pt x="272" y="4"/>
                      <a:pt x="272" y="3"/>
                    </a:cubicBezTo>
                    <a:cubicBezTo>
                      <a:pt x="271" y="4"/>
                      <a:pt x="270" y="3"/>
                      <a:pt x="268" y="3"/>
                    </a:cubicBezTo>
                    <a:cubicBezTo>
                      <a:pt x="269" y="5"/>
                      <a:pt x="267" y="4"/>
                      <a:pt x="267" y="5"/>
                    </a:cubicBezTo>
                    <a:cubicBezTo>
                      <a:pt x="266" y="6"/>
                      <a:pt x="267" y="4"/>
                      <a:pt x="266" y="4"/>
                    </a:cubicBezTo>
                    <a:cubicBezTo>
                      <a:pt x="265" y="5"/>
                      <a:pt x="263" y="5"/>
                      <a:pt x="262" y="5"/>
                    </a:cubicBezTo>
                    <a:cubicBezTo>
                      <a:pt x="262" y="5"/>
                      <a:pt x="262" y="5"/>
                      <a:pt x="262" y="5"/>
                    </a:cubicBezTo>
                    <a:cubicBezTo>
                      <a:pt x="261" y="5"/>
                      <a:pt x="259" y="5"/>
                      <a:pt x="258" y="6"/>
                    </a:cubicBezTo>
                    <a:cubicBezTo>
                      <a:pt x="258" y="6"/>
                      <a:pt x="258" y="6"/>
                      <a:pt x="259" y="6"/>
                    </a:cubicBezTo>
                    <a:cubicBezTo>
                      <a:pt x="257" y="5"/>
                      <a:pt x="259" y="7"/>
                      <a:pt x="257" y="7"/>
                    </a:cubicBezTo>
                    <a:cubicBezTo>
                      <a:pt x="257" y="6"/>
                      <a:pt x="257" y="6"/>
                      <a:pt x="257" y="6"/>
                    </a:cubicBezTo>
                    <a:cubicBezTo>
                      <a:pt x="257" y="7"/>
                      <a:pt x="256" y="6"/>
                      <a:pt x="255" y="7"/>
                    </a:cubicBezTo>
                    <a:cubicBezTo>
                      <a:pt x="255" y="7"/>
                      <a:pt x="255" y="6"/>
                      <a:pt x="255" y="6"/>
                    </a:cubicBezTo>
                    <a:cubicBezTo>
                      <a:pt x="254" y="7"/>
                      <a:pt x="253" y="7"/>
                      <a:pt x="253" y="8"/>
                    </a:cubicBezTo>
                    <a:cubicBezTo>
                      <a:pt x="252" y="7"/>
                      <a:pt x="252" y="7"/>
                      <a:pt x="253" y="7"/>
                    </a:cubicBezTo>
                    <a:cubicBezTo>
                      <a:pt x="252" y="6"/>
                      <a:pt x="252" y="8"/>
                      <a:pt x="251" y="7"/>
                    </a:cubicBezTo>
                    <a:cubicBezTo>
                      <a:pt x="251" y="7"/>
                      <a:pt x="250" y="7"/>
                      <a:pt x="251" y="7"/>
                    </a:cubicBezTo>
                    <a:cubicBezTo>
                      <a:pt x="250" y="8"/>
                      <a:pt x="249" y="8"/>
                      <a:pt x="249" y="8"/>
                    </a:cubicBezTo>
                    <a:cubicBezTo>
                      <a:pt x="248" y="8"/>
                      <a:pt x="248" y="8"/>
                      <a:pt x="248" y="7"/>
                    </a:cubicBezTo>
                    <a:cubicBezTo>
                      <a:pt x="243" y="8"/>
                      <a:pt x="239" y="9"/>
                      <a:pt x="235" y="11"/>
                    </a:cubicBezTo>
                    <a:cubicBezTo>
                      <a:pt x="234" y="11"/>
                      <a:pt x="236" y="10"/>
                      <a:pt x="235" y="10"/>
                    </a:cubicBezTo>
                    <a:cubicBezTo>
                      <a:pt x="235" y="11"/>
                      <a:pt x="234" y="10"/>
                      <a:pt x="233" y="11"/>
                    </a:cubicBezTo>
                    <a:cubicBezTo>
                      <a:pt x="233" y="11"/>
                      <a:pt x="233" y="11"/>
                      <a:pt x="233" y="11"/>
                    </a:cubicBezTo>
                    <a:cubicBezTo>
                      <a:pt x="232" y="11"/>
                      <a:pt x="232" y="11"/>
                      <a:pt x="231" y="11"/>
                    </a:cubicBezTo>
                    <a:cubicBezTo>
                      <a:pt x="232" y="11"/>
                      <a:pt x="232" y="11"/>
                      <a:pt x="232" y="11"/>
                    </a:cubicBezTo>
                    <a:cubicBezTo>
                      <a:pt x="231" y="12"/>
                      <a:pt x="230" y="11"/>
                      <a:pt x="230" y="12"/>
                    </a:cubicBezTo>
                    <a:cubicBezTo>
                      <a:pt x="229" y="11"/>
                      <a:pt x="229" y="11"/>
                      <a:pt x="229" y="11"/>
                    </a:cubicBezTo>
                    <a:cubicBezTo>
                      <a:pt x="229" y="13"/>
                      <a:pt x="228" y="11"/>
                      <a:pt x="228" y="13"/>
                    </a:cubicBezTo>
                    <a:cubicBezTo>
                      <a:pt x="228" y="12"/>
                      <a:pt x="228" y="12"/>
                      <a:pt x="228" y="12"/>
                    </a:cubicBezTo>
                    <a:cubicBezTo>
                      <a:pt x="226" y="12"/>
                      <a:pt x="226" y="14"/>
                      <a:pt x="225" y="13"/>
                    </a:cubicBezTo>
                    <a:cubicBezTo>
                      <a:pt x="224" y="14"/>
                      <a:pt x="223" y="14"/>
                      <a:pt x="224" y="15"/>
                    </a:cubicBezTo>
                    <a:cubicBezTo>
                      <a:pt x="223" y="15"/>
                      <a:pt x="223" y="15"/>
                      <a:pt x="223" y="14"/>
                    </a:cubicBezTo>
                    <a:cubicBezTo>
                      <a:pt x="220" y="16"/>
                      <a:pt x="216" y="17"/>
                      <a:pt x="214" y="19"/>
                    </a:cubicBezTo>
                    <a:cubicBezTo>
                      <a:pt x="214" y="19"/>
                      <a:pt x="214" y="19"/>
                      <a:pt x="214" y="19"/>
                    </a:cubicBezTo>
                    <a:cubicBezTo>
                      <a:pt x="213" y="20"/>
                      <a:pt x="210" y="19"/>
                      <a:pt x="210" y="21"/>
                    </a:cubicBezTo>
                    <a:cubicBezTo>
                      <a:pt x="209" y="22"/>
                      <a:pt x="209" y="22"/>
                      <a:pt x="209" y="22"/>
                    </a:cubicBezTo>
                    <a:cubicBezTo>
                      <a:pt x="209" y="22"/>
                      <a:pt x="209" y="22"/>
                      <a:pt x="208" y="22"/>
                    </a:cubicBezTo>
                    <a:cubicBezTo>
                      <a:pt x="208" y="22"/>
                      <a:pt x="207" y="23"/>
                      <a:pt x="207" y="23"/>
                    </a:cubicBezTo>
                    <a:cubicBezTo>
                      <a:pt x="207" y="23"/>
                      <a:pt x="207" y="23"/>
                      <a:pt x="207" y="23"/>
                    </a:cubicBezTo>
                    <a:cubicBezTo>
                      <a:pt x="206" y="23"/>
                      <a:pt x="205" y="24"/>
                      <a:pt x="205" y="24"/>
                    </a:cubicBezTo>
                    <a:cubicBezTo>
                      <a:pt x="205" y="24"/>
                      <a:pt x="205" y="24"/>
                      <a:pt x="205" y="24"/>
                    </a:cubicBezTo>
                    <a:cubicBezTo>
                      <a:pt x="200" y="25"/>
                      <a:pt x="195" y="27"/>
                      <a:pt x="193" y="30"/>
                    </a:cubicBezTo>
                    <a:cubicBezTo>
                      <a:pt x="192" y="31"/>
                      <a:pt x="192" y="29"/>
                      <a:pt x="191" y="30"/>
                    </a:cubicBezTo>
                    <a:cubicBezTo>
                      <a:pt x="190" y="32"/>
                      <a:pt x="187" y="33"/>
                      <a:pt x="185" y="34"/>
                    </a:cubicBezTo>
                    <a:cubicBezTo>
                      <a:pt x="185" y="34"/>
                      <a:pt x="185" y="34"/>
                      <a:pt x="185" y="34"/>
                    </a:cubicBezTo>
                    <a:cubicBezTo>
                      <a:pt x="185" y="34"/>
                      <a:pt x="185" y="34"/>
                      <a:pt x="185" y="34"/>
                    </a:cubicBezTo>
                    <a:cubicBezTo>
                      <a:pt x="186" y="34"/>
                      <a:pt x="186" y="34"/>
                      <a:pt x="186" y="34"/>
                    </a:cubicBezTo>
                    <a:cubicBezTo>
                      <a:pt x="186" y="33"/>
                      <a:pt x="184" y="32"/>
                      <a:pt x="184" y="33"/>
                    </a:cubicBezTo>
                    <a:cubicBezTo>
                      <a:pt x="184" y="30"/>
                      <a:pt x="181" y="28"/>
                      <a:pt x="181" y="27"/>
                    </a:cubicBezTo>
                    <a:cubicBezTo>
                      <a:pt x="181" y="28"/>
                      <a:pt x="182" y="28"/>
                      <a:pt x="181" y="27"/>
                    </a:cubicBezTo>
                    <a:cubicBezTo>
                      <a:pt x="181" y="27"/>
                      <a:pt x="180" y="27"/>
                      <a:pt x="180" y="26"/>
                    </a:cubicBezTo>
                    <a:cubicBezTo>
                      <a:pt x="180" y="26"/>
                      <a:pt x="180" y="26"/>
                      <a:pt x="180" y="25"/>
                    </a:cubicBezTo>
                    <a:cubicBezTo>
                      <a:pt x="180" y="25"/>
                      <a:pt x="179" y="25"/>
                      <a:pt x="179" y="25"/>
                    </a:cubicBezTo>
                    <a:cubicBezTo>
                      <a:pt x="180" y="23"/>
                      <a:pt x="177" y="23"/>
                      <a:pt x="177" y="21"/>
                    </a:cubicBezTo>
                    <a:cubicBezTo>
                      <a:pt x="177" y="21"/>
                      <a:pt x="177" y="21"/>
                      <a:pt x="178" y="21"/>
                    </a:cubicBezTo>
                    <a:cubicBezTo>
                      <a:pt x="177" y="20"/>
                      <a:pt x="175" y="19"/>
                      <a:pt x="174" y="18"/>
                    </a:cubicBezTo>
                    <a:cubicBezTo>
                      <a:pt x="174" y="18"/>
                      <a:pt x="175" y="18"/>
                      <a:pt x="175" y="18"/>
                    </a:cubicBezTo>
                    <a:cubicBezTo>
                      <a:pt x="174" y="17"/>
                      <a:pt x="173" y="17"/>
                      <a:pt x="172" y="17"/>
                    </a:cubicBezTo>
                    <a:cubicBezTo>
                      <a:pt x="173" y="17"/>
                      <a:pt x="173" y="16"/>
                      <a:pt x="173" y="17"/>
                    </a:cubicBezTo>
                    <a:cubicBezTo>
                      <a:pt x="173" y="18"/>
                      <a:pt x="172" y="17"/>
                      <a:pt x="171" y="17"/>
                    </a:cubicBezTo>
                    <a:cubicBezTo>
                      <a:pt x="171" y="17"/>
                      <a:pt x="171" y="17"/>
                      <a:pt x="171" y="17"/>
                    </a:cubicBezTo>
                    <a:cubicBezTo>
                      <a:pt x="171" y="16"/>
                      <a:pt x="170" y="16"/>
                      <a:pt x="170" y="16"/>
                    </a:cubicBezTo>
                    <a:cubicBezTo>
                      <a:pt x="170" y="15"/>
                      <a:pt x="170" y="16"/>
                      <a:pt x="171" y="15"/>
                    </a:cubicBezTo>
                    <a:cubicBezTo>
                      <a:pt x="171" y="14"/>
                      <a:pt x="170" y="13"/>
                      <a:pt x="170" y="13"/>
                    </a:cubicBezTo>
                    <a:cubicBezTo>
                      <a:pt x="169" y="13"/>
                      <a:pt x="169" y="13"/>
                      <a:pt x="169" y="13"/>
                    </a:cubicBezTo>
                    <a:cubicBezTo>
                      <a:pt x="168" y="13"/>
                      <a:pt x="169" y="12"/>
                      <a:pt x="168" y="12"/>
                    </a:cubicBezTo>
                    <a:cubicBezTo>
                      <a:pt x="167" y="12"/>
                      <a:pt x="166" y="12"/>
                      <a:pt x="165" y="12"/>
                    </a:cubicBezTo>
                    <a:cubicBezTo>
                      <a:pt x="166" y="13"/>
                      <a:pt x="165" y="11"/>
                      <a:pt x="166" y="11"/>
                    </a:cubicBezTo>
                    <a:cubicBezTo>
                      <a:pt x="165" y="10"/>
                      <a:pt x="163" y="11"/>
                      <a:pt x="162" y="11"/>
                    </a:cubicBezTo>
                    <a:cubicBezTo>
                      <a:pt x="162" y="11"/>
                      <a:pt x="160" y="11"/>
                      <a:pt x="160" y="10"/>
                    </a:cubicBezTo>
                    <a:cubicBezTo>
                      <a:pt x="160" y="10"/>
                      <a:pt x="160" y="11"/>
                      <a:pt x="160" y="10"/>
                    </a:cubicBezTo>
                    <a:cubicBezTo>
                      <a:pt x="160" y="9"/>
                      <a:pt x="160" y="9"/>
                      <a:pt x="160" y="9"/>
                    </a:cubicBezTo>
                    <a:cubicBezTo>
                      <a:pt x="161" y="9"/>
                      <a:pt x="161" y="8"/>
                      <a:pt x="162" y="8"/>
                    </a:cubicBezTo>
                    <a:cubicBezTo>
                      <a:pt x="161" y="8"/>
                      <a:pt x="160" y="7"/>
                      <a:pt x="160" y="7"/>
                    </a:cubicBezTo>
                    <a:cubicBezTo>
                      <a:pt x="159" y="6"/>
                      <a:pt x="159" y="6"/>
                      <a:pt x="158" y="5"/>
                    </a:cubicBezTo>
                    <a:cubicBezTo>
                      <a:pt x="158" y="7"/>
                      <a:pt x="156" y="6"/>
                      <a:pt x="156" y="7"/>
                    </a:cubicBezTo>
                    <a:cubicBezTo>
                      <a:pt x="154" y="7"/>
                      <a:pt x="155" y="6"/>
                      <a:pt x="155" y="5"/>
                    </a:cubicBezTo>
                    <a:cubicBezTo>
                      <a:pt x="153" y="5"/>
                      <a:pt x="152" y="4"/>
                      <a:pt x="151" y="4"/>
                    </a:cubicBezTo>
                    <a:cubicBezTo>
                      <a:pt x="151" y="4"/>
                      <a:pt x="151" y="4"/>
                      <a:pt x="151" y="4"/>
                    </a:cubicBezTo>
                    <a:cubicBezTo>
                      <a:pt x="149" y="4"/>
                      <a:pt x="147" y="3"/>
                      <a:pt x="146" y="5"/>
                    </a:cubicBezTo>
                    <a:cubicBezTo>
                      <a:pt x="146" y="4"/>
                      <a:pt x="146" y="4"/>
                      <a:pt x="146" y="4"/>
                    </a:cubicBezTo>
                    <a:cubicBezTo>
                      <a:pt x="145" y="3"/>
                      <a:pt x="146" y="6"/>
                      <a:pt x="144" y="5"/>
                    </a:cubicBezTo>
                    <a:cubicBezTo>
                      <a:pt x="145" y="4"/>
                      <a:pt x="145" y="4"/>
                      <a:pt x="145" y="4"/>
                    </a:cubicBezTo>
                    <a:cubicBezTo>
                      <a:pt x="144" y="5"/>
                      <a:pt x="143" y="3"/>
                      <a:pt x="142" y="5"/>
                    </a:cubicBezTo>
                    <a:cubicBezTo>
                      <a:pt x="142" y="4"/>
                      <a:pt x="142" y="4"/>
                      <a:pt x="142" y="4"/>
                    </a:cubicBezTo>
                    <a:cubicBezTo>
                      <a:pt x="141" y="4"/>
                      <a:pt x="140" y="4"/>
                      <a:pt x="139" y="5"/>
                    </a:cubicBezTo>
                    <a:cubicBezTo>
                      <a:pt x="139" y="5"/>
                      <a:pt x="139" y="4"/>
                      <a:pt x="140" y="4"/>
                    </a:cubicBezTo>
                    <a:cubicBezTo>
                      <a:pt x="139" y="3"/>
                      <a:pt x="139" y="5"/>
                      <a:pt x="138" y="5"/>
                    </a:cubicBezTo>
                    <a:cubicBezTo>
                      <a:pt x="137" y="5"/>
                      <a:pt x="137" y="4"/>
                      <a:pt x="137" y="4"/>
                    </a:cubicBezTo>
                    <a:cubicBezTo>
                      <a:pt x="137" y="5"/>
                      <a:pt x="135" y="5"/>
                      <a:pt x="135" y="6"/>
                    </a:cubicBezTo>
                    <a:cubicBezTo>
                      <a:pt x="135" y="5"/>
                      <a:pt x="134" y="5"/>
                      <a:pt x="134" y="5"/>
                    </a:cubicBezTo>
                    <a:cubicBezTo>
                      <a:pt x="129" y="6"/>
                      <a:pt x="124" y="8"/>
                      <a:pt x="120" y="11"/>
                    </a:cubicBezTo>
                    <a:cubicBezTo>
                      <a:pt x="119" y="10"/>
                      <a:pt x="121" y="10"/>
                      <a:pt x="120" y="9"/>
                    </a:cubicBezTo>
                    <a:cubicBezTo>
                      <a:pt x="120" y="10"/>
                      <a:pt x="119" y="10"/>
                      <a:pt x="118" y="11"/>
                    </a:cubicBezTo>
                    <a:cubicBezTo>
                      <a:pt x="118" y="11"/>
                      <a:pt x="118" y="11"/>
                      <a:pt x="118" y="11"/>
                    </a:cubicBezTo>
                    <a:cubicBezTo>
                      <a:pt x="117" y="11"/>
                      <a:pt x="117" y="11"/>
                      <a:pt x="116" y="12"/>
                    </a:cubicBezTo>
                    <a:cubicBezTo>
                      <a:pt x="116" y="12"/>
                      <a:pt x="116" y="12"/>
                      <a:pt x="116" y="12"/>
                    </a:cubicBezTo>
                    <a:cubicBezTo>
                      <a:pt x="116" y="13"/>
                      <a:pt x="114" y="11"/>
                      <a:pt x="115" y="13"/>
                    </a:cubicBezTo>
                    <a:cubicBezTo>
                      <a:pt x="114" y="12"/>
                      <a:pt x="114" y="12"/>
                      <a:pt x="114" y="12"/>
                    </a:cubicBezTo>
                    <a:cubicBezTo>
                      <a:pt x="114" y="14"/>
                      <a:pt x="113" y="13"/>
                      <a:pt x="112" y="14"/>
                    </a:cubicBezTo>
                    <a:cubicBezTo>
                      <a:pt x="112" y="14"/>
                      <a:pt x="112" y="14"/>
                      <a:pt x="112" y="14"/>
                    </a:cubicBezTo>
                    <a:cubicBezTo>
                      <a:pt x="111" y="14"/>
                      <a:pt x="111" y="17"/>
                      <a:pt x="110" y="16"/>
                    </a:cubicBezTo>
                    <a:cubicBezTo>
                      <a:pt x="109" y="17"/>
                      <a:pt x="109" y="18"/>
                      <a:pt x="109" y="19"/>
                    </a:cubicBezTo>
                    <a:cubicBezTo>
                      <a:pt x="109" y="19"/>
                      <a:pt x="109" y="18"/>
                      <a:pt x="108" y="18"/>
                    </a:cubicBezTo>
                    <a:cubicBezTo>
                      <a:pt x="106" y="20"/>
                      <a:pt x="102" y="23"/>
                      <a:pt x="101" y="27"/>
                    </a:cubicBezTo>
                    <a:cubicBezTo>
                      <a:pt x="101" y="26"/>
                      <a:pt x="101" y="26"/>
                      <a:pt x="101" y="26"/>
                    </a:cubicBezTo>
                    <a:cubicBezTo>
                      <a:pt x="100" y="28"/>
                      <a:pt x="97" y="28"/>
                      <a:pt x="98" y="31"/>
                    </a:cubicBezTo>
                    <a:cubicBezTo>
                      <a:pt x="98" y="32"/>
                      <a:pt x="98" y="32"/>
                      <a:pt x="98" y="32"/>
                    </a:cubicBezTo>
                    <a:cubicBezTo>
                      <a:pt x="97" y="32"/>
                      <a:pt x="97" y="32"/>
                      <a:pt x="96" y="32"/>
                    </a:cubicBezTo>
                    <a:cubicBezTo>
                      <a:pt x="97" y="32"/>
                      <a:pt x="95" y="33"/>
                      <a:pt x="96" y="34"/>
                    </a:cubicBezTo>
                    <a:cubicBezTo>
                      <a:pt x="95" y="34"/>
                      <a:pt x="95" y="34"/>
                      <a:pt x="95" y="33"/>
                    </a:cubicBezTo>
                    <a:cubicBezTo>
                      <a:pt x="94" y="34"/>
                      <a:pt x="95" y="36"/>
                      <a:pt x="94" y="36"/>
                    </a:cubicBezTo>
                    <a:cubicBezTo>
                      <a:pt x="94" y="36"/>
                      <a:pt x="94" y="36"/>
                      <a:pt x="94" y="36"/>
                    </a:cubicBezTo>
                    <a:cubicBezTo>
                      <a:pt x="90" y="38"/>
                      <a:pt x="85" y="43"/>
                      <a:pt x="85" y="48"/>
                    </a:cubicBezTo>
                    <a:cubicBezTo>
                      <a:pt x="85" y="49"/>
                      <a:pt x="84" y="48"/>
                      <a:pt x="84" y="48"/>
                    </a:cubicBezTo>
                    <a:cubicBezTo>
                      <a:pt x="84" y="50"/>
                      <a:pt x="82" y="52"/>
                      <a:pt x="82" y="54"/>
                    </a:cubicBezTo>
                    <a:cubicBezTo>
                      <a:pt x="81" y="56"/>
                      <a:pt x="80" y="59"/>
                      <a:pt x="81" y="61"/>
                    </a:cubicBezTo>
                    <a:cubicBezTo>
                      <a:pt x="82" y="64"/>
                      <a:pt x="85" y="64"/>
                      <a:pt x="85" y="64"/>
                    </a:cubicBezTo>
                    <a:cubicBezTo>
                      <a:pt x="85" y="62"/>
                      <a:pt x="85" y="59"/>
                      <a:pt x="87" y="56"/>
                    </a:cubicBezTo>
                    <a:cubicBezTo>
                      <a:pt x="88" y="53"/>
                      <a:pt x="90" y="51"/>
                      <a:pt x="92" y="49"/>
                    </a:cubicBezTo>
                    <a:cubicBezTo>
                      <a:pt x="93" y="47"/>
                      <a:pt x="94" y="44"/>
                      <a:pt x="96" y="43"/>
                    </a:cubicBezTo>
                    <a:cubicBezTo>
                      <a:pt x="100" y="36"/>
                      <a:pt x="108" y="31"/>
                      <a:pt x="114" y="25"/>
                    </a:cubicBezTo>
                    <a:cubicBezTo>
                      <a:pt x="113" y="25"/>
                      <a:pt x="113" y="24"/>
                      <a:pt x="113" y="24"/>
                    </a:cubicBezTo>
                    <a:cubicBezTo>
                      <a:pt x="114" y="24"/>
                      <a:pt x="114" y="24"/>
                      <a:pt x="114" y="24"/>
                    </a:cubicBezTo>
                    <a:cubicBezTo>
                      <a:pt x="114" y="23"/>
                      <a:pt x="114" y="23"/>
                      <a:pt x="114" y="23"/>
                    </a:cubicBezTo>
                    <a:cubicBezTo>
                      <a:pt x="114" y="23"/>
                      <a:pt x="115" y="24"/>
                      <a:pt x="114" y="24"/>
                    </a:cubicBezTo>
                    <a:cubicBezTo>
                      <a:pt x="117" y="22"/>
                      <a:pt x="119" y="20"/>
                      <a:pt x="122" y="19"/>
                    </a:cubicBezTo>
                    <a:cubicBezTo>
                      <a:pt x="122" y="17"/>
                      <a:pt x="124" y="18"/>
                      <a:pt x="123" y="17"/>
                    </a:cubicBezTo>
                    <a:cubicBezTo>
                      <a:pt x="123" y="17"/>
                      <a:pt x="123" y="17"/>
                      <a:pt x="123" y="17"/>
                    </a:cubicBezTo>
                    <a:cubicBezTo>
                      <a:pt x="125" y="15"/>
                      <a:pt x="125" y="15"/>
                      <a:pt x="128" y="16"/>
                    </a:cubicBezTo>
                    <a:cubicBezTo>
                      <a:pt x="136" y="14"/>
                      <a:pt x="143" y="12"/>
                      <a:pt x="150" y="14"/>
                    </a:cubicBezTo>
                    <a:cubicBezTo>
                      <a:pt x="151" y="14"/>
                      <a:pt x="152" y="14"/>
                      <a:pt x="153" y="15"/>
                    </a:cubicBezTo>
                    <a:cubicBezTo>
                      <a:pt x="154" y="15"/>
                      <a:pt x="154" y="15"/>
                      <a:pt x="154" y="15"/>
                    </a:cubicBezTo>
                    <a:cubicBezTo>
                      <a:pt x="155" y="15"/>
                      <a:pt x="155" y="15"/>
                      <a:pt x="156" y="16"/>
                    </a:cubicBezTo>
                    <a:cubicBezTo>
                      <a:pt x="157" y="16"/>
                      <a:pt x="159" y="17"/>
                      <a:pt x="161" y="18"/>
                    </a:cubicBezTo>
                    <a:cubicBezTo>
                      <a:pt x="164" y="20"/>
                      <a:pt x="167" y="23"/>
                      <a:pt x="169" y="27"/>
                    </a:cubicBezTo>
                    <a:cubicBezTo>
                      <a:pt x="172" y="27"/>
                      <a:pt x="172" y="29"/>
                      <a:pt x="174" y="30"/>
                    </a:cubicBezTo>
                    <a:cubicBezTo>
                      <a:pt x="173" y="30"/>
                      <a:pt x="173" y="30"/>
                      <a:pt x="173" y="30"/>
                    </a:cubicBezTo>
                    <a:cubicBezTo>
                      <a:pt x="175" y="31"/>
                      <a:pt x="174" y="32"/>
                      <a:pt x="174" y="34"/>
                    </a:cubicBezTo>
                    <a:cubicBezTo>
                      <a:pt x="175" y="34"/>
                      <a:pt x="175" y="34"/>
                      <a:pt x="176" y="34"/>
                    </a:cubicBezTo>
                    <a:cubicBezTo>
                      <a:pt x="177" y="34"/>
                      <a:pt x="175" y="35"/>
                      <a:pt x="175" y="36"/>
                    </a:cubicBezTo>
                    <a:cubicBezTo>
                      <a:pt x="175" y="36"/>
                      <a:pt x="176" y="36"/>
                      <a:pt x="176" y="36"/>
                    </a:cubicBezTo>
                    <a:cubicBezTo>
                      <a:pt x="178" y="38"/>
                      <a:pt x="175" y="36"/>
                      <a:pt x="175" y="39"/>
                    </a:cubicBezTo>
                    <a:cubicBezTo>
                      <a:pt x="176" y="41"/>
                      <a:pt x="177" y="43"/>
                      <a:pt x="178" y="45"/>
                    </a:cubicBezTo>
                    <a:cubicBezTo>
                      <a:pt x="177" y="46"/>
                      <a:pt x="176" y="47"/>
                      <a:pt x="175" y="47"/>
                    </a:cubicBezTo>
                    <a:cubicBezTo>
                      <a:pt x="173" y="48"/>
                      <a:pt x="171" y="48"/>
                      <a:pt x="170" y="50"/>
                    </a:cubicBezTo>
                    <a:cubicBezTo>
                      <a:pt x="170" y="49"/>
                      <a:pt x="169" y="50"/>
                      <a:pt x="169" y="50"/>
                    </a:cubicBezTo>
                    <a:cubicBezTo>
                      <a:pt x="169" y="52"/>
                      <a:pt x="165" y="51"/>
                      <a:pt x="165" y="53"/>
                    </a:cubicBezTo>
                    <a:cubicBezTo>
                      <a:pt x="165" y="53"/>
                      <a:pt x="165" y="53"/>
                      <a:pt x="165" y="53"/>
                    </a:cubicBezTo>
                    <a:cubicBezTo>
                      <a:pt x="161" y="56"/>
                      <a:pt x="156" y="59"/>
                      <a:pt x="153" y="63"/>
                    </a:cubicBezTo>
                    <a:cubicBezTo>
                      <a:pt x="151" y="65"/>
                      <a:pt x="147" y="66"/>
                      <a:pt x="145" y="69"/>
                    </a:cubicBezTo>
                    <a:cubicBezTo>
                      <a:pt x="145" y="69"/>
                      <a:pt x="146" y="69"/>
                      <a:pt x="146" y="70"/>
                    </a:cubicBezTo>
                    <a:cubicBezTo>
                      <a:pt x="145" y="70"/>
                      <a:pt x="145" y="69"/>
                      <a:pt x="145" y="69"/>
                    </a:cubicBezTo>
                    <a:cubicBezTo>
                      <a:pt x="144" y="71"/>
                      <a:pt x="142" y="72"/>
                      <a:pt x="141" y="73"/>
                    </a:cubicBezTo>
                    <a:cubicBezTo>
                      <a:pt x="141" y="74"/>
                      <a:pt x="140" y="74"/>
                      <a:pt x="141" y="74"/>
                    </a:cubicBezTo>
                    <a:cubicBezTo>
                      <a:pt x="138" y="75"/>
                      <a:pt x="138" y="78"/>
                      <a:pt x="135" y="79"/>
                    </a:cubicBezTo>
                    <a:cubicBezTo>
                      <a:pt x="137" y="80"/>
                      <a:pt x="135" y="81"/>
                      <a:pt x="135" y="82"/>
                    </a:cubicBezTo>
                    <a:cubicBezTo>
                      <a:pt x="135" y="82"/>
                      <a:pt x="134" y="82"/>
                      <a:pt x="134" y="81"/>
                    </a:cubicBezTo>
                    <a:cubicBezTo>
                      <a:pt x="133" y="83"/>
                      <a:pt x="133" y="83"/>
                      <a:pt x="131" y="84"/>
                    </a:cubicBezTo>
                    <a:cubicBezTo>
                      <a:pt x="131" y="85"/>
                      <a:pt x="131" y="86"/>
                      <a:pt x="130" y="87"/>
                    </a:cubicBezTo>
                    <a:cubicBezTo>
                      <a:pt x="129" y="86"/>
                      <a:pt x="129" y="89"/>
                      <a:pt x="128" y="89"/>
                    </a:cubicBezTo>
                    <a:cubicBezTo>
                      <a:pt x="129" y="90"/>
                      <a:pt x="129" y="91"/>
                      <a:pt x="127" y="92"/>
                    </a:cubicBezTo>
                    <a:cubicBezTo>
                      <a:pt x="126" y="90"/>
                      <a:pt x="126" y="90"/>
                      <a:pt x="126" y="90"/>
                    </a:cubicBezTo>
                    <a:cubicBezTo>
                      <a:pt x="125" y="94"/>
                      <a:pt x="121" y="97"/>
                      <a:pt x="120" y="101"/>
                    </a:cubicBezTo>
                    <a:cubicBezTo>
                      <a:pt x="119" y="101"/>
                      <a:pt x="119" y="101"/>
                      <a:pt x="119" y="101"/>
                    </a:cubicBezTo>
                    <a:cubicBezTo>
                      <a:pt x="118" y="102"/>
                      <a:pt x="117" y="104"/>
                      <a:pt x="116" y="105"/>
                    </a:cubicBezTo>
                    <a:cubicBezTo>
                      <a:pt x="116" y="105"/>
                      <a:pt x="114" y="104"/>
                      <a:pt x="113" y="103"/>
                    </a:cubicBezTo>
                    <a:cubicBezTo>
                      <a:pt x="112" y="104"/>
                      <a:pt x="111" y="103"/>
                      <a:pt x="110" y="104"/>
                    </a:cubicBezTo>
                    <a:cubicBezTo>
                      <a:pt x="110" y="104"/>
                      <a:pt x="110" y="103"/>
                      <a:pt x="110" y="103"/>
                    </a:cubicBezTo>
                    <a:cubicBezTo>
                      <a:pt x="108" y="102"/>
                      <a:pt x="107" y="100"/>
                      <a:pt x="105" y="101"/>
                    </a:cubicBezTo>
                    <a:cubicBezTo>
                      <a:pt x="106" y="100"/>
                      <a:pt x="106" y="100"/>
                      <a:pt x="106" y="100"/>
                    </a:cubicBezTo>
                    <a:cubicBezTo>
                      <a:pt x="104" y="100"/>
                      <a:pt x="102" y="100"/>
                      <a:pt x="101" y="99"/>
                    </a:cubicBezTo>
                    <a:cubicBezTo>
                      <a:pt x="101" y="99"/>
                      <a:pt x="99" y="98"/>
                      <a:pt x="99" y="99"/>
                    </a:cubicBezTo>
                    <a:cubicBezTo>
                      <a:pt x="99" y="99"/>
                      <a:pt x="100" y="98"/>
                      <a:pt x="99" y="98"/>
                    </a:cubicBezTo>
                    <a:cubicBezTo>
                      <a:pt x="100" y="98"/>
                      <a:pt x="100" y="98"/>
                      <a:pt x="100" y="98"/>
                    </a:cubicBezTo>
                    <a:cubicBezTo>
                      <a:pt x="97" y="96"/>
                      <a:pt x="95" y="94"/>
                      <a:pt x="92" y="92"/>
                    </a:cubicBezTo>
                    <a:cubicBezTo>
                      <a:pt x="93" y="91"/>
                      <a:pt x="90" y="90"/>
                      <a:pt x="90" y="88"/>
                    </a:cubicBezTo>
                    <a:cubicBezTo>
                      <a:pt x="89" y="88"/>
                      <a:pt x="89" y="85"/>
                      <a:pt x="87" y="85"/>
                    </a:cubicBezTo>
                    <a:cubicBezTo>
                      <a:pt x="87" y="85"/>
                      <a:pt x="87" y="85"/>
                      <a:pt x="87" y="85"/>
                    </a:cubicBezTo>
                    <a:cubicBezTo>
                      <a:pt x="87" y="84"/>
                      <a:pt x="86" y="82"/>
                      <a:pt x="86" y="80"/>
                    </a:cubicBezTo>
                    <a:cubicBezTo>
                      <a:pt x="86" y="79"/>
                      <a:pt x="84" y="79"/>
                      <a:pt x="84" y="79"/>
                    </a:cubicBezTo>
                    <a:cubicBezTo>
                      <a:pt x="85" y="78"/>
                      <a:pt x="85" y="78"/>
                      <a:pt x="85" y="78"/>
                    </a:cubicBezTo>
                    <a:cubicBezTo>
                      <a:pt x="84" y="77"/>
                      <a:pt x="83" y="78"/>
                      <a:pt x="82" y="77"/>
                    </a:cubicBezTo>
                    <a:cubicBezTo>
                      <a:pt x="82" y="77"/>
                      <a:pt x="81" y="77"/>
                      <a:pt x="82" y="76"/>
                    </a:cubicBezTo>
                    <a:cubicBezTo>
                      <a:pt x="82" y="76"/>
                      <a:pt x="83" y="77"/>
                      <a:pt x="85" y="77"/>
                    </a:cubicBezTo>
                    <a:cubicBezTo>
                      <a:pt x="85" y="76"/>
                      <a:pt x="82" y="75"/>
                      <a:pt x="83" y="74"/>
                    </a:cubicBezTo>
                    <a:cubicBezTo>
                      <a:pt x="83" y="73"/>
                      <a:pt x="83" y="72"/>
                      <a:pt x="82" y="72"/>
                    </a:cubicBezTo>
                    <a:cubicBezTo>
                      <a:pt x="82" y="72"/>
                      <a:pt x="82" y="72"/>
                      <a:pt x="83" y="72"/>
                    </a:cubicBezTo>
                    <a:cubicBezTo>
                      <a:pt x="83" y="71"/>
                      <a:pt x="83" y="71"/>
                      <a:pt x="82" y="70"/>
                    </a:cubicBezTo>
                    <a:cubicBezTo>
                      <a:pt x="82" y="71"/>
                      <a:pt x="82" y="71"/>
                      <a:pt x="82" y="71"/>
                    </a:cubicBezTo>
                    <a:cubicBezTo>
                      <a:pt x="81" y="71"/>
                      <a:pt x="81" y="70"/>
                      <a:pt x="80" y="70"/>
                    </a:cubicBezTo>
                    <a:cubicBezTo>
                      <a:pt x="80" y="71"/>
                      <a:pt x="81" y="71"/>
                      <a:pt x="81" y="71"/>
                    </a:cubicBezTo>
                    <a:cubicBezTo>
                      <a:pt x="80" y="71"/>
                      <a:pt x="79" y="70"/>
                      <a:pt x="80" y="69"/>
                    </a:cubicBezTo>
                    <a:cubicBezTo>
                      <a:pt x="81" y="69"/>
                      <a:pt x="82" y="70"/>
                      <a:pt x="82" y="69"/>
                    </a:cubicBezTo>
                    <a:cubicBezTo>
                      <a:pt x="81" y="69"/>
                      <a:pt x="80" y="68"/>
                      <a:pt x="80" y="67"/>
                    </a:cubicBezTo>
                    <a:cubicBezTo>
                      <a:pt x="80" y="68"/>
                      <a:pt x="80" y="69"/>
                      <a:pt x="79" y="69"/>
                    </a:cubicBezTo>
                    <a:cubicBezTo>
                      <a:pt x="80" y="69"/>
                      <a:pt x="80" y="69"/>
                      <a:pt x="80" y="69"/>
                    </a:cubicBezTo>
                    <a:cubicBezTo>
                      <a:pt x="79" y="69"/>
                      <a:pt x="79" y="69"/>
                      <a:pt x="79" y="69"/>
                    </a:cubicBezTo>
                    <a:cubicBezTo>
                      <a:pt x="79" y="71"/>
                      <a:pt x="79" y="72"/>
                      <a:pt x="80" y="73"/>
                    </a:cubicBezTo>
                    <a:cubicBezTo>
                      <a:pt x="80" y="73"/>
                      <a:pt x="80" y="73"/>
                      <a:pt x="80" y="73"/>
                    </a:cubicBezTo>
                    <a:cubicBezTo>
                      <a:pt x="80" y="73"/>
                      <a:pt x="82" y="74"/>
                      <a:pt x="81" y="75"/>
                    </a:cubicBezTo>
                    <a:cubicBezTo>
                      <a:pt x="81" y="75"/>
                      <a:pt x="80" y="75"/>
                      <a:pt x="80" y="75"/>
                    </a:cubicBezTo>
                    <a:cubicBezTo>
                      <a:pt x="80" y="75"/>
                      <a:pt x="80" y="76"/>
                      <a:pt x="80" y="76"/>
                    </a:cubicBezTo>
                    <a:cubicBezTo>
                      <a:pt x="79" y="76"/>
                      <a:pt x="79" y="76"/>
                      <a:pt x="79" y="76"/>
                    </a:cubicBezTo>
                    <a:cubicBezTo>
                      <a:pt x="81" y="76"/>
                      <a:pt x="80" y="78"/>
                      <a:pt x="80" y="78"/>
                    </a:cubicBezTo>
                    <a:cubicBezTo>
                      <a:pt x="80" y="78"/>
                      <a:pt x="80" y="78"/>
                      <a:pt x="80" y="78"/>
                    </a:cubicBezTo>
                    <a:cubicBezTo>
                      <a:pt x="80" y="80"/>
                      <a:pt x="81" y="78"/>
                      <a:pt x="81" y="79"/>
                    </a:cubicBezTo>
                    <a:cubicBezTo>
                      <a:pt x="81" y="79"/>
                      <a:pt x="80" y="79"/>
                      <a:pt x="79" y="80"/>
                    </a:cubicBezTo>
                    <a:cubicBezTo>
                      <a:pt x="80" y="82"/>
                      <a:pt x="82" y="83"/>
                      <a:pt x="81" y="85"/>
                    </a:cubicBezTo>
                    <a:cubicBezTo>
                      <a:pt x="82" y="86"/>
                      <a:pt x="83" y="87"/>
                      <a:pt x="84" y="88"/>
                    </a:cubicBezTo>
                    <a:cubicBezTo>
                      <a:pt x="85" y="89"/>
                      <a:pt x="83" y="89"/>
                      <a:pt x="84" y="89"/>
                    </a:cubicBezTo>
                    <a:cubicBezTo>
                      <a:pt x="83" y="89"/>
                      <a:pt x="83" y="90"/>
                      <a:pt x="82" y="90"/>
                    </a:cubicBezTo>
                    <a:cubicBezTo>
                      <a:pt x="83" y="90"/>
                      <a:pt x="84" y="92"/>
                      <a:pt x="84" y="91"/>
                    </a:cubicBezTo>
                    <a:cubicBezTo>
                      <a:pt x="85" y="92"/>
                      <a:pt x="86" y="94"/>
                      <a:pt x="87" y="95"/>
                    </a:cubicBezTo>
                    <a:cubicBezTo>
                      <a:pt x="87" y="95"/>
                      <a:pt x="86" y="95"/>
                      <a:pt x="86" y="96"/>
                    </a:cubicBezTo>
                    <a:cubicBezTo>
                      <a:pt x="87" y="96"/>
                      <a:pt x="88" y="96"/>
                      <a:pt x="89" y="98"/>
                    </a:cubicBezTo>
                    <a:cubicBezTo>
                      <a:pt x="90" y="97"/>
                      <a:pt x="90" y="97"/>
                      <a:pt x="90" y="96"/>
                    </a:cubicBezTo>
                    <a:cubicBezTo>
                      <a:pt x="91" y="96"/>
                      <a:pt x="91" y="96"/>
                      <a:pt x="91" y="96"/>
                    </a:cubicBezTo>
                    <a:cubicBezTo>
                      <a:pt x="91" y="97"/>
                      <a:pt x="90" y="98"/>
                      <a:pt x="90" y="99"/>
                    </a:cubicBezTo>
                    <a:cubicBezTo>
                      <a:pt x="89" y="100"/>
                      <a:pt x="89" y="97"/>
                      <a:pt x="88" y="99"/>
                    </a:cubicBezTo>
                    <a:cubicBezTo>
                      <a:pt x="87" y="100"/>
                      <a:pt x="85" y="98"/>
                      <a:pt x="85" y="97"/>
                    </a:cubicBezTo>
                    <a:cubicBezTo>
                      <a:pt x="84" y="97"/>
                      <a:pt x="86" y="98"/>
                      <a:pt x="85" y="98"/>
                    </a:cubicBezTo>
                    <a:cubicBezTo>
                      <a:pt x="86" y="99"/>
                      <a:pt x="86" y="99"/>
                      <a:pt x="88" y="100"/>
                    </a:cubicBezTo>
                    <a:cubicBezTo>
                      <a:pt x="88" y="100"/>
                      <a:pt x="88" y="99"/>
                      <a:pt x="89" y="99"/>
                    </a:cubicBezTo>
                    <a:cubicBezTo>
                      <a:pt x="91" y="99"/>
                      <a:pt x="90" y="101"/>
                      <a:pt x="90" y="102"/>
                    </a:cubicBezTo>
                    <a:cubicBezTo>
                      <a:pt x="90" y="102"/>
                      <a:pt x="89" y="101"/>
                      <a:pt x="89" y="101"/>
                    </a:cubicBezTo>
                    <a:cubicBezTo>
                      <a:pt x="90" y="102"/>
                      <a:pt x="90" y="102"/>
                      <a:pt x="91" y="103"/>
                    </a:cubicBezTo>
                    <a:cubicBezTo>
                      <a:pt x="90" y="104"/>
                      <a:pt x="90" y="102"/>
                      <a:pt x="89" y="102"/>
                    </a:cubicBezTo>
                    <a:cubicBezTo>
                      <a:pt x="88" y="104"/>
                      <a:pt x="88" y="104"/>
                      <a:pt x="88" y="104"/>
                    </a:cubicBezTo>
                    <a:cubicBezTo>
                      <a:pt x="90" y="105"/>
                      <a:pt x="90" y="103"/>
                      <a:pt x="91" y="104"/>
                    </a:cubicBezTo>
                    <a:cubicBezTo>
                      <a:pt x="90" y="105"/>
                      <a:pt x="90" y="105"/>
                      <a:pt x="90" y="105"/>
                    </a:cubicBezTo>
                    <a:cubicBezTo>
                      <a:pt x="91" y="105"/>
                      <a:pt x="91" y="105"/>
                      <a:pt x="91" y="105"/>
                    </a:cubicBezTo>
                    <a:cubicBezTo>
                      <a:pt x="92" y="105"/>
                      <a:pt x="92" y="104"/>
                      <a:pt x="91" y="103"/>
                    </a:cubicBezTo>
                    <a:cubicBezTo>
                      <a:pt x="93" y="102"/>
                      <a:pt x="92" y="104"/>
                      <a:pt x="94" y="104"/>
                    </a:cubicBezTo>
                    <a:cubicBezTo>
                      <a:pt x="94" y="104"/>
                      <a:pt x="93" y="104"/>
                      <a:pt x="94" y="103"/>
                    </a:cubicBezTo>
                    <a:cubicBezTo>
                      <a:pt x="94" y="102"/>
                      <a:pt x="95" y="103"/>
                      <a:pt x="95" y="103"/>
                    </a:cubicBezTo>
                    <a:cubicBezTo>
                      <a:pt x="96" y="104"/>
                      <a:pt x="95" y="104"/>
                      <a:pt x="95" y="105"/>
                    </a:cubicBezTo>
                    <a:cubicBezTo>
                      <a:pt x="95" y="105"/>
                      <a:pt x="94" y="105"/>
                      <a:pt x="95" y="104"/>
                    </a:cubicBezTo>
                    <a:cubicBezTo>
                      <a:pt x="93" y="104"/>
                      <a:pt x="94" y="106"/>
                      <a:pt x="93" y="106"/>
                    </a:cubicBezTo>
                    <a:cubicBezTo>
                      <a:pt x="93" y="107"/>
                      <a:pt x="94" y="106"/>
                      <a:pt x="95" y="107"/>
                    </a:cubicBezTo>
                    <a:cubicBezTo>
                      <a:pt x="94" y="106"/>
                      <a:pt x="95" y="106"/>
                      <a:pt x="95" y="105"/>
                    </a:cubicBezTo>
                    <a:cubicBezTo>
                      <a:pt x="98" y="104"/>
                      <a:pt x="95" y="108"/>
                      <a:pt x="97" y="108"/>
                    </a:cubicBezTo>
                    <a:cubicBezTo>
                      <a:pt x="98" y="107"/>
                      <a:pt x="100" y="107"/>
                      <a:pt x="100" y="105"/>
                    </a:cubicBezTo>
                    <a:cubicBezTo>
                      <a:pt x="101" y="105"/>
                      <a:pt x="101" y="105"/>
                      <a:pt x="102" y="105"/>
                    </a:cubicBezTo>
                    <a:cubicBezTo>
                      <a:pt x="101" y="106"/>
                      <a:pt x="102" y="106"/>
                      <a:pt x="101" y="107"/>
                    </a:cubicBezTo>
                    <a:cubicBezTo>
                      <a:pt x="101" y="107"/>
                      <a:pt x="101" y="107"/>
                      <a:pt x="101" y="107"/>
                    </a:cubicBezTo>
                    <a:cubicBezTo>
                      <a:pt x="100" y="108"/>
                      <a:pt x="100" y="108"/>
                      <a:pt x="100" y="108"/>
                    </a:cubicBezTo>
                    <a:cubicBezTo>
                      <a:pt x="100" y="109"/>
                      <a:pt x="100" y="110"/>
                      <a:pt x="101" y="111"/>
                    </a:cubicBezTo>
                    <a:cubicBezTo>
                      <a:pt x="102" y="111"/>
                      <a:pt x="101" y="110"/>
                      <a:pt x="102" y="110"/>
                    </a:cubicBezTo>
                    <a:cubicBezTo>
                      <a:pt x="101" y="111"/>
                      <a:pt x="102" y="111"/>
                      <a:pt x="102" y="112"/>
                    </a:cubicBezTo>
                    <a:cubicBezTo>
                      <a:pt x="101" y="111"/>
                      <a:pt x="103" y="110"/>
                      <a:pt x="104" y="110"/>
                    </a:cubicBezTo>
                    <a:cubicBezTo>
                      <a:pt x="104" y="110"/>
                      <a:pt x="105" y="112"/>
                      <a:pt x="104" y="112"/>
                    </a:cubicBezTo>
                    <a:cubicBezTo>
                      <a:pt x="103" y="113"/>
                      <a:pt x="103" y="113"/>
                      <a:pt x="103" y="113"/>
                    </a:cubicBezTo>
                    <a:cubicBezTo>
                      <a:pt x="104" y="112"/>
                      <a:pt x="103" y="113"/>
                      <a:pt x="104" y="113"/>
                    </a:cubicBezTo>
                    <a:cubicBezTo>
                      <a:pt x="104" y="113"/>
                      <a:pt x="105" y="112"/>
                      <a:pt x="105" y="112"/>
                    </a:cubicBezTo>
                    <a:cubicBezTo>
                      <a:pt x="105" y="113"/>
                      <a:pt x="104" y="114"/>
                      <a:pt x="104" y="114"/>
                    </a:cubicBezTo>
                    <a:cubicBezTo>
                      <a:pt x="104" y="114"/>
                      <a:pt x="104" y="114"/>
                      <a:pt x="104" y="114"/>
                    </a:cubicBezTo>
                    <a:cubicBezTo>
                      <a:pt x="103" y="115"/>
                      <a:pt x="105" y="114"/>
                      <a:pt x="104" y="115"/>
                    </a:cubicBezTo>
                    <a:cubicBezTo>
                      <a:pt x="104" y="115"/>
                      <a:pt x="103" y="114"/>
                      <a:pt x="102" y="115"/>
                    </a:cubicBezTo>
                    <a:cubicBezTo>
                      <a:pt x="102" y="116"/>
                      <a:pt x="101" y="118"/>
                      <a:pt x="100" y="119"/>
                    </a:cubicBezTo>
                    <a:cubicBezTo>
                      <a:pt x="100" y="120"/>
                      <a:pt x="99" y="122"/>
                      <a:pt x="99" y="123"/>
                    </a:cubicBezTo>
                    <a:cubicBezTo>
                      <a:pt x="99" y="124"/>
                      <a:pt x="98" y="122"/>
                      <a:pt x="98" y="124"/>
                    </a:cubicBezTo>
                    <a:cubicBezTo>
                      <a:pt x="98" y="123"/>
                      <a:pt x="98" y="123"/>
                      <a:pt x="97" y="123"/>
                    </a:cubicBezTo>
                    <a:cubicBezTo>
                      <a:pt x="98" y="123"/>
                      <a:pt x="96" y="125"/>
                      <a:pt x="98" y="125"/>
                    </a:cubicBezTo>
                    <a:cubicBezTo>
                      <a:pt x="97" y="126"/>
                      <a:pt x="96" y="127"/>
                      <a:pt x="95" y="129"/>
                    </a:cubicBezTo>
                    <a:cubicBezTo>
                      <a:pt x="96" y="128"/>
                      <a:pt x="95" y="128"/>
                      <a:pt x="95" y="128"/>
                    </a:cubicBezTo>
                    <a:cubicBezTo>
                      <a:pt x="95" y="129"/>
                      <a:pt x="95" y="131"/>
                      <a:pt x="94" y="132"/>
                    </a:cubicBezTo>
                    <a:cubicBezTo>
                      <a:pt x="95" y="132"/>
                      <a:pt x="95" y="132"/>
                      <a:pt x="95" y="132"/>
                    </a:cubicBezTo>
                    <a:cubicBezTo>
                      <a:pt x="95" y="132"/>
                      <a:pt x="96" y="133"/>
                      <a:pt x="95" y="133"/>
                    </a:cubicBezTo>
                    <a:cubicBezTo>
                      <a:pt x="95" y="133"/>
                      <a:pt x="94" y="132"/>
                      <a:pt x="93" y="133"/>
                    </a:cubicBezTo>
                    <a:cubicBezTo>
                      <a:pt x="92" y="133"/>
                      <a:pt x="94" y="132"/>
                      <a:pt x="93" y="132"/>
                    </a:cubicBezTo>
                    <a:cubicBezTo>
                      <a:pt x="92" y="131"/>
                      <a:pt x="93" y="129"/>
                      <a:pt x="94" y="129"/>
                    </a:cubicBezTo>
                    <a:cubicBezTo>
                      <a:pt x="93" y="127"/>
                      <a:pt x="93" y="129"/>
                      <a:pt x="92" y="129"/>
                    </a:cubicBezTo>
                    <a:cubicBezTo>
                      <a:pt x="92" y="130"/>
                      <a:pt x="92" y="130"/>
                      <a:pt x="92" y="132"/>
                    </a:cubicBezTo>
                    <a:cubicBezTo>
                      <a:pt x="92" y="132"/>
                      <a:pt x="93" y="131"/>
                      <a:pt x="93" y="132"/>
                    </a:cubicBezTo>
                    <a:cubicBezTo>
                      <a:pt x="93" y="134"/>
                      <a:pt x="91" y="134"/>
                      <a:pt x="91" y="134"/>
                    </a:cubicBezTo>
                    <a:cubicBezTo>
                      <a:pt x="91" y="134"/>
                      <a:pt x="91" y="133"/>
                      <a:pt x="91" y="133"/>
                    </a:cubicBezTo>
                    <a:cubicBezTo>
                      <a:pt x="91" y="134"/>
                      <a:pt x="91" y="134"/>
                      <a:pt x="91" y="135"/>
                    </a:cubicBezTo>
                    <a:cubicBezTo>
                      <a:pt x="89" y="135"/>
                      <a:pt x="91" y="134"/>
                      <a:pt x="90" y="133"/>
                    </a:cubicBezTo>
                    <a:cubicBezTo>
                      <a:pt x="89" y="133"/>
                      <a:pt x="89" y="133"/>
                      <a:pt x="89" y="133"/>
                    </a:cubicBezTo>
                    <a:cubicBezTo>
                      <a:pt x="89" y="135"/>
                      <a:pt x="90" y="134"/>
                      <a:pt x="89" y="135"/>
                    </a:cubicBezTo>
                    <a:cubicBezTo>
                      <a:pt x="89" y="135"/>
                      <a:pt x="89" y="135"/>
                      <a:pt x="89" y="135"/>
                    </a:cubicBezTo>
                    <a:cubicBezTo>
                      <a:pt x="89" y="136"/>
                      <a:pt x="89" y="136"/>
                      <a:pt x="89" y="136"/>
                    </a:cubicBezTo>
                    <a:cubicBezTo>
                      <a:pt x="89" y="136"/>
                      <a:pt x="90" y="136"/>
                      <a:pt x="90" y="136"/>
                    </a:cubicBezTo>
                    <a:cubicBezTo>
                      <a:pt x="91" y="137"/>
                      <a:pt x="90" y="136"/>
                      <a:pt x="90" y="138"/>
                    </a:cubicBezTo>
                    <a:cubicBezTo>
                      <a:pt x="91" y="138"/>
                      <a:pt x="90" y="137"/>
                      <a:pt x="91" y="137"/>
                    </a:cubicBezTo>
                    <a:cubicBezTo>
                      <a:pt x="92" y="137"/>
                      <a:pt x="91" y="138"/>
                      <a:pt x="91" y="139"/>
                    </a:cubicBezTo>
                    <a:cubicBezTo>
                      <a:pt x="91" y="140"/>
                      <a:pt x="90" y="139"/>
                      <a:pt x="90" y="139"/>
                    </a:cubicBezTo>
                    <a:cubicBezTo>
                      <a:pt x="89" y="139"/>
                      <a:pt x="90" y="138"/>
                      <a:pt x="90" y="139"/>
                    </a:cubicBezTo>
                    <a:cubicBezTo>
                      <a:pt x="90" y="137"/>
                      <a:pt x="88" y="139"/>
                      <a:pt x="88" y="138"/>
                    </a:cubicBezTo>
                    <a:cubicBezTo>
                      <a:pt x="87" y="138"/>
                      <a:pt x="89" y="139"/>
                      <a:pt x="88" y="140"/>
                    </a:cubicBezTo>
                    <a:cubicBezTo>
                      <a:pt x="88" y="138"/>
                      <a:pt x="89" y="140"/>
                      <a:pt x="89" y="139"/>
                    </a:cubicBezTo>
                    <a:cubicBezTo>
                      <a:pt x="91" y="142"/>
                      <a:pt x="88" y="140"/>
                      <a:pt x="87" y="142"/>
                    </a:cubicBezTo>
                    <a:cubicBezTo>
                      <a:pt x="89" y="142"/>
                      <a:pt x="88" y="144"/>
                      <a:pt x="90" y="144"/>
                    </a:cubicBezTo>
                    <a:cubicBezTo>
                      <a:pt x="90" y="144"/>
                      <a:pt x="90" y="145"/>
                      <a:pt x="90" y="145"/>
                    </a:cubicBezTo>
                    <a:cubicBezTo>
                      <a:pt x="89" y="144"/>
                      <a:pt x="89" y="146"/>
                      <a:pt x="89" y="145"/>
                    </a:cubicBezTo>
                    <a:cubicBezTo>
                      <a:pt x="88" y="145"/>
                      <a:pt x="88" y="145"/>
                      <a:pt x="88" y="145"/>
                    </a:cubicBezTo>
                    <a:cubicBezTo>
                      <a:pt x="88" y="144"/>
                      <a:pt x="88" y="144"/>
                      <a:pt x="88" y="144"/>
                    </a:cubicBezTo>
                    <a:cubicBezTo>
                      <a:pt x="87" y="144"/>
                      <a:pt x="86" y="145"/>
                      <a:pt x="85" y="145"/>
                    </a:cubicBezTo>
                    <a:cubicBezTo>
                      <a:pt x="85" y="146"/>
                      <a:pt x="86" y="145"/>
                      <a:pt x="86" y="146"/>
                    </a:cubicBezTo>
                    <a:cubicBezTo>
                      <a:pt x="86" y="146"/>
                      <a:pt x="85" y="146"/>
                      <a:pt x="85" y="147"/>
                    </a:cubicBezTo>
                    <a:cubicBezTo>
                      <a:pt x="86" y="146"/>
                      <a:pt x="86" y="147"/>
                      <a:pt x="86" y="148"/>
                    </a:cubicBezTo>
                    <a:cubicBezTo>
                      <a:pt x="86" y="149"/>
                      <a:pt x="85" y="149"/>
                      <a:pt x="85" y="149"/>
                    </a:cubicBezTo>
                    <a:cubicBezTo>
                      <a:pt x="85" y="148"/>
                      <a:pt x="85" y="148"/>
                      <a:pt x="85" y="148"/>
                    </a:cubicBezTo>
                    <a:cubicBezTo>
                      <a:pt x="85" y="149"/>
                      <a:pt x="84" y="148"/>
                      <a:pt x="84" y="149"/>
                    </a:cubicBezTo>
                    <a:cubicBezTo>
                      <a:pt x="85" y="149"/>
                      <a:pt x="85" y="150"/>
                      <a:pt x="86" y="150"/>
                    </a:cubicBezTo>
                    <a:cubicBezTo>
                      <a:pt x="86" y="151"/>
                      <a:pt x="85" y="151"/>
                      <a:pt x="85" y="151"/>
                    </a:cubicBezTo>
                    <a:cubicBezTo>
                      <a:pt x="85" y="150"/>
                      <a:pt x="85" y="150"/>
                      <a:pt x="85" y="150"/>
                    </a:cubicBezTo>
                    <a:cubicBezTo>
                      <a:pt x="85" y="151"/>
                      <a:pt x="83" y="150"/>
                      <a:pt x="83" y="151"/>
                    </a:cubicBezTo>
                    <a:cubicBezTo>
                      <a:pt x="84" y="152"/>
                      <a:pt x="84" y="152"/>
                      <a:pt x="84" y="152"/>
                    </a:cubicBezTo>
                    <a:cubicBezTo>
                      <a:pt x="84" y="152"/>
                      <a:pt x="83" y="152"/>
                      <a:pt x="83" y="152"/>
                    </a:cubicBezTo>
                    <a:cubicBezTo>
                      <a:pt x="84" y="152"/>
                      <a:pt x="83" y="153"/>
                      <a:pt x="84" y="153"/>
                    </a:cubicBezTo>
                    <a:cubicBezTo>
                      <a:pt x="83" y="153"/>
                      <a:pt x="83" y="153"/>
                      <a:pt x="83" y="153"/>
                    </a:cubicBezTo>
                    <a:cubicBezTo>
                      <a:pt x="83" y="153"/>
                      <a:pt x="84" y="154"/>
                      <a:pt x="83" y="155"/>
                    </a:cubicBezTo>
                    <a:cubicBezTo>
                      <a:pt x="84" y="155"/>
                      <a:pt x="83" y="154"/>
                      <a:pt x="84" y="153"/>
                    </a:cubicBezTo>
                    <a:cubicBezTo>
                      <a:pt x="85" y="153"/>
                      <a:pt x="84" y="154"/>
                      <a:pt x="84" y="155"/>
                    </a:cubicBezTo>
                    <a:cubicBezTo>
                      <a:pt x="83" y="154"/>
                      <a:pt x="84" y="156"/>
                      <a:pt x="84" y="157"/>
                    </a:cubicBezTo>
                    <a:cubicBezTo>
                      <a:pt x="83" y="157"/>
                      <a:pt x="83" y="157"/>
                      <a:pt x="83" y="157"/>
                    </a:cubicBezTo>
                    <a:cubicBezTo>
                      <a:pt x="83" y="158"/>
                      <a:pt x="83" y="158"/>
                      <a:pt x="83" y="158"/>
                    </a:cubicBezTo>
                    <a:cubicBezTo>
                      <a:pt x="82" y="157"/>
                      <a:pt x="83" y="159"/>
                      <a:pt x="83" y="159"/>
                    </a:cubicBezTo>
                    <a:cubicBezTo>
                      <a:pt x="82" y="159"/>
                      <a:pt x="82" y="159"/>
                      <a:pt x="82" y="159"/>
                    </a:cubicBezTo>
                    <a:cubicBezTo>
                      <a:pt x="83" y="159"/>
                      <a:pt x="83" y="161"/>
                      <a:pt x="83" y="161"/>
                    </a:cubicBezTo>
                    <a:cubicBezTo>
                      <a:pt x="83" y="162"/>
                      <a:pt x="82" y="160"/>
                      <a:pt x="81" y="160"/>
                    </a:cubicBezTo>
                    <a:cubicBezTo>
                      <a:pt x="82" y="161"/>
                      <a:pt x="80" y="161"/>
                      <a:pt x="81" y="162"/>
                    </a:cubicBezTo>
                    <a:cubicBezTo>
                      <a:pt x="82" y="161"/>
                      <a:pt x="82" y="162"/>
                      <a:pt x="82" y="163"/>
                    </a:cubicBezTo>
                    <a:cubicBezTo>
                      <a:pt x="82" y="164"/>
                      <a:pt x="82" y="162"/>
                      <a:pt x="81" y="163"/>
                    </a:cubicBezTo>
                    <a:cubicBezTo>
                      <a:pt x="82" y="164"/>
                      <a:pt x="82" y="164"/>
                      <a:pt x="83" y="164"/>
                    </a:cubicBezTo>
                    <a:cubicBezTo>
                      <a:pt x="82" y="164"/>
                      <a:pt x="83" y="165"/>
                      <a:pt x="82" y="166"/>
                    </a:cubicBezTo>
                    <a:cubicBezTo>
                      <a:pt x="82" y="166"/>
                      <a:pt x="82" y="164"/>
                      <a:pt x="82" y="165"/>
                    </a:cubicBezTo>
                    <a:cubicBezTo>
                      <a:pt x="81" y="166"/>
                      <a:pt x="83" y="166"/>
                      <a:pt x="83" y="167"/>
                    </a:cubicBezTo>
                    <a:cubicBezTo>
                      <a:pt x="84" y="167"/>
                      <a:pt x="85" y="168"/>
                      <a:pt x="85" y="168"/>
                    </a:cubicBezTo>
                    <a:cubicBezTo>
                      <a:pt x="85" y="170"/>
                      <a:pt x="85" y="168"/>
                      <a:pt x="84" y="168"/>
                    </a:cubicBezTo>
                    <a:cubicBezTo>
                      <a:pt x="84" y="169"/>
                      <a:pt x="84" y="169"/>
                      <a:pt x="84" y="169"/>
                    </a:cubicBezTo>
                    <a:cubicBezTo>
                      <a:pt x="82" y="169"/>
                      <a:pt x="82" y="166"/>
                      <a:pt x="81" y="167"/>
                    </a:cubicBezTo>
                    <a:cubicBezTo>
                      <a:pt x="81" y="168"/>
                      <a:pt x="81" y="168"/>
                      <a:pt x="81" y="168"/>
                    </a:cubicBezTo>
                    <a:cubicBezTo>
                      <a:pt x="81" y="168"/>
                      <a:pt x="80" y="167"/>
                      <a:pt x="80" y="167"/>
                    </a:cubicBezTo>
                    <a:cubicBezTo>
                      <a:pt x="81" y="168"/>
                      <a:pt x="80" y="169"/>
                      <a:pt x="80" y="169"/>
                    </a:cubicBezTo>
                    <a:cubicBezTo>
                      <a:pt x="81" y="170"/>
                      <a:pt x="80" y="169"/>
                      <a:pt x="81" y="169"/>
                    </a:cubicBezTo>
                    <a:cubicBezTo>
                      <a:pt x="81" y="170"/>
                      <a:pt x="82" y="170"/>
                      <a:pt x="81" y="171"/>
                    </a:cubicBezTo>
                    <a:cubicBezTo>
                      <a:pt x="81" y="171"/>
                      <a:pt x="80" y="171"/>
                      <a:pt x="80" y="171"/>
                    </a:cubicBezTo>
                    <a:cubicBezTo>
                      <a:pt x="79" y="171"/>
                      <a:pt x="81" y="171"/>
                      <a:pt x="80" y="172"/>
                    </a:cubicBezTo>
                    <a:cubicBezTo>
                      <a:pt x="80" y="172"/>
                      <a:pt x="80" y="172"/>
                      <a:pt x="80" y="172"/>
                    </a:cubicBezTo>
                    <a:cubicBezTo>
                      <a:pt x="79" y="175"/>
                      <a:pt x="79" y="179"/>
                      <a:pt x="80" y="181"/>
                    </a:cubicBezTo>
                    <a:cubicBezTo>
                      <a:pt x="79" y="182"/>
                      <a:pt x="79" y="183"/>
                      <a:pt x="78" y="184"/>
                    </a:cubicBezTo>
                    <a:cubicBezTo>
                      <a:pt x="79" y="183"/>
                      <a:pt x="79" y="184"/>
                      <a:pt x="79" y="184"/>
                    </a:cubicBezTo>
                    <a:cubicBezTo>
                      <a:pt x="78" y="185"/>
                      <a:pt x="78" y="185"/>
                      <a:pt x="78" y="185"/>
                    </a:cubicBezTo>
                    <a:cubicBezTo>
                      <a:pt x="78" y="186"/>
                      <a:pt x="79" y="187"/>
                      <a:pt x="79" y="188"/>
                    </a:cubicBezTo>
                    <a:cubicBezTo>
                      <a:pt x="79" y="188"/>
                      <a:pt x="79" y="188"/>
                      <a:pt x="78" y="188"/>
                    </a:cubicBezTo>
                    <a:cubicBezTo>
                      <a:pt x="78" y="189"/>
                      <a:pt x="79" y="189"/>
                      <a:pt x="79" y="189"/>
                    </a:cubicBezTo>
                    <a:cubicBezTo>
                      <a:pt x="78" y="190"/>
                      <a:pt x="78" y="190"/>
                      <a:pt x="78" y="190"/>
                    </a:cubicBezTo>
                    <a:cubicBezTo>
                      <a:pt x="79" y="190"/>
                      <a:pt x="79" y="190"/>
                      <a:pt x="79" y="190"/>
                    </a:cubicBezTo>
                    <a:cubicBezTo>
                      <a:pt x="79" y="191"/>
                      <a:pt x="79" y="192"/>
                      <a:pt x="78" y="192"/>
                    </a:cubicBezTo>
                    <a:cubicBezTo>
                      <a:pt x="78" y="192"/>
                      <a:pt x="78" y="192"/>
                      <a:pt x="79" y="192"/>
                    </a:cubicBezTo>
                    <a:cubicBezTo>
                      <a:pt x="78" y="193"/>
                      <a:pt x="78" y="195"/>
                      <a:pt x="78" y="196"/>
                    </a:cubicBezTo>
                    <a:cubicBezTo>
                      <a:pt x="79" y="195"/>
                      <a:pt x="79" y="196"/>
                      <a:pt x="79" y="195"/>
                    </a:cubicBezTo>
                    <a:cubicBezTo>
                      <a:pt x="80" y="196"/>
                      <a:pt x="79" y="196"/>
                      <a:pt x="80" y="196"/>
                    </a:cubicBezTo>
                    <a:cubicBezTo>
                      <a:pt x="79" y="196"/>
                      <a:pt x="79" y="197"/>
                      <a:pt x="79" y="196"/>
                    </a:cubicBezTo>
                    <a:cubicBezTo>
                      <a:pt x="78" y="198"/>
                      <a:pt x="79" y="201"/>
                      <a:pt x="78" y="203"/>
                    </a:cubicBezTo>
                    <a:cubicBezTo>
                      <a:pt x="79" y="204"/>
                      <a:pt x="79" y="203"/>
                      <a:pt x="79" y="204"/>
                    </a:cubicBezTo>
                    <a:cubicBezTo>
                      <a:pt x="78" y="205"/>
                      <a:pt x="79" y="207"/>
                      <a:pt x="79" y="209"/>
                    </a:cubicBezTo>
                    <a:cubicBezTo>
                      <a:pt x="79" y="208"/>
                      <a:pt x="81" y="209"/>
                      <a:pt x="81" y="209"/>
                    </a:cubicBezTo>
                    <a:cubicBezTo>
                      <a:pt x="82" y="210"/>
                      <a:pt x="80" y="210"/>
                      <a:pt x="79" y="211"/>
                    </a:cubicBezTo>
                    <a:cubicBezTo>
                      <a:pt x="80" y="211"/>
                      <a:pt x="80" y="212"/>
                      <a:pt x="80" y="212"/>
                    </a:cubicBezTo>
                    <a:cubicBezTo>
                      <a:pt x="80" y="212"/>
                      <a:pt x="80" y="212"/>
                      <a:pt x="80" y="212"/>
                    </a:cubicBezTo>
                    <a:cubicBezTo>
                      <a:pt x="80" y="213"/>
                      <a:pt x="81" y="214"/>
                      <a:pt x="80" y="214"/>
                    </a:cubicBezTo>
                    <a:cubicBezTo>
                      <a:pt x="80" y="214"/>
                      <a:pt x="80" y="214"/>
                      <a:pt x="80" y="214"/>
                    </a:cubicBezTo>
                    <a:cubicBezTo>
                      <a:pt x="80" y="215"/>
                      <a:pt x="80" y="215"/>
                      <a:pt x="80" y="216"/>
                    </a:cubicBezTo>
                    <a:cubicBezTo>
                      <a:pt x="81" y="216"/>
                      <a:pt x="80" y="217"/>
                      <a:pt x="81" y="218"/>
                    </a:cubicBezTo>
                    <a:cubicBezTo>
                      <a:pt x="81" y="218"/>
                      <a:pt x="81" y="218"/>
                      <a:pt x="81" y="218"/>
                    </a:cubicBezTo>
                    <a:cubicBezTo>
                      <a:pt x="82" y="218"/>
                      <a:pt x="82" y="218"/>
                      <a:pt x="82" y="218"/>
                    </a:cubicBezTo>
                    <a:cubicBezTo>
                      <a:pt x="81" y="219"/>
                      <a:pt x="81" y="219"/>
                      <a:pt x="81" y="219"/>
                    </a:cubicBezTo>
                    <a:cubicBezTo>
                      <a:pt x="81" y="219"/>
                      <a:pt x="81" y="219"/>
                      <a:pt x="81" y="218"/>
                    </a:cubicBezTo>
                    <a:cubicBezTo>
                      <a:pt x="80" y="220"/>
                      <a:pt x="81" y="219"/>
                      <a:pt x="82" y="219"/>
                    </a:cubicBezTo>
                    <a:cubicBezTo>
                      <a:pt x="82" y="220"/>
                      <a:pt x="82" y="220"/>
                      <a:pt x="81" y="220"/>
                    </a:cubicBezTo>
                    <a:cubicBezTo>
                      <a:pt x="81" y="220"/>
                      <a:pt x="81" y="220"/>
                      <a:pt x="81" y="220"/>
                    </a:cubicBezTo>
                    <a:cubicBezTo>
                      <a:pt x="81" y="219"/>
                      <a:pt x="81" y="220"/>
                      <a:pt x="81" y="220"/>
                    </a:cubicBezTo>
                    <a:cubicBezTo>
                      <a:pt x="81" y="220"/>
                      <a:pt x="82" y="220"/>
                      <a:pt x="82" y="221"/>
                    </a:cubicBezTo>
                    <a:cubicBezTo>
                      <a:pt x="82" y="221"/>
                      <a:pt x="82" y="223"/>
                      <a:pt x="81" y="223"/>
                    </a:cubicBezTo>
                    <a:cubicBezTo>
                      <a:pt x="82" y="223"/>
                      <a:pt x="82" y="223"/>
                      <a:pt x="82" y="224"/>
                    </a:cubicBezTo>
                    <a:cubicBezTo>
                      <a:pt x="82" y="223"/>
                      <a:pt x="82" y="222"/>
                      <a:pt x="83" y="222"/>
                    </a:cubicBezTo>
                    <a:cubicBezTo>
                      <a:pt x="83" y="223"/>
                      <a:pt x="83" y="223"/>
                      <a:pt x="83" y="223"/>
                    </a:cubicBezTo>
                    <a:cubicBezTo>
                      <a:pt x="83" y="223"/>
                      <a:pt x="83" y="223"/>
                      <a:pt x="83" y="223"/>
                    </a:cubicBezTo>
                    <a:cubicBezTo>
                      <a:pt x="83" y="223"/>
                      <a:pt x="83" y="225"/>
                      <a:pt x="83" y="224"/>
                    </a:cubicBezTo>
                    <a:cubicBezTo>
                      <a:pt x="83" y="225"/>
                      <a:pt x="83" y="225"/>
                      <a:pt x="83" y="225"/>
                    </a:cubicBezTo>
                    <a:cubicBezTo>
                      <a:pt x="83" y="225"/>
                      <a:pt x="83" y="226"/>
                      <a:pt x="84" y="226"/>
                    </a:cubicBezTo>
                    <a:cubicBezTo>
                      <a:pt x="83" y="227"/>
                      <a:pt x="82" y="226"/>
                      <a:pt x="82" y="227"/>
                    </a:cubicBezTo>
                    <a:cubicBezTo>
                      <a:pt x="83" y="228"/>
                      <a:pt x="83" y="228"/>
                      <a:pt x="83" y="228"/>
                    </a:cubicBezTo>
                    <a:cubicBezTo>
                      <a:pt x="83" y="229"/>
                      <a:pt x="83" y="229"/>
                      <a:pt x="83" y="229"/>
                    </a:cubicBezTo>
                    <a:cubicBezTo>
                      <a:pt x="83" y="231"/>
                      <a:pt x="85" y="230"/>
                      <a:pt x="85" y="232"/>
                    </a:cubicBezTo>
                    <a:cubicBezTo>
                      <a:pt x="84" y="232"/>
                      <a:pt x="84" y="232"/>
                      <a:pt x="84" y="233"/>
                    </a:cubicBezTo>
                    <a:cubicBezTo>
                      <a:pt x="84" y="233"/>
                      <a:pt x="85" y="233"/>
                      <a:pt x="85" y="233"/>
                    </a:cubicBezTo>
                    <a:cubicBezTo>
                      <a:pt x="85" y="233"/>
                      <a:pt x="84" y="233"/>
                      <a:pt x="84" y="232"/>
                    </a:cubicBezTo>
                    <a:cubicBezTo>
                      <a:pt x="85" y="232"/>
                      <a:pt x="85" y="233"/>
                      <a:pt x="85" y="233"/>
                    </a:cubicBezTo>
                    <a:cubicBezTo>
                      <a:pt x="84" y="235"/>
                      <a:pt x="86" y="237"/>
                      <a:pt x="86" y="239"/>
                    </a:cubicBezTo>
                    <a:cubicBezTo>
                      <a:pt x="87" y="239"/>
                      <a:pt x="87" y="240"/>
                      <a:pt x="87" y="240"/>
                    </a:cubicBezTo>
                    <a:cubicBezTo>
                      <a:pt x="86" y="241"/>
                      <a:pt x="88" y="241"/>
                      <a:pt x="87" y="242"/>
                    </a:cubicBezTo>
                    <a:cubicBezTo>
                      <a:pt x="88" y="242"/>
                      <a:pt x="88" y="242"/>
                      <a:pt x="88" y="242"/>
                    </a:cubicBezTo>
                    <a:cubicBezTo>
                      <a:pt x="88" y="243"/>
                      <a:pt x="91" y="243"/>
                      <a:pt x="90" y="244"/>
                    </a:cubicBezTo>
                    <a:cubicBezTo>
                      <a:pt x="90" y="245"/>
                      <a:pt x="89" y="244"/>
                      <a:pt x="89" y="244"/>
                    </a:cubicBezTo>
                    <a:cubicBezTo>
                      <a:pt x="88" y="245"/>
                      <a:pt x="91" y="246"/>
                      <a:pt x="90" y="247"/>
                    </a:cubicBezTo>
                    <a:cubicBezTo>
                      <a:pt x="90" y="247"/>
                      <a:pt x="91" y="247"/>
                      <a:pt x="91" y="247"/>
                    </a:cubicBezTo>
                    <a:cubicBezTo>
                      <a:pt x="91" y="248"/>
                      <a:pt x="91" y="249"/>
                      <a:pt x="91" y="249"/>
                    </a:cubicBezTo>
                    <a:cubicBezTo>
                      <a:pt x="92" y="250"/>
                      <a:pt x="92" y="250"/>
                      <a:pt x="92" y="251"/>
                    </a:cubicBezTo>
                    <a:cubicBezTo>
                      <a:pt x="92" y="251"/>
                      <a:pt x="91" y="250"/>
                      <a:pt x="91" y="250"/>
                    </a:cubicBezTo>
                    <a:cubicBezTo>
                      <a:pt x="91" y="251"/>
                      <a:pt x="92" y="252"/>
                      <a:pt x="93" y="252"/>
                    </a:cubicBezTo>
                    <a:cubicBezTo>
                      <a:pt x="92" y="253"/>
                      <a:pt x="94" y="255"/>
                      <a:pt x="94" y="256"/>
                    </a:cubicBezTo>
                    <a:cubicBezTo>
                      <a:pt x="95" y="256"/>
                      <a:pt x="94" y="258"/>
                      <a:pt x="96" y="257"/>
                    </a:cubicBezTo>
                    <a:cubicBezTo>
                      <a:pt x="96" y="257"/>
                      <a:pt x="95" y="257"/>
                      <a:pt x="95" y="257"/>
                    </a:cubicBezTo>
                    <a:cubicBezTo>
                      <a:pt x="96" y="258"/>
                      <a:pt x="97" y="257"/>
                      <a:pt x="97" y="258"/>
                    </a:cubicBezTo>
                    <a:cubicBezTo>
                      <a:pt x="96" y="258"/>
                      <a:pt x="96" y="258"/>
                      <a:pt x="96" y="258"/>
                    </a:cubicBezTo>
                    <a:cubicBezTo>
                      <a:pt x="95" y="259"/>
                      <a:pt x="97" y="260"/>
                      <a:pt x="97" y="260"/>
                    </a:cubicBezTo>
                    <a:cubicBezTo>
                      <a:pt x="97" y="259"/>
                      <a:pt x="97" y="261"/>
                      <a:pt x="98" y="260"/>
                    </a:cubicBezTo>
                    <a:cubicBezTo>
                      <a:pt x="98" y="261"/>
                      <a:pt x="98" y="261"/>
                      <a:pt x="98" y="261"/>
                    </a:cubicBezTo>
                    <a:cubicBezTo>
                      <a:pt x="99" y="261"/>
                      <a:pt x="99" y="261"/>
                      <a:pt x="99" y="262"/>
                    </a:cubicBezTo>
                    <a:cubicBezTo>
                      <a:pt x="100" y="262"/>
                      <a:pt x="99" y="262"/>
                      <a:pt x="99" y="262"/>
                    </a:cubicBezTo>
                    <a:cubicBezTo>
                      <a:pt x="99" y="263"/>
                      <a:pt x="99" y="263"/>
                      <a:pt x="100" y="264"/>
                    </a:cubicBezTo>
                    <a:cubicBezTo>
                      <a:pt x="99" y="263"/>
                      <a:pt x="99" y="263"/>
                      <a:pt x="100" y="263"/>
                    </a:cubicBezTo>
                    <a:cubicBezTo>
                      <a:pt x="100" y="263"/>
                      <a:pt x="100" y="263"/>
                      <a:pt x="100" y="264"/>
                    </a:cubicBezTo>
                    <a:cubicBezTo>
                      <a:pt x="100" y="264"/>
                      <a:pt x="100" y="264"/>
                      <a:pt x="100" y="264"/>
                    </a:cubicBezTo>
                    <a:cubicBezTo>
                      <a:pt x="100" y="264"/>
                      <a:pt x="100" y="264"/>
                      <a:pt x="100" y="264"/>
                    </a:cubicBezTo>
                    <a:cubicBezTo>
                      <a:pt x="100" y="264"/>
                      <a:pt x="100" y="264"/>
                      <a:pt x="100" y="264"/>
                    </a:cubicBezTo>
                    <a:cubicBezTo>
                      <a:pt x="100" y="264"/>
                      <a:pt x="100" y="264"/>
                      <a:pt x="100" y="264"/>
                    </a:cubicBezTo>
                    <a:cubicBezTo>
                      <a:pt x="100" y="264"/>
                      <a:pt x="100" y="264"/>
                      <a:pt x="100" y="264"/>
                    </a:cubicBezTo>
                    <a:cubicBezTo>
                      <a:pt x="100" y="265"/>
                      <a:pt x="100" y="265"/>
                      <a:pt x="100" y="265"/>
                    </a:cubicBezTo>
                    <a:cubicBezTo>
                      <a:pt x="100" y="265"/>
                      <a:pt x="100" y="265"/>
                      <a:pt x="100" y="265"/>
                    </a:cubicBezTo>
                    <a:cubicBezTo>
                      <a:pt x="100" y="266"/>
                      <a:pt x="101" y="266"/>
                      <a:pt x="101" y="266"/>
                    </a:cubicBezTo>
                    <a:cubicBezTo>
                      <a:pt x="102" y="268"/>
                      <a:pt x="105" y="270"/>
                      <a:pt x="105" y="270"/>
                    </a:cubicBezTo>
                    <a:cubicBezTo>
                      <a:pt x="105" y="270"/>
                      <a:pt x="104" y="270"/>
                      <a:pt x="105" y="270"/>
                    </a:cubicBezTo>
                    <a:cubicBezTo>
                      <a:pt x="105" y="271"/>
                      <a:pt x="106" y="271"/>
                      <a:pt x="106" y="271"/>
                    </a:cubicBezTo>
                    <a:cubicBezTo>
                      <a:pt x="107" y="271"/>
                      <a:pt x="106" y="272"/>
                      <a:pt x="106" y="273"/>
                    </a:cubicBezTo>
                    <a:cubicBezTo>
                      <a:pt x="106" y="273"/>
                      <a:pt x="107" y="272"/>
                      <a:pt x="107" y="272"/>
                    </a:cubicBezTo>
                    <a:cubicBezTo>
                      <a:pt x="107" y="274"/>
                      <a:pt x="110" y="274"/>
                      <a:pt x="110" y="276"/>
                    </a:cubicBezTo>
                    <a:cubicBezTo>
                      <a:pt x="110" y="276"/>
                      <a:pt x="110" y="276"/>
                      <a:pt x="109" y="276"/>
                    </a:cubicBezTo>
                    <a:cubicBezTo>
                      <a:pt x="111" y="277"/>
                      <a:pt x="112" y="278"/>
                      <a:pt x="113" y="278"/>
                    </a:cubicBezTo>
                    <a:cubicBezTo>
                      <a:pt x="113" y="278"/>
                      <a:pt x="113" y="278"/>
                      <a:pt x="112" y="278"/>
                    </a:cubicBezTo>
                    <a:cubicBezTo>
                      <a:pt x="113" y="279"/>
                      <a:pt x="114" y="280"/>
                      <a:pt x="115" y="279"/>
                    </a:cubicBezTo>
                    <a:cubicBezTo>
                      <a:pt x="114" y="279"/>
                      <a:pt x="114" y="280"/>
                      <a:pt x="114" y="279"/>
                    </a:cubicBezTo>
                    <a:cubicBezTo>
                      <a:pt x="114" y="278"/>
                      <a:pt x="115" y="279"/>
                      <a:pt x="116" y="279"/>
                    </a:cubicBezTo>
                    <a:cubicBezTo>
                      <a:pt x="116" y="280"/>
                      <a:pt x="116" y="280"/>
                      <a:pt x="116" y="280"/>
                    </a:cubicBezTo>
                    <a:cubicBezTo>
                      <a:pt x="116" y="280"/>
                      <a:pt x="116" y="280"/>
                      <a:pt x="117" y="281"/>
                    </a:cubicBezTo>
                    <a:cubicBezTo>
                      <a:pt x="117" y="281"/>
                      <a:pt x="117" y="280"/>
                      <a:pt x="117" y="281"/>
                    </a:cubicBezTo>
                    <a:cubicBezTo>
                      <a:pt x="116" y="281"/>
                      <a:pt x="117" y="282"/>
                      <a:pt x="117" y="282"/>
                    </a:cubicBezTo>
                    <a:cubicBezTo>
                      <a:pt x="117" y="284"/>
                      <a:pt x="116" y="283"/>
                      <a:pt x="116" y="284"/>
                    </a:cubicBezTo>
                    <a:cubicBezTo>
                      <a:pt x="116" y="284"/>
                      <a:pt x="115" y="283"/>
                      <a:pt x="115" y="283"/>
                    </a:cubicBezTo>
                    <a:cubicBezTo>
                      <a:pt x="114" y="283"/>
                      <a:pt x="114" y="284"/>
                      <a:pt x="112" y="283"/>
                    </a:cubicBezTo>
                    <a:cubicBezTo>
                      <a:pt x="112" y="284"/>
                      <a:pt x="112" y="285"/>
                      <a:pt x="111" y="285"/>
                    </a:cubicBezTo>
                    <a:cubicBezTo>
                      <a:pt x="111" y="283"/>
                      <a:pt x="110" y="285"/>
                      <a:pt x="109" y="285"/>
                    </a:cubicBezTo>
                    <a:cubicBezTo>
                      <a:pt x="110" y="286"/>
                      <a:pt x="109" y="287"/>
                      <a:pt x="108" y="287"/>
                    </a:cubicBezTo>
                    <a:cubicBezTo>
                      <a:pt x="108" y="285"/>
                      <a:pt x="108" y="285"/>
                      <a:pt x="108" y="285"/>
                    </a:cubicBezTo>
                    <a:cubicBezTo>
                      <a:pt x="106" y="287"/>
                      <a:pt x="102" y="286"/>
                      <a:pt x="101" y="289"/>
                    </a:cubicBezTo>
                    <a:cubicBezTo>
                      <a:pt x="100" y="288"/>
                      <a:pt x="100" y="288"/>
                      <a:pt x="100" y="288"/>
                    </a:cubicBezTo>
                    <a:cubicBezTo>
                      <a:pt x="98" y="290"/>
                      <a:pt x="95" y="290"/>
                      <a:pt x="93" y="293"/>
                    </a:cubicBezTo>
                    <a:cubicBezTo>
                      <a:pt x="93" y="292"/>
                      <a:pt x="91" y="293"/>
                      <a:pt x="91" y="293"/>
                    </a:cubicBezTo>
                    <a:cubicBezTo>
                      <a:pt x="90" y="294"/>
                      <a:pt x="90" y="294"/>
                      <a:pt x="90" y="296"/>
                    </a:cubicBezTo>
                    <a:cubicBezTo>
                      <a:pt x="90" y="296"/>
                      <a:pt x="89" y="295"/>
                      <a:pt x="89" y="295"/>
                    </a:cubicBezTo>
                    <a:cubicBezTo>
                      <a:pt x="88" y="295"/>
                      <a:pt x="86" y="295"/>
                      <a:pt x="86" y="297"/>
                    </a:cubicBezTo>
                    <a:cubicBezTo>
                      <a:pt x="86" y="296"/>
                      <a:pt x="86" y="296"/>
                      <a:pt x="86" y="296"/>
                    </a:cubicBezTo>
                    <a:cubicBezTo>
                      <a:pt x="85" y="297"/>
                      <a:pt x="85" y="299"/>
                      <a:pt x="83" y="299"/>
                    </a:cubicBezTo>
                    <a:cubicBezTo>
                      <a:pt x="83" y="299"/>
                      <a:pt x="83" y="300"/>
                      <a:pt x="83" y="301"/>
                    </a:cubicBezTo>
                    <a:cubicBezTo>
                      <a:pt x="83" y="301"/>
                      <a:pt x="82" y="300"/>
                      <a:pt x="83" y="301"/>
                    </a:cubicBezTo>
                    <a:cubicBezTo>
                      <a:pt x="82" y="299"/>
                      <a:pt x="82" y="299"/>
                      <a:pt x="82" y="299"/>
                    </a:cubicBezTo>
                    <a:cubicBezTo>
                      <a:pt x="80" y="300"/>
                      <a:pt x="79" y="302"/>
                      <a:pt x="77" y="304"/>
                    </a:cubicBezTo>
                    <a:cubicBezTo>
                      <a:pt x="76" y="303"/>
                      <a:pt x="76" y="306"/>
                      <a:pt x="74" y="306"/>
                    </a:cubicBezTo>
                    <a:cubicBezTo>
                      <a:pt x="74" y="307"/>
                      <a:pt x="72" y="307"/>
                      <a:pt x="73" y="309"/>
                    </a:cubicBezTo>
                    <a:cubicBezTo>
                      <a:pt x="73" y="308"/>
                      <a:pt x="73" y="308"/>
                      <a:pt x="73" y="308"/>
                    </a:cubicBezTo>
                    <a:cubicBezTo>
                      <a:pt x="72" y="309"/>
                      <a:pt x="71" y="310"/>
                      <a:pt x="70" y="310"/>
                    </a:cubicBezTo>
                    <a:cubicBezTo>
                      <a:pt x="69" y="311"/>
                      <a:pt x="70" y="311"/>
                      <a:pt x="70" y="312"/>
                    </a:cubicBezTo>
                    <a:cubicBezTo>
                      <a:pt x="69" y="312"/>
                      <a:pt x="69" y="312"/>
                      <a:pt x="69" y="312"/>
                    </a:cubicBezTo>
                    <a:cubicBezTo>
                      <a:pt x="69" y="313"/>
                      <a:pt x="70" y="313"/>
                      <a:pt x="70" y="314"/>
                    </a:cubicBezTo>
                    <a:cubicBezTo>
                      <a:pt x="69" y="314"/>
                      <a:pt x="70" y="315"/>
                      <a:pt x="69" y="315"/>
                    </a:cubicBezTo>
                    <a:cubicBezTo>
                      <a:pt x="69" y="314"/>
                      <a:pt x="69" y="313"/>
                      <a:pt x="68" y="312"/>
                    </a:cubicBezTo>
                    <a:cubicBezTo>
                      <a:pt x="67" y="313"/>
                      <a:pt x="68" y="314"/>
                      <a:pt x="67" y="314"/>
                    </a:cubicBezTo>
                    <a:cubicBezTo>
                      <a:pt x="66" y="314"/>
                      <a:pt x="66" y="315"/>
                      <a:pt x="67" y="316"/>
                    </a:cubicBezTo>
                    <a:cubicBezTo>
                      <a:pt x="67" y="315"/>
                      <a:pt x="66" y="316"/>
                      <a:pt x="66" y="315"/>
                    </a:cubicBezTo>
                    <a:cubicBezTo>
                      <a:pt x="66" y="316"/>
                      <a:pt x="66" y="316"/>
                      <a:pt x="66" y="316"/>
                    </a:cubicBezTo>
                    <a:cubicBezTo>
                      <a:pt x="66" y="316"/>
                      <a:pt x="66" y="316"/>
                      <a:pt x="66" y="316"/>
                    </a:cubicBezTo>
                    <a:cubicBezTo>
                      <a:pt x="67" y="317"/>
                      <a:pt x="66" y="317"/>
                      <a:pt x="67" y="318"/>
                    </a:cubicBezTo>
                    <a:cubicBezTo>
                      <a:pt x="67" y="317"/>
                      <a:pt x="67" y="317"/>
                      <a:pt x="67" y="317"/>
                    </a:cubicBezTo>
                    <a:cubicBezTo>
                      <a:pt x="68" y="318"/>
                      <a:pt x="68" y="319"/>
                      <a:pt x="67" y="318"/>
                    </a:cubicBezTo>
                    <a:cubicBezTo>
                      <a:pt x="66" y="318"/>
                      <a:pt x="66" y="317"/>
                      <a:pt x="65" y="317"/>
                    </a:cubicBezTo>
                    <a:cubicBezTo>
                      <a:pt x="66" y="318"/>
                      <a:pt x="66" y="318"/>
                      <a:pt x="66" y="318"/>
                    </a:cubicBezTo>
                    <a:cubicBezTo>
                      <a:pt x="66" y="319"/>
                      <a:pt x="65" y="319"/>
                      <a:pt x="65" y="319"/>
                    </a:cubicBezTo>
                    <a:cubicBezTo>
                      <a:pt x="65" y="319"/>
                      <a:pt x="64" y="319"/>
                      <a:pt x="64" y="318"/>
                    </a:cubicBezTo>
                    <a:cubicBezTo>
                      <a:pt x="64" y="319"/>
                      <a:pt x="64" y="319"/>
                      <a:pt x="65" y="319"/>
                    </a:cubicBezTo>
                    <a:cubicBezTo>
                      <a:pt x="64" y="319"/>
                      <a:pt x="63" y="319"/>
                      <a:pt x="63" y="319"/>
                    </a:cubicBezTo>
                    <a:cubicBezTo>
                      <a:pt x="63" y="319"/>
                      <a:pt x="63" y="319"/>
                      <a:pt x="63" y="319"/>
                    </a:cubicBezTo>
                    <a:cubicBezTo>
                      <a:pt x="61" y="318"/>
                      <a:pt x="57" y="317"/>
                      <a:pt x="54" y="317"/>
                    </a:cubicBezTo>
                    <a:cubicBezTo>
                      <a:pt x="51" y="318"/>
                      <a:pt x="48" y="319"/>
                      <a:pt x="46" y="321"/>
                    </a:cubicBezTo>
                    <a:cubicBezTo>
                      <a:pt x="46" y="322"/>
                      <a:pt x="45" y="320"/>
                      <a:pt x="45" y="321"/>
                    </a:cubicBezTo>
                    <a:cubicBezTo>
                      <a:pt x="43" y="323"/>
                      <a:pt x="41" y="324"/>
                      <a:pt x="39" y="325"/>
                    </a:cubicBezTo>
                    <a:cubicBezTo>
                      <a:pt x="37" y="327"/>
                      <a:pt x="35" y="329"/>
                      <a:pt x="34" y="331"/>
                    </a:cubicBezTo>
                    <a:cubicBezTo>
                      <a:pt x="32" y="334"/>
                      <a:pt x="34" y="337"/>
                      <a:pt x="34" y="337"/>
                    </a:cubicBezTo>
                    <a:cubicBezTo>
                      <a:pt x="39" y="330"/>
                      <a:pt x="45" y="327"/>
                      <a:pt x="52" y="326"/>
                    </a:cubicBezTo>
                    <a:cubicBezTo>
                      <a:pt x="54" y="325"/>
                      <a:pt x="56" y="324"/>
                      <a:pt x="59" y="324"/>
                    </a:cubicBezTo>
                    <a:cubicBezTo>
                      <a:pt x="60" y="324"/>
                      <a:pt x="62" y="324"/>
                      <a:pt x="65" y="325"/>
                    </a:cubicBezTo>
                    <a:cubicBezTo>
                      <a:pt x="64" y="325"/>
                      <a:pt x="63" y="326"/>
                      <a:pt x="63" y="326"/>
                    </a:cubicBezTo>
                    <a:cubicBezTo>
                      <a:pt x="68" y="326"/>
                      <a:pt x="72" y="329"/>
                      <a:pt x="76" y="332"/>
                    </a:cubicBezTo>
                    <a:cubicBezTo>
                      <a:pt x="77" y="332"/>
                      <a:pt x="79" y="332"/>
                      <a:pt x="80" y="333"/>
                    </a:cubicBezTo>
                    <a:cubicBezTo>
                      <a:pt x="86" y="334"/>
                      <a:pt x="91" y="338"/>
                      <a:pt x="97" y="338"/>
                    </a:cubicBezTo>
                    <a:cubicBezTo>
                      <a:pt x="97" y="338"/>
                      <a:pt x="97" y="337"/>
                      <a:pt x="98" y="337"/>
                    </a:cubicBezTo>
                    <a:cubicBezTo>
                      <a:pt x="98" y="338"/>
                      <a:pt x="98" y="338"/>
                      <a:pt x="98" y="338"/>
                    </a:cubicBezTo>
                    <a:cubicBezTo>
                      <a:pt x="98" y="337"/>
                      <a:pt x="98" y="337"/>
                      <a:pt x="98" y="337"/>
                    </a:cubicBezTo>
                    <a:cubicBezTo>
                      <a:pt x="99" y="337"/>
                      <a:pt x="98" y="338"/>
                      <a:pt x="98" y="338"/>
                    </a:cubicBezTo>
                    <a:cubicBezTo>
                      <a:pt x="100" y="339"/>
                      <a:pt x="102" y="339"/>
                      <a:pt x="104" y="340"/>
                    </a:cubicBezTo>
                    <a:cubicBezTo>
                      <a:pt x="105" y="339"/>
                      <a:pt x="105" y="340"/>
                      <a:pt x="106" y="339"/>
                    </a:cubicBezTo>
                    <a:cubicBezTo>
                      <a:pt x="106" y="339"/>
                      <a:pt x="106" y="339"/>
                      <a:pt x="106" y="339"/>
                    </a:cubicBezTo>
                    <a:cubicBezTo>
                      <a:pt x="106" y="339"/>
                      <a:pt x="106" y="339"/>
                      <a:pt x="107" y="339"/>
                    </a:cubicBezTo>
                    <a:cubicBezTo>
                      <a:pt x="107" y="339"/>
                      <a:pt x="107" y="339"/>
                      <a:pt x="107" y="339"/>
                    </a:cubicBezTo>
                    <a:cubicBezTo>
                      <a:pt x="116" y="345"/>
                      <a:pt x="123" y="350"/>
                      <a:pt x="127" y="359"/>
                    </a:cubicBezTo>
                    <a:cubicBezTo>
                      <a:pt x="132" y="367"/>
                      <a:pt x="134" y="377"/>
                      <a:pt x="131" y="387"/>
                    </a:cubicBezTo>
                    <a:cubicBezTo>
                      <a:pt x="133" y="389"/>
                      <a:pt x="131" y="391"/>
                      <a:pt x="132" y="393"/>
                    </a:cubicBezTo>
                    <a:cubicBezTo>
                      <a:pt x="132" y="393"/>
                      <a:pt x="132" y="393"/>
                      <a:pt x="132" y="393"/>
                    </a:cubicBezTo>
                    <a:cubicBezTo>
                      <a:pt x="132" y="395"/>
                      <a:pt x="131" y="395"/>
                      <a:pt x="129" y="396"/>
                    </a:cubicBezTo>
                    <a:cubicBezTo>
                      <a:pt x="130" y="396"/>
                      <a:pt x="129" y="397"/>
                      <a:pt x="130" y="397"/>
                    </a:cubicBezTo>
                    <a:cubicBezTo>
                      <a:pt x="130" y="398"/>
                      <a:pt x="128" y="397"/>
                      <a:pt x="128" y="398"/>
                    </a:cubicBezTo>
                    <a:cubicBezTo>
                      <a:pt x="128" y="398"/>
                      <a:pt x="128" y="399"/>
                      <a:pt x="128" y="399"/>
                    </a:cubicBezTo>
                    <a:cubicBezTo>
                      <a:pt x="128" y="401"/>
                      <a:pt x="128" y="398"/>
                      <a:pt x="125" y="400"/>
                    </a:cubicBezTo>
                    <a:cubicBezTo>
                      <a:pt x="122" y="403"/>
                      <a:pt x="119" y="408"/>
                      <a:pt x="115" y="410"/>
                    </a:cubicBezTo>
                    <a:cubicBezTo>
                      <a:pt x="115" y="409"/>
                      <a:pt x="116" y="410"/>
                      <a:pt x="115" y="410"/>
                    </a:cubicBezTo>
                    <a:cubicBezTo>
                      <a:pt x="114" y="409"/>
                      <a:pt x="114" y="412"/>
                      <a:pt x="113" y="412"/>
                    </a:cubicBezTo>
                    <a:cubicBezTo>
                      <a:pt x="113" y="411"/>
                      <a:pt x="113" y="411"/>
                      <a:pt x="114" y="411"/>
                    </a:cubicBezTo>
                    <a:cubicBezTo>
                      <a:pt x="111" y="411"/>
                      <a:pt x="110" y="413"/>
                      <a:pt x="108" y="413"/>
                    </a:cubicBezTo>
                    <a:cubicBezTo>
                      <a:pt x="107" y="415"/>
                      <a:pt x="104" y="414"/>
                      <a:pt x="103" y="416"/>
                    </a:cubicBezTo>
                    <a:cubicBezTo>
                      <a:pt x="103" y="415"/>
                      <a:pt x="102" y="415"/>
                      <a:pt x="102" y="415"/>
                    </a:cubicBezTo>
                    <a:cubicBezTo>
                      <a:pt x="101" y="418"/>
                      <a:pt x="98" y="416"/>
                      <a:pt x="97" y="418"/>
                    </a:cubicBezTo>
                    <a:cubicBezTo>
                      <a:pt x="97" y="417"/>
                      <a:pt x="97" y="417"/>
                      <a:pt x="97" y="417"/>
                    </a:cubicBezTo>
                    <a:cubicBezTo>
                      <a:pt x="92" y="419"/>
                      <a:pt x="87" y="420"/>
                      <a:pt x="81" y="421"/>
                    </a:cubicBezTo>
                    <a:cubicBezTo>
                      <a:pt x="78" y="422"/>
                      <a:pt x="75" y="420"/>
                      <a:pt x="72" y="420"/>
                    </a:cubicBezTo>
                    <a:cubicBezTo>
                      <a:pt x="71" y="421"/>
                      <a:pt x="71" y="421"/>
                      <a:pt x="71" y="421"/>
                    </a:cubicBezTo>
                    <a:cubicBezTo>
                      <a:pt x="70" y="421"/>
                      <a:pt x="71" y="421"/>
                      <a:pt x="71" y="420"/>
                    </a:cubicBezTo>
                    <a:cubicBezTo>
                      <a:pt x="69" y="421"/>
                      <a:pt x="67" y="420"/>
                      <a:pt x="65" y="419"/>
                    </a:cubicBezTo>
                    <a:cubicBezTo>
                      <a:pt x="65" y="420"/>
                      <a:pt x="64" y="420"/>
                      <a:pt x="64" y="420"/>
                    </a:cubicBezTo>
                    <a:cubicBezTo>
                      <a:pt x="62" y="418"/>
                      <a:pt x="59" y="419"/>
                      <a:pt x="57" y="418"/>
                    </a:cubicBezTo>
                    <a:cubicBezTo>
                      <a:pt x="57" y="420"/>
                      <a:pt x="55" y="418"/>
                      <a:pt x="54" y="418"/>
                    </a:cubicBezTo>
                    <a:cubicBezTo>
                      <a:pt x="54" y="418"/>
                      <a:pt x="54" y="418"/>
                      <a:pt x="54" y="417"/>
                    </a:cubicBezTo>
                    <a:cubicBezTo>
                      <a:pt x="53" y="417"/>
                      <a:pt x="52" y="417"/>
                      <a:pt x="50" y="415"/>
                    </a:cubicBezTo>
                    <a:cubicBezTo>
                      <a:pt x="49" y="415"/>
                      <a:pt x="48" y="416"/>
                      <a:pt x="48" y="415"/>
                    </a:cubicBezTo>
                    <a:cubicBezTo>
                      <a:pt x="48" y="413"/>
                      <a:pt x="45" y="414"/>
                      <a:pt x="45" y="413"/>
                    </a:cubicBezTo>
                    <a:cubicBezTo>
                      <a:pt x="44" y="414"/>
                      <a:pt x="43" y="414"/>
                      <a:pt x="42" y="413"/>
                    </a:cubicBezTo>
                    <a:cubicBezTo>
                      <a:pt x="43" y="412"/>
                      <a:pt x="43" y="412"/>
                      <a:pt x="43" y="412"/>
                    </a:cubicBezTo>
                    <a:cubicBezTo>
                      <a:pt x="39" y="411"/>
                      <a:pt x="36" y="406"/>
                      <a:pt x="32" y="404"/>
                    </a:cubicBezTo>
                    <a:cubicBezTo>
                      <a:pt x="32" y="404"/>
                      <a:pt x="32" y="404"/>
                      <a:pt x="32" y="404"/>
                    </a:cubicBezTo>
                    <a:cubicBezTo>
                      <a:pt x="28" y="401"/>
                      <a:pt x="25" y="397"/>
                      <a:pt x="21" y="395"/>
                    </a:cubicBezTo>
                    <a:cubicBezTo>
                      <a:pt x="21" y="394"/>
                      <a:pt x="20" y="392"/>
                      <a:pt x="20" y="391"/>
                    </a:cubicBezTo>
                    <a:cubicBezTo>
                      <a:pt x="18" y="391"/>
                      <a:pt x="18" y="390"/>
                      <a:pt x="16" y="390"/>
                    </a:cubicBezTo>
                    <a:cubicBezTo>
                      <a:pt x="16" y="389"/>
                      <a:pt x="16" y="389"/>
                      <a:pt x="17" y="388"/>
                    </a:cubicBezTo>
                    <a:cubicBezTo>
                      <a:pt x="16" y="386"/>
                      <a:pt x="16" y="384"/>
                      <a:pt x="15" y="384"/>
                    </a:cubicBezTo>
                    <a:cubicBezTo>
                      <a:pt x="15" y="383"/>
                      <a:pt x="15" y="383"/>
                      <a:pt x="15" y="383"/>
                    </a:cubicBezTo>
                    <a:cubicBezTo>
                      <a:pt x="14" y="382"/>
                      <a:pt x="12" y="380"/>
                      <a:pt x="13" y="378"/>
                    </a:cubicBezTo>
                    <a:cubicBezTo>
                      <a:pt x="12" y="378"/>
                      <a:pt x="12" y="376"/>
                      <a:pt x="11" y="377"/>
                    </a:cubicBezTo>
                    <a:cubicBezTo>
                      <a:pt x="11" y="377"/>
                      <a:pt x="12" y="377"/>
                      <a:pt x="11" y="376"/>
                    </a:cubicBezTo>
                    <a:cubicBezTo>
                      <a:pt x="13" y="377"/>
                      <a:pt x="13" y="377"/>
                      <a:pt x="13" y="377"/>
                    </a:cubicBezTo>
                    <a:cubicBezTo>
                      <a:pt x="12" y="373"/>
                      <a:pt x="12" y="370"/>
                      <a:pt x="12" y="366"/>
                    </a:cubicBezTo>
                    <a:cubicBezTo>
                      <a:pt x="14" y="365"/>
                      <a:pt x="13" y="362"/>
                      <a:pt x="15" y="360"/>
                    </a:cubicBezTo>
                    <a:cubicBezTo>
                      <a:pt x="15" y="359"/>
                      <a:pt x="16" y="357"/>
                      <a:pt x="15" y="356"/>
                    </a:cubicBezTo>
                    <a:cubicBezTo>
                      <a:pt x="16" y="356"/>
                      <a:pt x="16" y="356"/>
                      <a:pt x="16" y="356"/>
                    </a:cubicBezTo>
                    <a:cubicBezTo>
                      <a:pt x="17" y="354"/>
                      <a:pt x="18" y="352"/>
                      <a:pt x="20" y="351"/>
                    </a:cubicBezTo>
                    <a:cubicBezTo>
                      <a:pt x="21" y="350"/>
                      <a:pt x="20" y="349"/>
                      <a:pt x="20" y="348"/>
                    </a:cubicBezTo>
                    <a:cubicBezTo>
                      <a:pt x="21" y="348"/>
                      <a:pt x="21" y="348"/>
                      <a:pt x="21" y="348"/>
                    </a:cubicBezTo>
                    <a:cubicBezTo>
                      <a:pt x="21" y="347"/>
                      <a:pt x="20" y="346"/>
                      <a:pt x="20" y="345"/>
                    </a:cubicBezTo>
                    <a:cubicBezTo>
                      <a:pt x="21" y="345"/>
                      <a:pt x="20" y="344"/>
                      <a:pt x="21" y="344"/>
                    </a:cubicBezTo>
                    <a:cubicBezTo>
                      <a:pt x="21" y="345"/>
                      <a:pt x="21" y="346"/>
                      <a:pt x="22" y="347"/>
                    </a:cubicBezTo>
                    <a:cubicBezTo>
                      <a:pt x="23" y="346"/>
                      <a:pt x="22" y="344"/>
                      <a:pt x="24" y="344"/>
                    </a:cubicBezTo>
                    <a:cubicBezTo>
                      <a:pt x="25" y="343"/>
                      <a:pt x="25" y="342"/>
                      <a:pt x="25" y="342"/>
                    </a:cubicBezTo>
                    <a:cubicBezTo>
                      <a:pt x="25" y="342"/>
                      <a:pt x="26" y="341"/>
                      <a:pt x="25" y="342"/>
                    </a:cubicBezTo>
                    <a:cubicBezTo>
                      <a:pt x="26" y="341"/>
                      <a:pt x="26" y="341"/>
                      <a:pt x="26" y="340"/>
                    </a:cubicBezTo>
                    <a:cubicBezTo>
                      <a:pt x="26" y="340"/>
                      <a:pt x="26" y="340"/>
                      <a:pt x="26" y="341"/>
                    </a:cubicBezTo>
                    <a:cubicBezTo>
                      <a:pt x="26" y="340"/>
                      <a:pt x="26" y="339"/>
                      <a:pt x="25" y="338"/>
                    </a:cubicBezTo>
                    <a:cubicBezTo>
                      <a:pt x="25" y="339"/>
                      <a:pt x="25" y="339"/>
                      <a:pt x="25" y="340"/>
                    </a:cubicBezTo>
                    <a:cubicBezTo>
                      <a:pt x="24" y="339"/>
                      <a:pt x="25" y="337"/>
                      <a:pt x="26" y="338"/>
                    </a:cubicBezTo>
                    <a:cubicBezTo>
                      <a:pt x="27" y="338"/>
                      <a:pt x="26" y="339"/>
                      <a:pt x="27" y="339"/>
                    </a:cubicBezTo>
                    <a:cubicBezTo>
                      <a:pt x="27" y="336"/>
                      <a:pt x="27" y="336"/>
                      <a:pt x="27" y="336"/>
                    </a:cubicBezTo>
                    <a:cubicBezTo>
                      <a:pt x="27" y="337"/>
                      <a:pt x="26" y="337"/>
                      <a:pt x="26" y="336"/>
                    </a:cubicBezTo>
                    <a:cubicBezTo>
                      <a:pt x="26" y="337"/>
                      <a:pt x="26" y="337"/>
                      <a:pt x="26" y="337"/>
                    </a:cubicBezTo>
                    <a:cubicBezTo>
                      <a:pt x="25" y="337"/>
                      <a:pt x="25" y="337"/>
                      <a:pt x="25" y="337"/>
                    </a:cubicBezTo>
                    <a:cubicBezTo>
                      <a:pt x="24" y="338"/>
                      <a:pt x="23" y="339"/>
                      <a:pt x="22" y="340"/>
                    </a:cubicBezTo>
                    <a:cubicBezTo>
                      <a:pt x="23" y="340"/>
                      <a:pt x="23" y="340"/>
                      <a:pt x="23" y="340"/>
                    </a:cubicBezTo>
                    <a:cubicBezTo>
                      <a:pt x="23" y="341"/>
                      <a:pt x="23" y="343"/>
                      <a:pt x="21" y="343"/>
                    </a:cubicBezTo>
                    <a:cubicBezTo>
                      <a:pt x="22" y="342"/>
                      <a:pt x="21" y="342"/>
                      <a:pt x="21" y="342"/>
                    </a:cubicBezTo>
                    <a:cubicBezTo>
                      <a:pt x="21" y="342"/>
                      <a:pt x="21" y="343"/>
                      <a:pt x="20" y="343"/>
                    </a:cubicBezTo>
                    <a:cubicBezTo>
                      <a:pt x="19" y="342"/>
                      <a:pt x="19" y="342"/>
                      <a:pt x="19" y="342"/>
                    </a:cubicBezTo>
                    <a:cubicBezTo>
                      <a:pt x="21" y="343"/>
                      <a:pt x="18" y="344"/>
                      <a:pt x="18" y="345"/>
                    </a:cubicBezTo>
                    <a:cubicBezTo>
                      <a:pt x="18" y="345"/>
                      <a:pt x="18" y="345"/>
                      <a:pt x="18" y="345"/>
                    </a:cubicBezTo>
                    <a:cubicBezTo>
                      <a:pt x="17" y="345"/>
                      <a:pt x="19" y="345"/>
                      <a:pt x="18" y="346"/>
                    </a:cubicBezTo>
                    <a:cubicBezTo>
                      <a:pt x="18" y="346"/>
                      <a:pt x="17" y="345"/>
                      <a:pt x="16" y="345"/>
                    </a:cubicBezTo>
                    <a:cubicBezTo>
                      <a:pt x="15" y="347"/>
                      <a:pt x="14" y="350"/>
                      <a:pt x="13" y="351"/>
                    </a:cubicBezTo>
                    <a:cubicBezTo>
                      <a:pt x="12" y="352"/>
                      <a:pt x="12" y="354"/>
                      <a:pt x="12" y="355"/>
                    </a:cubicBezTo>
                    <a:cubicBezTo>
                      <a:pt x="11" y="356"/>
                      <a:pt x="10" y="354"/>
                      <a:pt x="11" y="356"/>
                    </a:cubicBezTo>
                    <a:cubicBezTo>
                      <a:pt x="10" y="355"/>
                      <a:pt x="10" y="355"/>
                      <a:pt x="9" y="355"/>
                    </a:cubicBezTo>
                    <a:cubicBezTo>
                      <a:pt x="9" y="356"/>
                      <a:pt x="8" y="358"/>
                      <a:pt x="10" y="357"/>
                    </a:cubicBezTo>
                    <a:cubicBezTo>
                      <a:pt x="9" y="359"/>
                      <a:pt x="8" y="361"/>
                      <a:pt x="7" y="363"/>
                    </a:cubicBezTo>
                    <a:cubicBezTo>
                      <a:pt x="8" y="362"/>
                      <a:pt x="7" y="362"/>
                      <a:pt x="6" y="362"/>
                    </a:cubicBezTo>
                    <a:cubicBezTo>
                      <a:pt x="7" y="363"/>
                      <a:pt x="7" y="365"/>
                      <a:pt x="6" y="367"/>
                    </a:cubicBezTo>
                    <a:cubicBezTo>
                      <a:pt x="7" y="367"/>
                      <a:pt x="7" y="366"/>
                      <a:pt x="8" y="367"/>
                    </a:cubicBezTo>
                    <a:cubicBezTo>
                      <a:pt x="8" y="367"/>
                      <a:pt x="9" y="367"/>
                      <a:pt x="8" y="368"/>
                    </a:cubicBezTo>
                    <a:cubicBezTo>
                      <a:pt x="7" y="368"/>
                      <a:pt x="6" y="367"/>
                      <a:pt x="6" y="369"/>
                    </a:cubicBezTo>
                    <a:cubicBezTo>
                      <a:pt x="4" y="368"/>
                      <a:pt x="6" y="366"/>
                      <a:pt x="5" y="367"/>
                    </a:cubicBezTo>
                    <a:cubicBezTo>
                      <a:pt x="3" y="366"/>
                      <a:pt x="4" y="363"/>
                      <a:pt x="5" y="363"/>
                    </a:cubicBezTo>
                    <a:cubicBezTo>
                      <a:pt x="4" y="361"/>
                      <a:pt x="4" y="364"/>
                      <a:pt x="3" y="363"/>
                    </a:cubicBezTo>
                    <a:cubicBezTo>
                      <a:pt x="3" y="364"/>
                      <a:pt x="4" y="365"/>
                      <a:pt x="3" y="367"/>
                    </a:cubicBezTo>
                    <a:cubicBezTo>
                      <a:pt x="4" y="367"/>
                      <a:pt x="4" y="367"/>
                      <a:pt x="5" y="368"/>
                    </a:cubicBezTo>
                    <a:cubicBezTo>
                      <a:pt x="6" y="370"/>
                      <a:pt x="3" y="370"/>
                      <a:pt x="3" y="370"/>
                    </a:cubicBezTo>
                    <a:cubicBezTo>
                      <a:pt x="3" y="370"/>
                      <a:pt x="3" y="370"/>
                      <a:pt x="3" y="369"/>
                    </a:cubicBezTo>
                    <a:cubicBezTo>
                      <a:pt x="2" y="370"/>
                      <a:pt x="3" y="371"/>
                      <a:pt x="3" y="372"/>
                    </a:cubicBezTo>
                    <a:cubicBezTo>
                      <a:pt x="1" y="373"/>
                      <a:pt x="3" y="370"/>
                      <a:pt x="2" y="370"/>
                    </a:cubicBezTo>
                    <a:cubicBezTo>
                      <a:pt x="1" y="370"/>
                      <a:pt x="1" y="370"/>
                      <a:pt x="1" y="370"/>
                    </a:cubicBezTo>
                    <a:cubicBezTo>
                      <a:pt x="0" y="373"/>
                      <a:pt x="2" y="371"/>
                      <a:pt x="2" y="373"/>
                    </a:cubicBezTo>
                    <a:cubicBezTo>
                      <a:pt x="1" y="373"/>
                      <a:pt x="1" y="373"/>
                      <a:pt x="1" y="373"/>
                    </a:cubicBezTo>
                    <a:cubicBezTo>
                      <a:pt x="1" y="374"/>
                      <a:pt x="1" y="374"/>
                      <a:pt x="1" y="374"/>
                    </a:cubicBezTo>
                    <a:cubicBezTo>
                      <a:pt x="2" y="374"/>
                      <a:pt x="3" y="374"/>
                      <a:pt x="3" y="373"/>
                    </a:cubicBezTo>
                    <a:cubicBezTo>
                      <a:pt x="5" y="374"/>
                      <a:pt x="3" y="374"/>
                      <a:pt x="4" y="376"/>
                    </a:cubicBezTo>
                    <a:cubicBezTo>
                      <a:pt x="5" y="376"/>
                      <a:pt x="3" y="375"/>
                      <a:pt x="4" y="375"/>
                    </a:cubicBezTo>
                    <a:cubicBezTo>
                      <a:pt x="5" y="375"/>
                      <a:pt x="5" y="376"/>
                      <a:pt x="6" y="377"/>
                    </a:cubicBezTo>
                    <a:cubicBezTo>
                      <a:pt x="6" y="378"/>
                      <a:pt x="5" y="377"/>
                      <a:pt x="4" y="378"/>
                    </a:cubicBezTo>
                    <a:cubicBezTo>
                      <a:pt x="4" y="378"/>
                      <a:pt x="4" y="377"/>
                      <a:pt x="4" y="377"/>
                    </a:cubicBezTo>
                    <a:cubicBezTo>
                      <a:pt x="3" y="375"/>
                      <a:pt x="2" y="378"/>
                      <a:pt x="1" y="377"/>
                    </a:cubicBezTo>
                    <a:cubicBezTo>
                      <a:pt x="1" y="378"/>
                      <a:pt x="2" y="378"/>
                      <a:pt x="3" y="379"/>
                    </a:cubicBezTo>
                    <a:cubicBezTo>
                      <a:pt x="3" y="378"/>
                      <a:pt x="4" y="379"/>
                      <a:pt x="4" y="378"/>
                    </a:cubicBezTo>
                    <a:cubicBezTo>
                      <a:pt x="7" y="380"/>
                      <a:pt x="2" y="380"/>
                      <a:pt x="3" y="382"/>
                    </a:cubicBezTo>
                    <a:cubicBezTo>
                      <a:pt x="5" y="381"/>
                      <a:pt x="6" y="385"/>
                      <a:pt x="8" y="383"/>
                    </a:cubicBezTo>
                    <a:cubicBezTo>
                      <a:pt x="8" y="383"/>
                      <a:pt x="9" y="383"/>
                      <a:pt x="9" y="384"/>
                    </a:cubicBezTo>
                    <a:cubicBezTo>
                      <a:pt x="7" y="384"/>
                      <a:pt x="8" y="385"/>
                      <a:pt x="7" y="385"/>
                    </a:cubicBezTo>
                    <a:cubicBezTo>
                      <a:pt x="7" y="385"/>
                      <a:pt x="7" y="385"/>
                      <a:pt x="7" y="385"/>
                    </a:cubicBezTo>
                    <a:cubicBezTo>
                      <a:pt x="5" y="385"/>
                      <a:pt x="5" y="385"/>
                      <a:pt x="5" y="385"/>
                    </a:cubicBezTo>
                    <a:cubicBezTo>
                      <a:pt x="5" y="386"/>
                      <a:pt x="4" y="387"/>
                      <a:pt x="4" y="388"/>
                    </a:cubicBezTo>
                    <a:cubicBezTo>
                      <a:pt x="5" y="389"/>
                      <a:pt x="5" y="387"/>
                      <a:pt x="6" y="388"/>
                    </a:cubicBezTo>
                    <a:cubicBezTo>
                      <a:pt x="5" y="388"/>
                      <a:pt x="5" y="389"/>
                      <a:pt x="5" y="390"/>
                    </a:cubicBezTo>
                    <a:cubicBezTo>
                      <a:pt x="5" y="388"/>
                      <a:pt x="7" y="389"/>
                      <a:pt x="7" y="390"/>
                    </a:cubicBezTo>
                    <a:cubicBezTo>
                      <a:pt x="8" y="391"/>
                      <a:pt x="7" y="392"/>
                      <a:pt x="7" y="392"/>
                    </a:cubicBezTo>
                    <a:cubicBezTo>
                      <a:pt x="5" y="391"/>
                      <a:pt x="5" y="391"/>
                      <a:pt x="5" y="391"/>
                    </a:cubicBezTo>
                    <a:cubicBezTo>
                      <a:pt x="7" y="392"/>
                      <a:pt x="5" y="392"/>
                      <a:pt x="6" y="393"/>
                    </a:cubicBezTo>
                    <a:cubicBezTo>
                      <a:pt x="7" y="393"/>
                      <a:pt x="8" y="393"/>
                      <a:pt x="9" y="392"/>
                    </a:cubicBezTo>
                    <a:cubicBezTo>
                      <a:pt x="9" y="393"/>
                      <a:pt x="9" y="394"/>
                      <a:pt x="9" y="394"/>
                    </a:cubicBezTo>
                    <a:cubicBezTo>
                      <a:pt x="8" y="393"/>
                      <a:pt x="8" y="393"/>
                      <a:pt x="8" y="393"/>
                    </a:cubicBezTo>
                    <a:cubicBezTo>
                      <a:pt x="9" y="395"/>
                      <a:pt x="6" y="394"/>
                      <a:pt x="8" y="396"/>
                    </a:cubicBezTo>
                    <a:cubicBezTo>
                      <a:pt x="9" y="396"/>
                      <a:pt x="9" y="396"/>
                      <a:pt x="9" y="396"/>
                    </a:cubicBezTo>
                    <a:cubicBezTo>
                      <a:pt x="9" y="396"/>
                      <a:pt x="8" y="396"/>
                      <a:pt x="8" y="396"/>
                    </a:cubicBezTo>
                    <a:cubicBezTo>
                      <a:pt x="9" y="396"/>
                      <a:pt x="9" y="397"/>
                      <a:pt x="9" y="397"/>
                    </a:cubicBezTo>
                    <a:cubicBezTo>
                      <a:pt x="9" y="398"/>
                      <a:pt x="9" y="398"/>
                      <a:pt x="9" y="398"/>
                    </a:cubicBezTo>
                    <a:cubicBezTo>
                      <a:pt x="10" y="398"/>
                      <a:pt x="11" y="398"/>
                      <a:pt x="11" y="399"/>
                    </a:cubicBezTo>
                    <a:cubicBezTo>
                      <a:pt x="11" y="398"/>
                      <a:pt x="10" y="398"/>
                      <a:pt x="10" y="397"/>
                    </a:cubicBezTo>
                    <a:cubicBezTo>
                      <a:pt x="11" y="396"/>
                      <a:pt x="12" y="398"/>
                      <a:pt x="12" y="398"/>
                    </a:cubicBezTo>
                    <a:cubicBezTo>
                      <a:pt x="11" y="398"/>
                      <a:pt x="13" y="399"/>
                      <a:pt x="13" y="400"/>
                    </a:cubicBezTo>
                    <a:cubicBezTo>
                      <a:pt x="13" y="400"/>
                      <a:pt x="13" y="401"/>
                      <a:pt x="13" y="401"/>
                    </a:cubicBezTo>
                    <a:cubicBezTo>
                      <a:pt x="14" y="401"/>
                      <a:pt x="14" y="401"/>
                      <a:pt x="14" y="401"/>
                    </a:cubicBezTo>
                    <a:cubicBezTo>
                      <a:pt x="13" y="402"/>
                      <a:pt x="15" y="402"/>
                      <a:pt x="15" y="403"/>
                    </a:cubicBezTo>
                    <a:cubicBezTo>
                      <a:pt x="15" y="403"/>
                      <a:pt x="14" y="404"/>
                      <a:pt x="14" y="404"/>
                    </a:cubicBezTo>
                    <a:cubicBezTo>
                      <a:pt x="15" y="403"/>
                      <a:pt x="16" y="404"/>
                      <a:pt x="17" y="403"/>
                    </a:cubicBezTo>
                    <a:cubicBezTo>
                      <a:pt x="18" y="405"/>
                      <a:pt x="15" y="404"/>
                      <a:pt x="15" y="405"/>
                    </a:cubicBezTo>
                    <a:cubicBezTo>
                      <a:pt x="16" y="405"/>
                      <a:pt x="16" y="407"/>
                      <a:pt x="17" y="406"/>
                    </a:cubicBezTo>
                    <a:cubicBezTo>
                      <a:pt x="17" y="405"/>
                      <a:pt x="18" y="406"/>
                      <a:pt x="18" y="406"/>
                    </a:cubicBezTo>
                    <a:cubicBezTo>
                      <a:pt x="19" y="407"/>
                      <a:pt x="18" y="406"/>
                      <a:pt x="18" y="407"/>
                    </a:cubicBezTo>
                    <a:cubicBezTo>
                      <a:pt x="19" y="407"/>
                      <a:pt x="20" y="407"/>
                      <a:pt x="20" y="406"/>
                    </a:cubicBezTo>
                    <a:cubicBezTo>
                      <a:pt x="20" y="407"/>
                      <a:pt x="22" y="406"/>
                      <a:pt x="22" y="408"/>
                    </a:cubicBezTo>
                    <a:cubicBezTo>
                      <a:pt x="21" y="409"/>
                      <a:pt x="20" y="407"/>
                      <a:pt x="20" y="408"/>
                    </a:cubicBezTo>
                    <a:cubicBezTo>
                      <a:pt x="21" y="409"/>
                      <a:pt x="22" y="407"/>
                      <a:pt x="24" y="408"/>
                    </a:cubicBezTo>
                    <a:cubicBezTo>
                      <a:pt x="24" y="407"/>
                      <a:pt x="25" y="406"/>
                      <a:pt x="26" y="406"/>
                    </a:cubicBezTo>
                    <a:cubicBezTo>
                      <a:pt x="27" y="408"/>
                      <a:pt x="25" y="406"/>
                      <a:pt x="25" y="407"/>
                    </a:cubicBezTo>
                    <a:cubicBezTo>
                      <a:pt x="26" y="408"/>
                      <a:pt x="26" y="408"/>
                      <a:pt x="26" y="408"/>
                    </a:cubicBezTo>
                    <a:cubicBezTo>
                      <a:pt x="25" y="410"/>
                      <a:pt x="22" y="408"/>
                      <a:pt x="22" y="410"/>
                    </a:cubicBezTo>
                    <a:cubicBezTo>
                      <a:pt x="23" y="410"/>
                      <a:pt x="23" y="410"/>
                      <a:pt x="23" y="410"/>
                    </a:cubicBezTo>
                    <a:cubicBezTo>
                      <a:pt x="23" y="410"/>
                      <a:pt x="22" y="411"/>
                      <a:pt x="22" y="411"/>
                    </a:cubicBezTo>
                    <a:cubicBezTo>
                      <a:pt x="23" y="411"/>
                      <a:pt x="24" y="412"/>
                      <a:pt x="24" y="412"/>
                    </a:cubicBezTo>
                    <a:cubicBezTo>
                      <a:pt x="25" y="412"/>
                      <a:pt x="23" y="412"/>
                      <a:pt x="24" y="412"/>
                    </a:cubicBezTo>
                    <a:cubicBezTo>
                      <a:pt x="25" y="412"/>
                      <a:pt x="26" y="411"/>
                      <a:pt x="27" y="412"/>
                    </a:cubicBezTo>
                    <a:cubicBezTo>
                      <a:pt x="26" y="412"/>
                      <a:pt x="26" y="414"/>
                      <a:pt x="25" y="414"/>
                    </a:cubicBezTo>
                    <a:cubicBezTo>
                      <a:pt x="26" y="415"/>
                      <a:pt x="26" y="413"/>
                      <a:pt x="27" y="414"/>
                    </a:cubicBezTo>
                    <a:cubicBezTo>
                      <a:pt x="26" y="415"/>
                      <a:pt x="26" y="415"/>
                      <a:pt x="26" y="415"/>
                    </a:cubicBezTo>
                    <a:cubicBezTo>
                      <a:pt x="29" y="417"/>
                      <a:pt x="33" y="420"/>
                      <a:pt x="37" y="419"/>
                    </a:cubicBezTo>
                    <a:cubicBezTo>
                      <a:pt x="36" y="421"/>
                      <a:pt x="37" y="421"/>
                      <a:pt x="39" y="423"/>
                    </a:cubicBezTo>
                    <a:cubicBezTo>
                      <a:pt x="38" y="422"/>
                      <a:pt x="39" y="422"/>
                      <a:pt x="40" y="422"/>
                    </a:cubicBezTo>
                    <a:cubicBezTo>
                      <a:pt x="40" y="423"/>
                      <a:pt x="40" y="423"/>
                      <a:pt x="40" y="423"/>
                    </a:cubicBezTo>
                    <a:cubicBezTo>
                      <a:pt x="40" y="424"/>
                      <a:pt x="40" y="424"/>
                      <a:pt x="41" y="424"/>
                    </a:cubicBezTo>
                    <a:cubicBezTo>
                      <a:pt x="41" y="424"/>
                      <a:pt x="41" y="424"/>
                      <a:pt x="41" y="425"/>
                    </a:cubicBezTo>
                    <a:cubicBezTo>
                      <a:pt x="41" y="424"/>
                      <a:pt x="41" y="424"/>
                      <a:pt x="41" y="424"/>
                    </a:cubicBezTo>
                    <a:cubicBezTo>
                      <a:pt x="41" y="424"/>
                      <a:pt x="42" y="424"/>
                      <a:pt x="42" y="424"/>
                    </a:cubicBezTo>
                    <a:cubicBezTo>
                      <a:pt x="42" y="424"/>
                      <a:pt x="42" y="425"/>
                      <a:pt x="43" y="425"/>
                    </a:cubicBezTo>
                    <a:cubicBezTo>
                      <a:pt x="42" y="425"/>
                      <a:pt x="42" y="425"/>
                      <a:pt x="41" y="426"/>
                    </a:cubicBezTo>
                    <a:cubicBezTo>
                      <a:pt x="41" y="426"/>
                      <a:pt x="41" y="425"/>
                      <a:pt x="41" y="425"/>
                    </a:cubicBezTo>
                    <a:cubicBezTo>
                      <a:pt x="41" y="426"/>
                      <a:pt x="41" y="426"/>
                      <a:pt x="40" y="426"/>
                    </a:cubicBezTo>
                    <a:cubicBezTo>
                      <a:pt x="41" y="427"/>
                      <a:pt x="41" y="427"/>
                      <a:pt x="41" y="427"/>
                    </a:cubicBezTo>
                    <a:cubicBezTo>
                      <a:pt x="41" y="428"/>
                      <a:pt x="41" y="428"/>
                      <a:pt x="41" y="428"/>
                    </a:cubicBezTo>
                    <a:cubicBezTo>
                      <a:pt x="41" y="427"/>
                      <a:pt x="40" y="426"/>
                      <a:pt x="40" y="427"/>
                    </a:cubicBezTo>
                    <a:cubicBezTo>
                      <a:pt x="39" y="426"/>
                      <a:pt x="40" y="426"/>
                      <a:pt x="39" y="426"/>
                    </a:cubicBezTo>
                    <a:cubicBezTo>
                      <a:pt x="39" y="425"/>
                      <a:pt x="40" y="424"/>
                      <a:pt x="40" y="424"/>
                    </a:cubicBezTo>
                    <a:cubicBezTo>
                      <a:pt x="40" y="423"/>
                      <a:pt x="40" y="425"/>
                      <a:pt x="39" y="424"/>
                    </a:cubicBezTo>
                    <a:cubicBezTo>
                      <a:pt x="39" y="424"/>
                      <a:pt x="39" y="425"/>
                      <a:pt x="39" y="425"/>
                    </a:cubicBezTo>
                    <a:cubicBezTo>
                      <a:pt x="39" y="425"/>
                      <a:pt x="39" y="425"/>
                      <a:pt x="39" y="426"/>
                    </a:cubicBezTo>
                    <a:cubicBezTo>
                      <a:pt x="40" y="427"/>
                      <a:pt x="38" y="426"/>
                      <a:pt x="38" y="426"/>
                    </a:cubicBezTo>
                    <a:cubicBezTo>
                      <a:pt x="38" y="426"/>
                      <a:pt x="38" y="425"/>
                      <a:pt x="38" y="425"/>
                    </a:cubicBezTo>
                    <a:cubicBezTo>
                      <a:pt x="38" y="425"/>
                      <a:pt x="38" y="426"/>
                      <a:pt x="38" y="426"/>
                    </a:cubicBezTo>
                    <a:cubicBezTo>
                      <a:pt x="37" y="425"/>
                      <a:pt x="38" y="426"/>
                      <a:pt x="38" y="425"/>
                    </a:cubicBezTo>
                    <a:cubicBezTo>
                      <a:pt x="37" y="424"/>
                      <a:pt x="37" y="424"/>
                      <a:pt x="37" y="424"/>
                    </a:cubicBezTo>
                    <a:cubicBezTo>
                      <a:pt x="36" y="425"/>
                      <a:pt x="37" y="425"/>
                      <a:pt x="37" y="425"/>
                    </a:cubicBezTo>
                    <a:cubicBezTo>
                      <a:pt x="37" y="425"/>
                      <a:pt x="37" y="425"/>
                      <a:pt x="37" y="425"/>
                    </a:cubicBezTo>
                    <a:cubicBezTo>
                      <a:pt x="36" y="425"/>
                      <a:pt x="36" y="425"/>
                      <a:pt x="36" y="425"/>
                    </a:cubicBezTo>
                    <a:cubicBezTo>
                      <a:pt x="37" y="426"/>
                      <a:pt x="37" y="426"/>
                      <a:pt x="38" y="426"/>
                    </a:cubicBezTo>
                    <a:cubicBezTo>
                      <a:pt x="38" y="427"/>
                      <a:pt x="37" y="426"/>
                      <a:pt x="37" y="427"/>
                    </a:cubicBezTo>
                    <a:cubicBezTo>
                      <a:pt x="38" y="428"/>
                      <a:pt x="37" y="427"/>
                      <a:pt x="38" y="427"/>
                    </a:cubicBezTo>
                    <a:cubicBezTo>
                      <a:pt x="38" y="428"/>
                      <a:pt x="38" y="428"/>
                      <a:pt x="38" y="428"/>
                    </a:cubicBezTo>
                    <a:cubicBezTo>
                      <a:pt x="38" y="428"/>
                      <a:pt x="37" y="428"/>
                      <a:pt x="37" y="427"/>
                    </a:cubicBezTo>
                    <a:cubicBezTo>
                      <a:pt x="37" y="427"/>
                      <a:pt x="37" y="427"/>
                      <a:pt x="37" y="427"/>
                    </a:cubicBezTo>
                    <a:cubicBezTo>
                      <a:pt x="37" y="426"/>
                      <a:pt x="36" y="426"/>
                      <a:pt x="36" y="426"/>
                    </a:cubicBezTo>
                    <a:cubicBezTo>
                      <a:pt x="35" y="426"/>
                      <a:pt x="36" y="427"/>
                      <a:pt x="36" y="427"/>
                    </a:cubicBezTo>
                    <a:cubicBezTo>
                      <a:pt x="36" y="426"/>
                      <a:pt x="36" y="427"/>
                      <a:pt x="37" y="427"/>
                    </a:cubicBezTo>
                    <a:cubicBezTo>
                      <a:pt x="38" y="429"/>
                      <a:pt x="35" y="426"/>
                      <a:pt x="35" y="427"/>
                    </a:cubicBezTo>
                    <a:cubicBezTo>
                      <a:pt x="36" y="428"/>
                      <a:pt x="36" y="429"/>
                      <a:pt x="37" y="430"/>
                    </a:cubicBezTo>
                    <a:cubicBezTo>
                      <a:pt x="37" y="430"/>
                      <a:pt x="37" y="430"/>
                      <a:pt x="37" y="430"/>
                    </a:cubicBezTo>
                    <a:cubicBezTo>
                      <a:pt x="36" y="430"/>
                      <a:pt x="36" y="430"/>
                      <a:pt x="36" y="429"/>
                    </a:cubicBezTo>
                    <a:cubicBezTo>
                      <a:pt x="36" y="429"/>
                      <a:pt x="36" y="429"/>
                      <a:pt x="36" y="429"/>
                    </a:cubicBezTo>
                    <a:cubicBezTo>
                      <a:pt x="35" y="428"/>
                      <a:pt x="35" y="428"/>
                      <a:pt x="35" y="428"/>
                    </a:cubicBezTo>
                    <a:cubicBezTo>
                      <a:pt x="35" y="428"/>
                      <a:pt x="34" y="428"/>
                      <a:pt x="34" y="428"/>
                    </a:cubicBezTo>
                    <a:cubicBezTo>
                      <a:pt x="34" y="428"/>
                      <a:pt x="34" y="428"/>
                      <a:pt x="34" y="429"/>
                    </a:cubicBezTo>
                    <a:cubicBezTo>
                      <a:pt x="34" y="428"/>
                      <a:pt x="33" y="428"/>
                      <a:pt x="33" y="428"/>
                    </a:cubicBezTo>
                    <a:cubicBezTo>
                      <a:pt x="34" y="428"/>
                      <a:pt x="34" y="429"/>
                      <a:pt x="34" y="430"/>
                    </a:cubicBezTo>
                    <a:cubicBezTo>
                      <a:pt x="34" y="430"/>
                      <a:pt x="33" y="429"/>
                      <a:pt x="33" y="429"/>
                    </a:cubicBezTo>
                    <a:cubicBezTo>
                      <a:pt x="33" y="428"/>
                      <a:pt x="33" y="428"/>
                      <a:pt x="33" y="428"/>
                    </a:cubicBezTo>
                    <a:cubicBezTo>
                      <a:pt x="33" y="429"/>
                      <a:pt x="33" y="428"/>
                      <a:pt x="33" y="429"/>
                    </a:cubicBezTo>
                    <a:cubicBezTo>
                      <a:pt x="34" y="430"/>
                      <a:pt x="34" y="430"/>
                      <a:pt x="34" y="430"/>
                    </a:cubicBezTo>
                    <a:cubicBezTo>
                      <a:pt x="34" y="430"/>
                      <a:pt x="33" y="430"/>
                      <a:pt x="33" y="430"/>
                    </a:cubicBezTo>
                    <a:cubicBezTo>
                      <a:pt x="33" y="430"/>
                      <a:pt x="33" y="430"/>
                      <a:pt x="33" y="430"/>
                    </a:cubicBezTo>
                    <a:cubicBezTo>
                      <a:pt x="33" y="430"/>
                      <a:pt x="32" y="429"/>
                      <a:pt x="32" y="429"/>
                    </a:cubicBezTo>
                    <a:cubicBezTo>
                      <a:pt x="32" y="430"/>
                      <a:pt x="32" y="430"/>
                      <a:pt x="32" y="430"/>
                    </a:cubicBezTo>
                    <a:cubicBezTo>
                      <a:pt x="32" y="430"/>
                      <a:pt x="32" y="430"/>
                      <a:pt x="32" y="429"/>
                    </a:cubicBezTo>
                    <a:cubicBezTo>
                      <a:pt x="32" y="430"/>
                      <a:pt x="32" y="430"/>
                      <a:pt x="32" y="430"/>
                    </a:cubicBezTo>
                    <a:cubicBezTo>
                      <a:pt x="31" y="430"/>
                      <a:pt x="31" y="430"/>
                      <a:pt x="31" y="430"/>
                    </a:cubicBezTo>
                    <a:cubicBezTo>
                      <a:pt x="32" y="430"/>
                      <a:pt x="32" y="431"/>
                      <a:pt x="31" y="431"/>
                    </a:cubicBezTo>
                    <a:cubicBezTo>
                      <a:pt x="32" y="431"/>
                      <a:pt x="31" y="430"/>
                      <a:pt x="32" y="431"/>
                    </a:cubicBezTo>
                    <a:cubicBezTo>
                      <a:pt x="33" y="431"/>
                      <a:pt x="32" y="431"/>
                      <a:pt x="32" y="431"/>
                    </a:cubicBezTo>
                    <a:cubicBezTo>
                      <a:pt x="32" y="431"/>
                      <a:pt x="32" y="432"/>
                      <a:pt x="32" y="432"/>
                    </a:cubicBezTo>
                    <a:cubicBezTo>
                      <a:pt x="31" y="432"/>
                      <a:pt x="31" y="432"/>
                      <a:pt x="31" y="432"/>
                    </a:cubicBezTo>
                    <a:cubicBezTo>
                      <a:pt x="31" y="432"/>
                      <a:pt x="31" y="432"/>
                      <a:pt x="31" y="432"/>
                    </a:cubicBezTo>
                    <a:cubicBezTo>
                      <a:pt x="30" y="431"/>
                      <a:pt x="31" y="433"/>
                      <a:pt x="31" y="433"/>
                    </a:cubicBezTo>
                    <a:cubicBezTo>
                      <a:pt x="31" y="432"/>
                      <a:pt x="30" y="432"/>
                      <a:pt x="30" y="432"/>
                    </a:cubicBezTo>
                    <a:cubicBezTo>
                      <a:pt x="31" y="432"/>
                      <a:pt x="31" y="433"/>
                      <a:pt x="31" y="433"/>
                    </a:cubicBezTo>
                    <a:cubicBezTo>
                      <a:pt x="31" y="434"/>
                      <a:pt x="30" y="432"/>
                      <a:pt x="30" y="432"/>
                    </a:cubicBezTo>
                    <a:cubicBezTo>
                      <a:pt x="30" y="433"/>
                      <a:pt x="29" y="432"/>
                      <a:pt x="30" y="433"/>
                    </a:cubicBezTo>
                    <a:cubicBezTo>
                      <a:pt x="30" y="433"/>
                      <a:pt x="30" y="433"/>
                      <a:pt x="30" y="434"/>
                    </a:cubicBezTo>
                    <a:cubicBezTo>
                      <a:pt x="30" y="434"/>
                      <a:pt x="30" y="433"/>
                      <a:pt x="30" y="433"/>
                    </a:cubicBezTo>
                    <a:cubicBezTo>
                      <a:pt x="30" y="434"/>
                      <a:pt x="30" y="434"/>
                      <a:pt x="30" y="434"/>
                    </a:cubicBezTo>
                    <a:cubicBezTo>
                      <a:pt x="30" y="434"/>
                      <a:pt x="31" y="435"/>
                      <a:pt x="30" y="435"/>
                    </a:cubicBezTo>
                    <a:cubicBezTo>
                      <a:pt x="29" y="435"/>
                      <a:pt x="30" y="434"/>
                      <a:pt x="30" y="434"/>
                    </a:cubicBezTo>
                    <a:cubicBezTo>
                      <a:pt x="29" y="435"/>
                      <a:pt x="31" y="436"/>
                      <a:pt x="31" y="436"/>
                    </a:cubicBezTo>
                    <a:cubicBezTo>
                      <a:pt x="31" y="436"/>
                      <a:pt x="32" y="437"/>
                      <a:pt x="32" y="438"/>
                    </a:cubicBezTo>
                    <a:cubicBezTo>
                      <a:pt x="31" y="438"/>
                      <a:pt x="32" y="437"/>
                      <a:pt x="31" y="437"/>
                    </a:cubicBezTo>
                    <a:cubicBezTo>
                      <a:pt x="31" y="437"/>
                      <a:pt x="31" y="437"/>
                      <a:pt x="31" y="437"/>
                    </a:cubicBezTo>
                    <a:cubicBezTo>
                      <a:pt x="30" y="436"/>
                      <a:pt x="30" y="435"/>
                      <a:pt x="29" y="435"/>
                    </a:cubicBezTo>
                    <a:cubicBezTo>
                      <a:pt x="29" y="435"/>
                      <a:pt x="29" y="435"/>
                      <a:pt x="29" y="435"/>
                    </a:cubicBezTo>
                    <a:cubicBezTo>
                      <a:pt x="29" y="435"/>
                      <a:pt x="28" y="434"/>
                      <a:pt x="28" y="434"/>
                    </a:cubicBezTo>
                    <a:cubicBezTo>
                      <a:pt x="29" y="435"/>
                      <a:pt x="28" y="435"/>
                      <a:pt x="28" y="435"/>
                    </a:cubicBezTo>
                    <a:cubicBezTo>
                      <a:pt x="28" y="436"/>
                      <a:pt x="28" y="435"/>
                      <a:pt x="28" y="435"/>
                    </a:cubicBezTo>
                    <a:cubicBezTo>
                      <a:pt x="28" y="436"/>
                      <a:pt x="29" y="436"/>
                      <a:pt x="29" y="436"/>
                    </a:cubicBezTo>
                    <a:cubicBezTo>
                      <a:pt x="28" y="436"/>
                      <a:pt x="28" y="436"/>
                      <a:pt x="27" y="436"/>
                    </a:cubicBezTo>
                    <a:cubicBezTo>
                      <a:pt x="27" y="435"/>
                      <a:pt x="28" y="436"/>
                      <a:pt x="28" y="436"/>
                    </a:cubicBezTo>
                    <a:cubicBezTo>
                      <a:pt x="27" y="436"/>
                      <a:pt x="27" y="436"/>
                      <a:pt x="27" y="436"/>
                    </a:cubicBezTo>
                    <a:cubicBezTo>
                      <a:pt x="26" y="437"/>
                      <a:pt x="26" y="438"/>
                      <a:pt x="26" y="440"/>
                    </a:cubicBezTo>
                    <a:cubicBezTo>
                      <a:pt x="26" y="439"/>
                      <a:pt x="25" y="439"/>
                      <a:pt x="25" y="440"/>
                    </a:cubicBezTo>
                    <a:cubicBezTo>
                      <a:pt x="25" y="440"/>
                      <a:pt x="25" y="440"/>
                      <a:pt x="25" y="440"/>
                    </a:cubicBezTo>
                    <a:cubicBezTo>
                      <a:pt x="25" y="440"/>
                      <a:pt x="25" y="440"/>
                      <a:pt x="25" y="440"/>
                    </a:cubicBezTo>
                    <a:cubicBezTo>
                      <a:pt x="24" y="440"/>
                      <a:pt x="24" y="441"/>
                      <a:pt x="25" y="441"/>
                    </a:cubicBezTo>
                    <a:cubicBezTo>
                      <a:pt x="24" y="441"/>
                      <a:pt x="24" y="441"/>
                      <a:pt x="24" y="441"/>
                    </a:cubicBezTo>
                    <a:cubicBezTo>
                      <a:pt x="23" y="441"/>
                      <a:pt x="24" y="441"/>
                      <a:pt x="24" y="442"/>
                    </a:cubicBezTo>
                    <a:cubicBezTo>
                      <a:pt x="24" y="442"/>
                      <a:pt x="24" y="442"/>
                      <a:pt x="24" y="442"/>
                    </a:cubicBezTo>
                    <a:cubicBezTo>
                      <a:pt x="24" y="442"/>
                      <a:pt x="24" y="442"/>
                      <a:pt x="24" y="442"/>
                    </a:cubicBezTo>
                    <a:cubicBezTo>
                      <a:pt x="24" y="442"/>
                      <a:pt x="24" y="443"/>
                      <a:pt x="23" y="442"/>
                    </a:cubicBezTo>
                    <a:cubicBezTo>
                      <a:pt x="23" y="442"/>
                      <a:pt x="23" y="442"/>
                      <a:pt x="24" y="442"/>
                    </a:cubicBezTo>
                    <a:cubicBezTo>
                      <a:pt x="23" y="442"/>
                      <a:pt x="23" y="443"/>
                      <a:pt x="23" y="444"/>
                    </a:cubicBezTo>
                    <a:cubicBezTo>
                      <a:pt x="23" y="443"/>
                      <a:pt x="23" y="444"/>
                      <a:pt x="24" y="444"/>
                    </a:cubicBezTo>
                    <a:cubicBezTo>
                      <a:pt x="24" y="445"/>
                      <a:pt x="23" y="444"/>
                      <a:pt x="24" y="444"/>
                    </a:cubicBezTo>
                    <a:cubicBezTo>
                      <a:pt x="24" y="444"/>
                      <a:pt x="23" y="444"/>
                      <a:pt x="23" y="444"/>
                    </a:cubicBezTo>
                    <a:cubicBezTo>
                      <a:pt x="21" y="444"/>
                      <a:pt x="22" y="445"/>
                      <a:pt x="21" y="446"/>
                    </a:cubicBezTo>
                    <a:cubicBezTo>
                      <a:pt x="21" y="446"/>
                      <a:pt x="21" y="446"/>
                      <a:pt x="22" y="446"/>
                    </a:cubicBezTo>
                    <a:cubicBezTo>
                      <a:pt x="20" y="446"/>
                      <a:pt x="21" y="447"/>
                      <a:pt x="20" y="448"/>
                    </a:cubicBezTo>
                    <a:cubicBezTo>
                      <a:pt x="21" y="448"/>
                      <a:pt x="22" y="448"/>
                      <a:pt x="22" y="449"/>
                    </a:cubicBezTo>
                    <a:cubicBezTo>
                      <a:pt x="22" y="449"/>
                      <a:pt x="20" y="448"/>
                      <a:pt x="20" y="448"/>
                    </a:cubicBezTo>
                    <a:cubicBezTo>
                      <a:pt x="20" y="449"/>
                      <a:pt x="20" y="449"/>
                      <a:pt x="20" y="449"/>
                    </a:cubicBezTo>
                    <a:cubicBezTo>
                      <a:pt x="20" y="449"/>
                      <a:pt x="20" y="449"/>
                      <a:pt x="20" y="449"/>
                    </a:cubicBezTo>
                    <a:cubicBezTo>
                      <a:pt x="20" y="449"/>
                      <a:pt x="20" y="450"/>
                      <a:pt x="20" y="450"/>
                    </a:cubicBezTo>
                    <a:cubicBezTo>
                      <a:pt x="20" y="450"/>
                      <a:pt x="20" y="450"/>
                      <a:pt x="20" y="450"/>
                    </a:cubicBezTo>
                    <a:cubicBezTo>
                      <a:pt x="20" y="450"/>
                      <a:pt x="19" y="450"/>
                      <a:pt x="19" y="450"/>
                    </a:cubicBezTo>
                    <a:cubicBezTo>
                      <a:pt x="20" y="450"/>
                      <a:pt x="19" y="451"/>
                      <a:pt x="20" y="451"/>
                    </a:cubicBezTo>
                    <a:cubicBezTo>
                      <a:pt x="19" y="451"/>
                      <a:pt x="19" y="451"/>
                      <a:pt x="19" y="451"/>
                    </a:cubicBezTo>
                    <a:cubicBezTo>
                      <a:pt x="20" y="451"/>
                      <a:pt x="20" y="451"/>
                      <a:pt x="20" y="451"/>
                    </a:cubicBezTo>
                    <a:cubicBezTo>
                      <a:pt x="19" y="451"/>
                      <a:pt x="19" y="451"/>
                      <a:pt x="19" y="451"/>
                    </a:cubicBezTo>
                    <a:cubicBezTo>
                      <a:pt x="19" y="451"/>
                      <a:pt x="19" y="451"/>
                      <a:pt x="19" y="451"/>
                    </a:cubicBezTo>
                    <a:cubicBezTo>
                      <a:pt x="18" y="451"/>
                      <a:pt x="19" y="451"/>
                      <a:pt x="19" y="452"/>
                    </a:cubicBezTo>
                    <a:cubicBezTo>
                      <a:pt x="20" y="452"/>
                      <a:pt x="19" y="452"/>
                      <a:pt x="19" y="452"/>
                    </a:cubicBezTo>
                    <a:cubicBezTo>
                      <a:pt x="19" y="452"/>
                      <a:pt x="19" y="452"/>
                      <a:pt x="19" y="452"/>
                    </a:cubicBezTo>
                    <a:cubicBezTo>
                      <a:pt x="19" y="451"/>
                      <a:pt x="19" y="452"/>
                      <a:pt x="18" y="452"/>
                    </a:cubicBezTo>
                    <a:cubicBezTo>
                      <a:pt x="18" y="452"/>
                      <a:pt x="19" y="452"/>
                      <a:pt x="19" y="452"/>
                    </a:cubicBezTo>
                    <a:cubicBezTo>
                      <a:pt x="19" y="452"/>
                      <a:pt x="19" y="453"/>
                      <a:pt x="18" y="452"/>
                    </a:cubicBezTo>
                    <a:cubicBezTo>
                      <a:pt x="18" y="453"/>
                      <a:pt x="18" y="453"/>
                      <a:pt x="18" y="453"/>
                    </a:cubicBezTo>
                    <a:cubicBezTo>
                      <a:pt x="19" y="453"/>
                      <a:pt x="19" y="453"/>
                      <a:pt x="19" y="453"/>
                    </a:cubicBezTo>
                    <a:cubicBezTo>
                      <a:pt x="19" y="453"/>
                      <a:pt x="19" y="453"/>
                      <a:pt x="19" y="453"/>
                    </a:cubicBezTo>
                    <a:cubicBezTo>
                      <a:pt x="19" y="453"/>
                      <a:pt x="19" y="453"/>
                      <a:pt x="19" y="453"/>
                    </a:cubicBezTo>
                    <a:cubicBezTo>
                      <a:pt x="19" y="453"/>
                      <a:pt x="19" y="454"/>
                      <a:pt x="19" y="454"/>
                    </a:cubicBezTo>
                    <a:cubicBezTo>
                      <a:pt x="18" y="454"/>
                      <a:pt x="18" y="454"/>
                      <a:pt x="18" y="454"/>
                    </a:cubicBezTo>
                    <a:cubicBezTo>
                      <a:pt x="19" y="454"/>
                      <a:pt x="19" y="454"/>
                      <a:pt x="19" y="454"/>
                    </a:cubicBezTo>
                    <a:cubicBezTo>
                      <a:pt x="18" y="454"/>
                      <a:pt x="17" y="454"/>
                      <a:pt x="17" y="454"/>
                    </a:cubicBezTo>
                    <a:cubicBezTo>
                      <a:pt x="18" y="455"/>
                      <a:pt x="18" y="455"/>
                      <a:pt x="18" y="455"/>
                    </a:cubicBezTo>
                    <a:cubicBezTo>
                      <a:pt x="18" y="455"/>
                      <a:pt x="17" y="455"/>
                      <a:pt x="17" y="455"/>
                    </a:cubicBezTo>
                    <a:cubicBezTo>
                      <a:pt x="16" y="455"/>
                      <a:pt x="19" y="456"/>
                      <a:pt x="18" y="456"/>
                    </a:cubicBezTo>
                    <a:cubicBezTo>
                      <a:pt x="17" y="456"/>
                      <a:pt x="17" y="456"/>
                      <a:pt x="17" y="456"/>
                    </a:cubicBezTo>
                    <a:cubicBezTo>
                      <a:pt x="17" y="456"/>
                      <a:pt x="17" y="456"/>
                      <a:pt x="17" y="456"/>
                    </a:cubicBezTo>
                    <a:cubicBezTo>
                      <a:pt x="17" y="456"/>
                      <a:pt x="17" y="456"/>
                      <a:pt x="17" y="456"/>
                    </a:cubicBezTo>
                    <a:cubicBezTo>
                      <a:pt x="18" y="456"/>
                      <a:pt x="17" y="456"/>
                      <a:pt x="18" y="456"/>
                    </a:cubicBezTo>
                    <a:cubicBezTo>
                      <a:pt x="16" y="456"/>
                      <a:pt x="17" y="458"/>
                      <a:pt x="15" y="458"/>
                    </a:cubicBezTo>
                    <a:cubicBezTo>
                      <a:pt x="16" y="458"/>
                      <a:pt x="16" y="459"/>
                      <a:pt x="16" y="459"/>
                    </a:cubicBezTo>
                    <a:cubicBezTo>
                      <a:pt x="15" y="458"/>
                      <a:pt x="16" y="459"/>
                      <a:pt x="15" y="459"/>
                    </a:cubicBezTo>
                    <a:cubicBezTo>
                      <a:pt x="16" y="460"/>
                      <a:pt x="16" y="460"/>
                      <a:pt x="16" y="460"/>
                    </a:cubicBezTo>
                    <a:cubicBezTo>
                      <a:pt x="15" y="460"/>
                      <a:pt x="18" y="461"/>
                      <a:pt x="16" y="461"/>
                    </a:cubicBezTo>
                    <a:cubicBezTo>
                      <a:pt x="16" y="461"/>
                      <a:pt x="15" y="460"/>
                      <a:pt x="15" y="460"/>
                    </a:cubicBezTo>
                    <a:cubicBezTo>
                      <a:pt x="14" y="460"/>
                      <a:pt x="16" y="461"/>
                      <a:pt x="15" y="461"/>
                    </a:cubicBezTo>
                    <a:cubicBezTo>
                      <a:pt x="15" y="461"/>
                      <a:pt x="16" y="462"/>
                      <a:pt x="16" y="462"/>
                    </a:cubicBezTo>
                    <a:cubicBezTo>
                      <a:pt x="15" y="462"/>
                      <a:pt x="15" y="462"/>
                      <a:pt x="15" y="462"/>
                    </a:cubicBezTo>
                    <a:cubicBezTo>
                      <a:pt x="15" y="462"/>
                      <a:pt x="15" y="463"/>
                      <a:pt x="15" y="463"/>
                    </a:cubicBezTo>
                    <a:cubicBezTo>
                      <a:pt x="14" y="463"/>
                      <a:pt x="14" y="463"/>
                      <a:pt x="14" y="462"/>
                    </a:cubicBezTo>
                    <a:cubicBezTo>
                      <a:pt x="14" y="463"/>
                      <a:pt x="14" y="463"/>
                      <a:pt x="15" y="464"/>
                    </a:cubicBezTo>
                    <a:cubicBezTo>
                      <a:pt x="14" y="463"/>
                      <a:pt x="14" y="464"/>
                      <a:pt x="13" y="464"/>
                    </a:cubicBezTo>
                    <a:cubicBezTo>
                      <a:pt x="14" y="465"/>
                      <a:pt x="13" y="465"/>
                      <a:pt x="14" y="465"/>
                    </a:cubicBezTo>
                    <a:cubicBezTo>
                      <a:pt x="14" y="465"/>
                      <a:pt x="14" y="465"/>
                      <a:pt x="14" y="465"/>
                    </a:cubicBezTo>
                    <a:cubicBezTo>
                      <a:pt x="14" y="466"/>
                      <a:pt x="15" y="466"/>
                      <a:pt x="15" y="466"/>
                    </a:cubicBezTo>
                    <a:cubicBezTo>
                      <a:pt x="14" y="466"/>
                      <a:pt x="14" y="466"/>
                      <a:pt x="14" y="466"/>
                    </a:cubicBezTo>
                    <a:cubicBezTo>
                      <a:pt x="13" y="466"/>
                      <a:pt x="14" y="466"/>
                      <a:pt x="13" y="466"/>
                    </a:cubicBezTo>
                    <a:cubicBezTo>
                      <a:pt x="14" y="466"/>
                      <a:pt x="13" y="467"/>
                      <a:pt x="14" y="467"/>
                    </a:cubicBezTo>
                    <a:cubicBezTo>
                      <a:pt x="14" y="467"/>
                      <a:pt x="14" y="467"/>
                      <a:pt x="14" y="467"/>
                    </a:cubicBezTo>
                    <a:cubicBezTo>
                      <a:pt x="14" y="467"/>
                      <a:pt x="14" y="467"/>
                      <a:pt x="14" y="468"/>
                    </a:cubicBezTo>
                    <a:cubicBezTo>
                      <a:pt x="14" y="468"/>
                      <a:pt x="13" y="467"/>
                      <a:pt x="13" y="467"/>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2" y="468"/>
                      <a:pt x="12" y="468"/>
                      <a:pt x="12" y="468"/>
                    </a:cubicBezTo>
                    <a:cubicBezTo>
                      <a:pt x="12" y="468"/>
                      <a:pt x="13" y="469"/>
                      <a:pt x="13" y="469"/>
                    </a:cubicBezTo>
                    <a:cubicBezTo>
                      <a:pt x="12" y="470"/>
                      <a:pt x="13" y="471"/>
                      <a:pt x="13" y="471"/>
                    </a:cubicBezTo>
                    <a:cubicBezTo>
                      <a:pt x="13" y="471"/>
                      <a:pt x="12" y="471"/>
                      <a:pt x="13" y="471"/>
                    </a:cubicBezTo>
                    <a:cubicBezTo>
                      <a:pt x="13" y="471"/>
                      <a:pt x="13" y="472"/>
                      <a:pt x="13" y="472"/>
                    </a:cubicBezTo>
                    <a:cubicBezTo>
                      <a:pt x="13" y="472"/>
                      <a:pt x="12" y="472"/>
                      <a:pt x="12" y="472"/>
                    </a:cubicBezTo>
                    <a:cubicBezTo>
                      <a:pt x="12" y="472"/>
                      <a:pt x="13" y="472"/>
                      <a:pt x="13" y="472"/>
                    </a:cubicBezTo>
                    <a:cubicBezTo>
                      <a:pt x="12" y="472"/>
                      <a:pt x="13" y="474"/>
                      <a:pt x="12" y="474"/>
                    </a:cubicBezTo>
                    <a:cubicBezTo>
                      <a:pt x="13" y="474"/>
                      <a:pt x="12" y="474"/>
                      <a:pt x="12" y="474"/>
                    </a:cubicBezTo>
                    <a:cubicBezTo>
                      <a:pt x="12" y="474"/>
                      <a:pt x="12" y="475"/>
                      <a:pt x="13" y="475"/>
                    </a:cubicBezTo>
                    <a:cubicBezTo>
                      <a:pt x="13" y="475"/>
                      <a:pt x="12" y="475"/>
                      <a:pt x="12" y="475"/>
                    </a:cubicBezTo>
                    <a:cubicBezTo>
                      <a:pt x="12" y="475"/>
                      <a:pt x="12" y="476"/>
                      <a:pt x="13" y="476"/>
                    </a:cubicBezTo>
                    <a:cubicBezTo>
                      <a:pt x="13" y="476"/>
                      <a:pt x="14" y="476"/>
                      <a:pt x="14" y="476"/>
                    </a:cubicBezTo>
                    <a:cubicBezTo>
                      <a:pt x="13" y="476"/>
                      <a:pt x="13" y="476"/>
                      <a:pt x="13" y="476"/>
                    </a:cubicBezTo>
                    <a:cubicBezTo>
                      <a:pt x="13" y="477"/>
                      <a:pt x="14" y="477"/>
                      <a:pt x="14" y="477"/>
                    </a:cubicBezTo>
                    <a:cubicBezTo>
                      <a:pt x="13" y="477"/>
                      <a:pt x="14" y="477"/>
                      <a:pt x="13" y="477"/>
                    </a:cubicBezTo>
                    <a:cubicBezTo>
                      <a:pt x="12" y="477"/>
                      <a:pt x="12" y="478"/>
                      <a:pt x="12" y="478"/>
                    </a:cubicBezTo>
                    <a:cubicBezTo>
                      <a:pt x="12" y="478"/>
                      <a:pt x="13" y="478"/>
                      <a:pt x="13" y="478"/>
                    </a:cubicBezTo>
                    <a:cubicBezTo>
                      <a:pt x="13" y="478"/>
                      <a:pt x="12" y="478"/>
                      <a:pt x="12" y="478"/>
                    </a:cubicBezTo>
                    <a:cubicBezTo>
                      <a:pt x="14" y="479"/>
                      <a:pt x="14" y="479"/>
                      <a:pt x="14" y="479"/>
                    </a:cubicBezTo>
                    <a:cubicBezTo>
                      <a:pt x="14" y="479"/>
                      <a:pt x="13" y="479"/>
                      <a:pt x="13" y="479"/>
                    </a:cubicBezTo>
                    <a:cubicBezTo>
                      <a:pt x="13" y="480"/>
                      <a:pt x="14" y="480"/>
                      <a:pt x="15" y="481"/>
                    </a:cubicBezTo>
                    <a:cubicBezTo>
                      <a:pt x="15" y="481"/>
                      <a:pt x="15" y="481"/>
                      <a:pt x="15" y="481"/>
                    </a:cubicBezTo>
                    <a:cubicBezTo>
                      <a:pt x="14" y="481"/>
                      <a:pt x="15" y="481"/>
                      <a:pt x="15" y="481"/>
                    </a:cubicBezTo>
                    <a:cubicBezTo>
                      <a:pt x="14" y="481"/>
                      <a:pt x="14" y="481"/>
                      <a:pt x="14" y="481"/>
                    </a:cubicBezTo>
                    <a:cubicBezTo>
                      <a:pt x="14" y="481"/>
                      <a:pt x="13" y="481"/>
                      <a:pt x="13" y="481"/>
                    </a:cubicBezTo>
                    <a:cubicBezTo>
                      <a:pt x="13" y="481"/>
                      <a:pt x="12" y="482"/>
                      <a:pt x="12" y="483"/>
                    </a:cubicBezTo>
                    <a:cubicBezTo>
                      <a:pt x="13" y="482"/>
                      <a:pt x="13" y="483"/>
                      <a:pt x="14" y="483"/>
                    </a:cubicBezTo>
                    <a:cubicBezTo>
                      <a:pt x="14" y="484"/>
                      <a:pt x="13" y="483"/>
                      <a:pt x="13" y="484"/>
                    </a:cubicBezTo>
                    <a:cubicBezTo>
                      <a:pt x="13" y="484"/>
                      <a:pt x="13" y="485"/>
                      <a:pt x="13" y="485"/>
                    </a:cubicBezTo>
                    <a:cubicBezTo>
                      <a:pt x="13" y="485"/>
                      <a:pt x="13" y="485"/>
                      <a:pt x="13" y="485"/>
                    </a:cubicBezTo>
                    <a:cubicBezTo>
                      <a:pt x="13" y="486"/>
                      <a:pt x="13" y="486"/>
                      <a:pt x="13" y="487"/>
                    </a:cubicBezTo>
                    <a:cubicBezTo>
                      <a:pt x="13" y="487"/>
                      <a:pt x="13" y="487"/>
                      <a:pt x="13" y="487"/>
                    </a:cubicBezTo>
                    <a:cubicBezTo>
                      <a:pt x="12" y="487"/>
                      <a:pt x="14" y="487"/>
                      <a:pt x="14" y="487"/>
                    </a:cubicBezTo>
                    <a:cubicBezTo>
                      <a:pt x="13" y="487"/>
                      <a:pt x="13" y="487"/>
                      <a:pt x="13" y="487"/>
                    </a:cubicBezTo>
                    <a:cubicBezTo>
                      <a:pt x="14" y="488"/>
                      <a:pt x="13" y="488"/>
                      <a:pt x="13" y="488"/>
                    </a:cubicBezTo>
                    <a:cubicBezTo>
                      <a:pt x="13" y="488"/>
                      <a:pt x="13" y="488"/>
                      <a:pt x="13" y="488"/>
                    </a:cubicBezTo>
                    <a:cubicBezTo>
                      <a:pt x="13" y="488"/>
                      <a:pt x="13" y="489"/>
                      <a:pt x="14" y="489"/>
                    </a:cubicBezTo>
                    <a:cubicBezTo>
                      <a:pt x="13" y="489"/>
                      <a:pt x="13" y="489"/>
                      <a:pt x="13" y="489"/>
                    </a:cubicBezTo>
                    <a:cubicBezTo>
                      <a:pt x="12" y="489"/>
                      <a:pt x="14" y="489"/>
                      <a:pt x="13" y="490"/>
                    </a:cubicBezTo>
                    <a:cubicBezTo>
                      <a:pt x="13" y="490"/>
                      <a:pt x="13" y="490"/>
                      <a:pt x="13" y="490"/>
                    </a:cubicBezTo>
                    <a:cubicBezTo>
                      <a:pt x="13" y="490"/>
                      <a:pt x="13" y="491"/>
                      <a:pt x="13" y="491"/>
                    </a:cubicBezTo>
                    <a:cubicBezTo>
                      <a:pt x="13" y="491"/>
                      <a:pt x="13" y="491"/>
                      <a:pt x="13" y="491"/>
                    </a:cubicBezTo>
                    <a:cubicBezTo>
                      <a:pt x="13" y="493"/>
                      <a:pt x="13" y="495"/>
                      <a:pt x="14" y="497"/>
                    </a:cubicBezTo>
                    <a:cubicBezTo>
                      <a:pt x="13" y="497"/>
                      <a:pt x="13" y="496"/>
                      <a:pt x="12" y="496"/>
                    </a:cubicBezTo>
                    <a:cubicBezTo>
                      <a:pt x="13" y="496"/>
                      <a:pt x="12" y="497"/>
                      <a:pt x="13" y="497"/>
                    </a:cubicBezTo>
                    <a:cubicBezTo>
                      <a:pt x="13" y="497"/>
                      <a:pt x="13" y="497"/>
                      <a:pt x="13" y="497"/>
                    </a:cubicBezTo>
                    <a:cubicBezTo>
                      <a:pt x="13" y="497"/>
                      <a:pt x="12" y="498"/>
                      <a:pt x="13" y="498"/>
                    </a:cubicBezTo>
                    <a:cubicBezTo>
                      <a:pt x="13" y="498"/>
                      <a:pt x="13" y="498"/>
                      <a:pt x="13" y="498"/>
                    </a:cubicBezTo>
                    <a:cubicBezTo>
                      <a:pt x="13" y="498"/>
                      <a:pt x="12" y="499"/>
                      <a:pt x="13" y="499"/>
                    </a:cubicBezTo>
                    <a:cubicBezTo>
                      <a:pt x="12" y="499"/>
                      <a:pt x="12" y="499"/>
                      <a:pt x="12" y="499"/>
                    </a:cubicBezTo>
                    <a:cubicBezTo>
                      <a:pt x="13" y="499"/>
                      <a:pt x="12" y="499"/>
                      <a:pt x="13" y="500"/>
                    </a:cubicBezTo>
                    <a:cubicBezTo>
                      <a:pt x="13" y="500"/>
                      <a:pt x="13" y="500"/>
                      <a:pt x="13" y="500"/>
                    </a:cubicBezTo>
                    <a:cubicBezTo>
                      <a:pt x="12" y="500"/>
                      <a:pt x="14" y="500"/>
                      <a:pt x="13" y="501"/>
                    </a:cubicBezTo>
                    <a:cubicBezTo>
                      <a:pt x="13" y="501"/>
                      <a:pt x="13" y="501"/>
                      <a:pt x="14" y="501"/>
                    </a:cubicBezTo>
                    <a:cubicBezTo>
                      <a:pt x="14" y="501"/>
                      <a:pt x="14" y="501"/>
                      <a:pt x="13" y="501"/>
                    </a:cubicBezTo>
                    <a:cubicBezTo>
                      <a:pt x="14" y="503"/>
                      <a:pt x="14" y="504"/>
                      <a:pt x="15" y="505"/>
                    </a:cubicBezTo>
                    <a:cubicBezTo>
                      <a:pt x="15" y="505"/>
                      <a:pt x="15" y="505"/>
                      <a:pt x="15" y="505"/>
                    </a:cubicBezTo>
                    <a:cubicBezTo>
                      <a:pt x="16" y="506"/>
                      <a:pt x="14" y="507"/>
                      <a:pt x="16" y="507"/>
                    </a:cubicBezTo>
                    <a:cubicBezTo>
                      <a:pt x="16" y="507"/>
                      <a:pt x="16" y="507"/>
                      <a:pt x="16" y="507"/>
                    </a:cubicBezTo>
                    <a:cubicBezTo>
                      <a:pt x="16" y="508"/>
                      <a:pt x="16" y="508"/>
                      <a:pt x="15" y="508"/>
                    </a:cubicBezTo>
                    <a:cubicBezTo>
                      <a:pt x="16" y="508"/>
                      <a:pt x="16" y="509"/>
                      <a:pt x="16" y="508"/>
                    </a:cubicBezTo>
                    <a:cubicBezTo>
                      <a:pt x="16" y="509"/>
                      <a:pt x="16" y="509"/>
                      <a:pt x="16" y="509"/>
                    </a:cubicBezTo>
                    <a:cubicBezTo>
                      <a:pt x="16" y="509"/>
                      <a:pt x="17" y="509"/>
                      <a:pt x="17" y="509"/>
                    </a:cubicBezTo>
                    <a:cubicBezTo>
                      <a:pt x="16" y="509"/>
                      <a:pt x="16" y="509"/>
                      <a:pt x="16" y="509"/>
                    </a:cubicBezTo>
                    <a:cubicBezTo>
                      <a:pt x="15" y="511"/>
                      <a:pt x="15" y="514"/>
                      <a:pt x="17" y="515"/>
                    </a:cubicBezTo>
                    <a:cubicBezTo>
                      <a:pt x="17" y="515"/>
                      <a:pt x="16" y="515"/>
                      <a:pt x="16" y="515"/>
                    </a:cubicBezTo>
                    <a:cubicBezTo>
                      <a:pt x="18" y="516"/>
                      <a:pt x="16" y="519"/>
                      <a:pt x="18" y="520"/>
                    </a:cubicBezTo>
                    <a:cubicBezTo>
                      <a:pt x="19" y="520"/>
                      <a:pt x="22" y="520"/>
                      <a:pt x="22" y="520"/>
                    </a:cubicBezTo>
                    <a:cubicBezTo>
                      <a:pt x="20" y="518"/>
                      <a:pt x="21" y="515"/>
                      <a:pt x="21" y="513"/>
                    </a:cubicBezTo>
                    <a:cubicBezTo>
                      <a:pt x="21" y="512"/>
                      <a:pt x="20" y="511"/>
                      <a:pt x="21" y="510"/>
                    </a:cubicBezTo>
                    <a:cubicBezTo>
                      <a:pt x="20" y="507"/>
                      <a:pt x="21" y="504"/>
                      <a:pt x="20" y="501"/>
                    </a:cubicBezTo>
                    <a:cubicBezTo>
                      <a:pt x="20" y="501"/>
                      <a:pt x="19" y="501"/>
                      <a:pt x="19" y="501"/>
                    </a:cubicBezTo>
                    <a:cubicBezTo>
                      <a:pt x="20" y="501"/>
                      <a:pt x="20" y="501"/>
                      <a:pt x="20" y="501"/>
                    </a:cubicBezTo>
                    <a:cubicBezTo>
                      <a:pt x="19" y="500"/>
                      <a:pt x="19" y="500"/>
                      <a:pt x="19" y="500"/>
                    </a:cubicBezTo>
                    <a:cubicBezTo>
                      <a:pt x="19" y="500"/>
                      <a:pt x="20" y="500"/>
                      <a:pt x="20" y="500"/>
                    </a:cubicBezTo>
                    <a:cubicBezTo>
                      <a:pt x="20" y="499"/>
                      <a:pt x="19" y="498"/>
                      <a:pt x="19" y="497"/>
                    </a:cubicBezTo>
                    <a:cubicBezTo>
                      <a:pt x="18" y="497"/>
                      <a:pt x="19" y="496"/>
                      <a:pt x="18" y="496"/>
                    </a:cubicBezTo>
                    <a:cubicBezTo>
                      <a:pt x="18" y="496"/>
                      <a:pt x="18" y="496"/>
                      <a:pt x="19" y="496"/>
                    </a:cubicBezTo>
                    <a:cubicBezTo>
                      <a:pt x="18" y="495"/>
                      <a:pt x="18" y="495"/>
                      <a:pt x="19" y="495"/>
                    </a:cubicBezTo>
                    <a:cubicBezTo>
                      <a:pt x="20" y="491"/>
                      <a:pt x="19" y="488"/>
                      <a:pt x="20" y="485"/>
                    </a:cubicBezTo>
                    <a:cubicBezTo>
                      <a:pt x="20" y="482"/>
                      <a:pt x="19" y="478"/>
                      <a:pt x="20" y="475"/>
                    </a:cubicBezTo>
                    <a:cubicBezTo>
                      <a:pt x="18" y="474"/>
                      <a:pt x="19" y="473"/>
                      <a:pt x="18" y="473"/>
                    </a:cubicBezTo>
                    <a:cubicBezTo>
                      <a:pt x="19" y="473"/>
                      <a:pt x="19" y="473"/>
                      <a:pt x="19" y="473"/>
                    </a:cubicBezTo>
                    <a:cubicBezTo>
                      <a:pt x="18" y="472"/>
                      <a:pt x="19" y="472"/>
                      <a:pt x="19" y="472"/>
                    </a:cubicBezTo>
                    <a:cubicBezTo>
                      <a:pt x="19" y="471"/>
                      <a:pt x="19" y="471"/>
                      <a:pt x="19" y="471"/>
                    </a:cubicBezTo>
                    <a:cubicBezTo>
                      <a:pt x="18" y="471"/>
                      <a:pt x="20" y="471"/>
                      <a:pt x="20" y="471"/>
                    </a:cubicBezTo>
                    <a:cubicBezTo>
                      <a:pt x="19" y="471"/>
                      <a:pt x="19" y="471"/>
                      <a:pt x="19" y="471"/>
                    </a:cubicBezTo>
                    <a:cubicBezTo>
                      <a:pt x="18" y="469"/>
                      <a:pt x="20" y="471"/>
                      <a:pt x="21" y="470"/>
                    </a:cubicBezTo>
                    <a:cubicBezTo>
                      <a:pt x="21" y="468"/>
                      <a:pt x="20" y="467"/>
                      <a:pt x="21" y="465"/>
                    </a:cubicBezTo>
                    <a:cubicBezTo>
                      <a:pt x="21" y="466"/>
                      <a:pt x="21" y="465"/>
                      <a:pt x="21" y="465"/>
                    </a:cubicBezTo>
                    <a:cubicBezTo>
                      <a:pt x="22" y="465"/>
                      <a:pt x="21" y="465"/>
                      <a:pt x="21" y="465"/>
                    </a:cubicBezTo>
                    <a:cubicBezTo>
                      <a:pt x="21" y="465"/>
                      <a:pt x="21" y="465"/>
                      <a:pt x="22" y="465"/>
                    </a:cubicBezTo>
                    <a:cubicBezTo>
                      <a:pt x="22" y="464"/>
                      <a:pt x="22" y="464"/>
                      <a:pt x="22" y="463"/>
                    </a:cubicBezTo>
                    <a:cubicBezTo>
                      <a:pt x="23" y="463"/>
                      <a:pt x="23" y="463"/>
                      <a:pt x="23" y="463"/>
                    </a:cubicBezTo>
                    <a:cubicBezTo>
                      <a:pt x="22" y="463"/>
                      <a:pt x="24" y="462"/>
                      <a:pt x="23" y="462"/>
                    </a:cubicBezTo>
                    <a:cubicBezTo>
                      <a:pt x="23" y="462"/>
                      <a:pt x="23" y="462"/>
                      <a:pt x="24" y="462"/>
                    </a:cubicBezTo>
                    <a:cubicBezTo>
                      <a:pt x="22" y="461"/>
                      <a:pt x="25" y="461"/>
                      <a:pt x="24" y="460"/>
                    </a:cubicBezTo>
                    <a:cubicBezTo>
                      <a:pt x="24" y="460"/>
                      <a:pt x="24" y="460"/>
                      <a:pt x="24" y="460"/>
                    </a:cubicBezTo>
                    <a:cubicBezTo>
                      <a:pt x="25" y="458"/>
                      <a:pt x="26" y="457"/>
                      <a:pt x="26" y="455"/>
                    </a:cubicBezTo>
                    <a:cubicBezTo>
                      <a:pt x="26" y="454"/>
                      <a:pt x="28" y="454"/>
                      <a:pt x="28" y="453"/>
                    </a:cubicBezTo>
                    <a:cubicBezTo>
                      <a:pt x="28" y="452"/>
                      <a:pt x="27" y="452"/>
                      <a:pt x="27" y="452"/>
                    </a:cubicBezTo>
                    <a:cubicBezTo>
                      <a:pt x="27" y="452"/>
                      <a:pt x="28" y="452"/>
                      <a:pt x="28" y="452"/>
                    </a:cubicBezTo>
                    <a:cubicBezTo>
                      <a:pt x="27" y="452"/>
                      <a:pt x="28" y="451"/>
                      <a:pt x="29" y="451"/>
                    </a:cubicBezTo>
                    <a:cubicBezTo>
                      <a:pt x="29" y="451"/>
                      <a:pt x="29" y="451"/>
                      <a:pt x="28" y="450"/>
                    </a:cubicBezTo>
                    <a:cubicBezTo>
                      <a:pt x="30" y="450"/>
                      <a:pt x="29" y="449"/>
                      <a:pt x="30" y="449"/>
                    </a:cubicBezTo>
                    <a:cubicBezTo>
                      <a:pt x="29" y="448"/>
                      <a:pt x="30" y="448"/>
                      <a:pt x="29" y="447"/>
                    </a:cubicBezTo>
                    <a:cubicBezTo>
                      <a:pt x="30" y="447"/>
                      <a:pt x="30" y="447"/>
                      <a:pt x="30" y="448"/>
                    </a:cubicBezTo>
                    <a:cubicBezTo>
                      <a:pt x="30" y="447"/>
                      <a:pt x="30" y="447"/>
                      <a:pt x="31" y="447"/>
                    </a:cubicBezTo>
                    <a:cubicBezTo>
                      <a:pt x="31" y="446"/>
                      <a:pt x="30" y="446"/>
                      <a:pt x="31" y="446"/>
                    </a:cubicBezTo>
                    <a:cubicBezTo>
                      <a:pt x="32" y="446"/>
                      <a:pt x="31" y="445"/>
                      <a:pt x="32" y="445"/>
                    </a:cubicBezTo>
                    <a:cubicBezTo>
                      <a:pt x="31" y="444"/>
                      <a:pt x="31" y="444"/>
                      <a:pt x="31" y="444"/>
                    </a:cubicBezTo>
                    <a:cubicBezTo>
                      <a:pt x="32" y="444"/>
                      <a:pt x="32" y="444"/>
                      <a:pt x="32" y="444"/>
                    </a:cubicBezTo>
                    <a:cubicBezTo>
                      <a:pt x="32" y="443"/>
                      <a:pt x="34" y="443"/>
                      <a:pt x="34" y="441"/>
                    </a:cubicBezTo>
                    <a:cubicBezTo>
                      <a:pt x="35" y="441"/>
                      <a:pt x="35" y="441"/>
                      <a:pt x="35" y="441"/>
                    </a:cubicBezTo>
                    <a:cubicBezTo>
                      <a:pt x="35" y="439"/>
                      <a:pt x="37" y="439"/>
                      <a:pt x="36" y="437"/>
                    </a:cubicBezTo>
                    <a:cubicBezTo>
                      <a:pt x="37" y="437"/>
                      <a:pt x="38" y="437"/>
                      <a:pt x="38" y="437"/>
                    </a:cubicBezTo>
                    <a:cubicBezTo>
                      <a:pt x="38" y="436"/>
                      <a:pt x="38" y="436"/>
                      <a:pt x="37" y="435"/>
                    </a:cubicBezTo>
                    <a:cubicBezTo>
                      <a:pt x="38" y="435"/>
                      <a:pt x="38" y="435"/>
                      <a:pt x="38" y="435"/>
                    </a:cubicBezTo>
                    <a:cubicBezTo>
                      <a:pt x="39" y="435"/>
                      <a:pt x="40" y="435"/>
                      <a:pt x="40" y="434"/>
                    </a:cubicBezTo>
                    <a:cubicBezTo>
                      <a:pt x="40" y="434"/>
                      <a:pt x="40" y="434"/>
                      <a:pt x="40" y="434"/>
                    </a:cubicBezTo>
                    <a:cubicBezTo>
                      <a:pt x="40" y="434"/>
                      <a:pt x="40" y="433"/>
                      <a:pt x="41" y="433"/>
                    </a:cubicBezTo>
                    <a:cubicBezTo>
                      <a:pt x="41" y="432"/>
                      <a:pt x="41" y="432"/>
                      <a:pt x="40" y="431"/>
                    </a:cubicBezTo>
                    <a:cubicBezTo>
                      <a:pt x="40" y="431"/>
                      <a:pt x="41" y="432"/>
                      <a:pt x="41" y="431"/>
                    </a:cubicBezTo>
                    <a:cubicBezTo>
                      <a:pt x="41" y="432"/>
                      <a:pt x="41" y="432"/>
                      <a:pt x="41" y="432"/>
                    </a:cubicBezTo>
                    <a:cubicBezTo>
                      <a:pt x="42" y="432"/>
                      <a:pt x="43" y="431"/>
                      <a:pt x="43" y="429"/>
                    </a:cubicBezTo>
                    <a:cubicBezTo>
                      <a:pt x="44" y="430"/>
                      <a:pt x="44" y="429"/>
                      <a:pt x="45" y="429"/>
                    </a:cubicBezTo>
                    <a:cubicBezTo>
                      <a:pt x="45" y="428"/>
                      <a:pt x="46" y="428"/>
                      <a:pt x="46" y="427"/>
                    </a:cubicBezTo>
                    <a:cubicBezTo>
                      <a:pt x="46" y="427"/>
                      <a:pt x="46" y="427"/>
                      <a:pt x="46" y="427"/>
                    </a:cubicBezTo>
                    <a:cubicBezTo>
                      <a:pt x="46" y="427"/>
                      <a:pt x="47" y="427"/>
                      <a:pt x="47" y="427"/>
                    </a:cubicBezTo>
                    <a:cubicBezTo>
                      <a:pt x="47" y="427"/>
                      <a:pt x="47" y="427"/>
                      <a:pt x="47" y="427"/>
                    </a:cubicBezTo>
                    <a:cubicBezTo>
                      <a:pt x="47" y="427"/>
                      <a:pt x="48" y="427"/>
                      <a:pt x="48" y="427"/>
                    </a:cubicBezTo>
                    <a:cubicBezTo>
                      <a:pt x="48" y="427"/>
                      <a:pt x="48" y="427"/>
                      <a:pt x="48" y="427"/>
                    </a:cubicBezTo>
                    <a:cubicBezTo>
                      <a:pt x="48" y="427"/>
                      <a:pt x="48" y="427"/>
                      <a:pt x="48" y="427"/>
                    </a:cubicBezTo>
                    <a:cubicBezTo>
                      <a:pt x="49" y="428"/>
                      <a:pt x="51" y="428"/>
                      <a:pt x="53" y="429"/>
                    </a:cubicBezTo>
                    <a:cubicBezTo>
                      <a:pt x="52" y="428"/>
                      <a:pt x="52" y="428"/>
                      <a:pt x="52" y="427"/>
                    </a:cubicBezTo>
                    <a:cubicBezTo>
                      <a:pt x="53" y="426"/>
                      <a:pt x="53" y="427"/>
                      <a:pt x="53" y="427"/>
                    </a:cubicBezTo>
                    <a:cubicBezTo>
                      <a:pt x="53" y="427"/>
                      <a:pt x="54" y="428"/>
                      <a:pt x="53" y="428"/>
                    </a:cubicBezTo>
                    <a:cubicBezTo>
                      <a:pt x="55" y="430"/>
                      <a:pt x="58" y="430"/>
                      <a:pt x="61" y="431"/>
                    </a:cubicBezTo>
                    <a:cubicBezTo>
                      <a:pt x="62" y="431"/>
                      <a:pt x="61" y="431"/>
                      <a:pt x="62" y="430"/>
                    </a:cubicBezTo>
                    <a:cubicBezTo>
                      <a:pt x="63" y="432"/>
                      <a:pt x="66" y="431"/>
                      <a:pt x="68" y="432"/>
                    </a:cubicBezTo>
                    <a:cubicBezTo>
                      <a:pt x="67" y="431"/>
                      <a:pt x="68" y="430"/>
                      <a:pt x="69" y="430"/>
                    </a:cubicBezTo>
                    <a:cubicBezTo>
                      <a:pt x="70" y="429"/>
                      <a:pt x="69" y="431"/>
                      <a:pt x="70" y="432"/>
                    </a:cubicBezTo>
                    <a:cubicBezTo>
                      <a:pt x="71" y="432"/>
                      <a:pt x="72" y="432"/>
                      <a:pt x="72" y="432"/>
                    </a:cubicBezTo>
                    <a:cubicBezTo>
                      <a:pt x="72" y="432"/>
                      <a:pt x="72" y="432"/>
                      <a:pt x="72" y="432"/>
                    </a:cubicBezTo>
                    <a:cubicBezTo>
                      <a:pt x="73" y="431"/>
                      <a:pt x="74" y="431"/>
                      <a:pt x="75" y="432"/>
                    </a:cubicBezTo>
                    <a:cubicBezTo>
                      <a:pt x="75" y="432"/>
                      <a:pt x="75" y="432"/>
                      <a:pt x="75" y="432"/>
                    </a:cubicBezTo>
                    <a:cubicBezTo>
                      <a:pt x="75" y="432"/>
                      <a:pt x="76" y="432"/>
                      <a:pt x="77" y="432"/>
                    </a:cubicBezTo>
                    <a:cubicBezTo>
                      <a:pt x="77" y="431"/>
                      <a:pt x="79" y="432"/>
                      <a:pt x="79" y="431"/>
                    </a:cubicBezTo>
                    <a:cubicBezTo>
                      <a:pt x="79" y="431"/>
                      <a:pt x="79" y="431"/>
                      <a:pt x="79" y="431"/>
                    </a:cubicBezTo>
                    <a:cubicBezTo>
                      <a:pt x="79" y="430"/>
                      <a:pt x="79" y="430"/>
                      <a:pt x="79" y="430"/>
                    </a:cubicBezTo>
                    <a:cubicBezTo>
                      <a:pt x="81" y="431"/>
                      <a:pt x="81" y="431"/>
                      <a:pt x="81" y="431"/>
                    </a:cubicBezTo>
                    <a:cubicBezTo>
                      <a:pt x="80" y="431"/>
                      <a:pt x="80" y="432"/>
                      <a:pt x="80" y="432"/>
                    </a:cubicBezTo>
                    <a:cubicBezTo>
                      <a:pt x="81" y="432"/>
                      <a:pt x="80" y="431"/>
                      <a:pt x="81" y="431"/>
                    </a:cubicBezTo>
                    <a:cubicBezTo>
                      <a:pt x="82" y="430"/>
                      <a:pt x="82" y="431"/>
                      <a:pt x="82" y="431"/>
                    </a:cubicBezTo>
                    <a:cubicBezTo>
                      <a:pt x="82" y="432"/>
                      <a:pt x="82" y="431"/>
                      <a:pt x="82" y="431"/>
                    </a:cubicBezTo>
                    <a:cubicBezTo>
                      <a:pt x="81" y="432"/>
                      <a:pt x="82" y="431"/>
                      <a:pt x="82" y="432"/>
                    </a:cubicBezTo>
                    <a:cubicBezTo>
                      <a:pt x="82" y="432"/>
                      <a:pt x="82" y="431"/>
                      <a:pt x="83" y="431"/>
                    </a:cubicBezTo>
                    <a:cubicBezTo>
                      <a:pt x="84" y="431"/>
                      <a:pt x="85" y="431"/>
                      <a:pt x="85" y="432"/>
                    </a:cubicBezTo>
                    <a:cubicBezTo>
                      <a:pt x="86" y="431"/>
                      <a:pt x="86" y="431"/>
                      <a:pt x="87" y="430"/>
                    </a:cubicBezTo>
                    <a:cubicBezTo>
                      <a:pt x="86" y="430"/>
                      <a:pt x="85" y="430"/>
                      <a:pt x="85" y="430"/>
                    </a:cubicBezTo>
                    <a:cubicBezTo>
                      <a:pt x="85" y="429"/>
                      <a:pt x="86" y="429"/>
                      <a:pt x="86" y="430"/>
                    </a:cubicBezTo>
                    <a:cubicBezTo>
                      <a:pt x="86" y="430"/>
                      <a:pt x="86" y="430"/>
                      <a:pt x="86" y="430"/>
                    </a:cubicBezTo>
                    <a:cubicBezTo>
                      <a:pt x="86" y="430"/>
                      <a:pt x="88" y="430"/>
                      <a:pt x="87" y="429"/>
                    </a:cubicBezTo>
                    <a:cubicBezTo>
                      <a:pt x="88" y="430"/>
                      <a:pt x="88" y="430"/>
                      <a:pt x="88" y="430"/>
                    </a:cubicBezTo>
                    <a:cubicBezTo>
                      <a:pt x="88" y="429"/>
                      <a:pt x="89" y="429"/>
                      <a:pt x="90" y="429"/>
                    </a:cubicBezTo>
                    <a:cubicBezTo>
                      <a:pt x="90" y="430"/>
                      <a:pt x="90" y="431"/>
                      <a:pt x="91" y="431"/>
                    </a:cubicBezTo>
                    <a:cubicBezTo>
                      <a:pt x="92" y="430"/>
                      <a:pt x="92" y="430"/>
                      <a:pt x="92" y="430"/>
                    </a:cubicBezTo>
                    <a:cubicBezTo>
                      <a:pt x="93" y="429"/>
                      <a:pt x="93" y="430"/>
                      <a:pt x="93" y="430"/>
                    </a:cubicBezTo>
                    <a:cubicBezTo>
                      <a:pt x="96" y="430"/>
                      <a:pt x="95" y="427"/>
                      <a:pt x="97" y="427"/>
                    </a:cubicBezTo>
                    <a:cubicBezTo>
                      <a:pt x="96" y="429"/>
                      <a:pt x="97" y="429"/>
                      <a:pt x="98" y="429"/>
                    </a:cubicBezTo>
                    <a:cubicBezTo>
                      <a:pt x="98" y="429"/>
                      <a:pt x="98" y="428"/>
                      <a:pt x="98" y="428"/>
                    </a:cubicBezTo>
                    <a:cubicBezTo>
                      <a:pt x="98" y="428"/>
                      <a:pt x="98" y="429"/>
                      <a:pt x="97" y="428"/>
                    </a:cubicBezTo>
                    <a:cubicBezTo>
                      <a:pt x="97" y="428"/>
                      <a:pt x="98" y="428"/>
                      <a:pt x="98" y="427"/>
                    </a:cubicBezTo>
                    <a:cubicBezTo>
                      <a:pt x="100" y="429"/>
                      <a:pt x="103" y="426"/>
                      <a:pt x="106" y="427"/>
                    </a:cubicBezTo>
                    <a:cubicBezTo>
                      <a:pt x="105" y="425"/>
                      <a:pt x="107" y="426"/>
                      <a:pt x="107" y="425"/>
                    </a:cubicBezTo>
                    <a:cubicBezTo>
                      <a:pt x="107" y="426"/>
                      <a:pt x="108" y="424"/>
                      <a:pt x="109" y="425"/>
                    </a:cubicBezTo>
                    <a:cubicBezTo>
                      <a:pt x="108" y="424"/>
                      <a:pt x="108" y="424"/>
                      <a:pt x="108" y="424"/>
                    </a:cubicBezTo>
                    <a:cubicBezTo>
                      <a:pt x="110" y="424"/>
                      <a:pt x="110" y="421"/>
                      <a:pt x="111" y="422"/>
                    </a:cubicBezTo>
                    <a:cubicBezTo>
                      <a:pt x="112" y="422"/>
                      <a:pt x="111" y="423"/>
                      <a:pt x="111" y="423"/>
                    </a:cubicBezTo>
                    <a:cubicBezTo>
                      <a:pt x="113" y="424"/>
                      <a:pt x="114" y="421"/>
                      <a:pt x="115" y="422"/>
                    </a:cubicBezTo>
                    <a:cubicBezTo>
                      <a:pt x="115" y="421"/>
                      <a:pt x="114" y="420"/>
                      <a:pt x="115" y="419"/>
                    </a:cubicBezTo>
                    <a:cubicBezTo>
                      <a:pt x="116" y="420"/>
                      <a:pt x="118" y="419"/>
                      <a:pt x="118" y="420"/>
                    </a:cubicBezTo>
                    <a:cubicBezTo>
                      <a:pt x="118" y="419"/>
                      <a:pt x="118" y="419"/>
                      <a:pt x="119" y="419"/>
                    </a:cubicBezTo>
                    <a:cubicBezTo>
                      <a:pt x="119" y="419"/>
                      <a:pt x="119" y="419"/>
                      <a:pt x="119" y="419"/>
                    </a:cubicBezTo>
                    <a:cubicBezTo>
                      <a:pt x="120" y="419"/>
                      <a:pt x="121" y="418"/>
                      <a:pt x="121" y="417"/>
                    </a:cubicBezTo>
                    <a:cubicBezTo>
                      <a:pt x="122" y="417"/>
                      <a:pt x="124" y="416"/>
                      <a:pt x="125" y="415"/>
                    </a:cubicBezTo>
                    <a:cubicBezTo>
                      <a:pt x="125" y="414"/>
                      <a:pt x="127" y="414"/>
                      <a:pt x="126" y="413"/>
                    </a:cubicBezTo>
                    <a:cubicBezTo>
                      <a:pt x="126" y="413"/>
                      <a:pt x="127" y="413"/>
                      <a:pt x="127" y="413"/>
                    </a:cubicBezTo>
                    <a:cubicBezTo>
                      <a:pt x="127" y="412"/>
                      <a:pt x="126" y="411"/>
                      <a:pt x="127" y="411"/>
                    </a:cubicBezTo>
                    <a:cubicBezTo>
                      <a:pt x="128" y="412"/>
                      <a:pt x="128" y="412"/>
                      <a:pt x="128" y="412"/>
                    </a:cubicBezTo>
                    <a:cubicBezTo>
                      <a:pt x="128" y="413"/>
                      <a:pt x="129" y="411"/>
                      <a:pt x="130" y="411"/>
                    </a:cubicBezTo>
                    <a:cubicBezTo>
                      <a:pt x="129" y="411"/>
                      <a:pt x="130" y="411"/>
                      <a:pt x="130" y="410"/>
                    </a:cubicBezTo>
                    <a:cubicBezTo>
                      <a:pt x="130" y="409"/>
                      <a:pt x="130" y="409"/>
                      <a:pt x="130" y="409"/>
                    </a:cubicBezTo>
                    <a:cubicBezTo>
                      <a:pt x="130" y="409"/>
                      <a:pt x="130" y="408"/>
                      <a:pt x="130" y="408"/>
                    </a:cubicBezTo>
                    <a:cubicBezTo>
                      <a:pt x="131" y="408"/>
                      <a:pt x="132" y="409"/>
                      <a:pt x="133" y="410"/>
                    </a:cubicBezTo>
                    <a:cubicBezTo>
                      <a:pt x="134" y="410"/>
                      <a:pt x="135" y="410"/>
                      <a:pt x="135" y="410"/>
                    </a:cubicBezTo>
                    <a:cubicBezTo>
                      <a:pt x="137" y="410"/>
                      <a:pt x="139" y="412"/>
                      <a:pt x="141" y="412"/>
                    </a:cubicBezTo>
                    <a:cubicBezTo>
                      <a:pt x="141" y="412"/>
                      <a:pt x="141" y="411"/>
                      <a:pt x="141" y="411"/>
                    </a:cubicBezTo>
                    <a:cubicBezTo>
                      <a:pt x="141" y="411"/>
                      <a:pt x="141" y="411"/>
                      <a:pt x="141" y="411"/>
                    </a:cubicBezTo>
                    <a:cubicBezTo>
                      <a:pt x="141" y="411"/>
                      <a:pt x="141" y="411"/>
                      <a:pt x="141" y="411"/>
                    </a:cubicBezTo>
                    <a:cubicBezTo>
                      <a:pt x="141" y="411"/>
                      <a:pt x="141" y="411"/>
                      <a:pt x="141" y="411"/>
                    </a:cubicBezTo>
                    <a:cubicBezTo>
                      <a:pt x="142" y="412"/>
                      <a:pt x="143" y="411"/>
                      <a:pt x="143" y="412"/>
                    </a:cubicBezTo>
                    <a:cubicBezTo>
                      <a:pt x="144" y="411"/>
                      <a:pt x="144" y="412"/>
                      <a:pt x="144" y="411"/>
                    </a:cubicBezTo>
                    <a:cubicBezTo>
                      <a:pt x="144" y="411"/>
                      <a:pt x="144" y="411"/>
                      <a:pt x="144" y="411"/>
                    </a:cubicBezTo>
                    <a:cubicBezTo>
                      <a:pt x="145" y="411"/>
                      <a:pt x="145" y="411"/>
                      <a:pt x="145" y="412"/>
                    </a:cubicBezTo>
                    <a:cubicBezTo>
                      <a:pt x="147" y="413"/>
                      <a:pt x="149" y="413"/>
                      <a:pt x="151" y="414"/>
                    </a:cubicBezTo>
                    <a:cubicBezTo>
                      <a:pt x="153" y="414"/>
                      <a:pt x="155" y="414"/>
                      <a:pt x="157" y="414"/>
                    </a:cubicBezTo>
                    <a:cubicBezTo>
                      <a:pt x="158" y="413"/>
                      <a:pt x="158" y="414"/>
                      <a:pt x="159" y="413"/>
                    </a:cubicBezTo>
                    <a:cubicBezTo>
                      <a:pt x="159" y="413"/>
                      <a:pt x="159" y="413"/>
                      <a:pt x="159" y="413"/>
                    </a:cubicBezTo>
                    <a:cubicBezTo>
                      <a:pt x="159" y="413"/>
                      <a:pt x="159" y="413"/>
                      <a:pt x="159" y="414"/>
                    </a:cubicBezTo>
                    <a:cubicBezTo>
                      <a:pt x="159" y="414"/>
                      <a:pt x="159" y="414"/>
                      <a:pt x="160" y="413"/>
                    </a:cubicBezTo>
                    <a:cubicBezTo>
                      <a:pt x="160" y="412"/>
                      <a:pt x="159" y="414"/>
                      <a:pt x="160" y="414"/>
                    </a:cubicBezTo>
                    <a:cubicBezTo>
                      <a:pt x="160" y="414"/>
                      <a:pt x="160" y="414"/>
                      <a:pt x="160" y="414"/>
                    </a:cubicBezTo>
                    <a:cubicBezTo>
                      <a:pt x="161" y="413"/>
                      <a:pt x="160" y="414"/>
                      <a:pt x="160" y="415"/>
                    </a:cubicBezTo>
                    <a:cubicBezTo>
                      <a:pt x="161" y="415"/>
                      <a:pt x="162" y="415"/>
                      <a:pt x="163" y="416"/>
                    </a:cubicBezTo>
                    <a:cubicBezTo>
                      <a:pt x="163" y="416"/>
                      <a:pt x="163" y="415"/>
                      <a:pt x="163" y="415"/>
                    </a:cubicBezTo>
                    <a:cubicBezTo>
                      <a:pt x="163" y="416"/>
                      <a:pt x="164" y="415"/>
                      <a:pt x="164" y="415"/>
                    </a:cubicBezTo>
                    <a:cubicBezTo>
                      <a:pt x="163" y="416"/>
                      <a:pt x="163" y="416"/>
                      <a:pt x="163" y="416"/>
                    </a:cubicBezTo>
                    <a:cubicBezTo>
                      <a:pt x="163" y="416"/>
                      <a:pt x="164" y="416"/>
                      <a:pt x="164" y="417"/>
                    </a:cubicBezTo>
                    <a:cubicBezTo>
                      <a:pt x="164" y="417"/>
                      <a:pt x="164" y="417"/>
                      <a:pt x="164" y="417"/>
                    </a:cubicBezTo>
                    <a:cubicBezTo>
                      <a:pt x="165" y="416"/>
                      <a:pt x="165" y="417"/>
                      <a:pt x="165" y="417"/>
                    </a:cubicBezTo>
                    <a:cubicBezTo>
                      <a:pt x="165" y="417"/>
                      <a:pt x="165" y="417"/>
                      <a:pt x="165" y="418"/>
                    </a:cubicBezTo>
                    <a:cubicBezTo>
                      <a:pt x="166" y="416"/>
                      <a:pt x="166" y="418"/>
                      <a:pt x="166" y="418"/>
                    </a:cubicBezTo>
                    <a:cubicBezTo>
                      <a:pt x="166" y="418"/>
                      <a:pt x="166" y="418"/>
                      <a:pt x="166" y="418"/>
                    </a:cubicBezTo>
                    <a:cubicBezTo>
                      <a:pt x="167" y="418"/>
                      <a:pt x="168" y="419"/>
                      <a:pt x="169" y="419"/>
                    </a:cubicBezTo>
                    <a:cubicBezTo>
                      <a:pt x="170" y="419"/>
                      <a:pt x="170" y="420"/>
                      <a:pt x="171" y="420"/>
                    </a:cubicBezTo>
                    <a:cubicBezTo>
                      <a:pt x="171" y="420"/>
                      <a:pt x="171" y="419"/>
                      <a:pt x="171" y="419"/>
                    </a:cubicBezTo>
                    <a:cubicBezTo>
                      <a:pt x="172" y="419"/>
                      <a:pt x="171" y="420"/>
                      <a:pt x="171" y="420"/>
                    </a:cubicBezTo>
                    <a:cubicBezTo>
                      <a:pt x="172" y="420"/>
                      <a:pt x="172" y="421"/>
                      <a:pt x="172" y="421"/>
                    </a:cubicBezTo>
                    <a:cubicBezTo>
                      <a:pt x="172" y="420"/>
                      <a:pt x="172" y="420"/>
                      <a:pt x="173" y="420"/>
                    </a:cubicBezTo>
                    <a:cubicBezTo>
                      <a:pt x="172" y="421"/>
                      <a:pt x="174" y="420"/>
                      <a:pt x="174" y="421"/>
                    </a:cubicBezTo>
                    <a:cubicBezTo>
                      <a:pt x="174" y="420"/>
                      <a:pt x="174" y="421"/>
                      <a:pt x="175" y="420"/>
                    </a:cubicBezTo>
                    <a:cubicBezTo>
                      <a:pt x="175" y="420"/>
                      <a:pt x="175" y="421"/>
                      <a:pt x="174" y="421"/>
                    </a:cubicBezTo>
                    <a:cubicBezTo>
                      <a:pt x="175" y="421"/>
                      <a:pt x="175" y="421"/>
                      <a:pt x="175" y="422"/>
                    </a:cubicBezTo>
                    <a:cubicBezTo>
                      <a:pt x="175" y="422"/>
                      <a:pt x="176" y="421"/>
                      <a:pt x="176" y="421"/>
                    </a:cubicBezTo>
                    <a:cubicBezTo>
                      <a:pt x="176" y="422"/>
                      <a:pt x="176" y="422"/>
                      <a:pt x="176" y="422"/>
                    </a:cubicBezTo>
                    <a:cubicBezTo>
                      <a:pt x="177" y="421"/>
                      <a:pt x="177" y="421"/>
                      <a:pt x="177" y="421"/>
                    </a:cubicBezTo>
                    <a:cubicBezTo>
                      <a:pt x="177" y="422"/>
                      <a:pt x="177" y="422"/>
                      <a:pt x="177" y="422"/>
                    </a:cubicBezTo>
                    <a:cubicBezTo>
                      <a:pt x="178" y="422"/>
                      <a:pt x="178" y="424"/>
                      <a:pt x="179" y="423"/>
                    </a:cubicBezTo>
                    <a:cubicBezTo>
                      <a:pt x="179" y="423"/>
                      <a:pt x="179" y="423"/>
                      <a:pt x="179" y="423"/>
                    </a:cubicBezTo>
                    <a:cubicBezTo>
                      <a:pt x="180" y="423"/>
                      <a:pt x="181" y="424"/>
                      <a:pt x="182" y="423"/>
                    </a:cubicBezTo>
                    <a:cubicBezTo>
                      <a:pt x="182" y="424"/>
                      <a:pt x="182" y="424"/>
                      <a:pt x="183" y="424"/>
                    </a:cubicBezTo>
                    <a:cubicBezTo>
                      <a:pt x="183" y="424"/>
                      <a:pt x="183" y="424"/>
                      <a:pt x="184" y="423"/>
                    </a:cubicBezTo>
                    <a:cubicBezTo>
                      <a:pt x="184" y="423"/>
                      <a:pt x="184" y="424"/>
                      <a:pt x="184" y="424"/>
                    </a:cubicBezTo>
                    <a:cubicBezTo>
                      <a:pt x="184" y="425"/>
                      <a:pt x="184" y="426"/>
                      <a:pt x="185" y="425"/>
                    </a:cubicBezTo>
                    <a:cubicBezTo>
                      <a:pt x="184" y="425"/>
                      <a:pt x="184" y="425"/>
                      <a:pt x="184" y="425"/>
                    </a:cubicBezTo>
                    <a:cubicBezTo>
                      <a:pt x="185" y="425"/>
                      <a:pt x="186" y="425"/>
                      <a:pt x="186" y="425"/>
                    </a:cubicBezTo>
                    <a:cubicBezTo>
                      <a:pt x="186" y="425"/>
                      <a:pt x="186" y="425"/>
                      <a:pt x="187" y="424"/>
                    </a:cubicBezTo>
                    <a:cubicBezTo>
                      <a:pt x="187" y="424"/>
                      <a:pt x="186" y="425"/>
                      <a:pt x="187" y="425"/>
                    </a:cubicBezTo>
                    <a:cubicBezTo>
                      <a:pt x="186" y="425"/>
                      <a:pt x="186" y="425"/>
                      <a:pt x="186" y="425"/>
                    </a:cubicBezTo>
                    <a:cubicBezTo>
                      <a:pt x="187" y="426"/>
                      <a:pt x="187" y="426"/>
                      <a:pt x="188" y="426"/>
                    </a:cubicBezTo>
                    <a:cubicBezTo>
                      <a:pt x="188" y="427"/>
                      <a:pt x="189" y="426"/>
                      <a:pt x="189" y="427"/>
                    </a:cubicBezTo>
                    <a:cubicBezTo>
                      <a:pt x="190" y="427"/>
                      <a:pt x="189" y="428"/>
                      <a:pt x="190" y="427"/>
                    </a:cubicBezTo>
                    <a:cubicBezTo>
                      <a:pt x="190" y="427"/>
                      <a:pt x="190" y="427"/>
                      <a:pt x="190" y="427"/>
                    </a:cubicBezTo>
                    <a:cubicBezTo>
                      <a:pt x="190" y="427"/>
                      <a:pt x="191" y="428"/>
                      <a:pt x="191" y="428"/>
                    </a:cubicBezTo>
                    <a:cubicBezTo>
                      <a:pt x="191" y="428"/>
                      <a:pt x="191" y="428"/>
                      <a:pt x="192" y="428"/>
                    </a:cubicBezTo>
                    <a:cubicBezTo>
                      <a:pt x="192" y="428"/>
                      <a:pt x="192" y="428"/>
                      <a:pt x="192" y="428"/>
                    </a:cubicBezTo>
                    <a:cubicBezTo>
                      <a:pt x="192" y="428"/>
                      <a:pt x="192" y="427"/>
                      <a:pt x="193" y="427"/>
                    </a:cubicBezTo>
                    <a:cubicBezTo>
                      <a:pt x="193" y="427"/>
                      <a:pt x="193" y="427"/>
                      <a:pt x="193" y="427"/>
                    </a:cubicBezTo>
                    <a:cubicBezTo>
                      <a:pt x="193" y="427"/>
                      <a:pt x="192" y="428"/>
                      <a:pt x="192" y="428"/>
                    </a:cubicBezTo>
                    <a:cubicBezTo>
                      <a:pt x="192" y="429"/>
                      <a:pt x="193" y="428"/>
                      <a:pt x="192" y="429"/>
                    </a:cubicBezTo>
                    <a:cubicBezTo>
                      <a:pt x="192" y="429"/>
                      <a:pt x="193" y="429"/>
                      <a:pt x="193" y="428"/>
                    </a:cubicBezTo>
                    <a:cubicBezTo>
                      <a:pt x="193" y="428"/>
                      <a:pt x="193" y="429"/>
                      <a:pt x="193" y="429"/>
                    </a:cubicBezTo>
                    <a:cubicBezTo>
                      <a:pt x="193" y="429"/>
                      <a:pt x="193" y="429"/>
                      <a:pt x="193" y="429"/>
                    </a:cubicBezTo>
                    <a:cubicBezTo>
                      <a:pt x="193" y="429"/>
                      <a:pt x="193" y="429"/>
                      <a:pt x="193" y="429"/>
                    </a:cubicBezTo>
                    <a:cubicBezTo>
                      <a:pt x="194" y="428"/>
                      <a:pt x="194" y="428"/>
                      <a:pt x="194" y="427"/>
                    </a:cubicBezTo>
                    <a:cubicBezTo>
                      <a:pt x="194" y="428"/>
                      <a:pt x="194" y="428"/>
                      <a:pt x="194" y="428"/>
                    </a:cubicBezTo>
                    <a:cubicBezTo>
                      <a:pt x="194" y="427"/>
                      <a:pt x="195" y="427"/>
                      <a:pt x="194" y="428"/>
                    </a:cubicBezTo>
                    <a:cubicBezTo>
                      <a:pt x="194" y="428"/>
                      <a:pt x="194" y="428"/>
                      <a:pt x="194" y="429"/>
                    </a:cubicBezTo>
                    <a:cubicBezTo>
                      <a:pt x="195" y="428"/>
                      <a:pt x="195" y="428"/>
                      <a:pt x="195" y="428"/>
                    </a:cubicBezTo>
                    <a:cubicBezTo>
                      <a:pt x="195" y="428"/>
                      <a:pt x="195" y="428"/>
                      <a:pt x="195" y="427"/>
                    </a:cubicBezTo>
                    <a:cubicBezTo>
                      <a:pt x="195" y="427"/>
                      <a:pt x="195" y="427"/>
                      <a:pt x="195" y="427"/>
                    </a:cubicBezTo>
                    <a:cubicBezTo>
                      <a:pt x="195" y="427"/>
                      <a:pt x="195" y="427"/>
                      <a:pt x="195" y="427"/>
                    </a:cubicBezTo>
                    <a:cubicBezTo>
                      <a:pt x="195" y="427"/>
                      <a:pt x="195" y="426"/>
                      <a:pt x="194" y="426"/>
                    </a:cubicBezTo>
                    <a:cubicBezTo>
                      <a:pt x="194" y="427"/>
                      <a:pt x="194" y="427"/>
                      <a:pt x="194" y="427"/>
                    </a:cubicBezTo>
                    <a:cubicBezTo>
                      <a:pt x="194" y="427"/>
                      <a:pt x="193" y="428"/>
                      <a:pt x="193" y="427"/>
                    </a:cubicBezTo>
                    <a:cubicBezTo>
                      <a:pt x="194" y="427"/>
                      <a:pt x="194" y="426"/>
                      <a:pt x="194" y="426"/>
                    </a:cubicBezTo>
                    <a:cubicBezTo>
                      <a:pt x="194" y="426"/>
                      <a:pt x="194" y="426"/>
                      <a:pt x="194" y="426"/>
                    </a:cubicBezTo>
                    <a:cubicBezTo>
                      <a:pt x="194" y="425"/>
                      <a:pt x="194" y="425"/>
                      <a:pt x="194" y="425"/>
                    </a:cubicBezTo>
                    <a:cubicBezTo>
                      <a:pt x="193" y="427"/>
                      <a:pt x="194" y="426"/>
                      <a:pt x="193" y="426"/>
                    </a:cubicBezTo>
                    <a:cubicBezTo>
                      <a:pt x="194" y="425"/>
                      <a:pt x="194" y="425"/>
                      <a:pt x="194" y="425"/>
                    </a:cubicBezTo>
                    <a:cubicBezTo>
                      <a:pt x="194" y="425"/>
                      <a:pt x="193" y="426"/>
                      <a:pt x="193" y="426"/>
                    </a:cubicBezTo>
                    <a:cubicBezTo>
                      <a:pt x="193" y="426"/>
                      <a:pt x="194" y="425"/>
                      <a:pt x="194" y="424"/>
                    </a:cubicBezTo>
                    <a:cubicBezTo>
                      <a:pt x="194" y="424"/>
                      <a:pt x="193" y="425"/>
                      <a:pt x="193" y="424"/>
                    </a:cubicBezTo>
                    <a:cubicBezTo>
                      <a:pt x="192" y="424"/>
                      <a:pt x="192" y="424"/>
                      <a:pt x="192" y="424"/>
                    </a:cubicBezTo>
                    <a:cubicBezTo>
                      <a:pt x="191" y="424"/>
                      <a:pt x="192" y="423"/>
                      <a:pt x="192" y="424"/>
                    </a:cubicBezTo>
                    <a:cubicBezTo>
                      <a:pt x="192" y="423"/>
                      <a:pt x="192" y="422"/>
                      <a:pt x="193" y="422"/>
                    </a:cubicBezTo>
                    <a:cubicBezTo>
                      <a:pt x="193" y="422"/>
                      <a:pt x="193" y="421"/>
                      <a:pt x="193" y="422"/>
                    </a:cubicBezTo>
                    <a:cubicBezTo>
                      <a:pt x="193" y="421"/>
                      <a:pt x="193" y="421"/>
                      <a:pt x="193" y="421"/>
                    </a:cubicBezTo>
                    <a:cubicBezTo>
                      <a:pt x="193" y="421"/>
                      <a:pt x="192" y="422"/>
                      <a:pt x="192" y="422"/>
                    </a:cubicBezTo>
                    <a:cubicBezTo>
                      <a:pt x="192" y="423"/>
                      <a:pt x="192" y="422"/>
                      <a:pt x="192" y="423"/>
                    </a:cubicBezTo>
                    <a:cubicBezTo>
                      <a:pt x="191" y="423"/>
                      <a:pt x="191" y="423"/>
                      <a:pt x="191" y="423"/>
                    </a:cubicBezTo>
                    <a:cubicBezTo>
                      <a:pt x="191" y="423"/>
                      <a:pt x="191" y="422"/>
                      <a:pt x="191" y="422"/>
                    </a:cubicBezTo>
                    <a:cubicBezTo>
                      <a:pt x="191" y="422"/>
                      <a:pt x="190" y="422"/>
                      <a:pt x="190" y="422"/>
                    </a:cubicBezTo>
                    <a:cubicBezTo>
                      <a:pt x="190" y="423"/>
                      <a:pt x="190" y="423"/>
                      <a:pt x="190" y="423"/>
                    </a:cubicBezTo>
                    <a:cubicBezTo>
                      <a:pt x="189" y="423"/>
                      <a:pt x="189" y="424"/>
                      <a:pt x="189" y="424"/>
                    </a:cubicBezTo>
                    <a:cubicBezTo>
                      <a:pt x="190" y="423"/>
                      <a:pt x="190" y="422"/>
                      <a:pt x="190" y="422"/>
                    </a:cubicBezTo>
                    <a:cubicBezTo>
                      <a:pt x="191" y="421"/>
                      <a:pt x="190" y="422"/>
                      <a:pt x="191" y="421"/>
                    </a:cubicBezTo>
                    <a:cubicBezTo>
                      <a:pt x="191" y="420"/>
                      <a:pt x="192" y="420"/>
                      <a:pt x="192" y="421"/>
                    </a:cubicBezTo>
                    <a:cubicBezTo>
                      <a:pt x="192" y="420"/>
                      <a:pt x="192" y="421"/>
                      <a:pt x="192" y="420"/>
                    </a:cubicBezTo>
                    <a:cubicBezTo>
                      <a:pt x="192" y="420"/>
                      <a:pt x="192" y="420"/>
                      <a:pt x="191" y="420"/>
                    </a:cubicBezTo>
                    <a:cubicBezTo>
                      <a:pt x="191" y="421"/>
                      <a:pt x="191" y="421"/>
                      <a:pt x="191" y="421"/>
                    </a:cubicBezTo>
                    <a:cubicBezTo>
                      <a:pt x="190" y="422"/>
                      <a:pt x="191" y="420"/>
                      <a:pt x="191" y="420"/>
                    </a:cubicBezTo>
                    <a:cubicBezTo>
                      <a:pt x="191" y="420"/>
                      <a:pt x="191" y="420"/>
                      <a:pt x="191" y="420"/>
                    </a:cubicBezTo>
                    <a:cubicBezTo>
                      <a:pt x="191" y="420"/>
                      <a:pt x="190" y="420"/>
                      <a:pt x="190" y="420"/>
                    </a:cubicBezTo>
                    <a:cubicBezTo>
                      <a:pt x="191" y="419"/>
                      <a:pt x="191" y="420"/>
                      <a:pt x="191" y="419"/>
                    </a:cubicBezTo>
                    <a:cubicBezTo>
                      <a:pt x="192" y="418"/>
                      <a:pt x="192" y="418"/>
                      <a:pt x="192" y="418"/>
                    </a:cubicBezTo>
                    <a:cubicBezTo>
                      <a:pt x="191" y="418"/>
                      <a:pt x="191" y="419"/>
                      <a:pt x="191" y="419"/>
                    </a:cubicBezTo>
                    <a:cubicBezTo>
                      <a:pt x="191" y="419"/>
                      <a:pt x="191" y="419"/>
                      <a:pt x="191" y="419"/>
                    </a:cubicBezTo>
                    <a:cubicBezTo>
                      <a:pt x="191" y="419"/>
                      <a:pt x="191" y="419"/>
                      <a:pt x="191" y="419"/>
                    </a:cubicBezTo>
                    <a:cubicBezTo>
                      <a:pt x="191" y="419"/>
                      <a:pt x="190" y="420"/>
                      <a:pt x="190" y="420"/>
                    </a:cubicBezTo>
                    <a:cubicBezTo>
                      <a:pt x="190" y="421"/>
                      <a:pt x="190" y="420"/>
                      <a:pt x="190" y="420"/>
                    </a:cubicBezTo>
                    <a:cubicBezTo>
                      <a:pt x="189" y="421"/>
                      <a:pt x="190" y="420"/>
                      <a:pt x="189" y="421"/>
                    </a:cubicBezTo>
                    <a:cubicBezTo>
                      <a:pt x="189" y="421"/>
                      <a:pt x="189" y="421"/>
                      <a:pt x="189" y="421"/>
                    </a:cubicBezTo>
                    <a:cubicBezTo>
                      <a:pt x="189" y="421"/>
                      <a:pt x="189" y="420"/>
                      <a:pt x="189" y="420"/>
                    </a:cubicBezTo>
                    <a:cubicBezTo>
                      <a:pt x="189" y="420"/>
                      <a:pt x="190" y="420"/>
                      <a:pt x="189" y="420"/>
                    </a:cubicBezTo>
                    <a:cubicBezTo>
                      <a:pt x="190" y="420"/>
                      <a:pt x="190" y="419"/>
                      <a:pt x="191" y="418"/>
                    </a:cubicBezTo>
                    <a:cubicBezTo>
                      <a:pt x="191" y="418"/>
                      <a:pt x="190" y="419"/>
                      <a:pt x="190" y="419"/>
                    </a:cubicBezTo>
                    <a:cubicBezTo>
                      <a:pt x="190" y="419"/>
                      <a:pt x="189" y="419"/>
                      <a:pt x="189" y="420"/>
                    </a:cubicBezTo>
                    <a:cubicBezTo>
                      <a:pt x="188" y="421"/>
                      <a:pt x="190" y="418"/>
                      <a:pt x="189" y="418"/>
                    </a:cubicBezTo>
                    <a:cubicBezTo>
                      <a:pt x="189" y="420"/>
                      <a:pt x="188" y="420"/>
                      <a:pt x="188" y="421"/>
                    </a:cubicBezTo>
                    <a:cubicBezTo>
                      <a:pt x="187" y="421"/>
                      <a:pt x="187" y="421"/>
                      <a:pt x="187" y="421"/>
                    </a:cubicBezTo>
                    <a:cubicBezTo>
                      <a:pt x="188" y="421"/>
                      <a:pt x="187" y="421"/>
                      <a:pt x="188" y="420"/>
                    </a:cubicBezTo>
                    <a:cubicBezTo>
                      <a:pt x="188" y="420"/>
                      <a:pt x="188" y="420"/>
                      <a:pt x="188" y="420"/>
                    </a:cubicBezTo>
                    <a:cubicBezTo>
                      <a:pt x="188" y="419"/>
                      <a:pt x="188" y="419"/>
                      <a:pt x="188" y="419"/>
                    </a:cubicBezTo>
                    <a:cubicBezTo>
                      <a:pt x="189" y="419"/>
                      <a:pt x="189" y="418"/>
                      <a:pt x="189" y="417"/>
                    </a:cubicBezTo>
                    <a:cubicBezTo>
                      <a:pt x="189" y="418"/>
                      <a:pt x="189" y="418"/>
                      <a:pt x="188" y="418"/>
                    </a:cubicBezTo>
                    <a:cubicBezTo>
                      <a:pt x="189" y="418"/>
                      <a:pt x="189" y="418"/>
                      <a:pt x="189" y="417"/>
                    </a:cubicBezTo>
                    <a:cubicBezTo>
                      <a:pt x="188" y="418"/>
                      <a:pt x="188" y="419"/>
                      <a:pt x="188" y="419"/>
                    </a:cubicBezTo>
                    <a:cubicBezTo>
                      <a:pt x="187" y="419"/>
                      <a:pt x="188" y="418"/>
                      <a:pt x="188" y="418"/>
                    </a:cubicBezTo>
                    <a:cubicBezTo>
                      <a:pt x="188" y="417"/>
                      <a:pt x="188" y="417"/>
                      <a:pt x="188" y="417"/>
                    </a:cubicBezTo>
                    <a:cubicBezTo>
                      <a:pt x="188" y="418"/>
                      <a:pt x="189" y="417"/>
                      <a:pt x="188" y="417"/>
                    </a:cubicBezTo>
                    <a:cubicBezTo>
                      <a:pt x="187" y="418"/>
                      <a:pt x="187" y="418"/>
                      <a:pt x="187" y="418"/>
                    </a:cubicBezTo>
                    <a:cubicBezTo>
                      <a:pt x="187" y="419"/>
                      <a:pt x="187" y="418"/>
                      <a:pt x="187" y="418"/>
                    </a:cubicBezTo>
                    <a:cubicBezTo>
                      <a:pt x="188" y="418"/>
                      <a:pt x="188" y="418"/>
                      <a:pt x="188" y="418"/>
                    </a:cubicBezTo>
                    <a:cubicBezTo>
                      <a:pt x="187" y="418"/>
                      <a:pt x="188" y="416"/>
                      <a:pt x="188" y="417"/>
                    </a:cubicBezTo>
                    <a:cubicBezTo>
                      <a:pt x="187" y="417"/>
                      <a:pt x="187" y="417"/>
                      <a:pt x="187" y="417"/>
                    </a:cubicBezTo>
                    <a:cubicBezTo>
                      <a:pt x="187" y="417"/>
                      <a:pt x="188" y="417"/>
                      <a:pt x="188" y="417"/>
                    </a:cubicBezTo>
                    <a:cubicBezTo>
                      <a:pt x="187" y="417"/>
                      <a:pt x="187" y="417"/>
                      <a:pt x="187" y="417"/>
                    </a:cubicBezTo>
                    <a:cubicBezTo>
                      <a:pt x="187" y="417"/>
                      <a:pt x="187" y="417"/>
                      <a:pt x="187" y="417"/>
                    </a:cubicBezTo>
                    <a:cubicBezTo>
                      <a:pt x="187" y="417"/>
                      <a:pt x="186" y="418"/>
                      <a:pt x="187" y="417"/>
                    </a:cubicBezTo>
                    <a:cubicBezTo>
                      <a:pt x="186" y="418"/>
                      <a:pt x="187" y="417"/>
                      <a:pt x="187" y="417"/>
                    </a:cubicBezTo>
                    <a:cubicBezTo>
                      <a:pt x="187" y="418"/>
                      <a:pt x="186" y="418"/>
                      <a:pt x="186" y="418"/>
                    </a:cubicBezTo>
                    <a:cubicBezTo>
                      <a:pt x="187" y="417"/>
                      <a:pt x="186" y="418"/>
                      <a:pt x="186" y="418"/>
                    </a:cubicBezTo>
                    <a:cubicBezTo>
                      <a:pt x="186" y="417"/>
                      <a:pt x="186" y="417"/>
                      <a:pt x="186" y="417"/>
                    </a:cubicBezTo>
                    <a:cubicBezTo>
                      <a:pt x="186" y="417"/>
                      <a:pt x="186" y="417"/>
                      <a:pt x="186" y="417"/>
                    </a:cubicBezTo>
                    <a:cubicBezTo>
                      <a:pt x="186" y="416"/>
                      <a:pt x="185" y="418"/>
                      <a:pt x="185" y="417"/>
                    </a:cubicBezTo>
                    <a:cubicBezTo>
                      <a:pt x="186" y="417"/>
                      <a:pt x="186" y="416"/>
                      <a:pt x="186" y="416"/>
                    </a:cubicBezTo>
                    <a:cubicBezTo>
                      <a:pt x="186" y="417"/>
                      <a:pt x="185" y="417"/>
                      <a:pt x="185" y="418"/>
                    </a:cubicBezTo>
                    <a:cubicBezTo>
                      <a:pt x="185" y="417"/>
                      <a:pt x="186" y="417"/>
                      <a:pt x="186" y="416"/>
                    </a:cubicBezTo>
                    <a:cubicBezTo>
                      <a:pt x="185" y="416"/>
                      <a:pt x="186" y="415"/>
                      <a:pt x="185" y="416"/>
                    </a:cubicBezTo>
                    <a:cubicBezTo>
                      <a:pt x="185" y="416"/>
                      <a:pt x="185" y="417"/>
                      <a:pt x="185" y="417"/>
                    </a:cubicBezTo>
                    <a:cubicBezTo>
                      <a:pt x="184" y="417"/>
                      <a:pt x="185" y="417"/>
                      <a:pt x="185" y="416"/>
                    </a:cubicBezTo>
                    <a:cubicBezTo>
                      <a:pt x="185" y="416"/>
                      <a:pt x="184" y="417"/>
                      <a:pt x="184" y="417"/>
                    </a:cubicBezTo>
                    <a:cubicBezTo>
                      <a:pt x="184" y="417"/>
                      <a:pt x="183" y="418"/>
                      <a:pt x="184" y="417"/>
                    </a:cubicBezTo>
                    <a:cubicBezTo>
                      <a:pt x="184" y="417"/>
                      <a:pt x="184" y="417"/>
                      <a:pt x="184" y="417"/>
                    </a:cubicBezTo>
                    <a:cubicBezTo>
                      <a:pt x="184" y="416"/>
                      <a:pt x="183" y="418"/>
                      <a:pt x="183" y="418"/>
                    </a:cubicBezTo>
                    <a:cubicBezTo>
                      <a:pt x="183" y="419"/>
                      <a:pt x="182" y="420"/>
                      <a:pt x="182" y="420"/>
                    </a:cubicBezTo>
                    <a:cubicBezTo>
                      <a:pt x="182" y="419"/>
                      <a:pt x="182" y="420"/>
                      <a:pt x="182" y="419"/>
                    </a:cubicBezTo>
                    <a:cubicBezTo>
                      <a:pt x="182" y="419"/>
                      <a:pt x="182" y="419"/>
                      <a:pt x="182" y="419"/>
                    </a:cubicBezTo>
                    <a:cubicBezTo>
                      <a:pt x="183" y="418"/>
                      <a:pt x="184" y="417"/>
                      <a:pt x="184" y="416"/>
                    </a:cubicBezTo>
                    <a:cubicBezTo>
                      <a:pt x="184" y="416"/>
                      <a:pt x="184" y="416"/>
                      <a:pt x="184" y="416"/>
                    </a:cubicBezTo>
                    <a:cubicBezTo>
                      <a:pt x="184" y="416"/>
                      <a:pt x="184" y="416"/>
                      <a:pt x="184" y="415"/>
                    </a:cubicBezTo>
                    <a:cubicBezTo>
                      <a:pt x="184" y="416"/>
                      <a:pt x="184" y="415"/>
                      <a:pt x="184" y="416"/>
                    </a:cubicBezTo>
                    <a:cubicBezTo>
                      <a:pt x="183" y="416"/>
                      <a:pt x="184" y="415"/>
                      <a:pt x="184" y="416"/>
                    </a:cubicBezTo>
                    <a:cubicBezTo>
                      <a:pt x="183" y="416"/>
                      <a:pt x="183" y="417"/>
                      <a:pt x="183" y="416"/>
                    </a:cubicBezTo>
                    <a:cubicBezTo>
                      <a:pt x="183" y="416"/>
                      <a:pt x="183" y="416"/>
                      <a:pt x="183" y="415"/>
                    </a:cubicBezTo>
                    <a:cubicBezTo>
                      <a:pt x="183" y="415"/>
                      <a:pt x="183" y="416"/>
                      <a:pt x="183" y="416"/>
                    </a:cubicBezTo>
                    <a:cubicBezTo>
                      <a:pt x="183" y="415"/>
                      <a:pt x="183" y="415"/>
                      <a:pt x="183" y="415"/>
                    </a:cubicBezTo>
                    <a:cubicBezTo>
                      <a:pt x="183" y="415"/>
                      <a:pt x="182" y="414"/>
                      <a:pt x="181" y="416"/>
                    </a:cubicBezTo>
                    <a:cubicBezTo>
                      <a:pt x="181" y="415"/>
                      <a:pt x="181" y="415"/>
                      <a:pt x="181" y="414"/>
                    </a:cubicBezTo>
                    <a:cubicBezTo>
                      <a:pt x="181" y="414"/>
                      <a:pt x="180" y="415"/>
                      <a:pt x="180" y="415"/>
                    </a:cubicBezTo>
                    <a:cubicBezTo>
                      <a:pt x="180" y="414"/>
                      <a:pt x="180" y="414"/>
                      <a:pt x="180" y="414"/>
                    </a:cubicBezTo>
                    <a:cubicBezTo>
                      <a:pt x="180" y="414"/>
                      <a:pt x="180" y="414"/>
                      <a:pt x="179" y="414"/>
                    </a:cubicBezTo>
                    <a:cubicBezTo>
                      <a:pt x="179" y="414"/>
                      <a:pt x="180" y="414"/>
                      <a:pt x="180" y="414"/>
                    </a:cubicBezTo>
                    <a:cubicBezTo>
                      <a:pt x="180" y="413"/>
                      <a:pt x="179" y="414"/>
                      <a:pt x="179" y="414"/>
                    </a:cubicBezTo>
                    <a:cubicBezTo>
                      <a:pt x="179" y="414"/>
                      <a:pt x="179" y="414"/>
                      <a:pt x="179" y="414"/>
                    </a:cubicBezTo>
                    <a:cubicBezTo>
                      <a:pt x="179" y="414"/>
                      <a:pt x="179" y="414"/>
                      <a:pt x="179" y="414"/>
                    </a:cubicBezTo>
                    <a:cubicBezTo>
                      <a:pt x="179" y="415"/>
                      <a:pt x="179" y="414"/>
                      <a:pt x="179" y="413"/>
                    </a:cubicBezTo>
                    <a:cubicBezTo>
                      <a:pt x="179" y="414"/>
                      <a:pt x="179" y="414"/>
                      <a:pt x="179" y="414"/>
                    </a:cubicBezTo>
                    <a:cubicBezTo>
                      <a:pt x="179" y="413"/>
                      <a:pt x="178" y="413"/>
                      <a:pt x="178" y="413"/>
                    </a:cubicBezTo>
                    <a:cubicBezTo>
                      <a:pt x="178" y="414"/>
                      <a:pt x="178" y="414"/>
                      <a:pt x="178" y="414"/>
                    </a:cubicBezTo>
                    <a:cubicBezTo>
                      <a:pt x="177" y="415"/>
                      <a:pt x="178" y="414"/>
                      <a:pt x="177" y="415"/>
                    </a:cubicBezTo>
                    <a:cubicBezTo>
                      <a:pt x="177" y="414"/>
                      <a:pt x="177" y="414"/>
                      <a:pt x="178" y="414"/>
                    </a:cubicBezTo>
                    <a:cubicBezTo>
                      <a:pt x="178" y="412"/>
                      <a:pt x="177" y="413"/>
                      <a:pt x="177" y="413"/>
                    </a:cubicBezTo>
                    <a:cubicBezTo>
                      <a:pt x="176" y="413"/>
                      <a:pt x="176" y="413"/>
                      <a:pt x="176" y="413"/>
                    </a:cubicBezTo>
                    <a:cubicBezTo>
                      <a:pt x="176" y="412"/>
                      <a:pt x="175" y="413"/>
                      <a:pt x="175" y="412"/>
                    </a:cubicBezTo>
                    <a:cubicBezTo>
                      <a:pt x="175" y="413"/>
                      <a:pt x="175" y="414"/>
                      <a:pt x="174" y="414"/>
                    </a:cubicBezTo>
                    <a:cubicBezTo>
                      <a:pt x="174" y="414"/>
                      <a:pt x="175" y="412"/>
                      <a:pt x="175" y="412"/>
                    </a:cubicBezTo>
                    <a:cubicBezTo>
                      <a:pt x="175" y="412"/>
                      <a:pt x="174" y="412"/>
                      <a:pt x="174" y="412"/>
                    </a:cubicBezTo>
                    <a:cubicBezTo>
                      <a:pt x="174" y="412"/>
                      <a:pt x="174" y="412"/>
                      <a:pt x="174" y="412"/>
                    </a:cubicBezTo>
                    <a:cubicBezTo>
                      <a:pt x="174" y="412"/>
                      <a:pt x="174" y="413"/>
                      <a:pt x="174" y="412"/>
                    </a:cubicBezTo>
                    <a:cubicBezTo>
                      <a:pt x="174" y="412"/>
                      <a:pt x="174" y="412"/>
                      <a:pt x="174" y="412"/>
                    </a:cubicBezTo>
                    <a:cubicBezTo>
                      <a:pt x="174" y="412"/>
                      <a:pt x="174" y="411"/>
                      <a:pt x="174" y="411"/>
                    </a:cubicBezTo>
                    <a:cubicBezTo>
                      <a:pt x="173" y="412"/>
                      <a:pt x="173" y="412"/>
                      <a:pt x="173" y="412"/>
                    </a:cubicBezTo>
                    <a:cubicBezTo>
                      <a:pt x="173" y="412"/>
                      <a:pt x="173" y="412"/>
                      <a:pt x="173" y="412"/>
                    </a:cubicBezTo>
                    <a:cubicBezTo>
                      <a:pt x="173" y="412"/>
                      <a:pt x="173" y="412"/>
                      <a:pt x="173" y="412"/>
                    </a:cubicBezTo>
                    <a:cubicBezTo>
                      <a:pt x="173" y="412"/>
                      <a:pt x="173" y="412"/>
                      <a:pt x="173" y="412"/>
                    </a:cubicBezTo>
                    <a:cubicBezTo>
                      <a:pt x="173" y="412"/>
                      <a:pt x="173" y="412"/>
                      <a:pt x="173" y="411"/>
                    </a:cubicBezTo>
                    <a:cubicBezTo>
                      <a:pt x="173" y="411"/>
                      <a:pt x="173" y="412"/>
                      <a:pt x="173" y="412"/>
                    </a:cubicBezTo>
                    <a:cubicBezTo>
                      <a:pt x="172" y="413"/>
                      <a:pt x="173" y="412"/>
                      <a:pt x="173" y="412"/>
                    </a:cubicBezTo>
                    <a:cubicBezTo>
                      <a:pt x="173" y="411"/>
                      <a:pt x="173" y="412"/>
                      <a:pt x="173" y="412"/>
                    </a:cubicBezTo>
                    <a:cubicBezTo>
                      <a:pt x="173" y="411"/>
                      <a:pt x="173" y="412"/>
                      <a:pt x="173" y="411"/>
                    </a:cubicBezTo>
                    <a:cubicBezTo>
                      <a:pt x="173" y="411"/>
                      <a:pt x="172" y="412"/>
                      <a:pt x="172" y="412"/>
                    </a:cubicBezTo>
                    <a:cubicBezTo>
                      <a:pt x="172" y="412"/>
                      <a:pt x="172" y="412"/>
                      <a:pt x="172" y="411"/>
                    </a:cubicBezTo>
                    <a:cubicBezTo>
                      <a:pt x="172" y="411"/>
                      <a:pt x="172" y="411"/>
                      <a:pt x="172" y="411"/>
                    </a:cubicBezTo>
                    <a:cubicBezTo>
                      <a:pt x="172" y="412"/>
                      <a:pt x="172" y="412"/>
                      <a:pt x="172" y="412"/>
                    </a:cubicBezTo>
                    <a:cubicBezTo>
                      <a:pt x="172" y="412"/>
                      <a:pt x="171" y="412"/>
                      <a:pt x="172" y="412"/>
                    </a:cubicBezTo>
                    <a:cubicBezTo>
                      <a:pt x="172" y="412"/>
                      <a:pt x="172" y="412"/>
                      <a:pt x="172" y="412"/>
                    </a:cubicBezTo>
                    <a:cubicBezTo>
                      <a:pt x="172" y="412"/>
                      <a:pt x="171" y="412"/>
                      <a:pt x="171" y="413"/>
                    </a:cubicBezTo>
                    <a:cubicBezTo>
                      <a:pt x="171" y="412"/>
                      <a:pt x="171" y="412"/>
                      <a:pt x="171" y="412"/>
                    </a:cubicBezTo>
                    <a:cubicBezTo>
                      <a:pt x="171" y="412"/>
                      <a:pt x="171" y="412"/>
                      <a:pt x="171" y="412"/>
                    </a:cubicBezTo>
                    <a:cubicBezTo>
                      <a:pt x="171" y="411"/>
                      <a:pt x="172" y="411"/>
                      <a:pt x="171" y="410"/>
                    </a:cubicBezTo>
                    <a:cubicBezTo>
                      <a:pt x="171" y="411"/>
                      <a:pt x="171" y="411"/>
                      <a:pt x="171" y="411"/>
                    </a:cubicBezTo>
                    <a:cubicBezTo>
                      <a:pt x="171" y="411"/>
                      <a:pt x="171" y="411"/>
                      <a:pt x="171" y="410"/>
                    </a:cubicBezTo>
                    <a:cubicBezTo>
                      <a:pt x="171" y="410"/>
                      <a:pt x="170" y="412"/>
                      <a:pt x="170" y="411"/>
                    </a:cubicBezTo>
                    <a:cubicBezTo>
                      <a:pt x="170" y="411"/>
                      <a:pt x="170" y="411"/>
                      <a:pt x="170" y="410"/>
                    </a:cubicBezTo>
                    <a:cubicBezTo>
                      <a:pt x="170" y="410"/>
                      <a:pt x="170" y="411"/>
                      <a:pt x="170" y="411"/>
                    </a:cubicBezTo>
                    <a:cubicBezTo>
                      <a:pt x="170" y="411"/>
                      <a:pt x="170" y="410"/>
                      <a:pt x="170" y="411"/>
                    </a:cubicBezTo>
                    <a:cubicBezTo>
                      <a:pt x="170" y="411"/>
                      <a:pt x="170" y="411"/>
                      <a:pt x="170" y="411"/>
                    </a:cubicBezTo>
                    <a:cubicBezTo>
                      <a:pt x="170" y="409"/>
                      <a:pt x="169" y="410"/>
                      <a:pt x="169" y="409"/>
                    </a:cubicBezTo>
                    <a:cubicBezTo>
                      <a:pt x="168" y="410"/>
                      <a:pt x="169" y="410"/>
                      <a:pt x="168" y="410"/>
                    </a:cubicBezTo>
                    <a:cubicBezTo>
                      <a:pt x="169" y="409"/>
                      <a:pt x="168" y="410"/>
                      <a:pt x="168" y="409"/>
                    </a:cubicBezTo>
                    <a:cubicBezTo>
                      <a:pt x="168" y="410"/>
                      <a:pt x="168" y="410"/>
                      <a:pt x="168" y="410"/>
                    </a:cubicBezTo>
                    <a:cubicBezTo>
                      <a:pt x="168" y="410"/>
                      <a:pt x="167" y="412"/>
                      <a:pt x="167" y="410"/>
                    </a:cubicBezTo>
                    <a:cubicBezTo>
                      <a:pt x="167" y="410"/>
                      <a:pt x="167" y="410"/>
                      <a:pt x="167" y="409"/>
                    </a:cubicBezTo>
                    <a:cubicBezTo>
                      <a:pt x="168" y="408"/>
                      <a:pt x="167" y="410"/>
                      <a:pt x="167" y="409"/>
                    </a:cubicBezTo>
                    <a:cubicBezTo>
                      <a:pt x="167" y="409"/>
                      <a:pt x="167" y="410"/>
                      <a:pt x="166" y="410"/>
                    </a:cubicBezTo>
                    <a:cubicBezTo>
                      <a:pt x="166" y="410"/>
                      <a:pt x="166" y="409"/>
                      <a:pt x="166" y="409"/>
                    </a:cubicBezTo>
                    <a:cubicBezTo>
                      <a:pt x="166" y="409"/>
                      <a:pt x="166" y="409"/>
                      <a:pt x="166" y="409"/>
                    </a:cubicBezTo>
                    <a:cubicBezTo>
                      <a:pt x="166" y="409"/>
                      <a:pt x="166" y="409"/>
                      <a:pt x="166" y="409"/>
                    </a:cubicBezTo>
                    <a:cubicBezTo>
                      <a:pt x="166" y="408"/>
                      <a:pt x="166" y="409"/>
                      <a:pt x="165" y="409"/>
                    </a:cubicBezTo>
                    <a:cubicBezTo>
                      <a:pt x="166" y="408"/>
                      <a:pt x="165" y="408"/>
                      <a:pt x="165" y="408"/>
                    </a:cubicBezTo>
                    <a:cubicBezTo>
                      <a:pt x="164" y="409"/>
                      <a:pt x="165" y="407"/>
                      <a:pt x="164" y="409"/>
                    </a:cubicBezTo>
                    <a:cubicBezTo>
                      <a:pt x="164" y="408"/>
                      <a:pt x="164" y="408"/>
                      <a:pt x="164" y="408"/>
                    </a:cubicBezTo>
                    <a:cubicBezTo>
                      <a:pt x="164" y="408"/>
                      <a:pt x="164" y="409"/>
                      <a:pt x="164" y="409"/>
                    </a:cubicBezTo>
                    <a:cubicBezTo>
                      <a:pt x="164" y="408"/>
                      <a:pt x="164" y="408"/>
                      <a:pt x="164" y="408"/>
                    </a:cubicBezTo>
                    <a:cubicBezTo>
                      <a:pt x="164" y="407"/>
                      <a:pt x="164" y="408"/>
                      <a:pt x="164" y="408"/>
                    </a:cubicBezTo>
                    <a:cubicBezTo>
                      <a:pt x="164" y="408"/>
                      <a:pt x="164" y="408"/>
                      <a:pt x="163" y="408"/>
                    </a:cubicBezTo>
                    <a:cubicBezTo>
                      <a:pt x="163" y="408"/>
                      <a:pt x="163" y="408"/>
                      <a:pt x="163" y="408"/>
                    </a:cubicBezTo>
                    <a:cubicBezTo>
                      <a:pt x="163" y="409"/>
                      <a:pt x="163" y="409"/>
                      <a:pt x="163" y="409"/>
                    </a:cubicBezTo>
                    <a:cubicBezTo>
                      <a:pt x="163" y="409"/>
                      <a:pt x="163" y="408"/>
                      <a:pt x="163" y="408"/>
                    </a:cubicBezTo>
                    <a:cubicBezTo>
                      <a:pt x="163" y="407"/>
                      <a:pt x="163" y="408"/>
                      <a:pt x="163" y="408"/>
                    </a:cubicBezTo>
                    <a:cubicBezTo>
                      <a:pt x="163" y="408"/>
                      <a:pt x="163" y="408"/>
                      <a:pt x="163" y="408"/>
                    </a:cubicBezTo>
                    <a:cubicBezTo>
                      <a:pt x="163" y="408"/>
                      <a:pt x="163" y="408"/>
                      <a:pt x="163" y="408"/>
                    </a:cubicBezTo>
                    <a:cubicBezTo>
                      <a:pt x="163" y="408"/>
                      <a:pt x="163" y="408"/>
                      <a:pt x="162" y="408"/>
                    </a:cubicBezTo>
                    <a:cubicBezTo>
                      <a:pt x="162" y="408"/>
                      <a:pt x="162" y="408"/>
                      <a:pt x="162" y="408"/>
                    </a:cubicBezTo>
                    <a:cubicBezTo>
                      <a:pt x="163" y="408"/>
                      <a:pt x="163" y="408"/>
                      <a:pt x="163" y="408"/>
                    </a:cubicBezTo>
                    <a:cubicBezTo>
                      <a:pt x="163" y="408"/>
                      <a:pt x="163" y="408"/>
                      <a:pt x="163" y="408"/>
                    </a:cubicBezTo>
                    <a:cubicBezTo>
                      <a:pt x="163" y="408"/>
                      <a:pt x="163" y="408"/>
                      <a:pt x="163" y="408"/>
                    </a:cubicBezTo>
                    <a:cubicBezTo>
                      <a:pt x="162" y="408"/>
                      <a:pt x="162" y="408"/>
                      <a:pt x="162" y="407"/>
                    </a:cubicBezTo>
                    <a:cubicBezTo>
                      <a:pt x="163" y="407"/>
                      <a:pt x="163" y="407"/>
                      <a:pt x="163" y="407"/>
                    </a:cubicBezTo>
                    <a:cubicBezTo>
                      <a:pt x="163" y="407"/>
                      <a:pt x="162" y="407"/>
                      <a:pt x="162" y="408"/>
                    </a:cubicBezTo>
                    <a:cubicBezTo>
                      <a:pt x="162" y="407"/>
                      <a:pt x="161" y="407"/>
                      <a:pt x="161" y="408"/>
                    </a:cubicBezTo>
                    <a:cubicBezTo>
                      <a:pt x="161" y="408"/>
                      <a:pt x="161" y="407"/>
                      <a:pt x="161" y="407"/>
                    </a:cubicBezTo>
                    <a:cubicBezTo>
                      <a:pt x="161" y="407"/>
                      <a:pt x="160" y="408"/>
                      <a:pt x="160" y="408"/>
                    </a:cubicBezTo>
                    <a:cubicBezTo>
                      <a:pt x="160" y="408"/>
                      <a:pt x="160" y="407"/>
                      <a:pt x="160" y="407"/>
                    </a:cubicBezTo>
                    <a:cubicBezTo>
                      <a:pt x="160" y="407"/>
                      <a:pt x="160" y="408"/>
                      <a:pt x="160" y="408"/>
                    </a:cubicBezTo>
                    <a:cubicBezTo>
                      <a:pt x="160" y="406"/>
                      <a:pt x="159" y="408"/>
                      <a:pt x="159" y="407"/>
                    </a:cubicBezTo>
                    <a:cubicBezTo>
                      <a:pt x="159" y="407"/>
                      <a:pt x="159" y="407"/>
                      <a:pt x="159" y="407"/>
                    </a:cubicBezTo>
                    <a:cubicBezTo>
                      <a:pt x="159" y="407"/>
                      <a:pt x="159" y="407"/>
                      <a:pt x="158" y="408"/>
                    </a:cubicBezTo>
                    <a:cubicBezTo>
                      <a:pt x="158" y="407"/>
                      <a:pt x="158" y="407"/>
                      <a:pt x="158" y="407"/>
                    </a:cubicBezTo>
                    <a:cubicBezTo>
                      <a:pt x="158" y="407"/>
                      <a:pt x="158" y="407"/>
                      <a:pt x="158" y="407"/>
                    </a:cubicBezTo>
                    <a:cubicBezTo>
                      <a:pt x="158" y="408"/>
                      <a:pt x="157" y="408"/>
                      <a:pt x="157" y="408"/>
                    </a:cubicBezTo>
                    <a:cubicBezTo>
                      <a:pt x="157" y="408"/>
                      <a:pt x="157" y="408"/>
                      <a:pt x="157" y="408"/>
                    </a:cubicBezTo>
                    <a:cubicBezTo>
                      <a:pt x="157" y="408"/>
                      <a:pt x="157" y="408"/>
                      <a:pt x="157" y="408"/>
                    </a:cubicBezTo>
                    <a:cubicBezTo>
                      <a:pt x="157" y="408"/>
                      <a:pt x="157" y="408"/>
                      <a:pt x="157" y="408"/>
                    </a:cubicBezTo>
                    <a:cubicBezTo>
                      <a:pt x="157" y="407"/>
                      <a:pt x="157" y="407"/>
                      <a:pt x="157" y="407"/>
                    </a:cubicBezTo>
                    <a:cubicBezTo>
                      <a:pt x="157" y="407"/>
                      <a:pt x="156" y="407"/>
                      <a:pt x="156" y="407"/>
                    </a:cubicBezTo>
                    <a:cubicBezTo>
                      <a:pt x="156" y="408"/>
                      <a:pt x="156" y="407"/>
                      <a:pt x="156" y="407"/>
                    </a:cubicBezTo>
                    <a:cubicBezTo>
                      <a:pt x="155" y="409"/>
                      <a:pt x="155" y="409"/>
                      <a:pt x="155" y="409"/>
                    </a:cubicBezTo>
                    <a:cubicBezTo>
                      <a:pt x="155" y="409"/>
                      <a:pt x="155" y="408"/>
                      <a:pt x="156" y="407"/>
                    </a:cubicBezTo>
                    <a:cubicBezTo>
                      <a:pt x="155" y="407"/>
                      <a:pt x="155" y="409"/>
                      <a:pt x="154" y="409"/>
                    </a:cubicBezTo>
                    <a:cubicBezTo>
                      <a:pt x="154" y="409"/>
                      <a:pt x="154" y="409"/>
                      <a:pt x="154" y="409"/>
                    </a:cubicBezTo>
                    <a:cubicBezTo>
                      <a:pt x="154" y="409"/>
                      <a:pt x="154" y="409"/>
                      <a:pt x="154" y="409"/>
                    </a:cubicBezTo>
                    <a:cubicBezTo>
                      <a:pt x="154" y="408"/>
                      <a:pt x="154" y="408"/>
                      <a:pt x="154" y="408"/>
                    </a:cubicBezTo>
                    <a:cubicBezTo>
                      <a:pt x="154" y="408"/>
                      <a:pt x="154" y="407"/>
                      <a:pt x="154" y="407"/>
                    </a:cubicBezTo>
                    <a:cubicBezTo>
                      <a:pt x="154" y="407"/>
                      <a:pt x="154" y="407"/>
                      <a:pt x="154" y="406"/>
                    </a:cubicBezTo>
                    <a:cubicBezTo>
                      <a:pt x="154" y="408"/>
                      <a:pt x="153" y="407"/>
                      <a:pt x="153" y="408"/>
                    </a:cubicBezTo>
                    <a:cubicBezTo>
                      <a:pt x="153" y="408"/>
                      <a:pt x="153" y="407"/>
                      <a:pt x="153" y="407"/>
                    </a:cubicBezTo>
                    <a:cubicBezTo>
                      <a:pt x="152" y="407"/>
                      <a:pt x="152" y="407"/>
                      <a:pt x="152" y="407"/>
                    </a:cubicBezTo>
                    <a:cubicBezTo>
                      <a:pt x="152" y="407"/>
                      <a:pt x="152" y="407"/>
                      <a:pt x="152" y="407"/>
                    </a:cubicBezTo>
                    <a:cubicBezTo>
                      <a:pt x="152" y="407"/>
                      <a:pt x="151" y="406"/>
                      <a:pt x="151" y="407"/>
                    </a:cubicBezTo>
                    <a:cubicBezTo>
                      <a:pt x="151" y="407"/>
                      <a:pt x="151" y="407"/>
                      <a:pt x="151" y="407"/>
                    </a:cubicBezTo>
                    <a:cubicBezTo>
                      <a:pt x="151" y="406"/>
                      <a:pt x="151" y="408"/>
                      <a:pt x="150" y="407"/>
                    </a:cubicBezTo>
                    <a:cubicBezTo>
                      <a:pt x="151" y="407"/>
                      <a:pt x="151" y="407"/>
                      <a:pt x="151" y="407"/>
                    </a:cubicBezTo>
                    <a:cubicBezTo>
                      <a:pt x="150" y="407"/>
                      <a:pt x="150" y="406"/>
                      <a:pt x="150" y="407"/>
                    </a:cubicBezTo>
                    <a:cubicBezTo>
                      <a:pt x="150" y="407"/>
                      <a:pt x="150" y="407"/>
                      <a:pt x="150" y="407"/>
                    </a:cubicBezTo>
                    <a:cubicBezTo>
                      <a:pt x="150" y="407"/>
                      <a:pt x="150" y="407"/>
                      <a:pt x="149" y="407"/>
                    </a:cubicBezTo>
                    <a:cubicBezTo>
                      <a:pt x="149" y="407"/>
                      <a:pt x="149" y="407"/>
                      <a:pt x="150" y="406"/>
                    </a:cubicBezTo>
                    <a:cubicBezTo>
                      <a:pt x="149" y="406"/>
                      <a:pt x="149" y="407"/>
                      <a:pt x="149" y="407"/>
                    </a:cubicBezTo>
                    <a:cubicBezTo>
                      <a:pt x="149" y="407"/>
                      <a:pt x="149" y="406"/>
                      <a:pt x="149" y="406"/>
                    </a:cubicBezTo>
                    <a:cubicBezTo>
                      <a:pt x="149" y="407"/>
                      <a:pt x="148" y="407"/>
                      <a:pt x="148" y="407"/>
                    </a:cubicBezTo>
                    <a:cubicBezTo>
                      <a:pt x="148" y="407"/>
                      <a:pt x="148" y="406"/>
                      <a:pt x="148" y="406"/>
                    </a:cubicBezTo>
                    <a:cubicBezTo>
                      <a:pt x="147" y="406"/>
                      <a:pt x="146" y="405"/>
                      <a:pt x="145" y="406"/>
                    </a:cubicBezTo>
                    <a:cubicBezTo>
                      <a:pt x="145" y="405"/>
                      <a:pt x="145" y="406"/>
                      <a:pt x="145" y="405"/>
                    </a:cubicBezTo>
                    <a:cubicBezTo>
                      <a:pt x="145" y="406"/>
                      <a:pt x="145" y="405"/>
                      <a:pt x="145" y="405"/>
                    </a:cubicBezTo>
                    <a:cubicBezTo>
                      <a:pt x="145" y="405"/>
                      <a:pt x="145" y="405"/>
                      <a:pt x="145" y="405"/>
                    </a:cubicBezTo>
                    <a:cubicBezTo>
                      <a:pt x="144" y="405"/>
                      <a:pt x="144" y="405"/>
                      <a:pt x="144" y="405"/>
                    </a:cubicBezTo>
                    <a:cubicBezTo>
                      <a:pt x="144" y="405"/>
                      <a:pt x="144" y="405"/>
                      <a:pt x="144" y="405"/>
                    </a:cubicBezTo>
                    <a:cubicBezTo>
                      <a:pt x="144" y="406"/>
                      <a:pt x="144" y="404"/>
                      <a:pt x="144" y="405"/>
                    </a:cubicBezTo>
                    <a:cubicBezTo>
                      <a:pt x="144" y="404"/>
                      <a:pt x="144" y="404"/>
                      <a:pt x="144" y="404"/>
                    </a:cubicBezTo>
                    <a:cubicBezTo>
                      <a:pt x="143" y="405"/>
                      <a:pt x="143" y="404"/>
                      <a:pt x="143" y="405"/>
                    </a:cubicBezTo>
                    <a:cubicBezTo>
                      <a:pt x="143" y="405"/>
                      <a:pt x="143" y="405"/>
                      <a:pt x="143" y="405"/>
                    </a:cubicBezTo>
                    <a:cubicBezTo>
                      <a:pt x="143" y="404"/>
                      <a:pt x="142" y="406"/>
                      <a:pt x="142" y="405"/>
                    </a:cubicBezTo>
                    <a:cubicBezTo>
                      <a:pt x="142" y="405"/>
                      <a:pt x="142" y="405"/>
                      <a:pt x="142" y="406"/>
                    </a:cubicBezTo>
                    <a:cubicBezTo>
                      <a:pt x="142" y="406"/>
                      <a:pt x="142" y="405"/>
                      <a:pt x="142" y="405"/>
                    </a:cubicBezTo>
                    <a:cubicBezTo>
                      <a:pt x="141" y="405"/>
                      <a:pt x="140" y="405"/>
                      <a:pt x="139" y="406"/>
                    </a:cubicBezTo>
                    <a:cubicBezTo>
                      <a:pt x="139" y="406"/>
                      <a:pt x="139" y="406"/>
                      <a:pt x="139" y="405"/>
                    </a:cubicBezTo>
                    <a:cubicBezTo>
                      <a:pt x="139" y="406"/>
                      <a:pt x="138" y="404"/>
                      <a:pt x="138" y="406"/>
                    </a:cubicBezTo>
                    <a:cubicBezTo>
                      <a:pt x="138" y="407"/>
                      <a:pt x="138" y="407"/>
                      <a:pt x="138" y="407"/>
                    </a:cubicBezTo>
                    <a:cubicBezTo>
                      <a:pt x="138" y="407"/>
                      <a:pt x="138" y="406"/>
                      <a:pt x="138" y="406"/>
                    </a:cubicBezTo>
                    <a:cubicBezTo>
                      <a:pt x="137" y="406"/>
                      <a:pt x="137" y="406"/>
                      <a:pt x="137" y="407"/>
                    </a:cubicBezTo>
                    <a:cubicBezTo>
                      <a:pt x="137" y="406"/>
                      <a:pt x="137" y="406"/>
                      <a:pt x="137" y="406"/>
                    </a:cubicBezTo>
                    <a:cubicBezTo>
                      <a:pt x="137" y="406"/>
                      <a:pt x="137" y="407"/>
                      <a:pt x="136" y="407"/>
                    </a:cubicBezTo>
                    <a:cubicBezTo>
                      <a:pt x="136" y="406"/>
                      <a:pt x="136" y="406"/>
                      <a:pt x="136" y="406"/>
                    </a:cubicBezTo>
                    <a:cubicBezTo>
                      <a:pt x="136" y="406"/>
                      <a:pt x="136" y="405"/>
                      <a:pt x="135" y="405"/>
                    </a:cubicBezTo>
                    <a:cubicBezTo>
                      <a:pt x="135" y="404"/>
                      <a:pt x="135" y="404"/>
                      <a:pt x="135" y="403"/>
                    </a:cubicBezTo>
                    <a:cubicBezTo>
                      <a:pt x="137" y="402"/>
                      <a:pt x="138" y="398"/>
                      <a:pt x="139" y="397"/>
                    </a:cubicBezTo>
                    <a:cubicBezTo>
                      <a:pt x="139" y="397"/>
                      <a:pt x="139" y="397"/>
                      <a:pt x="139" y="397"/>
                    </a:cubicBezTo>
                    <a:cubicBezTo>
                      <a:pt x="139" y="396"/>
                      <a:pt x="138" y="395"/>
                      <a:pt x="139" y="395"/>
                    </a:cubicBezTo>
                    <a:cubicBezTo>
                      <a:pt x="139" y="395"/>
                      <a:pt x="140" y="395"/>
                      <a:pt x="140" y="394"/>
                    </a:cubicBezTo>
                    <a:cubicBezTo>
                      <a:pt x="141" y="394"/>
                      <a:pt x="140" y="394"/>
                      <a:pt x="140" y="394"/>
                    </a:cubicBezTo>
                    <a:cubicBezTo>
                      <a:pt x="142" y="392"/>
                      <a:pt x="140" y="389"/>
                      <a:pt x="141" y="388"/>
                    </a:cubicBezTo>
                    <a:cubicBezTo>
                      <a:pt x="141" y="388"/>
                      <a:pt x="142" y="388"/>
                      <a:pt x="142" y="388"/>
                    </a:cubicBezTo>
                    <a:cubicBezTo>
                      <a:pt x="142" y="387"/>
                      <a:pt x="142" y="385"/>
                      <a:pt x="141" y="383"/>
                    </a:cubicBezTo>
                    <a:cubicBezTo>
                      <a:pt x="142" y="384"/>
                      <a:pt x="142" y="384"/>
                      <a:pt x="142" y="384"/>
                    </a:cubicBezTo>
                    <a:cubicBezTo>
                      <a:pt x="142" y="383"/>
                      <a:pt x="142" y="381"/>
                      <a:pt x="141" y="381"/>
                    </a:cubicBezTo>
                    <a:cubicBezTo>
                      <a:pt x="141" y="382"/>
                      <a:pt x="142" y="381"/>
                      <a:pt x="142" y="381"/>
                    </a:cubicBezTo>
                    <a:cubicBezTo>
                      <a:pt x="141" y="382"/>
                      <a:pt x="140" y="381"/>
                      <a:pt x="140" y="380"/>
                    </a:cubicBezTo>
                    <a:cubicBezTo>
                      <a:pt x="141" y="380"/>
                      <a:pt x="141" y="380"/>
                      <a:pt x="141" y="380"/>
                    </a:cubicBezTo>
                    <a:cubicBezTo>
                      <a:pt x="141" y="379"/>
                      <a:pt x="140" y="379"/>
                      <a:pt x="140" y="378"/>
                    </a:cubicBezTo>
                    <a:cubicBezTo>
                      <a:pt x="141" y="377"/>
                      <a:pt x="141" y="378"/>
                      <a:pt x="141" y="378"/>
                    </a:cubicBezTo>
                    <a:cubicBezTo>
                      <a:pt x="143" y="378"/>
                      <a:pt x="142" y="375"/>
                      <a:pt x="142" y="375"/>
                    </a:cubicBezTo>
                    <a:cubicBezTo>
                      <a:pt x="142" y="375"/>
                      <a:pt x="142" y="374"/>
                      <a:pt x="141" y="374"/>
                    </a:cubicBezTo>
                    <a:cubicBezTo>
                      <a:pt x="141" y="374"/>
                      <a:pt x="142" y="374"/>
                      <a:pt x="142" y="373"/>
                    </a:cubicBezTo>
                    <a:cubicBezTo>
                      <a:pt x="141" y="373"/>
                      <a:pt x="140" y="372"/>
                      <a:pt x="139" y="371"/>
                    </a:cubicBezTo>
                    <a:cubicBezTo>
                      <a:pt x="139" y="372"/>
                      <a:pt x="140" y="370"/>
                      <a:pt x="141" y="371"/>
                    </a:cubicBezTo>
                    <a:cubicBezTo>
                      <a:pt x="140" y="369"/>
                      <a:pt x="139" y="368"/>
                      <a:pt x="138" y="367"/>
                    </a:cubicBezTo>
                    <a:cubicBezTo>
                      <a:pt x="138" y="367"/>
                      <a:pt x="137" y="365"/>
                      <a:pt x="137" y="365"/>
                    </a:cubicBezTo>
                    <a:cubicBezTo>
                      <a:pt x="137" y="364"/>
                      <a:pt x="137" y="365"/>
                      <a:pt x="137" y="365"/>
                    </a:cubicBezTo>
                    <a:cubicBezTo>
                      <a:pt x="138" y="364"/>
                      <a:pt x="138" y="364"/>
                      <a:pt x="138" y="364"/>
                    </a:cubicBezTo>
                    <a:cubicBezTo>
                      <a:pt x="138" y="365"/>
                      <a:pt x="139" y="364"/>
                      <a:pt x="140" y="364"/>
                    </a:cubicBezTo>
                    <a:cubicBezTo>
                      <a:pt x="139" y="363"/>
                      <a:pt x="139" y="361"/>
                      <a:pt x="139" y="359"/>
                    </a:cubicBezTo>
                    <a:cubicBezTo>
                      <a:pt x="138" y="361"/>
                      <a:pt x="137" y="358"/>
                      <a:pt x="136" y="358"/>
                    </a:cubicBezTo>
                    <a:cubicBezTo>
                      <a:pt x="135" y="357"/>
                      <a:pt x="137" y="357"/>
                      <a:pt x="137" y="356"/>
                    </a:cubicBezTo>
                    <a:cubicBezTo>
                      <a:pt x="136" y="355"/>
                      <a:pt x="135" y="353"/>
                      <a:pt x="134" y="352"/>
                    </a:cubicBezTo>
                    <a:cubicBezTo>
                      <a:pt x="134" y="352"/>
                      <a:pt x="134" y="352"/>
                      <a:pt x="134" y="352"/>
                    </a:cubicBezTo>
                    <a:cubicBezTo>
                      <a:pt x="133" y="351"/>
                      <a:pt x="132" y="349"/>
                      <a:pt x="130" y="348"/>
                    </a:cubicBezTo>
                    <a:cubicBezTo>
                      <a:pt x="131" y="348"/>
                      <a:pt x="131" y="348"/>
                      <a:pt x="131" y="348"/>
                    </a:cubicBezTo>
                    <a:cubicBezTo>
                      <a:pt x="131" y="346"/>
                      <a:pt x="130" y="349"/>
                      <a:pt x="129" y="347"/>
                    </a:cubicBezTo>
                    <a:cubicBezTo>
                      <a:pt x="130" y="347"/>
                      <a:pt x="130" y="347"/>
                      <a:pt x="130" y="347"/>
                    </a:cubicBezTo>
                    <a:cubicBezTo>
                      <a:pt x="129" y="346"/>
                      <a:pt x="129" y="345"/>
                      <a:pt x="127" y="344"/>
                    </a:cubicBezTo>
                    <a:cubicBezTo>
                      <a:pt x="128" y="344"/>
                      <a:pt x="128" y="344"/>
                      <a:pt x="128" y="344"/>
                    </a:cubicBezTo>
                    <a:cubicBezTo>
                      <a:pt x="127" y="344"/>
                      <a:pt x="126" y="343"/>
                      <a:pt x="125" y="343"/>
                    </a:cubicBezTo>
                    <a:cubicBezTo>
                      <a:pt x="125" y="342"/>
                      <a:pt x="125" y="342"/>
                      <a:pt x="126" y="342"/>
                    </a:cubicBezTo>
                    <a:cubicBezTo>
                      <a:pt x="125" y="341"/>
                      <a:pt x="124" y="342"/>
                      <a:pt x="124" y="341"/>
                    </a:cubicBezTo>
                    <a:cubicBezTo>
                      <a:pt x="124" y="341"/>
                      <a:pt x="123" y="340"/>
                      <a:pt x="124" y="340"/>
                    </a:cubicBezTo>
                    <a:cubicBezTo>
                      <a:pt x="123" y="340"/>
                      <a:pt x="122" y="339"/>
                      <a:pt x="121" y="339"/>
                    </a:cubicBezTo>
                    <a:cubicBezTo>
                      <a:pt x="121" y="339"/>
                      <a:pt x="121" y="338"/>
                      <a:pt x="121" y="337"/>
                    </a:cubicBezTo>
                    <a:cubicBezTo>
                      <a:pt x="120" y="337"/>
                      <a:pt x="119" y="336"/>
                      <a:pt x="117" y="335"/>
                    </a:cubicBezTo>
                    <a:cubicBezTo>
                      <a:pt x="121" y="332"/>
                      <a:pt x="124" y="328"/>
                      <a:pt x="129" y="325"/>
                    </a:cubicBezTo>
                    <a:cubicBezTo>
                      <a:pt x="133" y="322"/>
                      <a:pt x="137" y="318"/>
                      <a:pt x="142" y="315"/>
                    </a:cubicBezTo>
                    <a:cubicBezTo>
                      <a:pt x="142" y="313"/>
                      <a:pt x="144" y="313"/>
                      <a:pt x="144" y="311"/>
                    </a:cubicBezTo>
                    <a:cubicBezTo>
                      <a:pt x="144" y="312"/>
                      <a:pt x="144" y="312"/>
                      <a:pt x="144" y="312"/>
                    </a:cubicBezTo>
                    <a:cubicBezTo>
                      <a:pt x="145" y="310"/>
                      <a:pt x="146" y="311"/>
                      <a:pt x="147" y="311"/>
                    </a:cubicBezTo>
                    <a:cubicBezTo>
                      <a:pt x="147" y="311"/>
                      <a:pt x="147" y="311"/>
                      <a:pt x="147" y="310"/>
                    </a:cubicBezTo>
                    <a:cubicBezTo>
                      <a:pt x="147" y="309"/>
                      <a:pt x="148" y="311"/>
                      <a:pt x="148" y="310"/>
                    </a:cubicBezTo>
                    <a:cubicBezTo>
                      <a:pt x="149" y="311"/>
                      <a:pt x="148" y="310"/>
                      <a:pt x="148" y="310"/>
                    </a:cubicBezTo>
                    <a:cubicBezTo>
                      <a:pt x="149" y="308"/>
                      <a:pt x="148" y="311"/>
                      <a:pt x="151" y="311"/>
                    </a:cubicBezTo>
                    <a:cubicBezTo>
                      <a:pt x="152" y="310"/>
                      <a:pt x="153" y="309"/>
                      <a:pt x="154" y="309"/>
                    </a:cubicBezTo>
                    <a:cubicBezTo>
                      <a:pt x="156" y="308"/>
                      <a:pt x="156" y="308"/>
                      <a:pt x="156" y="308"/>
                    </a:cubicBezTo>
                    <a:cubicBezTo>
                      <a:pt x="158" y="309"/>
                      <a:pt x="160" y="309"/>
                      <a:pt x="162" y="310"/>
                    </a:cubicBezTo>
                    <a:cubicBezTo>
                      <a:pt x="162" y="311"/>
                      <a:pt x="160" y="310"/>
                      <a:pt x="161" y="311"/>
                    </a:cubicBezTo>
                    <a:cubicBezTo>
                      <a:pt x="161" y="310"/>
                      <a:pt x="161" y="311"/>
                      <a:pt x="163" y="311"/>
                    </a:cubicBezTo>
                    <a:cubicBezTo>
                      <a:pt x="163" y="312"/>
                      <a:pt x="163" y="312"/>
                      <a:pt x="163" y="312"/>
                    </a:cubicBezTo>
                    <a:cubicBezTo>
                      <a:pt x="164" y="312"/>
                      <a:pt x="164" y="312"/>
                      <a:pt x="164" y="312"/>
                    </a:cubicBezTo>
                    <a:cubicBezTo>
                      <a:pt x="165" y="312"/>
                      <a:pt x="165" y="312"/>
                      <a:pt x="165" y="312"/>
                    </a:cubicBezTo>
                    <a:cubicBezTo>
                      <a:pt x="165" y="312"/>
                      <a:pt x="166" y="314"/>
                      <a:pt x="166" y="313"/>
                    </a:cubicBezTo>
                    <a:cubicBezTo>
                      <a:pt x="167" y="314"/>
                      <a:pt x="167" y="314"/>
                      <a:pt x="167" y="314"/>
                    </a:cubicBezTo>
                    <a:cubicBezTo>
                      <a:pt x="168" y="313"/>
                      <a:pt x="168" y="315"/>
                      <a:pt x="169" y="314"/>
                    </a:cubicBezTo>
                    <a:cubicBezTo>
                      <a:pt x="169" y="314"/>
                      <a:pt x="169" y="314"/>
                      <a:pt x="169" y="314"/>
                    </a:cubicBezTo>
                    <a:cubicBezTo>
                      <a:pt x="169" y="315"/>
                      <a:pt x="171" y="314"/>
                      <a:pt x="171" y="315"/>
                    </a:cubicBezTo>
                    <a:cubicBezTo>
                      <a:pt x="172" y="315"/>
                      <a:pt x="174" y="316"/>
                      <a:pt x="174" y="315"/>
                    </a:cubicBezTo>
                    <a:cubicBezTo>
                      <a:pt x="174" y="315"/>
                      <a:pt x="174" y="316"/>
                      <a:pt x="174" y="316"/>
                    </a:cubicBezTo>
                    <a:cubicBezTo>
                      <a:pt x="177" y="317"/>
                      <a:pt x="181" y="319"/>
                      <a:pt x="185" y="319"/>
                    </a:cubicBezTo>
                    <a:cubicBezTo>
                      <a:pt x="185" y="319"/>
                      <a:pt x="185" y="319"/>
                      <a:pt x="184" y="319"/>
                    </a:cubicBezTo>
                    <a:cubicBezTo>
                      <a:pt x="187" y="319"/>
                      <a:pt x="188" y="321"/>
                      <a:pt x="190" y="320"/>
                    </a:cubicBezTo>
                    <a:cubicBezTo>
                      <a:pt x="191" y="320"/>
                      <a:pt x="191" y="320"/>
                      <a:pt x="191" y="320"/>
                    </a:cubicBezTo>
                    <a:cubicBezTo>
                      <a:pt x="191" y="320"/>
                      <a:pt x="191" y="321"/>
                      <a:pt x="191" y="321"/>
                    </a:cubicBezTo>
                    <a:cubicBezTo>
                      <a:pt x="192" y="321"/>
                      <a:pt x="193" y="321"/>
                      <a:pt x="194" y="321"/>
                    </a:cubicBezTo>
                    <a:cubicBezTo>
                      <a:pt x="194" y="321"/>
                      <a:pt x="194" y="321"/>
                      <a:pt x="193" y="321"/>
                    </a:cubicBezTo>
                    <a:cubicBezTo>
                      <a:pt x="194" y="322"/>
                      <a:pt x="196" y="321"/>
                      <a:pt x="197" y="322"/>
                    </a:cubicBezTo>
                    <a:cubicBezTo>
                      <a:pt x="196" y="322"/>
                      <a:pt x="196" y="322"/>
                      <a:pt x="196" y="322"/>
                    </a:cubicBezTo>
                    <a:cubicBezTo>
                      <a:pt x="200" y="325"/>
                      <a:pt x="206" y="327"/>
                      <a:pt x="210" y="326"/>
                    </a:cubicBezTo>
                    <a:cubicBezTo>
                      <a:pt x="212" y="326"/>
                      <a:pt x="211" y="328"/>
                      <a:pt x="211" y="328"/>
                    </a:cubicBezTo>
                    <a:cubicBezTo>
                      <a:pt x="215" y="327"/>
                      <a:pt x="220" y="331"/>
                      <a:pt x="224" y="329"/>
                    </a:cubicBezTo>
                    <a:cubicBezTo>
                      <a:pt x="227" y="329"/>
                      <a:pt x="228" y="327"/>
                      <a:pt x="228" y="327"/>
                    </a:cubicBezTo>
                    <a:cubicBezTo>
                      <a:pt x="221" y="326"/>
                      <a:pt x="215" y="324"/>
                      <a:pt x="209" y="321"/>
                    </a:cubicBezTo>
                    <a:cubicBezTo>
                      <a:pt x="207" y="321"/>
                      <a:pt x="204" y="320"/>
                      <a:pt x="202" y="319"/>
                    </a:cubicBezTo>
                    <a:cubicBezTo>
                      <a:pt x="193" y="317"/>
                      <a:pt x="185" y="312"/>
                      <a:pt x="177" y="310"/>
                    </a:cubicBezTo>
                    <a:cubicBezTo>
                      <a:pt x="177" y="310"/>
                      <a:pt x="176" y="310"/>
                      <a:pt x="176" y="310"/>
                    </a:cubicBezTo>
                    <a:cubicBezTo>
                      <a:pt x="176" y="310"/>
                      <a:pt x="176" y="310"/>
                      <a:pt x="176" y="310"/>
                    </a:cubicBezTo>
                    <a:cubicBezTo>
                      <a:pt x="175" y="310"/>
                      <a:pt x="175" y="310"/>
                      <a:pt x="175" y="310"/>
                    </a:cubicBezTo>
                    <a:cubicBezTo>
                      <a:pt x="174" y="310"/>
                      <a:pt x="175" y="309"/>
                      <a:pt x="175" y="310"/>
                    </a:cubicBezTo>
                    <a:cubicBezTo>
                      <a:pt x="172" y="308"/>
                      <a:pt x="169" y="307"/>
                      <a:pt x="166" y="305"/>
                    </a:cubicBezTo>
                    <a:cubicBezTo>
                      <a:pt x="165" y="306"/>
                      <a:pt x="164" y="305"/>
                      <a:pt x="164" y="306"/>
                    </a:cubicBezTo>
                    <a:cubicBezTo>
                      <a:pt x="164" y="305"/>
                      <a:pt x="164" y="305"/>
                      <a:pt x="164" y="305"/>
                    </a:cubicBezTo>
                    <a:cubicBezTo>
                      <a:pt x="163" y="305"/>
                      <a:pt x="162" y="305"/>
                      <a:pt x="162" y="304"/>
                    </a:cubicBezTo>
                    <a:cubicBezTo>
                      <a:pt x="167" y="301"/>
                      <a:pt x="167" y="301"/>
                      <a:pt x="167" y="301"/>
                    </a:cubicBezTo>
                    <a:cubicBezTo>
                      <a:pt x="155" y="298"/>
                      <a:pt x="155" y="298"/>
                      <a:pt x="155" y="298"/>
                    </a:cubicBezTo>
                    <a:cubicBezTo>
                      <a:pt x="154" y="298"/>
                      <a:pt x="152" y="297"/>
                      <a:pt x="151" y="297"/>
                    </a:cubicBezTo>
                    <a:cubicBezTo>
                      <a:pt x="152" y="297"/>
                      <a:pt x="151" y="297"/>
                      <a:pt x="151" y="297"/>
                    </a:cubicBezTo>
                    <a:cubicBezTo>
                      <a:pt x="151" y="297"/>
                      <a:pt x="151" y="297"/>
                      <a:pt x="151" y="297"/>
                    </a:cubicBezTo>
                    <a:cubicBezTo>
                      <a:pt x="152" y="296"/>
                      <a:pt x="151" y="297"/>
                      <a:pt x="150" y="297"/>
                    </a:cubicBezTo>
                    <a:cubicBezTo>
                      <a:pt x="150" y="297"/>
                      <a:pt x="150" y="297"/>
                      <a:pt x="150" y="297"/>
                    </a:cubicBezTo>
                    <a:cubicBezTo>
                      <a:pt x="150" y="297"/>
                      <a:pt x="150" y="297"/>
                      <a:pt x="150" y="297"/>
                    </a:cubicBezTo>
                    <a:cubicBezTo>
                      <a:pt x="150" y="296"/>
                      <a:pt x="150" y="296"/>
                      <a:pt x="151" y="296"/>
                    </a:cubicBezTo>
                    <a:cubicBezTo>
                      <a:pt x="150" y="295"/>
                      <a:pt x="148" y="295"/>
                      <a:pt x="148" y="294"/>
                    </a:cubicBezTo>
                    <a:cubicBezTo>
                      <a:pt x="146" y="294"/>
                      <a:pt x="146" y="292"/>
                      <a:pt x="145" y="293"/>
                    </a:cubicBezTo>
                    <a:cubicBezTo>
                      <a:pt x="146" y="292"/>
                      <a:pt x="145" y="292"/>
                      <a:pt x="145" y="292"/>
                    </a:cubicBezTo>
                    <a:cubicBezTo>
                      <a:pt x="143" y="293"/>
                      <a:pt x="144" y="290"/>
                      <a:pt x="142" y="291"/>
                    </a:cubicBezTo>
                    <a:cubicBezTo>
                      <a:pt x="142" y="290"/>
                      <a:pt x="142" y="290"/>
                      <a:pt x="142" y="290"/>
                    </a:cubicBezTo>
                    <a:cubicBezTo>
                      <a:pt x="140" y="289"/>
                      <a:pt x="138" y="287"/>
                      <a:pt x="135" y="286"/>
                    </a:cubicBezTo>
                    <a:cubicBezTo>
                      <a:pt x="134" y="285"/>
                      <a:pt x="134" y="283"/>
                      <a:pt x="134" y="283"/>
                    </a:cubicBezTo>
                    <a:cubicBezTo>
                      <a:pt x="129" y="283"/>
                      <a:pt x="129" y="283"/>
                      <a:pt x="129" y="283"/>
                    </a:cubicBezTo>
                    <a:cubicBezTo>
                      <a:pt x="128" y="282"/>
                      <a:pt x="127" y="281"/>
                      <a:pt x="126" y="280"/>
                    </a:cubicBezTo>
                    <a:cubicBezTo>
                      <a:pt x="126" y="280"/>
                      <a:pt x="126" y="280"/>
                      <a:pt x="126" y="280"/>
                    </a:cubicBezTo>
                    <a:cubicBezTo>
                      <a:pt x="126" y="280"/>
                      <a:pt x="126" y="280"/>
                      <a:pt x="127" y="280"/>
                    </a:cubicBezTo>
                    <a:cubicBezTo>
                      <a:pt x="126" y="280"/>
                      <a:pt x="126" y="280"/>
                      <a:pt x="126" y="280"/>
                    </a:cubicBezTo>
                    <a:cubicBezTo>
                      <a:pt x="122" y="277"/>
                      <a:pt x="118" y="274"/>
                      <a:pt x="115" y="270"/>
                    </a:cubicBezTo>
                    <a:cubicBezTo>
                      <a:pt x="113" y="270"/>
                      <a:pt x="112" y="268"/>
                      <a:pt x="110" y="267"/>
                    </a:cubicBezTo>
                    <a:cubicBezTo>
                      <a:pt x="110" y="267"/>
                      <a:pt x="110" y="267"/>
                      <a:pt x="110" y="267"/>
                    </a:cubicBezTo>
                    <a:cubicBezTo>
                      <a:pt x="109" y="266"/>
                      <a:pt x="109" y="266"/>
                      <a:pt x="108" y="264"/>
                    </a:cubicBezTo>
                    <a:cubicBezTo>
                      <a:pt x="108" y="264"/>
                      <a:pt x="108" y="263"/>
                      <a:pt x="107" y="264"/>
                    </a:cubicBezTo>
                    <a:cubicBezTo>
                      <a:pt x="106" y="264"/>
                      <a:pt x="108" y="262"/>
                      <a:pt x="107" y="262"/>
                    </a:cubicBezTo>
                    <a:cubicBezTo>
                      <a:pt x="107" y="262"/>
                      <a:pt x="106" y="262"/>
                      <a:pt x="106" y="262"/>
                    </a:cubicBezTo>
                    <a:cubicBezTo>
                      <a:pt x="104" y="261"/>
                      <a:pt x="107" y="262"/>
                      <a:pt x="106" y="259"/>
                    </a:cubicBezTo>
                    <a:cubicBezTo>
                      <a:pt x="103" y="256"/>
                      <a:pt x="100" y="252"/>
                      <a:pt x="99" y="248"/>
                    </a:cubicBezTo>
                    <a:cubicBezTo>
                      <a:pt x="99" y="249"/>
                      <a:pt x="99" y="249"/>
                      <a:pt x="98" y="249"/>
                    </a:cubicBezTo>
                    <a:cubicBezTo>
                      <a:pt x="99" y="248"/>
                      <a:pt x="97" y="248"/>
                      <a:pt x="97" y="247"/>
                    </a:cubicBezTo>
                    <a:cubicBezTo>
                      <a:pt x="98" y="247"/>
                      <a:pt x="98" y="247"/>
                      <a:pt x="98" y="247"/>
                    </a:cubicBezTo>
                    <a:cubicBezTo>
                      <a:pt x="98" y="245"/>
                      <a:pt x="96" y="244"/>
                      <a:pt x="96" y="242"/>
                    </a:cubicBezTo>
                    <a:cubicBezTo>
                      <a:pt x="96" y="242"/>
                      <a:pt x="97" y="242"/>
                      <a:pt x="97" y="243"/>
                    </a:cubicBezTo>
                    <a:cubicBezTo>
                      <a:pt x="95" y="241"/>
                      <a:pt x="96" y="239"/>
                      <a:pt x="94" y="238"/>
                    </a:cubicBezTo>
                    <a:cubicBezTo>
                      <a:pt x="95" y="238"/>
                      <a:pt x="94" y="237"/>
                      <a:pt x="95" y="237"/>
                    </a:cubicBezTo>
                    <a:cubicBezTo>
                      <a:pt x="93" y="236"/>
                      <a:pt x="94" y="233"/>
                      <a:pt x="93" y="232"/>
                    </a:cubicBezTo>
                    <a:cubicBezTo>
                      <a:pt x="93" y="232"/>
                      <a:pt x="93" y="232"/>
                      <a:pt x="93" y="232"/>
                    </a:cubicBezTo>
                    <a:cubicBezTo>
                      <a:pt x="91" y="228"/>
                      <a:pt x="90" y="223"/>
                      <a:pt x="89" y="219"/>
                    </a:cubicBezTo>
                    <a:cubicBezTo>
                      <a:pt x="88" y="216"/>
                      <a:pt x="89" y="213"/>
                      <a:pt x="88" y="210"/>
                    </a:cubicBezTo>
                    <a:cubicBezTo>
                      <a:pt x="88" y="209"/>
                      <a:pt x="88" y="210"/>
                      <a:pt x="87" y="209"/>
                    </a:cubicBezTo>
                    <a:cubicBezTo>
                      <a:pt x="87" y="209"/>
                      <a:pt x="88" y="209"/>
                      <a:pt x="88" y="209"/>
                    </a:cubicBezTo>
                    <a:cubicBezTo>
                      <a:pt x="87" y="208"/>
                      <a:pt x="88" y="206"/>
                      <a:pt x="88" y="204"/>
                    </a:cubicBezTo>
                    <a:cubicBezTo>
                      <a:pt x="87" y="204"/>
                      <a:pt x="87" y="203"/>
                      <a:pt x="87" y="203"/>
                    </a:cubicBezTo>
                    <a:cubicBezTo>
                      <a:pt x="88" y="201"/>
                      <a:pt x="86" y="199"/>
                      <a:pt x="87" y="197"/>
                    </a:cubicBezTo>
                    <a:cubicBezTo>
                      <a:pt x="86" y="197"/>
                      <a:pt x="86" y="195"/>
                      <a:pt x="86" y="195"/>
                    </a:cubicBezTo>
                    <a:cubicBezTo>
                      <a:pt x="86" y="194"/>
                      <a:pt x="87" y="194"/>
                      <a:pt x="87" y="194"/>
                    </a:cubicBezTo>
                    <a:cubicBezTo>
                      <a:pt x="87" y="193"/>
                      <a:pt x="87" y="192"/>
                      <a:pt x="87" y="190"/>
                    </a:cubicBezTo>
                    <a:cubicBezTo>
                      <a:pt x="87" y="189"/>
                      <a:pt x="86" y="189"/>
                      <a:pt x="87" y="188"/>
                    </a:cubicBezTo>
                    <a:cubicBezTo>
                      <a:pt x="88" y="187"/>
                      <a:pt x="87" y="186"/>
                      <a:pt x="87" y="185"/>
                    </a:cubicBezTo>
                    <a:cubicBezTo>
                      <a:pt x="86" y="185"/>
                      <a:pt x="86" y="184"/>
                      <a:pt x="86" y="183"/>
                    </a:cubicBezTo>
                    <a:cubicBezTo>
                      <a:pt x="87" y="183"/>
                      <a:pt x="87" y="183"/>
                      <a:pt x="87" y="183"/>
                    </a:cubicBezTo>
                    <a:cubicBezTo>
                      <a:pt x="87" y="180"/>
                      <a:pt x="89" y="175"/>
                      <a:pt x="88" y="171"/>
                    </a:cubicBezTo>
                    <a:cubicBezTo>
                      <a:pt x="89" y="171"/>
                      <a:pt x="89" y="171"/>
                      <a:pt x="89" y="171"/>
                    </a:cubicBezTo>
                    <a:cubicBezTo>
                      <a:pt x="89" y="167"/>
                      <a:pt x="91" y="164"/>
                      <a:pt x="90" y="160"/>
                    </a:cubicBezTo>
                    <a:cubicBezTo>
                      <a:pt x="91" y="159"/>
                      <a:pt x="92" y="157"/>
                      <a:pt x="92" y="156"/>
                    </a:cubicBezTo>
                    <a:cubicBezTo>
                      <a:pt x="92" y="155"/>
                      <a:pt x="92" y="154"/>
                      <a:pt x="91" y="153"/>
                    </a:cubicBezTo>
                    <a:cubicBezTo>
                      <a:pt x="91" y="152"/>
                      <a:pt x="92" y="152"/>
                      <a:pt x="92" y="152"/>
                    </a:cubicBezTo>
                    <a:cubicBezTo>
                      <a:pt x="93" y="151"/>
                      <a:pt x="94" y="149"/>
                      <a:pt x="94" y="148"/>
                    </a:cubicBezTo>
                    <a:cubicBezTo>
                      <a:pt x="94" y="148"/>
                      <a:pt x="94" y="148"/>
                      <a:pt x="94" y="148"/>
                    </a:cubicBezTo>
                    <a:cubicBezTo>
                      <a:pt x="94" y="146"/>
                      <a:pt x="94" y="144"/>
                      <a:pt x="95" y="143"/>
                    </a:cubicBezTo>
                    <a:cubicBezTo>
                      <a:pt x="95" y="142"/>
                      <a:pt x="95" y="141"/>
                      <a:pt x="94" y="141"/>
                    </a:cubicBezTo>
                    <a:cubicBezTo>
                      <a:pt x="94" y="141"/>
                      <a:pt x="95" y="141"/>
                      <a:pt x="95" y="140"/>
                    </a:cubicBezTo>
                    <a:cubicBezTo>
                      <a:pt x="96" y="141"/>
                      <a:pt x="96" y="141"/>
                      <a:pt x="96" y="141"/>
                    </a:cubicBezTo>
                    <a:cubicBezTo>
                      <a:pt x="97" y="138"/>
                      <a:pt x="98" y="135"/>
                      <a:pt x="99" y="132"/>
                    </a:cubicBezTo>
                    <a:cubicBezTo>
                      <a:pt x="100" y="131"/>
                      <a:pt x="100" y="129"/>
                      <a:pt x="101" y="127"/>
                    </a:cubicBezTo>
                    <a:cubicBezTo>
                      <a:pt x="101" y="126"/>
                      <a:pt x="103" y="125"/>
                      <a:pt x="102" y="123"/>
                    </a:cubicBezTo>
                    <a:cubicBezTo>
                      <a:pt x="103" y="123"/>
                      <a:pt x="103" y="123"/>
                      <a:pt x="103" y="123"/>
                    </a:cubicBezTo>
                    <a:cubicBezTo>
                      <a:pt x="103" y="122"/>
                      <a:pt x="104" y="120"/>
                      <a:pt x="106" y="119"/>
                    </a:cubicBezTo>
                    <a:cubicBezTo>
                      <a:pt x="106" y="118"/>
                      <a:pt x="105" y="117"/>
                      <a:pt x="106" y="116"/>
                    </a:cubicBezTo>
                    <a:cubicBezTo>
                      <a:pt x="106" y="117"/>
                      <a:pt x="106" y="117"/>
                      <a:pt x="106" y="117"/>
                    </a:cubicBezTo>
                    <a:cubicBezTo>
                      <a:pt x="106" y="116"/>
                      <a:pt x="106" y="115"/>
                      <a:pt x="105" y="114"/>
                    </a:cubicBezTo>
                    <a:cubicBezTo>
                      <a:pt x="106" y="114"/>
                      <a:pt x="106" y="114"/>
                      <a:pt x="106" y="113"/>
                    </a:cubicBezTo>
                    <a:cubicBezTo>
                      <a:pt x="106" y="114"/>
                      <a:pt x="106" y="114"/>
                      <a:pt x="107" y="114"/>
                    </a:cubicBezTo>
                    <a:cubicBezTo>
                      <a:pt x="107" y="114"/>
                      <a:pt x="107" y="114"/>
                      <a:pt x="107" y="114"/>
                    </a:cubicBezTo>
                    <a:cubicBezTo>
                      <a:pt x="107" y="115"/>
                      <a:pt x="107" y="115"/>
                      <a:pt x="107" y="116"/>
                    </a:cubicBezTo>
                    <a:cubicBezTo>
                      <a:pt x="107" y="115"/>
                      <a:pt x="107" y="115"/>
                      <a:pt x="108" y="114"/>
                    </a:cubicBezTo>
                    <a:cubicBezTo>
                      <a:pt x="108" y="114"/>
                      <a:pt x="108" y="114"/>
                      <a:pt x="108" y="114"/>
                    </a:cubicBezTo>
                    <a:cubicBezTo>
                      <a:pt x="108" y="115"/>
                      <a:pt x="108" y="115"/>
                      <a:pt x="108" y="115"/>
                    </a:cubicBezTo>
                    <a:cubicBezTo>
                      <a:pt x="109" y="114"/>
                      <a:pt x="110" y="113"/>
                      <a:pt x="110" y="115"/>
                    </a:cubicBezTo>
                    <a:cubicBezTo>
                      <a:pt x="110" y="113"/>
                      <a:pt x="110" y="115"/>
                      <a:pt x="109" y="114"/>
                    </a:cubicBezTo>
                    <a:cubicBezTo>
                      <a:pt x="109" y="112"/>
                      <a:pt x="110" y="113"/>
                      <a:pt x="110" y="113"/>
                    </a:cubicBezTo>
                    <a:cubicBezTo>
                      <a:pt x="110" y="114"/>
                      <a:pt x="112" y="114"/>
                      <a:pt x="112" y="114"/>
                    </a:cubicBezTo>
                    <a:cubicBezTo>
                      <a:pt x="112" y="114"/>
                      <a:pt x="113" y="115"/>
                      <a:pt x="113" y="115"/>
                    </a:cubicBezTo>
                    <a:cubicBezTo>
                      <a:pt x="113" y="114"/>
                      <a:pt x="113" y="114"/>
                      <a:pt x="113" y="114"/>
                    </a:cubicBezTo>
                    <a:cubicBezTo>
                      <a:pt x="113" y="116"/>
                      <a:pt x="115" y="114"/>
                      <a:pt x="115" y="115"/>
                    </a:cubicBezTo>
                    <a:cubicBezTo>
                      <a:pt x="115" y="116"/>
                      <a:pt x="114" y="116"/>
                      <a:pt x="115" y="117"/>
                    </a:cubicBezTo>
                    <a:cubicBezTo>
                      <a:pt x="115" y="115"/>
                      <a:pt x="116" y="115"/>
                      <a:pt x="116" y="114"/>
                    </a:cubicBezTo>
                    <a:cubicBezTo>
                      <a:pt x="117" y="115"/>
                      <a:pt x="117" y="115"/>
                      <a:pt x="117" y="115"/>
                    </a:cubicBezTo>
                    <a:cubicBezTo>
                      <a:pt x="117" y="116"/>
                      <a:pt x="116" y="116"/>
                      <a:pt x="116" y="117"/>
                    </a:cubicBezTo>
                    <a:cubicBezTo>
                      <a:pt x="116" y="116"/>
                      <a:pt x="117" y="118"/>
                      <a:pt x="117" y="117"/>
                    </a:cubicBezTo>
                    <a:cubicBezTo>
                      <a:pt x="126" y="115"/>
                      <a:pt x="126" y="115"/>
                      <a:pt x="126" y="115"/>
                    </a:cubicBezTo>
                    <a:cubicBezTo>
                      <a:pt x="126" y="114"/>
                      <a:pt x="126" y="114"/>
                      <a:pt x="126" y="114"/>
                    </a:cubicBezTo>
                    <a:cubicBezTo>
                      <a:pt x="126" y="114"/>
                      <a:pt x="126" y="114"/>
                      <a:pt x="125" y="114"/>
                    </a:cubicBezTo>
                    <a:cubicBezTo>
                      <a:pt x="125" y="114"/>
                      <a:pt x="125" y="114"/>
                      <a:pt x="125" y="114"/>
                    </a:cubicBezTo>
                    <a:cubicBezTo>
                      <a:pt x="120" y="114"/>
                      <a:pt x="120" y="114"/>
                      <a:pt x="120" y="114"/>
                    </a:cubicBezTo>
                    <a:cubicBezTo>
                      <a:pt x="123" y="111"/>
                      <a:pt x="123" y="111"/>
                      <a:pt x="123" y="111"/>
                    </a:cubicBezTo>
                    <a:cubicBezTo>
                      <a:pt x="125" y="113"/>
                      <a:pt x="125" y="113"/>
                      <a:pt x="125" y="113"/>
                    </a:cubicBezTo>
                    <a:cubicBezTo>
                      <a:pt x="124" y="113"/>
                      <a:pt x="124" y="113"/>
                      <a:pt x="124" y="112"/>
                    </a:cubicBezTo>
                    <a:cubicBezTo>
                      <a:pt x="125" y="112"/>
                      <a:pt x="125" y="113"/>
                      <a:pt x="125" y="113"/>
                    </a:cubicBezTo>
                    <a:cubicBezTo>
                      <a:pt x="125" y="112"/>
                      <a:pt x="125" y="111"/>
                      <a:pt x="124" y="111"/>
                    </a:cubicBezTo>
                    <a:cubicBezTo>
                      <a:pt x="125" y="111"/>
                      <a:pt x="124" y="110"/>
                      <a:pt x="125" y="110"/>
                    </a:cubicBezTo>
                    <a:cubicBezTo>
                      <a:pt x="126" y="110"/>
                      <a:pt x="125" y="111"/>
                      <a:pt x="125" y="111"/>
                    </a:cubicBezTo>
                    <a:cubicBezTo>
                      <a:pt x="126" y="110"/>
                      <a:pt x="124" y="109"/>
                      <a:pt x="124" y="108"/>
                    </a:cubicBezTo>
                    <a:cubicBezTo>
                      <a:pt x="124" y="108"/>
                      <a:pt x="122" y="107"/>
                      <a:pt x="122" y="106"/>
                    </a:cubicBezTo>
                    <a:cubicBezTo>
                      <a:pt x="124" y="105"/>
                      <a:pt x="122" y="107"/>
                      <a:pt x="124" y="107"/>
                    </a:cubicBezTo>
                    <a:cubicBezTo>
                      <a:pt x="124" y="106"/>
                      <a:pt x="124" y="106"/>
                      <a:pt x="124" y="106"/>
                    </a:cubicBezTo>
                    <a:cubicBezTo>
                      <a:pt x="126" y="106"/>
                      <a:pt x="125" y="109"/>
                      <a:pt x="127" y="109"/>
                    </a:cubicBezTo>
                    <a:cubicBezTo>
                      <a:pt x="127" y="108"/>
                      <a:pt x="127" y="108"/>
                      <a:pt x="127" y="108"/>
                    </a:cubicBezTo>
                    <a:cubicBezTo>
                      <a:pt x="127" y="109"/>
                      <a:pt x="128" y="109"/>
                      <a:pt x="128" y="109"/>
                    </a:cubicBezTo>
                    <a:cubicBezTo>
                      <a:pt x="127" y="109"/>
                      <a:pt x="129" y="108"/>
                      <a:pt x="129" y="108"/>
                    </a:cubicBezTo>
                    <a:cubicBezTo>
                      <a:pt x="128" y="107"/>
                      <a:pt x="129" y="108"/>
                      <a:pt x="128" y="108"/>
                    </a:cubicBezTo>
                    <a:cubicBezTo>
                      <a:pt x="128" y="107"/>
                      <a:pt x="127" y="106"/>
                      <a:pt x="128" y="105"/>
                    </a:cubicBezTo>
                    <a:cubicBezTo>
                      <a:pt x="128" y="106"/>
                      <a:pt x="129" y="106"/>
                      <a:pt x="130" y="107"/>
                    </a:cubicBezTo>
                    <a:cubicBezTo>
                      <a:pt x="130" y="106"/>
                      <a:pt x="129" y="106"/>
                      <a:pt x="130" y="105"/>
                    </a:cubicBezTo>
                    <a:cubicBezTo>
                      <a:pt x="130" y="106"/>
                      <a:pt x="130" y="106"/>
                      <a:pt x="130" y="106"/>
                    </a:cubicBezTo>
                    <a:cubicBezTo>
                      <a:pt x="132" y="104"/>
                      <a:pt x="134" y="101"/>
                      <a:pt x="134" y="98"/>
                    </a:cubicBezTo>
                    <a:cubicBezTo>
                      <a:pt x="135" y="98"/>
                      <a:pt x="135" y="97"/>
                      <a:pt x="137" y="96"/>
                    </a:cubicBezTo>
                    <a:cubicBezTo>
                      <a:pt x="136" y="97"/>
                      <a:pt x="136" y="96"/>
                      <a:pt x="136" y="96"/>
                    </a:cubicBezTo>
                    <a:cubicBezTo>
                      <a:pt x="137" y="96"/>
                      <a:pt x="137" y="96"/>
                      <a:pt x="137" y="96"/>
                    </a:cubicBezTo>
                    <a:cubicBezTo>
                      <a:pt x="138" y="95"/>
                      <a:pt x="138" y="94"/>
                      <a:pt x="138" y="93"/>
                    </a:cubicBezTo>
                    <a:cubicBezTo>
                      <a:pt x="139" y="93"/>
                      <a:pt x="139" y="93"/>
                      <a:pt x="139" y="93"/>
                    </a:cubicBezTo>
                    <a:cubicBezTo>
                      <a:pt x="140" y="93"/>
                      <a:pt x="139" y="92"/>
                      <a:pt x="139" y="92"/>
                    </a:cubicBezTo>
                    <a:cubicBezTo>
                      <a:pt x="140" y="92"/>
                      <a:pt x="140" y="92"/>
                      <a:pt x="140" y="92"/>
                    </a:cubicBezTo>
                    <a:cubicBezTo>
                      <a:pt x="139" y="92"/>
                      <a:pt x="139" y="92"/>
                      <a:pt x="139" y="92"/>
                    </a:cubicBezTo>
                    <a:cubicBezTo>
                      <a:pt x="140" y="91"/>
                      <a:pt x="140" y="90"/>
                      <a:pt x="141" y="91"/>
                    </a:cubicBezTo>
                    <a:cubicBezTo>
                      <a:pt x="141" y="91"/>
                      <a:pt x="141" y="90"/>
                      <a:pt x="141" y="90"/>
                    </a:cubicBezTo>
                    <a:cubicBezTo>
                      <a:pt x="142" y="90"/>
                      <a:pt x="143" y="89"/>
                      <a:pt x="144" y="88"/>
                    </a:cubicBezTo>
                    <a:cubicBezTo>
                      <a:pt x="143" y="88"/>
                      <a:pt x="143" y="87"/>
                      <a:pt x="142" y="87"/>
                    </a:cubicBezTo>
                    <a:cubicBezTo>
                      <a:pt x="141" y="86"/>
                      <a:pt x="143" y="87"/>
                      <a:pt x="142" y="86"/>
                    </a:cubicBezTo>
                    <a:cubicBezTo>
                      <a:pt x="143" y="86"/>
                      <a:pt x="144" y="86"/>
                      <a:pt x="143" y="87"/>
                    </a:cubicBezTo>
                    <a:cubicBezTo>
                      <a:pt x="146" y="87"/>
                      <a:pt x="147" y="84"/>
                      <a:pt x="148" y="83"/>
                    </a:cubicBezTo>
                    <a:cubicBezTo>
                      <a:pt x="149" y="82"/>
                      <a:pt x="148" y="82"/>
                      <a:pt x="148" y="82"/>
                    </a:cubicBezTo>
                    <a:cubicBezTo>
                      <a:pt x="150" y="82"/>
                      <a:pt x="150" y="80"/>
                      <a:pt x="152" y="79"/>
                    </a:cubicBezTo>
                    <a:cubicBezTo>
                      <a:pt x="151" y="79"/>
                      <a:pt x="151" y="77"/>
                      <a:pt x="151" y="77"/>
                    </a:cubicBezTo>
                    <a:cubicBezTo>
                      <a:pt x="151" y="75"/>
                      <a:pt x="152" y="78"/>
                      <a:pt x="154" y="77"/>
                    </a:cubicBezTo>
                    <a:cubicBezTo>
                      <a:pt x="153" y="77"/>
                      <a:pt x="154" y="76"/>
                      <a:pt x="154" y="76"/>
                    </a:cubicBezTo>
                    <a:cubicBezTo>
                      <a:pt x="154" y="76"/>
                      <a:pt x="154" y="76"/>
                      <a:pt x="154" y="76"/>
                    </a:cubicBezTo>
                    <a:cubicBezTo>
                      <a:pt x="154" y="75"/>
                      <a:pt x="155" y="75"/>
                      <a:pt x="155" y="74"/>
                    </a:cubicBezTo>
                    <a:cubicBezTo>
                      <a:pt x="155" y="75"/>
                      <a:pt x="155" y="75"/>
                      <a:pt x="155" y="75"/>
                    </a:cubicBezTo>
                    <a:cubicBezTo>
                      <a:pt x="156" y="74"/>
                      <a:pt x="157" y="74"/>
                      <a:pt x="157" y="74"/>
                    </a:cubicBezTo>
                    <a:cubicBezTo>
                      <a:pt x="157" y="73"/>
                      <a:pt x="158" y="73"/>
                      <a:pt x="158" y="72"/>
                    </a:cubicBezTo>
                    <a:cubicBezTo>
                      <a:pt x="158" y="72"/>
                      <a:pt x="158" y="72"/>
                      <a:pt x="158" y="72"/>
                    </a:cubicBezTo>
                    <a:cubicBezTo>
                      <a:pt x="157" y="71"/>
                      <a:pt x="157" y="71"/>
                      <a:pt x="157" y="71"/>
                    </a:cubicBezTo>
                    <a:cubicBezTo>
                      <a:pt x="158" y="71"/>
                      <a:pt x="158" y="71"/>
                      <a:pt x="158" y="71"/>
                    </a:cubicBezTo>
                    <a:cubicBezTo>
                      <a:pt x="158" y="72"/>
                      <a:pt x="159" y="72"/>
                      <a:pt x="159" y="72"/>
                    </a:cubicBezTo>
                    <a:cubicBezTo>
                      <a:pt x="160" y="72"/>
                      <a:pt x="158" y="71"/>
                      <a:pt x="158" y="71"/>
                    </a:cubicBezTo>
                    <a:cubicBezTo>
                      <a:pt x="159" y="70"/>
                      <a:pt x="159" y="70"/>
                      <a:pt x="160" y="70"/>
                    </a:cubicBezTo>
                    <a:cubicBezTo>
                      <a:pt x="160" y="71"/>
                      <a:pt x="159" y="71"/>
                      <a:pt x="159" y="71"/>
                    </a:cubicBezTo>
                    <a:cubicBezTo>
                      <a:pt x="159" y="72"/>
                      <a:pt x="160" y="71"/>
                      <a:pt x="160" y="71"/>
                    </a:cubicBezTo>
                    <a:cubicBezTo>
                      <a:pt x="160" y="71"/>
                      <a:pt x="159" y="70"/>
                      <a:pt x="160" y="70"/>
                    </a:cubicBezTo>
                    <a:cubicBezTo>
                      <a:pt x="160" y="70"/>
                      <a:pt x="161" y="69"/>
                      <a:pt x="162" y="70"/>
                    </a:cubicBezTo>
                    <a:cubicBezTo>
                      <a:pt x="162" y="69"/>
                      <a:pt x="162" y="69"/>
                      <a:pt x="162" y="68"/>
                    </a:cubicBezTo>
                    <a:cubicBezTo>
                      <a:pt x="162" y="68"/>
                      <a:pt x="161" y="69"/>
                      <a:pt x="160" y="68"/>
                    </a:cubicBezTo>
                    <a:cubicBezTo>
                      <a:pt x="161" y="68"/>
                      <a:pt x="161" y="67"/>
                      <a:pt x="161" y="67"/>
                    </a:cubicBezTo>
                    <a:cubicBezTo>
                      <a:pt x="161" y="68"/>
                      <a:pt x="161" y="68"/>
                      <a:pt x="161" y="68"/>
                    </a:cubicBezTo>
                    <a:cubicBezTo>
                      <a:pt x="161" y="67"/>
                      <a:pt x="162" y="67"/>
                      <a:pt x="161" y="67"/>
                    </a:cubicBezTo>
                    <a:cubicBezTo>
                      <a:pt x="163" y="67"/>
                      <a:pt x="163" y="67"/>
                      <a:pt x="163" y="67"/>
                    </a:cubicBezTo>
                    <a:cubicBezTo>
                      <a:pt x="163" y="66"/>
                      <a:pt x="163" y="66"/>
                      <a:pt x="164" y="65"/>
                    </a:cubicBezTo>
                    <a:cubicBezTo>
                      <a:pt x="164" y="66"/>
                      <a:pt x="164" y="67"/>
                      <a:pt x="165" y="67"/>
                    </a:cubicBezTo>
                    <a:cubicBezTo>
                      <a:pt x="166" y="65"/>
                      <a:pt x="166" y="65"/>
                      <a:pt x="166" y="65"/>
                    </a:cubicBezTo>
                    <a:cubicBezTo>
                      <a:pt x="166" y="65"/>
                      <a:pt x="166" y="65"/>
                      <a:pt x="167" y="66"/>
                    </a:cubicBezTo>
                    <a:cubicBezTo>
                      <a:pt x="168" y="65"/>
                      <a:pt x="166" y="62"/>
                      <a:pt x="168" y="62"/>
                    </a:cubicBezTo>
                    <a:cubicBezTo>
                      <a:pt x="168" y="64"/>
                      <a:pt x="169" y="63"/>
                      <a:pt x="169" y="63"/>
                    </a:cubicBezTo>
                    <a:cubicBezTo>
                      <a:pt x="169" y="63"/>
                      <a:pt x="169" y="63"/>
                      <a:pt x="169" y="62"/>
                    </a:cubicBezTo>
                    <a:cubicBezTo>
                      <a:pt x="169" y="62"/>
                      <a:pt x="169" y="63"/>
                      <a:pt x="169" y="63"/>
                    </a:cubicBezTo>
                    <a:cubicBezTo>
                      <a:pt x="168" y="63"/>
                      <a:pt x="169" y="62"/>
                      <a:pt x="169" y="62"/>
                    </a:cubicBezTo>
                    <a:cubicBezTo>
                      <a:pt x="171" y="63"/>
                      <a:pt x="173" y="60"/>
                      <a:pt x="175" y="60"/>
                    </a:cubicBezTo>
                    <a:cubicBezTo>
                      <a:pt x="174" y="59"/>
                      <a:pt x="175" y="59"/>
                      <a:pt x="175" y="58"/>
                    </a:cubicBezTo>
                    <a:cubicBezTo>
                      <a:pt x="176" y="60"/>
                      <a:pt x="176" y="58"/>
                      <a:pt x="177" y="58"/>
                    </a:cubicBezTo>
                    <a:cubicBezTo>
                      <a:pt x="176" y="57"/>
                      <a:pt x="176" y="57"/>
                      <a:pt x="176" y="57"/>
                    </a:cubicBezTo>
                    <a:cubicBezTo>
                      <a:pt x="178" y="57"/>
                      <a:pt x="177" y="54"/>
                      <a:pt x="178" y="55"/>
                    </a:cubicBezTo>
                    <a:cubicBezTo>
                      <a:pt x="179" y="55"/>
                      <a:pt x="179" y="56"/>
                      <a:pt x="178" y="57"/>
                    </a:cubicBezTo>
                    <a:cubicBezTo>
                      <a:pt x="180" y="58"/>
                      <a:pt x="180" y="54"/>
                      <a:pt x="181" y="55"/>
                    </a:cubicBezTo>
                    <a:cubicBezTo>
                      <a:pt x="181" y="55"/>
                      <a:pt x="181" y="54"/>
                      <a:pt x="181" y="53"/>
                    </a:cubicBezTo>
                    <a:cubicBezTo>
                      <a:pt x="182" y="54"/>
                      <a:pt x="183" y="54"/>
                      <a:pt x="183" y="54"/>
                    </a:cubicBezTo>
                    <a:cubicBezTo>
                      <a:pt x="184" y="54"/>
                      <a:pt x="184" y="53"/>
                      <a:pt x="184" y="53"/>
                    </a:cubicBezTo>
                    <a:cubicBezTo>
                      <a:pt x="185" y="54"/>
                      <a:pt x="184" y="54"/>
                      <a:pt x="184" y="54"/>
                    </a:cubicBezTo>
                    <a:cubicBezTo>
                      <a:pt x="185" y="54"/>
                      <a:pt x="186" y="53"/>
                      <a:pt x="186" y="53"/>
                    </a:cubicBezTo>
                    <a:cubicBezTo>
                      <a:pt x="189" y="49"/>
                      <a:pt x="189" y="49"/>
                      <a:pt x="189" y="49"/>
                    </a:cubicBezTo>
                    <a:cubicBezTo>
                      <a:pt x="188" y="48"/>
                      <a:pt x="188" y="48"/>
                      <a:pt x="188" y="48"/>
                    </a:cubicBezTo>
                    <a:cubicBezTo>
                      <a:pt x="188" y="48"/>
                      <a:pt x="188" y="48"/>
                      <a:pt x="188" y="48"/>
                    </a:cubicBezTo>
                    <a:cubicBezTo>
                      <a:pt x="189" y="48"/>
                      <a:pt x="188" y="46"/>
                      <a:pt x="189" y="44"/>
                    </a:cubicBezTo>
                    <a:cubicBezTo>
                      <a:pt x="187" y="44"/>
                      <a:pt x="189" y="42"/>
                      <a:pt x="187" y="43"/>
                    </a:cubicBezTo>
                    <a:cubicBezTo>
                      <a:pt x="187" y="43"/>
                      <a:pt x="187" y="43"/>
                      <a:pt x="188" y="42"/>
                    </a:cubicBezTo>
                    <a:cubicBezTo>
                      <a:pt x="187" y="42"/>
                      <a:pt x="186" y="42"/>
                      <a:pt x="186" y="42"/>
                    </a:cubicBezTo>
                    <a:cubicBezTo>
                      <a:pt x="187" y="41"/>
                      <a:pt x="187" y="41"/>
                      <a:pt x="187" y="41"/>
                    </a:cubicBezTo>
                    <a:cubicBezTo>
                      <a:pt x="188" y="41"/>
                      <a:pt x="187" y="40"/>
                      <a:pt x="187" y="39"/>
                    </a:cubicBezTo>
                    <a:cubicBezTo>
                      <a:pt x="186" y="40"/>
                      <a:pt x="187" y="39"/>
                      <a:pt x="186" y="39"/>
                    </a:cubicBezTo>
                    <a:cubicBezTo>
                      <a:pt x="186" y="39"/>
                      <a:pt x="186" y="39"/>
                      <a:pt x="186" y="39"/>
                    </a:cubicBezTo>
                    <a:cubicBezTo>
                      <a:pt x="186" y="39"/>
                      <a:pt x="186" y="39"/>
                      <a:pt x="185" y="38"/>
                    </a:cubicBezTo>
                    <a:cubicBezTo>
                      <a:pt x="189" y="36"/>
                      <a:pt x="193" y="34"/>
                      <a:pt x="197" y="33"/>
                    </a:cubicBezTo>
                    <a:cubicBezTo>
                      <a:pt x="199" y="32"/>
                      <a:pt x="201" y="30"/>
                      <a:pt x="203" y="30"/>
                    </a:cubicBezTo>
                    <a:cubicBezTo>
                      <a:pt x="210" y="26"/>
                      <a:pt x="218" y="24"/>
                      <a:pt x="225" y="21"/>
                    </a:cubicBezTo>
                    <a:cubicBezTo>
                      <a:pt x="225" y="21"/>
                      <a:pt x="225" y="20"/>
                      <a:pt x="225" y="20"/>
                    </a:cubicBezTo>
                    <a:cubicBezTo>
                      <a:pt x="225" y="20"/>
                      <a:pt x="225" y="20"/>
                      <a:pt x="225" y="20"/>
                    </a:cubicBezTo>
                    <a:cubicBezTo>
                      <a:pt x="226" y="19"/>
                      <a:pt x="226" y="19"/>
                      <a:pt x="226" y="19"/>
                    </a:cubicBezTo>
                    <a:cubicBezTo>
                      <a:pt x="226" y="19"/>
                      <a:pt x="226" y="20"/>
                      <a:pt x="226" y="20"/>
                    </a:cubicBezTo>
                    <a:cubicBezTo>
                      <a:pt x="229" y="19"/>
                      <a:pt x="232" y="18"/>
                      <a:pt x="235" y="17"/>
                    </a:cubicBezTo>
                    <a:cubicBezTo>
                      <a:pt x="235" y="16"/>
                      <a:pt x="236" y="17"/>
                      <a:pt x="236" y="16"/>
                    </a:cubicBezTo>
                    <a:cubicBezTo>
                      <a:pt x="236" y="16"/>
                      <a:pt x="236" y="16"/>
                      <a:pt x="236" y="16"/>
                    </a:cubicBezTo>
                    <a:cubicBezTo>
                      <a:pt x="238" y="15"/>
                      <a:pt x="238" y="15"/>
                      <a:pt x="241" y="16"/>
                    </a:cubicBezTo>
                    <a:cubicBezTo>
                      <a:pt x="249" y="15"/>
                      <a:pt x="257" y="12"/>
                      <a:pt x="265" y="12"/>
                    </a:cubicBezTo>
                    <a:cubicBezTo>
                      <a:pt x="273" y="10"/>
                      <a:pt x="282" y="9"/>
                      <a:pt x="290" y="9"/>
                    </a:cubicBezTo>
                    <a:cubicBezTo>
                      <a:pt x="292" y="7"/>
                      <a:pt x="294" y="8"/>
                      <a:pt x="295" y="7"/>
                    </a:cubicBezTo>
                    <a:cubicBezTo>
                      <a:pt x="295" y="7"/>
                      <a:pt x="295" y="7"/>
                      <a:pt x="295" y="7"/>
                    </a:cubicBezTo>
                    <a:cubicBezTo>
                      <a:pt x="297" y="6"/>
                      <a:pt x="297" y="7"/>
                      <a:pt x="299" y="8"/>
                    </a:cubicBezTo>
                    <a:cubicBezTo>
                      <a:pt x="299" y="7"/>
                      <a:pt x="299" y="8"/>
                      <a:pt x="299" y="7"/>
                    </a:cubicBezTo>
                    <a:cubicBezTo>
                      <a:pt x="300" y="6"/>
                      <a:pt x="300" y="8"/>
                      <a:pt x="301" y="8"/>
                    </a:cubicBezTo>
                    <a:cubicBezTo>
                      <a:pt x="301" y="8"/>
                      <a:pt x="301" y="7"/>
                      <a:pt x="301" y="7"/>
                    </a:cubicBezTo>
                    <a:cubicBezTo>
                      <a:pt x="303" y="6"/>
                      <a:pt x="301" y="8"/>
                      <a:pt x="303" y="9"/>
                    </a:cubicBezTo>
                    <a:cubicBezTo>
                      <a:pt x="307" y="9"/>
                      <a:pt x="311" y="8"/>
                      <a:pt x="315" y="9"/>
                    </a:cubicBezTo>
                    <a:cubicBezTo>
                      <a:pt x="315" y="9"/>
                      <a:pt x="315" y="8"/>
                      <a:pt x="315" y="8"/>
                    </a:cubicBezTo>
                    <a:cubicBezTo>
                      <a:pt x="315" y="10"/>
                      <a:pt x="317" y="8"/>
                      <a:pt x="317" y="9"/>
                    </a:cubicBezTo>
                    <a:cubicBezTo>
                      <a:pt x="317" y="9"/>
                      <a:pt x="317" y="9"/>
                      <a:pt x="317" y="9"/>
                    </a:cubicBezTo>
                    <a:cubicBezTo>
                      <a:pt x="318" y="10"/>
                      <a:pt x="320" y="9"/>
                      <a:pt x="321" y="10"/>
                    </a:cubicBezTo>
                    <a:cubicBezTo>
                      <a:pt x="323" y="9"/>
                      <a:pt x="324" y="11"/>
                      <a:pt x="326" y="10"/>
                    </a:cubicBezTo>
                    <a:cubicBezTo>
                      <a:pt x="325" y="11"/>
                      <a:pt x="326" y="11"/>
                      <a:pt x="326" y="11"/>
                    </a:cubicBezTo>
                    <a:cubicBezTo>
                      <a:pt x="328" y="10"/>
                      <a:pt x="329" y="12"/>
                      <a:pt x="331" y="11"/>
                    </a:cubicBezTo>
                    <a:cubicBezTo>
                      <a:pt x="331" y="12"/>
                      <a:pt x="331" y="12"/>
                      <a:pt x="331" y="12"/>
                    </a:cubicBezTo>
                    <a:cubicBezTo>
                      <a:pt x="335" y="12"/>
                      <a:pt x="339" y="13"/>
                      <a:pt x="344" y="13"/>
                    </a:cubicBezTo>
                    <a:cubicBezTo>
                      <a:pt x="346" y="14"/>
                      <a:pt x="349" y="16"/>
                      <a:pt x="351" y="16"/>
                    </a:cubicBezTo>
                    <a:cubicBezTo>
                      <a:pt x="352" y="16"/>
                      <a:pt x="352" y="15"/>
                      <a:pt x="352" y="15"/>
                    </a:cubicBezTo>
                    <a:cubicBezTo>
                      <a:pt x="353" y="15"/>
                      <a:pt x="352" y="16"/>
                      <a:pt x="352" y="16"/>
                    </a:cubicBezTo>
                    <a:cubicBezTo>
                      <a:pt x="354" y="16"/>
                      <a:pt x="355" y="17"/>
                      <a:pt x="357" y="17"/>
                    </a:cubicBezTo>
                    <a:cubicBezTo>
                      <a:pt x="357" y="17"/>
                      <a:pt x="357" y="17"/>
                      <a:pt x="357" y="17"/>
                    </a:cubicBezTo>
                    <a:cubicBezTo>
                      <a:pt x="359" y="18"/>
                      <a:pt x="362" y="18"/>
                      <a:pt x="363" y="19"/>
                    </a:cubicBezTo>
                    <a:cubicBezTo>
                      <a:pt x="363" y="17"/>
                      <a:pt x="365" y="19"/>
                      <a:pt x="365" y="18"/>
                    </a:cubicBezTo>
                    <a:cubicBezTo>
                      <a:pt x="366" y="19"/>
                      <a:pt x="365" y="19"/>
                      <a:pt x="365" y="19"/>
                    </a:cubicBezTo>
                    <a:cubicBezTo>
                      <a:pt x="367" y="19"/>
                      <a:pt x="367" y="20"/>
                      <a:pt x="369" y="21"/>
                    </a:cubicBezTo>
                    <a:cubicBezTo>
                      <a:pt x="370" y="21"/>
                      <a:pt x="370" y="20"/>
                      <a:pt x="371" y="21"/>
                    </a:cubicBezTo>
                    <a:cubicBezTo>
                      <a:pt x="371" y="22"/>
                      <a:pt x="373" y="21"/>
                      <a:pt x="374" y="22"/>
                    </a:cubicBezTo>
                    <a:cubicBezTo>
                      <a:pt x="374" y="21"/>
                      <a:pt x="375" y="21"/>
                      <a:pt x="376" y="21"/>
                    </a:cubicBezTo>
                    <a:cubicBezTo>
                      <a:pt x="375" y="22"/>
                      <a:pt x="375" y="22"/>
                      <a:pt x="375" y="22"/>
                    </a:cubicBezTo>
                    <a:cubicBezTo>
                      <a:pt x="378" y="23"/>
                      <a:pt x="382" y="25"/>
                      <a:pt x="385" y="25"/>
                    </a:cubicBezTo>
                    <a:cubicBezTo>
                      <a:pt x="385" y="26"/>
                      <a:pt x="385" y="26"/>
                      <a:pt x="385" y="26"/>
                    </a:cubicBezTo>
                    <a:cubicBezTo>
                      <a:pt x="389" y="27"/>
                      <a:pt x="392" y="29"/>
                      <a:pt x="395" y="29"/>
                    </a:cubicBezTo>
                    <a:cubicBezTo>
                      <a:pt x="396" y="30"/>
                      <a:pt x="397" y="31"/>
                      <a:pt x="398" y="31"/>
                    </a:cubicBezTo>
                    <a:cubicBezTo>
                      <a:pt x="399" y="31"/>
                      <a:pt x="400" y="32"/>
                      <a:pt x="401" y="31"/>
                    </a:cubicBezTo>
                    <a:cubicBezTo>
                      <a:pt x="401" y="31"/>
                      <a:pt x="401" y="32"/>
                      <a:pt x="401" y="32"/>
                    </a:cubicBezTo>
                    <a:cubicBezTo>
                      <a:pt x="403" y="33"/>
                      <a:pt x="404" y="35"/>
                      <a:pt x="405" y="34"/>
                    </a:cubicBezTo>
                    <a:cubicBezTo>
                      <a:pt x="405" y="35"/>
                      <a:pt x="405" y="35"/>
                      <a:pt x="405" y="35"/>
                    </a:cubicBezTo>
                    <a:cubicBezTo>
                      <a:pt x="406" y="35"/>
                      <a:pt x="408" y="35"/>
                      <a:pt x="409" y="36"/>
                    </a:cubicBezTo>
                    <a:cubicBezTo>
                      <a:pt x="410" y="36"/>
                      <a:pt x="411" y="37"/>
                      <a:pt x="411" y="36"/>
                    </a:cubicBezTo>
                    <a:cubicBezTo>
                      <a:pt x="412" y="36"/>
                      <a:pt x="411" y="37"/>
                      <a:pt x="412" y="36"/>
                    </a:cubicBezTo>
                    <a:cubicBezTo>
                      <a:pt x="411" y="37"/>
                      <a:pt x="411" y="37"/>
                      <a:pt x="411" y="37"/>
                    </a:cubicBezTo>
                    <a:cubicBezTo>
                      <a:pt x="413" y="39"/>
                      <a:pt x="416" y="40"/>
                      <a:pt x="419" y="41"/>
                    </a:cubicBezTo>
                    <a:cubicBezTo>
                      <a:pt x="419" y="42"/>
                      <a:pt x="421" y="42"/>
                      <a:pt x="422" y="44"/>
                    </a:cubicBezTo>
                    <a:cubicBezTo>
                      <a:pt x="424" y="44"/>
                      <a:pt x="425" y="46"/>
                      <a:pt x="426" y="45"/>
                    </a:cubicBezTo>
                    <a:cubicBezTo>
                      <a:pt x="426" y="45"/>
                      <a:pt x="426" y="45"/>
                      <a:pt x="426" y="45"/>
                    </a:cubicBezTo>
                    <a:cubicBezTo>
                      <a:pt x="427" y="46"/>
                      <a:pt x="428" y="47"/>
                      <a:pt x="430" y="49"/>
                    </a:cubicBezTo>
                    <a:cubicBezTo>
                      <a:pt x="430" y="49"/>
                      <a:pt x="431" y="49"/>
                      <a:pt x="432" y="49"/>
                    </a:cubicBezTo>
                    <a:cubicBezTo>
                      <a:pt x="431" y="49"/>
                      <a:pt x="431" y="49"/>
                      <a:pt x="431" y="49"/>
                    </a:cubicBezTo>
                    <a:cubicBezTo>
                      <a:pt x="432" y="50"/>
                      <a:pt x="433" y="49"/>
                      <a:pt x="434" y="49"/>
                    </a:cubicBezTo>
                    <a:cubicBezTo>
                      <a:pt x="434" y="49"/>
                      <a:pt x="434" y="49"/>
                      <a:pt x="435" y="50"/>
                    </a:cubicBezTo>
                    <a:cubicBezTo>
                      <a:pt x="434" y="50"/>
                      <a:pt x="433" y="50"/>
                      <a:pt x="432" y="50"/>
                    </a:cubicBezTo>
                    <a:cubicBezTo>
                      <a:pt x="433" y="51"/>
                      <a:pt x="435" y="51"/>
                      <a:pt x="435" y="52"/>
                    </a:cubicBezTo>
                    <a:cubicBezTo>
                      <a:pt x="435" y="53"/>
                      <a:pt x="436" y="53"/>
                      <a:pt x="437" y="52"/>
                    </a:cubicBezTo>
                    <a:cubicBezTo>
                      <a:pt x="436" y="52"/>
                      <a:pt x="437" y="53"/>
                      <a:pt x="436" y="53"/>
                    </a:cubicBezTo>
                    <a:cubicBezTo>
                      <a:pt x="437" y="53"/>
                      <a:pt x="437" y="53"/>
                      <a:pt x="438" y="53"/>
                    </a:cubicBezTo>
                    <a:cubicBezTo>
                      <a:pt x="437" y="53"/>
                      <a:pt x="437" y="53"/>
                      <a:pt x="437" y="53"/>
                    </a:cubicBezTo>
                    <a:cubicBezTo>
                      <a:pt x="438" y="53"/>
                      <a:pt x="438" y="53"/>
                      <a:pt x="439" y="53"/>
                    </a:cubicBezTo>
                    <a:cubicBezTo>
                      <a:pt x="438" y="52"/>
                      <a:pt x="438" y="53"/>
                      <a:pt x="438" y="52"/>
                    </a:cubicBezTo>
                    <a:cubicBezTo>
                      <a:pt x="439" y="52"/>
                      <a:pt x="440" y="52"/>
                      <a:pt x="440" y="53"/>
                    </a:cubicBezTo>
                    <a:cubicBezTo>
                      <a:pt x="439" y="53"/>
                      <a:pt x="439" y="53"/>
                      <a:pt x="439" y="53"/>
                    </a:cubicBezTo>
                    <a:cubicBezTo>
                      <a:pt x="439" y="54"/>
                      <a:pt x="439" y="54"/>
                      <a:pt x="439" y="54"/>
                    </a:cubicBezTo>
                    <a:cubicBezTo>
                      <a:pt x="438" y="55"/>
                      <a:pt x="436" y="56"/>
                      <a:pt x="437" y="58"/>
                    </a:cubicBezTo>
                    <a:cubicBezTo>
                      <a:pt x="436" y="58"/>
                      <a:pt x="436" y="58"/>
                      <a:pt x="436" y="58"/>
                    </a:cubicBezTo>
                    <a:cubicBezTo>
                      <a:pt x="436" y="59"/>
                      <a:pt x="436" y="61"/>
                      <a:pt x="435" y="63"/>
                    </a:cubicBezTo>
                    <a:cubicBezTo>
                      <a:pt x="436" y="63"/>
                      <a:pt x="435" y="65"/>
                      <a:pt x="437" y="64"/>
                    </a:cubicBezTo>
                    <a:cubicBezTo>
                      <a:pt x="437" y="64"/>
                      <a:pt x="436" y="64"/>
                      <a:pt x="436" y="65"/>
                    </a:cubicBezTo>
                    <a:cubicBezTo>
                      <a:pt x="438" y="64"/>
                      <a:pt x="438" y="64"/>
                      <a:pt x="438" y="64"/>
                    </a:cubicBezTo>
                    <a:cubicBezTo>
                      <a:pt x="437" y="67"/>
                      <a:pt x="437" y="67"/>
                      <a:pt x="437" y="67"/>
                    </a:cubicBezTo>
                    <a:cubicBezTo>
                      <a:pt x="435" y="64"/>
                      <a:pt x="435" y="64"/>
                      <a:pt x="435" y="64"/>
                    </a:cubicBezTo>
                    <a:cubicBezTo>
                      <a:pt x="435" y="64"/>
                      <a:pt x="435" y="64"/>
                      <a:pt x="435" y="64"/>
                    </a:cubicBezTo>
                    <a:cubicBezTo>
                      <a:pt x="435" y="64"/>
                      <a:pt x="435" y="64"/>
                      <a:pt x="435" y="64"/>
                    </a:cubicBezTo>
                    <a:cubicBezTo>
                      <a:pt x="434" y="66"/>
                      <a:pt x="434" y="66"/>
                      <a:pt x="434" y="66"/>
                    </a:cubicBezTo>
                    <a:cubicBezTo>
                      <a:pt x="436" y="68"/>
                      <a:pt x="436" y="68"/>
                      <a:pt x="436" y="68"/>
                    </a:cubicBezTo>
                    <a:cubicBezTo>
                      <a:pt x="439" y="70"/>
                      <a:pt x="441" y="71"/>
                      <a:pt x="444" y="72"/>
                    </a:cubicBezTo>
                    <a:cubicBezTo>
                      <a:pt x="444" y="74"/>
                      <a:pt x="446" y="74"/>
                      <a:pt x="447" y="76"/>
                    </a:cubicBezTo>
                    <a:cubicBezTo>
                      <a:pt x="448" y="76"/>
                      <a:pt x="449" y="78"/>
                      <a:pt x="451" y="77"/>
                    </a:cubicBezTo>
                    <a:cubicBezTo>
                      <a:pt x="450" y="78"/>
                      <a:pt x="450" y="78"/>
                      <a:pt x="450" y="78"/>
                    </a:cubicBezTo>
                    <a:cubicBezTo>
                      <a:pt x="451" y="79"/>
                      <a:pt x="452" y="80"/>
                      <a:pt x="453" y="82"/>
                    </a:cubicBezTo>
                    <a:cubicBezTo>
                      <a:pt x="454" y="83"/>
                      <a:pt x="455" y="82"/>
                      <a:pt x="456" y="82"/>
                    </a:cubicBezTo>
                    <a:cubicBezTo>
                      <a:pt x="455" y="83"/>
                      <a:pt x="455" y="83"/>
                      <a:pt x="455" y="83"/>
                    </a:cubicBezTo>
                    <a:cubicBezTo>
                      <a:pt x="456" y="83"/>
                      <a:pt x="457" y="83"/>
                      <a:pt x="458" y="82"/>
                    </a:cubicBezTo>
                    <a:cubicBezTo>
                      <a:pt x="458" y="83"/>
                      <a:pt x="459" y="83"/>
                      <a:pt x="459" y="84"/>
                    </a:cubicBezTo>
                    <a:cubicBezTo>
                      <a:pt x="458" y="84"/>
                      <a:pt x="457" y="84"/>
                      <a:pt x="456" y="84"/>
                    </a:cubicBezTo>
                    <a:cubicBezTo>
                      <a:pt x="456" y="85"/>
                      <a:pt x="458" y="85"/>
                      <a:pt x="458" y="86"/>
                    </a:cubicBezTo>
                    <a:cubicBezTo>
                      <a:pt x="458" y="87"/>
                      <a:pt x="459" y="87"/>
                      <a:pt x="460" y="87"/>
                    </a:cubicBezTo>
                    <a:cubicBezTo>
                      <a:pt x="460" y="87"/>
                      <a:pt x="460" y="88"/>
                      <a:pt x="459" y="87"/>
                    </a:cubicBezTo>
                    <a:cubicBezTo>
                      <a:pt x="460" y="88"/>
                      <a:pt x="460" y="88"/>
                      <a:pt x="461" y="88"/>
                    </a:cubicBezTo>
                    <a:cubicBezTo>
                      <a:pt x="461" y="88"/>
                      <a:pt x="461" y="88"/>
                      <a:pt x="460" y="88"/>
                    </a:cubicBezTo>
                    <a:cubicBezTo>
                      <a:pt x="461" y="88"/>
                      <a:pt x="462" y="88"/>
                      <a:pt x="463" y="87"/>
                    </a:cubicBezTo>
                    <a:cubicBezTo>
                      <a:pt x="462" y="87"/>
                      <a:pt x="462" y="87"/>
                      <a:pt x="462" y="87"/>
                    </a:cubicBezTo>
                    <a:cubicBezTo>
                      <a:pt x="462" y="87"/>
                      <a:pt x="463" y="87"/>
                      <a:pt x="463" y="88"/>
                    </a:cubicBezTo>
                    <a:cubicBezTo>
                      <a:pt x="463" y="89"/>
                      <a:pt x="461" y="88"/>
                      <a:pt x="461" y="89"/>
                    </a:cubicBezTo>
                    <a:cubicBezTo>
                      <a:pt x="464" y="89"/>
                      <a:pt x="464" y="89"/>
                      <a:pt x="464" y="89"/>
                    </a:cubicBezTo>
                    <a:cubicBezTo>
                      <a:pt x="463" y="89"/>
                      <a:pt x="463" y="89"/>
                      <a:pt x="464" y="88"/>
                    </a:cubicBezTo>
                    <a:cubicBezTo>
                      <a:pt x="463" y="88"/>
                      <a:pt x="463" y="88"/>
                      <a:pt x="463" y="88"/>
                    </a:cubicBezTo>
                    <a:cubicBezTo>
                      <a:pt x="464" y="87"/>
                      <a:pt x="464" y="87"/>
                      <a:pt x="464" y="87"/>
                    </a:cubicBezTo>
                    <a:cubicBezTo>
                      <a:pt x="463" y="86"/>
                      <a:pt x="463" y="85"/>
                      <a:pt x="462" y="85"/>
                    </a:cubicBezTo>
                    <a:cubicBezTo>
                      <a:pt x="461" y="86"/>
                      <a:pt x="461" y="86"/>
                      <a:pt x="461" y="86"/>
                    </a:cubicBezTo>
                    <a:cubicBezTo>
                      <a:pt x="461" y="85"/>
                      <a:pt x="459" y="85"/>
                      <a:pt x="460" y="84"/>
                    </a:cubicBezTo>
                    <a:cubicBezTo>
                      <a:pt x="460" y="84"/>
                      <a:pt x="460" y="84"/>
                      <a:pt x="461" y="83"/>
                    </a:cubicBezTo>
                    <a:cubicBezTo>
                      <a:pt x="460" y="83"/>
                      <a:pt x="460" y="83"/>
                      <a:pt x="460" y="83"/>
                    </a:cubicBezTo>
                    <a:cubicBezTo>
                      <a:pt x="461" y="82"/>
                      <a:pt x="461" y="82"/>
                      <a:pt x="461" y="82"/>
                    </a:cubicBezTo>
                    <a:cubicBezTo>
                      <a:pt x="460" y="83"/>
                      <a:pt x="459" y="81"/>
                      <a:pt x="459" y="81"/>
                    </a:cubicBezTo>
                    <a:cubicBezTo>
                      <a:pt x="459" y="81"/>
                      <a:pt x="459" y="81"/>
                      <a:pt x="459" y="81"/>
                    </a:cubicBezTo>
                    <a:cubicBezTo>
                      <a:pt x="459" y="80"/>
                      <a:pt x="459" y="82"/>
                      <a:pt x="458" y="81"/>
                    </a:cubicBezTo>
                    <a:cubicBezTo>
                      <a:pt x="458" y="80"/>
                      <a:pt x="459" y="80"/>
                      <a:pt x="459" y="79"/>
                    </a:cubicBezTo>
                    <a:cubicBezTo>
                      <a:pt x="458" y="78"/>
                      <a:pt x="456" y="77"/>
                      <a:pt x="456" y="75"/>
                    </a:cubicBezTo>
                    <a:cubicBezTo>
                      <a:pt x="455" y="75"/>
                      <a:pt x="454" y="74"/>
                      <a:pt x="452" y="74"/>
                    </a:cubicBezTo>
                    <a:cubicBezTo>
                      <a:pt x="452" y="74"/>
                      <a:pt x="453" y="73"/>
                      <a:pt x="452" y="73"/>
                    </a:cubicBezTo>
                    <a:cubicBezTo>
                      <a:pt x="453" y="73"/>
                      <a:pt x="453" y="72"/>
                      <a:pt x="453" y="72"/>
                    </a:cubicBezTo>
                    <a:cubicBezTo>
                      <a:pt x="453" y="72"/>
                      <a:pt x="452" y="70"/>
                      <a:pt x="452" y="72"/>
                    </a:cubicBezTo>
                    <a:cubicBezTo>
                      <a:pt x="451" y="71"/>
                      <a:pt x="450" y="70"/>
                      <a:pt x="448" y="69"/>
                    </a:cubicBezTo>
                    <a:cubicBezTo>
                      <a:pt x="449" y="69"/>
                      <a:pt x="449" y="68"/>
                      <a:pt x="449" y="68"/>
                    </a:cubicBezTo>
                    <a:cubicBezTo>
                      <a:pt x="448" y="68"/>
                      <a:pt x="447" y="68"/>
                      <a:pt x="446" y="67"/>
                    </a:cubicBezTo>
                    <a:cubicBezTo>
                      <a:pt x="446" y="68"/>
                      <a:pt x="446" y="68"/>
                      <a:pt x="445" y="69"/>
                    </a:cubicBezTo>
                    <a:cubicBezTo>
                      <a:pt x="445" y="69"/>
                      <a:pt x="444" y="69"/>
                      <a:pt x="444" y="68"/>
                    </a:cubicBezTo>
                    <a:cubicBezTo>
                      <a:pt x="444" y="68"/>
                      <a:pt x="445" y="67"/>
                      <a:pt x="445" y="67"/>
                    </a:cubicBezTo>
                    <a:cubicBezTo>
                      <a:pt x="445" y="67"/>
                      <a:pt x="445" y="67"/>
                      <a:pt x="445" y="66"/>
                    </a:cubicBezTo>
                    <a:cubicBezTo>
                      <a:pt x="445" y="67"/>
                      <a:pt x="444" y="66"/>
                      <a:pt x="443" y="66"/>
                    </a:cubicBezTo>
                    <a:cubicBezTo>
                      <a:pt x="442" y="65"/>
                      <a:pt x="444" y="65"/>
                      <a:pt x="445" y="65"/>
                    </a:cubicBezTo>
                    <a:cubicBezTo>
                      <a:pt x="445" y="66"/>
                      <a:pt x="445" y="66"/>
                      <a:pt x="445" y="66"/>
                    </a:cubicBezTo>
                    <a:cubicBezTo>
                      <a:pt x="446" y="64"/>
                      <a:pt x="446" y="67"/>
                      <a:pt x="447" y="65"/>
                    </a:cubicBezTo>
                    <a:cubicBezTo>
                      <a:pt x="448" y="65"/>
                      <a:pt x="450" y="66"/>
                      <a:pt x="450" y="67"/>
                    </a:cubicBezTo>
                    <a:cubicBezTo>
                      <a:pt x="451" y="66"/>
                      <a:pt x="449" y="66"/>
                      <a:pt x="450" y="65"/>
                    </a:cubicBezTo>
                    <a:cubicBezTo>
                      <a:pt x="449" y="65"/>
                      <a:pt x="448" y="65"/>
                      <a:pt x="447" y="64"/>
                    </a:cubicBezTo>
                    <a:cubicBezTo>
                      <a:pt x="447" y="65"/>
                      <a:pt x="447" y="65"/>
                      <a:pt x="446" y="65"/>
                    </a:cubicBezTo>
                    <a:cubicBezTo>
                      <a:pt x="446" y="65"/>
                      <a:pt x="445" y="65"/>
                      <a:pt x="445" y="65"/>
                    </a:cubicBezTo>
                    <a:cubicBezTo>
                      <a:pt x="445" y="65"/>
                      <a:pt x="446" y="65"/>
                      <a:pt x="446" y="65"/>
                    </a:cubicBezTo>
                    <a:cubicBezTo>
                      <a:pt x="445" y="65"/>
                      <a:pt x="445" y="64"/>
                      <a:pt x="445" y="64"/>
                    </a:cubicBezTo>
                    <a:cubicBezTo>
                      <a:pt x="445" y="64"/>
                      <a:pt x="445" y="63"/>
                      <a:pt x="445" y="63"/>
                    </a:cubicBezTo>
                    <a:cubicBezTo>
                      <a:pt x="446" y="63"/>
                      <a:pt x="446" y="63"/>
                      <a:pt x="446" y="63"/>
                    </a:cubicBezTo>
                    <a:cubicBezTo>
                      <a:pt x="446" y="62"/>
                      <a:pt x="445" y="63"/>
                      <a:pt x="444" y="62"/>
                    </a:cubicBezTo>
                    <a:cubicBezTo>
                      <a:pt x="444" y="62"/>
                      <a:pt x="444" y="62"/>
                      <a:pt x="444" y="62"/>
                    </a:cubicBezTo>
                    <a:cubicBezTo>
                      <a:pt x="445" y="63"/>
                      <a:pt x="445" y="63"/>
                      <a:pt x="445" y="63"/>
                    </a:cubicBezTo>
                    <a:cubicBezTo>
                      <a:pt x="445" y="63"/>
                      <a:pt x="445" y="62"/>
                      <a:pt x="446" y="62"/>
                    </a:cubicBezTo>
                    <a:cubicBezTo>
                      <a:pt x="446" y="62"/>
                      <a:pt x="446" y="63"/>
                      <a:pt x="446" y="62"/>
                    </a:cubicBezTo>
                    <a:cubicBezTo>
                      <a:pt x="446" y="62"/>
                      <a:pt x="446" y="62"/>
                      <a:pt x="446" y="62"/>
                    </a:cubicBezTo>
                    <a:cubicBezTo>
                      <a:pt x="447" y="62"/>
                      <a:pt x="447" y="62"/>
                      <a:pt x="447" y="62"/>
                    </a:cubicBezTo>
                    <a:cubicBezTo>
                      <a:pt x="447" y="61"/>
                      <a:pt x="447" y="61"/>
                      <a:pt x="447" y="61"/>
                    </a:cubicBezTo>
                    <a:cubicBezTo>
                      <a:pt x="447" y="61"/>
                      <a:pt x="447" y="61"/>
                      <a:pt x="447" y="61"/>
                    </a:cubicBezTo>
                    <a:cubicBezTo>
                      <a:pt x="446" y="61"/>
                      <a:pt x="446" y="61"/>
                      <a:pt x="446" y="61"/>
                    </a:cubicBezTo>
                    <a:cubicBezTo>
                      <a:pt x="446" y="61"/>
                      <a:pt x="446" y="61"/>
                      <a:pt x="446" y="61"/>
                    </a:cubicBezTo>
                    <a:cubicBezTo>
                      <a:pt x="447" y="61"/>
                      <a:pt x="447" y="61"/>
                      <a:pt x="448" y="60"/>
                    </a:cubicBezTo>
                    <a:cubicBezTo>
                      <a:pt x="447" y="61"/>
                      <a:pt x="446" y="60"/>
                      <a:pt x="446" y="59"/>
                    </a:cubicBezTo>
                    <a:cubicBezTo>
                      <a:pt x="446" y="59"/>
                      <a:pt x="448" y="59"/>
                      <a:pt x="448" y="59"/>
                    </a:cubicBezTo>
                    <a:cubicBezTo>
                      <a:pt x="448" y="60"/>
                      <a:pt x="448" y="60"/>
                      <a:pt x="448" y="60"/>
                    </a:cubicBezTo>
                    <a:cubicBezTo>
                      <a:pt x="448" y="59"/>
                      <a:pt x="449" y="60"/>
                      <a:pt x="449" y="59"/>
                    </a:cubicBezTo>
                    <a:cubicBezTo>
                      <a:pt x="447" y="57"/>
                      <a:pt x="447" y="57"/>
                      <a:pt x="447" y="57"/>
                    </a:cubicBezTo>
                    <a:cubicBezTo>
                      <a:pt x="447" y="57"/>
                      <a:pt x="448" y="57"/>
                      <a:pt x="448" y="57"/>
                    </a:cubicBezTo>
                    <a:cubicBezTo>
                      <a:pt x="448" y="58"/>
                      <a:pt x="448" y="58"/>
                      <a:pt x="448" y="58"/>
                    </a:cubicBezTo>
                    <a:cubicBezTo>
                      <a:pt x="448" y="57"/>
                      <a:pt x="450" y="58"/>
                      <a:pt x="450" y="57"/>
                    </a:cubicBezTo>
                    <a:cubicBezTo>
                      <a:pt x="449" y="57"/>
                      <a:pt x="449" y="57"/>
                      <a:pt x="449" y="57"/>
                    </a:cubicBezTo>
                    <a:cubicBezTo>
                      <a:pt x="449" y="56"/>
                      <a:pt x="450" y="57"/>
                      <a:pt x="450" y="57"/>
                    </a:cubicBezTo>
                    <a:cubicBezTo>
                      <a:pt x="449" y="56"/>
                      <a:pt x="450" y="56"/>
                      <a:pt x="450" y="56"/>
                    </a:cubicBezTo>
                    <a:cubicBezTo>
                      <a:pt x="450" y="56"/>
                      <a:pt x="450" y="56"/>
                      <a:pt x="450" y="56"/>
                    </a:cubicBezTo>
                    <a:cubicBezTo>
                      <a:pt x="450" y="55"/>
                      <a:pt x="449" y="54"/>
                      <a:pt x="450" y="54"/>
                    </a:cubicBezTo>
                    <a:cubicBezTo>
                      <a:pt x="449" y="54"/>
                      <a:pt x="450" y="55"/>
                      <a:pt x="449" y="55"/>
                    </a:cubicBezTo>
                    <a:cubicBezTo>
                      <a:pt x="448" y="55"/>
                      <a:pt x="449" y="54"/>
                      <a:pt x="448" y="54"/>
                    </a:cubicBezTo>
                    <a:cubicBezTo>
                      <a:pt x="450" y="55"/>
                      <a:pt x="449" y="53"/>
                      <a:pt x="449" y="52"/>
                    </a:cubicBezTo>
                    <a:cubicBezTo>
                      <a:pt x="450" y="53"/>
                      <a:pt x="450" y="52"/>
                      <a:pt x="451" y="52"/>
                    </a:cubicBezTo>
                    <a:cubicBezTo>
                      <a:pt x="450" y="52"/>
                      <a:pt x="450" y="52"/>
                      <a:pt x="450" y="52"/>
                    </a:cubicBezTo>
                    <a:cubicBezTo>
                      <a:pt x="452" y="53"/>
                      <a:pt x="450" y="51"/>
                      <a:pt x="451" y="50"/>
                    </a:cubicBezTo>
                    <a:cubicBezTo>
                      <a:pt x="451" y="51"/>
                      <a:pt x="452" y="51"/>
                      <a:pt x="452" y="51"/>
                    </a:cubicBezTo>
                    <a:cubicBezTo>
                      <a:pt x="451" y="51"/>
                      <a:pt x="451" y="50"/>
                      <a:pt x="450" y="49"/>
                    </a:cubicBezTo>
                    <a:cubicBezTo>
                      <a:pt x="451" y="49"/>
                      <a:pt x="452" y="50"/>
                      <a:pt x="453" y="51"/>
                    </a:cubicBezTo>
                    <a:cubicBezTo>
                      <a:pt x="452" y="50"/>
                      <a:pt x="454" y="50"/>
                      <a:pt x="453" y="49"/>
                    </a:cubicBezTo>
                    <a:cubicBezTo>
                      <a:pt x="452" y="49"/>
                      <a:pt x="452" y="48"/>
                      <a:pt x="452" y="48"/>
                    </a:cubicBezTo>
                    <a:cubicBezTo>
                      <a:pt x="452" y="47"/>
                      <a:pt x="452" y="48"/>
                      <a:pt x="453" y="48"/>
                    </a:cubicBezTo>
                    <a:cubicBezTo>
                      <a:pt x="453" y="48"/>
                      <a:pt x="453" y="47"/>
                      <a:pt x="452" y="47"/>
                    </a:cubicBezTo>
                    <a:cubicBezTo>
                      <a:pt x="452" y="47"/>
                      <a:pt x="452" y="45"/>
                      <a:pt x="453" y="45"/>
                    </a:cubicBezTo>
                    <a:cubicBezTo>
                      <a:pt x="454" y="46"/>
                      <a:pt x="452" y="47"/>
                      <a:pt x="453" y="47"/>
                    </a:cubicBezTo>
                    <a:cubicBezTo>
                      <a:pt x="454" y="46"/>
                      <a:pt x="452" y="45"/>
                      <a:pt x="452" y="44"/>
                    </a:cubicBezTo>
                    <a:cubicBezTo>
                      <a:pt x="451" y="44"/>
                      <a:pt x="450" y="42"/>
                      <a:pt x="450" y="41"/>
                    </a:cubicBezTo>
                    <a:cubicBezTo>
                      <a:pt x="452" y="41"/>
                      <a:pt x="450" y="42"/>
                      <a:pt x="452" y="43"/>
                    </a:cubicBezTo>
                    <a:cubicBezTo>
                      <a:pt x="452" y="42"/>
                      <a:pt x="452" y="42"/>
                      <a:pt x="452" y="42"/>
                    </a:cubicBezTo>
                    <a:cubicBezTo>
                      <a:pt x="454" y="42"/>
                      <a:pt x="453" y="45"/>
                      <a:pt x="455" y="45"/>
                    </a:cubicBezTo>
                    <a:cubicBezTo>
                      <a:pt x="454" y="44"/>
                      <a:pt x="454" y="44"/>
                      <a:pt x="454" y="44"/>
                    </a:cubicBezTo>
                    <a:cubicBezTo>
                      <a:pt x="455" y="45"/>
                      <a:pt x="455" y="45"/>
                      <a:pt x="456" y="46"/>
                    </a:cubicBezTo>
                    <a:cubicBezTo>
                      <a:pt x="455" y="45"/>
                      <a:pt x="456" y="44"/>
                      <a:pt x="456" y="44"/>
                    </a:cubicBezTo>
                    <a:cubicBezTo>
                      <a:pt x="456" y="43"/>
                      <a:pt x="456" y="45"/>
                      <a:pt x="456" y="44"/>
                    </a:cubicBezTo>
                    <a:cubicBezTo>
                      <a:pt x="456" y="44"/>
                      <a:pt x="455" y="42"/>
                      <a:pt x="456" y="42"/>
                    </a:cubicBezTo>
                    <a:cubicBezTo>
                      <a:pt x="456" y="43"/>
                      <a:pt x="457" y="43"/>
                      <a:pt x="457" y="43"/>
                    </a:cubicBezTo>
                    <a:cubicBezTo>
                      <a:pt x="458" y="43"/>
                      <a:pt x="456" y="42"/>
                      <a:pt x="457" y="42"/>
                    </a:cubicBezTo>
                    <a:cubicBezTo>
                      <a:pt x="458" y="43"/>
                      <a:pt x="458" y="43"/>
                      <a:pt x="458" y="43"/>
                    </a:cubicBezTo>
                    <a:cubicBezTo>
                      <a:pt x="459" y="41"/>
                      <a:pt x="461" y="39"/>
                      <a:pt x="462" y="36"/>
                    </a:cubicBezTo>
                    <a:cubicBezTo>
                      <a:pt x="462" y="37"/>
                      <a:pt x="463" y="36"/>
                      <a:pt x="464" y="36"/>
                    </a:cubicBezTo>
                    <a:cubicBezTo>
                      <a:pt x="464" y="36"/>
                      <a:pt x="464" y="36"/>
                      <a:pt x="464" y="35"/>
                    </a:cubicBezTo>
                    <a:cubicBezTo>
                      <a:pt x="465" y="36"/>
                      <a:pt x="465" y="36"/>
                      <a:pt x="465" y="36"/>
                    </a:cubicBezTo>
                    <a:cubicBezTo>
                      <a:pt x="466" y="36"/>
                      <a:pt x="466" y="35"/>
                      <a:pt x="466" y="34"/>
                    </a:cubicBezTo>
                    <a:cubicBezTo>
                      <a:pt x="467" y="34"/>
                      <a:pt x="467" y="34"/>
                      <a:pt x="467" y="35"/>
                    </a:cubicBezTo>
                    <a:cubicBezTo>
                      <a:pt x="468" y="35"/>
                      <a:pt x="467" y="34"/>
                      <a:pt x="467" y="34"/>
                    </a:cubicBezTo>
                    <a:cubicBezTo>
                      <a:pt x="468" y="34"/>
                      <a:pt x="468" y="34"/>
                      <a:pt x="468" y="34"/>
                    </a:cubicBezTo>
                    <a:cubicBezTo>
                      <a:pt x="468" y="33"/>
                      <a:pt x="468" y="33"/>
                      <a:pt x="468" y="33"/>
                    </a:cubicBezTo>
                    <a:cubicBezTo>
                      <a:pt x="468" y="33"/>
                      <a:pt x="469" y="33"/>
                      <a:pt x="469" y="34"/>
                    </a:cubicBezTo>
                    <a:cubicBezTo>
                      <a:pt x="469" y="34"/>
                      <a:pt x="470" y="33"/>
                      <a:pt x="469" y="33"/>
                    </a:cubicBezTo>
                    <a:cubicBezTo>
                      <a:pt x="470" y="34"/>
                      <a:pt x="471" y="33"/>
                      <a:pt x="472" y="33"/>
                    </a:cubicBezTo>
                    <a:cubicBezTo>
                      <a:pt x="472" y="32"/>
                      <a:pt x="472" y="32"/>
                      <a:pt x="472" y="32"/>
                    </a:cubicBezTo>
                    <a:cubicBezTo>
                      <a:pt x="472" y="32"/>
                      <a:pt x="472" y="32"/>
                      <a:pt x="472" y="32"/>
                    </a:cubicBezTo>
                    <a:cubicBezTo>
                      <a:pt x="472" y="32"/>
                      <a:pt x="472" y="32"/>
                      <a:pt x="472" y="32"/>
                    </a:cubicBezTo>
                    <a:cubicBezTo>
                      <a:pt x="472" y="32"/>
                      <a:pt x="472" y="32"/>
                      <a:pt x="472" y="32"/>
                    </a:cubicBezTo>
                    <a:cubicBezTo>
                      <a:pt x="472" y="31"/>
                      <a:pt x="472" y="31"/>
                      <a:pt x="472" y="31"/>
                    </a:cubicBezTo>
                    <a:cubicBezTo>
                      <a:pt x="471" y="30"/>
                      <a:pt x="472" y="31"/>
                      <a:pt x="472" y="31"/>
                    </a:cubicBezTo>
                    <a:cubicBezTo>
                      <a:pt x="472" y="31"/>
                      <a:pt x="473" y="32"/>
                      <a:pt x="472" y="32"/>
                    </a:cubicBezTo>
                    <a:cubicBezTo>
                      <a:pt x="473" y="33"/>
                      <a:pt x="475" y="32"/>
                      <a:pt x="477" y="33"/>
                    </a:cubicBezTo>
                    <a:cubicBezTo>
                      <a:pt x="477" y="33"/>
                      <a:pt x="477" y="32"/>
                      <a:pt x="477" y="32"/>
                    </a:cubicBezTo>
                    <a:cubicBezTo>
                      <a:pt x="478" y="34"/>
                      <a:pt x="480" y="32"/>
                      <a:pt x="481" y="33"/>
                    </a:cubicBezTo>
                    <a:cubicBezTo>
                      <a:pt x="481" y="33"/>
                      <a:pt x="481" y="31"/>
                      <a:pt x="482" y="32"/>
                    </a:cubicBezTo>
                    <a:cubicBezTo>
                      <a:pt x="483" y="31"/>
                      <a:pt x="482" y="33"/>
                      <a:pt x="482" y="34"/>
                    </a:cubicBezTo>
                    <a:cubicBezTo>
                      <a:pt x="483" y="34"/>
                      <a:pt x="484" y="34"/>
                      <a:pt x="484" y="34"/>
                    </a:cubicBezTo>
                    <a:cubicBezTo>
                      <a:pt x="484" y="34"/>
                      <a:pt x="484" y="34"/>
                      <a:pt x="484" y="34"/>
                    </a:cubicBezTo>
                    <a:cubicBezTo>
                      <a:pt x="484" y="34"/>
                      <a:pt x="485" y="34"/>
                      <a:pt x="485" y="34"/>
                    </a:cubicBezTo>
                    <a:cubicBezTo>
                      <a:pt x="485" y="34"/>
                      <a:pt x="485" y="34"/>
                      <a:pt x="485" y="34"/>
                    </a:cubicBezTo>
                    <a:cubicBezTo>
                      <a:pt x="486" y="35"/>
                      <a:pt x="486" y="35"/>
                      <a:pt x="486" y="36"/>
                    </a:cubicBezTo>
                    <a:cubicBezTo>
                      <a:pt x="487" y="35"/>
                      <a:pt x="488" y="36"/>
                      <a:pt x="488" y="35"/>
                    </a:cubicBezTo>
                    <a:cubicBezTo>
                      <a:pt x="488" y="35"/>
                      <a:pt x="488" y="35"/>
                      <a:pt x="488" y="36"/>
                    </a:cubicBezTo>
                    <a:cubicBezTo>
                      <a:pt x="489" y="35"/>
                      <a:pt x="489" y="35"/>
                      <a:pt x="489" y="35"/>
                    </a:cubicBezTo>
                    <a:cubicBezTo>
                      <a:pt x="489" y="36"/>
                      <a:pt x="489" y="36"/>
                      <a:pt x="489" y="36"/>
                    </a:cubicBezTo>
                    <a:cubicBezTo>
                      <a:pt x="489" y="36"/>
                      <a:pt x="489" y="36"/>
                      <a:pt x="488" y="36"/>
                    </a:cubicBezTo>
                    <a:cubicBezTo>
                      <a:pt x="489" y="37"/>
                      <a:pt x="489" y="36"/>
                      <a:pt x="490" y="35"/>
                    </a:cubicBezTo>
                    <a:cubicBezTo>
                      <a:pt x="491" y="35"/>
                      <a:pt x="490" y="36"/>
                      <a:pt x="490" y="36"/>
                    </a:cubicBezTo>
                    <a:cubicBezTo>
                      <a:pt x="490" y="37"/>
                      <a:pt x="490" y="36"/>
                      <a:pt x="490" y="36"/>
                    </a:cubicBezTo>
                    <a:cubicBezTo>
                      <a:pt x="489" y="37"/>
                      <a:pt x="490" y="37"/>
                      <a:pt x="490" y="37"/>
                    </a:cubicBezTo>
                    <a:cubicBezTo>
                      <a:pt x="490" y="37"/>
                      <a:pt x="490" y="36"/>
                      <a:pt x="491" y="37"/>
                    </a:cubicBezTo>
                    <a:cubicBezTo>
                      <a:pt x="491" y="37"/>
                      <a:pt x="492" y="37"/>
                      <a:pt x="491" y="38"/>
                    </a:cubicBezTo>
                    <a:cubicBezTo>
                      <a:pt x="492" y="38"/>
                      <a:pt x="492" y="38"/>
                      <a:pt x="493" y="38"/>
                    </a:cubicBezTo>
                    <a:cubicBezTo>
                      <a:pt x="493" y="37"/>
                      <a:pt x="492" y="37"/>
                      <a:pt x="492" y="36"/>
                    </a:cubicBezTo>
                    <a:cubicBezTo>
                      <a:pt x="493" y="36"/>
                      <a:pt x="493" y="37"/>
                      <a:pt x="493" y="37"/>
                    </a:cubicBezTo>
                    <a:cubicBezTo>
                      <a:pt x="493" y="37"/>
                      <a:pt x="493" y="37"/>
                      <a:pt x="493" y="37"/>
                    </a:cubicBezTo>
                    <a:cubicBezTo>
                      <a:pt x="493" y="37"/>
                      <a:pt x="494" y="38"/>
                      <a:pt x="494" y="37"/>
                    </a:cubicBezTo>
                    <a:cubicBezTo>
                      <a:pt x="494" y="38"/>
                      <a:pt x="494" y="38"/>
                      <a:pt x="494" y="38"/>
                    </a:cubicBezTo>
                    <a:cubicBezTo>
                      <a:pt x="494" y="38"/>
                      <a:pt x="495" y="38"/>
                      <a:pt x="496" y="38"/>
                    </a:cubicBezTo>
                    <a:cubicBezTo>
                      <a:pt x="495" y="39"/>
                      <a:pt x="494" y="40"/>
                      <a:pt x="495" y="40"/>
                    </a:cubicBezTo>
                    <a:cubicBezTo>
                      <a:pt x="496" y="40"/>
                      <a:pt x="496" y="40"/>
                      <a:pt x="496" y="40"/>
                    </a:cubicBezTo>
                    <a:cubicBezTo>
                      <a:pt x="497" y="40"/>
                      <a:pt x="497" y="41"/>
                      <a:pt x="496" y="41"/>
                    </a:cubicBezTo>
                    <a:cubicBezTo>
                      <a:pt x="497" y="42"/>
                      <a:pt x="499" y="40"/>
                      <a:pt x="500" y="41"/>
                    </a:cubicBezTo>
                    <a:cubicBezTo>
                      <a:pt x="498" y="42"/>
                      <a:pt x="499" y="42"/>
                      <a:pt x="499" y="43"/>
                    </a:cubicBezTo>
                    <a:cubicBezTo>
                      <a:pt x="499" y="43"/>
                      <a:pt x="499" y="42"/>
                      <a:pt x="500" y="42"/>
                    </a:cubicBezTo>
                    <a:cubicBezTo>
                      <a:pt x="500" y="42"/>
                      <a:pt x="499" y="43"/>
                      <a:pt x="499" y="42"/>
                    </a:cubicBezTo>
                    <a:cubicBezTo>
                      <a:pt x="499" y="41"/>
                      <a:pt x="500" y="42"/>
                      <a:pt x="500" y="42"/>
                    </a:cubicBezTo>
                    <a:cubicBezTo>
                      <a:pt x="499" y="44"/>
                      <a:pt x="503" y="45"/>
                      <a:pt x="503" y="47"/>
                    </a:cubicBezTo>
                    <a:cubicBezTo>
                      <a:pt x="504" y="46"/>
                      <a:pt x="504" y="47"/>
                      <a:pt x="505" y="47"/>
                    </a:cubicBezTo>
                    <a:cubicBezTo>
                      <a:pt x="504" y="48"/>
                      <a:pt x="506" y="47"/>
                      <a:pt x="505" y="48"/>
                    </a:cubicBezTo>
                    <a:cubicBezTo>
                      <a:pt x="506" y="47"/>
                      <a:pt x="506" y="47"/>
                      <a:pt x="506" y="47"/>
                    </a:cubicBezTo>
                    <a:cubicBezTo>
                      <a:pt x="506" y="48"/>
                      <a:pt x="509" y="47"/>
                      <a:pt x="508" y="48"/>
                    </a:cubicBezTo>
                    <a:cubicBezTo>
                      <a:pt x="508" y="49"/>
                      <a:pt x="507" y="49"/>
                      <a:pt x="507" y="49"/>
                    </a:cubicBezTo>
                    <a:cubicBezTo>
                      <a:pt x="506" y="51"/>
                      <a:pt x="510" y="50"/>
                      <a:pt x="509" y="51"/>
                    </a:cubicBezTo>
                    <a:cubicBezTo>
                      <a:pt x="509" y="51"/>
                      <a:pt x="510" y="50"/>
                      <a:pt x="511" y="50"/>
                    </a:cubicBezTo>
                    <a:cubicBezTo>
                      <a:pt x="511" y="51"/>
                      <a:pt x="511" y="53"/>
                      <a:pt x="511" y="53"/>
                    </a:cubicBezTo>
                    <a:cubicBezTo>
                      <a:pt x="511" y="53"/>
                      <a:pt x="512" y="53"/>
                      <a:pt x="512" y="54"/>
                    </a:cubicBezTo>
                    <a:cubicBezTo>
                      <a:pt x="511" y="54"/>
                      <a:pt x="511" y="54"/>
                      <a:pt x="511" y="54"/>
                    </a:cubicBezTo>
                    <a:cubicBezTo>
                      <a:pt x="511" y="54"/>
                      <a:pt x="512" y="55"/>
                      <a:pt x="513" y="55"/>
                    </a:cubicBezTo>
                    <a:cubicBezTo>
                      <a:pt x="512" y="56"/>
                      <a:pt x="514" y="57"/>
                      <a:pt x="514" y="58"/>
                    </a:cubicBezTo>
                    <a:cubicBezTo>
                      <a:pt x="515" y="57"/>
                      <a:pt x="514" y="59"/>
                      <a:pt x="516" y="58"/>
                    </a:cubicBezTo>
                    <a:cubicBezTo>
                      <a:pt x="516" y="58"/>
                      <a:pt x="515" y="59"/>
                      <a:pt x="515" y="59"/>
                    </a:cubicBezTo>
                    <a:cubicBezTo>
                      <a:pt x="516" y="59"/>
                      <a:pt x="517" y="58"/>
                      <a:pt x="517" y="59"/>
                    </a:cubicBezTo>
                    <a:cubicBezTo>
                      <a:pt x="516" y="59"/>
                      <a:pt x="516" y="59"/>
                      <a:pt x="516" y="59"/>
                    </a:cubicBezTo>
                    <a:cubicBezTo>
                      <a:pt x="515" y="60"/>
                      <a:pt x="517" y="61"/>
                      <a:pt x="516" y="61"/>
                    </a:cubicBezTo>
                    <a:cubicBezTo>
                      <a:pt x="517" y="60"/>
                      <a:pt x="517" y="61"/>
                      <a:pt x="517" y="61"/>
                    </a:cubicBezTo>
                    <a:cubicBezTo>
                      <a:pt x="518" y="61"/>
                      <a:pt x="518" y="61"/>
                      <a:pt x="518" y="61"/>
                    </a:cubicBezTo>
                    <a:cubicBezTo>
                      <a:pt x="519" y="62"/>
                      <a:pt x="519" y="61"/>
                      <a:pt x="519" y="62"/>
                    </a:cubicBezTo>
                    <a:cubicBezTo>
                      <a:pt x="520" y="62"/>
                      <a:pt x="518" y="63"/>
                      <a:pt x="518" y="63"/>
                    </a:cubicBezTo>
                    <a:cubicBezTo>
                      <a:pt x="518" y="63"/>
                      <a:pt x="519" y="64"/>
                      <a:pt x="519" y="64"/>
                    </a:cubicBezTo>
                    <a:cubicBezTo>
                      <a:pt x="519" y="64"/>
                      <a:pt x="519" y="64"/>
                      <a:pt x="519" y="64"/>
                    </a:cubicBezTo>
                    <a:cubicBezTo>
                      <a:pt x="519" y="64"/>
                      <a:pt x="519" y="64"/>
                      <a:pt x="519" y="64"/>
                    </a:cubicBezTo>
                    <a:cubicBezTo>
                      <a:pt x="519" y="64"/>
                      <a:pt x="520" y="64"/>
                      <a:pt x="520" y="64"/>
                    </a:cubicBezTo>
                    <a:cubicBezTo>
                      <a:pt x="520" y="64"/>
                      <a:pt x="520" y="64"/>
                      <a:pt x="520" y="64"/>
                    </a:cubicBezTo>
                    <a:cubicBezTo>
                      <a:pt x="519" y="64"/>
                      <a:pt x="519" y="64"/>
                      <a:pt x="519" y="64"/>
                    </a:cubicBezTo>
                    <a:cubicBezTo>
                      <a:pt x="519" y="64"/>
                      <a:pt x="519" y="64"/>
                      <a:pt x="519" y="64"/>
                    </a:cubicBezTo>
                    <a:cubicBezTo>
                      <a:pt x="519" y="64"/>
                      <a:pt x="519" y="65"/>
                      <a:pt x="519" y="65"/>
                    </a:cubicBezTo>
                    <a:cubicBezTo>
                      <a:pt x="519" y="65"/>
                      <a:pt x="520" y="65"/>
                      <a:pt x="519" y="65"/>
                    </a:cubicBezTo>
                    <a:cubicBezTo>
                      <a:pt x="519" y="65"/>
                      <a:pt x="519" y="65"/>
                      <a:pt x="519" y="65"/>
                    </a:cubicBezTo>
                    <a:cubicBezTo>
                      <a:pt x="519" y="66"/>
                      <a:pt x="520" y="66"/>
                      <a:pt x="520" y="66"/>
                    </a:cubicBezTo>
                    <a:cubicBezTo>
                      <a:pt x="520" y="68"/>
                      <a:pt x="522" y="70"/>
                      <a:pt x="523" y="70"/>
                    </a:cubicBezTo>
                    <a:cubicBezTo>
                      <a:pt x="523" y="70"/>
                      <a:pt x="522" y="70"/>
                      <a:pt x="523" y="70"/>
                    </a:cubicBezTo>
                    <a:cubicBezTo>
                      <a:pt x="523" y="71"/>
                      <a:pt x="524" y="71"/>
                      <a:pt x="523" y="71"/>
                    </a:cubicBezTo>
                    <a:cubicBezTo>
                      <a:pt x="524" y="71"/>
                      <a:pt x="523" y="72"/>
                      <a:pt x="523" y="72"/>
                    </a:cubicBezTo>
                    <a:cubicBezTo>
                      <a:pt x="523" y="72"/>
                      <a:pt x="524" y="72"/>
                      <a:pt x="524" y="72"/>
                    </a:cubicBezTo>
                    <a:cubicBezTo>
                      <a:pt x="523" y="74"/>
                      <a:pt x="526" y="75"/>
                      <a:pt x="525" y="76"/>
                    </a:cubicBezTo>
                    <a:cubicBezTo>
                      <a:pt x="525" y="76"/>
                      <a:pt x="525" y="76"/>
                      <a:pt x="524" y="76"/>
                    </a:cubicBezTo>
                    <a:cubicBezTo>
                      <a:pt x="525" y="77"/>
                      <a:pt x="526" y="78"/>
                      <a:pt x="527" y="79"/>
                    </a:cubicBezTo>
                    <a:cubicBezTo>
                      <a:pt x="526" y="79"/>
                      <a:pt x="526" y="79"/>
                      <a:pt x="526" y="79"/>
                    </a:cubicBezTo>
                    <a:cubicBezTo>
                      <a:pt x="526" y="79"/>
                      <a:pt x="526" y="80"/>
                      <a:pt x="527" y="80"/>
                    </a:cubicBezTo>
                    <a:cubicBezTo>
                      <a:pt x="527" y="80"/>
                      <a:pt x="528" y="80"/>
                      <a:pt x="528" y="81"/>
                    </a:cubicBezTo>
                    <a:cubicBezTo>
                      <a:pt x="528" y="81"/>
                      <a:pt x="528" y="81"/>
                      <a:pt x="528" y="81"/>
                    </a:cubicBezTo>
                    <a:cubicBezTo>
                      <a:pt x="528" y="82"/>
                      <a:pt x="529" y="82"/>
                      <a:pt x="529" y="83"/>
                    </a:cubicBezTo>
                    <a:cubicBezTo>
                      <a:pt x="528" y="83"/>
                      <a:pt x="528" y="82"/>
                      <a:pt x="528" y="83"/>
                    </a:cubicBezTo>
                    <a:cubicBezTo>
                      <a:pt x="527" y="83"/>
                      <a:pt x="527" y="84"/>
                      <a:pt x="527" y="85"/>
                    </a:cubicBezTo>
                    <a:cubicBezTo>
                      <a:pt x="527" y="85"/>
                      <a:pt x="527" y="85"/>
                      <a:pt x="528" y="85"/>
                    </a:cubicBezTo>
                    <a:cubicBezTo>
                      <a:pt x="528" y="86"/>
                      <a:pt x="527" y="85"/>
                      <a:pt x="527" y="86"/>
                    </a:cubicBezTo>
                    <a:cubicBezTo>
                      <a:pt x="528" y="86"/>
                      <a:pt x="529" y="87"/>
                      <a:pt x="530" y="88"/>
                    </a:cubicBezTo>
                    <a:cubicBezTo>
                      <a:pt x="530" y="87"/>
                      <a:pt x="528" y="88"/>
                      <a:pt x="528" y="88"/>
                    </a:cubicBezTo>
                    <a:cubicBezTo>
                      <a:pt x="528" y="89"/>
                      <a:pt x="530" y="90"/>
                      <a:pt x="530" y="91"/>
                    </a:cubicBezTo>
                    <a:cubicBezTo>
                      <a:pt x="530" y="91"/>
                      <a:pt x="530" y="93"/>
                      <a:pt x="530" y="93"/>
                    </a:cubicBezTo>
                    <a:cubicBezTo>
                      <a:pt x="529" y="93"/>
                      <a:pt x="530" y="93"/>
                      <a:pt x="530" y="93"/>
                    </a:cubicBezTo>
                    <a:cubicBezTo>
                      <a:pt x="529" y="93"/>
                      <a:pt x="529" y="93"/>
                      <a:pt x="529" y="93"/>
                    </a:cubicBezTo>
                    <a:cubicBezTo>
                      <a:pt x="529" y="92"/>
                      <a:pt x="527" y="93"/>
                      <a:pt x="527" y="92"/>
                    </a:cubicBezTo>
                    <a:cubicBezTo>
                      <a:pt x="527" y="93"/>
                      <a:pt x="526" y="95"/>
                      <a:pt x="526" y="96"/>
                    </a:cubicBezTo>
                    <a:cubicBezTo>
                      <a:pt x="528" y="95"/>
                      <a:pt x="526" y="97"/>
                      <a:pt x="527" y="98"/>
                    </a:cubicBezTo>
                    <a:cubicBezTo>
                      <a:pt x="527" y="99"/>
                      <a:pt x="526" y="98"/>
                      <a:pt x="525" y="98"/>
                    </a:cubicBezTo>
                    <a:cubicBezTo>
                      <a:pt x="525" y="100"/>
                      <a:pt x="525" y="101"/>
                      <a:pt x="524" y="102"/>
                    </a:cubicBezTo>
                    <a:cubicBezTo>
                      <a:pt x="524" y="102"/>
                      <a:pt x="524" y="102"/>
                      <a:pt x="524" y="101"/>
                    </a:cubicBezTo>
                    <a:cubicBezTo>
                      <a:pt x="524" y="103"/>
                      <a:pt x="522" y="104"/>
                      <a:pt x="523" y="106"/>
                    </a:cubicBezTo>
                    <a:cubicBezTo>
                      <a:pt x="522" y="105"/>
                      <a:pt x="522" y="105"/>
                      <a:pt x="522" y="105"/>
                    </a:cubicBezTo>
                    <a:cubicBezTo>
                      <a:pt x="521" y="106"/>
                      <a:pt x="524" y="106"/>
                      <a:pt x="522" y="107"/>
                    </a:cubicBezTo>
                    <a:cubicBezTo>
                      <a:pt x="522" y="106"/>
                      <a:pt x="522" y="106"/>
                      <a:pt x="522" y="106"/>
                    </a:cubicBezTo>
                    <a:cubicBezTo>
                      <a:pt x="522" y="107"/>
                      <a:pt x="520" y="107"/>
                      <a:pt x="520" y="108"/>
                    </a:cubicBezTo>
                    <a:cubicBezTo>
                      <a:pt x="520" y="108"/>
                      <a:pt x="520" y="108"/>
                      <a:pt x="520" y="108"/>
                    </a:cubicBezTo>
                    <a:cubicBezTo>
                      <a:pt x="520" y="109"/>
                      <a:pt x="519" y="109"/>
                      <a:pt x="519" y="111"/>
                    </a:cubicBezTo>
                    <a:cubicBezTo>
                      <a:pt x="518" y="110"/>
                      <a:pt x="518" y="110"/>
                      <a:pt x="518" y="109"/>
                    </a:cubicBezTo>
                    <a:cubicBezTo>
                      <a:pt x="517" y="110"/>
                      <a:pt x="518" y="111"/>
                      <a:pt x="518" y="111"/>
                    </a:cubicBezTo>
                    <a:cubicBezTo>
                      <a:pt x="517" y="111"/>
                      <a:pt x="517" y="111"/>
                      <a:pt x="517" y="111"/>
                    </a:cubicBezTo>
                    <a:cubicBezTo>
                      <a:pt x="517" y="112"/>
                      <a:pt x="516" y="113"/>
                      <a:pt x="516" y="113"/>
                    </a:cubicBezTo>
                    <a:cubicBezTo>
                      <a:pt x="515" y="113"/>
                      <a:pt x="515" y="113"/>
                      <a:pt x="514" y="113"/>
                    </a:cubicBezTo>
                    <a:cubicBezTo>
                      <a:pt x="511" y="116"/>
                      <a:pt x="507" y="118"/>
                      <a:pt x="503" y="121"/>
                    </a:cubicBezTo>
                    <a:cubicBezTo>
                      <a:pt x="502" y="120"/>
                      <a:pt x="504" y="120"/>
                      <a:pt x="503" y="119"/>
                    </a:cubicBezTo>
                    <a:cubicBezTo>
                      <a:pt x="504" y="120"/>
                      <a:pt x="503" y="120"/>
                      <a:pt x="502" y="121"/>
                    </a:cubicBezTo>
                    <a:cubicBezTo>
                      <a:pt x="501" y="121"/>
                      <a:pt x="501" y="121"/>
                      <a:pt x="501" y="121"/>
                    </a:cubicBezTo>
                    <a:cubicBezTo>
                      <a:pt x="501" y="121"/>
                      <a:pt x="500" y="121"/>
                      <a:pt x="500" y="122"/>
                    </a:cubicBezTo>
                    <a:cubicBezTo>
                      <a:pt x="500" y="122"/>
                      <a:pt x="500" y="122"/>
                      <a:pt x="500" y="122"/>
                    </a:cubicBezTo>
                    <a:cubicBezTo>
                      <a:pt x="500" y="123"/>
                      <a:pt x="498" y="121"/>
                      <a:pt x="498" y="123"/>
                    </a:cubicBezTo>
                    <a:cubicBezTo>
                      <a:pt x="498" y="122"/>
                      <a:pt x="498" y="122"/>
                      <a:pt x="498" y="122"/>
                    </a:cubicBezTo>
                    <a:cubicBezTo>
                      <a:pt x="498" y="124"/>
                      <a:pt x="496" y="122"/>
                      <a:pt x="496" y="123"/>
                    </a:cubicBezTo>
                    <a:cubicBezTo>
                      <a:pt x="496" y="123"/>
                      <a:pt x="496" y="123"/>
                      <a:pt x="496" y="123"/>
                    </a:cubicBezTo>
                    <a:cubicBezTo>
                      <a:pt x="495" y="123"/>
                      <a:pt x="495" y="126"/>
                      <a:pt x="494" y="125"/>
                    </a:cubicBezTo>
                    <a:cubicBezTo>
                      <a:pt x="493" y="125"/>
                      <a:pt x="492" y="126"/>
                      <a:pt x="493" y="127"/>
                    </a:cubicBezTo>
                    <a:cubicBezTo>
                      <a:pt x="492" y="127"/>
                      <a:pt x="492" y="126"/>
                      <a:pt x="492" y="126"/>
                    </a:cubicBezTo>
                    <a:cubicBezTo>
                      <a:pt x="489" y="127"/>
                      <a:pt x="486" y="128"/>
                      <a:pt x="484" y="130"/>
                    </a:cubicBezTo>
                    <a:cubicBezTo>
                      <a:pt x="483" y="130"/>
                      <a:pt x="483" y="130"/>
                      <a:pt x="483" y="130"/>
                    </a:cubicBezTo>
                    <a:cubicBezTo>
                      <a:pt x="483" y="130"/>
                      <a:pt x="483" y="130"/>
                      <a:pt x="483" y="130"/>
                    </a:cubicBezTo>
                    <a:cubicBezTo>
                      <a:pt x="483" y="130"/>
                      <a:pt x="483" y="129"/>
                      <a:pt x="482" y="129"/>
                    </a:cubicBezTo>
                    <a:cubicBezTo>
                      <a:pt x="482" y="129"/>
                      <a:pt x="483" y="129"/>
                      <a:pt x="483" y="129"/>
                    </a:cubicBezTo>
                    <a:cubicBezTo>
                      <a:pt x="481" y="127"/>
                      <a:pt x="483" y="125"/>
                      <a:pt x="480" y="124"/>
                    </a:cubicBezTo>
                    <a:cubicBezTo>
                      <a:pt x="479" y="124"/>
                      <a:pt x="479" y="124"/>
                      <a:pt x="479" y="124"/>
                    </a:cubicBezTo>
                    <a:cubicBezTo>
                      <a:pt x="479" y="123"/>
                      <a:pt x="480" y="123"/>
                      <a:pt x="480" y="123"/>
                    </a:cubicBezTo>
                    <a:cubicBezTo>
                      <a:pt x="480" y="123"/>
                      <a:pt x="480" y="121"/>
                      <a:pt x="479" y="121"/>
                    </a:cubicBezTo>
                    <a:cubicBezTo>
                      <a:pt x="479" y="121"/>
                      <a:pt x="479" y="121"/>
                      <a:pt x="480" y="121"/>
                    </a:cubicBezTo>
                    <a:cubicBezTo>
                      <a:pt x="479" y="120"/>
                      <a:pt x="478" y="120"/>
                      <a:pt x="478" y="119"/>
                    </a:cubicBezTo>
                    <a:cubicBezTo>
                      <a:pt x="478" y="119"/>
                      <a:pt x="478" y="119"/>
                      <a:pt x="478" y="119"/>
                    </a:cubicBezTo>
                    <a:cubicBezTo>
                      <a:pt x="478" y="114"/>
                      <a:pt x="477" y="108"/>
                      <a:pt x="473" y="106"/>
                    </a:cubicBezTo>
                    <a:cubicBezTo>
                      <a:pt x="473" y="105"/>
                      <a:pt x="474" y="105"/>
                      <a:pt x="474" y="105"/>
                    </a:cubicBezTo>
                    <a:cubicBezTo>
                      <a:pt x="471" y="102"/>
                      <a:pt x="471" y="97"/>
                      <a:pt x="466" y="96"/>
                    </a:cubicBezTo>
                    <a:cubicBezTo>
                      <a:pt x="464" y="94"/>
                      <a:pt x="461" y="95"/>
                      <a:pt x="461" y="95"/>
                    </a:cubicBezTo>
                    <a:cubicBezTo>
                      <a:pt x="466" y="100"/>
                      <a:pt x="468" y="105"/>
                      <a:pt x="469" y="111"/>
                    </a:cubicBezTo>
                    <a:cubicBezTo>
                      <a:pt x="470" y="113"/>
                      <a:pt x="471" y="115"/>
                      <a:pt x="472" y="117"/>
                    </a:cubicBezTo>
                    <a:cubicBezTo>
                      <a:pt x="474" y="122"/>
                      <a:pt x="474" y="127"/>
                      <a:pt x="475" y="132"/>
                    </a:cubicBezTo>
                    <a:cubicBezTo>
                      <a:pt x="477" y="140"/>
                      <a:pt x="477" y="140"/>
                      <a:pt x="477" y="140"/>
                    </a:cubicBezTo>
                    <a:cubicBezTo>
                      <a:pt x="486" y="138"/>
                      <a:pt x="486" y="138"/>
                      <a:pt x="486" y="138"/>
                    </a:cubicBezTo>
                    <a:cubicBezTo>
                      <a:pt x="489" y="137"/>
                      <a:pt x="492" y="136"/>
                      <a:pt x="495" y="134"/>
                    </a:cubicBezTo>
                    <a:cubicBezTo>
                      <a:pt x="495" y="134"/>
                      <a:pt x="495" y="133"/>
                      <a:pt x="495" y="133"/>
                    </a:cubicBezTo>
                    <a:cubicBezTo>
                      <a:pt x="495" y="133"/>
                      <a:pt x="495" y="133"/>
                      <a:pt x="495" y="133"/>
                    </a:cubicBezTo>
                    <a:cubicBezTo>
                      <a:pt x="496" y="132"/>
                      <a:pt x="496" y="132"/>
                      <a:pt x="496" y="132"/>
                    </a:cubicBezTo>
                    <a:cubicBezTo>
                      <a:pt x="496" y="132"/>
                      <a:pt x="496" y="133"/>
                      <a:pt x="496" y="133"/>
                    </a:cubicBezTo>
                    <a:cubicBezTo>
                      <a:pt x="498" y="132"/>
                      <a:pt x="501" y="131"/>
                      <a:pt x="503" y="130"/>
                    </a:cubicBezTo>
                    <a:cubicBezTo>
                      <a:pt x="507" y="134"/>
                      <a:pt x="509" y="138"/>
                      <a:pt x="512" y="143"/>
                    </a:cubicBezTo>
                    <a:cubicBezTo>
                      <a:pt x="513" y="145"/>
                      <a:pt x="515" y="147"/>
                      <a:pt x="515" y="148"/>
                    </a:cubicBezTo>
                    <a:cubicBezTo>
                      <a:pt x="519" y="155"/>
                      <a:pt x="521" y="162"/>
                      <a:pt x="525" y="169"/>
                    </a:cubicBezTo>
                    <a:cubicBezTo>
                      <a:pt x="525" y="169"/>
                      <a:pt x="525" y="169"/>
                      <a:pt x="526" y="169"/>
                    </a:cubicBezTo>
                    <a:cubicBezTo>
                      <a:pt x="525" y="169"/>
                      <a:pt x="525" y="169"/>
                      <a:pt x="525" y="169"/>
                    </a:cubicBezTo>
                    <a:cubicBezTo>
                      <a:pt x="526" y="170"/>
                      <a:pt x="526" y="170"/>
                      <a:pt x="526" y="170"/>
                    </a:cubicBezTo>
                    <a:cubicBezTo>
                      <a:pt x="526" y="170"/>
                      <a:pt x="526" y="170"/>
                      <a:pt x="525" y="170"/>
                    </a:cubicBezTo>
                    <a:cubicBezTo>
                      <a:pt x="526" y="173"/>
                      <a:pt x="527" y="175"/>
                      <a:pt x="528" y="178"/>
                    </a:cubicBezTo>
                    <a:cubicBezTo>
                      <a:pt x="529" y="178"/>
                      <a:pt x="528" y="180"/>
                      <a:pt x="529" y="179"/>
                    </a:cubicBezTo>
                    <a:cubicBezTo>
                      <a:pt x="529" y="180"/>
                      <a:pt x="529" y="179"/>
                      <a:pt x="529" y="179"/>
                    </a:cubicBezTo>
                    <a:cubicBezTo>
                      <a:pt x="530" y="181"/>
                      <a:pt x="530" y="181"/>
                      <a:pt x="529" y="184"/>
                    </a:cubicBezTo>
                    <a:cubicBezTo>
                      <a:pt x="530" y="191"/>
                      <a:pt x="531" y="199"/>
                      <a:pt x="531" y="207"/>
                    </a:cubicBezTo>
                    <a:cubicBezTo>
                      <a:pt x="531" y="215"/>
                      <a:pt x="530" y="223"/>
                      <a:pt x="529" y="231"/>
                    </a:cubicBezTo>
                    <a:cubicBezTo>
                      <a:pt x="530" y="232"/>
                      <a:pt x="529" y="234"/>
                      <a:pt x="529" y="236"/>
                    </a:cubicBezTo>
                    <a:cubicBezTo>
                      <a:pt x="529" y="235"/>
                      <a:pt x="529" y="235"/>
                      <a:pt x="529" y="235"/>
                    </a:cubicBezTo>
                    <a:cubicBezTo>
                      <a:pt x="529" y="237"/>
                      <a:pt x="528" y="237"/>
                      <a:pt x="527" y="238"/>
                    </a:cubicBezTo>
                    <a:cubicBezTo>
                      <a:pt x="528" y="239"/>
                      <a:pt x="527" y="239"/>
                      <a:pt x="528" y="239"/>
                    </a:cubicBezTo>
                    <a:cubicBezTo>
                      <a:pt x="529" y="240"/>
                      <a:pt x="527" y="240"/>
                      <a:pt x="527" y="241"/>
                    </a:cubicBezTo>
                    <a:cubicBezTo>
                      <a:pt x="527" y="240"/>
                      <a:pt x="527" y="241"/>
                      <a:pt x="527" y="241"/>
                    </a:cubicBezTo>
                    <a:cubicBezTo>
                      <a:pt x="527" y="243"/>
                      <a:pt x="527" y="240"/>
                      <a:pt x="525" y="242"/>
                    </a:cubicBezTo>
                    <a:cubicBezTo>
                      <a:pt x="524" y="246"/>
                      <a:pt x="523" y="250"/>
                      <a:pt x="521" y="253"/>
                    </a:cubicBezTo>
                    <a:cubicBezTo>
                      <a:pt x="521" y="253"/>
                      <a:pt x="522" y="253"/>
                      <a:pt x="522" y="253"/>
                    </a:cubicBezTo>
                    <a:cubicBezTo>
                      <a:pt x="520" y="253"/>
                      <a:pt x="522" y="254"/>
                      <a:pt x="521" y="255"/>
                    </a:cubicBezTo>
                    <a:cubicBezTo>
                      <a:pt x="521" y="255"/>
                      <a:pt x="521" y="254"/>
                      <a:pt x="521" y="254"/>
                    </a:cubicBezTo>
                    <a:cubicBezTo>
                      <a:pt x="519" y="255"/>
                      <a:pt x="520" y="257"/>
                      <a:pt x="518" y="258"/>
                    </a:cubicBezTo>
                    <a:cubicBezTo>
                      <a:pt x="518" y="258"/>
                      <a:pt x="518" y="258"/>
                      <a:pt x="518" y="258"/>
                    </a:cubicBezTo>
                    <a:cubicBezTo>
                      <a:pt x="518" y="259"/>
                      <a:pt x="516" y="260"/>
                      <a:pt x="516" y="262"/>
                    </a:cubicBezTo>
                    <a:cubicBezTo>
                      <a:pt x="516" y="261"/>
                      <a:pt x="516" y="262"/>
                      <a:pt x="515" y="262"/>
                    </a:cubicBezTo>
                    <a:cubicBezTo>
                      <a:pt x="516" y="264"/>
                      <a:pt x="513" y="264"/>
                      <a:pt x="514" y="266"/>
                    </a:cubicBezTo>
                    <a:cubicBezTo>
                      <a:pt x="513" y="266"/>
                      <a:pt x="513" y="266"/>
                      <a:pt x="513" y="266"/>
                    </a:cubicBezTo>
                    <a:cubicBezTo>
                      <a:pt x="511" y="269"/>
                      <a:pt x="508" y="272"/>
                      <a:pt x="506" y="276"/>
                    </a:cubicBezTo>
                    <a:cubicBezTo>
                      <a:pt x="505" y="278"/>
                      <a:pt x="502" y="279"/>
                      <a:pt x="501" y="281"/>
                    </a:cubicBezTo>
                    <a:cubicBezTo>
                      <a:pt x="501" y="282"/>
                      <a:pt x="502" y="282"/>
                      <a:pt x="501" y="282"/>
                    </a:cubicBezTo>
                    <a:cubicBezTo>
                      <a:pt x="501" y="283"/>
                      <a:pt x="501" y="282"/>
                      <a:pt x="501" y="282"/>
                    </a:cubicBezTo>
                    <a:cubicBezTo>
                      <a:pt x="500" y="283"/>
                      <a:pt x="499" y="284"/>
                      <a:pt x="498" y="285"/>
                    </a:cubicBezTo>
                    <a:cubicBezTo>
                      <a:pt x="498" y="285"/>
                      <a:pt x="497" y="286"/>
                      <a:pt x="498" y="286"/>
                    </a:cubicBezTo>
                    <a:cubicBezTo>
                      <a:pt x="496" y="286"/>
                      <a:pt x="495" y="289"/>
                      <a:pt x="493" y="290"/>
                    </a:cubicBezTo>
                    <a:cubicBezTo>
                      <a:pt x="495" y="290"/>
                      <a:pt x="493" y="291"/>
                      <a:pt x="493" y="292"/>
                    </a:cubicBezTo>
                    <a:cubicBezTo>
                      <a:pt x="492" y="292"/>
                      <a:pt x="492" y="292"/>
                      <a:pt x="492" y="291"/>
                    </a:cubicBezTo>
                    <a:cubicBezTo>
                      <a:pt x="491" y="292"/>
                      <a:pt x="491" y="293"/>
                      <a:pt x="489" y="294"/>
                    </a:cubicBezTo>
                    <a:cubicBezTo>
                      <a:pt x="489" y="294"/>
                      <a:pt x="489" y="295"/>
                      <a:pt x="488" y="295"/>
                    </a:cubicBezTo>
                    <a:cubicBezTo>
                      <a:pt x="487" y="295"/>
                      <a:pt x="487" y="297"/>
                      <a:pt x="486" y="297"/>
                    </a:cubicBezTo>
                    <a:cubicBezTo>
                      <a:pt x="486" y="297"/>
                      <a:pt x="486" y="299"/>
                      <a:pt x="485" y="299"/>
                    </a:cubicBezTo>
                    <a:cubicBezTo>
                      <a:pt x="484" y="298"/>
                      <a:pt x="484" y="298"/>
                      <a:pt x="484" y="298"/>
                    </a:cubicBezTo>
                    <a:cubicBezTo>
                      <a:pt x="483" y="300"/>
                      <a:pt x="479" y="301"/>
                      <a:pt x="477" y="304"/>
                    </a:cubicBezTo>
                    <a:cubicBezTo>
                      <a:pt x="476" y="304"/>
                      <a:pt x="476" y="304"/>
                      <a:pt x="476" y="304"/>
                    </a:cubicBezTo>
                    <a:cubicBezTo>
                      <a:pt x="474" y="306"/>
                      <a:pt x="470" y="307"/>
                      <a:pt x="468" y="310"/>
                    </a:cubicBezTo>
                    <a:cubicBezTo>
                      <a:pt x="467" y="310"/>
                      <a:pt x="466" y="310"/>
                      <a:pt x="465" y="311"/>
                    </a:cubicBezTo>
                    <a:cubicBezTo>
                      <a:pt x="464" y="312"/>
                      <a:pt x="464" y="312"/>
                      <a:pt x="463" y="313"/>
                    </a:cubicBezTo>
                    <a:cubicBezTo>
                      <a:pt x="463" y="313"/>
                      <a:pt x="463" y="313"/>
                      <a:pt x="462" y="313"/>
                    </a:cubicBezTo>
                    <a:cubicBezTo>
                      <a:pt x="461" y="313"/>
                      <a:pt x="459" y="313"/>
                      <a:pt x="458" y="314"/>
                    </a:cubicBezTo>
                    <a:cubicBezTo>
                      <a:pt x="458" y="314"/>
                      <a:pt x="458" y="314"/>
                      <a:pt x="458" y="314"/>
                    </a:cubicBezTo>
                    <a:cubicBezTo>
                      <a:pt x="457" y="315"/>
                      <a:pt x="456" y="316"/>
                      <a:pt x="454" y="316"/>
                    </a:cubicBezTo>
                    <a:cubicBezTo>
                      <a:pt x="454" y="317"/>
                      <a:pt x="453" y="317"/>
                      <a:pt x="454" y="318"/>
                    </a:cubicBezTo>
                    <a:cubicBezTo>
                      <a:pt x="453" y="318"/>
                      <a:pt x="453" y="317"/>
                      <a:pt x="453" y="318"/>
                    </a:cubicBezTo>
                    <a:cubicBezTo>
                      <a:pt x="453" y="317"/>
                      <a:pt x="453" y="317"/>
                      <a:pt x="453" y="317"/>
                    </a:cubicBezTo>
                    <a:cubicBezTo>
                      <a:pt x="450" y="317"/>
                      <a:pt x="448" y="318"/>
                      <a:pt x="445" y="320"/>
                    </a:cubicBezTo>
                    <a:cubicBezTo>
                      <a:pt x="444" y="319"/>
                      <a:pt x="442" y="320"/>
                      <a:pt x="441" y="320"/>
                    </a:cubicBezTo>
                    <a:cubicBezTo>
                      <a:pt x="440" y="321"/>
                      <a:pt x="438" y="321"/>
                      <a:pt x="438" y="322"/>
                    </a:cubicBezTo>
                    <a:cubicBezTo>
                      <a:pt x="437" y="321"/>
                      <a:pt x="437" y="321"/>
                      <a:pt x="437" y="321"/>
                    </a:cubicBezTo>
                    <a:cubicBezTo>
                      <a:pt x="436" y="321"/>
                      <a:pt x="434" y="322"/>
                      <a:pt x="433" y="322"/>
                    </a:cubicBezTo>
                    <a:cubicBezTo>
                      <a:pt x="432" y="322"/>
                      <a:pt x="432" y="323"/>
                      <a:pt x="431" y="323"/>
                    </a:cubicBezTo>
                    <a:cubicBezTo>
                      <a:pt x="431" y="322"/>
                      <a:pt x="431" y="322"/>
                      <a:pt x="431" y="322"/>
                    </a:cubicBezTo>
                    <a:cubicBezTo>
                      <a:pt x="430" y="323"/>
                      <a:pt x="430" y="324"/>
                      <a:pt x="430" y="324"/>
                    </a:cubicBezTo>
                    <a:cubicBezTo>
                      <a:pt x="429" y="324"/>
                      <a:pt x="429" y="324"/>
                      <a:pt x="428" y="324"/>
                    </a:cubicBezTo>
                    <a:cubicBezTo>
                      <a:pt x="429" y="324"/>
                      <a:pt x="429" y="323"/>
                      <a:pt x="430" y="322"/>
                    </a:cubicBezTo>
                    <a:cubicBezTo>
                      <a:pt x="429" y="322"/>
                      <a:pt x="428" y="324"/>
                      <a:pt x="427" y="323"/>
                    </a:cubicBezTo>
                    <a:cubicBezTo>
                      <a:pt x="426" y="323"/>
                      <a:pt x="425" y="323"/>
                      <a:pt x="425" y="324"/>
                    </a:cubicBezTo>
                    <a:cubicBezTo>
                      <a:pt x="426" y="323"/>
                      <a:pt x="425" y="323"/>
                      <a:pt x="425" y="323"/>
                    </a:cubicBezTo>
                    <a:cubicBezTo>
                      <a:pt x="425" y="323"/>
                      <a:pt x="424" y="323"/>
                      <a:pt x="424" y="324"/>
                    </a:cubicBezTo>
                    <a:cubicBezTo>
                      <a:pt x="424" y="323"/>
                      <a:pt x="424" y="323"/>
                      <a:pt x="424" y="323"/>
                    </a:cubicBezTo>
                    <a:cubicBezTo>
                      <a:pt x="424" y="324"/>
                      <a:pt x="423" y="324"/>
                      <a:pt x="423" y="325"/>
                    </a:cubicBezTo>
                    <a:cubicBezTo>
                      <a:pt x="424" y="325"/>
                      <a:pt x="424" y="325"/>
                      <a:pt x="424" y="325"/>
                    </a:cubicBezTo>
                    <a:cubicBezTo>
                      <a:pt x="424" y="325"/>
                      <a:pt x="423" y="325"/>
                      <a:pt x="423" y="325"/>
                    </a:cubicBezTo>
                    <a:cubicBezTo>
                      <a:pt x="422" y="324"/>
                      <a:pt x="423" y="324"/>
                      <a:pt x="423" y="323"/>
                    </a:cubicBezTo>
                    <a:cubicBezTo>
                      <a:pt x="421" y="325"/>
                      <a:pt x="421" y="325"/>
                      <a:pt x="421" y="325"/>
                    </a:cubicBezTo>
                    <a:cubicBezTo>
                      <a:pt x="421" y="325"/>
                      <a:pt x="422" y="325"/>
                      <a:pt x="422" y="326"/>
                    </a:cubicBezTo>
                    <a:cubicBezTo>
                      <a:pt x="423" y="325"/>
                      <a:pt x="423" y="325"/>
                      <a:pt x="423" y="325"/>
                    </a:cubicBezTo>
                    <a:cubicBezTo>
                      <a:pt x="423" y="326"/>
                      <a:pt x="423" y="326"/>
                      <a:pt x="423" y="326"/>
                    </a:cubicBezTo>
                    <a:cubicBezTo>
                      <a:pt x="424" y="326"/>
                      <a:pt x="425" y="326"/>
                      <a:pt x="426" y="326"/>
                    </a:cubicBezTo>
                    <a:cubicBezTo>
                      <a:pt x="425" y="325"/>
                      <a:pt x="425" y="325"/>
                      <a:pt x="425" y="325"/>
                    </a:cubicBezTo>
                    <a:cubicBezTo>
                      <a:pt x="426" y="325"/>
                      <a:pt x="427" y="324"/>
                      <a:pt x="428" y="325"/>
                    </a:cubicBezTo>
                    <a:cubicBezTo>
                      <a:pt x="427" y="325"/>
                      <a:pt x="428" y="325"/>
                      <a:pt x="428" y="326"/>
                    </a:cubicBezTo>
                    <a:cubicBezTo>
                      <a:pt x="428" y="325"/>
                      <a:pt x="428" y="325"/>
                      <a:pt x="428" y="325"/>
                    </a:cubicBezTo>
                    <a:cubicBezTo>
                      <a:pt x="428" y="326"/>
                      <a:pt x="428" y="326"/>
                      <a:pt x="428" y="326"/>
                    </a:cubicBezTo>
                    <a:cubicBezTo>
                      <a:pt x="427" y="327"/>
                      <a:pt x="426" y="327"/>
                      <a:pt x="425" y="327"/>
                    </a:cubicBezTo>
                    <a:cubicBezTo>
                      <a:pt x="425" y="326"/>
                      <a:pt x="426" y="326"/>
                      <a:pt x="426" y="326"/>
                    </a:cubicBezTo>
                    <a:cubicBezTo>
                      <a:pt x="421" y="326"/>
                      <a:pt x="417" y="327"/>
                      <a:pt x="412" y="326"/>
                    </a:cubicBezTo>
                    <a:cubicBezTo>
                      <a:pt x="407" y="327"/>
                      <a:pt x="402" y="325"/>
                      <a:pt x="398" y="326"/>
                    </a:cubicBezTo>
                    <a:cubicBezTo>
                      <a:pt x="399" y="325"/>
                      <a:pt x="396" y="325"/>
                      <a:pt x="395" y="324"/>
                    </a:cubicBezTo>
                    <a:cubicBezTo>
                      <a:pt x="394" y="325"/>
                      <a:pt x="392" y="325"/>
                      <a:pt x="391" y="325"/>
                    </a:cubicBezTo>
                    <a:cubicBezTo>
                      <a:pt x="388" y="337"/>
                      <a:pt x="388" y="337"/>
                      <a:pt x="388" y="337"/>
                    </a:cubicBezTo>
                    <a:cubicBezTo>
                      <a:pt x="391" y="338"/>
                      <a:pt x="393" y="339"/>
                      <a:pt x="396" y="339"/>
                    </a:cubicBezTo>
                    <a:cubicBezTo>
                      <a:pt x="396" y="340"/>
                      <a:pt x="396" y="340"/>
                      <a:pt x="396" y="340"/>
                    </a:cubicBezTo>
                    <a:cubicBezTo>
                      <a:pt x="402" y="342"/>
                      <a:pt x="408" y="344"/>
                      <a:pt x="414" y="347"/>
                    </a:cubicBezTo>
                    <a:cubicBezTo>
                      <a:pt x="420" y="350"/>
                      <a:pt x="426" y="353"/>
                      <a:pt x="430" y="357"/>
                    </a:cubicBezTo>
                    <a:cubicBezTo>
                      <a:pt x="433" y="359"/>
                      <a:pt x="435" y="362"/>
                      <a:pt x="435" y="364"/>
                    </a:cubicBezTo>
                    <a:cubicBezTo>
                      <a:pt x="435" y="367"/>
                      <a:pt x="435" y="368"/>
                      <a:pt x="434" y="371"/>
                    </a:cubicBezTo>
                    <a:cubicBezTo>
                      <a:pt x="434" y="371"/>
                      <a:pt x="434" y="371"/>
                      <a:pt x="434" y="372"/>
                    </a:cubicBezTo>
                    <a:cubicBezTo>
                      <a:pt x="434" y="371"/>
                      <a:pt x="434" y="371"/>
                      <a:pt x="434" y="371"/>
                    </a:cubicBezTo>
                    <a:cubicBezTo>
                      <a:pt x="434" y="371"/>
                      <a:pt x="434" y="372"/>
                      <a:pt x="434" y="372"/>
                    </a:cubicBezTo>
                    <a:cubicBezTo>
                      <a:pt x="434" y="372"/>
                      <a:pt x="434" y="372"/>
                      <a:pt x="434" y="372"/>
                    </a:cubicBezTo>
                    <a:cubicBezTo>
                      <a:pt x="433" y="373"/>
                      <a:pt x="433" y="372"/>
                      <a:pt x="433" y="372"/>
                    </a:cubicBezTo>
                    <a:cubicBezTo>
                      <a:pt x="433" y="372"/>
                      <a:pt x="433" y="372"/>
                      <a:pt x="433" y="372"/>
                    </a:cubicBezTo>
                    <a:cubicBezTo>
                      <a:pt x="433" y="372"/>
                      <a:pt x="433" y="372"/>
                      <a:pt x="433" y="372"/>
                    </a:cubicBezTo>
                    <a:cubicBezTo>
                      <a:pt x="433" y="372"/>
                      <a:pt x="433" y="372"/>
                      <a:pt x="433" y="372"/>
                    </a:cubicBezTo>
                    <a:cubicBezTo>
                      <a:pt x="433" y="372"/>
                      <a:pt x="433" y="372"/>
                      <a:pt x="433" y="372"/>
                    </a:cubicBezTo>
                    <a:cubicBezTo>
                      <a:pt x="432" y="373"/>
                      <a:pt x="431" y="373"/>
                      <a:pt x="430" y="373"/>
                    </a:cubicBezTo>
                    <a:cubicBezTo>
                      <a:pt x="428" y="373"/>
                      <a:pt x="425" y="373"/>
                      <a:pt x="423" y="373"/>
                    </a:cubicBezTo>
                    <a:cubicBezTo>
                      <a:pt x="423" y="374"/>
                      <a:pt x="421" y="374"/>
                      <a:pt x="422" y="374"/>
                    </a:cubicBezTo>
                    <a:cubicBezTo>
                      <a:pt x="416" y="373"/>
                      <a:pt x="409" y="375"/>
                      <a:pt x="403" y="373"/>
                    </a:cubicBezTo>
                    <a:cubicBezTo>
                      <a:pt x="405" y="375"/>
                      <a:pt x="399" y="374"/>
                      <a:pt x="397" y="374"/>
                    </a:cubicBezTo>
                    <a:cubicBezTo>
                      <a:pt x="396" y="373"/>
                      <a:pt x="396" y="373"/>
                      <a:pt x="396" y="373"/>
                    </a:cubicBezTo>
                    <a:cubicBezTo>
                      <a:pt x="392" y="372"/>
                      <a:pt x="390" y="372"/>
                      <a:pt x="385" y="370"/>
                    </a:cubicBezTo>
                    <a:cubicBezTo>
                      <a:pt x="382" y="370"/>
                      <a:pt x="381" y="371"/>
                      <a:pt x="379" y="370"/>
                    </a:cubicBezTo>
                    <a:cubicBezTo>
                      <a:pt x="377" y="369"/>
                      <a:pt x="373" y="369"/>
                      <a:pt x="370" y="368"/>
                    </a:cubicBezTo>
                    <a:cubicBezTo>
                      <a:pt x="370" y="369"/>
                      <a:pt x="367" y="369"/>
                      <a:pt x="364" y="368"/>
                    </a:cubicBezTo>
                    <a:cubicBezTo>
                      <a:pt x="365" y="367"/>
                      <a:pt x="365" y="367"/>
                      <a:pt x="365" y="367"/>
                    </a:cubicBezTo>
                    <a:cubicBezTo>
                      <a:pt x="356" y="366"/>
                      <a:pt x="344" y="360"/>
                      <a:pt x="333" y="359"/>
                    </a:cubicBezTo>
                    <a:cubicBezTo>
                      <a:pt x="333" y="358"/>
                      <a:pt x="333" y="358"/>
                      <a:pt x="333" y="358"/>
                    </a:cubicBezTo>
                    <a:cubicBezTo>
                      <a:pt x="327" y="357"/>
                      <a:pt x="322" y="355"/>
                      <a:pt x="317" y="353"/>
                    </a:cubicBezTo>
                    <a:cubicBezTo>
                      <a:pt x="311" y="351"/>
                      <a:pt x="304" y="350"/>
                      <a:pt x="299" y="352"/>
                    </a:cubicBezTo>
                    <a:cubicBezTo>
                      <a:pt x="295" y="352"/>
                      <a:pt x="290" y="353"/>
                      <a:pt x="287" y="354"/>
                    </a:cubicBezTo>
                    <a:cubicBezTo>
                      <a:pt x="284" y="356"/>
                      <a:pt x="282" y="357"/>
                      <a:pt x="280" y="360"/>
                    </a:cubicBezTo>
                    <a:cubicBezTo>
                      <a:pt x="279" y="361"/>
                      <a:pt x="278" y="361"/>
                      <a:pt x="277" y="361"/>
                    </a:cubicBezTo>
                    <a:cubicBezTo>
                      <a:pt x="273" y="363"/>
                      <a:pt x="268" y="366"/>
                      <a:pt x="266" y="370"/>
                    </a:cubicBezTo>
                    <a:cubicBezTo>
                      <a:pt x="266" y="370"/>
                      <a:pt x="266" y="370"/>
                      <a:pt x="266" y="370"/>
                    </a:cubicBezTo>
                    <a:cubicBezTo>
                      <a:pt x="263" y="373"/>
                      <a:pt x="261" y="378"/>
                      <a:pt x="257" y="381"/>
                    </a:cubicBezTo>
                    <a:cubicBezTo>
                      <a:pt x="257" y="383"/>
                      <a:pt x="255" y="387"/>
                      <a:pt x="257" y="386"/>
                    </a:cubicBezTo>
                    <a:cubicBezTo>
                      <a:pt x="256" y="387"/>
                      <a:pt x="255" y="386"/>
                      <a:pt x="255" y="388"/>
                    </a:cubicBezTo>
                    <a:cubicBezTo>
                      <a:pt x="255" y="386"/>
                      <a:pt x="255" y="386"/>
                      <a:pt x="255" y="386"/>
                    </a:cubicBezTo>
                    <a:cubicBezTo>
                      <a:pt x="249" y="394"/>
                      <a:pt x="246" y="403"/>
                      <a:pt x="244" y="412"/>
                    </a:cubicBezTo>
                    <a:cubicBezTo>
                      <a:pt x="243" y="414"/>
                      <a:pt x="242" y="416"/>
                      <a:pt x="242" y="419"/>
                    </a:cubicBezTo>
                    <a:cubicBezTo>
                      <a:pt x="242" y="420"/>
                      <a:pt x="242" y="422"/>
                      <a:pt x="242" y="424"/>
                    </a:cubicBezTo>
                    <a:cubicBezTo>
                      <a:pt x="243" y="425"/>
                      <a:pt x="243" y="427"/>
                      <a:pt x="244" y="428"/>
                    </a:cubicBezTo>
                    <a:cubicBezTo>
                      <a:pt x="246" y="431"/>
                      <a:pt x="248" y="437"/>
                      <a:pt x="251" y="437"/>
                    </a:cubicBezTo>
                    <a:cubicBezTo>
                      <a:pt x="251" y="438"/>
                      <a:pt x="251" y="438"/>
                      <a:pt x="251" y="438"/>
                    </a:cubicBezTo>
                    <a:cubicBezTo>
                      <a:pt x="254" y="442"/>
                      <a:pt x="258" y="446"/>
                      <a:pt x="262" y="449"/>
                    </a:cubicBezTo>
                    <a:cubicBezTo>
                      <a:pt x="265" y="452"/>
                      <a:pt x="266" y="451"/>
                      <a:pt x="268" y="452"/>
                    </a:cubicBezTo>
                    <a:cubicBezTo>
                      <a:pt x="268" y="452"/>
                      <a:pt x="268" y="452"/>
                      <a:pt x="268" y="452"/>
                    </a:cubicBezTo>
                    <a:cubicBezTo>
                      <a:pt x="270" y="454"/>
                      <a:pt x="272" y="453"/>
                      <a:pt x="273" y="453"/>
                    </a:cubicBezTo>
                    <a:cubicBezTo>
                      <a:pt x="274" y="454"/>
                      <a:pt x="275" y="454"/>
                      <a:pt x="277" y="456"/>
                    </a:cubicBezTo>
                    <a:cubicBezTo>
                      <a:pt x="275" y="455"/>
                      <a:pt x="273" y="455"/>
                      <a:pt x="271" y="455"/>
                    </a:cubicBezTo>
                    <a:cubicBezTo>
                      <a:pt x="274" y="457"/>
                      <a:pt x="278" y="457"/>
                      <a:pt x="279" y="459"/>
                    </a:cubicBezTo>
                    <a:cubicBezTo>
                      <a:pt x="281" y="461"/>
                      <a:pt x="283" y="462"/>
                      <a:pt x="284" y="461"/>
                    </a:cubicBezTo>
                    <a:cubicBezTo>
                      <a:pt x="284" y="461"/>
                      <a:pt x="285" y="462"/>
                      <a:pt x="284" y="462"/>
                    </a:cubicBezTo>
                    <a:cubicBezTo>
                      <a:pt x="286" y="463"/>
                      <a:pt x="287" y="463"/>
                      <a:pt x="289" y="464"/>
                    </a:cubicBezTo>
                    <a:cubicBezTo>
                      <a:pt x="288" y="463"/>
                      <a:pt x="288" y="463"/>
                      <a:pt x="287" y="463"/>
                    </a:cubicBezTo>
                    <a:cubicBezTo>
                      <a:pt x="289" y="463"/>
                      <a:pt x="291" y="464"/>
                      <a:pt x="291" y="462"/>
                    </a:cubicBezTo>
                    <a:cubicBezTo>
                      <a:pt x="290" y="462"/>
                      <a:pt x="289" y="462"/>
                      <a:pt x="288" y="462"/>
                    </a:cubicBezTo>
                    <a:cubicBezTo>
                      <a:pt x="289" y="461"/>
                      <a:pt x="292" y="462"/>
                      <a:pt x="293" y="463"/>
                    </a:cubicBezTo>
                    <a:cubicBezTo>
                      <a:pt x="290" y="463"/>
                      <a:pt x="287" y="464"/>
                      <a:pt x="285" y="465"/>
                    </a:cubicBezTo>
                    <a:cubicBezTo>
                      <a:pt x="285" y="465"/>
                      <a:pt x="284" y="465"/>
                      <a:pt x="284" y="464"/>
                    </a:cubicBezTo>
                    <a:cubicBezTo>
                      <a:pt x="282" y="464"/>
                      <a:pt x="282" y="465"/>
                      <a:pt x="281" y="466"/>
                    </a:cubicBezTo>
                    <a:cubicBezTo>
                      <a:pt x="279" y="465"/>
                      <a:pt x="279" y="465"/>
                      <a:pt x="279" y="465"/>
                    </a:cubicBezTo>
                    <a:cubicBezTo>
                      <a:pt x="279" y="466"/>
                      <a:pt x="279" y="466"/>
                      <a:pt x="279" y="466"/>
                    </a:cubicBezTo>
                    <a:cubicBezTo>
                      <a:pt x="276" y="467"/>
                      <a:pt x="273" y="467"/>
                      <a:pt x="273" y="466"/>
                    </a:cubicBezTo>
                    <a:cubicBezTo>
                      <a:pt x="272" y="466"/>
                      <a:pt x="271" y="467"/>
                      <a:pt x="272" y="467"/>
                    </a:cubicBezTo>
                    <a:cubicBezTo>
                      <a:pt x="270" y="466"/>
                      <a:pt x="263" y="468"/>
                      <a:pt x="258" y="469"/>
                    </a:cubicBezTo>
                    <a:cubicBezTo>
                      <a:pt x="261" y="469"/>
                      <a:pt x="260" y="470"/>
                      <a:pt x="261" y="470"/>
                    </a:cubicBezTo>
                    <a:cubicBezTo>
                      <a:pt x="261" y="472"/>
                      <a:pt x="260" y="470"/>
                      <a:pt x="258" y="472"/>
                    </a:cubicBezTo>
                    <a:cubicBezTo>
                      <a:pt x="258" y="471"/>
                      <a:pt x="256" y="471"/>
                      <a:pt x="258" y="470"/>
                    </a:cubicBezTo>
                    <a:cubicBezTo>
                      <a:pt x="251" y="470"/>
                      <a:pt x="244" y="475"/>
                      <a:pt x="236" y="478"/>
                    </a:cubicBezTo>
                    <a:cubicBezTo>
                      <a:pt x="235" y="478"/>
                      <a:pt x="236" y="478"/>
                      <a:pt x="235" y="479"/>
                    </a:cubicBezTo>
                    <a:cubicBezTo>
                      <a:pt x="230" y="480"/>
                      <a:pt x="225" y="484"/>
                      <a:pt x="221" y="487"/>
                    </a:cubicBezTo>
                    <a:cubicBezTo>
                      <a:pt x="222" y="486"/>
                      <a:pt x="221" y="489"/>
                      <a:pt x="219" y="490"/>
                    </a:cubicBezTo>
                    <a:cubicBezTo>
                      <a:pt x="217" y="493"/>
                      <a:pt x="217" y="490"/>
                      <a:pt x="214" y="491"/>
                    </a:cubicBezTo>
                    <a:cubicBezTo>
                      <a:pt x="213" y="492"/>
                      <a:pt x="211" y="494"/>
                      <a:pt x="210" y="495"/>
                    </a:cubicBezTo>
                    <a:cubicBezTo>
                      <a:pt x="210" y="494"/>
                      <a:pt x="210" y="494"/>
                      <a:pt x="210" y="494"/>
                    </a:cubicBezTo>
                    <a:cubicBezTo>
                      <a:pt x="209" y="496"/>
                      <a:pt x="207" y="498"/>
                      <a:pt x="205" y="499"/>
                    </a:cubicBezTo>
                    <a:cubicBezTo>
                      <a:pt x="206" y="499"/>
                      <a:pt x="206" y="499"/>
                      <a:pt x="206" y="499"/>
                    </a:cubicBezTo>
                    <a:cubicBezTo>
                      <a:pt x="204" y="500"/>
                      <a:pt x="202" y="501"/>
                      <a:pt x="201" y="502"/>
                    </a:cubicBezTo>
                    <a:cubicBezTo>
                      <a:pt x="201" y="503"/>
                      <a:pt x="198" y="506"/>
                      <a:pt x="198" y="508"/>
                    </a:cubicBezTo>
                    <a:cubicBezTo>
                      <a:pt x="197" y="508"/>
                      <a:pt x="198" y="507"/>
                      <a:pt x="197" y="508"/>
                    </a:cubicBezTo>
                    <a:cubicBezTo>
                      <a:pt x="198" y="508"/>
                      <a:pt x="198" y="508"/>
                      <a:pt x="198" y="508"/>
                    </a:cubicBezTo>
                    <a:cubicBezTo>
                      <a:pt x="195" y="511"/>
                      <a:pt x="195" y="511"/>
                      <a:pt x="195" y="511"/>
                    </a:cubicBezTo>
                    <a:cubicBezTo>
                      <a:pt x="195" y="510"/>
                      <a:pt x="195" y="509"/>
                      <a:pt x="195" y="509"/>
                    </a:cubicBezTo>
                    <a:cubicBezTo>
                      <a:pt x="192" y="511"/>
                      <a:pt x="195" y="510"/>
                      <a:pt x="194" y="512"/>
                    </a:cubicBezTo>
                    <a:cubicBezTo>
                      <a:pt x="193" y="514"/>
                      <a:pt x="193" y="514"/>
                      <a:pt x="191" y="515"/>
                    </a:cubicBezTo>
                    <a:cubicBezTo>
                      <a:pt x="192" y="513"/>
                      <a:pt x="193" y="513"/>
                      <a:pt x="193" y="512"/>
                    </a:cubicBezTo>
                    <a:cubicBezTo>
                      <a:pt x="193" y="511"/>
                      <a:pt x="192" y="514"/>
                      <a:pt x="191" y="513"/>
                    </a:cubicBezTo>
                    <a:cubicBezTo>
                      <a:pt x="191" y="514"/>
                      <a:pt x="192" y="515"/>
                      <a:pt x="190" y="516"/>
                    </a:cubicBezTo>
                    <a:cubicBezTo>
                      <a:pt x="189" y="517"/>
                      <a:pt x="187" y="521"/>
                      <a:pt x="187" y="520"/>
                    </a:cubicBezTo>
                    <a:cubicBezTo>
                      <a:pt x="186" y="521"/>
                      <a:pt x="185" y="523"/>
                      <a:pt x="185" y="524"/>
                    </a:cubicBezTo>
                    <a:cubicBezTo>
                      <a:pt x="186" y="523"/>
                      <a:pt x="188" y="521"/>
                      <a:pt x="188" y="521"/>
                    </a:cubicBezTo>
                    <a:cubicBezTo>
                      <a:pt x="188" y="522"/>
                      <a:pt x="187" y="524"/>
                      <a:pt x="186" y="524"/>
                    </a:cubicBezTo>
                    <a:cubicBezTo>
                      <a:pt x="186" y="523"/>
                      <a:pt x="186" y="523"/>
                      <a:pt x="186" y="523"/>
                    </a:cubicBezTo>
                    <a:cubicBezTo>
                      <a:pt x="186" y="524"/>
                      <a:pt x="184" y="527"/>
                      <a:pt x="186" y="526"/>
                    </a:cubicBezTo>
                    <a:cubicBezTo>
                      <a:pt x="183" y="528"/>
                      <a:pt x="183" y="528"/>
                      <a:pt x="183" y="528"/>
                    </a:cubicBezTo>
                    <a:cubicBezTo>
                      <a:pt x="184" y="529"/>
                      <a:pt x="182" y="531"/>
                      <a:pt x="181" y="533"/>
                    </a:cubicBezTo>
                    <a:cubicBezTo>
                      <a:pt x="181" y="533"/>
                      <a:pt x="180" y="531"/>
                      <a:pt x="178" y="535"/>
                    </a:cubicBezTo>
                    <a:cubicBezTo>
                      <a:pt x="178" y="538"/>
                      <a:pt x="178" y="538"/>
                      <a:pt x="178" y="538"/>
                    </a:cubicBezTo>
                    <a:cubicBezTo>
                      <a:pt x="177" y="540"/>
                      <a:pt x="177" y="540"/>
                      <a:pt x="176" y="540"/>
                    </a:cubicBezTo>
                    <a:cubicBezTo>
                      <a:pt x="174" y="545"/>
                      <a:pt x="177" y="547"/>
                      <a:pt x="175" y="551"/>
                    </a:cubicBezTo>
                    <a:cubicBezTo>
                      <a:pt x="174" y="549"/>
                      <a:pt x="173" y="550"/>
                      <a:pt x="172" y="552"/>
                    </a:cubicBezTo>
                    <a:cubicBezTo>
                      <a:pt x="173" y="552"/>
                      <a:pt x="173" y="553"/>
                      <a:pt x="173" y="554"/>
                    </a:cubicBezTo>
                    <a:cubicBezTo>
                      <a:pt x="173" y="553"/>
                      <a:pt x="172" y="552"/>
                      <a:pt x="174" y="551"/>
                    </a:cubicBezTo>
                    <a:cubicBezTo>
                      <a:pt x="174" y="550"/>
                      <a:pt x="173" y="553"/>
                      <a:pt x="173" y="554"/>
                    </a:cubicBezTo>
                    <a:cubicBezTo>
                      <a:pt x="170" y="557"/>
                      <a:pt x="170" y="568"/>
                      <a:pt x="168" y="575"/>
                    </a:cubicBezTo>
                    <a:cubicBezTo>
                      <a:pt x="169" y="574"/>
                      <a:pt x="168" y="578"/>
                      <a:pt x="168" y="579"/>
                    </a:cubicBezTo>
                    <a:cubicBezTo>
                      <a:pt x="167" y="579"/>
                      <a:pt x="168" y="583"/>
                      <a:pt x="168" y="585"/>
                    </a:cubicBezTo>
                    <a:cubicBezTo>
                      <a:pt x="169" y="584"/>
                      <a:pt x="169" y="584"/>
                      <a:pt x="169" y="584"/>
                    </a:cubicBezTo>
                    <a:cubicBezTo>
                      <a:pt x="168" y="588"/>
                      <a:pt x="171" y="591"/>
                      <a:pt x="169" y="594"/>
                    </a:cubicBezTo>
                    <a:cubicBezTo>
                      <a:pt x="169" y="596"/>
                      <a:pt x="168" y="593"/>
                      <a:pt x="168" y="592"/>
                    </a:cubicBezTo>
                    <a:cubicBezTo>
                      <a:pt x="167" y="595"/>
                      <a:pt x="170" y="601"/>
                      <a:pt x="168" y="603"/>
                    </a:cubicBezTo>
                    <a:cubicBezTo>
                      <a:pt x="169" y="604"/>
                      <a:pt x="170" y="603"/>
                      <a:pt x="171" y="605"/>
                    </a:cubicBezTo>
                    <a:cubicBezTo>
                      <a:pt x="171" y="606"/>
                      <a:pt x="170" y="607"/>
                      <a:pt x="170" y="607"/>
                    </a:cubicBezTo>
                    <a:cubicBezTo>
                      <a:pt x="169" y="607"/>
                      <a:pt x="168" y="607"/>
                      <a:pt x="167" y="607"/>
                    </a:cubicBezTo>
                    <a:cubicBezTo>
                      <a:pt x="165" y="605"/>
                      <a:pt x="159" y="605"/>
                      <a:pt x="155" y="605"/>
                    </a:cubicBezTo>
                    <a:cubicBezTo>
                      <a:pt x="152" y="606"/>
                      <a:pt x="148" y="605"/>
                      <a:pt x="148" y="607"/>
                    </a:cubicBezTo>
                    <a:cubicBezTo>
                      <a:pt x="148" y="606"/>
                      <a:pt x="147" y="606"/>
                      <a:pt x="147" y="606"/>
                    </a:cubicBezTo>
                    <a:cubicBezTo>
                      <a:pt x="146" y="607"/>
                      <a:pt x="145" y="608"/>
                      <a:pt x="143" y="609"/>
                    </a:cubicBezTo>
                    <a:cubicBezTo>
                      <a:pt x="143" y="607"/>
                      <a:pt x="143" y="607"/>
                      <a:pt x="143" y="607"/>
                    </a:cubicBezTo>
                    <a:cubicBezTo>
                      <a:pt x="143" y="606"/>
                      <a:pt x="138" y="609"/>
                      <a:pt x="137" y="608"/>
                    </a:cubicBezTo>
                    <a:cubicBezTo>
                      <a:pt x="139" y="609"/>
                      <a:pt x="135" y="609"/>
                      <a:pt x="136" y="610"/>
                    </a:cubicBezTo>
                    <a:cubicBezTo>
                      <a:pt x="135" y="610"/>
                      <a:pt x="134" y="611"/>
                      <a:pt x="134" y="611"/>
                    </a:cubicBezTo>
                    <a:cubicBezTo>
                      <a:pt x="131" y="613"/>
                      <a:pt x="134" y="612"/>
                      <a:pt x="130" y="614"/>
                    </a:cubicBezTo>
                    <a:cubicBezTo>
                      <a:pt x="128" y="616"/>
                      <a:pt x="128" y="613"/>
                      <a:pt x="129" y="613"/>
                    </a:cubicBezTo>
                    <a:cubicBezTo>
                      <a:pt x="127" y="614"/>
                      <a:pt x="126" y="615"/>
                      <a:pt x="124" y="617"/>
                    </a:cubicBezTo>
                    <a:cubicBezTo>
                      <a:pt x="125" y="616"/>
                      <a:pt x="125" y="616"/>
                      <a:pt x="125" y="617"/>
                    </a:cubicBezTo>
                    <a:cubicBezTo>
                      <a:pt x="124" y="617"/>
                      <a:pt x="124" y="617"/>
                      <a:pt x="124" y="617"/>
                    </a:cubicBezTo>
                    <a:cubicBezTo>
                      <a:pt x="123" y="617"/>
                      <a:pt x="123" y="618"/>
                      <a:pt x="122" y="619"/>
                    </a:cubicBezTo>
                    <a:cubicBezTo>
                      <a:pt x="122" y="619"/>
                      <a:pt x="122" y="619"/>
                      <a:pt x="122" y="618"/>
                    </a:cubicBezTo>
                    <a:cubicBezTo>
                      <a:pt x="123" y="618"/>
                      <a:pt x="123" y="617"/>
                      <a:pt x="124" y="617"/>
                    </a:cubicBezTo>
                    <a:cubicBezTo>
                      <a:pt x="123" y="617"/>
                      <a:pt x="123" y="618"/>
                      <a:pt x="122" y="618"/>
                    </a:cubicBezTo>
                    <a:cubicBezTo>
                      <a:pt x="122" y="618"/>
                      <a:pt x="122" y="618"/>
                      <a:pt x="121" y="619"/>
                    </a:cubicBezTo>
                    <a:cubicBezTo>
                      <a:pt x="121" y="619"/>
                      <a:pt x="120" y="620"/>
                      <a:pt x="120" y="620"/>
                    </a:cubicBezTo>
                    <a:cubicBezTo>
                      <a:pt x="120" y="619"/>
                      <a:pt x="120" y="619"/>
                      <a:pt x="120" y="619"/>
                    </a:cubicBezTo>
                    <a:cubicBezTo>
                      <a:pt x="119" y="620"/>
                      <a:pt x="116" y="623"/>
                      <a:pt x="117" y="624"/>
                    </a:cubicBezTo>
                    <a:cubicBezTo>
                      <a:pt x="114" y="626"/>
                      <a:pt x="111" y="629"/>
                      <a:pt x="109" y="632"/>
                    </a:cubicBezTo>
                    <a:cubicBezTo>
                      <a:pt x="107" y="635"/>
                      <a:pt x="106" y="638"/>
                      <a:pt x="106" y="639"/>
                    </a:cubicBezTo>
                    <a:cubicBezTo>
                      <a:pt x="106" y="638"/>
                      <a:pt x="106" y="638"/>
                      <a:pt x="105" y="639"/>
                    </a:cubicBezTo>
                    <a:cubicBezTo>
                      <a:pt x="104" y="641"/>
                      <a:pt x="104" y="643"/>
                      <a:pt x="103" y="643"/>
                    </a:cubicBezTo>
                    <a:cubicBezTo>
                      <a:pt x="103" y="644"/>
                      <a:pt x="103" y="645"/>
                      <a:pt x="102" y="645"/>
                    </a:cubicBezTo>
                    <a:cubicBezTo>
                      <a:pt x="102" y="646"/>
                      <a:pt x="102" y="646"/>
                      <a:pt x="101" y="647"/>
                    </a:cubicBezTo>
                    <a:cubicBezTo>
                      <a:pt x="101" y="647"/>
                      <a:pt x="100" y="647"/>
                      <a:pt x="100" y="647"/>
                    </a:cubicBezTo>
                    <a:cubicBezTo>
                      <a:pt x="95" y="646"/>
                      <a:pt x="91" y="642"/>
                      <a:pt x="86" y="641"/>
                    </a:cubicBezTo>
                    <a:cubicBezTo>
                      <a:pt x="86" y="641"/>
                      <a:pt x="86" y="641"/>
                      <a:pt x="86" y="641"/>
                    </a:cubicBezTo>
                    <a:cubicBezTo>
                      <a:pt x="86" y="641"/>
                      <a:pt x="86" y="641"/>
                      <a:pt x="86" y="641"/>
                    </a:cubicBezTo>
                    <a:cubicBezTo>
                      <a:pt x="85" y="641"/>
                      <a:pt x="85" y="641"/>
                      <a:pt x="85" y="641"/>
                    </a:cubicBezTo>
                    <a:cubicBezTo>
                      <a:pt x="85" y="641"/>
                      <a:pt x="85" y="641"/>
                      <a:pt x="86" y="641"/>
                    </a:cubicBezTo>
                    <a:cubicBezTo>
                      <a:pt x="84" y="640"/>
                      <a:pt x="82" y="639"/>
                      <a:pt x="81" y="638"/>
                    </a:cubicBezTo>
                    <a:cubicBezTo>
                      <a:pt x="80" y="639"/>
                      <a:pt x="80" y="638"/>
                      <a:pt x="79" y="638"/>
                    </a:cubicBezTo>
                    <a:cubicBezTo>
                      <a:pt x="79" y="638"/>
                      <a:pt x="79" y="638"/>
                      <a:pt x="79" y="638"/>
                    </a:cubicBezTo>
                    <a:cubicBezTo>
                      <a:pt x="78" y="638"/>
                      <a:pt x="78" y="638"/>
                      <a:pt x="77" y="636"/>
                    </a:cubicBezTo>
                    <a:cubicBezTo>
                      <a:pt x="74" y="633"/>
                      <a:pt x="69" y="630"/>
                      <a:pt x="66" y="627"/>
                    </a:cubicBezTo>
                    <a:cubicBezTo>
                      <a:pt x="62" y="623"/>
                      <a:pt x="58" y="620"/>
                      <a:pt x="54" y="616"/>
                    </a:cubicBezTo>
                    <a:cubicBezTo>
                      <a:pt x="52" y="616"/>
                      <a:pt x="52" y="615"/>
                      <a:pt x="51" y="615"/>
                    </a:cubicBezTo>
                    <a:cubicBezTo>
                      <a:pt x="51" y="615"/>
                      <a:pt x="51" y="615"/>
                      <a:pt x="51" y="615"/>
                    </a:cubicBezTo>
                    <a:cubicBezTo>
                      <a:pt x="50" y="614"/>
                      <a:pt x="50" y="614"/>
                      <a:pt x="50" y="613"/>
                    </a:cubicBezTo>
                    <a:cubicBezTo>
                      <a:pt x="50" y="613"/>
                      <a:pt x="50" y="612"/>
                      <a:pt x="49" y="613"/>
                    </a:cubicBezTo>
                    <a:cubicBezTo>
                      <a:pt x="48" y="613"/>
                      <a:pt x="50" y="612"/>
                      <a:pt x="49" y="612"/>
                    </a:cubicBezTo>
                    <a:cubicBezTo>
                      <a:pt x="49" y="611"/>
                      <a:pt x="49" y="612"/>
                      <a:pt x="49" y="612"/>
                    </a:cubicBezTo>
                    <a:cubicBezTo>
                      <a:pt x="47" y="611"/>
                      <a:pt x="49" y="612"/>
                      <a:pt x="49" y="610"/>
                    </a:cubicBezTo>
                    <a:cubicBezTo>
                      <a:pt x="48" y="608"/>
                      <a:pt x="45" y="606"/>
                      <a:pt x="45" y="604"/>
                    </a:cubicBezTo>
                    <a:cubicBezTo>
                      <a:pt x="45" y="604"/>
                      <a:pt x="44" y="604"/>
                      <a:pt x="44" y="604"/>
                    </a:cubicBezTo>
                    <a:cubicBezTo>
                      <a:pt x="45" y="603"/>
                      <a:pt x="43" y="604"/>
                      <a:pt x="44" y="603"/>
                    </a:cubicBezTo>
                    <a:cubicBezTo>
                      <a:pt x="44" y="603"/>
                      <a:pt x="44" y="603"/>
                      <a:pt x="44" y="603"/>
                    </a:cubicBezTo>
                    <a:cubicBezTo>
                      <a:pt x="44" y="602"/>
                      <a:pt x="43" y="602"/>
                      <a:pt x="43" y="600"/>
                    </a:cubicBezTo>
                    <a:cubicBezTo>
                      <a:pt x="43" y="600"/>
                      <a:pt x="43" y="600"/>
                      <a:pt x="43" y="601"/>
                    </a:cubicBezTo>
                    <a:cubicBezTo>
                      <a:pt x="42" y="600"/>
                      <a:pt x="43" y="598"/>
                      <a:pt x="42" y="598"/>
                    </a:cubicBezTo>
                    <a:cubicBezTo>
                      <a:pt x="42" y="598"/>
                      <a:pt x="42" y="597"/>
                      <a:pt x="42" y="597"/>
                    </a:cubicBezTo>
                    <a:cubicBezTo>
                      <a:pt x="40" y="597"/>
                      <a:pt x="42" y="595"/>
                      <a:pt x="40" y="595"/>
                    </a:cubicBezTo>
                    <a:cubicBezTo>
                      <a:pt x="41" y="595"/>
                      <a:pt x="41" y="595"/>
                      <a:pt x="41" y="595"/>
                    </a:cubicBezTo>
                    <a:cubicBezTo>
                      <a:pt x="39" y="593"/>
                      <a:pt x="38" y="590"/>
                      <a:pt x="37" y="588"/>
                    </a:cubicBezTo>
                    <a:cubicBezTo>
                      <a:pt x="36" y="586"/>
                      <a:pt x="37" y="584"/>
                      <a:pt x="35" y="583"/>
                    </a:cubicBezTo>
                    <a:cubicBezTo>
                      <a:pt x="35" y="583"/>
                      <a:pt x="35" y="583"/>
                      <a:pt x="34" y="583"/>
                    </a:cubicBezTo>
                    <a:cubicBezTo>
                      <a:pt x="34" y="582"/>
                      <a:pt x="35" y="583"/>
                      <a:pt x="35" y="582"/>
                    </a:cubicBezTo>
                    <a:cubicBezTo>
                      <a:pt x="34" y="582"/>
                      <a:pt x="34" y="581"/>
                      <a:pt x="34" y="580"/>
                    </a:cubicBezTo>
                    <a:cubicBezTo>
                      <a:pt x="34" y="580"/>
                      <a:pt x="34" y="579"/>
                      <a:pt x="33" y="580"/>
                    </a:cubicBezTo>
                    <a:cubicBezTo>
                      <a:pt x="34" y="578"/>
                      <a:pt x="32" y="577"/>
                      <a:pt x="32" y="576"/>
                    </a:cubicBezTo>
                    <a:cubicBezTo>
                      <a:pt x="31" y="577"/>
                      <a:pt x="31" y="575"/>
                      <a:pt x="31" y="575"/>
                    </a:cubicBezTo>
                    <a:cubicBezTo>
                      <a:pt x="31" y="575"/>
                      <a:pt x="31" y="575"/>
                      <a:pt x="32" y="575"/>
                    </a:cubicBezTo>
                    <a:cubicBezTo>
                      <a:pt x="31" y="574"/>
                      <a:pt x="31" y="573"/>
                      <a:pt x="31" y="572"/>
                    </a:cubicBezTo>
                    <a:cubicBezTo>
                      <a:pt x="31" y="572"/>
                      <a:pt x="30" y="572"/>
                      <a:pt x="30" y="571"/>
                    </a:cubicBezTo>
                    <a:cubicBezTo>
                      <a:pt x="31" y="571"/>
                      <a:pt x="30" y="570"/>
                      <a:pt x="30" y="569"/>
                    </a:cubicBezTo>
                    <a:cubicBezTo>
                      <a:pt x="29" y="570"/>
                      <a:pt x="28" y="569"/>
                      <a:pt x="28" y="569"/>
                    </a:cubicBezTo>
                    <a:cubicBezTo>
                      <a:pt x="30" y="569"/>
                      <a:pt x="30" y="569"/>
                      <a:pt x="30" y="569"/>
                    </a:cubicBezTo>
                    <a:cubicBezTo>
                      <a:pt x="28" y="567"/>
                      <a:pt x="29" y="564"/>
                      <a:pt x="27" y="562"/>
                    </a:cubicBezTo>
                    <a:cubicBezTo>
                      <a:pt x="28" y="562"/>
                      <a:pt x="28" y="562"/>
                      <a:pt x="28" y="562"/>
                    </a:cubicBezTo>
                    <a:cubicBezTo>
                      <a:pt x="26" y="560"/>
                      <a:pt x="27" y="558"/>
                      <a:pt x="25" y="556"/>
                    </a:cubicBezTo>
                    <a:cubicBezTo>
                      <a:pt x="25" y="555"/>
                      <a:pt x="25" y="554"/>
                      <a:pt x="25" y="554"/>
                    </a:cubicBezTo>
                    <a:cubicBezTo>
                      <a:pt x="24" y="553"/>
                      <a:pt x="24" y="553"/>
                      <a:pt x="23" y="552"/>
                    </a:cubicBezTo>
                    <a:cubicBezTo>
                      <a:pt x="23" y="552"/>
                      <a:pt x="24" y="552"/>
                      <a:pt x="24" y="552"/>
                    </a:cubicBezTo>
                    <a:cubicBezTo>
                      <a:pt x="24" y="551"/>
                      <a:pt x="25" y="550"/>
                      <a:pt x="23" y="549"/>
                    </a:cubicBezTo>
                    <a:cubicBezTo>
                      <a:pt x="24" y="549"/>
                      <a:pt x="24" y="549"/>
                      <a:pt x="24" y="549"/>
                    </a:cubicBezTo>
                    <a:cubicBezTo>
                      <a:pt x="23" y="548"/>
                      <a:pt x="22" y="547"/>
                      <a:pt x="23" y="546"/>
                    </a:cubicBezTo>
                    <a:cubicBezTo>
                      <a:pt x="22" y="546"/>
                      <a:pt x="22" y="545"/>
                      <a:pt x="21" y="546"/>
                    </a:cubicBezTo>
                    <a:cubicBezTo>
                      <a:pt x="21" y="545"/>
                      <a:pt x="22" y="545"/>
                      <a:pt x="21" y="545"/>
                    </a:cubicBezTo>
                    <a:cubicBezTo>
                      <a:pt x="22" y="545"/>
                      <a:pt x="22" y="545"/>
                      <a:pt x="22" y="545"/>
                    </a:cubicBezTo>
                    <a:cubicBezTo>
                      <a:pt x="22" y="543"/>
                      <a:pt x="22" y="542"/>
                      <a:pt x="21" y="540"/>
                    </a:cubicBezTo>
                    <a:cubicBezTo>
                      <a:pt x="22" y="539"/>
                      <a:pt x="20" y="538"/>
                      <a:pt x="21" y="537"/>
                    </a:cubicBezTo>
                    <a:cubicBezTo>
                      <a:pt x="20" y="536"/>
                      <a:pt x="21" y="535"/>
                      <a:pt x="20" y="535"/>
                    </a:cubicBezTo>
                    <a:cubicBezTo>
                      <a:pt x="20" y="535"/>
                      <a:pt x="20" y="535"/>
                      <a:pt x="20" y="535"/>
                    </a:cubicBezTo>
                    <a:cubicBezTo>
                      <a:pt x="20" y="534"/>
                      <a:pt x="20" y="533"/>
                      <a:pt x="20" y="531"/>
                    </a:cubicBezTo>
                    <a:cubicBezTo>
                      <a:pt x="20" y="531"/>
                      <a:pt x="20" y="531"/>
                      <a:pt x="19" y="530"/>
                    </a:cubicBezTo>
                    <a:cubicBezTo>
                      <a:pt x="20" y="530"/>
                      <a:pt x="20" y="530"/>
                      <a:pt x="20" y="530"/>
                    </a:cubicBezTo>
                    <a:cubicBezTo>
                      <a:pt x="19" y="530"/>
                      <a:pt x="18" y="530"/>
                      <a:pt x="18" y="529"/>
                    </a:cubicBezTo>
                    <a:cubicBezTo>
                      <a:pt x="18" y="529"/>
                      <a:pt x="18" y="529"/>
                      <a:pt x="18" y="528"/>
                    </a:cubicBezTo>
                    <a:cubicBezTo>
                      <a:pt x="18" y="529"/>
                      <a:pt x="19" y="529"/>
                      <a:pt x="20" y="529"/>
                    </a:cubicBezTo>
                    <a:cubicBezTo>
                      <a:pt x="20" y="529"/>
                      <a:pt x="19" y="528"/>
                      <a:pt x="19" y="528"/>
                    </a:cubicBezTo>
                    <a:cubicBezTo>
                      <a:pt x="20" y="527"/>
                      <a:pt x="19" y="527"/>
                      <a:pt x="19" y="527"/>
                    </a:cubicBezTo>
                    <a:cubicBezTo>
                      <a:pt x="19" y="527"/>
                      <a:pt x="19" y="526"/>
                      <a:pt x="19" y="526"/>
                    </a:cubicBezTo>
                    <a:cubicBezTo>
                      <a:pt x="19" y="526"/>
                      <a:pt x="19" y="526"/>
                      <a:pt x="19" y="525"/>
                    </a:cubicBezTo>
                    <a:cubicBezTo>
                      <a:pt x="19" y="525"/>
                      <a:pt x="19" y="526"/>
                      <a:pt x="19" y="526"/>
                    </a:cubicBezTo>
                    <a:cubicBezTo>
                      <a:pt x="18" y="526"/>
                      <a:pt x="18" y="525"/>
                      <a:pt x="17" y="525"/>
                    </a:cubicBezTo>
                    <a:cubicBezTo>
                      <a:pt x="18" y="526"/>
                      <a:pt x="18" y="526"/>
                      <a:pt x="18" y="526"/>
                    </a:cubicBezTo>
                    <a:cubicBezTo>
                      <a:pt x="17" y="526"/>
                      <a:pt x="17" y="525"/>
                      <a:pt x="17" y="525"/>
                    </a:cubicBezTo>
                    <a:cubicBezTo>
                      <a:pt x="18" y="525"/>
                      <a:pt x="18" y="525"/>
                      <a:pt x="19" y="525"/>
                    </a:cubicBezTo>
                    <a:cubicBezTo>
                      <a:pt x="17" y="524"/>
                      <a:pt x="17" y="524"/>
                      <a:pt x="17" y="524"/>
                    </a:cubicBezTo>
                    <a:cubicBezTo>
                      <a:pt x="18" y="524"/>
                      <a:pt x="17" y="524"/>
                      <a:pt x="17" y="524"/>
                    </a:cubicBezTo>
                    <a:cubicBezTo>
                      <a:pt x="17" y="525"/>
                      <a:pt x="17" y="525"/>
                      <a:pt x="17" y="525"/>
                    </a:cubicBezTo>
                    <a:cubicBezTo>
                      <a:pt x="16" y="525"/>
                      <a:pt x="16" y="525"/>
                      <a:pt x="16" y="525"/>
                    </a:cubicBezTo>
                    <a:cubicBezTo>
                      <a:pt x="17" y="526"/>
                      <a:pt x="16" y="526"/>
                      <a:pt x="17" y="527"/>
                    </a:cubicBezTo>
                    <a:cubicBezTo>
                      <a:pt x="17" y="527"/>
                      <a:pt x="17" y="527"/>
                      <a:pt x="17" y="527"/>
                    </a:cubicBezTo>
                    <a:cubicBezTo>
                      <a:pt x="17" y="527"/>
                      <a:pt x="18" y="528"/>
                      <a:pt x="18" y="528"/>
                    </a:cubicBezTo>
                    <a:cubicBezTo>
                      <a:pt x="17" y="528"/>
                      <a:pt x="17" y="528"/>
                      <a:pt x="17" y="528"/>
                    </a:cubicBezTo>
                    <a:cubicBezTo>
                      <a:pt x="17" y="528"/>
                      <a:pt x="17" y="528"/>
                      <a:pt x="17" y="528"/>
                    </a:cubicBezTo>
                    <a:cubicBezTo>
                      <a:pt x="16" y="528"/>
                      <a:pt x="16" y="528"/>
                      <a:pt x="16" y="528"/>
                    </a:cubicBezTo>
                    <a:cubicBezTo>
                      <a:pt x="17" y="528"/>
                      <a:pt x="16" y="530"/>
                      <a:pt x="17" y="530"/>
                    </a:cubicBezTo>
                    <a:cubicBezTo>
                      <a:pt x="16" y="530"/>
                      <a:pt x="16" y="530"/>
                      <a:pt x="16" y="530"/>
                    </a:cubicBezTo>
                    <a:cubicBezTo>
                      <a:pt x="16" y="531"/>
                      <a:pt x="17" y="530"/>
                      <a:pt x="17" y="530"/>
                    </a:cubicBezTo>
                    <a:cubicBezTo>
                      <a:pt x="17" y="530"/>
                      <a:pt x="16" y="530"/>
                      <a:pt x="16" y="531"/>
                    </a:cubicBezTo>
                    <a:cubicBezTo>
                      <a:pt x="16" y="531"/>
                      <a:pt x="17" y="533"/>
                      <a:pt x="16" y="534"/>
                    </a:cubicBezTo>
                    <a:cubicBezTo>
                      <a:pt x="16" y="534"/>
                      <a:pt x="17" y="535"/>
                      <a:pt x="17" y="535"/>
                    </a:cubicBezTo>
                    <a:cubicBezTo>
                      <a:pt x="17" y="536"/>
                      <a:pt x="16" y="536"/>
                      <a:pt x="17" y="536"/>
                    </a:cubicBezTo>
                    <a:cubicBezTo>
                      <a:pt x="16" y="536"/>
                      <a:pt x="15" y="537"/>
                      <a:pt x="15" y="536"/>
                    </a:cubicBezTo>
                    <a:cubicBezTo>
                      <a:pt x="14" y="537"/>
                      <a:pt x="14" y="537"/>
                      <a:pt x="14" y="537"/>
                    </a:cubicBezTo>
                    <a:cubicBezTo>
                      <a:pt x="14" y="537"/>
                      <a:pt x="14" y="537"/>
                      <a:pt x="14" y="537"/>
                    </a:cubicBezTo>
                    <a:cubicBezTo>
                      <a:pt x="14" y="537"/>
                      <a:pt x="15" y="537"/>
                      <a:pt x="15" y="536"/>
                    </a:cubicBezTo>
                    <a:cubicBezTo>
                      <a:pt x="16" y="536"/>
                      <a:pt x="15" y="538"/>
                      <a:pt x="16" y="537"/>
                    </a:cubicBezTo>
                    <a:cubicBezTo>
                      <a:pt x="16" y="538"/>
                      <a:pt x="16" y="539"/>
                      <a:pt x="17" y="540"/>
                    </a:cubicBezTo>
                    <a:cubicBezTo>
                      <a:pt x="17" y="539"/>
                      <a:pt x="16" y="539"/>
                      <a:pt x="15" y="540"/>
                    </a:cubicBezTo>
                    <a:cubicBezTo>
                      <a:pt x="16" y="540"/>
                      <a:pt x="17" y="541"/>
                      <a:pt x="17" y="541"/>
                    </a:cubicBezTo>
                    <a:cubicBezTo>
                      <a:pt x="17" y="541"/>
                      <a:pt x="17" y="541"/>
                      <a:pt x="18" y="541"/>
                    </a:cubicBezTo>
                    <a:cubicBezTo>
                      <a:pt x="18" y="541"/>
                      <a:pt x="19" y="541"/>
                      <a:pt x="18" y="541"/>
                    </a:cubicBezTo>
                    <a:cubicBezTo>
                      <a:pt x="18" y="542"/>
                      <a:pt x="17" y="542"/>
                      <a:pt x="17" y="542"/>
                    </a:cubicBezTo>
                    <a:cubicBezTo>
                      <a:pt x="15" y="542"/>
                      <a:pt x="17" y="541"/>
                      <a:pt x="16" y="542"/>
                    </a:cubicBezTo>
                    <a:cubicBezTo>
                      <a:pt x="15" y="542"/>
                      <a:pt x="14" y="540"/>
                      <a:pt x="15" y="540"/>
                    </a:cubicBezTo>
                    <a:cubicBezTo>
                      <a:pt x="14" y="540"/>
                      <a:pt x="15" y="541"/>
                      <a:pt x="14" y="541"/>
                    </a:cubicBezTo>
                    <a:cubicBezTo>
                      <a:pt x="14" y="541"/>
                      <a:pt x="14" y="541"/>
                      <a:pt x="15" y="542"/>
                    </a:cubicBezTo>
                    <a:cubicBezTo>
                      <a:pt x="15" y="542"/>
                      <a:pt x="15" y="542"/>
                      <a:pt x="16" y="542"/>
                    </a:cubicBezTo>
                    <a:cubicBezTo>
                      <a:pt x="17" y="543"/>
                      <a:pt x="15" y="543"/>
                      <a:pt x="15" y="543"/>
                    </a:cubicBezTo>
                    <a:cubicBezTo>
                      <a:pt x="15" y="543"/>
                      <a:pt x="15" y="543"/>
                      <a:pt x="15" y="543"/>
                    </a:cubicBezTo>
                    <a:cubicBezTo>
                      <a:pt x="15" y="544"/>
                      <a:pt x="15" y="544"/>
                      <a:pt x="15" y="544"/>
                    </a:cubicBezTo>
                    <a:cubicBezTo>
                      <a:pt x="14" y="545"/>
                      <a:pt x="15" y="543"/>
                      <a:pt x="14" y="543"/>
                    </a:cubicBezTo>
                    <a:cubicBezTo>
                      <a:pt x="13" y="544"/>
                      <a:pt x="13" y="544"/>
                      <a:pt x="13" y="544"/>
                    </a:cubicBezTo>
                    <a:cubicBezTo>
                      <a:pt x="13" y="545"/>
                      <a:pt x="14" y="544"/>
                      <a:pt x="14" y="545"/>
                    </a:cubicBezTo>
                    <a:cubicBezTo>
                      <a:pt x="14" y="545"/>
                      <a:pt x="14" y="545"/>
                      <a:pt x="14" y="545"/>
                    </a:cubicBezTo>
                    <a:cubicBezTo>
                      <a:pt x="14" y="545"/>
                      <a:pt x="14" y="545"/>
                      <a:pt x="14" y="545"/>
                    </a:cubicBezTo>
                    <a:cubicBezTo>
                      <a:pt x="15" y="545"/>
                      <a:pt x="15" y="545"/>
                      <a:pt x="15" y="544"/>
                    </a:cubicBezTo>
                    <a:cubicBezTo>
                      <a:pt x="16" y="545"/>
                      <a:pt x="15" y="545"/>
                      <a:pt x="16" y="546"/>
                    </a:cubicBezTo>
                    <a:cubicBezTo>
                      <a:pt x="17" y="546"/>
                      <a:pt x="16" y="545"/>
                      <a:pt x="16" y="545"/>
                    </a:cubicBezTo>
                    <a:cubicBezTo>
                      <a:pt x="17" y="545"/>
                      <a:pt x="17" y="545"/>
                      <a:pt x="17" y="546"/>
                    </a:cubicBezTo>
                    <a:cubicBezTo>
                      <a:pt x="17" y="546"/>
                      <a:pt x="17" y="546"/>
                      <a:pt x="16" y="547"/>
                    </a:cubicBezTo>
                    <a:cubicBezTo>
                      <a:pt x="16" y="546"/>
                      <a:pt x="16" y="546"/>
                      <a:pt x="16" y="546"/>
                    </a:cubicBezTo>
                    <a:cubicBezTo>
                      <a:pt x="15" y="545"/>
                      <a:pt x="15" y="547"/>
                      <a:pt x="14" y="546"/>
                    </a:cubicBezTo>
                    <a:cubicBezTo>
                      <a:pt x="14" y="547"/>
                      <a:pt x="15" y="546"/>
                      <a:pt x="15" y="547"/>
                    </a:cubicBezTo>
                    <a:cubicBezTo>
                      <a:pt x="15" y="547"/>
                      <a:pt x="16" y="547"/>
                      <a:pt x="16" y="547"/>
                    </a:cubicBezTo>
                    <a:cubicBezTo>
                      <a:pt x="18" y="547"/>
                      <a:pt x="15" y="547"/>
                      <a:pt x="15" y="548"/>
                    </a:cubicBezTo>
                    <a:cubicBezTo>
                      <a:pt x="16" y="548"/>
                      <a:pt x="17" y="549"/>
                      <a:pt x="18" y="548"/>
                    </a:cubicBezTo>
                    <a:cubicBezTo>
                      <a:pt x="19" y="549"/>
                      <a:pt x="19" y="549"/>
                      <a:pt x="19" y="549"/>
                    </a:cubicBezTo>
                    <a:cubicBezTo>
                      <a:pt x="18" y="549"/>
                      <a:pt x="18" y="550"/>
                      <a:pt x="17" y="549"/>
                    </a:cubicBezTo>
                    <a:cubicBezTo>
                      <a:pt x="17" y="550"/>
                      <a:pt x="17" y="550"/>
                      <a:pt x="17" y="550"/>
                    </a:cubicBezTo>
                    <a:cubicBezTo>
                      <a:pt x="16" y="549"/>
                      <a:pt x="16" y="549"/>
                      <a:pt x="16" y="549"/>
                    </a:cubicBezTo>
                    <a:cubicBezTo>
                      <a:pt x="16" y="550"/>
                      <a:pt x="15" y="550"/>
                      <a:pt x="15" y="551"/>
                    </a:cubicBezTo>
                    <a:cubicBezTo>
                      <a:pt x="15" y="551"/>
                      <a:pt x="16" y="550"/>
                      <a:pt x="16" y="551"/>
                    </a:cubicBezTo>
                    <a:cubicBezTo>
                      <a:pt x="16" y="551"/>
                      <a:pt x="15" y="551"/>
                      <a:pt x="15" y="552"/>
                    </a:cubicBezTo>
                    <a:cubicBezTo>
                      <a:pt x="16" y="551"/>
                      <a:pt x="17" y="551"/>
                      <a:pt x="17" y="552"/>
                    </a:cubicBezTo>
                    <a:cubicBezTo>
                      <a:pt x="17" y="552"/>
                      <a:pt x="16" y="553"/>
                      <a:pt x="16" y="553"/>
                    </a:cubicBezTo>
                    <a:cubicBezTo>
                      <a:pt x="15" y="552"/>
                      <a:pt x="15" y="552"/>
                      <a:pt x="15" y="552"/>
                    </a:cubicBezTo>
                    <a:cubicBezTo>
                      <a:pt x="16" y="552"/>
                      <a:pt x="15" y="552"/>
                      <a:pt x="15" y="553"/>
                    </a:cubicBezTo>
                    <a:cubicBezTo>
                      <a:pt x="16" y="553"/>
                      <a:pt x="16" y="553"/>
                      <a:pt x="17" y="553"/>
                    </a:cubicBezTo>
                    <a:cubicBezTo>
                      <a:pt x="17" y="553"/>
                      <a:pt x="17" y="553"/>
                      <a:pt x="17" y="554"/>
                    </a:cubicBezTo>
                    <a:cubicBezTo>
                      <a:pt x="16" y="553"/>
                      <a:pt x="16" y="553"/>
                      <a:pt x="16" y="553"/>
                    </a:cubicBezTo>
                    <a:cubicBezTo>
                      <a:pt x="17" y="554"/>
                      <a:pt x="15" y="554"/>
                      <a:pt x="15" y="554"/>
                    </a:cubicBezTo>
                    <a:cubicBezTo>
                      <a:pt x="16" y="554"/>
                      <a:pt x="16" y="554"/>
                      <a:pt x="16" y="554"/>
                    </a:cubicBezTo>
                    <a:cubicBezTo>
                      <a:pt x="16" y="554"/>
                      <a:pt x="16" y="555"/>
                      <a:pt x="15" y="554"/>
                    </a:cubicBezTo>
                    <a:cubicBezTo>
                      <a:pt x="16" y="554"/>
                      <a:pt x="16" y="555"/>
                      <a:pt x="16" y="555"/>
                    </a:cubicBezTo>
                    <a:cubicBezTo>
                      <a:pt x="16" y="555"/>
                      <a:pt x="16" y="555"/>
                      <a:pt x="16" y="555"/>
                    </a:cubicBezTo>
                    <a:cubicBezTo>
                      <a:pt x="16" y="555"/>
                      <a:pt x="17" y="555"/>
                      <a:pt x="16" y="556"/>
                    </a:cubicBezTo>
                    <a:cubicBezTo>
                      <a:pt x="17" y="556"/>
                      <a:pt x="16" y="556"/>
                      <a:pt x="17" y="555"/>
                    </a:cubicBezTo>
                    <a:cubicBezTo>
                      <a:pt x="17" y="555"/>
                      <a:pt x="18" y="555"/>
                      <a:pt x="18" y="555"/>
                    </a:cubicBezTo>
                    <a:cubicBezTo>
                      <a:pt x="17" y="556"/>
                      <a:pt x="18" y="556"/>
                      <a:pt x="18" y="557"/>
                    </a:cubicBezTo>
                    <a:cubicBezTo>
                      <a:pt x="17" y="557"/>
                      <a:pt x="17" y="557"/>
                      <a:pt x="17" y="557"/>
                    </a:cubicBezTo>
                    <a:cubicBezTo>
                      <a:pt x="18" y="557"/>
                      <a:pt x="18" y="557"/>
                      <a:pt x="18" y="557"/>
                    </a:cubicBezTo>
                    <a:cubicBezTo>
                      <a:pt x="16" y="558"/>
                      <a:pt x="18" y="558"/>
                      <a:pt x="18" y="558"/>
                    </a:cubicBezTo>
                    <a:cubicBezTo>
                      <a:pt x="17" y="558"/>
                      <a:pt x="17" y="558"/>
                      <a:pt x="17" y="559"/>
                    </a:cubicBezTo>
                    <a:cubicBezTo>
                      <a:pt x="18" y="558"/>
                      <a:pt x="18" y="559"/>
                      <a:pt x="19" y="559"/>
                    </a:cubicBezTo>
                    <a:cubicBezTo>
                      <a:pt x="19" y="559"/>
                      <a:pt x="18" y="559"/>
                      <a:pt x="17" y="559"/>
                    </a:cubicBezTo>
                    <a:cubicBezTo>
                      <a:pt x="18" y="559"/>
                      <a:pt x="16" y="560"/>
                      <a:pt x="18" y="560"/>
                    </a:cubicBezTo>
                    <a:cubicBezTo>
                      <a:pt x="18" y="560"/>
                      <a:pt x="18" y="560"/>
                      <a:pt x="19" y="560"/>
                    </a:cubicBezTo>
                    <a:cubicBezTo>
                      <a:pt x="19" y="561"/>
                      <a:pt x="18" y="560"/>
                      <a:pt x="18" y="561"/>
                    </a:cubicBezTo>
                    <a:cubicBezTo>
                      <a:pt x="18" y="561"/>
                      <a:pt x="19" y="561"/>
                      <a:pt x="19" y="560"/>
                    </a:cubicBezTo>
                    <a:cubicBezTo>
                      <a:pt x="19" y="561"/>
                      <a:pt x="20" y="561"/>
                      <a:pt x="20" y="562"/>
                    </a:cubicBezTo>
                    <a:cubicBezTo>
                      <a:pt x="19" y="562"/>
                      <a:pt x="19" y="561"/>
                      <a:pt x="19" y="561"/>
                    </a:cubicBezTo>
                    <a:cubicBezTo>
                      <a:pt x="19" y="562"/>
                      <a:pt x="21" y="561"/>
                      <a:pt x="21" y="562"/>
                    </a:cubicBezTo>
                    <a:cubicBezTo>
                      <a:pt x="21" y="562"/>
                      <a:pt x="23" y="562"/>
                      <a:pt x="23" y="562"/>
                    </a:cubicBezTo>
                    <a:cubicBezTo>
                      <a:pt x="23" y="563"/>
                      <a:pt x="23" y="562"/>
                      <a:pt x="22" y="562"/>
                    </a:cubicBezTo>
                    <a:cubicBezTo>
                      <a:pt x="22" y="562"/>
                      <a:pt x="22" y="562"/>
                      <a:pt x="22" y="562"/>
                    </a:cubicBezTo>
                    <a:cubicBezTo>
                      <a:pt x="21" y="563"/>
                      <a:pt x="20" y="562"/>
                      <a:pt x="19" y="563"/>
                    </a:cubicBezTo>
                    <a:cubicBezTo>
                      <a:pt x="19" y="563"/>
                      <a:pt x="19" y="563"/>
                      <a:pt x="19" y="563"/>
                    </a:cubicBezTo>
                    <a:cubicBezTo>
                      <a:pt x="19" y="563"/>
                      <a:pt x="18" y="563"/>
                      <a:pt x="18" y="563"/>
                    </a:cubicBezTo>
                    <a:cubicBezTo>
                      <a:pt x="19" y="563"/>
                      <a:pt x="19" y="564"/>
                      <a:pt x="19" y="564"/>
                    </a:cubicBezTo>
                    <a:cubicBezTo>
                      <a:pt x="20" y="564"/>
                      <a:pt x="19" y="564"/>
                      <a:pt x="19" y="564"/>
                    </a:cubicBezTo>
                    <a:cubicBezTo>
                      <a:pt x="19" y="564"/>
                      <a:pt x="21" y="564"/>
                      <a:pt x="20" y="565"/>
                    </a:cubicBezTo>
                    <a:cubicBezTo>
                      <a:pt x="20" y="564"/>
                      <a:pt x="19" y="565"/>
                      <a:pt x="19" y="565"/>
                    </a:cubicBezTo>
                    <a:cubicBezTo>
                      <a:pt x="19" y="565"/>
                      <a:pt x="20" y="565"/>
                      <a:pt x="20" y="565"/>
                    </a:cubicBezTo>
                    <a:cubicBezTo>
                      <a:pt x="19" y="566"/>
                      <a:pt x="19" y="566"/>
                      <a:pt x="19" y="566"/>
                    </a:cubicBezTo>
                    <a:cubicBezTo>
                      <a:pt x="19" y="567"/>
                      <a:pt x="20" y="569"/>
                      <a:pt x="22" y="570"/>
                    </a:cubicBezTo>
                    <a:cubicBezTo>
                      <a:pt x="22" y="571"/>
                      <a:pt x="22" y="571"/>
                      <a:pt x="21" y="572"/>
                    </a:cubicBezTo>
                    <a:cubicBezTo>
                      <a:pt x="22" y="572"/>
                      <a:pt x="22" y="572"/>
                      <a:pt x="22" y="572"/>
                    </a:cubicBezTo>
                    <a:cubicBezTo>
                      <a:pt x="22" y="573"/>
                      <a:pt x="22" y="573"/>
                      <a:pt x="22" y="573"/>
                    </a:cubicBezTo>
                    <a:cubicBezTo>
                      <a:pt x="21" y="573"/>
                      <a:pt x="22" y="574"/>
                      <a:pt x="23" y="574"/>
                    </a:cubicBezTo>
                    <a:cubicBezTo>
                      <a:pt x="23" y="574"/>
                      <a:pt x="22" y="574"/>
                      <a:pt x="22" y="574"/>
                    </a:cubicBezTo>
                    <a:cubicBezTo>
                      <a:pt x="22" y="575"/>
                      <a:pt x="23" y="574"/>
                      <a:pt x="23" y="575"/>
                    </a:cubicBezTo>
                    <a:cubicBezTo>
                      <a:pt x="23" y="575"/>
                      <a:pt x="23" y="575"/>
                      <a:pt x="23" y="575"/>
                    </a:cubicBezTo>
                    <a:cubicBezTo>
                      <a:pt x="23" y="575"/>
                      <a:pt x="23" y="575"/>
                      <a:pt x="23" y="575"/>
                    </a:cubicBezTo>
                    <a:cubicBezTo>
                      <a:pt x="24" y="575"/>
                      <a:pt x="24" y="576"/>
                      <a:pt x="23" y="576"/>
                    </a:cubicBezTo>
                    <a:cubicBezTo>
                      <a:pt x="23" y="576"/>
                      <a:pt x="23" y="576"/>
                      <a:pt x="23" y="576"/>
                    </a:cubicBezTo>
                    <a:cubicBezTo>
                      <a:pt x="23" y="577"/>
                      <a:pt x="23" y="578"/>
                      <a:pt x="24" y="578"/>
                    </a:cubicBezTo>
                    <a:cubicBezTo>
                      <a:pt x="24" y="578"/>
                      <a:pt x="24" y="578"/>
                      <a:pt x="25" y="578"/>
                    </a:cubicBezTo>
                    <a:cubicBezTo>
                      <a:pt x="26" y="577"/>
                      <a:pt x="25" y="578"/>
                      <a:pt x="25" y="578"/>
                    </a:cubicBezTo>
                    <a:cubicBezTo>
                      <a:pt x="25" y="578"/>
                      <a:pt x="25" y="579"/>
                      <a:pt x="24" y="578"/>
                    </a:cubicBezTo>
                    <a:cubicBezTo>
                      <a:pt x="23" y="580"/>
                      <a:pt x="25" y="581"/>
                      <a:pt x="25" y="582"/>
                    </a:cubicBezTo>
                    <a:cubicBezTo>
                      <a:pt x="25" y="582"/>
                      <a:pt x="26" y="582"/>
                      <a:pt x="26" y="582"/>
                    </a:cubicBezTo>
                    <a:cubicBezTo>
                      <a:pt x="25" y="583"/>
                      <a:pt x="27" y="584"/>
                      <a:pt x="26" y="585"/>
                    </a:cubicBezTo>
                    <a:cubicBezTo>
                      <a:pt x="27" y="585"/>
                      <a:pt x="28" y="584"/>
                      <a:pt x="28" y="585"/>
                    </a:cubicBezTo>
                    <a:cubicBezTo>
                      <a:pt x="29" y="585"/>
                      <a:pt x="27" y="585"/>
                      <a:pt x="27" y="586"/>
                    </a:cubicBezTo>
                    <a:cubicBezTo>
                      <a:pt x="27" y="586"/>
                      <a:pt x="28" y="587"/>
                      <a:pt x="28" y="587"/>
                    </a:cubicBezTo>
                    <a:cubicBezTo>
                      <a:pt x="27" y="587"/>
                      <a:pt x="27" y="587"/>
                      <a:pt x="27" y="587"/>
                    </a:cubicBezTo>
                    <a:cubicBezTo>
                      <a:pt x="28" y="587"/>
                      <a:pt x="28" y="587"/>
                      <a:pt x="28" y="588"/>
                    </a:cubicBezTo>
                    <a:cubicBezTo>
                      <a:pt x="28" y="588"/>
                      <a:pt x="28" y="588"/>
                      <a:pt x="28" y="588"/>
                    </a:cubicBezTo>
                    <a:cubicBezTo>
                      <a:pt x="28" y="588"/>
                      <a:pt x="28" y="589"/>
                      <a:pt x="28" y="589"/>
                    </a:cubicBezTo>
                    <a:cubicBezTo>
                      <a:pt x="29" y="589"/>
                      <a:pt x="29" y="589"/>
                      <a:pt x="29" y="589"/>
                    </a:cubicBezTo>
                    <a:cubicBezTo>
                      <a:pt x="29" y="589"/>
                      <a:pt x="29" y="589"/>
                      <a:pt x="29" y="590"/>
                    </a:cubicBezTo>
                    <a:cubicBezTo>
                      <a:pt x="30" y="589"/>
                      <a:pt x="30" y="589"/>
                      <a:pt x="30" y="589"/>
                    </a:cubicBezTo>
                    <a:cubicBezTo>
                      <a:pt x="30" y="590"/>
                      <a:pt x="30" y="590"/>
                      <a:pt x="30" y="590"/>
                    </a:cubicBezTo>
                    <a:cubicBezTo>
                      <a:pt x="29" y="590"/>
                      <a:pt x="29" y="590"/>
                      <a:pt x="29" y="590"/>
                    </a:cubicBezTo>
                    <a:cubicBezTo>
                      <a:pt x="29" y="591"/>
                      <a:pt x="29" y="590"/>
                      <a:pt x="30" y="590"/>
                    </a:cubicBezTo>
                    <a:cubicBezTo>
                      <a:pt x="30" y="590"/>
                      <a:pt x="30" y="591"/>
                      <a:pt x="30" y="591"/>
                    </a:cubicBezTo>
                    <a:cubicBezTo>
                      <a:pt x="29" y="591"/>
                      <a:pt x="30" y="591"/>
                      <a:pt x="30" y="591"/>
                    </a:cubicBezTo>
                    <a:cubicBezTo>
                      <a:pt x="29" y="590"/>
                      <a:pt x="29" y="591"/>
                      <a:pt x="29" y="591"/>
                    </a:cubicBezTo>
                    <a:cubicBezTo>
                      <a:pt x="29" y="591"/>
                      <a:pt x="30" y="591"/>
                      <a:pt x="30" y="591"/>
                    </a:cubicBezTo>
                    <a:cubicBezTo>
                      <a:pt x="30" y="591"/>
                      <a:pt x="30" y="592"/>
                      <a:pt x="30" y="592"/>
                    </a:cubicBezTo>
                    <a:cubicBezTo>
                      <a:pt x="30" y="592"/>
                      <a:pt x="30" y="593"/>
                      <a:pt x="31" y="593"/>
                    </a:cubicBezTo>
                    <a:cubicBezTo>
                      <a:pt x="31" y="592"/>
                      <a:pt x="31" y="592"/>
                      <a:pt x="31" y="592"/>
                    </a:cubicBezTo>
                    <a:cubicBezTo>
                      <a:pt x="31" y="592"/>
                      <a:pt x="32" y="592"/>
                      <a:pt x="31" y="592"/>
                    </a:cubicBezTo>
                    <a:cubicBezTo>
                      <a:pt x="31" y="592"/>
                      <a:pt x="31" y="592"/>
                      <a:pt x="31" y="592"/>
                    </a:cubicBezTo>
                    <a:cubicBezTo>
                      <a:pt x="31" y="592"/>
                      <a:pt x="31" y="593"/>
                      <a:pt x="32" y="592"/>
                    </a:cubicBezTo>
                    <a:cubicBezTo>
                      <a:pt x="31" y="593"/>
                      <a:pt x="31" y="593"/>
                      <a:pt x="31" y="593"/>
                    </a:cubicBezTo>
                    <a:cubicBezTo>
                      <a:pt x="32" y="593"/>
                      <a:pt x="32" y="594"/>
                      <a:pt x="32" y="594"/>
                    </a:cubicBezTo>
                    <a:cubicBezTo>
                      <a:pt x="31" y="594"/>
                      <a:pt x="31" y="594"/>
                      <a:pt x="31" y="595"/>
                    </a:cubicBezTo>
                    <a:cubicBezTo>
                      <a:pt x="32" y="595"/>
                      <a:pt x="32" y="595"/>
                      <a:pt x="32" y="595"/>
                    </a:cubicBezTo>
                    <a:cubicBezTo>
                      <a:pt x="32" y="595"/>
                      <a:pt x="32" y="595"/>
                      <a:pt x="31" y="596"/>
                    </a:cubicBezTo>
                    <a:cubicBezTo>
                      <a:pt x="31" y="597"/>
                      <a:pt x="34" y="596"/>
                      <a:pt x="33" y="597"/>
                    </a:cubicBezTo>
                    <a:cubicBezTo>
                      <a:pt x="32" y="597"/>
                      <a:pt x="32" y="597"/>
                      <a:pt x="32" y="598"/>
                    </a:cubicBezTo>
                    <a:cubicBezTo>
                      <a:pt x="33" y="597"/>
                      <a:pt x="33" y="597"/>
                      <a:pt x="33" y="598"/>
                    </a:cubicBezTo>
                    <a:cubicBezTo>
                      <a:pt x="33" y="597"/>
                      <a:pt x="32" y="598"/>
                      <a:pt x="33" y="597"/>
                    </a:cubicBezTo>
                    <a:cubicBezTo>
                      <a:pt x="33" y="597"/>
                      <a:pt x="33" y="597"/>
                      <a:pt x="33" y="597"/>
                    </a:cubicBezTo>
                    <a:cubicBezTo>
                      <a:pt x="32" y="599"/>
                      <a:pt x="34" y="600"/>
                      <a:pt x="34" y="601"/>
                    </a:cubicBezTo>
                    <a:cubicBezTo>
                      <a:pt x="35" y="601"/>
                      <a:pt x="34" y="601"/>
                      <a:pt x="35" y="602"/>
                    </a:cubicBezTo>
                    <a:cubicBezTo>
                      <a:pt x="34" y="602"/>
                      <a:pt x="35" y="602"/>
                      <a:pt x="35" y="603"/>
                    </a:cubicBezTo>
                    <a:cubicBezTo>
                      <a:pt x="36" y="602"/>
                      <a:pt x="36" y="602"/>
                      <a:pt x="36" y="602"/>
                    </a:cubicBezTo>
                    <a:cubicBezTo>
                      <a:pt x="36" y="603"/>
                      <a:pt x="38" y="602"/>
                      <a:pt x="37" y="603"/>
                    </a:cubicBezTo>
                    <a:cubicBezTo>
                      <a:pt x="37" y="604"/>
                      <a:pt x="36" y="603"/>
                      <a:pt x="36" y="603"/>
                    </a:cubicBezTo>
                    <a:cubicBezTo>
                      <a:pt x="35" y="604"/>
                      <a:pt x="37" y="604"/>
                      <a:pt x="37" y="605"/>
                    </a:cubicBezTo>
                    <a:cubicBezTo>
                      <a:pt x="37" y="605"/>
                      <a:pt x="37" y="605"/>
                      <a:pt x="38" y="605"/>
                    </a:cubicBezTo>
                    <a:cubicBezTo>
                      <a:pt x="38" y="605"/>
                      <a:pt x="38" y="606"/>
                      <a:pt x="38" y="606"/>
                    </a:cubicBezTo>
                    <a:cubicBezTo>
                      <a:pt x="38" y="607"/>
                      <a:pt x="38" y="606"/>
                      <a:pt x="38" y="607"/>
                    </a:cubicBezTo>
                    <a:cubicBezTo>
                      <a:pt x="38" y="607"/>
                      <a:pt x="38" y="607"/>
                      <a:pt x="38" y="607"/>
                    </a:cubicBezTo>
                    <a:cubicBezTo>
                      <a:pt x="38" y="608"/>
                      <a:pt x="38" y="608"/>
                      <a:pt x="39" y="608"/>
                    </a:cubicBezTo>
                    <a:cubicBezTo>
                      <a:pt x="38" y="609"/>
                      <a:pt x="39" y="609"/>
                      <a:pt x="39" y="610"/>
                    </a:cubicBezTo>
                    <a:cubicBezTo>
                      <a:pt x="40" y="610"/>
                      <a:pt x="39" y="611"/>
                      <a:pt x="40" y="611"/>
                    </a:cubicBezTo>
                    <a:cubicBezTo>
                      <a:pt x="40" y="611"/>
                      <a:pt x="40" y="611"/>
                      <a:pt x="40" y="611"/>
                    </a:cubicBezTo>
                    <a:cubicBezTo>
                      <a:pt x="41" y="611"/>
                      <a:pt x="41" y="611"/>
                      <a:pt x="42" y="611"/>
                    </a:cubicBezTo>
                    <a:cubicBezTo>
                      <a:pt x="41" y="611"/>
                      <a:pt x="41" y="611"/>
                      <a:pt x="41" y="611"/>
                    </a:cubicBezTo>
                    <a:cubicBezTo>
                      <a:pt x="40" y="612"/>
                      <a:pt x="41" y="612"/>
                      <a:pt x="41" y="612"/>
                    </a:cubicBezTo>
                    <a:cubicBezTo>
                      <a:pt x="41" y="612"/>
                      <a:pt x="41" y="613"/>
                      <a:pt x="42" y="612"/>
                    </a:cubicBezTo>
                    <a:cubicBezTo>
                      <a:pt x="42" y="612"/>
                      <a:pt x="42" y="612"/>
                      <a:pt x="42" y="612"/>
                    </a:cubicBezTo>
                    <a:cubicBezTo>
                      <a:pt x="42" y="613"/>
                      <a:pt x="42" y="612"/>
                      <a:pt x="43" y="613"/>
                    </a:cubicBezTo>
                    <a:cubicBezTo>
                      <a:pt x="43" y="613"/>
                      <a:pt x="42" y="613"/>
                      <a:pt x="42" y="613"/>
                    </a:cubicBezTo>
                    <a:cubicBezTo>
                      <a:pt x="42" y="614"/>
                      <a:pt x="42" y="614"/>
                      <a:pt x="43" y="614"/>
                    </a:cubicBezTo>
                    <a:cubicBezTo>
                      <a:pt x="43" y="614"/>
                      <a:pt x="43" y="614"/>
                      <a:pt x="43" y="614"/>
                    </a:cubicBezTo>
                    <a:cubicBezTo>
                      <a:pt x="43" y="614"/>
                      <a:pt x="43" y="614"/>
                      <a:pt x="43" y="614"/>
                    </a:cubicBezTo>
                    <a:cubicBezTo>
                      <a:pt x="43" y="614"/>
                      <a:pt x="43" y="614"/>
                      <a:pt x="43" y="614"/>
                    </a:cubicBezTo>
                    <a:cubicBezTo>
                      <a:pt x="43" y="614"/>
                      <a:pt x="43" y="614"/>
                      <a:pt x="43" y="614"/>
                    </a:cubicBezTo>
                    <a:cubicBezTo>
                      <a:pt x="43" y="614"/>
                      <a:pt x="43" y="614"/>
                      <a:pt x="43" y="614"/>
                    </a:cubicBezTo>
                    <a:cubicBezTo>
                      <a:pt x="43" y="614"/>
                      <a:pt x="43" y="614"/>
                      <a:pt x="43" y="615"/>
                    </a:cubicBezTo>
                    <a:cubicBezTo>
                      <a:pt x="43" y="615"/>
                      <a:pt x="43" y="615"/>
                      <a:pt x="43" y="615"/>
                    </a:cubicBezTo>
                    <a:cubicBezTo>
                      <a:pt x="43" y="615"/>
                      <a:pt x="43" y="615"/>
                      <a:pt x="43" y="615"/>
                    </a:cubicBezTo>
                    <a:cubicBezTo>
                      <a:pt x="42" y="615"/>
                      <a:pt x="42" y="615"/>
                      <a:pt x="42" y="615"/>
                    </a:cubicBezTo>
                    <a:cubicBezTo>
                      <a:pt x="42" y="616"/>
                      <a:pt x="43" y="616"/>
                      <a:pt x="44" y="615"/>
                    </a:cubicBezTo>
                    <a:cubicBezTo>
                      <a:pt x="44" y="617"/>
                      <a:pt x="45" y="618"/>
                      <a:pt x="46" y="618"/>
                    </a:cubicBezTo>
                    <a:cubicBezTo>
                      <a:pt x="46" y="618"/>
                      <a:pt x="45" y="618"/>
                      <a:pt x="46" y="618"/>
                    </a:cubicBezTo>
                    <a:cubicBezTo>
                      <a:pt x="46" y="618"/>
                      <a:pt x="47" y="618"/>
                      <a:pt x="46" y="618"/>
                    </a:cubicBezTo>
                    <a:cubicBezTo>
                      <a:pt x="47" y="618"/>
                      <a:pt x="46" y="619"/>
                      <a:pt x="46" y="619"/>
                    </a:cubicBezTo>
                    <a:cubicBezTo>
                      <a:pt x="46" y="619"/>
                      <a:pt x="47" y="619"/>
                      <a:pt x="47" y="619"/>
                    </a:cubicBezTo>
                    <a:cubicBezTo>
                      <a:pt x="47" y="620"/>
                      <a:pt x="49" y="620"/>
                      <a:pt x="49" y="621"/>
                    </a:cubicBezTo>
                    <a:cubicBezTo>
                      <a:pt x="49" y="621"/>
                      <a:pt x="48" y="621"/>
                      <a:pt x="48" y="621"/>
                    </a:cubicBezTo>
                    <a:cubicBezTo>
                      <a:pt x="49" y="622"/>
                      <a:pt x="49" y="622"/>
                      <a:pt x="51" y="622"/>
                    </a:cubicBezTo>
                    <a:cubicBezTo>
                      <a:pt x="50" y="622"/>
                      <a:pt x="50" y="623"/>
                      <a:pt x="50" y="623"/>
                    </a:cubicBezTo>
                    <a:cubicBezTo>
                      <a:pt x="50" y="623"/>
                      <a:pt x="51" y="623"/>
                      <a:pt x="51" y="623"/>
                    </a:cubicBezTo>
                    <a:cubicBezTo>
                      <a:pt x="51" y="622"/>
                      <a:pt x="52" y="623"/>
                      <a:pt x="52" y="623"/>
                    </a:cubicBezTo>
                    <a:cubicBezTo>
                      <a:pt x="52" y="623"/>
                      <a:pt x="52" y="623"/>
                      <a:pt x="52" y="623"/>
                    </a:cubicBezTo>
                    <a:cubicBezTo>
                      <a:pt x="52" y="623"/>
                      <a:pt x="53" y="623"/>
                      <a:pt x="53" y="624"/>
                    </a:cubicBezTo>
                    <a:cubicBezTo>
                      <a:pt x="53" y="624"/>
                      <a:pt x="53" y="624"/>
                      <a:pt x="53" y="624"/>
                    </a:cubicBezTo>
                    <a:cubicBezTo>
                      <a:pt x="52" y="625"/>
                      <a:pt x="53" y="625"/>
                      <a:pt x="53" y="625"/>
                    </a:cubicBezTo>
                    <a:cubicBezTo>
                      <a:pt x="53" y="625"/>
                      <a:pt x="53" y="625"/>
                      <a:pt x="54" y="625"/>
                    </a:cubicBezTo>
                    <a:cubicBezTo>
                      <a:pt x="54" y="625"/>
                      <a:pt x="53" y="626"/>
                      <a:pt x="53" y="626"/>
                    </a:cubicBezTo>
                    <a:cubicBezTo>
                      <a:pt x="56" y="625"/>
                      <a:pt x="56" y="625"/>
                      <a:pt x="56" y="625"/>
                    </a:cubicBezTo>
                    <a:cubicBezTo>
                      <a:pt x="55" y="625"/>
                      <a:pt x="55" y="626"/>
                      <a:pt x="55" y="626"/>
                    </a:cubicBezTo>
                    <a:cubicBezTo>
                      <a:pt x="55" y="627"/>
                      <a:pt x="57" y="626"/>
                      <a:pt x="58" y="626"/>
                    </a:cubicBezTo>
                    <a:cubicBezTo>
                      <a:pt x="58" y="627"/>
                      <a:pt x="58" y="627"/>
                      <a:pt x="59" y="627"/>
                    </a:cubicBezTo>
                    <a:cubicBezTo>
                      <a:pt x="58" y="628"/>
                      <a:pt x="59" y="627"/>
                      <a:pt x="58" y="627"/>
                    </a:cubicBezTo>
                    <a:cubicBezTo>
                      <a:pt x="58" y="628"/>
                      <a:pt x="58" y="628"/>
                      <a:pt x="58" y="628"/>
                    </a:cubicBezTo>
                    <a:cubicBezTo>
                      <a:pt x="58" y="628"/>
                      <a:pt x="57" y="629"/>
                      <a:pt x="57" y="629"/>
                    </a:cubicBezTo>
                    <a:cubicBezTo>
                      <a:pt x="57" y="629"/>
                      <a:pt x="58" y="630"/>
                      <a:pt x="58" y="630"/>
                    </a:cubicBezTo>
                    <a:cubicBezTo>
                      <a:pt x="59" y="629"/>
                      <a:pt x="59" y="631"/>
                      <a:pt x="60" y="630"/>
                    </a:cubicBezTo>
                    <a:cubicBezTo>
                      <a:pt x="61" y="630"/>
                      <a:pt x="60" y="631"/>
                      <a:pt x="60" y="631"/>
                    </a:cubicBezTo>
                    <a:cubicBezTo>
                      <a:pt x="61" y="631"/>
                      <a:pt x="61" y="632"/>
                      <a:pt x="62" y="633"/>
                    </a:cubicBezTo>
                    <a:cubicBezTo>
                      <a:pt x="62" y="633"/>
                      <a:pt x="62" y="633"/>
                      <a:pt x="62" y="633"/>
                    </a:cubicBezTo>
                    <a:cubicBezTo>
                      <a:pt x="62" y="633"/>
                      <a:pt x="63" y="634"/>
                      <a:pt x="64" y="634"/>
                    </a:cubicBezTo>
                    <a:cubicBezTo>
                      <a:pt x="64" y="634"/>
                      <a:pt x="64" y="634"/>
                      <a:pt x="64" y="634"/>
                    </a:cubicBezTo>
                    <a:cubicBezTo>
                      <a:pt x="64" y="635"/>
                      <a:pt x="65" y="633"/>
                      <a:pt x="65" y="634"/>
                    </a:cubicBezTo>
                    <a:cubicBezTo>
                      <a:pt x="65" y="634"/>
                      <a:pt x="65" y="634"/>
                      <a:pt x="65" y="634"/>
                    </a:cubicBezTo>
                    <a:cubicBezTo>
                      <a:pt x="65" y="634"/>
                      <a:pt x="65" y="635"/>
                      <a:pt x="66" y="635"/>
                    </a:cubicBezTo>
                    <a:cubicBezTo>
                      <a:pt x="66" y="635"/>
                      <a:pt x="66" y="635"/>
                      <a:pt x="66" y="635"/>
                    </a:cubicBezTo>
                    <a:cubicBezTo>
                      <a:pt x="66" y="636"/>
                      <a:pt x="67" y="636"/>
                      <a:pt x="67" y="636"/>
                    </a:cubicBezTo>
                    <a:cubicBezTo>
                      <a:pt x="67" y="636"/>
                      <a:pt x="67" y="636"/>
                      <a:pt x="67" y="636"/>
                    </a:cubicBezTo>
                    <a:cubicBezTo>
                      <a:pt x="67" y="637"/>
                      <a:pt x="68" y="636"/>
                      <a:pt x="68" y="637"/>
                    </a:cubicBezTo>
                    <a:cubicBezTo>
                      <a:pt x="68" y="637"/>
                      <a:pt x="68" y="637"/>
                      <a:pt x="68" y="637"/>
                    </a:cubicBezTo>
                    <a:cubicBezTo>
                      <a:pt x="68" y="637"/>
                      <a:pt x="69" y="637"/>
                      <a:pt x="69" y="637"/>
                    </a:cubicBezTo>
                    <a:cubicBezTo>
                      <a:pt x="69" y="638"/>
                      <a:pt x="69" y="638"/>
                      <a:pt x="69" y="639"/>
                    </a:cubicBezTo>
                    <a:cubicBezTo>
                      <a:pt x="72" y="640"/>
                      <a:pt x="74" y="642"/>
                      <a:pt x="77" y="643"/>
                    </a:cubicBezTo>
                    <a:cubicBezTo>
                      <a:pt x="77" y="644"/>
                      <a:pt x="76" y="643"/>
                      <a:pt x="76" y="644"/>
                    </a:cubicBezTo>
                    <a:cubicBezTo>
                      <a:pt x="76" y="643"/>
                      <a:pt x="76" y="644"/>
                      <a:pt x="77" y="644"/>
                    </a:cubicBezTo>
                    <a:cubicBezTo>
                      <a:pt x="77" y="644"/>
                      <a:pt x="77" y="644"/>
                      <a:pt x="77" y="644"/>
                    </a:cubicBezTo>
                    <a:cubicBezTo>
                      <a:pt x="78" y="644"/>
                      <a:pt x="77" y="645"/>
                      <a:pt x="78" y="644"/>
                    </a:cubicBezTo>
                    <a:cubicBezTo>
                      <a:pt x="78" y="644"/>
                      <a:pt x="78" y="644"/>
                      <a:pt x="78" y="644"/>
                    </a:cubicBezTo>
                    <a:cubicBezTo>
                      <a:pt x="79" y="644"/>
                      <a:pt x="78" y="646"/>
                      <a:pt x="79" y="645"/>
                    </a:cubicBezTo>
                    <a:cubicBezTo>
                      <a:pt x="79" y="646"/>
                      <a:pt x="79" y="646"/>
                      <a:pt x="79" y="646"/>
                    </a:cubicBezTo>
                    <a:cubicBezTo>
                      <a:pt x="80" y="645"/>
                      <a:pt x="79" y="646"/>
                      <a:pt x="80" y="646"/>
                    </a:cubicBezTo>
                    <a:cubicBezTo>
                      <a:pt x="80" y="646"/>
                      <a:pt x="80" y="646"/>
                      <a:pt x="80" y="646"/>
                    </a:cubicBezTo>
                    <a:cubicBezTo>
                      <a:pt x="81" y="646"/>
                      <a:pt x="82" y="645"/>
                      <a:pt x="82" y="646"/>
                    </a:cubicBezTo>
                    <a:cubicBezTo>
                      <a:pt x="82" y="646"/>
                      <a:pt x="83" y="646"/>
                      <a:pt x="84" y="646"/>
                    </a:cubicBezTo>
                    <a:cubicBezTo>
                      <a:pt x="84" y="646"/>
                      <a:pt x="83" y="647"/>
                      <a:pt x="83" y="647"/>
                    </a:cubicBezTo>
                    <a:cubicBezTo>
                      <a:pt x="85" y="647"/>
                      <a:pt x="87" y="649"/>
                      <a:pt x="90" y="648"/>
                    </a:cubicBezTo>
                    <a:cubicBezTo>
                      <a:pt x="90" y="648"/>
                      <a:pt x="89" y="648"/>
                      <a:pt x="89" y="649"/>
                    </a:cubicBezTo>
                    <a:cubicBezTo>
                      <a:pt x="91" y="648"/>
                      <a:pt x="91" y="650"/>
                      <a:pt x="93" y="649"/>
                    </a:cubicBezTo>
                    <a:cubicBezTo>
                      <a:pt x="93" y="648"/>
                      <a:pt x="93" y="648"/>
                      <a:pt x="93" y="648"/>
                    </a:cubicBezTo>
                    <a:cubicBezTo>
                      <a:pt x="93" y="649"/>
                      <a:pt x="93" y="649"/>
                      <a:pt x="93" y="650"/>
                    </a:cubicBezTo>
                    <a:cubicBezTo>
                      <a:pt x="94" y="649"/>
                      <a:pt x="94" y="650"/>
                      <a:pt x="95" y="649"/>
                    </a:cubicBezTo>
                    <a:cubicBezTo>
                      <a:pt x="95" y="650"/>
                      <a:pt x="95" y="650"/>
                      <a:pt x="94" y="650"/>
                    </a:cubicBezTo>
                    <a:cubicBezTo>
                      <a:pt x="95" y="650"/>
                      <a:pt x="96" y="649"/>
                      <a:pt x="96" y="650"/>
                    </a:cubicBezTo>
                    <a:cubicBezTo>
                      <a:pt x="96" y="650"/>
                      <a:pt x="96" y="650"/>
                      <a:pt x="96" y="650"/>
                    </a:cubicBezTo>
                    <a:cubicBezTo>
                      <a:pt x="97" y="651"/>
                      <a:pt x="99" y="653"/>
                      <a:pt x="101" y="653"/>
                    </a:cubicBezTo>
                    <a:cubicBezTo>
                      <a:pt x="101" y="655"/>
                      <a:pt x="102" y="656"/>
                      <a:pt x="102" y="658"/>
                    </a:cubicBezTo>
                    <a:cubicBezTo>
                      <a:pt x="103" y="661"/>
                      <a:pt x="105" y="663"/>
                      <a:pt x="106" y="666"/>
                    </a:cubicBezTo>
                    <a:cubicBezTo>
                      <a:pt x="106" y="666"/>
                      <a:pt x="105" y="665"/>
                      <a:pt x="104" y="665"/>
                    </a:cubicBezTo>
                    <a:cubicBezTo>
                      <a:pt x="107" y="669"/>
                      <a:pt x="109" y="673"/>
                      <a:pt x="113" y="676"/>
                    </a:cubicBezTo>
                    <a:cubicBezTo>
                      <a:pt x="112" y="675"/>
                      <a:pt x="112" y="676"/>
                      <a:pt x="111" y="675"/>
                    </a:cubicBezTo>
                    <a:cubicBezTo>
                      <a:pt x="113" y="677"/>
                      <a:pt x="114" y="679"/>
                      <a:pt x="116" y="680"/>
                    </a:cubicBezTo>
                    <a:cubicBezTo>
                      <a:pt x="116" y="680"/>
                      <a:pt x="116" y="680"/>
                      <a:pt x="116" y="680"/>
                    </a:cubicBezTo>
                    <a:cubicBezTo>
                      <a:pt x="115" y="678"/>
                      <a:pt x="118" y="680"/>
                      <a:pt x="119" y="682"/>
                    </a:cubicBezTo>
                    <a:cubicBezTo>
                      <a:pt x="119" y="682"/>
                      <a:pt x="119" y="682"/>
                      <a:pt x="119" y="682"/>
                    </a:cubicBezTo>
                    <a:cubicBezTo>
                      <a:pt x="121" y="685"/>
                      <a:pt x="122" y="684"/>
                      <a:pt x="124" y="687"/>
                    </a:cubicBezTo>
                    <a:cubicBezTo>
                      <a:pt x="125" y="688"/>
                      <a:pt x="122" y="686"/>
                      <a:pt x="123" y="687"/>
                    </a:cubicBezTo>
                    <a:cubicBezTo>
                      <a:pt x="122" y="688"/>
                      <a:pt x="127" y="692"/>
                      <a:pt x="127" y="693"/>
                    </a:cubicBezTo>
                    <a:cubicBezTo>
                      <a:pt x="128" y="693"/>
                      <a:pt x="129" y="694"/>
                      <a:pt x="129" y="693"/>
                    </a:cubicBezTo>
                    <a:cubicBezTo>
                      <a:pt x="131" y="695"/>
                      <a:pt x="129" y="695"/>
                      <a:pt x="131" y="696"/>
                    </a:cubicBezTo>
                    <a:cubicBezTo>
                      <a:pt x="133" y="697"/>
                      <a:pt x="135" y="698"/>
                      <a:pt x="137" y="698"/>
                    </a:cubicBezTo>
                    <a:cubicBezTo>
                      <a:pt x="137" y="699"/>
                      <a:pt x="138" y="701"/>
                      <a:pt x="136" y="700"/>
                    </a:cubicBezTo>
                    <a:cubicBezTo>
                      <a:pt x="140" y="703"/>
                      <a:pt x="144" y="704"/>
                      <a:pt x="147" y="705"/>
                    </a:cubicBezTo>
                    <a:cubicBezTo>
                      <a:pt x="148" y="706"/>
                      <a:pt x="152" y="708"/>
                      <a:pt x="153" y="709"/>
                    </a:cubicBezTo>
                    <a:cubicBezTo>
                      <a:pt x="153" y="710"/>
                      <a:pt x="152" y="708"/>
                      <a:pt x="151" y="709"/>
                    </a:cubicBezTo>
                    <a:cubicBezTo>
                      <a:pt x="153" y="711"/>
                      <a:pt x="153" y="711"/>
                      <a:pt x="153" y="711"/>
                    </a:cubicBezTo>
                    <a:cubicBezTo>
                      <a:pt x="150" y="709"/>
                      <a:pt x="152" y="712"/>
                      <a:pt x="151" y="712"/>
                    </a:cubicBezTo>
                    <a:cubicBezTo>
                      <a:pt x="153" y="713"/>
                      <a:pt x="158" y="717"/>
                      <a:pt x="161" y="719"/>
                    </a:cubicBezTo>
                    <a:cubicBezTo>
                      <a:pt x="160" y="716"/>
                      <a:pt x="166" y="722"/>
                      <a:pt x="167" y="720"/>
                    </a:cubicBezTo>
                    <a:cubicBezTo>
                      <a:pt x="171" y="723"/>
                      <a:pt x="168" y="723"/>
                      <a:pt x="170" y="724"/>
                    </a:cubicBezTo>
                    <a:cubicBezTo>
                      <a:pt x="174" y="726"/>
                      <a:pt x="178" y="728"/>
                      <a:pt x="182" y="730"/>
                    </a:cubicBezTo>
                    <a:cubicBezTo>
                      <a:pt x="182" y="730"/>
                      <a:pt x="182" y="730"/>
                      <a:pt x="182" y="730"/>
                    </a:cubicBezTo>
                    <a:cubicBezTo>
                      <a:pt x="186" y="732"/>
                      <a:pt x="192" y="735"/>
                      <a:pt x="196" y="736"/>
                    </a:cubicBezTo>
                    <a:cubicBezTo>
                      <a:pt x="196" y="736"/>
                      <a:pt x="196" y="736"/>
                      <a:pt x="195" y="736"/>
                    </a:cubicBezTo>
                    <a:cubicBezTo>
                      <a:pt x="199" y="738"/>
                      <a:pt x="196" y="735"/>
                      <a:pt x="201" y="737"/>
                    </a:cubicBezTo>
                    <a:cubicBezTo>
                      <a:pt x="199" y="738"/>
                      <a:pt x="199" y="738"/>
                      <a:pt x="199" y="738"/>
                    </a:cubicBezTo>
                    <a:cubicBezTo>
                      <a:pt x="203" y="738"/>
                      <a:pt x="205" y="740"/>
                      <a:pt x="209" y="740"/>
                    </a:cubicBezTo>
                    <a:cubicBezTo>
                      <a:pt x="209" y="741"/>
                      <a:pt x="208" y="741"/>
                      <a:pt x="207" y="741"/>
                    </a:cubicBezTo>
                    <a:cubicBezTo>
                      <a:pt x="211" y="741"/>
                      <a:pt x="214" y="743"/>
                      <a:pt x="217" y="742"/>
                    </a:cubicBezTo>
                    <a:cubicBezTo>
                      <a:pt x="217" y="743"/>
                      <a:pt x="217" y="743"/>
                      <a:pt x="216" y="743"/>
                    </a:cubicBezTo>
                    <a:cubicBezTo>
                      <a:pt x="219" y="745"/>
                      <a:pt x="219" y="743"/>
                      <a:pt x="222" y="744"/>
                    </a:cubicBezTo>
                    <a:cubicBezTo>
                      <a:pt x="223" y="744"/>
                      <a:pt x="224" y="745"/>
                      <a:pt x="224" y="745"/>
                    </a:cubicBezTo>
                    <a:cubicBezTo>
                      <a:pt x="225" y="745"/>
                      <a:pt x="230" y="745"/>
                      <a:pt x="232" y="745"/>
                    </a:cubicBezTo>
                    <a:cubicBezTo>
                      <a:pt x="232" y="746"/>
                      <a:pt x="233" y="746"/>
                      <a:pt x="235" y="747"/>
                    </a:cubicBezTo>
                    <a:cubicBezTo>
                      <a:pt x="246" y="748"/>
                      <a:pt x="257" y="746"/>
                      <a:pt x="267" y="740"/>
                    </a:cubicBezTo>
                    <a:cubicBezTo>
                      <a:pt x="272" y="738"/>
                      <a:pt x="277" y="736"/>
                      <a:pt x="282" y="733"/>
                    </a:cubicBezTo>
                    <a:cubicBezTo>
                      <a:pt x="283" y="732"/>
                      <a:pt x="283" y="733"/>
                      <a:pt x="282" y="734"/>
                    </a:cubicBezTo>
                    <a:cubicBezTo>
                      <a:pt x="281" y="735"/>
                      <a:pt x="280" y="735"/>
                      <a:pt x="281" y="735"/>
                    </a:cubicBezTo>
                    <a:cubicBezTo>
                      <a:pt x="280" y="734"/>
                      <a:pt x="283" y="734"/>
                      <a:pt x="286" y="729"/>
                    </a:cubicBezTo>
                    <a:cubicBezTo>
                      <a:pt x="287" y="729"/>
                      <a:pt x="287" y="729"/>
                      <a:pt x="287" y="729"/>
                    </a:cubicBezTo>
                    <a:cubicBezTo>
                      <a:pt x="288" y="727"/>
                      <a:pt x="289" y="727"/>
                      <a:pt x="290" y="724"/>
                    </a:cubicBezTo>
                    <a:cubicBezTo>
                      <a:pt x="289" y="724"/>
                      <a:pt x="289" y="724"/>
                      <a:pt x="289" y="724"/>
                    </a:cubicBezTo>
                    <a:cubicBezTo>
                      <a:pt x="289" y="722"/>
                      <a:pt x="292" y="719"/>
                      <a:pt x="291" y="717"/>
                    </a:cubicBezTo>
                    <a:cubicBezTo>
                      <a:pt x="291" y="717"/>
                      <a:pt x="291" y="716"/>
                      <a:pt x="292" y="715"/>
                    </a:cubicBezTo>
                    <a:cubicBezTo>
                      <a:pt x="291" y="714"/>
                      <a:pt x="291" y="713"/>
                      <a:pt x="291" y="712"/>
                    </a:cubicBezTo>
                    <a:cubicBezTo>
                      <a:pt x="291" y="712"/>
                      <a:pt x="292" y="712"/>
                      <a:pt x="292" y="712"/>
                    </a:cubicBezTo>
                    <a:cubicBezTo>
                      <a:pt x="292" y="712"/>
                      <a:pt x="292" y="712"/>
                      <a:pt x="292" y="712"/>
                    </a:cubicBezTo>
                    <a:cubicBezTo>
                      <a:pt x="296" y="712"/>
                      <a:pt x="300" y="710"/>
                      <a:pt x="301" y="712"/>
                    </a:cubicBezTo>
                    <a:cubicBezTo>
                      <a:pt x="305" y="712"/>
                      <a:pt x="309" y="712"/>
                      <a:pt x="309" y="711"/>
                    </a:cubicBezTo>
                    <a:cubicBezTo>
                      <a:pt x="310" y="712"/>
                      <a:pt x="309" y="712"/>
                      <a:pt x="309" y="712"/>
                    </a:cubicBezTo>
                    <a:cubicBezTo>
                      <a:pt x="315" y="713"/>
                      <a:pt x="322" y="714"/>
                      <a:pt x="328" y="714"/>
                    </a:cubicBezTo>
                    <a:cubicBezTo>
                      <a:pt x="335" y="715"/>
                      <a:pt x="341" y="714"/>
                      <a:pt x="347" y="714"/>
                    </a:cubicBezTo>
                    <a:cubicBezTo>
                      <a:pt x="347" y="714"/>
                      <a:pt x="347" y="714"/>
                      <a:pt x="346" y="714"/>
                    </a:cubicBezTo>
                    <a:cubicBezTo>
                      <a:pt x="353" y="713"/>
                      <a:pt x="361" y="715"/>
                      <a:pt x="366" y="712"/>
                    </a:cubicBezTo>
                    <a:cubicBezTo>
                      <a:pt x="367" y="711"/>
                      <a:pt x="367" y="711"/>
                      <a:pt x="367" y="711"/>
                    </a:cubicBezTo>
                    <a:cubicBezTo>
                      <a:pt x="369" y="711"/>
                      <a:pt x="369" y="712"/>
                      <a:pt x="370" y="712"/>
                    </a:cubicBezTo>
                    <a:cubicBezTo>
                      <a:pt x="371" y="711"/>
                      <a:pt x="376" y="711"/>
                      <a:pt x="377" y="709"/>
                    </a:cubicBezTo>
                    <a:cubicBezTo>
                      <a:pt x="378" y="710"/>
                      <a:pt x="377" y="710"/>
                      <a:pt x="377" y="710"/>
                    </a:cubicBezTo>
                    <a:cubicBezTo>
                      <a:pt x="380" y="710"/>
                      <a:pt x="383" y="708"/>
                      <a:pt x="386" y="707"/>
                    </a:cubicBezTo>
                    <a:cubicBezTo>
                      <a:pt x="386" y="708"/>
                      <a:pt x="386" y="708"/>
                      <a:pt x="386" y="708"/>
                    </a:cubicBezTo>
                    <a:cubicBezTo>
                      <a:pt x="394" y="707"/>
                      <a:pt x="403" y="705"/>
                      <a:pt x="411" y="702"/>
                    </a:cubicBezTo>
                    <a:cubicBezTo>
                      <a:pt x="419" y="699"/>
                      <a:pt x="427" y="695"/>
                      <a:pt x="432" y="691"/>
                    </a:cubicBezTo>
                    <a:cubicBezTo>
                      <a:pt x="435" y="688"/>
                      <a:pt x="434" y="691"/>
                      <a:pt x="435" y="690"/>
                    </a:cubicBezTo>
                    <a:cubicBezTo>
                      <a:pt x="440" y="686"/>
                      <a:pt x="445" y="682"/>
                      <a:pt x="450" y="678"/>
                    </a:cubicBezTo>
                    <a:cubicBezTo>
                      <a:pt x="451" y="678"/>
                      <a:pt x="451" y="678"/>
                      <a:pt x="451" y="678"/>
                    </a:cubicBezTo>
                    <a:cubicBezTo>
                      <a:pt x="451" y="679"/>
                      <a:pt x="451" y="679"/>
                      <a:pt x="451" y="679"/>
                    </a:cubicBezTo>
                    <a:cubicBezTo>
                      <a:pt x="452" y="679"/>
                      <a:pt x="451" y="678"/>
                      <a:pt x="452" y="678"/>
                    </a:cubicBezTo>
                    <a:cubicBezTo>
                      <a:pt x="452" y="678"/>
                      <a:pt x="451" y="680"/>
                      <a:pt x="452" y="680"/>
                    </a:cubicBezTo>
                    <a:cubicBezTo>
                      <a:pt x="453" y="681"/>
                      <a:pt x="455" y="680"/>
                      <a:pt x="455" y="682"/>
                    </a:cubicBezTo>
                    <a:cubicBezTo>
                      <a:pt x="456" y="682"/>
                      <a:pt x="457" y="681"/>
                      <a:pt x="458" y="681"/>
                    </a:cubicBezTo>
                    <a:cubicBezTo>
                      <a:pt x="459" y="681"/>
                      <a:pt x="458" y="682"/>
                      <a:pt x="459" y="682"/>
                    </a:cubicBezTo>
                    <a:cubicBezTo>
                      <a:pt x="458" y="682"/>
                      <a:pt x="458" y="683"/>
                      <a:pt x="458" y="684"/>
                    </a:cubicBezTo>
                    <a:cubicBezTo>
                      <a:pt x="458" y="683"/>
                      <a:pt x="460" y="684"/>
                      <a:pt x="459" y="683"/>
                    </a:cubicBezTo>
                    <a:cubicBezTo>
                      <a:pt x="460" y="683"/>
                      <a:pt x="462" y="684"/>
                      <a:pt x="463" y="684"/>
                    </a:cubicBezTo>
                    <a:cubicBezTo>
                      <a:pt x="462" y="684"/>
                      <a:pt x="462" y="685"/>
                      <a:pt x="462" y="685"/>
                    </a:cubicBezTo>
                    <a:cubicBezTo>
                      <a:pt x="463" y="684"/>
                      <a:pt x="464" y="684"/>
                      <a:pt x="465" y="685"/>
                    </a:cubicBezTo>
                    <a:cubicBezTo>
                      <a:pt x="465" y="684"/>
                      <a:pt x="465" y="683"/>
                      <a:pt x="465" y="683"/>
                    </a:cubicBezTo>
                    <a:cubicBezTo>
                      <a:pt x="466" y="682"/>
                      <a:pt x="466" y="682"/>
                      <a:pt x="466" y="682"/>
                    </a:cubicBezTo>
                    <a:cubicBezTo>
                      <a:pt x="466" y="683"/>
                      <a:pt x="466" y="685"/>
                      <a:pt x="466" y="685"/>
                    </a:cubicBezTo>
                    <a:cubicBezTo>
                      <a:pt x="466" y="687"/>
                      <a:pt x="465" y="684"/>
                      <a:pt x="465" y="686"/>
                    </a:cubicBezTo>
                    <a:cubicBezTo>
                      <a:pt x="464" y="687"/>
                      <a:pt x="463" y="687"/>
                      <a:pt x="463" y="686"/>
                    </a:cubicBezTo>
                    <a:cubicBezTo>
                      <a:pt x="461" y="687"/>
                      <a:pt x="463" y="686"/>
                      <a:pt x="463" y="688"/>
                    </a:cubicBezTo>
                    <a:cubicBezTo>
                      <a:pt x="463" y="688"/>
                      <a:pt x="464" y="687"/>
                      <a:pt x="465" y="687"/>
                    </a:cubicBezTo>
                    <a:cubicBezTo>
                      <a:pt x="465" y="687"/>
                      <a:pt x="465" y="686"/>
                      <a:pt x="466" y="686"/>
                    </a:cubicBezTo>
                    <a:cubicBezTo>
                      <a:pt x="467" y="685"/>
                      <a:pt x="467" y="687"/>
                      <a:pt x="467" y="687"/>
                    </a:cubicBezTo>
                    <a:cubicBezTo>
                      <a:pt x="467" y="687"/>
                      <a:pt x="466" y="687"/>
                      <a:pt x="466" y="688"/>
                    </a:cubicBezTo>
                    <a:cubicBezTo>
                      <a:pt x="467" y="688"/>
                      <a:pt x="467" y="687"/>
                      <a:pt x="468" y="687"/>
                    </a:cubicBezTo>
                    <a:cubicBezTo>
                      <a:pt x="468" y="689"/>
                      <a:pt x="467" y="687"/>
                      <a:pt x="466" y="688"/>
                    </a:cubicBezTo>
                    <a:cubicBezTo>
                      <a:pt x="467" y="690"/>
                      <a:pt x="467" y="690"/>
                      <a:pt x="467" y="690"/>
                    </a:cubicBezTo>
                    <a:cubicBezTo>
                      <a:pt x="468" y="690"/>
                      <a:pt x="467" y="688"/>
                      <a:pt x="468" y="689"/>
                    </a:cubicBezTo>
                    <a:cubicBezTo>
                      <a:pt x="468" y="690"/>
                      <a:pt x="468" y="690"/>
                      <a:pt x="468" y="690"/>
                    </a:cubicBezTo>
                    <a:cubicBezTo>
                      <a:pt x="469" y="689"/>
                      <a:pt x="469" y="689"/>
                      <a:pt x="469" y="689"/>
                    </a:cubicBezTo>
                    <a:cubicBezTo>
                      <a:pt x="469" y="689"/>
                      <a:pt x="469" y="688"/>
                      <a:pt x="468" y="688"/>
                    </a:cubicBezTo>
                    <a:cubicBezTo>
                      <a:pt x="469" y="686"/>
                      <a:pt x="469" y="688"/>
                      <a:pt x="470" y="687"/>
                    </a:cubicBezTo>
                    <a:cubicBezTo>
                      <a:pt x="470" y="687"/>
                      <a:pt x="470" y="688"/>
                      <a:pt x="470" y="687"/>
                    </a:cubicBezTo>
                    <a:cubicBezTo>
                      <a:pt x="470" y="686"/>
                      <a:pt x="470" y="686"/>
                      <a:pt x="471" y="686"/>
                    </a:cubicBezTo>
                    <a:cubicBezTo>
                      <a:pt x="472" y="686"/>
                      <a:pt x="471" y="687"/>
                      <a:pt x="471" y="687"/>
                    </a:cubicBezTo>
                    <a:cubicBezTo>
                      <a:pt x="471" y="688"/>
                      <a:pt x="471" y="688"/>
                      <a:pt x="471" y="687"/>
                    </a:cubicBezTo>
                    <a:cubicBezTo>
                      <a:pt x="470" y="688"/>
                      <a:pt x="471" y="689"/>
                      <a:pt x="470" y="690"/>
                    </a:cubicBezTo>
                    <a:cubicBezTo>
                      <a:pt x="471" y="691"/>
                      <a:pt x="471" y="689"/>
                      <a:pt x="471" y="689"/>
                    </a:cubicBezTo>
                    <a:cubicBezTo>
                      <a:pt x="471" y="689"/>
                      <a:pt x="472" y="688"/>
                      <a:pt x="471" y="688"/>
                    </a:cubicBezTo>
                    <a:cubicBezTo>
                      <a:pt x="473" y="685"/>
                      <a:pt x="472" y="690"/>
                      <a:pt x="473" y="689"/>
                    </a:cubicBezTo>
                    <a:cubicBezTo>
                      <a:pt x="473" y="688"/>
                      <a:pt x="475" y="687"/>
                      <a:pt x="475" y="685"/>
                    </a:cubicBezTo>
                    <a:cubicBezTo>
                      <a:pt x="475" y="685"/>
                      <a:pt x="475" y="685"/>
                      <a:pt x="476" y="685"/>
                    </a:cubicBezTo>
                    <a:cubicBezTo>
                      <a:pt x="475" y="686"/>
                      <a:pt x="476" y="686"/>
                      <a:pt x="475" y="687"/>
                    </a:cubicBezTo>
                    <a:cubicBezTo>
                      <a:pt x="476" y="687"/>
                      <a:pt x="476" y="687"/>
                      <a:pt x="476" y="687"/>
                    </a:cubicBezTo>
                    <a:cubicBezTo>
                      <a:pt x="475" y="688"/>
                      <a:pt x="475" y="688"/>
                      <a:pt x="475" y="688"/>
                    </a:cubicBezTo>
                    <a:cubicBezTo>
                      <a:pt x="475" y="689"/>
                      <a:pt x="476" y="690"/>
                      <a:pt x="476" y="691"/>
                    </a:cubicBezTo>
                    <a:cubicBezTo>
                      <a:pt x="477" y="690"/>
                      <a:pt x="476" y="689"/>
                      <a:pt x="477" y="689"/>
                    </a:cubicBezTo>
                    <a:cubicBezTo>
                      <a:pt x="477" y="690"/>
                      <a:pt x="477" y="690"/>
                      <a:pt x="478" y="690"/>
                    </a:cubicBezTo>
                    <a:cubicBezTo>
                      <a:pt x="477" y="690"/>
                      <a:pt x="478" y="689"/>
                      <a:pt x="478" y="688"/>
                    </a:cubicBezTo>
                    <a:cubicBezTo>
                      <a:pt x="479" y="688"/>
                      <a:pt x="479" y="690"/>
                      <a:pt x="479" y="690"/>
                    </a:cubicBezTo>
                    <a:cubicBezTo>
                      <a:pt x="479" y="691"/>
                      <a:pt x="479" y="691"/>
                      <a:pt x="479" y="691"/>
                    </a:cubicBezTo>
                    <a:cubicBezTo>
                      <a:pt x="479" y="690"/>
                      <a:pt x="479" y="691"/>
                      <a:pt x="479" y="691"/>
                    </a:cubicBezTo>
                    <a:cubicBezTo>
                      <a:pt x="480" y="690"/>
                      <a:pt x="480" y="689"/>
                      <a:pt x="480" y="688"/>
                    </a:cubicBezTo>
                    <a:cubicBezTo>
                      <a:pt x="481" y="688"/>
                      <a:pt x="481" y="689"/>
                      <a:pt x="481" y="689"/>
                    </a:cubicBezTo>
                    <a:cubicBezTo>
                      <a:pt x="480" y="690"/>
                      <a:pt x="480" y="690"/>
                      <a:pt x="480" y="690"/>
                    </a:cubicBezTo>
                    <a:cubicBezTo>
                      <a:pt x="481" y="689"/>
                      <a:pt x="480" y="691"/>
                      <a:pt x="481" y="691"/>
                    </a:cubicBezTo>
                    <a:cubicBezTo>
                      <a:pt x="482" y="690"/>
                      <a:pt x="482" y="690"/>
                      <a:pt x="482" y="690"/>
                    </a:cubicBezTo>
                    <a:cubicBezTo>
                      <a:pt x="482" y="690"/>
                      <a:pt x="482" y="691"/>
                      <a:pt x="482" y="691"/>
                    </a:cubicBezTo>
                    <a:cubicBezTo>
                      <a:pt x="482" y="690"/>
                      <a:pt x="482" y="690"/>
                      <a:pt x="483" y="690"/>
                    </a:cubicBezTo>
                    <a:cubicBezTo>
                      <a:pt x="483" y="691"/>
                      <a:pt x="483" y="691"/>
                      <a:pt x="483" y="691"/>
                    </a:cubicBezTo>
                    <a:cubicBezTo>
                      <a:pt x="483" y="690"/>
                      <a:pt x="484" y="689"/>
                      <a:pt x="484" y="690"/>
                    </a:cubicBezTo>
                    <a:cubicBezTo>
                      <a:pt x="484" y="689"/>
                      <a:pt x="484" y="690"/>
                      <a:pt x="483" y="690"/>
                    </a:cubicBezTo>
                    <a:cubicBezTo>
                      <a:pt x="483" y="688"/>
                      <a:pt x="484" y="689"/>
                      <a:pt x="484" y="688"/>
                    </a:cubicBezTo>
                    <a:cubicBezTo>
                      <a:pt x="484" y="690"/>
                      <a:pt x="485" y="689"/>
                      <a:pt x="485" y="689"/>
                    </a:cubicBezTo>
                    <a:cubicBezTo>
                      <a:pt x="486" y="689"/>
                      <a:pt x="486" y="689"/>
                      <a:pt x="486" y="690"/>
                    </a:cubicBezTo>
                    <a:cubicBezTo>
                      <a:pt x="486" y="689"/>
                      <a:pt x="486" y="689"/>
                      <a:pt x="486" y="689"/>
                    </a:cubicBezTo>
                    <a:cubicBezTo>
                      <a:pt x="486" y="691"/>
                      <a:pt x="487" y="688"/>
                      <a:pt x="488" y="689"/>
                    </a:cubicBezTo>
                    <a:cubicBezTo>
                      <a:pt x="487" y="689"/>
                      <a:pt x="488" y="690"/>
                      <a:pt x="488" y="690"/>
                    </a:cubicBezTo>
                    <a:cubicBezTo>
                      <a:pt x="487" y="689"/>
                      <a:pt x="489" y="688"/>
                      <a:pt x="488" y="687"/>
                    </a:cubicBezTo>
                    <a:cubicBezTo>
                      <a:pt x="489" y="688"/>
                      <a:pt x="488" y="689"/>
                      <a:pt x="489" y="690"/>
                    </a:cubicBezTo>
                    <a:cubicBezTo>
                      <a:pt x="489" y="689"/>
                      <a:pt x="490" y="691"/>
                      <a:pt x="490" y="689"/>
                    </a:cubicBezTo>
                    <a:cubicBezTo>
                      <a:pt x="489" y="689"/>
                      <a:pt x="490" y="688"/>
                      <a:pt x="490" y="688"/>
                    </a:cubicBezTo>
                    <a:cubicBezTo>
                      <a:pt x="491" y="688"/>
                      <a:pt x="490" y="688"/>
                      <a:pt x="491" y="689"/>
                    </a:cubicBezTo>
                    <a:cubicBezTo>
                      <a:pt x="491" y="689"/>
                      <a:pt x="491" y="687"/>
                      <a:pt x="491" y="687"/>
                    </a:cubicBezTo>
                    <a:cubicBezTo>
                      <a:pt x="491" y="687"/>
                      <a:pt x="492" y="686"/>
                      <a:pt x="492" y="687"/>
                    </a:cubicBezTo>
                    <a:cubicBezTo>
                      <a:pt x="493" y="688"/>
                      <a:pt x="491" y="687"/>
                      <a:pt x="492" y="688"/>
                    </a:cubicBezTo>
                    <a:cubicBezTo>
                      <a:pt x="493" y="688"/>
                      <a:pt x="492" y="686"/>
                      <a:pt x="493" y="685"/>
                    </a:cubicBezTo>
                    <a:cubicBezTo>
                      <a:pt x="493" y="685"/>
                      <a:pt x="493" y="683"/>
                      <a:pt x="493" y="682"/>
                    </a:cubicBezTo>
                    <a:cubicBezTo>
                      <a:pt x="494" y="682"/>
                      <a:pt x="493" y="683"/>
                      <a:pt x="493" y="684"/>
                    </a:cubicBezTo>
                    <a:cubicBezTo>
                      <a:pt x="494" y="684"/>
                      <a:pt x="494" y="684"/>
                      <a:pt x="494" y="684"/>
                    </a:cubicBezTo>
                    <a:cubicBezTo>
                      <a:pt x="495" y="685"/>
                      <a:pt x="493" y="687"/>
                      <a:pt x="494" y="688"/>
                    </a:cubicBezTo>
                    <a:cubicBezTo>
                      <a:pt x="494" y="687"/>
                      <a:pt x="494" y="687"/>
                      <a:pt x="494" y="687"/>
                    </a:cubicBezTo>
                    <a:cubicBezTo>
                      <a:pt x="494" y="688"/>
                      <a:pt x="494" y="689"/>
                      <a:pt x="495" y="689"/>
                    </a:cubicBezTo>
                    <a:cubicBezTo>
                      <a:pt x="494" y="688"/>
                      <a:pt x="496" y="688"/>
                      <a:pt x="496" y="688"/>
                    </a:cubicBezTo>
                    <a:cubicBezTo>
                      <a:pt x="496" y="687"/>
                      <a:pt x="495" y="688"/>
                      <a:pt x="495" y="688"/>
                    </a:cubicBezTo>
                    <a:cubicBezTo>
                      <a:pt x="496" y="687"/>
                      <a:pt x="496" y="686"/>
                      <a:pt x="497" y="686"/>
                    </a:cubicBezTo>
                    <a:cubicBezTo>
                      <a:pt x="496" y="687"/>
                      <a:pt x="497" y="687"/>
                      <a:pt x="497" y="688"/>
                    </a:cubicBezTo>
                    <a:cubicBezTo>
                      <a:pt x="498" y="688"/>
                      <a:pt x="497" y="687"/>
                      <a:pt x="498" y="687"/>
                    </a:cubicBezTo>
                    <a:cubicBezTo>
                      <a:pt x="498" y="688"/>
                      <a:pt x="498" y="688"/>
                      <a:pt x="498" y="688"/>
                    </a:cubicBezTo>
                    <a:cubicBezTo>
                      <a:pt x="500" y="687"/>
                      <a:pt x="503" y="686"/>
                      <a:pt x="504" y="683"/>
                    </a:cubicBezTo>
                    <a:cubicBezTo>
                      <a:pt x="505" y="684"/>
                      <a:pt x="506" y="684"/>
                      <a:pt x="507" y="684"/>
                    </a:cubicBezTo>
                    <a:cubicBezTo>
                      <a:pt x="506" y="684"/>
                      <a:pt x="507" y="683"/>
                      <a:pt x="507" y="683"/>
                    </a:cubicBezTo>
                    <a:cubicBezTo>
                      <a:pt x="508" y="683"/>
                      <a:pt x="508" y="683"/>
                      <a:pt x="508" y="683"/>
                    </a:cubicBezTo>
                    <a:cubicBezTo>
                      <a:pt x="509" y="684"/>
                      <a:pt x="509" y="682"/>
                      <a:pt x="509" y="681"/>
                    </a:cubicBezTo>
                    <a:cubicBezTo>
                      <a:pt x="510" y="681"/>
                      <a:pt x="510" y="682"/>
                      <a:pt x="510" y="682"/>
                    </a:cubicBezTo>
                    <a:cubicBezTo>
                      <a:pt x="511" y="682"/>
                      <a:pt x="510" y="681"/>
                      <a:pt x="510" y="681"/>
                    </a:cubicBezTo>
                    <a:cubicBezTo>
                      <a:pt x="511" y="681"/>
                      <a:pt x="511" y="681"/>
                      <a:pt x="511" y="681"/>
                    </a:cubicBezTo>
                    <a:cubicBezTo>
                      <a:pt x="511" y="681"/>
                      <a:pt x="511" y="681"/>
                      <a:pt x="511" y="681"/>
                    </a:cubicBezTo>
                    <a:cubicBezTo>
                      <a:pt x="511" y="680"/>
                      <a:pt x="512" y="680"/>
                      <a:pt x="512" y="681"/>
                    </a:cubicBezTo>
                    <a:cubicBezTo>
                      <a:pt x="512" y="680"/>
                      <a:pt x="512" y="680"/>
                      <a:pt x="512" y="680"/>
                    </a:cubicBezTo>
                    <a:cubicBezTo>
                      <a:pt x="513" y="680"/>
                      <a:pt x="514" y="679"/>
                      <a:pt x="515" y="678"/>
                    </a:cubicBezTo>
                    <a:cubicBezTo>
                      <a:pt x="514" y="678"/>
                      <a:pt x="514" y="678"/>
                      <a:pt x="514" y="677"/>
                    </a:cubicBezTo>
                    <a:cubicBezTo>
                      <a:pt x="513" y="676"/>
                      <a:pt x="514" y="677"/>
                      <a:pt x="514" y="676"/>
                    </a:cubicBezTo>
                    <a:cubicBezTo>
                      <a:pt x="514" y="677"/>
                      <a:pt x="515" y="677"/>
                      <a:pt x="515" y="678"/>
                    </a:cubicBezTo>
                    <a:cubicBezTo>
                      <a:pt x="517" y="678"/>
                      <a:pt x="518" y="676"/>
                      <a:pt x="519" y="675"/>
                    </a:cubicBezTo>
                    <a:cubicBezTo>
                      <a:pt x="519" y="674"/>
                      <a:pt x="519" y="674"/>
                      <a:pt x="519" y="674"/>
                    </a:cubicBezTo>
                    <a:cubicBezTo>
                      <a:pt x="521" y="674"/>
                      <a:pt x="521" y="672"/>
                      <a:pt x="522" y="671"/>
                    </a:cubicBezTo>
                    <a:cubicBezTo>
                      <a:pt x="521" y="671"/>
                      <a:pt x="521" y="670"/>
                      <a:pt x="521" y="669"/>
                    </a:cubicBezTo>
                    <a:cubicBezTo>
                      <a:pt x="521" y="668"/>
                      <a:pt x="522" y="670"/>
                      <a:pt x="523" y="670"/>
                    </a:cubicBezTo>
                    <a:cubicBezTo>
                      <a:pt x="523" y="669"/>
                      <a:pt x="523" y="669"/>
                      <a:pt x="524" y="669"/>
                    </a:cubicBezTo>
                    <a:cubicBezTo>
                      <a:pt x="524" y="669"/>
                      <a:pt x="524" y="669"/>
                      <a:pt x="524" y="669"/>
                    </a:cubicBezTo>
                    <a:cubicBezTo>
                      <a:pt x="524" y="668"/>
                      <a:pt x="524" y="667"/>
                      <a:pt x="524" y="667"/>
                    </a:cubicBezTo>
                    <a:cubicBezTo>
                      <a:pt x="524" y="667"/>
                      <a:pt x="524" y="667"/>
                      <a:pt x="524" y="667"/>
                    </a:cubicBezTo>
                    <a:cubicBezTo>
                      <a:pt x="525" y="667"/>
                      <a:pt x="526" y="667"/>
                      <a:pt x="526" y="667"/>
                    </a:cubicBezTo>
                    <a:cubicBezTo>
                      <a:pt x="525" y="666"/>
                      <a:pt x="526" y="666"/>
                      <a:pt x="525" y="665"/>
                    </a:cubicBezTo>
                    <a:cubicBezTo>
                      <a:pt x="526" y="665"/>
                      <a:pt x="526" y="665"/>
                      <a:pt x="526" y="665"/>
                    </a:cubicBezTo>
                    <a:cubicBezTo>
                      <a:pt x="525" y="664"/>
                      <a:pt x="525" y="664"/>
                      <a:pt x="525" y="664"/>
                    </a:cubicBezTo>
                    <a:cubicBezTo>
                      <a:pt x="526" y="664"/>
                      <a:pt x="526" y="664"/>
                      <a:pt x="526" y="664"/>
                    </a:cubicBezTo>
                    <a:cubicBezTo>
                      <a:pt x="526" y="664"/>
                      <a:pt x="527" y="665"/>
                      <a:pt x="527" y="665"/>
                    </a:cubicBezTo>
                    <a:cubicBezTo>
                      <a:pt x="528" y="665"/>
                      <a:pt x="526" y="664"/>
                      <a:pt x="526" y="664"/>
                    </a:cubicBezTo>
                    <a:cubicBezTo>
                      <a:pt x="526" y="663"/>
                      <a:pt x="526" y="663"/>
                      <a:pt x="527" y="663"/>
                    </a:cubicBezTo>
                    <a:cubicBezTo>
                      <a:pt x="527" y="664"/>
                      <a:pt x="526" y="663"/>
                      <a:pt x="527" y="664"/>
                    </a:cubicBezTo>
                    <a:cubicBezTo>
                      <a:pt x="527" y="664"/>
                      <a:pt x="527" y="664"/>
                      <a:pt x="527" y="664"/>
                    </a:cubicBezTo>
                    <a:cubicBezTo>
                      <a:pt x="528" y="664"/>
                      <a:pt x="527" y="663"/>
                      <a:pt x="527" y="663"/>
                    </a:cubicBezTo>
                    <a:cubicBezTo>
                      <a:pt x="527" y="663"/>
                      <a:pt x="528" y="662"/>
                      <a:pt x="528" y="662"/>
                    </a:cubicBezTo>
                    <a:cubicBezTo>
                      <a:pt x="528" y="662"/>
                      <a:pt x="528" y="661"/>
                      <a:pt x="528" y="661"/>
                    </a:cubicBezTo>
                    <a:cubicBezTo>
                      <a:pt x="528" y="661"/>
                      <a:pt x="527" y="661"/>
                      <a:pt x="527" y="661"/>
                    </a:cubicBezTo>
                    <a:cubicBezTo>
                      <a:pt x="527" y="661"/>
                      <a:pt x="527" y="660"/>
                      <a:pt x="527" y="660"/>
                    </a:cubicBezTo>
                    <a:cubicBezTo>
                      <a:pt x="527" y="661"/>
                      <a:pt x="527" y="661"/>
                      <a:pt x="527" y="661"/>
                    </a:cubicBezTo>
                    <a:cubicBezTo>
                      <a:pt x="527" y="660"/>
                      <a:pt x="528" y="660"/>
                      <a:pt x="527" y="660"/>
                    </a:cubicBezTo>
                    <a:cubicBezTo>
                      <a:pt x="528" y="660"/>
                      <a:pt x="528" y="660"/>
                      <a:pt x="528" y="660"/>
                    </a:cubicBezTo>
                    <a:cubicBezTo>
                      <a:pt x="528" y="659"/>
                      <a:pt x="528" y="659"/>
                      <a:pt x="528" y="658"/>
                    </a:cubicBezTo>
                    <a:cubicBezTo>
                      <a:pt x="529" y="659"/>
                      <a:pt x="530" y="660"/>
                      <a:pt x="531" y="659"/>
                    </a:cubicBezTo>
                    <a:cubicBezTo>
                      <a:pt x="530" y="658"/>
                      <a:pt x="530" y="658"/>
                      <a:pt x="530" y="658"/>
                    </a:cubicBezTo>
                    <a:cubicBezTo>
                      <a:pt x="530" y="657"/>
                      <a:pt x="530" y="657"/>
                      <a:pt x="531" y="657"/>
                    </a:cubicBezTo>
                    <a:cubicBezTo>
                      <a:pt x="532" y="656"/>
                      <a:pt x="529" y="655"/>
                      <a:pt x="530" y="654"/>
                    </a:cubicBezTo>
                    <a:cubicBezTo>
                      <a:pt x="531" y="655"/>
                      <a:pt x="531" y="655"/>
                      <a:pt x="532" y="654"/>
                    </a:cubicBezTo>
                    <a:cubicBezTo>
                      <a:pt x="532" y="654"/>
                      <a:pt x="531" y="654"/>
                      <a:pt x="531" y="654"/>
                    </a:cubicBezTo>
                    <a:cubicBezTo>
                      <a:pt x="531" y="654"/>
                      <a:pt x="532" y="654"/>
                      <a:pt x="531" y="655"/>
                    </a:cubicBezTo>
                    <a:cubicBezTo>
                      <a:pt x="530" y="654"/>
                      <a:pt x="531" y="654"/>
                      <a:pt x="531" y="654"/>
                    </a:cubicBezTo>
                    <a:cubicBezTo>
                      <a:pt x="533" y="653"/>
                      <a:pt x="532" y="650"/>
                      <a:pt x="534" y="649"/>
                    </a:cubicBezTo>
                    <a:cubicBezTo>
                      <a:pt x="532" y="649"/>
                      <a:pt x="533" y="648"/>
                      <a:pt x="533" y="647"/>
                    </a:cubicBezTo>
                    <a:cubicBezTo>
                      <a:pt x="534" y="648"/>
                      <a:pt x="533" y="646"/>
                      <a:pt x="533" y="646"/>
                    </a:cubicBezTo>
                    <a:cubicBezTo>
                      <a:pt x="532" y="646"/>
                      <a:pt x="532" y="646"/>
                      <a:pt x="532" y="646"/>
                    </a:cubicBezTo>
                    <a:cubicBezTo>
                      <a:pt x="533" y="645"/>
                      <a:pt x="530" y="645"/>
                      <a:pt x="531" y="644"/>
                    </a:cubicBezTo>
                    <a:cubicBezTo>
                      <a:pt x="532" y="643"/>
                      <a:pt x="533" y="644"/>
                      <a:pt x="533" y="644"/>
                    </a:cubicBezTo>
                    <a:cubicBezTo>
                      <a:pt x="534" y="643"/>
                      <a:pt x="531" y="642"/>
                      <a:pt x="533" y="641"/>
                    </a:cubicBezTo>
                    <a:cubicBezTo>
                      <a:pt x="532" y="641"/>
                      <a:pt x="531" y="641"/>
                      <a:pt x="531" y="641"/>
                    </a:cubicBezTo>
                    <a:cubicBezTo>
                      <a:pt x="531" y="640"/>
                      <a:pt x="531" y="639"/>
                      <a:pt x="532" y="639"/>
                    </a:cubicBezTo>
                    <a:cubicBezTo>
                      <a:pt x="531" y="638"/>
                      <a:pt x="531" y="638"/>
                      <a:pt x="531" y="638"/>
                    </a:cubicBezTo>
                    <a:cubicBezTo>
                      <a:pt x="531" y="638"/>
                      <a:pt x="532" y="638"/>
                      <a:pt x="532" y="638"/>
                    </a:cubicBezTo>
                    <a:cubicBezTo>
                      <a:pt x="532" y="637"/>
                      <a:pt x="531" y="637"/>
                      <a:pt x="530" y="636"/>
                    </a:cubicBezTo>
                    <a:cubicBezTo>
                      <a:pt x="531" y="635"/>
                      <a:pt x="529" y="634"/>
                      <a:pt x="529" y="633"/>
                    </a:cubicBezTo>
                    <a:cubicBezTo>
                      <a:pt x="528" y="633"/>
                      <a:pt x="529" y="631"/>
                      <a:pt x="527" y="632"/>
                    </a:cubicBezTo>
                    <a:cubicBezTo>
                      <a:pt x="527" y="632"/>
                      <a:pt x="528" y="632"/>
                      <a:pt x="528" y="632"/>
                    </a:cubicBezTo>
                    <a:cubicBezTo>
                      <a:pt x="527" y="632"/>
                      <a:pt x="526" y="633"/>
                      <a:pt x="526" y="632"/>
                    </a:cubicBezTo>
                    <a:cubicBezTo>
                      <a:pt x="527" y="632"/>
                      <a:pt x="527" y="632"/>
                      <a:pt x="527" y="632"/>
                    </a:cubicBezTo>
                    <a:cubicBezTo>
                      <a:pt x="528" y="631"/>
                      <a:pt x="526" y="630"/>
                      <a:pt x="526" y="630"/>
                    </a:cubicBezTo>
                    <a:cubicBezTo>
                      <a:pt x="526" y="631"/>
                      <a:pt x="526" y="629"/>
                      <a:pt x="525" y="630"/>
                    </a:cubicBezTo>
                    <a:cubicBezTo>
                      <a:pt x="525" y="630"/>
                      <a:pt x="525" y="630"/>
                      <a:pt x="525" y="630"/>
                    </a:cubicBezTo>
                    <a:cubicBezTo>
                      <a:pt x="524" y="630"/>
                      <a:pt x="524" y="630"/>
                      <a:pt x="523" y="630"/>
                    </a:cubicBezTo>
                    <a:cubicBezTo>
                      <a:pt x="523" y="630"/>
                      <a:pt x="524" y="629"/>
                      <a:pt x="524" y="629"/>
                    </a:cubicBezTo>
                    <a:cubicBezTo>
                      <a:pt x="524" y="628"/>
                      <a:pt x="523" y="628"/>
                      <a:pt x="523" y="628"/>
                    </a:cubicBezTo>
                    <a:cubicBezTo>
                      <a:pt x="523" y="628"/>
                      <a:pt x="523" y="628"/>
                      <a:pt x="523" y="628"/>
                    </a:cubicBezTo>
                    <a:cubicBezTo>
                      <a:pt x="523" y="628"/>
                      <a:pt x="523" y="628"/>
                      <a:pt x="523" y="628"/>
                    </a:cubicBezTo>
                    <a:cubicBezTo>
                      <a:pt x="523" y="628"/>
                      <a:pt x="522" y="628"/>
                      <a:pt x="522" y="628"/>
                    </a:cubicBezTo>
                    <a:cubicBezTo>
                      <a:pt x="522" y="628"/>
                      <a:pt x="522" y="628"/>
                      <a:pt x="522" y="628"/>
                    </a:cubicBezTo>
                    <a:cubicBezTo>
                      <a:pt x="523" y="628"/>
                      <a:pt x="523" y="628"/>
                      <a:pt x="523" y="628"/>
                    </a:cubicBezTo>
                    <a:cubicBezTo>
                      <a:pt x="523" y="628"/>
                      <a:pt x="523" y="628"/>
                      <a:pt x="522" y="628"/>
                    </a:cubicBezTo>
                    <a:cubicBezTo>
                      <a:pt x="522" y="628"/>
                      <a:pt x="522" y="627"/>
                      <a:pt x="522" y="627"/>
                    </a:cubicBezTo>
                    <a:cubicBezTo>
                      <a:pt x="522" y="627"/>
                      <a:pt x="522" y="627"/>
                      <a:pt x="522" y="627"/>
                    </a:cubicBezTo>
                    <a:cubicBezTo>
                      <a:pt x="523" y="626"/>
                      <a:pt x="523" y="626"/>
                      <a:pt x="523" y="626"/>
                    </a:cubicBezTo>
                    <a:cubicBezTo>
                      <a:pt x="522" y="626"/>
                      <a:pt x="521" y="626"/>
                      <a:pt x="521" y="627"/>
                    </a:cubicBezTo>
                    <a:cubicBezTo>
                      <a:pt x="520" y="625"/>
                      <a:pt x="517" y="625"/>
                      <a:pt x="517" y="625"/>
                    </a:cubicBezTo>
                    <a:cubicBezTo>
                      <a:pt x="517" y="625"/>
                      <a:pt x="517" y="624"/>
                      <a:pt x="517" y="625"/>
                    </a:cubicBezTo>
                    <a:cubicBezTo>
                      <a:pt x="516" y="625"/>
                      <a:pt x="516" y="625"/>
                      <a:pt x="516" y="625"/>
                    </a:cubicBezTo>
                    <a:cubicBezTo>
                      <a:pt x="515" y="625"/>
                      <a:pt x="516" y="624"/>
                      <a:pt x="515" y="623"/>
                    </a:cubicBezTo>
                    <a:cubicBezTo>
                      <a:pt x="515" y="623"/>
                      <a:pt x="515" y="624"/>
                      <a:pt x="515" y="624"/>
                    </a:cubicBezTo>
                    <a:cubicBezTo>
                      <a:pt x="514" y="622"/>
                      <a:pt x="512" y="624"/>
                      <a:pt x="511" y="623"/>
                    </a:cubicBezTo>
                    <a:cubicBezTo>
                      <a:pt x="511" y="623"/>
                      <a:pt x="512" y="622"/>
                      <a:pt x="512" y="622"/>
                    </a:cubicBezTo>
                    <a:cubicBezTo>
                      <a:pt x="511" y="622"/>
                      <a:pt x="510" y="622"/>
                      <a:pt x="508" y="623"/>
                    </a:cubicBezTo>
                    <a:cubicBezTo>
                      <a:pt x="509" y="622"/>
                      <a:pt x="509" y="622"/>
                      <a:pt x="509" y="622"/>
                    </a:cubicBezTo>
                    <a:cubicBezTo>
                      <a:pt x="508" y="622"/>
                      <a:pt x="508" y="622"/>
                      <a:pt x="507" y="622"/>
                    </a:cubicBezTo>
                    <a:cubicBezTo>
                      <a:pt x="507" y="623"/>
                      <a:pt x="507" y="622"/>
                      <a:pt x="507" y="622"/>
                    </a:cubicBezTo>
                    <a:cubicBezTo>
                      <a:pt x="508" y="623"/>
                      <a:pt x="507" y="624"/>
                      <a:pt x="506" y="623"/>
                    </a:cubicBezTo>
                    <a:cubicBezTo>
                      <a:pt x="506" y="623"/>
                      <a:pt x="506" y="623"/>
                      <a:pt x="506" y="623"/>
                    </a:cubicBezTo>
                    <a:cubicBezTo>
                      <a:pt x="506" y="623"/>
                      <a:pt x="505" y="623"/>
                      <a:pt x="505" y="623"/>
                    </a:cubicBezTo>
                    <a:cubicBezTo>
                      <a:pt x="505" y="623"/>
                      <a:pt x="505" y="623"/>
                      <a:pt x="505" y="623"/>
                    </a:cubicBezTo>
                    <a:cubicBezTo>
                      <a:pt x="505" y="623"/>
                      <a:pt x="505" y="623"/>
                      <a:pt x="505" y="623"/>
                    </a:cubicBezTo>
                    <a:cubicBezTo>
                      <a:pt x="505" y="623"/>
                      <a:pt x="505" y="623"/>
                      <a:pt x="505" y="622"/>
                    </a:cubicBezTo>
                    <a:cubicBezTo>
                      <a:pt x="505" y="622"/>
                      <a:pt x="505" y="622"/>
                      <a:pt x="505" y="622"/>
                    </a:cubicBezTo>
                    <a:cubicBezTo>
                      <a:pt x="507" y="620"/>
                      <a:pt x="508" y="618"/>
                      <a:pt x="510" y="616"/>
                    </a:cubicBezTo>
                    <a:cubicBezTo>
                      <a:pt x="514" y="611"/>
                      <a:pt x="518" y="606"/>
                      <a:pt x="521" y="600"/>
                    </a:cubicBezTo>
                    <a:cubicBezTo>
                      <a:pt x="521" y="598"/>
                      <a:pt x="522" y="597"/>
                      <a:pt x="522" y="595"/>
                    </a:cubicBezTo>
                    <a:cubicBezTo>
                      <a:pt x="522" y="596"/>
                      <a:pt x="522" y="596"/>
                      <a:pt x="522" y="596"/>
                    </a:cubicBezTo>
                    <a:cubicBezTo>
                      <a:pt x="522" y="594"/>
                      <a:pt x="523" y="595"/>
                      <a:pt x="524" y="594"/>
                    </a:cubicBezTo>
                    <a:cubicBezTo>
                      <a:pt x="524" y="593"/>
                      <a:pt x="524" y="593"/>
                      <a:pt x="524" y="593"/>
                    </a:cubicBezTo>
                    <a:cubicBezTo>
                      <a:pt x="523" y="592"/>
                      <a:pt x="525" y="593"/>
                      <a:pt x="525" y="592"/>
                    </a:cubicBezTo>
                    <a:cubicBezTo>
                      <a:pt x="525" y="592"/>
                      <a:pt x="525" y="592"/>
                      <a:pt x="525" y="592"/>
                    </a:cubicBezTo>
                    <a:cubicBezTo>
                      <a:pt x="525" y="590"/>
                      <a:pt x="525" y="592"/>
                      <a:pt x="527" y="591"/>
                    </a:cubicBezTo>
                    <a:cubicBezTo>
                      <a:pt x="528" y="588"/>
                      <a:pt x="529" y="585"/>
                      <a:pt x="531" y="582"/>
                    </a:cubicBezTo>
                    <a:cubicBezTo>
                      <a:pt x="531" y="583"/>
                      <a:pt x="530" y="582"/>
                      <a:pt x="530" y="582"/>
                    </a:cubicBezTo>
                    <a:cubicBezTo>
                      <a:pt x="532" y="582"/>
                      <a:pt x="530" y="581"/>
                      <a:pt x="531" y="581"/>
                    </a:cubicBezTo>
                    <a:cubicBezTo>
                      <a:pt x="531" y="581"/>
                      <a:pt x="531" y="581"/>
                      <a:pt x="531" y="581"/>
                    </a:cubicBezTo>
                    <a:cubicBezTo>
                      <a:pt x="532" y="580"/>
                      <a:pt x="532" y="579"/>
                      <a:pt x="533" y="578"/>
                    </a:cubicBezTo>
                    <a:cubicBezTo>
                      <a:pt x="533" y="578"/>
                      <a:pt x="533" y="578"/>
                      <a:pt x="533" y="578"/>
                    </a:cubicBezTo>
                    <a:cubicBezTo>
                      <a:pt x="533" y="577"/>
                      <a:pt x="535" y="576"/>
                      <a:pt x="534" y="575"/>
                    </a:cubicBezTo>
                    <a:cubicBezTo>
                      <a:pt x="535" y="575"/>
                      <a:pt x="535" y="574"/>
                      <a:pt x="535" y="574"/>
                    </a:cubicBezTo>
                    <a:cubicBezTo>
                      <a:pt x="534" y="573"/>
                      <a:pt x="537" y="572"/>
                      <a:pt x="536" y="571"/>
                    </a:cubicBezTo>
                    <a:cubicBezTo>
                      <a:pt x="536" y="571"/>
                      <a:pt x="536" y="571"/>
                      <a:pt x="536" y="571"/>
                    </a:cubicBezTo>
                    <a:cubicBezTo>
                      <a:pt x="537" y="568"/>
                      <a:pt x="539" y="565"/>
                      <a:pt x="539" y="561"/>
                    </a:cubicBezTo>
                    <a:cubicBezTo>
                      <a:pt x="540" y="559"/>
                      <a:pt x="542" y="557"/>
                      <a:pt x="541" y="555"/>
                    </a:cubicBezTo>
                    <a:cubicBezTo>
                      <a:pt x="541" y="555"/>
                      <a:pt x="541" y="555"/>
                      <a:pt x="541" y="555"/>
                    </a:cubicBezTo>
                    <a:cubicBezTo>
                      <a:pt x="541" y="554"/>
                      <a:pt x="541" y="555"/>
                      <a:pt x="542" y="554"/>
                    </a:cubicBezTo>
                    <a:cubicBezTo>
                      <a:pt x="541" y="553"/>
                      <a:pt x="542" y="552"/>
                      <a:pt x="543" y="551"/>
                    </a:cubicBezTo>
                    <a:cubicBezTo>
                      <a:pt x="542" y="551"/>
                      <a:pt x="542" y="550"/>
                      <a:pt x="542" y="550"/>
                    </a:cubicBezTo>
                    <a:cubicBezTo>
                      <a:pt x="543" y="549"/>
                      <a:pt x="542" y="547"/>
                      <a:pt x="543" y="546"/>
                    </a:cubicBezTo>
                    <a:cubicBezTo>
                      <a:pt x="542" y="546"/>
                      <a:pt x="543" y="545"/>
                      <a:pt x="543" y="544"/>
                    </a:cubicBezTo>
                    <a:cubicBezTo>
                      <a:pt x="543" y="544"/>
                      <a:pt x="543" y="544"/>
                      <a:pt x="543" y="544"/>
                    </a:cubicBezTo>
                    <a:cubicBezTo>
                      <a:pt x="543" y="543"/>
                      <a:pt x="543" y="542"/>
                      <a:pt x="544" y="541"/>
                    </a:cubicBezTo>
                    <a:cubicBezTo>
                      <a:pt x="544" y="540"/>
                      <a:pt x="543" y="540"/>
                      <a:pt x="544" y="539"/>
                    </a:cubicBezTo>
                    <a:cubicBezTo>
                      <a:pt x="545" y="539"/>
                      <a:pt x="544" y="538"/>
                      <a:pt x="544" y="537"/>
                    </a:cubicBezTo>
                    <a:cubicBezTo>
                      <a:pt x="543" y="537"/>
                      <a:pt x="543" y="536"/>
                      <a:pt x="543" y="535"/>
                    </a:cubicBezTo>
                    <a:cubicBezTo>
                      <a:pt x="544" y="536"/>
                      <a:pt x="544" y="536"/>
                      <a:pt x="544" y="536"/>
                    </a:cubicBezTo>
                    <a:cubicBezTo>
                      <a:pt x="544" y="533"/>
                      <a:pt x="546" y="530"/>
                      <a:pt x="544" y="527"/>
                    </a:cubicBezTo>
                    <a:cubicBezTo>
                      <a:pt x="545" y="527"/>
                      <a:pt x="545" y="527"/>
                      <a:pt x="545" y="527"/>
                    </a:cubicBezTo>
                    <a:cubicBezTo>
                      <a:pt x="544" y="524"/>
                      <a:pt x="545" y="522"/>
                      <a:pt x="544" y="519"/>
                    </a:cubicBezTo>
                    <a:cubicBezTo>
                      <a:pt x="545" y="518"/>
                      <a:pt x="545" y="517"/>
                      <a:pt x="545" y="516"/>
                    </a:cubicBezTo>
                    <a:cubicBezTo>
                      <a:pt x="544" y="515"/>
                      <a:pt x="544" y="515"/>
                      <a:pt x="543" y="514"/>
                    </a:cubicBezTo>
                    <a:cubicBezTo>
                      <a:pt x="543" y="514"/>
                      <a:pt x="544" y="514"/>
                      <a:pt x="544" y="514"/>
                    </a:cubicBezTo>
                    <a:cubicBezTo>
                      <a:pt x="544" y="513"/>
                      <a:pt x="545" y="511"/>
                      <a:pt x="544" y="510"/>
                    </a:cubicBezTo>
                    <a:cubicBezTo>
                      <a:pt x="545" y="510"/>
                      <a:pt x="545" y="510"/>
                      <a:pt x="545" y="510"/>
                    </a:cubicBezTo>
                    <a:cubicBezTo>
                      <a:pt x="544" y="509"/>
                      <a:pt x="543" y="508"/>
                      <a:pt x="544" y="507"/>
                    </a:cubicBezTo>
                    <a:cubicBezTo>
                      <a:pt x="543" y="507"/>
                      <a:pt x="543" y="506"/>
                      <a:pt x="543" y="506"/>
                    </a:cubicBezTo>
                    <a:cubicBezTo>
                      <a:pt x="542" y="506"/>
                      <a:pt x="544" y="506"/>
                      <a:pt x="543" y="505"/>
                    </a:cubicBezTo>
                    <a:cubicBezTo>
                      <a:pt x="544" y="506"/>
                      <a:pt x="544" y="506"/>
                      <a:pt x="544" y="506"/>
                    </a:cubicBezTo>
                    <a:cubicBezTo>
                      <a:pt x="544" y="503"/>
                      <a:pt x="543" y="501"/>
                      <a:pt x="543" y="499"/>
                    </a:cubicBezTo>
                    <a:cubicBezTo>
                      <a:pt x="544" y="498"/>
                      <a:pt x="542" y="497"/>
                      <a:pt x="543" y="495"/>
                    </a:cubicBezTo>
                    <a:cubicBezTo>
                      <a:pt x="542" y="495"/>
                      <a:pt x="543" y="493"/>
                      <a:pt x="541" y="493"/>
                    </a:cubicBezTo>
                    <a:cubicBezTo>
                      <a:pt x="542" y="493"/>
                      <a:pt x="542" y="493"/>
                      <a:pt x="542" y="493"/>
                    </a:cubicBezTo>
                    <a:cubicBezTo>
                      <a:pt x="542" y="492"/>
                      <a:pt x="542" y="490"/>
                      <a:pt x="542" y="489"/>
                    </a:cubicBezTo>
                    <a:cubicBezTo>
                      <a:pt x="542" y="488"/>
                      <a:pt x="541" y="488"/>
                      <a:pt x="541" y="487"/>
                    </a:cubicBezTo>
                    <a:cubicBezTo>
                      <a:pt x="541" y="487"/>
                      <a:pt x="541" y="487"/>
                      <a:pt x="541" y="487"/>
                    </a:cubicBezTo>
                    <a:cubicBezTo>
                      <a:pt x="541" y="487"/>
                      <a:pt x="540" y="487"/>
                      <a:pt x="539" y="486"/>
                    </a:cubicBezTo>
                    <a:cubicBezTo>
                      <a:pt x="539" y="486"/>
                      <a:pt x="539" y="486"/>
                      <a:pt x="539" y="485"/>
                    </a:cubicBezTo>
                    <a:cubicBezTo>
                      <a:pt x="540" y="486"/>
                      <a:pt x="540" y="486"/>
                      <a:pt x="541" y="486"/>
                    </a:cubicBezTo>
                    <a:cubicBezTo>
                      <a:pt x="541" y="485"/>
                      <a:pt x="540" y="485"/>
                      <a:pt x="541" y="484"/>
                    </a:cubicBezTo>
                    <a:cubicBezTo>
                      <a:pt x="541" y="484"/>
                      <a:pt x="541" y="484"/>
                      <a:pt x="541" y="484"/>
                    </a:cubicBezTo>
                    <a:cubicBezTo>
                      <a:pt x="546" y="479"/>
                      <a:pt x="551" y="474"/>
                      <a:pt x="555" y="469"/>
                    </a:cubicBezTo>
                    <a:cubicBezTo>
                      <a:pt x="553" y="470"/>
                      <a:pt x="554" y="468"/>
                      <a:pt x="555" y="467"/>
                    </a:cubicBezTo>
                    <a:cubicBezTo>
                      <a:pt x="555" y="467"/>
                      <a:pt x="555" y="467"/>
                      <a:pt x="555" y="467"/>
                    </a:cubicBezTo>
                    <a:cubicBezTo>
                      <a:pt x="556" y="465"/>
                      <a:pt x="556" y="465"/>
                      <a:pt x="556" y="465"/>
                    </a:cubicBezTo>
                    <a:cubicBezTo>
                      <a:pt x="557" y="463"/>
                      <a:pt x="557" y="464"/>
                      <a:pt x="556" y="466"/>
                    </a:cubicBezTo>
                    <a:cubicBezTo>
                      <a:pt x="558" y="464"/>
                      <a:pt x="560" y="462"/>
                      <a:pt x="561" y="459"/>
                    </a:cubicBezTo>
                    <a:cubicBezTo>
                      <a:pt x="562" y="457"/>
                      <a:pt x="564" y="455"/>
                      <a:pt x="565" y="453"/>
                    </a:cubicBezTo>
                    <a:cubicBezTo>
                      <a:pt x="568" y="448"/>
                      <a:pt x="570" y="444"/>
                      <a:pt x="572" y="439"/>
                    </a:cubicBezTo>
                    <a:cubicBezTo>
                      <a:pt x="571" y="438"/>
                      <a:pt x="574" y="434"/>
                      <a:pt x="573" y="433"/>
                    </a:cubicBezTo>
                    <a:cubicBezTo>
                      <a:pt x="574" y="433"/>
                      <a:pt x="574" y="433"/>
                      <a:pt x="574" y="433"/>
                    </a:cubicBezTo>
                    <a:cubicBezTo>
                      <a:pt x="576" y="426"/>
                      <a:pt x="576" y="426"/>
                      <a:pt x="579" y="420"/>
                    </a:cubicBezTo>
                    <a:cubicBezTo>
                      <a:pt x="587" y="392"/>
                      <a:pt x="583" y="361"/>
                      <a:pt x="569" y="336"/>
                    </a:cubicBezTo>
                    <a:close/>
                    <a:moveTo>
                      <a:pt x="533" y="243"/>
                    </a:moveTo>
                    <a:cubicBezTo>
                      <a:pt x="533" y="243"/>
                      <a:pt x="533" y="244"/>
                      <a:pt x="533" y="244"/>
                    </a:cubicBezTo>
                    <a:cubicBezTo>
                      <a:pt x="533" y="244"/>
                      <a:pt x="533" y="243"/>
                      <a:pt x="533" y="243"/>
                    </a:cubicBezTo>
                    <a:close/>
                    <a:moveTo>
                      <a:pt x="43" y="425"/>
                    </a:moveTo>
                    <a:cubicBezTo>
                      <a:pt x="43" y="425"/>
                      <a:pt x="43" y="425"/>
                      <a:pt x="43" y="425"/>
                    </a:cubicBezTo>
                    <a:cubicBezTo>
                      <a:pt x="43" y="425"/>
                      <a:pt x="43" y="424"/>
                      <a:pt x="43" y="424"/>
                    </a:cubicBezTo>
                    <a:cubicBezTo>
                      <a:pt x="43" y="424"/>
                      <a:pt x="43" y="424"/>
                      <a:pt x="43" y="424"/>
                    </a:cubicBezTo>
                    <a:cubicBezTo>
                      <a:pt x="43" y="424"/>
                      <a:pt x="43" y="425"/>
                      <a:pt x="43" y="425"/>
                    </a:cubicBezTo>
                    <a:close/>
                    <a:moveTo>
                      <a:pt x="127" y="290"/>
                    </a:moveTo>
                    <a:cubicBezTo>
                      <a:pt x="127" y="291"/>
                      <a:pt x="127" y="291"/>
                      <a:pt x="127" y="291"/>
                    </a:cubicBezTo>
                    <a:cubicBezTo>
                      <a:pt x="126" y="290"/>
                      <a:pt x="126" y="290"/>
                      <a:pt x="126" y="290"/>
                    </a:cubicBezTo>
                    <a:cubicBezTo>
                      <a:pt x="126" y="290"/>
                      <a:pt x="127" y="290"/>
                      <a:pt x="127" y="290"/>
                    </a:cubicBezTo>
                    <a:cubicBezTo>
                      <a:pt x="127" y="290"/>
                      <a:pt x="127" y="290"/>
                      <a:pt x="127" y="290"/>
                    </a:cubicBezTo>
                    <a:close/>
                    <a:moveTo>
                      <a:pt x="66" y="319"/>
                    </a:moveTo>
                    <a:cubicBezTo>
                      <a:pt x="66" y="319"/>
                      <a:pt x="67" y="319"/>
                      <a:pt x="67" y="319"/>
                    </a:cubicBezTo>
                    <a:cubicBezTo>
                      <a:pt x="67" y="319"/>
                      <a:pt x="66" y="319"/>
                      <a:pt x="66" y="319"/>
                    </a:cubicBezTo>
                    <a:cubicBezTo>
                      <a:pt x="66" y="319"/>
                      <a:pt x="66" y="319"/>
                      <a:pt x="66" y="319"/>
                    </a:cubicBezTo>
                    <a:cubicBezTo>
                      <a:pt x="66" y="319"/>
                      <a:pt x="66" y="319"/>
                      <a:pt x="66" y="319"/>
                    </a:cubicBezTo>
                    <a:close/>
                    <a:moveTo>
                      <a:pt x="68" y="319"/>
                    </a:moveTo>
                    <a:cubicBezTo>
                      <a:pt x="67" y="319"/>
                      <a:pt x="67" y="319"/>
                      <a:pt x="67" y="319"/>
                    </a:cubicBezTo>
                    <a:cubicBezTo>
                      <a:pt x="67" y="319"/>
                      <a:pt x="67" y="319"/>
                      <a:pt x="67" y="319"/>
                    </a:cubicBezTo>
                    <a:lnTo>
                      <a:pt x="68" y="319"/>
                    </a:lnTo>
                    <a:close/>
                    <a:moveTo>
                      <a:pt x="66" y="319"/>
                    </a:moveTo>
                    <a:cubicBezTo>
                      <a:pt x="66" y="319"/>
                      <a:pt x="66" y="319"/>
                      <a:pt x="66" y="319"/>
                    </a:cubicBezTo>
                    <a:cubicBezTo>
                      <a:pt x="66" y="319"/>
                      <a:pt x="66" y="319"/>
                      <a:pt x="66" y="319"/>
                    </a:cubicBezTo>
                    <a:cubicBezTo>
                      <a:pt x="66" y="319"/>
                      <a:pt x="66" y="319"/>
                      <a:pt x="66" y="319"/>
                    </a:cubicBezTo>
                    <a:close/>
                    <a:moveTo>
                      <a:pt x="141" y="304"/>
                    </a:moveTo>
                    <a:cubicBezTo>
                      <a:pt x="142" y="304"/>
                      <a:pt x="142" y="303"/>
                      <a:pt x="142" y="304"/>
                    </a:cubicBezTo>
                    <a:cubicBezTo>
                      <a:pt x="141" y="304"/>
                      <a:pt x="141" y="305"/>
                      <a:pt x="141" y="305"/>
                    </a:cubicBezTo>
                    <a:cubicBezTo>
                      <a:pt x="141" y="305"/>
                      <a:pt x="140" y="304"/>
                      <a:pt x="140" y="304"/>
                    </a:cubicBezTo>
                    <a:cubicBezTo>
                      <a:pt x="140" y="304"/>
                      <a:pt x="140" y="305"/>
                      <a:pt x="140" y="305"/>
                    </a:cubicBezTo>
                    <a:cubicBezTo>
                      <a:pt x="139" y="304"/>
                      <a:pt x="139" y="307"/>
                      <a:pt x="137" y="307"/>
                    </a:cubicBezTo>
                    <a:cubicBezTo>
                      <a:pt x="137" y="306"/>
                      <a:pt x="137" y="306"/>
                      <a:pt x="137" y="306"/>
                    </a:cubicBezTo>
                    <a:cubicBezTo>
                      <a:pt x="136" y="306"/>
                      <a:pt x="136" y="307"/>
                      <a:pt x="136" y="308"/>
                    </a:cubicBezTo>
                    <a:cubicBezTo>
                      <a:pt x="136" y="308"/>
                      <a:pt x="135" y="308"/>
                      <a:pt x="135" y="307"/>
                    </a:cubicBezTo>
                    <a:cubicBezTo>
                      <a:pt x="135" y="308"/>
                      <a:pt x="134" y="308"/>
                      <a:pt x="135" y="309"/>
                    </a:cubicBezTo>
                    <a:cubicBezTo>
                      <a:pt x="135" y="309"/>
                      <a:pt x="134" y="309"/>
                      <a:pt x="135" y="309"/>
                    </a:cubicBezTo>
                    <a:cubicBezTo>
                      <a:pt x="135" y="309"/>
                      <a:pt x="135" y="310"/>
                      <a:pt x="135" y="310"/>
                    </a:cubicBezTo>
                    <a:cubicBezTo>
                      <a:pt x="135" y="310"/>
                      <a:pt x="135" y="310"/>
                      <a:pt x="135" y="310"/>
                    </a:cubicBezTo>
                    <a:cubicBezTo>
                      <a:pt x="134" y="310"/>
                      <a:pt x="134" y="311"/>
                      <a:pt x="134" y="311"/>
                    </a:cubicBezTo>
                    <a:cubicBezTo>
                      <a:pt x="133" y="311"/>
                      <a:pt x="134" y="311"/>
                      <a:pt x="133" y="310"/>
                    </a:cubicBezTo>
                    <a:cubicBezTo>
                      <a:pt x="133" y="309"/>
                      <a:pt x="132" y="310"/>
                      <a:pt x="132" y="310"/>
                    </a:cubicBezTo>
                    <a:cubicBezTo>
                      <a:pt x="132" y="311"/>
                      <a:pt x="132" y="311"/>
                      <a:pt x="132" y="311"/>
                    </a:cubicBezTo>
                    <a:cubicBezTo>
                      <a:pt x="132" y="312"/>
                      <a:pt x="131" y="311"/>
                      <a:pt x="131" y="311"/>
                    </a:cubicBezTo>
                    <a:cubicBezTo>
                      <a:pt x="131" y="314"/>
                      <a:pt x="131" y="314"/>
                      <a:pt x="131" y="314"/>
                    </a:cubicBezTo>
                    <a:cubicBezTo>
                      <a:pt x="131" y="314"/>
                      <a:pt x="130" y="313"/>
                      <a:pt x="130" y="312"/>
                    </a:cubicBezTo>
                    <a:cubicBezTo>
                      <a:pt x="130" y="313"/>
                      <a:pt x="130" y="315"/>
                      <a:pt x="130" y="316"/>
                    </a:cubicBezTo>
                    <a:cubicBezTo>
                      <a:pt x="130" y="316"/>
                      <a:pt x="129" y="317"/>
                      <a:pt x="129" y="317"/>
                    </a:cubicBezTo>
                    <a:cubicBezTo>
                      <a:pt x="128" y="316"/>
                      <a:pt x="129" y="317"/>
                      <a:pt x="129" y="316"/>
                    </a:cubicBezTo>
                    <a:cubicBezTo>
                      <a:pt x="128" y="316"/>
                      <a:pt x="128" y="316"/>
                      <a:pt x="128" y="316"/>
                    </a:cubicBezTo>
                    <a:cubicBezTo>
                      <a:pt x="128" y="315"/>
                      <a:pt x="127" y="315"/>
                      <a:pt x="127" y="314"/>
                    </a:cubicBezTo>
                    <a:cubicBezTo>
                      <a:pt x="127" y="315"/>
                      <a:pt x="126" y="315"/>
                      <a:pt x="125" y="315"/>
                    </a:cubicBezTo>
                    <a:cubicBezTo>
                      <a:pt x="126" y="316"/>
                      <a:pt x="124" y="317"/>
                      <a:pt x="125" y="318"/>
                    </a:cubicBezTo>
                    <a:cubicBezTo>
                      <a:pt x="125" y="318"/>
                      <a:pt x="124" y="317"/>
                      <a:pt x="124" y="317"/>
                    </a:cubicBezTo>
                    <a:cubicBezTo>
                      <a:pt x="123" y="318"/>
                      <a:pt x="122" y="318"/>
                      <a:pt x="122" y="319"/>
                    </a:cubicBezTo>
                    <a:cubicBezTo>
                      <a:pt x="122" y="319"/>
                      <a:pt x="122" y="319"/>
                      <a:pt x="122" y="319"/>
                    </a:cubicBezTo>
                    <a:cubicBezTo>
                      <a:pt x="121" y="320"/>
                      <a:pt x="120" y="320"/>
                      <a:pt x="120" y="322"/>
                    </a:cubicBezTo>
                    <a:cubicBezTo>
                      <a:pt x="120" y="321"/>
                      <a:pt x="120" y="321"/>
                      <a:pt x="120" y="321"/>
                    </a:cubicBezTo>
                    <a:cubicBezTo>
                      <a:pt x="119" y="321"/>
                      <a:pt x="121" y="322"/>
                      <a:pt x="120" y="322"/>
                    </a:cubicBezTo>
                    <a:cubicBezTo>
                      <a:pt x="119" y="322"/>
                      <a:pt x="119" y="322"/>
                      <a:pt x="119" y="322"/>
                    </a:cubicBezTo>
                    <a:cubicBezTo>
                      <a:pt x="119" y="323"/>
                      <a:pt x="118" y="322"/>
                      <a:pt x="118" y="323"/>
                    </a:cubicBezTo>
                    <a:cubicBezTo>
                      <a:pt x="118" y="323"/>
                      <a:pt x="118" y="323"/>
                      <a:pt x="118" y="322"/>
                    </a:cubicBezTo>
                    <a:cubicBezTo>
                      <a:pt x="118" y="323"/>
                      <a:pt x="117" y="324"/>
                      <a:pt x="117" y="325"/>
                    </a:cubicBezTo>
                    <a:cubicBezTo>
                      <a:pt x="117" y="324"/>
                      <a:pt x="117" y="324"/>
                      <a:pt x="117" y="324"/>
                    </a:cubicBezTo>
                    <a:cubicBezTo>
                      <a:pt x="116" y="324"/>
                      <a:pt x="117" y="325"/>
                      <a:pt x="116" y="325"/>
                    </a:cubicBezTo>
                    <a:cubicBezTo>
                      <a:pt x="116" y="325"/>
                      <a:pt x="115" y="325"/>
                      <a:pt x="115" y="325"/>
                    </a:cubicBezTo>
                    <a:cubicBezTo>
                      <a:pt x="116" y="325"/>
                      <a:pt x="115" y="326"/>
                      <a:pt x="115" y="326"/>
                    </a:cubicBezTo>
                    <a:cubicBezTo>
                      <a:pt x="115" y="326"/>
                      <a:pt x="114" y="326"/>
                      <a:pt x="114" y="326"/>
                    </a:cubicBezTo>
                    <a:cubicBezTo>
                      <a:pt x="112" y="328"/>
                      <a:pt x="111" y="329"/>
                      <a:pt x="109" y="331"/>
                    </a:cubicBezTo>
                    <a:cubicBezTo>
                      <a:pt x="108" y="331"/>
                      <a:pt x="106" y="330"/>
                      <a:pt x="105" y="330"/>
                    </a:cubicBezTo>
                    <a:cubicBezTo>
                      <a:pt x="104" y="328"/>
                      <a:pt x="106" y="329"/>
                      <a:pt x="106" y="328"/>
                    </a:cubicBezTo>
                    <a:cubicBezTo>
                      <a:pt x="106" y="329"/>
                      <a:pt x="105" y="328"/>
                      <a:pt x="103" y="328"/>
                    </a:cubicBezTo>
                    <a:cubicBezTo>
                      <a:pt x="103" y="328"/>
                      <a:pt x="103" y="328"/>
                      <a:pt x="103" y="328"/>
                    </a:cubicBezTo>
                    <a:cubicBezTo>
                      <a:pt x="102" y="328"/>
                      <a:pt x="102" y="327"/>
                      <a:pt x="101" y="327"/>
                    </a:cubicBezTo>
                    <a:cubicBezTo>
                      <a:pt x="101" y="327"/>
                      <a:pt x="101" y="327"/>
                      <a:pt x="101" y="327"/>
                    </a:cubicBezTo>
                    <a:cubicBezTo>
                      <a:pt x="100" y="327"/>
                      <a:pt x="100" y="325"/>
                      <a:pt x="99" y="326"/>
                    </a:cubicBezTo>
                    <a:cubicBezTo>
                      <a:pt x="99" y="325"/>
                      <a:pt x="99" y="325"/>
                      <a:pt x="99" y="325"/>
                    </a:cubicBezTo>
                    <a:cubicBezTo>
                      <a:pt x="98" y="326"/>
                      <a:pt x="98" y="324"/>
                      <a:pt x="96" y="325"/>
                    </a:cubicBezTo>
                    <a:cubicBezTo>
                      <a:pt x="97" y="325"/>
                      <a:pt x="97" y="325"/>
                      <a:pt x="97" y="325"/>
                    </a:cubicBezTo>
                    <a:cubicBezTo>
                      <a:pt x="95" y="323"/>
                      <a:pt x="93" y="325"/>
                      <a:pt x="93" y="324"/>
                    </a:cubicBezTo>
                    <a:cubicBezTo>
                      <a:pt x="92" y="323"/>
                      <a:pt x="91" y="323"/>
                      <a:pt x="90" y="324"/>
                    </a:cubicBezTo>
                    <a:cubicBezTo>
                      <a:pt x="90" y="324"/>
                      <a:pt x="90" y="323"/>
                      <a:pt x="91" y="323"/>
                    </a:cubicBezTo>
                    <a:cubicBezTo>
                      <a:pt x="86" y="322"/>
                      <a:pt x="81" y="320"/>
                      <a:pt x="77" y="320"/>
                    </a:cubicBezTo>
                    <a:cubicBezTo>
                      <a:pt x="77" y="320"/>
                      <a:pt x="77" y="320"/>
                      <a:pt x="77" y="320"/>
                    </a:cubicBezTo>
                    <a:cubicBezTo>
                      <a:pt x="75" y="320"/>
                      <a:pt x="73" y="317"/>
                      <a:pt x="70" y="319"/>
                    </a:cubicBezTo>
                    <a:cubicBezTo>
                      <a:pt x="70" y="320"/>
                      <a:pt x="70" y="320"/>
                      <a:pt x="70" y="320"/>
                    </a:cubicBezTo>
                    <a:cubicBezTo>
                      <a:pt x="69" y="320"/>
                      <a:pt x="69" y="319"/>
                      <a:pt x="69" y="319"/>
                    </a:cubicBezTo>
                    <a:cubicBezTo>
                      <a:pt x="69" y="319"/>
                      <a:pt x="68" y="319"/>
                      <a:pt x="68" y="319"/>
                    </a:cubicBezTo>
                    <a:cubicBezTo>
                      <a:pt x="68" y="318"/>
                      <a:pt x="69" y="318"/>
                      <a:pt x="69" y="317"/>
                    </a:cubicBezTo>
                    <a:cubicBezTo>
                      <a:pt x="68" y="317"/>
                      <a:pt x="68" y="317"/>
                      <a:pt x="68" y="317"/>
                    </a:cubicBezTo>
                    <a:cubicBezTo>
                      <a:pt x="69" y="316"/>
                      <a:pt x="68" y="315"/>
                      <a:pt x="69" y="315"/>
                    </a:cubicBezTo>
                    <a:cubicBezTo>
                      <a:pt x="69" y="316"/>
                      <a:pt x="70" y="316"/>
                      <a:pt x="70" y="316"/>
                    </a:cubicBezTo>
                    <a:cubicBezTo>
                      <a:pt x="70" y="316"/>
                      <a:pt x="70" y="316"/>
                      <a:pt x="70" y="316"/>
                    </a:cubicBezTo>
                    <a:cubicBezTo>
                      <a:pt x="71" y="317"/>
                      <a:pt x="71" y="317"/>
                      <a:pt x="71" y="317"/>
                    </a:cubicBezTo>
                    <a:cubicBezTo>
                      <a:pt x="70" y="315"/>
                      <a:pt x="72" y="315"/>
                      <a:pt x="71" y="315"/>
                    </a:cubicBezTo>
                    <a:cubicBezTo>
                      <a:pt x="72" y="315"/>
                      <a:pt x="72" y="315"/>
                      <a:pt x="72" y="315"/>
                    </a:cubicBezTo>
                    <a:cubicBezTo>
                      <a:pt x="73" y="315"/>
                      <a:pt x="71" y="315"/>
                      <a:pt x="71" y="314"/>
                    </a:cubicBezTo>
                    <a:cubicBezTo>
                      <a:pt x="72" y="314"/>
                      <a:pt x="73" y="315"/>
                      <a:pt x="73" y="315"/>
                    </a:cubicBezTo>
                    <a:cubicBezTo>
                      <a:pt x="74" y="315"/>
                      <a:pt x="74" y="313"/>
                      <a:pt x="75" y="313"/>
                    </a:cubicBezTo>
                    <a:cubicBezTo>
                      <a:pt x="76" y="313"/>
                      <a:pt x="76" y="312"/>
                      <a:pt x="76" y="311"/>
                    </a:cubicBezTo>
                    <a:cubicBezTo>
                      <a:pt x="76" y="310"/>
                      <a:pt x="77" y="312"/>
                      <a:pt x="77" y="311"/>
                    </a:cubicBezTo>
                    <a:cubicBezTo>
                      <a:pt x="77" y="311"/>
                      <a:pt x="78" y="312"/>
                      <a:pt x="78" y="312"/>
                    </a:cubicBezTo>
                    <a:cubicBezTo>
                      <a:pt x="78" y="312"/>
                      <a:pt x="79" y="311"/>
                      <a:pt x="78" y="311"/>
                    </a:cubicBezTo>
                    <a:cubicBezTo>
                      <a:pt x="79" y="310"/>
                      <a:pt x="80" y="310"/>
                      <a:pt x="80" y="309"/>
                    </a:cubicBezTo>
                    <a:cubicBezTo>
                      <a:pt x="80" y="309"/>
                      <a:pt x="81" y="310"/>
                      <a:pt x="81" y="310"/>
                    </a:cubicBezTo>
                    <a:cubicBezTo>
                      <a:pt x="81" y="309"/>
                      <a:pt x="81" y="308"/>
                      <a:pt x="82" y="308"/>
                    </a:cubicBezTo>
                    <a:cubicBezTo>
                      <a:pt x="81" y="307"/>
                      <a:pt x="81" y="307"/>
                      <a:pt x="81" y="307"/>
                    </a:cubicBezTo>
                    <a:cubicBezTo>
                      <a:pt x="81" y="306"/>
                      <a:pt x="80" y="306"/>
                      <a:pt x="81" y="306"/>
                    </a:cubicBezTo>
                    <a:cubicBezTo>
                      <a:pt x="81" y="307"/>
                      <a:pt x="82" y="308"/>
                      <a:pt x="83" y="307"/>
                    </a:cubicBezTo>
                    <a:cubicBezTo>
                      <a:pt x="84" y="309"/>
                      <a:pt x="82" y="308"/>
                      <a:pt x="83" y="309"/>
                    </a:cubicBezTo>
                    <a:cubicBezTo>
                      <a:pt x="84" y="310"/>
                      <a:pt x="83" y="311"/>
                      <a:pt x="82" y="311"/>
                    </a:cubicBezTo>
                    <a:cubicBezTo>
                      <a:pt x="82" y="312"/>
                      <a:pt x="82" y="311"/>
                      <a:pt x="83" y="312"/>
                    </a:cubicBezTo>
                    <a:cubicBezTo>
                      <a:pt x="83" y="311"/>
                      <a:pt x="83" y="310"/>
                      <a:pt x="84" y="310"/>
                    </a:cubicBezTo>
                    <a:cubicBezTo>
                      <a:pt x="83" y="309"/>
                      <a:pt x="83" y="309"/>
                      <a:pt x="83" y="309"/>
                    </a:cubicBezTo>
                    <a:cubicBezTo>
                      <a:pt x="83" y="307"/>
                      <a:pt x="85" y="309"/>
                      <a:pt x="85" y="309"/>
                    </a:cubicBezTo>
                    <a:cubicBezTo>
                      <a:pt x="85" y="309"/>
                      <a:pt x="85" y="309"/>
                      <a:pt x="85" y="309"/>
                    </a:cubicBezTo>
                    <a:cubicBezTo>
                      <a:pt x="85" y="309"/>
                      <a:pt x="85" y="309"/>
                      <a:pt x="85" y="308"/>
                    </a:cubicBezTo>
                    <a:cubicBezTo>
                      <a:pt x="87" y="310"/>
                      <a:pt x="85" y="309"/>
                      <a:pt x="85" y="310"/>
                    </a:cubicBezTo>
                    <a:cubicBezTo>
                      <a:pt x="86" y="311"/>
                      <a:pt x="86" y="311"/>
                      <a:pt x="86" y="311"/>
                    </a:cubicBezTo>
                    <a:cubicBezTo>
                      <a:pt x="87" y="311"/>
                      <a:pt x="86" y="309"/>
                      <a:pt x="87" y="309"/>
                    </a:cubicBezTo>
                    <a:cubicBezTo>
                      <a:pt x="87" y="310"/>
                      <a:pt x="87" y="310"/>
                      <a:pt x="87" y="310"/>
                    </a:cubicBezTo>
                    <a:cubicBezTo>
                      <a:pt x="87" y="309"/>
                      <a:pt x="87" y="309"/>
                      <a:pt x="87" y="309"/>
                    </a:cubicBezTo>
                    <a:cubicBezTo>
                      <a:pt x="87" y="309"/>
                      <a:pt x="86" y="308"/>
                      <a:pt x="86" y="308"/>
                    </a:cubicBezTo>
                    <a:cubicBezTo>
                      <a:pt x="85" y="307"/>
                      <a:pt x="86" y="308"/>
                      <a:pt x="86" y="307"/>
                    </a:cubicBezTo>
                    <a:cubicBezTo>
                      <a:pt x="86" y="306"/>
                      <a:pt x="86" y="307"/>
                      <a:pt x="86" y="307"/>
                    </a:cubicBezTo>
                    <a:cubicBezTo>
                      <a:pt x="85" y="306"/>
                      <a:pt x="86" y="306"/>
                      <a:pt x="86" y="305"/>
                    </a:cubicBezTo>
                    <a:cubicBezTo>
                      <a:pt x="86" y="305"/>
                      <a:pt x="87" y="306"/>
                      <a:pt x="87" y="306"/>
                    </a:cubicBezTo>
                    <a:cubicBezTo>
                      <a:pt x="87" y="307"/>
                      <a:pt x="87" y="307"/>
                      <a:pt x="87" y="306"/>
                    </a:cubicBezTo>
                    <a:cubicBezTo>
                      <a:pt x="87" y="308"/>
                      <a:pt x="88" y="308"/>
                      <a:pt x="88" y="309"/>
                    </a:cubicBezTo>
                    <a:cubicBezTo>
                      <a:pt x="89" y="309"/>
                      <a:pt x="88" y="308"/>
                      <a:pt x="88" y="307"/>
                    </a:cubicBezTo>
                    <a:cubicBezTo>
                      <a:pt x="88" y="308"/>
                      <a:pt x="88" y="307"/>
                      <a:pt x="87" y="307"/>
                    </a:cubicBezTo>
                    <a:cubicBezTo>
                      <a:pt x="87" y="304"/>
                      <a:pt x="89" y="308"/>
                      <a:pt x="90" y="307"/>
                    </a:cubicBezTo>
                    <a:cubicBezTo>
                      <a:pt x="88" y="306"/>
                      <a:pt x="89" y="304"/>
                      <a:pt x="88" y="303"/>
                    </a:cubicBezTo>
                    <a:cubicBezTo>
                      <a:pt x="88" y="303"/>
                      <a:pt x="88" y="302"/>
                      <a:pt x="88" y="302"/>
                    </a:cubicBezTo>
                    <a:cubicBezTo>
                      <a:pt x="89" y="303"/>
                      <a:pt x="89" y="303"/>
                      <a:pt x="89" y="304"/>
                    </a:cubicBezTo>
                    <a:cubicBezTo>
                      <a:pt x="90" y="304"/>
                      <a:pt x="90" y="304"/>
                      <a:pt x="90" y="304"/>
                    </a:cubicBezTo>
                    <a:cubicBezTo>
                      <a:pt x="90" y="305"/>
                      <a:pt x="90" y="305"/>
                      <a:pt x="90" y="305"/>
                    </a:cubicBezTo>
                    <a:cubicBezTo>
                      <a:pt x="91" y="306"/>
                      <a:pt x="92" y="306"/>
                      <a:pt x="92" y="306"/>
                    </a:cubicBezTo>
                    <a:cubicBezTo>
                      <a:pt x="92" y="306"/>
                      <a:pt x="91" y="306"/>
                      <a:pt x="92" y="305"/>
                    </a:cubicBezTo>
                    <a:cubicBezTo>
                      <a:pt x="92" y="306"/>
                      <a:pt x="92" y="306"/>
                      <a:pt x="93" y="306"/>
                    </a:cubicBezTo>
                    <a:cubicBezTo>
                      <a:pt x="92" y="306"/>
                      <a:pt x="92" y="304"/>
                      <a:pt x="92" y="304"/>
                    </a:cubicBezTo>
                    <a:cubicBezTo>
                      <a:pt x="92" y="304"/>
                      <a:pt x="93" y="304"/>
                      <a:pt x="93" y="305"/>
                    </a:cubicBezTo>
                    <a:cubicBezTo>
                      <a:pt x="93" y="306"/>
                      <a:pt x="93" y="306"/>
                      <a:pt x="93" y="306"/>
                    </a:cubicBezTo>
                    <a:cubicBezTo>
                      <a:pt x="93" y="305"/>
                      <a:pt x="94" y="306"/>
                      <a:pt x="94" y="306"/>
                    </a:cubicBezTo>
                    <a:cubicBezTo>
                      <a:pt x="93" y="303"/>
                      <a:pt x="93" y="303"/>
                      <a:pt x="93" y="303"/>
                    </a:cubicBezTo>
                    <a:cubicBezTo>
                      <a:pt x="93" y="303"/>
                      <a:pt x="94" y="303"/>
                      <a:pt x="94" y="303"/>
                    </a:cubicBezTo>
                    <a:cubicBezTo>
                      <a:pt x="94" y="304"/>
                      <a:pt x="94" y="304"/>
                      <a:pt x="94" y="304"/>
                    </a:cubicBezTo>
                    <a:cubicBezTo>
                      <a:pt x="94" y="304"/>
                      <a:pt x="95" y="306"/>
                      <a:pt x="95" y="305"/>
                    </a:cubicBezTo>
                    <a:cubicBezTo>
                      <a:pt x="95" y="304"/>
                      <a:pt x="95" y="304"/>
                      <a:pt x="95" y="304"/>
                    </a:cubicBezTo>
                    <a:cubicBezTo>
                      <a:pt x="95" y="304"/>
                      <a:pt x="95" y="304"/>
                      <a:pt x="95" y="305"/>
                    </a:cubicBezTo>
                    <a:cubicBezTo>
                      <a:pt x="95" y="304"/>
                      <a:pt x="96" y="304"/>
                      <a:pt x="96" y="304"/>
                    </a:cubicBezTo>
                    <a:cubicBezTo>
                      <a:pt x="96" y="304"/>
                      <a:pt x="96" y="304"/>
                      <a:pt x="96" y="304"/>
                    </a:cubicBezTo>
                    <a:cubicBezTo>
                      <a:pt x="96" y="304"/>
                      <a:pt x="96" y="302"/>
                      <a:pt x="97" y="303"/>
                    </a:cubicBezTo>
                    <a:cubicBezTo>
                      <a:pt x="96" y="302"/>
                      <a:pt x="96" y="303"/>
                      <a:pt x="96" y="303"/>
                    </a:cubicBezTo>
                    <a:cubicBezTo>
                      <a:pt x="95" y="302"/>
                      <a:pt x="96" y="302"/>
                      <a:pt x="96" y="302"/>
                    </a:cubicBezTo>
                    <a:cubicBezTo>
                      <a:pt x="96" y="303"/>
                      <a:pt x="96" y="302"/>
                      <a:pt x="97" y="301"/>
                    </a:cubicBezTo>
                    <a:cubicBezTo>
                      <a:pt x="97" y="302"/>
                      <a:pt x="97" y="302"/>
                      <a:pt x="98" y="302"/>
                    </a:cubicBezTo>
                    <a:cubicBezTo>
                      <a:pt x="97" y="301"/>
                      <a:pt x="97" y="301"/>
                      <a:pt x="97" y="301"/>
                    </a:cubicBezTo>
                    <a:cubicBezTo>
                      <a:pt x="98" y="303"/>
                      <a:pt x="98" y="301"/>
                      <a:pt x="98" y="301"/>
                    </a:cubicBezTo>
                    <a:cubicBezTo>
                      <a:pt x="98" y="302"/>
                      <a:pt x="99" y="302"/>
                      <a:pt x="99" y="302"/>
                    </a:cubicBezTo>
                    <a:cubicBezTo>
                      <a:pt x="98" y="301"/>
                      <a:pt x="99" y="300"/>
                      <a:pt x="98" y="300"/>
                    </a:cubicBezTo>
                    <a:cubicBezTo>
                      <a:pt x="99" y="300"/>
                      <a:pt x="99" y="301"/>
                      <a:pt x="100" y="302"/>
                    </a:cubicBezTo>
                    <a:cubicBezTo>
                      <a:pt x="100" y="301"/>
                      <a:pt x="101" y="303"/>
                      <a:pt x="100" y="301"/>
                    </a:cubicBezTo>
                    <a:cubicBezTo>
                      <a:pt x="100" y="301"/>
                      <a:pt x="100" y="300"/>
                      <a:pt x="100" y="300"/>
                    </a:cubicBezTo>
                    <a:cubicBezTo>
                      <a:pt x="101" y="299"/>
                      <a:pt x="100" y="300"/>
                      <a:pt x="101" y="301"/>
                    </a:cubicBezTo>
                    <a:cubicBezTo>
                      <a:pt x="101" y="300"/>
                      <a:pt x="101" y="299"/>
                      <a:pt x="100" y="299"/>
                    </a:cubicBezTo>
                    <a:cubicBezTo>
                      <a:pt x="101" y="299"/>
                      <a:pt x="101" y="297"/>
                      <a:pt x="101" y="298"/>
                    </a:cubicBezTo>
                    <a:cubicBezTo>
                      <a:pt x="102" y="299"/>
                      <a:pt x="101" y="299"/>
                      <a:pt x="101" y="299"/>
                    </a:cubicBezTo>
                    <a:cubicBezTo>
                      <a:pt x="102" y="299"/>
                      <a:pt x="101" y="297"/>
                      <a:pt x="101" y="296"/>
                    </a:cubicBezTo>
                    <a:cubicBezTo>
                      <a:pt x="101" y="296"/>
                      <a:pt x="101" y="294"/>
                      <a:pt x="101" y="294"/>
                    </a:cubicBezTo>
                    <a:cubicBezTo>
                      <a:pt x="102" y="294"/>
                      <a:pt x="101" y="294"/>
                      <a:pt x="101" y="295"/>
                    </a:cubicBezTo>
                    <a:cubicBezTo>
                      <a:pt x="102" y="295"/>
                      <a:pt x="102" y="295"/>
                      <a:pt x="102" y="295"/>
                    </a:cubicBezTo>
                    <a:cubicBezTo>
                      <a:pt x="103" y="296"/>
                      <a:pt x="102" y="298"/>
                      <a:pt x="103" y="299"/>
                    </a:cubicBezTo>
                    <a:cubicBezTo>
                      <a:pt x="103" y="298"/>
                      <a:pt x="103" y="298"/>
                      <a:pt x="103" y="298"/>
                    </a:cubicBezTo>
                    <a:cubicBezTo>
                      <a:pt x="103" y="299"/>
                      <a:pt x="103" y="300"/>
                      <a:pt x="103" y="300"/>
                    </a:cubicBezTo>
                    <a:cubicBezTo>
                      <a:pt x="103" y="299"/>
                      <a:pt x="104" y="299"/>
                      <a:pt x="104" y="299"/>
                    </a:cubicBezTo>
                    <a:cubicBezTo>
                      <a:pt x="104" y="298"/>
                      <a:pt x="104" y="300"/>
                      <a:pt x="104" y="299"/>
                    </a:cubicBezTo>
                    <a:cubicBezTo>
                      <a:pt x="104" y="298"/>
                      <a:pt x="104" y="297"/>
                      <a:pt x="105" y="297"/>
                    </a:cubicBezTo>
                    <a:cubicBezTo>
                      <a:pt x="104" y="298"/>
                      <a:pt x="105" y="298"/>
                      <a:pt x="105" y="299"/>
                    </a:cubicBezTo>
                    <a:cubicBezTo>
                      <a:pt x="106" y="299"/>
                      <a:pt x="105" y="298"/>
                      <a:pt x="106" y="298"/>
                    </a:cubicBezTo>
                    <a:cubicBezTo>
                      <a:pt x="106" y="299"/>
                      <a:pt x="106" y="299"/>
                      <a:pt x="106" y="299"/>
                    </a:cubicBezTo>
                    <a:cubicBezTo>
                      <a:pt x="107" y="298"/>
                      <a:pt x="109" y="297"/>
                      <a:pt x="110" y="295"/>
                    </a:cubicBezTo>
                    <a:cubicBezTo>
                      <a:pt x="111" y="296"/>
                      <a:pt x="111" y="296"/>
                      <a:pt x="112" y="296"/>
                    </a:cubicBezTo>
                    <a:cubicBezTo>
                      <a:pt x="112" y="296"/>
                      <a:pt x="112" y="295"/>
                      <a:pt x="112" y="295"/>
                    </a:cubicBezTo>
                    <a:cubicBezTo>
                      <a:pt x="113" y="296"/>
                      <a:pt x="113" y="296"/>
                      <a:pt x="113" y="296"/>
                    </a:cubicBezTo>
                    <a:cubicBezTo>
                      <a:pt x="114" y="296"/>
                      <a:pt x="114" y="295"/>
                      <a:pt x="114" y="294"/>
                    </a:cubicBezTo>
                    <a:cubicBezTo>
                      <a:pt x="114" y="295"/>
                      <a:pt x="115" y="295"/>
                      <a:pt x="115" y="295"/>
                    </a:cubicBezTo>
                    <a:cubicBezTo>
                      <a:pt x="115" y="296"/>
                      <a:pt x="115" y="294"/>
                      <a:pt x="115" y="294"/>
                    </a:cubicBezTo>
                    <a:cubicBezTo>
                      <a:pt x="116" y="295"/>
                      <a:pt x="116" y="295"/>
                      <a:pt x="116" y="295"/>
                    </a:cubicBezTo>
                    <a:cubicBezTo>
                      <a:pt x="115" y="294"/>
                      <a:pt x="115" y="294"/>
                      <a:pt x="115" y="294"/>
                    </a:cubicBezTo>
                    <a:cubicBezTo>
                      <a:pt x="116" y="293"/>
                      <a:pt x="116" y="293"/>
                      <a:pt x="117" y="295"/>
                    </a:cubicBezTo>
                    <a:cubicBezTo>
                      <a:pt x="117" y="294"/>
                      <a:pt x="117" y="294"/>
                      <a:pt x="117" y="294"/>
                    </a:cubicBezTo>
                    <a:cubicBezTo>
                      <a:pt x="117" y="294"/>
                      <a:pt x="118" y="294"/>
                      <a:pt x="119" y="294"/>
                    </a:cubicBezTo>
                    <a:cubicBezTo>
                      <a:pt x="119" y="293"/>
                      <a:pt x="119" y="293"/>
                      <a:pt x="118" y="292"/>
                    </a:cubicBezTo>
                    <a:cubicBezTo>
                      <a:pt x="118" y="291"/>
                      <a:pt x="119" y="292"/>
                      <a:pt x="119" y="292"/>
                    </a:cubicBezTo>
                    <a:cubicBezTo>
                      <a:pt x="119" y="292"/>
                      <a:pt x="119" y="292"/>
                      <a:pt x="119" y="293"/>
                    </a:cubicBezTo>
                    <a:cubicBezTo>
                      <a:pt x="121" y="294"/>
                      <a:pt x="122" y="293"/>
                      <a:pt x="123" y="293"/>
                    </a:cubicBezTo>
                    <a:cubicBezTo>
                      <a:pt x="124" y="293"/>
                      <a:pt x="123" y="292"/>
                      <a:pt x="123" y="292"/>
                    </a:cubicBezTo>
                    <a:cubicBezTo>
                      <a:pt x="124" y="293"/>
                      <a:pt x="125" y="292"/>
                      <a:pt x="126" y="292"/>
                    </a:cubicBezTo>
                    <a:cubicBezTo>
                      <a:pt x="126" y="292"/>
                      <a:pt x="127" y="293"/>
                      <a:pt x="127" y="292"/>
                    </a:cubicBezTo>
                    <a:cubicBezTo>
                      <a:pt x="127" y="292"/>
                      <a:pt x="127" y="292"/>
                      <a:pt x="127" y="293"/>
                    </a:cubicBezTo>
                    <a:cubicBezTo>
                      <a:pt x="128" y="292"/>
                      <a:pt x="128" y="292"/>
                      <a:pt x="128" y="292"/>
                    </a:cubicBezTo>
                    <a:cubicBezTo>
                      <a:pt x="128" y="293"/>
                      <a:pt x="128" y="293"/>
                      <a:pt x="128" y="293"/>
                    </a:cubicBezTo>
                    <a:cubicBezTo>
                      <a:pt x="127" y="293"/>
                      <a:pt x="127" y="293"/>
                      <a:pt x="127" y="293"/>
                    </a:cubicBezTo>
                    <a:cubicBezTo>
                      <a:pt x="127" y="294"/>
                      <a:pt x="128" y="293"/>
                      <a:pt x="128" y="293"/>
                    </a:cubicBezTo>
                    <a:cubicBezTo>
                      <a:pt x="129" y="293"/>
                      <a:pt x="128" y="293"/>
                      <a:pt x="128" y="294"/>
                    </a:cubicBezTo>
                    <a:cubicBezTo>
                      <a:pt x="128" y="294"/>
                      <a:pt x="128" y="293"/>
                      <a:pt x="128" y="293"/>
                    </a:cubicBezTo>
                    <a:cubicBezTo>
                      <a:pt x="127" y="294"/>
                      <a:pt x="128" y="294"/>
                      <a:pt x="128" y="294"/>
                    </a:cubicBezTo>
                    <a:cubicBezTo>
                      <a:pt x="128" y="294"/>
                      <a:pt x="129" y="294"/>
                      <a:pt x="129" y="294"/>
                    </a:cubicBezTo>
                    <a:cubicBezTo>
                      <a:pt x="129" y="294"/>
                      <a:pt x="130" y="295"/>
                      <a:pt x="129" y="295"/>
                    </a:cubicBezTo>
                    <a:cubicBezTo>
                      <a:pt x="130" y="295"/>
                      <a:pt x="130" y="295"/>
                      <a:pt x="130" y="295"/>
                    </a:cubicBezTo>
                    <a:cubicBezTo>
                      <a:pt x="130" y="295"/>
                      <a:pt x="130" y="294"/>
                      <a:pt x="130" y="294"/>
                    </a:cubicBezTo>
                    <a:cubicBezTo>
                      <a:pt x="131" y="294"/>
                      <a:pt x="131" y="294"/>
                      <a:pt x="131" y="294"/>
                    </a:cubicBezTo>
                    <a:cubicBezTo>
                      <a:pt x="131" y="294"/>
                      <a:pt x="131" y="294"/>
                      <a:pt x="131" y="294"/>
                    </a:cubicBezTo>
                    <a:cubicBezTo>
                      <a:pt x="131" y="294"/>
                      <a:pt x="131" y="295"/>
                      <a:pt x="132" y="294"/>
                    </a:cubicBezTo>
                    <a:cubicBezTo>
                      <a:pt x="131" y="295"/>
                      <a:pt x="131" y="295"/>
                      <a:pt x="131" y="295"/>
                    </a:cubicBezTo>
                    <a:cubicBezTo>
                      <a:pt x="132" y="295"/>
                      <a:pt x="132" y="295"/>
                      <a:pt x="133" y="295"/>
                    </a:cubicBezTo>
                    <a:cubicBezTo>
                      <a:pt x="132" y="296"/>
                      <a:pt x="131" y="297"/>
                      <a:pt x="132" y="298"/>
                    </a:cubicBezTo>
                    <a:cubicBezTo>
                      <a:pt x="133" y="297"/>
                      <a:pt x="133" y="297"/>
                      <a:pt x="133" y="297"/>
                    </a:cubicBezTo>
                    <a:cubicBezTo>
                      <a:pt x="133" y="297"/>
                      <a:pt x="133" y="298"/>
                      <a:pt x="133" y="298"/>
                    </a:cubicBezTo>
                    <a:cubicBezTo>
                      <a:pt x="134" y="299"/>
                      <a:pt x="135" y="296"/>
                      <a:pt x="136" y="298"/>
                    </a:cubicBezTo>
                    <a:cubicBezTo>
                      <a:pt x="135" y="298"/>
                      <a:pt x="135" y="299"/>
                      <a:pt x="135" y="299"/>
                    </a:cubicBezTo>
                    <a:cubicBezTo>
                      <a:pt x="135" y="299"/>
                      <a:pt x="135" y="299"/>
                      <a:pt x="136" y="299"/>
                    </a:cubicBezTo>
                    <a:cubicBezTo>
                      <a:pt x="136" y="298"/>
                      <a:pt x="135" y="299"/>
                      <a:pt x="135" y="299"/>
                    </a:cubicBezTo>
                    <a:cubicBezTo>
                      <a:pt x="135" y="298"/>
                      <a:pt x="136" y="298"/>
                      <a:pt x="136" y="298"/>
                    </a:cubicBezTo>
                    <a:cubicBezTo>
                      <a:pt x="135" y="301"/>
                      <a:pt x="138" y="300"/>
                      <a:pt x="139" y="302"/>
                    </a:cubicBezTo>
                    <a:cubicBezTo>
                      <a:pt x="139" y="301"/>
                      <a:pt x="139" y="302"/>
                      <a:pt x="140" y="302"/>
                    </a:cubicBezTo>
                    <a:cubicBezTo>
                      <a:pt x="139" y="303"/>
                      <a:pt x="141" y="302"/>
                      <a:pt x="141" y="303"/>
                    </a:cubicBezTo>
                    <a:cubicBezTo>
                      <a:pt x="141" y="301"/>
                      <a:pt x="141" y="301"/>
                      <a:pt x="141" y="301"/>
                    </a:cubicBezTo>
                    <a:cubicBezTo>
                      <a:pt x="142" y="303"/>
                      <a:pt x="143" y="300"/>
                      <a:pt x="143" y="302"/>
                    </a:cubicBezTo>
                    <a:cubicBezTo>
                      <a:pt x="143" y="302"/>
                      <a:pt x="142" y="303"/>
                      <a:pt x="142" y="303"/>
                    </a:cubicBezTo>
                    <a:cubicBezTo>
                      <a:pt x="142" y="303"/>
                      <a:pt x="142" y="303"/>
                      <a:pt x="142" y="303"/>
                    </a:cubicBezTo>
                    <a:cubicBezTo>
                      <a:pt x="142" y="304"/>
                      <a:pt x="142" y="304"/>
                      <a:pt x="141" y="304"/>
                    </a:cubicBezTo>
                    <a:close/>
                    <a:moveTo>
                      <a:pt x="101" y="265"/>
                    </a:moveTo>
                    <a:cubicBezTo>
                      <a:pt x="101" y="265"/>
                      <a:pt x="101" y="265"/>
                      <a:pt x="101" y="265"/>
                    </a:cubicBezTo>
                    <a:cubicBezTo>
                      <a:pt x="101" y="265"/>
                      <a:pt x="101" y="265"/>
                      <a:pt x="101" y="265"/>
                    </a:cubicBezTo>
                    <a:close/>
                    <a:moveTo>
                      <a:pt x="105" y="112"/>
                    </a:moveTo>
                    <a:cubicBezTo>
                      <a:pt x="105" y="112"/>
                      <a:pt x="106" y="111"/>
                      <a:pt x="106" y="111"/>
                    </a:cubicBezTo>
                    <a:cubicBezTo>
                      <a:pt x="106" y="111"/>
                      <a:pt x="106" y="112"/>
                      <a:pt x="107" y="112"/>
                    </a:cubicBezTo>
                    <a:cubicBezTo>
                      <a:pt x="107" y="112"/>
                      <a:pt x="106" y="112"/>
                      <a:pt x="106" y="112"/>
                    </a:cubicBezTo>
                    <a:cubicBezTo>
                      <a:pt x="106" y="112"/>
                      <a:pt x="106" y="112"/>
                      <a:pt x="106" y="112"/>
                    </a:cubicBezTo>
                    <a:cubicBezTo>
                      <a:pt x="106" y="112"/>
                      <a:pt x="106" y="112"/>
                      <a:pt x="106" y="112"/>
                    </a:cubicBezTo>
                    <a:lnTo>
                      <a:pt x="105" y="112"/>
                    </a:lnTo>
                    <a:close/>
                    <a:moveTo>
                      <a:pt x="184" y="34"/>
                    </a:moveTo>
                    <a:cubicBezTo>
                      <a:pt x="184" y="34"/>
                      <a:pt x="184" y="34"/>
                      <a:pt x="184" y="34"/>
                    </a:cubicBezTo>
                    <a:cubicBezTo>
                      <a:pt x="184" y="34"/>
                      <a:pt x="184" y="34"/>
                      <a:pt x="184" y="34"/>
                    </a:cubicBezTo>
                    <a:close/>
                    <a:moveTo>
                      <a:pt x="182" y="45"/>
                    </a:moveTo>
                    <a:cubicBezTo>
                      <a:pt x="182" y="45"/>
                      <a:pt x="182" y="45"/>
                      <a:pt x="182" y="45"/>
                    </a:cubicBezTo>
                    <a:cubicBezTo>
                      <a:pt x="182" y="44"/>
                      <a:pt x="182" y="44"/>
                      <a:pt x="182" y="44"/>
                    </a:cubicBezTo>
                    <a:cubicBezTo>
                      <a:pt x="182" y="44"/>
                      <a:pt x="182" y="45"/>
                      <a:pt x="182" y="45"/>
                    </a:cubicBezTo>
                    <a:close/>
                    <a:moveTo>
                      <a:pt x="302" y="1"/>
                    </a:moveTo>
                    <a:cubicBezTo>
                      <a:pt x="302" y="1"/>
                      <a:pt x="302" y="1"/>
                      <a:pt x="302" y="1"/>
                    </a:cubicBezTo>
                    <a:cubicBezTo>
                      <a:pt x="302" y="1"/>
                      <a:pt x="302" y="1"/>
                      <a:pt x="302" y="1"/>
                    </a:cubicBezTo>
                    <a:close/>
                    <a:moveTo>
                      <a:pt x="436" y="68"/>
                    </a:moveTo>
                    <a:cubicBezTo>
                      <a:pt x="437" y="67"/>
                      <a:pt x="437" y="67"/>
                      <a:pt x="437" y="67"/>
                    </a:cubicBezTo>
                    <a:cubicBezTo>
                      <a:pt x="437" y="67"/>
                      <a:pt x="437" y="67"/>
                      <a:pt x="437" y="67"/>
                    </a:cubicBezTo>
                    <a:cubicBezTo>
                      <a:pt x="437" y="68"/>
                      <a:pt x="437" y="68"/>
                      <a:pt x="436" y="68"/>
                    </a:cubicBezTo>
                    <a:close/>
                    <a:moveTo>
                      <a:pt x="441" y="61"/>
                    </a:moveTo>
                    <a:cubicBezTo>
                      <a:pt x="441" y="61"/>
                      <a:pt x="441" y="61"/>
                      <a:pt x="441" y="61"/>
                    </a:cubicBezTo>
                    <a:close/>
                    <a:moveTo>
                      <a:pt x="440" y="53"/>
                    </a:moveTo>
                    <a:cubicBezTo>
                      <a:pt x="440" y="53"/>
                      <a:pt x="440" y="53"/>
                      <a:pt x="440" y="53"/>
                    </a:cubicBezTo>
                    <a:cubicBezTo>
                      <a:pt x="440" y="53"/>
                      <a:pt x="440" y="53"/>
                      <a:pt x="440" y="53"/>
                    </a:cubicBezTo>
                    <a:cubicBezTo>
                      <a:pt x="440" y="53"/>
                      <a:pt x="440" y="53"/>
                      <a:pt x="440" y="53"/>
                    </a:cubicBezTo>
                    <a:close/>
                    <a:moveTo>
                      <a:pt x="443" y="67"/>
                    </a:moveTo>
                    <a:cubicBezTo>
                      <a:pt x="443" y="66"/>
                      <a:pt x="443" y="66"/>
                      <a:pt x="443" y="66"/>
                    </a:cubicBezTo>
                    <a:cubicBezTo>
                      <a:pt x="443" y="66"/>
                      <a:pt x="443" y="66"/>
                      <a:pt x="443" y="66"/>
                    </a:cubicBezTo>
                    <a:cubicBezTo>
                      <a:pt x="443" y="66"/>
                      <a:pt x="443" y="67"/>
                      <a:pt x="443" y="67"/>
                    </a:cubicBezTo>
                    <a:close/>
                    <a:moveTo>
                      <a:pt x="442" y="62"/>
                    </a:moveTo>
                    <a:cubicBezTo>
                      <a:pt x="442" y="62"/>
                      <a:pt x="442" y="62"/>
                      <a:pt x="442" y="62"/>
                    </a:cubicBezTo>
                    <a:cubicBezTo>
                      <a:pt x="442" y="63"/>
                      <a:pt x="442" y="63"/>
                      <a:pt x="442" y="63"/>
                    </a:cubicBezTo>
                    <a:cubicBezTo>
                      <a:pt x="441" y="61"/>
                      <a:pt x="441" y="61"/>
                      <a:pt x="441" y="61"/>
                    </a:cubicBezTo>
                    <a:cubicBezTo>
                      <a:pt x="442" y="61"/>
                      <a:pt x="442" y="60"/>
                      <a:pt x="442" y="59"/>
                    </a:cubicBezTo>
                    <a:cubicBezTo>
                      <a:pt x="443" y="62"/>
                      <a:pt x="443" y="62"/>
                      <a:pt x="443" y="62"/>
                    </a:cubicBezTo>
                    <a:cubicBezTo>
                      <a:pt x="443" y="62"/>
                      <a:pt x="443" y="62"/>
                      <a:pt x="444" y="62"/>
                    </a:cubicBezTo>
                    <a:cubicBezTo>
                      <a:pt x="444" y="62"/>
                      <a:pt x="444" y="62"/>
                      <a:pt x="444" y="62"/>
                    </a:cubicBezTo>
                    <a:cubicBezTo>
                      <a:pt x="444" y="62"/>
                      <a:pt x="444" y="62"/>
                      <a:pt x="444" y="62"/>
                    </a:cubicBezTo>
                    <a:cubicBezTo>
                      <a:pt x="444" y="62"/>
                      <a:pt x="444" y="62"/>
                      <a:pt x="443" y="62"/>
                    </a:cubicBezTo>
                    <a:cubicBezTo>
                      <a:pt x="444" y="64"/>
                      <a:pt x="444" y="64"/>
                      <a:pt x="444" y="64"/>
                    </a:cubicBezTo>
                    <a:cubicBezTo>
                      <a:pt x="443" y="63"/>
                      <a:pt x="443" y="62"/>
                      <a:pt x="442" y="62"/>
                    </a:cubicBezTo>
                    <a:close/>
                    <a:moveTo>
                      <a:pt x="520" y="65"/>
                    </a:moveTo>
                    <a:cubicBezTo>
                      <a:pt x="520" y="65"/>
                      <a:pt x="521" y="65"/>
                      <a:pt x="521" y="65"/>
                    </a:cubicBezTo>
                    <a:cubicBezTo>
                      <a:pt x="520" y="65"/>
                      <a:pt x="520" y="65"/>
                      <a:pt x="520" y="65"/>
                    </a:cubicBezTo>
                    <a:close/>
                    <a:moveTo>
                      <a:pt x="501" y="298"/>
                    </a:moveTo>
                    <a:cubicBezTo>
                      <a:pt x="501" y="298"/>
                      <a:pt x="501" y="298"/>
                      <a:pt x="501" y="298"/>
                    </a:cubicBezTo>
                    <a:cubicBezTo>
                      <a:pt x="500" y="298"/>
                      <a:pt x="500" y="298"/>
                      <a:pt x="499" y="298"/>
                    </a:cubicBezTo>
                    <a:cubicBezTo>
                      <a:pt x="500" y="298"/>
                      <a:pt x="500" y="298"/>
                      <a:pt x="500" y="298"/>
                    </a:cubicBezTo>
                    <a:cubicBezTo>
                      <a:pt x="500" y="298"/>
                      <a:pt x="500" y="298"/>
                      <a:pt x="501" y="298"/>
                    </a:cubicBezTo>
                    <a:close/>
                    <a:moveTo>
                      <a:pt x="503" y="297"/>
                    </a:moveTo>
                    <a:cubicBezTo>
                      <a:pt x="504" y="297"/>
                      <a:pt x="504" y="297"/>
                      <a:pt x="504" y="297"/>
                    </a:cubicBezTo>
                    <a:cubicBezTo>
                      <a:pt x="504" y="297"/>
                      <a:pt x="504" y="297"/>
                      <a:pt x="504" y="297"/>
                    </a:cubicBezTo>
                    <a:cubicBezTo>
                      <a:pt x="502" y="298"/>
                      <a:pt x="502" y="298"/>
                      <a:pt x="502" y="298"/>
                    </a:cubicBezTo>
                    <a:cubicBezTo>
                      <a:pt x="502" y="298"/>
                      <a:pt x="502" y="297"/>
                      <a:pt x="503" y="297"/>
                    </a:cubicBezTo>
                    <a:close/>
                    <a:moveTo>
                      <a:pt x="504" y="298"/>
                    </a:moveTo>
                    <a:cubicBezTo>
                      <a:pt x="504" y="298"/>
                      <a:pt x="504" y="298"/>
                      <a:pt x="503" y="298"/>
                    </a:cubicBezTo>
                    <a:lnTo>
                      <a:pt x="504" y="298"/>
                    </a:lnTo>
                    <a:close/>
                    <a:moveTo>
                      <a:pt x="477" y="308"/>
                    </a:moveTo>
                    <a:cubicBezTo>
                      <a:pt x="478" y="308"/>
                      <a:pt x="477" y="309"/>
                      <a:pt x="477" y="309"/>
                    </a:cubicBezTo>
                    <a:cubicBezTo>
                      <a:pt x="478" y="309"/>
                      <a:pt x="478" y="309"/>
                      <a:pt x="478" y="309"/>
                    </a:cubicBezTo>
                    <a:cubicBezTo>
                      <a:pt x="478" y="309"/>
                      <a:pt x="478" y="310"/>
                      <a:pt x="478" y="310"/>
                    </a:cubicBezTo>
                    <a:cubicBezTo>
                      <a:pt x="478" y="310"/>
                      <a:pt x="478" y="310"/>
                      <a:pt x="477" y="311"/>
                    </a:cubicBezTo>
                    <a:cubicBezTo>
                      <a:pt x="478" y="311"/>
                      <a:pt x="477" y="311"/>
                      <a:pt x="477" y="311"/>
                    </a:cubicBezTo>
                    <a:cubicBezTo>
                      <a:pt x="477" y="311"/>
                      <a:pt x="477" y="311"/>
                      <a:pt x="477" y="310"/>
                    </a:cubicBezTo>
                    <a:cubicBezTo>
                      <a:pt x="477" y="310"/>
                      <a:pt x="477" y="309"/>
                      <a:pt x="477" y="308"/>
                    </a:cubicBezTo>
                    <a:close/>
                    <a:moveTo>
                      <a:pt x="477" y="312"/>
                    </a:moveTo>
                    <a:cubicBezTo>
                      <a:pt x="477" y="312"/>
                      <a:pt x="477" y="312"/>
                      <a:pt x="477" y="312"/>
                    </a:cubicBezTo>
                    <a:cubicBezTo>
                      <a:pt x="477" y="313"/>
                      <a:pt x="477" y="313"/>
                      <a:pt x="477" y="313"/>
                    </a:cubicBezTo>
                    <a:cubicBezTo>
                      <a:pt x="477" y="313"/>
                      <a:pt x="476" y="313"/>
                      <a:pt x="476" y="313"/>
                    </a:cubicBezTo>
                    <a:cubicBezTo>
                      <a:pt x="476" y="313"/>
                      <a:pt x="476" y="313"/>
                      <a:pt x="476" y="313"/>
                    </a:cubicBezTo>
                    <a:cubicBezTo>
                      <a:pt x="476" y="313"/>
                      <a:pt x="476" y="312"/>
                      <a:pt x="477" y="312"/>
                    </a:cubicBezTo>
                    <a:close/>
                    <a:moveTo>
                      <a:pt x="459" y="319"/>
                    </a:moveTo>
                    <a:cubicBezTo>
                      <a:pt x="459" y="319"/>
                      <a:pt x="459" y="319"/>
                      <a:pt x="459" y="319"/>
                    </a:cubicBezTo>
                    <a:cubicBezTo>
                      <a:pt x="459" y="319"/>
                      <a:pt x="459" y="319"/>
                      <a:pt x="459" y="319"/>
                    </a:cubicBezTo>
                    <a:cubicBezTo>
                      <a:pt x="459" y="319"/>
                      <a:pt x="459" y="319"/>
                      <a:pt x="459" y="319"/>
                    </a:cubicBezTo>
                    <a:close/>
                    <a:moveTo>
                      <a:pt x="448" y="322"/>
                    </a:moveTo>
                    <a:cubicBezTo>
                      <a:pt x="448" y="322"/>
                      <a:pt x="448" y="322"/>
                      <a:pt x="448" y="323"/>
                    </a:cubicBezTo>
                    <a:cubicBezTo>
                      <a:pt x="448" y="323"/>
                      <a:pt x="448" y="323"/>
                      <a:pt x="448" y="323"/>
                    </a:cubicBezTo>
                    <a:cubicBezTo>
                      <a:pt x="447" y="323"/>
                      <a:pt x="447" y="323"/>
                      <a:pt x="447" y="322"/>
                    </a:cubicBezTo>
                    <a:cubicBezTo>
                      <a:pt x="447" y="322"/>
                      <a:pt x="448" y="322"/>
                      <a:pt x="448" y="322"/>
                    </a:cubicBezTo>
                    <a:close/>
                    <a:moveTo>
                      <a:pt x="439" y="324"/>
                    </a:moveTo>
                    <a:cubicBezTo>
                      <a:pt x="439" y="324"/>
                      <a:pt x="439" y="324"/>
                      <a:pt x="439" y="325"/>
                    </a:cubicBezTo>
                    <a:cubicBezTo>
                      <a:pt x="439" y="325"/>
                      <a:pt x="438" y="325"/>
                      <a:pt x="438" y="325"/>
                    </a:cubicBezTo>
                    <a:cubicBezTo>
                      <a:pt x="438" y="325"/>
                      <a:pt x="439" y="325"/>
                      <a:pt x="439" y="324"/>
                    </a:cubicBezTo>
                    <a:close/>
                    <a:moveTo>
                      <a:pt x="431" y="325"/>
                    </a:moveTo>
                    <a:cubicBezTo>
                      <a:pt x="431" y="325"/>
                      <a:pt x="431" y="325"/>
                      <a:pt x="431" y="326"/>
                    </a:cubicBezTo>
                    <a:cubicBezTo>
                      <a:pt x="431" y="326"/>
                      <a:pt x="431" y="326"/>
                      <a:pt x="431" y="326"/>
                    </a:cubicBezTo>
                    <a:cubicBezTo>
                      <a:pt x="431" y="326"/>
                      <a:pt x="430" y="325"/>
                      <a:pt x="431" y="325"/>
                    </a:cubicBezTo>
                    <a:close/>
                    <a:moveTo>
                      <a:pt x="430" y="325"/>
                    </a:moveTo>
                    <a:cubicBezTo>
                      <a:pt x="430" y="326"/>
                      <a:pt x="430" y="326"/>
                      <a:pt x="430" y="326"/>
                    </a:cubicBezTo>
                    <a:cubicBezTo>
                      <a:pt x="430" y="326"/>
                      <a:pt x="431" y="326"/>
                      <a:pt x="431" y="326"/>
                    </a:cubicBezTo>
                    <a:cubicBezTo>
                      <a:pt x="431" y="326"/>
                      <a:pt x="432" y="326"/>
                      <a:pt x="431" y="327"/>
                    </a:cubicBezTo>
                    <a:cubicBezTo>
                      <a:pt x="430" y="326"/>
                      <a:pt x="429" y="326"/>
                      <a:pt x="428" y="326"/>
                    </a:cubicBezTo>
                    <a:cubicBezTo>
                      <a:pt x="428" y="325"/>
                      <a:pt x="430" y="326"/>
                      <a:pt x="430" y="325"/>
                    </a:cubicBezTo>
                    <a:close/>
                    <a:moveTo>
                      <a:pt x="120" y="621"/>
                    </a:moveTo>
                    <a:cubicBezTo>
                      <a:pt x="120" y="621"/>
                      <a:pt x="119" y="622"/>
                      <a:pt x="119" y="622"/>
                    </a:cubicBezTo>
                    <a:cubicBezTo>
                      <a:pt x="119" y="622"/>
                      <a:pt x="120" y="621"/>
                      <a:pt x="120" y="621"/>
                    </a:cubicBezTo>
                    <a:close/>
                    <a:moveTo>
                      <a:pt x="447" y="673"/>
                    </a:moveTo>
                    <a:cubicBezTo>
                      <a:pt x="447" y="673"/>
                      <a:pt x="448" y="673"/>
                      <a:pt x="448" y="673"/>
                    </a:cubicBezTo>
                    <a:cubicBezTo>
                      <a:pt x="448" y="673"/>
                      <a:pt x="447" y="673"/>
                      <a:pt x="447" y="673"/>
                    </a:cubicBezTo>
                    <a:close/>
                    <a:moveTo>
                      <a:pt x="509" y="632"/>
                    </a:moveTo>
                    <a:cubicBezTo>
                      <a:pt x="510" y="631"/>
                      <a:pt x="511" y="632"/>
                      <a:pt x="513" y="631"/>
                    </a:cubicBezTo>
                    <a:cubicBezTo>
                      <a:pt x="513" y="632"/>
                      <a:pt x="513" y="632"/>
                      <a:pt x="513" y="632"/>
                    </a:cubicBezTo>
                    <a:cubicBezTo>
                      <a:pt x="514" y="631"/>
                      <a:pt x="514" y="632"/>
                      <a:pt x="514" y="634"/>
                    </a:cubicBezTo>
                    <a:cubicBezTo>
                      <a:pt x="515" y="633"/>
                      <a:pt x="515" y="634"/>
                      <a:pt x="515" y="633"/>
                    </a:cubicBezTo>
                    <a:cubicBezTo>
                      <a:pt x="516" y="632"/>
                      <a:pt x="515" y="634"/>
                      <a:pt x="516" y="634"/>
                    </a:cubicBezTo>
                    <a:cubicBezTo>
                      <a:pt x="516" y="635"/>
                      <a:pt x="516" y="634"/>
                      <a:pt x="516" y="634"/>
                    </a:cubicBezTo>
                    <a:cubicBezTo>
                      <a:pt x="518" y="634"/>
                      <a:pt x="516" y="634"/>
                      <a:pt x="517" y="636"/>
                    </a:cubicBezTo>
                    <a:cubicBezTo>
                      <a:pt x="519" y="638"/>
                      <a:pt x="522" y="639"/>
                      <a:pt x="522" y="641"/>
                    </a:cubicBezTo>
                    <a:cubicBezTo>
                      <a:pt x="522" y="641"/>
                      <a:pt x="523" y="640"/>
                      <a:pt x="523" y="641"/>
                    </a:cubicBezTo>
                    <a:cubicBezTo>
                      <a:pt x="521" y="642"/>
                      <a:pt x="523" y="641"/>
                      <a:pt x="523" y="642"/>
                    </a:cubicBezTo>
                    <a:cubicBezTo>
                      <a:pt x="523" y="642"/>
                      <a:pt x="522" y="642"/>
                      <a:pt x="522" y="642"/>
                    </a:cubicBezTo>
                    <a:cubicBezTo>
                      <a:pt x="522" y="643"/>
                      <a:pt x="523" y="643"/>
                      <a:pt x="522" y="644"/>
                    </a:cubicBezTo>
                    <a:cubicBezTo>
                      <a:pt x="523" y="645"/>
                      <a:pt x="522" y="646"/>
                      <a:pt x="523" y="647"/>
                    </a:cubicBezTo>
                    <a:cubicBezTo>
                      <a:pt x="522" y="646"/>
                      <a:pt x="522" y="647"/>
                      <a:pt x="522" y="647"/>
                    </a:cubicBezTo>
                    <a:cubicBezTo>
                      <a:pt x="524" y="648"/>
                      <a:pt x="521" y="649"/>
                      <a:pt x="522" y="650"/>
                    </a:cubicBezTo>
                    <a:cubicBezTo>
                      <a:pt x="522" y="650"/>
                      <a:pt x="522" y="650"/>
                      <a:pt x="522" y="650"/>
                    </a:cubicBezTo>
                    <a:cubicBezTo>
                      <a:pt x="521" y="652"/>
                      <a:pt x="519" y="655"/>
                      <a:pt x="518" y="658"/>
                    </a:cubicBezTo>
                    <a:cubicBezTo>
                      <a:pt x="518" y="660"/>
                      <a:pt x="515" y="660"/>
                      <a:pt x="514" y="662"/>
                    </a:cubicBezTo>
                    <a:cubicBezTo>
                      <a:pt x="514" y="663"/>
                      <a:pt x="515" y="663"/>
                      <a:pt x="515" y="663"/>
                    </a:cubicBezTo>
                    <a:cubicBezTo>
                      <a:pt x="514" y="664"/>
                      <a:pt x="514" y="663"/>
                      <a:pt x="514" y="663"/>
                    </a:cubicBezTo>
                    <a:cubicBezTo>
                      <a:pt x="514" y="664"/>
                      <a:pt x="512" y="664"/>
                      <a:pt x="511" y="665"/>
                    </a:cubicBezTo>
                    <a:cubicBezTo>
                      <a:pt x="512" y="665"/>
                      <a:pt x="511" y="666"/>
                      <a:pt x="512" y="666"/>
                    </a:cubicBezTo>
                    <a:cubicBezTo>
                      <a:pt x="510" y="666"/>
                      <a:pt x="510" y="669"/>
                      <a:pt x="508" y="669"/>
                    </a:cubicBezTo>
                    <a:cubicBezTo>
                      <a:pt x="510" y="670"/>
                      <a:pt x="508" y="670"/>
                      <a:pt x="508" y="671"/>
                    </a:cubicBezTo>
                    <a:cubicBezTo>
                      <a:pt x="508" y="671"/>
                      <a:pt x="507" y="670"/>
                      <a:pt x="507" y="670"/>
                    </a:cubicBezTo>
                    <a:cubicBezTo>
                      <a:pt x="506" y="671"/>
                      <a:pt x="506" y="671"/>
                      <a:pt x="505" y="671"/>
                    </a:cubicBezTo>
                    <a:cubicBezTo>
                      <a:pt x="504" y="672"/>
                      <a:pt x="505" y="673"/>
                      <a:pt x="504" y="673"/>
                    </a:cubicBezTo>
                    <a:cubicBezTo>
                      <a:pt x="503" y="672"/>
                      <a:pt x="503" y="673"/>
                      <a:pt x="502" y="673"/>
                    </a:cubicBezTo>
                    <a:cubicBezTo>
                      <a:pt x="503" y="674"/>
                      <a:pt x="502" y="675"/>
                      <a:pt x="501" y="675"/>
                    </a:cubicBezTo>
                    <a:cubicBezTo>
                      <a:pt x="501" y="674"/>
                      <a:pt x="501" y="674"/>
                      <a:pt x="501" y="674"/>
                    </a:cubicBezTo>
                    <a:cubicBezTo>
                      <a:pt x="499" y="675"/>
                      <a:pt x="496" y="675"/>
                      <a:pt x="494" y="677"/>
                    </a:cubicBezTo>
                    <a:cubicBezTo>
                      <a:pt x="493" y="676"/>
                      <a:pt x="493" y="676"/>
                      <a:pt x="493" y="676"/>
                    </a:cubicBezTo>
                    <a:cubicBezTo>
                      <a:pt x="491" y="678"/>
                      <a:pt x="488" y="677"/>
                      <a:pt x="486" y="679"/>
                    </a:cubicBezTo>
                    <a:cubicBezTo>
                      <a:pt x="485" y="679"/>
                      <a:pt x="484" y="678"/>
                      <a:pt x="483" y="678"/>
                    </a:cubicBezTo>
                    <a:cubicBezTo>
                      <a:pt x="482" y="679"/>
                      <a:pt x="482" y="679"/>
                      <a:pt x="481" y="680"/>
                    </a:cubicBezTo>
                    <a:cubicBezTo>
                      <a:pt x="481" y="681"/>
                      <a:pt x="481" y="680"/>
                      <a:pt x="480" y="679"/>
                    </a:cubicBezTo>
                    <a:cubicBezTo>
                      <a:pt x="479" y="679"/>
                      <a:pt x="478" y="678"/>
                      <a:pt x="477" y="679"/>
                    </a:cubicBezTo>
                    <a:cubicBezTo>
                      <a:pt x="477" y="678"/>
                      <a:pt x="477" y="678"/>
                      <a:pt x="477" y="678"/>
                    </a:cubicBezTo>
                    <a:cubicBezTo>
                      <a:pt x="476" y="679"/>
                      <a:pt x="475" y="680"/>
                      <a:pt x="474" y="679"/>
                    </a:cubicBezTo>
                    <a:cubicBezTo>
                      <a:pt x="473" y="680"/>
                      <a:pt x="472" y="680"/>
                      <a:pt x="472" y="681"/>
                    </a:cubicBezTo>
                    <a:cubicBezTo>
                      <a:pt x="472" y="681"/>
                      <a:pt x="472" y="679"/>
                      <a:pt x="472" y="680"/>
                    </a:cubicBezTo>
                    <a:cubicBezTo>
                      <a:pt x="472" y="679"/>
                      <a:pt x="472" y="679"/>
                      <a:pt x="472" y="679"/>
                    </a:cubicBezTo>
                    <a:cubicBezTo>
                      <a:pt x="470" y="678"/>
                      <a:pt x="468" y="678"/>
                      <a:pt x="465" y="678"/>
                    </a:cubicBezTo>
                    <a:cubicBezTo>
                      <a:pt x="465" y="677"/>
                      <a:pt x="463" y="678"/>
                      <a:pt x="462" y="677"/>
                    </a:cubicBezTo>
                    <a:cubicBezTo>
                      <a:pt x="461" y="677"/>
                      <a:pt x="460" y="676"/>
                      <a:pt x="459" y="677"/>
                    </a:cubicBezTo>
                    <a:cubicBezTo>
                      <a:pt x="459" y="677"/>
                      <a:pt x="459" y="677"/>
                      <a:pt x="459" y="677"/>
                    </a:cubicBezTo>
                    <a:cubicBezTo>
                      <a:pt x="458" y="676"/>
                      <a:pt x="456" y="676"/>
                      <a:pt x="455" y="675"/>
                    </a:cubicBezTo>
                    <a:cubicBezTo>
                      <a:pt x="454" y="674"/>
                      <a:pt x="454" y="676"/>
                      <a:pt x="453" y="676"/>
                    </a:cubicBezTo>
                    <a:cubicBezTo>
                      <a:pt x="453" y="675"/>
                      <a:pt x="453" y="675"/>
                      <a:pt x="453" y="675"/>
                    </a:cubicBezTo>
                    <a:cubicBezTo>
                      <a:pt x="456" y="673"/>
                      <a:pt x="458" y="671"/>
                      <a:pt x="459" y="668"/>
                    </a:cubicBezTo>
                    <a:cubicBezTo>
                      <a:pt x="461" y="667"/>
                      <a:pt x="463" y="667"/>
                      <a:pt x="465" y="666"/>
                    </a:cubicBezTo>
                    <a:cubicBezTo>
                      <a:pt x="465" y="666"/>
                      <a:pt x="465" y="666"/>
                      <a:pt x="465" y="666"/>
                    </a:cubicBezTo>
                    <a:cubicBezTo>
                      <a:pt x="467" y="665"/>
                      <a:pt x="467" y="665"/>
                      <a:pt x="467" y="665"/>
                    </a:cubicBezTo>
                    <a:cubicBezTo>
                      <a:pt x="469" y="663"/>
                      <a:pt x="471" y="661"/>
                      <a:pt x="473" y="659"/>
                    </a:cubicBezTo>
                    <a:cubicBezTo>
                      <a:pt x="473" y="659"/>
                      <a:pt x="472" y="658"/>
                      <a:pt x="473" y="657"/>
                    </a:cubicBezTo>
                    <a:cubicBezTo>
                      <a:pt x="473" y="658"/>
                      <a:pt x="473" y="658"/>
                      <a:pt x="473" y="658"/>
                    </a:cubicBezTo>
                    <a:cubicBezTo>
                      <a:pt x="473" y="657"/>
                      <a:pt x="473" y="657"/>
                      <a:pt x="473" y="657"/>
                    </a:cubicBezTo>
                    <a:cubicBezTo>
                      <a:pt x="473" y="656"/>
                      <a:pt x="474" y="657"/>
                      <a:pt x="473" y="658"/>
                    </a:cubicBezTo>
                    <a:cubicBezTo>
                      <a:pt x="475" y="656"/>
                      <a:pt x="477" y="654"/>
                      <a:pt x="479" y="652"/>
                    </a:cubicBezTo>
                    <a:cubicBezTo>
                      <a:pt x="478" y="651"/>
                      <a:pt x="480" y="651"/>
                      <a:pt x="479" y="650"/>
                    </a:cubicBezTo>
                    <a:cubicBezTo>
                      <a:pt x="479" y="650"/>
                      <a:pt x="479" y="650"/>
                      <a:pt x="479" y="650"/>
                    </a:cubicBezTo>
                    <a:cubicBezTo>
                      <a:pt x="480" y="649"/>
                      <a:pt x="480" y="649"/>
                      <a:pt x="483" y="649"/>
                    </a:cubicBezTo>
                    <a:cubicBezTo>
                      <a:pt x="489" y="644"/>
                      <a:pt x="493" y="639"/>
                      <a:pt x="498" y="634"/>
                    </a:cubicBezTo>
                    <a:cubicBezTo>
                      <a:pt x="499" y="633"/>
                      <a:pt x="501" y="632"/>
                      <a:pt x="502" y="631"/>
                    </a:cubicBezTo>
                    <a:cubicBezTo>
                      <a:pt x="504" y="631"/>
                      <a:pt x="506" y="632"/>
                      <a:pt x="509" y="632"/>
                    </a:cubicBezTo>
                    <a:close/>
                    <a:moveTo>
                      <a:pt x="540" y="500"/>
                    </a:moveTo>
                    <a:cubicBezTo>
                      <a:pt x="540" y="500"/>
                      <a:pt x="540" y="500"/>
                      <a:pt x="540" y="501"/>
                    </a:cubicBezTo>
                    <a:cubicBezTo>
                      <a:pt x="539" y="501"/>
                      <a:pt x="538" y="501"/>
                      <a:pt x="538" y="502"/>
                    </a:cubicBezTo>
                    <a:cubicBezTo>
                      <a:pt x="537" y="502"/>
                      <a:pt x="538" y="500"/>
                      <a:pt x="537" y="501"/>
                    </a:cubicBezTo>
                    <a:cubicBezTo>
                      <a:pt x="536" y="501"/>
                      <a:pt x="536" y="499"/>
                      <a:pt x="537" y="499"/>
                    </a:cubicBezTo>
                    <a:cubicBezTo>
                      <a:pt x="536" y="498"/>
                      <a:pt x="537" y="499"/>
                      <a:pt x="536" y="499"/>
                    </a:cubicBezTo>
                    <a:cubicBezTo>
                      <a:pt x="536" y="500"/>
                      <a:pt x="536" y="500"/>
                      <a:pt x="536" y="501"/>
                    </a:cubicBezTo>
                    <a:cubicBezTo>
                      <a:pt x="537" y="501"/>
                      <a:pt x="537" y="501"/>
                      <a:pt x="537" y="501"/>
                    </a:cubicBezTo>
                    <a:cubicBezTo>
                      <a:pt x="539" y="502"/>
                      <a:pt x="537" y="502"/>
                      <a:pt x="537" y="503"/>
                    </a:cubicBezTo>
                    <a:cubicBezTo>
                      <a:pt x="537" y="502"/>
                      <a:pt x="537" y="502"/>
                      <a:pt x="536" y="502"/>
                    </a:cubicBezTo>
                    <a:cubicBezTo>
                      <a:pt x="536" y="503"/>
                      <a:pt x="537" y="503"/>
                      <a:pt x="537" y="504"/>
                    </a:cubicBezTo>
                    <a:cubicBezTo>
                      <a:pt x="535" y="504"/>
                      <a:pt x="537" y="503"/>
                      <a:pt x="536" y="502"/>
                    </a:cubicBezTo>
                    <a:cubicBezTo>
                      <a:pt x="535" y="503"/>
                      <a:pt x="535" y="503"/>
                      <a:pt x="535" y="503"/>
                    </a:cubicBezTo>
                    <a:cubicBezTo>
                      <a:pt x="535" y="504"/>
                      <a:pt x="536" y="503"/>
                      <a:pt x="536" y="504"/>
                    </a:cubicBezTo>
                    <a:cubicBezTo>
                      <a:pt x="535" y="504"/>
                      <a:pt x="535" y="504"/>
                      <a:pt x="535" y="504"/>
                    </a:cubicBezTo>
                    <a:cubicBezTo>
                      <a:pt x="535" y="505"/>
                      <a:pt x="535" y="505"/>
                      <a:pt x="535" y="505"/>
                    </a:cubicBezTo>
                    <a:cubicBezTo>
                      <a:pt x="536" y="505"/>
                      <a:pt x="537" y="504"/>
                      <a:pt x="537" y="504"/>
                    </a:cubicBezTo>
                    <a:cubicBezTo>
                      <a:pt x="538" y="504"/>
                      <a:pt x="537" y="504"/>
                      <a:pt x="537" y="505"/>
                    </a:cubicBezTo>
                    <a:cubicBezTo>
                      <a:pt x="538" y="505"/>
                      <a:pt x="537" y="505"/>
                      <a:pt x="538" y="505"/>
                    </a:cubicBezTo>
                    <a:cubicBezTo>
                      <a:pt x="538" y="505"/>
                      <a:pt x="538" y="505"/>
                      <a:pt x="539" y="506"/>
                    </a:cubicBezTo>
                    <a:cubicBezTo>
                      <a:pt x="539" y="506"/>
                      <a:pt x="538" y="506"/>
                      <a:pt x="537" y="506"/>
                    </a:cubicBezTo>
                    <a:cubicBezTo>
                      <a:pt x="537" y="506"/>
                      <a:pt x="537" y="506"/>
                      <a:pt x="538" y="506"/>
                    </a:cubicBezTo>
                    <a:cubicBezTo>
                      <a:pt x="537" y="505"/>
                      <a:pt x="536" y="506"/>
                      <a:pt x="535" y="506"/>
                    </a:cubicBezTo>
                    <a:cubicBezTo>
                      <a:pt x="535" y="506"/>
                      <a:pt x="536" y="506"/>
                      <a:pt x="536" y="507"/>
                    </a:cubicBezTo>
                    <a:cubicBezTo>
                      <a:pt x="536" y="506"/>
                      <a:pt x="537" y="507"/>
                      <a:pt x="537" y="506"/>
                    </a:cubicBezTo>
                    <a:cubicBezTo>
                      <a:pt x="539" y="507"/>
                      <a:pt x="536" y="507"/>
                      <a:pt x="536" y="508"/>
                    </a:cubicBezTo>
                    <a:cubicBezTo>
                      <a:pt x="537" y="508"/>
                      <a:pt x="538" y="510"/>
                      <a:pt x="539" y="509"/>
                    </a:cubicBezTo>
                    <a:cubicBezTo>
                      <a:pt x="540" y="509"/>
                      <a:pt x="540" y="509"/>
                      <a:pt x="540" y="510"/>
                    </a:cubicBezTo>
                    <a:cubicBezTo>
                      <a:pt x="539" y="509"/>
                      <a:pt x="539" y="510"/>
                      <a:pt x="538" y="510"/>
                    </a:cubicBezTo>
                    <a:cubicBezTo>
                      <a:pt x="538" y="510"/>
                      <a:pt x="538" y="510"/>
                      <a:pt x="538" y="510"/>
                    </a:cubicBezTo>
                    <a:cubicBezTo>
                      <a:pt x="537" y="509"/>
                      <a:pt x="537" y="509"/>
                      <a:pt x="537" y="509"/>
                    </a:cubicBezTo>
                    <a:cubicBezTo>
                      <a:pt x="537" y="510"/>
                      <a:pt x="536" y="511"/>
                      <a:pt x="536" y="511"/>
                    </a:cubicBezTo>
                    <a:cubicBezTo>
                      <a:pt x="536" y="511"/>
                      <a:pt x="536" y="511"/>
                      <a:pt x="537" y="511"/>
                    </a:cubicBezTo>
                    <a:cubicBezTo>
                      <a:pt x="536" y="511"/>
                      <a:pt x="536" y="511"/>
                      <a:pt x="536" y="512"/>
                    </a:cubicBezTo>
                    <a:cubicBezTo>
                      <a:pt x="536" y="511"/>
                      <a:pt x="537" y="512"/>
                      <a:pt x="537" y="512"/>
                    </a:cubicBezTo>
                    <a:cubicBezTo>
                      <a:pt x="537" y="513"/>
                      <a:pt x="537" y="513"/>
                      <a:pt x="536" y="513"/>
                    </a:cubicBezTo>
                    <a:cubicBezTo>
                      <a:pt x="536" y="513"/>
                      <a:pt x="536" y="513"/>
                      <a:pt x="536" y="513"/>
                    </a:cubicBezTo>
                    <a:cubicBezTo>
                      <a:pt x="536" y="513"/>
                      <a:pt x="535" y="513"/>
                      <a:pt x="535" y="513"/>
                    </a:cubicBezTo>
                    <a:cubicBezTo>
                      <a:pt x="536" y="513"/>
                      <a:pt x="537" y="513"/>
                      <a:pt x="537" y="514"/>
                    </a:cubicBezTo>
                    <a:cubicBezTo>
                      <a:pt x="538" y="514"/>
                      <a:pt x="537" y="514"/>
                      <a:pt x="537" y="514"/>
                    </a:cubicBezTo>
                    <a:cubicBezTo>
                      <a:pt x="537" y="514"/>
                      <a:pt x="537" y="514"/>
                      <a:pt x="537" y="514"/>
                    </a:cubicBezTo>
                    <a:cubicBezTo>
                      <a:pt x="537" y="515"/>
                      <a:pt x="535" y="514"/>
                      <a:pt x="536" y="515"/>
                    </a:cubicBezTo>
                    <a:cubicBezTo>
                      <a:pt x="536" y="515"/>
                      <a:pt x="536" y="515"/>
                      <a:pt x="536" y="515"/>
                    </a:cubicBezTo>
                    <a:cubicBezTo>
                      <a:pt x="536" y="515"/>
                      <a:pt x="536" y="515"/>
                      <a:pt x="536" y="515"/>
                    </a:cubicBezTo>
                    <a:cubicBezTo>
                      <a:pt x="536" y="515"/>
                      <a:pt x="536" y="516"/>
                      <a:pt x="536" y="516"/>
                    </a:cubicBezTo>
                    <a:cubicBezTo>
                      <a:pt x="536" y="516"/>
                      <a:pt x="536" y="516"/>
                      <a:pt x="536" y="516"/>
                    </a:cubicBezTo>
                    <a:cubicBezTo>
                      <a:pt x="536" y="516"/>
                      <a:pt x="537" y="517"/>
                      <a:pt x="536" y="517"/>
                    </a:cubicBezTo>
                    <a:cubicBezTo>
                      <a:pt x="537" y="517"/>
                      <a:pt x="536" y="517"/>
                      <a:pt x="537" y="516"/>
                    </a:cubicBezTo>
                    <a:cubicBezTo>
                      <a:pt x="537" y="516"/>
                      <a:pt x="537" y="517"/>
                      <a:pt x="537" y="517"/>
                    </a:cubicBezTo>
                    <a:cubicBezTo>
                      <a:pt x="536" y="517"/>
                      <a:pt x="537" y="518"/>
                      <a:pt x="537" y="518"/>
                    </a:cubicBezTo>
                    <a:cubicBezTo>
                      <a:pt x="537" y="518"/>
                      <a:pt x="537" y="518"/>
                      <a:pt x="536" y="518"/>
                    </a:cubicBezTo>
                    <a:cubicBezTo>
                      <a:pt x="537" y="519"/>
                      <a:pt x="537" y="519"/>
                      <a:pt x="537" y="519"/>
                    </a:cubicBezTo>
                    <a:cubicBezTo>
                      <a:pt x="536" y="519"/>
                      <a:pt x="537" y="519"/>
                      <a:pt x="537" y="520"/>
                    </a:cubicBezTo>
                    <a:cubicBezTo>
                      <a:pt x="537" y="520"/>
                      <a:pt x="536" y="520"/>
                      <a:pt x="536" y="520"/>
                    </a:cubicBezTo>
                    <a:cubicBezTo>
                      <a:pt x="537" y="520"/>
                      <a:pt x="537" y="521"/>
                      <a:pt x="538" y="521"/>
                    </a:cubicBezTo>
                    <a:cubicBezTo>
                      <a:pt x="537" y="521"/>
                      <a:pt x="536" y="520"/>
                      <a:pt x="536" y="521"/>
                    </a:cubicBezTo>
                    <a:cubicBezTo>
                      <a:pt x="536" y="521"/>
                      <a:pt x="535" y="521"/>
                      <a:pt x="536" y="522"/>
                    </a:cubicBezTo>
                    <a:cubicBezTo>
                      <a:pt x="537" y="521"/>
                      <a:pt x="537" y="522"/>
                      <a:pt x="537" y="522"/>
                    </a:cubicBezTo>
                    <a:cubicBezTo>
                      <a:pt x="537" y="523"/>
                      <a:pt x="537" y="522"/>
                      <a:pt x="536" y="522"/>
                    </a:cubicBezTo>
                    <a:cubicBezTo>
                      <a:pt x="537" y="523"/>
                      <a:pt x="537" y="523"/>
                      <a:pt x="538" y="523"/>
                    </a:cubicBezTo>
                    <a:cubicBezTo>
                      <a:pt x="537" y="523"/>
                      <a:pt x="539" y="524"/>
                      <a:pt x="538" y="524"/>
                    </a:cubicBezTo>
                    <a:cubicBezTo>
                      <a:pt x="537" y="524"/>
                      <a:pt x="538" y="523"/>
                      <a:pt x="537" y="523"/>
                    </a:cubicBezTo>
                    <a:cubicBezTo>
                      <a:pt x="537" y="524"/>
                      <a:pt x="539" y="524"/>
                      <a:pt x="539" y="525"/>
                    </a:cubicBezTo>
                    <a:cubicBezTo>
                      <a:pt x="539" y="525"/>
                      <a:pt x="541" y="525"/>
                      <a:pt x="541" y="526"/>
                    </a:cubicBezTo>
                    <a:cubicBezTo>
                      <a:pt x="541" y="527"/>
                      <a:pt x="541" y="525"/>
                      <a:pt x="540" y="525"/>
                    </a:cubicBezTo>
                    <a:cubicBezTo>
                      <a:pt x="540" y="526"/>
                      <a:pt x="540" y="526"/>
                      <a:pt x="540" y="526"/>
                    </a:cubicBezTo>
                    <a:cubicBezTo>
                      <a:pt x="538" y="526"/>
                      <a:pt x="538" y="524"/>
                      <a:pt x="537" y="525"/>
                    </a:cubicBezTo>
                    <a:cubicBezTo>
                      <a:pt x="537" y="525"/>
                      <a:pt x="537" y="525"/>
                      <a:pt x="537" y="525"/>
                    </a:cubicBezTo>
                    <a:cubicBezTo>
                      <a:pt x="537" y="525"/>
                      <a:pt x="536" y="525"/>
                      <a:pt x="536" y="525"/>
                    </a:cubicBezTo>
                    <a:cubicBezTo>
                      <a:pt x="537" y="525"/>
                      <a:pt x="536" y="526"/>
                      <a:pt x="536" y="526"/>
                    </a:cubicBezTo>
                    <a:cubicBezTo>
                      <a:pt x="537" y="527"/>
                      <a:pt x="536" y="526"/>
                      <a:pt x="537" y="526"/>
                    </a:cubicBezTo>
                    <a:cubicBezTo>
                      <a:pt x="537" y="527"/>
                      <a:pt x="538" y="527"/>
                      <a:pt x="537" y="528"/>
                    </a:cubicBezTo>
                    <a:cubicBezTo>
                      <a:pt x="537" y="527"/>
                      <a:pt x="536" y="528"/>
                      <a:pt x="536" y="528"/>
                    </a:cubicBezTo>
                    <a:cubicBezTo>
                      <a:pt x="536" y="528"/>
                      <a:pt x="537" y="528"/>
                      <a:pt x="536" y="528"/>
                    </a:cubicBezTo>
                    <a:cubicBezTo>
                      <a:pt x="536" y="528"/>
                      <a:pt x="536" y="528"/>
                      <a:pt x="536" y="528"/>
                    </a:cubicBezTo>
                    <a:cubicBezTo>
                      <a:pt x="536" y="530"/>
                      <a:pt x="535" y="532"/>
                      <a:pt x="537" y="534"/>
                    </a:cubicBezTo>
                    <a:cubicBezTo>
                      <a:pt x="536" y="534"/>
                      <a:pt x="536" y="535"/>
                      <a:pt x="535" y="536"/>
                    </a:cubicBezTo>
                    <a:cubicBezTo>
                      <a:pt x="536" y="536"/>
                      <a:pt x="536" y="536"/>
                      <a:pt x="536" y="536"/>
                    </a:cubicBezTo>
                    <a:cubicBezTo>
                      <a:pt x="535" y="537"/>
                      <a:pt x="535" y="537"/>
                      <a:pt x="535" y="537"/>
                    </a:cubicBezTo>
                    <a:cubicBezTo>
                      <a:pt x="535" y="537"/>
                      <a:pt x="536" y="538"/>
                      <a:pt x="536" y="538"/>
                    </a:cubicBezTo>
                    <a:cubicBezTo>
                      <a:pt x="536" y="539"/>
                      <a:pt x="536" y="539"/>
                      <a:pt x="535" y="539"/>
                    </a:cubicBezTo>
                    <a:cubicBezTo>
                      <a:pt x="535" y="539"/>
                      <a:pt x="536" y="539"/>
                      <a:pt x="536" y="539"/>
                    </a:cubicBezTo>
                    <a:cubicBezTo>
                      <a:pt x="535" y="540"/>
                      <a:pt x="535" y="540"/>
                      <a:pt x="535" y="540"/>
                    </a:cubicBezTo>
                    <a:cubicBezTo>
                      <a:pt x="536" y="540"/>
                      <a:pt x="536" y="540"/>
                      <a:pt x="536" y="540"/>
                    </a:cubicBezTo>
                    <a:cubicBezTo>
                      <a:pt x="536" y="540"/>
                      <a:pt x="536" y="541"/>
                      <a:pt x="535" y="541"/>
                    </a:cubicBezTo>
                    <a:cubicBezTo>
                      <a:pt x="535" y="541"/>
                      <a:pt x="535" y="541"/>
                      <a:pt x="535" y="541"/>
                    </a:cubicBezTo>
                    <a:cubicBezTo>
                      <a:pt x="535" y="541"/>
                      <a:pt x="535" y="543"/>
                      <a:pt x="535" y="544"/>
                    </a:cubicBezTo>
                    <a:cubicBezTo>
                      <a:pt x="535" y="543"/>
                      <a:pt x="535" y="543"/>
                      <a:pt x="536" y="543"/>
                    </a:cubicBezTo>
                    <a:cubicBezTo>
                      <a:pt x="537" y="544"/>
                      <a:pt x="536" y="544"/>
                      <a:pt x="536" y="544"/>
                    </a:cubicBezTo>
                    <a:cubicBezTo>
                      <a:pt x="536" y="544"/>
                      <a:pt x="535" y="544"/>
                      <a:pt x="535" y="544"/>
                    </a:cubicBezTo>
                    <a:cubicBezTo>
                      <a:pt x="534" y="545"/>
                      <a:pt x="534" y="547"/>
                      <a:pt x="534" y="548"/>
                    </a:cubicBezTo>
                    <a:cubicBezTo>
                      <a:pt x="534" y="548"/>
                      <a:pt x="534" y="548"/>
                      <a:pt x="534" y="548"/>
                    </a:cubicBezTo>
                    <a:cubicBezTo>
                      <a:pt x="533" y="549"/>
                      <a:pt x="534" y="550"/>
                      <a:pt x="533" y="551"/>
                    </a:cubicBezTo>
                    <a:cubicBezTo>
                      <a:pt x="534" y="551"/>
                      <a:pt x="535" y="552"/>
                      <a:pt x="535" y="552"/>
                    </a:cubicBezTo>
                    <a:cubicBezTo>
                      <a:pt x="535" y="553"/>
                      <a:pt x="533" y="552"/>
                      <a:pt x="533" y="553"/>
                    </a:cubicBezTo>
                    <a:cubicBezTo>
                      <a:pt x="533" y="553"/>
                      <a:pt x="533" y="554"/>
                      <a:pt x="533" y="554"/>
                    </a:cubicBezTo>
                    <a:cubicBezTo>
                      <a:pt x="533" y="554"/>
                      <a:pt x="533" y="554"/>
                      <a:pt x="533" y="554"/>
                    </a:cubicBezTo>
                    <a:cubicBezTo>
                      <a:pt x="533" y="554"/>
                      <a:pt x="533" y="555"/>
                      <a:pt x="533" y="555"/>
                    </a:cubicBezTo>
                    <a:cubicBezTo>
                      <a:pt x="533" y="555"/>
                      <a:pt x="533" y="555"/>
                      <a:pt x="533" y="555"/>
                    </a:cubicBezTo>
                    <a:cubicBezTo>
                      <a:pt x="533" y="555"/>
                      <a:pt x="532" y="556"/>
                      <a:pt x="532" y="556"/>
                    </a:cubicBezTo>
                    <a:cubicBezTo>
                      <a:pt x="533" y="556"/>
                      <a:pt x="532" y="557"/>
                      <a:pt x="533" y="557"/>
                    </a:cubicBezTo>
                    <a:cubicBezTo>
                      <a:pt x="533" y="557"/>
                      <a:pt x="532" y="557"/>
                      <a:pt x="532" y="557"/>
                    </a:cubicBezTo>
                    <a:cubicBezTo>
                      <a:pt x="533" y="558"/>
                      <a:pt x="533" y="558"/>
                      <a:pt x="533" y="558"/>
                    </a:cubicBezTo>
                    <a:cubicBezTo>
                      <a:pt x="532" y="558"/>
                      <a:pt x="532" y="558"/>
                      <a:pt x="532" y="558"/>
                    </a:cubicBezTo>
                    <a:cubicBezTo>
                      <a:pt x="532" y="558"/>
                      <a:pt x="532" y="558"/>
                      <a:pt x="532" y="558"/>
                    </a:cubicBezTo>
                    <a:cubicBezTo>
                      <a:pt x="531" y="558"/>
                      <a:pt x="532" y="558"/>
                      <a:pt x="533" y="558"/>
                    </a:cubicBezTo>
                    <a:cubicBezTo>
                      <a:pt x="533" y="559"/>
                      <a:pt x="532" y="559"/>
                      <a:pt x="532" y="559"/>
                    </a:cubicBezTo>
                    <a:cubicBezTo>
                      <a:pt x="532" y="559"/>
                      <a:pt x="532" y="559"/>
                      <a:pt x="532" y="559"/>
                    </a:cubicBezTo>
                    <a:cubicBezTo>
                      <a:pt x="532" y="558"/>
                      <a:pt x="532" y="559"/>
                      <a:pt x="531" y="559"/>
                    </a:cubicBezTo>
                    <a:cubicBezTo>
                      <a:pt x="531" y="559"/>
                      <a:pt x="532" y="559"/>
                      <a:pt x="532" y="559"/>
                    </a:cubicBezTo>
                    <a:cubicBezTo>
                      <a:pt x="532" y="560"/>
                      <a:pt x="532" y="561"/>
                      <a:pt x="531" y="560"/>
                    </a:cubicBezTo>
                    <a:cubicBezTo>
                      <a:pt x="531" y="561"/>
                      <a:pt x="531" y="561"/>
                      <a:pt x="531" y="561"/>
                    </a:cubicBezTo>
                    <a:cubicBezTo>
                      <a:pt x="532" y="561"/>
                      <a:pt x="532" y="561"/>
                      <a:pt x="532" y="561"/>
                    </a:cubicBezTo>
                    <a:cubicBezTo>
                      <a:pt x="532" y="561"/>
                      <a:pt x="532" y="561"/>
                      <a:pt x="532" y="561"/>
                    </a:cubicBezTo>
                    <a:cubicBezTo>
                      <a:pt x="532" y="561"/>
                      <a:pt x="532" y="561"/>
                      <a:pt x="532" y="561"/>
                    </a:cubicBezTo>
                    <a:cubicBezTo>
                      <a:pt x="532" y="561"/>
                      <a:pt x="532" y="562"/>
                      <a:pt x="532" y="562"/>
                    </a:cubicBezTo>
                    <a:cubicBezTo>
                      <a:pt x="531" y="562"/>
                      <a:pt x="531" y="562"/>
                      <a:pt x="531" y="562"/>
                    </a:cubicBezTo>
                    <a:cubicBezTo>
                      <a:pt x="532" y="562"/>
                      <a:pt x="532" y="563"/>
                      <a:pt x="532" y="563"/>
                    </a:cubicBezTo>
                    <a:cubicBezTo>
                      <a:pt x="531" y="563"/>
                      <a:pt x="530" y="563"/>
                      <a:pt x="530" y="563"/>
                    </a:cubicBezTo>
                    <a:cubicBezTo>
                      <a:pt x="530" y="564"/>
                      <a:pt x="530" y="564"/>
                      <a:pt x="530" y="564"/>
                    </a:cubicBezTo>
                    <a:cubicBezTo>
                      <a:pt x="530" y="564"/>
                      <a:pt x="530" y="564"/>
                      <a:pt x="530" y="564"/>
                    </a:cubicBezTo>
                    <a:cubicBezTo>
                      <a:pt x="529" y="565"/>
                      <a:pt x="531" y="566"/>
                      <a:pt x="530" y="567"/>
                    </a:cubicBezTo>
                    <a:cubicBezTo>
                      <a:pt x="530" y="566"/>
                      <a:pt x="529" y="566"/>
                      <a:pt x="529" y="567"/>
                    </a:cubicBezTo>
                    <a:cubicBezTo>
                      <a:pt x="529" y="567"/>
                      <a:pt x="529" y="567"/>
                      <a:pt x="529" y="567"/>
                    </a:cubicBezTo>
                    <a:cubicBezTo>
                      <a:pt x="530" y="567"/>
                      <a:pt x="529" y="567"/>
                      <a:pt x="530" y="567"/>
                    </a:cubicBezTo>
                    <a:cubicBezTo>
                      <a:pt x="530" y="567"/>
                      <a:pt x="530" y="567"/>
                      <a:pt x="530" y="567"/>
                    </a:cubicBezTo>
                    <a:cubicBezTo>
                      <a:pt x="528" y="567"/>
                      <a:pt x="528" y="570"/>
                      <a:pt x="527" y="571"/>
                    </a:cubicBezTo>
                    <a:cubicBezTo>
                      <a:pt x="528" y="571"/>
                      <a:pt x="527" y="571"/>
                      <a:pt x="527" y="572"/>
                    </a:cubicBezTo>
                    <a:cubicBezTo>
                      <a:pt x="526" y="571"/>
                      <a:pt x="527" y="572"/>
                      <a:pt x="527" y="573"/>
                    </a:cubicBezTo>
                    <a:cubicBezTo>
                      <a:pt x="528" y="573"/>
                      <a:pt x="528" y="573"/>
                      <a:pt x="528" y="573"/>
                    </a:cubicBezTo>
                    <a:cubicBezTo>
                      <a:pt x="527" y="573"/>
                      <a:pt x="529" y="575"/>
                      <a:pt x="527" y="575"/>
                    </a:cubicBezTo>
                    <a:cubicBezTo>
                      <a:pt x="527" y="575"/>
                      <a:pt x="527" y="574"/>
                      <a:pt x="526" y="574"/>
                    </a:cubicBezTo>
                    <a:cubicBezTo>
                      <a:pt x="525" y="574"/>
                      <a:pt x="527" y="576"/>
                      <a:pt x="525" y="576"/>
                    </a:cubicBezTo>
                    <a:cubicBezTo>
                      <a:pt x="526" y="576"/>
                      <a:pt x="526" y="576"/>
                      <a:pt x="526" y="577"/>
                    </a:cubicBezTo>
                    <a:cubicBezTo>
                      <a:pt x="526" y="577"/>
                      <a:pt x="525" y="578"/>
                      <a:pt x="525" y="578"/>
                    </a:cubicBezTo>
                    <a:cubicBezTo>
                      <a:pt x="525" y="578"/>
                      <a:pt x="525" y="578"/>
                      <a:pt x="525" y="578"/>
                    </a:cubicBezTo>
                    <a:cubicBezTo>
                      <a:pt x="524" y="578"/>
                      <a:pt x="524" y="578"/>
                      <a:pt x="524" y="578"/>
                    </a:cubicBezTo>
                    <a:cubicBezTo>
                      <a:pt x="524" y="578"/>
                      <a:pt x="524" y="579"/>
                      <a:pt x="524" y="580"/>
                    </a:cubicBezTo>
                    <a:cubicBezTo>
                      <a:pt x="523" y="580"/>
                      <a:pt x="523" y="581"/>
                      <a:pt x="522" y="581"/>
                    </a:cubicBezTo>
                    <a:cubicBezTo>
                      <a:pt x="523" y="582"/>
                      <a:pt x="521" y="582"/>
                      <a:pt x="523" y="583"/>
                    </a:cubicBezTo>
                    <a:cubicBezTo>
                      <a:pt x="522" y="583"/>
                      <a:pt x="522" y="583"/>
                      <a:pt x="522" y="583"/>
                    </a:cubicBezTo>
                    <a:cubicBezTo>
                      <a:pt x="522" y="583"/>
                      <a:pt x="523" y="584"/>
                      <a:pt x="523" y="584"/>
                    </a:cubicBezTo>
                    <a:cubicBezTo>
                      <a:pt x="522" y="584"/>
                      <a:pt x="522" y="584"/>
                      <a:pt x="522" y="584"/>
                    </a:cubicBezTo>
                    <a:cubicBezTo>
                      <a:pt x="521" y="583"/>
                      <a:pt x="522" y="584"/>
                      <a:pt x="521" y="584"/>
                    </a:cubicBezTo>
                    <a:cubicBezTo>
                      <a:pt x="522" y="584"/>
                      <a:pt x="521" y="585"/>
                      <a:pt x="521" y="585"/>
                    </a:cubicBezTo>
                    <a:cubicBezTo>
                      <a:pt x="521" y="585"/>
                      <a:pt x="521" y="585"/>
                      <a:pt x="521" y="585"/>
                    </a:cubicBezTo>
                    <a:cubicBezTo>
                      <a:pt x="521" y="586"/>
                      <a:pt x="522" y="586"/>
                      <a:pt x="521" y="586"/>
                    </a:cubicBezTo>
                    <a:cubicBezTo>
                      <a:pt x="521" y="587"/>
                      <a:pt x="520" y="586"/>
                      <a:pt x="521" y="586"/>
                    </a:cubicBezTo>
                    <a:cubicBezTo>
                      <a:pt x="520" y="586"/>
                      <a:pt x="520" y="587"/>
                      <a:pt x="520" y="587"/>
                    </a:cubicBezTo>
                    <a:cubicBezTo>
                      <a:pt x="520" y="587"/>
                      <a:pt x="520" y="587"/>
                      <a:pt x="520" y="587"/>
                    </a:cubicBezTo>
                    <a:cubicBezTo>
                      <a:pt x="520" y="587"/>
                      <a:pt x="520" y="587"/>
                      <a:pt x="520" y="587"/>
                    </a:cubicBezTo>
                    <a:cubicBezTo>
                      <a:pt x="520" y="587"/>
                      <a:pt x="520" y="587"/>
                      <a:pt x="520" y="588"/>
                    </a:cubicBezTo>
                    <a:cubicBezTo>
                      <a:pt x="520" y="587"/>
                      <a:pt x="520" y="588"/>
                      <a:pt x="520" y="587"/>
                    </a:cubicBezTo>
                    <a:cubicBezTo>
                      <a:pt x="520" y="587"/>
                      <a:pt x="520" y="587"/>
                      <a:pt x="520" y="587"/>
                    </a:cubicBezTo>
                    <a:cubicBezTo>
                      <a:pt x="520" y="587"/>
                      <a:pt x="520" y="587"/>
                      <a:pt x="520" y="587"/>
                    </a:cubicBezTo>
                    <a:cubicBezTo>
                      <a:pt x="520" y="587"/>
                      <a:pt x="520" y="587"/>
                      <a:pt x="520" y="587"/>
                    </a:cubicBezTo>
                    <a:cubicBezTo>
                      <a:pt x="520" y="588"/>
                      <a:pt x="520" y="588"/>
                      <a:pt x="519" y="588"/>
                    </a:cubicBezTo>
                    <a:cubicBezTo>
                      <a:pt x="519" y="587"/>
                      <a:pt x="519" y="587"/>
                      <a:pt x="519" y="587"/>
                    </a:cubicBezTo>
                    <a:cubicBezTo>
                      <a:pt x="519" y="587"/>
                      <a:pt x="519" y="589"/>
                      <a:pt x="519" y="589"/>
                    </a:cubicBezTo>
                    <a:cubicBezTo>
                      <a:pt x="518" y="589"/>
                      <a:pt x="517" y="592"/>
                      <a:pt x="517" y="592"/>
                    </a:cubicBezTo>
                    <a:cubicBezTo>
                      <a:pt x="518" y="592"/>
                      <a:pt x="517" y="592"/>
                      <a:pt x="517" y="592"/>
                    </a:cubicBezTo>
                    <a:cubicBezTo>
                      <a:pt x="517" y="592"/>
                      <a:pt x="518" y="593"/>
                      <a:pt x="517" y="593"/>
                    </a:cubicBezTo>
                    <a:cubicBezTo>
                      <a:pt x="517" y="593"/>
                      <a:pt x="517" y="593"/>
                      <a:pt x="516" y="593"/>
                    </a:cubicBezTo>
                    <a:cubicBezTo>
                      <a:pt x="516" y="593"/>
                      <a:pt x="517" y="594"/>
                      <a:pt x="517" y="593"/>
                    </a:cubicBezTo>
                    <a:cubicBezTo>
                      <a:pt x="515" y="594"/>
                      <a:pt x="516" y="596"/>
                      <a:pt x="515" y="596"/>
                    </a:cubicBezTo>
                    <a:cubicBezTo>
                      <a:pt x="515" y="596"/>
                      <a:pt x="515" y="596"/>
                      <a:pt x="514" y="596"/>
                    </a:cubicBezTo>
                    <a:cubicBezTo>
                      <a:pt x="514" y="597"/>
                      <a:pt x="514" y="597"/>
                      <a:pt x="514" y="599"/>
                    </a:cubicBezTo>
                    <a:cubicBezTo>
                      <a:pt x="514" y="598"/>
                      <a:pt x="514" y="598"/>
                      <a:pt x="514" y="598"/>
                    </a:cubicBezTo>
                    <a:cubicBezTo>
                      <a:pt x="513" y="598"/>
                      <a:pt x="513" y="599"/>
                      <a:pt x="513" y="600"/>
                    </a:cubicBezTo>
                    <a:cubicBezTo>
                      <a:pt x="514" y="600"/>
                      <a:pt x="513" y="599"/>
                      <a:pt x="513" y="599"/>
                    </a:cubicBezTo>
                    <a:cubicBezTo>
                      <a:pt x="514" y="599"/>
                      <a:pt x="514" y="600"/>
                      <a:pt x="514" y="600"/>
                    </a:cubicBezTo>
                    <a:cubicBezTo>
                      <a:pt x="514" y="600"/>
                      <a:pt x="514" y="600"/>
                      <a:pt x="514" y="600"/>
                    </a:cubicBezTo>
                    <a:cubicBezTo>
                      <a:pt x="513" y="601"/>
                      <a:pt x="514" y="601"/>
                      <a:pt x="513" y="602"/>
                    </a:cubicBezTo>
                    <a:cubicBezTo>
                      <a:pt x="513" y="602"/>
                      <a:pt x="513" y="601"/>
                      <a:pt x="513" y="601"/>
                    </a:cubicBezTo>
                    <a:cubicBezTo>
                      <a:pt x="512" y="601"/>
                      <a:pt x="511" y="602"/>
                      <a:pt x="511" y="602"/>
                    </a:cubicBezTo>
                    <a:cubicBezTo>
                      <a:pt x="511" y="602"/>
                      <a:pt x="511" y="602"/>
                      <a:pt x="512" y="603"/>
                    </a:cubicBezTo>
                    <a:cubicBezTo>
                      <a:pt x="511" y="603"/>
                      <a:pt x="511" y="602"/>
                      <a:pt x="511" y="603"/>
                    </a:cubicBezTo>
                    <a:cubicBezTo>
                      <a:pt x="512" y="605"/>
                      <a:pt x="512" y="605"/>
                      <a:pt x="512" y="605"/>
                    </a:cubicBezTo>
                    <a:cubicBezTo>
                      <a:pt x="512" y="605"/>
                      <a:pt x="510" y="605"/>
                      <a:pt x="510" y="604"/>
                    </a:cubicBezTo>
                    <a:cubicBezTo>
                      <a:pt x="510" y="605"/>
                      <a:pt x="511" y="606"/>
                      <a:pt x="511" y="607"/>
                    </a:cubicBezTo>
                    <a:cubicBezTo>
                      <a:pt x="510" y="607"/>
                      <a:pt x="510" y="608"/>
                      <a:pt x="510" y="609"/>
                    </a:cubicBezTo>
                    <a:cubicBezTo>
                      <a:pt x="509" y="609"/>
                      <a:pt x="510" y="609"/>
                      <a:pt x="510" y="608"/>
                    </a:cubicBezTo>
                    <a:cubicBezTo>
                      <a:pt x="509" y="608"/>
                      <a:pt x="509" y="608"/>
                      <a:pt x="509" y="608"/>
                    </a:cubicBezTo>
                    <a:cubicBezTo>
                      <a:pt x="509" y="608"/>
                      <a:pt x="508" y="608"/>
                      <a:pt x="508" y="607"/>
                    </a:cubicBezTo>
                    <a:cubicBezTo>
                      <a:pt x="508" y="608"/>
                      <a:pt x="507" y="609"/>
                      <a:pt x="506" y="609"/>
                    </a:cubicBezTo>
                    <a:cubicBezTo>
                      <a:pt x="508" y="609"/>
                      <a:pt x="506" y="610"/>
                      <a:pt x="507" y="611"/>
                    </a:cubicBezTo>
                    <a:cubicBezTo>
                      <a:pt x="506" y="612"/>
                      <a:pt x="506" y="611"/>
                      <a:pt x="505" y="611"/>
                    </a:cubicBezTo>
                    <a:cubicBezTo>
                      <a:pt x="505" y="612"/>
                      <a:pt x="504" y="612"/>
                      <a:pt x="504" y="613"/>
                    </a:cubicBezTo>
                    <a:cubicBezTo>
                      <a:pt x="504" y="613"/>
                      <a:pt x="504" y="613"/>
                      <a:pt x="504" y="613"/>
                    </a:cubicBezTo>
                    <a:cubicBezTo>
                      <a:pt x="503" y="614"/>
                      <a:pt x="502" y="615"/>
                      <a:pt x="502" y="616"/>
                    </a:cubicBezTo>
                    <a:cubicBezTo>
                      <a:pt x="502" y="616"/>
                      <a:pt x="502" y="616"/>
                      <a:pt x="502" y="615"/>
                    </a:cubicBezTo>
                    <a:cubicBezTo>
                      <a:pt x="501" y="616"/>
                      <a:pt x="503" y="617"/>
                      <a:pt x="502" y="617"/>
                    </a:cubicBezTo>
                    <a:cubicBezTo>
                      <a:pt x="502" y="616"/>
                      <a:pt x="502" y="616"/>
                      <a:pt x="502" y="616"/>
                    </a:cubicBezTo>
                    <a:cubicBezTo>
                      <a:pt x="502" y="617"/>
                      <a:pt x="500" y="617"/>
                      <a:pt x="501" y="618"/>
                    </a:cubicBezTo>
                    <a:cubicBezTo>
                      <a:pt x="500" y="618"/>
                      <a:pt x="500" y="618"/>
                      <a:pt x="500" y="618"/>
                    </a:cubicBezTo>
                    <a:cubicBezTo>
                      <a:pt x="500" y="618"/>
                      <a:pt x="500" y="619"/>
                      <a:pt x="500" y="620"/>
                    </a:cubicBezTo>
                    <a:cubicBezTo>
                      <a:pt x="499" y="619"/>
                      <a:pt x="499" y="619"/>
                      <a:pt x="499" y="619"/>
                    </a:cubicBezTo>
                    <a:cubicBezTo>
                      <a:pt x="498" y="619"/>
                      <a:pt x="499" y="620"/>
                      <a:pt x="499" y="620"/>
                    </a:cubicBezTo>
                    <a:cubicBezTo>
                      <a:pt x="499" y="620"/>
                      <a:pt x="498" y="620"/>
                      <a:pt x="498" y="620"/>
                    </a:cubicBezTo>
                    <a:cubicBezTo>
                      <a:pt x="498" y="621"/>
                      <a:pt x="498" y="621"/>
                      <a:pt x="498" y="622"/>
                    </a:cubicBezTo>
                    <a:cubicBezTo>
                      <a:pt x="497" y="622"/>
                      <a:pt x="497" y="622"/>
                      <a:pt x="496" y="622"/>
                    </a:cubicBezTo>
                    <a:cubicBezTo>
                      <a:pt x="496" y="623"/>
                      <a:pt x="495" y="623"/>
                      <a:pt x="494" y="624"/>
                    </a:cubicBezTo>
                    <a:cubicBezTo>
                      <a:pt x="494" y="624"/>
                      <a:pt x="494" y="624"/>
                      <a:pt x="494" y="624"/>
                    </a:cubicBezTo>
                    <a:cubicBezTo>
                      <a:pt x="494" y="625"/>
                      <a:pt x="494" y="625"/>
                      <a:pt x="494" y="625"/>
                    </a:cubicBezTo>
                    <a:cubicBezTo>
                      <a:pt x="493" y="626"/>
                      <a:pt x="492" y="627"/>
                      <a:pt x="491" y="629"/>
                    </a:cubicBezTo>
                    <a:cubicBezTo>
                      <a:pt x="491" y="629"/>
                      <a:pt x="491" y="629"/>
                      <a:pt x="491" y="629"/>
                    </a:cubicBezTo>
                    <a:cubicBezTo>
                      <a:pt x="491" y="629"/>
                      <a:pt x="490" y="629"/>
                      <a:pt x="490" y="629"/>
                    </a:cubicBezTo>
                    <a:cubicBezTo>
                      <a:pt x="490" y="629"/>
                      <a:pt x="490" y="629"/>
                      <a:pt x="490" y="629"/>
                    </a:cubicBezTo>
                    <a:cubicBezTo>
                      <a:pt x="489" y="629"/>
                      <a:pt x="490" y="629"/>
                      <a:pt x="489" y="628"/>
                    </a:cubicBezTo>
                    <a:cubicBezTo>
                      <a:pt x="490" y="629"/>
                      <a:pt x="489" y="629"/>
                      <a:pt x="489" y="630"/>
                    </a:cubicBezTo>
                    <a:cubicBezTo>
                      <a:pt x="489" y="630"/>
                      <a:pt x="489" y="630"/>
                      <a:pt x="489" y="630"/>
                    </a:cubicBezTo>
                    <a:cubicBezTo>
                      <a:pt x="489" y="630"/>
                      <a:pt x="488" y="630"/>
                      <a:pt x="488" y="631"/>
                    </a:cubicBezTo>
                    <a:cubicBezTo>
                      <a:pt x="488" y="631"/>
                      <a:pt x="488" y="631"/>
                      <a:pt x="488" y="631"/>
                    </a:cubicBezTo>
                    <a:cubicBezTo>
                      <a:pt x="488" y="632"/>
                      <a:pt x="486" y="631"/>
                      <a:pt x="487" y="632"/>
                    </a:cubicBezTo>
                    <a:cubicBezTo>
                      <a:pt x="486" y="631"/>
                      <a:pt x="486" y="631"/>
                      <a:pt x="486" y="631"/>
                    </a:cubicBezTo>
                    <a:cubicBezTo>
                      <a:pt x="487" y="633"/>
                      <a:pt x="486" y="632"/>
                      <a:pt x="486" y="633"/>
                    </a:cubicBezTo>
                    <a:cubicBezTo>
                      <a:pt x="486" y="633"/>
                      <a:pt x="486" y="633"/>
                      <a:pt x="486" y="633"/>
                    </a:cubicBezTo>
                    <a:cubicBezTo>
                      <a:pt x="485" y="633"/>
                      <a:pt x="485" y="635"/>
                      <a:pt x="484" y="634"/>
                    </a:cubicBezTo>
                    <a:cubicBezTo>
                      <a:pt x="484" y="635"/>
                      <a:pt x="484" y="635"/>
                      <a:pt x="484" y="636"/>
                    </a:cubicBezTo>
                    <a:cubicBezTo>
                      <a:pt x="484" y="636"/>
                      <a:pt x="484" y="636"/>
                      <a:pt x="484" y="636"/>
                    </a:cubicBezTo>
                    <a:cubicBezTo>
                      <a:pt x="484" y="636"/>
                      <a:pt x="484" y="636"/>
                      <a:pt x="484" y="636"/>
                    </a:cubicBezTo>
                    <a:cubicBezTo>
                      <a:pt x="484" y="636"/>
                      <a:pt x="483" y="636"/>
                      <a:pt x="483" y="635"/>
                    </a:cubicBezTo>
                    <a:cubicBezTo>
                      <a:pt x="483" y="636"/>
                      <a:pt x="482" y="637"/>
                      <a:pt x="482" y="637"/>
                    </a:cubicBezTo>
                    <a:cubicBezTo>
                      <a:pt x="482" y="637"/>
                      <a:pt x="482" y="637"/>
                      <a:pt x="482" y="637"/>
                    </a:cubicBezTo>
                    <a:cubicBezTo>
                      <a:pt x="479" y="640"/>
                      <a:pt x="476" y="642"/>
                      <a:pt x="475" y="646"/>
                    </a:cubicBezTo>
                    <a:cubicBezTo>
                      <a:pt x="473" y="645"/>
                      <a:pt x="475" y="644"/>
                      <a:pt x="474" y="644"/>
                    </a:cubicBezTo>
                    <a:cubicBezTo>
                      <a:pt x="475" y="645"/>
                      <a:pt x="473" y="645"/>
                      <a:pt x="473" y="646"/>
                    </a:cubicBezTo>
                    <a:cubicBezTo>
                      <a:pt x="473" y="646"/>
                      <a:pt x="473" y="646"/>
                      <a:pt x="473" y="646"/>
                    </a:cubicBezTo>
                    <a:cubicBezTo>
                      <a:pt x="473" y="646"/>
                      <a:pt x="472" y="646"/>
                      <a:pt x="472" y="646"/>
                    </a:cubicBezTo>
                    <a:cubicBezTo>
                      <a:pt x="472" y="647"/>
                      <a:pt x="472" y="647"/>
                      <a:pt x="472" y="647"/>
                    </a:cubicBezTo>
                    <a:cubicBezTo>
                      <a:pt x="472" y="648"/>
                      <a:pt x="470" y="646"/>
                      <a:pt x="471" y="648"/>
                    </a:cubicBezTo>
                    <a:cubicBezTo>
                      <a:pt x="470" y="647"/>
                      <a:pt x="470" y="647"/>
                      <a:pt x="470" y="647"/>
                    </a:cubicBezTo>
                    <a:cubicBezTo>
                      <a:pt x="471" y="649"/>
                      <a:pt x="469" y="647"/>
                      <a:pt x="470" y="649"/>
                    </a:cubicBezTo>
                    <a:cubicBezTo>
                      <a:pt x="469" y="649"/>
                      <a:pt x="469" y="649"/>
                      <a:pt x="469" y="649"/>
                    </a:cubicBezTo>
                    <a:cubicBezTo>
                      <a:pt x="469" y="649"/>
                      <a:pt x="469" y="649"/>
                      <a:pt x="469" y="649"/>
                    </a:cubicBezTo>
                    <a:cubicBezTo>
                      <a:pt x="468" y="650"/>
                      <a:pt x="466" y="651"/>
                      <a:pt x="466" y="652"/>
                    </a:cubicBezTo>
                    <a:cubicBezTo>
                      <a:pt x="466" y="651"/>
                      <a:pt x="466" y="651"/>
                      <a:pt x="466" y="651"/>
                    </a:cubicBezTo>
                    <a:cubicBezTo>
                      <a:pt x="465" y="649"/>
                      <a:pt x="464" y="648"/>
                      <a:pt x="464" y="648"/>
                    </a:cubicBezTo>
                    <a:cubicBezTo>
                      <a:pt x="464" y="650"/>
                      <a:pt x="463" y="652"/>
                      <a:pt x="462" y="655"/>
                    </a:cubicBezTo>
                    <a:cubicBezTo>
                      <a:pt x="461" y="656"/>
                      <a:pt x="458" y="657"/>
                      <a:pt x="457" y="659"/>
                    </a:cubicBezTo>
                    <a:cubicBezTo>
                      <a:pt x="457" y="661"/>
                      <a:pt x="457" y="662"/>
                      <a:pt x="457" y="663"/>
                    </a:cubicBezTo>
                    <a:cubicBezTo>
                      <a:pt x="457" y="663"/>
                      <a:pt x="457" y="663"/>
                      <a:pt x="457" y="664"/>
                    </a:cubicBezTo>
                    <a:cubicBezTo>
                      <a:pt x="457" y="663"/>
                      <a:pt x="457" y="663"/>
                      <a:pt x="457" y="663"/>
                    </a:cubicBezTo>
                    <a:cubicBezTo>
                      <a:pt x="456" y="663"/>
                      <a:pt x="456" y="665"/>
                      <a:pt x="455" y="665"/>
                    </a:cubicBezTo>
                    <a:cubicBezTo>
                      <a:pt x="455" y="664"/>
                      <a:pt x="455" y="664"/>
                      <a:pt x="455" y="664"/>
                    </a:cubicBezTo>
                    <a:cubicBezTo>
                      <a:pt x="451" y="665"/>
                      <a:pt x="447" y="666"/>
                      <a:pt x="445" y="669"/>
                    </a:cubicBezTo>
                    <a:cubicBezTo>
                      <a:pt x="445" y="670"/>
                      <a:pt x="444" y="668"/>
                      <a:pt x="444" y="669"/>
                    </a:cubicBezTo>
                    <a:cubicBezTo>
                      <a:pt x="443" y="672"/>
                      <a:pt x="438" y="671"/>
                      <a:pt x="437" y="675"/>
                    </a:cubicBezTo>
                    <a:cubicBezTo>
                      <a:pt x="436" y="677"/>
                      <a:pt x="437" y="680"/>
                      <a:pt x="437" y="680"/>
                    </a:cubicBezTo>
                    <a:cubicBezTo>
                      <a:pt x="439" y="678"/>
                      <a:pt x="441" y="677"/>
                      <a:pt x="444" y="676"/>
                    </a:cubicBezTo>
                    <a:cubicBezTo>
                      <a:pt x="437" y="681"/>
                      <a:pt x="429" y="686"/>
                      <a:pt x="421" y="689"/>
                    </a:cubicBezTo>
                    <a:cubicBezTo>
                      <a:pt x="414" y="693"/>
                      <a:pt x="405" y="697"/>
                      <a:pt x="399" y="699"/>
                    </a:cubicBezTo>
                    <a:cubicBezTo>
                      <a:pt x="385" y="703"/>
                      <a:pt x="370" y="705"/>
                      <a:pt x="356" y="706"/>
                    </a:cubicBezTo>
                    <a:cubicBezTo>
                      <a:pt x="352" y="706"/>
                      <a:pt x="348" y="706"/>
                      <a:pt x="345" y="706"/>
                    </a:cubicBezTo>
                    <a:cubicBezTo>
                      <a:pt x="339" y="706"/>
                      <a:pt x="339" y="706"/>
                      <a:pt x="339" y="706"/>
                    </a:cubicBezTo>
                    <a:cubicBezTo>
                      <a:pt x="334" y="706"/>
                      <a:pt x="334" y="706"/>
                      <a:pt x="334" y="706"/>
                    </a:cubicBezTo>
                    <a:cubicBezTo>
                      <a:pt x="327" y="705"/>
                      <a:pt x="319" y="704"/>
                      <a:pt x="312" y="703"/>
                    </a:cubicBezTo>
                    <a:cubicBezTo>
                      <a:pt x="313" y="704"/>
                      <a:pt x="311" y="704"/>
                      <a:pt x="310" y="704"/>
                    </a:cubicBezTo>
                    <a:cubicBezTo>
                      <a:pt x="309" y="704"/>
                      <a:pt x="309" y="704"/>
                      <a:pt x="309" y="704"/>
                    </a:cubicBezTo>
                    <a:cubicBezTo>
                      <a:pt x="307" y="705"/>
                      <a:pt x="307" y="705"/>
                      <a:pt x="307" y="705"/>
                    </a:cubicBezTo>
                    <a:cubicBezTo>
                      <a:pt x="305" y="704"/>
                      <a:pt x="306" y="703"/>
                      <a:pt x="308" y="704"/>
                    </a:cubicBezTo>
                    <a:cubicBezTo>
                      <a:pt x="305" y="703"/>
                      <a:pt x="302" y="703"/>
                      <a:pt x="298" y="703"/>
                    </a:cubicBezTo>
                    <a:cubicBezTo>
                      <a:pt x="297" y="703"/>
                      <a:pt x="295" y="703"/>
                      <a:pt x="293" y="703"/>
                    </a:cubicBezTo>
                    <a:cubicBezTo>
                      <a:pt x="291" y="703"/>
                      <a:pt x="289" y="703"/>
                      <a:pt x="286" y="704"/>
                    </a:cubicBezTo>
                    <a:cubicBezTo>
                      <a:pt x="281" y="707"/>
                      <a:pt x="281" y="707"/>
                      <a:pt x="281" y="707"/>
                    </a:cubicBezTo>
                    <a:cubicBezTo>
                      <a:pt x="282" y="712"/>
                      <a:pt x="282" y="712"/>
                      <a:pt x="282" y="712"/>
                    </a:cubicBezTo>
                    <a:cubicBezTo>
                      <a:pt x="282" y="717"/>
                      <a:pt x="282" y="721"/>
                      <a:pt x="280" y="724"/>
                    </a:cubicBezTo>
                    <a:cubicBezTo>
                      <a:pt x="280" y="724"/>
                      <a:pt x="279" y="725"/>
                      <a:pt x="279" y="726"/>
                    </a:cubicBezTo>
                    <a:cubicBezTo>
                      <a:pt x="278" y="727"/>
                      <a:pt x="277" y="727"/>
                      <a:pt x="277" y="728"/>
                    </a:cubicBezTo>
                    <a:cubicBezTo>
                      <a:pt x="277" y="728"/>
                      <a:pt x="277" y="728"/>
                      <a:pt x="277" y="727"/>
                    </a:cubicBezTo>
                    <a:cubicBezTo>
                      <a:pt x="275" y="729"/>
                      <a:pt x="273" y="730"/>
                      <a:pt x="271" y="731"/>
                    </a:cubicBezTo>
                    <a:cubicBezTo>
                      <a:pt x="270" y="732"/>
                      <a:pt x="268" y="732"/>
                      <a:pt x="264" y="732"/>
                    </a:cubicBezTo>
                    <a:cubicBezTo>
                      <a:pt x="266" y="732"/>
                      <a:pt x="266" y="732"/>
                      <a:pt x="266" y="732"/>
                    </a:cubicBezTo>
                    <a:cubicBezTo>
                      <a:pt x="263" y="733"/>
                      <a:pt x="263" y="733"/>
                      <a:pt x="263" y="733"/>
                    </a:cubicBezTo>
                    <a:cubicBezTo>
                      <a:pt x="262" y="733"/>
                      <a:pt x="262" y="733"/>
                      <a:pt x="262" y="733"/>
                    </a:cubicBezTo>
                    <a:cubicBezTo>
                      <a:pt x="251" y="739"/>
                      <a:pt x="236" y="739"/>
                      <a:pt x="222" y="735"/>
                    </a:cubicBezTo>
                    <a:cubicBezTo>
                      <a:pt x="208" y="732"/>
                      <a:pt x="193" y="726"/>
                      <a:pt x="180" y="719"/>
                    </a:cubicBezTo>
                    <a:cubicBezTo>
                      <a:pt x="167" y="711"/>
                      <a:pt x="154" y="703"/>
                      <a:pt x="142" y="693"/>
                    </a:cubicBezTo>
                    <a:cubicBezTo>
                      <a:pt x="136" y="688"/>
                      <a:pt x="130" y="682"/>
                      <a:pt x="125" y="677"/>
                    </a:cubicBezTo>
                    <a:cubicBezTo>
                      <a:pt x="120" y="671"/>
                      <a:pt x="116" y="665"/>
                      <a:pt x="113" y="658"/>
                    </a:cubicBezTo>
                    <a:cubicBezTo>
                      <a:pt x="112" y="657"/>
                      <a:pt x="111" y="656"/>
                      <a:pt x="111" y="655"/>
                    </a:cubicBezTo>
                    <a:cubicBezTo>
                      <a:pt x="111" y="654"/>
                      <a:pt x="111" y="654"/>
                      <a:pt x="112" y="654"/>
                    </a:cubicBezTo>
                    <a:cubicBezTo>
                      <a:pt x="113" y="654"/>
                      <a:pt x="114" y="651"/>
                      <a:pt x="114" y="651"/>
                    </a:cubicBezTo>
                    <a:cubicBezTo>
                      <a:pt x="113" y="651"/>
                      <a:pt x="111" y="651"/>
                      <a:pt x="110" y="651"/>
                    </a:cubicBezTo>
                    <a:cubicBezTo>
                      <a:pt x="110" y="650"/>
                      <a:pt x="110" y="649"/>
                      <a:pt x="110" y="649"/>
                    </a:cubicBezTo>
                    <a:cubicBezTo>
                      <a:pt x="110" y="648"/>
                      <a:pt x="110" y="648"/>
                      <a:pt x="110" y="647"/>
                    </a:cubicBezTo>
                    <a:cubicBezTo>
                      <a:pt x="110" y="647"/>
                      <a:pt x="110" y="646"/>
                      <a:pt x="110" y="646"/>
                    </a:cubicBezTo>
                    <a:cubicBezTo>
                      <a:pt x="111" y="645"/>
                      <a:pt x="111" y="645"/>
                      <a:pt x="111" y="645"/>
                    </a:cubicBezTo>
                    <a:cubicBezTo>
                      <a:pt x="111" y="646"/>
                      <a:pt x="111" y="646"/>
                      <a:pt x="111" y="646"/>
                    </a:cubicBezTo>
                    <a:cubicBezTo>
                      <a:pt x="113" y="641"/>
                      <a:pt x="114" y="641"/>
                      <a:pt x="118" y="636"/>
                    </a:cubicBezTo>
                    <a:cubicBezTo>
                      <a:pt x="118" y="636"/>
                      <a:pt x="119" y="634"/>
                      <a:pt x="118" y="634"/>
                    </a:cubicBezTo>
                    <a:cubicBezTo>
                      <a:pt x="119" y="632"/>
                      <a:pt x="122" y="632"/>
                      <a:pt x="123" y="630"/>
                    </a:cubicBezTo>
                    <a:cubicBezTo>
                      <a:pt x="124" y="630"/>
                      <a:pt x="123" y="629"/>
                      <a:pt x="123" y="629"/>
                    </a:cubicBezTo>
                    <a:cubicBezTo>
                      <a:pt x="126" y="626"/>
                      <a:pt x="126" y="626"/>
                      <a:pt x="126" y="627"/>
                    </a:cubicBezTo>
                    <a:cubicBezTo>
                      <a:pt x="126" y="627"/>
                      <a:pt x="127" y="627"/>
                      <a:pt x="131" y="625"/>
                    </a:cubicBezTo>
                    <a:cubicBezTo>
                      <a:pt x="136" y="621"/>
                      <a:pt x="141" y="618"/>
                      <a:pt x="148" y="616"/>
                    </a:cubicBezTo>
                    <a:cubicBezTo>
                      <a:pt x="154" y="615"/>
                      <a:pt x="161" y="615"/>
                      <a:pt x="167" y="617"/>
                    </a:cubicBezTo>
                    <a:cubicBezTo>
                      <a:pt x="166" y="617"/>
                      <a:pt x="166" y="616"/>
                      <a:pt x="167" y="616"/>
                    </a:cubicBezTo>
                    <a:cubicBezTo>
                      <a:pt x="167" y="617"/>
                      <a:pt x="168" y="617"/>
                      <a:pt x="169" y="617"/>
                    </a:cubicBezTo>
                    <a:cubicBezTo>
                      <a:pt x="170" y="617"/>
                      <a:pt x="172" y="618"/>
                      <a:pt x="172" y="618"/>
                    </a:cubicBezTo>
                    <a:cubicBezTo>
                      <a:pt x="173" y="618"/>
                      <a:pt x="173" y="618"/>
                      <a:pt x="173" y="618"/>
                    </a:cubicBezTo>
                    <a:cubicBezTo>
                      <a:pt x="172" y="618"/>
                      <a:pt x="172" y="618"/>
                      <a:pt x="172" y="618"/>
                    </a:cubicBezTo>
                    <a:cubicBezTo>
                      <a:pt x="172" y="618"/>
                      <a:pt x="171" y="618"/>
                      <a:pt x="171" y="618"/>
                    </a:cubicBezTo>
                    <a:cubicBezTo>
                      <a:pt x="171" y="618"/>
                      <a:pt x="172" y="619"/>
                      <a:pt x="172" y="619"/>
                    </a:cubicBezTo>
                    <a:cubicBezTo>
                      <a:pt x="182" y="630"/>
                      <a:pt x="182" y="630"/>
                      <a:pt x="182" y="630"/>
                    </a:cubicBezTo>
                    <a:cubicBezTo>
                      <a:pt x="181" y="615"/>
                      <a:pt x="181" y="615"/>
                      <a:pt x="181" y="615"/>
                    </a:cubicBezTo>
                    <a:cubicBezTo>
                      <a:pt x="180" y="616"/>
                      <a:pt x="180" y="616"/>
                      <a:pt x="180" y="616"/>
                    </a:cubicBezTo>
                    <a:cubicBezTo>
                      <a:pt x="179" y="612"/>
                      <a:pt x="179" y="612"/>
                      <a:pt x="179" y="612"/>
                    </a:cubicBezTo>
                    <a:cubicBezTo>
                      <a:pt x="179" y="612"/>
                      <a:pt x="179" y="612"/>
                      <a:pt x="179" y="612"/>
                    </a:cubicBezTo>
                    <a:cubicBezTo>
                      <a:pt x="180" y="612"/>
                      <a:pt x="180" y="612"/>
                      <a:pt x="180" y="612"/>
                    </a:cubicBezTo>
                    <a:cubicBezTo>
                      <a:pt x="180" y="613"/>
                      <a:pt x="180" y="613"/>
                      <a:pt x="180" y="613"/>
                    </a:cubicBezTo>
                    <a:cubicBezTo>
                      <a:pt x="180" y="612"/>
                      <a:pt x="180" y="612"/>
                      <a:pt x="180" y="612"/>
                    </a:cubicBezTo>
                    <a:cubicBezTo>
                      <a:pt x="180" y="607"/>
                      <a:pt x="178" y="602"/>
                      <a:pt x="179" y="597"/>
                    </a:cubicBezTo>
                    <a:cubicBezTo>
                      <a:pt x="178" y="591"/>
                      <a:pt x="179" y="585"/>
                      <a:pt x="179" y="581"/>
                    </a:cubicBezTo>
                    <a:cubicBezTo>
                      <a:pt x="179" y="582"/>
                      <a:pt x="179" y="578"/>
                      <a:pt x="180" y="577"/>
                    </a:cubicBezTo>
                    <a:cubicBezTo>
                      <a:pt x="178" y="573"/>
                      <a:pt x="182" y="567"/>
                      <a:pt x="181" y="562"/>
                    </a:cubicBezTo>
                    <a:cubicBezTo>
                      <a:pt x="182" y="562"/>
                      <a:pt x="182" y="562"/>
                      <a:pt x="182" y="562"/>
                    </a:cubicBezTo>
                    <a:cubicBezTo>
                      <a:pt x="185" y="547"/>
                      <a:pt x="191" y="532"/>
                      <a:pt x="200" y="520"/>
                    </a:cubicBezTo>
                    <a:cubicBezTo>
                      <a:pt x="205" y="513"/>
                      <a:pt x="214" y="507"/>
                      <a:pt x="221" y="501"/>
                    </a:cubicBezTo>
                    <a:cubicBezTo>
                      <a:pt x="222" y="499"/>
                      <a:pt x="221" y="500"/>
                      <a:pt x="222" y="499"/>
                    </a:cubicBezTo>
                    <a:cubicBezTo>
                      <a:pt x="224" y="498"/>
                      <a:pt x="222" y="499"/>
                      <a:pt x="223" y="499"/>
                    </a:cubicBezTo>
                    <a:cubicBezTo>
                      <a:pt x="226" y="496"/>
                      <a:pt x="232" y="493"/>
                      <a:pt x="238" y="491"/>
                    </a:cubicBezTo>
                    <a:cubicBezTo>
                      <a:pt x="238" y="490"/>
                      <a:pt x="240" y="489"/>
                      <a:pt x="239" y="489"/>
                    </a:cubicBezTo>
                    <a:cubicBezTo>
                      <a:pt x="245" y="487"/>
                      <a:pt x="253" y="482"/>
                      <a:pt x="260" y="481"/>
                    </a:cubicBezTo>
                    <a:cubicBezTo>
                      <a:pt x="257" y="480"/>
                      <a:pt x="264" y="479"/>
                      <a:pt x="266" y="478"/>
                    </a:cubicBezTo>
                    <a:cubicBezTo>
                      <a:pt x="267" y="478"/>
                      <a:pt x="268" y="478"/>
                      <a:pt x="267" y="479"/>
                    </a:cubicBezTo>
                    <a:cubicBezTo>
                      <a:pt x="272" y="478"/>
                      <a:pt x="275" y="477"/>
                      <a:pt x="281" y="477"/>
                    </a:cubicBezTo>
                    <a:cubicBezTo>
                      <a:pt x="284" y="476"/>
                      <a:pt x="284" y="475"/>
                      <a:pt x="288" y="475"/>
                    </a:cubicBezTo>
                    <a:cubicBezTo>
                      <a:pt x="290" y="476"/>
                      <a:pt x="295" y="475"/>
                      <a:pt x="298" y="475"/>
                    </a:cubicBezTo>
                    <a:cubicBezTo>
                      <a:pt x="298" y="474"/>
                      <a:pt x="302" y="473"/>
                      <a:pt x="305" y="473"/>
                    </a:cubicBezTo>
                    <a:cubicBezTo>
                      <a:pt x="304" y="475"/>
                      <a:pt x="304" y="475"/>
                      <a:pt x="304" y="475"/>
                    </a:cubicBezTo>
                    <a:cubicBezTo>
                      <a:pt x="315" y="474"/>
                      <a:pt x="330" y="477"/>
                      <a:pt x="343" y="478"/>
                    </a:cubicBezTo>
                    <a:cubicBezTo>
                      <a:pt x="344" y="479"/>
                      <a:pt x="344" y="479"/>
                      <a:pt x="344" y="479"/>
                    </a:cubicBezTo>
                    <a:cubicBezTo>
                      <a:pt x="357" y="481"/>
                      <a:pt x="369" y="486"/>
                      <a:pt x="381" y="489"/>
                    </a:cubicBezTo>
                    <a:cubicBezTo>
                      <a:pt x="384" y="491"/>
                      <a:pt x="388" y="493"/>
                      <a:pt x="391" y="495"/>
                    </a:cubicBezTo>
                    <a:cubicBezTo>
                      <a:pt x="396" y="496"/>
                      <a:pt x="397" y="497"/>
                      <a:pt x="401" y="498"/>
                    </a:cubicBezTo>
                    <a:cubicBezTo>
                      <a:pt x="402" y="498"/>
                      <a:pt x="403" y="500"/>
                      <a:pt x="403" y="500"/>
                    </a:cubicBezTo>
                    <a:cubicBezTo>
                      <a:pt x="404" y="500"/>
                      <a:pt x="404" y="501"/>
                      <a:pt x="404" y="501"/>
                    </a:cubicBezTo>
                    <a:cubicBezTo>
                      <a:pt x="404" y="501"/>
                      <a:pt x="404" y="501"/>
                      <a:pt x="404" y="501"/>
                    </a:cubicBezTo>
                    <a:cubicBezTo>
                      <a:pt x="404" y="501"/>
                      <a:pt x="405" y="501"/>
                      <a:pt x="405" y="501"/>
                    </a:cubicBezTo>
                    <a:cubicBezTo>
                      <a:pt x="409" y="504"/>
                      <a:pt x="412" y="508"/>
                      <a:pt x="416" y="509"/>
                    </a:cubicBezTo>
                    <a:cubicBezTo>
                      <a:pt x="416" y="510"/>
                      <a:pt x="416" y="510"/>
                      <a:pt x="416" y="510"/>
                    </a:cubicBezTo>
                    <a:cubicBezTo>
                      <a:pt x="420" y="512"/>
                      <a:pt x="426" y="515"/>
                      <a:pt x="429" y="519"/>
                    </a:cubicBezTo>
                    <a:cubicBezTo>
                      <a:pt x="431" y="520"/>
                      <a:pt x="435" y="523"/>
                      <a:pt x="434" y="521"/>
                    </a:cubicBezTo>
                    <a:cubicBezTo>
                      <a:pt x="435" y="522"/>
                      <a:pt x="434" y="523"/>
                      <a:pt x="436" y="524"/>
                    </a:cubicBezTo>
                    <a:cubicBezTo>
                      <a:pt x="433" y="523"/>
                      <a:pt x="433" y="523"/>
                      <a:pt x="433" y="523"/>
                    </a:cubicBezTo>
                    <a:cubicBezTo>
                      <a:pt x="441" y="531"/>
                      <a:pt x="448" y="539"/>
                      <a:pt x="454" y="548"/>
                    </a:cubicBezTo>
                    <a:cubicBezTo>
                      <a:pt x="455" y="551"/>
                      <a:pt x="460" y="557"/>
                      <a:pt x="461" y="563"/>
                    </a:cubicBezTo>
                    <a:cubicBezTo>
                      <a:pt x="463" y="567"/>
                      <a:pt x="465" y="573"/>
                      <a:pt x="467" y="575"/>
                    </a:cubicBezTo>
                    <a:cubicBezTo>
                      <a:pt x="466" y="576"/>
                      <a:pt x="466" y="576"/>
                      <a:pt x="466" y="576"/>
                    </a:cubicBezTo>
                    <a:cubicBezTo>
                      <a:pt x="468" y="580"/>
                      <a:pt x="469" y="587"/>
                      <a:pt x="470" y="593"/>
                    </a:cubicBezTo>
                    <a:cubicBezTo>
                      <a:pt x="470" y="597"/>
                      <a:pt x="471" y="597"/>
                      <a:pt x="472" y="600"/>
                    </a:cubicBezTo>
                    <a:cubicBezTo>
                      <a:pt x="471" y="600"/>
                      <a:pt x="471" y="600"/>
                      <a:pt x="471" y="600"/>
                    </a:cubicBezTo>
                    <a:cubicBezTo>
                      <a:pt x="472" y="603"/>
                      <a:pt x="473" y="604"/>
                      <a:pt x="474" y="606"/>
                    </a:cubicBezTo>
                    <a:cubicBezTo>
                      <a:pt x="474" y="608"/>
                      <a:pt x="474" y="608"/>
                      <a:pt x="474" y="611"/>
                    </a:cubicBezTo>
                    <a:cubicBezTo>
                      <a:pt x="473" y="608"/>
                      <a:pt x="472" y="606"/>
                      <a:pt x="471" y="605"/>
                    </a:cubicBezTo>
                    <a:cubicBezTo>
                      <a:pt x="471" y="609"/>
                      <a:pt x="473" y="613"/>
                      <a:pt x="472" y="615"/>
                    </a:cubicBezTo>
                    <a:cubicBezTo>
                      <a:pt x="471" y="619"/>
                      <a:pt x="471" y="621"/>
                      <a:pt x="472" y="622"/>
                    </a:cubicBezTo>
                    <a:cubicBezTo>
                      <a:pt x="472" y="622"/>
                      <a:pt x="472" y="624"/>
                      <a:pt x="471" y="622"/>
                    </a:cubicBezTo>
                    <a:cubicBezTo>
                      <a:pt x="471" y="625"/>
                      <a:pt x="471" y="626"/>
                      <a:pt x="472" y="628"/>
                    </a:cubicBezTo>
                    <a:cubicBezTo>
                      <a:pt x="472" y="627"/>
                      <a:pt x="472" y="627"/>
                      <a:pt x="472" y="626"/>
                    </a:cubicBezTo>
                    <a:cubicBezTo>
                      <a:pt x="472" y="627"/>
                      <a:pt x="472" y="630"/>
                      <a:pt x="473" y="630"/>
                    </a:cubicBezTo>
                    <a:cubicBezTo>
                      <a:pt x="473" y="628"/>
                      <a:pt x="473" y="628"/>
                      <a:pt x="473" y="626"/>
                    </a:cubicBezTo>
                    <a:cubicBezTo>
                      <a:pt x="474" y="627"/>
                      <a:pt x="474" y="632"/>
                      <a:pt x="473" y="633"/>
                    </a:cubicBezTo>
                    <a:cubicBezTo>
                      <a:pt x="472" y="634"/>
                      <a:pt x="472" y="630"/>
                      <a:pt x="471" y="631"/>
                    </a:cubicBezTo>
                    <a:cubicBezTo>
                      <a:pt x="472" y="634"/>
                      <a:pt x="472" y="636"/>
                      <a:pt x="472" y="638"/>
                    </a:cubicBezTo>
                    <a:cubicBezTo>
                      <a:pt x="472" y="637"/>
                      <a:pt x="473" y="635"/>
                      <a:pt x="474" y="636"/>
                    </a:cubicBezTo>
                    <a:cubicBezTo>
                      <a:pt x="473" y="633"/>
                      <a:pt x="473" y="633"/>
                      <a:pt x="473" y="633"/>
                    </a:cubicBezTo>
                    <a:cubicBezTo>
                      <a:pt x="474" y="633"/>
                      <a:pt x="474" y="633"/>
                      <a:pt x="474" y="633"/>
                    </a:cubicBezTo>
                    <a:cubicBezTo>
                      <a:pt x="474" y="628"/>
                      <a:pt x="476" y="625"/>
                      <a:pt x="475" y="620"/>
                    </a:cubicBezTo>
                    <a:cubicBezTo>
                      <a:pt x="474" y="622"/>
                      <a:pt x="474" y="622"/>
                      <a:pt x="474" y="622"/>
                    </a:cubicBezTo>
                    <a:cubicBezTo>
                      <a:pt x="474" y="619"/>
                      <a:pt x="473" y="616"/>
                      <a:pt x="474" y="614"/>
                    </a:cubicBezTo>
                    <a:cubicBezTo>
                      <a:pt x="475" y="615"/>
                      <a:pt x="475" y="614"/>
                      <a:pt x="476" y="614"/>
                    </a:cubicBezTo>
                    <a:cubicBezTo>
                      <a:pt x="475" y="613"/>
                      <a:pt x="475" y="613"/>
                      <a:pt x="475" y="612"/>
                    </a:cubicBezTo>
                    <a:cubicBezTo>
                      <a:pt x="477" y="613"/>
                      <a:pt x="477" y="613"/>
                      <a:pt x="477" y="613"/>
                    </a:cubicBezTo>
                    <a:cubicBezTo>
                      <a:pt x="475" y="612"/>
                      <a:pt x="476" y="605"/>
                      <a:pt x="475" y="604"/>
                    </a:cubicBezTo>
                    <a:cubicBezTo>
                      <a:pt x="476" y="604"/>
                      <a:pt x="476" y="604"/>
                      <a:pt x="476" y="604"/>
                    </a:cubicBezTo>
                    <a:cubicBezTo>
                      <a:pt x="476" y="600"/>
                      <a:pt x="475" y="605"/>
                      <a:pt x="475" y="602"/>
                    </a:cubicBezTo>
                    <a:cubicBezTo>
                      <a:pt x="475" y="600"/>
                      <a:pt x="476" y="601"/>
                      <a:pt x="477" y="599"/>
                    </a:cubicBezTo>
                    <a:cubicBezTo>
                      <a:pt x="476" y="594"/>
                      <a:pt x="474" y="587"/>
                      <a:pt x="474" y="582"/>
                    </a:cubicBezTo>
                    <a:cubicBezTo>
                      <a:pt x="473" y="578"/>
                      <a:pt x="471" y="574"/>
                      <a:pt x="469" y="571"/>
                    </a:cubicBezTo>
                    <a:cubicBezTo>
                      <a:pt x="468" y="568"/>
                      <a:pt x="471" y="571"/>
                      <a:pt x="469" y="568"/>
                    </a:cubicBezTo>
                    <a:cubicBezTo>
                      <a:pt x="470" y="568"/>
                      <a:pt x="470" y="567"/>
                      <a:pt x="470" y="567"/>
                    </a:cubicBezTo>
                    <a:cubicBezTo>
                      <a:pt x="470" y="566"/>
                      <a:pt x="468" y="560"/>
                      <a:pt x="468" y="564"/>
                    </a:cubicBezTo>
                    <a:cubicBezTo>
                      <a:pt x="466" y="559"/>
                      <a:pt x="464" y="553"/>
                      <a:pt x="461" y="549"/>
                    </a:cubicBezTo>
                    <a:cubicBezTo>
                      <a:pt x="462" y="550"/>
                      <a:pt x="463" y="550"/>
                      <a:pt x="463" y="549"/>
                    </a:cubicBezTo>
                    <a:cubicBezTo>
                      <a:pt x="461" y="547"/>
                      <a:pt x="458" y="543"/>
                      <a:pt x="456" y="540"/>
                    </a:cubicBezTo>
                    <a:cubicBezTo>
                      <a:pt x="455" y="540"/>
                      <a:pt x="456" y="541"/>
                      <a:pt x="455" y="541"/>
                    </a:cubicBezTo>
                    <a:cubicBezTo>
                      <a:pt x="454" y="541"/>
                      <a:pt x="453" y="540"/>
                      <a:pt x="453" y="539"/>
                    </a:cubicBezTo>
                    <a:cubicBezTo>
                      <a:pt x="453" y="538"/>
                      <a:pt x="455" y="538"/>
                      <a:pt x="452" y="534"/>
                    </a:cubicBezTo>
                    <a:cubicBezTo>
                      <a:pt x="454" y="534"/>
                      <a:pt x="456" y="540"/>
                      <a:pt x="456" y="538"/>
                    </a:cubicBezTo>
                    <a:cubicBezTo>
                      <a:pt x="458" y="538"/>
                      <a:pt x="463" y="545"/>
                      <a:pt x="463" y="547"/>
                    </a:cubicBezTo>
                    <a:cubicBezTo>
                      <a:pt x="466" y="549"/>
                      <a:pt x="461" y="544"/>
                      <a:pt x="463" y="544"/>
                    </a:cubicBezTo>
                    <a:cubicBezTo>
                      <a:pt x="461" y="541"/>
                      <a:pt x="460" y="540"/>
                      <a:pt x="457" y="536"/>
                    </a:cubicBezTo>
                    <a:cubicBezTo>
                      <a:pt x="456" y="536"/>
                      <a:pt x="457" y="538"/>
                      <a:pt x="455" y="536"/>
                    </a:cubicBezTo>
                    <a:cubicBezTo>
                      <a:pt x="451" y="533"/>
                      <a:pt x="452" y="531"/>
                      <a:pt x="452" y="530"/>
                    </a:cubicBezTo>
                    <a:cubicBezTo>
                      <a:pt x="452" y="530"/>
                      <a:pt x="453" y="531"/>
                      <a:pt x="453" y="532"/>
                    </a:cubicBezTo>
                    <a:cubicBezTo>
                      <a:pt x="452" y="529"/>
                      <a:pt x="451" y="529"/>
                      <a:pt x="449" y="526"/>
                    </a:cubicBezTo>
                    <a:cubicBezTo>
                      <a:pt x="449" y="524"/>
                      <a:pt x="452" y="530"/>
                      <a:pt x="454" y="530"/>
                    </a:cubicBezTo>
                    <a:cubicBezTo>
                      <a:pt x="453" y="528"/>
                      <a:pt x="453" y="528"/>
                      <a:pt x="453" y="528"/>
                    </a:cubicBezTo>
                    <a:cubicBezTo>
                      <a:pt x="450" y="524"/>
                      <a:pt x="451" y="527"/>
                      <a:pt x="448" y="523"/>
                    </a:cubicBezTo>
                    <a:cubicBezTo>
                      <a:pt x="449" y="523"/>
                      <a:pt x="449" y="523"/>
                      <a:pt x="449" y="523"/>
                    </a:cubicBezTo>
                    <a:cubicBezTo>
                      <a:pt x="447" y="521"/>
                      <a:pt x="447" y="521"/>
                      <a:pt x="447" y="521"/>
                    </a:cubicBezTo>
                    <a:cubicBezTo>
                      <a:pt x="446" y="521"/>
                      <a:pt x="446" y="523"/>
                      <a:pt x="448" y="525"/>
                    </a:cubicBezTo>
                    <a:cubicBezTo>
                      <a:pt x="445" y="524"/>
                      <a:pt x="446" y="523"/>
                      <a:pt x="443" y="520"/>
                    </a:cubicBezTo>
                    <a:cubicBezTo>
                      <a:pt x="441" y="520"/>
                      <a:pt x="444" y="521"/>
                      <a:pt x="443" y="522"/>
                    </a:cubicBezTo>
                    <a:cubicBezTo>
                      <a:pt x="443" y="523"/>
                      <a:pt x="441" y="521"/>
                      <a:pt x="439" y="519"/>
                    </a:cubicBezTo>
                    <a:cubicBezTo>
                      <a:pt x="437" y="517"/>
                      <a:pt x="439" y="517"/>
                      <a:pt x="438" y="516"/>
                    </a:cubicBezTo>
                    <a:cubicBezTo>
                      <a:pt x="439" y="516"/>
                      <a:pt x="441" y="518"/>
                      <a:pt x="440" y="518"/>
                    </a:cubicBezTo>
                    <a:cubicBezTo>
                      <a:pt x="444" y="521"/>
                      <a:pt x="440" y="515"/>
                      <a:pt x="443" y="517"/>
                    </a:cubicBezTo>
                    <a:cubicBezTo>
                      <a:pt x="441" y="514"/>
                      <a:pt x="440" y="515"/>
                      <a:pt x="439" y="514"/>
                    </a:cubicBezTo>
                    <a:cubicBezTo>
                      <a:pt x="440" y="515"/>
                      <a:pt x="438" y="515"/>
                      <a:pt x="438" y="515"/>
                    </a:cubicBezTo>
                    <a:cubicBezTo>
                      <a:pt x="432" y="513"/>
                      <a:pt x="437" y="511"/>
                      <a:pt x="432" y="508"/>
                    </a:cubicBezTo>
                    <a:cubicBezTo>
                      <a:pt x="432" y="510"/>
                      <a:pt x="425" y="505"/>
                      <a:pt x="427" y="509"/>
                    </a:cubicBezTo>
                    <a:cubicBezTo>
                      <a:pt x="426" y="508"/>
                      <a:pt x="424" y="508"/>
                      <a:pt x="423" y="507"/>
                    </a:cubicBezTo>
                    <a:cubicBezTo>
                      <a:pt x="425" y="507"/>
                      <a:pt x="422" y="505"/>
                      <a:pt x="425" y="505"/>
                    </a:cubicBezTo>
                    <a:cubicBezTo>
                      <a:pt x="423" y="504"/>
                      <a:pt x="423" y="504"/>
                      <a:pt x="423" y="504"/>
                    </a:cubicBezTo>
                    <a:cubicBezTo>
                      <a:pt x="426" y="505"/>
                      <a:pt x="426" y="505"/>
                      <a:pt x="426" y="505"/>
                    </a:cubicBezTo>
                    <a:cubicBezTo>
                      <a:pt x="426" y="505"/>
                      <a:pt x="426" y="504"/>
                      <a:pt x="426" y="504"/>
                    </a:cubicBezTo>
                    <a:cubicBezTo>
                      <a:pt x="427" y="504"/>
                      <a:pt x="428" y="504"/>
                      <a:pt x="429" y="505"/>
                    </a:cubicBezTo>
                    <a:cubicBezTo>
                      <a:pt x="429" y="505"/>
                      <a:pt x="430" y="505"/>
                      <a:pt x="431" y="506"/>
                    </a:cubicBezTo>
                    <a:cubicBezTo>
                      <a:pt x="431" y="506"/>
                      <a:pt x="430" y="505"/>
                      <a:pt x="429" y="505"/>
                    </a:cubicBezTo>
                    <a:cubicBezTo>
                      <a:pt x="440" y="506"/>
                      <a:pt x="450" y="507"/>
                      <a:pt x="461" y="508"/>
                    </a:cubicBezTo>
                    <a:cubicBezTo>
                      <a:pt x="468" y="508"/>
                      <a:pt x="477" y="507"/>
                      <a:pt x="483" y="506"/>
                    </a:cubicBezTo>
                    <a:cubicBezTo>
                      <a:pt x="496" y="504"/>
                      <a:pt x="510" y="501"/>
                      <a:pt x="522" y="495"/>
                    </a:cubicBezTo>
                    <a:cubicBezTo>
                      <a:pt x="528" y="492"/>
                      <a:pt x="533" y="489"/>
                      <a:pt x="538" y="486"/>
                    </a:cubicBezTo>
                    <a:cubicBezTo>
                      <a:pt x="538" y="486"/>
                      <a:pt x="538" y="487"/>
                      <a:pt x="538" y="487"/>
                    </a:cubicBezTo>
                    <a:cubicBezTo>
                      <a:pt x="538" y="487"/>
                      <a:pt x="538" y="487"/>
                      <a:pt x="538" y="487"/>
                    </a:cubicBezTo>
                    <a:cubicBezTo>
                      <a:pt x="538" y="488"/>
                      <a:pt x="539" y="487"/>
                      <a:pt x="539" y="487"/>
                    </a:cubicBezTo>
                    <a:cubicBezTo>
                      <a:pt x="539" y="488"/>
                      <a:pt x="537" y="488"/>
                      <a:pt x="537" y="488"/>
                    </a:cubicBezTo>
                    <a:cubicBezTo>
                      <a:pt x="537" y="489"/>
                      <a:pt x="538" y="490"/>
                      <a:pt x="538" y="491"/>
                    </a:cubicBezTo>
                    <a:cubicBezTo>
                      <a:pt x="538" y="492"/>
                      <a:pt x="538" y="493"/>
                      <a:pt x="539" y="494"/>
                    </a:cubicBezTo>
                    <a:cubicBezTo>
                      <a:pt x="539" y="494"/>
                      <a:pt x="538" y="494"/>
                      <a:pt x="538" y="494"/>
                    </a:cubicBezTo>
                    <a:cubicBezTo>
                      <a:pt x="538" y="494"/>
                      <a:pt x="538" y="494"/>
                      <a:pt x="537" y="495"/>
                    </a:cubicBezTo>
                    <a:cubicBezTo>
                      <a:pt x="538" y="495"/>
                      <a:pt x="537" y="496"/>
                      <a:pt x="538" y="495"/>
                    </a:cubicBezTo>
                    <a:cubicBezTo>
                      <a:pt x="538" y="496"/>
                      <a:pt x="538" y="497"/>
                      <a:pt x="538" y="498"/>
                    </a:cubicBezTo>
                    <a:cubicBezTo>
                      <a:pt x="538" y="498"/>
                      <a:pt x="538" y="498"/>
                      <a:pt x="537" y="498"/>
                    </a:cubicBezTo>
                    <a:cubicBezTo>
                      <a:pt x="538" y="499"/>
                      <a:pt x="538" y="500"/>
                      <a:pt x="538" y="500"/>
                    </a:cubicBezTo>
                    <a:cubicBezTo>
                      <a:pt x="539" y="500"/>
                      <a:pt x="539" y="500"/>
                      <a:pt x="540" y="500"/>
                    </a:cubicBezTo>
                    <a:close/>
                    <a:moveTo>
                      <a:pt x="538" y="485"/>
                    </a:moveTo>
                    <a:cubicBezTo>
                      <a:pt x="538" y="485"/>
                      <a:pt x="538" y="485"/>
                      <a:pt x="538" y="485"/>
                    </a:cubicBezTo>
                    <a:cubicBezTo>
                      <a:pt x="538" y="485"/>
                      <a:pt x="538" y="485"/>
                      <a:pt x="538" y="485"/>
                    </a:cubicBezTo>
                    <a:close/>
                    <a:moveTo>
                      <a:pt x="539" y="485"/>
                    </a:moveTo>
                    <a:cubicBezTo>
                      <a:pt x="539" y="485"/>
                      <a:pt x="539" y="485"/>
                      <a:pt x="539" y="485"/>
                    </a:cubicBezTo>
                    <a:cubicBezTo>
                      <a:pt x="539" y="485"/>
                      <a:pt x="539" y="485"/>
                      <a:pt x="539" y="485"/>
                    </a:cubicBezTo>
                    <a:cubicBezTo>
                      <a:pt x="539" y="485"/>
                      <a:pt x="539" y="485"/>
                      <a:pt x="539" y="485"/>
                    </a:cubicBezTo>
                    <a:close/>
                    <a:moveTo>
                      <a:pt x="574" y="391"/>
                    </a:moveTo>
                    <a:cubicBezTo>
                      <a:pt x="574" y="404"/>
                      <a:pt x="571" y="418"/>
                      <a:pt x="567" y="431"/>
                    </a:cubicBezTo>
                    <a:cubicBezTo>
                      <a:pt x="565" y="433"/>
                      <a:pt x="568" y="428"/>
                      <a:pt x="566" y="429"/>
                    </a:cubicBezTo>
                    <a:cubicBezTo>
                      <a:pt x="567" y="429"/>
                      <a:pt x="566" y="431"/>
                      <a:pt x="564" y="435"/>
                    </a:cubicBezTo>
                    <a:cubicBezTo>
                      <a:pt x="564" y="435"/>
                      <a:pt x="564" y="435"/>
                      <a:pt x="564" y="435"/>
                    </a:cubicBezTo>
                    <a:cubicBezTo>
                      <a:pt x="564" y="437"/>
                      <a:pt x="563" y="437"/>
                      <a:pt x="562" y="439"/>
                    </a:cubicBezTo>
                    <a:cubicBezTo>
                      <a:pt x="562" y="439"/>
                      <a:pt x="562" y="439"/>
                      <a:pt x="562" y="439"/>
                    </a:cubicBezTo>
                    <a:cubicBezTo>
                      <a:pt x="562" y="442"/>
                      <a:pt x="559" y="443"/>
                      <a:pt x="560" y="444"/>
                    </a:cubicBezTo>
                    <a:cubicBezTo>
                      <a:pt x="558" y="445"/>
                      <a:pt x="558" y="445"/>
                      <a:pt x="558" y="445"/>
                    </a:cubicBezTo>
                    <a:cubicBezTo>
                      <a:pt x="559" y="448"/>
                      <a:pt x="556" y="448"/>
                      <a:pt x="556" y="450"/>
                    </a:cubicBezTo>
                    <a:cubicBezTo>
                      <a:pt x="556" y="450"/>
                      <a:pt x="556" y="450"/>
                      <a:pt x="556" y="450"/>
                    </a:cubicBezTo>
                    <a:cubicBezTo>
                      <a:pt x="554" y="452"/>
                      <a:pt x="554" y="457"/>
                      <a:pt x="552" y="457"/>
                    </a:cubicBezTo>
                    <a:cubicBezTo>
                      <a:pt x="551" y="459"/>
                      <a:pt x="549" y="462"/>
                      <a:pt x="549" y="463"/>
                    </a:cubicBezTo>
                    <a:cubicBezTo>
                      <a:pt x="549" y="463"/>
                      <a:pt x="548" y="463"/>
                      <a:pt x="548" y="462"/>
                    </a:cubicBezTo>
                    <a:cubicBezTo>
                      <a:pt x="542" y="471"/>
                      <a:pt x="533" y="478"/>
                      <a:pt x="526" y="485"/>
                    </a:cubicBezTo>
                    <a:cubicBezTo>
                      <a:pt x="525" y="485"/>
                      <a:pt x="526" y="484"/>
                      <a:pt x="526" y="484"/>
                    </a:cubicBezTo>
                    <a:cubicBezTo>
                      <a:pt x="521" y="488"/>
                      <a:pt x="515" y="488"/>
                      <a:pt x="512" y="492"/>
                    </a:cubicBezTo>
                    <a:cubicBezTo>
                      <a:pt x="511" y="494"/>
                      <a:pt x="511" y="494"/>
                      <a:pt x="511" y="494"/>
                    </a:cubicBezTo>
                    <a:cubicBezTo>
                      <a:pt x="509" y="494"/>
                      <a:pt x="509" y="493"/>
                      <a:pt x="508" y="493"/>
                    </a:cubicBezTo>
                    <a:cubicBezTo>
                      <a:pt x="507" y="495"/>
                      <a:pt x="503" y="495"/>
                      <a:pt x="503" y="496"/>
                    </a:cubicBezTo>
                    <a:cubicBezTo>
                      <a:pt x="502" y="496"/>
                      <a:pt x="503" y="496"/>
                      <a:pt x="502" y="496"/>
                    </a:cubicBezTo>
                    <a:cubicBezTo>
                      <a:pt x="500" y="496"/>
                      <a:pt x="497" y="499"/>
                      <a:pt x="495" y="499"/>
                    </a:cubicBezTo>
                    <a:cubicBezTo>
                      <a:pt x="495" y="498"/>
                      <a:pt x="495" y="498"/>
                      <a:pt x="495" y="498"/>
                    </a:cubicBezTo>
                    <a:cubicBezTo>
                      <a:pt x="482" y="500"/>
                      <a:pt x="464" y="499"/>
                      <a:pt x="453" y="502"/>
                    </a:cubicBezTo>
                    <a:cubicBezTo>
                      <a:pt x="450" y="502"/>
                      <a:pt x="452" y="500"/>
                      <a:pt x="451" y="500"/>
                    </a:cubicBezTo>
                    <a:cubicBezTo>
                      <a:pt x="441" y="502"/>
                      <a:pt x="431" y="499"/>
                      <a:pt x="422" y="499"/>
                    </a:cubicBezTo>
                    <a:cubicBezTo>
                      <a:pt x="422" y="499"/>
                      <a:pt x="422" y="499"/>
                      <a:pt x="422" y="499"/>
                    </a:cubicBezTo>
                    <a:cubicBezTo>
                      <a:pt x="420" y="498"/>
                      <a:pt x="420" y="498"/>
                      <a:pt x="420" y="499"/>
                    </a:cubicBezTo>
                    <a:cubicBezTo>
                      <a:pt x="420" y="499"/>
                      <a:pt x="420" y="499"/>
                      <a:pt x="419" y="499"/>
                    </a:cubicBezTo>
                    <a:cubicBezTo>
                      <a:pt x="419" y="499"/>
                      <a:pt x="419" y="499"/>
                      <a:pt x="419" y="498"/>
                    </a:cubicBezTo>
                    <a:cubicBezTo>
                      <a:pt x="420" y="499"/>
                      <a:pt x="419" y="497"/>
                      <a:pt x="418" y="496"/>
                    </a:cubicBezTo>
                    <a:cubicBezTo>
                      <a:pt x="420" y="498"/>
                      <a:pt x="417" y="498"/>
                      <a:pt x="415" y="497"/>
                    </a:cubicBezTo>
                    <a:cubicBezTo>
                      <a:pt x="412" y="495"/>
                      <a:pt x="411" y="493"/>
                      <a:pt x="411" y="493"/>
                    </a:cubicBezTo>
                    <a:cubicBezTo>
                      <a:pt x="414" y="494"/>
                      <a:pt x="414" y="494"/>
                      <a:pt x="414" y="494"/>
                    </a:cubicBezTo>
                    <a:cubicBezTo>
                      <a:pt x="412" y="493"/>
                      <a:pt x="414" y="493"/>
                      <a:pt x="412" y="492"/>
                    </a:cubicBezTo>
                    <a:cubicBezTo>
                      <a:pt x="411" y="492"/>
                      <a:pt x="409" y="492"/>
                      <a:pt x="408" y="493"/>
                    </a:cubicBezTo>
                    <a:cubicBezTo>
                      <a:pt x="406" y="492"/>
                      <a:pt x="406" y="490"/>
                      <a:pt x="405" y="490"/>
                    </a:cubicBezTo>
                    <a:cubicBezTo>
                      <a:pt x="408" y="491"/>
                      <a:pt x="408" y="491"/>
                      <a:pt x="408" y="491"/>
                    </a:cubicBezTo>
                    <a:cubicBezTo>
                      <a:pt x="404" y="489"/>
                      <a:pt x="408" y="489"/>
                      <a:pt x="404" y="487"/>
                    </a:cubicBezTo>
                    <a:cubicBezTo>
                      <a:pt x="403" y="488"/>
                      <a:pt x="403" y="488"/>
                      <a:pt x="403" y="488"/>
                    </a:cubicBezTo>
                    <a:cubicBezTo>
                      <a:pt x="402" y="487"/>
                      <a:pt x="402" y="487"/>
                      <a:pt x="403" y="487"/>
                    </a:cubicBezTo>
                    <a:cubicBezTo>
                      <a:pt x="402" y="487"/>
                      <a:pt x="400" y="486"/>
                      <a:pt x="399" y="486"/>
                    </a:cubicBezTo>
                    <a:cubicBezTo>
                      <a:pt x="399" y="485"/>
                      <a:pt x="399" y="485"/>
                      <a:pt x="399" y="485"/>
                    </a:cubicBezTo>
                    <a:cubicBezTo>
                      <a:pt x="397" y="485"/>
                      <a:pt x="395" y="485"/>
                      <a:pt x="394" y="483"/>
                    </a:cubicBezTo>
                    <a:cubicBezTo>
                      <a:pt x="394" y="485"/>
                      <a:pt x="395" y="484"/>
                      <a:pt x="398" y="486"/>
                    </a:cubicBezTo>
                    <a:cubicBezTo>
                      <a:pt x="399" y="487"/>
                      <a:pt x="395" y="485"/>
                      <a:pt x="394" y="485"/>
                    </a:cubicBezTo>
                    <a:cubicBezTo>
                      <a:pt x="395" y="484"/>
                      <a:pt x="390" y="483"/>
                      <a:pt x="388" y="482"/>
                    </a:cubicBezTo>
                    <a:cubicBezTo>
                      <a:pt x="388" y="481"/>
                      <a:pt x="387" y="481"/>
                      <a:pt x="386" y="480"/>
                    </a:cubicBezTo>
                    <a:cubicBezTo>
                      <a:pt x="385" y="481"/>
                      <a:pt x="385" y="481"/>
                      <a:pt x="385" y="481"/>
                    </a:cubicBezTo>
                    <a:cubicBezTo>
                      <a:pt x="385" y="478"/>
                      <a:pt x="381" y="479"/>
                      <a:pt x="379" y="478"/>
                    </a:cubicBezTo>
                    <a:cubicBezTo>
                      <a:pt x="381" y="478"/>
                      <a:pt x="381" y="477"/>
                      <a:pt x="379" y="476"/>
                    </a:cubicBezTo>
                    <a:cubicBezTo>
                      <a:pt x="381" y="478"/>
                      <a:pt x="375" y="477"/>
                      <a:pt x="376" y="478"/>
                    </a:cubicBezTo>
                    <a:cubicBezTo>
                      <a:pt x="372" y="476"/>
                      <a:pt x="377" y="476"/>
                      <a:pt x="376" y="475"/>
                    </a:cubicBezTo>
                    <a:cubicBezTo>
                      <a:pt x="374" y="475"/>
                      <a:pt x="372" y="473"/>
                      <a:pt x="370" y="474"/>
                    </a:cubicBezTo>
                    <a:cubicBezTo>
                      <a:pt x="373" y="475"/>
                      <a:pt x="370" y="474"/>
                      <a:pt x="369" y="475"/>
                    </a:cubicBezTo>
                    <a:cubicBezTo>
                      <a:pt x="365" y="474"/>
                      <a:pt x="370" y="474"/>
                      <a:pt x="367" y="473"/>
                    </a:cubicBezTo>
                    <a:cubicBezTo>
                      <a:pt x="366" y="473"/>
                      <a:pt x="363" y="473"/>
                      <a:pt x="366" y="474"/>
                    </a:cubicBezTo>
                    <a:cubicBezTo>
                      <a:pt x="364" y="474"/>
                      <a:pt x="361" y="474"/>
                      <a:pt x="359" y="473"/>
                    </a:cubicBezTo>
                    <a:cubicBezTo>
                      <a:pt x="358" y="471"/>
                      <a:pt x="363" y="473"/>
                      <a:pt x="362" y="472"/>
                    </a:cubicBezTo>
                    <a:cubicBezTo>
                      <a:pt x="357" y="471"/>
                      <a:pt x="359" y="474"/>
                      <a:pt x="354" y="473"/>
                    </a:cubicBezTo>
                    <a:cubicBezTo>
                      <a:pt x="356" y="474"/>
                      <a:pt x="354" y="475"/>
                      <a:pt x="351" y="475"/>
                    </a:cubicBezTo>
                    <a:cubicBezTo>
                      <a:pt x="346" y="473"/>
                      <a:pt x="354" y="475"/>
                      <a:pt x="352" y="473"/>
                    </a:cubicBezTo>
                    <a:cubicBezTo>
                      <a:pt x="350" y="473"/>
                      <a:pt x="350" y="473"/>
                      <a:pt x="350" y="473"/>
                    </a:cubicBezTo>
                    <a:cubicBezTo>
                      <a:pt x="348" y="471"/>
                      <a:pt x="357" y="472"/>
                      <a:pt x="354" y="470"/>
                    </a:cubicBezTo>
                    <a:cubicBezTo>
                      <a:pt x="352" y="470"/>
                      <a:pt x="352" y="470"/>
                      <a:pt x="352" y="470"/>
                    </a:cubicBezTo>
                    <a:cubicBezTo>
                      <a:pt x="353" y="470"/>
                      <a:pt x="354" y="469"/>
                      <a:pt x="353" y="468"/>
                    </a:cubicBezTo>
                    <a:cubicBezTo>
                      <a:pt x="352" y="469"/>
                      <a:pt x="347" y="467"/>
                      <a:pt x="347" y="468"/>
                    </a:cubicBezTo>
                    <a:cubicBezTo>
                      <a:pt x="346" y="468"/>
                      <a:pt x="349" y="468"/>
                      <a:pt x="348" y="468"/>
                    </a:cubicBezTo>
                    <a:cubicBezTo>
                      <a:pt x="346" y="468"/>
                      <a:pt x="344" y="469"/>
                      <a:pt x="341" y="468"/>
                    </a:cubicBezTo>
                    <a:cubicBezTo>
                      <a:pt x="343" y="468"/>
                      <a:pt x="340" y="467"/>
                      <a:pt x="341" y="466"/>
                    </a:cubicBezTo>
                    <a:cubicBezTo>
                      <a:pt x="339" y="466"/>
                      <a:pt x="340" y="467"/>
                      <a:pt x="338" y="466"/>
                    </a:cubicBezTo>
                    <a:cubicBezTo>
                      <a:pt x="338" y="466"/>
                      <a:pt x="338" y="466"/>
                      <a:pt x="338" y="466"/>
                    </a:cubicBezTo>
                    <a:cubicBezTo>
                      <a:pt x="329" y="464"/>
                      <a:pt x="316" y="463"/>
                      <a:pt x="308" y="465"/>
                    </a:cubicBezTo>
                    <a:cubicBezTo>
                      <a:pt x="306" y="464"/>
                      <a:pt x="303" y="464"/>
                      <a:pt x="298" y="463"/>
                    </a:cubicBezTo>
                    <a:cubicBezTo>
                      <a:pt x="300" y="463"/>
                      <a:pt x="298" y="464"/>
                      <a:pt x="297" y="464"/>
                    </a:cubicBezTo>
                    <a:cubicBezTo>
                      <a:pt x="295" y="464"/>
                      <a:pt x="295" y="464"/>
                      <a:pt x="295" y="464"/>
                    </a:cubicBezTo>
                    <a:cubicBezTo>
                      <a:pt x="296" y="464"/>
                      <a:pt x="296" y="464"/>
                      <a:pt x="296" y="464"/>
                    </a:cubicBezTo>
                    <a:cubicBezTo>
                      <a:pt x="295" y="463"/>
                      <a:pt x="295" y="463"/>
                      <a:pt x="295" y="463"/>
                    </a:cubicBezTo>
                    <a:cubicBezTo>
                      <a:pt x="294" y="463"/>
                      <a:pt x="294" y="463"/>
                      <a:pt x="294" y="463"/>
                    </a:cubicBezTo>
                    <a:cubicBezTo>
                      <a:pt x="294" y="463"/>
                      <a:pt x="294" y="463"/>
                      <a:pt x="294" y="463"/>
                    </a:cubicBezTo>
                    <a:cubicBezTo>
                      <a:pt x="293" y="463"/>
                      <a:pt x="293" y="463"/>
                      <a:pt x="293" y="463"/>
                    </a:cubicBezTo>
                    <a:cubicBezTo>
                      <a:pt x="294" y="462"/>
                      <a:pt x="294" y="462"/>
                      <a:pt x="294" y="462"/>
                    </a:cubicBezTo>
                    <a:cubicBezTo>
                      <a:pt x="290" y="461"/>
                      <a:pt x="288" y="459"/>
                      <a:pt x="284" y="458"/>
                    </a:cubicBezTo>
                    <a:cubicBezTo>
                      <a:pt x="285" y="459"/>
                      <a:pt x="285" y="459"/>
                      <a:pt x="285" y="459"/>
                    </a:cubicBezTo>
                    <a:cubicBezTo>
                      <a:pt x="283" y="458"/>
                      <a:pt x="280" y="458"/>
                      <a:pt x="279" y="456"/>
                    </a:cubicBezTo>
                    <a:cubicBezTo>
                      <a:pt x="280" y="456"/>
                      <a:pt x="279" y="456"/>
                      <a:pt x="280" y="455"/>
                    </a:cubicBezTo>
                    <a:cubicBezTo>
                      <a:pt x="279" y="455"/>
                      <a:pt x="278" y="455"/>
                      <a:pt x="278" y="455"/>
                    </a:cubicBezTo>
                    <a:cubicBezTo>
                      <a:pt x="280" y="454"/>
                      <a:pt x="280" y="454"/>
                      <a:pt x="280" y="454"/>
                    </a:cubicBezTo>
                    <a:cubicBezTo>
                      <a:pt x="278" y="455"/>
                      <a:pt x="274" y="451"/>
                      <a:pt x="273" y="451"/>
                    </a:cubicBezTo>
                    <a:cubicBezTo>
                      <a:pt x="273" y="451"/>
                      <a:pt x="273" y="451"/>
                      <a:pt x="273" y="451"/>
                    </a:cubicBezTo>
                    <a:cubicBezTo>
                      <a:pt x="270" y="448"/>
                      <a:pt x="273" y="452"/>
                      <a:pt x="271" y="451"/>
                    </a:cubicBezTo>
                    <a:cubicBezTo>
                      <a:pt x="269" y="449"/>
                      <a:pt x="271" y="449"/>
                      <a:pt x="270" y="447"/>
                    </a:cubicBezTo>
                    <a:cubicBezTo>
                      <a:pt x="267" y="445"/>
                      <a:pt x="262" y="443"/>
                      <a:pt x="260" y="439"/>
                    </a:cubicBezTo>
                    <a:cubicBezTo>
                      <a:pt x="252" y="433"/>
                      <a:pt x="252" y="433"/>
                      <a:pt x="252" y="433"/>
                    </a:cubicBezTo>
                    <a:cubicBezTo>
                      <a:pt x="251" y="431"/>
                      <a:pt x="254" y="432"/>
                      <a:pt x="251" y="431"/>
                    </a:cubicBezTo>
                    <a:cubicBezTo>
                      <a:pt x="252" y="431"/>
                      <a:pt x="252" y="430"/>
                      <a:pt x="253" y="429"/>
                    </a:cubicBezTo>
                    <a:cubicBezTo>
                      <a:pt x="252" y="430"/>
                      <a:pt x="252" y="429"/>
                      <a:pt x="251" y="428"/>
                    </a:cubicBezTo>
                    <a:cubicBezTo>
                      <a:pt x="251" y="427"/>
                      <a:pt x="250" y="426"/>
                      <a:pt x="250" y="428"/>
                    </a:cubicBezTo>
                    <a:cubicBezTo>
                      <a:pt x="249" y="426"/>
                      <a:pt x="249" y="424"/>
                      <a:pt x="248" y="422"/>
                    </a:cubicBezTo>
                    <a:cubicBezTo>
                      <a:pt x="248" y="421"/>
                      <a:pt x="248" y="419"/>
                      <a:pt x="249" y="417"/>
                    </a:cubicBezTo>
                    <a:cubicBezTo>
                      <a:pt x="248" y="418"/>
                      <a:pt x="249" y="419"/>
                      <a:pt x="250" y="418"/>
                    </a:cubicBezTo>
                    <a:cubicBezTo>
                      <a:pt x="249" y="416"/>
                      <a:pt x="250" y="412"/>
                      <a:pt x="251" y="409"/>
                    </a:cubicBezTo>
                    <a:cubicBezTo>
                      <a:pt x="250" y="409"/>
                      <a:pt x="250" y="410"/>
                      <a:pt x="249" y="409"/>
                    </a:cubicBezTo>
                    <a:cubicBezTo>
                      <a:pt x="249" y="409"/>
                      <a:pt x="249" y="408"/>
                      <a:pt x="249" y="407"/>
                    </a:cubicBezTo>
                    <a:cubicBezTo>
                      <a:pt x="250" y="407"/>
                      <a:pt x="252" y="407"/>
                      <a:pt x="253" y="404"/>
                    </a:cubicBezTo>
                    <a:cubicBezTo>
                      <a:pt x="254" y="406"/>
                      <a:pt x="251" y="409"/>
                      <a:pt x="253" y="409"/>
                    </a:cubicBezTo>
                    <a:cubicBezTo>
                      <a:pt x="253" y="410"/>
                      <a:pt x="252" y="416"/>
                      <a:pt x="251" y="417"/>
                    </a:cubicBezTo>
                    <a:cubicBezTo>
                      <a:pt x="252" y="419"/>
                      <a:pt x="252" y="415"/>
                      <a:pt x="253" y="415"/>
                    </a:cubicBezTo>
                    <a:cubicBezTo>
                      <a:pt x="253" y="413"/>
                      <a:pt x="253" y="412"/>
                      <a:pt x="254" y="408"/>
                    </a:cubicBezTo>
                    <a:cubicBezTo>
                      <a:pt x="253" y="408"/>
                      <a:pt x="253" y="409"/>
                      <a:pt x="253" y="407"/>
                    </a:cubicBezTo>
                    <a:cubicBezTo>
                      <a:pt x="253" y="403"/>
                      <a:pt x="256" y="404"/>
                      <a:pt x="256" y="403"/>
                    </a:cubicBezTo>
                    <a:cubicBezTo>
                      <a:pt x="256" y="403"/>
                      <a:pt x="256" y="404"/>
                      <a:pt x="256" y="404"/>
                    </a:cubicBezTo>
                    <a:cubicBezTo>
                      <a:pt x="257" y="403"/>
                      <a:pt x="256" y="401"/>
                      <a:pt x="258" y="399"/>
                    </a:cubicBezTo>
                    <a:cubicBezTo>
                      <a:pt x="260" y="399"/>
                      <a:pt x="256" y="403"/>
                      <a:pt x="257" y="404"/>
                    </a:cubicBezTo>
                    <a:cubicBezTo>
                      <a:pt x="259" y="403"/>
                      <a:pt x="259" y="403"/>
                      <a:pt x="259" y="403"/>
                    </a:cubicBezTo>
                    <a:cubicBezTo>
                      <a:pt x="260" y="400"/>
                      <a:pt x="258" y="402"/>
                      <a:pt x="260" y="398"/>
                    </a:cubicBezTo>
                    <a:cubicBezTo>
                      <a:pt x="260" y="399"/>
                      <a:pt x="260" y="399"/>
                      <a:pt x="260" y="399"/>
                    </a:cubicBezTo>
                    <a:cubicBezTo>
                      <a:pt x="261" y="397"/>
                      <a:pt x="261" y="397"/>
                      <a:pt x="261" y="397"/>
                    </a:cubicBezTo>
                    <a:cubicBezTo>
                      <a:pt x="260" y="396"/>
                      <a:pt x="259" y="396"/>
                      <a:pt x="258" y="398"/>
                    </a:cubicBezTo>
                    <a:cubicBezTo>
                      <a:pt x="258" y="396"/>
                      <a:pt x="259" y="396"/>
                      <a:pt x="260" y="393"/>
                    </a:cubicBezTo>
                    <a:cubicBezTo>
                      <a:pt x="260" y="392"/>
                      <a:pt x="260" y="395"/>
                      <a:pt x="259" y="394"/>
                    </a:cubicBezTo>
                    <a:cubicBezTo>
                      <a:pt x="258" y="394"/>
                      <a:pt x="259" y="392"/>
                      <a:pt x="260" y="391"/>
                    </a:cubicBezTo>
                    <a:cubicBezTo>
                      <a:pt x="261" y="388"/>
                      <a:pt x="262" y="390"/>
                      <a:pt x="263" y="389"/>
                    </a:cubicBezTo>
                    <a:cubicBezTo>
                      <a:pt x="262" y="390"/>
                      <a:pt x="262" y="392"/>
                      <a:pt x="261" y="391"/>
                    </a:cubicBezTo>
                    <a:cubicBezTo>
                      <a:pt x="260" y="395"/>
                      <a:pt x="264" y="391"/>
                      <a:pt x="263" y="393"/>
                    </a:cubicBezTo>
                    <a:cubicBezTo>
                      <a:pt x="265" y="392"/>
                      <a:pt x="264" y="391"/>
                      <a:pt x="264" y="390"/>
                    </a:cubicBezTo>
                    <a:cubicBezTo>
                      <a:pt x="264" y="390"/>
                      <a:pt x="264" y="389"/>
                      <a:pt x="263" y="389"/>
                    </a:cubicBezTo>
                    <a:cubicBezTo>
                      <a:pt x="263" y="384"/>
                      <a:pt x="266" y="388"/>
                      <a:pt x="268" y="384"/>
                    </a:cubicBezTo>
                    <a:cubicBezTo>
                      <a:pt x="266" y="384"/>
                      <a:pt x="270" y="378"/>
                      <a:pt x="266" y="380"/>
                    </a:cubicBezTo>
                    <a:cubicBezTo>
                      <a:pt x="267" y="379"/>
                      <a:pt x="267" y="377"/>
                      <a:pt x="268" y="377"/>
                    </a:cubicBezTo>
                    <a:cubicBezTo>
                      <a:pt x="268" y="378"/>
                      <a:pt x="270" y="376"/>
                      <a:pt x="270" y="378"/>
                    </a:cubicBezTo>
                    <a:cubicBezTo>
                      <a:pt x="271" y="377"/>
                      <a:pt x="271" y="377"/>
                      <a:pt x="271" y="377"/>
                    </a:cubicBezTo>
                    <a:cubicBezTo>
                      <a:pt x="270" y="379"/>
                      <a:pt x="270" y="379"/>
                      <a:pt x="270" y="379"/>
                    </a:cubicBezTo>
                    <a:cubicBezTo>
                      <a:pt x="272" y="379"/>
                      <a:pt x="275" y="377"/>
                      <a:pt x="276" y="377"/>
                    </a:cubicBezTo>
                    <a:cubicBezTo>
                      <a:pt x="277" y="375"/>
                      <a:pt x="274" y="377"/>
                      <a:pt x="276" y="375"/>
                    </a:cubicBezTo>
                    <a:cubicBezTo>
                      <a:pt x="276" y="376"/>
                      <a:pt x="277" y="375"/>
                      <a:pt x="278" y="374"/>
                    </a:cubicBezTo>
                    <a:cubicBezTo>
                      <a:pt x="276" y="375"/>
                      <a:pt x="277" y="373"/>
                      <a:pt x="278" y="372"/>
                    </a:cubicBezTo>
                    <a:cubicBezTo>
                      <a:pt x="279" y="370"/>
                      <a:pt x="281" y="370"/>
                      <a:pt x="281" y="371"/>
                    </a:cubicBezTo>
                    <a:cubicBezTo>
                      <a:pt x="281" y="371"/>
                      <a:pt x="281" y="372"/>
                      <a:pt x="280" y="373"/>
                    </a:cubicBezTo>
                    <a:cubicBezTo>
                      <a:pt x="281" y="371"/>
                      <a:pt x="281" y="373"/>
                      <a:pt x="282" y="371"/>
                    </a:cubicBezTo>
                    <a:cubicBezTo>
                      <a:pt x="282" y="371"/>
                      <a:pt x="282" y="369"/>
                      <a:pt x="282" y="368"/>
                    </a:cubicBezTo>
                    <a:cubicBezTo>
                      <a:pt x="283" y="367"/>
                      <a:pt x="284" y="367"/>
                      <a:pt x="285" y="367"/>
                    </a:cubicBezTo>
                    <a:cubicBezTo>
                      <a:pt x="284" y="368"/>
                      <a:pt x="284" y="368"/>
                      <a:pt x="283" y="369"/>
                    </a:cubicBezTo>
                    <a:cubicBezTo>
                      <a:pt x="286" y="367"/>
                      <a:pt x="285" y="370"/>
                      <a:pt x="287" y="368"/>
                    </a:cubicBezTo>
                    <a:cubicBezTo>
                      <a:pt x="287" y="367"/>
                      <a:pt x="287" y="367"/>
                      <a:pt x="287" y="367"/>
                    </a:cubicBezTo>
                    <a:cubicBezTo>
                      <a:pt x="288" y="367"/>
                      <a:pt x="288" y="367"/>
                      <a:pt x="288" y="368"/>
                    </a:cubicBezTo>
                    <a:cubicBezTo>
                      <a:pt x="288" y="367"/>
                      <a:pt x="289" y="366"/>
                      <a:pt x="290" y="366"/>
                    </a:cubicBezTo>
                    <a:cubicBezTo>
                      <a:pt x="290" y="366"/>
                      <a:pt x="290" y="366"/>
                      <a:pt x="290" y="366"/>
                    </a:cubicBezTo>
                    <a:cubicBezTo>
                      <a:pt x="291" y="365"/>
                      <a:pt x="292" y="364"/>
                      <a:pt x="294" y="364"/>
                    </a:cubicBezTo>
                    <a:cubicBezTo>
                      <a:pt x="292" y="363"/>
                      <a:pt x="293" y="365"/>
                      <a:pt x="290" y="365"/>
                    </a:cubicBezTo>
                    <a:cubicBezTo>
                      <a:pt x="289" y="364"/>
                      <a:pt x="292" y="363"/>
                      <a:pt x="292" y="363"/>
                    </a:cubicBezTo>
                    <a:cubicBezTo>
                      <a:pt x="293" y="364"/>
                      <a:pt x="295" y="362"/>
                      <a:pt x="297" y="362"/>
                    </a:cubicBezTo>
                    <a:cubicBezTo>
                      <a:pt x="298" y="362"/>
                      <a:pt x="298" y="362"/>
                      <a:pt x="299" y="362"/>
                    </a:cubicBezTo>
                    <a:cubicBezTo>
                      <a:pt x="299" y="361"/>
                      <a:pt x="299" y="361"/>
                      <a:pt x="299" y="361"/>
                    </a:cubicBezTo>
                    <a:cubicBezTo>
                      <a:pt x="300" y="363"/>
                      <a:pt x="302" y="361"/>
                      <a:pt x="304" y="361"/>
                    </a:cubicBezTo>
                    <a:cubicBezTo>
                      <a:pt x="303" y="362"/>
                      <a:pt x="303" y="363"/>
                      <a:pt x="304" y="363"/>
                    </a:cubicBezTo>
                    <a:cubicBezTo>
                      <a:pt x="302" y="361"/>
                      <a:pt x="306" y="361"/>
                      <a:pt x="306" y="360"/>
                    </a:cubicBezTo>
                    <a:cubicBezTo>
                      <a:pt x="309" y="361"/>
                      <a:pt x="305" y="362"/>
                      <a:pt x="306" y="363"/>
                    </a:cubicBezTo>
                    <a:cubicBezTo>
                      <a:pt x="307" y="362"/>
                      <a:pt x="309" y="364"/>
                      <a:pt x="310" y="363"/>
                    </a:cubicBezTo>
                    <a:cubicBezTo>
                      <a:pt x="308" y="362"/>
                      <a:pt x="310" y="362"/>
                      <a:pt x="311" y="362"/>
                    </a:cubicBezTo>
                    <a:cubicBezTo>
                      <a:pt x="314" y="363"/>
                      <a:pt x="310" y="362"/>
                      <a:pt x="312" y="363"/>
                    </a:cubicBezTo>
                    <a:cubicBezTo>
                      <a:pt x="313" y="363"/>
                      <a:pt x="315" y="363"/>
                      <a:pt x="313" y="362"/>
                    </a:cubicBezTo>
                    <a:cubicBezTo>
                      <a:pt x="315" y="363"/>
                      <a:pt x="317" y="362"/>
                      <a:pt x="319" y="364"/>
                    </a:cubicBezTo>
                    <a:cubicBezTo>
                      <a:pt x="319" y="365"/>
                      <a:pt x="315" y="363"/>
                      <a:pt x="316" y="364"/>
                    </a:cubicBezTo>
                    <a:cubicBezTo>
                      <a:pt x="320" y="365"/>
                      <a:pt x="319" y="362"/>
                      <a:pt x="323" y="363"/>
                    </a:cubicBezTo>
                    <a:cubicBezTo>
                      <a:pt x="321" y="362"/>
                      <a:pt x="323" y="361"/>
                      <a:pt x="325" y="361"/>
                    </a:cubicBezTo>
                    <a:cubicBezTo>
                      <a:pt x="329" y="363"/>
                      <a:pt x="323" y="361"/>
                      <a:pt x="325" y="363"/>
                    </a:cubicBezTo>
                    <a:cubicBezTo>
                      <a:pt x="326" y="363"/>
                      <a:pt x="326" y="363"/>
                      <a:pt x="326" y="363"/>
                    </a:cubicBezTo>
                    <a:cubicBezTo>
                      <a:pt x="328" y="366"/>
                      <a:pt x="320" y="364"/>
                      <a:pt x="322" y="366"/>
                    </a:cubicBezTo>
                    <a:cubicBezTo>
                      <a:pt x="324" y="366"/>
                      <a:pt x="324" y="366"/>
                      <a:pt x="324" y="366"/>
                    </a:cubicBezTo>
                    <a:cubicBezTo>
                      <a:pt x="324" y="367"/>
                      <a:pt x="323" y="367"/>
                      <a:pt x="323" y="368"/>
                    </a:cubicBezTo>
                    <a:cubicBezTo>
                      <a:pt x="324" y="367"/>
                      <a:pt x="328" y="369"/>
                      <a:pt x="328" y="369"/>
                    </a:cubicBezTo>
                    <a:cubicBezTo>
                      <a:pt x="329" y="368"/>
                      <a:pt x="327" y="369"/>
                      <a:pt x="327" y="368"/>
                    </a:cubicBezTo>
                    <a:cubicBezTo>
                      <a:pt x="329" y="369"/>
                      <a:pt x="331" y="367"/>
                      <a:pt x="333" y="369"/>
                    </a:cubicBezTo>
                    <a:cubicBezTo>
                      <a:pt x="332" y="369"/>
                      <a:pt x="334" y="370"/>
                      <a:pt x="333" y="371"/>
                    </a:cubicBezTo>
                    <a:cubicBezTo>
                      <a:pt x="334" y="371"/>
                      <a:pt x="334" y="370"/>
                      <a:pt x="336" y="371"/>
                    </a:cubicBezTo>
                    <a:cubicBezTo>
                      <a:pt x="335" y="371"/>
                      <a:pt x="335" y="371"/>
                      <a:pt x="335" y="371"/>
                    </a:cubicBezTo>
                    <a:cubicBezTo>
                      <a:pt x="343" y="374"/>
                      <a:pt x="353" y="376"/>
                      <a:pt x="360" y="376"/>
                    </a:cubicBezTo>
                    <a:cubicBezTo>
                      <a:pt x="361" y="377"/>
                      <a:pt x="364" y="378"/>
                      <a:pt x="368" y="379"/>
                    </a:cubicBezTo>
                    <a:cubicBezTo>
                      <a:pt x="366" y="379"/>
                      <a:pt x="368" y="378"/>
                      <a:pt x="369" y="378"/>
                    </a:cubicBezTo>
                    <a:cubicBezTo>
                      <a:pt x="370" y="380"/>
                      <a:pt x="370" y="380"/>
                      <a:pt x="370" y="380"/>
                    </a:cubicBezTo>
                    <a:cubicBezTo>
                      <a:pt x="373" y="381"/>
                      <a:pt x="376" y="381"/>
                      <a:pt x="378" y="381"/>
                    </a:cubicBezTo>
                    <a:cubicBezTo>
                      <a:pt x="379" y="381"/>
                      <a:pt x="379" y="381"/>
                      <a:pt x="379" y="381"/>
                    </a:cubicBezTo>
                    <a:cubicBezTo>
                      <a:pt x="381" y="383"/>
                      <a:pt x="381" y="381"/>
                      <a:pt x="382" y="381"/>
                    </a:cubicBezTo>
                    <a:cubicBezTo>
                      <a:pt x="383" y="382"/>
                      <a:pt x="383" y="382"/>
                      <a:pt x="383" y="382"/>
                    </a:cubicBezTo>
                    <a:cubicBezTo>
                      <a:pt x="383" y="381"/>
                      <a:pt x="383" y="381"/>
                      <a:pt x="383" y="381"/>
                    </a:cubicBezTo>
                    <a:cubicBezTo>
                      <a:pt x="386" y="381"/>
                      <a:pt x="388" y="382"/>
                      <a:pt x="388" y="383"/>
                    </a:cubicBezTo>
                    <a:cubicBezTo>
                      <a:pt x="389" y="383"/>
                      <a:pt x="390" y="383"/>
                      <a:pt x="389" y="383"/>
                    </a:cubicBezTo>
                    <a:cubicBezTo>
                      <a:pt x="391" y="384"/>
                      <a:pt x="396" y="384"/>
                      <a:pt x="400" y="385"/>
                    </a:cubicBezTo>
                    <a:cubicBezTo>
                      <a:pt x="399" y="384"/>
                      <a:pt x="399" y="384"/>
                      <a:pt x="399" y="383"/>
                    </a:cubicBezTo>
                    <a:cubicBezTo>
                      <a:pt x="399" y="382"/>
                      <a:pt x="400" y="383"/>
                      <a:pt x="401" y="383"/>
                    </a:cubicBezTo>
                    <a:cubicBezTo>
                      <a:pt x="401" y="383"/>
                      <a:pt x="403" y="384"/>
                      <a:pt x="401" y="384"/>
                    </a:cubicBezTo>
                    <a:cubicBezTo>
                      <a:pt x="406" y="386"/>
                      <a:pt x="413" y="385"/>
                      <a:pt x="420" y="386"/>
                    </a:cubicBezTo>
                    <a:cubicBezTo>
                      <a:pt x="421" y="386"/>
                      <a:pt x="421" y="385"/>
                      <a:pt x="421" y="385"/>
                    </a:cubicBezTo>
                    <a:cubicBezTo>
                      <a:pt x="426" y="386"/>
                      <a:pt x="431" y="384"/>
                      <a:pt x="436" y="383"/>
                    </a:cubicBezTo>
                    <a:cubicBezTo>
                      <a:pt x="435" y="383"/>
                      <a:pt x="436" y="381"/>
                      <a:pt x="438" y="380"/>
                    </a:cubicBezTo>
                    <a:cubicBezTo>
                      <a:pt x="439" y="380"/>
                      <a:pt x="439" y="379"/>
                      <a:pt x="439" y="379"/>
                    </a:cubicBezTo>
                    <a:cubicBezTo>
                      <a:pt x="439" y="379"/>
                      <a:pt x="439" y="379"/>
                      <a:pt x="439" y="379"/>
                    </a:cubicBezTo>
                    <a:cubicBezTo>
                      <a:pt x="440" y="379"/>
                      <a:pt x="440" y="379"/>
                      <a:pt x="440" y="379"/>
                    </a:cubicBezTo>
                    <a:cubicBezTo>
                      <a:pt x="440" y="377"/>
                      <a:pt x="441" y="380"/>
                      <a:pt x="443" y="378"/>
                    </a:cubicBezTo>
                    <a:cubicBezTo>
                      <a:pt x="444" y="376"/>
                      <a:pt x="445" y="374"/>
                      <a:pt x="445" y="373"/>
                    </a:cubicBezTo>
                    <a:cubicBezTo>
                      <a:pt x="446" y="373"/>
                      <a:pt x="446" y="373"/>
                      <a:pt x="446" y="373"/>
                    </a:cubicBezTo>
                    <a:cubicBezTo>
                      <a:pt x="446" y="371"/>
                      <a:pt x="446" y="368"/>
                      <a:pt x="446" y="366"/>
                    </a:cubicBezTo>
                    <a:cubicBezTo>
                      <a:pt x="446" y="366"/>
                      <a:pt x="446" y="366"/>
                      <a:pt x="446" y="366"/>
                    </a:cubicBezTo>
                    <a:cubicBezTo>
                      <a:pt x="447" y="364"/>
                      <a:pt x="447" y="362"/>
                      <a:pt x="446" y="360"/>
                    </a:cubicBezTo>
                    <a:cubicBezTo>
                      <a:pt x="445" y="359"/>
                      <a:pt x="443" y="355"/>
                      <a:pt x="442" y="355"/>
                    </a:cubicBezTo>
                    <a:cubicBezTo>
                      <a:pt x="442" y="355"/>
                      <a:pt x="442" y="355"/>
                      <a:pt x="442" y="355"/>
                    </a:cubicBezTo>
                    <a:cubicBezTo>
                      <a:pt x="441" y="355"/>
                      <a:pt x="441" y="355"/>
                      <a:pt x="441" y="355"/>
                    </a:cubicBezTo>
                    <a:cubicBezTo>
                      <a:pt x="441" y="354"/>
                      <a:pt x="440" y="353"/>
                      <a:pt x="439" y="352"/>
                    </a:cubicBezTo>
                    <a:cubicBezTo>
                      <a:pt x="440" y="352"/>
                      <a:pt x="441" y="352"/>
                      <a:pt x="441" y="353"/>
                    </a:cubicBezTo>
                    <a:cubicBezTo>
                      <a:pt x="439" y="350"/>
                      <a:pt x="440" y="353"/>
                      <a:pt x="438" y="352"/>
                    </a:cubicBezTo>
                    <a:cubicBezTo>
                      <a:pt x="436" y="350"/>
                      <a:pt x="437" y="350"/>
                      <a:pt x="436" y="349"/>
                    </a:cubicBezTo>
                    <a:cubicBezTo>
                      <a:pt x="437" y="349"/>
                      <a:pt x="437" y="350"/>
                      <a:pt x="438" y="350"/>
                    </a:cubicBezTo>
                    <a:cubicBezTo>
                      <a:pt x="439" y="351"/>
                      <a:pt x="437" y="349"/>
                      <a:pt x="437" y="349"/>
                    </a:cubicBezTo>
                    <a:cubicBezTo>
                      <a:pt x="437" y="348"/>
                      <a:pt x="436" y="349"/>
                      <a:pt x="435" y="348"/>
                    </a:cubicBezTo>
                    <a:cubicBezTo>
                      <a:pt x="434" y="347"/>
                      <a:pt x="431" y="345"/>
                      <a:pt x="432" y="344"/>
                    </a:cubicBezTo>
                    <a:cubicBezTo>
                      <a:pt x="431" y="344"/>
                      <a:pt x="429" y="343"/>
                      <a:pt x="428" y="343"/>
                    </a:cubicBezTo>
                    <a:cubicBezTo>
                      <a:pt x="429" y="344"/>
                      <a:pt x="431" y="345"/>
                      <a:pt x="431" y="346"/>
                    </a:cubicBezTo>
                    <a:cubicBezTo>
                      <a:pt x="430" y="345"/>
                      <a:pt x="428" y="345"/>
                      <a:pt x="428" y="344"/>
                    </a:cubicBezTo>
                    <a:cubicBezTo>
                      <a:pt x="429" y="344"/>
                      <a:pt x="429" y="344"/>
                      <a:pt x="429" y="344"/>
                    </a:cubicBezTo>
                    <a:cubicBezTo>
                      <a:pt x="428" y="344"/>
                      <a:pt x="425" y="342"/>
                      <a:pt x="426" y="344"/>
                    </a:cubicBezTo>
                    <a:cubicBezTo>
                      <a:pt x="425" y="342"/>
                      <a:pt x="425" y="342"/>
                      <a:pt x="425" y="342"/>
                    </a:cubicBezTo>
                    <a:cubicBezTo>
                      <a:pt x="424" y="342"/>
                      <a:pt x="422" y="341"/>
                      <a:pt x="420" y="340"/>
                    </a:cubicBezTo>
                    <a:cubicBezTo>
                      <a:pt x="421" y="339"/>
                      <a:pt x="423" y="339"/>
                      <a:pt x="420" y="337"/>
                    </a:cubicBezTo>
                    <a:cubicBezTo>
                      <a:pt x="417" y="337"/>
                      <a:pt x="417" y="337"/>
                      <a:pt x="417" y="337"/>
                    </a:cubicBezTo>
                    <a:cubicBezTo>
                      <a:pt x="417" y="336"/>
                      <a:pt x="416" y="335"/>
                      <a:pt x="419" y="335"/>
                    </a:cubicBezTo>
                    <a:cubicBezTo>
                      <a:pt x="421" y="335"/>
                      <a:pt x="424" y="336"/>
                      <a:pt x="424" y="336"/>
                    </a:cubicBezTo>
                    <a:cubicBezTo>
                      <a:pt x="426" y="336"/>
                      <a:pt x="426" y="335"/>
                      <a:pt x="428" y="336"/>
                    </a:cubicBezTo>
                    <a:cubicBezTo>
                      <a:pt x="428" y="336"/>
                      <a:pt x="427" y="336"/>
                      <a:pt x="426" y="336"/>
                    </a:cubicBezTo>
                    <a:cubicBezTo>
                      <a:pt x="429" y="337"/>
                      <a:pt x="431" y="336"/>
                      <a:pt x="434" y="335"/>
                    </a:cubicBezTo>
                    <a:cubicBezTo>
                      <a:pt x="435" y="336"/>
                      <a:pt x="440" y="335"/>
                      <a:pt x="443" y="335"/>
                    </a:cubicBezTo>
                    <a:cubicBezTo>
                      <a:pt x="445" y="333"/>
                      <a:pt x="449" y="334"/>
                      <a:pt x="448" y="332"/>
                    </a:cubicBezTo>
                    <a:cubicBezTo>
                      <a:pt x="448" y="332"/>
                      <a:pt x="449" y="333"/>
                      <a:pt x="449" y="333"/>
                    </a:cubicBezTo>
                    <a:cubicBezTo>
                      <a:pt x="450" y="332"/>
                      <a:pt x="451" y="331"/>
                      <a:pt x="452" y="330"/>
                    </a:cubicBezTo>
                    <a:cubicBezTo>
                      <a:pt x="452" y="331"/>
                      <a:pt x="452" y="331"/>
                      <a:pt x="452" y="331"/>
                    </a:cubicBezTo>
                    <a:cubicBezTo>
                      <a:pt x="452" y="333"/>
                      <a:pt x="456" y="331"/>
                      <a:pt x="457" y="331"/>
                    </a:cubicBezTo>
                    <a:cubicBezTo>
                      <a:pt x="455" y="330"/>
                      <a:pt x="459" y="331"/>
                      <a:pt x="458" y="330"/>
                    </a:cubicBezTo>
                    <a:cubicBezTo>
                      <a:pt x="460" y="329"/>
                      <a:pt x="460" y="329"/>
                      <a:pt x="460" y="329"/>
                    </a:cubicBezTo>
                    <a:cubicBezTo>
                      <a:pt x="463" y="328"/>
                      <a:pt x="460" y="328"/>
                      <a:pt x="463" y="327"/>
                    </a:cubicBezTo>
                    <a:cubicBezTo>
                      <a:pt x="465" y="326"/>
                      <a:pt x="465" y="328"/>
                      <a:pt x="464" y="328"/>
                    </a:cubicBezTo>
                    <a:cubicBezTo>
                      <a:pt x="466" y="328"/>
                      <a:pt x="467" y="327"/>
                      <a:pt x="469" y="326"/>
                    </a:cubicBezTo>
                    <a:cubicBezTo>
                      <a:pt x="468" y="326"/>
                      <a:pt x="468" y="326"/>
                      <a:pt x="468" y="326"/>
                    </a:cubicBezTo>
                    <a:cubicBezTo>
                      <a:pt x="468" y="326"/>
                      <a:pt x="469" y="326"/>
                      <a:pt x="469" y="326"/>
                    </a:cubicBezTo>
                    <a:cubicBezTo>
                      <a:pt x="469" y="326"/>
                      <a:pt x="470" y="325"/>
                      <a:pt x="471" y="325"/>
                    </a:cubicBezTo>
                    <a:cubicBezTo>
                      <a:pt x="470" y="325"/>
                      <a:pt x="471" y="325"/>
                      <a:pt x="471" y="325"/>
                    </a:cubicBezTo>
                    <a:cubicBezTo>
                      <a:pt x="470" y="325"/>
                      <a:pt x="469" y="326"/>
                      <a:pt x="469" y="326"/>
                    </a:cubicBezTo>
                    <a:cubicBezTo>
                      <a:pt x="469" y="326"/>
                      <a:pt x="470" y="326"/>
                      <a:pt x="471" y="325"/>
                    </a:cubicBezTo>
                    <a:cubicBezTo>
                      <a:pt x="471" y="325"/>
                      <a:pt x="471" y="325"/>
                      <a:pt x="471" y="325"/>
                    </a:cubicBezTo>
                    <a:cubicBezTo>
                      <a:pt x="472" y="325"/>
                      <a:pt x="472" y="325"/>
                      <a:pt x="473" y="325"/>
                    </a:cubicBezTo>
                    <a:cubicBezTo>
                      <a:pt x="472" y="326"/>
                      <a:pt x="472" y="326"/>
                      <a:pt x="472" y="326"/>
                    </a:cubicBezTo>
                    <a:cubicBezTo>
                      <a:pt x="474" y="325"/>
                      <a:pt x="476" y="323"/>
                      <a:pt x="476" y="322"/>
                    </a:cubicBezTo>
                    <a:cubicBezTo>
                      <a:pt x="479" y="321"/>
                      <a:pt x="482" y="319"/>
                      <a:pt x="484" y="317"/>
                    </a:cubicBezTo>
                    <a:cubicBezTo>
                      <a:pt x="487" y="316"/>
                      <a:pt x="488" y="314"/>
                      <a:pt x="489" y="313"/>
                    </a:cubicBezTo>
                    <a:cubicBezTo>
                      <a:pt x="489" y="313"/>
                      <a:pt x="489" y="314"/>
                      <a:pt x="489" y="313"/>
                    </a:cubicBezTo>
                    <a:cubicBezTo>
                      <a:pt x="490" y="312"/>
                      <a:pt x="491" y="310"/>
                      <a:pt x="492" y="310"/>
                    </a:cubicBezTo>
                    <a:cubicBezTo>
                      <a:pt x="493" y="309"/>
                      <a:pt x="493" y="310"/>
                      <a:pt x="495" y="308"/>
                    </a:cubicBezTo>
                    <a:cubicBezTo>
                      <a:pt x="495" y="308"/>
                      <a:pt x="495" y="307"/>
                      <a:pt x="494" y="308"/>
                    </a:cubicBezTo>
                    <a:cubicBezTo>
                      <a:pt x="497" y="306"/>
                      <a:pt x="499" y="302"/>
                      <a:pt x="501" y="299"/>
                    </a:cubicBezTo>
                    <a:cubicBezTo>
                      <a:pt x="504" y="300"/>
                      <a:pt x="507" y="300"/>
                      <a:pt x="509" y="300"/>
                    </a:cubicBezTo>
                    <a:cubicBezTo>
                      <a:pt x="509" y="300"/>
                      <a:pt x="509" y="301"/>
                      <a:pt x="508" y="301"/>
                    </a:cubicBezTo>
                    <a:cubicBezTo>
                      <a:pt x="510" y="301"/>
                      <a:pt x="512" y="302"/>
                      <a:pt x="513" y="302"/>
                    </a:cubicBezTo>
                    <a:cubicBezTo>
                      <a:pt x="513" y="302"/>
                      <a:pt x="513" y="302"/>
                      <a:pt x="513" y="302"/>
                    </a:cubicBezTo>
                    <a:cubicBezTo>
                      <a:pt x="512" y="301"/>
                      <a:pt x="515" y="301"/>
                      <a:pt x="517" y="302"/>
                    </a:cubicBezTo>
                    <a:cubicBezTo>
                      <a:pt x="517" y="302"/>
                      <a:pt x="517" y="302"/>
                      <a:pt x="517" y="302"/>
                    </a:cubicBezTo>
                    <a:cubicBezTo>
                      <a:pt x="519" y="303"/>
                      <a:pt x="519" y="303"/>
                      <a:pt x="521" y="304"/>
                    </a:cubicBezTo>
                    <a:cubicBezTo>
                      <a:pt x="523" y="305"/>
                      <a:pt x="520" y="304"/>
                      <a:pt x="520" y="305"/>
                    </a:cubicBezTo>
                    <a:cubicBezTo>
                      <a:pt x="520" y="306"/>
                      <a:pt x="525" y="308"/>
                      <a:pt x="525" y="309"/>
                    </a:cubicBezTo>
                    <a:cubicBezTo>
                      <a:pt x="526" y="309"/>
                      <a:pt x="527" y="309"/>
                      <a:pt x="527" y="308"/>
                    </a:cubicBezTo>
                    <a:cubicBezTo>
                      <a:pt x="529" y="309"/>
                      <a:pt x="527" y="310"/>
                      <a:pt x="529" y="310"/>
                    </a:cubicBezTo>
                    <a:cubicBezTo>
                      <a:pt x="531" y="311"/>
                      <a:pt x="533" y="311"/>
                      <a:pt x="535" y="311"/>
                    </a:cubicBezTo>
                    <a:cubicBezTo>
                      <a:pt x="534" y="311"/>
                      <a:pt x="535" y="313"/>
                      <a:pt x="534" y="313"/>
                    </a:cubicBezTo>
                    <a:cubicBezTo>
                      <a:pt x="537" y="315"/>
                      <a:pt x="540" y="315"/>
                      <a:pt x="543" y="316"/>
                    </a:cubicBezTo>
                    <a:cubicBezTo>
                      <a:pt x="544" y="317"/>
                      <a:pt x="547" y="320"/>
                      <a:pt x="548" y="321"/>
                    </a:cubicBezTo>
                    <a:cubicBezTo>
                      <a:pt x="548" y="322"/>
                      <a:pt x="547" y="320"/>
                      <a:pt x="547" y="320"/>
                    </a:cubicBezTo>
                    <a:cubicBezTo>
                      <a:pt x="547" y="322"/>
                      <a:pt x="547" y="322"/>
                      <a:pt x="547" y="322"/>
                    </a:cubicBezTo>
                    <a:cubicBezTo>
                      <a:pt x="545" y="320"/>
                      <a:pt x="547" y="323"/>
                      <a:pt x="545" y="323"/>
                    </a:cubicBezTo>
                    <a:cubicBezTo>
                      <a:pt x="547" y="324"/>
                      <a:pt x="550" y="328"/>
                      <a:pt x="552" y="331"/>
                    </a:cubicBezTo>
                    <a:cubicBezTo>
                      <a:pt x="552" y="328"/>
                      <a:pt x="556" y="334"/>
                      <a:pt x="557" y="333"/>
                    </a:cubicBezTo>
                    <a:cubicBezTo>
                      <a:pt x="559" y="336"/>
                      <a:pt x="557" y="335"/>
                      <a:pt x="557" y="337"/>
                    </a:cubicBezTo>
                    <a:cubicBezTo>
                      <a:pt x="560" y="340"/>
                      <a:pt x="562" y="343"/>
                      <a:pt x="564" y="347"/>
                    </a:cubicBezTo>
                    <a:cubicBezTo>
                      <a:pt x="564" y="347"/>
                      <a:pt x="563" y="347"/>
                      <a:pt x="563" y="347"/>
                    </a:cubicBezTo>
                    <a:cubicBezTo>
                      <a:pt x="565" y="349"/>
                      <a:pt x="567" y="355"/>
                      <a:pt x="569" y="357"/>
                    </a:cubicBezTo>
                    <a:cubicBezTo>
                      <a:pt x="569" y="357"/>
                      <a:pt x="569" y="358"/>
                      <a:pt x="568" y="357"/>
                    </a:cubicBezTo>
                    <a:cubicBezTo>
                      <a:pt x="569" y="361"/>
                      <a:pt x="570" y="357"/>
                      <a:pt x="571" y="361"/>
                    </a:cubicBezTo>
                    <a:cubicBezTo>
                      <a:pt x="570" y="361"/>
                      <a:pt x="570" y="361"/>
                      <a:pt x="570" y="361"/>
                    </a:cubicBezTo>
                    <a:cubicBezTo>
                      <a:pt x="571" y="363"/>
                      <a:pt x="571" y="366"/>
                      <a:pt x="572" y="368"/>
                    </a:cubicBezTo>
                    <a:cubicBezTo>
                      <a:pt x="572" y="369"/>
                      <a:pt x="572" y="368"/>
                      <a:pt x="571" y="368"/>
                    </a:cubicBezTo>
                    <a:cubicBezTo>
                      <a:pt x="572" y="370"/>
                      <a:pt x="573" y="373"/>
                      <a:pt x="574" y="375"/>
                    </a:cubicBezTo>
                    <a:cubicBezTo>
                      <a:pt x="574" y="376"/>
                      <a:pt x="573" y="376"/>
                      <a:pt x="573" y="375"/>
                    </a:cubicBezTo>
                    <a:cubicBezTo>
                      <a:pt x="573" y="377"/>
                      <a:pt x="575" y="377"/>
                      <a:pt x="574" y="380"/>
                    </a:cubicBezTo>
                    <a:cubicBezTo>
                      <a:pt x="574" y="381"/>
                      <a:pt x="574" y="382"/>
                      <a:pt x="574" y="381"/>
                    </a:cubicBezTo>
                    <a:cubicBezTo>
                      <a:pt x="575" y="383"/>
                      <a:pt x="575" y="386"/>
                      <a:pt x="575" y="388"/>
                    </a:cubicBezTo>
                    <a:cubicBezTo>
                      <a:pt x="575" y="388"/>
                      <a:pt x="574" y="389"/>
                      <a:pt x="574" y="39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3" name="Freeform 316"/>
              <p:cNvSpPr>
                <a:spLocks/>
              </p:cNvSpPr>
              <p:nvPr/>
            </p:nvSpPr>
            <p:spPr bwMode="auto">
              <a:xfrm>
                <a:off x="3871" y="249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4" name="Freeform 317"/>
              <p:cNvSpPr>
                <a:spLocks/>
              </p:cNvSpPr>
              <p:nvPr/>
            </p:nvSpPr>
            <p:spPr bwMode="auto">
              <a:xfrm>
                <a:off x="4124" y="2280"/>
                <a:ext cx="5" cy="2"/>
              </a:xfrm>
              <a:custGeom>
                <a:avLst/>
                <a:gdLst>
                  <a:gd name="T0" fmla="*/ 3 w 2"/>
                  <a:gd name="T1" fmla="*/ 0 h 1"/>
                  <a:gd name="T2" fmla="*/ 0 w 2"/>
                  <a:gd name="T3" fmla="*/ 2 h 1"/>
                  <a:gd name="T4" fmla="*/ 5 w 2"/>
                  <a:gd name="T5" fmla="*/ 2 h 1"/>
                  <a:gd name="T6" fmla="*/ 3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1" y="0"/>
                    </a:moveTo>
                    <a:cubicBezTo>
                      <a:pt x="1" y="0"/>
                      <a:pt x="1" y="1"/>
                      <a:pt x="0" y="1"/>
                    </a:cubicBezTo>
                    <a:cubicBezTo>
                      <a:pt x="1" y="1"/>
                      <a:pt x="1" y="1"/>
                      <a:pt x="2" y="1"/>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5" name="Freeform 318"/>
              <p:cNvSpPr>
                <a:spLocks/>
              </p:cNvSpPr>
              <p:nvPr/>
            </p:nvSpPr>
            <p:spPr bwMode="auto">
              <a:xfrm>
                <a:off x="3788" y="2417"/>
                <a:ext cx="2" cy="5"/>
              </a:xfrm>
              <a:custGeom>
                <a:avLst/>
                <a:gdLst>
                  <a:gd name="T0" fmla="*/ 0 w 1"/>
                  <a:gd name="T1" fmla="*/ 0 h 2"/>
                  <a:gd name="T2" fmla="*/ 0 w 1"/>
                  <a:gd name="T3" fmla="*/ 3 h 2"/>
                  <a:gd name="T4" fmla="*/ 2 w 1"/>
                  <a:gd name="T5" fmla="*/ 5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1"/>
                      <a:pt x="0" y="1"/>
                      <a:pt x="0" y="1"/>
                    </a:cubicBezTo>
                    <a:cubicBezTo>
                      <a:pt x="0" y="1"/>
                      <a:pt x="1" y="1"/>
                      <a:pt x="1" y="2"/>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6" name="Freeform 319"/>
              <p:cNvSpPr>
                <a:spLocks/>
              </p:cNvSpPr>
              <p:nvPr/>
            </p:nvSpPr>
            <p:spPr bwMode="auto">
              <a:xfrm>
                <a:off x="3779" y="2393"/>
                <a:ext cx="2" cy="10"/>
              </a:xfrm>
              <a:custGeom>
                <a:avLst/>
                <a:gdLst>
                  <a:gd name="T0" fmla="*/ 2 w 1"/>
                  <a:gd name="T1" fmla="*/ 8 h 4"/>
                  <a:gd name="T2" fmla="*/ 2 w 1"/>
                  <a:gd name="T3" fmla="*/ 5 h 4"/>
                  <a:gd name="T4" fmla="*/ 2 w 1"/>
                  <a:gd name="T5" fmla="*/ 8 h 4"/>
                  <a:gd name="T6" fmla="*/ 2 w 1"/>
                  <a:gd name="T7" fmla="*/ 8 h 4"/>
                  <a:gd name="T8" fmla="*/ 2 w 1"/>
                  <a:gd name="T9" fmla="*/ 8 h 4"/>
                  <a:gd name="T10" fmla="*/ 2 w 1"/>
                  <a:gd name="T11" fmla="*/ 8 h 4"/>
                  <a:gd name="T12" fmla="*/ 2 w 1"/>
                  <a:gd name="T13" fmla="*/ 8 h 4"/>
                  <a:gd name="T14" fmla="*/ 2 w 1"/>
                  <a:gd name="T15" fmla="*/ 8 h 4"/>
                  <a:gd name="T16" fmla="*/ 2 w 1"/>
                  <a:gd name="T17" fmla="*/ 5 h 4"/>
                  <a:gd name="T18" fmla="*/ 0 w 1"/>
                  <a:gd name="T19" fmla="*/ 0 h 4"/>
                  <a:gd name="T20" fmla="*/ 0 w 1"/>
                  <a:gd name="T21" fmla="*/ 5 h 4"/>
                  <a:gd name="T22" fmla="*/ 2 w 1"/>
                  <a:gd name="T23" fmla="*/ 10 h 4"/>
                  <a:gd name="T24" fmla="*/ 2 w 1"/>
                  <a:gd name="T25" fmla="*/ 8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1" y="3"/>
                    </a:move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0" y="1"/>
                      <a:pt x="0" y="0"/>
                      <a:pt x="0" y="0"/>
                    </a:cubicBezTo>
                    <a:cubicBezTo>
                      <a:pt x="0" y="1"/>
                      <a:pt x="0" y="2"/>
                      <a:pt x="0" y="2"/>
                    </a:cubicBezTo>
                    <a:cubicBezTo>
                      <a:pt x="0" y="2"/>
                      <a:pt x="1" y="3"/>
                      <a:pt x="1" y="4"/>
                    </a:cubicBezTo>
                    <a:cubicBezTo>
                      <a:pt x="1" y="3"/>
                      <a:pt x="1"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7" name="Freeform 320"/>
              <p:cNvSpPr>
                <a:spLocks/>
              </p:cNvSpPr>
              <p:nvPr/>
            </p:nvSpPr>
            <p:spPr bwMode="auto">
              <a:xfrm>
                <a:off x="3781" y="239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8" name="Freeform 321"/>
              <p:cNvSpPr>
                <a:spLocks/>
              </p:cNvSpPr>
              <p:nvPr/>
            </p:nvSpPr>
            <p:spPr bwMode="auto">
              <a:xfrm>
                <a:off x="3790" y="2365"/>
                <a:ext cx="3" cy="5"/>
              </a:xfrm>
              <a:custGeom>
                <a:avLst/>
                <a:gdLst>
                  <a:gd name="T0" fmla="*/ 0 w 1"/>
                  <a:gd name="T1" fmla="*/ 3 h 2"/>
                  <a:gd name="T2" fmla="*/ 0 w 1"/>
                  <a:gd name="T3" fmla="*/ 5 h 2"/>
                  <a:gd name="T4" fmla="*/ 0 w 1"/>
                  <a:gd name="T5" fmla="*/ 3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0" y="1"/>
                      <a:pt x="0" y="2"/>
                      <a:pt x="0" y="2"/>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9" name="Freeform 322"/>
              <p:cNvSpPr>
                <a:spLocks/>
              </p:cNvSpPr>
              <p:nvPr/>
            </p:nvSpPr>
            <p:spPr bwMode="auto">
              <a:xfrm>
                <a:off x="3788" y="2360"/>
                <a:ext cx="2" cy="5"/>
              </a:xfrm>
              <a:custGeom>
                <a:avLst/>
                <a:gdLst>
                  <a:gd name="T0" fmla="*/ 2 w 1"/>
                  <a:gd name="T1" fmla="*/ 0 h 2"/>
                  <a:gd name="T2" fmla="*/ 0 w 1"/>
                  <a:gd name="T3" fmla="*/ 3 h 2"/>
                  <a:gd name="T4" fmla="*/ 2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1" y="0"/>
                      <a:pt x="0" y="0"/>
                      <a:pt x="0" y="1"/>
                    </a:cubicBezTo>
                    <a:cubicBezTo>
                      <a:pt x="1" y="2"/>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0" name="Freeform 323"/>
              <p:cNvSpPr>
                <a:spLocks/>
              </p:cNvSpPr>
              <p:nvPr/>
            </p:nvSpPr>
            <p:spPr bwMode="auto">
              <a:xfrm>
                <a:off x="3826" y="2301"/>
                <a:ext cx="5" cy="7"/>
              </a:xfrm>
              <a:custGeom>
                <a:avLst/>
                <a:gdLst>
                  <a:gd name="T0" fmla="*/ 0 w 2"/>
                  <a:gd name="T1" fmla="*/ 5 h 3"/>
                  <a:gd name="T2" fmla="*/ 5 w 2"/>
                  <a:gd name="T3" fmla="*/ 0 h 3"/>
                  <a:gd name="T4" fmla="*/ 0 w 2"/>
                  <a:gd name="T5" fmla="*/ 5 h 3"/>
                  <a:gd name="T6" fmla="*/ 0 60000 65536"/>
                  <a:gd name="T7" fmla="*/ 0 60000 65536"/>
                  <a:gd name="T8" fmla="*/ 0 60000 65536"/>
                </a:gdLst>
                <a:ahLst/>
                <a:cxnLst>
                  <a:cxn ang="T6">
                    <a:pos x="T0" y="T1"/>
                  </a:cxn>
                  <a:cxn ang="T7">
                    <a:pos x="T2" y="T3"/>
                  </a:cxn>
                  <a:cxn ang="T8">
                    <a:pos x="T4" y="T5"/>
                  </a:cxn>
                </a:cxnLst>
                <a:rect l="0" t="0" r="r" b="b"/>
                <a:pathLst>
                  <a:path w="2" h="3">
                    <a:moveTo>
                      <a:pt x="0" y="2"/>
                    </a:moveTo>
                    <a:cubicBezTo>
                      <a:pt x="0" y="3"/>
                      <a:pt x="1" y="0"/>
                      <a:pt x="2"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1" name="Freeform 324"/>
              <p:cNvSpPr>
                <a:spLocks/>
              </p:cNvSpPr>
              <p:nvPr/>
            </p:nvSpPr>
            <p:spPr bwMode="auto">
              <a:xfrm>
                <a:off x="3845" y="2280"/>
                <a:ext cx="5" cy="2"/>
              </a:xfrm>
              <a:custGeom>
                <a:avLst/>
                <a:gdLst>
                  <a:gd name="T0" fmla="*/ 3 w 2"/>
                  <a:gd name="T1" fmla="*/ 0 h 1"/>
                  <a:gd name="T2" fmla="*/ 0 w 2"/>
                  <a:gd name="T3" fmla="*/ 2 h 1"/>
                  <a:gd name="T4" fmla="*/ 3 w 2"/>
                  <a:gd name="T5" fmla="*/ 2 h 1"/>
                  <a:gd name="T6" fmla="*/ 3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1" y="0"/>
                    </a:moveTo>
                    <a:cubicBezTo>
                      <a:pt x="1" y="1"/>
                      <a:pt x="1" y="1"/>
                      <a:pt x="0" y="1"/>
                    </a:cubicBezTo>
                    <a:cubicBezTo>
                      <a:pt x="1" y="1"/>
                      <a:pt x="1" y="1"/>
                      <a:pt x="1" y="1"/>
                    </a:cubicBezTo>
                    <a:cubicBezTo>
                      <a:pt x="2" y="1"/>
                      <a:pt x="2"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2" name="Freeform 325"/>
              <p:cNvSpPr>
                <a:spLocks/>
              </p:cNvSpPr>
              <p:nvPr/>
            </p:nvSpPr>
            <p:spPr bwMode="auto">
              <a:xfrm>
                <a:off x="4385" y="2111"/>
                <a:ext cx="5" cy="3"/>
              </a:xfrm>
              <a:custGeom>
                <a:avLst/>
                <a:gdLst>
                  <a:gd name="T0" fmla="*/ 0 w 2"/>
                  <a:gd name="T1" fmla="*/ 0 h 1"/>
                  <a:gd name="T2" fmla="*/ 3 w 2"/>
                  <a:gd name="T3" fmla="*/ 3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2" y="1"/>
                      <a:pt x="0" y="1"/>
                      <a:pt x="1" y="1"/>
                    </a:cubicBezTo>
                    <a:cubicBezTo>
                      <a:pt x="1" y="1"/>
                      <a:pt x="2"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3" name="Freeform 326"/>
              <p:cNvSpPr>
                <a:spLocks/>
              </p:cNvSpPr>
              <p:nvPr/>
            </p:nvSpPr>
            <p:spPr bwMode="auto">
              <a:xfrm>
                <a:off x="4501" y="2190"/>
                <a:ext cx="5" cy="0"/>
              </a:xfrm>
              <a:custGeom>
                <a:avLst/>
                <a:gdLst>
                  <a:gd name="T0" fmla="*/ 3 w 5"/>
                  <a:gd name="T1" fmla="*/ 5 w 5"/>
                  <a:gd name="T2" fmla="*/ 0 w 5"/>
                  <a:gd name="T3" fmla="*/ 3 w 5"/>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5">
                    <a:moveTo>
                      <a:pt x="3" y="0"/>
                    </a:moveTo>
                    <a:lnTo>
                      <a:pt x="5"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4" name="Freeform 327"/>
              <p:cNvSpPr>
                <a:spLocks/>
              </p:cNvSpPr>
              <p:nvPr/>
            </p:nvSpPr>
            <p:spPr bwMode="auto">
              <a:xfrm>
                <a:off x="3217" y="252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5" name="Freeform 328"/>
              <p:cNvSpPr>
                <a:spLocks/>
              </p:cNvSpPr>
              <p:nvPr/>
            </p:nvSpPr>
            <p:spPr bwMode="auto">
              <a:xfrm>
                <a:off x="3217" y="250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6" name="Freeform 329"/>
              <p:cNvSpPr>
                <a:spLocks/>
              </p:cNvSpPr>
              <p:nvPr/>
            </p:nvSpPr>
            <p:spPr bwMode="auto">
              <a:xfrm>
                <a:off x="3215" y="252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7" name="Freeform 330"/>
              <p:cNvSpPr>
                <a:spLocks/>
              </p:cNvSpPr>
              <p:nvPr/>
            </p:nvSpPr>
            <p:spPr bwMode="auto">
              <a:xfrm>
                <a:off x="3257" y="246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8" name="Freeform 331"/>
              <p:cNvSpPr>
                <a:spLocks/>
              </p:cNvSpPr>
              <p:nvPr/>
            </p:nvSpPr>
            <p:spPr bwMode="auto">
              <a:xfrm>
                <a:off x="3217" y="252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9" name="Freeform 332"/>
              <p:cNvSpPr>
                <a:spLocks/>
              </p:cNvSpPr>
              <p:nvPr/>
            </p:nvSpPr>
            <p:spPr bwMode="auto">
              <a:xfrm>
                <a:off x="3276" y="240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0" name="Freeform 333"/>
              <p:cNvSpPr>
                <a:spLocks/>
              </p:cNvSpPr>
              <p:nvPr/>
            </p:nvSpPr>
            <p:spPr bwMode="auto">
              <a:xfrm>
                <a:off x="3276" y="2405"/>
                <a:ext cx="3" cy="0"/>
              </a:xfrm>
              <a:custGeom>
                <a:avLst/>
                <a:gdLst>
                  <a:gd name="T0" fmla="*/ 3 w 1"/>
                  <a:gd name="T1" fmla="*/ 0 w 1"/>
                  <a:gd name="T2" fmla="*/ 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1" name="Freeform 334"/>
              <p:cNvSpPr>
                <a:spLocks/>
              </p:cNvSpPr>
              <p:nvPr/>
            </p:nvSpPr>
            <p:spPr bwMode="auto">
              <a:xfrm>
                <a:off x="3267" y="2410"/>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2" name="Freeform 335"/>
              <p:cNvSpPr>
                <a:spLocks/>
              </p:cNvSpPr>
              <p:nvPr/>
            </p:nvSpPr>
            <p:spPr bwMode="auto">
              <a:xfrm>
                <a:off x="3264" y="2415"/>
                <a:ext cx="3" cy="0"/>
              </a:xfrm>
              <a:custGeom>
                <a:avLst/>
                <a:gdLst>
                  <a:gd name="T0" fmla="*/ 3 w 1"/>
                  <a:gd name="T1" fmla="*/ 0 w 1"/>
                  <a:gd name="T2" fmla="*/ 3 w 1"/>
                  <a:gd name="T3" fmla="*/ 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0" y="0"/>
                      <a:pt x="0"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3" name="Freeform 336"/>
              <p:cNvSpPr>
                <a:spLocks/>
              </p:cNvSpPr>
              <p:nvPr/>
            </p:nvSpPr>
            <p:spPr bwMode="auto">
              <a:xfrm>
                <a:off x="3222" y="2486"/>
                <a:ext cx="2" cy="2"/>
              </a:xfrm>
              <a:custGeom>
                <a:avLst/>
                <a:gdLst>
                  <a:gd name="T0" fmla="*/ 2 w 2"/>
                  <a:gd name="T1" fmla="*/ 2 h 2"/>
                  <a:gd name="T2" fmla="*/ 0 w 2"/>
                  <a:gd name="T3" fmla="*/ 0 h 2"/>
                  <a:gd name="T4" fmla="*/ 0 w 2"/>
                  <a:gd name="T5" fmla="*/ 2 h 2"/>
                  <a:gd name="T6" fmla="*/ 2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2"/>
                    </a:moveTo>
                    <a:lnTo>
                      <a:pt x="0" y="0"/>
                    </a:lnTo>
                    <a:lnTo>
                      <a:pt x="0" y="2"/>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4" name="Freeform 337"/>
              <p:cNvSpPr>
                <a:spLocks/>
              </p:cNvSpPr>
              <p:nvPr/>
            </p:nvSpPr>
            <p:spPr bwMode="auto">
              <a:xfrm>
                <a:off x="3212" y="2524"/>
                <a:ext cx="3"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5" name="Rectangle 338"/>
              <p:cNvSpPr>
                <a:spLocks noChangeArrowheads="1"/>
              </p:cNvSpPr>
              <p:nvPr/>
            </p:nvSpPr>
            <p:spPr bwMode="auto">
              <a:xfrm>
                <a:off x="3217" y="2543"/>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16" name="Freeform 339"/>
              <p:cNvSpPr>
                <a:spLocks/>
              </p:cNvSpPr>
              <p:nvPr/>
            </p:nvSpPr>
            <p:spPr bwMode="auto">
              <a:xfrm>
                <a:off x="3646" y="2415"/>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1"/>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7" name="Freeform 340"/>
              <p:cNvSpPr>
                <a:spLocks/>
              </p:cNvSpPr>
              <p:nvPr/>
            </p:nvSpPr>
            <p:spPr bwMode="auto">
              <a:xfrm>
                <a:off x="3643" y="239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8" name="Freeform 341"/>
              <p:cNvSpPr>
                <a:spLocks/>
              </p:cNvSpPr>
              <p:nvPr/>
            </p:nvSpPr>
            <p:spPr bwMode="auto">
              <a:xfrm>
                <a:off x="3598" y="239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9" name="Freeform 342"/>
              <p:cNvSpPr>
                <a:spLocks/>
              </p:cNvSpPr>
              <p:nvPr/>
            </p:nvSpPr>
            <p:spPr bwMode="auto">
              <a:xfrm>
                <a:off x="3561" y="23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0" name="Freeform 343"/>
              <p:cNvSpPr>
                <a:spLocks/>
              </p:cNvSpPr>
              <p:nvPr/>
            </p:nvSpPr>
            <p:spPr bwMode="auto">
              <a:xfrm>
                <a:off x="3572" y="236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1" name="Freeform 344"/>
              <p:cNvSpPr>
                <a:spLocks/>
              </p:cNvSpPr>
              <p:nvPr/>
            </p:nvSpPr>
            <p:spPr bwMode="auto">
              <a:xfrm>
                <a:off x="3563" y="2360"/>
                <a:ext cx="0" cy="3"/>
              </a:xfrm>
              <a:custGeom>
                <a:avLst/>
                <a:gdLst>
                  <a:gd name="T0" fmla="*/ 3 h 1"/>
                  <a:gd name="T1" fmla="*/ 3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2" name="Freeform 345"/>
              <p:cNvSpPr>
                <a:spLocks/>
              </p:cNvSpPr>
              <p:nvPr/>
            </p:nvSpPr>
            <p:spPr bwMode="auto">
              <a:xfrm>
                <a:off x="3561" y="2363"/>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3" name="Freeform 346"/>
              <p:cNvSpPr>
                <a:spLocks/>
              </p:cNvSpPr>
              <p:nvPr/>
            </p:nvSpPr>
            <p:spPr bwMode="auto">
              <a:xfrm>
                <a:off x="3646" y="2412"/>
                <a:ext cx="2" cy="5"/>
              </a:xfrm>
              <a:custGeom>
                <a:avLst/>
                <a:gdLst>
                  <a:gd name="T0" fmla="*/ 0 w 1"/>
                  <a:gd name="T1" fmla="*/ 5 h 2"/>
                  <a:gd name="T2" fmla="*/ 2 w 1"/>
                  <a:gd name="T3" fmla="*/ 0 h 2"/>
                  <a:gd name="T4" fmla="*/ 0 w 1"/>
                  <a:gd name="T5" fmla="*/ 5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0" y="1"/>
                      <a:pt x="0" y="1"/>
                      <a:pt x="1" y="0"/>
                    </a:cubicBezTo>
                    <a:cubicBezTo>
                      <a:pt x="0" y="1"/>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4" name="Freeform 347"/>
              <p:cNvSpPr>
                <a:spLocks/>
              </p:cNvSpPr>
              <p:nvPr/>
            </p:nvSpPr>
            <p:spPr bwMode="auto">
              <a:xfrm>
                <a:off x="3641" y="2398"/>
                <a:ext cx="2" cy="3"/>
              </a:xfrm>
              <a:custGeom>
                <a:avLst/>
                <a:gdLst>
                  <a:gd name="T0" fmla="*/ 2 w 1"/>
                  <a:gd name="T1" fmla="*/ 0 h 1"/>
                  <a:gd name="T2" fmla="*/ 2 w 1"/>
                  <a:gd name="T3" fmla="*/ 3 h 1"/>
                  <a:gd name="T4" fmla="*/ 2 w 1"/>
                  <a:gd name="T5" fmla="*/ 0 h 1"/>
                  <a:gd name="T6" fmla="*/ 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0" y="1"/>
                      <a:pt x="1" y="1"/>
                    </a:cubicBezTo>
                    <a:cubicBezTo>
                      <a:pt x="1" y="1"/>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5" name="Freeform 348"/>
              <p:cNvSpPr>
                <a:spLocks/>
              </p:cNvSpPr>
              <p:nvPr/>
            </p:nvSpPr>
            <p:spPr bwMode="auto">
              <a:xfrm>
                <a:off x="3641" y="2396"/>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6" name="Freeform 349"/>
              <p:cNvSpPr>
                <a:spLocks/>
              </p:cNvSpPr>
              <p:nvPr/>
            </p:nvSpPr>
            <p:spPr bwMode="auto">
              <a:xfrm>
                <a:off x="3641" y="2391"/>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7" name="Freeform 350"/>
              <p:cNvSpPr>
                <a:spLocks/>
              </p:cNvSpPr>
              <p:nvPr/>
            </p:nvSpPr>
            <p:spPr bwMode="auto">
              <a:xfrm>
                <a:off x="3639" y="239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8" name="Freeform 351"/>
              <p:cNvSpPr>
                <a:spLocks/>
              </p:cNvSpPr>
              <p:nvPr/>
            </p:nvSpPr>
            <p:spPr bwMode="auto">
              <a:xfrm>
                <a:off x="3634" y="2386"/>
                <a:ext cx="2" cy="3"/>
              </a:xfrm>
              <a:custGeom>
                <a:avLst/>
                <a:gdLst>
                  <a:gd name="T0" fmla="*/ 0 w 1"/>
                  <a:gd name="T1" fmla="*/ 3 h 1"/>
                  <a:gd name="T2" fmla="*/ 0 w 1"/>
                  <a:gd name="T3" fmla="*/ 3 h 1"/>
                  <a:gd name="T4" fmla="*/ 0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9" name="Freeform 352"/>
              <p:cNvSpPr>
                <a:spLocks/>
              </p:cNvSpPr>
              <p:nvPr/>
            </p:nvSpPr>
            <p:spPr bwMode="auto">
              <a:xfrm>
                <a:off x="3632" y="2386"/>
                <a:ext cx="0" cy="3"/>
              </a:xfrm>
              <a:custGeom>
                <a:avLst/>
                <a:gdLst>
                  <a:gd name="T0" fmla="*/ 3 h 1"/>
                  <a:gd name="T1" fmla="*/ 0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0" name="Freeform 353"/>
              <p:cNvSpPr>
                <a:spLocks/>
              </p:cNvSpPr>
              <p:nvPr/>
            </p:nvSpPr>
            <p:spPr bwMode="auto">
              <a:xfrm>
                <a:off x="3584" y="2367"/>
                <a:ext cx="0" cy="3"/>
              </a:xfrm>
              <a:custGeom>
                <a:avLst/>
                <a:gdLst>
                  <a:gd name="T0" fmla="*/ 0 h 3"/>
                  <a:gd name="T1" fmla="*/ 0 h 3"/>
                  <a:gd name="T2" fmla="*/ 3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1" name="Freeform 354"/>
              <p:cNvSpPr>
                <a:spLocks/>
              </p:cNvSpPr>
              <p:nvPr/>
            </p:nvSpPr>
            <p:spPr bwMode="auto">
              <a:xfrm>
                <a:off x="3561" y="2360"/>
                <a:ext cx="2" cy="0"/>
              </a:xfrm>
              <a:custGeom>
                <a:avLst/>
                <a:gdLst>
                  <a:gd name="T0" fmla="*/ 2 w 1"/>
                  <a:gd name="T1" fmla="*/ 2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2" name="Freeform 355"/>
              <p:cNvSpPr>
                <a:spLocks/>
              </p:cNvSpPr>
              <p:nvPr/>
            </p:nvSpPr>
            <p:spPr bwMode="auto">
              <a:xfrm>
                <a:off x="3549" y="2363"/>
                <a:ext cx="0" cy="2"/>
              </a:xfrm>
              <a:custGeom>
                <a:avLst/>
                <a:gdLst>
                  <a:gd name="T0" fmla="*/ 0 h 2"/>
                  <a:gd name="T1" fmla="*/ 0 h 2"/>
                  <a:gd name="T2" fmla="*/ 2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3" name="Freeform 356"/>
              <p:cNvSpPr>
                <a:spLocks/>
              </p:cNvSpPr>
              <p:nvPr/>
            </p:nvSpPr>
            <p:spPr bwMode="auto">
              <a:xfrm>
                <a:off x="3257" y="2190"/>
                <a:ext cx="5" cy="2"/>
              </a:xfrm>
              <a:custGeom>
                <a:avLst/>
                <a:gdLst>
                  <a:gd name="T0" fmla="*/ 3 w 2"/>
                  <a:gd name="T1" fmla="*/ 2 h 1"/>
                  <a:gd name="T2" fmla="*/ 3 w 2"/>
                  <a:gd name="T3" fmla="*/ 2 h 1"/>
                  <a:gd name="T4" fmla="*/ 3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2" y="1"/>
                      <a:pt x="2" y="1"/>
                      <a:pt x="1" y="1"/>
                    </a:cubicBezTo>
                    <a:cubicBezTo>
                      <a:pt x="0" y="1"/>
                      <a:pt x="2"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4" name="Freeform 357"/>
              <p:cNvSpPr>
                <a:spLocks/>
              </p:cNvSpPr>
              <p:nvPr/>
            </p:nvSpPr>
            <p:spPr bwMode="auto">
              <a:xfrm>
                <a:off x="3523" y="2318"/>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5" name="Freeform 358"/>
              <p:cNvSpPr>
                <a:spLocks/>
              </p:cNvSpPr>
              <p:nvPr/>
            </p:nvSpPr>
            <p:spPr bwMode="auto">
              <a:xfrm>
                <a:off x="3442" y="2377"/>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6" name="Freeform 359"/>
              <p:cNvSpPr>
                <a:spLocks/>
              </p:cNvSpPr>
              <p:nvPr/>
            </p:nvSpPr>
            <p:spPr bwMode="auto">
              <a:xfrm>
                <a:off x="3200" y="2239"/>
                <a:ext cx="8" cy="3"/>
              </a:xfrm>
              <a:custGeom>
                <a:avLst/>
                <a:gdLst>
                  <a:gd name="T0" fmla="*/ 8 w 3"/>
                  <a:gd name="T1" fmla="*/ 0 h 1"/>
                  <a:gd name="T2" fmla="*/ 8 w 3"/>
                  <a:gd name="T3" fmla="*/ 0 h 1"/>
                  <a:gd name="T4" fmla="*/ 5 w 3"/>
                  <a:gd name="T5" fmla="*/ 0 h 1"/>
                  <a:gd name="T6" fmla="*/ 3 w 3"/>
                  <a:gd name="T7" fmla="*/ 3 h 1"/>
                  <a:gd name="T8" fmla="*/ 0 w 3"/>
                  <a:gd name="T9" fmla="*/ 3 h 1"/>
                  <a:gd name="T10" fmla="*/ 8 w 3"/>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
                    <a:moveTo>
                      <a:pt x="3" y="0"/>
                    </a:moveTo>
                    <a:cubicBezTo>
                      <a:pt x="3" y="0"/>
                      <a:pt x="3" y="0"/>
                      <a:pt x="3" y="0"/>
                    </a:cubicBezTo>
                    <a:cubicBezTo>
                      <a:pt x="2" y="0"/>
                      <a:pt x="2" y="0"/>
                      <a:pt x="2" y="0"/>
                    </a:cubicBezTo>
                    <a:cubicBezTo>
                      <a:pt x="2" y="0"/>
                      <a:pt x="1" y="0"/>
                      <a:pt x="1" y="1"/>
                    </a:cubicBezTo>
                    <a:cubicBezTo>
                      <a:pt x="1" y="1"/>
                      <a:pt x="0" y="0"/>
                      <a:pt x="0" y="1"/>
                    </a:cubicBezTo>
                    <a:cubicBezTo>
                      <a:pt x="0" y="1"/>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7" name="Freeform 360"/>
              <p:cNvSpPr>
                <a:spLocks/>
              </p:cNvSpPr>
              <p:nvPr/>
            </p:nvSpPr>
            <p:spPr bwMode="auto">
              <a:xfrm>
                <a:off x="3205" y="2237"/>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8" name="Freeform 361"/>
              <p:cNvSpPr>
                <a:spLocks/>
              </p:cNvSpPr>
              <p:nvPr/>
            </p:nvSpPr>
            <p:spPr bwMode="auto">
              <a:xfrm>
                <a:off x="3248" y="220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9" name="Freeform 362"/>
              <p:cNvSpPr>
                <a:spLocks/>
              </p:cNvSpPr>
              <p:nvPr/>
            </p:nvSpPr>
            <p:spPr bwMode="auto">
              <a:xfrm>
                <a:off x="3314" y="2386"/>
                <a:ext cx="3" cy="0"/>
              </a:xfrm>
              <a:custGeom>
                <a:avLst/>
                <a:gdLst>
                  <a:gd name="T0" fmla="*/ 0 w 1"/>
                  <a:gd name="T1" fmla="*/ 0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0" name="Freeform 363"/>
              <p:cNvSpPr>
                <a:spLocks/>
              </p:cNvSpPr>
              <p:nvPr/>
            </p:nvSpPr>
            <p:spPr bwMode="auto">
              <a:xfrm>
                <a:off x="3253" y="2194"/>
                <a:ext cx="4" cy="3"/>
              </a:xfrm>
              <a:custGeom>
                <a:avLst/>
                <a:gdLst>
                  <a:gd name="T0" fmla="*/ 4 w 2"/>
                  <a:gd name="T1" fmla="*/ 3 h 1"/>
                  <a:gd name="T2" fmla="*/ 0 w 2"/>
                  <a:gd name="T3" fmla="*/ 0 h 1"/>
                  <a:gd name="T4" fmla="*/ 4 w 2"/>
                  <a:gd name="T5" fmla="*/ 3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2" y="0"/>
                      <a:pt x="1" y="0"/>
                      <a:pt x="0" y="0"/>
                    </a:cubicBezTo>
                    <a:cubicBezTo>
                      <a:pt x="0" y="1"/>
                      <a:pt x="1"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1" name="Freeform 364"/>
              <p:cNvSpPr>
                <a:spLocks/>
              </p:cNvSpPr>
              <p:nvPr/>
            </p:nvSpPr>
            <p:spPr bwMode="auto">
              <a:xfrm>
                <a:off x="3208" y="2235"/>
                <a:ext cx="2" cy="2"/>
              </a:xfrm>
              <a:custGeom>
                <a:avLst/>
                <a:gdLst>
                  <a:gd name="T0" fmla="*/ 0 w 1"/>
                  <a:gd name="T1" fmla="*/ 2 h 1"/>
                  <a:gd name="T2" fmla="*/ 0 w 1"/>
                  <a:gd name="T3" fmla="*/ 2 h 1"/>
                  <a:gd name="T4" fmla="*/ 0 w 1"/>
                  <a:gd name="T5" fmla="*/ 0 h 1"/>
                  <a:gd name="T6" fmla="*/ 0 w 1"/>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1"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2" name="Freeform 365"/>
              <p:cNvSpPr>
                <a:spLocks/>
              </p:cNvSpPr>
              <p:nvPr/>
            </p:nvSpPr>
            <p:spPr bwMode="auto">
              <a:xfrm>
                <a:off x="3200" y="2246"/>
                <a:ext cx="0" cy="8"/>
              </a:xfrm>
              <a:custGeom>
                <a:avLst/>
                <a:gdLst>
                  <a:gd name="T0" fmla="*/ 0 h 3"/>
                  <a:gd name="T1" fmla="*/ 8 h 3"/>
                  <a:gd name="T2" fmla="*/ 0 h 3"/>
                  <a:gd name="T3" fmla="*/ 0 60000 65536"/>
                  <a:gd name="T4" fmla="*/ 0 60000 65536"/>
                  <a:gd name="T5" fmla="*/ 0 60000 65536"/>
                </a:gdLst>
                <a:ahLst/>
                <a:cxnLst>
                  <a:cxn ang="T3">
                    <a:pos x="0" y="T0"/>
                  </a:cxn>
                  <a:cxn ang="T4">
                    <a:pos x="0" y="T1"/>
                  </a:cxn>
                  <a:cxn ang="T5">
                    <a:pos x="0" y="T2"/>
                  </a:cxn>
                </a:cxnLst>
                <a:rect l="0" t="0" r="r" b="b"/>
                <a:pathLst>
                  <a:path h="3">
                    <a:moveTo>
                      <a:pt x="0" y="0"/>
                    </a:moveTo>
                    <a:cubicBezTo>
                      <a:pt x="0" y="1"/>
                      <a:pt x="0" y="2"/>
                      <a:pt x="0" y="3"/>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3" name="Freeform 366"/>
              <p:cNvSpPr>
                <a:spLocks/>
              </p:cNvSpPr>
              <p:nvPr/>
            </p:nvSpPr>
            <p:spPr bwMode="auto">
              <a:xfrm>
                <a:off x="3191" y="2265"/>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4" name="Freeform 367"/>
              <p:cNvSpPr>
                <a:spLocks/>
              </p:cNvSpPr>
              <p:nvPr/>
            </p:nvSpPr>
            <p:spPr bwMode="auto">
              <a:xfrm>
                <a:off x="3193" y="2268"/>
                <a:ext cx="3" cy="5"/>
              </a:xfrm>
              <a:custGeom>
                <a:avLst/>
                <a:gdLst>
                  <a:gd name="T0" fmla="*/ 3 w 1"/>
                  <a:gd name="T1" fmla="*/ 3 h 2"/>
                  <a:gd name="T2" fmla="*/ 0 w 1"/>
                  <a:gd name="T3" fmla="*/ 5 h 2"/>
                  <a:gd name="T4" fmla="*/ 3 w 1"/>
                  <a:gd name="T5" fmla="*/ 3 h 2"/>
                  <a:gd name="T6" fmla="*/ 0 60000 65536"/>
                  <a:gd name="T7" fmla="*/ 0 60000 65536"/>
                  <a:gd name="T8" fmla="*/ 0 60000 65536"/>
                </a:gdLst>
                <a:ahLst/>
                <a:cxnLst>
                  <a:cxn ang="T6">
                    <a:pos x="T0" y="T1"/>
                  </a:cxn>
                  <a:cxn ang="T7">
                    <a:pos x="T2" y="T3"/>
                  </a:cxn>
                  <a:cxn ang="T8">
                    <a:pos x="T4" y="T5"/>
                  </a:cxn>
                </a:cxnLst>
                <a:rect l="0" t="0" r="r" b="b"/>
                <a:pathLst>
                  <a:path w="1" h="2">
                    <a:moveTo>
                      <a:pt x="1" y="1"/>
                    </a:moveTo>
                    <a:cubicBezTo>
                      <a:pt x="0" y="0"/>
                      <a:pt x="0" y="2"/>
                      <a:pt x="0" y="2"/>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5" name="Freeform 368"/>
              <p:cNvSpPr>
                <a:spLocks/>
              </p:cNvSpPr>
              <p:nvPr/>
            </p:nvSpPr>
            <p:spPr bwMode="auto">
              <a:xfrm>
                <a:off x="3191" y="2306"/>
                <a:ext cx="5" cy="4"/>
              </a:xfrm>
              <a:custGeom>
                <a:avLst/>
                <a:gdLst>
                  <a:gd name="T0" fmla="*/ 3 w 2"/>
                  <a:gd name="T1" fmla="*/ 4 h 2"/>
                  <a:gd name="T2" fmla="*/ 3 w 2"/>
                  <a:gd name="T3" fmla="*/ 2 h 2"/>
                  <a:gd name="T4" fmla="*/ 3 w 2"/>
                  <a:gd name="T5" fmla="*/ 4 h 2"/>
                  <a:gd name="T6" fmla="*/ 0 60000 65536"/>
                  <a:gd name="T7" fmla="*/ 0 60000 65536"/>
                  <a:gd name="T8" fmla="*/ 0 60000 65536"/>
                </a:gdLst>
                <a:ahLst/>
                <a:cxnLst>
                  <a:cxn ang="T6">
                    <a:pos x="T0" y="T1"/>
                  </a:cxn>
                  <a:cxn ang="T7">
                    <a:pos x="T2" y="T3"/>
                  </a:cxn>
                  <a:cxn ang="T8">
                    <a:pos x="T4" y="T5"/>
                  </a:cxn>
                </a:cxnLst>
                <a:rect l="0" t="0" r="r" b="b"/>
                <a:pathLst>
                  <a:path w="2" h="2">
                    <a:moveTo>
                      <a:pt x="1" y="2"/>
                    </a:moveTo>
                    <a:cubicBezTo>
                      <a:pt x="2" y="2"/>
                      <a:pt x="1" y="1"/>
                      <a:pt x="1" y="1"/>
                    </a:cubicBezTo>
                    <a:cubicBezTo>
                      <a:pt x="0" y="0"/>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6" name="Freeform 369"/>
              <p:cNvSpPr>
                <a:spLocks/>
              </p:cNvSpPr>
              <p:nvPr/>
            </p:nvSpPr>
            <p:spPr bwMode="auto">
              <a:xfrm>
                <a:off x="3200" y="2322"/>
                <a:ext cx="0" cy="3"/>
              </a:xfrm>
              <a:custGeom>
                <a:avLst/>
                <a:gdLst>
                  <a:gd name="T0" fmla="*/ 3 h 1"/>
                  <a:gd name="T1" fmla="*/ 0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7" name="Rectangle 370"/>
              <p:cNvSpPr>
                <a:spLocks noChangeArrowheads="1"/>
              </p:cNvSpPr>
              <p:nvPr/>
            </p:nvSpPr>
            <p:spPr bwMode="auto">
              <a:xfrm>
                <a:off x="3444" y="2403"/>
                <a:ext cx="3"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48" name="Freeform 371"/>
              <p:cNvSpPr>
                <a:spLocks/>
              </p:cNvSpPr>
              <p:nvPr/>
            </p:nvSpPr>
            <p:spPr bwMode="auto">
              <a:xfrm>
                <a:off x="3525" y="2308"/>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1"/>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9" name="Freeform 372"/>
              <p:cNvSpPr>
                <a:spLocks/>
              </p:cNvSpPr>
              <p:nvPr/>
            </p:nvSpPr>
            <p:spPr bwMode="auto">
              <a:xfrm>
                <a:off x="3508" y="2246"/>
                <a:ext cx="3" cy="0"/>
              </a:xfrm>
              <a:custGeom>
                <a:avLst/>
                <a:gdLst>
                  <a:gd name="T0" fmla="*/ 3 w 3"/>
                  <a:gd name="T1" fmla="*/ 3 w 3"/>
                  <a:gd name="T2" fmla="*/ 0 w 3"/>
                  <a:gd name="T3" fmla="*/ 3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0" name="Freeform 373"/>
              <p:cNvSpPr>
                <a:spLocks/>
              </p:cNvSpPr>
              <p:nvPr/>
            </p:nvSpPr>
            <p:spPr bwMode="auto">
              <a:xfrm>
                <a:off x="4423" y="292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1" name="Freeform 374"/>
              <p:cNvSpPr>
                <a:spLocks/>
              </p:cNvSpPr>
              <p:nvPr/>
            </p:nvSpPr>
            <p:spPr bwMode="auto">
              <a:xfrm>
                <a:off x="4271" y="3019"/>
                <a:ext cx="3" cy="5"/>
              </a:xfrm>
              <a:custGeom>
                <a:avLst/>
                <a:gdLst>
                  <a:gd name="T0" fmla="*/ 0 w 1"/>
                  <a:gd name="T1" fmla="*/ 0 h 2"/>
                  <a:gd name="T2" fmla="*/ 0 w 1"/>
                  <a:gd name="T3" fmla="*/ 3 h 2"/>
                  <a:gd name="T4" fmla="*/ 3 w 1"/>
                  <a:gd name="T5" fmla="*/ 3 h 2"/>
                  <a:gd name="T6" fmla="*/ 0 w 1"/>
                  <a:gd name="T7" fmla="*/ 5 h 2"/>
                  <a:gd name="T8" fmla="*/ 0 w 1"/>
                  <a:gd name="T9" fmla="*/ 0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0"/>
                      <a:pt x="0" y="0"/>
                      <a:pt x="0" y="1"/>
                    </a:cubicBezTo>
                    <a:cubicBezTo>
                      <a:pt x="0" y="1"/>
                      <a:pt x="0" y="2"/>
                      <a:pt x="1" y="1"/>
                    </a:cubicBezTo>
                    <a:cubicBezTo>
                      <a:pt x="1" y="2"/>
                      <a:pt x="0" y="2"/>
                      <a:pt x="0" y="2"/>
                    </a:cubicBezTo>
                    <a:cubicBezTo>
                      <a:pt x="1" y="2"/>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2" name="Freeform 375"/>
              <p:cNvSpPr>
                <a:spLocks/>
              </p:cNvSpPr>
              <p:nvPr/>
            </p:nvSpPr>
            <p:spPr bwMode="auto">
              <a:xfrm>
                <a:off x="4387" y="298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3" name="Freeform 376"/>
              <p:cNvSpPr>
                <a:spLocks/>
              </p:cNvSpPr>
              <p:nvPr/>
            </p:nvSpPr>
            <p:spPr bwMode="auto">
              <a:xfrm>
                <a:off x="4399" y="287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4" name="Freeform 377"/>
              <p:cNvSpPr>
                <a:spLocks/>
              </p:cNvSpPr>
              <p:nvPr/>
            </p:nvSpPr>
            <p:spPr bwMode="auto">
              <a:xfrm>
                <a:off x="4425" y="288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5" name="Freeform 378"/>
              <p:cNvSpPr>
                <a:spLocks/>
              </p:cNvSpPr>
              <p:nvPr/>
            </p:nvSpPr>
            <p:spPr bwMode="auto">
              <a:xfrm>
                <a:off x="4269" y="3019"/>
                <a:ext cx="2" cy="2"/>
              </a:xfrm>
              <a:custGeom>
                <a:avLst/>
                <a:gdLst>
                  <a:gd name="T0" fmla="*/ 0 w 1"/>
                  <a:gd name="T1" fmla="*/ 2 h 1"/>
                  <a:gd name="T2" fmla="*/ 2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1"/>
                      <a:pt x="1" y="1"/>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6" name="Freeform 379"/>
              <p:cNvSpPr>
                <a:spLocks/>
              </p:cNvSpPr>
              <p:nvPr/>
            </p:nvSpPr>
            <p:spPr bwMode="auto">
              <a:xfrm>
                <a:off x="4269" y="3017"/>
                <a:ext cx="2" cy="2"/>
              </a:xfrm>
              <a:custGeom>
                <a:avLst/>
                <a:gdLst>
                  <a:gd name="T0" fmla="*/ 0 w 1"/>
                  <a:gd name="T1" fmla="*/ 0 h 1"/>
                  <a:gd name="T2" fmla="*/ 0 w 1"/>
                  <a:gd name="T3" fmla="*/ 2 h 1"/>
                  <a:gd name="T4" fmla="*/ 2 w 1"/>
                  <a:gd name="T5" fmla="*/ 2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7" name="Freeform 380"/>
              <p:cNvSpPr>
                <a:spLocks/>
              </p:cNvSpPr>
              <p:nvPr/>
            </p:nvSpPr>
            <p:spPr bwMode="auto">
              <a:xfrm>
                <a:off x="4276" y="3021"/>
                <a:ext cx="2" cy="3"/>
              </a:xfrm>
              <a:custGeom>
                <a:avLst/>
                <a:gdLst>
                  <a:gd name="T0" fmla="*/ 2 w 1"/>
                  <a:gd name="T1" fmla="*/ 0 h 1"/>
                  <a:gd name="T2" fmla="*/ 0 w 1"/>
                  <a:gd name="T3" fmla="*/ 3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1"/>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8" name="Freeform 381"/>
              <p:cNvSpPr>
                <a:spLocks/>
              </p:cNvSpPr>
              <p:nvPr/>
            </p:nvSpPr>
            <p:spPr bwMode="auto">
              <a:xfrm>
                <a:off x="4286" y="3029"/>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1"/>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9" name="Freeform 382"/>
              <p:cNvSpPr>
                <a:spLocks/>
              </p:cNvSpPr>
              <p:nvPr/>
            </p:nvSpPr>
            <p:spPr bwMode="auto">
              <a:xfrm>
                <a:off x="4288" y="3026"/>
                <a:ext cx="2" cy="3"/>
              </a:xfrm>
              <a:custGeom>
                <a:avLst/>
                <a:gdLst>
                  <a:gd name="T0" fmla="*/ 0 w 1"/>
                  <a:gd name="T1" fmla="*/ 0 h 1"/>
                  <a:gd name="T2" fmla="*/ 2 w 1"/>
                  <a:gd name="T3" fmla="*/ 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0"/>
                      <a:pt x="1" y="1"/>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0" name="Freeform 383"/>
              <p:cNvSpPr>
                <a:spLocks/>
              </p:cNvSpPr>
              <p:nvPr/>
            </p:nvSpPr>
            <p:spPr bwMode="auto">
              <a:xfrm>
                <a:off x="4309" y="3033"/>
                <a:ext cx="3" cy="3"/>
              </a:xfrm>
              <a:custGeom>
                <a:avLst/>
                <a:gdLst>
                  <a:gd name="T0" fmla="*/ 0 w 1"/>
                  <a:gd name="T1" fmla="*/ 0 h 1"/>
                  <a:gd name="T2" fmla="*/ 3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1" name="Freeform 384"/>
              <p:cNvSpPr>
                <a:spLocks/>
              </p:cNvSpPr>
              <p:nvPr/>
            </p:nvSpPr>
            <p:spPr bwMode="auto">
              <a:xfrm>
                <a:off x="4319" y="3033"/>
                <a:ext cx="2" cy="0"/>
              </a:xfrm>
              <a:custGeom>
                <a:avLst/>
                <a:gdLst>
                  <a:gd name="T0" fmla="*/ 0 w 1"/>
                  <a:gd name="T1" fmla="*/ 0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2" name="Freeform 385"/>
              <p:cNvSpPr>
                <a:spLocks/>
              </p:cNvSpPr>
              <p:nvPr/>
            </p:nvSpPr>
            <p:spPr bwMode="auto">
              <a:xfrm>
                <a:off x="4449" y="2927"/>
                <a:ext cx="0" cy="2"/>
              </a:xfrm>
              <a:custGeom>
                <a:avLst/>
                <a:gdLst>
                  <a:gd name="T0" fmla="*/ 2 h 2"/>
                  <a:gd name="T1" fmla="*/ 2 h 2"/>
                  <a:gd name="T2" fmla="*/ 0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3" name="Freeform 386"/>
              <p:cNvSpPr>
                <a:spLocks/>
              </p:cNvSpPr>
              <p:nvPr/>
            </p:nvSpPr>
            <p:spPr bwMode="auto">
              <a:xfrm>
                <a:off x="4392" y="2867"/>
                <a:ext cx="3" cy="3"/>
              </a:xfrm>
              <a:custGeom>
                <a:avLst/>
                <a:gdLst>
                  <a:gd name="T0" fmla="*/ 3 w 1"/>
                  <a:gd name="T1" fmla="*/ 0 h 1"/>
                  <a:gd name="T2" fmla="*/ 3 w 1"/>
                  <a:gd name="T3" fmla="*/ 3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1"/>
                      <a:pt x="1"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4" name="Freeform 387"/>
              <p:cNvSpPr>
                <a:spLocks/>
              </p:cNvSpPr>
              <p:nvPr/>
            </p:nvSpPr>
            <p:spPr bwMode="auto">
              <a:xfrm>
                <a:off x="3229" y="2635"/>
                <a:ext cx="2" cy="3"/>
              </a:xfrm>
              <a:custGeom>
                <a:avLst/>
                <a:gdLst>
                  <a:gd name="T0" fmla="*/ 2 w 1"/>
                  <a:gd name="T1" fmla="*/ 0 h 1"/>
                  <a:gd name="T2" fmla="*/ 2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1"/>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5" name="Freeform 388"/>
              <p:cNvSpPr>
                <a:spLocks/>
              </p:cNvSpPr>
              <p:nvPr/>
            </p:nvSpPr>
            <p:spPr bwMode="auto">
              <a:xfrm>
                <a:off x="3219" y="2668"/>
                <a:ext cx="3" cy="0"/>
              </a:xfrm>
              <a:custGeom>
                <a:avLst/>
                <a:gdLst>
                  <a:gd name="T0" fmla="*/ 0 w 1"/>
                  <a:gd name="T1" fmla="*/ 3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6" name="Freeform 389"/>
              <p:cNvSpPr>
                <a:spLocks/>
              </p:cNvSpPr>
              <p:nvPr/>
            </p:nvSpPr>
            <p:spPr bwMode="auto">
              <a:xfrm>
                <a:off x="3307" y="287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7" name="Freeform 390"/>
              <p:cNvSpPr>
                <a:spLocks/>
              </p:cNvSpPr>
              <p:nvPr/>
            </p:nvSpPr>
            <p:spPr bwMode="auto">
              <a:xfrm>
                <a:off x="3307" y="287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8" name="Freeform 391"/>
              <p:cNvSpPr>
                <a:spLocks/>
              </p:cNvSpPr>
              <p:nvPr/>
            </p:nvSpPr>
            <p:spPr bwMode="auto">
              <a:xfrm>
                <a:off x="3262" y="276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9" name="Freeform 392"/>
              <p:cNvSpPr>
                <a:spLocks/>
              </p:cNvSpPr>
              <p:nvPr/>
            </p:nvSpPr>
            <p:spPr bwMode="auto">
              <a:xfrm>
                <a:off x="3288" y="285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0" name="Freeform 393"/>
              <p:cNvSpPr>
                <a:spLocks/>
              </p:cNvSpPr>
              <p:nvPr/>
            </p:nvSpPr>
            <p:spPr bwMode="auto">
              <a:xfrm>
                <a:off x="3300" y="2870"/>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1" name="Freeform 394"/>
              <p:cNvSpPr>
                <a:spLocks/>
              </p:cNvSpPr>
              <p:nvPr/>
            </p:nvSpPr>
            <p:spPr bwMode="auto">
              <a:xfrm>
                <a:off x="3229" y="2638"/>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2" name="Freeform 395"/>
              <p:cNvSpPr>
                <a:spLocks/>
              </p:cNvSpPr>
              <p:nvPr/>
            </p:nvSpPr>
            <p:spPr bwMode="auto">
              <a:xfrm>
                <a:off x="3219" y="2668"/>
                <a:ext cx="3" cy="0"/>
              </a:xfrm>
              <a:custGeom>
                <a:avLst/>
                <a:gdLst>
                  <a:gd name="T0" fmla="*/ 3 w 1"/>
                  <a:gd name="T1" fmla="*/ 3 w 1"/>
                  <a:gd name="T2" fmla="*/ 3 w 1"/>
                  <a:gd name="T3" fmla="*/ 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3" name="Freeform 396"/>
              <p:cNvSpPr>
                <a:spLocks/>
              </p:cNvSpPr>
              <p:nvPr/>
            </p:nvSpPr>
            <p:spPr bwMode="auto">
              <a:xfrm>
                <a:off x="3219" y="2673"/>
                <a:ext cx="3" cy="2"/>
              </a:xfrm>
              <a:custGeom>
                <a:avLst/>
                <a:gdLst>
                  <a:gd name="T0" fmla="*/ 0 w 1"/>
                  <a:gd name="T1" fmla="*/ 0 h 1"/>
                  <a:gd name="T2" fmla="*/ 3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4" name="Freeform 397"/>
              <p:cNvSpPr>
                <a:spLocks/>
              </p:cNvSpPr>
              <p:nvPr/>
            </p:nvSpPr>
            <p:spPr bwMode="auto">
              <a:xfrm>
                <a:off x="3217" y="2683"/>
                <a:ext cx="2" cy="0"/>
              </a:xfrm>
              <a:custGeom>
                <a:avLst/>
                <a:gdLst>
                  <a:gd name="T0" fmla="*/ 0 w 1"/>
                  <a:gd name="T1" fmla="*/ 2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5" name="Freeform 398"/>
              <p:cNvSpPr>
                <a:spLocks/>
              </p:cNvSpPr>
              <p:nvPr/>
            </p:nvSpPr>
            <p:spPr bwMode="auto">
              <a:xfrm>
                <a:off x="3219" y="2683"/>
                <a:ext cx="3" cy="2"/>
              </a:xfrm>
              <a:custGeom>
                <a:avLst/>
                <a:gdLst>
                  <a:gd name="T0" fmla="*/ 3 w 1"/>
                  <a:gd name="T1" fmla="*/ 0 h 1"/>
                  <a:gd name="T2" fmla="*/ 3 w 1"/>
                  <a:gd name="T3" fmla="*/ 2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6" name="Freeform 399"/>
              <p:cNvSpPr>
                <a:spLocks/>
              </p:cNvSpPr>
              <p:nvPr/>
            </p:nvSpPr>
            <p:spPr bwMode="auto">
              <a:xfrm>
                <a:off x="3219" y="2699"/>
                <a:ext cx="3" cy="3"/>
              </a:xfrm>
              <a:custGeom>
                <a:avLst/>
                <a:gdLst>
                  <a:gd name="T0" fmla="*/ 3 w 1"/>
                  <a:gd name="T1" fmla="*/ 0 h 1"/>
                  <a:gd name="T2" fmla="*/ 3 w 1"/>
                  <a:gd name="T3" fmla="*/ 3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0"/>
                      <a:pt x="1"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7" name="Freeform 400"/>
              <p:cNvSpPr>
                <a:spLocks/>
              </p:cNvSpPr>
              <p:nvPr/>
            </p:nvSpPr>
            <p:spPr bwMode="auto">
              <a:xfrm>
                <a:off x="3222" y="2706"/>
                <a:ext cx="2" cy="0"/>
              </a:xfrm>
              <a:custGeom>
                <a:avLst/>
                <a:gdLst>
                  <a:gd name="T0" fmla="*/ 0 w 1"/>
                  <a:gd name="T1" fmla="*/ 2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1" y="0"/>
                      <a:pt x="1"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8" name="Rectangle 401"/>
              <p:cNvSpPr>
                <a:spLocks noChangeArrowheads="1"/>
              </p:cNvSpPr>
              <p:nvPr/>
            </p:nvSpPr>
            <p:spPr bwMode="auto">
              <a:xfrm>
                <a:off x="3269" y="2827"/>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79" name="Freeform 402"/>
              <p:cNvSpPr>
                <a:spLocks/>
              </p:cNvSpPr>
              <p:nvPr/>
            </p:nvSpPr>
            <p:spPr bwMode="auto">
              <a:xfrm>
                <a:off x="3302" y="287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0" name="Freeform 403"/>
              <p:cNvSpPr>
                <a:spLocks/>
              </p:cNvSpPr>
              <p:nvPr/>
            </p:nvSpPr>
            <p:spPr bwMode="auto">
              <a:xfrm>
                <a:off x="3326" y="2891"/>
                <a:ext cx="2" cy="3"/>
              </a:xfrm>
              <a:custGeom>
                <a:avLst/>
                <a:gdLst>
                  <a:gd name="T0" fmla="*/ 0 w 2"/>
                  <a:gd name="T1" fmla="*/ 3 h 3"/>
                  <a:gd name="T2" fmla="*/ 0 w 2"/>
                  <a:gd name="T3" fmla="*/ 3 h 3"/>
                  <a:gd name="T4" fmla="*/ 2 w 2"/>
                  <a:gd name="T5" fmla="*/ 0 h 3"/>
                  <a:gd name="T6" fmla="*/ 0 w 2"/>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3"/>
                    </a:moveTo>
                    <a:lnTo>
                      <a:pt x="0"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1" name="Freeform 404"/>
              <p:cNvSpPr>
                <a:spLocks/>
              </p:cNvSpPr>
              <p:nvPr/>
            </p:nvSpPr>
            <p:spPr bwMode="auto">
              <a:xfrm>
                <a:off x="4295" y="2924"/>
                <a:ext cx="5" cy="15"/>
              </a:xfrm>
              <a:custGeom>
                <a:avLst/>
                <a:gdLst>
                  <a:gd name="T0" fmla="*/ 0 w 2"/>
                  <a:gd name="T1" fmla="*/ 5 h 6"/>
                  <a:gd name="T2" fmla="*/ 0 w 2"/>
                  <a:gd name="T3" fmla="*/ 13 h 6"/>
                  <a:gd name="T4" fmla="*/ 0 w 2"/>
                  <a:gd name="T5" fmla="*/ 5 h 6"/>
                  <a:gd name="T6" fmla="*/ 0 60000 65536"/>
                  <a:gd name="T7" fmla="*/ 0 60000 65536"/>
                  <a:gd name="T8" fmla="*/ 0 60000 65536"/>
                </a:gdLst>
                <a:ahLst/>
                <a:cxnLst>
                  <a:cxn ang="T6">
                    <a:pos x="T0" y="T1"/>
                  </a:cxn>
                  <a:cxn ang="T7">
                    <a:pos x="T2" y="T3"/>
                  </a:cxn>
                  <a:cxn ang="T8">
                    <a:pos x="T4" y="T5"/>
                  </a:cxn>
                </a:cxnLst>
                <a:rect l="0" t="0" r="r" b="b"/>
                <a:pathLst>
                  <a:path w="2" h="6">
                    <a:moveTo>
                      <a:pt x="0" y="2"/>
                    </a:moveTo>
                    <a:cubicBezTo>
                      <a:pt x="0" y="3"/>
                      <a:pt x="0" y="4"/>
                      <a:pt x="0" y="5"/>
                    </a:cubicBezTo>
                    <a:cubicBezTo>
                      <a:pt x="2" y="0"/>
                      <a:pt x="0" y="6"/>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2" name="Freeform 405"/>
              <p:cNvSpPr>
                <a:spLocks/>
              </p:cNvSpPr>
              <p:nvPr/>
            </p:nvSpPr>
            <p:spPr bwMode="auto">
              <a:xfrm>
                <a:off x="3480" y="286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3" name="Freeform 406"/>
              <p:cNvSpPr>
                <a:spLocks/>
              </p:cNvSpPr>
              <p:nvPr/>
            </p:nvSpPr>
            <p:spPr bwMode="auto">
              <a:xfrm>
                <a:off x="4302" y="2886"/>
                <a:ext cx="3" cy="0"/>
              </a:xfrm>
              <a:custGeom>
                <a:avLst/>
                <a:gdLst>
                  <a:gd name="T0" fmla="*/ 3 w 1"/>
                  <a:gd name="T1" fmla="*/ 3 w 1"/>
                  <a:gd name="T2" fmla="*/ 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4" name="Freeform 407"/>
              <p:cNvSpPr>
                <a:spLocks/>
              </p:cNvSpPr>
              <p:nvPr/>
            </p:nvSpPr>
            <p:spPr bwMode="auto">
              <a:xfrm>
                <a:off x="3814" y="2533"/>
                <a:ext cx="5" cy="0"/>
              </a:xfrm>
              <a:custGeom>
                <a:avLst/>
                <a:gdLst>
                  <a:gd name="T0" fmla="*/ 5 w 2"/>
                  <a:gd name="T1" fmla="*/ 5 w 2"/>
                  <a:gd name="T2" fmla="*/ 0 w 2"/>
                  <a:gd name="T3" fmla="*/ 5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cubicBezTo>
                      <a:pt x="2" y="0"/>
                      <a:pt x="2" y="0"/>
                      <a:pt x="2" y="0"/>
                    </a:cubicBezTo>
                    <a:cubicBezTo>
                      <a:pt x="2" y="0"/>
                      <a:pt x="1" y="0"/>
                      <a:pt x="0" y="0"/>
                    </a:cubicBez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5" name="Freeform 408"/>
              <p:cNvSpPr>
                <a:spLocks/>
              </p:cNvSpPr>
              <p:nvPr/>
            </p:nvSpPr>
            <p:spPr bwMode="auto">
              <a:xfrm>
                <a:off x="3613" y="2851"/>
                <a:ext cx="4" cy="5"/>
              </a:xfrm>
              <a:custGeom>
                <a:avLst/>
                <a:gdLst>
                  <a:gd name="T0" fmla="*/ 0 w 4"/>
                  <a:gd name="T1" fmla="*/ 0 h 5"/>
                  <a:gd name="T2" fmla="*/ 2 w 4"/>
                  <a:gd name="T3" fmla="*/ 5 h 5"/>
                  <a:gd name="T4" fmla="*/ 4 w 4"/>
                  <a:gd name="T5" fmla="*/ 5 h 5"/>
                  <a:gd name="T6" fmla="*/ 0 w 4"/>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0" y="0"/>
                    </a:moveTo>
                    <a:lnTo>
                      <a:pt x="2" y="5"/>
                    </a:lnTo>
                    <a:lnTo>
                      <a:pt x="4" y="5"/>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6" name="Freeform 409"/>
              <p:cNvSpPr>
                <a:spLocks/>
              </p:cNvSpPr>
              <p:nvPr/>
            </p:nvSpPr>
            <p:spPr bwMode="auto">
              <a:xfrm>
                <a:off x="3610" y="2811"/>
                <a:ext cx="0" cy="4"/>
              </a:xfrm>
              <a:custGeom>
                <a:avLst/>
                <a:gdLst>
                  <a:gd name="T0" fmla="*/ 0 h 2"/>
                  <a:gd name="T1" fmla="*/ 2 h 2"/>
                  <a:gd name="T2" fmla="*/ 4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cubicBezTo>
                      <a:pt x="0" y="0"/>
                      <a:pt x="0" y="0"/>
                      <a:pt x="0" y="1"/>
                    </a:cubicBezTo>
                    <a:cubicBezTo>
                      <a:pt x="0" y="1"/>
                      <a:pt x="0" y="1"/>
                      <a:pt x="0" y="2"/>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7" name="Freeform 410"/>
              <p:cNvSpPr>
                <a:spLocks/>
              </p:cNvSpPr>
              <p:nvPr/>
            </p:nvSpPr>
            <p:spPr bwMode="auto">
              <a:xfrm>
                <a:off x="4305" y="2742"/>
                <a:ext cx="2" cy="2"/>
              </a:xfrm>
              <a:custGeom>
                <a:avLst/>
                <a:gdLst>
                  <a:gd name="T0" fmla="*/ 2 w 1"/>
                  <a:gd name="T1" fmla="*/ 2 h 1"/>
                  <a:gd name="T2" fmla="*/ 0 w 1"/>
                  <a:gd name="T3" fmla="*/ 0 h 1"/>
                  <a:gd name="T4" fmla="*/ 2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1"/>
                      <a:pt x="0" y="0"/>
                      <a:pt x="0" y="0"/>
                    </a:cubicBezTo>
                    <a:cubicBezTo>
                      <a:pt x="0"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8" name="Freeform 411"/>
              <p:cNvSpPr>
                <a:spLocks/>
              </p:cNvSpPr>
              <p:nvPr/>
            </p:nvSpPr>
            <p:spPr bwMode="auto">
              <a:xfrm>
                <a:off x="3433" y="297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9" name="Freeform 412"/>
              <p:cNvSpPr>
                <a:spLocks/>
              </p:cNvSpPr>
              <p:nvPr/>
            </p:nvSpPr>
            <p:spPr bwMode="auto">
              <a:xfrm>
                <a:off x="3461" y="3007"/>
                <a:ext cx="2" cy="5"/>
              </a:xfrm>
              <a:custGeom>
                <a:avLst/>
                <a:gdLst>
                  <a:gd name="T0" fmla="*/ 0 w 1"/>
                  <a:gd name="T1" fmla="*/ 3 h 2"/>
                  <a:gd name="T2" fmla="*/ 2 w 1"/>
                  <a:gd name="T3" fmla="*/ 5 h 2"/>
                  <a:gd name="T4" fmla="*/ 0 w 1"/>
                  <a:gd name="T5" fmla="*/ 3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0" y="2"/>
                      <a:pt x="1" y="2"/>
                      <a:pt x="1" y="2"/>
                    </a:cubicBezTo>
                    <a:cubicBezTo>
                      <a:pt x="0" y="0"/>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0" name="Freeform 413"/>
              <p:cNvSpPr>
                <a:spLocks/>
              </p:cNvSpPr>
              <p:nvPr/>
            </p:nvSpPr>
            <p:spPr bwMode="auto">
              <a:xfrm>
                <a:off x="4300" y="2728"/>
                <a:ext cx="5" cy="14"/>
              </a:xfrm>
              <a:custGeom>
                <a:avLst/>
                <a:gdLst>
                  <a:gd name="T0" fmla="*/ 3 w 2"/>
                  <a:gd name="T1" fmla="*/ 2 h 6"/>
                  <a:gd name="T2" fmla="*/ 3 w 2"/>
                  <a:gd name="T3" fmla="*/ 12 h 6"/>
                  <a:gd name="T4" fmla="*/ 3 w 2"/>
                  <a:gd name="T5" fmla="*/ 12 h 6"/>
                  <a:gd name="T6" fmla="*/ 5 w 2"/>
                  <a:gd name="T7" fmla="*/ 14 h 6"/>
                  <a:gd name="T8" fmla="*/ 3 w 2"/>
                  <a:gd name="T9" fmla="*/ 5 h 6"/>
                  <a:gd name="T10" fmla="*/ 3 w 2"/>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1" y="1"/>
                    </a:moveTo>
                    <a:cubicBezTo>
                      <a:pt x="0" y="0"/>
                      <a:pt x="0" y="3"/>
                      <a:pt x="1" y="5"/>
                    </a:cubicBezTo>
                    <a:cubicBezTo>
                      <a:pt x="1" y="5"/>
                      <a:pt x="1" y="5"/>
                      <a:pt x="1" y="5"/>
                    </a:cubicBezTo>
                    <a:cubicBezTo>
                      <a:pt x="1" y="5"/>
                      <a:pt x="1" y="5"/>
                      <a:pt x="2" y="6"/>
                    </a:cubicBezTo>
                    <a:cubicBezTo>
                      <a:pt x="1" y="5"/>
                      <a:pt x="2" y="3"/>
                      <a:pt x="1" y="2"/>
                    </a:cubicBezTo>
                    <a:cubicBezTo>
                      <a:pt x="1" y="1"/>
                      <a:pt x="2" y="3"/>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1" name="Freeform 414"/>
              <p:cNvSpPr>
                <a:spLocks/>
              </p:cNvSpPr>
              <p:nvPr/>
            </p:nvSpPr>
            <p:spPr bwMode="auto">
              <a:xfrm>
                <a:off x="4224" y="2614"/>
                <a:ext cx="2" cy="2"/>
              </a:xfrm>
              <a:custGeom>
                <a:avLst/>
                <a:gdLst>
                  <a:gd name="T0" fmla="*/ 2 w 1"/>
                  <a:gd name="T1" fmla="*/ 2 h 1"/>
                  <a:gd name="T2" fmla="*/ 0 w 1"/>
                  <a:gd name="T3" fmla="*/ 0 h 1"/>
                  <a:gd name="T4" fmla="*/ 2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0" y="1"/>
                      <a:pt x="0" y="0"/>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2" name="Freeform 415"/>
              <p:cNvSpPr>
                <a:spLocks/>
              </p:cNvSpPr>
              <p:nvPr/>
            </p:nvSpPr>
            <p:spPr bwMode="auto">
              <a:xfrm>
                <a:off x="4297" y="2910"/>
                <a:ext cx="5" cy="10"/>
              </a:xfrm>
              <a:custGeom>
                <a:avLst/>
                <a:gdLst>
                  <a:gd name="T0" fmla="*/ 0 w 2"/>
                  <a:gd name="T1" fmla="*/ 10 h 4"/>
                  <a:gd name="T2" fmla="*/ 5 w 2"/>
                  <a:gd name="T3" fmla="*/ 8 h 4"/>
                  <a:gd name="T4" fmla="*/ 0 w 2"/>
                  <a:gd name="T5" fmla="*/ 10 h 4"/>
                  <a:gd name="T6" fmla="*/ 0 60000 65536"/>
                  <a:gd name="T7" fmla="*/ 0 60000 65536"/>
                  <a:gd name="T8" fmla="*/ 0 60000 65536"/>
                </a:gdLst>
                <a:ahLst/>
                <a:cxnLst>
                  <a:cxn ang="T6">
                    <a:pos x="T0" y="T1"/>
                  </a:cxn>
                  <a:cxn ang="T7">
                    <a:pos x="T2" y="T3"/>
                  </a:cxn>
                  <a:cxn ang="T8">
                    <a:pos x="T4" y="T5"/>
                  </a:cxn>
                </a:cxnLst>
                <a:rect l="0" t="0" r="r" b="b"/>
                <a:pathLst>
                  <a:path w="2" h="4">
                    <a:moveTo>
                      <a:pt x="0" y="4"/>
                    </a:moveTo>
                    <a:cubicBezTo>
                      <a:pt x="1" y="4"/>
                      <a:pt x="1" y="3"/>
                      <a:pt x="2" y="3"/>
                    </a:cubicBezTo>
                    <a:cubicBezTo>
                      <a:pt x="2" y="0"/>
                      <a:pt x="1" y="3"/>
                      <a:pt x="0"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3" name="Freeform 416"/>
              <p:cNvSpPr>
                <a:spLocks/>
              </p:cNvSpPr>
              <p:nvPr/>
            </p:nvSpPr>
            <p:spPr bwMode="auto">
              <a:xfrm>
                <a:off x="4302" y="2744"/>
                <a:ext cx="5" cy="7"/>
              </a:xfrm>
              <a:custGeom>
                <a:avLst/>
                <a:gdLst>
                  <a:gd name="T0" fmla="*/ 3 w 2"/>
                  <a:gd name="T1" fmla="*/ 5 h 3"/>
                  <a:gd name="T2" fmla="*/ 5 w 2"/>
                  <a:gd name="T3" fmla="*/ 7 h 3"/>
                  <a:gd name="T4" fmla="*/ 0 w 2"/>
                  <a:gd name="T5" fmla="*/ 0 h 3"/>
                  <a:gd name="T6" fmla="*/ 3 w 2"/>
                  <a:gd name="T7" fmla="*/ 5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2"/>
                    </a:moveTo>
                    <a:cubicBezTo>
                      <a:pt x="1" y="2"/>
                      <a:pt x="1" y="2"/>
                      <a:pt x="2" y="3"/>
                    </a:cubicBezTo>
                    <a:cubicBezTo>
                      <a:pt x="2" y="2"/>
                      <a:pt x="1" y="1"/>
                      <a:pt x="0" y="0"/>
                    </a:cubicBezTo>
                    <a:cubicBezTo>
                      <a:pt x="0"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4" name="Freeform 417"/>
              <p:cNvSpPr>
                <a:spLocks/>
              </p:cNvSpPr>
              <p:nvPr/>
            </p:nvSpPr>
            <p:spPr bwMode="auto">
              <a:xfrm>
                <a:off x="4288" y="2706"/>
                <a:ext cx="9" cy="14"/>
              </a:xfrm>
              <a:custGeom>
                <a:avLst/>
                <a:gdLst>
                  <a:gd name="T0" fmla="*/ 0 w 4"/>
                  <a:gd name="T1" fmla="*/ 0 h 6"/>
                  <a:gd name="T2" fmla="*/ 9 w 4"/>
                  <a:gd name="T3" fmla="*/ 14 h 6"/>
                  <a:gd name="T4" fmla="*/ 0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0" y="0"/>
                    </a:moveTo>
                    <a:cubicBezTo>
                      <a:pt x="1" y="2"/>
                      <a:pt x="2" y="4"/>
                      <a:pt x="4" y="6"/>
                    </a:cubicBezTo>
                    <a:cubicBezTo>
                      <a:pt x="3" y="4"/>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5" name="Freeform 418"/>
              <p:cNvSpPr>
                <a:spLocks/>
              </p:cNvSpPr>
              <p:nvPr/>
            </p:nvSpPr>
            <p:spPr bwMode="auto">
              <a:xfrm>
                <a:off x="4269" y="2664"/>
                <a:ext cx="5" cy="4"/>
              </a:xfrm>
              <a:custGeom>
                <a:avLst/>
                <a:gdLst>
                  <a:gd name="T0" fmla="*/ 3 w 2"/>
                  <a:gd name="T1" fmla="*/ 4 h 2"/>
                  <a:gd name="T2" fmla="*/ 5 w 2"/>
                  <a:gd name="T3" fmla="*/ 4 h 2"/>
                  <a:gd name="T4" fmla="*/ 3 w 2"/>
                  <a:gd name="T5" fmla="*/ 4 h 2"/>
                  <a:gd name="T6" fmla="*/ 0 60000 65536"/>
                  <a:gd name="T7" fmla="*/ 0 60000 65536"/>
                  <a:gd name="T8" fmla="*/ 0 60000 65536"/>
                </a:gdLst>
                <a:ahLst/>
                <a:cxnLst>
                  <a:cxn ang="T6">
                    <a:pos x="T0" y="T1"/>
                  </a:cxn>
                  <a:cxn ang="T7">
                    <a:pos x="T2" y="T3"/>
                  </a:cxn>
                  <a:cxn ang="T8">
                    <a:pos x="T4" y="T5"/>
                  </a:cxn>
                </a:cxnLst>
                <a:rect l="0" t="0" r="r" b="b"/>
                <a:pathLst>
                  <a:path w="2" h="2">
                    <a:moveTo>
                      <a:pt x="1" y="2"/>
                    </a:moveTo>
                    <a:cubicBezTo>
                      <a:pt x="1" y="2"/>
                      <a:pt x="2" y="2"/>
                      <a:pt x="2" y="2"/>
                    </a:cubicBezTo>
                    <a:cubicBezTo>
                      <a:pt x="1" y="0"/>
                      <a:pt x="0"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6" name="Freeform 419"/>
              <p:cNvSpPr>
                <a:spLocks/>
              </p:cNvSpPr>
              <p:nvPr/>
            </p:nvSpPr>
            <p:spPr bwMode="auto">
              <a:xfrm>
                <a:off x="4264" y="2661"/>
                <a:ext cx="5" cy="5"/>
              </a:xfrm>
              <a:custGeom>
                <a:avLst/>
                <a:gdLst>
                  <a:gd name="T0" fmla="*/ 3 w 2"/>
                  <a:gd name="T1" fmla="*/ 5 h 2"/>
                  <a:gd name="T2" fmla="*/ 0 w 2"/>
                  <a:gd name="T3" fmla="*/ 0 h 2"/>
                  <a:gd name="T4" fmla="*/ 3 w 2"/>
                  <a:gd name="T5" fmla="*/ 5 h 2"/>
                  <a:gd name="T6" fmla="*/ 0 60000 65536"/>
                  <a:gd name="T7" fmla="*/ 0 60000 65536"/>
                  <a:gd name="T8" fmla="*/ 0 60000 65536"/>
                </a:gdLst>
                <a:ahLst/>
                <a:cxnLst>
                  <a:cxn ang="T6">
                    <a:pos x="T0" y="T1"/>
                  </a:cxn>
                  <a:cxn ang="T7">
                    <a:pos x="T2" y="T3"/>
                  </a:cxn>
                  <a:cxn ang="T8">
                    <a:pos x="T4" y="T5"/>
                  </a:cxn>
                </a:cxnLst>
                <a:rect l="0" t="0" r="r" b="b"/>
                <a:pathLst>
                  <a:path w="2" h="2">
                    <a:moveTo>
                      <a:pt x="1" y="2"/>
                    </a:moveTo>
                    <a:cubicBezTo>
                      <a:pt x="2" y="2"/>
                      <a:pt x="0" y="1"/>
                      <a:pt x="0" y="0"/>
                    </a:cubicBezTo>
                    <a:cubicBezTo>
                      <a:pt x="0" y="1"/>
                      <a:pt x="0" y="1"/>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7" name="Freeform 420"/>
              <p:cNvSpPr>
                <a:spLocks/>
              </p:cNvSpPr>
              <p:nvPr/>
            </p:nvSpPr>
            <p:spPr bwMode="auto">
              <a:xfrm>
                <a:off x="4167" y="2569"/>
                <a:ext cx="5" cy="5"/>
              </a:xfrm>
              <a:custGeom>
                <a:avLst/>
                <a:gdLst>
                  <a:gd name="T0" fmla="*/ 0 w 2"/>
                  <a:gd name="T1" fmla="*/ 3 h 2"/>
                  <a:gd name="T2" fmla="*/ 5 w 2"/>
                  <a:gd name="T3" fmla="*/ 5 h 2"/>
                  <a:gd name="T4" fmla="*/ 3 w 2"/>
                  <a:gd name="T5" fmla="*/ 3 h 2"/>
                  <a:gd name="T6" fmla="*/ 0 w 2"/>
                  <a:gd name="T7" fmla="*/ 3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1"/>
                    </a:moveTo>
                    <a:cubicBezTo>
                      <a:pt x="1" y="1"/>
                      <a:pt x="1" y="1"/>
                      <a:pt x="2" y="2"/>
                    </a:cubicBezTo>
                    <a:cubicBezTo>
                      <a:pt x="1" y="1"/>
                      <a:pt x="1" y="1"/>
                      <a:pt x="1" y="1"/>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8" name="Freeform 421"/>
              <p:cNvSpPr>
                <a:spLocks/>
              </p:cNvSpPr>
              <p:nvPr/>
            </p:nvSpPr>
            <p:spPr bwMode="auto">
              <a:xfrm>
                <a:off x="3584" y="2787"/>
                <a:ext cx="0" cy="5"/>
              </a:xfrm>
              <a:custGeom>
                <a:avLst/>
                <a:gdLst>
                  <a:gd name="T0" fmla="*/ 2 h 5"/>
                  <a:gd name="T1" fmla="*/ 0 h 5"/>
                  <a:gd name="T2" fmla="*/ 5 h 5"/>
                  <a:gd name="T3" fmla="*/ 2 h 5"/>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5">
                    <a:moveTo>
                      <a:pt x="0" y="2"/>
                    </a:moveTo>
                    <a:lnTo>
                      <a:pt x="0" y="0"/>
                    </a:lnTo>
                    <a:lnTo>
                      <a:pt x="0" y="5"/>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9" name="Freeform 422"/>
              <p:cNvSpPr>
                <a:spLocks/>
              </p:cNvSpPr>
              <p:nvPr/>
            </p:nvSpPr>
            <p:spPr bwMode="auto">
              <a:xfrm>
                <a:off x="3442" y="2995"/>
                <a:ext cx="5" cy="5"/>
              </a:xfrm>
              <a:custGeom>
                <a:avLst/>
                <a:gdLst>
                  <a:gd name="T0" fmla="*/ 5 w 2"/>
                  <a:gd name="T1" fmla="*/ 5 h 2"/>
                  <a:gd name="T2" fmla="*/ 3 w 2"/>
                  <a:gd name="T3" fmla="*/ 0 h 2"/>
                  <a:gd name="T4" fmla="*/ 5 w 2"/>
                  <a:gd name="T5" fmla="*/ 5 h 2"/>
                  <a:gd name="T6" fmla="*/ 0 60000 65536"/>
                  <a:gd name="T7" fmla="*/ 0 60000 65536"/>
                  <a:gd name="T8" fmla="*/ 0 60000 65536"/>
                </a:gdLst>
                <a:ahLst/>
                <a:cxnLst>
                  <a:cxn ang="T6">
                    <a:pos x="T0" y="T1"/>
                  </a:cxn>
                  <a:cxn ang="T7">
                    <a:pos x="T2" y="T3"/>
                  </a:cxn>
                  <a:cxn ang="T8">
                    <a:pos x="T4" y="T5"/>
                  </a:cxn>
                </a:cxnLst>
                <a:rect l="0" t="0" r="r" b="b"/>
                <a:pathLst>
                  <a:path w="2" h="2">
                    <a:moveTo>
                      <a:pt x="2" y="2"/>
                    </a:moveTo>
                    <a:cubicBezTo>
                      <a:pt x="1" y="2"/>
                      <a:pt x="2" y="2"/>
                      <a:pt x="1" y="0"/>
                    </a:cubicBezTo>
                    <a:cubicBezTo>
                      <a:pt x="2" y="2"/>
                      <a:pt x="0" y="0"/>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0" name="Freeform 423"/>
              <p:cNvSpPr>
                <a:spLocks/>
              </p:cNvSpPr>
              <p:nvPr/>
            </p:nvSpPr>
            <p:spPr bwMode="auto">
              <a:xfrm>
                <a:off x="3580" y="3107"/>
                <a:ext cx="2" cy="2"/>
              </a:xfrm>
              <a:custGeom>
                <a:avLst/>
                <a:gdLst>
                  <a:gd name="T0" fmla="*/ 2 w 2"/>
                  <a:gd name="T1" fmla="*/ 2 h 2"/>
                  <a:gd name="T2" fmla="*/ 2 w 2"/>
                  <a:gd name="T3" fmla="*/ 0 h 2"/>
                  <a:gd name="T4" fmla="*/ 0 w 2"/>
                  <a:gd name="T5" fmla="*/ 2 h 2"/>
                  <a:gd name="T6" fmla="*/ 2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2"/>
                    </a:moveTo>
                    <a:lnTo>
                      <a:pt x="2" y="0"/>
                    </a:lnTo>
                    <a:lnTo>
                      <a:pt x="0" y="2"/>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1" name="Freeform 424"/>
              <p:cNvSpPr>
                <a:spLocks/>
              </p:cNvSpPr>
              <p:nvPr/>
            </p:nvSpPr>
            <p:spPr bwMode="auto">
              <a:xfrm>
                <a:off x="3757" y="2953"/>
                <a:ext cx="3" cy="2"/>
              </a:xfrm>
              <a:custGeom>
                <a:avLst/>
                <a:gdLst>
                  <a:gd name="T0" fmla="*/ 0 w 1"/>
                  <a:gd name="T1" fmla="*/ 2 h 1"/>
                  <a:gd name="T2" fmla="*/ 3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0"/>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2" name="Freeform 425"/>
              <p:cNvSpPr>
                <a:spLocks/>
              </p:cNvSpPr>
              <p:nvPr/>
            </p:nvSpPr>
            <p:spPr bwMode="auto">
              <a:xfrm>
                <a:off x="3596" y="2844"/>
                <a:ext cx="171" cy="109"/>
              </a:xfrm>
              <a:custGeom>
                <a:avLst/>
                <a:gdLst>
                  <a:gd name="T0" fmla="*/ 21 w 72"/>
                  <a:gd name="T1" fmla="*/ 7 h 46"/>
                  <a:gd name="T2" fmla="*/ 29 w 72"/>
                  <a:gd name="T3" fmla="*/ 7 h 46"/>
                  <a:gd name="T4" fmla="*/ 43 w 72"/>
                  <a:gd name="T5" fmla="*/ 5 h 46"/>
                  <a:gd name="T6" fmla="*/ 45 w 72"/>
                  <a:gd name="T7" fmla="*/ 5 h 46"/>
                  <a:gd name="T8" fmla="*/ 57 w 72"/>
                  <a:gd name="T9" fmla="*/ 12 h 46"/>
                  <a:gd name="T10" fmla="*/ 62 w 72"/>
                  <a:gd name="T11" fmla="*/ 14 h 46"/>
                  <a:gd name="T12" fmla="*/ 71 w 72"/>
                  <a:gd name="T13" fmla="*/ 14 h 46"/>
                  <a:gd name="T14" fmla="*/ 76 w 72"/>
                  <a:gd name="T15" fmla="*/ 19 h 46"/>
                  <a:gd name="T16" fmla="*/ 78 w 72"/>
                  <a:gd name="T17" fmla="*/ 21 h 46"/>
                  <a:gd name="T18" fmla="*/ 81 w 72"/>
                  <a:gd name="T19" fmla="*/ 21 h 46"/>
                  <a:gd name="T20" fmla="*/ 90 w 72"/>
                  <a:gd name="T21" fmla="*/ 21 h 46"/>
                  <a:gd name="T22" fmla="*/ 93 w 72"/>
                  <a:gd name="T23" fmla="*/ 24 h 46"/>
                  <a:gd name="T24" fmla="*/ 100 w 72"/>
                  <a:gd name="T25" fmla="*/ 24 h 46"/>
                  <a:gd name="T26" fmla="*/ 102 w 72"/>
                  <a:gd name="T27" fmla="*/ 28 h 46"/>
                  <a:gd name="T28" fmla="*/ 107 w 72"/>
                  <a:gd name="T29" fmla="*/ 31 h 46"/>
                  <a:gd name="T30" fmla="*/ 114 w 72"/>
                  <a:gd name="T31" fmla="*/ 38 h 46"/>
                  <a:gd name="T32" fmla="*/ 116 w 72"/>
                  <a:gd name="T33" fmla="*/ 38 h 46"/>
                  <a:gd name="T34" fmla="*/ 116 w 72"/>
                  <a:gd name="T35" fmla="*/ 43 h 46"/>
                  <a:gd name="T36" fmla="*/ 121 w 72"/>
                  <a:gd name="T37" fmla="*/ 43 h 46"/>
                  <a:gd name="T38" fmla="*/ 124 w 72"/>
                  <a:gd name="T39" fmla="*/ 43 h 46"/>
                  <a:gd name="T40" fmla="*/ 126 w 72"/>
                  <a:gd name="T41" fmla="*/ 45 h 46"/>
                  <a:gd name="T42" fmla="*/ 133 w 72"/>
                  <a:gd name="T43" fmla="*/ 52 h 46"/>
                  <a:gd name="T44" fmla="*/ 138 w 72"/>
                  <a:gd name="T45" fmla="*/ 55 h 46"/>
                  <a:gd name="T46" fmla="*/ 140 w 72"/>
                  <a:gd name="T47" fmla="*/ 57 h 46"/>
                  <a:gd name="T48" fmla="*/ 145 w 72"/>
                  <a:gd name="T49" fmla="*/ 64 h 46"/>
                  <a:gd name="T50" fmla="*/ 143 w 72"/>
                  <a:gd name="T51" fmla="*/ 69 h 46"/>
                  <a:gd name="T52" fmla="*/ 150 w 72"/>
                  <a:gd name="T53" fmla="*/ 66 h 46"/>
                  <a:gd name="T54" fmla="*/ 157 w 72"/>
                  <a:gd name="T55" fmla="*/ 64 h 46"/>
                  <a:gd name="T56" fmla="*/ 157 w 72"/>
                  <a:gd name="T57" fmla="*/ 69 h 46"/>
                  <a:gd name="T58" fmla="*/ 159 w 72"/>
                  <a:gd name="T59" fmla="*/ 69 h 46"/>
                  <a:gd name="T60" fmla="*/ 159 w 72"/>
                  <a:gd name="T61" fmla="*/ 71 h 46"/>
                  <a:gd name="T62" fmla="*/ 157 w 72"/>
                  <a:gd name="T63" fmla="*/ 78 h 46"/>
                  <a:gd name="T64" fmla="*/ 164 w 72"/>
                  <a:gd name="T65" fmla="*/ 76 h 46"/>
                  <a:gd name="T66" fmla="*/ 162 w 72"/>
                  <a:gd name="T67" fmla="*/ 81 h 46"/>
                  <a:gd name="T68" fmla="*/ 166 w 72"/>
                  <a:gd name="T69" fmla="*/ 81 h 46"/>
                  <a:gd name="T70" fmla="*/ 169 w 72"/>
                  <a:gd name="T71" fmla="*/ 83 h 46"/>
                  <a:gd name="T72" fmla="*/ 162 w 72"/>
                  <a:gd name="T73" fmla="*/ 85 h 46"/>
                  <a:gd name="T74" fmla="*/ 169 w 72"/>
                  <a:gd name="T75" fmla="*/ 88 h 46"/>
                  <a:gd name="T76" fmla="*/ 164 w 72"/>
                  <a:gd name="T77" fmla="*/ 100 h 46"/>
                  <a:gd name="T78" fmla="*/ 164 w 72"/>
                  <a:gd name="T79" fmla="*/ 102 h 46"/>
                  <a:gd name="T80" fmla="*/ 166 w 72"/>
                  <a:gd name="T81" fmla="*/ 107 h 46"/>
                  <a:gd name="T82" fmla="*/ 162 w 72"/>
                  <a:gd name="T83" fmla="*/ 109 h 46"/>
                  <a:gd name="T84" fmla="*/ 164 w 72"/>
                  <a:gd name="T85" fmla="*/ 102 h 46"/>
                  <a:gd name="T86" fmla="*/ 152 w 72"/>
                  <a:gd name="T87" fmla="*/ 100 h 46"/>
                  <a:gd name="T88" fmla="*/ 140 w 72"/>
                  <a:gd name="T89" fmla="*/ 90 h 46"/>
                  <a:gd name="T90" fmla="*/ 128 w 72"/>
                  <a:gd name="T91" fmla="*/ 81 h 46"/>
                  <a:gd name="T92" fmla="*/ 119 w 72"/>
                  <a:gd name="T93" fmla="*/ 73 h 46"/>
                  <a:gd name="T94" fmla="*/ 112 w 72"/>
                  <a:gd name="T95" fmla="*/ 69 h 46"/>
                  <a:gd name="T96" fmla="*/ 97 w 72"/>
                  <a:gd name="T97" fmla="*/ 55 h 46"/>
                  <a:gd name="T98" fmla="*/ 93 w 72"/>
                  <a:gd name="T99" fmla="*/ 47 h 46"/>
                  <a:gd name="T100" fmla="*/ 83 w 72"/>
                  <a:gd name="T101" fmla="*/ 38 h 46"/>
                  <a:gd name="T102" fmla="*/ 43 w 72"/>
                  <a:gd name="T103" fmla="*/ 28 h 46"/>
                  <a:gd name="T104" fmla="*/ 31 w 72"/>
                  <a:gd name="T105" fmla="*/ 26 h 46"/>
                  <a:gd name="T106" fmla="*/ 2 w 72"/>
                  <a:gd name="T107" fmla="*/ 7 h 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2" h="46">
                    <a:moveTo>
                      <a:pt x="1" y="3"/>
                    </a:moveTo>
                    <a:cubicBezTo>
                      <a:pt x="2" y="0"/>
                      <a:pt x="3" y="3"/>
                      <a:pt x="5" y="1"/>
                    </a:cubicBezTo>
                    <a:cubicBezTo>
                      <a:pt x="5" y="1"/>
                      <a:pt x="4" y="3"/>
                      <a:pt x="5" y="2"/>
                    </a:cubicBezTo>
                    <a:cubicBezTo>
                      <a:pt x="6" y="0"/>
                      <a:pt x="8" y="2"/>
                      <a:pt x="9" y="4"/>
                    </a:cubicBezTo>
                    <a:cubicBezTo>
                      <a:pt x="9" y="4"/>
                      <a:pt x="9" y="4"/>
                      <a:pt x="9" y="4"/>
                    </a:cubicBezTo>
                    <a:cubicBezTo>
                      <a:pt x="9" y="4"/>
                      <a:pt x="9" y="3"/>
                      <a:pt x="9" y="3"/>
                    </a:cubicBezTo>
                    <a:cubicBezTo>
                      <a:pt x="9" y="4"/>
                      <a:pt x="9" y="4"/>
                      <a:pt x="9" y="4"/>
                    </a:cubicBezTo>
                    <a:cubicBezTo>
                      <a:pt x="10" y="3"/>
                      <a:pt x="10" y="4"/>
                      <a:pt x="10" y="3"/>
                    </a:cubicBezTo>
                    <a:cubicBezTo>
                      <a:pt x="10" y="3"/>
                      <a:pt x="10" y="4"/>
                      <a:pt x="10" y="5"/>
                    </a:cubicBezTo>
                    <a:cubicBezTo>
                      <a:pt x="10" y="4"/>
                      <a:pt x="10" y="4"/>
                      <a:pt x="10" y="4"/>
                    </a:cubicBezTo>
                    <a:cubicBezTo>
                      <a:pt x="11" y="1"/>
                      <a:pt x="11" y="4"/>
                      <a:pt x="12" y="3"/>
                    </a:cubicBezTo>
                    <a:cubicBezTo>
                      <a:pt x="12" y="3"/>
                      <a:pt x="12" y="3"/>
                      <a:pt x="12" y="3"/>
                    </a:cubicBezTo>
                    <a:cubicBezTo>
                      <a:pt x="13" y="2"/>
                      <a:pt x="14" y="3"/>
                      <a:pt x="15" y="2"/>
                    </a:cubicBezTo>
                    <a:cubicBezTo>
                      <a:pt x="15" y="3"/>
                      <a:pt x="15" y="3"/>
                      <a:pt x="15" y="4"/>
                    </a:cubicBezTo>
                    <a:cubicBezTo>
                      <a:pt x="15" y="3"/>
                      <a:pt x="16" y="2"/>
                      <a:pt x="16" y="2"/>
                    </a:cubicBezTo>
                    <a:cubicBezTo>
                      <a:pt x="16" y="3"/>
                      <a:pt x="17" y="1"/>
                      <a:pt x="17" y="2"/>
                    </a:cubicBezTo>
                    <a:cubicBezTo>
                      <a:pt x="17" y="2"/>
                      <a:pt x="17" y="2"/>
                      <a:pt x="17" y="2"/>
                    </a:cubicBezTo>
                    <a:cubicBezTo>
                      <a:pt x="17" y="1"/>
                      <a:pt x="17" y="3"/>
                      <a:pt x="18" y="2"/>
                    </a:cubicBezTo>
                    <a:cubicBezTo>
                      <a:pt x="18" y="3"/>
                      <a:pt x="18" y="3"/>
                      <a:pt x="18" y="3"/>
                    </a:cubicBezTo>
                    <a:cubicBezTo>
                      <a:pt x="18" y="1"/>
                      <a:pt x="18" y="4"/>
                      <a:pt x="18" y="3"/>
                    </a:cubicBezTo>
                    <a:cubicBezTo>
                      <a:pt x="18" y="3"/>
                      <a:pt x="18" y="3"/>
                      <a:pt x="18" y="3"/>
                    </a:cubicBezTo>
                    <a:cubicBezTo>
                      <a:pt x="18" y="2"/>
                      <a:pt x="18" y="3"/>
                      <a:pt x="19" y="3"/>
                    </a:cubicBezTo>
                    <a:cubicBezTo>
                      <a:pt x="19" y="3"/>
                      <a:pt x="19" y="3"/>
                      <a:pt x="19" y="3"/>
                    </a:cubicBezTo>
                    <a:cubicBezTo>
                      <a:pt x="19" y="3"/>
                      <a:pt x="19" y="4"/>
                      <a:pt x="19" y="2"/>
                    </a:cubicBezTo>
                    <a:cubicBezTo>
                      <a:pt x="19" y="3"/>
                      <a:pt x="19" y="3"/>
                      <a:pt x="19" y="4"/>
                    </a:cubicBezTo>
                    <a:cubicBezTo>
                      <a:pt x="20" y="3"/>
                      <a:pt x="22" y="4"/>
                      <a:pt x="23" y="5"/>
                    </a:cubicBezTo>
                    <a:cubicBezTo>
                      <a:pt x="23" y="5"/>
                      <a:pt x="23" y="5"/>
                      <a:pt x="23" y="6"/>
                    </a:cubicBezTo>
                    <a:cubicBezTo>
                      <a:pt x="23" y="6"/>
                      <a:pt x="23" y="6"/>
                      <a:pt x="24" y="5"/>
                    </a:cubicBezTo>
                    <a:cubicBezTo>
                      <a:pt x="24" y="5"/>
                      <a:pt x="24" y="6"/>
                      <a:pt x="24" y="6"/>
                    </a:cubicBezTo>
                    <a:cubicBezTo>
                      <a:pt x="24" y="6"/>
                      <a:pt x="24" y="5"/>
                      <a:pt x="24" y="5"/>
                    </a:cubicBezTo>
                    <a:cubicBezTo>
                      <a:pt x="24" y="6"/>
                      <a:pt x="24" y="6"/>
                      <a:pt x="24" y="6"/>
                    </a:cubicBezTo>
                    <a:cubicBezTo>
                      <a:pt x="24" y="6"/>
                      <a:pt x="25" y="6"/>
                      <a:pt x="25" y="6"/>
                    </a:cubicBezTo>
                    <a:cubicBezTo>
                      <a:pt x="25" y="6"/>
                      <a:pt x="25" y="6"/>
                      <a:pt x="25" y="6"/>
                    </a:cubicBezTo>
                    <a:cubicBezTo>
                      <a:pt x="25" y="5"/>
                      <a:pt x="25" y="7"/>
                      <a:pt x="26" y="6"/>
                    </a:cubicBezTo>
                    <a:cubicBezTo>
                      <a:pt x="25" y="7"/>
                      <a:pt x="25" y="7"/>
                      <a:pt x="25" y="7"/>
                    </a:cubicBezTo>
                    <a:cubicBezTo>
                      <a:pt x="25" y="8"/>
                      <a:pt x="26" y="5"/>
                      <a:pt x="26" y="6"/>
                    </a:cubicBezTo>
                    <a:cubicBezTo>
                      <a:pt x="26" y="6"/>
                      <a:pt x="26" y="6"/>
                      <a:pt x="26" y="7"/>
                    </a:cubicBezTo>
                    <a:cubicBezTo>
                      <a:pt x="27" y="6"/>
                      <a:pt x="27" y="6"/>
                      <a:pt x="27" y="6"/>
                    </a:cubicBezTo>
                    <a:cubicBezTo>
                      <a:pt x="27" y="6"/>
                      <a:pt x="27" y="6"/>
                      <a:pt x="27" y="6"/>
                    </a:cubicBezTo>
                    <a:cubicBezTo>
                      <a:pt x="28" y="6"/>
                      <a:pt x="28" y="7"/>
                      <a:pt x="28" y="6"/>
                    </a:cubicBezTo>
                    <a:cubicBezTo>
                      <a:pt x="28" y="7"/>
                      <a:pt x="28" y="8"/>
                      <a:pt x="28" y="8"/>
                    </a:cubicBezTo>
                    <a:cubicBezTo>
                      <a:pt x="29" y="7"/>
                      <a:pt x="29" y="8"/>
                      <a:pt x="30" y="6"/>
                    </a:cubicBezTo>
                    <a:cubicBezTo>
                      <a:pt x="30" y="6"/>
                      <a:pt x="30" y="7"/>
                      <a:pt x="30" y="7"/>
                    </a:cubicBezTo>
                    <a:cubicBezTo>
                      <a:pt x="30" y="7"/>
                      <a:pt x="30" y="9"/>
                      <a:pt x="29" y="9"/>
                    </a:cubicBezTo>
                    <a:cubicBezTo>
                      <a:pt x="29" y="9"/>
                      <a:pt x="29" y="9"/>
                      <a:pt x="29" y="9"/>
                    </a:cubicBezTo>
                    <a:cubicBezTo>
                      <a:pt x="29" y="10"/>
                      <a:pt x="29" y="9"/>
                      <a:pt x="29" y="10"/>
                    </a:cubicBezTo>
                    <a:cubicBezTo>
                      <a:pt x="29" y="10"/>
                      <a:pt x="30" y="10"/>
                      <a:pt x="30" y="10"/>
                    </a:cubicBezTo>
                    <a:cubicBezTo>
                      <a:pt x="30" y="9"/>
                      <a:pt x="31" y="8"/>
                      <a:pt x="32" y="8"/>
                    </a:cubicBezTo>
                    <a:cubicBezTo>
                      <a:pt x="31" y="8"/>
                      <a:pt x="31" y="9"/>
                      <a:pt x="31" y="9"/>
                    </a:cubicBezTo>
                    <a:cubicBezTo>
                      <a:pt x="33" y="7"/>
                      <a:pt x="33" y="7"/>
                      <a:pt x="33" y="7"/>
                    </a:cubicBezTo>
                    <a:cubicBezTo>
                      <a:pt x="33" y="7"/>
                      <a:pt x="32" y="8"/>
                      <a:pt x="33" y="8"/>
                    </a:cubicBezTo>
                    <a:cubicBezTo>
                      <a:pt x="33" y="8"/>
                      <a:pt x="33" y="7"/>
                      <a:pt x="33" y="7"/>
                    </a:cubicBezTo>
                    <a:cubicBezTo>
                      <a:pt x="33" y="7"/>
                      <a:pt x="34" y="7"/>
                      <a:pt x="33" y="8"/>
                    </a:cubicBezTo>
                    <a:cubicBezTo>
                      <a:pt x="33" y="9"/>
                      <a:pt x="33" y="9"/>
                      <a:pt x="33" y="9"/>
                    </a:cubicBezTo>
                    <a:cubicBezTo>
                      <a:pt x="33" y="9"/>
                      <a:pt x="33" y="9"/>
                      <a:pt x="33" y="9"/>
                    </a:cubicBezTo>
                    <a:cubicBezTo>
                      <a:pt x="33" y="9"/>
                      <a:pt x="33" y="9"/>
                      <a:pt x="33" y="9"/>
                    </a:cubicBezTo>
                    <a:cubicBezTo>
                      <a:pt x="33" y="9"/>
                      <a:pt x="34" y="9"/>
                      <a:pt x="34" y="8"/>
                    </a:cubicBezTo>
                    <a:cubicBezTo>
                      <a:pt x="34" y="8"/>
                      <a:pt x="34" y="9"/>
                      <a:pt x="34" y="8"/>
                    </a:cubicBezTo>
                    <a:cubicBezTo>
                      <a:pt x="34" y="8"/>
                      <a:pt x="35" y="8"/>
                      <a:pt x="35" y="8"/>
                    </a:cubicBezTo>
                    <a:cubicBezTo>
                      <a:pt x="35" y="8"/>
                      <a:pt x="35" y="8"/>
                      <a:pt x="34" y="9"/>
                    </a:cubicBezTo>
                    <a:cubicBezTo>
                      <a:pt x="35" y="8"/>
                      <a:pt x="36" y="8"/>
                      <a:pt x="36" y="7"/>
                    </a:cubicBezTo>
                    <a:cubicBezTo>
                      <a:pt x="37" y="7"/>
                      <a:pt x="36" y="8"/>
                      <a:pt x="36" y="8"/>
                    </a:cubicBezTo>
                    <a:cubicBezTo>
                      <a:pt x="36" y="9"/>
                      <a:pt x="37" y="7"/>
                      <a:pt x="37" y="9"/>
                    </a:cubicBezTo>
                    <a:cubicBezTo>
                      <a:pt x="37" y="9"/>
                      <a:pt x="38" y="8"/>
                      <a:pt x="37" y="8"/>
                    </a:cubicBezTo>
                    <a:cubicBezTo>
                      <a:pt x="38" y="8"/>
                      <a:pt x="37" y="9"/>
                      <a:pt x="37" y="9"/>
                    </a:cubicBezTo>
                    <a:cubicBezTo>
                      <a:pt x="37" y="9"/>
                      <a:pt x="38" y="9"/>
                      <a:pt x="38" y="9"/>
                    </a:cubicBezTo>
                    <a:cubicBezTo>
                      <a:pt x="38" y="9"/>
                      <a:pt x="38" y="9"/>
                      <a:pt x="38" y="9"/>
                    </a:cubicBezTo>
                    <a:cubicBezTo>
                      <a:pt x="38" y="9"/>
                      <a:pt x="39" y="9"/>
                      <a:pt x="39" y="10"/>
                    </a:cubicBezTo>
                    <a:cubicBezTo>
                      <a:pt x="40" y="9"/>
                      <a:pt x="40" y="8"/>
                      <a:pt x="41" y="9"/>
                    </a:cubicBezTo>
                    <a:cubicBezTo>
                      <a:pt x="40" y="9"/>
                      <a:pt x="40" y="9"/>
                      <a:pt x="40" y="9"/>
                    </a:cubicBezTo>
                    <a:cubicBezTo>
                      <a:pt x="40" y="10"/>
                      <a:pt x="40" y="10"/>
                      <a:pt x="40" y="10"/>
                    </a:cubicBezTo>
                    <a:cubicBezTo>
                      <a:pt x="41" y="9"/>
                      <a:pt x="39" y="10"/>
                      <a:pt x="39" y="10"/>
                    </a:cubicBezTo>
                    <a:cubicBezTo>
                      <a:pt x="39" y="11"/>
                      <a:pt x="41" y="9"/>
                      <a:pt x="40" y="10"/>
                    </a:cubicBezTo>
                    <a:cubicBezTo>
                      <a:pt x="40" y="10"/>
                      <a:pt x="41" y="9"/>
                      <a:pt x="41" y="10"/>
                    </a:cubicBezTo>
                    <a:cubicBezTo>
                      <a:pt x="41" y="10"/>
                      <a:pt x="40" y="11"/>
                      <a:pt x="40" y="11"/>
                    </a:cubicBezTo>
                    <a:cubicBezTo>
                      <a:pt x="40" y="11"/>
                      <a:pt x="40" y="11"/>
                      <a:pt x="41" y="11"/>
                    </a:cubicBezTo>
                    <a:cubicBezTo>
                      <a:pt x="41" y="11"/>
                      <a:pt x="41" y="11"/>
                      <a:pt x="41" y="11"/>
                    </a:cubicBezTo>
                    <a:cubicBezTo>
                      <a:pt x="41" y="10"/>
                      <a:pt x="41" y="11"/>
                      <a:pt x="42" y="10"/>
                    </a:cubicBezTo>
                    <a:cubicBezTo>
                      <a:pt x="41" y="11"/>
                      <a:pt x="42" y="10"/>
                      <a:pt x="41" y="11"/>
                    </a:cubicBezTo>
                    <a:cubicBezTo>
                      <a:pt x="41" y="12"/>
                      <a:pt x="41" y="12"/>
                      <a:pt x="41" y="12"/>
                    </a:cubicBezTo>
                    <a:cubicBezTo>
                      <a:pt x="41" y="12"/>
                      <a:pt x="42" y="11"/>
                      <a:pt x="42" y="11"/>
                    </a:cubicBezTo>
                    <a:cubicBezTo>
                      <a:pt x="42" y="11"/>
                      <a:pt x="42" y="11"/>
                      <a:pt x="42" y="11"/>
                    </a:cubicBezTo>
                    <a:cubicBezTo>
                      <a:pt x="43" y="10"/>
                      <a:pt x="42" y="11"/>
                      <a:pt x="43" y="10"/>
                    </a:cubicBezTo>
                    <a:cubicBezTo>
                      <a:pt x="43" y="11"/>
                      <a:pt x="44" y="11"/>
                      <a:pt x="43" y="12"/>
                    </a:cubicBezTo>
                    <a:cubicBezTo>
                      <a:pt x="44" y="12"/>
                      <a:pt x="44" y="11"/>
                      <a:pt x="44" y="12"/>
                    </a:cubicBezTo>
                    <a:cubicBezTo>
                      <a:pt x="44" y="12"/>
                      <a:pt x="44" y="12"/>
                      <a:pt x="44" y="12"/>
                    </a:cubicBezTo>
                    <a:cubicBezTo>
                      <a:pt x="44" y="13"/>
                      <a:pt x="44" y="12"/>
                      <a:pt x="44" y="12"/>
                    </a:cubicBezTo>
                    <a:cubicBezTo>
                      <a:pt x="44" y="12"/>
                      <a:pt x="44" y="13"/>
                      <a:pt x="44" y="14"/>
                    </a:cubicBezTo>
                    <a:cubicBezTo>
                      <a:pt x="44" y="14"/>
                      <a:pt x="45" y="13"/>
                      <a:pt x="45" y="12"/>
                    </a:cubicBezTo>
                    <a:cubicBezTo>
                      <a:pt x="44" y="14"/>
                      <a:pt x="46" y="12"/>
                      <a:pt x="45" y="13"/>
                    </a:cubicBezTo>
                    <a:cubicBezTo>
                      <a:pt x="45" y="13"/>
                      <a:pt x="45" y="14"/>
                      <a:pt x="45" y="14"/>
                    </a:cubicBezTo>
                    <a:cubicBezTo>
                      <a:pt x="44" y="16"/>
                      <a:pt x="46" y="13"/>
                      <a:pt x="46" y="14"/>
                    </a:cubicBezTo>
                    <a:cubicBezTo>
                      <a:pt x="46" y="13"/>
                      <a:pt x="46" y="13"/>
                      <a:pt x="46" y="13"/>
                    </a:cubicBezTo>
                    <a:cubicBezTo>
                      <a:pt x="46" y="14"/>
                      <a:pt x="47" y="13"/>
                      <a:pt x="46" y="14"/>
                    </a:cubicBezTo>
                    <a:cubicBezTo>
                      <a:pt x="47" y="14"/>
                      <a:pt x="46" y="15"/>
                      <a:pt x="47" y="13"/>
                    </a:cubicBezTo>
                    <a:cubicBezTo>
                      <a:pt x="47" y="15"/>
                      <a:pt x="49" y="14"/>
                      <a:pt x="48" y="16"/>
                    </a:cubicBezTo>
                    <a:cubicBezTo>
                      <a:pt x="48" y="16"/>
                      <a:pt x="48" y="16"/>
                      <a:pt x="48" y="16"/>
                    </a:cubicBezTo>
                    <a:cubicBezTo>
                      <a:pt x="49" y="15"/>
                      <a:pt x="48" y="16"/>
                      <a:pt x="48" y="15"/>
                    </a:cubicBezTo>
                    <a:cubicBezTo>
                      <a:pt x="48" y="15"/>
                      <a:pt x="48" y="15"/>
                      <a:pt x="48" y="15"/>
                    </a:cubicBezTo>
                    <a:cubicBezTo>
                      <a:pt x="48" y="15"/>
                      <a:pt x="48" y="15"/>
                      <a:pt x="48" y="16"/>
                    </a:cubicBezTo>
                    <a:cubicBezTo>
                      <a:pt x="47" y="17"/>
                      <a:pt x="49" y="15"/>
                      <a:pt x="49" y="15"/>
                    </a:cubicBezTo>
                    <a:cubicBezTo>
                      <a:pt x="49" y="16"/>
                      <a:pt x="49" y="16"/>
                      <a:pt x="49" y="16"/>
                    </a:cubicBezTo>
                    <a:cubicBezTo>
                      <a:pt x="50" y="16"/>
                      <a:pt x="50" y="16"/>
                      <a:pt x="50" y="16"/>
                    </a:cubicBezTo>
                    <a:cubicBezTo>
                      <a:pt x="50" y="16"/>
                      <a:pt x="49" y="17"/>
                      <a:pt x="49" y="17"/>
                    </a:cubicBezTo>
                    <a:cubicBezTo>
                      <a:pt x="49" y="17"/>
                      <a:pt x="49" y="18"/>
                      <a:pt x="50" y="17"/>
                    </a:cubicBezTo>
                    <a:cubicBezTo>
                      <a:pt x="49" y="18"/>
                      <a:pt x="49" y="18"/>
                      <a:pt x="49" y="18"/>
                    </a:cubicBezTo>
                    <a:cubicBezTo>
                      <a:pt x="49" y="17"/>
                      <a:pt x="49" y="18"/>
                      <a:pt x="50" y="18"/>
                    </a:cubicBezTo>
                    <a:cubicBezTo>
                      <a:pt x="49" y="18"/>
                      <a:pt x="49" y="18"/>
                      <a:pt x="49" y="18"/>
                    </a:cubicBezTo>
                    <a:cubicBezTo>
                      <a:pt x="49" y="18"/>
                      <a:pt x="50" y="18"/>
                      <a:pt x="50" y="18"/>
                    </a:cubicBezTo>
                    <a:cubicBezTo>
                      <a:pt x="50" y="18"/>
                      <a:pt x="50" y="17"/>
                      <a:pt x="50" y="17"/>
                    </a:cubicBezTo>
                    <a:cubicBezTo>
                      <a:pt x="50" y="17"/>
                      <a:pt x="50" y="17"/>
                      <a:pt x="51" y="17"/>
                    </a:cubicBezTo>
                    <a:cubicBezTo>
                      <a:pt x="50" y="17"/>
                      <a:pt x="51" y="17"/>
                      <a:pt x="51" y="17"/>
                    </a:cubicBezTo>
                    <a:cubicBezTo>
                      <a:pt x="51" y="18"/>
                      <a:pt x="51" y="17"/>
                      <a:pt x="51" y="17"/>
                    </a:cubicBezTo>
                    <a:cubicBezTo>
                      <a:pt x="51" y="17"/>
                      <a:pt x="52" y="17"/>
                      <a:pt x="51" y="18"/>
                    </a:cubicBezTo>
                    <a:cubicBezTo>
                      <a:pt x="51" y="18"/>
                      <a:pt x="51" y="17"/>
                      <a:pt x="51" y="18"/>
                    </a:cubicBezTo>
                    <a:cubicBezTo>
                      <a:pt x="51" y="18"/>
                      <a:pt x="50" y="19"/>
                      <a:pt x="51" y="18"/>
                    </a:cubicBezTo>
                    <a:cubicBezTo>
                      <a:pt x="51" y="18"/>
                      <a:pt x="52" y="17"/>
                      <a:pt x="52" y="17"/>
                    </a:cubicBezTo>
                    <a:cubicBezTo>
                      <a:pt x="52" y="18"/>
                      <a:pt x="51" y="18"/>
                      <a:pt x="51" y="18"/>
                    </a:cubicBezTo>
                    <a:cubicBezTo>
                      <a:pt x="51" y="19"/>
                      <a:pt x="51" y="19"/>
                      <a:pt x="51" y="19"/>
                    </a:cubicBezTo>
                    <a:cubicBezTo>
                      <a:pt x="52" y="18"/>
                      <a:pt x="52" y="18"/>
                      <a:pt x="52" y="18"/>
                    </a:cubicBezTo>
                    <a:cubicBezTo>
                      <a:pt x="51" y="18"/>
                      <a:pt x="51" y="18"/>
                      <a:pt x="51" y="18"/>
                    </a:cubicBezTo>
                    <a:cubicBezTo>
                      <a:pt x="52" y="18"/>
                      <a:pt x="52" y="18"/>
                      <a:pt x="53" y="18"/>
                    </a:cubicBezTo>
                    <a:cubicBezTo>
                      <a:pt x="53" y="18"/>
                      <a:pt x="52" y="18"/>
                      <a:pt x="52" y="18"/>
                    </a:cubicBezTo>
                    <a:cubicBezTo>
                      <a:pt x="52" y="18"/>
                      <a:pt x="52" y="18"/>
                      <a:pt x="52" y="18"/>
                    </a:cubicBezTo>
                    <a:cubicBezTo>
                      <a:pt x="52" y="19"/>
                      <a:pt x="53" y="19"/>
                      <a:pt x="53" y="19"/>
                    </a:cubicBezTo>
                    <a:cubicBezTo>
                      <a:pt x="53" y="19"/>
                      <a:pt x="53" y="19"/>
                      <a:pt x="53" y="19"/>
                    </a:cubicBezTo>
                    <a:cubicBezTo>
                      <a:pt x="53" y="19"/>
                      <a:pt x="53" y="19"/>
                      <a:pt x="54" y="19"/>
                    </a:cubicBezTo>
                    <a:cubicBezTo>
                      <a:pt x="53" y="19"/>
                      <a:pt x="51" y="21"/>
                      <a:pt x="52" y="20"/>
                    </a:cubicBezTo>
                    <a:cubicBezTo>
                      <a:pt x="53" y="21"/>
                      <a:pt x="54" y="19"/>
                      <a:pt x="54" y="19"/>
                    </a:cubicBezTo>
                    <a:cubicBezTo>
                      <a:pt x="54" y="20"/>
                      <a:pt x="55" y="19"/>
                      <a:pt x="55" y="20"/>
                    </a:cubicBezTo>
                    <a:cubicBezTo>
                      <a:pt x="55" y="20"/>
                      <a:pt x="55" y="20"/>
                      <a:pt x="55" y="20"/>
                    </a:cubicBezTo>
                    <a:cubicBezTo>
                      <a:pt x="56" y="21"/>
                      <a:pt x="57" y="20"/>
                      <a:pt x="56" y="22"/>
                    </a:cubicBezTo>
                    <a:cubicBezTo>
                      <a:pt x="56" y="22"/>
                      <a:pt x="56" y="22"/>
                      <a:pt x="55" y="23"/>
                    </a:cubicBezTo>
                    <a:cubicBezTo>
                      <a:pt x="56" y="22"/>
                      <a:pt x="55" y="23"/>
                      <a:pt x="56" y="22"/>
                    </a:cubicBezTo>
                    <a:cubicBezTo>
                      <a:pt x="56" y="22"/>
                      <a:pt x="57" y="22"/>
                      <a:pt x="57" y="21"/>
                    </a:cubicBezTo>
                    <a:cubicBezTo>
                      <a:pt x="57" y="21"/>
                      <a:pt x="58" y="22"/>
                      <a:pt x="57" y="22"/>
                    </a:cubicBezTo>
                    <a:cubicBezTo>
                      <a:pt x="58" y="22"/>
                      <a:pt x="58" y="22"/>
                      <a:pt x="58" y="22"/>
                    </a:cubicBezTo>
                    <a:cubicBezTo>
                      <a:pt x="57" y="23"/>
                      <a:pt x="57" y="23"/>
                      <a:pt x="58" y="23"/>
                    </a:cubicBezTo>
                    <a:cubicBezTo>
                      <a:pt x="58" y="22"/>
                      <a:pt x="58" y="22"/>
                      <a:pt x="58" y="22"/>
                    </a:cubicBezTo>
                    <a:cubicBezTo>
                      <a:pt x="58" y="23"/>
                      <a:pt x="58" y="23"/>
                      <a:pt x="58" y="23"/>
                    </a:cubicBezTo>
                    <a:cubicBezTo>
                      <a:pt x="58" y="23"/>
                      <a:pt x="59" y="22"/>
                      <a:pt x="59" y="22"/>
                    </a:cubicBezTo>
                    <a:cubicBezTo>
                      <a:pt x="58" y="23"/>
                      <a:pt x="58" y="23"/>
                      <a:pt x="58" y="23"/>
                    </a:cubicBezTo>
                    <a:cubicBezTo>
                      <a:pt x="59" y="23"/>
                      <a:pt x="60" y="22"/>
                      <a:pt x="59" y="23"/>
                    </a:cubicBezTo>
                    <a:cubicBezTo>
                      <a:pt x="59" y="24"/>
                      <a:pt x="59" y="24"/>
                      <a:pt x="59" y="24"/>
                    </a:cubicBezTo>
                    <a:cubicBezTo>
                      <a:pt x="59" y="24"/>
                      <a:pt x="60" y="24"/>
                      <a:pt x="60" y="23"/>
                    </a:cubicBezTo>
                    <a:cubicBezTo>
                      <a:pt x="59" y="24"/>
                      <a:pt x="60" y="24"/>
                      <a:pt x="59" y="25"/>
                    </a:cubicBezTo>
                    <a:cubicBezTo>
                      <a:pt x="61" y="24"/>
                      <a:pt x="62" y="25"/>
                      <a:pt x="62" y="25"/>
                    </a:cubicBezTo>
                    <a:cubicBezTo>
                      <a:pt x="62" y="26"/>
                      <a:pt x="62" y="26"/>
                      <a:pt x="62" y="26"/>
                    </a:cubicBezTo>
                    <a:cubicBezTo>
                      <a:pt x="62" y="26"/>
                      <a:pt x="63" y="25"/>
                      <a:pt x="63" y="25"/>
                    </a:cubicBezTo>
                    <a:cubicBezTo>
                      <a:pt x="62" y="26"/>
                      <a:pt x="62" y="26"/>
                      <a:pt x="61" y="27"/>
                    </a:cubicBezTo>
                    <a:cubicBezTo>
                      <a:pt x="61" y="27"/>
                      <a:pt x="62" y="26"/>
                      <a:pt x="63" y="26"/>
                    </a:cubicBezTo>
                    <a:cubicBezTo>
                      <a:pt x="63" y="26"/>
                      <a:pt x="62" y="26"/>
                      <a:pt x="63" y="26"/>
                    </a:cubicBezTo>
                    <a:cubicBezTo>
                      <a:pt x="63" y="26"/>
                      <a:pt x="63" y="27"/>
                      <a:pt x="64" y="26"/>
                    </a:cubicBezTo>
                    <a:cubicBezTo>
                      <a:pt x="63" y="26"/>
                      <a:pt x="63" y="27"/>
                      <a:pt x="62" y="27"/>
                    </a:cubicBezTo>
                    <a:cubicBezTo>
                      <a:pt x="63" y="27"/>
                      <a:pt x="63" y="27"/>
                      <a:pt x="63" y="27"/>
                    </a:cubicBezTo>
                    <a:cubicBezTo>
                      <a:pt x="62" y="28"/>
                      <a:pt x="61" y="28"/>
                      <a:pt x="60" y="29"/>
                    </a:cubicBezTo>
                    <a:cubicBezTo>
                      <a:pt x="60" y="29"/>
                      <a:pt x="60" y="29"/>
                      <a:pt x="60" y="29"/>
                    </a:cubicBezTo>
                    <a:cubicBezTo>
                      <a:pt x="59" y="30"/>
                      <a:pt x="59" y="30"/>
                      <a:pt x="59" y="30"/>
                    </a:cubicBezTo>
                    <a:cubicBezTo>
                      <a:pt x="59" y="30"/>
                      <a:pt x="60" y="29"/>
                      <a:pt x="61" y="29"/>
                    </a:cubicBezTo>
                    <a:cubicBezTo>
                      <a:pt x="61" y="29"/>
                      <a:pt x="63" y="27"/>
                      <a:pt x="63" y="27"/>
                    </a:cubicBezTo>
                    <a:cubicBezTo>
                      <a:pt x="63" y="28"/>
                      <a:pt x="63" y="27"/>
                      <a:pt x="62" y="28"/>
                    </a:cubicBezTo>
                    <a:cubicBezTo>
                      <a:pt x="62" y="29"/>
                      <a:pt x="63" y="28"/>
                      <a:pt x="63" y="28"/>
                    </a:cubicBezTo>
                    <a:cubicBezTo>
                      <a:pt x="63" y="28"/>
                      <a:pt x="64" y="27"/>
                      <a:pt x="64" y="27"/>
                    </a:cubicBezTo>
                    <a:cubicBezTo>
                      <a:pt x="64" y="28"/>
                      <a:pt x="63" y="28"/>
                      <a:pt x="63" y="28"/>
                    </a:cubicBezTo>
                    <a:cubicBezTo>
                      <a:pt x="64" y="28"/>
                      <a:pt x="64" y="28"/>
                      <a:pt x="65" y="27"/>
                    </a:cubicBezTo>
                    <a:cubicBezTo>
                      <a:pt x="66" y="26"/>
                      <a:pt x="64" y="28"/>
                      <a:pt x="65" y="27"/>
                    </a:cubicBezTo>
                    <a:cubicBezTo>
                      <a:pt x="65" y="28"/>
                      <a:pt x="63" y="28"/>
                      <a:pt x="63" y="29"/>
                    </a:cubicBezTo>
                    <a:cubicBezTo>
                      <a:pt x="64" y="28"/>
                      <a:pt x="65" y="28"/>
                      <a:pt x="66" y="27"/>
                    </a:cubicBezTo>
                    <a:cubicBezTo>
                      <a:pt x="65" y="28"/>
                      <a:pt x="65" y="28"/>
                      <a:pt x="64" y="28"/>
                    </a:cubicBezTo>
                    <a:cubicBezTo>
                      <a:pt x="64" y="29"/>
                      <a:pt x="66" y="28"/>
                      <a:pt x="65" y="29"/>
                    </a:cubicBezTo>
                    <a:cubicBezTo>
                      <a:pt x="65" y="28"/>
                      <a:pt x="65" y="28"/>
                      <a:pt x="65" y="28"/>
                    </a:cubicBezTo>
                    <a:cubicBezTo>
                      <a:pt x="65" y="29"/>
                      <a:pt x="65" y="29"/>
                      <a:pt x="65" y="29"/>
                    </a:cubicBezTo>
                    <a:cubicBezTo>
                      <a:pt x="65" y="29"/>
                      <a:pt x="66" y="29"/>
                      <a:pt x="65" y="30"/>
                    </a:cubicBezTo>
                    <a:cubicBezTo>
                      <a:pt x="65" y="30"/>
                      <a:pt x="65" y="30"/>
                      <a:pt x="66" y="29"/>
                    </a:cubicBezTo>
                    <a:cubicBezTo>
                      <a:pt x="66" y="29"/>
                      <a:pt x="65" y="30"/>
                      <a:pt x="66" y="28"/>
                    </a:cubicBezTo>
                    <a:cubicBezTo>
                      <a:pt x="65" y="29"/>
                      <a:pt x="67" y="29"/>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8" y="29"/>
                      <a:pt x="66" y="30"/>
                      <a:pt x="67" y="30"/>
                    </a:cubicBezTo>
                    <a:cubicBezTo>
                      <a:pt x="66" y="30"/>
                      <a:pt x="66" y="30"/>
                      <a:pt x="66" y="30"/>
                    </a:cubicBezTo>
                    <a:cubicBezTo>
                      <a:pt x="66" y="30"/>
                      <a:pt x="65" y="31"/>
                      <a:pt x="66" y="31"/>
                    </a:cubicBezTo>
                    <a:cubicBezTo>
                      <a:pt x="68" y="29"/>
                      <a:pt x="68" y="29"/>
                      <a:pt x="68" y="29"/>
                    </a:cubicBezTo>
                    <a:cubicBezTo>
                      <a:pt x="68" y="29"/>
                      <a:pt x="67" y="30"/>
                      <a:pt x="68" y="30"/>
                    </a:cubicBezTo>
                    <a:cubicBezTo>
                      <a:pt x="67" y="30"/>
                      <a:pt x="67" y="30"/>
                      <a:pt x="67" y="30"/>
                    </a:cubicBezTo>
                    <a:cubicBezTo>
                      <a:pt x="67" y="30"/>
                      <a:pt x="66" y="31"/>
                      <a:pt x="66" y="31"/>
                    </a:cubicBezTo>
                    <a:cubicBezTo>
                      <a:pt x="67" y="31"/>
                      <a:pt x="68" y="31"/>
                      <a:pt x="68" y="30"/>
                    </a:cubicBezTo>
                    <a:cubicBezTo>
                      <a:pt x="68" y="30"/>
                      <a:pt x="68" y="31"/>
                      <a:pt x="67" y="31"/>
                    </a:cubicBezTo>
                    <a:cubicBezTo>
                      <a:pt x="68" y="31"/>
                      <a:pt x="68" y="30"/>
                      <a:pt x="68" y="30"/>
                    </a:cubicBezTo>
                    <a:cubicBezTo>
                      <a:pt x="68" y="31"/>
                      <a:pt x="68" y="31"/>
                      <a:pt x="67" y="32"/>
                    </a:cubicBezTo>
                    <a:cubicBezTo>
                      <a:pt x="66" y="33"/>
                      <a:pt x="66" y="33"/>
                      <a:pt x="66" y="33"/>
                    </a:cubicBezTo>
                    <a:cubicBezTo>
                      <a:pt x="66" y="33"/>
                      <a:pt x="66" y="33"/>
                      <a:pt x="66" y="33"/>
                    </a:cubicBezTo>
                    <a:cubicBezTo>
                      <a:pt x="65" y="33"/>
                      <a:pt x="65" y="34"/>
                      <a:pt x="64" y="34"/>
                    </a:cubicBezTo>
                    <a:cubicBezTo>
                      <a:pt x="64" y="34"/>
                      <a:pt x="65" y="34"/>
                      <a:pt x="65" y="34"/>
                    </a:cubicBezTo>
                    <a:cubicBezTo>
                      <a:pt x="66" y="33"/>
                      <a:pt x="67" y="33"/>
                      <a:pt x="69" y="32"/>
                    </a:cubicBezTo>
                    <a:cubicBezTo>
                      <a:pt x="69" y="32"/>
                      <a:pt x="65" y="35"/>
                      <a:pt x="68" y="33"/>
                    </a:cubicBezTo>
                    <a:cubicBezTo>
                      <a:pt x="68" y="33"/>
                      <a:pt x="69" y="32"/>
                      <a:pt x="69" y="32"/>
                    </a:cubicBezTo>
                    <a:cubicBezTo>
                      <a:pt x="69" y="33"/>
                      <a:pt x="70" y="31"/>
                      <a:pt x="70" y="32"/>
                    </a:cubicBezTo>
                    <a:cubicBezTo>
                      <a:pt x="69" y="32"/>
                      <a:pt x="69" y="33"/>
                      <a:pt x="68" y="34"/>
                    </a:cubicBezTo>
                    <a:cubicBezTo>
                      <a:pt x="68" y="33"/>
                      <a:pt x="68" y="33"/>
                      <a:pt x="68" y="33"/>
                    </a:cubicBezTo>
                    <a:cubicBezTo>
                      <a:pt x="67" y="34"/>
                      <a:pt x="66" y="34"/>
                      <a:pt x="66" y="35"/>
                    </a:cubicBezTo>
                    <a:cubicBezTo>
                      <a:pt x="67" y="35"/>
                      <a:pt x="67" y="35"/>
                      <a:pt x="68" y="34"/>
                    </a:cubicBezTo>
                    <a:cubicBezTo>
                      <a:pt x="68" y="34"/>
                      <a:pt x="67" y="34"/>
                      <a:pt x="68" y="34"/>
                    </a:cubicBezTo>
                    <a:cubicBezTo>
                      <a:pt x="69" y="34"/>
                      <a:pt x="68" y="35"/>
                      <a:pt x="69" y="34"/>
                    </a:cubicBezTo>
                    <a:cubicBezTo>
                      <a:pt x="69" y="34"/>
                      <a:pt x="70" y="33"/>
                      <a:pt x="70" y="33"/>
                    </a:cubicBezTo>
                    <a:cubicBezTo>
                      <a:pt x="71" y="32"/>
                      <a:pt x="71" y="32"/>
                      <a:pt x="71" y="32"/>
                    </a:cubicBezTo>
                    <a:cubicBezTo>
                      <a:pt x="70" y="33"/>
                      <a:pt x="70" y="33"/>
                      <a:pt x="70" y="33"/>
                    </a:cubicBezTo>
                    <a:cubicBezTo>
                      <a:pt x="70" y="33"/>
                      <a:pt x="71" y="32"/>
                      <a:pt x="71" y="33"/>
                    </a:cubicBezTo>
                    <a:cubicBezTo>
                      <a:pt x="70" y="34"/>
                      <a:pt x="70" y="34"/>
                      <a:pt x="70" y="34"/>
                    </a:cubicBezTo>
                    <a:cubicBezTo>
                      <a:pt x="69" y="34"/>
                      <a:pt x="70" y="33"/>
                      <a:pt x="69" y="34"/>
                    </a:cubicBezTo>
                    <a:cubicBezTo>
                      <a:pt x="69" y="34"/>
                      <a:pt x="70" y="34"/>
                      <a:pt x="70" y="34"/>
                    </a:cubicBezTo>
                    <a:cubicBezTo>
                      <a:pt x="69" y="34"/>
                      <a:pt x="69" y="34"/>
                      <a:pt x="69" y="34"/>
                    </a:cubicBezTo>
                    <a:cubicBezTo>
                      <a:pt x="69" y="34"/>
                      <a:pt x="67" y="36"/>
                      <a:pt x="69" y="35"/>
                    </a:cubicBezTo>
                    <a:cubicBezTo>
                      <a:pt x="69" y="35"/>
                      <a:pt x="69" y="35"/>
                      <a:pt x="70" y="35"/>
                    </a:cubicBezTo>
                    <a:cubicBezTo>
                      <a:pt x="70" y="35"/>
                      <a:pt x="71" y="35"/>
                      <a:pt x="71" y="35"/>
                    </a:cubicBezTo>
                    <a:cubicBezTo>
                      <a:pt x="70" y="35"/>
                      <a:pt x="71" y="35"/>
                      <a:pt x="70" y="36"/>
                    </a:cubicBezTo>
                    <a:cubicBezTo>
                      <a:pt x="71" y="35"/>
                      <a:pt x="70" y="35"/>
                      <a:pt x="69" y="35"/>
                    </a:cubicBezTo>
                    <a:cubicBezTo>
                      <a:pt x="68" y="36"/>
                      <a:pt x="69" y="35"/>
                      <a:pt x="68" y="36"/>
                    </a:cubicBezTo>
                    <a:cubicBezTo>
                      <a:pt x="68" y="36"/>
                      <a:pt x="67" y="37"/>
                      <a:pt x="66" y="38"/>
                    </a:cubicBezTo>
                    <a:cubicBezTo>
                      <a:pt x="66" y="38"/>
                      <a:pt x="66" y="38"/>
                      <a:pt x="66" y="38"/>
                    </a:cubicBezTo>
                    <a:cubicBezTo>
                      <a:pt x="67" y="37"/>
                      <a:pt x="67" y="37"/>
                      <a:pt x="68" y="36"/>
                    </a:cubicBezTo>
                    <a:cubicBezTo>
                      <a:pt x="68" y="37"/>
                      <a:pt x="68" y="37"/>
                      <a:pt x="69" y="36"/>
                    </a:cubicBezTo>
                    <a:cubicBezTo>
                      <a:pt x="69" y="37"/>
                      <a:pt x="68" y="37"/>
                      <a:pt x="68" y="37"/>
                    </a:cubicBezTo>
                    <a:cubicBezTo>
                      <a:pt x="69" y="37"/>
                      <a:pt x="69" y="38"/>
                      <a:pt x="69" y="38"/>
                    </a:cubicBezTo>
                    <a:cubicBezTo>
                      <a:pt x="70" y="37"/>
                      <a:pt x="69" y="39"/>
                      <a:pt x="70" y="38"/>
                    </a:cubicBezTo>
                    <a:cubicBezTo>
                      <a:pt x="70" y="37"/>
                      <a:pt x="71" y="37"/>
                      <a:pt x="72" y="36"/>
                    </a:cubicBezTo>
                    <a:cubicBezTo>
                      <a:pt x="72" y="36"/>
                      <a:pt x="71" y="37"/>
                      <a:pt x="71" y="37"/>
                    </a:cubicBezTo>
                    <a:cubicBezTo>
                      <a:pt x="72" y="37"/>
                      <a:pt x="70" y="38"/>
                      <a:pt x="71" y="37"/>
                    </a:cubicBezTo>
                    <a:cubicBezTo>
                      <a:pt x="71" y="37"/>
                      <a:pt x="70" y="38"/>
                      <a:pt x="69" y="39"/>
                    </a:cubicBezTo>
                    <a:cubicBezTo>
                      <a:pt x="69" y="39"/>
                      <a:pt x="68" y="39"/>
                      <a:pt x="68" y="40"/>
                    </a:cubicBezTo>
                    <a:cubicBezTo>
                      <a:pt x="69" y="40"/>
                      <a:pt x="70" y="40"/>
                      <a:pt x="70" y="40"/>
                    </a:cubicBezTo>
                    <a:cubicBezTo>
                      <a:pt x="69" y="41"/>
                      <a:pt x="71" y="40"/>
                      <a:pt x="71" y="41"/>
                    </a:cubicBezTo>
                    <a:cubicBezTo>
                      <a:pt x="70" y="41"/>
                      <a:pt x="69" y="42"/>
                      <a:pt x="69" y="42"/>
                    </a:cubicBezTo>
                    <a:cubicBezTo>
                      <a:pt x="69" y="42"/>
                      <a:pt x="70" y="41"/>
                      <a:pt x="70" y="42"/>
                    </a:cubicBezTo>
                    <a:cubicBezTo>
                      <a:pt x="70" y="42"/>
                      <a:pt x="70" y="42"/>
                      <a:pt x="70" y="42"/>
                    </a:cubicBezTo>
                    <a:cubicBezTo>
                      <a:pt x="70" y="42"/>
                      <a:pt x="69" y="43"/>
                      <a:pt x="71" y="42"/>
                    </a:cubicBezTo>
                    <a:cubicBezTo>
                      <a:pt x="70" y="43"/>
                      <a:pt x="70" y="43"/>
                      <a:pt x="70" y="43"/>
                    </a:cubicBezTo>
                    <a:cubicBezTo>
                      <a:pt x="70" y="43"/>
                      <a:pt x="70" y="43"/>
                      <a:pt x="70" y="43"/>
                    </a:cubicBezTo>
                    <a:cubicBezTo>
                      <a:pt x="70" y="43"/>
                      <a:pt x="69" y="43"/>
                      <a:pt x="69" y="43"/>
                    </a:cubicBezTo>
                    <a:cubicBezTo>
                      <a:pt x="68" y="44"/>
                      <a:pt x="69" y="44"/>
                      <a:pt x="70" y="44"/>
                    </a:cubicBezTo>
                    <a:cubicBezTo>
                      <a:pt x="70" y="43"/>
                      <a:pt x="70" y="43"/>
                      <a:pt x="70" y="43"/>
                    </a:cubicBezTo>
                    <a:cubicBezTo>
                      <a:pt x="71" y="43"/>
                      <a:pt x="70" y="44"/>
                      <a:pt x="71" y="44"/>
                    </a:cubicBezTo>
                    <a:cubicBezTo>
                      <a:pt x="70" y="45"/>
                      <a:pt x="70" y="45"/>
                      <a:pt x="70" y="45"/>
                    </a:cubicBezTo>
                    <a:cubicBezTo>
                      <a:pt x="71" y="45"/>
                      <a:pt x="71" y="45"/>
                      <a:pt x="71" y="45"/>
                    </a:cubicBezTo>
                    <a:cubicBezTo>
                      <a:pt x="70" y="45"/>
                      <a:pt x="70" y="45"/>
                      <a:pt x="70" y="45"/>
                    </a:cubicBezTo>
                    <a:cubicBezTo>
                      <a:pt x="68" y="46"/>
                      <a:pt x="68" y="46"/>
                      <a:pt x="68" y="46"/>
                    </a:cubicBezTo>
                    <a:cubicBezTo>
                      <a:pt x="69" y="45"/>
                      <a:pt x="69" y="45"/>
                      <a:pt x="70" y="45"/>
                    </a:cubicBezTo>
                    <a:cubicBezTo>
                      <a:pt x="70" y="44"/>
                      <a:pt x="70" y="44"/>
                      <a:pt x="69" y="45"/>
                    </a:cubicBezTo>
                    <a:cubicBezTo>
                      <a:pt x="69" y="45"/>
                      <a:pt x="69" y="45"/>
                      <a:pt x="70" y="45"/>
                    </a:cubicBezTo>
                    <a:cubicBezTo>
                      <a:pt x="69" y="45"/>
                      <a:pt x="69" y="45"/>
                      <a:pt x="68" y="45"/>
                    </a:cubicBezTo>
                    <a:cubicBezTo>
                      <a:pt x="68" y="45"/>
                      <a:pt x="68" y="46"/>
                      <a:pt x="68" y="46"/>
                    </a:cubicBezTo>
                    <a:cubicBezTo>
                      <a:pt x="68" y="46"/>
                      <a:pt x="67" y="46"/>
                      <a:pt x="67" y="46"/>
                    </a:cubicBezTo>
                    <a:cubicBezTo>
                      <a:pt x="68" y="45"/>
                      <a:pt x="68" y="45"/>
                      <a:pt x="68" y="45"/>
                    </a:cubicBezTo>
                    <a:cubicBezTo>
                      <a:pt x="67" y="45"/>
                      <a:pt x="67" y="45"/>
                      <a:pt x="67" y="45"/>
                    </a:cubicBezTo>
                    <a:cubicBezTo>
                      <a:pt x="68" y="44"/>
                      <a:pt x="66" y="45"/>
                      <a:pt x="66" y="45"/>
                    </a:cubicBezTo>
                    <a:cubicBezTo>
                      <a:pt x="67" y="44"/>
                      <a:pt x="68" y="44"/>
                      <a:pt x="68" y="44"/>
                    </a:cubicBezTo>
                    <a:cubicBezTo>
                      <a:pt x="69" y="43"/>
                      <a:pt x="68" y="43"/>
                      <a:pt x="69" y="43"/>
                    </a:cubicBezTo>
                    <a:cubicBezTo>
                      <a:pt x="68" y="43"/>
                      <a:pt x="67" y="44"/>
                      <a:pt x="66" y="44"/>
                    </a:cubicBezTo>
                    <a:cubicBezTo>
                      <a:pt x="67" y="44"/>
                      <a:pt x="67" y="44"/>
                      <a:pt x="67" y="44"/>
                    </a:cubicBezTo>
                    <a:cubicBezTo>
                      <a:pt x="66" y="44"/>
                      <a:pt x="65" y="44"/>
                      <a:pt x="65" y="44"/>
                    </a:cubicBezTo>
                    <a:cubicBezTo>
                      <a:pt x="65" y="43"/>
                      <a:pt x="65" y="43"/>
                      <a:pt x="65" y="42"/>
                    </a:cubicBezTo>
                    <a:cubicBezTo>
                      <a:pt x="66" y="42"/>
                      <a:pt x="66" y="42"/>
                      <a:pt x="66" y="42"/>
                    </a:cubicBezTo>
                    <a:cubicBezTo>
                      <a:pt x="64" y="43"/>
                      <a:pt x="65" y="42"/>
                      <a:pt x="64" y="42"/>
                    </a:cubicBezTo>
                    <a:cubicBezTo>
                      <a:pt x="64" y="41"/>
                      <a:pt x="62" y="41"/>
                      <a:pt x="63" y="40"/>
                    </a:cubicBezTo>
                    <a:cubicBezTo>
                      <a:pt x="62" y="40"/>
                      <a:pt x="61" y="40"/>
                      <a:pt x="61" y="39"/>
                    </a:cubicBezTo>
                    <a:cubicBezTo>
                      <a:pt x="62" y="38"/>
                      <a:pt x="62" y="38"/>
                      <a:pt x="62" y="38"/>
                    </a:cubicBezTo>
                    <a:cubicBezTo>
                      <a:pt x="61" y="39"/>
                      <a:pt x="63" y="38"/>
                      <a:pt x="62" y="38"/>
                    </a:cubicBezTo>
                    <a:cubicBezTo>
                      <a:pt x="62" y="38"/>
                      <a:pt x="61" y="38"/>
                      <a:pt x="61" y="39"/>
                    </a:cubicBezTo>
                    <a:cubicBezTo>
                      <a:pt x="61" y="38"/>
                      <a:pt x="60" y="38"/>
                      <a:pt x="59" y="38"/>
                    </a:cubicBezTo>
                    <a:cubicBezTo>
                      <a:pt x="60" y="38"/>
                      <a:pt x="60" y="38"/>
                      <a:pt x="60" y="38"/>
                    </a:cubicBezTo>
                    <a:cubicBezTo>
                      <a:pt x="58" y="38"/>
                      <a:pt x="59" y="37"/>
                      <a:pt x="59" y="37"/>
                    </a:cubicBezTo>
                    <a:cubicBezTo>
                      <a:pt x="59" y="36"/>
                      <a:pt x="60" y="36"/>
                      <a:pt x="59" y="36"/>
                    </a:cubicBezTo>
                    <a:cubicBezTo>
                      <a:pt x="58" y="36"/>
                      <a:pt x="58" y="36"/>
                      <a:pt x="57" y="36"/>
                    </a:cubicBezTo>
                    <a:cubicBezTo>
                      <a:pt x="57" y="36"/>
                      <a:pt x="57" y="36"/>
                      <a:pt x="57" y="35"/>
                    </a:cubicBezTo>
                    <a:cubicBezTo>
                      <a:pt x="55" y="36"/>
                      <a:pt x="56" y="34"/>
                      <a:pt x="54" y="34"/>
                    </a:cubicBezTo>
                    <a:cubicBezTo>
                      <a:pt x="55" y="33"/>
                      <a:pt x="55" y="33"/>
                      <a:pt x="55" y="33"/>
                    </a:cubicBezTo>
                    <a:cubicBezTo>
                      <a:pt x="52" y="34"/>
                      <a:pt x="53" y="32"/>
                      <a:pt x="52" y="32"/>
                    </a:cubicBezTo>
                    <a:cubicBezTo>
                      <a:pt x="53" y="31"/>
                      <a:pt x="53" y="31"/>
                      <a:pt x="53" y="31"/>
                    </a:cubicBezTo>
                    <a:cubicBezTo>
                      <a:pt x="53" y="30"/>
                      <a:pt x="52" y="31"/>
                      <a:pt x="51" y="31"/>
                    </a:cubicBezTo>
                    <a:cubicBezTo>
                      <a:pt x="51" y="31"/>
                      <a:pt x="50" y="31"/>
                      <a:pt x="51" y="30"/>
                    </a:cubicBezTo>
                    <a:cubicBezTo>
                      <a:pt x="51" y="30"/>
                      <a:pt x="50" y="31"/>
                      <a:pt x="50" y="31"/>
                    </a:cubicBezTo>
                    <a:cubicBezTo>
                      <a:pt x="50" y="30"/>
                      <a:pt x="50" y="30"/>
                      <a:pt x="49" y="30"/>
                    </a:cubicBezTo>
                    <a:cubicBezTo>
                      <a:pt x="49" y="30"/>
                      <a:pt x="49" y="30"/>
                      <a:pt x="49" y="30"/>
                    </a:cubicBezTo>
                    <a:cubicBezTo>
                      <a:pt x="49" y="30"/>
                      <a:pt x="50" y="29"/>
                      <a:pt x="50" y="29"/>
                    </a:cubicBezTo>
                    <a:cubicBezTo>
                      <a:pt x="49" y="29"/>
                      <a:pt x="50" y="28"/>
                      <a:pt x="49" y="30"/>
                    </a:cubicBezTo>
                    <a:cubicBezTo>
                      <a:pt x="49" y="28"/>
                      <a:pt x="47" y="29"/>
                      <a:pt x="48" y="28"/>
                    </a:cubicBezTo>
                    <a:cubicBezTo>
                      <a:pt x="47" y="28"/>
                      <a:pt x="47" y="28"/>
                      <a:pt x="47" y="29"/>
                    </a:cubicBezTo>
                    <a:cubicBezTo>
                      <a:pt x="46" y="28"/>
                      <a:pt x="47" y="27"/>
                      <a:pt x="46" y="28"/>
                    </a:cubicBezTo>
                    <a:cubicBezTo>
                      <a:pt x="46" y="27"/>
                      <a:pt x="47" y="27"/>
                      <a:pt x="46" y="27"/>
                    </a:cubicBezTo>
                    <a:cubicBezTo>
                      <a:pt x="46" y="27"/>
                      <a:pt x="46" y="27"/>
                      <a:pt x="46" y="27"/>
                    </a:cubicBezTo>
                    <a:cubicBezTo>
                      <a:pt x="44" y="28"/>
                      <a:pt x="45" y="26"/>
                      <a:pt x="44" y="25"/>
                    </a:cubicBezTo>
                    <a:cubicBezTo>
                      <a:pt x="43" y="25"/>
                      <a:pt x="42" y="24"/>
                      <a:pt x="41" y="23"/>
                    </a:cubicBezTo>
                    <a:cubicBezTo>
                      <a:pt x="41" y="23"/>
                      <a:pt x="41" y="23"/>
                      <a:pt x="41" y="23"/>
                    </a:cubicBezTo>
                    <a:cubicBezTo>
                      <a:pt x="40" y="24"/>
                      <a:pt x="41" y="21"/>
                      <a:pt x="40" y="23"/>
                    </a:cubicBezTo>
                    <a:cubicBezTo>
                      <a:pt x="40" y="23"/>
                      <a:pt x="40" y="23"/>
                      <a:pt x="40" y="22"/>
                    </a:cubicBezTo>
                    <a:cubicBezTo>
                      <a:pt x="39" y="23"/>
                      <a:pt x="40" y="21"/>
                      <a:pt x="39" y="21"/>
                    </a:cubicBezTo>
                    <a:cubicBezTo>
                      <a:pt x="39" y="21"/>
                      <a:pt x="39" y="21"/>
                      <a:pt x="39" y="21"/>
                    </a:cubicBezTo>
                    <a:cubicBezTo>
                      <a:pt x="39" y="20"/>
                      <a:pt x="38" y="21"/>
                      <a:pt x="38" y="20"/>
                    </a:cubicBezTo>
                    <a:cubicBezTo>
                      <a:pt x="38" y="20"/>
                      <a:pt x="38" y="20"/>
                      <a:pt x="39" y="20"/>
                    </a:cubicBezTo>
                    <a:cubicBezTo>
                      <a:pt x="39" y="19"/>
                      <a:pt x="37" y="21"/>
                      <a:pt x="38" y="19"/>
                    </a:cubicBezTo>
                    <a:cubicBezTo>
                      <a:pt x="38" y="19"/>
                      <a:pt x="38" y="20"/>
                      <a:pt x="38" y="20"/>
                    </a:cubicBezTo>
                    <a:cubicBezTo>
                      <a:pt x="37" y="19"/>
                      <a:pt x="36" y="19"/>
                      <a:pt x="35" y="19"/>
                    </a:cubicBezTo>
                    <a:cubicBezTo>
                      <a:pt x="34" y="17"/>
                      <a:pt x="36" y="16"/>
                      <a:pt x="35" y="17"/>
                    </a:cubicBezTo>
                    <a:cubicBezTo>
                      <a:pt x="35" y="17"/>
                      <a:pt x="34" y="17"/>
                      <a:pt x="35" y="17"/>
                    </a:cubicBezTo>
                    <a:cubicBezTo>
                      <a:pt x="34" y="17"/>
                      <a:pt x="35" y="15"/>
                      <a:pt x="35" y="16"/>
                    </a:cubicBezTo>
                    <a:cubicBezTo>
                      <a:pt x="34" y="17"/>
                      <a:pt x="34" y="16"/>
                      <a:pt x="34" y="17"/>
                    </a:cubicBezTo>
                    <a:cubicBezTo>
                      <a:pt x="34" y="16"/>
                      <a:pt x="34" y="15"/>
                      <a:pt x="34" y="16"/>
                    </a:cubicBezTo>
                    <a:cubicBezTo>
                      <a:pt x="34" y="15"/>
                      <a:pt x="34" y="15"/>
                      <a:pt x="34" y="15"/>
                    </a:cubicBezTo>
                    <a:cubicBezTo>
                      <a:pt x="33" y="16"/>
                      <a:pt x="33" y="15"/>
                      <a:pt x="31" y="17"/>
                    </a:cubicBezTo>
                    <a:cubicBezTo>
                      <a:pt x="29" y="16"/>
                      <a:pt x="26" y="16"/>
                      <a:pt x="24" y="15"/>
                    </a:cubicBezTo>
                    <a:cubicBezTo>
                      <a:pt x="22" y="14"/>
                      <a:pt x="20" y="14"/>
                      <a:pt x="18" y="12"/>
                    </a:cubicBezTo>
                    <a:cubicBezTo>
                      <a:pt x="18" y="10"/>
                      <a:pt x="18" y="10"/>
                      <a:pt x="17" y="11"/>
                    </a:cubicBezTo>
                    <a:cubicBezTo>
                      <a:pt x="17" y="11"/>
                      <a:pt x="17" y="10"/>
                      <a:pt x="17" y="10"/>
                    </a:cubicBezTo>
                    <a:cubicBezTo>
                      <a:pt x="17" y="11"/>
                      <a:pt x="16" y="10"/>
                      <a:pt x="16" y="11"/>
                    </a:cubicBezTo>
                    <a:cubicBezTo>
                      <a:pt x="15" y="11"/>
                      <a:pt x="14" y="11"/>
                      <a:pt x="14" y="11"/>
                    </a:cubicBezTo>
                    <a:cubicBezTo>
                      <a:pt x="14" y="11"/>
                      <a:pt x="14" y="10"/>
                      <a:pt x="14" y="10"/>
                    </a:cubicBezTo>
                    <a:cubicBezTo>
                      <a:pt x="13" y="11"/>
                      <a:pt x="13" y="11"/>
                      <a:pt x="13" y="11"/>
                    </a:cubicBezTo>
                    <a:cubicBezTo>
                      <a:pt x="14" y="10"/>
                      <a:pt x="14" y="10"/>
                      <a:pt x="14" y="10"/>
                    </a:cubicBezTo>
                    <a:cubicBezTo>
                      <a:pt x="13" y="10"/>
                      <a:pt x="13" y="11"/>
                      <a:pt x="13" y="11"/>
                    </a:cubicBezTo>
                    <a:cubicBezTo>
                      <a:pt x="11" y="12"/>
                      <a:pt x="9" y="9"/>
                      <a:pt x="7" y="9"/>
                    </a:cubicBezTo>
                    <a:cubicBezTo>
                      <a:pt x="6" y="8"/>
                      <a:pt x="5" y="9"/>
                      <a:pt x="5" y="9"/>
                    </a:cubicBezTo>
                    <a:cubicBezTo>
                      <a:pt x="3" y="7"/>
                      <a:pt x="2" y="6"/>
                      <a:pt x="0" y="7"/>
                    </a:cubicBezTo>
                    <a:cubicBezTo>
                      <a:pt x="0" y="7"/>
                      <a:pt x="0"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3" name="Freeform 426"/>
              <p:cNvSpPr>
                <a:spLocks/>
              </p:cNvSpPr>
              <p:nvPr/>
            </p:nvSpPr>
            <p:spPr bwMode="auto">
              <a:xfrm>
                <a:off x="3757" y="2953"/>
                <a:ext cx="5" cy="2"/>
              </a:xfrm>
              <a:custGeom>
                <a:avLst/>
                <a:gdLst>
                  <a:gd name="T0" fmla="*/ 0 w 2"/>
                  <a:gd name="T1" fmla="*/ 2 h 1"/>
                  <a:gd name="T2" fmla="*/ 5 w 2"/>
                  <a:gd name="T3" fmla="*/ 0 h 1"/>
                  <a:gd name="T4" fmla="*/ 0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0" y="1"/>
                    </a:moveTo>
                    <a:cubicBezTo>
                      <a:pt x="1" y="0"/>
                      <a:pt x="1" y="0"/>
                      <a:pt x="2"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173" name="Freeform 428"/>
            <p:cNvSpPr>
              <a:spLocks/>
            </p:cNvSpPr>
            <p:nvPr/>
          </p:nvSpPr>
          <p:spPr bwMode="auto">
            <a:xfrm>
              <a:off x="10378636" y="5683777"/>
              <a:ext cx="1504" cy="0"/>
            </a:xfrm>
            <a:custGeom>
              <a:avLst/>
              <a:gdLst>
                <a:gd name="T0" fmla="*/ 0 w 1"/>
                <a:gd name="T1" fmla="*/ 0 w 1"/>
                <a:gd name="T2" fmla="*/ 1504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4" name="Freeform 429"/>
            <p:cNvSpPr>
              <a:spLocks/>
            </p:cNvSpPr>
            <p:nvPr/>
          </p:nvSpPr>
          <p:spPr bwMode="auto">
            <a:xfrm>
              <a:off x="10378636" y="5680016"/>
              <a:ext cx="1504" cy="1504"/>
            </a:xfrm>
            <a:custGeom>
              <a:avLst/>
              <a:gdLst>
                <a:gd name="T0" fmla="*/ 0 w 1"/>
                <a:gd name="T1" fmla="*/ 1504 h 1"/>
                <a:gd name="T2" fmla="*/ 1504 w 1"/>
                <a:gd name="T3" fmla="*/ 0 h 1"/>
                <a:gd name="T4" fmla="*/ 0 w 1"/>
                <a:gd name="T5" fmla="*/ 1504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5" name="Freeform 430"/>
            <p:cNvSpPr>
              <a:spLocks/>
            </p:cNvSpPr>
            <p:nvPr/>
          </p:nvSpPr>
          <p:spPr bwMode="auto">
            <a:xfrm>
              <a:off x="10380140" y="5674751"/>
              <a:ext cx="0" cy="1504"/>
            </a:xfrm>
            <a:custGeom>
              <a:avLst/>
              <a:gdLst>
                <a:gd name="T0" fmla="*/ 1504 h 1"/>
                <a:gd name="T1" fmla="*/ 1504 h 1"/>
                <a:gd name="T2" fmla="*/ 1504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6" name="Freeform 431"/>
            <p:cNvSpPr>
              <a:spLocks/>
            </p:cNvSpPr>
            <p:nvPr/>
          </p:nvSpPr>
          <p:spPr bwMode="auto">
            <a:xfrm>
              <a:off x="10377131" y="5676255"/>
              <a:ext cx="1504" cy="2257"/>
            </a:xfrm>
            <a:custGeom>
              <a:avLst/>
              <a:gdLst>
                <a:gd name="T0" fmla="*/ 1504 w 1"/>
                <a:gd name="T1" fmla="*/ 2257 h 1"/>
                <a:gd name="T2" fmla="*/ 1504 w 1"/>
                <a:gd name="T3" fmla="*/ 0 h 1"/>
                <a:gd name="T4" fmla="*/ 1504 w 1"/>
                <a:gd name="T5" fmla="*/ 2257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1"/>
                    <a:pt x="1" y="0"/>
                    <a:pt x="1" y="0"/>
                  </a:cubicBezTo>
                  <a:cubicBezTo>
                    <a:pt x="1" y="0"/>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7" name="Freeform 432"/>
            <p:cNvSpPr>
              <a:spLocks/>
            </p:cNvSpPr>
            <p:nvPr/>
          </p:nvSpPr>
          <p:spPr bwMode="auto">
            <a:xfrm>
              <a:off x="10374875" y="5670990"/>
              <a:ext cx="3761" cy="0"/>
            </a:xfrm>
            <a:custGeom>
              <a:avLst/>
              <a:gdLst>
                <a:gd name="T0" fmla="*/ 1881 w 2"/>
                <a:gd name="T1" fmla="*/ 1881 w 2"/>
                <a:gd name="T2" fmla="*/ 1881 w 2"/>
                <a:gd name="T3" fmla="*/ 0 60000 65536"/>
                <a:gd name="T4" fmla="*/ 0 60000 65536"/>
                <a:gd name="T5" fmla="*/ 0 60000 65536"/>
              </a:gdLst>
              <a:ahLst/>
              <a:cxnLst>
                <a:cxn ang="T3">
                  <a:pos x="T0" y="0"/>
                </a:cxn>
                <a:cxn ang="T4">
                  <a:pos x="T1" y="0"/>
                </a:cxn>
                <a:cxn ang="T5">
                  <a:pos x="T2" y="0"/>
                </a:cxn>
              </a:cxnLst>
              <a:rect l="0" t="0" r="r" b="b"/>
              <a:pathLst>
                <a:path w="2">
                  <a:moveTo>
                    <a:pt x="1" y="0"/>
                  </a:moveTo>
                  <a:cubicBezTo>
                    <a:pt x="1" y="0"/>
                    <a:pt x="0" y="0"/>
                    <a:pt x="1" y="0"/>
                  </a:cubicBezTo>
                  <a:cubicBezTo>
                    <a:pt x="0" y="0"/>
                    <a:pt x="2"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8" name="Freeform 433"/>
            <p:cNvSpPr>
              <a:spLocks/>
            </p:cNvSpPr>
            <p:nvPr/>
          </p:nvSpPr>
          <p:spPr bwMode="auto">
            <a:xfrm>
              <a:off x="10373370" y="5669486"/>
              <a:ext cx="1504" cy="1504"/>
            </a:xfrm>
            <a:custGeom>
              <a:avLst/>
              <a:gdLst>
                <a:gd name="T0" fmla="*/ 0 w 1"/>
                <a:gd name="T1" fmla="*/ 1504 h 1"/>
                <a:gd name="T2" fmla="*/ 0 w 1"/>
                <a:gd name="T3" fmla="*/ 0 h 1"/>
                <a:gd name="T4" fmla="*/ 1504 w 1"/>
                <a:gd name="T5" fmla="*/ 0 h 1"/>
                <a:gd name="T6" fmla="*/ 0 w 1"/>
                <a:gd name="T7" fmla="*/ 1504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0"/>
                    <a:pt x="0" y="0"/>
                    <a:pt x="0" y="0"/>
                  </a:cubicBez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9" name="Freeform 434"/>
            <p:cNvSpPr>
              <a:spLocks/>
            </p:cNvSpPr>
            <p:nvPr/>
          </p:nvSpPr>
          <p:spPr bwMode="auto">
            <a:xfrm>
              <a:off x="10335761" y="5639399"/>
              <a:ext cx="0" cy="1504"/>
            </a:xfrm>
            <a:custGeom>
              <a:avLst/>
              <a:gdLst>
                <a:gd name="T0" fmla="*/ 0 h 2"/>
                <a:gd name="T1" fmla="*/ 0 h 2"/>
                <a:gd name="T2" fmla="*/ 1504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0" name="Freeform 435"/>
            <p:cNvSpPr>
              <a:spLocks/>
            </p:cNvSpPr>
            <p:nvPr/>
          </p:nvSpPr>
          <p:spPr bwMode="auto">
            <a:xfrm>
              <a:off x="10316205" y="5626611"/>
              <a:ext cx="1504" cy="1504"/>
            </a:xfrm>
            <a:custGeom>
              <a:avLst/>
              <a:gdLst>
                <a:gd name="T0" fmla="*/ 1504 w 1"/>
                <a:gd name="T1" fmla="*/ 1504 h 1"/>
                <a:gd name="T2" fmla="*/ 1504 w 1"/>
                <a:gd name="T3" fmla="*/ 0 h 1"/>
                <a:gd name="T4" fmla="*/ 1504 w 1"/>
                <a:gd name="T5" fmla="*/ 1504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1"/>
                    <a:pt x="1" y="0"/>
                    <a:pt x="1" y="0"/>
                  </a:cubicBezTo>
                  <a:cubicBezTo>
                    <a:pt x="1"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1" name="Freeform 436"/>
            <p:cNvSpPr>
              <a:spLocks/>
            </p:cNvSpPr>
            <p:nvPr/>
          </p:nvSpPr>
          <p:spPr bwMode="auto">
            <a:xfrm>
              <a:off x="10303418" y="5626611"/>
              <a:ext cx="2257" cy="3761"/>
            </a:xfrm>
            <a:custGeom>
              <a:avLst/>
              <a:gdLst>
                <a:gd name="T0" fmla="*/ 2257 w 3"/>
                <a:gd name="T1" fmla="*/ 0 h 5"/>
                <a:gd name="T2" fmla="*/ 2257 w 3"/>
                <a:gd name="T3" fmla="*/ 0 h 5"/>
                <a:gd name="T4" fmla="*/ 0 w 3"/>
                <a:gd name="T5" fmla="*/ 3761 h 5"/>
                <a:gd name="T6" fmla="*/ 2257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0"/>
                  </a:moveTo>
                  <a:lnTo>
                    <a:pt x="3" y="0"/>
                  </a:lnTo>
                  <a:lnTo>
                    <a:pt x="0" y="5"/>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2" name="Freeform 437"/>
            <p:cNvSpPr>
              <a:spLocks/>
            </p:cNvSpPr>
            <p:nvPr/>
          </p:nvSpPr>
          <p:spPr bwMode="auto">
            <a:xfrm>
              <a:off x="10971212" y="4724400"/>
              <a:ext cx="69953" cy="37609"/>
            </a:xfrm>
            <a:custGeom>
              <a:avLst/>
              <a:gdLst>
                <a:gd name="T0" fmla="*/ 69953 w 39"/>
                <a:gd name="T1" fmla="*/ 23282 h 21"/>
                <a:gd name="T2" fmla="*/ 0 w 39"/>
                <a:gd name="T3" fmla="*/ 10745 h 21"/>
                <a:gd name="T4" fmla="*/ 69953 w 39"/>
                <a:gd name="T5" fmla="*/ 23282 h 21"/>
                <a:gd name="T6" fmla="*/ 0 60000 65536"/>
                <a:gd name="T7" fmla="*/ 0 60000 65536"/>
                <a:gd name="T8" fmla="*/ 0 60000 65536"/>
              </a:gdLst>
              <a:ahLst/>
              <a:cxnLst>
                <a:cxn ang="T6">
                  <a:pos x="T0" y="T1"/>
                </a:cxn>
                <a:cxn ang="T7">
                  <a:pos x="T2" y="T3"/>
                </a:cxn>
                <a:cxn ang="T8">
                  <a:pos x="T4" y="T5"/>
                </a:cxn>
              </a:cxnLst>
              <a:rect l="0" t="0" r="r" b="b"/>
              <a:pathLst>
                <a:path w="39" h="21">
                  <a:moveTo>
                    <a:pt x="39" y="13"/>
                  </a:moveTo>
                  <a:cubicBezTo>
                    <a:pt x="39" y="13"/>
                    <a:pt x="28" y="0"/>
                    <a:pt x="0" y="6"/>
                  </a:cubicBezTo>
                  <a:cubicBezTo>
                    <a:pt x="10" y="21"/>
                    <a:pt x="39" y="13"/>
                    <a:pt x="39" y="13"/>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3" name="Freeform 438"/>
            <p:cNvSpPr>
              <a:spLocks/>
            </p:cNvSpPr>
            <p:nvPr/>
          </p:nvSpPr>
          <p:spPr bwMode="auto">
            <a:xfrm rot="1609191">
              <a:off x="10947575" y="4656971"/>
              <a:ext cx="100040" cy="49644"/>
            </a:xfrm>
            <a:custGeom>
              <a:avLst/>
              <a:gdLst>
                <a:gd name="T0" fmla="*/ 100040 w 56"/>
                <a:gd name="T1" fmla="*/ 33687 h 28"/>
                <a:gd name="T2" fmla="*/ 0 w 56"/>
                <a:gd name="T3" fmla="*/ 10638 h 28"/>
                <a:gd name="T4" fmla="*/ 100040 w 56"/>
                <a:gd name="T5" fmla="*/ 33687 h 28"/>
                <a:gd name="T6" fmla="*/ 0 60000 65536"/>
                <a:gd name="T7" fmla="*/ 0 60000 65536"/>
                <a:gd name="T8" fmla="*/ 0 60000 65536"/>
              </a:gdLst>
              <a:ahLst/>
              <a:cxnLst>
                <a:cxn ang="T6">
                  <a:pos x="T0" y="T1"/>
                </a:cxn>
                <a:cxn ang="T7">
                  <a:pos x="T2" y="T3"/>
                </a:cxn>
                <a:cxn ang="T8">
                  <a:pos x="T4" y="T5"/>
                </a:cxn>
              </a:cxnLst>
              <a:rect l="0" t="0" r="r" b="b"/>
              <a:pathLst>
                <a:path w="56" h="28">
                  <a:moveTo>
                    <a:pt x="56" y="19"/>
                  </a:moveTo>
                  <a:cubicBezTo>
                    <a:pt x="56" y="19"/>
                    <a:pt x="41" y="0"/>
                    <a:pt x="0" y="6"/>
                  </a:cubicBezTo>
                  <a:cubicBezTo>
                    <a:pt x="14" y="28"/>
                    <a:pt x="56" y="19"/>
                    <a:pt x="56" y="1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4" name="Freeform 439"/>
            <p:cNvSpPr>
              <a:spLocks/>
            </p:cNvSpPr>
            <p:nvPr/>
          </p:nvSpPr>
          <p:spPr bwMode="auto">
            <a:xfrm>
              <a:off x="11139837" y="4748070"/>
              <a:ext cx="78226" cy="104553"/>
            </a:xfrm>
            <a:custGeom>
              <a:avLst/>
              <a:gdLst>
                <a:gd name="T0" fmla="*/ 65781 w 44"/>
                <a:gd name="T1" fmla="*/ 104553 h 59"/>
                <a:gd name="T2" fmla="*/ 17779 w 44"/>
                <a:gd name="T3" fmla="*/ 0 h 59"/>
                <a:gd name="T4" fmla="*/ 65781 w 44"/>
                <a:gd name="T5" fmla="*/ 104553 h 59"/>
                <a:gd name="T6" fmla="*/ 0 60000 65536"/>
                <a:gd name="T7" fmla="*/ 0 60000 65536"/>
                <a:gd name="T8" fmla="*/ 0 60000 65536"/>
              </a:gdLst>
              <a:ahLst/>
              <a:cxnLst>
                <a:cxn ang="T6">
                  <a:pos x="T0" y="T1"/>
                </a:cxn>
                <a:cxn ang="T7">
                  <a:pos x="T2" y="T3"/>
                </a:cxn>
                <a:cxn ang="T8">
                  <a:pos x="T4" y="T5"/>
                </a:cxn>
              </a:cxnLst>
              <a:rect l="0" t="0" r="r" b="b"/>
              <a:pathLst>
                <a:path w="44" h="59">
                  <a:moveTo>
                    <a:pt x="37" y="59"/>
                  </a:moveTo>
                  <a:cubicBezTo>
                    <a:pt x="37" y="59"/>
                    <a:pt x="44" y="32"/>
                    <a:pt x="10" y="0"/>
                  </a:cubicBezTo>
                  <a:cubicBezTo>
                    <a:pt x="0" y="28"/>
                    <a:pt x="37" y="59"/>
                    <a:pt x="37" y="5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5" name="Freeform 440"/>
            <p:cNvSpPr>
              <a:spLocks/>
            </p:cNvSpPr>
            <p:nvPr/>
          </p:nvSpPr>
          <p:spPr bwMode="auto">
            <a:xfrm>
              <a:off x="11179870" y="5096419"/>
              <a:ext cx="60926" cy="80483"/>
            </a:xfrm>
            <a:custGeom>
              <a:avLst/>
              <a:gdLst>
                <a:gd name="T0" fmla="*/ 53758 w 34"/>
                <a:gd name="T1" fmla="*/ 80483 h 45"/>
                <a:gd name="T2" fmla="*/ 12544 w 34"/>
                <a:gd name="T3" fmla="*/ 0 h 45"/>
                <a:gd name="T4" fmla="*/ 53758 w 34"/>
                <a:gd name="T5" fmla="*/ 80483 h 45"/>
                <a:gd name="T6" fmla="*/ 0 60000 65536"/>
                <a:gd name="T7" fmla="*/ 0 60000 65536"/>
                <a:gd name="T8" fmla="*/ 0 60000 65536"/>
              </a:gdLst>
              <a:ahLst/>
              <a:cxnLst>
                <a:cxn ang="T6">
                  <a:pos x="T0" y="T1"/>
                </a:cxn>
                <a:cxn ang="T7">
                  <a:pos x="T2" y="T3"/>
                </a:cxn>
                <a:cxn ang="T8">
                  <a:pos x="T4" y="T5"/>
                </a:cxn>
              </a:cxnLst>
              <a:rect l="0" t="0" r="r" b="b"/>
              <a:pathLst>
                <a:path w="34" h="45">
                  <a:moveTo>
                    <a:pt x="30" y="45"/>
                  </a:moveTo>
                  <a:cubicBezTo>
                    <a:pt x="30" y="45"/>
                    <a:pt x="34" y="24"/>
                    <a:pt x="7" y="0"/>
                  </a:cubicBezTo>
                  <a:cubicBezTo>
                    <a:pt x="0" y="23"/>
                    <a:pt x="30" y="45"/>
                    <a:pt x="30" y="45"/>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6" name="Freeform 441"/>
            <p:cNvSpPr>
              <a:spLocks/>
            </p:cNvSpPr>
            <p:nvPr/>
          </p:nvSpPr>
          <p:spPr bwMode="auto">
            <a:xfrm>
              <a:off x="11257177" y="5324989"/>
              <a:ext cx="91013" cy="46635"/>
            </a:xfrm>
            <a:custGeom>
              <a:avLst/>
              <a:gdLst>
                <a:gd name="T0" fmla="*/ 0 w 51"/>
                <a:gd name="T1" fmla="*/ 46635 h 26"/>
                <a:gd name="T2" fmla="*/ 91013 w 51"/>
                <a:gd name="T3" fmla="*/ 0 h 26"/>
                <a:gd name="T4" fmla="*/ 0 w 51"/>
                <a:gd name="T5" fmla="*/ 46635 h 26"/>
                <a:gd name="T6" fmla="*/ 0 60000 65536"/>
                <a:gd name="T7" fmla="*/ 0 60000 65536"/>
                <a:gd name="T8" fmla="*/ 0 60000 65536"/>
              </a:gdLst>
              <a:ahLst/>
              <a:cxnLst>
                <a:cxn ang="T6">
                  <a:pos x="T0" y="T1"/>
                </a:cxn>
                <a:cxn ang="T7">
                  <a:pos x="T2" y="T3"/>
                </a:cxn>
                <a:cxn ang="T8">
                  <a:pos x="T4" y="T5"/>
                </a:cxn>
              </a:cxnLst>
              <a:rect l="0" t="0" r="r" b="b"/>
              <a:pathLst>
                <a:path w="51" h="26">
                  <a:moveTo>
                    <a:pt x="0" y="26"/>
                  </a:moveTo>
                  <a:cubicBezTo>
                    <a:pt x="0" y="26"/>
                    <a:pt x="10" y="4"/>
                    <a:pt x="51" y="0"/>
                  </a:cubicBezTo>
                  <a:cubicBezTo>
                    <a:pt x="43" y="25"/>
                    <a:pt x="0" y="26"/>
                    <a:pt x="0" y="26"/>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7" name="Freeform 442"/>
            <p:cNvSpPr>
              <a:spLocks/>
            </p:cNvSpPr>
            <p:nvPr/>
          </p:nvSpPr>
          <p:spPr bwMode="auto">
            <a:xfrm>
              <a:off x="11182711" y="5312954"/>
              <a:ext cx="74466" cy="112074"/>
            </a:xfrm>
            <a:custGeom>
              <a:avLst/>
              <a:gdLst>
                <a:gd name="T0" fmla="*/ 23049 w 42"/>
                <a:gd name="T1" fmla="*/ 112074 h 63"/>
                <a:gd name="T2" fmla="*/ 44325 w 42"/>
                <a:gd name="T3" fmla="*/ 0 h 63"/>
                <a:gd name="T4" fmla="*/ 23049 w 42"/>
                <a:gd name="T5" fmla="*/ 112074 h 63"/>
                <a:gd name="T6" fmla="*/ 0 60000 65536"/>
                <a:gd name="T7" fmla="*/ 0 60000 65536"/>
                <a:gd name="T8" fmla="*/ 0 60000 65536"/>
              </a:gdLst>
              <a:ahLst/>
              <a:cxnLst>
                <a:cxn ang="T6">
                  <a:pos x="T0" y="T1"/>
                </a:cxn>
                <a:cxn ang="T7">
                  <a:pos x="T2" y="T3"/>
                </a:cxn>
                <a:cxn ang="T8">
                  <a:pos x="T4" y="T5"/>
                </a:cxn>
              </a:cxnLst>
              <a:rect l="0" t="0" r="r" b="b"/>
              <a:pathLst>
                <a:path w="42" h="63">
                  <a:moveTo>
                    <a:pt x="13" y="63"/>
                  </a:moveTo>
                  <a:cubicBezTo>
                    <a:pt x="13" y="63"/>
                    <a:pt x="0" y="39"/>
                    <a:pt x="25" y="0"/>
                  </a:cubicBezTo>
                  <a:cubicBezTo>
                    <a:pt x="42" y="24"/>
                    <a:pt x="13" y="63"/>
                    <a:pt x="13" y="63"/>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8" name="Freeform 443"/>
            <p:cNvSpPr>
              <a:spLocks/>
            </p:cNvSpPr>
            <p:nvPr/>
          </p:nvSpPr>
          <p:spPr bwMode="auto">
            <a:xfrm>
              <a:off x="11269963" y="5234728"/>
              <a:ext cx="58670" cy="87252"/>
            </a:xfrm>
            <a:custGeom>
              <a:avLst/>
              <a:gdLst>
                <a:gd name="T0" fmla="*/ 16001 w 33"/>
                <a:gd name="T1" fmla="*/ 87252 h 49"/>
                <a:gd name="T2" fmla="*/ 37335 w 33"/>
                <a:gd name="T3" fmla="*/ 0 h 49"/>
                <a:gd name="T4" fmla="*/ 16001 w 33"/>
                <a:gd name="T5" fmla="*/ 87252 h 49"/>
                <a:gd name="T6" fmla="*/ 0 60000 65536"/>
                <a:gd name="T7" fmla="*/ 0 60000 65536"/>
                <a:gd name="T8" fmla="*/ 0 60000 65536"/>
              </a:gdLst>
              <a:ahLst/>
              <a:cxnLst>
                <a:cxn ang="T6">
                  <a:pos x="T0" y="T1"/>
                </a:cxn>
                <a:cxn ang="T7">
                  <a:pos x="T2" y="T3"/>
                </a:cxn>
                <a:cxn ang="T8">
                  <a:pos x="T4" y="T5"/>
                </a:cxn>
              </a:cxnLst>
              <a:rect l="0" t="0" r="r" b="b"/>
              <a:pathLst>
                <a:path w="33" h="49">
                  <a:moveTo>
                    <a:pt x="9" y="49"/>
                  </a:moveTo>
                  <a:cubicBezTo>
                    <a:pt x="9" y="49"/>
                    <a:pt x="0" y="29"/>
                    <a:pt x="21" y="0"/>
                  </a:cubicBezTo>
                  <a:cubicBezTo>
                    <a:pt x="33" y="20"/>
                    <a:pt x="9" y="49"/>
                    <a:pt x="9" y="4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9" name="Freeform 446"/>
            <p:cNvSpPr>
              <a:spLocks/>
            </p:cNvSpPr>
            <p:nvPr/>
          </p:nvSpPr>
          <p:spPr bwMode="auto">
            <a:xfrm>
              <a:off x="11276012" y="4876800"/>
              <a:ext cx="51900" cy="93270"/>
            </a:xfrm>
            <a:custGeom>
              <a:avLst/>
              <a:gdLst>
                <a:gd name="T0" fmla="*/ 3579 w 29"/>
                <a:gd name="T1" fmla="*/ 93270 h 52"/>
                <a:gd name="T2" fmla="*/ 39372 w 29"/>
                <a:gd name="T3" fmla="*/ 0 h 52"/>
                <a:gd name="T4" fmla="*/ 3579 w 29"/>
                <a:gd name="T5" fmla="*/ 93270 h 52"/>
                <a:gd name="T6" fmla="*/ 0 60000 65536"/>
                <a:gd name="T7" fmla="*/ 0 60000 65536"/>
                <a:gd name="T8" fmla="*/ 0 60000 65536"/>
              </a:gdLst>
              <a:ahLst/>
              <a:cxnLst>
                <a:cxn ang="T6">
                  <a:pos x="T0" y="T1"/>
                </a:cxn>
                <a:cxn ang="T7">
                  <a:pos x="T2" y="T3"/>
                </a:cxn>
                <a:cxn ang="T8">
                  <a:pos x="T4" y="T5"/>
                </a:cxn>
              </a:cxnLst>
              <a:rect l="0" t="0" r="r" b="b"/>
              <a:pathLst>
                <a:path w="29" h="52">
                  <a:moveTo>
                    <a:pt x="2" y="52"/>
                  </a:moveTo>
                  <a:cubicBezTo>
                    <a:pt x="2" y="52"/>
                    <a:pt x="29" y="41"/>
                    <a:pt x="22" y="0"/>
                  </a:cubicBezTo>
                  <a:cubicBezTo>
                    <a:pt x="0" y="14"/>
                    <a:pt x="2" y="52"/>
                    <a:pt x="2" y="52"/>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0" name="Freeform 455"/>
            <p:cNvSpPr>
              <a:spLocks/>
            </p:cNvSpPr>
            <p:nvPr/>
          </p:nvSpPr>
          <p:spPr bwMode="auto">
            <a:xfrm>
              <a:off x="10642649" y="5125663"/>
              <a:ext cx="1504" cy="3761"/>
            </a:xfrm>
            <a:custGeom>
              <a:avLst/>
              <a:gdLst>
                <a:gd name="T0" fmla="*/ 1504 w 1"/>
                <a:gd name="T1" fmla="*/ 1881 h 2"/>
                <a:gd name="T2" fmla="*/ 1504 w 1"/>
                <a:gd name="T3" fmla="*/ 1881 h 2"/>
                <a:gd name="T4" fmla="*/ 1504 w 1"/>
                <a:gd name="T5" fmla="*/ 1881 h 2"/>
                <a:gd name="T6" fmla="*/ 0 60000 65536"/>
                <a:gd name="T7" fmla="*/ 0 60000 65536"/>
                <a:gd name="T8" fmla="*/ 0 60000 65536"/>
              </a:gdLst>
              <a:ahLst/>
              <a:cxnLst>
                <a:cxn ang="T6">
                  <a:pos x="T0" y="T1"/>
                </a:cxn>
                <a:cxn ang="T7">
                  <a:pos x="T2" y="T3"/>
                </a:cxn>
                <a:cxn ang="T8">
                  <a:pos x="T4" y="T5"/>
                </a:cxn>
              </a:cxnLst>
              <a:rect l="0" t="0" r="r" b="b"/>
              <a:pathLst>
                <a:path w="1" h="2">
                  <a:moveTo>
                    <a:pt x="1" y="1"/>
                  </a:moveTo>
                  <a:cubicBezTo>
                    <a:pt x="1" y="1"/>
                    <a:pt x="0" y="0"/>
                    <a:pt x="1" y="1"/>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1" name="Freeform 456"/>
            <p:cNvSpPr>
              <a:spLocks/>
            </p:cNvSpPr>
            <p:nvPr/>
          </p:nvSpPr>
          <p:spPr bwMode="auto">
            <a:xfrm>
              <a:off x="10498231" y="5111371"/>
              <a:ext cx="142161" cy="33848"/>
            </a:xfrm>
            <a:custGeom>
              <a:avLst/>
              <a:gdLst>
                <a:gd name="T0" fmla="*/ 17770 w 80"/>
                <a:gd name="T1" fmla="*/ 8907 h 19"/>
                <a:gd name="T2" fmla="*/ 23101 w 80"/>
                <a:gd name="T3" fmla="*/ 10689 h 19"/>
                <a:gd name="T4" fmla="*/ 31986 w 80"/>
                <a:gd name="T5" fmla="*/ 8907 h 19"/>
                <a:gd name="T6" fmla="*/ 35540 w 80"/>
                <a:gd name="T7" fmla="*/ 8907 h 19"/>
                <a:gd name="T8" fmla="*/ 42648 w 80"/>
                <a:gd name="T9" fmla="*/ 12470 h 19"/>
                <a:gd name="T10" fmla="*/ 46202 w 80"/>
                <a:gd name="T11" fmla="*/ 14252 h 19"/>
                <a:gd name="T12" fmla="*/ 51533 w 80"/>
                <a:gd name="T13" fmla="*/ 12470 h 19"/>
                <a:gd name="T14" fmla="*/ 55087 w 80"/>
                <a:gd name="T15" fmla="*/ 14252 h 19"/>
                <a:gd name="T16" fmla="*/ 56864 w 80"/>
                <a:gd name="T17" fmla="*/ 16033 h 19"/>
                <a:gd name="T18" fmla="*/ 60418 w 80"/>
                <a:gd name="T19" fmla="*/ 14252 h 19"/>
                <a:gd name="T20" fmla="*/ 65749 w 80"/>
                <a:gd name="T21" fmla="*/ 12470 h 19"/>
                <a:gd name="T22" fmla="*/ 67526 w 80"/>
                <a:gd name="T23" fmla="*/ 12470 h 19"/>
                <a:gd name="T24" fmla="*/ 71081 w 80"/>
                <a:gd name="T25" fmla="*/ 10689 h 19"/>
                <a:gd name="T26" fmla="*/ 74635 w 80"/>
                <a:gd name="T27" fmla="*/ 12470 h 19"/>
                <a:gd name="T28" fmla="*/ 78189 w 80"/>
                <a:gd name="T29" fmla="*/ 12470 h 19"/>
                <a:gd name="T30" fmla="*/ 83520 w 80"/>
                <a:gd name="T31" fmla="*/ 14252 h 19"/>
                <a:gd name="T32" fmla="*/ 85297 w 80"/>
                <a:gd name="T33" fmla="*/ 12470 h 19"/>
                <a:gd name="T34" fmla="*/ 87074 w 80"/>
                <a:gd name="T35" fmla="*/ 16033 h 19"/>
                <a:gd name="T36" fmla="*/ 88851 w 80"/>
                <a:gd name="T37" fmla="*/ 12470 h 19"/>
                <a:gd name="T38" fmla="*/ 90628 w 80"/>
                <a:gd name="T39" fmla="*/ 12470 h 19"/>
                <a:gd name="T40" fmla="*/ 92405 w 80"/>
                <a:gd name="T41" fmla="*/ 12470 h 19"/>
                <a:gd name="T42" fmla="*/ 99513 w 80"/>
                <a:gd name="T43" fmla="*/ 12470 h 19"/>
                <a:gd name="T44" fmla="*/ 101290 w 80"/>
                <a:gd name="T45" fmla="*/ 12470 h 19"/>
                <a:gd name="T46" fmla="*/ 104844 w 80"/>
                <a:gd name="T47" fmla="*/ 10689 h 19"/>
                <a:gd name="T48" fmla="*/ 110175 w 80"/>
                <a:gd name="T49" fmla="*/ 10689 h 19"/>
                <a:gd name="T50" fmla="*/ 111952 w 80"/>
                <a:gd name="T51" fmla="*/ 16033 h 19"/>
                <a:gd name="T52" fmla="*/ 113729 w 80"/>
                <a:gd name="T53" fmla="*/ 10689 h 19"/>
                <a:gd name="T54" fmla="*/ 113729 w 80"/>
                <a:gd name="T55" fmla="*/ 5344 h 19"/>
                <a:gd name="T56" fmla="*/ 117283 w 80"/>
                <a:gd name="T57" fmla="*/ 7126 h 19"/>
                <a:gd name="T58" fmla="*/ 117283 w 80"/>
                <a:gd name="T59" fmla="*/ 5344 h 19"/>
                <a:gd name="T60" fmla="*/ 119060 w 80"/>
                <a:gd name="T61" fmla="*/ 7126 h 19"/>
                <a:gd name="T62" fmla="*/ 122614 w 80"/>
                <a:gd name="T63" fmla="*/ 10689 h 19"/>
                <a:gd name="T64" fmla="*/ 122614 w 80"/>
                <a:gd name="T65" fmla="*/ 5344 h 19"/>
                <a:gd name="T66" fmla="*/ 124391 w 80"/>
                <a:gd name="T67" fmla="*/ 7126 h 19"/>
                <a:gd name="T68" fmla="*/ 126168 w 80"/>
                <a:gd name="T69" fmla="*/ 5344 h 19"/>
                <a:gd name="T70" fmla="*/ 127945 w 80"/>
                <a:gd name="T71" fmla="*/ 3563 h 19"/>
                <a:gd name="T72" fmla="*/ 127945 w 80"/>
                <a:gd name="T73" fmla="*/ 10689 h 19"/>
                <a:gd name="T74" fmla="*/ 131499 w 80"/>
                <a:gd name="T75" fmla="*/ 5344 h 19"/>
                <a:gd name="T76" fmla="*/ 136830 w 80"/>
                <a:gd name="T77" fmla="*/ 12470 h 19"/>
                <a:gd name="T78" fmla="*/ 138607 w 80"/>
                <a:gd name="T79" fmla="*/ 14252 h 19"/>
                <a:gd name="T80" fmla="*/ 142161 w 80"/>
                <a:gd name="T81" fmla="*/ 12470 h 19"/>
                <a:gd name="T82" fmla="*/ 142161 w 80"/>
                <a:gd name="T83" fmla="*/ 16033 h 19"/>
                <a:gd name="T84" fmla="*/ 138607 w 80"/>
                <a:gd name="T85" fmla="*/ 14252 h 19"/>
                <a:gd name="T86" fmla="*/ 133276 w 80"/>
                <a:gd name="T87" fmla="*/ 21378 h 19"/>
                <a:gd name="T88" fmla="*/ 124391 w 80"/>
                <a:gd name="T89" fmla="*/ 26722 h 19"/>
                <a:gd name="T90" fmla="*/ 111952 w 80"/>
                <a:gd name="T91" fmla="*/ 30285 h 19"/>
                <a:gd name="T92" fmla="*/ 103067 w 80"/>
                <a:gd name="T93" fmla="*/ 32067 h 19"/>
                <a:gd name="T94" fmla="*/ 95959 w 80"/>
                <a:gd name="T95" fmla="*/ 32067 h 19"/>
                <a:gd name="T96" fmla="*/ 81743 w 80"/>
                <a:gd name="T97" fmla="*/ 32067 h 19"/>
                <a:gd name="T98" fmla="*/ 74635 w 80"/>
                <a:gd name="T99" fmla="*/ 28504 h 19"/>
                <a:gd name="T100" fmla="*/ 65749 w 80"/>
                <a:gd name="T101" fmla="*/ 26722 h 19"/>
                <a:gd name="T102" fmla="*/ 31986 w 80"/>
                <a:gd name="T103" fmla="*/ 26722 h 19"/>
                <a:gd name="T104" fmla="*/ 23101 w 80"/>
                <a:gd name="T105" fmla="*/ 23159 h 19"/>
                <a:gd name="T106" fmla="*/ 5331 w 80"/>
                <a:gd name="T107" fmla="*/ 5344 h 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0" h="19">
                  <a:moveTo>
                    <a:pt x="3" y="3"/>
                  </a:moveTo>
                  <a:cubicBezTo>
                    <a:pt x="5" y="0"/>
                    <a:pt x="5" y="3"/>
                    <a:pt x="6" y="2"/>
                  </a:cubicBezTo>
                  <a:cubicBezTo>
                    <a:pt x="7" y="2"/>
                    <a:pt x="6" y="4"/>
                    <a:pt x="6" y="3"/>
                  </a:cubicBezTo>
                  <a:cubicBezTo>
                    <a:pt x="8" y="2"/>
                    <a:pt x="9" y="3"/>
                    <a:pt x="9" y="6"/>
                  </a:cubicBezTo>
                  <a:cubicBezTo>
                    <a:pt x="9" y="6"/>
                    <a:pt x="9" y="6"/>
                    <a:pt x="9" y="6"/>
                  </a:cubicBezTo>
                  <a:cubicBezTo>
                    <a:pt x="9" y="6"/>
                    <a:pt x="10" y="5"/>
                    <a:pt x="10" y="5"/>
                  </a:cubicBezTo>
                  <a:cubicBezTo>
                    <a:pt x="10" y="6"/>
                    <a:pt x="10" y="6"/>
                    <a:pt x="10" y="6"/>
                  </a:cubicBezTo>
                  <a:cubicBezTo>
                    <a:pt x="10" y="5"/>
                    <a:pt x="11" y="6"/>
                    <a:pt x="11" y="5"/>
                  </a:cubicBezTo>
                  <a:cubicBezTo>
                    <a:pt x="11" y="6"/>
                    <a:pt x="11" y="6"/>
                    <a:pt x="11" y="7"/>
                  </a:cubicBezTo>
                  <a:cubicBezTo>
                    <a:pt x="11" y="6"/>
                    <a:pt x="11" y="6"/>
                    <a:pt x="11" y="6"/>
                  </a:cubicBezTo>
                  <a:cubicBezTo>
                    <a:pt x="12" y="4"/>
                    <a:pt x="12" y="6"/>
                    <a:pt x="13" y="5"/>
                  </a:cubicBezTo>
                  <a:cubicBezTo>
                    <a:pt x="13" y="5"/>
                    <a:pt x="13" y="6"/>
                    <a:pt x="13" y="6"/>
                  </a:cubicBezTo>
                  <a:cubicBezTo>
                    <a:pt x="14" y="5"/>
                    <a:pt x="15" y="5"/>
                    <a:pt x="16" y="5"/>
                  </a:cubicBezTo>
                  <a:cubicBezTo>
                    <a:pt x="16" y="5"/>
                    <a:pt x="16" y="6"/>
                    <a:pt x="16" y="6"/>
                  </a:cubicBezTo>
                  <a:cubicBezTo>
                    <a:pt x="16" y="5"/>
                    <a:pt x="16" y="5"/>
                    <a:pt x="17" y="5"/>
                  </a:cubicBezTo>
                  <a:cubicBezTo>
                    <a:pt x="16" y="6"/>
                    <a:pt x="17" y="4"/>
                    <a:pt x="17" y="5"/>
                  </a:cubicBezTo>
                  <a:cubicBezTo>
                    <a:pt x="17" y="5"/>
                    <a:pt x="17" y="5"/>
                    <a:pt x="17" y="5"/>
                  </a:cubicBezTo>
                  <a:cubicBezTo>
                    <a:pt x="18" y="4"/>
                    <a:pt x="17" y="6"/>
                    <a:pt x="18" y="5"/>
                  </a:cubicBezTo>
                  <a:cubicBezTo>
                    <a:pt x="18" y="5"/>
                    <a:pt x="18" y="5"/>
                    <a:pt x="18" y="5"/>
                  </a:cubicBezTo>
                  <a:cubicBezTo>
                    <a:pt x="18" y="4"/>
                    <a:pt x="18" y="6"/>
                    <a:pt x="18" y="6"/>
                  </a:cubicBezTo>
                  <a:cubicBezTo>
                    <a:pt x="18" y="5"/>
                    <a:pt x="18" y="5"/>
                    <a:pt x="18" y="5"/>
                  </a:cubicBezTo>
                  <a:cubicBezTo>
                    <a:pt x="19" y="5"/>
                    <a:pt x="19" y="6"/>
                    <a:pt x="19" y="6"/>
                  </a:cubicBezTo>
                  <a:cubicBezTo>
                    <a:pt x="19" y="6"/>
                    <a:pt x="19" y="6"/>
                    <a:pt x="19" y="6"/>
                  </a:cubicBezTo>
                  <a:cubicBezTo>
                    <a:pt x="19" y="5"/>
                    <a:pt x="19" y="6"/>
                    <a:pt x="20" y="5"/>
                  </a:cubicBezTo>
                  <a:cubicBezTo>
                    <a:pt x="19" y="6"/>
                    <a:pt x="19" y="6"/>
                    <a:pt x="19" y="7"/>
                  </a:cubicBezTo>
                  <a:cubicBezTo>
                    <a:pt x="20" y="6"/>
                    <a:pt x="22" y="7"/>
                    <a:pt x="23" y="7"/>
                  </a:cubicBezTo>
                  <a:cubicBezTo>
                    <a:pt x="23" y="7"/>
                    <a:pt x="23" y="8"/>
                    <a:pt x="23" y="8"/>
                  </a:cubicBezTo>
                  <a:cubicBezTo>
                    <a:pt x="23" y="8"/>
                    <a:pt x="23" y="8"/>
                    <a:pt x="24" y="7"/>
                  </a:cubicBezTo>
                  <a:cubicBezTo>
                    <a:pt x="24" y="7"/>
                    <a:pt x="24" y="8"/>
                    <a:pt x="24" y="8"/>
                  </a:cubicBezTo>
                  <a:cubicBezTo>
                    <a:pt x="24" y="9"/>
                    <a:pt x="24" y="7"/>
                    <a:pt x="24" y="7"/>
                  </a:cubicBezTo>
                  <a:cubicBezTo>
                    <a:pt x="24" y="8"/>
                    <a:pt x="24" y="8"/>
                    <a:pt x="24" y="9"/>
                  </a:cubicBezTo>
                  <a:cubicBezTo>
                    <a:pt x="24" y="8"/>
                    <a:pt x="25" y="8"/>
                    <a:pt x="25" y="8"/>
                  </a:cubicBezTo>
                  <a:cubicBezTo>
                    <a:pt x="25" y="8"/>
                    <a:pt x="25" y="8"/>
                    <a:pt x="25" y="8"/>
                  </a:cubicBezTo>
                  <a:cubicBezTo>
                    <a:pt x="25" y="7"/>
                    <a:pt x="25" y="9"/>
                    <a:pt x="25" y="8"/>
                  </a:cubicBezTo>
                  <a:cubicBezTo>
                    <a:pt x="25" y="9"/>
                    <a:pt x="25" y="9"/>
                    <a:pt x="25" y="9"/>
                  </a:cubicBezTo>
                  <a:cubicBezTo>
                    <a:pt x="25" y="10"/>
                    <a:pt x="26" y="7"/>
                    <a:pt x="26" y="8"/>
                  </a:cubicBezTo>
                  <a:cubicBezTo>
                    <a:pt x="26" y="8"/>
                    <a:pt x="26" y="8"/>
                    <a:pt x="26" y="9"/>
                  </a:cubicBezTo>
                  <a:cubicBezTo>
                    <a:pt x="26" y="7"/>
                    <a:pt x="27" y="8"/>
                    <a:pt x="27" y="8"/>
                  </a:cubicBezTo>
                  <a:cubicBezTo>
                    <a:pt x="27" y="8"/>
                    <a:pt x="27" y="8"/>
                    <a:pt x="27" y="8"/>
                  </a:cubicBezTo>
                  <a:cubicBezTo>
                    <a:pt x="27" y="8"/>
                    <a:pt x="28" y="8"/>
                    <a:pt x="28" y="8"/>
                  </a:cubicBezTo>
                  <a:cubicBezTo>
                    <a:pt x="28" y="8"/>
                    <a:pt x="28" y="10"/>
                    <a:pt x="28" y="9"/>
                  </a:cubicBezTo>
                  <a:cubicBezTo>
                    <a:pt x="28" y="8"/>
                    <a:pt x="29" y="9"/>
                    <a:pt x="29" y="7"/>
                  </a:cubicBezTo>
                  <a:cubicBezTo>
                    <a:pt x="29" y="8"/>
                    <a:pt x="30" y="8"/>
                    <a:pt x="30" y="8"/>
                  </a:cubicBezTo>
                  <a:cubicBezTo>
                    <a:pt x="30" y="8"/>
                    <a:pt x="30" y="9"/>
                    <a:pt x="29" y="10"/>
                  </a:cubicBezTo>
                  <a:cubicBezTo>
                    <a:pt x="29" y="10"/>
                    <a:pt x="29" y="10"/>
                    <a:pt x="29" y="10"/>
                  </a:cubicBezTo>
                  <a:cubicBezTo>
                    <a:pt x="29" y="11"/>
                    <a:pt x="29" y="10"/>
                    <a:pt x="29" y="11"/>
                  </a:cubicBezTo>
                  <a:cubicBezTo>
                    <a:pt x="29" y="11"/>
                    <a:pt x="30" y="10"/>
                    <a:pt x="30" y="11"/>
                  </a:cubicBezTo>
                  <a:cubicBezTo>
                    <a:pt x="30" y="10"/>
                    <a:pt x="31" y="8"/>
                    <a:pt x="31" y="8"/>
                  </a:cubicBezTo>
                  <a:cubicBezTo>
                    <a:pt x="31" y="9"/>
                    <a:pt x="31" y="10"/>
                    <a:pt x="31" y="10"/>
                  </a:cubicBezTo>
                  <a:cubicBezTo>
                    <a:pt x="32" y="7"/>
                    <a:pt x="32" y="7"/>
                    <a:pt x="32" y="7"/>
                  </a:cubicBezTo>
                  <a:cubicBezTo>
                    <a:pt x="32" y="7"/>
                    <a:pt x="32" y="8"/>
                    <a:pt x="32" y="8"/>
                  </a:cubicBezTo>
                  <a:cubicBezTo>
                    <a:pt x="32" y="8"/>
                    <a:pt x="32" y="8"/>
                    <a:pt x="32" y="7"/>
                  </a:cubicBezTo>
                  <a:cubicBezTo>
                    <a:pt x="32" y="7"/>
                    <a:pt x="33" y="7"/>
                    <a:pt x="33" y="8"/>
                  </a:cubicBezTo>
                  <a:cubicBezTo>
                    <a:pt x="33" y="9"/>
                    <a:pt x="32" y="9"/>
                    <a:pt x="32" y="9"/>
                  </a:cubicBezTo>
                  <a:cubicBezTo>
                    <a:pt x="33" y="9"/>
                    <a:pt x="33" y="9"/>
                    <a:pt x="33" y="9"/>
                  </a:cubicBezTo>
                  <a:cubicBezTo>
                    <a:pt x="33" y="9"/>
                    <a:pt x="33" y="9"/>
                    <a:pt x="33" y="9"/>
                  </a:cubicBezTo>
                  <a:cubicBezTo>
                    <a:pt x="33" y="9"/>
                    <a:pt x="34" y="8"/>
                    <a:pt x="33" y="8"/>
                  </a:cubicBezTo>
                  <a:cubicBezTo>
                    <a:pt x="33" y="8"/>
                    <a:pt x="33" y="8"/>
                    <a:pt x="33" y="8"/>
                  </a:cubicBezTo>
                  <a:cubicBezTo>
                    <a:pt x="34" y="7"/>
                    <a:pt x="34" y="7"/>
                    <a:pt x="34" y="7"/>
                  </a:cubicBezTo>
                  <a:cubicBezTo>
                    <a:pt x="34" y="7"/>
                    <a:pt x="34" y="8"/>
                    <a:pt x="34" y="8"/>
                  </a:cubicBezTo>
                  <a:cubicBezTo>
                    <a:pt x="34" y="7"/>
                    <a:pt x="35" y="7"/>
                    <a:pt x="35" y="6"/>
                  </a:cubicBezTo>
                  <a:cubicBezTo>
                    <a:pt x="35" y="6"/>
                    <a:pt x="35" y="7"/>
                    <a:pt x="35" y="7"/>
                  </a:cubicBezTo>
                  <a:cubicBezTo>
                    <a:pt x="35" y="8"/>
                    <a:pt x="36" y="6"/>
                    <a:pt x="36" y="7"/>
                  </a:cubicBezTo>
                  <a:cubicBezTo>
                    <a:pt x="36" y="7"/>
                    <a:pt x="36" y="6"/>
                    <a:pt x="36" y="7"/>
                  </a:cubicBezTo>
                  <a:cubicBezTo>
                    <a:pt x="36" y="7"/>
                    <a:pt x="36" y="8"/>
                    <a:pt x="36" y="7"/>
                  </a:cubicBezTo>
                  <a:cubicBezTo>
                    <a:pt x="36" y="8"/>
                    <a:pt x="37" y="7"/>
                    <a:pt x="37" y="7"/>
                  </a:cubicBezTo>
                  <a:cubicBezTo>
                    <a:pt x="37" y="7"/>
                    <a:pt x="37" y="7"/>
                    <a:pt x="37" y="7"/>
                  </a:cubicBezTo>
                  <a:cubicBezTo>
                    <a:pt x="37" y="7"/>
                    <a:pt x="38" y="6"/>
                    <a:pt x="38" y="7"/>
                  </a:cubicBezTo>
                  <a:cubicBezTo>
                    <a:pt x="38" y="7"/>
                    <a:pt x="39" y="6"/>
                    <a:pt x="39" y="6"/>
                  </a:cubicBezTo>
                  <a:cubicBezTo>
                    <a:pt x="39" y="7"/>
                    <a:pt x="39" y="7"/>
                    <a:pt x="39" y="7"/>
                  </a:cubicBezTo>
                  <a:cubicBezTo>
                    <a:pt x="39" y="7"/>
                    <a:pt x="39" y="6"/>
                    <a:pt x="39" y="7"/>
                  </a:cubicBezTo>
                  <a:cubicBezTo>
                    <a:pt x="39" y="6"/>
                    <a:pt x="38" y="8"/>
                    <a:pt x="38" y="7"/>
                  </a:cubicBezTo>
                  <a:cubicBezTo>
                    <a:pt x="38" y="8"/>
                    <a:pt x="39" y="6"/>
                    <a:pt x="39" y="7"/>
                  </a:cubicBezTo>
                  <a:cubicBezTo>
                    <a:pt x="39" y="7"/>
                    <a:pt x="39" y="6"/>
                    <a:pt x="39" y="7"/>
                  </a:cubicBezTo>
                  <a:cubicBezTo>
                    <a:pt x="39" y="7"/>
                    <a:pt x="39" y="8"/>
                    <a:pt x="39" y="8"/>
                  </a:cubicBezTo>
                  <a:cubicBezTo>
                    <a:pt x="39" y="8"/>
                    <a:pt x="39" y="8"/>
                    <a:pt x="40" y="7"/>
                  </a:cubicBezTo>
                  <a:cubicBezTo>
                    <a:pt x="40" y="7"/>
                    <a:pt x="40" y="7"/>
                    <a:pt x="40" y="7"/>
                  </a:cubicBezTo>
                  <a:cubicBezTo>
                    <a:pt x="40" y="6"/>
                    <a:pt x="40" y="7"/>
                    <a:pt x="40" y="6"/>
                  </a:cubicBezTo>
                  <a:cubicBezTo>
                    <a:pt x="40" y="7"/>
                    <a:pt x="40" y="6"/>
                    <a:pt x="40" y="7"/>
                  </a:cubicBezTo>
                  <a:cubicBezTo>
                    <a:pt x="40" y="8"/>
                    <a:pt x="40" y="8"/>
                    <a:pt x="40" y="8"/>
                  </a:cubicBezTo>
                  <a:cubicBezTo>
                    <a:pt x="40" y="8"/>
                    <a:pt x="40" y="7"/>
                    <a:pt x="41" y="7"/>
                  </a:cubicBezTo>
                  <a:cubicBezTo>
                    <a:pt x="41" y="7"/>
                    <a:pt x="41" y="7"/>
                    <a:pt x="41" y="7"/>
                  </a:cubicBezTo>
                  <a:cubicBezTo>
                    <a:pt x="41" y="6"/>
                    <a:pt x="41" y="7"/>
                    <a:pt x="41" y="6"/>
                  </a:cubicBezTo>
                  <a:cubicBezTo>
                    <a:pt x="41" y="7"/>
                    <a:pt x="42" y="6"/>
                    <a:pt x="42" y="7"/>
                  </a:cubicBezTo>
                  <a:cubicBezTo>
                    <a:pt x="42" y="7"/>
                    <a:pt x="42" y="6"/>
                    <a:pt x="43" y="7"/>
                  </a:cubicBezTo>
                  <a:cubicBezTo>
                    <a:pt x="43" y="7"/>
                    <a:pt x="43" y="7"/>
                    <a:pt x="42" y="7"/>
                  </a:cubicBezTo>
                  <a:cubicBezTo>
                    <a:pt x="43" y="8"/>
                    <a:pt x="43" y="7"/>
                    <a:pt x="43" y="7"/>
                  </a:cubicBezTo>
                  <a:cubicBezTo>
                    <a:pt x="43" y="7"/>
                    <a:pt x="43" y="8"/>
                    <a:pt x="43" y="9"/>
                  </a:cubicBezTo>
                  <a:cubicBezTo>
                    <a:pt x="43" y="8"/>
                    <a:pt x="43" y="7"/>
                    <a:pt x="43" y="7"/>
                  </a:cubicBezTo>
                  <a:cubicBezTo>
                    <a:pt x="44" y="8"/>
                    <a:pt x="44" y="6"/>
                    <a:pt x="44" y="7"/>
                  </a:cubicBezTo>
                  <a:cubicBezTo>
                    <a:pt x="44" y="7"/>
                    <a:pt x="44" y="8"/>
                    <a:pt x="44" y="8"/>
                  </a:cubicBezTo>
                  <a:cubicBezTo>
                    <a:pt x="44" y="10"/>
                    <a:pt x="45" y="7"/>
                    <a:pt x="45" y="8"/>
                  </a:cubicBezTo>
                  <a:cubicBezTo>
                    <a:pt x="45" y="7"/>
                    <a:pt x="45" y="7"/>
                    <a:pt x="45" y="7"/>
                  </a:cubicBezTo>
                  <a:cubicBezTo>
                    <a:pt x="45" y="8"/>
                    <a:pt x="45" y="6"/>
                    <a:pt x="45" y="7"/>
                  </a:cubicBezTo>
                  <a:cubicBezTo>
                    <a:pt x="45" y="7"/>
                    <a:pt x="46" y="8"/>
                    <a:pt x="46" y="6"/>
                  </a:cubicBezTo>
                  <a:cubicBezTo>
                    <a:pt x="46" y="8"/>
                    <a:pt x="47" y="6"/>
                    <a:pt x="47" y="8"/>
                  </a:cubicBezTo>
                  <a:cubicBezTo>
                    <a:pt x="47" y="8"/>
                    <a:pt x="47" y="8"/>
                    <a:pt x="47" y="8"/>
                  </a:cubicBezTo>
                  <a:cubicBezTo>
                    <a:pt x="47" y="7"/>
                    <a:pt x="47" y="8"/>
                    <a:pt x="47" y="8"/>
                  </a:cubicBezTo>
                  <a:cubicBezTo>
                    <a:pt x="47" y="8"/>
                    <a:pt x="47" y="7"/>
                    <a:pt x="47" y="7"/>
                  </a:cubicBezTo>
                  <a:cubicBezTo>
                    <a:pt x="47" y="7"/>
                    <a:pt x="47" y="7"/>
                    <a:pt x="47" y="9"/>
                  </a:cubicBezTo>
                  <a:cubicBezTo>
                    <a:pt x="48" y="9"/>
                    <a:pt x="48" y="6"/>
                    <a:pt x="48" y="7"/>
                  </a:cubicBezTo>
                  <a:cubicBezTo>
                    <a:pt x="48" y="7"/>
                    <a:pt x="48" y="8"/>
                    <a:pt x="48" y="7"/>
                  </a:cubicBezTo>
                  <a:cubicBezTo>
                    <a:pt x="49" y="6"/>
                    <a:pt x="49" y="6"/>
                    <a:pt x="49" y="6"/>
                  </a:cubicBezTo>
                  <a:cubicBezTo>
                    <a:pt x="49" y="7"/>
                    <a:pt x="49" y="8"/>
                    <a:pt x="49" y="9"/>
                  </a:cubicBezTo>
                  <a:cubicBezTo>
                    <a:pt x="49" y="9"/>
                    <a:pt x="49" y="9"/>
                    <a:pt x="49" y="8"/>
                  </a:cubicBezTo>
                  <a:cubicBezTo>
                    <a:pt x="49" y="9"/>
                    <a:pt x="49" y="9"/>
                    <a:pt x="49" y="9"/>
                  </a:cubicBezTo>
                  <a:cubicBezTo>
                    <a:pt x="49" y="8"/>
                    <a:pt x="49" y="9"/>
                    <a:pt x="49" y="8"/>
                  </a:cubicBezTo>
                  <a:cubicBezTo>
                    <a:pt x="49" y="9"/>
                    <a:pt x="49" y="9"/>
                    <a:pt x="49" y="9"/>
                  </a:cubicBezTo>
                  <a:cubicBezTo>
                    <a:pt x="49" y="9"/>
                    <a:pt x="50" y="9"/>
                    <a:pt x="50" y="9"/>
                  </a:cubicBezTo>
                  <a:cubicBezTo>
                    <a:pt x="50" y="8"/>
                    <a:pt x="49" y="8"/>
                    <a:pt x="49" y="8"/>
                  </a:cubicBezTo>
                  <a:cubicBezTo>
                    <a:pt x="49" y="7"/>
                    <a:pt x="50" y="7"/>
                    <a:pt x="50" y="7"/>
                  </a:cubicBezTo>
                  <a:cubicBezTo>
                    <a:pt x="50" y="8"/>
                    <a:pt x="50" y="7"/>
                    <a:pt x="50" y="8"/>
                  </a:cubicBezTo>
                  <a:cubicBezTo>
                    <a:pt x="50" y="8"/>
                    <a:pt x="50" y="7"/>
                    <a:pt x="50" y="7"/>
                  </a:cubicBezTo>
                  <a:cubicBezTo>
                    <a:pt x="50" y="7"/>
                    <a:pt x="50" y="7"/>
                    <a:pt x="50" y="7"/>
                  </a:cubicBezTo>
                  <a:cubicBezTo>
                    <a:pt x="50" y="8"/>
                    <a:pt x="50" y="7"/>
                    <a:pt x="50" y="7"/>
                  </a:cubicBezTo>
                  <a:cubicBezTo>
                    <a:pt x="50" y="8"/>
                    <a:pt x="50" y="9"/>
                    <a:pt x="50" y="8"/>
                  </a:cubicBezTo>
                  <a:cubicBezTo>
                    <a:pt x="51" y="8"/>
                    <a:pt x="50" y="6"/>
                    <a:pt x="51" y="7"/>
                  </a:cubicBezTo>
                  <a:cubicBezTo>
                    <a:pt x="51" y="7"/>
                    <a:pt x="51" y="7"/>
                    <a:pt x="51" y="8"/>
                  </a:cubicBezTo>
                  <a:cubicBezTo>
                    <a:pt x="51" y="8"/>
                    <a:pt x="51" y="8"/>
                    <a:pt x="51" y="8"/>
                  </a:cubicBezTo>
                  <a:cubicBezTo>
                    <a:pt x="51" y="7"/>
                    <a:pt x="51" y="7"/>
                    <a:pt x="51" y="7"/>
                  </a:cubicBezTo>
                  <a:cubicBezTo>
                    <a:pt x="51" y="8"/>
                    <a:pt x="51" y="8"/>
                    <a:pt x="51" y="8"/>
                  </a:cubicBezTo>
                  <a:cubicBezTo>
                    <a:pt x="51" y="7"/>
                    <a:pt x="51" y="7"/>
                    <a:pt x="51" y="6"/>
                  </a:cubicBezTo>
                  <a:cubicBezTo>
                    <a:pt x="51" y="6"/>
                    <a:pt x="52" y="7"/>
                    <a:pt x="52" y="7"/>
                  </a:cubicBezTo>
                  <a:cubicBezTo>
                    <a:pt x="52" y="7"/>
                    <a:pt x="52" y="7"/>
                    <a:pt x="52" y="7"/>
                  </a:cubicBezTo>
                  <a:cubicBezTo>
                    <a:pt x="52" y="8"/>
                    <a:pt x="52" y="7"/>
                    <a:pt x="52" y="7"/>
                  </a:cubicBezTo>
                  <a:cubicBezTo>
                    <a:pt x="52" y="7"/>
                    <a:pt x="52" y="7"/>
                    <a:pt x="52" y="7"/>
                  </a:cubicBezTo>
                  <a:cubicBezTo>
                    <a:pt x="52" y="7"/>
                    <a:pt x="52" y="7"/>
                    <a:pt x="53" y="6"/>
                  </a:cubicBezTo>
                  <a:cubicBezTo>
                    <a:pt x="53" y="7"/>
                    <a:pt x="53" y="10"/>
                    <a:pt x="53" y="9"/>
                  </a:cubicBezTo>
                  <a:cubicBezTo>
                    <a:pt x="53" y="9"/>
                    <a:pt x="53" y="7"/>
                    <a:pt x="53" y="6"/>
                  </a:cubicBezTo>
                  <a:cubicBezTo>
                    <a:pt x="53" y="7"/>
                    <a:pt x="54" y="6"/>
                    <a:pt x="54" y="7"/>
                  </a:cubicBezTo>
                  <a:cubicBezTo>
                    <a:pt x="54" y="7"/>
                    <a:pt x="54" y="6"/>
                    <a:pt x="54" y="6"/>
                  </a:cubicBezTo>
                  <a:cubicBezTo>
                    <a:pt x="55" y="6"/>
                    <a:pt x="55" y="5"/>
                    <a:pt x="56" y="7"/>
                  </a:cubicBezTo>
                  <a:cubicBezTo>
                    <a:pt x="56" y="7"/>
                    <a:pt x="56" y="8"/>
                    <a:pt x="56" y="8"/>
                  </a:cubicBezTo>
                  <a:cubicBezTo>
                    <a:pt x="56" y="7"/>
                    <a:pt x="56" y="9"/>
                    <a:pt x="56" y="8"/>
                  </a:cubicBezTo>
                  <a:cubicBezTo>
                    <a:pt x="56" y="7"/>
                    <a:pt x="56" y="6"/>
                    <a:pt x="56" y="6"/>
                  </a:cubicBezTo>
                  <a:cubicBezTo>
                    <a:pt x="56" y="6"/>
                    <a:pt x="57" y="6"/>
                    <a:pt x="57" y="6"/>
                  </a:cubicBezTo>
                  <a:cubicBezTo>
                    <a:pt x="57" y="6"/>
                    <a:pt x="57" y="6"/>
                    <a:pt x="57" y="6"/>
                  </a:cubicBezTo>
                  <a:cubicBezTo>
                    <a:pt x="57" y="7"/>
                    <a:pt x="57" y="7"/>
                    <a:pt x="57" y="7"/>
                  </a:cubicBezTo>
                  <a:cubicBezTo>
                    <a:pt x="57" y="6"/>
                    <a:pt x="57" y="6"/>
                    <a:pt x="57" y="6"/>
                  </a:cubicBezTo>
                  <a:cubicBezTo>
                    <a:pt x="58" y="7"/>
                    <a:pt x="58" y="7"/>
                    <a:pt x="58" y="7"/>
                  </a:cubicBezTo>
                  <a:cubicBezTo>
                    <a:pt x="58" y="6"/>
                    <a:pt x="58" y="5"/>
                    <a:pt x="58" y="6"/>
                  </a:cubicBezTo>
                  <a:cubicBezTo>
                    <a:pt x="58" y="6"/>
                    <a:pt x="58" y="6"/>
                    <a:pt x="58" y="6"/>
                  </a:cubicBezTo>
                  <a:cubicBezTo>
                    <a:pt x="58" y="6"/>
                    <a:pt x="58" y="5"/>
                    <a:pt x="59" y="5"/>
                  </a:cubicBezTo>
                  <a:cubicBezTo>
                    <a:pt x="59" y="6"/>
                    <a:pt x="59" y="6"/>
                    <a:pt x="59" y="6"/>
                  </a:cubicBezTo>
                  <a:cubicBezTo>
                    <a:pt x="59" y="6"/>
                    <a:pt x="59" y="6"/>
                    <a:pt x="59" y="5"/>
                  </a:cubicBezTo>
                  <a:cubicBezTo>
                    <a:pt x="59" y="6"/>
                    <a:pt x="59" y="6"/>
                    <a:pt x="60" y="7"/>
                  </a:cubicBezTo>
                  <a:cubicBezTo>
                    <a:pt x="60" y="5"/>
                    <a:pt x="61" y="4"/>
                    <a:pt x="62" y="5"/>
                  </a:cubicBezTo>
                  <a:cubicBezTo>
                    <a:pt x="62" y="5"/>
                    <a:pt x="62" y="5"/>
                    <a:pt x="62" y="5"/>
                  </a:cubicBezTo>
                  <a:cubicBezTo>
                    <a:pt x="62" y="6"/>
                    <a:pt x="62" y="4"/>
                    <a:pt x="62" y="5"/>
                  </a:cubicBezTo>
                  <a:cubicBezTo>
                    <a:pt x="62" y="5"/>
                    <a:pt x="62" y="6"/>
                    <a:pt x="62" y="6"/>
                  </a:cubicBezTo>
                  <a:cubicBezTo>
                    <a:pt x="62" y="7"/>
                    <a:pt x="62" y="5"/>
                    <a:pt x="62" y="5"/>
                  </a:cubicBezTo>
                  <a:cubicBezTo>
                    <a:pt x="62" y="4"/>
                    <a:pt x="62" y="6"/>
                    <a:pt x="62" y="5"/>
                  </a:cubicBezTo>
                  <a:cubicBezTo>
                    <a:pt x="62" y="4"/>
                    <a:pt x="63" y="5"/>
                    <a:pt x="63" y="4"/>
                  </a:cubicBezTo>
                  <a:cubicBezTo>
                    <a:pt x="63" y="4"/>
                    <a:pt x="63" y="5"/>
                    <a:pt x="63" y="6"/>
                  </a:cubicBezTo>
                  <a:cubicBezTo>
                    <a:pt x="63" y="5"/>
                    <a:pt x="63" y="5"/>
                    <a:pt x="63" y="5"/>
                  </a:cubicBezTo>
                  <a:cubicBezTo>
                    <a:pt x="63" y="6"/>
                    <a:pt x="63" y="8"/>
                    <a:pt x="63" y="9"/>
                  </a:cubicBezTo>
                  <a:cubicBezTo>
                    <a:pt x="63" y="9"/>
                    <a:pt x="63" y="9"/>
                    <a:pt x="63" y="9"/>
                  </a:cubicBezTo>
                  <a:cubicBezTo>
                    <a:pt x="63" y="10"/>
                    <a:pt x="63" y="10"/>
                    <a:pt x="63" y="11"/>
                  </a:cubicBezTo>
                  <a:cubicBezTo>
                    <a:pt x="63" y="10"/>
                    <a:pt x="63" y="9"/>
                    <a:pt x="63" y="8"/>
                  </a:cubicBezTo>
                  <a:cubicBezTo>
                    <a:pt x="64" y="8"/>
                    <a:pt x="63" y="5"/>
                    <a:pt x="63" y="5"/>
                  </a:cubicBezTo>
                  <a:cubicBezTo>
                    <a:pt x="64" y="6"/>
                    <a:pt x="63" y="6"/>
                    <a:pt x="63" y="6"/>
                  </a:cubicBezTo>
                  <a:cubicBezTo>
                    <a:pt x="64" y="7"/>
                    <a:pt x="64" y="6"/>
                    <a:pt x="64" y="6"/>
                  </a:cubicBezTo>
                  <a:cubicBezTo>
                    <a:pt x="64" y="6"/>
                    <a:pt x="64" y="5"/>
                    <a:pt x="64" y="4"/>
                  </a:cubicBezTo>
                  <a:cubicBezTo>
                    <a:pt x="64" y="5"/>
                    <a:pt x="64" y="6"/>
                    <a:pt x="64" y="6"/>
                  </a:cubicBezTo>
                  <a:cubicBezTo>
                    <a:pt x="64" y="5"/>
                    <a:pt x="64" y="4"/>
                    <a:pt x="64" y="4"/>
                  </a:cubicBezTo>
                  <a:cubicBezTo>
                    <a:pt x="64" y="3"/>
                    <a:pt x="64" y="4"/>
                    <a:pt x="64" y="3"/>
                  </a:cubicBezTo>
                  <a:cubicBezTo>
                    <a:pt x="64" y="4"/>
                    <a:pt x="64" y="6"/>
                    <a:pt x="65" y="6"/>
                  </a:cubicBezTo>
                  <a:cubicBezTo>
                    <a:pt x="64" y="5"/>
                    <a:pt x="65" y="5"/>
                    <a:pt x="64" y="3"/>
                  </a:cubicBezTo>
                  <a:cubicBezTo>
                    <a:pt x="65" y="4"/>
                    <a:pt x="65" y="4"/>
                    <a:pt x="65" y="5"/>
                  </a:cubicBezTo>
                  <a:cubicBezTo>
                    <a:pt x="65" y="6"/>
                    <a:pt x="65" y="3"/>
                    <a:pt x="65" y="5"/>
                  </a:cubicBezTo>
                  <a:cubicBezTo>
                    <a:pt x="65" y="4"/>
                    <a:pt x="65" y="4"/>
                    <a:pt x="65" y="4"/>
                  </a:cubicBezTo>
                  <a:cubicBezTo>
                    <a:pt x="65" y="5"/>
                    <a:pt x="65" y="5"/>
                    <a:pt x="65" y="5"/>
                  </a:cubicBezTo>
                  <a:cubicBezTo>
                    <a:pt x="66" y="5"/>
                    <a:pt x="66" y="4"/>
                    <a:pt x="66" y="5"/>
                  </a:cubicBezTo>
                  <a:cubicBezTo>
                    <a:pt x="66" y="5"/>
                    <a:pt x="66" y="5"/>
                    <a:pt x="66" y="4"/>
                  </a:cubicBezTo>
                  <a:cubicBezTo>
                    <a:pt x="66" y="3"/>
                    <a:pt x="66" y="5"/>
                    <a:pt x="66" y="3"/>
                  </a:cubicBezTo>
                  <a:cubicBezTo>
                    <a:pt x="66" y="5"/>
                    <a:pt x="66" y="3"/>
                    <a:pt x="66" y="3"/>
                  </a:cubicBezTo>
                  <a:cubicBezTo>
                    <a:pt x="66" y="3"/>
                    <a:pt x="66" y="3"/>
                    <a:pt x="66" y="3"/>
                  </a:cubicBezTo>
                  <a:cubicBezTo>
                    <a:pt x="66" y="3"/>
                    <a:pt x="66" y="3"/>
                    <a:pt x="66" y="3"/>
                  </a:cubicBezTo>
                  <a:cubicBezTo>
                    <a:pt x="66" y="3"/>
                    <a:pt x="66" y="3"/>
                    <a:pt x="66" y="4"/>
                  </a:cubicBezTo>
                  <a:cubicBezTo>
                    <a:pt x="66" y="3"/>
                    <a:pt x="66" y="3"/>
                    <a:pt x="66" y="3"/>
                  </a:cubicBezTo>
                  <a:cubicBezTo>
                    <a:pt x="66" y="2"/>
                    <a:pt x="67" y="4"/>
                    <a:pt x="67" y="4"/>
                  </a:cubicBezTo>
                  <a:cubicBezTo>
                    <a:pt x="67" y="5"/>
                    <a:pt x="67" y="5"/>
                    <a:pt x="67" y="5"/>
                  </a:cubicBezTo>
                  <a:cubicBezTo>
                    <a:pt x="67" y="4"/>
                    <a:pt x="67" y="5"/>
                    <a:pt x="67" y="5"/>
                  </a:cubicBezTo>
                  <a:cubicBezTo>
                    <a:pt x="67" y="2"/>
                    <a:pt x="67" y="2"/>
                    <a:pt x="67" y="2"/>
                  </a:cubicBezTo>
                  <a:cubicBezTo>
                    <a:pt x="67" y="2"/>
                    <a:pt x="67" y="3"/>
                    <a:pt x="67" y="3"/>
                  </a:cubicBezTo>
                  <a:cubicBezTo>
                    <a:pt x="67" y="4"/>
                    <a:pt x="67" y="4"/>
                    <a:pt x="67" y="4"/>
                  </a:cubicBezTo>
                  <a:cubicBezTo>
                    <a:pt x="67" y="4"/>
                    <a:pt x="67" y="5"/>
                    <a:pt x="68" y="5"/>
                  </a:cubicBezTo>
                  <a:cubicBezTo>
                    <a:pt x="68" y="5"/>
                    <a:pt x="68" y="3"/>
                    <a:pt x="67" y="3"/>
                  </a:cubicBezTo>
                  <a:cubicBezTo>
                    <a:pt x="67" y="3"/>
                    <a:pt x="68" y="3"/>
                    <a:pt x="68" y="4"/>
                  </a:cubicBezTo>
                  <a:cubicBezTo>
                    <a:pt x="68" y="4"/>
                    <a:pt x="68" y="3"/>
                    <a:pt x="68" y="3"/>
                  </a:cubicBezTo>
                  <a:cubicBezTo>
                    <a:pt x="68" y="3"/>
                    <a:pt x="68" y="4"/>
                    <a:pt x="69" y="5"/>
                  </a:cubicBezTo>
                  <a:cubicBezTo>
                    <a:pt x="69" y="6"/>
                    <a:pt x="69" y="6"/>
                    <a:pt x="69" y="6"/>
                  </a:cubicBezTo>
                  <a:cubicBezTo>
                    <a:pt x="69" y="6"/>
                    <a:pt x="69" y="6"/>
                    <a:pt x="69" y="6"/>
                  </a:cubicBezTo>
                  <a:cubicBezTo>
                    <a:pt x="69" y="7"/>
                    <a:pt x="69" y="7"/>
                    <a:pt x="69" y="8"/>
                  </a:cubicBezTo>
                  <a:cubicBezTo>
                    <a:pt x="69" y="8"/>
                    <a:pt x="69" y="8"/>
                    <a:pt x="69" y="7"/>
                  </a:cubicBezTo>
                  <a:cubicBezTo>
                    <a:pt x="69" y="6"/>
                    <a:pt x="69" y="5"/>
                    <a:pt x="69" y="3"/>
                  </a:cubicBezTo>
                  <a:cubicBezTo>
                    <a:pt x="69" y="3"/>
                    <a:pt x="70" y="7"/>
                    <a:pt x="70" y="5"/>
                  </a:cubicBezTo>
                  <a:cubicBezTo>
                    <a:pt x="69" y="4"/>
                    <a:pt x="69" y="3"/>
                    <a:pt x="69" y="3"/>
                  </a:cubicBezTo>
                  <a:cubicBezTo>
                    <a:pt x="70" y="3"/>
                    <a:pt x="69" y="2"/>
                    <a:pt x="70" y="2"/>
                  </a:cubicBezTo>
                  <a:cubicBezTo>
                    <a:pt x="69" y="3"/>
                    <a:pt x="70" y="4"/>
                    <a:pt x="70" y="5"/>
                  </a:cubicBezTo>
                  <a:cubicBezTo>
                    <a:pt x="70" y="4"/>
                    <a:pt x="70" y="5"/>
                    <a:pt x="70" y="5"/>
                  </a:cubicBezTo>
                  <a:cubicBezTo>
                    <a:pt x="70" y="5"/>
                    <a:pt x="70" y="6"/>
                    <a:pt x="70" y="6"/>
                  </a:cubicBezTo>
                  <a:cubicBezTo>
                    <a:pt x="70" y="6"/>
                    <a:pt x="71" y="6"/>
                    <a:pt x="70" y="5"/>
                  </a:cubicBezTo>
                  <a:cubicBezTo>
                    <a:pt x="70" y="4"/>
                    <a:pt x="70" y="5"/>
                    <a:pt x="70" y="4"/>
                  </a:cubicBezTo>
                  <a:cubicBezTo>
                    <a:pt x="70" y="4"/>
                    <a:pt x="71" y="5"/>
                    <a:pt x="70" y="4"/>
                  </a:cubicBezTo>
                  <a:cubicBezTo>
                    <a:pt x="70" y="4"/>
                    <a:pt x="70" y="3"/>
                    <a:pt x="70" y="2"/>
                  </a:cubicBezTo>
                  <a:cubicBezTo>
                    <a:pt x="70" y="2"/>
                    <a:pt x="70" y="2"/>
                    <a:pt x="70" y="2"/>
                  </a:cubicBezTo>
                  <a:cubicBezTo>
                    <a:pt x="70" y="2"/>
                    <a:pt x="70" y="2"/>
                    <a:pt x="70" y="2"/>
                  </a:cubicBezTo>
                  <a:cubicBezTo>
                    <a:pt x="71" y="3"/>
                    <a:pt x="70" y="1"/>
                    <a:pt x="70" y="1"/>
                  </a:cubicBezTo>
                  <a:cubicBezTo>
                    <a:pt x="71" y="3"/>
                    <a:pt x="71" y="3"/>
                    <a:pt x="71" y="3"/>
                  </a:cubicBezTo>
                  <a:cubicBezTo>
                    <a:pt x="71" y="4"/>
                    <a:pt x="70" y="2"/>
                    <a:pt x="71" y="4"/>
                  </a:cubicBezTo>
                  <a:cubicBezTo>
                    <a:pt x="71" y="4"/>
                    <a:pt x="71" y="3"/>
                    <a:pt x="71" y="4"/>
                  </a:cubicBezTo>
                  <a:cubicBezTo>
                    <a:pt x="71" y="4"/>
                    <a:pt x="71" y="4"/>
                    <a:pt x="71" y="4"/>
                  </a:cubicBezTo>
                  <a:cubicBezTo>
                    <a:pt x="71" y="4"/>
                    <a:pt x="72" y="6"/>
                    <a:pt x="72" y="5"/>
                  </a:cubicBezTo>
                  <a:cubicBezTo>
                    <a:pt x="72" y="4"/>
                    <a:pt x="72" y="4"/>
                    <a:pt x="71" y="4"/>
                  </a:cubicBezTo>
                  <a:cubicBezTo>
                    <a:pt x="72" y="3"/>
                    <a:pt x="72" y="3"/>
                    <a:pt x="72" y="2"/>
                  </a:cubicBezTo>
                  <a:cubicBezTo>
                    <a:pt x="72" y="4"/>
                    <a:pt x="72" y="2"/>
                    <a:pt x="72" y="4"/>
                  </a:cubicBezTo>
                  <a:cubicBezTo>
                    <a:pt x="72" y="3"/>
                    <a:pt x="72" y="3"/>
                    <a:pt x="72" y="5"/>
                  </a:cubicBezTo>
                  <a:cubicBezTo>
                    <a:pt x="72" y="6"/>
                    <a:pt x="71" y="4"/>
                    <a:pt x="72" y="6"/>
                  </a:cubicBezTo>
                  <a:cubicBezTo>
                    <a:pt x="72" y="6"/>
                    <a:pt x="72" y="7"/>
                    <a:pt x="72" y="8"/>
                  </a:cubicBezTo>
                  <a:cubicBezTo>
                    <a:pt x="73" y="9"/>
                    <a:pt x="73" y="8"/>
                    <a:pt x="73" y="8"/>
                  </a:cubicBezTo>
                  <a:cubicBezTo>
                    <a:pt x="72" y="7"/>
                    <a:pt x="72" y="7"/>
                    <a:pt x="72" y="6"/>
                  </a:cubicBezTo>
                  <a:cubicBezTo>
                    <a:pt x="72" y="6"/>
                    <a:pt x="73" y="6"/>
                    <a:pt x="73" y="5"/>
                  </a:cubicBezTo>
                  <a:cubicBezTo>
                    <a:pt x="73" y="5"/>
                    <a:pt x="73" y="6"/>
                    <a:pt x="73" y="6"/>
                  </a:cubicBezTo>
                  <a:cubicBezTo>
                    <a:pt x="73" y="6"/>
                    <a:pt x="74" y="6"/>
                    <a:pt x="74" y="6"/>
                  </a:cubicBezTo>
                  <a:cubicBezTo>
                    <a:pt x="74" y="5"/>
                    <a:pt x="74" y="6"/>
                    <a:pt x="74" y="4"/>
                  </a:cubicBezTo>
                  <a:cubicBezTo>
                    <a:pt x="74" y="4"/>
                    <a:pt x="73" y="3"/>
                    <a:pt x="73" y="2"/>
                  </a:cubicBezTo>
                  <a:cubicBezTo>
                    <a:pt x="73" y="2"/>
                    <a:pt x="73" y="3"/>
                    <a:pt x="74" y="3"/>
                  </a:cubicBezTo>
                  <a:cubicBezTo>
                    <a:pt x="73" y="2"/>
                    <a:pt x="74" y="5"/>
                    <a:pt x="74" y="3"/>
                  </a:cubicBezTo>
                  <a:cubicBezTo>
                    <a:pt x="74" y="4"/>
                    <a:pt x="74" y="5"/>
                    <a:pt x="74" y="6"/>
                  </a:cubicBezTo>
                  <a:cubicBezTo>
                    <a:pt x="75" y="6"/>
                    <a:pt x="75" y="7"/>
                    <a:pt x="75" y="7"/>
                  </a:cubicBezTo>
                  <a:cubicBezTo>
                    <a:pt x="75" y="6"/>
                    <a:pt x="75" y="6"/>
                    <a:pt x="75" y="5"/>
                  </a:cubicBezTo>
                  <a:cubicBezTo>
                    <a:pt x="76" y="7"/>
                    <a:pt x="76" y="5"/>
                    <a:pt x="77" y="5"/>
                  </a:cubicBezTo>
                  <a:cubicBezTo>
                    <a:pt x="77" y="6"/>
                    <a:pt x="77" y="7"/>
                    <a:pt x="77" y="7"/>
                  </a:cubicBezTo>
                  <a:cubicBezTo>
                    <a:pt x="78" y="7"/>
                    <a:pt x="77" y="6"/>
                    <a:pt x="77" y="6"/>
                  </a:cubicBezTo>
                  <a:cubicBezTo>
                    <a:pt x="77" y="7"/>
                    <a:pt x="77" y="7"/>
                    <a:pt x="77" y="7"/>
                  </a:cubicBezTo>
                  <a:cubicBezTo>
                    <a:pt x="77" y="6"/>
                    <a:pt x="78" y="7"/>
                    <a:pt x="78" y="5"/>
                  </a:cubicBezTo>
                  <a:cubicBezTo>
                    <a:pt x="78" y="7"/>
                    <a:pt x="78" y="7"/>
                    <a:pt x="78" y="7"/>
                  </a:cubicBezTo>
                  <a:cubicBezTo>
                    <a:pt x="78" y="7"/>
                    <a:pt x="78" y="7"/>
                    <a:pt x="78" y="7"/>
                  </a:cubicBezTo>
                  <a:cubicBezTo>
                    <a:pt x="78" y="7"/>
                    <a:pt x="78" y="7"/>
                    <a:pt x="78" y="8"/>
                  </a:cubicBezTo>
                  <a:cubicBezTo>
                    <a:pt x="79" y="9"/>
                    <a:pt x="79" y="7"/>
                    <a:pt x="79" y="7"/>
                  </a:cubicBezTo>
                  <a:cubicBezTo>
                    <a:pt x="79" y="7"/>
                    <a:pt x="79" y="7"/>
                    <a:pt x="79" y="7"/>
                  </a:cubicBezTo>
                  <a:cubicBezTo>
                    <a:pt x="79" y="6"/>
                    <a:pt x="79" y="7"/>
                    <a:pt x="79" y="6"/>
                  </a:cubicBezTo>
                  <a:cubicBezTo>
                    <a:pt x="80" y="7"/>
                    <a:pt x="80" y="7"/>
                    <a:pt x="80" y="7"/>
                  </a:cubicBezTo>
                  <a:cubicBezTo>
                    <a:pt x="80" y="6"/>
                    <a:pt x="80" y="6"/>
                    <a:pt x="80" y="6"/>
                  </a:cubicBezTo>
                  <a:cubicBezTo>
                    <a:pt x="80" y="7"/>
                    <a:pt x="80" y="8"/>
                    <a:pt x="80" y="7"/>
                  </a:cubicBezTo>
                  <a:cubicBezTo>
                    <a:pt x="80" y="9"/>
                    <a:pt x="80" y="9"/>
                    <a:pt x="80" y="9"/>
                  </a:cubicBezTo>
                  <a:cubicBezTo>
                    <a:pt x="80" y="9"/>
                    <a:pt x="80" y="8"/>
                    <a:pt x="80" y="7"/>
                  </a:cubicBezTo>
                  <a:cubicBezTo>
                    <a:pt x="80" y="7"/>
                    <a:pt x="79" y="7"/>
                    <a:pt x="79" y="8"/>
                  </a:cubicBezTo>
                  <a:cubicBezTo>
                    <a:pt x="80" y="8"/>
                    <a:pt x="80" y="8"/>
                    <a:pt x="80" y="7"/>
                  </a:cubicBezTo>
                  <a:cubicBezTo>
                    <a:pt x="80" y="8"/>
                    <a:pt x="80" y="9"/>
                    <a:pt x="80" y="9"/>
                  </a:cubicBezTo>
                  <a:cubicBezTo>
                    <a:pt x="80" y="9"/>
                    <a:pt x="80" y="10"/>
                    <a:pt x="80" y="9"/>
                  </a:cubicBezTo>
                  <a:cubicBezTo>
                    <a:pt x="80" y="10"/>
                    <a:pt x="80" y="10"/>
                    <a:pt x="80" y="10"/>
                  </a:cubicBezTo>
                  <a:cubicBezTo>
                    <a:pt x="80" y="10"/>
                    <a:pt x="80" y="9"/>
                    <a:pt x="79" y="9"/>
                  </a:cubicBezTo>
                  <a:cubicBezTo>
                    <a:pt x="80" y="10"/>
                    <a:pt x="80" y="10"/>
                    <a:pt x="79" y="10"/>
                  </a:cubicBezTo>
                  <a:cubicBezTo>
                    <a:pt x="79" y="9"/>
                    <a:pt x="79" y="11"/>
                    <a:pt x="79" y="11"/>
                  </a:cubicBezTo>
                  <a:cubicBezTo>
                    <a:pt x="78" y="10"/>
                    <a:pt x="78" y="9"/>
                    <a:pt x="78" y="8"/>
                  </a:cubicBezTo>
                  <a:cubicBezTo>
                    <a:pt x="78" y="8"/>
                    <a:pt x="78" y="9"/>
                    <a:pt x="78" y="8"/>
                  </a:cubicBezTo>
                  <a:cubicBezTo>
                    <a:pt x="78" y="9"/>
                    <a:pt x="78" y="10"/>
                    <a:pt x="78" y="11"/>
                  </a:cubicBezTo>
                  <a:cubicBezTo>
                    <a:pt x="78" y="10"/>
                    <a:pt x="78" y="10"/>
                    <a:pt x="78" y="10"/>
                  </a:cubicBezTo>
                  <a:cubicBezTo>
                    <a:pt x="78" y="10"/>
                    <a:pt x="78" y="11"/>
                    <a:pt x="78" y="11"/>
                  </a:cubicBezTo>
                  <a:cubicBezTo>
                    <a:pt x="77" y="11"/>
                    <a:pt x="77" y="11"/>
                    <a:pt x="76" y="11"/>
                  </a:cubicBezTo>
                  <a:cubicBezTo>
                    <a:pt x="76" y="10"/>
                    <a:pt x="76" y="10"/>
                    <a:pt x="76" y="10"/>
                  </a:cubicBezTo>
                  <a:cubicBezTo>
                    <a:pt x="76" y="12"/>
                    <a:pt x="75" y="11"/>
                    <a:pt x="75" y="12"/>
                  </a:cubicBezTo>
                  <a:cubicBezTo>
                    <a:pt x="75" y="11"/>
                    <a:pt x="74" y="13"/>
                    <a:pt x="74" y="12"/>
                  </a:cubicBezTo>
                  <a:cubicBezTo>
                    <a:pt x="73" y="13"/>
                    <a:pt x="72" y="13"/>
                    <a:pt x="71" y="13"/>
                  </a:cubicBezTo>
                  <a:cubicBezTo>
                    <a:pt x="71" y="12"/>
                    <a:pt x="71" y="12"/>
                    <a:pt x="71" y="12"/>
                  </a:cubicBezTo>
                  <a:cubicBezTo>
                    <a:pt x="71" y="13"/>
                    <a:pt x="71" y="11"/>
                    <a:pt x="71" y="12"/>
                  </a:cubicBezTo>
                  <a:cubicBezTo>
                    <a:pt x="71" y="12"/>
                    <a:pt x="71" y="13"/>
                    <a:pt x="71" y="13"/>
                  </a:cubicBezTo>
                  <a:cubicBezTo>
                    <a:pt x="70" y="13"/>
                    <a:pt x="70" y="14"/>
                    <a:pt x="70" y="15"/>
                  </a:cubicBezTo>
                  <a:cubicBezTo>
                    <a:pt x="70" y="14"/>
                    <a:pt x="70" y="14"/>
                    <a:pt x="70" y="14"/>
                  </a:cubicBezTo>
                  <a:cubicBezTo>
                    <a:pt x="70" y="15"/>
                    <a:pt x="69" y="14"/>
                    <a:pt x="68" y="14"/>
                  </a:cubicBezTo>
                  <a:cubicBezTo>
                    <a:pt x="68" y="14"/>
                    <a:pt x="68" y="13"/>
                    <a:pt x="68" y="13"/>
                  </a:cubicBezTo>
                  <a:cubicBezTo>
                    <a:pt x="68" y="14"/>
                    <a:pt x="68" y="14"/>
                    <a:pt x="67" y="15"/>
                  </a:cubicBezTo>
                  <a:cubicBezTo>
                    <a:pt x="67" y="15"/>
                    <a:pt x="67" y="15"/>
                    <a:pt x="66" y="14"/>
                  </a:cubicBezTo>
                  <a:cubicBezTo>
                    <a:pt x="66" y="16"/>
                    <a:pt x="64" y="15"/>
                    <a:pt x="63" y="17"/>
                  </a:cubicBezTo>
                  <a:cubicBezTo>
                    <a:pt x="63" y="16"/>
                    <a:pt x="63" y="16"/>
                    <a:pt x="63" y="16"/>
                  </a:cubicBezTo>
                  <a:cubicBezTo>
                    <a:pt x="62" y="18"/>
                    <a:pt x="61" y="16"/>
                    <a:pt x="60" y="17"/>
                  </a:cubicBezTo>
                  <a:cubicBezTo>
                    <a:pt x="60" y="15"/>
                    <a:pt x="60" y="15"/>
                    <a:pt x="60" y="15"/>
                  </a:cubicBezTo>
                  <a:cubicBezTo>
                    <a:pt x="60" y="15"/>
                    <a:pt x="59" y="16"/>
                    <a:pt x="60" y="17"/>
                  </a:cubicBezTo>
                  <a:cubicBezTo>
                    <a:pt x="59" y="17"/>
                    <a:pt x="59" y="18"/>
                    <a:pt x="59" y="17"/>
                  </a:cubicBezTo>
                  <a:cubicBezTo>
                    <a:pt x="58" y="16"/>
                    <a:pt x="58" y="17"/>
                    <a:pt x="58" y="18"/>
                  </a:cubicBezTo>
                  <a:cubicBezTo>
                    <a:pt x="58" y="17"/>
                    <a:pt x="57" y="17"/>
                    <a:pt x="57" y="17"/>
                  </a:cubicBezTo>
                  <a:cubicBezTo>
                    <a:pt x="57" y="18"/>
                    <a:pt x="57" y="18"/>
                    <a:pt x="57" y="18"/>
                  </a:cubicBezTo>
                  <a:cubicBezTo>
                    <a:pt x="57" y="17"/>
                    <a:pt x="57" y="17"/>
                    <a:pt x="57" y="16"/>
                  </a:cubicBezTo>
                  <a:cubicBezTo>
                    <a:pt x="57" y="17"/>
                    <a:pt x="56" y="16"/>
                    <a:pt x="56" y="18"/>
                  </a:cubicBezTo>
                  <a:cubicBezTo>
                    <a:pt x="56" y="17"/>
                    <a:pt x="55" y="19"/>
                    <a:pt x="54" y="17"/>
                  </a:cubicBezTo>
                  <a:cubicBezTo>
                    <a:pt x="54" y="18"/>
                    <a:pt x="54" y="18"/>
                    <a:pt x="54" y="18"/>
                  </a:cubicBezTo>
                  <a:cubicBezTo>
                    <a:pt x="54" y="18"/>
                    <a:pt x="53" y="17"/>
                    <a:pt x="53" y="18"/>
                  </a:cubicBezTo>
                  <a:cubicBezTo>
                    <a:pt x="53" y="18"/>
                    <a:pt x="53" y="17"/>
                    <a:pt x="53" y="17"/>
                  </a:cubicBezTo>
                  <a:cubicBezTo>
                    <a:pt x="53" y="18"/>
                    <a:pt x="53" y="18"/>
                    <a:pt x="53" y="18"/>
                  </a:cubicBezTo>
                  <a:cubicBezTo>
                    <a:pt x="52" y="19"/>
                    <a:pt x="51" y="17"/>
                    <a:pt x="50" y="18"/>
                  </a:cubicBezTo>
                  <a:cubicBezTo>
                    <a:pt x="49" y="19"/>
                    <a:pt x="47" y="18"/>
                    <a:pt x="46" y="18"/>
                  </a:cubicBezTo>
                  <a:cubicBezTo>
                    <a:pt x="46" y="18"/>
                    <a:pt x="46" y="18"/>
                    <a:pt x="46" y="18"/>
                  </a:cubicBezTo>
                  <a:cubicBezTo>
                    <a:pt x="46" y="19"/>
                    <a:pt x="45" y="16"/>
                    <a:pt x="45" y="18"/>
                  </a:cubicBezTo>
                  <a:cubicBezTo>
                    <a:pt x="45" y="18"/>
                    <a:pt x="44" y="18"/>
                    <a:pt x="45" y="17"/>
                  </a:cubicBezTo>
                  <a:cubicBezTo>
                    <a:pt x="44" y="18"/>
                    <a:pt x="44" y="16"/>
                    <a:pt x="43" y="18"/>
                  </a:cubicBezTo>
                  <a:cubicBezTo>
                    <a:pt x="43" y="18"/>
                    <a:pt x="43" y="18"/>
                    <a:pt x="43" y="17"/>
                  </a:cubicBezTo>
                  <a:cubicBezTo>
                    <a:pt x="43" y="17"/>
                    <a:pt x="42" y="18"/>
                    <a:pt x="42" y="17"/>
                  </a:cubicBezTo>
                  <a:cubicBezTo>
                    <a:pt x="42" y="17"/>
                    <a:pt x="42" y="17"/>
                    <a:pt x="42" y="16"/>
                  </a:cubicBezTo>
                  <a:cubicBezTo>
                    <a:pt x="42" y="16"/>
                    <a:pt x="41" y="18"/>
                    <a:pt x="41" y="16"/>
                  </a:cubicBezTo>
                  <a:cubicBezTo>
                    <a:pt x="41" y="16"/>
                    <a:pt x="41" y="17"/>
                    <a:pt x="41" y="17"/>
                  </a:cubicBezTo>
                  <a:cubicBezTo>
                    <a:pt x="40" y="16"/>
                    <a:pt x="39" y="17"/>
                    <a:pt x="38" y="17"/>
                  </a:cubicBezTo>
                  <a:cubicBezTo>
                    <a:pt x="37" y="16"/>
                    <a:pt x="38" y="14"/>
                    <a:pt x="37" y="16"/>
                  </a:cubicBezTo>
                  <a:cubicBezTo>
                    <a:pt x="37" y="15"/>
                    <a:pt x="37" y="16"/>
                    <a:pt x="37" y="16"/>
                  </a:cubicBezTo>
                  <a:cubicBezTo>
                    <a:pt x="37" y="16"/>
                    <a:pt x="37" y="14"/>
                    <a:pt x="37" y="15"/>
                  </a:cubicBezTo>
                  <a:cubicBezTo>
                    <a:pt x="37" y="16"/>
                    <a:pt x="36" y="15"/>
                    <a:pt x="36" y="16"/>
                  </a:cubicBezTo>
                  <a:cubicBezTo>
                    <a:pt x="36" y="15"/>
                    <a:pt x="36" y="14"/>
                    <a:pt x="35" y="15"/>
                  </a:cubicBezTo>
                  <a:cubicBezTo>
                    <a:pt x="36" y="14"/>
                    <a:pt x="36" y="14"/>
                    <a:pt x="36" y="14"/>
                  </a:cubicBezTo>
                  <a:cubicBezTo>
                    <a:pt x="35" y="16"/>
                    <a:pt x="34" y="15"/>
                    <a:pt x="34" y="17"/>
                  </a:cubicBezTo>
                  <a:cubicBezTo>
                    <a:pt x="31" y="17"/>
                    <a:pt x="28" y="17"/>
                    <a:pt x="26" y="17"/>
                  </a:cubicBezTo>
                  <a:cubicBezTo>
                    <a:pt x="23" y="16"/>
                    <a:pt x="20" y="16"/>
                    <a:pt x="18" y="15"/>
                  </a:cubicBezTo>
                  <a:cubicBezTo>
                    <a:pt x="18" y="13"/>
                    <a:pt x="18" y="13"/>
                    <a:pt x="17" y="14"/>
                  </a:cubicBezTo>
                  <a:cubicBezTo>
                    <a:pt x="17" y="13"/>
                    <a:pt x="17" y="13"/>
                    <a:pt x="17" y="13"/>
                  </a:cubicBezTo>
                  <a:cubicBezTo>
                    <a:pt x="17" y="14"/>
                    <a:pt x="17" y="13"/>
                    <a:pt x="16" y="14"/>
                  </a:cubicBezTo>
                  <a:cubicBezTo>
                    <a:pt x="15" y="14"/>
                    <a:pt x="14" y="14"/>
                    <a:pt x="14" y="13"/>
                  </a:cubicBezTo>
                  <a:cubicBezTo>
                    <a:pt x="14" y="13"/>
                    <a:pt x="14" y="12"/>
                    <a:pt x="14" y="12"/>
                  </a:cubicBezTo>
                  <a:cubicBezTo>
                    <a:pt x="13" y="13"/>
                    <a:pt x="13" y="13"/>
                    <a:pt x="13" y="13"/>
                  </a:cubicBezTo>
                  <a:cubicBezTo>
                    <a:pt x="14" y="13"/>
                    <a:pt x="14" y="13"/>
                    <a:pt x="14" y="13"/>
                  </a:cubicBezTo>
                  <a:cubicBezTo>
                    <a:pt x="13" y="13"/>
                    <a:pt x="13" y="13"/>
                    <a:pt x="13" y="14"/>
                  </a:cubicBezTo>
                  <a:cubicBezTo>
                    <a:pt x="10" y="14"/>
                    <a:pt x="9" y="11"/>
                    <a:pt x="6" y="10"/>
                  </a:cubicBezTo>
                  <a:cubicBezTo>
                    <a:pt x="6" y="10"/>
                    <a:pt x="5" y="10"/>
                    <a:pt x="4" y="10"/>
                  </a:cubicBezTo>
                  <a:cubicBezTo>
                    <a:pt x="3" y="7"/>
                    <a:pt x="2" y="6"/>
                    <a:pt x="0" y="6"/>
                  </a:cubicBezTo>
                  <a:cubicBezTo>
                    <a:pt x="0" y="6"/>
                    <a:pt x="2" y="3"/>
                    <a:pt x="3"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2" name="Freeform 457"/>
            <p:cNvSpPr>
              <a:spLocks/>
            </p:cNvSpPr>
            <p:nvPr/>
          </p:nvSpPr>
          <p:spPr bwMode="auto">
            <a:xfrm>
              <a:off x="10642649" y="5125663"/>
              <a:ext cx="0" cy="3761"/>
            </a:xfrm>
            <a:custGeom>
              <a:avLst/>
              <a:gdLst>
                <a:gd name="T0" fmla="*/ 3761 h 2"/>
                <a:gd name="T1" fmla="*/ 0 h 2"/>
                <a:gd name="T2" fmla="*/ 3761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cubicBezTo>
                    <a:pt x="0"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3" name="Freeform 458"/>
            <p:cNvSpPr>
              <a:spLocks/>
            </p:cNvSpPr>
            <p:nvPr/>
          </p:nvSpPr>
          <p:spPr bwMode="auto">
            <a:xfrm>
              <a:off x="10629862" y="5118141"/>
              <a:ext cx="0" cy="2257"/>
            </a:xfrm>
            <a:custGeom>
              <a:avLst/>
              <a:gdLst>
                <a:gd name="T0" fmla="*/ 2257 h 1"/>
                <a:gd name="T1" fmla="*/ 0 h 1"/>
                <a:gd name="T2" fmla="*/ 0 h 1"/>
                <a:gd name="T3" fmla="*/ 2257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4" name="Freeform 459"/>
            <p:cNvSpPr>
              <a:spLocks/>
            </p:cNvSpPr>
            <p:nvPr/>
          </p:nvSpPr>
          <p:spPr bwMode="auto">
            <a:xfrm>
              <a:off x="10628358" y="5116636"/>
              <a:ext cx="0" cy="3761"/>
            </a:xfrm>
            <a:custGeom>
              <a:avLst/>
              <a:gdLst>
                <a:gd name="T0" fmla="*/ 3761 h 2"/>
                <a:gd name="T1" fmla="*/ 0 h 2"/>
                <a:gd name="T2" fmla="*/ 3761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0"/>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5" name="Freeform 460"/>
            <p:cNvSpPr>
              <a:spLocks/>
            </p:cNvSpPr>
            <p:nvPr/>
          </p:nvSpPr>
          <p:spPr bwMode="auto">
            <a:xfrm>
              <a:off x="10624597" y="511513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6" name="Freeform 461"/>
            <p:cNvSpPr>
              <a:spLocks/>
            </p:cNvSpPr>
            <p:nvPr/>
          </p:nvSpPr>
          <p:spPr bwMode="auto">
            <a:xfrm>
              <a:off x="10624597" y="5116636"/>
              <a:ext cx="0" cy="1504"/>
            </a:xfrm>
            <a:custGeom>
              <a:avLst/>
              <a:gdLst>
                <a:gd name="T0" fmla="*/ 1504 h 1"/>
                <a:gd name="T1" fmla="*/ 0 h 1"/>
                <a:gd name="T2" fmla="*/ 1504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7" name="Freeform 462"/>
            <p:cNvSpPr>
              <a:spLocks/>
            </p:cNvSpPr>
            <p:nvPr/>
          </p:nvSpPr>
          <p:spPr bwMode="auto">
            <a:xfrm>
              <a:off x="10619332" y="5115132"/>
              <a:ext cx="0" cy="1504"/>
            </a:xfrm>
            <a:custGeom>
              <a:avLst/>
              <a:gdLst>
                <a:gd name="T0" fmla="*/ 1504 h 1"/>
                <a:gd name="T1" fmla="*/ 1504 h 1"/>
                <a:gd name="T2" fmla="*/ 1504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8" name="Freeform 463"/>
            <p:cNvSpPr>
              <a:spLocks/>
            </p:cNvSpPr>
            <p:nvPr/>
          </p:nvSpPr>
          <p:spPr bwMode="auto">
            <a:xfrm>
              <a:off x="10617075" y="5116636"/>
              <a:ext cx="0" cy="1504"/>
            </a:xfrm>
            <a:custGeom>
              <a:avLst/>
              <a:gdLst>
                <a:gd name="T0" fmla="*/ 1504 h 1"/>
                <a:gd name="T1" fmla="*/ 1504 h 1"/>
                <a:gd name="T2" fmla="*/ 0 h 1"/>
                <a:gd name="T3" fmla="*/ 1504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9" name="Rectangle 464"/>
            <p:cNvSpPr>
              <a:spLocks noChangeArrowheads="1"/>
            </p:cNvSpPr>
            <p:nvPr/>
          </p:nvSpPr>
          <p:spPr bwMode="auto">
            <a:xfrm>
              <a:off x="10577962" y="5124158"/>
              <a:ext cx="752" cy="75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00" name="Freeform 465"/>
            <p:cNvSpPr>
              <a:spLocks/>
            </p:cNvSpPr>
            <p:nvPr/>
          </p:nvSpPr>
          <p:spPr bwMode="auto">
            <a:xfrm>
              <a:off x="10558405" y="5120398"/>
              <a:ext cx="0" cy="1504"/>
            </a:xfrm>
            <a:custGeom>
              <a:avLst/>
              <a:gdLst>
                <a:gd name="T0" fmla="*/ 1504 h 1"/>
                <a:gd name="T1" fmla="*/ 0 h 1"/>
                <a:gd name="T2" fmla="*/ 1504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1" name="Freeform 466"/>
            <p:cNvSpPr>
              <a:spLocks/>
            </p:cNvSpPr>
            <p:nvPr/>
          </p:nvSpPr>
          <p:spPr bwMode="auto">
            <a:xfrm>
              <a:off x="10547875" y="5125663"/>
              <a:ext cx="0" cy="1504"/>
            </a:xfrm>
            <a:custGeom>
              <a:avLst/>
              <a:gdLst>
                <a:gd name="T0" fmla="*/ 0 h 2"/>
                <a:gd name="T1" fmla="*/ 0 h 2"/>
                <a:gd name="T2" fmla="*/ 1504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2" name="Freeform 469"/>
            <p:cNvSpPr>
              <a:spLocks noEditPoints="1"/>
            </p:cNvSpPr>
            <p:nvPr/>
          </p:nvSpPr>
          <p:spPr bwMode="auto">
            <a:xfrm>
              <a:off x="9849104" y="5497990"/>
              <a:ext cx="520505" cy="336975"/>
            </a:xfrm>
            <a:custGeom>
              <a:avLst/>
              <a:gdLst>
                <a:gd name="T0" fmla="*/ 488419 w 292"/>
                <a:gd name="T1" fmla="*/ 328060 h 189"/>
                <a:gd name="T2" fmla="*/ 413552 w 292"/>
                <a:gd name="T3" fmla="*/ 253177 h 189"/>
                <a:gd name="T4" fmla="*/ 486637 w 292"/>
                <a:gd name="T5" fmla="*/ 276355 h 189"/>
                <a:gd name="T6" fmla="*/ 488419 w 292"/>
                <a:gd name="T7" fmla="*/ 328060 h 189"/>
                <a:gd name="T8" fmla="*/ 370771 w 292"/>
                <a:gd name="T9" fmla="*/ 228216 h 189"/>
                <a:gd name="T10" fmla="*/ 347598 w 292"/>
                <a:gd name="T11" fmla="*/ 217518 h 189"/>
                <a:gd name="T12" fmla="*/ 367206 w 292"/>
                <a:gd name="T13" fmla="*/ 247828 h 189"/>
                <a:gd name="T14" fmla="*/ 370771 w 292"/>
                <a:gd name="T15" fmla="*/ 228216 h 189"/>
                <a:gd name="T16" fmla="*/ 40999 w 292"/>
                <a:gd name="T17" fmla="*/ 44573 h 189"/>
                <a:gd name="T18" fmla="*/ 16043 w 292"/>
                <a:gd name="T19" fmla="*/ 37442 h 189"/>
                <a:gd name="T20" fmla="*/ 40999 w 292"/>
                <a:gd name="T21" fmla="*/ 64186 h 189"/>
                <a:gd name="T22" fmla="*/ 40999 w 292"/>
                <a:gd name="T23" fmla="*/ 44573 h 189"/>
                <a:gd name="T24" fmla="*/ 74867 w 292"/>
                <a:gd name="T25" fmla="*/ 21395 h 189"/>
                <a:gd name="T26" fmla="*/ 53477 w 292"/>
                <a:gd name="T27" fmla="*/ 5349 h 189"/>
                <a:gd name="T28" fmla="*/ 67737 w 292"/>
                <a:gd name="T29" fmla="*/ 39225 h 189"/>
                <a:gd name="T30" fmla="*/ 74867 w 292"/>
                <a:gd name="T31" fmla="*/ 21395 h 189"/>
                <a:gd name="T32" fmla="*/ 133691 w 292"/>
                <a:gd name="T33" fmla="*/ 92713 h 189"/>
                <a:gd name="T34" fmla="*/ 94475 w 292"/>
                <a:gd name="T35" fmla="*/ 67752 h 189"/>
                <a:gd name="T36" fmla="*/ 122996 w 292"/>
                <a:gd name="T37" fmla="*/ 124806 h 189"/>
                <a:gd name="T38" fmla="*/ 133691 w 292"/>
                <a:gd name="T39" fmla="*/ 92713 h 189"/>
                <a:gd name="T40" fmla="*/ 409987 w 292"/>
                <a:gd name="T41" fmla="*/ 185425 h 189"/>
                <a:gd name="T42" fmla="*/ 385031 w 292"/>
                <a:gd name="T43" fmla="*/ 164030 h 189"/>
                <a:gd name="T44" fmla="*/ 399292 w 292"/>
                <a:gd name="T45" fmla="*/ 205038 h 189"/>
                <a:gd name="T46" fmla="*/ 409987 w 292"/>
                <a:gd name="T47" fmla="*/ 185425 h 189"/>
                <a:gd name="T48" fmla="*/ 493767 w 292"/>
                <a:gd name="T49" fmla="*/ 217518 h 189"/>
                <a:gd name="T50" fmla="*/ 468811 w 292"/>
                <a:gd name="T51" fmla="*/ 196123 h 189"/>
                <a:gd name="T52" fmla="*/ 483071 w 292"/>
                <a:gd name="T53" fmla="*/ 238913 h 189"/>
                <a:gd name="T54" fmla="*/ 493767 w 292"/>
                <a:gd name="T55" fmla="*/ 217518 h 1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92" h="189">
                  <a:moveTo>
                    <a:pt x="274" y="184"/>
                  </a:moveTo>
                  <a:cubicBezTo>
                    <a:pt x="253" y="189"/>
                    <a:pt x="220" y="149"/>
                    <a:pt x="232" y="142"/>
                  </a:cubicBezTo>
                  <a:cubicBezTo>
                    <a:pt x="251" y="131"/>
                    <a:pt x="266" y="148"/>
                    <a:pt x="273" y="155"/>
                  </a:cubicBezTo>
                  <a:cubicBezTo>
                    <a:pt x="285" y="168"/>
                    <a:pt x="292" y="180"/>
                    <a:pt x="274" y="184"/>
                  </a:cubicBezTo>
                  <a:close/>
                  <a:moveTo>
                    <a:pt x="208" y="128"/>
                  </a:moveTo>
                  <a:cubicBezTo>
                    <a:pt x="206" y="125"/>
                    <a:pt x="198" y="119"/>
                    <a:pt x="195" y="122"/>
                  </a:cubicBezTo>
                  <a:cubicBezTo>
                    <a:pt x="184" y="131"/>
                    <a:pt x="199" y="139"/>
                    <a:pt x="206" y="139"/>
                  </a:cubicBezTo>
                  <a:cubicBezTo>
                    <a:pt x="213" y="138"/>
                    <a:pt x="212" y="134"/>
                    <a:pt x="208" y="128"/>
                  </a:cubicBezTo>
                  <a:close/>
                  <a:moveTo>
                    <a:pt x="23" y="25"/>
                  </a:moveTo>
                  <a:cubicBezTo>
                    <a:pt x="21" y="22"/>
                    <a:pt x="13" y="17"/>
                    <a:pt x="9" y="21"/>
                  </a:cubicBezTo>
                  <a:cubicBezTo>
                    <a:pt x="0" y="31"/>
                    <a:pt x="15" y="37"/>
                    <a:pt x="23" y="36"/>
                  </a:cubicBezTo>
                  <a:cubicBezTo>
                    <a:pt x="30" y="35"/>
                    <a:pt x="28" y="30"/>
                    <a:pt x="23" y="25"/>
                  </a:cubicBezTo>
                  <a:close/>
                  <a:moveTo>
                    <a:pt x="42" y="12"/>
                  </a:moveTo>
                  <a:cubicBezTo>
                    <a:pt x="40" y="8"/>
                    <a:pt x="34" y="0"/>
                    <a:pt x="30" y="3"/>
                  </a:cubicBezTo>
                  <a:cubicBezTo>
                    <a:pt x="18" y="10"/>
                    <a:pt x="30" y="20"/>
                    <a:pt x="38" y="22"/>
                  </a:cubicBezTo>
                  <a:cubicBezTo>
                    <a:pt x="44" y="23"/>
                    <a:pt x="44" y="18"/>
                    <a:pt x="42" y="12"/>
                  </a:cubicBezTo>
                  <a:close/>
                  <a:moveTo>
                    <a:pt x="75" y="52"/>
                  </a:moveTo>
                  <a:cubicBezTo>
                    <a:pt x="72" y="46"/>
                    <a:pt x="60" y="33"/>
                    <a:pt x="53" y="38"/>
                  </a:cubicBezTo>
                  <a:cubicBezTo>
                    <a:pt x="33" y="52"/>
                    <a:pt x="56" y="68"/>
                    <a:pt x="69" y="70"/>
                  </a:cubicBezTo>
                  <a:cubicBezTo>
                    <a:pt x="81" y="71"/>
                    <a:pt x="79" y="62"/>
                    <a:pt x="75" y="52"/>
                  </a:cubicBezTo>
                  <a:close/>
                  <a:moveTo>
                    <a:pt x="230" y="104"/>
                  </a:moveTo>
                  <a:cubicBezTo>
                    <a:pt x="229" y="99"/>
                    <a:pt x="222" y="88"/>
                    <a:pt x="216" y="92"/>
                  </a:cubicBezTo>
                  <a:cubicBezTo>
                    <a:pt x="204" y="99"/>
                    <a:pt x="215" y="113"/>
                    <a:pt x="224" y="115"/>
                  </a:cubicBezTo>
                  <a:cubicBezTo>
                    <a:pt x="232" y="118"/>
                    <a:pt x="232" y="111"/>
                    <a:pt x="230" y="104"/>
                  </a:cubicBezTo>
                  <a:close/>
                  <a:moveTo>
                    <a:pt x="277" y="122"/>
                  </a:moveTo>
                  <a:cubicBezTo>
                    <a:pt x="276" y="118"/>
                    <a:pt x="269" y="107"/>
                    <a:pt x="263" y="110"/>
                  </a:cubicBezTo>
                  <a:cubicBezTo>
                    <a:pt x="249" y="119"/>
                    <a:pt x="262" y="132"/>
                    <a:pt x="271" y="134"/>
                  </a:cubicBezTo>
                  <a:cubicBezTo>
                    <a:pt x="280" y="136"/>
                    <a:pt x="279" y="130"/>
                    <a:pt x="277" y="122"/>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3" name="Freeform 439"/>
            <p:cNvSpPr>
              <a:spLocks/>
            </p:cNvSpPr>
            <p:nvPr/>
          </p:nvSpPr>
          <p:spPr bwMode="auto">
            <a:xfrm>
              <a:off x="11037326" y="5371338"/>
              <a:ext cx="78226" cy="104553"/>
            </a:xfrm>
            <a:custGeom>
              <a:avLst/>
              <a:gdLst>
                <a:gd name="T0" fmla="*/ 65781 w 44"/>
                <a:gd name="T1" fmla="*/ 104553 h 59"/>
                <a:gd name="T2" fmla="*/ 17779 w 44"/>
                <a:gd name="T3" fmla="*/ 0 h 59"/>
                <a:gd name="T4" fmla="*/ 65781 w 44"/>
                <a:gd name="T5" fmla="*/ 104553 h 59"/>
                <a:gd name="T6" fmla="*/ 0 60000 65536"/>
                <a:gd name="T7" fmla="*/ 0 60000 65536"/>
                <a:gd name="T8" fmla="*/ 0 60000 65536"/>
              </a:gdLst>
              <a:ahLst/>
              <a:cxnLst>
                <a:cxn ang="T6">
                  <a:pos x="T0" y="T1"/>
                </a:cxn>
                <a:cxn ang="T7">
                  <a:pos x="T2" y="T3"/>
                </a:cxn>
                <a:cxn ang="T8">
                  <a:pos x="T4" y="T5"/>
                </a:cxn>
              </a:cxnLst>
              <a:rect l="0" t="0" r="r" b="b"/>
              <a:pathLst>
                <a:path w="44" h="59">
                  <a:moveTo>
                    <a:pt x="37" y="59"/>
                  </a:moveTo>
                  <a:cubicBezTo>
                    <a:pt x="37" y="59"/>
                    <a:pt x="44" y="32"/>
                    <a:pt x="10" y="0"/>
                  </a:cubicBezTo>
                  <a:cubicBezTo>
                    <a:pt x="0" y="28"/>
                    <a:pt x="37" y="59"/>
                    <a:pt x="37" y="5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604" name="Freeform 384"/>
          <p:cNvSpPr>
            <a:spLocks noEditPoints="1"/>
          </p:cNvSpPr>
          <p:nvPr/>
        </p:nvSpPr>
        <p:spPr bwMode="auto">
          <a:xfrm rot="20517668">
            <a:off x="898525" y="3552825"/>
            <a:ext cx="482600" cy="348854"/>
          </a:xfrm>
          <a:custGeom>
            <a:avLst/>
            <a:gdLst>
              <a:gd name="T0" fmla="*/ 279534 w 140"/>
              <a:gd name="T1" fmla="*/ 165794 h 101"/>
              <a:gd name="T2" fmla="*/ 445185 w 140"/>
              <a:gd name="T3" fmla="*/ 110529 h 101"/>
              <a:gd name="T4" fmla="*/ 417576 w 140"/>
              <a:gd name="T5" fmla="*/ 87502 h 101"/>
              <a:gd name="T6" fmla="*/ 386517 w 140"/>
              <a:gd name="T7" fmla="*/ 96713 h 101"/>
              <a:gd name="T8" fmla="*/ 414125 w 140"/>
              <a:gd name="T9" fmla="*/ 69081 h 101"/>
              <a:gd name="T10" fmla="*/ 483146 w 140"/>
              <a:gd name="T11" fmla="*/ 36843 h 101"/>
              <a:gd name="T12" fmla="*/ 458989 w 140"/>
              <a:gd name="T13" fmla="*/ 41448 h 101"/>
              <a:gd name="T14" fmla="*/ 379615 w 140"/>
              <a:gd name="T15" fmla="*/ 9211 h 101"/>
              <a:gd name="T16" fmla="*/ 338202 w 140"/>
              <a:gd name="T17" fmla="*/ 128951 h 101"/>
              <a:gd name="T18" fmla="*/ 314045 w 140"/>
              <a:gd name="T19" fmla="*/ 156583 h 101"/>
              <a:gd name="T20" fmla="*/ 338202 w 140"/>
              <a:gd name="T21" fmla="*/ 124345 h 101"/>
              <a:gd name="T22" fmla="*/ 369262 w 140"/>
              <a:gd name="T23" fmla="*/ 9211 h 101"/>
              <a:gd name="T24" fmla="*/ 303692 w 140"/>
              <a:gd name="T25" fmla="*/ 27632 h 101"/>
              <a:gd name="T26" fmla="*/ 300241 w 140"/>
              <a:gd name="T27" fmla="*/ 0 h 101"/>
              <a:gd name="T28" fmla="*/ 182905 w 140"/>
              <a:gd name="T29" fmla="*/ 202637 h 101"/>
              <a:gd name="T30" fmla="*/ 231220 w 140"/>
              <a:gd name="T31" fmla="*/ 0 h 101"/>
              <a:gd name="T32" fmla="*/ 162199 w 140"/>
              <a:gd name="T33" fmla="*/ 13816 h 101"/>
              <a:gd name="T34" fmla="*/ 151846 w 140"/>
              <a:gd name="T35" fmla="*/ 9211 h 101"/>
              <a:gd name="T36" fmla="*/ 37961 w 140"/>
              <a:gd name="T37" fmla="*/ 234874 h 101"/>
              <a:gd name="T38" fmla="*/ 82825 w 140"/>
              <a:gd name="T39" fmla="*/ 36843 h 101"/>
              <a:gd name="T40" fmla="*/ 341653 w 140"/>
              <a:gd name="T41" fmla="*/ 262506 h 101"/>
              <a:gd name="T42" fmla="*/ 362360 w 140"/>
              <a:gd name="T43" fmla="*/ 110529 h 101"/>
              <a:gd name="T44" fmla="*/ 386517 w 140"/>
              <a:gd name="T45" fmla="*/ 142767 h 101"/>
              <a:gd name="T46" fmla="*/ 362360 w 140"/>
              <a:gd name="T47" fmla="*/ 110529 h 101"/>
              <a:gd name="T48" fmla="*/ 134591 w 140"/>
              <a:gd name="T49" fmla="*/ 78291 h 101"/>
              <a:gd name="T50" fmla="*/ 134591 w 140"/>
              <a:gd name="T51" fmla="*/ 119740 h 101"/>
              <a:gd name="T52" fmla="*/ 286437 w 140"/>
              <a:gd name="T53" fmla="*/ 299349 h 101"/>
              <a:gd name="T54" fmla="*/ 255377 w 140"/>
              <a:gd name="T55" fmla="*/ 285533 h 101"/>
              <a:gd name="T56" fmla="*/ 286437 w 140"/>
              <a:gd name="T57" fmla="*/ 299349 h 101"/>
              <a:gd name="T58" fmla="*/ 189807 w 140"/>
              <a:gd name="T59" fmla="*/ 216453 h 101"/>
              <a:gd name="T60" fmla="*/ 220867 w 140"/>
              <a:gd name="T61" fmla="*/ 230269 h 101"/>
              <a:gd name="T62" fmla="*/ 262279 w 140"/>
              <a:gd name="T63" fmla="*/ 170399 h 101"/>
              <a:gd name="T64" fmla="*/ 234671 w 140"/>
              <a:gd name="T65" fmla="*/ 198031 h 101"/>
              <a:gd name="T66" fmla="*/ 262279 w 140"/>
              <a:gd name="T67" fmla="*/ 170399 h 101"/>
              <a:gd name="T68" fmla="*/ 286437 w 140"/>
              <a:gd name="T69" fmla="*/ 92108 h 101"/>
              <a:gd name="T70" fmla="*/ 265730 w 140"/>
              <a:gd name="T71" fmla="*/ 128951 h 101"/>
              <a:gd name="T72" fmla="*/ 182905 w 140"/>
              <a:gd name="T73" fmla="*/ 207242 h 101"/>
              <a:gd name="T74" fmla="*/ 155297 w 140"/>
              <a:gd name="T75" fmla="*/ 230269 h 101"/>
              <a:gd name="T76" fmla="*/ 182905 w 140"/>
              <a:gd name="T77" fmla="*/ 207242 h 101"/>
              <a:gd name="T78" fmla="*/ 72472 w 140"/>
              <a:gd name="T79" fmla="*/ 253296 h 101"/>
              <a:gd name="T80" fmla="*/ 100080 w 140"/>
              <a:gd name="T81" fmla="*/ 234874 h 101"/>
              <a:gd name="T82" fmla="*/ 113884 w 140"/>
              <a:gd name="T83" fmla="*/ 188820 h 101"/>
              <a:gd name="T84" fmla="*/ 96629 w 140"/>
              <a:gd name="T85" fmla="*/ 221058 h 101"/>
              <a:gd name="T86" fmla="*/ 113884 w 140"/>
              <a:gd name="T87" fmla="*/ 188820 h 101"/>
              <a:gd name="T88" fmla="*/ 58668 w 140"/>
              <a:gd name="T89" fmla="*/ 248690 h 101"/>
              <a:gd name="T90" fmla="*/ 72472 w 140"/>
              <a:gd name="T91" fmla="*/ 290139 h 101"/>
              <a:gd name="T92" fmla="*/ 106982 w 140"/>
              <a:gd name="T93" fmla="*/ 340798 h 101"/>
              <a:gd name="T94" fmla="*/ 138042 w 140"/>
              <a:gd name="T95" fmla="*/ 363825 h 101"/>
              <a:gd name="T96" fmla="*/ 106982 w 140"/>
              <a:gd name="T97" fmla="*/ 340798 h 101"/>
              <a:gd name="T98" fmla="*/ 134591 w 140"/>
              <a:gd name="T99" fmla="*/ 225663 h 101"/>
              <a:gd name="T100" fmla="*/ 224318 w 140"/>
              <a:gd name="T101" fmla="*/ 368430 h 1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 name="Title 1"/>
          <p:cNvSpPr>
            <a:spLocks noGrp="1"/>
          </p:cNvSpPr>
          <p:nvPr>
            <p:ph type="ctrTitle"/>
          </p:nvPr>
        </p:nvSpPr>
        <p:spPr>
          <a:xfrm>
            <a:off x="2515792" y="1222673"/>
            <a:ext cx="4112418" cy="2606040"/>
          </a:xfrm>
        </p:spPr>
        <p:txBody>
          <a:bodyPr anchor="ctr">
            <a:normAutofit/>
          </a:bodyPr>
          <a:lstStyle>
            <a:lvl1pPr algn="ctr">
              <a:defRPr sz="4100"/>
            </a:lvl1pPr>
          </a:lstStyle>
          <a:p>
            <a:r>
              <a:rPr lang="en-US" smtClean="0"/>
              <a:t>Click to edit Master title style</a:t>
            </a:r>
            <a:endParaRPr lang="en-US" dirty="0"/>
          </a:p>
        </p:txBody>
      </p:sp>
      <p:sp>
        <p:nvSpPr>
          <p:cNvPr id="3" name="Subtitle 2"/>
          <p:cNvSpPr>
            <a:spLocks noGrp="1"/>
          </p:cNvSpPr>
          <p:nvPr>
            <p:ph type="subTitle" idx="1"/>
          </p:nvPr>
        </p:nvSpPr>
        <p:spPr>
          <a:xfrm>
            <a:off x="2515792" y="4243107"/>
            <a:ext cx="4112418" cy="548640"/>
          </a:xfrm>
        </p:spPr>
        <p:txBody>
          <a:bodyPr>
            <a:normAutofit/>
          </a:bodyPr>
          <a:lstStyle>
            <a:lvl1pPr marL="0" indent="0" algn="ctr">
              <a:spcBef>
                <a:spcPts val="600"/>
              </a:spcBef>
              <a:buNone/>
              <a:defRPr sz="1400"/>
            </a:lvl1pPr>
            <a:lvl2pPr marL="342900" indent="0" algn="ctr">
              <a:buNone/>
              <a:defRPr sz="1500"/>
            </a:lvl2pPr>
            <a:lvl3pPr marL="685800" indent="0" algn="ctr">
              <a:buNone/>
              <a:defRPr sz="140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smtClean="0"/>
              <a:t>Click to edit Master subtitle style</a:t>
            </a:r>
            <a:endParaRPr lang="en-US" dirty="0"/>
          </a:p>
        </p:txBody>
      </p:sp>
    </p:spTree>
    <p:extLst>
      <p:ext uri="{BB962C8B-B14F-4D97-AF65-F5344CB8AC3E}">
        <p14:creationId xmlns:p14="http://schemas.microsoft.com/office/powerpoint/2010/main" val="2543937529"/>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itle Slide with Picture">
    <p:spTree>
      <p:nvGrpSpPr>
        <p:cNvPr id="1" name=""/>
        <p:cNvGrpSpPr/>
        <p:nvPr/>
      </p:nvGrpSpPr>
      <p:grpSpPr>
        <a:xfrm>
          <a:off x="0" y="0"/>
          <a:ext cx="0" cy="0"/>
          <a:chOff x="0" y="0"/>
          <a:chExt cx="0" cy="0"/>
        </a:xfrm>
      </p:grpSpPr>
      <p:sp>
        <p:nvSpPr>
          <p:cNvPr id="5" name="Freeform 4"/>
          <p:cNvSpPr/>
          <p:nvPr/>
        </p:nvSpPr>
        <p:spPr>
          <a:xfrm>
            <a:off x="354013" y="3012283"/>
            <a:ext cx="8445500" cy="1593056"/>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703304 w 11706330"/>
              <a:gd name="connsiteY4" fmla="*/ 291359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59485 w 11706330"/>
              <a:gd name="connsiteY0" fmla="*/ 138409 h 1844012"/>
              <a:gd name="connsiteX1" fmla="*/ 0 w 11706330"/>
              <a:gd name="connsiteY1" fmla="*/ 1080338 h 1844012"/>
              <a:gd name="connsiteX2" fmla="*/ 5014128 w 11706330"/>
              <a:gd name="connsiteY2" fmla="*/ 1512417 h 1844012"/>
              <a:gd name="connsiteX3" fmla="*/ 11706330 w 11706330"/>
              <a:gd name="connsiteY3" fmla="*/ 1844012 h 1844012"/>
              <a:gd name="connsiteX4" fmla="*/ 11703304 w 11706330"/>
              <a:gd name="connsiteY4" fmla="*/ 327716 h 1844012"/>
              <a:gd name="connsiteX5" fmla="*/ 10922559 w 11706330"/>
              <a:gd name="connsiteY5" fmla="*/ 678403 h 1844012"/>
              <a:gd name="connsiteX6" fmla="*/ 7958295 w 11706330"/>
              <a:gd name="connsiteY6" fmla="*/ 366905 h 1844012"/>
              <a:gd name="connsiteX7" fmla="*/ 2632669 w 11706330"/>
              <a:gd name="connsiteY7" fmla="*/ 768839 h 1844012"/>
              <a:gd name="connsiteX8" fmla="*/ 59485 w 11706330"/>
              <a:gd name="connsiteY8" fmla="*/ 138409 h 1844012"/>
              <a:gd name="connsiteX0" fmla="*/ 162 w 11647007"/>
              <a:gd name="connsiteY0" fmla="*/ 138409 h 1844012"/>
              <a:gd name="connsiteX1" fmla="*/ 0 w 11647007"/>
              <a:gd name="connsiteY1" fmla="*/ 1147013 h 1844012"/>
              <a:gd name="connsiteX2" fmla="*/ 4954805 w 11647007"/>
              <a:gd name="connsiteY2" fmla="*/ 1512417 h 1844012"/>
              <a:gd name="connsiteX3" fmla="*/ 11647007 w 11647007"/>
              <a:gd name="connsiteY3" fmla="*/ 1844012 h 1844012"/>
              <a:gd name="connsiteX4" fmla="*/ 11643981 w 11647007"/>
              <a:gd name="connsiteY4" fmla="*/ 327716 h 1844012"/>
              <a:gd name="connsiteX5" fmla="*/ 10863236 w 11647007"/>
              <a:gd name="connsiteY5" fmla="*/ 678403 h 1844012"/>
              <a:gd name="connsiteX6" fmla="*/ 7898972 w 11647007"/>
              <a:gd name="connsiteY6" fmla="*/ 366905 h 1844012"/>
              <a:gd name="connsiteX7" fmla="*/ 2573346 w 11647007"/>
              <a:gd name="connsiteY7" fmla="*/ 768839 h 1844012"/>
              <a:gd name="connsiteX8" fmla="*/ 162 w 11647007"/>
              <a:gd name="connsiteY8" fmla="*/ 138409 h 1844012"/>
              <a:gd name="connsiteX0" fmla="*/ 0 w 11656732"/>
              <a:gd name="connsiteY0" fmla="*/ 202272 h 1803100"/>
              <a:gd name="connsiteX1" fmla="*/ 9725 w 11656732"/>
              <a:gd name="connsiteY1" fmla="*/ 1106101 h 1803100"/>
              <a:gd name="connsiteX2" fmla="*/ 4964530 w 11656732"/>
              <a:gd name="connsiteY2" fmla="*/ 1471505 h 1803100"/>
              <a:gd name="connsiteX3" fmla="*/ 11656732 w 11656732"/>
              <a:gd name="connsiteY3" fmla="*/ 1803100 h 1803100"/>
              <a:gd name="connsiteX4" fmla="*/ 11653706 w 11656732"/>
              <a:gd name="connsiteY4" fmla="*/ 286804 h 1803100"/>
              <a:gd name="connsiteX5" fmla="*/ 10872961 w 11656732"/>
              <a:gd name="connsiteY5" fmla="*/ 637491 h 1803100"/>
              <a:gd name="connsiteX6" fmla="*/ 7908697 w 11656732"/>
              <a:gd name="connsiteY6" fmla="*/ 325993 h 1803100"/>
              <a:gd name="connsiteX7" fmla="*/ 2583071 w 11656732"/>
              <a:gd name="connsiteY7" fmla="*/ 727927 h 1803100"/>
              <a:gd name="connsiteX8" fmla="*/ 0 w 11656732"/>
              <a:gd name="connsiteY8" fmla="*/ 202272 h 1803100"/>
              <a:gd name="connsiteX0" fmla="*/ 162 w 11647007"/>
              <a:gd name="connsiteY0" fmla="*/ 130276 h 1873979"/>
              <a:gd name="connsiteX1" fmla="*/ 0 w 11647007"/>
              <a:gd name="connsiteY1" fmla="*/ 1176980 h 1873979"/>
              <a:gd name="connsiteX2" fmla="*/ 4954805 w 11647007"/>
              <a:gd name="connsiteY2" fmla="*/ 1542384 h 1873979"/>
              <a:gd name="connsiteX3" fmla="*/ 11647007 w 11647007"/>
              <a:gd name="connsiteY3" fmla="*/ 1873979 h 1873979"/>
              <a:gd name="connsiteX4" fmla="*/ 11643981 w 11647007"/>
              <a:gd name="connsiteY4" fmla="*/ 357683 h 1873979"/>
              <a:gd name="connsiteX5" fmla="*/ 10863236 w 11647007"/>
              <a:gd name="connsiteY5" fmla="*/ 708370 h 1873979"/>
              <a:gd name="connsiteX6" fmla="*/ 7898972 w 11647007"/>
              <a:gd name="connsiteY6" fmla="*/ 396872 h 1873979"/>
              <a:gd name="connsiteX7" fmla="*/ 2573346 w 11647007"/>
              <a:gd name="connsiteY7" fmla="*/ 798806 h 1873979"/>
              <a:gd name="connsiteX8" fmla="*/ 162 w 11647007"/>
              <a:gd name="connsiteY8" fmla="*/ 130276 h 1873979"/>
              <a:gd name="connsiteX0" fmla="*/ 35207 w 11682052"/>
              <a:gd name="connsiteY0" fmla="*/ 130276 h 1873979"/>
              <a:gd name="connsiteX1" fmla="*/ 35045 w 11682052"/>
              <a:gd name="connsiteY1" fmla="*/ 1176980 h 1873979"/>
              <a:gd name="connsiteX2" fmla="*/ 4989850 w 11682052"/>
              <a:gd name="connsiteY2" fmla="*/ 1542384 h 1873979"/>
              <a:gd name="connsiteX3" fmla="*/ 11682052 w 11682052"/>
              <a:gd name="connsiteY3" fmla="*/ 1873979 h 1873979"/>
              <a:gd name="connsiteX4" fmla="*/ 11679026 w 11682052"/>
              <a:gd name="connsiteY4" fmla="*/ 357683 h 1873979"/>
              <a:gd name="connsiteX5" fmla="*/ 10898281 w 11682052"/>
              <a:gd name="connsiteY5" fmla="*/ 708370 h 1873979"/>
              <a:gd name="connsiteX6" fmla="*/ 7934017 w 11682052"/>
              <a:gd name="connsiteY6" fmla="*/ 396872 h 1873979"/>
              <a:gd name="connsiteX7" fmla="*/ 2608391 w 11682052"/>
              <a:gd name="connsiteY7" fmla="*/ 798806 h 1873979"/>
              <a:gd name="connsiteX8" fmla="*/ 35207 w 1168205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86596 w 11689622"/>
              <a:gd name="connsiteY4" fmla="*/ 357683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275192 h 2018895"/>
              <a:gd name="connsiteX1" fmla="*/ 42615 w 11689622"/>
              <a:gd name="connsiteY1" fmla="*/ 1321896 h 2018895"/>
              <a:gd name="connsiteX2" fmla="*/ 4997420 w 11689622"/>
              <a:gd name="connsiteY2" fmla="*/ 1687300 h 2018895"/>
              <a:gd name="connsiteX3" fmla="*/ 11689622 w 11689622"/>
              <a:gd name="connsiteY3" fmla="*/ 2018895 h 2018895"/>
              <a:gd name="connsiteX4" fmla="*/ 11686596 w 11689622"/>
              <a:gd name="connsiteY4" fmla="*/ 502599 h 2018895"/>
              <a:gd name="connsiteX5" fmla="*/ 10905851 w 11689622"/>
              <a:gd name="connsiteY5" fmla="*/ 853286 h 2018895"/>
              <a:gd name="connsiteX6" fmla="*/ 7941587 w 11689622"/>
              <a:gd name="connsiteY6" fmla="*/ 541788 h 2018895"/>
              <a:gd name="connsiteX7" fmla="*/ 2726902 w 11689622"/>
              <a:gd name="connsiteY7" fmla="*/ 516210 h 2018895"/>
              <a:gd name="connsiteX8" fmla="*/ 42777 w 11689622"/>
              <a:gd name="connsiteY8" fmla="*/ 275192 h 2018895"/>
              <a:gd name="connsiteX0" fmla="*/ 42777 w 11689622"/>
              <a:gd name="connsiteY0" fmla="*/ 132733 h 1876436"/>
              <a:gd name="connsiteX1" fmla="*/ 42615 w 11689622"/>
              <a:gd name="connsiteY1" fmla="*/ 1179437 h 1876436"/>
              <a:gd name="connsiteX2" fmla="*/ 4997420 w 11689622"/>
              <a:gd name="connsiteY2" fmla="*/ 1544841 h 1876436"/>
              <a:gd name="connsiteX3" fmla="*/ 11689622 w 11689622"/>
              <a:gd name="connsiteY3" fmla="*/ 1876436 h 1876436"/>
              <a:gd name="connsiteX4" fmla="*/ 11686596 w 11689622"/>
              <a:gd name="connsiteY4" fmla="*/ 360140 h 1876436"/>
              <a:gd name="connsiteX5" fmla="*/ 10905851 w 11689622"/>
              <a:gd name="connsiteY5" fmla="*/ 710827 h 1876436"/>
              <a:gd name="connsiteX6" fmla="*/ 7941587 w 11689622"/>
              <a:gd name="connsiteY6" fmla="*/ 399329 h 1876436"/>
              <a:gd name="connsiteX7" fmla="*/ 3860966 w 11689622"/>
              <a:gd name="connsiteY7" fmla="*/ 789387 h 1876436"/>
              <a:gd name="connsiteX8" fmla="*/ 42777 w 11689622"/>
              <a:gd name="connsiteY8" fmla="*/ 132733 h 1876436"/>
              <a:gd name="connsiteX0" fmla="*/ 42777 w 11689622"/>
              <a:gd name="connsiteY0" fmla="*/ 306245 h 2049948"/>
              <a:gd name="connsiteX1" fmla="*/ 42615 w 11689622"/>
              <a:gd name="connsiteY1" fmla="*/ 1352949 h 2049948"/>
              <a:gd name="connsiteX2" fmla="*/ 4997420 w 11689622"/>
              <a:gd name="connsiteY2" fmla="*/ 1718353 h 2049948"/>
              <a:gd name="connsiteX3" fmla="*/ 11689622 w 11689622"/>
              <a:gd name="connsiteY3" fmla="*/ 2049948 h 2049948"/>
              <a:gd name="connsiteX4" fmla="*/ 11686596 w 11689622"/>
              <a:gd name="connsiteY4" fmla="*/ 533652 h 2049948"/>
              <a:gd name="connsiteX5" fmla="*/ 10905851 w 11689622"/>
              <a:gd name="connsiteY5" fmla="*/ 884339 h 2049948"/>
              <a:gd name="connsiteX6" fmla="*/ 7941587 w 11689622"/>
              <a:gd name="connsiteY6" fmla="*/ 572841 h 2049948"/>
              <a:gd name="connsiteX7" fmla="*/ 3860966 w 11689622"/>
              <a:gd name="connsiteY7" fmla="*/ 962899 h 2049948"/>
              <a:gd name="connsiteX8" fmla="*/ 42777 w 11689622"/>
              <a:gd name="connsiteY8" fmla="*/ 306245 h 2049948"/>
              <a:gd name="connsiteX0" fmla="*/ 42777 w 11689622"/>
              <a:gd name="connsiteY0" fmla="*/ 198709 h 1942412"/>
              <a:gd name="connsiteX1" fmla="*/ 42615 w 11689622"/>
              <a:gd name="connsiteY1" fmla="*/ 1245413 h 1942412"/>
              <a:gd name="connsiteX2" fmla="*/ 4997420 w 11689622"/>
              <a:gd name="connsiteY2" fmla="*/ 1610817 h 1942412"/>
              <a:gd name="connsiteX3" fmla="*/ 11689622 w 11689622"/>
              <a:gd name="connsiteY3" fmla="*/ 1942412 h 1942412"/>
              <a:gd name="connsiteX4" fmla="*/ 11686596 w 11689622"/>
              <a:gd name="connsiteY4" fmla="*/ 426116 h 1942412"/>
              <a:gd name="connsiteX5" fmla="*/ 10905851 w 11689622"/>
              <a:gd name="connsiteY5" fmla="*/ 776803 h 1942412"/>
              <a:gd name="connsiteX6" fmla="*/ 7941587 w 11689622"/>
              <a:gd name="connsiteY6" fmla="*/ 465305 h 1942412"/>
              <a:gd name="connsiteX7" fmla="*/ 3293934 w 11689622"/>
              <a:gd name="connsiteY7" fmla="*/ 1140371 h 1942412"/>
              <a:gd name="connsiteX8" fmla="*/ 42777 w 11689622"/>
              <a:gd name="connsiteY8" fmla="*/ 198709 h 1942412"/>
              <a:gd name="connsiteX0" fmla="*/ 42777 w 11689622"/>
              <a:gd name="connsiteY0" fmla="*/ 229608 h 1973311"/>
              <a:gd name="connsiteX1" fmla="*/ 42615 w 11689622"/>
              <a:gd name="connsiteY1" fmla="*/ 1276312 h 1973311"/>
              <a:gd name="connsiteX2" fmla="*/ 4997420 w 11689622"/>
              <a:gd name="connsiteY2" fmla="*/ 1641716 h 1973311"/>
              <a:gd name="connsiteX3" fmla="*/ 11689622 w 11689622"/>
              <a:gd name="connsiteY3" fmla="*/ 1973311 h 1973311"/>
              <a:gd name="connsiteX4" fmla="*/ 11686596 w 11689622"/>
              <a:gd name="connsiteY4" fmla="*/ 457015 h 1973311"/>
              <a:gd name="connsiteX5" fmla="*/ 11066100 w 11689622"/>
              <a:gd name="connsiteY5" fmla="*/ 439567 h 1973311"/>
              <a:gd name="connsiteX6" fmla="*/ 7941587 w 11689622"/>
              <a:gd name="connsiteY6" fmla="*/ 496204 h 1973311"/>
              <a:gd name="connsiteX7" fmla="*/ 3293934 w 11689622"/>
              <a:gd name="connsiteY7" fmla="*/ 1171270 h 1973311"/>
              <a:gd name="connsiteX8" fmla="*/ 42777 w 11689622"/>
              <a:gd name="connsiteY8" fmla="*/ 229608 h 1973311"/>
              <a:gd name="connsiteX0" fmla="*/ 42777 w 11689622"/>
              <a:gd name="connsiteY0" fmla="*/ 229608 h 1973311"/>
              <a:gd name="connsiteX1" fmla="*/ 42615 w 11689622"/>
              <a:gd name="connsiteY1" fmla="*/ 1276312 h 1973311"/>
              <a:gd name="connsiteX2" fmla="*/ 4997420 w 11689622"/>
              <a:gd name="connsiteY2" fmla="*/ 1641716 h 1973311"/>
              <a:gd name="connsiteX3" fmla="*/ 11689622 w 11689622"/>
              <a:gd name="connsiteY3" fmla="*/ 1973311 h 1973311"/>
              <a:gd name="connsiteX4" fmla="*/ 11686596 w 11689622"/>
              <a:gd name="connsiteY4" fmla="*/ 457015 h 1973311"/>
              <a:gd name="connsiteX5" fmla="*/ 11066100 w 11689622"/>
              <a:gd name="connsiteY5" fmla="*/ 439567 h 1973311"/>
              <a:gd name="connsiteX6" fmla="*/ 7941587 w 11689622"/>
              <a:gd name="connsiteY6" fmla="*/ 496204 h 1973311"/>
              <a:gd name="connsiteX7" fmla="*/ 3293934 w 11689622"/>
              <a:gd name="connsiteY7" fmla="*/ 1171270 h 1973311"/>
              <a:gd name="connsiteX8" fmla="*/ 42777 w 11689622"/>
              <a:gd name="connsiteY8" fmla="*/ 229608 h 1973311"/>
              <a:gd name="connsiteX0" fmla="*/ 42777 w 11689622"/>
              <a:gd name="connsiteY0" fmla="*/ 323321 h 2067024"/>
              <a:gd name="connsiteX1" fmla="*/ 42615 w 11689622"/>
              <a:gd name="connsiteY1" fmla="*/ 1370025 h 2067024"/>
              <a:gd name="connsiteX2" fmla="*/ 4997420 w 11689622"/>
              <a:gd name="connsiteY2" fmla="*/ 1735429 h 2067024"/>
              <a:gd name="connsiteX3" fmla="*/ 11689622 w 11689622"/>
              <a:gd name="connsiteY3" fmla="*/ 2067024 h 2067024"/>
              <a:gd name="connsiteX4" fmla="*/ 11686596 w 11689622"/>
              <a:gd name="connsiteY4" fmla="*/ 550728 h 2067024"/>
              <a:gd name="connsiteX5" fmla="*/ 11066100 w 11689622"/>
              <a:gd name="connsiteY5" fmla="*/ 533280 h 2067024"/>
              <a:gd name="connsiteX6" fmla="*/ 7941587 w 11689622"/>
              <a:gd name="connsiteY6" fmla="*/ 589917 h 2067024"/>
              <a:gd name="connsiteX7" fmla="*/ 3293934 w 11689622"/>
              <a:gd name="connsiteY7" fmla="*/ 1264983 h 2067024"/>
              <a:gd name="connsiteX8" fmla="*/ 42777 w 11689622"/>
              <a:gd name="connsiteY8" fmla="*/ 323321 h 2067024"/>
              <a:gd name="connsiteX0" fmla="*/ 42777 w 11689622"/>
              <a:gd name="connsiteY0" fmla="*/ 381369 h 2125072"/>
              <a:gd name="connsiteX1" fmla="*/ 42615 w 11689622"/>
              <a:gd name="connsiteY1" fmla="*/ 1428073 h 2125072"/>
              <a:gd name="connsiteX2" fmla="*/ 4997420 w 11689622"/>
              <a:gd name="connsiteY2" fmla="*/ 1793477 h 2125072"/>
              <a:gd name="connsiteX3" fmla="*/ 11689622 w 11689622"/>
              <a:gd name="connsiteY3" fmla="*/ 2125072 h 2125072"/>
              <a:gd name="connsiteX4" fmla="*/ 11686596 w 11689622"/>
              <a:gd name="connsiteY4" fmla="*/ 608776 h 2125072"/>
              <a:gd name="connsiteX5" fmla="*/ 11066100 w 11689622"/>
              <a:gd name="connsiteY5" fmla="*/ 591328 h 2125072"/>
              <a:gd name="connsiteX6" fmla="*/ 7941587 w 11689622"/>
              <a:gd name="connsiteY6" fmla="*/ 647965 h 2125072"/>
              <a:gd name="connsiteX7" fmla="*/ 3293934 w 11689622"/>
              <a:gd name="connsiteY7" fmla="*/ 1323031 h 2125072"/>
              <a:gd name="connsiteX8" fmla="*/ 42777 w 11689622"/>
              <a:gd name="connsiteY8" fmla="*/ 381369 h 2125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89622" h="2125072">
                <a:moveTo>
                  <a:pt x="42777" y="381369"/>
                </a:moveTo>
                <a:cubicBezTo>
                  <a:pt x="-36374" y="806470"/>
                  <a:pt x="13008" y="1307772"/>
                  <a:pt x="42615" y="1428073"/>
                </a:cubicBezTo>
                <a:cubicBezTo>
                  <a:pt x="1288612" y="1763018"/>
                  <a:pt x="2666202" y="1790128"/>
                  <a:pt x="4997420" y="1793477"/>
                </a:cubicBezTo>
                <a:cubicBezTo>
                  <a:pt x="7228154" y="1904009"/>
                  <a:pt x="9529226" y="1863815"/>
                  <a:pt x="11689622" y="2125072"/>
                </a:cubicBezTo>
                <a:cubicBezTo>
                  <a:pt x="11688613" y="1619640"/>
                  <a:pt x="11687605" y="1114208"/>
                  <a:pt x="11686596" y="608776"/>
                </a:cubicBezTo>
                <a:cubicBezTo>
                  <a:pt x="11456452" y="402115"/>
                  <a:pt x="11180891" y="474889"/>
                  <a:pt x="11066100" y="591328"/>
                </a:cubicBezTo>
                <a:cubicBezTo>
                  <a:pt x="10225752" y="-316921"/>
                  <a:pt x="8189884" y="-83494"/>
                  <a:pt x="7941587" y="647965"/>
                </a:cubicBezTo>
                <a:cubicBezTo>
                  <a:pt x="5704154" y="219235"/>
                  <a:pt x="4436097" y="978038"/>
                  <a:pt x="3293934" y="1323031"/>
                </a:cubicBezTo>
                <a:cubicBezTo>
                  <a:pt x="1910238" y="-63338"/>
                  <a:pt x="478206" y="83268"/>
                  <a:pt x="42777" y="3813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6" name="Freeform 5"/>
          <p:cNvSpPr/>
          <p:nvPr/>
        </p:nvSpPr>
        <p:spPr>
          <a:xfrm>
            <a:off x="341316" y="3639741"/>
            <a:ext cx="8472487" cy="1385888"/>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593857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788762 w 11107999"/>
              <a:gd name="connsiteY15" fmla="*/ 2013384 h 2298803"/>
              <a:gd name="connsiteX16" fmla="*/ 3806 w 11107999"/>
              <a:gd name="connsiteY16" fmla="*/ 2070276 h 2298803"/>
              <a:gd name="connsiteX17" fmla="*/ 8042 w 11107999"/>
              <a:gd name="connsiteY17" fmla="*/ 146801 h 2298803"/>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3806 w 11107999"/>
              <a:gd name="connsiteY15" fmla="*/ 2070276 h 2298803"/>
              <a:gd name="connsiteX16" fmla="*/ 8042 w 11107999"/>
              <a:gd name="connsiteY16" fmla="*/ 146801 h 2298803"/>
              <a:gd name="connsiteX0" fmla="*/ 8042 w 11107999"/>
              <a:gd name="connsiteY0" fmla="*/ 146801 h 2279532"/>
              <a:gd name="connsiteX1" fmla="*/ 1984370 w 11107999"/>
              <a:gd name="connsiteY1" fmla="*/ 626270 h 2279532"/>
              <a:gd name="connsiteX2" fmla="*/ 4025712 w 11107999"/>
              <a:gd name="connsiteY2" fmla="*/ 843316 h 2279532"/>
              <a:gd name="connsiteX3" fmla="*/ 8733979 w 11107999"/>
              <a:gd name="connsiteY3" fmla="*/ 682542 h 2279532"/>
              <a:gd name="connsiteX4" fmla="*/ 11068302 w 11107999"/>
              <a:gd name="connsiteY4" fmla="*/ 900085 h 2279532"/>
              <a:gd name="connsiteX5" fmla="*/ 11079458 w 11107999"/>
              <a:gd name="connsiteY5" fmla="*/ 1950290 h 2279532"/>
              <a:gd name="connsiteX6" fmla="*/ 10221036 w 11107999"/>
              <a:gd name="connsiteY6" fmla="*/ 1875428 h 2279532"/>
              <a:gd name="connsiteX7" fmla="*/ 9121835 w 11107999"/>
              <a:gd name="connsiteY7" fmla="*/ 2009390 h 2279532"/>
              <a:gd name="connsiteX8" fmla="*/ 8020918 w 11107999"/>
              <a:gd name="connsiteY8" fmla="*/ 2132519 h 2279532"/>
              <a:gd name="connsiteX9" fmla="*/ 7030616 w 11107999"/>
              <a:gd name="connsiteY9" fmla="*/ 2104115 h 2279532"/>
              <a:gd name="connsiteX10" fmla="*/ 6081607 w 11107999"/>
              <a:gd name="connsiteY10" fmla="*/ 2038261 h 2279532"/>
              <a:gd name="connsiteX11" fmla="*/ 5279212 w 11107999"/>
              <a:gd name="connsiteY11" fmla="*/ 1937669 h 2279532"/>
              <a:gd name="connsiteX12" fmla="*/ 4050064 w 11107999"/>
              <a:gd name="connsiteY12" fmla="*/ 2016931 h 2279532"/>
              <a:gd name="connsiteX13" fmla="*/ 1833389 w 11107999"/>
              <a:gd name="connsiteY13" fmla="*/ 2090741 h 2279532"/>
              <a:gd name="connsiteX14" fmla="*/ 3806 w 11107999"/>
              <a:gd name="connsiteY14" fmla="*/ 2070276 h 2279532"/>
              <a:gd name="connsiteX15" fmla="*/ 8042 w 11107999"/>
              <a:gd name="connsiteY15" fmla="*/ 146801 h 2279532"/>
              <a:gd name="connsiteX0" fmla="*/ 8042 w 11107999"/>
              <a:gd name="connsiteY0" fmla="*/ 146801 h 2281313"/>
              <a:gd name="connsiteX1" fmla="*/ 1984370 w 11107999"/>
              <a:gd name="connsiteY1" fmla="*/ 626270 h 2281313"/>
              <a:gd name="connsiteX2" fmla="*/ 4025712 w 11107999"/>
              <a:gd name="connsiteY2" fmla="*/ 843316 h 2281313"/>
              <a:gd name="connsiteX3" fmla="*/ 8733979 w 11107999"/>
              <a:gd name="connsiteY3" fmla="*/ 682542 h 2281313"/>
              <a:gd name="connsiteX4" fmla="*/ 11068302 w 11107999"/>
              <a:gd name="connsiteY4" fmla="*/ 900085 h 2281313"/>
              <a:gd name="connsiteX5" fmla="*/ 11079458 w 11107999"/>
              <a:gd name="connsiteY5" fmla="*/ 1950290 h 2281313"/>
              <a:gd name="connsiteX6" fmla="*/ 10221036 w 11107999"/>
              <a:gd name="connsiteY6" fmla="*/ 1875428 h 2281313"/>
              <a:gd name="connsiteX7" fmla="*/ 9121835 w 11107999"/>
              <a:gd name="connsiteY7" fmla="*/ 2009390 h 2281313"/>
              <a:gd name="connsiteX8" fmla="*/ 8020918 w 11107999"/>
              <a:gd name="connsiteY8" fmla="*/ 2132519 h 2281313"/>
              <a:gd name="connsiteX9" fmla="*/ 7030616 w 11107999"/>
              <a:gd name="connsiteY9" fmla="*/ 2104115 h 2281313"/>
              <a:gd name="connsiteX10" fmla="*/ 6081607 w 11107999"/>
              <a:gd name="connsiteY10" fmla="*/ 2038261 h 2281313"/>
              <a:gd name="connsiteX11" fmla="*/ 5279212 w 11107999"/>
              <a:gd name="connsiteY11" fmla="*/ 1937669 h 2281313"/>
              <a:gd name="connsiteX12" fmla="*/ 4050064 w 11107999"/>
              <a:gd name="connsiteY12" fmla="*/ 2016931 h 2281313"/>
              <a:gd name="connsiteX13" fmla="*/ 1833389 w 11107999"/>
              <a:gd name="connsiteY13" fmla="*/ 2090741 h 2281313"/>
              <a:gd name="connsiteX14" fmla="*/ 3806 w 11107999"/>
              <a:gd name="connsiteY14" fmla="*/ 2070276 h 2281313"/>
              <a:gd name="connsiteX15" fmla="*/ 8042 w 11107999"/>
              <a:gd name="connsiteY15" fmla="*/ 146801 h 2281313"/>
              <a:gd name="connsiteX0" fmla="*/ 8042 w 11107999"/>
              <a:gd name="connsiteY0" fmla="*/ 146801 h 2320758"/>
              <a:gd name="connsiteX1" fmla="*/ 1984370 w 11107999"/>
              <a:gd name="connsiteY1" fmla="*/ 626270 h 2320758"/>
              <a:gd name="connsiteX2" fmla="*/ 4025712 w 11107999"/>
              <a:gd name="connsiteY2" fmla="*/ 843316 h 2320758"/>
              <a:gd name="connsiteX3" fmla="*/ 8733979 w 11107999"/>
              <a:gd name="connsiteY3" fmla="*/ 682542 h 2320758"/>
              <a:gd name="connsiteX4" fmla="*/ 11068302 w 11107999"/>
              <a:gd name="connsiteY4" fmla="*/ 900085 h 2320758"/>
              <a:gd name="connsiteX5" fmla="*/ 11079458 w 11107999"/>
              <a:gd name="connsiteY5" fmla="*/ 1950290 h 2320758"/>
              <a:gd name="connsiteX6" fmla="*/ 10221036 w 11107999"/>
              <a:gd name="connsiteY6" fmla="*/ 1875428 h 2320758"/>
              <a:gd name="connsiteX7" fmla="*/ 9121835 w 11107999"/>
              <a:gd name="connsiteY7" fmla="*/ 2009390 h 2320758"/>
              <a:gd name="connsiteX8" fmla="*/ 8020918 w 11107999"/>
              <a:gd name="connsiteY8" fmla="*/ 2132519 h 2320758"/>
              <a:gd name="connsiteX9" fmla="*/ 7030616 w 11107999"/>
              <a:gd name="connsiteY9" fmla="*/ 2104115 h 2320758"/>
              <a:gd name="connsiteX10" fmla="*/ 6081607 w 11107999"/>
              <a:gd name="connsiteY10" fmla="*/ 2038261 h 2320758"/>
              <a:gd name="connsiteX11" fmla="*/ 5279212 w 11107999"/>
              <a:gd name="connsiteY11" fmla="*/ 1937669 h 2320758"/>
              <a:gd name="connsiteX12" fmla="*/ 4050064 w 11107999"/>
              <a:gd name="connsiteY12" fmla="*/ 2016931 h 2320758"/>
              <a:gd name="connsiteX13" fmla="*/ 1756353 w 11107999"/>
              <a:gd name="connsiteY13" fmla="*/ 2169119 h 2320758"/>
              <a:gd name="connsiteX14" fmla="*/ 3806 w 11107999"/>
              <a:gd name="connsiteY14" fmla="*/ 2070276 h 2320758"/>
              <a:gd name="connsiteX15" fmla="*/ 8042 w 11107999"/>
              <a:gd name="connsiteY15" fmla="*/ 146801 h 23207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60223"/>
              <a:gd name="connsiteX1" fmla="*/ 1984370 w 11107999"/>
              <a:gd name="connsiteY1" fmla="*/ 626270 h 2360223"/>
              <a:gd name="connsiteX2" fmla="*/ 4025712 w 11107999"/>
              <a:gd name="connsiteY2" fmla="*/ 843316 h 2360223"/>
              <a:gd name="connsiteX3" fmla="*/ 8733979 w 11107999"/>
              <a:gd name="connsiteY3" fmla="*/ 682542 h 2360223"/>
              <a:gd name="connsiteX4" fmla="*/ 11068302 w 11107999"/>
              <a:gd name="connsiteY4" fmla="*/ 900085 h 2360223"/>
              <a:gd name="connsiteX5" fmla="*/ 11079458 w 11107999"/>
              <a:gd name="connsiteY5" fmla="*/ 1950290 h 2360223"/>
              <a:gd name="connsiteX6" fmla="*/ 10221036 w 11107999"/>
              <a:gd name="connsiteY6" fmla="*/ 1875428 h 2360223"/>
              <a:gd name="connsiteX7" fmla="*/ 9121835 w 11107999"/>
              <a:gd name="connsiteY7" fmla="*/ 2009390 h 2360223"/>
              <a:gd name="connsiteX8" fmla="*/ 8020918 w 11107999"/>
              <a:gd name="connsiteY8" fmla="*/ 2132519 h 2360223"/>
              <a:gd name="connsiteX9" fmla="*/ 7030616 w 11107999"/>
              <a:gd name="connsiteY9" fmla="*/ 2104115 h 2360223"/>
              <a:gd name="connsiteX10" fmla="*/ 6081607 w 11107999"/>
              <a:gd name="connsiteY10" fmla="*/ 2038261 h 2360223"/>
              <a:gd name="connsiteX11" fmla="*/ 5279212 w 11107999"/>
              <a:gd name="connsiteY11" fmla="*/ 1937669 h 2360223"/>
              <a:gd name="connsiteX12" fmla="*/ 4024385 w 11107999"/>
              <a:gd name="connsiteY12" fmla="*/ 2199811 h 2360223"/>
              <a:gd name="connsiteX13" fmla="*/ 1743514 w 11107999"/>
              <a:gd name="connsiteY13" fmla="*/ 2234433 h 2360223"/>
              <a:gd name="connsiteX14" fmla="*/ 3806 w 11107999"/>
              <a:gd name="connsiteY14" fmla="*/ 2070276 h 2360223"/>
              <a:gd name="connsiteX15" fmla="*/ 8042 w 11107999"/>
              <a:gd name="connsiteY15" fmla="*/ 146801 h 2360223"/>
              <a:gd name="connsiteX0" fmla="*/ 8042 w 11107999"/>
              <a:gd name="connsiteY0" fmla="*/ 146801 h 2419624"/>
              <a:gd name="connsiteX1" fmla="*/ 1984370 w 11107999"/>
              <a:gd name="connsiteY1" fmla="*/ 626270 h 2419624"/>
              <a:gd name="connsiteX2" fmla="*/ 4025712 w 11107999"/>
              <a:gd name="connsiteY2" fmla="*/ 843316 h 2419624"/>
              <a:gd name="connsiteX3" fmla="*/ 8733979 w 11107999"/>
              <a:gd name="connsiteY3" fmla="*/ 682542 h 2419624"/>
              <a:gd name="connsiteX4" fmla="*/ 11068302 w 11107999"/>
              <a:gd name="connsiteY4" fmla="*/ 900085 h 2419624"/>
              <a:gd name="connsiteX5" fmla="*/ 11079458 w 11107999"/>
              <a:gd name="connsiteY5" fmla="*/ 1950290 h 2419624"/>
              <a:gd name="connsiteX6" fmla="*/ 10221036 w 11107999"/>
              <a:gd name="connsiteY6" fmla="*/ 1875428 h 2419624"/>
              <a:gd name="connsiteX7" fmla="*/ 9121835 w 11107999"/>
              <a:gd name="connsiteY7" fmla="*/ 2009390 h 2419624"/>
              <a:gd name="connsiteX8" fmla="*/ 8020918 w 11107999"/>
              <a:gd name="connsiteY8" fmla="*/ 2132519 h 2419624"/>
              <a:gd name="connsiteX9" fmla="*/ 7030616 w 11107999"/>
              <a:gd name="connsiteY9" fmla="*/ 2104115 h 2419624"/>
              <a:gd name="connsiteX10" fmla="*/ 6081607 w 11107999"/>
              <a:gd name="connsiteY10" fmla="*/ 2038261 h 2419624"/>
              <a:gd name="connsiteX11" fmla="*/ 5279212 w 11107999"/>
              <a:gd name="connsiteY11" fmla="*/ 1937669 h 2419624"/>
              <a:gd name="connsiteX12" fmla="*/ 4024385 w 11107999"/>
              <a:gd name="connsiteY12" fmla="*/ 2199811 h 2419624"/>
              <a:gd name="connsiteX13" fmla="*/ 1743514 w 11107999"/>
              <a:gd name="connsiteY13" fmla="*/ 2234433 h 2419624"/>
              <a:gd name="connsiteX14" fmla="*/ 3806 w 11107999"/>
              <a:gd name="connsiteY14" fmla="*/ 2070276 h 2419624"/>
              <a:gd name="connsiteX15" fmla="*/ 8042 w 11107999"/>
              <a:gd name="connsiteY15" fmla="*/ 146801 h 2419624"/>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081607 w 11107999"/>
              <a:gd name="connsiteY10" fmla="*/ 2038261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376915 w 11107999"/>
              <a:gd name="connsiteY10" fmla="*/ 2260329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020918 w 11107999"/>
              <a:gd name="connsiteY8" fmla="*/ 2132519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46715 w 11107999"/>
              <a:gd name="connsiteY6" fmla="*/ 214974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9160353 w 11107999"/>
              <a:gd name="connsiteY6" fmla="*/ 2244522 h 2430325"/>
              <a:gd name="connsiteX7" fmla="*/ 8110795 w 11107999"/>
              <a:gd name="connsiteY7" fmla="*/ 2210896 h 2430325"/>
              <a:gd name="connsiteX8" fmla="*/ 7441480 w 11107999"/>
              <a:gd name="connsiteY8" fmla="*/ 2156367 h 2430325"/>
              <a:gd name="connsiteX9" fmla="*/ 6376915 w 11107999"/>
              <a:gd name="connsiteY9" fmla="*/ 2260329 h 2430325"/>
              <a:gd name="connsiteX10" fmla="*/ 5202175 w 11107999"/>
              <a:gd name="connsiteY10" fmla="*/ 2159738 h 2430325"/>
              <a:gd name="connsiteX11" fmla="*/ 4024385 w 11107999"/>
              <a:gd name="connsiteY11" fmla="*/ 2199811 h 2430325"/>
              <a:gd name="connsiteX12" fmla="*/ 1743514 w 11107999"/>
              <a:gd name="connsiteY12" fmla="*/ 2234433 h 2430325"/>
              <a:gd name="connsiteX13" fmla="*/ 3806 w 11107999"/>
              <a:gd name="connsiteY13" fmla="*/ 2070276 h 2430325"/>
              <a:gd name="connsiteX14" fmla="*/ 8042 w 11107999"/>
              <a:gd name="connsiteY14" fmla="*/ 146801 h 2430325"/>
              <a:gd name="connsiteX0" fmla="*/ 8042 w 11074771"/>
              <a:gd name="connsiteY0" fmla="*/ 146801 h 2430325"/>
              <a:gd name="connsiteX1" fmla="*/ 1984370 w 11074771"/>
              <a:gd name="connsiteY1" fmla="*/ 626270 h 2430325"/>
              <a:gd name="connsiteX2" fmla="*/ 4025712 w 11074771"/>
              <a:gd name="connsiteY2" fmla="*/ 843316 h 2430325"/>
              <a:gd name="connsiteX3" fmla="*/ 8733979 w 11074771"/>
              <a:gd name="connsiteY3" fmla="*/ 682542 h 2430325"/>
              <a:gd name="connsiteX4" fmla="*/ 11068302 w 11074771"/>
              <a:gd name="connsiteY4" fmla="*/ 900085 h 2430325"/>
              <a:gd name="connsiteX5" fmla="*/ 11015260 w 11074771"/>
              <a:gd name="connsiteY5" fmla="*/ 2250736 h 2430325"/>
              <a:gd name="connsiteX6" fmla="*/ 9160353 w 11074771"/>
              <a:gd name="connsiteY6" fmla="*/ 2244522 h 2430325"/>
              <a:gd name="connsiteX7" fmla="*/ 8110795 w 11074771"/>
              <a:gd name="connsiteY7" fmla="*/ 2210896 h 2430325"/>
              <a:gd name="connsiteX8" fmla="*/ 7441480 w 11074771"/>
              <a:gd name="connsiteY8" fmla="*/ 2156367 h 2430325"/>
              <a:gd name="connsiteX9" fmla="*/ 6376915 w 11074771"/>
              <a:gd name="connsiteY9" fmla="*/ 2260329 h 2430325"/>
              <a:gd name="connsiteX10" fmla="*/ 5202175 w 11074771"/>
              <a:gd name="connsiteY10" fmla="*/ 2159738 h 2430325"/>
              <a:gd name="connsiteX11" fmla="*/ 4024385 w 11074771"/>
              <a:gd name="connsiteY11" fmla="*/ 2199811 h 2430325"/>
              <a:gd name="connsiteX12" fmla="*/ 1743514 w 11074771"/>
              <a:gd name="connsiteY12" fmla="*/ 2234433 h 2430325"/>
              <a:gd name="connsiteX13" fmla="*/ 3806 w 11074771"/>
              <a:gd name="connsiteY13" fmla="*/ 2070276 h 2430325"/>
              <a:gd name="connsiteX14" fmla="*/ 8042 w 11074771"/>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545538 w 11115723"/>
              <a:gd name="connsiteY6" fmla="*/ 2205333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42914"/>
              <a:gd name="connsiteX1" fmla="*/ 1984370 w 11115723"/>
              <a:gd name="connsiteY1" fmla="*/ 626270 h 2442914"/>
              <a:gd name="connsiteX2" fmla="*/ 4025712 w 11115723"/>
              <a:gd name="connsiteY2" fmla="*/ 843316 h 2442914"/>
              <a:gd name="connsiteX3" fmla="*/ 8733979 w 11115723"/>
              <a:gd name="connsiteY3" fmla="*/ 682542 h 2442914"/>
              <a:gd name="connsiteX4" fmla="*/ 11068302 w 11115723"/>
              <a:gd name="connsiteY4" fmla="*/ 900085 h 2442914"/>
              <a:gd name="connsiteX5" fmla="*/ 11015260 w 11115723"/>
              <a:gd name="connsiteY5" fmla="*/ 2250736 h 2442914"/>
              <a:gd name="connsiteX6" fmla="*/ 9545538 w 11115723"/>
              <a:gd name="connsiteY6" fmla="*/ 2205333 h 2442914"/>
              <a:gd name="connsiteX7" fmla="*/ 8110795 w 11115723"/>
              <a:gd name="connsiteY7" fmla="*/ 2210896 h 2442914"/>
              <a:gd name="connsiteX8" fmla="*/ 7441480 w 11115723"/>
              <a:gd name="connsiteY8" fmla="*/ 2156367 h 2442914"/>
              <a:gd name="connsiteX9" fmla="*/ 6376915 w 11115723"/>
              <a:gd name="connsiteY9" fmla="*/ 2260329 h 2442914"/>
              <a:gd name="connsiteX10" fmla="*/ 5202175 w 11115723"/>
              <a:gd name="connsiteY10" fmla="*/ 2159738 h 2442914"/>
              <a:gd name="connsiteX11" fmla="*/ 4024385 w 11115723"/>
              <a:gd name="connsiteY11" fmla="*/ 2199811 h 2442914"/>
              <a:gd name="connsiteX12" fmla="*/ 1743514 w 11115723"/>
              <a:gd name="connsiteY12" fmla="*/ 2234433 h 2442914"/>
              <a:gd name="connsiteX13" fmla="*/ 3806 w 11115723"/>
              <a:gd name="connsiteY13" fmla="*/ 2070276 h 2442914"/>
              <a:gd name="connsiteX14" fmla="*/ 8042 w 11115723"/>
              <a:gd name="connsiteY14" fmla="*/ 146801 h 2442914"/>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441480 w 11115723"/>
              <a:gd name="connsiteY8" fmla="*/ 2156367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23689"/>
              <a:gd name="connsiteY0" fmla="*/ 146801 h 2504055"/>
              <a:gd name="connsiteX1" fmla="*/ 1984370 w 11123689"/>
              <a:gd name="connsiteY1" fmla="*/ 626270 h 2504055"/>
              <a:gd name="connsiteX2" fmla="*/ 4025712 w 11123689"/>
              <a:gd name="connsiteY2" fmla="*/ 843316 h 2504055"/>
              <a:gd name="connsiteX3" fmla="*/ 8733979 w 11123689"/>
              <a:gd name="connsiteY3" fmla="*/ 682542 h 2504055"/>
              <a:gd name="connsiteX4" fmla="*/ 11068302 w 11123689"/>
              <a:gd name="connsiteY4" fmla="*/ 900085 h 2504055"/>
              <a:gd name="connsiteX5" fmla="*/ 11028099 w 11123689"/>
              <a:gd name="connsiteY5" fmla="*/ 2133171 h 2504055"/>
              <a:gd name="connsiteX6" fmla="*/ 9545538 w 11123689"/>
              <a:gd name="connsiteY6" fmla="*/ 2205333 h 2504055"/>
              <a:gd name="connsiteX7" fmla="*/ 8110795 w 11123689"/>
              <a:gd name="connsiteY7" fmla="*/ 2210896 h 2504055"/>
              <a:gd name="connsiteX8" fmla="*/ 7364443 w 11123689"/>
              <a:gd name="connsiteY8" fmla="*/ 2208618 h 2504055"/>
              <a:gd name="connsiteX9" fmla="*/ 6376915 w 11123689"/>
              <a:gd name="connsiteY9" fmla="*/ 2260329 h 2504055"/>
              <a:gd name="connsiteX10" fmla="*/ 5202175 w 11123689"/>
              <a:gd name="connsiteY10" fmla="*/ 2211990 h 2504055"/>
              <a:gd name="connsiteX11" fmla="*/ 4024385 w 11123689"/>
              <a:gd name="connsiteY11" fmla="*/ 2199811 h 2504055"/>
              <a:gd name="connsiteX12" fmla="*/ 1743514 w 11123689"/>
              <a:gd name="connsiteY12" fmla="*/ 2234433 h 2504055"/>
              <a:gd name="connsiteX13" fmla="*/ 3806 w 11123689"/>
              <a:gd name="connsiteY13" fmla="*/ 2070276 h 2504055"/>
              <a:gd name="connsiteX14" fmla="*/ 8042 w 11123689"/>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57512 h 2626742"/>
              <a:gd name="connsiteX1" fmla="*/ 1984370 w 11102010"/>
              <a:gd name="connsiteY1" fmla="*/ 748957 h 2626742"/>
              <a:gd name="connsiteX2" fmla="*/ 4025712 w 11102010"/>
              <a:gd name="connsiteY2" fmla="*/ 966003 h 2626742"/>
              <a:gd name="connsiteX3" fmla="*/ 8733979 w 11102010"/>
              <a:gd name="connsiteY3" fmla="*/ 805229 h 2626742"/>
              <a:gd name="connsiteX4" fmla="*/ 11068302 w 11102010"/>
              <a:gd name="connsiteY4" fmla="*/ 1022772 h 2626742"/>
              <a:gd name="connsiteX5" fmla="*/ 11028099 w 11102010"/>
              <a:gd name="connsiteY5" fmla="*/ 2255858 h 2626742"/>
              <a:gd name="connsiteX6" fmla="*/ 9545538 w 11102010"/>
              <a:gd name="connsiteY6" fmla="*/ 2328020 h 2626742"/>
              <a:gd name="connsiteX7" fmla="*/ 8110795 w 11102010"/>
              <a:gd name="connsiteY7" fmla="*/ 2333583 h 2626742"/>
              <a:gd name="connsiteX8" fmla="*/ 7364443 w 11102010"/>
              <a:gd name="connsiteY8" fmla="*/ 2331305 h 2626742"/>
              <a:gd name="connsiteX9" fmla="*/ 6376915 w 11102010"/>
              <a:gd name="connsiteY9" fmla="*/ 2383016 h 2626742"/>
              <a:gd name="connsiteX10" fmla="*/ 5202175 w 11102010"/>
              <a:gd name="connsiteY10" fmla="*/ 2334677 h 2626742"/>
              <a:gd name="connsiteX11" fmla="*/ 3831793 w 11102010"/>
              <a:gd name="connsiteY11" fmla="*/ 2322498 h 2626742"/>
              <a:gd name="connsiteX12" fmla="*/ 1743514 w 11102010"/>
              <a:gd name="connsiteY12" fmla="*/ 2357120 h 2626742"/>
              <a:gd name="connsiteX13" fmla="*/ 3806 w 11102010"/>
              <a:gd name="connsiteY13" fmla="*/ 2349718 h 2626742"/>
              <a:gd name="connsiteX14" fmla="*/ 8042 w 11102010"/>
              <a:gd name="connsiteY14" fmla="*/ 57512 h 2626742"/>
              <a:gd name="connsiteX0" fmla="*/ 8042 w 11102010"/>
              <a:gd name="connsiteY0" fmla="*/ 78660 h 2647890"/>
              <a:gd name="connsiteX1" fmla="*/ 2195844 w 11102010"/>
              <a:gd name="connsiteY1" fmla="*/ 596669 h 2647890"/>
              <a:gd name="connsiteX2" fmla="*/ 4025712 w 11102010"/>
              <a:gd name="connsiteY2" fmla="*/ 987151 h 2647890"/>
              <a:gd name="connsiteX3" fmla="*/ 8733979 w 11102010"/>
              <a:gd name="connsiteY3" fmla="*/ 826377 h 2647890"/>
              <a:gd name="connsiteX4" fmla="*/ 11068302 w 11102010"/>
              <a:gd name="connsiteY4" fmla="*/ 1043920 h 2647890"/>
              <a:gd name="connsiteX5" fmla="*/ 11028099 w 11102010"/>
              <a:gd name="connsiteY5" fmla="*/ 2277006 h 2647890"/>
              <a:gd name="connsiteX6" fmla="*/ 9545538 w 11102010"/>
              <a:gd name="connsiteY6" fmla="*/ 2349168 h 2647890"/>
              <a:gd name="connsiteX7" fmla="*/ 8110795 w 11102010"/>
              <a:gd name="connsiteY7" fmla="*/ 2354731 h 2647890"/>
              <a:gd name="connsiteX8" fmla="*/ 7364443 w 11102010"/>
              <a:gd name="connsiteY8" fmla="*/ 2352453 h 2647890"/>
              <a:gd name="connsiteX9" fmla="*/ 6376915 w 11102010"/>
              <a:gd name="connsiteY9" fmla="*/ 2404164 h 2647890"/>
              <a:gd name="connsiteX10" fmla="*/ 5202175 w 11102010"/>
              <a:gd name="connsiteY10" fmla="*/ 2355825 h 2647890"/>
              <a:gd name="connsiteX11" fmla="*/ 3831793 w 11102010"/>
              <a:gd name="connsiteY11" fmla="*/ 2343646 h 2647890"/>
              <a:gd name="connsiteX12" fmla="*/ 1743514 w 11102010"/>
              <a:gd name="connsiteY12" fmla="*/ 2378268 h 2647890"/>
              <a:gd name="connsiteX13" fmla="*/ 3806 w 11102010"/>
              <a:gd name="connsiteY13" fmla="*/ 2370866 h 2647890"/>
              <a:gd name="connsiteX14" fmla="*/ 8042 w 11102010"/>
              <a:gd name="connsiteY14" fmla="*/ 78660 h 2647890"/>
              <a:gd name="connsiteX0" fmla="*/ 8042 w 11102010"/>
              <a:gd name="connsiteY0" fmla="*/ 78660 h 2647890"/>
              <a:gd name="connsiteX1" fmla="*/ 2195844 w 11102010"/>
              <a:gd name="connsiteY1" fmla="*/ 596669 h 2647890"/>
              <a:gd name="connsiteX2" fmla="*/ 4025712 w 11102010"/>
              <a:gd name="connsiteY2" fmla="*/ 865253 h 2647890"/>
              <a:gd name="connsiteX3" fmla="*/ 8733979 w 11102010"/>
              <a:gd name="connsiteY3" fmla="*/ 826377 h 2647890"/>
              <a:gd name="connsiteX4" fmla="*/ 11068302 w 11102010"/>
              <a:gd name="connsiteY4" fmla="*/ 1043920 h 2647890"/>
              <a:gd name="connsiteX5" fmla="*/ 11028099 w 11102010"/>
              <a:gd name="connsiteY5" fmla="*/ 2277006 h 2647890"/>
              <a:gd name="connsiteX6" fmla="*/ 9545538 w 11102010"/>
              <a:gd name="connsiteY6" fmla="*/ 2349168 h 2647890"/>
              <a:gd name="connsiteX7" fmla="*/ 8110795 w 11102010"/>
              <a:gd name="connsiteY7" fmla="*/ 2354731 h 2647890"/>
              <a:gd name="connsiteX8" fmla="*/ 7364443 w 11102010"/>
              <a:gd name="connsiteY8" fmla="*/ 2352453 h 2647890"/>
              <a:gd name="connsiteX9" fmla="*/ 6376915 w 11102010"/>
              <a:gd name="connsiteY9" fmla="*/ 2404164 h 2647890"/>
              <a:gd name="connsiteX10" fmla="*/ 5202175 w 11102010"/>
              <a:gd name="connsiteY10" fmla="*/ 2355825 h 2647890"/>
              <a:gd name="connsiteX11" fmla="*/ 3831793 w 11102010"/>
              <a:gd name="connsiteY11" fmla="*/ 2343646 h 2647890"/>
              <a:gd name="connsiteX12" fmla="*/ 1743514 w 11102010"/>
              <a:gd name="connsiteY12" fmla="*/ 2378268 h 2647890"/>
              <a:gd name="connsiteX13" fmla="*/ 3806 w 11102010"/>
              <a:gd name="connsiteY13" fmla="*/ 2370866 h 2647890"/>
              <a:gd name="connsiteX14" fmla="*/ 8042 w 11102010"/>
              <a:gd name="connsiteY14" fmla="*/ 78660 h 264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02010" h="2647890">
                <a:moveTo>
                  <a:pt x="8042" y="78660"/>
                </a:moveTo>
                <a:cubicBezTo>
                  <a:pt x="519825" y="-132030"/>
                  <a:pt x="2009978" y="93888"/>
                  <a:pt x="2195844" y="596669"/>
                </a:cubicBezTo>
                <a:cubicBezTo>
                  <a:pt x="2352478" y="90593"/>
                  <a:pt x="3763720" y="76960"/>
                  <a:pt x="4025712" y="865253"/>
                </a:cubicBezTo>
                <a:cubicBezTo>
                  <a:pt x="4173119" y="23060"/>
                  <a:pt x="7614221" y="-318381"/>
                  <a:pt x="8733979" y="826377"/>
                </a:cubicBezTo>
                <a:cubicBezTo>
                  <a:pt x="9593671" y="291431"/>
                  <a:pt x="10993196" y="867077"/>
                  <a:pt x="11068302" y="1043920"/>
                </a:cubicBezTo>
                <a:cubicBezTo>
                  <a:pt x="11081462" y="1367335"/>
                  <a:pt x="11156436" y="2131109"/>
                  <a:pt x="11028099" y="2277006"/>
                </a:cubicBezTo>
                <a:cubicBezTo>
                  <a:pt x="10812823" y="2644771"/>
                  <a:pt x="9706489" y="2697619"/>
                  <a:pt x="9545538" y="2349168"/>
                </a:cubicBezTo>
                <a:cubicBezTo>
                  <a:pt x="9286733" y="2700166"/>
                  <a:pt x="8239367" y="2702359"/>
                  <a:pt x="8110795" y="2354731"/>
                </a:cubicBezTo>
                <a:cubicBezTo>
                  <a:pt x="7982349" y="2677328"/>
                  <a:pt x="7464184" y="2609659"/>
                  <a:pt x="7364443" y="2352453"/>
                </a:cubicBezTo>
                <a:cubicBezTo>
                  <a:pt x="7256382" y="2643132"/>
                  <a:pt x="6607990" y="2745821"/>
                  <a:pt x="6376915" y="2404164"/>
                </a:cubicBezTo>
                <a:cubicBezTo>
                  <a:pt x="6270884" y="2701797"/>
                  <a:pt x="5494875" y="2772408"/>
                  <a:pt x="5202175" y="2355825"/>
                </a:cubicBezTo>
                <a:cubicBezTo>
                  <a:pt x="5063105" y="2702522"/>
                  <a:pt x="3905855" y="2705882"/>
                  <a:pt x="3831793" y="2343646"/>
                </a:cubicBezTo>
                <a:cubicBezTo>
                  <a:pt x="3552798" y="2721855"/>
                  <a:pt x="1994187" y="2748200"/>
                  <a:pt x="1743514" y="2378268"/>
                </a:cubicBezTo>
                <a:cubicBezTo>
                  <a:pt x="1286785" y="2770093"/>
                  <a:pt x="205315" y="2642605"/>
                  <a:pt x="3806" y="2370866"/>
                </a:cubicBezTo>
                <a:cubicBezTo>
                  <a:pt x="-10884" y="1632574"/>
                  <a:pt x="22732" y="816952"/>
                  <a:pt x="8042" y="7866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7" name="Freeform 382"/>
          <p:cNvSpPr>
            <a:spLocks noEditPoints="1"/>
          </p:cNvSpPr>
          <p:nvPr/>
        </p:nvSpPr>
        <p:spPr bwMode="auto">
          <a:xfrm rot="18995512">
            <a:off x="6769103" y="3081338"/>
            <a:ext cx="968375" cy="796529"/>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8" name="Freeform 383"/>
          <p:cNvSpPr>
            <a:spLocks noEditPoints="1"/>
          </p:cNvSpPr>
          <p:nvPr/>
        </p:nvSpPr>
        <p:spPr bwMode="auto">
          <a:xfrm rot="203335">
            <a:off x="6942138" y="3165874"/>
            <a:ext cx="793750" cy="98107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9" name="Freeform 384"/>
          <p:cNvSpPr>
            <a:spLocks noEditPoints="1"/>
          </p:cNvSpPr>
          <p:nvPr/>
        </p:nvSpPr>
        <p:spPr bwMode="auto">
          <a:xfrm>
            <a:off x="7085013" y="3829051"/>
            <a:ext cx="603250" cy="434579"/>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0" name="Freeform 9"/>
          <p:cNvSpPr/>
          <p:nvPr/>
        </p:nvSpPr>
        <p:spPr>
          <a:xfrm flipH="1">
            <a:off x="334966" y="210742"/>
            <a:ext cx="8543925" cy="2636044"/>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 name="connsiteX0" fmla="*/ 40572 w 11449125"/>
              <a:gd name="connsiteY0" fmla="*/ 906028 h 1914478"/>
              <a:gd name="connsiteX1" fmla="*/ 70482 w 11449125"/>
              <a:gd name="connsiteY1" fmla="*/ 102291 h 1914478"/>
              <a:gd name="connsiteX2" fmla="*/ 5849555 w 11449125"/>
              <a:gd name="connsiteY2" fmla="*/ 80278 h 1914478"/>
              <a:gd name="connsiteX3" fmla="*/ 11058517 w 11449125"/>
              <a:gd name="connsiteY3" fmla="*/ 168832 h 1914478"/>
              <a:gd name="connsiteX4" fmla="*/ 10824489 w 11449125"/>
              <a:gd name="connsiteY4" fmla="*/ 1914477 h 1914478"/>
              <a:gd name="connsiteX5" fmla="*/ 8832450 w 11449125"/>
              <a:gd name="connsiteY5" fmla="*/ 1446783 h 1914478"/>
              <a:gd name="connsiteX6" fmla="*/ 4785042 w 11449125"/>
              <a:gd name="connsiteY6" fmla="*/ 1717649 h 1914478"/>
              <a:gd name="connsiteX7" fmla="*/ 40572 w 11449125"/>
              <a:gd name="connsiteY7" fmla="*/ 906028 h 1914478"/>
              <a:gd name="connsiteX0" fmla="*/ 40572 w 11529314"/>
              <a:gd name="connsiteY0" fmla="*/ 920849 h 2256574"/>
              <a:gd name="connsiteX1" fmla="*/ 70482 w 11529314"/>
              <a:gd name="connsiteY1" fmla="*/ 117112 h 2256574"/>
              <a:gd name="connsiteX2" fmla="*/ 5849555 w 11529314"/>
              <a:gd name="connsiteY2" fmla="*/ 95099 h 2256574"/>
              <a:gd name="connsiteX3" fmla="*/ 11058517 w 11529314"/>
              <a:gd name="connsiteY3" fmla="*/ 183653 h 2256574"/>
              <a:gd name="connsiteX4" fmla="*/ 11032327 w 11529314"/>
              <a:gd name="connsiteY4" fmla="*/ 2256573 h 2256574"/>
              <a:gd name="connsiteX5" fmla="*/ 8832450 w 11529314"/>
              <a:gd name="connsiteY5" fmla="*/ 1461604 h 2256574"/>
              <a:gd name="connsiteX6" fmla="*/ 4785042 w 11529314"/>
              <a:gd name="connsiteY6" fmla="*/ 1732470 h 2256574"/>
              <a:gd name="connsiteX7" fmla="*/ 40572 w 11529314"/>
              <a:gd name="connsiteY7" fmla="*/ 920849 h 2256574"/>
              <a:gd name="connsiteX0" fmla="*/ 40572 w 11529314"/>
              <a:gd name="connsiteY0" fmla="*/ 920849 h 2256573"/>
              <a:gd name="connsiteX1" fmla="*/ 70482 w 11529314"/>
              <a:gd name="connsiteY1" fmla="*/ 117112 h 2256573"/>
              <a:gd name="connsiteX2" fmla="*/ 5849555 w 11529314"/>
              <a:gd name="connsiteY2" fmla="*/ 95099 h 2256573"/>
              <a:gd name="connsiteX3" fmla="*/ 11058517 w 11529314"/>
              <a:gd name="connsiteY3" fmla="*/ 183653 h 2256573"/>
              <a:gd name="connsiteX4" fmla="*/ 11032327 w 11529314"/>
              <a:gd name="connsiteY4" fmla="*/ 2256573 h 2256573"/>
              <a:gd name="connsiteX5" fmla="*/ 8832450 w 11529314"/>
              <a:gd name="connsiteY5" fmla="*/ 1461604 h 2256573"/>
              <a:gd name="connsiteX6" fmla="*/ 4785042 w 11529314"/>
              <a:gd name="connsiteY6" fmla="*/ 1732470 h 2256573"/>
              <a:gd name="connsiteX7" fmla="*/ 40572 w 11529314"/>
              <a:gd name="connsiteY7" fmla="*/ 920849 h 2256573"/>
              <a:gd name="connsiteX0" fmla="*/ 40572 w 11473500"/>
              <a:gd name="connsiteY0" fmla="*/ 920849 h 2256573"/>
              <a:gd name="connsiteX1" fmla="*/ 70482 w 11473500"/>
              <a:gd name="connsiteY1" fmla="*/ 117112 h 2256573"/>
              <a:gd name="connsiteX2" fmla="*/ 5849555 w 11473500"/>
              <a:gd name="connsiteY2" fmla="*/ 95099 h 2256573"/>
              <a:gd name="connsiteX3" fmla="*/ 11058517 w 11473500"/>
              <a:gd name="connsiteY3" fmla="*/ 183653 h 2256573"/>
              <a:gd name="connsiteX4" fmla="*/ 11032327 w 11473500"/>
              <a:gd name="connsiteY4" fmla="*/ 2256573 h 2256573"/>
              <a:gd name="connsiteX5" fmla="*/ 8832450 w 11473500"/>
              <a:gd name="connsiteY5" fmla="*/ 1461604 h 2256573"/>
              <a:gd name="connsiteX6" fmla="*/ 4785042 w 11473500"/>
              <a:gd name="connsiteY6" fmla="*/ 1732470 h 2256573"/>
              <a:gd name="connsiteX7" fmla="*/ 40572 w 11473500"/>
              <a:gd name="connsiteY7" fmla="*/ 920849 h 2256573"/>
              <a:gd name="connsiteX0" fmla="*/ 40572 w 11239375"/>
              <a:gd name="connsiteY0" fmla="*/ 937304 h 2273028"/>
              <a:gd name="connsiteX1" fmla="*/ 70482 w 11239375"/>
              <a:gd name="connsiteY1" fmla="*/ 133567 h 2273028"/>
              <a:gd name="connsiteX2" fmla="*/ 5849555 w 11239375"/>
              <a:gd name="connsiteY2" fmla="*/ 111554 h 2273028"/>
              <a:gd name="connsiteX3" fmla="*/ 11058517 w 11239375"/>
              <a:gd name="connsiteY3" fmla="*/ 200108 h 2273028"/>
              <a:gd name="connsiteX4" fmla="*/ 11032327 w 11239375"/>
              <a:gd name="connsiteY4" fmla="*/ 2273028 h 2273028"/>
              <a:gd name="connsiteX5" fmla="*/ 8832450 w 11239375"/>
              <a:gd name="connsiteY5" fmla="*/ 1478059 h 2273028"/>
              <a:gd name="connsiteX6" fmla="*/ 4785042 w 11239375"/>
              <a:gd name="connsiteY6" fmla="*/ 1748925 h 2273028"/>
              <a:gd name="connsiteX7" fmla="*/ 40572 w 11239375"/>
              <a:gd name="connsiteY7" fmla="*/ 937304 h 2273028"/>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055147 w 11192622"/>
              <a:gd name="connsiteY7" fmla="*/ 1418499 h 2247340"/>
              <a:gd name="connsiteX8" fmla="*/ 40572 w 11192622"/>
              <a:gd name="connsiteY8" fmla="*/ 911616 h 2247340"/>
              <a:gd name="connsiteX0" fmla="*/ 103498 w 11164619"/>
              <a:gd name="connsiteY0" fmla="*/ 1692042 h 2247340"/>
              <a:gd name="connsiteX1" fmla="*/ 42479 w 11164619"/>
              <a:gd name="connsiteY1" fmla="*/ 107879 h 2247340"/>
              <a:gd name="connsiteX2" fmla="*/ 5821552 w 11164619"/>
              <a:gd name="connsiteY2" fmla="*/ 85866 h 2247340"/>
              <a:gd name="connsiteX3" fmla="*/ 10952574 w 11164619"/>
              <a:gd name="connsiteY3" fmla="*/ 300296 h 2247340"/>
              <a:gd name="connsiteX4" fmla="*/ 11004324 w 11164619"/>
              <a:gd name="connsiteY4" fmla="*/ 2247340 h 2247340"/>
              <a:gd name="connsiteX5" fmla="*/ 9090223 w 11164619"/>
              <a:gd name="connsiteY5" fmla="*/ 1427196 h 2247340"/>
              <a:gd name="connsiteX6" fmla="*/ 4757039 w 11164619"/>
              <a:gd name="connsiteY6" fmla="*/ 1723237 h 2247340"/>
              <a:gd name="connsiteX7" fmla="*/ 2027144 w 11164619"/>
              <a:gd name="connsiteY7" fmla="*/ 1418499 h 2247340"/>
              <a:gd name="connsiteX8" fmla="*/ 103498 w 11164619"/>
              <a:gd name="connsiteY8" fmla="*/ 1692042 h 2247340"/>
              <a:gd name="connsiteX0" fmla="*/ 103498 w 11164619"/>
              <a:gd name="connsiteY0" fmla="*/ 1646582 h 2201880"/>
              <a:gd name="connsiteX1" fmla="*/ 42479 w 11164619"/>
              <a:gd name="connsiteY1" fmla="*/ 226057 h 2201880"/>
              <a:gd name="connsiteX2" fmla="*/ 5821552 w 11164619"/>
              <a:gd name="connsiteY2" fmla="*/ 40406 h 2201880"/>
              <a:gd name="connsiteX3" fmla="*/ 10952574 w 11164619"/>
              <a:gd name="connsiteY3" fmla="*/ 254836 h 2201880"/>
              <a:gd name="connsiteX4" fmla="*/ 11004324 w 11164619"/>
              <a:gd name="connsiteY4" fmla="*/ 2201880 h 2201880"/>
              <a:gd name="connsiteX5" fmla="*/ 9090223 w 11164619"/>
              <a:gd name="connsiteY5" fmla="*/ 1381736 h 2201880"/>
              <a:gd name="connsiteX6" fmla="*/ 4757039 w 11164619"/>
              <a:gd name="connsiteY6" fmla="*/ 1677777 h 2201880"/>
              <a:gd name="connsiteX7" fmla="*/ 2027144 w 11164619"/>
              <a:gd name="connsiteY7" fmla="*/ 1373039 h 2201880"/>
              <a:gd name="connsiteX8" fmla="*/ 103498 w 11164619"/>
              <a:gd name="connsiteY8" fmla="*/ 1646582 h 2201880"/>
              <a:gd name="connsiteX0" fmla="*/ 209612 w 11270733"/>
              <a:gd name="connsiteY0" fmla="*/ 1646582 h 2201880"/>
              <a:gd name="connsiteX1" fmla="*/ 148593 w 11270733"/>
              <a:gd name="connsiteY1" fmla="*/ 226057 h 2201880"/>
              <a:gd name="connsiteX2" fmla="*/ 5927666 w 11270733"/>
              <a:gd name="connsiteY2" fmla="*/ 40406 h 2201880"/>
              <a:gd name="connsiteX3" fmla="*/ 11058688 w 11270733"/>
              <a:gd name="connsiteY3" fmla="*/ 254836 h 2201880"/>
              <a:gd name="connsiteX4" fmla="*/ 11110438 w 11270733"/>
              <a:gd name="connsiteY4" fmla="*/ 2201880 h 2201880"/>
              <a:gd name="connsiteX5" fmla="*/ 9196337 w 11270733"/>
              <a:gd name="connsiteY5" fmla="*/ 1381736 h 2201880"/>
              <a:gd name="connsiteX6" fmla="*/ 4863153 w 11270733"/>
              <a:gd name="connsiteY6" fmla="*/ 1677777 h 2201880"/>
              <a:gd name="connsiteX7" fmla="*/ 2133258 w 11270733"/>
              <a:gd name="connsiteY7" fmla="*/ 1373039 h 2201880"/>
              <a:gd name="connsiteX8" fmla="*/ 209612 w 11270733"/>
              <a:gd name="connsiteY8" fmla="*/ 1646582 h 2201880"/>
              <a:gd name="connsiteX0" fmla="*/ 129168 w 11190289"/>
              <a:gd name="connsiteY0" fmla="*/ 1646582 h 2201880"/>
              <a:gd name="connsiteX1" fmla="*/ 68149 w 11190289"/>
              <a:gd name="connsiteY1" fmla="*/ 226057 h 2201880"/>
              <a:gd name="connsiteX2" fmla="*/ 5847222 w 11190289"/>
              <a:gd name="connsiteY2" fmla="*/ 40406 h 2201880"/>
              <a:gd name="connsiteX3" fmla="*/ 10978244 w 11190289"/>
              <a:gd name="connsiteY3" fmla="*/ 254836 h 2201880"/>
              <a:gd name="connsiteX4" fmla="*/ 11029994 w 11190289"/>
              <a:gd name="connsiteY4" fmla="*/ 2201880 h 2201880"/>
              <a:gd name="connsiteX5" fmla="*/ 9115893 w 11190289"/>
              <a:gd name="connsiteY5" fmla="*/ 1381736 h 2201880"/>
              <a:gd name="connsiteX6" fmla="*/ 4782709 w 11190289"/>
              <a:gd name="connsiteY6" fmla="*/ 1677777 h 2201880"/>
              <a:gd name="connsiteX7" fmla="*/ 2052814 w 11190289"/>
              <a:gd name="connsiteY7" fmla="*/ 1373039 h 2201880"/>
              <a:gd name="connsiteX8" fmla="*/ 129168 w 11190289"/>
              <a:gd name="connsiteY8" fmla="*/ 1646582 h 2201880"/>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614439 w 11480712"/>
              <a:gd name="connsiteY0" fmla="*/ 2459183 h 2459183"/>
              <a:gd name="connsiteX1" fmla="*/ 358572 w 11480712"/>
              <a:gd name="connsiteY1" fmla="*/ 220468 h 2459183"/>
              <a:gd name="connsiteX2" fmla="*/ 6137645 w 11480712"/>
              <a:gd name="connsiteY2" fmla="*/ 34817 h 2459183"/>
              <a:gd name="connsiteX3" fmla="*/ 11268667 w 11480712"/>
              <a:gd name="connsiteY3" fmla="*/ 249247 h 2459183"/>
              <a:gd name="connsiteX4" fmla="*/ 11320417 w 11480712"/>
              <a:gd name="connsiteY4" fmla="*/ 2196291 h 2459183"/>
              <a:gd name="connsiteX5" fmla="*/ 9406316 w 11480712"/>
              <a:gd name="connsiteY5" fmla="*/ 1376147 h 2459183"/>
              <a:gd name="connsiteX6" fmla="*/ 4241783 w 11480712"/>
              <a:gd name="connsiteY6" fmla="*/ 1382675 h 2459183"/>
              <a:gd name="connsiteX7" fmla="*/ 2343237 w 11480712"/>
              <a:gd name="connsiteY7" fmla="*/ 1367450 h 2459183"/>
              <a:gd name="connsiteX8" fmla="*/ 614439 w 11480712"/>
              <a:gd name="connsiteY8" fmla="*/ 2459183 h 2459183"/>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288761 w 11155034"/>
              <a:gd name="connsiteY0" fmla="*/ 2480152 h 2480152"/>
              <a:gd name="connsiteX1" fmla="*/ 162793 w 11155034"/>
              <a:gd name="connsiteY1" fmla="*/ 266611 h 2480152"/>
              <a:gd name="connsiteX2" fmla="*/ 5811967 w 11155034"/>
              <a:gd name="connsiteY2" fmla="*/ 55786 h 2480152"/>
              <a:gd name="connsiteX3" fmla="*/ 10942989 w 11155034"/>
              <a:gd name="connsiteY3" fmla="*/ 270216 h 2480152"/>
              <a:gd name="connsiteX4" fmla="*/ 10994739 w 11155034"/>
              <a:gd name="connsiteY4" fmla="*/ 2217260 h 2480152"/>
              <a:gd name="connsiteX5" fmla="*/ 9080638 w 11155034"/>
              <a:gd name="connsiteY5" fmla="*/ 1397116 h 2480152"/>
              <a:gd name="connsiteX6" fmla="*/ 3916105 w 11155034"/>
              <a:gd name="connsiteY6" fmla="*/ 1403644 h 2480152"/>
              <a:gd name="connsiteX7" fmla="*/ 2017559 w 11155034"/>
              <a:gd name="connsiteY7" fmla="*/ 1388419 h 2480152"/>
              <a:gd name="connsiteX8" fmla="*/ 288761 w 11155034"/>
              <a:gd name="connsiteY8" fmla="*/ 2480152 h 2480152"/>
              <a:gd name="connsiteX0" fmla="*/ 288761 w 11255473"/>
              <a:gd name="connsiteY0" fmla="*/ 2467929 h 2467929"/>
              <a:gd name="connsiteX1" fmla="*/ 162793 w 11255473"/>
              <a:gd name="connsiteY1" fmla="*/ 254388 h 2467929"/>
              <a:gd name="connsiteX2" fmla="*/ 5811967 w 11255473"/>
              <a:gd name="connsiteY2" fmla="*/ 43563 h 2467929"/>
              <a:gd name="connsiteX3" fmla="*/ 11098868 w 11255473"/>
              <a:gd name="connsiteY3" fmla="*/ 56592 h 2467929"/>
              <a:gd name="connsiteX4" fmla="*/ 10994739 w 11255473"/>
              <a:gd name="connsiteY4" fmla="*/ 2205037 h 2467929"/>
              <a:gd name="connsiteX5" fmla="*/ 9080638 w 11255473"/>
              <a:gd name="connsiteY5" fmla="*/ 1384893 h 2467929"/>
              <a:gd name="connsiteX6" fmla="*/ 3916105 w 11255473"/>
              <a:gd name="connsiteY6" fmla="*/ 1391421 h 2467929"/>
              <a:gd name="connsiteX7" fmla="*/ 2017559 w 11255473"/>
              <a:gd name="connsiteY7" fmla="*/ 1376196 h 2467929"/>
              <a:gd name="connsiteX8" fmla="*/ 288761 w 11255473"/>
              <a:gd name="connsiteY8" fmla="*/ 2467929 h 2467929"/>
              <a:gd name="connsiteX0" fmla="*/ 288761 w 11308379"/>
              <a:gd name="connsiteY0" fmla="*/ 2588659 h 2588659"/>
              <a:gd name="connsiteX1" fmla="*/ 162793 w 11308379"/>
              <a:gd name="connsiteY1" fmla="*/ 375118 h 2588659"/>
              <a:gd name="connsiteX2" fmla="*/ 5811967 w 11308379"/>
              <a:gd name="connsiteY2" fmla="*/ 164293 h 2588659"/>
              <a:gd name="connsiteX3" fmla="*/ 11098868 w 11308379"/>
              <a:gd name="connsiteY3" fmla="*/ 177322 h 2588659"/>
              <a:gd name="connsiteX4" fmla="*/ 10994739 w 11308379"/>
              <a:gd name="connsiteY4" fmla="*/ 2325767 h 2588659"/>
              <a:gd name="connsiteX5" fmla="*/ 9080638 w 11308379"/>
              <a:gd name="connsiteY5" fmla="*/ 1505623 h 2588659"/>
              <a:gd name="connsiteX6" fmla="*/ 3916105 w 11308379"/>
              <a:gd name="connsiteY6" fmla="*/ 1512151 h 2588659"/>
              <a:gd name="connsiteX7" fmla="*/ 2017559 w 11308379"/>
              <a:gd name="connsiteY7" fmla="*/ 1496926 h 2588659"/>
              <a:gd name="connsiteX8" fmla="*/ 288761 w 11308379"/>
              <a:gd name="connsiteY8" fmla="*/ 2588659 h 2588659"/>
              <a:gd name="connsiteX0" fmla="*/ 288761 w 11308379"/>
              <a:gd name="connsiteY0" fmla="*/ 2551868 h 2551868"/>
              <a:gd name="connsiteX1" fmla="*/ 162793 w 11308379"/>
              <a:gd name="connsiteY1" fmla="*/ 338327 h 2551868"/>
              <a:gd name="connsiteX2" fmla="*/ 5811967 w 11308379"/>
              <a:gd name="connsiteY2" fmla="*/ 127502 h 2551868"/>
              <a:gd name="connsiteX3" fmla="*/ 11098868 w 11308379"/>
              <a:gd name="connsiteY3" fmla="*/ 190882 h 2551868"/>
              <a:gd name="connsiteX4" fmla="*/ 10994739 w 11308379"/>
              <a:gd name="connsiteY4" fmla="*/ 2288976 h 2551868"/>
              <a:gd name="connsiteX5" fmla="*/ 9080638 w 11308379"/>
              <a:gd name="connsiteY5" fmla="*/ 1468832 h 2551868"/>
              <a:gd name="connsiteX6" fmla="*/ 3916105 w 11308379"/>
              <a:gd name="connsiteY6" fmla="*/ 1475360 h 2551868"/>
              <a:gd name="connsiteX7" fmla="*/ 2017559 w 11308379"/>
              <a:gd name="connsiteY7" fmla="*/ 1460135 h 2551868"/>
              <a:gd name="connsiteX8" fmla="*/ 288761 w 11308379"/>
              <a:gd name="connsiteY8" fmla="*/ 2551868 h 2551868"/>
              <a:gd name="connsiteX0" fmla="*/ 288761 w 11262221"/>
              <a:gd name="connsiteY0" fmla="*/ 2540918 h 2540918"/>
              <a:gd name="connsiteX1" fmla="*/ 162793 w 11262221"/>
              <a:gd name="connsiteY1" fmla="*/ 327377 h 2540918"/>
              <a:gd name="connsiteX2" fmla="*/ 5811967 w 11262221"/>
              <a:gd name="connsiteY2" fmla="*/ 116552 h 2540918"/>
              <a:gd name="connsiteX3" fmla="*/ 11098868 w 11262221"/>
              <a:gd name="connsiteY3" fmla="*/ 179932 h 2540918"/>
              <a:gd name="connsiteX4" fmla="*/ 10994739 w 11262221"/>
              <a:gd name="connsiteY4" fmla="*/ 2278026 h 2540918"/>
              <a:gd name="connsiteX5" fmla="*/ 9080638 w 11262221"/>
              <a:gd name="connsiteY5" fmla="*/ 1457882 h 2540918"/>
              <a:gd name="connsiteX6" fmla="*/ 3916105 w 11262221"/>
              <a:gd name="connsiteY6" fmla="*/ 1464410 h 2540918"/>
              <a:gd name="connsiteX7" fmla="*/ 2017559 w 11262221"/>
              <a:gd name="connsiteY7" fmla="*/ 1449185 h 2540918"/>
              <a:gd name="connsiteX8" fmla="*/ 288761 w 11262221"/>
              <a:gd name="connsiteY8" fmla="*/ 2540918 h 2540918"/>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32317"/>
              <a:gd name="connsiteY0" fmla="*/ 2551543 h 2551543"/>
              <a:gd name="connsiteX1" fmla="*/ 162793 w 11532317"/>
              <a:gd name="connsiteY1" fmla="*/ 338002 h 2551543"/>
              <a:gd name="connsiteX2" fmla="*/ 5811967 w 11532317"/>
              <a:gd name="connsiteY2" fmla="*/ 127177 h 2551543"/>
              <a:gd name="connsiteX3" fmla="*/ 11098868 w 11532317"/>
              <a:gd name="connsiteY3" fmla="*/ 190557 h 2551543"/>
              <a:gd name="connsiteX4" fmla="*/ 11150616 w 11532317"/>
              <a:gd name="connsiteY4" fmla="*/ 2364176 h 2551543"/>
              <a:gd name="connsiteX5" fmla="*/ 9080638 w 11532317"/>
              <a:gd name="connsiteY5" fmla="*/ 1468507 h 2551543"/>
              <a:gd name="connsiteX6" fmla="*/ 3916105 w 11532317"/>
              <a:gd name="connsiteY6" fmla="*/ 1475035 h 2551543"/>
              <a:gd name="connsiteX7" fmla="*/ 2017559 w 11532317"/>
              <a:gd name="connsiteY7" fmla="*/ 1459810 h 2551543"/>
              <a:gd name="connsiteX8" fmla="*/ 288761 w 11532317"/>
              <a:gd name="connsiteY8" fmla="*/ 2551543 h 2551543"/>
              <a:gd name="connsiteX0" fmla="*/ 288761 w 11273050"/>
              <a:gd name="connsiteY0" fmla="*/ 2513431 h 2513431"/>
              <a:gd name="connsiteX1" fmla="*/ 162793 w 11273050"/>
              <a:gd name="connsiteY1" fmla="*/ 299890 h 2513431"/>
              <a:gd name="connsiteX2" fmla="*/ 5811967 w 11273050"/>
              <a:gd name="connsiteY2" fmla="*/ 89065 h 2513431"/>
              <a:gd name="connsiteX3" fmla="*/ 11098868 w 11273050"/>
              <a:gd name="connsiteY3" fmla="*/ 152445 h 2513431"/>
              <a:gd name="connsiteX4" fmla="*/ 11150616 w 11273050"/>
              <a:gd name="connsiteY4" fmla="*/ 2326064 h 2513431"/>
              <a:gd name="connsiteX5" fmla="*/ 9080638 w 11273050"/>
              <a:gd name="connsiteY5" fmla="*/ 1430395 h 2513431"/>
              <a:gd name="connsiteX6" fmla="*/ 3916105 w 11273050"/>
              <a:gd name="connsiteY6" fmla="*/ 1436923 h 2513431"/>
              <a:gd name="connsiteX7" fmla="*/ 2017559 w 11273050"/>
              <a:gd name="connsiteY7" fmla="*/ 1421698 h 2513431"/>
              <a:gd name="connsiteX8" fmla="*/ 288761 w 11273050"/>
              <a:gd name="connsiteY8" fmla="*/ 2513431 h 2513431"/>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72025 w 11655080"/>
              <a:gd name="connsiteY0" fmla="*/ 2606277 h 2606277"/>
              <a:gd name="connsiteX1" fmla="*/ 466884 w 11655080"/>
              <a:gd name="connsiteY1" fmla="*/ 216512 h 2606277"/>
              <a:gd name="connsiteX2" fmla="*/ 6193997 w 11655080"/>
              <a:gd name="connsiteY2" fmla="*/ 106386 h 2606277"/>
              <a:gd name="connsiteX3" fmla="*/ 11480898 w 11655080"/>
              <a:gd name="connsiteY3" fmla="*/ 169766 h 2606277"/>
              <a:gd name="connsiteX4" fmla="*/ 11532646 w 11655080"/>
              <a:gd name="connsiteY4" fmla="*/ 2343385 h 2606277"/>
              <a:gd name="connsiteX5" fmla="*/ 9462668 w 11655080"/>
              <a:gd name="connsiteY5" fmla="*/ 1447716 h 2606277"/>
              <a:gd name="connsiteX6" fmla="*/ 4298135 w 11655080"/>
              <a:gd name="connsiteY6" fmla="*/ 1454244 h 2606277"/>
              <a:gd name="connsiteX7" fmla="*/ 2399589 w 11655080"/>
              <a:gd name="connsiteY7" fmla="*/ 1439019 h 2606277"/>
              <a:gd name="connsiteX8" fmla="*/ 372025 w 11655080"/>
              <a:gd name="connsiteY8" fmla="*/ 2606277 h 2606277"/>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622927"/>
              <a:gd name="connsiteY0" fmla="*/ 2633892 h 2633892"/>
              <a:gd name="connsiteX1" fmla="*/ 189643 w 11622927"/>
              <a:gd name="connsiteY1" fmla="*/ 244127 h 2633892"/>
              <a:gd name="connsiteX2" fmla="*/ 5916756 w 11622927"/>
              <a:gd name="connsiteY2" fmla="*/ 134001 h 2633892"/>
              <a:gd name="connsiteX3" fmla="*/ 11203657 w 11622927"/>
              <a:gd name="connsiteY3" fmla="*/ 197381 h 2633892"/>
              <a:gd name="connsiteX4" fmla="*/ 11217195 w 11622927"/>
              <a:gd name="connsiteY4" fmla="*/ 2527033 h 2633892"/>
              <a:gd name="connsiteX5" fmla="*/ 9185427 w 11622927"/>
              <a:gd name="connsiteY5" fmla="*/ 1475331 h 2633892"/>
              <a:gd name="connsiteX6" fmla="*/ 4020894 w 11622927"/>
              <a:gd name="connsiteY6" fmla="*/ 1481859 h 2633892"/>
              <a:gd name="connsiteX7" fmla="*/ 2122348 w 11622927"/>
              <a:gd name="connsiteY7" fmla="*/ 1466634 h 2633892"/>
              <a:gd name="connsiteX8" fmla="*/ 94784 w 11622927"/>
              <a:gd name="connsiteY8" fmla="*/ 2633892 h 2633892"/>
              <a:gd name="connsiteX0" fmla="*/ 94784 w 11636559"/>
              <a:gd name="connsiteY0" fmla="*/ 2654151 h 2654151"/>
              <a:gd name="connsiteX1" fmla="*/ 189643 w 11636559"/>
              <a:gd name="connsiteY1" fmla="*/ 264386 h 2654151"/>
              <a:gd name="connsiteX2" fmla="*/ 5916756 w 11636559"/>
              <a:gd name="connsiteY2" fmla="*/ 154260 h 2654151"/>
              <a:gd name="connsiteX3" fmla="*/ 11222762 w 11636559"/>
              <a:gd name="connsiteY3" fmla="*/ 190105 h 2654151"/>
              <a:gd name="connsiteX4" fmla="*/ 11217195 w 11636559"/>
              <a:gd name="connsiteY4" fmla="*/ 2547292 h 2654151"/>
              <a:gd name="connsiteX5" fmla="*/ 9185427 w 11636559"/>
              <a:gd name="connsiteY5" fmla="*/ 1495590 h 2654151"/>
              <a:gd name="connsiteX6" fmla="*/ 4020894 w 11636559"/>
              <a:gd name="connsiteY6" fmla="*/ 1502118 h 2654151"/>
              <a:gd name="connsiteX7" fmla="*/ 2122348 w 11636559"/>
              <a:gd name="connsiteY7" fmla="*/ 1486893 h 2654151"/>
              <a:gd name="connsiteX8" fmla="*/ 94784 w 11636559"/>
              <a:gd name="connsiteY8" fmla="*/ 2654151 h 2654151"/>
              <a:gd name="connsiteX0" fmla="*/ 94784 w 11374982"/>
              <a:gd name="connsiteY0" fmla="*/ 2593422 h 2593422"/>
              <a:gd name="connsiteX1" fmla="*/ 189643 w 11374982"/>
              <a:gd name="connsiteY1" fmla="*/ 203657 h 2593422"/>
              <a:gd name="connsiteX2" fmla="*/ 5916756 w 11374982"/>
              <a:gd name="connsiteY2" fmla="*/ 93531 h 2593422"/>
              <a:gd name="connsiteX3" fmla="*/ 11222762 w 11374982"/>
              <a:gd name="connsiteY3" fmla="*/ 129376 h 2593422"/>
              <a:gd name="connsiteX4" fmla="*/ 11217195 w 11374982"/>
              <a:gd name="connsiteY4" fmla="*/ 2486563 h 2593422"/>
              <a:gd name="connsiteX5" fmla="*/ 9185427 w 11374982"/>
              <a:gd name="connsiteY5" fmla="*/ 1434861 h 2593422"/>
              <a:gd name="connsiteX6" fmla="*/ 4020894 w 11374982"/>
              <a:gd name="connsiteY6" fmla="*/ 1441389 h 2593422"/>
              <a:gd name="connsiteX7" fmla="*/ 2122348 w 11374982"/>
              <a:gd name="connsiteY7" fmla="*/ 1426164 h 2593422"/>
              <a:gd name="connsiteX8" fmla="*/ 94784 w 11374982"/>
              <a:gd name="connsiteY8" fmla="*/ 2593422 h 2593422"/>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46930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52437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69956 w 11391779"/>
              <a:gd name="connsiteY0" fmla="*/ 2666187 h 2666187"/>
              <a:gd name="connsiteX1" fmla="*/ 164815 w 11391779"/>
              <a:gd name="connsiteY1" fmla="*/ 276422 h 2666187"/>
              <a:gd name="connsiteX2" fmla="*/ 5891929 w 11391779"/>
              <a:gd name="connsiteY2" fmla="*/ 239723 h 2666187"/>
              <a:gd name="connsiteX3" fmla="*/ 11245696 w 11391779"/>
              <a:gd name="connsiteY3" fmla="*/ 156249 h 2666187"/>
              <a:gd name="connsiteX4" fmla="*/ 11192367 w 11391779"/>
              <a:gd name="connsiteY4" fmla="*/ 2559328 h 2666187"/>
              <a:gd name="connsiteX5" fmla="*/ 9160599 w 11391779"/>
              <a:gd name="connsiteY5" fmla="*/ 1562696 h 2666187"/>
              <a:gd name="connsiteX6" fmla="*/ 3996066 w 11391779"/>
              <a:gd name="connsiteY6" fmla="*/ 1514154 h 2666187"/>
              <a:gd name="connsiteX7" fmla="*/ 2097520 w 11391779"/>
              <a:gd name="connsiteY7" fmla="*/ 1498929 h 2666187"/>
              <a:gd name="connsiteX8" fmla="*/ 69956 w 11391779"/>
              <a:gd name="connsiteY8" fmla="*/ 2666187 h 2666187"/>
              <a:gd name="connsiteX0" fmla="*/ 85435 w 11407258"/>
              <a:gd name="connsiteY0" fmla="*/ 2666187 h 2666187"/>
              <a:gd name="connsiteX1" fmla="*/ 180294 w 11407258"/>
              <a:gd name="connsiteY1" fmla="*/ 276422 h 2666187"/>
              <a:gd name="connsiteX2" fmla="*/ 5907408 w 11407258"/>
              <a:gd name="connsiteY2" fmla="*/ 239723 h 2666187"/>
              <a:gd name="connsiteX3" fmla="*/ 11261175 w 11407258"/>
              <a:gd name="connsiteY3" fmla="*/ 156249 h 2666187"/>
              <a:gd name="connsiteX4" fmla="*/ 11207846 w 11407258"/>
              <a:gd name="connsiteY4" fmla="*/ 2559328 h 2666187"/>
              <a:gd name="connsiteX5" fmla="*/ 9176078 w 11407258"/>
              <a:gd name="connsiteY5" fmla="*/ 1562696 h 2666187"/>
              <a:gd name="connsiteX6" fmla="*/ 4011545 w 11407258"/>
              <a:gd name="connsiteY6" fmla="*/ 1514154 h 2666187"/>
              <a:gd name="connsiteX7" fmla="*/ 2112999 w 11407258"/>
              <a:gd name="connsiteY7" fmla="*/ 1498929 h 2666187"/>
              <a:gd name="connsiteX8" fmla="*/ 85435 w 11407258"/>
              <a:gd name="connsiteY8" fmla="*/ 2666187 h 2666187"/>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05197"/>
              <a:gd name="connsiteY0" fmla="*/ 2664482 h 3402036"/>
              <a:gd name="connsiteX1" fmla="*/ 227339 w 11405197"/>
              <a:gd name="connsiteY1" fmla="*/ 219646 h 3402036"/>
              <a:gd name="connsiteX2" fmla="*/ 5954453 w 11405197"/>
              <a:gd name="connsiteY2" fmla="*/ 238018 h 3402036"/>
              <a:gd name="connsiteX3" fmla="*/ 11308220 w 11405197"/>
              <a:gd name="connsiteY3" fmla="*/ 154544 h 3402036"/>
              <a:gd name="connsiteX4" fmla="*/ 11369520 w 11405197"/>
              <a:gd name="connsiteY4" fmla="*/ 3402036 h 3402036"/>
              <a:gd name="connsiteX5" fmla="*/ 9223123 w 11405197"/>
              <a:gd name="connsiteY5" fmla="*/ 1560991 h 3402036"/>
              <a:gd name="connsiteX6" fmla="*/ 4058590 w 11405197"/>
              <a:gd name="connsiteY6" fmla="*/ 1512449 h 3402036"/>
              <a:gd name="connsiteX7" fmla="*/ 2160044 w 11405197"/>
              <a:gd name="connsiteY7" fmla="*/ 1497224 h 3402036"/>
              <a:gd name="connsiteX8" fmla="*/ 132480 w 11405197"/>
              <a:gd name="connsiteY8" fmla="*/ 2664482 h 3402036"/>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578505 h 3316059"/>
              <a:gd name="connsiteX1" fmla="*/ 227339 w 11369520"/>
              <a:gd name="connsiteY1" fmla="*/ 133669 h 3316059"/>
              <a:gd name="connsiteX2" fmla="*/ 5954453 w 11369520"/>
              <a:gd name="connsiteY2" fmla="*/ 152041 h 3316059"/>
              <a:gd name="connsiteX3" fmla="*/ 11174486 w 11369520"/>
              <a:gd name="connsiteY3" fmla="*/ 114459 h 3316059"/>
              <a:gd name="connsiteX4" fmla="*/ 11369520 w 11369520"/>
              <a:gd name="connsiteY4" fmla="*/ 3316059 h 3316059"/>
              <a:gd name="connsiteX5" fmla="*/ 9223123 w 11369520"/>
              <a:gd name="connsiteY5" fmla="*/ 1475014 h 3316059"/>
              <a:gd name="connsiteX6" fmla="*/ 4058590 w 11369520"/>
              <a:gd name="connsiteY6" fmla="*/ 1426472 h 3316059"/>
              <a:gd name="connsiteX7" fmla="*/ 2160044 w 11369520"/>
              <a:gd name="connsiteY7" fmla="*/ 1411247 h 3316059"/>
              <a:gd name="connsiteX8" fmla="*/ 132480 w 11369520"/>
              <a:gd name="connsiteY8" fmla="*/ 2578505 h 3316059"/>
              <a:gd name="connsiteX0" fmla="*/ 132480 w 11369520"/>
              <a:gd name="connsiteY0" fmla="*/ 2576928 h 3314482"/>
              <a:gd name="connsiteX1" fmla="*/ 227339 w 11369520"/>
              <a:gd name="connsiteY1" fmla="*/ 132092 h 3314482"/>
              <a:gd name="connsiteX2" fmla="*/ 5954453 w 11369520"/>
              <a:gd name="connsiteY2" fmla="*/ 150464 h 3314482"/>
              <a:gd name="connsiteX3" fmla="*/ 11308220 w 11369520"/>
              <a:gd name="connsiteY3" fmla="*/ 66990 h 3314482"/>
              <a:gd name="connsiteX4" fmla="*/ 11369520 w 11369520"/>
              <a:gd name="connsiteY4" fmla="*/ 3314482 h 3314482"/>
              <a:gd name="connsiteX5" fmla="*/ 9223123 w 11369520"/>
              <a:gd name="connsiteY5" fmla="*/ 1473437 h 3314482"/>
              <a:gd name="connsiteX6" fmla="*/ 4058590 w 11369520"/>
              <a:gd name="connsiteY6" fmla="*/ 1424895 h 3314482"/>
              <a:gd name="connsiteX7" fmla="*/ 2160044 w 11369520"/>
              <a:gd name="connsiteY7" fmla="*/ 1409670 h 3314482"/>
              <a:gd name="connsiteX8" fmla="*/ 132480 w 11369520"/>
              <a:gd name="connsiteY8" fmla="*/ 2576928 h 331448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74060"/>
              <a:gd name="connsiteY0" fmla="*/ 2604208 h 3341762"/>
              <a:gd name="connsiteX1" fmla="*/ 227339 w 11374060"/>
              <a:gd name="connsiteY1" fmla="*/ 159372 h 3341762"/>
              <a:gd name="connsiteX2" fmla="*/ 5954453 w 11374060"/>
              <a:gd name="connsiteY2" fmla="*/ 177744 h 3341762"/>
              <a:gd name="connsiteX3" fmla="*/ 11308220 w 11374060"/>
              <a:gd name="connsiteY3" fmla="*/ 94270 h 3341762"/>
              <a:gd name="connsiteX4" fmla="*/ 11369520 w 11374060"/>
              <a:gd name="connsiteY4" fmla="*/ 3341762 h 3341762"/>
              <a:gd name="connsiteX5" fmla="*/ 9223123 w 11374060"/>
              <a:gd name="connsiteY5" fmla="*/ 1500717 h 3341762"/>
              <a:gd name="connsiteX6" fmla="*/ 4058590 w 11374060"/>
              <a:gd name="connsiteY6" fmla="*/ 1452175 h 3341762"/>
              <a:gd name="connsiteX7" fmla="*/ 2160044 w 11374060"/>
              <a:gd name="connsiteY7" fmla="*/ 1436950 h 3341762"/>
              <a:gd name="connsiteX8" fmla="*/ 132480 w 11374060"/>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20380 h 3357934"/>
              <a:gd name="connsiteX1" fmla="*/ 227339 w 11374804"/>
              <a:gd name="connsiteY1" fmla="*/ 175544 h 3357934"/>
              <a:gd name="connsiteX2" fmla="*/ 5983111 w 11374804"/>
              <a:gd name="connsiteY2" fmla="*/ 120489 h 3357934"/>
              <a:gd name="connsiteX3" fmla="*/ 11308220 w 11374804"/>
              <a:gd name="connsiteY3" fmla="*/ 110442 h 3357934"/>
              <a:gd name="connsiteX4" fmla="*/ 11369520 w 11374804"/>
              <a:gd name="connsiteY4" fmla="*/ 3357934 h 3357934"/>
              <a:gd name="connsiteX5" fmla="*/ 9471486 w 11374804"/>
              <a:gd name="connsiteY5" fmla="*/ 1333321 h 3357934"/>
              <a:gd name="connsiteX6" fmla="*/ 4058590 w 11374804"/>
              <a:gd name="connsiteY6" fmla="*/ 1468347 h 3357934"/>
              <a:gd name="connsiteX7" fmla="*/ 2160044 w 11374804"/>
              <a:gd name="connsiteY7" fmla="*/ 1453122 h 3357934"/>
              <a:gd name="connsiteX8" fmla="*/ 132480 w 11374804"/>
              <a:gd name="connsiteY8" fmla="*/ 2620380 h 3357934"/>
              <a:gd name="connsiteX0" fmla="*/ 132480 w 11413932"/>
              <a:gd name="connsiteY0" fmla="*/ 2620380 h 3357934"/>
              <a:gd name="connsiteX1" fmla="*/ 227339 w 11413932"/>
              <a:gd name="connsiteY1" fmla="*/ 175544 h 3357934"/>
              <a:gd name="connsiteX2" fmla="*/ 5983111 w 11413932"/>
              <a:gd name="connsiteY2" fmla="*/ 120489 h 3357934"/>
              <a:gd name="connsiteX3" fmla="*/ 11308220 w 11413932"/>
              <a:gd name="connsiteY3" fmla="*/ 110442 h 3357934"/>
              <a:gd name="connsiteX4" fmla="*/ 11369520 w 11413932"/>
              <a:gd name="connsiteY4" fmla="*/ 3357934 h 3357934"/>
              <a:gd name="connsiteX5" fmla="*/ 9471486 w 11413932"/>
              <a:gd name="connsiteY5" fmla="*/ 1333321 h 3357934"/>
              <a:gd name="connsiteX6" fmla="*/ 4058590 w 11413932"/>
              <a:gd name="connsiteY6" fmla="*/ 1468347 h 3357934"/>
              <a:gd name="connsiteX7" fmla="*/ 2160044 w 11413932"/>
              <a:gd name="connsiteY7" fmla="*/ 1453122 h 3357934"/>
              <a:gd name="connsiteX8" fmla="*/ 132480 w 11413932"/>
              <a:gd name="connsiteY8" fmla="*/ 2620380 h 3357934"/>
              <a:gd name="connsiteX0" fmla="*/ 132480 w 11396761"/>
              <a:gd name="connsiteY0" fmla="*/ 2620380 h 3385469"/>
              <a:gd name="connsiteX1" fmla="*/ 227339 w 11396761"/>
              <a:gd name="connsiteY1" fmla="*/ 175544 h 3385469"/>
              <a:gd name="connsiteX2" fmla="*/ 5983111 w 11396761"/>
              <a:gd name="connsiteY2" fmla="*/ 120489 h 3385469"/>
              <a:gd name="connsiteX3" fmla="*/ 11308220 w 11396761"/>
              <a:gd name="connsiteY3" fmla="*/ 110442 h 3385469"/>
              <a:gd name="connsiteX4" fmla="*/ 11283548 w 11396761"/>
              <a:gd name="connsiteY4" fmla="*/ 3385469 h 3385469"/>
              <a:gd name="connsiteX5" fmla="*/ 9471486 w 11396761"/>
              <a:gd name="connsiteY5" fmla="*/ 1333321 h 3385469"/>
              <a:gd name="connsiteX6" fmla="*/ 4058590 w 11396761"/>
              <a:gd name="connsiteY6" fmla="*/ 1468347 h 3385469"/>
              <a:gd name="connsiteX7" fmla="*/ 2160044 w 11396761"/>
              <a:gd name="connsiteY7" fmla="*/ 1453122 h 3385469"/>
              <a:gd name="connsiteX8" fmla="*/ 132480 w 11396761"/>
              <a:gd name="connsiteY8" fmla="*/ 2620380 h 3385469"/>
              <a:gd name="connsiteX0" fmla="*/ 132480 w 11425503"/>
              <a:gd name="connsiteY0" fmla="*/ 2620380 h 3385469"/>
              <a:gd name="connsiteX1" fmla="*/ 227339 w 11425503"/>
              <a:gd name="connsiteY1" fmla="*/ 175544 h 3385469"/>
              <a:gd name="connsiteX2" fmla="*/ 5983111 w 11425503"/>
              <a:gd name="connsiteY2" fmla="*/ 120489 h 3385469"/>
              <a:gd name="connsiteX3" fmla="*/ 11308220 w 11425503"/>
              <a:gd name="connsiteY3" fmla="*/ 110442 h 3385469"/>
              <a:gd name="connsiteX4" fmla="*/ 11283548 w 11425503"/>
              <a:gd name="connsiteY4" fmla="*/ 3385469 h 3385469"/>
              <a:gd name="connsiteX5" fmla="*/ 9471486 w 11425503"/>
              <a:gd name="connsiteY5" fmla="*/ 1333321 h 3385469"/>
              <a:gd name="connsiteX6" fmla="*/ 4058590 w 11425503"/>
              <a:gd name="connsiteY6" fmla="*/ 1468347 h 3385469"/>
              <a:gd name="connsiteX7" fmla="*/ 2160044 w 11425503"/>
              <a:gd name="connsiteY7" fmla="*/ 1453122 h 3385469"/>
              <a:gd name="connsiteX8" fmla="*/ 132480 w 11425503"/>
              <a:gd name="connsiteY8" fmla="*/ 2620380 h 338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25503" h="3385469">
                <a:moveTo>
                  <a:pt x="132480" y="2620380"/>
                </a:moveTo>
                <a:cubicBezTo>
                  <a:pt x="84455" y="1898458"/>
                  <a:pt x="-188948" y="478993"/>
                  <a:pt x="227339" y="175544"/>
                </a:cubicBezTo>
                <a:cubicBezTo>
                  <a:pt x="681837" y="-137083"/>
                  <a:pt x="4136298" y="131339"/>
                  <a:pt x="5983111" y="120489"/>
                </a:cubicBezTo>
                <a:cubicBezTo>
                  <a:pt x="7829924" y="109639"/>
                  <a:pt x="10720939" y="-138484"/>
                  <a:pt x="11308220" y="110442"/>
                </a:cubicBezTo>
                <a:cubicBezTo>
                  <a:pt x="11628033" y="203335"/>
                  <a:pt x="11181171" y="1724125"/>
                  <a:pt x="11283548" y="3385469"/>
                </a:cubicBezTo>
                <a:cubicBezTo>
                  <a:pt x="11382591" y="968955"/>
                  <a:pt x="10150896" y="517955"/>
                  <a:pt x="9471486" y="1333321"/>
                </a:cubicBezTo>
                <a:cubicBezTo>
                  <a:pt x="9155690" y="107964"/>
                  <a:pt x="4381583" y="464863"/>
                  <a:pt x="4058590" y="1468347"/>
                </a:cubicBezTo>
                <a:cubicBezTo>
                  <a:pt x="4063487" y="554302"/>
                  <a:pt x="2106450" y="354813"/>
                  <a:pt x="2160044" y="1453122"/>
                </a:cubicBezTo>
                <a:cubicBezTo>
                  <a:pt x="1530571" y="777374"/>
                  <a:pt x="34230" y="940986"/>
                  <a:pt x="132480" y="262038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11" name="Freeform 382"/>
          <p:cNvSpPr>
            <a:spLocks noEditPoints="1"/>
          </p:cNvSpPr>
          <p:nvPr/>
        </p:nvSpPr>
        <p:spPr bwMode="auto">
          <a:xfrm rot="18995512">
            <a:off x="850902" y="3030143"/>
            <a:ext cx="746125" cy="614363"/>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2" name="Freeform 385"/>
          <p:cNvSpPr>
            <a:spLocks noEditPoints="1"/>
          </p:cNvSpPr>
          <p:nvPr/>
        </p:nvSpPr>
        <p:spPr bwMode="auto">
          <a:xfrm rot="10373960">
            <a:off x="1849438" y="762002"/>
            <a:ext cx="615950" cy="701279"/>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3" name="Freeform 383"/>
          <p:cNvSpPr>
            <a:spLocks noEditPoints="1"/>
          </p:cNvSpPr>
          <p:nvPr/>
        </p:nvSpPr>
        <p:spPr bwMode="auto">
          <a:xfrm rot="1070092">
            <a:off x="1000125" y="3208738"/>
            <a:ext cx="527050" cy="650081"/>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4" name="Freeform 382"/>
          <p:cNvSpPr>
            <a:spLocks noEditPoints="1"/>
          </p:cNvSpPr>
          <p:nvPr/>
        </p:nvSpPr>
        <p:spPr bwMode="auto">
          <a:xfrm rot="5400000" flipH="1">
            <a:off x="2685456" y="365723"/>
            <a:ext cx="582216" cy="479425"/>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5" name="Freeform 383"/>
          <p:cNvSpPr>
            <a:spLocks noEditPoints="1"/>
          </p:cNvSpPr>
          <p:nvPr/>
        </p:nvSpPr>
        <p:spPr bwMode="auto">
          <a:xfrm rot="20948190" flipH="1">
            <a:off x="2124075" y="411959"/>
            <a:ext cx="522288" cy="645319"/>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pic>
        <p:nvPicPr>
          <p:cNvPr id="16" name="Picture 1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rot="21419710" flipH="1">
            <a:off x="258764" y="252413"/>
            <a:ext cx="3173412" cy="3458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roup 20"/>
          <p:cNvGrpSpPr>
            <a:grpSpLocks/>
          </p:cNvGrpSpPr>
          <p:nvPr/>
        </p:nvGrpSpPr>
        <p:grpSpPr bwMode="auto">
          <a:xfrm rot="513181" flipH="1">
            <a:off x="1022350" y="627460"/>
            <a:ext cx="903288" cy="1543050"/>
            <a:chOff x="8537239" y="844708"/>
            <a:chExt cx="905932" cy="1547689"/>
          </a:xfrm>
        </p:grpSpPr>
        <p:sp>
          <p:nvSpPr>
            <p:cNvPr id="18" name="Freeform 541"/>
            <p:cNvSpPr>
              <a:spLocks/>
            </p:cNvSpPr>
            <p:nvPr/>
          </p:nvSpPr>
          <p:spPr bwMode="auto">
            <a:xfrm>
              <a:off x="8537239" y="844708"/>
              <a:ext cx="905932" cy="1547689"/>
            </a:xfrm>
            <a:custGeom>
              <a:avLst/>
              <a:gdLst>
                <a:gd name="T0" fmla="*/ 798609 w 287"/>
                <a:gd name="T1" fmla="*/ 69488 h 490"/>
                <a:gd name="T2" fmla="*/ 675503 w 287"/>
                <a:gd name="T3" fmla="*/ 135818 h 490"/>
                <a:gd name="T4" fmla="*/ 577650 w 287"/>
                <a:gd name="T5" fmla="*/ 508526 h 490"/>
                <a:gd name="T6" fmla="*/ 514519 w 287"/>
                <a:gd name="T7" fmla="*/ 312696 h 490"/>
                <a:gd name="T8" fmla="*/ 486110 w 287"/>
                <a:gd name="T9" fmla="*/ 116866 h 490"/>
                <a:gd name="T10" fmla="*/ 331439 w 287"/>
                <a:gd name="T11" fmla="*/ 18951 h 490"/>
                <a:gd name="T12" fmla="*/ 489266 w 287"/>
                <a:gd name="T13" fmla="*/ 186354 h 490"/>
                <a:gd name="T14" fmla="*/ 467171 w 287"/>
                <a:gd name="T15" fmla="*/ 432721 h 490"/>
                <a:gd name="T16" fmla="*/ 293560 w 287"/>
                <a:gd name="T17" fmla="*/ 495892 h 490"/>
                <a:gd name="T18" fmla="*/ 176767 w 287"/>
                <a:gd name="T19" fmla="*/ 372709 h 490"/>
                <a:gd name="T20" fmla="*/ 202020 w 287"/>
                <a:gd name="T21" fmla="*/ 97915 h 490"/>
                <a:gd name="T22" fmla="*/ 85227 w 287"/>
                <a:gd name="T23" fmla="*/ 104232 h 490"/>
                <a:gd name="T24" fmla="*/ 63131 w 287"/>
                <a:gd name="T25" fmla="*/ 148452 h 490"/>
                <a:gd name="T26" fmla="*/ 94697 w 287"/>
                <a:gd name="T27" fmla="*/ 205306 h 490"/>
                <a:gd name="T28" fmla="*/ 258838 w 287"/>
                <a:gd name="T29" fmla="*/ 758052 h 490"/>
                <a:gd name="T30" fmla="*/ 88384 w 287"/>
                <a:gd name="T31" fmla="*/ 792796 h 490"/>
                <a:gd name="T32" fmla="*/ 170454 w 287"/>
                <a:gd name="T33" fmla="*/ 1048638 h 490"/>
                <a:gd name="T34" fmla="*/ 110480 w 287"/>
                <a:gd name="T35" fmla="*/ 1377127 h 490"/>
                <a:gd name="T36" fmla="*/ 113636 w 287"/>
                <a:gd name="T37" fmla="*/ 1424506 h 490"/>
                <a:gd name="T38" fmla="*/ 167298 w 287"/>
                <a:gd name="T39" fmla="*/ 1452933 h 490"/>
                <a:gd name="T40" fmla="*/ 202020 w 287"/>
                <a:gd name="T41" fmla="*/ 1415030 h 490"/>
                <a:gd name="T42" fmla="*/ 186237 w 287"/>
                <a:gd name="T43" fmla="*/ 1383444 h 490"/>
                <a:gd name="T44" fmla="*/ 227272 w 287"/>
                <a:gd name="T45" fmla="*/ 1127602 h 490"/>
                <a:gd name="T46" fmla="*/ 438761 w 287"/>
                <a:gd name="T47" fmla="*/ 1168663 h 490"/>
                <a:gd name="T48" fmla="*/ 372474 w 287"/>
                <a:gd name="T49" fmla="*/ 1411871 h 490"/>
                <a:gd name="T50" fmla="*/ 296716 w 287"/>
                <a:gd name="T51" fmla="*/ 1405554 h 490"/>
                <a:gd name="T52" fmla="*/ 280934 w 287"/>
                <a:gd name="T53" fmla="*/ 1471884 h 490"/>
                <a:gd name="T54" fmla="*/ 340908 w 287"/>
                <a:gd name="T55" fmla="*/ 1475042 h 490"/>
                <a:gd name="T56" fmla="*/ 378787 w 287"/>
                <a:gd name="T57" fmla="*/ 1503469 h 490"/>
                <a:gd name="T58" fmla="*/ 454544 w 287"/>
                <a:gd name="T59" fmla="*/ 1405554 h 490"/>
                <a:gd name="T60" fmla="*/ 590276 w 287"/>
                <a:gd name="T61" fmla="*/ 988626 h 490"/>
                <a:gd name="T62" fmla="*/ 587120 w 287"/>
                <a:gd name="T63" fmla="*/ 843333 h 490"/>
                <a:gd name="T64" fmla="*/ 738634 w 287"/>
                <a:gd name="T65" fmla="*/ 518002 h 490"/>
                <a:gd name="T66" fmla="*/ 773357 w 287"/>
                <a:gd name="T67" fmla="*/ 189513 h 4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87" h="490">
                  <a:moveTo>
                    <a:pt x="259" y="43"/>
                  </a:moveTo>
                  <a:cubicBezTo>
                    <a:pt x="287" y="24"/>
                    <a:pt x="253" y="23"/>
                    <a:pt x="253" y="22"/>
                  </a:cubicBezTo>
                  <a:cubicBezTo>
                    <a:pt x="253" y="4"/>
                    <a:pt x="228" y="0"/>
                    <a:pt x="229" y="25"/>
                  </a:cubicBezTo>
                  <a:cubicBezTo>
                    <a:pt x="209" y="13"/>
                    <a:pt x="202" y="26"/>
                    <a:pt x="214" y="43"/>
                  </a:cubicBezTo>
                  <a:cubicBezTo>
                    <a:pt x="226" y="59"/>
                    <a:pt x="234" y="65"/>
                    <a:pt x="232" y="87"/>
                  </a:cubicBezTo>
                  <a:cubicBezTo>
                    <a:pt x="230" y="120"/>
                    <a:pt x="210" y="157"/>
                    <a:pt x="183" y="161"/>
                  </a:cubicBezTo>
                  <a:cubicBezTo>
                    <a:pt x="183" y="161"/>
                    <a:pt x="185" y="149"/>
                    <a:pt x="156" y="139"/>
                  </a:cubicBezTo>
                  <a:cubicBezTo>
                    <a:pt x="159" y="126"/>
                    <a:pt x="161" y="113"/>
                    <a:pt x="163" y="99"/>
                  </a:cubicBezTo>
                  <a:cubicBezTo>
                    <a:pt x="164" y="85"/>
                    <a:pt x="164" y="71"/>
                    <a:pt x="161" y="57"/>
                  </a:cubicBezTo>
                  <a:cubicBezTo>
                    <a:pt x="159" y="51"/>
                    <a:pt x="157" y="44"/>
                    <a:pt x="154" y="37"/>
                  </a:cubicBezTo>
                  <a:cubicBezTo>
                    <a:pt x="151" y="31"/>
                    <a:pt x="146" y="26"/>
                    <a:pt x="141" y="21"/>
                  </a:cubicBezTo>
                  <a:cubicBezTo>
                    <a:pt x="131" y="11"/>
                    <a:pt x="118" y="5"/>
                    <a:pt x="105" y="6"/>
                  </a:cubicBezTo>
                  <a:cubicBezTo>
                    <a:pt x="118" y="7"/>
                    <a:pt x="130" y="14"/>
                    <a:pt x="139" y="24"/>
                  </a:cubicBezTo>
                  <a:cubicBezTo>
                    <a:pt x="147" y="34"/>
                    <a:pt x="153" y="46"/>
                    <a:pt x="155" y="59"/>
                  </a:cubicBezTo>
                  <a:cubicBezTo>
                    <a:pt x="157" y="72"/>
                    <a:pt x="157" y="85"/>
                    <a:pt x="156" y="98"/>
                  </a:cubicBezTo>
                  <a:cubicBezTo>
                    <a:pt x="154" y="111"/>
                    <a:pt x="152" y="124"/>
                    <a:pt x="148" y="137"/>
                  </a:cubicBezTo>
                  <a:cubicBezTo>
                    <a:pt x="148" y="137"/>
                    <a:pt x="148" y="137"/>
                    <a:pt x="148" y="137"/>
                  </a:cubicBezTo>
                  <a:cubicBezTo>
                    <a:pt x="110" y="127"/>
                    <a:pt x="98" y="160"/>
                    <a:pt x="93" y="157"/>
                  </a:cubicBezTo>
                  <a:cubicBezTo>
                    <a:pt x="89" y="154"/>
                    <a:pt x="75" y="145"/>
                    <a:pt x="71" y="142"/>
                  </a:cubicBezTo>
                  <a:cubicBezTo>
                    <a:pt x="64" y="135"/>
                    <a:pt x="59" y="126"/>
                    <a:pt x="56" y="118"/>
                  </a:cubicBezTo>
                  <a:cubicBezTo>
                    <a:pt x="46" y="98"/>
                    <a:pt x="46" y="75"/>
                    <a:pt x="50" y="53"/>
                  </a:cubicBezTo>
                  <a:cubicBezTo>
                    <a:pt x="58" y="50"/>
                    <a:pt x="63" y="39"/>
                    <a:pt x="64" y="31"/>
                  </a:cubicBezTo>
                  <a:cubicBezTo>
                    <a:pt x="64" y="14"/>
                    <a:pt x="53" y="23"/>
                    <a:pt x="46" y="29"/>
                  </a:cubicBezTo>
                  <a:cubicBezTo>
                    <a:pt x="43" y="10"/>
                    <a:pt x="22" y="14"/>
                    <a:pt x="27" y="33"/>
                  </a:cubicBezTo>
                  <a:cubicBezTo>
                    <a:pt x="21" y="31"/>
                    <a:pt x="13" y="25"/>
                    <a:pt x="8" y="32"/>
                  </a:cubicBezTo>
                  <a:cubicBezTo>
                    <a:pt x="0" y="42"/>
                    <a:pt x="11" y="46"/>
                    <a:pt x="20" y="47"/>
                  </a:cubicBezTo>
                  <a:cubicBezTo>
                    <a:pt x="14" y="49"/>
                    <a:pt x="9" y="54"/>
                    <a:pt x="12" y="61"/>
                  </a:cubicBezTo>
                  <a:cubicBezTo>
                    <a:pt x="14" y="66"/>
                    <a:pt x="25" y="66"/>
                    <a:pt x="30" y="65"/>
                  </a:cubicBezTo>
                  <a:cubicBezTo>
                    <a:pt x="7" y="113"/>
                    <a:pt x="45" y="168"/>
                    <a:pt x="85" y="188"/>
                  </a:cubicBezTo>
                  <a:cubicBezTo>
                    <a:pt x="90" y="190"/>
                    <a:pt x="80" y="220"/>
                    <a:pt x="82" y="240"/>
                  </a:cubicBezTo>
                  <a:cubicBezTo>
                    <a:pt x="82" y="240"/>
                    <a:pt x="72" y="253"/>
                    <a:pt x="67" y="250"/>
                  </a:cubicBezTo>
                  <a:cubicBezTo>
                    <a:pt x="50" y="234"/>
                    <a:pt x="31" y="235"/>
                    <a:pt x="28" y="251"/>
                  </a:cubicBezTo>
                  <a:cubicBezTo>
                    <a:pt x="22" y="279"/>
                    <a:pt x="50" y="282"/>
                    <a:pt x="50" y="282"/>
                  </a:cubicBezTo>
                  <a:cubicBezTo>
                    <a:pt x="50" y="282"/>
                    <a:pt x="37" y="306"/>
                    <a:pt x="54" y="332"/>
                  </a:cubicBezTo>
                  <a:cubicBezTo>
                    <a:pt x="54" y="332"/>
                    <a:pt x="24" y="372"/>
                    <a:pt x="37" y="425"/>
                  </a:cubicBezTo>
                  <a:cubicBezTo>
                    <a:pt x="37" y="431"/>
                    <a:pt x="37" y="436"/>
                    <a:pt x="35" y="436"/>
                  </a:cubicBezTo>
                  <a:cubicBezTo>
                    <a:pt x="25" y="438"/>
                    <a:pt x="18" y="440"/>
                    <a:pt x="21" y="448"/>
                  </a:cubicBezTo>
                  <a:cubicBezTo>
                    <a:pt x="26" y="461"/>
                    <a:pt x="36" y="451"/>
                    <a:pt x="36" y="451"/>
                  </a:cubicBezTo>
                  <a:cubicBezTo>
                    <a:pt x="36" y="451"/>
                    <a:pt x="32" y="462"/>
                    <a:pt x="38" y="466"/>
                  </a:cubicBezTo>
                  <a:cubicBezTo>
                    <a:pt x="44" y="469"/>
                    <a:pt x="50" y="464"/>
                    <a:pt x="53" y="460"/>
                  </a:cubicBezTo>
                  <a:cubicBezTo>
                    <a:pt x="52" y="465"/>
                    <a:pt x="58" y="466"/>
                    <a:pt x="62" y="465"/>
                  </a:cubicBezTo>
                  <a:cubicBezTo>
                    <a:pt x="71" y="464"/>
                    <a:pt x="67" y="453"/>
                    <a:pt x="64" y="448"/>
                  </a:cubicBezTo>
                  <a:cubicBezTo>
                    <a:pt x="70" y="452"/>
                    <a:pt x="74" y="446"/>
                    <a:pt x="69" y="441"/>
                  </a:cubicBezTo>
                  <a:cubicBezTo>
                    <a:pt x="67" y="439"/>
                    <a:pt x="62" y="440"/>
                    <a:pt x="59" y="438"/>
                  </a:cubicBezTo>
                  <a:cubicBezTo>
                    <a:pt x="59" y="437"/>
                    <a:pt x="59" y="437"/>
                    <a:pt x="59" y="436"/>
                  </a:cubicBezTo>
                  <a:cubicBezTo>
                    <a:pt x="51" y="406"/>
                    <a:pt x="59" y="383"/>
                    <a:pt x="72" y="357"/>
                  </a:cubicBezTo>
                  <a:cubicBezTo>
                    <a:pt x="79" y="363"/>
                    <a:pt x="85" y="370"/>
                    <a:pt x="98" y="372"/>
                  </a:cubicBezTo>
                  <a:cubicBezTo>
                    <a:pt x="114" y="375"/>
                    <a:pt x="128" y="374"/>
                    <a:pt x="139" y="370"/>
                  </a:cubicBezTo>
                  <a:cubicBezTo>
                    <a:pt x="137" y="372"/>
                    <a:pt x="137" y="372"/>
                    <a:pt x="137" y="372"/>
                  </a:cubicBezTo>
                  <a:cubicBezTo>
                    <a:pt x="137" y="401"/>
                    <a:pt x="135" y="424"/>
                    <a:pt x="118" y="447"/>
                  </a:cubicBezTo>
                  <a:cubicBezTo>
                    <a:pt x="115" y="447"/>
                    <a:pt x="113" y="447"/>
                    <a:pt x="112" y="447"/>
                  </a:cubicBezTo>
                  <a:cubicBezTo>
                    <a:pt x="107" y="445"/>
                    <a:pt x="98" y="442"/>
                    <a:pt x="94" y="445"/>
                  </a:cubicBezTo>
                  <a:cubicBezTo>
                    <a:pt x="87" y="452"/>
                    <a:pt x="101" y="458"/>
                    <a:pt x="101" y="458"/>
                  </a:cubicBezTo>
                  <a:cubicBezTo>
                    <a:pt x="101" y="458"/>
                    <a:pt x="89" y="461"/>
                    <a:pt x="89" y="466"/>
                  </a:cubicBezTo>
                  <a:cubicBezTo>
                    <a:pt x="89" y="469"/>
                    <a:pt x="94" y="472"/>
                    <a:pt x="98" y="472"/>
                  </a:cubicBezTo>
                  <a:cubicBezTo>
                    <a:pt x="102" y="473"/>
                    <a:pt x="105" y="469"/>
                    <a:pt x="108" y="467"/>
                  </a:cubicBezTo>
                  <a:cubicBezTo>
                    <a:pt x="105" y="473"/>
                    <a:pt x="104" y="478"/>
                    <a:pt x="106" y="482"/>
                  </a:cubicBezTo>
                  <a:cubicBezTo>
                    <a:pt x="110" y="490"/>
                    <a:pt x="118" y="482"/>
                    <a:pt x="120" y="476"/>
                  </a:cubicBezTo>
                  <a:cubicBezTo>
                    <a:pt x="121" y="484"/>
                    <a:pt x="133" y="486"/>
                    <a:pt x="134" y="481"/>
                  </a:cubicBezTo>
                  <a:cubicBezTo>
                    <a:pt x="136" y="473"/>
                    <a:pt x="132" y="454"/>
                    <a:pt x="144" y="445"/>
                  </a:cubicBezTo>
                  <a:cubicBezTo>
                    <a:pt x="162" y="432"/>
                    <a:pt x="166" y="354"/>
                    <a:pt x="166" y="354"/>
                  </a:cubicBezTo>
                  <a:cubicBezTo>
                    <a:pt x="184" y="337"/>
                    <a:pt x="187" y="313"/>
                    <a:pt x="187" y="313"/>
                  </a:cubicBezTo>
                  <a:cubicBezTo>
                    <a:pt x="187" y="313"/>
                    <a:pt x="218" y="308"/>
                    <a:pt x="220" y="285"/>
                  </a:cubicBezTo>
                  <a:cubicBezTo>
                    <a:pt x="222" y="264"/>
                    <a:pt x="186" y="267"/>
                    <a:pt x="186" y="267"/>
                  </a:cubicBezTo>
                  <a:cubicBezTo>
                    <a:pt x="180" y="256"/>
                    <a:pt x="188" y="203"/>
                    <a:pt x="193" y="201"/>
                  </a:cubicBezTo>
                  <a:cubicBezTo>
                    <a:pt x="203" y="197"/>
                    <a:pt x="224" y="182"/>
                    <a:pt x="234" y="164"/>
                  </a:cubicBezTo>
                  <a:cubicBezTo>
                    <a:pt x="242" y="150"/>
                    <a:pt x="257" y="115"/>
                    <a:pt x="258" y="101"/>
                  </a:cubicBezTo>
                  <a:cubicBezTo>
                    <a:pt x="258" y="90"/>
                    <a:pt x="255" y="75"/>
                    <a:pt x="245" y="60"/>
                  </a:cubicBezTo>
                  <a:cubicBezTo>
                    <a:pt x="259" y="62"/>
                    <a:pt x="281" y="55"/>
                    <a:pt x="25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 name="Freeform 542"/>
            <p:cNvSpPr>
              <a:spLocks/>
            </p:cNvSpPr>
            <p:nvPr/>
          </p:nvSpPr>
          <p:spPr bwMode="auto">
            <a:xfrm>
              <a:off x="9026894" y="1621221"/>
              <a:ext cx="6671" cy="2668"/>
            </a:xfrm>
            <a:custGeom>
              <a:avLst/>
              <a:gdLst>
                <a:gd name="T0" fmla="*/ 3336 w 2"/>
                <a:gd name="T1" fmla="*/ 2668 h 1"/>
                <a:gd name="T2" fmla="*/ 0 w 2"/>
                <a:gd name="T3" fmla="*/ 2668 h 1"/>
                <a:gd name="T4" fmla="*/ 3336 w 2"/>
                <a:gd name="T5" fmla="*/ 2668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0" y="0"/>
                    <a:pt x="2"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 name="Freeform 543"/>
            <p:cNvSpPr>
              <a:spLocks/>
            </p:cNvSpPr>
            <p:nvPr/>
          </p:nvSpPr>
          <p:spPr bwMode="auto">
            <a:xfrm>
              <a:off x="9004212" y="1993466"/>
              <a:ext cx="4003" cy="4003"/>
            </a:xfrm>
            <a:custGeom>
              <a:avLst/>
              <a:gdLst>
                <a:gd name="T0" fmla="*/ 0 w 1"/>
                <a:gd name="T1" fmla="*/ 4003 h 1"/>
                <a:gd name="T2" fmla="*/ 4003 w 1"/>
                <a:gd name="T3" fmla="*/ 0 h 1"/>
                <a:gd name="T4" fmla="*/ 4003 w 1"/>
                <a:gd name="T5" fmla="*/ 0 h 1"/>
                <a:gd name="T6" fmla="*/ 0 w 1"/>
                <a:gd name="T7" fmla="*/ 400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1" y="0"/>
                    <a:pt x="1" y="0"/>
                  </a:cubicBezTo>
                  <a:cubicBezTo>
                    <a:pt x="1"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 name="Freeform 544"/>
            <p:cNvSpPr>
              <a:spLocks/>
            </p:cNvSpPr>
            <p:nvPr/>
          </p:nvSpPr>
          <p:spPr bwMode="auto">
            <a:xfrm>
              <a:off x="8710684" y="191741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 name="Freeform 545"/>
            <p:cNvSpPr>
              <a:spLocks/>
            </p:cNvSpPr>
            <p:nvPr/>
          </p:nvSpPr>
          <p:spPr bwMode="auto">
            <a:xfrm>
              <a:off x="9108280" y="1706610"/>
              <a:ext cx="4003" cy="6671"/>
            </a:xfrm>
            <a:custGeom>
              <a:avLst/>
              <a:gdLst>
                <a:gd name="T0" fmla="*/ 4003 w 1"/>
                <a:gd name="T1" fmla="*/ 3336 h 2"/>
                <a:gd name="T2" fmla="*/ 0 w 1"/>
                <a:gd name="T3" fmla="*/ 0 h 2"/>
                <a:gd name="T4" fmla="*/ 0 w 1"/>
                <a:gd name="T5" fmla="*/ 0 h 2"/>
                <a:gd name="T6" fmla="*/ 0 w 1"/>
                <a:gd name="T7" fmla="*/ 0 h 2"/>
                <a:gd name="T8" fmla="*/ 4003 w 1"/>
                <a:gd name="T9" fmla="*/ 6671 h 2"/>
                <a:gd name="T10" fmla="*/ 4003 w 1"/>
                <a:gd name="T11" fmla="*/ 333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1" y="1"/>
                  </a:moveTo>
                  <a:cubicBezTo>
                    <a:pt x="1" y="1"/>
                    <a:pt x="0" y="0"/>
                    <a:pt x="0" y="0"/>
                  </a:cubicBezTo>
                  <a:cubicBezTo>
                    <a:pt x="0" y="0"/>
                    <a:pt x="0" y="0"/>
                    <a:pt x="0" y="0"/>
                  </a:cubicBezTo>
                  <a:cubicBezTo>
                    <a:pt x="0" y="0"/>
                    <a:pt x="0" y="0"/>
                    <a:pt x="0" y="0"/>
                  </a:cubicBezTo>
                  <a:cubicBezTo>
                    <a:pt x="1" y="1"/>
                    <a:pt x="1" y="2"/>
                    <a:pt x="1" y="2"/>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 name="Freeform 546"/>
            <p:cNvSpPr>
              <a:spLocks/>
            </p:cNvSpPr>
            <p:nvPr/>
          </p:nvSpPr>
          <p:spPr bwMode="auto">
            <a:xfrm>
              <a:off x="9036233" y="1627891"/>
              <a:ext cx="6671" cy="2668"/>
            </a:xfrm>
            <a:custGeom>
              <a:avLst/>
              <a:gdLst>
                <a:gd name="T0" fmla="*/ 3336 w 2"/>
                <a:gd name="T1" fmla="*/ 0 h 1"/>
                <a:gd name="T2" fmla="*/ 0 w 2"/>
                <a:gd name="T3" fmla="*/ 0 h 1"/>
                <a:gd name="T4" fmla="*/ 3336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1" y="0"/>
                  </a:moveTo>
                  <a:cubicBezTo>
                    <a:pt x="1" y="0"/>
                    <a:pt x="0" y="0"/>
                    <a:pt x="0" y="0"/>
                  </a:cubicBezTo>
                  <a:cubicBezTo>
                    <a:pt x="1" y="0"/>
                    <a:pt x="2"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 name="Freeform 547"/>
            <p:cNvSpPr>
              <a:spLocks/>
            </p:cNvSpPr>
            <p:nvPr/>
          </p:nvSpPr>
          <p:spPr bwMode="auto">
            <a:xfrm>
              <a:off x="9114952" y="1718618"/>
              <a:ext cx="2668" cy="9340"/>
            </a:xfrm>
            <a:custGeom>
              <a:avLst/>
              <a:gdLst>
                <a:gd name="T0" fmla="*/ 2668 w 1"/>
                <a:gd name="T1" fmla="*/ 9340 h 3"/>
                <a:gd name="T2" fmla="*/ 0 w 1"/>
                <a:gd name="T3" fmla="*/ 0 h 3"/>
                <a:gd name="T4" fmla="*/ 2668 w 1"/>
                <a:gd name="T5" fmla="*/ 9340 h 3"/>
                <a:gd name="T6" fmla="*/ 0 60000 65536"/>
                <a:gd name="T7" fmla="*/ 0 60000 65536"/>
                <a:gd name="T8" fmla="*/ 0 60000 65536"/>
              </a:gdLst>
              <a:ahLst/>
              <a:cxnLst>
                <a:cxn ang="T6">
                  <a:pos x="T0" y="T1"/>
                </a:cxn>
                <a:cxn ang="T7">
                  <a:pos x="T2" y="T3"/>
                </a:cxn>
                <a:cxn ang="T8">
                  <a:pos x="T4" y="T5"/>
                </a:cxn>
              </a:cxnLst>
              <a:rect l="0" t="0" r="r" b="b"/>
              <a:pathLst>
                <a:path w="1" h="3">
                  <a:moveTo>
                    <a:pt x="1" y="3"/>
                  </a:moveTo>
                  <a:cubicBezTo>
                    <a:pt x="1" y="2"/>
                    <a:pt x="0" y="1"/>
                    <a:pt x="0" y="0"/>
                  </a:cubicBezTo>
                  <a:lnTo>
                    <a:pt x="1"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 name="Freeform 548"/>
            <p:cNvSpPr>
              <a:spLocks/>
            </p:cNvSpPr>
            <p:nvPr/>
          </p:nvSpPr>
          <p:spPr bwMode="auto">
            <a:xfrm>
              <a:off x="9133631" y="1804008"/>
              <a:ext cx="4003" cy="6671"/>
            </a:xfrm>
            <a:custGeom>
              <a:avLst/>
              <a:gdLst>
                <a:gd name="T0" fmla="*/ 0 w 1"/>
                <a:gd name="T1" fmla="*/ 3336 h 2"/>
                <a:gd name="T2" fmla="*/ 4003 w 1"/>
                <a:gd name="T3" fmla="*/ 6671 h 2"/>
                <a:gd name="T4" fmla="*/ 0 w 1"/>
                <a:gd name="T5" fmla="*/ 3336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0" y="1"/>
                    <a:pt x="0" y="2"/>
                    <a:pt x="1" y="2"/>
                  </a:cubicBezTo>
                  <a:cubicBezTo>
                    <a:pt x="0" y="2"/>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 name="Freeform 549"/>
            <p:cNvSpPr>
              <a:spLocks/>
            </p:cNvSpPr>
            <p:nvPr/>
          </p:nvSpPr>
          <p:spPr bwMode="auto">
            <a:xfrm>
              <a:off x="9133631" y="1833360"/>
              <a:ext cx="0" cy="2668"/>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 name="Rectangle 550"/>
            <p:cNvSpPr>
              <a:spLocks noChangeArrowheads="1"/>
            </p:cNvSpPr>
            <p:nvPr/>
          </p:nvSpPr>
          <p:spPr bwMode="auto">
            <a:xfrm>
              <a:off x="8782732" y="2000138"/>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8" name="Freeform 551"/>
            <p:cNvSpPr>
              <a:spLocks/>
            </p:cNvSpPr>
            <p:nvPr/>
          </p:nvSpPr>
          <p:spPr bwMode="auto">
            <a:xfrm>
              <a:off x="8682666" y="1829358"/>
              <a:ext cx="2668" cy="4003"/>
            </a:xfrm>
            <a:custGeom>
              <a:avLst/>
              <a:gdLst>
                <a:gd name="T0" fmla="*/ 2668 w 1"/>
                <a:gd name="T1" fmla="*/ 4003 h 1"/>
                <a:gd name="T2" fmla="*/ 0 w 1"/>
                <a:gd name="T3" fmla="*/ 0 h 1"/>
                <a:gd name="T4" fmla="*/ 2668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0" y="1"/>
                    <a:pt x="0"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 name="Rectangle 552"/>
            <p:cNvSpPr>
              <a:spLocks noChangeArrowheads="1"/>
            </p:cNvSpPr>
            <p:nvPr/>
          </p:nvSpPr>
          <p:spPr bwMode="auto">
            <a:xfrm>
              <a:off x="8694674" y="1725289"/>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0" name="Freeform 553"/>
            <p:cNvSpPr>
              <a:spLocks/>
            </p:cNvSpPr>
            <p:nvPr/>
          </p:nvSpPr>
          <p:spPr bwMode="auto">
            <a:xfrm>
              <a:off x="8758716" y="1639900"/>
              <a:ext cx="2668" cy="0"/>
            </a:xfrm>
            <a:custGeom>
              <a:avLst/>
              <a:gdLst>
                <a:gd name="T0" fmla="*/ 2668 w 1"/>
                <a:gd name="T1" fmla="*/ 2668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 name="Freeform 554"/>
            <p:cNvSpPr>
              <a:spLocks/>
            </p:cNvSpPr>
            <p:nvPr/>
          </p:nvSpPr>
          <p:spPr bwMode="auto">
            <a:xfrm>
              <a:off x="8682666" y="158920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 name="Freeform 555"/>
            <p:cNvSpPr>
              <a:spLocks/>
            </p:cNvSpPr>
            <p:nvPr/>
          </p:nvSpPr>
          <p:spPr bwMode="auto">
            <a:xfrm>
              <a:off x="8631966" y="165324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 name="Freeform 556"/>
            <p:cNvSpPr>
              <a:spLocks/>
            </p:cNvSpPr>
            <p:nvPr/>
          </p:nvSpPr>
          <p:spPr bwMode="auto">
            <a:xfrm>
              <a:off x="8631966" y="165324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 name="Freeform 557"/>
            <p:cNvSpPr>
              <a:spLocks/>
            </p:cNvSpPr>
            <p:nvPr/>
          </p:nvSpPr>
          <p:spPr bwMode="auto">
            <a:xfrm>
              <a:off x="8738703" y="1627891"/>
              <a:ext cx="0" cy="2668"/>
            </a:xfrm>
            <a:custGeom>
              <a:avLst/>
              <a:gdLst>
                <a:gd name="T0" fmla="*/ 2668 h 1"/>
                <a:gd name="T1" fmla="*/ 0 h 1"/>
                <a:gd name="T2" fmla="*/ 0 h 1"/>
                <a:gd name="T3" fmla="*/ 2668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 name="Rectangle 558"/>
            <p:cNvSpPr>
              <a:spLocks noChangeArrowheads="1"/>
            </p:cNvSpPr>
            <p:nvPr/>
          </p:nvSpPr>
          <p:spPr bwMode="auto">
            <a:xfrm>
              <a:off x="8736035" y="1627891"/>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6" name="Freeform 559"/>
            <p:cNvSpPr>
              <a:spLocks/>
            </p:cNvSpPr>
            <p:nvPr/>
          </p:nvSpPr>
          <p:spPr bwMode="auto">
            <a:xfrm>
              <a:off x="8729363" y="162388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 name="Freeform 560"/>
            <p:cNvSpPr>
              <a:spLocks/>
            </p:cNvSpPr>
            <p:nvPr/>
          </p:nvSpPr>
          <p:spPr bwMode="auto">
            <a:xfrm>
              <a:off x="8729363" y="1623889"/>
              <a:ext cx="4003" cy="0"/>
            </a:xfrm>
            <a:custGeom>
              <a:avLst/>
              <a:gdLst>
                <a:gd name="T0" fmla="*/ 4003 w 1"/>
                <a:gd name="T1" fmla="*/ 0 w 1"/>
                <a:gd name="T2" fmla="*/ 400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 name="Freeform 561"/>
            <p:cNvSpPr>
              <a:spLocks/>
            </p:cNvSpPr>
            <p:nvPr/>
          </p:nvSpPr>
          <p:spPr bwMode="auto">
            <a:xfrm>
              <a:off x="8720024" y="1618552"/>
              <a:ext cx="4003" cy="2668"/>
            </a:xfrm>
            <a:custGeom>
              <a:avLst/>
              <a:gdLst>
                <a:gd name="T0" fmla="*/ 4003 w 1"/>
                <a:gd name="T1" fmla="*/ 0 h 1"/>
                <a:gd name="T2" fmla="*/ 0 w 1"/>
                <a:gd name="T3" fmla="*/ 0 h 1"/>
                <a:gd name="T4" fmla="*/ 400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0"/>
                    <a:pt x="0" y="0"/>
                  </a:cubicBezTo>
                  <a:cubicBezTo>
                    <a:pt x="1" y="0"/>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 name="Freeform 562"/>
            <p:cNvSpPr>
              <a:spLocks/>
            </p:cNvSpPr>
            <p:nvPr/>
          </p:nvSpPr>
          <p:spPr bwMode="auto">
            <a:xfrm>
              <a:off x="8717356" y="1614549"/>
              <a:ext cx="2668" cy="4003"/>
            </a:xfrm>
            <a:custGeom>
              <a:avLst/>
              <a:gdLst>
                <a:gd name="T0" fmla="*/ 2668 w 1"/>
                <a:gd name="T1" fmla="*/ 0 h 1"/>
                <a:gd name="T2" fmla="*/ 2668 w 1"/>
                <a:gd name="T3" fmla="*/ 4003 h 1"/>
                <a:gd name="T4" fmla="*/ 2668 w 1"/>
                <a:gd name="T5" fmla="*/ 0 h 1"/>
                <a:gd name="T6" fmla="*/ 2668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1" y="1"/>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 name="Freeform 563"/>
            <p:cNvSpPr>
              <a:spLocks/>
            </p:cNvSpPr>
            <p:nvPr/>
          </p:nvSpPr>
          <p:spPr bwMode="auto">
            <a:xfrm>
              <a:off x="8643974" y="1614549"/>
              <a:ext cx="0" cy="4003"/>
            </a:xfrm>
            <a:custGeom>
              <a:avLst/>
              <a:gdLst>
                <a:gd name="T0" fmla="*/ 4003 h 3"/>
                <a:gd name="T1" fmla="*/ 4003 h 3"/>
                <a:gd name="T2" fmla="*/ 0 h 3"/>
                <a:gd name="T3" fmla="*/ 4003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 name="Freeform 564"/>
            <p:cNvSpPr>
              <a:spLocks/>
            </p:cNvSpPr>
            <p:nvPr/>
          </p:nvSpPr>
          <p:spPr bwMode="auto">
            <a:xfrm>
              <a:off x="8634635" y="164923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 name="Rectangle 565"/>
            <p:cNvSpPr>
              <a:spLocks noChangeArrowheads="1"/>
            </p:cNvSpPr>
            <p:nvPr/>
          </p:nvSpPr>
          <p:spPr bwMode="auto">
            <a:xfrm>
              <a:off x="8631966" y="1667918"/>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3" name="Freeform 566"/>
            <p:cNvSpPr>
              <a:spLocks/>
            </p:cNvSpPr>
            <p:nvPr/>
          </p:nvSpPr>
          <p:spPr bwMode="auto">
            <a:xfrm>
              <a:off x="9096273" y="1706610"/>
              <a:ext cx="2668" cy="0"/>
            </a:xfrm>
            <a:custGeom>
              <a:avLst/>
              <a:gdLst>
                <a:gd name="T0" fmla="*/ 2668 w 1"/>
                <a:gd name="T1" fmla="*/ 2668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 name="Freeform 567"/>
            <p:cNvSpPr>
              <a:spLocks/>
            </p:cNvSpPr>
            <p:nvPr/>
          </p:nvSpPr>
          <p:spPr bwMode="auto">
            <a:xfrm>
              <a:off x="9191002" y="169326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 name="Freeform 568"/>
            <p:cNvSpPr>
              <a:spLocks noEditPoints="1"/>
            </p:cNvSpPr>
            <p:nvPr/>
          </p:nvSpPr>
          <p:spPr bwMode="auto">
            <a:xfrm>
              <a:off x="8593274" y="1545170"/>
              <a:ext cx="641758" cy="836553"/>
            </a:xfrm>
            <a:custGeom>
              <a:avLst/>
              <a:gdLst>
                <a:gd name="T0" fmla="*/ 635435 w 203"/>
                <a:gd name="T1" fmla="*/ 170467 h 265"/>
                <a:gd name="T2" fmla="*/ 619628 w 203"/>
                <a:gd name="T3" fmla="*/ 151527 h 265"/>
                <a:gd name="T4" fmla="*/ 575369 w 203"/>
                <a:gd name="T5" fmla="*/ 132586 h 265"/>
                <a:gd name="T6" fmla="*/ 556401 w 203"/>
                <a:gd name="T7" fmla="*/ 132586 h 265"/>
                <a:gd name="T8" fmla="*/ 540594 w 203"/>
                <a:gd name="T9" fmla="*/ 142056 h 265"/>
                <a:gd name="T10" fmla="*/ 524787 w 203"/>
                <a:gd name="T11" fmla="*/ 148370 h 265"/>
                <a:gd name="T12" fmla="*/ 452076 w 203"/>
                <a:gd name="T13" fmla="*/ 85234 h 265"/>
                <a:gd name="T14" fmla="*/ 531110 w 203"/>
                <a:gd name="T15" fmla="*/ 249387 h 265"/>
                <a:gd name="T16" fmla="*/ 230780 w 203"/>
                <a:gd name="T17" fmla="*/ 460893 h 265"/>
                <a:gd name="T18" fmla="*/ 294007 w 203"/>
                <a:gd name="T19" fmla="*/ 53666 h 265"/>
                <a:gd name="T20" fmla="*/ 366719 w 203"/>
                <a:gd name="T21" fmla="*/ 56822 h 265"/>
                <a:gd name="T22" fmla="*/ 303491 w 203"/>
                <a:gd name="T23" fmla="*/ 0 h 265"/>
                <a:gd name="T24" fmla="*/ 151746 w 203"/>
                <a:gd name="T25" fmla="*/ 78920 h 265"/>
                <a:gd name="T26" fmla="*/ 72711 w 203"/>
                <a:gd name="T27" fmla="*/ 47352 h 265"/>
                <a:gd name="T28" fmla="*/ 50582 w 203"/>
                <a:gd name="T29" fmla="*/ 170467 h 265"/>
                <a:gd name="T30" fmla="*/ 98002 w 203"/>
                <a:gd name="T31" fmla="*/ 321994 h 265"/>
                <a:gd name="T32" fmla="*/ 44259 w 203"/>
                <a:gd name="T33" fmla="*/ 558754 h 265"/>
                <a:gd name="T34" fmla="*/ 6323 w 203"/>
                <a:gd name="T35" fmla="*/ 700810 h 265"/>
                <a:gd name="T36" fmla="*/ 47421 w 203"/>
                <a:gd name="T37" fmla="*/ 760790 h 265"/>
                <a:gd name="T38" fmla="*/ 139100 w 203"/>
                <a:gd name="T39" fmla="*/ 773417 h 265"/>
                <a:gd name="T40" fmla="*/ 167553 w 203"/>
                <a:gd name="T41" fmla="*/ 691340 h 265"/>
                <a:gd name="T42" fmla="*/ 116971 w 203"/>
                <a:gd name="T43" fmla="*/ 640831 h 265"/>
                <a:gd name="T44" fmla="*/ 123293 w 203"/>
                <a:gd name="T45" fmla="*/ 580852 h 265"/>
                <a:gd name="T46" fmla="*/ 132778 w 203"/>
                <a:gd name="T47" fmla="*/ 539813 h 265"/>
                <a:gd name="T48" fmla="*/ 161230 w 203"/>
                <a:gd name="T49" fmla="*/ 448266 h 265"/>
                <a:gd name="T50" fmla="*/ 107487 w 203"/>
                <a:gd name="T51" fmla="*/ 625047 h 265"/>
                <a:gd name="T52" fmla="*/ 107487 w 203"/>
                <a:gd name="T53" fmla="*/ 738692 h 265"/>
                <a:gd name="T54" fmla="*/ 22130 w 203"/>
                <a:gd name="T55" fmla="*/ 691340 h 265"/>
                <a:gd name="T56" fmla="*/ 116971 w 203"/>
                <a:gd name="T57" fmla="*/ 372503 h 265"/>
                <a:gd name="T58" fmla="*/ 240264 w 203"/>
                <a:gd name="T59" fmla="*/ 473521 h 265"/>
                <a:gd name="T60" fmla="*/ 341428 w 203"/>
                <a:gd name="T61" fmla="*/ 479834 h 265"/>
                <a:gd name="T62" fmla="*/ 331944 w 203"/>
                <a:gd name="T63" fmla="*/ 694497 h 265"/>
                <a:gd name="T64" fmla="*/ 246587 w 203"/>
                <a:gd name="T65" fmla="*/ 745006 h 265"/>
                <a:gd name="T66" fmla="*/ 268716 w 203"/>
                <a:gd name="T67" fmla="*/ 795515 h 265"/>
                <a:gd name="T68" fmla="*/ 347751 w 203"/>
                <a:gd name="T69" fmla="*/ 827083 h 265"/>
                <a:gd name="T70" fmla="*/ 357235 w 203"/>
                <a:gd name="T71" fmla="*/ 745006 h 265"/>
                <a:gd name="T72" fmla="*/ 420462 w 203"/>
                <a:gd name="T73" fmla="*/ 669242 h 265"/>
                <a:gd name="T74" fmla="*/ 452076 w 203"/>
                <a:gd name="T75" fmla="*/ 606106 h 265"/>
                <a:gd name="T76" fmla="*/ 461560 w 203"/>
                <a:gd name="T77" fmla="*/ 552441 h 265"/>
                <a:gd name="T78" fmla="*/ 467883 w 203"/>
                <a:gd name="T79" fmla="*/ 454580 h 265"/>
                <a:gd name="T80" fmla="*/ 445753 w 203"/>
                <a:gd name="T81" fmla="*/ 577695 h 265"/>
                <a:gd name="T82" fmla="*/ 360396 w 203"/>
                <a:gd name="T83" fmla="*/ 789201 h 265"/>
                <a:gd name="T84" fmla="*/ 262394 w 203"/>
                <a:gd name="T85" fmla="*/ 779731 h 265"/>
                <a:gd name="T86" fmla="*/ 407817 w 203"/>
                <a:gd name="T87" fmla="*/ 464050 h 265"/>
                <a:gd name="T88" fmla="*/ 508980 w 203"/>
                <a:gd name="T89" fmla="*/ 378816 h 265"/>
                <a:gd name="T90" fmla="*/ 537433 w 203"/>
                <a:gd name="T91" fmla="*/ 296740 h 265"/>
                <a:gd name="T92" fmla="*/ 597499 w 203"/>
                <a:gd name="T93" fmla="*/ 268328 h 265"/>
                <a:gd name="T94" fmla="*/ 632274 w 203"/>
                <a:gd name="T95" fmla="*/ 227290 h 265"/>
                <a:gd name="T96" fmla="*/ 85357 w 203"/>
                <a:gd name="T97" fmla="*/ 186251 h 265"/>
                <a:gd name="T98" fmla="*/ 41098 w 203"/>
                <a:gd name="T99" fmla="*/ 138899 h 265"/>
                <a:gd name="T100" fmla="*/ 37936 w 203"/>
                <a:gd name="T101" fmla="*/ 107331 h 265"/>
                <a:gd name="T102" fmla="*/ 47421 w 203"/>
                <a:gd name="T103" fmla="*/ 75763 h 265"/>
                <a:gd name="T104" fmla="*/ 66389 w 203"/>
                <a:gd name="T105" fmla="*/ 59979 h 265"/>
                <a:gd name="T106" fmla="*/ 91680 w 203"/>
                <a:gd name="T107" fmla="*/ 56822 h 265"/>
                <a:gd name="T108" fmla="*/ 116971 w 203"/>
                <a:gd name="T109" fmla="*/ 63136 h 265"/>
                <a:gd name="T110" fmla="*/ 129616 w 203"/>
                <a:gd name="T111" fmla="*/ 69450 h 265"/>
                <a:gd name="T112" fmla="*/ 142262 w 203"/>
                <a:gd name="T113" fmla="*/ 75763 h 265"/>
                <a:gd name="T114" fmla="*/ 101164 w 203"/>
                <a:gd name="T115" fmla="*/ 183095 h 265"/>
                <a:gd name="T116" fmla="*/ 629113 w 203"/>
                <a:gd name="T117" fmla="*/ 208349 h 265"/>
                <a:gd name="T118" fmla="*/ 531110 w 203"/>
                <a:gd name="T119" fmla="*/ 195722 h 265"/>
                <a:gd name="T120" fmla="*/ 543756 w 203"/>
                <a:gd name="T121" fmla="*/ 148370 h 265"/>
                <a:gd name="T122" fmla="*/ 622790 w 203"/>
                <a:gd name="T123" fmla="*/ 170467 h 2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3" h="265">
                  <a:moveTo>
                    <a:pt x="203" y="64"/>
                  </a:moveTo>
                  <a:cubicBezTo>
                    <a:pt x="203" y="64"/>
                    <a:pt x="203" y="64"/>
                    <a:pt x="203" y="64"/>
                  </a:cubicBezTo>
                  <a:cubicBezTo>
                    <a:pt x="202" y="64"/>
                    <a:pt x="202" y="64"/>
                    <a:pt x="202" y="63"/>
                  </a:cubicBezTo>
                  <a:cubicBezTo>
                    <a:pt x="202" y="63"/>
                    <a:pt x="202" y="63"/>
                    <a:pt x="202" y="63"/>
                  </a:cubicBezTo>
                  <a:cubicBezTo>
                    <a:pt x="202" y="63"/>
                    <a:pt x="202" y="63"/>
                    <a:pt x="202" y="63"/>
                  </a:cubicBezTo>
                  <a:cubicBezTo>
                    <a:pt x="202" y="63"/>
                    <a:pt x="203" y="63"/>
                    <a:pt x="202" y="63"/>
                  </a:cubicBezTo>
                  <a:cubicBezTo>
                    <a:pt x="203" y="63"/>
                    <a:pt x="202" y="63"/>
                    <a:pt x="202" y="63"/>
                  </a:cubicBezTo>
                  <a:cubicBezTo>
                    <a:pt x="202" y="62"/>
                    <a:pt x="202" y="63"/>
                    <a:pt x="202" y="62"/>
                  </a:cubicBezTo>
                  <a:cubicBezTo>
                    <a:pt x="202" y="62"/>
                    <a:pt x="202" y="62"/>
                    <a:pt x="202" y="62"/>
                  </a:cubicBezTo>
                  <a:cubicBezTo>
                    <a:pt x="203" y="62"/>
                    <a:pt x="202" y="62"/>
                    <a:pt x="203" y="62"/>
                  </a:cubicBezTo>
                  <a:cubicBezTo>
                    <a:pt x="203" y="62"/>
                    <a:pt x="203" y="61"/>
                    <a:pt x="202" y="61"/>
                  </a:cubicBezTo>
                  <a:cubicBezTo>
                    <a:pt x="202" y="61"/>
                    <a:pt x="202" y="61"/>
                    <a:pt x="202" y="61"/>
                  </a:cubicBezTo>
                  <a:cubicBezTo>
                    <a:pt x="202" y="61"/>
                    <a:pt x="202" y="61"/>
                    <a:pt x="203" y="61"/>
                  </a:cubicBezTo>
                  <a:cubicBezTo>
                    <a:pt x="203" y="61"/>
                    <a:pt x="202" y="61"/>
                    <a:pt x="202" y="61"/>
                  </a:cubicBezTo>
                  <a:cubicBezTo>
                    <a:pt x="203" y="61"/>
                    <a:pt x="202" y="60"/>
                    <a:pt x="203" y="60"/>
                  </a:cubicBezTo>
                  <a:cubicBezTo>
                    <a:pt x="203" y="60"/>
                    <a:pt x="203" y="59"/>
                    <a:pt x="202" y="59"/>
                  </a:cubicBezTo>
                  <a:cubicBezTo>
                    <a:pt x="202" y="59"/>
                    <a:pt x="203" y="58"/>
                    <a:pt x="202" y="58"/>
                  </a:cubicBezTo>
                  <a:cubicBezTo>
                    <a:pt x="202" y="58"/>
                    <a:pt x="202" y="58"/>
                    <a:pt x="202" y="58"/>
                  </a:cubicBezTo>
                  <a:cubicBezTo>
                    <a:pt x="202" y="58"/>
                    <a:pt x="202" y="58"/>
                    <a:pt x="202" y="58"/>
                  </a:cubicBezTo>
                  <a:cubicBezTo>
                    <a:pt x="202" y="58"/>
                    <a:pt x="202" y="58"/>
                    <a:pt x="202" y="57"/>
                  </a:cubicBezTo>
                  <a:cubicBezTo>
                    <a:pt x="202" y="57"/>
                    <a:pt x="202" y="57"/>
                    <a:pt x="202" y="57"/>
                  </a:cubicBezTo>
                  <a:cubicBezTo>
                    <a:pt x="201" y="57"/>
                    <a:pt x="202" y="56"/>
                    <a:pt x="202" y="56"/>
                  </a:cubicBezTo>
                  <a:cubicBezTo>
                    <a:pt x="202" y="56"/>
                    <a:pt x="202" y="56"/>
                    <a:pt x="201" y="56"/>
                  </a:cubicBezTo>
                  <a:cubicBezTo>
                    <a:pt x="201" y="56"/>
                    <a:pt x="201" y="56"/>
                    <a:pt x="201" y="55"/>
                  </a:cubicBezTo>
                  <a:cubicBezTo>
                    <a:pt x="202" y="55"/>
                    <a:pt x="202" y="55"/>
                    <a:pt x="202" y="55"/>
                  </a:cubicBezTo>
                  <a:cubicBezTo>
                    <a:pt x="201" y="55"/>
                    <a:pt x="202" y="55"/>
                    <a:pt x="201" y="55"/>
                  </a:cubicBezTo>
                  <a:cubicBezTo>
                    <a:pt x="201" y="55"/>
                    <a:pt x="201" y="54"/>
                    <a:pt x="201" y="54"/>
                  </a:cubicBezTo>
                  <a:cubicBezTo>
                    <a:pt x="201" y="54"/>
                    <a:pt x="201" y="52"/>
                    <a:pt x="200" y="53"/>
                  </a:cubicBezTo>
                  <a:cubicBezTo>
                    <a:pt x="200" y="52"/>
                    <a:pt x="199" y="52"/>
                    <a:pt x="200" y="52"/>
                  </a:cubicBezTo>
                  <a:cubicBezTo>
                    <a:pt x="200" y="52"/>
                    <a:pt x="200" y="52"/>
                    <a:pt x="200" y="52"/>
                  </a:cubicBezTo>
                  <a:cubicBezTo>
                    <a:pt x="200" y="52"/>
                    <a:pt x="200" y="52"/>
                    <a:pt x="200" y="52"/>
                  </a:cubicBezTo>
                  <a:cubicBezTo>
                    <a:pt x="200" y="52"/>
                    <a:pt x="200" y="52"/>
                    <a:pt x="199" y="52"/>
                  </a:cubicBezTo>
                  <a:cubicBezTo>
                    <a:pt x="199" y="52"/>
                    <a:pt x="200" y="51"/>
                    <a:pt x="199" y="51"/>
                  </a:cubicBezTo>
                  <a:cubicBezTo>
                    <a:pt x="199" y="51"/>
                    <a:pt x="199" y="51"/>
                    <a:pt x="199" y="51"/>
                  </a:cubicBezTo>
                  <a:cubicBezTo>
                    <a:pt x="199" y="51"/>
                    <a:pt x="199" y="51"/>
                    <a:pt x="199" y="51"/>
                  </a:cubicBezTo>
                  <a:cubicBezTo>
                    <a:pt x="199" y="50"/>
                    <a:pt x="199" y="51"/>
                    <a:pt x="198" y="51"/>
                  </a:cubicBezTo>
                  <a:cubicBezTo>
                    <a:pt x="198" y="51"/>
                    <a:pt x="198" y="50"/>
                    <a:pt x="198" y="50"/>
                  </a:cubicBezTo>
                  <a:cubicBezTo>
                    <a:pt x="198" y="50"/>
                    <a:pt x="198" y="50"/>
                    <a:pt x="198" y="50"/>
                  </a:cubicBezTo>
                  <a:cubicBezTo>
                    <a:pt x="198" y="50"/>
                    <a:pt x="198" y="50"/>
                    <a:pt x="198" y="50"/>
                  </a:cubicBezTo>
                  <a:cubicBezTo>
                    <a:pt x="198" y="50"/>
                    <a:pt x="198" y="50"/>
                    <a:pt x="198" y="50"/>
                  </a:cubicBezTo>
                  <a:cubicBezTo>
                    <a:pt x="198" y="50"/>
                    <a:pt x="197" y="50"/>
                    <a:pt x="197" y="50"/>
                  </a:cubicBezTo>
                  <a:cubicBezTo>
                    <a:pt x="198" y="50"/>
                    <a:pt x="198" y="50"/>
                    <a:pt x="198" y="50"/>
                  </a:cubicBezTo>
                  <a:cubicBezTo>
                    <a:pt x="198" y="50"/>
                    <a:pt x="198" y="50"/>
                    <a:pt x="198" y="49"/>
                  </a:cubicBezTo>
                  <a:cubicBezTo>
                    <a:pt x="198" y="50"/>
                    <a:pt x="197" y="49"/>
                    <a:pt x="197" y="49"/>
                  </a:cubicBezTo>
                  <a:cubicBezTo>
                    <a:pt x="197" y="49"/>
                    <a:pt x="197" y="49"/>
                    <a:pt x="197" y="49"/>
                  </a:cubicBezTo>
                  <a:cubicBezTo>
                    <a:pt x="197" y="49"/>
                    <a:pt x="197" y="49"/>
                    <a:pt x="197" y="49"/>
                  </a:cubicBezTo>
                  <a:cubicBezTo>
                    <a:pt x="197" y="49"/>
                    <a:pt x="197" y="49"/>
                    <a:pt x="197" y="49"/>
                  </a:cubicBezTo>
                  <a:cubicBezTo>
                    <a:pt x="197" y="49"/>
                    <a:pt x="197" y="49"/>
                    <a:pt x="197" y="49"/>
                  </a:cubicBezTo>
                  <a:cubicBezTo>
                    <a:pt x="197" y="49"/>
                    <a:pt x="197" y="48"/>
                    <a:pt x="197" y="48"/>
                  </a:cubicBezTo>
                  <a:cubicBezTo>
                    <a:pt x="197" y="48"/>
                    <a:pt x="197" y="49"/>
                    <a:pt x="197" y="49"/>
                  </a:cubicBezTo>
                  <a:cubicBezTo>
                    <a:pt x="196" y="49"/>
                    <a:pt x="196" y="49"/>
                    <a:pt x="196" y="49"/>
                  </a:cubicBezTo>
                  <a:cubicBezTo>
                    <a:pt x="197" y="48"/>
                    <a:pt x="197" y="48"/>
                    <a:pt x="197" y="48"/>
                  </a:cubicBezTo>
                  <a:cubicBezTo>
                    <a:pt x="196" y="48"/>
                    <a:pt x="197" y="48"/>
                    <a:pt x="196" y="48"/>
                  </a:cubicBezTo>
                  <a:cubicBezTo>
                    <a:pt x="197" y="48"/>
                    <a:pt x="196" y="48"/>
                    <a:pt x="196" y="48"/>
                  </a:cubicBezTo>
                  <a:cubicBezTo>
                    <a:pt x="196" y="48"/>
                    <a:pt x="196" y="48"/>
                    <a:pt x="196" y="47"/>
                  </a:cubicBezTo>
                  <a:cubicBezTo>
                    <a:pt x="196" y="48"/>
                    <a:pt x="196" y="48"/>
                    <a:pt x="196" y="48"/>
                  </a:cubicBezTo>
                  <a:cubicBezTo>
                    <a:pt x="195" y="47"/>
                    <a:pt x="195" y="47"/>
                    <a:pt x="195" y="47"/>
                  </a:cubicBezTo>
                  <a:cubicBezTo>
                    <a:pt x="195" y="47"/>
                    <a:pt x="195" y="47"/>
                    <a:pt x="195" y="47"/>
                  </a:cubicBezTo>
                  <a:cubicBezTo>
                    <a:pt x="195" y="47"/>
                    <a:pt x="195" y="47"/>
                    <a:pt x="195" y="47"/>
                  </a:cubicBezTo>
                  <a:cubicBezTo>
                    <a:pt x="195" y="47"/>
                    <a:pt x="194" y="47"/>
                    <a:pt x="194" y="47"/>
                  </a:cubicBezTo>
                  <a:cubicBezTo>
                    <a:pt x="194" y="47"/>
                    <a:pt x="194" y="46"/>
                    <a:pt x="194" y="46"/>
                  </a:cubicBezTo>
                  <a:cubicBezTo>
                    <a:pt x="194" y="46"/>
                    <a:pt x="193" y="45"/>
                    <a:pt x="193" y="45"/>
                  </a:cubicBezTo>
                  <a:cubicBezTo>
                    <a:pt x="193" y="45"/>
                    <a:pt x="193" y="45"/>
                    <a:pt x="193" y="45"/>
                  </a:cubicBezTo>
                  <a:cubicBezTo>
                    <a:pt x="192" y="45"/>
                    <a:pt x="191" y="44"/>
                    <a:pt x="190" y="44"/>
                  </a:cubicBezTo>
                  <a:cubicBezTo>
                    <a:pt x="191" y="45"/>
                    <a:pt x="190" y="45"/>
                    <a:pt x="190" y="45"/>
                  </a:cubicBezTo>
                  <a:cubicBezTo>
                    <a:pt x="190" y="44"/>
                    <a:pt x="190" y="45"/>
                    <a:pt x="190" y="45"/>
                  </a:cubicBezTo>
                  <a:cubicBezTo>
                    <a:pt x="190" y="44"/>
                    <a:pt x="190" y="44"/>
                    <a:pt x="190" y="44"/>
                  </a:cubicBezTo>
                  <a:cubicBezTo>
                    <a:pt x="190" y="44"/>
                    <a:pt x="189" y="44"/>
                    <a:pt x="189" y="44"/>
                  </a:cubicBezTo>
                  <a:cubicBezTo>
                    <a:pt x="189" y="44"/>
                    <a:pt x="189" y="44"/>
                    <a:pt x="189" y="44"/>
                  </a:cubicBezTo>
                  <a:cubicBezTo>
                    <a:pt x="189" y="44"/>
                    <a:pt x="189" y="44"/>
                    <a:pt x="188" y="44"/>
                  </a:cubicBezTo>
                  <a:cubicBezTo>
                    <a:pt x="188" y="43"/>
                    <a:pt x="188" y="43"/>
                    <a:pt x="188" y="43"/>
                  </a:cubicBezTo>
                  <a:cubicBezTo>
                    <a:pt x="188" y="44"/>
                    <a:pt x="188" y="44"/>
                    <a:pt x="188" y="44"/>
                  </a:cubicBezTo>
                  <a:cubicBezTo>
                    <a:pt x="188" y="44"/>
                    <a:pt x="188" y="43"/>
                    <a:pt x="188" y="43"/>
                  </a:cubicBezTo>
                  <a:cubicBezTo>
                    <a:pt x="188" y="43"/>
                    <a:pt x="188" y="43"/>
                    <a:pt x="188" y="43"/>
                  </a:cubicBezTo>
                  <a:cubicBezTo>
                    <a:pt x="188" y="43"/>
                    <a:pt x="187" y="43"/>
                    <a:pt x="187" y="43"/>
                  </a:cubicBezTo>
                  <a:cubicBezTo>
                    <a:pt x="187" y="43"/>
                    <a:pt x="187" y="43"/>
                    <a:pt x="187" y="43"/>
                  </a:cubicBezTo>
                  <a:cubicBezTo>
                    <a:pt x="187" y="43"/>
                    <a:pt x="186" y="43"/>
                    <a:pt x="187" y="43"/>
                  </a:cubicBezTo>
                  <a:cubicBezTo>
                    <a:pt x="186" y="43"/>
                    <a:pt x="186" y="43"/>
                    <a:pt x="186" y="43"/>
                  </a:cubicBezTo>
                  <a:cubicBezTo>
                    <a:pt x="185" y="42"/>
                    <a:pt x="184" y="42"/>
                    <a:pt x="183" y="42"/>
                  </a:cubicBezTo>
                  <a:cubicBezTo>
                    <a:pt x="183" y="42"/>
                    <a:pt x="183" y="42"/>
                    <a:pt x="183" y="42"/>
                  </a:cubicBezTo>
                  <a:cubicBezTo>
                    <a:pt x="182" y="43"/>
                    <a:pt x="182" y="42"/>
                    <a:pt x="182" y="42"/>
                  </a:cubicBezTo>
                  <a:cubicBezTo>
                    <a:pt x="182" y="42"/>
                    <a:pt x="182" y="43"/>
                    <a:pt x="182" y="43"/>
                  </a:cubicBezTo>
                  <a:cubicBezTo>
                    <a:pt x="182" y="43"/>
                    <a:pt x="182" y="43"/>
                    <a:pt x="181" y="42"/>
                  </a:cubicBezTo>
                  <a:cubicBezTo>
                    <a:pt x="181" y="42"/>
                    <a:pt x="182" y="43"/>
                    <a:pt x="182" y="42"/>
                  </a:cubicBezTo>
                  <a:cubicBezTo>
                    <a:pt x="182" y="42"/>
                    <a:pt x="181" y="43"/>
                    <a:pt x="181" y="42"/>
                  </a:cubicBezTo>
                  <a:cubicBezTo>
                    <a:pt x="181" y="42"/>
                    <a:pt x="181" y="43"/>
                    <a:pt x="181" y="43"/>
                  </a:cubicBezTo>
                  <a:cubicBezTo>
                    <a:pt x="181" y="43"/>
                    <a:pt x="181" y="43"/>
                    <a:pt x="181" y="43"/>
                  </a:cubicBezTo>
                  <a:cubicBezTo>
                    <a:pt x="181" y="43"/>
                    <a:pt x="182" y="43"/>
                    <a:pt x="181" y="44"/>
                  </a:cubicBezTo>
                  <a:cubicBezTo>
                    <a:pt x="181" y="44"/>
                    <a:pt x="181" y="44"/>
                    <a:pt x="181" y="44"/>
                  </a:cubicBezTo>
                  <a:cubicBezTo>
                    <a:pt x="181" y="44"/>
                    <a:pt x="182" y="44"/>
                    <a:pt x="181" y="44"/>
                  </a:cubicBezTo>
                  <a:cubicBezTo>
                    <a:pt x="181" y="44"/>
                    <a:pt x="181" y="44"/>
                    <a:pt x="181" y="43"/>
                  </a:cubicBezTo>
                  <a:cubicBezTo>
                    <a:pt x="180" y="43"/>
                    <a:pt x="181" y="43"/>
                    <a:pt x="180" y="43"/>
                  </a:cubicBezTo>
                  <a:cubicBezTo>
                    <a:pt x="180" y="43"/>
                    <a:pt x="180" y="43"/>
                    <a:pt x="180" y="43"/>
                  </a:cubicBezTo>
                  <a:cubicBezTo>
                    <a:pt x="180" y="43"/>
                    <a:pt x="180" y="43"/>
                    <a:pt x="180" y="43"/>
                  </a:cubicBezTo>
                  <a:cubicBezTo>
                    <a:pt x="180" y="43"/>
                    <a:pt x="180" y="42"/>
                    <a:pt x="180" y="42"/>
                  </a:cubicBezTo>
                  <a:cubicBezTo>
                    <a:pt x="179" y="43"/>
                    <a:pt x="180" y="43"/>
                    <a:pt x="179" y="43"/>
                  </a:cubicBezTo>
                  <a:cubicBezTo>
                    <a:pt x="179" y="43"/>
                    <a:pt x="179" y="42"/>
                    <a:pt x="179" y="42"/>
                  </a:cubicBezTo>
                  <a:cubicBezTo>
                    <a:pt x="179" y="42"/>
                    <a:pt x="179" y="42"/>
                    <a:pt x="179" y="42"/>
                  </a:cubicBezTo>
                  <a:cubicBezTo>
                    <a:pt x="178" y="42"/>
                    <a:pt x="179" y="43"/>
                    <a:pt x="179" y="43"/>
                  </a:cubicBezTo>
                  <a:cubicBezTo>
                    <a:pt x="179" y="43"/>
                    <a:pt x="178" y="43"/>
                    <a:pt x="178" y="42"/>
                  </a:cubicBezTo>
                  <a:cubicBezTo>
                    <a:pt x="178" y="42"/>
                    <a:pt x="178" y="43"/>
                    <a:pt x="178" y="43"/>
                  </a:cubicBezTo>
                  <a:cubicBezTo>
                    <a:pt x="178" y="43"/>
                    <a:pt x="178" y="42"/>
                    <a:pt x="178" y="43"/>
                  </a:cubicBezTo>
                  <a:cubicBezTo>
                    <a:pt x="178" y="43"/>
                    <a:pt x="178" y="43"/>
                    <a:pt x="178" y="43"/>
                  </a:cubicBezTo>
                  <a:cubicBezTo>
                    <a:pt x="177" y="43"/>
                    <a:pt x="177" y="43"/>
                    <a:pt x="177" y="43"/>
                  </a:cubicBezTo>
                  <a:cubicBezTo>
                    <a:pt x="177" y="43"/>
                    <a:pt x="177" y="43"/>
                    <a:pt x="177" y="43"/>
                  </a:cubicBezTo>
                  <a:cubicBezTo>
                    <a:pt x="177" y="43"/>
                    <a:pt x="176" y="43"/>
                    <a:pt x="176" y="43"/>
                  </a:cubicBezTo>
                  <a:cubicBezTo>
                    <a:pt x="177" y="42"/>
                    <a:pt x="177" y="43"/>
                    <a:pt x="177" y="42"/>
                  </a:cubicBezTo>
                  <a:cubicBezTo>
                    <a:pt x="177" y="43"/>
                    <a:pt x="176" y="42"/>
                    <a:pt x="176" y="42"/>
                  </a:cubicBezTo>
                  <a:cubicBezTo>
                    <a:pt x="176" y="43"/>
                    <a:pt x="176" y="43"/>
                    <a:pt x="176" y="43"/>
                  </a:cubicBezTo>
                  <a:cubicBezTo>
                    <a:pt x="176" y="42"/>
                    <a:pt x="176" y="43"/>
                    <a:pt x="176" y="42"/>
                  </a:cubicBezTo>
                  <a:cubicBezTo>
                    <a:pt x="176" y="42"/>
                    <a:pt x="176" y="43"/>
                    <a:pt x="176" y="43"/>
                  </a:cubicBezTo>
                  <a:cubicBezTo>
                    <a:pt x="176" y="42"/>
                    <a:pt x="176" y="42"/>
                    <a:pt x="176" y="42"/>
                  </a:cubicBezTo>
                  <a:cubicBezTo>
                    <a:pt x="175" y="42"/>
                    <a:pt x="176" y="43"/>
                    <a:pt x="175" y="43"/>
                  </a:cubicBezTo>
                  <a:cubicBezTo>
                    <a:pt x="175" y="43"/>
                    <a:pt x="175" y="43"/>
                    <a:pt x="175" y="43"/>
                  </a:cubicBezTo>
                  <a:cubicBezTo>
                    <a:pt x="175" y="43"/>
                    <a:pt x="175" y="43"/>
                    <a:pt x="175" y="43"/>
                  </a:cubicBezTo>
                  <a:cubicBezTo>
                    <a:pt x="175" y="43"/>
                    <a:pt x="175" y="43"/>
                    <a:pt x="175" y="43"/>
                  </a:cubicBezTo>
                  <a:cubicBezTo>
                    <a:pt x="174" y="42"/>
                    <a:pt x="175" y="43"/>
                    <a:pt x="174" y="43"/>
                  </a:cubicBezTo>
                  <a:cubicBezTo>
                    <a:pt x="175" y="43"/>
                    <a:pt x="175" y="43"/>
                    <a:pt x="175" y="43"/>
                  </a:cubicBezTo>
                  <a:cubicBezTo>
                    <a:pt x="175" y="43"/>
                    <a:pt x="175" y="43"/>
                    <a:pt x="174" y="43"/>
                  </a:cubicBezTo>
                  <a:cubicBezTo>
                    <a:pt x="174" y="43"/>
                    <a:pt x="174" y="43"/>
                    <a:pt x="174" y="43"/>
                  </a:cubicBezTo>
                  <a:cubicBezTo>
                    <a:pt x="174" y="43"/>
                    <a:pt x="174" y="43"/>
                    <a:pt x="174" y="43"/>
                  </a:cubicBezTo>
                  <a:cubicBezTo>
                    <a:pt x="174" y="43"/>
                    <a:pt x="174" y="43"/>
                    <a:pt x="174" y="43"/>
                  </a:cubicBezTo>
                  <a:cubicBezTo>
                    <a:pt x="173" y="43"/>
                    <a:pt x="173" y="43"/>
                    <a:pt x="173" y="44"/>
                  </a:cubicBezTo>
                  <a:cubicBezTo>
                    <a:pt x="173" y="44"/>
                    <a:pt x="173" y="44"/>
                    <a:pt x="173" y="44"/>
                  </a:cubicBezTo>
                  <a:cubicBezTo>
                    <a:pt x="173" y="44"/>
                    <a:pt x="173" y="44"/>
                    <a:pt x="173" y="44"/>
                  </a:cubicBezTo>
                  <a:cubicBezTo>
                    <a:pt x="174" y="44"/>
                    <a:pt x="173" y="44"/>
                    <a:pt x="173" y="45"/>
                  </a:cubicBezTo>
                  <a:cubicBezTo>
                    <a:pt x="173" y="45"/>
                    <a:pt x="173" y="45"/>
                    <a:pt x="173" y="45"/>
                  </a:cubicBezTo>
                  <a:cubicBezTo>
                    <a:pt x="173" y="44"/>
                    <a:pt x="172" y="44"/>
                    <a:pt x="172" y="43"/>
                  </a:cubicBezTo>
                  <a:cubicBezTo>
                    <a:pt x="172" y="43"/>
                    <a:pt x="172" y="45"/>
                    <a:pt x="172" y="44"/>
                  </a:cubicBezTo>
                  <a:cubicBezTo>
                    <a:pt x="172" y="44"/>
                    <a:pt x="171" y="44"/>
                    <a:pt x="172" y="44"/>
                  </a:cubicBezTo>
                  <a:cubicBezTo>
                    <a:pt x="171" y="44"/>
                    <a:pt x="171" y="43"/>
                    <a:pt x="171" y="43"/>
                  </a:cubicBezTo>
                  <a:cubicBezTo>
                    <a:pt x="171" y="44"/>
                    <a:pt x="171" y="44"/>
                    <a:pt x="171" y="44"/>
                  </a:cubicBezTo>
                  <a:cubicBezTo>
                    <a:pt x="171" y="44"/>
                    <a:pt x="171" y="44"/>
                    <a:pt x="171" y="44"/>
                  </a:cubicBezTo>
                  <a:cubicBezTo>
                    <a:pt x="171" y="44"/>
                    <a:pt x="172" y="45"/>
                    <a:pt x="171" y="45"/>
                  </a:cubicBezTo>
                  <a:cubicBezTo>
                    <a:pt x="171" y="45"/>
                    <a:pt x="171" y="45"/>
                    <a:pt x="171" y="45"/>
                  </a:cubicBezTo>
                  <a:cubicBezTo>
                    <a:pt x="171" y="44"/>
                    <a:pt x="171" y="44"/>
                    <a:pt x="171" y="44"/>
                  </a:cubicBezTo>
                  <a:cubicBezTo>
                    <a:pt x="170" y="44"/>
                    <a:pt x="171" y="45"/>
                    <a:pt x="170" y="44"/>
                  </a:cubicBezTo>
                  <a:cubicBezTo>
                    <a:pt x="170" y="44"/>
                    <a:pt x="170" y="44"/>
                    <a:pt x="170" y="44"/>
                  </a:cubicBezTo>
                  <a:cubicBezTo>
                    <a:pt x="170" y="44"/>
                    <a:pt x="170" y="44"/>
                    <a:pt x="170" y="44"/>
                  </a:cubicBezTo>
                  <a:cubicBezTo>
                    <a:pt x="170" y="44"/>
                    <a:pt x="170" y="44"/>
                    <a:pt x="170" y="44"/>
                  </a:cubicBezTo>
                  <a:cubicBezTo>
                    <a:pt x="170" y="44"/>
                    <a:pt x="170" y="43"/>
                    <a:pt x="169" y="44"/>
                  </a:cubicBezTo>
                  <a:cubicBezTo>
                    <a:pt x="169" y="44"/>
                    <a:pt x="169" y="44"/>
                    <a:pt x="169" y="44"/>
                  </a:cubicBezTo>
                  <a:cubicBezTo>
                    <a:pt x="170" y="44"/>
                    <a:pt x="170" y="44"/>
                    <a:pt x="170" y="44"/>
                  </a:cubicBezTo>
                  <a:cubicBezTo>
                    <a:pt x="170" y="44"/>
                    <a:pt x="170" y="44"/>
                    <a:pt x="169" y="44"/>
                  </a:cubicBezTo>
                  <a:cubicBezTo>
                    <a:pt x="169" y="44"/>
                    <a:pt x="170" y="44"/>
                    <a:pt x="170" y="44"/>
                  </a:cubicBezTo>
                  <a:cubicBezTo>
                    <a:pt x="170" y="45"/>
                    <a:pt x="170" y="45"/>
                    <a:pt x="169" y="45"/>
                  </a:cubicBezTo>
                  <a:cubicBezTo>
                    <a:pt x="169" y="45"/>
                    <a:pt x="169" y="45"/>
                    <a:pt x="169" y="45"/>
                  </a:cubicBezTo>
                  <a:cubicBezTo>
                    <a:pt x="168" y="45"/>
                    <a:pt x="168" y="45"/>
                    <a:pt x="168" y="45"/>
                  </a:cubicBezTo>
                  <a:cubicBezTo>
                    <a:pt x="168" y="45"/>
                    <a:pt x="167" y="45"/>
                    <a:pt x="168" y="45"/>
                  </a:cubicBezTo>
                  <a:cubicBezTo>
                    <a:pt x="168" y="45"/>
                    <a:pt x="169" y="45"/>
                    <a:pt x="169" y="45"/>
                  </a:cubicBezTo>
                  <a:cubicBezTo>
                    <a:pt x="169" y="45"/>
                    <a:pt x="169" y="45"/>
                    <a:pt x="169" y="45"/>
                  </a:cubicBezTo>
                  <a:cubicBezTo>
                    <a:pt x="169" y="45"/>
                    <a:pt x="169" y="46"/>
                    <a:pt x="169" y="46"/>
                  </a:cubicBezTo>
                  <a:cubicBezTo>
                    <a:pt x="169" y="46"/>
                    <a:pt x="169" y="46"/>
                    <a:pt x="169" y="46"/>
                  </a:cubicBezTo>
                  <a:cubicBezTo>
                    <a:pt x="169" y="46"/>
                    <a:pt x="169" y="46"/>
                    <a:pt x="169" y="45"/>
                  </a:cubicBezTo>
                  <a:cubicBezTo>
                    <a:pt x="169" y="46"/>
                    <a:pt x="168" y="46"/>
                    <a:pt x="168" y="45"/>
                  </a:cubicBezTo>
                  <a:cubicBezTo>
                    <a:pt x="168" y="46"/>
                    <a:pt x="168" y="46"/>
                    <a:pt x="168" y="46"/>
                  </a:cubicBezTo>
                  <a:cubicBezTo>
                    <a:pt x="167" y="46"/>
                    <a:pt x="167" y="46"/>
                    <a:pt x="167" y="46"/>
                  </a:cubicBezTo>
                  <a:cubicBezTo>
                    <a:pt x="167" y="46"/>
                    <a:pt x="166" y="47"/>
                    <a:pt x="166" y="46"/>
                  </a:cubicBezTo>
                  <a:cubicBezTo>
                    <a:pt x="166" y="46"/>
                    <a:pt x="166" y="45"/>
                    <a:pt x="166" y="45"/>
                  </a:cubicBezTo>
                  <a:cubicBezTo>
                    <a:pt x="166" y="45"/>
                    <a:pt x="166" y="46"/>
                    <a:pt x="166" y="46"/>
                  </a:cubicBezTo>
                  <a:cubicBezTo>
                    <a:pt x="166" y="46"/>
                    <a:pt x="166" y="46"/>
                    <a:pt x="166" y="46"/>
                  </a:cubicBezTo>
                  <a:cubicBezTo>
                    <a:pt x="166" y="46"/>
                    <a:pt x="166" y="46"/>
                    <a:pt x="166" y="47"/>
                  </a:cubicBezTo>
                  <a:cubicBezTo>
                    <a:pt x="166" y="47"/>
                    <a:pt x="166" y="47"/>
                    <a:pt x="166" y="47"/>
                  </a:cubicBezTo>
                  <a:cubicBezTo>
                    <a:pt x="166" y="47"/>
                    <a:pt x="165" y="47"/>
                    <a:pt x="165" y="47"/>
                  </a:cubicBezTo>
                  <a:cubicBezTo>
                    <a:pt x="164" y="48"/>
                    <a:pt x="164" y="48"/>
                    <a:pt x="163" y="48"/>
                  </a:cubicBezTo>
                  <a:cubicBezTo>
                    <a:pt x="163" y="48"/>
                    <a:pt x="163" y="48"/>
                    <a:pt x="163" y="48"/>
                  </a:cubicBezTo>
                  <a:cubicBezTo>
                    <a:pt x="163" y="49"/>
                    <a:pt x="163" y="48"/>
                    <a:pt x="163" y="48"/>
                  </a:cubicBezTo>
                  <a:cubicBezTo>
                    <a:pt x="163" y="48"/>
                    <a:pt x="163" y="48"/>
                    <a:pt x="163" y="48"/>
                  </a:cubicBezTo>
                  <a:cubicBezTo>
                    <a:pt x="163" y="48"/>
                    <a:pt x="162" y="49"/>
                    <a:pt x="162" y="48"/>
                  </a:cubicBezTo>
                  <a:cubicBezTo>
                    <a:pt x="162" y="49"/>
                    <a:pt x="162" y="49"/>
                    <a:pt x="162" y="49"/>
                  </a:cubicBezTo>
                  <a:cubicBezTo>
                    <a:pt x="162" y="49"/>
                    <a:pt x="162" y="49"/>
                    <a:pt x="162" y="49"/>
                  </a:cubicBezTo>
                  <a:cubicBezTo>
                    <a:pt x="162" y="49"/>
                    <a:pt x="162" y="49"/>
                    <a:pt x="162" y="49"/>
                  </a:cubicBezTo>
                  <a:cubicBezTo>
                    <a:pt x="162" y="50"/>
                    <a:pt x="162" y="49"/>
                    <a:pt x="162" y="49"/>
                  </a:cubicBezTo>
                  <a:cubicBezTo>
                    <a:pt x="162" y="49"/>
                    <a:pt x="162" y="49"/>
                    <a:pt x="162" y="49"/>
                  </a:cubicBezTo>
                  <a:cubicBezTo>
                    <a:pt x="161" y="49"/>
                    <a:pt x="161" y="49"/>
                    <a:pt x="161" y="49"/>
                  </a:cubicBezTo>
                  <a:cubicBezTo>
                    <a:pt x="161" y="48"/>
                    <a:pt x="160" y="46"/>
                    <a:pt x="159" y="45"/>
                  </a:cubicBezTo>
                  <a:cubicBezTo>
                    <a:pt x="158" y="43"/>
                    <a:pt x="157" y="40"/>
                    <a:pt x="155" y="39"/>
                  </a:cubicBezTo>
                  <a:cubicBezTo>
                    <a:pt x="155" y="38"/>
                    <a:pt x="155" y="39"/>
                    <a:pt x="154" y="38"/>
                  </a:cubicBezTo>
                  <a:cubicBezTo>
                    <a:pt x="153" y="37"/>
                    <a:pt x="155" y="38"/>
                    <a:pt x="154" y="37"/>
                  </a:cubicBezTo>
                  <a:cubicBezTo>
                    <a:pt x="154" y="37"/>
                    <a:pt x="154" y="37"/>
                    <a:pt x="154" y="37"/>
                  </a:cubicBezTo>
                  <a:cubicBezTo>
                    <a:pt x="153" y="37"/>
                    <a:pt x="151" y="35"/>
                    <a:pt x="151" y="34"/>
                  </a:cubicBezTo>
                  <a:cubicBezTo>
                    <a:pt x="151" y="35"/>
                    <a:pt x="151" y="35"/>
                    <a:pt x="151" y="35"/>
                  </a:cubicBezTo>
                  <a:cubicBezTo>
                    <a:pt x="151" y="34"/>
                    <a:pt x="151" y="34"/>
                    <a:pt x="151" y="34"/>
                  </a:cubicBezTo>
                  <a:cubicBezTo>
                    <a:pt x="151" y="34"/>
                    <a:pt x="150" y="34"/>
                    <a:pt x="151" y="34"/>
                  </a:cubicBezTo>
                  <a:cubicBezTo>
                    <a:pt x="149" y="33"/>
                    <a:pt x="149" y="32"/>
                    <a:pt x="148" y="31"/>
                  </a:cubicBezTo>
                  <a:cubicBezTo>
                    <a:pt x="149" y="32"/>
                    <a:pt x="149" y="32"/>
                    <a:pt x="149" y="32"/>
                  </a:cubicBezTo>
                  <a:cubicBezTo>
                    <a:pt x="147" y="30"/>
                    <a:pt x="146" y="29"/>
                    <a:pt x="144" y="28"/>
                  </a:cubicBezTo>
                  <a:cubicBezTo>
                    <a:pt x="144" y="28"/>
                    <a:pt x="144" y="28"/>
                    <a:pt x="144" y="28"/>
                  </a:cubicBezTo>
                  <a:cubicBezTo>
                    <a:pt x="144" y="28"/>
                    <a:pt x="144" y="27"/>
                    <a:pt x="143" y="27"/>
                  </a:cubicBezTo>
                  <a:cubicBezTo>
                    <a:pt x="143" y="27"/>
                    <a:pt x="142" y="27"/>
                    <a:pt x="142" y="26"/>
                  </a:cubicBezTo>
                  <a:cubicBezTo>
                    <a:pt x="143" y="27"/>
                    <a:pt x="143" y="28"/>
                    <a:pt x="144" y="29"/>
                  </a:cubicBezTo>
                  <a:cubicBezTo>
                    <a:pt x="145" y="29"/>
                    <a:pt x="144" y="28"/>
                    <a:pt x="144" y="28"/>
                  </a:cubicBezTo>
                  <a:cubicBezTo>
                    <a:pt x="145" y="28"/>
                    <a:pt x="146" y="30"/>
                    <a:pt x="146" y="30"/>
                  </a:cubicBezTo>
                  <a:cubicBezTo>
                    <a:pt x="146" y="30"/>
                    <a:pt x="146" y="29"/>
                    <a:pt x="145" y="29"/>
                  </a:cubicBezTo>
                  <a:cubicBezTo>
                    <a:pt x="145" y="29"/>
                    <a:pt x="146" y="30"/>
                    <a:pt x="146" y="30"/>
                  </a:cubicBezTo>
                  <a:cubicBezTo>
                    <a:pt x="146" y="30"/>
                    <a:pt x="145" y="30"/>
                    <a:pt x="145" y="30"/>
                  </a:cubicBezTo>
                  <a:cubicBezTo>
                    <a:pt x="146" y="30"/>
                    <a:pt x="146" y="31"/>
                    <a:pt x="147" y="32"/>
                  </a:cubicBezTo>
                  <a:cubicBezTo>
                    <a:pt x="147" y="31"/>
                    <a:pt x="148" y="32"/>
                    <a:pt x="148" y="32"/>
                  </a:cubicBezTo>
                  <a:cubicBezTo>
                    <a:pt x="147" y="32"/>
                    <a:pt x="148" y="33"/>
                    <a:pt x="149" y="34"/>
                  </a:cubicBezTo>
                  <a:cubicBezTo>
                    <a:pt x="150" y="35"/>
                    <a:pt x="151" y="36"/>
                    <a:pt x="152" y="38"/>
                  </a:cubicBezTo>
                  <a:cubicBezTo>
                    <a:pt x="152" y="37"/>
                    <a:pt x="152" y="36"/>
                    <a:pt x="151" y="35"/>
                  </a:cubicBezTo>
                  <a:cubicBezTo>
                    <a:pt x="152" y="36"/>
                    <a:pt x="152" y="36"/>
                    <a:pt x="153" y="37"/>
                  </a:cubicBezTo>
                  <a:cubicBezTo>
                    <a:pt x="153" y="38"/>
                    <a:pt x="153" y="38"/>
                    <a:pt x="154" y="39"/>
                  </a:cubicBezTo>
                  <a:cubicBezTo>
                    <a:pt x="154" y="39"/>
                    <a:pt x="154" y="39"/>
                    <a:pt x="154" y="39"/>
                  </a:cubicBezTo>
                  <a:cubicBezTo>
                    <a:pt x="155" y="40"/>
                    <a:pt x="154" y="41"/>
                    <a:pt x="155" y="42"/>
                  </a:cubicBezTo>
                  <a:cubicBezTo>
                    <a:pt x="157" y="45"/>
                    <a:pt x="159" y="47"/>
                    <a:pt x="160" y="49"/>
                  </a:cubicBezTo>
                  <a:cubicBezTo>
                    <a:pt x="160" y="49"/>
                    <a:pt x="160" y="49"/>
                    <a:pt x="160" y="49"/>
                  </a:cubicBezTo>
                  <a:cubicBezTo>
                    <a:pt x="160" y="49"/>
                    <a:pt x="160" y="50"/>
                    <a:pt x="160" y="50"/>
                  </a:cubicBezTo>
                  <a:cubicBezTo>
                    <a:pt x="160" y="50"/>
                    <a:pt x="160" y="50"/>
                    <a:pt x="160" y="50"/>
                  </a:cubicBezTo>
                  <a:cubicBezTo>
                    <a:pt x="160" y="50"/>
                    <a:pt x="160" y="50"/>
                    <a:pt x="160" y="50"/>
                  </a:cubicBezTo>
                  <a:cubicBezTo>
                    <a:pt x="161" y="52"/>
                    <a:pt x="162" y="53"/>
                    <a:pt x="162" y="55"/>
                  </a:cubicBezTo>
                  <a:cubicBezTo>
                    <a:pt x="163" y="57"/>
                    <a:pt x="164" y="61"/>
                    <a:pt x="165" y="62"/>
                  </a:cubicBezTo>
                  <a:cubicBezTo>
                    <a:pt x="166" y="67"/>
                    <a:pt x="167" y="71"/>
                    <a:pt x="168" y="77"/>
                  </a:cubicBezTo>
                  <a:cubicBezTo>
                    <a:pt x="168" y="76"/>
                    <a:pt x="168" y="76"/>
                    <a:pt x="168" y="76"/>
                  </a:cubicBezTo>
                  <a:cubicBezTo>
                    <a:pt x="168" y="77"/>
                    <a:pt x="168" y="76"/>
                    <a:pt x="168" y="77"/>
                  </a:cubicBezTo>
                  <a:cubicBezTo>
                    <a:pt x="168" y="76"/>
                    <a:pt x="168" y="79"/>
                    <a:pt x="168" y="79"/>
                  </a:cubicBezTo>
                  <a:cubicBezTo>
                    <a:pt x="168" y="82"/>
                    <a:pt x="168" y="85"/>
                    <a:pt x="168" y="87"/>
                  </a:cubicBezTo>
                  <a:cubicBezTo>
                    <a:pt x="168" y="87"/>
                    <a:pt x="168" y="87"/>
                    <a:pt x="168" y="87"/>
                  </a:cubicBezTo>
                  <a:cubicBezTo>
                    <a:pt x="168" y="89"/>
                    <a:pt x="168" y="91"/>
                    <a:pt x="168" y="94"/>
                  </a:cubicBezTo>
                  <a:cubicBezTo>
                    <a:pt x="168" y="94"/>
                    <a:pt x="168" y="95"/>
                    <a:pt x="168" y="96"/>
                  </a:cubicBezTo>
                  <a:cubicBezTo>
                    <a:pt x="167" y="97"/>
                    <a:pt x="167" y="98"/>
                    <a:pt x="167" y="100"/>
                  </a:cubicBezTo>
                  <a:cubicBezTo>
                    <a:pt x="165" y="105"/>
                    <a:pt x="165" y="105"/>
                    <a:pt x="165" y="105"/>
                  </a:cubicBezTo>
                  <a:cubicBezTo>
                    <a:pt x="163" y="110"/>
                    <a:pt x="161" y="116"/>
                    <a:pt x="158" y="121"/>
                  </a:cubicBezTo>
                  <a:cubicBezTo>
                    <a:pt x="158" y="121"/>
                    <a:pt x="158" y="121"/>
                    <a:pt x="158" y="121"/>
                  </a:cubicBezTo>
                  <a:cubicBezTo>
                    <a:pt x="154" y="126"/>
                    <a:pt x="150" y="131"/>
                    <a:pt x="145" y="134"/>
                  </a:cubicBezTo>
                  <a:cubicBezTo>
                    <a:pt x="146" y="134"/>
                    <a:pt x="146" y="134"/>
                    <a:pt x="146" y="134"/>
                  </a:cubicBezTo>
                  <a:cubicBezTo>
                    <a:pt x="145" y="135"/>
                    <a:pt x="143" y="136"/>
                    <a:pt x="143" y="135"/>
                  </a:cubicBezTo>
                  <a:cubicBezTo>
                    <a:pt x="142" y="136"/>
                    <a:pt x="140" y="137"/>
                    <a:pt x="139" y="138"/>
                  </a:cubicBezTo>
                  <a:cubicBezTo>
                    <a:pt x="138" y="139"/>
                    <a:pt x="138" y="139"/>
                    <a:pt x="137" y="139"/>
                  </a:cubicBezTo>
                  <a:cubicBezTo>
                    <a:pt x="134" y="141"/>
                    <a:pt x="133" y="141"/>
                    <a:pt x="131" y="142"/>
                  </a:cubicBezTo>
                  <a:cubicBezTo>
                    <a:pt x="131" y="142"/>
                    <a:pt x="131" y="143"/>
                    <a:pt x="130" y="143"/>
                  </a:cubicBezTo>
                  <a:cubicBezTo>
                    <a:pt x="129" y="143"/>
                    <a:pt x="127" y="144"/>
                    <a:pt x="128" y="143"/>
                  </a:cubicBezTo>
                  <a:cubicBezTo>
                    <a:pt x="126" y="144"/>
                    <a:pt x="123" y="145"/>
                    <a:pt x="121" y="146"/>
                  </a:cubicBezTo>
                  <a:cubicBezTo>
                    <a:pt x="121" y="146"/>
                    <a:pt x="121" y="145"/>
                    <a:pt x="121" y="145"/>
                  </a:cubicBezTo>
                  <a:cubicBezTo>
                    <a:pt x="121" y="145"/>
                    <a:pt x="121" y="146"/>
                    <a:pt x="121" y="146"/>
                  </a:cubicBezTo>
                  <a:cubicBezTo>
                    <a:pt x="120" y="146"/>
                    <a:pt x="119" y="146"/>
                    <a:pt x="118" y="147"/>
                  </a:cubicBezTo>
                  <a:cubicBezTo>
                    <a:pt x="118" y="147"/>
                    <a:pt x="117" y="147"/>
                    <a:pt x="117" y="147"/>
                  </a:cubicBezTo>
                  <a:cubicBezTo>
                    <a:pt x="114" y="147"/>
                    <a:pt x="111" y="148"/>
                    <a:pt x="109" y="148"/>
                  </a:cubicBezTo>
                  <a:cubicBezTo>
                    <a:pt x="108" y="149"/>
                    <a:pt x="110" y="149"/>
                    <a:pt x="109" y="149"/>
                  </a:cubicBezTo>
                  <a:cubicBezTo>
                    <a:pt x="108" y="149"/>
                    <a:pt x="108" y="149"/>
                    <a:pt x="108" y="149"/>
                  </a:cubicBezTo>
                  <a:cubicBezTo>
                    <a:pt x="103" y="149"/>
                    <a:pt x="99" y="150"/>
                    <a:pt x="94" y="150"/>
                  </a:cubicBezTo>
                  <a:cubicBezTo>
                    <a:pt x="87" y="150"/>
                    <a:pt x="80" y="149"/>
                    <a:pt x="73" y="146"/>
                  </a:cubicBezTo>
                  <a:cubicBezTo>
                    <a:pt x="73" y="146"/>
                    <a:pt x="73" y="146"/>
                    <a:pt x="73" y="146"/>
                  </a:cubicBezTo>
                  <a:cubicBezTo>
                    <a:pt x="71" y="145"/>
                    <a:pt x="68" y="145"/>
                    <a:pt x="67" y="143"/>
                  </a:cubicBezTo>
                  <a:cubicBezTo>
                    <a:pt x="66" y="143"/>
                    <a:pt x="65" y="142"/>
                    <a:pt x="65" y="143"/>
                  </a:cubicBezTo>
                  <a:cubicBezTo>
                    <a:pt x="64" y="142"/>
                    <a:pt x="60" y="140"/>
                    <a:pt x="58" y="138"/>
                  </a:cubicBezTo>
                  <a:cubicBezTo>
                    <a:pt x="59" y="139"/>
                    <a:pt x="59" y="139"/>
                    <a:pt x="59" y="139"/>
                  </a:cubicBezTo>
                  <a:cubicBezTo>
                    <a:pt x="57" y="138"/>
                    <a:pt x="55" y="136"/>
                    <a:pt x="53" y="134"/>
                  </a:cubicBezTo>
                  <a:cubicBezTo>
                    <a:pt x="53" y="134"/>
                    <a:pt x="53" y="135"/>
                    <a:pt x="53" y="135"/>
                  </a:cubicBezTo>
                  <a:cubicBezTo>
                    <a:pt x="52" y="134"/>
                    <a:pt x="52" y="133"/>
                    <a:pt x="51" y="133"/>
                  </a:cubicBezTo>
                  <a:cubicBezTo>
                    <a:pt x="50" y="132"/>
                    <a:pt x="51" y="132"/>
                    <a:pt x="51" y="132"/>
                  </a:cubicBezTo>
                  <a:cubicBezTo>
                    <a:pt x="46" y="128"/>
                    <a:pt x="43" y="122"/>
                    <a:pt x="40" y="116"/>
                  </a:cubicBezTo>
                  <a:cubicBezTo>
                    <a:pt x="38" y="112"/>
                    <a:pt x="39" y="117"/>
                    <a:pt x="38" y="113"/>
                  </a:cubicBezTo>
                  <a:cubicBezTo>
                    <a:pt x="38" y="113"/>
                    <a:pt x="38" y="113"/>
                    <a:pt x="38" y="113"/>
                  </a:cubicBezTo>
                  <a:cubicBezTo>
                    <a:pt x="37" y="111"/>
                    <a:pt x="36" y="111"/>
                    <a:pt x="36" y="110"/>
                  </a:cubicBezTo>
                  <a:cubicBezTo>
                    <a:pt x="37" y="110"/>
                    <a:pt x="36" y="109"/>
                    <a:pt x="36" y="109"/>
                  </a:cubicBezTo>
                  <a:cubicBezTo>
                    <a:pt x="35" y="107"/>
                    <a:pt x="35" y="106"/>
                    <a:pt x="34" y="104"/>
                  </a:cubicBezTo>
                  <a:cubicBezTo>
                    <a:pt x="34" y="104"/>
                    <a:pt x="34" y="104"/>
                    <a:pt x="34" y="104"/>
                  </a:cubicBezTo>
                  <a:cubicBezTo>
                    <a:pt x="34" y="101"/>
                    <a:pt x="33" y="98"/>
                    <a:pt x="33" y="96"/>
                  </a:cubicBezTo>
                  <a:cubicBezTo>
                    <a:pt x="30" y="82"/>
                    <a:pt x="31" y="67"/>
                    <a:pt x="36" y="54"/>
                  </a:cubicBezTo>
                  <a:cubicBezTo>
                    <a:pt x="41" y="41"/>
                    <a:pt x="49" y="30"/>
                    <a:pt x="62" y="23"/>
                  </a:cubicBezTo>
                  <a:cubicBezTo>
                    <a:pt x="64" y="21"/>
                    <a:pt x="65" y="21"/>
                    <a:pt x="68" y="20"/>
                  </a:cubicBezTo>
                  <a:cubicBezTo>
                    <a:pt x="68" y="20"/>
                    <a:pt x="68" y="20"/>
                    <a:pt x="68" y="20"/>
                  </a:cubicBezTo>
                  <a:cubicBezTo>
                    <a:pt x="68" y="20"/>
                    <a:pt x="70" y="19"/>
                    <a:pt x="71" y="19"/>
                  </a:cubicBezTo>
                  <a:cubicBezTo>
                    <a:pt x="76" y="18"/>
                    <a:pt x="81" y="17"/>
                    <a:pt x="86" y="16"/>
                  </a:cubicBezTo>
                  <a:cubicBezTo>
                    <a:pt x="85" y="17"/>
                    <a:pt x="85" y="16"/>
                    <a:pt x="86" y="16"/>
                  </a:cubicBezTo>
                  <a:cubicBezTo>
                    <a:pt x="87" y="16"/>
                    <a:pt x="87" y="16"/>
                    <a:pt x="87" y="16"/>
                  </a:cubicBezTo>
                  <a:cubicBezTo>
                    <a:pt x="87" y="16"/>
                    <a:pt x="87" y="16"/>
                    <a:pt x="87" y="16"/>
                  </a:cubicBezTo>
                  <a:cubicBezTo>
                    <a:pt x="88" y="16"/>
                    <a:pt x="88" y="16"/>
                    <a:pt x="88" y="17"/>
                  </a:cubicBezTo>
                  <a:cubicBezTo>
                    <a:pt x="89" y="17"/>
                    <a:pt x="91" y="17"/>
                    <a:pt x="93" y="17"/>
                  </a:cubicBezTo>
                  <a:cubicBezTo>
                    <a:pt x="93" y="17"/>
                    <a:pt x="93" y="17"/>
                    <a:pt x="93" y="17"/>
                  </a:cubicBezTo>
                  <a:cubicBezTo>
                    <a:pt x="93" y="17"/>
                    <a:pt x="93" y="17"/>
                    <a:pt x="93" y="17"/>
                  </a:cubicBezTo>
                  <a:cubicBezTo>
                    <a:pt x="93" y="16"/>
                    <a:pt x="93" y="16"/>
                    <a:pt x="93" y="16"/>
                  </a:cubicBezTo>
                  <a:cubicBezTo>
                    <a:pt x="94" y="16"/>
                    <a:pt x="94" y="16"/>
                    <a:pt x="94" y="16"/>
                  </a:cubicBezTo>
                  <a:cubicBezTo>
                    <a:pt x="94" y="16"/>
                    <a:pt x="93" y="17"/>
                    <a:pt x="94" y="16"/>
                  </a:cubicBezTo>
                  <a:cubicBezTo>
                    <a:pt x="94" y="16"/>
                    <a:pt x="95" y="16"/>
                    <a:pt x="95" y="16"/>
                  </a:cubicBezTo>
                  <a:cubicBezTo>
                    <a:pt x="96" y="15"/>
                    <a:pt x="96" y="15"/>
                    <a:pt x="96" y="14"/>
                  </a:cubicBezTo>
                  <a:cubicBezTo>
                    <a:pt x="97" y="13"/>
                    <a:pt x="97" y="13"/>
                    <a:pt x="97" y="12"/>
                  </a:cubicBezTo>
                  <a:cubicBezTo>
                    <a:pt x="97" y="11"/>
                    <a:pt x="97" y="10"/>
                    <a:pt x="97" y="9"/>
                  </a:cubicBezTo>
                  <a:cubicBezTo>
                    <a:pt x="97" y="4"/>
                    <a:pt x="97" y="4"/>
                    <a:pt x="97" y="4"/>
                  </a:cubicBezTo>
                  <a:cubicBezTo>
                    <a:pt x="97" y="4"/>
                    <a:pt x="97" y="3"/>
                    <a:pt x="97" y="3"/>
                  </a:cubicBezTo>
                  <a:cubicBezTo>
                    <a:pt x="99" y="3"/>
                    <a:pt x="101" y="5"/>
                    <a:pt x="102" y="7"/>
                  </a:cubicBezTo>
                  <a:cubicBezTo>
                    <a:pt x="102" y="8"/>
                    <a:pt x="103" y="10"/>
                    <a:pt x="103" y="12"/>
                  </a:cubicBezTo>
                  <a:cubicBezTo>
                    <a:pt x="103" y="12"/>
                    <a:pt x="104" y="13"/>
                    <a:pt x="104" y="14"/>
                  </a:cubicBezTo>
                  <a:cubicBezTo>
                    <a:pt x="104" y="15"/>
                    <a:pt x="104" y="15"/>
                    <a:pt x="105" y="16"/>
                  </a:cubicBezTo>
                  <a:cubicBezTo>
                    <a:pt x="105" y="17"/>
                    <a:pt x="105" y="17"/>
                    <a:pt x="106" y="17"/>
                  </a:cubicBezTo>
                  <a:cubicBezTo>
                    <a:pt x="106" y="17"/>
                    <a:pt x="106" y="17"/>
                    <a:pt x="107" y="17"/>
                  </a:cubicBezTo>
                  <a:cubicBezTo>
                    <a:pt x="107" y="17"/>
                    <a:pt x="107" y="17"/>
                    <a:pt x="107" y="17"/>
                  </a:cubicBezTo>
                  <a:cubicBezTo>
                    <a:pt x="107" y="17"/>
                    <a:pt x="107" y="17"/>
                    <a:pt x="107" y="17"/>
                  </a:cubicBezTo>
                  <a:cubicBezTo>
                    <a:pt x="107" y="17"/>
                    <a:pt x="108" y="17"/>
                    <a:pt x="108" y="17"/>
                  </a:cubicBezTo>
                  <a:cubicBezTo>
                    <a:pt x="108" y="17"/>
                    <a:pt x="108" y="17"/>
                    <a:pt x="108" y="17"/>
                  </a:cubicBezTo>
                  <a:cubicBezTo>
                    <a:pt x="108" y="17"/>
                    <a:pt x="109" y="17"/>
                    <a:pt x="109" y="17"/>
                  </a:cubicBezTo>
                  <a:cubicBezTo>
                    <a:pt x="111" y="15"/>
                    <a:pt x="112" y="14"/>
                    <a:pt x="113" y="12"/>
                  </a:cubicBezTo>
                  <a:cubicBezTo>
                    <a:pt x="114" y="12"/>
                    <a:pt x="114" y="12"/>
                    <a:pt x="114" y="11"/>
                  </a:cubicBezTo>
                  <a:cubicBezTo>
                    <a:pt x="114" y="12"/>
                    <a:pt x="114" y="12"/>
                    <a:pt x="114" y="12"/>
                  </a:cubicBezTo>
                  <a:cubicBezTo>
                    <a:pt x="115" y="14"/>
                    <a:pt x="115" y="15"/>
                    <a:pt x="115" y="16"/>
                  </a:cubicBezTo>
                  <a:cubicBezTo>
                    <a:pt x="115" y="17"/>
                    <a:pt x="115" y="17"/>
                    <a:pt x="116" y="18"/>
                  </a:cubicBezTo>
                  <a:cubicBezTo>
                    <a:pt x="116" y="18"/>
                    <a:pt x="116" y="18"/>
                    <a:pt x="116" y="19"/>
                  </a:cubicBezTo>
                  <a:cubicBezTo>
                    <a:pt x="117" y="19"/>
                    <a:pt x="117" y="19"/>
                    <a:pt x="117" y="19"/>
                  </a:cubicBezTo>
                  <a:cubicBezTo>
                    <a:pt x="117" y="19"/>
                    <a:pt x="117" y="19"/>
                    <a:pt x="117" y="19"/>
                  </a:cubicBezTo>
                  <a:cubicBezTo>
                    <a:pt x="119" y="19"/>
                    <a:pt x="119" y="19"/>
                    <a:pt x="119" y="19"/>
                  </a:cubicBezTo>
                  <a:cubicBezTo>
                    <a:pt x="123" y="20"/>
                    <a:pt x="123" y="20"/>
                    <a:pt x="123" y="20"/>
                  </a:cubicBezTo>
                  <a:cubicBezTo>
                    <a:pt x="128" y="22"/>
                    <a:pt x="132" y="23"/>
                    <a:pt x="137" y="26"/>
                  </a:cubicBezTo>
                  <a:cubicBezTo>
                    <a:pt x="137" y="26"/>
                    <a:pt x="136" y="24"/>
                    <a:pt x="132" y="22"/>
                  </a:cubicBezTo>
                  <a:cubicBezTo>
                    <a:pt x="130" y="21"/>
                    <a:pt x="127" y="20"/>
                    <a:pt x="124" y="19"/>
                  </a:cubicBezTo>
                  <a:cubicBezTo>
                    <a:pt x="119" y="18"/>
                    <a:pt x="119" y="18"/>
                    <a:pt x="119" y="18"/>
                  </a:cubicBezTo>
                  <a:cubicBezTo>
                    <a:pt x="118" y="17"/>
                    <a:pt x="117" y="17"/>
                    <a:pt x="117" y="16"/>
                  </a:cubicBezTo>
                  <a:cubicBezTo>
                    <a:pt x="117" y="16"/>
                    <a:pt x="117" y="15"/>
                    <a:pt x="117" y="14"/>
                  </a:cubicBezTo>
                  <a:cubicBezTo>
                    <a:pt x="117" y="13"/>
                    <a:pt x="116" y="14"/>
                    <a:pt x="116" y="13"/>
                  </a:cubicBezTo>
                  <a:cubicBezTo>
                    <a:pt x="116" y="12"/>
                    <a:pt x="116" y="11"/>
                    <a:pt x="116" y="10"/>
                  </a:cubicBezTo>
                  <a:cubicBezTo>
                    <a:pt x="116" y="10"/>
                    <a:pt x="116" y="9"/>
                    <a:pt x="116" y="9"/>
                  </a:cubicBezTo>
                  <a:cubicBezTo>
                    <a:pt x="116" y="8"/>
                    <a:pt x="116" y="8"/>
                    <a:pt x="116" y="8"/>
                  </a:cubicBezTo>
                  <a:cubicBezTo>
                    <a:pt x="114" y="8"/>
                    <a:pt x="113" y="10"/>
                    <a:pt x="111" y="11"/>
                  </a:cubicBezTo>
                  <a:cubicBezTo>
                    <a:pt x="110" y="12"/>
                    <a:pt x="110" y="13"/>
                    <a:pt x="109" y="14"/>
                  </a:cubicBezTo>
                  <a:cubicBezTo>
                    <a:pt x="109" y="14"/>
                    <a:pt x="108" y="14"/>
                    <a:pt x="108" y="15"/>
                  </a:cubicBezTo>
                  <a:cubicBezTo>
                    <a:pt x="108" y="15"/>
                    <a:pt x="107" y="15"/>
                    <a:pt x="106" y="15"/>
                  </a:cubicBezTo>
                  <a:cubicBezTo>
                    <a:pt x="105" y="13"/>
                    <a:pt x="105" y="11"/>
                    <a:pt x="105" y="9"/>
                  </a:cubicBezTo>
                  <a:cubicBezTo>
                    <a:pt x="104" y="10"/>
                    <a:pt x="104" y="10"/>
                    <a:pt x="104" y="10"/>
                  </a:cubicBezTo>
                  <a:cubicBezTo>
                    <a:pt x="104" y="9"/>
                    <a:pt x="104" y="7"/>
                    <a:pt x="103" y="6"/>
                  </a:cubicBezTo>
                  <a:cubicBezTo>
                    <a:pt x="103" y="6"/>
                    <a:pt x="103" y="6"/>
                    <a:pt x="103" y="6"/>
                  </a:cubicBezTo>
                  <a:cubicBezTo>
                    <a:pt x="103" y="5"/>
                    <a:pt x="102" y="4"/>
                    <a:pt x="102" y="3"/>
                  </a:cubicBezTo>
                  <a:cubicBezTo>
                    <a:pt x="101" y="3"/>
                    <a:pt x="101" y="3"/>
                    <a:pt x="100" y="3"/>
                  </a:cubicBezTo>
                  <a:cubicBezTo>
                    <a:pt x="100" y="2"/>
                    <a:pt x="100" y="2"/>
                    <a:pt x="100" y="2"/>
                  </a:cubicBezTo>
                  <a:cubicBezTo>
                    <a:pt x="99" y="1"/>
                    <a:pt x="98" y="1"/>
                    <a:pt x="96" y="0"/>
                  </a:cubicBezTo>
                  <a:cubicBezTo>
                    <a:pt x="94" y="0"/>
                    <a:pt x="95" y="2"/>
                    <a:pt x="94" y="3"/>
                  </a:cubicBezTo>
                  <a:cubicBezTo>
                    <a:pt x="94" y="3"/>
                    <a:pt x="94" y="3"/>
                    <a:pt x="94" y="3"/>
                  </a:cubicBezTo>
                  <a:cubicBezTo>
                    <a:pt x="94" y="6"/>
                    <a:pt x="94" y="9"/>
                    <a:pt x="94" y="12"/>
                  </a:cubicBezTo>
                  <a:cubicBezTo>
                    <a:pt x="94" y="12"/>
                    <a:pt x="94" y="13"/>
                    <a:pt x="93" y="14"/>
                  </a:cubicBezTo>
                  <a:cubicBezTo>
                    <a:pt x="93" y="14"/>
                    <a:pt x="92" y="14"/>
                    <a:pt x="91" y="14"/>
                  </a:cubicBezTo>
                  <a:cubicBezTo>
                    <a:pt x="87" y="14"/>
                    <a:pt x="87" y="14"/>
                    <a:pt x="87" y="14"/>
                  </a:cubicBezTo>
                  <a:cubicBezTo>
                    <a:pt x="87" y="14"/>
                    <a:pt x="87" y="14"/>
                    <a:pt x="87" y="14"/>
                  </a:cubicBezTo>
                  <a:cubicBezTo>
                    <a:pt x="87" y="14"/>
                    <a:pt x="85" y="14"/>
                    <a:pt x="83" y="14"/>
                  </a:cubicBezTo>
                  <a:cubicBezTo>
                    <a:pt x="83" y="14"/>
                    <a:pt x="81" y="14"/>
                    <a:pt x="79" y="14"/>
                  </a:cubicBezTo>
                  <a:cubicBezTo>
                    <a:pt x="79" y="14"/>
                    <a:pt x="79" y="14"/>
                    <a:pt x="79" y="14"/>
                  </a:cubicBezTo>
                  <a:cubicBezTo>
                    <a:pt x="78" y="14"/>
                    <a:pt x="77" y="15"/>
                    <a:pt x="76" y="15"/>
                  </a:cubicBezTo>
                  <a:cubicBezTo>
                    <a:pt x="75" y="15"/>
                    <a:pt x="75" y="15"/>
                    <a:pt x="75" y="15"/>
                  </a:cubicBezTo>
                  <a:cubicBezTo>
                    <a:pt x="75" y="15"/>
                    <a:pt x="73" y="16"/>
                    <a:pt x="72" y="16"/>
                  </a:cubicBezTo>
                  <a:cubicBezTo>
                    <a:pt x="72" y="16"/>
                    <a:pt x="72" y="16"/>
                    <a:pt x="72" y="16"/>
                  </a:cubicBezTo>
                  <a:cubicBezTo>
                    <a:pt x="71" y="16"/>
                    <a:pt x="71" y="16"/>
                    <a:pt x="70" y="17"/>
                  </a:cubicBezTo>
                  <a:cubicBezTo>
                    <a:pt x="70" y="17"/>
                    <a:pt x="70" y="17"/>
                    <a:pt x="70" y="17"/>
                  </a:cubicBezTo>
                  <a:cubicBezTo>
                    <a:pt x="68" y="17"/>
                    <a:pt x="67" y="18"/>
                    <a:pt x="66" y="18"/>
                  </a:cubicBezTo>
                  <a:cubicBezTo>
                    <a:pt x="66" y="18"/>
                    <a:pt x="69" y="17"/>
                    <a:pt x="68" y="18"/>
                  </a:cubicBezTo>
                  <a:cubicBezTo>
                    <a:pt x="61" y="20"/>
                    <a:pt x="55" y="23"/>
                    <a:pt x="50" y="27"/>
                  </a:cubicBezTo>
                  <a:cubicBezTo>
                    <a:pt x="50" y="27"/>
                    <a:pt x="50" y="27"/>
                    <a:pt x="50" y="27"/>
                  </a:cubicBezTo>
                  <a:cubicBezTo>
                    <a:pt x="50" y="27"/>
                    <a:pt x="50" y="28"/>
                    <a:pt x="50" y="28"/>
                  </a:cubicBezTo>
                  <a:cubicBezTo>
                    <a:pt x="50" y="28"/>
                    <a:pt x="50" y="28"/>
                    <a:pt x="50" y="28"/>
                  </a:cubicBezTo>
                  <a:cubicBezTo>
                    <a:pt x="50" y="28"/>
                    <a:pt x="50" y="28"/>
                    <a:pt x="49" y="28"/>
                  </a:cubicBezTo>
                  <a:cubicBezTo>
                    <a:pt x="50" y="27"/>
                    <a:pt x="50" y="27"/>
                    <a:pt x="50" y="27"/>
                  </a:cubicBezTo>
                  <a:cubicBezTo>
                    <a:pt x="49" y="27"/>
                    <a:pt x="49" y="27"/>
                    <a:pt x="49" y="27"/>
                  </a:cubicBezTo>
                  <a:cubicBezTo>
                    <a:pt x="49" y="27"/>
                    <a:pt x="50" y="26"/>
                    <a:pt x="49" y="26"/>
                  </a:cubicBezTo>
                  <a:cubicBezTo>
                    <a:pt x="49" y="26"/>
                    <a:pt x="48" y="25"/>
                    <a:pt x="48" y="25"/>
                  </a:cubicBezTo>
                  <a:cubicBezTo>
                    <a:pt x="48" y="25"/>
                    <a:pt x="48" y="25"/>
                    <a:pt x="48" y="25"/>
                  </a:cubicBezTo>
                  <a:cubicBezTo>
                    <a:pt x="48" y="25"/>
                    <a:pt x="47" y="25"/>
                    <a:pt x="47" y="24"/>
                  </a:cubicBezTo>
                  <a:cubicBezTo>
                    <a:pt x="47" y="24"/>
                    <a:pt x="46" y="23"/>
                    <a:pt x="46" y="23"/>
                  </a:cubicBezTo>
                  <a:cubicBezTo>
                    <a:pt x="45" y="23"/>
                    <a:pt x="45" y="22"/>
                    <a:pt x="44" y="21"/>
                  </a:cubicBezTo>
                  <a:cubicBezTo>
                    <a:pt x="44" y="22"/>
                    <a:pt x="44" y="22"/>
                    <a:pt x="44" y="22"/>
                  </a:cubicBezTo>
                  <a:cubicBezTo>
                    <a:pt x="44" y="21"/>
                    <a:pt x="43" y="22"/>
                    <a:pt x="43" y="22"/>
                  </a:cubicBezTo>
                  <a:cubicBezTo>
                    <a:pt x="44" y="22"/>
                    <a:pt x="43" y="21"/>
                    <a:pt x="43" y="21"/>
                  </a:cubicBezTo>
                  <a:cubicBezTo>
                    <a:pt x="43" y="21"/>
                    <a:pt x="42" y="20"/>
                    <a:pt x="42" y="20"/>
                  </a:cubicBezTo>
                  <a:cubicBezTo>
                    <a:pt x="42" y="20"/>
                    <a:pt x="42" y="20"/>
                    <a:pt x="42" y="20"/>
                  </a:cubicBezTo>
                  <a:cubicBezTo>
                    <a:pt x="42" y="19"/>
                    <a:pt x="41" y="19"/>
                    <a:pt x="41" y="19"/>
                  </a:cubicBezTo>
                  <a:cubicBezTo>
                    <a:pt x="41" y="19"/>
                    <a:pt x="40" y="19"/>
                    <a:pt x="40" y="19"/>
                  </a:cubicBezTo>
                  <a:cubicBezTo>
                    <a:pt x="40" y="19"/>
                    <a:pt x="40" y="19"/>
                    <a:pt x="40" y="18"/>
                  </a:cubicBezTo>
                  <a:cubicBezTo>
                    <a:pt x="40" y="18"/>
                    <a:pt x="39" y="18"/>
                    <a:pt x="39" y="18"/>
                  </a:cubicBezTo>
                  <a:cubicBezTo>
                    <a:pt x="38" y="17"/>
                    <a:pt x="37" y="17"/>
                    <a:pt x="36" y="16"/>
                  </a:cubicBezTo>
                  <a:cubicBezTo>
                    <a:pt x="35" y="16"/>
                    <a:pt x="35" y="16"/>
                    <a:pt x="35" y="16"/>
                  </a:cubicBezTo>
                  <a:cubicBezTo>
                    <a:pt x="34" y="15"/>
                    <a:pt x="33" y="15"/>
                    <a:pt x="32" y="15"/>
                  </a:cubicBezTo>
                  <a:cubicBezTo>
                    <a:pt x="32" y="15"/>
                    <a:pt x="32" y="15"/>
                    <a:pt x="32" y="15"/>
                  </a:cubicBezTo>
                  <a:cubicBezTo>
                    <a:pt x="32" y="16"/>
                    <a:pt x="31" y="15"/>
                    <a:pt x="31" y="15"/>
                  </a:cubicBezTo>
                  <a:cubicBezTo>
                    <a:pt x="31" y="15"/>
                    <a:pt x="31" y="15"/>
                    <a:pt x="30" y="15"/>
                  </a:cubicBezTo>
                  <a:cubicBezTo>
                    <a:pt x="30" y="15"/>
                    <a:pt x="30" y="15"/>
                    <a:pt x="30" y="15"/>
                  </a:cubicBezTo>
                  <a:cubicBezTo>
                    <a:pt x="29" y="15"/>
                    <a:pt x="29" y="15"/>
                    <a:pt x="28" y="14"/>
                  </a:cubicBezTo>
                  <a:cubicBezTo>
                    <a:pt x="28" y="15"/>
                    <a:pt x="28" y="15"/>
                    <a:pt x="28" y="15"/>
                  </a:cubicBezTo>
                  <a:cubicBezTo>
                    <a:pt x="28" y="15"/>
                    <a:pt x="27" y="15"/>
                    <a:pt x="27" y="14"/>
                  </a:cubicBezTo>
                  <a:cubicBezTo>
                    <a:pt x="27" y="15"/>
                    <a:pt x="26" y="14"/>
                    <a:pt x="25" y="15"/>
                  </a:cubicBezTo>
                  <a:cubicBezTo>
                    <a:pt x="25" y="15"/>
                    <a:pt x="25" y="15"/>
                    <a:pt x="25" y="14"/>
                  </a:cubicBezTo>
                  <a:cubicBezTo>
                    <a:pt x="24" y="14"/>
                    <a:pt x="24" y="15"/>
                    <a:pt x="23" y="15"/>
                  </a:cubicBezTo>
                  <a:cubicBezTo>
                    <a:pt x="23" y="15"/>
                    <a:pt x="23" y="15"/>
                    <a:pt x="23" y="15"/>
                  </a:cubicBezTo>
                  <a:cubicBezTo>
                    <a:pt x="23" y="15"/>
                    <a:pt x="23" y="15"/>
                    <a:pt x="23" y="15"/>
                  </a:cubicBezTo>
                  <a:cubicBezTo>
                    <a:pt x="22" y="15"/>
                    <a:pt x="21" y="16"/>
                    <a:pt x="20" y="16"/>
                  </a:cubicBezTo>
                  <a:cubicBezTo>
                    <a:pt x="18" y="17"/>
                    <a:pt x="17" y="17"/>
                    <a:pt x="16" y="18"/>
                  </a:cubicBezTo>
                  <a:cubicBezTo>
                    <a:pt x="16" y="19"/>
                    <a:pt x="16" y="19"/>
                    <a:pt x="16" y="19"/>
                  </a:cubicBezTo>
                  <a:cubicBezTo>
                    <a:pt x="15" y="19"/>
                    <a:pt x="15" y="20"/>
                    <a:pt x="14" y="19"/>
                  </a:cubicBezTo>
                  <a:cubicBezTo>
                    <a:pt x="14" y="20"/>
                    <a:pt x="14" y="20"/>
                    <a:pt x="14" y="20"/>
                  </a:cubicBezTo>
                  <a:cubicBezTo>
                    <a:pt x="14" y="20"/>
                    <a:pt x="14" y="21"/>
                    <a:pt x="13" y="21"/>
                  </a:cubicBezTo>
                  <a:cubicBezTo>
                    <a:pt x="13" y="21"/>
                    <a:pt x="13" y="21"/>
                    <a:pt x="13" y="21"/>
                  </a:cubicBezTo>
                  <a:cubicBezTo>
                    <a:pt x="13" y="22"/>
                    <a:pt x="13" y="22"/>
                    <a:pt x="12" y="23"/>
                  </a:cubicBezTo>
                  <a:cubicBezTo>
                    <a:pt x="12" y="23"/>
                    <a:pt x="13" y="23"/>
                    <a:pt x="13" y="23"/>
                  </a:cubicBezTo>
                  <a:cubicBezTo>
                    <a:pt x="13" y="23"/>
                    <a:pt x="12" y="23"/>
                    <a:pt x="12" y="23"/>
                  </a:cubicBezTo>
                  <a:cubicBezTo>
                    <a:pt x="12" y="23"/>
                    <a:pt x="12" y="23"/>
                    <a:pt x="12" y="23"/>
                  </a:cubicBezTo>
                  <a:cubicBezTo>
                    <a:pt x="12" y="24"/>
                    <a:pt x="11" y="26"/>
                    <a:pt x="10" y="27"/>
                  </a:cubicBezTo>
                  <a:cubicBezTo>
                    <a:pt x="10" y="28"/>
                    <a:pt x="11" y="27"/>
                    <a:pt x="10" y="28"/>
                  </a:cubicBezTo>
                  <a:cubicBezTo>
                    <a:pt x="11" y="28"/>
                    <a:pt x="10" y="28"/>
                    <a:pt x="10" y="28"/>
                  </a:cubicBezTo>
                  <a:cubicBezTo>
                    <a:pt x="10" y="28"/>
                    <a:pt x="11" y="29"/>
                    <a:pt x="11" y="29"/>
                  </a:cubicBezTo>
                  <a:cubicBezTo>
                    <a:pt x="10" y="29"/>
                    <a:pt x="10" y="29"/>
                    <a:pt x="10" y="29"/>
                  </a:cubicBezTo>
                  <a:cubicBezTo>
                    <a:pt x="10" y="30"/>
                    <a:pt x="10" y="30"/>
                    <a:pt x="10" y="30"/>
                  </a:cubicBezTo>
                  <a:cubicBezTo>
                    <a:pt x="10" y="30"/>
                    <a:pt x="10" y="30"/>
                    <a:pt x="10" y="30"/>
                  </a:cubicBezTo>
                  <a:cubicBezTo>
                    <a:pt x="10" y="31"/>
                    <a:pt x="10" y="31"/>
                    <a:pt x="9" y="32"/>
                  </a:cubicBezTo>
                  <a:cubicBezTo>
                    <a:pt x="9" y="35"/>
                    <a:pt x="9" y="38"/>
                    <a:pt x="10" y="41"/>
                  </a:cubicBezTo>
                  <a:cubicBezTo>
                    <a:pt x="10" y="44"/>
                    <a:pt x="11" y="47"/>
                    <a:pt x="13" y="49"/>
                  </a:cubicBezTo>
                  <a:cubicBezTo>
                    <a:pt x="14" y="50"/>
                    <a:pt x="14" y="50"/>
                    <a:pt x="14" y="50"/>
                  </a:cubicBezTo>
                  <a:cubicBezTo>
                    <a:pt x="14" y="50"/>
                    <a:pt x="14" y="50"/>
                    <a:pt x="14" y="50"/>
                  </a:cubicBezTo>
                  <a:cubicBezTo>
                    <a:pt x="14" y="51"/>
                    <a:pt x="14" y="51"/>
                    <a:pt x="14" y="51"/>
                  </a:cubicBezTo>
                  <a:cubicBezTo>
                    <a:pt x="15" y="52"/>
                    <a:pt x="15" y="53"/>
                    <a:pt x="16" y="54"/>
                  </a:cubicBezTo>
                  <a:cubicBezTo>
                    <a:pt x="16" y="54"/>
                    <a:pt x="16" y="53"/>
                    <a:pt x="16" y="54"/>
                  </a:cubicBezTo>
                  <a:cubicBezTo>
                    <a:pt x="16" y="54"/>
                    <a:pt x="16" y="54"/>
                    <a:pt x="16" y="54"/>
                  </a:cubicBezTo>
                  <a:cubicBezTo>
                    <a:pt x="16" y="54"/>
                    <a:pt x="16" y="54"/>
                    <a:pt x="16" y="54"/>
                  </a:cubicBezTo>
                  <a:cubicBezTo>
                    <a:pt x="16" y="54"/>
                    <a:pt x="16" y="54"/>
                    <a:pt x="16" y="54"/>
                  </a:cubicBezTo>
                  <a:cubicBezTo>
                    <a:pt x="18" y="57"/>
                    <a:pt x="21" y="58"/>
                    <a:pt x="23" y="60"/>
                  </a:cubicBezTo>
                  <a:cubicBezTo>
                    <a:pt x="24" y="60"/>
                    <a:pt x="25" y="61"/>
                    <a:pt x="25" y="61"/>
                  </a:cubicBezTo>
                  <a:cubicBezTo>
                    <a:pt x="27" y="61"/>
                    <a:pt x="29" y="61"/>
                    <a:pt x="31" y="61"/>
                  </a:cubicBezTo>
                  <a:cubicBezTo>
                    <a:pt x="30" y="63"/>
                    <a:pt x="30" y="65"/>
                    <a:pt x="30" y="66"/>
                  </a:cubicBezTo>
                  <a:cubicBezTo>
                    <a:pt x="30" y="65"/>
                    <a:pt x="30" y="67"/>
                    <a:pt x="31" y="65"/>
                  </a:cubicBezTo>
                  <a:cubicBezTo>
                    <a:pt x="31" y="67"/>
                    <a:pt x="31" y="67"/>
                    <a:pt x="31" y="67"/>
                  </a:cubicBezTo>
                  <a:cubicBezTo>
                    <a:pt x="31" y="66"/>
                    <a:pt x="31" y="65"/>
                    <a:pt x="31" y="66"/>
                  </a:cubicBezTo>
                  <a:cubicBezTo>
                    <a:pt x="31" y="67"/>
                    <a:pt x="30" y="69"/>
                    <a:pt x="30" y="69"/>
                  </a:cubicBezTo>
                  <a:cubicBezTo>
                    <a:pt x="30" y="71"/>
                    <a:pt x="29" y="72"/>
                    <a:pt x="29" y="74"/>
                  </a:cubicBezTo>
                  <a:cubicBezTo>
                    <a:pt x="29" y="73"/>
                    <a:pt x="29" y="75"/>
                    <a:pt x="30" y="74"/>
                  </a:cubicBezTo>
                  <a:cubicBezTo>
                    <a:pt x="29" y="77"/>
                    <a:pt x="29" y="77"/>
                    <a:pt x="29" y="77"/>
                  </a:cubicBezTo>
                  <a:cubicBezTo>
                    <a:pt x="29" y="78"/>
                    <a:pt x="29" y="78"/>
                    <a:pt x="29" y="79"/>
                  </a:cubicBezTo>
                  <a:cubicBezTo>
                    <a:pt x="29" y="79"/>
                    <a:pt x="29" y="79"/>
                    <a:pt x="28" y="79"/>
                  </a:cubicBezTo>
                  <a:cubicBezTo>
                    <a:pt x="28" y="80"/>
                    <a:pt x="28" y="83"/>
                    <a:pt x="29" y="83"/>
                  </a:cubicBezTo>
                  <a:cubicBezTo>
                    <a:pt x="29" y="83"/>
                    <a:pt x="29" y="82"/>
                    <a:pt x="29" y="83"/>
                  </a:cubicBezTo>
                  <a:cubicBezTo>
                    <a:pt x="29" y="84"/>
                    <a:pt x="29" y="84"/>
                    <a:pt x="29" y="85"/>
                  </a:cubicBezTo>
                  <a:cubicBezTo>
                    <a:pt x="29" y="85"/>
                    <a:pt x="29" y="85"/>
                    <a:pt x="29" y="85"/>
                  </a:cubicBezTo>
                  <a:cubicBezTo>
                    <a:pt x="29" y="86"/>
                    <a:pt x="29" y="88"/>
                    <a:pt x="29" y="87"/>
                  </a:cubicBezTo>
                  <a:cubicBezTo>
                    <a:pt x="29" y="87"/>
                    <a:pt x="29" y="87"/>
                    <a:pt x="29" y="86"/>
                  </a:cubicBezTo>
                  <a:cubicBezTo>
                    <a:pt x="29" y="87"/>
                    <a:pt x="29" y="89"/>
                    <a:pt x="29" y="90"/>
                  </a:cubicBezTo>
                  <a:cubicBezTo>
                    <a:pt x="29" y="90"/>
                    <a:pt x="29" y="90"/>
                    <a:pt x="29" y="90"/>
                  </a:cubicBezTo>
                  <a:cubicBezTo>
                    <a:pt x="29" y="91"/>
                    <a:pt x="29" y="93"/>
                    <a:pt x="29" y="95"/>
                  </a:cubicBezTo>
                  <a:cubicBezTo>
                    <a:pt x="29" y="95"/>
                    <a:pt x="30" y="95"/>
                    <a:pt x="29" y="95"/>
                  </a:cubicBezTo>
                  <a:cubicBezTo>
                    <a:pt x="30" y="97"/>
                    <a:pt x="30" y="100"/>
                    <a:pt x="31" y="102"/>
                  </a:cubicBezTo>
                  <a:cubicBezTo>
                    <a:pt x="31" y="102"/>
                    <a:pt x="31" y="102"/>
                    <a:pt x="31" y="102"/>
                  </a:cubicBezTo>
                  <a:cubicBezTo>
                    <a:pt x="31" y="103"/>
                    <a:pt x="32" y="103"/>
                    <a:pt x="32" y="104"/>
                  </a:cubicBezTo>
                  <a:cubicBezTo>
                    <a:pt x="32" y="104"/>
                    <a:pt x="32" y="105"/>
                    <a:pt x="32" y="106"/>
                  </a:cubicBezTo>
                  <a:cubicBezTo>
                    <a:pt x="32" y="106"/>
                    <a:pt x="32" y="106"/>
                    <a:pt x="32" y="106"/>
                  </a:cubicBezTo>
                  <a:cubicBezTo>
                    <a:pt x="33" y="108"/>
                    <a:pt x="34" y="112"/>
                    <a:pt x="35" y="114"/>
                  </a:cubicBezTo>
                  <a:cubicBezTo>
                    <a:pt x="35" y="114"/>
                    <a:pt x="35" y="114"/>
                    <a:pt x="35" y="115"/>
                  </a:cubicBezTo>
                  <a:cubicBezTo>
                    <a:pt x="35" y="115"/>
                    <a:pt x="34" y="115"/>
                    <a:pt x="32" y="117"/>
                  </a:cubicBezTo>
                  <a:cubicBezTo>
                    <a:pt x="29" y="119"/>
                    <a:pt x="27" y="124"/>
                    <a:pt x="24" y="128"/>
                  </a:cubicBezTo>
                  <a:cubicBezTo>
                    <a:pt x="24" y="128"/>
                    <a:pt x="25" y="128"/>
                    <a:pt x="24" y="129"/>
                  </a:cubicBezTo>
                  <a:cubicBezTo>
                    <a:pt x="22" y="132"/>
                    <a:pt x="19" y="138"/>
                    <a:pt x="19" y="143"/>
                  </a:cubicBezTo>
                  <a:cubicBezTo>
                    <a:pt x="19" y="143"/>
                    <a:pt x="19" y="143"/>
                    <a:pt x="19" y="143"/>
                  </a:cubicBezTo>
                  <a:cubicBezTo>
                    <a:pt x="19" y="144"/>
                    <a:pt x="18" y="145"/>
                    <a:pt x="18" y="146"/>
                  </a:cubicBezTo>
                  <a:cubicBezTo>
                    <a:pt x="18" y="146"/>
                    <a:pt x="18" y="146"/>
                    <a:pt x="18" y="146"/>
                  </a:cubicBezTo>
                  <a:cubicBezTo>
                    <a:pt x="18" y="146"/>
                    <a:pt x="18" y="148"/>
                    <a:pt x="17" y="148"/>
                  </a:cubicBezTo>
                  <a:cubicBezTo>
                    <a:pt x="17" y="148"/>
                    <a:pt x="18" y="148"/>
                    <a:pt x="18" y="149"/>
                  </a:cubicBezTo>
                  <a:cubicBezTo>
                    <a:pt x="17" y="149"/>
                    <a:pt x="17" y="149"/>
                    <a:pt x="17" y="149"/>
                  </a:cubicBezTo>
                  <a:cubicBezTo>
                    <a:pt x="16" y="151"/>
                    <a:pt x="17" y="153"/>
                    <a:pt x="16" y="156"/>
                  </a:cubicBezTo>
                  <a:cubicBezTo>
                    <a:pt x="16" y="155"/>
                    <a:pt x="16" y="155"/>
                    <a:pt x="16" y="155"/>
                  </a:cubicBezTo>
                  <a:cubicBezTo>
                    <a:pt x="15" y="159"/>
                    <a:pt x="15" y="163"/>
                    <a:pt x="15" y="167"/>
                  </a:cubicBezTo>
                  <a:cubicBezTo>
                    <a:pt x="15" y="167"/>
                    <a:pt x="15" y="167"/>
                    <a:pt x="15" y="167"/>
                  </a:cubicBezTo>
                  <a:cubicBezTo>
                    <a:pt x="15" y="167"/>
                    <a:pt x="15" y="169"/>
                    <a:pt x="15" y="170"/>
                  </a:cubicBezTo>
                  <a:cubicBezTo>
                    <a:pt x="15" y="170"/>
                    <a:pt x="14" y="172"/>
                    <a:pt x="14" y="173"/>
                  </a:cubicBezTo>
                  <a:cubicBezTo>
                    <a:pt x="14" y="173"/>
                    <a:pt x="14" y="173"/>
                    <a:pt x="14" y="173"/>
                  </a:cubicBezTo>
                  <a:cubicBezTo>
                    <a:pt x="14" y="174"/>
                    <a:pt x="15" y="174"/>
                    <a:pt x="14" y="175"/>
                  </a:cubicBezTo>
                  <a:cubicBezTo>
                    <a:pt x="14" y="175"/>
                    <a:pt x="14" y="175"/>
                    <a:pt x="14" y="175"/>
                  </a:cubicBezTo>
                  <a:cubicBezTo>
                    <a:pt x="14" y="176"/>
                    <a:pt x="15" y="177"/>
                    <a:pt x="14" y="177"/>
                  </a:cubicBezTo>
                  <a:cubicBezTo>
                    <a:pt x="14" y="177"/>
                    <a:pt x="14" y="177"/>
                    <a:pt x="14" y="177"/>
                  </a:cubicBezTo>
                  <a:cubicBezTo>
                    <a:pt x="14" y="178"/>
                    <a:pt x="14" y="179"/>
                    <a:pt x="14" y="179"/>
                  </a:cubicBezTo>
                  <a:cubicBezTo>
                    <a:pt x="14" y="179"/>
                    <a:pt x="14" y="179"/>
                    <a:pt x="14" y="179"/>
                  </a:cubicBezTo>
                  <a:cubicBezTo>
                    <a:pt x="14" y="181"/>
                    <a:pt x="14" y="182"/>
                    <a:pt x="14" y="182"/>
                  </a:cubicBezTo>
                  <a:cubicBezTo>
                    <a:pt x="14" y="182"/>
                    <a:pt x="14" y="180"/>
                    <a:pt x="15" y="181"/>
                  </a:cubicBezTo>
                  <a:cubicBezTo>
                    <a:pt x="14" y="186"/>
                    <a:pt x="14" y="191"/>
                    <a:pt x="15" y="197"/>
                  </a:cubicBezTo>
                  <a:cubicBezTo>
                    <a:pt x="15" y="197"/>
                    <a:pt x="15" y="198"/>
                    <a:pt x="15" y="198"/>
                  </a:cubicBezTo>
                  <a:cubicBezTo>
                    <a:pt x="15" y="198"/>
                    <a:pt x="15" y="200"/>
                    <a:pt x="15" y="200"/>
                  </a:cubicBezTo>
                  <a:cubicBezTo>
                    <a:pt x="15" y="200"/>
                    <a:pt x="15" y="200"/>
                    <a:pt x="15" y="201"/>
                  </a:cubicBezTo>
                  <a:cubicBezTo>
                    <a:pt x="15" y="202"/>
                    <a:pt x="15" y="202"/>
                    <a:pt x="15" y="203"/>
                  </a:cubicBezTo>
                  <a:cubicBezTo>
                    <a:pt x="15" y="202"/>
                    <a:pt x="15" y="202"/>
                    <a:pt x="15" y="202"/>
                  </a:cubicBezTo>
                  <a:cubicBezTo>
                    <a:pt x="15" y="203"/>
                    <a:pt x="15" y="204"/>
                    <a:pt x="15" y="206"/>
                  </a:cubicBezTo>
                  <a:cubicBezTo>
                    <a:pt x="15" y="205"/>
                    <a:pt x="15" y="205"/>
                    <a:pt x="15" y="205"/>
                  </a:cubicBezTo>
                  <a:cubicBezTo>
                    <a:pt x="15" y="206"/>
                    <a:pt x="15" y="207"/>
                    <a:pt x="15" y="208"/>
                  </a:cubicBezTo>
                  <a:cubicBezTo>
                    <a:pt x="15" y="208"/>
                    <a:pt x="15" y="208"/>
                    <a:pt x="15" y="208"/>
                  </a:cubicBezTo>
                  <a:cubicBezTo>
                    <a:pt x="16" y="209"/>
                    <a:pt x="15" y="208"/>
                    <a:pt x="15" y="210"/>
                  </a:cubicBezTo>
                  <a:cubicBezTo>
                    <a:pt x="15" y="209"/>
                    <a:pt x="15" y="209"/>
                    <a:pt x="15" y="209"/>
                  </a:cubicBezTo>
                  <a:cubicBezTo>
                    <a:pt x="15" y="211"/>
                    <a:pt x="15" y="212"/>
                    <a:pt x="15" y="214"/>
                  </a:cubicBezTo>
                  <a:cubicBezTo>
                    <a:pt x="14" y="214"/>
                    <a:pt x="13" y="214"/>
                    <a:pt x="11" y="215"/>
                  </a:cubicBezTo>
                  <a:cubicBezTo>
                    <a:pt x="11" y="215"/>
                    <a:pt x="12" y="215"/>
                    <a:pt x="10" y="215"/>
                  </a:cubicBezTo>
                  <a:cubicBezTo>
                    <a:pt x="10" y="215"/>
                    <a:pt x="8" y="216"/>
                    <a:pt x="8" y="215"/>
                  </a:cubicBezTo>
                  <a:cubicBezTo>
                    <a:pt x="7" y="216"/>
                    <a:pt x="5" y="216"/>
                    <a:pt x="4" y="217"/>
                  </a:cubicBezTo>
                  <a:cubicBezTo>
                    <a:pt x="5" y="217"/>
                    <a:pt x="4" y="218"/>
                    <a:pt x="5" y="217"/>
                  </a:cubicBezTo>
                  <a:cubicBezTo>
                    <a:pt x="5" y="217"/>
                    <a:pt x="5" y="218"/>
                    <a:pt x="5" y="218"/>
                  </a:cubicBezTo>
                  <a:cubicBezTo>
                    <a:pt x="5" y="218"/>
                    <a:pt x="5" y="217"/>
                    <a:pt x="5" y="218"/>
                  </a:cubicBezTo>
                  <a:cubicBezTo>
                    <a:pt x="5" y="218"/>
                    <a:pt x="3" y="219"/>
                    <a:pt x="3" y="219"/>
                  </a:cubicBezTo>
                  <a:cubicBezTo>
                    <a:pt x="2" y="220"/>
                    <a:pt x="1" y="220"/>
                    <a:pt x="1" y="222"/>
                  </a:cubicBezTo>
                  <a:cubicBezTo>
                    <a:pt x="1" y="221"/>
                    <a:pt x="1" y="222"/>
                    <a:pt x="2" y="222"/>
                  </a:cubicBezTo>
                  <a:cubicBezTo>
                    <a:pt x="1" y="223"/>
                    <a:pt x="1" y="223"/>
                    <a:pt x="0" y="224"/>
                  </a:cubicBezTo>
                  <a:cubicBezTo>
                    <a:pt x="0" y="225"/>
                    <a:pt x="1" y="224"/>
                    <a:pt x="1" y="225"/>
                  </a:cubicBezTo>
                  <a:cubicBezTo>
                    <a:pt x="0" y="225"/>
                    <a:pt x="0" y="225"/>
                    <a:pt x="0" y="226"/>
                  </a:cubicBezTo>
                  <a:cubicBezTo>
                    <a:pt x="0" y="226"/>
                    <a:pt x="0" y="228"/>
                    <a:pt x="1" y="228"/>
                  </a:cubicBezTo>
                  <a:cubicBezTo>
                    <a:pt x="1" y="228"/>
                    <a:pt x="1" y="227"/>
                    <a:pt x="1" y="228"/>
                  </a:cubicBezTo>
                  <a:cubicBezTo>
                    <a:pt x="1" y="229"/>
                    <a:pt x="1" y="229"/>
                    <a:pt x="1" y="230"/>
                  </a:cubicBezTo>
                  <a:cubicBezTo>
                    <a:pt x="2" y="230"/>
                    <a:pt x="2" y="230"/>
                    <a:pt x="2" y="230"/>
                  </a:cubicBezTo>
                  <a:cubicBezTo>
                    <a:pt x="2" y="230"/>
                    <a:pt x="2" y="232"/>
                    <a:pt x="2" y="231"/>
                  </a:cubicBezTo>
                  <a:cubicBezTo>
                    <a:pt x="2" y="231"/>
                    <a:pt x="2" y="231"/>
                    <a:pt x="2" y="231"/>
                  </a:cubicBezTo>
                  <a:cubicBezTo>
                    <a:pt x="2" y="231"/>
                    <a:pt x="2" y="232"/>
                    <a:pt x="3" y="233"/>
                  </a:cubicBezTo>
                  <a:cubicBezTo>
                    <a:pt x="3" y="233"/>
                    <a:pt x="3" y="233"/>
                    <a:pt x="3" y="232"/>
                  </a:cubicBezTo>
                  <a:cubicBezTo>
                    <a:pt x="4" y="233"/>
                    <a:pt x="5" y="234"/>
                    <a:pt x="7" y="235"/>
                  </a:cubicBezTo>
                  <a:cubicBezTo>
                    <a:pt x="7" y="235"/>
                    <a:pt x="6" y="234"/>
                    <a:pt x="6" y="234"/>
                  </a:cubicBezTo>
                  <a:cubicBezTo>
                    <a:pt x="8" y="235"/>
                    <a:pt x="11" y="235"/>
                    <a:pt x="12" y="234"/>
                  </a:cubicBezTo>
                  <a:cubicBezTo>
                    <a:pt x="12" y="234"/>
                    <a:pt x="12" y="235"/>
                    <a:pt x="12" y="235"/>
                  </a:cubicBezTo>
                  <a:cubicBezTo>
                    <a:pt x="13" y="234"/>
                    <a:pt x="13" y="234"/>
                    <a:pt x="14" y="234"/>
                  </a:cubicBezTo>
                  <a:cubicBezTo>
                    <a:pt x="14" y="234"/>
                    <a:pt x="14" y="234"/>
                    <a:pt x="15" y="233"/>
                  </a:cubicBezTo>
                  <a:cubicBezTo>
                    <a:pt x="15" y="233"/>
                    <a:pt x="15" y="233"/>
                    <a:pt x="15" y="233"/>
                  </a:cubicBezTo>
                  <a:cubicBezTo>
                    <a:pt x="15" y="233"/>
                    <a:pt x="15" y="233"/>
                    <a:pt x="16" y="233"/>
                  </a:cubicBezTo>
                  <a:cubicBezTo>
                    <a:pt x="15" y="234"/>
                    <a:pt x="15" y="233"/>
                    <a:pt x="15" y="234"/>
                  </a:cubicBezTo>
                  <a:cubicBezTo>
                    <a:pt x="15" y="235"/>
                    <a:pt x="15" y="235"/>
                    <a:pt x="15" y="235"/>
                  </a:cubicBezTo>
                  <a:cubicBezTo>
                    <a:pt x="15" y="235"/>
                    <a:pt x="15" y="236"/>
                    <a:pt x="15" y="235"/>
                  </a:cubicBezTo>
                  <a:cubicBezTo>
                    <a:pt x="15" y="236"/>
                    <a:pt x="15" y="237"/>
                    <a:pt x="15" y="237"/>
                  </a:cubicBezTo>
                  <a:cubicBezTo>
                    <a:pt x="15" y="237"/>
                    <a:pt x="15" y="237"/>
                    <a:pt x="15" y="237"/>
                  </a:cubicBezTo>
                  <a:cubicBezTo>
                    <a:pt x="15" y="238"/>
                    <a:pt x="15" y="238"/>
                    <a:pt x="15" y="239"/>
                  </a:cubicBezTo>
                  <a:cubicBezTo>
                    <a:pt x="15" y="239"/>
                    <a:pt x="15" y="239"/>
                    <a:pt x="15" y="239"/>
                  </a:cubicBezTo>
                  <a:cubicBezTo>
                    <a:pt x="15" y="239"/>
                    <a:pt x="15" y="240"/>
                    <a:pt x="15" y="241"/>
                  </a:cubicBezTo>
                  <a:cubicBezTo>
                    <a:pt x="16" y="242"/>
                    <a:pt x="17" y="244"/>
                    <a:pt x="18" y="244"/>
                  </a:cubicBezTo>
                  <a:cubicBezTo>
                    <a:pt x="18" y="245"/>
                    <a:pt x="19" y="245"/>
                    <a:pt x="19" y="245"/>
                  </a:cubicBezTo>
                  <a:cubicBezTo>
                    <a:pt x="19" y="246"/>
                    <a:pt x="20" y="246"/>
                    <a:pt x="21" y="246"/>
                  </a:cubicBezTo>
                  <a:cubicBezTo>
                    <a:pt x="20" y="246"/>
                    <a:pt x="20" y="246"/>
                    <a:pt x="20" y="246"/>
                  </a:cubicBezTo>
                  <a:cubicBezTo>
                    <a:pt x="21" y="246"/>
                    <a:pt x="21" y="246"/>
                    <a:pt x="22" y="246"/>
                  </a:cubicBezTo>
                  <a:cubicBezTo>
                    <a:pt x="22" y="246"/>
                    <a:pt x="23" y="246"/>
                    <a:pt x="24" y="246"/>
                  </a:cubicBezTo>
                  <a:cubicBezTo>
                    <a:pt x="25" y="246"/>
                    <a:pt x="25" y="246"/>
                    <a:pt x="25" y="246"/>
                  </a:cubicBezTo>
                  <a:cubicBezTo>
                    <a:pt x="26" y="245"/>
                    <a:pt x="28" y="246"/>
                    <a:pt x="28" y="244"/>
                  </a:cubicBezTo>
                  <a:cubicBezTo>
                    <a:pt x="28" y="245"/>
                    <a:pt x="27" y="245"/>
                    <a:pt x="28" y="244"/>
                  </a:cubicBezTo>
                  <a:cubicBezTo>
                    <a:pt x="28" y="244"/>
                    <a:pt x="29" y="244"/>
                    <a:pt x="30" y="243"/>
                  </a:cubicBezTo>
                  <a:cubicBezTo>
                    <a:pt x="30" y="243"/>
                    <a:pt x="30" y="243"/>
                    <a:pt x="30" y="243"/>
                  </a:cubicBezTo>
                  <a:cubicBezTo>
                    <a:pt x="31" y="243"/>
                    <a:pt x="32" y="242"/>
                    <a:pt x="32" y="242"/>
                  </a:cubicBezTo>
                  <a:cubicBezTo>
                    <a:pt x="32" y="242"/>
                    <a:pt x="33" y="241"/>
                    <a:pt x="33" y="241"/>
                  </a:cubicBezTo>
                  <a:cubicBezTo>
                    <a:pt x="34" y="240"/>
                    <a:pt x="34" y="239"/>
                    <a:pt x="35" y="238"/>
                  </a:cubicBezTo>
                  <a:cubicBezTo>
                    <a:pt x="35" y="239"/>
                    <a:pt x="35" y="239"/>
                    <a:pt x="35" y="240"/>
                  </a:cubicBezTo>
                  <a:cubicBezTo>
                    <a:pt x="36" y="240"/>
                    <a:pt x="36" y="240"/>
                    <a:pt x="36" y="240"/>
                  </a:cubicBezTo>
                  <a:cubicBezTo>
                    <a:pt x="36" y="241"/>
                    <a:pt x="36" y="241"/>
                    <a:pt x="36" y="242"/>
                  </a:cubicBezTo>
                  <a:cubicBezTo>
                    <a:pt x="37" y="243"/>
                    <a:pt x="37" y="242"/>
                    <a:pt x="37" y="242"/>
                  </a:cubicBezTo>
                  <a:cubicBezTo>
                    <a:pt x="37" y="243"/>
                    <a:pt x="38" y="243"/>
                    <a:pt x="38" y="244"/>
                  </a:cubicBezTo>
                  <a:cubicBezTo>
                    <a:pt x="38" y="244"/>
                    <a:pt x="39" y="244"/>
                    <a:pt x="39" y="244"/>
                  </a:cubicBezTo>
                  <a:cubicBezTo>
                    <a:pt x="38" y="244"/>
                    <a:pt x="40" y="245"/>
                    <a:pt x="40" y="245"/>
                  </a:cubicBezTo>
                  <a:cubicBezTo>
                    <a:pt x="40" y="245"/>
                    <a:pt x="40" y="245"/>
                    <a:pt x="40" y="245"/>
                  </a:cubicBezTo>
                  <a:cubicBezTo>
                    <a:pt x="40" y="245"/>
                    <a:pt x="41" y="245"/>
                    <a:pt x="41" y="245"/>
                  </a:cubicBezTo>
                  <a:cubicBezTo>
                    <a:pt x="41" y="245"/>
                    <a:pt x="40" y="245"/>
                    <a:pt x="40" y="245"/>
                  </a:cubicBezTo>
                  <a:cubicBezTo>
                    <a:pt x="40" y="245"/>
                    <a:pt x="41" y="245"/>
                    <a:pt x="41" y="245"/>
                  </a:cubicBezTo>
                  <a:cubicBezTo>
                    <a:pt x="41" y="245"/>
                    <a:pt x="42" y="245"/>
                    <a:pt x="43" y="245"/>
                  </a:cubicBezTo>
                  <a:cubicBezTo>
                    <a:pt x="44" y="245"/>
                    <a:pt x="44" y="245"/>
                    <a:pt x="44" y="245"/>
                  </a:cubicBezTo>
                  <a:cubicBezTo>
                    <a:pt x="44" y="245"/>
                    <a:pt x="45" y="245"/>
                    <a:pt x="44" y="245"/>
                  </a:cubicBezTo>
                  <a:cubicBezTo>
                    <a:pt x="44" y="245"/>
                    <a:pt x="44" y="245"/>
                    <a:pt x="44" y="245"/>
                  </a:cubicBezTo>
                  <a:cubicBezTo>
                    <a:pt x="44" y="245"/>
                    <a:pt x="44" y="245"/>
                    <a:pt x="45" y="245"/>
                  </a:cubicBezTo>
                  <a:cubicBezTo>
                    <a:pt x="45" y="245"/>
                    <a:pt x="45" y="245"/>
                    <a:pt x="46" y="245"/>
                  </a:cubicBezTo>
                  <a:cubicBezTo>
                    <a:pt x="46" y="245"/>
                    <a:pt x="46" y="245"/>
                    <a:pt x="45" y="245"/>
                  </a:cubicBezTo>
                  <a:cubicBezTo>
                    <a:pt x="46" y="245"/>
                    <a:pt x="46" y="244"/>
                    <a:pt x="46" y="244"/>
                  </a:cubicBezTo>
                  <a:cubicBezTo>
                    <a:pt x="47" y="244"/>
                    <a:pt x="47" y="244"/>
                    <a:pt x="47" y="244"/>
                  </a:cubicBezTo>
                  <a:cubicBezTo>
                    <a:pt x="47" y="244"/>
                    <a:pt x="47" y="244"/>
                    <a:pt x="47" y="244"/>
                  </a:cubicBezTo>
                  <a:cubicBezTo>
                    <a:pt x="47" y="244"/>
                    <a:pt x="48" y="243"/>
                    <a:pt x="49" y="243"/>
                  </a:cubicBezTo>
                  <a:cubicBezTo>
                    <a:pt x="49" y="242"/>
                    <a:pt x="49" y="242"/>
                    <a:pt x="50" y="241"/>
                  </a:cubicBezTo>
                  <a:cubicBezTo>
                    <a:pt x="50" y="241"/>
                    <a:pt x="50" y="241"/>
                    <a:pt x="50" y="241"/>
                  </a:cubicBezTo>
                  <a:cubicBezTo>
                    <a:pt x="50" y="240"/>
                    <a:pt x="50" y="239"/>
                    <a:pt x="50" y="239"/>
                  </a:cubicBezTo>
                  <a:cubicBezTo>
                    <a:pt x="50" y="239"/>
                    <a:pt x="50" y="239"/>
                    <a:pt x="50" y="239"/>
                  </a:cubicBezTo>
                  <a:cubicBezTo>
                    <a:pt x="50" y="238"/>
                    <a:pt x="50" y="237"/>
                    <a:pt x="50" y="237"/>
                  </a:cubicBezTo>
                  <a:cubicBezTo>
                    <a:pt x="50" y="236"/>
                    <a:pt x="49" y="237"/>
                    <a:pt x="50" y="236"/>
                  </a:cubicBezTo>
                  <a:cubicBezTo>
                    <a:pt x="49" y="235"/>
                    <a:pt x="50" y="234"/>
                    <a:pt x="50" y="234"/>
                  </a:cubicBezTo>
                  <a:cubicBezTo>
                    <a:pt x="50" y="233"/>
                    <a:pt x="49" y="231"/>
                    <a:pt x="48" y="229"/>
                  </a:cubicBezTo>
                  <a:cubicBezTo>
                    <a:pt x="48" y="229"/>
                    <a:pt x="48" y="229"/>
                    <a:pt x="48" y="229"/>
                  </a:cubicBezTo>
                  <a:cubicBezTo>
                    <a:pt x="50" y="229"/>
                    <a:pt x="51" y="228"/>
                    <a:pt x="52" y="227"/>
                  </a:cubicBezTo>
                  <a:cubicBezTo>
                    <a:pt x="51" y="228"/>
                    <a:pt x="51" y="227"/>
                    <a:pt x="51" y="227"/>
                  </a:cubicBezTo>
                  <a:cubicBezTo>
                    <a:pt x="52" y="227"/>
                    <a:pt x="52" y="226"/>
                    <a:pt x="52" y="226"/>
                  </a:cubicBezTo>
                  <a:cubicBezTo>
                    <a:pt x="52" y="226"/>
                    <a:pt x="52" y="226"/>
                    <a:pt x="52" y="227"/>
                  </a:cubicBezTo>
                  <a:cubicBezTo>
                    <a:pt x="53" y="226"/>
                    <a:pt x="53" y="225"/>
                    <a:pt x="54" y="224"/>
                  </a:cubicBezTo>
                  <a:cubicBezTo>
                    <a:pt x="54" y="223"/>
                    <a:pt x="54" y="222"/>
                    <a:pt x="54" y="222"/>
                  </a:cubicBezTo>
                  <a:cubicBezTo>
                    <a:pt x="54" y="222"/>
                    <a:pt x="54" y="222"/>
                    <a:pt x="54" y="221"/>
                  </a:cubicBezTo>
                  <a:cubicBezTo>
                    <a:pt x="53" y="222"/>
                    <a:pt x="53" y="220"/>
                    <a:pt x="53" y="219"/>
                  </a:cubicBezTo>
                  <a:cubicBezTo>
                    <a:pt x="53" y="219"/>
                    <a:pt x="53" y="219"/>
                    <a:pt x="53" y="219"/>
                  </a:cubicBezTo>
                  <a:cubicBezTo>
                    <a:pt x="53" y="219"/>
                    <a:pt x="52" y="219"/>
                    <a:pt x="52" y="219"/>
                  </a:cubicBezTo>
                  <a:cubicBezTo>
                    <a:pt x="52" y="218"/>
                    <a:pt x="52" y="218"/>
                    <a:pt x="51" y="217"/>
                  </a:cubicBezTo>
                  <a:cubicBezTo>
                    <a:pt x="51" y="217"/>
                    <a:pt x="51" y="217"/>
                    <a:pt x="51" y="217"/>
                  </a:cubicBezTo>
                  <a:cubicBezTo>
                    <a:pt x="51" y="217"/>
                    <a:pt x="50" y="217"/>
                    <a:pt x="50" y="216"/>
                  </a:cubicBezTo>
                  <a:cubicBezTo>
                    <a:pt x="49" y="216"/>
                    <a:pt x="49" y="216"/>
                    <a:pt x="48" y="216"/>
                  </a:cubicBezTo>
                  <a:cubicBezTo>
                    <a:pt x="48" y="216"/>
                    <a:pt x="47" y="216"/>
                    <a:pt x="47" y="216"/>
                  </a:cubicBezTo>
                  <a:cubicBezTo>
                    <a:pt x="47" y="215"/>
                    <a:pt x="46" y="215"/>
                    <a:pt x="47" y="215"/>
                  </a:cubicBezTo>
                  <a:cubicBezTo>
                    <a:pt x="45" y="215"/>
                    <a:pt x="44" y="215"/>
                    <a:pt x="44" y="216"/>
                  </a:cubicBezTo>
                  <a:cubicBezTo>
                    <a:pt x="42" y="215"/>
                    <a:pt x="41" y="215"/>
                    <a:pt x="40" y="215"/>
                  </a:cubicBezTo>
                  <a:cubicBezTo>
                    <a:pt x="39" y="214"/>
                    <a:pt x="38" y="214"/>
                    <a:pt x="38" y="212"/>
                  </a:cubicBezTo>
                  <a:cubicBezTo>
                    <a:pt x="38" y="213"/>
                    <a:pt x="38" y="213"/>
                    <a:pt x="38" y="213"/>
                  </a:cubicBezTo>
                  <a:cubicBezTo>
                    <a:pt x="37" y="212"/>
                    <a:pt x="38" y="212"/>
                    <a:pt x="38" y="212"/>
                  </a:cubicBezTo>
                  <a:cubicBezTo>
                    <a:pt x="38" y="212"/>
                    <a:pt x="37" y="211"/>
                    <a:pt x="37" y="212"/>
                  </a:cubicBezTo>
                  <a:cubicBezTo>
                    <a:pt x="37" y="211"/>
                    <a:pt x="37" y="210"/>
                    <a:pt x="37" y="210"/>
                  </a:cubicBezTo>
                  <a:cubicBezTo>
                    <a:pt x="37" y="209"/>
                    <a:pt x="37" y="210"/>
                    <a:pt x="37" y="210"/>
                  </a:cubicBezTo>
                  <a:cubicBezTo>
                    <a:pt x="38" y="210"/>
                    <a:pt x="37" y="209"/>
                    <a:pt x="37" y="208"/>
                  </a:cubicBezTo>
                  <a:cubicBezTo>
                    <a:pt x="37" y="208"/>
                    <a:pt x="37" y="208"/>
                    <a:pt x="37" y="208"/>
                  </a:cubicBezTo>
                  <a:cubicBezTo>
                    <a:pt x="37" y="208"/>
                    <a:pt x="37" y="208"/>
                    <a:pt x="37" y="208"/>
                  </a:cubicBezTo>
                  <a:cubicBezTo>
                    <a:pt x="37" y="207"/>
                    <a:pt x="36" y="210"/>
                    <a:pt x="36" y="209"/>
                  </a:cubicBezTo>
                  <a:cubicBezTo>
                    <a:pt x="36" y="208"/>
                    <a:pt x="36" y="208"/>
                    <a:pt x="36" y="208"/>
                  </a:cubicBezTo>
                  <a:cubicBezTo>
                    <a:pt x="35" y="208"/>
                    <a:pt x="36" y="210"/>
                    <a:pt x="35" y="208"/>
                  </a:cubicBezTo>
                  <a:cubicBezTo>
                    <a:pt x="35" y="208"/>
                    <a:pt x="36" y="207"/>
                    <a:pt x="36" y="208"/>
                  </a:cubicBezTo>
                  <a:cubicBezTo>
                    <a:pt x="36" y="206"/>
                    <a:pt x="37" y="207"/>
                    <a:pt x="37" y="205"/>
                  </a:cubicBezTo>
                  <a:cubicBezTo>
                    <a:pt x="37" y="205"/>
                    <a:pt x="37" y="207"/>
                    <a:pt x="37" y="206"/>
                  </a:cubicBezTo>
                  <a:cubicBezTo>
                    <a:pt x="36" y="206"/>
                    <a:pt x="37" y="205"/>
                    <a:pt x="36" y="204"/>
                  </a:cubicBezTo>
                  <a:cubicBezTo>
                    <a:pt x="37" y="205"/>
                    <a:pt x="37" y="204"/>
                    <a:pt x="37" y="204"/>
                  </a:cubicBezTo>
                  <a:cubicBezTo>
                    <a:pt x="37" y="203"/>
                    <a:pt x="37" y="204"/>
                    <a:pt x="37" y="203"/>
                  </a:cubicBezTo>
                  <a:cubicBezTo>
                    <a:pt x="37" y="203"/>
                    <a:pt x="37" y="202"/>
                    <a:pt x="37" y="203"/>
                  </a:cubicBezTo>
                  <a:cubicBezTo>
                    <a:pt x="38" y="202"/>
                    <a:pt x="37" y="202"/>
                    <a:pt x="37" y="201"/>
                  </a:cubicBezTo>
                  <a:cubicBezTo>
                    <a:pt x="37" y="201"/>
                    <a:pt x="37" y="202"/>
                    <a:pt x="37" y="201"/>
                  </a:cubicBezTo>
                  <a:cubicBezTo>
                    <a:pt x="37" y="201"/>
                    <a:pt x="37" y="200"/>
                    <a:pt x="37" y="200"/>
                  </a:cubicBezTo>
                  <a:cubicBezTo>
                    <a:pt x="37" y="200"/>
                    <a:pt x="37" y="200"/>
                    <a:pt x="37" y="200"/>
                  </a:cubicBezTo>
                  <a:cubicBezTo>
                    <a:pt x="37" y="199"/>
                    <a:pt x="38" y="198"/>
                    <a:pt x="37" y="198"/>
                  </a:cubicBezTo>
                  <a:cubicBezTo>
                    <a:pt x="37" y="198"/>
                    <a:pt x="37" y="198"/>
                    <a:pt x="37" y="198"/>
                  </a:cubicBezTo>
                  <a:cubicBezTo>
                    <a:pt x="37" y="197"/>
                    <a:pt x="37" y="197"/>
                    <a:pt x="37" y="197"/>
                  </a:cubicBezTo>
                  <a:cubicBezTo>
                    <a:pt x="37" y="196"/>
                    <a:pt x="38" y="195"/>
                    <a:pt x="37" y="195"/>
                  </a:cubicBezTo>
                  <a:cubicBezTo>
                    <a:pt x="37" y="195"/>
                    <a:pt x="37" y="193"/>
                    <a:pt x="38" y="194"/>
                  </a:cubicBezTo>
                  <a:cubicBezTo>
                    <a:pt x="38" y="195"/>
                    <a:pt x="37" y="195"/>
                    <a:pt x="38" y="196"/>
                  </a:cubicBezTo>
                  <a:cubicBezTo>
                    <a:pt x="37" y="195"/>
                    <a:pt x="38" y="194"/>
                    <a:pt x="38" y="194"/>
                  </a:cubicBezTo>
                  <a:cubicBezTo>
                    <a:pt x="38" y="194"/>
                    <a:pt x="38" y="194"/>
                    <a:pt x="38" y="194"/>
                  </a:cubicBezTo>
                  <a:cubicBezTo>
                    <a:pt x="38" y="193"/>
                    <a:pt x="38" y="193"/>
                    <a:pt x="38" y="193"/>
                  </a:cubicBezTo>
                  <a:cubicBezTo>
                    <a:pt x="38" y="193"/>
                    <a:pt x="38" y="193"/>
                    <a:pt x="38" y="192"/>
                  </a:cubicBezTo>
                  <a:cubicBezTo>
                    <a:pt x="38" y="192"/>
                    <a:pt x="38" y="192"/>
                    <a:pt x="38" y="192"/>
                  </a:cubicBezTo>
                  <a:cubicBezTo>
                    <a:pt x="39" y="191"/>
                    <a:pt x="38" y="192"/>
                    <a:pt x="38" y="191"/>
                  </a:cubicBezTo>
                  <a:cubicBezTo>
                    <a:pt x="38" y="192"/>
                    <a:pt x="38" y="192"/>
                    <a:pt x="38" y="192"/>
                  </a:cubicBezTo>
                  <a:cubicBezTo>
                    <a:pt x="38" y="191"/>
                    <a:pt x="38" y="191"/>
                    <a:pt x="38" y="190"/>
                  </a:cubicBezTo>
                  <a:cubicBezTo>
                    <a:pt x="38" y="190"/>
                    <a:pt x="39" y="190"/>
                    <a:pt x="39" y="190"/>
                  </a:cubicBezTo>
                  <a:cubicBezTo>
                    <a:pt x="39" y="189"/>
                    <a:pt x="39" y="189"/>
                    <a:pt x="39" y="189"/>
                  </a:cubicBezTo>
                  <a:cubicBezTo>
                    <a:pt x="39" y="189"/>
                    <a:pt x="39" y="189"/>
                    <a:pt x="39" y="189"/>
                  </a:cubicBezTo>
                  <a:cubicBezTo>
                    <a:pt x="38" y="190"/>
                    <a:pt x="38" y="189"/>
                    <a:pt x="38" y="188"/>
                  </a:cubicBezTo>
                  <a:cubicBezTo>
                    <a:pt x="39" y="187"/>
                    <a:pt x="39" y="187"/>
                    <a:pt x="39" y="188"/>
                  </a:cubicBezTo>
                  <a:cubicBezTo>
                    <a:pt x="39" y="187"/>
                    <a:pt x="39" y="186"/>
                    <a:pt x="39" y="187"/>
                  </a:cubicBezTo>
                  <a:cubicBezTo>
                    <a:pt x="39" y="186"/>
                    <a:pt x="39" y="187"/>
                    <a:pt x="40" y="186"/>
                  </a:cubicBezTo>
                  <a:cubicBezTo>
                    <a:pt x="39" y="186"/>
                    <a:pt x="39" y="185"/>
                    <a:pt x="39" y="184"/>
                  </a:cubicBezTo>
                  <a:cubicBezTo>
                    <a:pt x="39" y="185"/>
                    <a:pt x="39" y="185"/>
                    <a:pt x="39" y="185"/>
                  </a:cubicBezTo>
                  <a:cubicBezTo>
                    <a:pt x="39" y="184"/>
                    <a:pt x="39" y="184"/>
                    <a:pt x="39" y="184"/>
                  </a:cubicBezTo>
                  <a:cubicBezTo>
                    <a:pt x="38" y="185"/>
                    <a:pt x="39" y="184"/>
                    <a:pt x="38" y="184"/>
                  </a:cubicBezTo>
                  <a:cubicBezTo>
                    <a:pt x="38" y="184"/>
                    <a:pt x="38" y="183"/>
                    <a:pt x="39" y="183"/>
                  </a:cubicBezTo>
                  <a:cubicBezTo>
                    <a:pt x="39" y="184"/>
                    <a:pt x="40" y="182"/>
                    <a:pt x="40" y="182"/>
                  </a:cubicBezTo>
                  <a:cubicBezTo>
                    <a:pt x="41" y="180"/>
                    <a:pt x="39" y="181"/>
                    <a:pt x="40" y="179"/>
                  </a:cubicBezTo>
                  <a:cubicBezTo>
                    <a:pt x="40" y="180"/>
                    <a:pt x="41" y="179"/>
                    <a:pt x="41" y="180"/>
                  </a:cubicBezTo>
                  <a:cubicBezTo>
                    <a:pt x="41" y="179"/>
                    <a:pt x="41" y="179"/>
                    <a:pt x="41" y="178"/>
                  </a:cubicBezTo>
                  <a:cubicBezTo>
                    <a:pt x="41" y="179"/>
                    <a:pt x="41" y="177"/>
                    <a:pt x="41" y="178"/>
                  </a:cubicBezTo>
                  <a:cubicBezTo>
                    <a:pt x="41" y="178"/>
                    <a:pt x="40" y="179"/>
                    <a:pt x="40" y="179"/>
                  </a:cubicBezTo>
                  <a:cubicBezTo>
                    <a:pt x="40" y="179"/>
                    <a:pt x="40" y="179"/>
                    <a:pt x="40" y="178"/>
                  </a:cubicBezTo>
                  <a:cubicBezTo>
                    <a:pt x="40" y="177"/>
                    <a:pt x="41" y="176"/>
                    <a:pt x="41" y="177"/>
                  </a:cubicBezTo>
                  <a:cubicBezTo>
                    <a:pt x="41" y="177"/>
                    <a:pt x="40" y="178"/>
                    <a:pt x="41" y="177"/>
                  </a:cubicBezTo>
                  <a:cubicBezTo>
                    <a:pt x="41" y="176"/>
                    <a:pt x="41" y="176"/>
                    <a:pt x="42" y="175"/>
                  </a:cubicBezTo>
                  <a:cubicBezTo>
                    <a:pt x="41" y="176"/>
                    <a:pt x="42" y="176"/>
                    <a:pt x="42" y="176"/>
                  </a:cubicBezTo>
                  <a:cubicBezTo>
                    <a:pt x="42" y="175"/>
                    <a:pt x="42" y="175"/>
                    <a:pt x="42" y="175"/>
                  </a:cubicBezTo>
                  <a:cubicBezTo>
                    <a:pt x="42" y="176"/>
                    <a:pt x="42" y="176"/>
                    <a:pt x="42" y="176"/>
                  </a:cubicBezTo>
                  <a:cubicBezTo>
                    <a:pt x="42" y="174"/>
                    <a:pt x="42" y="175"/>
                    <a:pt x="43" y="174"/>
                  </a:cubicBezTo>
                  <a:cubicBezTo>
                    <a:pt x="42" y="173"/>
                    <a:pt x="42" y="173"/>
                    <a:pt x="42" y="173"/>
                  </a:cubicBezTo>
                  <a:cubicBezTo>
                    <a:pt x="42" y="173"/>
                    <a:pt x="42" y="175"/>
                    <a:pt x="42" y="175"/>
                  </a:cubicBezTo>
                  <a:cubicBezTo>
                    <a:pt x="42" y="174"/>
                    <a:pt x="42" y="174"/>
                    <a:pt x="42" y="173"/>
                  </a:cubicBezTo>
                  <a:cubicBezTo>
                    <a:pt x="42" y="173"/>
                    <a:pt x="42" y="173"/>
                    <a:pt x="42" y="173"/>
                  </a:cubicBezTo>
                  <a:cubicBezTo>
                    <a:pt x="42" y="173"/>
                    <a:pt x="41" y="172"/>
                    <a:pt x="42" y="171"/>
                  </a:cubicBezTo>
                  <a:cubicBezTo>
                    <a:pt x="42" y="171"/>
                    <a:pt x="42" y="171"/>
                    <a:pt x="43" y="171"/>
                  </a:cubicBezTo>
                  <a:cubicBezTo>
                    <a:pt x="43" y="170"/>
                    <a:pt x="43" y="169"/>
                    <a:pt x="44" y="168"/>
                  </a:cubicBezTo>
                  <a:cubicBezTo>
                    <a:pt x="43" y="168"/>
                    <a:pt x="44" y="167"/>
                    <a:pt x="43" y="167"/>
                  </a:cubicBezTo>
                  <a:cubicBezTo>
                    <a:pt x="43" y="168"/>
                    <a:pt x="43" y="170"/>
                    <a:pt x="42" y="171"/>
                  </a:cubicBezTo>
                  <a:cubicBezTo>
                    <a:pt x="42" y="170"/>
                    <a:pt x="42" y="172"/>
                    <a:pt x="42" y="172"/>
                  </a:cubicBezTo>
                  <a:cubicBezTo>
                    <a:pt x="42" y="171"/>
                    <a:pt x="41" y="171"/>
                    <a:pt x="41" y="171"/>
                  </a:cubicBezTo>
                  <a:cubicBezTo>
                    <a:pt x="41" y="170"/>
                    <a:pt x="41" y="170"/>
                    <a:pt x="42" y="170"/>
                  </a:cubicBezTo>
                  <a:cubicBezTo>
                    <a:pt x="42" y="170"/>
                    <a:pt x="42" y="170"/>
                    <a:pt x="42" y="170"/>
                  </a:cubicBezTo>
                  <a:cubicBezTo>
                    <a:pt x="42" y="169"/>
                    <a:pt x="43" y="168"/>
                    <a:pt x="43" y="167"/>
                  </a:cubicBezTo>
                  <a:cubicBezTo>
                    <a:pt x="43" y="166"/>
                    <a:pt x="43" y="166"/>
                    <a:pt x="43" y="167"/>
                  </a:cubicBezTo>
                  <a:cubicBezTo>
                    <a:pt x="43" y="165"/>
                    <a:pt x="44" y="164"/>
                    <a:pt x="44" y="162"/>
                  </a:cubicBezTo>
                  <a:cubicBezTo>
                    <a:pt x="44" y="163"/>
                    <a:pt x="44" y="161"/>
                    <a:pt x="45" y="161"/>
                  </a:cubicBezTo>
                  <a:cubicBezTo>
                    <a:pt x="45" y="161"/>
                    <a:pt x="44" y="161"/>
                    <a:pt x="44" y="161"/>
                  </a:cubicBezTo>
                  <a:cubicBezTo>
                    <a:pt x="45" y="160"/>
                    <a:pt x="44" y="161"/>
                    <a:pt x="44" y="160"/>
                  </a:cubicBezTo>
                  <a:cubicBezTo>
                    <a:pt x="45" y="159"/>
                    <a:pt x="45" y="158"/>
                    <a:pt x="46" y="156"/>
                  </a:cubicBezTo>
                  <a:cubicBezTo>
                    <a:pt x="46" y="155"/>
                    <a:pt x="47" y="153"/>
                    <a:pt x="48" y="152"/>
                  </a:cubicBezTo>
                  <a:cubicBezTo>
                    <a:pt x="48" y="151"/>
                    <a:pt x="47" y="151"/>
                    <a:pt x="47" y="150"/>
                  </a:cubicBezTo>
                  <a:cubicBezTo>
                    <a:pt x="48" y="150"/>
                    <a:pt x="47" y="151"/>
                    <a:pt x="48" y="150"/>
                  </a:cubicBezTo>
                  <a:cubicBezTo>
                    <a:pt x="48" y="150"/>
                    <a:pt x="48" y="150"/>
                    <a:pt x="48" y="150"/>
                  </a:cubicBezTo>
                  <a:cubicBezTo>
                    <a:pt x="48" y="150"/>
                    <a:pt x="48" y="148"/>
                    <a:pt x="49" y="148"/>
                  </a:cubicBezTo>
                  <a:cubicBezTo>
                    <a:pt x="48" y="148"/>
                    <a:pt x="48" y="148"/>
                    <a:pt x="48" y="148"/>
                  </a:cubicBezTo>
                  <a:cubicBezTo>
                    <a:pt x="49" y="147"/>
                    <a:pt x="49" y="147"/>
                    <a:pt x="49" y="147"/>
                  </a:cubicBezTo>
                  <a:cubicBezTo>
                    <a:pt x="49" y="147"/>
                    <a:pt x="49" y="147"/>
                    <a:pt x="48" y="147"/>
                  </a:cubicBezTo>
                  <a:cubicBezTo>
                    <a:pt x="49" y="146"/>
                    <a:pt x="49" y="146"/>
                    <a:pt x="50" y="145"/>
                  </a:cubicBezTo>
                  <a:cubicBezTo>
                    <a:pt x="50" y="145"/>
                    <a:pt x="50" y="145"/>
                    <a:pt x="50" y="145"/>
                  </a:cubicBezTo>
                  <a:cubicBezTo>
                    <a:pt x="51" y="144"/>
                    <a:pt x="51" y="143"/>
                    <a:pt x="52" y="142"/>
                  </a:cubicBezTo>
                  <a:cubicBezTo>
                    <a:pt x="51" y="142"/>
                    <a:pt x="51" y="142"/>
                    <a:pt x="51" y="142"/>
                  </a:cubicBezTo>
                  <a:cubicBezTo>
                    <a:pt x="52" y="141"/>
                    <a:pt x="52" y="141"/>
                    <a:pt x="52" y="141"/>
                  </a:cubicBezTo>
                  <a:cubicBezTo>
                    <a:pt x="52" y="141"/>
                    <a:pt x="52" y="140"/>
                    <a:pt x="52" y="140"/>
                  </a:cubicBezTo>
                  <a:cubicBezTo>
                    <a:pt x="51" y="142"/>
                    <a:pt x="51" y="142"/>
                    <a:pt x="51" y="142"/>
                  </a:cubicBezTo>
                  <a:cubicBezTo>
                    <a:pt x="50" y="142"/>
                    <a:pt x="51" y="141"/>
                    <a:pt x="51" y="142"/>
                  </a:cubicBezTo>
                  <a:cubicBezTo>
                    <a:pt x="51" y="142"/>
                    <a:pt x="51" y="143"/>
                    <a:pt x="50" y="143"/>
                  </a:cubicBezTo>
                  <a:cubicBezTo>
                    <a:pt x="50" y="143"/>
                    <a:pt x="50" y="143"/>
                    <a:pt x="51" y="143"/>
                  </a:cubicBezTo>
                  <a:cubicBezTo>
                    <a:pt x="50" y="142"/>
                    <a:pt x="50" y="143"/>
                    <a:pt x="50" y="143"/>
                  </a:cubicBezTo>
                  <a:cubicBezTo>
                    <a:pt x="50" y="143"/>
                    <a:pt x="50" y="143"/>
                    <a:pt x="50" y="143"/>
                  </a:cubicBezTo>
                  <a:cubicBezTo>
                    <a:pt x="50" y="143"/>
                    <a:pt x="49" y="143"/>
                    <a:pt x="49" y="144"/>
                  </a:cubicBezTo>
                  <a:cubicBezTo>
                    <a:pt x="49" y="144"/>
                    <a:pt x="49" y="145"/>
                    <a:pt x="49" y="144"/>
                  </a:cubicBezTo>
                  <a:cubicBezTo>
                    <a:pt x="49" y="144"/>
                    <a:pt x="48" y="145"/>
                    <a:pt x="48" y="146"/>
                  </a:cubicBezTo>
                  <a:cubicBezTo>
                    <a:pt x="48" y="147"/>
                    <a:pt x="47" y="148"/>
                    <a:pt x="46" y="149"/>
                  </a:cubicBezTo>
                  <a:cubicBezTo>
                    <a:pt x="47" y="149"/>
                    <a:pt x="48" y="148"/>
                    <a:pt x="48" y="148"/>
                  </a:cubicBezTo>
                  <a:cubicBezTo>
                    <a:pt x="48" y="149"/>
                    <a:pt x="48" y="149"/>
                    <a:pt x="47" y="149"/>
                  </a:cubicBezTo>
                  <a:cubicBezTo>
                    <a:pt x="47" y="150"/>
                    <a:pt x="47" y="150"/>
                    <a:pt x="46" y="151"/>
                  </a:cubicBezTo>
                  <a:cubicBezTo>
                    <a:pt x="46" y="151"/>
                    <a:pt x="46" y="151"/>
                    <a:pt x="46" y="151"/>
                  </a:cubicBezTo>
                  <a:cubicBezTo>
                    <a:pt x="46" y="152"/>
                    <a:pt x="45" y="152"/>
                    <a:pt x="45" y="153"/>
                  </a:cubicBezTo>
                  <a:cubicBezTo>
                    <a:pt x="43" y="158"/>
                    <a:pt x="43" y="158"/>
                    <a:pt x="43" y="158"/>
                  </a:cubicBezTo>
                  <a:cubicBezTo>
                    <a:pt x="44" y="159"/>
                    <a:pt x="44" y="159"/>
                    <a:pt x="44" y="159"/>
                  </a:cubicBezTo>
                  <a:cubicBezTo>
                    <a:pt x="43" y="159"/>
                    <a:pt x="42" y="161"/>
                    <a:pt x="42" y="162"/>
                  </a:cubicBezTo>
                  <a:cubicBezTo>
                    <a:pt x="42" y="164"/>
                    <a:pt x="41" y="167"/>
                    <a:pt x="41" y="168"/>
                  </a:cubicBezTo>
                  <a:cubicBezTo>
                    <a:pt x="40" y="171"/>
                    <a:pt x="39" y="174"/>
                    <a:pt x="38" y="178"/>
                  </a:cubicBezTo>
                  <a:cubicBezTo>
                    <a:pt x="38" y="177"/>
                    <a:pt x="38" y="177"/>
                    <a:pt x="38" y="177"/>
                  </a:cubicBezTo>
                  <a:cubicBezTo>
                    <a:pt x="38" y="178"/>
                    <a:pt x="39" y="178"/>
                    <a:pt x="38" y="178"/>
                  </a:cubicBezTo>
                  <a:cubicBezTo>
                    <a:pt x="38" y="178"/>
                    <a:pt x="38" y="179"/>
                    <a:pt x="37" y="180"/>
                  </a:cubicBezTo>
                  <a:cubicBezTo>
                    <a:pt x="37" y="181"/>
                    <a:pt x="36" y="183"/>
                    <a:pt x="36" y="185"/>
                  </a:cubicBezTo>
                  <a:cubicBezTo>
                    <a:pt x="36" y="185"/>
                    <a:pt x="36" y="185"/>
                    <a:pt x="36" y="185"/>
                  </a:cubicBezTo>
                  <a:cubicBezTo>
                    <a:pt x="35" y="186"/>
                    <a:pt x="35" y="188"/>
                    <a:pt x="35" y="190"/>
                  </a:cubicBezTo>
                  <a:cubicBezTo>
                    <a:pt x="35" y="190"/>
                    <a:pt x="35" y="191"/>
                    <a:pt x="35" y="191"/>
                  </a:cubicBezTo>
                  <a:cubicBezTo>
                    <a:pt x="35" y="192"/>
                    <a:pt x="35" y="193"/>
                    <a:pt x="34" y="194"/>
                  </a:cubicBezTo>
                  <a:cubicBezTo>
                    <a:pt x="34" y="195"/>
                    <a:pt x="34" y="197"/>
                    <a:pt x="34" y="198"/>
                  </a:cubicBezTo>
                  <a:cubicBezTo>
                    <a:pt x="33" y="202"/>
                    <a:pt x="34" y="206"/>
                    <a:pt x="34" y="211"/>
                  </a:cubicBezTo>
                  <a:cubicBezTo>
                    <a:pt x="34" y="211"/>
                    <a:pt x="34" y="211"/>
                    <a:pt x="34" y="211"/>
                  </a:cubicBezTo>
                  <a:cubicBezTo>
                    <a:pt x="34" y="212"/>
                    <a:pt x="34" y="213"/>
                    <a:pt x="35" y="215"/>
                  </a:cubicBezTo>
                  <a:cubicBezTo>
                    <a:pt x="35" y="216"/>
                    <a:pt x="36" y="217"/>
                    <a:pt x="38" y="218"/>
                  </a:cubicBezTo>
                  <a:cubicBezTo>
                    <a:pt x="41" y="219"/>
                    <a:pt x="43" y="218"/>
                    <a:pt x="45" y="219"/>
                  </a:cubicBezTo>
                  <a:cubicBezTo>
                    <a:pt x="44" y="218"/>
                    <a:pt x="44" y="218"/>
                    <a:pt x="44" y="218"/>
                  </a:cubicBezTo>
                  <a:cubicBezTo>
                    <a:pt x="45" y="218"/>
                    <a:pt x="46" y="218"/>
                    <a:pt x="46" y="219"/>
                  </a:cubicBezTo>
                  <a:cubicBezTo>
                    <a:pt x="47" y="219"/>
                    <a:pt x="47" y="219"/>
                    <a:pt x="48" y="219"/>
                  </a:cubicBezTo>
                  <a:cubicBezTo>
                    <a:pt x="48" y="219"/>
                    <a:pt x="48" y="220"/>
                    <a:pt x="49" y="220"/>
                  </a:cubicBezTo>
                  <a:cubicBezTo>
                    <a:pt x="49" y="220"/>
                    <a:pt x="49" y="220"/>
                    <a:pt x="50" y="221"/>
                  </a:cubicBezTo>
                  <a:cubicBezTo>
                    <a:pt x="50" y="222"/>
                    <a:pt x="50" y="223"/>
                    <a:pt x="50" y="224"/>
                  </a:cubicBezTo>
                  <a:cubicBezTo>
                    <a:pt x="50" y="224"/>
                    <a:pt x="50" y="224"/>
                    <a:pt x="50" y="224"/>
                  </a:cubicBezTo>
                  <a:cubicBezTo>
                    <a:pt x="50" y="224"/>
                    <a:pt x="49" y="226"/>
                    <a:pt x="49" y="225"/>
                  </a:cubicBezTo>
                  <a:cubicBezTo>
                    <a:pt x="49" y="226"/>
                    <a:pt x="47" y="226"/>
                    <a:pt x="46" y="226"/>
                  </a:cubicBezTo>
                  <a:cubicBezTo>
                    <a:pt x="43" y="226"/>
                    <a:pt x="43" y="226"/>
                    <a:pt x="43" y="226"/>
                  </a:cubicBezTo>
                  <a:cubicBezTo>
                    <a:pt x="44" y="229"/>
                    <a:pt x="44" y="229"/>
                    <a:pt x="44" y="229"/>
                  </a:cubicBezTo>
                  <a:cubicBezTo>
                    <a:pt x="45" y="230"/>
                    <a:pt x="45" y="230"/>
                    <a:pt x="45" y="231"/>
                  </a:cubicBezTo>
                  <a:cubicBezTo>
                    <a:pt x="45" y="231"/>
                    <a:pt x="45" y="231"/>
                    <a:pt x="45" y="232"/>
                  </a:cubicBezTo>
                  <a:cubicBezTo>
                    <a:pt x="46" y="233"/>
                    <a:pt x="47" y="235"/>
                    <a:pt x="47" y="236"/>
                  </a:cubicBezTo>
                  <a:cubicBezTo>
                    <a:pt x="47" y="237"/>
                    <a:pt x="47" y="236"/>
                    <a:pt x="47" y="237"/>
                  </a:cubicBezTo>
                  <a:cubicBezTo>
                    <a:pt x="47" y="237"/>
                    <a:pt x="47" y="237"/>
                    <a:pt x="47" y="237"/>
                  </a:cubicBezTo>
                  <a:cubicBezTo>
                    <a:pt x="47" y="240"/>
                    <a:pt x="46" y="242"/>
                    <a:pt x="43" y="242"/>
                  </a:cubicBezTo>
                  <a:cubicBezTo>
                    <a:pt x="42" y="242"/>
                    <a:pt x="41" y="242"/>
                    <a:pt x="41" y="242"/>
                  </a:cubicBezTo>
                  <a:cubicBezTo>
                    <a:pt x="40" y="242"/>
                    <a:pt x="40" y="241"/>
                    <a:pt x="39" y="241"/>
                  </a:cubicBezTo>
                  <a:cubicBezTo>
                    <a:pt x="39" y="239"/>
                    <a:pt x="38" y="237"/>
                    <a:pt x="38" y="235"/>
                  </a:cubicBezTo>
                  <a:cubicBezTo>
                    <a:pt x="37" y="230"/>
                    <a:pt x="37" y="230"/>
                    <a:pt x="37" y="230"/>
                  </a:cubicBezTo>
                  <a:cubicBezTo>
                    <a:pt x="34" y="234"/>
                    <a:pt x="34" y="234"/>
                    <a:pt x="34" y="234"/>
                  </a:cubicBezTo>
                  <a:cubicBezTo>
                    <a:pt x="34" y="234"/>
                    <a:pt x="33" y="235"/>
                    <a:pt x="33" y="235"/>
                  </a:cubicBezTo>
                  <a:cubicBezTo>
                    <a:pt x="33" y="235"/>
                    <a:pt x="33" y="235"/>
                    <a:pt x="33" y="235"/>
                  </a:cubicBezTo>
                  <a:cubicBezTo>
                    <a:pt x="32" y="236"/>
                    <a:pt x="31" y="239"/>
                    <a:pt x="30" y="239"/>
                  </a:cubicBezTo>
                  <a:cubicBezTo>
                    <a:pt x="30" y="239"/>
                    <a:pt x="29" y="240"/>
                    <a:pt x="29" y="240"/>
                  </a:cubicBezTo>
                  <a:cubicBezTo>
                    <a:pt x="28" y="240"/>
                    <a:pt x="27" y="242"/>
                    <a:pt x="25" y="242"/>
                  </a:cubicBezTo>
                  <a:cubicBezTo>
                    <a:pt x="25" y="242"/>
                    <a:pt x="25" y="242"/>
                    <a:pt x="26" y="242"/>
                  </a:cubicBezTo>
                  <a:cubicBezTo>
                    <a:pt x="24" y="243"/>
                    <a:pt x="23" y="243"/>
                    <a:pt x="21" y="243"/>
                  </a:cubicBezTo>
                  <a:cubicBezTo>
                    <a:pt x="21" y="243"/>
                    <a:pt x="22" y="243"/>
                    <a:pt x="22" y="243"/>
                  </a:cubicBezTo>
                  <a:cubicBezTo>
                    <a:pt x="21" y="243"/>
                    <a:pt x="21" y="243"/>
                    <a:pt x="21" y="243"/>
                  </a:cubicBezTo>
                  <a:cubicBezTo>
                    <a:pt x="21" y="243"/>
                    <a:pt x="20" y="242"/>
                    <a:pt x="20" y="243"/>
                  </a:cubicBezTo>
                  <a:cubicBezTo>
                    <a:pt x="20" y="242"/>
                    <a:pt x="20" y="242"/>
                    <a:pt x="20" y="242"/>
                  </a:cubicBezTo>
                  <a:cubicBezTo>
                    <a:pt x="19" y="242"/>
                    <a:pt x="18" y="240"/>
                    <a:pt x="18" y="238"/>
                  </a:cubicBezTo>
                  <a:cubicBezTo>
                    <a:pt x="18" y="236"/>
                    <a:pt x="18" y="234"/>
                    <a:pt x="19" y="231"/>
                  </a:cubicBezTo>
                  <a:cubicBezTo>
                    <a:pt x="19" y="228"/>
                    <a:pt x="18" y="231"/>
                    <a:pt x="18" y="228"/>
                  </a:cubicBezTo>
                  <a:cubicBezTo>
                    <a:pt x="18" y="228"/>
                    <a:pt x="19" y="228"/>
                    <a:pt x="18" y="228"/>
                  </a:cubicBezTo>
                  <a:cubicBezTo>
                    <a:pt x="19" y="228"/>
                    <a:pt x="19" y="228"/>
                    <a:pt x="19" y="228"/>
                  </a:cubicBezTo>
                  <a:cubicBezTo>
                    <a:pt x="15" y="227"/>
                    <a:pt x="15" y="227"/>
                    <a:pt x="15" y="227"/>
                  </a:cubicBezTo>
                  <a:cubicBezTo>
                    <a:pt x="15" y="228"/>
                    <a:pt x="15" y="228"/>
                    <a:pt x="15" y="228"/>
                  </a:cubicBezTo>
                  <a:cubicBezTo>
                    <a:pt x="15" y="229"/>
                    <a:pt x="15" y="229"/>
                    <a:pt x="15" y="229"/>
                  </a:cubicBezTo>
                  <a:cubicBezTo>
                    <a:pt x="15" y="229"/>
                    <a:pt x="15" y="229"/>
                    <a:pt x="15" y="229"/>
                  </a:cubicBezTo>
                  <a:cubicBezTo>
                    <a:pt x="14" y="231"/>
                    <a:pt x="14" y="231"/>
                    <a:pt x="13" y="232"/>
                  </a:cubicBezTo>
                  <a:cubicBezTo>
                    <a:pt x="13" y="232"/>
                    <a:pt x="13" y="232"/>
                    <a:pt x="13" y="232"/>
                  </a:cubicBezTo>
                  <a:cubicBezTo>
                    <a:pt x="11" y="232"/>
                    <a:pt x="10" y="232"/>
                    <a:pt x="8" y="232"/>
                  </a:cubicBezTo>
                  <a:cubicBezTo>
                    <a:pt x="6" y="231"/>
                    <a:pt x="5" y="230"/>
                    <a:pt x="4" y="229"/>
                  </a:cubicBezTo>
                  <a:cubicBezTo>
                    <a:pt x="3" y="228"/>
                    <a:pt x="3" y="227"/>
                    <a:pt x="3" y="226"/>
                  </a:cubicBezTo>
                  <a:cubicBezTo>
                    <a:pt x="3" y="225"/>
                    <a:pt x="3" y="224"/>
                    <a:pt x="4" y="223"/>
                  </a:cubicBezTo>
                  <a:cubicBezTo>
                    <a:pt x="4" y="221"/>
                    <a:pt x="5" y="220"/>
                    <a:pt x="7" y="219"/>
                  </a:cubicBezTo>
                  <a:cubicBezTo>
                    <a:pt x="9" y="218"/>
                    <a:pt x="11" y="218"/>
                    <a:pt x="14" y="217"/>
                  </a:cubicBezTo>
                  <a:cubicBezTo>
                    <a:pt x="16" y="216"/>
                    <a:pt x="16" y="216"/>
                    <a:pt x="16" y="216"/>
                  </a:cubicBezTo>
                  <a:cubicBezTo>
                    <a:pt x="18" y="216"/>
                    <a:pt x="18" y="216"/>
                    <a:pt x="18" y="216"/>
                  </a:cubicBezTo>
                  <a:cubicBezTo>
                    <a:pt x="18" y="214"/>
                    <a:pt x="18" y="214"/>
                    <a:pt x="18" y="214"/>
                  </a:cubicBezTo>
                  <a:cubicBezTo>
                    <a:pt x="18" y="205"/>
                    <a:pt x="17" y="196"/>
                    <a:pt x="17" y="186"/>
                  </a:cubicBezTo>
                  <a:cubicBezTo>
                    <a:pt x="17" y="184"/>
                    <a:pt x="17" y="184"/>
                    <a:pt x="17" y="181"/>
                  </a:cubicBezTo>
                  <a:cubicBezTo>
                    <a:pt x="17" y="181"/>
                    <a:pt x="17" y="181"/>
                    <a:pt x="17" y="181"/>
                  </a:cubicBezTo>
                  <a:cubicBezTo>
                    <a:pt x="17" y="181"/>
                    <a:pt x="17" y="179"/>
                    <a:pt x="17" y="179"/>
                  </a:cubicBezTo>
                  <a:cubicBezTo>
                    <a:pt x="17" y="175"/>
                    <a:pt x="17" y="172"/>
                    <a:pt x="17" y="168"/>
                  </a:cubicBezTo>
                  <a:cubicBezTo>
                    <a:pt x="17" y="169"/>
                    <a:pt x="17" y="169"/>
                    <a:pt x="17" y="168"/>
                  </a:cubicBezTo>
                  <a:cubicBezTo>
                    <a:pt x="17" y="168"/>
                    <a:pt x="17" y="168"/>
                    <a:pt x="17" y="168"/>
                  </a:cubicBezTo>
                  <a:cubicBezTo>
                    <a:pt x="17" y="167"/>
                    <a:pt x="17" y="167"/>
                    <a:pt x="17" y="167"/>
                  </a:cubicBezTo>
                  <a:cubicBezTo>
                    <a:pt x="17" y="167"/>
                    <a:pt x="18" y="166"/>
                    <a:pt x="18" y="167"/>
                  </a:cubicBezTo>
                  <a:cubicBezTo>
                    <a:pt x="19" y="153"/>
                    <a:pt x="19" y="153"/>
                    <a:pt x="19" y="153"/>
                  </a:cubicBezTo>
                  <a:cubicBezTo>
                    <a:pt x="19" y="148"/>
                    <a:pt x="20" y="144"/>
                    <a:pt x="22" y="139"/>
                  </a:cubicBezTo>
                  <a:cubicBezTo>
                    <a:pt x="22" y="137"/>
                    <a:pt x="24" y="134"/>
                    <a:pt x="25" y="132"/>
                  </a:cubicBezTo>
                  <a:cubicBezTo>
                    <a:pt x="27" y="126"/>
                    <a:pt x="30" y="120"/>
                    <a:pt x="35" y="115"/>
                  </a:cubicBezTo>
                  <a:cubicBezTo>
                    <a:pt x="36" y="116"/>
                    <a:pt x="36" y="116"/>
                    <a:pt x="36" y="116"/>
                  </a:cubicBezTo>
                  <a:cubicBezTo>
                    <a:pt x="36" y="116"/>
                    <a:pt x="36" y="116"/>
                    <a:pt x="36" y="116"/>
                  </a:cubicBezTo>
                  <a:cubicBezTo>
                    <a:pt x="36" y="116"/>
                    <a:pt x="36" y="116"/>
                    <a:pt x="36" y="117"/>
                  </a:cubicBezTo>
                  <a:cubicBezTo>
                    <a:pt x="36" y="117"/>
                    <a:pt x="36" y="117"/>
                    <a:pt x="36" y="117"/>
                  </a:cubicBezTo>
                  <a:cubicBezTo>
                    <a:pt x="37" y="117"/>
                    <a:pt x="37" y="118"/>
                    <a:pt x="37" y="118"/>
                  </a:cubicBezTo>
                  <a:cubicBezTo>
                    <a:pt x="37" y="118"/>
                    <a:pt x="37" y="117"/>
                    <a:pt x="37" y="117"/>
                  </a:cubicBezTo>
                  <a:cubicBezTo>
                    <a:pt x="37" y="117"/>
                    <a:pt x="37" y="117"/>
                    <a:pt x="37" y="117"/>
                  </a:cubicBezTo>
                  <a:cubicBezTo>
                    <a:pt x="37" y="117"/>
                    <a:pt x="37" y="117"/>
                    <a:pt x="37" y="118"/>
                  </a:cubicBezTo>
                  <a:cubicBezTo>
                    <a:pt x="37" y="118"/>
                    <a:pt x="37" y="118"/>
                    <a:pt x="37" y="118"/>
                  </a:cubicBezTo>
                  <a:cubicBezTo>
                    <a:pt x="37" y="118"/>
                    <a:pt x="37" y="118"/>
                    <a:pt x="37" y="118"/>
                  </a:cubicBezTo>
                  <a:cubicBezTo>
                    <a:pt x="37" y="119"/>
                    <a:pt x="38" y="120"/>
                    <a:pt x="38" y="120"/>
                  </a:cubicBezTo>
                  <a:cubicBezTo>
                    <a:pt x="38" y="120"/>
                    <a:pt x="38" y="119"/>
                    <a:pt x="39" y="120"/>
                  </a:cubicBezTo>
                  <a:cubicBezTo>
                    <a:pt x="40" y="122"/>
                    <a:pt x="39" y="121"/>
                    <a:pt x="39" y="122"/>
                  </a:cubicBezTo>
                  <a:cubicBezTo>
                    <a:pt x="40" y="123"/>
                    <a:pt x="40" y="123"/>
                    <a:pt x="40" y="123"/>
                  </a:cubicBezTo>
                  <a:cubicBezTo>
                    <a:pt x="40" y="123"/>
                    <a:pt x="41" y="124"/>
                    <a:pt x="40" y="124"/>
                  </a:cubicBezTo>
                  <a:cubicBezTo>
                    <a:pt x="40" y="124"/>
                    <a:pt x="42" y="126"/>
                    <a:pt x="42" y="126"/>
                  </a:cubicBezTo>
                  <a:cubicBezTo>
                    <a:pt x="42" y="125"/>
                    <a:pt x="42" y="125"/>
                    <a:pt x="42" y="125"/>
                  </a:cubicBezTo>
                  <a:cubicBezTo>
                    <a:pt x="42" y="126"/>
                    <a:pt x="42" y="127"/>
                    <a:pt x="43" y="127"/>
                  </a:cubicBezTo>
                  <a:cubicBezTo>
                    <a:pt x="43" y="127"/>
                    <a:pt x="43" y="127"/>
                    <a:pt x="43" y="127"/>
                  </a:cubicBezTo>
                  <a:cubicBezTo>
                    <a:pt x="43" y="128"/>
                    <a:pt x="44" y="129"/>
                    <a:pt x="45" y="130"/>
                  </a:cubicBezTo>
                  <a:cubicBezTo>
                    <a:pt x="46" y="131"/>
                    <a:pt x="47" y="133"/>
                    <a:pt x="48" y="134"/>
                  </a:cubicBezTo>
                  <a:cubicBezTo>
                    <a:pt x="49" y="135"/>
                    <a:pt x="50" y="136"/>
                    <a:pt x="51" y="137"/>
                  </a:cubicBezTo>
                  <a:cubicBezTo>
                    <a:pt x="51" y="136"/>
                    <a:pt x="50" y="136"/>
                    <a:pt x="50" y="136"/>
                  </a:cubicBezTo>
                  <a:cubicBezTo>
                    <a:pt x="51" y="136"/>
                    <a:pt x="51" y="137"/>
                    <a:pt x="52" y="137"/>
                  </a:cubicBezTo>
                  <a:cubicBezTo>
                    <a:pt x="52" y="137"/>
                    <a:pt x="53" y="138"/>
                    <a:pt x="54" y="139"/>
                  </a:cubicBezTo>
                  <a:cubicBezTo>
                    <a:pt x="55" y="140"/>
                    <a:pt x="55" y="140"/>
                    <a:pt x="55" y="140"/>
                  </a:cubicBezTo>
                  <a:cubicBezTo>
                    <a:pt x="56" y="140"/>
                    <a:pt x="57" y="142"/>
                    <a:pt x="59" y="143"/>
                  </a:cubicBezTo>
                  <a:cubicBezTo>
                    <a:pt x="59" y="142"/>
                    <a:pt x="58" y="142"/>
                    <a:pt x="59" y="142"/>
                  </a:cubicBezTo>
                  <a:cubicBezTo>
                    <a:pt x="60" y="142"/>
                    <a:pt x="60" y="144"/>
                    <a:pt x="62" y="144"/>
                  </a:cubicBezTo>
                  <a:cubicBezTo>
                    <a:pt x="62" y="145"/>
                    <a:pt x="62" y="145"/>
                    <a:pt x="62" y="145"/>
                  </a:cubicBezTo>
                  <a:cubicBezTo>
                    <a:pt x="62" y="145"/>
                    <a:pt x="64" y="146"/>
                    <a:pt x="64" y="146"/>
                  </a:cubicBezTo>
                  <a:cubicBezTo>
                    <a:pt x="64" y="146"/>
                    <a:pt x="66" y="147"/>
                    <a:pt x="66" y="147"/>
                  </a:cubicBezTo>
                  <a:cubicBezTo>
                    <a:pt x="69" y="148"/>
                    <a:pt x="73" y="150"/>
                    <a:pt x="75" y="150"/>
                  </a:cubicBezTo>
                  <a:cubicBezTo>
                    <a:pt x="75" y="150"/>
                    <a:pt x="76" y="150"/>
                    <a:pt x="76" y="150"/>
                  </a:cubicBezTo>
                  <a:cubicBezTo>
                    <a:pt x="75" y="150"/>
                    <a:pt x="75" y="150"/>
                    <a:pt x="75" y="150"/>
                  </a:cubicBezTo>
                  <a:cubicBezTo>
                    <a:pt x="75" y="150"/>
                    <a:pt x="75" y="150"/>
                    <a:pt x="75" y="150"/>
                  </a:cubicBezTo>
                  <a:cubicBezTo>
                    <a:pt x="76" y="151"/>
                    <a:pt x="77" y="151"/>
                    <a:pt x="76" y="150"/>
                  </a:cubicBezTo>
                  <a:cubicBezTo>
                    <a:pt x="78" y="151"/>
                    <a:pt x="78" y="151"/>
                    <a:pt x="81" y="152"/>
                  </a:cubicBezTo>
                  <a:cubicBezTo>
                    <a:pt x="81" y="152"/>
                    <a:pt x="81" y="152"/>
                    <a:pt x="82" y="152"/>
                  </a:cubicBezTo>
                  <a:cubicBezTo>
                    <a:pt x="82" y="152"/>
                    <a:pt x="83" y="152"/>
                    <a:pt x="83" y="152"/>
                  </a:cubicBezTo>
                  <a:cubicBezTo>
                    <a:pt x="85" y="153"/>
                    <a:pt x="84" y="152"/>
                    <a:pt x="84" y="152"/>
                  </a:cubicBezTo>
                  <a:cubicBezTo>
                    <a:pt x="85" y="152"/>
                    <a:pt x="87" y="152"/>
                    <a:pt x="87" y="152"/>
                  </a:cubicBezTo>
                  <a:cubicBezTo>
                    <a:pt x="88" y="152"/>
                    <a:pt x="88" y="152"/>
                    <a:pt x="88" y="152"/>
                  </a:cubicBezTo>
                  <a:cubicBezTo>
                    <a:pt x="87" y="152"/>
                    <a:pt x="89" y="152"/>
                    <a:pt x="89" y="153"/>
                  </a:cubicBezTo>
                  <a:cubicBezTo>
                    <a:pt x="89" y="152"/>
                    <a:pt x="89" y="152"/>
                    <a:pt x="89" y="152"/>
                  </a:cubicBezTo>
                  <a:cubicBezTo>
                    <a:pt x="89" y="152"/>
                    <a:pt x="90" y="153"/>
                    <a:pt x="91" y="153"/>
                  </a:cubicBezTo>
                  <a:cubicBezTo>
                    <a:pt x="91" y="153"/>
                    <a:pt x="89" y="153"/>
                    <a:pt x="89" y="153"/>
                  </a:cubicBezTo>
                  <a:cubicBezTo>
                    <a:pt x="89" y="153"/>
                    <a:pt x="90" y="153"/>
                    <a:pt x="91" y="153"/>
                  </a:cubicBezTo>
                  <a:cubicBezTo>
                    <a:pt x="91" y="153"/>
                    <a:pt x="92" y="153"/>
                    <a:pt x="93" y="153"/>
                  </a:cubicBezTo>
                  <a:cubicBezTo>
                    <a:pt x="94" y="153"/>
                    <a:pt x="94" y="153"/>
                    <a:pt x="94" y="153"/>
                  </a:cubicBezTo>
                  <a:cubicBezTo>
                    <a:pt x="94" y="153"/>
                    <a:pt x="96" y="153"/>
                    <a:pt x="95" y="153"/>
                  </a:cubicBezTo>
                  <a:cubicBezTo>
                    <a:pt x="95" y="153"/>
                    <a:pt x="94" y="153"/>
                    <a:pt x="94" y="153"/>
                  </a:cubicBezTo>
                  <a:cubicBezTo>
                    <a:pt x="94" y="153"/>
                    <a:pt x="94" y="153"/>
                    <a:pt x="96" y="153"/>
                  </a:cubicBezTo>
                  <a:cubicBezTo>
                    <a:pt x="96" y="153"/>
                    <a:pt x="95" y="153"/>
                    <a:pt x="97" y="153"/>
                  </a:cubicBezTo>
                  <a:cubicBezTo>
                    <a:pt x="97" y="153"/>
                    <a:pt x="97" y="153"/>
                    <a:pt x="96" y="153"/>
                  </a:cubicBezTo>
                  <a:cubicBezTo>
                    <a:pt x="98" y="153"/>
                    <a:pt x="98" y="153"/>
                    <a:pt x="98" y="153"/>
                  </a:cubicBezTo>
                  <a:cubicBezTo>
                    <a:pt x="98" y="153"/>
                    <a:pt x="98" y="153"/>
                    <a:pt x="98" y="153"/>
                  </a:cubicBezTo>
                  <a:cubicBezTo>
                    <a:pt x="98" y="153"/>
                    <a:pt x="98" y="153"/>
                    <a:pt x="98" y="153"/>
                  </a:cubicBezTo>
                  <a:cubicBezTo>
                    <a:pt x="98" y="153"/>
                    <a:pt x="100" y="153"/>
                    <a:pt x="101" y="153"/>
                  </a:cubicBezTo>
                  <a:cubicBezTo>
                    <a:pt x="102" y="153"/>
                    <a:pt x="102" y="153"/>
                    <a:pt x="103" y="153"/>
                  </a:cubicBezTo>
                  <a:cubicBezTo>
                    <a:pt x="103" y="153"/>
                    <a:pt x="103" y="153"/>
                    <a:pt x="103" y="153"/>
                  </a:cubicBezTo>
                  <a:cubicBezTo>
                    <a:pt x="104" y="152"/>
                    <a:pt x="105" y="152"/>
                    <a:pt x="106" y="152"/>
                  </a:cubicBezTo>
                  <a:cubicBezTo>
                    <a:pt x="106" y="152"/>
                    <a:pt x="106" y="152"/>
                    <a:pt x="106" y="152"/>
                  </a:cubicBezTo>
                  <a:cubicBezTo>
                    <a:pt x="107" y="152"/>
                    <a:pt x="108" y="152"/>
                    <a:pt x="108" y="152"/>
                  </a:cubicBezTo>
                  <a:cubicBezTo>
                    <a:pt x="110" y="152"/>
                    <a:pt x="109" y="151"/>
                    <a:pt x="110" y="151"/>
                  </a:cubicBezTo>
                  <a:cubicBezTo>
                    <a:pt x="111" y="151"/>
                    <a:pt x="112" y="151"/>
                    <a:pt x="112" y="152"/>
                  </a:cubicBezTo>
                  <a:cubicBezTo>
                    <a:pt x="114" y="151"/>
                    <a:pt x="117" y="151"/>
                    <a:pt x="119" y="150"/>
                  </a:cubicBezTo>
                  <a:cubicBezTo>
                    <a:pt x="119" y="150"/>
                    <a:pt x="119" y="150"/>
                    <a:pt x="119" y="150"/>
                  </a:cubicBezTo>
                  <a:cubicBezTo>
                    <a:pt x="118" y="154"/>
                    <a:pt x="119" y="159"/>
                    <a:pt x="118" y="164"/>
                  </a:cubicBezTo>
                  <a:cubicBezTo>
                    <a:pt x="117" y="164"/>
                    <a:pt x="118" y="164"/>
                    <a:pt x="118" y="165"/>
                  </a:cubicBezTo>
                  <a:cubicBezTo>
                    <a:pt x="117" y="169"/>
                    <a:pt x="116" y="176"/>
                    <a:pt x="116" y="182"/>
                  </a:cubicBezTo>
                  <a:cubicBezTo>
                    <a:pt x="117" y="181"/>
                    <a:pt x="117" y="181"/>
                    <a:pt x="117" y="181"/>
                  </a:cubicBezTo>
                  <a:cubicBezTo>
                    <a:pt x="117" y="182"/>
                    <a:pt x="116" y="184"/>
                    <a:pt x="116" y="185"/>
                  </a:cubicBezTo>
                  <a:cubicBezTo>
                    <a:pt x="116" y="185"/>
                    <a:pt x="116" y="184"/>
                    <a:pt x="116" y="185"/>
                  </a:cubicBezTo>
                  <a:cubicBezTo>
                    <a:pt x="116" y="185"/>
                    <a:pt x="116" y="187"/>
                    <a:pt x="116" y="187"/>
                  </a:cubicBezTo>
                  <a:cubicBezTo>
                    <a:pt x="116" y="187"/>
                    <a:pt x="116" y="187"/>
                    <a:pt x="116" y="188"/>
                  </a:cubicBezTo>
                  <a:cubicBezTo>
                    <a:pt x="116" y="189"/>
                    <a:pt x="116" y="189"/>
                    <a:pt x="116" y="189"/>
                  </a:cubicBezTo>
                  <a:cubicBezTo>
                    <a:pt x="115" y="190"/>
                    <a:pt x="115" y="193"/>
                    <a:pt x="115" y="195"/>
                  </a:cubicBezTo>
                  <a:cubicBezTo>
                    <a:pt x="115" y="195"/>
                    <a:pt x="115" y="195"/>
                    <a:pt x="115" y="195"/>
                  </a:cubicBezTo>
                  <a:cubicBezTo>
                    <a:pt x="114" y="199"/>
                    <a:pt x="114" y="204"/>
                    <a:pt x="112" y="208"/>
                  </a:cubicBezTo>
                  <a:cubicBezTo>
                    <a:pt x="113" y="207"/>
                    <a:pt x="113" y="207"/>
                    <a:pt x="113" y="208"/>
                  </a:cubicBezTo>
                  <a:cubicBezTo>
                    <a:pt x="112" y="208"/>
                    <a:pt x="112" y="209"/>
                    <a:pt x="112" y="210"/>
                  </a:cubicBezTo>
                  <a:cubicBezTo>
                    <a:pt x="112" y="211"/>
                    <a:pt x="111" y="212"/>
                    <a:pt x="110" y="213"/>
                  </a:cubicBezTo>
                  <a:cubicBezTo>
                    <a:pt x="110" y="213"/>
                    <a:pt x="110" y="213"/>
                    <a:pt x="110" y="213"/>
                  </a:cubicBezTo>
                  <a:cubicBezTo>
                    <a:pt x="110" y="214"/>
                    <a:pt x="110" y="214"/>
                    <a:pt x="109" y="215"/>
                  </a:cubicBezTo>
                  <a:cubicBezTo>
                    <a:pt x="109" y="216"/>
                    <a:pt x="109" y="216"/>
                    <a:pt x="109" y="216"/>
                  </a:cubicBezTo>
                  <a:cubicBezTo>
                    <a:pt x="109" y="216"/>
                    <a:pt x="109" y="217"/>
                    <a:pt x="108" y="217"/>
                  </a:cubicBezTo>
                  <a:cubicBezTo>
                    <a:pt x="108" y="217"/>
                    <a:pt x="108" y="217"/>
                    <a:pt x="108" y="217"/>
                  </a:cubicBezTo>
                  <a:cubicBezTo>
                    <a:pt x="107" y="218"/>
                    <a:pt x="107" y="218"/>
                    <a:pt x="107" y="219"/>
                  </a:cubicBezTo>
                  <a:cubicBezTo>
                    <a:pt x="107" y="219"/>
                    <a:pt x="107" y="219"/>
                    <a:pt x="107" y="219"/>
                  </a:cubicBezTo>
                  <a:cubicBezTo>
                    <a:pt x="106" y="220"/>
                    <a:pt x="105" y="221"/>
                    <a:pt x="105" y="220"/>
                  </a:cubicBezTo>
                  <a:cubicBezTo>
                    <a:pt x="104" y="221"/>
                    <a:pt x="106" y="219"/>
                    <a:pt x="106" y="220"/>
                  </a:cubicBezTo>
                  <a:cubicBezTo>
                    <a:pt x="103" y="222"/>
                    <a:pt x="101" y="223"/>
                    <a:pt x="98" y="223"/>
                  </a:cubicBezTo>
                  <a:cubicBezTo>
                    <a:pt x="95" y="223"/>
                    <a:pt x="92" y="222"/>
                    <a:pt x="90" y="222"/>
                  </a:cubicBezTo>
                  <a:cubicBezTo>
                    <a:pt x="89" y="222"/>
                    <a:pt x="89" y="222"/>
                    <a:pt x="88" y="222"/>
                  </a:cubicBezTo>
                  <a:cubicBezTo>
                    <a:pt x="88" y="222"/>
                    <a:pt x="86" y="221"/>
                    <a:pt x="86" y="221"/>
                  </a:cubicBezTo>
                  <a:cubicBezTo>
                    <a:pt x="86" y="221"/>
                    <a:pt x="86" y="221"/>
                    <a:pt x="85" y="221"/>
                  </a:cubicBezTo>
                  <a:cubicBezTo>
                    <a:pt x="84" y="221"/>
                    <a:pt x="84" y="220"/>
                    <a:pt x="83" y="220"/>
                  </a:cubicBezTo>
                  <a:cubicBezTo>
                    <a:pt x="84" y="221"/>
                    <a:pt x="84" y="221"/>
                    <a:pt x="84" y="221"/>
                  </a:cubicBezTo>
                  <a:cubicBezTo>
                    <a:pt x="83" y="220"/>
                    <a:pt x="81" y="220"/>
                    <a:pt x="80" y="220"/>
                  </a:cubicBezTo>
                  <a:cubicBezTo>
                    <a:pt x="80" y="220"/>
                    <a:pt x="81" y="220"/>
                    <a:pt x="81" y="220"/>
                  </a:cubicBezTo>
                  <a:cubicBezTo>
                    <a:pt x="79" y="220"/>
                    <a:pt x="78" y="221"/>
                    <a:pt x="77" y="221"/>
                  </a:cubicBezTo>
                  <a:cubicBezTo>
                    <a:pt x="78" y="221"/>
                    <a:pt x="78" y="221"/>
                    <a:pt x="78" y="221"/>
                  </a:cubicBezTo>
                  <a:cubicBezTo>
                    <a:pt x="76" y="221"/>
                    <a:pt x="77" y="220"/>
                    <a:pt x="76" y="221"/>
                  </a:cubicBezTo>
                  <a:cubicBezTo>
                    <a:pt x="76" y="221"/>
                    <a:pt x="76" y="221"/>
                    <a:pt x="76" y="221"/>
                  </a:cubicBezTo>
                  <a:cubicBezTo>
                    <a:pt x="75" y="221"/>
                    <a:pt x="73" y="222"/>
                    <a:pt x="72" y="223"/>
                  </a:cubicBezTo>
                  <a:cubicBezTo>
                    <a:pt x="72" y="223"/>
                    <a:pt x="72" y="223"/>
                    <a:pt x="72" y="223"/>
                  </a:cubicBezTo>
                  <a:cubicBezTo>
                    <a:pt x="71" y="225"/>
                    <a:pt x="70" y="226"/>
                    <a:pt x="70" y="228"/>
                  </a:cubicBezTo>
                  <a:cubicBezTo>
                    <a:pt x="71" y="229"/>
                    <a:pt x="71" y="228"/>
                    <a:pt x="71" y="229"/>
                  </a:cubicBezTo>
                  <a:cubicBezTo>
                    <a:pt x="71" y="230"/>
                    <a:pt x="72" y="232"/>
                    <a:pt x="71" y="231"/>
                  </a:cubicBezTo>
                  <a:cubicBezTo>
                    <a:pt x="72" y="233"/>
                    <a:pt x="74" y="234"/>
                    <a:pt x="75" y="235"/>
                  </a:cubicBezTo>
                  <a:cubicBezTo>
                    <a:pt x="74" y="234"/>
                    <a:pt x="75" y="235"/>
                    <a:pt x="75" y="234"/>
                  </a:cubicBezTo>
                  <a:cubicBezTo>
                    <a:pt x="75" y="234"/>
                    <a:pt x="75" y="234"/>
                    <a:pt x="75" y="234"/>
                  </a:cubicBezTo>
                  <a:cubicBezTo>
                    <a:pt x="75" y="234"/>
                    <a:pt x="75" y="234"/>
                    <a:pt x="75" y="234"/>
                  </a:cubicBezTo>
                  <a:cubicBezTo>
                    <a:pt x="75" y="234"/>
                    <a:pt x="77" y="235"/>
                    <a:pt x="77" y="235"/>
                  </a:cubicBezTo>
                  <a:cubicBezTo>
                    <a:pt x="78" y="235"/>
                    <a:pt x="78" y="235"/>
                    <a:pt x="78" y="235"/>
                  </a:cubicBezTo>
                  <a:cubicBezTo>
                    <a:pt x="78" y="236"/>
                    <a:pt x="78" y="236"/>
                    <a:pt x="78" y="236"/>
                  </a:cubicBezTo>
                  <a:cubicBezTo>
                    <a:pt x="78" y="236"/>
                    <a:pt x="78" y="236"/>
                    <a:pt x="78" y="236"/>
                  </a:cubicBezTo>
                  <a:cubicBezTo>
                    <a:pt x="77" y="236"/>
                    <a:pt x="75" y="236"/>
                    <a:pt x="74" y="236"/>
                  </a:cubicBezTo>
                  <a:cubicBezTo>
                    <a:pt x="75" y="236"/>
                    <a:pt x="74" y="237"/>
                    <a:pt x="74" y="237"/>
                  </a:cubicBezTo>
                  <a:cubicBezTo>
                    <a:pt x="74" y="237"/>
                    <a:pt x="73" y="237"/>
                    <a:pt x="72" y="238"/>
                  </a:cubicBezTo>
                  <a:cubicBezTo>
                    <a:pt x="71" y="238"/>
                    <a:pt x="72" y="238"/>
                    <a:pt x="71" y="238"/>
                  </a:cubicBezTo>
                  <a:cubicBezTo>
                    <a:pt x="71" y="238"/>
                    <a:pt x="71" y="238"/>
                    <a:pt x="71" y="238"/>
                  </a:cubicBezTo>
                  <a:cubicBezTo>
                    <a:pt x="71" y="239"/>
                    <a:pt x="69" y="240"/>
                    <a:pt x="69" y="241"/>
                  </a:cubicBezTo>
                  <a:cubicBezTo>
                    <a:pt x="69" y="241"/>
                    <a:pt x="70" y="240"/>
                    <a:pt x="69" y="241"/>
                  </a:cubicBezTo>
                  <a:cubicBezTo>
                    <a:pt x="69" y="241"/>
                    <a:pt x="69" y="241"/>
                    <a:pt x="68" y="242"/>
                  </a:cubicBezTo>
                  <a:cubicBezTo>
                    <a:pt x="68" y="242"/>
                    <a:pt x="68" y="242"/>
                    <a:pt x="68" y="242"/>
                  </a:cubicBezTo>
                  <a:cubicBezTo>
                    <a:pt x="68" y="243"/>
                    <a:pt x="67" y="244"/>
                    <a:pt x="67" y="244"/>
                  </a:cubicBezTo>
                  <a:cubicBezTo>
                    <a:pt x="67" y="243"/>
                    <a:pt x="67" y="244"/>
                    <a:pt x="68" y="243"/>
                  </a:cubicBezTo>
                  <a:cubicBezTo>
                    <a:pt x="67" y="243"/>
                    <a:pt x="67" y="245"/>
                    <a:pt x="67" y="246"/>
                  </a:cubicBezTo>
                  <a:cubicBezTo>
                    <a:pt x="67" y="246"/>
                    <a:pt x="67" y="246"/>
                    <a:pt x="67" y="246"/>
                  </a:cubicBezTo>
                  <a:cubicBezTo>
                    <a:pt x="67" y="247"/>
                    <a:pt x="68" y="249"/>
                    <a:pt x="70" y="250"/>
                  </a:cubicBezTo>
                  <a:cubicBezTo>
                    <a:pt x="70" y="250"/>
                    <a:pt x="69" y="249"/>
                    <a:pt x="69" y="249"/>
                  </a:cubicBezTo>
                  <a:cubicBezTo>
                    <a:pt x="71" y="251"/>
                    <a:pt x="73" y="252"/>
                    <a:pt x="75" y="251"/>
                  </a:cubicBezTo>
                  <a:cubicBezTo>
                    <a:pt x="75" y="251"/>
                    <a:pt x="75" y="252"/>
                    <a:pt x="75" y="252"/>
                  </a:cubicBezTo>
                  <a:cubicBezTo>
                    <a:pt x="76" y="252"/>
                    <a:pt x="76" y="251"/>
                    <a:pt x="77" y="252"/>
                  </a:cubicBezTo>
                  <a:cubicBezTo>
                    <a:pt x="77" y="251"/>
                    <a:pt x="78" y="252"/>
                    <a:pt x="78" y="252"/>
                  </a:cubicBezTo>
                  <a:cubicBezTo>
                    <a:pt x="79" y="252"/>
                    <a:pt x="78" y="251"/>
                    <a:pt x="78" y="252"/>
                  </a:cubicBezTo>
                  <a:cubicBezTo>
                    <a:pt x="79" y="252"/>
                    <a:pt x="83" y="251"/>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1"/>
                    <a:pt x="85" y="250"/>
                    <a:pt x="85" y="252"/>
                  </a:cubicBezTo>
                  <a:cubicBezTo>
                    <a:pt x="84" y="252"/>
                    <a:pt x="84" y="252"/>
                    <a:pt x="84" y="252"/>
                  </a:cubicBezTo>
                  <a:cubicBezTo>
                    <a:pt x="84" y="252"/>
                    <a:pt x="84" y="253"/>
                    <a:pt x="84" y="253"/>
                  </a:cubicBezTo>
                  <a:cubicBezTo>
                    <a:pt x="84" y="253"/>
                    <a:pt x="84" y="255"/>
                    <a:pt x="84" y="255"/>
                  </a:cubicBezTo>
                  <a:cubicBezTo>
                    <a:pt x="84" y="255"/>
                    <a:pt x="84" y="255"/>
                    <a:pt x="84" y="255"/>
                  </a:cubicBezTo>
                  <a:cubicBezTo>
                    <a:pt x="84" y="255"/>
                    <a:pt x="84" y="256"/>
                    <a:pt x="84" y="256"/>
                  </a:cubicBezTo>
                  <a:cubicBezTo>
                    <a:pt x="84" y="256"/>
                    <a:pt x="84" y="256"/>
                    <a:pt x="84" y="256"/>
                  </a:cubicBezTo>
                  <a:cubicBezTo>
                    <a:pt x="83" y="257"/>
                    <a:pt x="84" y="258"/>
                    <a:pt x="84" y="259"/>
                  </a:cubicBezTo>
                  <a:cubicBezTo>
                    <a:pt x="84" y="260"/>
                    <a:pt x="85" y="262"/>
                    <a:pt x="86" y="263"/>
                  </a:cubicBezTo>
                  <a:cubicBezTo>
                    <a:pt x="87" y="264"/>
                    <a:pt x="88" y="264"/>
                    <a:pt x="89" y="265"/>
                  </a:cubicBezTo>
                  <a:cubicBezTo>
                    <a:pt x="89" y="264"/>
                    <a:pt x="89" y="264"/>
                    <a:pt x="89" y="264"/>
                  </a:cubicBezTo>
                  <a:cubicBezTo>
                    <a:pt x="89" y="264"/>
                    <a:pt x="90" y="264"/>
                    <a:pt x="90" y="265"/>
                  </a:cubicBezTo>
                  <a:cubicBezTo>
                    <a:pt x="90" y="265"/>
                    <a:pt x="92" y="264"/>
                    <a:pt x="93" y="264"/>
                  </a:cubicBezTo>
                  <a:cubicBezTo>
                    <a:pt x="94" y="264"/>
                    <a:pt x="93" y="264"/>
                    <a:pt x="94" y="265"/>
                  </a:cubicBezTo>
                  <a:cubicBezTo>
                    <a:pt x="94" y="264"/>
                    <a:pt x="97" y="264"/>
                    <a:pt x="97" y="263"/>
                  </a:cubicBezTo>
                  <a:cubicBezTo>
                    <a:pt x="97" y="263"/>
                    <a:pt x="96" y="263"/>
                    <a:pt x="97" y="263"/>
                  </a:cubicBezTo>
                  <a:cubicBezTo>
                    <a:pt x="97" y="262"/>
                    <a:pt x="98" y="262"/>
                    <a:pt x="99" y="260"/>
                  </a:cubicBezTo>
                  <a:cubicBezTo>
                    <a:pt x="99" y="261"/>
                    <a:pt x="99" y="261"/>
                    <a:pt x="99" y="261"/>
                  </a:cubicBezTo>
                  <a:cubicBezTo>
                    <a:pt x="100" y="261"/>
                    <a:pt x="100" y="260"/>
                    <a:pt x="100" y="260"/>
                  </a:cubicBezTo>
                  <a:cubicBezTo>
                    <a:pt x="101" y="260"/>
                    <a:pt x="101" y="260"/>
                    <a:pt x="101" y="259"/>
                  </a:cubicBezTo>
                  <a:cubicBezTo>
                    <a:pt x="102" y="261"/>
                    <a:pt x="102" y="261"/>
                    <a:pt x="104" y="262"/>
                  </a:cubicBezTo>
                  <a:cubicBezTo>
                    <a:pt x="104" y="262"/>
                    <a:pt x="104" y="262"/>
                    <a:pt x="105" y="262"/>
                  </a:cubicBezTo>
                  <a:cubicBezTo>
                    <a:pt x="105" y="263"/>
                    <a:pt x="105" y="263"/>
                    <a:pt x="106" y="263"/>
                  </a:cubicBezTo>
                  <a:cubicBezTo>
                    <a:pt x="107" y="263"/>
                    <a:pt x="107" y="263"/>
                    <a:pt x="107" y="262"/>
                  </a:cubicBezTo>
                  <a:cubicBezTo>
                    <a:pt x="108" y="263"/>
                    <a:pt x="108" y="263"/>
                    <a:pt x="109" y="263"/>
                  </a:cubicBezTo>
                  <a:cubicBezTo>
                    <a:pt x="110" y="262"/>
                    <a:pt x="110" y="262"/>
                    <a:pt x="110" y="262"/>
                  </a:cubicBezTo>
                  <a:cubicBezTo>
                    <a:pt x="109" y="263"/>
                    <a:pt x="110" y="263"/>
                    <a:pt x="111" y="262"/>
                  </a:cubicBezTo>
                  <a:cubicBezTo>
                    <a:pt x="110" y="262"/>
                    <a:pt x="110" y="262"/>
                    <a:pt x="110" y="262"/>
                  </a:cubicBezTo>
                  <a:cubicBezTo>
                    <a:pt x="110" y="262"/>
                    <a:pt x="111" y="262"/>
                    <a:pt x="112" y="262"/>
                  </a:cubicBezTo>
                  <a:cubicBezTo>
                    <a:pt x="112" y="262"/>
                    <a:pt x="111" y="263"/>
                    <a:pt x="110" y="263"/>
                  </a:cubicBezTo>
                  <a:cubicBezTo>
                    <a:pt x="111" y="263"/>
                    <a:pt x="111" y="263"/>
                    <a:pt x="112" y="263"/>
                  </a:cubicBezTo>
                  <a:cubicBezTo>
                    <a:pt x="112" y="262"/>
                    <a:pt x="113" y="262"/>
                    <a:pt x="114" y="262"/>
                  </a:cubicBezTo>
                  <a:cubicBezTo>
                    <a:pt x="114" y="261"/>
                    <a:pt x="115" y="261"/>
                    <a:pt x="115" y="261"/>
                  </a:cubicBezTo>
                  <a:cubicBezTo>
                    <a:pt x="115" y="261"/>
                    <a:pt x="116" y="260"/>
                    <a:pt x="115" y="260"/>
                  </a:cubicBezTo>
                  <a:cubicBezTo>
                    <a:pt x="115" y="261"/>
                    <a:pt x="115" y="261"/>
                    <a:pt x="114" y="261"/>
                  </a:cubicBezTo>
                  <a:cubicBezTo>
                    <a:pt x="115" y="261"/>
                    <a:pt x="114" y="261"/>
                    <a:pt x="115" y="260"/>
                  </a:cubicBezTo>
                  <a:cubicBezTo>
                    <a:pt x="116" y="259"/>
                    <a:pt x="116" y="260"/>
                    <a:pt x="116" y="259"/>
                  </a:cubicBezTo>
                  <a:cubicBezTo>
                    <a:pt x="116" y="259"/>
                    <a:pt x="116" y="259"/>
                    <a:pt x="116" y="259"/>
                  </a:cubicBezTo>
                  <a:cubicBezTo>
                    <a:pt x="116" y="259"/>
                    <a:pt x="116" y="259"/>
                    <a:pt x="116" y="258"/>
                  </a:cubicBezTo>
                  <a:cubicBezTo>
                    <a:pt x="116" y="258"/>
                    <a:pt x="116" y="258"/>
                    <a:pt x="116" y="258"/>
                  </a:cubicBezTo>
                  <a:cubicBezTo>
                    <a:pt x="116" y="258"/>
                    <a:pt x="116" y="258"/>
                    <a:pt x="116" y="258"/>
                  </a:cubicBezTo>
                  <a:cubicBezTo>
                    <a:pt x="117" y="258"/>
                    <a:pt x="117" y="256"/>
                    <a:pt x="117" y="256"/>
                  </a:cubicBezTo>
                  <a:cubicBezTo>
                    <a:pt x="117" y="255"/>
                    <a:pt x="117" y="254"/>
                    <a:pt x="117" y="254"/>
                  </a:cubicBezTo>
                  <a:cubicBezTo>
                    <a:pt x="117" y="254"/>
                    <a:pt x="117" y="254"/>
                    <a:pt x="117" y="254"/>
                  </a:cubicBezTo>
                  <a:cubicBezTo>
                    <a:pt x="117" y="253"/>
                    <a:pt x="117" y="252"/>
                    <a:pt x="117" y="252"/>
                  </a:cubicBezTo>
                  <a:cubicBezTo>
                    <a:pt x="117" y="252"/>
                    <a:pt x="117" y="252"/>
                    <a:pt x="117" y="252"/>
                  </a:cubicBezTo>
                  <a:cubicBezTo>
                    <a:pt x="117" y="251"/>
                    <a:pt x="117" y="250"/>
                    <a:pt x="117" y="250"/>
                  </a:cubicBezTo>
                  <a:cubicBezTo>
                    <a:pt x="117" y="249"/>
                    <a:pt x="116" y="250"/>
                    <a:pt x="116" y="248"/>
                  </a:cubicBezTo>
                  <a:cubicBezTo>
                    <a:pt x="116" y="247"/>
                    <a:pt x="116" y="247"/>
                    <a:pt x="117" y="247"/>
                  </a:cubicBezTo>
                  <a:cubicBezTo>
                    <a:pt x="116" y="245"/>
                    <a:pt x="115" y="243"/>
                    <a:pt x="114" y="242"/>
                  </a:cubicBezTo>
                  <a:cubicBezTo>
                    <a:pt x="114" y="242"/>
                    <a:pt x="115" y="242"/>
                    <a:pt x="114" y="241"/>
                  </a:cubicBezTo>
                  <a:cubicBezTo>
                    <a:pt x="114" y="240"/>
                    <a:pt x="114" y="239"/>
                    <a:pt x="113" y="238"/>
                  </a:cubicBezTo>
                  <a:cubicBezTo>
                    <a:pt x="113" y="237"/>
                    <a:pt x="113" y="237"/>
                    <a:pt x="113" y="236"/>
                  </a:cubicBezTo>
                  <a:cubicBezTo>
                    <a:pt x="113" y="236"/>
                    <a:pt x="113" y="236"/>
                    <a:pt x="113" y="236"/>
                  </a:cubicBezTo>
                  <a:cubicBezTo>
                    <a:pt x="113" y="236"/>
                    <a:pt x="113" y="236"/>
                    <a:pt x="113" y="236"/>
                  </a:cubicBezTo>
                  <a:cubicBezTo>
                    <a:pt x="113" y="236"/>
                    <a:pt x="113" y="236"/>
                    <a:pt x="113" y="236"/>
                  </a:cubicBezTo>
                  <a:cubicBezTo>
                    <a:pt x="113" y="236"/>
                    <a:pt x="113" y="235"/>
                    <a:pt x="113" y="235"/>
                  </a:cubicBezTo>
                  <a:cubicBezTo>
                    <a:pt x="113" y="236"/>
                    <a:pt x="114" y="236"/>
                    <a:pt x="113" y="236"/>
                  </a:cubicBezTo>
                  <a:cubicBezTo>
                    <a:pt x="114" y="236"/>
                    <a:pt x="114" y="235"/>
                    <a:pt x="115" y="235"/>
                  </a:cubicBezTo>
                  <a:cubicBezTo>
                    <a:pt x="116" y="235"/>
                    <a:pt x="116" y="234"/>
                    <a:pt x="117" y="234"/>
                  </a:cubicBezTo>
                  <a:cubicBezTo>
                    <a:pt x="116" y="234"/>
                    <a:pt x="117" y="234"/>
                    <a:pt x="117" y="234"/>
                  </a:cubicBezTo>
                  <a:cubicBezTo>
                    <a:pt x="117" y="234"/>
                    <a:pt x="118" y="233"/>
                    <a:pt x="118" y="232"/>
                  </a:cubicBezTo>
                  <a:cubicBezTo>
                    <a:pt x="119" y="233"/>
                    <a:pt x="119" y="233"/>
                    <a:pt x="119" y="233"/>
                  </a:cubicBezTo>
                  <a:cubicBezTo>
                    <a:pt x="119" y="232"/>
                    <a:pt x="119" y="232"/>
                    <a:pt x="119" y="232"/>
                  </a:cubicBezTo>
                  <a:cubicBezTo>
                    <a:pt x="119" y="232"/>
                    <a:pt x="120" y="232"/>
                    <a:pt x="120" y="231"/>
                  </a:cubicBezTo>
                  <a:cubicBezTo>
                    <a:pt x="120" y="231"/>
                    <a:pt x="120" y="231"/>
                    <a:pt x="120" y="231"/>
                  </a:cubicBezTo>
                  <a:cubicBezTo>
                    <a:pt x="121" y="231"/>
                    <a:pt x="122" y="230"/>
                    <a:pt x="123" y="229"/>
                  </a:cubicBezTo>
                  <a:cubicBezTo>
                    <a:pt x="123" y="228"/>
                    <a:pt x="123" y="228"/>
                    <a:pt x="123" y="228"/>
                  </a:cubicBezTo>
                  <a:cubicBezTo>
                    <a:pt x="123" y="228"/>
                    <a:pt x="124" y="228"/>
                    <a:pt x="123" y="228"/>
                  </a:cubicBezTo>
                  <a:cubicBezTo>
                    <a:pt x="124" y="227"/>
                    <a:pt x="125" y="226"/>
                    <a:pt x="125" y="225"/>
                  </a:cubicBezTo>
                  <a:cubicBezTo>
                    <a:pt x="128" y="224"/>
                    <a:pt x="130" y="220"/>
                    <a:pt x="132" y="217"/>
                  </a:cubicBezTo>
                  <a:cubicBezTo>
                    <a:pt x="132" y="217"/>
                    <a:pt x="132" y="217"/>
                    <a:pt x="132" y="217"/>
                  </a:cubicBezTo>
                  <a:cubicBezTo>
                    <a:pt x="132" y="217"/>
                    <a:pt x="132" y="217"/>
                    <a:pt x="132" y="217"/>
                  </a:cubicBezTo>
                  <a:cubicBezTo>
                    <a:pt x="132" y="217"/>
                    <a:pt x="132" y="216"/>
                    <a:pt x="132" y="216"/>
                  </a:cubicBezTo>
                  <a:cubicBezTo>
                    <a:pt x="132" y="215"/>
                    <a:pt x="133" y="215"/>
                    <a:pt x="133" y="214"/>
                  </a:cubicBezTo>
                  <a:cubicBezTo>
                    <a:pt x="134" y="214"/>
                    <a:pt x="133" y="215"/>
                    <a:pt x="133" y="215"/>
                  </a:cubicBezTo>
                  <a:cubicBezTo>
                    <a:pt x="134" y="215"/>
                    <a:pt x="134" y="213"/>
                    <a:pt x="134" y="213"/>
                  </a:cubicBezTo>
                  <a:cubicBezTo>
                    <a:pt x="135" y="213"/>
                    <a:pt x="134" y="213"/>
                    <a:pt x="134" y="213"/>
                  </a:cubicBezTo>
                  <a:cubicBezTo>
                    <a:pt x="134" y="212"/>
                    <a:pt x="134" y="212"/>
                    <a:pt x="134" y="212"/>
                  </a:cubicBezTo>
                  <a:cubicBezTo>
                    <a:pt x="135" y="211"/>
                    <a:pt x="133" y="214"/>
                    <a:pt x="133" y="213"/>
                  </a:cubicBezTo>
                  <a:cubicBezTo>
                    <a:pt x="133" y="212"/>
                    <a:pt x="133" y="212"/>
                    <a:pt x="133" y="212"/>
                  </a:cubicBezTo>
                  <a:cubicBezTo>
                    <a:pt x="133" y="211"/>
                    <a:pt x="132" y="214"/>
                    <a:pt x="133" y="212"/>
                  </a:cubicBezTo>
                  <a:cubicBezTo>
                    <a:pt x="133" y="211"/>
                    <a:pt x="134" y="211"/>
                    <a:pt x="134" y="212"/>
                  </a:cubicBezTo>
                  <a:cubicBezTo>
                    <a:pt x="135" y="210"/>
                    <a:pt x="135" y="212"/>
                    <a:pt x="136" y="210"/>
                  </a:cubicBezTo>
                  <a:cubicBezTo>
                    <a:pt x="136" y="209"/>
                    <a:pt x="135" y="211"/>
                    <a:pt x="135" y="211"/>
                  </a:cubicBezTo>
                  <a:cubicBezTo>
                    <a:pt x="135" y="210"/>
                    <a:pt x="136" y="209"/>
                    <a:pt x="136" y="209"/>
                  </a:cubicBezTo>
                  <a:cubicBezTo>
                    <a:pt x="136" y="209"/>
                    <a:pt x="136" y="209"/>
                    <a:pt x="137" y="208"/>
                  </a:cubicBezTo>
                  <a:cubicBezTo>
                    <a:pt x="137" y="208"/>
                    <a:pt x="136" y="209"/>
                    <a:pt x="137" y="208"/>
                  </a:cubicBezTo>
                  <a:cubicBezTo>
                    <a:pt x="137" y="208"/>
                    <a:pt x="137" y="207"/>
                    <a:pt x="137" y="208"/>
                  </a:cubicBezTo>
                  <a:cubicBezTo>
                    <a:pt x="138" y="207"/>
                    <a:pt x="138" y="206"/>
                    <a:pt x="138" y="206"/>
                  </a:cubicBezTo>
                  <a:cubicBezTo>
                    <a:pt x="138" y="205"/>
                    <a:pt x="137" y="207"/>
                    <a:pt x="137" y="205"/>
                  </a:cubicBezTo>
                  <a:cubicBezTo>
                    <a:pt x="138" y="206"/>
                    <a:pt x="138" y="204"/>
                    <a:pt x="139" y="205"/>
                  </a:cubicBezTo>
                  <a:cubicBezTo>
                    <a:pt x="139" y="204"/>
                    <a:pt x="138" y="204"/>
                    <a:pt x="138" y="204"/>
                  </a:cubicBezTo>
                  <a:cubicBezTo>
                    <a:pt x="138" y="204"/>
                    <a:pt x="139" y="203"/>
                    <a:pt x="139" y="202"/>
                  </a:cubicBezTo>
                  <a:cubicBezTo>
                    <a:pt x="139" y="202"/>
                    <a:pt x="139" y="202"/>
                    <a:pt x="139" y="202"/>
                  </a:cubicBezTo>
                  <a:cubicBezTo>
                    <a:pt x="139" y="202"/>
                    <a:pt x="139" y="202"/>
                    <a:pt x="139" y="201"/>
                  </a:cubicBezTo>
                  <a:cubicBezTo>
                    <a:pt x="139" y="201"/>
                    <a:pt x="140" y="199"/>
                    <a:pt x="140" y="199"/>
                  </a:cubicBezTo>
                  <a:cubicBezTo>
                    <a:pt x="140" y="199"/>
                    <a:pt x="140" y="197"/>
                    <a:pt x="141" y="198"/>
                  </a:cubicBezTo>
                  <a:cubicBezTo>
                    <a:pt x="141" y="199"/>
                    <a:pt x="140" y="199"/>
                    <a:pt x="140" y="200"/>
                  </a:cubicBezTo>
                  <a:cubicBezTo>
                    <a:pt x="140" y="199"/>
                    <a:pt x="141" y="198"/>
                    <a:pt x="141" y="198"/>
                  </a:cubicBezTo>
                  <a:cubicBezTo>
                    <a:pt x="141" y="198"/>
                    <a:pt x="141" y="198"/>
                    <a:pt x="141" y="198"/>
                  </a:cubicBezTo>
                  <a:cubicBezTo>
                    <a:pt x="141" y="198"/>
                    <a:pt x="141" y="197"/>
                    <a:pt x="142" y="197"/>
                  </a:cubicBezTo>
                  <a:cubicBezTo>
                    <a:pt x="141" y="197"/>
                    <a:pt x="141" y="197"/>
                    <a:pt x="141" y="196"/>
                  </a:cubicBezTo>
                  <a:cubicBezTo>
                    <a:pt x="142" y="196"/>
                    <a:pt x="142" y="196"/>
                    <a:pt x="142" y="196"/>
                  </a:cubicBezTo>
                  <a:cubicBezTo>
                    <a:pt x="142" y="195"/>
                    <a:pt x="141" y="196"/>
                    <a:pt x="142" y="194"/>
                  </a:cubicBezTo>
                  <a:cubicBezTo>
                    <a:pt x="141" y="195"/>
                    <a:pt x="141" y="195"/>
                    <a:pt x="141" y="195"/>
                  </a:cubicBezTo>
                  <a:cubicBezTo>
                    <a:pt x="141" y="195"/>
                    <a:pt x="141" y="195"/>
                    <a:pt x="142" y="194"/>
                  </a:cubicBezTo>
                  <a:cubicBezTo>
                    <a:pt x="142" y="194"/>
                    <a:pt x="142" y="194"/>
                    <a:pt x="143" y="193"/>
                  </a:cubicBezTo>
                  <a:cubicBezTo>
                    <a:pt x="143" y="193"/>
                    <a:pt x="142" y="193"/>
                    <a:pt x="143" y="192"/>
                  </a:cubicBezTo>
                  <a:cubicBezTo>
                    <a:pt x="142" y="193"/>
                    <a:pt x="142" y="193"/>
                    <a:pt x="142" y="193"/>
                  </a:cubicBezTo>
                  <a:cubicBezTo>
                    <a:pt x="142" y="193"/>
                    <a:pt x="142" y="192"/>
                    <a:pt x="142" y="192"/>
                  </a:cubicBezTo>
                  <a:cubicBezTo>
                    <a:pt x="142" y="191"/>
                    <a:pt x="143" y="190"/>
                    <a:pt x="143" y="191"/>
                  </a:cubicBezTo>
                  <a:cubicBezTo>
                    <a:pt x="143" y="191"/>
                    <a:pt x="143" y="190"/>
                    <a:pt x="143" y="190"/>
                  </a:cubicBezTo>
                  <a:cubicBezTo>
                    <a:pt x="143" y="189"/>
                    <a:pt x="143" y="190"/>
                    <a:pt x="143" y="190"/>
                  </a:cubicBezTo>
                  <a:cubicBezTo>
                    <a:pt x="143" y="189"/>
                    <a:pt x="143" y="188"/>
                    <a:pt x="143" y="187"/>
                  </a:cubicBezTo>
                  <a:cubicBezTo>
                    <a:pt x="143" y="188"/>
                    <a:pt x="143" y="188"/>
                    <a:pt x="143" y="188"/>
                  </a:cubicBezTo>
                  <a:cubicBezTo>
                    <a:pt x="143" y="187"/>
                    <a:pt x="143" y="187"/>
                    <a:pt x="143" y="187"/>
                  </a:cubicBezTo>
                  <a:cubicBezTo>
                    <a:pt x="142" y="188"/>
                    <a:pt x="143" y="187"/>
                    <a:pt x="142" y="187"/>
                  </a:cubicBezTo>
                  <a:cubicBezTo>
                    <a:pt x="142" y="187"/>
                    <a:pt x="143" y="186"/>
                    <a:pt x="143" y="186"/>
                  </a:cubicBezTo>
                  <a:cubicBezTo>
                    <a:pt x="143" y="187"/>
                    <a:pt x="144" y="185"/>
                    <a:pt x="144" y="185"/>
                  </a:cubicBezTo>
                  <a:cubicBezTo>
                    <a:pt x="145" y="183"/>
                    <a:pt x="143" y="184"/>
                    <a:pt x="144" y="182"/>
                  </a:cubicBezTo>
                  <a:cubicBezTo>
                    <a:pt x="144" y="182"/>
                    <a:pt x="145" y="181"/>
                    <a:pt x="145" y="183"/>
                  </a:cubicBezTo>
                  <a:cubicBezTo>
                    <a:pt x="145" y="181"/>
                    <a:pt x="145" y="182"/>
                    <a:pt x="145" y="181"/>
                  </a:cubicBezTo>
                  <a:cubicBezTo>
                    <a:pt x="145" y="181"/>
                    <a:pt x="145" y="179"/>
                    <a:pt x="144" y="181"/>
                  </a:cubicBezTo>
                  <a:cubicBezTo>
                    <a:pt x="145" y="181"/>
                    <a:pt x="144" y="182"/>
                    <a:pt x="144" y="182"/>
                  </a:cubicBezTo>
                  <a:cubicBezTo>
                    <a:pt x="144" y="181"/>
                    <a:pt x="144" y="182"/>
                    <a:pt x="144" y="181"/>
                  </a:cubicBezTo>
                  <a:cubicBezTo>
                    <a:pt x="144" y="180"/>
                    <a:pt x="144" y="179"/>
                    <a:pt x="145" y="179"/>
                  </a:cubicBezTo>
                  <a:cubicBezTo>
                    <a:pt x="145" y="179"/>
                    <a:pt x="144" y="180"/>
                    <a:pt x="145" y="180"/>
                  </a:cubicBezTo>
                  <a:cubicBezTo>
                    <a:pt x="145" y="178"/>
                    <a:pt x="145" y="178"/>
                    <a:pt x="145" y="178"/>
                  </a:cubicBezTo>
                  <a:cubicBezTo>
                    <a:pt x="145" y="178"/>
                    <a:pt x="145" y="179"/>
                    <a:pt x="146" y="179"/>
                  </a:cubicBezTo>
                  <a:cubicBezTo>
                    <a:pt x="146" y="178"/>
                    <a:pt x="146" y="178"/>
                    <a:pt x="146" y="178"/>
                  </a:cubicBezTo>
                  <a:cubicBezTo>
                    <a:pt x="146" y="178"/>
                    <a:pt x="146" y="178"/>
                    <a:pt x="146" y="178"/>
                  </a:cubicBezTo>
                  <a:cubicBezTo>
                    <a:pt x="146" y="176"/>
                    <a:pt x="146" y="178"/>
                    <a:pt x="146" y="176"/>
                  </a:cubicBezTo>
                  <a:cubicBezTo>
                    <a:pt x="146" y="175"/>
                    <a:pt x="146" y="175"/>
                    <a:pt x="146" y="175"/>
                  </a:cubicBezTo>
                  <a:cubicBezTo>
                    <a:pt x="146" y="175"/>
                    <a:pt x="146" y="177"/>
                    <a:pt x="145" y="177"/>
                  </a:cubicBezTo>
                  <a:cubicBezTo>
                    <a:pt x="145" y="176"/>
                    <a:pt x="146" y="176"/>
                    <a:pt x="146" y="175"/>
                  </a:cubicBezTo>
                  <a:cubicBezTo>
                    <a:pt x="146" y="175"/>
                    <a:pt x="146" y="175"/>
                    <a:pt x="146" y="175"/>
                  </a:cubicBezTo>
                  <a:cubicBezTo>
                    <a:pt x="146" y="175"/>
                    <a:pt x="145" y="175"/>
                    <a:pt x="146" y="173"/>
                  </a:cubicBezTo>
                  <a:cubicBezTo>
                    <a:pt x="146" y="172"/>
                    <a:pt x="146" y="173"/>
                    <a:pt x="146" y="173"/>
                  </a:cubicBezTo>
                  <a:cubicBezTo>
                    <a:pt x="146" y="171"/>
                    <a:pt x="147" y="171"/>
                    <a:pt x="147" y="170"/>
                  </a:cubicBezTo>
                  <a:cubicBezTo>
                    <a:pt x="146" y="170"/>
                    <a:pt x="147" y="168"/>
                    <a:pt x="146" y="169"/>
                  </a:cubicBezTo>
                  <a:cubicBezTo>
                    <a:pt x="147" y="170"/>
                    <a:pt x="146" y="172"/>
                    <a:pt x="146" y="173"/>
                  </a:cubicBezTo>
                  <a:cubicBezTo>
                    <a:pt x="145" y="172"/>
                    <a:pt x="146" y="174"/>
                    <a:pt x="145" y="174"/>
                  </a:cubicBezTo>
                  <a:cubicBezTo>
                    <a:pt x="145" y="173"/>
                    <a:pt x="145" y="173"/>
                    <a:pt x="145" y="173"/>
                  </a:cubicBezTo>
                  <a:cubicBezTo>
                    <a:pt x="145" y="172"/>
                    <a:pt x="145" y="172"/>
                    <a:pt x="145" y="172"/>
                  </a:cubicBezTo>
                  <a:cubicBezTo>
                    <a:pt x="145" y="171"/>
                    <a:pt x="145" y="172"/>
                    <a:pt x="145" y="172"/>
                  </a:cubicBezTo>
                  <a:cubicBezTo>
                    <a:pt x="145" y="171"/>
                    <a:pt x="146" y="169"/>
                    <a:pt x="146" y="168"/>
                  </a:cubicBezTo>
                  <a:cubicBezTo>
                    <a:pt x="146" y="168"/>
                    <a:pt x="146" y="168"/>
                    <a:pt x="146" y="169"/>
                  </a:cubicBezTo>
                  <a:cubicBezTo>
                    <a:pt x="146" y="167"/>
                    <a:pt x="146" y="165"/>
                    <a:pt x="146" y="163"/>
                  </a:cubicBezTo>
                  <a:cubicBezTo>
                    <a:pt x="147" y="164"/>
                    <a:pt x="147" y="162"/>
                    <a:pt x="147" y="162"/>
                  </a:cubicBezTo>
                  <a:cubicBezTo>
                    <a:pt x="147" y="162"/>
                    <a:pt x="147" y="162"/>
                    <a:pt x="146" y="162"/>
                  </a:cubicBezTo>
                  <a:cubicBezTo>
                    <a:pt x="147" y="161"/>
                    <a:pt x="146" y="162"/>
                    <a:pt x="146" y="161"/>
                  </a:cubicBezTo>
                  <a:cubicBezTo>
                    <a:pt x="147" y="159"/>
                    <a:pt x="147" y="158"/>
                    <a:pt x="147" y="157"/>
                  </a:cubicBezTo>
                  <a:cubicBezTo>
                    <a:pt x="147" y="155"/>
                    <a:pt x="147" y="153"/>
                    <a:pt x="148" y="151"/>
                  </a:cubicBezTo>
                  <a:cubicBezTo>
                    <a:pt x="147" y="150"/>
                    <a:pt x="147" y="151"/>
                    <a:pt x="147" y="150"/>
                  </a:cubicBezTo>
                  <a:cubicBezTo>
                    <a:pt x="147" y="149"/>
                    <a:pt x="147" y="151"/>
                    <a:pt x="147" y="149"/>
                  </a:cubicBezTo>
                  <a:cubicBezTo>
                    <a:pt x="147" y="149"/>
                    <a:pt x="147" y="149"/>
                    <a:pt x="147" y="149"/>
                  </a:cubicBezTo>
                  <a:cubicBezTo>
                    <a:pt x="147" y="149"/>
                    <a:pt x="147" y="147"/>
                    <a:pt x="148" y="146"/>
                  </a:cubicBezTo>
                  <a:cubicBezTo>
                    <a:pt x="147" y="147"/>
                    <a:pt x="147" y="147"/>
                    <a:pt x="147" y="147"/>
                  </a:cubicBezTo>
                  <a:cubicBezTo>
                    <a:pt x="147" y="147"/>
                    <a:pt x="147" y="146"/>
                    <a:pt x="147" y="146"/>
                  </a:cubicBezTo>
                  <a:cubicBezTo>
                    <a:pt x="147" y="146"/>
                    <a:pt x="147" y="146"/>
                    <a:pt x="147" y="146"/>
                  </a:cubicBezTo>
                  <a:cubicBezTo>
                    <a:pt x="147" y="145"/>
                    <a:pt x="147" y="144"/>
                    <a:pt x="147" y="143"/>
                  </a:cubicBezTo>
                  <a:cubicBezTo>
                    <a:pt x="148" y="144"/>
                    <a:pt x="148" y="144"/>
                    <a:pt x="148" y="144"/>
                  </a:cubicBezTo>
                  <a:cubicBezTo>
                    <a:pt x="148" y="142"/>
                    <a:pt x="148" y="141"/>
                    <a:pt x="148" y="140"/>
                  </a:cubicBezTo>
                  <a:cubicBezTo>
                    <a:pt x="148" y="140"/>
                    <a:pt x="148" y="140"/>
                    <a:pt x="148" y="140"/>
                  </a:cubicBezTo>
                  <a:cubicBezTo>
                    <a:pt x="148" y="139"/>
                    <a:pt x="148" y="139"/>
                    <a:pt x="148" y="139"/>
                  </a:cubicBezTo>
                  <a:cubicBezTo>
                    <a:pt x="148" y="139"/>
                    <a:pt x="148" y="138"/>
                    <a:pt x="148" y="138"/>
                  </a:cubicBezTo>
                  <a:cubicBezTo>
                    <a:pt x="147" y="140"/>
                    <a:pt x="147" y="140"/>
                    <a:pt x="147" y="140"/>
                  </a:cubicBezTo>
                  <a:cubicBezTo>
                    <a:pt x="147" y="141"/>
                    <a:pt x="147" y="139"/>
                    <a:pt x="148" y="140"/>
                  </a:cubicBezTo>
                  <a:cubicBezTo>
                    <a:pt x="148" y="140"/>
                    <a:pt x="148" y="142"/>
                    <a:pt x="147" y="142"/>
                  </a:cubicBezTo>
                  <a:cubicBezTo>
                    <a:pt x="147" y="141"/>
                    <a:pt x="147" y="141"/>
                    <a:pt x="148" y="141"/>
                  </a:cubicBezTo>
                  <a:cubicBezTo>
                    <a:pt x="147" y="141"/>
                    <a:pt x="147" y="141"/>
                    <a:pt x="147" y="142"/>
                  </a:cubicBezTo>
                  <a:cubicBezTo>
                    <a:pt x="147" y="142"/>
                    <a:pt x="147" y="141"/>
                    <a:pt x="147" y="141"/>
                  </a:cubicBezTo>
                  <a:cubicBezTo>
                    <a:pt x="147" y="142"/>
                    <a:pt x="147" y="142"/>
                    <a:pt x="146" y="143"/>
                  </a:cubicBezTo>
                  <a:cubicBezTo>
                    <a:pt x="147" y="143"/>
                    <a:pt x="147" y="144"/>
                    <a:pt x="147" y="143"/>
                  </a:cubicBezTo>
                  <a:cubicBezTo>
                    <a:pt x="146" y="143"/>
                    <a:pt x="146" y="144"/>
                    <a:pt x="146" y="145"/>
                  </a:cubicBezTo>
                  <a:cubicBezTo>
                    <a:pt x="147" y="146"/>
                    <a:pt x="146" y="148"/>
                    <a:pt x="146" y="149"/>
                  </a:cubicBezTo>
                  <a:cubicBezTo>
                    <a:pt x="146" y="149"/>
                    <a:pt x="147" y="148"/>
                    <a:pt x="147" y="147"/>
                  </a:cubicBezTo>
                  <a:cubicBezTo>
                    <a:pt x="147" y="148"/>
                    <a:pt x="147" y="148"/>
                    <a:pt x="147" y="149"/>
                  </a:cubicBezTo>
                  <a:cubicBezTo>
                    <a:pt x="146" y="149"/>
                    <a:pt x="146" y="150"/>
                    <a:pt x="146" y="151"/>
                  </a:cubicBezTo>
                  <a:cubicBezTo>
                    <a:pt x="146" y="151"/>
                    <a:pt x="146" y="151"/>
                    <a:pt x="146" y="151"/>
                  </a:cubicBezTo>
                  <a:cubicBezTo>
                    <a:pt x="146" y="152"/>
                    <a:pt x="145" y="152"/>
                    <a:pt x="145" y="153"/>
                  </a:cubicBezTo>
                  <a:cubicBezTo>
                    <a:pt x="145" y="155"/>
                    <a:pt x="145" y="158"/>
                    <a:pt x="145" y="159"/>
                  </a:cubicBezTo>
                  <a:cubicBezTo>
                    <a:pt x="145" y="159"/>
                    <a:pt x="145" y="159"/>
                    <a:pt x="145" y="159"/>
                  </a:cubicBezTo>
                  <a:cubicBezTo>
                    <a:pt x="145" y="160"/>
                    <a:pt x="145" y="163"/>
                    <a:pt x="144" y="164"/>
                  </a:cubicBezTo>
                  <a:cubicBezTo>
                    <a:pt x="144" y="166"/>
                    <a:pt x="144" y="169"/>
                    <a:pt x="144" y="170"/>
                  </a:cubicBezTo>
                  <a:cubicBezTo>
                    <a:pt x="143" y="174"/>
                    <a:pt x="142" y="177"/>
                    <a:pt x="142" y="181"/>
                  </a:cubicBezTo>
                  <a:cubicBezTo>
                    <a:pt x="142" y="180"/>
                    <a:pt x="142" y="180"/>
                    <a:pt x="142" y="180"/>
                  </a:cubicBezTo>
                  <a:cubicBezTo>
                    <a:pt x="142" y="181"/>
                    <a:pt x="142" y="181"/>
                    <a:pt x="142" y="181"/>
                  </a:cubicBezTo>
                  <a:cubicBezTo>
                    <a:pt x="142" y="180"/>
                    <a:pt x="142" y="182"/>
                    <a:pt x="141" y="183"/>
                  </a:cubicBezTo>
                  <a:cubicBezTo>
                    <a:pt x="141" y="184"/>
                    <a:pt x="141" y="187"/>
                    <a:pt x="140" y="188"/>
                  </a:cubicBezTo>
                  <a:cubicBezTo>
                    <a:pt x="140" y="188"/>
                    <a:pt x="140" y="188"/>
                    <a:pt x="140" y="188"/>
                  </a:cubicBezTo>
                  <a:cubicBezTo>
                    <a:pt x="139" y="190"/>
                    <a:pt x="139" y="192"/>
                    <a:pt x="139" y="193"/>
                  </a:cubicBezTo>
                  <a:cubicBezTo>
                    <a:pt x="139" y="194"/>
                    <a:pt x="139" y="194"/>
                    <a:pt x="139" y="195"/>
                  </a:cubicBezTo>
                  <a:cubicBezTo>
                    <a:pt x="138" y="196"/>
                    <a:pt x="138" y="196"/>
                    <a:pt x="137" y="198"/>
                  </a:cubicBezTo>
                  <a:cubicBezTo>
                    <a:pt x="137" y="199"/>
                    <a:pt x="136" y="200"/>
                    <a:pt x="136" y="202"/>
                  </a:cubicBezTo>
                  <a:cubicBezTo>
                    <a:pt x="134" y="205"/>
                    <a:pt x="133" y="209"/>
                    <a:pt x="130" y="213"/>
                  </a:cubicBezTo>
                  <a:cubicBezTo>
                    <a:pt x="130" y="214"/>
                    <a:pt x="130" y="214"/>
                    <a:pt x="130" y="214"/>
                  </a:cubicBezTo>
                  <a:cubicBezTo>
                    <a:pt x="127" y="217"/>
                    <a:pt x="125" y="222"/>
                    <a:pt x="122" y="224"/>
                  </a:cubicBezTo>
                  <a:cubicBezTo>
                    <a:pt x="123" y="224"/>
                    <a:pt x="123" y="224"/>
                    <a:pt x="123" y="224"/>
                  </a:cubicBezTo>
                  <a:cubicBezTo>
                    <a:pt x="122" y="225"/>
                    <a:pt x="121" y="226"/>
                    <a:pt x="121" y="226"/>
                  </a:cubicBezTo>
                  <a:cubicBezTo>
                    <a:pt x="120" y="227"/>
                    <a:pt x="119" y="228"/>
                    <a:pt x="118" y="228"/>
                  </a:cubicBezTo>
                  <a:cubicBezTo>
                    <a:pt x="118" y="229"/>
                    <a:pt x="117" y="229"/>
                    <a:pt x="117" y="230"/>
                  </a:cubicBezTo>
                  <a:cubicBezTo>
                    <a:pt x="116" y="230"/>
                    <a:pt x="115" y="231"/>
                    <a:pt x="114" y="231"/>
                  </a:cubicBezTo>
                  <a:cubicBezTo>
                    <a:pt x="114" y="231"/>
                    <a:pt x="113" y="232"/>
                    <a:pt x="113" y="232"/>
                  </a:cubicBezTo>
                  <a:cubicBezTo>
                    <a:pt x="113" y="232"/>
                    <a:pt x="113" y="232"/>
                    <a:pt x="112" y="233"/>
                  </a:cubicBezTo>
                  <a:cubicBezTo>
                    <a:pt x="112" y="233"/>
                    <a:pt x="111" y="234"/>
                    <a:pt x="111" y="234"/>
                  </a:cubicBezTo>
                  <a:cubicBezTo>
                    <a:pt x="111" y="234"/>
                    <a:pt x="110" y="235"/>
                    <a:pt x="110" y="234"/>
                  </a:cubicBezTo>
                  <a:cubicBezTo>
                    <a:pt x="110" y="234"/>
                    <a:pt x="110" y="234"/>
                    <a:pt x="110" y="234"/>
                  </a:cubicBezTo>
                  <a:cubicBezTo>
                    <a:pt x="110" y="235"/>
                    <a:pt x="110" y="235"/>
                    <a:pt x="109" y="236"/>
                  </a:cubicBezTo>
                  <a:cubicBezTo>
                    <a:pt x="109" y="237"/>
                    <a:pt x="109" y="237"/>
                    <a:pt x="109" y="237"/>
                  </a:cubicBezTo>
                  <a:cubicBezTo>
                    <a:pt x="109" y="238"/>
                    <a:pt x="109" y="238"/>
                    <a:pt x="109" y="238"/>
                  </a:cubicBezTo>
                  <a:cubicBezTo>
                    <a:pt x="110" y="238"/>
                    <a:pt x="110" y="239"/>
                    <a:pt x="110" y="240"/>
                  </a:cubicBezTo>
                  <a:cubicBezTo>
                    <a:pt x="110" y="241"/>
                    <a:pt x="111" y="243"/>
                    <a:pt x="112" y="244"/>
                  </a:cubicBezTo>
                  <a:cubicBezTo>
                    <a:pt x="111" y="243"/>
                    <a:pt x="112" y="244"/>
                    <a:pt x="112" y="244"/>
                  </a:cubicBezTo>
                  <a:cubicBezTo>
                    <a:pt x="112" y="246"/>
                    <a:pt x="113" y="248"/>
                    <a:pt x="113" y="250"/>
                  </a:cubicBezTo>
                  <a:cubicBezTo>
                    <a:pt x="113" y="250"/>
                    <a:pt x="114" y="249"/>
                    <a:pt x="114" y="250"/>
                  </a:cubicBezTo>
                  <a:cubicBezTo>
                    <a:pt x="114" y="250"/>
                    <a:pt x="113" y="250"/>
                    <a:pt x="113" y="250"/>
                  </a:cubicBezTo>
                  <a:cubicBezTo>
                    <a:pt x="113" y="253"/>
                    <a:pt x="114" y="257"/>
                    <a:pt x="113" y="259"/>
                  </a:cubicBezTo>
                  <a:cubicBezTo>
                    <a:pt x="111" y="260"/>
                    <a:pt x="108" y="260"/>
                    <a:pt x="106" y="259"/>
                  </a:cubicBezTo>
                  <a:cubicBezTo>
                    <a:pt x="104" y="259"/>
                    <a:pt x="103" y="258"/>
                    <a:pt x="103" y="256"/>
                  </a:cubicBezTo>
                  <a:cubicBezTo>
                    <a:pt x="103" y="256"/>
                    <a:pt x="103" y="256"/>
                    <a:pt x="103" y="256"/>
                  </a:cubicBezTo>
                  <a:cubicBezTo>
                    <a:pt x="103" y="256"/>
                    <a:pt x="103" y="255"/>
                    <a:pt x="103" y="255"/>
                  </a:cubicBezTo>
                  <a:cubicBezTo>
                    <a:pt x="102" y="255"/>
                    <a:pt x="102" y="255"/>
                    <a:pt x="102" y="255"/>
                  </a:cubicBezTo>
                  <a:cubicBezTo>
                    <a:pt x="102" y="254"/>
                    <a:pt x="102" y="254"/>
                    <a:pt x="102" y="254"/>
                  </a:cubicBezTo>
                  <a:cubicBezTo>
                    <a:pt x="100" y="254"/>
                    <a:pt x="100" y="254"/>
                    <a:pt x="100" y="254"/>
                  </a:cubicBezTo>
                  <a:cubicBezTo>
                    <a:pt x="100" y="254"/>
                    <a:pt x="100" y="254"/>
                    <a:pt x="100" y="254"/>
                  </a:cubicBezTo>
                  <a:cubicBezTo>
                    <a:pt x="99" y="254"/>
                    <a:pt x="99" y="254"/>
                    <a:pt x="99" y="254"/>
                  </a:cubicBezTo>
                  <a:cubicBezTo>
                    <a:pt x="99" y="255"/>
                    <a:pt x="99" y="256"/>
                    <a:pt x="98" y="257"/>
                  </a:cubicBezTo>
                  <a:cubicBezTo>
                    <a:pt x="98" y="257"/>
                    <a:pt x="97" y="258"/>
                    <a:pt x="98" y="258"/>
                  </a:cubicBezTo>
                  <a:cubicBezTo>
                    <a:pt x="97" y="258"/>
                    <a:pt x="96" y="261"/>
                    <a:pt x="94" y="261"/>
                  </a:cubicBezTo>
                  <a:cubicBezTo>
                    <a:pt x="94" y="261"/>
                    <a:pt x="94" y="261"/>
                    <a:pt x="94" y="261"/>
                  </a:cubicBezTo>
                  <a:cubicBezTo>
                    <a:pt x="93" y="262"/>
                    <a:pt x="91" y="262"/>
                    <a:pt x="90" y="261"/>
                  </a:cubicBezTo>
                  <a:cubicBezTo>
                    <a:pt x="90" y="261"/>
                    <a:pt x="90" y="262"/>
                    <a:pt x="90" y="262"/>
                  </a:cubicBezTo>
                  <a:cubicBezTo>
                    <a:pt x="90" y="262"/>
                    <a:pt x="90" y="262"/>
                    <a:pt x="89" y="261"/>
                  </a:cubicBezTo>
                  <a:cubicBezTo>
                    <a:pt x="89" y="261"/>
                    <a:pt x="89" y="261"/>
                    <a:pt x="88" y="261"/>
                  </a:cubicBezTo>
                  <a:cubicBezTo>
                    <a:pt x="88" y="261"/>
                    <a:pt x="88" y="261"/>
                    <a:pt x="89" y="261"/>
                  </a:cubicBezTo>
                  <a:cubicBezTo>
                    <a:pt x="87" y="260"/>
                    <a:pt x="87" y="258"/>
                    <a:pt x="87" y="256"/>
                  </a:cubicBezTo>
                  <a:cubicBezTo>
                    <a:pt x="87" y="253"/>
                    <a:pt x="88" y="251"/>
                    <a:pt x="88" y="249"/>
                  </a:cubicBezTo>
                  <a:cubicBezTo>
                    <a:pt x="88" y="248"/>
                    <a:pt x="88" y="248"/>
                    <a:pt x="88" y="248"/>
                  </a:cubicBezTo>
                  <a:cubicBezTo>
                    <a:pt x="88" y="242"/>
                    <a:pt x="88" y="242"/>
                    <a:pt x="88" y="242"/>
                  </a:cubicBezTo>
                  <a:cubicBezTo>
                    <a:pt x="85" y="246"/>
                    <a:pt x="85" y="246"/>
                    <a:pt x="85" y="246"/>
                  </a:cubicBezTo>
                  <a:cubicBezTo>
                    <a:pt x="84" y="247"/>
                    <a:pt x="86" y="247"/>
                    <a:pt x="84" y="247"/>
                  </a:cubicBezTo>
                  <a:cubicBezTo>
                    <a:pt x="84" y="248"/>
                    <a:pt x="83" y="247"/>
                    <a:pt x="83" y="247"/>
                  </a:cubicBezTo>
                  <a:cubicBezTo>
                    <a:pt x="83" y="248"/>
                    <a:pt x="82" y="249"/>
                    <a:pt x="82" y="249"/>
                  </a:cubicBezTo>
                  <a:cubicBezTo>
                    <a:pt x="82" y="248"/>
                    <a:pt x="81" y="249"/>
                    <a:pt x="81" y="248"/>
                  </a:cubicBezTo>
                  <a:cubicBezTo>
                    <a:pt x="79" y="249"/>
                    <a:pt x="79" y="249"/>
                    <a:pt x="77" y="249"/>
                  </a:cubicBezTo>
                  <a:cubicBezTo>
                    <a:pt x="77" y="249"/>
                    <a:pt x="77" y="249"/>
                    <a:pt x="77" y="249"/>
                  </a:cubicBezTo>
                  <a:cubicBezTo>
                    <a:pt x="75" y="249"/>
                    <a:pt x="73" y="249"/>
                    <a:pt x="72" y="248"/>
                  </a:cubicBezTo>
                  <a:cubicBezTo>
                    <a:pt x="70" y="246"/>
                    <a:pt x="69" y="245"/>
                    <a:pt x="71" y="242"/>
                  </a:cubicBezTo>
                  <a:cubicBezTo>
                    <a:pt x="73" y="240"/>
                    <a:pt x="76" y="238"/>
                    <a:pt x="78" y="238"/>
                  </a:cubicBezTo>
                  <a:cubicBezTo>
                    <a:pt x="86" y="236"/>
                    <a:pt x="86" y="236"/>
                    <a:pt x="86" y="236"/>
                  </a:cubicBezTo>
                  <a:cubicBezTo>
                    <a:pt x="78" y="233"/>
                    <a:pt x="78" y="233"/>
                    <a:pt x="78" y="233"/>
                  </a:cubicBezTo>
                  <a:cubicBezTo>
                    <a:pt x="75" y="232"/>
                    <a:pt x="73" y="229"/>
                    <a:pt x="74" y="226"/>
                  </a:cubicBezTo>
                  <a:cubicBezTo>
                    <a:pt x="74" y="225"/>
                    <a:pt x="75" y="224"/>
                    <a:pt x="77" y="223"/>
                  </a:cubicBezTo>
                  <a:cubicBezTo>
                    <a:pt x="79" y="223"/>
                    <a:pt x="82" y="223"/>
                    <a:pt x="84" y="223"/>
                  </a:cubicBezTo>
                  <a:cubicBezTo>
                    <a:pt x="87" y="224"/>
                    <a:pt x="89" y="225"/>
                    <a:pt x="92" y="225"/>
                  </a:cubicBezTo>
                  <a:cubicBezTo>
                    <a:pt x="95" y="226"/>
                    <a:pt x="98" y="226"/>
                    <a:pt x="101" y="225"/>
                  </a:cubicBezTo>
                  <a:cubicBezTo>
                    <a:pt x="104" y="224"/>
                    <a:pt x="104" y="224"/>
                    <a:pt x="107" y="222"/>
                  </a:cubicBezTo>
                  <a:cubicBezTo>
                    <a:pt x="107" y="222"/>
                    <a:pt x="107" y="222"/>
                    <a:pt x="107" y="222"/>
                  </a:cubicBezTo>
                  <a:cubicBezTo>
                    <a:pt x="107" y="222"/>
                    <a:pt x="107" y="222"/>
                    <a:pt x="108" y="221"/>
                  </a:cubicBezTo>
                  <a:cubicBezTo>
                    <a:pt x="108" y="221"/>
                    <a:pt x="109" y="221"/>
                    <a:pt x="109" y="221"/>
                  </a:cubicBezTo>
                  <a:cubicBezTo>
                    <a:pt x="112" y="217"/>
                    <a:pt x="114" y="213"/>
                    <a:pt x="115" y="209"/>
                  </a:cubicBezTo>
                  <a:cubicBezTo>
                    <a:pt x="115" y="210"/>
                    <a:pt x="114" y="210"/>
                    <a:pt x="114" y="209"/>
                  </a:cubicBezTo>
                  <a:cubicBezTo>
                    <a:pt x="115" y="208"/>
                    <a:pt x="115" y="208"/>
                    <a:pt x="115" y="208"/>
                  </a:cubicBezTo>
                  <a:cubicBezTo>
                    <a:pt x="115" y="208"/>
                    <a:pt x="115" y="208"/>
                    <a:pt x="115" y="208"/>
                  </a:cubicBezTo>
                  <a:cubicBezTo>
                    <a:pt x="115" y="208"/>
                    <a:pt x="115" y="207"/>
                    <a:pt x="115" y="208"/>
                  </a:cubicBezTo>
                  <a:cubicBezTo>
                    <a:pt x="118" y="197"/>
                    <a:pt x="117" y="187"/>
                    <a:pt x="119" y="177"/>
                  </a:cubicBezTo>
                  <a:cubicBezTo>
                    <a:pt x="119" y="174"/>
                    <a:pt x="119" y="171"/>
                    <a:pt x="120" y="168"/>
                  </a:cubicBezTo>
                  <a:cubicBezTo>
                    <a:pt x="120" y="162"/>
                    <a:pt x="120" y="156"/>
                    <a:pt x="121" y="150"/>
                  </a:cubicBezTo>
                  <a:cubicBezTo>
                    <a:pt x="124" y="149"/>
                    <a:pt x="127" y="148"/>
                    <a:pt x="129" y="147"/>
                  </a:cubicBezTo>
                  <a:cubicBezTo>
                    <a:pt x="128" y="147"/>
                    <a:pt x="129" y="146"/>
                    <a:pt x="129" y="146"/>
                  </a:cubicBezTo>
                  <a:cubicBezTo>
                    <a:pt x="130" y="146"/>
                    <a:pt x="130" y="146"/>
                    <a:pt x="130" y="146"/>
                  </a:cubicBezTo>
                  <a:cubicBezTo>
                    <a:pt x="130" y="146"/>
                    <a:pt x="130" y="146"/>
                    <a:pt x="129" y="147"/>
                  </a:cubicBezTo>
                  <a:cubicBezTo>
                    <a:pt x="131" y="146"/>
                    <a:pt x="134" y="145"/>
                    <a:pt x="135" y="144"/>
                  </a:cubicBezTo>
                  <a:cubicBezTo>
                    <a:pt x="135" y="144"/>
                    <a:pt x="135" y="144"/>
                    <a:pt x="136" y="144"/>
                  </a:cubicBezTo>
                  <a:cubicBezTo>
                    <a:pt x="135" y="144"/>
                    <a:pt x="137" y="143"/>
                    <a:pt x="138" y="143"/>
                  </a:cubicBezTo>
                  <a:cubicBezTo>
                    <a:pt x="138" y="143"/>
                    <a:pt x="138" y="143"/>
                    <a:pt x="138" y="143"/>
                  </a:cubicBezTo>
                  <a:cubicBezTo>
                    <a:pt x="139" y="142"/>
                    <a:pt x="139" y="142"/>
                    <a:pt x="139" y="142"/>
                  </a:cubicBezTo>
                  <a:cubicBezTo>
                    <a:pt x="139" y="142"/>
                    <a:pt x="139" y="142"/>
                    <a:pt x="140" y="142"/>
                  </a:cubicBezTo>
                  <a:cubicBezTo>
                    <a:pt x="140" y="142"/>
                    <a:pt x="140" y="141"/>
                    <a:pt x="140" y="141"/>
                  </a:cubicBezTo>
                  <a:cubicBezTo>
                    <a:pt x="141" y="141"/>
                    <a:pt x="143" y="140"/>
                    <a:pt x="144" y="139"/>
                  </a:cubicBezTo>
                  <a:cubicBezTo>
                    <a:pt x="145" y="138"/>
                    <a:pt x="145" y="138"/>
                    <a:pt x="145" y="138"/>
                  </a:cubicBezTo>
                  <a:cubicBezTo>
                    <a:pt x="145" y="138"/>
                    <a:pt x="146" y="138"/>
                    <a:pt x="145" y="138"/>
                  </a:cubicBezTo>
                  <a:cubicBezTo>
                    <a:pt x="146" y="138"/>
                    <a:pt x="147" y="137"/>
                    <a:pt x="147" y="137"/>
                  </a:cubicBezTo>
                  <a:cubicBezTo>
                    <a:pt x="147" y="137"/>
                    <a:pt x="147" y="137"/>
                    <a:pt x="148" y="137"/>
                  </a:cubicBezTo>
                  <a:cubicBezTo>
                    <a:pt x="148" y="137"/>
                    <a:pt x="147" y="137"/>
                    <a:pt x="147" y="137"/>
                  </a:cubicBezTo>
                  <a:cubicBezTo>
                    <a:pt x="148" y="136"/>
                    <a:pt x="148" y="136"/>
                    <a:pt x="149" y="135"/>
                  </a:cubicBezTo>
                  <a:cubicBezTo>
                    <a:pt x="152" y="133"/>
                    <a:pt x="156" y="129"/>
                    <a:pt x="159" y="126"/>
                  </a:cubicBezTo>
                  <a:cubicBezTo>
                    <a:pt x="159" y="126"/>
                    <a:pt x="159" y="126"/>
                    <a:pt x="159" y="126"/>
                  </a:cubicBezTo>
                  <a:cubicBezTo>
                    <a:pt x="159" y="125"/>
                    <a:pt x="159" y="125"/>
                    <a:pt x="160" y="125"/>
                  </a:cubicBezTo>
                  <a:cubicBezTo>
                    <a:pt x="159" y="125"/>
                    <a:pt x="160" y="124"/>
                    <a:pt x="159" y="124"/>
                  </a:cubicBezTo>
                  <a:cubicBezTo>
                    <a:pt x="160" y="123"/>
                    <a:pt x="161" y="123"/>
                    <a:pt x="161" y="122"/>
                  </a:cubicBezTo>
                  <a:cubicBezTo>
                    <a:pt x="162" y="122"/>
                    <a:pt x="161" y="122"/>
                    <a:pt x="161" y="122"/>
                  </a:cubicBezTo>
                  <a:cubicBezTo>
                    <a:pt x="161" y="122"/>
                    <a:pt x="162" y="120"/>
                    <a:pt x="163" y="120"/>
                  </a:cubicBezTo>
                  <a:cubicBezTo>
                    <a:pt x="163" y="120"/>
                    <a:pt x="162" y="120"/>
                    <a:pt x="162" y="120"/>
                  </a:cubicBezTo>
                  <a:cubicBezTo>
                    <a:pt x="163" y="119"/>
                    <a:pt x="163" y="119"/>
                    <a:pt x="163" y="119"/>
                  </a:cubicBezTo>
                  <a:cubicBezTo>
                    <a:pt x="163" y="118"/>
                    <a:pt x="161" y="121"/>
                    <a:pt x="161" y="120"/>
                  </a:cubicBezTo>
                  <a:cubicBezTo>
                    <a:pt x="161" y="119"/>
                    <a:pt x="161" y="119"/>
                    <a:pt x="161" y="119"/>
                  </a:cubicBezTo>
                  <a:cubicBezTo>
                    <a:pt x="162" y="118"/>
                    <a:pt x="160" y="121"/>
                    <a:pt x="161" y="119"/>
                  </a:cubicBezTo>
                  <a:cubicBezTo>
                    <a:pt x="162" y="118"/>
                    <a:pt x="162" y="118"/>
                    <a:pt x="162" y="119"/>
                  </a:cubicBezTo>
                  <a:cubicBezTo>
                    <a:pt x="163" y="117"/>
                    <a:pt x="163" y="118"/>
                    <a:pt x="164" y="116"/>
                  </a:cubicBezTo>
                  <a:cubicBezTo>
                    <a:pt x="164" y="115"/>
                    <a:pt x="163" y="118"/>
                    <a:pt x="163" y="117"/>
                  </a:cubicBezTo>
                  <a:cubicBezTo>
                    <a:pt x="164" y="116"/>
                    <a:pt x="165" y="115"/>
                    <a:pt x="165" y="114"/>
                  </a:cubicBezTo>
                  <a:cubicBezTo>
                    <a:pt x="165" y="115"/>
                    <a:pt x="165" y="115"/>
                    <a:pt x="166" y="114"/>
                  </a:cubicBezTo>
                  <a:cubicBezTo>
                    <a:pt x="166" y="113"/>
                    <a:pt x="165" y="115"/>
                    <a:pt x="166" y="113"/>
                  </a:cubicBezTo>
                  <a:cubicBezTo>
                    <a:pt x="166" y="113"/>
                    <a:pt x="167" y="111"/>
                    <a:pt x="166" y="113"/>
                  </a:cubicBezTo>
                  <a:cubicBezTo>
                    <a:pt x="167" y="112"/>
                    <a:pt x="167" y="111"/>
                    <a:pt x="168" y="110"/>
                  </a:cubicBezTo>
                  <a:cubicBezTo>
                    <a:pt x="167" y="110"/>
                    <a:pt x="166" y="112"/>
                    <a:pt x="167" y="110"/>
                  </a:cubicBezTo>
                  <a:cubicBezTo>
                    <a:pt x="167" y="110"/>
                    <a:pt x="168" y="108"/>
                    <a:pt x="168" y="109"/>
                  </a:cubicBezTo>
                  <a:cubicBezTo>
                    <a:pt x="168" y="108"/>
                    <a:pt x="168" y="108"/>
                    <a:pt x="168" y="108"/>
                  </a:cubicBezTo>
                  <a:cubicBezTo>
                    <a:pt x="168" y="107"/>
                    <a:pt x="169" y="106"/>
                    <a:pt x="168" y="106"/>
                  </a:cubicBezTo>
                  <a:cubicBezTo>
                    <a:pt x="169" y="105"/>
                    <a:pt x="169" y="105"/>
                    <a:pt x="169" y="105"/>
                  </a:cubicBezTo>
                  <a:cubicBezTo>
                    <a:pt x="169" y="104"/>
                    <a:pt x="169" y="104"/>
                    <a:pt x="169" y="104"/>
                  </a:cubicBezTo>
                  <a:cubicBezTo>
                    <a:pt x="169" y="103"/>
                    <a:pt x="170" y="101"/>
                    <a:pt x="169" y="101"/>
                  </a:cubicBezTo>
                  <a:cubicBezTo>
                    <a:pt x="169" y="101"/>
                    <a:pt x="170" y="99"/>
                    <a:pt x="170" y="100"/>
                  </a:cubicBezTo>
                  <a:cubicBezTo>
                    <a:pt x="170" y="101"/>
                    <a:pt x="170" y="101"/>
                    <a:pt x="170" y="102"/>
                  </a:cubicBezTo>
                  <a:cubicBezTo>
                    <a:pt x="170" y="101"/>
                    <a:pt x="170" y="100"/>
                    <a:pt x="170" y="99"/>
                  </a:cubicBezTo>
                  <a:cubicBezTo>
                    <a:pt x="170" y="99"/>
                    <a:pt x="170" y="99"/>
                    <a:pt x="170" y="99"/>
                  </a:cubicBezTo>
                  <a:cubicBezTo>
                    <a:pt x="170" y="99"/>
                    <a:pt x="171" y="98"/>
                    <a:pt x="171" y="98"/>
                  </a:cubicBezTo>
                  <a:cubicBezTo>
                    <a:pt x="171" y="98"/>
                    <a:pt x="171" y="98"/>
                    <a:pt x="171" y="97"/>
                  </a:cubicBezTo>
                  <a:cubicBezTo>
                    <a:pt x="171" y="97"/>
                    <a:pt x="171" y="97"/>
                    <a:pt x="171" y="97"/>
                  </a:cubicBezTo>
                  <a:cubicBezTo>
                    <a:pt x="171" y="95"/>
                    <a:pt x="171" y="96"/>
                    <a:pt x="171" y="95"/>
                  </a:cubicBezTo>
                  <a:cubicBezTo>
                    <a:pt x="170" y="96"/>
                    <a:pt x="170" y="96"/>
                    <a:pt x="170" y="96"/>
                  </a:cubicBezTo>
                  <a:cubicBezTo>
                    <a:pt x="171" y="96"/>
                    <a:pt x="170" y="95"/>
                    <a:pt x="170" y="94"/>
                  </a:cubicBezTo>
                  <a:cubicBezTo>
                    <a:pt x="171" y="94"/>
                    <a:pt x="171" y="93"/>
                    <a:pt x="171" y="93"/>
                  </a:cubicBezTo>
                  <a:cubicBezTo>
                    <a:pt x="172" y="92"/>
                    <a:pt x="171" y="93"/>
                    <a:pt x="171" y="92"/>
                  </a:cubicBezTo>
                  <a:cubicBezTo>
                    <a:pt x="171" y="93"/>
                    <a:pt x="171" y="93"/>
                    <a:pt x="171" y="93"/>
                  </a:cubicBezTo>
                  <a:cubicBezTo>
                    <a:pt x="171" y="93"/>
                    <a:pt x="171" y="92"/>
                    <a:pt x="171" y="91"/>
                  </a:cubicBezTo>
                  <a:cubicBezTo>
                    <a:pt x="171" y="90"/>
                    <a:pt x="171" y="90"/>
                    <a:pt x="171" y="90"/>
                  </a:cubicBezTo>
                  <a:cubicBezTo>
                    <a:pt x="172" y="90"/>
                    <a:pt x="173" y="90"/>
                    <a:pt x="173" y="90"/>
                  </a:cubicBezTo>
                  <a:cubicBezTo>
                    <a:pt x="174" y="90"/>
                    <a:pt x="173" y="90"/>
                    <a:pt x="174" y="90"/>
                  </a:cubicBezTo>
                  <a:cubicBezTo>
                    <a:pt x="175" y="91"/>
                    <a:pt x="177" y="90"/>
                    <a:pt x="178" y="89"/>
                  </a:cubicBezTo>
                  <a:cubicBezTo>
                    <a:pt x="178" y="89"/>
                    <a:pt x="178" y="89"/>
                    <a:pt x="178" y="89"/>
                  </a:cubicBezTo>
                  <a:cubicBezTo>
                    <a:pt x="179" y="89"/>
                    <a:pt x="179" y="89"/>
                    <a:pt x="179" y="89"/>
                  </a:cubicBezTo>
                  <a:cubicBezTo>
                    <a:pt x="179" y="89"/>
                    <a:pt x="179" y="89"/>
                    <a:pt x="179" y="89"/>
                  </a:cubicBezTo>
                  <a:cubicBezTo>
                    <a:pt x="179" y="89"/>
                    <a:pt x="180" y="89"/>
                    <a:pt x="180" y="89"/>
                  </a:cubicBezTo>
                  <a:cubicBezTo>
                    <a:pt x="180" y="89"/>
                    <a:pt x="180" y="89"/>
                    <a:pt x="180" y="88"/>
                  </a:cubicBezTo>
                  <a:cubicBezTo>
                    <a:pt x="180" y="89"/>
                    <a:pt x="180" y="89"/>
                    <a:pt x="180" y="89"/>
                  </a:cubicBezTo>
                  <a:cubicBezTo>
                    <a:pt x="181" y="89"/>
                    <a:pt x="181" y="88"/>
                    <a:pt x="182" y="88"/>
                  </a:cubicBezTo>
                  <a:cubicBezTo>
                    <a:pt x="182" y="88"/>
                    <a:pt x="182" y="88"/>
                    <a:pt x="182" y="88"/>
                  </a:cubicBezTo>
                  <a:cubicBezTo>
                    <a:pt x="183" y="88"/>
                    <a:pt x="184" y="87"/>
                    <a:pt x="186" y="87"/>
                  </a:cubicBezTo>
                  <a:cubicBezTo>
                    <a:pt x="186" y="87"/>
                    <a:pt x="185" y="87"/>
                    <a:pt x="185" y="87"/>
                  </a:cubicBezTo>
                  <a:cubicBezTo>
                    <a:pt x="186" y="87"/>
                    <a:pt x="186" y="87"/>
                    <a:pt x="186" y="87"/>
                  </a:cubicBezTo>
                  <a:cubicBezTo>
                    <a:pt x="186" y="86"/>
                    <a:pt x="187" y="87"/>
                    <a:pt x="187" y="86"/>
                  </a:cubicBezTo>
                  <a:cubicBezTo>
                    <a:pt x="187" y="86"/>
                    <a:pt x="187" y="86"/>
                    <a:pt x="187" y="86"/>
                  </a:cubicBezTo>
                  <a:cubicBezTo>
                    <a:pt x="188" y="86"/>
                    <a:pt x="187" y="86"/>
                    <a:pt x="188" y="86"/>
                  </a:cubicBezTo>
                  <a:cubicBezTo>
                    <a:pt x="188" y="86"/>
                    <a:pt x="188" y="86"/>
                    <a:pt x="188" y="86"/>
                  </a:cubicBezTo>
                  <a:cubicBezTo>
                    <a:pt x="188" y="86"/>
                    <a:pt x="188" y="85"/>
                    <a:pt x="188" y="85"/>
                  </a:cubicBezTo>
                  <a:cubicBezTo>
                    <a:pt x="188" y="85"/>
                    <a:pt x="188" y="85"/>
                    <a:pt x="188" y="85"/>
                  </a:cubicBezTo>
                  <a:cubicBezTo>
                    <a:pt x="189" y="85"/>
                    <a:pt x="189" y="85"/>
                    <a:pt x="189" y="85"/>
                  </a:cubicBezTo>
                  <a:cubicBezTo>
                    <a:pt x="189" y="85"/>
                    <a:pt x="189" y="85"/>
                    <a:pt x="189" y="85"/>
                  </a:cubicBezTo>
                  <a:cubicBezTo>
                    <a:pt x="189" y="85"/>
                    <a:pt x="189" y="84"/>
                    <a:pt x="189" y="85"/>
                  </a:cubicBezTo>
                  <a:cubicBezTo>
                    <a:pt x="189" y="84"/>
                    <a:pt x="189" y="85"/>
                    <a:pt x="189" y="84"/>
                  </a:cubicBezTo>
                  <a:cubicBezTo>
                    <a:pt x="190" y="84"/>
                    <a:pt x="192" y="82"/>
                    <a:pt x="193" y="81"/>
                  </a:cubicBezTo>
                  <a:cubicBezTo>
                    <a:pt x="193" y="81"/>
                    <a:pt x="193" y="81"/>
                    <a:pt x="193" y="81"/>
                  </a:cubicBezTo>
                  <a:cubicBezTo>
                    <a:pt x="193" y="81"/>
                    <a:pt x="193" y="80"/>
                    <a:pt x="193" y="80"/>
                  </a:cubicBezTo>
                  <a:cubicBezTo>
                    <a:pt x="193" y="81"/>
                    <a:pt x="193" y="80"/>
                    <a:pt x="193" y="80"/>
                  </a:cubicBezTo>
                  <a:cubicBezTo>
                    <a:pt x="193" y="80"/>
                    <a:pt x="194" y="80"/>
                    <a:pt x="194" y="80"/>
                  </a:cubicBezTo>
                  <a:cubicBezTo>
                    <a:pt x="194" y="80"/>
                    <a:pt x="194" y="80"/>
                    <a:pt x="194" y="80"/>
                  </a:cubicBezTo>
                  <a:cubicBezTo>
                    <a:pt x="194" y="80"/>
                    <a:pt x="194" y="79"/>
                    <a:pt x="195" y="79"/>
                  </a:cubicBezTo>
                  <a:cubicBezTo>
                    <a:pt x="194" y="79"/>
                    <a:pt x="194" y="79"/>
                    <a:pt x="194" y="79"/>
                  </a:cubicBezTo>
                  <a:cubicBezTo>
                    <a:pt x="195" y="79"/>
                    <a:pt x="195" y="79"/>
                    <a:pt x="195" y="79"/>
                  </a:cubicBezTo>
                  <a:cubicBezTo>
                    <a:pt x="195" y="78"/>
                    <a:pt x="195" y="78"/>
                    <a:pt x="195" y="78"/>
                  </a:cubicBezTo>
                  <a:cubicBezTo>
                    <a:pt x="195" y="78"/>
                    <a:pt x="195" y="79"/>
                    <a:pt x="195" y="78"/>
                  </a:cubicBezTo>
                  <a:cubicBezTo>
                    <a:pt x="195" y="78"/>
                    <a:pt x="195" y="78"/>
                    <a:pt x="195" y="78"/>
                  </a:cubicBezTo>
                  <a:cubicBezTo>
                    <a:pt x="196" y="78"/>
                    <a:pt x="196" y="77"/>
                    <a:pt x="196" y="77"/>
                  </a:cubicBezTo>
                  <a:cubicBezTo>
                    <a:pt x="196" y="77"/>
                    <a:pt x="196" y="77"/>
                    <a:pt x="196" y="77"/>
                  </a:cubicBezTo>
                  <a:cubicBezTo>
                    <a:pt x="196" y="77"/>
                    <a:pt x="197" y="76"/>
                    <a:pt x="197" y="76"/>
                  </a:cubicBezTo>
                  <a:cubicBezTo>
                    <a:pt x="197" y="76"/>
                    <a:pt x="197" y="76"/>
                    <a:pt x="197" y="75"/>
                  </a:cubicBezTo>
                  <a:cubicBezTo>
                    <a:pt x="197" y="76"/>
                    <a:pt x="197" y="75"/>
                    <a:pt x="198" y="75"/>
                  </a:cubicBezTo>
                  <a:cubicBezTo>
                    <a:pt x="198" y="75"/>
                    <a:pt x="198" y="74"/>
                    <a:pt x="198" y="74"/>
                  </a:cubicBezTo>
                  <a:cubicBezTo>
                    <a:pt x="198" y="74"/>
                    <a:pt x="198" y="74"/>
                    <a:pt x="198" y="74"/>
                  </a:cubicBezTo>
                  <a:cubicBezTo>
                    <a:pt x="198" y="74"/>
                    <a:pt x="198" y="74"/>
                    <a:pt x="198" y="74"/>
                  </a:cubicBezTo>
                  <a:cubicBezTo>
                    <a:pt x="197" y="74"/>
                    <a:pt x="198" y="74"/>
                    <a:pt x="197" y="74"/>
                  </a:cubicBezTo>
                  <a:cubicBezTo>
                    <a:pt x="197" y="74"/>
                    <a:pt x="198" y="73"/>
                    <a:pt x="198" y="73"/>
                  </a:cubicBezTo>
                  <a:cubicBezTo>
                    <a:pt x="198" y="73"/>
                    <a:pt x="199" y="73"/>
                    <a:pt x="199" y="73"/>
                  </a:cubicBezTo>
                  <a:cubicBezTo>
                    <a:pt x="199" y="73"/>
                    <a:pt x="199" y="72"/>
                    <a:pt x="199" y="72"/>
                  </a:cubicBezTo>
                  <a:cubicBezTo>
                    <a:pt x="200" y="72"/>
                    <a:pt x="200" y="72"/>
                    <a:pt x="200" y="72"/>
                  </a:cubicBezTo>
                  <a:cubicBezTo>
                    <a:pt x="200" y="72"/>
                    <a:pt x="199" y="72"/>
                    <a:pt x="200" y="72"/>
                  </a:cubicBezTo>
                  <a:cubicBezTo>
                    <a:pt x="200" y="72"/>
                    <a:pt x="200" y="72"/>
                    <a:pt x="200" y="72"/>
                  </a:cubicBezTo>
                  <a:cubicBezTo>
                    <a:pt x="200" y="72"/>
                    <a:pt x="200" y="71"/>
                    <a:pt x="200" y="71"/>
                  </a:cubicBezTo>
                  <a:cubicBezTo>
                    <a:pt x="200" y="71"/>
                    <a:pt x="200" y="71"/>
                    <a:pt x="200" y="71"/>
                  </a:cubicBezTo>
                  <a:cubicBezTo>
                    <a:pt x="200" y="71"/>
                    <a:pt x="200" y="71"/>
                    <a:pt x="200" y="70"/>
                  </a:cubicBezTo>
                  <a:cubicBezTo>
                    <a:pt x="200" y="70"/>
                    <a:pt x="200" y="70"/>
                    <a:pt x="200" y="70"/>
                  </a:cubicBezTo>
                  <a:cubicBezTo>
                    <a:pt x="200" y="70"/>
                    <a:pt x="200" y="70"/>
                    <a:pt x="200" y="70"/>
                  </a:cubicBezTo>
                  <a:cubicBezTo>
                    <a:pt x="201" y="70"/>
                    <a:pt x="201" y="70"/>
                    <a:pt x="201" y="70"/>
                  </a:cubicBezTo>
                  <a:cubicBezTo>
                    <a:pt x="201" y="70"/>
                    <a:pt x="201" y="70"/>
                    <a:pt x="201" y="70"/>
                  </a:cubicBezTo>
                  <a:cubicBezTo>
                    <a:pt x="201" y="69"/>
                    <a:pt x="201" y="69"/>
                    <a:pt x="201" y="69"/>
                  </a:cubicBezTo>
                  <a:cubicBezTo>
                    <a:pt x="201" y="69"/>
                    <a:pt x="201" y="69"/>
                    <a:pt x="201" y="69"/>
                  </a:cubicBezTo>
                  <a:cubicBezTo>
                    <a:pt x="201" y="68"/>
                    <a:pt x="202" y="68"/>
                    <a:pt x="202" y="67"/>
                  </a:cubicBezTo>
                  <a:cubicBezTo>
                    <a:pt x="202" y="67"/>
                    <a:pt x="202" y="67"/>
                    <a:pt x="202" y="67"/>
                  </a:cubicBezTo>
                  <a:cubicBezTo>
                    <a:pt x="202" y="67"/>
                    <a:pt x="202" y="67"/>
                    <a:pt x="202" y="67"/>
                  </a:cubicBezTo>
                  <a:cubicBezTo>
                    <a:pt x="202" y="67"/>
                    <a:pt x="202" y="66"/>
                    <a:pt x="202" y="66"/>
                  </a:cubicBezTo>
                  <a:cubicBezTo>
                    <a:pt x="202" y="66"/>
                    <a:pt x="202" y="66"/>
                    <a:pt x="202" y="66"/>
                  </a:cubicBezTo>
                  <a:cubicBezTo>
                    <a:pt x="202" y="66"/>
                    <a:pt x="203" y="65"/>
                    <a:pt x="202" y="64"/>
                  </a:cubicBezTo>
                  <a:cubicBezTo>
                    <a:pt x="202" y="64"/>
                    <a:pt x="203" y="64"/>
                    <a:pt x="203" y="64"/>
                  </a:cubicBezTo>
                  <a:close/>
                  <a:moveTo>
                    <a:pt x="116" y="8"/>
                  </a:moveTo>
                  <a:cubicBezTo>
                    <a:pt x="116" y="8"/>
                    <a:pt x="116" y="8"/>
                    <a:pt x="116" y="8"/>
                  </a:cubicBezTo>
                  <a:cubicBezTo>
                    <a:pt x="116" y="8"/>
                    <a:pt x="116" y="8"/>
                    <a:pt x="116" y="8"/>
                  </a:cubicBezTo>
                  <a:cubicBezTo>
                    <a:pt x="116" y="8"/>
                    <a:pt x="116" y="8"/>
                    <a:pt x="116" y="8"/>
                  </a:cubicBezTo>
                  <a:cubicBezTo>
                    <a:pt x="116" y="8"/>
                    <a:pt x="116" y="8"/>
                    <a:pt x="116" y="8"/>
                  </a:cubicBezTo>
                  <a:close/>
                  <a:moveTo>
                    <a:pt x="31" y="60"/>
                  </a:moveTo>
                  <a:cubicBezTo>
                    <a:pt x="31" y="60"/>
                    <a:pt x="31" y="60"/>
                    <a:pt x="31" y="60"/>
                  </a:cubicBezTo>
                  <a:cubicBezTo>
                    <a:pt x="31" y="60"/>
                    <a:pt x="31" y="60"/>
                    <a:pt x="31" y="60"/>
                  </a:cubicBezTo>
                  <a:cubicBezTo>
                    <a:pt x="30" y="59"/>
                    <a:pt x="28" y="60"/>
                    <a:pt x="27" y="59"/>
                  </a:cubicBezTo>
                  <a:cubicBezTo>
                    <a:pt x="27" y="59"/>
                    <a:pt x="27" y="60"/>
                    <a:pt x="27" y="59"/>
                  </a:cubicBezTo>
                  <a:cubicBezTo>
                    <a:pt x="26" y="58"/>
                    <a:pt x="24" y="58"/>
                    <a:pt x="23" y="58"/>
                  </a:cubicBezTo>
                  <a:cubicBezTo>
                    <a:pt x="23" y="58"/>
                    <a:pt x="23" y="58"/>
                    <a:pt x="23" y="58"/>
                  </a:cubicBezTo>
                  <a:cubicBezTo>
                    <a:pt x="22" y="58"/>
                    <a:pt x="22" y="57"/>
                    <a:pt x="22" y="57"/>
                  </a:cubicBezTo>
                  <a:cubicBezTo>
                    <a:pt x="22" y="57"/>
                    <a:pt x="22" y="57"/>
                    <a:pt x="22" y="57"/>
                  </a:cubicBezTo>
                  <a:cubicBezTo>
                    <a:pt x="22" y="57"/>
                    <a:pt x="22" y="57"/>
                    <a:pt x="22" y="57"/>
                  </a:cubicBezTo>
                  <a:cubicBezTo>
                    <a:pt x="22" y="57"/>
                    <a:pt x="21" y="57"/>
                    <a:pt x="21" y="57"/>
                  </a:cubicBezTo>
                  <a:cubicBezTo>
                    <a:pt x="21" y="56"/>
                    <a:pt x="21" y="56"/>
                    <a:pt x="21" y="56"/>
                  </a:cubicBezTo>
                  <a:cubicBezTo>
                    <a:pt x="21" y="56"/>
                    <a:pt x="20" y="56"/>
                    <a:pt x="20" y="55"/>
                  </a:cubicBezTo>
                  <a:cubicBezTo>
                    <a:pt x="20" y="55"/>
                    <a:pt x="20" y="55"/>
                    <a:pt x="20" y="55"/>
                  </a:cubicBezTo>
                  <a:cubicBezTo>
                    <a:pt x="20" y="54"/>
                    <a:pt x="19" y="53"/>
                    <a:pt x="18" y="52"/>
                  </a:cubicBezTo>
                  <a:cubicBezTo>
                    <a:pt x="18" y="52"/>
                    <a:pt x="18" y="53"/>
                    <a:pt x="18" y="53"/>
                  </a:cubicBezTo>
                  <a:cubicBezTo>
                    <a:pt x="18" y="52"/>
                    <a:pt x="18" y="52"/>
                    <a:pt x="18" y="52"/>
                  </a:cubicBezTo>
                  <a:cubicBezTo>
                    <a:pt x="17" y="52"/>
                    <a:pt x="18" y="51"/>
                    <a:pt x="17" y="51"/>
                  </a:cubicBezTo>
                  <a:cubicBezTo>
                    <a:pt x="17" y="51"/>
                    <a:pt x="17" y="51"/>
                    <a:pt x="17" y="51"/>
                  </a:cubicBezTo>
                  <a:cubicBezTo>
                    <a:pt x="18" y="51"/>
                    <a:pt x="17" y="51"/>
                    <a:pt x="17" y="51"/>
                  </a:cubicBezTo>
                  <a:cubicBezTo>
                    <a:pt x="17" y="51"/>
                    <a:pt x="17" y="51"/>
                    <a:pt x="17" y="51"/>
                  </a:cubicBezTo>
                  <a:cubicBezTo>
                    <a:pt x="17" y="50"/>
                    <a:pt x="17" y="50"/>
                    <a:pt x="17" y="50"/>
                  </a:cubicBezTo>
                  <a:cubicBezTo>
                    <a:pt x="17" y="50"/>
                    <a:pt x="17" y="50"/>
                    <a:pt x="17" y="50"/>
                  </a:cubicBezTo>
                  <a:cubicBezTo>
                    <a:pt x="17" y="50"/>
                    <a:pt x="16" y="50"/>
                    <a:pt x="16" y="50"/>
                  </a:cubicBezTo>
                  <a:cubicBezTo>
                    <a:pt x="16" y="50"/>
                    <a:pt x="16" y="50"/>
                    <a:pt x="16" y="50"/>
                  </a:cubicBezTo>
                  <a:cubicBezTo>
                    <a:pt x="16" y="49"/>
                    <a:pt x="16" y="49"/>
                    <a:pt x="16" y="49"/>
                  </a:cubicBezTo>
                  <a:cubicBezTo>
                    <a:pt x="16" y="49"/>
                    <a:pt x="16" y="49"/>
                    <a:pt x="16" y="49"/>
                  </a:cubicBezTo>
                  <a:cubicBezTo>
                    <a:pt x="15" y="48"/>
                    <a:pt x="15" y="47"/>
                    <a:pt x="14" y="45"/>
                  </a:cubicBezTo>
                  <a:cubicBezTo>
                    <a:pt x="14" y="45"/>
                    <a:pt x="14" y="45"/>
                    <a:pt x="14" y="45"/>
                  </a:cubicBezTo>
                  <a:cubicBezTo>
                    <a:pt x="14" y="45"/>
                    <a:pt x="14" y="45"/>
                    <a:pt x="14" y="45"/>
                  </a:cubicBezTo>
                  <a:cubicBezTo>
                    <a:pt x="14" y="45"/>
                    <a:pt x="13" y="45"/>
                    <a:pt x="13" y="44"/>
                  </a:cubicBezTo>
                  <a:cubicBezTo>
                    <a:pt x="13" y="44"/>
                    <a:pt x="14" y="44"/>
                    <a:pt x="13" y="44"/>
                  </a:cubicBezTo>
                  <a:cubicBezTo>
                    <a:pt x="13" y="44"/>
                    <a:pt x="13" y="44"/>
                    <a:pt x="13" y="44"/>
                  </a:cubicBezTo>
                  <a:cubicBezTo>
                    <a:pt x="13" y="44"/>
                    <a:pt x="13" y="43"/>
                    <a:pt x="13" y="43"/>
                  </a:cubicBezTo>
                  <a:cubicBezTo>
                    <a:pt x="13" y="43"/>
                    <a:pt x="13" y="43"/>
                    <a:pt x="13" y="43"/>
                  </a:cubicBezTo>
                  <a:cubicBezTo>
                    <a:pt x="13" y="43"/>
                    <a:pt x="13" y="43"/>
                    <a:pt x="13" y="42"/>
                  </a:cubicBezTo>
                  <a:cubicBezTo>
                    <a:pt x="13" y="43"/>
                    <a:pt x="13" y="43"/>
                    <a:pt x="13" y="43"/>
                  </a:cubicBezTo>
                  <a:cubicBezTo>
                    <a:pt x="12" y="42"/>
                    <a:pt x="13" y="42"/>
                    <a:pt x="13" y="42"/>
                  </a:cubicBezTo>
                  <a:cubicBezTo>
                    <a:pt x="13" y="42"/>
                    <a:pt x="13" y="42"/>
                    <a:pt x="13" y="42"/>
                  </a:cubicBezTo>
                  <a:cubicBezTo>
                    <a:pt x="13" y="42"/>
                    <a:pt x="13" y="41"/>
                    <a:pt x="13" y="41"/>
                  </a:cubicBezTo>
                  <a:cubicBezTo>
                    <a:pt x="13" y="41"/>
                    <a:pt x="13" y="41"/>
                    <a:pt x="13" y="41"/>
                  </a:cubicBezTo>
                  <a:cubicBezTo>
                    <a:pt x="12" y="40"/>
                    <a:pt x="12" y="40"/>
                    <a:pt x="12" y="40"/>
                  </a:cubicBezTo>
                  <a:cubicBezTo>
                    <a:pt x="12" y="40"/>
                    <a:pt x="12" y="40"/>
                    <a:pt x="12" y="39"/>
                  </a:cubicBezTo>
                  <a:cubicBezTo>
                    <a:pt x="12" y="39"/>
                    <a:pt x="12" y="39"/>
                    <a:pt x="12" y="39"/>
                  </a:cubicBezTo>
                  <a:cubicBezTo>
                    <a:pt x="12" y="38"/>
                    <a:pt x="12" y="38"/>
                    <a:pt x="12" y="38"/>
                  </a:cubicBezTo>
                  <a:cubicBezTo>
                    <a:pt x="12" y="38"/>
                    <a:pt x="12" y="38"/>
                    <a:pt x="12" y="38"/>
                  </a:cubicBezTo>
                  <a:cubicBezTo>
                    <a:pt x="11" y="38"/>
                    <a:pt x="11" y="38"/>
                    <a:pt x="11" y="38"/>
                  </a:cubicBezTo>
                  <a:cubicBezTo>
                    <a:pt x="11" y="38"/>
                    <a:pt x="11" y="38"/>
                    <a:pt x="11" y="38"/>
                  </a:cubicBezTo>
                  <a:cubicBezTo>
                    <a:pt x="11" y="38"/>
                    <a:pt x="11" y="37"/>
                    <a:pt x="11" y="37"/>
                  </a:cubicBezTo>
                  <a:cubicBezTo>
                    <a:pt x="11" y="37"/>
                    <a:pt x="12" y="37"/>
                    <a:pt x="12" y="36"/>
                  </a:cubicBezTo>
                  <a:cubicBezTo>
                    <a:pt x="12" y="36"/>
                    <a:pt x="11" y="36"/>
                    <a:pt x="11" y="36"/>
                  </a:cubicBezTo>
                  <a:cubicBezTo>
                    <a:pt x="12" y="36"/>
                    <a:pt x="12" y="36"/>
                    <a:pt x="12" y="36"/>
                  </a:cubicBezTo>
                  <a:cubicBezTo>
                    <a:pt x="12" y="35"/>
                    <a:pt x="12" y="36"/>
                    <a:pt x="12" y="35"/>
                  </a:cubicBezTo>
                  <a:cubicBezTo>
                    <a:pt x="12" y="35"/>
                    <a:pt x="12" y="35"/>
                    <a:pt x="12" y="35"/>
                  </a:cubicBezTo>
                  <a:cubicBezTo>
                    <a:pt x="12" y="35"/>
                    <a:pt x="12" y="35"/>
                    <a:pt x="12" y="35"/>
                  </a:cubicBezTo>
                  <a:cubicBezTo>
                    <a:pt x="12" y="34"/>
                    <a:pt x="12" y="35"/>
                    <a:pt x="12" y="35"/>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3" y="32"/>
                  </a:cubicBezTo>
                  <a:cubicBezTo>
                    <a:pt x="12" y="32"/>
                    <a:pt x="12" y="32"/>
                    <a:pt x="12" y="32"/>
                  </a:cubicBezTo>
                  <a:cubicBezTo>
                    <a:pt x="12" y="32"/>
                    <a:pt x="13" y="31"/>
                    <a:pt x="12" y="31"/>
                  </a:cubicBezTo>
                  <a:cubicBezTo>
                    <a:pt x="12" y="31"/>
                    <a:pt x="13" y="31"/>
                    <a:pt x="13" y="31"/>
                  </a:cubicBezTo>
                  <a:cubicBezTo>
                    <a:pt x="13" y="31"/>
                    <a:pt x="12" y="31"/>
                    <a:pt x="13" y="31"/>
                  </a:cubicBezTo>
                  <a:cubicBezTo>
                    <a:pt x="12" y="31"/>
                    <a:pt x="13" y="30"/>
                    <a:pt x="13" y="30"/>
                  </a:cubicBezTo>
                  <a:cubicBezTo>
                    <a:pt x="13" y="30"/>
                    <a:pt x="13" y="30"/>
                    <a:pt x="13" y="30"/>
                  </a:cubicBezTo>
                  <a:cubicBezTo>
                    <a:pt x="13" y="30"/>
                    <a:pt x="13" y="29"/>
                    <a:pt x="13" y="29"/>
                  </a:cubicBezTo>
                  <a:cubicBezTo>
                    <a:pt x="13" y="29"/>
                    <a:pt x="14" y="29"/>
                    <a:pt x="14" y="28"/>
                  </a:cubicBezTo>
                  <a:cubicBezTo>
                    <a:pt x="13" y="28"/>
                    <a:pt x="13" y="28"/>
                    <a:pt x="13" y="28"/>
                  </a:cubicBezTo>
                  <a:cubicBezTo>
                    <a:pt x="13" y="28"/>
                    <a:pt x="13" y="28"/>
                    <a:pt x="13" y="28"/>
                  </a:cubicBezTo>
                  <a:cubicBezTo>
                    <a:pt x="13" y="28"/>
                    <a:pt x="14" y="28"/>
                    <a:pt x="13" y="28"/>
                  </a:cubicBezTo>
                  <a:cubicBezTo>
                    <a:pt x="13" y="28"/>
                    <a:pt x="13" y="28"/>
                    <a:pt x="13" y="27"/>
                  </a:cubicBezTo>
                  <a:cubicBezTo>
                    <a:pt x="13" y="27"/>
                    <a:pt x="13" y="27"/>
                    <a:pt x="13" y="27"/>
                  </a:cubicBezTo>
                  <a:cubicBezTo>
                    <a:pt x="14" y="27"/>
                    <a:pt x="14" y="27"/>
                    <a:pt x="14" y="27"/>
                  </a:cubicBezTo>
                  <a:cubicBezTo>
                    <a:pt x="14" y="27"/>
                    <a:pt x="14" y="27"/>
                    <a:pt x="14" y="27"/>
                  </a:cubicBezTo>
                  <a:cubicBezTo>
                    <a:pt x="14" y="27"/>
                    <a:pt x="14" y="27"/>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5"/>
                    <a:pt x="15" y="25"/>
                    <a:pt x="15" y="25"/>
                  </a:cubicBezTo>
                  <a:cubicBezTo>
                    <a:pt x="15" y="25"/>
                    <a:pt x="15" y="25"/>
                    <a:pt x="15" y="24"/>
                  </a:cubicBezTo>
                  <a:cubicBezTo>
                    <a:pt x="15" y="24"/>
                    <a:pt x="15" y="24"/>
                    <a:pt x="15" y="24"/>
                  </a:cubicBezTo>
                  <a:cubicBezTo>
                    <a:pt x="15" y="24"/>
                    <a:pt x="15" y="24"/>
                    <a:pt x="15" y="24"/>
                  </a:cubicBezTo>
                  <a:cubicBezTo>
                    <a:pt x="15" y="24"/>
                    <a:pt x="15" y="24"/>
                    <a:pt x="15" y="23"/>
                  </a:cubicBezTo>
                  <a:cubicBezTo>
                    <a:pt x="15" y="23"/>
                    <a:pt x="15" y="24"/>
                    <a:pt x="16" y="24"/>
                  </a:cubicBezTo>
                  <a:cubicBezTo>
                    <a:pt x="15" y="23"/>
                    <a:pt x="16" y="23"/>
                    <a:pt x="16" y="23"/>
                  </a:cubicBezTo>
                  <a:cubicBezTo>
                    <a:pt x="16" y="23"/>
                    <a:pt x="16" y="23"/>
                    <a:pt x="16" y="23"/>
                  </a:cubicBezTo>
                  <a:cubicBezTo>
                    <a:pt x="15" y="22"/>
                    <a:pt x="16" y="23"/>
                    <a:pt x="16" y="22"/>
                  </a:cubicBezTo>
                  <a:cubicBezTo>
                    <a:pt x="17" y="23"/>
                    <a:pt x="17" y="23"/>
                    <a:pt x="17" y="23"/>
                  </a:cubicBezTo>
                  <a:cubicBezTo>
                    <a:pt x="16" y="22"/>
                    <a:pt x="17" y="22"/>
                    <a:pt x="17" y="22"/>
                  </a:cubicBezTo>
                  <a:cubicBezTo>
                    <a:pt x="17" y="22"/>
                    <a:pt x="17" y="22"/>
                    <a:pt x="17" y="22"/>
                  </a:cubicBezTo>
                  <a:cubicBezTo>
                    <a:pt x="17" y="21"/>
                    <a:pt x="18" y="21"/>
                    <a:pt x="18" y="21"/>
                  </a:cubicBezTo>
                  <a:cubicBezTo>
                    <a:pt x="18" y="21"/>
                    <a:pt x="18" y="20"/>
                    <a:pt x="18" y="21"/>
                  </a:cubicBezTo>
                  <a:cubicBezTo>
                    <a:pt x="18" y="21"/>
                    <a:pt x="18" y="21"/>
                    <a:pt x="18" y="21"/>
                  </a:cubicBezTo>
                  <a:cubicBezTo>
                    <a:pt x="18" y="21"/>
                    <a:pt x="18" y="21"/>
                    <a:pt x="18" y="21"/>
                  </a:cubicBezTo>
                  <a:cubicBezTo>
                    <a:pt x="18" y="21"/>
                    <a:pt x="19" y="21"/>
                    <a:pt x="18" y="20"/>
                  </a:cubicBezTo>
                  <a:cubicBezTo>
                    <a:pt x="18" y="20"/>
                    <a:pt x="19" y="21"/>
                    <a:pt x="19" y="20"/>
                  </a:cubicBezTo>
                  <a:cubicBezTo>
                    <a:pt x="19" y="20"/>
                    <a:pt x="19" y="20"/>
                    <a:pt x="19" y="20"/>
                  </a:cubicBezTo>
                  <a:cubicBezTo>
                    <a:pt x="19" y="20"/>
                    <a:pt x="20" y="20"/>
                    <a:pt x="20" y="20"/>
                  </a:cubicBezTo>
                  <a:cubicBezTo>
                    <a:pt x="20" y="20"/>
                    <a:pt x="20" y="20"/>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1" y="19"/>
                  </a:cubicBezTo>
                  <a:cubicBezTo>
                    <a:pt x="21" y="19"/>
                    <a:pt x="20" y="19"/>
                    <a:pt x="20" y="19"/>
                  </a:cubicBezTo>
                  <a:cubicBezTo>
                    <a:pt x="21" y="19"/>
                    <a:pt x="21" y="19"/>
                    <a:pt x="21" y="19"/>
                  </a:cubicBezTo>
                  <a:cubicBezTo>
                    <a:pt x="21" y="19"/>
                    <a:pt x="21" y="19"/>
                    <a:pt x="21" y="19"/>
                  </a:cubicBezTo>
                  <a:cubicBezTo>
                    <a:pt x="21" y="19"/>
                    <a:pt x="21" y="19"/>
                    <a:pt x="21" y="19"/>
                  </a:cubicBezTo>
                  <a:cubicBezTo>
                    <a:pt x="21" y="19"/>
                    <a:pt x="22"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8"/>
                    <a:pt x="22" y="18"/>
                    <a:pt x="22" y="18"/>
                  </a:cubicBezTo>
                  <a:cubicBezTo>
                    <a:pt x="22" y="19"/>
                    <a:pt x="22" y="19"/>
                    <a:pt x="22" y="19"/>
                  </a:cubicBezTo>
                  <a:cubicBezTo>
                    <a:pt x="22" y="19"/>
                    <a:pt x="22" y="19"/>
                    <a:pt x="22" y="19"/>
                  </a:cubicBezTo>
                  <a:cubicBezTo>
                    <a:pt x="22" y="19"/>
                    <a:pt x="22" y="19"/>
                    <a:pt x="22" y="19"/>
                  </a:cubicBezTo>
                  <a:cubicBezTo>
                    <a:pt x="23" y="19"/>
                    <a:pt x="23" y="19"/>
                    <a:pt x="23" y="18"/>
                  </a:cubicBezTo>
                  <a:cubicBezTo>
                    <a:pt x="23" y="18"/>
                    <a:pt x="23" y="18"/>
                    <a:pt x="23" y="18"/>
                  </a:cubicBezTo>
                  <a:cubicBezTo>
                    <a:pt x="23" y="18"/>
                    <a:pt x="23" y="18"/>
                    <a:pt x="23" y="18"/>
                  </a:cubicBezTo>
                  <a:cubicBezTo>
                    <a:pt x="23" y="18"/>
                    <a:pt x="23" y="18"/>
                    <a:pt x="23" y="18"/>
                  </a:cubicBezTo>
                  <a:cubicBezTo>
                    <a:pt x="23" y="18"/>
                    <a:pt x="24" y="18"/>
                    <a:pt x="24" y="18"/>
                  </a:cubicBezTo>
                  <a:cubicBezTo>
                    <a:pt x="24" y="18"/>
                    <a:pt x="24" y="17"/>
                    <a:pt x="24" y="18"/>
                  </a:cubicBezTo>
                  <a:cubicBezTo>
                    <a:pt x="24" y="18"/>
                    <a:pt x="24" y="18"/>
                    <a:pt x="24" y="18"/>
                  </a:cubicBezTo>
                  <a:cubicBezTo>
                    <a:pt x="25" y="18"/>
                    <a:pt x="25" y="18"/>
                    <a:pt x="26" y="18"/>
                  </a:cubicBezTo>
                  <a:cubicBezTo>
                    <a:pt x="26" y="18"/>
                    <a:pt x="26" y="18"/>
                    <a:pt x="26" y="18"/>
                  </a:cubicBezTo>
                  <a:cubicBezTo>
                    <a:pt x="26" y="18"/>
                    <a:pt x="27" y="18"/>
                    <a:pt x="27" y="18"/>
                  </a:cubicBezTo>
                  <a:cubicBezTo>
                    <a:pt x="27" y="18"/>
                    <a:pt x="27" y="18"/>
                    <a:pt x="27" y="17"/>
                  </a:cubicBezTo>
                  <a:cubicBezTo>
                    <a:pt x="28" y="18"/>
                    <a:pt x="28" y="17"/>
                    <a:pt x="28" y="18"/>
                  </a:cubicBezTo>
                  <a:cubicBezTo>
                    <a:pt x="28" y="18"/>
                    <a:pt x="28" y="18"/>
                    <a:pt x="28" y="18"/>
                  </a:cubicBezTo>
                  <a:cubicBezTo>
                    <a:pt x="28" y="18"/>
                    <a:pt x="28"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30" y="18"/>
                  </a:cubicBezTo>
                  <a:cubicBezTo>
                    <a:pt x="30" y="18"/>
                    <a:pt x="30" y="18"/>
                    <a:pt x="30" y="18"/>
                  </a:cubicBezTo>
                  <a:cubicBezTo>
                    <a:pt x="30" y="18"/>
                    <a:pt x="30" y="19"/>
                    <a:pt x="30" y="18"/>
                  </a:cubicBezTo>
                  <a:cubicBezTo>
                    <a:pt x="31" y="18"/>
                    <a:pt x="31" y="18"/>
                    <a:pt x="31" y="18"/>
                  </a:cubicBezTo>
                  <a:cubicBezTo>
                    <a:pt x="31" y="18"/>
                    <a:pt x="31" y="18"/>
                    <a:pt x="31" y="18"/>
                  </a:cubicBezTo>
                  <a:cubicBezTo>
                    <a:pt x="31" y="18"/>
                    <a:pt x="31" y="18"/>
                    <a:pt x="31" y="18"/>
                  </a:cubicBezTo>
                  <a:cubicBezTo>
                    <a:pt x="32" y="19"/>
                    <a:pt x="33" y="19"/>
                    <a:pt x="34" y="19"/>
                  </a:cubicBezTo>
                  <a:cubicBezTo>
                    <a:pt x="34" y="19"/>
                    <a:pt x="34" y="19"/>
                    <a:pt x="34" y="19"/>
                  </a:cubicBezTo>
                  <a:cubicBezTo>
                    <a:pt x="34" y="19"/>
                    <a:pt x="34" y="20"/>
                    <a:pt x="34" y="19"/>
                  </a:cubicBezTo>
                  <a:cubicBezTo>
                    <a:pt x="34" y="19"/>
                    <a:pt x="34" y="19"/>
                    <a:pt x="34" y="19"/>
                  </a:cubicBezTo>
                  <a:cubicBezTo>
                    <a:pt x="34" y="19"/>
                    <a:pt x="34" y="19"/>
                    <a:pt x="35" y="20"/>
                  </a:cubicBezTo>
                  <a:cubicBezTo>
                    <a:pt x="34" y="20"/>
                    <a:pt x="34" y="19"/>
                    <a:pt x="34" y="20"/>
                  </a:cubicBezTo>
                  <a:cubicBezTo>
                    <a:pt x="34" y="20"/>
                    <a:pt x="35" y="20"/>
                    <a:pt x="35" y="20"/>
                  </a:cubicBezTo>
                  <a:cubicBezTo>
                    <a:pt x="35" y="20"/>
                    <a:pt x="35" y="20"/>
                    <a:pt x="35" y="19"/>
                  </a:cubicBezTo>
                  <a:cubicBezTo>
                    <a:pt x="35" y="20"/>
                    <a:pt x="35" y="20"/>
                    <a:pt x="35" y="20"/>
                  </a:cubicBezTo>
                  <a:cubicBezTo>
                    <a:pt x="35" y="19"/>
                    <a:pt x="35" y="19"/>
                    <a:pt x="35" y="18"/>
                  </a:cubicBezTo>
                  <a:cubicBezTo>
                    <a:pt x="35" y="19"/>
                    <a:pt x="35" y="19"/>
                    <a:pt x="35" y="19"/>
                  </a:cubicBezTo>
                  <a:cubicBezTo>
                    <a:pt x="36" y="18"/>
                    <a:pt x="35" y="18"/>
                    <a:pt x="36" y="18"/>
                  </a:cubicBezTo>
                  <a:cubicBezTo>
                    <a:pt x="36" y="18"/>
                    <a:pt x="36" y="19"/>
                    <a:pt x="35" y="19"/>
                  </a:cubicBezTo>
                  <a:cubicBezTo>
                    <a:pt x="36" y="19"/>
                    <a:pt x="35" y="20"/>
                    <a:pt x="36" y="20"/>
                  </a:cubicBezTo>
                  <a:cubicBezTo>
                    <a:pt x="36" y="20"/>
                    <a:pt x="35" y="20"/>
                    <a:pt x="36" y="19"/>
                  </a:cubicBezTo>
                  <a:cubicBezTo>
                    <a:pt x="36" y="19"/>
                    <a:pt x="36" y="20"/>
                    <a:pt x="36" y="20"/>
                  </a:cubicBezTo>
                  <a:cubicBezTo>
                    <a:pt x="36" y="20"/>
                    <a:pt x="36" y="20"/>
                    <a:pt x="36" y="20"/>
                  </a:cubicBezTo>
                  <a:cubicBezTo>
                    <a:pt x="36" y="20"/>
                    <a:pt x="36" y="20"/>
                    <a:pt x="36" y="20"/>
                  </a:cubicBezTo>
                  <a:cubicBezTo>
                    <a:pt x="36" y="20"/>
                    <a:pt x="36" y="20"/>
                    <a:pt x="36" y="20"/>
                  </a:cubicBezTo>
                  <a:cubicBezTo>
                    <a:pt x="36" y="21"/>
                    <a:pt x="36" y="20"/>
                    <a:pt x="36" y="21"/>
                  </a:cubicBezTo>
                  <a:cubicBezTo>
                    <a:pt x="37" y="21"/>
                    <a:pt x="36" y="20"/>
                    <a:pt x="37" y="20"/>
                  </a:cubicBezTo>
                  <a:cubicBezTo>
                    <a:pt x="37" y="20"/>
                    <a:pt x="37" y="21"/>
                    <a:pt x="37" y="21"/>
                  </a:cubicBezTo>
                  <a:cubicBezTo>
                    <a:pt x="37" y="21"/>
                    <a:pt x="37" y="21"/>
                    <a:pt x="37" y="21"/>
                  </a:cubicBezTo>
                  <a:cubicBezTo>
                    <a:pt x="37" y="20"/>
                    <a:pt x="37" y="21"/>
                    <a:pt x="37" y="21"/>
                  </a:cubicBezTo>
                  <a:cubicBezTo>
                    <a:pt x="37" y="21"/>
                    <a:pt x="37" y="21"/>
                    <a:pt x="37" y="21"/>
                  </a:cubicBezTo>
                  <a:cubicBezTo>
                    <a:pt x="38" y="21"/>
                    <a:pt x="38" y="21"/>
                    <a:pt x="38" y="21"/>
                  </a:cubicBezTo>
                  <a:cubicBezTo>
                    <a:pt x="38" y="21"/>
                    <a:pt x="38" y="21"/>
                    <a:pt x="38" y="21"/>
                  </a:cubicBezTo>
                  <a:cubicBezTo>
                    <a:pt x="38" y="21"/>
                    <a:pt x="39" y="21"/>
                    <a:pt x="38" y="21"/>
                  </a:cubicBezTo>
                  <a:cubicBezTo>
                    <a:pt x="38" y="22"/>
                    <a:pt x="38" y="21"/>
                    <a:pt x="38" y="21"/>
                  </a:cubicBezTo>
                  <a:cubicBezTo>
                    <a:pt x="38" y="21"/>
                    <a:pt x="38" y="22"/>
                    <a:pt x="38" y="22"/>
                  </a:cubicBezTo>
                  <a:cubicBezTo>
                    <a:pt x="38" y="22"/>
                    <a:pt x="38" y="22"/>
                    <a:pt x="38" y="22"/>
                  </a:cubicBezTo>
                  <a:cubicBezTo>
                    <a:pt x="38" y="22"/>
                    <a:pt x="38" y="22"/>
                    <a:pt x="38" y="22"/>
                  </a:cubicBezTo>
                  <a:cubicBezTo>
                    <a:pt x="38"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3"/>
                    <a:pt x="39" y="22"/>
                    <a:pt x="39" y="23"/>
                  </a:cubicBezTo>
                  <a:cubicBezTo>
                    <a:pt x="39" y="22"/>
                    <a:pt x="39" y="22"/>
                    <a:pt x="39" y="22"/>
                  </a:cubicBezTo>
                  <a:cubicBezTo>
                    <a:pt x="39" y="22"/>
                    <a:pt x="40" y="22"/>
                    <a:pt x="40" y="22"/>
                  </a:cubicBezTo>
                  <a:cubicBezTo>
                    <a:pt x="40" y="22"/>
                    <a:pt x="40" y="23"/>
                    <a:pt x="40" y="23"/>
                  </a:cubicBezTo>
                  <a:cubicBezTo>
                    <a:pt x="40" y="23"/>
                    <a:pt x="40" y="23"/>
                    <a:pt x="40" y="22"/>
                  </a:cubicBezTo>
                  <a:cubicBezTo>
                    <a:pt x="40" y="23"/>
                    <a:pt x="40" y="23"/>
                    <a:pt x="40" y="23"/>
                  </a:cubicBezTo>
                  <a:cubicBezTo>
                    <a:pt x="40" y="23"/>
                    <a:pt x="41" y="23"/>
                    <a:pt x="41" y="23"/>
                  </a:cubicBezTo>
                  <a:cubicBezTo>
                    <a:pt x="41" y="22"/>
                    <a:pt x="41" y="22"/>
                    <a:pt x="41" y="22"/>
                  </a:cubicBezTo>
                  <a:cubicBezTo>
                    <a:pt x="41" y="22"/>
                    <a:pt x="41" y="22"/>
                    <a:pt x="41" y="22"/>
                  </a:cubicBezTo>
                  <a:cubicBezTo>
                    <a:pt x="41" y="22"/>
                    <a:pt x="41" y="22"/>
                    <a:pt x="41" y="22"/>
                  </a:cubicBezTo>
                  <a:cubicBezTo>
                    <a:pt x="41" y="22"/>
                    <a:pt x="42" y="22"/>
                    <a:pt x="42" y="22"/>
                  </a:cubicBezTo>
                  <a:cubicBezTo>
                    <a:pt x="41" y="22"/>
                    <a:pt x="41" y="23"/>
                    <a:pt x="41" y="23"/>
                  </a:cubicBezTo>
                  <a:cubicBezTo>
                    <a:pt x="41" y="24"/>
                    <a:pt x="42" y="22"/>
                    <a:pt x="42" y="23"/>
                  </a:cubicBezTo>
                  <a:cubicBezTo>
                    <a:pt x="42" y="23"/>
                    <a:pt x="42" y="24"/>
                    <a:pt x="42" y="24"/>
                  </a:cubicBezTo>
                  <a:cubicBezTo>
                    <a:pt x="42" y="24"/>
                    <a:pt x="41" y="24"/>
                    <a:pt x="42" y="24"/>
                  </a:cubicBezTo>
                  <a:cubicBezTo>
                    <a:pt x="42" y="24"/>
                    <a:pt x="42" y="24"/>
                    <a:pt x="42" y="23"/>
                  </a:cubicBezTo>
                  <a:cubicBezTo>
                    <a:pt x="42" y="24"/>
                    <a:pt x="42" y="23"/>
                    <a:pt x="42" y="23"/>
                  </a:cubicBezTo>
                  <a:cubicBezTo>
                    <a:pt x="42" y="23"/>
                    <a:pt x="42" y="23"/>
                    <a:pt x="43" y="23"/>
                  </a:cubicBezTo>
                  <a:cubicBezTo>
                    <a:pt x="43" y="23"/>
                    <a:pt x="43" y="23"/>
                    <a:pt x="43" y="24"/>
                  </a:cubicBezTo>
                  <a:cubicBezTo>
                    <a:pt x="42" y="24"/>
                    <a:pt x="42" y="23"/>
                    <a:pt x="42" y="24"/>
                  </a:cubicBezTo>
                  <a:cubicBezTo>
                    <a:pt x="43" y="24"/>
                    <a:pt x="43" y="24"/>
                    <a:pt x="43" y="24"/>
                  </a:cubicBezTo>
                  <a:cubicBezTo>
                    <a:pt x="43" y="24"/>
                    <a:pt x="42" y="24"/>
                    <a:pt x="42" y="24"/>
                  </a:cubicBezTo>
                  <a:cubicBezTo>
                    <a:pt x="42" y="25"/>
                    <a:pt x="42" y="25"/>
                    <a:pt x="42" y="25"/>
                  </a:cubicBezTo>
                  <a:cubicBezTo>
                    <a:pt x="42" y="24"/>
                    <a:pt x="42" y="24"/>
                    <a:pt x="42" y="24"/>
                  </a:cubicBezTo>
                  <a:cubicBezTo>
                    <a:pt x="43" y="25"/>
                    <a:pt x="42" y="25"/>
                    <a:pt x="43" y="25"/>
                  </a:cubicBezTo>
                  <a:cubicBezTo>
                    <a:pt x="43" y="25"/>
                    <a:pt x="43" y="25"/>
                    <a:pt x="43" y="25"/>
                  </a:cubicBezTo>
                  <a:cubicBezTo>
                    <a:pt x="43" y="24"/>
                    <a:pt x="42" y="25"/>
                    <a:pt x="43" y="24"/>
                  </a:cubicBezTo>
                  <a:cubicBezTo>
                    <a:pt x="43" y="24"/>
                    <a:pt x="43" y="25"/>
                    <a:pt x="43" y="25"/>
                  </a:cubicBezTo>
                  <a:cubicBezTo>
                    <a:pt x="43" y="25"/>
                    <a:pt x="43" y="25"/>
                    <a:pt x="43" y="24"/>
                  </a:cubicBezTo>
                  <a:cubicBezTo>
                    <a:pt x="43" y="24"/>
                    <a:pt x="44" y="24"/>
                    <a:pt x="44" y="25"/>
                  </a:cubicBezTo>
                  <a:cubicBezTo>
                    <a:pt x="44" y="25"/>
                    <a:pt x="44" y="25"/>
                    <a:pt x="44" y="25"/>
                  </a:cubicBezTo>
                  <a:cubicBezTo>
                    <a:pt x="44" y="25"/>
                    <a:pt x="44" y="25"/>
                    <a:pt x="44" y="26"/>
                  </a:cubicBezTo>
                  <a:cubicBezTo>
                    <a:pt x="44" y="25"/>
                    <a:pt x="44" y="26"/>
                    <a:pt x="45" y="25"/>
                  </a:cubicBezTo>
                  <a:cubicBezTo>
                    <a:pt x="44" y="25"/>
                    <a:pt x="44" y="25"/>
                    <a:pt x="44" y="25"/>
                  </a:cubicBezTo>
                  <a:cubicBezTo>
                    <a:pt x="44" y="24"/>
                    <a:pt x="44" y="25"/>
                    <a:pt x="44" y="24"/>
                  </a:cubicBezTo>
                  <a:cubicBezTo>
                    <a:pt x="44" y="24"/>
                    <a:pt x="44" y="24"/>
                    <a:pt x="45" y="24"/>
                  </a:cubicBezTo>
                  <a:cubicBezTo>
                    <a:pt x="45" y="24"/>
                    <a:pt x="45" y="24"/>
                    <a:pt x="45" y="24"/>
                  </a:cubicBezTo>
                  <a:cubicBezTo>
                    <a:pt x="45" y="24"/>
                    <a:pt x="45" y="24"/>
                    <a:pt x="44" y="24"/>
                  </a:cubicBezTo>
                  <a:cubicBezTo>
                    <a:pt x="45" y="25"/>
                    <a:pt x="45" y="25"/>
                    <a:pt x="45" y="25"/>
                  </a:cubicBezTo>
                  <a:cubicBezTo>
                    <a:pt x="45" y="25"/>
                    <a:pt x="45" y="25"/>
                    <a:pt x="45" y="25"/>
                  </a:cubicBezTo>
                  <a:cubicBezTo>
                    <a:pt x="45" y="25"/>
                    <a:pt x="46" y="26"/>
                    <a:pt x="46" y="26"/>
                  </a:cubicBezTo>
                  <a:cubicBezTo>
                    <a:pt x="46" y="26"/>
                    <a:pt x="46" y="26"/>
                    <a:pt x="46" y="26"/>
                  </a:cubicBezTo>
                  <a:cubicBezTo>
                    <a:pt x="46" y="26"/>
                    <a:pt x="45" y="26"/>
                    <a:pt x="45" y="27"/>
                  </a:cubicBezTo>
                  <a:cubicBezTo>
                    <a:pt x="45" y="27"/>
                    <a:pt x="45" y="26"/>
                    <a:pt x="46" y="26"/>
                  </a:cubicBezTo>
                  <a:cubicBezTo>
                    <a:pt x="46" y="27"/>
                    <a:pt x="46" y="26"/>
                    <a:pt x="46" y="27"/>
                  </a:cubicBezTo>
                  <a:cubicBezTo>
                    <a:pt x="46" y="26"/>
                    <a:pt x="46" y="26"/>
                    <a:pt x="46" y="26"/>
                  </a:cubicBezTo>
                  <a:cubicBezTo>
                    <a:pt x="47" y="26"/>
                    <a:pt x="47" y="26"/>
                    <a:pt x="47" y="26"/>
                  </a:cubicBezTo>
                  <a:cubicBezTo>
                    <a:pt x="47" y="26"/>
                    <a:pt x="47" y="27"/>
                    <a:pt x="47" y="27"/>
                  </a:cubicBezTo>
                  <a:cubicBezTo>
                    <a:pt x="48" y="27"/>
                    <a:pt x="48" y="28"/>
                    <a:pt x="48" y="28"/>
                  </a:cubicBezTo>
                  <a:cubicBezTo>
                    <a:pt x="49" y="28"/>
                    <a:pt x="49" y="27"/>
                    <a:pt x="49" y="28"/>
                  </a:cubicBezTo>
                  <a:cubicBezTo>
                    <a:pt x="49" y="28"/>
                    <a:pt x="49" y="28"/>
                    <a:pt x="49" y="28"/>
                  </a:cubicBezTo>
                  <a:cubicBezTo>
                    <a:pt x="49" y="28"/>
                    <a:pt x="49" y="28"/>
                    <a:pt x="49" y="28"/>
                  </a:cubicBezTo>
                  <a:cubicBezTo>
                    <a:pt x="49" y="28"/>
                    <a:pt x="49" y="28"/>
                    <a:pt x="49" y="28"/>
                  </a:cubicBezTo>
                  <a:cubicBezTo>
                    <a:pt x="49" y="29"/>
                    <a:pt x="49" y="29"/>
                    <a:pt x="48" y="29"/>
                  </a:cubicBezTo>
                  <a:cubicBezTo>
                    <a:pt x="48" y="30"/>
                    <a:pt x="47" y="30"/>
                    <a:pt x="47" y="31"/>
                  </a:cubicBezTo>
                  <a:cubicBezTo>
                    <a:pt x="47" y="31"/>
                    <a:pt x="45" y="33"/>
                    <a:pt x="45" y="33"/>
                  </a:cubicBezTo>
                  <a:cubicBezTo>
                    <a:pt x="45" y="33"/>
                    <a:pt x="45" y="33"/>
                    <a:pt x="45" y="34"/>
                  </a:cubicBezTo>
                  <a:cubicBezTo>
                    <a:pt x="44" y="35"/>
                    <a:pt x="43" y="35"/>
                    <a:pt x="42" y="36"/>
                  </a:cubicBezTo>
                  <a:cubicBezTo>
                    <a:pt x="43" y="35"/>
                    <a:pt x="43" y="35"/>
                    <a:pt x="43" y="36"/>
                  </a:cubicBezTo>
                  <a:cubicBezTo>
                    <a:pt x="42" y="36"/>
                    <a:pt x="42" y="37"/>
                    <a:pt x="41" y="38"/>
                  </a:cubicBezTo>
                  <a:cubicBezTo>
                    <a:pt x="40" y="37"/>
                    <a:pt x="30" y="30"/>
                    <a:pt x="27" y="36"/>
                  </a:cubicBezTo>
                  <a:cubicBezTo>
                    <a:pt x="23" y="44"/>
                    <a:pt x="31" y="49"/>
                    <a:pt x="34" y="51"/>
                  </a:cubicBezTo>
                  <a:cubicBezTo>
                    <a:pt x="34" y="52"/>
                    <a:pt x="33" y="54"/>
                    <a:pt x="32" y="56"/>
                  </a:cubicBezTo>
                  <a:cubicBezTo>
                    <a:pt x="32" y="57"/>
                    <a:pt x="33" y="56"/>
                    <a:pt x="32" y="58"/>
                  </a:cubicBezTo>
                  <a:cubicBezTo>
                    <a:pt x="32" y="58"/>
                    <a:pt x="31" y="61"/>
                    <a:pt x="31" y="60"/>
                  </a:cubicBezTo>
                  <a:close/>
                  <a:moveTo>
                    <a:pt x="13" y="28"/>
                  </a:moveTo>
                  <a:cubicBezTo>
                    <a:pt x="13" y="28"/>
                    <a:pt x="13" y="28"/>
                    <a:pt x="13" y="28"/>
                  </a:cubicBezTo>
                  <a:cubicBezTo>
                    <a:pt x="13" y="28"/>
                    <a:pt x="13" y="28"/>
                    <a:pt x="13" y="28"/>
                  </a:cubicBezTo>
                  <a:cubicBezTo>
                    <a:pt x="13" y="28"/>
                    <a:pt x="13" y="28"/>
                    <a:pt x="13" y="28"/>
                  </a:cubicBezTo>
                  <a:close/>
                  <a:moveTo>
                    <a:pt x="113" y="236"/>
                  </a:moveTo>
                  <a:cubicBezTo>
                    <a:pt x="113" y="236"/>
                    <a:pt x="113" y="236"/>
                    <a:pt x="113" y="236"/>
                  </a:cubicBezTo>
                  <a:cubicBezTo>
                    <a:pt x="113" y="236"/>
                    <a:pt x="113" y="236"/>
                    <a:pt x="113" y="237"/>
                  </a:cubicBezTo>
                  <a:cubicBezTo>
                    <a:pt x="112" y="237"/>
                    <a:pt x="113" y="236"/>
                    <a:pt x="113" y="236"/>
                  </a:cubicBezTo>
                  <a:close/>
                  <a:moveTo>
                    <a:pt x="112" y="237"/>
                  </a:moveTo>
                  <a:cubicBezTo>
                    <a:pt x="112" y="237"/>
                    <a:pt x="112" y="237"/>
                    <a:pt x="113" y="237"/>
                  </a:cubicBezTo>
                  <a:cubicBezTo>
                    <a:pt x="112" y="237"/>
                    <a:pt x="112" y="237"/>
                    <a:pt x="112" y="237"/>
                  </a:cubicBezTo>
                  <a:close/>
                  <a:moveTo>
                    <a:pt x="101" y="259"/>
                  </a:moveTo>
                  <a:cubicBezTo>
                    <a:pt x="101" y="259"/>
                    <a:pt x="101" y="259"/>
                    <a:pt x="101" y="259"/>
                  </a:cubicBezTo>
                  <a:cubicBezTo>
                    <a:pt x="101" y="259"/>
                    <a:pt x="101" y="259"/>
                    <a:pt x="101" y="259"/>
                  </a:cubicBezTo>
                  <a:close/>
                  <a:moveTo>
                    <a:pt x="87" y="248"/>
                  </a:moveTo>
                  <a:cubicBezTo>
                    <a:pt x="87" y="248"/>
                    <a:pt x="87" y="248"/>
                    <a:pt x="87" y="248"/>
                  </a:cubicBezTo>
                  <a:cubicBezTo>
                    <a:pt x="87" y="248"/>
                    <a:pt x="87" y="248"/>
                    <a:pt x="87" y="248"/>
                  </a:cubicBezTo>
                  <a:cubicBezTo>
                    <a:pt x="87" y="248"/>
                    <a:pt x="87" y="248"/>
                    <a:pt x="87" y="248"/>
                  </a:cubicBezTo>
                  <a:cubicBezTo>
                    <a:pt x="87" y="248"/>
                    <a:pt x="87" y="248"/>
                    <a:pt x="87" y="248"/>
                  </a:cubicBezTo>
                  <a:close/>
                  <a:moveTo>
                    <a:pt x="85" y="247"/>
                  </a:moveTo>
                  <a:cubicBezTo>
                    <a:pt x="85" y="247"/>
                    <a:pt x="85" y="247"/>
                    <a:pt x="85" y="247"/>
                  </a:cubicBezTo>
                  <a:cubicBezTo>
                    <a:pt x="85" y="247"/>
                    <a:pt x="85" y="247"/>
                    <a:pt x="85" y="247"/>
                  </a:cubicBezTo>
                  <a:cubicBezTo>
                    <a:pt x="85" y="247"/>
                    <a:pt x="85" y="247"/>
                    <a:pt x="85" y="247"/>
                  </a:cubicBezTo>
                  <a:close/>
                  <a:moveTo>
                    <a:pt x="200" y="65"/>
                  </a:moveTo>
                  <a:cubicBezTo>
                    <a:pt x="199" y="65"/>
                    <a:pt x="200" y="65"/>
                    <a:pt x="199" y="65"/>
                  </a:cubicBezTo>
                  <a:cubicBezTo>
                    <a:pt x="200" y="65"/>
                    <a:pt x="200" y="66"/>
                    <a:pt x="199" y="66"/>
                  </a:cubicBezTo>
                  <a:cubicBezTo>
                    <a:pt x="200" y="66"/>
                    <a:pt x="200" y="66"/>
                    <a:pt x="200" y="66"/>
                  </a:cubicBezTo>
                  <a:cubicBezTo>
                    <a:pt x="199" y="66"/>
                    <a:pt x="199" y="67"/>
                    <a:pt x="198" y="67"/>
                  </a:cubicBezTo>
                  <a:cubicBezTo>
                    <a:pt x="197" y="70"/>
                    <a:pt x="196" y="73"/>
                    <a:pt x="194" y="75"/>
                  </a:cubicBezTo>
                  <a:cubicBezTo>
                    <a:pt x="193" y="77"/>
                    <a:pt x="191" y="79"/>
                    <a:pt x="189" y="82"/>
                  </a:cubicBezTo>
                  <a:cubicBezTo>
                    <a:pt x="188" y="82"/>
                    <a:pt x="188" y="82"/>
                    <a:pt x="188" y="83"/>
                  </a:cubicBezTo>
                  <a:cubicBezTo>
                    <a:pt x="188" y="83"/>
                    <a:pt x="188" y="83"/>
                    <a:pt x="188" y="83"/>
                  </a:cubicBezTo>
                  <a:cubicBezTo>
                    <a:pt x="188" y="83"/>
                    <a:pt x="187" y="83"/>
                    <a:pt x="187" y="83"/>
                  </a:cubicBezTo>
                  <a:cubicBezTo>
                    <a:pt x="186" y="84"/>
                    <a:pt x="185" y="84"/>
                    <a:pt x="184" y="85"/>
                  </a:cubicBezTo>
                  <a:cubicBezTo>
                    <a:pt x="185" y="85"/>
                    <a:pt x="185" y="85"/>
                    <a:pt x="185" y="85"/>
                  </a:cubicBezTo>
                  <a:cubicBezTo>
                    <a:pt x="184" y="85"/>
                    <a:pt x="184" y="85"/>
                    <a:pt x="184" y="85"/>
                  </a:cubicBezTo>
                  <a:cubicBezTo>
                    <a:pt x="184" y="85"/>
                    <a:pt x="184" y="85"/>
                    <a:pt x="184" y="85"/>
                  </a:cubicBezTo>
                  <a:cubicBezTo>
                    <a:pt x="184" y="85"/>
                    <a:pt x="184" y="85"/>
                    <a:pt x="184" y="85"/>
                  </a:cubicBezTo>
                  <a:cubicBezTo>
                    <a:pt x="182" y="86"/>
                    <a:pt x="179" y="87"/>
                    <a:pt x="177" y="88"/>
                  </a:cubicBezTo>
                  <a:cubicBezTo>
                    <a:pt x="176" y="88"/>
                    <a:pt x="175" y="88"/>
                    <a:pt x="175" y="88"/>
                  </a:cubicBezTo>
                  <a:cubicBezTo>
                    <a:pt x="173" y="88"/>
                    <a:pt x="172" y="88"/>
                    <a:pt x="171" y="88"/>
                  </a:cubicBezTo>
                  <a:cubicBezTo>
                    <a:pt x="171" y="88"/>
                    <a:pt x="171" y="89"/>
                    <a:pt x="172" y="88"/>
                  </a:cubicBezTo>
                  <a:cubicBezTo>
                    <a:pt x="171" y="87"/>
                    <a:pt x="171" y="85"/>
                    <a:pt x="171" y="84"/>
                  </a:cubicBezTo>
                  <a:cubicBezTo>
                    <a:pt x="171" y="86"/>
                    <a:pt x="171" y="86"/>
                    <a:pt x="171" y="86"/>
                  </a:cubicBezTo>
                  <a:cubicBezTo>
                    <a:pt x="170" y="85"/>
                    <a:pt x="170" y="85"/>
                    <a:pt x="170" y="85"/>
                  </a:cubicBezTo>
                  <a:cubicBezTo>
                    <a:pt x="170" y="86"/>
                    <a:pt x="170" y="84"/>
                    <a:pt x="170" y="85"/>
                  </a:cubicBezTo>
                  <a:cubicBezTo>
                    <a:pt x="170" y="84"/>
                    <a:pt x="170" y="84"/>
                    <a:pt x="170" y="83"/>
                  </a:cubicBezTo>
                  <a:cubicBezTo>
                    <a:pt x="171" y="85"/>
                    <a:pt x="171" y="81"/>
                    <a:pt x="171" y="81"/>
                  </a:cubicBezTo>
                  <a:cubicBezTo>
                    <a:pt x="171" y="79"/>
                    <a:pt x="170" y="80"/>
                    <a:pt x="170" y="77"/>
                  </a:cubicBezTo>
                  <a:cubicBezTo>
                    <a:pt x="171" y="78"/>
                    <a:pt x="171" y="77"/>
                    <a:pt x="171" y="78"/>
                  </a:cubicBezTo>
                  <a:cubicBezTo>
                    <a:pt x="171" y="77"/>
                    <a:pt x="171" y="77"/>
                    <a:pt x="171" y="76"/>
                  </a:cubicBezTo>
                  <a:cubicBezTo>
                    <a:pt x="175" y="76"/>
                    <a:pt x="184" y="74"/>
                    <a:pt x="183" y="68"/>
                  </a:cubicBezTo>
                  <a:cubicBezTo>
                    <a:pt x="181" y="59"/>
                    <a:pt x="171" y="61"/>
                    <a:pt x="168" y="62"/>
                  </a:cubicBezTo>
                  <a:cubicBezTo>
                    <a:pt x="168" y="62"/>
                    <a:pt x="168" y="61"/>
                    <a:pt x="167" y="61"/>
                  </a:cubicBezTo>
                  <a:cubicBezTo>
                    <a:pt x="167" y="61"/>
                    <a:pt x="167" y="58"/>
                    <a:pt x="167" y="60"/>
                  </a:cubicBezTo>
                  <a:cubicBezTo>
                    <a:pt x="167" y="60"/>
                    <a:pt x="167" y="61"/>
                    <a:pt x="168" y="62"/>
                  </a:cubicBezTo>
                  <a:cubicBezTo>
                    <a:pt x="167" y="62"/>
                    <a:pt x="167" y="63"/>
                    <a:pt x="167" y="63"/>
                  </a:cubicBezTo>
                  <a:cubicBezTo>
                    <a:pt x="166" y="61"/>
                    <a:pt x="166" y="60"/>
                    <a:pt x="166" y="59"/>
                  </a:cubicBezTo>
                  <a:cubicBezTo>
                    <a:pt x="166" y="59"/>
                    <a:pt x="166" y="59"/>
                    <a:pt x="166" y="60"/>
                  </a:cubicBezTo>
                  <a:cubicBezTo>
                    <a:pt x="165" y="57"/>
                    <a:pt x="164" y="55"/>
                    <a:pt x="163" y="53"/>
                  </a:cubicBezTo>
                  <a:cubicBezTo>
                    <a:pt x="164" y="54"/>
                    <a:pt x="163" y="52"/>
                    <a:pt x="163" y="51"/>
                  </a:cubicBezTo>
                  <a:cubicBezTo>
                    <a:pt x="163" y="51"/>
                    <a:pt x="162" y="51"/>
                    <a:pt x="162" y="51"/>
                  </a:cubicBezTo>
                  <a:cubicBezTo>
                    <a:pt x="162" y="50"/>
                    <a:pt x="162" y="51"/>
                    <a:pt x="162" y="50"/>
                  </a:cubicBezTo>
                  <a:cubicBezTo>
                    <a:pt x="162" y="50"/>
                    <a:pt x="162" y="50"/>
                    <a:pt x="162" y="50"/>
                  </a:cubicBezTo>
                  <a:cubicBezTo>
                    <a:pt x="162" y="50"/>
                    <a:pt x="162" y="50"/>
                    <a:pt x="162" y="50"/>
                  </a:cubicBezTo>
                  <a:cubicBezTo>
                    <a:pt x="162" y="50"/>
                    <a:pt x="162" y="50"/>
                    <a:pt x="162" y="50"/>
                  </a:cubicBezTo>
                  <a:cubicBezTo>
                    <a:pt x="162" y="50"/>
                    <a:pt x="163" y="50"/>
                    <a:pt x="163" y="50"/>
                  </a:cubicBezTo>
                  <a:cubicBezTo>
                    <a:pt x="163" y="50"/>
                    <a:pt x="162" y="50"/>
                    <a:pt x="162" y="50"/>
                  </a:cubicBezTo>
                  <a:cubicBezTo>
                    <a:pt x="162" y="50"/>
                    <a:pt x="162" y="50"/>
                    <a:pt x="162" y="50"/>
                  </a:cubicBezTo>
                  <a:cubicBezTo>
                    <a:pt x="163" y="49"/>
                    <a:pt x="163" y="50"/>
                    <a:pt x="163" y="50"/>
                  </a:cubicBezTo>
                  <a:cubicBezTo>
                    <a:pt x="163" y="49"/>
                    <a:pt x="163" y="49"/>
                    <a:pt x="163" y="49"/>
                  </a:cubicBezTo>
                  <a:cubicBezTo>
                    <a:pt x="163" y="49"/>
                    <a:pt x="163" y="49"/>
                    <a:pt x="163" y="49"/>
                  </a:cubicBezTo>
                  <a:cubicBezTo>
                    <a:pt x="163" y="49"/>
                    <a:pt x="163" y="49"/>
                    <a:pt x="164" y="49"/>
                  </a:cubicBezTo>
                  <a:cubicBezTo>
                    <a:pt x="164" y="49"/>
                    <a:pt x="164" y="49"/>
                    <a:pt x="164" y="49"/>
                  </a:cubicBezTo>
                  <a:cubicBezTo>
                    <a:pt x="164" y="49"/>
                    <a:pt x="164" y="49"/>
                    <a:pt x="165" y="49"/>
                  </a:cubicBezTo>
                  <a:cubicBezTo>
                    <a:pt x="165" y="49"/>
                    <a:pt x="166" y="49"/>
                    <a:pt x="166" y="48"/>
                  </a:cubicBezTo>
                  <a:cubicBezTo>
                    <a:pt x="166" y="48"/>
                    <a:pt x="166" y="48"/>
                    <a:pt x="166" y="48"/>
                  </a:cubicBezTo>
                  <a:cubicBezTo>
                    <a:pt x="167" y="49"/>
                    <a:pt x="167" y="48"/>
                    <a:pt x="167" y="48"/>
                  </a:cubicBezTo>
                  <a:cubicBezTo>
                    <a:pt x="168" y="48"/>
                    <a:pt x="169" y="48"/>
                    <a:pt x="169" y="47"/>
                  </a:cubicBezTo>
                  <a:cubicBezTo>
                    <a:pt x="170" y="47"/>
                    <a:pt x="171" y="47"/>
                    <a:pt x="172" y="47"/>
                  </a:cubicBezTo>
                  <a:cubicBezTo>
                    <a:pt x="172" y="46"/>
                    <a:pt x="172" y="46"/>
                    <a:pt x="172" y="46"/>
                  </a:cubicBezTo>
                  <a:cubicBezTo>
                    <a:pt x="172" y="47"/>
                    <a:pt x="172" y="46"/>
                    <a:pt x="172" y="46"/>
                  </a:cubicBezTo>
                  <a:cubicBezTo>
                    <a:pt x="172" y="47"/>
                    <a:pt x="172" y="46"/>
                    <a:pt x="173" y="47"/>
                  </a:cubicBezTo>
                  <a:cubicBezTo>
                    <a:pt x="173" y="46"/>
                    <a:pt x="174" y="46"/>
                    <a:pt x="174" y="47"/>
                  </a:cubicBezTo>
                  <a:cubicBezTo>
                    <a:pt x="174" y="46"/>
                    <a:pt x="174" y="46"/>
                    <a:pt x="174" y="46"/>
                  </a:cubicBezTo>
                  <a:cubicBezTo>
                    <a:pt x="175" y="47"/>
                    <a:pt x="175" y="46"/>
                    <a:pt x="176" y="46"/>
                  </a:cubicBezTo>
                  <a:cubicBezTo>
                    <a:pt x="176" y="46"/>
                    <a:pt x="176" y="46"/>
                    <a:pt x="176" y="46"/>
                  </a:cubicBezTo>
                  <a:cubicBezTo>
                    <a:pt x="176" y="46"/>
                    <a:pt x="176" y="46"/>
                    <a:pt x="177" y="46"/>
                  </a:cubicBezTo>
                  <a:cubicBezTo>
                    <a:pt x="177" y="46"/>
                    <a:pt x="178" y="46"/>
                    <a:pt x="178" y="46"/>
                  </a:cubicBezTo>
                  <a:cubicBezTo>
                    <a:pt x="179" y="46"/>
                    <a:pt x="180" y="46"/>
                    <a:pt x="182" y="46"/>
                  </a:cubicBezTo>
                  <a:cubicBezTo>
                    <a:pt x="182" y="46"/>
                    <a:pt x="182" y="46"/>
                    <a:pt x="182" y="46"/>
                  </a:cubicBezTo>
                  <a:cubicBezTo>
                    <a:pt x="183" y="46"/>
                    <a:pt x="184" y="46"/>
                    <a:pt x="185" y="46"/>
                  </a:cubicBezTo>
                  <a:cubicBezTo>
                    <a:pt x="185" y="46"/>
                    <a:pt x="185" y="46"/>
                    <a:pt x="185" y="46"/>
                  </a:cubicBezTo>
                  <a:cubicBezTo>
                    <a:pt x="186" y="46"/>
                    <a:pt x="186" y="46"/>
                    <a:pt x="186" y="46"/>
                  </a:cubicBezTo>
                  <a:cubicBezTo>
                    <a:pt x="186" y="46"/>
                    <a:pt x="187" y="47"/>
                    <a:pt x="187" y="46"/>
                  </a:cubicBezTo>
                  <a:cubicBezTo>
                    <a:pt x="187" y="46"/>
                    <a:pt x="187" y="47"/>
                    <a:pt x="187" y="47"/>
                  </a:cubicBezTo>
                  <a:cubicBezTo>
                    <a:pt x="188" y="47"/>
                    <a:pt x="188" y="47"/>
                    <a:pt x="189" y="47"/>
                  </a:cubicBezTo>
                  <a:cubicBezTo>
                    <a:pt x="189" y="47"/>
                    <a:pt x="189" y="47"/>
                    <a:pt x="189" y="47"/>
                  </a:cubicBezTo>
                  <a:cubicBezTo>
                    <a:pt x="189" y="47"/>
                    <a:pt x="190" y="47"/>
                    <a:pt x="189" y="48"/>
                  </a:cubicBezTo>
                  <a:cubicBezTo>
                    <a:pt x="190" y="48"/>
                    <a:pt x="191" y="48"/>
                    <a:pt x="191" y="48"/>
                  </a:cubicBezTo>
                  <a:cubicBezTo>
                    <a:pt x="191" y="48"/>
                    <a:pt x="191" y="49"/>
                    <a:pt x="191" y="49"/>
                  </a:cubicBezTo>
                  <a:cubicBezTo>
                    <a:pt x="192" y="49"/>
                    <a:pt x="192" y="49"/>
                    <a:pt x="193" y="49"/>
                  </a:cubicBezTo>
                  <a:cubicBezTo>
                    <a:pt x="193" y="49"/>
                    <a:pt x="193" y="49"/>
                    <a:pt x="193" y="49"/>
                  </a:cubicBezTo>
                  <a:cubicBezTo>
                    <a:pt x="193" y="49"/>
                    <a:pt x="193" y="49"/>
                    <a:pt x="193" y="50"/>
                  </a:cubicBezTo>
                  <a:cubicBezTo>
                    <a:pt x="193" y="50"/>
                    <a:pt x="194" y="50"/>
                    <a:pt x="195" y="51"/>
                  </a:cubicBezTo>
                  <a:cubicBezTo>
                    <a:pt x="196" y="52"/>
                    <a:pt x="197" y="53"/>
                    <a:pt x="197" y="55"/>
                  </a:cubicBezTo>
                  <a:cubicBezTo>
                    <a:pt x="197" y="54"/>
                    <a:pt x="197" y="54"/>
                    <a:pt x="197" y="54"/>
                  </a:cubicBezTo>
                  <a:cubicBezTo>
                    <a:pt x="197" y="55"/>
                    <a:pt x="198" y="55"/>
                    <a:pt x="198" y="56"/>
                  </a:cubicBezTo>
                  <a:cubicBezTo>
                    <a:pt x="198" y="56"/>
                    <a:pt x="198" y="56"/>
                    <a:pt x="198" y="56"/>
                  </a:cubicBezTo>
                  <a:cubicBezTo>
                    <a:pt x="198" y="56"/>
                    <a:pt x="199" y="57"/>
                    <a:pt x="199" y="58"/>
                  </a:cubicBezTo>
                  <a:cubicBezTo>
                    <a:pt x="199" y="57"/>
                    <a:pt x="199" y="57"/>
                    <a:pt x="199" y="57"/>
                  </a:cubicBezTo>
                  <a:cubicBezTo>
                    <a:pt x="199" y="58"/>
                    <a:pt x="199" y="58"/>
                    <a:pt x="199" y="59"/>
                  </a:cubicBezTo>
                  <a:cubicBezTo>
                    <a:pt x="199" y="59"/>
                    <a:pt x="199" y="59"/>
                    <a:pt x="199" y="59"/>
                  </a:cubicBezTo>
                  <a:cubicBezTo>
                    <a:pt x="200" y="59"/>
                    <a:pt x="199" y="59"/>
                    <a:pt x="200" y="59"/>
                  </a:cubicBezTo>
                  <a:cubicBezTo>
                    <a:pt x="200" y="59"/>
                    <a:pt x="199" y="59"/>
                    <a:pt x="199" y="59"/>
                  </a:cubicBezTo>
                  <a:cubicBezTo>
                    <a:pt x="200" y="60"/>
                    <a:pt x="199" y="62"/>
                    <a:pt x="199" y="63"/>
                  </a:cubicBezTo>
                  <a:cubicBezTo>
                    <a:pt x="199" y="64"/>
                    <a:pt x="200" y="63"/>
                    <a:pt x="200" y="64"/>
                  </a:cubicBezTo>
                  <a:cubicBezTo>
                    <a:pt x="200" y="64"/>
                    <a:pt x="199" y="64"/>
                    <a:pt x="200" y="64"/>
                  </a:cubicBezTo>
                  <a:cubicBezTo>
                    <a:pt x="199" y="64"/>
                    <a:pt x="200" y="65"/>
                    <a:pt x="200" y="65"/>
                  </a:cubicBezTo>
                  <a:close/>
                  <a:moveTo>
                    <a:pt x="170" y="76"/>
                  </a:moveTo>
                  <a:cubicBezTo>
                    <a:pt x="170" y="76"/>
                    <a:pt x="170" y="76"/>
                    <a:pt x="170" y="76"/>
                  </a:cubicBezTo>
                  <a:cubicBezTo>
                    <a:pt x="170" y="76"/>
                    <a:pt x="170" y="77"/>
                    <a:pt x="170" y="77"/>
                  </a:cubicBezTo>
                  <a:cubicBezTo>
                    <a:pt x="170" y="77"/>
                    <a:pt x="170" y="77"/>
                    <a:pt x="170" y="76"/>
                  </a:cubicBezTo>
                  <a:close/>
                  <a:moveTo>
                    <a:pt x="202" y="64"/>
                  </a:moveTo>
                  <a:cubicBezTo>
                    <a:pt x="202" y="64"/>
                    <a:pt x="202" y="64"/>
                    <a:pt x="202" y="64"/>
                  </a:cubicBezTo>
                  <a:cubicBezTo>
                    <a:pt x="202" y="64"/>
                    <a:pt x="202" y="64"/>
                    <a:pt x="202" y="64"/>
                  </a:cubicBezTo>
                  <a:cubicBezTo>
                    <a:pt x="202" y="64"/>
                    <a:pt x="202" y="64"/>
                    <a:pt x="202" y="6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 name="Freeform 569"/>
            <p:cNvSpPr>
              <a:spLocks/>
            </p:cNvSpPr>
            <p:nvPr/>
          </p:nvSpPr>
          <p:spPr bwMode="auto">
            <a:xfrm>
              <a:off x="9225691" y="176665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 name="Freeform 570"/>
            <p:cNvSpPr>
              <a:spLocks/>
            </p:cNvSpPr>
            <p:nvPr/>
          </p:nvSpPr>
          <p:spPr bwMode="auto">
            <a:xfrm>
              <a:off x="9225691" y="176665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 name="Freeform 571"/>
            <p:cNvSpPr>
              <a:spLocks/>
            </p:cNvSpPr>
            <p:nvPr/>
          </p:nvSpPr>
          <p:spPr bwMode="auto">
            <a:xfrm>
              <a:off x="9098941" y="1703942"/>
              <a:ext cx="0" cy="2668"/>
            </a:xfrm>
            <a:custGeom>
              <a:avLst/>
              <a:gdLst>
                <a:gd name="T0" fmla="*/ 0 h 1"/>
                <a:gd name="T1" fmla="*/ 2668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 name="Freeform 572"/>
            <p:cNvSpPr>
              <a:spLocks/>
            </p:cNvSpPr>
            <p:nvPr/>
          </p:nvSpPr>
          <p:spPr bwMode="auto">
            <a:xfrm>
              <a:off x="9117620" y="16906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 name="Freeform 573"/>
            <p:cNvSpPr>
              <a:spLocks/>
            </p:cNvSpPr>
            <p:nvPr/>
          </p:nvSpPr>
          <p:spPr bwMode="auto">
            <a:xfrm>
              <a:off x="9121622" y="1687931"/>
              <a:ext cx="0" cy="2668"/>
            </a:xfrm>
            <a:custGeom>
              <a:avLst/>
              <a:gdLst>
                <a:gd name="T0" fmla="*/ 0 h 1"/>
                <a:gd name="T1" fmla="*/ 2668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 name="Freeform 574"/>
            <p:cNvSpPr>
              <a:spLocks/>
            </p:cNvSpPr>
            <p:nvPr/>
          </p:nvSpPr>
          <p:spPr bwMode="auto">
            <a:xfrm>
              <a:off x="9128294" y="168392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 name="Freeform 575"/>
            <p:cNvSpPr>
              <a:spLocks/>
            </p:cNvSpPr>
            <p:nvPr/>
          </p:nvSpPr>
          <p:spPr bwMode="auto">
            <a:xfrm>
              <a:off x="9128294" y="1683928"/>
              <a:ext cx="0" cy="4003"/>
            </a:xfrm>
            <a:custGeom>
              <a:avLst/>
              <a:gdLst>
                <a:gd name="T0" fmla="*/ 4003 h 1"/>
                <a:gd name="T1" fmla="*/ 0 h 1"/>
                <a:gd name="T2" fmla="*/ 400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 name="Freeform 576"/>
            <p:cNvSpPr>
              <a:spLocks/>
            </p:cNvSpPr>
            <p:nvPr/>
          </p:nvSpPr>
          <p:spPr bwMode="auto">
            <a:xfrm>
              <a:off x="9137633" y="1681260"/>
              <a:ext cx="2668" cy="0"/>
            </a:xfrm>
            <a:custGeom>
              <a:avLst/>
              <a:gdLst>
                <a:gd name="T0" fmla="*/ 2668 w 1"/>
                <a:gd name="T1" fmla="*/ 0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 name="Freeform 577"/>
            <p:cNvSpPr>
              <a:spLocks/>
            </p:cNvSpPr>
            <p:nvPr/>
          </p:nvSpPr>
          <p:spPr bwMode="auto">
            <a:xfrm>
              <a:off x="9142970" y="1681260"/>
              <a:ext cx="4003" cy="0"/>
            </a:xfrm>
            <a:custGeom>
              <a:avLst/>
              <a:gdLst>
                <a:gd name="T0" fmla="*/ 0 w 1"/>
                <a:gd name="T1" fmla="*/ 0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0"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 name="Freeform 578"/>
            <p:cNvSpPr>
              <a:spLocks/>
            </p:cNvSpPr>
            <p:nvPr/>
          </p:nvSpPr>
          <p:spPr bwMode="auto">
            <a:xfrm>
              <a:off x="9228360" y="1718618"/>
              <a:ext cx="4003" cy="4003"/>
            </a:xfrm>
            <a:custGeom>
              <a:avLst/>
              <a:gdLst>
                <a:gd name="T0" fmla="*/ 4003 w 3"/>
                <a:gd name="T1" fmla="*/ 4003 h 3"/>
                <a:gd name="T2" fmla="*/ 4003 w 3"/>
                <a:gd name="T3" fmla="*/ 0 h 3"/>
                <a:gd name="T4" fmla="*/ 0 w 3"/>
                <a:gd name="T5" fmla="*/ 0 h 3"/>
                <a:gd name="T6" fmla="*/ 4003 w 3"/>
                <a:gd name="T7" fmla="*/ 400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3"/>
                  </a:moveTo>
                  <a:lnTo>
                    <a:pt x="3" y="0"/>
                  </a:lnTo>
                  <a:lnTo>
                    <a:pt x="0" y="0"/>
                  </a:lnTo>
                  <a:lnTo>
                    <a:pt x="3"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 name="Freeform 579"/>
            <p:cNvSpPr>
              <a:spLocks/>
            </p:cNvSpPr>
            <p:nvPr/>
          </p:nvSpPr>
          <p:spPr bwMode="auto">
            <a:xfrm>
              <a:off x="9228360" y="176665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 name="Rectangle 580"/>
            <p:cNvSpPr>
              <a:spLocks noChangeArrowheads="1"/>
            </p:cNvSpPr>
            <p:nvPr/>
          </p:nvSpPr>
          <p:spPr bwMode="auto">
            <a:xfrm>
              <a:off x="9216352" y="1785329"/>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8" name="Freeform 581"/>
            <p:cNvSpPr>
              <a:spLocks/>
            </p:cNvSpPr>
            <p:nvPr/>
          </p:nvSpPr>
          <p:spPr bwMode="auto">
            <a:xfrm>
              <a:off x="8814753" y="233502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 name="Freeform 582"/>
            <p:cNvSpPr>
              <a:spLocks/>
            </p:cNvSpPr>
            <p:nvPr/>
          </p:nvSpPr>
          <p:spPr bwMode="auto">
            <a:xfrm>
              <a:off x="9057580" y="2053506"/>
              <a:ext cx="0" cy="4003"/>
            </a:xfrm>
            <a:custGeom>
              <a:avLst/>
              <a:gdLst>
                <a:gd name="T0" fmla="*/ 4003 h 1"/>
                <a:gd name="T1" fmla="*/ 0 h 1"/>
                <a:gd name="T2" fmla="*/ 400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 name="Freeform 583"/>
            <p:cNvSpPr>
              <a:spLocks/>
            </p:cNvSpPr>
            <p:nvPr/>
          </p:nvSpPr>
          <p:spPr bwMode="auto">
            <a:xfrm>
              <a:off x="9057580" y="205750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1" name="Freeform 584"/>
            <p:cNvSpPr>
              <a:spLocks/>
            </p:cNvSpPr>
            <p:nvPr/>
          </p:nvSpPr>
          <p:spPr bwMode="auto">
            <a:xfrm>
              <a:off x="8948175" y="2277654"/>
              <a:ext cx="2668" cy="4003"/>
            </a:xfrm>
            <a:custGeom>
              <a:avLst/>
              <a:gdLst>
                <a:gd name="T0" fmla="*/ 0 w 1"/>
                <a:gd name="T1" fmla="*/ 4003 h 1"/>
                <a:gd name="T2" fmla="*/ 2668 w 1"/>
                <a:gd name="T3" fmla="*/ 0 h 1"/>
                <a:gd name="T4" fmla="*/ 0 w 1"/>
                <a:gd name="T5" fmla="*/ 0 h 1"/>
                <a:gd name="T6" fmla="*/ 0 w 1"/>
                <a:gd name="T7" fmla="*/ 400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2" name="Freeform 585"/>
            <p:cNvSpPr>
              <a:spLocks/>
            </p:cNvSpPr>
            <p:nvPr/>
          </p:nvSpPr>
          <p:spPr bwMode="auto">
            <a:xfrm>
              <a:off x="9057580" y="2057509"/>
              <a:ext cx="4003" cy="5337"/>
            </a:xfrm>
            <a:custGeom>
              <a:avLst/>
              <a:gdLst>
                <a:gd name="T0" fmla="*/ 0 w 1"/>
                <a:gd name="T1" fmla="*/ 2669 h 2"/>
                <a:gd name="T2" fmla="*/ 0 w 1"/>
                <a:gd name="T3" fmla="*/ 2669 h 2"/>
                <a:gd name="T4" fmla="*/ 0 w 1"/>
                <a:gd name="T5" fmla="*/ 0 h 2"/>
                <a:gd name="T6" fmla="*/ 0 w 1"/>
                <a:gd name="T7" fmla="*/ 0 h 2"/>
                <a:gd name="T8" fmla="*/ 0 w 1"/>
                <a:gd name="T9" fmla="*/ 0 h 2"/>
                <a:gd name="T10" fmla="*/ 0 w 1"/>
                <a:gd name="T11" fmla="*/ 2669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1"/>
                  </a:moveTo>
                  <a:cubicBezTo>
                    <a:pt x="1"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3" name="Freeform 586"/>
            <p:cNvSpPr>
              <a:spLocks/>
            </p:cNvSpPr>
            <p:nvPr/>
          </p:nvSpPr>
          <p:spPr bwMode="auto">
            <a:xfrm>
              <a:off x="9057580" y="2050838"/>
              <a:ext cx="0" cy="2668"/>
            </a:xfrm>
            <a:custGeom>
              <a:avLst/>
              <a:gdLst>
                <a:gd name="T0" fmla="*/ 2668 h 1"/>
                <a:gd name="T1" fmla="*/ 0 h 1"/>
                <a:gd name="T2" fmla="*/ 2668 h 1"/>
                <a:gd name="T3" fmla="*/ 2668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4" name="Freeform 587"/>
            <p:cNvSpPr>
              <a:spLocks/>
            </p:cNvSpPr>
            <p:nvPr/>
          </p:nvSpPr>
          <p:spPr bwMode="auto">
            <a:xfrm>
              <a:off x="9054912" y="2066848"/>
              <a:ext cx="2668" cy="5337"/>
            </a:xfrm>
            <a:custGeom>
              <a:avLst/>
              <a:gdLst>
                <a:gd name="T0" fmla="*/ 2668 w 1"/>
                <a:gd name="T1" fmla="*/ 0 h 2"/>
                <a:gd name="T2" fmla="*/ 0 w 1"/>
                <a:gd name="T3" fmla="*/ 5337 h 2"/>
                <a:gd name="T4" fmla="*/ 2668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0" y="2"/>
                    <a:pt x="0" y="2"/>
                    <a:pt x="0" y="2"/>
                  </a:cubicBezTo>
                  <a:cubicBezTo>
                    <a:pt x="1" y="2"/>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5" name="Freeform 588"/>
            <p:cNvSpPr>
              <a:spLocks/>
            </p:cNvSpPr>
            <p:nvPr/>
          </p:nvSpPr>
          <p:spPr bwMode="auto">
            <a:xfrm>
              <a:off x="9054912" y="2092198"/>
              <a:ext cx="2668" cy="0"/>
            </a:xfrm>
            <a:custGeom>
              <a:avLst/>
              <a:gdLst>
                <a:gd name="T0" fmla="*/ 0 w 1"/>
                <a:gd name="T1" fmla="*/ 2668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6" name="Freeform 589"/>
            <p:cNvSpPr>
              <a:spLocks/>
            </p:cNvSpPr>
            <p:nvPr/>
          </p:nvSpPr>
          <p:spPr bwMode="auto">
            <a:xfrm>
              <a:off x="9054912" y="2092198"/>
              <a:ext cx="0" cy="2668"/>
            </a:xfrm>
            <a:custGeom>
              <a:avLst/>
              <a:gdLst>
                <a:gd name="T0" fmla="*/ 0 h 1"/>
                <a:gd name="T1" fmla="*/ 2668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7" name="Freeform 590"/>
            <p:cNvSpPr>
              <a:spLocks/>
            </p:cNvSpPr>
            <p:nvPr/>
          </p:nvSpPr>
          <p:spPr bwMode="auto">
            <a:xfrm>
              <a:off x="9048241" y="2132225"/>
              <a:ext cx="4003" cy="4003"/>
            </a:xfrm>
            <a:custGeom>
              <a:avLst/>
              <a:gdLst>
                <a:gd name="T0" fmla="*/ 0 w 1"/>
                <a:gd name="T1" fmla="*/ 4003 h 1"/>
                <a:gd name="T2" fmla="*/ 0 w 1"/>
                <a:gd name="T3" fmla="*/ 0 h 1"/>
                <a:gd name="T4" fmla="*/ 0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8" name="Freeform 591"/>
            <p:cNvSpPr>
              <a:spLocks/>
            </p:cNvSpPr>
            <p:nvPr/>
          </p:nvSpPr>
          <p:spPr bwMode="auto">
            <a:xfrm>
              <a:off x="9042904" y="2152238"/>
              <a:ext cx="2668" cy="0"/>
            </a:xfrm>
            <a:custGeom>
              <a:avLst/>
              <a:gdLst>
                <a:gd name="T0" fmla="*/ 0 w 1"/>
                <a:gd name="T1" fmla="*/ 2668 w 1"/>
                <a:gd name="T2" fmla="*/ 2668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9" name="Freeform 592"/>
            <p:cNvSpPr>
              <a:spLocks/>
            </p:cNvSpPr>
            <p:nvPr/>
          </p:nvSpPr>
          <p:spPr bwMode="auto">
            <a:xfrm>
              <a:off x="8902811" y="2369715"/>
              <a:ext cx="4003" cy="2668"/>
            </a:xfrm>
            <a:custGeom>
              <a:avLst/>
              <a:gdLst>
                <a:gd name="T0" fmla="*/ 0 w 1"/>
                <a:gd name="T1" fmla="*/ 2668 h 1"/>
                <a:gd name="T2" fmla="*/ 4003 w 1"/>
                <a:gd name="T3" fmla="*/ 0 h 1"/>
                <a:gd name="T4" fmla="*/ 4003 w 1"/>
                <a:gd name="T5" fmla="*/ 0 h 1"/>
                <a:gd name="T6" fmla="*/ 0 w 1"/>
                <a:gd name="T7" fmla="*/ 2668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1" y="1"/>
                    <a:pt x="1" y="0"/>
                    <a:pt x="1" y="0"/>
                  </a:cubicBezTo>
                  <a:cubicBezTo>
                    <a:pt x="1"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0" name="Freeform 593"/>
            <p:cNvSpPr>
              <a:spLocks/>
            </p:cNvSpPr>
            <p:nvPr/>
          </p:nvSpPr>
          <p:spPr bwMode="auto">
            <a:xfrm>
              <a:off x="8805414" y="2321683"/>
              <a:ext cx="0" cy="4003"/>
            </a:xfrm>
            <a:custGeom>
              <a:avLst/>
              <a:gdLst>
                <a:gd name="T0" fmla="*/ 0 h 1"/>
                <a:gd name="T1" fmla="*/ 4003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1"/>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1" name="Freeform 594"/>
            <p:cNvSpPr>
              <a:spLocks/>
            </p:cNvSpPr>
            <p:nvPr/>
          </p:nvSpPr>
          <p:spPr bwMode="auto">
            <a:xfrm>
              <a:off x="8818756" y="2268314"/>
              <a:ext cx="0" cy="4003"/>
            </a:xfrm>
            <a:custGeom>
              <a:avLst/>
              <a:gdLst>
                <a:gd name="T0" fmla="*/ 0 h 3"/>
                <a:gd name="T1" fmla="*/ 4003 h 3"/>
                <a:gd name="T2" fmla="*/ 0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2" name="Freeform 595"/>
            <p:cNvSpPr>
              <a:spLocks/>
            </p:cNvSpPr>
            <p:nvPr/>
          </p:nvSpPr>
          <p:spPr bwMode="auto">
            <a:xfrm>
              <a:off x="8736035" y="2053506"/>
              <a:ext cx="0" cy="6671"/>
            </a:xfrm>
            <a:custGeom>
              <a:avLst/>
              <a:gdLst>
                <a:gd name="T0" fmla="*/ 3336 h 2"/>
                <a:gd name="T1" fmla="*/ 3336 h 2"/>
                <a:gd name="T2" fmla="*/ 0 h 2"/>
                <a:gd name="T3" fmla="*/ 0 h 2"/>
                <a:gd name="T4" fmla="*/ 0 h 2"/>
                <a:gd name="T5" fmla="*/ 3336 h 2"/>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
                  <a:moveTo>
                    <a:pt x="0" y="1"/>
                  </a:moveTo>
                  <a:cubicBezTo>
                    <a:pt x="0"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3" name="Freeform 596"/>
            <p:cNvSpPr>
              <a:spLocks/>
            </p:cNvSpPr>
            <p:nvPr/>
          </p:nvSpPr>
          <p:spPr bwMode="auto">
            <a:xfrm>
              <a:off x="8615956" y="228699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4" name="Freeform 597"/>
            <p:cNvSpPr>
              <a:spLocks/>
            </p:cNvSpPr>
            <p:nvPr/>
          </p:nvSpPr>
          <p:spPr bwMode="auto">
            <a:xfrm>
              <a:off x="8736035" y="205350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5" name="Freeform 598"/>
            <p:cNvSpPr>
              <a:spLocks/>
            </p:cNvSpPr>
            <p:nvPr/>
          </p:nvSpPr>
          <p:spPr bwMode="auto">
            <a:xfrm>
              <a:off x="8736035" y="205350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6" name="Freeform 599"/>
            <p:cNvSpPr>
              <a:spLocks/>
            </p:cNvSpPr>
            <p:nvPr/>
          </p:nvSpPr>
          <p:spPr bwMode="auto">
            <a:xfrm>
              <a:off x="8752045" y="225230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7" name="Freeform 600"/>
            <p:cNvSpPr>
              <a:spLocks/>
            </p:cNvSpPr>
            <p:nvPr/>
          </p:nvSpPr>
          <p:spPr bwMode="auto">
            <a:xfrm>
              <a:off x="8758716" y="1984127"/>
              <a:ext cx="0" cy="400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8" name="Freeform 601"/>
            <p:cNvSpPr>
              <a:spLocks/>
            </p:cNvSpPr>
            <p:nvPr/>
          </p:nvSpPr>
          <p:spPr bwMode="auto">
            <a:xfrm>
              <a:off x="8736035" y="2050838"/>
              <a:ext cx="0" cy="2668"/>
            </a:xfrm>
            <a:custGeom>
              <a:avLst/>
              <a:gdLst>
                <a:gd name="T0" fmla="*/ 2668 h 1"/>
                <a:gd name="T1" fmla="*/ 0 h 1"/>
                <a:gd name="T2" fmla="*/ 0 h 1"/>
                <a:gd name="T3" fmla="*/ 2668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9" name="Freeform 602"/>
            <p:cNvSpPr>
              <a:spLocks/>
            </p:cNvSpPr>
            <p:nvPr/>
          </p:nvSpPr>
          <p:spPr bwMode="auto">
            <a:xfrm>
              <a:off x="8733366" y="2062845"/>
              <a:ext cx="0" cy="6671"/>
            </a:xfrm>
            <a:custGeom>
              <a:avLst/>
              <a:gdLst>
                <a:gd name="T0" fmla="*/ 0 h 2"/>
                <a:gd name="T1" fmla="*/ 6671 h 2"/>
                <a:gd name="T2" fmla="*/ 0 h 2"/>
                <a:gd name="T3" fmla="*/ 0 60000 65536"/>
                <a:gd name="T4" fmla="*/ 0 60000 65536"/>
                <a:gd name="T5" fmla="*/ 0 60000 65536"/>
              </a:gdLst>
              <a:ahLst/>
              <a:cxnLst>
                <a:cxn ang="T3">
                  <a:pos x="0" y="T0"/>
                </a:cxn>
                <a:cxn ang="T4">
                  <a:pos x="0" y="T1"/>
                </a:cxn>
                <a:cxn ang="T5">
                  <a:pos x="0" y="T2"/>
                </a:cxn>
              </a:cxnLst>
              <a:rect l="0" t="0" r="r" b="b"/>
              <a:pathLst>
                <a:path h="2">
                  <a:moveTo>
                    <a:pt x="0" y="0"/>
                  </a:moveTo>
                  <a:cubicBezTo>
                    <a:pt x="0" y="2"/>
                    <a:pt x="0" y="2"/>
                    <a:pt x="0" y="2"/>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0" name="Freeform 603"/>
            <p:cNvSpPr>
              <a:spLocks/>
            </p:cNvSpPr>
            <p:nvPr/>
          </p:nvSpPr>
          <p:spPr bwMode="auto">
            <a:xfrm>
              <a:off x="8729363" y="2085527"/>
              <a:ext cx="0" cy="2668"/>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1" name="Freeform 604"/>
            <p:cNvSpPr>
              <a:spLocks/>
            </p:cNvSpPr>
            <p:nvPr/>
          </p:nvSpPr>
          <p:spPr bwMode="auto">
            <a:xfrm>
              <a:off x="8726695" y="2085527"/>
              <a:ext cx="2668" cy="2668"/>
            </a:xfrm>
            <a:custGeom>
              <a:avLst/>
              <a:gdLst>
                <a:gd name="T0" fmla="*/ 0 w 1"/>
                <a:gd name="T1" fmla="*/ 0 h 1"/>
                <a:gd name="T2" fmla="*/ 0 w 1"/>
                <a:gd name="T3" fmla="*/ 2668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0" y="1"/>
                  </a:cubicBezTo>
                  <a:cubicBezTo>
                    <a:pt x="0"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2" name="Freeform 605"/>
            <p:cNvSpPr>
              <a:spLocks/>
            </p:cNvSpPr>
            <p:nvPr/>
          </p:nvSpPr>
          <p:spPr bwMode="auto">
            <a:xfrm>
              <a:off x="8720024" y="2122885"/>
              <a:ext cx="0" cy="4003"/>
            </a:xfrm>
            <a:custGeom>
              <a:avLst/>
              <a:gdLst>
                <a:gd name="T0" fmla="*/ 4003 h 1"/>
                <a:gd name="T1" fmla="*/ 0 h 1"/>
                <a:gd name="T2" fmla="*/ 400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3" name="Freeform 606"/>
            <p:cNvSpPr>
              <a:spLocks/>
            </p:cNvSpPr>
            <p:nvPr/>
          </p:nvSpPr>
          <p:spPr bwMode="auto">
            <a:xfrm>
              <a:off x="8717356" y="2138896"/>
              <a:ext cx="0" cy="4003"/>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4" name="Freeform 607"/>
            <p:cNvSpPr>
              <a:spLocks/>
            </p:cNvSpPr>
            <p:nvPr/>
          </p:nvSpPr>
          <p:spPr bwMode="auto">
            <a:xfrm>
              <a:off x="8685335" y="2312344"/>
              <a:ext cx="2668" cy="4003"/>
            </a:xfrm>
            <a:custGeom>
              <a:avLst/>
              <a:gdLst>
                <a:gd name="T0" fmla="*/ 0 w 2"/>
                <a:gd name="T1" fmla="*/ 4003 h 3"/>
                <a:gd name="T2" fmla="*/ 2668 w 2"/>
                <a:gd name="T3" fmla="*/ 4003 h 3"/>
                <a:gd name="T4" fmla="*/ 2668 w 2"/>
                <a:gd name="T5" fmla="*/ 0 h 3"/>
                <a:gd name="T6" fmla="*/ 0 w 2"/>
                <a:gd name="T7" fmla="*/ 400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3"/>
                  </a:moveTo>
                  <a:lnTo>
                    <a:pt x="2"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5" name="Freeform 608"/>
            <p:cNvSpPr>
              <a:spLocks/>
            </p:cNvSpPr>
            <p:nvPr/>
          </p:nvSpPr>
          <p:spPr bwMode="auto">
            <a:xfrm>
              <a:off x="8603947" y="2281657"/>
              <a:ext cx="2668" cy="2668"/>
            </a:xfrm>
            <a:custGeom>
              <a:avLst/>
              <a:gdLst>
                <a:gd name="T0" fmla="*/ 0 w 1"/>
                <a:gd name="T1" fmla="*/ 0 h 1"/>
                <a:gd name="T2" fmla="*/ 2668 w 1"/>
                <a:gd name="T3" fmla="*/ 2668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1"/>
                    <a:pt x="0" y="0"/>
                    <a:pt x="1"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6" name="Rectangle 609"/>
            <p:cNvSpPr>
              <a:spLocks noChangeArrowheads="1"/>
            </p:cNvSpPr>
            <p:nvPr/>
          </p:nvSpPr>
          <p:spPr bwMode="auto">
            <a:xfrm>
              <a:off x="8625295" y="222428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87" name="Freeform 610"/>
            <p:cNvSpPr>
              <a:spLocks/>
            </p:cNvSpPr>
            <p:nvPr/>
          </p:nvSpPr>
          <p:spPr bwMode="auto">
            <a:xfrm>
              <a:off x="9117620" y="1678592"/>
              <a:ext cx="4003" cy="2668"/>
            </a:xfrm>
            <a:custGeom>
              <a:avLst/>
              <a:gdLst>
                <a:gd name="T0" fmla="*/ 4003 w 1"/>
                <a:gd name="T1" fmla="*/ 2668 h 1"/>
                <a:gd name="T2" fmla="*/ 4003 w 1"/>
                <a:gd name="T3" fmla="*/ 0 h 1"/>
                <a:gd name="T4" fmla="*/ 4003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1" y="0"/>
                    <a:pt x="1" y="0"/>
                  </a:cubicBezTo>
                  <a:cubicBezTo>
                    <a:pt x="1"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8" name="Freeform 611"/>
            <p:cNvSpPr>
              <a:spLocks/>
            </p:cNvSpPr>
            <p:nvPr/>
          </p:nvSpPr>
          <p:spPr bwMode="auto">
            <a:xfrm>
              <a:off x="9140301" y="139040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9" name="Freeform 612"/>
            <p:cNvSpPr>
              <a:spLocks/>
            </p:cNvSpPr>
            <p:nvPr/>
          </p:nvSpPr>
          <p:spPr bwMode="auto">
            <a:xfrm>
              <a:off x="8909483" y="1289001"/>
              <a:ext cx="4003" cy="0"/>
            </a:xfrm>
            <a:custGeom>
              <a:avLst/>
              <a:gdLst>
                <a:gd name="T0" fmla="*/ 0 w 1"/>
                <a:gd name="T1" fmla="*/ 4003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0" name="Freeform 613"/>
            <p:cNvSpPr>
              <a:spLocks/>
            </p:cNvSpPr>
            <p:nvPr/>
          </p:nvSpPr>
          <p:spPr bwMode="auto">
            <a:xfrm>
              <a:off x="8913485" y="128900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1" name="Freeform 614"/>
            <p:cNvSpPr>
              <a:spLocks/>
            </p:cNvSpPr>
            <p:nvPr/>
          </p:nvSpPr>
          <p:spPr bwMode="auto">
            <a:xfrm>
              <a:off x="9112283" y="1602542"/>
              <a:ext cx="0" cy="2668"/>
            </a:xfrm>
            <a:custGeom>
              <a:avLst/>
              <a:gdLst>
                <a:gd name="T0" fmla="*/ 0 h 1"/>
                <a:gd name="T1" fmla="*/ 2668 h 1"/>
                <a:gd name="T2" fmla="*/ 2668 h 1"/>
                <a:gd name="T3" fmla="*/ 2668 h 1"/>
                <a:gd name="T4" fmla="*/ 0 h 1"/>
                <a:gd name="T5" fmla="*/ 0 h 1"/>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2" name="Freeform 615"/>
            <p:cNvSpPr>
              <a:spLocks/>
            </p:cNvSpPr>
            <p:nvPr/>
          </p:nvSpPr>
          <p:spPr bwMode="auto">
            <a:xfrm>
              <a:off x="9117620" y="1671921"/>
              <a:ext cx="0" cy="2668"/>
            </a:xfrm>
            <a:custGeom>
              <a:avLst/>
              <a:gdLst>
                <a:gd name="T0" fmla="*/ 2668 h 1"/>
                <a:gd name="T1" fmla="*/ 2668 h 1"/>
                <a:gd name="T2" fmla="*/ 2668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3" name="Freeform 616"/>
            <p:cNvSpPr>
              <a:spLocks/>
            </p:cNvSpPr>
            <p:nvPr/>
          </p:nvSpPr>
          <p:spPr bwMode="auto">
            <a:xfrm>
              <a:off x="9112283" y="1607879"/>
              <a:ext cx="0" cy="4003"/>
            </a:xfrm>
            <a:custGeom>
              <a:avLst/>
              <a:gdLst>
                <a:gd name="T0" fmla="*/ 4003 h 1"/>
                <a:gd name="T1" fmla="*/ 0 h 1"/>
                <a:gd name="T2" fmla="*/ 0 h 1"/>
                <a:gd name="T3" fmla="*/ 400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4" name="Freeform 617"/>
            <p:cNvSpPr>
              <a:spLocks/>
            </p:cNvSpPr>
            <p:nvPr/>
          </p:nvSpPr>
          <p:spPr bwMode="auto">
            <a:xfrm>
              <a:off x="9112283" y="1593202"/>
              <a:ext cx="2668" cy="5337"/>
            </a:xfrm>
            <a:custGeom>
              <a:avLst/>
              <a:gdLst>
                <a:gd name="T0" fmla="*/ 0 w 1"/>
                <a:gd name="T1" fmla="*/ 5337 h 2"/>
                <a:gd name="T2" fmla="*/ 2668 w 1"/>
                <a:gd name="T3" fmla="*/ 0 h 2"/>
                <a:gd name="T4" fmla="*/ 0 w 1"/>
                <a:gd name="T5" fmla="*/ 5337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1" y="0"/>
                    <a:pt x="1" y="0"/>
                    <a:pt x="1"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5" name="Freeform 618"/>
            <p:cNvSpPr>
              <a:spLocks/>
            </p:cNvSpPr>
            <p:nvPr/>
          </p:nvSpPr>
          <p:spPr bwMode="auto">
            <a:xfrm>
              <a:off x="9114952" y="157719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6" name="Freeform 619"/>
            <p:cNvSpPr>
              <a:spLocks/>
            </p:cNvSpPr>
            <p:nvPr/>
          </p:nvSpPr>
          <p:spPr bwMode="auto">
            <a:xfrm>
              <a:off x="9114952" y="1573189"/>
              <a:ext cx="2668" cy="4003"/>
            </a:xfrm>
            <a:custGeom>
              <a:avLst/>
              <a:gdLst>
                <a:gd name="T0" fmla="*/ 2668 w 1"/>
                <a:gd name="T1" fmla="*/ 4003 h 1"/>
                <a:gd name="T2" fmla="*/ 2668 w 1"/>
                <a:gd name="T3" fmla="*/ 0 h 1"/>
                <a:gd name="T4" fmla="*/ 2668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0"/>
                    <a:pt x="1" y="0"/>
                  </a:cubicBezTo>
                  <a:cubicBezTo>
                    <a:pt x="1"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7" name="Freeform 620"/>
            <p:cNvSpPr>
              <a:spLocks/>
            </p:cNvSpPr>
            <p:nvPr/>
          </p:nvSpPr>
          <p:spPr bwMode="auto">
            <a:xfrm>
              <a:off x="9121622" y="1538499"/>
              <a:ext cx="2668" cy="4003"/>
            </a:xfrm>
            <a:custGeom>
              <a:avLst/>
              <a:gdLst>
                <a:gd name="T0" fmla="*/ 2668 w 1"/>
                <a:gd name="T1" fmla="*/ 0 h 1"/>
                <a:gd name="T2" fmla="*/ 0 w 1"/>
                <a:gd name="T3" fmla="*/ 4003 h 1"/>
                <a:gd name="T4" fmla="*/ 2668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8" name="Freeform 621"/>
            <p:cNvSpPr>
              <a:spLocks/>
            </p:cNvSpPr>
            <p:nvPr/>
          </p:nvSpPr>
          <p:spPr bwMode="auto">
            <a:xfrm>
              <a:off x="9128294" y="152649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9" name="Rectangle 622"/>
            <p:cNvSpPr>
              <a:spLocks noChangeArrowheads="1"/>
            </p:cNvSpPr>
            <p:nvPr/>
          </p:nvSpPr>
          <p:spPr bwMode="auto">
            <a:xfrm>
              <a:off x="9038901" y="1293004"/>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00" name="Freeform 623"/>
            <p:cNvSpPr>
              <a:spLocks/>
            </p:cNvSpPr>
            <p:nvPr/>
          </p:nvSpPr>
          <p:spPr bwMode="auto">
            <a:xfrm>
              <a:off x="8918822" y="128900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1" name="Rectangle 624"/>
            <p:cNvSpPr>
              <a:spLocks noChangeArrowheads="1"/>
            </p:cNvSpPr>
            <p:nvPr/>
          </p:nvSpPr>
          <p:spPr bwMode="auto">
            <a:xfrm>
              <a:off x="8862785" y="1318354"/>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02" name="Freeform 625"/>
            <p:cNvSpPr>
              <a:spLocks/>
            </p:cNvSpPr>
            <p:nvPr/>
          </p:nvSpPr>
          <p:spPr bwMode="auto">
            <a:xfrm>
              <a:off x="9237700" y="1406412"/>
              <a:ext cx="4003" cy="6671"/>
            </a:xfrm>
            <a:custGeom>
              <a:avLst/>
              <a:gdLst>
                <a:gd name="T0" fmla="*/ 0 w 1"/>
                <a:gd name="T1" fmla="*/ 6671 h 2"/>
                <a:gd name="T2" fmla="*/ 0 w 1"/>
                <a:gd name="T3" fmla="*/ 6671 h 2"/>
                <a:gd name="T4" fmla="*/ 0 w 1"/>
                <a:gd name="T5" fmla="*/ 6671 h 2"/>
                <a:gd name="T6" fmla="*/ 4003 w 1"/>
                <a:gd name="T7" fmla="*/ 3336 h 2"/>
                <a:gd name="T8" fmla="*/ 4003 w 1"/>
                <a:gd name="T9" fmla="*/ 3336 h 2"/>
                <a:gd name="T10" fmla="*/ 0 w 1"/>
                <a:gd name="T11" fmla="*/ 6671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2"/>
                  </a:moveTo>
                  <a:cubicBezTo>
                    <a:pt x="0" y="2"/>
                    <a:pt x="0" y="2"/>
                    <a:pt x="0" y="2"/>
                  </a:cubicBezTo>
                  <a:cubicBezTo>
                    <a:pt x="0" y="2"/>
                    <a:pt x="0" y="2"/>
                    <a:pt x="0" y="2"/>
                  </a:cubicBezTo>
                  <a:cubicBezTo>
                    <a:pt x="1" y="1"/>
                    <a:pt x="1" y="0"/>
                    <a:pt x="1" y="1"/>
                  </a:cubicBezTo>
                  <a:cubicBezTo>
                    <a:pt x="0" y="1"/>
                    <a:pt x="1" y="1"/>
                    <a:pt x="1" y="1"/>
                  </a:cubicBezTo>
                  <a:cubicBezTo>
                    <a:pt x="0"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3" name="Freeform 626"/>
            <p:cNvSpPr>
              <a:spLocks/>
            </p:cNvSpPr>
            <p:nvPr/>
          </p:nvSpPr>
          <p:spPr bwMode="auto">
            <a:xfrm>
              <a:off x="9345771" y="1090203"/>
              <a:ext cx="0" cy="4003"/>
            </a:xfrm>
            <a:custGeom>
              <a:avLst/>
              <a:gdLst>
                <a:gd name="T0" fmla="*/ 0 h 1"/>
                <a:gd name="T1" fmla="*/ 4003 h 1"/>
                <a:gd name="T2" fmla="*/ 400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4" name="Freeform 627"/>
            <p:cNvSpPr>
              <a:spLocks/>
            </p:cNvSpPr>
            <p:nvPr/>
          </p:nvSpPr>
          <p:spPr bwMode="auto">
            <a:xfrm>
              <a:off x="9396471" y="944773"/>
              <a:ext cx="0" cy="4003"/>
            </a:xfrm>
            <a:custGeom>
              <a:avLst/>
              <a:gdLst>
                <a:gd name="T0" fmla="*/ 0 h 1"/>
                <a:gd name="T1" fmla="*/ 4003 h 1"/>
                <a:gd name="T2" fmla="*/ 400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5" name="Freeform 628"/>
            <p:cNvSpPr>
              <a:spLocks/>
            </p:cNvSpPr>
            <p:nvPr/>
          </p:nvSpPr>
          <p:spPr bwMode="auto">
            <a:xfrm>
              <a:off x="8583934" y="1002145"/>
              <a:ext cx="4003" cy="2668"/>
            </a:xfrm>
            <a:custGeom>
              <a:avLst/>
              <a:gdLst>
                <a:gd name="T0" fmla="*/ 0 w 1"/>
                <a:gd name="T1" fmla="*/ 2668 h 1"/>
                <a:gd name="T2" fmla="*/ 4003 w 1"/>
                <a:gd name="T3" fmla="*/ 2668 h 1"/>
                <a:gd name="T4" fmla="*/ 0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1"/>
                    <a:pt x="1" y="1"/>
                  </a:cubicBezTo>
                  <a:cubicBezTo>
                    <a:pt x="1" y="1"/>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6" name="Freeform 629"/>
            <p:cNvSpPr>
              <a:spLocks/>
            </p:cNvSpPr>
            <p:nvPr/>
          </p:nvSpPr>
          <p:spPr bwMode="auto">
            <a:xfrm>
              <a:off x="8587937" y="10048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7" name="Freeform 630"/>
            <p:cNvSpPr>
              <a:spLocks noEditPoints="1"/>
            </p:cNvSpPr>
            <p:nvPr/>
          </p:nvSpPr>
          <p:spPr bwMode="auto">
            <a:xfrm>
              <a:off x="8546576" y="850045"/>
              <a:ext cx="849895" cy="821876"/>
            </a:xfrm>
            <a:custGeom>
              <a:avLst/>
              <a:gdLst>
                <a:gd name="T0" fmla="*/ 707719 w 269"/>
                <a:gd name="T1" fmla="*/ 63221 h 260"/>
                <a:gd name="T2" fmla="*/ 641371 w 269"/>
                <a:gd name="T3" fmla="*/ 455193 h 260"/>
                <a:gd name="T4" fmla="*/ 240119 w 269"/>
                <a:gd name="T5" fmla="*/ 72704 h 260"/>
                <a:gd name="T6" fmla="*/ 467600 w 269"/>
                <a:gd name="T7" fmla="*/ 423582 h 260"/>
                <a:gd name="T8" fmla="*/ 199046 w 269"/>
                <a:gd name="T9" fmla="*/ 537380 h 260"/>
                <a:gd name="T10" fmla="*/ 78987 w 269"/>
                <a:gd name="T11" fmla="*/ 363522 h 260"/>
                <a:gd name="T12" fmla="*/ 85305 w 269"/>
                <a:gd name="T13" fmla="*/ 211791 h 260"/>
                <a:gd name="T14" fmla="*/ 28435 w 269"/>
                <a:gd name="T15" fmla="*/ 177019 h 260"/>
                <a:gd name="T16" fmla="*/ 44232 w 269"/>
                <a:gd name="T17" fmla="*/ 142248 h 260"/>
                <a:gd name="T18" fmla="*/ 31595 w 269"/>
                <a:gd name="T19" fmla="*/ 91671 h 260"/>
                <a:gd name="T20" fmla="*/ 82146 w 269"/>
                <a:gd name="T21" fmla="*/ 101154 h 260"/>
                <a:gd name="T22" fmla="*/ 126378 w 269"/>
                <a:gd name="T23" fmla="*/ 69543 h 260"/>
                <a:gd name="T24" fmla="*/ 135857 w 269"/>
                <a:gd name="T25" fmla="*/ 91671 h 260"/>
                <a:gd name="T26" fmla="*/ 139016 w 269"/>
                <a:gd name="T27" fmla="*/ 91671 h 260"/>
                <a:gd name="T28" fmla="*/ 186408 w 269"/>
                <a:gd name="T29" fmla="*/ 72704 h 260"/>
                <a:gd name="T30" fmla="*/ 142176 w 269"/>
                <a:gd name="T31" fmla="*/ 161214 h 260"/>
                <a:gd name="T32" fmla="*/ 135857 w 269"/>
                <a:gd name="T33" fmla="*/ 246563 h 260"/>
                <a:gd name="T34" fmla="*/ 139016 w 269"/>
                <a:gd name="T35" fmla="*/ 309784 h 260"/>
                <a:gd name="T36" fmla="*/ 157973 w 269"/>
                <a:gd name="T37" fmla="*/ 366683 h 260"/>
                <a:gd name="T38" fmla="*/ 173770 w 269"/>
                <a:gd name="T39" fmla="*/ 398294 h 260"/>
                <a:gd name="T40" fmla="*/ 240119 w 269"/>
                <a:gd name="T41" fmla="*/ 464676 h 260"/>
                <a:gd name="T42" fmla="*/ 262235 w 269"/>
                <a:gd name="T43" fmla="*/ 474159 h 260"/>
                <a:gd name="T44" fmla="*/ 151654 w 269"/>
                <a:gd name="T45" fmla="*/ 316106 h 260"/>
                <a:gd name="T46" fmla="*/ 189568 w 269"/>
                <a:gd name="T47" fmla="*/ 63221 h 260"/>
                <a:gd name="T48" fmla="*/ 3159 w 269"/>
                <a:gd name="T49" fmla="*/ 107476 h 260"/>
                <a:gd name="T50" fmla="*/ 82146 w 269"/>
                <a:gd name="T51" fmla="*/ 404616 h 260"/>
                <a:gd name="T52" fmla="*/ 249597 w 269"/>
                <a:gd name="T53" fmla="*/ 720722 h 260"/>
                <a:gd name="T54" fmla="*/ 268554 w 269"/>
                <a:gd name="T55" fmla="*/ 575313 h 260"/>
                <a:gd name="T56" fmla="*/ 303308 w 269"/>
                <a:gd name="T57" fmla="*/ 480481 h 260"/>
                <a:gd name="T58" fmla="*/ 366497 w 269"/>
                <a:gd name="T59" fmla="*/ 439388 h 260"/>
                <a:gd name="T60" fmla="*/ 436006 w 269"/>
                <a:gd name="T61" fmla="*/ 429904 h 260"/>
                <a:gd name="T62" fmla="*/ 499195 w 269"/>
                <a:gd name="T63" fmla="*/ 445710 h 260"/>
                <a:gd name="T64" fmla="*/ 546587 w 269"/>
                <a:gd name="T65" fmla="*/ 477320 h 260"/>
                <a:gd name="T66" fmla="*/ 571862 w 269"/>
                <a:gd name="T67" fmla="*/ 512092 h 260"/>
                <a:gd name="T68" fmla="*/ 590819 w 269"/>
                <a:gd name="T69" fmla="*/ 572152 h 260"/>
                <a:gd name="T70" fmla="*/ 590819 w 269"/>
                <a:gd name="T71" fmla="*/ 632212 h 260"/>
                <a:gd name="T72" fmla="*/ 581341 w 269"/>
                <a:gd name="T73" fmla="*/ 670145 h 260"/>
                <a:gd name="T74" fmla="*/ 571862 w 269"/>
                <a:gd name="T75" fmla="*/ 708078 h 260"/>
                <a:gd name="T76" fmla="*/ 568703 w 269"/>
                <a:gd name="T77" fmla="*/ 736527 h 260"/>
                <a:gd name="T78" fmla="*/ 565544 w 269"/>
                <a:gd name="T79" fmla="*/ 796588 h 260"/>
                <a:gd name="T80" fmla="*/ 571862 w 269"/>
                <a:gd name="T81" fmla="*/ 790265 h 260"/>
                <a:gd name="T82" fmla="*/ 597138 w 269"/>
                <a:gd name="T83" fmla="*/ 660662 h 260"/>
                <a:gd name="T84" fmla="*/ 584500 w 269"/>
                <a:gd name="T85" fmla="*/ 508931 h 260"/>
                <a:gd name="T86" fmla="*/ 726676 w 269"/>
                <a:gd name="T87" fmla="*/ 271851 h 260"/>
                <a:gd name="T88" fmla="*/ 666646 w 269"/>
                <a:gd name="T89" fmla="*/ 129604 h 260"/>
                <a:gd name="T90" fmla="*/ 701400 w 269"/>
                <a:gd name="T91" fmla="*/ 72704 h 260"/>
                <a:gd name="T92" fmla="*/ 736154 w 269"/>
                <a:gd name="T93" fmla="*/ 25288 h 260"/>
                <a:gd name="T94" fmla="*/ 786706 w 269"/>
                <a:gd name="T95" fmla="*/ 66382 h 260"/>
                <a:gd name="T96" fmla="*/ 840417 w 269"/>
                <a:gd name="T97" fmla="*/ 101154 h 260"/>
                <a:gd name="T98" fmla="*/ 834098 w 269"/>
                <a:gd name="T99" fmla="*/ 170697 h 260"/>
                <a:gd name="T100" fmla="*/ 789865 w 269"/>
                <a:gd name="T101" fmla="*/ 183342 h 260"/>
                <a:gd name="T102" fmla="*/ 793025 w 269"/>
                <a:gd name="T103" fmla="*/ 259207 h 260"/>
                <a:gd name="T104" fmla="*/ 789865 w 269"/>
                <a:gd name="T105" fmla="*/ 366683 h 260"/>
                <a:gd name="T106" fmla="*/ 770908 w 269"/>
                <a:gd name="T107" fmla="*/ 417260 h 260"/>
                <a:gd name="T108" fmla="*/ 751952 w 269"/>
                <a:gd name="T109" fmla="*/ 464676 h 260"/>
                <a:gd name="T110" fmla="*/ 729835 w 269"/>
                <a:gd name="T111" fmla="*/ 508931 h 260"/>
                <a:gd name="T112" fmla="*/ 691922 w 269"/>
                <a:gd name="T113" fmla="*/ 562669 h 260"/>
                <a:gd name="T114" fmla="*/ 622414 w 269"/>
                <a:gd name="T115" fmla="*/ 625890 h 260"/>
                <a:gd name="T116" fmla="*/ 720357 w 269"/>
                <a:gd name="T117" fmla="*/ 543703 h 260"/>
                <a:gd name="T118" fmla="*/ 799344 w 269"/>
                <a:gd name="T119" fmla="*/ 243402 h 260"/>
                <a:gd name="T120" fmla="*/ 78987 w 269"/>
                <a:gd name="T121" fmla="*/ 94832 h 260"/>
                <a:gd name="T122" fmla="*/ 426527 w 269"/>
                <a:gd name="T123" fmla="*/ 429904 h 2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9" h="260">
                  <a:moveTo>
                    <a:pt x="268" y="26"/>
                  </a:moveTo>
                  <a:cubicBezTo>
                    <a:pt x="267" y="24"/>
                    <a:pt x="265" y="24"/>
                    <a:pt x="264" y="23"/>
                  </a:cubicBezTo>
                  <a:cubicBezTo>
                    <a:pt x="264" y="23"/>
                    <a:pt x="265" y="23"/>
                    <a:pt x="265" y="24"/>
                  </a:cubicBezTo>
                  <a:cubicBezTo>
                    <a:pt x="263" y="23"/>
                    <a:pt x="262" y="22"/>
                    <a:pt x="261" y="22"/>
                  </a:cubicBezTo>
                  <a:cubicBezTo>
                    <a:pt x="261" y="22"/>
                    <a:pt x="261" y="22"/>
                    <a:pt x="261" y="22"/>
                  </a:cubicBezTo>
                  <a:cubicBezTo>
                    <a:pt x="258" y="21"/>
                    <a:pt x="255" y="20"/>
                    <a:pt x="252" y="20"/>
                  </a:cubicBezTo>
                  <a:cubicBezTo>
                    <a:pt x="252" y="20"/>
                    <a:pt x="252" y="20"/>
                    <a:pt x="252" y="20"/>
                  </a:cubicBezTo>
                  <a:cubicBezTo>
                    <a:pt x="252" y="19"/>
                    <a:pt x="252" y="18"/>
                    <a:pt x="251" y="17"/>
                  </a:cubicBezTo>
                  <a:cubicBezTo>
                    <a:pt x="251" y="15"/>
                    <a:pt x="250" y="13"/>
                    <a:pt x="249" y="11"/>
                  </a:cubicBezTo>
                  <a:cubicBezTo>
                    <a:pt x="248" y="9"/>
                    <a:pt x="247" y="9"/>
                    <a:pt x="247" y="10"/>
                  </a:cubicBezTo>
                  <a:cubicBezTo>
                    <a:pt x="247" y="10"/>
                    <a:pt x="247" y="10"/>
                    <a:pt x="246" y="8"/>
                  </a:cubicBezTo>
                  <a:cubicBezTo>
                    <a:pt x="245" y="8"/>
                    <a:pt x="246" y="8"/>
                    <a:pt x="246" y="8"/>
                  </a:cubicBezTo>
                  <a:cubicBezTo>
                    <a:pt x="244" y="7"/>
                    <a:pt x="243" y="7"/>
                    <a:pt x="242" y="6"/>
                  </a:cubicBezTo>
                  <a:cubicBezTo>
                    <a:pt x="243" y="6"/>
                    <a:pt x="242" y="6"/>
                    <a:pt x="242" y="6"/>
                  </a:cubicBezTo>
                  <a:cubicBezTo>
                    <a:pt x="238" y="5"/>
                    <a:pt x="238" y="5"/>
                    <a:pt x="235" y="5"/>
                  </a:cubicBezTo>
                  <a:cubicBezTo>
                    <a:pt x="235" y="6"/>
                    <a:pt x="235" y="6"/>
                    <a:pt x="235" y="6"/>
                  </a:cubicBezTo>
                  <a:cubicBezTo>
                    <a:pt x="232" y="6"/>
                    <a:pt x="229" y="8"/>
                    <a:pt x="227" y="10"/>
                  </a:cubicBezTo>
                  <a:cubicBezTo>
                    <a:pt x="225" y="13"/>
                    <a:pt x="224" y="17"/>
                    <a:pt x="224" y="20"/>
                  </a:cubicBezTo>
                  <a:cubicBezTo>
                    <a:pt x="222" y="20"/>
                    <a:pt x="221" y="19"/>
                    <a:pt x="219" y="18"/>
                  </a:cubicBezTo>
                  <a:cubicBezTo>
                    <a:pt x="217" y="18"/>
                    <a:pt x="214" y="17"/>
                    <a:pt x="210" y="17"/>
                  </a:cubicBezTo>
                  <a:cubicBezTo>
                    <a:pt x="209" y="18"/>
                    <a:pt x="207" y="18"/>
                    <a:pt x="206" y="20"/>
                  </a:cubicBezTo>
                  <a:cubicBezTo>
                    <a:pt x="204" y="21"/>
                    <a:pt x="204" y="23"/>
                    <a:pt x="203" y="24"/>
                  </a:cubicBezTo>
                  <a:cubicBezTo>
                    <a:pt x="202" y="27"/>
                    <a:pt x="203" y="31"/>
                    <a:pt x="204" y="33"/>
                  </a:cubicBezTo>
                  <a:cubicBezTo>
                    <a:pt x="205" y="37"/>
                    <a:pt x="207" y="40"/>
                    <a:pt x="209" y="44"/>
                  </a:cubicBezTo>
                  <a:cubicBezTo>
                    <a:pt x="216" y="52"/>
                    <a:pt x="216" y="52"/>
                    <a:pt x="216" y="52"/>
                  </a:cubicBezTo>
                  <a:cubicBezTo>
                    <a:pt x="220" y="58"/>
                    <a:pt x="224" y="64"/>
                    <a:pt x="226" y="71"/>
                  </a:cubicBezTo>
                  <a:cubicBezTo>
                    <a:pt x="227" y="74"/>
                    <a:pt x="227" y="74"/>
                    <a:pt x="227" y="78"/>
                  </a:cubicBezTo>
                  <a:cubicBezTo>
                    <a:pt x="227" y="77"/>
                    <a:pt x="227" y="77"/>
                    <a:pt x="227" y="77"/>
                  </a:cubicBezTo>
                  <a:cubicBezTo>
                    <a:pt x="227" y="78"/>
                    <a:pt x="227" y="80"/>
                    <a:pt x="227" y="80"/>
                  </a:cubicBezTo>
                  <a:cubicBezTo>
                    <a:pt x="227" y="86"/>
                    <a:pt x="227" y="91"/>
                    <a:pt x="226" y="96"/>
                  </a:cubicBezTo>
                  <a:cubicBezTo>
                    <a:pt x="226" y="95"/>
                    <a:pt x="226" y="95"/>
                    <a:pt x="226" y="96"/>
                  </a:cubicBezTo>
                  <a:cubicBezTo>
                    <a:pt x="226" y="97"/>
                    <a:pt x="226" y="97"/>
                    <a:pt x="226" y="97"/>
                  </a:cubicBezTo>
                  <a:cubicBezTo>
                    <a:pt x="226" y="97"/>
                    <a:pt x="226" y="97"/>
                    <a:pt x="226" y="97"/>
                  </a:cubicBezTo>
                  <a:cubicBezTo>
                    <a:pt x="226" y="98"/>
                    <a:pt x="225" y="99"/>
                    <a:pt x="225" y="98"/>
                  </a:cubicBezTo>
                  <a:cubicBezTo>
                    <a:pt x="223" y="111"/>
                    <a:pt x="219" y="125"/>
                    <a:pt x="210" y="135"/>
                  </a:cubicBezTo>
                  <a:cubicBezTo>
                    <a:pt x="208" y="138"/>
                    <a:pt x="205" y="141"/>
                    <a:pt x="203" y="144"/>
                  </a:cubicBezTo>
                  <a:cubicBezTo>
                    <a:pt x="197" y="150"/>
                    <a:pt x="191" y="155"/>
                    <a:pt x="184" y="160"/>
                  </a:cubicBezTo>
                  <a:cubicBezTo>
                    <a:pt x="183" y="159"/>
                    <a:pt x="183" y="158"/>
                    <a:pt x="182" y="157"/>
                  </a:cubicBezTo>
                  <a:cubicBezTo>
                    <a:pt x="182" y="157"/>
                    <a:pt x="182" y="158"/>
                    <a:pt x="182" y="157"/>
                  </a:cubicBezTo>
                  <a:cubicBezTo>
                    <a:pt x="182" y="157"/>
                    <a:pt x="182" y="157"/>
                    <a:pt x="182" y="157"/>
                  </a:cubicBezTo>
                  <a:cubicBezTo>
                    <a:pt x="180" y="154"/>
                    <a:pt x="178" y="152"/>
                    <a:pt x="176" y="150"/>
                  </a:cubicBezTo>
                  <a:cubicBezTo>
                    <a:pt x="173" y="146"/>
                    <a:pt x="169" y="143"/>
                    <a:pt x="165" y="140"/>
                  </a:cubicBezTo>
                  <a:cubicBezTo>
                    <a:pt x="165" y="140"/>
                    <a:pt x="165" y="140"/>
                    <a:pt x="165" y="140"/>
                  </a:cubicBezTo>
                  <a:cubicBezTo>
                    <a:pt x="164" y="139"/>
                    <a:pt x="161" y="139"/>
                    <a:pt x="161" y="138"/>
                  </a:cubicBezTo>
                  <a:cubicBezTo>
                    <a:pt x="160" y="138"/>
                    <a:pt x="159" y="137"/>
                    <a:pt x="159" y="138"/>
                  </a:cubicBezTo>
                  <a:cubicBezTo>
                    <a:pt x="159" y="137"/>
                    <a:pt x="158" y="137"/>
                    <a:pt x="157" y="137"/>
                  </a:cubicBezTo>
                  <a:cubicBezTo>
                    <a:pt x="158" y="133"/>
                    <a:pt x="158" y="133"/>
                    <a:pt x="158" y="133"/>
                  </a:cubicBezTo>
                  <a:cubicBezTo>
                    <a:pt x="161" y="122"/>
                    <a:pt x="163" y="111"/>
                    <a:pt x="165" y="100"/>
                  </a:cubicBezTo>
                  <a:cubicBezTo>
                    <a:pt x="166" y="89"/>
                    <a:pt x="167" y="78"/>
                    <a:pt x="166" y="67"/>
                  </a:cubicBezTo>
                  <a:cubicBezTo>
                    <a:pt x="165" y="55"/>
                    <a:pt x="162" y="44"/>
                    <a:pt x="157" y="34"/>
                  </a:cubicBezTo>
                  <a:cubicBezTo>
                    <a:pt x="152" y="24"/>
                    <a:pt x="144" y="15"/>
                    <a:pt x="134" y="9"/>
                  </a:cubicBezTo>
                  <a:cubicBezTo>
                    <a:pt x="124" y="3"/>
                    <a:pt x="113" y="0"/>
                    <a:pt x="101" y="2"/>
                  </a:cubicBezTo>
                  <a:cubicBezTo>
                    <a:pt x="96" y="3"/>
                    <a:pt x="90" y="5"/>
                    <a:pt x="86" y="9"/>
                  </a:cubicBezTo>
                  <a:cubicBezTo>
                    <a:pt x="81" y="13"/>
                    <a:pt x="78" y="18"/>
                    <a:pt x="76" y="23"/>
                  </a:cubicBezTo>
                  <a:cubicBezTo>
                    <a:pt x="74" y="28"/>
                    <a:pt x="73" y="34"/>
                    <a:pt x="73" y="39"/>
                  </a:cubicBezTo>
                  <a:cubicBezTo>
                    <a:pt x="73" y="45"/>
                    <a:pt x="75" y="51"/>
                    <a:pt x="78" y="55"/>
                  </a:cubicBezTo>
                  <a:cubicBezTo>
                    <a:pt x="82" y="60"/>
                    <a:pt x="88" y="62"/>
                    <a:pt x="93" y="61"/>
                  </a:cubicBezTo>
                  <a:cubicBezTo>
                    <a:pt x="99" y="60"/>
                    <a:pt x="104" y="57"/>
                    <a:pt x="106" y="52"/>
                  </a:cubicBezTo>
                  <a:cubicBezTo>
                    <a:pt x="104" y="57"/>
                    <a:pt x="99" y="60"/>
                    <a:pt x="93" y="60"/>
                  </a:cubicBezTo>
                  <a:cubicBezTo>
                    <a:pt x="88" y="61"/>
                    <a:pt x="83" y="58"/>
                    <a:pt x="79" y="54"/>
                  </a:cubicBezTo>
                  <a:cubicBezTo>
                    <a:pt x="76" y="50"/>
                    <a:pt x="75" y="45"/>
                    <a:pt x="75" y="39"/>
                  </a:cubicBezTo>
                  <a:cubicBezTo>
                    <a:pt x="75" y="34"/>
                    <a:pt x="76" y="29"/>
                    <a:pt x="78" y="24"/>
                  </a:cubicBezTo>
                  <a:cubicBezTo>
                    <a:pt x="80" y="19"/>
                    <a:pt x="83" y="15"/>
                    <a:pt x="88" y="12"/>
                  </a:cubicBezTo>
                  <a:cubicBezTo>
                    <a:pt x="92" y="8"/>
                    <a:pt x="97" y="6"/>
                    <a:pt x="102" y="6"/>
                  </a:cubicBezTo>
                  <a:cubicBezTo>
                    <a:pt x="112" y="4"/>
                    <a:pt x="123" y="7"/>
                    <a:pt x="132" y="13"/>
                  </a:cubicBezTo>
                  <a:cubicBezTo>
                    <a:pt x="140" y="19"/>
                    <a:pt x="147" y="27"/>
                    <a:pt x="152" y="36"/>
                  </a:cubicBezTo>
                  <a:cubicBezTo>
                    <a:pt x="157" y="46"/>
                    <a:pt x="159" y="56"/>
                    <a:pt x="159" y="67"/>
                  </a:cubicBezTo>
                  <a:cubicBezTo>
                    <a:pt x="160" y="88"/>
                    <a:pt x="157" y="110"/>
                    <a:pt x="151" y="131"/>
                  </a:cubicBezTo>
                  <a:cubicBezTo>
                    <a:pt x="150" y="134"/>
                    <a:pt x="150" y="134"/>
                    <a:pt x="150" y="134"/>
                  </a:cubicBezTo>
                  <a:cubicBezTo>
                    <a:pt x="150" y="135"/>
                    <a:pt x="150" y="135"/>
                    <a:pt x="150" y="135"/>
                  </a:cubicBezTo>
                  <a:cubicBezTo>
                    <a:pt x="150" y="135"/>
                    <a:pt x="150" y="135"/>
                    <a:pt x="150" y="135"/>
                  </a:cubicBezTo>
                  <a:cubicBezTo>
                    <a:pt x="150" y="135"/>
                    <a:pt x="149" y="134"/>
                    <a:pt x="148" y="134"/>
                  </a:cubicBezTo>
                  <a:cubicBezTo>
                    <a:pt x="148" y="134"/>
                    <a:pt x="148" y="134"/>
                    <a:pt x="148" y="134"/>
                  </a:cubicBezTo>
                  <a:cubicBezTo>
                    <a:pt x="144" y="133"/>
                    <a:pt x="140" y="133"/>
                    <a:pt x="135" y="133"/>
                  </a:cubicBezTo>
                  <a:cubicBezTo>
                    <a:pt x="132" y="133"/>
                    <a:pt x="135" y="133"/>
                    <a:pt x="133" y="133"/>
                  </a:cubicBezTo>
                  <a:cubicBezTo>
                    <a:pt x="132" y="133"/>
                    <a:pt x="132" y="133"/>
                    <a:pt x="132" y="133"/>
                  </a:cubicBezTo>
                  <a:cubicBezTo>
                    <a:pt x="131" y="133"/>
                    <a:pt x="131" y="134"/>
                    <a:pt x="130" y="134"/>
                  </a:cubicBezTo>
                  <a:cubicBezTo>
                    <a:pt x="131" y="133"/>
                    <a:pt x="130" y="133"/>
                    <a:pt x="130" y="133"/>
                  </a:cubicBezTo>
                  <a:cubicBezTo>
                    <a:pt x="128" y="134"/>
                    <a:pt x="128" y="134"/>
                    <a:pt x="126" y="134"/>
                  </a:cubicBezTo>
                  <a:cubicBezTo>
                    <a:pt x="126" y="134"/>
                    <a:pt x="126" y="134"/>
                    <a:pt x="126" y="134"/>
                  </a:cubicBezTo>
                  <a:cubicBezTo>
                    <a:pt x="124" y="134"/>
                    <a:pt x="122" y="134"/>
                    <a:pt x="121" y="134"/>
                  </a:cubicBezTo>
                  <a:cubicBezTo>
                    <a:pt x="111" y="137"/>
                    <a:pt x="102" y="141"/>
                    <a:pt x="96" y="148"/>
                  </a:cubicBezTo>
                  <a:cubicBezTo>
                    <a:pt x="89" y="155"/>
                    <a:pt x="86" y="165"/>
                    <a:pt x="84" y="174"/>
                  </a:cubicBezTo>
                  <a:cubicBezTo>
                    <a:pt x="83" y="176"/>
                    <a:pt x="83" y="176"/>
                    <a:pt x="83" y="178"/>
                  </a:cubicBezTo>
                  <a:cubicBezTo>
                    <a:pt x="83" y="178"/>
                    <a:pt x="83" y="178"/>
                    <a:pt x="83" y="178"/>
                  </a:cubicBezTo>
                  <a:cubicBezTo>
                    <a:pt x="82" y="178"/>
                    <a:pt x="83" y="180"/>
                    <a:pt x="82" y="180"/>
                  </a:cubicBezTo>
                  <a:cubicBezTo>
                    <a:pt x="82" y="182"/>
                    <a:pt x="82" y="183"/>
                    <a:pt x="81" y="184"/>
                  </a:cubicBezTo>
                  <a:cubicBezTo>
                    <a:pt x="81" y="184"/>
                    <a:pt x="80" y="183"/>
                    <a:pt x="78" y="182"/>
                  </a:cubicBezTo>
                  <a:cubicBezTo>
                    <a:pt x="74" y="178"/>
                    <a:pt x="68" y="175"/>
                    <a:pt x="64" y="171"/>
                  </a:cubicBezTo>
                  <a:cubicBezTo>
                    <a:pt x="63" y="170"/>
                    <a:pt x="64" y="171"/>
                    <a:pt x="63" y="170"/>
                  </a:cubicBezTo>
                  <a:cubicBezTo>
                    <a:pt x="59" y="166"/>
                    <a:pt x="52" y="161"/>
                    <a:pt x="46" y="156"/>
                  </a:cubicBezTo>
                  <a:cubicBezTo>
                    <a:pt x="47" y="157"/>
                    <a:pt x="47" y="157"/>
                    <a:pt x="47" y="157"/>
                  </a:cubicBezTo>
                  <a:cubicBezTo>
                    <a:pt x="46" y="156"/>
                    <a:pt x="45" y="154"/>
                    <a:pt x="44" y="153"/>
                  </a:cubicBezTo>
                  <a:cubicBezTo>
                    <a:pt x="44" y="153"/>
                    <a:pt x="44" y="154"/>
                    <a:pt x="44" y="154"/>
                  </a:cubicBezTo>
                  <a:cubicBezTo>
                    <a:pt x="44" y="153"/>
                    <a:pt x="42" y="152"/>
                    <a:pt x="42" y="151"/>
                  </a:cubicBezTo>
                  <a:cubicBezTo>
                    <a:pt x="42" y="151"/>
                    <a:pt x="42" y="151"/>
                    <a:pt x="41" y="150"/>
                  </a:cubicBezTo>
                  <a:cubicBezTo>
                    <a:pt x="41" y="150"/>
                    <a:pt x="41" y="150"/>
                    <a:pt x="41" y="150"/>
                  </a:cubicBezTo>
                  <a:cubicBezTo>
                    <a:pt x="40" y="147"/>
                    <a:pt x="37" y="145"/>
                    <a:pt x="36" y="143"/>
                  </a:cubicBezTo>
                  <a:cubicBezTo>
                    <a:pt x="36" y="143"/>
                    <a:pt x="36" y="143"/>
                    <a:pt x="36" y="143"/>
                  </a:cubicBezTo>
                  <a:cubicBezTo>
                    <a:pt x="34" y="139"/>
                    <a:pt x="31" y="133"/>
                    <a:pt x="29" y="128"/>
                  </a:cubicBezTo>
                  <a:cubicBezTo>
                    <a:pt x="29" y="129"/>
                    <a:pt x="29" y="129"/>
                    <a:pt x="29" y="129"/>
                  </a:cubicBezTo>
                  <a:cubicBezTo>
                    <a:pt x="29" y="128"/>
                    <a:pt x="28" y="127"/>
                    <a:pt x="28" y="125"/>
                  </a:cubicBezTo>
                  <a:cubicBezTo>
                    <a:pt x="27" y="125"/>
                    <a:pt x="27" y="123"/>
                    <a:pt x="27" y="121"/>
                  </a:cubicBezTo>
                  <a:cubicBezTo>
                    <a:pt x="27" y="121"/>
                    <a:pt x="27" y="121"/>
                    <a:pt x="27" y="121"/>
                  </a:cubicBezTo>
                  <a:cubicBezTo>
                    <a:pt x="27" y="120"/>
                    <a:pt x="26" y="120"/>
                    <a:pt x="26" y="119"/>
                  </a:cubicBezTo>
                  <a:cubicBezTo>
                    <a:pt x="25" y="118"/>
                    <a:pt x="25" y="118"/>
                    <a:pt x="25" y="118"/>
                  </a:cubicBezTo>
                  <a:cubicBezTo>
                    <a:pt x="26" y="117"/>
                    <a:pt x="25" y="116"/>
                    <a:pt x="25" y="115"/>
                  </a:cubicBezTo>
                  <a:cubicBezTo>
                    <a:pt x="25" y="115"/>
                    <a:pt x="25" y="115"/>
                    <a:pt x="25" y="115"/>
                  </a:cubicBezTo>
                  <a:cubicBezTo>
                    <a:pt x="25" y="114"/>
                    <a:pt x="24" y="114"/>
                    <a:pt x="24" y="113"/>
                  </a:cubicBezTo>
                  <a:cubicBezTo>
                    <a:pt x="24" y="113"/>
                    <a:pt x="24" y="113"/>
                    <a:pt x="24" y="113"/>
                  </a:cubicBezTo>
                  <a:cubicBezTo>
                    <a:pt x="24" y="111"/>
                    <a:pt x="23" y="110"/>
                    <a:pt x="24" y="110"/>
                  </a:cubicBezTo>
                  <a:cubicBezTo>
                    <a:pt x="23" y="109"/>
                    <a:pt x="24" y="112"/>
                    <a:pt x="23" y="111"/>
                  </a:cubicBezTo>
                  <a:cubicBezTo>
                    <a:pt x="22" y="104"/>
                    <a:pt x="21" y="97"/>
                    <a:pt x="22" y="90"/>
                  </a:cubicBezTo>
                  <a:cubicBezTo>
                    <a:pt x="22" y="89"/>
                    <a:pt x="22" y="88"/>
                    <a:pt x="21" y="88"/>
                  </a:cubicBezTo>
                  <a:cubicBezTo>
                    <a:pt x="22" y="88"/>
                    <a:pt x="22" y="86"/>
                    <a:pt x="22" y="85"/>
                  </a:cubicBezTo>
                  <a:cubicBezTo>
                    <a:pt x="22" y="85"/>
                    <a:pt x="22" y="85"/>
                    <a:pt x="22" y="84"/>
                  </a:cubicBezTo>
                  <a:cubicBezTo>
                    <a:pt x="22" y="83"/>
                    <a:pt x="22" y="83"/>
                    <a:pt x="22" y="81"/>
                  </a:cubicBezTo>
                  <a:cubicBezTo>
                    <a:pt x="22" y="82"/>
                    <a:pt x="22" y="82"/>
                    <a:pt x="22" y="82"/>
                  </a:cubicBezTo>
                  <a:cubicBezTo>
                    <a:pt x="22" y="81"/>
                    <a:pt x="23" y="79"/>
                    <a:pt x="23" y="78"/>
                  </a:cubicBezTo>
                  <a:cubicBezTo>
                    <a:pt x="23" y="78"/>
                    <a:pt x="23" y="78"/>
                    <a:pt x="23" y="78"/>
                  </a:cubicBezTo>
                  <a:cubicBezTo>
                    <a:pt x="23" y="77"/>
                    <a:pt x="23" y="76"/>
                    <a:pt x="24" y="74"/>
                  </a:cubicBezTo>
                  <a:cubicBezTo>
                    <a:pt x="23" y="75"/>
                    <a:pt x="23" y="75"/>
                    <a:pt x="23" y="75"/>
                  </a:cubicBezTo>
                  <a:cubicBezTo>
                    <a:pt x="24" y="73"/>
                    <a:pt x="24" y="74"/>
                    <a:pt x="24" y="72"/>
                  </a:cubicBezTo>
                  <a:cubicBezTo>
                    <a:pt x="24" y="73"/>
                    <a:pt x="24" y="73"/>
                    <a:pt x="24" y="73"/>
                  </a:cubicBezTo>
                  <a:cubicBezTo>
                    <a:pt x="25" y="71"/>
                    <a:pt x="25" y="69"/>
                    <a:pt x="26" y="67"/>
                  </a:cubicBezTo>
                  <a:cubicBezTo>
                    <a:pt x="27" y="67"/>
                    <a:pt x="27" y="67"/>
                    <a:pt x="27" y="67"/>
                  </a:cubicBezTo>
                  <a:cubicBezTo>
                    <a:pt x="26" y="66"/>
                    <a:pt x="26" y="66"/>
                    <a:pt x="26" y="66"/>
                  </a:cubicBezTo>
                  <a:cubicBezTo>
                    <a:pt x="27" y="65"/>
                    <a:pt x="27" y="65"/>
                    <a:pt x="27" y="65"/>
                  </a:cubicBezTo>
                  <a:cubicBezTo>
                    <a:pt x="27" y="64"/>
                    <a:pt x="27" y="64"/>
                    <a:pt x="27" y="64"/>
                  </a:cubicBezTo>
                  <a:cubicBezTo>
                    <a:pt x="27" y="64"/>
                    <a:pt x="27" y="64"/>
                    <a:pt x="27" y="64"/>
                  </a:cubicBezTo>
                  <a:cubicBezTo>
                    <a:pt x="26" y="64"/>
                    <a:pt x="25" y="64"/>
                    <a:pt x="25" y="64"/>
                  </a:cubicBezTo>
                  <a:cubicBezTo>
                    <a:pt x="24" y="63"/>
                    <a:pt x="24" y="63"/>
                    <a:pt x="24" y="63"/>
                  </a:cubicBezTo>
                  <a:cubicBezTo>
                    <a:pt x="24" y="64"/>
                    <a:pt x="24" y="64"/>
                    <a:pt x="24" y="64"/>
                  </a:cubicBezTo>
                  <a:cubicBezTo>
                    <a:pt x="24" y="64"/>
                    <a:pt x="23" y="64"/>
                    <a:pt x="23" y="64"/>
                  </a:cubicBezTo>
                  <a:cubicBezTo>
                    <a:pt x="22" y="64"/>
                    <a:pt x="23" y="65"/>
                    <a:pt x="21" y="65"/>
                  </a:cubicBezTo>
                  <a:cubicBezTo>
                    <a:pt x="21" y="64"/>
                    <a:pt x="18" y="64"/>
                    <a:pt x="19" y="64"/>
                  </a:cubicBezTo>
                  <a:cubicBezTo>
                    <a:pt x="18" y="64"/>
                    <a:pt x="15" y="63"/>
                    <a:pt x="14" y="63"/>
                  </a:cubicBezTo>
                  <a:cubicBezTo>
                    <a:pt x="14" y="63"/>
                    <a:pt x="13" y="63"/>
                    <a:pt x="14" y="64"/>
                  </a:cubicBezTo>
                  <a:cubicBezTo>
                    <a:pt x="14" y="64"/>
                    <a:pt x="13" y="64"/>
                    <a:pt x="13" y="63"/>
                  </a:cubicBezTo>
                  <a:cubicBezTo>
                    <a:pt x="13" y="64"/>
                    <a:pt x="14" y="64"/>
                    <a:pt x="14" y="64"/>
                  </a:cubicBezTo>
                  <a:cubicBezTo>
                    <a:pt x="13" y="64"/>
                    <a:pt x="11" y="63"/>
                    <a:pt x="11" y="62"/>
                  </a:cubicBezTo>
                  <a:cubicBezTo>
                    <a:pt x="9" y="61"/>
                    <a:pt x="9" y="60"/>
                    <a:pt x="9" y="58"/>
                  </a:cubicBezTo>
                  <a:cubicBezTo>
                    <a:pt x="9" y="59"/>
                    <a:pt x="8" y="58"/>
                    <a:pt x="8" y="58"/>
                  </a:cubicBezTo>
                  <a:cubicBezTo>
                    <a:pt x="8" y="57"/>
                    <a:pt x="8" y="56"/>
                    <a:pt x="9" y="56"/>
                  </a:cubicBezTo>
                  <a:cubicBezTo>
                    <a:pt x="9" y="55"/>
                    <a:pt x="8" y="55"/>
                    <a:pt x="8" y="54"/>
                  </a:cubicBezTo>
                  <a:cubicBezTo>
                    <a:pt x="9" y="55"/>
                    <a:pt x="9" y="54"/>
                    <a:pt x="9" y="54"/>
                  </a:cubicBezTo>
                  <a:cubicBezTo>
                    <a:pt x="9" y="54"/>
                    <a:pt x="10" y="51"/>
                    <a:pt x="10" y="51"/>
                  </a:cubicBezTo>
                  <a:cubicBezTo>
                    <a:pt x="10" y="51"/>
                    <a:pt x="9" y="52"/>
                    <a:pt x="10" y="51"/>
                  </a:cubicBezTo>
                  <a:cubicBezTo>
                    <a:pt x="10" y="50"/>
                    <a:pt x="11" y="50"/>
                    <a:pt x="11" y="49"/>
                  </a:cubicBezTo>
                  <a:cubicBezTo>
                    <a:pt x="11" y="49"/>
                    <a:pt x="11" y="49"/>
                    <a:pt x="11" y="49"/>
                  </a:cubicBezTo>
                  <a:cubicBezTo>
                    <a:pt x="12" y="49"/>
                    <a:pt x="14" y="48"/>
                    <a:pt x="13" y="49"/>
                  </a:cubicBezTo>
                  <a:cubicBezTo>
                    <a:pt x="13" y="49"/>
                    <a:pt x="13" y="49"/>
                    <a:pt x="13" y="49"/>
                  </a:cubicBezTo>
                  <a:cubicBezTo>
                    <a:pt x="13" y="49"/>
                    <a:pt x="14" y="48"/>
                    <a:pt x="14" y="48"/>
                  </a:cubicBezTo>
                  <a:cubicBezTo>
                    <a:pt x="15" y="48"/>
                    <a:pt x="16" y="48"/>
                    <a:pt x="16" y="48"/>
                  </a:cubicBezTo>
                  <a:cubicBezTo>
                    <a:pt x="16" y="47"/>
                    <a:pt x="16" y="47"/>
                    <a:pt x="16" y="47"/>
                  </a:cubicBezTo>
                  <a:cubicBezTo>
                    <a:pt x="16" y="47"/>
                    <a:pt x="17" y="47"/>
                    <a:pt x="17" y="47"/>
                  </a:cubicBezTo>
                  <a:cubicBezTo>
                    <a:pt x="17" y="45"/>
                    <a:pt x="17" y="45"/>
                    <a:pt x="17" y="45"/>
                  </a:cubicBezTo>
                  <a:cubicBezTo>
                    <a:pt x="16" y="45"/>
                    <a:pt x="16" y="45"/>
                    <a:pt x="16" y="45"/>
                  </a:cubicBezTo>
                  <a:cubicBezTo>
                    <a:pt x="16" y="44"/>
                    <a:pt x="16" y="44"/>
                    <a:pt x="16" y="44"/>
                  </a:cubicBezTo>
                  <a:cubicBezTo>
                    <a:pt x="15" y="44"/>
                    <a:pt x="15" y="45"/>
                    <a:pt x="14" y="45"/>
                  </a:cubicBezTo>
                  <a:cubicBezTo>
                    <a:pt x="14" y="45"/>
                    <a:pt x="14" y="45"/>
                    <a:pt x="14" y="45"/>
                  </a:cubicBezTo>
                  <a:cubicBezTo>
                    <a:pt x="14" y="45"/>
                    <a:pt x="14" y="45"/>
                    <a:pt x="14" y="45"/>
                  </a:cubicBezTo>
                  <a:cubicBezTo>
                    <a:pt x="14" y="45"/>
                    <a:pt x="14" y="45"/>
                    <a:pt x="14" y="45"/>
                  </a:cubicBezTo>
                  <a:cubicBezTo>
                    <a:pt x="12" y="45"/>
                    <a:pt x="9" y="43"/>
                    <a:pt x="8" y="43"/>
                  </a:cubicBezTo>
                  <a:cubicBezTo>
                    <a:pt x="8" y="43"/>
                    <a:pt x="8" y="43"/>
                    <a:pt x="8" y="43"/>
                  </a:cubicBezTo>
                  <a:cubicBezTo>
                    <a:pt x="7" y="42"/>
                    <a:pt x="7" y="43"/>
                    <a:pt x="6" y="42"/>
                  </a:cubicBezTo>
                  <a:cubicBezTo>
                    <a:pt x="6" y="42"/>
                    <a:pt x="5" y="42"/>
                    <a:pt x="5" y="41"/>
                  </a:cubicBezTo>
                  <a:cubicBezTo>
                    <a:pt x="5" y="41"/>
                    <a:pt x="5" y="41"/>
                    <a:pt x="5" y="41"/>
                  </a:cubicBezTo>
                  <a:cubicBezTo>
                    <a:pt x="4" y="41"/>
                    <a:pt x="4" y="40"/>
                    <a:pt x="4" y="39"/>
                  </a:cubicBezTo>
                  <a:cubicBezTo>
                    <a:pt x="3" y="38"/>
                    <a:pt x="3" y="36"/>
                    <a:pt x="4" y="35"/>
                  </a:cubicBezTo>
                  <a:cubicBezTo>
                    <a:pt x="4" y="35"/>
                    <a:pt x="5" y="34"/>
                    <a:pt x="5" y="33"/>
                  </a:cubicBezTo>
                  <a:cubicBezTo>
                    <a:pt x="5" y="33"/>
                    <a:pt x="5" y="33"/>
                    <a:pt x="5" y="33"/>
                  </a:cubicBezTo>
                  <a:cubicBezTo>
                    <a:pt x="5" y="33"/>
                    <a:pt x="5" y="33"/>
                    <a:pt x="5" y="33"/>
                  </a:cubicBezTo>
                  <a:cubicBezTo>
                    <a:pt x="5" y="33"/>
                    <a:pt x="5" y="33"/>
                    <a:pt x="5" y="33"/>
                  </a:cubicBezTo>
                  <a:cubicBezTo>
                    <a:pt x="5" y="33"/>
                    <a:pt x="5" y="32"/>
                    <a:pt x="6" y="32"/>
                  </a:cubicBezTo>
                  <a:cubicBezTo>
                    <a:pt x="6" y="31"/>
                    <a:pt x="7" y="31"/>
                    <a:pt x="7" y="30"/>
                  </a:cubicBezTo>
                  <a:cubicBezTo>
                    <a:pt x="7" y="31"/>
                    <a:pt x="6" y="31"/>
                    <a:pt x="7" y="30"/>
                  </a:cubicBezTo>
                  <a:cubicBezTo>
                    <a:pt x="8" y="29"/>
                    <a:pt x="7" y="30"/>
                    <a:pt x="9" y="29"/>
                  </a:cubicBezTo>
                  <a:cubicBezTo>
                    <a:pt x="9" y="29"/>
                    <a:pt x="9" y="29"/>
                    <a:pt x="9" y="29"/>
                  </a:cubicBezTo>
                  <a:cubicBezTo>
                    <a:pt x="9" y="29"/>
                    <a:pt x="11" y="29"/>
                    <a:pt x="10" y="29"/>
                  </a:cubicBezTo>
                  <a:cubicBezTo>
                    <a:pt x="10" y="29"/>
                    <a:pt x="12" y="29"/>
                    <a:pt x="12" y="29"/>
                  </a:cubicBezTo>
                  <a:cubicBezTo>
                    <a:pt x="12" y="29"/>
                    <a:pt x="12" y="29"/>
                    <a:pt x="12" y="29"/>
                  </a:cubicBezTo>
                  <a:cubicBezTo>
                    <a:pt x="13" y="29"/>
                    <a:pt x="13" y="29"/>
                    <a:pt x="14" y="29"/>
                  </a:cubicBezTo>
                  <a:cubicBezTo>
                    <a:pt x="14" y="29"/>
                    <a:pt x="14" y="29"/>
                    <a:pt x="14" y="29"/>
                  </a:cubicBezTo>
                  <a:cubicBezTo>
                    <a:pt x="14" y="30"/>
                    <a:pt x="15" y="30"/>
                    <a:pt x="16" y="30"/>
                  </a:cubicBezTo>
                  <a:cubicBezTo>
                    <a:pt x="18" y="31"/>
                    <a:pt x="20" y="32"/>
                    <a:pt x="21" y="32"/>
                  </a:cubicBezTo>
                  <a:cubicBezTo>
                    <a:pt x="22" y="32"/>
                    <a:pt x="23"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6" y="33"/>
                    <a:pt x="26" y="33"/>
                    <a:pt x="26" y="33"/>
                  </a:cubicBezTo>
                  <a:cubicBezTo>
                    <a:pt x="26" y="33"/>
                    <a:pt x="26" y="33"/>
                    <a:pt x="26" y="33"/>
                  </a:cubicBezTo>
                  <a:cubicBezTo>
                    <a:pt x="27" y="33"/>
                    <a:pt x="27" y="33"/>
                    <a:pt x="27" y="33"/>
                  </a:cubicBezTo>
                  <a:cubicBezTo>
                    <a:pt x="26" y="31"/>
                    <a:pt x="26" y="31"/>
                    <a:pt x="26" y="31"/>
                  </a:cubicBezTo>
                  <a:cubicBezTo>
                    <a:pt x="26" y="31"/>
                    <a:pt x="26" y="31"/>
                    <a:pt x="26" y="31"/>
                  </a:cubicBezTo>
                  <a:cubicBezTo>
                    <a:pt x="26" y="31"/>
                    <a:pt x="26" y="31"/>
                    <a:pt x="26" y="31"/>
                  </a:cubicBezTo>
                  <a:cubicBezTo>
                    <a:pt x="26" y="32"/>
                    <a:pt x="26" y="32"/>
                    <a:pt x="26" y="32"/>
                  </a:cubicBezTo>
                  <a:cubicBezTo>
                    <a:pt x="26" y="31"/>
                    <a:pt x="26" y="31"/>
                    <a:pt x="26" y="31"/>
                  </a:cubicBezTo>
                  <a:cubicBezTo>
                    <a:pt x="25" y="31"/>
                    <a:pt x="25" y="31"/>
                    <a:pt x="25" y="30"/>
                  </a:cubicBezTo>
                  <a:cubicBezTo>
                    <a:pt x="25" y="30"/>
                    <a:pt x="25" y="29"/>
                    <a:pt x="24" y="28"/>
                  </a:cubicBezTo>
                  <a:cubicBezTo>
                    <a:pt x="24" y="26"/>
                    <a:pt x="25" y="27"/>
                    <a:pt x="25" y="27"/>
                  </a:cubicBezTo>
                  <a:cubicBezTo>
                    <a:pt x="24" y="26"/>
                    <a:pt x="25" y="24"/>
                    <a:pt x="25" y="22"/>
                  </a:cubicBezTo>
                  <a:cubicBezTo>
                    <a:pt x="25" y="23"/>
                    <a:pt x="25" y="24"/>
                    <a:pt x="25" y="23"/>
                  </a:cubicBezTo>
                  <a:cubicBezTo>
                    <a:pt x="24" y="22"/>
                    <a:pt x="26" y="21"/>
                    <a:pt x="26" y="20"/>
                  </a:cubicBezTo>
                  <a:cubicBezTo>
                    <a:pt x="26" y="20"/>
                    <a:pt x="26" y="20"/>
                    <a:pt x="26" y="20"/>
                  </a:cubicBezTo>
                  <a:cubicBezTo>
                    <a:pt x="26" y="20"/>
                    <a:pt x="28" y="19"/>
                    <a:pt x="28" y="19"/>
                  </a:cubicBezTo>
                  <a:cubicBezTo>
                    <a:pt x="28" y="18"/>
                    <a:pt x="29" y="17"/>
                    <a:pt x="29" y="18"/>
                  </a:cubicBezTo>
                  <a:cubicBezTo>
                    <a:pt x="30" y="17"/>
                    <a:pt x="31" y="17"/>
                    <a:pt x="33" y="17"/>
                  </a:cubicBezTo>
                  <a:cubicBezTo>
                    <a:pt x="34" y="17"/>
                    <a:pt x="35" y="18"/>
                    <a:pt x="36" y="18"/>
                  </a:cubicBezTo>
                  <a:cubicBezTo>
                    <a:pt x="37" y="18"/>
                    <a:pt x="37" y="18"/>
                    <a:pt x="37" y="18"/>
                  </a:cubicBezTo>
                  <a:cubicBezTo>
                    <a:pt x="36" y="18"/>
                    <a:pt x="36" y="18"/>
                    <a:pt x="36" y="18"/>
                  </a:cubicBezTo>
                  <a:cubicBezTo>
                    <a:pt x="36" y="18"/>
                    <a:pt x="36" y="18"/>
                    <a:pt x="36" y="18"/>
                  </a:cubicBezTo>
                  <a:cubicBezTo>
                    <a:pt x="37" y="19"/>
                    <a:pt x="38" y="19"/>
                    <a:pt x="37" y="18"/>
                  </a:cubicBezTo>
                  <a:cubicBezTo>
                    <a:pt x="39" y="19"/>
                    <a:pt x="38" y="20"/>
                    <a:pt x="40" y="22"/>
                  </a:cubicBezTo>
                  <a:cubicBezTo>
                    <a:pt x="40" y="22"/>
                    <a:pt x="40" y="22"/>
                    <a:pt x="40" y="22"/>
                  </a:cubicBezTo>
                  <a:cubicBezTo>
                    <a:pt x="40" y="23"/>
                    <a:pt x="40" y="23"/>
                    <a:pt x="41" y="24"/>
                  </a:cubicBezTo>
                  <a:cubicBezTo>
                    <a:pt x="41" y="25"/>
                    <a:pt x="41" y="24"/>
                    <a:pt x="42" y="24"/>
                  </a:cubicBezTo>
                  <a:cubicBezTo>
                    <a:pt x="42" y="25"/>
                    <a:pt x="42" y="26"/>
                    <a:pt x="42" y="26"/>
                  </a:cubicBezTo>
                  <a:cubicBezTo>
                    <a:pt x="42" y="27"/>
                    <a:pt x="42" y="27"/>
                    <a:pt x="42" y="27"/>
                  </a:cubicBezTo>
                  <a:cubicBezTo>
                    <a:pt x="42" y="27"/>
                    <a:pt x="42" y="27"/>
                    <a:pt x="42" y="27"/>
                  </a:cubicBezTo>
                  <a:cubicBezTo>
                    <a:pt x="42" y="27"/>
                    <a:pt x="42" y="27"/>
                    <a:pt x="42" y="27"/>
                  </a:cubicBezTo>
                  <a:cubicBezTo>
                    <a:pt x="43" y="27"/>
                    <a:pt x="43" y="27"/>
                    <a:pt x="43" y="27"/>
                  </a:cubicBezTo>
                  <a:cubicBezTo>
                    <a:pt x="42" y="27"/>
                    <a:pt x="42" y="28"/>
                    <a:pt x="43" y="28"/>
                  </a:cubicBezTo>
                  <a:cubicBezTo>
                    <a:pt x="43" y="28"/>
                    <a:pt x="43" y="28"/>
                    <a:pt x="43" y="28"/>
                  </a:cubicBezTo>
                  <a:cubicBezTo>
                    <a:pt x="43" y="28"/>
                    <a:pt x="43" y="28"/>
                    <a:pt x="43" y="28"/>
                  </a:cubicBezTo>
                  <a:cubicBezTo>
                    <a:pt x="43" y="28"/>
                    <a:pt x="43" y="28"/>
                    <a:pt x="43" y="28"/>
                  </a:cubicBezTo>
                  <a:cubicBezTo>
                    <a:pt x="43" y="28"/>
                    <a:pt x="43" y="28"/>
                    <a:pt x="43" y="28"/>
                  </a:cubicBezTo>
                  <a:cubicBezTo>
                    <a:pt x="43" y="30"/>
                    <a:pt x="43" y="30"/>
                    <a:pt x="43" y="30"/>
                  </a:cubicBezTo>
                  <a:cubicBezTo>
                    <a:pt x="43" y="30"/>
                    <a:pt x="43" y="30"/>
                    <a:pt x="43" y="30"/>
                  </a:cubicBezTo>
                  <a:cubicBezTo>
                    <a:pt x="43" y="29"/>
                    <a:pt x="43" y="29"/>
                    <a:pt x="43" y="29"/>
                  </a:cubicBezTo>
                  <a:cubicBezTo>
                    <a:pt x="43" y="30"/>
                    <a:pt x="43" y="30"/>
                    <a:pt x="43" y="30"/>
                  </a:cubicBezTo>
                  <a:cubicBezTo>
                    <a:pt x="42" y="30"/>
                    <a:pt x="42" y="30"/>
                    <a:pt x="42" y="30"/>
                  </a:cubicBezTo>
                  <a:cubicBezTo>
                    <a:pt x="43" y="29"/>
                    <a:pt x="43" y="29"/>
                    <a:pt x="43" y="29"/>
                  </a:cubicBezTo>
                  <a:cubicBezTo>
                    <a:pt x="42" y="28"/>
                    <a:pt x="42" y="28"/>
                    <a:pt x="42" y="28"/>
                  </a:cubicBezTo>
                  <a:cubicBezTo>
                    <a:pt x="42" y="28"/>
                    <a:pt x="42" y="28"/>
                    <a:pt x="42" y="28"/>
                  </a:cubicBezTo>
                  <a:cubicBezTo>
                    <a:pt x="42" y="28"/>
                    <a:pt x="42" y="28"/>
                    <a:pt x="42" y="28"/>
                  </a:cubicBezTo>
                  <a:cubicBezTo>
                    <a:pt x="42" y="31"/>
                    <a:pt x="42" y="31"/>
                    <a:pt x="42" y="31"/>
                  </a:cubicBezTo>
                  <a:cubicBezTo>
                    <a:pt x="43" y="30"/>
                    <a:pt x="43" y="30"/>
                    <a:pt x="43" y="30"/>
                  </a:cubicBezTo>
                  <a:cubicBezTo>
                    <a:pt x="43" y="30"/>
                    <a:pt x="43" y="30"/>
                    <a:pt x="43" y="30"/>
                  </a:cubicBezTo>
                  <a:cubicBezTo>
                    <a:pt x="43" y="30"/>
                    <a:pt x="43" y="30"/>
                    <a:pt x="43" y="30"/>
                  </a:cubicBezTo>
                  <a:cubicBezTo>
                    <a:pt x="43" y="30"/>
                    <a:pt x="43" y="30"/>
                    <a:pt x="43"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5" y="28"/>
                    <a:pt x="45" y="28"/>
                  </a:cubicBezTo>
                  <a:cubicBezTo>
                    <a:pt x="45" y="28"/>
                    <a:pt x="45" y="29"/>
                    <a:pt x="44" y="29"/>
                  </a:cubicBezTo>
                  <a:cubicBezTo>
                    <a:pt x="44" y="29"/>
                    <a:pt x="44" y="29"/>
                    <a:pt x="44" y="29"/>
                  </a:cubicBezTo>
                  <a:cubicBezTo>
                    <a:pt x="44" y="29"/>
                    <a:pt x="44" y="29"/>
                    <a:pt x="44" y="29"/>
                  </a:cubicBezTo>
                  <a:cubicBezTo>
                    <a:pt x="45" y="29"/>
                    <a:pt x="45" y="28"/>
                    <a:pt x="46" y="28"/>
                  </a:cubicBezTo>
                  <a:cubicBezTo>
                    <a:pt x="45" y="28"/>
                    <a:pt x="46" y="27"/>
                    <a:pt x="47" y="27"/>
                  </a:cubicBezTo>
                  <a:cubicBezTo>
                    <a:pt x="47" y="26"/>
                    <a:pt x="48" y="26"/>
                    <a:pt x="48" y="26"/>
                  </a:cubicBezTo>
                  <a:cubicBezTo>
                    <a:pt x="48" y="26"/>
                    <a:pt x="49" y="25"/>
                    <a:pt x="48" y="25"/>
                  </a:cubicBezTo>
                  <a:cubicBezTo>
                    <a:pt x="48" y="26"/>
                    <a:pt x="48" y="26"/>
                    <a:pt x="47" y="26"/>
                  </a:cubicBezTo>
                  <a:cubicBezTo>
                    <a:pt x="48" y="26"/>
                    <a:pt x="48" y="25"/>
                    <a:pt x="49" y="25"/>
                  </a:cubicBezTo>
                  <a:cubicBezTo>
                    <a:pt x="49" y="25"/>
                    <a:pt x="49" y="26"/>
                    <a:pt x="50" y="24"/>
                  </a:cubicBezTo>
                  <a:cubicBezTo>
                    <a:pt x="49" y="25"/>
                    <a:pt x="49" y="25"/>
                    <a:pt x="49" y="25"/>
                  </a:cubicBezTo>
                  <a:cubicBezTo>
                    <a:pt x="50" y="24"/>
                    <a:pt x="50" y="24"/>
                    <a:pt x="50" y="24"/>
                  </a:cubicBezTo>
                  <a:cubicBezTo>
                    <a:pt x="50" y="24"/>
                    <a:pt x="50" y="24"/>
                    <a:pt x="50" y="24"/>
                  </a:cubicBezTo>
                  <a:cubicBezTo>
                    <a:pt x="50" y="24"/>
                    <a:pt x="50" y="24"/>
                    <a:pt x="50" y="24"/>
                  </a:cubicBezTo>
                  <a:cubicBezTo>
                    <a:pt x="51" y="24"/>
                    <a:pt x="52" y="23"/>
                    <a:pt x="53" y="23"/>
                  </a:cubicBezTo>
                  <a:cubicBezTo>
                    <a:pt x="53" y="22"/>
                    <a:pt x="54" y="22"/>
                    <a:pt x="54" y="22"/>
                  </a:cubicBezTo>
                  <a:cubicBezTo>
                    <a:pt x="54" y="22"/>
                    <a:pt x="54" y="22"/>
                    <a:pt x="54" y="22"/>
                  </a:cubicBezTo>
                  <a:cubicBezTo>
                    <a:pt x="55" y="21"/>
                    <a:pt x="56" y="21"/>
                    <a:pt x="56" y="22"/>
                  </a:cubicBezTo>
                  <a:cubicBezTo>
                    <a:pt x="56" y="22"/>
                    <a:pt x="56" y="22"/>
                    <a:pt x="56" y="22"/>
                  </a:cubicBezTo>
                  <a:cubicBezTo>
                    <a:pt x="57" y="22"/>
                    <a:pt x="57" y="22"/>
                    <a:pt x="57" y="22"/>
                  </a:cubicBezTo>
                  <a:cubicBezTo>
                    <a:pt x="58" y="23"/>
                    <a:pt x="58" y="22"/>
                    <a:pt x="59" y="23"/>
                  </a:cubicBezTo>
                  <a:cubicBezTo>
                    <a:pt x="59" y="24"/>
                    <a:pt x="59" y="25"/>
                    <a:pt x="58" y="24"/>
                  </a:cubicBezTo>
                  <a:cubicBezTo>
                    <a:pt x="59" y="26"/>
                    <a:pt x="59" y="29"/>
                    <a:pt x="59" y="31"/>
                  </a:cubicBezTo>
                  <a:cubicBezTo>
                    <a:pt x="59" y="31"/>
                    <a:pt x="59" y="31"/>
                    <a:pt x="59" y="31"/>
                  </a:cubicBezTo>
                  <a:cubicBezTo>
                    <a:pt x="59" y="34"/>
                    <a:pt x="57" y="37"/>
                    <a:pt x="57" y="40"/>
                  </a:cubicBezTo>
                  <a:cubicBezTo>
                    <a:pt x="57" y="39"/>
                    <a:pt x="57" y="40"/>
                    <a:pt x="57" y="40"/>
                  </a:cubicBezTo>
                  <a:cubicBezTo>
                    <a:pt x="56" y="40"/>
                    <a:pt x="57" y="41"/>
                    <a:pt x="56" y="41"/>
                  </a:cubicBezTo>
                  <a:cubicBezTo>
                    <a:pt x="56" y="41"/>
                    <a:pt x="56" y="41"/>
                    <a:pt x="56" y="40"/>
                  </a:cubicBezTo>
                  <a:cubicBezTo>
                    <a:pt x="55" y="42"/>
                    <a:pt x="54" y="44"/>
                    <a:pt x="53" y="45"/>
                  </a:cubicBezTo>
                  <a:cubicBezTo>
                    <a:pt x="54" y="44"/>
                    <a:pt x="53" y="45"/>
                    <a:pt x="53" y="45"/>
                  </a:cubicBezTo>
                  <a:cubicBezTo>
                    <a:pt x="53" y="45"/>
                    <a:pt x="53" y="46"/>
                    <a:pt x="52" y="47"/>
                  </a:cubicBezTo>
                  <a:cubicBezTo>
                    <a:pt x="52" y="47"/>
                    <a:pt x="52" y="47"/>
                    <a:pt x="52" y="47"/>
                  </a:cubicBezTo>
                  <a:cubicBezTo>
                    <a:pt x="51" y="47"/>
                    <a:pt x="51" y="47"/>
                    <a:pt x="51" y="47"/>
                  </a:cubicBezTo>
                  <a:cubicBezTo>
                    <a:pt x="51" y="47"/>
                    <a:pt x="51" y="47"/>
                    <a:pt x="50" y="48"/>
                  </a:cubicBezTo>
                  <a:cubicBezTo>
                    <a:pt x="50" y="48"/>
                    <a:pt x="50" y="48"/>
                    <a:pt x="50" y="48"/>
                  </a:cubicBezTo>
                  <a:cubicBezTo>
                    <a:pt x="49" y="49"/>
                    <a:pt x="48" y="49"/>
                    <a:pt x="47" y="50"/>
                  </a:cubicBezTo>
                  <a:cubicBezTo>
                    <a:pt x="47" y="50"/>
                    <a:pt x="47" y="50"/>
                    <a:pt x="46" y="51"/>
                  </a:cubicBezTo>
                  <a:cubicBezTo>
                    <a:pt x="46" y="51"/>
                    <a:pt x="46" y="51"/>
                    <a:pt x="46" y="51"/>
                  </a:cubicBezTo>
                  <a:cubicBezTo>
                    <a:pt x="45" y="51"/>
                    <a:pt x="45" y="51"/>
                    <a:pt x="45" y="51"/>
                  </a:cubicBezTo>
                  <a:cubicBezTo>
                    <a:pt x="45" y="52"/>
                    <a:pt x="45" y="52"/>
                    <a:pt x="45" y="52"/>
                  </a:cubicBezTo>
                  <a:cubicBezTo>
                    <a:pt x="45" y="52"/>
                    <a:pt x="45" y="53"/>
                    <a:pt x="45" y="52"/>
                  </a:cubicBezTo>
                  <a:cubicBezTo>
                    <a:pt x="45" y="54"/>
                    <a:pt x="45" y="55"/>
                    <a:pt x="45" y="56"/>
                  </a:cubicBezTo>
                  <a:cubicBezTo>
                    <a:pt x="44" y="60"/>
                    <a:pt x="43" y="65"/>
                    <a:pt x="43" y="69"/>
                  </a:cubicBezTo>
                  <a:cubicBezTo>
                    <a:pt x="43" y="69"/>
                    <a:pt x="43" y="69"/>
                    <a:pt x="43" y="69"/>
                  </a:cubicBezTo>
                  <a:cubicBezTo>
                    <a:pt x="43" y="70"/>
                    <a:pt x="43" y="69"/>
                    <a:pt x="43" y="70"/>
                  </a:cubicBezTo>
                  <a:cubicBezTo>
                    <a:pt x="43" y="70"/>
                    <a:pt x="43" y="71"/>
                    <a:pt x="43" y="70"/>
                  </a:cubicBezTo>
                  <a:cubicBezTo>
                    <a:pt x="44" y="72"/>
                    <a:pt x="43" y="72"/>
                    <a:pt x="43" y="73"/>
                  </a:cubicBezTo>
                  <a:cubicBezTo>
                    <a:pt x="43" y="73"/>
                    <a:pt x="43" y="72"/>
                    <a:pt x="43" y="73"/>
                  </a:cubicBezTo>
                  <a:cubicBezTo>
                    <a:pt x="43" y="73"/>
                    <a:pt x="43" y="75"/>
                    <a:pt x="43" y="75"/>
                  </a:cubicBezTo>
                  <a:cubicBezTo>
                    <a:pt x="43" y="75"/>
                    <a:pt x="43" y="75"/>
                    <a:pt x="43" y="75"/>
                  </a:cubicBezTo>
                  <a:cubicBezTo>
                    <a:pt x="43" y="76"/>
                    <a:pt x="43" y="76"/>
                    <a:pt x="43" y="76"/>
                  </a:cubicBezTo>
                  <a:cubicBezTo>
                    <a:pt x="43" y="77"/>
                    <a:pt x="44" y="73"/>
                    <a:pt x="44" y="74"/>
                  </a:cubicBezTo>
                  <a:cubicBezTo>
                    <a:pt x="44" y="75"/>
                    <a:pt x="44" y="75"/>
                    <a:pt x="44" y="75"/>
                  </a:cubicBezTo>
                  <a:cubicBezTo>
                    <a:pt x="45" y="76"/>
                    <a:pt x="45" y="73"/>
                    <a:pt x="45" y="75"/>
                  </a:cubicBezTo>
                  <a:cubicBezTo>
                    <a:pt x="45" y="76"/>
                    <a:pt x="44" y="77"/>
                    <a:pt x="44" y="76"/>
                  </a:cubicBezTo>
                  <a:cubicBezTo>
                    <a:pt x="44" y="78"/>
                    <a:pt x="43" y="77"/>
                    <a:pt x="43" y="79"/>
                  </a:cubicBezTo>
                  <a:cubicBezTo>
                    <a:pt x="43" y="80"/>
                    <a:pt x="43" y="78"/>
                    <a:pt x="43" y="78"/>
                  </a:cubicBezTo>
                  <a:cubicBezTo>
                    <a:pt x="44" y="79"/>
                    <a:pt x="43" y="80"/>
                    <a:pt x="43" y="81"/>
                  </a:cubicBezTo>
                  <a:cubicBezTo>
                    <a:pt x="43" y="80"/>
                    <a:pt x="43" y="81"/>
                    <a:pt x="43" y="81"/>
                  </a:cubicBezTo>
                  <a:cubicBezTo>
                    <a:pt x="43" y="83"/>
                    <a:pt x="43" y="81"/>
                    <a:pt x="43" y="82"/>
                  </a:cubicBezTo>
                  <a:cubicBezTo>
                    <a:pt x="43" y="83"/>
                    <a:pt x="43" y="84"/>
                    <a:pt x="43" y="83"/>
                  </a:cubicBezTo>
                  <a:cubicBezTo>
                    <a:pt x="42" y="83"/>
                    <a:pt x="43" y="84"/>
                    <a:pt x="43" y="85"/>
                  </a:cubicBezTo>
                  <a:cubicBezTo>
                    <a:pt x="43" y="86"/>
                    <a:pt x="43" y="84"/>
                    <a:pt x="44" y="85"/>
                  </a:cubicBezTo>
                  <a:cubicBezTo>
                    <a:pt x="43" y="85"/>
                    <a:pt x="43" y="88"/>
                    <a:pt x="43" y="87"/>
                  </a:cubicBezTo>
                  <a:cubicBezTo>
                    <a:pt x="43" y="87"/>
                    <a:pt x="43" y="87"/>
                    <a:pt x="43" y="87"/>
                  </a:cubicBezTo>
                  <a:cubicBezTo>
                    <a:pt x="44" y="88"/>
                    <a:pt x="43" y="89"/>
                    <a:pt x="44" y="90"/>
                  </a:cubicBezTo>
                  <a:cubicBezTo>
                    <a:pt x="43" y="90"/>
                    <a:pt x="43" y="90"/>
                    <a:pt x="43" y="90"/>
                  </a:cubicBezTo>
                  <a:cubicBezTo>
                    <a:pt x="44" y="91"/>
                    <a:pt x="44" y="91"/>
                    <a:pt x="44" y="91"/>
                  </a:cubicBezTo>
                  <a:cubicBezTo>
                    <a:pt x="44" y="92"/>
                    <a:pt x="44" y="94"/>
                    <a:pt x="44" y="94"/>
                  </a:cubicBezTo>
                  <a:cubicBezTo>
                    <a:pt x="44" y="94"/>
                    <a:pt x="45" y="96"/>
                    <a:pt x="44" y="95"/>
                  </a:cubicBezTo>
                  <a:cubicBezTo>
                    <a:pt x="44" y="94"/>
                    <a:pt x="44" y="94"/>
                    <a:pt x="44" y="93"/>
                  </a:cubicBezTo>
                  <a:cubicBezTo>
                    <a:pt x="44" y="94"/>
                    <a:pt x="44" y="95"/>
                    <a:pt x="44" y="96"/>
                  </a:cubicBezTo>
                  <a:cubicBezTo>
                    <a:pt x="44" y="96"/>
                    <a:pt x="44" y="96"/>
                    <a:pt x="44" y="96"/>
                  </a:cubicBezTo>
                  <a:cubicBezTo>
                    <a:pt x="44" y="96"/>
                    <a:pt x="44" y="97"/>
                    <a:pt x="44" y="98"/>
                  </a:cubicBezTo>
                  <a:cubicBezTo>
                    <a:pt x="44" y="97"/>
                    <a:pt x="44" y="97"/>
                    <a:pt x="44" y="98"/>
                  </a:cubicBezTo>
                  <a:cubicBezTo>
                    <a:pt x="44" y="98"/>
                    <a:pt x="44" y="98"/>
                    <a:pt x="44" y="98"/>
                  </a:cubicBezTo>
                  <a:cubicBezTo>
                    <a:pt x="44" y="100"/>
                    <a:pt x="45" y="98"/>
                    <a:pt x="45" y="100"/>
                  </a:cubicBezTo>
                  <a:cubicBezTo>
                    <a:pt x="45" y="99"/>
                    <a:pt x="45" y="99"/>
                    <a:pt x="45" y="99"/>
                  </a:cubicBezTo>
                  <a:cubicBezTo>
                    <a:pt x="45" y="99"/>
                    <a:pt x="45" y="100"/>
                    <a:pt x="45" y="100"/>
                  </a:cubicBezTo>
                  <a:cubicBezTo>
                    <a:pt x="45" y="101"/>
                    <a:pt x="45" y="101"/>
                    <a:pt x="45" y="102"/>
                  </a:cubicBezTo>
                  <a:cubicBezTo>
                    <a:pt x="45" y="103"/>
                    <a:pt x="45" y="102"/>
                    <a:pt x="45" y="103"/>
                  </a:cubicBezTo>
                  <a:cubicBezTo>
                    <a:pt x="45" y="102"/>
                    <a:pt x="45" y="102"/>
                    <a:pt x="45" y="102"/>
                  </a:cubicBezTo>
                  <a:cubicBezTo>
                    <a:pt x="45" y="102"/>
                    <a:pt x="46" y="102"/>
                    <a:pt x="46" y="104"/>
                  </a:cubicBezTo>
                  <a:cubicBezTo>
                    <a:pt x="46" y="104"/>
                    <a:pt x="46" y="106"/>
                    <a:pt x="46" y="105"/>
                  </a:cubicBezTo>
                  <a:cubicBezTo>
                    <a:pt x="46" y="105"/>
                    <a:pt x="46" y="106"/>
                    <a:pt x="46" y="105"/>
                  </a:cubicBezTo>
                  <a:cubicBezTo>
                    <a:pt x="47" y="107"/>
                    <a:pt x="46" y="105"/>
                    <a:pt x="46" y="107"/>
                  </a:cubicBezTo>
                  <a:cubicBezTo>
                    <a:pt x="47" y="107"/>
                    <a:pt x="47" y="108"/>
                    <a:pt x="48" y="109"/>
                  </a:cubicBezTo>
                  <a:cubicBezTo>
                    <a:pt x="48" y="108"/>
                    <a:pt x="48" y="108"/>
                    <a:pt x="48" y="108"/>
                  </a:cubicBezTo>
                  <a:cubicBezTo>
                    <a:pt x="48" y="109"/>
                    <a:pt x="48" y="109"/>
                    <a:pt x="48" y="109"/>
                  </a:cubicBezTo>
                  <a:cubicBezTo>
                    <a:pt x="48" y="108"/>
                    <a:pt x="49" y="109"/>
                    <a:pt x="49" y="108"/>
                  </a:cubicBezTo>
                  <a:cubicBezTo>
                    <a:pt x="49" y="109"/>
                    <a:pt x="49" y="110"/>
                    <a:pt x="49" y="110"/>
                  </a:cubicBezTo>
                  <a:cubicBezTo>
                    <a:pt x="48" y="109"/>
                    <a:pt x="49" y="112"/>
                    <a:pt x="48" y="112"/>
                  </a:cubicBezTo>
                  <a:cubicBezTo>
                    <a:pt x="49" y="114"/>
                    <a:pt x="50" y="113"/>
                    <a:pt x="50" y="116"/>
                  </a:cubicBezTo>
                  <a:cubicBezTo>
                    <a:pt x="50" y="115"/>
                    <a:pt x="50" y="116"/>
                    <a:pt x="50" y="115"/>
                  </a:cubicBezTo>
                  <a:cubicBezTo>
                    <a:pt x="50" y="116"/>
                    <a:pt x="50" y="116"/>
                    <a:pt x="50" y="118"/>
                  </a:cubicBezTo>
                  <a:cubicBezTo>
                    <a:pt x="50" y="116"/>
                    <a:pt x="51" y="119"/>
                    <a:pt x="51" y="117"/>
                  </a:cubicBezTo>
                  <a:cubicBezTo>
                    <a:pt x="51" y="117"/>
                    <a:pt x="50" y="116"/>
                    <a:pt x="50" y="116"/>
                  </a:cubicBezTo>
                  <a:cubicBezTo>
                    <a:pt x="51" y="116"/>
                    <a:pt x="51" y="115"/>
                    <a:pt x="51" y="117"/>
                  </a:cubicBezTo>
                  <a:cubicBezTo>
                    <a:pt x="52" y="118"/>
                    <a:pt x="52" y="119"/>
                    <a:pt x="52" y="119"/>
                  </a:cubicBezTo>
                  <a:cubicBezTo>
                    <a:pt x="52" y="119"/>
                    <a:pt x="51" y="117"/>
                    <a:pt x="51" y="118"/>
                  </a:cubicBezTo>
                  <a:cubicBezTo>
                    <a:pt x="52" y="120"/>
                    <a:pt x="52" y="120"/>
                    <a:pt x="52" y="121"/>
                  </a:cubicBezTo>
                  <a:cubicBezTo>
                    <a:pt x="52" y="120"/>
                    <a:pt x="51" y="120"/>
                    <a:pt x="51" y="120"/>
                  </a:cubicBezTo>
                  <a:cubicBezTo>
                    <a:pt x="52" y="121"/>
                    <a:pt x="52" y="121"/>
                    <a:pt x="52" y="121"/>
                  </a:cubicBezTo>
                  <a:cubicBezTo>
                    <a:pt x="52" y="121"/>
                    <a:pt x="52" y="121"/>
                    <a:pt x="52" y="121"/>
                  </a:cubicBezTo>
                  <a:cubicBezTo>
                    <a:pt x="53" y="122"/>
                    <a:pt x="52" y="121"/>
                    <a:pt x="53" y="123"/>
                  </a:cubicBezTo>
                  <a:cubicBezTo>
                    <a:pt x="53" y="124"/>
                    <a:pt x="53" y="124"/>
                    <a:pt x="53" y="124"/>
                  </a:cubicBezTo>
                  <a:cubicBezTo>
                    <a:pt x="54" y="123"/>
                    <a:pt x="52" y="121"/>
                    <a:pt x="53" y="121"/>
                  </a:cubicBezTo>
                  <a:cubicBezTo>
                    <a:pt x="53" y="122"/>
                    <a:pt x="53" y="123"/>
                    <a:pt x="54" y="124"/>
                  </a:cubicBezTo>
                  <a:cubicBezTo>
                    <a:pt x="54" y="123"/>
                    <a:pt x="54" y="123"/>
                    <a:pt x="54" y="123"/>
                  </a:cubicBezTo>
                  <a:cubicBezTo>
                    <a:pt x="54" y="124"/>
                    <a:pt x="55" y="124"/>
                    <a:pt x="55" y="126"/>
                  </a:cubicBezTo>
                  <a:cubicBezTo>
                    <a:pt x="56" y="126"/>
                    <a:pt x="55" y="126"/>
                    <a:pt x="55" y="126"/>
                  </a:cubicBezTo>
                  <a:cubicBezTo>
                    <a:pt x="56" y="128"/>
                    <a:pt x="56" y="129"/>
                    <a:pt x="57" y="130"/>
                  </a:cubicBezTo>
                  <a:cubicBezTo>
                    <a:pt x="57" y="129"/>
                    <a:pt x="58" y="132"/>
                    <a:pt x="58" y="130"/>
                  </a:cubicBezTo>
                  <a:cubicBezTo>
                    <a:pt x="57" y="130"/>
                    <a:pt x="56" y="127"/>
                    <a:pt x="56" y="126"/>
                  </a:cubicBezTo>
                  <a:cubicBezTo>
                    <a:pt x="56" y="127"/>
                    <a:pt x="55" y="125"/>
                    <a:pt x="55" y="124"/>
                  </a:cubicBezTo>
                  <a:cubicBezTo>
                    <a:pt x="56" y="126"/>
                    <a:pt x="56" y="125"/>
                    <a:pt x="56" y="125"/>
                  </a:cubicBezTo>
                  <a:cubicBezTo>
                    <a:pt x="57" y="126"/>
                    <a:pt x="57" y="126"/>
                    <a:pt x="57" y="127"/>
                  </a:cubicBezTo>
                  <a:cubicBezTo>
                    <a:pt x="57" y="127"/>
                    <a:pt x="56" y="126"/>
                    <a:pt x="56" y="127"/>
                  </a:cubicBezTo>
                  <a:cubicBezTo>
                    <a:pt x="57" y="128"/>
                    <a:pt x="58" y="130"/>
                    <a:pt x="58" y="131"/>
                  </a:cubicBezTo>
                  <a:cubicBezTo>
                    <a:pt x="59" y="131"/>
                    <a:pt x="59" y="131"/>
                    <a:pt x="59" y="130"/>
                  </a:cubicBezTo>
                  <a:cubicBezTo>
                    <a:pt x="60" y="132"/>
                    <a:pt x="61" y="134"/>
                    <a:pt x="63" y="136"/>
                  </a:cubicBezTo>
                  <a:cubicBezTo>
                    <a:pt x="61" y="135"/>
                    <a:pt x="63" y="137"/>
                    <a:pt x="63" y="137"/>
                  </a:cubicBezTo>
                  <a:cubicBezTo>
                    <a:pt x="63" y="137"/>
                    <a:pt x="64" y="138"/>
                    <a:pt x="64" y="137"/>
                  </a:cubicBezTo>
                  <a:cubicBezTo>
                    <a:pt x="65" y="139"/>
                    <a:pt x="64" y="137"/>
                    <a:pt x="65" y="138"/>
                  </a:cubicBezTo>
                  <a:cubicBezTo>
                    <a:pt x="66" y="139"/>
                    <a:pt x="67" y="141"/>
                    <a:pt x="68" y="142"/>
                  </a:cubicBezTo>
                  <a:cubicBezTo>
                    <a:pt x="70" y="143"/>
                    <a:pt x="73" y="145"/>
                    <a:pt x="74" y="146"/>
                  </a:cubicBezTo>
                  <a:cubicBezTo>
                    <a:pt x="75" y="146"/>
                    <a:pt x="75" y="146"/>
                    <a:pt x="76" y="146"/>
                  </a:cubicBezTo>
                  <a:cubicBezTo>
                    <a:pt x="77" y="147"/>
                    <a:pt x="75" y="146"/>
                    <a:pt x="76" y="147"/>
                  </a:cubicBezTo>
                  <a:cubicBezTo>
                    <a:pt x="76" y="147"/>
                    <a:pt x="76" y="147"/>
                    <a:pt x="76" y="147"/>
                  </a:cubicBezTo>
                  <a:cubicBezTo>
                    <a:pt x="77" y="147"/>
                    <a:pt x="79" y="148"/>
                    <a:pt x="79" y="149"/>
                  </a:cubicBezTo>
                  <a:cubicBezTo>
                    <a:pt x="79" y="149"/>
                    <a:pt x="79" y="148"/>
                    <a:pt x="79" y="148"/>
                  </a:cubicBezTo>
                  <a:cubicBezTo>
                    <a:pt x="79" y="148"/>
                    <a:pt x="80" y="149"/>
                    <a:pt x="80" y="149"/>
                  </a:cubicBezTo>
                  <a:cubicBezTo>
                    <a:pt x="80" y="149"/>
                    <a:pt x="80" y="149"/>
                    <a:pt x="80" y="149"/>
                  </a:cubicBezTo>
                  <a:cubicBezTo>
                    <a:pt x="81" y="149"/>
                    <a:pt x="82" y="150"/>
                    <a:pt x="83" y="151"/>
                  </a:cubicBezTo>
                  <a:cubicBezTo>
                    <a:pt x="82" y="151"/>
                    <a:pt x="82" y="151"/>
                    <a:pt x="82" y="151"/>
                  </a:cubicBezTo>
                  <a:cubicBezTo>
                    <a:pt x="83" y="152"/>
                    <a:pt x="84" y="153"/>
                    <a:pt x="86" y="154"/>
                  </a:cubicBezTo>
                  <a:cubicBezTo>
                    <a:pt x="86" y="154"/>
                    <a:pt x="86" y="154"/>
                    <a:pt x="86" y="154"/>
                  </a:cubicBezTo>
                  <a:cubicBezTo>
                    <a:pt x="87" y="155"/>
                    <a:pt x="87" y="155"/>
                    <a:pt x="87" y="155"/>
                  </a:cubicBezTo>
                  <a:cubicBezTo>
                    <a:pt x="87" y="154"/>
                    <a:pt x="88" y="155"/>
                    <a:pt x="88" y="155"/>
                  </a:cubicBezTo>
                  <a:cubicBezTo>
                    <a:pt x="88" y="155"/>
                    <a:pt x="87" y="154"/>
                    <a:pt x="86" y="153"/>
                  </a:cubicBezTo>
                  <a:cubicBezTo>
                    <a:pt x="85" y="153"/>
                    <a:pt x="87" y="154"/>
                    <a:pt x="86" y="154"/>
                  </a:cubicBezTo>
                  <a:cubicBezTo>
                    <a:pt x="86" y="154"/>
                    <a:pt x="84" y="152"/>
                    <a:pt x="84" y="152"/>
                  </a:cubicBezTo>
                  <a:cubicBezTo>
                    <a:pt x="85" y="152"/>
                    <a:pt x="85" y="153"/>
                    <a:pt x="85" y="153"/>
                  </a:cubicBezTo>
                  <a:cubicBezTo>
                    <a:pt x="86" y="153"/>
                    <a:pt x="85" y="152"/>
                    <a:pt x="84" y="152"/>
                  </a:cubicBezTo>
                  <a:cubicBezTo>
                    <a:pt x="85" y="152"/>
                    <a:pt x="85" y="152"/>
                    <a:pt x="85" y="152"/>
                  </a:cubicBezTo>
                  <a:cubicBezTo>
                    <a:pt x="85" y="152"/>
                    <a:pt x="84" y="151"/>
                    <a:pt x="83" y="150"/>
                  </a:cubicBezTo>
                  <a:cubicBezTo>
                    <a:pt x="84" y="151"/>
                    <a:pt x="83" y="150"/>
                    <a:pt x="83" y="150"/>
                  </a:cubicBezTo>
                  <a:cubicBezTo>
                    <a:pt x="83" y="150"/>
                    <a:pt x="82" y="149"/>
                    <a:pt x="81" y="148"/>
                  </a:cubicBezTo>
                  <a:cubicBezTo>
                    <a:pt x="80" y="148"/>
                    <a:pt x="79" y="146"/>
                    <a:pt x="77" y="146"/>
                  </a:cubicBezTo>
                  <a:cubicBezTo>
                    <a:pt x="78" y="146"/>
                    <a:pt x="78" y="147"/>
                    <a:pt x="79" y="148"/>
                  </a:cubicBezTo>
                  <a:cubicBezTo>
                    <a:pt x="78" y="147"/>
                    <a:pt x="78" y="147"/>
                    <a:pt x="77" y="147"/>
                  </a:cubicBezTo>
                  <a:cubicBezTo>
                    <a:pt x="77" y="146"/>
                    <a:pt x="77" y="146"/>
                    <a:pt x="75" y="145"/>
                  </a:cubicBezTo>
                  <a:cubicBezTo>
                    <a:pt x="75" y="145"/>
                    <a:pt x="75" y="145"/>
                    <a:pt x="75" y="145"/>
                  </a:cubicBezTo>
                  <a:cubicBezTo>
                    <a:pt x="74" y="144"/>
                    <a:pt x="74" y="144"/>
                    <a:pt x="73" y="143"/>
                  </a:cubicBezTo>
                  <a:cubicBezTo>
                    <a:pt x="70" y="142"/>
                    <a:pt x="68" y="140"/>
                    <a:pt x="67" y="138"/>
                  </a:cubicBezTo>
                  <a:cubicBezTo>
                    <a:pt x="67" y="138"/>
                    <a:pt x="67" y="138"/>
                    <a:pt x="67" y="138"/>
                  </a:cubicBezTo>
                  <a:cubicBezTo>
                    <a:pt x="66" y="137"/>
                    <a:pt x="64" y="135"/>
                    <a:pt x="63" y="134"/>
                  </a:cubicBezTo>
                  <a:cubicBezTo>
                    <a:pt x="61" y="132"/>
                    <a:pt x="60" y="129"/>
                    <a:pt x="59" y="128"/>
                  </a:cubicBezTo>
                  <a:cubicBezTo>
                    <a:pt x="57" y="124"/>
                    <a:pt x="55" y="120"/>
                    <a:pt x="53" y="115"/>
                  </a:cubicBezTo>
                  <a:cubicBezTo>
                    <a:pt x="53" y="116"/>
                    <a:pt x="53" y="116"/>
                    <a:pt x="53" y="116"/>
                  </a:cubicBezTo>
                  <a:cubicBezTo>
                    <a:pt x="53" y="115"/>
                    <a:pt x="53" y="116"/>
                    <a:pt x="52" y="115"/>
                  </a:cubicBezTo>
                  <a:cubicBezTo>
                    <a:pt x="53" y="116"/>
                    <a:pt x="52" y="114"/>
                    <a:pt x="52" y="113"/>
                  </a:cubicBezTo>
                  <a:cubicBezTo>
                    <a:pt x="51" y="111"/>
                    <a:pt x="50" y="108"/>
                    <a:pt x="50" y="106"/>
                  </a:cubicBezTo>
                  <a:cubicBezTo>
                    <a:pt x="50" y="106"/>
                    <a:pt x="50" y="106"/>
                    <a:pt x="50" y="106"/>
                  </a:cubicBezTo>
                  <a:cubicBezTo>
                    <a:pt x="50" y="104"/>
                    <a:pt x="49" y="102"/>
                    <a:pt x="48" y="100"/>
                  </a:cubicBezTo>
                  <a:cubicBezTo>
                    <a:pt x="48" y="99"/>
                    <a:pt x="48" y="99"/>
                    <a:pt x="48" y="98"/>
                  </a:cubicBezTo>
                  <a:cubicBezTo>
                    <a:pt x="48" y="97"/>
                    <a:pt x="48" y="96"/>
                    <a:pt x="47" y="94"/>
                  </a:cubicBezTo>
                  <a:cubicBezTo>
                    <a:pt x="47" y="93"/>
                    <a:pt x="47" y="90"/>
                    <a:pt x="47" y="89"/>
                  </a:cubicBezTo>
                  <a:cubicBezTo>
                    <a:pt x="47" y="84"/>
                    <a:pt x="46" y="78"/>
                    <a:pt x="47" y="72"/>
                  </a:cubicBezTo>
                  <a:cubicBezTo>
                    <a:pt x="46" y="72"/>
                    <a:pt x="46" y="72"/>
                    <a:pt x="46" y="72"/>
                  </a:cubicBezTo>
                  <a:cubicBezTo>
                    <a:pt x="47" y="67"/>
                    <a:pt x="47" y="60"/>
                    <a:pt x="48" y="55"/>
                  </a:cubicBezTo>
                  <a:cubicBezTo>
                    <a:pt x="48" y="56"/>
                    <a:pt x="48" y="56"/>
                    <a:pt x="48" y="56"/>
                  </a:cubicBezTo>
                  <a:cubicBezTo>
                    <a:pt x="48" y="55"/>
                    <a:pt x="48" y="54"/>
                    <a:pt x="48" y="53"/>
                  </a:cubicBezTo>
                  <a:cubicBezTo>
                    <a:pt x="49" y="53"/>
                    <a:pt x="51" y="52"/>
                    <a:pt x="51" y="51"/>
                  </a:cubicBezTo>
                  <a:cubicBezTo>
                    <a:pt x="53" y="50"/>
                    <a:pt x="53" y="50"/>
                    <a:pt x="54" y="49"/>
                  </a:cubicBezTo>
                  <a:cubicBezTo>
                    <a:pt x="56" y="47"/>
                    <a:pt x="57" y="46"/>
                    <a:pt x="58" y="44"/>
                  </a:cubicBezTo>
                  <a:cubicBezTo>
                    <a:pt x="58" y="44"/>
                    <a:pt x="58" y="44"/>
                    <a:pt x="58" y="43"/>
                  </a:cubicBezTo>
                  <a:cubicBezTo>
                    <a:pt x="59" y="42"/>
                    <a:pt x="60" y="40"/>
                    <a:pt x="60" y="41"/>
                  </a:cubicBezTo>
                  <a:cubicBezTo>
                    <a:pt x="61" y="38"/>
                    <a:pt x="63" y="34"/>
                    <a:pt x="62" y="30"/>
                  </a:cubicBezTo>
                  <a:cubicBezTo>
                    <a:pt x="62" y="31"/>
                    <a:pt x="63" y="30"/>
                    <a:pt x="63" y="29"/>
                  </a:cubicBezTo>
                  <a:cubicBezTo>
                    <a:pt x="63" y="27"/>
                    <a:pt x="62" y="24"/>
                    <a:pt x="61" y="21"/>
                  </a:cubicBezTo>
                  <a:cubicBezTo>
                    <a:pt x="60" y="21"/>
                    <a:pt x="61" y="22"/>
                    <a:pt x="60" y="21"/>
                  </a:cubicBezTo>
                  <a:cubicBezTo>
                    <a:pt x="60" y="20"/>
                    <a:pt x="60" y="21"/>
                    <a:pt x="60" y="20"/>
                  </a:cubicBezTo>
                  <a:cubicBezTo>
                    <a:pt x="59" y="18"/>
                    <a:pt x="57" y="18"/>
                    <a:pt x="55" y="18"/>
                  </a:cubicBezTo>
                  <a:cubicBezTo>
                    <a:pt x="54" y="18"/>
                    <a:pt x="52" y="19"/>
                    <a:pt x="51" y="19"/>
                  </a:cubicBezTo>
                  <a:cubicBezTo>
                    <a:pt x="49" y="21"/>
                    <a:pt x="47" y="22"/>
                    <a:pt x="46" y="23"/>
                  </a:cubicBezTo>
                  <a:cubicBezTo>
                    <a:pt x="45" y="24"/>
                    <a:pt x="45" y="24"/>
                    <a:pt x="45" y="24"/>
                  </a:cubicBezTo>
                  <a:cubicBezTo>
                    <a:pt x="44" y="23"/>
                    <a:pt x="43" y="21"/>
                    <a:pt x="42" y="19"/>
                  </a:cubicBezTo>
                  <a:cubicBezTo>
                    <a:pt x="41" y="17"/>
                    <a:pt x="38" y="15"/>
                    <a:pt x="35" y="14"/>
                  </a:cubicBezTo>
                  <a:cubicBezTo>
                    <a:pt x="35" y="14"/>
                    <a:pt x="35" y="14"/>
                    <a:pt x="35" y="14"/>
                  </a:cubicBezTo>
                  <a:cubicBezTo>
                    <a:pt x="34" y="13"/>
                    <a:pt x="32" y="13"/>
                    <a:pt x="30" y="14"/>
                  </a:cubicBezTo>
                  <a:cubicBezTo>
                    <a:pt x="29" y="14"/>
                    <a:pt x="28" y="15"/>
                    <a:pt x="26" y="15"/>
                  </a:cubicBezTo>
                  <a:cubicBezTo>
                    <a:pt x="26" y="16"/>
                    <a:pt x="25" y="17"/>
                    <a:pt x="25" y="17"/>
                  </a:cubicBezTo>
                  <a:cubicBezTo>
                    <a:pt x="24" y="17"/>
                    <a:pt x="23" y="19"/>
                    <a:pt x="23" y="20"/>
                  </a:cubicBezTo>
                  <a:cubicBezTo>
                    <a:pt x="22" y="21"/>
                    <a:pt x="22" y="23"/>
                    <a:pt x="22" y="24"/>
                  </a:cubicBezTo>
                  <a:cubicBezTo>
                    <a:pt x="22" y="26"/>
                    <a:pt x="22" y="27"/>
                    <a:pt x="22" y="29"/>
                  </a:cubicBezTo>
                  <a:cubicBezTo>
                    <a:pt x="19" y="28"/>
                    <a:pt x="17" y="27"/>
                    <a:pt x="14" y="26"/>
                  </a:cubicBezTo>
                  <a:cubicBezTo>
                    <a:pt x="12" y="26"/>
                    <a:pt x="10" y="26"/>
                    <a:pt x="8" y="26"/>
                  </a:cubicBezTo>
                  <a:cubicBezTo>
                    <a:pt x="6" y="27"/>
                    <a:pt x="4" y="28"/>
                    <a:pt x="3" y="30"/>
                  </a:cubicBezTo>
                  <a:cubicBezTo>
                    <a:pt x="2" y="32"/>
                    <a:pt x="2" y="32"/>
                    <a:pt x="2" y="32"/>
                  </a:cubicBezTo>
                  <a:cubicBezTo>
                    <a:pt x="2" y="32"/>
                    <a:pt x="2" y="32"/>
                    <a:pt x="1" y="34"/>
                  </a:cubicBezTo>
                  <a:cubicBezTo>
                    <a:pt x="1" y="34"/>
                    <a:pt x="1" y="34"/>
                    <a:pt x="1" y="34"/>
                  </a:cubicBezTo>
                  <a:cubicBezTo>
                    <a:pt x="0" y="35"/>
                    <a:pt x="1" y="37"/>
                    <a:pt x="1" y="38"/>
                  </a:cubicBezTo>
                  <a:cubicBezTo>
                    <a:pt x="0" y="37"/>
                    <a:pt x="1" y="38"/>
                    <a:pt x="1" y="39"/>
                  </a:cubicBezTo>
                  <a:cubicBezTo>
                    <a:pt x="1" y="40"/>
                    <a:pt x="2" y="41"/>
                    <a:pt x="2" y="42"/>
                  </a:cubicBezTo>
                  <a:cubicBezTo>
                    <a:pt x="3" y="42"/>
                    <a:pt x="3" y="43"/>
                    <a:pt x="4" y="44"/>
                  </a:cubicBezTo>
                  <a:cubicBezTo>
                    <a:pt x="4" y="44"/>
                    <a:pt x="4" y="44"/>
                    <a:pt x="4" y="44"/>
                  </a:cubicBezTo>
                  <a:cubicBezTo>
                    <a:pt x="6" y="45"/>
                    <a:pt x="8" y="46"/>
                    <a:pt x="10" y="47"/>
                  </a:cubicBezTo>
                  <a:cubicBezTo>
                    <a:pt x="9" y="48"/>
                    <a:pt x="8" y="49"/>
                    <a:pt x="7" y="50"/>
                  </a:cubicBezTo>
                  <a:cubicBezTo>
                    <a:pt x="5" y="53"/>
                    <a:pt x="5" y="58"/>
                    <a:pt x="7" y="61"/>
                  </a:cubicBezTo>
                  <a:cubicBezTo>
                    <a:pt x="8" y="64"/>
                    <a:pt x="10" y="64"/>
                    <a:pt x="11" y="65"/>
                  </a:cubicBezTo>
                  <a:cubicBezTo>
                    <a:pt x="13" y="66"/>
                    <a:pt x="15" y="66"/>
                    <a:pt x="16" y="66"/>
                  </a:cubicBezTo>
                  <a:cubicBezTo>
                    <a:pt x="19" y="67"/>
                    <a:pt x="21" y="67"/>
                    <a:pt x="23" y="67"/>
                  </a:cubicBezTo>
                  <a:cubicBezTo>
                    <a:pt x="19" y="79"/>
                    <a:pt x="18" y="91"/>
                    <a:pt x="20" y="104"/>
                  </a:cubicBezTo>
                  <a:cubicBezTo>
                    <a:pt x="21" y="107"/>
                    <a:pt x="21" y="107"/>
                    <a:pt x="21" y="111"/>
                  </a:cubicBezTo>
                  <a:cubicBezTo>
                    <a:pt x="21" y="111"/>
                    <a:pt x="21" y="111"/>
                    <a:pt x="21" y="111"/>
                  </a:cubicBezTo>
                  <a:cubicBezTo>
                    <a:pt x="21" y="111"/>
                    <a:pt x="22" y="113"/>
                    <a:pt x="22" y="114"/>
                  </a:cubicBezTo>
                  <a:cubicBezTo>
                    <a:pt x="23" y="119"/>
                    <a:pt x="24" y="123"/>
                    <a:pt x="26" y="128"/>
                  </a:cubicBezTo>
                  <a:cubicBezTo>
                    <a:pt x="26" y="128"/>
                    <a:pt x="26" y="127"/>
                    <a:pt x="26" y="128"/>
                  </a:cubicBezTo>
                  <a:cubicBezTo>
                    <a:pt x="27" y="129"/>
                    <a:pt x="27" y="129"/>
                    <a:pt x="27" y="129"/>
                  </a:cubicBezTo>
                  <a:cubicBezTo>
                    <a:pt x="27" y="129"/>
                    <a:pt x="27" y="129"/>
                    <a:pt x="27" y="129"/>
                  </a:cubicBezTo>
                  <a:cubicBezTo>
                    <a:pt x="27" y="130"/>
                    <a:pt x="27" y="131"/>
                    <a:pt x="27" y="130"/>
                  </a:cubicBezTo>
                  <a:cubicBezTo>
                    <a:pt x="29" y="136"/>
                    <a:pt x="33" y="142"/>
                    <a:pt x="37" y="148"/>
                  </a:cubicBezTo>
                  <a:cubicBezTo>
                    <a:pt x="41" y="153"/>
                    <a:pt x="45" y="158"/>
                    <a:pt x="50" y="162"/>
                  </a:cubicBezTo>
                  <a:cubicBezTo>
                    <a:pt x="58" y="169"/>
                    <a:pt x="58" y="169"/>
                    <a:pt x="58" y="169"/>
                  </a:cubicBezTo>
                  <a:cubicBezTo>
                    <a:pt x="66" y="175"/>
                    <a:pt x="73" y="180"/>
                    <a:pt x="81" y="185"/>
                  </a:cubicBezTo>
                  <a:cubicBezTo>
                    <a:pt x="81" y="187"/>
                    <a:pt x="81" y="188"/>
                    <a:pt x="80" y="190"/>
                  </a:cubicBezTo>
                  <a:cubicBezTo>
                    <a:pt x="80" y="190"/>
                    <a:pt x="81" y="190"/>
                    <a:pt x="81" y="190"/>
                  </a:cubicBezTo>
                  <a:cubicBezTo>
                    <a:pt x="80" y="191"/>
                    <a:pt x="80" y="191"/>
                    <a:pt x="80" y="191"/>
                  </a:cubicBezTo>
                  <a:cubicBezTo>
                    <a:pt x="80" y="191"/>
                    <a:pt x="80" y="191"/>
                    <a:pt x="80" y="191"/>
                  </a:cubicBezTo>
                  <a:cubicBezTo>
                    <a:pt x="80" y="191"/>
                    <a:pt x="80" y="192"/>
                    <a:pt x="80" y="191"/>
                  </a:cubicBezTo>
                  <a:cubicBezTo>
                    <a:pt x="78" y="200"/>
                    <a:pt x="79" y="209"/>
                    <a:pt x="78" y="218"/>
                  </a:cubicBezTo>
                  <a:cubicBezTo>
                    <a:pt x="78" y="220"/>
                    <a:pt x="78" y="223"/>
                    <a:pt x="78" y="225"/>
                  </a:cubicBezTo>
                  <a:cubicBezTo>
                    <a:pt x="78" y="232"/>
                    <a:pt x="78" y="238"/>
                    <a:pt x="77" y="244"/>
                  </a:cubicBezTo>
                  <a:cubicBezTo>
                    <a:pt x="77" y="244"/>
                    <a:pt x="78" y="243"/>
                    <a:pt x="78" y="241"/>
                  </a:cubicBezTo>
                  <a:cubicBezTo>
                    <a:pt x="80" y="237"/>
                    <a:pt x="79" y="233"/>
                    <a:pt x="80" y="229"/>
                  </a:cubicBezTo>
                  <a:cubicBezTo>
                    <a:pt x="80" y="228"/>
                    <a:pt x="79" y="229"/>
                    <a:pt x="79" y="228"/>
                  </a:cubicBezTo>
                  <a:cubicBezTo>
                    <a:pt x="80" y="224"/>
                    <a:pt x="80" y="218"/>
                    <a:pt x="80" y="213"/>
                  </a:cubicBezTo>
                  <a:cubicBezTo>
                    <a:pt x="80" y="214"/>
                    <a:pt x="80" y="214"/>
                    <a:pt x="80" y="214"/>
                  </a:cubicBezTo>
                  <a:cubicBezTo>
                    <a:pt x="80" y="213"/>
                    <a:pt x="80" y="212"/>
                    <a:pt x="80" y="211"/>
                  </a:cubicBezTo>
                  <a:cubicBezTo>
                    <a:pt x="80" y="211"/>
                    <a:pt x="80" y="211"/>
                    <a:pt x="80" y="211"/>
                  </a:cubicBezTo>
                  <a:cubicBezTo>
                    <a:pt x="80" y="211"/>
                    <a:pt x="80" y="209"/>
                    <a:pt x="81" y="209"/>
                  </a:cubicBezTo>
                  <a:cubicBezTo>
                    <a:pt x="81" y="209"/>
                    <a:pt x="80" y="209"/>
                    <a:pt x="80" y="208"/>
                  </a:cubicBezTo>
                  <a:cubicBezTo>
                    <a:pt x="81" y="208"/>
                    <a:pt x="81" y="208"/>
                    <a:pt x="81" y="208"/>
                  </a:cubicBezTo>
                  <a:cubicBezTo>
                    <a:pt x="81" y="206"/>
                    <a:pt x="81" y="204"/>
                    <a:pt x="81" y="202"/>
                  </a:cubicBezTo>
                  <a:cubicBezTo>
                    <a:pt x="81" y="202"/>
                    <a:pt x="81" y="202"/>
                    <a:pt x="81" y="202"/>
                  </a:cubicBezTo>
                  <a:cubicBezTo>
                    <a:pt x="82" y="199"/>
                    <a:pt x="82" y="195"/>
                    <a:pt x="83" y="191"/>
                  </a:cubicBezTo>
                  <a:cubicBezTo>
                    <a:pt x="83" y="191"/>
                    <a:pt x="83" y="192"/>
                    <a:pt x="82" y="191"/>
                  </a:cubicBezTo>
                  <a:cubicBezTo>
                    <a:pt x="83" y="191"/>
                    <a:pt x="83" y="190"/>
                    <a:pt x="83" y="189"/>
                  </a:cubicBezTo>
                  <a:cubicBezTo>
                    <a:pt x="83" y="189"/>
                    <a:pt x="84" y="188"/>
                    <a:pt x="84" y="186"/>
                  </a:cubicBezTo>
                  <a:cubicBezTo>
                    <a:pt x="84" y="187"/>
                    <a:pt x="84" y="187"/>
                    <a:pt x="84" y="187"/>
                  </a:cubicBezTo>
                  <a:cubicBezTo>
                    <a:pt x="84" y="186"/>
                    <a:pt x="84" y="185"/>
                    <a:pt x="84" y="185"/>
                  </a:cubicBezTo>
                  <a:cubicBezTo>
                    <a:pt x="84" y="184"/>
                    <a:pt x="84" y="184"/>
                    <a:pt x="84" y="184"/>
                  </a:cubicBezTo>
                  <a:cubicBezTo>
                    <a:pt x="85" y="184"/>
                    <a:pt x="84" y="183"/>
                    <a:pt x="84" y="182"/>
                  </a:cubicBezTo>
                  <a:cubicBezTo>
                    <a:pt x="85" y="182"/>
                    <a:pt x="85" y="182"/>
                    <a:pt x="85" y="182"/>
                  </a:cubicBezTo>
                  <a:cubicBezTo>
                    <a:pt x="85" y="182"/>
                    <a:pt x="85" y="181"/>
                    <a:pt x="85" y="181"/>
                  </a:cubicBezTo>
                  <a:cubicBezTo>
                    <a:pt x="85" y="181"/>
                    <a:pt x="85" y="181"/>
                    <a:pt x="85" y="181"/>
                  </a:cubicBezTo>
                  <a:cubicBezTo>
                    <a:pt x="85" y="179"/>
                    <a:pt x="85" y="178"/>
                    <a:pt x="85" y="179"/>
                  </a:cubicBezTo>
                  <a:cubicBezTo>
                    <a:pt x="85" y="178"/>
                    <a:pt x="85" y="180"/>
                    <a:pt x="85" y="179"/>
                  </a:cubicBezTo>
                  <a:cubicBezTo>
                    <a:pt x="86" y="175"/>
                    <a:pt x="87" y="170"/>
                    <a:pt x="89" y="165"/>
                  </a:cubicBezTo>
                  <a:cubicBezTo>
                    <a:pt x="89" y="165"/>
                    <a:pt x="89" y="165"/>
                    <a:pt x="89" y="164"/>
                  </a:cubicBezTo>
                  <a:cubicBezTo>
                    <a:pt x="89" y="164"/>
                    <a:pt x="90" y="163"/>
                    <a:pt x="90" y="162"/>
                  </a:cubicBezTo>
                  <a:cubicBezTo>
                    <a:pt x="90" y="163"/>
                    <a:pt x="90" y="162"/>
                    <a:pt x="90" y="162"/>
                  </a:cubicBezTo>
                  <a:cubicBezTo>
                    <a:pt x="90" y="161"/>
                    <a:pt x="91" y="161"/>
                    <a:pt x="91" y="160"/>
                  </a:cubicBezTo>
                  <a:cubicBezTo>
                    <a:pt x="91" y="161"/>
                    <a:pt x="91" y="161"/>
                    <a:pt x="91" y="160"/>
                  </a:cubicBezTo>
                  <a:cubicBezTo>
                    <a:pt x="91" y="160"/>
                    <a:pt x="92" y="159"/>
                    <a:pt x="92" y="158"/>
                  </a:cubicBezTo>
                  <a:cubicBezTo>
                    <a:pt x="92" y="158"/>
                    <a:pt x="92" y="158"/>
                    <a:pt x="92" y="158"/>
                  </a:cubicBezTo>
                  <a:cubicBezTo>
                    <a:pt x="93" y="158"/>
                    <a:pt x="93" y="157"/>
                    <a:pt x="93" y="156"/>
                  </a:cubicBezTo>
                  <a:cubicBezTo>
                    <a:pt x="93" y="156"/>
                    <a:pt x="93" y="156"/>
                    <a:pt x="93" y="156"/>
                  </a:cubicBezTo>
                  <a:cubicBezTo>
                    <a:pt x="93" y="155"/>
                    <a:pt x="94" y="156"/>
                    <a:pt x="94" y="155"/>
                  </a:cubicBezTo>
                  <a:cubicBezTo>
                    <a:pt x="94" y="155"/>
                    <a:pt x="94" y="155"/>
                    <a:pt x="94" y="155"/>
                  </a:cubicBezTo>
                  <a:cubicBezTo>
                    <a:pt x="95" y="154"/>
                    <a:pt x="96" y="153"/>
                    <a:pt x="97" y="152"/>
                  </a:cubicBezTo>
                  <a:cubicBezTo>
                    <a:pt x="96" y="152"/>
                    <a:pt x="96" y="152"/>
                    <a:pt x="96" y="152"/>
                  </a:cubicBezTo>
                  <a:cubicBezTo>
                    <a:pt x="97" y="151"/>
                    <a:pt x="98" y="150"/>
                    <a:pt x="99" y="149"/>
                  </a:cubicBezTo>
                  <a:cubicBezTo>
                    <a:pt x="99" y="148"/>
                    <a:pt x="99" y="149"/>
                    <a:pt x="100" y="148"/>
                  </a:cubicBezTo>
                  <a:cubicBezTo>
                    <a:pt x="100" y="148"/>
                    <a:pt x="102" y="146"/>
                    <a:pt x="101" y="147"/>
                  </a:cubicBezTo>
                  <a:cubicBezTo>
                    <a:pt x="102" y="146"/>
                    <a:pt x="103" y="145"/>
                    <a:pt x="104" y="145"/>
                  </a:cubicBezTo>
                  <a:cubicBezTo>
                    <a:pt x="104" y="145"/>
                    <a:pt x="104" y="144"/>
                    <a:pt x="103" y="144"/>
                  </a:cubicBezTo>
                  <a:cubicBezTo>
                    <a:pt x="104" y="144"/>
                    <a:pt x="104" y="144"/>
                    <a:pt x="104" y="144"/>
                  </a:cubicBezTo>
                  <a:cubicBezTo>
                    <a:pt x="104" y="144"/>
                    <a:pt x="103" y="144"/>
                    <a:pt x="103" y="144"/>
                  </a:cubicBezTo>
                  <a:cubicBezTo>
                    <a:pt x="104" y="144"/>
                    <a:pt x="105" y="143"/>
                    <a:pt x="105" y="143"/>
                  </a:cubicBezTo>
                  <a:cubicBezTo>
                    <a:pt x="106" y="142"/>
                    <a:pt x="107" y="142"/>
                    <a:pt x="108" y="142"/>
                  </a:cubicBezTo>
                  <a:cubicBezTo>
                    <a:pt x="108" y="142"/>
                    <a:pt x="109" y="141"/>
                    <a:pt x="108" y="141"/>
                  </a:cubicBezTo>
                  <a:cubicBezTo>
                    <a:pt x="109" y="141"/>
                    <a:pt x="110" y="141"/>
                    <a:pt x="110" y="141"/>
                  </a:cubicBezTo>
                  <a:cubicBezTo>
                    <a:pt x="111" y="141"/>
                    <a:pt x="110" y="141"/>
                    <a:pt x="111" y="141"/>
                  </a:cubicBezTo>
                  <a:cubicBezTo>
                    <a:pt x="111" y="141"/>
                    <a:pt x="111" y="141"/>
                    <a:pt x="111" y="141"/>
                  </a:cubicBezTo>
                  <a:cubicBezTo>
                    <a:pt x="112" y="141"/>
                    <a:pt x="113" y="140"/>
                    <a:pt x="113" y="139"/>
                  </a:cubicBezTo>
                  <a:cubicBezTo>
                    <a:pt x="113" y="139"/>
                    <a:pt x="113" y="140"/>
                    <a:pt x="113" y="139"/>
                  </a:cubicBezTo>
                  <a:cubicBezTo>
                    <a:pt x="114" y="139"/>
                    <a:pt x="114" y="139"/>
                    <a:pt x="115" y="139"/>
                  </a:cubicBezTo>
                  <a:cubicBezTo>
                    <a:pt x="115" y="139"/>
                    <a:pt x="115" y="139"/>
                    <a:pt x="115" y="139"/>
                  </a:cubicBezTo>
                  <a:cubicBezTo>
                    <a:pt x="115" y="138"/>
                    <a:pt x="116" y="138"/>
                    <a:pt x="116" y="139"/>
                  </a:cubicBezTo>
                  <a:cubicBezTo>
                    <a:pt x="116" y="139"/>
                    <a:pt x="117" y="139"/>
                    <a:pt x="118" y="138"/>
                  </a:cubicBezTo>
                  <a:cubicBezTo>
                    <a:pt x="117" y="138"/>
                    <a:pt x="117" y="138"/>
                    <a:pt x="117" y="138"/>
                  </a:cubicBezTo>
                  <a:cubicBezTo>
                    <a:pt x="118" y="138"/>
                    <a:pt x="120" y="138"/>
                    <a:pt x="121" y="138"/>
                  </a:cubicBezTo>
                  <a:cubicBezTo>
                    <a:pt x="121" y="138"/>
                    <a:pt x="120" y="137"/>
                    <a:pt x="120" y="138"/>
                  </a:cubicBezTo>
                  <a:cubicBezTo>
                    <a:pt x="122" y="137"/>
                    <a:pt x="124" y="137"/>
                    <a:pt x="125" y="136"/>
                  </a:cubicBezTo>
                  <a:cubicBezTo>
                    <a:pt x="125" y="136"/>
                    <a:pt x="125" y="137"/>
                    <a:pt x="125" y="137"/>
                  </a:cubicBezTo>
                  <a:cubicBezTo>
                    <a:pt x="126" y="137"/>
                    <a:pt x="126" y="136"/>
                    <a:pt x="126" y="136"/>
                  </a:cubicBezTo>
                  <a:cubicBezTo>
                    <a:pt x="126" y="136"/>
                    <a:pt x="127" y="136"/>
                    <a:pt x="127" y="136"/>
                  </a:cubicBezTo>
                  <a:cubicBezTo>
                    <a:pt x="128" y="136"/>
                    <a:pt x="128" y="136"/>
                    <a:pt x="127" y="136"/>
                  </a:cubicBezTo>
                  <a:cubicBezTo>
                    <a:pt x="128" y="136"/>
                    <a:pt x="131" y="136"/>
                    <a:pt x="133" y="136"/>
                  </a:cubicBezTo>
                  <a:cubicBezTo>
                    <a:pt x="133" y="136"/>
                    <a:pt x="134" y="136"/>
                    <a:pt x="134" y="136"/>
                  </a:cubicBezTo>
                  <a:cubicBezTo>
                    <a:pt x="134" y="136"/>
                    <a:pt x="134" y="136"/>
                    <a:pt x="134" y="136"/>
                  </a:cubicBezTo>
                  <a:cubicBezTo>
                    <a:pt x="134" y="136"/>
                    <a:pt x="134" y="136"/>
                    <a:pt x="134" y="136"/>
                  </a:cubicBezTo>
                  <a:cubicBezTo>
                    <a:pt x="134" y="136"/>
                    <a:pt x="134" y="136"/>
                    <a:pt x="134" y="136"/>
                  </a:cubicBezTo>
                  <a:cubicBezTo>
                    <a:pt x="135" y="136"/>
                    <a:pt x="135" y="136"/>
                    <a:pt x="135" y="136"/>
                  </a:cubicBezTo>
                  <a:cubicBezTo>
                    <a:pt x="136" y="136"/>
                    <a:pt x="136" y="136"/>
                    <a:pt x="137" y="136"/>
                  </a:cubicBezTo>
                  <a:cubicBezTo>
                    <a:pt x="137" y="136"/>
                    <a:pt x="136" y="135"/>
                    <a:pt x="137" y="135"/>
                  </a:cubicBezTo>
                  <a:cubicBezTo>
                    <a:pt x="138" y="135"/>
                    <a:pt x="137" y="136"/>
                    <a:pt x="138" y="136"/>
                  </a:cubicBezTo>
                  <a:cubicBezTo>
                    <a:pt x="139" y="136"/>
                    <a:pt x="139" y="136"/>
                    <a:pt x="139" y="136"/>
                  </a:cubicBezTo>
                  <a:cubicBezTo>
                    <a:pt x="139" y="136"/>
                    <a:pt x="140" y="136"/>
                    <a:pt x="139" y="136"/>
                  </a:cubicBezTo>
                  <a:cubicBezTo>
                    <a:pt x="139" y="136"/>
                    <a:pt x="141" y="136"/>
                    <a:pt x="141" y="136"/>
                  </a:cubicBezTo>
                  <a:cubicBezTo>
                    <a:pt x="141" y="136"/>
                    <a:pt x="141" y="136"/>
                    <a:pt x="141" y="136"/>
                  </a:cubicBezTo>
                  <a:cubicBezTo>
                    <a:pt x="141" y="136"/>
                    <a:pt x="142" y="136"/>
                    <a:pt x="142" y="136"/>
                  </a:cubicBezTo>
                  <a:cubicBezTo>
                    <a:pt x="142" y="136"/>
                    <a:pt x="142" y="136"/>
                    <a:pt x="142" y="136"/>
                  </a:cubicBezTo>
                  <a:cubicBezTo>
                    <a:pt x="142" y="137"/>
                    <a:pt x="143" y="136"/>
                    <a:pt x="144" y="137"/>
                  </a:cubicBezTo>
                  <a:cubicBezTo>
                    <a:pt x="145" y="137"/>
                    <a:pt x="146" y="137"/>
                    <a:pt x="147" y="137"/>
                  </a:cubicBezTo>
                  <a:cubicBezTo>
                    <a:pt x="148" y="137"/>
                    <a:pt x="148" y="137"/>
                    <a:pt x="149" y="138"/>
                  </a:cubicBezTo>
                  <a:cubicBezTo>
                    <a:pt x="149" y="137"/>
                    <a:pt x="149" y="137"/>
                    <a:pt x="149" y="137"/>
                  </a:cubicBezTo>
                  <a:cubicBezTo>
                    <a:pt x="149" y="137"/>
                    <a:pt x="150" y="137"/>
                    <a:pt x="150" y="138"/>
                  </a:cubicBezTo>
                  <a:cubicBezTo>
                    <a:pt x="150" y="138"/>
                    <a:pt x="151" y="138"/>
                    <a:pt x="152" y="138"/>
                  </a:cubicBezTo>
                  <a:cubicBezTo>
                    <a:pt x="153" y="138"/>
                    <a:pt x="152" y="138"/>
                    <a:pt x="152" y="138"/>
                  </a:cubicBezTo>
                  <a:cubicBezTo>
                    <a:pt x="153" y="138"/>
                    <a:pt x="154" y="139"/>
                    <a:pt x="155" y="139"/>
                  </a:cubicBezTo>
                  <a:cubicBezTo>
                    <a:pt x="155" y="139"/>
                    <a:pt x="154" y="139"/>
                    <a:pt x="155" y="139"/>
                  </a:cubicBezTo>
                  <a:cubicBezTo>
                    <a:pt x="156" y="138"/>
                    <a:pt x="156" y="140"/>
                    <a:pt x="157" y="140"/>
                  </a:cubicBezTo>
                  <a:cubicBezTo>
                    <a:pt x="157" y="140"/>
                    <a:pt x="157" y="140"/>
                    <a:pt x="157" y="140"/>
                  </a:cubicBezTo>
                  <a:cubicBezTo>
                    <a:pt x="158" y="140"/>
                    <a:pt x="158" y="141"/>
                    <a:pt x="158" y="141"/>
                  </a:cubicBezTo>
                  <a:cubicBezTo>
                    <a:pt x="159" y="141"/>
                    <a:pt x="160" y="141"/>
                    <a:pt x="159" y="141"/>
                  </a:cubicBezTo>
                  <a:cubicBezTo>
                    <a:pt x="161" y="142"/>
                    <a:pt x="163" y="144"/>
                    <a:pt x="165" y="144"/>
                  </a:cubicBezTo>
                  <a:cubicBezTo>
                    <a:pt x="165" y="144"/>
                    <a:pt x="166" y="144"/>
                    <a:pt x="165" y="144"/>
                  </a:cubicBezTo>
                  <a:cubicBezTo>
                    <a:pt x="165" y="144"/>
                    <a:pt x="165" y="144"/>
                    <a:pt x="165" y="144"/>
                  </a:cubicBezTo>
                  <a:cubicBezTo>
                    <a:pt x="165" y="144"/>
                    <a:pt x="165" y="144"/>
                    <a:pt x="165" y="144"/>
                  </a:cubicBezTo>
                  <a:cubicBezTo>
                    <a:pt x="165" y="144"/>
                    <a:pt x="166" y="145"/>
                    <a:pt x="166" y="144"/>
                  </a:cubicBezTo>
                  <a:cubicBezTo>
                    <a:pt x="167" y="145"/>
                    <a:pt x="166" y="145"/>
                    <a:pt x="168" y="146"/>
                  </a:cubicBezTo>
                  <a:cubicBezTo>
                    <a:pt x="168" y="146"/>
                    <a:pt x="168" y="146"/>
                    <a:pt x="168" y="147"/>
                  </a:cubicBezTo>
                  <a:cubicBezTo>
                    <a:pt x="169" y="147"/>
                    <a:pt x="169" y="147"/>
                    <a:pt x="169" y="147"/>
                  </a:cubicBezTo>
                  <a:cubicBezTo>
                    <a:pt x="170" y="148"/>
                    <a:pt x="169" y="147"/>
                    <a:pt x="170" y="147"/>
                  </a:cubicBezTo>
                  <a:cubicBezTo>
                    <a:pt x="170" y="148"/>
                    <a:pt x="171" y="148"/>
                    <a:pt x="171" y="148"/>
                  </a:cubicBezTo>
                  <a:cubicBezTo>
                    <a:pt x="171" y="149"/>
                    <a:pt x="171" y="149"/>
                    <a:pt x="171" y="149"/>
                  </a:cubicBezTo>
                  <a:cubicBezTo>
                    <a:pt x="171" y="148"/>
                    <a:pt x="172" y="149"/>
                    <a:pt x="172" y="149"/>
                  </a:cubicBezTo>
                  <a:cubicBezTo>
                    <a:pt x="172" y="149"/>
                    <a:pt x="172" y="149"/>
                    <a:pt x="172" y="149"/>
                  </a:cubicBezTo>
                  <a:cubicBezTo>
                    <a:pt x="172" y="149"/>
                    <a:pt x="172" y="150"/>
                    <a:pt x="173" y="150"/>
                  </a:cubicBezTo>
                  <a:cubicBezTo>
                    <a:pt x="172" y="150"/>
                    <a:pt x="172" y="150"/>
                    <a:pt x="171" y="149"/>
                  </a:cubicBezTo>
                  <a:cubicBezTo>
                    <a:pt x="172" y="150"/>
                    <a:pt x="172" y="150"/>
                    <a:pt x="172" y="150"/>
                  </a:cubicBezTo>
                  <a:cubicBezTo>
                    <a:pt x="172" y="150"/>
                    <a:pt x="173" y="151"/>
                    <a:pt x="173" y="151"/>
                  </a:cubicBezTo>
                  <a:cubicBezTo>
                    <a:pt x="174" y="151"/>
                    <a:pt x="174" y="152"/>
                    <a:pt x="174" y="152"/>
                  </a:cubicBezTo>
                  <a:cubicBezTo>
                    <a:pt x="174" y="152"/>
                    <a:pt x="174" y="152"/>
                    <a:pt x="174" y="152"/>
                  </a:cubicBezTo>
                  <a:cubicBezTo>
                    <a:pt x="174" y="152"/>
                    <a:pt x="174" y="152"/>
                    <a:pt x="174" y="152"/>
                  </a:cubicBezTo>
                  <a:cubicBezTo>
                    <a:pt x="174" y="152"/>
                    <a:pt x="174" y="151"/>
                    <a:pt x="174" y="152"/>
                  </a:cubicBezTo>
                  <a:cubicBezTo>
                    <a:pt x="175" y="153"/>
                    <a:pt x="174" y="152"/>
                    <a:pt x="175" y="153"/>
                  </a:cubicBezTo>
                  <a:cubicBezTo>
                    <a:pt x="175" y="153"/>
                    <a:pt x="175" y="153"/>
                    <a:pt x="175" y="153"/>
                  </a:cubicBezTo>
                  <a:cubicBezTo>
                    <a:pt x="175" y="153"/>
                    <a:pt x="175" y="153"/>
                    <a:pt x="175" y="153"/>
                  </a:cubicBezTo>
                  <a:cubicBezTo>
                    <a:pt x="175" y="153"/>
                    <a:pt x="175" y="153"/>
                    <a:pt x="175" y="153"/>
                  </a:cubicBezTo>
                  <a:cubicBezTo>
                    <a:pt x="175" y="153"/>
                    <a:pt x="175" y="153"/>
                    <a:pt x="175" y="153"/>
                  </a:cubicBezTo>
                  <a:cubicBezTo>
                    <a:pt x="175" y="154"/>
                    <a:pt x="176" y="155"/>
                    <a:pt x="176" y="155"/>
                  </a:cubicBezTo>
                  <a:cubicBezTo>
                    <a:pt x="176" y="155"/>
                    <a:pt x="177" y="156"/>
                    <a:pt x="177" y="156"/>
                  </a:cubicBezTo>
                  <a:cubicBezTo>
                    <a:pt x="177" y="156"/>
                    <a:pt x="177" y="156"/>
                    <a:pt x="177" y="156"/>
                  </a:cubicBezTo>
                  <a:cubicBezTo>
                    <a:pt x="178" y="156"/>
                    <a:pt x="178" y="157"/>
                    <a:pt x="178" y="157"/>
                  </a:cubicBezTo>
                  <a:cubicBezTo>
                    <a:pt x="178" y="157"/>
                    <a:pt x="178" y="157"/>
                    <a:pt x="178" y="157"/>
                  </a:cubicBezTo>
                  <a:cubicBezTo>
                    <a:pt x="178" y="158"/>
                    <a:pt x="179" y="158"/>
                    <a:pt x="179" y="159"/>
                  </a:cubicBezTo>
                  <a:cubicBezTo>
                    <a:pt x="179" y="159"/>
                    <a:pt x="180" y="158"/>
                    <a:pt x="180" y="159"/>
                  </a:cubicBezTo>
                  <a:cubicBezTo>
                    <a:pt x="180" y="160"/>
                    <a:pt x="180" y="161"/>
                    <a:pt x="180" y="160"/>
                  </a:cubicBezTo>
                  <a:cubicBezTo>
                    <a:pt x="180" y="161"/>
                    <a:pt x="181" y="161"/>
                    <a:pt x="181" y="162"/>
                  </a:cubicBezTo>
                  <a:cubicBezTo>
                    <a:pt x="180" y="162"/>
                    <a:pt x="180" y="163"/>
                    <a:pt x="179" y="163"/>
                  </a:cubicBezTo>
                  <a:cubicBezTo>
                    <a:pt x="179" y="163"/>
                    <a:pt x="180" y="163"/>
                    <a:pt x="181" y="163"/>
                  </a:cubicBezTo>
                  <a:cubicBezTo>
                    <a:pt x="181" y="163"/>
                    <a:pt x="182" y="164"/>
                    <a:pt x="182" y="164"/>
                  </a:cubicBezTo>
                  <a:cubicBezTo>
                    <a:pt x="182" y="164"/>
                    <a:pt x="182" y="164"/>
                    <a:pt x="182" y="165"/>
                  </a:cubicBezTo>
                  <a:cubicBezTo>
                    <a:pt x="183" y="167"/>
                    <a:pt x="184" y="169"/>
                    <a:pt x="185" y="170"/>
                  </a:cubicBezTo>
                  <a:cubicBezTo>
                    <a:pt x="185" y="170"/>
                    <a:pt x="185" y="170"/>
                    <a:pt x="185" y="170"/>
                  </a:cubicBezTo>
                  <a:cubicBezTo>
                    <a:pt x="185" y="171"/>
                    <a:pt x="186" y="171"/>
                    <a:pt x="185" y="171"/>
                  </a:cubicBezTo>
                  <a:cubicBezTo>
                    <a:pt x="185" y="171"/>
                    <a:pt x="185" y="171"/>
                    <a:pt x="185" y="171"/>
                  </a:cubicBezTo>
                  <a:cubicBezTo>
                    <a:pt x="185" y="172"/>
                    <a:pt x="185" y="174"/>
                    <a:pt x="186" y="174"/>
                  </a:cubicBezTo>
                  <a:cubicBezTo>
                    <a:pt x="186" y="174"/>
                    <a:pt x="186" y="174"/>
                    <a:pt x="186" y="174"/>
                  </a:cubicBezTo>
                  <a:cubicBezTo>
                    <a:pt x="186" y="174"/>
                    <a:pt x="186" y="175"/>
                    <a:pt x="186" y="176"/>
                  </a:cubicBezTo>
                  <a:cubicBezTo>
                    <a:pt x="186" y="176"/>
                    <a:pt x="186" y="176"/>
                    <a:pt x="186" y="176"/>
                  </a:cubicBezTo>
                  <a:cubicBezTo>
                    <a:pt x="186" y="176"/>
                    <a:pt x="186" y="176"/>
                    <a:pt x="186" y="176"/>
                  </a:cubicBezTo>
                  <a:cubicBezTo>
                    <a:pt x="186" y="177"/>
                    <a:pt x="186" y="177"/>
                    <a:pt x="186" y="177"/>
                  </a:cubicBezTo>
                  <a:cubicBezTo>
                    <a:pt x="187" y="177"/>
                    <a:pt x="187" y="177"/>
                    <a:pt x="187" y="178"/>
                  </a:cubicBezTo>
                  <a:cubicBezTo>
                    <a:pt x="187" y="178"/>
                    <a:pt x="187" y="179"/>
                    <a:pt x="187" y="180"/>
                  </a:cubicBezTo>
                  <a:cubicBezTo>
                    <a:pt x="187" y="181"/>
                    <a:pt x="187" y="181"/>
                    <a:pt x="187" y="181"/>
                  </a:cubicBezTo>
                  <a:cubicBezTo>
                    <a:pt x="187" y="181"/>
                    <a:pt x="187" y="182"/>
                    <a:pt x="187" y="181"/>
                  </a:cubicBezTo>
                  <a:cubicBezTo>
                    <a:pt x="188" y="182"/>
                    <a:pt x="188" y="183"/>
                    <a:pt x="188" y="184"/>
                  </a:cubicBezTo>
                  <a:cubicBezTo>
                    <a:pt x="188" y="186"/>
                    <a:pt x="188" y="189"/>
                    <a:pt x="188" y="192"/>
                  </a:cubicBezTo>
                  <a:cubicBezTo>
                    <a:pt x="188" y="192"/>
                    <a:pt x="188" y="192"/>
                    <a:pt x="188" y="192"/>
                  </a:cubicBezTo>
                  <a:cubicBezTo>
                    <a:pt x="188" y="193"/>
                    <a:pt x="187" y="192"/>
                    <a:pt x="188" y="193"/>
                  </a:cubicBezTo>
                  <a:cubicBezTo>
                    <a:pt x="188" y="193"/>
                    <a:pt x="188" y="193"/>
                    <a:pt x="188" y="193"/>
                  </a:cubicBezTo>
                  <a:cubicBezTo>
                    <a:pt x="188" y="194"/>
                    <a:pt x="188" y="194"/>
                    <a:pt x="188" y="195"/>
                  </a:cubicBezTo>
                  <a:cubicBezTo>
                    <a:pt x="187" y="195"/>
                    <a:pt x="188" y="194"/>
                    <a:pt x="188" y="194"/>
                  </a:cubicBezTo>
                  <a:cubicBezTo>
                    <a:pt x="187" y="194"/>
                    <a:pt x="188" y="196"/>
                    <a:pt x="187" y="196"/>
                  </a:cubicBezTo>
                  <a:cubicBezTo>
                    <a:pt x="187" y="196"/>
                    <a:pt x="188" y="196"/>
                    <a:pt x="188" y="196"/>
                  </a:cubicBezTo>
                  <a:cubicBezTo>
                    <a:pt x="188" y="196"/>
                    <a:pt x="188" y="196"/>
                    <a:pt x="188" y="196"/>
                  </a:cubicBezTo>
                  <a:cubicBezTo>
                    <a:pt x="188" y="197"/>
                    <a:pt x="188" y="195"/>
                    <a:pt x="189" y="196"/>
                  </a:cubicBezTo>
                  <a:cubicBezTo>
                    <a:pt x="189" y="196"/>
                    <a:pt x="189" y="196"/>
                    <a:pt x="189" y="196"/>
                  </a:cubicBezTo>
                  <a:cubicBezTo>
                    <a:pt x="189" y="197"/>
                    <a:pt x="189" y="195"/>
                    <a:pt x="189" y="196"/>
                  </a:cubicBezTo>
                  <a:cubicBezTo>
                    <a:pt x="189" y="197"/>
                    <a:pt x="189" y="197"/>
                    <a:pt x="188" y="197"/>
                  </a:cubicBezTo>
                  <a:cubicBezTo>
                    <a:pt x="188" y="198"/>
                    <a:pt x="188" y="197"/>
                    <a:pt x="187" y="199"/>
                  </a:cubicBezTo>
                  <a:cubicBezTo>
                    <a:pt x="188" y="199"/>
                    <a:pt x="188" y="198"/>
                    <a:pt x="188" y="198"/>
                  </a:cubicBezTo>
                  <a:cubicBezTo>
                    <a:pt x="188" y="199"/>
                    <a:pt x="188" y="199"/>
                    <a:pt x="187" y="200"/>
                  </a:cubicBezTo>
                  <a:cubicBezTo>
                    <a:pt x="187" y="199"/>
                    <a:pt x="187" y="200"/>
                    <a:pt x="187" y="200"/>
                  </a:cubicBezTo>
                  <a:cubicBezTo>
                    <a:pt x="187" y="201"/>
                    <a:pt x="187" y="200"/>
                    <a:pt x="187" y="201"/>
                  </a:cubicBezTo>
                  <a:cubicBezTo>
                    <a:pt x="187" y="201"/>
                    <a:pt x="187" y="202"/>
                    <a:pt x="187" y="201"/>
                  </a:cubicBezTo>
                  <a:cubicBezTo>
                    <a:pt x="186" y="201"/>
                    <a:pt x="187" y="202"/>
                    <a:pt x="186" y="202"/>
                  </a:cubicBezTo>
                  <a:cubicBezTo>
                    <a:pt x="186" y="203"/>
                    <a:pt x="187" y="201"/>
                    <a:pt x="187" y="203"/>
                  </a:cubicBezTo>
                  <a:cubicBezTo>
                    <a:pt x="187" y="202"/>
                    <a:pt x="186" y="204"/>
                    <a:pt x="186" y="203"/>
                  </a:cubicBezTo>
                  <a:cubicBezTo>
                    <a:pt x="186" y="204"/>
                    <a:pt x="186" y="204"/>
                    <a:pt x="186" y="204"/>
                  </a:cubicBezTo>
                  <a:cubicBezTo>
                    <a:pt x="187" y="204"/>
                    <a:pt x="186" y="205"/>
                    <a:pt x="186" y="205"/>
                  </a:cubicBezTo>
                  <a:cubicBezTo>
                    <a:pt x="186" y="205"/>
                    <a:pt x="186" y="205"/>
                    <a:pt x="186" y="205"/>
                  </a:cubicBezTo>
                  <a:cubicBezTo>
                    <a:pt x="186" y="206"/>
                    <a:pt x="186" y="206"/>
                    <a:pt x="186" y="206"/>
                  </a:cubicBezTo>
                  <a:cubicBezTo>
                    <a:pt x="186" y="207"/>
                    <a:pt x="185" y="208"/>
                    <a:pt x="186" y="208"/>
                  </a:cubicBezTo>
                  <a:cubicBezTo>
                    <a:pt x="186" y="208"/>
                    <a:pt x="185" y="209"/>
                    <a:pt x="185" y="209"/>
                  </a:cubicBezTo>
                  <a:cubicBezTo>
                    <a:pt x="185" y="208"/>
                    <a:pt x="186" y="208"/>
                    <a:pt x="185" y="208"/>
                  </a:cubicBezTo>
                  <a:cubicBezTo>
                    <a:pt x="185" y="208"/>
                    <a:pt x="185" y="209"/>
                    <a:pt x="185" y="209"/>
                  </a:cubicBezTo>
                  <a:cubicBezTo>
                    <a:pt x="185" y="209"/>
                    <a:pt x="185" y="209"/>
                    <a:pt x="185" y="209"/>
                  </a:cubicBezTo>
                  <a:cubicBezTo>
                    <a:pt x="185" y="209"/>
                    <a:pt x="185" y="210"/>
                    <a:pt x="184" y="210"/>
                  </a:cubicBezTo>
                  <a:cubicBezTo>
                    <a:pt x="185" y="210"/>
                    <a:pt x="185" y="210"/>
                    <a:pt x="185" y="210"/>
                  </a:cubicBezTo>
                  <a:cubicBezTo>
                    <a:pt x="184" y="211"/>
                    <a:pt x="184" y="211"/>
                    <a:pt x="184" y="211"/>
                  </a:cubicBezTo>
                  <a:cubicBezTo>
                    <a:pt x="184" y="212"/>
                    <a:pt x="185" y="211"/>
                    <a:pt x="184" y="212"/>
                  </a:cubicBezTo>
                  <a:cubicBezTo>
                    <a:pt x="185" y="211"/>
                    <a:pt x="185" y="211"/>
                    <a:pt x="185" y="211"/>
                  </a:cubicBezTo>
                  <a:cubicBezTo>
                    <a:pt x="185" y="211"/>
                    <a:pt x="185" y="212"/>
                    <a:pt x="185" y="212"/>
                  </a:cubicBezTo>
                  <a:cubicBezTo>
                    <a:pt x="184" y="212"/>
                    <a:pt x="184" y="213"/>
                    <a:pt x="184" y="213"/>
                  </a:cubicBezTo>
                  <a:cubicBezTo>
                    <a:pt x="184" y="213"/>
                    <a:pt x="184" y="213"/>
                    <a:pt x="184" y="214"/>
                  </a:cubicBezTo>
                  <a:cubicBezTo>
                    <a:pt x="184" y="213"/>
                    <a:pt x="184" y="213"/>
                    <a:pt x="184" y="213"/>
                  </a:cubicBezTo>
                  <a:cubicBezTo>
                    <a:pt x="184" y="213"/>
                    <a:pt x="184" y="214"/>
                    <a:pt x="184" y="214"/>
                  </a:cubicBezTo>
                  <a:cubicBezTo>
                    <a:pt x="184" y="215"/>
                    <a:pt x="183" y="216"/>
                    <a:pt x="183" y="215"/>
                  </a:cubicBezTo>
                  <a:cubicBezTo>
                    <a:pt x="183" y="215"/>
                    <a:pt x="183" y="216"/>
                    <a:pt x="184" y="216"/>
                  </a:cubicBezTo>
                  <a:cubicBezTo>
                    <a:pt x="183" y="216"/>
                    <a:pt x="183" y="215"/>
                    <a:pt x="183" y="216"/>
                  </a:cubicBezTo>
                  <a:cubicBezTo>
                    <a:pt x="183" y="217"/>
                    <a:pt x="183" y="218"/>
                    <a:pt x="183" y="218"/>
                  </a:cubicBezTo>
                  <a:cubicBezTo>
                    <a:pt x="184" y="218"/>
                    <a:pt x="184" y="218"/>
                    <a:pt x="184" y="218"/>
                  </a:cubicBezTo>
                  <a:cubicBezTo>
                    <a:pt x="184" y="218"/>
                    <a:pt x="184" y="218"/>
                    <a:pt x="184" y="218"/>
                  </a:cubicBezTo>
                  <a:cubicBezTo>
                    <a:pt x="184" y="217"/>
                    <a:pt x="184" y="218"/>
                    <a:pt x="184" y="218"/>
                  </a:cubicBezTo>
                  <a:cubicBezTo>
                    <a:pt x="184" y="219"/>
                    <a:pt x="184" y="219"/>
                    <a:pt x="184" y="219"/>
                  </a:cubicBezTo>
                  <a:cubicBezTo>
                    <a:pt x="184" y="218"/>
                    <a:pt x="183" y="220"/>
                    <a:pt x="182" y="220"/>
                  </a:cubicBezTo>
                  <a:cubicBezTo>
                    <a:pt x="182" y="221"/>
                    <a:pt x="183" y="221"/>
                    <a:pt x="182" y="223"/>
                  </a:cubicBezTo>
                  <a:cubicBezTo>
                    <a:pt x="182" y="222"/>
                    <a:pt x="182" y="223"/>
                    <a:pt x="182" y="222"/>
                  </a:cubicBezTo>
                  <a:cubicBezTo>
                    <a:pt x="182" y="223"/>
                    <a:pt x="181" y="222"/>
                    <a:pt x="181" y="224"/>
                  </a:cubicBezTo>
                  <a:cubicBezTo>
                    <a:pt x="182" y="223"/>
                    <a:pt x="182" y="225"/>
                    <a:pt x="182" y="224"/>
                  </a:cubicBezTo>
                  <a:cubicBezTo>
                    <a:pt x="182" y="224"/>
                    <a:pt x="182" y="223"/>
                    <a:pt x="182" y="223"/>
                  </a:cubicBezTo>
                  <a:cubicBezTo>
                    <a:pt x="182" y="223"/>
                    <a:pt x="183" y="223"/>
                    <a:pt x="183" y="224"/>
                  </a:cubicBezTo>
                  <a:cubicBezTo>
                    <a:pt x="182" y="224"/>
                    <a:pt x="182" y="225"/>
                    <a:pt x="182" y="225"/>
                  </a:cubicBezTo>
                  <a:cubicBezTo>
                    <a:pt x="182" y="225"/>
                    <a:pt x="182" y="224"/>
                    <a:pt x="182" y="224"/>
                  </a:cubicBezTo>
                  <a:cubicBezTo>
                    <a:pt x="181" y="225"/>
                    <a:pt x="182" y="226"/>
                    <a:pt x="181" y="226"/>
                  </a:cubicBezTo>
                  <a:cubicBezTo>
                    <a:pt x="181" y="225"/>
                    <a:pt x="181" y="225"/>
                    <a:pt x="181" y="225"/>
                  </a:cubicBezTo>
                  <a:cubicBezTo>
                    <a:pt x="181" y="226"/>
                    <a:pt x="181" y="226"/>
                    <a:pt x="181" y="226"/>
                  </a:cubicBezTo>
                  <a:cubicBezTo>
                    <a:pt x="181" y="226"/>
                    <a:pt x="181" y="226"/>
                    <a:pt x="181" y="226"/>
                  </a:cubicBezTo>
                  <a:cubicBezTo>
                    <a:pt x="181" y="227"/>
                    <a:pt x="180" y="226"/>
                    <a:pt x="180" y="227"/>
                  </a:cubicBezTo>
                  <a:cubicBezTo>
                    <a:pt x="180" y="228"/>
                    <a:pt x="180" y="228"/>
                    <a:pt x="180" y="228"/>
                  </a:cubicBezTo>
                  <a:cubicBezTo>
                    <a:pt x="181" y="228"/>
                    <a:pt x="181" y="226"/>
                    <a:pt x="181" y="227"/>
                  </a:cubicBezTo>
                  <a:cubicBezTo>
                    <a:pt x="181" y="227"/>
                    <a:pt x="181" y="228"/>
                    <a:pt x="181" y="229"/>
                  </a:cubicBezTo>
                  <a:cubicBezTo>
                    <a:pt x="181" y="228"/>
                    <a:pt x="181" y="228"/>
                    <a:pt x="181" y="228"/>
                  </a:cubicBezTo>
                  <a:cubicBezTo>
                    <a:pt x="181" y="228"/>
                    <a:pt x="182" y="229"/>
                    <a:pt x="181" y="230"/>
                  </a:cubicBezTo>
                  <a:cubicBezTo>
                    <a:pt x="181" y="230"/>
                    <a:pt x="181" y="230"/>
                    <a:pt x="180" y="230"/>
                  </a:cubicBezTo>
                  <a:cubicBezTo>
                    <a:pt x="180" y="231"/>
                    <a:pt x="180" y="232"/>
                    <a:pt x="180" y="233"/>
                  </a:cubicBezTo>
                  <a:cubicBezTo>
                    <a:pt x="180" y="233"/>
                    <a:pt x="179" y="234"/>
                    <a:pt x="180" y="233"/>
                  </a:cubicBezTo>
                  <a:cubicBezTo>
                    <a:pt x="180" y="233"/>
                    <a:pt x="180" y="231"/>
                    <a:pt x="181" y="230"/>
                  </a:cubicBezTo>
                  <a:cubicBezTo>
                    <a:pt x="181" y="231"/>
                    <a:pt x="181" y="229"/>
                    <a:pt x="181" y="229"/>
                  </a:cubicBezTo>
                  <a:cubicBezTo>
                    <a:pt x="181" y="230"/>
                    <a:pt x="182" y="230"/>
                    <a:pt x="182" y="230"/>
                  </a:cubicBezTo>
                  <a:cubicBezTo>
                    <a:pt x="182" y="231"/>
                    <a:pt x="182" y="231"/>
                    <a:pt x="182" y="231"/>
                  </a:cubicBezTo>
                  <a:cubicBezTo>
                    <a:pt x="181" y="231"/>
                    <a:pt x="181" y="231"/>
                    <a:pt x="181" y="231"/>
                  </a:cubicBezTo>
                  <a:cubicBezTo>
                    <a:pt x="181" y="232"/>
                    <a:pt x="180" y="233"/>
                    <a:pt x="180" y="234"/>
                  </a:cubicBezTo>
                  <a:cubicBezTo>
                    <a:pt x="180" y="234"/>
                    <a:pt x="180" y="234"/>
                    <a:pt x="181" y="234"/>
                  </a:cubicBezTo>
                  <a:cubicBezTo>
                    <a:pt x="180" y="235"/>
                    <a:pt x="180" y="237"/>
                    <a:pt x="180" y="238"/>
                  </a:cubicBezTo>
                  <a:cubicBezTo>
                    <a:pt x="180" y="237"/>
                    <a:pt x="179" y="239"/>
                    <a:pt x="179" y="239"/>
                  </a:cubicBezTo>
                  <a:cubicBezTo>
                    <a:pt x="179" y="239"/>
                    <a:pt x="180" y="240"/>
                    <a:pt x="180" y="240"/>
                  </a:cubicBezTo>
                  <a:cubicBezTo>
                    <a:pt x="179" y="240"/>
                    <a:pt x="180" y="240"/>
                    <a:pt x="180" y="241"/>
                  </a:cubicBezTo>
                  <a:cubicBezTo>
                    <a:pt x="180" y="241"/>
                    <a:pt x="179" y="243"/>
                    <a:pt x="179" y="244"/>
                  </a:cubicBezTo>
                  <a:cubicBezTo>
                    <a:pt x="179" y="245"/>
                    <a:pt x="179" y="247"/>
                    <a:pt x="179" y="249"/>
                  </a:cubicBezTo>
                  <a:cubicBezTo>
                    <a:pt x="179" y="249"/>
                    <a:pt x="179" y="249"/>
                    <a:pt x="179" y="250"/>
                  </a:cubicBezTo>
                  <a:cubicBezTo>
                    <a:pt x="179" y="250"/>
                    <a:pt x="179" y="249"/>
                    <a:pt x="179" y="250"/>
                  </a:cubicBezTo>
                  <a:cubicBezTo>
                    <a:pt x="179" y="250"/>
                    <a:pt x="179" y="250"/>
                    <a:pt x="179" y="250"/>
                  </a:cubicBezTo>
                  <a:cubicBezTo>
                    <a:pt x="179" y="250"/>
                    <a:pt x="179" y="252"/>
                    <a:pt x="179" y="253"/>
                  </a:cubicBezTo>
                  <a:cubicBezTo>
                    <a:pt x="179" y="252"/>
                    <a:pt x="179" y="252"/>
                    <a:pt x="179" y="252"/>
                  </a:cubicBezTo>
                  <a:cubicBezTo>
                    <a:pt x="179" y="252"/>
                    <a:pt x="179" y="253"/>
                    <a:pt x="179" y="253"/>
                  </a:cubicBezTo>
                  <a:cubicBezTo>
                    <a:pt x="179" y="253"/>
                    <a:pt x="180" y="253"/>
                    <a:pt x="180" y="253"/>
                  </a:cubicBezTo>
                  <a:cubicBezTo>
                    <a:pt x="180" y="254"/>
                    <a:pt x="180" y="254"/>
                    <a:pt x="180" y="255"/>
                  </a:cubicBezTo>
                  <a:cubicBezTo>
                    <a:pt x="179" y="255"/>
                    <a:pt x="179" y="255"/>
                    <a:pt x="179" y="255"/>
                  </a:cubicBezTo>
                  <a:cubicBezTo>
                    <a:pt x="179" y="256"/>
                    <a:pt x="180" y="257"/>
                    <a:pt x="180" y="258"/>
                  </a:cubicBezTo>
                  <a:cubicBezTo>
                    <a:pt x="180" y="258"/>
                    <a:pt x="180" y="258"/>
                    <a:pt x="180" y="258"/>
                  </a:cubicBezTo>
                  <a:cubicBezTo>
                    <a:pt x="180" y="259"/>
                    <a:pt x="180" y="259"/>
                    <a:pt x="180" y="259"/>
                  </a:cubicBezTo>
                  <a:cubicBezTo>
                    <a:pt x="180" y="259"/>
                    <a:pt x="181" y="260"/>
                    <a:pt x="180" y="260"/>
                  </a:cubicBezTo>
                  <a:cubicBezTo>
                    <a:pt x="180" y="259"/>
                    <a:pt x="181" y="259"/>
                    <a:pt x="181" y="258"/>
                  </a:cubicBezTo>
                  <a:cubicBezTo>
                    <a:pt x="180" y="257"/>
                    <a:pt x="180" y="259"/>
                    <a:pt x="180" y="258"/>
                  </a:cubicBezTo>
                  <a:cubicBezTo>
                    <a:pt x="180" y="258"/>
                    <a:pt x="180" y="257"/>
                    <a:pt x="180" y="256"/>
                  </a:cubicBezTo>
                  <a:cubicBezTo>
                    <a:pt x="180" y="257"/>
                    <a:pt x="180" y="257"/>
                    <a:pt x="180" y="257"/>
                  </a:cubicBezTo>
                  <a:cubicBezTo>
                    <a:pt x="180" y="257"/>
                    <a:pt x="180" y="257"/>
                    <a:pt x="180" y="256"/>
                  </a:cubicBezTo>
                  <a:cubicBezTo>
                    <a:pt x="180" y="257"/>
                    <a:pt x="181" y="257"/>
                    <a:pt x="181" y="257"/>
                  </a:cubicBezTo>
                  <a:cubicBezTo>
                    <a:pt x="181" y="257"/>
                    <a:pt x="181" y="256"/>
                    <a:pt x="181" y="255"/>
                  </a:cubicBezTo>
                  <a:cubicBezTo>
                    <a:pt x="180" y="256"/>
                    <a:pt x="180" y="255"/>
                    <a:pt x="180" y="255"/>
                  </a:cubicBezTo>
                  <a:cubicBezTo>
                    <a:pt x="181" y="255"/>
                    <a:pt x="181" y="254"/>
                    <a:pt x="180" y="253"/>
                  </a:cubicBezTo>
                  <a:cubicBezTo>
                    <a:pt x="180" y="253"/>
                    <a:pt x="181" y="251"/>
                    <a:pt x="181" y="250"/>
                  </a:cubicBezTo>
                  <a:cubicBezTo>
                    <a:pt x="180" y="251"/>
                    <a:pt x="180" y="251"/>
                    <a:pt x="180" y="252"/>
                  </a:cubicBezTo>
                  <a:cubicBezTo>
                    <a:pt x="180" y="251"/>
                    <a:pt x="180" y="251"/>
                    <a:pt x="180" y="250"/>
                  </a:cubicBezTo>
                  <a:cubicBezTo>
                    <a:pt x="180" y="250"/>
                    <a:pt x="180" y="250"/>
                    <a:pt x="180" y="249"/>
                  </a:cubicBezTo>
                  <a:cubicBezTo>
                    <a:pt x="180" y="249"/>
                    <a:pt x="180" y="249"/>
                    <a:pt x="180" y="249"/>
                  </a:cubicBezTo>
                  <a:cubicBezTo>
                    <a:pt x="180" y="248"/>
                    <a:pt x="181" y="248"/>
                    <a:pt x="181" y="247"/>
                  </a:cubicBezTo>
                  <a:cubicBezTo>
                    <a:pt x="181" y="245"/>
                    <a:pt x="181" y="243"/>
                    <a:pt x="181" y="242"/>
                  </a:cubicBezTo>
                  <a:cubicBezTo>
                    <a:pt x="181" y="242"/>
                    <a:pt x="181" y="242"/>
                    <a:pt x="181" y="242"/>
                  </a:cubicBezTo>
                  <a:cubicBezTo>
                    <a:pt x="181" y="241"/>
                    <a:pt x="181" y="239"/>
                    <a:pt x="182" y="238"/>
                  </a:cubicBezTo>
                  <a:cubicBezTo>
                    <a:pt x="182" y="236"/>
                    <a:pt x="183" y="234"/>
                    <a:pt x="182" y="233"/>
                  </a:cubicBezTo>
                  <a:cubicBezTo>
                    <a:pt x="183" y="230"/>
                    <a:pt x="184" y="227"/>
                    <a:pt x="185" y="224"/>
                  </a:cubicBezTo>
                  <a:cubicBezTo>
                    <a:pt x="184" y="224"/>
                    <a:pt x="184" y="224"/>
                    <a:pt x="184" y="224"/>
                  </a:cubicBezTo>
                  <a:cubicBezTo>
                    <a:pt x="185" y="224"/>
                    <a:pt x="184" y="224"/>
                    <a:pt x="184" y="223"/>
                  </a:cubicBezTo>
                  <a:cubicBezTo>
                    <a:pt x="184" y="224"/>
                    <a:pt x="185" y="222"/>
                    <a:pt x="185" y="222"/>
                  </a:cubicBezTo>
                  <a:cubicBezTo>
                    <a:pt x="185" y="221"/>
                    <a:pt x="186" y="219"/>
                    <a:pt x="187" y="217"/>
                  </a:cubicBezTo>
                  <a:cubicBezTo>
                    <a:pt x="186" y="217"/>
                    <a:pt x="186" y="217"/>
                    <a:pt x="186" y="217"/>
                  </a:cubicBezTo>
                  <a:cubicBezTo>
                    <a:pt x="187" y="216"/>
                    <a:pt x="187" y="215"/>
                    <a:pt x="187" y="213"/>
                  </a:cubicBezTo>
                  <a:cubicBezTo>
                    <a:pt x="187" y="213"/>
                    <a:pt x="187" y="212"/>
                    <a:pt x="187" y="212"/>
                  </a:cubicBezTo>
                  <a:cubicBezTo>
                    <a:pt x="188" y="211"/>
                    <a:pt x="188" y="211"/>
                    <a:pt x="189" y="209"/>
                  </a:cubicBezTo>
                  <a:cubicBezTo>
                    <a:pt x="189" y="208"/>
                    <a:pt x="189" y="207"/>
                    <a:pt x="189" y="206"/>
                  </a:cubicBezTo>
                  <a:cubicBezTo>
                    <a:pt x="189" y="205"/>
                    <a:pt x="190" y="203"/>
                    <a:pt x="190" y="202"/>
                  </a:cubicBezTo>
                  <a:cubicBezTo>
                    <a:pt x="190" y="202"/>
                    <a:pt x="191" y="202"/>
                    <a:pt x="191" y="202"/>
                  </a:cubicBezTo>
                  <a:cubicBezTo>
                    <a:pt x="189" y="202"/>
                    <a:pt x="191" y="201"/>
                    <a:pt x="190" y="202"/>
                  </a:cubicBezTo>
                  <a:cubicBezTo>
                    <a:pt x="191" y="199"/>
                    <a:pt x="191" y="197"/>
                    <a:pt x="191" y="194"/>
                  </a:cubicBezTo>
                  <a:cubicBezTo>
                    <a:pt x="191" y="194"/>
                    <a:pt x="191" y="194"/>
                    <a:pt x="191" y="194"/>
                  </a:cubicBezTo>
                  <a:cubicBezTo>
                    <a:pt x="192" y="190"/>
                    <a:pt x="191" y="186"/>
                    <a:pt x="191" y="182"/>
                  </a:cubicBezTo>
                  <a:cubicBezTo>
                    <a:pt x="190" y="183"/>
                    <a:pt x="190" y="183"/>
                    <a:pt x="190" y="183"/>
                  </a:cubicBezTo>
                  <a:cubicBezTo>
                    <a:pt x="190" y="182"/>
                    <a:pt x="190" y="180"/>
                    <a:pt x="191" y="181"/>
                  </a:cubicBezTo>
                  <a:cubicBezTo>
                    <a:pt x="190" y="180"/>
                    <a:pt x="190" y="178"/>
                    <a:pt x="190" y="177"/>
                  </a:cubicBezTo>
                  <a:cubicBezTo>
                    <a:pt x="190" y="176"/>
                    <a:pt x="190" y="176"/>
                    <a:pt x="190" y="175"/>
                  </a:cubicBezTo>
                  <a:cubicBezTo>
                    <a:pt x="189" y="173"/>
                    <a:pt x="189" y="173"/>
                    <a:pt x="188" y="171"/>
                  </a:cubicBezTo>
                  <a:cubicBezTo>
                    <a:pt x="188" y="171"/>
                    <a:pt x="188" y="171"/>
                    <a:pt x="188" y="171"/>
                  </a:cubicBezTo>
                  <a:cubicBezTo>
                    <a:pt x="188" y="170"/>
                    <a:pt x="187" y="168"/>
                    <a:pt x="188" y="169"/>
                  </a:cubicBezTo>
                  <a:cubicBezTo>
                    <a:pt x="187" y="167"/>
                    <a:pt x="186" y="164"/>
                    <a:pt x="185" y="163"/>
                  </a:cubicBezTo>
                  <a:cubicBezTo>
                    <a:pt x="185" y="163"/>
                    <a:pt x="185" y="162"/>
                    <a:pt x="185" y="162"/>
                  </a:cubicBezTo>
                  <a:cubicBezTo>
                    <a:pt x="185" y="162"/>
                    <a:pt x="185" y="161"/>
                    <a:pt x="184" y="161"/>
                  </a:cubicBezTo>
                  <a:cubicBezTo>
                    <a:pt x="185" y="161"/>
                    <a:pt x="185" y="161"/>
                    <a:pt x="185" y="161"/>
                  </a:cubicBezTo>
                  <a:cubicBezTo>
                    <a:pt x="190" y="158"/>
                    <a:pt x="195" y="153"/>
                    <a:pt x="200" y="149"/>
                  </a:cubicBezTo>
                  <a:cubicBezTo>
                    <a:pt x="201" y="149"/>
                    <a:pt x="200" y="149"/>
                    <a:pt x="201" y="148"/>
                  </a:cubicBezTo>
                  <a:cubicBezTo>
                    <a:pt x="206" y="145"/>
                    <a:pt x="212" y="137"/>
                    <a:pt x="216" y="131"/>
                  </a:cubicBezTo>
                  <a:cubicBezTo>
                    <a:pt x="215" y="131"/>
                    <a:pt x="215" y="131"/>
                    <a:pt x="215" y="131"/>
                  </a:cubicBezTo>
                  <a:cubicBezTo>
                    <a:pt x="216" y="130"/>
                    <a:pt x="217" y="128"/>
                    <a:pt x="218" y="127"/>
                  </a:cubicBezTo>
                  <a:cubicBezTo>
                    <a:pt x="218" y="127"/>
                    <a:pt x="218" y="127"/>
                    <a:pt x="218" y="127"/>
                  </a:cubicBezTo>
                  <a:cubicBezTo>
                    <a:pt x="218" y="127"/>
                    <a:pt x="219" y="125"/>
                    <a:pt x="219" y="124"/>
                  </a:cubicBezTo>
                  <a:cubicBezTo>
                    <a:pt x="220" y="124"/>
                    <a:pt x="219" y="124"/>
                    <a:pt x="220" y="123"/>
                  </a:cubicBezTo>
                  <a:cubicBezTo>
                    <a:pt x="220" y="122"/>
                    <a:pt x="220" y="122"/>
                    <a:pt x="220" y="122"/>
                  </a:cubicBezTo>
                  <a:cubicBezTo>
                    <a:pt x="222" y="121"/>
                    <a:pt x="223" y="117"/>
                    <a:pt x="224" y="114"/>
                  </a:cubicBezTo>
                  <a:cubicBezTo>
                    <a:pt x="224" y="114"/>
                    <a:pt x="224" y="115"/>
                    <a:pt x="224" y="114"/>
                  </a:cubicBezTo>
                  <a:cubicBezTo>
                    <a:pt x="226" y="110"/>
                    <a:pt x="227" y="103"/>
                    <a:pt x="228" y="98"/>
                  </a:cubicBezTo>
                  <a:cubicBezTo>
                    <a:pt x="228" y="98"/>
                    <a:pt x="228" y="98"/>
                    <a:pt x="228" y="98"/>
                  </a:cubicBezTo>
                  <a:cubicBezTo>
                    <a:pt x="228" y="97"/>
                    <a:pt x="229" y="96"/>
                    <a:pt x="229" y="94"/>
                  </a:cubicBezTo>
                  <a:cubicBezTo>
                    <a:pt x="229" y="93"/>
                    <a:pt x="229" y="92"/>
                    <a:pt x="229" y="90"/>
                  </a:cubicBezTo>
                  <a:cubicBezTo>
                    <a:pt x="229" y="90"/>
                    <a:pt x="229" y="90"/>
                    <a:pt x="229" y="90"/>
                  </a:cubicBezTo>
                  <a:cubicBezTo>
                    <a:pt x="230" y="89"/>
                    <a:pt x="229" y="88"/>
                    <a:pt x="230" y="87"/>
                  </a:cubicBezTo>
                  <a:cubicBezTo>
                    <a:pt x="230" y="86"/>
                    <a:pt x="230" y="86"/>
                    <a:pt x="230" y="86"/>
                  </a:cubicBezTo>
                  <a:cubicBezTo>
                    <a:pt x="230" y="85"/>
                    <a:pt x="229" y="84"/>
                    <a:pt x="230" y="83"/>
                  </a:cubicBezTo>
                  <a:cubicBezTo>
                    <a:pt x="230" y="83"/>
                    <a:pt x="230" y="83"/>
                    <a:pt x="230" y="83"/>
                  </a:cubicBezTo>
                  <a:cubicBezTo>
                    <a:pt x="230" y="82"/>
                    <a:pt x="230" y="81"/>
                    <a:pt x="230" y="80"/>
                  </a:cubicBezTo>
                  <a:cubicBezTo>
                    <a:pt x="230" y="80"/>
                    <a:pt x="230" y="80"/>
                    <a:pt x="230" y="80"/>
                  </a:cubicBezTo>
                  <a:cubicBezTo>
                    <a:pt x="230" y="78"/>
                    <a:pt x="229" y="77"/>
                    <a:pt x="230" y="77"/>
                  </a:cubicBezTo>
                  <a:cubicBezTo>
                    <a:pt x="229" y="76"/>
                    <a:pt x="230" y="79"/>
                    <a:pt x="229" y="78"/>
                  </a:cubicBezTo>
                  <a:cubicBezTo>
                    <a:pt x="229" y="74"/>
                    <a:pt x="229" y="70"/>
                    <a:pt x="227" y="66"/>
                  </a:cubicBezTo>
                  <a:cubicBezTo>
                    <a:pt x="226" y="63"/>
                    <a:pt x="224" y="59"/>
                    <a:pt x="222" y="56"/>
                  </a:cubicBezTo>
                  <a:cubicBezTo>
                    <a:pt x="222" y="56"/>
                    <a:pt x="221" y="55"/>
                    <a:pt x="221" y="55"/>
                  </a:cubicBezTo>
                  <a:cubicBezTo>
                    <a:pt x="221" y="54"/>
                    <a:pt x="219" y="53"/>
                    <a:pt x="219" y="52"/>
                  </a:cubicBezTo>
                  <a:cubicBezTo>
                    <a:pt x="219" y="52"/>
                    <a:pt x="219" y="52"/>
                    <a:pt x="218" y="52"/>
                  </a:cubicBezTo>
                  <a:cubicBezTo>
                    <a:pt x="218" y="51"/>
                    <a:pt x="218" y="50"/>
                    <a:pt x="217" y="49"/>
                  </a:cubicBezTo>
                  <a:cubicBezTo>
                    <a:pt x="217" y="50"/>
                    <a:pt x="217" y="50"/>
                    <a:pt x="217" y="50"/>
                  </a:cubicBezTo>
                  <a:cubicBezTo>
                    <a:pt x="216" y="48"/>
                    <a:pt x="215" y="47"/>
                    <a:pt x="215" y="46"/>
                  </a:cubicBezTo>
                  <a:cubicBezTo>
                    <a:pt x="215" y="46"/>
                    <a:pt x="215" y="46"/>
                    <a:pt x="215" y="46"/>
                  </a:cubicBezTo>
                  <a:cubicBezTo>
                    <a:pt x="214" y="45"/>
                    <a:pt x="213" y="44"/>
                    <a:pt x="212" y="43"/>
                  </a:cubicBezTo>
                  <a:cubicBezTo>
                    <a:pt x="212" y="43"/>
                    <a:pt x="212" y="43"/>
                    <a:pt x="212" y="43"/>
                  </a:cubicBezTo>
                  <a:cubicBezTo>
                    <a:pt x="211" y="42"/>
                    <a:pt x="212" y="43"/>
                    <a:pt x="211" y="41"/>
                  </a:cubicBezTo>
                  <a:cubicBezTo>
                    <a:pt x="211" y="41"/>
                    <a:pt x="211" y="41"/>
                    <a:pt x="211" y="41"/>
                  </a:cubicBezTo>
                  <a:cubicBezTo>
                    <a:pt x="210" y="40"/>
                    <a:pt x="209" y="37"/>
                    <a:pt x="208" y="35"/>
                  </a:cubicBezTo>
                  <a:cubicBezTo>
                    <a:pt x="208" y="35"/>
                    <a:pt x="208" y="35"/>
                    <a:pt x="208" y="35"/>
                  </a:cubicBezTo>
                  <a:cubicBezTo>
                    <a:pt x="207" y="34"/>
                    <a:pt x="206" y="32"/>
                    <a:pt x="206" y="29"/>
                  </a:cubicBezTo>
                  <a:cubicBezTo>
                    <a:pt x="206" y="29"/>
                    <a:pt x="205" y="30"/>
                    <a:pt x="205" y="28"/>
                  </a:cubicBezTo>
                  <a:cubicBezTo>
                    <a:pt x="205" y="28"/>
                    <a:pt x="206" y="27"/>
                    <a:pt x="206" y="26"/>
                  </a:cubicBezTo>
                  <a:cubicBezTo>
                    <a:pt x="206" y="25"/>
                    <a:pt x="206" y="25"/>
                    <a:pt x="206" y="25"/>
                  </a:cubicBezTo>
                  <a:cubicBezTo>
                    <a:pt x="206" y="24"/>
                    <a:pt x="207" y="23"/>
                    <a:pt x="207" y="23"/>
                  </a:cubicBezTo>
                  <a:cubicBezTo>
                    <a:pt x="208" y="22"/>
                    <a:pt x="209" y="21"/>
                    <a:pt x="209" y="21"/>
                  </a:cubicBezTo>
                  <a:cubicBezTo>
                    <a:pt x="208" y="21"/>
                    <a:pt x="210" y="20"/>
                    <a:pt x="208" y="21"/>
                  </a:cubicBezTo>
                  <a:cubicBezTo>
                    <a:pt x="209" y="20"/>
                    <a:pt x="209" y="20"/>
                    <a:pt x="209" y="20"/>
                  </a:cubicBezTo>
                  <a:cubicBezTo>
                    <a:pt x="209" y="20"/>
                    <a:pt x="208" y="21"/>
                    <a:pt x="208" y="20"/>
                  </a:cubicBezTo>
                  <a:cubicBezTo>
                    <a:pt x="209" y="20"/>
                    <a:pt x="211" y="19"/>
                    <a:pt x="212" y="19"/>
                  </a:cubicBezTo>
                  <a:cubicBezTo>
                    <a:pt x="214" y="19"/>
                    <a:pt x="215" y="20"/>
                    <a:pt x="217" y="21"/>
                  </a:cubicBezTo>
                  <a:cubicBezTo>
                    <a:pt x="216" y="20"/>
                    <a:pt x="217" y="20"/>
                    <a:pt x="217" y="20"/>
                  </a:cubicBezTo>
                  <a:cubicBezTo>
                    <a:pt x="218" y="21"/>
                    <a:pt x="219" y="21"/>
                    <a:pt x="220" y="22"/>
                  </a:cubicBezTo>
                  <a:cubicBezTo>
                    <a:pt x="220" y="22"/>
                    <a:pt x="220" y="22"/>
                    <a:pt x="221" y="22"/>
                  </a:cubicBezTo>
                  <a:cubicBezTo>
                    <a:pt x="221" y="22"/>
                    <a:pt x="221" y="23"/>
                    <a:pt x="222" y="23"/>
                  </a:cubicBezTo>
                  <a:cubicBezTo>
                    <a:pt x="222" y="23"/>
                    <a:pt x="223" y="23"/>
                    <a:pt x="223" y="24"/>
                  </a:cubicBezTo>
                  <a:cubicBezTo>
                    <a:pt x="223" y="24"/>
                    <a:pt x="223" y="24"/>
                    <a:pt x="223" y="24"/>
                  </a:cubicBezTo>
                  <a:cubicBezTo>
                    <a:pt x="224" y="24"/>
                    <a:pt x="224" y="24"/>
                    <a:pt x="224" y="24"/>
                  </a:cubicBezTo>
                  <a:cubicBezTo>
                    <a:pt x="224" y="24"/>
                    <a:pt x="225" y="24"/>
                    <a:pt x="225" y="24"/>
                  </a:cubicBezTo>
                  <a:cubicBezTo>
                    <a:pt x="225" y="24"/>
                    <a:pt x="224" y="23"/>
                    <a:pt x="225" y="24"/>
                  </a:cubicBezTo>
                  <a:cubicBezTo>
                    <a:pt x="225" y="24"/>
                    <a:pt x="225" y="24"/>
                    <a:pt x="225" y="24"/>
                  </a:cubicBezTo>
                  <a:cubicBezTo>
                    <a:pt x="226" y="24"/>
                    <a:pt x="226" y="24"/>
                    <a:pt x="226" y="24"/>
                  </a:cubicBezTo>
                  <a:cubicBezTo>
                    <a:pt x="226" y="24"/>
                    <a:pt x="226" y="24"/>
                    <a:pt x="226" y="24"/>
                  </a:cubicBezTo>
                  <a:cubicBezTo>
                    <a:pt x="226" y="23"/>
                    <a:pt x="226" y="23"/>
                    <a:pt x="226" y="22"/>
                  </a:cubicBezTo>
                  <a:cubicBezTo>
                    <a:pt x="227" y="22"/>
                    <a:pt x="227" y="22"/>
                    <a:pt x="227" y="22"/>
                  </a:cubicBezTo>
                  <a:cubicBezTo>
                    <a:pt x="226" y="22"/>
                    <a:pt x="226" y="22"/>
                    <a:pt x="226" y="22"/>
                  </a:cubicBezTo>
                  <a:cubicBezTo>
                    <a:pt x="226" y="21"/>
                    <a:pt x="226" y="19"/>
                    <a:pt x="227" y="20"/>
                  </a:cubicBezTo>
                  <a:cubicBezTo>
                    <a:pt x="227" y="21"/>
                    <a:pt x="226" y="20"/>
                    <a:pt x="226" y="21"/>
                  </a:cubicBezTo>
                  <a:cubicBezTo>
                    <a:pt x="227" y="20"/>
                    <a:pt x="227" y="19"/>
                    <a:pt x="227" y="17"/>
                  </a:cubicBezTo>
                  <a:cubicBezTo>
                    <a:pt x="227" y="18"/>
                    <a:pt x="227" y="18"/>
                    <a:pt x="227" y="18"/>
                  </a:cubicBezTo>
                  <a:cubicBezTo>
                    <a:pt x="227" y="16"/>
                    <a:pt x="228" y="15"/>
                    <a:pt x="229" y="13"/>
                  </a:cubicBezTo>
                  <a:cubicBezTo>
                    <a:pt x="229" y="13"/>
                    <a:pt x="229" y="13"/>
                    <a:pt x="229" y="14"/>
                  </a:cubicBezTo>
                  <a:cubicBezTo>
                    <a:pt x="229" y="11"/>
                    <a:pt x="232" y="10"/>
                    <a:pt x="233" y="8"/>
                  </a:cubicBezTo>
                  <a:cubicBezTo>
                    <a:pt x="233" y="9"/>
                    <a:pt x="233" y="9"/>
                    <a:pt x="233" y="9"/>
                  </a:cubicBezTo>
                  <a:cubicBezTo>
                    <a:pt x="234" y="8"/>
                    <a:pt x="234" y="8"/>
                    <a:pt x="235" y="8"/>
                  </a:cubicBezTo>
                  <a:cubicBezTo>
                    <a:pt x="235" y="8"/>
                    <a:pt x="236" y="8"/>
                    <a:pt x="237" y="8"/>
                  </a:cubicBezTo>
                  <a:cubicBezTo>
                    <a:pt x="237" y="8"/>
                    <a:pt x="237" y="8"/>
                    <a:pt x="237" y="8"/>
                  </a:cubicBezTo>
                  <a:cubicBezTo>
                    <a:pt x="238" y="8"/>
                    <a:pt x="239" y="8"/>
                    <a:pt x="240" y="8"/>
                  </a:cubicBezTo>
                  <a:cubicBezTo>
                    <a:pt x="241" y="9"/>
                    <a:pt x="243" y="9"/>
                    <a:pt x="244" y="10"/>
                  </a:cubicBezTo>
                  <a:cubicBezTo>
                    <a:pt x="244" y="10"/>
                    <a:pt x="245" y="12"/>
                    <a:pt x="245" y="12"/>
                  </a:cubicBezTo>
                  <a:cubicBezTo>
                    <a:pt x="245" y="12"/>
                    <a:pt x="245" y="12"/>
                    <a:pt x="245" y="12"/>
                  </a:cubicBezTo>
                  <a:cubicBezTo>
                    <a:pt x="245" y="12"/>
                    <a:pt x="246" y="12"/>
                    <a:pt x="246" y="12"/>
                  </a:cubicBezTo>
                  <a:cubicBezTo>
                    <a:pt x="246" y="12"/>
                    <a:pt x="246" y="12"/>
                    <a:pt x="246" y="12"/>
                  </a:cubicBezTo>
                  <a:cubicBezTo>
                    <a:pt x="246" y="12"/>
                    <a:pt x="246" y="13"/>
                    <a:pt x="246" y="13"/>
                  </a:cubicBezTo>
                  <a:cubicBezTo>
                    <a:pt x="247" y="14"/>
                    <a:pt x="247" y="15"/>
                    <a:pt x="248" y="15"/>
                  </a:cubicBezTo>
                  <a:cubicBezTo>
                    <a:pt x="247" y="15"/>
                    <a:pt x="248" y="14"/>
                    <a:pt x="248" y="15"/>
                  </a:cubicBezTo>
                  <a:cubicBezTo>
                    <a:pt x="249" y="17"/>
                    <a:pt x="248" y="16"/>
                    <a:pt x="248" y="17"/>
                  </a:cubicBezTo>
                  <a:cubicBezTo>
                    <a:pt x="249" y="18"/>
                    <a:pt x="249" y="18"/>
                    <a:pt x="249" y="18"/>
                  </a:cubicBezTo>
                  <a:cubicBezTo>
                    <a:pt x="248" y="18"/>
                    <a:pt x="249" y="19"/>
                    <a:pt x="248" y="19"/>
                  </a:cubicBezTo>
                  <a:cubicBezTo>
                    <a:pt x="249" y="19"/>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2"/>
                    <a:pt x="250" y="22"/>
                    <a:pt x="250" y="22"/>
                  </a:cubicBezTo>
                  <a:cubicBezTo>
                    <a:pt x="250" y="23"/>
                    <a:pt x="250" y="23"/>
                    <a:pt x="250" y="23"/>
                  </a:cubicBezTo>
                  <a:cubicBezTo>
                    <a:pt x="251" y="23"/>
                    <a:pt x="251" y="23"/>
                    <a:pt x="251" y="23"/>
                  </a:cubicBezTo>
                  <a:cubicBezTo>
                    <a:pt x="251" y="23"/>
                    <a:pt x="252" y="23"/>
                    <a:pt x="252" y="23"/>
                  </a:cubicBezTo>
                  <a:cubicBezTo>
                    <a:pt x="252" y="23"/>
                    <a:pt x="254" y="23"/>
                    <a:pt x="254" y="24"/>
                  </a:cubicBezTo>
                  <a:cubicBezTo>
                    <a:pt x="256" y="24"/>
                    <a:pt x="258" y="24"/>
                    <a:pt x="259" y="24"/>
                  </a:cubicBezTo>
                  <a:cubicBezTo>
                    <a:pt x="260" y="25"/>
                    <a:pt x="261" y="25"/>
                    <a:pt x="263" y="26"/>
                  </a:cubicBezTo>
                  <a:cubicBezTo>
                    <a:pt x="262" y="26"/>
                    <a:pt x="262" y="26"/>
                    <a:pt x="262" y="25"/>
                  </a:cubicBezTo>
                  <a:cubicBezTo>
                    <a:pt x="263" y="26"/>
                    <a:pt x="263" y="26"/>
                    <a:pt x="264" y="26"/>
                  </a:cubicBezTo>
                  <a:cubicBezTo>
                    <a:pt x="264" y="26"/>
                    <a:pt x="265" y="27"/>
                    <a:pt x="266" y="28"/>
                  </a:cubicBezTo>
                  <a:cubicBezTo>
                    <a:pt x="266" y="29"/>
                    <a:pt x="266" y="29"/>
                    <a:pt x="266" y="29"/>
                  </a:cubicBezTo>
                  <a:cubicBezTo>
                    <a:pt x="266" y="29"/>
                    <a:pt x="266" y="30"/>
                    <a:pt x="266" y="30"/>
                  </a:cubicBezTo>
                  <a:cubicBezTo>
                    <a:pt x="266" y="31"/>
                    <a:pt x="265" y="32"/>
                    <a:pt x="265" y="32"/>
                  </a:cubicBezTo>
                  <a:cubicBezTo>
                    <a:pt x="265" y="32"/>
                    <a:pt x="266" y="31"/>
                    <a:pt x="266" y="32"/>
                  </a:cubicBezTo>
                  <a:cubicBezTo>
                    <a:pt x="266" y="33"/>
                    <a:pt x="264" y="34"/>
                    <a:pt x="263" y="35"/>
                  </a:cubicBezTo>
                  <a:cubicBezTo>
                    <a:pt x="263" y="34"/>
                    <a:pt x="263" y="34"/>
                    <a:pt x="263" y="34"/>
                  </a:cubicBezTo>
                  <a:cubicBezTo>
                    <a:pt x="263" y="35"/>
                    <a:pt x="261" y="36"/>
                    <a:pt x="262" y="36"/>
                  </a:cubicBezTo>
                  <a:cubicBezTo>
                    <a:pt x="261" y="37"/>
                    <a:pt x="260" y="38"/>
                    <a:pt x="260" y="37"/>
                  </a:cubicBezTo>
                  <a:cubicBezTo>
                    <a:pt x="259" y="39"/>
                    <a:pt x="257" y="40"/>
                    <a:pt x="255" y="41"/>
                  </a:cubicBezTo>
                  <a:cubicBezTo>
                    <a:pt x="253" y="42"/>
                    <a:pt x="253" y="42"/>
                    <a:pt x="253" y="42"/>
                  </a:cubicBezTo>
                  <a:cubicBezTo>
                    <a:pt x="255" y="43"/>
                    <a:pt x="255" y="43"/>
                    <a:pt x="255" y="43"/>
                  </a:cubicBezTo>
                  <a:cubicBezTo>
                    <a:pt x="257" y="44"/>
                    <a:pt x="258" y="45"/>
                    <a:pt x="259" y="45"/>
                  </a:cubicBezTo>
                  <a:cubicBezTo>
                    <a:pt x="259" y="45"/>
                    <a:pt x="260" y="46"/>
                    <a:pt x="260" y="46"/>
                  </a:cubicBezTo>
                  <a:cubicBezTo>
                    <a:pt x="259" y="45"/>
                    <a:pt x="259" y="45"/>
                    <a:pt x="259" y="45"/>
                  </a:cubicBezTo>
                  <a:cubicBezTo>
                    <a:pt x="259" y="45"/>
                    <a:pt x="259" y="45"/>
                    <a:pt x="259" y="45"/>
                  </a:cubicBezTo>
                  <a:cubicBezTo>
                    <a:pt x="260" y="46"/>
                    <a:pt x="260" y="46"/>
                    <a:pt x="260" y="45"/>
                  </a:cubicBezTo>
                  <a:cubicBezTo>
                    <a:pt x="262" y="46"/>
                    <a:pt x="261" y="47"/>
                    <a:pt x="263" y="49"/>
                  </a:cubicBezTo>
                  <a:cubicBezTo>
                    <a:pt x="263" y="49"/>
                    <a:pt x="263" y="49"/>
                    <a:pt x="264" y="49"/>
                  </a:cubicBezTo>
                  <a:cubicBezTo>
                    <a:pt x="264" y="50"/>
                    <a:pt x="264" y="50"/>
                    <a:pt x="264" y="51"/>
                  </a:cubicBezTo>
                  <a:cubicBezTo>
                    <a:pt x="264" y="52"/>
                    <a:pt x="264" y="51"/>
                    <a:pt x="265" y="51"/>
                  </a:cubicBezTo>
                  <a:cubicBezTo>
                    <a:pt x="265" y="52"/>
                    <a:pt x="264" y="53"/>
                    <a:pt x="264" y="53"/>
                  </a:cubicBezTo>
                  <a:cubicBezTo>
                    <a:pt x="264" y="53"/>
                    <a:pt x="264" y="54"/>
                    <a:pt x="264" y="54"/>
                  </a:cubicBezTo>
                  <a:cubicBezTo>
                    <a:pt x="264" y="53"/>
                    <a:pt x="263" y="54"/>
                    <a:pt x="263" y="54"/>
                  </a:cubicBezTo>
                  <a:cubicBezTo>
                    <a:pt x="263" y="54"/>
                    <a:pt x="263" y="54"/>
                    <a:pt x="263" y="54"/>
                  </a:cubicBezTo>
                  <a:cubicBezTo>
                    <a:pt x="263" y="54"/>
                    <a:pt x="262" y="55"/>
                    <a:pt x="262" y="55"/>
                  </a:cubicBezTo>
                  <a:cubicBezTo>
                    <a:pt x="262" y="55"/>
                    <a:pt x="263" y="54"/>
                    <a:pt x="263" y="54"/>
                  </a:cubicBezTo>
                  <a:cubicBezTo>
                    <a:pt x="263" y="54"/>
                    <a:pt x="262" y="55"/>
                    <a:pt x="261" y="55"/>
                  </a:cubicBezTo>
                  <a:cubicBezTo>
                    <a:pt x="262" y="55"/>
                    <a:pt x="260" y="56"/>
                    <a:pt x="260" y="56"/>
                  </a:cubicBezTo>
                  <a:cubicBezTo>
                    <a:pt x="259" y="56"/>
                    <a:pt x="259" y="56"/>
                    <a:pt x="258" y="56"/>
                  </a:cubicBezTo>
                  <a:cubicBezTo>
                    <a:pt x="259" y="56"/>
                    <a:pt x="257" y="56"/>
                    <a:pt x="258" y="56"/>
                  </a:cubicBezTo>
                  <a:cubicBezTo>
                    <a:pt x="258" y="56"/>
                    <a:pt x="258" y="56"/>
                    <a:pt x="259" y="56"/>
                  </a:cubicBezTo>
                  <a:cubicBezTo>
                    <a:pt x="258" y="56"/>
                    <a:pt x="259" y="57"/>
                    <a:pt x="257" y="57"/>
                  </a:cubicBezTo>
                  <a:cubicBezTo>
                    <a:pt x="257" y="57"/>
                    <a:pt x="258" y="56"/>
                    <a:pt x="256" y="57"/>
                  </a:cubicBezTo>
                  <a:cubicBezTo>
                    <a:pt x="256" y="57"/>
                    <a:pt x="257" y="57"/>
                    <a:pt x="257" y="57"/>
                  </a:cubicBezTo>
                  <a:cubicBezTo>
                    <a:pt x="255" y="57"/>
                    <a:pt x="255" y="57"/>
                    <a:pt x="255" y="57"/>
                  </a:cubicBezTo>
                  <a:cubicBezTo>
                    <a:pt x="255" y="57"/>
                    <a:pt x="255" y="57"/>
                    <a:pt x="255" y="57"/>
                  </a:cubicBezTo>
                  <a:cubicBezTo>
                    <a:pt x="255" y="57"/>
                    <a:pt x="255" y="57"/>
                    <a:pt x="255" y="57"/>
                  </a:cubicBezTo>
                  <a:cubicBezTo>
                    <a:pt x="255" y="57"/>
                    <a:pt x="253" y="58"/>
                    <a:pt x="252" y="57"/>
                  </a:cubicBezTo>
                  <a:cubicBezTo>
                    <a:pt x="252" y="57"/>
                    <a:pt x="251" y="58"/>
                    <a:pt x="250" y="58"/>
                  </a:cubicBezTo>
                  <a:cubicBezTo>
                    <a:pt x="250" y="58"/>
                    <a:pt x="250" y="58"/>
                    <a:pt x="250" y="58"/>
                  </a:cubicBezTo>
                  <a:cubicBezTo>
                    <a:pt x="249" y="58"/>
                    <a:pt x="248" y="58"/>
                    <a:pt x="247" y="58"/>
                  </a:cubicBezTo>
                  <a:cubicBezTo>
                    <a:pt x="247" y="58"/>
                    <a:pt x="247" y="58"/>
                    <a:pt x="247" y="58"/>
                  </a:cubicBezTo>
                  <a:cubicBezTo>
                    <a:pt x="247" y="58"/>
                    <a:pt x="246" y="58"/>
                    <a:pt x="245" y="57"/>
                  </a:cubicBezTo>
                  <a:cubicBezTo>
                    <a:pt x="244" y="58"/>
                    <a:pt x="244" y="58"/>
                    <a:pt x="244" y="58"/>
                  </a:cubicBezTo>
                  <a:cubicBezTo>
                    <a:pt x="244" y="58"/>
                    <a:pt x="244" y="58"/>
                    <a:pt x="244" y="58"/>
                  </a:cubicBezTo>
                  <a:cubicBezTo>
                    <a:pt x="243" y="58"/>
                    <a:pt x="243" y="58"/>
                    <a:pt x="243" y="58"/>
                  </a:cubicBezTo>
                  <a:cubicBezTo>
                    <a:pt x="243" y="58"/>
                    <a:pt x="243" y="58"/>
                    <a:pt x="243" y="58"/>
                  </a:cubicBezTo>
                  <a:cubicBezTo>
                    <a:pt x="243" y="58"/>
                    <a:pt x="242" y="58"/>
                    <a:pt x="242" y="58"/>
                  </a:cubicBezTo>
                  <a:cubicBezTo>
                    <a:pt x="240" y="57"/>
                    <a:pt x="240" y="57"/>
                    <a:pt x="240" y="57"/>
                  </a:cubicBezTo>
                  <a:cubicBezTo>
                    <a:pt x="241" y="59"/>
                    <a:pt x="241" y="59"/>
                    <a:pt x="241" y="59"/>
                  </a:cubicBezTo>
                  <a:cubicBezTo>
                    <a:pt x="241" y="60"/>
                    <a:pt x="241" y="60"/>
                    <a:pt x="241" y="60"/>
                  </a:cubicBezTo>
                  <a:cubicBezTo>
                    <a:pt x="242" y="62"/>
                    <a:pt x="243" y="64"/>
                    <a:pt x="245" y="66"/>
                  </a:cubicBezTo>
                  <a:cubicBezTo>
                    <a:pt x="245" y="66"/>
                    <a:pt x="244" y="66"/>
                    <a:pt x="245" y="67"/>
                  </a:cubicBezTo>
                  <a:cubicBezTo>
                    <a:pt x="246" y="69"/>
                    <a:pt x="248" y="73"/>
                    <a:pt x="249" y="75"/>
                  </a:cubicBezTo>
                  <a:cubicBezTo>
                    <a:pt x="249" y="74"/>
                    <a:pt x="249" y="75"/>
                    <a:pt x="249" y="75"/>
                  </a:cubicBezTo>
                  <a:cubicBezTo>
                    <a:pt x="249" y="76"/>
                    <a:pt x="250" y="76"/>
                    <a:pt x="250" y="76"/>
                  </a:cubicBezTo>
                  <a:cubicBezTo>
                    <a:pt x="249" y="76"/>
                    <a:pt x="249" y="77"/>
                    <a:pt x="249" y="76"/>
                  </a:cubicBezTo>
                  <a:cubicBezTo>
                    <a:pt x="250" y="78"/>
                    <a:pt x="250" y="81"/>
                    <a:pt x="251" y="82"/>
                  </a:cubicBezTo>
                  <a:cubicBezTo>
                    <a:pt x="251" y="81"/>
                    <a:pt x="251" y="82"/>
                    <a:pt x="251" y="82"/>
                  </a:cubicBezTo>
                  <a:cubicBezTo>
                    <a:pt x="251" y="82"/>
                    <a:pt x="252" y="83"/>
                    <a:pt x="252" y="84"/>
                  </a:cubicBezTo>
                  <a:cubicBezTo>
                    <a:pt x="251" y="85"/>
                    <a:pt x="251" y="85"/>
                    <a:pt x="251" y="85"/>
                  </a:cubicBezTo>
                  <a:cubicBezTo>
                    <a:pt x="252" y="85"/>
                    <a:pt x="252" y="85"/>
                    <a:pt x="252" y="85"/>
                  </a:cubicBezTo>
                  <a:cubicBezTo>
                    <a:pt x="252" y="86"/>
                    <a:pt x="251" y="86"/>
                    <a:pt x="252" y="87"/>
                  </a:cubicBezTo>
                  <a:cubicBezTo>
                    <a:pt x="252" y="87"/>
                    <a:pt x="252" y="87"/>
                    <a:pt x="252" y="87"/>
                  </a:cubicBezTo>
                  <a:cubicBezTo>
                    <a:pt x="252" y="88"/>
                    <a:pt x="252" y="90"/>
                    <a:pt x="253" y="91"/>
                  </a:cubicBezTo>
                  <a:cubicBezTo>
                    <a:pt x="253" y="92"/>
                    <a:pt x="253" y="92"/>
                    <a:pt x="253" y="92"/>
                  </a:cubicBezTo>
                  <a:cubicBezTo>
                    <a:pt x="253" y="93"/>
                    <a:pt x="253" y="94"/>
                    <a:pt x="253" y="93"/>
                  </a:cubicBezTo>
                  <a:cubicBezTo>
                    <a:pt x="253" y="95"/>
                    <a:pt x="253" y="96"/>
                    <a:pt x="253" y="97"/>
                  </a:cubicBezTo>
                  <a:cubicBezTo>
                    <a:pt x="253" y="101"/>
                    <a:pt x="252" y="106"/>
                    <a:pt x="251" y="110"/>
                  </a:cubicBezTo>
                  <a:cubicBezTo>
                    <a:pt x="252" y="110"/>
                    <a:pt x="252" y="110"/>
                    <a:pt x="252" y="110"/>
                  </a:cubicBezTo>
                  <a:cubicBezTo>
                    <a:pt x="252" y="111"/>
                    <a:pt x="251" y="110"/>
                    <a:pt x="251" y="111"/>
                  </a:cubicBezTo>
                  <a:cubicBezTo>
                    <a:pt x="251" y="111"/>
                    <a:pt x="251" y="112"/>
                    <a:pt x="252" y="111"/>
                  </a:cubicBezTo>
                  <a:cubicBezTo>
                    <a:pt x="252" y="113"/>
                    <a:pt x="251" y="113"/>
                    <a:pt x="251" y="114"/>
                  </a:cubicBezTo>
                  <a:cubicBezTo>
                    <a:pt x="250" y="115"/>
                    <a:pt x="251" y="114"/>
                    <a:pt x="251" y="114"/>
                  </a:cubicBezTo>
                  <a:cubicBezTo>
                    <a:pt x="250" y="114"/>
                    <a:pt x="250" y="116"/>
                    <a:pt x="250" y="116"/>
                  </a:cubicBezTo>
                  <a:cubicBezTo>
                    <a:pt x="250" y="117"/>
                    <a:pt x="250" y="116"/>
                    <a:pt x="250" y="116"/>
                  </a:cubicBezTo>
                  <a:cubicBezTo>
                    <a:pt x="250" y="117"/>
                    <a:pt x="250" y="117"/>
                    <a:pt x="250" y="117"/>
                  </a:cubicBezTo>
                  <a:cubicBezTo>
                    <a:pt x="250" y="118"/>
                    <a:pt x="251" y="115"/>
                    <a:pt x="251" y="116"/>
                  </a:cubicBezTo>
                  <a:cubicBezTo>
                    <a:pt x="251" y="117"/>
                    <a:pt x="251" y="117"/>
                    <a:pt x="251" y="117"/>
                  </a:cubicBezTo>
                  <a:cubicBezTo>
                    <a:pt x="251" y="118"/>
                    <a:pt x="252" y="115"/>
                    <a:pt x="252" y="117"/>
                  </a:cubicBezTo>
                  <a:cubicBezTo>
                    <a:pt x="251" y="118"/>
                    <a:pt x="250" y="119"/>
                    <a:pt x="251" y="118"/>
                  </a:cubicBezTo>
                  <a:cubicBezTo>
                    <a:pt x="250" y="120"/>
                    <a:pt x="250" y="118"/>
                    <a:pt x="249" y="121"/>
                  </a:cubicBezTo>
                  <a:cubicBezTo>
                    <a:pt x="249" y="121"/>
                    <a:pt x="249" y="119"/>
                    <a:pt x="250" y="119"/>
                  </a:cubicBezTo>
                  <a:cubicBezTo>
                    <a:pt x="250" y="120"/>
                    <a:pt x="249" y="121"/>
                    <a:pt x="248" y="122"/>
                  </a:cubicBezTo>
                  <a:cubicBezTo>
                    <a:pt x="249" y="121"/>
                    <a:pt x="248" y="122"/>
                    <a:pt x="248" y="123"/>
                  </a:cubicBezTo>
                  <a:cubicBezTo>
                    <a:pt x="248" y="124"/>
                    <a:pt x="248" y="122"/>
                    <a:pt x="248" y="124"/>
                  </a:cubicBezTo>
                  <a:cubicBezTo>
                    <a:pt x="248" y="124"/>
                    <a:pt x="247" y="125"/>
                    <a:pt x="247" y="124"/>
                  </a:cubicBezTo>
                  <a:cubicBezTo>
                    <a:pt x="247" y="124"/>
                    <a:pt x="247" y="125"/>
                    <a:pt x="246" y="126"/>
                  </a:cubicBezTo>
                  <a:cubicBezTo>
                    <a:pt x="246" y="127"/>
                    <a:pt x="247" y="125"/>
                    <a:pt x="247" y="127"/>
                  </a:cubicBezTo>
                  <a:cubicBezTo>
                    <a:pt x="247" y="126"/>
                    <a:pt x="246" y="129"/>
                    <a:pt x="246" y="128"/>
                  </a:cubicBezTo>
                  <a:cubicBezTo>
                    <a:pt x="245" y="128"/>
                    <a:pt x="246" y="128"/>
                    <a:pt x="246" y="128"/>
                  </a:cubicBezTo>
                  <a:cubicBezTo>
                    <a:pt x="246" y="129"/>
                    <a:pt x="244" y="130"/>
                    <a:pt x="245" y="131"/>
                  </a:cubicBezTo>
                  <a:cubicBezTo>
                    <a:pt x="244" y="131"/>
                    <a:pt x="244" y="131"/>
                    <a:pt x="244" y="131"/>
                  </a:cubicBezTo>
                  <a:cubicBezTo>
                    <a:pt x="244" y="132"/>
                    <a:pt x="244" y="132"/>
                    <a:pt x="244" y="132"/>
                  </a:cubicBezTo>
                  <a:cubicBezTo>
                    <a:pt x="244" y="133"/>
                    <a:pt x="243" y="135"/>
                    <a:pt x="243" y="135"/>
                  </a:cubicBezTo>
                  <a:cubicBezTo>
                    <a:pt x="243" y="135"/>
                    <a:pt x="242" y="137"/>
                    <a:pt x="242" y="136"/>
                  </a:cubicBezTo>
                  <a:cubicBezTo>
                    <a:pt x="243" y="135"/>
                    <a:pt x="243" y="135"/>
                    <a:pt x="243" y="134"/>
                  </a:cubicBezTo>
                  <a:cubicBezTo>
                    <a:pt x="243" y="135"/>
                    <a:pt x="242" y="136"/>
                    <a:pt x="242" y="136"/>
                  </a:cubicBezTo>
                  <a:cubicBezTo>
                    <a:pt x="242" y="137"/>
                    <a:pt x="242" y="137"/>
                    <a:pt x="242" y="137"/>
                  </a:cubicBezTo>
                  <a:cubicBezTo>
                    <a:pt x="242" y="137"/>
                    <a:pt x="242" y="138"/>
                    <a:pt x="241" y="138"/>
                  </a:cubicBezTo>
                  <a:cubicBezTo>
                    <a:pt x="241" y="138"/>
                    <a:pt x="242" y="138"/>
                    <a:pt x="241" y="138"/>
                  </a:cubicBezTo>
                  <a:cubicBezTo>
                    <a:pt x="241" y="139"/>
                    <a:pt x="241" y="139"/>
                    <a:pt x="241" y="139"/>
                  </a:cubicBezTo>
                  <a:cubicBezTo>
                    <a:pt x="240" y="140"/>
                    <a:pt x="241" y="139"/>
                    <a:pt x="241" y="141"/>
                  </a:cubicBezTo>
                  <a:cubicBezTo>
                    <a:pt x="241" y="140"/>
                    <a:pt x="241" y="140"/>
                    <a:pt x="241" y="140"/>
                  </a:cubicBezTo>
                  <a:cubicBezTo>
                    <a:pt x="241" y="140"/>
                    <a:pt x="241" y="141"/>
                    <a:pt x="241" y="141"/>
                  </a:cubicBezTo>
                  <a:cubicBezTo>
                    <a:pt x="240" y="142"/>
                    <a:pt x="240" y="142"/>
                    <a:pt x="240" y="142"/>
                  </a:cubicBezTo>
                  <a:cubicBezTo>
                    <a:pt x="239" y="143"/>
                    <a:pt x="240" y="143"/>
                    <a:pt x="239" y="144"/>
                  </a:cubicBezTo>
                  <a:cubicBezTo>
                    <a:pt x="240" y="143"/>
                    <a:pt x="240" y="143"/>
                    <a:pt x="240" y="143"/>
                  </a:cubicBezTo>
                  <a:cubicBezTo>
                    <a:pt x="240" y="142"/>
                    <a:pt x="240" y="144"/>
                    <a:pt x="239" y="145"/>
                  </a:cubicBezTo>
                  <a:cubicBezTo>
                    <a:pt x="239" y="146"/>
                    <a:pt x="238" y="147"/>
                    <a:pt x="239" y="145"/>
                  </a:cubicBezTo>
                  <a:cubicBezTo>
                    <a:pt x="238" y="146"/>
                    <a:pt x="238" y="147"/>
                    <a:pt x="238" y="146"/>
                  </a:cubicBezTo>
                  <a:cubicBezTo>
                    <a:pt x="238" y="148"/>
                    <a:pt x="238" y="146"/>
                    <a:pt x="238" y="147"/>
                  </a:cubicBezTo>
                  <a:cubicBezTo>
                    <a:pt x="238" y="148"/>
                    <a:pt x="237" y="149"/>
                    <a:pt x="237" y="150"/>
                  </a:cubicBezTo>
                  <a:cubicBezTo>
                    <a:pt x="238" y="149"/>
                    <a:pt x="238" y="149"/>
                    <a:pt x="238" y="149"/>
                  </a:cubicBezTo>
                  <a:cubicBezTo>
                    <a:pt x="238" y="150"/>
                    <a:pt x="238" y="150"/>
                    <a:pt x="238" y="150"/>
                  </a:cubicBezTo>
                  <a:cubicBezTo>
                    <a:pt x="238" y="149"/>
                    <a:pt x="238" y="151"/>
                    <a:pt x="238" y="150"/>
                  </a:cubicBezTo>
                  <a:cubicBezTo>
                    <a:pt x="238" y="151"/>
                    <a:pt x="238" y="152"/>
                    <a:pt x="237" y="152"/>
                  </a:cubicBezTo>
                  <a:cubicBezTo>
                    <a:pt x="237" y="150"/>
                    <a:pt x="236" y="154"/>
                    <a:pt x="235" y="153"/>
                  </a:cubicBezTo>
                  <a:cubicBezTo>
                    <a:pt x="234" y="155"/>
                    <a:pt x="236" y="155"/>
                    <a:pt x="234" y="157"/>
                  </a:cubicBezTo>
                  <a:cubicBezTo>
                    <a:pt x="234" y="156"/>
                    <a:pt x="233" y="157"/>
                    <a:pt x="234" y="156"/>
                  </a:cubicBezTo>
                  <a:cubicBezTo>
                    <a:pt x="234" y="157"/>
                    <a:pt x="233" y="157"/>
                    <a:pt x="233" y="158"/>
                  </a:cubicBezTo>
                  <a:cubicBezTo>
                    <a:pt x="233" y="157"/>
                    <a:pt x="232" y="160"/>
                    <a:pt x="234" y="158"/>
                  </a:cubicBezTo>
                  <a:cubicBezTo>
                    <a:pt x="233" y="158"/>
                    <a:pt x="234" y="157"/>
                    <a:pt x="234" y="157"/>
                  </a:cubicBezTo>
                  <a:cubicBezTo>
                    <a:pt x="234" y="158"/>
                    <a:pt x="235" y="157"/>
                    <a:pt x="234" y="158"/>
                  </a:cubicBezTo>
                  <a:cubicBezTo>
                    <a:pt x="233" y="159"/>
                    <a:pt x="233" y="160"/>
                    <a:pt x="233" y="160"/>
                  </a:cubicBezTo>
                  <a:cubicBezTo>
                    <a:pt x="232" y="160"/>
                    <a:pt x="233" y="159"/>
                    <a:pt x="233" y="159"/>
                  </a:cubicBezTo>
                  <a:cubicBezTo>
                    <a:pt x="232" y="161"/>
                    <a:pt x="232" y="161"/>
                    <a:pt x="231" y="162"/>
                  </a:cubicBezTo>
                  <a:cubicBezTo>
                    <a:pt x="232" y="161"/>
                    <a:pt x="232" y="160"/>
                    <a:pt x="232" y="160"/>
                  </a:cubicBezTo>
                  <a:cubicBezTo>
                    <a:pt x="231" y="161"/>
                    <a:pt x="231" y="161"/>
                    <a:pt x="231" y="161"/>
                  </a:cubicBezTo>
                  <a:cubicBezTo>
                    <a:pt x="231" y="161"/>
                    <a:pt x="231" y="161"/>
                    <a:pt x="231" y="161"/>
                  </a:cubicBezTo>
                  <a:cubicBezTo>
                    <a:pt x="230" y="163"/>
                    <a:pt x="230" y="162"/>
                    <a:pt x="229" y="163"/>
                  </a:cubicBezTo>
                  <a:cubicBezTo>
                    <a:pt x="229" y="165"/>
                    <a:pt x="229" y="165"/>
                    <a:pt x="229" y="165"/>
                  </a:cubicBezTo>
                  <a:cubicBezTo>
                    <a:pt x="230" y="164"/>
                    <a:pt x="231" y="162"/>
                    <a:pt x="231" y="162"/>
                  </a:cubicBezTo>
                  <a:cubicBezTo>
                    <a:pt x="230" y="164"/>
                    <a:pt x="230" y="164"/>
                    <a:pt x="229" y="165"/>
                  </a:cubicBezTo>
                  <a:cubicBezTo>
                    <a:pt x="229" y="165"/>
                    <a:pt x="230" y="165"/>
                    <a:pt x="230" y="164"/>
                  </a:cubicBezTo>
                  <a:cubicBezTo>
                    <a:pt x="230" y="165"/>
                    <a:pt x="230" y="166"/>
                    <a:pt x="228" y="167"/>
                  </a:cubicBezTo>
                  <a:cubicBezTo>
                    <a:pt x="228" y="168"/>
                    <a:pt x="228" y="167"/>
                    <a:pt x="228" y="167"/>
                  </a:cubicBezTo>
                  <a:cubicBezTo>
                    <a:pt x="227" y="169"/>
                    <a:pt x="226" y="169"/>
                    <a:pt x="225" y="170"/>
                  </a:cubicBezTo>
                  <a:cubicBezTo>
                    <a:pt x="226" y="170"/>
                    <a:pt x="224" y="172"/>
                    <a:pt x="225" y="171"/>
                  </a:cubicBezTo>
                  <a:cubicBezTo>
                    <a:pt x="225" y="171"/>
                    <a:pt x="227" y="168"/>
                    <a:pt x="228" y="168"/>
                  </a:cubicBezTo>
                  <a:cubicBezTo>
                    <a:pt x="228" y="169"/>
                    <a:pt x="229" y="166"/>
                    <a:pt x="230" y="166"/>
                  </a:cubicBezTo>
                  <a:cubicBezTo>
                    <a:pt x="229" y="167"/>
                    <a:pt x="229" y="168"/>
                    <a:pt x="229" y="168"/>
                  </a:cubicBezTo>
                  <a:cubicBezTo>
                    <a:pt x="229" y="169"/>
                    <a:pt x="228" y="169"/>
                    <a:pt x="228" y="169"/>
                  </a:cubicBezTo>
                  <a:cubicBezTo>
                    <a:pt x="228" y="169"/>
                    <a:pt x="228" y="169"/>
                    <a:pt x="228" y="168"/>
                  </a:cubicBezTo>
                  <a:cubicBezTo>
                    <a:pt x="227" y="170"/>
                    <a:pt x="226" y="171"/>
                    <a:pt x="225" y="172"/>
                  </a:cubicBezTo>
                  <a:cubicBezTo>
                    <a:pt x="224" y="173"/>
                    <a:pt x="225" y="173"/>
                    <a:pt x="225" y="172"/>
                  </a:cubicBezTo>
                  <a:cubicBezTo>
                    <a:pt x="224" y="174"/>
                    <a:pt x="222" y="176"/>
                    <a:pt x="220" y="177"/>
                  </a:cubicBezTo>
                  <a:cubicBezTo>
                    <a:pt x="221" y="176"/>
                    <a:pt x="219" y="178"/>
                    <a:pt x="219" y="178"/>
                  </a:cubicBezTo>
                  <a:cubicBezTo>
                    <a:pt x="219" y="179"/>
                    <a:pt x="219" y="179"/>
                    <a:pt x="219" y="179"/>
                  </a:cubicBezTo>
                  <a:cubicBezTo>
                    <a:pt x="218" y="180"/>
                    <a:pt x="219" y="179"/>
                    <a:pt x="218" y="180"/>
                  </a:cubicBezTo>
                  <a:cubicBezTo>
                    <a:pt x="217" y="181"/>
                    <a:pt x="215" y="182"/>
                    <a:pt x="214" y="183"/>
                  </a:cubicBezTo>
                  <a:cubicBezTo>
                    <a:pt x="212" y="185"/>
                    <a:pt x="210" y="187"/>
                    <a:pt x="208" y="188"/>
                  </a:cubicBezTo>
                  <a:cubicBezTo>
                    <a:pt x="207" y="189"/>
                    <a:pt x="208" y="189"/>
                    <a:pt x="207" y="189"/>
                  </a:cubicBezTo>
                  <a:cubicBezTo>
                    <a:pt x="206" y="190"/>
                    <a:pt x="208" y="188"/>
                    <a:pt x="206" y="190"/>
                  </a:cubicBezTo>
                  <a:cubicBezTo>
                    <a:pt x="207" y="190"/>
                    <a:pt x="207" y="190"/>
                    <a:pt x="207" y="190"/>
                  </a:cubicBezTo>
                  <a:cubicBezTo>
                    <a:pt x="206" y="190"/>
                    <a:pt x="204" y="192"/>
                    <a:pt x="203" y="192"/>
                  </a:cubicBezTo>
                  <a:cubicBezTo>
                    <a:pt x="204" y="192"/>
                    <a:pt x="204" y="192"/>
                    <a:pt x="204" y="192"/>
                  </a:cubicBezTo>
                  <a:cubicBezTo>
                    <a:pt x="203" y="192"/>
                    <a:pt x="203" y="192"/>
                    <a:pt x="203" y="192"/>
                  </a:cubicBezTo>
                  <a:cubicBezTo>
                    <a:pt x="203" y="193"/>
                    <a:pt x="203" y="193"/>
                    <a:pt x="203" y="193"/>
                  </a:cubicBezTo>
                  <a:cubicBezTo>
                    <a:pt x="202" y="194"/>
                    <a:pt x="201" y="194"/>
                    <a:pt x="200" y="195"/>
                  </a:cubicBezTo>
                  <a:cubicBezTo>
                    <a:pt x="201" y="194"/>
                    <a:pt x="201" y="194"/>
                    <a:pt x="201" y="194"/>
                  </a:cubicBezTo>
                  <a:cubicBezTo>
                    <a:pt x="199" y="195"/>
                    <a:pt x="198" y="196"/>
                    <a:pt x="196" y="197"/>
                  </a:cubicBezTo>
                  <a:cubicBezTo>
                    <a:pt x="196" y="198"/>
                    <a:pt x="196" y="198"/>
                    <a:pt x="196" y="198"/>
                  </a:cubicBezTo>
                  <a:cubicBezTo>
                    <a:pt x="195" y="198"/>
                    <a:pt x="195" y="198"/>
                    <a:pt x="195" y="198"/>
                  </a:cubicBezTo>
                  <a:cubicBezTo>
                    <a:pt x="195" y="198"/>
                    <a:pt x="194" y="199"/>
                    <a:pt x="194" y="199"/>
                  </a:cubicBezTo>
                  <a:cubicBezTo>
                    <a:pt x="197" y="198"/>
                    <a:pt x="197" y="198"/>
                    <a:pt x="197" y="198"/>
                  </a:cubicBezTo>
                  <a:cubicBezTo>
                    <a:pt x="197" y="197"/>
                    <a:pt x="196" y="198"/>
                    <a:pt x="196" y="198"/>
                  </a:cubicBezTo>
                  <a:cubicBezTo>
                    <a:pt x="196" y="197"/>
                    <a:pt x="198" y="196"/>
                    <a:pt x="198" y="196"/>
                  </a:cubicBezTo>
                  <a:cubicBezTo>
                    <a:pt x="198" y="197"/>
                    <a:pt x="198" y="197"/>
                    <a:pt x="197" y="197"/>
                  </a:cubicBezTo>
                  <a:cubicBezTo>
                    <a:pt x="197" y="197"/>
                    <a:pt x="198" y="197"/>
                    <a:pt x="199" y="196"/>
                  </a:cubicBezTo>
                  <a:cubicBezTo>
                    <a:pt x="198" y="197"/>
                    <a:pt x="198" y="197"/>
                    <a:pt x="198" y="197"/>
                  </a:cubicBezTo>
                  <a:cubicBezTo>
                    <a:pt x="199" y="197"/>
                    <a:pt x="199" y="196"/>
                    <a:pt x="200" y="196"/>
                  </a:cubicBezTo>
                  <a:cubicBezTo>
                    <a:pt x="200" y="196"/>
                    <a:pt x="201" y="195"/>
                    <a:pt x="200" y="195"/>
                  </a:cubicBezTo>
                  <a:cubicBezTo>
                    <a:pt x="201" y="195"/>
                    <a:pt x="202" y="195"/>
                    <a:pt x="203" y="194"/>
                  </a:cubicBezTo>
                  <a:cubicBezTo>
                    <a:pt x="204" y="193"/>
                    <a:pt x="206" y="192"/>
                    <a:pt x="207" y="191"/>
                  </a:cubicBezTo>
                  <a:cubicBezTo>
                    <a:pt x="206" y="191"/>
                    <a:pt x="205" y="192"/>
                    <a:pt x="204" y="192"/>
                  </a:cubicBezTo>
                  <a:cubicBezTo>
                    <a:pt x="205" y="191"/>
                    <a:pt x="205" y="191"/>
                    <a:pt x="206" y="190"/>
                  </a:cubicBezTo>
                  <a:cubicBezTo>
                    <a:pt x="207" y="190"/>
                    <a:pt x="207" y="190"/>
                    <a:pt x="209" y="190"/>
                  </a:cubicBezTo>
                  <a:cubicBezTo>
                    <a:pt x="209" y="189"/>
                    <a:pt x="209" y="189"/>
                    <a:pt x="209" y="189"/>
                  </a:cubicBezTo>
                  <a:cubicBezTo>
                    <a:pt x="210" y="189"/>
                    <a:pt x="210" y="189"/>
                    <a:pt x="211" y="188"/>
                  </a:cubicBezTo>
                  <a:cubicBezTo>
                    <a:pt x="214" y="186"/>
                    <a:pt x="216" y="184"/>
                    <a:pt x="218" y="182"/>
                  </a:cubicBezTo>
                  <a:cubicBezTo>
                    <a:pt x="218" y="182"/>
                    <a:pt x="218" y="182"/>
                    <a:pt x="218" y="182"/>
                  </a:cubicBezTo>
                  <a:cubicBezTo>
                    <a:pt x="219" y="181"/>
                    <a:pt x="221" y="179"/>
                    <a:pt x="223" y="178"/>
                  </a:cubicBezTo>
                  <a:cubicBezTo>
                    <a:pt x="225" y="176"/>
                    <a:pt x="227" y="173"/>
                    <a:pt x="228" y="172"/>
                  </a:cubicBezTo>
                  <a:cubicBezTo>
                    <a:pt x="231" y="168"/>
                    <a:pt x="234" y="164"/>
                    <a:pt x="236" y="159"/>
                  </a:cubicBezTo>
                  <a:cubicBezTo>
                    <a:pt x="235" y="159"/>
                    <a:pt x="235" y="159"/>
                    <a:pt x="235" y="159"/>
                  </a:cubicBezTo>
                  <a:cubicBezTo>
                    <a:pt x="236" y="159"/>
                    <a:pt x="236" y="159"/>
                    <a:pt x="236" y="158"/>
                  </a:cubicBezTo>
                  <a:cubicBezTo>
                    <a:pt x="236" y="159"/>
                    <a:pt x="237" y="157"/>
                    <a:pt x="237" y="156"/>
                  </a:cubicBezTo>
                  <a:cubicBezTo>
                    <a:pt x="238" y="154"/>
                    <a:pt x="240" y="151"/>
                    <a:pt x="241" y="149"/>
                  </a:cubicBezTo>
                  <a:cubicBezTo>
                    <a:pt x="241" y="149"/>
                    <a:pt x="241" y="149"/>
                    <a:pt x="241" y="149"/>
                  </a:cubicBezTo>
                  <a:cubicBezTo>
                    <a:pt x="242" y="147"/>
                    <a:pt x="243" y="145"/>
                    <a:pt x="243" y="142"/>
                  </a:cubicBezTo>
                  <a:cubicBezTo>
                    <a:pt x="243" y="142"/>
                    <a:pt x="243" y="141"/>
                    <a:pt x="244" y="141"/>
                  </a:cubicBezTo>
                  <a:cubicBezTo>
                    <a:pt x="245" y="139"/>
                    <a:pt x="245" y="139"/>
                    <a:pt x="246" y="137"/>
                  </a:cubicBezTo>
                  <a:cubicBezTo>
                    <a:pt x="246" y="135"/>
                    <a:pt x="247" y="133"/>
                    <a:pt x="248" y="131"/>
                  </a:cubicBezTo>
                  <a:cubicBezTo>
                    <a:pt x="250" y="126"/>
                    <a:pt x="252" y="120"/>
                    <a:pt x="254" y="114"/>
                  </a:cubicBezTo>
                  <a:cubicBezTo>
                    <a:pt x="254" y="114"/>
                    <a:pt x="254" y="114"/>
                    <a:pt x="254" y="114"/>
                  </a:cubicBezTo>
                  <a:cubicBezTo>
                    <a:pt x="256" y="108"/>
                    <a:pt x="256" y="100"/>
                    <a:pt x="256" y="95"/>
                  </a:cubicBezTo>
                  <a:cubicBezTo>
                    <a:pt x="256" y="96"/>
                    <a:pt x="256" y="96"/>
                    <a:pt x="256" y="96"/>
                  </a:cubicBezTo>
                  <a:cubicBezTo>
                    <a:pt x="256" y="94"/>
                    <a:pt x="256" y="92"/>
                    <a:pt x="256" y="92"/>
                  </a:cubicBezTo>
                  <a:cubicBezTo>
                    <a:pt x="256" y="91"/>
                    <a:pt x="256" y="88"/>
                    <a:pt x="255" y="87"/>
                  </a:cubicBezTo>
                  <a:cubicBezTo>
                    <a:pt x="255" y="86"/>
                    <a:pt x="255" y="85"/>
                    <a:pt x="255" y="84"/>
                  </a:cubicBezTo>
                  <a:cubicBezTo>
                    <a:pt x="253" y="77"/>
                    <a:pt x="253" y="77"/>
                    <a:pt x="253" y="77"/>
                  </a:cubicBezTo>
                  <a:cubicBezTo>
                    <a:pt x="253" y="78"/>
                    <a:pt x="253" y="78"/>
                    <a:pt x="253" y="77"/>
                  </a:cubicBezTo>
                  <a:cubicBezTo>
                    <a:pt x="253" y="76"/>
                    <a:pt x="251" y="73"/>
                    <a:pt x="252" y="74"/>
                  </a:cubicBezTo>
                  <a:cubicBezTo>
                    <a:pt x="251" y="71"/>
                    <a:pt x="249" y="66"/>
                    <a:pt x="247" y="64"/>
                  </a:cubicBezTo>
                  <a:cubicBezTo>
                    <a:pt x="247" y="64"/>
                    <a:pt x="247" y="63"/>
                    <a:pt x="247" y="63"/>
                  </a:cubicBezTo>
                  <a:cubicBezTo>
                    <a:pt x="247" y="62"/>
                    <a:pt x="246" y="62"/>
                    <a:pt x="246" y="61"/>
                  </a:cubicBezTo>
                  <a:cubicBezTo>
                    <a:pt x="251" y="62"/>
                    <a:pt x="255" y="60"/>
                    <a:pt x="259" y="59"/>
                  </a:cubicBezTo>
                  <a:cubicBezTo>
                    <a:pt x="261" y="59"/>
                    <a:pt x="263" y="58"/>
                    <a:pt x="265" y="56"/>
                  </a:cubicBezTo>
                  <a:cubicBezTo>
                    <a:pt x="266" y="56"/>
                    <a:pt x="267" y="54"/>
                    <a:pt x="267" y="53"/>
                  </a:cubicBezTo>
                  <a:cubicBezTo>
                    <a:pt x="268" y="52"/>
                    <a:pt x="268" y="50"/>
                    <a:pt x="267" y="49"/>
                  </a:cubicBezTo>
                  <a:cubicBezTo>
                    <a:pt x="266" y="47"/>
                    <a:pt x="264" y="45"/>
                    <a:pt x="263" y="44"/>
                  </a:cubicBezTo>
                  <a:cubicBezTo>
                    <a:pt x="262" y="43"/>
                    <a:pt x="261" y="42"/>
                    <a:pt x="260" y="42"/>
                  </a:cubicBezTo>
                  <a:cubicBezTo>
                    <a:pt x="261" y="41"/>
                    <a:pt x="262" y="40"/>
                    <a:pt x="263" y="40"/>
                  </a:cubicBezTo>
                  <a:cubicBezTo>
                    <a:pt x="263" y="39"/>
                    <a:pt x="264" y="38"/>
                    <a:pt x="264" y="38"/>
                  </a:cubicBezTo>
                  <a:cubicBezTo>
                    <a:pt x="266" y="37"/>
                    <a:pt x="268" y="35"/>
                    <a:pt x="269" y="31"/>
                  </a:cubicBezTo>
                  <a:cubicBezTo>
                    <a:pt x="269" y="29"/>
                    <a:pt x="269" y="27"/>
                    <a:pt x="268" y="26"/>
                  </a:cubicBezTo>
                  <a:close/>
                  <a:moveTo>
                    <a:pt x="25" y="30"/>
                  </a:moveTo>
                  <a:cubicBezTo>
                    <a:pt x="25" y="30"/>
                    <a:pt x="25" y="30"/>
                    <a:pt x="25" y="30"/>
                  </a:cubicBezTo>
                  <a:cubicBezTo>
                    <a:pt x="25" y="30"/>
                    <a:pt x="25" y="30"/>
                    <a:pt x="25" y="30"/>
                  </a:cubicBezTo>
                  <a:cubicBezTo>
                    <a:pt x="25" y="30"/>
                    <a:pt x="25" y="30"/>
                    <a:pt x="25" y="30"/>
                  </a:cubicBezTo>
                  <a:close/>
                  <a:moveTo>
                    <a:pt x="23" y="32"/>
                  </a:moveTo>
                  <a:cubicBezTo>
                    <a:pt x="23" y="32"/>
                    <a:pt x="23" y="32"/>
                    <a:pt x="23" y="32"/>
                  </a:cubicBezTo>
                  <a:cubicBezTo>
                    <a:pt x="23" y="32"/>
                    <a:pt x="23" y="32"/>
                    <a:pt x="23" y="32"/>
                  </a:cubicBezTo>
                  <a:cubicBezTo>
                    <a:pt x="23" y="32"/>
                    <a:pt x="23" y="32"/>
                    <a:pt x="23" y="32"/>
                  </a:cubicBezTo>
                  <a:close/>
                  <a:moveTo>
                    <a:pt x="6" y="32"/>
                  </a:moveTo>
                  <a:cubicBezTo>
                    <a:pt x="6" y="32"/>
                    <a:pt x="6" y="32"/>
                    <a:pt x="6" y="32"/>
                  </a:cubicBezTo>
                  <a:cubicBezTo>
                    <a:pt x="6" y="32"/>
                    <a:pt x="6" y="32"/>
                    <a:pt x="6" y="32"/>
                  </a:cubicBezTo>
                  <a:cubicBezTo>
                    <a:pt x="6" y="32"/>
                    <a:pt x="6" y="32"/>
                    <a:pt x="6" y="32"/>
                  </a:cubicBezTo>
                  <a:close/>
                  <a:moveTo>
                    <a:pt x="5" y="32"/>
                  </a:moveTo>
                  <a:cubicBezTo>
                    <a:pt x="5" y="33"/>
                    <a:pt x="5" y="33"/>
                    <a:pt x="5" y="33"/>
                  </a:cubicBezTo>
                  <a:cubicBezTo>
                    <a:pt x="5" y="33"/>
                    <a:pt x="5" y="33"/>
                    <a:pt x="5" y="33"/>
                  </a:cubicBezTo>
                  <a:cubicBezTo>
                    <a:pt x="5" y="33"/>
                    <a:pt x="5" y="32"/>
                    <a:pt x="5" y="32"/>
                  </a:cubicBezTo>
                  <a:close/>
                  <a:moveTo>
                    <a:pt x="135" y="136"/>
                  </a:moveTo>
                  <a:cubicBezTo>
                    <a:pt x="135" y="136"/>
                    <a:pt x="135" y="136"/>
                    <a:pt x="135" y="136"/>
                  </a:cubicBezTo>
                  <a:cubicBezTo>
                    <a:pt x="135" y="136"/>
                    <a:pt x="135" y="136"/>
                    <a:pt x="135" y="136"/>
                  </a:cubicBezTo>
                  <a:cubicBezTo>
                    <a:pt x="135" y="136"/>
                    <a:pt x="135" y="136"/>
                    <a:pt x="135" y="136"/>
                  </a:cubicBezTo>
                  <a:close/>
                  <a:moveTo>
                    <a:pt x="135" y="136"/>
                  </a:moveTo>
                  <a:cubicBezTo>
                    <a:pt x="135" y="136"/>
                    <a:pt x="135" y="136"/>
                    <a:pt x="135" y="136"/>
                  </a:cubicBezTo>
                  <a:cubicBezTo>
                    <a:pt x="136" y="136"/>
                    <a:pt x="135" y="136"/>
                    <a:pt x="135" y="136"/>
                  </a:cubicBezTo>
                  <a:close/>
                  <a:moveTo>
                    <a:pt x="246" y="12"/>
                  </a:moveTo>
                  <a:cubicBezTo>
                    <a:pt x="246" y="12"/>
                    <a:pt x="246" y="12"/>
                    <a:pt x="246" y="12"/>
                  </a:cubicBezTo>
                  <a:cubicBezTo>
                    <a:pt x="246" y="12"/>
                    <a:pt x="246" y="12"/>
                    <a:pt x="246" y="12"/>
                  </a:cubicBezTo>
                  <a:cubicBezTo>
                    <a:pt x="246" y="12"/>
                    <a:pt x="246" y="12"/>
                    <a:pt x="246" y="12"/>
                  </a:cubicBezTo>
                  <a:close/>
                  <a:moveTo>
                    <a:pt x="246" y="13"/>
                  </a:moveTo>
                  <a:cubicBezTo>
                    <a:pt x="247" y="13"/>
                    <a:pt x="247" y="13"/>
                    <a:pt x="247" y="13"/>
                  </a:cubicBezTo>
                  <a:cubicBezTo>
                    <a:pt x="247" y="13"/>
                    <a:pt x="247" y="13"/>
                    <a:pt x="246"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8" name="Freeform 631"/>
            <p:cNvSpPr>
              <a:spLocks/>
            </p:cNvSpPr>
            <p:nvPr/>
          </p:nvSpPr>
          <p:spPr bwMode="auto">
            <a:xfrm>
              <a:off x="9156312" y="1482462"/>
              <a:ext cx="2668" cy="2668"/>
            </a:xfrm>
            <a:custGeom>
              <a:avLst/>
              <a:gdLst>
                <a:gd name="T0" fmla="*/ 0 w 1"/>
                <a:gd name="T1" fmla="*/ 2668 h 1"/>
                <a:gd name="T2" fmla="*/ 0 w 1"/>
                <a:gd name="T3" fmla="*/ 0 h 1"/>
                <a:gd name="T4" fmla="*/ 0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9" name="Freeform 632"/>
            <p:cNvSpPr>
              <a:spLocks/>
            </p:cNvSpPr>
            <p:nvPr/>
          </p:nvSpPr>
          <p:spPr bwMode="auto">
            <a:xfrm>
              <a:off x="9232363" y="1415752"/>
              <a:ext cx="2668" cy="2668"/>
            </a:xfrm>
            <a:custGeom>
              <a:avLst/>
              <a:gdLst>
                <a:gd name="T0" fmla="*/ 2668 w 1"/>
                <a:gd name="T1" fmla="*/ 0 h 1"/>
                <a:gd name="T2" fmla="*/ 2668 w 1"/>
                <a:gd name="T3" fmla="*/ 0 h 1"/>
                <a:gd name="T4" fmla="*/ 0 w 1"/>
                <a:gd name="T5" fmla="*/ 2668 h 1"/>
                <a:gd name="T6" fmla="*/ 2668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0" name="Freeform 633"/>
            <p:cNvSpPr>
              <a:spLocks/>
            </p:cNvSpPr>
            <p:nvPr/>
          </p:nvSpPr>
          <p:spPr bwMode="auto">
            <a:xfrm>
              <a:off x="9244370" y="1397073"/>
              <a:ext cx="9340" cy="6671"/>
            </a:xfrm>
            <a:custGeom>
              <a:avLst/>
              <a:gdLst>
                <a:gd name="T0" fmla="*/ 9340 w 3"/>
                <a:gd name="T1" fmla="*/ 0 h 2"/>
                <a:gd name="T2" fmla="*/ 0 w 3"/>
                <a:gd name="T3" fmla="*/ 6671 h 2"/>
                <a:gd name="T4" fmla="*/ 934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3" y="0"/>
                  </a:moveTo>
                  <a:cubicBezTo>
                    <a:pt x="2" y="0"/>
                    <a:pt x="1" y="2"/>
                    <a:pt x="0" y="2"/>
                  </a:cubicBezTo>
                  <a:cubicBezTo>
                    <a:pt x="1" y="2"/>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1" name="Freeform 634"/>
            <p:cNvSpPr>
              <a:spLocks/>
            </p:cNvSpPr>
            <p:nvPr/>
          </p:nvSpPr>
          <p:spPr bwMode="auto">
            <a:xfrm>
              <a:off x="9263049" y="1374391"/>
              <a:ext cx="4003" cy="4003"/>
            </a:xfrm>
            <a:custGeom>
              <a:avLst/>
              <a:gdLst>
                <a:gd name="T0" fmla="*/ 0 w 1"/>
                <a:gd name="T1" fmla="*/ 4003 h 1"/>
                <a:gd name="T2" fmla="*/ 4003 w 1"/>
                <a:gd name="T3" fmla="*/ 4003 h 1"/>
                <a:gd name="T4" fmla="*/ 0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1"/>
                    <a:pt x="1" y="1"/>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2" name="Freeform 635"/>
            <p:cNvSpPr>
              <a:spLocks/>
            </p:cNvSpPr>
            <p:nvPr/>
          </p:nvSpPr>
          <p:spPr bwMode="auto">
            <a:xfrm>
              <a:off x="9267052" y="1371722"/>
              <a:ext cx="2668" cy="6671"/>
            </a:xfrm>
            <a:custGeom>
              <a:avLst/>
              <a:gdLst>
                <a:gd name="T0" fmla="*/ 0 w 1"/>
                <a:gd name="T1" fmla="*/ 6671 h 2"/>
                <a:gd name="T2" fmla="*/ 2668 w 1"/>
                <a:gd name="T3" fmla="*/ 0 h 2"/>
                <a:gd name="T4" fmla="*/ 0 w 1"/>
                <a:gd name="T5" fmla="*/ 6671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1" y="1"/>
                    <a:pt x="1" y="1"/>
                    <a:pt x="1" y="0"/>
                  </a:cubicBezTo>
                  <a:cubicBezTo>
                    <a:pt x="1"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3" name="Freeform 636"/>
            <p:cNvSpPr>
              <a:spLocks/>
            </p:cNvSpPr>
            <p:nvPr/>
          </p:nvSpPr>
          <p:spPr bwMode="auto">
            <a:xfrm>
              <a:off x="9288400" y="1323690"/>
              <a:ext cx="4003" cy="6671"/>
            </a:xfrm>
            <a:custGeom>
              <a:avLst/>
              <a:gdLst>
                <a:gd name="T0" fmla="*/ 4003 w 1"/>
                <a:gd name="T1" fmla="*/ 6671 h 2"/>
                <a:gd name="T2" fmla="*/ 4003 w 1"/>
                <a:gd name="T3" fmla="*/ 0 h 2"/>
                <a:gd name="T4" fmla="*/ 4003 w 1"/>
                <a:gd name="T5" fmla="*/ 6671 h 2"/>
                <a:gd name="T6" fmla="*/ 0 60000 65536"/>
                <a:gd name="T7" fmla="*/ 0 60000 65536"/>
                <a:gd name="T8" fmla="*/ 0 60000 65536"/>
              </a:gdLst>
              <a:ahLst/>
              <a:cxnLst>
                <a:cxn ang="T6">
                  <a:pos x="T0" y="T1"/>
                </a:cxn>
                <a:cxn ang="T7">
                  <a:pos x="T2" y="T3"/>
                </a:cxn>
                <a:cxn ang="T8">
                  <a:pos x="T4" y="T5"/>
                </a:cxn>
              </a:cxnLst>
              <a:rect l="0" t="0" r="r" b="b"/>
              <a:pathLst>
                <a:path w="1" h="2">
                  <a:moveTo>
                    <a:pt x="1" y="2"/>
                  </a:moveTo>
                  <a:cubicBezTo>
                    <a:pt x="1" y="1"/>
                    <a:pt x="1" y="1"/>
                    <a:pt x="1" y="0"/>
                  </a:cubicBezTo>
                  <a:cubicBezTo>
                    <a:pt x="1"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4" name="Freeform 637"/>
            <p:cNvSpPr>
              <a:spLocks/>
            </p:cNvSpPr>
            <p:nvPr/>
          </p:nvSpPr>
          <p:spPr bwMode="auto">
            <a:xfrm>
              <a:off x="9301742" y="1305011"/>
              <a:ext cx="0" cy="4003"/>
            </a:xfrm>
            <a:custGeom>
              <a:avLst/>
              <a:gdLst>
                <a:gd name="T0" fmla="*/ 0 h 1"/>
                <a:gd name="T1" fmla="*/ 4003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5" name="Rectangle 638"/>
            <p:cNvSpPr>
              <a:spLocks noChangeArrowheads="1"/>
            </p:cNvSpPr>
            <p:nvPr/>
          </p:nvSpPr>
          <p:spPr bwMode="auto">
            <a:xfrm>
              <a:off x="9380460" y="95811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16" name="Freeform 639"/>
            <p:cNvSpPr>
              <a:spLocks/>
            </p:cNvSpPr>
            <p:nvPr/>
          </p:nvSpPr>
          <p:spPr bwMode="auto">
            <a:xfrm>
              <a:off x="9263049" y="904747"/>
              <a:ext cx="4003" cy="2668"/>
            </a:xfrm>
            <a:custGeom>
              <a:avLst/>
              <a:gdLst>
                <a:gd name="T0" fmla="*/ 4003 w 1"/>
                <a:gd name="T1" fmla="*/ 2668 h 1"/>
                <a:gd name="T2" fmla="*/ 4003 w 1"/>
                <a:gd name="T3" fmla="*/ 0 h 1"/>
                <a:gd name="T4" fmla="*/ 4003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0" y="1"/>
                    <a:pt x="1"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7" name="Freeform 640"/>
            <p:cNvSpPr>
              <a:spLocks/>
            </p:cNvSpPr>
            <p:nvPr/>
          </p:nvSpPr>
          <p:spPr bwMode="auto">
            <a:xfrm>
              <a:off x="9193670" y="939437"/>
              <a:ext cx="4003" cy="0"/>
            </a:xfrm>
            <a:custGeom>
              <a:avLst/>
              <a:gdLst>
                <a:gd name="T0" fmla="*/ 4003 w 3"/>
                <a:gd name="T1" fmla="*/ 4003 w 3"/>
                <a:gd name="T2" fmla="*/ 0 w 3"/>
                <a:gd name="T3" fmla="*/ 4003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8" name="Rectangle 641"/>
            <p:cNvSpPr>
              <a:spLocks noChangeArrowheads="1"/>
            </p:cNvSpPr>
            <p:nvPr/>
          </p:nvSpPr>
          <p:spPr bwMode="auto">
            <a:xfrm>
              <a:off x="8682666" y="939437"/>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19" name="Freeform 642"/>
            <p:cNvSpPr>
              <a:spLocks/>
            </p:cNvSpPr>
            <p:nvPr/>
          </p:nvSpPr>
          <p:spPr bwMode="auto">
            <a:xfrm>
              <a:off x="8682666" y="942105"/>
              <a:ext cx="2668" cy="6671"/>
            </a:xfrm>
            <a:custGeom>
              <a:avLst/>
              <a:gdLst>
                <a:gd name="T0" fmla="*/ 0 w 2"/>
                <a:gd name="T1" fmla="*/ 6671 h 5"/>
                <a:gd name="T2" fmla="*/ 2668 w 2"/>
                <a:gd name="T3" fmla="*/ 0 h 5"/>
                <a:gd name="T4" fmla="*/ 0 w 2"/>
                <a:gd name="T5" fmla="*/ 2668 h 5"/>
                <a:gd name="T6" fmla="*/ 0 w 2"/>
                <a:gd name="T7" fmla="*/ 667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5"/>
                  </a:moveTo>
                  <a:lnTo>
                    <a:pt x="2" y="0"/>
                  </a:lnTo>
                  <a:lnTo>
                    <a:pt x="0" y="2"/>
                  </a:lnTo>
                  <a:lnTo>
                    <a:pt x="0" y="5"/>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0" name="Freeform 643"/>
            <p:cNvSpPr>
              <a:spLocks/>
            </p:cNvSpPr>
            <p:nvPr/>
          </p:nvSpPr>
          <p:spPr bwMode="auto">
            <a:xfrm>
              <a:off x="8738703" y="1279662"/>
              <a:ext cx="6671" cy="6671"/>
            </a:xfrm>
            <a:custGeom>
              <a:avLst/>
              <a:gdLst>
                <a:gd name="T0" fmla="*/ 6671 w 2"/>
                <a:gd name="T1" fmla="*/ 3336 h 2"/>
                <a:gd name="T2" fmla="*/ 3336 w 2"/>
                <a:gd name="T3" fmla="*/ 3336 h 2"/>
                <a:gd name="T4" fmla="*/ 3336 w 2"/>
                <a:gd name="T5" fmla="*/ 3336 h 2"/>
                <a:gd name="T6" fmla="*/ 6671 w 2"/>
                <a:gd name="T7" fmla="*/ 6671 h 2"/>
                <a:gd name="T8" fmla="*/ 6671 w 2"/>
                <a:gd name="T9" fmla="*/ 3336 h 2"/>
                <a:gd name="T10" fmla="*/ 6671 w 2"/>
                <a:gd name="T11" fmla="*/ 333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1"/>
                  </a:moveTo>
                  <a:cubicBezTo>
                    <a:pt x="1" y="1"/>
                    <a:pt x="0" y="0"/>
                    <a:pt x="1" y="1"/>
                  </a:cubicBezTo>
                  <a:cubicBezTo>
                    <a:pt x="1" y="1"/>
                    <a:pt x="1" y="0"/>
                    <a:pt x="1" y="1"/>
                  </a:cubicBezTo>
                  <a:cubicBezTo>
                    <a:pt x="1" y="1"/>
                    <a:pt x="2" y="1"/>
                    <a:pt x="2" y="2"/>
                  </a:cubicBezTo>
                  <a:cubicBezTo>
                    <a:pt x="2" y="2"/>
                    <a:pt x="2" y="1"/>
                    <a:pt x="2" y="1"/>
                  </a:cubicBezTo>
                  <a:cubicBezTo>
                    <a:pt x="2"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1" name="Freeform 644"/>
            <p:cNvSpPr>
              <a:spLocks/>
            </p:cNvSpPr>
            <p:nvPr/>
          </p:nvSpPr>
          <p:spPr bwMode="auto">
            <a:xfrm>
              <a:off x="8622626" y="955447"/>
              <a:ext cx="5337" cy="2668"/>
            </a:xfrm>
            <a:custGeom>
              <a:avLst/>
              <a:gdLst>
                <a:gd name="T0" fmla="*/ 5337 w 4"/>
                <a:gd name="T1" fmla="*/ 2668 h 2"/>
                <a:gd name="T2" fmla="*/ 5337 w 4"/>
                <a:gd name="T3" fmla="*/ 0 h 2"/>
                <a:gd name="T4" fmla="*/ 0 w 4"/>
                <a:gd name="T5" fmla="*/ 0 h 2"/>
                <a:gd name="T6" fmla="*/ 5337 w 4"/>
                <a:gd name="T7" fmla="*/ 2668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4" y="2"/>
                  </a:moveTo>
                  <a:lnTo>
                    <a:pt x="4" y="0"/>
                  </a:lnTo>
                  <a:lnTo>
                    <a:pt x="0" y="0"/>
                  </a:lnTo>
                  <a:lnTo>
                    <a:pt x="4"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2" name="Freeform 645"/>
            <p:cNvSpPr>
              <a:spLocks/>
            </p:cNvSpPr>
            <p:nvPr/>
          </p:nvSpPr>
          <p:spPr bwMode="auto">
            <a:xfrm>
              <a:off x="8615956" y="926094"/>
              <a:ext cx="0" cy="4003"/>
            </a:xfrm>
            <a:custGeom>
              <a:avLst/>
              <a:gdLst>
                <a:gd name="T0" fmla="*/ 4003 h 1"/>
                <a:gd name="T1" fmla="*/ 0 h 1"/>
                <a:gd name="T2" fmla="*/ 0 h 1"/>
                <a:gd name="T3" fmla="*/ 400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3" name="Freeform 646"/>
            <p:cNvSpPr>
              <a:spLocks/>
            </p:cNvSpPr>
            <p:nvPr/>
          </p:nvSpPr>
          <p:spPr bwMode="auto">
            <a:xfrm>
              <a:off x="8729363" y="986134"/>
              <a:ext cx="0" cy="4003"/>
            </a:xfrm>
            <a:custGeom>
              <a:avLst/>
              <a:gdLst>
                <a:gd name="T0" fmla="*/ 0 h 1"/>
                <a:gd name="T1" fmla="*/ 4003 h 1"/>
                <a:gd name="T2" fmla="*/ 400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4" name="Freeform 647"/>
            <p:cNvSpPr>
              <a:spLocks/>
            </p:cNvSpPr>
            <p:nvPr/>
          </p:nvSpPr>
          <p:spPr bwMode="auto">
            <a:xfrm>
              <a:off x="8828095" y="1339701"/>
              <a:ext cx="2668" cy="0"/>
            </a:xfrm>
            <a:custGeom>
              <a:avLst/>
              <a:gdLst>
                <a:gd name="T0" fmla="*/ 2668 w 1"/>
                <a:gd name="T1" fmla="*/ 0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5" name="Freeform 648"/>
            <p:cNvSpPr>
              <a:spLocks/>
            </p:cNvSpPr>
            <p:nvPr/>
          </p:nvSpPr>
          <p:spPr bwMode="auto">
            <a:xfrm>
              <a:off x="8748042" y="1286332"/>
              <a:ext cx="0" cy="2668"/>
            </a:xfrm>
            <a:custGeom>
              <a:avLst/>
              <a:gdLst>
                <a:gd name="T0" fmla="*/ 0 h 1"/>
                <a:gd name="T1" fmla="*/ 2668 h 1"/>
                <a:gd name="T2" fmla="*/ 2668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6" name="Freeform 649"/>
            <p:cNvSpPr>
              <a:spLocks/>
            </p:cNvSpPr>
            <p:nvPr/>
          </p:nvSpPr>
          <p:spPr bwMode="auto">
            <a:xfrm>
              <a:off x="8733366" y="1267653"/>
              <a:ext cx="5337" cy="9340"/>
            </a:xfrm>
            <a:custGeom>
              <a:avLst/>
              <a:gdLst>
                <a:gd name="T0" fmla="*/ 0 w 2"/>
                <a:gd name="T1" fmla="*/ 0 h 3"/>
                <a:gd name="T2" fmla="*/ 5337 w 2"/>
                <a:gd name="T3" fmla="*/ 9340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0"/>
                    <a:pt x="1" y="2"/>
                    <a:pt x="2" y="3"/>
                  </a:cubicBezTo>
                  <a:cubicBezTo>
                    <a:pt x="1" y="2"/>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7" name="Freeform 650"/>
            <p:cNvSpPr>
              <a:spLocks/>
            </p:cNvSpPr>
            <p:nvPr/>
          </p:nvSpPr>
          <p:spPr bwMode="auto">
            <a:xfrm>
              <a:off x="8717356" y="1248974"/>
              <a:ext cx="2668" cy="2668"/>
            </a:xfrm>
            <a:custGeom>
              <a:avLst/>
              <a:gdLst>
                <a:gd name="T0" fmla="*/ 2668 w 1"/>
                <a:gd name="T1" fmla="*/ 2668 h 1"/>
                <a:gd name="T2" fmla="*/ 2668 w 1"/>
                <a:gd name="T3" fmla="*/ 0 h 1"/>
                <a:gd name="T4" fmla="*/ 2668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1" y="0"/>
                    <a:pt x="1" y="0"/>
                  </a:cubicBezTo>
                  <a:cubicBezTo>
                    <a:pt x="0"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8" name="Freeform 651"/>
            <p:cNvSpPr>
              <a:spLocks/>
            </p:cNvSpPr>
            <p:nvPr/>
          </p:nvSpPr>
          <p:spPr bwMode="auto">
            <a:xfrm>
              <a:off x="8717356" y="1244972"/>
              <a:ext cx="2668" cy="4003"/>
            </a:xfrm>
            <a:custGeom>
              <a:avLst/>
              <a:gdLst>
                <a:gd name="T0" fmla="*/ 0 w 1"/>
                <a:gd name="T1" fmla="*/ 0 h 1"/>
                <a:gd name="T2" fmla="*/ 2668 w 1"/>
                <a:gd name="T3" fmla="*/ 400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1"/>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9" name="Freeform 652"/>
            <p:cNvSpPr>
              <a:spLocks/>
            </p:cNvSpPr>
            <p:nvPr/>
          </p:nvSpPr>
          <p:spPr bwMode="auto">
            <a:xfrm>
              <a:off x="8694674" y="1198274"/>
              <a:ext cx="4003" cy="2668"/>
            </a:xfrm>
            <a:custGeom>
              <a:avLst/>
              <a:gdLst>
                <a:gd name="T0" fmla="*/ 4003 w 1"/>
                <a:gd name="T1" fmla="*/ 2668 h 1"/>
                <a:gd name="T2" fmla="*/ 0 w 1"/>
                <a:gd name="T3" fmla="*/ 0 h 1"/>
                <a:gd name="T4" fmla="*/ 4003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1" y="0"/>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0" name="Freeform 653"/>
            <p:cNvSpPr>
              <a:spLocks/>
            </p:cNvSpPr>
            <p:nvPr/>
          </p:nvSpPr>
          <p:spPr bwMode="auto">
            <a:xfrm>
              <a:off x="8692005" y="1175593"/>
              <a:ext cx="0" cy="4003"/>
            </a:xfrm>
            <a:custGeom>
              <a:avLst/>
              <a:gdLst>
                <a:gd name="T0" fmla="*/ 4003 h 1"/>
                <a:gd name="T1" fmla="*/ 4003 h 1"/>
                <a:gd name="T2" fmla="*/ 0 h 1"/>
                <a:gd name="T3" fmla="*/ 400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1" name="Freeform 654"/>
            <p:cNvSpPr>
              <a:spLocks/>
            </p:cNvSpPr>
            <p:nvPr/>
          </p:nvSpPr>
          <p:spPr bwMode="auto">
            <a:xfrm>
              <a:off x="8627963" y="91675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2" name="Freeform 655"/>
            <p:cNvSpPr>
              <a:spLocks/>
            </p:cNvSpPr>
            <p:nvPr/>
          </p:nvSpPr>
          <p:spPr bwMode="auto">
            <a:xfrm>
              <a:off x="8613287" y="1052845"/>
              <a:ext cx="2668" cy="0"/>
            </a:xfrm>
            <a:custGeom>
              <a:avLst/>
              <a:gdLst>
                <a:gd name="T0" fmla="*/ 2668 w 2"/>
                <a:gd name="T1" fmla="*/ 0 w 2"/>
                <a:gd name="T2" fmla="*/ 2668 w 2"/>
                <a:gd name="T3" fmla="*/ 2668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3" name="Freeform 656"/>
            <p:cNvSpPr>
              <a:spLocks noEditPoints="1"/>
            </p:cNvSpPr>
            <p:nvPr/>
          </p:nvSpPr>
          <p:spPr bwMode="auto">
            <a:xfrm>
              <a:off x="8754714" y="1773321"/>
              <a:ext cx="278851" cy="182788"/>
            </a:xfrm>
            <a:custGeom>
              <a:avLst/>
              <a:gdLst>
                <a:gd name="T0" fmla="*/ 12675 w 88"/>
                <a:gd name="T1" fmla="*/ 9455 h 58"/>
                <a:gd name="T2" fmla="*/ 221813 w 88"/>
                <a:gd name="T3" fmla="*/ 75636 h 58"/>
                <a:gd name="T4" fmla="*/ 25350 w 88"/>
                <a:gd name="T5" fmla="*/ 56727 h 58"/>
                <a:gd name="T6" fmla="*/ 9506 w 88"/>
                <a:gd name="T7" fmla="*/ 69333 h 58"/>
                <a:gd name="T8" fmla="*/ 0 w 88"/>
                <a:gd name="T9" fmla="*/ 97697 h 58"/>
                <a:gd name="T10" fmla="*/ 3169 w 88"/>
                <a:gd name="T11" fmla="*/ 107152 h 58"/>
                <a:gd name="T12" fmla="*/ 19013 w 88"/>
                <a:gd name="T13" fmla="*/ 138667 h 58"/>
                <a:gd name="T14" fmla="*/ 28519 w 88"/>
                <a:gd name="T15" fmla="*/ 144970 h 58"/>
                <a:gd name="T16" fmla="*/ 44363 w 88"/>
                <a:gd name="T17" fmla="*/ 154424 h 58"/>
                <a:gd name="T18" fmla="*/ 57038 w 88"/>
                <a:gd name="T19" fmla="*/ 157576 h 58"/>
                <a:gd name="T20" fmla="*/ 72882 w 88"/>
                <a:gd name="T21" fmla="*/ 157576 h 58"/>
                <a:gd name="T22" fmla="*/ 82388 w 88"/>
                <a:gd name="T23" fmla="*/ 157576 h 58"/>
                <a:gd name="T24" fmla="*/ 98232 w 88"/>
                <a:gd name="T25" fmla="*/ 154424 h 58"/>
                <a:gd name="T26" fmla="*/ 110907 w 88"/>
                <a:gd name="T27" fmla="*/ 144970 h 58"/>
                <a:gd name="T28" fmla="*/ 117244 w 88"/>
                <a:gd name="T29" fmla="*/ 141818 h 58"/>
                <a:gd name="T30" fmla="*/ 123582 w 88"/>
                <a:gd name="T31" fmla="*/ 135515 h 58"/>
                <a:gd name="T32" fmla="*/ 136257 w 88"/>
                <a:gd name="T33" fmla="*/ 122909 h 58"/>
                <a:gd name="T34" fmla="*/ 133088 w 88"/>
                <a:gd name="T35" fmla="*/ 132364 h 58"/>
                <a:gd name="T36" fmla="*/ 139426 w 88"/>
                <a:gd name="T37" fmla="*/ 148121 h 58"/>
                <a:gd name="T38" fmla="*/ 145763 w 88"/>
                <a:gd name="T39" fmla="*/ 160727 h 58"/>
                <a:gd name="T40" fmla="*/ 148932 w 88"/>
                <a:gd name="T41" fmla="*/ 163879 h 58"/>
                <a:gd name="T42" fmla="*/ 155269 w 88"/>
                <a:gd name="T43" fmla="*/ 170182 h 58"/>
                <a:gd name="T44" fmla="*/ 158438 w 88"/>
                <a:gd name="T45" fmla="*/ 173333 h 58"/>
                <a:gd name="T46" fmla="*/ 167944 w 88"/>
                <a:gd name="T47" fmla="*/ 179636 h 58"/>
                <a:gd name="T48" fmla="*/ 190126 w 88"/>
                <a:gd name="T49" fmla="*/ 182788 h 58"/>
                <a:gd name="T50" fmla="*/ 202801 w 88"/>
                <a:gd name="T51" fmla="*/ 182788 h 58"/>
                <a:gd name="T52" fmla="*/ 228151 w 88"/>
                <a:gd name="T53" fmla="*/ 173333 h 58"/>
                <a:gd name="T54" fmla="*/ 237657 w 88"/>
                <a:gd name="T55" fmla="*/ 170182 h 58"/>
                <a:gd name="T56" fmla="*/ 237657 w 88"/>
                <a:gd name="T57" fmla="*/ 167030 h 58"/>
                <a:gd name="T58" fmla="*/ 243995 w 88"/>
                <a:gd name="T59" fmla="*/ 163879 h 58"/>
                <a:gd name="T60" fmla="*/ 250332 w 88"/>
                <a:gd name="T61" fmla="*/ 157576 h 58"/>
                <a:gd name="T62" fmla="*/ 256670 w 88"/>
                <a:gd name="T63" fmla="*/ 154424 h 58"/>
                <a:gd name="T64" fmla="*/ 256670 w 88"/>
                <a:gd name="T65" fmla="*/ 148121 h 58"/>
                <a:gd name="T66" fmla="*/ 263007 w 88"/>
                <a:gd name="T67" fmla="*/ 141818 h 58"/>
                <a:gd name="T68" fmla="*/ 263007 w 88"/>
                <a:gd name="T69" fmla="*/ 135515 h 58"/>
                <a:gd name="T70" fmla="*/ 266176 w 88"/>
                <a:gd name="T71" fmla="*/ 129212 h 58"/>
                <a:gd name="T72" fmla="*/ 266176 w 88"/>
                <a:gd name="T73" fmla="*/ 122909 h 58"/>
                <a:gd name="T74" fmla="*/ 266176 w 88"/>
                <a:gd name="T75" fmla="*/ 119758 h 58"/>
                <a:gd name="T76" fmla="*/ 263007 w 88"/>
                <a:gd name="T77" fmla="*/ 116606 h 58"/>
                <a:gd name="T78" fmla="*/ 256670 w 88"/>
                <a:gd name="T79" fmla="*/ 100849 h 58"/>
                <a:gd name="T80" fmla="*/ 253501 w 88"/>
                <a:gd name="T81" fmla="*/ 97697 h 58"/>
                <a:gd name="T82" fmla="*/ 237657 w 88"/>
                <a:gd name="T83" fmla="*/ 85091 h 58"/>
                <a:gd name="T84" fmla="*/ 228151 w 88"/>
                <a:gd name="T85" fmla="*/ 78788 h 58"/>
                <a:gd name="T86" fmla="*/ 231320 w 88"/>
                <a:gd name="T87" fmla="*/ 81939 h 58"/>
                <a:gd name="T88" fmla="*/ 237657 w 88"/>
                <a:gd name="T89" fmla="*/ 85091 h 58"/>
                <a:gd name="T90" fmla="*/ 243995 w 88"/>
                <a:gd name="T91" fmla="*/ 91394 h 58"/>
                <a:gd name="T92" fmla="*/ 263007 w 88"/>
                <a:gd name="T93" fmla="*/ 126061 h 58"/>
                <a:gd name="T94" fmla="*/ 253501 w 88"/>
                <a:gd name="T95" fmla="*/ 148121 h 58"/>
                <a:gd name="T96" fmla="*/ 212307 w 88"/>
                <a:gd name="T97" fmla="*/ 176485 h 58"/>
                <a:gd name="T98" fmla="*/ 193294 w 88"/>
                <a:gd name="T99" fmla="*/ 179636 h 58"/>
                <a:gd name="T100" fmla="*/ 167944 w 88"/>
                <a:gd name="T101" fmla="*/ 173333 h 58"/>
                <a:gd name="T102" fmla="*/ 136257 w 88"/>
                <a:gd name="T103" fmla="*/ 126061 h 58"/>
                <a:gd name="T104" fmla="*/ 129919 w 88"/>
                <a:gd name="T105" fmla="*/ 126061 h 58"/>
                <a:gd name="T106" fmla="*/ 101400 w 88"/>
                <a:gd name="T107" fmla="*/ 148121 h 58"/>
                <a:gd name="T108" fmla="*/ 9506 w 88"/>
                <a:gd name="T109" fmla="*/ 116606 h 58"/>
                <a:gd name="T110" fmla="*/ 3169 w 88"/>
                <a:gd name="T111" fmla="*/ 88242 h 58"/>
                <a:gd name="T112" fmla="*/ 72882 w 88"/>
                <a:gd name="T113" fmla="*/ 44121 h 58"/>
                <a:gd name="T114" fmla="*/ 256670 w 88"/>
                <a:gd name="T115" fmla="*/ 97697 h 58"/>
                <a:gd name="T116" fmla="*/ 266176 w 88"/>
                <a:gd name="T117" fmla="*/ 113455 h 58"/>
                <a:gd name="T118" fmla="*/ 263007 w 88"/>
                <a:gd name="T119" fmla="*/ 138667 h 58"/>
                <a:gd name="T120" fmla="*/ 133088 w 88"/>
                <a:gd name="T121" fmla="*/ 132364 h 58"/>
                <a:gd name="T122" fmla="*/ 44363 w 88"/>
                <a:gd name="T123" fmla="*/ 154424 h 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8" h="58">
                  <a:moveTo>
                    <a:pt x="85" y="12"/>
                  </a:moveTo>
                  <a:cubicBezTo>
                    <a:pt x="87" y="13"/>
                    <a:pt x="88" y="15"/>
                    <a:pt x="88" y="17"/>
                  </a:cubicBezTo>
                  <a:cubicBezTo>
                    <a:pt x="88" y="19"/>
                    <a:pt x="86" y="20"/>
                    <a:pt x="84" y="20"/>
                  </a:cubicBezTo>
                  <a:cubicBezTo>
                    <a:pt x="82" y="19"/>
                    <a:pt x="81" y="17"/>
                    <a:pt x="81" y="15"/>
                  </a:cubicBezTo>
                  <a:cubicBezTo>
                    <a:pt x="81" y="13"/>
                    <a:pt x="83" y="12"/>
                    <a:pt x="85" y="12"/>
                  </a:cubicBezTo>
                  <a:close/>
                  <a:moveTo>
                    <a:pt x="4" y="3"/>
                  </a:moveTo>
                  <a:cubicBezTo>
                    <a:pt x="4" y="5"/>
                    <a:pt x="5" y="7"/>
                    <a:pt x="7" y="7"/>
                  </a:cubicBezTo>
                  <a:cubicBezTo>
                    <a:pt x="9" y="7"/>
                    <a:pt x="11" y="6"/>
                    <a:pt x="11" y="4"/>
                  </a:cubicBezTo>
                  <a:cubicBezTo>
                    <a:pt x="11" y="2"/>
                    <a:pt x="10" y="0"/>
                    <a:pt x="8" y="0"/>
                  </a:cubicBezTo>
                  <a:cubicBezTo>
                    <a:pt x="6" y="0"/>
                    <a:pt x="4" y="1"/>
                    <a:pt x="4" y="3"/>
                  </a:cubicBezTo>
                  <a:close/>
                  <a:moveTo>
                    <a:pt x="70" y="24"/>
                  </a:moveTo>
                  <a:cubicBezTo>
                    <a:pt x="70" y="24"/>
                    <a:pt x="71" y="24"/>
                    <a:pt x="70" y="24"/>
                  </a:cubicBezTo>
                  <a:cubicBezTo>
                    <a:pt x="70" y="24"/>
                    <a:pt x="70" y="24"/>
                    <a:pt x="70" y="24"/>
                  </a:cubicBezTo>
                  <a:close/>
                  <a:moveTo>
                    <a:pt x="23" y="14"/>
                  </a:moveTo>
                  <a:cubicBezTo>
                    <a:pt x="21" y="14"/>
                    <a:pt x="18" y="15"/>
                    <a:pt x="16" y="15"/>
                  </a:cubicBezTo>
                  <a:cubicBezTo>
                    <a:pt x="16" y="15"/>
                    <a:pt x="16" y="15"/>
                    <a:pt x="15" y="15"/>
                  </a:cubicBezTo>
                  <a:cubicBezTo>
                    <a:pt x="13" y="15"/>
                    <a:pt x="10" y="16"/>
                    <a:pt x="8" y="18"/>
                  </a:cubicBezTo>
                  <a:cubicBezTo>
                    <a:pt x="8" y="18"/>
                    <a:pt x="8" y="18"/>
                    <a:pt x="8" y="18"/>
                  </a:cubicBezTo>
                  <a:cubicBezTo>
                    <a:pt x="8" y="18"/>
                    <a:pt x="7" y="18"/>
                    <a:pt x="7" y="19"/>
                  </a:cubicBezTo>
                  <a:cubicBezTo>
                    <a:pt x="7" y="19"/>
                    <a:pt x="7" y="19"/>
                    <a:pt x="7" y="19"/>
                  </a:cubicBezTo>
                  <a:cubicBezTo>
                    <a:pt x="7" y="19"/>
                    <a:pt x="6" y="19"/>
                    <a:pt x="6" y="19"/>
                  </a:cubicBezTo>
                  <a:cubicBezTo>
                    <a:pt x="6" y="20"/>
                    <a:pt x="6" y="20"/>
                    <a:pt x="5" y="20"/>
                  </a:cubicBezTo>
                  <a:cubicBezTo>
                    <a:pt x="5" y="20"/>
                    <a:pt x="5" y="20"/>
                    <a:pt x="5" y="20"/>
                  </a:cubicBezTo>
                  <a:cubicBezTo>
                    <a:pt x="4" y="20"/>
                    <a:pt x="4" y="21"/>
                    <a:pt x="3" y="22"/>
                  </a:cubicBezTo>
                  <a:cubicBezTo>
                    <a:pt x="3" y="22"/>
                    <a:pt x="3" y="22"/>
                    <a:pt x="3" y="22"/>
                  </a:cubicBezTo>
                  <a:cubicBezTo>
                    <a:pt x="2" y="24"/>
                    <a:pt x="1" y="26"/>
                    <a:pt x="0" y="28"/>
                  </a:cubicBezTo>
                  <a:cubicBezTo>
                    <a:pt x="1" y="28"/>
                    <a:pt x="1" y="28"/>
                    <a:pt x="1" y="28"/>
                  </a:cubicBezTo>
                  <a:cubicBezTo>
                    <a:pt x="0" y="28"/>
                    <a:pt x="0" y="28"/>
                    <a:pt x="0" y="29"/>
                  </a:cubicBezTo>
                  <a:cubicBezTo>
                    <a:pt x="0" y="29"/>
                    <a:pt x="0" y="30"/>
                    <a:pt x="0" y="31"/>
                  </a:cubicBezTo>
                  <a:cubicBezTo>
                    <a:pt x="0" y="31"/>
                    <a:pt x="0" y="31"/>
                    <a:pt x="0" y="31"/>
                  </a:cubicBezTo>
                  <a:cubicBezTo>
                    <a:pt x="0" y="31"/>
                    <a:pt x="0" y="31"/>
                    <a:pt x="0" y="32"/>
                  </a:cubicBezTo>
                  <a:cubicBezTo>
                    <a:pt x="0" y="32"/>
                    <a:pt x="0" y="32"/>
                    <a:pt x="0" y="32"/>
                  </a:cubicBezTo>
                  <a:cubicBezTo>
                    <a:pt x="0" y="32"/>
                    <a:pt x="0" y="33"/>
                    <a:pt x="0" y="33"/>
                  </a:cubicBezTo>
                  <a:cubicBezTo>
                    <a:pt x="0" y="33"/>
                    <a:pt x="0" y="33"/>
                    <a:pt x="0" y="33"/>
                  </a:cubicBezTo>
                  <a:cubicBezTo>
                    <a:pt x="0" y="33"/>
                    <a:pt x="0" y="34"/>
                    <a:pt x="1" y="34"/>
                  </a:cubicBezTo>
                  <a:cubicBezTo>
                    <a:pt x="1" y="34"/>
                    <a:pt x="1" y="34"/>
                    <a:pt x="1" y="34"/>
                  </a:cubicBezTo>
                  <a:cubicBezTo>
                    <a:pt x="1" y="35"/>
                    <a:pt x="1" y="35"/>
                    <a:pt x="1" y="35"/>
                  </a:cubicBezTo>
                  <a:cubicBezTo>
                    <a:pt x="1" y="35"/>
                    <a:pt x="1" y="34"/>
                    <a:pt x="1" y="35"/>
                  </a:cubicBezTo>
                  <a:cubicBezTo>
                    <a:pt x="1" y="37"/>
                    <a:pt x="3" y="40"/>
                    <a:pt x="4" y="42"/>
                  </a:cubicBezTo>
                  <a:cubicBezTo>
                    <a:pt x="5" y="42"/>
                    <a:pt x="5" y="42"/>
                    <a:pt x="5" y="42"/>
                  </a:cubicBezTo>
                  <a:cubicBezTo>
                    <a:pt x="5" y="43"/>
                    <a:pt x="5" y="43"/>
                    <a:pt x="6" y="43"/>
                  </a:cubicBezTo>
                  <a:cubicBezTo>
                    <a:pt x="6" y="43"/>
                    <a:pt x="6" y="44"/>
                    <a:pt x="6" y="44"/>
                  </a:cubicBezTo>
                  <a:cubicBezTo>
                    <a:pt x="6" y="44"/>
                    <a:pt x="6" y="44"/>
                    <a:pt x="7" y="44"/>
                  </a:cubicBezTo>
                  <a:cubicBezTo>
                    <a:pt x="6" y="44"/>
                    <a:pt x="6" y="44"/>
                    <a:pt x="6" y="44"/>
                  </a:cubicBezTo>
                  <a:cubicBezTo>
                    <a:pt x="7" y="45"/>
                    <a:pt x="7" y="45"/>
                    <a:pt x="8" y="45"/>
                  </a:cubicBezTo>
                  <a:cubicBezTo>
                    <a:pt x="8" y="45"/>
                    <a:pt x="7" y="45"/>
                    <a:pt x="7" y="45"/>
                  </a:cubicBezTo>
                  <a:cubicBezTo>
                    <a:pt x="8" y="46"/>
                    <a:pt x="8" y="46"/>
                    <a:pt x="9" y="46"/>
                  </a:cubicBezTo>
                  <a:cubicBezTo>
                    <a:pt x="9" y="46"/>
                    <a:pt x="9" y="46"/>
                    <a:pt x="9" y="46"/>
                  </a:cubicBezTo>
                  <a:cubicBezTo>
                    <a:pt x="9" y="46"/>
                    <a:pt x="9" y="46"/>
                    <a:pt x="9" y="47"/>
                  </a:cubicBezTo>
                  <a:cubicBezTo>
                    <a:pt x="9" y="47"/>
                    <a:pt x="9" y="47"/>
                    <a:pt x="9" y="47"/>
                  </a:cubicBezTo>
                  <a:cubicBezTo>
                    <a:pt x="10" y="47"/>
                    <a:pt x="11" y="48"/>
                    <a:pt x="11" y="48"/>
                  </a:cubicBezTo>
                  <a:cubicBezTo>
                    <a:pt x="11" y="48"/>
                    <a:pt x="11" y="48"/>
                    <a:pt x="11" y="48"/>
                  </a:cubicBezTo>
                  <a:cubicBezTo>
                    <a:pt x="12" y="48"/>
                    <a:pt x="13" y="49"/>
                    <a:pt x="13" y="49"/>
                  </a:cubicBezTo>
                  <a:cubicBezTo>
                    <a:pt x="14" y="49"/>
                    <a:pt x="13" y="49"/>
                    <a:pt x="14" y="49"/>
                  </a:cubicBezTo>
                  <a:cubicBezTo>
                    <a:pt x="14" y="49"/>
                    <a:pt x="15" y="50"/>
                    <a:pt x="15"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8" y="50"/>
                    <a:pt x="18" y="50"/>
                  </a:cubicBezTo>
                  <a:cubicBezTo>
                    <a:pt x="19" y="50"/>
                    <a:pt x="19" y="50"/>
                    <a:pt x="20" y="50"/>
                  </a:cubicBezTo>
                  <a:cubicBezTo>
                    <a:pt x="20" y="50"/>
                    <a:pt x="20" y="50"/>
                    <a:pt x="20" y="50"/>
                  </a:cubicBezTo>
                  <a:cubicBezTo>
                    <a:pt x="20" y="50"/>
                    <a:pt x="21" y="50"/>
                    <a:pt x="21" y="51"/>
                  </a:cubicBezTo>
                  <a:cubicBezTo>
                    <a:pt x="21" y="51"/>
                    <a:pt x="21" y="50"/>
                    <a:pt x="21" y="51"/>
                  </a:cubicBezTo>
                  <a:cubicBezTo>
                    <a:pt x="21" y="51"/>
                    <a:pt x="22" y="51"/>
                    <a:pt x="22" y="51"/>
                  </a:cubicBezTo>
                  <a:cubicBezTo>
                    <a:pt x="22" y="51"/>
                    <a:pt x="23" y="51"/>
                    <a:pt x="23" y="50"/>
                  </a:cubicBezTo>
                  <a:cubicBezTo>
                    <a:pt x="23" y="50"/>
                    <a:pt x="23" y="50"/>
                    <a:pt x="23" y="50"/>
                  </a:cubicBezTo>
                  <a:cubicBezTo>
                    <a:pt x="23" y="50"/>
                    <a:pt x="23" y="50"/>
                    <a:pt x="24" y="50"/>
                  </a:cubicBezTo>
                  <a:cubicBezTo>
                    <a:pt x="24" y="50"/>
                    <a:pt x="24" y="50"/>
                    <a:pt x="24" y="50"/>
                  </a:cubicBezTo>
                  <a:cubicBezTo>
                    <a:pt x="24" y="50"/>
                    <a:pt x="25" y="50"/>
                    <a:pt x="25" y="50"/>
                  </a:cubicBezTo>
                  <a:cubicBezTo>
                    <a:pt x="24" y="50"/>
                    <a:pt x="25" y="50"/>
                    <a:pt x="24" y="50"/>
                  </a:cubicBezTo>
                  <a:cubicBezTo>
                    <a:pt x="25" y="50"/>
                    <a:pt x="25" y="50"/>
                    <a:pt x="26" y="50"/>
                  </a:cubicBezTo>
                  <a:cubicBezTo>
                    <a:pt x="25" y="50"/>
                    <a:pt x="25" y="50"/>
                    <a:pt x="25" y="50"/>
                  </a:cubicBezTo>
                  <a:cubicBezTo>
                    <a:pt x="26" y="50"/>
                    <a:pt x="27" y="50"/>
                    <a:pt x="28" y="50"/>
                  </a:cubicBezTo>
                  <a:cubicBezTo>
                    <a:pt x="28" y="50"/>
                    <a:pt x="27" y="50"/>
                    <a:pt x="27" y="50"/>
                  </a:cubicBezTo>
                  <a:cubicBezTo>
                    <a:pt x="28" y="49"/>
                    <a:pt x="29" y="49"/>
                    <a:pt x="30" y="49"/>
                  </a:cubicBezTo>
                  <a:cubicBezTo>
                    <a:pt x="30" y="49"/>
                    <a:pt x="30" y="49"/>
                    <a:pt x="30" y="49"/>
                  </a:cubicBezTo>
                  <a:cubicBezTo>
                    <a:pt x="30" y="49"/>
                    <a:pt x="30" y="49"/>
                    <a:pt x="31" y="49"/>
                  </a:cubicBezTo>
                  <a:cubicBezTo>
                    <a:pt x="31" y="48"/>
                    <a:pt x="31" y="48"/>
                    <a:pt x="31" y="48"/>
                  </a:cubicBezTo>
                  <a:cubicBezTo>
                    <a:pt x="31" y="48"/>
                    <a:pt x="31" y="48"/>
                    <a:pt x="31" y="48"/>
                  </a:cubicBezTo>
                  <a:cubicBezTo>
                    <a:pt x="31" y="48"/>
                    <a:pt x="33" y="47"/>
                    <a:pt x="34" y="47"/>
                  </a:cubicBezTo>
                  <a:cubicBezTo>
                    <a:pt x="34" y="47"/>
                    <a:pt x="35" y="47"/>
                    <a:pt x="35" y="47"/>
                  </a:cubicBezTo>
                  <a:cubicBezTo>
                    <a:pt x="35" y="46"/>
                    <a:pt x="35" y="46"/>
                    <a:pt x="35" y="46"/>
                  </a:cubicBezTo>
                  <a:cubicBezTo>
                    <a:pt x="35" y="46"/>
                    <a:pt x="35" y="46"/>
                    <a:pt x="35" y="46"/>
                  </a:cubicBezTo>
                  <a:cubicBezTo>
                    <a:pt x="36" y="46"/>
                    <a:pt x="34" y="47"/>
                    <a:pt x="34" y="47"/>
                  </a:cubicBezTo>
                  <a:cubicBezTo>
                    <a:pt x="34" y="46"/>
                    <a:pt x="35" y="46"/>
                    <a:pt x="35" y="46"/>
                  </a:cubicBezTo>
                  <a:cubicBezTo>
                    <a:pt x="35" y="46"/>
                    <a:pt x="36" y="46"/>
                    <a:pt x="36" y="45"/>
                  </a:cubicBezTo>
                  <a:cubicBezTo>
                    <a:pt x="36" y="46"/>
                    <a:pt x="36" y="46"/>
                    <a:pt x="36" y="45"/>
                  </a:cubicBezTo>
                  <a:cubicBezTo>
                    <a:pt x="37" y="45"/>
                    <a:pt x="36" y="45"/>
                    <a:pt x="37" y="45"/>
                  </a:cubicBezTo>
                  <a:cubicBezTo>
                    <a:pt x="37" y="45"/>
                    <a:pt x="37" y="45"/>
                    <a:pt x="37" y="45"/>
                  </a:cubicBezTo>
                  <a:cubicBezTo>
                    <a:pt x="37" y="45"/>
                    <a:pt x="37" y="44"/>
                    <a:pt x="37" y="45"/>
                  </a:cubicBezTo>
                  <a:cubicBezTo>
                    <a:pt x="37" y="45"/>
                    <a:pt x="38" y="44"/>
                    <a:pt x="38" y="44"/>
                  </a:cubicBezTo>
                  <a:cubicBezTo>
                    <a:pt x="38" y="44"/>
                    <a:pt x="38" y="44"/>
                    <a:pt x="38" y="44"/>
                  </a:cubicBezTo>
                  <a:cubicBezTo>
                    <a:pt x="38" y="44"/>
                    <a:pt x="38" y="44"/>
                    <a:pt x="38" y="44"/>
                  </a:cubicBezTo>
                  <a:cubicBezTo>
                    <a:pt x="38" y="44"/>
                    <a:pt x="38" y="44"/>
                    <a:pt x="38" y="44"/>
                  </a:cubicBezTo>
                  <a:cubicBezTo>
                    <a:pt x="39" y="44"/>
                    <a:pt x="39" y="43"/>
                    <a:pt x="39" y="43"/>
                  </a:cubicBezTo>
                  <a:cubicBezTo>
                    <a:pt x="40" y="43"/>
                    <a:pt x="40" y="42"/>
                    <a:pt x="41" y="42"/>
                  </a:cubicBezTo>
                  <a:cubicBezTo>
                    <a:pt x="41" y="41"/>
                    <a:pt x="41" y="41"/>
                    <a:pt x="42" y="41"/>
                  </a:cubicBezTo>
                  <a:cubicBezTo>
                    <a:pt x="42" y="41"/>
                    <a:pt x="41" y="41"/>
                    <a:pt x="41" y="41"/>
                  </a:cubicBezTo>
                  <a:cubicBezTo>
                    <a:pt x="42" y="41"/>
                    <a:pt x="42" y="41"/>
                    <a:pt x="42" y="40"/>
                  </a:cubicBezTo>
                  <a:cubicBezTo>
                    <a:pt x="42" y="40"/>
                    <a:pt x="42" y="40"/>
                    <a:pt x="43" y="39"/>
                  </a:cubicBezTo>
                  <a:cubicBezTo>
                    <a:pt x="43" y="39"/>
                    <a:pt x="43" y="39"/>
                    <a:pt x="43" y="39"/>
                  </a:cubicBezTo>
                  <a:cubicBezTo>
                    <a:pt x="42" y="39"/>
                    <a:pt x="42" y="39"/>
                    <a:pt x="42" y="39"/>
                  </a:cubicBezTo>
                  <a:cubicBezTo>
                    <a:pt x="42" y="39"/>
                    <a:pt x="42" y="39"/>
                    <a:pt x="42" y="39"/>
                  </a:cubicBezTo>
                  <a:cubicBezTo>
                    <a:pt x="42" y="40"/>
                    <a:pt x="42" y="41"/>
                    <a:pt x="42" y="41"/>
                  </a:cubicBezTo>
                  <a:cubicBezTo>
                    <a:pt x="42" y="41"/>
                    <a:pt x="42" y="40"/>
                    <a:pt x="42" y="41"/>
                  </a:cubicBezTo>
                  <a:cubicBezTo>
                    <a:pt x="43" y="41"/>
                    <a:pt x="42" y="42"/>
                    <a:pt x="43" y="42"/>
                  </a:cubicBezTo>
                  <a:cubicBezTo>
                    <a:pt x="42" y="42"/>
                    <a:pt x="42" y="42"/>
                    <a:pt x="42" y="42"/>
                  </a:cubicBezTo>
                  <a:cubicBezTo>
                    <a:pt x="43" y="42"/>
                    <a:pt x="43" y="43"/>
                    <a:pt x="43" y="43"/>
                  </a:cubicBezTo>
                  <a:cubicBezTo>
                    <a:pt x="43" y="43"/>
                    <a:pt x="43" y="44"/>
                    <a:pt x="43" y="44"/>
                  </a:cubicBezTo>
                  <a:cubicBezTo>
                    <a:pt x="43" y="45"/>
                    <a:pt x="44" y="46"/>
                    <a:pt x="44" y="47"/>
                  </a:cubicBezTo>
                  <a:cubicBezTo>
                    <a:pt x="44" y="47"/>
                    <a:pt x="44" y="48"/>
                    <a:pt x="44" y="47"/>
                  </a:cubicBezTo>
                  <a:cubicBezTo>
                    <a:pt x="44" y="47"/>
                    <a:pt x="44" y="47"/>
                    <a:pt x="44" y="47"/>
                  </a:cubicBezTo>
                  <a:cubicBezTo>
                    <a:pt x="44" y="47"/>
                    <a:pt x="44" y="47"/>
                    <a:pt x="44" y="47"/>
                  </a:cubicBezTo>
                  <a:cubicBezTo>
                    <a:pt x="44" y="48"/>
                    <a:pt x="44" y="48"/>
                    <a:pt x="44" y="47"/>
                  </a:cubicBezTo>
                  <a:cubicBezTo>
                    <a:pt x="45" y="48"/>
                    <a:pt x="44" y="48"/>
                    <a:pt x="45" y="49"/>
                  </a:cubicBezTo>
                  <a:cubicBezTo>
                    <a:pt x="45" y="49"/>
                    <a:pt x="45" y="49"/>
                    <a:pt x="45" y="49"/>
                  </a:cubicBezTo>
                  <a:cubicBezTo>
                    <a:pt x="45" y="50"/>
                    <a:pt x="45" y="50"/>
                    <a:pt x="45" y="50"/>
                  </a:cubicBezTo>
                  <a:cubicBezTo>
                    <a:pt x="46" y="51"/>
                    <a:pt x="46" y="50"/>
                    <a:pt x="46" y="50"/>
                  </a:cubicBezTo>
                  <a:cubicBezTo>
                    <a:pt x="46" y="50"/>
                    <a:pt x="46" y="51"/>
                    <a:pt x="46" y="51"/>
                  </a:cubicBezTo>
                  <a:cubicBezTo>
                    <a:pt x="47" y="51"/>
                    <a:pt x="47" y="51"/>
                    <a:pt x="47" y="51"/>
                  </a:cubicBezTo>
                  <a:cubicBezTo>
                    <a:pt x="46" y="51"/>
                    <a:pt x="47" y="51"/>
                    <a:pt x="47" y="52"/>
                  </a:cubicBezTo>
                  <a:cubicBezTo>
                    <a:pt x="47" y="51"/>
                    <a:pt x="47" y="51"/>
                    <a:pt x="47" y="51"/>
                  </a:cubicBezTo>
                  <a:cubicBezTo>
                    <a:pt x="47" y="52"/>
                    <a:pt x="47" y="52"/>
                    <a:pt x="47" y="52"/>
                  </a:cubicBezTo>
                  <a:cubicBezTo>
                    <a:pt x="47" y="52"/>
                    <a:pt x="47" y="52"/>
                    <a:pt x="47" y="52"/>
                  </a:cubicBezTo>
                  <a:cubicBezTo>
                    <a:pt x="47" y="52"/>
                    <a:pt x="47" y="52"/>
                    <a:pt x="47" y="52"/>
                  </a:cubicBezTo>
                  <a:cubicBezTo>
                    <a:pt x="47" y="52"/>
                    <a:pt x="47" y="53"/>
                    <a:pt x="48" y="53"/>
                  </a:cubicBezTo>
                  <a:cubicBezTo>
                    <a:pt x="48" y="53"/>
                    <a:pt x="48" y="53"/>
                    <a:pt x="48" y="53"/>
                  </a:cubicBezTo>
                  <a:cubicBezTo>
                    <a:pt x="48" y="53"/>
                    <a:pt x="48" y="54"/>
                    <a:pt x="48" y="53"/>
                  </a:cubicBezTo>
                  <a:cubicBezTo>
                    <a:pt x="48" y="53"/>
                    <a:pt x="48" y="53"/>
                    <a:pt x="48" y="53"/>
                  </a:cubicBezTo>
                  <a:cubicBezTo>
                    <a:pt x="48" y="53"/>
                    <a:pt x="48" y="53"/>
                    <a:pt x="48" y="53"/>
                  </a:cubicBezTo>
                  <a:cubicBezTo>
                    <a:pt x="49" y="54"/>
                    <a:pt x="48" y="53"/>
                    <a:pt x="49" y="54"/>
                  </a:cubicBezTo>
                  <a:cubicBezTo>
                    <a:pt x="49" y="54"/>
                    <a:pt x="49" y="54"/>
                    <a:pt x="48" y="54"/>
                  </a:cubicBezTo>
                  <a:cubicBezTo>
                    <a:pt x="49" y="54"/>
                    <a:pt x="49" y="54"/>
                    <a:pt x="49" y="54"/>
                  </a:cubicBezTo>
                  <a:cubicBezTo>
                    <a:pt x="49" y="54"/>
                    <a:pt x="49" y="54"/>
                    <a:pt x="49" y="54"/>
                  </a:cubicBezTo>
                  <a:cubicBezTo>
                    <a:pt x="49" y="54"/>
                    <a:pt x="49" y="54"/>
                    <a:pt x="49" y="54"/>
                  </a:cubicBezTo>
                  <a:cubicBezTo>
                    <a:pt x="49" y="54"/>
                    <a:pt x="50" y="55"/>
                    <a:pt x="50" y="55"/>
                  </a:cubicBezTo>
                  <a:cubicBezTo>
                    <a:pt x="50" y="55"/>
                    <a:pt x="50" y="55"/>
                    <a:pt x="50" y="55"/>
                  </a:cubicBezTo>
                  <a:cubicBezTo>
                    <a:pt x="50" y="55"/>
                    <a:pt x="50" y="55"/>
                    <a:pt x="50" y="55"/>
                  </a:cubicBezTo>
                  <a:cubicBezTo>
                    <a:pt x="51" y="55"/>
                    <a:pt x="51" y="56"/>
                    <a:pt x="51" y="56"/>
                  </a:cubicBezTo>
                  <a:cubicBezTo>
                    <a:pt x="51" y="56"/>
                    <a:pt x="51" y="56"/>
                    <a:pt x="51" y="56"/>
                  </a:cubicBezTo>
                  <a:cubicBezTo>
                    <a:pt x="51" y="56"/>
                    <a:pt x="52" y="56"/>
                    <a:pt x="52" y="56"/>
                  </a:cubicBezTo>
                  <a:cubicBezTo>
                    <a:pt x="53" y="56"/>
                    <a:pt x="52" y="56"/>
                    <a:pt x="53" y="56"/>
                  </a:cubicBezTo>
                  <a:cubicBezTo>
                    <a:pt x="53" y="57"/>
                    <a:pt x="53" y="57"/>
                    <a:pt x="53" y="57"/>
                  </a:cubicBezTo>
                  <a:cubicBezTo>
                    <a:pt x="54" y="57"/>
                    <a:pt x="55" y="58"/>
                    <a:pt x="56" y="58"/>
                  </a:cubicBezTo>
                  <a:cubicBezTo>
                    <a:pt x="56" y="58"/>
                    <a:pt x="56" y="58"/>
                    <a:pt x="56" y="58"/>
                  </a:cubicBezTo>
                  <a:cubicBezTo>
                    <a:pt x="57" y="58"/>
                    <a:pt x="59" y="58"/>
                    <a:pt x="60" y="58"/>
                  </a:cubicBezTo>
                  <a:cubicBezTo>
                    <a:pt x="59" y="58"/>
                    <a:pt x="60" y="58"/>
                    <a:pt x="60" y="58"/>
                  </a:cubicBezTo>
                  <a:cubicBezTo>
                    <a:pt x="60" y="58"/>
                    <a:pt x="60" y="58"/>
                    <a:pt x="60" y="58"/>
                  </a:cubicBezTo>
                  <a:cubicBezTo>
                    <a:pt x="60" y="58"/>
                    <a:pt x="60" y="58"/>
                    <a:pt x="60" y="58"/>
                  </a:cubicBezTo>
                  <a:cubicBezTo>
                    <a:pt x="61" y="58"/>
                    <a:pt x="62" y="58"/>
                    <a:pt x="62" y="58"/>
                  </a:cubicBezTo>
                  <a:cubicBezTo>
                    <a:pt x="62" y="58"/>
                    <a:pt x="62" y="58"/>
                    <a:pt x="62" y="58"/>
                  </a:cubicBezTo>
                  <a:cubicBezTo>
                    <a:pt x="62" y="58"/>
                    <a:pt x="63" y="58"/>
                    <a:pt x="63" y="58"/>
                  </a:cubicBezTo>
                  <a:cubicBezTo>
                    <a:pt x="63" y="58"/>
                    <a:pt x="63" y="58"/>
                    <a:pt x="63" y="58"/>
                  </a:cubicBezTo>
                  <a:cubicBezTo>
                    <a:pt x="63" y="58"/>
                    <a:pt x="63" y="58"/>
                    <a:pt x="63" y="58"/>
                  </a:cubicBezTo>
                  <a:cubicBezTo>
                    <a:pt x="64" y="58"/>
                    <a:pt x="64" y="58"/>
                    <a:pt x="64" y="58"/>
                  </a:cubicBezTo>
                  <a:cubicBezTo>
                    <a:pt x="64" y="58"/>
                    <a:pt x="64" y="58"/>
                    <a:pt x="64" y="58"/>
                  </a:cubicBezTo>
                  <a:cubicBezTo>
                    <a:pt x="65" y="58"/>
                    <a:pt x="65" y="58"/>
                    <a:pt x="66" y="58"/>
                  </a:cubicBezTo>
                  <a:cubicBezTo>
                    <a:pt x="66" y="58"/>
                    <a:pt x="66" y="58"/>
                    <a:pt x="66" y="58"/>
                  </a:cubicBezTo>
                  <a:cubicBezTo>
                    <a:pt x="66" y="58"/>
                    <a:pt x="67" y="58"/>
                    <a:pt x="66" y="58"/>
                  </a:cubicBezTo>
                  <a:cubicBezTo>
                    <a:pt x="67" y="57"/>
                    <a:pt x="68" y="57"/>
                    <a:pt x="68" y="57"/>
                  </a:cubicBezTo>
                  <a:cubicBezTo>
                    <a:pt x="69" y="57"/>
                    <a:pt x="71" y="56"/>
                    <a:pt x="72" y="55"/>
                  </a:cubicBezTo>
                  <a:cubicBezTo>
                    <a:pt x="72" y="55"/>
                    <a:pt x="72" y="55"/>
                    <a:pt x="72" y="55"/>
                  </a:cubicBezTo>
                  <a:cubicBezTo>
                    <a:pt x="73" y="55"/>
                    <a:pt x="73" y="55"/>
                    <a:pt x="73" y="55"/>
                  </a:cubicBezTo>
                  <a:cubicBezTo>
                    <a:pt x="73" y="55"/>
                    <a:pt x="73" y="55"/>
                    <a:pt x="73" y="55"/>
                  </a:cubicBezTo>
                  <a:cubicBezTo>
                    <a:pt x="73" y="55"/>
                    <a:pt x="74" y="55"/>
                    <a:pt x="74" y="54"/>
                  </a:cubicBezTo>
                  <a:cubicBezTo>
                    <a:pt x="74" y="54"/>
                    <a:pt x="74" y="55"/>
                    <a:pt x="74" y="55"/>
                  </a:cubicBezTo>
                  <a:cubicBezTo>
                    <a:pt x="74" y="55"/>
                    <a:pt x="74" y="54"/>
                    <a:pt x="75" y="54"/>
                  </a:cubicBezTo>
                  <a:cubicBezTo>
                    <a:pt x="75" y="54"/>
                    <a:pt x="75" y="54"/>
                    <a:pt x="74" y="54"/>
                  </a:cubicBezTo>
                  <a:cubicBezTo>
                    <a:pt x="75" y="54"/>
                    <a:pt x="75" y="54"/>
                    <a:pt x="75" y="54"/>
                  </a:cubicBezTo>
                  <a:cubicBezTo>
                    <a:pt x="75" y="53"/>
                    <a:pt x="74" y="54"/>
                    <a:pt x="74" y="54"/>
                  </a:cubicBezTo>
                  <a:cubicBezTo>
                    <a:pt x="74" y="54"/>
                    <a:pt x="74" y="54"/>
                    <a:pt x="74" y="54"/>
                  </a:cubicBezTo>
                  <a:cubicBezTo>
                    <a:pt x="75" y="53"/>
                    <a:pt x="73" y="54"/>
                    <a:pt x="74" y="53"/>
                  </a:cubicBezTo>
                  <a:cubicBezTo>
                    <a:pt x="75" y="53"/>
                    <a:pt x="75" y="53"/>
                    <a:pt x="75" y="53"/>
                  </a:cubicBezTo>
                  <a:cubicBezTo>
                    <a:pt x="75" y="53"/>
                    <a:pt x="75" y="54"/>
                    <a:pt x="76" y="53"/>
                  </a:cubicBezTo>
                  <a:cubicBezTo>
                    <a:pt x="76" y="53"/>
                    <a:pt x="75" y="53"/>
                    <a:pt x="75" y="53"/>
                  </a:cubicBezTo>
                  <a:cubicBezTo>
                    <a:pt x="76" y="53"/>
                    <a:pt x="76" y="53"/>
                    <a:pt x="76" y="53"/>
                  </a:cubicBezTo>
                  <a:cubicBezTo>
                    <a:pt x="76" y="53"/>
                    <a:pt x="76" y="53"/>
                    <a:pt x="77" y="53"/>
                  </a:cubicBezTo>
                  <a:cubicBezTo>
                    <a:pt x="77" y="52"/>
                    <a:pt x="76" y="53"/>
                    <a:pt x="77" y="52"/>
                  </a:cubicBezTo>
                  <a:cubicBezTo>
                    <a:pt x="77" y="52"/>
                    <a:pt x="77" y="52"/>
                    <a:pt x="77" y="52"/>
                  </a:cubicBezTo>
                  <a:cubicBezTo>
                    <a:pt x="77" y="52"/>
                    <a:pt x="77" y="52"/>
                    <a:pt x="78" y="52"/>
                  </a:cubicBezTo>
                  <a:cubicBezTo>
                    <a:pt x="78" y="52"/>
                    <a:pt x="77" y="52"/>
                    <a:pt x="78" y="51"/>
                  </a:cubicBezTo>
                  <a:cubicBezTo>
                    <a:pt x="78" y="52"/>
                    <a:pt x="78" y="51"/>
                    <a:pt x="78" y="51"/>
                  </a:cubicBezTo>
                  <a:cubicBezTo>
                    <a:pt x="78" y="51"/>
                    <a:pt x="78" y="51"/>
                    <a:pt x="78" y="51"/>
                  </a:cubicBezTo>
                  <a:cubicBezTo>
                    <a:pt x="78" y="51"/>
                    <a:pt x="79" y="51"/>
                    <a:pt x="79" y="50"/>
                  </a:cubicBezTo>
                  <a:cubicBezTo>
                    <a:pt x="79" y="50"/>
                    <a:pt x="79" y="50"/>
                    <a:pt x="79" y="50"/>
                  </a:cubicBezTo>
                  <a:cubicBezTo>
                    <a:pt x="79" y="50"/>
                    <a:pt x="79" y="50"/>
                    <a:pt x="79" y="50"/>
                  </a:cubicBezTo>
                  <a:cubicBezTo>
                    <a:pt x="79" y="50"/>
                    <a:pt x="80" y="49"/>
                    <a:pt x="80" y="49"/>
                  </a:cubicBezTo>
                  <a:cubicBezTo>
                    <a:pt x="80" y="49"/>
                    <a:pt x="80" y="48"/>
                    <a:pt x="80" y="49"/>
                  </a:cubicBezTo>
                  <a:cubicBezTo>
                    <a:pt x="80" y="49"/>
                    <a:pt x="80" y="49"/>
                    <a:pt x="80" y="49"/>
                  </a:cubicBezTo>
                  <a:cubicBezTo>
                    <a:pt x="80" y="49"/>
                    <a:pt x="80" y="49"/>
                    <a:pt x="81" y="49"/>
                  </a:cubicBezTo>
                  <a:cubicBezTo>
                    <a:pt x="81" y="49"/>
                    <a:pt x="81" y="49"/>
                    <a:pt x="81" y="49"/>
                  </a:cubicBezTo>
                  <a:cubicBezTo>
                    <a:pt x="81" y="49"/>
                    <a:pt x="81" y="48"/>
                    <a:pt x="81" y="48"/>
                  </a:cubicBezTo>
                  <a:cubicBezTo>
                    <a:pt x="81" y="48"/>
                    <a:pt x="81" y="48"/>
                    <a:pt x="81" y="48"/>
                  </a:cubicBezTo>
                  <a:cubicBezTo>
                    <a:pt x="81" y="48"/>
                    <a:pt x="81" y="48"/>
                    <a:pt x="81" y="48"/>
                  </a:cubicBezTo>
                  <a:cubicBezTo>
                    <a:pt x="82" y="47"/>
                    <a:pt x="81" y="48"/>
                    <a:pt x="82" y="47"/>
                  </a:cubicBezTo>
                  <a:cubicBezTo>
                    <a:pt x="81" y="47"/>
                    <a:pt x="81" y="47"/>
                    <a:pt x="81" y="48"/>
                  </a:cubicBezTo>
                  <a:cubicBezTo>
                    <a:pt x="81" y="48"/>
                    <a:pt x="81" y="47"/>
                    <a:pt x="81" y="47"/>
                  </a:cubicBezTo>
                  <a:cubicBezTo>
                    <a:pt x="82" y="47"/>
                    <a:pt x="82" y="47"/>
                    <a:pt x="82" y="47"/>
                  </a:cubicBezTo>
                  <a:cubicBezTo>
                    <a:pt x="82" y="46"/>
                    <a:pt x="82" y="47"/>
                    <a:pt x="82" y="46"/>
                  </a:cubicBezTo>
                  <a:cubicBezTo>
                    <a:pt x="82" y="46"/>
                    <a:pt x="82" y="47"/>
                    <a:pt x="82" y="47"/>
                  </a:cubicBezTo>
                  <a:cubicBezTo>
                    <a:pt x="82" y="47"/>
                    <a:pt x="82" y="46"/>
                    <a:pt x="82" y="46"/>
                  </a:cubicBezTo>
                  <a:cubicBezTo>
                    <a:pt x="82" y="46"/>
                    <a:pt x="83" y="45"/>
                    <a:pt x="82" y="46"/>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4"/>
                    <a:pt x="83" y="43"/>
                    <a:pt x="84" y="43"/>
                  </a:cubicBezTo>
                  <a:cubicBezTo>
                    <a:pt x="84" y="42"/>
                    <a:pt x="83" y="42"/>
                    <a:pt x="84" y="41"/>
                  </a:cubicBezTo>
                  <a:cubicBezTo>
                    <a:pt x="84" y="41"/>
                    <a:pt x="84" y="41"/>
                    <a:pt x="84" y="42"/>
                  </a:cubicBezTo>
                  <a:cubicBezTo>
                    <a:pt x="84" y="41"/>
                    <a:pt x="84" y="41"/>
                    <a:pt x="84" y="40"/>
                  </a:cubicBezTo>
                  <a:cubicBezTo>
                    <a:pt x="84" y="41"/>
                    <a:pt x="84" y="40"/>
                    <a:pt x="84" y="41"/>
                  </a:cubicBezTo>
                  <a:cubicBezTo>
                    <a:pt x="84" y="41"/>
                    <a:pt x="84" y="41"/>
                    <a:pt x="84" y="41"/>
                  </a:cubicBezTo>
                  <a:cubicBezTo>
                    <a:pt x="84" y="41"/>
                    <a:pt x="83" y="41"/>
                    <a:pt x="83" y="41"/>
                  </a:cubicBezTo>
                  <a:cubicBezTo>
                    <a:pt x="84" y="40"/>
                    <a:pt x="84" y="40"/>
                    <a:pt x="84" y="40"/>
                  </a:cubicBezTo>
                  <a:cubicBezTo>
                    <a:pt x="84" y="40"/>
                    <a:pt x="84" y="40"/>
                    <a:pt x="84" y="40"/>
                  </a:cubicBezTo>
                  <a:cubicBezTo>
                    <a:pt x="84" y="39"/>
                    <a:pt x="84" y="39"/>
                    <a:pt x="84" y="39"/>
                  </a:cubicBezTo>
                  <a:cubicBezTo>
                    <a:pt x="84" y="39"/>
                    <a:pt x="84" y="40"/>
                    <a:pt x="84" y="40"/>
                  </a:cubicBezTo>
                  <a:cubicBezTo>
                    <a:pt x="84" y="39"/>
                    <a:pt x="84" y="39"/>
                    <a:pt x="84" y="39"/>
                  </a:cubicBezTo>
                  <a:cubicBezTo>
                    <a:pt x="84" y="39"/>
                    <a:pt x="84" y="39"/>
                    <a:pt x="84" y="39"/>
                  </a:cubicBezTo>
                  <a:cubicBezTo>
                    <a:pt x="84" y="38"/>
                    <a:pt x="84" y="39"/>
                    <a:pt x="84" y="38"/>
                  </a:cubicBezTo>
                  <a:cubicBezTo>
                    <a:pt x="84" y="38"/>
                    <a:pt x="84" y="38"/>
                    <a:pt x="84" y="38"/>
                  </a:cubicBezTo>
                  <a:cubicBezTo>
                    <a:pt x="84" y="38"/>
                    <a:pt x="84" y="39"/>
                    <a:pt x="84" y="39"/>
                  </a:cubicBezTo>
                  <a:cubicBezTo>
                    <a:pt x="84" y="38"/>
                    <a:pt x="84" y="38"/>
                    <a:pt x="84" y="37"/>
                  </a:cubicBezTo>
                  <a:cubicBezTo>
                    <a:pt x="84" y="38"/>
                    <a:pt x="84" y="38"/>
                    <a:pt x="84" y="38"/>
                  </a:cubicBezTo>
                  <a:cubicBezTo>
                    <a:pt x="84" y="38"/>
                    <a:pt x="83" y="38"/>
                    <a:pt x="83" y="37"/>
                  </a:cubicBezTo>
                  <a:cubicBezTo>
                    <a:pt x="83" y="36"/>
                    <a:pt x="83" y="37"/>
                    <a:pt x="84" y="37"/>
                  </a:cubicBezTo>
                  <a:cubicBezTo>
                    <a:pt x="83" y="36"/>
                    <a:pt x="83" y="35"/>
                    <a:pt x="83" y="35"/>
                  </a:cubicBezTo>
                  <a:cubicBezTo>
                    <a:pt x="83" y="35"/>
                    <a:pt x="83" y="34"/>
                    <a:pt x="83" y="35"/>
                  </a:cubicBezTo>
                  <a:cubicBezTo>
                    <a:pt x="83" y="35"/>
                    <a:pt x="83" y="36"/>
                    <a:pt x="83" y="36"/>
                  </a:cubicBezTo>
                  <a:cubicBezTo>
                    <a:pt x="83" y="36"/>
                    <a:pt x="84" y="37"/>
                    <a:pt x="83" y="37"/>
                  </a:cubicBezTo>
                  <a:cubicBezTo>
                    <a:pt x="83" y="37"/>
                    <a:pt x="83" y="37"/>
                    <a:pt x="83" y="37"/>
                  </a:cubicBezTo>
                  <a:cubicBezTo>
                    <a:pt x="83" y="36"/>
                    <a:pt x="83" y="36"/>
                    <a:pt x="83" y="36"/>
                  </a:cubicBezTo>
                  <a:cubicBezTo>
                    <a:pt x="83" y="36"/>
                    <a:pt x="83" y="36"/>
                    <a:pt x="83" y="36"/>
                  </a:cubicBezTo>
                  <a:cubicBezTo>
                    <a:pt x="83" y="36"/>
                    <a:pt x="83" y="35"/>
                    <a:pt x="83" y="34"/>
                  </a:cubicBezTo>
                  <a:cubicBezTo>
                    <a:pt x="82" y="34"/>
                    <a:pt x="82" y="34"/>
                    <a:pt x="82" y="35"/>
                  </a:cubicBezTo>
                  <a:cubicBezTo>
                    <a:pt x="82" y="34"/>
                    <a:pt x="82" y="33"/>
                    <a:pt x="81" y="32"/>
                  </a:cubicBezTo>
                  <a:cubicBezTo>
                    <a:pt x="82" y="33"/>
                    <a:pt x="81" y="31"/>
                    <a:pt x="81" y="32"/>
                  </a:cubicBezTo>
                  <a:cubicBezTo>
                    <a:pt x="81" y="32"/>
                    <a:pt x="82" y="32"/>
                    <a:pt x="82" y="32"/>
                  </a:cubicBezTo>
                  <a:cubicBezTo>
                    <a:pt x="81" y="32"/>
                    <a:pt x="82" y="32"/>
                    <a:pt x="81" y="32"/>
                  </a:cubicBezTo>
                  <a:cubicBezTo>
                    <a:pt x="81" y="32"/>
                    <a:pt x="81" y="32"/>
                    <a:pt x="81" y="31"/>
                  </a:cubicBezTo>
                  <a:cubicBezTo>
                    <a:pt x="81" y="32"/>
                    <a:pt x="81" y="32"/>
                    <a:pt x="81" y="32"/>
                  </a:cubicBezTo>
                  <a:cubicBezTo>
                    <a:pt x="81" y="31"/>
                    <a:pt x="81" y="32"/>
                    <a:pt x="80" y="31"/>
                  </a:cubicBezTo>
                  <a:cubicBezTo>
                    <a:pt x="80" y="31"/>
                    <a:pt x="80" y="30"/>
                    <a:pt x="79" y="30"/>
                  </a:cubicBezTo>
                  <a:cubicBezTo>
                    <a:pt x="79" y="29"/>
                    <a:pt x="78" y="28"/>
                    <a:pt x="77" y="28"/>
                  </a:cubicBezTo>
                  <a:cubicBezTo>
                    <a:pt x="77" y="28"/>
                    <a:pt x="77" y="28"/>
                    <a:pt x="77" y="28"/>
                  </a:cubicBezTo>
                  <a:cubicBezTo>
                    <a:pt x="76" y="27"/>
                    <a:pt x="77" y="28"/>
                    <a:pt x="76" y="27"/>
                  </a:cubicBezTo>
                  <a:cubicBezTo>
                    <a:pt x="76" y="28"/>
                    <a:pt x="76" y="28"/>
                    <a:pt x="76" y="28"/>
                  </a:cubicBezTo>
                  <a:cubicBezTo>
                    <a:pt x="76" y="27"/>
                    <a:pt x="75" y="27"/>
                    <a:pt x="75" y="27"/>
                  </a:cubicBezTo>
                  <a:cubicBezTo>
                    <a:pt x="75" y="27"/>
                    <a:pt x="75" y="27"/>
                    <a:pt x="75" y="27"/>
                  </a:cubicBezTo>
                  <a:cubicBezTo>
                    <a:pt x="75" y="27"/>
                    <a:pt x="75" y="27"/>
                    <a:pt x="75" y="27"/>
                  </a:cubicBezTo>
                  <a:cubicBezTo>
                    <a:pt x="75" y="27"/>
                    <a:pt x="75" y="27"/>
                    <a:pt x="75" y="27"/>
                  </a:cubicBezTo>
                  <a:cubicBezTo>
                    <a:pt x="75" y="27"/>
                    <a:pt x="74" y="26"/>
                    <a:pt x="74" y="26"/>
                  </a:cubicBezTo>
                  <a:cubicBezTo>
                    <a:pt x="74" y="26"/>
                    <a:pt x="74" y="26"/>
                    <a:pt x="74" y="26"/>
                  </a:cubicBezTo>
                  <a:cubicBezTo>
                    <a:pt x="74" y="26"/>
                    <a:pt x="73"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3" y="25"/>
                    <a:pt x="72" y="25"/>
                    <a:pt x="72" y="25"/>
                  </a:cubicBezTo>
                  <a:cubicBezTo>
                    <a:pt x="73" y="25"/>
                    <a:pt x="73" y="25"/>
                    <a:pt x="73" y="26"/>
                  </a:cubicBezTo>
                  <a:cubicBezTo>
                    <a:pt x="73" y="26"/>
                    <a:pt x="73" y="25"/>
                    <a:pt x="73" y="25"/>
                  </a:cubicBezTo>
                  <a:cubicBezTo>
                    <a:pt x="73" y="25"/>
                    <a:pt x="73" y="26"/>
                    <a:pt x="73" y="26"/>
                  </a:cubicBezTo>
                  <a:cubicBezTo>
                    <a:pt x="73" y="26"/>
                    <a:pt x="73" y="26"/>
                    <a:pt x="73" y="26"/>
                  </a:cubicBezTo>
                  <a:cubicBezTo>
                    <a:pt x="73" y="26"/>
                    <a:pt x="73" y="26"/>
                    <a:pt x="74" y="26"/>
                  </a:cubicBezTo>
                  <a:cubicBezTo>
                    <a:pt x="73" y="26"/>
                    <a:pt x="74" y="26"/>
                    <a:pt x="74" y="26"/>
                  </a:cubicBezTo>
                  <a:cubicBezTo>
                    <a:pt x="74" y="26"/>
                    <a:pt x="74" y="27"/>
                    <a:pt x="75" y="27"/>
                  </a:cubicBezTo>
                  <a:cubicBezTo>
                    <a:pt x="75" y="27"/>
                    <a:pt x="75" y="28"/>
                    <a:pt x="76" y="28"/>
                  </a:cubicBezTo>
                  <a:cubicBezTo>
                    <a:pt x="76" y="28"/>
                    <a:pt x="76" y="27"/>
                    <a:pt x="75" y="27"/>
                  </a:cubicBezTo>
                  <a:cubicBezTo>
                    <a:pt x="76" y="27"/>
                    <a:pt x="76" y="27"/>
                    <a:pt x="76" y="28"/>
                  </a:cubicBezTo>
                  <a:cubicBezTo>
                    <a:pt x="76" y="28"/>
                    <a:pt x="76" y="28"/>
                    <a:pt x="77" y="28"/>
                  </a:cubicBezTo>
                  <a:cubicBezTo>
                    <a:pt x="77" y="28"/>
                    <a:pt x="77" y="28"/>
                    <a:pt x="77" y="28"/>
                  </a:cubicBezTo>
                  <a:cubicBezTo>
                    <a:pt x="77" y="29"/>
                    <a:pt x="77" y="29"/>
                    <a:pt x="77" y="29"/>
                  </a:cubicBezTo>
                  <a:cubicBezTo>
                    <a:pt x="78" y="30"/>
                    <a:pt x="79" y="31"/>
                    <a:pt x="80" y="31"/>
                  </a:cubicBezTo>
                  <a:cubicBezTo>
                    <a:pt x="80" y="31"/>
                    <a:pt x="80" y="31"/>
                    <a:pt x="80" y="31"/>
                  </a:cubicBezTo>
                  <a:cubicBezTo>
                    <a:pt x="80" y="32"/>
                    <a:pt x="81" y="32"/>
                    <a:pt x="81" y="33"/>
                  </a:cubicBezTo>
                  <a:cubicBezTo>
                    <a:pt x="81" y="34"/>
                    <a:pt x="82" y="35"/>
                    <a:pt x="82" y="36"/>
                  </a:cubicBezTo>
                  <a:cubicBezTo>
                    <a:pt x="83" y="37"/>
                    <a:pt x="83" y="39"/>
                    <a:pt x="83" y="41"/>
                  </a:cubicBezTo>
                  <a:cubicBezTo>
                    <a:pt x="83" y="40"/>
                    <a:pt x="83" y="40"/>
                    <a:pt x="83" y="40"/>
                  </a:cubicBezTo>
                  <a:cubicBezTo>
                    <a:pt x="83" y="41"/>
                    <a:pt x="83" y="41"/>
                    <a:pt x="83" y="41"/>
                  </a:cubicBezTo>
                  <a:cubicBezTo>
                    <a:pt x="83" y="41"/>
                    <a:pt x="83" y="41"/>
                    <a:pt x="82" y="42"/>
                  </a:cubicBezTo>
                  <a:cubicBezTo>
                    <a:pt x="82" y="42"/>
                    <a:pt x="82" y="43"/>
                    <a:pt x="82" y="44"/>
                  </a:cubicBezTo>
                  <a:cubicBezTo>
                    <a:pt x="82" y="44"/>
                    <a:pt x="82" y="44"/>
                    <a:pt x="82" y="44"/>
                  </a:cubicBezTo>
                  <a:cubicBezTo>
                    <a:pt x="81" y="45"/>
                    <a:pt x="81" y="46"/>
                    <a:pt x="80" y="46"/>
                  </a:cubicBezTo>
                  <a:cubicBezTo>
                    <a:pt x="80" y="47"/>
                    <a:pt x="80" y="47"/>
                    <a:pt x="80" y="47"/>
                  </a:cubicBezTo>
                  <a:cubicBezTo>
                    <a:pt x="80" y="47"/>
                    <a:pt x="80" y="48"/>
                    <a:pt x="79" y="48"/>
                  </a:cubicBezTo>
                  <a:cubicBezTo>
                    <a:pt x="78" y="50"/>
                    <a:pt x="78" y="50"/>
                    <a:pt x="78" y="50"/>
                  </a:cubicBezTo>
                  <a:cubicBezTo>
                    <a:pt x="76" y="51"/>
                    <a:pt x="75" y="52"/>
                    <a:pt x="73" y="53"/>
                  </a:cubicBezTo>
                  <a:cubicBezTo>
                    <a:pt x="73" y="54"/>
                    <a:pt x="73" y="54"/>
                    <a:pt x="73" y="54"/>
                  </a:cubicBezTo>
                  <a:cubicBezTo>
                    <a:pt x="71" y="54"/>
                    <a:pt x="69" y="56"/>
                    <a:pt x="67" y="56"/>
                  </a:cubicBezTo>
                  <a:cubicBezTo>
                    <a:pt x="67" y="56"/>
                    <a:pt x="67" y="56"/>
                    <a:pt x="67" y="56"/>
                  </a:cubicBezTo>
                  <a:cubicBezTo>
                    <a:pt x="67" y="56"/>
                    <a:pt x="66" y="56"/>
                    <a:pt x="66" y="56"/>
                  </a:cubicBezTo>
                  <a:cubicBezTo>
                    <a:pt x="65" y="56"/>
                    <a:pt x="65" y="56"/>
                    <a:pt x="64" y="57"/>
                  </a:cubicBezTo>
                  <a:cubicBezTo>
                    <a:pt x="64" y="57"/>
                    <a:pt x="64" y="57"/>
                    <a:pt x="63" y="57"/>
                  </a:cubicBezTo>
                  <a:cubicBezTo>
                    <a:pt x="62" y="57"/>
                    <a:pt x="62" y="57"/>
                    <a:pt x="61" y="57"/>
                  </a:cubicBezTo>
                  <a:cubicBezTo>
                    <a:pt x="61" y="57"/>
                    <a:pt x="61" y="57"/>
                    <a:pt x="61" y="57"/>
                  </a:cubicBezTo>
                  <a:cubicBezTo>
                    <a:pt x="61" y="57"/>
                    <a:pt x="61" y="57"/>
                    <a:pt x="61" y="57"/>
                  </a:cubicBezTo>
                  <a:cubicBezTo>
                    <a:pt x="60" y="57"/>
                    <a:pt x="59" y="57"/>
                    <a:pt x="60" y="57"/>
                  </a:cubicBezTo>
                  <a:cubicBezTo>
                    <a:pt x="58" y="57"/>
                    <a:pt x="57" y="56"/>
                    <a:pt x="56" y="56"/>
                  </a:cubicBezTo>
                  <a:cubicBezTo>
                    <a:pt x="56" y="56"/>
                    <a:pt x="56" y="56"/>
                    <a:pt x="56" y="56"/>
                  </a:cubicBezTo>
                  <a:cubicBezTo>
                    <a:pt x="55" y="56"/>
                    <a:pt x="54" y="56"/>
                    <a:pt x="53" y="55"/>
                  </a:cubicBezTo>
                  <a:cubicBezTo>
                    <a:pt x="53" y="55"/>
                    <a:pt x="53" y="55"/>
                    <a:pt x="53" y="55"/>
                  </a:cubicBezTo>
                  <a:cubicBezTo>
                    <a:pt x="53" y="55"/>
                    <a:pt x="53" y="55"/>
                    <a:pt x="53" y="55"/>
                  </a:cubicBezTo>
                  <a:cubicBezTo>
                    <a:pt x="51" y="54"/>
                    <a:pt x="50" y="53"/>
                    <a:pt x="49" y="52"/>
                  </a:cubicBezTo>
                  <a:cubicBezTo>
                    <a:pt x="47" y="50"/>
                    <a:pt x="46" y="48"/>
                    <a:pt x="45" y="46"/>
                  </a:cubicBezTo>
                  <a:cubicBezTo>
                    <a:pt x="45" y="46"/>
                    <a:pt x="45" y="46"/>
                    <a:pt x="45" y="46"/>
                  </a:cubicBezTo>
                  <a:cubicBezTo>
                    <a:pt x="45" y="45"/>
                    <a:pt x="44" y="44"/>
                    <a:pt x="44" y="43"/>
                  </a:cubicBezTo>
                  <a:cubicBezTo>
                    <a:pt x="44" y="43"/>
                    <a:pt x="44" y="42"/>
                    <a:pt x="44" y="43"/>
                  </a:cubicBezTo>
                  <a:cubicBezTo>
                    <a:pt x="44" y="42"/>
                    <a:pt x="43" y="41"/>
                    <a:pt x="43" y="40"/>
                  </a:cubicBezTo>
                  <a:cubicBezTo>
                    <a:pt x="43" y="40"/>
                    <a:pt x="43" y="40"/>
                    <a:pt x="43" y="40"/>
                  </a:cubicBezTo>
                  <a:cubicBezTo>
                    <a:pt x="43" y="40"/>
                    <a:pt x="43" y="39"/>
                    <a:pt x="43" y="39"/>
                  </a:cubicBezTo>
                  <a:cubicBezTo>
                    <a:pt x="43" y="37"/>
                    <a:pt x="43" y="37"/>
                    <a:pt x="43" y="37"/>
                  </a:cubicBezTo>
                  <a:cubicBezTo>
                    <a:pt x="42" y="39"/>
                    <a:pt x="42" y="39"/>
                    <a:pt x="42" y="39"/>
                  </a:cubicBezTo>
                  <a:cubicBezTo>
                    <a:pt x="42" y="39"/>
                    <a:pt x="41" y="39"/>
                    <a:pt x="41" y="40"/>
                  </a:cubicBezTo>
                  <a:cubicBezTo>
                    <a:pt x="41" y="40"/>
                    <a:pt x="41" y="40"/>
                    <a:pt x="41" y="40"/>
                  </a:cubicBezTo>
                  <a:cubicBezTo>
                    <a:pt x="41" y="40"/>
                    <a:pt x="40" y="40"/>
                    <a:pt x="40" y="41"/>
                  </a:cubicBezTo>
                  <a:cubicBezTo>
                    <a:pt x="40" y="41"/>
                    <a:pt x="40" y="41"/>
                    <a:pt x="40" y="40"/>
                  </a:cubicBezTo>
                  <a:cubicBezTo>
                    <a:pt x="38" y="42"/>
                    <a:pt x="37" y="44"/>
                    <a:pt x="35" y="45"/>
                  </a:cubicBezTo>
                  <a:cubicBezTo>
                    <a:pt x="33" y="46"/>
                    <a:pt x="35" y="45"/>
                    <a:pt x="33" y="46"/>
                  </a:cubicBezTo>
                  <a:cubicBezTo>
                    <a:pt x="33" y="46"/>
                    <a:pt x="33" y="46"/>
                    <a:pt x="33" y="46"/>
                  </a:cubicBezTo>
                  <a:cubicBezTo>
                    <a:pt x="33" y="46"/>
                    <a:pt x="33" y="47"/>
                    <a:pt x="32" y="47"/>
                  </a:cubicBezTo>
                  <a:cubicBezTo>
                    <a:pt x="32" y="46"/>
                    <a:pt x="32" y="47"/>
                    <a:pt x="32" y="47"/>
                  </a:cubicBezTo>
                  <a:cubicBezTo>
                    <a:pt x="31" y="47"/>
                    <a:pt x="31" y="47"/>
                    <a:pt x="30" y="48"/>
                  </a:cubicBezTo>
                  <a:cubicBezTo>
                    <a:pt x="30" y="48"/>
                    <a:pt x="30" y="48"/>
                    <a:pt x="30" y="48"/>
                  </a:cubicBezTo>
                  <a:cubicBezTo>
                    <a:pt x="29" y="48"/>
                    <a:pt x="28" y="48"/>
                    <a:pt x="28" y="48"/>
                  </a:cubicBezTo>
                  <a:cubicBezTo>
                    <a:pt x="23" y="50"/>
                    <a:pt x="17" y="50"/>
                    <a:pt x="13" y="47"/>
                  </a:cubicBezTo>
                  <a:cubicBezTo>
                    <a:pt x="8" y="45"/>
                    <a:pt x="5" y="42"/>
                    <a:pt x="3" y="37"/>
                  </a:cubicBezTo>
                  <a:cubicBezTo>
                    <a:pt x="2" y="36"/>
                    <a:pt x="2" y="36"/>
                    <a:pt x="2" y="35"/>
                  </a:cubicBezTo>
                  <a:cubicBezTo>
                    <a:pt x="2" y="35"/>
                    <a:pt x="2" y="35"/>
                    <a:pt x="2" y="35"/>
                  </a:cubicBezTo>
                  <a:cubicBezTo>
                    <a:pt x="2" y="35"/>
                    <a:pt x="1" y="34"/>
                    <a:pt x="2" y="34"/>
                  </a:cubicBezTo>
                  <a:cubicBezTo>
                    <a:pt x="1" y="32"/>
                    <a:pt x="1" y="30"/>
                    <a:pt x="1" y="28"/>
                  </a:cubicBezTo>
                  <a:cubicBezTo>
                    <a:pt x="1" y="29"/>
                    <a:pt x="1" y="29"/>
                    <a:pt x="1" y="28"/>
                  </a:cubicBezTo>
                  <a:cubicBezTo>
                    <a:pt x="1" y="28"/>
                    <a:pt x="1" y="28"/>
                    <a:pt x="1" y="28"/>
                  </a:cubicBezTo>
                  <a:cubicBezTo>
                    <a:pt x="1" y="28"/>
                    <a:pt x="1" y="28"/>
                    <a:pt x="1" y="28"/>
                  </a:cubicBezTo>
                  <a:cubicBezTo>
                    <a:pt x="1" y="28"/>
                    <a:pt x="2" y="27"/>
                    <a:pt x="2" y="28"/>
                  </a:cubicBezTo>
                  <a:cubicBezTo>
                    <a:pt x="3" y="23"/>
                    <a:pt x="6" y="19"/>
                    <a:pt x="10" y="17"/>
                  </a:cubicBezTo>
                  <a:cubicBezTo>
                    <a:pt x="11" y="17"/>
                    <a:pt x="13" y="16"/>
                    <a:pt x="14" y="16"/>
                  </a:cubicBezTo>
                  <a:cubicBezTo>
                    <a:pt x="18" y="15"/>
                    <a:pt x="21" y="15"/>
                    <a:pt x="25" y="15"/>
                  </a:cubicBezTo>
                  <a:cubicBezTo>
                    <a:pt x="25" y="15"/>
                    <a:pt x="24" y="14"/>
                    <a:pt x="23" y="14"/>
                  </a:cubicBezTo>
                  <a:close/>
                  <a:moveTo>
                    <a:pt x="71" y="25"/>
                  </a:moveTo>
                  <a:cubicBezTo>
                    <a:pt x="71" y="25"/>
                    <a:pt x="71" y="25"/>
                    <a:pt x="71" y="25"/>
                  </a:cubicBezTo>
                  <a:cubicBezTo>
                    <a:pt x="71" y="25"/>
                    <a:pt x="71" y="25"/>
                    <a:pt x="71" y="25"/>
                  </a:cubicBezTo>
                  <a:close/>
                  <a:moveTo>
                    <a:pt x="81" y="31"/>
                  </a:moveTo>
                  <a:cubicBezTo>
                    <a:pt x="81" y="31"/>
                    <a:pt x="81" y="31"/>
                    <a:pt x="81" y="31"/>
                  </a:cubicBezTo>
                  <a:cubicBezTo>
                    <a:pt x="81" y="31"/>
                    <a:pt x="81" y="31"/>
                    <a:pt x="81" y="31"/>
                  </a:cubicBezTo>
                  <a:cubicBezTo>
                    <a:pt x="81" y="31"/>
                    <a:pt x="81" y="31"/>
                    <a:pt x="81" y="31"/>
                  </a:cubicBezTo>
                  <a:close/>
                  <a:moveTo>
                    <a:pt x="82" y="34"/>
                  </a:moveTo>
                  <a:cubicBezTo>
                    <a:pt x="82" y="34"/>
                    <a:pt x="82" y="33"/>
                    <a:pt x="82" y="33"/>
                  </a:cubicBezTo>
                  <a:cubicBezTo>
                    <a:pt x="82" y="33"/>
                    <a:pt x="82" y="33"/>
                    <a:pt x="82" y="34"/>
                  </a:cubicBezTo>
                  <a:close/>
                  <a:moveTo>
                    <a:pt x="84" y="37"/>
                  </a:moveTo>
                  <a:cubicBezTo>
                    <a:pt x="84" y="37"/>
                    <a:pt x="84" y="37"/>
                    <a:pt x="84" y="36"/>
                  </a:cubicBezTo>
                  <a:cubicBezTo>
                    <a:pt x="84" y="36"/>
                    <a:pt x="84" y="36"/>
                    <a:pt x="84" y="37"/>
                  </a:cubicBezTo>
                  <a:close/>
                  <a:moveTo>
                    <a:pt x="84" y="37"/>
                  </a:moveTo>
                  <a:cubicBezTo>
                    <a:pt x="84" y="37"/>
                    <a:pt x="84" y="37"/>
                    <a:pt x="84" y="37"/>
                  </a:cubicBezTo>
                  <a:cubicBezTo>
                    <a:pt x="84" y="37"/>
                    <a:pt x="84" y="37"/>
                    <a:pt x="84" y="37"/>
                  </a:cubicBezTo>
                  <a:close/>
                  <a:moveTo>
                    <a:pt x="83" y="43"/>
                  </a:moveTo>
                  <a:cubicBezTo>
                    <a:pt x="83" y="43"/>
                    <a:pt x="83" y="44"/>
                    <a:pt x="83" y="44"/>
                  </a:cubicBezTo>
                  <a:cubicBezTo>
                    <a:pt x="83" y="44"/>
                    <a:pt x="84" y="43"/>
                    <a:pt x="83" y="43"/>
                  </a:cubicBezTo>
                  <a:close/>
                  <a:moveTo>
                    <a:pt x="82" y="46"/>
                  </a:moveTo>
                  <a:cubicBezTo>
                    <a:pt x="82" y="46"/>
                    <a:pt x="82" y="46"/>
                    <a:pt x="82" y="46"/>
                  </a:cubicBezTo>
                  <a:cubicBezTo>
                    <a:pt x="82" y="46"/>
                    <a:pt x="82" y="46"/>
                    <a:pt x="82" y="46"/>
                  </a:cubicBezTo>
                  <a:close/>
                  <a:moveTo>
                    <a:pt x="42" y="42"/>
                  </a:moveTo>
                  <a:cubicBezTo>
                    <a:pt x="42" y="42"/>
                    <a:pt x="42" y="42"/>
                    <a:pt x="42" y="42"/>
                  </a:cubicBezTo>
                  <a:cubicBezTo>
                    <a:pt x="42" y="42"/>
                    <a:pt x="42" y="42"/>
                    <a:pt x="42" y="42"/>
                  </a:cubicBezTo>
                  <a:close/>
                  <a:moveTo>
                    <a:pt x="26" y="50"/>
                  </a:moveTo>
                  <a:cubicBezTo>
                    <a:pt x="26" y="50"/>
                    <a:pt x="26" y="50"/>
                    <a:pt x="26" y="50"/>
                  </a:cubicBezTo>
                  <a:cubicBezTo>
                    <a:pt x="26" y="50"/>
                    <a:pt x="26" y="50"/>
                    <a:pt x="26" y="50"/>
                  </a:cubicBezTo>
                  <a:close/>
                  <a:moveTo>
                    <a:pt x="14" y="49"/>
                  </a:moveTo>
                  <a:cubicBezTo>
                    <a:pt x="14" y="49"/>
                    <a:pt x="14" y="49"/>
                    <a:pt x="14" y="49"/>
                  </a:cubicBezTo>
                  <a:cubicBezTo>
                    <a:pt x="14" y="49"/>
                    <a:pt x="14" y="49"/>
                    <a:pt x="14" y="49"/>
                  </a:cubicBezTo>
                  <a:close/>
                  <a:moveTo>
                    <a:pt x="57" y="23"/>
                  </a:moveTo>
                  <a:cubicBezTo>
                    <a:pt x="36" y="20"/>
                    <a:pt x="36" y="20"/>
                    <a:pt x="36" y="20"/>
                  </a:cubicBezTo>
                  <a:cubicBezTo>
                    <a:pt x="42" y="39"/>
                    <a:pt x="42" y="39"/>
                    <a:pt x="42" y="39"/>
                  </a:cubicBezTo>
                  <a:lnTo>
                    <a:pt x="57" y="23"/>
                  </a:ln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134" name="Freeform 380"/>
          <p:cNvSpPr>
            <a:spLocks noEditPoints="1"/>
          </p:cNvSpPr>
          <p:nvPr/>
        </p:nvSpPr>
        <p:spPr bwMode="auto">
          <a:xfrm rot="14947134">
            <a:off x="1538289" y="3659982"/>
            <a:ext cx="481013" cy="690562"/>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35" name="Freeform 382"/>
          <p:cNvSpPr>
            <a:spLocks noEditPoints="1"/>
          </p:cNvSpPr>
          <p:nvPr/>
        </p:nvSpPr>
        <p:spPr bwMode="auto">
          <a:xfrm rot="16200000">
            <a:off x="1704580" y="3323036"/>
            <a:ext cx="745331" cy="614362"/>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36" name="Freeform 381"/>
          <p:cNvSpPr>
            <a:spLocks noEditPoints="1"/>
          </p:cNvSpPr>
          <p:nvPr/>
        </p:nvSpPr>
        <p:spPr bwMode="auto">
          <a:xfrm rot="17378797">
            <a:off x="1820863" y="3702052"/>
            <a:ext cx="261938" cy="411163"/>
          </a:xfrm>
          <a:custGeom>
            <a:avLst/>
            <a:gdLst>
              <a:gd name="T0" fmla="*/ 198205 w 76"/>
              <a:gd name="T1" fmla="*/ 190245 h 119"/>
              <a:gd name="T2" fmla="*/ 239690 w 76"/>
              <a:gd name="T3" fmla="*/ 44967 h 119"/>
              <a:gd name="T4" fmla="*/ 207424 w 76"/>
              <a:gd name="T5" fmla="*/ 62262 h 119"/>
              <a:gd name="T6" fmla="*/ 198205 w 76"/>
              <a:gd name="T7" fmla="*/ 89934 h 119"/>
              <a:gd name="T8" fmla="*/ 193596 w 76"/>
              <a:gd name="T9" fmla="*/ 58803 h 119"/>
              <a:gd name="T10" fmla="*/ 202815 w 76"/>
              <a:gd name="T11" fmla="*/ 0 h 119"/>
              <a:gd name="T12" fmla="*/ 193596 w 76"/>
              <a:gd name="T13" fmla="*/ 17295 h 119"/>
              <a:gd name="T14" fmla="*/ 133673 w 76"/>
              <a:gd name="T15" fmla="*/ 69180 h 119"/>
              <a:gd name="T16" fmla="*/ 198205 w 76"/>
              <a:gd name="T17" fmla="*/ 134901 h 119"/>
              <a:gd name="T18" fmla="*/ 207424 w 76"/>
              <a:gd name="T19" fmla="*/ 159114 h 119"/>
              <a:gd name="T20" fmla="*/ 198205 w 76"/>
              <a:gd name="T21" fmla="*/ 134901 h 119"/>
              <a:gd name="T22" fmla="*/ 124454 w 76"/>
              <a:gd name="T23" fmla="*/ 76098 h 119"/>
              <a:gd name="T24" fmla="*/ 106017 w 76"/>
              <a:gd name="T25" fmla="*/ 131442 h 119"/>
              <a:gd name="T26" fmla="*/ 82970 w 76"/>
              <a:gd name="T27" fmla="*/ 127983 h 119"/>
              <a:gd name="T28" fmla="*/ 179767 w 76"/>
              <a:gd name="T29" fmla="*/ 273261 h 119"/>
              <a:gd name="T30" fmla="*/ 46094 w 76"/>
              <a:gd name="T31" fmla="*/ 179868 h 119"/>
              <a:gd name="T32" fmla="*/ 23047 w 76"/>
              <a:gd name="T33" fmla="*/ 235212 h 119"/>
              <a:gd name="T34" fmla="*/ 13828 w 76"/>
              <a:gd name="T35" fmla="*/ 242130 h 119"/>
              <a:gd name="T36" fmla="*/ 129064 w 76"/>
              <a:gd name="T37" fmla="*/ 394326 h 119"/>
              <a:gd name="T38" fmla="*/ 0 w 76"/>
              <a:gd name="T39" fmla="*/ 304392 h 119"/>
              <a:gd name="T40" fmla="*/ 304222 w 76"/>
              <a:gd name="T41" fmla="*/ 169491 h 119"/>
              <a:gd name="T42" fmla="*/ 198205 w 76"/>
              <a:gd name="T43" fmla="*/ 110688 h 119"/>
              <a:gd name="T44" fmla="*/ 235080 w 76"/>
              <a:gd name="T45" fmla="*/ 100311 h 119"/>
              <a:gd name="T46" fmla="*/ 198205 w 76"/>
              <a:gd name="T47" fmla="*/ 110688 h 119"/>
              <a:gd name="T48" fmla="*/ 55313 w 76"/>
              <a:gd name="T49" fmla="*/ 276720 h 119"/>
              <a:gd name="T50" fmla="*/ 92188 w 76"/>
              <a:gd name="T51" fmla="*/ 287097 h 119"/>
              <a:gd name="T52" fmla="*/ 304222 w 76"/>
              <a:gd name="T53" fmla="*/ 224835 h 119"/>
              <a:gd name="T54" fmla="*/ 276565 w 76"/>
              <a:gd name="T55" fmla="*/ 242130 h 119"/>
              <a:gd name="T56" fmla="*/ 304222 w 76"/>
              <a:gd name="T57" fmla="*/ 224835 h 119"/>
              <a:gd name="T58" fmla="*/ 188986 w 76"/>
              <a:gd name="T59" fmla="*/ 273261 h 119"/>
              <a:gd name="T60" fmla="*/ 216643 w 76"/>
              <a:gd name="T61" fmla="*/ 252507 h 119"/>
              <a:gd name="T62" fmla="*/ 193596 w 76"/>
              <a:gd name="T63" fmla="*/ 204081 h 119"/>
              <a:gd name="T64" fmla="*/ 202815 w 76"/>
              <a:gd name="T65" fmla="*/ 231753 h 119"/>
              <a:gd name="T66" fmla="*/ 193596 w 76"/>
              <a:gd name="T67" fmla="*/ 204081 h 119"/>
              <a:gd name="T68" fmla="*/ 147501 w 76"/>
              <a:gd name="T69" fmla="*/ 162573 h 119"/>
              <a:gd name="T70" fmla="*/ 165939 w 76"/>
              <a:gd name="T71" fmla="*/ 190245 h 119"/>
              <a:gd name="T72" fmla="*/ 179767 w 76"/>
              <a:gd name="T73" fmla="*/ 276720 h 119"/>
              <a:gd name="T74" fmla="*/ 184377 w 76"/>
              <a:gd name="T75" fmla="*/ 304392 h 119"/>
              <a:gd name="T76" fmla="*/ 179767 w 76"/>
              <a:gd name="T77" fmla="*/ 276720 h 119"/>
              <a:gd name="T78" fmla="*/ 161330 w 76"/>
              <a:gd name="T79" fmla="*/ 373572 h 119"/>
              <a:gd name="T80" fmla="*/ 161330 w 76"/>
              <a:gd name="T81" fmla="*/ 345900 h 119"/>
              <a:gd name="T82" fmla="*/ 133673 w 76"/>
              <a:gd name="T83" fmla="*/ 321687 h 119"/>
              <a:gd name="T84" fmla="*/ 147501 w 76"/>
              <a:gd name="T85" fmla="*/ 345900 h 119"/>
              <a:gd name="T86" fmla="*/ 133673 w 76"/>
              <a:gd name="T87" fmla="*/ 321687 h 119"/>
              <a:gd name="T88" fmla="*/ 152111 w 76"/>
              <a:gd name="T89" fmla="*/ 380490 h 119"/>
              <a:gd name="T90" fmla="*/ 188986 w 76"/>
              <a:gd name="T91" fmla="*/ 380490 h 119"/>
              <a:gd name="T92" fmla="*/ 244299 w 76"/>
              <a:gd name="T93" fmla="*/ 370113 h 119"/>
              <a:gd name="T94" fmla="*/ 276565 w 76"/>
              <a:gd name="T95" fmla="*/ 352818 h 119"/>
              <a:gd name="T96" fmla="*/ 244299 w 76"/>
              <a:gd name="T97" fmla="*/ 370113 h 119"/>
              <a:gd name="T98" fmla="*/ 170549 w 76"/>
              <a:gd name="T99" fmla="*/ 318228 h 119"/>
              <a:gd name="T100" fmla="*/ 322659 w 76"/>
              <a:gd name="T101" fmla="*/ 290556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7" name="Freeform 383"/>
          <p:cNvSpPr>
            <a:spLocks noEditPoints="1"/>
          </p:cNvSpPr>
          <p:nvPr/>
        </p:nvSpPr>
        <p:spPr bwMode="auto">
          <a:xfrm rot="12959054">
            <a:off x="1711325" y="3960020"/>
            <a:ext cx="419100" cy="517922"/>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grpSp>
        <p:nvGrpSpPr>
          <p:cNvPr id="138" name="Group 141"/>
          <p:cNvGrpSpPr>
            <a:grpSpLocks/>
          </p:cNvGrpSpPr>
          <p:nvPr/>
        </p:nvGrpSpPr>
        <p:grpSpPr bwMode="auto">
          <a:xfrm>
            <a:off x="1941513" y="685800"/>
            <a:ext cx="5281612" cy="3543300"/>
            <a:chOff x="1855788" y="306388"/>
            <a:chExt cx="8470900" cy="6237288"/>
          </a:xfrm>
        </p:grpSpPr>
        <p:sp>
          <p:nvSpPr>
            <p:cNvPr id="139" name="Freeform 5"/>
            <p:cNvSpPr>
              <a:spLocks/>
            </p:cNvSpPr>
            <p:nvPr/>
          </p:nvSpPr>
          <p:spPr bwMode="auto">
            <a:xfrm>
              <a:off x="1855788" y="306388"/>
              <a:ext cx="8470900" cy="6237288"/>
            </a:xfrm>
            <a:custGeom>
              <a:avLst/>
              <a:gdLst>
                <a:gd name="T0" fmla="*/ 330425 w 2256"/>
                <a:gd name="T1" fmla="*/ 2476128 h 1660"/>
                <a:gd name="T2" fmla="*/ 315406 w 2256"/>
                <a:gd name="T3" fmla="*/ 5414417 h 1660"/>
                <a:gd name="T4" fmla="*/ 183987 w 2256"/>
                <a:gd name="T5" fmla="*/ 6034388 h 1660"/>
                <a:gd name="T6" fmla="*/ 826063 w 2256"/>
                <a:gd name="T7" fmla="*/ 5932938 h 1660"/>
                <a:gd name="T8" fmla="*/ 3202871 w 2256"/>
                <a:gd name="T9" fmla="*/ 5993057 h 1660"/>
                <a:gd name="T10" fmla="*/ 7686140 w 2256"/>
                <a:gd name="T11" fmla="*/ 5966755 h 1660"/>
                <a:gd name="T12" fmla="*/ 8294423 w 2256"/>
                <a:gd name="T13" fmla="*/ 6034388 h 1660"/>
                <a:gd name="T14" fmla="*/ 8151739 w 2256"/>
                <a:gd name="T15" fmla="*/ 5376843 h 1660"/>
                <a:gd name="T16" fmla="*/ 8166759 w 2256"/>
                <a:gd name="T17" fmla="*/ 2457341 h 1660"/>
                <a:gd name="T18" fmla="*/ 8144230 w 2256"/>
                <a:gd name="T19" fmla="*/ 815356 h 1660"/>
                <a:gd name="T20" fmla="*/ 8294423 w 2256"/>
                <a:gd name="T21" fmla="*/ 214172 h 1660"/>
                <a:gd name="T22" fmla="*/ 7663611 w 2256"/>
                <a:gd name="T23" fmla="*/ 349438 h 1660"/>
                <a:gd name="T24" fmla="*/ 3146549 w 2256"/>
                <a:gd name="T25" fmla="*/ 278048 h 1660"/>
                <a:gd name="T26" fmla="*/ 856102 w 2256"/>
                <a:gd name="T27" fmla="*/ 353196 h 1660"/>
                <a:gd name="T28" fmla="*/ 183987 w 2256"/>
                <a:gd name="T29" fmla="*/ 214172 h 1660"/>
                <a:gd name="T30" fmla="*/ 352954 w 2256"/>
                <a:gd name="T31" fmla="*/ 901777 h 1660"/>
                <a:gd name="T32" fmla="*/ 330425 w 2256"/>
                <a:gd name="T33" fmla="*/ 2476128 h 16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56" h="1660">
                  <a:moveTo>
                    <a:pt x="88" y="659"/>
                  </a:moveTo>
                  <a:cubicBezTo>
                    <a:pt x="91" y="791"/>
                    <a:pt x="79" y="1357"/>
                    <a:pt x="84" y="1441"/>
                  </a:cubicBezTo>
                  <a:cubicBezTo>
                    <a:pt x="40" y="1477"/>
                    <a:pt x="6" y="1557"/>
                    <a:pt x="49" y="1606"/>
                  </a:cubicBezTo>
                  <a:cubicBezTo>
                    <a:pt x="97" y="1660"/>
                    <a:pt x="156" y="1648"/>
                    <a:pt x="220" y="1579"/>
                  </a:cubicBezTo>
                  <a:cubicBezTo>
                    <a:pt x="393" y="1609"/>
                    <a:pt x="710" y="1598"/>
                    <a:pt x="853" y="1595"/>
                  </a:cubicBezTo>
                  <a:cubicBezTo>
                    <a:pt x="998" y="1593"/>
                    <a:pt x="1906" y="1615"/>
                    <a:pt x="2047" y="1588"/>
                  </a:cubicBezTo>
                  <a:cubicBezTo>
                    <a:pt x="2108" y="1649"/>
                    <a:pt x="2164" y="1658"/>
                    <a:pt x="2209" y="1606"/>
                  </a:cubicBezTo>
                  <a:cubicBezTo>
                    <a:pt x="2256" y="1553"/>
                    <a:pt x="2208" y="1476"/>
                    <a:pt x="2171" y="1431"/>
                  </a:cubicBezTo>
                  <a:cubicBezTo>
                    <a:pt x="2181" y="1352"/>
                    <a:pt x="2175" y="793"/>
                    <a:pt x="2175" y="654"/>
                  </a:cubicBezTo>
                  <a:cubicBezTo>
                    <a:pt x="2175" y="510"/>
                    <a:pt x="2181" y="330"/>
                    <a:pt x="2169" y="217"/>
                  </a:cubicBezTo>
                  <a:cubicBezTo>
                    <a:pt x="2215" y="183"/>
                    <a:pt x="2254" y="108"/>
                    <a:pt x="2209" y="57"/>
                  </a:cubicBezTo>
                  <a:cubicBezTo>
                    <a:pt x="2160" y="1"/>
                    <a:pt x="2093" y="13"/>
                    <a:pt x="2041" y="93"/>
                  </a:cubicBezTo>
                  <a:cubicBezTo>
                    <a:pt x="1910" y="77"/>
                    <a:pt x="1079" y="73"/>
                    <a:pt x="838" y="74"/>
                  </a:cubicBezTo>
                  <a:cubicBezTo>
                    <a:pt x="582" y="74"/>
                    <a:pt x="364" y="70"/>
                    <a:pt x="228" y="94"/>
                  </a:cubicBezTo>
                  <a:cubicBezTo>
                    <a:pt x="161" y="16"/>
                    <a:pt x="99" y="0"/>
                    <a:pt x="49" y="57"/>
                  </a:cubicBezTo>
                  <a:cubicBezTo>
                    <a:pt x="0" y="114"/>
                    <a:pt x="58" y="197"/>
                    <a:pt x="94" y="240"/>
                  </a:cubicBezTo>
                  <a:cubicBezTo>
                    <a:pt x="81" y="346"/>
                    <a:pt x="85" y="505"/>
                    <a:pt x="88" y="65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0" name="Freeform 6"/>
            <p:cNvSpPr>
              <a:spLocks/>
            </p:cNvSpPr>
            <p:nvPr/>
          </p:nvSpPr>
          <p:spPr bwMode="auto">
            <a:xfrm>
              <a:off x="1946276" y="363538"/>
              <a:ext cx="8315324" cy="6122987"/>
            </a:xfrm>
            <a:custGeom>
              <a:avLst/>
              <a:gdLst>
                <a:gd name="T0" fmla="*/ 341623 w 2215"/>
                <a:gd name="T1" fmla="*/ 2490516 h 1630"/>
                <a:gd name="T2" fmla="*/ 349131 w 2215"/>
                <a:gd name="T3" fmla="*/ 5424290 h 1630"/>
                <a:gd name="T4" fmla="*/ 180197 w 2215"/>
                <a:gd name="T5" fmla="*/ 5905114 h 1630"/>
                <a:gd name="T6" fmla="*/ 653213 w 2215"/>
                <a:gd name="T7" fmla="*/ 5781152 h 1630"/>
                <a:gd name="T8" fmla="*/ 3104638 w 2215"/>
                <a:gd name="T9" fmla="*/ 5856280 h 1630"/>
                <a:gd name="T10" fmla="*/ 7639587 w 2215"/>
                <a:gd name="T11" fmla="*/ 5781152 h 1630"/>
                <a:gd name="T12" fmla="*/ 8161406 w 2215"/>
                <a:gd name="T13" fmla="*/ 5920140 h 1630"/>
                <a:gd name="T14" fmla="*/ 7984963 w 2215"/>
                <a:gd name="T15" fmla="*/ 5409265 h 1630"/>
                <a:gd name="T16" fmla="*/ 7951177 w 2215"/>
                <a:gd name="T17" fmla="*/ 2445438 h 1630"/>
                <a:gd name="T18" fmla="*/ 7988718 w 2215"/>
                <a:gd name="T19" fmla="*/ 736261 h 1630"/>
                <a:gd name="T20" fmla="*/ 8153898 w 2215"/>
                <a:gd name="T21" fmla="*/ 206604 h 1630"/>
                <a:gd name="T22" fmla="*/ 7635833 w 2215"/>
                <a:gd name="T23" fmla="*/ 379400 h 1630"/>
                <a:gd name="T24" fmla="*/ 3048326 w 2215"/>
                <a:gd name="T25" fmla="*/ 341835 h 1630"/>
                <a:gd name="T26" fmla="*/ 724541 w 2215"/>
                <a:gd name="T27" fmla="*/ 379400 h 1630"/>
                <a:gd name="T28" fmla="*/ 180197 w 2215"/>
                <a:gd name="T29" fmla="*/ 214117 h 1630"/>
                <a:gd name="T30" fmla="*/ 382918 w 2215"/>
                <a:gd name="T31" fmla="*/ 770069 h 1630"/>
                <a:gd name="T32" fmla="*/ 341623 w 2215"/>
                <a:gd name="T33" fmla="*/ 2490516 h 16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15" h="1630">
                  <a:moveTo>
                    <a:pt x="91" y="663"/>
                  </a:moveTo>
                  <a:cubicBezTo>
                    <a:pt x="94" y="805"/>
                    <a:pt x="86" y="1339"/>
                    <a:pt x="93" y="1444"/>
                  </a:cubicBezTo>
                  <a:cubicBezTo>
                    <a:pt x="71" y="1453"/>
                    <a:pt x="11" y="1520"/>
                    <a:pt x="48" y="1572"/>
                  </a:cubicBezTo>
                  <a:cubicBezTo>
                    <a:pt x="88" y="1630"/>
                    <a:pt x="150" y="1584"/>
                    <a:pt x="174" y="1539"/>
                  </a:cubicBezTo>
                  <a:cubicBezTo>
                    <a:pt x="343" y="1568"/>
                    <a:pt x="687" y="1561"/>
                    <a:pt x="827" y="1559"/>
                  </a:cubicBezTo>
                  <a:cubicBezTo>
                    <a:pt x="968" y="1557"/>
                    <a:pt x="1898" y="1566"/>
                    <a:pt x="2035" y="1539"/>
                  </a:cubicBezTo>
                  <a:cubicBezTo>
                    <a:pt x="2074" y="1597"/>
                    <a:pt x="2127" y="1624"/>
                    <a:pt x="2174" y="1576"/>
                  </a:cubicBezTo>
                  <a:cubicBezTo>
                    <a:pt x="2198" y="1550"/>
                    <a:pt x="2188" y="1472"/>
                    <a:pt x="2127" y="1440"/>
                  </a:cubicBezTo>
                  <a:cubicBezTo>
                    <a:pt x="2139" y="1375"/>
                    <a:pt x="2118" y="785"/>
                    <a:pt x="2118" y="651"/>
                  </a:cubicBezTo>
                  <a:cubicBezTo>
                    <a:pt x="2118" y="512"/>
                    <a:pt x="2141" y="304"/>
                    <a:pt x="2128" y="196"/>
                  </a:cubicBezTo>
                  <a:cubicBezTo>
                    <a:pt x="2177" y="165"/>
                    <a:pt x="2215" y="104"/>
                    <a:pt x="2172" y="55"/>
                  </a:cubicBezTo>
                  <a:cubicBezTo>
                    <a:pt x="2123" y="0"/>
                    <a:pt x="2063" y="31"/>
                    <a:pt x="2034" y="101"/>
                  </a:cubicBezTo>
                  <a:cubicBezTo>
                    <a:pt x="1906" y="86"/>
                    <a:pt x="1047" y="91"/>
                    <a:pt x="812" y="91"/>
                  </a:cubicBezTo>
                  <a:cubicBezTo>
                    <a:pt x="563" y="92"/>
                    <a:pt x="325" y="79"/>
                    <a:pt x="193" y="101"/>
                  </a:cubicBezTo>
                  <a:cubicBezTo>
                    <a:pt x="162" y="60"/>
                    <a:pt x="97" y="2"/>
                    <a:pt x="48" y="57"/>
                  </a:cubicBezTo>
                  <a:cubicBezTo>
                    <a:pt x="0" y="111"/>
                    <a:pt x="64" y="188"/>
                    <a:pt x="102" y="205"/>
                  </a:cubicBezTo>
                  <a:cubicBezTo>
                    <a:pt x="89" y="307"/>
                    <a:pt x="88" y="514"/>
                    <a:pt x="91" y="6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1" name="Oval 7"/>
            <p:cNvSpPr>
              <a:spLocks noChangeArrowheads="1"/>
            </p:cNvSpPr>
            <p:nvPr/>
          </p:nvSpPr>
          <p:spPr bwMode="auto">
            <a:xfrm>
              <a:off x="9739907" y="634382"/>
              <a:ext cx="241538" cy="288011"/>
            </a:xfrm>
            <a:custGeom>
              <a:avLst/>
              <a:gdLst>
                <a:gd name="T0" fmla="*/ 213595 w 206251"/>
                <a:gd name="T1" fmla="*/ 3944 h 245935"/>
                <a:gd name="T2" fmla="*/ 20578 w 206251"/>
                <a:gd name="T3" fmla="*/ 274761 h 245935"/>
                <a:gd name="T4" fmla="*/ 213595 w 206251"/>
                <a:gd name="T5" fmla="*/ 3944 h 245935"/>
                <a:gd name="T6" fmla="*/ 0 60000 65536"/>
                <a:gd name="T7" fmla="*/ 0 60000 65536"/>
                <a:gd name="T8" fmla="*/ 0 60000 65536"/>
              </a:gdLst>
              <a:ahLst/>
              <a:cxnLst>
                <a:cxn ang="T6">
                  <a:pos x="T0" y="T1"/>
                </a:cxn>
                <a:cxn ang="T7">
                  <a:pos x="T2" y="T3"/>
                </a:cxn>
                <a:cxn ang="T8">
                  <a:pos x="T4" y="T5"/>
                </a:cxn>
              </a:cxnLst>
              <a:rect l="0" t="0" r="r" b="b"/>
              <a:pathLst>
                <a:path w="206251" h="245935">
                  <a:moveTo>
                    <a:pt x="182390" y="3368"/>
                  </a:moveTo>
                  <a:cubicBezTo>
                    <a:pt x="273830" y="87188"/>
                    <a:pt x="77172" y="296663"/>
                    <a:pt x="17572" y="234621"/>
                  </a:cubicBezTo>
                  <a:cubicBezTo>
                    <a:pt x="-49155" y="184969"/>
                    <a:pt x="89097" y="-29276"/>
                    <a:pt x="182390" y="33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2" name="Oval 8"/>
            <p:cNvSpPr>
              <a:spLocks noChangeArrowheads="1"/>
            </p:cNvSpPr>
            <p:nvPr/>
          </p:nvSpPr>
          <p:spPr bwMode="auto">
            <a:xfrm>
              <a:off x="9729413" y="5945066"/>
              <a:ext cx="245139" cy="258610"/>
            </a:xfrm>
            <a:custGeom>
              <a:avLst/>
              <a:gdLst>
                <a:gd name="T0" fmla="*/ 13209 w 209326"/>
                <a:gd name="T1" fmla="*/ 22509 h 220829"/>
                <a:gd name="T2" fmla="*/ 229381 w 209326"/>
                <a:gd name="T3" fmla="*/ 247902 h 220829"/>
                <a:gd name="T4" fmla="*/ 13209 w 209326"/>
                <a:gd name="T5" fmla="*/ 22509 h 220829"/>
                <a:gd name="T6" fmla="*/ 0 60000 65536"/>
                <a:gd name="T7" fmla="*/ 0 60000 65536"/>
                <a:gd name="T8" fmla="*/ 0 60000 65536"/>
              </a:gdLst>
              <a:ahLst/>
              <a:cxnLst>
                <a:cxn ang="T6">
                  <a:pos x="T0" y="T1"/>
                </a:cxn>
                <a:cxn ang="T7">
                  <a:pos x="T2" y="T3"/>
                </a:cxn>
                <a:cxn ang="T8">
                  <a:pos x="T4" y="T5"/>
                </a:cxn>
              </a:cxnLst>
              <a:rect l="0" t="0" r="r" b="b"/>
              <a:pathLst>
                <a:path w="209326" h="220829">
                  <a:moveTo>
                    <a:pt x="11279" y="19221"/>
                  </a:moveTo>
                  <a:cubicBezTo>
                    <a:pt x="-47587" y="103188"/>
                    <a:pt x="140436" y="260306"/>
                    <a:pt x="195870" y="211685"/>
                  </a:cubicBezTo>
                  <a:cubicBezTo>
                    <a:pt x="261271" y="149890"/>
                    <a:pt x="70145" y="-64746"/>
                    <a:pt x="11279" y="192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3" name="Oval 9"/>
            <p:cNvSpPr>
              <a:spLocks noChangeArrowheads="1"/>
            </p:cNvSpPr>
            <p:nvPr/>
          </p:nvSpPr>
          <p:spPr bwMode="auto">
            <a:xfrm>
              <a:off x="2218632" y="5924694"/>
              <a:ext cx="253724" cy="295298"/>
            </a:xfrm>
            <a:custGeom>
              <a:avLst/>
              <a:gdLst>
                <a:gd name="T0" fmla="*/ 21405 w 216657"/>
                <a:gd name="T1" fmla="*/ 271478 h 252157"/>
                <a:gd name="T2" fmla="*/ 224865 w 216657"/>
                <a:gd name="T3" fmla="*/ 16165 h 252157"/>
                <a:gd name="T4" fmla="*/ 21405 w 216657"/>
                <a:gd name="T5" fmla="*/ 271478 h 252157"/>
                <a:gd name="T6" fmla="*/ 0 60000 65536"/>
                <a:gd name="T7" fmla="*/ 0 60000 65536"/>
                <a:gd name="T8" fmla="*/ 0 60000 65536"/>
              </a:gdLst>
              <a:ahLst/>
              <a:cxnLst>
                <a:cxn ang="T6">
                  <a:pos x="T0" y="T1"/>
                </a:cxn>
                <a:cxn ang="T7">
                  <a:pos x="T2" y="T3"/>
                </a:cxn>
                <a:cxn ang="T8">
                  <a:pos x="T4" y="T5"/>
                </a:cxn>
              </a:cxnLst>
              <a:rect l="0" t="0" r="r" b="b"/>
              <a:pathLst>
                <a:path w="216657" h="252157">
                  <a:moveTo>
                    <a:pt x="18278" y="231817"/>
                  </a:moveTo>
                  <a:cubicBezTo>
                    <a:pt x="-54874" y="143906"/>
                    <a:pt x="109718" y="-53734"/>
                    <a:pt x="192014" y="13803"/>
                  </a:cubicBezTo>
                  <a:cubicBezTo>
                    <a:pt x="284674" y="99408"/>
                    <a:pt x="91430" y="319728"/>
                    <a:pt x="18278" y="2318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4" name="Oval 10"/>
            <p:cNvSpPr>
              <a:spLocks noChangeArrowheads="1"/>
            </p:cNvSpPr>
            <p:nvPr/>
          </p:nvSpPr>
          <p:spPr bwMode="auto">
            <a:xfrm>
              <a:off x="2221329" y="651402"/>
              <a:ext cx="293476" cy="314754"/>
            </a:xfrm>
            <a:custGeom>
              <a:avLst/>
              <a:gdLst>
                <a:gd name="T0" fmla="*/ 266779 w 250601"/>
                <a:gd name="T1" fmla="*/ 303811 h 268771"/>
                <a:gd name="T2" fmla="*/ 36547 w 250601"/>
                <a:gd name="T3" fmla="*/ 5665 h 268771"/>
                <a:gd name="T4" fmla="*/ 266779 w 250601"/>
                <a:gd name="T5" fmla="*/ 303811 h 268771"/>
                <a:gd name="T6" fmla="*/ 0 60000 65536"/>
                <a:gd name="T7" fmla="*/ 0 60000 65536"/>
                <a:gd name="T8" fmla="*/ 0 60000 65536"/>
              </a:gdLst>
              <a:ahLst/>
              <a:cxnLst>
                <a:cxn ang="T6">
                  <a:pos x="T0" y="T1"/>
                </a:cxn>
                <a:cxn ang="T7">
                  <a:pos x="T2" y="T3"/>
                </a:cxn>
                <a:cxn ang="T8">
                  <a:pos x="T4" y="T5"/>
                </a:cxn>
              </a:cxnLst>
              <a:rect l="0" t="0" r="r" b="b"/>
              <a:pathLst>
                <a:path w="250601" h="268771">
                  <a:moveTo>
                    <a:pt x="227804" y="259427"/>
                  </a:moveTo>
                  <a:cubicBezTo>
                    <a:pt x="83024" y="316296"/>
                    <a:pt x="-66328" y="98844"/>
                    <a:pt x="31208" y="4837"/>
                  </a:cubicBezTo>
                  <a:cubicBezTo>
                    <a:pt x="118534" y="-36812"/>
                    <a:pt x="317720" y="202558"/>
                    <a:pt x="227804" y="2594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5" name="Freeform 11"/>
            <p:cNvSpPr>
              <a:spLocks/>
            </p:cNvSpPr>
            <p:nvPr/>
          </p:nvSpPr>
          <p:spPr bwMode="auto">
            <a:xfrm>
              <a:off x="2406651" y="2928938"/>
              <a:ext cx="4763" cy="158750"/>
            </a:xfrm>
            <a:custGeom>
              <a:avLst/>
              <a:gdLst>
                <a:gd name="T0" fmla="*/ 0 w 1"/>
                <a:gd name="T1" fmla="*/ 102054 h 42"/>
                <a:gd name="T2" fmla="*/ 0 w 1"/>
                <a:gd name="T3" fmla="*/ 34018 h 42"/>
                <a:gd name="T4" fmla="*/ 0 w 1"/>
                <a:gd name="T5" fmla="*/ 102054 h 42"/>
                <a:gd name="T6" fmla="*/ 0 60000 65536"/>
                <a:gd name="T7" fmla="*/ 0 60000 65536"/>
                <a:gd name="T8" fmla="*/ 0 60000 65536"/>
              </a:gdLst>
              <a:ahLst/>
              <a:cxnLst>
                <a:cxn ang="T6">
                  <a:pos x="T0" y="T1"/>
                </a:cxn>
                <a:cxn ang="T7">
                  <a:pos x="T2" y="T3"/>
                </a:cxn>
                <a:cxn ang="T8">
                  <a:pos x="T4" y="T5"/>
                </a:cxn>
              </a:cxnLst>
              <a:rect l="0" t="0" r="r" b="b"/>
              <a:pathLst>
                <a:path w="1" h="42">
                  <a:moveTo>
                    <a:pt x="0" y="27"/>
                  </a:moveTo>
                  <a:cubicBezTo>
                    <a:pt x="0" y="0"/>
                    <a:pt x="0" y="42"/>
                    <a:pt x="0" y="9"/>
                  </a:cubicBezTo>
                  <a:cubicBezTo>
                    <a:pt x="0" y="13"/>
                    <a:pt x="1" y="18"/>
                    <a:pt x="0" y="2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6" name="Freeform 12"/>
            <p:cNvSpPr>
              <a:spLocks/>
            </p:cNvSpPr>
            <p:nvPr/>
          </p:nvSpPr>
          <p:spPr bwMode="auto">
            <a:xfrm>
              <a:off x="2103438" y="536576"/>
              <a:ext cx="7986713" cy="5778500"/>
            </a:xfrm>
            <a:custGeom>
              <a:avLst/>
              <a:gdLst>
                <a:gd name="T0" fmla="*/ 15020 w 2127"/>
                <a:gd name="T1" fmla="*/ 289301 h 1538"/>
                <a:gd name="T2" fmla="*/ 461855 w 2127"/>
                <a:gd name="T3" fmla="*/ 281786 h 1538"/>
                <a:gd name="T4" fmla="*/ 1374300 w 2127"/>
                <a:gd name="T5" fmla="*/ 244215 h 1538"/>
                <a:gd name="T6" fmla="*/ 3056504 w 2127"/>
                <a:gd name="T7" fmla="*/ 259243 h 1538"/>
                <a:gd name="T8" fmla="*/ 4948983 w 2127"/>
                <a:gd name="T9" fmla="*/ 251729 h 1538"/>
                <a:gd name="T10" fmla="*/ 5801350 w 2127"/>
                <a:gd name="T11" fmla="*/ 244215 h 1538"/>
                <a:gd name="T12" fmla="*/ 7303318 w 2127"/>
                <a:gd name="T13" fmla="*/ 247972 h 1538"/>
                <a:gd name="T14" fmla="*/ 7577427 w 2127"/>
                <a:gd name="T15" fmla="*/ 161558 h 1538"/>
                <a:gd name="T16" fmla="*/ 7911615 w 2127"/>
                <a:gd name="T17" fmla="*/ 52600 h 1538"/>
                <a:gd name="T18" fmla="*/ 7934144 w 2127"/>
                <a:gd name="T19" fmla="*/ 341901 h 1538"/>
                <a:gd name="T20" fmla="*/ 7776438 w 2127"/>
                <a:gd name="T21" fmla="*/ 473401 h 1538"/>
                <a:gd name="T22" fmla="*/ 7761418 w 2127"/>
                <a:gd name="T23" fmla="*/ 1566732 h 1538"/>
                <a:gd name="T24" fmla="*/ 7723869 w 2127"/>
                <a:gd name="T25" fmla="*/ 2243020 h 1538"/>
                <a:gd name="T26" fmla="*/ 7720114 w 2127"/>
                <a:gd name="T27" fmla="*/ 2941850 h 1538"/>
                <a:gd name="T28" fmla="*/ 7761418 w 2127"/>
                <a:gd name="T29" fmla="*/ 3948767 h 1538"/>
                <a:gd name="T30" fmla="*/ 7791457 w 2127"/>
                <a:gd name="T31" fmla="*/ 5316370 h 1538"/>
                <a:gd name="T32" fmla="*/ 7787702 w 2127"/>
                <a:gd name="T33" fmla="*/ 5305099 h 1538"/>
                <a:gd name="T34" fmla="*/ 7971693 w 2127"/>
                <a:gd name="T35" fmla="*/ 5609428 h 1538"/>
                <a:gd name="T36" fmla="*/ 7686319 w 2127"/>
                <a:gd name="T37" fmla="*/ 5722143 h 1538"/>
                <a:gd name="T38" fmla="*/ 7573672 w 2127"/>
                <a:gd name="T39" fmla="*/ 5613185 h 1538"/>
                <a:gd name="T40" fmla="*/ 7265769 w 2127"/>
                <a:gd name="T41" fmla="*/ 5571857 h 1538"/>
                <a:gd name="T42" fmla="*/ 6743835 w 2127"/>
                <a:gd name="T43" fmla="*/ 5590642 h 1538"/>
                <a:gd name="T44" fmla="*/ 5358270 w 2127"/>
                <a:gd name="T45" fmla="*/ 5586885 h 1538"/>
                <a:gd name="T46" fmla="*/ 4659855 w 2127"/>
                <a:gd name="T47" fmla="*/ 5590642 h 1538"/>
                <a:gd name="T48" fmla="*/ 3255515 w 2127"/>
                <a:gd name="T49" fmla="*/ 5586885 h 1538"/>
                <a:gd name="T50" fmla="*/ 2823699 w 2127"/>
                <a:gd name="T51" fmla="*/ 5590642 h 1538"/>
                <a:gd name="T52" fmla="*/ 2482002 w 2127"/>
                <a:gd name="T53" fmla="*/ 5598157 h 1538"/>
                <a:gd name="T54" fmla="*/ 1960068 w 2127"/>
                <a:gd name="T55" fmla="*/ 5601914 h 1538"/>
                <a:gd name="T56" fmla="*/ 1483193 w 2127"/>
                <a:gd name="T57" fmla="*/ 5598157 h 1538"/>
                <a:gd name="T58" fmla="*/ 1100191 w 2127"/>
                <a:gd name="T59" fmla="*/ 5583128 h 1538"/>
                <a:gd name="T60" fmla="*/ 657111 w 2127"/>
                <a:gd name="T61" fmla="*/ 5549314 h 1538"/>
                <a:gd name="T62" fmla="*/ 420551 w 2127"/>
                <a:gd name="T63" fmla="*/ 5635728 h 1538"/>
                <a:gd name="T64" fmla="*/ 311658 w 2127"/>
                <a:gd name="T65" fmla="*/ 5729657 h 1538"/>
                <a:gd name="T66" fmla="*/ 229050 w 2127"/>
                <a:gd name="T67" fmla="*/ 5759714 h 1538"/>
                <a:gd name="T68" fmla="*/ 112648 w 2127"/>
                <a:gd name="T69" fmla="*/ 5759714 h 1538"/>
                <a:gd name="T70" fmla="*/ 18775 w 2127"/>
                <a:gd name="T71" fmla="*/ 5654514 h 1538"/>
                <a:gd name="T72" fmla="*/ 22530 w 2127"/>
                <a:gd name="T73" fmla="*/ 5523014 h 1538"/>
                <a:gd name="T74" fmla="*/ 225295 w 2127"/>
                <a:gd name="T75" fmla="*/ 5229956 h 1538"/>
                <a:gd name="T76" fmla="*/ 56324 w 2127"/>
                <a:gd name="T77" fmla="*/ 5447871 h 1538"/>
                <a:gd name="T78" fmla="*/ 251580 w 2127"/>
                <a:gd name="T79" fmla="*/ 5290070 h 1538"/>
                <a:gd name="T80" fmla="*/ 236560 w 2127"/>
                <a:gd name="T81" fmla="*/ 4561183 h 1538"/>
                <a:gd name="T82" fmla="*/ 274109 w 2127"/>
                <a:gd name="T83" fmla="*/ 3400223 h 1538"/>
                <a:gd name="T84" fmla="*/ 292884 w 2127"/>
                <a:gd name="T85" fmla="*/ 2795321 h 1538"/>
                <a:gd name="T86" fmla="*/ 296639 w 2127"/>
                <a:gd name="T87" fmla="*/ 3152251 h 1538"/>
                <a:gd name="T88" fmla="*/ 281619 w 2127"/>
                <a:gd name="T89" fmla="*/ 3937495 h 1538"/>
                <a:gd name="T90" fmla="*/ 206521 w 2127"/>
                <a:gd name="T91" fmla="*/ 5327642 h 1538"/>
                <a:gd name="T92" fmla="*/ 319168 w 2127"/>
                <a:gd name="T93" fmla="*/ 5692086 h 1538"/>
                <a:gd name="T94" fmla="*/ 446835 w 2127"/>
                <a:gd name="T95" fmla="*/ 5504228 h 1538"/>
                <a:gd name="T96" fmla="*/ 3048994 w 2127"/>
                <a:gd name="T97" fmla="*/ 5549314 h 1538"/>
                <a:gd name="T98" fmla="*/ 4783767 w 2127"/>
                <a:gd name="T99" fmla="*/ 5553071 h 1538"/>
                <a:gd name="T100" fmla="*/ 6567354 w 2127"/>
                <a:gd name="T101" fmla="*/ 5556828 h 1538"/>
                <a:gd name="T102" fmla="*/ 7806477 w 2127"/>
                <a:gd name="T103" fmla="*/ 5740928 h 1538"/>
                <a:gd name="T104" fmla="*/ 7757663 w 2127"/>
                <a:gd name="T105" fmla="*/ 5090941 h 1538"/>
                <a:gd name="T106" fmla="*/ 7708849 w 2127"/>
                <a:gd name="T107" fmla="*/ 3494151 h 1538"/>
                <a:gd name="T108" fmla="*/ 7716359 w 2127"/>
                <a:gd name="T109" fmla="*/ 1818462 h 1538"/>
                <a:gd name="T110" fmla="*/ 7859046 w 2127"/>
                <a:gd name="T111" fmla="*/ 383230 h 1538"/>
                <a:gd name="T112" fmla="*/ 7532368 w 2127"/>
                <a:gd name="T113" fmla="*/ 293058 h 1538"/>
                <a:gd name="T114" fmla="*/ 2910062 w 2127"/>
                <a:gd name="T115" fmla="*/ 289301 h 1538"/>
                <a:gd name="T116" fmla="*/ 698415 w 2127"/>
                <a:gd name="T117" fmla="*/ 278029 h 1538"/>
                <a:gd name="T118" fmla="*/ 30039 w 2127"/>
                <a:gd name="T119" fmla="*/ 210401 h 1538"/>
                <a:gd name="T120" fmla="*/ 285374 w 2127"/>
                <a:gd name="T121" fmla="*/ 1525404 h 15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7" h="1538">
                  <a:moveTo>
                    <a:pt x="78" y="556"/>
                  </a:moveTo>
                  <a:cubicBezTo>
                    <a:pt x="72" y="468"/>
                    <a:pt x="70" y="352"/>
                    <a:pt x="68" y="256"/>
                  </a:cubicBezTo>
                  <a:cubicBezTo>
                    <a:pt x="68" y="245"/>
                    <a:pt x="70" y="259"/>
                    <a:pt x="69" y="233"/>
                  </a:cubicBezTo>
                  <a:cubicBezTo>
                    <a:pt x="69" y="220"/>
                    <a:pt x="69" y="207"/>
                    <a:pt x="69" y="192"/>
                  </a:cubicBezTo>
                  <a:cubicBezTo>
                    <a:pt x="70" y="178"/>
                    <a:pt x="70" y="162"/>
                    <a:pt x="72" y="146"/>
                  </a:cubicBezTo>
                  <a:cubicBezTo>
                    <a:pt x="72" y="147"/>
                    <a:pt x="72" y="147"/>
                    <a:pt x="72" y="147"/>
                  </a:cubicBezTo>
                  <a:cubicBezTo>
                    <a:pt x="54" y="136"/>
                    <a:pt x="36" y="123"/>
                    <a:pt x="21" y="106"/>
                  </a:cubicBezTo>
                  <a:cubicBezTo>
                    <a:pt x="14" y="97"/>
                    <a:pt x="7" y="88"/>
                    <a:pt x="4" y="77"/>
                  </a:cubicBezTo>
                  <a:cubicBezTo>
                    <a:pt x="0" y="66"/>
                    <a:pt x="0" y="54"/>
                    <a:pt x="5" y="43"/>
                  </a:cubicBezTo>
                  <a:cubicBezTo>
                    <a:pt x="9" y="32"/>
                    <a:pt x="16" y="23"/>
                    <a:pt x="25" y="15"/>
                  </a:cubicBezTo>
                  <a:cubicBezTo>
                    <a:pt x="33" y="8"/>
                    <a:pt x="44" y="3"/>
                    <a:pt x="55" y="3"/>
                  </a:cubicBezTo>
                  <a:cubicBezTo>
                    <a:pt x="66" y="3"/>
                    <a:pt x="76" y="7"/>
                    <a:pt x="85" y="13"/>
                  </a:cubicBezTo>
                  <a:cubicBezTo>
                    <a:pt x="94" y="20"/>
                    <a:pt x="101" y="27"/>
                    <a:pt x="106" y="36"/>
                  </a:cubicBezTo>
                  <a:cubicBezTo>
                    <a:pt x="105" y="34"/>
                    <a:pt x="103" y="32"/>
                    <a:pt x="102" y="31"/>
                  </a:cubicBezTo>
                  <a:cubicBezTo>
                    <a:pt x="111" y="42"/>
                    <a:pt x="119" y="58"/>
                    <a:pt x="123" y="74"/>
                  </a:cubicBezTo>
                  <a:cubicBezTo>
                    <a:pt x="123" y="75"/>
                    <a:pt x="123" y="75"/>
                    <a:pt x="123" y="75"/>
                  </a:cubicBezTo>
                  <a:cubicBezTo>
                    <a:pt x="124" y="75"/>
                    <a:pt x="124" y="75"/>
                    <a:pt x="124" y="75"/>
                  </a:cubicBezTo>
                  <a:cubicBezTo>
                    <a:pt x="132" y="74"/>
                    <a:pt x="139" y="73"/>
                    <a:pt x="146" y="72"/>
                  </a:cubicBezTo>
                  <a:cubicBezTo>
                    <a:pt x="146" y="72"/>
                    <a:pt x="138" y="73"/>
                    <a:pt x="144" y="73"/>
                  </a:cubicBezTo>
                  <a:cubicBezTo>
                    <a:pt x="147" y="72"/>
                    <a:pt x="157" y="71"/>
                    <a:pt x="168" y="70"/>
                  </a:cubicBezTo>
                  <a:cubicBezTo>
                    <a:pt x="178" y="69"/>
                    <a:pt x="190" y="68"/>
                    <a:pt x="195" y="68"/>
                  </a:cubicBezTo>
                  <a:cubicBezTo>
                    <a:pt x="204" y="68"/>
                    <a:pt x="203" y="68"/>
                    <a:pt x="215" y="68"/>
                  </a:cubicBezTo>
                  <a:cubicBezTo>
                    <a:pt x="228" y="67"/>
                    <a:pt x="228" y="67"/>
                    <a:pt x="228" y="67"/>
                  </a:cubicBezTo>
                  <a:cubicBezTo>
                    <a:pt x="264" y="63"/>
                    <a:pt x="316" y="65"/>
                    <a:pt x="366" y="65"/>
                  </a:cubicBezTo>
                  <a:cubicBezTo>
                    <a:pt x="364" y="65"/>
                    <a:pt x="359" y="65"/>
                    <a:pt x="363" y="65"/>
                  </a:cubicBezTo>
                  <a:cubicBezTo>
                    <a:pt x="443" y="64"/>
                    <a:pt x="543" y="67"/>
                    <a:pt x="632" y="68"/>
                  </a:cubicBezTo>
                  <a:cubicBezTo>
                    <a:pt x="629" y="68"/>
                    <a:pt x="625" y="69"/>
                    <a:pt x="631" y="69"/>
                  </a:cubicBezTo>
                  <a:cubicBezTo>
                    <a:pt x="635" y="68"/>
                    <a:pt x="663" y="69"/>
                    <a:pt x="687" y="69"/>
                  </a:cubicBezTo>
                  <a:cubicBezTo>
                    <a:pt x="697" y="70"/>
                    <a:pt x="728" y="68"/>
                    <a:pt x="756" y="69"/>
                  </a:cubicBezTo>
                  <a:cubicBezTo>
                    <a:pt x="753" y="69"/>
                    <a:pt x="753" y="69"/>
                    <a:pt x="753" y="69"/>
                  </a:cubicBezTo>
                  <a:cubicBezTo>
                    <a:pt x="774" y="68"/>
                    <a:pt x="784" y="70"/>
                    <a:pt x="801" y="69"/>
                  </a:cubicBezTo>
                  <a:cubicBezTo>
                    <a:pt x="814" y="69"/>
                    <a:pt x="814" y="69"/>
                    <a:pt x="814" y="69"/>
                  </a:cubicBezTo>
                  <a:cubicBezTo>
                    <a:pt x="823" y="68"/>
                    <a:pt x="844" y="70"/>
                    <a:pt x="861" y="69"/>
                  </a:cubicBezTo>
                  <a:cubicBezTo>
                    <a:pt x="861" y="69"/>
                    <a:pt x="861" y="69"/>
                    <a:pt x="861" y="69"/>
                  </a:cubicBezTo>
                  <a:cubicBezTo>
                    <a:pt x="877" y="68"/>
                    <a:pt x="885" y="69"/>
                    <a:pt x="901" y="69"/>
                  </a:cubicBezTo>
                  <a:cubicBezTo>
                    <a:pt x="902" y="69"/>
                    <a:pt x="902" y="69"/>
                    <a:pt x="902" y="69"/>
                  </a:cubicBezTo>
                  <a:cubicBezTo>
                    <a:pt x="937" y="68"/>
                    <a:pt x="958" y="69"/>
                    <a:pt x="957" y="68"/>
                  </a:cubicBezTo>
                  <a:cubicBezTo>
                    <a:pt x="969" y="68"/>
                    <a:pt x="923" y="68"/>
                    <a:pt x="942" y="70"/>
                  </a:cubicBezTo>
                  <a:cubicBezTo>
                    <a:pt x="1058" y="67"/>
                    <a:pt x="1177" y="67"/>
                    <a:pt x="1293" y="66"/>
                  </a:cubicBezTo>
                  <a:cubicBezTo>
                    <a:pt x="1307" y="66"/>
                    <a:pt x="1315" y="66"/>
                    <a:pt x="1318" y="67"/>
                  </a:cubicBezTo>
                  <a:cubicBezTo>
                    <a:pt x="1330" y="66"/>
                    <a:pt x="1362" y="66"/>
                    <a:pt x="1372" y="65"/>
                  </a:cubicBezTo>
                  <a:cubicBezTo>
                    <a:pt x="1368" y="65"/>
                    <a:pt x="1380" y="66"/>
                    <a:pt x="1386" y="66"/>
                  </a:cubicBezTo>
                  <a:cubicBezTo>
                    <a:pt x="1407" y="66"/>
                    <a:pt x="1409" y="65"/>
                    <a:pt x="1432" y="65"/>
                  </a:cubicBezTo>
                  <a:cubicBezTo>
                    <a:pt x="1423" y="65"/>
                    <a:pt x="1420" y="66"/>
                    <a:pt x="1423" y="66"/>
                  </a:cubicBezTo>
                  <a:cubicBezTo>
                    <a:pt x="1443" y="65"/>
                    <a:pt x="1470" y="65"/>
                    <a:pt x="1493" y="65"/>
                  </a:cubicBezTo>
                  <a:cubicBezTo>
                    <a:pt x="1489" y="65"/>
                    <a:pt x="1484" y="65"/>
                    <a:pt x="1485" y="65"/>
                  </a:cubicBezTo>
                  <a:cubicBezTo>
                    <a:pt x="1510" y="64"/>
                    <a:pt x="1531" y="66"/>
                    <a:pt x="1554" y="65"/>
                  </a:cubicBezTo>
                  <a:cubicBezTo>
                    <a:pt x="1545" y="65"/>
                    <a:pt x="1545" y="65"/>
                    <a:pt x="1545" y="65"/>
                  </a:cubicBezTo>
                  <a:cubicBezTo>
                    <a:pt x="1582" y="66"/>
                    <a:pt x="1556" y="64"/>
                    <a:pt x="1587" y="64"/>
                  </a:cubicBezTo>
                  <a:cubicBezTo>
                    <a:pt x="1580" y="65"/>
                    <a:pt x="1583" y="65"/>
                    <a:pt x="1581" y="65"/>
                  </a:cubicBezTo>
                  <a:cubicBezTo>
                    <a:pt x="1610" y="64"/>
                    <a:pt x="1658" y="64"/>
                    <a:pt x="1687" y="64"/>
                  </a:cubicBezTo>
                  <a:cubicBezTo>
                    <a:pt x="1685" y="64"/>
                    <a:pt x="1685" y="64"/>
                    <a:pt x="1685" y="64"/>
                  </a:cubicBezTo>
                  <a:cubicBezTo>
                    <a:pt x="1717" y="64"/>
                    <a:pt x="1750" y="65"/>
                    <a:pt x="1785" y="64"/>
                  </a:cubicBezTo>
                  <a:cubicBezTo>
                    <a:pt x="1798" y="65"/>
                    <a:pt x="1781" y="66"/>
                    <a:pt x="1815" y="66"/>
                  </a:cubicBezTo>
                  <a:cubicBezTo>
                    <a:pt x="1813" y="64"/>
                    <a:pt x="1872" y="66"/>
                    <a:pt x="1852" y="64"/>
                  </a:cubicBezTo>
                  <a:cubicBezTo>
                    <a:pt x="1881" y="65"/>
                    <a:pt x="1926" y="66"/>
                    <a:pt x="1945" y="66"/>
                  </a:cubicBezTo>
                  <a:cubicBezTo>
                    <a:pt x="1932" y="66"/>
                    <a:pt x="1959" y="68"/>
                    <a:pt x="1935" y="68"/>
                  </a:cubicBezTo>
                  <a:cubicBezTo>
                    <a:pt x="1953" y="69"/>
                    <a:pt x="1953" y="69"/>
                    <a:pt x="1953" y="69"/>
                  </a:cubicBezTo>
                  <a:cubicBezTo>
                    <a:pt x="1951" y="69"/>
                    <a:pt x="1935" y="68"/>
                    <a:pt x="1940" y="69"/>
                  </a:cubicBezTo>
                  <a:cubicBezTo>
                    <a:pt x="1952" y="69"/>
                    <a:pt x="1987" y="70"/>
                    <a:pt x="1998" y="71"/>
                  </a:cubicBezTo>
                  <a:cubicBezTo>
                    <a:pt x="2001" y="72"/>
                    <a:pt x="2004" y="72"/>
                    <a:pt x="2007" y="72"/>
                  </a:cubicBezTo>
                  <a:cubicBezTo>
                    <a:pt x="2008" y="72"/>
                    <a:pt x="2008" y="72"/>
                    <a:pt x="2008" y="72"/>
                  </a:cubicBezTo>
                  <a:cubicBezTo>
                    <a:pt x="2008" y="71"/>
                    <a:pt x="2008" y="71"/>
                    <a:pt x="2008" y="71"/>
                  </a:cubicBezTo>
                  <a:cubicBezTo>
                    <a:pt x="2010" y="62"/>
                    <a:pt x="2013" y="53"/>
                    <a:pt x="2018" y="43"/>
                  </a:cubicBezTo>
                  <a:cubicBezTo>
                    <a:pt x="2023" y="34"/>
                    <a:pt x="2030" y="23"/>
                    <a:pt x="2043" y="13"/>
                  </a:cubicBezTo>
                  <a:cubicBezTo>
                    <a:pt x="2036" y="19"/>
                    <a:pt x="2038" y="18"/>
                    <a:pt x="2041" y="16"/>
                  </a:cubicBezTo>
                  <a:cubicBezTo>
                    <a:pt x="2044" y="14"/>
                    <a:pt x="2047" y="12"/>
                    <a:pt x="2042" y="16"/>
                  </a:cubicBezTo>
                  <a:cubicBezTo>
                    <a:pt x="2049" y="10"/>
                    <a:pt x="2056" y="6"/>
                    <a:pt x="2064" y="3"/>
                  </a:cubicBezTo>
                  <a:cubicBezTo>
                    <a:pt x="2072" y="1"/>
                    <a:pt x="2081" y="0"/>
                    <a:pt x="2090" y="3"/>
                  </a:cubicBezTo>
                  <a:cubicBezTo>
                    <a:pt x="2096" y="5"/>
                    <a:pt x="2096" y="6"/>
                    <a:pt x="2097" y="6"/>
                  </a:cubicBezTo>
                  <a:cubicBezTo>
                    <a:pt x="2098" y="7"/>
                    <a:pt x="2098" y="7"/>
                    <a:pt x="2100" y="8"/>
                  </a:cubicBezTo>
                  <a:cubicBezTo>
                    <a:pt x="2101" y="9"/>
                    <a:pt x="2104" y="11"/>
                    <a:pt x="2107" y="14"/>
                  </a:cubicBezTo>
                  <a:cubicBezTo>
                    <a:pt x="2107" y="13"/>
                    <a:pt x="2112" y="18"/>
                    <a:pt x="2116" y="22"/>
                  </a:cubicBezTo>
                  <a:cubicBezTo>
                    <a:pt x="2116" y="23"/>
                    <a:pt x="2119" y="26"/>
                    <a:pt x="2121" y="31"/>
                  </a:cubicBezTo>
                  <a:cubicBezTo>
                    <a:pt x="2123" y="36"/>
                    <a:pt x="2125" y="42"/>
                    <a:pt x="2126" y="49"/>
                  </a:cubicBezTo>
                  <a:cubicBezTo>
                    <a:pt x="2127" y="55"/>
                    <a:pt x="2126" y="62"/>
                    <a:pt x="2125" y="67"/>
                  </a:cubicBezTo>
                  <a:cubicBezTo>
                    <a:pt x="2123" y="72"/>
                    <a:pt x="2122" y="75"/>
                    <a:pt x="2121" y="76"/>
                  </a:cubicBezTo>
                  <a:cubicBezTo>
                    <a:pt x="2119" y="79"/>
                    <a:pt x="2121" y="74"/>
                    <a:pt x="2122" y="70"/>
                  </a:cubicBezTo>
                  <a:cubicBezTo>
                    <a:pt x="2123" y="67"/>
                    <a:pt x="2124" y="64"/>
                    <a:pt x="2122" y="70"/>
                  </a:cubicBezTo>
                  <a:cubicBezTo>
                    <a:pt x="2119" y="81"/>
                    <a:pt x="2116" y="86"/>
                    <a:pt x="2113" y="91"/>
                  </a:cubicBezTo>
                  <a:cubicBezTo>
                    <a:pt x="2109" y="96"/>
                    <a:pt x="2106" y="100"/>
                    <a:pt x="2098" y="108"/>
                  </a:cubicBezTo>
                  <a:cubicBezTo>
                    <a:pt x="2098" y="108"/>
                    <a:pt x="2098" y="108"/>
                    <a:pt x="2098" y="108"/>
                  </a:cubicBezTo>
                  <a:cubicBezTo>
                    <a:pt x="2092" y="113"/>
                    <a:pt x="2084" y="120"/>
                    <a:pt x="2078" y="124"/>
                  </a:cubicBezTo>
                  <a:cubicBezTo>
                    <a:pt x="2072" y="127"/>
                    <a:pt x="2069" y="129"/>
                    <a:pt x="2076" y="125"/>
                  </a:cubicBezTo>
                  <a:cubicBezTo>
                    <a:pt x="2081" y="123"/>
                    <a:pt x="2080" y="123"/>
                    <a:pt x="2079" y="123"/>
                  </a:cubicBezTo>
                  <a:cubicBezTo>
                    <a:pt x="2079" y="123"/>
                    <a:pt x="2079" y="123"/>
                    <a:pt x="2086" y="119"/>
                  </a:cubicBezTo>
                  <a:cubicBezTo>
                    <a:pt x="2082" y="122"/>
                    <a:pt x="2077" y="126"/>
                    <a:pt x="2070" y="129"/>
                  </a:cubicBezTo>
                  <a:cubicBezTo>
                    <a:pt x="2071" y="126"/>
                    <a:pt x="2071" y="126"/>
                    <a:pt x="2071" y="126"/>
                  </a:cubicBezTo>
                  <a:cubicBezTo>
                    <a:pt x="2073" y="138"/>
                    <a:pt x="2073" y="153"/>
                    <a:pt x="2074" y="166"/>
                  </a:cubicBezTo>
                  <a:cubicBezTo>
                    <a:pt x="2073" y="158"/>
                    <a:pt x="2073" y="159"/>
                    <a:pt x="2073" y="156"/>
                  </a:cubicBezTo>
                  <a:cubicBezTo>
                    <a:pt x="2075" y="186"/>
                    <a:pt x="2074" y="217"/>
                    <a:pt x="2074" y="251"/>
                  </a:cubicBezTo>
                  <a:cubicBezTo>
                    <a:pt x="2075" y="251"/>
                    <a:pt x="2073" y="238"/>
                    <a:pt x="2074" y="233"/>
                  </a:cubicBezTo>
                  <a:cubicBezTo>
                    <a:pt x="2072" y="276"/>
                    <a:pt x="2072" y="321"/>
                    <a:pt x="2069" y="356"/>
                  </a:cubicBezTo>
                  <a:cubicBezTo>
                    <a:pt x="2069" y="350"/>
                    <a:pt x="2070" y="353"/>
                    <a:pt x="2070" y="353"/>
                  </a:cubicBezTo>
                  <a:cubicBezTo>
                    <a:pt x="2069" y="374"/>
                    <a:pt x="2068" y="373"/>
                    <a:pt x="2068" y="386"/>
                  </a:cubicBezTo>
                  <a:cubicBezTo>
                    <a:pt x="2067" y="387"/>
                    <a:pt x="2067" y="403"/>
                    <a:pt x="2067" y="417"/>
                  </a:cubicBezTo>
                  <a:cubicBezTo>
                    <a:pt x="2067" y="424"/>
                    <a:pt x="2066" y="420"/>
                    <a:pt x="2067" y="408"/>
                  </a:cubicBezTo>
                  <a:cubicBezTo>
                    <a:pt x="2066" y="427"/>
                    <a:pt x="2063" y="504"/>
                    <a:pt x="2060" y="547"/>
                  </a:cubicBezTo>
                  <a:cubicBezTo>
                    <a:pt x="2060" y="547"/>
                    <a:pt x="2059" y="575"/>
                    <a:pt x="2059" y="585"/>
                  </a:cubicBezTo>
                  <a:cubicBezTo>
                    <a:pt x="2058" y="581"/>
                    <a:pt x="2058" y="581"/>
                    <a:pt x="2058" y="581"/>
                  </a:cubicBezTo>
                  <a:cubicBezTo>
                    <a:pt x="2057" y="590"/>
                    <a:pt x="2057" y="615"/>
                    <a:pt x="2056" y="616"/>
                  </a:cubicBezTo>
                  <a:cubicBezTo>
                    <a:pt x="2056" y="627"/>
                    <a:pt x="2057" y="606"/>
                    <a:pt x="2057" y="586"/>
                  </a:cubicBezTo>
                  <a:cubicBezTo>
                    <a:pt x="2058" y="567"/>
                    <a:pt x="2059" y="548"/>
                    <a:pt x="2059" y="562"/>
                  </a:cubicBezTo>
                  <a:cubicBezTo>
                    <a:pt x="2057" y="570"/>
                    <a:pt x="2058" y="603"/>
                    <a:pt x="2057" y="597"/>
                  </a:cubicBezTo>
                  <a:cubicBezTo>
                    <a:pt x="2056" y="617"/>
                    <a:pt x="2056" y="637"/>
                    <a:pt x="2055" y="656"/>
                  </a:cubicBezTo>
                  <a:cubicBezTo>
                    <a:pt x="2055" y="650"/>
                    <a:pt x="2054" y="640"/>
                    <a:pt x="2054" y="656"/>
                  </a:cubicBezTo>
                  <a:cubicBezTo>
                    <a:pt x="2053" y="685"/>
                    <a:pt x="2054" y="664"/>
                    <a:pt x="2054" y="688"/>
                  </a:cubicBezTo>
                  <a:cubicBezTo>
                    <a:pt x="2054" y="702"/>
                    <a:pt x="2054" y="702"/>
                    <a:pt x="2054" y="702"/>
                  </a:cubicBezTo>
                  <a:cubicBezTo>
                    <a:pt x="2055" y="703"/>
                    <a:pt x="2055" y="728"/>
                    <a:pt x="2055" y="717"/>
                  </a:cubicBezTo>
                  <a:cubicBezTo>
                    <a:pt x="2055" y="721"/>
                    <a:pt x="2057" y="759"/>
                    <a:pt x="2055" y="756"/>
                  </a:cubicBezTo>
                  <a:cubicBezTo>
                    <a:pt x="2054" y="752"/>
                    <a:pt x="2054" y="752"/>
                    <a:pt x="2054" y="752"/>
                  </a:cubicBezTo>
                  <a:cubicBezTo>
                    <a:pt x="2054" y="765"/>
                    <a:pt x="2056" y="773"/>
                    <a:pt x="2056" y="783"/>
                  </a:cubicBezTo>
                  <a:cubicBezTo>
                    <a:pt x="2056" y="784"/>
                    <a:pt x="2056" y="788"/>
                    <a:pt x="2056" y="787"/>
                  </a:cubicBezTo>
                  <a:cubicBezTo>
                    <a:pt x="2058" y="789"/>
                    <a:pt x="2057" y="817"/>
                    <a:pt x="2059" y="832"/>
                  </a:cubicBezTo>
                  <a:cubicBezTo>
                    <a:pt x="2059" y="858"/>
                    <a:pt x="2061" y="898"/>
                    <a:pt x="2060" y="911"/>
                  </a:cubicBezTo>
                  <a:cubicBezTo>
                    <a:pt x="2062" y="931"/>
                    <a:pt x="2063" y="949"/>
                    <a:pt x="2063" y="972"/>
                  </a:cubicBezTo>
                  <a:cubicBezTo>
                    <a:pt x="2063" y="968"/>
                    <a:pt x="2063" y="961"/>
                    <a:pt x="2062" y="960"/>
                  </a:cubicBezTo>
                  <a:cubicBezTo>
                    <a:pt x="2062" y="974"/>
                    <a:pt x="2063" y="978"/>
                    <a:pt x="2064" y="991"/>
                  </a:cubicBezTo>
                  <a:cubicBezTo>
                    <a:pt x="2063" y="988"/>
                    <a:pt x="2064" y="1020"/>
                    <a:pt x="2064" y="1036"/>
                  </a:cubicBezTo>
                  <a:cubicBezTo>
                    <a:pt x="2065" y="1056"/>
                    <a:pt x="2066" y="1049"/>
                    <a:pt x="2067" y="1051"/>
                  </a:cubicBezTo>
                  <a:cubicBezTo>
                    <a:pt x="2066" y="1070"/>
                    <a:pt x="2070" y="1108"/>
                    <a:pt x="2069" y="1131"/>
                  </a:cubicBezTo>
                  <a:cubicBezTo>
                    <a:pt x="2069" y="1124"/>
                    <a:pt x="2067" y="1101"/>
                    <a:pt x="2068" y="1118"/>
                  </a:cubicBezTo>
                  <a:cubicBezTo>
                    <a:pt x="2067" y="1137"/>
                    <a:pt x="2070" y="1155"/>
                    <a:pt x="2071" y="1185"/>
                  </a:cubicBezTo>
                  <a:cubicBezTo>
                    <a:pt x="2072" y="1177"/>
                    <a:pt x="2072" y="1177"/>
                    <a:pt x="2072" y="1177"/>
                  </a:cubicBezTo>
                  <a:cubicBezTo>
                    <a:pt x="2071" y="1190"/>
                    <a:pt x="2074" y="1221"/>
                    <a:pt x="2073" y="1218"/>
                  </a:cubicBezTo>
                  <a:cubicBezTo>
                    <a:pt x="2073" y="1228"/>
                    <a:pt x="2073" y="1253"/>
                    <a:pt x="2074" y="1249"/>
                  </a:cubicBezTo>
                  <a:cubicBezTo>
                    <a:pt x="2075" y="1298"/>
                    <a:pt x="2079" y="1367"/>
                    <a:pt x="2075" y="1397"/>
                  </a:cubicBezTo>
                  <a:cubicBezTo>
                    <a:pt x="2075" y="1402"/>
                    <a:pt x="2075" y="1410"/>
                    <a:pt x="2075" y="1415"/>
                  </a:cubicBezTo>
                  <a:cubicBezTo>
                    <a:pt x="2073" y="1412"/>
                    <a:pt x="2073" y="1412"/>
                    <a:pt x="2073" y="1412"/>
                  </a:cubicBezTo>
                  <a:cubicBezTo>
                    <a:pt x="2076" y="1414"/>
                    <a:pt x="2077" y="1415"/>
                    <a:pt x="2076" y="1414"/>
                  </a:cubicBezTo>
                  <a:cubicBezTo>
                    <a:pt x="2075" y="1413"/>
                    <a:pt x="2074" y="1412"/>
                    <a:pt x="2074" y="1412"/>
                  </a:cubicBezTo>
                  <a:cubicBezTo>
                    <a:pt x="2075" y="1415"/>
                    <a:pt x="2075" y="1415"/>
                    <a:pt x="2075" y="1415"/>
                  </a:cubicBezTo>
                  <a:cubicBezTo>
                    <a:pt x="2076" y="1406"/>
                    <a:pt x="2075" y="1402"/>
                    <a:pt x="2076" y="1398"/>
                  </a:cubicBezTo>
                  <a:cubicBezTo>
                    <a:pt x="2076" y="1404"/>
                    <a:pt x="2076" y="1405"/>
                    <a:pt x="2076" y="1406"/>
                  </a:cubicBezTo>
                  <a:cubicBezTo>
                    <a:pt x="2076" y="1409"/>
                    <a:pt x="2076" y="1412"/>
                    <a:pt x="2075" y="1415"/>
                  </a:cubicBezTo>
                  <a:cubicBezTo>
                    <a:pt x="2074" y="1412"/>
                    <a:pt x="2074" y="1412"/>
                    <a:pt x="2074" y="1412"/>
                  </a:cubicBezTo>
                  <a:cubicBezTo>
                    <a:pt x="2078" y="1415"/>
                    <a:pt x="2081" y="1417"/>
                    <a:pt x="2081" y="1418"/>
                  </a:cubicBezTo>
                  <a:cubicBezTo>
                    <a:pt x="2082" y="1419"/>
                    <a:pt x="2081" y="1418"/>
                    <a:pt x="2076" y="1415"/>
                  </a:cubicBezTo>
                  <a:cubicBezTo>
                    <a:pt x="2083" y="1420"/>
                    <a:pt x="2087" y="1424"/>
                    <a:pt x="2092" y="1428"/>
                  </a:cubicBezTo>
                  <a:cubicBezTo>
                    <a:pt x="2096" y="1432"/>
                    <a:pt x="2099" y="1436"/>
                    <a:pt x="2102" y="1439"/>
                  </a:cubicBezTo>
                  <a:cubicBezTo>
                    <a:pt x="2105" y="1443"/>
                    <a:pt x="2109" y="1447"/>
                    <a:pt x="2112" y="1453"/>
                  </a:cubicBezTo>
                  <a:cubicBezTo>
                    <a:pt x="2116" y="1459"/>
                    <a:pt x="2120" y="1467"/>
                    <a:pt x="2122" y="1478"/>
                  </a:cubicBezTo>
                  <a:cubicBezTo>
                    <a:pt x="2122" y="1477"/>
                    <a:pt x="2122" y="1478"/>
                    <a:pt x="2122" y="1480"/>
                  </a:cubicBezTo>
                  <a:cubicBezTo>
                    <a:pt x="2122" y="1482"/>
                    <a:pt x="2123" y="1486"/>
                    <a:pt x="2123" y="1493"/>
                  </a:cubicBezTo>
                  <a:cubicBezTo>
                    <a:pt x="2123" y="1501"/>
                    <a:pt x="2121" y="1510"/>
                    <a:pt x="2116" y="1518"/>
                  </a:cubicBezTo>
                  <a:cubicBezTo>
                    <a:pt x="2112" y="1524"/>
                    <a:pt x="2108" y="1527"/>
                    <a:pt x="2106" y="1529"/>
                  </a:cubicBezTo>
                  <a:cubicBezTo>
                    <a:pt x="2103" y="1531"/>
                    <a:pt x="2102" y="1531"/>
                    <a:pt x="2102" y="1532"/>
                  </a:cubicBezTo>
                  <a:cubicBezTo>
                    <a:pt x="2101" y="1532"/>
                    <a:pt x="2103" y="1529"/>
                    <a:pt x="2103" y="1529"/>
                  </a:cubicBezTo>
                  <a:cubicBezTo>
                    <a:pt x="2100" y="1532"/>
                    <a:pt x="2096" y="1534"/>
                    <a:pt x="2092" y="1535"/>
                  </a:cubicBezTo>
                  <a:cubicBezTo>
                    <a:pt x="2088" y="1536"/>
                    <a:pt x="2084" y="1537"/>
                    <a:pt x="2080" y="1537"/>
                  </a:cubicBezTo>
                  <a:cubicBezTo>
                    <a:pt x="2072" y="1537"/>
                    <a:pt x="2066" y="1535"/>
                    <a:pt x="2062" y="1534"/>
                  </a:cubicBezTo>
                  <a:cubicBezTo>
                    <a:pt x="2057" y="1531"/>
                    <a:pt x="2052" y="1527"/>
                    <a:pt x="2047" y="1523"/>
                  </a:cubicBezTo>
                  <a:cubicBezTo>
                    <a:pt x="2052" y="1528"/>
                    <a:pt x="2050" y="1526"/>
                    <a:pt x="2045" y="1523"/>
                  </a:cubicBezTo>
                  <a:cubicBezTo>
                    <a:pt x="2040" y="1519"/>
                    <a:pt x="2034" y="1513"/>
                    <a:pt x="2032" y="1511"/>
                  </a:cubicBezTo>
                  <a:cubicBezTo>
                    <a:pt x="2034" y="1512"/>
                    <a:pt x="2035" y="1514"/>
                    <a:pt x="2037" y="1516"/>
                  </a:cubicBezTo>
                  <a:cubicBezTo>
                    <a:pt x="2036" y="1515"/>
                    <a:pt x="2033" y="1511"/>
                    <a:pt x="2029" y="1507"/>
                  </a:cubicBezTo>
                  <a:cubicBezTo>
                    <a:pt x="2025" y="1502"/>
                    <a:pt x="2021" y="1497"/>
                    <a:pt x="2019" y="1493"/>
                  </a:cubicBezTo>
                  <a:cubicBezTo>
                    <a:pt x="2019" y="1494"/>
                    <a:pt x="2022" y="1499"/>
                    <a:pt x="2025" y="1503"/>
                  </a:cubicBezTo>
                  <a:cubicBezTo>
                    <a:pt x="2029" y="1508"/>
                    <a:pt x="2033" y="1513"/>
                    <a:pt x="2037" y="1517"/>
                  </a:cubicBezTo>
                  <a:cubicBezTo>
                    <a:pt x="2031" y="1512"/>
                    <a:pt x="2023" y="1502"/>
                    <a:pt x="2017" y="1494"/>
                  </a:cubicBezTo>
                  <a:cubicBezTo>
                    <a:pt x="2019" y="1496"/>
                    <a:pt x="2011" y="1485"/>
                    <a:pt x="2006" y="1474"/>
                  </a:cubicBezTo>
                  <a:cubicBezTo>
                    <a:pt x="2010" y="1476"/>
                    <a:pt x="2010" y="1476"/>
                    <a:pt x="2010" y="1476"/>
                  </a:cubicBezTo>
                  <a:cubicBezTo>
                    <a:pt x="2005" y="1477"/>
                    <a:pt x="2000" y="1477"/>
                    <a:pt x="1997" y="1478"/>
                  </a:cubicBezTo>
                  <a:cubicBezTo>
                    <a:pt x="1983" y="1479"/>
                    <a:pt x="1982" y="1480"/>
                    <a:pt x="1978" y="1481"/>
                  </a:cubicBezTo>
                  <a:cubicBezTo>
                    <a:pt x="1977" y="1480"/>
                    <a:pt x="1956" y="1482"/>
                    <a:pt x="1966" y="1481"/>
                  </a:cubicBezTo>
                  <a:cubicBezTo>
                    <a:pt x="1971" y="1480"/>
                    <a:pt x="1977" y="1480"/>
                    <a:pt x="1984" y="1479"/>
                  </a:cubicBezTo>
                  <a:cubicBezTo>
                    <a:pt x="1975" y="1480"/>
                    <a:pt x="1976" y="1479"/>
                    <a:pt x="1958" y="1481"/>
                  </a:cubicBezTo>
                  <a:cubicBezTo>
                    <a:pt x="1944" y="1482"/>
                    <a:pt x="1962" y="1482"/>
                    <a:pt x="1935" y="1483"/>
                  </a:cubicBezTo>
                  <a:cubicBezTo>
                    <a:pt x="1942" y="1483"/>
                    <a:pt x="1943" y="1482"/>
                    <a:pt x="1949" y="1482"/>
                  </a:cubicBezTo>
                  <a:cubicBezTo>
                    <a:pt x="1924" y="1483"/>
                    <a:pt x="1924" y="1483"/>
                    <a:pt x="1924" y="1483"/>
                  </a:cubicBezTo>
                  <a:cubicBezTo>
                    <a:pt x="1923" y="1483"/>
                    <a:pt x="1923" y="1483"/>
                    <a:pt x="1923" y="1483"/>
                  </a:cubicBezTo>
                  <a:cubicBezTo>
                    <a:pt x="1920" y="1483"/>
                    <a:pt x="1922" y="1483"/>
                    <a:pt x="1920" y="1483"/>
                  </a:cubicBezTo>
                  <a:cubicBezTo>
                    <a:pt x="1913" y="1484"/>
                    <a:pt x="1883" y="1485"/>
                    <a:pt x="1877" y="1486"/>
                  </a:cubicBezTo>
                  <a:cubicBezTo>
                    <a:pt x="1865" y="1486"/>
                    <a:pt x="1851" y="1486"/>
                    <a:pt x="1839" y="1486"/>
                  </a:cubicBezTo>
                  <a:cubicBezTo>
                    <a:pt x="1841" y="1486"/>
                    <a:pt x="1841" y="1486"/>
                    <a:pt x="1841" y="1486"/>
                  </a:cubicBezTo>
                  <a:cubicBezTo>
                    <a:pt x="1827" y="1486"/>
                    <a:pt x="1808" y="1487"/>
                    <a:pt x="1796" y="1488"/>
                  </a:cubicBezTo>
                  <a:cubicBezTo>
                    <a:pt x="1796" y="1487"/>
                    <a:pt x="1796" y="1487"/>
                    <a:pt x="1796" y="1487"/>
                  </a:cubicBezTo>
                  <a:cubicBezTo>
                    <a:pt x="1788" y="1487"/>
                    <a:pt x="1770" y="1488"/>
                    <a:pt x="1760" y="1488"/>
                  </a:cubicBezTo>
                  <a:cubicBezTo>
                    <a:pt x="1740" y="1488"/>
                    <a:pt x="1753" y="1485"/>
                    <a:pt x="1731" y="1487"/>
                  </a:cubicBezTo>
                  <a:cubicBezTo>
                    <a:pt x="1710" y="1487"/>
                    <a:pt x="1699" y="1488"/>
                    <a:pt x="1707" y="1489"/>
                  </a:cubicBezTo>
                  <a:cubicBezTo>
                    <a:pt x="1671" y="1489"/>
                    <a:pt x="1629" y="1490"/>
                    <a:pt x="1595" y="1489"/>
                  </a:cubicBezTo>
                  <a:cubicBezTo>
                    <a:pt x="1590" y="1489"/>
                    <a:pt x="1593" y="1489"/>
                    <a:pt x="1582" y="1490"/>
                  </a:cubicBezTo>
                  <a:cubicBezTo>
                    <a:pt x="1529" y="1489"/>
                    <a:pt x="1469" y="1490"/>
                    <a:pt x="1427" y="1489"/>
                  </a:cubicBezTo>
                  <a:cubicBezTo>
                    <a:pt x="1442" y="1488"/>
                    <a:pt x="1428" y="1488"/>
                    <a:pt x="1427" y="1487"/>
                  </a:cubicBezTo>
                  <a:cubicBezTo>
                    <a:pt x="1415" y="1488"/>
                    <a:pt x="1412" y="1487"/>
                    <a:pt x="1407" y="1488"/>
                  </a:cubicBezTo>
                  <a:cubicBezTo>
                    <a:pt x="1409" y="1488"/>
                    <a:pt x="1407" y="1489"/>
                    <a:pt x="1422" y="1489"/>
                  </a:cubicBezTo>
                  <a:cubicBezTo>
                    <a:pt x="1390" y="1489"/>
                    <a:pt x="1342" y="1489"/>
                    <a:pt x="1324" y="1488"/>
                  </a:cubicBezTo>
                  <a:cubicBezTo>
                    <a:pt x="1333" y="1489"/>
                    <a:pt x="1326" y="1489"/>
                    <a:pt x="1319" y="1489"/>
                  </a:cubicBezTo>
                  <a:cubicBezTo>
                    <a:pt x="1321" y="1488"/>
                    <a:pt x="1298" y="1488"/>
                    <a:pt x="1280" y="1488"/>
                  </a:cubicBezTo>
                  <a:cubicBezTo>
                    <a:pt x="1278" y="1489"/>
                    <a:pt x="1278" y="1489"/>
                    <a:pt x="1278" y="1489"/>
                  </a:cubicBezTo>
                  <a:cubicBezTo>
                    <a:pt x="1266" y="1488"/>
                    <a:pt x="1266" y="1488"/>
                    <a:pt x="1266" y="1488"/>
                  </a:cubicBezTo>
                  <a:cubicBezTo>
                    <a:pt x="1259" y="1488"/>
                    <a:pt x="1258" y="1489"/>
                    <a:pt x="1241" y="1488"/>
                  </a:cubicBezTo>
                  <a:cubicBezTo>
                    <a:pt x="1240" y="1488"/>
                    <a:pt x="1239" y="1488"/>
                    <a:pt x="1235" y="1487"/>
                  </a:cubicBezTo>
                  <a:cubicBezTo>
                    <a:pt x="1217" y="1488"/>
                    <a:pt x="1191" y="1489"/>
                    <a:pt x="1171" y="1488"/>
                  </a:cubicBezTo>
                  <a:cubicBezTo>
                    <a:pt x="1155" y="1487"/>
                    <a:pt x="1155" y="1487"/>
                    <a:pt x="1155" y="1487"/>
                  </a:cubicBezTo>
                  <a:cubicBezTo>
                    <a:pt x="1146" y="1487"/>
                    <a:pt x="1132" y="1487"/>
                    <a:pt x="1147" y="1488"/>
                  </a:cubicBezTo>
                  <a:cubicBezTo>
                    <a:pt x="1113" y="1487"/>
                    <a:pt x="1091" y="1486"/>
                    <a:pt x="1080" y="1485"/>
                  </a:cubicBezTo>
                  <a:cubicBezTo>
                    <a:pt x="1050" y="1486"/>
                    <a:pt x="1014" y="1487"/>
                    <a:pt x="977" y="1487"/>
                  </a:cubicBezTo>
                  <a:cubicBezTo>
                    <a:pt x="921" y="1487"/>
                    <a:pt x="921" y="1487"/>
                    <a:pt x="921" y="1487"/>
                  </a:cubicBezTo>
                  <a:cubicBezTo>
                    <a:pt x="902" y="1487"/>
                    <a:pt x="884" y="1487"/>
                    <a:pt x="867" y="1487"/>
                  </a:cubicBezTo>
                  <a:cubicBezTo>
                    <a:pt x="869" y="1487"/>
                    <a:pt x="869" y="1487"/>
                    <a:pt x="869" y="1487"/>
                  </a:cubicBezTo>
                  <a:cubicBezTo>
                    <a:pt x="851" y="1487"/>
                    <a:pt x="860" y="1488"/>
                    <a:pt x="847" y="1488"/>
                  </a:cubicBezTo>
                  <a:cubicBezTo>
                    <a:pt x="853" y="1487"/>
                    <a:pt x="833" y="1487"/>
                    <a:pt x="847" y="1486"/>
                  </a:cubicBezTo>
                  <a:cubicBezTo>
                    <a:pt x="821" y="1486"/>
                    <a:pt x="813" y="1487"/>
                    <a:pt x="796" y="1488"/>
                  </a:cubicBezTo>
                  <a:cubicBezTo>
                    <a:pt x="794" y="1489"/>
                    <a:pt x="810" y="1487"/>
                    <a:pt x="807" y="1488"/>
                  </a:cubicBezTo>
                  <a:cubicBezTo>
                    <a:pt x="804" y="1488"/>
                    <a:pt x="770" y="1488"/>
                    <a:pt x="766" y="1489"/>
                  </a:cubicBezTo>
                  <a:cubicBezTo>
                    <a:pt x="760" y="1489"/>
                    <a:pt x="765" y="1488"/>
                    <a:pt x="768" y="1488"/>
                  </a:cubicBezTo>
                  <a:cubicBezTo>
                    <a:pt x="752" y="1488"/>
                    <a:pt x="752" y="1488"/>
                    <a:pt x="752" y="1488"/>
                  </a:cubicBezTo>
                  <a:cubicBezTo>
                    <a:pt x="733" y="1487"/>
                    <a:pt x="797" y="1486"/>
                    <a:pt x="776" y="1484"/>
                  </a:cubicBezTo>
                  <a:cubicBezTo>
                    <a:pt x="761" y="1485"/>
                    <a:pt x="761" y="1485"/>
                    <a:pt x="761" y="1485"/>
                  </a:cubicBezTo>
                  <a:cubicBezTo>
                    <a:pt x="747" y="1484"/>
                    <a:pt x="801" y="1483"/>
                    <a:pt x="763" y="1483"/>
                  </a:cubicBezTo>
                  <a:cubicBezTo>
                    <a:pt x="747" y="1484"/>
                    <a:pt x="734" y="1486"/>
                    <a:pt x="748" y="1486"/>
                  </a:cubicBezTo>
                  <a:cubicBezTo>
                    <a:pt x="714" y="1487"/>
                    <a:pt x="732" y="1489"/>
                    <a:pt x="696" y="1489"/>
                  </a:cubicBezTo>
                  <a:cubicBezTo>
                    <a:pt x="686" y="1488"/>
                    <a:pt x="725" y="1488"/>
                    <a:pt x="718" y="1488"/>
                  </a:cubicBezTo>
                  <a:cubicBezTo>
                    <a:pt x="701" y="1487"/>
                    <a:pt x="684" y="1488"/>
                    <a:pt x="669" y="1488"/>
                  </a:cubicBezTo>
                  <a:cubicBezTo>
                    <a:pt x="686" y="1489"/>
                    <a:pt x="672" y="1490"/>
                    <a:pt x="661" y="1490"/>
                  </a:cubicBezTo>
                  <a:cubicBezTo>
                    <a:pt x="642" y="1490"/>
                    <a:pt x="673" y="1489"/>
                    <a:pt x="647" y="1489"/>
                  </a:cubicBezTo>
                  <a:cubicBezTo>
                    <a:pt x="642" y="1490"/>
                    <a:pt x="618" y="1490"/>
                    <a:pt x="639" y="1491"/>
                  </a:cubicBezTo>
                  <a:cubicBezTo>
                    <a:pt x="630" y="1492"/>
                    <a:pt x="612" y="1490"/>
                    <a:pt x="598" y="1492"/>
                  </a:cubicBezTo>
                  <a:cubicBezTo>
                    <a:pt x="589" y="1491"/>
                    <a:pt x="625" y="1489"/>
                    <a:pt x="596" y="1489"/>
                  </a:cubicBezTo>
                  <a:cubicBezTo>
                    <a:pt x="601" y="1490"/>
                    <a:pt x="561" y="1490"/>
                    <a:pt x="576" y="1492"/>
                  </a:cubicBezTo>
                  <a:cubicBezTo>
                    <a:pt x="565" y="1491"/>
                    <a:pt x="564" y="1491"/>
                    <a:pt x="572" y="1490"/>
                  </a:cubicBezTo>
                  <a:cubicBezTo>
                    <a:pt x="556" y="1490"/>
                    <a:pt x="533" y="1492"/>
                    <a:pt x="528" y="1490"/>
                  </a:cubicBezTo>
                  <a:cubicBezTo>
                    <a:pt x="522" y="1491"/>
                    <a:pt x="522" y="1491"/>
                    <a:pt x="522" y="1491"/>
                  </a:cubicBezTo>
                  <a:cubicBezTo>
                    <a:pt x="502" y="1490"/>
                    <a:pt x="502" y="1490"/>
                    <a:pt x="502" y="1490"/>
                  </a:cubicBezTo>
                  <a:cubicBezTo>
                    <a:pt x="488" y="1490"/>
                    <a:pt x="456" y="1491"/>
                    <a:pt x="458" y="1489"/>
                  </a:cubicBezTo>
                  <a:cubicBezTo>
                    <a:pt x="453" y="1490"/>
                    <a:pt x="421" y="1489"/>
                    <a:pt x="433" y="1490"/>
                  </a:cubicBezTo>
                  <a:cubicBezTo>
                    <a:pt x="453" y="1491"/>
                    <a:pt x="456" y="1490"/>
                    <a:pt x="467" y="1491"/>
                  </a:cubicBezTo>
                  <a:cubicBezTo>
                    <a:pt x="453" y="1490"/>
                    <a:pt x="439" y="1491"/>
                    <a:pt x="427" y="1491"/>
                  </a:cubicBezTo>
                  <a:cubicBezTo>
                    <a:pt x="425" y="1491"/>
                    <a:pt x="425" y="1491"/>
                    <a:pt x="425" y="1491"/>
                  </a:cubicBezTo>
                  <a:cubicBezTo>
                    <a:pt x="418" y="1491"/>
                    <a:pt x="402" y="1491"/>
                    <a:pt x="398" y="1491"/>
                  </a:cubicBezTo>
                  <a:cubicBezTo>
                    <a:pt x="403" y="1491"/>
                    <a:pt x="401" y="1490"/>
                    <a:pt x="395" y="1490"/>
                  </a:cubicBezTo>
                  <a:cubicBezTo>
                    <a:pt x="388" y="1491"/>
                    <a:pt x="388" y="1491"/>
                    <a:pt x="388" y="1491"/>
                  </a:cubicBezTo>
                  <a:cubicBezTo>
                    <a:pt x="360" y="1491"/>
                    <a:pt x="381" y="1489"/>
                    <a:pt x="354" y="1489"/>
                  </a:cubicBezTo>
                  <a:cubicBezTo>
                    <a:pt x="375" y="1489"/>
                    <a:pt x="375" y="1489"/>
                    <a:pt x="375" y="1489"/>
                  </a:cubicBezTo>
                  <a:cubicBezTo>
                    <a:pt x="370" y="1489"/>
                    <a:pt x="361" y="1488"/>
                    <a:pt x="348" y="1488"/>
                  </a:cubicBezTo>
                  <a:cubicBezTo>
                    <a:pt x="343" y="1489"/>
                    <a:pt x="333" y="1489"/>
                    <a:pt x="329" y="1490"/>
                  </a:cubicBezTo>
                  <a:cubicBezTo>
                    <a:pt x="314" y="1490"/>
                    <a:pt x="322" y="1489"/>
                    <a:pt x="307" y="1489"/>
                  </a:cubicBezTo>
                  <a:cubicBezTo>
                    <a:pt x="327" y="1489"/>
                    <a:pt x="327" y="1489"/>
                    <a:pt x="327" y="1489"/>
                  </a:cubicBezTo>
                  <a:cubicBezTo>
                    <a:pt x="330" y="1489"/>
                    <a:pt x="313" y="1487"/>
                    <a:pt x="293" y="1486"/>
                  </a:cubicBezTo>
                  <a:cubicBezTo>
                    <a:pt x="280" y="1486"/>
                    <a:pt x="259" y="1487"/>
                    <a:pt x="280" y="1488"/>
                  </a:cubicBezTo>
                  <a:cubicBezTo>
                    <a:pt x="270" y="1487"/>
                    <a:pt x="255" y="1486"/>
                    <a:pt x="264" y="1486"/>
                  </a:cubicBezTo>
                  <a:cubicBezTo>
                    <a:pt x="240" y="1485"/>
                    <a:pt x="267" y="1487"/>
                    <a:pt x="246" y="1487"/>
                  </a:cubicBezTo>
                  <a:cubicBezTo>
                    <a:pt x="238" y="1486"/>
                    <a:pt x="213" y="1484"/>
                    <a:pt x="197" y="1482"/>
                  </a:cubicBezTo>
                  <a:cubicBezTo>
                    <a:pt x="218" y="1482"/>
                    <a:pt x="218" y="1482"/>
                    <a:pt x="218" y="1482"/>
                  </a:cubicBezTo>
                  <a:cubicBezTo>
                    <a:pt x="204" y="1481"/>
                    <a:pt x="204" y="1481"/>
                    <a:pt x="204" y="1481"/>
                  </a:cubicBezTo>
                  <a:cubicBezTo>
                    <a:pt x="222" y="1481"/>
                    <a:pt x="195" y="1480"/>
                    <a:pt x="205" y="1479"/>
                  </a:cubicBezTo>
                  <a:cubicBezTo>
                    <a:pt x="196" y="1478"/>
                    <a:pt x="184" y="1478"/>
                    <a:pt x="175" y="1477"/>
                  </a:cubicBezTo>
                  <a:cubicBezTo>
                    <a:pt x="189" y="1479"/>
                    <a:pt x="181" y="1479"/>
                    <a:pt x="171" y="1479"/>
                  </a:cubicBezTo>
                  <a:cubicBezTo>
                    <a:pt x="161" y="1479"/>
                    <a:pt x="148" y="1478"/>
                    <a:pt x="152" y="1479"/>
                  </a:cubicBezTo>
                  <a:cubicBezTo>
                    <a:pt x="132" y="1477"/>
                    <a:pt x="126" y="1475"/>
                    <a:pt x="120" y="1473"/>
                  </a:cubicBezTo>
                  <a:cubicBezTo>
                    <a:pt x="125" y="1470"/>
                    <a:pt x="125" y="1470"/>
                    <a:pt x="125" y="1470"/>
                  </a:cubicBezTo>
                  <a:cubicBezTo>
                    <a:pt x="124" y="1473"/>
                    <a:pt x="123" y="1476"/>
                    <a:pt x="121" y="1480"/>
                  </a:cubicBezTo>
                  <a:cubicBezTo>
                    <a:pt x="119" y="1485"/>
                    <a:pt x="116" y="1491"/>
                    <a:pt x="110" y="1500"/>
                  </a:cubicBezTo>
                  <a:cubicBezTo>
                    <a:pt x="113" y="1497"/>
                    <a:pt x="111" y="1500"/>
                    <a:pt x="111" y="1501"/>
                  </a:cubicBezTo>
                  <a:cubicBezTo>
                    <a:pt x="111" y="1501"/>
                    <a:pt x="111" y="1501"/>
                    <a:pt x="112" y="1500"/>
                  </a:cubicBezTo>
                  <a:cubicBezTo>
                    <a:pt x="113" y="1498"/>
                    <a:pt x="115" y="1495"/>
                    <a:pt x="118" y="1490"/>
                  </a:cubicBezTo>
                  <a:cubicBezTo>
                    <a:pt x="115" y="1495"/>
                    <a:pt x="113" y="1499"/>
                    <a:pt x="111" y="1501"/>
                  </a:cubicBezTo>
                  <a:cubicBezTo>
                    <a:pt x="109" y="1504"/>
                    <a:pt x="108" y="1506"/>
                    <a:pt x="106" y="1508"/>
                  </a:cubicBezTo>
                  <a:cubicBezTo>
                    <a:pt x="105" y="1510"/>
                    <a:pt x="103" y="1512"/>
                    <a:pt x="100" y="1514"/>
                  </a:cubicBezTo>
                  <a:cubicBezTo>
                    <a:pt x="97" y="1517"/>
                    <a:pt x="94" y="1521"/>
                    <a:pt x="87" y="1525"/>
                  </a:cubicBezTo>
                  <a:cubicBezTo>
                    <a:pt x="92" y="1521"/>
                    <a:pt x="93" y="1520"/>
                    <a:pt x="92" y="1521"/>
                  </a:cubicBezTo>
                  <a:cubicBezTo>
                    <a:pt x="91" y="1521"/>
                    <a:pt x="89" y="1522"/>
                    <a:pt x="87" y="1523"/>
                  </a:cubicBezTo>
                  <a:cubicBezTo>
                    <a:pt x="85" y="1525"/>
                    <a:pt x="83" y="1525"/>
                    <a:pt x="83" y="1525"/>
                  </a:cubicBezTo>
                  <a:cubicBezTo>
                    <a:pt x="84" y="1524"/>
                    <a:pt x="86" y="1523"/>
                    <a:pt x="92" y="1518"/>
                  </a:cubicBezTo>
                  <a:cubicBezTo>
                    <a:pt x="92" y="1519"/>
                    <a:pt x="95" y="1516"/>
                    <a:pt x="99" y="1512"/>
                  </a:cubicBezTo>
                  <a:cubicBezTo>
                    <a:pt x="103" y="1509"/>
                    <a:pt x="107" y="1504"/>
                    <a:pt x="108" y="1502"/>
                  </a:cubicBezTo>
                  <a:cubicBezTo>
                    <a:pt x="105" y="1506"/>
                    <a:pt x="105" y="1505"/>
                    <a:pt x="104" y="1506"/>
                  </a:cubicBezTo>
                  <a:cubicBezTo>
                    <a:pt x="103" y="1506"/>
                    <a:pt x="102" y="1507"/>
                    <a:pt x="100" y="1509"/>
                  </a:cubicBezTo>
                  <a:cubicBezTo>
                    <a:pt x="98" y="1511"/>
                    <a:pt x="96" y="1513"/>
                    <a:pt x="91" y="1517"/>
                  </a:cubicBezTo>
                  <a:cubicBezTo>
                    <a:pt x="85" y="1522"/>
                    <a:pt x="77" y="1527"/>
                    <a:pt x="70" y="1530"/>
                  </a:cubicBezTo>
                  <a:cubicBezTo>
                    <a:pt x="64" y="1532"/>
                    <a:pt x="59" y="1533"/>
                    <a:pt x="61" y="1533"/>
                  </a:cubicBezTo>
                  <a:cubicBezTo>
                    <a:pt x="62" y="1534"/>
                    <a:pt x="68" y="1532"/>
                    <a:pt x="72" y="1530"/>
                  </a:cubicBezTo>
                  <a:cubicBezTo>
                    <a:pt x="76" y="1528"/>
                    <a:pt x="79" y="1527"/>
                    <a:pt x="75" y="1529"/>
                  </a:cubicBezTo>
                  <a:cubicBezTo>
                    <a:pt x="60" y="1536"/>
                    <a:pt x="50" y="1536"/>
                    <a:pt x="43" y="1535"/>
                  </a:cubicBezTo>
                  <a:cubicBezTo>
                    <a:pt x="36" y="1534"/>
                    <a:pt x="31" y="1532"/>
                    <a:pt x="25" y="1529"/>
                  </a:cubicBezTo>
                  <a:cubicBezTo>
                    <a:pt x="34" y="1535"/>
                    <a:pt x="41" y="1536"/>
                    <a:pt x="45" y="1536"/>
                  </a:cubicBezTo>
                  <a:cubicBezTo>
                    <a:pt x="49" y="1537"/>
                    <a:pt x="50" y="1537"/>
                    <a:pt x="50" y="1538"/>
                  </a:cubicBezTo>
                  <a:cubicBezTo>
                    <a:pt x="41" y="1538"/>
                    <a:pt x="33" y="1536"/>
                    <a:pt x="25" y="1531"/>
                  </a:cubicBezTo>
                  <a:cubicBezTo>
                    <a:pt x="27" y="1532"/>
                    <a:pt x="28" y="1533"/>
                    <a:pt x="30" y="1533"/>
                  </a:cubicBezTo>
                  <a:cubicBezTo>
                    <a:pt x="25" y="1531"/>
                    <a:pt x="22" y="1528"/>
                    <a:pt x="20" y="1526"/>
                  </a:cubicBezTo>
                  <a:cubicBezTo>
                    <a:pt x="17" y="1524"/>
                    <a:pt x="16" y="1523"/>
                    <a:pt x="14" y="1521"/>
                  </a:cubicBezTo>
                  <a:cubicBezTo>
                    <a:pt x="10" y="1517"/>
                    <a:pt x="10" y="1517"/>
                    <a:pt x="10" y="1517"/>
                  </a:cubicBezTo>
                  <a:cubicBezTo>
                    <a:pt x="9" y="1515"/>
                    <a:pt x="8" y="1514"/>
                    <a:pt x="7" y="1511"/>
                  </a:cubicBezTo>
                  <a:cubicBezTo>
                    <a:pt x="5" y="1508"/>
                    <a:pt x="2" y="1503"/>
                    <a:pt x="1" y="1494"/>
                  </a:cubicBezTo>
                  <a:cubicBezTo>
                    <a:pt x="0" y="1487"/>
                    <a:pt x="1" y="1481"/>
                    <a:pt x="2" y="1476"/>
                  </a:cubicBezTo>
                  <a:cubicBezTo>
                    <a:pt x="2" y="1478"/>
                    <a:pt x="2" y="1482"/>
                    <a:pt x="2" y="1488"/>
                  </a:cubicBezTo>
                  <a:cubicBezTo>
                    <a:pt x="2" y="1493"/>
                    <a:pt x="3" y="1500"/>
                    <a:pt x="5" y="1505"/>
                  </a:cubicBezTo>
                  <a:cubicBezTo>
                    <a:pt x="8" y="1511"/>
                    <a:pt x="11" y="1515"/>
                    <a:pt x="13" y="1518"/>
                  </a:cubicBezTo>
                  <a:cubicBezTo>
                    <a:pt x="14" y="1520"/>
                    <a:pt x="14" y="1520"/>
                    <a:pt x="14" y="1520"/>
                  </a:cubicBezTo>
                  <a:cubicBezTo>
                    <a:pt x="15" y="1520"/>
                    <a:pt x="15" y="1521"/>
                    <a:pt x="15" y="1521"/>
                  </a:cubicBezTo>
                  <a:cubicBezTo>
                    <a:pt x="16" y="1521"/>
                    <a:pt x="16" y="1521"/>
                    <a:pt x="16" y="1520"/>
                  </a:cubicBezTo>
                  <a:cubicBezTo>
                    <a:pt x="8" y="1511"/>
                    <a:pt x="5" y="1503"/>
                    <a:pt x="3" y="1495"/>
                  </a:cubicBezTo>
                  <a:cubicBezTo>
                    <a:pt x="2" y="1487"/>
                    <a:pt x="2" y="1479"/>
                    <a:pt x="5" y="1469"/>
                  </a:cubicBezTo>
                  <a:cubicBezTo>
                    <a:pt x="4" y="1473"/>
                    <a:pt x="2" y="1480"/>
                    <a:pt x="3" y="1485"/>
                  </a:cubicBezTo>
                  <a:cubicBezTo>
                    <a:pt x="3" y="1481"/>
                    <a:pt x="4" y="1477"/>
                    <a:pt x="6" y="1470"/>
                  </a:cubicBezTo>
                  <a:cubicBezTo>
                    <a:pt x="8" y="1463"/>
                    <a:pt x="12" y="1453"/>
                    <a:pt x="21" y="1440"/>
                  </a:cubicBezTo>
                  <a:cubicBezTo>
                    <a:pt x="26" y="1433"/>
                    <a:pt x="27" y="1432"/>
                    <a:pt x="26" y="1433"/>
                  </a:cubicBezTo>
                  <a:cubicBezTo>
                    <a:pt x="26" y="1433"/>
                    <a:pt x="23" y="1436"/>
                    <a:pt x="23" y="1435"/>
                  </a:cubicBezTo>
                  <a:cubicBezTo>
                    <a:pt x="31" y="1426"/>
                    <a:pt x="39" y="1419"/>
                    <a:pt x="45" y="1414"/>
                  </a:cubicBezTo>
                  <a:cubicBezTo>
                    <a:pt x="49" y="1412"/>
                    <a:pt x="52" y="1410"/>
                    <a:pt x="56" y="1408"/>
                  </a:cubicBezTo>
                  <a:cubicBezTo>
                    <a:pt x="59" y="1407"/>
                    <a:pt x="62" y="1405"/>
                    <a:pt x="67" y="1405"/>
                  </a:cubicBezTo>
                  <a:cubicBezTo>
                    <a:pt x="61" y="1412"/>
                    <a:pt x="61" y="1412"/>
                    <a:pt x="61" y="1412"/>
                  </a:cubicBezTo>
                  <a:cubicBezTo>
                    <a:pt x="61" y="1406"/>
                    <a:pt x="60" y="1400"/>
                    <a:pt x="60" y="1392"/>
                  </a:cubicBezTo>
                  <a:cubicBezTo>
                    <a:pt x="61" y="1397"/>
                    <a:pt x="60" y="1352"/>
                    <a:pt x="61" y="1377"/>
                  </a:cubicBezTo>
                  <a:cubicBezTo>
                    <a:pt x="61" y="1383"/>
                    <a:pt x="61" y="1397"/>
                    <a:pt x="62" y="1412"/>
                  </a:cubicBezTo>
                  <a:cubicBezTo>
                    <a:pt x="67" y="1406"/>
                    <a:pt x="67" y="1406"/>
                    <a:pt x="67" y="1406"/>
                  </a:cubicBezTo>
                  <a:cubicBezTo>
                    <a:pt x="61" y="1406"/>
                    <a:pt x="57" y="1408"/>
                    <a:pt x="53" y="1410"/>
                  </a:cubicBezTo>
                  <a:cubicBezTo>
                    <a:pt x="49" y="1412"/>
                    <a:pt x="46" y="1415"/>
                    <a:pt x="43" y="1417"/>
                  </a:cubicBezTo>
                  <a:cubicBezTo>
                    <a:pt x="36" y="1422"/>
                    <a:pt x="32" y="1427"/>
                    <a:pt x="30" y="1429"/>
                  </a:cubicBezTo>
                  <a:cubicBezTo>
                    <a:pt x="35" y="1425"/>
                    <a:pt x="30" y="1430"/>
                    <a:pt x="24" y="1437"/>
                  </a:cubicBezTo>
                  <a:cubicBezTo>
                    <a:pt x="21" y="1441"/>
                    <a:pt x="17" y="1446"/>
                    <a:pt x="15" y="1450"/>
                  </a:cubicBezTo>
                  <a:cubicBezTo>
                    <a:pt x="13" y="1454"/>
                    <a:pt x="11" y="1458"/>
                    <a:pt x="10" y="1460"/>
                  </a:cubicBezTo>
                  <a:cubicBezTo>
                    <a:pt x="14" y="1453"/>
                    <a:pt x="16" y="1449"/>
                    <a:pt x="19" y="1445"/>
                  </a:cubicBezTo>
                  <a:cubicBezTo>
                    <a:pt x="21" y="1442"/>
                    <a:pt x="23" y="1440"/>
                    <a:pt x="24" y="1439"/>
                  </a:cubicBezTo>
                  <a:cubicBezTo>
                    <a:pt x="27" y="1436"/>
                    <a:pt x="28" y="1436"/>
                    <a:pt x="30" y="1435"/>
                  </a:cubicBezTo>
                  <a:cubicBezTo>
                    <a:pt x="35" y="1429"/>
                    <a:pt x="41" y="1423"/>
                    <a:pt x="45" y="1420"/>
                  </a:cubicBezTo>
                  <a:cubicBezTo>
                    <a:pt x="47" y="1418"/>
                    <a:pt x="39" y="1424"/>
                    <a:pt x="38" y="1424"/>
                  </a:cubicBezTo>
                  <a:cubicBezTo>
                    <a:pt x="42" y="1420"/>
                    <a:pt x="46" y="1417"/>
                    <a:pt x="51" y="1414"/>
                  </a:cubicBezTo>
                  <a:cubicBezTo>
                    <a:pt x="56" y="1411"/>
                    <a:pt x="61" y="1409"/>
                    <a:pt x="67" y="1408"/>
                  </a:cubicBezTo>
                  <a:cubicBezTo>
                    <a:pt x="64" y="1411"/>
                    <a:pt x="64" y="1411"/>
                    <a:pt x="64" y="1411"/>
                  </a:cubicBezTo>
                  <a:cubicBezTo>
                    <a:pt x="63" y="1392"/>
                    <a:pt x="63" y="1375"/>
                    <a:pt x="62" y="1364"/>
                  </a:cubicBezTo>
                  <a:cubicBezTo>
                    <a:pt x="63" y="1353"/>
                    <a:pt x="64" y="1357"/>
                    <a:pt x="64" y="1369"/>
                  </a:cubicBezTo>
                  <a:cubicBezTo>
                    <a:pt x="63" y="1332"/>
                    <a:pt x="64" y="1292"/>
                    <a:pt x="65" y="1256"/>
                  </a:cubicBezTo>
                  <a:cubicBezTo>
                    <a:pt x="63" y="1279"/>
                    <a:pt x="65" y="1216"/>
                    <a:pt x="64" y="1232"/>
                  </a:cubicBezTo>
                  <a:cubicBezTo>
                    <a:pt x="63" y="1251"/>
                    <a:pt x="62" y="1268"/>
                    <a:pt x="62" y="1257"/>
                  </a:cubicBezTo>
                  <a:cubicBezTo>
                    <a:pt x="62" y="1245"/>
                    <a:pt x="62" y="1257"/>
                    <a:pt x="63" y="1252"/>
                  </a:cubicBezTo>
                  <a:cubicBezTo>
                    <a:pt x="62" y="1237"/>
                    <a:pt x="64" y="1229"/>
                    <a:pt x="63" y="1214"/>
                  </a:cubicBezTo>
                  <a:cubicBezTo>
                    <a:pt x="63" y="1248"/>
                    <a:pt x="65" y="1221"/>
                    <a:pt x="66" y="1227"/>
                  </a:cubicBezTo>
                  <a:cubicBezTo>
                    <a:pt x="66" y="1202"/>
                    <a:pt x="67" y="1228"/>
                    <a:pt x="67" y="1204"/>
                  </a:cubicBezTo>
                  <a:cubicBezTo>
                    <a:pt x="67" y="1179"/>
                    <a:pt x="67" y="1149"/>
                    <a:pt x="68" y="1121"/>
                  </a:cubicBezTo>
                  <a:cubicBezTo>
                    <a:pt x="69" y="1087"/>
                    <a:pt x="70" y="1034"/>
                    <a:pt x="70" y="1004"/>
                  </a:cubicBezTo>
                  <a:cubicBezTo>
                    <a:pt x="71" y="988"/>
                    <a:pt x="72" y="999"/>
                    <a:pt x="73" y="981"/>
                  </a:cubicBezTo>
                  <a:cubicBezTo>
                    <a:pt x="73" y="961"/>
                    <a:pt x="71" y="996"/>
                    <a:pt x="72" y="966"/>
                  </a:cubicBezTo>
                  <a:cubicBezTo>
                    <a:pt x="73" y="969"/>
                    <a:pt x="73" y="969"/>
                    <a:pt x="73" y="969"/>
                  </a:cubicBezTo>
                  <a:cubicBezTo>
                    <a:pt x="73" y="960"/>
                    <a:pt x="75" y="914"/>
                    <a:pt x="73" y="905"/>
                  </a:cubicBezTo>
                  <a:cubicBezTo>
                    <a:pt x="74" y="914"/>
                    <a:pt x="74" y="914"/>
                    <a:pt x="74" y="914"/>
                  </a:cubicBezTo>
                  <a:cubicBezTo>
                    <a:pt x="75" y="908"/>
                    <a:pt x="74" y="903"/>
                    <a:pt x="74" y="898"/>
                  </a:cubicBezTo>
                  <a:cubicBezTo>
                    <a:pt x="75" y="898"/>
                    <a:pt x="75" y="892"/>
                    <a:pt x="75" y="901"/>
                  </a:cubicBezTo>
                  <a:cubicBezTo>
                    <a:pt x="77" y="882"/>
                    <a:pt x="76" y="862"/>
                    <a:pt x="77" y="841"/>
                  </a:cubicBezTo>
                  <a:cubicBezTo>
                    <a:pt x="75" y="854"/>
                    <a:pt x="75" y="854"/>
                    <a:pt x="75" y="854"/>
                  </a:cubicBezTo>
                  <a:cubicBezTo>
                    <a:pt x="76" y="820"/>
                    <a:pt x="77" y="796"/>
                    <a:pt x="77" y="763"/>
                  </a:cubicBezTo>
                  <a:cubicBezTo>
                    <a:pt x="78" y="764"/>
                    <a:pt x="78" y="764"/>
                    <a:pt x="78" y="764"/>
                  </a:cubicBezTo>
                  <a:cubicBezTo>
                    <a:pt x="78" y="744"/>
                    <a:pt x="78" y="744"/>
                    <a:pt x="78" y="744"/>
                  </a:cubicBezTo>
                  <a:cubicBezTo>
                    <a:pt x="78" y="749"/>
                    <a:pt x="79" y="730"/>
                    <a:pt x="79" y="720"/>
                  </a:cubicBezTo>
                  <a:cubicBezTo>
                    <a:pt x="80" y="772"/>
                    <a:pt x="80" y="772"/>
                    <a:pt x="80" y="772"/>
                  </a:cubicBezTo>
                  <a:cubicBezTo>
                    <a:pt x="79" y="786"/>
                    <a:pt x="79" y="756"/>
                    <a:pt x="78" y="765"/>
                  </a:cubicBezTo>
                  <a:cubicBezTo>
                    <a:pt x="77" y="773"/>
                    <a:pt x="77" y="804"/>
                    <a:pt x="78" y="809"/>
                  </a:cubicBezTo>
                  <a:cubicBezTo>
                    <a:pt x="78" y="797"/>
                    <a:pt x="78" y="796"/>
                    <a:pt x="78" y="787"/>
                  </a:cubicBezTo>
                  <a:cubicBezTo>
                    <a:pt x="79" y="783"/>
                    <a:pt x="79" y="801"/>
                    <a:pt x="79" y="810"/>
                  </a:cubicBezTo>
                  <a:cubicBezTo>
                    <a:pt x="79" y="804"/>
                    <a:pt x="80" y="795"/>
                    <a:pt x="79" y="794"/>
                  </a:cubicBezTo>
                  <a:cubicBezTo>
                    <a:pt x="80" y="806"/>
                    <a:pt x="79" y="819"/>
                    <a:pt x="79" y="839"/>
                  </a:cubicBezTo>
                  <a:cubicBezTo>
                    <a:pt x="79" y="825"/>
                    <a:pt x="78" y="846"/>
                    <a:pt x="78" y="841"/>
                  </a:cubicBezTo>
                  <a:cubicBezTo>
                    <a:pt x="79" y="843"/>
                    <a:pt x="79" y="862"/>
                    <a:pt x="78" y="888"/>
                  </a:cubicBezTo>
                  <a:cubicBezTo>
                    <a:pt x="77" y="906"/>
                    <a:pt x="78" y="935"/>
                    <a:pt x="77" y="964"/>
                  </a:cubicBezTo>
                  <a:cubicBezTo>
                    <a:pt x="76" y="952"/>
                    <a:pt x="76" y="937"/>
                    <a:pt x="76" y="919"/>
                  </a:cubicBezTo>
                  <a:cubicBezTo>
                    <a:pt x="75" y="938"/>
                    <a:pt x="75" y="940"/>
                    <a:pt x="74" y="958"/>
                  </a:cubicBezTo>
                  <a:cubicBezTo>
                    <a:pt x="75" y="967"/>
                    <a:pt x="76" y="973"/>
                    <a:pt x="76" y="997"/>
                  </a:cubicBezTo>
                  <a:cubicBezTo>
                    <a:pt x="75" y="999"/>
                    <a:pt x="75" y="999"/>
                    <a:pt x="75" y="999"/>
                  </a:cubicBezTo>
                  <a:cubicBezTo>
                    <a:pt x="75" y="1020"/>
                    <a:pt x="76" y="1020"/>
                    <a:pt x="75" y="1048"/>
                  </a:cubicBezTo>
                  <a:cubicBezTo>
                    <a:pt x="74" y="1095"/>
                    <a:pt x="72" y="1144"/>
                    <a:pt x="72" y="1180"/>
                  </a:cubicBezTo>
                  <a:cubicBezTo>
                    <a:pt x="71" y="1181"/>
                    <a:pt x="71" y="1181"/>
                    <a:pt x="71" y="1181"/>
                  </a:cubicBezTo>
                  <a:cubicBezTo>
                    <a:pt x="72" y="1201"/>
                    <a:pt x="70" y="1248"/>
                    <a:pt x="70" y="1275"/>
                  </a:cubicBezTo>
                  <a:cubicBezTo>
                    <a:pt x="69" y="1321"/>
                    <a:pt x="70" y="1375"/>
                    <a:pt x="69" y="1399"/>
                  </a:cubicBezTo>
                  <a:cubicBezTo>
                    <a:pt x="69" y="1403"/>
                    <a:pt x="69" y="1407"/>
                    <a:pt x="70" y="1411"/>
                  </a:cubicBezTo>
                  <a:cubicBezTo>
                    <a:pt x="70" y="1413"/>
                    <a:pt x="70" y="1413"/>
                    <a:pt x="70" y="1413"/>
                  </a:cubicBezTo>
                  <a:cubicBezTo>
                    <a:pt x="67" y="1414"/>
                    <a:pt x="67" y="1414"/>
                    <a:pt x="67" y="1414"/>
                  </a:cubicBezTo>
                  <a:cubicBezTo>
                    <a:pt x="63" y="1414"/>
                    <a:pt x="59" y="1416"/>
                    <a:pt x="55" y="1418"/>
                  </a:cubicBezTo>
                  <a:cubicBezTo>
                    <a:pt x="51" y="1420"/>
                    <a:pt x="48" y="1423"/>
                    <a:pt x="44" y="1426"/>
                  </a:cubicBezTo>
                  <a:cubicBezTo>
                    <a:pt x="37" y="1432"/>
                    <a:pt x="31" y="1438"/>
                    <a:pt x="26" y="1446"/>
                  </a:cubicBezTo>
                  <a:cubicBezTo>
                    <a:pt x="21" y="1453"/>
                    <a:pt x="16" y="1461"/>
                    <a:pt x="14" y="1469"/>
                  </a:cubicBezTo>
                  <a:cubicBezTo>
                    <a:pt x="11" y="1477"/>
                    <a:pt x="10" y="1486"/>
                    <a:pt x="12" y="1494"/>
                  </a:cubicBezTo>
                  <a:cubicBezTo>
                    <a:pt x="15" y="1511"/>
                    <a:pt x="29" y="1526"/>
                    <a:pt x="46" y="1527"/>
                  </a:cubicBezTo>
                  <a:cubicBezTo>
                    <a:pt x="55" y="1528"/>
                    <a:pt x="64" y="1526"/>
                    <a:pt x="72" y="1522"/>
                  </a:cubicBezTo>
                  <a:cubicBezTo>
                    <a:pt x="81" y="1518"/>
                    <a:pt x="88" y="1512"/>
                    <a:pt x="95" y="1505"/>
                  </a:cubicBezTo>
                  <a:cubicBezTo>
                    <a:pt x="92" y="1509"/>
                    <a:pt x="89" y="1512"/>
                    <a:pt x="85" y="1515"/>
                  </a:cubicBezTo>
                  <a:cubicBezTo>
                    <a:pt x="91" y="1510"/>
                    <a:pt x="93" y="1508"/>
                    <a:pt x="95" y="1507"/>
                  </a:cubicBezTo>
                  <a:cubicBezTo>
                    <a:pt x="96" y="1505"/>
                    <a:pt x="98" y="1504"/>
                    <a:pt x="103" y="1498"/>
                  </a:cubicBezTo>
                  <a:cubicBezTo>
                    <a:pt x="100" y="1502"/>
                    <a:pt x="99" y="1502"/>
                    <a:pt x="100" y="1501"/>
                  </a:cubicBezTo>
                  <a:cubicBezTo>
                    <a:pt x="101" y="1500"/>
                    <a:pt x="103" y="1497"/>
                    <a:pt x="105" y="1494"/>
                  </a:cubicBezTo>
                  <a:cubicBezTo>
                    <a:pt x="108" y="1490"/>
                    <a:pt x="110" y="1486"/>
                    <a:pt x="112" y="1482"/>
                  </a:cubicBezTo>
                  <a:cubicBezTo>
                    <a:pt x="114" y="1478"/>
                    <a:pt x="116" y="1474"/>
                    <a:pt x="116" y="1472"/>
                  </a:cubicBezTo>
                  <a:cubicBezTo>
                    <a:pt x="117" y="1470"/>
                    <a:pt x="117" y="1469"/>
                    <a:pt x="118" y="1467"/>
                  </a:cubicBezTo>
                  <a:cubicBezTo>
                    <a:pt x="119" y="1465"/>
                    <a:pt x="119" y="1465"/>
                    <a:pt x="119" y="1465"/>
                  </a:cubicBezTo>
                  <a:cubicBezTo>
                    <a:pt x="121" y="1465"/>
                    <a:pt x="121" y="1465"/>
                    <a:pt x="121" y="1465"/>
                  </a:cubicBezTo>
                  <a:cubicBezTo>
                    <a:pt x="157" y="1472"/>
                    <a:pt x="203" y="1474"/>
                    <a:pt x="235" y="1475"/>
                  </a:cubicBezTo>
                  <a:cubicBezTo>
                    <a:pt x="236" y="1476"/>
                    <a:pt x="236" y="1476"/>
                    <a:pt x="236" y="1476"/>
                  </a:cubicBezTo>
                  <a:cubicBezTo>
                    <a:pt x="269" y="1476"/>
                    <a:pt x="309" y="1479"/>
                    <a:pt x="351" y="1480"/>
                  </a:cubicBezTo>
                  <a:cubicBezTo>
                    <a:pt x="356" y="1480"/>
                    <a:pt x="363" y="1481"/>
                    <a:pt x="376" y="1481"/>
                  </a:cubicBezTo>
                  <a:cubicBezTo>
                    <a:pt x="399" y="1480"/>
                    <a:pt x="410" y="1481"/>
                    <a:pt x="444" y="1480"/>
                  </a:cubicBezTo>
                  <a:cubicBezTo>
                    <a:pt x="532" y="1481"/>
                    <a:pt x="532" y="1481"/>
                    <a:pt x="532" y="1481"/>
                  </a:cubicBezTo>
                  <a:cubicBezTo>
                    <a:pt x="623" y="1480"/>
                    <a:pt x="717" y="1480"/>
                    <a:pt x="812" y="1477"/>
                  </a:cubicBezTo>
                  <a:cubicBezTo>
                    <a:pt x="818" y="1478"/>
                    <a:pt x="818" y="1478"/>
                    <a:pt x="818" y="1478"/>
                  </a:cubicBezTo>
                  <a:cubicBezTo>
                    <a:pt x="841" y="1477"/>
                    <a:pt x="866" y="1476"/>
                    <a:pt x="891" y="1476"/>
                  </a:cubicBezTo>
                  <a:cubicBezTo>
                    <a:pt x="915" y="1475"/>
                    <a:pt x="941" y="1475"/>
                    <a:pt x="966" y="1476"/>
                  </a:cubicBezTo>
                  <a:cubicBezTo>
                    <a:pt x="1015" y="1476"/>
                    <a:pt x="1063" y="1477"/>
                    <a:pt x="1103" y="1476"/>
                  </a:cubicBezTo>
                  <a:cubicBezTo>
                    <a:pt x="1095" y="1478"/>
                    <a:pt x="1095" y="1478"/>
                    <a:pt x="1095" y="1478"/>
                  </a:cubicBezTo>
                  <a:cubicBezTo>
                    <a:pt x="1120" y="1479"/>
                    <a:pt x="1151" y="1478"/>
                    <a:pt x="1145" y="1477"/>
                  </a:cubicBezTo>
                  <a:cubicBezTo>
                    <a:pt x="1170" y="1478"/>
                    <a:pt x="1206" y="1477"/>
                    <a:pt x="1222" y="1478"/>
                  </a:cubicBezTo>
                  <a:cubicBezTo>
                    <a:pt x="1247" y="1479"/>
                    <a:pt x="1253" y="1478"/>
                    <a:pt x="1274" y="1478"/>
                  </a:cubicBezTo>
                  <a:cubicBezTo>
                    <a:pt x="1325" y="1479"/>
                    <a:pt x="1343" y="1479"/>
                    <a:pt x="1391" y="1479"/>
                  </a:cubicBezTo>
                  <a:cubicBezTo>
                    <a:pt x="1379" y="1478"/>
                    <a:pt x="1379" y="1478"/>
                    <a:pt x="1379" y="1478"/>
                  </a:cubicBezTo>
                  <a:cubicBezTo>
                    <a:pt x="1374" y="1479"/>
                    <a:pt x="1373" y="1479"/>
                    <a:pt x="1385" y="1480"/>
                  </a:cubicBezTo>
                  <a:cubicBezTo>
                    <a:pt x="1403" y="1479"/>
                    <a:pt x="1451" y="1480"/>
                    <a:pt x="1433" y="1478"/>
                  </a:cubicBezTo>
                  <a:cubicBezTo>
                    <a:pt x="1484" y="1480"/>
                    <a:pt x="1552" y="1478"/>
                    <a:pt x="1601" y="1479"/>
                  </a:cubicBezTo>
                  <a:cubicBezTo>
                    <a:pt x="1597" y="1479"/>
                    <a:pt x="1610" y="1479"/>
                    <a:pt x="1615" y="1478"/>
                  </a:cubicBezTo>
                  <a:cubicBezTo>
                    <a:pt x="1659" y="1478"/>
                    <a:pt x="1706" y="1479"/>
                    <a:pt x="1742" y="1478"/>
                  </a:cubicBezTo>
                  <a:cubicBezTo>
                    <a:pt x="1749" y="1478"/>
                    <a:pt x="1731" y="1479"/>
                    <a:pt x="1749" y="1479"/>
                  </a:cubicBezTo>
                  <a:cubicBezTo>
                    <a:pt x="1760" y="1478"/>
                    <a:pt x="1749" y="1478"/>
                    <a:pt x="1762" y="1477"/>
                  </a:cubicBezTo>
                  <a:cubicBezTo>
                    <a:pt x="1871" y="1475"/>
                    <a:pt x="1871" y="1475"/>
                    <a:pt x="1871" y="1475"/>
                  </a:cubicBezTo>
                  <a:cubicBezTo>
                    <a:pt x="1906" y="1475"/>
                    <a:pt x="1941" y="1474"/>
                    <a:pt x="1974" y="1471"/>
                  </a:cubicBezTo>
                  <a:cubicBezTo>
                    <a:pt x="1985" y="1470"/>
                    <a:pt x="1997" y="1469"/>
                    <a:pt x="2008" y="1467"/>
                  </a:cubicBezTo>
                  <a:cubicBezTo>
                    <a:pt x="2012" y="1466"/>
                    <a:pt x="2012" y="1466"/>
                    <a:pt x="2012" y="1466"/>
                  </a:cubicBezTo>
                  <a:cubicBezTo>
                    <a:pt x="2014" y="1470"/>
                    <a:pt x="2014" y="1470"/>
                    <a:pt x="2014" y="1470"/>
                  </a:cubicBezTo>
                  <a:cubicBezTo>
                    <a:pt x="2024" y="1488"/>
                    <a:pt x="2036" y="1505"/>
                    <a:pt x="2052" y="1517"/>
                  </a:cubicBezTo>
                  <a:cubicBezTo>
                    <a:pt x="2060" y="1523"/>
                    <a:pt x="2070" y="1527"/>
                    <a:pt x="2079" y="1528"/>
                  </a:cubicBezTo>
                  <a:cubicBezTo>
                    <a:pt x="2088" y="1529"/>
                    <a:pt x="2096" y="1525"/>
                    <a:pt x="2102" y="1518"/>
                  </a:cubicBezTo>
                  <a:cubicBezTo>
                    <a:pt x="2109" y="1511"/>
                    <a:pt x="2113" y="1502"/>
                    <a:pt x="2113" y="1493"/>
                  </a:cubicBezTo>
                  <a:cubicBezTo>
                    <a:pt x="2113" y="1483"/>
                    <a:pt x="2111" y="1474"/>
                    <a:pt x="2107" y="1465"/>
                  </a:cubicBezTo>
                  <a:cubicBezTo>
                    <a:pt x="2098" y="1447"/>
                    <a:pt x="2084" y="1431"/>
                    <a:pt x="2068" y="1420"/>
                  </a:cubicBezTo>
                  <a:cubicBezTo>
                    <a:pt x="2065" y="1418"/>
                    <a:pt x="2065" y="1418"/>
                    <a:pt x="2065" y="1418"/>
                  </a:cubicBezTo>
                  <a:cubicBezTo>
                    <a:pt x="2065" y="1414"/>
                    <a:pt x="2065" y="1414"/>
                    <a:pt x="2065" y="1414"/>
                  </a:cubicBezTo>
                  <a:cubicBezTo>
                    <a:pt x="2066" y="1405"/>
                    <a:pt x="2066" y="1394"/>
                    <a:pt x="2067" y="1385"/>
                  </a:cubicBezTo>
                  <a:cubicBezTo>
                    <a:pt x="2067" y="1375"/>
                    <a:pt x="2067" y="1365"/>
                    <a:pt x="2066" y="1355"/>
                  </a:cubicBezTo>
                  <a:cubicBezTo>
                    <a:pt x="2067" y="1356"/>
                    <a:pt x="2067" y="1356"/>
                    <a:pt x="2067" y="1356"/>
                  </a:cubicBezTo>
                  <a:cubicBezTo>
                    <a:pt x="2065" y="1319"/>
                    <a:pt x="2066" y="1268"/>
                    <a:pt x="2063" y="1238"/>
                  </a:cubicBezTo>
                  <a:cubicBezTo>
                    <a:pt x="2063" y="1229"/>
                    <a:pt x="2062" y="1205"/>
                    <a:pt x="2063" y="1211"/>
                  </a:cubicBezTo>
                  <a:cubicBezTo>
                    <a:pt x="2061" y="1181"/>
                    <a:pt x="2061" y="1127"/>
                    <a:pt x="2058" y="1084"/>
                  </a:cubicBezTo>
                  <a:cubicBezTo>
                    <a:pt x="2058" y="1088"/>
                    <a:pt x="2058" y="1091"/>
                    <a:pt x="2058" y="1095"/>
                  </a:cubicBezTo>
                  <a:cubicBezTo>
                    <a:pt x="2057" y="1052"/>
                    <a:pt x="2055" y="1013"/>
                    <a:pt x="2054" y="967"/>
                  </a:cubicBezTo>
                  <a:cubicBezTo>
                    <a:pt x="2054" y="972"/>
                    <a:pt x="2055" y="980"/>
                    <a:pt x="2055" y="982"/>
                  </a:cubicBezTo>
                  <a:cubicBezTo>
                    <a:pt x="2055" y="964"/>
                    <a:pt x="2052" y="940"/>
                    <a:pt x="2053" y="930"/>
                  </a:cubicBezTo>
                  <a:cubicBezTo>
                    <a:pt x="2053" y="920"/>
                    <a:pt x="2052" y="923"/>
                    <a:pt x="2052" y="929"/>
                  </a:cubicBezTo>
                  <a:cubicBezTo>
                    <a:pt x="2047" y="774"/>
                    <a:pt x="2047" y="774"/>
                    <a:pt x="2047" y="774"/>
                  </a:cubicBezTo>
                  <a:cubicBezTo>
                    <a:pt x="2046" y="747"/>
                    <a:pt x="2045" y="721"/>
                    <a:pt x="2045" y="694"/>
                  </a:cubicBezTo>
                  <a:cubicBezTo>
                    <a:pt x="2045" y="668"/>
                    <a:pt x="2046" y="641"/>
                    <a:pt x="2047" y="615"/>
                  </a:cubicBezTo>
                  <a:cubicBezTo>
                    <a:pt x="2051" y="540"/>
                    <a:pt x="2050" y="611"/>
                    <a:pt x="2051" y="551"/>
                  </a:cubicBezTo>
                  <a:cubicBezTo>
                    <a:pt x="2052" y="547"/>
                    <a:pt x="2051" y="548"/>
                    <a:pt x="2051" y="547"/>
                  </a:cubicBezTo>
                  <a:cubicBezTo>
                    <a:pt x="2052" y="524"/>
                    <a:pt x="2055" y="511"/>
                    <a:pt x="2055" y="495"/>
                  </a:cubicBezTo>
                  <a:cubicBezTo>
                    <a:pt x="2054" y="502"/>
                    <a:pt x="2055" y="485"/>
                    <a:pt x="2055" y="484"/>
                  </a:cubicBezTo>
                  <a:cubicBezTo>
                    <a:pt x="2058" y="439"/>
                    <a:pt x="2059" y="429"/>
                    <a:pt x="2060" y="393"/>
                  </a:cubicBezTo>
                  <a:cubicBezTo>
                    <a:pt x="2061" y="396"/>
                    <a:pt x="2061" y="396"/>
                    <a:pt x="2061" y="396"/>
                  </a:cubicBezTo>
                  <a:cubicBezTo>
                    <a:pt x="2061" y="353"/>
                    <a:pt x="2064" y="304"/>
                    <a:pt x="2064" y="268"/>
                  </a:cubicBezTo>
                  <a:cubicBezTo>
                    <a:pt x="2064" y="245"/>
                    <a:pt x="2065" y="221"/>
                    <a:pt x="2065" y="197"/>
                  </a:cubicBezTo>
                  <a:cubicBezTo>
                    <a:pt x="2065" y="174"/>
                    <a:pt x="2065" y="150"/>
                    <a:pt x="2062" y="127"/>
                  </a:cubicBezTo>
                  <a:cubicBezTo>
                    <a:pt x="2062" y="123"/>
                    <a:pt x="2062" y="123"/>
                    <a:pt x="2062" y="123"/>
                  </a:cubicBezTo>
                  <a:cubicBezTo>
                    <a:pt x="2066" y="121"/>
                    <a:pt x="2066" y="121"/>
                    <a:pt x="2066" y="121"/>
                  </a:cubicBezTo>
                  <a:cubicBezTo>
                    <a:pt x="2076" y="116"/>
                    <a:pt x="2085" y="110"/>
                    <a:pt x="2093" y="102"/>
                  </a:cubicBezTo>
                  <a:cubicBezTo>
                    <a:pt x="2101" y="95"/>
                    <a:pt x="2107" y="86"/>
                    <a:pt x="2112" y="77"/>
                  </a:cubicBezTo>
                  <a:cubicBezTo>
                    <a:pt x="2116" y="67"/>
                    <a:pt x="2118" y="57"/>
                    <a:pt x="2117" y="47"/>
                  </a:cubicBezTo>
                  <a:cubicBezTo>
                    <a:pt x="2115" y="37"/>
                    <a:pt x="2110" y="28"/>
                    <a:pt x="2102" y="21"/>
                  </a:cubicBezTo>
                  <a:cubicBezTo>
                    <a:pt x="2095" y="14"/>
                    <a:pt x="2085" y="10"/>
                    <a:pt x="2076" y="10"/>
                  </a:cubicBezTo>
                  <a:cubicBezTo>
                    <a:pt x="2066" y="10"/>
                    <a:pt x="2056" y="14"/>
                    <a:pt x="2048" y="20"/>
                  </a:cubicBezTo>
                  <a:cubicBezTo>
                    <a:pt x="2031" y="32"/>
                    <a:pt x="2020" y="52"/>
                    <a:pt x="2014" y="73"/>
                  </a:cubicBezTo>
                  <a:cubicBezTo>
                    <a:pt x="2013" y="79"/>
                    <a:pt x="2013" y="79"/>
                    <a:pt x="2013" y="79"/>
                  </a:cubicBezTo>
                  <a:cubicBezTo>
                    <a:pt x="2006" y="78"/>
                    <a:pt x="2006" y="78"/>
                    <a:pt x="2006" y="78"/>
                  </a:cubicBezTo>
                  <a:cubicBezTo>
                    <a:pt x="1985" y="76"/>
                    <a:pt x="1962" y="76"/>
                    <a:pt x="1940" y="75"/>
                  </a:cubicBezTo>
                  <a:cubicBezTo>
                    <a:pt x="1918" y="74"/>
                    <a:pt x="1895" y="74"/>
                    <a:pt x="1873" y="74"/>
                  </a:cubicBezTo>
                  <a:cubicBezTo>
                    <a:pt x="1828" y="73"/>
                    <a:pt x="1783" y="73"/>
                    <a:pt x="1738" y="73"/>
                  </a:cubicBezTo>
                  <a:cubicBezTo>
                    <a:pt x="1512" y="72"/>
                    <a:pt x="1291" y="75"/>
                    <a:pt x="1062" y="76"/>
                  </a:cubicBezTo>
                  <a:cubicBezTo>
                    <a:pt x="1008" y="75"/>
                    <a:pt x="1004" y="75"/>
                    <a:pt x="945" y="76"/>
                  </a:cubicBezTo>
                  <a:cubicBezTo>
                    <a:pt x="947" y="75"/>
                    <a:pt x="951" y="75"/>
                    <a:pt x="947" y="75"/>
                  </a:cubicBezTo>
                  <a:cubicBezTo>
                    <a:pt x="944" y="76"/>
                    <a:pt x="905" y="76"/>
                    <a:pt x="900" y="77"/>
                  </a:cubicBezTo>
                  <a:cubicBezTo>
                    <a:pt x="775" y="77"/>
                    <a:pt x="775" y="77"/>
                    <a:pt x="775" y="77"/>
                  </a:cubicBezTo>
                  <a:cubicBezTo>
                    <a:pt x="734" y="77"/>
                    <a:pt x="693" y="77"/>
                    <a:pt x="649" y="76"/>
                  </a:cubicBezTo>
                  <a:cubicBezTo>
                    <a:pt x="663" y="76"/>
                    <a:pt x="670" y="76"/>
                    <a:pt x="654" y="75"/>
                  </a:cubicBezTo>
                  <a:cubicBezTo>
                    <a:pt x="636" y="76"/>
                    <a:pt x="636" y="76"/>
                    <a:pt x="636" y="76"/>
                  </a:cubicBezTo>
                  <a:cubicBezTo>
                    <a:pt x="634" y="75"/>
                    <a:pt x="634" y="75"/>
                    <a:pt x="634" y="75"/>
                  </a:cubicBezTo>
                  <a:cubicBezTo>
                    <a:pt x="622" y="75"/>
                    <a:pt x="610" y="76"/>
                    <a:pt x="622" y="76"/>
                  </a:cubicBezTo>
                  <a:cubicBezTo>
                    <a:pt x="538" y="75"/>
                    <a:pt x="455" y="73"/>
                    <a:pt x="372" y="72"/>
                  </a:cubicBezTo>
                  <a:cubicBezTo>
                    <a:pt x="330" y="72"/>
                    <a:pt x="289" y="71"/>
                    <a:pt x="248" y="72"/>
                  </a:cubicBezTo>
                  <a:cubicBezTo>
                    <a:pt x="227" y="73"/>
                    <a:pt x="207" y="73"/>
                    <a:pt x="186" y="74"/>
                  </a:cubicBezTo>
                  <a:cubicBezTo>
                    <a:pt x="166" y="76"/>
                    <a:pt x="145" y="77"/>
                    <a:pt x="125" y="81"/>
                  </a:cubicBezTo>
                  <a:cubicBezTo>
                    <a:pt x="119" y="82"/>
                    <a:pt x="119" y="82"/>
                    <a:pt x="119" y="82"/>
                  </a:cubicBezTo>
                  <a:cubicBezTo>
                    <a:pt x="118" y="75"/>
                    <a:pt x="118" y="75"/>
                    <a:pt x="118" y="75"/>
                  </a:cubicBezTo>
                  <a:cubicBezTo>
                    <a:pt x="115" y="64"/>
                    <a:pt x="111" y="52"/>
                    <a:pt x="104" y="42"/>
                  </a:cubicBezTo>
                  <a:cubicBezTo>
                    <a:pt x="98" y="32"/>
                    <a:pt x="90" y="23"/>
                    <a:pt x="81" y="17"/>
                  </a:cubicBezTo>
                  <a:cubicBezTo>
                    <a:pt x="71" y="11"/>
                    <a:pt x="60" y="7"/>
                    <a:pt x="49" y="9"/>
                  </a:cubicBezTo>
                  <a:cubicBezTo>
                    <a:pt x="39" y="11"/>
                    <a:pt x="29" y="18"/>
                    <a:pt x="22" y="27"/>
                  </a:cubicBezTo>
                  <a:cubicBezTo>
                    <a:pt x="15" y="35"/>
                    <a:pt x="9" y="44"/>
                    <a:pt x="8" y="56"/>
                  </a:cubicBezTo>
                  <a:cubicBezTo>
                    <a:pt x="7" y="67"/>
                    <a:pt x="10" y="79"/>
                    <a:pt x="17" y="90"/>
                  </a:cubicBezTo>
                  <a:cubicBezTo>
                    <a:pt x="24" y="100"/>
                    <a:pt x="33" y="110"/>
                    <a:pt x="44" y="118"/>
                  </a:cubicBezTo>
                  <a:cubicBezTo>
                    <a:pt x="54" y="127"/>
                    <a:pt x="65" y="134"/>
                    <a:pt x="76" y="140"/>
                  </a:cubicBezTo>
                  <a:cubicBezTo>
                    <a:pt x="80" y="143"/>
                    <a:pt x="80" y="143"/>
                    <a:pt x="80" y="143"/>
                  </a:cubicBezTo>
                  <a:cubicBezTo>
                    <a:pt x="79" y="147"/>
                    <a:pt x="79" y="147"/>
                    <a:pt x="79" y="147"/>
                  </a:cubicBezTo>
                  <a:cubicBezTo>
                    <a:pt x="78" y="154"/>
                    <a:pt x="78" y="161"/>
                    <a:pt x="77" y="168"/>
                  </a:cubicBezTo>
                  <a:cubicBezTo>
                    <a:pt x="75" y="208"/>
                    <a:pt x="74" y="248"/>
                    <a:pt x="75" y="288"/>
                  </a:cubicBezTo>
                  <a:cubicBezTo>
                    <a:pt x="75" y="327"/>
                    <a:pt x="75" y="367"/>
                    <a:pt x="76" y="406"/>
                  </a:cubicBezTo>
                  <a:cubicBezTo>
                    <a:pt x="78" y="484"/>
                    <a:pt x="82" y="563"/>
                    <a:pt x="84" y="646"/>
                  </a:cubicBezTo>
                  <a:cubicBezTo>
                    <a:pt x="84" y="646"/>
                    <a:pt x="81" y="624"/>
                    <a:pt x="78" y="55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7" name="Freeform 13"/>
            <p:cNvSpPr>
              <a:spLocks/>
            </p:cNvSpPr>
            <p:nvPr/>
          </p:nvSpPr>
          <p:spPr bwMode="auto">
            <a:xfrm>
              <a:off x="2403476" y="3146426"/>
              <a:ext cx="3175" cy="101600"/>
            </a:xfrm>
            <a:custGeom>
              <a:avLst/>
              <a:gdLst>
                <a:gd name="T0" fmla="*/ 3175 w 1"/>
                <a:gd name="T1" fmla="*/ 7526 h 27"/>
                <a:gd name="T2" fmla="*/ 0 w 1"/>
                <a:gd name="T3" fmla="*/ 45156 h 27"/>
                <a:gd name="T4" fmla="*/ 3175 w 1"/>
                <a:gd name="T5" fmla="*/ 7526 h 27"/>
                <a:gd name="T6" fmla="*/ 0 60000 65536"/>
                <a:gd name="T7" fmla="*/ 0 60000 65536"/>
                <a:gd name="T8" fmla="*/ 0 60000 65536"/>
              </a:gdLst>
              <a:ahLst/>
              <a:cxnLst>
                <a:cxn ang="T6">
                  <a:pos x="T0" y="T1"/>
                </a:cxn>
                <a:cxn ang="T7">
                  <a:pos x="T2" y="T3"/>
                </a:cxn>
                <a:cxn ang="T8">
                  <a:pos x="T4" y="T5"/>
                </a:cxn>
              </a:cxnLst>
              <a:rect l="0" t="0" r="r" b="b"/>
              <a:pathLst>
                <a:path w="1" h="27">
                  <a:moveTo>
                    <a:pt x="1" y="2"/>
                  </a:moveTo>
                  <a:cubicBezTo>
                    <a:pt x="1" y="8"/>
                    <a:pt x="0" y="27"/>
                    <a:pt x="0" y="12"/>
                  </a:cubicBezTo>
                  <a:cubicBezTo>
                    <a:pt x="0" y="10"/>
                    <a:pt x="1"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8" name="Freeform 14"/>
            <p:cNvSpPr>
              <a:spLocks/>
            </p:cNvSpPr>
            <p:nvPr/>
          </p:nvSpPr>
          <p:spPr bwMode="auto">
            <a:xfrm>
              <a:off x="2343151" y="5040313"/>
              <a:ext cx="4763" cy="63500"/>
            </a:xfrm>
            <a:custGeom>
              <a:avLst/>
              <a:gdLst>
                <a:gd name="T0" fmla="*/ 4763 w 1"/>
                <a:gd name="T1" fmla="*/ 29882 h 17"/>
                <a:gd name="T2" fmla="*/ 0 w 1"/>
                <a:gd name="T3" fmla="*/ 63500 h 17"/>
                <a:gd name="T4" fmla="*/ 0 w 1"/>
                <a:gd name="T5" fmla="*/ 0 h 17"/>
                <a:gd name="T6" fmla="*/ 4763 w 1"/>
                <a:gd name="T7" fmla="*/ 29882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
                  <a:moveTo>
                    <a:pt x="1" y="8"/>
                  </a:moveTo>
                  <a:cubicBezTo>
                    <a:pt x="1" y="9"/>
                    <a:pt x="0" y="15"/>
                    <a:pt x="0" y="17"/>
                  </a:cubicBezTo>
                  <a:cubicBezTo>
                    <a:pt x="0" y="10"/>
                    <a:pt x="0" y="5"/>
                    <a:pt x="0" y="0"/>
                  </a:cubicBezTo>
                  <a:cubicBezTo>
                    <a:pt x="0" y="6"/>
                    <a:pt x="1" y="5"/>
                    <a:pt x="1"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9" name="Freeform 15"/>
            <p:cNvSpPr>
              <a:spLocks/>
            </p:cNvSpPr>
            <p:nvPr/>
          </p:nvSpPr>
          <p:spPr bwMode="auto">
            <a:xfrm>
              <a:off x="2335213" y="5386388"/>
              <a:ext cx="0" cy="173038"/>
            </a:xfrm>
            <a:custGeom>
              <a:avLst/>
              <a:gdLst>
                <a:gd name="T0" fmla="*/ 173038 h 46"/>
                <a:gd name="T1" fmla="*/ 0 h 46"/>
                <a:gd name="T2" fmla="*/ 173038 h 46"/>
                <a:gd name="T3" fmla="*/ 0 60000 65536"/>
                <a:gd name="T4" fmla="*/ 0 60000 65536"/>
                <a:gd name="T5" fmla="*/ 0 60000 65536"/>
              </a:gdLst>
              <a:ahLst/>
              <a:cxnLst>
                <a:cxn ang="T3">
                  <a:pos x="0" y="T0"/>
                </a:cxn>
                <a:cxn ang="T4">
                  <a:pos x="0" y="T1"/>
                </a:cxn>
                <a:cxn ang="T5">
                  <a:pos x="0" y="T2"/>
                </a:cxn>
              </a:cxnLst>
              <a:rect l="0" t="0" r="r" b="b"/>
              <a:pathLst>
                <a:path h="46">
                  <a:moveTo>
                    <a:pt x="0" y="46"/>
                  </a:moveTo>
                  <a:cubicBezTo>
                    <a:pt x="0" y="44"/>
                    <a:pt x="0" y="16"/>
                    <a:pt x="0" y="0"/>
                  </a:cubicBezTo>
                  <a:lnTo>
                    <a:pt x="0" y="46"/>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0" name="Freeform 16"/>
            <p:cNvSpPr>
              <a:spLocks/>
            </p:cNvSpPr>
            <p:nvPr/>
          </p:nvSpPr>
          <p:spPr bwMode="auto">
            <a:xfrm>
              <a:off x="2174876" y="5897563"/>
              <a:ext cx="36513" cy="44450"/>
            </a:xfrm>
            <a:custGeom>
              <a:avLst/>
              <a:gdLst>
                <a:gd name="T0" fmla="*/ 18257 w 10"/>
                <a:gd name="T1" fmla="*/ 22225 h 12"/>
                <a:gd name="T2" fmla="*/ 0 w 10"/>
                <a:gd name="T3" fmla="*/ 40746 h 12"/>
                <a:gd name="T4" fmla="*/ 32862 w 10"/>
                <a:gd name="T5" fmla="*/ 3704 h 12"/>
                <a:gd name="T6" fmla="*/ 18257 w 10"/>
                <a:gd name="T7" fmla="*/ 22225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2">
                  <a:moveTo>
                    <a:pt x="5" y="6"/>
                  </a:moveTo>
                  <a:cubicBezTo>
                    <a:pt x="1" y="10"/>
                    <a:pt x="0" y="12"/>
                    <a:pt x="0" y="11"/>
                  </a:cubicBezTo>
                  <a:cubicBezTo>
                    <a:pt x="1" y="10"/>
                    <a:pt x="4" y="6"/>
                    <a:pt x="9" y="1"/>
                  </a:cubicBezTo>
                  <a:cubicBezTo>
                    <a:pt x="10" y="0"/>
                    <a:pt x="7" y="4"/>
                    <a:pt x="5"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1" name="Freeform 17"/>
            <p:cNvSpPr>
              <a:spLocks/>
            </p:cNvSpPr>
            <p:nvPr/>
          </p:nvSpPr>
          <p:spPr bwMode="auto">
            <a:xfrm>
              <a:off x="2133601" y="5942013"/>
              <a:ext cx="44450" cy="76200"/>
            </a:xfrm>
            <a:custGeom>
              <a:avLst/>
              <a:gdLst>
                <a:gd name="T0" fmla="*/ 40746 w 12"/>
                <a:gd name="T1" fmla="*/ 7620 h 20"/>
                <a:gd name="T2" fmla="*/ 0 w 12"/>
                <a:gd name="T3" fmla="*/ 76200 h 20"/>
                <a:gd name="T4" fmla="*/ 22225 w 12"/>
                <a:gd name="T5" fmla="*/ 34290 h 20"/>
                <a:gd name="T6" fmla="*/ 40746 w 12"/>
                <a:gd name="T7" fmla="*/ 762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0">
                  <a:moveTo>
                    <a:pt x="11" y="2"/>
                  </a:moveTo>
                  <a:cubicBezTo>
                    <a:pt x="5" y="11"/>
                    <a:pt x="2" y="16"/>
                    <a:pt x="0" y="20"/>
                  </a:cubicBezTo>
                  <a:cubicBezTo>
                    <a:pt x="0" y="20"/>
                    <a:pt x="3" y="14"/>
                    <a:pt x="6" y="9"/>
                  </a:cubicBezTo>
                  <a:cubicBezTo>
                    <a:pt x="9" y="5"/>
                    <a:pt x="12" y="0"/>
                    <a:pt x="1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2" name="Freeform 18"/>
            <p:cNvSpPr>
              <a:spLocks/>
            </p:cNvSpPr>
            <p:nvPr/>
          </p:nvSpPr>
          <p:spPr bwMode="auto">
            <a:xfrm>
              <a:off x="2722563" y="6100763"/>
              <a:ext cx="115888" cy="11113"/>
            </a:xfrm>
            <a:custGeom>
              <a:avLst/>
              <a:gdLst>
                <a:gd name="T0" fmla="*/ 18692 w 31"/>
                <a:gd name="T1" fmla="*/ 0 h 3"/>
                <a:gd name="T2" fmla="*/ 115888 w 31"/>
                <a:gd name="T3" fmla="*/ 11113 h 3"/>
                <a:gd name="T4" fmla="*/ 18692 w 31"/>
                <a:gd name="T5" fmla="*/ 0 h 3"/>
                <a:gd name="T6" fmla="*/ 0 60000 65536"/>
                <a:gd name="T7" fmla="*/ 0 60000 65536"/>
                <a:gd name="T8" fmla="*/ 0 60000 65536"/>
              </a:gdLst>
              <a:ahLst/>
              <a:cxnLst>
                <a:cxn ang="T6">
                  <a:pos x="T0" y="T1"/>
                </a:cxn>
                <a:cxn ang="T7">
                  <a:pos x="T2" y="T3"/>
                </a:cxn>
                <a:cxn ang="T8">
                  <a:pos x="T4" y="T5"/>
                </a:cxn>
              </a:cxnLst>
              <a:rect l="0" t="0" r="r" b="b"/>
              <a:pathLst>
                <a:path w="31" h="3">
                  <a:moveTo>
                    <a:pt x="5" y="0"/>
                  </a:moveTo>
                  <a:cubicBezTo>
                    <a:pt x="11" y="1"/>
                    <a:pt x="25" y="2"/>
                    <a:pt x="31" y="3"/>
                  </a:cubicBezTo>
                  <a:cubicBezTo>
                    <a:pt x="24" y="2"/>
                    <a:pt x="0" y="1"/>
                    <a:pt x="5"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3" name="Freeform 19"/>
            <p:cNvSpPr>
              <a:spLocks/>
            </p:cNvSpPr>
            <p:nvPr/>
          </p:nvSpPr>
          <p:spPr bwMode="auto">
            <a:xfrm>
              <a:off x="3203576" y="6126163"/>
              <a:ext cx="63500" cy="0"/>
            </a:xfrm>
            <a:custGeom>
              <a:avLst/>
              <a:gdLst>
                <a:gd name="T0" fmla="*/ 0 w 17"/>
                <a:gd name="T1" fmla="*/ 37353 w 17"/>
                <a:gd name="T2" fmla="*/ 11206 w 17"/>
                <a:gd name="T3" fmla="*/ 0 w 17"/>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7">
                  <a:moveTo>
                    <a:pt x="0" y="0"/>
                  </a:moveTo>
                  <a:cubicBezTo>
                    <a:pt x="4" y="0"/>
                    <a:pt x="5" y="0"/>
                    <a:pt x="10" y="0"/>
                  </a:cubicBezTo>
                  <a:cubicBezTo>
                    <a:pt x="17" y="0"/>
                    <a:pt x="10" y="0"/>
                    <a:pt x="3"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4" name="Freeform 20"/>
            <p:cNvSpPr>
              <a:spLocks/>
            </p:cNvSpPr>
            <p:nvPr/>
          </p:nvSpPr>
          <p:spPr bwMode="auto">
            <a:xfrm>
              <a:off x="9875838" y="4878388"/>
              <a:ext cx="3175" cy="49213"/>
            </a:xfrm>
            <a:custGeom>
              <a:avLst/>
              <a:gdLst>
                <a:gd name="T0" fmla="*/ 0 w 2"/>
                <a:gd name="T1" fmla="*/ 0 h 31"/>
                <a:gd name="T2" fmla="*/ 3175 w 2"/>
                <a:gd name="T3" fmla="*/ 49213 h 31"/>
                <a:gd name="T4" fmla="*/ 3175 w 2"/>
                <a:gd name="T5" fmla="*/ 42863 h 31"/>
                <a:gd name="T6" fmla="*/ 0 w 2"/>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1">
                  <a:moveTo>
                    <a:pt x="0" y="0"/>
                  </a:moveTo>
                  <a:lnTo>
                    <a:pt x="2" y="31"/>
                  </a:lnTo>
                  <a:lnTo>
                    <a:pt x="2" y="27"/>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5" name="Freeform 21"/>
            <p:cNvSpPr>
              <a:spLocks/>
            </p:cNvSpPr>
            <p:nvPr/>
          </p:nvSpPr>
          <p:spPr bwMode="auto">
            <a:xfrm>
              <a:off x="9890126" y="1147763"/>
              <a:ext cx="7938" cy="60325"/>
            </a:xfrm>
            <a:custGeom>
              <a:avLst/>
              <a:gdLst>
                <a:gd name="T0" fmla="*/ 3969 w 2"/>
                <a:gd name="T1" fmla="*/ 60325 h 16"/>
                <a:gd name="T2" fmla="*/ 3969 w 2"/>
                <a:gd name="T3" fmla="*/ 15081 h 16"/>
                <a:gd name="T4" fmla="*/ 3969 w 2"/>
                <a:gd name="T5" fmla="*/ 60325 h 16"/>
                <a:gd name="T6" fmla="*/ 0 60000 65536"/>
                <a:gd name="T7" fmla="*/ 0 60000 65536"/>
                <a:gd name="T8" fmla="*/ 0 60000 65536"/>
              </a:gdLst>
              <a:ahLst/>
              <a:cxnLst>
                <a:cxn ang="T6">
                  <a:pos x="T0" y="T1"/>
                </a:cxn>
                <a:cxn ang="T7">
                  <a:pos x="T2" y="T3"/>
                </a:cxn>
                <a:cxn ang="T8">
                  <a:pos x="T4" y="T5"/>
                </a:cxn>
              </a:cxnLst>
              <a:rect l="0" t="0" r="r" b="b"/>
              <a:pathLst>
                <a:path w="2" h="16">
                  <a:moveTo>
                    <a:pt x="1" y="16"/>
                  </a:moveTo>
                  <a:cubicBezTo>
                    <a:pt x="0" y="2"/>
                    <a:pt x="1" y="6"/>
                    <a:pt x="1" y="4"/>
                  </a:cubicBezTo>
                  <a:cubicBezTo>
                    <a:pt x="2" y="16"/>
                    <a:pt x="1" y="0"/>
                    <a:pt x="1"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6" name="Freeform 22"/>
            <p:cNvSpPr>
              <a:spLocks/>
            </p:cNvSpPr>
            <p:nvPr/>
          </p:nvSpPr>
          <p:spPr bwMode="auto">
            <a:xfrm>
              <a:off x="8894763" y="776288"/>
              <a:ext cx="15875" cy="3175"/>
            </a:xfrm>
            <a:custGeom>
              <a:avLst/>
              <a:gdLst>
                <a:gd name="T0" fmla="*/ 0 w 10"/>
                <a:gd name="T1" fmla="*/ 0 h 2"/>
                <a:gd name="T2" fmla="*/ 15875 w 10"/>
                <a:gd name="T3" fmla="*/ 0 h 2"/>
                <a:gd name="T4" fmla="*/ 12700 w 10"/>
                <a:gd name="T5" fmla="*/ 3175 h 2"/>
                <a:gd name="T6" fmla="*/ 0 w 10"/>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
                  <a:moveTo>
                    <a:pt x="0" y="0"/>
                  </a:moveTo>
                  <a:lnTo>
                    <a:pt x="10" y="0"/>
                  </a:lnTo>
                  <a:lnTo>
                    <a:pt x="8"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157" name="Freeform 385"/>
          <p:cNvSpPr>
            <a:spLocks noEditPoints="1"/>
          </p:cNvSpPr>
          <p:nvPr/>
        </p:nvSpPr>
        <p:spPr bwMode="auto">
          <a:xfrm rot="5219710" flipH="1">
            <a:off x="3124200" y="269082"/>
            <a:ext cx="414338" cy="471488"/>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58" name="Freeform 383"/>
          <p:cNvSpPr>
            <a:spLocks noEditPoints="1"/>
          </p:cNvSpPr>
          <p:nvPr/>
        </p:nvSpPr>
        <p:spPr bwMode="auto">
          <a:xfrm rot="8122815" flipH="1">
            <a:off x="3151191" y="531021"/>
            <a:ext cx="428625" cy="529829"/>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59" name="Freeform 380"/>
          <p:cNvSpPr>
            <a:spLocks noEditPoints="1"/>
          </p:cNvSpPr>
          <p:nvPr/>
        </p:nvSpPr>
        <p:spPr bwMode="auto">
          <a:xfrm rot="2906230" flipH="1">
            <a:off x="2713039" y="337344"/>
            <a:ext cx="385763" cy="554038"/>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0" name="Freeform 382"/>
          <p:cNvSpPr>
            <a:spLocks noEditPoints="1"/>
          </p:cNvSpPr>
          <p:nvPr/>
        </p:nvSpPr>
        <p:spPr bwMode="auto">
          <a:xfrm rot="1635787" flipH="1">
            <a:off x="2293938" y="491731"/>
            <a:ext cx="500062" cy="411956"/>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1" name="Freeform 381"/>
          <p:cNvSpPr>
            <a:spLocks noEditPoints="1"/>
          </p:cNvSpPr>
          <p:nvPr/>
        </p:nvSpPr>
        <p:spPr bwMode="auto">
          <a:xfrm rot="19932542" flipH="1">
            <a:off x="3070226" y="476251"/>
            <a:ext cx="134938" cy="213122"/>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2" name="Freeform 384"/>
          <p:cNvSpPr>
            <a:spLocks noEditPoints="1"/>
          </p:cNvSpPr>
          <p:nvPr/>
        </p:nvSpPr>
        <p:spPr bwMode="auto">
          <a:xfrm rot="11506621" flipH="1">
            <a:off x="2597153" y="725092"/>
            <a:ext cx="422275" cy="304800"/>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3" name="Freeform 381"/>
          <p:cNvSpPr>
            <a:spLocks noEditPoints="1"/>
          </p:cNvSpPr>
          <p:nvPr/>
        </p:nvSpPr>
        <p:spPr bwMode="auto">
          <a:xfrm rot="5400000" flipH="1">
            <a:off x="3254179" y="429621"/>
            <a:ext cx="289322" cy="454025"/>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4" name="Freeform 384"/>
          <p:cNvSpPr>
            <a:spLocks noEditPoints="1"/>
          </p:cNvSpPr>
          <p:nvPr/>
        </p:nvSpPr>
        <p:spPr bwMode="auto">
          <a:xfrm rot="6988192" flipH="1">
            <a:off x="678459" y="168077"/>
            <a:ext cx="598884" cy="431800"/>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5" name="Freeform 385"/>
          <p:cNvSpPr>
            <a:spLocks noEditPoints="1"/>
          </p:cNvSpPr>
          <p:nvPr/>
        </p:nvSpPr>
        <p:spPr bwMode="auto">
          <a:xfrm rot="1370950" flipH="1">
            <a:off x="617538" y="276226"/>
            <a:ext cx="411162" cy="467916"/>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6" name="Freeform 382"/>
          <p:cNvSpPr>
            <a:spLocks noEditPoints="1"/>
          </p:cNvSpPr>
          <p:nvPr/>
        </p:nvSpPr>
        <p:spPr bwMode="auto">
          <a:xfrm rot="7880189" flipH="1">
            <a:off x="890193" y="390130"/>
            <a:ext cx="345281" cy="284163"/>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7" name="Freeform 380"/>
          <p:cNvSpPr>
            <a:spLocks noEditPoints="1"/>
          </p:cNvSpPr>
          <p:nvPr/>
        </p:nvSpPr>
        <p:spPr bwMode="auto">
          <a:xfrm rot="21013496">
            <a:off x="568328" y="3293270"/>
            <a:ext cx="481013" cy="690563"/>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8" name="Freeform 382"/>
          <p:cNvSpPr>
            <a:spLocks noEditPoints="1"/>
          </p:cNvSpPr>
          <p:nvPr/>
        </p:nvSpPr>
        <p:spPr bwMode="auto">
          <a:xfrm rot="17094005">
            <a:off x="275830" y="3265886"/>
            <a:ext cx="745331" cy="614362"/>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9" name="Freeform 381"/>
          <p:cNvSpPr>
            <a:spLocks noEditPoints="1"/>
          </p:cNvSpPr>
          <p:nvPr/>
        </p:nvSpPr>
        <p:spPr bwMode="auto">
          <a:xfrm rot="17378797">
            <a:off x="334963" y="3587753"/>
            <a:ext cx="261938" cy="411163"/>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70" name="Freeform 383"/>
          <p:cNvSpPr>
            <a:spLocks noEditPoints="1"/>
          </p:cNvSpPr>
          <p:nvPr/>
        </p:nvSpPr>
        <p:spPr bwMode="auto">
          <a:xfrm rot="17943032">
            <a:off x="518121" y="3479207"/>
            <a:ext cx="417910" cy="51752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grpSp>
        <p:nvGrpSpPr>
          <p:cNvPr id="171" name="Group 174"/>
          <p:cNvGrpSpPr>
            <a:grpSpLocks/>
          </p:cNvGrpSpPr>
          <p:nvPr/>
        </p:nvGrpSpPr>
        <p:grpSpPr bwMode="auto">
          <a:xfrm>
            <a:off x="7370766" y="3371853"/>
            <a:ext cx="1260475" cy="1151335"/>
            <a:chOff x="9825787" y="4496092"/>
            <a:chExt cx="1522403" cy="1392277"/>
          </a:xfrm>
        </p:grpSpPr>
        <p:grpSp>
          <p:nvGrpSpPr>
            <p:cNvPr id="172" name="Group 226"/>
            <p:cNvGrpSpPr>
              <a:grpSpLocks/>
            </p:cNvGrpSpPr>
            <p:nvPr/>
          </p:nvGrpSpPr>
          <p:grpSpPr bwMode="auto">
            <a:xfrm>
              <a:off x="9825787" y="4496092"/>
              <a:ext cx="1475768" cy="1392277"/>
              <a:chOff x="3027" y="1355"/>
              <a:chExt cx="1962" cy="1851"/>
            </a:xfrm>
          </p:grpSpPr>
          <p:sp>
            <p:nvSpPr>
              <p:cNvPr id="405" name="Freeform 26"/>
              <p:cNvSpPr>
                <a:spLocks noEditPoints="1"/>
              </p:cNvSpPr>
              <p:nvPr/>
            </p:nvSpPr>
            <p:spPr bwMode="auto">
              <a:xfrm>
                <a:off x="4669" y="1628"/>
                <a:ext cx="308" cy="1339"/>
              </a:xfrm>
              <a:custGeom>
                <a:avLst/>
                <a:gdLst>
                  <a:gd name="T0" fmla="*/ 218 w 308"/>
                  <a:gd name="T1" fmla="*/ 92 h 1339"/>
                  <a:gd name="T2" fmla="*/ 266 w 308"/>
                  <a:gd name="T3" fmla="*/ 90 h 1339"/>
                  <a:gd name="T4" fmla="*/ 261 w 308"/>
                  <a:gd name="T5" fmla="*/ 348 h 1339"/>
                  <a:gd name="T6" fmla="*/ 233 w 308"/>
                  <a:gd name="T7" fmla="*/ 348 h 1339"/>
                  <a:gd name="T8" fmla="*/ 218 w 308"/>
                  <a:gd name="T9" fmla="*/ 92 h 1339"/>
                  <a:gd name="T10" fmla="*/ 252 w 308"/>
                  <a:gd name="T11" fmla="*/ 614 h 1339"/>
                  <a:gd name="T12" fmla="*/ 301 w 308"/>
                  <a:gd name="T13" fmla="*/ 607 h 1339"/>
                  <a:gd name="T14" fmla="*/ 278 w 308"/>
                  <a:gd name="T15" fmla="*/ 370 h 1339"/>
                  <a:gd name="T16" fmla="*/ 233 w 308"/>
                  <a:gd name="T17" fmla="*/ 372 h 1339"/>
                  <a:gd name="T18" fmla="*/ 252 w 308"/>
                  <a:gd name="T19" fmla="*/ 614 h 1339"/>
                  <a:gd name="T20" fmla="*/ 280 w 308"/>
                  <a:gd name="T21" fmla="*/ 972 h 1339"/>
                  <a:gd name="T22" fmla="*/ 308 w 308"/>
                  <a:gd name="T23" fmla="*/ 969 h 1339"/>
                  <a:gd name="T24" fmla="*/ 306 w 308"/>
                  <a:gd name="T25" fmla="*/ 633 h 1339"/>
                  <a:gd name="T26" fmla="*/ 259 w 308"/>
                  <a:gd name="T27" fmla="*/ 642 h 1339"/>
                  <a:gd name="T28" fmla="*/ 280 w 308"/>
                  <a:gd name="T29" fmla="*/ 972 h 1339"/>
                  <a:gd name="T30" fmla="*/ 24 w 308"/>
                  <a:gd name="T31" fmla="*/ 403 h 1339"/>
                  <a:gd name="T32" fmla="*/ 69 w 308"/>
                  <a:gd name="T33" fmla="*/ 403 h 1339"/>
                  <a:gd name="T34" fmla="*/ 76 w 308"/>
                  <a:gd name="T35" fmla="*/ 0 h 1339"/>
                  <a:gd name="T36" fmla="*/ 0 w 308"/>
                  <a:gd name="T37" fmla="*/ 2 h 1339"/>
                  <a:gd name="T38" fmla="*/ 24 w 308"/>
                  <a:gd name="T39" fmla="*/ 403 h 1339"/>
                  <a:gd name="T40" fmla="*/ 57 w 308"/>
                  <a:gd name="T41" fmla="*/ 806 h 1339"/>
                  <a:gd name="T42" fmla="*/ 121 w 308"/>
                  <a:gd name="T43" fmla="*/ 780 h 1339"/>
                  <a:gd name="T44" fmla="*/ 93 w 308"/>
                  <a:gd name="T45" fmla="*/ 438 h 1339"/>
                  <a:gd name="T46" fmla="*/ 31 w 308"/>
                  <a:gd name="T47" fmla="*/ 434 h 1339"/>
                  <a:gd name="T48" fmla="*/ 57 w 308"/>
                  <a:gd name="T49" fmla="*/ 806 h 1339"/>
                  <a:gd name="T50" fmla="*/ 95 w 308"/>
                  <a:gd name="T51" fmla="*/ 1339 h 1339"/>
                  <a:gd name="T52" fmla="*/ 140 w 308"/>
                  <a:gd name="T53" fmla="*/ 1337 h 1339"/>
                  <a:gd name="T54" fmla="*/ 133 w 308"/>
                  <a:gd name="T55" fmla="*/ 813 h 1339"/>
                  <a:gd name="T56" fmla="*/ 62 w 308"/>
                  <a:gd name="T57" fmla="*/ 829 h 1339"/>
                  <a:gd name="T58" fmla="*/ 95 w 308"/>
                  <a:gd name="T59" fmla="*/ 1339 h 13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08" h="1339">
                    <a:moveTo>
                      <a:pt x="218" y="92"/>
                    </a:moveTo>
                    <a:lnTo>
                      <a:pt x="266" y="90"/>
                    </a:lnTo>
                    <a:lnTo>
                      <a:pt x="261" y="348"/>
                    </a:lnTo>
                    <a:lnTo>
                      <a:pt x="233" y="348"/>
                    </a:lnTo>
                    <a:lnTo>
                      <a:pt x="218" y="92"/>
                    </a:lnTo>
                    <a:close/>
                    <a:moveTo>
                      <a:pt x="252" y="614"/>
                    </a:moveTo>
                    <a:lnTo>
                      <a:pt x="301" y="607"/>
                    </a:lnTo>
                    <a:lnTo>
                      <a:pt x="278" y="370"/>
                    </a:lnTo>
                    <a:lnTo>
                      <a:pt x="233" y="372"/>
                    </a:lnTo>
                    <a:lnTo>
                      <a:pt x="252" y="614"/>
                    </a:lnTo>
                    <a:close/>
                    <a:moveTo>
                      <a:pt x="280" y="972"/>
                    </a:moveTo>
                    <a:lnTo>
                      <a:pt x="308" y="969"/>
                    </a:lnTo>
                    <a:lnTo>
                      <a:pt x="306" y="633"/>
                    </a:lnTo>
                    <a:lnTo>
                      <a:pt x="259" y="642"/>
                    </a:lnTo>
                    <a:lnTo>
                      <a:pt x="280" y="972"/>
                    </a:lnTo>
                    <a:close/>
                    <a:moveTo>
                      <a:pt x="24" y="403"/>
                    </a:moveTo>
                    <a:lnTo>
                      <a:pt x="69" y="403"/>
                    </a:lnTo>
                    <a:lnTo>
                      <a:pt x="76" y="0"/>
                    </a:lnTo>
                    <a:lnTo>
                      <a:pt x="0" y="2"/>
                    </a:lnTo>
                    <a:lnTo>
                      <a:pt x="24" y="403"/>
                    </a:lnTo>
                    <a:close/>
                    <a:moveTo>
                      <a:pt x="57" y="806"/>
                    </a:moveTo>
                    <a:lnTo>
                      <a:pt x="121" y="780"/>
                    </a:lnTo>
                    <a:lnTo>
                      <a:pt x="93" y="438"/>
                    </a:lnTo>
                    <a:lnTo>
                      <a:pt x="31" y="434"/>
                    </a:lnTo>
                    <a:lnTo>
                      <a:pt x="57" y="806"/>
                    </a:lnTo>
                    <a:close/>
                    <a:moveTo>
                      <a:pt x="95" y="1339"/>
                    </a:moveTo>
                    <a:lnTo>
                      <a:pt x="140" y="1337"/>
                    </a:lnTo>
                    <a:lnTo>
                      <a:pt x="133" y="813"/>
                    </a:lnTo>
                    <a:lnTo>
                      <a:pt x="62" y="829"/>
                    </a:lnTo>
                    <a:lnTo>
                      <a:pt x="95" y="13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6" name="Freeform 27"/>
              <p:cNvSpPr>
                <a:spLocks noEditPoints="1"/>
              </p:cNvSpPr>
              <p:nvPr/>
            </p:nvSpPr>
            <p:spPr bwMode="auto">
              <a:xfrm>
                <a:off x="4665" y="1623"/>
                <a:ext cx="324" cy="1344"/>
              </a:xfrm>
              <a:custGeom>
                <a:avLst/>
                <a:gdLst>
                  <a:gd name="T0" fmla="*/ 260 w 137"/>
                  <a:gd name="T1" fmla="*/ 116 h 567"/>
                  <a:gd name="T2" fmla="*/ 265 w 137"/>
                  <a:gd name="T3" fmla="*/ 351 h 567"/>
                  <a:gd name="T4" fmla="*/ 274 w 137"/>
                  <a:gd name="T5" fmla="*/ 334 h 567"/>
                  <a:gd name="T6" fmla="*/ 272 w 137"/>
                  <a:gd name="T7" fmla="*/ 292 h 567"/>
                  <a:gd name="T8" fmla="*/ 270 w 137"/>
                  <a:gd name="T9" fmla="*/ 249 h 567"/>
                  <a:gd name="T10" fmla="*/ 274 w 137"/>
                  <a:gd name="T11" fmla="*/ 156 h 567"/>
                  <a:gd name="T12" fmla="*/ 270 w 137"/>
                  <a:gd name="T13" fmla="*/ 90 h 567"/>
                  <a:gd name="T14" fmla="*/ 222 w 137"/>
                  <a:gd name="T15" fmla="*/ 123 h 567"/>
                  <a:gd name="T16" fmla="*/ 227 w 137"/>
                  <a:gd name="T17" fmla="*/ 235 h 567"/>
                  <a:gd name="T18" fmla="*/ 277 w 137"/>
                  <a:gd name="T19" fmla="*/ 296 h 567"/>
                  <a:gd name="T20" fmla="*/ 244 w 137"/>
                  <a:gd name="T21" fmla="*/ 382 h 567"/>
                  <a:gd name="T22" fmla="*/ 293 w 137"/>
                  <a:gd name="T23" fmla="*/ 557 h 567"/>
                  <a:gd name="T24" fmla="*/ 274 w 137"/>
                  <a:gd name="T25" fmla="*/ 616 h 567"/>
                  <a:gd name="T26" fmla="*/ 315 w 137"/>
                  <a:gd name="T27" fmla="*/ 590 h 567"/>
                  <a:gd name="T28" fmla="*/ 307 w 137"/>
                  <a:gd name="T29" fmla="*/ 550 h 567"/>
                  <a:gd name="T30" fmla="*/ 298 w 137"/>
                  <a:gd name="T31" fmla="*/ 481 h 567"/>
                  <a:gd name="T32" fmla="*/ 291 w 137"/>
                  <a:gd name="T33" fmla="*/ 415 h 567"/>
                  <a:gd name="T34" fmla="*/ 246 w 137"/>
                  <a:gd name="T35" fmla="*/ 372 h 567"/>
                  <a:gd name="T36" fmla="*/ 241 w 137"/>
                  <a:gd name="T37" fmla="*/ 450 h 567"/>
                  <a:gd name="T38" fmla="*/ 260 w 137"/>
                  <a:gd name="T39" fmla="*/ 619 h 567"/>
                  <a:gd name="T40" fmla="*/ 286 w 137"/>
                  <a:gd name="T41" fmla="*/ 972 h 567"/>
                  <a:gd name="T42" fmla="*/ 300 w 137"/>
                  <a:gd name="T43" fmla="*/ 680 h 567"/>
                  <a:gd name="T44" fmla="*/ 312 w 137"/>
                  <a:gd name="T45" fmla="*/ 974 h 567"/>
                  <a:gd name="T46" fmla="*/ 317 w 137"/>
                  <a:gd name="T47" fmla="*/ 946 h 567"/>
                  <a:gd name="T48" fmla="*/ 315 w 137"/>
                  <a:gd name="T49" fmla="*/ 891 h 567"/>
                  <a:gd name="T50" fmla="*/ 312 w 137"/>
                  <a:gd name="T51" fmla="*/ 837 h 567"/>
                  <a:gd name="T52" fmla="*/ 317 w 137"/>
                  <a:gd name="T53" fmla="*/ 725 h 567"/>
                  <a:gd name="T54" fmla="*/ 315 w 137"/>
                  <a:gd name="T55" fmla="*/ 640 h 567"/>
                  <a:gd name="T56" fmla="*/ 265 w 137"/>
                  <a:gd name="T57" fmla="*/ 685 h 567"/>
                  <a:gd name="T58" fmla="*/ 272 w 137"/>
                  <a:gd name="T59" fmla="*/ 823 h 567"/>
                  <a:gd name="T60" fmla="*/ 322 w 137"/>
                  <a:gd name="T61" fmla="*/ 920 h 567"/>
                  <a:gd name="T62" fmla="*/ 7 w 137"/>
                  <a:gd name="T63" fmla="*/ 14 h 567"/>
                  <a:gd name="T64" fmla="*/ 69 w 137"/>
                  <a:gd name="T65" fmla="*/ 284 h 567"/>
                  <a:gd name="T66" fmla="*/ 59 w 137"/>
                  <a:gd name="T67" fmla="*/ 408 h 567"/>
                  <a:gd name="T68" fmla="*/ 85 w 137"/>
                  <a:gd name="T69" fmla="*/ 339 h 567"/>
                  <a:gd name="T70" fmla="*/ 83 w 137"/>
                  <a:gd name="T71" fmla="*/ 275 h 567"/>
                  <a:gd name="T72" fmla="*/ 85 w 137"/>
                  <a:gd name="T73" fmla="*/ 164 h 567"/>
                  <a:gd name="T74" fmla="*/ 85 w 137"/>
                  <a:gd name="T75" fmla="*/ 57 h 567"/>
                  <a:gd name="T76" fmla="*/ 9 w 137"/>
                  <a:gd name="T77" fmla="*/ 2 h 567"/>
                  <a:gd name="T78" fmla="*/ 12 w 137"/>
                  <a:gd name="T79" fmla="*/ 137 h 567"/>
                  <a:gd name="T80" fmla="*/ 35 w 137"/>
                  <a:gd name="T81" fmla="*/ 405 h 567"/>
                  <a:gd name="T82" fmla="*/ 69 w 137"/>
                  <a:gd name="T83" fmla="*/ 756 h 567"/>
                  <a:gd name="T84" fmla="*/ 92 w 137"/>
                  <a:gd name="T85" fmla="*/ 486 h 567"/>
                  <a:gd name="T86" fmla="*/ 99 w 137"/>
                  <a:gd name="T87" fmla="*/ 794 h 567"/>
                  <a:gd name="T88" fmla="*/ 135 w 137"/>
                  <a:gd name="T89" fmla="*/ 782 h 567"/>
                  <a:gd name="T90" fmla="*/ 128 w 137"/>
                  <a:gd name="T91" fmla="*/ 737 h 567"/>
                  <a:gd name="T92" fmla="*/ 121 w 137"/>
                  <a:gd name="T93" fmla="*/ 666 h 567"/>
                  <a:gd name="T94" fmla="*/ 111 w 137"/>
                  <a:gd name="T95" fmla="*/ 545 h 567"/>
                  <a:gd name="T96" fmla="*/ 104 w 137"/>
                  <a:gd name="T97" fmla="*/ 450 h 567"/>
                  <a:gd name="T98" fmla="*/ 33 w 137"/>
                  <a:gd name="T99" fmla="*/ 469 h 567"/>
                  <a:gd name="T100" fmla="*/ 47 w 137"/>
                  <a:gd name="T101" fmla="*/ 631 h 567"/>
                  <a:gd name="T102" fmla="*/ 132 w 137"/>
                  <a:gd name="T103" fmla="*/ 761 h 567"/>
                  <a:gd name="T104" fmla="*/ 88 w 137"/>
                  <a:gd name="T105" fmla="*/ 969 h 567"/>
                  <a:gd name="T106" fmla="*/ 135 w 137"/>
                  <a:gd name="T107" fmla="*/ 1076 h 567"/>
                  <a:gd name="T108" fmla="*/ 125 w 137"/>
                  <a:gd name="T109" fmla="*/ 1342 h 567"/>
                  <a:gd name="T110" fmla="*/ 154 w 137"/>
                  <a:gd name="T111" fmla="*/ 1271 h 567"/>
                  <a:gd name="T112" fmla="*/ 154 w 137"/>
                  <a:gd name="T113" fmla="*/ 1185 h 567"/>
                  <a:gd name="T114" fmla="*/ 147 w 137"/>
                  <a:gd name="T115" fmla="*/ 1067 h 567"/>
                  <a:gd name="T116" fmla="*/ 144 w 137"/>
                  <a:gd name="T117" fmla="*/ 927 h 567"/>
                  <a:gd name="T118" fmla="*/ 95 w 137"/>
                  <a:gd name="T119" fmla="*/ 825 h 567"/>
                  <a:gd name="T120" fmla="*/ 71 w 137"/>
                  <a:gd name="T121" fmla="*/ 953 h 567"/>
                  <a:gd name="T122" fmla="*/ 92 w 137"/>
                  <a:gd name="T123" fmla="*/ 1216 h 567"/>
                  <a:gd name="T124" fmla="*/ 64 w 137"/>
                  <a:gd name="T125" fmla="*/ 879 h 5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7" h="567">
                    <a:moveTo>
                      <a:pt x="101" y="148"/>
                    </a:moveTo>
                    <a:cubicBezTo>
                      <a:pt x="100" y="148"/>
                      <a:pt x="101" y="148"/>
                      <a:pt x="100" y="148"/>
                    </a:cubicBezTo>
                    <a:cubicBezTo>
                      <a:pt x="100" y="148"/>
                      <a:pt x="100" y="148"/>
                      <a:pt x="101" y="148"/>
                    </a:cubicBezTo>
                    <a:close/>
                    <a:moveTo>
                      <a:pt x="103" y="149"/>
                    </a:moveTo>
                    <a:cubicBezTo>
                      <a:pt x="102" y="143"/>
                      <a:pt x="103" y="138"/>
                      <a:pt x="103" y="133"/>
                    </a:cubicBezTo>
                    <a:cubicBezTo>
                      <a:pt x="103" y="131"/>
                      <a:pt x="103" y="129"/>
                      <a:pt x="103" y="127"/>
                    </a:cubicBezTo>
                    <a:cubicBezTo>
                      <a:pt x="102" y="120"/>
                      <a:pt x="103" y="112"/>
                      <a:pt x="102" y="105"/>
                    </a:cubicBezTo>
                    <a:cubicBezTo>
                      <a:pt x="102" y="105"/>
                      <a:pt x="102" y="105"/>
                      <a:pt x="102" y="105"/>
                    </a:cubicBezTo>
                    <a:cubicBezTo>
                      <a:pt x="102" y="105"/>
                      <a:pt x="102" y="105"/>
                      <a:pt x="102" y="105"/>
                    </a:cubicBezTo>
                    <a:cubicBezTo>
                      <a:pt x="101" y="104"/>
                      <a:pt x="101" y="104"/>
                      <a:pt x="101" y="104"/>
                    </a:cubicBezTo>
                    <a:cubicBezTo>
                      <a:pt x="101" y="103"/>
                      <a:pt x="102" y="104"/>
                      <a:pt x="102" y="104"/>
                    </a:cubicBezTo>
                    <a:cubicBezTo>
                      <a:pt x="102" y="101"/>
                      <a:pt x="101" y="99"/>
                      <a:pt x="101" y="96"/>
                    </a:cubicBezTo>
                    <a:cubicBezTo>
                      <a:pt x="101" y="96"/>
                      <a:pt x="101" y="94"/>
                      <a:pt x="100" y="94"/>
                    </a:cubicBezTo>
                    <a:cubicBezTo>
                      <a:pt x="101" y="94"/>
                      <a:pt x="101" y="94"/>
                      <a:pt x="101" y="94"/>
                    </a:cubicBezTo>
                    <a:cubicBezTo>
                      <a:pt x="100" y="92"/>
                      <a:pt x="100" y="92"/>
                      <a:pt x="101" y="90"/>
                    </a:cubicBezTo>
                    <a:cubicBezTo>
                      <a:pt x="101" y="83"/>
                      <a:pt x="100" y="75"/>
                      <a:pt x="100" y="68"/>
                    </a:cubicBezTo>
                    <a:cubicBezTo>
                      <a:pt x="100" y="60"/>
                      <a:pt x="99" y="53"/>
                      <a:pt x="98" y="45"/>
                    </a:cubicBezTo>
                    <a:cubicBezTo>
                      <a:pt x="97" y="44"/>
                      <a:pt x="97" y="42"/>
                      <a:pt x="96" y="41"/>
                    </a:cubicBezTo>
                    <a:cubicBezTo>
                      <a:pt x="94" y="44"/>
                      <a:pt x="94" y="44"/>
                      <a:pt x="94" y="44"/>
                    </a:cubicBezTo>
                    <a:cubicBezTo>
                      <a:pt x="94" y="43"/>
                      <a:pt x="94" y="43"/>
                      <a:pt x="94" y="43"/>
                    </a:cubicBezTo>
                    <a:cubicBezTo>
                      <a:pt x="94" y="44"/>
                      <a:pt x="94" y="44"/>
                      <a:pt x="94" y="44"/>
                    </a:cubicBezTo>
                    <a:cubicBezTo>
                      <a:pt x="96" y="43"/>
                      <a:pt x="96" y="44"/>
                      <a:pt x="98" y="44"/>
                    </a:cubicBezTo>
                    <a:cubicBezTo>
                      <a:pt x="98" y="44"/>
                      <a:pt x="98" y="44"/>
                      <a:pt x="98" y="43"/>
                    </a:cubicBezTo>
                    <a:cubicBezTo>
                      <a:pt x="98" y="43"/>
                      <a:pt x="99" y="44"/>
                      <a:pt x="100" y="44"/>
                    </a:cubicBezTo>
                    <a:cubicBezTo>
                      <a:pt x="100" y="44"/>
                      <a:pt x="100" y="43"/>
                      <a:pt x="100" y="44"/>
                    </a:cubicBezTo>
                    <a:cubicBezTo>
                      <a:pt x="102" y="43"/>
                      <a:pt x="99" y="44"/>
                      <a:pt x="102" y="45"/>
                    </a:cubicBezTo>
                    <a:cubicBezTo>
                      <a:pt x="105" y="44"/>
                      <a:pt x="109" y="43"/>
                      <a:pt x="112" y="44"/>
                    </a:cubicBezTo>
                    <a:cubicBezTo>
                      <a:pt x="112" y="44"/>
                      <a:pt x="112" y="43"/>
                      <a:pt x="112" y="43"/>
                    </a:cubicBezTo>
                    <a:cubicBezTo>
                      <a:pt x="113" y="44"/>
                      <a:pt x="114" y="43"/>
                      <a:pt x="114" y="43"/>
                    </a:cubicBezTo>
                    <a:cubicBezTo>
                      <a:pt x="114" y="43"/>
                      <a:pt x="114" y="44"/>
                      <a:pt x="114" y="44"/>
                    </a:cubicBezTo>
                    <a:cubicBezTo>
                      <a:pt x="114" y="44"/>
                      <a:pt x="114" y="44"/>
                      <a:pt x="114" y="44"/>
                    </a:cubicBezTo>
                    <a:cubicBezTo>
                      <a:pt x="111" y="40"/>
                      <a:pt x="111" y="40"/>
                      <a:pt x="111" y="40"/>
                    </a:cubicBezTo>
                    <a:cubicBezTo>
                      <a:pt x="111" y="42"/>
                      <a:pt x="111" y="43"/>
                      <a:pt x="111" y="44"/>
                    </a:cubicBezTo>
                    <a:cubicBezTo>
                      <a:pt x="111" y="44"/>
                      <a:pt x="111" y="44"/>
                      <a:pt x="111" y="43"/>
                    </a:cubicBezTo>
                    <a:cubicBezTo>
                      <a:pt x="111" y="45"/>
                      <a:pt x="110" y="47"/>
                      <a:pt x="111" y="48"/>
                    </a:cubicBezTo>
                    <a:cubicBezTo>
                      <a:pt x="110" y="48"/>
                      <a:pt x="111" y="48"/>
                      <a:pt x="110" y="49"/>
                    </a:cubicBezTo>
                    <a:cubicBezTo>
                      <a:pt x="112" y="50"/>
                      <a:pt x="110" y="51"/>
                      <a:pt x="111" y="53"/>
                    </a:cubicBezTo>
                    <a:cubicBezTo>
                      <a:pt x="110" y="53"/>
                      <a:pt x="110" y="53"/>
                      <a:pt x="110" y="53"/>
                    </a:cubicBezTo>
                    <a:cubicBezTo>
                      <a:pt x="110" y="56"/>
                      <a:pt x="110" y="60"/>
                      <a:pt x="111" y="64"/>
                    </a:cubicBezTo>
                    <a:cubicBezTo>
                      <a:pt x="111" y="67"/>
                      <a:pt x="109" y="69"/>
                      <a:pt x="110" y="71"/>
                    </a:cubicBezTo>
                    <a:cubicBezTo>
                      <a:pt x="110" y="72"/>
                      <a:pt x="110" y="72"/>
                      <a:pt x="110" y="72"/>
                    </a:cubicBezTo>
                    <a:cubicBezTo>
                      <a:pt x="110" y="73"/>
                      <a:pt x="110" y="72"/>
                      <a:pt x="110" y="72"/>
                    </a:cubicBezTo>
                    <a:cubicBezTo>
                      <a:pt x="110" y="73"/>
                      <a:pt x="110" y="75"/>
                      <a:pt x="110" y="76"/>
                    </a:cubicBezTo>
                    <a:cubicBezTo>
                      <a:pt x="110" y="77"/>
                      <a:pt x="110" y="77"/>
                      <a:pt x="110" y="77"/>
                    </a:cubicBezTo>
                    <a:cubicBezTo>
                      <a:pt x="109" y="79"/>
                      <a:pt x="111" y="81"/>
                      <a:pt x="110" y="82"/>
                    </a:cubicBezTo>
                    <a:cubicBezTo>
                      <a:pt x="111" y="82"/>
                      <a:pt x="110" y="84"/>
                      <a:pt x="111" y="84"/>
                    </a:cubicBezTo>
                    <a:cubicBezTo>
                      <a:pt x="111" y="85"/>
                      <a:pt x="110" y="84"/>
                      <a:pt x="110" y="84"/>
                    </a:cubicBezTo>
                    <a:cubicBezTo>
                      <a:pt x="110" y="84"/>
                      <a:pt x="110" y="84"/>
                      <a:pt x="110" y="84"/>
                    </a:cubicBezTo>
                    <a:cubicBezTo>
                      <a:pt x="110" y="86"/>
                      <a:pt x="110" y="86"/>
                      <a:pt x="110" y="88"/>
                    </a:cubicBezTo>
                    <a:cubicBezTo>
                      <a:pt x="110" y="89"/>
                      <a:pt x="111" y="89"/>
                      <a:pt x="110" y="90"/>
                    </a:cubicBezTo>
                    <a:cubicBezTo>
                      <a:pt x="110" y="90"/>
                      <a:pt x="110" y="91"/>
                      <a:pt x="110" y="92"/>
                    </a:cubicBezTo>
                    <a:cubicBezTo>
                      <a:pt x="111" y="92"/>
                      <a:pt x="111" y="93"/>
                      <a:pt x="111" y="94"/>
                    </a:cubicBezTo>
                    <a:cubicBezTo>
                      <a:pt x="110" y="94"/>
                      <a:pt x="110" y="94"/>
                      <a:pt x="110" y="94"/>
                    </a:cubicBezTo>
                    <a:cubicBezTo>
                      <a:pt x="111" y="96"/>
                      <a:pt x="109" y="100"/>
                      <a:pt x="110" y="103"/>
                    </a:cubicBezTo>
                    <a:cubicBezTo>
                      <a:pt x="110" y="103"/>
                      <a:pt x="110" y="103"/>
                      <a:pt x="110" y="103"/>
                    </a:cubicBezTo>
                    <a:cubicBezTo>
                      <a:pt x="111" y="107"/>
                      <a:pt x="110" y="110"/>
                      <a:pt x="111" y="113"/>
                    </a:cubicBezTo>
                    <a:cubicBezTo>
                      <a:pt x="110" y="114"/>
                      <a:pt x="110" y="115"/>
                      <a:pt x="110" y="116"/>
                    </a:cubicBezTo>
                    <a:cubicBezTo>
                      <a:pt x="111" y="117"/>
                      <a:pt x="111" y="117"/>
                      <a:pt x="111" y="118"/>
                    </a:cubicBezTo>
                    <a:cubicBezTo>
                      <a:pt x="111" y="118"/>
                      <a:pt x="111" y="119"/>
                      <a:pt x="111" y="119"/>
                    </a:cubicBezTo>
                    <a:cubicBezTo>
                      <a:pt x="111" y="120"/>
                      <a:pt x="110" y="122"/>
                      <a:pt x="111" y="123"/>
                    </a:cubicBezTo>
                    <a:cubicBezTo>
                      <a:pt x="110" y="123"/>
                      <a:pt x="110" y="123"/>
                      <a:pt x="110" y="123"/>
                    </a:cubicBezTo>
                    <a:cubicBezTo>
                      <a:pt x="111" y="124"/>
                      <a:pt x="111" y="125"/>
                      <a:pt x="111" y="127"/>
                    </a:cubicBezTo>
                    <a:cubicBezTo>
                      <a:pt x="111" y="127"/>
                      <a:pt x="111" y="128"/>
                      <a:pt x="112" y="128"/>
                    </a:cubicBezTo>
                    <a:cubicBezTo>
                      <a:pt x="112" y="128"/>
                      <a:pt x="111" y="128"/>
                      <a:pt x="111" y="129"/>
                    </a:cubicBezTo>
                    <a:cubicBezTo>
                      <a:pt x="111" y="128"/>
                      <a:pt x="111" y="128"/>
                      <a:pt x="111" y="128"/>
                    </a:cubicBezTo>
                    <a:cubicBezTo>
                      <a:pt x="110" y="131"/>
                      <a:pt x="111" y="133"/>
                      <a:pt x="111" y="136"/>
                    </a:cubicBezTo>
                    <a:cubicBezTo>
                      <a:pt x="110" y="137"/>
                      <a:pt x="111" y="139"/>
                      <a:pt x="111" y="140"/>
                    </a:cubicBezTo>
                    <a:cubicBezTo>
                      <a:pt x="111" y="141"/>
                      <a:pt x="110" y="143"/>
                      <a:pt x="111" y="143"/>
                    </a:cubicBezTo>
                    <a:cubicBezTo>
                      <a:pt x="111" y="143"/>
                      <a:pt x="111" y="143"/>
                      <a:pt x="111" y="143"/>
                    </a:cubicBezTo>
                    <a:cubicBezTo>
                      <a:pt x="111" y="145"/>
                      <a:pt x="111" y="146"/>
                      <a:pt x="111" y="148"/>
                    </a:cubicBezTo>
                    <a:cubicBezTo>
                      <a:pt x="110" y="149"/>
                      <a:pt x="111" y="149"/>
                      <a:pt x="111" y="149"/>
                    </a:cubicBezTo>
                    <a:cubicBezTo>
                      <a:pt x="112" y="148"/>
                      <a:pt x="112" y="148"/>
                      <a:pt x="112" y="148"/>
                    </a:cubicBezTo>
                    <a:cubicBezTo>
                      <a:pt x="112" y="148"/>
                      <a:pt x="112" y="148"/>
                      <a:pt x="112" y="148"/>
                    </a:cubicBezTo>
                    <a:cubicBezTo>
                      <a:pt x="112" y="148"/>
                      <a:pt x="112" y="148"/>
                      <a:pt x="112" y="148"/>
                    </a:cubicBezTo>
                    <a:cubicBezTo>
                      <a:pt x="111" y="148"/>
                      <a:pt x="111" y="149"/>
                      <a:pt x="110" y="149"/>
                    </a:cubicBezTo>
                    <a:cubicBezTo>
                      <a:pt x="110" y="149"/>
                      <a:pt x="110" y="149"/>
                      <a:pt x="109" y="149"/>
                    </a:cubicBezTo>
                    <a:cubicBezTo>
                      <a:pt x="110" y="149"/>
                      <a:pt x="110" y="148"/>
                      <a:pt x="111" y="148"/>
                    </a:cubicBezTo>
                    <a:cubicBezTo>
                      <a:pt x="110" y="147"/>
                      <a:pt x="109" y="149"/>
                      <a:pt x="108" y="148"/>
                    </a:cubicBezTo>
                    <a:cubicBezTo>
                      <a:pt x="107" y="148"/>
                      <a:pt x="107" y="148"/>
                      <a:pt x="106" y="148"/>
                    </a:cubicBezTo>
                    <a:cubicBezTo>
                      <a:pt x="107" y="148"/>
                      <a:pt x="106" y="148"/>
                      <a:pt x="106" y="148"/>
                    </a:cubicBezTo>
                    <a:cubicBezTo>
                      <a:pt x="106" y="148"/>
                      <a:pt x="105" y="148"/>
                      <a:pt x="105" y="148"/>
                    </a:cubicBezTo>
                    <a:cubicBezTo>
                      <a:pt x="105" y="148"/>
                      <a:pt x="105" y="148"/>
                      <a:pt x="105" y="148"/>
                    </a:cubicBezTo>
                    <a:cubicBezTo>
                      <a:pt x="105" y="149"/>
                      <a:pt x="105" y="149"/>
                      <a:pt x="105" y="149"/>
                    </a:cubicBezTo>
                    <a:cubicBezTo>
                      <a:pt x="105" y="149"/>
                      <a:pt x="105" y="149"/>
                      <a:pt x="105" y="149"/>
                    </a:cubicBezTo>
                    <a:cubicBezTo>
                      <a:pt x="105" y="150"/>
                      <a:pt x="104" y="150"/>
                      <a:pt x="104" y="149"/>
                    </a:cubicBezTo>
                    <a:cubicBezTo>
                      <a:pt x="104" y="149"/>
                      <a:pt x="105" y="148"/>
                      <a:pt x="104" y="148"/>
                    </a:cubicBezTo>
                    <a:cubicBezTo>
                      <a:pt x="102" y="149"/>
                      <a:pt x="102" y="149"/>
                      <a:pt x="102" y="149"/>
                    </a:cubicBezTo>
                    <a:cubicBezTo>
                      <a:pt x="103" y="149"/>
                      <a:pt x="103" y="149"/>
                      <a:pt x="103" y="150"/>
                    </a:cubicBezTo>
                    <a:cubicBezTo>
                      <a:pt x="104" y="149"/>
                      <a:pt x="104" y="149"/>
                      <a:pt x="104" y="149"/>
                    </a:cubicBezTo>
                    <a:cubicBezTo>
                      <a:pt x="104" y="150"/>
                      <a:pt x="104" y="150"/>
                      <a:pt x="104" y="150"/>
                    </a:cubicBezTo>
                    <a:cubicBezTo>
                      <a:pt x="105" y="150"/>
                      <a:pt x="106" y="150"/>
                      <a:pt x="107" y="150"/>
                    </a:cubicBezTo>
                    <a:cubicBezTo>
                      <a:pt x="106" y="149"/>
                      <a:pt x="106" y="149"/>
                      <a:pt x="106" y="149"/>
                    </a:cubicBezTo>
                    <a:cubicBezTo>
                      <a:pt x="107" y="149"/>
                      <a:pt x="108" y="149"/>
                      <a:pt x="108" y="149"/>
                    </a:cubicBezTo>
                    <a:cubicBezTo>
                      <a:pt x="108" y="149"/>
                      <a:pt x="108" y="150"/>
                      <a:pt x="108" y="150"/>
                    </a:cubicBezTo>
                    <a:cubicBezTo>
                      <a:pt x="109" y="150"/>
                      <a:pt x="109" y="150"/>
                      <a:pt x="109" y="150"/>
                    </a:cubicBezTo>
                    <a:cubicBezTo>
                      <a:pt x="109" y="151"/>
                      <a:pt x="109" y="151"/>
                      <a:pt x="109" y="151"/>
                    </a:cubicBezTo>
                    <a:cubicBezTo>
                      <a:pt x="109" y="150"/>
                      <a:pt x="110" y="150"/>
                      <a:pt x="111" y="150"/>
                    </a:cubicBezTo>
                    <a:cubicBezTo>
                      <a:pt x="111" y="150"/>
                      <a:pt x="111" y="150"/>
                      <a:pt x="111" y="150"/>
                    </a:cubicBezTo>
                    <a:cubicBezTo>
                      <a:pt x="112" y="151"/>
                      <a:pt x="111" y="150"/>
                      <a:pt x="111" y="150"/>
                    </a:cubicBezTo>
                    <a:cubicBezTo>
                      <a:pt x="112" y="150"/>
                      <a:pt x="111" y="151"/>
                      <a:pt x="112" y="151"/>
                    </a:cubicBezTo>
                    <a:cubicBezTo>
                      <a:pt x="112" y="151"/>
                      <a:pt x="112" y="151"/>
                      <a:pt x="112" y="151"/>
                    </a:cubicBezTo>
                    <a:cubicBezTo>
                      <a:pt x="114" y="151"/>
                      <a:pt x="114" y="151"/>
                      <a:pt x="114" y="151"/>
                    </a:cubicBezTo>
                    <a:cubicBezTo>
                      <a:pt x="114" y="149"/>
                      <a:pt x="114" y="149"/>
                      <a:pt x="114" y="149"/>
                    </a:cubicBezTo>
                    <a:cubicBezTo>
                      <a:pt x="114" y="148"/>
                      <a:pt x="113" y="146"/>
                      <a:pt x="114" y="145"/>
                    </a:cubicBezTo>
                    <a:cubicBezTo>
                      <a:pt x="114" y="144"/>
                      <a:pt x="114" y="143"/>
                      <a:pt x="113" y="143"/>
                    </a:cubicBezTo>
                    <a:cubicBezTo>
                      <a:pt x="113" y="142"/>
                      <a:pt x="114" y="143"/>
                      <a:pt x="114" y="142"/>
                    </a:cubicBezTo>
                    <a:cubicBezTo>
                      <a:pt x="114" y="142"/>
                      <a:pt x="115" y="141"/>
                      <a:pt x="116" y="142"/>
                    </a:cubicBezTo>
                    <a:cubicBezTo>
                      <a:pt x="115" y="142"/>
                      <a:pt x="116" y="142"/>
                      <a:pt x="116" y="141"/>
                    </a:cubicBezTo>
                    <a:cubicBezTo>
                      <a:pt x="116" y="141"/>
                      <a:pt x="116" y="141"/>
                      <a:pt x="116" y="141"/>
                    </a:cubicBezTo>
                    <a:cubicBezTo>
                      <a:pt x="116" y="141"/>
                      <a:pt x="115" y="141"/>
                      <a:pt x="115" y="142"/>
                    </a:cubicBezTo>
                    <a:cubicBezTo>
                      <a:pt x="114" y="142"/>
                      <a:pt x="115" y="140"/>
                      <a:pt x="114" y="141"/>
                    </a:cubicBezTo>
                    <a:cubicBezTo>
                      <a:pt x="114" y="140"/>
                      <a:pt x="114" y="138"/>
                      <a:pt x="114" y="137"/>
                    </a:cubicBezTo>
                    <a:cubicBezTo>
                      <a:pt x="114" y="138"/>
                      <a:pt x="115" y="138"/>
                      <a:pt x="115" y="137"/>
                    </a:cubicBezTo>
                    <a:cubicBezTo>
                      <a:pt x="114" y="137"/>
                      <a:pt x="114" y="136"/>
                      <a:pt x="114" y="135"/>
                    </a:cubicBezTo>
                    <a:cubicBezTo>
                      <a:pt x="114" y="135"/>
                      <a:pt x="114" y="135"/>
                      <a:pt x="113" y="135"/>
                    </a:cubicBezTo>
                    <a:cubicBezTo>
                      <a:pt x="113" y="135"/>
                      <a:pt x="113" y="134"/>
                      <a:pt x="113" y="134"/>
                    </a:cubicBezTo>
                    <a:cubicBezTo>
                      <a:pt x="114" y="134"/>
                      <a:pt x="114" y="134"/>
                      <a:pt x="115" y="133"/>
                    </a:cubicBezTo>
                    <a:cubicBezTo>
                      <a:pt x="115" y="133"/>
                      <a:pt x="114" y="135"/>
                      <a:pt x="115" y="134"/>
                    </a:cubicBezTo>
                    <a:cubicBezTo>
                      <a:pt x="116" y="135"/>
                      <a:pt x="116" y="136"/>
                      <a:pt x="116" y="137"/>
                    </a:cubicBezTo>
                    <a:cubicBezTo>
                      <a:pt x="116" y="138"/>
                      <a:pt x="116" y="136"/>
                      <a:pt x="116" y="136"/>
                    </a:cubicBezTo>
                    <a:cubicBezTo>
                      <a:pt x="116" y="136"/>
                      <a:pt x="116" y="135"/>
                      <a:pt x="116" y="134"/>
                    </a:cubicBezTo>
                    <a:cubicBezTo>
                      <a:pt x="115" y="134"/>
                      <a:pt x="115" y="134"/>
                      <a:pt x="115" y="134"/>
                    </a:cubicBezTo>
                    <a:cubicBezTo>
                      <a:pt x="114" y="133"/>
                      <a:pt x="116" y="133"/>
                      <a:pt x="116" y="132"/>
                    </a:cubicBezTo>
                    <a:cubicBezTo>
                      <a:pt x="116" y="132"/>
                      <a:pt x="116" y="133"/>
                      <a:pt x="116" y="133"/>
                    </a:cubicBezTo>
                    <a:cubicBezTo>
                      <a:pt x="116" y="132"/>
                      <a:pt x="116" y="132"/>
                      <a:pt x="116" y="131"/>
                    </a:cubicBezTo>
                    <a:cubicBezTo>
                      <a:pt x="117" y="131"/>
                      <a:pt x="116" y="132"/>
                      <a:pt x="116" y="133"/>
                    </a:cubicBezTo>
                    <a:cubicBezTo>
                      <a:pt x="117" y="132"/>
                      <a:pt x="117" y="132"/>
                      <a:pt x="117" y="132"/>
                    </a:cubicBezTo>
                    <a:cubicBezTo>
                      <a:pt x="117" y="131"/>
                      <a:pt x="116" y="132"/>
                      <a:pt x="117" y="131"/>
                    </a:cubicBezTo>
                    <a:cubicBezTo>
                      <a:pt x="117" y="131"/>
                      <a:pt x="117" y="131"/>
                      <a:pt x="117" y="131"/>
                    </a:cubicBezTo>
                    <a:cubicBezTo>
                      <a:pt x="117" y="130"/>
                      <a:pt x="117" y="130"/>
                      <a:pt x="117" y="130"/>
                    </a:cubicBezTo>
                    <a:cubicBezTo>
                      <a:pt x="116" y="130"/>
                      <a:pt x="116" y="130"/>
                      <a:pt x="116" y="131"/>
                    </a:cubicBezTo>
                    <a:cubicBezTo>
                      <a:pt x="115" y="130"/>
                      <a:pt x="116" y="130"/>
                      <a:pt x="116" y="129"/>
                    </a:cubicBezTo>
                    <a:cubicBezTo>
                      <a:pt x="115" y="129"/>
                      <a:pt x="116" y="130"/>
                      <a:pt x="115" y="130"/>
                    </a:cubicBezTo>
                    <a:cubicBezTo>
                      <a:pt x="115" y="130"/>
                      <a:pt x="115" y="129"/>
                      <a:pt x="115" y="129"/>
                    </a:cubicBezTo>
                    <a:cubicBezTo>
                      <a:pt x="115" y="128"/>
                      <a:pt x="115" y="128"/>
                      <a:pt x="116" y="128"/>
                    </a:cubicBezTo>
                    <a:cubicBezTo>
                      <a:pt x="116" y="128"/>
                      <a:pt x="116" y="129"/>
                      <a:pt x="115" y="129"/>
                    </a:cubicBezTo>
                    <a:cubicBezTo>
                      <a:pt x="116" y="130"/>
                      <a:pt x="117" y="128"/>
                      <a:pt x="117" y="129"/>
                    </a:cubicBezTo>
                    <a:cubicBezTo>
                      <a:pt x="117" y="128"/>
                      <a:pt x="116" y="128"/>
                      <a:pt x="116" y="127"/>
                    </a:cubicBezTo>
                    <a:cubicBezTo>
                      <a:pt x="117" y="128"/>
                      <a:pt x="116" y="128"/>
                      <a:pt x="116" y="128"/>
                    </a:cubicBezTo>
                    <a:cubicBezTo>
                      <a:pt x="114" y="126"/>
                      <a:pt x="117" y="127"/>
                      <a:pt x="117" y="126"/>
                    </a:cubicBezTo>
                    <a:cubicBezTo>
                      <a:pt x="116" y="126"/>
                      <a:pt x="115" y="124"/>
                      <a:pt x="114" y="125"/>
                    </a:cubicBezTo>
                    <a:cubicBezTo>
                      <a:pt x="114" y="124"/>
                      <a:pt x="114" y="124"/>
                      <a:pt x="114" y="124"/>
                    </a:cubicBezTo>
                    <a:cubicBezTo>
                      <a:pt x="114" y="124"/>
                      <a:pt x="114" y="123"/>
                      <a:pt x="115" y="124"/>
                    </a:cubicBezTo>
                    <a:cubicBezTo>
                      <a:pt x="115" y="123"/>
                      <a:pt x="115" y="123"/>
                      <a:pt x="115" y="123"/>
                    </a:cubicBezTo>
                    <a:cubicBezTo>
                      <a:pt x="116" y="124"/>
                      <a:pt x="116" y="124"/>
                      <a:pt x="116" y="124"/>
                    </a:cubicBezTo>
                    <a:cubicBezTo>
                      <a:pt x="116" y="124"/>
                      <a:pt x="117" y="123"/>
                      <a:pt x="117" y="122"/>
                    </a:cubicBezTo>
                    <a:cubicBezTo>
                      <a:pt x="117" y="122"/>
                      <a:pt x="116" y="123"/>
                      <a:pt x="116" y="122"/>
                    </a:cubicBezTo>
                    <a:cubicBezTo>
                      <a:pt x="117" y="122"/>
                      <a:pt x="117" y="122"/>
                      <a:pt x="117" y="121"/>
                    </a:cubicBezTo>
                    <a:cubicBezTo>
                      <a:pt x="117" y="122"/>
                      <a:pt x="116" y="121"/>
                      <a:pt x="116" y="121"/>
                    </a:cubicBezTo>
                    <a:cubicBezTo>
                      <a:pt x="116" y="120"/>
                      <a:pt x="116" y="120"/>
                      <a:pt x="117" y="120"/>
                    </a:cubicBezTo>
                    <a:cubicBezTo>
                      <a:pt x="117" y="120"/>
                      <a:pt x="117" y="120"/>
                      <a:pt x="117" y="120"/>
                    </a:cubicBezTo>
                    <a:cubicBezTo>
                      <a:pt x="117" y="120"/>
                      <a:pt x="117" y="120"/>
                      <a:pt x="117" y="120"/>
                    </a:cubicBezTo>
                    <a:cubicBezTo>
                      <a:pt x="116" y="119"/>
                      <a:pt x="116" y="119"/>
                      <a:pt x="116" y="119"/>
                    </a:cubicBezTo>
                    <a:cubicBezTo>
                      <a:pt x="116" y="119"/>
                      <a:pt x="116" y="118"/>
                      <a:pt x="116" y="118"/>
                    </a:cubicBezTo>
                    <a:cubicBezTo>
                      <a:pt x="116" y="119"/>
                      <a:pt x="116" y="119"/>
                      <a:pt x="116" y="119"/>
                    </a:cubicBezTo>
                    <a:cubicBezTo>
                      <a:pt x="116" y="118"/>
                      <a:pt x="117" y="119"/>
                      <a:pt x="117" y="118"/>
                    </a:cubicBezTo>
                    <a:cubicBezTo>
                      <a:pt x="117" y="117"/>
                      <a:pt x="117" y="117"/>
                      <a:pt x="117" y="117"/>
                    </a:cubicBezTo>
                    <a:cubicBezTo>
                      <a:pt x="117" y="117"/>
                      <a:pt x="117" y="117"/>
                      <a:pt x="117" y="117"/>
                    </a:cubicBezTo>
                    <a:cubicBezTo>
                      <a:pt x="117" y="117"/>
                      <a:pt x="117" y="117"/>
                      <a:pt x="117" y="116"/>
                    </a:cubicBezTo>
                    <a:cubicBezTo>
                      <a:pt x="117" y="116"/>
                      <a:pt x="117" y="116"/>
                      <a:pt x="117" y="116"/>
                    </a:cubicBezTo>
                    <a:cubicBezTo>
                      <a:pt x="117" y="116"/>
                      <a:pt x="116" y="115"/>
                      <a:pt x="117" y="115"/>
                    </a:cubicBezTo>
                    <a:cubicBezTo>
                      <a:pt x="116" y="115"/>
                      <a:pt x="117" y="116"/>
                      <a:pt x="116" y="116"/>
                    </a:cubicBezTo>
                    <a:cubicBezTo>
                      <a:pt x="116" y="117"/>
                      <a:pt x="116" y="115"/>
                      <a:pt x="116" y="115"/>
                    </a:cubicBezTo>
                    <a:cubicBezTo>
                      <a:pt x="117" y="115"/>
                      <a:pt x="116" y="114"/>
                      <a:pt x="116" y="114"/>
                    </a:cubicBezTo>
                    <a:cubicBezTo>
                      <a:pt x="116" y="114"/>
                      <a:pt x="116" y="113"/>
                      <a:pt x="117" y="113"/>
                    </a:cubicBezTo>
                    <a:cubicBezTo>
                      <a:pt x="116" y="113"/>
                      <a:pt x="116" y="113"/>
                      <a:pt x="116" y="113"/>
                    </a:cubicBezTo>
                    <a:cubicBezTo>
                      <a:pt x="117" y="113"/>
                      <a:pt x="116" y="112"/>
                      <a:pt x="116" y="112"/>
                    </a:cubicBezTo>
                    <a:cubicBezTo>
                      <a:pt x="116" y="112"/>
                      <a:pt x="117" y="112"/>
                      <a:pt x="117" y="111"/>
                    </a:cubicBezTo>
                    <a:cubicBezTo>
                      <a:pt x="116" y="112"/>
                      <a:pt x="116" y="111"/>
                      <a:pt x="116" y="111"/>
                    </a:cubicBezTo>
                    <a:cubicBezTo>
                      <a:pt x="116" y="110"/>
                      <a:pt x="117" y="111"/>
                      <a:pt x="117" y="111"/>
                    </a:cubicBezTo>
                    <a:cubicBezTo>
                      <a:pt x="117" y="110"/>
                      <a:pt x="118" y="110"/>
                      <a:pt x="117" y="109"/>
                    </a:cubicBezTo>
                    <a:cubicBezTo>
                      <a:pt x="117" y="110"/>
                      <a:pt x="116" y="109"/>
                      <a:pt x="116" y="109"/>
                    </a:cubicBezTo>
                    <a:cubicBezTo>
                      <a:pt x="116" y="108"/>
                      <a:pt x="116" y="109"/>
                      <a:pt x="117" y="109"/>
                    </a:cubicBezTo>
                    <a:cubicBezTo>
                      <a:pt x="116" y="108"/>
                      <a:pt x="116" y="108"/>
                      <a:pt x="116" y="108"/>
                    </a:cubicBezTo>
                    <a:cubicBezTo>
                      <a:pt x="116" y="108"/>
                      <a:pt x="115" y="107"/>
                      <a:pt x="115" y="107"/>
                    </a:cubicBezTo>
                    <a:cubicBezTo>
                      <a:pt x="116" y="106"/>
                      <a:pt x="116" y="108"/>
                      <a:pt x="116" y="107"/>
                    </a:cubicBezTo>
                    <a:cubicBezTo>
                      <a:pt x="116" y="106"/>
                      <a:pt x="115" y="107"/>
                      <a:pt x="115" y="106"/>
                    </a:cubicBezTo>
                    <a:cubicBezTo>
                      <a:pt x="114" y="106"/>
                      <a:pt x="113" y="106"/>
                      <a:pt x="113" y="105"/>
                    </a:cubicBezTo>
                    <a:cubicBezTo>
                      <a:pt x="113" y="104"/>
                      <a:pt x="113" y="106"/>
                      <a:pt x="114" y="105"/>
                    </a:cubicBezTo>
                    <a:cubicBezTo>
                      <a:pt x="114" y="105"/>
                      <a:pt x="114" y="105"/>
                      <a:pt x="114" y="105"/>
                    </a:cubicBezTo>
                    <a:cubicBezTo>
                      <a:pt x="115" y="104"/>
                      <a:pt x="116" y="106"/>
                      <a:pt x="116" y="105"/>
                    </a:cubicBezTo>
                    <a:cubicBezTo>
                      <a:pt x="116" y="105"/>
                      <a:pt x="116" y="105"/>
                      <a:pt x="116" y="105"/>
                    </a:cubicBezTo>
                    <a:cubicBezTo>
                      <a:pt x="116" y="105"/>
                      <a:pt x="117" y="105"/>
                      <a:pt x="117" y="105"/>
                    </a:cubicBezTo>
                    <a:cubicBezTo>
                      <a:pt x="116" y="105"/>
                      <a:pt x="117" y="104"/>
                      <a:pt x="117" y="104"/>
                    </a:cubicBezTo>
                    <a:cubicBezTo>
                      <a:pt x="116" y="104"/>
                      <a:pt x="117" y="104"/>
                      <a:pt x="116" y="104"/>
                    </a:cubicBezTo>
                    <a:cubicBezTo>
                      <a:pt x="116" y="103"/>
                      <a:pt x="115" y="103"/>
                      <a:pt x="116" y="102"/>
                    </a:cubicBezTo>
                    <a:cubicBezTo>
                      <a:pt x="116" y="103"/>
                      <a:pt x="116" y="102"/>
                      <a:pt x="117" y="102"/>
                    </a:cubicBezTo>
                    <a:cubicBezTo>
                      <a:pt x="117" y="102"/>
                      <a:pt x="116" y="102"/>
                      <a:pt x="116" y="102"/>
                    </a:cubicBezTo>
                    <a:cubicBezTo>
                      <a:pt x="117" y="102"/>
                      <a:pt x="117" y="102"/>
                      <a:pt x="117" y="102"/>
                    </a:cubicBezTo>
                    <a:cubicBezTo>
                      <a:pt x="117" y="99"/>
                      <a:pt x="117" y="96"/>
                      <a:pt x="116" y="94"/>
                    </a:cubicBezTo>
                    <a:cubicBezTo>
                      <a:pt x="116" y="94"/>
                      <a:pt x="116" y="93"/>
                      <a:pt x="117" y="92"/>
                    </a:cubicBezTo>
                    <a:cubicBezTo>
                      <a:pt x="116" y="93"/>
                      <a:pt x="116" y="92"/>
                      <a:pt x="116" y="92"/>
                    </a:cubicBezTo>
                    <a:cubicBezTo>
                      <a:pt x="117" y="91"/>
                      <a:pt x="117" y="91"/>
                      <a:pt x="117" y="91"/>
                    </a:cubicBezTo>
                    <a:cubicBezTo>
                      <a:pt x="117" y="91"/>
                      <a:pt x="116" y="90"/>
                      <a:pt x="116" y="89"/>
                    </a:cubicBezTo>
                    <a:cubicBezTo>
                      <a:pt x="116" y="89"/>
                      <a:pt x="116" y="89"/>
                      <a:pt x="117" y="89"/>
                    </a:cubicBezTo>
                    <a:cubicBezTo>
                      <a:pt x="117" y="88"/>
                      <a:pt x="116" y="88"/>
                      <a:pt x="116" y="88"/>
                    </a:cubicBezTo>
                    <a:cubicBezTo>
                      <a:pt x="117" y="88"/>
                      <a:pt x="117" y="88"/>
                      <a:pt x="117" y="88"/>
                    </a:cubicBezTo>
                    <a:cubicBezTo>
                      <a:pt x="116" y="88"/>
                      <a:pt x="116" y="88"/>
                      <a:pt x="116" y="88"/>
                    </a:cubicBezTo>
                    <a:cubicBezTo>
                      <a:pt x="116" y="87"/>
                      <a:pt x="116" y="86"/>
                      <a:pt x="117" y="86"/>
                    </a:cubicBezTo>
                    <a:cubicBezTo>
                      <a:pt x="117" y="86"/>
                      <a:pt x="116" y="86"/>
                      <a:pt x="116" y="86"/>
                    </a:cubicBezTo>
                    <a:cubicBezTo>
                      <a:pt x="117" y="86"/>
                      <a:pt x="117" y="84"/>
                      <a:pt x="117" y="83"/>
                    </a:cubicBezTo>
                    <a:cubicBezTo>
                      <a:pt x="116" y="83"/>
                      <a:pt x="116" y="83"/>
                      <a:pt x="116" y="83"/>
                    </a:cubicBezTo>
                    <a:cubicBezTo>
                      <a:pt x="115" y="83"/>
                      <a:pt x="116" y="83"/>
                      <a:pt x="115" y="83"/>
                    </a:cubicBezTo>
                    <a:cubicBezTo>
                      <a:pt x="116" y="83"/>
                      <a:pt x="116" y="82"/>
                      <a:pt x="116" y="83"/>
                    </a:cubicBezTo>
                    <a:cubicBezTo>
                      <a:pt x="117" y="81"/>
                      <a:pt x="116" y="79"/>
                      <a:pt x="117" y="78"/>
                    </a:cubicBezTo>
                    <a:cubicBezTo>
                      <a:pt x="117" y="77"/>
                      <a:pt x="116" y="77"/>
                      <a:pt x="116" y="77"/>
                    </a:cubicBezTo>
                    <a:cubicBezTo>
                      <a:pt x="117" y="76"/>
                      <a:pt x="116" y="75"/>
                      <a:pt x="117" y="73"/>
                    </a:cubicBezTo>
                    <a:cubicBezTo>
                      <a:pt x="116" y="74"/>
                      <a:pt x="115" y="73"/>
                      <a:pt x="115" y="73"/>
                    </a:cubicBezTo>
                    <a:cubicBezTo>
                      <a:pt x="115" y="72"/>
                      <a:pt x="116" y="72"/>
                      <a:pt x="117" y="72"/>
                    </a:cubicBezTo>
                    <a:cubicBezTo>
                      <a:pt x="116" y="71"/>
                      <a:pt x="116" y="71"/>
                      <a:pt x="116" y="70"/>
                    </a:cubicBezTo>
                    <a:cubicBezTo>
                      <a:pt x="116" y="70"/>
                      <a:pt x="116" y="70"/>
                      <a:pt x="116" y="70"/>
                    </a:cubicBezTo>
                    <a:cubicBezTo>
                      <a:pt x="116" y="70"/>
                      <a:pt x="116" y="69"/>
                      <a:pt x="116" y="69"/>
                    </a:cubicBezTo>
                    <a:cubicBezTo>
                      <a:pt x="116" y="69"/>
                      <a:pt x="116" y="69"/>
                      <a:pt x="116" y="69"/>
                    </a:cubicBezTo>
                    <a:cubicBezTo>
                      <a:pt x="116" y="69"/>
                      <a:pt x="117" y="68"/>
                      <a:pt x="117" y="68"/>
                    </a:cubicBezTo>
                    <a:cubicBezTo>
                      <a:pt x="116" y="68"/>
                      <a:pt x="116" y="67"/>
                      <a:pt x="116" y="66"/>
                    </a:cubicBezTo>
                    <a:cubicBezTo>
                      <a:pt x="116" y="66"/>
                      <a:pt x="116" y="66"/>
                      <a:pt x="116" y="66"/>
                    </a:cubicBezTo>
                    <a:cubicBezTo>
                      <a:pt x="116" y="66"/>
                      <a:pt x="116" y="66"/>
                      <a:pt x="116" y="66"/>
                    </a:cubicBezTo>
                    <a:cubicBezTo>
                      <a:pt x="116" y="65"/>
                      <a:pt x="116" y="65"/>
                      <a:pt x="116" y="65"/>
                    </a:cubicBezTo>
                    <a:cubicBezTo>
                      <a:pt x="116" y="66"/>
                      <a:pt x="116" y="66"/>
                      <a:pt x="117" y="66"/>
                    </a:cubicBezTo>
                    <a:cubicBezTo>
                      <a:pt x="117" y="65"/>
                      <a:pt x="116" y="65"/>
                      <a:pt x="116" y="65"/>
                    </a:cubicBezTo>
                    <a:cubicBezTo>
                      <a:pt x="116" y="64"/>
                      <a:pt x="116" y="64"/>
                      <a:pt x="116" y="64"/>
                    </a:cubicBezTo>
                    <a:cubicBezTo>
                      <a:pt x="116" y="64"/>
                      <a:pt x="116" y="65"/>
                      <a:pt x="116" y="65"/>
                    </a:cubicBezTo>
                    <a:cubicBezTo>
                      <a:pt x="117" y="65"/>
                      <a:pt x="116" y="64"/>
                      <a:pt x="117" y="64"/>
                    </a:cubicBezTo>
                    <a:cubicBezTo>
                      <a:pt x="117" y="64"/>
                      <a:pt x="116" y="64"/>
                      <a:pt x="116" y="64"/>
                    </a:cubicBezTo>
                    <a:cubicBezTo>
                      <a:pt x="116" y="63"/>
                      <a:pt x="116" y="62"/>
                      <a:pt x="117" y="63"/>
                    </a:cubicBezTo>
                    <a:cubicBezTo>
                      <a:pt x="116" y="62"/>
                      <a:pt x="116" y="62"/>
                      <a:pt x="116" y="62"/>
                    </a:cubicBezTo>
                    <a:cubicBezTo>
                      <a:pt x="116" y="62"/>
                      <a:pt x="116" y="62"/>
                      <a:pt x="116" y="62"/>
                    </a:cubicBezTo>
                    <a:cubicBezTo>
                      <a:pt x="116" y="62"/>
                      <a:pt x="115" y="62"/>
                      <a:pt x="116" y="62"/>
                    </a:cubicBezTo>
                    <a:cubicBezTo>
                      <a:pt x="116" y="62"/>
                      <a:pt x="116" y="62"/>
                      <a:pt x="116" y="62"/>
                    </a:cubicBezTo>
                    <a:cubicBezTo>
                      <a:pt x="116" y="62"/>
                      <a:pt x="116" y="61"/>
                      <a:pt x="115" y="61"/>
                    </a:cubicBezTo>
                    <a:cubicBezTo>
                      <a:pt x="116" y="61"/>
                      <a:pt x="116" y="61"/>
                      <a:pt x="116" y="61"/>
                    </a:cubicBezTo>
                    <a:cubicBezTo>
                      <a:pt x="116" y="60"/>
                      <a:pt x="116" y="60"/>
                      <a:pt x="116" y="59"/>
                    </a:cubicBezTo>
                    <a:cubicBezTo>
                      <a:pt x="116" y="59"/>
                      <a:pt x="117" y="60"/>
                      <a:pt x="117" y="59"/>
                    </a:cubicBezTo>
                    <a:cubicBezTo>
                      <a:pt x="116" y="58"/>
                      <a:pt x="116" y="58"/>
                      <a:pt x="116" y="58"/>
                    </a:cubicBezTo>
                    <a:cubicBezTo>
                      <a:pt x="116" y="57"/>
                      <a:pt x="116" y="57"/>
                      <a:pt x="117" y="57"/>
                    </a:cubicBezTo>
                    <a:cubicBezTo>
                      <a:pt x="117" y="56"/>
                      <a:pt x="115" y="56"/>
                      <a:pt x="116" y="55"/>
                    </a:cubicBezTo>
                    <a:cubicBezTo>
                      <a:pt x="116" y="55"/>
                      <a:pt x="116" y="55"/>
                      <a:pt x="117" y="54"/>
                    </a:cubicBezTo>
                    <a:cubicBezTo>
                      <a:pt x="117" y="54"/>
                      <a:pt x="116" y="54"/>
                      <a:pt x="116" y="54"/>
                    </a:cubicBezTo>
                    <a:cubicBezTo>
                      <a:pt x="116" y="54"/>
                      <a:pt x="117" y="54"/>
                      <a:pt x="116" y="55"/>
                    </a:cubicBezTo>
                    <a:cubicBezTo>
                      <a:pt x="116" y="55"/>
                      <a:pt x="116" y="54"/>
                      <a:pt x="116" y="54"/>
                    </a:cubicBezTo>
                    <a:cubicBezTo>
                      <a:pt x="117" y="53"/>
                      <a:pt x="116" y="51"/>
                      <a:pt x="117" y="49"/>
                    </a:cubicBezTo>
                    <a:cubicBezTo>
                      <a:pt x="116" y="49"/>
                      <a:pt x="117" y="48"/>
                      <a:pt x="117" y="48"/>
                    </a:cubicBezTo>
                    <a:cubicBezTo>
                      <a:pt x="117" y="48"/>
                      <a:pt x="116" y="47"/>
                      <a:pt x="117" y="47"/>
                    </a:cubicBezTo>
                    <a:cubicBezTo>
                      <a:pt x="116" y="47"/>
                      <a:pt x="116" y="47"/>
                      <a:pt x="116" y="47"/>
                    </a:cubicBezTo>
                    <a:cubicBezTo>
                      <a:pt x="117" y="46"/>
                      <a:pt x="115" y="45"/>
                      <a:pt x="116" y="45"/>
                    </a:cubicBezTo>
                    <a:cubicBezTo>
                      <a:pt x="116" y="44"/>
                      <a:pt x="116" y="45"/>
                      <a:pt x="117" y="45"/>
                    </a:cubicBezTo>
                    <a:cubicBezTo>
                      <a:pt x="118" y="44"/>
                      <a:pt x="116" y="43"/>
                      <a:pt x="117" y="43"/>
                    </a:cubicBezTo>
                    <a:cubicBezTo>
                      <a:pt x="117" y="42"/>
                      <a:pt x="116" y="43"/>
                      <a:pt x="116" y="42"/>
                    </a:cubicBezTo>
                    <a:cubicBezTo>
                      <a:pt x="116" y="41"/>
                      <a:pt x="117" y="40"/>
                      <a:pt x="117" y="40"/>
                    </a:cubicBezTo>
                    <a:cubicBezTo>
                      <a:pt x="117" y="40"/>
                      <a:pt x="117" y="40"/>
                      <a:pt x="117" y="40"/>
                    </a:cubicBezTo>
                    <a:cubicBezTo>
                      <a:pt x="116" y="38"/>
                      <a:pt x="116" y="38"/>
                      <a:pt x="116" y="38"/>
                    </a:cubicBezTo>
                    <a:cubicBezTo>
                      <a:pt x="114" y="38"/>
                      <a:pt x="114" y="38"/>
                      <a:pt x="114" y="38"/>
                    </a:cubicBezTo>
                    <a:cubicBezTo>
                      <a:pt x="114" y="38"/>
                      <a:pt x="114" y="38"/>
                      <a:pt x="113" y="38"/>
                    </a:cubicBezTo>
                    <a:cubicBezTo>
                      <a:pt x="113" y="38"/>
                      <a:pt x="114" y="38"/>
                      <a:pt x="114" y="38"/>
                    </a:cubicBezTo>
                    <a:cubicBezTo>
                      <a:pt x="113" y="38"/>
                      <a:pt x="112" y="38"/>
                      <a:pt x="112" y="38"/>
                    </a:cubicBezTo>
                    <a:cubicBezTo>
                      <a:pt x="111" y="38"/>
                      <a:pt x="110" y="38"/>
                      <a:pt x="109" y="38"/>
                    </a:cubicBezTo>
                    <a:cubicBezTo>
                      <a:pt x="108" y="39"/>
                      <a:pt x="108" y="38"/>
                      <a:pt x="107" y="39"/>
                    </a:cubicBezTo>
                    <a:cubicBezTo>
                      <a:pt x="107" y="38"/>
                      <a:pt x="107" y="38"/>
                      <a:pt x="107" y="38"/>
                    </a:cubicBezTo>
                    <a:cubicBezTo>
                      <a:pt x="107" y="39"/>
                      <a:pt x="107" y="39"/>
                      <a:pt x="106" y="39"/>
                    </a:cubicBezTo>
                    <a:cubicBezTo>
                      <a:pt x="106" y="39"/>
                      <a:pt x="106" y="39"/>
                      <a:pt x="106" y="39"/>
                    </a:cubicBezTo>
                    <a:cubicBezTo>
                      <a:pt x="107" y="38"/>
                      <a:pt x="105" y="38"/>
                      <a:pt x="105" y="38"/>
                    </a:cubicBezTo>
                    <a:cubicBezTo>
                      <a:pt x="106" y="39"/>
                      <a:pt x="105" y="38"/>
                      <a:pt x="105" y="39"/>
                    </a:cubicBezTo>
                    <a:cubicBezTo>
                      <a:pt x="104" y="39"/>
                      <a:pt x="104" y="39"/>
                      <a:pt x="104" y="39"/>
                    </a:cubicBezTo>
                    <a:cubicBezTo>
                      <a:pt x="103" y="39"/>
                      <a:pt x="104" y="39"/>
                      <a:pt x="103" y="39"/>
                    </a:cubicBezTo>
                    <a:cubicBezTo>
                      <a:pt x="103" y="39"/>
                      <a:pt x="103" y="39"/>
                      <a:pt x="103" y="39"/>
                    </a:cubicBezTo>
                    <a:cubicBezTo>
                      <a:pt x="102" y="38"/>
                      <a:pt x="102" y="39"/>
                      <a:pt x="101" y="39"/>
                    </a:cubicBezTo>
                    <a:cubicBezTo>
                      <a:pt x="101" y="38"/>
                      <a:pt x="100" y="39"/>
                      <a:pt x="100" y="39"/>
                    </a:cubicBezTo>
                    <a:cubicBezTo>
                      <a:pt x="99" y="39"/>
                      <a:pt x="102" y="38"/>
                      <a:pt x="102" y="39"/>
                    </a:cubicBezTo>
                    <a:cubicBezTo>
                      <a:pt x="102" y="38"/>
                      <a:pt x="101" y="39"/>
                      <a:pt x="101" y="38"/>
                    </a:cubicBezTo>
                    <a:cubicBezTo>
                      <a:pt x="101" y="38"/>
                      <a:pt x="101" y="38"/>
                      <a:pt x="101" y="38"/>
                    </a:cubicBezTo>
                    <a:cubicBezTo>
                      <a:pt x="100" y="38"/>
                      <a:pt x="99" y="39"/>
                      <a:pt x="99" y="39"/>
                    </a:cubicBezTo>
                    <a:cubicBezTo>
                      <a:pt x="98" y="38"/>
                      <a:pt x="95" y="39"/>
                      <a:pt x="95" y="39"/>
                    </a:cubicBezTo>
                    <a:cubicBezTo>
                      <a:pt x="95" y="39"/>
                      <a:pt x="95" y="39"/>
                      <a:pt x="95" y="39"/>
                    </a:cubicBezTo>
                    <a:cubicBezTo>
                      <a:pt x="95" y="39"/>
                      <a:pt x="94" y="40"/>
                      <a:pt x="94" y="39"/>
                    </a:cubicBezTo>
                    <a:cubicBezTo>
                      <a:pt x="94" y="39"/>
                      <a:pt x="94" y="39"/>
                      <a:pt x="94" y="39"/>
                    </a:cubicBezTo>
                    <a:cubicBezTo>
                      <a:pt x="92" y="40"/>
                      <a:pt x="92" y="40"/>
                      <a:pt x="92" y="40"/>
                    </a:cubicBezTo>
                    <a:cubicBezTo>
                      <a:pt x="92" y="41"/>
                      <a:pt x="92" y="41"/>
                      <a:pt x="92" y="41"/>
                    </a:cubicBezTo>
                    <a:cubicBezTo>
                      <a:pt x="92" y="41"/>
                      <a:pt x="92" y="42"/>
                      <a:pt x="92" y="42"/>
                    </a:cubicBezTo>
                    <a:cubicBezTo>
                      <a:pt x="92" y="42"/>
                      <a:pt x="92" y="42"/>
                      <a:pt x="92" y="42"/>
                    </a:cubicBezTo>
                    <a:cubicBezTo>
                      <a:pt x="92" y="43"/>
                      <a:pt x="93" y="45"/>
                      <a:pt x="92" y="46"/>
                    </a:cubicBezTo>
                    <a:cubicBezTo>
                      <a:pt x="93" y="46"/>
                      <a:pt x="92" y="46"/>
                      <a:pt x="92" y="46"/>
                    </a:cubicBezTo>
                    <a:cubicBezTo>
                      <a:pt x="92" y="47"/>
                      <a:pt x="92" y="48"/>
                      <a:pt x="93" y="49"/>
                    </a:cubicBezTo>
                    <a:cubicBezTo>
                      <a:pt x="93" y="49"/>
                      <a:pt x="93" y="49"/>
                      <a:pt x="93" y="48"/>
                    </a:cubicBezTo>
                    <a:cubicBezTo>
                      <a:pt x="93" y="49"/>
                      <a:pt x="93" y="50"/>
                      <a:pt x="93" y="50"/>
                    </a:cubicBezTo>
                    <a:cubicBezTo>
                      <a:pt x="93" y="50"/>
                      <a:pt x="93" y="50"/>
                      <a:pt x="93" y="50"/>
                    </a:cubicBezTo>
                    <a:cubicBezTo>
                      <a:pt x="93" y="49"/>
                      <a:pt x="94" y="50"/>
                      <a:pt x="94" y="51"/>
                    </a:cubicBezTo>
                    <a:cubicBezTo>
                      <a:pt x="94" y="51"/>
                      <a:pt x="94" y="51"/>
                      <a:pt x="94" y="51"/>
                    </a:cubicBezTo>
                    <a:cubicBezTo>
                      <a:pt x="94" y="52"/>
                      <a:pt x="94" y="52"/>
                      <a:pt x="94" y="52"/>
                    </a:cubicBezTo>
                    <a:cubicBezTo>
                      <a:pt x="94" y="53"/>
                      <a:pt x="94" y="52"/>
                      <a:pt x="94" y="52"/>
                    </a:cubicBezTo>
                    <a:cubicBezTo>
                      <a:pt x="93" y="52"/>
                      <a:pt x="93" y="54"/>
                      <a:pt x="93" y="54"/>
                    </a:cubicBezTo>
                    <a:cubicBezTo>
                      <a:pt x="93" y="54"/>
                      <a:pt x="93" y="54"/>
                      <a:pt x="94" y="54"/>
                    </a:cubicBezTo>
                    <a:cubicBezTo>
                      <a:pt x="94" y="55"/>
                      <a:pt x="93" y="55"/>
                      <a:pt x="93" y="55"/>
                    </a:cubicBezTo>
                    <a:cubicBezTo>
                      <a:pt x="95" y="57"/>
                      <a:pt x="95" y="57"/>
                      <a:pt x="95" y="57"/>
                    </a:cubicBezTo>
                    <a:cubicBezTo>
                      <a:pt x="95" y="56"/>
                      <a:pt x="94" y="57"/>
                      <a:pt x="94" y="57"/>
                    </a:cubicBezTo>
                    <a:cubicBezTo>
                      <a:pt x="94" y="58"/>
                      <a:pt x="95" y="58"/>
                      <a:pt x="96" y="59"/>
                    </a:cubicBezTo>
                    <a:cubicBezTo>
                      <a:pt x="96" y="60"/>
                      <a:pt x="96" y="61"/>
                      <a:pt x="96" y="61"/>
                    </a:cubicBezTo>
                    <a:cubicBezTo>
                      <a:pt x="96" y="61"/>
                      <a:pt x="96" y="61"/>
                      <a:pt x="96" y="61"/>
                    </a:cubicBezTo>
                    <a:cubicBezTo>
                      <a:pt x="95" y="61"/>
                      <a:pt x="95" y="61"/>
                      <a:pt x="95" y="61"/>
                    </a:cubicBezTo>
                    <a:cubicBezTo>
                      <a:pt x="95" y="61"/>
                      <a:pt x="94" y="61"/>
                      <a:pt x="94" y="61"/>
                    </a:cubicBezTo>
                    <a:cubicBezTo>
                      <a:pt x="94" y="62"/>
                      <a:pt x="94" y="63"/>
                      <a:pt x="94" y="64"/>
                    </a:cubicBezTo>
                    <a:cubicBezTo>
                      <a:pt x="95" y="63"/>
                      <a:pt x="95" y="65"/>
                      <a:pt x="95" y="65"/>
                    </a:cubicBezTo>
                    <a:cubicBezTo>
                      <a:pt x="96" y="66"/>
                      <a:pt x="95" y="66"/>
                      <a:pt x="95" y="66"/>
                    </a:cubicBezTo>
                    <a:cubicBezTo>
                      <a:pt x="95" y="68"/>
                      <a:pt x="95" y="69"/>
                      <a:pt x="95" y="70"/>
                    </a:cubicBezTo>
                    <a:cubicBezTo>
                      <a:pt x="95" y="70"/>
                      <a:pt x="95" y="70"/>
                      <a:pt x="95" y="70"/>
                    </a:cubicBezTo>
                    <a:cubicBezTo>
                      <a:pt x="95" y="71"/>
                      <a:pt x="95" y="72"/>
                      <a:pt x="96" y="73"/>
                    </a:cubicBezTo>
                    <a:cubicBezTo>
                      <a:pt x="96" y="73"/>
                      <a:pt x="95" y="73"/>
                      <a:pt x="95" y="73"/>
                    </a:cubicBezTo>
                    <a:cubicBezTo>
                      <a:pt x="95" y="74"/>
                      <a:pt x="96" y="73"/>
                      <a:pt x="96" y="74"/>
                    </a:cubicBezTo>
                    <a:cubicBezTo>
                      <a:pt x="96" y="74"/>
                      <a:pt x="96" y="74"/>
                      <a:pt x="96" y="74"/>
                    </a:cubicBezTo>
                    <a:cubicBezTo>
                      <a:pt x="96" y="75"/>
                      <a:pt x="95" y="76"/>
                      <a:pt x="96" y="76"/>
                    </a:cubicBezTo>
                    <a:cubicBezTo>
                      <a:pt x="96" y="76"/>
                      <a:pt x="96" y="76"/>
                      <a:pt x="95" y="76"/>
                    </a:cubicBezTo>
                    <a:cubicBezTo>
                      <a:pt x="96" y="77"/>
                      <a:pt x="96" y="78"/>
                      <a:pt x="96" y="78"/>
                    </a:cubicBezTo>
                    <a:cubicBezTo>
                      <a:pt x="96" y="79"/>
                      <a:pt x="96" y="78"/>
                      <a:pt x="96" y="78"/>
                    </a:cubicBezTo>
                    <a:cubicBezTo>
                      <a:pt x="95" y="79"/>
                      <a:pt x="96" y="79"/>
                      <a:pt x="96" y="80"/>
                    </a:cubicBezTo>
                    <a:cubicBezTo>
                      <a:pt x="96" y="80"/>
                      <a:pt x="96" y="80"/>
                      <a:pt x="96" y="80"/>
                    </a:cubicBezTo>
                    <a:cubicBezTo>
                      <a:pt x="96" y="81"/>
                      <a:pt x="96" y="82"/>
                      <a:pt x="96" y="82"/>
                    </a:cubicBezTo>
                    <a:cubicBezTo>
                      <a:pt x="96" y="82"/>
                      <a:pt x="96" y="82"/>
                      <a:pt x="96" y="83"/>
                    </a:cubicBezTo>
                    <a:cubicBezTo>
                      <a:pt x="96" y="87"/>
                      <a:pt x="96" y="91"/>
                      <a:pt x="97" y="95"/>
                    </a:cubicBezTo>
                    <a:cubicBezTo>
                      <a:pt x="96" y="95"/>
                      <a:pt x="96" y="94"/>
                      <a:pt x="96" y="94"/>
                    </a:cubicBezTo>
                    <a:cubicBezTo>
                      <a:pt x="97" y="94"/>
                      <a:pt x="96" y="95"/>
                      <a:pt x="96" y="96"/>
                    </a:cubicBezTo>
                    <a:cubicBezTo>
                      <a:pt x="96" y="96"/>
                      <a:pt x="96" y="96"/>
                      <a:pt x="96" y="96"/>
                    </a:cubicBezTo>
                    <a:cubicBezTo>
                      <a:pt x="96" y="97"/>
                      <a:pt x="96" y="97"/>
                      <a:pt x="96" y="97"/>
                    </a:cubicBezTo>
                    <a:cubicBezTo>
                      <a:pt x="96" y="97"/>
                      <a:pt x="96" y="97"/>
                      <a:pt x="96" y="97"/>
                    </a:cubicBezTo>
                    <a:cubicBezTo>
                      <a:pt x="97" y="98"/>
                      <a:pt x="96" y="99"/>
                      <a:pt x="97" y="99"/>
                    </a:cubicBezTo>
                    <a:cubicBezTo>
                      <a:pt x="96" y="99"/>
                      <a:pt x="96" y="99"/>
                      <a:pt x="96" y="99"/>
                    </a:cubicBezTo>
                    <a:cubicBezTo>
                      <a:pt x="97" y="100"/>
                      <a:pt x="96" y="100"/>
                      <a:pt x="97" y="101"/>
                    </a:cubicBezTo>
                    <a:cubicBezTo>
                      <a:pt x="96" y="101"/>
                      <a:pt x="96" y="101"/>
                      <a:pt x="96" y="101"/>
                    </a:cubicBezTo>
                    <a:cubicBezTo>
                      <a:pt x="96" y="102"/>
                      <a:pt x="97" y="103"/>
                      <a:pt x="97" y="103"/>
                    </a:cubicBezTo>
                    <a:cubicBezTo>
                      <a:pt x="97" y="104"/>
                      <a:pt x="97" y="105"/>
                      <a:pt x="98" y="105"/>
                    </a:cubicBezTo>
                    <a:cubicBezTo>
                      <a:pt x="98" y="105"/>
                      <a:pt x="97" y="105"/>
                      <a:pt x="97" y="105"/>
                    </a:cubicBezTo>
                    <a:cubicBezTo>
                      <a:pt x="97" y="108"/>
                      <a:pt x="98" y="111"/>
                      <a:pt x="99" y="114"/>
                    </a:cubicBezTo>
                    <a:cubicBezTo>
                      <a:pt x="98" y="114"/>
                      <a:pt x="98" y="114"/>
                      <a:pt x="98" y="114"/>
                    </a:cubicBezTo>
                    <a:cubicBezTo>
                      <a:pt x="99" y="116"/>
                      <a:pt x="98" y="117"/>
                      <a:pt x="99" y="118"/>
                    </a:cubicBezTo>
                    <a:cubicBezTo>
                      <a:pt x="100" y="119"/>
                      <a:pt x="100" y="119"/>
                      <a:pt x="100" y="119"/>
                    </a:cubicBezTo>
                    <a:cubicBezTo>
                      <a:pt x="99" y="119"/>
                      <a:pt x="99" y="119"/>
                      <a:pt x="99" y="120"/>
                    </a:cubicBezTo>
                    <a:cubicBezTo>
                      <a:pt x="99" y="120"/>
                      <a:pt x="99" y="121"/>
                      <a:pt x="100" y="121"/>
                    </a:cubicBezTo>
                    <a:cubicBezTo>
                      <a:pt x="99" y="121"/>
                      <a:pt x="99" y="121"/>
                      <a:pt x="99" y="121"/>
                    </a:cubicBezTo>
                    <a:cubicBezTo>
                      <a:pt x="99" y="122"/>
                      <a:pt x="100" y="123"/>
                      <a:pt x="100" y="124"/>
                    </a:cubicBezTo>
                    <a:cubicBezTo>
                      <a:pt x="99" y="123"/>
                      <a:pt x="99" y="123"/>
                      <a:pt x="99" y="123"/>
                    </a:cubicBezTo>
                    <a:cubicBezTo>
                      <a:pt x="99" y="127"/>
                      <a:pt x="98" y="132"/>
                      <a:pt x="100" y="135"/>
                    </a:cubicBezTo>
                    <a:cubicBezTo>
                      <a:pt x="100" y="136"/>
                      <a:pt x="99" y="136"/>
                      <a:pt x="99" y="136"/>
                    </a:cubicBezTo>
                    <a:cubicBezTo>
                      <a:pt x="100" y="139"/>
                      <a:pt x="99" y="143"/>
                      <a:pt x="101" y="146"/>
                    </a:cubicBezTo>
                    <a:cubicBezTo>
                      <a:pt x="101" y="148"/>
                      <a:pt x="103" y="149"/>
                      <a:pt x="103" y="149"/>
                    </a:cubicBezTo>
                    <a:close/>
                    <a:moveTo>
                      <a:pt x="102" y="149"/>
                    </a:moveTo>
                    <a:cubicBezTo>
                      <a:pt x="102" y="148"/>
                      <a:pt x="102" y="148"/>
                      <a:pt x="102" y="148"/>
                    </a:cubicBezTo>
                    <a:cubicBezTo>
                      <a:pt x="102" y="148"/>
                      <a:pt x="102" y="149"/>
                      <a:pt x="102" y="149"/>
                    </a:cubicBezTo>
                    <a:close/>
                    <a:moveTo>
                      <a:pt x="115" y="143"/>
                    </a:moveTo>
                    <a:cubicBezTo>
                      <a:pt x="115" y="143"/>
                      <a:pt x="115" y="142"/>
                      <a:pt x="115" y="142"/>
                    </a:cubicBezTo>
                    <a:cubicBezTo>
                      <a:pt x="115" y="142"/>
                      <a:pt x="115" y="143"/>
                      <a:pt x="115" y="143"/>
                    </a:cubicBezTo>
                    <a:cubicBezTo>
                      <a:pt x="115" y="143"/>
                      <a:pt x="115" y="143"/>
                      <a:pt x="115" y="143"/>
                    </a:cubicBezTo>
                    <a:close/>
                    <a:moveTo>
                      <a:pt x="116" y="140"/>
                    </a:moveTo>
                    <a:cubicBezTo>
                      <a:pt x="116" y="139"/>
                      <a:pt x="115" y="138"/>
                      <a:pt x="115" y="138"/>
                    </a:cubicBezTo>
                    <a:lnTo>
                      <a:pt x="116" y="140"/>
                    </a:lnTo>
                    <a:close/>
                    <a:moveTo>
                      <a:pt x="117" y="134"/>
                    </a:moveTo>
                    <a:cubicBezTo>
                      <a:pt x="117" y="134"/>
                      <a:pt x="117" y="134"/>
                      <a:pt x="116" y="134"/>
                    </a:cubicBezTo>
                    <a:cubicBezTo>
                      <a:pt x="117" y="134"/>
                      <a:pt x="117" y="134"/>
                      <a:pt x="117" y="134"/>
                    </a:cubicBezTo>
                    <a:close/>
                    <a:moveTo>
                      <a:pt x="116" y="133"/>
                    </a:moveTo>
                    <a:cubicBezTo>
                      <a:pt x="116" y="133"/>
                      <a:pt x="116" y="133"/>
                      <a:pt x="116" y="134"/>
                    </a:cubicBezTo>
                    <a:cubicBezTo>
                      <a:pt x="116" y="134"/>
                      <a:pt x="116" y="133"/>
                      <a:pt x="116" y="133"/>
                    </a:cubicBezTo>
                    <a:close/>
                    <a:moveTo>
                      <a:pt x="117" y="124"/>
                    </a:moveTo>
                    <a:cubicBezTo>
                      <a:pt x="117" y="124"/>
                      <a:pt x="117" y="125"/>
                      <a:pt x="117" y="125"/>
                    </a:cubicBezTo>
                    <a:cubicBezTo>
                      <a:pt x="117" y="125"/>
                      <a:pt x="117" y="124"/>
                      <a:pt x="117" y="124"/>
                    </a:cubicBezTo>
                    <a:close/>
                    <a:moveTo>
                      <a:pt x="117" y="121"/>
                    </a:moveTo>
                    <a:cubicBezTo>
                      <a:pt x="117" y="121"/>
                      <a:pt x="117" y="120"/>
                      <a:pt x="116" y="121"/>
                    </a:cubicBezTo>
                    <a:cubicBezTo>
                      <a:pt x="117" y="121"/>
                      <a:pt x="116" y="121"/>
                      <a:pt x="116" y="121"/>
                    </a:cubicBezTo>
                    <a:lnTo>
                      <a:pt x="117" y="121"/>
                    </a:lnTo>
                    <a:close/>
                    <a:moveTo>
                      <a:pt x="117" y="46"/>
                    </a:moveTo>
                    <a:cubicBezTo>
                      <a:pt x="117" y="46"/>
                      <a:pt x="117" y="46"/>
                      <a:pt x="117" y="46"/>
                    </a:cubicBezTo>
                    <a:cubicBezTo>
                      <a:pt x="117" y="46"/>
                      <a:pt x="117" y="46"/>
                      <a:pt x="117" y="46"/>
                    </a:cubicBezTo>
                    <a:close/>
                    <a:moveTo>
                      <a:pt x="92" y="48"/>
                    </a:moveTo>
                    <a:cubicBezTo>
                      <a:pt x="92" y="48"/>
                      <a:pt x="92" y="48"/>
                      <a:pt x="92" y="48"/>
                    </a:cubicBezTo>
                    <a:cubicBezTo>
                      <a:pt x="92" y="49"/>
                      <a:pt x="92" y="48"/>
                      <a:pt x="92" y="48"/>
                    </a:cubicBezTo>
                    <a:close/>
                    <a:moveTo>
                      <a:pt x="95" y="65"/>
                    </a:moveTo>
                    <a:cubicBezTo>
                      <a:pt x="94" y="65"/>
                      <a:pt x="94" y="65"/>
                      <a:pt x="94" y="65"/>
                    </a:cubicBezTo>
                    <a:cubicBezTo>
                      <a:pt x="95" y="66"/>
                      <a:pt x="95" y="66"/>
                      <a:pt x="95" y="66"/>
                    </a:cubicBezTo>
                    <a:lnTo>
                      <a:pt x="95" y="65"/>
                    </a:lnTo>
                    <a:close/>
                    <a:moveTo>
                      <a:pt x="108" y="260"/>
                    </a:moveTo>
                    <a:cubicBezTo>
                      <a:pt x="109" y="260"/>
                      <a:pt x="107" y="260"/>
                      <a:pt x="108" y="260"/>
                    </a:cubicBezTo>
                    <a:cubicBezTo>
                      <a:pt x="108" y="260"/>
                      <a:pt x="108" y="260"/>
                      <a:pt x="108" y="260"/>
                    </a:cubicBezTo>
                    <a:close/>
                    <a:moveTo>
                      <a:pt x="111" y="261"/>
                    </a:moveTo>
                    <a:cubicBezTo>
                      <a:pt x="110" y="256"/>
                      <a:pt x="110" y="251"/>
                      <a:pt x="111" y="245"/>
                    </a:cubicBezTo>
                    <a:cubicBezTo>
                      <a:pt x="111" y="244"/>
                      <a:pt x="110" y="241"/>
                      <a:pt x="110" y="239"/>
                    </a:cubicBezTo>
                    <a:cubicBezTo>
                      <a:pt x="110" y="232"/>
                      <a:pt x="110" y="225"/>
                      <a:pt x="109" y="218"/>
                    </a:cubicBezTo>
                    <a:cubicBezTo>
                      <a:pt x="109" y="219"/>
                      <a:pt x="109" y="218"/>
                      <a:pt x="109" y="218"/>
                    </a:cubicBezTo>
                    <a:cubicBezTo>
                      <a:pt x="109" y="218"/>
                      <a:pt x="109" y="218"/>
                      <a:pt x="109" y="218"/>
                    </a:cubicBezTo>
                    <a:cubicBezTo>
                      <a:pt x="108" y="217"/>
                      <a:pt x="108" y="217"/>
                      <a:pt x="108" y="217"/>
                    </a:cubicBezTo>
                    <a:cubicBezTo>
                      <a:pt x="108" y="217"/>
                      <a:pt x="109" y="217"/>
                      <a:pt x="109" y="217"/>
                    </a:cubicBezTo>
                    <a:cubicBezTo>
                      <a:pt x="109" y="215"/>
                      <a:pt x="108" y="212"/>
                      <a:pt x="108" y="209"/>
                    </a:cubicBezTo>
                    <a:cubicBezTo>
                      <a:pt x="107" y="209"/>
                      <a:pt x="108" y="208"/>
                      <a:pt x="107" y="208"/>
                    </a:cubicBezTo>
                    <a:cubicBezTo>
                      <a:pt x="107" y="208"/>
                      <a:pt x="107" y="208"/>
                      <a:pt x="108" y="208"/>
                    </a:cubicBezTo>
                    <a:cubicBezTo>
                      <a:pt x="107" y="206"/>
                      <a:pt x="107" y="206"/>
                      <a:pt x="108" y="204"/>
                    </a:cubicBezTo>
                    <a:cubicBezTo>
                      <a:pt x="108" y="196"/>
                      <a:pt x="107" y="189"/>
                      <a:pt x="106" y="182"/>
                    </a:cubicBezTo>
                    <a:cubicBezTo>
                      <a:pt x="106" y="174"/>
                      <a:pt x="105" y="167"/>
                      <a:pt x="104" y="159"/>
                    </a:cubicBezTo>
                    <a:cubicBezTo>
                      <a:pt x="103" y="159"/>
                      <a:pt x="103" y="159"/>
                      <a:pt x="103" y="159"/>
                    </a:cubicBezTo>
                    <a:cubicBezTo>
                      <a:pt x="100" y="162"/>
                      <a:pt x="100" y="162"/>
                      <a:pt x="100" y="162"/>
                    </a:cubicBezTo>
                    <a:cubicBezTo>
                      <a:pt x="101" y="162"/>
                      <a:pt x="102" y="162"/>
                      <a:pt x="103" y="161"/>
                    </a:cubicBezTo>
                    <a:cubicBezTo>
                      <a:pt x="103" y="161"/>
                      <a:pt x="103" y="161"/>
                      <a:pt x="103" y="161"/>
                    </a:cubicBezTo>
                    <a:cubicBezTo>
                      <a:pt x="104" y="161"/>
                      <a:pt x="105" y="161"/>
                      <a:pt x="106" y="162"/>
                    </a:cubicBezTo>
                    <a:cubicBezTo>
                      <a:pt x="106" y="161"/>
                      <a:pt x="107" y="161"/>
                      <a:pt x="107" y="161"/>
                    </a:cubicBezTo>
                    <a:cubicBezTo>
                      <a:pt x="107" y="160"/>
                      <a:pt x="108" y="162"/>
                      <a:pt x="108" y="161"/>
                    </a:cubicBezTo>
                    <a:cubicBezTo>
                      <a:pt x="108" y="161"/>
                      <a:pt x="108" y="161"/>
                      <a:pt x="109" y="161"/>
                    </a:cubicBezTo>
                    <a:cubicBezTo>
                      <a:pt x="110" y="160"/>
                      <a:pt x="108" y="161"/>
                      <a:pt x="111" y="162"/>
                    </a:cubicBezTo>
                    <a:cubicBezTo>
                      <a:pt x="113" y="162"/>
                      <a:pt x="116" y="161"/>
                      <a:pt x="119" y="161"/>
                    </a:cubicBezTo>
                    <a:cubicBezTo>
                      <a:pt x="116" y="158"/>
                      <a:pt x="116" y="158"/>
                      <a:pt x="116" y="158"/>
                    </a:cubicBezTo>
                    <a:cubicBezTo>
                      <a:pt x="116" y="159"/>
                      <a:pt x="116" y="159"/>
                      <a:pt x="116" y="160"/>
                    </a:cubicBezTo>
                    <a:cubicBezTo>
                      <a:pt x="116" y="160"/>
                      <a:pt x="116" y="160"/>
                      <a:pt x="116" y="160"/>
                    </a:cubicBezTo>
                    <a:cubicBezTo>
                      <a:pt x="115" y="161"/>
                      <a:pt x="116" y="161"/>
                      <a:pt x="116" y="162"/>
                    </a:cubicBezTo>
                    <a:cubicBezTo>
                      <a:pt x="116" y="162"/>
                      <a:pt x="116" y="162"/>
                      <a:pt x="116" y="161"/>
                    </a:cubicBezTo>
                    <a:cubicBezTo>
                      <a:pt x="115" y="163"/>
                      <a:pt x="116" y="164"/>
                      <a:pt x="116" y="166"/>
                    </a:cubicBezTo>
                    <a:cubicBezTo>
                      <a:pt x="116" y="165"/>
                      <a:pt x="116" y="165"/>
                      <a:pt x="116" y="165"/>
                    </a:cubicBezTo>
                    <a:cubicBezTo>
                      <a:pt x="117" y="167"/>
                      <a:pt x="116" y="168"/>
                      <a:pt x="116" y="169"/>
                    </a:cubicBezTo>
                    <a:cubicBezTo>
                      <a:pt x="116" y="169"/>
                      <a:pt x="116" y="170"/>
                      <a:pt x="116" y="170"/>
                    </a:cubicBezTo>
                    <a:cubicBezTo>
                      <a:pt x="117" y="171"/>
                      <a:pt x="116" y="173"/>
                      <a:pt x="117" y="174"/>
                    </a:cubicBezTo>
                    <a:cubicBezTo>
                      <a:pt x="117" y="174"/>
                      <a:pt x="117" y="174"/>
                      <a:pt x="117" y="174"/>
                    </a:cubicBezTo>
                    <a:cubicBezTo>
                      <a:pt x="117" y="178"/>
                      <a:pt x="117" y="182"/>
                      <a:pt x="118" y="185"/>
                    </a:cubicBezTo>
                    <a:cubicBezTo>
                      <a:pt x="119" y="188"/>
                      <a:pt x="118" y="190"/>
                      <a:pt x="118" y="192"/>
                    </a:cubicBezTo>
                    <a:cubicBezTo>
                      <a:pt x="119" y="193"/>
                      <a:pt x="119" y="192"/>
                      <a:pt x="119" y="193"/>
                    </a:cubicBezTo>
                    <a:cubicBezTo>
                      <a:pt x="119" y="193"/>
                      <a:pt x="119" y="193"/>
                      <a:pt x="119" y="193"/>
                    </a:cubicBezTo>
                    <a:cubicBezTo>
                      <a:pt x="119" y="194"/>
                      <a:pt x="119" y="196"/>
                      <a:pt x="119" y="197"/>
                    </a:cubicBezTo>
                    <a:cubicBezTo>
                      <a:pt x="119" y="197"/>
                      <a:pt x="119" y="198"/>
                      <a:pt x="119" y="198"/>
                    </a:cubicBezTo>
                    <a:cubicBezTo>
                      <a:pt x="119" y="199"/>
                      <a:pt x="120" y="201"/>
                      <a:pt x="120" y="203"/>
                    </a:cubicBezTo>
                    <a:cubicBezTo>
                      <a:pt x="121" y="202"/>
                      <a:pt x="120" y="204"/>
                      <a:pt x="121" y="205"/>
                    </a:cubicBezTo>
                    <a:cubicBezTo>
                      <a:pt x="121" y="205"/>
                      <a:pt x="120" y="205"/>
                      <a:pt x="120" y="205"/>
                    </a:cubicBezTo>
                    <a:cubicBezTo>
                      <a:pt x="120" y="204"/>
                      <a:pt x="120" y="204"/>
                      <a:pt x="120" y="204"/>
                    </a:cubicBezTo>
                    <a:cubicBezTo>
                      <a:pt x="120" y="206"/>
                      <a:pt x="121" y="207"/>
                      <a:pt x="120" y="208"/>
                    </a:cubicBezTo>
                    <a:cubicBezTo>
                      <a:pt x="121" y="209"/>
                      <a:pt x="121" y="209"/>
                      <a:pt x="121" y="210"/>
                    </a:cubicBezTo>
                    <a:cubicBezTo>
                      <a:pt x="120" y="210"/>
                      <a:pt x="121" y="212"/>
                      <a:pt x="121" y="212"/>
                    </a:cubicBezTo>
                    <a:cubicBezTo>
                      <a:pt x="122" y="212"/>
                      <a:pt x="122" y="213"/>
                      <a:pt x="122" y="214"/>
                    </a:cubicBezTo>
                    <a:cubicBezTo>
                      <a:pt x="121" y="214"/>
                      <a:pt x="121" y="214"/>
                      <a:pt x="121" y="214"/>
                    </a:cubicBezTo>
                    <a:cubicBezTo>
                      <a:pt x="122" y="216"/>
                      <a:pt x="121" y="220"/>
                      <a:pt x="123" y="223"/>
                    </a:cubicBezTo>
                    <a:cubicBezTo>
                      <a:pt x="122" y="223"/>
                      <a:pt x="122" y="223"/>
                      <a:pt x="122" y="223"/>
                    </a:cubicBezTo>
                    <a:cubicBezTo>
                      <a:pt x="123" y="226"/>
                      <a:pt x="123" y="229"/>
                      <a:pt x="124" y="232"/>
                    </a:cubicBezTo>
                    <a:cubicBezTo>
                      <a:pt x="124" y="233"/>
                      <a:pt x="124" y="234"/>
                      <a:pt x="124" y="235"/>
                    </a:cubicBezTo>
                    <a:cubicBezTo>
                      <a:pt x="125" y="236"/>
                      <a:pt x="125" y="237"/>
                      <a:pt x="126" y="237"/>
                    </a:cubicBezTo>
                    <a:cubicBezTo>
                      <a:pt x="126" y="238"/>
                      <a:pt x="125" y="238"/>
                      <a:pt x="125" y="238"/>
                    </a:cubicBezTo>
                    <a:cubicBezTo>
                      <a:pt x="125" y="239"/>
                      <a:pt x="124" y="241"/>
                      <a:pt x="125" y="242"/>
                    </a:cubicBezTo>
                    <a:cubicBezTo>
                      <a:pt x="125" y="242"/>
                      <a:pt x="125" y="242"/>
                      <a:pt x="125" y="242"/>
                    </a:cubicBezTo>
                    <a:cubicBezTo>
                      <a:pt x="126" y="243"/>
                      <a:pt x="126" y="244"/>
                      <a:pt x="126" y="246"/>
                    </a:cubicBezTo>
                    <a:cubicBezTo>
                      <a:pt x="126" y="246"/>
                      <a:pt x="127" y="247"/>
                      <a:pt x="127" y="247"/>
                    </a:cubicBezTo>
                    <a:cubicBezTo>
                      <a:pt x="127" y="247"/>
                      <a:pt x="126" y="247"/>
                      <a:pt x="127" y="247"/>
                    </a:cubicBezTo>
                    <a:cubicBezTo>
                      <a:pt x="126" y="247"/>
                      <a:pt x="126" y="247"/>
                      <a:pt x="126" y="247"/>
                    </a:cubicBezTo>
                    <a:cubicBezTo>
                      <a:pt x="126" y="250"/>
                      <a:pt x="127" y="252"/>
                      <a:pt x="128" y="255"/>
                    </a:cubicBezTo>
                    <a:cubicBezTo>
                      <a:pt x="127" y="255"/>
                      <a:pt x="127" y="257"/>
                      <a:pt x="128" y="258"/>
                    </a:cubicBezTo>
                    <a:cubicBezTo>
                      <a:pt x="129" y="256"/>
                      <a:pt x="129" y="256"/>
                      <a:pt x="129" y="256"/>
                    </a:cubicBezTo>
                    <a:cubicBezTo>
                      <a:pt x="129" y="256"/>
                      <a:pt x="128" y="256"/>
                      <a:pt x="128" y="256"/>
                    </a:cubicBezTo>
                    <a:cubicBezTo>
                      <a:pt x="127" y="257"/>
                      <a:pt x="125" y="256"/>
                      <a:pt x="125" y="257"/>
                    </a:cubicBezTo>
                    <a:cubicBezTo>
                      <a:pt x="125" y="257"/>
                      <a:pt x="125" y="257"/>
                      <a:pt x="125" y="257"/>
                    </a:cubicBezTo>
                    <a:cubicBezTo>
                      <a:pt x="124" y="257"/>
                      <a:pt x="122" y="257"/>
                      <a:pt x="121" y="257"/>
                    </a:cubicBezTo>
                    <a:cubicBezTo>
                      <a:pt x="120" y="257"/>
                      <a:pt x="120" y="258"/>
                      <a:pt x="119" y="258"/>
                    </a:cubicBezTo>
                    <a:cubicBezTo>
                      <a:pt x="119" y="258"/>
                      <a:pt x="119" y="258"/>
                      <a:pt x="119" y="258"/>
                    </a:cubicBezTo>
                    <a:cubicBezTo>
                      <a:pt x="118" y="258"/>
                      <a:pt x="118" y="259"/>
                      <a:pt x="118" y="260"/>
                    </a:cubicBezTo>
                    <a:cubicBezTo>
                      <a:pt x="117" y="259"/>
                      <a:pt x="117" y="260"/>
                      <a:pt x="117" y="260"/>
                    </a:cubicBezTo>
                    <a:cubicBezTo>
                      <a:pt x="117" y="259"/>
                      <a:pt x="118" y="259"/>
                      <a:pt x="118" y="258"/>
                    </a:cubicBezTo>
                    <a:cubicBezTo>
                      <a:pt x="117" y="258"/>
                      <a:pt x="116" y="259"/>
                      <a:pt x="115" y="259"/>
                    </a:cubicBezTo>
                    <a:cubicBezTo>
                      <a:pt x="115" y="259"/>
                      <a:pt x="114" y="259"/>
                      <a:pt x="114" y="260"/>
                    </a:cubicBezTo>
                    <a:cubicBezTo>
                      <a:pt x="114" y="259"/>
                      <a:pt x="113" y="259"/>
                      <a:pt x="114" y="259"/>
                    </a:cubicBezTo>
                    <a:cubicBezTo>
                      <a:pt x="113" y="259"/>
                      <a:pt x="113" y="259"/>
                      <a:pt x="112" y="260"/>
                    </a:cubicBezTo>
                    <a:cubicBezTo>
                      <a:pt x="112" y="259"/>
                      <a:pt x="113" y="260"/>
                      <a:pt x="113" y="259"/>
                    </a:cubicBezTo>
                    <a:cubicBezTo>
                      <a:pt x="113" y="260"/>
                      <a:pt x="112" y="260"/>
                      <a:pt x="112" y="261"/>
                    </a:cubicBezTo>
                    <a:cubicBezTo>
                      <a:pt x="113" y="260"/>
                      <a:pt x="113" y="260"/>
                      <a:pt x="113" y="260"/>
                    </a:cubicBezTo>
                    <a:cubicBezTo>
                      <a:pt x="113" y="261"/>
                      <a:pt x="112" y="261"/>
                      <a:pt x="112" y="261"/>
                    </a:cubicBezTo>
                    <a:cubicBezTo>
                      <a:pt x="111" y="260"/>
                      <a:pt x="112" y="260"/>
                      <a:pt x="112" y="260"/>
                    </a:cubicBezTo>
                    <a:cubicBezTo>
                      <a:pt x="110" y="261"/>
                      <a:pt x="110" y="261"/>
                      <a:pt x="110" y="261"/>
                    </a:cubicBezTo>
                    <a:cubicBezTo>
                      <a:pt x="111" y="261"/>
                      <a:pt x="111" y="261"/>
                      <a:pt x="111" y="261"/>
                    </a:cubicBezTo>
                    <a:cubicBezTo>
                      <a:pt x="112" y="261"/>
                      <a:pt x="112" y="261"/>
                      <a:pt x="112" y="261"/>
                    </a:cubicBezTo>
                    <a:cubicBezTo>
                      <a:pt x="112" y="261"/>
                      <a:pt x="112" y="261"/>
                      <a:pt x="112" y="261"/>
                    </a:cubicBezTo>
                    <a:cubicBezTo>
                      <a:pt x="113" y="261"/>
                      <a:pt x="114" y="261"/>
                      <a:pt x="115" y="261"/>
                    </a:cubicBezTo>
                    <a:cubicBezTo>
                      <a:pt x="114" y="260"/>
                      <a:pt x="114" y="260"/>
                      <a:pt x="114" y="260"/>
                    </a:cubicBezTo>
                    <a:cubicBezTo>
                      <a:pt x="115" y="260"/>
                      <a:pt x="115" y="260"/>
                      <a:pt x="116" y="260"/>
                    </a:cubicBezTo>
                    <a:cubicBezTo>
                      <a:pt x="116" y="260"/>
                      <a:pt x="116" y="260"/>
                      <a:pt x="116" y="261"/>
                    </a:cubicBezTo>
                    <a:cubicBezTo>
                      <a:pt x="116" y="261"/>
                      <a:pt x="116" y="260"/>
                      <a:pt x="117" y="260"/>
                    </a:cubicBezTo>
                    <a:cubicBezTo>
                      <a:pt x="116" y="261"/>
                      <a:pt x="116" y="261"/>
                      <a:pt x="116" y="261"/>
                    </a:cubicBezTo>
                    <a:cubicBezTo>
                      <a:pt x="117" y="260"/>
                      <a:pt x="118" y="261"/>
                      <a:pt x="118" y="260"/>
                    </a:cubicBezTo>
                    <a:cubicBezTo>
                      <a:pt x="118" y="261"/>
                      <a:pt x="118" y="261"/>
                      <a:pt x="118" y="261"/>
                    </a:cubicBezTo>
                    <a:cubicBezTo>
                      <a:pt x="119" y="261"/>
                      <a:pt x="118" y="260"/>
                      <a:pt x="119" y="260"/>
                    </a:cubicBezTo>
                    <a:cubicBezTo>
                      <a:pt x="119" y="260"/>
                      <a:pt x="119" y="261"/>
                      <a:pt x="120" y="261"/>
                    </a:cubicBezTo>
                    <a:cubicBezTo>
                      <a:pt x="121" y="261"/>
                      <a:pt x="122" y="260"/>
                      <a:pt x="124" y="260"/>
                    </a:cubicBezTo>
                    <a:cubicBezTo>
                      <a:pt x="124" y="260"/>
                      <a:pt x="125" y="260"/>
                      <a:pt x="126" y="259"/>
                    </a:cubicBezTo>
                    <a:cubicBezTo>
                      <a:pt x="127" y="259"/>
                      <a:pt x="126" y="260"/>
                      <a:pt x="127" y="259"/>
                    </a:cubicBezTo>
                    <a:cubicBezTo>
                      <a:pt x="127" y="260"/>
                      <a:pt x="128" y="261"/>
                      <a:pt x="127" y="261"/>
                    </a:cubicBezTo>
                    <a:cubicBezTo>
                      <a:pt x="127" y="260"/>
                      <a:pt x="128" y="262"/>
                      <a:pt x="128" y="261"/>
                    </a:cubicBezTo>
                    <a:cubicBezTo>
                      <a:pt x="128" y="261"/>
                      <a:pt x="128" y="262"/>
                      <a:pt x="128" y="262"/>
                    </a:cubicBezTo>
                    <a:cubicBezTo>
                      <a:pt x="128" y="261"/>
                      <a:pt x="128" y="261"/>
                      <a:pt x="127" y="261"/>
                    </a:cubicBezTo>
                    <a:cubicBezTo>
                      <a:pt x="127" y="260"/>
                      <a:pt x="129" y="260"/>
                      <a:pt x="128" y="260"/>
                    </a:cubicBezTo>
                    <a:cubicBezTo>
                      <a:pt x="128" y="259"/>
                      <a:pt x="129" y="259"/>
                      <a:pt x="130" y="259"/>
                    </a:cubicBezTo>
                    <a:cubicBezTo>
                      <a:pt x="131" y="259"/>
                      <a:pt x="131" y="259"/>
                      <a:pt x="131" y="259"/>
                    </a:cubicBezTo>
                    <a:cubicBezTo>
                      <a:pt x="131" y="257"/>
                      <a:pt x="131" y="257"/>
                      <a:pt x="131" y="257"/>
                    </a:cubicBezTo>
                    <a:cubicBezTo>
                      <a:pt x="131" y="257"/>
                      <a:pt x="131" y="256"/>
                      <a:pt x="131" y="255"/>
                    </a:cubicBezTo>
                    <a:cubicBezTo>
                      <a:pt x="131" y="256"/>
                      <a:pt x="131" y="256"/>
                      <a:pt x="132" y="255"/>
                    </a:cubicBezTo>
                    <a:cubicBezTo>
                      <a:pt x="131" y="255"/>
                      <a:pt x="131" y="254"/>
                      <a:pt x="131" y="253"/>
                    </a:cubicBezTo>
                    <a:cubicBezTo>
                      <a:pt x="130" y="253"/>
                      <a:pt x="130" y="253"/>
                      <a:pt x="130" y="253"/>
                    </a:cubicBezTo>
                    <a:cubicBezTo>
                      <a:pt x="129" y="253"/>
                      <a:pt x="129" y="253"/>
                      <a:pt x="129" y="253"/>
                    </a:cubicBezTo>
                    <a:cubicBezTo>
                      <a:pt x="130" y="252"/>
                      <a:pt x="131" y="252"/>
                      <a:pt x="131" y="251"/>
                    </a:cubicBezTo>
                    <a:cubicBezTo>
                      <a:pt x="132" y="252"/>
                      <a:pt x="131" y="253"/>
                      <a:pt x="131" y="253"/>
                    </a:cubicBezTo>
                    <a:cubicBezTo>
                      <a:pt x="132" y="253"/>
                      <a:pt x="132" y="255"/>
                      <a:pt x="132" y="255"/>
                    </a:cubicBezTo>
                    <a:cubicBezTo>
                      <a:pt x="133" y="256"/>
                      <a:pt x="132" y="254"/>
                      <a:pt x="133" y="254"/>
                    </a:cubicBezTo>
                    <a:cubicBezTo>
                      <a:pt x="133" y="254"/>
                      <a:pt x="132" y="253"/>
                      <a:pt x="132" y="252"/>
                    </a:cubicBezTo>
                    <a:cubicBezTo>
                      <a:pt x="132" y="252"/>
                      <a:pt x="132" y="253"/>
                      <a:pt x="131" y="252"/>
                    </a:cubicBezTo>
                    <a:cubicBezTo>
                      <a:pt x="130" y="251"/>
                      <a:pt x="132" y="251"/>
                      <a:pt x="132" y="251"/>
                    </a:cubicBezTo>
                    <a:cubicBezTo>
                      <a:pt x="132" y="251"/>
                      <a:pt x="132" y="251"/>
                      <a:pt x="132" y="251"/>
                    </a:cubicBezTo>
                    <a:cubicBezTo>
                      <a:pt x="132" y="250"/>
                      <a:pt x="132" y="250"/>
                      <a:pt x="132" y="249"/>
                    </a:cubicBezTo>
                    <a:cubicBezTo>
                      <a:pt x="133" y="249"/>
                      <a:pt x="132" y="251"/>
                      <a:pt x="132" y="251"/>
                    </a:cubicBezTo>
                    <a:cubicBezTo>
                      <a:pt x="133" y="250"/>
                      <a:pt x="133" y="250"/>
                      <a:pt x="133" y="250"/>
                    </a:cubicBezTo>
                    <a:cubicBezTo>
                      <a:pt x="133" y="249"/>
                      <a:pt x="132" y="250"/>
                      <a:pt x="132" y="249"/>
                    </a:cubicBezTo>
                    <a:cubicBezTo>
                      <a:pt x="133" y="249"/>
                      <a:pt x="133" y="249"/>
                      <a:pt x="133" y="249"/>
                    </a:cubicBezTo>
                    <a:cubicBezTo>
                      <a:pt x="133" y="248"/>
                      <a:pt x="133" y="248"/>
                      <a:pt x="133" y="248"/>
                    </a:cubicBezTo>
                    <a:cubicBezTo>
                      <a:pt x="132" y="248"/>
                      <a:pt x="132" y="248"/>
                      <a:pt x="132" y="249"/>
                    </a:cubicBezTo>
                    <a:cubicBezTo>
                      <a:pt x="131" y="249"/>
                      <a:pt x="132" y="248"/>
                      <a:pt x="131" y="248"/>
                    </a:cubicBezTo>
                    <a:cubicBezTo>
                      <a:pt x="131" y="247"/>
                      <a:pt x="131" y="248"/>
                      <a:pt x="131" y="248"/>
                    </a:cubicBezTo>
                    <a:cubicBezTo>
                      <a:pt x="130" y="248"/>
                      <a:pt x="130" y="248"/>
                      <a:pt x="130" y="247"/>
                    </a:cubicBezTo>
                    <a:cubicBezTo>
                      <a:pt x="130" y="246"/>
                      <a:pt x="131" y="247"/>
                      <a:pt x="131" y="246"/>
                    </a:cubicBezTo>
                    <a:cubicBezTo>
                      <a:pt x="131" y="246"/>
                      <a:pt x="131" y="247"/>
                      <a:pt x="131" y="247"/>
                    </a:cubicBezTo>
                    <a:cubicBezTo>
                      <a:pt x="132" y="248"/>
                      <a:pt x="132" y="246"/>
                      <a:pt x="132" y="247"/>
                    </a:cubicBezTo>
                    <a:cubicBezTo>
                      <a:pt x="133" y="246"/>
                      <a:pt x="132" y="246"/>
                      <a:pt x="132" y="246"/>
                    </a:cubicBezTo>
                    <a:cubicBezTo>
                      <a:pt x="132" y="246"/>
                      <a:pt x="131" y="246"/>
                      <a:pt x="131" y="246"/>
                    </a:cubicBezTo>
                    <a:cubicBezTo>
                      <a:pt x="129" y="245"/>
                      <a:pt x="132" y="245"/>
                      <a:pt x="132" y="244"/>
                    </a:cubicBezTo>
                    <a:cubicBezTo>
                      <a:pt x="131" y="244"/>
                      <a:pt x="130" y="242"/>
                      <a:pt x="129" y="243"/>
                    </a:cubicBezTo>
                    <a:cubicBezTo>
                      <a:pt x="129" y="243"/>
                      <a:pt x="129" y="243"/>
                      <a:pt x="129" y="242"/>
                    </a:cubicBezTo>
                    <a:cubicBezTo>
                      <a:pt x="129" y="243"/>
                      <a:pt x="129" y="242"/>
                      <a:pt x="130" y="242"/>
                    </a:cubicBezTo>
                    <a:cubicBezTo>
                      <a:pt x="130" y="242"/>
                      <a:pt x="130" y="242"/>
                      <a:pt x="130" y="242"/>
                    </a:cubicBezTo>
                    <a:cubicBezTo>
                      <a:pt x="131" y="243"/>
                      <a:pt x="131" y="243"/>
                      <a:pt x="131" y="243"/>
                    </a:cubicBezTo>
                    <a:cubicBezTo>
                      <a:pt x="131" y="242"/>
                      <a:pt x="131" y="241"/>
                      <a:pt x="132" y="241"/>
                    </a:cubicBezTo>
                    <a:cubicBezTo>
                      <a:pt x="131" y="240"/>
                      <a:pt x="131" y="241"/>
                      <a:pt x="131" y="240"/>
                    </a:cubicBezTo>
                    <a:cubicBezTo>
                      <a:pt x="131" y="241"/>
                      <a:pt x="132" y="240"/>
                      <a:pt x="131" y="240"/>
                    </a:cubicBezTo>
                    <a:cubicBezTo>
                      <a:pt x="131" y="240"/>
                      <a:pt x="131" y="240"/>
                      <a:pt x="130" y="239"/>
                    </a:cubicBezTo>
                    <a:cubicBezTo>
                      <a:pt x="130" y="239"/>
                      <a:pt x="131" y="238"/>
                      <a:pt x="131" y="238"/>
                    </a:cubicBezTo>
                    <a:cubicBezTo>
                      <a:pt x="132" y="239"/>
                      <a:pt x="132" y="239"/>
                      <a:pt x="132" y="239"/>
                    </a:cubicBezTo>
                    <a:cubicBezTo>
                      <a:pt x="131" y="238"/>
                      <a:pt x="132" y="239"/>
                      <a:pt x="132" y="238"/>
                    </a:cubicBezTo>
                    <a:cubicBezTo>
                      <a:pt x="130" y="238"/>
                      <a:pt x="130" y="238"/>
                      <a:pt x="130" y="238"/>
                    </a:cubicBezTo>
                    <a:cubicBezTo>
                      <a:pt x="130" y="237"/>
                      <a:pt x="130" y="237"/>
                      <a:pt x="130" y="237"/>
                    </a:cubicBezTo>
                    <a:cubicBezTo>
                      <a:pt x="131" y="237"/>
                      <a:pt x="131" y="237"/>
                      <a:pt x="131" y="237"/>
                    </a:cubicBezTo>
                    <a:cubicBezTo>
                      <a:pt x="130" y="237"/>
                      <a:pt x="132" y="237"/>
                      <a:pt x="131" y="236"/>
                    </a:cubicBezTo>
                    <a:cubicBezTo>
                      <a:pt x="131" y="236"/>
                      <a:pt x="131" y="236"/>
                      <a:pt x="131" y="236"/>
                    </a:cubicBezTo>
                    <a:cubicBezTo>
                      <a:pt x="131" y="236"/>
                      <a:pt x="131" y="236"/>
                      <a:pt x="131" y="236"/>
                    </a:cubicBezTo>
                    <a:cubicBezTo>
                      <a:pt x="131" y="236"/>
                      <a:pt x="131" y="235"/>
                      <a:pt x="131" y="235"/>
                    </a:cubicBezTo>
                    <a:cubicBezTo>
                      <a:pt x="131" y="235"/>
                      <a:pt x="131" y="235"/>
                      <a:pt x="131" y="235"/>
                    </a:cubicBezTo>
                    <a:cubicBezTo>
                      <a:pt x="131" y="235"/>
                      <a:pt x="130" y="234"/>
                      <a:pt x="131" y="234"/>
                    </a:cubicBezTo>
                    <a:cubicBezTo>
                      <a:pt x="130" y="234"/>
                      <a:pt x="131" y="234"/>
                      <a:pt x="130" y="235"/>
                    </a:cubicBezTo>
                    <a:cubicBezTo>
                      <a:pt x="130" y="235"/>
                      <a:pt x="130" y="234"/>
                      <a:pt x="130" y="234"/>
                    </a:cubicBezTo>
                    <a:cubicBezTo>
                      <a:pt x="131" y="234"/>
                      <a:pt x="130" y="233"/>
                      <a:pt x="130" y="233"/>
                    </a:cubicBezTo>
                    <a:cubicBezTo>
                      <a:pt x="130" y="232"/>
                      <a:pt x="130" y="232"/>
                      <a:pt x="130" y="232"/>
                    </a:cubicBezTo>
                    <a:cubicBezTo>
                      <a:pt x="130" y="232"/>
                      <a:pt x="130" y="232"/>
                      <a:pt x="130" y="232"/>
                    </a:cubicBezTo>
                    <a:cubicBezTo>
                      <a:pt x="131" y="232"/>
                      <a:pt x="129" y="231"/>
                      <a:pt x="130" y="230"/>
                    </a:cubicBezTo>
                    <a:cubicBezTo>
                      <a:pt x="130" y="231"/>
                      <a:pt x="130" y="231"/>
                      <a:pt x="130" y="230"/>
                    </a:cubicBezTo>
                    <a:cubicBezTo>
                      <a:pt x="130" y="231"/>
                      <a:pt x="129" y="229"/>
                      <a:pt x="129" y="230"/>
                    </a:cubicBezTo>
                    <a:cubicBezTo>
                      <a:pt x="129" y="229"/>
                      <a:pt x="130" y="230"/>
                      <a:pt x="130" y="229"/>
                    </a:cubicBezTo>
                    <a:cubicBezTo>
                      <a:pt x="130" y="229"/>
                      <a:pt x="131" y="228"/>
                      <a:pt x="130" y="228"/>
                    </a:cubicBezTo>
                    <a:cubicBezTo>
                      <a:pt x="130" y="229"/>
                      <a:pt x="129" y="228"/>
                      <a:pt x="129" y="228"/>
                    </a:cubicBezTo>
                    <a:cubicBezTo>
                      <a:pt x="129" y="227"/>
                      <a:pt x="129" y="228"/>
                      <a:pt x="130" y="227"/>
                    </a:cubicBezTo>
                    <a:cubicBezTo>
                      <a:pt x="129" y="227"/>
                      <a:pt x="129" y="227"/>
                      <a:pt x="129" y="227"/>
                    </a:cubicBezTo>
                    <a:cubicBezTo>
                      <a:pt x="129" y="227"/>
                      <a:pt x="128" y="226"/>
                      <a:pt x="128" y="226"/>
                    </a:cubicBezTo>
                    <a:cubicBezTo>
                      <a:pt x="129" y="225"/>
                      <a:pt x="129" y="227"/>
                      <a:pt x="129" y="226"/>
                    </a:cubicBezTo>
                    <a:cubicBezTo>
                      <a:pt x="129" y="225"/>
                      <a:pt x="128" y="226"/>
                      <a:pt x="127" y="225"/>
                    </a:cubicBezTo>
                    <a:cubicBezTo>
                      <a:pt x="127" y="225"/>
                      <a:pt x="126" y="225"/>
                      <a:pt x="126" y="224"/>
                    </a:cubicBezTo>
                    <a:cubicBezTo>
                      <a:pt x="126" y="223"/>
                      <a:pt x="126" y="225"/>
                      <a:pt x="127" y="224"/>
                    </a:cubicBezTo>
                    <a:cubicBezTo>
                      <a:pt x="127" y="224"/>
                      <a:pt x="127" y="224"/>
                      <a:pt x="127" y="224"/>
                    </a:cubicBezTo>
                    <a:cubicBezTo>
                      <a:pt x="127" y="223"/>
                      <a:pt x="128" y="225"/>
                      <a:pt x="129" y="224"/>
                    </a:cubicBezTo>
                    <a:cubicBezTo>
                      <a:pt x="129" y="224"/>
                      <a:pt x="129" y="224"/>
                      <a:pt x="129" y="224"/>
                    </a:cubicBezTo>
                    <a:cubicBezTo>
                      <a:pt x="129" y="224"/>
                      <a:pt x="129" y="224"/>
                      <a:pt x="130" y="224"/>
                    </a:cubicBezTo>
                    <a:cubicBezTo>
                      <a:pt x="129" y="224"/>
                      <a:pt x="129" y="223"/>
                      <a:pt x="129" y="223"/>
                    </a:cubicBezTo>
                    <a:cubicBezTo>
                      <a:pt x="129" y="223"/>
                      <a:pt x="129" y="223"/>
                      <a:pt x="129" y="223"/>
                    </a:cubicBezTo>
                    <a:cubicBezTo>
                      <a:pt x="129" y="223"/>
                      <a:pt x="128" y="222"/>
                      <a:pt x="128" y="221"/>
                    </a:cubicBezTo>
                    <a:cubicBezTo>
                      <a:pt x="128" y="222"/>
                      <a:pt x="129" y="221"/>
                      <a:pt x="129" y="221"/>
                    </a:cubicBezTo>
                    <a:cubicBezTo>
                      <a:pt x="129" y="221"/>
                      <a:pt x="128" y="221"/>
                      <a:pt x="129" y="221"/>
                    </a:cubicBezTo>
                    <a:cubicBezTo>
                      <a:pt x="129" y="221"/>
                      <a:pt x="129" y="221"/>
                      <a:pt x="129" y="221"/>
                    </a:cubicBezTo>
                    <a:cubicBezTo>
                      <a:pt x="129" y="218"/>
                      <a:pt x="128" y="216"/>
                      <a:pt x="127" y="214"/>
                    </a:cubicBezTo>
                    <a:cubicBezTo>
                      <a:pt x="127" y="214"/>
                      <a:pt x="127" y="213"/>
                      <a:pt x="128" y="212"/>
                    </a:cubicBezTo>
                    <a:cubicBezTo>
                      <a:pt x="128" y="212"/>
                      <a:pt x="127" y="212"/>
                      <a:pt x="127" y="211"/>
                    </a:cubicBezTo>
                    <a:cubicBezTo>
                      <a:pt x="128" y="211"/>
                      <a:pt x="128" y="211"/>
                      <a:pt x="128" y="211"/>
                    </a:cubicBezTo>
                    <a:cubicBezTo>
                      <a:pt x="128" y="210"/>
                      <a:pt x="127" y="209"/>
                      <a:pt x="127" y="209"/>
                    </a:cubicBezTo>
                    <a:cubicBezTo>
                      <a:pt x="127" y="209"/>
                      <a:pt x="127" y="209"/>
                      <a:pt x="127" y="209"/>
                    </a:cubicBezTo>
                    <a:cubicBezTo>
                      <a:pt x="128" y="208"/>
                      <a:pt x="127" y="208"/>
                      <a:pt x="127" y="208"/>
                    </a:cubicBezTo>
                    <a:cubicBezTo>
                      <a:pt x="127" y="207"/>
                      <a:pt x="127" y="207"/>
                      <a:pt x="127" y="207"/>
                    </a:cubicBezTo>
                    <a:cubicBezTo>
                      <a:pt x="127" y="207"/>
                      <a:pt x="127" y="207"/>
                      <a:pt x="127" y="207"/>
                    </a:cubicBezTo>
                    <a:cubicBezTo>
                      <a:pt x="126" y="207"/>
                      <a:pt x="126" y="206"/>
                      <a:pt x="127" y="206"/>
                    </a:cubicBezTo>
                    <a:cubicBezTo>
                      <a:pt x="127" y="206"/>
                      <a:pt x="127" y="206"/>
                      <a:pt x="127" y="206"/>
                    </a:cubicBezTo>
                    <a:cubicBezTo>
                      <a:pt x="127" y="205"/>
                      <a:pt x="127" y="204"/>
                      <a:pt x="126" y="203"/>
                    </a:cubicBezTo>
                    <a:cubicBezTo>
                      <a:pt x="126" y="203"/>
                      <a:pt x="126" y="203"/>
                      <a:pt x="126" y="203"/>
                    </a:cubicBezTo>
                    <a:cubicBezTo>
                      <a:pt x="125" y="203"/>
                      <a:pt x="126" y="203"/>
                      <a:pt x="125" y="203"/>
                    </a:cubicBezTo>
                    <a:cubicBezTo>
                      <a:pt x="125" y="203"/>
                      <a:pt x="126" y="202"/>
                      <a:pt x="126" y="203"/>
                    </a:cubicBezTo>
                    <a:cubicBezTo>
                      <a:pt x="127" y="201"/>
                      <a:pt x="126" y="199"/>
                      <a:pt x="126" y="198"/>
                    </a:cubicBezTo>
                    <a:cubicBezTo>
                      <a:pt x="126" y="197"/>
                      <a:pt x="126" y="197"/>
                      <a:pt x="125" y="197"/>
                    </a:cubicBezTo>
                    <a:cubicBezTo>
                      <a:pt x="126" y="196"/>
                      <a:pt x="125" y="195"/>
                      <a:pt x="125" y="193"/>
                    </a:cubicBezTo>
                    <a:cubicBezTo>
                      <a:pt x="125" y="194"/>
                      <a:pt x="124" y="193"/>
                      <a:pt x="124" y="193"/>
                    </a:cubicBezTo>
                    <a:cubicBezTo>
                      <a:pt x="123" y="192"/>
                      <a:pt x="125" y="192"/>
                      <a:pt x="125" y="192"/>
                    </a:cubicBezTo>
                    <a:cubicBezTo>
                      <a:pt x="125" y="191"/>
                      <a:pt x="125" y="191"/>
                      <a:pt x="125" y="191"/>
                    </a:cubicBezTo>
                    <a:cubicBezTo>
                      <a:pt x="125" y="191"/>
                      <a:pt x="125" y="191"/>
                      <a:pt x="125" y="191"/>
                    </a:cubicBezTo>
                    <a:cubicBezTo>
                      <a:pt x="124" y="190"/>
                      <a:pt x="124" y="190"/>
                      <a:pt x="124" y="189"/>
                    </a:cubicBezTo>
                    <a:cubicBezTo>
                      <a:pt x="124" y="189"/>
                      <a:pt x="124" y="189"/>
                      <a:pt x="124" y="189"/>
                    </a:cubicBezTo>
                    <a:cubicBezTo>
                      <a:pt x="124" y="189"/>
                      <a:pt x="125" y="188"/>
                      <a:pt x="125" y="188"/>
                    </a:cubicBezTo>
                    <a:cubicBezTo>
                      <a:pt x="124" y="188"/>
                      <a:pt x="124" y="187"/>
                      <a:pt x="124" y="187"/>
                    </a:cubicBezTo>
                    <a:cubicBezTo>
                      <a:pt x="124" y="187"/>
                      <a:pt x="124" y="187"/>
                      <a:pt x="124" y="186"/>
                    </a:cubicBezTo>
                    <a:cubicBezTo>
                      <a:pt x="124" y="187"/>
                      <a:pt x="124" y="187"/>
                      <a:pt x="124" y="187"/>
                    </a:cubicBezTo>
                    <a:cubicBezTo>
                      <a:pt x="124" y="186"/>
                      <a:pt x="124" y="186"/>
                      <a:pt x="124" y="186"/>
                    </a:cubicBezTo>
                    <a:cubicBezTo>
                      <a:pt x="124" y="186"/>
                      <a:pt x="124" y="186"/>
                      <a:pt x="124" y="186"/>
                    </a:cubicBezTo>
                    <a:cubicBezTo>
                      <a:pt x="125" y="185"/>
                      <a:pt x="124" y="186"/>
                      <a:pt x="124" y="185"/>
                    </a:cubicBezTo>
                    <a:cubicBezTo>
                      <a:pt x="123" y="185"/>
                      <a:pt x="124" y="185"/>
                      <a:pt x="124" y="185"/>
                    </a:cubicBezTo>
                    <a:cubicBezTo>
                      <a:pt x="124" y="185"/>
                      <a:pt x="124" y="185"/>
                      <a:pt x="124" y="185"/>
                    </a:cubicBezTo>
                    <a:cubicBezTo>
                      <a:pt x="124" y="185"/>
                      <a:pt x="124" y="185"/>
                      <a:pt x="124" y="185"/>
                    </a:cubicBezTo>
                    <a:cubicBezTo>
                      <a:pt x="124" y="185"/>
                      <a:pt x="124" y="185"/>
                      <a:pt x="124" y="184"/>
                    </a:cubicBezTo>
                    <a:cubicBezTo>
                      <a:pt x="124" y="184"/>
                      <a:pt x="123" y="183"/>
                      <a:pt x="124" y="183"/>
                    </a:cubicBezTo>
                    <a:cubicBezTo>
                      <a:pt x="124" y="183"/>
                      <a:pt x="124" y="182"/>
                      <a:pt x="123" y="182"/>
                    </a:cubicBezTo>
                    <a:cubicBezTo>
                      <a:pt x="123" y="182"/>
                      <a:pt x="123" y="183"/>
                      <a:pt x="123" y="183"/>
                    </a:cubicBezTo>
                    <a:cubicBezTo>
                      <a:pt x="123" y="183"/>
                      <a:pt x="123" y="182"/>
                      <a:pt x="123" y="182"/>
                    </a:cubicBezTo>
                    <a:cubicBezTo>
                      <a:pt x="123" y="182"/>
                      <a:pt x="123" y="182"/>
                      <a:pt x="123" y="182"/>
                    </a:cubicBezTo>
                    <a:cubicBezTo>
                      <a:pt x="123" y="182"/>
                      <a:pt x="123" y="181"/>
                      <a:pt x="122" y="182"/>
                    </a:cubicBezTo>
                    <a:cubicBezTo>
                      <a:pt x="123" y="181"/>
                      <a:pt x="123" y="181"/>
                      <a:pt x="123" y="181"/>
                    </a:cubicBezTo>
                    <a:cubicBezTo>
                      <a:pt x="123" y="181"/>
                      <a:pt x="123" y="180"/>
                      <a:pt x="122" y="180"/>
                    </a:cubicBezTo>
                    <a:cubicBezTo>
                      <a:pt x="123" y="180"/>
                      <a:pt x="124" y="180"/>
                      <a:pt x="124" y="179"/>
                    </a:cubicBezTo>
                    <a:cubicBezTo>
                      <a:pt x="123" y="178"/>
                      <a:pt x="123" y="178"/>
                      <a:pt x="123" y="178"/>
                    </a:cubicBezTo>
                    <a:cubicBezTo>
                      <a:pt x="123" y="178"/>
                      <a:pt x="123" y="178"/>
                      <a:pt x="123" y="178"/>
                    </a:cubicBezTo>
                    <a:cubicBezTo>
                      <a:pt x="124" y="177"/>
                      <a:pt x="122" y="177"/>
                      <a:pt x="122" y="176"/>
                    </a:cubicBezTo>
                    <a:cubicBezTo>
                      <a:pt x="123" y="176"/>
                      <a:pt x="123" y="176"/>
                      <a:pt x="123" y="175"/>
                    </a:cubicBezTo>
                    <a:cubicBezTo>
                      <a:pt x="123" y="175"/>
                      <a:pt x="123" y="175"/>
                      <a:pt x="123" y="175"/>
                    </a:cubicBezTo>
                    <a:cubicBezTo>
                      <a:pt x="122" y="175"/>
                      <a:pt x="123" y="175"/>
                      <a:pt x="123" y="175"/>
                    </a:cubicBezTo>
                    <a:cubicBezTo>
                      <a:pt x="122" y="176"/>
                      <a:pt x="122" y="175"/>
                      <a:pt x="122" y="175"/>
                    </a:cubicBezTo>
                    <a:cubicBezTo>
                      <a:pt x="124" y="174"/>
                      <a:pt x="122" y="172"/>
                      <a:pt x="123" y="170"/>
                    </a:cubicBezTo>
                    <a:cubicBezTo>
                      <a:pt x="122" y="170"/>
                      <a:pt x="122" y="169"/>
                      <a:pt x="122" y="169"/>
                    </a:cubicBezTo>
                    <a:cubicBezTo>
                      <a:pt x="123" y="169"/>
                      <a:pt x="122" y="168"/>
                      <a:pt x="122" y="168"/>
                    </a:cubicBezTo>
                    <a:cubicBezTo>
                      <a:pt x="122" y="168"/>
                      <a:pt x="122" y="168"/>
                      <a:pt x="122" y="168"/>
                    </a:cubicBezTo>
                    <a:cubicBezTo>
                      <a:pt x="122" y="167"/>
                      <a:pt x="120" y="166"/>
                      <a:pt x="121" y="166"/>
                    </a:cubicBezTo>
                    <a:cubicBezTo>
                      <a:pt x="121" y="165"/>
                      <a:pt x="122" y="166"/>
                      <a:pt x="122" y="166"/>
                    </a:cubicBezTo>
                    <a:cubicBezTo>
                      <a:pt x="123" y="165"/>
                      <a:pt x="121" y="164"/>
                      <a:pt x="122" y="164"/>
                    </a:cubicBezTo>
                    <a:cubicBezTo>
                      <a:pt x="121" y="163"/>
                      <a:pt x="121" y="164"/>
                      <a:pt x="121" y="163"/>
                    </a:cubicBezTo>
                    <a:cubicBezTo>
                      <a:pt x="121" y="163"/>
                      <a:pt x="121" y="161"/>
                      <a:pt x="121" y="162"/>
                    </a:cubicBezTo>
                    <a:cubicBezTo>
                      <a:pt x="121" y="161"/>
                      <a:pt x="121" y="161"/>
                      <a:pt x="121" y="161"/>
                    </a:cubicBezTo>
                    <a:cubicBezTo>
                      <a:pt x="121" y="161"/>
                      <a:pt x="121" y="161"/>
                      <a:pt x="121" y="161"/>
                    </a:cubicBezTo>
                    <a:cubicBezTo>
                      <a:pt x="122" y="160"/>
                      <a:pt x="121" y="160"/>
                      <a:pt x="121" y="159"/>
                    </a:cubicBezTo>
                    <a:cubicBezTo>
                      <a:pt x="121" y="159"/>
                      <a:pt x="121" y="158"/>
                      <a:pt x="121" y="157"/>
                    </a:cubicBezTo>
                    <a:cubicBezTo>
                      <a:pt x="121" y="155"/>
                      <a:pt x="121" y="155"/>
                      <a:pt x="121" y="155"/>
                    </a:cubicBezTo>
                    <a:cubicBezTo>
                      <a:pt x="118" y="155"/>
                      <a:pt x="118" y="155"/>
                      <a:pt x="118" y="155"/>
                    </a:cubicBezTo>
                    <a:cubicBezTo>
                      <a:pt x="118" y="155"/>
                      <a:pt x="118" y="155"/>
                      <a:pt x="117" y="155"/>
                    </a:cubicBezTo>
                    <a:cubicBezTo>
                      <a:pt x="117" y="156"/>
                      <a:pt x="116" y="155"/>
                      <a:pt x="116" y="156"/>
                    </a:cubicBezTo>
                    <a:cubicBezTo>
                      <a:pt x="116" y="156"/>
                      <a:pt x="116" y="156"/>
                      <a:pt x="116" y="156"/>
                    </a:cubicBezTo>
                    <a:cubicBezTo>
                      <a:pt x="115" y="156"/>
                      <a:pt x="115" y="156"/>
                      <a:pt x="115" y="157"/>
                    </a:cubicBezTo>
                    <a:cubicBezTo>
                      <a:pt x="115" y="156"/>
                      <a:pt x="115" y="156"/>
                      <a:pt x="115" y="156"/>
                    </a:cubicBezTo>
                    <a:cubicBezTo>
                      <a:pt x="115" y="155"/>
                      <a:pt x="114" y="156"/>
                      <a:pt x="114" y="155"/>
                    </a:cubicBezTo>
                    <a:cubicBezTo>
                      <a:pt x="114" y="156"/>
                      <a:pt x="113" y="155"/>
                      <a:pt x="113" y="156"/>
                    </a:cubicBezTo>
                    <a:cubicBezTo>
                      <a:pt x="113" y="156"/>
                      <a:pt x="113" y="156"/>
                      <a:pt x="113" y="156"/>
                    </a:cubicBezTo>
                    <a:cubicBezTo>
                      <a:pt x="112" y="156"/>
                      <a:pt x="113" y="156"/>
                      <a:pt x="112" y="157"/>
                    </a:cubicBezTo>
                    <a:cubicBezTo>
                      <a:pt x="111" y="157"/>
                      <a:pt x="111" y="156"/>
                      <a:pt x="112" y="156"/>
                    </a:cubicBezTo>
                    <a:cubicBezTo>
                      <a:pt x="111" y="156"/>
                      <a:pt x="110" y="156"/>
                      <a:pt x="110" y="156"/>
                    </a:cubicBezTo>
                    <a:cubicBezTo>
                      <a:pt x="110" y="155"/>
                      <a:pt x="109" y="157"/>
                      <a:pt x="109" y="156"/>
                    </a:cubicBezTo>
                    <a:cubicBezTo>
                      <a:pt x="108" y="157"/>
                      <a:pt x="111" y="156"/>
                      <a:pt x="110" y="156"/>
                    </a:cubicBezTo>
                    <a:cubicBezTo>
                      <a:pt x="110" y="156"/>
                      <a:pt x="109" y="156"/>
                      <a:pt x="109" y="156"/>
                    </a:cubicBezTo>
                    <a:cubicBezTo>
                      <a:pt x="109" y="155"/>
                      <a:pt x="109" y="155"/>
                      <a:pt x="109" y="155"/>
                    </a:cubicBezTo>
                    <a:cubicBezTo>
                      <a:pt x="109" y="155"/>
                      <a:pt x="108" y="156"/>
                      <a:pt x="108" y="156"/>
                    </a:cubicBezTo>
                    <a:cubicBezTo>
                      <a:pt x="107" y="156"/>
                      <a:pt x="104" y="157"/>
                      <a:pt x="104" y="157"/>
                    </a:cubicBezTo>
                    <a:cubicBezTo>
                      <a:pt x="104" y="157"/>
                      <a:pt x="104" y="156"/>
                      <a:pt x="104" y="157"/>
                    </a:cubicBezTo>
                    <a:cubicBezTo>
                      <a:pt x="103" y="157"/>
                      <a:pt x="103" y="157"/>
                      <a:pt x="103" y="157"/>
                    </a:cubicBezTo>
                    <a:cubicBezTo>
                      <a:pt x="102" y="157"/>
                      <a:pt x="102" y="157"/>
                      <a:pt x="102" y="157"/>
                    </a:cubicBezTo>
                    <a:cubicBezTo>
                      <a:pt x="102" y="156"/>
                      <a:pt x="102" y="157"/>
                      <a:pt x="102" y="157"/>
                    </a:cubicBezTo>
                    <a:cubicBezTo>
                      <a:pt x="101" y="157"/>
                      <a:pt x="101" y="157"/>
                      <a:pt x="100" y="157"/>
                    </a:cubicBezTo>
                    <a:cubicBezTo>
                      <a:pt x="98" y="158"/>
                      <a:pt x="98" y="158"/>
                      <a:pt x="98" y="158"/>
                    </a:cubicBezTo>
                    <a:cubicBezTo>
                      <a:pt x="98" y="159"/>
                      <a:pt x="98" y="159"/>
                      <a:pt x="98" y="159"/>
                    </a:cubicBezTo>
                    <a:cubicBezTo>
                      <a:pt x="98" y="160"/>
                      <a:pt x="99" y="160"/>
                      <a:pt x="98" y="161"/>
                    </a:cubicBezTo>
                    <a:cubicBezTo>
                      <a:pt x="99" y="161"/>
                      <a:pt x="97" y="161"/>
                      <a:pt x="98" y="161"/>
                    </a:cubicBezTo>
                    <a:cubicBezTo>
                      <a:pt x="98" y="162"/>
                      <a:pt x="98" y="163"/>
                      <a:pt x="99" y="163"/>
                    </a:cubicBezTo>
                    <a:cubicBezTo>
                      <a:pt x="99" y="163"/>
                      <a:pt x="99" y="163"/>
                      <a:pt x="99" y="163"/>
                    </a:cubicBezTo>
                    <a:cubicBezTo>
                      <a:pt x="99" y="164"/>
                      <a:pt x="99" y="165"/>
                      <a:pt x="99" y="165"/>
                    </a:cubicBezTo>
                    <a:cubicBezTo>
                      <a:pt x="99" y="165"/>
                      <a:pt x="99" y="165"/>
                      <a:pt x="99" y="165"/>
                    </a:cubicBezTo>
                    <a:cubicBezTo>
                      <a:pt x="99" y="164"/>
                      <a:pt x="100" y="165"/>
                      <a:pt x="100" y="166"/>
                    </a:cubicBezTo>
                    <a:cubicBezTo>
                      <a:pt x="100" y="166"/>
                      <a:pt x="100" y="166"/>
                      <a:pt x="100" y="166"/>
                    </a:cubicBezTo>
                    <a:cubicBezTo>
                      <a:pt x="100" y="166"/>
                      <a:pt x="100" y="166"/>
                      <a:pt x="100" y="167"/>
                    </a:cubicBezTo>
                    <a:cubicBezTo>
                      <a:pt x="100" y="167"/>
                      <a:pt x="100" y="167"/>
                      <a:pt x="100" y="167"/>
                    </a:cubicBezTo>
                    <a:cubicBezTo>
                      <a:pt x="99" y="167"/>
                      <a:pt x="99" y="169"/>
                      <a:pt x="99" y="169"/>
                    </a:cubicBezTo>
                    <a:cubicBezTo>
                      <a:pt x="99" y="169"/>
                      <a:pt x="100" y="169"/>
                      <a:pt x="100" y="169"/>
                    </a:cubicBezTo>
                    <a:cubicBezTo>
                      <a:pt x="100" y="170"/>
                      <a:pt x="99" y="169"/>
                      <a:pt x="99" y="170"/>
                    </a:cubicBezTo>
                    <a:cubicBezTo>
                      <a:pt x="101" y="171"/>
                      <a:pt x="101" y="171"/>
                      <a:pt x="101" y="171"/>
                    </a:cubicBezTo>
                    <a:cubicBezTo>
                      <a:pt x="101" y="171"/>
                      <a:pt x="100" y="172"/>
                      <a:pt x="100" y="171"/>
                    </a:cubicBezTo>
                    <a:cubicBezTo>
                      <a:pt x="100" y="172"/>
                      <a:pt x="101" y="173"/>
                      <a:pt x="102" y="174"/>
                    </a:cubicBezTo>
                    <a:cubicBezTo>
                      <a:pt x="102" y="174"/>
                      <a:pt x="102" y="175"/>
                      <a:pt x="102" y="176"/>
                    </a:cubicBezTo>
                    <a:cubicBezTo>
                      <a:pt x="102" y="176"/>
                      <a:pt x="102" y="175"/>
                      <a:pt x="102" y="175"/>
                    </a:cubicBezTo>
                    <a:cubicBezTo>
                      <a:pt x="101" y="176"/>
                      <a:pt x="101" y="176"/>
                      <a:pt x="101" y="176"/>
                    </a:cubicBezTo>
                    <a:cubicBezTo>
                      <a:pt x="101" y="175"/>
                      <a:pt x="101" y="176"/>
                      <a:pt x="100" y="176"/>
                    </a:cubicBezTo>
                    <a:cubicBezTo>
                      <a:pt x="101" y="176"/>
                      <a:pt x="100" y="178"/>
                      <a:pt x="100" y="179"/>
                    </a:cubicBezTo>
                    <a:cubicBezTo>
                      <a:pt x="101" y="178"/>
                      <a:pt x="101" y="180"/>
                      <a:pt x="102" y="180"/>
                    </a:cubicBezTo>
                    <a:cubicBezTo>
                      <a:pt x="102" y="181"/>
                      <a:pt x="101" y="180"/>
                      <a:pt x="101" y="181"/>
                    </a:cubicBezTo>
                    <a:cubicBezTo>
                      <a:pt x="101" y="182"/>
                      <a:pt x="101" y="183"/>
                      <a:pt x="101" y="184"/>
                    </a:cubicBezTo>
                    <a:cubicBezTo>
                      <a:pt x="101" y="184"/>
                      <a:pt x="101" y="184"/>
                      <a:pt x="101" y="184"/>
                    </a:cubicBezTo>
                    <a:cubicBezTo>
                      <a:pt x="102" y="185"/>
                      <a:pt x="101" y="186"/>
                      <a:pt x="102" y="187"/>
                    </a:cubicBezTo>
                    <a:cubicBezTo>
                      <a:pt x="102" y="187"/>
                      <a:pt x="102" y="187"/>
                      <a:pt x="102" y="187"/>
                    </a:cubicBezTo>
                    <a:cubicBezTo>
                      <a:pt x="102" y="188"/>
                      <a:pt x="103" y="187"/>
                      <a:pt x="102" y="188"/>
                    </a:cubicBezTo>
                    <a:cubicBezTo>
                      <a:pt x="102" y="188"/>
                      <a:pt x="102" y="188"/>
                      <a:pt x="102" y="188"/>
                    </a:cubicBezTo>
                    <a:cubicBezTo>
                      <a:pt x="102" y="189"/>
                      <a:pt x="102" y="190"/>
                      <a:pt x="102" y="190"/>
                    </a:cubicBezTo>
                    <a:cubicBezTo>
                      <a:pt x="102" y="191"/>
                      <a:pt x="102" y="190"/>
                      <a:pt x="102" y="190"/>
                    </a:cubicBezTo>
                    <a:cubicBezTo>
                      <a:pt x="102" y="191"/>
                      <a:pt x="102" y="192"/>
                      <a:pt x="103" y="192"/>
                    </a:cubicBezTo>
                    <a:cubicBezTo>
                      <a:pt x="103" y="193"/>
                      <a:pt x="102" y="192"/>
                      <a:pt x="102" y="192"/>
                    </a:cubicBezTo>
                    <a:cubicBezTo>
                      <a:pt x="102" y="193"/>
                      <a:pt x="103" y="193"/>
                      <a:pt x="103" y="194"/>
                    </a:cubicBezTo>
                    <a:cubicBezTo>
                      <a:pt x="103" y="194"/>
                      <a:pt x="102" y="194"/>
                      <a:pt x="102" y="194"/>
                    </a:cubicBezTo>
                    <a:cubicBezTo>
                      <a:pt x="103" y="194"/>
                      <a:pt x="103" y="196"/>
                      <a:pt x="103" y="196"/>
                    </a:cubicBezTo>
                    <a:cubicBezTo>
                      <a:pt x="103" y="196"/>
                      <a:pt x="103" y="196"/>
                      <a:pt x="102" y="197"/>
                    </a:cubicBezTo>
                    <a:cubicBezTo>
                      <a:pt x="103" y="201"/>
                      <a:pt x="103" y="204"/>
                      <a:pt x="104" y="208"/>
                    </a:cubicBezTo>
                    <a:cubicBezTo>
                      <a:pt x="103" y="209"/>
                      <a:pt x="103" y="207"/>
                      <a:pt x="103" y="208"/>
                    </a:cubicBezTo>
                    <a:cubicBezTo>
                      <a:pt x="103" y="208"/>
                      <a:pt x="103" y="208"/>
                      <a:pt x="103" y="210"/>
                    </a:cubicBezTo>
                    <a:cubicBezTo>
                      <a:pt x="103" y="210"/>
                      <a:pt x="103" y="210"/>
                      <a:pt x="103" y="210"/>
                    </a:cubicBezTo>
                    <a:cubicBezTo>
                      <a:pt x="103" y="210"/>
                      <a:pt x="103" y="210"/>
                      <a:pt x="103" y="211"/>
                    </a:cubicBezTo>
                    <a:cubicBezTo>
                      <a:pt x="103" y="211"/>
                      <a:pt x="103" y="211"/>
                      <a:pt x="103" y="211"/>
                    </a:cubicBezTo>
                    <a:cubicBezTo>
                      <a:pt x="104" y="211"/>
                      <a:pt x="103" y="212"/>
                      <a:pt x="104" y="212"/>
                    </a:cubicBezTo>
                    <a:cubicBezTo>
                      <a:pt x="103" y="213"/>
                      <a:pt x="103" y="213"/>
                      <a:pt x="103" y="213"/>
                    </a:cubicBezTo>
                    <a:cubicBezTo>
                      <a:pt x="104" y="213"/>
                      <a:pt x="103" y="214"/>
                      <a:pt x="104" y="214"/>
                    </a:cubicBezTo>
                    <a:cubicBezTo>
                      <a:pt x="103" y="214"/>
                      <a:pt x="103" y="214"/>
                      <a:pt x="103" y="214"/>
                    </a:cubicBezTo>
                    <a:cubicBezTo>
                      <a:pt x="103" y="215"/>
                      <a:pt x="104" y="216"/>
                      <a:pt x="104" y="217"/>
                    </a:cubicBezTo>
                    <a:cubicBezTo>
                      <a:pt x="104" y="217"/>
                      <a:pt x="104" y="218"/>
                      <a:pt x="105" y="218"/>
                    </a:cubicBezTo>
                    <a:cubicBezTo>
                      <a:pt x="105" y="218"/>
                      <a:pt x="104" y="218"/>
                      <a:pt x="104" y="218"/>
                    </a:cubicBezTo>
                    <a:cubicBezTo>
                      <a:pt x="105" y="221"/>
                      <a:pt x="105" y="224"/>
                      <a:pt x="106" y="227"/>
                    </a:cubicBezTo>
                    <a:cubicBezTo>
                      <a:pt x="106" y="227"/>
                      <a:pt x="105" y="227"/>
                      <a:pt x="105" y="227"/>
                    </a:cubicBezTo>
                    <a:cubicBezTo>
                      <a:pt x="106" y="229"/>
                      <a:pt x="105" y="230"/>
                      <a:pt x="106" y="231"/>
                    </a:cubicBezTo>
                    <a:cubicBezTo>
                      <a:pt x="107" y="232"/>
                      <a:pt x="107" y="232"/>
                      <a:pt x="107" y="232"/>
                    </a:cubicBezTo>
                    <a:cubicBezTo>
                      <a:pt x="107" y="232"/>
                      <a:pt x="106" y="232"/>
                      <a:pt x="106" y="233"/>
                    </a:cubicBezTo>
                    <a:cubicBezTo>
                      <a:pt x="107" y="233"/>
                      <a:pt x="106" y="234"/>
                      <a:pt x="107" y="234"/>
                    </a:cubicBezTo>
                    <a:cubicBezTo>
                      <a:pt x="107" y="234"/>
                      <a:pt x="107" y="234"/>
                      <a:pt x="106" y="234"/>
                    </a:cubicBezTo>
                    <a:cubicBezTo>
                      <a:pt x="106" y="235"/>
                      <a:pt x="107" y="236"/>
                      <a:pt x="107" y="236"/>
                    </a:cubicBezTo>
                    <a:cubicBezTo>
                      <a:pt x="107" y="236"/>
                      <a:pt x="107" y="236"/>
                      <a:pt x="107" y="236"/>
                    </a:cubicBezTo>
                    <a:cubicBezTo>
                      <a:pt x="106" y="240"/>
                      <a:pt x="106" y="245"/>
                      <a:pt x="107" y="248"/>
                    </a:cubicBezTo>
                    <a:cubicBezTo>
                      <a:pt x="108" y="249"/>
                      <a:pt x="107" y="248"/>
                      <a:pt x="107" y="249"/>
                    </a:cubicBezTo>
                    <a:cubicBezTo>
                      <a:pt x="108" y="252"/>
                      <a:pt x="107" y="256"/>
                      <a:pt x="108" y="258"/>
                    </a:cubicBezTo>
                    <a:cubicBezTo>
                      <a:pt x="109" y="260"/>
                      <a:pt x="111" y="261"/>
                      <a:pt x="111" y="261"/>
                    </a:cubicBezTo>
                    <a:close/>
                    <a:moveTo>
                      <a:pt x="110" y="261"/>
                    </a:moveTo>
                    <a:cubicBezTo>
                      <a:pt x="110" y="260"/>
                      <a:pt x="110" y="260"/>
                      <a:pt x="109" y="260"/>
                    </a:cubicBezTo>
                    <a:cubicBezTo>
                      <a:pt x="109" y="260"/>
                      <a:pt x="110" y="260"/>
                      <a:pt x="110" y="261"/>
                    </a:cubicBezTo>
                    <a:close/>
                    <a:moveTo>
                      <a:pt x="126" y="261"/>
                    </a:moveTo>
                    <a:cubicBezTo>
                      <a:pt x="126" y="261"/>
                      <a:pt x="126" y="261"/>
                      <a:pt x="127" y="261"/>
                    </a:cubicBezTo>
                    <a:cubicBezTo>
                      <a:pt x="127" y="261"/>
                      <a:pt x="126" y="260"/>
                      <a:pt x="126" y="261"/>
                    </a:cubicBezTo>
                    <a:cubicBezTo>
                      <a:pt x="126" y="261"/>
                      <a:pt x="126" y="261"/>
                      <a:pt x="126" y="261"/>
                    </a:cubicBezTo>
                    <a:close/>
                    <a:moveTo>
                      <a:pt x="132" y="257"/>
                    </a:moveTo>
                    <a:cubicBezTo>
                      <a:pt x="133" y="259"/>
                      <a:pt x="133" y="259"/>
                      <a:pt x="133" y="259"/>
                    </a:cubicBezTo>
                    <a:cubicBezTo>
                      <a:pt x="130" y="261"/>
                      <a:pt x="130" y="261"/>
                      <a:pt x="130" y="261"/>
                    </a:cubicBezTo>
                    <a:cubicBezTo>
                      <a:pt x="129" y="261"/>
                      <a:pt x="129" y="261"/>
                      <a:pt x="129" y="261"/>
                    </a:cubicBezTo>
                    <a:cubicBezTo>
                      <a:pt x="129" y="261"/>
                      <a:pt x="130" y="261"/>
                      <a:pt x="130" y="261"/>
                    </a:cubicBezTo>
                    <a:cubicBezTo>
                      <a:pt x="133" y="259"/>
                      <a:pt x="133" y="259"/>
                      <a:pt x="133" y="259"/>
                    </a:cubicBezTo>
                    <a:cubicBezTo>
                      <a:pt x="132" y="257"/>
                      <a:pt x="132" y="257"/>
                      <a:pt x="132" y="257"/>
                    </a:cubicBezTo>
                    <a:cubicBezTo>
                      <a:pt x="132" y="257"/>
                      <a:pt x="132" y="256"/>
                      <a:pt x="132" y="256"/>
                    </a:cubicBezTo>
                    <a:lnTo>
                      <a:pt x="132" y="257"/>
                    </a:lnTo>
                    <a:close/>
                    <a:moveTo>
                      <a:pt x="133" y="252"/>
                    </a:moveTo>
                    <a:cubicBezTo>
                      <a:pt x="133" y="252"/>
                      <a:pt x="133" y="252"/>
                      <a:pt x="133" y="252"/>
                    </a:cubicBezTo>
                    <a:cubicBezTo>
                      <a:pt x="133" y="252"/>
                      <a:pt x="133" y="252"/>
                      <a:pt x="133" y="252"/>
                    </a:cubicBezTo>
                    <a:close/>
                    <a:moveTo>
                      <a:pt x="132" y="251"/>
                    </a:moveTo>
                    <a:cubicBezTo>
                      <a:pt x="132" y="251"/>
                      <a:pt x="132" y="252"/>
                      <a:pt x="132" y="252"/>
                    </a:cubicBezTo>
                    <a:cubicBezTo>
                      <a:pt x="132" y="252"/>
                      <a:pt x="132" y="251"/>
                      <a:pt x="132" y="251"/>
                    </a:cubicBezTo>
                    <a:close/>
                    <a:moveTo>
                      <a:pt x="132" y="242"/>
                    </a:moveTo>
                    <a:cubicBezTo>
                      <a:pt x="132" y="243"/>
                      <a:pt x="132" y="243"/>
                      <a:pt x="132" y="243"/>
                    </a:cubicBezTo>
                    <a:cubicBezTo>
                      <a:pt x="132" y="243"/>
                      <a:pt x="132" y="243"/>
                      <a:pt x="132" y="242"/>
                    </a:cubicBezTo>
                    <a:close/>
                    <a:moveTo>
                      <a:pt x="131" y="239"/>
                    </a:moveTo>
                    <a:cubicBezTo>
                      <a:pt x="131" y="239"/>
                      <a:pt x="131" y="239"/>
                      <a:pt x="131" y="239"/>
                    </a:cubicBezTo>
                    <a:cubicBezTo>
                      <a:pt x="131" y="239"/>
                      <a:pt x="131" y="239"/>
                      <a:pt x="131" y="239"/>
                    </a:cubicBezTo>
                    <a:close/>
                    <a:moveTo>
                      <a:pt x="122" y="167"/>
                    </a:moveTo>
                    <a:cubicBezTo>
                      <a:pt x="122" y="167"/>
                      <a:pt x="122" y="167"/>
                      <a:pt x="122" y="167"/>
                    </a:cubicBezTo>
                    <a:cubicBezTo>
                      <a:pt x="122" y="167"/>
                      <a:pt x="122" y="167"/>
                      <a:pt x="122" y="167"/>
                    </a:cubicBezTo>
                    <a:close/>
                    <a:moveTo>
                      <a:pt x="98" y="163"/>
                    </a:moveTo>
                    <a:cubicBezTo>
                      <a:pt x="98" y="163"/>
                      <a:pt x="98" y="163"/>
                      <a:pt x="98" y="163"/>
                    </a:cubicBezTo>
                    <a:cubicBezTo>
                      <a:pt x="98" y="163"/>
                      <a:pt x="97" y="163"/>
                      <a:pt x="98" y="163"/>
                    </a:cubicBezTo>
                    <a:close/>
                    <a:moveTo>
                      <a:pt x="101" y="180"/>
                    </a:moveTo>
                    <a:cubicBezTo>
                      <a:pt x="101" y="180"/>
                      <a:pt x="101" y="180"/>
                      <a:pt x="101" y="180"/>
                    </a:cubicBezTo>
                    <a:cubicBezTo>
                      <a:pt x="101" y="180"/>
                      <a:pt x="101" y="180"/>
                      <a:pt x="101" y="180"/>
                    </a:cubicBezTo>
                    <a:close/>
                    <a:moveTo>
                      <a:pt x="120" y="411"/>
                    </a:moveTo>
                    <a:cubicBezTo>
                      <a:pt x="121" y="411"/>
                      <a:pt x="120" y="411"/>
                      <a:pt x="121" y="410"/>
                    </a:cubicBezTo>
                    <a:cubicBezTo>
                      <a:pt x="120" y="410"/>
                      <a:pt x="120" y="410"/>
                      <a:pt x="120" y="411"/>
                    </a:cubicBezTo>
                    <a:close/>
                    <a:moveTo>
                      <a:pt x="123" y="411"/>
                    </a:moveTo>
                    <a:cubicBezTo>
                      <a:pt x="122" y="404"/>
                      <a:pt x="122" y="398"/>
                      <a:pt x="123" y="391"/>
                    </a:cubicBezTo>
                    <a:cubicBezTo>
                      <a:pt x="123" y="389"/>
                      <a:pt x="122" y="386"/>
                      <a:pt x="122" y="384"/>
                    </a:cubicBezTo>
                    <a:cubicBezTo>
                      <a:pt x="122" y="375"/>
                      <a:pt x="123" y="366"/>
                      <a:pt x="121" y="356"/>
                    </a:cubicBezTo>
                    <a:cubicBezTo>
                      <a:pt x="121" y="357"/>
                      <a:pt x="121" y="356"/>
                      <a:pt x="121" y="356"/>
                    </a:cubicBezTo>
                    <a:cubicBezTo>
                      <a:pt x="121" y="356"/>
                      <a:pt x="121" y="356"/>
                      <a:pt x="121" y="356"/>
                    </a:cubicBezTo>
                    <a:cubicBezTo>
                      <a:pt x="120" y="355"/>
                      <a:pt x="120" y="355"/>
                      <a:pt x="120" y="355"/>
                    </a:cubicBezTo>
                    <a:cubicBezTo>
                      <a:pt x="120" y="354"/>
                      <a:pt x="121" y="355"/>
                      <a:pt x="121" y="355"/>
                    </a:cubicBezTo>
                    <a:cubicBezTo>
                      <a:pt x="121" y="352"/>
                      <a:pt x="120" y="348"/>
                      <a:pt x="120" y="345"/>
                    </a:cubicBezTo>
                    <a:cubicBezTo>
                      <a:pt x="119" y="345"/>
                      <a:pt x="120" y="343"/>
                      <a:pt x="119" y="343"/>
                    </a:cubicBezTo>
                    <a:cubicBezTo>
                      <a:pt x="119" y="343"/>
                      <a:pt x="119" y="343"/>
                      <a:pt x="120" y="343"/>
                    </a:cubicBezTo>
                    <a:cubicBezTo>
                      <a:pt x="119" y="340"/>
                      <a:pt x="119" y="340"/>
                      <a:pt x="120" y="338"/>
                    </a:cubicBezTo>
                    <a:cubicBezTo>
                      <a:pt x="120" y="328"/>
                      <a:pt x="119" y="319"/>
                      <a:pt x="118" y="310"/>
                    </a:cubicBezTo>
                    <a:cubicBezTo>
                      <a:pt x="115" y="281"/>
                      <a:pt x="115" y="281"/>
                      <a:pt x="115" y="281"/>
                    </a:cubicBezTo>
                    <a:cubicBezTo>
                      <a:pt x="114" y="279"/>
                      <a:pt x="115" y="277"/>
                      <a:pt x="114" y="276"/>
                    </a:cubicBezTo>
                    <a:cubicBezTo>
                      <a:pt x="114" y="276"/>
                      <a:pt x="114" y="276"/>
                      <a:pt x="114" y="276"/>
                    </a:cubicBezTo>
                    <a:cubicBezTo>
                      <a:pt x="113" y="275"/>
                      <a:pt x="114" y="274"/>
                      <a:pt x="114" y="273"/>
                    </a:cubicBezTo>
                    <a:cubicBezTo>
                      <a:pt x="112" y="276"/>
                      <a:pt x="112" y="276"/>
                      <a:pt x="112" y="276"/>
                    </a:cubicBezTo>
                    <a:cubicBezTo>
                      <a:pt x="113" y="276"/>
                      <a:pt x="113" y="276"/>
                      <a:pt x="113" y="276"/>
                    </a:cubicBezTo>
                    <a:cubicBezTo>
                      <a:pt x="113" y="275"/>
                      <a:pt x="114" y="276"/>
                      <a:pt x="113" y="275"/>
                    </a:cubicBezTo>
                    <a:cubicBezTo>
                      <a:pt x="114" y="274"/>
                      <a:pt x="114" y="276"/>
                      <a:pt x="115" y="275"/>
                    </a:cubicBezTo>
                    <a:cubicBezTo>
                      <a:pt x="115" y="275"/>
                      <a:pt x="115" y="275"/>
                      <a:pt x="116" y="275"/>
                    </a:cubicBezTo>
                    <a:cubicBezTo>
                      <a:pt x="118" y="274"/>
                      <a:pt x="115" y="275"/>
                      <a:pt x="118" y="275"/>
                    </a:cubicBezTo>
                    <a:cubicBezTo>
                      <a:pt x="123" y="274"/>
                      <a:pt x="127" y="273"/>
                      <a:pt x="131" y="272"/>
                    </a:cubicBezTo>
                    <a:cubicBezTo>
                      <a:pt x="131" y="272"/>
                      <a:pt x="131" y="272"/>
                      <a:pt x="131" y="272"/>
                    </a:cubicBezTo>
                    <a:cubicBezTo>
                      <a:pt x="128" y="269"/>
                      <a:pt x="128" y="269"/>
                      <a:pt x="128" y="269"/>
                    </a:cubicBezTo>
                    <a:cubicBezTo>
                      <a:pt x="128" y="269"/>
                      <a:pt x="128" y="269"/>
                      <a:pt x="128" y="269"/>
                    </a:cubicBezTo>
                    <a:cubicBezTo>
                      <a:pt x="127" y="270"/>
                      <a:pt x="128" y="271"/>
                      <a:pt x="128" y="271"/>
                    </a:cubicBezTo>
                    <a:cubicBezTo>
                      <a:pt x="127" y="271"/>
                      <a:pt x="127" y="271"/>
                      <a:pt x="127" y="271"/>
                    </a:cubicBezTo>
                    <a:cubicBezTo>
                      <a:pt x="127" y="273"/>
                      <a:pt x="128" y="274"/>
                      <a:pt x="127" y="276"/>
                    </a:cubicBezTo>
                    <a:cubicBezTo>
                      <a:pt x="127" y="276"/>
                      <a:pt x="127" y="276"/>
                      <a:pt x="127" y="276"/>
                    </a:cubicBezTo>
                    <a:cubicBezTo>
                      <a:pt x="128" y="277"/>
                      <a:pt x="127" y="280"/>
                      <a:pt x="127" y="281"/>
                    </a:cubicBezTo>
                    <a:cubicBezTo>
                      <a:pt x="127" y="281"/>
                      <a:pt x="127" y="282"/>
                      <a:pt x="127" y="282"/>
                    </a:cubicBezTo>
                    <a:cubicBezTo>
                      <a:pt x="128" y="283"/>
                      <a:pt x="126" y="286"/>
                      <a:pt x="127" y="287"/>
                    </a:cubicBezTo>
                    <a:cubicBezTo>
                      <a:pt x="127" y="287"/>
                      <a:pt x="127" y="287"/>
                      <a:pt x="127" y="287"/>
                    </a:cubicBezTo>
                    <a:cubicBezTo>
                      <a:pt x="127" y="292"/>
                      <a:pt x="127" y="297"/>
                      <a:pt x="128" y="302"/>
                    </a:cubicBezTo>
                    <a:cubicBezTo>
                      <a:pt x="128" y="305"/>
                      <a:pt x="127" y="308"/>
                      <a:pt x="127" y="311"/>
                    </a:cubicBezTo>
                    <a:cubicBezTo>
                      <a:pt x="127" y="311"/>
                      <a:pt x="128" y="311"/>
                      <a:pt x="128" y="311"/>
                    </a:cubicBezTo>
                    <a:cubicBezTo>
                      <a:pt x="128" y="312"/>
                      <a:pt x="127" y="311"/>
                      <a:pt x="127" y="312"/>
                    </a:cubicBezTo>
                    <a:cubicBezTo>
                      <a:pt x="128" y="313"/>
                      <a:pt x="127" y="315"/>
                      <a:pt x="127" y="317"/>
                    </a:cubicBezTo>
                    <a:cubicBezTo>
                      <a:pt x="128" y="317"/>
                      <a:pt x="128" y="318"/>
                      <a:pt x="128" y="317"/>
                    </a:cubicBezTo>
                    <a:cubicBezTo>
                      <a:pt x="127" y="320"/>
                      <a:pt x="128" y="322"/>
                      <a:pt x="128" y="324"/>
                    </a:cubicBezTo>
                    <a:cubicBezTo>
                      <a:pt x="129" y="324"/>
                      <a:pt x="128" y="326"/>
                      <a:pt x="129" y="326"/>
                    </a:cubicBezTo>
                    <a:cubicBezTo>
                      <a:pt x="128" y="327"/>
                      <a:pt x="128" y="327"/>
                      <a:pt x="128" y="327"/>
                    </a:cubicBezTo>
                    <a:cubicBezTo>
                      <a:pt x="128" y="326"/>
                      <a:pt x="128" y="326"/>
                      <a:pt x="128" y="326"/>
                    </a:cubicBezTo>
                    <a:cubicBezTo>
                      <a:pt x="128" y="328"/>
                      <a:pt x="128" y="329"/>
                      <a:pt x="128" y="331"/>
                    </a:cubicBezTo>
                    <a:cubicBezTo>
                      <a:pt x="128" y="332"/>
                      <a:pt x="129" y="332"/>
                      <a:pt x="128" y="333"/>
                    </a:cubicBezTo>
                    <a:cubicBezTo>
                      <a:pt x="128" y="334"/>
                      <a:pt x="128" y="336"/>
                      <a:pt x="128" y="337"/>
                    </a:cubicBezTo>
                    <a:cubicBezTo>
                      <a:pt x="129" y="336"/>
                      <a:pt x="129" y="338"/>
                      <a:pt x="129" y="339"/>
                    </a:cubicBezTo>
                    <a:cubicBezTo>
                      <a:pt x="128" y="338"/>
                      <a:pt x="128" y="338"/>
                      <a:pt x="128" y="338"/>
                    </a:cubicBezTo>
                    <a:cubicBezTo>
                      <a:pt x="129" y="342"/>
                      <a:pt x="128" y="346"/>
                      <a:pt x="129" y="350"/>
                    </a:cubicBezTo>
                    <a:cubicBezTo>
                      <a:pt x="129" y="351"/>
                      <a:pt x="129" y="351"/>
                      <a:pt x="129" y="351"/>
                    </a:cubicBezTo>
                    <a:cubicBezTo>
                      <a:pt x="129" y="355"/>
                      <a:pt x="129" y="358"/>
                      <a:pt x="130" y="362"/>
                    </a:cubicBezTo>
                    <a:cubicBezTo>
                      <a:pt x="129" y="363"/>
                      <a:pt x="129" y="365"/>
                      <a:pt x="129" y="366"/>
                    </a:cubicBezTo>
                    <a:cubicBezTo>
                      <a:pt x="130" y="367"/>
                      <a:pt x="130" y="368"/>
                      <a:pt x="130" y="369"/>
                    </a:cubicBezTo>
                    <a:cubicBezTo>
                      <a:pt x="130" y="369"/>
                      <a:pt x="130" y="370"/>
                      <a:pt x="130" y="370"/>
                    </a:cubicBezTo>
                    <a:cubicBezTo>
                      <a:pt x="130" y="372"/>
                      <a:pt x="129" y="373"/>
                      <a:pt x="130" y="375"/>
                    </a:cubicBezTo>
                    <a:cubicBezTo>
                      <a:pt x="129" y="375"/>
                      <a:pt x="129" y="375"/>
                      <a:pt x="129" y="375"/>
                    </a:cubicBezTo>
                    <a:cubicBezTo>
                      <a:pt x="130" y="376"/>
                      <a:pt x="131" y="378"/>
                      <a:pt x="130" y="380"/>
                    </a:cubicBezTo>
                    <a:cubicBezTo>
                      <a:pt x="130" y="380"/>
                      <a:pt x="131" y="382"/>
                      <a:pt x="131" y="381"/>
                    </a:cubicBezTo>
                    <a:cubicBezTo>
                      <a:pt x="131" y="382"/>
                      <a:pt x="130" y="381"/>
                      <a:pt x="131" y="382"/>
                    </a:cubicBezTo>
                    <a:cubicBezTo>
                      <a:pt x="130" y="382"/>
                      <a:pt x="130" y="382"/>
                      <a:pt x="130" y="382"/>
                    </a:cubicBezTo>
                    <a:cubicBezTo>
                      <a:pt x="130" y="385"/>
                      <a:pt x="130" y="388"/>
                      <a:pt x="131" y="391"/>
                    </a:cubicBezTo>
                    <a:cubicBezTo>
                      <a:pt x="130" y="392"/>
                      <a:pt x="131" y="395"/>
                      <a:pt x="131" y="397"/>
                    </a:cubicBezTo>
                    <a:cubicBezTo>
                      <a:pt x="131" y="398"/>
                      <a:pt x="130" y="400"/>
                      <a:pt x="131" y="401"/>
                    </a:cubicBezTo>
                    <a:cubicBezTo>
                      <a:pt x="131" y="401"/>
                      <a:pt x="131" y="401"/>
                      <a:pt x="131" y="401"/>
                    </a:cubicBezTo>
                    <a:cubicBezTo>
                      <a:pt x="131" y="402"/>
                      <a:pt x="131" y="404"/>
                      <a:pt x="131" y="406"/>
                    </a:cubicBezTo>
                    <a:cubicBezTo>
                      <a:pt x="131" y="407"/>
                      <a:pt x="131" y="407"/>
                      <a:pt x="132" y="408"/>
                    </a:cubicBezTo>
                    <a:cubicBezTo>
                      <a:pt x="131" y="408"/>
                      <a:pt x="131" y="408"/>
                      <a:pt x="131" y="408"/>
                    </a:cubicBezTo>
                    <a:cubicBezTo>
                      <a:pt x="131" y="409"/>
                      <a:pt x="132" y="410"/>
                      <a:pt x="133" y="410"/>
                    </a:cubicBezTo>
                    <a:cubicBezTo>
                      <a:pt x="132" y="410"/>
                      <a:pt x="132" y="410"/>
                      <a:pt x="132" y="411"/>
                    </a:cubicBezTo>
                    <a:cubicBezTo>
                      <a:pt x="132" y="411"/>
                      <a:pt x="132" y="411"/>
                      <a:pt x="132" y="411"/>
                    </a:cubicBezTo>
                    <a:cubicBezTo>
                      <a:pt x="132" y="411"/>
                      <a:pt x="132" y="411"/>
                      <a:pt x="132" y="410"/>
                    </a:cubicBezTo>
                    <a:cubicBezTo>
                      <a:pt x="132" y="410"/>
                      <a:pt x="132" y="410"/>
                      <a:pt x="132" y="410"/>
                    </a:cubicBezTo>
                    <a:cubicBezTo>
                      <a:pt x="132" y="411"/>
                      <a:pt x="132" y="411"/>
                      <a:pt x="132" y="411"/>
                    </a:cubicBezTo>
                    <a:cubicBezTo>
                      <a:pt x="132" y="410"/>
                      <a:pt x="131" y="410"/>
                      <a:pt x="131" y="410"/>
                    </a:cubicBezTo>
                    <a:cubicBezTo>
                      <a:pt x="131" y="410"/>
                      <a:pt x="131" y="410"/>
                      <a:pt x="131" y="411"/>
                    </a:cubicBezTo>
                    <a:cubicBezTo>
                      <a:pt x="132" y="409"/>
                      <a:pt x="132" y="409"/>
                      <a:pt x="132" y="409"/>
                    </a:cubicBezTo>
                    <a:cubicBezTo>
                      <a:pt x="132" y="409"/>
                      <a:pt x="131" y="410"/>
                      <a:pt x="130" y="410"/>
                    </a:cubicBezTo>
                    <a:cubicBezTo>
                      <a:pt x="129" y="409"/>
                      <a:pt x="128" y="410"/>
                      <a:pt x="128" y="410"/>
                    </a:cubicBezTo>
                    <a:cubicBezTo>
                      <a:pt x="128" y="410"/>
                      <a:pt x="128" y="410"/>
                      <a:pt x="128" y="410"/>
                    </a:cubicBezTo>
                    <a:cubicBezTo>
                      <a:pt x="127" y="410"/>
                      <a:pt x="127" y="410"/>
                      <a:pt x="126" y="410"/>
                    </a:cubicBezTo>
                    <a:cubicBezTo>
                      <a:pt x="126" y="410"/>
                      <a:pt x="127" y="410"/>
                      <a:pt x="127" y="410"/>
                    </a:cubicBezTo>
                    <a:cubicBezTo>
                      <a:pt x="127" y="411"/>
                      <a:pt x="126" y="411"/>
                      <a:pt x="126" y="411"/>
                    </a:cubicBezTo>
                    <a:cubicBezTo>
                      <a:pt x="126" y="411"/>
                      <a:pt x="126" y="411"/>
                      <a:pt x="127" y="411"/>
                    </a:cubicBezTo>
                    <a:cubicBezTo>
                      <a:pt x="127" y="411"/>
                      <a:pt x="125" y="412"/>
                      <a:pt x="125" y="411"/>
                    </a:cubicBezTo>
                    <a:cubicBezTo>
                      <a:pt x="125" y="411"/>
                      <a:pt x="126" y="410"/>
                      <a:pt x="125" y="410"/>
                    </a:cubicBezTo>
                    <a:cubicBezTo>
                      <a:pt x="123" y="412"/>
                      <a:pt x="123" y="412"/>
                      <a:pt x="123" y="412"/>
                    </a:cubicBezTo>
                    <a:cubicBezTo>
                      <a:pt x="124" y="411"/>
                      <a:pt x="124" y="411"/>
                      <a:pt x="124" y="412"/>
                    </a:cubicBezTo>
                    <a:cubicBezTo>
                      <a:pt x="125" y="412"/>
                      <a:pt x="125" y="412"/>
                      <a:pt x="125" y="412"/>
                    </a:cubicBezTo>
                    <a:cubicBezTo>
                      <a:pt x="125" y="412"/>
                      <a:pt x="125" y="412"/>
                      <a:pt x="125" y="412"/>
                    </a:cubicBezTo>
                    <a:cubicBezTo>
                      <a:pt x="126" y="412"/>
                      <a:pt x="127" y="412"/>
                      <a:pt x="129" y="412"/>
                    </a:cubicBezTo>
                    <a:cubicBezTo>
                      <a:pt x="128" y="411"/>
                      <a:pt x="128" y="411"/>
                      <a:pt x="128" y="411"/>
                    </a:cubicBezTo>
                    <a:cubicBezTo>
                      <a:pt x="129" y="411"/>
                      <a:pt x="130" y="410"/>
                      <a:pt x="131" y="411"/>
                    </a:cubicBezTo>
                    <a:cubicBezTo>
                      <a:pt x="130" y="411"/>
                      <a:pt x="131" y="411"/>
                      <a:pt x="131" y="412"/>
                    </a:cubicBezTo>
                    <a:cubicBezTo>
                      <a:pt x="131" y="412"/>
                      <a:pt x="131" y="411"/>
                      <a:pt x="131" y="411"/>
                    </a:cubicBezTo>
                    <a:cubicBezTo>
                      <a:pt x="131" y="412"/>
                      <a:pt x="131" y="412"/>
                      <a:pt x="131" y="412"/>
                    </a:cubicBezTo>
                    <a:cubicBezTo>
                      <a:pt x="131" y="412"/>
                      <a:pt x="132" y="412"/>
                      <a:pt x="133" y="411"/>
                    </a:cubicBezTo>
                    <a:cubicBezTo>
                      <a:pt x="133" y="411"/>
                      <a:pt x="133" y="411"/>
                      <a:pt x="133" y="411"/>
                    </a:cubicBezTo>
                    <a:cubicBezTo>
                      <a:pt x="133" y="411"/>
                      <a:pt x="133" y="411"/>
                      <a:pt x="133" y="411"/>
                    </a:cubicBezTo>
                    <a:cubicBezTo>
                      <a:pt x="133" y="410"/>
                      <a:pt x="133" y="410"/>
                      <a:pt x="133" y="409"/>
                    </a:cubicBezTo>
                    <a:cubicBezTo>
                      <a:pt x="134" y="410"/>
                      <a:pt x="134" y="410"/>
                      <a:pt x="134" y="410"/>
                    </a:cubicBezTo>
                    <a:cubicBezTo>
                      <a:pt x="134" y="408"/>
                      <a:pt x="133" y="410"/>
                      <a:pt x="133" y="409"/>
                    </a:cubicBezTo>
                    <a:cubicBezTo>
                      <a:pt x="133" y="408"/>
                      <a:pt x="134" y="409"/>
                      <a:pt x="134" y="408"/>
                    </a:cubicBezTo>
                    <a:cubicBezTo>
                      <a:pt x="134" y="407"/>
                      <a:pt x="134" y="404"/>
                      <a:pt x="134" y="403"/>
                    </a:cubicBezTo>
                    <a:cubicBezTo>
                      <a:pt x="134" y="402"/>
                      <a:pt x="134" y="401"/>
                      <a:pt x="133" y="400"/>
                    </a:cubicBezTo>
                    <a:cubicBezTo>
                      <a:pt x="133" y="399"/>
                      <a:pt x="134" y="400"/>
                      <a:pt x="134" y="399"/>
                    </a:cubicBezTo>
                    <a:cubicBezTo>
                      <a:pt x="135" y="399"/>
                      <a:pt x="135" y="398"/>
                      <a:pt x="136" y="399"/>
                    </a:cubicBezTo>
                    <a:cubicBezTo>
                      <a:pt x="135" y="399"/>
                      <a:pt x="136" y="398"/>
                      <a:pt x="136" y="398"/>
                    </a:cubicBezTo>
                    <a:cubicBezTo>
                      <a:pt x="136" y="397"/>
                      <a:pt x="136" y="398"/>
                      <a:pt x="136" y="397"/>
                    </a:cubicBezTo>
                    <a:cubicBezTo>
                      <a:pt x="136" y="397"/>
                      <a:pt x="135" y="398"/>
                      <a:pt x="135" y="398"/>
                    </a:cubicBezTo>
                    <a:cubicBezTo>
                      <a:pt x="134" y="399"/>
                      <a:pt x="135" y="396"/>
                      <a:pt x="134" y="397"/>
                    </a:cubicBezTo>
                    <a:cubicBezTo>
                      <a:pt x="134" y="396"/>
                      <a:pt x="134" y="394"/>
                      <a:pt x="134" y="393"/>
                    </a:cubicBezTo>
                    <a:cubicBezTo>
                      <a:pt x="134" y="393"/>
                      <a:pt x="135" y="393"/>
                      <a:pt x="135" y="393"/>
                    </a:cubicBezTo>
                    <a:cubicBezTo>
                      <a:pt x="134" y="392"/>
                      <a:pt x="134" y="391"/>
                      <a:pt x="134" y="390"/>
                    </a:cubicBezTo>
                    <a:cubicBezTo>
                      <a:pt x="134" y="390"/>
                      <a:pt x="134" y="390"/>
                      <a:pt x="133" y="390"/>
                    </a:cubicBezTo>
                    <a:cubicBezTo>
                      <a:pt x="133" y="390"/>
                      <a:pt x="133" y="389"/>
                      <a:pt x="133" y="389"/>
                    </a:cubicBezTo>
                    <a:cubicBezTo>
                      <a:pt x="133" y="389"/>
                      <a:pt x="134" y="389"/>
                      <a:pt x="134" y="388"/>
                    </a:cubicBezTo>
                    <a:cubicBezTo>
                      <a:pt x="135" y="388"/>
                      <a:pt x="134" y="390"/>
                      <a:pt x="135" y="389"/>
                    </a:cubicBezTo>
                    <a:cubicBezTo>
                      <a:pt x="136" y="390"/>
                      <a:pt x="136" y="392"/>
                      <a:pt x="135" y="392"/>
                    </a:cubicBezTo>
                    <a:cubicBezTo>
                      <a:pt x="136" y="393"/>
                      <a:pt x="135" y="391"/>
                      <a:pt x="136" y="392"/>
                    </a:cubicBezTo>
                    <a:cubicBezTo>
                      <a:pt x="136" y="391"/>
                      <a:pt x="136" y="390"/>
                      <a:pt x="136" y="389"/>
                    </a:cubicBezTo>
                    <a:cubicBezTo>
                      <a:pt x="135" y="389"/>
                      <a:pt x="135" y="389"/>
                      <a:pt x="135" y="389"/>
                    </a:cubicBezTo>
                    <a:cubicBezTo>
                      <a:pt x="134" y="387"/>
                      <a:pt x="135" y="387"/>
                      <a:pt x="135" y="387"/>
                    </a:cubicBezTo>
                    <a:cubicBezTo>
                      <a:pt x="136" y="387"/>
                      <a:pt x="136" y="387"/>
                      <a:pt x="136" y="387"/>
                    </a:cubicBezTo>
                    <a:cubicBezTo>
                      <a:pt x="136" y="386"/>
                      <a:pt x="135" y="386"/>
                      <a:pt x="135" y="385"/>
                    </a:cubicBezTo>
                    <a:cubicBezTo>
                      <a:pt x="136" y="385"/>
                      <a:pt x="136" y="387"/>
                      <a:pt x="136" y="387"/>
                    </a:cubicBezTo>
                    <a:cubicBezTo>
                      <a:pt x="137" y="386"/>
                      <a:pt x="137" y="386"/>
                      <a:pt x="137" y="386"/>
                    </a:cubicBezTo>
                    <a:cubicBezTo>
                      <a:pt x="137" y="385"/>
                      <a:pt x="136" y="386"/>
                      <a:pt x="136" y="384"/>
                    </a:cubicBezTo>
                    <a:cubicBezTo>
                      <a:pt x="137" y="385"/>
                      <a:pt x="137" y="385"/>
                      <a:pt x="137" y="385"/>
                    </a:cubicBezTo>
                    <a:cubicBezTo>
                      <a:pt x="136" y="384"/>
                      <a:pt x="136" y="384"/>
                      <a:pt x="136" y="384"/>
                    </a:cubicBezTo>
                    <a:cubicBezTo>
                      <a:pt x="136" y="384"/>
                      <a:pt x="135" y="384"/>
                      <a:pt x="136" y="385"/>
                    </a:cubicBezTo>
                    <a:cubicBezTo>
                      <a:pt x="135" y="384"/>
                      <a:pt x="135" y="384"/>
                      <a:pt x="135" y="383"/>
                    </a:cubicBezTo>
                    <a:cubicBezTo>
                      <a:pt x="135" y="382"/>
                      <a:pt x="135" y="383"/>
                      <a:pt x="135" y="383"/>
                    </a:cubicBezTo>
                    <a:cubicBezTo>
                      <a:pt x="134" y="383"/>
                      <a:pt x="134" y="383"/>
                      <a:pt x="134" y="382"/>
                    </a:cubicBezTo>
                    <a:cubicBezTo>
                      <a:pt x="134" y="381"/>
                      <a:pt x="135" y="381"/>
                      <a:pt x="135" y="381"/>
                    </a:cubicBezTo>
                    <a:cubicBezTo>
                      <a:pt x="135" y="381"/>
                      <a:pt x="135" y="382"/>
                      <a:pt x="135" y="382"/>
                    </a:cubicBezTo>
                    <a:cubicBezTo>
                      <a:pt x="135" y="383"/>
                      <a:pt x="136" y="381"/>
                      <a:pt x="136" y="382"/>
                    </a:cubicBezTo>
                    <a:cubicBezTo>
                      <a:pt x="137" y="381"/>
                      <a:pt x="136" y="381"/>
                      <a:pt x="136" y="380"/>
                    </a:cubicBezTo>
                    <a:cubicBezTo>
                      <a:pt x="136" y="381"/>
                      <a:pt x="135" y="381"/>
                      <a:pt x="135" y="381"/>
                    </a:cubicBezTo>
                    <a:cubicBezTo>
                      <a:pt x="134" y="379"/>
                      <a:pt x="136" y="380"/>
                      <a:pt x="136" y="378"/>
                    </a:cubicBezTo>
                    <a:cubicBezTo>
                      <a:pt x="135" y="379"/>
                      <a:pt x="135" y="376"/>
                      <a:pt x="133" y="377"/>
                    </a:cubicBezTo>
                    <a:cubicBezTo>
                      <a:pt x="133" y="377"/>
                      <a:pt x="133" y="376"/>
                      <a:pt x="133" y="376"/>
                    </a:cubicBezTo>
                    <a:cubicBezTo>
                      <a:pt x="134" y="376"/>
                      <a:pt x="134" y="375"/>
                      <a:pt x="134" y="376"/>
                    </a:cubicBezTo>
                    <a:cubicBezTo>
                      <a:pt x="134" y="375"/>
                      <a:pt x="134" y="375"/>
                      <a:pt x="134" y="375"/>
                    </a:cubicBezTo>
                    <a:cubicBezTo>
                      <a:pt x="135" y="376"/>
                      <a:pt x="135" y="376"/>
                      <a:pt x="135" y="376"/>
                    </a:cubicBezTo>
                    <a:cubicBezTo>
                      <a:pt x="136" y="376"/>
                      <a:pt x="136" y="375"/>
                      <a:pt x="136" y="374"/>
                    </a:cubicBezTo>
                    <a:cubicBezTo>
                      <a:pt x="136" y="373"/>
                      <a:pt x="136" y="374"/>
                      <a:pt x="135" y="373"/>
                    </a:cubicBezTo>
                    <a:cubicBezTo>
                      <a:pt x="136" y="374"/>
                      <a:pt x="136" y="373"/>
                      <a:pt x="136" y="373"/>
                    </a:cubicBezTo>
                    <a:cubicBezTo>
                      <a:pt x="136" y="374"/>
                      <a:pt x="135" y="373"/>
                      <a:pt x="135" y="372"/>
                    </a:cubicBezTo>
                    <a:cubicBezTo>
                      <a:pt x="135" y="371"/>
                      <a:pt x="136" y="371"/>
                      <a:pt x="136" y="371"/>
                    </a:cubicBezTo>
                    <a:cubicBezTo>
                      <a:pt x="136" y="372"/>
                      <a:pt x="136" y="372"/>
                      <a:pt x="136" y="372"/>
                    </a:cubicBezTo>
                    <a:cubicBezTo>
                      <a:pt x="136" y="371"/>
                      <a:pt x="137" y="371"/>
                      <a:pt x="136" y="371"/>
                    </a:cubicBezTo>
                    <a:cubicBezTo>
                      <a:pt x="136" y="371"/>
                      <a:pt x="135" y="370"/>
                      <a:pt x="135" y="370"/>
                    </a:cubicBezTo>
                    <a:cubicBezTo>
                      <a:pt x="135" y="369"/>
                      <a:pt x="135" y="369"/>
                      <a:pt x="135" y="369"/>
                    </a:cubicBezTo>
                    <a:cubicBezTo>
                      <a:pt x="136" y="370"/>
                      <a:pt x="136" y="370"/>
                      <a:pt x="136" y="370"/>
                    </a:cubicBezTo>
                    <a:cubicBezTo>
                      <a:pt x="135" y="369"/>
                      <a:pt x="137" y="369"/>
                      <a:pt x="136" y="368"/>
                    </a:cubicBezTo>
                    <a:cubicBezTo>
                      <a:pt x="136" y="368"/>
                      <a:pt x="136" y="368"/>
                      <a:pt x="136" y="368"/>
                    </a:cubicBezTo>
                    <a:cubicBezTo>
                      <a:pt x="136" y="368"/>
                      <a:pt x="136" y="368"/>
                      <a:pt x="136" y="368"/>
                    </a:cubicBezTo>
                    <a:cubicBezTo>
                      <a:pt x="136" y="368"/>
                      <a:pt x="136" y="367"/>
                      <a:pt x="136" y="367"/>
                    </a:cubicBezTo>
                    <a:cubicBezTo>
                      <a:pt x="136" y="367"/>
                      <a:pt x="136" y="367"/>
                      <a:pt x="136" y="367"/>
                    </a:cubicBezTo>
                    <a:cubicBezTo>
                      <a:pt x="136" y="366"/>
                      <a:pt x="135" y="366"/>
                      <a:pt x="136" y="365"/>
                    </a:cubicBezTo>
                    <a:cubicBezTo>
                      <a:pt x="135" y="365"/>
                      <a:pt x="136" y="366"/>
                      <a:pt x="136" y="366"/>
                    </a:cubicBezTo>
                    <a:cubicBezTo>
                      <a:pt x="135" y="367"/>
                      <a:pt x="135" y="366"/>
                      <a:pt x="135" y="365"/>
                    </a:cubicBezTo>
                    <a:cubicBezTo>
                      <a:pt x="136" y="365"/>
                      <a:pt x="135" y="364"/>
                      <a:pt x="135" y="364"/>
                    </a:cubicBezTo>
                    <a:cubicBezTo>
                      <a:pt x="135" y="363"/>
                      <a:pt x="135" y="363"/>
                      <a:pt x="136" y="363"/>
                    </a:cubicBezTo>
                    <a:cubicBezTo>
                      <a:pt x="135" y="362"/>
                      <a:pt x="135" y="362"/>
                      <a:pt x="135" y="362"/>
                    </a:cubicBezTo>
                    <a:cubicBezTo>
                      <a:pt x="136" y="362"/>
                      <a:pt x="135" y="361"/>
                      <a:pt x="135" y="361"/>
                    </a:cubicBezTo>
                    <a:cubicBezTo>
                      <a:pt x="135" y="361"/>
                      <a:pt x="136" y="361"/>
                      <a:pt x="136" y="360"/>
                    </a:cubicBezTo>
                    <a:cubicBezTo>
                      <a:pt x="135" y="361"/>
                      <a:pt x="135" y="359"/>
                      <a:pt x="134" y="360"/>
                    </a:cubicBezTo>
                    <a:cubicBezTo>
                      <a:pt x="135" y="358"/>
                      <a:pt x="135" y="360"/>
                      <a:pt x="136" y="359"/>
                    </a:cubicBezTo>
                    <a:cubicBezTo>
                      <a:pt x="135" y="359"/>
                      <a:pt x="136" y="358"/>
                      <a:pt x="136" y="358"/>
                    </a:cubicBezTo>
                    <a:cubicBezTo>
                      <a:pt x="135" y="359"/>
                      <a:pt x="135" y="358"/>
                      <a:pt x="135" y="357"/>
                    </a:cubicBezTo>
                    <a:cubicBezTo>
                      <a:pt x="135" y="356"/>
                      <a:pt x="135" y="358"/>
                      <a:pt x="135" y="357"/>
                    </a:cubicBezTo>
                    <a:cubicBezTo>
                      <a:pt x="135" y="356"/>
                      <a:pt x="135" y="356"/>
                      <a:pt x="134" y="356"/>
                    </a:cubicBezTo>
                    <a:cubicBezTo>
                      <a:pt x="134" y="356"/>
                      <a:pt x="134" y="355"/>
                      <a:pt x="134" y="354"/>
                    </a:cubicBezTo>
                    <a:cubicBezTo>
                      <a:pt x="135" y="354"/>
                      <a:pt x="134" y="356"/>
                      <a:pt x="135" y="355"/>
                    </a:cubicBezTo>
                    <a:cubicBezTo>
                      <a:pt x="135" y="354"/>
                      <a:pt x="133" y="355"/>
                      <a:pt x="133" y="353"/>
                    </a:cubicBezTo>
                    <a:cubicBezTo>
                      <a:pt x="133" y="354"/>
                      <a:pt x="132" y="353"/>
                      <a:pt x="132" y="353"/>
                    </a:cubicBezTo>
                    <a:cubicBezTo>
                      <a:pt x="132" y="351"/>
                      <a:pt x="132" y="353"/>
                      <a:pt x="133" y="353"/>
                    </a:cubicBezTo>
                    <a:cubicBezTo>
                      <a:pt x="133" y="352"/>
                      <a:pt x="133" y="352"/>
                      <a:pt x="133" y="352"/>
                    </a:cubicBezTo>
                    <a:cubicBezTo>
                      <a:pt x="134" y="351"/>
                      <a:pt x="134" y="354"/>
                      <a:pt x="135" y="353"/>
                    </a:cubicBezTo>
                    <a:cubicBezTo>
                      <a:pt x="135" y="352"/>
                      <a:pt x="135" y="352"/>
                      <a:pt x="135" y="352"/>
                    </a:cubicBezTo>
                    <a:cubicBezTo>
                      <a:pt x="135" y="352"/>
                      <a:pt x="135" y="353"/>
                      <a:pt x="136" y="352"/>
                    </a:cubicBezTo>
                    <a:cubicBezTo>
                      <a:pt x="135" y="352"/>
                      <a:pt x="135" y="351"/>
                      <a:pt x="135" y="351"/>
                    </a:cubicBezTo>
                    <a:cubicBezTo>
                      <a:pt x="135" y="351"/>
                      <a:pt x="135" y="351"/>
                      <a:pt x="135" y="351"/>
                    </a:cubicBezTo>
                    <a:cubicBezTo>
                      <a:pt x="135" y="350"/>
                      <a:pt x="134" y="350"/>
                      <a:pt x="134" y="349"/>
                    </a:cubicBezTo>
                    <a:cubicBezTo>
                      <a:pt x="135" y="350"/>
                      <a:pt x="135" y="349"/>
                      <a:pt x="135" y="349"/>
                    </a:cubicBezTo>
                    <a:cubicBezTo>
                      <a:pt x="136" y="348"/>
                      <a:pt x="135" y="349"/>
                      <a:pt x="135" y="348"/>
                    </a:cubicBezTo>
                    <a:cubicBezTo>
                      <a:pt x="135" y="348"/>
                      <a:pt x="135" y="348"/>
                      <a:pt x="135" y="348"/>
                    </a:cubicBezTo>
                    <a:cubicBezTo>
                      <a:pt x="135" y="345"/>
                      <a:pt x="135" y="342"/>
                      <a:pt x="134" y="339"/>
                    </a:cubicBezTo>
                    <a:cubicBezTo>
                      <a:pt x="134" y="339"/>
                      <a:pt x="134" y="338"/>
                      <a:pt x="135" y="336"/>
                    </a:cubicBezTo>
                    <a:cubicBezTo>
                      <a:pt x="135" y="337"/>
                      <a:pt x="134" y="336"/>
                      <a:pt x="134" y="336"/>
                    </a:cubicBezTo>
                    <a:cubicBezTo>
                      <a:pt x="135" y="335"/>
                      <a:pt x="135" y="335"/>
                      <a:pt x="135" y="335"/>
                    </a:cubicBezTo>
                    <a:cubicBezTo>
                      <a:pt x="135" y="335"/>
                      <a:pt x="135" y="333"/>
                      <a:pt x="134" y="333"/>
                    </a:cubicBezTo>
                    <a:cubicBezTo>
                      <a:pt x="134" y="333"/>
                      <a:pt x="134" y="333"/>
                      <a:pt x="135" y="332"/>
                    </a:cubicBezTo>
                    <a:cubicBezTo>
                      <a:pt x="135" y="332"/>
                      <a:pt x="134" y="332"/>
                      <a:pt x="134" y="331"/>
                    </a:cubicBezTo>
                    <a:cubicBezTo>
                      <a:pt x="135" y="331"/>
                      <a:pt x="135" y="331"/>
                      <a:pt x="135" y="331"/>
                    </a:cubicBezTo>
                    <a:cubicBezTo>
                      <a:pt x="134" y="331"/>
                      <a:pt x="134" y="331"/>
                      <a:pt x="134" y="331"/>
                    </a:cubicBezTo>
                    <a:cubicBezTo>
                      <a:pt x="134" y="330"/>
                      <a:pt x="134" y="329"/>
                      <a:pt x="135" y="329"/>
                    </a:cubicBezTo>
                    <a:cubicBezTo>
                      <a:pt x="135" y="329"/>
                      <a:pt x="134" y="329"/>
                      <a:pt x="134" y="329"/>
                    </a:cubicBezTo>
                    <a:cubicBezTo>
                      <a:pt x="135" y="328"/>
                      <a:pt x="135" y="326"/>
                      <a:pt x="134" y="325"/>
                    </a:cubicBezTo>
                    <a:cubicBezTo>
                      <a:pt x="134" y="325"/>
                      <a:pt x="134" y="325"/>
                      <a:pt x="133" y="325"/>
                    </a:cubicBezTo>
                    <a:cubicBezTo>
                      <a:pt x="133" y="325"/>
                      <a:pt x="134" y="325"/>
                      <a:pt x="133" y="325"/>
                    </a:cubicBezTo>
                    <a:cubicBezTo>
                      <a:pt x="133" y="325"/>
                      <a:pt x="134" y="324"/>
                      <a:pt x="134" y="325"/>
                    </a:cubicBezTo>
                    <a:cubicBezTo>
                      <a:pt x="135" y="323"/>
                      <a:pt x="134" y="320"/>
                      <a:pt x="134" y="318"/>
                    </a:cubicBezTo>
                    <a:cubicBezTo>
                      <a:pt x="134" y="318"/>
                      <a:pt x="134" y="318"/>
                      <a:pt x="134" y="318"/>
                    </a:cubicBezTo>
                    <a:cubicBezTo>
                      <a:pt x="134" y="316"/>
                      <a:pt x="134" y="314"/>
                      <a:pt x="134" y="313"/>
                    </a:cubicBezTo>
                    <a:cubicBezTo>
                      <a:pt x="134" y="313"/>
                      <a:pt x="133" y="313"/>
                      <a:pt x="133" y="312"/>
                    </a:cubicBezTo>
                    <a:cubicBezTo>
                      <a:pt x="132" y="311"/>
                      <a:pt x="134" y="312"/>
                      <a:pt x="134" y="311"/>
                    </a:cubicBezTo>
                    <a:cubicBezTo>
                      <a:pt x="134" y="310"/>
                      <a:pt x="134" y="309"/>
                      <a:pt x="134" y="309"/>
                    </a:cubicBezTo>
                    <a:cubicBezTo>
                      <a:pt x="134" y="309"/>
                      <a:pt x="134" y="309"/>
                      <a:pt x="134" y="309"/>
                    </a:cubicBezTo>
                    <a:cubicBezTo>
                      <a:pt x="133" y="309"/>
                      <a:pt x="133" y="308"/>
                      <a:pt x="133" y="307"/>
                    </a:cubicBezTo>
                    <a:cubicBezTo>
                      <a:pt x="134" y="307"/>
                      <a:pt x="134" y="307"/>
                      <a:pt x="134" y="307"/>
                    </a:cubicBezTo>
                    <a:cubicBezTo>
                      <a:pt x="134" y="307"/>
                      <a:pt x="134" y="306"/>
                      <a:pt x="134" y="306"/>
                    </a:cubicBezTo>
                    <a:cubicBezTo>
                      <a:pt x="133" y="306"/>
                      <a:pt x="134" y="304"/>
                      <a:pt x="133" y="304"/>
                    </a:cubicBezTo>
                    <a:cubicBezTo>
                      <a:pt x="133" y="304"/>
                      <a:pt x="133" y="304"/>
                      <a:pt x="133" y="304"/>
                    </a:cubicBezTo>
                    <a:cubicBezTo>
                      <a:pt x="133" y="304"/>
                      <a:pt x="133" y="304"/>
                      <a:pt x="133" y="304"/>
                    </a:cubicBezTo>
                    <a:cubicBezTo>
                      <a:pt x="133" y="303"/>
                      <a:pt x="133" y="303"/>
                      <a:pt x="133" y="303"/>
                    </a:cubicBezTo>
                    <a:cubicBezTo>
                      <a:pt x="133" y="303"/>
                      <a:pt x="134" y="303"/>
                      <a:pt x="134" y="303"/>
                    </a:cubicBezTo>
                    <a:cubicBezTo>
                      <a:pt x="134" y="302"/>
                      <a:pt x="133" y="303"/>
                      <a:pt x="133" y="302"/>
                    </a:cubicBezTo>
                    <a:cubicBezTo>
                      <a:pt x="133" y="302"/>
                      <a:pt x="133" y="302"/>
                      <a:pt x="133" y="301"/>
                    </a:cubicBezTo>
                    <a:cubicBezTo>
                      <a:pt x="134" y="302"/>
                      <a:pt x="133" y="302"/>
                      <a:pt x="133" y="302"/>
                    </a:cubicBezTo>
                    <a:cubicBezTo>
                      <a:pt x="134" y="302"/>
                      <a:pt x="133" y="302"/>
                      <a:pt x="134" y="302"/>
                    </a:cubicBezTo>
                    <a:cubicBezTo>
                      <a:pt x="134" y="301"/>
                      <a:pt x="133" y="301"/>
                      <a:pt x="133" y="301"/>
                    </a:cubicBezTo>
                    <a:cubicBezTo>
                      <a:pt x="133" y="300"/>
                      <a:pt x="133" y="299"/>
                      <a:pt x="134" y="299"/>
                    </a:cubicBezTo>
                    <a:cubicBezTo>
                      <a:pt x="133" y="299"/>
                      <a:pt x="133" y="298"/>
                      <a:pt x="133" y="298"/>
                    </a:cubicBezTo>
                    <a:cubicBezTo>
                      <a:pt x="133" y="298"/>
                      <a:pt x="133" y="299"/>
                      <a:pt x="133" y="299"/>
                    </a:cubicBezTo>
                    <a:cubicBezTo>
                      <a:pt x="133" y="299"/>
                      <a:pt x="132" y="298"/>
                      <a:pt x="133" y="298"/>
                    </a:cubicBezTo>
                    <a:cubicBezTo>
                      <a:pt x="133" y="298"/>
                      <a:pt x="133" y="298"/>
                      <a:pt x="133" y="298"/>
                    </a:cubicBezTo>
                    <a:cubicBezTo>
                      <a:pt x="133" y="298"/>
                      <a:pt x="133" y="297"/>
                      <a:pt x="132" y="298"/>
                    </a:cubicBezTo>
                    <a:cubicBezTo>
                      <a:pt x="133" y="297"/>
                      <a:pt x="133" y="297"/>
                      <a:pt x="133" y="297"/>
                    </a:cubicBezTo>
                    <a:cubicBezTo>
                      <a:pt x="133" y="297"/>
                      <a:pt x="133" y="296"/>
                      <a:pt x="132" y="295"/>
                    </a:cubicBezTo>
                    <a:cubicBezTo>
                      <a:pt x="133" y="295"/>
                      <a:pt x="134" y="296"/>
                      <a:pt x="134" y="294"/>
                    </a:cubicBezTo>
                    <a:cubicBezTo>
                      <a:pt x="133" y="293"/>
                      <a:pt x="133" y="293"/>
                      <a:pt x="133" y="293"/>
                    </a:cubicBezTo>
                    <a:cubicBezTo>
                      <a:pt x="133" y="293"/>
                      <a:pt x="133" y="293"/>
                      <a:pt x="134" y="293"/>
                    </a:cubicBezTo>
                    <a:cubicBezTo>
                      <a:pt x="134" y="291"/>
                      <a:pt x="132" y="291"/>
                      <a:pt x="132" y="290"/>
                    </a:cubicBezTo>
                    <a:cubicBezTo>
                      <a:pt x="133" y="290"/>
                      <a:pt x="133" y="290"/>
                      <a:pt x="133" y="289"/>
                    </a:cubicBezTo>
                    <a:cubicBezTo>
                      <a:pt x="133" y="289"/>
                      <a:pt x="133" y="289"/>
                      <a:pt x="133" y="289"/>
                    </a:cubicBezTo>
                    <a:cubicBezTo>
                      <a:pt x="133" y="289"/>
                      <a:pt x="133" y="289"/>
                      <a:pt x="133" y="290"/>
                    </a:cubicBezTo>
                    <a:cubicBezTo>
                      <a:pt x="133" y="290"/>
                      <a:pt x="133" y="289"/>
                      <a:pt x="133" y="289"/>
                    </a:cubicBezTo>
                    <a:cubicBezTo>
                      <a:pt x="134" y="287"/>
                      <a:pt x="133" y="285"/>
                      <a:pt x="134" y="283"/>
                    </a:cubicBezTo>
                    <a:cubicBezTo>
                      <a:pt x="133" y="283"/>
                      <a:pt x="133" y="282"/>
                      <a:pt x="133" y="281"/>
                    </a:cubicBezTo>
                    <a:cubicBezTo>
                      <a:pt x="134" y="281"/>
                      <a:pt x="133" y="280"/>
                      <a:pt x="133" y="279"/>
                    </a:cubicBezTo>
                    <a:cubicBezTo>
                      <a:pt x="133" y="280"/>
                      <a:pt x="133" y="280"/>
                      <a:pt x="133" y="280"/>
                    </a:cubicBezTo>
                    <a:cubicBezTo>
                      <a:pt x="133" y="279"/>
                      <a:pt x="131" y="278"/>
                      <a:pt x="132" y="277"/>
                    </a:cubicBezTo>
                    <a:cubicBezTo>
                      <a:pt x="132" y="276"/>
                      <a:pt x="133" y="277"/>
                      <a:pt x="133" y="278"/>
                    </a:cubicBezTo>
                    <a:cubicBezTo>
                      <a:pt x="134" y="277"/>
                      <a:pt x="132" y="275"/>
                      <a:pt x="133" y="274"/>
                    </a:cubicBezTo>
                    <a:cubicBezTo>
                      <a:pt x="133" y="274"/>
                      <a:pt x="132" y="274"/>
                      <a:pt x="132" y="274"/>
                    </a:cubicBezTo>
                    <a:cubicBezTo>
                      <a:pt x="132" y="273"/>
                      <a:pt x="133" y="272"/>
                      <a:pt x="133" y="272"/>
                    </a:cubicBezTo>
                    <a:cubicBezTo>
                      <a:pt x="133" y="271"/>
                      <a:pt x="132" y="271"/>
                      <a:pt x="133" y="270"/>
                    </a:cubicBezTo>
                    <a:cubicBezTo>
                      <a:pt x="133" y="270"/>
                      <a:pt x="133" y="271"/>
                      <a:pt x="133" y="271"/>
                    </a:cubicBezTo>
                    <a:cubicBezTo>
                      <a:pt x="133" y="270"/>
                      <a:pt x="133" y="270"/>
                      <a:pt x="133" y="269"/>
                    </a:cubicBezTo>
                    <a:cubicBezTo>
                      <a:pt x="132" y="266"/>
                      <a:pt x="132" y="266"/>
                      <a:pt x="132" y="266"/>
                    </a:cubicBezTo>
                    <a:cubicBezTo>
                      <a:pt x="130" y="267"/>
                      <a:pt x="130" y="267"/>
                      <a:pt x="130" y="267"/>
                    </a:cubicBezTo>
                    <a:cubicBezTo>
                      <a:pt x="129" y="267"/>
                      <a:pt x="129" y="267"/>
                      <a:pt x="129" y="267"/>
                    </a:cubicBezTo>
                    <a:cubicBezTo>
                      <a:pt x="129" y="267"/>
                      <a:pt x="127" y="267"/>
                      <a:pt x="126" y="267"/>
                    </a:cubicBezTo>
                    <a:cubicBezTo>
                      <a:pt x="125" y="268"/>
                      <a:pt x="124" y="267"/>
                      <a:pt x="124" y="268"/>
                    </a:cubicBezTo>
                    <a:cubicBezTo>
                      <a:pt x="124" y="268"/>
                      <a:pt x="124" y="268"/>
                      <a:pt x="124" y="268"/>
                    </a:cubicBezTo>
                    <a:cubicBezTo>
                      <a:pt x="124" y="268"/>
                      <a:pt x="123" y="269"/>
                      <a:pt x="123" y="269"/>
                    </a:cubicBezTo>
                    <a:cubicBezTo>
                      <a:pt x="123" y="269"/>
                      <a:pt x="123" y="269"/>
                      <a:pt x="123" y="269"/>
                    </a:cubicBezTo>
                    <a:cubicBezTo>
                      <a:pt x="123" y="268"/>
                      <a:pt x="121" y="269"/>
                      <a:pt x="121" y="268"/>
                    </a:cubicBezTo>
                    <a:cubicBezTo>
                      <a:pt x="122" y="269"/>
                      <a:pt x="121" y="268"/>
                      <a:pt x="121" y="269"/>
                    </a:cubicBezTo>
                    <a:cubicBezTo>
                      <a:pt x="120" y="269"/>
                      <a:pt x="120" y="269"/>
                      <a:pt x="120" y="269"/>
                    </a:cubicBezTo>
                    <a:cubicBezTo>
                      <a:pt x="119" y="270"/>
                      <a:pt x="120" y="270"/>
                      <a:pt x="119" y="270"/>
                    </a:cubicBezTo>
                    <a:cubicBezTo>
                      <a:pt x="118" y="270"/>
                      <a:pt x="119" y="269"/>
                      <a:pt x="119" y="269"/>
                    </a:cubicBezTo>
                    <a:cubicBezTo>
                      <a:pt x="118" y="269"/>
                      <a:pt x="117" y="270"/>
                      <a:pt x="116" y="270"/>
                    </a:cubicBezTo>
                    <a:cubicBezTo>
                      <a:pt x="117" y="269"/>
                      <a:pt x="115" y="271"/>
                      <a:pt x="115" y="270"/>
                    </a:cubicBezTo>
                    <a:cubicBezTo>
                      <a:pt x="114" y="271"/>
                      <a:pt x="118" y="269"/>
                      <a:pt x="117" y="270"/>
                    </a:cubicBezTo>
                    <a:cubicBezTo>
                      <a:pt x="117" y="269"/>
                      <a:pt x="116" y="270"/>
                      <a:pt x="116" y="270"/>
                    </a:cubicBezTo>
                    <a:cubicBezTo>
                      <a:pt x="116" y="269"/>
                      <a:pt x="116" y="269"/>
                      <a:pt x="116" y="269"/>
                    </a:cubicBezTo>
                    <a:cubicBezTo>
                      <a:pt x="115" y="269"/>
                      <a:pt x="114" y="270"/>
                      <a:pt x="114" y="270"/>
                    </a:cubicBezTo>
                    <a:cubicBezTo>
                      <a:pt x="113" y="270"/>
                      <a:pt x="112" y="270"/>
                      <a:pt x="111" y="271"/>
                    </a:cubicBezTo>
                    <a:cubicBezTo>
                      <a:pt x="109" y="272"/>
                      <a:pt x="109" y="272"/>
                      <a:pt x="109" y="272"/>
                    </a:cubicBezTo>
                    <a:cubicBezTo>
                      <a:pt x="109" y="273"/>
                      <a:pt x="109" y="273"/>
                      <a:pt x="109" y="273"/>
                    </a:cubicBezTo>
                    <a:cubicBezTo>
                      <a:pt x="109" y="274"/>
                      <a:pt x="109" y="275"/>
                      <a:pt x="110" y="275"/>
                    </a:cubicBezTo>
                    <a:cubicBezTo>
                      <a:pt x="109" y="275"/>
                      <a:pt x="109" y="275"/>
                      <a:pt x="109" y="275"/>
                    </a:cubicBezTo>
                    <a:cubicBezTo>
                      <a:pt x="109" y="276"/>
                      <a:pt x="110" y="276"/>
                      <a:pt x="110" y="276"/>
                    </a:cubicBezTo>
                    <a:cubicBezTo>
                      <a:pt x="110" y="277"/>
                      <a:pt x="109" y="277"/>
                      <a:pt x="109" y="278"/>
                    </a:cubicBezTo>
                    <a:cubicBezTo>
                      <a:pt x="109" y="278"/>
                      <a:pt x="110" y="278"/>
                      <a:pt x="110" y="278"/>
                    </a:cubicBezTo>
                    <a:cubicBezTo>
                      <a:pt x="109" y="279"/>
                      <a:pt x="110" y="281"/>
                      <a:pt x="110" y="283"/>
                    </a:cubicBezTo>
                    <a:cubicBezTo>
                      <a:pt x="110" y="282"/>
                      <a:pt x="109" y="282"/>
                      <a:pt x="109" y="282"/>
                    </a:cubicBezTo>
                    <a:cubicBezTo>
                      <a:pt x="110" y="283"/>
                      <a:pt x="110" y="285"/>
                      <a:pt x="111" y="286"/>
                    </a:cubicBezTo>
                    <a:cubicBezTo>
                      <a:pt x="111" y="286"/>
                      <a:pt x="110" y="286"/>
                      <a:pt x="110" y="286"/>
                    </a:cubicBezTo>
                    <a:cubicBezTo>
                      <a:pt x="110" y="286"/>
                      <a:pt x="111" y="287"/>
                      <a:pt x="111" y="288"/>
                    </a:cubicBezTo>
                    <a:cubicBezTo>
                      <a:pt x="111" y="287"/>
                      <a:pt x="111" y="288"/>
                      <a:pt x="111" y="287"/>
                    </a:cubicBezTo>
                    <a:cubicBezTo>
                      <a:pt x="111" y="287"/>
                      <a:pt x="112" y="288"/>
                      <a:pt x="112" y="289"/>
                    </a:cubicBezTo>
                    <a:cubicBezTo>
                      <a:pt x="111" y="289"/>
                      <a:pt x="111" y="289"/>
                      <a:pt x="111" y="289"/>
                    </a:cubicBezTo>
                    <a:cubicBezTo>
                      <a:pt x="112" y="289"/>
                      <a:pt x="112" y="290"/>
                      <a:pt x="112" y="290"/>
                    </a:cubicBezTo>
                    <a:cubicBezTo>
                      <a:pt x="112" y="291"/>
                      <a:pt x="112" y="290"/>
                      <a:pt x="111" y="290"/>
                    </a:cubicBezTo>
                    <a:cubicBezTo>
                      <a:pt x="111" y="290"/>
                      <a:pt x="111" y="292"/>
                      <a:pt x="111" y="293"/>
                    </a:cubicBezTo>
                    <a:cubicBezTo>
                      <a:pt x="111" y="293"/>
                      <a:pt x="111" y="293"/>
                      <a:pt x="112" y="293"/>
                    </a:cubicBezTo>
                    <a:cubicBezTo>
                      <a:pt x="112" y="294"/>
                      <a:pt x="111" y="293"/>
                      <a:pt x="111" y="294"/>
                    </a:cubicBezTo>
                    <a:cubicBezTo>
                      <a:pt x="113" y="296"/>
                      <a:pt x="113" y="296"/>
                      <a:pt x="113" y="296"/>
                    </a:cubicBezTo>
                    <a:cubicBezTo>
                      <a:pt x="113" y="295"/>
                      <a:pt x="112" y="297"/>
                      <a:pt x="112" y="296"/>
                    </a:cubicBezTo>
                    <a:cubicBezTo>
                      <a:pt x="112" y="297"/>
                      <a:pt x="113" y="298"/>
                      <a:pt x="114" y="299"/>
                    </a:cubicBezTo>
                    <a:cubicBezTo>
                      <a:pt x="113" y="299"/>
                      <a:pt x="114" y="301"/>
                      <a:pt x="114" y="301"/>
                    </a:cubicBezTo>
                    <a:cubicBezTo>
                      <a:pt x="114" y="302"/>
                      <a:pt x="114" y="301"/>
                      <a:pt x="114" y="301"/>
                    </a:cubicBezTo>
                    <a:cubicBezTo>
                      <a:pt x="113" y="302"/>
                      <a:pt x="113" y="302"/>
                      <a:pt x="113" y="302"/>
                    </a:cubicBezTo>
                    <a:cubicBezTo>
                      <a:pt x="113" y="301"/>
                      <a:pt x="112" y="302"/>
                      <a:pt x="112" y="301"/>
                    </a:cubicBezTo>
                    <a:cubicBezTo>
                      <a:pt x="112" y="302"/>
                      <a:pt x="112" y="304"/>
                      <a:pt x="112" y="305"/>
                    </a:cubicBezTo>
                    <a:cubicBezTo>
                      <a:pt x="113" y="304"/>
                      <a:pt x="113" y="307"/>
                      <a:pt x="114" y="307"/>
                    </a:cubicBezTo>
                    <a:cubicBezTo>
                      <a:pt x="114" y="308"/>
                      <a:pt x="113" y="307"/>
                      <a:pt x="113" y="308"/>
                    </a:cubicBezTo>
                    <a:cubicBezTo>
                      <a:pt x="113" y="309"/>
                      <a:pt x="113" y="311"/>
                      <a:pt x="113" y="312"/>
                    </a:cubicBezTo>
                    <a:cubicBezTo>
                      <a:pt x="113" y="312"/>
                      <a:pt x="113" y="312"/>
                      <a:pt x="113" y="312"/>
                    </a:cubicBezTo>
                    <a:cubicBezTo>
                      <a:pt x="113" y="313"/>
                      <a:pt x="113" y="315"/>
                      <a:pt x="114" y="317"/>
                    </a:cubicBezTo>
                    <a:cubicBezTo>
                      <a:pt x="114" y="316"/>
                      <a:pt x="114" y="317"/>
                      <a:pt x="114" y="316"/>
                    </a:cubicBezTo>
                    <a:cubicBezTo>
                      <a:pt x="113" y="318"/>
                      <a:pt x="115" y="316"/>
                      <a:pt x="114" y="318"/>
                    </a:cubicBezTo>
                    <a:cubicBezTo>
                      <a:pt x="114" y="318"/>
                      <a:pt x="114" y="318"/>
                      <a:pt x="114" y="318"/>
                    </a:cubicBezTo>
                    <a:cubicBezTo>
                      <a:pt x="114" y="319"/>
                      <a:pt x="114" y="320"/>
                      <a:pt x="114" y="321"/>
                    </a:cubicBezTo>
                    <a:cubicBezTo>
                      <a:pt x="114" y="321"/>
                      <a:pt x="114" y="320"/>
                      <a:pt x="114" y="320"/>
                    </a:cubicBezTo>
                    <a:cubicBezTo>
                      <a:pt x="114" y="321"/>
                      <a:pt x="114" y="322"/>
                      <a:pt x="115" y="323"/>
                    </a:cubicBezTo>
                    <a:cubicBezTo>
                      <a:pt x="114" y="323"/>
                      <a:pt x="114" y="323"/>
                      <a:pt x="114" y="323"/>
                    </a:cubicBezTo>
                    <a:cubicBezTo>
                      <a:pt x="114" y="324"/>
                      <a:pt x="115" y="324"/>
                      <a:pt x="115" y="325"/>
                    </a:cubicBezTo>
                    <a:cubicBezTo>
                      <a:pt x="115" y="325"/>
                      <a:pt x="114" y="325"/>
                      <a:pt x="114" y="325"/>
                    </a:cubicBezTo>
                    <a:cubicBezTo>
                      <a:pt x="115" y="326"/>
                      <a:pt x="115" y="327"/>
                      <a:pt x="115" y="328"/>
                    </a:cubicBezTo>
                    <a:cubicBezTo>
                      <a:pt x="115" y="328"/>
                      <a:pt x="115" y="328"/>
                      <a:pt x="114" y="329"/>
                    </a:cubicBezTo>
                    <a:cubicBezTo>
                      <a:pt x="115" y="333"/>
                      <a:pt x="115" y="338"/>
                      <a:pt x="116" y="343"/>
                    </a:cubicBezTo>
                    <a:cubicBezTo>
                      <a:pt x="115" y="344"/>
                      <a:pt x="115" y="342"/>
                      <a:pt x="115" y="343"/>
                    </a:cubicBezTo>
                    <a:cubicBezTo>
                      <a:pt x="115" y="343"/>
                      <a:pt x="115" y="344"/>
                      <a:pt x="115" y="345"/>
                    </a:cubicBezTo>
                    <a:cubicBezTo>
                      <a:pt x="115" y="345"/>
                      <a:pt x="115" y="345"/>
                      <a:pt x="115" y="345"/>
                    </a:cubicBezTo>
                    <a:cubicBezTo>
                      <a:pt x="115" y="346"/>
                      <a:pt x="115" y="346"/>
                      <a:pt x="115" y="347"/>
                    </a:cubicBezTo>
                    <a:cubicBezTo>
                      <a:pt x="115" y="347"/>
                      <a:pt x="115" y="347"/>
                      <a:pt x="115" y="347"/>
                    </a:cubicBezTo>
                    <a:cubicBezTo>
                      <a:pt x="116" y="347"/>
                      <a:pt x="115" y="348"/>
                      <a:pt x="115" y="349"/>
                    </a:cubicBezTo>
                    <a:cubicBezTo>
                      <a:pt x="115" y="349"/>
                      <a:pt x="115" y="349"/>
                      <a:pt x="115" y="349"/>
                    </a:cubicBezTo>
                    <a:cubicBezTo>
                      <a:pt x="116" y="350"/>
                      <a:pt x="115" y="350"/>
                      <a:pt x="116" y="351"/>
                    </a:cubicBezTo>
                    <a:cubicBezTo>
                      <a:pt x="115" y="351"/>
                      <a:pt x="115" y="351"/>
                      <a:pt x="115" y="351"/>
                    </a:cubicBezTo>
                    <a:cubicBezTo>
                      <a:pt x="115" y="352"/>
                      <a:pt x="116" y="354"/>
                      <a:pt x="116" y="354"/>
                    </a:cubicBezTo>
                    <a:cubicBezTo>
                      <a:pt x="116" y="355"/>
                      <a:pt x="116" y="356"/>
                      <a:pt x="117" y="356"/>
                    </a:cubicBezTo>
                    <a:cubicBezTo>
                      <a:pt x="117" y="357"/>
                      <a:pt x="116" y="356"/>
                      <a:pt x="116" y="356"/>
                    </a:cubicBezTo>
                    <a:cubicBezTo>
                      <a:pt x="117" y="360"/>
                      <a:pt x="117" y="364"/>
                      <a:pt x="118" y="368"/>
                    </a:cubicBezTo>
                    <a:cubicBezTo>
                      <a:pt x="118" y="368"/>
                      <a:pt x="118" y="368"/>
                      <a:pt x="117" y="367"/>
                    </a:cubicBezTo>
                    <a:cubicBezTo>
                      <a:pt x="118" y="369"/>
                      <a:pt x="117" y="372"/>
                      <a:pt x="118" y="373"/>
                    </a:cubicBezTo>
                    <a:cubicBezTo>
                      <a:pt x="119" y="374"/>
                      <a:pt x="119" y="374"/>
                      <a:pt x="119" y="374"/>
                    </a:cubicBezTo>
                    <a:cubicBezTo>
                      <a:pt x="119" y="374"/>
                      <a:pt x="118" y="374"/>
                      <a:pt x="118" y="375"/>
                    </a:cubicBezTo>
                    <a:cubicBezTo>
                      <a:pt x="119" y="375"/>
                      <a:pt x="118" y="376"/>
                      <a:pt x="119" y="377"/>
                    </a:cubicBezTo>
                    <a:cubicBezTo>
                      <a:pt x="119" y="377"/>
                      <a:pt x="119" y="377"/>
                      <a:pt x="119" y="377"/>
                    </a:cubicBezTo>
                    <a:cubicBezTo>
                      <a:pt x="118" y="378"/>
                      <a:pt x="119" y="379"/>
                      <a:pt x="119" y="380"/>
                    </a:cubicBezTo>
                    <a:cubicBezTo>
                      <a:pt x="119" y="379"/>
                      <a:pt x="119" y="379"/>
                      <a:pt x="119" y="379"/>
                    </a:cubicBezTo>
                    <a:cubicBezTo>
                      <a:pt x="118" y="384"/>
                      <a:pt x="118" y="390"/>
                      <a:pt x="119" y="394"/>
                    </a:cubicBezTo>
                    <a:cubicBezTo>
                      <a:pt x="120" y="395"/>
                      <a:pt x="119" y="395"/>
                      <a:pt x="119" y="395"/>
                    </a:cubicBezTo>
                    <a:cubicBezTo>
                      <a:pt x="120" y="399"/>
                      <a:pt x="119" y="404"/>
                      <a:pt x="121" y="408"/>
                    </a:cubicBezTo>
                    <a:cubicBezTo>
                      <a:pt x="121" y="411"/>
                      <a:pt x="123" y="411"/>
                      <a:pt x="123" y="411"/>
                    </a:cubicBezTo>
                    <a:close/>
                    <a:moveTo>
                      <a:pt x="123" y="411"/>
                    </a:moveTo>
                    <a:cubicBezTo>
                      <a:pt x="123" y="411"/>
                      <a:pt x="122" y="410"/>
                      <a:pt x="122" y="410"/>
                    </a:cubicBezTo>
                    <a:cubicBezTo>
                      <a:pt x="122" y="410"/>
                      <a:pt x="123" y="411"/>
                      <a:pt x="123" y="411"/>
                    </a:cubicBezTo>
                    <a:close/>
                    <a:moveTo>
                      <a:pt x="135" y="400"/>
                    </a:moveTo>
                    <a:cubicBezTo>
                      <a:pt x="135" y="400"/>
                      <a:pt x="135" y="399"/>
                      <a:pt x="135" y="399"/>
                    </a:cubicBezTo>
                    <a:cubicBezTo>
                      <a:pt x="135" y="399"/>
                      <a:pt x="135" y="399"/>
                      <a:pt x="135" y="399"/>
                    </a:cubicBezTo>
                    <a:cubicBezTo>
                      <a:pt x="135" y="400"/>
                      <a:pt x="135" y="400"/>
                      <a:pt x="135" y="400"/>
                    </a:cubicBezTo>
                    <a:close/>
                    <a:moveTo>
                      <a:pt x="136" y="396"/>
                    </a:moveTo>
                    <a:cubicBezTo>
                      <a:pt x="136" y="395"/>
                      <a:pt x="135" y="394"/>
                      <a:pt x="135" y="394"/>
                    </a:cubicBezTo>
                    <a:lnTo>
                      <a:pt x="136" y="396"/>
                    </a:lnTo>
                    <a:close/>
                    <a:moveTo>
                      <a:pt x="137" y="389"/>
                    </a:moveTo>
                    <a:cubicBezTo>
                      <a:pt x="137" y="389"/>
                      <a:pt x="136" y="388"/>
                      <a:pt x="136" y="389"/>
                    </a:cubicBezTo>
                    <a:cubicBezTo>
                      <a:pt x="136" y="389"/>
                      <a:pt x="136" y="389"/>
                      <a:pt x="137" y="389"/>
                    </a:cubicBezTo>
                    <a:close/>
                    <a:moveTo>
                      <a:pt x="136" y="388"/>
                    </a:moveTo>
                    <a:cubicBezTo>
                      <a:pt x="136" y="388"/>
                      <a:pt x="135" y="388"/>
                      <a:pt x="135" y="388"/>
                    </a:cubicBezTo>
                    <a:cubicBezTo>
                      <a:pt x="136" y="389"/>
                      <a:pt x="136" y="388"/>
                      <a:pt x="136" y="388"/>
                    </a:cubicBezTo>
                    <a:close/>
                    <a:moveTo>
                      <a:pt x="136" y="376"/>
                    </a:moveTo>
                    <a:cubicBezTo>
                      <a:pt x="136" y="377"/>
                      <a:pt x="136" y="377"/>
                      <a:pt x="136" y="377"/>
                    </a:cubicBezTo>
                    <a:cubicBezTo>
                      <a:pt x="137" y="378"/>
                      <a:pt x="136" y="377"/>
                      <a:pt x="136" y="376"/>
                    </a:cubicBezTo>
                    <a:close/>
                    <a:moveTo>
                      <a:pt x="136" y="372"/>
                    </a:moveTo>
                    <a:cubicBezTo>
                      <a:pt x="136" y="372"/>
                      <a:pt x="136" y="372"/>
                      <a:pt x="136" y="372"/>
                    </a:cubicBezTo>
                    <a:cubicBezTo>
                      <a:pt x="136" y="372"/>
                      <a:pt x="136" y="372"/>
                      <a:pt x="136" y="372"/>
                    </a:cubicBezTo>
                    <a:close/>
                    <a:moveTo>
                      <a:pt x="133" y="279"/>
                    </a:moveTo>
                    <a:cubicBezTo>
                      <a:pt x="133" y="279"/>
                      <a:pt x="133" y="279"/>
                      <a:pt x="133" y="279"/>
                    </a:cubicBezTo>
                    <a:cubicBezTo>
                      <a:pt x="133" y="279"/>
                      <a:pt x="133" y="279"/>
                      <a:pt x="133" y="279"/>
                    </a:cubicBezTo>
                    <a:close/>
                    <a:moveTo>
                      <a:pt x="109" y="286"/>
                    </a:moveTo>
                    <a:cubicBezTo>
                      <a:pt x="109" y="285"/>
                      <a:pt x="110" y="286"/>
                      <a:pt x="110" y="285"/>
                    </a:cubicBezTo>
                    <a:cubicBezTo>
                      <a:pt x="110" y="286"/>
                      <a:pt x="109" y="285"/>
                      <a:pt x="109" y="286"/>
                    </a:cubicBezTo>
                    <a:close/>
                    <a:moveTo>
                      <a:pt x="113" y="307"/>
                    </a:moveTo>
                    <a:cubicBezTo>
                      <a:pt x="113" y="307"/>
                      <a:pt x="113" y="307"/>
                      <a:pt x="113" y="307"/>
                    </a:cubicBezTo>
                    <a:cubicBezTo>
                      <a:pt x="113" y="307"/>
                      <a:pt x="113" y="307"/>
                      <a:pt x="113" y="307"/>
                    </a:cubicBezTo>
                    <a:close/>
                    <a:moveTo>
                      <a:pt x="12" y="171"/>
                    </a:moveTo>
                    <a:cubicBezTo>
                      <a:pt x="13" y="171"/>
                      <a:pt x="11" y="171"/>
                      <a:pt x="13" y="170"/>
                    </a:cubicBezTo>
                    <a:cubicBezTo>
                      <a:pt x="12" y="170"/>
                      <a:pt x="12" y="170"/>
                      <a:pt x="12" y="171"/>
                    </a:cubicBezTo>
                    <a:close/>
                    <a:moveTo>
                      <a:pt x="15" y="171"/>
                    </a:moveTo>
                    <a:cubicBezTo>
                      <a:pt x="14" y="163"/>
                      <a:pt x="14" y="155"/>
                      <a:pt x="14" y="146"/>
                    </a:cubicBezTo>
                    <a:cubicBezTo>
                      <a:pt x="14" y="144"/>
                      <a:pt x="14" y="140"/>
                      <a:pt x="14" y="137"/>
                    </a:cubicBezTo>
                    <a:cubicBezTo>
                      <a:pt x="13" y="126"/>
                      <a:pt x="14" y="115"/>
                      <a:pt x="13" y="103"/>
                    </a:cubicBezTo>
                    <a:cubicBezTo>
                      <a:pt x="12" y="104"/>
                      <a:pt x="12" y="103"/>
                      <a:pt x="12" y="103"/>
                    </a:cubicBezTo>
                    <a:cubicBezTo>
                      <a:pt x="12" y="102"/>
                      <a:pt x="12" y="102"/>
                      <a:pt x="12" y="102"/>
                    </a:cubicBezTo>
                    <a:cubicBezTo>
                      <a:pt x="11" y="102"/>
                      <a:pt x="11" y="102"/>
                      <a:pt x="11" y="102"/>
                    </a:cubicBezTo>
                    <a:cubicBezTo>
                      <a:pt x="11" y="101"/>
                      <a:pt x="12" y="101"/>
                      <a:pt x="12" y="102"/>
                    </a:cubicBezTo>
                    <a:cubicBezTo>
                      <a:pt x="12" y="97"/>
                      <a:pt x="11" y="93"/>
                      <a:pt x="11" y="89"/>
                    </a:cubicBezTo>
                    <a:cubicBezTo>
                      <a:pt x="11" y="88"/>
                      <a:pt x="11" y="86"/>
                      <a:pt x="10" y="86"/>
                    </a:cubicBezTo>
                    <a:cubicBezTo>
                      <a:pt x="11" y="86"/>
                      <a:pt x="11" y="86"/>
                      <a:pt x="11" y="86"/>
                    </a:cubicBezTo>
                    <a:cubicBezTo>
                      <a:pt x="10" y="83"/>
                      <a:pt x="10" y="83"/>
                      <a:pt x="11" y="80"/>
                    </a:cubicBezTo>
                    <a:cubicBezTo>
                      <a:pt x="11" y="68"/>
                      <a:pt x="10" y="57"/>
                      <a:pt x="9" y="45"/>
                    </a:cubicBezTo>
                    <a:cubicBezTo>
                      <a:pt x="6" y="9"/>
                      <a:pt x="6" y="9"/>
                      <a:pt x="6" y="9"/>
                    </a:cubicBezTo>
                    <a:cubicBezTo>
                      <a:pt x="5" y="8"/>
                      <a:pt x="5" y="5"/>
                      <a:pt x="5" y="3"/>
                    </a:cubicBezTo>
                    <a:cubicBezTo>
                      <a:pt x="2" y="6"/>
                      <a:pt x="2" y="6"/>
                      <a:pt x="2" y="6"/>
                    </a:cubicBezTo>
                    <a:cubicBezTo>
                      <a:pt x="3" y="6"/>
                      <a:pt x="3" y="6"/>
                      <a:pt x="3" y="6"/>
                    </a:cubicBezTo>
                    <a:cubicBezTo>
                      <a:pt x="3" y="6"/>
                      <a:pt x="3" y="6"/>
                      <a:pt x="3" y="6"/>
                    </a:cubicBezTo>
                    <a:cubicBezTo>
                      <a:pt x="5" y="5"/>
                      <a:pt x="5" y="6"/>
                      <a:pt x="8" y="6"/>
                    </a:cubicBezTo>
                    <a:cubicBezTo>
                      <a:pt x="8" y="6"/>
                      <a:pt x="9" y="6"/>
                      <a:pt x="8" y="6"/>
                    </a:cubicBezTo>
                    <a:cubicBezTo>
                      <a:pt x="9" y="5"/>
                      <a:pt x="10" y="6"/>
                      <a:pt x="11" y="6"/>
                    </a:cubicBezTo>
                    <a:cubicBezTo>
                      <a:pt x="11" y="6"/>
                      <a:pt x="11" y="6"/>
                      <a:pt x="11" y="6"/>
                    </a:cubicBezTo>
                    <a:cubicBezTo>
                      <a:pt x="14" y="5"/>
                      <a:pt x="11" y="6"/>
                      <a:pt x="15" y="7"/>
                    </a:cubicBezTo>
                    <a:cubicBezTo>
                      <a:pt x="20" y="6"/>
                      <a:pt x="26" y="5"/>
                      <a:pt x="31" y="6"/>
                    </a:cubicBezTo>
                    <a:cubicBezTo>
                      <a:pt x="31" y="6"/>
                      <a:pt x="30" y="5"/>
                      <a:pt x="31" y="5"/>
                    </a:cubicBezTo>
                    <a:cubicBezTo>
                      <a:pt x="32" y="6"/>
                      <a:pt x="33" y="5"/>
                      <a:pt x="34" y="5"/>
                    </a:cubicBezTo>
                    <a:cubicBezTo>
                      <a:pt x="34" y="5"/>
                      <a:pt x="33" y="6"/>
                      <a:pt x="33" y="6"/>
                    </a:cubicBezTo>
                    <a:cubicBezTo>
                      <a:pt x="33" y="6"/>
                      <a:pt x="34" y="6"/>
                      <a:pt x="34" y="6"/>
                    </a:cubicBezTo>
                    <a:cubicBezTo>
                      <a:pt x="31" y="2"/>
                      <a:pt x="31" y="2"/>
                      <a:pt x="31" y="2"/>
                    </a:cubicBezTo>
                    <a:cubicBezTo>
                      <a:pt x="31" y="4"/>
                      <a:pt x="31" y="6"/>
                      <a:pt x="30" y="8"/>
                    </a:cubicBezTo>
                    <a:cubicBezTo>
                      <a:pt x="30" y="8"/>
                      <a:pt x="30" y="7"/>
                      <a:pt x="30" y="7"/>
                    </a:cubicBezTo>
                    <a:cubicBezTo>
                      <a:pt x="31" y="9"/>
                      <a:pt x="30" y="12"/>
                      <a:pt x="30" y="14"/>
                    </a:cubicBezTo>
                    <a:cubicBezTo>
                      <a:pt x="30" y="13"/>
                      <a:pt x="30" y="15"/>
                      <a:pt x="30" y="15"/>
                    </a:cubicBezTo>
                    <a:cubicBezTo>
                      <a:pt x="31" y="17"/>
                      <a:pt x="29" y="19"/>
                      <a:pt x="30" y="21"/>
                    </a:cubicBezTo>
                    <a:cubicBezTo>
                      <a:pt x="30" y="21"/>
                      <a:pt x="30" y="21"/>
                      <a:pt x="30" y="21"/>
                    </a:cubicBezTo>
                    <a:cubicBezTo>
                      <a:pt x="30" y="27"/>
                      <a:pt x="29" y="34"/>
                      <a:pt x="30" y="40"/>
                    </a:cubicBezTo>
                    <a:cubicBezTo>
                      <a:pt x="30" y="43"/>
                      <a:pt x="29" y="47"/>
                      <a:pt x="29" y="51"/>
                    </a:cubicBezTo>
                    <a:cubicBezTo>
                      <a:pt x="29" y="51"/>
                      <a:pt x="30" y="51"/>
                      <a:pt x="30" y="51"/>
                    </a:cubicBezTo>
                    <a:cubicBezTo>
                      <a:pt x="30" y="52"/>
                      <a:pt x="29" y="51"/>
                      <a:pt x="29" y="52"/>
                    </a:cubicBezTo>
                    <a:cubicBezTo>
                      <a:pt x="30" y="54"/>
                      <a:pt x="29" y="56"/>
                      <a:pt x="29" y="58"/>
                    </a:cubicBezTo>
                    <a:cubicBezTo>
                      <a:pt x="29" y="59"/>
                      <a:pt x="29" y="59"/>
                      <a:pt x="30" y="59"/>
                    </a:cubicBezTo>
                    <a:cubicBezTo>
                      <a:pt x="29" y="62"/>
                      <a:pt x="30" y="65"/>
                      <a:pt x="29" y="68"/>
                    </a:cubicBezTo>
                    <a:cubicBezTo>
                      <a:pt x="30" y="67"/>
                      <a:pt x="30" y="70"/>
                      <a:pt x="30" y="70"/>
                    </a:cubicBezTo>
                    <a:cubicBezTo>
                      <a:pt x="30" y="71"/>
                      <a:pt x="29" y="71"/>
                      <a:pt x="29" y="71"/>
                    </a:cubicBezTo>
                    <a:cubicBezTo>
                      <a:pt x="29" y="70"/>
                      <a:pt x="29" y="70"/>
                      <a:pt x="29" y="70"/>
                    </a:cubicBezTo>
                    <a:cubicBezTo>
                      <a:pt x="29" y="73"/>
                      <a:pt x="29" y="74"/>
                      <a:pt x="29" y="76"/>
                    </a:cubicBezTo>
                    <a:cubicBezTo>
                      <a:pt x="29" y="77"/>
                      <a:pt x="30" y="78"/>
                      <a:pt x="30" y="79"/>
                    </a:cubicBezTo>
                    <a:cubicBezTo>
                      <a:pt x="29" y="80"/>
                      <a:pt x="29" y="82"/>
                      <a:pt x="29" y="83"/>
                    </a:cubicBezTo>
                    <a:cubicBezTo>
                      <a:pt x="30" y="83"/>
                      <a:pt x="30" y="84"/>
                      <a:pt x="30" y="86"/>
                    </a:cubicBezTo>
                    <a:cubicBezTo>
                      <a:pt x="29" y="85"/>
                      <a:pt x="29" y="85"/>
                      <a:pt x="29" y="85"/>
                    </a:cubicBezTo>
                    <a:cubicBezTo>
                      <a:pt x="30" y="89"/>
                      <a:pt x="28" y="95"/>
                      <a:pt x="29" y="100"/>
                    </a:cubicBezTo>
                    <a:cubicBezTo>
                      <a:pt x="29" y="100"/>
                      <a:pt x="29" y="100"/>
                      <a:pt x="29" y="100"/>
                    </a:cubicBezTo>
                    <a:cubicBezTo>
                      <a:pt x="29" y="105"/>
                      <a:pt x="29" y="110"/>
                      <a:pt x="30" y="115"/>
                    </a:cubicBezTo>
                    <a:cubicBezTo>
                      <a:pt x="29" y="116"/>
                      <a:pt x="29" y="118"/>
                      <a:pt x="29" y="120"/>
                    </a:cubicBezTo>
                    <a:cubicBezTo>
                      <a:pt x="29" y="121"/>
                      <a:pt x="29" y="122"/>
                      <a:pt x="30" y="123"/>
                    </a:cubicBezTo>
                    <a:cubicBezTo>
                      <a:pt x="30" y="124"/>
                      <a:pt x="30" y="124"/>
                      <a:pt x="30" y="124"/>
                    </a:cubicBezTo>
                    <a:cubicBezTo>
                      <a:pt x="29" y="127"/>
                      <a:pt x="29" y="129"/>
                      <a:pt x="29" y="130"/>
                    </a:cubicBezTo>
                    <a:cubicBezTo>
                      <a:pt x="29" y="131"/>
                      <a:pt x="29" y="131"/>
                      <a:pt x="29" y="131"/>
                    </a:cubicBezTo>
                    <a:cubicBezTo>
                      <a:pt x="29" y="132"/>
                      <a:pt x="30" y="135"/>
                      <a:pt x="29" y="137"/>
                    </a:cubicBezTo>
                    <a:cubicBezTo>
                      <a:pt x="30" y="137"/>
                      <a:pt x="30" y="139"/>
                      <a:pt x="30" y="138"/>
                    </a:cubicBezTo>
                    <a:cubicBezTo>
                      <a:pt x="30" y="139"/>
                      <a:pt x="30" y="139"/>
                      <a:pt x="30" y="140"/>
                    </a:cubicBezTo>
                    <a:cubicBezTo>
                      <a:pt x="29" y="139"/>
                      <a:pt x="29" y="139"/>
                      <a:pt x="29" y="139"/>
                    </a:cubicBezTo>
                    <a:cubicBezTo>
                      <a:pt x="29" y="143"/>
                      <a:pt x="29" y="147"/>
                      <a:pt x="30" y="151"/>
                    </a:cubicBezTo>
                    <a:cubicBezTo>
                      <a:pt x="29" y="152"/>
                      <a:pt x="30" y="155"/>
                      <a:pt x="29" y="158"/>
                    </a:cubicBezTo>
                    <a:cubicBezTo>
                      <a:pt x="30" y="159"/>
                      <a:pt x="29" y="162"/>
                      <a:pt x="30" y="163"/>
                    </a:cubicBezTo>
                    <a:cubicBezTo>
                      <a:pt x="29" y="163"/>
                      <a:pt x="29" y="163"/>
                      <a:pt x="29" y="163"/>
                    </a:cubicBezTo>
                    <a:cubicBezTo>
                      <a:pt x="29" y="165"/>
                      <a:pt x="29" y="167"/>
                      <a:pt x="29" y="170"/>
                    </a:cubicBezTo>
                    <a:cubicBezTo>
                      <a:pt x="29" y="171"/>
                      <a:pt x="29" y="171"/>
                      <a:pt x="30" y="172"/>
                    </a:cubicBezTo>
                    <a:cubicBezTo>
                      <a:pt x="31" y="171"/>
                      <a:pt x="31" y="171"/>
                      <a:pt x="31" y="171"/>
                    </a:cubicBezTo>
                    <a:cubicBezTo>
                      <a:pt x="30" y="171"/>
                      <a:pt x="30" y="171"/>
                      <a:pt x="30" y="171"/>
                    </a:cubicBezTo>
                    <a:cubicBezTo>
                      <a:pt x="30" y="170"/>
                      <a:pt x="30" y="170"/>
                      <a:pt x="30" y="170"/>
                    </a:cubicBezTo>
                    <a:cubicBezTo>
                      <a:pt x="29" y="171"/>
                      <a:pt x="28" y="171"/>
                      <a:pt x="28" y="172"/>
                    </a:cubicBezTo>
                    <a:cubicBezTo>
                      <a:pt x="27" y="171"/>
                      <a:pt x="27" y="172"/>
                      <a:pt x="26" y="171"/>
                    </a:cubicBezTo>
                    <a:cubicBezTo>
                      <a:pt x="27" y="171"/>
                      <a:pt x="28" y="171"/>
                      <a:pt x="28" y="170"/>
                    </a:cubicBezTo>
                    <a:cubicBezTo>
                      <a:pt x="27" y="170"/>
                      <a:pt x="25" y="171"/>
                      <a:pt x="24" y="170"/>
                    </a:cubicBezTo>
                    <a:cubicBezTo>
                      <a:pt x="23" y="170"/>
                      <a:pt x="22" y="170"/>
                      <a:pt x="22" y="171"/>
                    </a:cubicBezTo>
                    <a:cubicBezTo>
                      <a:pt x="22" y="171"/>
                      <a:pt x="21" y="171"/>
                      <a:pt x="22" y="170"/>
                    </a:cubicBezTo>
                    <a:cubicBezTo>
                      <a:pt x="21" y="170"/>
                      <a:pt x="20" y="170"/>
                      <a:pt x="19" y="171"/>
                    </a:cubicBezTo>
                    <a:cubicBezTo>
                      <a:pt x="19" y="171"/>
                      <a:pt x="20" y="171"/>
                      <a:pt x="20" y="171"/>
                    </a:cubicBezTo>
                    <a:cubicBezTo>
                      <a:pt x="20" y="171"/>
                      <a:pt x="19" y="171"/>
                      <a:pt x="19" y="172"/>
                    </a:cubicBezTo>
                    <a:cubicBezTo>
                      <a:pt x="19" y="172"/>
                      <a:pt x="19" y="172"/>
                      <a:pt x="20" y="172"/>
                    </a:cubicBezTo>
                    <a:cubicBezTo>
                      <a:pt x="20" y="172"/>
                      <a:pt x="18" y="172"/>
                      <a:pt x="18" y="172"/>
                    </a:cubicBezTo>
                    <a:cubicBezTo>
                      <a:pt x="17" y="171"/>
                      <a:pt x="19" y="171"/>
                      <a:pt x="18" y="171"/>
                    </a:cubicBezTo>
                    <a:cubicBezTo>
                      <a:pt x="15" y="172"/>
                      <a:pt x="15" y="172"/>
                      <a:pt x="15" y="172"/>
                    </a:cubicBezTo>
                    <a:cubicBezTo>
                      <a:pt x="16" y="171"/>
                      <a:pt x="17" y="172"/>
                      <a:pt x="17" y="172"/>
                    </a:cubicBezTo>
                    <a:cubicBezTo>
                      <a:pt x="18" y="172"/>
                      <a:pt x="18" y="172"/>
                      <a:pt x="18" y="172"/>
                    </a:cubicBezTo>
                    <a:cubicBezTo>
                      <a:pt x="18" y="172"/>
                      <a:pt x="18" y="172"/>
                      <a:pt x="18" y="172"/>
                    </a:cubicBezTo>
                    <a:cubicBezTo>
                      <a:pt x="19" y="172"/>
                      <a:pt x="21" y="173"/>
                      <a:pt x="22" y="172"/>
                    </a:cubicBezTo>
                    <a:cubicBezTo>
                      <a:pt x="22" y="172"/>
                      <a:pt x="22" y="172"/>
                      <a:pt x="22" y="172"/>
                    </a:cubicBezTo>
                    <a:cubicBezTo>
                      <a:pt x="23" y="172"/>
                      <a:pt x="24" y="171"/>
                      <a:pt x="25" y="172"/>
                    </a:cubicBezTo>
                    <a:cubicBezTo>
                      <a:pt x="24" y="172"/>
                      <a:pt x="25" y="172"/>
                      <a:pt x="25" y="172"/>
                    </a:cubicBezTo>
                    <a:cubicBezTo>
                      <a:pt x="25" y="172"/>
                      <a:pt x="25" y="172"/>
                      <a:pt x="26" y="172"/>
                    </a:cubicBezTo>
                    <a:cubicBezTo>
                      <a:pt x="25" y="173"/>
                      <a:pt x="25" y="173"/>
                      <a:pt x="25" y="173"/>
                    </a:cubicBezTo>
                    <a:cubicBezTo>
                      <a:pt x="26" y="172"/>
                      <a:pt x="28" y="173"/>
                      <a:pt x="28" y="173"/>
                    </a:cubicBezTo>
                    <a:cubicBezTo>
                      <a:pt x="28" y="173"/>
                      <a:pt x="28" y="173"/>
                      <a:pt x="28" y="173"/>
                    </a:cubicBezTo>
                    <a:cubicBezTo>
                      <a:pt x="30" y="173"/>
                      <a:pt x="28" y="172"/>
                      <a:pt x="29" y="172"/>
                    </a:cubicBezTo>
                    <a:cubicBezTo>
                      <a:pt x="30" y="172"/>
                      <a:pt x="29" y="173"/>
                      <a:pt x="30" y="173"/>
                    </a:cubicBezTo>
                    <a:cubicBezTo>
                      <a:pt x="31" y="173"/>
                      <a:pt x="31" y="173"/>
                      <a:pt x="31" y="173"/>
                    </a:cubicBezTo>
                    <a:cubicBezTo>
                      <a:pt x="32" y="173"/>
                      <a:pt x="32" y="173"/>
                      <a:pt x="32" y="173"/>
                    </a:cubicBezTo>
                    <a:cubicBezTo>
                      <a:pt x="32" y="172"/>
                      <a:pt x="32" y="172"/>
                      <a:pt x="32" y="172"/>
                    </a:cubicBezTo>
                    <a:cubicBezTo>
                      <a:pt x="32" y="170"/>
                      <a:pt x="32" y="167"/>
                      <a:pt x="33" y="166"/>
                    </a:cubicBezTo>
                    <a:cubicBezTo>
                      <a:pt x="32" y="164"/>
                      <a:pt x="32" y="163"/>
                      <a:pt x="32" y="161"/>
                    </a:cubicBezTo>
                    <a:cubicBezTo>
                      <a:pt x="32" y="160"/>
                      <a:pt x="33" y="162"/>
                      <a:pt x="32" y="160"/>
                    </a:cubicBezTo>
                    <a:cubicBezTo>
                      <a:pt x="33" y="161"/>
                      <a:pt x="34" y="159"/>
                      <a:pt x="34" y="161"/>
                    </a:cubicBezTo>
                    <a:cubicBezTo>
                      <a:pt x="33" y="160"/>
                      <a:pt x="35" y="160"/>
                      <a:pt x="34" y="159"/>
                    </a:cubicBezTo>
                    <a:cubicBezTo>
                      <a:pt x="34" y="159"/>
                      <a:pt x="35" y="159"/>
                      <a:pt x="35" y="159"/>
                    </a:cubicBezTo>
                    <a:cubicBezTo>
                      <a:pt x="34" y="158"/>
                      <a:pt x="34" y="159"/>
                      <a:pt x="33" y="160"/>
                    </a:cubicBezTo>
                    <a:cubicBezTo>
                      <a:pt x="33" y="161"/>
                      <a:pt x="33" y="158"/>
                      <a:pt x="33" y="159"/>
                    </a:cubicBezTo>
                    <a:cubicBezTo>
                      <a:pt x="33" y="157"/>
                      <a:pt x="33" y="155"/>
                      <a:pt x="33" y="153"/>
                    </a:cubicBezTo>
                    <a:cubicBezTo>
                      <a:pt x="33" y="154"/>
                      <a:pt x="33" y="154"/>
                      <a:pt x="34" y="153"/>
                    </a:cubicBezTo>
                    <a:cubicBezTo>
                      <a:pt x="33" y="152"/>
                      <a:pt x="33" y="151"/>
                      <a:pt x="33" y="149"/>
                    </a:cubicBezTo>
                    <a:cubicBezTo>
                      <a:pt x="32" y="149"/>
                      <a:pt x="32" y="150"/>
                      <a:pt x="32" y="149"/>
                    </a:cubicBezTo>
                    <a:cubicBezTo>
                      <a:pt x="32" y="149"/>
                      <a:pt x="32" y="149"/>
                      <a:pt x="32" y="148"/>
                    </a:cubicBezTo>
                    <a:cubicBezTo>
                      <a:pt x="32" y="148"/>
                      <a:pt x="33" y="148"/>
                      <a:pt x="33" y="147"/>
                    </a:cubicBezTo>
                    <a:cubicBezTo>
                      <a:pt x="34" y="147"/>
                      <a:pt x="33" y="149"/>
                      <a:pt x="34" y="149"/>
                    </a:cubicBezTo>
                    <a:cubicBezTo>
                      <a:pt x="35" y="149"/>
                      <a:pt x="35" y="152"/>
                      <a:pt x="34" y="152"/>
                    </a:cubicBezTo>
                    <a:cubicBezTo>
                      <a:pt x="35" y="154"/>
                      <a:pt x="34" y="151"/>
                      <a:pt x="35" y="152"/>
                    </a:cubicBezTo>
                    <a:cubicBezTo>
                      <a:pt x="35" y="151"/>
                      <a:pt x="35" y="150"/>
                      <a:pt x="34" y="148"/>
                    </a:cubicBezTo>
                    <a:cubicBezTo>
                      <a:pt x="34" y="148"/>
                      <a:pt x="34" y="149"/>
                      <a:pt x="34" y="148"/>
                    </a:cubicBezTo>
                    <a:cubicBezTo>
                      <a:pt x="33" y="146"/>
                      <a:pt x="34" y="146"/>
                      <a:pt x="34" y="145"/>
                    </a:cubicBezTo>
                    <a:cubicBezTo>
                      <a:pt x="35" y="146"/>
                      <a:pt x="35" y="146"/>
                      <a:pt x="35" y="146"/>
                    </a:cubicBezTo>
                    <a:cubicBezTo>
                      <a:pt x="35" y="145"/>
                      <a:pt x="34" y="145"/>
                      <a:pt x="34" y="144"/>
                    </a:cubicBezTo>
                    <a:cubicBezTo>
                      <a:pt x="35" y="143"/>
                      <a:pt x="34" y="145"/>
                      <a:pt x="35" y="146"/>
                    </a:cubicBezTo>
                    <a:cubicBezTo>
                      <a:pt x="36" y="145"/>
                      <a:pt x="36" y="145"/>
                      <a:pt x="36" y="145"/>
                    </a:cubicBezTo>
                    <a:cubicBezTo>
                      <a:pt x="36" y="143"/>
                      <a:pt x="35" y="145"/>
                      <a:pt x="35" y="143"/>
                    </a:cubicBezTo>
                    <a:cubicBezTo>
                      <a:pt x="36" y="143"/>
                      <a:pt x="36" y="143"/>
                      <a:pt x="36" y="143"/>
                    </a:cubicBezTo>
                    <a:cubicBezTo>
                      <a:pt x="35" y="142"/>
                      <a:pt x="35" y="142"/>
                      <a:pt x="35" y="142"/>
                    </a:cubicBezTo>
                    <a:cubicBezTo>
                      <a:pt x="35" y="142"/>
                      <a:pt x="35" y="142"/>
                      <a:pt x="35" y="143"/>
                    </a:cubicBezTo>
                    <a:cubicBezTo>
                      <a:pt x="34" y="142"/>
                      <a:pt x="34" y="142"/>
                      <a:pt x="34" y="141"/>
                    </a:cubicBezTo>
                    <a:cubicBezTo>
                      <a:pt x="34" y="140"/>
                      <a:pt x="34" y="141"/>
                      <a:pt x="34" y="141"/>
                    </a:cubicBezTo>
                    <a:cubicBezTo>
                      <a:pt x="33" y="141"/>
                      <a:pt x="33" y="140"/>
                      <a:pt x="33" y="140"/>
                    </a:cubicBezTo>
                    <a:cubicBezTo>
                      <a:pt x="33" y="138"/>
                      <a:pt x="34" y="139"/>
                      <a:pt x="34" y="138"/>
                    </a:cubicBezTo>
                    <a:cubicBezTo>
                      <a:pt x="34" y="139"/>
                      <a:pt x="34" y="140"/>
                      <a:pt x="34" y="140"/>
                    </a:cubicBezTo>
                    <a:cubicBezTo>
                      <a:pt x="35" y="141"/>
                      <a:pt x="35" y="139"/>
                      <a:pt x="36" y="140"/>
                    </a:cubicBezTo>
                    <a:cubicBezTo>
                      <a:pt x="36" y="139"/>
                      <a:pt x="35" y="139"/>
                      <a:pt x="35" y="138"/>
                    </a:cubicBezTo>
                    <a:cubicBezTo>
                      <a:pt x="35" y="139"/>
                      <a:pt x="35" y="138"/>
                      <a:pt x="34" y="138"/>
                    </a:cubicBezTo>
                    <a:cubicBezTo>
                      <a:pt x="33" y="136"/>
                      <a:pt x="35" y="137"/>
                      <a:pt x="35" y="135"/>
                    </a:cubicBezTo>
                    <a:cubicBezTo>
                      <a:pt x="34" y="135"/>
                      <a:pt x="34" y="132"/>
                      <a:pt x="33" y="134"/>
                    </a:cubicBezTo>
                    <a:cubicBezTo>
                      <a:pt x="33" y="133"/>
                      <a:pt x="32" y="133"/>
                      <a:pt x="33" y="132"/>
                    </a:cubicBezTo>
                    <a:cubicBezTo>
                      <a:pt x="33" y="133"/>
                      <a:pt x="33" y="131"/>
                      <a:pt x="34" y="132"/>
                    </a:cubicBezTo>
                    <a:cubicBezTo>
                      <a:pt x="34" y="131"/>
                      <a:pt x="34" y="131"/>
                      <a:pt x="34" y="131"/>
                    </a:cubicBezTo>
                    <a:cubicBezTo>
                      <a:pt x="35" y="133"/>
                      <a:pt x="35" y="133"/>
                      <a:pt x="35" y="133"/>
                    </a:cubicBezTo>
                    <a:cubicBezTo>
                      <a:pt x="35" y="132"/>
                      <a:pt x="35" y="130"/>
                      <a:pt x="36" y="130"/>
                    </a:cubicBezTo>
                    <a:cubicBezTo>
                      <a:pt x="36" y="129"/>
                      <a:pt x="35" y="130"/>
                      <a:pt x="35" y="129"/>
                    </a:cubicBezTo>
                    <a:cubicBezTo>
                      <a:pt x="35" y="130"/>
                      <a:pt x="36" y="129"/>
                      <a:pt x="36" y="128"/>
                    </a:cubicBezTo>
                    <a:cubicBezTo>
                      <a:pt x="35" y="129"/>
                      <a:pt x="35" y="128"/>
                      <a:pt x="35" y="128"/>
                    </a:cubicBezTo>
                    <a:cubicBezTo>
                      <a:pt x="35" y="127"/>
                      <a:pt x="35" y="126"/>
                      <a:pt x="35" y="126"/>
                    </a:cubicBezTo>
                    <a:cubicBezTo>
                      <a:pt x="36" y="127"/>
                      <a:pt x="36" y="127"/>
                      <a:pt x="36" y="127"/>
                    </a:cubicBezTo>
                    <a:cubicBezTo>
                      <a:pt x="35" y="126"/>
                      <a:pt x="36" y="127"/>
                      <a:pt x="36" y="126"/>
                    </a:cubicBezTo>
                    <a:cubicBezTo>
                      <a:pt x="36" y="126"/>
                      <a:pt x="35" y="125"/>
                      <a:pt x="35" y="125"/>
                    </a:cubicBezTo>
                    <a:cubicBezTo>
                      <a:pt x="34" y="124"/>
                      <a:pt x="35" y="124"/>
                      <a:pt x="35" y="123"/>
                    </a:cubicBezTo>
                    <a:cubicBezTo>
                      <a:pt x="35" y="124"/>
                      <a:pt x="35" y="124"/>
                      <a:pt x="35" y="124"/>
                    </a:cubicBezTo>
                    <a:cubicBezTo>
                      <a:pt x="35" y="123"/>
                      <a:pt x="36" y="124"/>
                      <a:pt x="36" y="123"/>
                    </a:cubicBezTo>
                    <a:cubicBezTo>
                      <a:pt x="36" y="122"/>
                      <a:pt x="36" y="122"/>
                      <a:pt x="36" y="122"/>
                    </a:cubicBezTo>
                    <a:cubicBezTo>
                      <a:pt x="36" y="122"/>
                      <a:pt x="36" y="122"/>
                      <a:pt x="36" y="122"/>
                    </a:cubicBezTo>
                    <a:cubicBezTo>
                      <a:pt x="36" y="122"/>
                      <a:pt x="36" y="121"/>
                      <a:pt x="36" y="121"/>
                    </a:cubicBezTo>
                    <a:cubicBezTo>
                      <a:pt x="36" y="121"/>
                      <a:pt x="36" y="121"/>
                      <a:pt x="36" y="121"/>
                    </a:cubicBezTo>
                    <a:cubicBezTo>
                      <a:pt x="36" y="120"/>
                      <a:pt x="35" y="119"/>
                      <a:pt x="36" y="119"/>
                    </a:cubicBezTo>
                    <a:cubicBezTo>
                      <a:pt x="35" y="119"/>
                      <a:pt x="36" y="119"/>
                      <a:pt x="35" y="120"/>
                    </a:cubicBezTo>
                    <a:cubicBezTo>
                      <a:pt x="35" y="121"/>
                      <a:pt x="35" y="119"/>
                      <a:pt x="35" y="119"/>
                    </a:cubicBezTo>
                    <a:cubicBezTo>
                      <a:pt x="36" y="119"/>
                      <a:pt x="35" y="117"/>
                      <a:pt x="35" y="117"/>
                    </a:cubicBezTo>
                    <a:cubicBezTo>
                      <a:pt x="35" y="116"/>
                      <a:pt x="35" y="116"/>
                      <a:pt x="35" y="116"/>
                    </a:cubicBezTo>
                    <a:cubicBezTo>
                      <a:pt x="35" y="115"/>
                      <a:pt x="35" y="115"/>
                      <a:pt x="35" y="115"/>
                    </a:cubicBezTo>
                    <a:cubicBezTo>
                      <a:pt x="36" y="115"/>
                      <a:pt x="35" y="114"/>
                      <a:pt x="35" y="113"/>
                    </a:cubicBezTo>
                    <a:cubicBezTo>
                      <a:pt x="35" y="113"/>
                      <a:pt x="36" y="113"/>
                      <a:pt x="36" y="113"/>
                    </a:cubicBezTo>
                    <a:cubicBezTo>
                      <a:pt x="35" y="114"/>
                      <a:pt x="35" y="112"/>
                      <a:pt x="34" y="112"/>
                    </a:cubicBezTo>
                    <a:cubicBezTo>
                      <a:pt x="35" y="110"/>
                      <a:pt x="35" y="112"/>
                      <a:pt x="36" y="112"/>
                    </a:cubicBezTo>
                    <a:cubicBezTo>
                      <a:pt x="35" y="111"/>
                      <a:pt x="37" y="110"/>
                      <a:pt x="36" y="110"/>
                    </a:cubicBezTo>
                    <a:cubicBezTo>
                      <a:pt x="35" y="111"/>
                      <a:pt x="35" y="109"/>
                      <a:pt x="35" y="109"/>
                    </a:cubicBezTo>
                    <a:cubicBezTo>
                      <a:pt x="35" y="108"/>
                      <a:pt x="35" y="109"/>
                      <a:pt x="35" y="108"/>
                    </a:cubicBezTo>
                    <a:cubicBezTo>
                      <a:pt x="35" y="108"/>
                      <a:pt x="35" y="107"/>
                      <a:pt x="34" y="108"/>
                    </a:cubicBezTo>
                    <a:cubicBezTo>
                      <a:pt x="35" y="107"/>
                      <a:pt x="34" y="106"/>
                      <a:pt x="34" y="105"/>
                    </a:cubicBezTo>
                    <a:cubicBezTo>
                      <a:pt x="35" y="105"/>
                      <a:pt x="35" y="107"/>
                      <a:pt x="35" y="107"/>
                    </a:cubicBezTo>
                    <a:cubicBezTo>
                      <a:pt x="35" y="105"/>
                      <a:pt x="34" y="106"/>
                      <a:pt x="34" y="104"/>
                    </a:cubicBezTo>
                    <a:cubicBezTo>
                      <a:pt x="33" y="105"/>
                      <a:pt x="32" y="104"/>
                      <a:pt x="32" y="103"/>
                    </a:cubicBezTo>
                    <a:cubicBezTo>
                      <a:pt x="32" y="101"/>
                      <a:pt x="32" y="104"/>
                      <a:pt x="33" y="103"/>
                    </a:cubicBezTo>
                    <a:cubicBezTo>
                      <a:pt x="33" y="102"/>
                      <a:pt x="33" y="102"/>
                      <a:pt x="33" y="102"/>
                    </a:cubicBezTo>
                    <a:cubicBezTo>
                      <a:pt x="34" y="101"/>
                      <a:pt x="34" y="105"/>
                      <a:pt x="35" y="104"/>
                    </a:cubicBezTo>
                    <a:cubicBezTo>
                      <a:pt x="35" y="103"/>
                      <a:pt x="35" y="103"/>
                      <a:pt x="35" y="103"/>
                    </a:cubicBezTo>
                    <a:cubicBezTo>
                      <a:pt x="35" y="103"/>
                      <a:pt x="36" y="103"/>
                      <a:pt x="36" y="103"/>
                    </a:cubicBezTo>
                    <a:cubicBezTo>
                      <a:pt x="35" y="103"/>
                      <a:pt x="36" y="101"/>
                      <a:pt x="36" y="101"/>
                    </a:cubicBezTo>
                    <a:cubicBezTo>
                      <a:pt x="35" y="101"/>
                      <a:pt x="36" y="101"/>
                      <a:pt x="35" y="101"/>
                    </a:cubicBezTo>
                    <a:cubicBezTo>
                      <a:pt x="35" y="100"/>
                      <a:pt x="34" y="100"/>
                      <a:pt x="35" y="99"/>
                    </a:cubicBezTo>
                    <a:cubicBezTo>
                      <a:pt x="35" y="99"/>
                      <a:pt x="35" y="98"/>
                      <a:pt x="36" y="99"/>
                    </a:cubicBezTo>
                    <a:cubicBezTo>
                      <a:pt x="36" y="98"/>
                      <a:pt x="35" y="98"/>
                      <a:pt x="35" y="98"/>
                    </a:cubicBezTo>
                    <a:cubicBezTo>
                      <a:pt x="36" y="98"/>
                      <a:pt x="36" y="98"/>
                      <a:pt x="36" y="98"/>
                    </a:cubicBezTo>
                    <a:cubicBezTo>
                      <a:pt x="36" y="94"/>
                      <a:pt x="36" y="90"/>
                      <a:pt x="35" y="87"/>
                    </a:cubicBezTo>
                    <a:cubicBezTo>
                      <a:pt x="35" y="86"/>
                      <a:pt x="35" y="85"/>
                      <a:pt x="36" y="83"/>
                    </a:cubicBezTo>
                    <a:cubicBezTo>
                      <a:pt x="36" y="84"/>
                      <a:pt x="35" y="83"/>
                      <a:pt x="35" y="83"/>
                    </a:cubicBezTo>
                    <a:cubicBezTo>
                      <a:pt x="36" y="82"/>
                      <a:pt x="36" y="82"/>
                      <a:pt x="36" y="82"/>
                    </a:cubicBezTo>
                    <a:cubicBezTo>
                      <a:pt x="36" y="81"/>
                      <a:pt x="36" y="79"/>
                      <a:pt x="35" y="78"/>
                    </a:cubicBezTo>
                    <a:cubicBezTo>
                      <a:pt x="35" y="78"/>
                      <a:pt x="36" y="78"/>
                      <a:pt x="36" y="78"/>
                    </a:cubicBezTo>
                    <a:cubicBezTo>
                      <a:pt x="36" y="77"/>
                      <a:pt x="35" y="77"/>
                      <a:pt x="35" y="77"/>
                    </a:cubicBezTo>
                    <a:cubicBezTo>
                      <a:pt x="36" y="76"/>
                      <a:pt x="36" y="76"/>
                      <a:pt x="36" y="76"/>
                    </a:cubicBezTo>
                    <a:cubicBezTo>
                      <a:pt x="35" y="76"/>
                      <a:pt x="35" y="76"/>
                      <a:pt x="35" y="76"/>
                    </a:cubicBezTo>
                    <a:cubicBezTo>
                      <a:pt x="35" y="75"/>
                      <a:pt x="35" y="74"/>
                      <a:pt x="36" y="74"/>
                    </a:cubicBezTo>
                    <a:cubicBezTo>
                      <a:pt x="36" y="74"/>
                      <a:pt x="36" y="73"/>
                      <a:pt x="35" y="74"/>
                    </a:cubicBezTo>
                    <a:cubicBezTo>
                      <a:pt x="36" y="73"/>
                      <a:pt x="36" y="70"/>
                      <a:pt x="36" y="69"/>
                    </a:cubicBezTo>
                    <a:cubicBezTo>
                      <a:pt x="36" y="69"/>
                      <a:pt x="35" y="69"/>
                      <a:pt x="35" y="69"/>
                    </a:cubicBezTo>
                    <a:cubicBezTo>
                      <a:pt x="34" y="69"/>
                      <a:pt x="35" y="69"/>
                      <a:pt x="35" y="68"/>
                    </a:cubicBezTo>
                    <a:cubicBezTo>
                      <a:pt x="35" y="68"/>
                      <a:pt x="35" y="68"/>
                      <a:pt x="35" y="68"/>
                    </a:cubicBezTo>
                    <a:cubicBezTo>
                      <a:pt x="36" y="66"/>
                      <a:pt x="36" y="63"/>
                      <a:pt x="36" y="60"/>
                    </a:cubicBezTo>
                    <a:cubicBezTo>
                      <a:pt x="36" y="60"/>
                      <a:pt x="36" y="60"/>
                      <a:pt x="35" y="60"/>
                    </a:cubicBezTo>
                    <a:cubicBezTo>
                      <a:pt x="36" y="58"/>
                      <a:pt x="36" y="56"/>
                      <a:pt x="36" y="54"/>
                    </a:cubicBezTo>
                    <a:cubicBezTo>
                      <a:pt x="36" y="54"/>
                      <a:pt x="35" y="54"/>
                      <a:pt x="35" y="53"/>
                    </a:cubicBezTo>
                    <a:cubicBezTo>
                      <a:pt x="34" y="51"/>
                      <a:pt x="36" y="52"/>
                      <a:pt x="36" y="51"/>
                    </a:cubicBezTo>
                    <a:cubicBezTo>
                      <a:pt x="36" y="51"/>
                      <a:pt x="36" y="50"/>
                      <a:pt x="36" y="49"/>
                    </a:cubicBezTo>
                    <a:cubicBezTo>
                      <a:pt x="36" y="49"/>
                      <a:pt x="36" y="49"/>
                      <a:pt x="36" y="49"/>
                    </a:cubicBezTo>
                    <a:cubicBezTo>
                      <a:pt x="35" y="49"/>
                      <a:pt x="35" y="48"/>
                      <a:pt x="36" y="47"/>
                    </a:cubicBezTo>
                    <a:cubicBezTo>
                      <a:pt x="36" y="47"/>
                      <a:pt x="36" y="47"/>
                      <a:pt x="36" y="47"/>
                    </a:cubicBezTo>
                    <a:cubicBezTo>
                      <a:pt x="36" y="46"/>
                      <a:pt x="36" y="46"/>
                      <a:pt x="36" y="45"/>
                    </a:cubicBezTo>
                    <a:cubicBezTo>
                      <a:pt x="35" y="45"/>
                      <a:pt x="36" y="43"/>
                      <a:pt x="35" y="43"/>
                    </a:cubicBezTo>
                    <a:cubicBezTo>
                      <a:pt x="35" y="43"/>
                      <a:pt x="35" y="43"/>
                      <a:pt x="36" y="42"/>
                    </a:cubicBezTo>
                    <a:cubicBezTo>
                      <a:pt x="35" y="42"/>
                      <a:pt x="35" y="42"/>
                      <a:pt x="35" y="42"/>
                    </a:cubicBezTo>
                    <a:cubicBezTo>
                      <a:pt x="35" y="41"/>
                      <a:pt x="35" y="41"/>
                      <a:pt x="35" y="41"/>
                    </a:cubicBezTo>
                    <a:cubicBezTo>
                      <a:pt x="36" y="41"/>
                      <a:pt x="36" y="42"/>
                      <a:pt x="36" y="42"/>
                    </a:cubicBezTo>
                    <a:cubicBezTo>
                      <a:pt x="36" y="41"/>
                      <a:pt x="36" y="41"/>
                      <a:pt x="35" y="41"/>
                    </a:cubicBezTo>
                    <a:cubicBezTo>
                      <a:pt x="35" y="40"/>
                      <a:pt x="35" y="40"/>
                      <a:pt x="36" y="39"/>
                    </a:cubicBezTo>
                    <a:cubicBezTo>
                      <a:pt x="36" y="40"/>
                      <a:pt x="35" y="40"/>
                      <a:pt x="36" y="40"/>
                    </a:cubicBezTo>
                    <a:cubicBezTo>
                      <a:pt x="36" y="41"/>
                      <a:pt x="36" y="40"/>
                      <a:pt x="36" y="40"/>
                    </a:cubicBezTo>
                    <a:cubicBezTo>
                      <a:pt x="36" y="39"/>
                      <a:pt x="35" y="39"/>
                      <a:pt x="36" y="39"/>
                    </a:cubicBezTo>
                    <a:cubicBezTo>
                      <a:pt x="36" y="38"/>
                      <a:pt x="36" y="37"/>
                      <a:pt x="36" y="37"/>
                    </a:cubicBezTo>
                    <a:cubicBezTo>
                      <a:pt x="36" y="36"/>
                      <a:pt x="36" y="36"/>
                      <a:pt x="36" y="35"/>
                    </a:cubicBezTo>
                    <a:cubicBezTo>
                      <a:pt x="36" y="36"/>
                      <a:pt x="35" y="37"/>
                      <a:pt x="35" y="37"/>
                    </a:cubicBezTo>
                    <a:cubicBezTo>
                      <a:pt x="35" y="36"/>
                      <a:pt x="35" y="35"/>
                      <a:pt x="35" y="35"/>
                    </a:cubicBezTo>
                    <a:cubicBezTo>
                      <a:pt x="35" y="36"/>
                      <a:pt x="35" y="36"/>
                      <a:pt x="35" y="36"/>
                    </a:cubicBezTo>
                    <a:cubicBezTo>
                      <a:pt x="35" y="35"/>
                      <a:pt x="35" y="34"/>
                      <a:pt x="35" y="35"/>
                    </a:cubicBezTo>
                    <a:cubicBezTo>
                      <a:pt x="35" y="34"/>
                      <a:pt x="35" y="34"/>
                      <a:pt x="35" y="34"/>
                    </a:cubicBezTo>
                    <a:cubicBezTo>
                      <a:pt x="35" y="33"/>
                      <a:pt x="35" y="32"/>
                      <a:pt x="35" y="32"/>
                    </a:cubicBezTo>
                    <a:cubicBezTo>
                      <a:pt x="36" y="32"/>
                      <a:pt x="36" y="32"/>
                      <a:pt x="36" y="31"/>
                    </a:cubicBezTo>
                    <a:cubicBezTo>
                      <a:pt x="36" y="30"/>
                      <a:pt x="36" y="30"/>
                      <a:pt x="36" y="30"/>
                    </a:cubicBezTo>
                    <a:cubicBezTo>
                      <a:pt x="36" y="29"/>
                      <a:pt x="36" y="29"/>
                      <a:pt x="36" y="29"/>
                    </a:cubicBezTo>
                    <a:cubicBezTo>
                      <a:pt x="37" y="27"/>
                      <a:pt x="35" y="27"/>
                      <a:pt x="35" y="25"/>
                    </a:cubicBezTo>
                    <a:cubicBezTo>
                      <a:pt x="36" y="26"/>
                      <a:pt x="36" y="25"/>
                      <a:pt x="36" y="24"/>
                    </a:cubicBezTo>
                    <a:cubicBezTo>
                      <a:pt x="36" y="24"/>
                      <a:pt x="36" y="24"/>
                      <a:pt x="36" y="24"/>
                    </a:cubicBezTo>
                    <a:cubicBezTo>
                      <a:pt x="36" y="24"/>
                      <a:pt x="36" y="24"/>
                      <a:pt x="36" y="25"/>
                    </a:cubicBezTo>
                    <a:cubicBezTo>
                      <a:pt x="35" y="25"/>
                      <a:pt x="36" y="24"/>
                      <a:pt x="35" y="24"/>
                    </a:cubicBezTo>
                    <a:cubicBezTo>
                      <a:pt x="37" y="22"/>
                      <a:pt x="36" y="19"/>
                      <a:pt x="37" y="16"/>
                    </a:cubicBezTo>
                    <a:cubicBezTo>
                      <a:pt x="36" y="16"/>
                      <a:pt x="36" y="15"/>
                      <a:pt x="36" y="14"/>
                    </a:cubicBezTo>
                    <a:cubicBezTo>
                      <a:pt x="37" y="15"/>
                      <a:pt x="36" y="13"/>
                      <a:pt x="37" y="12"/>
                    </a:cubicBezTo>
                    <a:cubicBezTo>
                      <a:pt x="36" y="13"/>
                      <a:pt x="36" y="13"/>
                      <a:pt x="36" y="13"/>
                    </a:cubicBezTo>
                    <a:cubicBezTo>
                      <a:pt x="36" y="11"/>
                      <a:pt x="35" y="10"/>
                      <a:pt x="36" y="9"/>
                    </a:cubicBezTo>
                    <a:cubicBezTo>
                      <a:pt x="36" y="8"/>
                      <a:pt x="36" y="9"/>
                      <a:pt x="36" y="10"/>
                    </a:cubicBezTo>
                    <a:cubicBezTo>
                      <a:pt x="37" y="9"/>
                      <a:pt x="36" y="7"/>
                      <a:pt x="37" y="6"/>
                    </a:cubicBezTo>
                    <a:cubicBezTo>
                      <a:pt x="36" y="6"/>
                      <a:pt x="36" y="6"/>
                      <a:pt x="35" y="5"/>
                    </a:cubicBezTo>
                    <a:cubicBezTo>
                      <a:pt x="36" y="4"/>
                      <a:pt x="36" y="2"/>
                      <a:pt x="36" y="2"/>
                    </a:cubicBezTo>
                    <a:cubicBezTo>
                      <a:pt x="36" y="2"/>
                      <a:pt x="36" y="2"/>
                      <a:pt x="36" y="2"/>
                    </a:cubicBezTo>
                    <a:cubicBezTo>
                      <a:pt x="36" y="0"/>
                      <a:pt x="36" y="0"/>
                      <a:pt x="36" y="0"/>
                    </a:cubicBezTo>
                    <a:cubicBezTo>
                      <a:pt x="34" y="0"/>
                      <a:pt x="34" y="0"/>
                      <a:pt x="34" y="0"/>
                    </a:cubicBezTo>
                    <a:cubicBezTo>
                      <a:pt x="33" y="0"/>
                      <a:pt x="33" y="1"/>
                      <a:pt x="32" y="0"/>
                    </a:cubicBezTo>
                    <a:cubicBezTo>
                      <a:pt x="32" y="0"/>
                      <a:pt x="33" y="0"/>
                      <a:pt x="33" y="0"/>
                    </a:cubicBezTo>
                    <a:cubicBezTo>
                      <a:pt x="32" y="0"/>
                      <a:pt x="31" y="0"/>
                      <a:pt x="30" y="0"/>
                    </a:cubicBezTo>
                    <a:cubicBezTo>
                      <a:pt x="29" y="0"/>
                      <a:pt x="27" y="0"/>
                      <a:pt x="26" y="0"/>
                    </a:cubicBezTo>
                    <a:cubicBezTo>
                      <a:pt x="25" y="1"/>
                      <a:pt x="23" y="0"/>
                      <a:pt x="23" y="1"/>
                    </a:cubicBezTo>
                    <a:cubicBezTo>
                      <a:pt x="23" y="1"/>
                      <a:pt x="23" y="0"/>
                      <a:pt x="23" y="0"/>
                    </a:cubicBezTo>
                    <a:cubicBezTo>
                      <a:pt x="23" y="1"/>
                      <a:pt x="22" y="1"/>
                      <a:pt x="22" y="1"/>
                    </a:cubicBezTo>
                    <a:cubicBezTo>
                      <a:pt x="22" y="1"/>
                      <a:pt x="22" y="1"/>
                      <a:pt x="22" y="1"/>
                    </a:cubicBezTo>
                    <a:cubicBezTo>
                      <a:pt x="22" y="0"/>
                      <a:pt x="20" y="1"/>
                      <a:pt x="20" y="0"/>
                    </a:cubicBezTo>
                    <a:cubicBezTo>
                      <a:pt x="20" y="1"/>
                      <a:pt x="19" y="0"/>
                      <a:pt x="19" y="1"/>
                    </a:cubicBezTo>
                    <a:cubicBezTo>
                      <a:pt x="18" y="1"/>
                      <a:pt x="18" y="1"/>
                      <a:pt x="18" y="1"/>
                    </a:cubicBezTo>
                    <a:cubicBezTo>
                      <a:pt x="17" y="1"/>
                      <a:pt x="18" y="1"/>
                      <a:pt x="17" y="1"/>
                    </a:cubicBezTo>
                    <a:cubicBezTo>
                      <a:pt x="16" y="2"/>
                      <a:pt x="16" y="1"/>
                      <a:pt x="17" y="1"/>
                    </a:cubicBezTo>
                    <a:cubicBezTo>
                      <a:pt x="15" y="0"/>
                      <a:pt x="14" y="1"/>
                      <a:pt x="13" y="1"/>
                    </a:cubicBezTo>
                    <a:cubicBezTo>
                      <a:pt x="14" y="0"/>
                      <a:pt x="12" y="2"/>
                      <a:pt x="12" y="1"/>
                    </a:cubicBezTo>
                    <a:cubicBezTo>
                      <a:pt x="10" y="2"/>
                      <a:pt x="16" y="0"/>
                      <a:pt x="14" y="1"/>
                    </a:cubicBezTo>
                    <a:cubicBezTo>
                      <a:pt x="14" y="1"/>
                      <a:pt x="13" y="1"/>
                      <a:pt x="13" y="1"/>
                    </a:cubicBezTo>
                    <a:cubicBezTo>
                      <a:pt x="13" y="0"/>
                      <a:pt x="13" y="0"/>
                      <a:pt x="13" y="0"/>
                    </a:cubicBezTo>
                    <a:cubicBezTo>
                      <a:pt x="12" y="0"/>
                      <a:pt x="11" y="1"/>
                      <a:pt x="11" y="1"/>
                    </a:cubicBezTo>
                    <a:cubicBezTo>
                      <a:pt x="9" y="1"/>
                      <a:pt x="5" y="1"/>
                      <a:pt x="4" y="2"/>
                    </a:cubicBezTo>
                    <a:cubicBezTo>
                      <a:pt x="4" y="2"/>
                      <a:pt x="4" y="1"/>
                      <a:pt x="4" y="1"/>
                    </a:cubicBezTo>
                    <a:cubicBezTo>
                      <a:pt x="3" y="1"/>
                      <a:pt x="3" y="2"/>
                      <a:pt x="2" y="2"/>
                    </a:cubicBezTo>
                    <a:cubicBezTo>
                      <a:pt x="2" y="2"/>
                      <a:pt x="2" y="2"/>
                      <a:pt x="2" y="2"/>
                    </a:cubicBezTo>
                    <a:cubicBezTo>
                      <a:pt x="0" y="2"/>
                      <a:pt x="0" y="2"/>
                      <a:pt x="0" y="2"/>
                    </a:cubicBezTo>
                    <a:cubicBezTo>
                      <a:pt x="0" y="4"/>
                      <a:pt x="0" y="4"/>
                      <a:pt x="0" y="4"/>
                    </a:cubicBezTo>
                    <a:cubicBezTo>
                      <a:pt x="1" y="4"/>
                      <a:pt x="0" y="4"/>
                      <a:pt x="0" y="5"/>
                    </a:cubicBezTo>
                    <a:cubicBezTo>
                      <a:pt x="0" y="5"/>
                      <a:pt x="1" y="5"/>
                      <a:pt x="1" y="5"/>
                    </a:cubicBezTo>
                    <a:cubicBezTo>
                      <a:pt x="0" y="7"/>
                      <a:pt x="1" y="9"/>
                      <a:pt x="1" y="11"/>
                    </a:cubicBezTo>
                    <a:cubicBezTo>
                      <a:pt x="1" y="11"/>
                      <a:pt x="0" y="10"/>
                      <a:pt x="0" y="10"/>
                    </a:cubicBezTo>
                    <a:cubicBezTo>
                      <a:pt x="1" y="12"/>
                      <a:pt x="1" y="14"/>
                      <a:pt x="2" y="15"/>
                    </a:cubicBezTo>
                    <a:cubicBezTo>
                      <a:pt x="1" y="15"/>
                      <a:pt x="1" y="15"/>
                      <a:pt x="1" y="15"/>
                    </a:cubicBezTo>
                    <a:cubicBezTo>
                      <a:pt x="1" y="16"/>
                      <a:pt x="1" y="17"/>
                      <a:pt x="2" y="18"/>
                    </a:cubicBezTo>
                    <a:cubicBezTo>
                      <a:pt x="2" y="17"/>
                      <a:pt x="2" y="18"/>
                      <a:pt x="2" y="17"/>
                    </a:cubicBezTo>
                    <a:cubicBezTo>
                      <a:pt x="2" y="16"/>
                      <a:pt x="3" y="18"/>
                      <a:pt x="2" y="19"/>
                    </a:cubicBezTo>
                    <a:cubicBezTo>
                      <a:pt x="2" y="19"/>
                      <a:pt x="2" y="19"/>
                      <a:pt x="2" y="19"/>
                    </a:cubicBezTo>
                    <a:cubicBezTo>
                      <a:pt x="2" y="20"/>
                      <a:pt x="3" y="20"/>
                      <a:pt x="3" y="21"/>
                    </a:cubicBezTo>
                    <a:cubicBezTo>
                      <a:pt x="3" y="22"/>
                      <a:pt x="3" y="20"/>
                      <a:pt x="2" y="21"/>
                    </a:cubicBezTo>
                    <a:cubicBezTo>
                      <a:pt x="2" y="21"/>
                      <a:pt x="2" y="23"/>
                      <a:pt x="2" y="24"/>
                    </a:cubicBezTo>
                    <a:cubicBezTo>
                      <a:pt x="2" y="24"/>
                      <a:pt x="2" y="24"/>
                      <a:pt x="2" y="24"/>
                    </a:cubicBezTo>
                    <a:cubicBezTo>
                      <a:pt x="3" y="25"/>
                      <a:pt x="2" y="25"/>
                      <a:pt x="2" y="25"/>
                    </a:cubicBezTo>
                    <a:cubicBezTo>
                      <a:pt x="4" y="28"/>
                      <a:pt x="4" y="28"/>
                      <a:pt x="4" y="28"/>
                    </a:cubicBezTo>
                    <a:cubicBezTo>
                      <a:pt x="4" y="27"/>
                      <a:pt x="3" y="29"/>
                      <a:pt x="3" y="28"/>
                    </a:cubicBezTo>
                    <a:cubicBezTo>
                      <a:pt x="3" y="30"/>
                      <a:pt x="4" y="31"/>
                      <a:pt x="5" y="32"/>
                    </a:cubicBezTo>
                    <a:cubicBezTo>
                      <a:pt x="4" y="32"/>
                      <a:pt x="5" y="34"/>
                      <a:pt x="5" y="35"/>
                    </a:cubicBezTo>
                    <a:cubicBezTo>
                      <a:pt x="4" y="35"/>
                      <a:pt x="5" y="34"/>
                      <a:pt x="5" y="34"/>
                    </a:cubicBezTo>
                    <a:cubicBezTo>
                      <a:pt x="4" y="35"/>
                      <a:pt x="4" y="35"/>
                      <a:pt x="4" y="35"/>
                    </a:cubicBezTo>
                    <a:cubicBezTo>
                      <a:pt x="4" y="34"/>
                      <a:pt x="3" y="35"/>
                      <a:pt x="3" y="34"/>
                    </a:cubicBezTo>
                    <a:cubicBezTo>
                      <a:pt x="3" y="35"/>
                      <a:pt x="3" y="38"/>
                      <a:pt x="3" y="39"/>
                    </a:cubicBezTo>
                    <a:cubicBezTo>
                      <a:pt x="4" y="38"/>
                      <a:pt x="4" y="41"/>
                      <a:pt x="4" y="41"/>
                    </a:cubicBezTo>
                    <a:cubicBezTo>
                      <a:pt x="5" y="43"/>
                      <a:pt x="4" y="42"/>
                      <a:pt x="4" y="43"/>
                    </a:cubicBezTo>
                    <a:cubicBezTo>
                      <a:pt x="4" y="45"/>
                      <a:pt x="4" y="46"/>
                      <a:pt x="4" y="48"/>
                    </a:cubicBezTo>
                    <a:cubicBezTo>
                      <a:pt x="4" y="48"/>
                      <a:pt x="4" y="48"/>
                      <a:pt x="4" y="48"/>
                    </a:cubicBezTo>
                    <a:cubicBezTo>
                      <a:pt x="4" y="49"/>
                      <a:pt x="4" y="52"/>
                      <a:pt x="5" y="53"/>
                    </a:cubicBezTo>
                    <a:cubicBezTo>
                      <a:pt x="5" y="53"/>
                      <a:pt x="5" y="53"/>
                      <a:pt x="5" y="53"/>
                    </a:cubicBezTo>
                    <a:cubicBezTo>
                      <a:pt x="4" y="55"/>
                      <a:pt x="6" y="53"/>
                      <a:pt x="5" y="55"/>
                    </a:cubicBezTo>
                    <a:cubicBezTo>
                      <a:pt x="5" y="55"/>
                      <a:pt x="5" y="55"/>
                      <a:pt x="5" y="55"/>
                    </a:cubicBezTo>
                    <a:cubicBezTo>
                      <a:pt x="5" y="56"/>
                      <a:pt x="5" y="57"/>
                      <a:pt x="5" y="58"/>
                    </a:cubicBezTo>
                    <a:cubicBezTo>
                      <a:pt x="5" y="59"/>
                      <a:pt x="5" y="58"/>
                      <a:pt x="5" y="58"/>
                    </a:cubicBezTo>
                    <a:cubicBezTo>
                      <a:pt x="5" y="59"/>
                      <a:pt x="5" y="61"/>
                      <a:pt x="6" y="62"/>
                    </a:cubicBezTo>
                    <a:cubicBezTo>
                      <a:pt x="5" y="62"/>
                      <a:pt x="5" y="62"/>
                      <a:pt x="5" y="61"/>
                    </a:cubicBezTo>
                    <a:cubicBezTo>
                      <a:pt x="5" y="62"/>
                      <a:pt x="6" y="62"/>
                      <a:pt x="6" y="64"/>
                    </a:cubicBezTo>
                    <a:cubicBezTo>
                      <a:pt x="6" y="64"/>
                      <a:pt x="5" y="65"/>
                      <a:pt x="5" y="64"/>
                    </a:cubicBezTo>
                    <a:cubicBezTo>
                      <a:pt x="6" y="65"/>
                      <a:pt x="6" y="67"/>
                      <a:pt x="6" y="67"/>
                    </a:cubicBezTo>
                    <a:cubicBezTo>
                      <a:pt x="6" y="67"/>
                      <a:pt x="6" y="68"/>
                      <a:pt x="5" y="68"/>
                    </a:cubicBezTo>
                    <a:cubicBezTo>
                      <a:pt x="6" y="75"/>
                      <a:pt x="6" y="81"/>
                      <a:pt x="7" y="87"/>
                    </a:cubicBezTo>
                    <a:cubicBezTo>
                      <a:pt x="6" y="88"/>
                      <a:pt x="6" y="85"/>
                      <a:pt x="6" y="86"/>
                    </a:cubicBezTo>
                    <a:cubicBezTo>
                      <a:pt x="7" y="86"/>
                      <a:pt x="6" y="87"/>
                      <a:pt x="6" y="89"/>
                    </a:cubicBezTo>
                    <a:cubicBezTo>
                      <a:pt x="6" y="89"/>
                      <a:pt x="6" y="89"/>
                      <a:pt x="6" y="89"/>
                    </a:cubicBezTo>
                    <a:cubicBezTo>
                      <a:pt x="7" y="90"/>
                      <a:pt x="6" y="90"/>
                      <a:pt x="6" y="91"/>
                    </a:cubicBezTo>
                    <a:cubicBezTo>
                      <a:pt x="7" y="91"/>
                      <a:pt x="7" y="91"/>
                      <a:pt x="7" y="91"/>
                    </a:cubicBezTo>
                    <a:cubicBezTo>
                      <a:pt x="7" y="92"/>
                      <a:pt x="6" y="93"/>
                      <a:pt x="7" y="93"/>
                    </a:cubicBezTo>
                    <a:cubicBezTo>
                      <a:pt x="6" y="94"/>
                      <a:pt x="6" y="94"/>
                      <a:pt x="6" y="94"/>
                    </a:cubicBezTo>
                    <a:cubicBezTo>
                      <a:pt x="7" y="95"/>
                      <a:pt x="6" y="96"/>
                      <a:pt x="7" y="97"/>
                    </a:cubicBezTo>
                    <a:cubicBezTo>
                      <a:pt x="7" y="96"/>
                      <a:pt x="7" y="96"/>
                      <a:pt x="7" y="96"/>
                    </a:cubicBezTo>
                    <a:cubicBezTo>
                      <a:pt x="6" y="98"/>
                      <a:pt x="8" y="99"/>
                      <a:pt x="7" y="100"/>
                    </a:cubicBezTo>
                    <a:cubicBezTo>
                      <a:pt x="7" y="101"/>
                      <a:pt x="7" y="103"/>
                      <a:pt x="8" y="103"/>
                    </a:cubicBezTo>
                    <a:cubicBezTo>
                      <a:pt x="8" y="103"/>
                      <a:pt x="8" y="103"/>
                      <a:pt x="7" y="103"/>
                    </a:cubicBezTo>
                    <a:cubicBezTo>
                      <a:pt x="8" y="108"/>
                      <a:pt x="8" y="113"/>
                      <a:pt x="9" y="117"/>
                    </a:cubicBezTo>
                    <a:cubicBezTo>
                      <a:pt x="9" y="117"/>
                      <a:pt x="9" y="117"/>
                      <a:pt x="9" y="117"/>
                    </a:cubicBezTo>
                    <a:cubicBezTo>
                      <a:pt x="10" y="119"/>
                      <a:pt x="8" y="122"/>
                      <a:pt x="10" y="124"/>
                    </a:cubicBezTo>
                    <a:cubicBezTo>
                      <a:pt x="10" y="125"/>
                      <a:pt x="10" y="125"/>
                      <a:pt x="10" y="125"/>
                    </a:cubicBezTo>
                    <a:cubicBezTo>
                      <a:pt x="10" y="125"/>
                      <a:pt x="10" y="125"/>
                      <a:pt x="10" y="126"/>
                    </a:cubicBezTo>
                    <a:cubicBezTo>
                      <a:pt x="10" y="126"/>
                      <a:pt x="10" y="128"/>
                      <a:pt x="10" y="128"/>
                    </a:cubicBezTo>
                    <a:cubicBezTo>
                      <a:pt x="10" y="129"/>
                      <a:pt x="10" y="128"/>
                      <a:pt x="10" y="128"/>
                    </a:cubicBezTo>
                    <a:cubicBezTo>
                      <a:pt x="10" y="129"/>
                      <a:pt x="11" y="131"/>
                      <a:pt x="11" y="132"/>
                    </a:cubicBezTo>
                    <a:cubicBezTo>
                      <a:pt x="10" y="132"/>
                      <a:pt x="10" y="132"/>
                      <a:pt x="10" y="132"/>
                    </a:cubicBezTo>
                    <a:cubicBezTo>
                      <a:pt x="10" y="138"/>
                      <a:pt x="9" y="145"/>
                      <a:pt x="11" y="150"/>
                    </a:cubicBezTo>
                    <a:cubicBezTo>
                      <a:pt x="11" y="151"/>
                      <a:pt x="10" y="151"/>
                      <a:pt x="10" y="151"/>
                    </a:cubicBezTo>
                    <a:cubicBezTo>
                      <a:pt x="12" y="156"/>
                      <a:pt x="10" y="162"/>
                      <a:pt x="12" y="167"/>
                    </a:cubicBezTo>
                    <a:cubicBezTo>
                      <a:pt x="13" y="170"/>
                      <a:pt x="15" y="171"/>
                      <a:pt x="15" y="171"/>
                    </a:cubicBezTo>
                    <a:close/>
                    <a:moveTo>
                      <a:pt x="15" y="171"/>
                    </a:moveTo>
                    <a:cubicBezTo>
                      <a:pt x="16" y="171"/>
                      <a:pt x="15" y="171"/>
                      <a:pt x="14" y="170"/>
                    </a:cubicBezTo>
                    <a:cubicBezTo>
                      <a:pt x="14" y="171"/>
                      <a:pt x="15" y="171"/>
                      <a:pt x="15" y="171"/>
                    </a:cubicBezTo>
                    <a:close/>
                    <a:moveTo>
                      <a:pt x="34" y="162"/>
                    </a:moveTo>
                    <a:cubicBezTo>
                      <a:pt x="34" y="162"/>
                      <a:pt x="33" y="161"/>
                      <a:pt x="33" y="161"/>
                    </a:cubicBezTo>
                    <a:cubicBezTo>
                      <a:pt x="33" y="161"/>
                      <a:pt x="33" y="161"/>
                      <a:pt x="33" y="161"/>
                    </a:cubicBezTo>
                    <a:cubicBezTo>
                      <a:pt x="33" y="162"/>
                      <a:pt x="34" y="161"/>
                      <a:pt x="34" y="162"/>
                    </a:cubicBezTo>
                    <a:close/>
                    <a:moveTo>
                      <a:pt x="34" y="157"/>
                    </a:moveTo>
                    <a:cubicBezTo>
                      <a:pt x="34" y="156"/>
                      <a:pt x="34" y="155"/>
                      <a:pt x="34" y="155"/>
                    </a:cubicBezTo>
                    <a:lnTo>
                      <a:pt x="34" y="157"/>
                    </a:lnTo>
                    <a:close/>
                    <a:moveTo>
                      <a:pt x="35" y="149"/>
                    </a:moveTo>
                    <a:cubicBezTo>
                      <a:pt x="35" y="148"/>
                      <a:pt x="35" y="148"/>
                      <a:pt x="35" y="148"/>
                    </a:cubicBezTo>
                    <a:cubicBezTo>
                      <a:pt x="35" y="148"/>
                      <a:pt x="35" y="149"/>
                      <a:pt x="35" y="149"/>
                    </a:cubicBezTo>
                    <a:close/>
                    <a:moveTo>
                      <a:pt x="35" y="147"/>
                    </a:moveTo>
                    <a:cubicBezTo>
                      <a:pt x="35" y="147"/>
                      <a:pt x="34" y="147"/>
                      <a:pt x="34" y="148"/>
                    </a:cubicBezTo>
                    <a:cubicBezTo>
                      <a:pt x="35" y="148"/>
                      <a:pt x="34" y="147"/>
                      <a:pt x="35" y="147"/>
                    </a:cubicBezTo>
                    <a:close/>
                    <a:moveTo>
                      <a:pt x="36" y="133"/>
                    </a:moveTo>
                    <a:cubicBezTo>
                      <a:pt x="35" y="133"/>
                      <a:pt x="36" y="134"/>
                      <a:pt x="36" y="134"/>
                    </a:cubicBezTo>
                    <a:cubicBezTo>
                      <a:pt x="36" y="134"/>
                      <a:pt x="35" y="133"/>
                      <a:pt x="36" y="133"/>
                    </a:cubicBezTo>
                    <a:close/>
                    <a:moveTo>
                      <a:pt x="36" y="127"/>
                    </a:moveTo>
                    <a:cubicBezTo>
                      <a:pt x="36" y="127"/>
                      <a:pt x="35" y="127"/>
                      <a:pt x="35" y="127"/>
                    </a:cubicBezTo>
                    <a:cubicBezTo>
                      <a:pt x="35" y="127"/>
                      <a:pt x="35" y="127"/>
                      <a:pt x="35" y="128"/>
                    </a:cubicBezTo>
                    <a:lnTo>
                      <a:pt x="36" y="127"/>
                    </a:lnTo>
                    <a:close/>
                    <a:moveTo>
                      <a:pt x="36" y="12"/>
                    </a:moveTo>
                    <a:cubicBezTo>
                      <a:pt x="36" y="12"/>
                      <a:pt x="36" y="12"/>
                      <a:pt x="36" y="12"/>
                    </a:cubicBezTo>
                    <a:cubicBezTo>
                      <a:pt x="36" y="11"/>
                      <a:pt x="36" y="11"/>
                      <a:pt x="36" y="11"/>
                    </a:cubicBezTo>
                    <a:lnTo>
                      <a:pt x="36" y="12"/>
                    </a:lnTo>
                    <a:close/>
                    <a:moveTo>
                      <a:pt x="0" y="15"/>
                    </a:moveTo>
                    <a:cubicBezTo>
                      <a:pt x="0" y="15"/>
                      <a:pt x="1" y="15"/>
                      <a:pt x="0" y="14"/>
                    </a:cubicBezTo>
                    <a:cubicBezTo>
                      <a:pt x="1" y="15"/>
                      <a:pt x="0" y="14"/>
                      <a:pt x="0" y="15"/>
                    </a:cubicBezTo>
                    <a:close/>
                    <a:moveTo>
                      <a:pt x="4" y="41"/>
                    </a:moveTo>
                    <a:cubicBezTo>
                      <a:pt x="4" y="41"/>
                      <a:pt x="4" y="41"/>
                      <a:pt x="4" y="41"/>
                    </a:cubicBezTo>
                    <a:cubicBezTo>
                      <a:pt x="4" y="42"/>
                      <a:pt x="4" y="42"/>
                      <a:pt x="4" y="42"/>
                    </a:cubicBezTo>
                    <a:lnTo>
                      <a:pt x="4" y="41"/>
                    </a:lnTo>
                    <a:close/>
                    <a:moveTo>
                      <a:pt x="26" y="342"/>
                    </a:moveTo>
                    <a:cubicBezTo>
                      <a:pt x="27" y="341"/>
                      <a:pt x="25" y="342"/>
                      <a:pt x="27" y="341"/>
                    </a:cubicBezTo>
                    <a:cubicBezTo>
                      <a:pt x="26" y="341"/>
                      <a:pt x="26" y="341"/>
                      <a:pt x="26" y="342"/>
                    </a:cubicBezTo>
                    <a:close/>
                    <a:moveTo>
                      <a:pt x="29" y="342"/>
                    </a:moveTo>
                    <a:cubicBezTo>
                      <a:pt x="28" y="334"/>
                      <a:pt x="28" y="327"/>
                      <a:pt x="29" y="319"/>
                    </a:cubicBezTo>
                    <a:cubicBezTo>
                      <a:pt x="28" y="316"/>
                      <a:pt x="28" y="313"/>
                      <a:pt x="28" y="311"/>
                    </a:cubicBezTo>
                    <a:cubicBezTo>
                      <a:pt x="27" y="300"/>
                      <a:pt x="28" y="290"/>
                      <a:pt x="26" y="279"/>
                    </a:cubicBezTo>
                    <a:cubicBezTo>
                      <a:pt x="26" y="280"/>
                      <a:pt x="26" y="279"/>
                      <a:pt x="26" y="279"/>
                    </a:cubicBezTo>
                    <a:cubicBezTo>
                      <a:pt x="26" y="279"/>
                      <a:pt x="26" y="279"/>
                      <a:pt x="26" y="279"/>
                    </a:cubicBezTo>
                    <a:cubicBezTo>
                      <a:pt x="25" y="278"/>
                      <a:pt x="25" y="278"/>
                      <a:pt x="25" y="278"/>
                    </a:cubicBezTo>
                    <a:cubicBezTo>
                      <a:pt x="25" y="277"/>
                      <a:pt x="26" y="277"/>
                      <a:pt x="26" y="278"/>
                    </a:cubicBezTo>
                    <a:cubicBezTo>
                      <a:pt x="26" y="274"/>
                      <a:pt x="25" y="270"/>
                      <a:pt x="25" y="266"/>
                    </a:cubicBezTo>
                    <a:cubicBezTo>
                      <a:pt x="24" y="266"/>
                      <a:pt x="25" y="264"/>
                      <a:pt x="24" y="264"/>
                    </a:cubicBezTo>
                    <a:cubicBezTo>
                      <a:pt x="24" y="264"/>
                      <a:pt x="24" y="264"/>
                      <a:pt x="25" y="264"/>
                    </a:cubicBezTo>
                    <a:cubicBezTo>
                      <a:pt x="24" y="261"/>
                      <a:pt x="24" y="261"/>
                      <a:pt x="25" y="258"/>
                    </a:cubicBezTo>
                    <a:cubicBezTo>
                      <a:pt x="24" y="247"/>
                      <a:pt x="23" y="237"/>
                      <a:pt x="23" y="226"/>
                    </a:cubicBezTo>
                    <a:cubicBezTo>
                      <a:pt x="19" y="193"/>
                      <a:pt x="19" y="193"/>
                      <a:pt x="19" y="193"/>
                    </a:cubicBezTo>
                    <a:cubicBezTo>
                      <a:pt x="18" y="191"/>
                      <a:pt x="18" y="189"/>
                      <a:pt x="17" y="187"/>
                    </a:cubicBezTo>
                    <a:cubicBezTo>
                      <a:pt x="18" y="187"/>
                      <a:pt x="18" y="187"/>
                      <a:pt x="18" y="187"/>
                    </a:cubicBezTo>
                    <a:cubicBezTo>
                      <a:pt x="17" y="186"/>
                      <a:pt x="17" y="186"/>
                      <a:pt x="17" y="185"/>
                    </a:cubicBezTo>
                    <a:cubicBezTo>
                      <a:pt x="15" y="188"/>
                      <a:pt x="15" y="188"/>
                      <a:pt x="15" y="188"/>
                    </a:cubicBezTo>
                    <a:cubicBezTo>
                      <a:pt x="15" y="188"/>
                      <a:pt x="16" y="188"/>
                      <a:pt x="17" y="188"/>
                    </a:cubicBezTo>
                    <a:cubicBezTo>
                      <a:pt x="17" y="188"/>
                      <a:pt x="18" y="188"/>
                      <a:pt x="18" y="187"/>
                    </a:cubicBezTo>
                    <a:cubicBezTo>
                      <a:pt x="18" y="187"/>
                      <a:pt x="19" y="188"/>
                      <a:pt x="20" y="188"/>
                    </a:cubicBezTo>
                    <a:cubicBezTo>
                      <a:pt x="20" y="188"/>
                      <a:pt x="20" y="188"/>
                      <a:pt x="20" y="188"/>
                    </a:cubicBezTo>
                    <a:cubicBezTo>
                      <a:pt x="23" y="187"/>
                      <a:pt x="20" y="188"/>
                      <a:pt x="23" y="189"/>
                    </a:cubicBezTo>
                    <a:cubicBezTo>
                      <a:pt x="28" y="189"/>
                      <a:pt x="34" y="189"/>
                      <a:pt x="38" y="190"/>
                    </a:cubicBezTo>
                    <a:cubicBezTo>
                      <a:pt x="38" y="190"/>
                      <a:pt x="38" y="189"/>
                      <a:pt x="38" y="189"/>
                    </a:cubicBezTo>
                    <a:cubicBezTo>
                      <a:pt x="39" y="190"/>
                      <a:pt x="40" y="189"/>
                      <a:pt x="41" y="189"/>
                    </a:cubicBezTo>
                    <a:cubicBezTo>
                      <a:pt x="38" y="187"/>
                      <a:pt x="38" y="187"/>
                      <a:pt x="38" y="187"/>
                    </a:cubicBezTo>
                    <a:cubicBezTo>
                      <a:pt x="38" y="187"/>
                      <a:pt x="38" y="187"/>
                      <a:pt x="38" y="187"/>
                    </a:cubicBezTo>
                    <a:cubicBezTo>
                      <a:pt x="38" y="187"/>
                      <a:pt x="38" y="187"/>
                      <a:pt x="38" y="187"/>
                    </a:cubicBezTo>
                    <a:cubicBezTo>
                      <a:pt x="41" y="189"/>
                      <a:pt x="41" y="189"/>
                      <a:pt x="41" y="189"/>
                    </a:cubicBezTo>
                    <a:cubicBezTo>
                      <a:pt x="41" y="190"/>
                      <a:pt x="40" y="190"/>
                      <a:pt x="40" y="190"/>
                    </a:cubicBezTo>
                    <a:cubicBezTo>
                      <a:pt x="41" y="190"/>
                      <a:pt x="41" y="190"/>
                      <a:pt x="41" y="190"/>
                    </a:cubicBezTo>
                    <a:cubicBezTo>
                      <a:pt x="38" y="187"/>
                      <a:pt x="38" y="187"/>
                      <a:pt x="38" y="187"/>
                    </a:cubicBezTo>
                    <a:cubicBezTo>
                      <a:pt x="38" y="189"/>
                      <a:pt x="38" y="190"/>
                      <a:pt x="38" y="192"/>
                    </a:cubicBezTo>
                    <a:cubicBezTo>
                      <a:pt x="38" y="192"/>
                      <a:pt x="38" y="192"/>
                      <a:pt x="38" y="192"/>
                    </a:cubicBezTo>
                    <a:cubicBezTo>
                      <a:pt x="39" y="194"/>
                      <a:pt x="38" y="197"/>
                      <a:pt x="39" y="198"/>
                    </a:cubicBezTo>
                    <a:cubicBezTo>
                      <a:pt x="38" y="198"/>
                      <a:pt x="38" y="199"/>
                      <a:pt x="38" y="199"/>
                    </a:cubicBezTo>
                    <a:cubicBezTo>
                      <a:pt x="40" y="201"/>
                      <a:pt x="38" y="203"/>
                      <a:pt x="39" y="205"/>
                    </a:cubicBezTo>
                    <a:cubicBezTo>
                      <a:pt x="39" y="205"/>
                      <a:pt x="39" y="205"/>
                      <a:pt x="39" y="205"/>
                    </a:cubicBezTo>
                    <a:cubicBezTo>
                      <a:pt x="39" y="210"/>
                      <a:pt x="40" y="216"/>
                      <a:pt x="41" y="222"/>
                    </a:cubicBezTo>
                    <a:cubicBezTo>
                      <a:pt x="41" y="225"/>
                      <a:pt x="40" y="228"/>
                      <a:pt x="41" y="232"/>
                    </a:cubicBezTo>
                    <a:cubicBezTo>
                      <a:pt x="41" y="232"/>
                      <a:pt x="41" y="232"/>
                      <a:pt x="42" y="232"/>
                    </a:cubicBezTo>
                    <a:cubicBezTo>
                      <a:pt x="42" y="233"/>
                      <a:pt x="41" y="232"/>
                      <a:pt x="41" y="233"/>
                    </a:cubicBezTo>
                    <a:cubicBezTo>
                      <a:pt x="42" y="234"/>
                      <a:pt x="41" y="237"/>
                      <a:pt x="41" y="239"/>
                    </a:cubicBezTo>
                    <a:cubicBezTo>
                      <a:pt x="42" y="239"/>
                      <a:pt x="42" y="240"/>
                      <a:pt x="42" y="239"/>
                    </a:cubicBezTo>
                    <a:cubicBezTo>
                      <a:pt x="41" y="242"/>
                      <a:pt x="43" y="245"/>
                      <a:pt x="42" y="248"/>
                    </a:cubicBezTo>
                    <a:cubicBezTo>
                      <a:pt x="43" y="247"/>
                      <a:pt x="43" y="249"/>
                      <a:pt x="43" y="250"/>
                    </a:cubicBezTo>
                    <a:cubicBezTo>
                      <a:pt x="43" y="250"/>
                      <a:pt x="43" y="250"/>
                      <a:pt x="43" y="250"/>
                    </a:cubicBezTo>
                    <a:cubicBezTo>
                      <a:pt x="43" y="250"/>
                      <a:pt x="43" y="250"/>
                      <a:pt x="43" y="250"/>
                    </a:cubicBezTo>
                    <a:cubicBezTo>
                      <a:pt x="43" y="252"/>
                      <a:pt x="43" y="253"/>
                      <a:pt x="43" y="255"/>
                    </a:cubicBezTo>
                    <a:cubicBezTo>
                      <a:pt x="43" y="256"/>
                      <a:pt x="44" y="256"/>
                      <a:pt x="44" y="258"/>
                    </a:cubicBezTo>
                    <a:cubicBezTo>
                      <a:pt x="43" y="258"/>
                      <a:pt x="44" y="260"/>
                      <a:pt x="44" y="261"/>
                    </a:cubicBezTo>
                    <a:cubicBezTo>
                      <a:pt x="45" y="261"/>
                      <a:pt x="45" y="262"/>
                      <a:pt x="45" y="264"/>
                    </a:cubicBezTo>
                    <a:cubicBezTo>
                      <a:pt x="44" y="263"/>
                      <a:pt x="44" y="263"/>
                      <a:pt x="44" y="263"/>
                    </a:cubicBezTo>
                    <a:cubicBezTo>
                      <a:pt x="45" y="267"/>
                      <a:pt x="44" y="273"/>
                      <a:pt x="46" y="277"/>
                    </a:cubicBezTo>
                    <a:cubicBezTo>
                      <a:pt x="45" y="277"/>
                      <a:pt x="45" y="277"/>
                      <a:pt x="45" y="277"/>
                    </a:cubicBezTo>
                    <a:cubicBezTo>
                      <a:pt x="46" y="282"/>
                      <a:pt x="46" y="286"/>
                      <a:pt x="47" y="291"/>
                    </a:cubicBezTo>
                    <a:cubicBezTo>
                      <a:pt x="47" y="292"/>
                      <a:pt x="47" y="294"/>
                      <a:pt x="47" y="295"/>
                    </a:cubicBezTo>
                    <a:cubicBezTo>
                      <a:pt x="48" y="296"/>
                      <a:pt x="48" y="297"/>
                      <a:pt x="49" y="298"/>
                    </a:cubicBezTo>
                    <a:cubicBezTo>
                      <a:pt x="49" y="299"/>
                      <a:pt x="48" y="299"/>
                      <a:pt x="48" y="299"/>
                    </a:cubicBezTo>
                    <a:cubicBezTo>
                      <a:pt x="48" y="301"/>
                      <a:pt x="48" y="303"/>
                      <a:pt x="49" y="305"/>
                    </a:cubicBezTo>
                    <a:cubicBezTo>
                      <a:pt x="48" y="305"/>
                      <a:pt x="48" y="305"/>
                      <a:pt x="48" y="305"/>
                    </a:cubicBezTo>
                    <a:cubicBezTo>
                      <a:pt x="49" y="306"/>
                      <a:pt x="50" y="309"/>
                      <a:pt x="49" y="311"/>
                    </a:cubicBezTo>
                    <a:cubicBezTo>
                      <a:pt x="50" y="311"/>
                      <a:pt x="50" y="313"/>
                      <a:pt x="50" y="312"/>
                    </a:cubicBezTo>
                    <a:cubicBezTo>
                      <a:pt x="50" y="313"/>
                      <a:pt x="50" y="312"/>
                      <a:pt x="50" y="313"/>
                    </a:cubicBezTo>
                    <a:cubicBezTo>
                      <a:pt x="49" y="313"/>
                      <a:pt x="49" y="313"/>
                      <a:pt x="49" y="313"/>
                    </a:cubicBezTo>
                    <a:cubicBezTo>
                      <a:pt x="50" y="317"/>
                      <a:pt x="50" y="320"/>
                      <a:pt x="51" y="324"/>
                    </a:cubicBezTo>
                    <a:cubicBezTo>
                      <a:pt x="50" y="325"/>
                      <a:pt x="51" y="328"/>
                      <a:pt x="51" y="330"/>
                    </a:cubicBezTo>
                    <a:cubicBezTo>
                      <a:pt x="51" y="330"/>
                      <a:pt x="51" y="331"/>
                      <a:pt x="51" y="331"/>
                    </a:cubicBezTo>
                    <a:cubicBezTo>
                      <a:pt x="52" y="330"/>
                      <a:pt x="52" y="330"/>
                      <a:pt x="52" y="330"/>
                    </a:cubicBezTo>
                    <a:cubicBezTo>
                      <a:pt x="51" y="330"/>
                      <a:pt x="50" y="331"/>
                      <a:pt x="50" y="331"/>
                    </a:cubicBezTo>
                    <a:cubicBezTo>
                      <a:pt x="49" y="331"/>
                      <a:pt x="49" y="331"/>
                      <a:pt x="49" y="331"/>
                    </a:cubicBezTo>
                    <a:cubicBezTo>
                      <a:pt x="48" y="332"/>
                      <a:pt x="46" y="333"/>
                      <a:pt x="43" y="333"/>
                    </a:cubicBezTo>
                    <a:cubicBezTo>
                      <a:pt x="42" y="334"/>
                      <a:pt x="42" y="334"/>
                      <a:pt x="42" y="335"/>
                    </a:cubicBezTo>
                    <a:cubicBezTo>
                      <a:pt x="41" y="335"/>
                      <a:pt x="41" y="335"/>
                      <a:pt x="41" y="335"/>
                    </a:cubicBezTo>
                    <a:cubicBezTo>
                      <a:pt x="40" y="335"/>
                      <a:pt x="40" y="336"/>
                      <a:pt x="40" y="337"/>
                    </a:cubicBezTo>
                    <a:cubicBezTo>
                      <a:pt x="39" y="337"/>
                      <a:pt x="39" y="337"/>
                      <a:pt x="38" y="337"/>
                    </a:cubicBezTo>
                    <a:cubicBezTo>
                      <a:pt x="39" y="336"/>
                      <a:pt x="39" y="336"/>
                      <a:pt x="40" y="335"/>
                    </a:cubicBezTo>
                    <a:cubicBezTo>
                      <a:pt x="38" y="335"/>
                      <a:pt x="38" y="337"/>
                      <a:pt x="36" y="337"/>
                    </a:cubicBezTo>
                    <a:cubicBezTo>
                      <a:pt x="35" y="337"/>
                      <a:pt x="34" y="338"/>
                      <a:pt x="35" y="338"/>
                    </a:cubicBezTo>
                    <a:cubicBezTo>
                      <a:pt x="35" y="338"/>
                      <a:pt x="34" y="338"/>
                      <a:pt x="34" y="338"/>
                    </a:cubicBezTo>
                    <a:cubicBezTo>
                      <a:pt x="33" y="338"/>
                      <a:pt x="33" y="338"/>
                      <a:pt x="32" y="339"/>
                    </a:cubicBezTo>
                    <a:cubicBezTo>
                      <a:pt x="32" y="339"/>
                      <a:pt x="33" y="339"/>
                      <a:pt x="33" y="338"/>
                    </a:cubicBezTo>
                    <a:cubicBezTo>
                      <a:pt x="33" y="339"/>
                      <a:pt x="32" y="339"/>
                      <a:pt x="33" y="340"/>
                    </a:cubicBezTo>
                    <a:cubicBezTo>
                      <a:pt x="33" y="340"/>
                      <a:pt x="33" y="339"/>
                      <a:pt x="33" y="339"/>
                    </a:cubicBezTo>
                    <a:cubicBezTo>
                      <a:pt x="33" y="340"/>
                      <a:pt x="32" y="341"/>
                      <a:pt x="32" y="340"/>
                    </a:cubicBezTo>
                    <a:cubicBezTo>
                      <a:pt x="31" y="340"/>
                      <a:pt x="32" y="339"/>
                      <a:pt x="31" y="339"/>
                    </a:cubicBezTo>
                    <a:cubicBezTo>
                      <a:pt x="30" y="341"/>
                      <a:pt x="30" y="341"/>
                      <a:pt x="30" y="341"/>
                    </a:cubicBezTo>
                    <a:cubicBezTo>
                      <a:pt x="30" y="341"/>
                      <a:pt x="31" y="341"/>
                      <a:pt x="31" y="341"/>
                    </a:cubicBezTo>
                    <a:cubicBezTo>
                      <a:pt x="32" y="340"/>
                      <a:pt x="32" y="340"/>
                      <a:pt x="32" y="340"/>
                    </a:cubicBezTo>
                    <a:cubicBezTo>
                      <a:pt x="32" y="341"/>
                      <a:pt x="32" y="341"/>
                      <a:pt x="32" y="341"/>
                    </a:cubicBezTo>
                    <a:cubicBezTo>
                      <a:pt x="33" y="340"/>
                      <a:pt x="34" y="340"/>
                      <a:pt x="36" y="339"/>
                    </a:cubicBezTo>
                    <a:cubicBezTo>
                      <a:pt x="35" y="339"/>
                      <a:pt x="35" y="339"/>
                      <a:pt x="35" y="339"/>
                    </a:cubicBezTo>
                    <a:cubicBezTo>
                      <a:pt x="36" y="339"/>
                      <a:pt x="37" y="338"/>
                      <a:pt x="38" y="338"/>
                    </a:cubicBezTo>
                    <a:cubicBezTo>
                      <a:pt x="37" y="338"/>
                      <a:pt x="38" y="338"/>
                      <a:pt x="38" y="338"/>
                    </a:cubicBezTo>
                    <a:cubicBezTo>
                      <a:pt x="38" y="338"/>
                      <a:pt x="38" y="338"/>
                      <a:pt x="38" y="338"/>
                    </a:cubicBezTo>
                    <a:cubicBezTo>
                      <a:pt x="38" y="339"/>
                      <a:pt x="38" y="339"/>
                      <a:pt x="38" y="339"/>
                    </a:cubicBezTo>
                    <a:cubicBezTo>
                      <a:pt x="38" y="338"/>
                      <a:pt x="41" y="337"/>
                      <a:pt x="41" y="337"/>
                    </a:cubicBezTo>
                    <a:cubicBezTo>
                      <a:pt x="41" y="337"/>
                      <a:pt x="41" y="337"/>
                      <a:pt x="41" y="337"/>
                    </a:cubicBezTo>
                    <a:cubicBezTo>
                      <a:pt x="42" y="337"/>
                      <a:pt x="40" y="337"/>
                      <a:pt x="41" y="337"/>
                    </a:cubicBezTo>
                    <a:cubicBezTo>
                      <a:pt x="42" y="336"/>
                      <a:pt x="42" y="337"/>
                      <a:pt x="43" y="337"/>
                    </a:cubicBezTo>
                    <a:cubicBezTo>
                      <a:pt x="44" y="337"/>
                      <a:pt x="46" y="335"/>
                      <a:pt x="48" y="335"/>
                    </a:cubicBezTo>
                    <a:cubicBezTo>
                      <a:pt x="49" y="334"/>
                      <a:pt x="50" y="334"/>
                      <a:pt x="51" y="333"/>
                    </a:cubicBezTo>
                    <a:cubicBezTo>
                      <a:pt x="52" y="332"/>
                      <a:pt x="52" y="334"/>
                      <a:pt x="53" y="333"/>
                    </a:cubicBezTo>
                    <a:cubicBezTo>
                      <a:pt x="53" y="334"/>
                      <a:pt x="54" y="334"/>
                      <a:pt x="53" y="335"/>
                    </a:cubicBezTo>
                    <a:cubicBezTo>
                      <a:pt x="53" y="334"/>
                      <a:pt x="54" y="334"/>
                      <a:pt x="54" y="334"/>
                    </a:cubicBezTo>
                    <a:cubicBezTo>
                      <a:pt x="57" y="333"/>
                      <a:pt x="57" y="333"/>
                      <a:pt x="57" y="333"/>
                    </a:cubicBezTo>
                    <a:cubicBezTo>
                      <a:pt x="56" y="331"/>
                      <a:pt x="56" y="331"/>
                      <a:pt x="56" y="331"/>
                    </a:cubicBezTo>
                    <a:cubicBezTo>
                      <a:pt x="56" y="331"/>
                      <a:pt x="56" y="331"/>
                      <a:pt x="56" y="330"/>
                    </a:cubicBezTo>
                    <a:cubicBezTo>
                      <a:pt x="56" y="330"/>
                      <a:pt x="57" y="331"/>
                      <a:pt x="57" y="330"/>
                    </a:cubicBezTo>
                    <a:cubicBezTo>
                      <a:pt x="56" y="330"/>
                      <a:pt x="56" y="330"/>
                      <a:pt x="56" y="331"/>
                    </a:cubicBezTo>
                    <a:cubicBezTo>
                      <a:pt x="55" y="334"/>
                      <a:pt x="55" y="334"/>
                      <a:pt x="55" y="334"/>
                    </a:cubicBezTo>
                    <a:cubicBezTo>
                      <a:pt x="54" y="334"/>
                      <a:pt x="54" y="334"/>
                      <a:pt x="54" y="334"/>
                    </a:cubicBezTo>
                    <a:cubicBezTo>
                      <a:pt x="54" y="334"/>
                      <a:pt x="53" y="334"/>
                      <a:pt x="53" y="334"/>
                    </a:cubicBezTo>
                    <a:cubicBezTo>
                      <a:pt x="53" y="334"/>
                      <a:pt x="53" y="333"/>
                      <a:pt x="54" y="333"/>
                    </a:cubicBezTo>
                    <a:cubicBezTo>
                      <a:pt x="55" y="332"/>
                      <a:pt x="55" y="332"/>
                      <a:pt x="55" y="332"/>
                    </a:cubicBezTo>
                    <a:cubicBezTo>
                      <a:pt x="55" y="331"/>
                      <a:pt x="55" y="331"/>
                      <a:pt x="55" y="331"/>
                    </a:cubicBezTo>
                    <a:cubicBezTo>
                      <a:pt x="55" y="330"/>
                      <a:pt x="55" y="330"/>
                      <a:pt x="54" y="330"/>
                    </a:cubicBezTo>
                    <a:cubicBezTo>
                      <a:pt x="55" y="329"/>
                      <a:pt x="54" y="327"/>
                      <a:pt x="54" y="325"/>
                    </a:cubicBezTo>
                    <a:cubicBezTo>
                      <a:pt x="54" y="326"/>
                      <a:pt x="55" y="326"/>
                      <a:pt x="55" y="325"/>
                    </a:cubicBezTo>
                    <a:cubicBezTo>
                      <a:pt x="54" y="324"/>
                      <a:pt x="54" y="323"/>
                      <a:pt x="54" y="321"/>
                    </a:cubicBezTo>
                    <a:cubicBezTo>
                      <a:pt x="53" y="322"/>
                      <a:pt x="54" y="322"/>
                      <a:pt x="53" y="322"/>
                    </a:cubicBezTo>
                    <a:cubicBezTo>
                      <a:pt x="53" y="322"/>
                      <a:pt x="53" y="321"/>
                      <a:pt x="53" y="321"/>
                    </a:cubicBezTo>
                    <a:cubicBezTo>
                      <a:pt x="53" y="321"/>
                      <a:pt x="54" y="321"/>
                      <a:pt x="54" y="319"/>
                    </a:cubicBezTo>
                    <a:cubicBezTo>
                      <a:pt x="55" y="320"/>
                      <a:pt x="54" y="322"/>
                      <a:pt x="55" y="321"/>
                    </a:cubicBezTo>
                    <a:cubicBezTo>
                      <a:pt x="56" y="321"/>
                      <a:pt x="56" y="324"/>
                      <a:pt x="55" y="325"/>
                    </a:cubicBezTo>
                    <a:cubicBezTo>
                      <a:pt x="56" y="326"/>
                      <a:pt x="55" y="324"/>
                      <a:pt x="56" y="324"/>
                    </a:cubicBezTo>
                    <a:cubicBezTo>
                      <a:pt x="56" y="323"/>
                      <a:pt x="56" y="322"/>
                      <a:pt x="55" y="320"/>
                    </a:cubicBezTo>
                    <a:cubicBezTo>
                      <a:pt x="55" y="320"/>
                      <a:pt x="55" y="321"/>
                      <a:pt x="55" y="320"/>
                    </a:cubicBezTo>
                    <a:cubicBezTo>
                      <a:pt x="54" y="319"/>
                      <a:pt x="55" y="318"/>
                      <a:pt x="55" y="318"/>
                    </a:cubicBezTo>
                    <a:cubicBezTo>
                      <a:pt x="55" y="319"/>
                      <a:pt x="55" y="319"/>
                      <a:pt x="55" y="319"/>
                    </a:cubicBezTo>
                    <a:cubicBezTo>
                      <a:pt x="55" y="318"/>
                      <a:pt x="55" y="317"/>
                      <a:pt x="55" y="316"/>
                    </a:cubicBezTo>
                    <a:cubicBezTo>
                      <a:pt x="56" y="316"/>
                      <a:pt x="55" y="318"/>
                      <a:pt x="56" y="318"/>
                    </a:cubicBezTo>
                    <a:cubicBezTo>
                      <a:pt x="56" y="318"/>
                      <a:pt x="56" y="318"/>
                      <a:pt x="56" y="318"/>
                    </a:cubicBezTo>
                    <a:cubicBezTo>
                      <a:pt x="56" y="316"/>
                      <a:pt x="56" y="317"/>
                      <a:pt x="56" y="316"/>
                    </a:cubicBezTo>
                    <a:cubicBezTo>
                      <a:pt x="56" y="316"/>
                      <a:pt x="56" y="316"/>
                      <a:pt x="56" y="316"/>
                    </a:cubicBezTo>
                    <a:cubicBezTo>
                      <a:pt x="56" y="315"/>
                      <a:pt x="56" y="315"/>
                      <a:pt x="56" y="315"/>
                    </a:cubicBezTo>
                    <a:cubicBezTo>
                      <a:pt x="55" y="315"/>
                      <a:pt x="55" y="315"/>
                      <a:pt x="55" y="316"/>
                    </a:cubicBezTo>
                    <a:cubicBezTo>
                      <a:pt x="54" y="315"/>
                      <a:pt x="55" y="315"/>
                      <a:pt x="55" y="314"/>
                    </a:cubicBezTo>
                    <a:cubicBezTo>
                      <a:pt x="54" y="313"/>
                      <a:pt x="55" y="314"/>
                      <a:pt x="54" y="314"/>
                    </a:cubicBezTo>
                    <a:cubicBezTo>
                      <a:pt x="54" y="314"/>
                      <a:pt x="53" y="313"/>
                      <a:pt x="53" y="313"/>
                    </a:cubicBezTo>
                    <a:cubicBezTo>
                      <a:pt x="53" y="312"/>
                      <a:pt x="54" y="312"/>
                      <a:pt x="54" y="312"/>
                    </a:cubicBezTo>
                    <a:cubicBezTo>
                      <a:pt x="54" y="312"/>
                      <a:pt x="54" y="313"/>
                      <a:pt x="54" y="313"/>
                    </a:cubicBezTo>
                    <a:cubicBezTo>
                      <a:pt x="55" y="314"/>
                      <a:pt x="55" y="312"/>
                      <a:pt x="56" y="313"/>
                    </a:cubicBezTo>
                    <a:cubicBezTo>
                      <a:pt x="56" y="312"/>
                      <a:pt x="55" y="312"/>
                      <a:pt x="55" y="311"/>
                    </a:cubicBezTo>
                    <a:cubicBezTo>
                      <a:pt x="55" y="312"/>
                      <a:pt x="55" y="311"/>
                      <a:pt x="54" y="311"/>
                    </a:cubicBezTo>
                    <a:cubicBezTo>
                      <a:pt x="53" y="310"/>
                      <a:pt x="55" y="310"/>
                      <a:pt x="55" y="308"/>
                    </a:cubicBezTo>
                    <a:cubicBezTo>
                      <a:pt x="54" y="309"/>
                      <a:pt x="53" y="306"/>
                      <a:pt x="52" y="307"/>
                    </a:cubicBezTo>
                    <a:cubicBezTo>
                      <a:pt x="52" y="307"/>
                      <a:pt x="52" y="306"/>
                      <a:pt x="52" y="306"/>
                    </a:cubicBezTo>
                    <a:cubicBezTo>
                      <a:pt x="53" y="306"/>
                      <a:pt x="52" y="305"/>
                      <a:pt x="53" y="306"/>
                    </a:cubicBezTo>
                    <a:cubicBezTo>
                      <a:pt x="53" y="305"/>
                      <a:pt x="53" y="305"/>
                      <a:pt x="53" y="305"/>
                    </a:cubicBezTo>
                    <a:cubicBezTo>
                      <a:pt x="54" y="306"/>
                      <a:pt x="54" y="306"/>
                      <a:pt x="54" y="306"/>
                    </a:cubicBezTo>
                    <a:cubicBezTo>
                      <a:pt x="54" y="305"/>
                      <a:pt x="55" y="304"/>
                      <a:pt x="55" y="304"/>
                    </a:cubicBezTo>
                    <a:cubicBezTo>
                      <a:pt x="55" y="303"/>
                      <a:pt x="54" y="304"/>
                      <a:pt x="54" y="303"/>
                    </a:cubicBezTo>
                    <a:cubicBezTo>
                      <a:pt x="54" y="303"/>
                      <a:pt x="55" y="303"/>
                      <a:pt x="55" y="302"/>
                    </a:cubicBezTo>
                    <a:cubicBezTo>
                      <a:pt x="54" y="303"/>
                      <a:pt x="54" y="302"/>
                      <a:pt x="54" y="302"/>
                    </a:cubicBezTo>
                    <a:cubicBezTo>
                      <a:pt x="53" y="301"/>
                      <a:pt x="54" y="300"/>
                      <a:pt x="54" y="300"/>
                    </a:cubicBezTo>
                    <a:cubicBezTo>
                      <a:pt x="55" y="301"/>
                      <a:pt x="55" y="301"/>
                      <a:pt x="55" y="301"/>
                    </a:cubicBezTo>
                    <a:cubicBezTo>
                      <a:pt x="54" y="300"/>
                      <a:pt x="55" y="301"/>
                      <a:pt x="55" y="300"/>
                    </a:cubicBezTo>
                    <a:cubicBezTo>
                      <a:pt x="54" y="300"/>
                      <a:pt x="54" y="299"/>
                      <a:pt x="53" y="299"/>
                    </a:cubicBezTo>
                    <a:cubicBezTo>
                      <a:pt x="53" y="298"/>
                      <a:pt x="54" y="298"/>
                      <a:pt x="53" y="298"/>
                    </a:cubicBezTo>
                    <a:cubicBezTo>
                      <a:pt x="54" y="299"/>
                      <a:pt x="54" y="299"/>
                      <a:pt x="54" y="299"/>
                    </a:cubicBezTo>
                    <a:cubicBezTo>
                      <a:pt x="54" y="297"/>
                      <a:pt x="55" y="298"/>
                      <a:pt x="55" y="297"/>
                    </a:cubicBezTo>
                    <a:cubicBezTo>
                      <a:pt x="54" y="297"/>
                      <a:pt x="54" y="297"/>
                      <a:pt x="54" y="297"/>
                    </a:cubicBezTo>
                    <a:cubicBezTo>
                      <a:pt x="54" y="296"/>
                      <a:pt x="54" y="296"/>
                      <a:pt x="54" y="297"/>
                    </a:cubicBezTo>
                    <a:cubicBezTo>
                      <a:pt x="54" y="296"/>
                      <a:pt x="54" y="296"/>
                      <a:pt x="54" y="295"/>
                    </a:cubicBezTo>
                    <a:cubicBezTo>
                      <a:pt x="54" y="295"/>
                      <a:pt x="54" y="295"/>
                      <a:pt x="54" y="295"/>
                    </a:cubicBezTo>
                    <a:cubicBezTo>
                      <a:pt x="54" y="295"/>
                      <a:pt x="53" y="294"/>
                      <a:pt x="54" y="293"/>
                    </a:cubicBezTo>
                    <a:cubicBezTo>
                      <a:pt x="53" y="294"/>
                      <a:pt x="54" y="294"/>
                      <a:pt x="54" y="295"/>
                    </a:cubicBezTo>
                    <a:cubicBezTo>
                      <a:pt x="53" y="296"/>
                      <a:pt x="53" y="294"/>
                      <a:pt x="53" y="294"/>
                    </a:cubicBezTo>
                    <a:cubicBezTo>
                      <a:pt x="54" y="294"/>
                      <a:pt x="53" y="292"/>
                      <a:pt x="53" y="292"/>
                    </a:cubicBezTo>
                    <a:cubicBezTo>
                      <a:pt x="53" y="291"/>
                      <a:pt x="53" y="291"/>
                      <a:pt x="53" y="291"/>
                    </a:cubicBezTo>
                    <a:cubicBezTo>
                      <a:pt x="53" y="290"/>
                      <a:pt x="53" y="290"/>
                      <a:pt x="53" y="290"/>
                    </a:cubicBezTo>
                    <a:cubicBezTo>
                      <a:pt x="54" y="290"/>
                      <a:pt x="52" y="289"/>
                      <a:pt x="53" y="288"/>
                    </a:cubicBezTo>
                    <a:cubicBezTo>
                      <a:pt x="53" y="289"/>
                      <a:pt x="53" y="289"/>
                      <a:pt x="54" y="288"/>
                    </a:cubicBezTo>
                    <a:cubicBezTo>
                      <a:pt x="53" y="289"/>
                      <a:pt x="52" y="287"/>
                      <a:pt x="52" y="287"/>
                    </a:cubicBezTo>
                    <a:cubicBezTo>
                      <a:pt x="52" y="286"/>
                      <a:pt x="53" y="287"/>
                      <a:pt x="53" y="287"/>
                    </a:cubicBezTo>
                    <a:cubicBezTo>
                      <a:pt x="53" y="286"/>
                      <a:pt x="54" y="285"/>
                      <a:pt x="53" y="285"/>
                    </a:cubicBezTo>
                    <a:cubicBezTo>
                      <a:pt x="53" y="286"/>
                      <a:pt x="52" y="285"/>
                      <a:pt x="52" y="285"/>
                    </a:cubicBezTo>
                    <a:cubicBezTo>
                      <a:pt x="52" y="283"/>
                      <a:pt x="52" y="285"/>
                      <a:pt x="53" y="284"/>
                    </a:cubicBezTo>
                    <a:cubicBezTo>
                      <a:pt x="52" y="283"/>
                      <a:pt x="52" y="283"/>
                      <a:pt x="52" y="284"/>
                    </a:cubicBezTo>
                    <a:cubicBezTo>
                      <a:pt x="52" y="283"/>
                      <a:pt x="51" y="282"/>
                      <a:pt x="51" y="281"/>
                    </a:cubicBezTo>
                    <a:cubicBezTo>
                      <a:pt x="52" y="281"/>
                      <a:pt x="52" y="283"/>
                      <a:pt x="52" y="282"/>
                    </a:cubicBezTo>
                    <a:cubicBezTo>
                      <a:pt x="52" y="281"/>
                      <a:pt x="51" y="282"/>
                      <a:pt x="50" y="280"/>
                    </a:cubicBezTo>
                    <a:cubicBezTo>
                      <a:pt x="50" y="281"/>
                      <a:pt x="49" y="280"/>
                      <a:pt x="49" y="279"/>
                    </a:cubicBezTo>
                    <a:cubicBezTo>
                      <a:pt x="49" y="278"/>
                      <a:pt x="49" y="280"/>
                      <a:pt x="50" y="279"/>
                    </a:cubicBezTo>
                    <a:cubicBezTo>
                      <a:pt x="50" y="279"/>
                      <a:pt x="50" y="279"/>
                      <a:pt x="50" y="279"/>
                    </a:cubicBezTo>
                    <a:cubicBezTo>
                      <a:pt x="50" y="278"/>
                      <a:pt x="51" y="281"/>
                      <a:pt x="52" y="280"/>
                    </a:cubicBezTo>
                    <a:cubicBezTo>
                      <a:pt x="52" y="279"/>
                      <a:pt x="52" y="279"/>
                      <a:pt x="52" y="279"/>
                    </a:cubicBezTo>
                    <a:cubicBezTo>
                      <a:pt x="52" y="279"/>
                      <a:pt x="52" y="279"/>
                      <a:pt x="53" y="279"/>
                    </a:cubicBezTo>
                    <a:cubicBezTo>
                      <a:pt x="52" y="279"/>
                      <a:pt x="52" y="277"/>
                      <a:pt x="52" y="277"/>
                    </a:cubicBezTo>
                    <a:cubicBezTo>
                      <a:pt x="51" y="277"/>
                      <a:pt x="52" y="278"/>
                      <a:pt x="52" y="278"/>
                    </a:cubicBezTo>
                    <a:cubicBezTo>
                      <a:pt x="52" y="277"/>
                      <a:pt x="51" y="276"/>
                      <a:pt x="51" y="275"/>
                    </a:cubicBezTo>
                    <a:cubicBezTo>
                      <a:pt x="51" y="276"/>
                      <a:pt x="52" y="275"/>
                      <a:pt x="52" y="275"/>
                    </a:cubicBezTo>
                    <a:cubicBezTo>
                      <a:pt x="52" y="274"/>
                      <a:pt x="51" y="275"/>
                      <a:pt x="52" y="274"/>
                    </a:cubicBezTo>
                    <a:cubicBezTo>
                      <a:pt x="52" y="274"/>
                      <a:pt x="52" y="274"/>
                      <a:pt x="52" y="274"/>
                    </a:cubicBezTo>
                    <a:cubicBezTo>
                      <a:pt x="52" y="271"/>
                      <a:pt x="51" y="267"/>
                      <a:pt x="50" y="264"/>
                    </a:cubicBezTo>
                    <a:cubicBezTo>
                      <a:pt x="50" y="263"/>
                      <a:pt x="50" y="262"/>
                      <a:pt x="50" y="261"/>
                    </a:cubicBezTo>
                    <a:cubicBezTo>
                      <a:pt x="50" y="261"/>
                      <a:pt x="50" y="261"/>
                      <a:pt x="50" y="260"/>
                    </a:cubicBezTo>
                    <a:cubicBezTo>
                      <a:pt x="50" y="260"/>
                      <a:pt x="50" y="260"/>
                      <a:pt x="50" y="260"/>
                    </a:cubicBezTo>
                    <a:cubicBezTo>
                      <a:pt x="51" y="259"/>
                      <a:pt x="50" y="257"/>
                      <a:pt x="50" y="257"/>
                    </a:cubicBezTo>
                    <a:cubicBezTo>
                      <a:pt x="50" y="256"/>
                      <a:pt x="50" y="256"/>
                      <a:pt x="50" y="256"/>
                    </a:cubicBezTo>
                    <a:cubicBezTo>
                      <a:pt x="50" y="255"/>
                      <a:pt x="50" y="255"/>
                      <a:pt x="49" y="255"/>
                    </a:cubicBezTo>
                    <a:cubicBezTo>
                      <a:pt x="50" y="254"/>
                      <a:pt x="50" y="254"/>
                      <a:pt x="50" y="254"/>
                    </a:cubicBezTo>
                    <a:cubicBezTo>
                      <a:pt x="49" y="254"/>
                      <a:pt x="49" y="254"/>
                      <a:pt x="49" y="254"/>
                    </a:cubicBezTo>
                    <a:cubicBezTo>
                      <a:pt x="49" y="254"/>
                      <a:pt x="49" y="252"/>
                      <a:pt x="50" y="252"/>
                    </a:cubicBezTo>
                    <a:cubicBezTo>
                      <a:pt x="50" y="252"/>
                      <a:pt x="49" y="252"/>
                      <a:pt x="49" y="252"/>
                    </a:cubicBezTo>
                    <a:cubicBezTo>
                      <a:pt x="50" y="251"/>
                      <a:pt x="49" y="249"/>
                      <a:pt x="49" y="248"/>
                    </a:cubicBezTo>
                    <a:cubicBezTo>
                      <a:pt x="49" y="248"/>
                      <a:pt x="49" y="248"/>
                      <a:pt x="48" y="248"/>
                    </a:cubicBezTo>
                    <a:cubicBezTo>
                      <a:pt x="47" y="248"/>
                      <a:pt x="48" y="248"/>
                      <a:pt x="48" y="247"/>
                    </a:cubicBezTo>
                    <a:cubicBezTo>
                      <a:pt x="48" y="247"/>
                      <a:pt x="48" y="247"/>
                      <a:pt x="49" y="247"/>
                    </a:cubicBezTo>
                    <a:cubicBezTo>
                      <a:pt x="49" y="245"/>
                      <a:pt x="48" y="242"/>
                      <a:pt x="48" y="240"/>
                    </a:cubicBezTo>
                    <a:cubicBezTo>
                      <a:pt x="48" y="239"/>
                      <a:pt x="48" y="240"/>
                      <a:pt x="48" y="239"/>
                    </a:cubicBezTo>
                    <a:cubicBezTo>
                      <a:pt x="49" y="238"/>
                      <a:pt x="48" y="236"/>
                      <a:pt x="48" y="234"/>
                    </a:cubicBezTo>
                    <a:cubicBezTo>
                      <a:pt x="48" y="234"/>
                      <a:pt x="47" y="234"/>
                      <a:pt x="46" y="233"/>
                    </a:cubicBezTo>
                    <a:cubicBezTo>
                      <a:pt x="46" y="232"/>
                      <a:pt x="47" y="232"/>
                      <a:pt x="48" y="231"/>
                    </a:cubicBezTo>
                    <a:cubicBezTo>
                      <a:pt x="47" y="231"/>
                      <a:pt x="47" y="230"/>
                      <a:pt x="47" y="230"/>
                    </a:cubicBezTo>
                    <a:cubicBezTo>
                      <a:pt x="47" y="230"/>
                      <a:pt x="47" y="230"/>
                      <a:pt x="47" y="230"/>
                    </a:cubicBezTo>
                    <a:cubicBezTo>
                      <a:pt x="47" y="229"/>
                      <a:pt x="47" y="228"/>
                      <a:pt x="47" y="228"/>
                    </a:cubicBezTo>
                    <a:cubicBezTo>
                      <a:pt x="47" y="228"/>
                      <a:pt x="47" y="228"/>
                      <a:pt x="47" y="228"/>
                    </a:cubicBezTo>
                    <a:cubicBezTo>
                      <a:pt x="47" y="227"/>
                      <a:pt x="47" y="226"/>
                      <a:pt x="47" y="226"/>
                    </a:cubicBezTo>
                    <a:cubicBezTo>
                      <a:pt x="47" y="226"/>
                      <a:pt x="47" y="224"/>
                      <a:pt x="46" y="224"/>
                    </a:cubicBezTo>
                    <a:cubicBezTo>
                      <a:pt x="46" y="224"/>
                      <a:pt x="46" y="224"/>
                      <a:pt x="46" y="224"/>
                    </a:cubicBezTo>
                    <a:cubicBezTo>
                      <a:pt x="46" y="224"/>
                      <a:pt x="46" y="224"/>
                      <a:pt x="46" y="224"/>
                    </a:cubicBezTo>
                    <a:cubicBezTo>
                      <a:pt x="46" y="222"/>
                      <a:pt x="46" y="222"/>
                      <a:pt x="46" y="222"/>
                    </a:cubicBezTo>
                    <a:cubicBezTo>
                      <a:pt x="46" y="223"/>
                      <a:pt x="47" y="223"/>
                      <a:pt x="47" y="223"/>
                    </a:cubicBezTo>
                    <a:cubicBezTo>
                      <a:pt x="47" y="222"/>
                      <a:pt x="46" y="223"/>
                      <a:pt x="46" y="222"/>
                    </a:cubicBezTo>
                    <a:cubicBezTo>
                      <a:pt x="45" y="221"/>
                      <a:pt x="46" y="221"/>
                      <a:pt x="46" y="221"/>
                    </a:cubicBezTo>
                    <a:cubicBezTo>
                      <a:pt x="46" y="221"/>
                      <a:pt x="46" y="221"/>
                      <a:pt x="46" y="222"/>
                    </a:cubicBezTo>
                    <a:cubicBezTo>
                      <a:pt x="47" y="222"/>
                      <a:pt x="46" y="221"/>
                      <a:pt x="47" y="221"/>
                    </a:cubicBezTo>
                    <a:cubicBezTo>
                      <a:pt x="47" y="221"/>
                      <a:pt x="46" y="221"/>
                      <a:pt x="46" y="220"/>
                    </a:cubicBezTo>
                    <a:cubicBezTo>
                      <a:pt x="46" y="220"/>
                      <a:pt x="46" y="218"/>
                      <a:pt x="46" y="218"/>
                    </a:cubicBezTo>
                    <a:cubicBezTo>
                      <a:pt x="46" y="218"/>
                      <a:pt x="46" y="217"/>
                      <a:pt x="46" y="217"/>
                    </a:cubicBezTo>
                    <a:cubicBezTo>
                      <a:pt x="46" y="217"/>
                      <a:pt x="46" y="218"/>
                      <a:pt x="45" y="218"/>
                    </a:cubicBezTo>
                    <a:cubicBezTo>
                      <a:pt x="45" y="218"/>
                      <a:pt x="45" y="217"/>
                      <a:pt x="45" y="217"/>
                    </a:cubicBezTo>
                    <a:cubicBezTo>
                      <a:pt x="45" y="217"/>
                      <a:pt x="45" y="217"/>
                      <a:pt x="45" y="217"/>
                    </a:cubicBezTo>
                    <a:cubicBezTo>
                      <a:pt x="45" y="217"/>
                      <a:pt x="45" y="216"/>
                      <a:pt x="45" y="217"/>
                    </a:cubicBezTo>
                    <a:cubicBezTo>
                      <a:pt x="45" y="216"/>
                      <a:pt x="45" y="216"/>
                      <a:pt x="45" y="216"/>
                    </a:cubicBezTo>
                    <a:cubicBezTo>
                      <a:pt x="45" y="215"/>
                      <a:pt x="45" y="214"/>
                      <a:pt x="45" y="214"/>
                    </a:cubicBezTo>
                    <a:cubicBezTo>
                      <a:pt x="45" y="214"/>
                      <a:pt x="46" y="214"/>
                      <a:pt x="46" y="213"/>
                    </a:cubicBezTo>
                    <a:cubicBezTo>
                      <a:pt x="45" y="212"/>
                      <a:pt x="45" y="212"/>
                      <a:pt x="45" y="212"/>
                    </a:cubicBezTo>
                    <a:cubicBezTo>
                      <a:pt x="45" y="211"/>
                      <a:pt x="45" y="211"/>
                      <a:pt x="46" y="211"/>
                    </a:cubicBezTo>
                    <a:cubicBezTo>
                      <a:pt x="46" y="209"/>
                      <a:pt x="44" y="209"/>
                      <a:pt x="44" y="207"/>
                    </a:cubicBezTo>
                    <a:cubicBezTo>
                      <a:pt x="45" y="208"/>
                      <a:pt x="45" y="207"/>
                      <a:pt x="45" y="207"/>
                    </a:cubicBezTo>
                    <a:cubicBezTo>
                      <a:pt x="45" y="207"/>
                      <a:pt x="45" y="207"/>
                      <a:pt x="45" y="206"/>
                    </a:cubicBezTo>
                    <a:cubicBezTo>
                      <a:pt x="45" y="207"/>
                      <a:pt x="45" y="207"/>
                      <a:pt x="45" y="207"/>
                    </a:cubicBezTo>
                    <a:cubicBezTo>
                      <a:pt x="45" y="208"/>
                      <a:pt x="45" y="207"/>
                      <a:pt x="44" y="206"/>
                    </a:cubicBezTo>
                    <a:cubicBezTo>
                      <a:pt x="46" y="205"/>
                      <a:pt x="44" y="202"/>
                      <a:pt x="45" y="199"/>
                    </a:cubicBezTo>
                    <a:cubicBezTo>
                      <a:pt x="44" y="199"/>
                      <a:pt x="45" y="198"/>
                      <a:pt x="44" y="198"/>
                    </a:cubicBezTo>
                    <a:cubicBezTo>
                      <a:pt x="45" y="198"/>
                      <a:pt x="44" y="196"/>
                      <a:pt x="44" y="196"/>
                    </a:cubicBezTo>
                    <a:cubicBezTo>
                      <a:pt x="44" y="196"/>
                      <a:pt x="44" y="196"/>
                      <a:pt x="44" y="196"/>
                    </a:cubicBezTo>
                    <a:cubicBezTo>
                      <a:pt x="44" y="195"/>
                      <a:pt x="42" y="194"/>
                      <a:pt x="43" y="193"/>
                    </a:cubicBezTo>
                    <a:cubicBezTo>
                      <a:pt x="43" y="192"/>
                      <a:pt x="44" y="193"/>
                      <a:pt x="44" y="194"/>
                    </a:cubicBezTo>
                    <a:cubicBezTo>
                      <a:pt x="45" y="192"/>
                      <a:pt x="43" y="191"/>
                      <a:pt x="44" y="190"/>
                    </a:cubicBezTo>
                    <a:cubicBezTo>
                      <a:pt x="44" y="190"/>
                      <a:pt x="43" y="190"/>
                      <a:pt x="43" y="189"/>
                    </a:cubicBezTo>
                    <a:cubicBezTo>
                      <a:pt x="43" y="188"/>
                      <a:pt x="43" y="187"/>
                      <a:pt x="43" y="187"/>
                    </a:cubicBezTo>
                    <a:cubicBezTo>
                      <a:pt x="43" y="186"/>
                      <a:pt x="43" y="186"/>
                      <a:pt x="43" y="186"/>
                    </a:cubicBezTo>
                    <a:cubicBezTo>
                      <a:pt x="42" y="184"/>
                      <a:pt x="42" y="184"/>
                      <a:pt x="42" y="184"/>
                    </a:cubicBezTo>
                    <a:cubicBezTo>
                      <a:pt x="41" y="184"/>
                      <a:pt x="41" y="184"/>
                      <a:pt x="41" y="184"/>
                    </a:cubicBezTo>
                    <a:cubicBezTo>
                      <a:pt x="41" y="185"/>
                      <a:pt x="41" y="185"/>
                      <a:pt x="40" y="184"/>
                    </a:cubicBezTo>
                    <a:cubicBezTo>
                      <a:pt x="40" y="184"/>
                      <a:pt x="41" y="184"/>
                      <a:pt x="41" y="184"/>
                    </a:cubicBezTo>
                    <a:cubicBezTo>
                      <a:pt x="40" y="184"/>
                      <a:pt x="39" y="184"/>
                      <a:pt x="38" y="184"/>
                    </a:cubicBezTo>
                    <a:cubicBezTo>
                      <a:pt x="37" y="184"/>
                      <a:pt x="35" y="184"/>
                      <a:pt x="34" y="183"/>
                    </a:cubicBezTo>
                    <a:cubicBezTo>
                      <a:pt x="33" y="184"/>
                      <a:pt x="32" y="183"/>
                      <a:pt x="32" y="184"/>
                    </a:cubicBezTo>
                    <a:cubicBezTo>
                      <a:pt x="32" y="184"/>
                      <a:pt x="32" y="184"/>
                      <a:pt x="32" y="184"/>
                    </a:cubicBezTo>
                    <a:cubicBezTo>
                      <a:pt x="31" y="184"/>
                      <a:pt x="31" y="185"/>
                      <a:pt x="30" y="185"/>
                    </a:cubicBezTo>
                    <a:cubicBezTo>
                      <a:pt x="30" y="184"/>
                      <a:pt x="30" y="184"/>
                      <a:pt x="30" y="184"/>
                    </a:cubicBezTo>
                    <a:cubicBezTo>
                      <a:pt x="31" y="183"/>
                      <a:pt x="29" y="184"/>
                      <a:pt x="29" y="183"/>
                    </a:cubicBezTo>
                    <a:cubicBezTo>
                      <a:pt x="29" y="184"/>
                      <a:pt x="28" y="183"/>
                      <a:pt x="28" y="184"/>
                    </a:cubicBezTo>
                    <a:cubicBezTo>
                      <a:pt x="27" y="184"/>
                      <a:pt x="27" y="184"/>
                      <a:pt x="27" y="184"/>
                    </a:cubicBezTo>
                    <a:cubicBezTo>
                      <a:pt x="26" y="184"/>
                      <a:pt x="27" y="184"/>
                      <a:pt x="26" y="184"/>
                    </a:cubicBezTo>
                    <a:cubicBezTo>
                      <a:pt x="25" y="184"/>
                      <a:pt x="25" y="183"/>
                      <a:pt x="26" y="183"/>
                    </a:cubicBezTo>
                    <a:cubicBezTo>
                      <a:pt x="25" y="183"/>
                      <a:pt x="24" y="183"/>
                      <a:pt x="23" y="183"/>
                    </a:cubicBezTo>
                    <a:cubicBezTo>
                      <a:pt x="23" y="183"/>
                      <a:pt x="21" y="184"/>
                      <a:pt x="21" y="183"/>
                    </a:cubicBezTo>
                    <a:cubicBezTo>
                      <a:pt x="20" y="184"/>
                      <a:pt x="25" y="183"/>
                      <a:pt x="24" y="184"/>
                    </a:cubicBezTo>
                    <a:cubicBezTo>
                      <a:pt x="24" y="183"/>
                      <a:pt x="22" y="183"/>
                      <a:pt x="22" y="183"/>
                    </a:cubicBezTo>
                    <a:cubicBezTo>
                      <a:pt x="22" y="183"/>
                      <a:pt x="22" y="183"/>
                      <a:pt x="22" y="183"/>
                    </a:cubicBezTo>
                    <a:cubicBezTo>
                      <a:pt x="22" y="183"/>
                      <a:pt x="20" y="183"/>
                      <a:pt x="20" y="183"/>
                    </a:cubicBezTo>
                    <a:cubicBezTo>
                      <a:pt x="19" y="183"/>
                      <a:pt x="17" y="183"/>
                      <a:pt x="15" y="183"/>
                    </a:cubicBezTo>
                    <a:cubicBezTo>
                      <a:pt x="12" y="183"/>
                      <a:pt x="12" y="183"/>
                      <a:pt x="12" y="183"/>
                    </a:cubicBezTo>
                    <a:cubicBezTo>
                      <a:pt x="13" y="185"/>
                      <a:pt x="13" y="185"/>
                      <a:pt x="13" y="185"/>
                    </a:cubicBezTo>
                    <a:cubicBezTo>
                      <a:pt x="13" y="186"/>
                      <a:pt x="13" y="186"/>
                      <a:pt x="13" y="187"/>
                    </a:cubicBezTo>
                    <a:cubicBezTo>
                      <a:pt x="13" y="186"/>
                      <a:pt x="13" y="186"/>
                      <a:pt x="13" y="186"/>
                    </a:cubicBezTo>
                    <a:cubicBezTo>
                      <a:pt x="13" y="187"/>
                      <a:pt x="14" y="188"/>
                      <a:pt x="13" y="188"/>
                    </a:cubicBezTo>
                    <a:cubicBezTo>
                      <a:pt x="14" y="188"/>
                      <a:pt x="13" y="188"/>
                      <a:pt x="13" y="189"/>
                    </a:cubicBezTo>
                    <a:cubicBezTo>
                      <a:pt x="13" y="189"/>
                      <a:pt x="14" y="189"/>
                      <a:pt x="13" y="189"/>
                    </a:cubicBezTo>
                    <a:cubicBezTo>
                      <a:pt x="13" y="191"/>
                      <a:pt x="14" y="193"/>
                      <a:pt x="14" y="195"/>
                    </a:cubicBezTo>
                    <a:cubicBezTo>
                      <a:pt x="14" y="195"/>
                      <a:pt x="13" y="194"/>
                      <a:pt x="13" y="194"/>
                    </a:cubicBezTo>
                    <a:cubicBezTo>
                      <a:pt x="14" y="196"/>
                      <a:pt x="14" y="197"/>
                      <a:pt x="15" y="199"/>
                    </a:cubicBezTo>
                    <a:cubicBezTo>
                      <a:pt x="14" y="198"/>
                      <a:pt x="14" y="199"/>
                      <a:pt x="14" y="198"/>
                    </a:cubicBezTo>
                    <a:cubicBezTo>
                      <a:pt x="14" y="199"/>
                      <a:pt x="14" y="200"/>
                      <a:pt x="15" y="201"/>
                    </a:cubicBezTo>
                    <a:cubicBezTo>
                      <a:pt x="15" y="200"/>
                      <a:pt x="15" y="201"/>
                      <a:pt x="15" y="200"/>
                    </a:cubicBezTo>
                    <a:cubicBezTo>
                      <a:pt x="15" y="200"/>
                      <a:pt x="16" y="201"/>
                      <a:pt x="16" y="202"/>
                    </a:cubicBezTo>
                    <a:cubicBezTo>
                      <a:pt x="15" y="202"/>
                      <a:pt x="15" y="202"/>
                      <a:pt x="15" y="202"/>
                    </a:cubicBezTo>
                    <a:cubicBezTo>
                      <a:pt x="15" y="203"/>
                      <a:pt x="16" y="203"/>
                      <a:pt x="16" y="204"/>
                    </a:cubicBezTo>
                    <a:cubicBezTo>
                      <a:pt x="16" y="204"/>
                      <a:pt x="16" y="203"/>
                      <a:pt x="15" y="204"/>
                    </a:cubicBezTo>
                    <a:cubicBezTo>
                      <a:pt x="15" y="204"/>
                      <a:pt x="15" y="206"/>
                      <a:pt x="15" y="206"/>
                    </a:cubicBezTo>
                    <a:cubicBezTo>
                      <a:pt x="15" y="206"/>
                      <a:pt x="15" y="207"/>
                      <a:pt x="16" y="207"/>
                    </a:cubicBezTo>
                    <a:cubicBezTo>
                      <a:pt x="16" y="208"/>
                      <a:pt x="15" y="207"/>
                      <a:pt x="15" y="208"/>
                    </a:cubicBezTo>
                    <a:cubicBezTo>
                      <a:pt x="17" y="210"/>
                      <a:pt x="17" y="210"/>
                      <a:pt x="17" y="210"/>
                    </a:cubicBezTo>
                    <a:cubicBezTo>
                      <a:pt x="17" y="209"/>
                      <a:pt x="16" y="211"/>
                      <a:pt x="16" y="210"/>
                    </a:cubicBezTo>
                    <a:cubicBezTo>
                      <a:pt x="16" y="212"/>
                      <a:pt x="17" y="213"/>
                      <a:pt x="18" y="214"/>
                    </a:cubicBezTo>
                    <a:cubicBezTo>
                      <a:pt x="18" y="214"/>
                      <a:pt x="18" y="216"/>
                      <a:pt x="18" y="216"/>
                    </a:cubicBezTo>
                    <a:cubicBezTo>
                      <a:pt x="18" y="217"/>
                      <a:pt x="18" y="216"/>
                      <a:pt x="18" y="216"/>
                    </a:cubicBezTo>
                    <a:cubicBezTo>
                      <a:pt x="17" y="217"/>
                      <a:pt x="17" y="217"/>
                      <a:pt x="17" y="217"/>
                    </a:cubicBezTo>
                    <a:cubicBezTo>
                      <a:pt x="17" y="216"/>
                      <a:pt x="17" y="217"/>
                      <a:pt x="16" y="216"/>
                    </a:cubicBezTo>
                    <a:cubicBezTo>
                      <a:pt x="17" y="217"/>
                      <a:pt x="16" y="219"/>
                      <a:pt x="16" y="221"/>
                    </a:cubicBezTo>
                    <a:cubicBezTo>
                      <a:pt x="17" y="220"/>
                      <a:pt x="17" y="223"/>
                      <a:pt x="18" y="222"/>
                    </a:cubicBezTo>
                    <a:cubicBezTo>
                      <a:pt x="18" y="224"/>
                      <a:pt x="17" y="223"/>
                      <a:pt x="17" y="224"/>
                    </a:cubicBezTo>
                    <a:cubicBezTo>
                      <a:pt x="17" y="226"/>
                      <a:pt x="17" y="227"/>
                      <a:pt x="18" y="229"/>
                    </a:cubicBezTo>
                    <a:cubicBezTo>
                      <a:pt x="18" y="229"/>
                      <a:pt x="17" y="229"/>
                      <a:pt x="17" y="229"/>
                    </a:cubicBezTo>
                    <a:cubicBezTo>
                      <a:pt x="18" y="230"/>
                      <a:pt x="18" y="232"/>
                      <a:pt x="18" y="234"/>
                    </a:cubicBezTo>
                    <a:cubicBezTo>
                      <a:pt x="18" y="234"/>
                      <a:pt x="18" y="234"/>
                      <a:pt x="18" y="233"/>
                    </a:cubicBezTo>
                    <a:cubicBezTo>
                      <a:pt x="18" y="235"/>
                      <a:pt x="19" y="234"/>
                      <a:pt x="19" y="235"/>
                    </a:cubicBezTo>
                    <a:cubicBezTo>
                      <a:pt x="18" y="235"/>
                      <a:pt x="18" y="235"/>
                      <a:pt x="18" y="235"/>
                    </a:cubicBezTo>
                    <a:cubicBezTo>
                      <a:pt x="19" y="236"/>
                      <a:pt x="18" y="237"/>
                      <a:pt x="19" y="238"/>
                    </a:cubicBezTo>
                    <a:cubicBezTo>
                      <a:pt x="19" y="238"/>
                      <a:pt x="18" y="238"/>
                      <a:pt x="18" y="238"/>
                    </a:cubicBezTo>
                    <a:cubicBezTo>
                      <a:pt x="19" y="239"/>
                      <a:pt x="19" y="240"/>
                      <a:pt x="19" y="241"/>
                    </a:cubicBezTo>
                    <a:cubicBezTo>
                      <a:pt x="19" y="241"/>
                      <a:pt x="19" y="241"/>
                      <a:pt x="19" y="241"/>
                    </a:cubicBezTo>
                    <a:cubicBezTo>
                      <a:pt x="18" y="242"/>
                      <a:pt x="19" y="242"/>
                      <a:pt x="19" y="243"/>
                    </a:cubicBezTo>
                    <a:cubicBezTo>
                      <a:pt x="19" y="243"/>
                      <a:pt x="19" y="244"/>
                      <a:pt x="19" y="244"/>
                    </a:cubicBezTo>
                    <a:cubicBezTo>
                      <a:pt x="19" y="244"/>
                      <a:pt x="19" y="246"/>
                      <a:pt x="19" y="246"/>
                    </a:cubicBezTo>
                    <a:cubicBezTo>
                      <a:pt x="19" y="246"/>
                      <a:pt x="19" y="247"/>
                      <a:pt x="19" y="247"/>
                    </a:cubicBezTo>
                    <a:cubicBezTo>
                      <a:pt x="19" y="253"/>
                      <a:pt x="20" y="259"/>
                      <a:pt x="21" y="264"/>
                    </a:cubicBezTo>
                    <a:cubicBezTo>
                      <a:pt x="20" y="265"/>
                      <a:pt x="20" y="263"/>
                      <a:pt x="20" y="264"/>
                    </a:cubicBezTo>
                    <a:cubicBezTo>
                      <a:pt x="20" y="264"/>
                      <a:pt x="20" y="265"/>
                      <a:pt x="20" y="266"/>
                    </a:cubicBezTo>
                    <a:cubicBezTo>
                      <a:pt x="20" y="266"/>
                      <a:pt x="20" y="266"/>
                      <a:pt x="20" y="266"/>
                    </a:cubicBezTo>
                    <a:cubicBezTo>
                      <a:pt x="20" y="267"/>
                      <a:pt x="20" y="267"/>
                      <a:pt x="20" y="268"/>
                    </a:cubicBezTo>
                    <a:cubicBezTo>
                      <a:pt x="20" y="268"/>
                      <a:pt x="20" y="268"/>
                      <a:pt x="20" y="268"/>
                    </a:cubicBezTo>
                    <a:cubicBezTo>
                      <a:pt x="21" y="269"/>
                      <a:pt x="20" y="270"/>
                      <a:pt x="21" y="270"/>
                    </a:cubicBezTo>
                    <a:cubicBezTo>
                      <a:pt x="20" y="271"/>
                      <a:pt x="20" y="271"/>
                      <a:pt x="20" y="271"/>
                    </a:cubicBezTo>
                    <a:cubicBezTo>
                      <a:pt x="21" y="272"/>
                      <a:pt x="20" y="272"/>
                      <a:pt x="21" y="273"/>
                    </a:cubicBezTo>
                    <a:cubicBezTo>
                      <a:pt x="21" y="273"/>
                      <a:pt x="21" y="273"/>
                      <a:pt x="21" y="273"/>
                    </a:cubicBezTo>
                    <a:cubicBezTo>
                      <a:pt x="20" y="275"/>
                      <a:pt x="22" y="276"/>
                      <a:pt x="21" y="277"/>
                    </a:cubicBezTo>
                    <a:cubicBezTo>
                      <a:pt x="21" y="278"/>
                      <a:pt x="21" y="279"/>
                      <a:pt x="22" y="279"/>
                    </a:cubicBezTo>
                    <a:cubicBezTo>
                      <a:pt x="22" y="279"/>
                      <a:pt x="21" y="279"/>
                      <a:pt x="21" y="279"/>
                    </a:cubicBezTo>
                    <a:cubicBezTo>
                      <a:pt x="22" y="283"/>
                      <a:pt x="22" y="288"/>
                      <a:pt x="23" y="292"/>
                    </a:cubicBezTo>
                    <a:cubicBezTo>
                      <a:pt x="23" y="292"/>
                      <a:pt x="23" y="292"/>
                      <a:pt x="23" y="292"/>
                    </a:cubicBezTo>
                    <a:cubicBezTo>
                      <a:pt x="24" y="294"/>
                      <a:pt x="22" y="297"/>
                      <a:pt x="24" y="299"/>
                    </a:cubicBezTo>
                    <a:cubicBezTo>
                      <a:pt x="25" y="299"/>
                      <a:pt x="25" y="299"/>
                      <a:pt x="25" y="299"/>
                    </a:cubicBezTo>
                    <a:cubicBezTo>
                      <a:pt x="24" y="300"/>
                      <a:pt x="24" y="300"/>
                      <a:pt x="24" y="300"/>
                    </a:cubicBezTo>
                    <a:cubicBezTo>
                      <a:pt x="24" y="301"/>
                      <a:pt x="24" y="302"/>
                      <a:pt x="25" y="303"/>
                    </a:cubicBezTo>
                    <a:cubicBezTo>
                      <a:pt x="24" y="303"/>
                      <a:pt x="24" y="302"/>
                      <a:pt x="24" y="302"/>
                    </a:cubicBezTo>
                    <a:cubicBezTo>
                      <a:pt x="24" y="304"/>
                      <a:pt x="25" y="305"/>
                      <a:pt x="25" y="306"/>
                    </a:cubicBezTo>
                    <a:cubicBezTo>
                      <a:pt x="25" y="306"/>
                      <a:pt x="25" y="306"/>
                      <a:pt x="25" y="306"/>
                    </a:cubicBezTo>
                    <a:cubicBezTo>
                      <a:pt x="24" y="311"/>
                      <a:pt x="24" y="318"/>
                      <a:pt x="25" y="323"/>
                    </a:cubicBezTo>
                    <a:cubicBezTo>
                      <a:pt x="26" y="324"/>
                      <a:pt x="25" y="323"/>
                      <a:pt x="25" y="324"/>
                    </a:cubicBezTo>
                    <a:cubicBezTo>
                      <a:pt x="26" y="328"/>
                      <a:pt x="25" y="334"/>
                      <a:pt x="27" y="338"/>
                    </a:cubicBezTo>
                    <a:cubicBezTo>
                      <a:pt x="27" y="341"/>
                      <a:pt x="29" y="342"/>
                      <a:pt x="29" y="342"/>
                    </a:cubicBezTo>
                    <a:close/>
                    <a:moveTo>
                      <a:pt x="29" y="341"/>
                    </a:moveTo>
                    <a:cubicBezTo>
                      <a:pt x="29" y="340"/>
                      <a:pt x="28" y="340"/>
                      <a:pt x="28" y="340"/>
                    </a:cubicBezTo>
                    <a:cubicBezTo>
                      <a:pt x="28" y="341"/>
                      <a:pt x="29" y="341"/>
                      <a:pt x="29" y="341"/>
                    </a:cubicBezTo>
                    <a:close/>
                    <a:moveTo>
                      <a:pt x="52" y="335"/>
                    </a:moveTo>
                    <a:cubicBezTo>
                      <a:pt x="52" y="335"/>
                      <a:pt x="52" y="334"/>
                      <a:pt x="53" y="334"/>
                    </a:cubicBezTo>
                    <a:cubicBezTo>
                      <a:pt x="52" y="334"/>
                      <a:pt x="52" y="334"/>
                      <a:pt x="52" y="334"/>
                    </a:cubicBezTo>
                    <a:cubicBezTo>
                      <a:pt x="52" y="334"/>
                      <a:pt x="52" y="334"/>
                      <a:pt x="52" y="335"/>
                    </a:cubicBezTo>
                    <a:close/>
                    <a:moveTo>
                      <a:pt x="56" y="329"/>
                    </a:moveTo>
                    <a:cubicBezTo>
                      <a:pt x="56" y="328"/>
                      <a:pt x="55" y="327"/>
                      <a:pt x="55" y="326"/>
                    </a:cubicBezTo>
                    <a:lnTo>
                      <a:pt x="56" y="329"/>
                    </a:lnTo>
                    <a:close/>
                    <a:moveTo>
                      <a:pt x="56" y="321"/>
                    </a:moveTo>
                    <a:cubicBezTo>
                      <a:pt x="56" y="320"/>
                      <a:pt x="56" y="320"/>
                      <a:pt x="56" y="321"/>
                    </a:cubicBezTo>
                    <a:cubicBezTo>
                      <a:pt x="56" y="321"/>
                      <a:pt x="56" y="321"/>
                      <a:pt x="56" y="321"/>
                    </a:cubicBezTo>
                    <a:close/>
                    <a:moveTo>
                      <a:pt x="56" y="319"/>
                    </a:moveTo>
                    <a:cubicBezTo>
                      <a:pt x="55" y="319"/>
                      <a:pt x="55" y="320"/>
                      <a:pt x="55" y="320"/>
                    </a:cubicBezTo>
                    <a:cubicBezTo>
                      <a:pt x="56" y="320"/>
                      <a:pt x="55" y="319"/>
                      <a:pt x="56" y="319"/>
                    </a:cubicBezTo>
                    <a:close/>
                    <a:moveTo>
                      <a:pt x="55" y="306"/>
                    </a:moveTo>
                    <a:cubicBezTo>
                      <a:pt x="55" y="307"/>
                      <a:pt x="55" y="307"/>
                      <a:pt x="55" y="307"/>
                    </a:cubicBezTo>
                    <a:cubicBezTo>
                      <a:pt x="56" y="308"/>
                      <a:pt x="55" y="307"/>
                      <a:pt x="55" y="306"/>
                    </a:cubicBezTo>
                    <a:close/>
                    <a:moveTo>
                      <a:pt x="55" y="301"/>
                    </a:moveTo>
                    <a:cubicBezTo>
                      <a:pt x="55" y="301"/>
                      <a:pt x="54" y="301"/>
                      <a:pt x="54" y="301"/>
                    </a:cubicBezTo>
                    <a:cubicBezTo>
                      <a:pt x="54" y="301"/>
                      <a:pt x="54" y="301"/>
                      <a:pt x="54" y="302"/>
                    </a:cubicBezTo>
                    <a:lnTo>
                      <a:pt x="55" y="301"/>
                    </a:lnTo>
                    <a:close/>
                    <a:moveTo>
                      <a:pt x="44" y="195"/>
                    </a:moveTo>
                    <a:cubicBezTo>
                      <a:pt x="44" y="195"/>
                      <a:pt x="44" y="195"/>
                      <a:pt x="44" y="195"/>
                    </a:cubicBezTo>
                    <a:cubicBezTo>
                      <a:pt x="44" y="195"/>
                      <a:pt x="44" y="195"/>
                      <a:pt x="44" y="195"/>
                    </a:cubicBezTo>
                    <a:close/>
                    <a:moveTo>
                      <a:pt x="13" y="198"/>
                    </a:moveTo>
                    <a:cubicBezTo>
                      <a:pt x="13" y="198"/>
                      <a:pt x="14" y="198"/>
                      <a:pt x="13" y="198"/>
                    </a:cubicBezTo>
                    <a:cubicBezTo>
                      <a:pt x="14" y="198"/>
                      <a:pt x="13" y="198"/>
                      <a:pt x="13" y="198"/>
                    </a:cubicBezTo>
                    <a:close/>
                    <a:moveTo>
                      <a:pt x="18" y="223"/>
                    </a:moveTo>
                    <a:cubicBezTo>
                      <a:pt x="17" y="223"/>
                      <a:pt x="17" y="223"/>
                      <a:pt x="17" y="223"/>
                    </a:cubicBezTo>
                    <a:cubicBezTo>
                      <a:pt x="17" y="223"/>
                      <a:pt x="17" y="223"/>
                      <a:pt x="17" y="223"/>
                    </a:cubicBezTo>
                    <a:lnTo>
                      <a:pt x="18" y="223"/>
                    </a:lnTo>
                    <a:close/>
                    <a:moveTo>
                      <a:pt x="42" y="566"/>
                    </a:moveTo>
                    <a:cubicBezTo>
                      <a:pt x="44" y="566"/>
                      <a:pt x="41" y="566"/>
                      <a:pt x="43" y="566"/>
                    </a:cubicBezTo>
                    <a:cubicBezTo>
                      <a:pt x="43" y="566"/>
                      <a:pt x="42" y="566"/>
                      <a:pt x="42" y="566"/>
                    </a:cubicBezTo>
                    <a:close/>
                    <a:moveTo>
                      <a:pt x="45" y="567"/>
                    </a:moveTo>
                    <a:cubicBezTo>
                      <a:pt x="44" y="556"/>
                      <a:pt x="44" y="546"/>
                      <a:pt x="44" y="536"/>
                    </a:cubicBezTo>
                    <a:cubicBezTo>
                      <a:pt x="44" y="532"/>
                      <a:pt x="43" y="527"/>
                      <a:pt x="43" y="524"/>
                    </a:cubicBezTo>
                    <a:cubicBezTo>
                      <a:pt x="42" y="510"/>
                      <a:pt x="43" y="496"/>
                      <a:pt x="41" y="481"/>
                    </a:cubicBezTo>
                    <a:cubicBezTo>
                      <a:pt x="41" y="482"/>
                      <a:pt x="41" y="481"/>
                      <a:pt x="41" y="481"/>
                    </a:cubicBezTo>
                    <a:cubicBezTo>
                      <a:pt x="41" y="481"/>
                      <a:pt x="41" y="481"/>
                      <a:pt x="41" y="481"/>
                    </a:cubicBezTo>
                    <a:cubicBezTo>
                      <a:pt x="40" y="479"/>
                      <a:pt x="40" y="479"/>
                      <a:pt x="40" y="479"/>
                    </a:cubicBezTo>
                    <a:cubicBezTo>
                      <a:pt x="40" y="478"/>
                      <a:pt x="41" y="479"/>
                      <a:pt x="41" y="480"/>
                    </a:cubicBezTo>
                    <a:cubicBezTo>
                      <a:pt x="40" y="474"/>
                      <a:pt x="40" y="469"/>
                      <a:pt x="40" y="463"/>
                    </a:cubicBezTo>
                    <a:cubicBezTo>
                      <a:pt x="39" y="463"/>
                      <a:pt x="39" y="461"/>
                      <a:pt x="39" y="460"/>
                    </a:cubicBezTo>
                    <a:cubicBezTo>
                      <a:pt x="39" y="460"/>
                      <a:pt x="39" y="460"/>
                      <a:pt x="39" y="460"/>
                    </a:cubicBezTo>
                    <a:cubicBezTo>
                      <a:pt x="38" y="457"/>
                      <a:pt x="38" y="456"/>
                      <a:pt x="39" y="453"/>
                    </a:cubicBezTo>
                    <a:cubicBezTo>
                      <a:pt x="39" y="438"/>
                      <a:pt x="37" y="423"/>
                      <a:pt x="37" y="409"/>
                    </a:cubicBezTo>
                    <a:cubicBezTo>
                      <a:pt x="33" y="364"/>
                      <a:pt x="33" y="364"/>
                      <a:pt x="33" y="364"/>
                    </a:cubicBezTo>
                    <a:cubicBezTo>
                      <a:pt x="31" y="362"/>
                      <a:pt x="32" y="358"/>
                      <a:pt x="31" y="356"/>
                    </a:cubicBezTo>
                    <a:cubicBezTo>
                      <a:pt x="31" y="356"/>
                      <a:pt x="31" y="356"/>
                      <a:pt x="31" y="356"/>
                    </a:cubicBezTo>
                    <a:cubicBezTo>
                      <a:pt x="30" y="354"/>
                      <a:pt x="31" y="353"/>
                      <a:pt x="31" y="351"/>
                    </a:cubicBezTo>
                    <a:cubicBezTo>
                      <a:pt x="29" y="354"/>
                      <a:pt x="29" y="354"/>
                      <a:pt x="29" y="354"/>
                    </a:cubicBezTo>
                    <a:cubicBezTo>
                      <a:pt x="30" y="354"/>
                      <a:pt x="30" y="354"/>
                      <a:pt x="30" y="354"/>
                    </a:cubicBezTo>
                    <a:cubicBezTo>
                      <a:pt x="30" y="354"/>
                      <a:pt x="31" y="354"/>
                      <a:pt x="31" y="353"/>
                    </a:cubicBezTo>
                    <a:cubicBezTo>
                      <a:pt x="32" y="353"/>
                      <a:pt x="33" y="354"/>
                      <a:pt x="34" y="353"/>
                    </a:cubicBezTo>
                    <a:cubicBezTo>
                      <a:pt x="34" y="353"/>
                      <a:pt x="34" y="353"/>
                      <a:pt x="35" y="353"/>
                    </a:cubicBezTo>
                    <a:cubicBezTo>
                      <a:pt x="38" y="352"/>
                      <a:pt x="34" y="354"/>
                      <a:pt x="39" y="353"/>
                    </a:cubicBezTo>
                    <a:cubicBezTo>
                      <a:pt x="45" y="352"/>
                      <a:pt x="52" y="350"/>
                      <a:pt x="59" y="349"/>
                    </a:cubicBezTo>
                    <a:cubicBezTo>
                      <a:pt x="58" y="349"/>
                      <a:pt x="58" y="348"/>
                      <a:pt x="59" y="348"/>
                    </a:cubicBezTo>
                    <a:cubicBezTo>
                      <a:pt x="55" y="345"/>
                      <a:pt x="55" y="345"/>
                      <a:pt x="55" y="345"/>
                    </a:cubicBezTo>
                    <a:cubicBezTo>
                      <a:pt x="55" y="345"/>
                      <a:pt x="55" y="345"/>
                      <a:pt x="55" y="345"/>
                    </a:cubicBezTo>
                    <a:cubicBezTo>
                      <a:pt x="54" y="346"/>
                      <a:pt x="56" y="348"/>
                      <a:pt x="55" y="349"/>
                    </a:cubicBezTo>
                    <a:cubicBezTo>
                      <a:pt x="55" y="349"/>
                      <a:pt x="55" y="348"/>
                      <a:pt x="55" y="348"/>
                    </a:cubicBezTo>
                    <a:cubicBezTo>
                      <a:pt x="55" y="351"/>
                      <a:pt x="55" y="353"/>
                      <a:pt x="55" y="356"/>
                    </a:cubicBezTo>
                    <a:cubicBezTo>
                      <a:pt x="55" y="356"/>
                      <a:pt x="55" y="356"/>
                      <a:pt x="55" y="356"/>
                    </a:cubicBezTo>
                    <a:cubicBezTo>
                      <a:pt x="56" y="358"/>
                      <a:pt x="54" y="362"/>
                      <a:pt x="55" y="364"/>
                    </a:cubicBezTo>
                    <a:cubicBezTo>
                      <a:pt x="55" y="363"/>
                      <a:pt x="55" y="365"/>
                      <a:pt x="55" y="366"/>
                    </a:cubicBezTo>
                    <a:cubicBezTo>
                      <a:pt x="56" y="368"/>
                      <a:pt x="54" y="371"/>
                      <a:pt x="55" y="373"/>
                    </a:cubicBezTo>
                    <a:cubicBezTo>
                      <a:pt x="55" y="373"/>
                      <a:pt x="55" y="373"/>
                      <a:pt x="55" y="373"/>
                    </a:cubicBezTo>
                    <a:cubicBezTo>
                      <a:pt x="55" y="381"/>
                      <a:pt x="55" y="389"/>
                      <a:pt x="56" y="396"/>
                    </a:cubicBezTo>
                    <a:cubicBezTo>
                      <a:pt x="56" y="401"/>
                      <a:pt x="55" y="405"/>
                      <a:pt x="55" y="410"/>
                    </a:cubicBezTo>
                    <a:cubicBezTo>
                      <a:pt x="55" y="411"/>
                      <a:pt x="56" y="410"/>
                      <a:pt x="56" y="411"/>
                    </a:cubicBezTo>
                    <a:cubicBezTo>
                      <a:pt x="56" y="412"/>
                      <a:pt x="55" y="411"/>
                      <a:pt x="55" y="411"/>
                    </a:cubicBezTo>
                    <a:cubicBezTo>
                      <a:pt x="56" y="414"/>
                      <a:pt x="55" y="417"/>
                      <a:pt x="55" y="420"/>
                    </a:cubicBezTo>
                    <a:cubicBezTo>
                      <a:pt x="56" y="420"/>
                      <a:pt x="56" y="421"/>
                      <a:pt x="56" y="421"/>
                    </a:cubicBezTo>
                    <a:cubicBezTo>
                      <a:pt x="55" y="424"/>
                      <a:pt x="56" y="428"/>
                      <a:pt x="56" y="432"/>
                    </a:cubicBezTo>
                    <a:cubicBezTo>
                      <a:pt x="57" y="430"/>
                      <a:pt x="56" y="434"/>
                      <a:pt x="57" y="435"/>
                    </a:cubicBezTo>
                    <a:cubicBezTo>
                      <a:pt x="57" y="436"/>
                      <a:pt x="56" y="435"/>
                      <a:pt x="56" y="435"/>
                    </a:cubicBezTo>
                    <a:cubicBezTo>
                      <a:pt x="56" y="434"/>
                      <a:pt x="56" y="434"/>
                      <a:pt x="56" y="434"/>
                    </a:cubicBezTo>
                    <a:cubicBezTo>
                      <a:pt x="56" y="437"/>
                      <a:pt x="56" y="439"/>
                      <a:pt x="56" y="442"/>
                    </a:cubicBezTo>
                    <a:cubicBezTo>
                      <a:pt x="56" y="443"/>
                      <a:pt x="57" y="444"/>
                      <a:pt x="57" y="445"/>
                    </a:cubicBezTo>
                    <a:cubicBezTo>
                      <a:pt x="56" y="446"/>
                      <a:pt x="57" y="449"/>
                      <a:pt x="56" y="450"/>
                    </a:cubicBezTo>
                    <a:cubicBezTo>
                      <a:pt x="57" y="450"/>
                      <a:pt x="58" y="452"/>
                      <a:pt x="57" y="454"/>
                    </a:cubicBezTo>
                    <a:cubicBezTo>
                      <a:pt x="56" y="453"/>
                      <a:pt x="56" y="453"/>
                      <a:pt x="56" y="453"/>
                    </a:cubicBezTo>
                    <a:cubicBezTo>
                      <a:pt x="57" y="458"/>
                      <a:pt x="56" y="466"/>
                      <a:pt x="57" y="472"/>
                    </a:cubicBezTo>
                    <a:cubicBezTo>
                      <a:pt x="57" y="472"/>
                      <a:pt x="57" y="472"/>
                      <a:pt x="57" y="472"/>
                    </a:cubicBezTo>
                    <a:cubicBezTo>
                      <a:pt x="58" y="478"/>
                      <a:pt x="57" y="485"/>
                      <a:pt x="58" y="490"/>
                    </a:cubicBezTo>
                    <a:cubicBezTo>
                      <a:pt x="58" y="492"/>
                      <a:pt x="58" y="495"/>
                      <a:pt x="58" y="496"/>
                    </a:cubicBezTo>
                    <a:cubicBezTo>
                      <a:pt x="58" y="498"/>
                      <a:pt x="58" y="499"/>
                      <a:pt x="59" y="501"/>
                    </a:cubicBezTo>
                    <a:cubicBezTo>
                      <a:pt x="59" y="501"/>
                      <a:pt x="59" y="502"/>
                      <a:pt x="58" y="502"/>
                    </a:cubicBezTo>
                    <a:cubicBezTo>
                      <a:pt x="58" y="505"/>
                      <a:pt x="58" y="508"/>
                      <a:pt x="58" y="510"/>
                    </a:cubicBezTo>
                    <a:cubicBezTo>
                      <a:pt x="58" y="510"/>
                      <a:pt x="58" y="510"/>
                      <a:pt x="58" y="510"/>
                    </a:cubicBezTo>
                    <a:cubicBezTo>
                      <a:pt x="58" y="512"/>
                      <a:pt x="59" y="515"/>
                      <a:pt x="59" y="518"/>
                    </a:cubicBezTo>
                    <a:cubicBezTo>
                      <a:pt x="59" y="518"/>
                      <a:pt x="59" y="521"/>
                      <a:pt x="60" y="520"/>
                    </a:cubicBezTo>
                    <a:cubicBezTo>
                      <a:pt x="60" y="521"/>
                      <a:pt x="59" y="520"/>
                      <a:pt x="59" y="521"/>
                    </a:cubicBezTo>
                    <a:cubicBezTo>
                      <a:pt x="59" y="520"/>
                      <a:pt x="59" y="520"/>
                      <a:pt x="59" y="520"/>
                    </a:cubicBezTo>
                    <a:cubicBezTo>
                      <a:pt x="59" y="526"/>
                      <a:pt x="59" y="531"/>
                      <a:pt x="60" y="536"/>
                    </a:cubicBezTo>
                    <a:cubicBezTo>
                      <a:pt x="59" y="537"/>
                      <a:pt x="60" y="541"/>
                      <a:pt x="59" y="544"/>
                    </a:cubicBezTo>
                    <a:cubicBezTo>
                      <a:pt x="60" y="546"/>
                      <a:pt x="59" y="549"/>
                      <a:pt x="60" y="550"/>
                    </a:cubicBezTo>
                    <a:cubicBezTo>
                      <a:pt x="60" y="550"/>
                      <a:pt x="60" y="550"/>
                      <a:pt x="60" y="550"/>
                    </a:cubicBezTo>
                    <a:cubicBezTo>
                      <a:pt x="60" y="552"/>
                      <a:pt x="60" y="556"/>
                      <a:pt x="60" y="559"/>
                    </a:cubicBezTo>
                    <a:cubicBezTo>
                      <a:pt x="59" y="561"/>
                      <a:pt x="60" y="561"/>
                      <a:pt x="60" y="562"/>
                    </a:cubicBezTo>
                    <a:cubicBezTo>
                      <a:pt x="60" y="562"/>
                      <a:pt x="60" y="562"/>
                      <a:pt x="60" y="562"/>
                    </a:cubicBezTo>
                    <a:cubicBezTo>
                      <a:pt x="60" y="564"/>
                      <a:pt x="61" y="564"/>
                      <a:pt x="61" y="565"/>
                    </a:cubicBezTo>
                    <a:cubicBezTo>
                      <a:pt x="61" y="565"/>
                      <a:pt x="61" y="565"/>
                      <a:pt x="61" y="566"/>
                    </a:cubicBezTo>
                    <a:cubicBezTo>
                      <a:pt x="61" y="566"/>
                      <a:pt x="61" y="566"/>
                      <a:pt x="61" y="566"/>
                    </a:cubicBezTo>
                    <a:cubicBezTo>
                      <a:pt x="61" y="566"/>
                      <a:pt x="61" y="566"/>
                      <a:pt x="60" y="566"/>
                    </a:cubicBezTo>
                    <a:cubicBezTo>
                      <a:pt x="60" y="565"/>
                      <a:pt x="61" y="565"/>
                      <a:pt x="61" y="565"/>
                    </a:cubicBezTo>
                    <a:cubicBezTo>
                      <a:pt x="61" y="566"/>
                      <a:pt x="61" y="566"/>
                      <a:pt x="61" y="566"/>
                    </a:cubicBezTo>
                    <a:cubicBezTo>
                      <a:pt x="60" y="565"/>
                      <a:pt x="60" y="565"/>
                      <a:pt x="60" y="564"/>
                    </a:cubicBezTo>
                    <a:cubicBezTo>
                      <a:pt x="60" y="565"/>
                      <a:pt x="60" y="565"/>
                      <a:pt x="60" y="566"/>
                    </a:cubicBezTo>
                    <a:cubicBezTo>
                      <a:pt x="61" y="564"/>
                      <a:pt x="61" y="564"/>
                      <a:pt x="61" y="564"/>
                    </a:cubicBezTo>
                    <a:cubicBezTo>
                      <a:pt x="60" y="565"/>
                      <a:pt x="59" y="565"/>
                      <a:pt x="58" y="565"/>
                    </a:cubicBezTo>
                    <a:cubicBezTo>
                      <a:pt x="56" y="565"/>
                      <a:pt x="55" y="565"/>
                      <a:pt x="55" y="566"/>
                    </a:cubicBezTo>
                    <a:cubicBezTo>
                      <a:pt x="55" y="565"/>
                      <a:pt x="54" y="565"/>
                      <a:pt x="54" y="565"/>
                    </a:cubicBezTo>
                    <a:cubicBezTo>
                      <a:pt x="53" y="565"/>
                      <a:pt x="52" y="565"/>
                      <a:pt x="52" y="566"/>
                    </a:cubicBezTo>
                    <a:cubicBezTo>
                      <a:pt x="52" y="565"/>
                      <a:pt x="52" y="565"/>
                      <a:pt x="53" y="565"/>
                    </a:cubicBezTo>
                    <a:cubicBezTo>
                      <a:pt x="52" y="566"/>
                      <a:pt x="51" y="566"/>
                      <a:pt x="51" y="567"/>
                    </a:cubicBezTo>
                    <a:cubicBezTo>
                      <a:pt x="52" y="566"/>
                      <a:pt x="52" y="566"/>
                      <a:pt x="53" y="566"/>
                    </a:cubicBezTo>
                    <a:cubicBezTo>
                      <a:pt x="52" y="567"/>
                      <a:pt x="50" y="567"/>
                      <a:pt x="50" y="567"/>
                    </a:cubicBezTo>
                    <a:cubicBezTo>
                      <a:pt x="49" y="566"/>
                      <a:pt x="51" y="566"/>
                      <a:pt x="50" y="566"/>
                    </a:cubicBezTo>
                    <a:cubicBezTo>
                      <a:pt x="47" y="567"/>
                      <a:pt x="47" y="567"/>
                      <a:pt x="47" y="567"/>
                    </a:cubicBezTo>
                    <a:cubicBezTo>
                      <a:pt x="48" y="567"/>
                      <a:pt x="49" y="567"/>
                      <a:pt x="48" y="567"/>
                    </a:cubicBezTo>
                    <a:cubicBezTo>
                      <a:pt x="50" y="567"/>
                      <a:pt x="50" y="567"/>
                      <a:pt x="50" y="567"/>
                    </a:cubicBezTo>
                    <a:cubicBezTo>
                      <a:pt x="50" y="567"/>
                      <a:pt x="50" y="567"/>
                      <a:pt x="50" y="567"/>
                    </a:cubicBezTo>
                    <a:cubicBezTo>
                      <a:pt x="52" y="567"/>
                      <a:pt x="53" y="567"/>
                      <a:pt x="56" y="567"/>
                    </a:cubicBezTo>
                    <a:cubicBezTo>
                      <a:pt x="55" y="566"/>
                      <a:pt x="55" y="566"/>
                      <a:pt x="55" y="566"/>
                    </a:cubicBezTo>
                    <a:cubicBezTo>
                      <a:pt x="56" y="566"/>
                      <a:pt x="57" y="566"/>
                      <a:pt x="59" y="566"/>
                    </a:cubicBezTo>
                    <a:cubicBezTo>
                      <a:pt x="58" y="566"/>
                      <a:pt x="59" y="567"/>
                      <a:pt x="59" y="567"/>
                    </a:cubicBezTo>
                    <a:cubicBezTo>
                      <a:pt x="59" y="567"/>
                      <a:pt x="59" y="566"/>
                      <a:pt x="60" y="567"/>
                    </a:cubicBezTo>
                    <a:cubicBezTo>
                      <a:pt x="59" y="567"/>
                      <a:pt x="59" y="567"/>
                      <a:pt x="59" y="567"/>
                    </a:cubicBezTo>
                    <a:cubicBezTo>
                      <a:pt x="59" y="567"/>
                      <a:pt x="60" y="567"/>
                      <a:pt x="61" y="567"/>
                    </a:cubicBezTo>
                    <a:cubicBezTo>
                      <a:pt x="62" y="567"/>
                      <a:pt x="62" y="567"/>
                      <a:pt x="62" y="567"/>
                    </a:cubicBezTo>
                    <a:cubicBezTo>
                      <a:pt x="62" y="566"/>
                      <a:pt x="62" y="566"/>
                      <a:pt x="62" y="566"/>
                    </a:cubicBezTo>
                    <a:cubicBezTo>
                      <a:pt x="62" y="565"/>
                      <a:pt x="62" y="564"/>
                      <a:pt x="62" y="564"/>
                    </a:cubicBezTo>
                    <a:cubicBezTo>
                      <a:pt x="62" y="564"/>
                      <a:pt x="62" y="564"/>
                      <a:pt x="62" y="564"/>
                    </a:cubicBezTo>
                    <a:cubicBezTo>
                      <a:pt x="63" y="562"/>
                      <a:pt x="62" y="564"/>
                      <a:pt x="62" y="563"/>
                    </a:cubicBezTo>
                    <a:cubicBezTo>
                      <a:pt x="62" y="562"/>
                      <a:pt x="63" y="563"/>
                      <a:pt x="63" y="562"/>
                    </a:cubicBezTo>
                    <a:cubicBezTo>
                      <a:pt x="63" y="560"/>
                      <a:pt x="62" y="556"/>
                      <a:pt x="63" y="554"/>
                    </a:cubicBezTo>
                    <a:cubicBezTo>
                      <a:pt x="63" y="552"/>
                      <a:pt x="62" y="550"/>
                      <a:pt x="62" y="549"/>
                    </a:cubicBezTo>
                    <a:cubicBezTo>
                      <a:pt x="62" y="547"/>
                      <a:pt x="63" y="549"/>
                      <a:pt x="63" y="547"/>
                    </a:cubicBezTo>
                    <a:cubicBezTo>
                      <a:pt x="63" y="547"/>
                      <a:pt x="64" y="546"/>
                      <a:pt x="64" y="548"/>
                    </a:cubicBezTo>
                    <a:cubicBezTo>
                      <a:pt x="64" y="547"/>
                      <a:pt x="65" y="546"/>
                      <a:pt x="64" y="545"/>
                    </a:cubicBezTo>
                    <a:cubicBezTo>
                      <a:pt x="64" y="545"/>
                      <a:pt x="65" y="546"/>
                      <a:pt x="65" y="545"/>
                    </a:cubicBezTo>
                    <a:cubicBezTo>
                      <a:pt x="64" y="544"/>
                      <a:pt x="64" y="545"/>
                      <a:pt x="64" y="547"/>
                    </a:cubicBezTo>
                    <a:cubicBezTo>
                      <a:pt x="63" y="548"/>
                      <a:pt x="64" y="544"/>
                      <a:pt x="63" y="545"/>
                    </a:cubicBezTo>
                    <a:cubicBezTo>
                      <a:pt x="63" y="543"/>
                      <a:pt x="63" y="540"/>
                      <a:pt x="63" y="538"/>
                    </a:cubicBezTo>
                    <a:cubicBezTo>
                      <a:pt x="63" y="539"/>
                      <a:pt x="63" y="539"/>
                      <a:pt x="64" y="538"/>
                    </a:cubicBezTo>
                    <a:cubicBezTo>
                      <a:pt x="63" y="537"/>
                      <a:pt x="63" y="535"/>
                      <a:pt x="63" y="533"/>
                    </a:cubicBezTo>
                    <a:cubicBezTo>
                      <a:pt x="62" y="533"/>
                      <a:pt x="62" y="534"/>
                      <a:pt x="62" y="533"/>
                    </a:cubicBezTo>
                    <a:cubicBezTo>
                      <a:pt x="62" y="533"/>
                      <a:pt x="61" y="533"/>
                      <a:pt x="61" y="532"/>
                    </a:cubicBezTo>
                    <a:cubicBezTo>
                      <a:pt x="62" y="532"/>
                      <a:pt x="63" y="532"/>
                      <a:pt x="63" y="530"/>
                    </a:cubicBezTo>
                    <a:cubicBezTo>
                      <a:pt x="64" y="530"/>
                      <a:pt x="63" y="533"/>
                      <a:pt x="64" y="532"/>
                    </a:cubicBezTo>
                    <a:cubicBezTo>
                      <a:pt x="64" y="533"/>
                      <a:pt x="64" y="536"/>
                      <a:pt x="64" y="537"/>
                    </a:cubicBezTo>
                    <a:cubicBezTo>
                      <a:pt x="65" y="539"/>
                      <a:pt x="64" y="536"/>
                      <a:pt x="65" y="536"/>
                    </a:cubicBezTo>
                    <a:cubicBezTo>
                      <a:pt x="65" y="535"/>
                      <a:pt x="64" y="534"/>
                      <a:pt x="64" y="532"/>
                    </a:cubicBezTo>
                    <a:cubicBezTo>
                      <a:pt x="64" y="532"/>
                      <a:pt x="64" y="532"/>
                      <a:pt x="63" y="531"/>
                    </a:cubicBezTo>
                    <a:cubicBezTo>
                      <a:pt x="63" y="529"/>
                      <a:pt x="64" y="529"/>
                      <a:pt x="64" y="528"/>
                    </a:cubicBezTo>
                    <a:cubicBezTo>
                      <a:pt x="64" y="529"/>
                      <a:pt x="64" y="529"/>
                      <a:pt x="64" y="529"/>
                    </a:cubicBezTo>
                    <a:cubicBezTo>
                      <a:pt x="64" y="528"/>
                      <a:pt x="64" y="528"/>
                      <a:pt x="64" y="526"/>
                    </a:cubicBezTo>
                    <a:cubicBezTo>
                      <a:pt x="65" y="526"/>
                      <a:pt x="64" y="528"/>
                      <a:pt x="65" y="529"/>
                    </a:cubicBezTo>
                    <a:cubicBezTo>
                      <a:pt x="65" y="528"/>
                      <a:pt x="65" y="528"/>
                      <a:pt x="65" y="528"/>
                    </a:cubicBezTo>
                    <a:cubicBezTo>
                      <a:pt x="66" y="526"/>
                      <a:pt x="65" y="527"/>
                      <a:pt x="65" y="525"/>
                    </a:cubicBezTo>
                    <a:cubicBezTo>
                      <a:pt x="65" y="525"/>
                      <a:pt x="65" y="525"/>
                      <a:pt x="65" y="525"/>
                    </a:cubicBezTo>
                    <a:cubicBezTo>
                      <a:pt x="65" y="524"/>
                      <a:pt x="65" y="524"/>
                      <a:pt x="65" y="524"/>
                    </a:cubicBezTo>
                    <a:cubicBezTo>
                      <a:pt x="65" y="524"/>
                      <a:pt x="64" y="524"/>
                      <a:pt x="64" y="525"/>
                    </a:cubicBezTo>
                    <a:cubicBezTo>
                      <a:pt x="63" y="525"/>
                      <a:pt x="64" y="524"/>
                      <a:pt x="64" y="522"/>
                    </a:cubicBezTo>
                    <a:cubicBezTo>
                      <a:pt x="63" y="522"/>
                      <a:pt x="64" y="523"/>
                      <a:pt x="63" y="523"/>
                    </a:cubicBezTo>
                    <a:cubicBezTo>
                      <a:pt x="63" y="523"/>
                      <a:pt x="63" y="522"/>
                      <a:pt x="63" y="521"/>
                    </a:cubicBezTo>
                    <a:cubicBezTo>
                      <a:pt x="63" y="520"/>
                      <a:pt x="63" y="520"/>
                      <a:pt x="64" y="520"/>
                    </a:cubicBezTo>
                    <a:cubicBezTo>
                      <a:pt x="64" y="520"/>
                      <a:pt x="64" y="521"/>
                      <a:pt x="63" y="521"/>
                    </a:cubicBezTo>
                    <a:cubicBezTo>
                      <a:pt x="64" y="523"/>
                      <a:pt x="65" y="520"/>
                      <a:pt x="65" y="521"/>
                    </a:cubicBezTo>
                    <a:cubicBezTo>
                      <a:pt x="65" y="520"/>
                      <a:pt x="64" y="520"/>
                      <a:pt x="64" y="519"/>
                    </a:cubicBezTo>
                    <a:cubicBezTo>
                      <a:pt x="65" y="520"/>
                      <a:pt x="64" y="519"/>
                      <a:pt x="64" y="519"/>
                    </a:cubicBezTo>
                    <a:cubicBezTo>
                      <a:pt x="62" y="517"/>
                      <a:pt x="65" y="518"/>
                      <a:pt x="64" y="515"/>
                    </a:cubicBezTo>
                    <a:cubicBezTo>
                      <a:pt x="63" y="516"/>
                      <a:pt x="63" y="512"/>
                      <a:pt x="62" y="514"/>
                    </a:cubicBezTo>
                    <a:cubicBezTo>
                      <a:pt x="62" y="513"/>
                      <a:pt x="62" y="512"/>
                      <a:pt x="62" y="512"/>
                    </a:cubicBezTo>
                    <a:cubicBezTo>
                      <a:pt x="62" y="512"/>
                      <a:pt x="62" y="511"/>
                      <a:pt x="63" y="512"/>
                    </a:cubicBezTo>
                    <a:cubicBezTo>
                      <a:pt x="63" y="511"/>
                      <a:pt x="63" y="511"/>
                      <a:pt x="63" y="511"/>
                    </a:cubicBezTo>
                    <a:cubicBezTo>
                      <a:pt x="64" y="512"/>
                      <a:pt x="64" y="512"/>
                      <a:pt x="64" y="512"/>
                    </a:cubicBezTo>
                    <a:cubicBezTo>
                      <a:pt x="64" y="511"/>
                      <a:pt x="65" y="510"/>
                      <a:pt x="65" y="509"/>
                    </a:cubicBezTo>
                    <a:cubicBezTo>
                      <a:pt x="65" y="508"/>
                      <a:pt x="64" y="509"/>
                      <a:pt x="64" y="508"/>
                    </a:cubicBezTo>
                    <a:cubicBezTo>
                      <a:pt x="64" y="508"/>
                      <a:pt x="65" y="508"/>
                      <a:pt x="65" y="507"/>
                    </a:cubicBezTo>
                    <a:cubicBezTo>
                      <a:pt x="64" y="508"/>
                      <a:pt x="64" y="507"/>
                      <a:pt x="63" y="506"/>
                    </a:cubicBezTo>
                    <a:cubicBezTo>
                      <a:pt x="63" y="505"/>
                      <a:pt x="64" y="504"/>
                      <a:pt x="64" y="504"/>
                    </a:cubicBezTo>
                    <a:cubicBezTo>
                      <a:pt x="65" y="505"/>
                      <a:pt x="65" y="505"/>
                      <a:pt x="65" y="505"/>
                    </a:cubicBezTo>
                    <a:cubicBezTo>
                      <a:pt x="64" y="504"/>
                      <a:pt x="65" y="505"/>
                      <a:pt x="65" y="504"/>
                    </a:cubicBezTo>
                    <a:cubicBezTo>
                      <a:pt x="64" y="503"/>
                      <a:pt x="64" y="503"/>
                      <a:pt x="63" y="502"/>
                    </a:cubicBezTo>
                    <a:cubicBezTo>
                      <a:pt x="63" y="502"/>
                      <a:pt x="64" y="501"/>
                      <a:pt x="64" y="501"/>
                    </a:cubicBezTo>
                    <a:cubicBezTo>
                      <a:pt x="64" y="502"/>
                      <a:pt x="64" y="502"/>
                      <a:pt x="64" y="502"/>
                    </a:cubicBezTo>
                    <a:cubicBezTo>
                      <a:pt x="64" y="500"/>
                      <a:pt x="65" y="502"/>
                      <a:pt x="65" y="500"/>
                    </a:cubicBezTo>
                    <a:cubicBezTo>
                      <a:pt x="64" y="499"/>
                      <a:pt x="64" y="499"/>
                      <a:pt x="64" y="499"/>
                    </a:cubicBezTo>
                    <a:cubicBezTo>
                      <a:pt x="64" y="499"/>
                      <a:pt x="65" y="499"/>
                      <a:pt x="65" y="499"/>
                    </a:cubicBezTo>
                    <a:cubicBezTo>
                      <a:pt x="64" y="499"/>
                      <a:pt x="64" y="498"/>
                      <a:pt x="64" y="497"/>
                    </a:cubicBezTo>
                    <a:cubicBezTo>
                      <a:pt x="65" y="497"/>
                      <a:pt x="65" y="497"/>
                      <a:pt x="65" y="497"/>
                    </a:cubicBezTo>
                    <a:cubicBezTo>
                      <a:pt x="64" y="496"/>
                      <a:pt x="64" y="496"/>
                      <a:pt x="64" y="495"/>
                    </a:cubicBezTo>
                    <a:cubicBezTo>
                      <a:pt x="63" y="495"/>
                      <a:pt x="64" y="496"/>
                      <a:pt x="64" y="497"/>
                    </a:cubicBezTo>
                    <a:cubicBezTo>
                      <a:pt x="63" y="498"/>
                      <a:pt x="63" y="496"/>
                      <a:pt x="63" y="495"/>
                    </a:cubicBezTo>
                    <a:cubicBezTo>
                      <a:pt x="64" y="495"/>
                      <a:pt x="63" y="493"/>
                      <a:pt x="63" y="492"/>
                    </a:cubicBezTo>
                    <a:cubicBezTo>
                      <a:pt x="64" y="492"/>
                      <a:pt x="64" y="491"/>
                      <a:pt x="64" y="491"/>
                    </a:cubicBezTo>
                    <a:cubicBezTo>
                      <a:pt x="63" y="491"/>
                      <a:pt x="63" y="491"/>
                      <a:pt x="63" y="491"/>
                    </a:cubicBezTo>
                    <a:cubicBezTo>
                      <a:pt x="64" y="490"/>
                      <a:pt x="63" y="489"/>
                      <a:pt x="63" y="488"/>
                    </a:cubicBezTo>
                    <a:cubicBezTo>
                      <a:pt x="64" y="488"/>
                      <a:pt x="64" y="488"/>
                      <a:pt x="64" y="488"/>
                    </a:cubicBezTo>
                    <a:cubicBezTo>
                      <a:pt x="64" y="489"/>
                      <a:pt x="63" y="486"/>
                      <a:pt x="63" y="486"/>
                    </a:cubicBezTo>
                    <a:cubicBezTo>
                      <a:pt x="63" y="484"/>
                      <a:pt x="64" y="487"/>
                      <a:pt x="64" y="486"/>
                    </a:cubicBezTo>
                    <a:cubicBezTo>
                      <a:pt x="64" y="485"/>
                      <a:pt x="65" y="484"/>
                      <a:pt x="64" y="483"/>
                    </a:cubicBezTo>
                    <a:cubicBezTo>
                      <a:pt x="64" y="485"/>
                      <a:pt x="63" y="483"/>
                      <a:pt x="63" y="483"/>
                    </a:cubicBezTo>
                    <a:cubicBezTo>
                      <a:pt x="63" y="481"/>
                      <a:pt x="63" y="483"/>
                      <a:pt x="64" y="482"/>
                    </a:cubicBezTo>
                    <a:cubicBezTo>
                      <a:pt x="64" y="481"/>
                      <a:pt x="63" y="480"/>
                      <a:pt x="63" y="481"/>
                    </a:cubicBezTo>
                    <a:cubicBezTo>
                      <a:pt x="63" y="480"/>
                      <a:pt x="62" y="479"/>
                      <a:pt x="63" y="478"/>
                    </a:cubicBezTo>
                    <a:cubicBezTo>
                      <a:pt x="63" y="478"/>
                      <a:pt x="63" y="480"/>
                      <a:pt x="63" y="480"/>
                    </a:cubicBezTo>
                    <a:cubicBezTo>
                      <a:pt x="63" y="477"/>
                      <a:pt x="62" y="479"/>
                      <a:pt x="62" y="476"/>
                    </a:cubicBezTo>
                    <a:cubicBezTo>
                      <a:pt x="61" y="477"/>
                      <a:pt x="60" y="476"/>
                      <a:pt x="60" y="475"/>
                    </a:cubicBezTo>
                    <a:cubicBezTo>
                      <a:pt x="60" y="473"/>
                      <a:pt x="60" y="476"/>
                      <a:pt x="61" y="475"/>
                    </a:cubicBezTo>
                    <a:cubicBezTo>
                      <a:pt x="61" y="474"/>
                      <a:pt x="61" y="474"/>
                      <a:pt x="61" y="474"/>
                    </a:cubicBezTo>
                    <a:cubicBezTo>
                      <a:pt x="62" y="473"/>
                      <a:pt x="63" y="477"/>
                      <a:pt x="63" y="476"/>
                    </a:cubicBezTo>
                    <a:cubicBezTo>
                      <a:pt x="63" y="475"/>
                      <a:pt x="63" y="475"/>
                      <a:pt x="63" y="475"/>
                    </a:cubicBezTo>
                    <a:cubicBezTo>
                      <a:pt x="63" y="475"/>
                      <a:pt x="64" y="476"/>
                      <a:pt x="64" y="475"/>
                    </a:cubicBezTo>
                    <a:cubicBezTo>
                      <a:pt x="63" y="475"/>
                      <a:pt x="64" y="473"/>
                      <a:pt x="64" y="472"/>
                    </a:cubicBezTo>
                    <a:cubicBezTo>
                      <a:pt x="63" y="472"/>
                      <a:pt x="64" y="473"/>
                      <a:pt x="63" y="473"/>
                    </a:cubicBezTo>
                    <a:cubicBezTo>
                      <a:pt x="63" y="472"/>
                      <a:pt x="62" y="472"/>
                      <a:pt x="63" y="470"/>
                    </a:cubicBezTo>
                    <a:cubicBezTo>
                      <a:pt x="63" y="471"/>
                      <a:pt x="63" y="469"/>
                      <a:pt x="64" y="470"/>
                    </a:cubicBezTo>
                    <a:cubicBezTo>
                      <a:pt x="64" y="469"/>
                      <a:pt x="63" y="470"/>
                      <a:pt x="63" y="468"/>
                    </a:cubicBezTo>
                    <a:cubicBezTo>
                      <a:pt x="64" y="469"/>
                      <a:pt x="64" y="469"/>
                      <a:pt x="64" y="469"/>
                    </a:cubicBezTo>
                    <a:cubicBezTo>
                      <a:pt x="64" y="464"/>
                      <a:pt x="63" y="458"/>
                      <a:pt x="62" y="455"/>
                    </a:cubicBezTo>
                    <a:cubicBezTo>
                      <a:pt x="63" y="454"/>
                      <a:pt x="63" y="452"/>
                      <a:pt x="63" y="450"/>
                    </a:cubicBezTo>
                    <a:cubicBezTo>
                      <a:pt x="63" y="451"/>
                      <a:pt x="62" y="450"/>
                      <a:pt x="62" y="450"/>
                    </a:cubicBezTo>
                    <a:cubicBezTo>
                      <a:pt x="63" y="449"/>
                      <a:pt x="63" y="449"/>
                      <a:pt x="63" y="449"/>
                    </a:cubicBezTo>
                    <a:cubicBezTo>
                      <a:pt x="63" y="447"/>
                      <a:pt x="63" y="446"/>
                      <a:pt x="62" y="444"/>
                    </a:cubicBezTo>
                    <a:cubicBezTo>
                      <a:pt x="62" y="444"/>
                      <a:pt x="63" y="444"/>
                      <a:pt x="63" y="444"/>
                    </a:cubicBezTo>
                    <a:cubicBezTo>
                      <a:pt x="63" y="443"/>
                      <a:pt x="62" y="443"/>
                      <a:pt x="62" y="442"/>
                    </a:cubicBezTo>
                    <a:cubicBezTo>
                      <a:pt x="63" y="442"/>
                      <a:pt x="63" y="442"/>
                      <a:pt x="63" y="442"/>
                    </a:cubicBezTo>
                    <a:cubicBezTo>
                      <a:pt x="62" y="442"/>
                      <a:pt x="62" y="442"/>
                      <a:pt x="62" y="442"/>
                    </a:cubicBezTo>
                    <a:cubicBezTo>
                      <a:pt x="62" y="440"/>
                      <a:pt x="62" y="439"/>
                      <a:pt x="63" y="439"/>
                    </a:cubicBezTo>
                    <a:cubicBezTo>
                      <a:pt x="63" y="439"/>
                      <a:pt x="63" y="438"/>
                      <a:pt x="62" y="439"/>
                    </a:cubicBezTo>
                    <a:cubicBezTo>
                      <a:pt x="63" y="437"/>
                      <a:pt x="63" y="434"/>
                      <a:pt x="62" y="432"/>
                    </a:cubicBezTo>
                    <a:cubicBezTo>
                      <a:pt x="62" y="433"/>
                      <a:pt x="62" y="433"/>
                      <a:pt x="62" y="433"/>
                    </a:cubicBezTo>
                    <a:cubicBezTo>
                      <a:pt x="61" y="433"/>
                      <a:pt x="62" y="433"/>
                      <a:pt x="61" y="432"/>
                    </a:cubicBezTo>
                    <a:cubicBezTo>
                      <a:pt x="62" y="432"/>
                      <a:pt x="62" y="431"/>
                      <a:pt x="62" y="432"/>
                    </a:cubicBezTo>
                    <a:cubicBezTo>
                      <a:pt x="63" y="429"/>
                      <a:pt x="62" y="425"/>
                      <a:pt x="62" y="422"/>
                    </a:cubicBezTo>
                    <a:cubicBezTo>
                      <a:pt x="62" y="421"/>
                      <a:pt x="62" y="421"/>
                      <a:pt x="62" y="421"/>
                    </a:cubicBezTo>
                    <a:cubicBezTo>
                      <a:pt x="63" y="419"/>
                      <a:pt x="62" y="416"/>
                      <a:pt x="62" y="414"/>
                    </a:cubicBezTo>
                    <a:cubicBezTo>
                      <a:pt x="62" y="414"/>
                      <a:pt x="61" y="413"/>
                      <a:pt x="61" y="412"/>
                    </a:cubicBezTo>
                    <a:cubicBezTo>
                      <a:pt x="60" y="411"/>
                      <a:pt x="62" y="412"/>
                      <a:pt x="62" y="410"/>
                    </a:cubicBezTo>
                    <a:cubicBezTo>
                      <a:pt x="62" y="410"/>
                      <a:pt x="62" y="408"/>
                      <a:pt x="62" y="408"/>
                    </a:cubicBezTo>
                    <a:cubicBezTo>
                      <a:pt x="62" y="408"/>
                      <a:pt x="62" y="408"/>
                      <a:pt x="62" y="408"/>
                    </a:cubicBezTo>
                    <a:cubicBezTo>
                      <a:pt x="61" y="407"/>
                      <a:pt x="61" y="406"/>
                      <a:pt x="61" y="405"/>
                    </a:cubicBezTo>
                    <a:cubicBezTo>
                      <a:pt x="62" y="405"/>
                      <a:pt x="62" y="405"/>
                      <a:pt x="62" y="405"/>
                    </a:cubicBezTo>
                    <a:cubicBezTo>
                      <a:pt x="62" y="404"/>
                      <a:pt x="62" y="403"/>
                      <a:pt x="62" y="403"/>
                    </a:cubicBezTo>
                    <a:cubicBezTo>
                      <a:pt x="61" y="402"/>
                      <a:pt x="62" y="400"/>
                      <a:pt x="61" y="400"/>
                    </a:cubicBezTo>
                    <a:cubicBezTo>
                      <a:pt x="61" y="400"/>
                      <a:pt x="61" y="400"/>
                      <a:pt x="61" y="400"/>
                    </a:cubicBezTo>
                    <a:cubicBezTo>
                      <a:pt x="61" y="399"/>
                      <a:pt x="61" y="399"/>
                      <a:pt x="61" y="399"/>
                    </a:cubicBezTo>
                    <a:cubicBezTo>
                      <a:pt x="61" y="398"/>
                      <a:pt x="61" y="398"/>
                      <a:pt x="61" y="398"/>
                    </a:cubicBezTo>
                    <a:cubicBezTo>
                      <a:pt x="61" y="398"/>
                      <a:pt x="62" y="398"/>
                      <a:pt x="62" y="399"/>
                    </a:cubicBezTo>
                    <a:cubicBezTo>
                      <a:pt x="62" y="397"/>
                      <a:pt x="61" y="398"/>
                      <a:pt x="61" y="397"/>
                    </a:cubicBezTo>
                    <a:cubicBezTo>
                      <a:pt x="61" y="396"/>
                      <a:pt x="61" y="396"/>
                      <a:pt x="61" y="396"/>
                    </a:cubicBezTo>
                    <a:cubicBezTo>
                      <a:pt x="61" y="396"/>
                      <a:pt x="61" y="396"/>
                      <a:pt x="61" y="397"/>
                    </a:cubicBezTo>
                    <a:cubicBezTo>
                      <a:pt x="62" y="397"/>
                      <a:pt x="61" y="396"/>
                      <a:pt x="62" y="396"/>
                    </a:cubicBezTo>
                    <a:cubicBezTo>
                      <a:pt x="62" y="396"/>
                      <a:pt x="61" y="396"/>
                      <a:pt x="61" y="395"/>
                    </a:cubicBezTo>
                    <a:cubicBezTo>
                      <a:pt x="61" y="394"/>
                      <a:pt x="61" y="392"/>
                      <a:pt x="62" y="392"/>
                    </a:cubicBezTo>
                    <a:cubicBezTo>
                      <a:pt x="61" y="392"/>
                      <a:pt x="61" y="391"/>
                      <a:pt x="61" y="390"/>
                    </a:cubicBezTo>
                    <a:cubicBezTo>
                      <a:pt x="61" y="391"/>
                      <a:pt x="61" y="392"/>
                      <a:pt x="61" y="392"/>
                    </a:cubicBezTo>
                    <a:cubicBezTo>
                      <a:pt x="60" y="392"/>
                      <a:pt x="60" y="391"/>
                      <a:pt x="61" y="391"/>
                    </a:cubicBezTo>
                    <a:cubicBezTo>
                      <a:pt x="61" y="391"/>
                      <a:pt x="61" y="391"/>
                      <a:pt x="61" y="391"/>
                    </a:cubicBezTo>
                    <a:cubicBezTo>
                      <a:pt x="61" y="391"/>
                      <a:pt x="61" y="389"/>
                      <a:pt x="60" y="390"/>
                    </a:cubicBezTo>
                    <a:cubicBezTo>
                      <a:pt x="61" y="389"/>
                      <a:pt x="61" y="389"/>
                      <a:pt x="61" y="389"/>
                    </a:cubicBezTo>
                    <a:cubicBezTo>
                      <a:pt x="60" y="388"/>
                      <a:pt x="60" y="387"/>
                      <a:pt x="60" y="386"/>
                    </a:cubicBezTo>
                    <a:cubicBezTo>
                      <a:pt x="61" y="386"/>
                      <a:pt x="61" y="387"/>
                      <a:pt x="62" y="385"/>
                    </a:cubicBezTo>
                    <a:cubicBezTo>
                      <a:pt x="61" y="383"/>
                      <a:pt x="61" y="383"/>
                      <a:pt x="61" y="383"/>
                    </a:cubicBezTo>
                    <a:cubicBezTo>
                      <a:pt x="61" y="383"/>
                      <a:pt x="61" y="382"/>
                      <a:pt x="61" y="382"/>
                    </a:cubicBezTo>
                    <a:cubicBezTo>
                      <a:pt x="62" y="380"/>
                      <a:pt x="60" y="380"/>
                      <a:pt x="60" y="377"/>
                    </a:cubicBezTo>
                    <a:cubicBezTo>
                      <a:pt x="61" y="378"/>
                      <a:pt x="61" y="378"/>
                      <a:pt x="61" y="377"/>
                    </a:cubicBezTo>
                    <a:cubicBezTo>
                      <a:pt x="61" y="377"/>
                      <a:pt x="61" y="376"/>
                      <a:pt x="61" y="376"/>
                    </a:cubicBezTo>
                    <a:cubicBezTo>
                      <a:pt x="61" y="376"/>
                      <a:pt x="61" y="377"/>
                      <a:pt x="61" y="377"/>
                    </a:cubicBezTo>
                    <a:cubicBezTo>
                      <a:pt x="60" y="378"/>
                      <a:pt x="61" y="376"/>
                      <a:pt x="60" y="376"/>
                    </a:cubicBezTo>
                    <a:cubicBezTo>
                      <a:pt x="62" y="374"/>
                      <a:pt x="61" y="370"/>
                      <a:pt x="61" y="366"/>
                    </a:cubicBezTo>
                    <a:cubicBezTo>
                      <a:pt x="61" y="367"/>
                      <a:pt x="61" y="365"/>
                      <a:pt x="61" y="364"/>
                    </a:cubicBezTo>
                    <a:cubicBezTo>
                      <a:pt x="62" y="364"/>
                      <a:pt x="61" y="362"/>
                      <a:pt x="61" y="362"/>
                    </a:cubicBezTo>
                    <a:cubicBezTo>
                      <a:pt x="60" y="362"/>
                      <a:pt x="60" y="362"/>
                      <a:pt x="60" y="362"/>
                    </a:cubicBezTo>
                    <a:cubicBezTo>
                      <a:pt x="61" y="360"/>
                      <a:pt x="59" y="359"/>
                      <a:pt x="60" y="358"/>
                    </a:cubicBezTo>
                    <a:cubicBezTo>
                      <a:pt x="60" y="357"/>
                      <a:pt x="61" y="358"/>
                      <a:pt x="61" y="359"/>
                    </a:cubicBezTo>
                    <a:cubicBezTo>
                      <a:pt x="62" y="357"/>
                      <a:pt x="60" y="355"/>
                      <a:pt x="61" y="353"/>
                    </a:cubicBezTo>
                    <a:cubicBezTo>
                      <a:pt x="61" y="353"/>
                      <a:pt x="60" y="354"/>
                      <a:pt x="60" y="352"/>
                    </a:cubicBezTo>
                    <a:cubicBezTo>
                      <a:pt x="60" y="351"/>
                      <a:pt x="60" y="349"/>
                      <a:pt x="61" y="349"/>
                    </a:cubicBezTo>
                    <a:cubicBezTo>
                      <a:pt x="60" y="349"/>
                      <a:pt x="60" y="348"/>
                      <a:pt x="60" y="347"/>
                    </a:cubicBezTo>
                    <a:cubicBezTo>
                      <a:pt x="61" y="347"/>
                      <a:pt x="61" y="348"/>
                      <a:pt x="61" y="348"/>
                    </a:cubicBezTo>
                    <a:cubicBezTo>
                      <a:pt x="61" y="347"/>
                      <a:pt x="61" y="346"/>
                      <a:pt x="61" y="345"/>
                    </a:cubicBezTo>
                    <a:cubicBezTo>
                      <a:pt x="60" y="342"/>
                      <a:pt x="60" y="342"/>
                      <a:pt x="60" y="342"/>
                    </a:cubicBezTo>
                    <a:cubicBezTo>
                      <a:pt x="58" y="343"/>
                      <a:pt x="58" y="343"/>
                      <a:pt x="58" y="343"/>
                    </a:cubicBezTo>
                    <a:cubicBezTo>
                      <a:pt x="57" y="344"/>
                      <a:pt x="57" y="344"/>
                      <a:pt x="57" y="344"/>
                    </a:cubicBezTo>
                    <a:cubicBezTo>
                      <a:pt x="56" y="343"/>
                      <a:pt x="53" y="344"/>
                      <a:pt x="51" y="344"/>
                    </a:cubicBezTo>
                    <a:cubicBezTo>
                      <a:pt x="51" y="345"/>
                      <a:pt x="49" y="344"/>
                      <a:pt x="49" y="345"/>
                    </a:cubicBezTo>
                    <a:cubicBezTo>
                      <a:pt x="49" y="345"/>
                      <a:pt x="48" y="345"/>
                      <a:pt x="48" y="345"/>
                    </a:cubicBezTo>
                    <a:cubicBezTo>
                      <a:pt x="48" y="345"/>
                      <a:pt x="47" y="346"/>
                      <a:pt x="47" y="346"/>
                    </a:cubicBezTo>
                    <a:cubicBezTo>
                      <a:pt x="47" y="346"/>
                      <a:pt x="47" y="346"/>
                      <a:pt x="47" y="346"/>
                    </a:cubicBezTo>
                    <a:cubicBezTo>
                      <a:pt x="47" y="345"/>
                      <a:pt x="44" y="346"/>
                      <a:pt x="44" y="346"/>
                    </a:cubicBezTo>
                    <a:cubicBezTo>
                      <a:pt x="45" y="346"/>
                      <a:pt x="43" y="346"/>
                      <a:pt x="43" y="346"/>
                    </a:cubicBezTo>
                    <a:cubicBezTo>
                      <a:pt x="42" y="347"/>
                      <a:pt x="42" y="347"/>
                      <a:pt x="42" y="347"/>
                    </a:cubicBezTo>
                    <a:cubicBezTo>
                      <a:pt x="41" y="347"/>
                      <a:pt x="42" y="347"/>
                      <a:pt x="40" y="348"/>
                    </a:cubicBezTo>
                    <a:cubicBezTo>
                      <a:pt x="39" y="348"/>
                      <a:pt x="40" y="347"/>
                      <a:pt x="40" y="347"/>
                    </a:cubicBezTo>
                    <a:cubicBezTo>
                      <a:pt x="39" y="347"/>
                      <a:pt x="38" y="347"/>
                      <a:pt x="36" y="348"/>
                    </a:cubicBezTo>
                    <a:cubicBezTo>
                      <a:pt x="37" y="347"/>
                      <a:pt x="35" y="349"/>
                      <a:pt x="34" y="348"/>
                    </a:cubicBezTo>
                    <a:cubicBezTo>
                      <a:pt x="32" y="349"/>
                      <a:pt x="39" y="347"/>
                      <a:pt x="38" y="348"/>
                    </a:cubicBezTo>
                    <a:cubicBezTo>
                      <a:pt x="38" y="347"/>
                      <a:pt x="36" y="348"/>
                      <a:pt x="35" y="348"/>
                    </a:cubicBezTo>
                    <a:cubicBezTo>
                      <a:pt x="36" y="347"/>
                      <a:pt x="36" y="347"/>
                      <a:pt x="36" y="347"/>
                    </a:cubicBezTo>
                    <a:cubicBezTo>
                      <a:pt x="35" y="347"/>
                      <a:pt x="33" y="348"/>
                      <a:pt x="33" y="348"/>
                    </a:cubicBezTo>
                    <a:cubicBezTo>
                      <a:pt x="32" y="348"/>
                      <a:pt x="30" y="349"/>
                      <a:pt x="28" y="349"/>
                    </a:cubicBezTo>
                    <a:cubicBezTo>
                      <a:pt x="26" y="350"/>
                      <a:pt x="26" y="350"/>
                      <a:pt x="26" y="350"/>
                    </a:cubicBezTo>
                    <a:cubicBezTo>
                      <a:pt x="26" y="352"/>
                      <a:pt x="26" y="352"/>
                      <a:pt x="26" y="352"/>
                    </a:cubicBezTo>
                    <a:cubicBezTo>
                      <a:pt x="26" y="353"/>
                      <a:pt x="26" y="355"/>
                      <a:pt x="27" y="355"/>
                    </a:cubicBezTo>
                    <a:cubicBezTo>
                      <a:pt x="26" y="354"/>
                      <a:pt x="26" y="354"/>
                      <a:pt x="26" y="355"/>
                    </a:cubicBezTo>
                    <a:cubicBezTo>
                      <a:pt x="27" y="355"/>
                      <a:pt x="27" y="356"/>
                      <a:pt x="27" y="357"/>
                    </a:cubicBezTo>
                    <a:cubicBezTo>
                      <a:pt x="27" y="357"/>
                      <a:pt x="26" y="357"/>
                      <a:pt x="26" y="359"/>
                    </a:cubicBezTo>
                    <a:cubicBezTo>
                      <a:pt x="26" y="359"/>
                      <a:pt x="27" y="359"/>
                      <a:pt x="27" y="359"/>
                    </a:cubicBezTo>
                    <a:cubicBezTo>
                      <a:pt x="26" y="361"/>
                      <a:pt x="28" y="364"/>
                      <a:pt x="27" y="367"/>
                    </a:cubicBezTo>
                    <a:cubicBezTo>
                      <a:pt x="28" y="366"/>
                      <a:pt x="26" y="365"/>
                      <a:pt x="27" y="365"/>
                    </a:cubicBezTo>
                    <a:cubicBezTo>
                      <a:pt x="27" y="368"/>
                      <a:pt x="28" y="370"/>
                      <a:pt x="28" y="372"/>
                    </a:cubicBezTo>
                    <a:cubicBezTo>
                      <a:pt x="28" y="371"/>
                      <a:pt x="28" y="371"/>
                      <a:pt x="28" y="371"/>
                    </a:cubicBezTo>
                    <a:cubicBezTo>
                      <a:pt x="28" y="372"/>
                      <a:pt x="28" y="374"/>
                      <a:pt x="28" y="375"/>
                    </a:cubicBezTo>
                    <a:cubicBezTo>
                      <a:pt x="29" y="374"/>
                      <a:pt x="28" y="375"/>
                      <a:pt x="28" y="374"/>
                    </a:cubicBezTo>
                    <a:cubicBezTo>
                      <a:pt x="29" y="373"/>
                      <a:pt x="29" y="375"/>
                      <a:pt x="29" y="376"/>
                    </a:cubicBezTo>
                    <a:cubicBezTo>
                      <a:pt x="29" y="376"/>
                      <a:pt x="29" y="376"/>
                      <a:pt x="29" y="376"/>
                    </a:cubicBezTo>
                    <a:cubicBezTo>
                      <a:pt x="29" y="377"/>
                      <a:pt x="29" y="377"/>
                      <a:pt x="29" y="379"/>
                    </a:cubicBezTo>
                    <a:cubicBezTo>
                      <a:pt x="29" y="379"/>
                      <a:pt x="29" y="378"/>
                      <a:pt x="29" y="378"/>
                    </a:cubicBezTo>
                    <a:cubicBezTo>
                      <a:pt x="28" y="379"/>
                      <a:pt x="29" y="382"/>
                      <a:pt x="29" y="382"/>
                    </a:cubicBezTo>
                    <a:cubicBezTo>
                      <a:pt x="29" y="382"/>
                      <a:pt x="29" y="383"/>
                      <a:pt x="29" y="383"/>
                    </a:cubicBezTo>
                    <a:cubicBezTo>
                      <a:pt x="29" y="384"/>
                      <a:pt x="29" y="383"/>
                      <a:pt x="29" y="384"/>
                    </a:cubicBezTo>
                    <a:cubicBezTo>
                      <a:pt x="31" y="387"/>
                      <a:pt x="31" y="387"/>
                      <a:pt x="31" y="387"/>
                    </a:cubicBezTo>
                    <a:cubicBezTo>
                      <a:pt x="30" y="386"/>
                      <a:pt x="30" y="388"/>
                      <a:pt x="30" y="387"/>
                    </a:cubicBezTo>
                    <a:cubicBezTo>
                      <a:pt x="30" y="389"/>
                      <a:pt x="31" y="391"/>
                      <a:pt x="31" y="392"/>
                    </a:cubicBezTo>
                    <a:cubicBezTo>
                      <a:pt x="31" y="393"/>
                      <a:pt x="32" y="395"/>
                      <a:pt x="32" y="396"/>
                    </a:cubicBezTo>
                    <a:cubicBezTo>
                      <a:pt x="32" y="396"/>
                      <a:pt x="32" y="395"/>
                      <a:pt x="32" y="395"/>
                    </a:cubicBezTo>
                    <a:cubicBezTo>
                      <a:pt x="31" y="396"/>
                      <a:pt x="31" y="396"/>
                      <a:pt x="31" y="396"/>
                    </a:cubicBezTo>
                    <a:cubicBezTo>
                      <a:pt x="31" y="395"/>
                      <a:pt x="30" y="396"/>
                      <a:pt x="30" y="396"/>
                    </a:cubicBezTo>
                    <a:cubicBezTo>
                      <a:pt x="30" y="397"/>
                      <a:pt x="30" y="400"/>
                      <a:pt x="30" y="402"/>
                    </a:cubicBezTo>
                    <a:cubicBezTo>
                      <a:pt x="31" y="400"/>
                      <a:pt x="31" y="404"/>
                      <a:pt x="32" y="404"/>
                    </a:cubicBezTo>
                    <a:cubicBezTo>
                      <a:pt x="32" y="406"/>
                      <a:pt x="31" y="405"/>
                      <a:pt x="31" y="406"/>
                    </a:cubicBezTo>
                    <a:cubicBezTo>
                      <a:pt x="31" y="408"/>
                      <a:pt x="31" y="410"/>
                      <a:pt x="32" y="412"/>
                    </a:cubicBezTo>
                    <a:cubicBezTo>
                      <a:pt x="32" y="412"/>
                      <a:pt x="31" y="413"/>
                      <a:pt x="31" y="412"/>
                    </a:cubicBezTo>
                    <a:cubicBezTo>
                      <a:pt x="32" y="414"/>
                      <a:pt x="32" y="417"/>
                      <a:pt x="33" y="419"/>
                    </a:cubicBezTo>
                    <a:cubicBezTo>
                      <a:pt x="32" y="419"/>
                      <a:pt x="32" y="419"/>
                      <a:pt x="32" y="419"/>
                    </a:cubicBezTo>
                    <a:cubicBezTo>
                      <a:pt x="32" y="421"/>
                      <a:pt x="33" y="419"/>
                      <a:pt x="33" y="422"/>
                    </a:cubicBezTo>
                    <a:cubicBezTo>
                      <a:pt x="32" y="421"/>
                      <a:pt x="32" y="421"/>
                      <a:pt x="32" y="421"/>
                    </a:cubicBezTo>
                    <a:cubicBezTo>
                      <a:pt x="33" y="422"/>
                      <a:pt x="32" y="424"/>
                      <a:pt x="33" y="426"/>
                    </a:cubicBezTo>
                    <a:cubicBezTo>
                      <a:pt x="33" y="426"/>
                      <a:pt x="33" y="425"/>
                      <a:pt x="32" y="425"/>
                    </a:cubicBezTo>
                    <a:cubicBezTo>
                      <a:pt x="33" y="427"/>
                      <a:pt x="33" y="428"/>
                      <a:pt x="33" y="430"/>
                    </a:cubicBezTo>
                    <a:cubicBezTo>
                      <a:pt x="33" y="430"/>
                      <a:pt x="33" y="430"/>
                      <a:pt x="33" y="429"/>
                    </a:cubicBezTo>
                    <a:cubicBezTo>
                      <a:pt x="32" y="430"/>
                      <a:pt x="34" y="431"/>
                      <a:pt x="33" y="432"/>
                    </a:cubicBezTo>
                    <a:cubicBezTo>
                      <a:pt x="33" y="432"/>
                      <a:pt x="33" y="433"/>
                      <a:pt x="33" y="433"/>
                    </a:cubicBezTo>
                    <a:cubicBezTo>
                      <a:pt x="33" y="434"/>
                      <a:pt x="34" y="436"/>
                      <a:pt x="34" y="436"/>
                    </a:cubicBezTo>
                    <a:cubicBezTo>
                      <a:pt x="33" y="437"/>
                      <a:pt x="33" y="437"/>
                      <a:pt x="33" y="438"/>
                    </a:cubicBezTo>
                    <a:cubicBezTo>
                      <a:pt x="34" y="446"/>
                      <a:pt x="34" y="453"/>
                      <a:pt x="35" y="461"/>
                    </a:cubicBezTo>
                    <a:cubicBezTo>
                      <a:pt x="35" y="462"/>
                      <a:pt x="35" y="459"/>
                      <a:pt x="34" y="460"/>
                    </a:cubicBezTo>
                    <a:cubicBezTo>
                      <a:pt x="35" y="460"/>
                      <a:pt x="34" y="461"/>
                      <a:pt x="35" y="464"/>
                    </a:cubicBezTo>
                    <a:cubicBezTo>
                      <a:pt x="35" y="464"/>
                      <a:pt x="35" y="464"/>
                      <a:pt x="35" y="464"/>
                    </a:cubicBezTo>
                    <a:cubicBezTo>
                      <a:pt x="35" y="465"/>
                      <a:pt x="35" y="465"/>
                      <a:pt x="35" y="466"/>
                    </a:cubicBezTo>
                    <a:cubicBezTo>
                      <a:pt x="35" y="466"/>
                      <a:pt x="35" y="466"/>
                      <a:pt x="35" y="466"/>
                    </a:cubicBezTo>
                    <a:cubicBezTo>
                      <a:pt x="36" y="467"/>
                      <a:pt x="34" y="469"/>
                      <a:pt x="35" y="469"/>
                    </a:cubicBezTo>
                    <a:cubicBezTo>
                      <a:pt x="35" y="470"/>
                      <a:pt x="35" y="470"/>
                      <a:pt x="35" y="470"/>
                    </a:cubicBezTo>
                    <a:cubicBezTo>
                      <a:pt x="36" y="471"/>
                      <a:pt x="35" y="472"/>
                      <a:pt x="35" y="473"/>
                    </a:cubicBezTo>
                    <a:cubicBezTo>
                      <a:pt x="35" y="473"/>
                      <a:pt x="35" y="473"/>
                      <a:pt x="35" y="473"/>
                    </a:cubicBezTo>
                    <a:cubicBezTo>
                      <a:pt x="35" y="475"/>
                      <a:pt x="36" y="477"/>
                      <a:pt x="36" y="478"/>
                    </a:cubicBezTo>
                    <a:cubicBezTo>
                      <a:pt x="36" y="479"/>
                      <a:pt x="36" y="481"/>
                      <a:pt x="37" y="481"/>
                    </a:cubicBezTo>
                    <a:cubicBezTo>
                      <a:pt x="37" y="482"/>
                      <a:pt x="36" y="481"/>
                      <a:pt x="36" y="481"/>
                    </a:cubicBezTo>
                    <a:cubicBezTo>
                      <a:pt x="37" y="487"/>
                      <a:pt x="37" y="494"/>
                      <a:pt x="38" y="499"/>
                    </a:cubicBezTo>
                    <a:cubicBezTo>
                      <a:pt x="38" y="499"/>
                      <a:pt x="38" y="499"/>
                      <a:pt x="38" y="498"/>
                    </a:cubicBezTo>
                    <a:cubicBezTo>
                      <a:pt x="39" y="502"/>
                      <a:pt x="37" y="505"/>
                      <a:pt x="39" y="507"/>
                    </a:cubicBezTo>
                    <a:cubicBezTo>
                      <a:pt x="40" y="508"/>
                      <a:pt x="40" y="508"/>
                      <a:pt x="40" y="508"/>
                    </a:cubicBezTo>
                    <a:cubicBezTo>
                      <a:pt x="39" y="509"/>
                      <a:pt x="39" y="509"/>
                      <a:pt x="39" y="510"/>
                    </a:cubicBezTo>
                    <a:cubicBezTo>
                      <a:pt x="39" y="510"/>
                      <a:pt x="39" y="513"/>
                      <a:pt x="40" y="513"/>
                    </a:cubicBezTo>
                    <a:cubicBezTo>
                      <a:pt x="39" y="513"/>
                      <a:pt x="39" y="513"/>
                      <a:pt x="39" y="513"/>
                    </a:cubicBezTo>
                    <a:cubicBezTo>
                      <a:pt x="39" y="514"/>
                      <a:pt x="40" y="516"/>
                      <a:pt x="40" y="517"/>
                    </a:cubicBezTo>
                    <a:cubicBezTo>
                      <a:pt x="40" y="517"/>
                      <a:pt x="40" y="517"/>
                      <a:pt x="40" y="517"/>
                    </a:cubicBezTo>
                    <a:cubicBezTo>
                      <a:pt x="39" y="524"/>
                      <a:pt x="39" y="534"/>
                      <a:pt x="41" y="540"/>
                    </a:cubicBezTo>
                    <a:cubicBezTo>
                      <a:pt x="41" y="542"/>
                      <a:pt x="40" y="541"/>
                      <a:pt x="40" y="542"/>
                    </a:cubicBezTo>
                    <a:cubicBezTo>
                      <a:pt x="42" y="548"/>
                      <a:pt x="40" y="556"/>
                      <a:pt x="42" y="561"/>
                    </a:cubicBezTo>
                    <a:cubicBezTo>
                      <a:pt x="43" y="566"/>
                      <a:pt x="45" y="567"/>
                      <a:pt x="45" y="567"/>
                    </a:cubicBezTo>
                    <a:close/>
                    <a:moveTo>
                      <a:pt x="46" y="567"/>
                    </a:moveTo>
                    <a:cubicBezTo>
                      <a:pt x="47" y="566"/>
                      <a:pt x="46" y="566"/>
                      <a:pt x="45" y="566"/>
                    </a:cubicBezTo>
                    <a:cubicBezTo>
                      <a:pt x="45" y="566"/>
                      <a:pt x="46" y="566"/>
                      <a:pt x="46" y="567"/>
                    </a:cubicBezTo>
                    <a:close/>
                    <a:moveTo>
                      <a:pt x="64" y="549"/>
                    </a:moveTo>
                    <a:cubicBezTo>
                      <a:pt x="64" y="549"/>
                      <a:pt x="64" y="548"/>
                      <a:pt x="64" y="548"/>
                    </a:cubicBezTo>
                    <a:cubicBezTo>
                      <a:pt x="64" y="548"/>
                      <a:pt x="63" y="548"/>
                      <a:pt x="63" y="548"/>
                    </a:cubicBezTo>
                    <a:cubicBezTo>
                      <a:pt x="64" y="548"/>
                      <a:pt x="64" y="548"/>
                      <a:pt x="64" y="549"/>
                    </a:cubicBezTo>
                    <a:close/>
                    <a:moveTo>
                      <a:pt x="64" y="543"/>
                    </a:moveTo>
                    <a:cubicBezTo>
                      <a:pt x="64" y="542"/>
                      <a:pt x="64" y="540"/>
                      <a:pt x="64" y="540"/>
                    </a:cubicBezTo>
                    <a:lnTo>
                      <a:pt x="64" y="543"/>
                    </a:lnTo>
                    <a:close/>
                    <a:moveTo>
                      <a:pt x="65" y="532"/>
                    </a:moveTo>
                    <a:cubicBezTo>
                      <a:pt x="65" y="531"/>
                      <a:pt x="65" y="531"/>
                      <a:pt x="65" y="532"/>
                    </a:cubicBezTo>
                    <a:cubicBezTo>
                      <a:pt x="65" y="532"/>
                      <a:pt x="65" y="532"/>
                      <a:pt x="65" y="532"/>
                    </a:cubicBezTo>
                    <a:close/>
                    <a:moveTo>
                      <a:pt x="64" y="530"/>
                    </a:moveTo>
                    <a:cubicBezTo>
                      <a:pt x="64" y="530"/>
                      <a:pt x="64" y="531"/>
                      <a:pt x="64" y="531"/>
                    </a:cubicBezTo>
                    <a:cubicBezTo>
                      <a:pt x="65" y="531"/>
                      <a:pt x="64" y="530"/>
                      <a:pt x="64" y="530"/>
                    </a:cubicBezTo>
                    <a:close/>
                    <a:moveTo>
                      <a:pt x="65" y="512"/>
                    </a:moveTo>
                    <a:cubicBezTo>
                      <a:pt x="64" y="513"/>
                      <a:pt x="65" y="514"/>
                      <a:pt x="65" y="514"/>
                    </a:cubicBezTo>
                    <a:cubicBezTo>
                      <a:pt x="65" y="514"/>
                      <a:pt x="65" y="513"/>
                      <a:pt x="65" y="512"/>
                    </a:cubicBezTo>
                    <a:close/>
                    <a:moveTo>
                      <a:pt x="65" y="506"/>
                    </a:moveTo>
                    <a:cubicBezTo>
                      <a:pt x="65" y="505"/>
                      <a:pt x="64" y="505"/>
                      <a:pt x="64" y="505"/>
                    </a:cubicBezTo>
                    <a:cubicBezTo>
                      <a:pt x="64" y="506"/>
                      <a:pt x="64" y="506"/>
                      <a:pt x="64" y="506"/>
                    </a:cubicBezTo>
                    <a:lnTo>
                      <a:pt x="65" y="506"/>
                    </a:lnTo>
                    <a:close/>
                    <a:moveTo>
                      <a:pt x="61" y="361"/>
                    </a:moveTo>
                    <a:cubicBezTo>
                      <a:pt x="61" y="361"/>
                      <a:pt x="61" y="361"/>
                      <a:pt x="61" y="361"/>
                    </a:cubicBezTo>
                    <a:cubicBezTo>
                      <a:pt x="61" y="360"/>
                      <a:pt x="61" y="360"/>
                      <a:pt x="61" y="360"/>
                    </a:cubicBezTo>
                    <a:lnTo>
                      <a:pt x="61" y="361"/>
                    </a:lnTo>
                    <a:close/>
                    <a:moveTo>
                      <a:pt x="27" y="371"/>
                    </a:moveTo>
                    <a:cubicBezTo>
                      <a:pt x="27" y="371"/>
                      <a:pt x="27" y="371"/>
                      <a:pt x="27" y="370"/>
                    </a:cubicBezTo>
                    <a:cubicBezTo>
                      <a:pt x="27" y="371"/>
                      <a:pt x="27" y="370"/>
                      <a:pt x="27" y="371"/>
                    </a:cubicBezTo>
                    <a:close/>
                    <a:moveTo>
                      <a:pt x="31" y="404"/>
                    </a:moveTo>
                    <a:cubicBezTo>
                      <a:pt x="31" y="404"/>
                      <a:pt x="31" y="404"/>
                      <a:pt x="31" y="404"/>
                    </a:cubicBezTo>
                    <a:cubicBezTo>
                      <a:pt x="31" y="404"/>
                      <a:pt x="31" y="404"/>
                      <a:pt x="31" y="40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7" name="Freeform 28"/>
              <p:cNvSpPr>
                <a:spLocks/>
              </p:cNvSpPr>
              <p:nvPr/>
            </p:nvSpPr>
            <p:spPr bwMode="auto">
              <a:xfrm>
                <a:off x="3783" y="2557"/>
                <a:ext cx="5" cy="12"/>
              </a:xfrm>
              <a:custGeom>
                <a:avLst/>
                <a:gdLst>
                  <a:gd name="T0" fmla="*/ 0 w 2"/>
                  <a:gd name="T1" fmla="*/ 5 h 5"/>
                  <a:gd name="T2" fmla="*/ 5 w 2"/>
                  <a:gd name="T3" fmla="*/ 10 h 5"/>
                  <a:gd name="T4" fmla="*/ 0 w 2"/>
                  <a:gd name="T5" fmla="*/ 5 h 5"/>
                  <a:gd name="T6" fmla="*/ 0 60000 65536"/>
                  <a:gd name="T7" fmla="*/ 0 60000 65536"/>
                  <a:gd name="T8" fmla="*/ 0 60000 65536"/>
                </a:gdLst>
                <a:ahLst/>
                <a:cxnLst>
                  <a:cxn ang="T6">
                    <a:pos x="T0" y="T1"/>
                  </a:cxn>
                  <a:cxn ang="T7">
                    <a:pos x="T2" y="T3"/>
                  </a:cxn>
                  <a:cxn ang="T8">
                    <a:pos x="T4" y="T5"/>
                  </a:cxn>
                </a:cxnLst>
                <a:rect l="0" t="0" r="r" b="b"/>
                <a:pathLst>
                  <a:path w="2" h="5">
                    <a:moveTo>
                      <a:pt x="0" y="2"/>
                    </a:moveTo>
                    <a:cubicBezTo>
                      <a:pt x="2" y="5"/>
                      <a:pt x="0" y="0"/>
                      <a:pt x="2" y="4"/>
                    </a:cubicBezTo>
                    <a:cubicBezTo>
                      <a:pt x="1" y="4"/>
                      <a:pt x="1" y="3"/>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8" name="Freeform 29"/>
              <p:cNvSpPr>
                <a:spLocks/>
              </p:cNvSpPr>
              <p:nvPr/>
            </p:nvSpPr>
            <p:spPr bwMode="auto">
              <a:xfrm>
                <a:off x="3037" y="2363"/>
                <a:ext cx="798" cy="549"/>
              </a:xfrm>
              <a:custGeom>
                <a:avLst/>
                <a:gdLst>
                  <a:gd name="T0" fmla="*/ 791 w 337"/>
                  <a:gd name="T1" fmla="*/ 414 h 232"/>
                  <a:gd name="T2" fmla="*/ 781 w 337"/>
                  <a:gd name="T3" fmla="*/ 476 h 232"/>
                  <a:gd name="T4" fmla="*/ 691 w 337"/>
                  <a:gd name="T5" fmla="*/ 532 h 232"/>
                  <a:gd name="T6" fmla="*/ 639 w 337"/>
                  <a:gd name="T7" fmla="*/ 530 h 232"/>
                  <a:gd name="T8" fmla="*/ 509 w 337"/>
                  <a:gd name="T9" fmla="*/ 506 h 232"/>
                  <a:gd name="T10" fmla="*/ 459 w 337"/>
                  <a:gd name="T11" fmla="*/ 504 h 232"/>
                  <a:gd name="T12" fmla="*/ 403 w 337"/>
                  <a:gd name="T13" fmla="*/ 509 h 232"/>
                  <a:gd name="T14" fmla="*/ 334 w 337"/>
                  <a:gd name="T15" fmla="*/ 532 h 232"/>
                  <a:gd name="T16" fmla="*/ 279 w 337"/>
                  <a:gd name="T17" fmla="*/ 549 h 232"/>
                  <a:gd name="T18" fmla="*/ 244 w 337"/>
                  <a:gd name="T19" fmla="*/ 540 h 232"/>
                  <a:gd name="T20" fmla="*/ 201 w 337"/>
                  <a:gd name="T21" fmla="*/ 532 h 232"/>
                  <a:gd name="T22" fmla="*/ 118 w 337"/>
                  <a:gd name="T23" fmla="*/ 490 h 232"/>
                  <a:gd name="T24" fmla="*/ 92 w 337"/>
                  <a:gd name="T25" fmla="*/ 471 h 232"/>
                  <a:gd name="T26" fmla="*/ 73 w 337"/>
                  <a:gd name="T27" fmla="*/ 450 h 232"/>
                  <a:gd name="T28" fmla="*/ 28 w 337"/>
                  <a:gd name="T29" fmla="*/ 407 h 232"/>
                  <a:gd name="T30" fmla="*/ 7 w 337"/>
                  <a:gd name="T31" fmla="*/ 364 h 232"/>
                  <a:gd name="T32" fmla="*/ 7 w 337"/>
                  <a:gd name="T33" fmla="*/ 322 h 232"/>
                  <a:gd name="T34" fmla="*/ 43 w 337"/>
                  <a:gd name="T35" fmla="*/ 284 h 232"/>
                  <a:gd name="T36" fmla="*/ 88 w 337"/>
                  <a:gd name="T37" fmla="*/ 270 h 232"/>
                  <a:gd name="T38" fmla="*/ 109 w 337"/>
                  <a:gd name="T39" fmla="*/ 267 h 232"/>
                  <a:gd name="T40" fmla="*/ 140 w 337"/>
                  <a:gd name="T41" fmla="*/ 279 h 232"/>
                  <a:gd name="T42" fmla="*/ 163 w 337"/>
                  <a:gd name="T43" fmla="*/ 291 h 232"/>
                  <a:gd name="T44" fmla="*/ 144 w 337"/>
                  <a:gd name="T45" fmla="*/ 282 h 232"/>
                  <a:gd name="T46" fmla="*/ 180 w 337"/>
                  <a:gd name="T47" fmla="*/ 175 h 232"/>
                  <a:gd name="T48" fmla="*/ 206 w 337"/>
                  <a:gd name="T49" fmla="*/ 140 h 232"/>
                  <a:gd name="T50" fmla="*/ 234 w 337"/>
                  <a:gd name="T51" fmla="*/ 114 h 232"/>
                  <a:gd name="T52" fmla="*/ 305 w 337"/>
                  <a:gd name="T53" fmla="*/ 57 h 232"/>
                  <a:gd name="T54" fmla="*/ 327 w 337"/>
                  <a:gd name="T55" fmla="*/ 50 h 232"/>
                  <a:gd name="T56" fmla="*/ 350 w 337"/>
                  <a:gd name="T57" fmla="*/ 28 h 232"/>
                  <a:gd name="T58" fmla="*/ 377 w 337"/>
                  <a:gd name="T59" fmla="*/ 12 h 232"/>
                  <a:gd name="T60" fmla="*/ 419 w 337"/>
                  <a:gd name="T61" fmla="*/ 5 h 232"/>
                  <a:gd name="T62" fmla="*/ 433 w 337"/>
                  <a:gd name="T63" fmla="*/ 0 h 232"/>
                  <a:gd name="T64" fmla="*/ 452 w 337"/>
                  <a:gd name="T65" fmla="*/ 2 h 232"/>
                  <a:gd name="T66" fmla="*/ 485 w 337"/>
                  <a:gd name="T67" fmla="*/ 12 h 232"/>
                  <a:gd name="T68" fmla="*/ 521 w 337"/>
                  <a:gd name="T69" fmla="*/ 14 h 232"/>
                  <a:gd name="T70" fmla="*/ 538 w 337"/>
                  <a:gd name="T71" fmla="*/ 21 h 232"/>
                  <a:gd name="T72" fmla="*/ 568 w 337"/>
                  <a:gd name="T73" fmla="*/ 31 h 232"/>
                  <a:gd name="T74" fmla="*/ 597 w 337"/>
                  <a:gd name="T75" fmla="*/ 45 h 232"/>
                  <a:gd name="T76" fmla="*/ 580 w 337"/>
                  <a:gd name="T77" fmla="*/ 45 h 232"/>
                  <a:gd name="T78" fmla="*/ 632 w 337"/>
                  <a:gd name="T79" fmla="*/ 71 h 232"/>
                  <a:gd name="T80" fmla="*/ 687 w 337"/>
                  <a:gd name="T81" fmla="*/ 128 h 232"/>
                  <a:gd name="T82" fmla="*/ 703 w 337"/>
                  <a:gd name="T83" fmla="*/ 144 h 232"/>
                  <a:gd name="T84" fmla="*/ 741 w 337"/>
                  <a:gd name="T85" fmla="*/ 182 h 232"/>
                  <a:gd name="T86" fmla="*/ 722 w 337"/>
                  <a:gd name="T87" fmla="*/ 170 h 232"/>
                  <a:gd name="T88" fmla="*/ 691 w 337"/>
                  <a:gd name="T89" fmla="*/ 135 h 232"/>
                  <a:gd name="T90" fmla="*/ 613 w 337"/>
                  <a:gd name="T91" fmla="*/ 83 h 232"/>
                  <a:gd name="T92" fmla="*/ 478 w 337"/>
                  <a:gd name="T93" fmla="*/ 31 h 232"/>
                  <a:gd name="T94" fmla="*/ 327 w 337"/>
                  <a:gd name="T95" fmla="*/ 71 h 232"/>
                  <a:gd name="T96" fmla="*/ 227 w 337"/>
                  <a:gd name="T97" fmla="*/ 156 h 232"/>
                  <a:gd name="T98" fmla="*/ 180 w 337"/>
                  <a:gd name="T99" fmla="*/ 234 h 232"/>
                  <a:gd name="T100" fmla="*/ 173 w 337"/>
                  <a:gd name="T101" fmla="*/ 293 h 232"/>
                  <a:gd name="T102" fmla="*/ 50 w 337"/>
                  <a:gd name="T103" fmla="*/ 312 h 232"/>
                  <a:gd name="T104" fmla="*/ 26 w 337"/>
                  <a:gd name="T105" fmla="*/ 341 h 232"/>
                  <a:gd name="T106" fmla="*/ 50 w 337"/>
                  <a:gd name="T107" fmla="*/ 402 h 232"/>
                  <a:gd name="T108" fmla="*/ 147 w 337"/>
                  <a:gd name="T109" fmla="*/ 483 h 232"/>
                  <a:gd name="T110" fmla="*/ 339 w 337"/>
                  <a:gd name="T111" fmla="*/ 511 h 232"/>
                  <a:gd name="T112" fmla="*/ 618 w 337"/>
                  <a:gd name="T113" fmla="*/ 509 h 232"/>
                  <a:gd name="T114" fmla="*/ 703 w 337"/>
                  <a:gd name="T115" fmla="*/ 514 h 232"/>
                  <a:gd name="T116" fmla="*/ 774 w 337"/>
                  <a:gd name="T117" fmla="*/ 336 h 23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37" h="232">
                    <a:moveTo>
                      <a:pt x="321" y="95"/>
                    </a:moveTo>
                    <a:cubicBezTo>
                      <a:pt x="328" y="105"/>
                      <a:pt x="329" y="119"/>
                      <a:pt x="333" y="130"/>
                    </a:cubicBezTo>
                    <a:cubicBezTo>
                      <a:pt x="334" y="131"/>
                      <a:pt x="332" y="130"/>
                      <a:pt x="333" y="133"/>
                    </a:cubicBezTo>
                    <a:cubicBezTo>
                      <a:pt x="335" y="138"/>
                      <a:pt x="336" y="146"/>
                      <a:pt x="337" y="154"/>
                    </a:cubicBezTo>
                    <a:cubicBezTo>
                      <a:pt x="337" y="161"/>
                      <a:pt x="336" y="169"/>
                      <a:pt x="335" y="176"/>
                    </a:cubicBezTo>
                    <a:cubicBezTo>
                      <a:pt x="334" y="175"/>
                      <a:pt x="334" y="175"/>
                      <a:pt x="334" y="175"/>
                    </a:cubicBezTo>
                    <a:cubicBezTo>
                      <a:pt x="334" y="178"/>
                      <a:pt x="335" y="181"/>
                      <a:pt x="334" y="184"/>
                    </a:cubicBezTo>
                    <a:cubicBezTo>
                      <a:pt x="334" y="184"/>
                      <a:pt x="334" y="183"/>
                      <a:pt x="333" y="183"/>
                    </a:cubicBezTo>
                    <a:cubicBezTo>
                      <a:pt x="334" y="184"/>
                      <a:pt x="333" y="188"/>
                      <a:pt x="333" y="190"/>
                    </a:cubicBezTo>
                    <a:cubicBezTo>
                      <a:pt x="333" y="191"/>
                      <a:pt x="332" y="190"/>
                      <a:pt x="331" y="192"/>
                    </a:cubicBezTo>
                    <a:cubicBezTo>
                      <a:pt x="332" y="193"/>
                      <a:pt x="332" y="193"/>
                      <a:pt x="332" y="193"/>
                    </a:cubicBezTo>
                    <a:cubicBezTo>
                      <a:pt x="332" y="196"/>
                      <a:pt x="331" y="199"/>
                      <a:pt x="330" y="201"/>
                    </a:cubicBezTo>
                    <a:cubicBezTo>
                      <a:pt x="329" y="204"/>
                      <a:pt x="327" y="206"/>
                      <a:pt x="326" y="209"/>
                    </a:cubicBezTo>
                    <a:cubicBezTo>
                      <a:pt x="326" y="209"/>
                      <a:pt x="326" y="208"/>
                      <a:pt x="326" y="209"/>
                    </a:cubicBezTo>
                    <a:cubicBezTo>
                      <a:pt x="324" y="213"/>
                      <a:pt x="320" y="217"/>
                      <a:pt x="315" y="220"/>
                    </a:cubicBezTo>
                    <a:cubicBezTo>
                      <a:pt x="310" y="223"/>
                      <a:pt x="304" y="224"/>
                      <a:pt x="298" y="225"/>
                    </a:cubicBezTo>
                    <a:cubicBezTo>
                      <a:pt x="299" y="224"/>
                      <a:pt x="299" y="223"/>
                      <a:pt x="298" y="223"/>
                    </a:cubicBezTo>
                    <a:cubicBezTo>
                      <a:pt x="298" y="224"/>
                      <a:pt x="295" y="225"/>
                      <a:pt x="292" y="225"/>
                    </a:cubicBezTo>
                    <a:cubicBezTo>
                      <a:pt x="290" y="224"/>
                      <a:pt x="286" y="226"/>
                      <a:pt x="283" y="225"/>
                    </a:cubicBezTo>
                    <a:cubicBezTo>
                      <a:pt x="283" y="225"/>
                      <a:pt x="283" y="225"/>
                      <a:pt x="283" y="225"/>
                    </a:cubicBezTo>
                    <a:cubicBezTo>
                      <a:pt x="281" y="226"/>
                      <a:pt x="280" y="224"/>
                      <a:pt x="277" y="225"/>
                    </a:cubicBezTo>
                    <a:cubicBezTo>
                      <a:pt x="276" y="224"/>
                      <a:pt x="276" y="224"/>
                      <a:pt x="276" y="224"/>
                    </a:cubicBezTo>
                    <a:cubicBezTo>
                      <a:pt x="275" y="226"/>
                      <a:pt x="272" y="223"/>
                      <a:pt x="270" y="224"/>
                    </a:cubicBezTo>
                    <a:cubicBezTo>
                      <a:pt x="270" y="224"/>
                      <a:pt x="270" y="224"/>
                      <a:pt x="270" y="224"/>
                    </a:cubicBezTo>
                    <a:cubicBezTo>
                      <a:pt x="268" y="224"/>
                      <a:pt x="267" y="223"/>
                      <a:pt x="265" y="223"/>
                    </a:cubicBezTo>
                    <a:cubicBezTo>
                      <a:pt x="265" y="223"/>
                      <a:pt x="265" y="223"/>
                      <a:pt x="265" y="223"/>
                    </a:cubicBezTo>
                    <a:cubicBezTo>
                      <a:pt x="261" y="223"/>
                      <a:pt x="258" y="222"/>
                      <a:pt x="258" y="223"/>
                    </a:cubicBezTo>
                    <a:cubicBezTo>
                      <a:pt x="257" y="222"/>
                      <a:pt x="262" y="223"/>
                      <a:pt x="260" y="221"/>
                    </a:cubicBezTo>
                    <a:cubicBezTo>
                      <a:pt x="246" y="221"/>
                      <a:pt x="232" y="218"/>
                      <a:pt x="218" y="216"/>
                    </a:cubicBezTo>
                    <a:cubicBezTo>
                      <a:pt x="216" y="215"/>
                      <a:pt x="215" y="215"/>
                      <a:pt x="215" y="214"/>
                    </a:cubicBezTo>
                    <a:cubicBezTo>
                      <a:pt x="213" y="214"/>
                      <a:pt x="209" y="214"/>
                      <a:pt x="208" y="214"/>
                    </a:cubicBezTo>
                    <a:cubicBezTo>
                      <a:pt x="208" y="214"/>
                      <a:pt x="207" y="214"/>
                      <a:pt x="206" y="214"/>
                    </a:cubicBezTo>
                    <a:cubicBezTo>
                      <a:pt x="204" y="213"/>
                      <a:pt x="203" y="215"/>
                      <a:pt x="201" y="214"/>
                    </a:cubicBezTo>
                    <a:cubicBezTo>
                      <a:pt x="202" y="214"/>
                      <a:pt x="202" y="213"/>
                      <a:pt x="202" y="213"/>
                    </a:cubicBezTo>
                    <a:cubicBezTo>
                      <a:pt x="199" y="214"/>
                      <a:pt x="196" y="213"/>
                      <a:pt x="193" y="214"/>
                    </a:cubicBezTo>
                    <a:cubicBezTo>
                      <a:pt x="194" y="213"/>
                      <a:pt x="194" y="213"/>
                      <a:pt x="194" y="213"/>
                    </a:cubicBezTo>
                    <a:cubicBezTo>
                      <a:pt x="191" y="214"/>
                      <a:pt x="189" y="212"/>
                      <a:pt x="186" y="213"/>
                    </a:cubicBezTo>
                    <a:cubicBezTo>
                      <a:pt x="187" y="213"/>
                      <a:pt x="187" y="213"/>
                      <a:pt x="187" y="213"/>
                    </a:cubicBezTo>
                    <a:cubicBezTo>
                      <a:pt x="182" y="212"/>
                      <a:pt x="186" y="214"/>
                      <a:pt x="182" y="214"/>
                    </a:cubicBezTo>
                    <a:cubicBezTo>
                      <a:pt x="183" y="213"/>
                      <a:pt x="182" y="213"/>
                      <a:pt x="182" y="213"/>
                    </a:cubicBezTo>
                    <a:cubicBezTo>
                      <a:pt x="179" y="214"/>
                      <a:pt x="173" y="214"/>
                      <a:pt x="170" y="216"/>
                    </a:cubicBezTo>
                    <a:cubicBezTo>
                      <a:pt x="170" y="215"/>
                      <a:pt x="170" y="215"/>
                      <a:pt x="170" y="215"/>
                    </a:cubicBezTo>
                    <a:cubicBezTo>
                      <a:pt x="166" y="216"/>
                      <a:pt x="162" y="217"/>
                      <a:pt x="158" y="219"/>
                    </a:cubicBezTo>
                    <a:cubicBezTo>
                      <a:pt x="157" y="219"/>
                      <a:pt x="158" y="217"/>
                      <a:pt x="154" y="219"/>
                    </a:cubicBezTo>
                    <a:cubicBezTo>
                      <a:pt x="155" y="220"/>
                      <a:pt x="148" y="222"/>
                      <a:pt x="151" y="223"/>
                    </a:cubicBezTo>
                    <a:cubicBezTo>
                      <a:pt x="150" y="223"/>
                      <a:pt x="148" y="224"/>
                      <a:pt x="146" y="225"/>
                    </a:cubicBezTo>
                    <a:cubicBezTo>
                      <a:pt x="144" y="226"/>
                      <a:pt x="142" y="227"/>
                      <a:pt x="141" y="228"/>
                    </a:cubicBezTo>
                    <a:cubicBezTo>
                      <a:pt x="142" y="226"/>
                      <a:pt x="138" y="226"/>
                      <a:pt x="141" y="225"/>
                    </a:cubicBezTo>
                    <a:cubicBezTo>
                      <a:pt x="140" y="225"/>
                      <a:pt x="140" y="225"/>
                      <a:pt x="139" y="225"/>
                    </a:cubicBezTo>
                    <a:cubicBezTo>
                      <a:pt x="139" y="225"/>
                      <a:pt x="141" y="225"/>
                      <a:pt x="140" y="224"/>
                    </a:cubicBezTo>
                    <a:cubicBezTo>
                      <a:pt x="139" y="225"/>
                      <a:pt x="135" y="227"/>
                      <a:pt x="134" y="227"/>
                    </a:cubicBezTo>
                    <a:cubicBezTo>
                      <a:pt x="131" y="228"/>
                      <a:pt x="129" y="230"/>
                      <a:pt x="124" y="231"/>
                    </a:cubicBezTo>
                    <a:cubicBezTo>
                      <a:pt x="127" y="230"/>
                      <a:pt x="123" y="229"/>
                      <a:pt x="125" y="229"/>
                    </a:cubicBezTo>
                    <a:cubicBezTo>
                      <a:pt x="123" y="230"/>
                      <a:pt x="121" y="231"/>
                      <a:pt x="118" y="232"/>
                    </a:cubicBezTo>
                    <a:cubicBezTo>
                      <a:pt x="117" y="232"/>
                      <a:pt x="118" y="230"/>
                      <a:pt x="116" y="231"/>
                    </a:cubicBezTo>
                    <a:cubicBezTo>
                      <a:pt x="116" y="231"/>
                      <a:pt x="115" y="231"/>
                      <a:pt x="114" y="231"/>
                    </a:cubicBezTo>
                    <a:cubicBezTo>
                      <a:pt x="114" y="231"/>
                      <a:pt x="108" y="231"/>
                      <a:pt x="108" y="230"/>
                    </a:cubicBezTo>
                    <a:cubicBezTo>
                      <a:pt x="107" y="229"/>
                      <a:pt x="110" y="230"/>
                      <a:pt x="109" y="229"/>
                    </a:cubicBezTo>
                    <a:cubicBezTo>
                      <a:pt x="106" y="228"/>
                      <a:pt x="106" y="229"/>
                      <a:pt x="103" y="228"/>
                    </a:cubicBezTo>
                    <a:cubicBezTo>
                      <a:pt x="103" y="228"/>
                      <a:pt x="103" y="228"/>
                      <a:pt x="103" y="228"/>
                    </a:cubicBezTo>
                    <a:cubicBezTo>
                      <a:pt x="101" y="228"/>
                      <a:pt x="98" y="227"/>
                      <a:pt x="99" y="229"/>
                    </a:cubicBezTo>
                    <a:cubicBezTo>
                      <a:pt x="101" y="229"/>
                      <a:pt x="99" y="228"/>
                      <a:pt x="101" y="229"/>
                    </a:cubicBezTo>
                    <a:cubicBezTo>
                      <a:pt x="99" y="229"/>
                      <a:pt x="96" y="229"/>
                      <a:pt x="93" y="228"/>
                    </a:cubicBezTo>
                    <a:cubicBezTo>
                      <a:pt x="94" y="228"/>
                      <a:pt x="94" y="227"/>
                      <a:pt x="95" y="227"/>
                    </a:cubicBezTo>
                    <a:cubicBezTo>
                      <a:pt x="91" y="227"/>
                      <a:pt x="87" y="226"/>
                      <a:pt x="83" y="225"/>
                    </a:cubicBezTo>
                    <a:cubicBezTo>
                      <a:pt x="83" y="226"/>
                      <a:pt x="85" y="225"/>
                      <a:pt x="85" y="225"/>
                    </a:cubicBezTo>
                    <a:cubicBezTo>
                      <a:pt x="81" y="222"/>
                      <a:pt x="75" y="222"/>
                      <a:pt x="71" y="219"/>
                    </a:cubicBezTo>
                    <a:cubicBezTo>
                      <a:pt x="72" y="219"/>
                      <a:pt x="71" y="220"/>
                      <a:pt x="71" y="220"/>
                    </a:cubicBezTo>
                    <a:cubicBezTo>
                      <a:pt x="69" y="218"/>
                      <a:pt x="70" y="218"/>
                      <a:pt x="68" y="217"/>
                    </a:cubicBezTo>
                    <a:cubicBezTo>
                      <a:pt x="68" y="217"/>
                      <a:pt x="66" y="216"/>
                      <a:pt x="64" y="216"/>
                    </a:cubicBezTo>
                    <a:cubicBezTo>
                      <a:pt x="63" y="216"/>
                      <a:pt x="64" y="215"/>
                      <a:pt x="66" y="216"/>
                    </a:cubicBezTo>
                    <a:cubicBezTo>
                      <a:pt x="63" y="215"/>
                      <a:pt x="54" y="211"/>
                      <a:pt x="50" y="207"/>
                    </a:cubicBezTo>
                    <a:cubicBezTo>
                      <a:pt x="50" y="208"/>
                      <a:pt x="47" y="206"/>
                      <a:pt x="46" y="206"/>
                    </a:cubicBezTo>
                    <a:cubicBezTo>
                      <a:pt x="47" y="205"/>
                      <a:pt x="47" y="205"/>
                      <a:pt x="47" y="205"/>
                    </a:cubicBezTo>
                    <a:cubicBezTo>
                      <a:pt x="46" y="204"/>
                      <a:pt x="43" y="203"/>
                      <a:pt x="43" y="202"/>
                    </a:cubicBezTo>
                    <a:cubicBezTo>
                      <a:pt x="41" y="201"/>
                      <a:pt x="52" y="207"/>
                      <a:pt x="49" y="206"/>
                    </a:cubicBezTo>
                    <a:cubicBezTo>
                      <a:pt x="49" y="205"/>
                      <a:pt x="44" y="204"/>
                      <a:pt x="45" y="204"/>
                    </a:cubicBezTo>
                    <a:cubicBezTo>
                      <a:pt x="43" y="202"/>
                      <a:pt x="41" y="201"/>
                      <a:pt x="39" y="199"/>
                    </a:cubicBezTo>
                    <a:cubicBezTo>
                      <a:pt x="40" y="200"/>
                      <a:pt x="42" y="200"/>
                      <a:pt x="40" y="198"/>
                    </a:cubicBezTo>
                    <a:cubicBezTo>
                      <a:pt x="37" y="196"/>
                      <a:pt x="39" y="198"/>
                      <a:pt x="36" y="196"/>
                    </a:cubicBezTo>
                    <a:cubicBezTo>
                      <a:pt x="35" y="196"/>
                      <a:pt x="35" y="196"/>
                      <a:pt x="35" y="196"/>
                    </a:cubicBezTo>
                    <a:cubicBezTo>
                      <a:pt x="34" y="196"/>
                      <a:pt x="32" y="193"/>
                      <a:pt x="33" y="195"/>
                    </a:cubicBezTo>
                    <a:cubicBezTo>
                      <a:pt x="33" y="194"/>
                      <a:pt x="29" y="192"/>
                      <a:pt x="30" y="191"/>
                    </a:cubicBezTo>
                    <a:cubicBezTo>
                      <a:pt x="31" y="190"/>
                      <a:pt x="31" y="190"/>
                      <a:pt x="31" y="190"/>
                    </a:cubicBezTo>
                    <a:cubicBezTo>
                      <a:pt x="30" y="189"/>
                      <a:pt x="28" y="190"/>
                      <a:pt x="27" y="189"/>
                    </a:cubicBezTo>
                    <a:cubicBezTo>
                      <a:pt x="27" y="189"/>
                      <a:pt x="27" y="188"/>
                      <a:pt x="27" y="188"/>
                    </a:cubicBezTo>
                    <a:cubicBezTo>
                      <a:pt x="26" y="189"/>
                      <a:pt x="24" y="186"/>
                      <a:pt x="22" y="185"/>
                    </a:cubicBezTo>
                    <a:cubicBezTo>
                      <a:pt x="20" y="183"/>
                      <a:pt x="16" y="179"/>
                      <a:pt x="16" y="177"/>
                    </a:cubicBezTo>
                    <a:cubicBezTo>
                      <a:pt x="14" y="175"/>
                      <a:pt x="12" y="174"/>
                      <a:pt x="11" y="171"/>
                    </a:cubicBezTo>
                    <a:cubicBezTo>
                      <a:pt x="11" y="172"/>
                      <a:pt x="12" y="172"/>
                      <a:pt x="12" y="172"/>
                    </a:cubicBezTo>
                    <a:cubicBezTo>
                      <a:pt x="11" y="171"/>
                      <a:pt x="11" y="170"/>
                      <a:pt x="10" y="169"/>
                    </a:cubicBezTo>
                    <a:cubicBezTo>
                      <a:pt x="10" y="169"/>
                      <a:pt x="8" y="166"/>
                      <a:pt x="8" y="163"/>
                    </a:cubicBezTo>
                    <a:cubicBezTo>
                      <a:pt x="6" y="161"/>
                      <a:pt x="6" y="163"/>
                      <a:pt x="5" y="163"/>
                    </a:cubicBezTo>
                    <a:cubicBezTo>
                      <a:pt x="5" y="161"/>
                      <a:pt x="4" y="160"/>
                      <a:pt x="3" y="158"/>
                    </a:cubicBezTo>
                    <a:cubicBezTo>
                      <a:pt x="2" y="156"/>
                      <a:pt x="1" y="154"/>
                      <a:pt x="2" y="152"/>
                    </a:cubicBezTo>
                    <a:cubicBezTo>
                      <a:pt x="2" y="153"/>
                      <a:pt x="4" y="156"/>
                      <a:pt x="3" y="154"/>
                    </a:cubicBezTo>
                    <a:cubicBezTo>
                      <a:pt x="4" y="152"/>
                      <a:pt x="3" y="151"/>
                      <a:pt x="2" y="150"/>
                    </a:cubicBezTo>
                    <a:cubicBezTo>
                      <a:pt x="2" y="149"/>
                      <a:pt x="1" y="147"/>
                      <a:pt x="2" y="145"/>
                    </a:cubicBezTo>
                    <a:cubicBezTo>
                      <a:pt x="1" y="145"/>
                      <a:pt x="1" y="145"/>
                      <a:pt x="0" y="146"/>
                    </a:cubicBezTo>
                    <a:cubicBezTo>
                      <a:pt x="1" y="145"/>
                      <a:pt x="1" y="143"/>
                      <a:pt x="1" y="142"/>
                    </a:cubicBezTo>
                    <a:cubicBezTo>
                      <a:pt x="1" y="140"/>
                      <a:pt x="1" y="139"/>
                      <a:pt x="2" y="139"/>
                    </a:cubicBezTo>
                    <a:cubicBezTo>
                      <a:pt x="2" y="139"/>
                      <a:pt x="3" y="137"/>
                      <a:pt x="3" y="136"/>
                    </a:cubicBezTo>
                    <a:cubicBezTo>
                      <a:pt x="4" y="136"/>
                      <a:pt x="4" y="135"/>
                      <a:pt x="4" y="135"/>
                    </a:cubicBezTo>
                    <a:cubicBezTo>
                      <a:pt x="6" y="132"/>
                      <a:pt x="8" y="129"/>
                      <a:pt x="10" y="127"/>
                    </a:cubicBezTo>
                    <a:cubicBezTo>
                      <a:pt x="13" y="124"/>
                      <a:pt x="16" y="122"/>
                      <a:pt x="18" y="122"/>
                    </a:cubicBezTo>
                    <a:cubicBezTo>
                      <a:pt x="18" y="121"/>
                      <a:pt x="20" y="120"/>
                      <a:pt x="20" y="119"/>
                    </a:cubicBezTo>
                    <a:cubicBezTo>
                      <a:pt x="18" y="120"/>
                      <a:pt x="18" y="121"/>
                      <a:pt x="17" y="121"/>
                    </a:cubicBezTo>
                    <a:cubicBezTo>
                      <a:pt x="18" y="121"/>
                      <a:pt x="18" y="120"/>
                      <a:pt x="18" y="120"/>
                    </a:cubicBezTo>
                    <a:cubicBezTo>
                      <a:pt x="20" y="119"/>
                      <a:pt x="21" y="118"/>
                      <a:pt x="20" y="120"/>
                    </a:cubicBezTo>
                    <a:cubicBezTo>
                      <a:pt x="22" y="119"/>
                      <a:pt x="23" y="118"/>
                      <a:pt x="24" y="117"/>
                    </a:cubicBezTo>
                    <a:cubicBezTo>
                      <a:pt x="25" y="116"/>
                      <a:pt x="26" y="115"/>
                      <a:pt x="29" y="114"/>
                    </a:cubicBezTo>
                    <a:cubicBezTo>
                      <a:pt x="29" y="115"/>
                      <a:pt x="29" y="115"/>
                      <a:pt x="31" y="114"/>
                    </a:cubicBezTo>
                    <a:cubicBezTo>
                      <a:pt x="32" y="113"/>
                      <a:pt x="33" y="113"/>
                      <a:pt x="34" y="112"/>
                    </a:cubicBezTo>
                    <a:cubicBezTo>
                      <a:pt x="38" y="112"/>
                      <a:pt x="36" y="113"/>
                      <a:pt x="37" y="114"/>
                    </a:cubicBezTo>
                    <a:cubicBezTo>
                      <a:pt x="39" y="114"/>
                      <a:pt x="41" y="114"/>
                      <a:pt x="42" y="113"/>
                    </a:cubicBezTo>
                    <a:cubicBezTo>
                      <a:pt x="43" y="114"/>
                      <a:pt x="43" y="114"/>
                      <a:pt x="44" y="115"/>
                    </a:cubicBezTo>
                    <a:cubicBezTo>
                      <a:pt x="43" y="114"/>
                      <a:pt x="46" y="114"/>
                      <a:pt x="47" y="114"/>
                    </a:cubicBezTo>
                    <a:cubicBezTo>
                      <a:pt x="46" y="114"/>
                      <a:pt x="46" y="114"/>
                      <a:pt x="46" y="114"/>
                    </a:cubicBezTo>
                    <a:cubicBezTo>
                      <a:pt x="46" y="115"/>
                      <a:pt x="48" y="115"/>
                      <a:pt x="50" y="115"/>
                    </a:cubicBezTo>
                    <a:cubicBezTo>
                      <a:pt x="49" y="114"/>
                      <a:pt x="47" y="114"/>
                      <a:pt x="46" y="113"/>
                    </a:cubicBezTo>
                    <a:cubicBezTo>
                      <a:pt x="47" y="113"/>
                      <a:pt x="49" y="113"/>
                      <a:pt x="50" y="113"/>
                    </a:cubicBezTo>
                    <a:cubicBezTo>
                      <a:pt x="49" y="114"/>
                      <a:pt x="53" y="115"/>
                      <a:pt x="54" y="116"/>
                    </a:cubicBezTo>
                    <a:cubicBezTo>
                      <a:pt x="56" y="116"/>
                      <a:pt x="57" y="116"/>
                      <a:pt x="57" y="116"/>
                    </a:cubicBezTo>
                    <a:cubicBezTo>
                      <a:pt x="57" y="116"/>
                      <a:pt x="60" y="117"/>
                      <a:pt x="58" y="117"/>
                    </a:cubicBezTo>
                    <a:cubicBezTo>
                      <a:pt x="58" y="117"/>
                      <a:pt x="57" y="116"/>
                      <a:pt x="56" y="116"/>
                    </a:cubicBezTo>
                    <a:cubicBezTo>
                      <a:pt x="57" y="117"/>
                      <a:pt x="57" y="118"/>
                      <a:pt x="59" y="118"/>
                    </a:cubicBezTo>
                    <a:cubicBezTo>
                      <a:pt x="61" y="119"/>
                      <a:pt x="59" y="116"/>
                      <a:pt x="62" y="118"/>
                    </a:cubicBezTo>
                    <a:cubicBezTo>
                      <a:pt x="61" y="118"/>
                      <a:pt x="61" y="118"/>
                      <a:pt x="60" y="118"/>
                    </a:cubicBezTo>
                    <a:cubicBezTo>
                      <a:pt x="61" y="119"/>
                      <a:pt x="62" y="120"/>
                      <a:pt x="63" y="120"/>
                    </a:cubicBezTo>
                    <a:cubicBezTo>
                      <a:pt x="63" y="120"/>
                      <a:pt x="63" y="120"/>
                      <a:pt x="63" y="120"/>
                    </a:cubicBezTo>
                    <a:cubicBezTo>
                      <a:pt x="64" y="120"/>
                      <a:pt x="63" y="120"/>
                      <a:pt x="63" y="120"/>
                    </a:cubicBezTo>
                    <a:cubicBezTo>
                      <a:pt x="65" y="120"/>
                      <a:pt x="68" y="123"/>
                      <a:pt x="69" y="123"/>
                    </a:cubicBezTo>
                    <a:cubicBezTo>
                      <a:pt x="69" y="123"/>
                      <a:pt x="70" y="123"/>
                      <a:pt x="70" y="124"/>
                    </a:cubicBezTo>
                    <a:cubicBezTo>
                      <a:pt x="62" y="129"/>
                      <a:pt x="62" y="129"/>
                      <a:pt x="62" y="129"/>
                    </a:cubicBezTo>
                    <a:cubicBezTo>
                      <a:pt x="61" y="127"/>
                      <a:pt x="62" y="126"/>
                      <a:pt x="62" y="125"/>
                    </a:cubicBezTo>
                    <a:cubicBezTo>
                      <a:pt x="62" y="125"/>
                      <a:pt x="62" y="125"/>
                      <a:pt x="62" y="125"/>
                    </a:cubicBezTo>
                    <a:cubicBezTo>
                      <a:pt x="62" y="123"/>
                      <a:pt x="61" y="120"/>
                      <a:pt x="61" y="119"/>
                    </a:cubicBezTo>
                    <a:cubicBezTo>
                      <a:pt x="61" y="119"/>
                      <a:pt x="61" y="119"/>
                      <a:pt x="61" y="119"/>
                    </a:cubicBezTo>
                    <a:cubicBezTo>
                      <a:pt x="61" y="118"/>
                      <a:pt x="61" y="115"/>
                      <a:pt x="61" y="114"/>
                    </a:cubicBezTo>
                    <a:cubicBezTo>
                      <a:pt x="61" y="111"/>
                      <a:pt x="64" y="113"/>
                      <a:pt x="63" y="110"/>
                    </a:cubicBezTo>
                    <a:cubicBezTo>
                      <a:pt x="63" y="108"/>
                      <a:pt x="62" y="106"/>
                      <a:pt x="61" y="107"/>
                    </a:cubicBezTo>
                    <a:cubicBezTo>
                      <a:pt x="63" y="102"/>
                      <a:pt x="63" y="97"/>
                      <a:pt x="66" y="93"/>
                    </a:cubicBezTo>
                    <a:cubicBezTo>
                      <a:pt x="66" y="92"/>
                      <a:pt x="66" y="92"/>
                      <a:pt x="66" y="91"/>
                    </a:cubicBezTo>
                    <a:cubicBezTo>
                      <a:pt x="69" y="85"/>
                      <a:pt x="72" y="77"/>
                      <a:pt x="76" y="74"/>
                    </a:cubicBezTo>
                    <a:cubicBezTo>
                      <a:pt x="75" y="76"/>
                      <a:pt x="77" y="74"/>
                      <a:pt x="77" y="75"/>
                    </a:cubicBezTo>
                    <a:cubicBezTo>
                      <a:pt x="77" y="73"/>
                      <a:pt x="79" y="73"/>
                      <a:pt x="78" y="72"/>
                    </a:cubicBezTo>
                    <a:cubicBezTo>
                      <a:pt x="77" y="72"/>
                      <a:pt x="77" y="71"/>
                      <a:pt x="76" y="73"/>
                    </a:cubicBezTo>
                    <a:cubicBezTo>
                      <a:pt x="78" y="69"/>
                      <a:pt x="82" y="64"/>
                      <a:pt x="84" y="63"/>
                    </a:cubicBezTo>
                    <a:cubicBezTo>
                      <a:pt x="83" y="64"/>
                      <a:pt x="83" y="63"/>
                      <a:pt x="83" y="62"/>
                    </a:cubicBezTo>
                    <a:cubicBezTo>
                      <a:pt x="84" y="63"/>
                      <a:pt x="86" y="61"/>
                      <a:pt x="87" y="59"/>
                    </a:cubicBezTo>
                    <a:cubicBezTo>
                      <a:pt x="87" y="58"/>
                      <a:pt x="87" y="58"/>
                      <a:pt x="87" y="58"/>
                    </a:cubicBezTo>
                    <a:cubicBezTo>
                      <a:pt x="89" y="58"/>
                      <a:pt x="89" y="58"/>
                      <a:pt x="89" y="58"/>
                    </a:cubicBezTo>
                    <a:cubicBezTo>
                      <a:pt x="89" y="57"/>
                      <a:pt x="88" y="56"/>
                      <a:pt x="90" y="55"/>
                    </a:cubicBezTo>
                    <a:cubicBezTo>
                      <a:pt x="91" y="55"/>
                      <a:pt x="91" y="55"/>
                      <a:pt x="91" y="55"/>
                    </a:cubicBezTo>
                    <a:cubicBezTo>
                      <a:pt x="92" y="53"/>
                      <a:pt x="94" y="49"/>
                      <a:pt x="96" y="48"/>
                    </a:cubicBezTo>
                    <a:cubicBezTo>
                      <a:pt x="99" y="48"/>
                      <a:pt x="99" y="48"/>
                      <a:pt x="99" y="48"/>
                    </a:cubicBezTo>
                    <a:cubicBezTo>
                      <a:pt x="99" y="47"/>
                      <a:pt x="100" y="45"/>
                      <a:pt x="99" y="46"/>
                    </a:cubicBezTo>
                    <a:cubicBezTo>
                      <a:pt x="102" y="44"/>
                      <a:pt x="104" y="42"/>
                      <a:pt x="106" y="42"/>
                    </a:cubicBezTo>
                    <a:cubicBezTo>
                      <a:pt x="110" y="35"/>
                      <a:pt x="119" y="28"/>
                      <a:pt x="126" y="24"/>
                    </a:cubicBezTo>
                    <a:cubicBezTo>
                      <a:pt x="126" y="24"/>
                      <a:pt x="126" y="24"/>
                      <a:pt x="126" y="24"/>
                    </a:cubicBezTo>
                    <a:cubicBezTo>
                      <a:pt x="128" y="24"/>
                      <a:pt x="126" y="23"/>
                      <a:pt x="128" y="22"/>
                    </a:cubicBezTo>
                    <a:cubicBezTo>
                      <a:pt x="128" y="23"/>
                      <a:pt x="130" y="22"/>
                      <a:pt x="129" y="24"/>
                    </a:cubicBezTo>
                    <a:cubicBezTo>
                      <a:pt x="132" y="23"/>
                      <a:pt x="132" y="21"/>
                      <a:pt x="134" y="19"/>
                    </a:cubicBezTo>
                    <a:cubicBezTo>
                      <a:pt x="133" y="18"/>
                      <a:pt x="132" y="21"/>
                      <a:pt x="132" y="20"/>
                    </a:cubicBezTo>
                    <a:cubicBezTo>
                      <a:pt x="132" y="19"/>
                      <a:pt x="136" y="18"/>
                      <a:pt x="136" y="16"/>
                    </a:cubicBezTo>
                    <a:cubicBezTo>
                      <a:pt x="137" y="16"/>
                      <a:pt x="137" y="17"/>
                      <a:pt x="137" y="18"/>
                    </a:cubicBezTo>
                    <a:cubicBezTo>
                      <a:pt x="138" y="16"/>
                      <a:pt x="138" y="16"/>
                      <a:pt x="138" y="16"/>
                    </a:cubicBezTo>
                    <a:cubicBezTo>
                      <a:pt x="141" y="16"/>
                      <a:pt x="135" y="21"/>
                      <a:pt x="138" y="21"/>
                    </a:cubicBezTo>
                    <a:cubicBezTo>
                      <a:pt x="139" y="20"/>
                      <a:pt x="139" y="20"/>
                      <a:pt x="139" y="20"/>
                    </a:cubicBezTo>
                    <a:cubicBezTo>
                      <a:pt x="141" y="20"/>
                      <a:pt x="136" y="24"/>
                      <a:pt x="140" y="22"/>
                    </a:cubicBezTo>
                    <a:cubicBezTo>
                      <a:pt x="141" y="21"/>
                      <a:pt x="142" y="18"/>
                      <a:pt x="140" y="19"/>
                    </a:cubicBezTo>
                    <a:cubicBezTo>
                      <a:pt x="144" y="16"/>
                      <a:pt x="141" y="15"/>
                      <a:pt x="145" y="13"/>
                    </a:cubicBezTo>
                    <a:cubicBezTo>
                      <a:pt x="146" y="13"/>
                      <a:pt x="142" y="15"/>
                      <a:pt x="143" y="15"/>
                    </a:cubicBezTo>
                    <a:cubicBezTo>
                      <a:pt x="145" y="15"/>
                      <a:pt x="146" y="13"/>
                      <a:pt x="148" y="12"/>
                    </a:cubicBezTo>
                    <a:cubicBezTo>
                      <a:pt x="146" y="13"/>
                      <a:pt x="147" y="11"/>
                      <a:pt x="149" y="10"/>
                    </a:cubicBezTo>
                    <a:cubicBezTo>
                      <a:pt x="151" y="10"/>
                      <a:pt x="148" y="12"/>
                      <a:pt x="151" y="11"/>
                    </a:cubicBezTo>
                    <a:cubicBezTo>
                      <a:pt x="151" y="10"/>
                      <a:pt x="154" y="8"/>
                      <a:pt x="151" y="9"/>
                    </a:cubicBezTo>
                    <a:cubicBezTo>
                      <a:pt x="152" y="7"/>
                      <a:pt x="154" y="8"/>
                      <a:pt x="156" y="6"/>
                    </a:cubicBezTo>
                    <a:cubicBezTo>
                      <a:pt x="157" y="7"/>
                      <a:pt x="153" y="10"/>
                      <a:pt x="157" y="9"/>
                    </a:cubicBezTo>
                    <a:cubicBezTo>
                      <a:pt x="156" y="8"/>
                      <a:pt x="161" y="6"/>
                      <a:pt x="159" y="5"/>
                    </a:cubicBezTo>
                    <a:cubicBezTo>
                      <a:pt x="160" y="5"/>
                      <a:pt x="161" y="6"/>
                      <a:pt x="160" y="7"/>
                    </a:cubicBezTo>
                    <a:cubicBezTo>
                      <a:pt x="162" y="7"/>
                      <a:pt x="164" y="4"/>
                      <a:pt x="165" y="5"/>
                    </a:cubicBezTo>
                    <a:cubicBezTo>
                      <a:pt x="166" y="4"/>
                      <a:pt x="166" y="4"/>
                      <a:pt x="166" y="4"/>
                    </a:cubicBezTo>
                    <a:cubicBezTo>
                      <a:pt x="166" y="4"/>
                      <a:pt x="167" y="4"/>
                      <a:pt x="169" y="5"/>
                    </a:cubicBezTo>
                    <a:cubicBezTo>
                      <a:pt x="170" y="4"/>
                      <a:pt x="174" y="2"/>
                      <a:pt x="174" y="4"/>
                    </a:cubicBezTo>
                    <a:cubicBezTo>
                      <a:pt x="175" y="4"/>
                      <a:pt x="179" y="3"/>
                      <a:pt x="177" y="2"/>
                    </a:cubicBezTo>
                    <a:cubicBezTo>
                      <a:pt x="175" y="2"/>
                      <a:pt x="174" y="3"/>
                      <a:pt x="173" y="2"/>
                    </a:cubicBezTo>
                    <a:cubicBezTo>
                      <a:pt x="175" y="3"/>
                      <a:pt x="176" y="1"/>
                      <a:pt x="178" y="1"/>
                    </a:cubicBezTo>
                    <a:cubicBezTo>
                      <a:pt x="178" y="1"/>
                      <a:pt x="178" y="1"/>
                      <a:pt x="178" y="1"/>
                    </a:cubicBezTo>
                    <a:cubicBezTo>
                      <a:pt x="179" y="1"/>
                      <a:pt x="181" y="1"/>
                      <a:pt x="182" y="0"/>
                    </a:cubicBezTo>
                    <a:cubicBezTo>
                      <a:pt x="181" y="1"/>
                      <a:pt x="182" y="1"/>
                      <a:pt x="182" y="1"/>
                    </a:cubicBezTo>
                    <a:cubicBezTo>
                      <a:pt x="183" y="0"/>
                      <a:pt x="183" y="0"/>
                      <a:pt x="183" y="0"/>
                    </a:cubicBezTo>
                    <a:cubicBezTo>
                      <a:pt x="187" y="0"/>
                      <a:pt x="184" y="2"/>
                      <a:pt x="188" y="1"/>
                    </a:cubicBezTo>
                    <a:cubicBezTo>
                      <a:pt x="185" y="2"/>
                      <a:pt x="185" y="2"/>
                      <a:pt x="185" y="2"/>
                    </a:cubicBezTo>
                    <a:cubicBezTo>
                      <a:pt x="186" y="2"/>
                      <a:pt x="187" y="3"/>
                      <a:pt x="188" y="3"/>
                    </a:cubicBezTo>
                    <a:cubicBezTo>
                      <a:pt x="189" y="2"/>
                      <a:pt x="190" y="1"/>
                      <a:pt x="191" y="0"/>
                    </a:cubicBezTo>
                    <a:cubicBezTo>
                      <a:pt x="193" y="0"/>
                      <a:pt x="192" y="1"/>
                      <a:pt x="194" y="0"/>
                    </a:cubicBezTo>
                    <a:cubicBezTo>
                      <a:pt x="191" y="1"/>
                      <a:pt x="191" y="1"/>
                      <a:pt x="191" y="1"/>
                    </a:cubicBezTo>
                    <a:cubicBezTo>
                      <a:pt x="191" y="2"/>
                      <a:pt x="193" y="3"/>
                      <a:pt x="196" y="3"/>
                    </a:cubicBezTo>
                    <a:cubicBezTo>
                      <a:pt x="197" y="3"/>
                      <a:pt x="200" y="2"/>
                      <a:pt x="197" y="1"/>
                    </a:cubicBezTo>
                    <a:cubicBezTo>
                      <a:pt x="199" y="1"/>
                      <a:pt x="201" y="2"/>
                      <a:pt x="199" y="2"/>
                    </a:cubicBezTo>
                    <a:cubicBezTo>
                      <a:pt x="203" y="2"/>
                      <a:pt x="199" y="1"/>
                      <a:pt x="202" y="1"/>
                    </a:cubicBezTo>
                    <a:cubicBezTo>
                      <a:pt x="203" y="2"/>
                      <a:pt x="206" y="3"/>
                      <a:pt x="208" y="4"/>
                    </a:cubicBezTo>
                    <a:cubicBezTo>
                      <a:pt x="205" y="5"/>
                      <a:pt x="205" y="5"/>
                      <a:pt x="205" y="5"/>
                    </a:cubicBezTo>
                    <a:cubicBezTo>
                      <a:pt x="207" y="5"/>
                      <a:pt x="207" y="5"/>
                      <a:pt x="207" y="5"/>
                    </a:cubicBezTo>
                    <a:cubicBezTo>
                      <a:pt x="204" y="6"/>
                      <a:pt x="208" y="7"/>
                      <a:pt x="206" y="7"/>
                    </a:cubicBezTo>
                    <a:cubicBezTo>
                      <a:pt x="207" y="8"/>
                      <a:pt x="209" y="8"/>
                      <a:pt x="210" y="8"/>
                    </a:cubicBezTo>
                    <a:cubicBezTo>
                      <a:pt x="207" y="5"/>
                      <a:pt x="215" y="6"/>
                      <a:pt x="214" y="4"/>
                    </a:cubicBezTo>
                    <a:cubicBezTo>
                      <a:pt x="219" y="5"/>
                      <a:pt x="216" y="9"/>
                      <a:pt x="221" y="8"/>
                    </a:cubicBezTo>
                    <a:cubicBezTo>
                      <a:pt x="221" y="7"/>
                      <a:pt x="224" y="6"/>
                      <a:pt x="220" y="6"/>
                    </a:cubicBezTo>
                    <a:cubicBezTo>
                      <a:pt x="223" y="7"/>
                      <a:pt x="223" y="5"/>
                      <a:pt x="226" y="7"/>
                    </a:cubicBezTo>
                    <a:cubicBezTo>
                      <a:pt x="223" y="7"/>
                      <a:pt x="228" y="9"/>
                      <a:pt x="224" y="9"/>
                    </a:cubicBezTo>
                    <a:cubicBezTo>
                      <a:pt x="225" y="9"/>
                      <a:pt x="222" y="8"/>
                      <a:pt x="222" y="8"/>
                    </a:cubicBezTo>
                    <a:cubicBezTo>
                      <a:pt x="223" y="9"/>
                      <a:pt x="221" y="10"/>
                      <a:pt x="224" y="11"/>
                    </a:cubicBezTo>
                    <a:cubicBezTo>
                      <a:pt x="226" y="11"/>
                      <a:pt x="228" y="12"/>
                      <a:pt x="228" y="11"/>
                    </a:cubicBezTo>
                    <a:cubicBezTo>
                      <a:pt x="228" y="10"/>
                      <a:pt x="225" y="10"/>
                      <a:pt x="227" y="9"/>
                    </a:cubicBezTo>
                    <a:cubicBezTo>
                      <a:pt x="231" y="10"/>
                      <a:pt x="231" y="12"/>
                      <a:pt x="233" y="11"/>
                    </a:cubicBezTo>
                    <a:cubicBezTo>
                      <a:pt x="230" y="10"/>
                      <a:pt x="230" y="9"/>
                      <a:pt x="231" y="8"/>
                    </a:cubicBezTo>
                    <a:cubicBezTo>
                      <a:pt x="233" y="9"/>
                      <a:pt x="233" y="9"/>
                      <a:pt x="233" y="9"/>
                    </a:cubicBezTo>
                    <a:cubicBezTo>
                      <a:pt x="233" y="10"/>
                      <a:pt x="233" y="10"/>
                      <a:pt x="233" y="10"/>
                    </a:cubicBezTo>
                    <a:cubicBezTo>
                      <a:pt x="237" y="12"/>
                      <a:pt x="234" y="9"/>
                      <a:pt x="238" y="11"/>
                    </a:cubicBezTo>
                    <a:cubicBezTo>
                      <a:pt x="240" y="13"/>
                      <a:pt x="240" y="13"/>
                      <a:pt x="240" y="13"/>
                    </a:cubicBezTo>
                    <a:cubicBezTo>
                      <a:pt x="238" y="13"/>
                      <a:pt x="234" y="10"/>
                      <a:pt x="234" y="12"/>
                    </a:cubicBezTo>
                    <a:cubicBezTo>
                      <a:pt x="237" y="13"/>
                      <a:pt x="238" y="12"/>
                      <a:pt x="240" y="14"/>
                    </a:cubicBezTo>
                    <a:cubicBezTo>
                      <a:pt x="239" y="14"/>
                      <a:pt x="239" y="14"/>
                      <a:pt x="238" y="14"/>
                    </a:cubicBezTo>
                    <a:cubicBezTo>
                      <a:pt x="239" y="14"/>
                      <a:pt x="239" y="17"/>
                      <a:pt x="243" y="17"/>
                    </a:cubicBezTo>
                    <a:cubicBezTo>
                      <a:pt x="245" y="17"/>
                      <a:pt x="244" y="17"/>
                      <a:pt x="244" y="16"/>
                    </a:cubicBezTo>
                    <a:cubicBezTo>
                      <a:pt x="248" y="18"/>
                      <a:pt x="250" y="18"/>
                      <a:pt x="252" y="19"/>
                    </a:cubicBezTo>
                    <a:cubicBezTo>
                      <a:pt x="251" y="20"/>
                      <a:pt x="257" y="22"/>
                      <a:pt x="253" y="21"/>
                    </a:cubicBezTo>
                    <a:cubicBezTo>
                      <a:pt x="252" y="20"/>
                      <a:pt x="247" y="17"/>
                      <a:pt x="245" y="17"/>
                    </a:cubicBezTo>
                    <a:cubicBezTo>
                      <a:pt x="245" y="20"/>
                      <a:pt x="242" y="16"/>
                      <a:pt x="240" y="17"/>
                    </a:cubicBezTo>
                    <a:cubicBezTo>
                      <a:pt x="243" y="18"/>
                      <a:pt x="242" y="20"/>
                      <a:pt x="242" y="21"/>
                    </a:cubicBezTo>
                    <a:cubicBezTo>
                      <a:pt x="243" y="21"/>
                      <a:pt x="244" y="21"/>
                      <a:pt x="245" y="22"/>
                    </a:cubicBezTo>
                    <a:cubicBezTo>
                      <a:pt x="246" y="21"/>
                      <a:pt x="244" y="20"/>
                      <a:pt x="245" y="19"/>
                    </a:cubicBezTo>
                    <a:cubicBezTo>
                      <a:pt x="248" y="21"/>
                      <a:pt x="252" y="23"/>
                      <a:pt x="254" y="23"/>
                    </a:cubicBezTo>
                    <a:cubicBezTo>
                      <a:pt x="255" y="24"/>
                      <a:pt x="254" y="25"/>
                      <a:pt x="253" y="24"/>
                    </a:cubicBezTo>
                    <a:cubicBezTo>
                      <a:pt x="257" y="26"/>
                      <a:pt x="261" y="29"/>
                      <a:pt x="265" y="32"/>
                    </a:cubicBezTo>
                    <a:cubicBezTo>
                      <a:pt x="263" y="29"/>
                      <a:pt x="269" y="34"/>
                      <a:pt x="268" y="32"/>
                    </a:cubicBezTo>
                    <a:cubicBezTo>
                      <a:pt x="266" y="30"/>
                      <a:pt x="265" y="28"/>
                      <a:pt x="267" y="28"/>
                    </a:cubicBezTo>
                    <a:cubicBezTo>
                      <a:pt x="268" y="29"/>
                      <a:pt x="266" y="29"/>
                      <a:pt x="267" y="30"/>
                    </a:cubicBezTo>
                    <a:cubicBezTo>
                      <a:pt x="269" y="30"/>
                      <a:pt x="268" y="32"/>
                      <a:pt x="271" y="32"/>
                    </a:cubicBezTo>
                    <a:cubicBezTo>
                      <a:pt x="267" y="30"/>
                      <a:pt x="269" y="33"/>
                      <a:pt x="268" y="34"/>
                    </a:cubicBezTo>
                    <a:cubicBezTo>
                      <a:pt x="270" y="35"/>
                      <a:pt x="267" y="35"/>
                      <a:pt x="269" y="36"/>
                    </a:cubicBezTo>
                    <a:cubicBezTo>
                      <a:pt x="272" y="38"/>
                      <a:pt x="276" y="39"/>
                      <a:pt x="278" y="41"/>
                    </a:cubicBezTo>
                    <a:cubicBezTo>
                      <a:pt x="281" y="45"/>
                      <a:pt x="287" y="48"/>
                      <a:pt x="290" y="51"/>
                    </a:cubicBezTo>
                    <a:cubicBezTo>
                      <a:pt x="291" y="52"/>
                      <a:pt x="289" y="53"/>
                      <a:pt x="290" y="54"/>
                    </a:cubicBezTo>
                    <a:cubicBezTo>
                      <a:pt x="292" y="56"/>
                      <a:pt x="290" y="52"/>
                      <a:pt x="292" y="55"/>
                    </a:cubicBezTo>
                    <a:cubicBezTo>
                      <a:pt x="292" y="55"/>
                      <a:pt x="292" y="55"/>
                      <a:pt x="292" y="55"/>
                    </a:cubicBezTo>
                    <a:cubicBezTo>
                      <a:pt x="293" y="55"/>
                      <a:pt x="296" y="60"/>
                      <a:pt x="298" y="59"/>
                    </a:cubicBezTo>
                    <a:cubicBezTo>
                      <a:pt x="297" y="60"/>
                      <a:pt x="297" y="60"/>
                      <a:pt x="297" y="60"/>
                    </a:cubicBezTo>
                    <a:cubicBezTo>
                      <a:pt x="297" y="60"/>
                      <a:pt x="298" y="60"/>
                      <a:pt x="298" y="61"/>
                    </a:cubicBezTo>
                    <a:cubicBezTo>
                      <a:pt x="298" y="61"/>
                      <a:pt x="298" y="62"/>
                      <a:pt x="297" y="61"/>
                    </a:cubicBezTo>
                    <a:cubicBezTo>
                      <a:pt x="298" y="64"/>
                      <a:pt x="301" y="65"/>
                      <a:pt x="302" y="66"/>
                    </a:cubicBezTo>
                    <a:cubicBezTo>
                      <a:pt x="302" y="65"/>
                      <a:pt x="302" y="65"/>
                      <a:pt x="302" y="65"/>
                    </a:cubicBezTo>
                    <a:cubicBezTo>
                      <a:pt x="305" y="67"/>
                      <a:pt x="307" y="70"/>
                      <a:pt x="310" y="73"/>
                    </a:cubicBezTo>
                    <a:cubicBezTo>
                      <a:pt x="309" y="73"/>
                      <a:pt x="309" y="73"/>
                      <a:pt x="309" y="73"/>
                    </a:cubicBezTo>
                    <a:cubicBezTo>
                      <a:pt x="311" y="75"/>
                      <a:pt x="311" y="75"/>
                      <a:pt x="311" y="75"/>
                    </a:cubicBezTo>
                    <a:cubicBezTo>
                      <a:pt x="310" y="75"/>
                      <a:pt x="311" y="77"/>
                      <a:pt x="313" y="77"/>
                    </a:cubicBezTo>
                    <a:cubicBezTo>
                      <a:pt x="307" y="74"/>
                      <a:pt x="307" y="74"/>
                      <a:pt x="307" y="74"/>
                    </a:cubicBezTo>
                    <a:cubicBezTo>
                      <a:pt x="306" y="72"/>
                      <a:pt x="309" y="75"/>
                      <a:pt x="309" y="73"/>
                    </a:cubicBezTo>
                    <a:cubicBezTo>
                      <a:pt x="309" y="72"/>
                      <a:pt x="306" y="70"/>
                      <a:pt x="305" y="70"/>
                    </a:cubicBezTo>
                    <a:cubicBezTo>
                      <a:pt x="306" y="71"/>
                      <a:pt x="306" y="71"/>
                      <a:pt x="307" y="71"/>
                    </a:cubicBezTo>
                    <a:cubicBezTo>
                      <a:pt x="306" y="73"/>
                      <a:pt x="305" y="71"/>
                      <a:pt x="304" y="71"/>
                    </a:cubicBezTo>
                    <a:cubicBezTo>
                      <a:pt x="304" y="71"/>
                      <a:pt x="305" y="72"/>
                      <a:pt x="305" y="72"/>
                    </a:cubicBezTo>
                    <a:cubicBezTo>
                      <a:pt x="304" y="71"/>
                      <a:pt x="302" y="70"/>
                      <a:pt x="301" y="69"/>
                    </a:cubicBezTo>
                    <a:cubicBezTo>
                      <a:pt x="302" y="70"/>
                      <a:pt x="301" y="67"/>
                      <a:pt x="301" y="68"/>
                    </a:cubicBezTo>
                    <a:cubicBezTo>
                      <a:pt x="300" y="68"/>
                      <a:pt x="298" y="67"/>
                      <a:pt x="296" y="64"/>
                    </a:cubicBezTo>
                    <a:cubicBezTo>
                      <a:pt x="296" y="62"/>
                      <a:pt x="292" y="61"/>
                      <a:pt x="289" y="58"/>
                    </a:cubicBezTo>
                    <a:cubicBezTo>
                      <a:pt x="291" y="59"/>
                      <a:pt x="293" y="59"/>
                      <a:pt x="295" y="60"/>
                    </a:cubicBezTo>
                    <a:cubicBezTo>
                      <a:pt x="294" y="58"/>
                      <a:pt x="293" y="59"/>
                      <a:pt x="292" y="57"/>
                    </a:cubicBezTo>
                    <a:cubicBezTo>
                      <a:pt x="290" y="57"/>
                      <a:pt x="289" y="57"/>
                      <a:pt x="287" y="55"/>
                    </a:cubicBezTo>
                    <a:cubicBezTo>
                      <a:pt x="287" y="55"/>
                      <a:pt x="287" y="55"/>
                      <a:pt x="287" y="55"/>
                    </a:cubicBezTo>
                    <a:cubicBezTo>
                      <a:pt x="285" y="53"/>
                      <a:pt x="284" y="54"/>
                      <a:pt x="282" y="52"/>
                    </a:cubicBezTo>
                    <a:cubicBezTo>
                      <a:pt x="277" y="48"/>
                      <a:pt x="273" y="44"/>
                      <a:pt x="269" y="42"/>
                    </a:cubicBezTo>
                    <a:cubicBezTo>
                      <a:pt x="270" y="41"/>
                      <a:pt x="270" y="41"/>
                      <a:pt x="270" y="41"/>
                    </a:cubicBezTo>
                    <a:cubicBezTo>
                      <a:pt x="267" y="41"/>
                      <a:pt x="263" y="37"/>
                      <a:pt x="259" y="35"/>
                    </a:cubicBezTo>
                    <a:cubicBezTo>
                      <a:pt x="255" y="32"/>
                      <a:pt x="249" y="30"/>
                      <a:pt x="247" y="27"/>
                    </a:cubicBezTo>
                    <a:cubicBezTo>
                      <a:pt x="238" y="23"/>
                      <a:pt x="230" y="20"/>
                      <a:pt x="221" y="17"/>
                    </a:cubicBezTo>
                    <a:cubicBezTo>
                      <a:pt x="223" y="16"/>
                      <a:pt x="223" y="16"/>
                      <a:pt x="223" y="16"/>
                    </a:cubicBezTo>
                    <a:cubicBezTo>
                      <a:pt x="221" y="16"/>
                      <a:pt x="222" y="15"/>
                      <a:pt x="220" y="15"/>
                    </a:cubicBezTo>
                    <a:cubicBezTo>
                      <a:pt x="222" y="16"/>
                      <a:pt x="217" y="15"/>
                      <a:pt x="216" y="15"/>
                    </a:cubicBezTo>
                    <a:cubicBezTo>
                      <a:pt x="212" y="13"/>
                      <a:pt x="206" y="13"/>
                      <a:pt x="202" y="13"/>
                    </a:cubicBezTo>
                    <a:cubicBezTo>
                      <a:pt x="202" y="13"/>
                      <a:pt x="202" y="13"/>
                      <a:pt x="202" y="13"/>
                    </a:cubicBezTo>
                    <a:cubicBezTo>
                      <a:pt x="198" y="14"/>
                      <a:pt x="193" y="12"/>
                      <a:pt x="188" y="12"/>
                    </a:cubicBezTo>
                    <a:cubicBezTo>
                      <a:pt x="188" y="11"/>
                      <a:pt x="187" y="11"/>
                      <a:pt x="185" y="11"/>
                    </a:cubicBezTo>
                    <a:cubicBezTo>
                      <a:pt x="183" y="12"/>
                      <a:pt x="181" y="12"/>
                      <a:pt x="177" y="13"/>
                    </a:cubicBezTo>
                    <a:cubicBezTo>
                      <a:pt x="175" y="14"/>
                      <a:pt x="170" y="14"/>
                      <a:pt x="167" y="15"/>
                    </a:cubicBezTo>
                    <a:cubicBezTo>
                      <a:pt x="157" y="19"/>
                      <a:pt x="147" y="23"/>
                      <a:pt x="138" y="30"/>
                    </a:cubicBezTo>
                    <a:cubicBezTo>
                      <a:pt x="137" y="30"/>
                      <a:pt x="137" y="30"/>
                      <a:pt x="137" y="30"/>
                    </a:cubicBezTo>
                    <a:cubicBezTo>
                      <a:pt x="129" y="37"/>
                      <a:pt x="117" y="44"/>
                      <a:pt x="110" y="51"/>
                    </a:cubicBezTo>
                    <a:cubicBezTo>
                      <a:pt x="110" y="49"/>
                      <a:pt x="110" y="49"/>
                      <a:pt x="110" y="49"/>
                    </a:cubicBezTo>
                    <a:cubicBezTo>
                      <a:pt x="108" y="51"/>
                      <a:pt x="105" y="54"/>
                      <a:pt x="107" y="55"/>
                    </a:cubicBezTo>
                    <a:cubicBezTo>
                      <a:pt x="104" y="56"/>
                      <a:pt x="102" y="60"/>
                      <a:pt x="100" y="61"/>
                    </a:cubicBezTo>
                    <a:cubicBezTo>
                      <a:pt x="97" y="63"/>
                      <a:pt x="98" y="64"/>
                      <a:pt x="96" y="66"/>
                    </a:cubicBezTo>
                    <a:cubicBezTo>
                      <a:pt x="92" y="70"/>
                      <a:pt x="91" y="72"/>
                      <a:pt x="87" y="76"/>
                    </a:cubicBezTo>
                    <a:cubicBezTo>
                      <a:pt x="88" y="75"/>
                      <a:pt x="88" y="75"/>
                      <a:pt x="88" y="75"/>
                    </a:cubicBezTo>
                    <a:cubicBezTo>
                      <a:pt x="88" y="75"/>
                      <a:pt x="88" y="74"/>
                      <a:pt x="87" y="75"/>
                    </a:cubicBezTo>
                    <a:cubicBezTo>
                      <a:pt x="86" y="77"/>
                      <a:pt x="82" y="81"/>
                      <a:pt x="85" y="81"/>
                    </a:cubicBezTo>
                    <a:cubicBezTo>
                      <a:pt x="81" y="85"/>
                      <a:pt x="79" y="93"/>
                      <a:pt x="76" y="97"/>
                    </a:cubicBezTo>
                    <a:cubicBezTo>
                      <a:pt x="76" y="97"/>
                      <a:pt x="76" y="98"/>
                      <a:pt x="76" y="99"/>
                    </a:cubicBezTo>
                    <a:cubicBezTo>
                      <a:pt x="74" y="104"/>
                      <a:pt x="72" y="109"/>
                      <a:pt x="73" y="113"/>
                    </a:cubicBezTo>
                    <a:cubicBezTo>
                      <a:pt x="72" y="113"/>
                      <a:pt x="72" y="111"/>
                      <a:pt x="72" y="113"/>
                    </a:cubicBezTo>
                    <a:cubicBezTo>
                      <a:pt x="72" y="115"/>
                      <a:pt x="72" y="113"/>
                      <a:pt x="72" y="115"/>
                    </a:cubicBezTo>
                    <a:cubicBezTo>
                      <a:pt x="73" y="120"/>
                      <a:pt x="73" y="120"/>
                      <a:pt x="73" y="120"/>
                    </a:cubicBezTo>
                    <a:cubicBezTo>
                      <a:pt x="73" y="123"/>
                      <a:pt x="73" y="123"/>
                      <a:pt x="73" y="123"/>
                    </a:cubicBezTo>
                    <a:cubicBezTo>
                      <a:pt x="73" y="124"/>
                      <a:pt x="73" y="124"/>
                      <a:pt x="73" y="124"/>
                    </a:cubicBezTo>
                    <a:cubicBezTo>
                      <a:pt x="73" y="125"/>
                      <a:pt x="73" y="125"/>
                      <a:pt x="73" y="125"/>
                    </a:cubicBezTo>
                    <a:cubicBezTo>
                      <a:pt x="62" y="132"/>
                      <a:pt x="62" y="132"/>
                      <a:pt x="62" y="132"/>
                    </a:cubicBezTo>
                    <a:cubicBezTo>
                      <a:pt x="61" y="131"/>
                      <a:pt x="60" y="130"/>
                      <a:pt x="58" y="129"/>
                    </a:cubicBezTo>
                    <a:cubicBezTo>
                      <a:pt x="56" y="127"/>
                      <a:pt x="55" y="127"/>
                      <a:pt x="53" y="126"/>
                    </a:cubicBezTo>
                    <a:cubicBezTo>
                      <a:pt x="47" y="124"/>
                      <a:pt x="41" y="123"/>
                      <a:pt x="36" y="124"/>
                    </a:cubicBezTo>
                    <a:cubicBezTo>
                      <a:pt x="30" y="125"/>
                      <a:pt x="25" y="128"/>
                      <a:pt x="21" y="132"/>
                    </a:cubicBezTo>
                    <a:cubicBezTo>
                      <a:pt x="20" y="132"/>
                      <a:pt x="20" y="132"/>
                      <a:pt x="20" y="132"/>
                    </a:cubicBezTo>
                    <a:cubicBezTo>
                      <a:pt x="19" y="134"/>
                      <a:pt x="18" y="135"/>
                      <a:pt x="16" y="137"/>
                    </a:cubicBezTo>
                    <a:cubicBezTo>
                      <a:pt x="14" y="139"/>
                      <a:pt x="13" y="141"/>
                      <a:pt x="13" y="143"/>
                    </a:cubicBezTo>
                    <a:cubicBezTo>
                      <a:pt x="13" y="142"/>
                      <a:pt x="12" y="143"/>
                      <a:pt x="12" y="143"/>
                    </a:cubicBezTo>
                    <a:cubicBezTo>
                      <a:pt x="12" y="143"/>
                      <a:pt x="12" y="143"/>
                      <a:pt x="12" y="143"/>
                    </a:cubicBezTo>
                    <a:cubicBezTo>
                      <a:pt x="12" y="144"/>
                      <a:pt x="12" y="144"/>
                      <a:pt x="11" y="144"/>
                    </a:cubicBezTo>
                    <a:cubicBezTo>
                      <a:pt x="11" y="145"/>
                      <a:pt x="11" y="146"/>
                      <a:pt x="11" y="148"/>
                    </a:cubicBezTo>
                    <a:cubicBezTo>
                      <a:pt x="11" y="150"/>
                      <a:pt x="12" y="153"/>
                      <a:pt x="13" y="154"/>
                    </a:cubicBezTo>
                    <a:cubicBezTo>
                      <a:pt x="13" y="154"/>
                      <a:pt x="13" y="154"/>
                      <a:pt x="13" y="153"/>
                    </a:cubicBezTo>
                    <a:cubicBezTo>
                      <a:pt x="14" y="158"/>
                      <a:pt x="17" y="161"/>
                      <a:pt x="19" y="166"/>
                    </a:cubicBezTo>
                    <a:cubicBezTo>
                      <a:pt x="19" y="166"/>
                      <a:pt x="18" y="165"/>
                      <a:pt x="18" y="165"/>
                    </a:cubicBezTo>
                    <a:cubicBezTo>
                      <a:pt x="18" y="167"/>
                      <a:pt x="22" y="168"/>
                      <a:pt x="21" y="170"/>
                    </a:cubicBezTo>
                    <a:cubicBezTo>
                      <a:pt x="22" y="171"/>
                      <a:pt x="23" y="170"/>
                      <a:pt x="22" y="169"/>
                    </a:cubicBezTo>
                    <a:cubicBezTo>
                      <a:pt x="29" y="179"/>
                      <a:pt x="39" y="187"/>
                      <a:pt x="50" y="194"/>
                    </a:cubicBezTo>
                    <a:cubicBezTo>
                      <a:pt x="56" y="200"/>
                      <a:pt x="48" y="197"/>
                      <a:pt x="55" y="200"/>
                    </a:cubicBezTo>
                    <a:cubicBezTo>
                      <a:pt x="55" y="200"/>
                      <a:pt x="56" y="199"/>
                      <a:pt x="55" y="200"/>
                    </a:cubicBezTo>
                    <a:cubicBezTo>
                      <a:pt x="58" y="201"/>
                      <a:pt x="58" y="204"/>
                      <a:pt x="60" y="204"/>
                    </a:cubicBezTo>
                    <a:cubicBezTo>
                      <a:pt x="60" y="203"/>
                      <a:pt x="61" y="204"/>
                      <a:pt x="62" y="204"/>
                    </a:cubicBezTo>
                    <a:cubicBezTo>
                      <a:pt x="66" y="207"/>
                      <a:pt x="67" y="209"/>
                      <a:pt x="71" y="210"/>
                    </a:cubicBezTo>
                    <a:cubicBezTo>
                      <a:pt x="70" y="210"/>
                      <a:pt x="70" y="210"/>
                      <a:pt x="70" y="210"/>
                    </a:cubicBezTo>
                    <a:cubicBezTo>
                      <a:pt x="76" y="211"/>
                      <a:pt x="80" y="215"/>
                      <a:pt x="85" y="214"/>
                    </a:cubicBezTo>
                    <a:cubicBezTo>
                      <a:pt x="98" y="219"/>
                      <a:pt x="111" y="222"/>
                      <a:pt x="124" y="221"/>
                    </a:cubicBezTo>
                    <a:cubicBezTo>
                      <a:pt x="130" y="221"/>
                      <a:pt x="136" y="220"/>
                      <a:pt x="141" y="217"/>
                    </a:cubicBezTo>
                    <a:cubicBezTo>
                      <a:pt x="141" y="217"/>
                      <a:pt x="142" y="216"/>
                      <a:pt x="143" y="216"/>
                    </a:cubicBezTo>
                    <a:cubicBezTo>
                      <a:pt x="145" y="215"/>
                      <a:pt x="145" y="215"/>
                      <a:pt x="145" y="215"/>
                    </a:cubicBezTo>
                    <a:cubicBezTo>
                      <a:pt x="146" y="214"/>
                      <a:pt x="148" y="213"/>
                      <a:pt x="150" y="212"/>
                    </a:cubicBezTo>
                    <a:cubicBezTo>
                      <a:pt x="154" y="210"/>
                      <a:pt x="157" y="209"/>
                      <a:pt x="161" y="208"/>
                    </a:cubicBezTo>
                    <a:cubicBezTo>
                      <a:pt x="176" y="204"/>
                      <a:pt x="191" y="204"/>
                      <a:pt x="205" y="205"/>
                    </a:cubicBezTo>
                    <a:cubicBezTo>
                      <a:pt x="219" y="206"/>
                      <a:pt x="233" y="209"/>
                      <a:pt x="247" y="211"/>
                    </a:cubicBezTo>
                    <a:cubicBezTo>
                      <a:pt x="253" y="214"/>
                      <a:pt x="254" y="214"/>
                      <a:pt x="261" y="215"/>
                    </a:cubicBezTo>
                    <a:cubicBezTo>
                      <a:pt x="261" y="215"/>
                      <a:pt x="260" y="215"/>
                      <a:pt x="261" y="215"/>
                    </a:cubicBezTo>
                    <a:cubicBezTo>
                      <a:pt x="261" y="214"/>
                      <a:pt x="266" y="216"/>
                      <a:pt x="266" y="215"/>
                    </a:cubicBezTo>
                    <a:cubicBezTo>
                      <a:pt x="277" y="216"/>
                      <a:pt x="286" y="217"/>
                      <a:pt x="296" y="216"/>
                    </a:cubicBezTo>
                    <a:cubicBezTo>
                      <a:pt x="294" y="216"/>
                      <a:pt x="293" y="217"/>
                      <a:pt x="295" y="217"/>
                    </a:cubicBezTo>
                    <a:cubicBezTo>
                      <a:pt x="297" y="216"/>
                      <a:pt x="297" y="216"/>
                      <a:pt x="297" y="216"/>
                    </a:cubicBezTo>
                    <a:cubicBezTo>
                      <a:pt x="297" y="217"/>
                      <a:pt x="297" y="217"/>
                      <a:pt x="297" y="217"/>
                    </a:cubicBezTo>
                    <a:cubicBezTo>
                      <a:pt x="299" y="216"/>
                      <a:pt x="300" y="216"/>
                      <a:pt x="299" y="215"/>
                    </a:cubicBezTo>
                    <a:cubicBezTo>
                      <a:pt x="304" y="214"/>
                      <a:pt x="310" y="213"/>
                      <a:pt x="314" y="210"/>
                    </a:cubicBezTo>
                    <a:cubicBezTo>
                      <a:pt x="316" y="209"/>
                      <a:pt x="317" y="207"/>
                      <a:pt x="319" y="205"/>
                    </a:cubicBezTo>
                    <a:cubicBezTo>
                      <a:pt x="320" y="204"/>
                      <a:pt x="321" y="202"/>
                      <a:pt x="323" y="199"/>
                    </a:cubicBezTo>
                    <a:cubicBezTo>
                      <a:pt x="328" y="188"/>
                      <a:pt x="330" y="175"/>
                      <a:pt x="329" y="163"/>
                    </a:cubicBezTo>
                    <a:cubicBezTo>
                      <a:pt x="330" y="157"/>
                      <a:pt x="329" y="148"/>
                      <a:pt x="327" y="142"/>
                    </a:cubicBezTo>
                    <a:cubicBezTo>
                      <a:pt x="327" y="132"/>
                      <a:pt x="325" y="123"/>
                      <a:pt x="323" y="114"/>
                    </a:cubicBezTo>
                    <a:cubicBezTo>
                      <a:pt x="321" y="105"/>
                      <a:pt x="318" y="96"/>
                      <a:pt x="313" y="87"/>
                    </a:cubicBezTo>
                    <a:cubicBezTo>
                      <a:pt x="313" y="87"/>
                      <a:pt x="317" y="88"/>
                      <a:pt x="321" y="95"/>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9" name="Freeform 30"/>
              <p:cNvSpPr>
                <a:spLocks/>
              </p:cNvSpPr>
              <p:nvPr/>
            </p:nvSpPr>
            <p:spPr bwMode="auto">
              <a:xfrm>
                <a:off x="3774" y="2547"/>
                <a:ext cx="5" cy="8"/>
              </a:xfrm>
              <a:custGeom>
                <a:avLst/>
                <a:gdLst>
                  <a:gd name="T0" fmla="*/ 3 w 2"/>
                  <a:gd name="T1" fmla="*/ 8 h 3"/>
                  <a:gd name="T2" fmla="*/ 5 w 2"/>
                  <a:gd name="T3" fmla="*/ 3 h 3"/>
                  <a:gd name="T4" fmla="*/ 3 w 2"/>
                  <a:gd name="T5" fmla="*/ 8 h 3"/>
                  <a:gd name="T6" fmla="*/ 0 60000 65536"/>
                  <a:gd name="T7" fmla="*/ 0 60000 65536"/>
                  <a:gd name="T8" fmla="*/ 0 60000 65536"/>
                </a:gdLst>
                <a:ahLst/>
                <a:cxnLst>
                  <a:cxn ang="T6">
                    <a:pos x="T0" y="T1"/>
                  </a:cxn>
                  <a:cxn ang="T7">
                    <a:pos x="T2" y="T3"/>
                  </a:cxn>
                  <a:cxn ang="T8">
                    <a:pos x="T4" y="T5"/>
                  </a:cxn>
                </a:cxnLst>
                <a:rect l="0" t="0" r="r" b="b"/>
                <a:pathLst>
                  <a:path w="2" h="3">
                    <a:moveTo>
                      <a:pt x="1" y="3"/>
                    </a:moveTo>
                    <a:cubicBezTo>
                      <a:pt x="1" y="2"/>
                      <a:pt x="0" y="0"/>
                      <a:pt x="2" y="1"/>
                    </a:cubicBezTo>
                    <a:cubicBezTo>
                      <a:pt x="2" y="2"/>
                      <a:pt x="2"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0" name="Freeform 31"/>
              <p:cNvSpPr>
                <a:spLocks/>
              </p:cNvSpPr>
              <p:nvPr/>
            </p:nvSpPr>
            <p:spPr bwMode="auto">
              <a:xfrm>
                <a:off x="3677" y="2441"/>
                <a:ext cx="4" cy="2"/>
              </a:xfrm>
              <a:custGeom>
                <a:avLst/>
                <a:gdLst>
                  <a:gd name="T0" fmla="*/ 2 w 2"/>
                  <a:gd name="T1" fmla="*/ 2 h 1"/>
                  <a:gd name="T2" fmla="*/ 0 w 2"/>
                  <a:gd name="T3" fmla="*/ 0 h 1"/>
                  <a:gd name="T4" fmla="*/ 4 w 2"/>
                  <a:gd name="T5" fmla="*/ 2 h 1"/>
                  <a:gd name="T6" fmla="*/ 2 w 2"/>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1" y="1"/>
                    </a:moveTo>
                    <a:cubicBezTo>
                      <a:pt x="0" y="1"/>
                      <a:pt x="0" y="0"/>
                      <a:pt x="0" y="0"/>
                    </a:cubicBezTo>
                    <a:cubicBezTo>
                      <a:pt x="1" y="1"/>
                      <a:pt x="1" y="1"/>
                      <a:pt x="2"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1" name="Freeform 32"/>
              <p:cNvSpPr>
                <a:spLocks/>
              </p:cNvSpPr>
              <p:nvPr/>
            </p:nvSpPr>
            <p:spPr bwMode="auto">
              <a:xfrm>
                <a:off x="3646" y="2419"/>
                <a:ext cx="14" cy="8"/>
              </a:xfrm>
              <a:custGeom>
                <a:avLst/>
                <a:gdLst>
                  <a:gd name="T0" fmla="*/ 0 w 6"/>
                  <a:gd name="T1" fmla="*/ 3 h 3"/>
                  <a:gd name="T2" fmla="*/ 14 w 6"/>
                  <a:gd name="T3" fmla="*/ 8 h 3"/>
                  <a:gd name="T4" fmla="*/ 0 w 6"/>
                  <a:gd name="T5" fmla="*/ 3 h 3"/>
                  <a:gd name="T6" fmla="*/ 0 60000 65536"/>
                  <a:gd name="T7" fmla="*/ 0 60000 65536"/>
                  <a:gd name="T8" fmla="*/ 0 60000 65536"/>
                </a:gdLst>
                <a:ahLst/>
                <a:cxnLst>
                  <a:cxn ang="T6">
                    <a:pos x="T0" y="T1"/>
                  </a:cxn>
                  <a:cxn ang="T7">
                    <a:pos x="T2" y="T3"/>
                  </a:cxn>
                  <a:cxn ang="T8">
                    <a:pos x="T4" y="T5"/>
                  </a:cxn>
                </a:cxnLst>
                <a:rect l="0" t="0" r="r" b="b"/>
                <a:pathLst>
                  <a:path w="6" h="3">
                    <a:moveTo>
                      <a:pt x="0" y="1"/>
                    </a:moveTo>
                    <a:cubicBezTo>
                      <a:pt x="1" y="0"/>
                      <a:pt x="4" y="2"/>
                      <a:pt x="6" y="3"/>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2" name="Freeform 33"/>
              <p:cNvSpPr>
                <a:spLocks/>
              </p:cNvSpPr>
              <p:nvPr/>
            </p:nvSpPr>
            <p:spPr bwMode="auto">
              <a:xfrm>
                <a:off x="3615" y="2396"/>
                <a:ext cx="5" cy="2"/>
              </a:xfrm>
              <a:custGeom>
                <a:avLst/>
                <a:gdLst>
                  <a:gd name="T0" fmla="*/ 3 w 2"/>
                  <a:gd name="T1" fmla="*/ 2 h 1"/>
                  <a:gd name="T2" fmla="*/ 5 w 2"/>
                  <a:gd name="T3" fmla="*/ 2 h 1"/>
                  <a:gd name="T4" fmla="*/ 3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0" y="0"/>
                      <a:pt x="0" y="0"/>
                      <a:pt x="2" y="1"/>
                    </a:cubicBezTo>
                    <a:cubicBezTo>
                      <a:pt x="2"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3" name="Freeform 34"/>
              <p:cNvSpPr>
                <a:spLocks/>
              </p:cNvSpPr>
              <p:nvPr/>
            </p:nvSpPr>
            <p:spPr bwMode="auto">
              <a:xfrm>
                <a:off x="3608" y="2396"/>
                <a:ext cx="7" cy="5"/>
              </a:xfrm>
              <a:custGeom>
                <a:avLst/>
                <a:gdLst>
                  <a:gd name="T0" fmla="*/ 5 w 3"/>
                  <a:gd name="T1" fmla="*/ 5 h 2"/>
                  <a:gd name="T2" fmla="*/ 0 w 3"/>
                  <a:gd name="T3" fmla="*/ 0 h 2"/>
                  <a:gd name="T4" fmla="*/ 5 w 3"/>
                  <a:gd name="T5" fmla="*/ 5 h 2"/>
                  <a:gd name="T6" fmla="*/ 0 60000 65536"/>
                  <a:gd name="T7" fmla="*/ 0 60000 65536"/>
                  <a:gd name="T8" fmla="*/ 0 60000 65536"/>
                </a:gdLst>
                <a:ahLst/>
                <a:cxnLst>
                  <a:cxn ang="T6">
                    <a:pos x="T0" y="T1"/>
                  </a:cxn>
                  <a:cxn ang="T7">
                    <a:pos x="T2" y="T3"/>
                  </a:cxn>
                  <a:cxn ang="T8">
                    <a:pos x="T4" y="T5"/>
                  </a:cxn>
                </a:cxnLst>
                <a:rect l="0" t="0" r="r" b="b"/>
                <a:pathLst>
                  <a:path w="3" h="2">
                    <a:moveTo>
                      <a:pt x="2" y="2"/>
                    </a:moveTo>
                    <a:cubicBezTo>
                      <a:pt x="1" y="1"/>
                      <a:pt x="1" y="1"/>
                      <a:pt x="0" y="0"/>
                    </a:cubicBezTo>
                    <a:cubicBezTo>
                      <a:pt x="0" y="1"/>
                      <a:pt x="3" y="1"/>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4" name="Freeform 35"/>
              <p:cNvSpPr>
                <a:spLocks/>
              </p:cNvSpPr>
              <p:nvPr/>
            </p:nvSpPr>
            <p:spPr bwMode="auto">
              <a:xfrm>
                <a:off x="3530" y="2367"/>
                <a:ext cx="12" cy="3"/>
              </a:xfrm>
              <a:custGeom>
                <a:avLst/>
                <a:gdLst>
                  <a:gd name="T0" fmla="*/ 10 w 5"/>
                  <a:gd name="T1" fmla="*/ 3 h 1"/>
                  <a:gd name="T2" fmla="*/ 0 w 5"/>
                  <a:gd name="T3" fmla="*/ 0 h 1"/>
                  <a:gd name="T4" fmla="*/ 10 w 5"/>
                  <a:gd name="T5" fmla="*/ 3 h 1"/>
                  <a:gd name="T6" fmla="*/ 0 60000 65536"/>
                  <a:gd name="T7" fmla="*/ 0 60000 65536"/>
                  <a:gd name="T8" fmla="*/ 0 60000 65536"/>
                </a:gdLst>
                <a:ahLst/>
                <a:cxnLst>
                  <a:cxn ang="T6">
                    <a:pos x="T0" y="T1"/>
                  </a:cxn>
                  <a:cxn ang="T7">
                    <a:pos x="T2" y="T3"/>
                  </a:cxn>
                  <a:cxn ang="T8">
                    <a:pos x="T4" y="T5"/>
                  </a:cxn>
                </a:cxnLst>
                <a:rect l="0" t="0" r="r" b="b"/>
                <a:pathLst>
                  <a:path w="5" h="1">
                    <a:moveTo>
                      <a:pt x="4" y="1"/>
                    </a:moveTo>
                    <a:cubicBezTo>
                      <a:pt x="3" y="1"/>
                      <a:pt x="1" y="1"/>
                      <a:pt x="0" y="0"/>
                    </a:cubicBezTo>
                    <a:cubicBezTo>
                      <a:pt x="1" y="1"/>
                      <a:pt x="5" y="0"/>
                      <a:pt x="4"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5" name="Freeform 36"/>
              <p:cNvSpPr>
                <a:spLocks/>
              </p:cNvSpPr>
              <p:nvPr/>
            </p:nvSpPr>
            <p:spPr bwMode="auto">
              <a:xfrm>
                <a:off x="3494" y="2365"/>
                <a:ext cx="7" cy="2"/>
              </a:xfrm>
              <a:custGeom>
                <a:avLst/>
                <a:gdLst>
                  <a:gd name="T0" fmla="*/ 7 w 3"/>
                  <a:gd name="T1" fmla="*/ 2 h 1"/>
                  <a:gd name="T2" fmla="*/ 2 w 3"/>
                  <a:gd name="T3" fmla="*/ 2 h 1"/>
                  <a:gd name="T4" fmla="*/ 5 w 3"/>
                  <a:gd name="T5" fmla="*/ 0 h 1"/>
                  <a:gd name="T6" fmla="*/ 7 w 3"/>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
                    <a:moveTo>
                      <a:pt x="3" y="1"/>
                    </a:moveTo>
                    <a:cubicBezTo>
                      <a:pt x="2" y="1"/>
                      <a:pt x="2" y="0"/>
                      <a:pt x="1" y="1"/>
                    </a:cubicBezTo>
                    <a:cubicBezTo>
                      <a:pt x="0" y="0"/>
                      <a:pt x="1" y="0"/>
                      <a:pt x="2" y="0"/>
                    </a:cubicBezTo>
                    <a:lnTo>
                      <a:pt x="3"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6" name="Freeform 37"/>
              <p:cNvSpPr>
                <a:spLocks/>
              </p:cNvSpPr>
              <p:nvPr/>
            </p:nvSpPr>
            <p:spPr bwMode="auto">
              <a:xfrm>
                <a:off x="3037" y="2711"/>
                <a:ext cx="2" cy="5"/>
              </a:xfrm>
              <a:custGeom>
                <a:avLst/>
                <a:gdLst>
                  <a:gd name="T0" fmla="*/ 2 w 1"/>
                  <a:gd name="T1" fmla="*/ 5 h 2"/>
                  <a:gd name="T2" fmla="*/ 0 w 1"/>
                  <a:gd name="T3" fmla="*/ 0 h 2"/>
                  <a:gd name="T4" fmla="*/ 2 w 1"/>
                  <a:gd name="T5" fmla="*/ 0 h 2"/>
                  <a:gd name="T6" fmla="*/ 2 w 1"/>
                  <a:gd name="T7" fmla="*/ 5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1" y="2"/>
                    </a:moveTo>
                    <a:cubicBezTo>
                      <a:pt x="1" y="1"/>
                      <a:pt x="0" y="1"/>
                      <a:pt x="0" y="0"/>
                    </a:cubicBezTo>
                    <a:cubicBezTo>
                      <a:pt x="1" y="0"/>
                      <a:pt x="1" y="0"/>
                      <a:pt x="1" y="0"/>
                    </a:cubicBezTo>
                    <a:cubicBezTo>
                      <a:pt x="1" y="1"/>
                      <a:pt x="1" y="1"/>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7" name="Freeform 38"/>
              <p:cNvSpPr>
                <a:spLocks/>
              </p:cNvSpPr>
              <p:nvPr/>
            </p:nvSpPr>
            <p:spPr bwMode="auto">
              <a:xfrm>
                <a:off x="3253" y="2903"/>
                <a:ext cx="7" cy="2"/>
              </a:xfrm>
              <a:custGeom>
                <a:avLst/>
                <a:gdLst>
                  <a:gd name="T0" fmla="*/ 2 w 3"/>
                  <a:gd name="T1" fmla="*/ 0 h 1"/>
                  <a:gd name="T2" fmla="*/ 5 w 3"/>
                  <a:gd name="T3" fmla="*/ 2 h 1"/>
                  <a:gd name="T4" fmla="*/ 2 w 3"/>
                  <a:gd name="T5" fmla="*/ 0 h 1"/>
                  <a:gd name="T6" fmla="*/ 0 60000 65536"/>
                  <a:gd name="T7" fmla="*/ 0 60000 65536"/>
                  <a:gd name="T8" fmla="*/ 0 60000 65536"/>
                </a:gdLst>
                <a:ahLst/>
                <a:cxnLst>
                  <a:cxn ang="T6">
                    <a:pos x="T0" y="T1"/>
                  </a:cxn>
                  <a:cxn ang="T7">
                    <a:pos x="T2" y="T3"/>
                  </a:cxn>
                  <a:cxn ang="T8">
                    <a:pos x="T4" y="T5"/>
                  </a:cxn>
                </a:cxnLst>
                <a:rect l="0" t="0" r="r" b="b"/>
                <a:pathLst>
                  <a:path w="3" h="1">
                    <a:moveTo>
                      <a:pt x="1" y="0"/>
                    </a:moveTo>
                    <a:cubicBezTo>
                      <a:pt x="2" y="1"/>
                      <a:pt x="2" y="1"/>
                      <a:pt x="2" y="1"/>
                    </a:cubicBezTo>
                    <a:cubicBezTo>
                      <a:pt x="0" y="1"/>
                      <a:pt x="3"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8" name="Freeform 39"/>
              <p:cNvSpPr>
                <a:spLocks/>
              </p:cNvSpPr>
              <p:nvPr/>
            </p:nvSpPr>
            <p:spPr bwMode="auto">
              <a:xfrm>
                <a:off x="3404" y="2882"/>
                <a:ext cx="3" cy="2"/>
              </a:xfrm>
              <a:custGeom>
                <a:avLst/>
                <a:gdLst>
                  <a:gd name="T0" fmla="*/ 3 w 3"/>
                  <a:gd name="T1" fmla="*/ 2 h 2"/>
                  <a:gd name="T2" fmla="*/ 0 w 3"/>
                  <a:gd name="T3" fmla="*/ 2 h 2"/>
                  <a:gd name="T4" fmla="*/ 0 w 3"/>
                  <a:gd name="T5" fmla="*/ 0 h 2"/>
                  <a:gd name="T6" fmla="*/ 3 w 3"/>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2"/>
                    </a:moveTo>
                    <a:lnTo>
                      <a:pt x="0" y="2"/>
                    </a:lnTo>
                    <a:lnTo>
                      <a:pt x="0" y="0"/>
                    </a:lnTo>
                    <a:lnTo>
                      <a:pt x="3"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9" name="Freeform 40"/>
              <p:cNvSpPr>
                <a:spLocks/>
              </p:cNvSpPr>
              <p:nvPr/>
            </p:nvSpPr>
            <p:spPr bwMode="auto">
              <a:xfrm>
                <a:off x="3027" y="1355"/>
                <a:ext cx="1543" cy="1851"/>
              </a:xfrm>
              <a:custGeom>
                <a:avLst/>
                <a:gdLst>
                  <a:gd name="T0" fmla="*/ 654 w 651"/>
                  <a:gd name="T1" fmla="*/ 1789 h 781"/>
                  <a:gd name="T2" fmla="*/ 303 w 651"/>
                  <a:gd name="T3" fmla="*/ 1524 h 781"/>
                  <a:gd name="T4" fmla="*/ 159 w 651"/>
                  <a:gd name="T5" fmla="*/ 1493 h 781"/>
                  <a:gd name="T6" fmla="*/ 47 w 651"/>
                  <a:gd name="T7" fmla="*/ 1304 h 781"/>
                  <a:gd name="T8" fmla="*/ 168 w 651"/>
                  <a:gd name="T9" fmla="*/ 1277 h 781"/>
                  <a:gd name="T10" fmla="*/ 268 w 651"/>
                  <a:gd name="T11" fmla="*/ 1043 h 781"/>
                  <a:gd name="T12" fmla="*/ 185 w 651"/>
                  <a:gd name="T13" fmla="*/ 941 h 781"/>
                  <a:gd name="T14" fmla="*/ 320 w 651"/>
                  <a:gd name="T15" fmla="*/ 796 h 781"/>
                  <a:gd name="T16" fmla="*/ 438 w 651"/>
                  <a:gd name="T17" fmla="*/ 697 h 781"/>
                  <a:gd name="T18" fmla="*/ 370 w 651"/>
                  <a:gd name="T19" fmla="*/ 446 h 781"/>
                  <a:gd name="T20" fmla="*/ 448 w 651"/>
                  <a:gd name="T21" fmla="*/ 310 h 781"/>
                  <a:gd name="T22" fmla="*/ 438 w 651"/>
                  <a:gd name="T23" fmla="*/ 95 h 781"/>
                  <a:gd name="T24" fmla="*/ 619 w 651"/>
                  <a:gd name="T25" fmla="*/ 130 h 781"/>
                  <a:gd name="T26" fmla="*/ 922 w 651"/>
                  <a:gd name="T27" fmla="*/ 50 h 781"/>
                  <a:gd name="T28" fmla="*/ 1197 w 651"/>
                  <a:gd name="T29" fmla="*/ 168 h 781"/>
                  <a:gd name="T30" fmla="*/ 1372 w 651"/>
                  <a:gd name="T31" fmla="*/ 156 h 781"/>
                  <a:gd name="T32" fmla="*/ 1363 w 651"/>
                  <a:gd name="T33" fmla="*/ 346 h 781"/>
                  <a:gd name="T34" fmla="*/ 1427 w 651"/>
                  <a:gd name="T35" fmla="*/ 521 h 781"/>
                  <a:gd name="T36" fmla="*/ 1358 w 651"/>
                  <a:gd name="T37" fmla="*/ 730 h 781"/>
                  <a:gd name="T38" fmla="*/ 1534 w 651"/>
                  <a:gd name="T39" fmla="*/ 939 h 781"/>
                  <a:gd name="T40" fmla="*/ 1439 w 651"/>
                  <a:gd name="T41" fmla="*/ 1187 h 781"/>
                  <a:gd name="T42" fmla="*/ 1434 w 651"/>
                  <a:gd name="T43" fmla="*/ 1332 h 781"/>
                  <a:gd name="T44" fmla="*/ 1346 w 651"/>
                  <a:gd name="T45" fmla="*/ 1510 h 781"/>
                  <a:gd name="T46" fmla="*/ 1398 w 651"/>
                  <a:gd name="T47" fmla="*/ 1619 h 781"/>
                  <a:gd name="T48" fmla="*/ 1223 w 651"/>
                  <a:gd name="T49" fmla="*/ 1645 h 781"/>
                  <a:gd name="T50" fmla="*/ 1031 w 651"/>
                  <a:gd name="T51" fmla="*/ 1735 h 781"/>
                  <a:gd name="T52" fmla="*/ 846 w 651"/>
                  <a:gd name="T53" fmla="*/ 1725 h 781"/>
                  <a:gd name="T54" fmla="*/ 654 w 651"/>
                  <a:gd name="T55" fmla="*/ 1789 h 78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51" h="781">
                    <a:moveTo>
                      <a:pt x="276" y="755"/>
                    </a:moveTo>
                    <a:cubicBezTo>
                      <a:pt x="237" y="737"/>
                      <a:pt x="128" y="643"/>
                      <a:pt x="128" y="643"/>
                    </a:cubicBezTo>
                    <a:cubicBezTo>
                      <a:pt x="132" y="651"/>
                      <a:pt x="98" y="657"/>
                      <a:pt x="67" y="630"/>
                    </a:cubicBezTo>
                    <a:cubicBezTo>
                      <a:pt x="35" y="601"/>
                      <a:pt x="0" y="577"/>
                      <a:pt x="20" y="550"/>
                    </a:cubicBezTo>
                    <a:cubicBezTo>
                      <a:pt x="33" y="533"/>
                      <a:pt x="71" y="559"/>
                      <a:pt x="71" y="539"/>
                    </a:cubicBezTo>
                    <a:cubicBezTo>
                      <a:pt x="71" y="516"/>
                      <a:pt x="84" y="450"/>
                      <a:pt x="113" y="440"/>
                    </a:cubicBezTo>
                    <a:cubicBezTo>
                      <a:pt x="113" y="440"/>
                      <a:pt x="86" y="431"/>
                      <a:pt x="78" y="397"/>
                    </a:cubicBezTo>
                    <a:cubicBezTo>
                      <a:pt x="70" y="360"/>
                      <a:pt x="106" y="353"/>
                      <a:pt x="135" y="336"/>
                    </a:cubicBezTo>
                    <a:cubicBezTo>
                      <a:pt x="165" y="319"/>
                      <a:pt x="185" y="294"/>
                      <a:pt x="185" y="294"/>
                    </a:cubicBezTo>
                    <a:cubicBezTo>
                      <a:pt x="185" y="294"/>
                      <a:pt x="154" y="275"/>
                      <a:pt x="156" y="188"/>
                    </a:cubicBezTo>
                    <a:cubicBezTo>
                      <a:pt x="157" y="138"/>
                      <a:pt x="189" y="131"/>
                      <a:pt x="189" y="131"/>
                    </a:cubicBezTo>
                    <a:cubicBezTo>
                      <a:pt x="189" y="131"/>
                      <a:pt x="116" y="101"/>
                      <a:pt x="185" y="40"/>
                    </a:cubicBezTo>
                    <a:cubicBezTo>
                      <a:pt x="230" y="0"/>
                      <a:pt x="261" y="55"/>
                      <a:pt x="261" y="55"/>
                    </a:cubicBezTo>
                    <a:cubicBezTo>
                      <a:pt x="261" y="55"/>
                      <a:pt x="318" y="10"/>
                      <a:pt x="389" y="21"/>
                    </a:cubicBezTo>
                    <a:cubicBezTo>
                      <a:pt x="471" y="35"/>
                      <a:pt x="505" y="71"/>
                      <a:pt x="505" y="71"/>
                    </a:cubicBezTo>
                    <a:cubicBezTo>
                      <a:pt x="505" y="71"/>
                      <a:pt x="538" y="19"/>
                      <a:pt x="579" y="66"/>
                    </a:cubicBezTo>
                    <a:cubicBezTo>
                      <a:pt x="621" y="114"/>
                      <a:pt x="575" y="146"/>
                      <a:pt x="575" y="146"/>
                    </a:cubicBezTo>
                    <a:cubicBezTo>
                      <a:pt x="575" y="146"/>
                      <a:pt x="595" y="179"/>
                      <a:pt x="602" y="220"/>
                    </a:cubicBezTo>
                    <a:cubicBezTo>
                      <a:pt x="608" y="262"/>
                      <a:pt x="573" y="308"/>
                      <a:pt x="573" y="308"/>
                    </a:cubicBezTo>
                    <a:cubicBezTo>
                      <a:pt x="573" y="308"/>
                      <a:pt x="643" y="357"/>
                      <a:pt x="647" y="396"/>
                    </a:cubicBezTo>
                    <a:cubicBezTo>
                      <a:pt x="651" y="435"/>
                      <a:pt x="641" y="481"/>
                      <a:pt x="607" y="501"/>
                    </a:cubicBezTo>
                    <a:cubicBezTo>
                      <a:pt x="598" y="507"/>
                      <a:pt x="610" y="526"/>
                      <a:pt x="605" y="562"/>
                    </a:cubicBezTo>
                    <a:cubicBezTo>
                      <a:pt x="600" y="603"/>
                      <a:pt x="568" y="637"/>
                      <a:pt x="568" y="637"/>
                    </a:cubicBezTo>
                    <a:cubicBezTo>
                      <a:pt x="568" y="637"/>
                      <a:pt x="605" y="658"/>
                      <a:pt x="590" y="683"/>
                    </a:cubicBezTo>
                    <a:cubicBezTo>
                      <a:pt x="571" y="714"/>
                      <a:pt x="516" y="694"/>
                      <a:pt x="516" y="694"/>
                    </a:cubicBezTo>
                    <a:cubicBezTo>
                      <a:pt x="516" y="694"/>
                      <a:pt x="475" y="730"/>
                      <a:pt x="435" y="732"/>
                    </a:cubicBezTo>
                    <a:cubicBezTo>
                      <a:pt x="395" y="734"/>
                      <a:pt x="357" y="728"/>
                      <a:pt x="357" y="728"/>
                    </a:cubicBezTo>
                    <a:cubicBezTo>
                      <a:pt x="357" y="728"/>
                      <a:pt x="331" y="781"/>
                      <a:pt x="276" y="7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0" name="Freeform 41"/>
              <p:cNvSpPr>
                <a:spLocks/>
              </p:cNvSpPr>
              <p:nvPr/>
            </p:nvSpPr>
            <p:spPr bwMode="auto">
              <a:xfrm>
                <a:off x="3665" y="1889"/>
                <a:ext cx="5" cy="2"/>
              </a:xfrm>
              <a:custGeom>
                <a:avLst/>
                <a:gdLst>
                  <a:gd name="T0" fmla="*/ 3 w 2"/>
                  <a:gd name="T1" fmla="*/ 0 h 1"/>
                  <a:gd name="T2" fmla="*/ 0 w 2"/>
                  <a:gd name="T3" fmla="*/ 2 h 1"/>
                  <a:gd name="T4" fmla="*/ 3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1" y="0"/>
                    </a:moveTo>
                    <a:cubicBezTo>
                      <a:pt x="0" y="1"/>
                      <a:pt x="2" y="0"/>
                      <a:pt x="0" y="1"/>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1" name="Freeform 42"/>
              <p:cNvSpPr>
                <a:spLocks/>
              </p:cNvSpPr>
              <p:nvPr/>
            </p:nvSpPr>
            <p:spPr bwMode="auto">
              <a:xfrm>
                <a:off x="3459" y="1611"/>
                <a:ext cx="301" cy="327"/>
              </a:xfrm>
              <a:custGeom>
                <a:avLst/>
                <a:gdLst>
                  <a:gd name="T0" fmla="*/ 128 w 127"/>
                  <a:gd name="T1" fmla="*/ 318 h 138"/>
                  <a:gd name="T2" fmla="*/ 92 w 127"/>
                  <a:gd name="T3" fmla="*/ 325 h 138"/>
                  <a:gd name="T4" fmla="*/ 47 w 127"/>
                  <a:gd name="T5" fmla="*/ 313 h 138"/>
                  <a:gd name="T6" fmla="*/ 31 w 127"/>
                  <a:gd name="T7" fmla="*/ 301 h 138"/>
                  <a:gd name="T8" fmla="*/ 5 w 127"/>
                  <a:gd name="T9" fmla="*/ 249 h 138"/>
                  <a:gd name="T10" fmla="*/ 5 w 127"/>
                  <a:gd name="T11" fmla="*/ 227 h 138"/>
                  <a:gd name="T12" fmla="*/ 12 w 127"/>
                  <a:gd name="T13" fmla="*/ 197 h 138"/>
                  <a:gd name="T14" fmla="*/ 21 w 127"/>
                  <a:gd name="T15" fmla="*/ 175 h 138"/>
                  <a:gd name="T16" fmla="*/ 26 w 127"/>
                  <a:gd name="T17" fmla="*/ 149 h 138"/>
                  <a:gd name="T18" fmla="*/ 31 w 127"/>
                  <a:gd name="T19" fmla="*/ 135 h 138"/>
                  <a:gd name="T20" fmla="*/ 47 w 127"/>
                  <a:gd name="T21" fmla="*/ 114 h 138"/>
                  <a:gd name="T22" fmla="*/ 66 w 127"/>
                  <a:gd name="T23" fmla="*/ 90 h 138"/>
                  <a:gd name="T24" fmla="*/ 73 w 127"/>
                  <a:gd name="T25" fmla="*/ 83 h 138"/>
                  <a:gd name="T26" fmla="*/ 83 w 127"/>
                  <a:gd name="T27" fmla="*/ 69 h 138"/>
                  <a:gd name="T28" fmla="*/ 104 w 127"/>
                  <a:gd name="T29" fmla="*/ 52 h 138"/>
                  <a:gd name="T30" fmla="*/ 126 w 127"/>
                  <a:gd name="T31" fmla="*/ 36 h 138"/>
                  <a:gd name="T32" fmla="*/ 152 w 127"/>
                  <a:gd name="T33" fmla="*/ 21 h 138"/>
                  <a:gd name="T34" fmla="*/ 168 w 127"/>
                  <a:gd name="T35" fmla="*/ 17 h 138"/>
                  <a:gd name="T36" fmla="*/ 178 w 127"/>
                  <a:gd name="T37" fmla="*/ 9 h 138"/>
                  <a:gd name="T38" fmla="*/ 185 w 127"/>
                  <a:gd name="T39" fmla="*/ 12 h 138"/>
                  <a:gd name="T40" fmla="*/ 199 w 127"/>
                  <a:gd name="T41" fmla="*/ 5 h 138"/>
                  <a:gd name="T42" fmla="*/ 230 w 127"/>
                  <a:gd name="T43" fmla="*/ 2 h 138"/>
                  <a:gd name="T44" fmla="*/ 265 w 127"/>
                  <a:gd name="T45" fmla="*/ 21 h 138"/>
                  <a:gd name="T46" fmla="*/ 277 w 127"/>
                  <a:gd name="T47" fmla="*/ 38 h 138"/>
                  <a:gd name="T48" fmla="*/ 296 w 127"/>
                  <a:gd name="T49" fmla="*/ 81 h 138"/>
                  <a:gd name="T50" fmla="*/ 296 w 127"/>
                  <a:gd name="T51" fmla="*/ 92 h 138"/>
                  <a:gd name="T52" fmla="*/ 292 w 127"/>
                  <a:gd name="T53" fmla="*/ 97 h 138"/>
                  <a:gd name="T54" fmla="*/ 294 w 127"/>
                  <a:gd name="T55" fmla="*/ 114 h 138"/>
                  <a:gd name="T56" fmla="*/ 294 w 127"/>
                  <a:gd name="T57" fmla="*/ 133 h 138"/>
                  <a:gd name="T58" fmla="*/ 296 w 127"/>
                  <a:gd name="T59" fmla="*/ 140 h 138"/>
                  <a:gd name="T60" fmla="*/ 296 w 127"/>
                  <a:gd name="T61" fmla="*/ 154 h 138"/>
                  <a:gd name="T62" fmla="*/ 287 w 127"/>
                  <a:gd name="T63" fmla="*/ 166 h 138"/>
                  <a:gd name="T64" fmla="*/ 282 w 127"/>
                  <a:gd name="T65" fmla="*/ 178 h 138"/>
                  <a:gd name="T66" fmla="*/ 277 w 127"/>
                  <a:gd name="T67" fmla="*/ 185 h 138"/>
                  <a:gd name="T68" fmla="*/ 284 w 127"/>
                  <a:gd name="T69" fmla="*/ 197 h 138"/>
                  <a:gd name="T70" fmla="*/ 275 w 127"/>
                  <a:gd name="T71" fmla="*/ 201 h 138"/>
                  <a:gd name="T72" fmla="*/ 263 w 127"/>
                  <a:gd name="T73" fmla="*/ 201 h 138"/>
                  <a:gd name="T74" fmla="*/ 265 w 127"/>
                  <a:gd name="T75" fmla="*/ 227 h 138"/>
                  <a:gd name="T76" fmla="*/ 242 w 127"/>
                  <a:gd name="T77" fmla="*/ 251 h 138"/>
                  <a:gd name="T78" fmla="*/ 232 w 127"/>
                  <a:gd name="T79" fmla="*/ 258 h 138"/>
                  <a:gd name="T80" fmla="*/ 220 w 127"/>
                  <a:gd name="T81" fmla="*/ 275 h 138"/>
                  <a:gd name="T82" fmla="*/ 220 w 127"/>
                  <a:gd name="T83" fmla="*/ 263 h 138"/>
                  <a:gd name="T84" fmla="*/ 230 w 127"/>
                  <a:gd name="T85" fmla="*/ 254 h 138"/>
                  <a:gd name="T86" fmla="*/ 244 w 127"/>
                  <a:gd name="T87" fmla="*/ 225 h 138"/>
                  <a:gd name="T88" fmla="*/ 263 w 127"/>
                  <a:gd name="T89" fmla="*/ 168 h 138"/>
                  <a:gd name="T90" fmla="*/ 273 w 127"/>
                  <a:gd name="T91" fmla="*/ 121 h 138"/>
                  <a:gd name="T92" fmla="*/ 251 w 127"/>
                  <a:gd name="T93" fmla="*/ 47 h 138"/>
                  <a:gd name="T94" fmla="*/ 239 w 127"/>
                  <a:gd name="T95" fmla="*/ 33 h 138"/>
                  <a:gd name="T96" fmla="*/ 209 w 127"/>
                  <a:gd name="T97" fmla="*/ 28 h 138"/>
                  <a:gd name="T98" fmla="*/ 135 w 127"/>
                  <a:gd name="T99" fmla="*/ 62 h 138"/>
                  <a:gd name="T100" fmla="*/ 109 w 127"/>
                  <a:gd name="T101" fmla="*/ 81 h 138"/>
                  <a:gd name="T102" fmla="*/ 62 w 127"/>
                  <a:gd name="T103" fmla="*/ 123 h 138"/>
                  <a:gd name="T104" fmla="*/ 24 w 127"/>
                  <a:gd name="T105" fmla="*/ 227 h 138"/>
                  <a:gd name="T106" fmla="*/ 66 w 127"/>
                  <a:gd name="T107" fmla="*/ 299 h 138"/>
                  <a:gd name="T108" fmla="*/ 137 w 127"/>
                  <a:gd name="T109" fmla="*/ 306 h 1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7" h="138">
                    <a:moveTo>
                      <a:pt x="84" y="121"/>
                    </a:moveTo>
                    <a:cubicBezTo>
                      <a:pt x="84" y="124"/>
                      <a:pt x="82" y="125"/>
                      <a:pt x="79" y="127"/>
                    </a:cubicBezTo>
                    <a:cubicBezTo>
                      <a:pt x="77" y="128"/>
                      <a:pt x="75" y="129"/>
                      <a:pt x="73" y="131"/>
                    </a:cubicBezTo>
                    <a:cubicBezTo>
                      <a:pt x="72" y="132"/>
                      <a:pt x="72" y="130"/>
                      <a:pt x="71" y="131"/>
                    </a:cubicBezTo>
                    <a:cubicBezTo>
                      <a:pt x="68" y="135"/>
                      <a:pt x="60" y="136"/>
                      <a:pt x="54" y="135"/>
                    </a:cubicBezTo>
                    <a:cubicBezTo>
                      <a:pt x="54" y="134"/>
                      <a:pt x="54" y="134"/>
                      <a:pt x="54" y="134"/>
                    </a:cubicBezTo>
                    <a:cubicBezTo>
                      <a:pt x="53" y="134"/>
                      <a:pt x="52" y="136"/>
                      <a:pt x="51" y="136"/>
                    </a:cubicBezTo>
                    <a:cubicBezTo>
                      <a:pt x="51" y="136"/>
                      <a:pt x="51" y="135"/>
                      <a:pt x="51" y="135"/>
                    </a:cubicBezTo>
                    <a:cubicBezTo>
                      <a:pt x="50" y="136"/>
                      <a:pt x="49" y="136"/>
                      <a:pt x="48" y="136"/>
                    </a:cubicBezTo>
                    <a:cubicBezTo>
                      <a:pt x="48" y="136"/>
                      <a:pt x="48" y="135"/>
                      <a:pt x="47" y="135"/>
                    </a:cubicBezTo>
                    <a:cubicBezTo>
                      <a:pt x="46" y="136"/>
                      <a:pt x="46" y="136"/>
                      <a:pt x="46" y="136"/>
                    </a:cubicBezTo>
                    <a:cubicBezTo>
                      <a:pt x="45" y="138"/>
                      <a:pt x="42" y="136"/>
                      <a:pt x="39" y="137"/>
                    </a:cubicBezTo>
                    <a:cubicBezTo>
                      <a:pt x="39" y="136"/>
                      <a:pt x="40" y="136"/>
                      <a:pt x="40" y="136"/>
                    </a:cubicBezTo>
                    <a:cubicBezTo>
                      <a:pt x="35" y="137"/>
                      <a:pt x="30" y="135"/>
                      <a:pt x="26" y="134"/>
                    </a:cubicBezTo>
                    <a:cubicBezTo>
                      <a:pt x="26" y="134"/>
                      <a:pt x="26" y="133"/>
                      <a:pt x="26" y="133"/>
                    </a:cubicBezTo>
                    <a:cubicBezTo>
                      <a:pt x="26" y="134"/>
                      <a:pt x="24" y="134"/>
                      <a:pt x="23" y="133"/>
                    </a:cubicBezTo>
                    <a:cubicBezTo>
                      <a:pt x="23" y="132"/>
                      <a:pt x="21" y="133"/>
                      <a:pt x="19" y="132"/>
                    </a:cubicBezTo>
                    <a:cubicBezTo>
                      <a:pt x="20" y="132"/>
                      <a:pt x="20" y="132"/>
                      <a:pt x="20" y="132"/>
                    </a:cubicBezTo>
                    <a:cubicBezTo>
                      <a:pt x="18" y="132"/>
                      <a:pt x="19" y="130"/>
                      <a:pt x="17" y="131"/>
                    </a:cubicBezTo>
                    <a:cubicBezTo>
                      <a:pt x="17" y="130"/>
                      <a:pt x="17" y="130"/>
                      <a:pt x="17" y="130"/>
                    </a:cubicBezTo>
                    <a:cubicBezTo>
                      <a:pt x="16" y="131"/>
                      <a:pt x="16" y="128"/>
                      <a:pt x="15" y="128"/>
                    </a:cubicBezTo>
                    <a:cubicBezTo>
                      <a:pt x="15" y="129"/>
                      <a:pt x="15" y="129"/>
                      <a:pt x="15" y="129"/>
                    </a:cubicBezTo>
                    <a:cubicBezTo>
                      <a:pt x="14" y="128"/>
                      <a:pt x="14" y="127"/>
                      <a:pt x="13" y="127"/>
                    </a:cubicBezTo>
                    <a:cubicBezTo>
                      <a:pt x="13" y="127"/>
                      <a:pt x="13" y="127"/>
                      <a:pt x="13" y="127"/>
                    </a:cubicBezTo>
                    <a:cubicBezTo>
                      <a:pt x="12" y="126"/>
                      <a:pt x="12" y="125"/>
                      <a:pt x="11" y="126"/>
                    </a:cubicBezTo>
                    <a:cubicBezTo>
                      <a:pt x="11" y="124"/>
                      <a:pt x="12" y="126"/>
                      <a:pt x="13" y="125"/>
                    </a:cubicBezTo>
                    <a:cubicBezTo>
                      <a:pt x="7" y="121"/>
                      <a:pt x="4" y="116"/>
                      <a:pt x="2" y="110"/>
                    </a:cubicBezTo>
                    <a:cubicBezTo>
                      <a:pt x="2" y="109"/>
                      <a:pt x="3" y="108"/>
                      <a:pt x="3" y="108"/>
                    </a:cubicBezTo>
                    <a:cubicBezTo>
                      <a:pt x="3" y="108"/>
                      <a:pt x="2" y="106"/>
                      <a:pt x="2" y="106"/>
                    </a:cubicBezTo>
                    <a:cubicBezTo>
                      <a:pt x="2" y="106"/>
                      <a:pt x="2" y="105"/>
                      <a:pt x="2" y="105"/>
                    </a:cubicBezTo>
                    <a:cubicBezTo>
                      <a:pt x="2" y="104"/>
                      <a:pt x="1" y="104"/>
                      <a:pt x="1" y="102"/>
                    </a:cubicBezTo>
                    <a:cubicBezTo>
                      <a:pt x="1" y="103"/>
                      <a:pt x="2" y="103"/>
                      <a:pt x="2" y="103"/>
                    </a:cubicBezTo>
                    <a:cubicBezTo>
                      <a:pt x="1" y="102"/>
                      <a:pt x="1" y="100"/>
                      <a:pt x="1" y="99"/>
                    </a:cubicBezTo>
                    <a:cubicBezTo>
                      <a:pt x="1" y="99"/>
                      <a:pt x="1" y="100"/>
                      <a:pt x="2" y="100"/>
                    </a:cubicBezTo>
                    <a:cubicBezTo>
                      <a:pt x="1" y="98"/>
                      <a:pt x="2" y="97"/>
                      <a:pt x="1" y="96"/>
                    </a:cubicBezTo>
                    <a:cubicBezTo>
                      <a:pt x="2" y="96"/>
                      <a:pt x="2" y="96"/>
                      <a:pt x="2" y="96"/>
                    </a:cubicBezTo>
                    <a:cubicBezTo>
                      <a:pt x="3" y="95"/>
                      <a:pt x="0" y="96"/>
                      <a:pt x="1" y="94"/>
                    </a:cubicBezTo>
                    <a:cubicBezTo>
                      <a:pt x="1" y="95"/>
                      <a:pt x="2" y="95"/>
                      <a:pt x="2" y="95"/>
                    </a:cubicBezTo>
                    <a:cubicBezTo>
                      <a:pt x="1" y="93"/>
                      <a:pt x="2" y="91"/>
                      <a:pt x="1" y="89"/>
                    </a:cubicBezTo>
                    <a:cubicBezTo>
                      <a:pt x="2" y="89"/>
                      <a:pt x="2" y="89"/>
                      <a:pt x="2" y="89"/>
                    </a:cubicBezTo>
                    <a:cubicBezTo>
                      <a:pt x="2" y="87"/>
                      <a:pt x="3" y="86"/>
                      <a:pt x="3" y="84"/>
                    </a:cubicBezTo>
                    <a:cubicBezTo>
                      <a:pt x="3" y="83"/>
                      <a:pt x="4" y="85"/>
                      <a:pt x="5" y="83"/>
                    </a:cubicBezTo>
                    <a:cubicBezTo>
                      <a:pt x="3" y="82"/>
                      <a:pt x="5" y="80"/>
                      <a:pt x="3" y="80"/>
                    </a:cubicBezTo>
                    <a:cubicBezTo>
                      <a:pt x="4" y="79"/>
                      <a:pt x="5" y="77"/>
                      <a:pt x="5" y="76"/>
                    </a:cubicBezTo>
                    <a:cubicBezTo>
                      <a:pt x="5" y="77"/>
                      <a:pt x="7" y="76"/>
                      <a:pt x="7" y="77"/>
                    </a:cubicBezTo>
                    <a:cubicBezTo>
                      <a:pt x="8" y="76"/>
                      <a:pt x="8" y="76"/>
                      <a:pt x="8" y="76"/>
                    </a:cubicBezTo>
                    <a:cubicBezTo>
                      <a:pt x="8" y="77"/>
                      <a:pt x="7" y="77"/>
                      <a:pt x="8" y="77"/>
                    </a:cubicBezTo>
                    <a:cubicBezTo>
                      <a:pt x="8" y="77"/>
                      <a:pt x="8" y="75"/>
                      <a:pt x="9" y="74"/>
                    </a:cubicBezTo>
                    <a:cubicBezTo>
                      <a:pt x="9" y="73"/>
                      <a:pt x="7" y="71"/>
                      <a:pt x="8" y="70"/>
                    </a:cubicBezTo>
                    <a:cubicBezTo>
                      <a:pt x="8" y="71"/>
                      <a:pt x="10" y="70"/>
                      <a:pt x="10" y="70"/>
                    </a:cubicBezTo>
                    <a:cubicBezTo>
                      <a:pt x="8" y="67"/>
                      <a:pt x="8" y="67"/>
                      <a:pt x="8" y="67"/>
                    </a:cubicBezTo>
                    <a:cubicBezTo>
                      <a:pt x="9" y="66"/>
                      <a:pt x="10" y="67"/>
                      <a:pt x="10" y="66"/>
                    </a:cubicBezTo>
                    <a:cubicBezTo>
                      <a:pt x="9" y="66"/>
                      <a:pt x="9" y="66"/>
                      <a:pt x="9" y="65"/>
                    </a:cubicBezTo>
                    <a:cubicBezTo>
                      <a:pt x="9" y="65"/>
                      <a:pt x="10" y="63"/>
                      <a:pt x="11" y="63"/>
                    </a:cubicBezTo>
                    <a:cubicBezTo>
                      <a:pt x="12" y="63"/>
                      <a:pt x="11" y="64"/>
                      <a:pt x="12" y="64"/>
                    </a:cubicBezTo>
                    <a:cubicBezTo>
                      <a:pt x="13" y="63"/>
                      <a:pt x="12" y="63"/>
                      <a:pt x="13" y="62"/>
                    </a:cubicBezTo>
                    <a:cubicBezTo>
                      <a:pt x="13" y="62"/>
                      <a:pt x="13" y="62"/>
                      <a:pt x="13" y="62"/>
                    </a:cubicBezTo>
                    <a:cubicBezTo>
                      <a:pt x="14" y="61"/>
                      <a:pt x="14" y="60"/>
                      <a:pt x="13" y="60"/>
                    </a:cubicBezTo>
                    <a:cubicBezTo>
                      <a:pt x="12" y="60"/>
                      <a:pt x="13" y="60"/>
                      <a:pt x="13" y="61"/>
                    </a:cubicBezTo>
                    <a:cubicBezTo>
                      <a:pt x="12" y="60"/>
                      <a:pt x="13" y="58"/>
                      <a:pt x="13" y="57"/>
                    </a:cubicBezTo>
                    <a:cubicBezTo>
                      <a:pt x="13" y="58"/>
                      <a:pt x="14" y="58"/>
                      <a:pt x="14" y="58"/>
                    </a:cubicBezTo>
                    <a:cubicBezTo>
                      <a:pt x="14" y="57"/>
                      <a:pt x="14" y="55"/>
                      <a:pt x="15" y="53"/>
                    </a:cubicBezTo>
                    <a:cubicBezTo>
                      <a:pt x="15" y="53"/>
                      <a:pt x="16" y="54"/>
                      <a:pt x="15" y="54"/>
                    </a:cubicBezTo>
                    <a:cubicBezTo>
                      <a:pt x="17" y="53"/>
                      <a:pt x="17" y="50"/>
                      <a:pt x="19" y="49"/>
                    </a:cubicBezTo>
                    <a:cubicBezTo>
                      <a:pt x="19" y="50"/>
                      <a:pt x="18" y="49"/>
                      <a:pt x="18" y="49"/>
                    </a:cubicBezTo>
                    <a:cubicBezTo>
                      <a:pt x="19" y="48"/>
                      <a:pt x="20" y="49"/>
                      <a:pt x="20" y="48"/>
                    </a:cubicBezTo>
                    <a:cubicBezTo>
                      <a:pt x="21" y="48"/>
                      <a:pt x="21" y="47"/>
                      <a:pt x="21" y="46"/>
                    </a:cubicBezTo>
                    <a:cubicBezTo>
                      <a:pt x="21" y="46"/>
                      <a:pt x="21" y="46"/>
                      <a:pt x="21" y="47"/>
                    </a:cubicBezTo>
                    <a:cubicBezTo>
                      <a:pt x="21" y="46"/>
                      <a:pt x="23" y="42"/>
                      <a:pt x="25" y="41"/>
                    </a:cubicBezTo>
                    <a:cubicBezTo>
                      <a:pt x="25" y="41"/>
                      <a:pt x="25" y="39"/>
                      <a:pt x="26" y="39"/>
                    </a:cubicBezTo>
                    <a:cubicBezTo>
                      <a:pt x="26" y="39"/>
                      <a:pt x="26" y="39"/>
                      <a:pt x="26" y="39"/>
                    </a:cubicBezTo>
                    <a:cubicBezTo>
                      <a:pt x="27" y="39"/>
                      <a:pt x="27" y="38"/>
                      <a:pt x="28" y="38"/>
                    </a:cubicBezTo>
                    <a:cubicBezTo>
                      <a:pt x="28" y="37"/>
                      <a:pt x="26" y="42"/>
                      <a:pt x="26" y="41"/>
                    </a:cubicBezTo>
                    <a:cubicBezTo>
                      <a:pt x="27" y="41"/>
                      <a:pt x="26" y="38"/>
                      <a:pt x="27" y="39"/>
                    </a:cubicBezTo>
                    <a:cubicBezTo>
                      <a:pt x="28" y="38"/>
                      <a:pt x="28" y="37"/>
                      <a:pt x="29" y="37"/>
                    </a:cubicBezTo>
                    <a:cubicBezTo>
                      <a:pt x="29" y="37"/>
                      <a:pt x="29" y="38"/>
                      <a:pt x="30" y="38"/>
                    </a:cubicBezTo>
                    <a:cubicBezTo>
                      <a:pt x="31" y="36"/>
                      <a:pt x="30" y="37"/>
                      <a:pt x="31" y="36"/>
                    </a:cubicBezTo>
                    <a:cubicBezTo>
                      <a:pt x="31" y="35"/>
                      <a:pt x="31" y="35"/>
                      <a:pt x="31" y="35"/>
                    </a:cubicBezTo>
                    <a:cubicBezTo>
                      <a:pt x="30" y="34"/>
                      <a:pt x="32" y="34"/>
                      <a:pt x="31" y="34"/>
                    </a:cubicBezTo>
                    <a:cubicBezTo>
                      <a:pt x="31" y="34"/>
                      <a:pt x="32" y="32"/>
                      <a:pt x="33" y="33"/>
                    </a:cubicBezTo>
                    <a:cubicBezTo>
                      <a:pt x="34" y="34"/>
                      <a:pt x="34" y="34"/>
                      <a:pt x="34" y="34"/>
                    </a:cubicBezTo>
                    <a:cubicBezTo>
                      <a:pt x="34" y="34"/>
                      <a:pt x="34" y="32"/>
                      <a:pt x="34" y="32"/>
                    </a:cubicBezTo>
                    <a:cubicBezTo>
                      <a:pt x="34" y="32"/>
                      <a:pt x="34" y="32"/>
                      <a:pt x="34" y="32"/>
                    </a:cubicBezTo>
                    <a:cubicBezTo>
                      <a:pt x="33" y="31"/>
                      <a:pt x="35" y="31"/>
                      <a:pt x="35" y="29"/>
                    </a:cubicBezTo>
                    <a:cubicBezTo>
                      <a:pt x="36" y="29"/>
                      <a:pt x="38" y="27"/>
                      <a:pt x="39" y="27"/>
                    </a:cubicBezTo>
                    <a:cubicBezTo>
                      <a:pt x="39" y="26"/>
                      <a:pt x="40" y="25"/>
                      <a:pt x="41" y="25"/>
                    </a:cubicBezTo>
                    <a:cubicBezTo>
                      <a:pt x="41" y="25"/>
                      <a:pt x="41" y="25"/>
                      <a:pt x="41" y="26"/>
                    </a:cubicBezTo>
                    <a:cubicBezTo>
                      <a:pt x="42" y="25"/>
                      <a:pt x="42" y="25"/>
                      <a:pt x="42" y="24"/>
                    </a:cubicBezTo>
                    <a:cubicBezTo>
                      <a:pt x="42" y="25"/>
                      <a:pt x="44" y="24"/>
                      <a:pt x="45" y="24"/>
                    </a:cubicBezTo>
                    <a:cubicBezTo>
                      <a:pt x="45" y="23"/>
                      <a:pt x="44" y="23"/>
                      <a:pt x="44" y="22"/>
                    </a:cubicBezTo>
                    <a:cubicBezTo>
                      <a:pt x="46" y="23"/>
                      <a:pt x="46" y="19"/>
                      <a:pt x="48" y="20"/>
                    </a:cubicBezTo>
                    <a:cubicBezTo>
                      <a:pt x="48" y="20"/>
                      <a:pt x="47" y="21"/>
                      <a:pt x="48" y="21"/>
                    </a:cubicBezTo>
                    <a:cubicBezTo>
                      <a:pt x="50" y="22"/>
                      <a:pt x="49" y="19"/>
                      <a:pt x="51" y="19"/>
                    </a:cubicBezTo>
                    <a:cubicBezTo>
                      <a:pt x="50" y="18"/>
                      <a:pt x="50" y="18"/>
                      <a:pt x="50" y="18"/>
                    </a:cubicBezTo>
                    <a:cubicBezTo>
                      <a:pt x="51" y="18"/>
                      <a:pt x="51" y="16"/>
                      <a:pt x="52" y="17"/>
                    </a:cubicBezTo>
                    <a:cubicBezTo>
                      <a:pt x="52" y="16"/>
                      <a:pt x="53" y="16"/>
                      <a:pt x="53" y="15"/>
                    </a:cubicBezTo>
                    <a:cubicBezTo>
                      <a:pt x="55" y="15"/>
                      <a:pt x="58" y="11"/>
                      <a:pt x="60" y="13"/>
                    </a:cubicBezTo>
                    <a:cubicBezTo>
                      <a:pt x="60" y="12"/>
                      <a:pt x="61" y="12"/>
                      <a:pt x="61" y="12"/>
                    </a:cubicBezTo>
                    <a:cubicBezTo>
                      <a:pt x="60" y="11"/>
                      <a:pt x="60" y="12"/>
                      <a:pt x="60" y="12"/>
                    </a:cubicBezTo>
                    <a:cubicBezTo>
                      <a:pt x="60" y="12"/>
                      <a:pt x="60" y="12"/>
                      <a:pt x="60" y="11"/>
                    </a:cubicBezTo>
                    <a:cubicBezTo>
                      <a:pt x="61" y="11"/>
                      <a:pt x="61" y="11"/>
                      <a:pt x="61" y="12"/>
                    </a:cubicBezTo>
                    <a:cubicBezTo>
                      <a:pt x="63" y="12"/>
                      <a:pt x="62" y="9"/>
                      <a:pt x="64" y="9"/>
                    </a:cubicBezTo>
                    <a:cubicBezTo>
                      <a:pt x="64" y="9"/>
                      <a:pt x="65" y="9"/>
                      <a:pt x="65" y="9"/>
                    </a:cubicBezTo>
                    <a:cubicBezTo>
                      <a:pt x="66" y="8"/>
                      <a:pt x="66" y="8"/>
                      <a:pt x="66" y="8"/>
                    </a:cubicBezTo>
                    <a:cubicBezTo>
                      <a:pt x="67" y="7"/>
                      <a:pt x="67" y="8"/>
                      <a:pt x="68" y="9"/>
                    </a:cubicBezTo>
                    <a:cubicBezTo>
                      <a:pt x="68" y="9"/>
                      <a:pt x="69" y="8"/>
                      <a:pt x="69" y="8"/>
                    </a:cubicBezTo>
                    <a:cubicBezTo>
                      <a:pt x="71" y="8"/>
                      <a:pt x="71" y="8"/>
                      <a:pt x="71" y="8"/>
                    </a:cubicBezTo>
                    <a:cubicBezTo>
                      <a:pt x="70" y="8"/>
                      <a:pt x="71" y="8"/>
                      <a:pt x="71" y="7"/>
                    </a:cubicBezTo>
                    <a:cubicBezTo>
                      <a:pt x="71" y="8"/>
                      <a:pt x="71" y="8"/>
                      <a:pt x="71" y="8"/>
                    </a:cubicBezTo>
                    <a:cubicBezTo>
                      <a:pt x="71" y="8"/>
                      <a:pt x="72" y="7"/>
                      <a:pt x="72" y="7"/>
                    </a:cubicBezTo>
                    <a:cubicBezTo>
                      <a:pt x="72" y="6"/>
                      <a:pt x="71" y="7"/>
                      <a:pt x="71" y="7"/>
                    </a:cubicBezTo>
                    <a:cubicBezTo>
                      <a:pt x="71" y="6"/>
                      <a:pt x="71" y="6"/>
                      <a:pt x="72" y="5"/>
                    </a:cubicBezTo>
                    <a:cubicBezTo>
                      <a:pt x="72" y="6"/>
                      <a:pt x="73" y="5"/>
                      <a:pt x="74" y="5"/>
                    </a:cubicBezTo>
                    <a:cubicBezTo>
                      <a:pt x="75" y="5"/>
                      <a:pt x="74" y="4"/>
                      <a:pt x="75" y="4"/>
                    </a:cubicBezTo>
                    <a:cubicBezTo>
                      <a:pt x="75" y="5"/>
                      <a:pt x="76" y="4"/>
                      <a:pt x="75" y="5"/>
                    </a:cubicBezTo>
                    <a:cubicBezTo>
                      <a:pt x="75" y="5"/>
                      <a:pt x="75" y="4"/>
                      <a:pt x="74" y="5"/>
                    </a:cubicBezTo>
                    <a:cubicBezTo>
                      <a:pt x="75" y="5"/>
                      <a:pt x="75" y="6"/>
                      <a:pt x="76" y="5"/>
                    </a:cubicBezTo>
                    <a:cubicBezTo>
                      <a:pt x="77" y="4"/>
                      <a:pt x="75" y="3"/>
                      <a:pt x="77" y="3"/>
                    </a:cubicBezTo>
                    <a:cubicBezTo>
                      <a:pt x="76" y="4"/>
                      <a:pt x="77" y="4"/>
                      <a:pt x="76" y="5"/>
                    </a:cubicBezTo>
                    <a:cubicBezTo>
                      <a:pt x="78" y="5"/>
                      <a:pt x="78" y="5"/>
                      <a:pt x="78" y="5"/>
                    </a:cubicBezTo>
                    <a:cubicBezTo>
                      <a:pt x="78" y="4"/>
                      <a:pt x="78" y="4"/>
                      <a:pt x="78" y="4"/>
                    </a:cubicBezTo>
                    <a:cubicBezTo>
                      <a:pt x="78" y="4"/>
                      <a:pt x="78" y="4"/>
                      <a:pt x="78" y="4"/>
                    </a:cubicBezTo>
                    <a:cubicBezTo>
                      <a:pt x="78" y="3"/>
                      <a:pt x="80" y="3"/>
                      <a:pt x="80" y="2"/>
                    </a:cubicBezTo>
                    <a:cubicBezTo>
                      <a:pt x="80" y="2"/>
                      <a:pt x="81" y="2"/>
                      <a:pt x="82" y="2"/>
                    </a:cubicBezTo>
                    <a:cubicBezTo>
                      <a:pt x="82" y="3"/>
                      <a:pt x="82" y="3"/>
                      <a:pt x="82" y="3"/>
                    </a:cubicBezTo>
                    <a:cubicBezTo>
                      <a:pt x="83" y="3"/>
                      <a:pt x="84" y="2"/>
                      <a:pt x="84" y="2"/>
                    </a:cubicBezTo>
                    <a:cubicBezTo>
                      <a:pt x="84" y="2"/>
                      <a:pt x="84" y="2"/>
                      <a:pt x="84" y="2"/>
                    </a:cubicBezTo>
                    <a:cubicBezTo>
                      <a:pt x="85" y="2"/>
                      <a:pt x="86" y="2"/>
                      <a:pt x="86" y="1"/>
                    </a:cubicBezTo>
                    <a:cubicBezTo>
                      <a:pt x="88" y="1"/>
                      <a:pt x="87" y="4"/>
                      <a:pt x="88" y="3"/>
                    </a:cubicBezTo>
                    <a:cubicBezTo>
                      <a:pt x="89" y="3"/>
                      <a:pt x="90" y="1"/>
                      <a:pt x="90" y="1"/>
                    </a:cubicBezTo>
                    <a:cubicBezTo>
                      <a:pt x="92" y="1"/>
                      <a:pt x="94" y="0"/>
                      <a:pt x="96" y="2"/>
                    </a:cubicBezTo>
                    <a:cubicBezTo>
                      <a:pt x="97" y="1"/>
                      <a:pt x="97" y="1"/>
                      <a:pt x="97" y="1"/>
                    </a:cubicBezTo>
                    <a:cubicBezTo>
                      <a:pt x="100" y="2"/>
                      <a:pt x="105" y="2"/>
                      <a:pt x="106" y="6"/>
                    </a:cubicBezTo>
                    <a:cubicBezTo>
                      <a:pt x="105" y="5"/>
                      <a:pt x="106" y="6"/>
                      <a:pt x="106" y="7"/>
                    </a:cubicBezTo>
                    <a:cubicBezTo>
                      <a:pt x="107" y="7"/>
                      <a:pt x="106" y="8"/>
                      <a:pt x="107" y="7"/>
                    </a:cubicBezTo>
                    <a:cubicBezTo>
                      <a:pt x="107" y="6"/>
                      <a:pt x="108" y="6"/>
                      <a:pt x="107" y="5"/>
                    </a:cubicBezTo>
                    <a:cubicBezTo>
                      <a:pt x="109" y="6"/>
                      <a:pt x="111" y="8"/>
                      <a:pt x="111" y="10"/>
                    </a:cubicBezTo>
                    <a:cubicBezTo>
                      <a:pt x="111" y="9"/>
                      <a:pt x="112" y="9"/>
                      <a:pt x="112" y="9"/>
                    </a:cubicBezTo>
                    <a:cubicBezTo>
                      <a:pt x="111" y="10"/>
                      <a:pt x="112" y="11"/>
                      <a:pt x="113" y="12"/>
                    </a:cubicBezTo>
                    <a:cubicBezTo>
                      <a:pt x="113" y="11"/>
                      <a:pt x="113" y="11"/>
                      <a:pt x="113" y="11"/>
                    </a:cubicBezTo>
                    <a:cubicBezTo>
                      <a:pt x="113" y="12"/>
                      <a:pt x="113" y="12"/>
                      <a:pt x="113" y="12"/>
                    </a:cubicBezTo>
                    <a:cubicBezTo>
                      <a:pt x="114" y="13"/>
                      <a:pt x="115" y="12"/>
                      <a:pt x="115" y="13"/>
                    </a:cubicBezTo>
                    <a:cubicBezTo>
                      <a:pt x="115" y="13"/>
                      <a:pt x="114" y="13"/>
                      <a:pt x="114" y="14"/>
                    </a:cubicBezTo>
                    <a:cubicBezTo>
                      <a:pt x="115" y="14"/>
                      <a:pt x="117" y="15"/>
                      <a:pt x="117" y="16"/>
                    </a:cubicBezTo>
                    <a:cubicBezTo>
                      <a:pt x="117" y="18"/>
                      <a:pt x="117" y="18"/>
                      <a:pt x="117" y="18"/>
                    </a:cubicBezTo>
                    <a:cubicBezTo>
                      <a:pt x="117" y="18"/>
                      <a:pt x="118" y="18"/>
                      <a:pt x="118" y="18"/>
                    </a:cubicBezTo>
                    <a:cubicBezTo>
                      <a:pt x="118" y="20"/>
                      <a:pt x="119" y="21"/>
                      <a:pt x="118" y="22"/>
                    </a:cubicBezTo>
                    <a:cubicBezTo>
                      <a:pt x="122" y="24"/>
                      <a:pt x="124" y="29"/>
                      <a:pt x="124" y="33"/>
                    </a:cubicBezTo>
                    <a:cubicBezTo>
                      <a:pt x="124" y="33"/>
                      <a:pt x="124" y="33"/>
                      <a:pt x="124" y="33"/>
                    </a:cubicBezTo>
                    <a:cubicBezTo>
                      <a:pt x="123" y="34"/>
                      <a:pt x="125" y="33"/>
                      <a:pt x="125" y="34"/>
                    </a:cubicBezTo>
                    <a:cubicBezTo>
                      <a:pt x="124" y="34"/>
                      <a:pt x="124" y="35"/>
                      <a:pt x="123" y="34"/>
                    </a:cubicBezTo>
                    <a:cubicBezTo>
                      <a:pt x="122" y="36"/>
                      <a:pt x="124" y="36"/>
                      <a:pt x="124" y="37"/>
                    </a:cubicBezTo>
                    <a:cubicBezTo>
                      <a:pt x="125" y="37"/>
                      <a:pt x="124" y="36"/>
                      <a:pt x="125" y="36"/>
                    </a:cubicBezTo>
                    <a:cubicBezTo>
                      <a:pt x="125" y="36"/>
                      <a:pt x="125" y="38"/>
                      <a:pt x="126" y="38"/>
                    </a:cubicBezTo>
                    <a:cubicBezTo>
                      <a:pt x="125" y="39"/>
                      <a:pt x="124" y="39"/>
                      <a:pt x="124" y="38"/>
                    </a:cubicBezTo>
                    <a:cubicBezTo>
                      <a:pt x="125" y="39"/>
                      <a:pt x="125" y="39"/>
                      <a:pt x="125" y="39"/>
                    </a:cubicBezTo>
                    <a:cubicBezTo>
                      <a:pt x="123" y="41"/>
                      <a:pt x="122" y="37"/>
                      <a:pt x="120" y="38"/>
                    </a:cubicBezTo>
                    <a:cubicBezTo>
                      <a:pt x="121" y="39"/>
                      <a:pt x="121" y="39"/>
                      <a:pt x="121" y="39"/>
                    </a:cubicBezTo>
                    <a:cubicBezTo>
                      <a:pt x="120" y="40"/>
                      <a:pt x="119" y="37"/>
                      <a:pt x="119" y="39"/>
                    </a:cubicBezTo>
                    <a:cubicBezTo>
                      <a:pt x="120" y="40"/>
                      <a:pt x="121" y="41"/>
                      <a:pt x="122" y="40"/>
                    </a:cubicBezTo>
                    <a:cubicBezTo>
                      <a:pt x="122" y="42"/>
                      <a:pt x="124" y="40"/>
                      <a:pt x="125" y="43"/>
                    </a:cubicBezTo>
                    <a:cubicBezTo>
                      <a:pt x="124" y="43"/>
                      <a:pt x="124" y="41"/>
                      <a:pt x="123" y="41"/>
                    </a:cubicBezTo>
                    <a:cubicBezTo>
                      <a:pt x="122" y="42"/>
                      <a:pt x="124" y="43"/>
                      <a:pt x="124" y="44"/>
                    </a:cubicBezTo>
                    <a:cubicBezTo>
                      <a:pt x="124" y="43"/>
                      <a:pt x="125" y="44"/>
                      <a:pt x="125" y="45"/>
                    </a:cubicBezTo>
                    <a:cubicBezTo>
                      <a:pt x="125" y="46"/>
                      <a:pt x="124" y="44"/>
                      <a:pt x="124" y="45"/>
                    </a:cubicBezTo>
                    <a:cubicBezTo>
                      <a:pt x="125" y="46"/>
                      <a:pt x="125" y="47"/>
                      <a:pt x="126" y="46"/>
                    </a:cubicBezTo>
                    <a:cubicBezTo>
                      <a:pt x="127" y="46"/>
                      <a:pt x="125" y="47"/>
                      <a:pt x="127" y="48"/>
                    </a:cubicBezTo>
                    <a:cubicBezTo>
                      <a:pt x="126" y="49"/>
                      <a:pt x="124" y="47"/>
                      <a:pt x="124" y="48"/>
                    </a:cubicBezTo>
                    <a:cubicBezTo>
                      <a:pt x="125" y="48"/>
                      <a:pt x="125" y="50"/>
                      <a:pt x="126" y="49"/>
                    </a:cubicBezTo>
                    <a:cubicBezTo>
                      <a:pt x="126" y="50"/>
                      <a:pt x="125" y="50"/>
                      <a:pt x="125" y="50"/>
                    </a:cubicBezTo>
                    <a:cubicBezTo>
                      <a:pt x="124" y="50"/>
                      <a:pt x="126" y="52"/>
                      <a:pt x="124" y="52"/>
                    </a:cubicBezTo>
                    <a:cubicBezTo>
                      <a:pt x="125" y="52"/>
                      <a:pt x="125" y="52"/>
                      <a:pt x="125" y="52"/>
                    </a:cubicBezTo>
                    <a:cubicBezTo>
                      <a:pt x="125" y="53"/>
                      <a:pt x="125" y="53"/>
                      <a:pt x="124" y="53"/>
                    </a:cubicBezTo>
                    <a:cubicBezTo>
                      <a:pt x="124" y="54"/>
                      <a:pt x="125" y="56"/>
                      <a:pt x="124" y="56"/>
                    </a:cubicBezTo>
                    <a:cubicBezTo>
                      <a:pt x="124" y="56"/>
                      <a:pt x="124" y="58"/>
                      <a:pt x="125" y="57"/>
                    </a:cubicBezTo>
                    <a:cubicBezTo>
                      <a:pt x="125" y="56"/>
                      <a:pt x="124" y="56"/>
                      <a:pt x="126" y="56"/>
                    </a:cubicBezTo>
                    <a:cubicBezTo>
                      <a:pt x="124" y="56"/>
                      <a:pt x="126" y="57"/>
                      <a:pt x="126" y="58"/>
                    </a:cubicBezTo>
                    <a:cubicBezTo>
                      <a:pt x="125" y="58"/>
                      <a:pt x="125" y="58"/>
                      <a:pt x="125" y="58"/>
                    </a:cubicBezTo>
                    <a:cubicBezTo>
                      <a:pt x="125" y="58"/>
                      <a:pt x="125" y="59"/>
                      <a:pt x="126" y="59"/>
                    </a:cubicBezTo>
                    <a:cubicBezTo>
                      <a:pt x="125" y="59"/>
                      <a:pt x="125" y="59"/>
                      <a:pt x="125" y="59"/>
                    </a:cubicBezTo>
                    <a:cubicBezTo>
                      <a:pt x="126" y="60"/>
                      <a:pt x="126" y="60"/>
                      <a:pt x="126" y="60"/>
                    </a:cubicBezTo>
                    <a:cubicBezTo>
                      <a:pt x="126" y="62"/>
                      <a:pt x="124" y="60"/>
                      <a:pt x="124" y="62"/>
                    </a:cubicBezTo>
                    <a:cubicBezTo>
                      <a:pt x="123" y="60"/>
                      <a:pt x="123" y="60"/>
                      <a:pt x="123" y="60"/>
                    </a:cubicBezTo>
                    <a:cubicBezTo>
                      <a:pt x="124" y="61"/>
                      <a:pt x="123" y="61"/>
                      <a:pt x="123" y="62"/>
                    </a:cubicBezTo>
                    <a:cubicBezTo>
                      <a:pt x="124" y="62"/>
                      <a:pt x="124" y="63"/>
                      <a:pt x="125" y="63"/>
                    </a:cubicBezTo>
                    <a:cubicBezTo>
                      <a:pt x="125" y="64"/>
                      <a:pt x="124" y="64"/>
                      <a:pt x="125" y="65"/>
                    </a:cubicBezTo>
                    <a:cubicBezTo>
                      <a:pt x="124" y="63"/>
                      <a:pt x="124" y="63"/>
                      <a:pt x="124" y="63"/>
                    </a:cubicBezTo>
                    <a:cubicBezTo>
                      <a:pt x="124" y="63"/>
                      <a:pt x="122" y="64"/>
                      <a:pt x="122" y="65"/>
                    </a:cubicBezTo>
                    <a:cubicBezTo>
                      <a:pt x="122" y="65"/>
                      <a:pt x="123" y="67"/>
                      <a:pt x="124" y="66"/>
                    </a:cubicBezTo>
                    <a:cubicBezTo>
                      <a:pt x="124" y="66"/>
                      <a:pt x="123" y="67"/>
                      <a:pt x="123" y="66"/>
                    </a:cubicBezTo>
                    <a:cubicBezTo>
                      <a:pt x="123" y="68"/>
                      <a:pt x="124" y="67"/>
                      <a:pt x="124" y="68"/>
                    </a:cubicBezTo>
                    <a:cubicBezTo>
                      <a:pt x="123" y="68"/>
                      <a:pt x="122" y="69"/>
                      <a:pt x="121" y="70"/>
                    </a:cubicBezTo>
                    <a:cubicBezTo>
                      <a:pt x="120" y="68"/>
                      <a:pt x="120" y="68"/>
                      <a:pt x="120" y="68"/>
                    </a:cubicBezTo>
                    <a:cubicBezTo>
                      <a:pt x="120" y="69"/>
                      <a:pt x="120" y="69"/>
                      <a:pt x="120" y="69"/>
                    </a:cubicBezTo>
                    <a:cubicBezTo>
                      <a:pt x="119" y="68"/>
                      <a:pt x="119" y="69"/>
                      <a:pt x="118" y="68"/>
                    </a:cubicBezTo>
                    <a:cubicBezTo>
                      <a:pt x="117" y="69"/>
                      <a:pt x="118" y="70"/>
                      <a:pt x="118" y="70"/>
                    </a:cubicBezTo>
                    <a:cubicBezTo>
                      <a:pt x="120" y="69"/>
                      <a:pt x="120" y="72"/>
                      <a:pt x="122" y="73"/>
                    </a:cubicBezTo>
                    <a:cubicBezTo>
                      <a:pt x="121" y="75"/>
                      <a:pt x="117" y="73"/>
                      <a:pt x="119" y="75"/>
                    </a:cubicBezTo>
                    <a:cubicBezTo>
                      <a:pt x="120" y="75"/>
                      <a:pt x="121" y="77"/>
                      <a:pt x="121" y="75"/>
                    </a:cubicBezTo>
                    <a:cubicBezTo>
                      <a:pt x="120" y="76"/>
                      <a:pt x="122" y="77"/>
                      <a:pt x="121" y="78"/>
                    </a:cubicBezTo>
                    <a:cubicBezTo>
                      <a:pt x="120" y="77"/>
                      <a:pt x="119" y="78"/>
                      <a:pt x="118" y="77"/>
                    </a:cubicBezTo>
                    <a:cubicBezTo>
                      <a:pt x="119" y="77"/>
                      <a:pt x="119" y="76"/>
                      <a:pt x="119" y="76"/>
                    </a:cubicBezTo>
                    <a:cubicBezTo>
                      <a:pt x="118" y="76"/>
                      <a:pt x="117" y="75"/>
                      <a:pt x="117" y="76"/>
                    </a:cubicBezTo>
                    <a:cubicBezTo>
                      <a:pt x="117" y="77"/>
                      <a:pt x="116" y="78"/>
                      <a:pt x="117" y="78"/>
                    </a:cubicBezTo>
                    <a:cubicBezTo>
                      <a:pt x="118" y="78"/>
                      <a:pt x="118" y="77"/>
                      <a:pt x="118" y="78"/>
                    </a:cubicBezTo>
                    <a:cubicBezTo>
                      <a:pt x="118" y="79"/>
                      <a:pt x="117" y="79"/>
                      <a:pt x="118" y="80"/>
                    </a:cubicBezTo>
                    <a:cubicBezTo>
                      <a:pt x="118" y="79"/>
                      <a:pt x="119" y="79"/>
                      <a:pt x="120" y="80"/>
                    </a:cubicBezTo>
                    <a:cubicBezTo>
                      <a:pt x="120" y="81"/>
                      <a:pt x="120" y="81"/>
                      <a:pt x="120" y="81"/>
                    </a:cubicBezTo>
                    <a:cubicBezTo>
                      <a:pt x="119" y="81"/>
                      <a:pt x="119" y="81"/>
                      <a:pt x="119" y="81"/>
                    </a:cubicBezTo>
                    <a:cubicBezTo>
                      <a:pt x="118" y="82"/>
                      <a:pt x="120" y="81"/>
                      <a:pt x="120" y="83"/>
                    </a:cubicBezTo>
                    <a:cubicBezTo>
                      <a:pt x="118" y="83"/>
                      <a:pt x="118" y="83"/>
                      <a:pt x="118" y="83"/>
                    </a:cubicBezTo>
                    <a:cubicBezTo>
                      <a:pt x="117" y="83"/>
                      <a:pt x="119" y="81"/>
                      <a:pt x="118" y="81"/>
                    </a:cubicBezTo>
                    <a:cubicBezTo>
                      <a:pt x="117" y="82"/>
                      <a:pt x="118" y="83"/>
                      <a:pt x="117" y="83"/>
                    </a:cubicBezTo>
                    <a:cubicBezTo>
                      <a:pt x="117" y="83"/>
                      <a:pt x="117" y="83"/>
                      <a:pt x="117" y="83"/>
                    </a:cubicBezTo>
                    <a:cubicBezTo>
                      <a:pt x="117" y="83"/>
                      <a:pt x="114" y="82"/>
                      <a:pt x="115" y="84"/>
                    </a:cubicBezTo>
                    <a:cubicBezTo>
                      <a:pt x="115" y="85"/>
                      <a:pt x="115" y="85"/>
                      <a:pt x="116" y="85"/>
                    </a:cubicBezTo>
                    <a:cubicBezTo>
                      <a:pt x="116" y="87"/>
                      <a:pt x="116" y="88"/>
                      <a:pt x="116" y="89"/>
                    </a:cubicBezTo>
                    <a:cubicBezTo>
                      <a:pt x="114" y="88"/>
                      <a:pt x="115" y="91"/>
                      <a:pt x="114" y="89"/>
                    </a:cubicBezTo>
                    <a:cubicBezTo>
                      <a:pt x="115" y="89"/>
                      <a:pt x="116" y="86"/>
                      <a:pt x="115" y="85"/>
                    </a:cubicBezTo>
                    <a:cubicBezTo>
                      <a:pt x="113" y="85"/>
                      <a:pt x="116" y="84"/>
                      <a:pt x="114" y="83"/>
                    </a:cubicBezTo>
                    <a:cubicBezTo>
                      <a:pt x="114" y="84"/>
                      <a:pt x="112" y="84"/>
                      <a:pt x="111" y="83"/>
                    </a:cubicBezTo>
                    <a:cubicBezTo>
                      <a:pt x="111" y="84"/>
                      <a:pt x="111" y="84"/>
                      <a:pt x="111" y="85"/>
                    </a:cubicBezTo>
                    <a:cubicBezTo>
                      <a:pt x="112" y="85"/>
                      <a:pt x="112" y="85"/>
                      <a:pt x="113" y="85"/>
                    </a:cubicBezTo>
                    <a:cubicBezTo>
                      <a:pt x="112" y="86"/>
                      <a:pt x="112" y="88"/>
                      <a:pt x="113" y="89"/>
                    </a:cubicBezTo>
                    <a:cubicBezTo>
                      <a:pt x="112" y="90"/>
                      <a:pt x="111" y="89"/>
                      <a:pt x="111" y="89"/>
                    </a:cubicBezTo>
                    <a:cubicBezTo>
                      <a:pt x="111" y="90"/>
                      <a:pt x="110" y="92"/>
                      <a:pt x="109" y="94"/>
                    </a:cubicBezTo>
                    <a:cubicBezTo>
                      <a:pt x="111" y="93"/>
                      <a:pt x="108" y="96"/>
                      <a:pt x="110" y="96"/>
                    </a:cubicBezTo>
                    <a:cubicBezTo>
                      <a:pt x="110" y="95"/>
                      <a:pt x="112" y="95"/>
                      <a:pt x="112" y="96"/>
                    </a:cubicBezTo>
                    <a:cubicBezTo>
                      <a:pt x="112" y="96"/>
                      <a:pt x="112" y="95"/>
                      <a:pt x="111" y="95"/>
                    </a:cubicBezTo>
                    <a:cubicBezTo>
                      <a:pt x="112" y="96"/>
                      <a:pt x="109" y="96"/>
                      <a:pt x="110" y="97"/>
                    </a:cubicBezTo>
                    <a:cubicBezTo>
                      <a:pt x="111" y="95"/>
                      <a:pt x="109" y="96"/>
                      <a:pt x="108" y="95"/>
                    </a:cubicBezTo>
                    <a:cubicBezTo>
                      <a:pt x="108" y="97"/>
                      <a:pt x="107" y="95"/>
                      <a:pt x="106" y="96"/>
                    </a:cubicBezTo>
                    <a:cubicBezTo>
                      <a:pt x="106" y="97"/>
                      <a:pt x="106" y="99"/>
                      <a:pt x="106" y="100"/>
                    </a:cubicBezTo>
                    <a:cubicBezTo>
                      <a:pt x="104" y="101"/>
                      <a:pt x="103" y="104"/>
                      <a:pt x="102" y="106"/>
                    </a:cubicBezTo>
                    <a:cubicBezTo>
                      <a:pt x="101" y="106"/>
                      <a:pt x="101" y="105"/>
                      <a:pt x="100" y="105"/>
                    </a:cubicBezTo>
                    <a:cubicBezTo>
                      <a:pt x="99" y="106"/>
                      <a:pt x="102" y="106"/>
                      <a:pt x="100" y="107"/>
                    </a:cubicBezTo>
                    <a:cubicBezTo>
                      <a:pt x="100" y="106"/>
                      <a:pt x="100" y="106"/>
                      <a:pt x="100" y="106"/>
                    </a:cubicBezTo>
                    <a:cubicBezTo>
                      <a:pt x="100" y="107"/>
                      <a:pt x="98" y="108"/>
                      <a:pt x="99" y="110"/>
                    </a:cubicBezTo>
                    <a:cubicBezTo>
                      <a:pt x="98" y="108"/>
                      <a:pt x="98" y="108"/>
                      <a:pt x="98" y="108"/>
                    </a:cubicBezTo>
                    <a:cubicBezTo>
                      <a:pt x="98" y="109"/>
                      <a:pt x="98" y="109"/>
                      <a:pt x="98" y="109"/>
                    </a:cubicBezTo>
                    <a:cubicBezTo>
                      <a:pt x="98" y="109"/>
                      <a:pt x="97" y="109"/>
                      <a:pt x="97" y="109"/>
                    </a:cubicBezTo>
                    <a:cubicBezTo>
                      <a:pt x="96" y="109"/>
                      <a:pt x="96" y="110"/>
                      <a:pt x="95" y="111"/>
                    </a:cubicBezTo>
                    <a:cubicBezTo>
                      <a:pt x="96" y="111"/>
                      <a:pt x="96" y="111"/>
                      <a:pt x="96" y="111"/>
                    </a:cubicBezTo>
                    <a:cubicBezTo>
                      <a:pt x="96" y="113"/>
                      <a:pt x="95" y="113"/>
                      <a:pt x="94" y="115"/>
                    </a:cubicBezTo>
                    <a:cubicBezTo>
                      <a:pt x="93" y="114"/>
                      <a:pt x="93" y="114"/>
                      <a:pt x="93" y="114"/>
                    </a:cubicBezTo>
                    <a:cubicBezTo>
                      <a:pt x="93" y="116"/>
                      <a:pt x="93" y="116"/>
                      <a:pt x="93" y="116"/>
                    </a:cubicBezTo>
                    <a:cubicBezTo>
                      <a:pt x="92" y="115"/>
                      <a:pt x="91" y="115"/>
                      <a:pt x="92" y="116"/>
                    </a:cubicBezTo>
                    <a:cubicBezTo>
                      <a:pt x="92" y="115"/>
                      <a:pt x="92" y="114"/>
                      <a:pt x="91" y="113"/>
                    </a:cubicBezTo>
                    <a:cubicBezTo>
                      <a:pt x="92" y="112"/>
                      <a:pt x="92" y="114"/>
                      <a:pt x="93" y="114"/>
                    </a:cubicBezTo>
                    <a:cubicBezTo>
                      <a:pt x="94" y="114"/>
                      <a:pt x="94" y="113"/>
                      <a:pt x="94" y="112"/>
                    </a:cubicBezTo>
                    <a:cubicBezTo>
                      <a:pt x="93" y="113"/>
                      <a:pt x="94" y="113"/>
                      <a:pt x="94" y="113"/>
                    </a:cubicBezTo>
                    <a:cubicBezTo>
                      <a:pt x="92" y="113"/>
                      <a:pt x="93" y="112"/>
                      <a:pt x="93" y="111"/>
                    </a:cubicBezTo>
                    <a:cubicBezTo>
                      <a:pt x="93" y="111"/>
                      <a:pt x="92" y="112"/>
                      <a:pt x="92" y="112"/>
                    </a:cubicBezTo>
                    <a:cubicBezTo>
                      <a:pt x="92" y="111"/>
                      <a:pt x="92" y="111"/>
                      <a:pt x="93" y="110"/>
                    </a:cubicBezTo>
                    <a:cubicBezTo>
                      <a:pt x="93" y="110"/>
                      <a:pt x="94" y="110"/>
                      <a:pt x="94" y="110"/>
                    </a:cubicBezTo>
                    <a:cubicBezTo>
                      <a:pt x="93" y="109"/>
                      <a:pt x="93" y="109"/>
                      <a:pt x="94" y="108"/>
                    </a:cubicBezTo>
                    <a:cubicBezTo>
                      <a:pt x="96" y="108"/>
                      <a:pt x="95" y="105"/>
                      <a:pt x="96" y="104"/>
                    </a:cubicBezTo>
                    <a:cubicBezTo>
                      <a:pt x="97" y="105"/>
                      <a:pt x="97" y="106"/>
                      <a:pt x="97" y="107"/>
                    </a:cubicBezTo>
                    <a:cubicBezTo>
                      <a:pt x="98" y="107"/>
                      <a:pt x="98" y="106"/>
                      <a:pt x="98" y="106"/>
                    </a:cubicBezTo>
                    <a:cubicBezTo>
                      <a:pt x="98" y="105"/>
                      <a:pt x="97" y="104"/>
                      <a:pt x="97" y="103"/>
                    </a:cubicBezTo>
                    <a:cubicBezTo>
                      <a:pt x="98" y="103"/>
                      <a:pt x="98" y="103"/>
                      <a:pt x="98" y="103"/>
                    </a:cubicBezTo>
                    <a:cubicBezTo>
                      <a:pt x="98" y="102"/>
                      <a:pt x="97" y="101"/>
                      <a:pt x="98" y="100"/>
                    </a:cubicBezTo>
                    <a:cubicBezTo>
                      <a:pt x="100" y="99"/>
                      <a:pt x="101" y="96"/>
                      <a:pt x="102" y="95"/>
                    </a:cubicBezTo>
                    <a:cubicBezTo>
                      <a:pt x="103" y="95"/>
                      <a:pt x="103" y="95"/>
                      <a:pt x="103" y="95"/>
                    </a:cubicBezTo>
                    <a:cubicBezTo>
                      <a:pt x="102" y="93"/>
                      <a:pt x="104" y="92"/>
                      <a:pt x="104" y="90"/>
                    </a:cubicBezTo>
                    <a:cubicBezTo>
                      <a:pt x="106" y="88"/>
                      <a:pt x="105" y="85"/>
                      <a:pt x="107" y="85"/>
                    </a:cubicBezTo>
                    <a:cubicBezTo>
                      <a:pt x="108" y="81"/>
                      <a:pt x="109" y="77"/>
                      <a:pt x="111" y="73"/>
                    </a:cubicBezTo>
                    <a:cubicBezTo>
                      <a:pt x="111" y="74"/>
                      <a:pt x="111" y="74"/>
                      <a:pt x="111" y="74"/>
                    </a:cubicBezTo>
                    <a:cubicBezTo>
                      <a:pt x="111" y="73"/>
                      <a:pt x="112" y="74"/>
                      <a:pt x="112" y="73"/>
                    </a:cubicBezTo>
                    <a:cubicBezTo>
                      <a:pt x="111" y="74"/>
                      <a:pt x="112" y="72"/>
                      <a:pt x="111" y="71"/>
                    </a:cubicBezTo>
                    <a:cubicBezTo>
                      <a:pt x="112" y="70"/>
                      <a:pt x="112" y="67"/>
                      <a:pt x="112" y="65"/>
                    </a:cubicBezTo>
                    <a:cubicBezTo>
                      <a:pt x="113" y="65"/>
                      <a:pt x="113" y="65"/>
                      <a:pt x="113" y="65"/>
                    </a:cubicBezTo>
                    <a:cubicBezTo>
                      <a:pt x="112" y="63"/>
                      <a:pt x="113" y="62"/>
                      <a:pt x="114" y="60"/>
                    </a:cubicBezTo>
                    <a:cubicBezTo>
                      <a:pt x="114" y="60"/>
                      <a:pt x="115" y="59"/>
                      <a:pt x="115" y="59"/>
                    </a:cubicBezTo>
                    <a:cubicBezTo>
                      <a:pt x="114" y="57"/>
                      <a:pt x="114" y="57"/>
                      <a:pt x="114" y="55"/>
                    </a:cubicBezTo>
                    <a:cubicBezTo>
                      <a:pt x="114" y="54"/>
                      <a:pt x="114" y="52"/>
                      <a:pt x="115" y="51"/>
                    </a:cubicBezTo>
                    <a:cubicBezTo>
                      <a:pt x="114" y="46"/>
                      <a:pt x="115" y="42"/>
                      <a:pt x="113" y="38"/>
                    </a:cubicBezTo>
                    <a:cubicBezTo>
                      <a:pt x="114" y="37"/>
                      <a:pt x="114" y="37"/>
                      <a:pt x="114" y="37"/>
                    </a:cubicBezTo>
                    <a:cubicBezTo>
                      <a:pt x="111" y="33"/>
                      <a:pt x="111" y="28"/>
                      <a:pt x="109" y="25"/>
                    </a:cubicBezTo>
                    <a:cubicBezTo>
                      <a:pt x="110" y="25"/>
                      <a:pt x="110" y="25"/>
                      <a:pt x="110" y="25"/>
                    </a:cubicBezTo>
                    <a:cubicBezTo>
                      <a:pt x="110" y="23"/>
                      <a:pt x="109" y="23"/>
                      <a:pt x="108" y="23"/>
                    </a:cubicBezTo>
                    <a:cubicBezTo>
                      <a:pt x="108" y="22"/>
                      <a:pt x="106" y="22"/>
                      <a:pt x="106" y="20"/>
                    </a:cubicBezTo>
                    <a:cubicBezTo>
                      <a:pt x="106" y="19"/>
                      <a:pt x="105" y="19"/>
                      <a:pt x="104" y="19"/>
                    </a:cubicBezTo>
                    <a:cubicBezTo>
                      <a:pt x="103" y="17"/>
                      <a:pt x="103" y="16"/>
                      <a:pt x="101" y="15"/>
                    </a:cubicBezTo>
                    <a:cubicBezTo>
                      <a:pt x="101" y="16"/>
                      <a:pt x="101" y="16"/>
                      <a:pt x="101" y="16"/>
                    </a:cubicBezTo>
                    <a:cubicBezTo>
                      <a:pt x="102" y="15"/>
                      <a:pt x="102" y="15"/>
                      <a:pt x="102" y="14"/>
                    </a:cubicBezTo>
                    <a:cubicBezTo>
                      <a:pt x="102" y="14"/>
                      <a:pt x="101" y="14"/>
                      <a:pt x="101" y="14"/>
                    </a:cubicBezTo>
                    <a:cubicBezTo>
                      <a:pt x="101" y="14"/>
                      <a:pt x="101" y="14"/>
                      <a:pt x="101" y="14"/>
                    </a:cubicBezTo>
                    <a:cubicBezTo>
                      <a:pt x="100" y="14"/>
                      <a:pt x="100" y="14"/>
                      <a:pt x="100" y="15"/>
                    </a:cubicBezTo>
                    <a:cubicBezTo>
                      <a:pt x="99" y="14"/>
                      <a:pt x="98" y="13"/>
                      <a:pt x="97" y="13"/>
                    </a:cubicBezTo>
                    <a:cubicBezTo>
                      <a:pt x="96" y="13"/>
                      <a:pt x="95" y="13"/>
                      <a:pt x="94" y="12"/>
                    </a:cubicBezTo>
                    <a:cubicBezTo>
                      <a:pt x="94" y="12"/>
                      <a:pt x="94" y="13"/>
                      <a:pt x="94" y="13"/>
                    </a:cubicBezTo>
                    <a:cubicBezTo>
                      <a:pt x="92" y="13"/>
                      <a:pt x="90" y="12"/>
                      <a:pt x="89" y="13"/>
                    </a:cubicBezTo>
                    <a:cubicBezTo>
                      <a:pt x="88" y="12"/>
                      <a:pt x="89" y="12"/>
                      <a:pt x="88" y="12"/>
                    </a:cubicBezTo>
                    <a:cubicBezTo>
                      <a:pt x="88" y="12"/>
                      <a:pt x="88" y="12"/>
                      <a:pt x="88" y="13"/>
                    </a:cubicBezTo>
                    <a:cubicBezTo>
                      <a:pt x="85" y="14"/>
                      <a:pt x="81" y="13"/>
                      <a:pt x="78" y="14"/>
                    </a:cubicBezTo>
                    <a:cubicBezTo>
                      <a:pt x="73" y="17"/>
                      <a:pt x="68" y="19"/>
                      <a:pt x="63" y="22"/>
                    </a:cubicBezTo>
                    <a:cubicBezTo>
                      <a:pt x="63" y="22"/>
                      <a:pt x="63" y="22"/>
                      <a:pt x="63" y="22"/>
                    </a:cubicBezTo>
                    <a:cubicBezTo>
                      <a:pt x="62" y="24"/>
                      <a:pt x="59" y="23"/>
                      <a:pt x="59" y="26"/>
                    </a:cubicBezTo>
                    <a:cubicBezTo>
                      <a:pt x="58" y="26"/>
                      <a:pt x="57" y="26"/>
                      <a:pt x="57" y="26"/>
                    </a:cubicBezTo>
                    <a:cubicBezTo>
                      <a:pt x="57" y="27"/>
                      <a:pt x="53" y="27"/>
                      <a:pt x="52" y="30"/>
                    </a:cubicBezTo>
                    <a:cubicBezTo>
                      <a:pt x="52" y="30"/>
                      <a:pt x="53" y="29"/>
                      <a:pt x="53" y="29"/>
                    </a:cubicBezTo>
                    <a:cubicBezTo>
                      <a:pt x="50" y="30"/>
                      <a:pt x="50" y="32"/>
                      <a:pt x="47" y="33"/>
                    </a:cubicBezTo>
                    <a:cubicBezTo>
                      <a:pt x="47" y="32"/>
                      <a:pt x="48" y="32"/>
                      <a:pt x="47" y="32"/>
                    </a:cubicBezTo>
                    <a:cubicBezTo>
                      <a:pt x="46" y="32"/>
                      <a:pt x="47" y="34"/>
                      <a:pt x="45" y="33"/>
                    </a:cubicBezTo>
                    <a:cubicBezTo>
                      <a:pt x="45" y="34"/>
                      <a:pt x="46" y="34"/>
                      <a:pt x="46" y="34"/>
                    </a:cubicBezTo>
                    <a:cubicBezTo>
                      <a:pt x="42" y="37"/>
                      <a:pt x="38" y="41"/>
                      <a:pt x="35" y="45"/>
                    </a:cubicBezTo>
                    <a:cubicBezTo>
                      <a:pt x="32" y="47"/>
                      <a:pt x="33" y="43"/>
                      <a:pt x="32" y="47"/>
                    </a:cubicBezTo>
                    <a:cubicBezTo>
                      <a:pt x="31" y="47"/>
                      <a:pt x="32" y="47"/>
                      <a:pt x="32" y="47"/>
                    </a:cubicBezTo>
                    <a:cubicBezTo>
                      <a:pt x="32" y="48"/>
                      <a:pt x="29" y="47"/>
                      <a:pt x="29" y="48"/>
                    </a:cubicBezTo>
                    <a:cubicBezTo>
                      <a:pt x="30" y="49"/>
                      <a:pt x="30" y="49"/>
                      <a:pt x="30" y="49"/>
                    </a:cubicBezTo>
                    <a:cubicBezTo>
                      <a:pt x="28" y="51"/>
                      <a:pt x="27" y="50"/>
                      <a:pt x="26" y="52"/>
                    </a:cubicBezTo>
                    <a:cubicBezTo>
                      <a:pt x="26" y="52"/>
                      <a:pt x="26" y="52"/>
                      <a:pt x="26" y="52"/>
                    </a:cubicBezTo>
                    <a:cubicBezTo>
                      <a:pt x="26" y="55"/>
                      <a:pt x="24" y="56"/>
                      <a:pt x="24" y="59"/>
                    </a:cubicBezTo>
                    <a:cubicBezTo>
                      <a:pt x="18" y="68"/>
                      <a:pt x="14" y="79"/>
                      <a:pt x="11" y="89"/>
                    </a:cubicBezTo>
                    <a:cubicBezTo>
                      <a:pt x="11" y="90"/>
                      <a:pt x="11" y="90"/>
                      <a:pt x="11" y="90"/>
                    </a:cubicBezTo>
                    <a:cubicBezTo>
                      <a:pt x="10" y="93"/>
                      <a:pt x="10" y="93"/>
                      <a:pt x="10" y="93"/>
                    </a:cubicBezTo>
                    <a:cubicBezTo>
                      <a:pt x="10" y="94"/>
                      <a:pt x="10" y="95"/>
                      <a:pt x="10" y="96"/>
                    </a:cubicBezTo>
                    <a:cubicBezTo>
                      <a:pt x="10" y="98"/>
                      <a:pt x="10" y="101"/>
                      <a:pt x="10" y="103"/>
                    </a:cubicBezTo>
                    <a:cubicBezTo>
                      <a:pt x="11" y="107"/>
                      <a:pt x="12" y="111"/>
                      <a:pt x="15" y="116"/>
                    </a:cubicBezTo>
                    <a:cubicBezTo>
                      <a:pt x="15" y="118"/>
                      <a:pt x="15" y="118"/>
                      <a:pt x="17" y="120"/>
                    </a:cubicBezTo>
                    <a:cubicBezTo>
                      <a:pt x="17" y="120"/>
                      <a:pt x="17" y="120"/>
                      <a:pt x="17" y="120"/>
                    </a:cubicBezTo>
                    <a:cubicBezTo>
                      <a:pt x="18" y="119"/>
                      <a:pt x="18" y="121"/>
                      <a:pt x="19" y="120"/>
                    </a:cubicBezTo>
                    <a:cubicBezTo>
                      <a:pt x="22" y="123"/>
                      <a:pt x="25" y="124"/>
                      <a:pt x="28" y="126"/>
                    </a:cubicBezTo>
                    <a:cubicBezTo>
                      <a:pt x="28" y="126"/>
                      <a:pt x="27" y="127"/>
                      <a:pt x="28" y="127"/>
                    </a:cubicBezTo>
                    <a:cubicBezTo>
                      <a:pt x="29" y="126"/>
                      <a:pt x="29" y="126"/>
                      <a:pt x="29" y="126"/>
                    </a:cubicBezTo>
                    <a:cubicBezTo>
                      <a:pt x="29" y="127"/>
                      <a:pt x="29" y="127"/>
                      <a:pt x="29" y="127"/>
                    </a:cubicBezTo>
                    <a:cubicBezTo>
                      <a:pt x="29" y="127"/>
                      <a:pt x="30" y="126"/>
                      <a:pt x="30" y="126"/>
                    </a:cubicBezTo>
                    <a:cubicBezTo>
                      <a:pt x="34" y="127"/>
                      <a:pt x="39" y="128"/>
                      <a:pt x="43" y="129"/>
                    </a:cubicBezTo>
                    <a:cubicBezTo>
                      <a:pt x="48" y="130"/>
                      <a:pt x="53" y="130"/>
                      <a:pt x="58" y="129"/>
                    </a:cubicBezTo>
                    <a:cubicBezTo>
                      <a:pt x="60" y="129"/>
                      <a:pt x="63" y="127"/>
                      <a:pt x="66" y="126"/>
                    </a:cubicBezTo>
                    <a:cubicBezTo>
                      <a:pt x="73" y="125"/>
                      <a:pt x="80" y="122"/>
                      <a:pt x="85" y="115"/>
                    </a:cubicBezTo>
                    <a:cubicBezTo>
                      <a:pt x="85" y="115"/>
                      <a:pt x="86" y="118"/>
                      <a:pt x="84" y="12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2" name="Freeform 43"/>
              <p:cNvSpPr>
                <a:spLocks/>
              </p:cNvSpPr>
              <p:nvPr/>
            </p:nvSpPr>
            <p:spPr bwMode="auto">
              <a:xfrm>
                <a:off x="3670" y="1884"/>
                <a:ext cx="2" cy="2"/>
              </a:xfrm>
              <a:custGeom>
                <a:avLst/>
                <a:gdLst>
                  <a:gd name="T0" fmla="*/ 0 w 1"/>
                  <a:gd name="T1" fmla="*/ 0 h 1"/>
                  <a:gd name="T2" fmla="*/ 2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0"/>
                      <a:pt x="1"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3" name="Freeform 44"/>
              <p:cNvSpPr>
                <a:spLocks/>
              </p:cNvSpPr>
              <p:nvPr/>
            </p:nvSpPr>
            <p:spPr bwMode="auto">
              <a:xfrm>
                <a:off x="3717" y="1841"/>
                <a:ext cx="2" cy="0"/>
              </a:xfrm>
              <a:custGeom>
                <a:avLst/>
                <a:gdLst>
                  <a:gd name="T0" fmla="*/ 0 w 1"/>
                  <a:gd name="T1" fmla="*/ 0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4" name="Freeform 45"/>
              <p:cNvSpPr>
                <a:spLocks/>
              </p:cNvSpPr>
              <p:nvPr/>
            </p:nvSpPr>
            <p:spPr bwMode="auto">
              <a:xfrm>
                <a:off x="3724" y="1827"/>
                <a:ext cx="2" cy="5"/>
              </a:xfrm>
              <a:custGeom>
                <a:avLst/>
                <a:gdLst>
                  <a:gd name="T0" fmla="*/ 0 w 1"/>
                  <a:gd name="T1" fmla="*/ 0 h 2"/>
                  <a:gd name="T2" fmla="*/ 0 w 1"/>
                  <a:gd name="T3" fmla="*/ 5 h 2"/>
                  <a:gd name="T4" fmla="*/ 0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0" y="0"/>
                    </a:moveTo>
                    <a:cubicBezTo>
                      <a:pt x="1" y="0"/>
                      <a:pt x="0" y="2"/>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5" name="Freeform 46"/>
              <p:cNvSpPr>
                <a:spLocks/>
              </p:cNvSpPr>
              <p:nvPr/>
            </p:nvSpPr>
            <p:spPr bwMode="auto">
              <a:xfrm>
                <a:off x="3736" y="1813"/>
                <a:ext cx="2" cy="2"/>
              </a:xfrm>
              <a:custGeom>
                <a:avLst/>
                <a:gdLst>
                  <a:gd name="T0" fmla="*/ 0 w 1"/>
                  <a:gd name="T1" fmla="*/ 2 h 1"/>
                  <a:gd name="T2" fmla="*/ 2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0"/>
                      <a:pt x="1" y="1"/>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6" name="Freeform 47"/>
              <p:cNvSpPr>
                <a:spLocks/>
              </p:cNvSpPr>
              <p:nvPr/>
            </p:nvSpPr>
            <p:spPr bwMode="auto">
              <a:xfrm>
                <a:off x="3734" y="1810"/>
                <a:ext cx="2" cy="3"/>
              </a:xfrm>
              <a:custGeom>
                <a:avLst/>
                <a:gdLst>
                  <a:gd name="T0" fmla="*/ 0 w 1"/>
                  <a:gd name="T1" fmla="*/ 3 h 1"/>
                  <a:gd name="T2" fmla="*/ 2 w 1"/>
                  <a:gd name="T3" fmla="*/ 0 h 1"/>
                  <a:gd name="T4" fmla="*/ 0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7" name="Freeform 48"/>
              <p:cNvSpPr>
                <a:spLocks/>
              </p:cNvSpPr>
              <p:nvPr/>
            </p:nvSpPr>
            <p:spPr bwMode="auto">
              <a:xfrm>
                <a:off x="3748" y="1777"/>
                <a:ext cx="2" cy="5"/>
              </a:xfrm>
              <a:custGeom>
                <a:avLst/>
                <a:gdLst>
                  <a:gd name="T0" fmla="*/ 0 w 1"/>
                  <a:gd name="T1" fmla="*/ 5 h 2"/>
                  <a:gd name="T2" fmla="*/ 2 w 1"/>
                  <a:gd name="T3" fmla="*/ 0 h 2"/>
                  <a:gd name="T4" fmla="*/ 0 w 1"/>
                  <a:gd name="T5" fmla="*/ 5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1" y="1"/>
                      <a:pt x="0" y="1"/>
                      <a:pt x="1" y="0"/>
                    </a:cubicBezTo>
                    <a:cubicBezTo>
                      <a:pt x="0" y="1"/>
                      <a:pt x="1"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8" name="Freeform 49"/>
              <p:cNvSpPr>
                <a:spLocks/>
              </p:cNvSpPr>
              <p:nvPr/>
            </p:nvSpPr>
            <p:spPr bwMode="auto">
              <a:xfrm>
                <a:off x="3750" y="1763"/>
                <a:ext cx="2" cy="2"/>
              </a:xfrm>
              <a:custGeom>
                <a:avLst/>
                <a:gdLst>
                  <a:gd name="T0" fmla="*/ 0 w 1"/>
                  <a:gd name="T1" fmla="*/ 2 h 1"/>
                  <a:gd name="T2" fmla="*/ 0 w 1"/>
                  <a:gd name="T3" fmla="*/ 0 h 1"/>
                  <a:gd name="T4" fmla="*/ 2 w 1"/>
                  <a:gd name="T5" fmla="*/ 2 h 1"/>
                  <a:gd name="T6" fmla="*/ 0 w 1"/>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1" y="1"/>
                      <a:pt x="0" y="0"/>
                    </a:cubicBezTo>
                    <a:cubicBezTo>
                      <a:pt x="1" y="0"/>
                      <a:pt x="1" y="1"/>
                      <a:pt x="1" y="1"/>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9" name="Freeform 50"/>
              <p:cNvSpPr>
                <a:spLocks/>
              </p:cNvSpPr>
              <p:nvPr/>
            </p:nvSpPr>
            <p:spPr bwMode="auto">
              <a:xfrm>
                <a:off x="3575" y="1654"/>
                <a:ext cx="0" cy="2"/>
              </a:xfrm>
              <a:custGeom>
                <a:avLst/>
                <a:gdLst>
                  <a:gd name="T0" fmla="*/ 2 h 2"/>
                  <a:gd name="T1" fmla="*/ 0 h 2"/>
                  <a:gd name="T2" fmla="*/ 2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0" name="Freeform 51"/>
              <p:cNvSpPr>
                <a:spLocks/>
              </p:cNvSpPr>
              <p:nvPr/>
            </p:nvSpPr>
            <p:spPr bwMode="auto">
              <a:xfrm>
                <a:off x="3487" y="1744"/>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0" y="0"/>
                      <a:pt x="0" y="0"/>
                    </a:cubicBezTo>
                    <a:cubicBezTo>
                      <a:pt x="0"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1" name="Freeform 52"/>
              <p:cNvSpPr>
                <a:spLocks/>
              </p:cNvSpPr>
              <p:nvPr/>
            </p:nvSpPr>
            <p:spPr bwMode="auto">
              <a:xfrm>
                <a:off x="3466" y="1806"/>
                <a:ext cx="2" cy="2"/>
              </a:xfrm>
              <a:custGeom>
                <a:avLst/>
                <a:gdLst>
                  <a:gd name="T0" fmla="*/ 0 w 2"/>
                  <a:gd name="T1" fmla="*/ 2 h 2"/>
                  <a:gd name="T2" fmla="*/ 0 w 2"/>
                  <a:gd name="T3" fmla="*/ 0 h 2"/>
                  <a:gd name="T4" fmla="*/ 2 w 2"/>
                  <a:gd name="T5" fmla="*/ 2 h 2"/>
                  <a:gd name="T6" fmla="*/ 0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2"/>
                    </a:moveTo>
                    <a:lnTo>
                      <a:pt x="0" y="0"/>
                    </a:lnTo>
                    <a:lnTo>
                      <a:pt x="2" y="2"/>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2" name="Freeform 53"/>
              <p:cNvSpPr>
                <a:spLocks/>
              </p:cNvSpPr>
              <p:nvPr/>
            </p:nvSpPr>
            <p:spPr bwMode="auto">
              <a:xfrm>
                <a:off x="4245" y="1678"/>
                <a:ext cx="3" cy="4"/>
              </a:xfrm>
              <a:custGeom>
                <a:avLst/>
                <a:gdLst>
                  <a:gd name="T0" fmla="*/ 3 w 1"/>
                  <a:gd name="T1" fmla="*/ 2 h 2"/>
                  <a:gd name="T2" fmla="*/ 0 w 1"/>
                  <a:gd name="T3" fmla="*/ 2 h 2"/>
                  <a:gd name="T4" fmla="*/ 3 w 1"/>
                  <a:gd name="T5" fmla="*/ 2 h 2"/>
                  <a:gd name="T6" fmla="*/ 0 60000 65536"/>
                  <a:gd name="T7" fmla="*/ 0 60000 65536"/>
                  <a:gd name="T8" fmla="*/ 0 60000 65536"/>
                </a:gdLst>
                <a:ahLst/>
                <a:cxnLst>
                  <a:cxn ang="T6">
                    <a:pos x="T0" y="T1"/>
                  </a:cxn>
                  <a:cxn ang="T7">
                    <a:pos x="T2" y="T3"/>
                  </a:cxn>
                  <a:cxn ang="T8">
                    <a:pos x="T4" y="T5"/>
                  </a:cxn>
                </a:cxnLst>
                <a:rect l="0" t="0" r="r" b="b"/>
                <a:pathLst>
                  <a:path w="1" h="2">
                    <a:moveTo>
                      <a:pt x="1" y="1"/>
                    </a:moveTo>
                    <a:cubicBezTo>
                      <a:pt x="0" y="0"/>
                      <a:pt x="1" y="2"/>
                      <a:pt x="0" y="1"/>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3" name="Freeform 54"/>
              <p:cNvSpPr>
                <a:spLocks/>
              </p:cNvSpPr>
              <p:nvPr/>
            </p:nvSpPr>
            <p:spPr bwMode="auto">
              <a:xfrm>
                <a:off x="3978" y="1633"/>
                <a:ext cx="350" cy="376"/>
              </a:xfrm>
              <a:custGeom>
                <a:avLst/>
                <a:gdLst>
                  <a:gd name="T0" fmla="*/ 166 w 148"/>
                  <a:gd name="T1" fmla="*/ 14 h 159"/>
                  <a:gd name="T2" fmla="*/ 144 w 148"/>
                  <a:gd name="T3" fmla="*/ 17 h 159"/>
                  <a:gd name="T4" fmla="*/ 80 w 148"/>
                  <a:gd name="T5" fmla="*/ 50 h 159"/>
                  <a:gd name="T6" fmla="*/ 64 w 148"/>
                  <a:gd name="T7" fmla="*/ 61 h 159"/>
                  <a:gd name="T8" fmla="*/ 28 w 148"/>
                  <a:gd name="T9" fmla="*/ 114 h 159"/>
                  <a:gd name="T10" fmla="*/ 21 w 148"/>
                  <a:gd name="T11" fmla="*/ 137 h 159"/>
                  <a:gd name="T12" fmla="*/ 24 w 148"/>
                  <a:gd name="T13" fmla="*/ 170 h 159"/>
                  <a:gd name="T14" fmla="*/ 19 w 148"/>
                  <a:gd name="T15" fmla="*/ 192 h 159"/>
                  <a:gd name="T16" fmla="*/ 38 w 148"/>
                  <a:gd name="T17" fmla="*/ 218 h 159"/>
                  <a:gd name="T18" fmla="*/ 43 w 148"/>
                  <a:gd name="T19" fmla="*/ 232 h 159"/>
                  <a:gd name="T20" fmla="*/ 64 w 148"/>
                  <a:gd name="T21" fmla="*/ 255 h 159"/>
                  <a:gd name="T22" fmla="*/ 85 w 148"/>
                  <a:gd name="T23" fmla="*/ 279 h 159"/>
                  <a:gd name="T24" fmla="*/ 95 w 148"/>
                  <a:gd name="T25" fmla="*/ 289 h 159"/>
                  <a:gd name="T26" fmla="*/ 104 w 148"/>
                  <a:gd name="T27" fmla="*/ 298 h 159"/>
                  <a:gd name="T28" fmla="*/ 130 w 148"/>
                  <a:gd name="T29" fmla="*/ 319 h 159"/>
                  <a:gd name="T30" fmla="*/ 154 w 148"/>
                  <a:gd name="T31" fmla="*/ 329 h 159"/>
                  <a:gd name="T32" fmla="*/ 177 w 148"/>
                  <a:gd name="T33" fmla="*/ 341 h 159"/>
                  <a:gd name="T34" fmla="*/ 201 w 148"/>
                  <a:gd name="T35" fmla="*/ 348 h 159"/>
                  <a:gd name="T36" fmla="*/ 213 w 148"/>
                  <a:gd name="T37" fmla="*/ 348 h 159"/>
                  <a:gd name="T38" fmla="*/ 218 w 148"/>
                  <a:gd name="T39" fmla="*/ 348 h 159"/>
                  <a:gd name="T40" fmla="*/ 232 w 148"/>
                  <a:gd name="T41" fmla="*/ 348 h 159"/>
                  <a:gd name="T42" fmla="*/ 260 w 148"/>
                  <a:gd name="T43" fmla="*/ 341 h 159"/>
                  <a:gd name="T44" fmla="*/ 279 w 148"/>
                  <a:gd name="T45" fmla="*/ 329 h 159"/>
                  <a:gd name="T46" fmla="*/ 291 w 148"/>
                  <a:gd name="T47" fmla="*/ 312 h 159"/>
                  <a:gd name="T48" fmla="*/ 305 w 148"/>
                  <a:gd name="T49" fmla="*/ 293 h 159"/>
                  <a:gd name="T50" fmla="*/ 315 w 148"/>
                  <a:gd name="T51" fmla="*/ 260 h 159"/>
                  <a:gd name="T52" fmla="*/ 331 w 148"/>
                  <a:gd name="T53" fmla="*/ 260 h 159"/>
                  <a:gd name="T54" fmla="*/ 324 w 148"/>
                  <a:gd name="T55" fmla="*/ 241 h 159"/>
                  <a:gd name="T56" fmla="*/ 326 w 148"/>
                  <a:gd name="T57" fmla="*/ 225 h 159"/>
                  <a:gd name="T58" fmla="*/ 322 w 148"/>
                  <a:gd name="T59" fmla="*/ 213 h 159"/>
                  <a:gd name="T60" fmla="*/ 326 w 148"/>
                  <a:gd name="T61" fmla="*/ 206 h 159"/>
                  <a:gd name="T62" fmla="*/ 322 w 148"/>
                  <a:gd name="T63" fmla="*/ 194 h 159"/>
                  <a:gd name="T64" fmla="*/ 333 w 148"/>
                  <a:gd name="T65" fmla="*/ 182 h 159"/>
                  <a:gd name="T66" fmla="*/ 324 w 148"/>
                  <a:gd name="T67" fmla="*/ 166 h 159"/>
                  <a:gd name="T68" fmla="*/ 315 w 148"/>
                  <a:gd name="T69" fmla="*/ 163 h 159"/>
                  <a:gd name="T70" fmla="*/ 315 w 148"/>
                  <a:gd name="T71" fmla="*/ 151 h 159"/>
                  <a:gd name="T72" fmla="*/ 317 w 148"/>
                  <a:gd name="T73" fmla="*/ 144 h 159"/>
                  <a:gd name="T74" fmla="*/ 317 w 148"/>
                  <a:gd name="T75" fmla="*/ 132 h 159"/>
                  <a:gd name="T76" fmla="*/ 310 w 148"/>
                  <a:gd name="T77" fmla="*/ 116 h 159"/>
                  <a:gd name="T78" fmla="*/ 291 w 148"/>
                  <a:gd name="T79" fmla="*/ 85 h 159"/>
                  <a:gd name="T80" fmla="*/ 281 w 148"/>
                  <a:gd name="T81" fmla="*/ 73 h 159"/>
                  <a:gd name="T82" fmla="*/ 277 w 148"/>
                  <a:gd name="T83" fmla="*/ 61 h 159"/>
                  <a:gd name="T84" fmla="*/ 286 w 148"/>
                  <a:gd name="T85" fmla="*/ 66 h 159"/>
                  <a:gd name="T86" fmla="*/ 300 w 148"/>
                  <a:gd name="T87" fmla="*/ 83 h 159"/>
                  <a:gd name="T88" fmla="*/ 343 w 148"/>
                  <a:gd name="T89" fmla="*/ 163 h 159"/>
                  <a:gd name="T90" fmla="*/ 348 w 148"/>
                  <a:gd name="T91" fmla="*/ 203 h 159"/>
                  <a:gd name="T92" fmla="*/ 324 w 148"/>
                  <a:gd name="T93" fmla="*/ 310 h 159"/>
                  <a:gd name="T94" fmla="*/ 298 w 148"/>
                  <a:gd name="T95" fmla="*/ 341 h 159"/>
                  <a:gd name="T96" fmla="*/ 270 w 148"/>
                  <a:gd name="T97" fmla="*/ 367 h 159"/>
                  <a:gd name="T98" fmla="*/ 161 w 148"/>
                  <a:gd name="T99" fmla="*/ 357 h 159"/>
                  <a:gd name="T100" fmla="*/ 114 w 148"/>
                  <a:gd name="T101" fmla="*/ 331 h 159"/>
                  <a:gd name="T102" fmla="*/ 61 w 148"/>
                  <a:gd name="T103" fmla="*/ 284 h 159"/>
                  <a:gd name="T104" fmla="*/ 5 w 148"/>
                  <a:gd name="T105" fmla="*/ 189 h 159"/>
                  <a:gd name="T106" fmla="*/ 47 w 148"/>
                  <a:gd name="T107" fmla="*/ 52 h 159"/>
                  <a:gd name="T108" fmla="*/ 85 w 148"/>
                  <a:gd name="T109" fmla="*/ 24 h 159"/>
                  <a:gd name="T110" fmla="*/ 255 w 148"/>
                  <a:gd name="T111" fmla="*/ 38 h 1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8" h="159">
                    <a:moveTo>
                      <a:pt x="108" y="16"/>
                    </a:moveTo>
                    <a:cubicBezTo>
                      <a:pt x="105" y="16"/>
                      <a:pt x="103" y="15"/>
                      <a:pt x="100" y="13"/>
                    </a:cubicBezTo>
                    <a:cubicBezTo>
                      <a:pt x="98" y="12"/>
                      <a:pt x="95" y="10"/>
                      <a:pt x="92" y="10"/>
                    </a:cubicBezTo>
                    <a:cubicBezTo>
                      <a:pt x="91" y="10"/>
                      <a:pt x="92" y="9"/>
                      <a:pt x="91" y="9"/>
                    </a:cubicBezTo>
                    <a:cubicBezTo>
                      <a:pt x="88" y="9"/>
                      <a:pt x="84" y="9"/>
                      <a:pt x="81" y="8"/>
                    </a:cubicBezTo>
                    <a:cubicBezTo>
                      <a:pt x="77" y="7"/>
                      <a:pt x="73" y="6"/>
                      <a:pt x="70" y="6"/>
                    </a:cubicBezTo>
                    <a:cubicBezTo>
                      <a:pt x="70" y="5"/>
                      <a:pt x="70" y="5"/>
                      <a:pt x="70" y="5"/>
                    </a:cubicBezTo>
                    <a:cubicBezTo>
                      <a:pt x="69" y="5"/>
                      <a:pt x="68" y="7"/>
                      <a:pt x="66" y="6"/>
                    </a:cubicBezTo>
                    <a:cubicBezTo>
                      <a:pt x="66" y="6"/>
                      <a:pt x="67" y="6"/>
                      <a:pt x="66" y="6"/>
                    </a:cubicBezTo>
                    <a:cubicBezTo>
                      <a:pt x="66" y="7"/>
                      <a:pt x="64" y="6"/>
                      <a:pt x="63" y="7"/>
                    </a:cubicBezTo>
                    <a:cubicBezTo>
                      <a:pt x="63" y="7"/>
                      <a:pt x="63" y="6"/>
                      <a:pt x="62" y="6"/>
                    </a:cubicBezTo>
                    <a:cubicBezTo>
                      <a:pt x="61" y="7"/>
                      <a:pt x="61" y="7"/>
                      <a:pt x="61" y="7"/>
                    </a:cubicBezTo>
                    <a:cubicBezTo>
                      <a:pt x="60" y="10"/>
                      <a:pt x="56" y="8"/>
                      <a:pt x="54" y="10"/>
                    </a:cubicBezTo>
                    <a:cubicBezTo>
                      <a:pt x="54" y="10"/>
                      <a:pt x="54" y="9"/>
                      <a:pt x="54" y="9"/>
                    </a:cubicBezTo>
                    <a:cubicBezTo>
                      <a:pt x="50" y="12"/>
                      <a:pt x="44" y="14"/>
                      <a:pt x="40" y="17"/>
                    </a:cubicBezTo>
                    <a:cubicBezTo>
                      <a:pt x="40" y="16"/>
                      <a:pt x="40" y="16"/>
                      <a:pt x="39" y="15"/>
                    </a:cubicBezTo>
                    <a:cubicBezTo>
                      <a:pt x="39" y="17"/>
                      <a:pt x="38" y="18"/>
                      <a:pt x="37" y="18"/>
                    </a:cubicBezTo>
                    <a:cubicBezTo>
                      <a:pt x="36" y="18"/>
                      <a:pt x="36" y="21"/>
                      <a:pt x="34" y="21"/>
                    </a:cubicBezTo>
                    <a:cubicBezTo>
                      <a:pt x="34" y="21"/>
                      <a:pt x="34" y="21"/>
                      <a:pt x="34" y="21"/>
                    </a:cubicBezTo>
                    <a:cubicBezTo>
                      <a:pt x="34" y="22"/>
                      <a:pt x="32" y="21"/>
                      <a:pt x="32" y="23"/>
                    </a:cubicBezTo>
                    <a:cubicBezTo>
                      <a:pt x="31" y="23"/>
                      <a:pt x="31" y="23"/>
                      <a:pt x="31" y="23"/>
                    </a:cubicBezTo>
                    <a:cubicBezTo>
                      <a:pt x="32" y="24"/>
                      <a:pt x="29" y="23"/>
                      <a:pt x="29" y="24"/>
                    </a:cubicBezTo>
                    <a:cubicBezTo>
                      <a:pt x="29" y="25"/>
                      <a:pt x="29" y="25"/>
                      <a:pt x="29" y="25"/>
                    </a:cubicBezTo>
                    <a:cubicBezTo>
                      <a:pt x="29" y="26"/>
                      <a:pt x="28" y="25"/>
                      <a:pt x="27" y="26"/>
                    </a:cubicBezTo>
                    <a:cubicBezTo>
                      <a:pt x="27" y="26"/>
                      <a:pt x="27" y="26"/>
                      <a:pt x="27" y="26"/>
                    </a:cubicBezTo>
                    <a:cubicBezTo>
                      <a:pt x="26" y="28"/>
                      <a:pt x="25" y="28"/>
                      <a:pt x="25" y="29"/>
                    </a:cubicBezTo>
                    <a:cubicBezTo>
                      <a:pt x="24" y="28"/>
                      <a:pt x="27" y="27"/>
                      <a:pt x="25" y="27"/>
                    </a:cubicBezTo>
                    <a:cubicBezTo>
                      <a:pt x="21" y="32"/>
                      <a:pt x="17" y="38"/>
                      <a:pt x="14" y="44"/>
                    </a:cubicBezTo>
                    <a:cubicBezTo>
                      <a:pt x="13" y="44"/>
                      <a:pt x="13" y="45"/>
                      <a:pt x="12" y="45"/>
                    </a:cubicBezTo>
                    <a:cubicBezTo>
                      <a:pt x="12" y="46"/>
                      <a:pt x="12" y="47"/>
                      <a:pt x="12" y="48"/>
                    </a:cubicBezTo>
                    <a:cubicBezTo>
                      <a:pt x="12" y="48"/>
                      <a:pt x="11" y="48"/>
                      <a:pt x="11" y="49"/>
                    </a:cubicBezTo>
                    <a:cubicBezTo>
                      <a:pt x="10" y="50"/>
                      <a:pt x="12" y="50"/>
                      <a:pt x="11" y="51"/>
                    </a:cubicBezTo>
                    <a:cubicBezTo>
                      <a:pt x="11" y="51"/>
                      <a:pt x="11" y="51"/>
                      <a:pt x="10" y="51"/>
                    </a:cubicBezTo>
                    <a:cubicBezTo>
                      <a:pt x="11" y="52"/>
                      <a:pt x="10" y="53"/>
                      <a:pt x="10" y="55"/>
                    </a:cubicBezTo>
                    <a:cubicBezTo>
                      <a:pt x="10" y="55"/>
                      <a:pt x="10" y="54"/>
                      <a:pt x="10" y="54"/>
                    </a:cubicBezTo>
                    <a:cubicBezTo>
                      <a:pt x="10" y="56"/>
                      <a:pt x="9" y="57"/>
                      <a:pt x="9" y="58"/>
                    </a:cubicBezTo>
                    <a:cubicBezTo>
                      <a:pt x="9" y="58"/>
                      <a:pt x="9" y="58"/>
                      <a:pt x="9" y="58"/>
                    </a:cubicBezTo>
                    <a:cubicBezTo>
                      <a:pt x="8" y="60"/>
                      <a:pt x="10" y="58"/>
                      <a:pt x="9" y="60"/>
                    </a:cubicBezTo>
                    <a:cubicBezTo>
                      <a:pt x="9" y="60"/>
                      <a:pt x="9" y="60"/>
                      <a:pt x="9" y="60"/>
                    </a:cubicBezTo>
                    <a:cubicBezTo>
                      <a:pt x="10" y="62"/>
                      <a:pt x="9" y="64"/>
                      <a:pt x="10" y="66"/>
                    </a:cubicBezTo>
                    <a:cubicBezTo>
                      <a:pt x="9" y="66"/>
                      <a:pt x="9" y="66"/>
                      <a:pt x="9" y="66"/>
                    </a:cubicBezTo>
                    <a:cubicBezTo>
                      <a:pt x="9" y="68"/>
                      <a:pt x="9" y="70"/>
                      <a:pt x="10" y="72"/>
                    </a:cubicBezTo>
                    <a:cubicBezTo>
                      <a:pt x="10" y="72"/>
                      <a:pt x="8" y="72"/>
                      <a:pt x="8" y="73"/>
                    </a:cubicBezTo>
                    <a:cubicBezTo>
                      <a:pt x="10" y="73"/>
                      <a:pt x="9" y="77"/>
                      <a:pt x="11" y="75"/>
                    </a:cubicBezTo>
                    <a:cubicBezTo>
                      <a:pt x="11" y="77"/>
                      <a:pt x="11" y="80"/>
                      <a:pt x="12" y="81"/>
                    </a:cubicBezTo>
                    <a:cubicBezTo>
                      <a:pt x="11" y="80"/>
                      <a:pt x="10" y="82"/>
                      <a:pt x="10" y="80"/>
                    </a:cubicBezTo>
                    <a:cubicBezTo>
                      <a:pt x="9" y="82"/>
                      <a:pt x="9" y="82"/>
                      <a:pt x="9" y="82"/>
                    </a:cubicBezTo>
                    <a:cubicBezTo>
                      <a:pt x="8" y="82"/>
                      <a:pt x="9" y="81"/>
                      <a:pt x="8" y="81"/>
                    </a:cubicBezTo>
                    <a:cubicBezTo>
                      <a:pt x="8" y="82"/>
                      <a:pt x="10" y="84"/>
                      <a:pt x="9" y="84"/>
                    </a:cubicBezTo>
                    <a:cubicBezTo>
                      <a:pt x="11" y="85"/>
                      <a:pt x="13" y="86"/>
                      <a:pt x="13" y="88"/>
                    </a:cubicBezTo>
                    <a:cubicBezTo>
                      <a:pt x="13" y="87"/>
                      <a:pt x="12" y="89"/>
                      <a:pt x="12" y="88"/>
                    </a:cubicBezTo>
                    <a:cubicBezTo>
                      <a:pt x="13" y="89"/>
                      <a:pt x="14" y="90"/>
                      <a:pt x="15" y="90"/>
                    </a:cubicBezTo>
                    <a:cubicBezTo>
                      <a:pt x="16" y="91"/>
                      <a:pt x="14" y="91"/>
                      <a:pt x="15" y="91"/>
                    </a:cubicBezTo>
                    <a:cubicBezTo>
                      <a:pt x="15" y="91"/>
                      <a:pt x="16" y="92"/>
                      <a:pt x="16" y="92"/>
                    </a:cubicBezTo>
                    <a:cubicBezTo>
                      <a:pt x="16" y="92"/>
                      <a:pt x="18" y="94"/>
                      <a:pt x="16" y="95"/>
                    </a:cubicBezTo>
                    <a:cubicBezTo>
                      <a:pt x="16" y="95"/>
                      <a:pt x="16" y="94"/>
                      <a:pt x="16" y="95"/>
                    </a:cubicBezTo>
                    <a:cubicBezTo>
                      <a:pt x="16" y="96"/>
                      <a:pt x="17" y="96"/>
                      <a:pt x="17" y="97"/>
                    </a:cubicBezTo>
                    <a:cubicBezTo>
                      <a:pt x="17" y="97"/>
                      <a:pt x="17" y="97"/>
                      <a:pt x="17" y="97"/>
                    </a:cubicBezTo>
                    <a:cubicBezTo>
                      <a:pt x="17" y="98"/>
                      <a:pt x="19" y="99"/>
                      <a:pt x="19" y="98"/>
                    </a:cubicBezTo>
                    <a:cubicBezTo>
                      <a:pt x="19" y="97"/>
                      <a:pt x="18" y="99"/>
                      <a:pt x="18" y="98"/>
                    </a:cubicBezTo>
                    <a:cubicBezTo>
                      <a:pt x="19" y="98"/>
                      <a:pt x="20" y="99"/>
                      <a:pt x="21" y="100"/>
                    </a:cubicBezTo>
                    <a:cubicBezTo>
                      <a:pt x="20" y="100"/>
                      <a:pt x="20" y="100"/>
                      <a:pt x="20" y="100"/>
                    </a:cubicBezTo>
                    <a:cubicBezTo>
                      <a:pt x="21" y="101"/>
                      <a:pt x="23" y="102"/>
                      <a:pt x="24" y="103"/>
                    </a:cubicBezTo>
                    <a:cubicBezTo>
                      <a:pt x="25" y="103"/>
                      <a:pt x="23" y="104"/>
                      <a:pt x="23" y="103"/>
                    </a:cubicBezTo>
                    <a:cubicBezTo>
                      <a:pt x="23" y="106"/>
                      <a:pt x="27" y="106"/>
                      <a:pt x="27" y="109"/>
                    </a:cubicBezTo>
                    <a:cubicBezTo>
                      <a:pt x="26" y="109"/>
                      <a:pt x="27" y="108"/>
                      <a:pt x="27" y="108"/>
                    </a:cubicBezTo>
                    <a:cubicBezTo>
                      <a:pt x="28" y="109"/>
                      <a:pt x="27" y="110"/>
                      <a:pt x="28" y="110"/>
                    </a:cubicBezTo>
                    <a:cubicBezTo>
                      <a:pt x="27" y="111"/>
                      <a:pt x="29" y="111"/>
                      <a:pt x="29" y="111"/>
                    </a:cubicBezTo>
                    <a:cubicBezTo>
                      <a:pt x="30" y="111"/>
                      <a:pt x="29" y="112"/>
                      <a:pt x="29" y="111"/>
                    </a:cubicBezTo>
                    <a:cubicBezTo>
                      <a:pt x="30" y="112"/>
                      <a:pt x="33" y="114"/>
                      <a:pt x="34" y="117"/>
                    </a:cubicBezTo>
                    <a:cubicBezTo>
                      <a:pt x="35" y="116"/>
                      <a:pt x="36" y="117"/>
                      <a:pt x="37" y="117"/>
                    </a:cubicBezTo>
                    <a:cubicBezTo>
                      <a:pt x="36" y="118"/>
                      <a:pt x="36" y="118"/>
                      <a:pt x="36" y="118"/>
                    </a:cubicBezTo>
                    <a:cubicBezTo>
                      <a:pt x="36" y="118"/>
                      <a:pt x="37" y="119"/>
                      <a:pt x="37" y="120"/>
                    </a:cubicBezTo>
                    <a:cubicBezTo>
                      <a:pt x="39" y="120"/>
                      <a:pt x="33" y="117"/>
                      <a:pt x="35" y="117"/>
                    </a:cubicBezTo>
                    <a:cubicBezTo>
                      <a:pt x="34" y="118"/>
                      <a:pt x="37" y="118"/>
                      <a:pt x="36" y="119"/>
                    </a:cubicBezTo>
                    <a:cubicBezTo>
                      <a:pt x="37" y="119"/>
                      <a:pt x="39" y="119"/>
                      <a:pt x="39" y="121"/>
                    </a:cubicBezTo>
                    <a:cubicBezTo>
                      <a:pt x="39" y="121"/>
                      <a:pt x="37" y="121"/>
                      <a:pt x="38" y="122"/>
                    </a:cubicBezTo>
                    <a:cubicBezTo>
                      <a:pt x="39" y="123"/>
                      <a:pt x="39" y="122"/>
                      <a:pt x="40" y="122"/>
                    </a:cubicBezTo>
                    <a:cubicBezTo>
                      <a:pt x="41" y="123"/>
                      <a:pt x="41" y="123"/>
                      <a:pt x="41" y="123"/>
                    </a:cubicBezTo>
                    <a:cubicBezTo>
                      <a:pt x="41" y="122"/>
                      <a:pt x="42" y="124"/>
                      <a:pt x="42" y="123"/>
                    </a:cubicBezTo>
                    <a:cubicBezTo>
                      <a:pt x="42" y="123"/>
                      <a:pt x="44" y="124"/>
                      <a:pt x="43" y="125"/>
                    </a:cubicBezTo>
                    <a:cubicBezTo>
                      <a:pt x="42" y="125"/>
                      <a:pt x="42" y="125"/>
                      <a:pt x="42" y="125"/>
                    </a:cubicBezTo>
                    <a:cubicBezTo>
                      <a:pt x="43" y="126"/>
                      <a:pt x="44" y="125"/>
                      <a:pt x="44" y="125"/>
                    </a:cubicBezTo>
                    <a:cubicBezTo>
                      <a:pt x="44" y="125"/>
                      <a:pt x="44" y="126"/>
                      <a:pt x="44" y="126"/>
                    </a:cubicBezTo>
                    <a:cubicBezTo>
                      <a:pt x="45" y="125"/>
                      <a:pt x="45" y="127"/>
                      <a:pt x="47" y="126"/>
                    </a:cubicBezTo>
                    <a:cubicBezTo>
                      <a:pt x="48" y="128"/>
                      <a:pt x="50" y="129"/>
                      <a:pt x="50" y="130"/>
                    </a:cubicBezTo>
                    <a:cubicBezTo>
                      <a:pt x="51" y="130"/>
                      <a:pt x="52" y="130"/>
                      <a:pt x="53" y="131"/>
                    </a:cubicBezTo>
                    <a:cubicBezTo>
                      <a:pt x="53" y="131"/>
                      <a:pt x="53" y="131"/>
                      <a:pt x="52" y="131"/>
                    </a:cubicBezTo>
                    <a:cubicBezTo>
                      <a:pt x="53" y="132"/>
                      <a:pt x="53" y="132"/>
                      <a:pt x="54" y="132"/>
                    </a:cubicBezTo>
                    <a:cubicBezTo>
                      <a:pt x="54" y="132"/>
                      <a:pt x="55" y="134"/>
                      <a:pt x="55" y="135"/>
                    </a:cubicBezTo>
                    <a:cubicBezTo>
                      <a:pt x="56" y="135"/>
                      <a:pt x="57" y="134"/>
                      <a:pt x="57" y="134"/>
                    </a:cubicBezTo>
                    <a:cubicBezTo>
                      <a:pt x="57" y="136"/>
                      <a:pt x="60" y="134"/>
                      <a:pt x="61" y="136"/>
                    </a:cubicBezTo>
                    <a:cubicBezTo>
                      <a:pt x="60" y="136"/>
                      <a:pt x="59" y="136"/>
                      <a:pt x="59" y="137"/>
                    </a:cubicBezTo>
                    <a:cubicBezTo>
                      <a:pt x="59" y="139"/>
                      <a:pt x="62" y="137"/>
                      <a:pt x="63" y="138"/>
                    </a:cubicBezTo>
                    <a:cubicBezTo>
                      <a:pt x="63" y="137"/>
                      <a:pt x="63" y="137"/>
                      <a:pt x="63" y="137"/>
                    </a:cubicBezTo>
                    <a:cubicBezTo>
                      <a:pt x="63" y="138"/>
                      <a:pt x="66" y="137"/>
                      <a:pt x="65" y="139"/>
                    </a:cubicBezTo>
                    <a:cubicBezTo>
                      <a:pt x="66" y="138"/>
                      <a:pt x="67" y="140"/>
                      <a:pt x="67" y="138"/>
                    </a:cubicBezTo>
                    <a:cubicBezTo>
                      <a:pt x="69" y="141"/>
                      <a:pt x="73" y="140"/>
                      <a:pt x="74" y="143"/>
                    </a:cubicBezTo>
                    <a:cubicBezTo>
                      <a:pt x="74" y="143"/>
                      <a:pt x="75" y="144"/>
                      <a:pt x="75" y="143"/>
                    </a:cubicBezTo>
                    <a:cubicBezTo>
                      <a:pt x="75" y="142"/>
                      <a:pt x="74" y="143"/>
                      <a:pt x="74" y="143"/>
                    </a:cubicBezTo>
                    <a:cubicBezTo>
                      <a:pt x="75" y="143"/>
                      <a:pt x="75" y="142"/>
                      <a:pt x="75" y="142"/>
                    </a:cubicBezTo>
                    <a:cubicBezTo>
                      <a:pt x="76" y="143"/>
                      <a:pt x="76" y="143"/>
                      <a:pt x="75" y="144"/>
                    </a:cubicBezTo>
                    <a:cubicBezTo>
                      <a:pt x="77" y="145"/>
                      <a:pt x="78" y="142"/>
                      <a:pt x="80" y="144"/>
                    </a:cubicBezTo>
                    <a:cubicBezTo>
                      <a:pt x="79" y="144"/>
                      <a:pt x="80" y="144"/>
                      <a:pt x="80" y="145"/>
                    </a:cubicBezTo>
                    <a:cubicBezTo>
                      <a:pt x="82" y="144"/>
                      <a:pt x="82" y="144"/>
                      <a:pt x="82" y="144"/>
                    </a:cubicBezTo>
                    <a:cubicBezTo>
                      <a:pt x="83" y="145"/>
                      <a:pt x="82" y="145"/>
                      <a:pt x="82" y="146"/>
                    </a:cubicBezTo>
                    <a:cubicBezTo>
                      <a:pt x="83" y="146"/>
                      <a:pt x="84" y="147"/>
                      <a:pt x="84" y="146"/>
                    </a:cubicBezTo>
                    <a:cubicBezTo>
                      <a:pt x="85" y="147"/>
                      <a:pt x="85" y="147"/>
                      <a:pt x="85" y="147"/>
                    </a:cubicBezTo>
                    <a:cubicBezTo>
                      <a:pt x="85" y="146"/>
                      <a:pt x="86" y="147"/>
                      <a:pt x="86" y="147"/>
                    </a:cubicBezTo>
                    <a:cubicBezTo>
                      <a:pt x="86" y="147"/>
                      <a:pt x="86" y="147"/>
                      <a:pt x="86" y="147"/>
                    </a:cubicBezTo>
                    <a:cubicBezTo>
                      <a:pt x="86" y="147"/>
                      <a:pt x="87" y="147"/>
                      <a:pt x="87" y="147"/>
                    </a:cubicBezTo>
                    <a:cubicBezTo>
                      <a:pt x="87" y="147"/>
                      <a:pt x="87" y="146"/>
                      <a:pt x="86" y="146"/>
                    </a:cubicBezTo>
                    <a:cubicBezTo>
                      <a:pt x="87" y="146"/>
                      <a:pt x="87" y="146"/>
                      <a:pt x="88" y="145"/>
                    </a:cubicBezTo>
                    <a:cubicBezTo>
                      <a:pt x="87" y="146"/>
                      <a:pt x="89" y="146"/>
                      <a:pt x="90" y="147"/>
                    </a:cubicBezTo>
                    <a:cubicBezTo>
                      <a:pt x="90" y="147"/>
                      <a:pt x="91" y="146"/>
                      <a:pt x="91" y="146"/>
                    </a:cubicBezTo>
                    <a:cubicBezTo>
                      <a:pt x="91" y="146"/>
                      <a:pt x="92" y="146"/>
                      <a:pt x="91" y="147"/>
                    </a:cubicBezTo>
                    <a:cubicBezTo>
                      <a:pt x="91" y="147"/>
                      <a:pt x="91" y="146"/>
                      <a:pt x="90" y="147"/>
                    </a:cubicBezTo>
                    <a:cubicBezTo>
                      <a:pt x="91" y="147"/>
                      <a:pt x="91" y="148"/>
                      <a:pt x="92" y="147"/>
                    </a:cubicBezTo>
                    <a:cubicBezTo>
                      <a:pt x="92" y="147"/>
                      <a:pt x="92" y="145"/>
                      <a:pt x="93" y="146"/>
                    </a:cubicBezTo>
                    <a:cubicBezTo>
                      <a:pt x="93" y="146"/>
                      <a:pt x="93" y="147"/>
                      <a:pt x="92" y="147"/>
                    </a:cubicBezTo>
                    <a:cubicBezTo>
                      <a:pt x="94" y="148"/>
                      <a:pt x="94" y="148"/>
                      <a:pt x="94" y="148"/>
                    </a:cubicBezTo>
                    <a:cubicBezTo>
                      <a:pt x="94" y="147"/>
                      <a:pt x="94" y="147"/>
                      <a:pt x="94" y="147"/>
                    </a:cubicBezTo>
                    <a:cubicBezTo>
                      <a:pt x="94" y="147"/>
                      <a:pt x="94" y="147"/>
                      <a:pt x="94" y="147"/>
                    </a:cubicBezTo>
                    <a:cubicBezTo>
                      <a:pt x="94" y="146"/>
                      <a:pt x="96" y="147"/>
                      <a:pt x="96" y="146"/>
                    </a:cubicBezTo>
                    <a:cubicBezTo>
                      <a:pt x="97" y="146"/>
                      <a:pt x="97" y="147"/>
                      <a:pt x="98" y="147"/>
                    </a:cubicBezTo>
                    <a:cubicBezTo>
                      <a:pt x="98" y="147"/>
                      <a:pt x="98" y="147"/>
                      <a:pt x="98" y="147"/>
                    </a:cubicBezTo>
                    <a:cubicBezTo>
                      <a:pt x="99" y="147"/>
                      <a:pt x="100" y="147"/>
                      <a:pt x="100" y="146"/>
                    </a:cubicBezTo>
                    <a:cubicBezTo>
                      <a:pt x="100" y="146"/>
                      <a:pt x="100" y="146"/>
                      <a:pt x="100" y="146"/>
                    </a:cubicBezTo>
                    <a:cubicBezTo>
                      <a:pt x="101" y="146"/>
                      <a:pt x="102" y="146"/>
                      <a:pt x="102" y="146"/>
                    </a:cubicBezTo>
                    <a:cubicBezTo>
                      <a:pt x="103" y="146"/>
                      <a:pt x="103" y="149"/>
                      <a:pt x="104" y="148"/>
                    </a:cubicBezTo>
                    <a:cubicBezTo>
                      <a:pt x="105" y="147"/>
                      <a:pt x="105" y="146"/>
                      <a:pt x="105" y="145"/>
                    </a:cubicBezTo>
                    <a:cubicBezTo>
                      <a:pt x="107" y="145"/>
                      <a:pt x="108" y="143"/>
                      <a:pt x="110" y="144"/>
                    </a:cubicBezTo>
                    <a:cubicBezTo>
                      <a:pt x="110" y="143"/>
                      <a:pt x="110" y="143"/>
                      <a:pt x="110" y="143"/>
                    </a:cubicBezTo>
                    <a:cubicBezTo>
                      <a:pt x="111" y="143"/>
                      <a:pt x="111" y="142"/>
                      <a:pt x="112" y="142"/>
                    </a:cubicBezTo>
                    <a:cubicBezTo>
                      <a:pt x="112" y="142"/>
                      <a:pt x="113" y="141"/>
                      <a:pt x="113" y="141"/>
                    </a:cubicBezTo>
                    <a:cubicBezTo>
                      <a:pt x="114" y="140"/>
                      <a:pt x="115" y="139"/>
                      <a:pt x="117" y="139"/>
                    </a:cubicBezTo>
                    <a:cubicBezTo>
                      <a:pt x="116" y="140"/>
                      <a:pt x="117" y="139"/>
                      <a:pt x="118" y="140"/>
                    </a:cubicBezTo>
                    <a:cubicBezTo>
                      <a:pt x="118" y="139"/>
                      <a:pt x="119" y="140"/>
                      <a:pt x="118" y="139"/>
                    </a:cubicBezTo>
                    <a:cubicBezTo>
                      <a:pt x="117" y="138"/>
                      <a:pt x="117" y="138"/>
                      <a:pt x="116" y="138"/>
                    </a:cubicBezTo>
                    <a:cubicBezTo>
                      <a:pt x="117" y="137"/>
                      <a:pt x="119" y="135"/>
                      <a:pt x="120" y="134"/>
                    </a:cubicBezTo>
                    <a:cubicBezTo>
                      <a:pt x="120" y="135"/>
                      <a:pt x="120" y="134"/>
                      <a:pt x="120" y="134"/>
                    </a:cubicBezTo>
                    <a:cubicBezTo>
                      <a:pt x="121" y="135"/>
                      <a:pt x="122" y="134"/>
                      <a:pt x="122" y="133"/>
                    </a:cubicBezTo>
                    <a:cubicBezTo>
                      <a:pt x="122" y="132"/>
                      <a:pt x="122" y="132"/>
                      <a:pt x="122" y="132"/>
                    </a:cubicBezTo>
                    <a:cubicBezTo>
                      <a:pt x="123" y="132"/>
                      <a:pt x="123" y="132"/>
                      <a:pt x="123" y="132"/>
                    </a:cubicBezTo>
                    <a:cubicBezTo>
                      <a:pt x="123" y="132"/>
                      <a:pt x="122" y="131"/>
                      <a:pt x="123" y="131"/>
                    </a:cubicBezTo>
                    <a:cubicBezTo>
                      <a:pt x="123" y="131"/>
                      <a:pt x="123" y="131"/>
                      <a:pt x="124" y="131"/>
                    </a:cubicBezTo>
                    <a:cubicBezTo>
                      <a:pt x="124" y="130"/>
                      <a:pt x="124" y="128"/>
                      <a:pt x="125" y="127"/>
                    </a:cubicBezTo>
                    <a:cubicBezTo>
                      <a:pt x="126" y="127"/>
                      <a:pt x="126" y="127"/>
                      <a:pt x="126" y="127"/>
                    </a:cubicBezTo>
                    <a:cubicBezTo>
                      <a:pt x="127" y="127"/>
                      <a:pt x="126" y="126"/>
                      <a:pt x="126" y="126"/>
                    </a:cubicBezTo>
                    <a:cubicBezTo>
                      <a:pt x="127" y="125"/>
                      <a:pt x="128" y="124"/>
                      <a:pt x="129" y="124"/>
                    </a:cubicBezTo>
                    <a:cubicBezTo>
                      <a:pt x="129" y="120"/>
                      <a:pt x="131" y="116"/>
                      <a:pt x="132" y="113"/>
                    </a:cubicBezTo>
                    <a:cubicBezTo>
                      <a:pt x="133" y="113"/>
                      <a:pt x="133" y="113"/>
                      <a:pt x="133" y="113"/>
                    </a:cubicBezTo>
                    <a:cubicBezTo>
                      <a:pt x="134" y="112"/>
                      <a:pt x="132" y="112"/>
                      <a:pt x="133" y="112"/>
                    </a:cubicBezTo>
                    <a:cubicBezTo>
                      <a:pt x="133" y="112"/>
                      <a:pt x="134" y="112"/>
                      <a:pt x="134" y="113"/>
                    </a:cubicBezTo>
                    <a:cubicBezTo>
                      <a:pt x="135" y="111"/>
                      <a:pt x="134" y="110"/>
                      <a:pt x="134" y="109"/>
                    </a:cubicBezTo>
                    <a:cubicBezTo>
                      <a:pt x="133" y="109"/>
                      <a:pt x="134" y="110"/>
                      <a:pt x="133" y="110"/>
                    </a:cubicBezTo>
                    <a:cubicBezTo>
                      <a:pt x="133" y="110"/>
                      <a:pt x="135" y="108"/>
                      <a:pt x="134" y="108"/>
                    </a:cubicBezTo>
                    <a:cubicBezTo>
                      <a:pt x="134" y="107"/>
                      <a:pt x="135" y="108"/>
                      <a:pt x="135" y="108"/>
                    </a:cubicBezTo>
                    <a:cubicBezTo>
                      <a:pt x="135" y="107"/>
                      <a:pt x="135" y="107"/>
                      <a:pt x="135" y="107"/>
                    </a:cubicBezTo>
                    <a:cubicBezTo>
                      <a:pt x="137" y="107"/>
                      <a:pt x="137" y="110"/>
                      <a:pt x="138" y="110"/>
                    </a:cubicBezTo>
                    <a:cubicBezTo>
                      <a:pt x="139" y="109"/>
                      <a:pt x="139" y="109"/>
                      <a:pt x="139" y="109"/>
                    </a:cubicBezTo>
                    <a:cubicBezTo>
                      <a:pt x="140" y="108"/>
                      <a:pt x="139" y="111"/>
                      <a:pt x="140" y="110"/>
                    </a:cubicBezTo>
                    <a:cubicBezTo>
                      <a:pt x="140" y="108"/>
                      <a:pt x="139" y="107"/>
                      <a:pt x="138" y="108"/>
                    </a:cubicBezTo>
                    <a:cubicBezTo>
                      <a:pt x="138" y="106"/>
                      <a:pt x="135" y="106"/>
                      <a:pt x="136" y="104"/>
                    </a:cubicBezTo>
                    <a:cubicBezTo>
                      <a:pt x="137" y="104"/>
                      <a:pt x="136" y="106"/>
                      <a:pt x="137" y="106"/>
                    </a:cubicBezTo>
                    <a:cubicBezTo>
                      <a:pt x="138" y="105"/>
                      <a:pt x="137" y="104"/>
                      <a:pt x="137" y="103"/>
                    </a:cubicBezTo>
                    <a:cubicBezTo>
                      <a:pt x="137" y="104"/>
                      <a:pt x="136" y="103"/>
                      <a:pt x="136" y="102"/>
                    </a:cubicBezTo>
                    <a:cubicBezTo>
                      <a:pt x="136" y="102"/>
                      <a:pt x="137" y="103"/>
                      <a:pt x="137" y="102"/>
                    </a:cubicBezTo>
                    <a:cubicBezTo>
                      <a:pt x="136" y="102"/>
                      <a:pt x="136" y="100"/>
                      <a:pt x="135" y="101"/>
                    </a:cubicBezTo>
                    <a:cubicBezTo>
                      <a:pt x="134" y="100"/>
                      <a:pt x="136" y="100"/>
                      <a:pt x="135" y="99"/>
                    </a:cubicBezTo>
                    <a:cubicBezTo>
                      <a:pt x="136" y="99"/>
                      <a:pt x="137" y="101"/>
                      <a:pt x="138" y="99"/>
                    </a:cubicBezTo>
                    <a:cubicBezTo>
                      <a:pt x="137" y="99"/>
                      <a:pt x="137" y="97"/>
                      <a:pt x="135" y="98"/>
                    </a:cubicBezTo>
                    <a:cubicBezTo>
                      <a:pt x="136" y="97"/>
                      <a:pt x="137" y="97"/>
                      <a:pt x="137" y="98"/>
                    </a:cubicBezTo>
                    <a:cubicBezTo>
                      <a:pt x="138" y="97"/>
                      <a:pt x="136" y="95"/>
                      <a:pt x="138" y="95"/>
                    </a:cubicBezTo>
                    <a:cubicBezTo>
                      <a:pt x="137" y="95"/>
                      <a:pt x="137" y="95"/>
                      <a:pt x="137" y="95"/>
                    </a:cubicBezTo>
                    <a:cubicBezTo>
                      <a:pt x="137" y="95"/>
                      <a:pt x="137" y="94"/>
                      <a:pt x="138" y="94"/>
                    </a:cubicBezTo>
                    <a:cubicBezTo>
                      <a:pt x="138" y="93"/>
                      <a:pt x="137" y="92"/>
                      <a:pt x="138" y="92"/>
                    </a:cubicBezTo>
                    <a:cubicBezTo>
                      <a:pt x="138" y="91"/>
                      <a:pt x="138" y="90"/>
                      <a:pt x="137" y="90"/>
                    </a:cubicBezTo>
                    <a:cubicBezTo>
                      <a:pt x="136" y="91"/>
                      <a:pt x="138" y="92"/>
                      <a:pt x="136" y="92"/>
                    </a:cubicBezTo>
                    <a:cubicBezTo>
                      <a:pt x="137" y="91"/>
                      <a:pt x="136" y="91"/>
                      <a:pt x="136" y="90"/>
                    </a:cubicBezTo>
                    <a:cubicBezTo>
                      <a:pt x="136" y="90"/>
                      <a:pt x="136" y="90"/>
                      <a:pt x="136" y="90"/>
                    </a:cubicBezTo>
                    <a:cubicBezTo>
                      <a:pt x="136" y="89"/>
                      <a:pt x="136" y="89"/>
                      <a:pt x="136" y="88"/>
                    </a:cubicBezTo>
                    <a:cubicBezTo>
                      <a:pt x="136" y="89"/>
                      <a:pt x="136" y="89"/>
                      <a:pt x="137" y="88"/>
                    </a:cubicBezTo>
                    <a:cubicBezTo>
                      <a:pt x="136" y="88"/>
                      <a:pt x="136" y="88"/>
                      <a:pt x="136" y="88"/>
                    </a:cubicBezTo>
                    <a:cubicBezTo>
                      <a:pt x="135" y="86"/>
                      <a:pt x="137" y="88"/>
                      <a:pt x="137" y="86"/>
                    </a:cubicBezTo>
                    <a:cubicBezTo>
                      <a:pt x="138" y="87"/>
                      <a:pt x="138" y="87"/>
                      <a:pt x="138" y="87"/>
                    </a:cubicBezTo>
                    <a:cubicBezTo>
                      <a:pt x="138" y="87"/>
                      <a:pt x="138" y="86"/>
                      <a:pt x="138" y="86"/>
                    </a:cubicBezTo>
                    <a:cubicBezTo>
                      <a:pt x="137" y="85"/>
                      <a:pt x="136" y="85"/>
                      <a:pt x="136" y="85"/>
                    </a:cubicBezTo>
                    <a:cubicBezTo>
                      <a:pt x="135" y="84"/>
                      <a:pt x="137" y="84"/>
                      <a:pt x="136" y="84"/>
                    </a:cubicBezTo>
                    <a:cubicBezTo>
                      <a:pt x="137" y="85"/>
                      <a:pt x="137" y="85"/>
                      <a:pt x="137" y="85"/>
                    </a:cubicBezTo>
                    <a:cubicBezTo>
                      <a:pt x="137" y="85"/>
                      <a:pt x="138" y="84"/>
                      <a:pt x="138" y="83"/>
                    </a:cubicBezTo>
                    <a:cubicBezTo>
                      <a:pt x="138" y="82"/>
                      <a:pt x="136" y="81"/>
                      <a:pt x="136" y="82"/>
                    </a:cubicBezTo>
                    <a:cubicBezTo>
                      <a:pt x="136" y="82"/>
                      <a:pt x="136" y="81"/>
                      <a:pt x="137" y="81"/>
                    </a:cubicBezTo>
                    <a:cubicBezTo>
                      <a:pt x="137" y="80"/>
                      <a:pt x="136" y="81"/>
                      <a:pt x="135" y="80"/>
                    </a:cubicBezTo>
                    <a:cubicBezTo>
                      <a:pt x="136" y="80"/>
                      <a:pt x="137" y="78"/>
                      <a:pt x="137" y="78"/>
                    </a:cubicBezTo>
                    <a:cubicBezTo>
                      <a:pt x="139" y="78"/>
                      <a:pt x="139" y="78"/>
                      <a:pt x="139" y="78"/>
                    </a:cubicBezTo>
                    <a:cubicBezTo>
                      <a:pt x="139" y="78"/>
                      <a:pt x="139" y="78"/>
                      <a:pt x="139" y="78"/>
                    </a:cubicBezTo>
                    <a:cubicBezTo>
                      <a:pt x="140" y="79"/>
                      <a:pt x="140" y="77"/>
                      <a:pt x="141" y="77"/>
                    </a:cubicBezTo>
                    <a:cubicBezTo>
                      <a:pt x="141" y="77"/>
                      <a:pt x="140" y="76"/>
                      <a:pt x="140" y="76"/>
                    </a:cubicBezTo>
                    <a:cubicBezTo>
                      <a:pt x="138" y="78"/>
                      <a:pt x="137" y="75"/>
                      <a:pt x="136" y="75"/>
                    </a:cubicBezTo>
                    <a:cubicBezTo>
                      <a:pt x="135" y="73"/>
                      <a:pt x="139" y="73"/>
                      <a:pt x="136" y="72"/>
                    </a:cubicBezTo>
                    <a:cubicBezTo>
                      <a:pt x="136" y="72"/>
                      <a:pt x="134" y="71"/>
                      <a:pt x="135" y="73"/>
                    </a:cubicBezTo>
                    <a:cubicBezTo>
                      <a:pt x="135" y="71"/>
                      <a:pt x="133" y="72"/>
                      <a:pt x="134" y="70"/>
                    </a:cubicBezTo>
                    <a:cubicBezTo>
                      <a:pt x="135" y="71"/>
                      <a:pt x="135" y="69"/>
                      <a:pt x="137" y="70"/>
                    </a:cubicBezTo>
                    <a:cubicBezTo>
                      <a:pt x="136" y="70"/>
                      <a:pt x="136" y="71"/>
                      <a:pt x="137" y="71"/>
                    </a:cubicBezTo>
                    <a:cubicBezTo>
                      <a:pt x="137" y="71"/>
                      <a:pt x="138" y="71"/>
                      <a:pt x="138" y="70"/>
                    </a:cubicBezTo>
                    <a:cubicBezTo>
                      <a:pt x="138" y="69"/>
                      <a:pt x="137" y="68"/>
                      <a:pt x="136" y="68"/>
                    </a:cubicBezTo>
                    <a:cubicBezTo>
                      <a:pt x="135" y="69"/>
                      <a:pt x="137" y="70"/>
                      <a:pt x="136" y="69"/>
                    </a:cubicBezTo>
                    <a:cubicBezTo>
                      <a:pt x="135" y="68"/>
                      <a:pt x="136" y="67"/>
                      <a:pt x="134" y="67"/>
                    </a:cubicBezTo>
                    <a:cubicBezTo>
                      <a:pt x="135" y="68"/>
                      <a:pt x="134" y="68"/>
                      <a:pt x="133" y="69"/>
                    </a:cubicBezTo>
                    <a:cubicBezTo>
                      <a:pt x="133" y="68"/>
                      <a:pt x="133" y="68"/>
                      <a:pt x="133" y="68"/>
                    </a:cubicBezTo>
                    <a:cubicBezTo>
                      <a:pt x="133" y="68"/>
                      <a:pt x="133" y="68"/>
                      <a:pt x="133" y="68"/>
                    </a:cubicBezTo>
                    <a:cubicBezTo>
                      <a:pt x="133" y="66"/>
                      <a:pt x="132" y="67"/>
                      <a:pt x="132" y="66"/>
                    </a:cubicBezTo>
                    <a:cubicBezTo>
                      <a:pt x="133" y="64"/>
                      <a:pt x="133" y="64"/>
                      <a:pt x="133" y="64"/>
                    </a:cubicBezTo>
                    <a:cubicBezTo>
                      <a:pt x="134" y="65"/>
                      <a:pt x="133" y="67"/>
                      <a:pt x="135" y="66"/>
                    </a:cubicBezTo>
                    <a:cubicBezTo>
                      <a:pt x="134" y="65"/>
                      <a:pt x="133" y="65"/>
                      <a:pt x="133" y="64"/>
                    </a:cubicBezTo>
                    <a:cubicBezTo>
                      <a:pt x="134" y="64"/>
                      <a:pt x="134" y="64"/>
                      <a:pt x="134" y="65"/>
                    </a:cubicBezTo>
                    <a:cubicBezTo>
                      <a:pt x="134" y="64"/>
                      <a:pt x="136" y="63"/>
                      <a:pt x="134" y="62"/>
                    </a:cubicBezTo>
                    <a:cubicBezTo>
                      <a:pt x="133" y="61"/>
                      <a:pt x="134" y="62"/>
                      <a:pt x="133" y="62"/>
                    </a:cubicBezTo>
                    <a:cubicBezTo>
                      <a:pt x="132" y="60"/>
                      <a:pt x="131" y="60"/>
                      <a:pt x="131" y="59"/>
                    </a:cubicBezTo>
                    <a:cubicBezTo>
                      <a:pt x="132" y="59"/>
                      <a:pt x="130" y="57"/>
                      <a:pt x="132" y="57"/>
                    </a:cubicBezTo>
                    <a:cubicBezTo>
                      <a:pt x="131" y="58"/>
                      <a:pt x="132" y="61"/>
                      <a:pt x="134" y="61"/>
                    </a:cubicBezTo>
                    <a:cubicBezTo>
                      <a:pt x="135" y="60"/>
                      <a:pt x="134" y="63"/>
                      <a:pt x="136" y="63"/>
                    </a:cubicBezTo>
                    <a:cubicBezTo>
                      <a:pt x="135" y="61"/>
                      <a:pt x="137" y="61"/>
                      <a:pt x="138" y="60"/>
                    </a:cubicBezTo>
                    <a:cubicBezTo>
                      <a:pt x="137" y="59"/>
                      <a:pt x="137" y="59"/>
                      <a:pt x="137" y="59"/>
                    </a:cubicBezTo>
                    <a:cubicBezTo>
                      <a:pt x="136" y="59"/>
                      <a:pt x="136" y="60"/>
                      <a:pt x="135" y="60"/>
                    </a:cubicBezTo>
                    <a:cubicBezTo>
                      <a:pt x="135" y="58"/>
                      <a:pt x="133" y="57"/>
                      <a:pt x="132" y="56"/>
                    </a:cubicBezTo>
                    <a:cubicBezTo>
                      <a:pt x="132" y="56"/>
                      <a:pt x="133" y="56"/>
                      <a:pt x="134" y="56"/>
                    </a:cubicBezTo>
                    <a:cubicBezTo>
                      <a:pt x="133" y="54"/>
                      <a:pt x="132" y="52"/>
                      <a:pt x="131" y="50"/>
                    </a:cubicBezTo>
                    <a:cubicBezTo>
                      <a:pt x="130" y="52"/>
                      <a:pt x="130" y="48"/>
                      <a:pt x="129" y="50"/>
                    </a:cubicBezTo>
                    <a:cubicBezTo>
                      <a:pt x="129" y="51"/>
                      <a:pt x="129" y="52"/>
                      <a:pt x="128" y="52"/>
                    </a:cubicBezTo>
                    <a:cubicBezTo>
                      <a:pt x="127" y="51"/>
                      <a:pt x="128" y="52"/>
                      <a:pt x="128" y="51"/>
                    </a:cubicBezTo>
                    <a:cubicBezTo>
                      <a:pt x="127" y="51"/>
                      <a:pt x="129" y="50"/>
                      <a:pt x="127" y="50"/>
                    </a:cubicBezTo>
                    <a:cubicBezTo>
                      <a:pt x="129" y="51"/>
                      <a:pt x="129" y="49"/>
                      <a:pt x="131" y="49"/>
                    </a:cubicBezTo>
                    <a:cubicBezTo>
                      <a:pt x="129" y="48"/>
                      <a:pt x="131" y="48"/>
                      <a:pt x="131" y="47"/>
                    </a:cubicBezTo>
                    <a:cubicBezTo>
                      <a:pt x="129" y="46"/>
                      <a:pt x="128" y="45"/>
                      <a:pt x="127" y="44"/>
                    </a:cubicBezTo>
                    <a:cubicBezTo>
                      <a:pt x="127" y="42"/>
                      <a:pt x="124" y="40"/>
                      <a:pt x="123" y="38"/>
                    </a:cubicBezTo>
                    <a:cubicBezTo>
                      <a:pt x="123" y="37"/>
                      <a:pt x="125" y="37"/>
                      <a:pt x="124" y="36"/>
                    </a:cubicBezTo>
                    <a:cubicBezTo>
                      <a:pt x="124" y="35"/>
                      <a:pt x="124" y="38"/>
                      <a:pt x="123" y="36"/>
                    </a:cubicBezTo>
                    <a:cubicBezTo>
                      <a:pt x="123" y="36"/>
                      <a:pt x="123" y="36"/>
                      <a:pt x="123" y="36"/>
                    </a:cubicBezTo>
                    <a:cubicBezTo>
                      <a:pt x="123" y="36"/>
                      <a:pt x="122" y="33"/>
                      <a:pt x="120" y="34"/>
                    </a:cubicBezTo>
                    <a:cubicBezTo>
                      <a:pt x="122" y="33"/>
                      <a:pt x="122" y="33"/>
                      <a:pt x="122" y="33"/>
                    </a:cubicBezTo>
                    <a:cubicBezTo>
                      <a:pt x="122" y="33"/>
                      <a:pt x="121" y="33"/>
                      <a:pt x="121" y="33"/>
                    </a:cubicBezTo>
                    <a:cubicBezTo>
                      <a:pt x="121" y="32"/>
                      <a:pt x="121" y="32"/>
                      <a:pt x="122" y="32"/>
                    </a:cubicBezTo>
                    <a:cubicBezTo>
                      <a:pt x="122" y="30"/>
                      <a:pt x="120" y="30"/>
                      <a:pt x="120" y="29"/>
                    </a:cubicBezTo>
                    <a:cubicBezTo>
                      <a:pt x="119" y="31"/>
                      <a:pt x="119" y="31"/>
                      <a:pt x="119" y="31"/>
                    </a:cubicBezTo>
                    <a:cubicBezTo>
                      <a:pt x="118" y="29"/>
                      <a:pt x="117" y="28"/>
                      <a:pt x="116" y="27"/>
                    </a:cubicBezTo>
                    <a:cubicBezTo>
                      <a:pt x="116" y="26"/>
                      <a:pt x="116" y="26"/>
                      <a:pt x="116" y="26"/>
                    </a:cubicBezTo>
                    <a:cubicBezTo>
                      <a:pt x="115" y="26"/>
                      <a:pt x="115" y="26"/>
                      <a:pt x="115" y="26"/>
                    </a:cubicBezTo>
                    <a:cubicBezTo>
                      <a:pt x="116" y="25"/>
                      <a:pt x="116" y="24"/>
                      <a:pt x="115" y="24"/>
                    </a:cubicBezTo>
                    <a:cubicBezTo>
                      <a:pt x="118" y="25"/>
                      <a:pt x="118" y="25"/>
                      <a:pt x="118" y="25"/>
                    </a:cubicBezTo>
                    <a:cubicBezTo>
                      <a:pt x="119" y="26"/>
                      <a:pt x="117" y="25"/>
                      <a:pt x="117" y="26"/>
                    </a:cubicBezTo>
                    <a:cubicBezTo>
                      <a:pt x="116" y="27"/>
                      <a:pt x="118" y="28"/>
                      <a:pt x="119" y="28"/>
                    </a:cubicBezTo>
                    <a:cubicBezTo>
                      <a:pt x="118" y="27"/>
                      <a:pt x="118" y="27"/>
                      <a:pt x="117" y="27"/>
                    </a:cubicBezTo>
                    <a:cubicBezTo>
                      <a:pt x="118" y="26"/>
                      <a:pt x="119" y="27"/>
                      <a:pt x="120" y="27"/>
                    </a:cubicBezTo>
                    <a:cubicBezTo>
                      <a:pt x="120" y="26"/>
                      <a:pt x="119" y="26"/>
                      <a:pt x="119" y="26"/>
                    </a:cubicBezTo>
                    <a:cubicBezTo>
                      <a:pt x="120" y="26"/>
                      <a:pt x="121" y="27"/>
                      <a:pt x="122" y="27"/>
                    </a:cubicBezTo>
                    <a:cubicBezTo>
                      <a:pt x="121" y="27"/>
                      <a:pt x="121" y="28"/>
                      <a:pt x="121" y="28"/>
                    </a:cubicBezTo>
                    <a:cubicBezTo>
                      <a:pt x="122" y="28"/>
                      <a:pt x="123" y="28"/>
                      <a:pt x="123" y="30"/>
                    </a:cubicBezTo>
                    <a:cubicBezTo>
                      <a:pt x="123" y="31"/>
                      <a:pt x="126" y="31"/>
                      <a:pt x="127" y="33"/>
                    </a:cubicBezTo>
                    <a:cubicBezTo>
                      <a:pt x="125" y="33"/>
                      <a:pt x="124" y="33"/>
                      <a:pt x="123" y="32"/>
                    </a:cubicBezTo>
                    <a:cubicBezTo>
                      <a:pt x="123" y="33"/>
                      <a:pt x="124" y="33"/>
                      <a:pt x="124" y="34"/>
                    </a:cubicBezTo>
                    <a:cubicBezTo>
                      <a:pt x="125" y="34"/>
                      <a:pt x="126" y="34"/>
                      <a:pt x="128" y="35"/>
                    </a:cubicBezTo>
                    <a:cubicBezTo>
                      <a:pt x="127" y="35"/>
                      <a:pt x="127" y="35"/>
                      <a:pt x="127" y="35"/>
                    </a:cubicBezTo>
                    <a:cubicBezTo>
                      <a:pt x="128" y="36"/>
                      <a:pt x="129" y="35"/>
                      <a:pt x="130" y="37"/>
                    </a:cubicBezTo>
                    <a:cubicBezTo>
                      <a:pt x="131" y="39"/>
                      <a:pt x="133" y="42"/>
                      <a:pt x="134" y="44"/>
                    </a:cubicBezTo>
                    <a:cubicBezTo>
                      <a:pt x="133" y="44"/>
                      <a:pt x="133" y="44"/>
                      <a:pt x="133" y="44"/>
                    </a:cubicBezTo>
                    <a:cubicBezTo>
                      <a:pt x="135" y="44"/>
                      <a:pt x="136" y="47"/>
                      <a:pt x="137" y="49"/>
                    </a:cubicBezTo>
                    <a:cubicBezTo>
                      <a:pt x="138" y="51"/>
                      <a:pt x="140" y="54"/>
                      <a:pt x="140" y="56"/>
                    </a:cubicBezTo>
                    <a:cubicBezTo>
                      <a:pt x="142" y="60"/>
                      <a:pt x="144" y="64"/>
                      <a:pt x="145" y="69"/>
                    </a:cubicBezTo>
                    <a:cubicBezTo>
                      <a:pt x="143" y="68"/>
                      <a:pt x="143" y="68"/>
                      <a:pt x="143" y="68"/>
                    </a:cubicBezTo>
                    <a:cubicBezTo>
                      <a:pt x="144" y="69"/>
                      <a:pt x="143" y="69"/>
                      <a:pt x="143" y="70"/>
                    </a:cubicBezTo>
                    <a:cubicBezTo>
                      <a:pt x="144" y="69"/>
                      <a:pt x="145" y="71"/>
                      <a:pt x="145" y="71"/>
                    </a:cubicBezTo>
                    <a:cubicBezTo>
                      <a:pt x="145" y="74"/>
                      <a:pt x="146" y="76"/>
                      <a:pt x="148" y="78"/>
                    </a:cubicBezTo>
                    <a:cubicBezTo>
                      <a:pt x="147" y="79"/>
                      <a:pt x="147" y="79"/>
                      <a:pt x="147" y="79"/>
                    </a:cubicBezTo>
                    <a:cubicBezTo>
                      <a:pt x="148" y="80"/>
                      <a:pt x="147" y="83"/>
                      <a:pt x="147" y="86"/>
                    </a:cubicBezTo>
                    <a:cubicBezTo>
                      <a:pt x="147" y="86"/>
                      <a:pt x="146" y="86"/>
                      <a:pt x="146" y="87"/>
                    </a:cubicBezTo>
                    <a:cubicBezTo>
                      <a:pt x="147" y="89"/>
                      <a:pt x="147" y="89"/>
                      <a:pt x="148" y="91"/>
                    </a:cubicBezTo>
                    <a:cubicBezTo>
                      <a:pt x="148" y="93"/>
                      <a:pt x="148" y="95"/>
                      <a:pt x="147" y="97"/>
                    </a:cubicBezTo>
                    <a:cubicBezTo>
                      <a:pt x="148" y="103"/>
                      <a:pt x="146" y="108"/>
                      <a:pt x="145" y="114"/>
                    </a:cubicBezTo>
                    <a:cubicBezTo>
                      <a:pt x="144" y="114"/>
                      <a:pt x="144" y="114"/>
                      <a:pt x="144" y="114"/>
                    </a:cubicBezTo>
                    <a:cubicBezTo>
                      <a:pt x="144" y="120"/>
                      <a:pt x="139" y="126"/>
                      <a:pt x="137" y="131"/>
                    </a:cubicBezTo>
                    <a:cubicBezTo>
                      <a:pt x="136" y="129"/>
                      <a:pt x="136" y="129"/>
                      <a:pt x="136" y="129"/>
                    </a:cubicBezTo>
                    <a:cubicBezTo>
                      <a:pt x="135" y="130"/>
                      <a:pt x="134" y="133"/>
                      <a:pt x="135" y="133"/>
                    </a:cubicBezTo>
                    <a:cubicBezTo>
                      <a:pt x="134" y="134"/>
                      <a:pt x="134" y="136"/>
                      <a:pt x="132" y="136"/>
                    </a:cubicBezTo>
                    <a:cubicBezTo>
                      <a:pt x="131" y="138"/>
                      <a:pt x="131" y="138"/>
                      <a:pt x="131" y="140"/>
                    </a:cubicBezTo>
                    <a:cubicBezTo>
                      <a:pt x="128" y="142"/>
                      <a:pt x="128" y="143"/>
                      <a:pt x="126" y="145"/>
                    </a:cubicBezTo>
                    <a:cubicBezTo>
                      <a:pt x="126" y="144"/>
                      <a:pt x="126" y="144"/>
                      <a:pt x="126" y="144"/>
                    </a:cubicBezTo>
                    <a:cubicBezTo>
                      <a:pt x="126" y="144"/>
                      <a:pt x="126" y="143"/>
                      <a:pt x="125" y="144"/>
                    </a:cubicBezTo>
                    <a:cubicBezTo>
                      <a:pt x="125" y="145"/>
                      <a:pt x="122" y="146"/>
                      <a:pt x="124" y="147"/>
                    </a:cubicBezTo>
                    <a:cubicBezTo>
                      <a:pt x="123" y="147"/>
                      <a:pt x="123" y="148"/>
                      <a:pt x="122" y="149"/>
                    </a:cubicBezTo>
                    <a:cubicBezTo>
                      <a:pt x="121" y="150"/>
                      <a:pt x="121" y="150"/>
                      <a:pt x="120" y="151"/>
                    </a:cubicBezTo>
                    <a:cubicBezTo>
                      <a:pt x="118" y="152"/>
                      <a:pt x="116" y="153"/>
                      <a:pt x="114" y="153"/>
                    </a:cubicBezTo>
                    <a:cubicBezTo>
                      <a:pt x="115" y="154"/>
                      <a:pt x="114" y="154"/>
                      <a:pt x="114" y="155"/>
                    </a:cubicBezTo>
                    <a:cubicBezTo>
                      <a:pt x="111" y="156"/>
                      <a:pt x="107" y="156"/>
                      <a:pt x="105" y="157"/>
                    </a:cubicBezTo>
                    <a:cubicBezTo>
                      <a:pt x="105" y="157"/>
                      <a:pt x="106" y="156"/>
                      <a:pt x="104" y="156"/>
                    </a:cubicBezTo>
                    <a:cubicBezTo>
                      <a:pt x="104" y="157"/>
                      <a:pt x="105" y="157"/>
                      <a:pt x="104" y="157"/>
                    </a:cubicBezTo>
                    <a:cubicBezTo>
                      <a:pt x="99" y="159"/>
                      <a:pt x="94" y="157"/>
                      <a:pt x="90" y="157"/>
                    </a:cubicBezTo>
                    <a:cubicBezTo>
                      <a:pt x="82" y="157"/>
                      <a:pt x="75" y="154"/>
                      <a:pt x="68" y="152"/>
                    </a:cubicBezTo>
                    <a:cubicBezTo>
                      <a:pt x="68" y="151"/>
                      <a:pt x="68" y="151"/>
                      <a:pt x="68" y="151"/>
                    </a:cubicBezTo>
                    <a:cubicBezTo>
                      <a:pt x="65" y="152"/>
                      <a:pt x="64" y="148"/>
                      <a:pt x="61" y="149"/>
                    </a:cubicBezTo>
                    <a:cubicBezTo>
                      <a:pt x="61" y="149"/>
                      <a:pt x="59" y="148"/>
                      <a:pt x="60" y="148"/>
                    </a:cubicBezTo>
                    <a:cubicBezTo>
                      <a:pt x="58" y="148"/>
                      <a:pt x="56" y="144"/>
                      <a:pt x="53" y="144"/>
                    </a:cubicBezTo>
                    <a:cubicBezTo>
                      <a:pt x="53" y="144"/>
                      <a:pt x="53" y="144"/>
                      <a:pt x="54" y="144"/>
                    </a:cubicBezTo>
                    <a:cubicBezTo>
                      <a:pt x="52" y="142"/>
                      <a:pt x="49" y="142"/>
                      <a:pt x="47" y="140"/>
                    </a:cubicBezTo>
                    <a:cubicBezTo>
                      <a:pt x="48" y="140"/>
                      <a:pt x="48" y="140"/>
                      <a:pt x="48" y="140"/>
                    </a:cubicBezTo>
                    <a:cubicBezTo>
                      <a:pt x="48" y="138"/>
                      <a:pt x="45" y="140"/>
                      <a:pt x="46" y="138"/>
                    </a:cubicBezTo>
                    <a:cubicBezTo>
                      <a:pt x="45" y="137"/>
                      <a:pt x="45" y="138"/>
                      <a:pt x="45" y="138"/>
                    </a:cubicBezTo>
                    <a:cubicBezTo>
                      <a:pt x="41" y="134"/>
                      <a:pt x="35" y="131"/>
                      <a:pt x="30" y="127"/>
                    </a:cubicBezTo>
                    <a:cubicBezTo>
                      <a:pt x="27" y="123"/>
                      <a:pt x="32" y="124"/>
                      <a:pt x="28" y="123"/>
                    </a:cubicBezTo>
                    <a:cubicBezTo>
                      <a:pt x="28" y="122"/>
                      <a:pt x="28" y="123"/>
                      <a:pt x="28" y="123"/>
                    </a:cubicBezTo>
                    <a:cubicBezTo>
                      <a:pt x="26" y="122"/>
                      <a:pt x="28" y="120"/>
                      <a:pt x="26" y="120"/>
                    </a:cubicBezTo>
                    <a:cubicBezTo>
                      <a:pt x="26" y="121"/>
                      <a:pt x="26" y="120"/>
                      <a:pt x="25" y="120"/>
                    </a:cubicBezTo>
                    <a:cubicBezTo>
                      <a:pt x="24" y="118"/>
                      <a:pt x="24" y="116"/>
                      <a:pt x="22" y="115"/>
                    </a:cubicBezTo>
                    <a:cubicBezTo>
                      <a:pt x="23" y="115"/>
                      <a:pt x="23" y="115"/>
                      <a:pt x="23" y="115"/>
                    </a:cubicBezTo>
                    <a:cubicBezTo>
                      <a:pt x="20" y="114"/>
                      <a:pt x="19" y="111"/>
                      <a:pt x="16" y="110"/>
                    </a:cubicBezTo>
                    <a:cubicBezTo>
                      <a:pt x="11" y="104"/>
                      <a:pt x="8" y="98"/>
                      <a:pt x="5" y="91"/>
                    </a:cubicBezTo>
                    <a:cubicBezTo>
                      <a:pt x="4" y="88"/>
                      <a:pt x="2" y="84"/>
                      <a:pt x="2" y="80"/>
                    </a:cubicBezTo>
                    <a:cubicBezTo>
                      <a:pt x="1" y="78"/>
                      <a:pt x="1" y="78"/>
                      <a:pt x="1" y="78"/>
                    </a:cubicBezTo>
                    <a:cubicBezTo>
                      <a:pt x="1" y="75"/>
                      <a:pt x="1" y="75"/>
                      <a:pt x="1" y="75"/>
                    </a:cubicBezTo>
                    <a:cubicBezTo>
                      <a:pt x="0" y="73"/>
                      <a:pt x="0" y="71"/>
                      <a:pt x="0" y="69"/>
                    </a:cubicBezTo>
                    <a:cubicBezTo>
                      <a:pt x="0" y="62"/>
                      <a:pt x="1" y="54"/>
                      <a:pt x="3" y="47"/>
                    </a:cubicBezTo>
                    <a:cubicBezTo>
                      <a:pt x="5" y="40"/>
                      <a:pt x="9" y="33"/>
                      <a:pt x="14" y="27"/>
                    </a:cubicBezTo>
                    <a:cubicBezTo>
                      <a:pt x="17" y="25"/>
                      <a:pt x="18" y="25"/>
                      <a:pt x="20" y="22"/>
                    </a:cubicBezTo>
                    <a:cubicBezTo>
                      <a:pt x="20" y="22"/>
                      <a:pt x="20" y="23"/>
                      <a:pt x="20" y="23"/>
                    </a:cubicBezTo>
                    <a:cubicBezTo>
                      <a:pt x="19" y="21"/>
                      <a:pt x="22" y="21"/>
                      <a:pt x="21" y="19"/>
                    </a:cubicBezTo>
                    <a:cubicBezTo>
                      <a:pt x="26" y="16"/>
                      <a:pt x="30" y="13"/>
                      <a:pt x="35" y="10"/>
                    </a:cubicBezTo>
                    <a:cubicBezTo>
                      <a:pt x="34" y="10"/>
                      <a:pt x="34" y="11"/>
                      <a:pt x="35" y="11"/>
                    </a:cubicBezTo>
                    <a:cubicBezTo>
                      <a:pt x="35" y="10"/>
                      <a:pt x="35" y="10"/>
                      <a:pt x="35" y="10"/>
                    </a:cubicBezTo>
                    <a:cubicBezTo>
                      <a:pt x="36" y="10"/>
                      <a:pt x="36" y="10"/>
                      <a:pt x="36" y="10"/>
                    </a:cubicBezTo>
                    <a:cubicBezTo>
                      <a:pt x="36" y="9"/>
                      <a:pt x="37" y="8"/>
                      <a:pt x="36" y="8"/>
                    </a:cubicBezTo>
                    <a:cubicBezTo>
                      <a:pt x="42" y="4"/>
                      <a:pt x="49" y="2"/>
                      <a:pt x="56" y="1"/>
                    </a:cubicBezTo>
                    <a:cubicBezTo>
                      <a:pt x="63" y="0"/>
                      <a:pt x="70" y="0"/>
                      <a:pt x="77" y="0"/>
                    </a:cubicBezTo>
                    <a:cubicBezTo>
                      <a:pt x="80" y="1"/>
                      <a:pt x="85" y="1"/>
                      <a:pt x="88" y="1"/>
                    </a:cubicBezTo>
                    <a:cubicBezTo>
                      <a:pt x="99" y="5"/>
                      <a:pt x="107" y="11"/>
                      <a:pt x="115" y="17"/>
                    </a:cubicBezTo>
                    <a:cubicBezTo>
                      <a:pt x="115" y="17"/>
                      <a:pt x="112" y="18"/>
                      <a:pt x="108"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4" name="Freeform 55"/>
              <p:cNvSpPr>
                <a:spLocks/>
              </p:cNvSpPr>
              <p:nvPr/>
            </p:nvSpPr>
            <p:spPr bwMode="auto">
              <a:xfrm>
                <a:off x="4250" y="1682"/>
                <a:ext cx="2" cy="5"/>
              </a:xfrm>
              <a:custGeom>
                <a:avLst/>
                <a:gdLst>
                  <a:gd name="T0" fmla="*/ 2 w 1"/>
                  <a:gd name="T1" fmla="*/ 0 h 2"/>
                  <a:gd name="T2" fmla="*/ 0 w 1"/>
                  <a:gd name="T3" fmla="*/ 5 h 2"/>
                  <a:gd name="T4" fmla="*/ 2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0" y="1"/>
                      <a:pt x="1" y="2"/>
                      <a:pt x="0" y="2"/>
                    </a:cubicBezTo>
                    <a:cubicBezTo>
                      <a:pt x="0" y="2"/>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5" name="Freeform 56"/>
              <p:cNvSpPr>
                <a:spLocks/>
              </p:cNvSpPr>
              <p:nvPr/>
            </p:nvSpPr>
            <p:spPr bwMode="auto">
              <a:xfrm>
                <a:off x="4281" y="1746"/>
                <a:ext cx="2" cy="3"/>
              </a:xfrm>
              <a:custGeom>
                <a:avLst/>
                <a:gdLst>
                  <a:gd name="T0" fmla="*/ 2 w 1"/>
                  <a:gd name="T1" fmla="*/ 3 h 1"/>
                  <a:gd name="T2" fmla="*/ 0 w 1"/>
                  <a:gd name="T3" fmla="*/ 3 h 1"/>
                  <a:gd name="T4" fmla="*/ 0 w 1"/>
                  <a:gd name="T5" fmla="*/ 0 h 1"/>
                  <a:gd name="T6" fmla="*/ 2 w 1"/>
                  <a:gd name="T7" fmla="*/ 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1" y="0"/>
                      <a:pt x="1" y="1"/>
                      <a:pt x="0" y="1"/>
                    </a:cubicBezTo>
                    <a:cubicBezTo>
                      <a:pt x="0" y="1"/>
                      <a:pt x="0" y="1"/>
                      <a:pt x="0" y="0"/>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6" name="Freeform 57"/>
              <p:cNvSpPr>
                <a:spLocks/>
              </p:cNvSpPr>
              <p:nvPr/>
            </p:nvSpPr>
            <p:spPr bwMode="auto">
              <a:xfrm>
                <a:off x="4283" y="1758"/>
                <a:ext cx="7" cy="5"/>
              </a:xfrm>
              <a:custGeom>
                <a:avLst/>
                <a:gdLst>
                  <a:gd name="T0" fmla="*/ 7 w 3"/>
                  <a:gd name="T1" fmla="*/ 5 h 2"/>
                  <a:gd name="T2" fmla="*/ 0 w 3"/>
                  <a:gd name="T3" fmla="*/ 0 h 2"/>
                  <a:gd name="T4" fmla="*/ 7 w 3"/>
                  <a:gd name="T5" fmla="*/ 5 h 2"/>
                  <a:gd name="T6" fmla="*/ 0 60000 65536"/>
                  <a:gd name="T7" fmla="*/ 0 60000 65536"/>
                  <a:gd name="T8" fmla="*/ 0 60000 65536"/>
                </a:gdLst>
                <a:ahLst/>
                <a:cxnLst>
                  <a:cxn ang="T6">
                    <a:pos x="T0" y="T1"/>
                  </a:cxn>
                  <a:cxn ang="T7">
                    <a:pos x="T2" y="T3"/>
                  </a:cxn>
                  <a:cxn ang="T8">
                    <a:pos x="T4" y="T5"/>
                  </a:cxn>
                </a:cxnLst>
                <a:rect l="0" t="0" r="r" b="b"/>
                <a:pathLst>
                  <a:path w="3" h="2">
                    <a:moveTo>
                      <a:pt x="3" y="2"/>
                    </a:moveTo>
                    <a:cubicBezTo>
                      <a:pt x="2" y="2"/>
                      <a:pt x="1" y="1"/>
                      <a:pt x="0" y="0"/>
                    </a:cubicBezTo>
                    <a:lnTo>
                      <a:pt x="3"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7" name="Freeform 58"/>
              <p:cNvSpPr>
                <a:spLocks/>
              </p:cNvSpPr>
              <p:nvPr/>
            </p:nvSpPr>
            <p:spPr bwMode="auto">
              <a:xfrm>
                <a:off x="4288" y="1780"/>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0" y="1"/>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8" name="Freeform 59"/>
              <p:cNvSpPr>
                <a:spLocks/>
              </p:cNvSpPr>
              <p:nvPr/>
            </p:nvSpPr>
            <p:spPr bwMode="auto">
              <a:xfrm>
                <a:off x="4290" y="1780"/>
                <a:ext cx="3" cy="2"/>
              </a:xfrm>
              <a:custGeom>
                <a:avLst/>
                <a:gdLst>
                  <a:gd name="T0" fmla="*/ 3 w 1"/>
                  <a:gd name="T1" fmla="*/ 0 h 1"/>
                  <a:gd name="T2" fmla="*/ 3 w 1"/>
                  <a:gd name="T3" fmla="*/ 2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1" y="1"/>
                      <a:pt x="1" y="1"/>
                    </a:cubicBezTo>
                    <a:cubicBezTo>
                      <a:pt x="1"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9" name="Freeform 60"/>
              <p:cNvSpPr>
                <a:spLocks/>
              </p:cNvSpPr>
              <p:nvPr/>
            </p:nvSpPr>
            <p:spPr bwMode="auto">
              <a:xfrm>
                <a:off x="4295" y="1813"/>
                <a:ext cx="5" cy="5"/>
              </a:xfrm>
              <a:custGeom>
                <a:avLst/>
                <a:gdLst>
                  <a:gd name="T0" fmla="*/ 3 w 2"/>
                  <a:gd name="T1" fmla="*/ 0 h 2"/>
                  <a:gd name="T2" fmla="*/ 3 w 2"/>
                  <a:gd name="T3" fmla="*/ 5 h 2"/>
                  <a:gd name="T4" fmla="*/ 3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1" y="0"/>
                    </a:moveTo>
                    <a:cubicBezTo>
                      <a:pt x="1" y="1"/>
                      <a:pt x="2" y="1"/>
                      <a:pt x="1" y="2"/>
                    </a:cubicBezTo>
                    <a:cubicBezTo>
                      <a:pt x="2"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0" name="Freeform 61"/>
              <p:cNvSpPr>
                <a:spLocks/>
              </p:cNvSpPr>
              <p:nvPr/>
            </p:nvSpPr>
            <p:spPr bwMode="auto">
              <a:xfrm>
                <a:off x="4300" y="1829"/>
                <a:ext cx="2" cy="3"/>
              </a:xfrm>
              <a:custGeom>
                <a:avLst/>
                <a:gdLst>
                  <a:gd name="T0" fmla="*/ 2 w 1"/>
                  <a:gd name="T1" fmla="*/ 0 h 1"/>
                  <a:gd name="T2" fmla="*/ 2 w 1"/>
                  <a:gd name="T3" fmla="*/ 0 h 1"/>
                  <a:gd name="T4" fmla="*/ 0 w 1"/>
                  <a:gd name="T5" fmla="*/ 0 h 1"/>
                  <a:gd name="T6" fmla="*/ 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0"/>
                      <a:pt x="1" y="0"/>
                    </a:cubicBezTo>
                    <a:cubicBezTo>
                      <a:pt x="1" y="1"/>
                      <a:pt x="0" y="0"/>
                      <a:pt x="0" y="0"/>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1" name="Freeform 62"/>
              <p:cNvSpPr>
                <a:spLocks/>
              </p:cNvSpPr>
              <p:nvPr/>
            </p:nvSpPr>
            <p:spPr bwMode="auto">
              <a:xfrm>
                <a:off x="4124" y="1957"/>
                <a:ext cx="3" cy="0"/>
              </a:xfrm>
              <a:custGeom>
                <a:avLst/>
                <a:gdLst>
                  <a:gd name="T0" fmla="*/ 0 w 3"/>
                  <a:gd name="T1" fmla="*/ 3 w 3"/>
                  <a:gd name="T2" fmla="*/ 0 w 3"/>
                  <a:gd name="T3" fmla="*/ 0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0" y="0"/>
                    </a:moveTo>
                    <a:lnTo>
                      <a:pt x="3"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2" name="Freeform 63"/>
              <p:cNvSpPr>
                <a:spLocks/>
              </p:cNvSpPr>
              <p:nvPr/>
            </p:nvSpPr>
            <p:spPr bwMode="auto">
              <a:xfrm>
                <a:off x="4027" y="1867"/>
                <a:ext cx="5" cy="3"/>
              </a:xfrm>
              <a:custGeom>
                <a:avLst/>
                <a:gdLst>
                  <a:gd name="T0" fmla="*/ 3 w 2"/>
                  <a:gd name="T1" fmla="*/ 3 h 1"/>
                  <a:gd name="T2" fmla="*/ 3 w 2"/>
                  <a:gd name="T3" fmla="*/ 0 h 1"/>
                  <a:gd name="T4" fmla="*/ 3 w 2"/>
                  <a:gd name="T5" fmla="*/ 3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0" y="0"/>
                      <a:pt x="1" y="0"/>
                      <a:pt x="1" y="0"/>
                    </a:cubicBezTo>
                    <a:cubicBezTo>
                      <a:pt x="2"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3" name="Freeform 64"/>
              <p:cNvSpPr>
                <a:spLocks/>
              </p:cNvSpPr>
              <p:nvPr/>
            </p:nvSpPr>
            <p:spPr bwMode="auto">
              <a:xfrm>
                <a:off x="3999" y="1806"/>
                <a:ext cx="2" cy="0"/>
              </a:xfrm>
              <a:custGeom>
                <a:avLst/>
                <a:gdLst>
                  <a:gd name="T0" fmla="*/ 2 w 2"/>
                  <a:gd name="T1" fmla="*/ 2 w 2"/>
                  <a:gd name="T2" fmla="*/ 0 w 2"/>
                  <a:gd name="T3" fmla="*/ 2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4" name="Freeform 65"/>
              <p:cNvSpPr>
                <a:spLocks/>
              </p:cNvSpPr>
              <p:nvPr/>
            </p:nvSpPr>
            <p:spPr bwMode="auto">
              <a:xfrm>
                <a:off x="3634" y="1782"/>
                <a:ext cx="40" cy="38"/>
              </a:xfrm>
              <a:custGeom>
                <a:avLst/>
                <a:gdLst>
                  <a:gd name="T0" fmla="*/ 40 w 17"/>
                  <a:gd name="T1" fmla="*/ 21 h 16"/>
                  <a:gd name="T2" fmla="*/ 19 w 17"/>
                  <a:gd name="T3" fmla="*/ 38 h 16"/>
                  <a:gd name="T4" fmla="*/ 2 w 17"/>
                  <a:gd name="T5" fmla="*/ 19 h 16"/>
                  <a:gd name="T6" fmla="*/ 21 w 17"/>
                  <a:gd name="T7" fmla="*/ 0 h 16"/>
                  <a:gd name="T8" fmla="*/ 40 w 17"/>
                  <a:gd name="T9" fmla="*/ 2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6">
                    <a:moveTo>
                      <a:pt x="17" y="9"/>
                    </a:moveTo>
                    <a:cubicBezTo>
                      <a:pt x="16" y="13"/>
                      <a:pt x="13" y="16"/>
                      <a:pt x="8" y="16"/>
                    </a:cubicBezTo>
                    <a:cubicBezTo>
                      <a:pt x="4" y="16"/>
                      <a:pt x="0" y="12"/>
                      <a:pt x="1" y="8"/>
                    </a:cubicBezTo>
                    <a:cubicBezTo>
                      <a:pt x="1" y="4"/>
                      <a:pt x="4" y="0"/>
                      <a:pt x="9" y="0"/>
                    </a:cubicBezTo>
                    <a:cubicBezTo>
                      <a:pt x="13" y="0"/>
                      <a:pt x="17" y="4"/>
                      <a:pt x="17" y="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5" name="Freeform 66"/>
              <p:cNvSpPr>
                <a:spLocks/>
              </p:cNvSpPr>
              <p:nvPr/>
            </p:nvSpPr>
            <p:spPr bwMode="auto">
              <a:xfrm>
                <a:off x="4105" y="1803"/>
                <a:ext cx="38" cy="38"/>
              </a:xfrm>
              <a:custGeom>
                <a:avLst/>
                <a:gdLst>
                  <a:gd name="T0" fmla="*/ 38 w 16"/>
                  <a:gd name="T1" fmla="*/ 19 h 16"/>
                  <a:gd name="T2" fmla="*/ 19 w 16"/>
                  <a:gd name="T3" fmla="*/ 38 h 16"/>
                  <a:gd name="T4" fmla="*/ 0 w 16"/>
                  <a:gd name="T5" fmla="*/ 19 h 16"/>
                  <a:gd name="T6" fmla="*/ 19 w 16"/>
                  <a:gd name="T7" fmla="*/ 0 h 16"/>
                  <a:gd name="T8" fmla="*/ 38 w 16"/>
                  <a:gd name="T9" fmla="*/ 19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6" y="8"/>
                    </a:moveTo>
                    <a:cubicBezTo>
                      <a:pt x="16" y="13"/>
                      <a:pt x="13" y="16"/>
                      <a:pt x="8" y="16"/>
                    </a:cubicBezTo>
                    <a:cubicBezTo>
                      <a:pt x="4" y="16"/>
                      <a:pt x="0" y="12"/>
                      <a:pt x="0" y="8"/>
                    </a:cubicBezTo>
                    <a:cubicBezTo>
                      <a:pt x="0" y="4"/>
                      <a:pt x="4" y="0"/>
                      <a:pt x="8" y="0"/>
                    </a:cubicBezTo>
                    <a:cubicBezTo>
                      <a:pt x="13" y="0"/>
                      <a:pt x="16" y="4"/>
                      <a:pt x="16" y="8"/>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6" name="Freeform 67"/>
              <p:cNvSpPr>
                <a:spLocks/>
              </p:cNvSpPr>
              <p:nvPr/>
            </p:nvSpPr>
            <p:spPr bwMode="auto">
              <a:xfrm>
                <a:off x="3838" y="2301"/>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7" name="Freeform 68"/>
              <p:cNvSpPr>
                <a:spLocks/>
              </p:cNvSpPr>
              <p:nvPr/>
            </p:nvSpPr>
            <p:spPr bwMode="auto">
              <a:xfrm>
                <a:off x="3774" y="2275"/>
                <a:ext cx="66" cy="31"/>
              </a:xfrm>
              <a:custGeom>
                <a:avLst/>
                <a:gdLst>
                  <a:gd name="T0" fmla="*/ 9 w 28"/>
                  <a:gd name="T1" fmla="*/ 7 h 13"/>
                  <a:gd name="T2" fmla="*/ 12 w 28"/>
                  <a:gd name="T3" fmla="*/ 7 h 13"/>
                  <a:gd name="T4" fmla="*/ 17 w 28"/>
                  <a:gd name="T5" fmla="*/ 2 h 13"/>
                  <a:gd name="T6" fmla="*/ 19 w 28"/>
                  <a:gd name="T7" fmla="*/ 5 h 13"/>
                  <a:gd name="T8" fmla="*/ 21 w 28"/>
                  <a:gd name="T9" fmla="*/ 7 h 13"/>
                  <a:gd name="T10" fmla="*/ 24 w 28"/>
                  <a:gd name="T11" fmla="*/ 7 h 13"/>
                  <a:gd name="T12" fmla="*/ 26 w 28"/>
                  <a:gd name="T13" fmla="*/ 7 h 13"/>
                  <a:gd name="T14" fmla="*/ 28 w 28"/>
                  <a:gd name="T15" fmla="*/ 7 h 13"/>
                  <a:gd name="T16" fmla="*/ 28 w 28"/>
                  <a:gd name="T17" fmla="*/ 10 h 13"/>
                  <a:gd name="T18" fmla="*/ 31 w 28"/>
                  <a:gd name="T19" fmla="*/ 7 h 13"/>
                  <a:gd name="T20" fmla="*/ 33 w 28"/>
                  <a:gd name="T21" fmla="*/ 7 h 13"/>
                  <a:gd name="T22" fmla="*/ 33 w 28"/>
                  <a:gd name="T23" fmla="*/ 7 h 13"/>
                  <a:gd name="T24" fmla="*/ 35 w 28"/>
                  <a:gd name="T25" fmla="*/ 5 h 13"/>
                  <a:gd name="T26" fmla="*/ 38 w 28"/>
                  <a:gd name="T27" fmla="*/ 7 h 13"/>
                  <a:gd name="T28" fmla="*/ 40 w 28"/>
                  <a:gd name="T29" fmla="*/ 7 h 13"/>
                  <a:gd name="T30" fmla="*/ 40 w 28"/>
                  <a:gd name="T31" fmla="*/ 10 h 13"/>
                  <a:gd name="T32" fmla="*/ 42 w 28"/>
                  <a:gd name="T33" fmla="*/ 10 h 13"/>
                  <a:gd name="T34" fmla="*/ 42 w 28"/>
                  <a:gd name="T35" fmla="*/ 12 h 13"/>
                  <a:gd name="T36" fmla="*/ 45 w 28"/>
                  <a:gd name="T37" fmla="*/ 10 h 13"/>
                  <a:gd name="T38" fmla="*/ 45 w 28"/>
                  <a:gd name="T39" fmla="*/ 10 h 13"/>
                  <a:gd name="T40" fmla="*/ 45 w 28"/>
                  <a:gd name="T41" fmla="*/ 10 h 13"/>
                  <a:gd name="T42" fmla="*/ 50 w 28"/>
                  <a:gd name="T43" fmla="*/ 10 h 13"/>
                  <a:gd name="T44" fmla="*/ 50 w 28"/>
                  <a:gd name="T45" fmla="*/ 10 h 13"/>
                  <a:gd name="T46" fmla="*/ 52 w 28"/>
                  <a:gd name="T47" fmla="*/ 12 h 13"/>
                  <a:gd name="T48" fmla="*/ 54 w 28"/>
                  <a:gd name="T49" fmla="*/ 12 h 13"/>
                  <a:gd name="T50" fmla="*/ 52 w 28"/>
                  <a:gd name="T51" fmla="*/ 17 h 13"/>
                  <a:gd name="T52" fmla="*/ 54 w 28"/>
                  <a:gd name="T53" fmla="*/ 12 h 13"/>
                  <a:gd name="T54" fmla="*/ 57 w 28"/>
                  <a:gd name="T55" fmla="*/ 7 h 13"/>
                  <a:gd name="T56" fmla="*/ 59 w 28"/>
                  <a:gd name="T57" fmla="*/ 10 h 13"/>
                  <a:gd name="T58" fmla="*/ 59 w 28"/>
                  <a:gd name="T59" fmla="*/ 7 h 13"/>
                  <a:gd name="T60" fmla="*/ 59 w 28"/>
                  <a:gd name="T61" fmla="*/ 10 h 13"/>
                  <a:gd name="T62" fmla="*/ 59 w 28"/>
                  <a:gd name="T63" fmla="*/ 14 h 13"/>
                  <a:gd name="T64" fmla="*/ 61 w 28"/>
                  <a:gd name="T65" fmla="*/ 12 h 13"/>
                  <a:gd name="T66" fmla="*/ 61 w 28"/>
                  <a:gd name="T67" fmla="*/ 14 h 13"/>
                  <a:gd name="T68" fmla="*/ 64 w 28"/>
                  <a:gd name="T69" fmla="*/ 12 h 13"/>
                  <a:gd name="T70" fmla="*/ 64 w 28"/>
                  <a:gd name="T71" fmla="*/ 12 h 13"/>
                  <a:gd name="T72" fmla="*/ 61 w 28"/>
                  <a:gd name="T73" fmla="*/ 17 h 13"/>
                  <a:gd name="T74" fmla="*/ 64 w 28"/>
                  <a:gd name="T75" fmla="*/ 14 h 13"/>
                  <a:gd name="T76" fmla="*/ 64 w 28"/>
                  <a:gd name="T77" fmla="*/ 21 h 13"/>
                  <a:gd name="T78" fmla="*/ 64 w 28"/>
                  <a:gd name="T79" fmla="*/ 24 h 13"/>
                  <a:gd name="T80" fmla="*/ 66 w 28"/>
                  <a:gd name="T81" fmla="*/ 24 h 13"/>
                  <a:gd name="T82" fmla="*/ 64 w 28"/>
                  <a:gd name="T83" fmla="*/ 29 h 13"/>
                  <a:gd name="T84" fmla="*/ 64 w 28"/>
                  <a:gd name="T85" fmla="*/ 24 h 13"/>
                  <a:gd name="T86" fmla="*/ 59 w 28"/>
                  <a:gd name="T87" fmla="*/ 29 h 13"/>
                  <a:gd name="T88" fmla="*/ 52 w 28"/>
                  <a:gd name="T89" fmla="*/ 29 h 13"/>
                  <a:gd name="T90" fmla="*/ 47 w 28"/>
                  <a:gd name="T91" fmla="*/ 29 h 13"/>
                  <a:gd name="T92" fmla="*/ 42 w 28"/>
                  <a:gd name="T93" fmla="*/ 29 h 13"/>
                  <a:gd name="T94" fmla="*/ 40 w 28"/>
                  <a:gd name="T95" fmla="*/ 29 h 13"/>
                  <a:gd name="T96" fmla="*/ 35 w 28"/>
                  <a:gd name="T97" fmla="*/ 26 h 13"/>
                  <a:gd name="T98" fmla="*/ 33 w 28"/>
                  <a:gd name="T99" fmla="*/ 21 h 13"/>
                  <a:gd name="T100" fmla="*/ 28 w 28"/>
                  <a:gd name="T101" fmla="*/ 19 h 13"/>
                  <a:gd name="T102" fmla="*/ 14 w 28"/>
                  <a:gd name="T103" fmla="*/ 19 h 13"/>
                  <a:gd name="T104" fmla="*/ 9 w 28"/>
                  <a:gd name="T105" fmla="*/ 19 h 13"/>
                  <a:gd name="T106" fmla="*/ 2 w 28"/>
                  <a:gd name="T107" fmla="*/ 5 h 1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8" h="13">
                    <a:moveTo>
                      <a:pt x="1" y="2"/>
                    </a:moveTo>
                    <a:cubicBezTo>
                      <a:pt x="2" y="0"/>
                      <a:pt x="2" y="2"/>
                      <a:pt x="3" y="1"/>
                    </a:cubicBezTo>
                    <a:cubicBezTo>
                      <a:pt x="3" y="1"/>
                      <a:pt x="2" y="2"/>
                      <a:pt x="3" y="2"/>
                    </a:cubicBezTo>
                    <a:cubicBezTo>
                      <a:pt x="4" y="0"/>
                      <a:pt x="4" y="1"/>
                      <a:pt x="4" y="3"/>
                    </a:cubicBezTo>
                    <a:cubicBezTo>
                      <a:pt x="4" y="3"/>
                      <a:pt x="4" y="3"/>
                      <a:pt x="4" y="3"/>
                    </a:cubicBezTo>
                    <a:cubicBezTo>
                      <a:pt x="4" y="3"/>
                      <a:pt x="4" y="2"/>
                      <a:pt x="4" y="3"/>
                    </a:cubicBezTo>
                    <a:cubicBezTo>
                      <a:pt x="4" y="3"/>
                      <a:pt x="4" y="3"/>
                      <a:pt x="4" y="3"/>
                    </a:cubicBezTo>
                    <a:cubicBezTo>
                      <a:pt x="4" y="3"/>
                      <a:pt x="4" y="3"/>
                      <a:pt x="4" y="2"/>
                    </a:cubicBezTo>
                    <a:cubicBezTo>
                      <a:pt x="4" y="4"/>
                      <a:pt x="4" y="4"/>
                      <a:pt x="4" y="4"/>
                    </a:cubicBezTo>
                    <a:cubicBezTo>
                      <a:pt x="4" y="3"/>
                      <a:pt x="4" y="3"/>
                      <a:pt x="4" y="3"/>
                    </a:cubicBezTo>
                    <a:cubicBezTo>
                      <a:pt x="5" y="1"/>
                      <a:pt x="5" y="3"/>
                      <a:pt x="5" y="2"/>
                    </a:cubicBezTo>
                    <a:cubicBezTo>
                      <a:pt x="5" y="2"/>
                      <a:pt x="5" y="3"/>
                      <a:pt x="5" y="3"/>
                    </a:cubicBezTo>
                    <a:cubicBezTo>
                      <a:pt x="6" y="2"/>
                      <a:pt x="6" y="2"/>
                      <a:pt x="6" y="2"/>
                    </a:cubicBezTo>
                    <a:cubicBezTo>
                      <a:pt x="6" y="2"/>
                      <a:pt x="6" y="3"/>
                      <a:pt x="6" y="3"/>
                    </a:cubicBezTo>
                    <a:cubicBezTo>
                      <a:pt x="6" y="2"/>
                      <a:pt x="6" y="2"/>
                      <a:pt x="7" y="2"/>
                    </a:cubicBezTo>
                    <a:cubicBezTo>
                      <a:pt x="6" y="3"/>
                      <a:pt x="7" y="1"/>
                      <a:pt x="7" y="2"/>
                    </a:cubicBezTo>
                    <a:cubicBezTo>
                      <a:pt x="7" y="2"/>
                      <a:pt x="7" y="2"/>
                      <a:pt x="7" y="2"/>
                    </a:cubicBezTo>
                    <a:cubicBezTo>
                      <a:pt x="7" y="1"/>
                      <a:pt x="7" y="2"/>
                      <a:pt x="7" y="1"/>
                    </a:cubicBezTo>
                    <a:cubicBezTo>
                      <a:pt x="7" y="2"/>
                      <a:pt x="7" y="2"/>
                      <a:pt x="7" y="2"/>
                    </a:cubicBezTo>
                    <a:cubicBezTo>
                      <a:pt x="7" y="1"/>
                      <a:pt x="7" y="3"/>
                      <a:pt x="7" y="2"/>
                    </a:cubicBezTo>
                    <a:cubicBezTo>
                      <a:pt x="7" y="2"/>
                      <a:pt x="7" y="2"/>
                      <a:pt x="7" y="2"/>
                    </a:cubicBezTo>
                    <a:cubicBezTo>
                      <a:pt x="7" y="2"/>
                      <a:pt x="7" y="2"/>
                      <a:pt x="7" y="2"/>
                    </a:cubicBezTo>
                    <a:cubicBezTo>
                      <a:pt x="7" y="2"/>
                      <a:pt x="7" y="2"/>
                      <a:pt x="7" y="2"/>
                    </a:cubicBezTo>
                    <a:cubicBezTo>
                      <a:pt x="8" y="2"/>
                      <a:pt x="7" y="2"/>
                      <a:pt x="8" y="2"/>
                    </a:cubicBezTo>
                    <a:cubicBezTo>
                      <a:pt x="8" y="2"/>
                      <a:pt x="7" y="2"/>
                      <a:pt x="7" y="3"/>
                    </a:cubicBezTo>
                    <a:cubicBezTo>
                      <a:pt x="8" y="2"/>
                      <a:pt x="8" y="2"/>
                      <a:pt x="9" y="3"/>
                    </a:cubicBezTo>
                    <a:cubicBezTo>
                      <a:pt x="9" y="3"/>
                      <a:pt x="9" y="3"/>
                      <a:pt x="8" y="3"/>
                    </a:cubicBezTo>
                    <a:cubicBezTo>
                      <a:pt x="9" y="3"/>
                      <a:pt x="9" y="3"/>
                      <a:pt x="9" y="3"/>
                    </a:cubicBezTo>
                    <a:cubicBezTo>
                      <a:pt x="9" y="3"/>
                      <a:pt x="9" y="3"/>
                      <a:pt x="9" y="3"/>
                    </a:cubicBezTo>
                    <a:cubicBezTo>
                      <a:pt x="9" y="4"/>
                      <a:pt x="9" y="2"/>
                      <a:pt x="9" y="3"/>
                    </a:cubicBezTo>
                    <a:cubicBezTo>
                      <a:pt x="9" y="3"/>
                      <a:pt x="9" y="3"/>
                      <a:pt x="9" y="4"/>
                    </a:cubicBezTo>
                    <a:cubicBezTo>
                      <a:pt x="9" y="3"/>
                      <a:pt x="9" y="3"/>
                      <a:pt x="9" y="3"/>
                    </a:cubicBezTo>
                    <a:cubicBezTo>
                      <a:pt x="9" y="3"/>
                      <a:pt x="9" y="3"/>
                      <a:pt x="9" y="4"/>
                    </a:cubicBezTo>
                    <a:cubicBezTo>
                      <a:pt x="9" y="3"/>
                      <a:pt x="9" y="4"/>
                      <a:pt x="9" y="3"/>
                    </a:cubicBezTo>
                    <a:cubicBezTo>
                      <a:pt x="9" y="4"/>
                      <a:pt x="9" y="4"/>
                      <a:pt x="9" y="4"/>
                    </a:cubicBezTo>
                    <a:cubicBezTo>
                      <a:pt x="9" y="4"/>
                      <a:pt x="10" y="3"/>
                      <a:pt x="10" y="3"/>
                    </a:cubicBezTo>
                    <a:cubicBezTo>
                      <a:pt x="10" y="3"/>
                      <a:pt x="10" y="4"/>
                      <a:pt x="9" y="4"/>
                    </a:cubicBezTo>
                    <a:cubicBezTo>
                      <a:pt x="10" y="3"/>
                      <a:pt x="10" y="3"/>
                      <a:pt x="10" y="3"/>
                    </a:cubicBezTo>
                    <a:cubicBezTo>
                      <a:pt x="10" y="3"/>
                      <a:pt x="10" y="3"/>
                      <a:pt x="10" y="3"/>
                    </a:cubicBezTo>
                    <a:cubicBezTo>
                      <a:pt x="10" y="3"/>
                      <a:pt x="10" y="3"/>
                      <a:pt x="11" y="3"/>
                    </a:cubicBezTo>
                    <a:cubicBezTo>
                      <a:pt x="10" y="3"/>
                      <a:pt x="10" y="4"/>
                      <a:pt x="10" y="4"/>
                    </a:cubicBezTo>
                    <a:cubicBezTo>
                      <a:pt x="11" y="3"/>
                      <a:pt x="11" y="4"/>
                      <a:pt x="11" y="3"/>
                    </a:cubicBezTo>
                    <a:cubicBezTo>
                      <a:pt x="11" y="3"/>
                      <a:pt x="11" y="3"/>
                      <a:pt x="11" y="3"/>
                    </a:cubicBezTo>
                    <a:cubicBezTo>
                      <a:pt x="11" y="3"/>
                      <a:pt x="11" y="4"/>
                      <a:pt x="11" y="4"/>
                    </a:cubicBezTo>
                    <a:cubicBezTo>
                      <a:pt x="10" y="5"/>
                      <a:pt x="10" y="5"/>
                      <a:pt x="10" y="5"/>
                    </a:cubicBezTo>
                    <a:cubicBezTo>
                      <a:pt x="10" y="5"/>
                      <a:pt x="10" y="5"/>
                      <a:pt x="10" y="5"/>
                    </a:cubicBezTo>
                    <a:cubicBezTo>
                      <a:pt x="10" y="5"/>
                      <a:pt x="11" y="5"/>
                      <a:pt x="11" y="5"/>
                    </a:cubicBezTo>
                    <a:cubicBezTo>
                      <a:pt x="11" y="4"/>
                      <a:pt x="11" y="3"/>
                      <a:pt x="12" y="3"/>
                    </a:cubicBezTo>
                    <a:cubicBezTo>
                      <a:pt x="11" y="4"/>
                      <a:pt x="11" y="4"/>
                      <a:pt x="11" y="5"/>
                    </a:cubicBezTo>
                    <a:cubicBezTo>
                      <a:pt x="12" y="3"/>
                      <a:pt x="12" y="3"/>
                      <a:pt x="12" y="3"/>
                    </a:cubicBezTo>
                    <a:cubicBezTo>
                      <a:pt x="12" y="3"/>
                      <a:pt x="12" y="3"/>
                      <a:pt x="12" y="3"/>
                    </a:cubicBezTo>
                    <a:cubicBezTo>
                      <a:pt x="12" y="3"/>
                      <a:pt x="12" y="3"/>
                      <a:pt x="12" y="3"/>
                    </a:cubicBezTo>
                    <a:cubicBezTo>
                      <a:pt x="12" y="3"/>
                      <a:pt x="12" y="2"/>
                      <a:pt x="12" y="3"/>
                    </a:cubicBezTo>
                    <a:cubicBezTo>
                      <a:pt x="12" y="4"/>
                      <a:pt x="12" y="4"/>
                      <a:pt x="12" y="4"/>
                    </a:cubicBezTo>
                    <a:cubicBezTo>
                      <a:pt x="12" y="4"/>
                      <a:pt x="12" y="4"/>
                      <a:pt x="12" y="4"/>
                    </a:cubicBezTo>
                    <a:cubicBezTo>
                      <a:pt x="12" y="4"/>
                      <a:pt x="12" y="4"/>
                      <a:pt x="12" y="4"/>
                    </a:cubicBezTo>
                    <a:cubicBezTo>
                      <a:pt x="12" y="4"/>
                      <a:pt x="12" y="3"/>
                      <a:pt x="13" y="3"/>
                    </a:cubicBezTo>
                    <a:cubicBezTo>
                      <a:pt x="13" y="3"/>
                      <a:pt x="12" y="3"/>
                      <a:pt x="12" y="3"/>
                    </a:cubicBezTo>
                    <a:cubicBezTo>
                      <a:pt x="13" y="3"/>
                      <a:pt x="13" y="2"/>
                      <a:pt x="13" y="2"/>
                    </a:cubicBezTo>
                    <a:cubicBezTo>
                      <a:pt x="13" y="3"/>
                      <a:pt x="13" y="3"/>
                      <a:pt x="13" y="3"/>
                    </a:cubicBezTo>
                    <a:cubicBezTo>
                      <a:pt x="13" y="2"/>
                      <a:pt x="13" y="2"/>
                      <a:pt x="13" y="2"/>
                    </a:cubicBezTo>
                    <a:cubicBezTo>
                      <a:pt x="14" y="1"/>
                      <a:pt x="13" y="3"/>
                      <a:pt x="13" y="3"/>
                    </a:cubicBezTo>
                    <a:cubicBezTo>
                      <a:pt x="13" y="3"/>
                      <a:pt x="14" y="2"/>
                      <a:pt x="14" y="3"/>
                    </a:cubicBezTo>
                    <a:cubicBezTo>
                      <a:pt x="14" y="3"/>
                      <a:pt x="14" y="2"/>
                      <a:pt x="14" y="2"/>
                    </a:cubicBezTo>
                    <a:cubicBezTo>
                      <a:pt x="14" y="2"/>
                      <a:pt x="14" y="3"/>
                      <a:pt x="14" y="3"/>
                    </a:cubicBezTo>
                    <a:cubicBezTo>
                      <a:pt x="14" y="3"/>
                      <a:pt x="14" y="3"/>
                      <a:pt x="14" y="3"/>
                    </a:cubicBezTo>
                    <a:cubicBezTo>
                      <a:pt x="14" y="2"/>
                      <a:pt x="14" y="3"/>
                      <a:pt x="14" y="3"/>
                    </a:cubicBezTo>
                    <a:cubicBezTo>
                      <a:pt x="14" y="2"/>
                      <a:pt x="14" y="2"/>
                      <a:pt x="14" y="3"/>
                    </a:cubicBezTo>
                    <a:cubicBezTo>
                      <a:pt x="15" y="2"/>
                      <a:pt x="15" y="2"/>
                      <a:pt x="15" y="2"/>
                    </a:cubicBezTo>
                    <a:cubicBezTo>
                      <a:pt x="15" y="2"/>
                      <a:pt x="15" y="2"/>
                      <a:pt x="15" y="2"/>
                    </a:cubicBezTo>
                    <a:cubicBezTo>
                      <a:pt x="15" y="3"/>
                      <a:pt x="15" y="2"/>
                      <a:pt x="15" y="3"/>
                    </a:cubicBezTo>
                    <a:cubicBezTo>
                      <a:pt x="15" y="2"/>
                      <a:pt x="14" y="3"/>
                      <a:pt x="14" y="3"/>
                    </a:cubicBezTo>
                    <a:cubicBezTo>
                      <a:pt x="14" y="3"/>
                      <a:pt x="15" y="2"/>
                      <a:pt x="15" y="3"/>
                    </a:cubicBezTo>
                    <a:cubicBezTo>
                      <a:pt x="15" y="3"/>
                      <a:pt x="15" y="2"/>
                      <a:pt x="15" y="3"/>
                    </a:cubicBezTo>
                    <a:cubicBezTo>
                      <a:pt x="15" y="3"/>
                      <a:pt x="14" y="3"/>
                      <a:pt x="15" y="3"/>
                    </a:cubicBezTo>
                    <a:cubicBezTo>
                      <a:pt x="15" y="3"/>
                      <a:pt x="15" y="3"/>
                      <a:pt x="15" y="3"/>
                    </a:cubicBezTo>
                    <a:cubicBezTo>
                      <a:pt x="15" y="3"/>
                      <a:pt x="15" y="3"/>
                      <a:pt x="15" y="3"/>
                    </a:cubicBezTo>
                    <a:cubicBezTo>
                      <a:pt x="15" y="2"/>
                      <a:pt x="15" y="3"/>
                      <a:pt x="15" y="2"/>
                    </a:cubicBezTo>
                    <a:cubicBezTo>
                      <a:pt x="15" y="3"/>
                      <a:pt x="16" y="2"/>
                      <a:pt x="15" y="3"/>
                    </a:cubicBezTo>
                    <a:cubicBezTo>
                      <a:pt x="15" y="4"/>
                      <a:pt x="15" y="4"/>
                      <a:pt x="15" y="4"/>
                    </a:cubicBezTo>
                    <a:cubicBezTo>
                      <a:pt x="15" y="4"/>
                      <a:pt x="15" y="3"/>
                      <a:pt x="15" y="3"/>
                    </a:cubicBezTo>
                    <a:cubicBezTo>
                      <a:pt x="15" y="3"/>
                      <a:pt x="15" y="3"/>
                      <a:pt x="15" y="3"/>
                    </a:cubicBezTo>
                    <a:cubicBezTo>
                      <a:pt x="16" y="2"/>
                      <a:pt x="15" y="3"/>
                      <a:pt x="16" y="2"/>
                    </a:cubicBezTo>
                    <a:cubicBezTo>
                      <a:pt x="16" y="3"/>
                      <a:pt x="16" y="2"/>
                      <a:pt x="16" y="3"/>
                    </a:cubicBezTo>
                    <a:cubicBezTo>
                      <a:pt x="16" y="3"/>
                      <a:pt x="16" y="2"/>
                      <a:pt x="16" y="3"/>
                    </a:cubicBezTo>
                    <a:cubicBezTo>
                      <a:pt x="16" y="3"/>
                      <a:pt x="16" y="3"/>
                      <a:pt x="16" y="3"/>
                    </a:cubicBezTo>
                    <a:cubicBezTo>
                      <a:pt x="16" y="3"/>
                      <a:pt x="16" y="3"/>
                      <a:pt x="16" y="3"/>
                    </a:cubicBezTo>
                    <a:cubicBezTo>
                      <a:pt x="16" y="3"/>
                      <a:pt x="16" y="4"/>
                      <a:pt x="16" y="4"/>
                    </a:cubicBezTo>
                    <a:cubicBezTo>
                      <a:pt x="16" y="4"/>
                      <a:pt x="16" y="3"/>
                      <a:pt x="16" y="3"/>
                    </a:cubicBezTo>
                    <a:cubicBezTo>
                      <a:pt x="16" y="4"/>
                      <a:pt x="17" y="2"/>
                      <a:pt x="17" y="3"/>
                    </a:cubicBezTo>
                    <a:cubicBezTo>
                      <a:pt x="16" y="3"/>
                      <a:pt x="16" y="4"/>
                      <a:pt x="16" y="4"/>
                    </a:cubicBezTo>
                    <a:cubicBezTo>
                      <a:pt x="16" y="5"/>
                      <a:pt x="17" y="3"/>
                      <a:pt x="17" y="4"/>
                    </a:cubicBezTo>
                    <a:cubicBezTo>
                      <a:pt x="17" y="3"/>
                      <a:pt x="17" y="3"/>
                      <a:pt x="17" y="3"/>
                    </a:cubicBezTo>
                    <a:cubicBezTo>
                      <a:pt x="17" y="3"/>
                      <a:pt x="17" y="2"/>
                      <a:pt x="17" y="3"/>
                    </a:cubicBezTo>
                    <a:cubicBezTo>
                      <a:pt x="17" y="3"/>
                      <a:pt x="17" y="4"/>
                      <a:pt x="17" y="3"/>
                    </a:cubicBezTo>
                    <a:cubicBezTo>
                      <a:pt x="17" y="4"/>
                      <a:pt x="18" y="2"/>
                      <a:pt x="17" y="4"/>
                    </a:cubicBezTo>
                    <a:cubicBezTo>
                      <a:pt x="17" y="4"/>
                      <a:pt x="17" y="4"/>
                      <a:pt x="18" y="4"/>
                    </a:cubicBezTo>
                    <a:cubicBezTo>
                      <a:pt x="18" y="3"/>
                      <a:pt x="17" y="4"/>
                      <a:pt x="17" y="4"/>
                    </a:cubicBezTo>
                    <a:cubicBezTo>
                      <a:pt x="17" y="4"/>
                      <a:pt x="18" y="3"/>
                      <a:pt x="18" y="3"/>
                    </a:cubicBezTo>
                    <a:cubicBezTo>
                      <a:pt x="18" y="3"/>
                      <a:pt x="18" y="4"/>
                      <a:pt x="17" y="4"/>
                    </a:cubicBezTo>
                    <a:cubicBezTo>
                      <a:pt x="17" y="5"/>
                      <a:pt x="18" y="3"/>
                      <a:pt x="18" y="3"/>
                    </a:cubicBezTo>
                    <a:cubicBezTo>
                      <a:pt x="18" y="4"/>
                      <a:pt x="18" y="4"/>
                      <a:pt x="18" y="4"/>
                    </a:cubicBezTo>
                    <a:cubicBezTo>
                      <a:pt x="18" y="3"/>
                      <a:pt x="18" y="3"/>
                      <a:pt x="18" y="3"/>
                    </a:cubicBezTo>
                    <a:cubicBezTo>
                      <a:pt x="18" y="3"/>
                      <a:pt x="18" y="4"/>
                      <a:pt x="18" y="5"/>
                    </a:cubicBezTo>
                    <a:cubicBezTo>
                      <a:pt x="18" y="5"/>
                      <a:pt x="18" y="5"/>
                      <a:pt x="18" y="4"/>
                    </a:cubicBezTo>
                    <a:cubicBezTo>
                      <a:pt x="18" y="5"/>
                      <a:pt x="18" y="5"/>
                      <a:pt x="18" y="5"/>
                    </a:cubicBezTo>
                    <a:cubicBezTo>
                      <a:pt x="18" y="4"/>
                      <a:pt x="18" y="5"/>
                      <a:pt x="18" y="4"/>
                    </a:cubicBezTo>
                    <a:cubicBezTo>
                      <a:pt x="18" y="5"/>
                      <a:pt x="18" y="5"/>
                      <a:pt x="18" y="5"/>
                    </a:cubicBezTo>
                    <a:cubicBezTo>
                      <a:pt x="18" y="5"/>
                      <a:pt x="18" y="5"/>
                      <a:pt x="18" y="5"/>
                    </a:cubicBezTo>
                    <a:cubicBezTo>
                      <a:pt x="18" y="4"/>
                      <a:pt x="18" y="4"/>
                      <a:pt x="18" y="4"/>
                    </a:cubicBezTo>
                    <a:cubicBezTo>
                      <a:pt x="18" y="4"/>
                      <a:pt x="18" y="4"/>
                      <a:pt x="19" y="3"/>
                    </a:cubicBezTo>
                    <a:cubicBezTo>
                      <a:pt x="18" y="4"/>
                      <a:pt x="18" y="4"/>
                      <a:pt x="19" y="4"/>
                    </a:cubicBezTo>
                    <a:cubicBezTo>
                      <a:pt x="19" y="4"/>
                      <a:pt x="19" y="3"/>
                      <a:pt x="19" y="3"/>
                    </a:cubicBezTo>
                    <a:cubicBezTo>
                      <a:pt x="19" y="4"/>
                      <a:pt x="19" y="3"/>
                      <a:pt x="19" y="4"/>
                    </a:cubicBezTo>
                    <a:cubicBezTo>
                      <a:pt x="19" y="4"/>
                      <a:pt x="19" y="4"/>
                      <a:pt x="19" y="4"/>
                    </a:cubicBezTo>
                    <a:cubicBezTo>
                      <a:pt x="19" y="4"/>
                      <a:pt x="18" y="5"/>
                      <a:pt x="19" y="4"/>
                    </a:cubicBezTo>
                    <a:cubicBezTo>
                      <a:pt x="19" y="4"/>
                      <a:pt x="19" y="3"/>
                      <a:pt x="19" y="3"/>
                    </a:cubicBezTo>
                    <a:cubicBezTo>
                      <a:pt x="19" y="4"/>
                      <a:pt x="19" y="4"/>
                      <a:pt x="19" y="4"/>
                    </a:cubicBezTo>
                    <a:cubicBezTo>
                      <a:pt x="19" y="4"/>
                      <a:pt x="19" y="4"/>
                      <a:pt x="19" y="4"/>
                    </a:cubicBezTo>
                    <a:cubicBezTo>
                      <a:pt x="19" y="4"/>
                      <a:pt x="19" y="4"/>
                      <a:pt x="19" y="4"/>
                    </a:cubicBezTo>
                    <a:cubicBezTo>
                      <a:pt x="19" y="4"/>
                      <a:pt x="19" y="4"/>
                      <a:pt x="19" y="4"/>
                    </a:cubicBezTo>
                    <a:cubicBezTo>
                      <a:pt x="19" y="4"/>
                      <a:pt x="19" y="4"/>
                      <a:pt x="19" y="3"/>
                    </a:cubicBezTo>
                    <a:cubicBezTo>
                      <a:pt x="19" y="3"/>
                      <a:pt x="19" y="4"/>
                      <a:pt x="19" y="4"/>
                    </a:cubicBezTo>
                    <a:cubicBezTo>
                      <a:pt x="19" y="4"/>
                      <a:pt x="19" y="4"/>
                      <a:pt x="19" y="4"/>
                    </a:cubicBezTo>
                    <a:cubicBezTo>
                      <a:pt x="19" y="4"/>
                      <a:pt x="19" y="4"/>
                      <a:pt x="19" y="4"/>
                    </a:cubicBezTo>
                    <a:cubicBezTo>
                      <a:pt x="19" y="4"/>
                      <a:pt x="19" y="4"/>
                      <a:pt x="19" y="4"/>
                    </a:cubicBezTo>
                    <a:cubicBezTo>
                      <a:pt x="19" y="4"/>
                      <a:pt x="19" y="4"/>
                      <a:pt x="20" y="3"/>
                    </a:cubicBezTo>
                    <a:cubicBezTo>
                      <a:pt x="20" y="4"/>
                      <a:pt x="19" y="6"/>
                      <a:pt x="19" y="5"/>
                    </a:cubicBezTo>
                    <a:cubicBezTo>
                      <a:pt x="19" y="5"/>
                      <a:pt x="20" y="4"/>
                      <a:pt x="20" y="4"/>
                    </a:cubicBezTo>
                    <a:cubicBezTo>
                      <a:pt x="20" y="4"/>
                      <a:pt x="20" y="3"/>
                      <a:pt x="20" y="4"/>
                    </a:cubicBezTo>
                    <a:cubicBezTo>
                      <a:pt x="20" y="4"/>
                      <a:pt x="20" y="4"/>
                      <a:pt x="20" y="4"/>
                    </a:cubicBezTo>
                    <a:cubicBezTo>
                      <a:pt x="20" y="4"/>
                      <a:pt x="21" y="3"/>
                      <a:pt x="21" y="4"/>
                    </a:cubicBezTo>
                    <a:cubicBezTo>
                      <a:pt x="21" y="4"/>
                      <a:pt x="20" y="5"/>
                      <a:pt x="20" y="5"/>
                    </a:cubicBezTo>
                    <a:cubicBezTo>
                      <a:pt x="21" y="5"/>
                      <a:pt x="20" y="6"/>
                      <a:pt x="21" y="5"/>
                    </a:cubicBezTo>
                    <a:cubicBezTo>
                      <a:pt x="21" y="4"/>
                      <a:pt x="21" y="4"/>
                      <a:pt x="21" y="4"/>
                    </a:cubicBezTo>
                    <a:cubicBezTo>
                      <a:pt x="21" y="4"/>
                      <a:pt x="21" y="4"/>
                      <a:pt x="21" y="4"/>
                    </a:cubicBezTo>
                    <a:cubicBezTo>
                      <a:pt x="21" y="4"/>
                      <a:pt x="21" y="4"/>
                      <a:pt x="21" y="4"/>
                    </a:cubicBezTo>
                    <a:cubicBezTo>
                      <a:pt x="21" y="4"/>
                      <a:pt x="21" y="5"/>
                      <a:pt x="21" y="4"/>
                    </a:cubicBezTo>
                    <a:cubicBezTo>
                      <a:pt x="21" y="4"/>
                      <a:pt x="21" y="4"/>
                      <a:pt x="21" y="4"/>
                    </a:cubicBezTo>
                    <a:cubicBezTo>
                      <a:pt x="21" y="4"/>
                      <a:pt x="21" y="4"/>
                      <a:pt x="21" y="4"/>
                    </a:cubicBezTo>
                    <a:cubicBezTo>
                      <a:pt x="21" y="4"/>
                      <a:pt x="22" y="3"/>
                      <a:pt x="22" y="4"/>
                    </a:cubicBezTo>
                    <a:cubicBezTo>
                      <a:pt x="21" y="4"/>
                      <a:pt x="21" y="4"/>
                      <a:pt x="21" y="4"/>
                    </a:cubicBezTo>
                    <a:cubicBezTo>
                      <a:pt x="22" y="4"/>
                      <a:pt x="22" y="3"/>
                      <a:pt x="22" y="4"/>
                    </a:cubicBezTo>
                    <a:cubicBezTo>
                      <a:pt x="22" y="5"/>
                      <a:pt x="22" y="5"/>
                      <a:pt x="22" y="5"/>
                    </a:cubicBezTo>
                    <a:cubicBezTo>
                      <a:pt x="22" y="4"/>
                      <a:pt x="22" y="4"/>
                      <a:pt x="22" y="4"/>
                    </a:cubicBezTo>
                    <a:cubicBezTo>
                      <a:pt x="22" y="4"/>
                      <a:pt x="22" y="4"/>
                      <a:pt x="22" y="5"/>
                    </a:cubicBezTo>
                    <a:cubicBezTo>
                      <a:pt x="23" y="3"/>
                      <a:pt x="23" y="4"/>
                      <a:pt x="23" y="4"/>
                    </a:cubicBezTo>
                    <a:cubicBezTo>
                      <a:pt x="23" y="4"/>
                      <a:pt x="23" y="4"/>
                      <a:pt x="23" y="4"/>
                    </a:cubicBezTo>
                    <a:cubicBezTo>
                      <a:pt x="23" y="5"/>
                      <a:pt x="23" y="3"/>
                      <a:pt x="23" y="4"/>
                    </a:cubicBezTo>
                    <a:cubicBezTo>
                      <a:pt x="23" y="4"/>
                      <a:pt x="23" y="5"/>
                      <a:pt x="23" y="5"/>
                    </a:cubicBezTo>
                    <a:cubicBezTo>
                      <a:pt x="23" y="5"/>
                      <a:pt x="23" y="4"/>
                      <a:pt x="23" y="4"/>
                    </a:cubicBezTo>
                    <a:cubicBezTo>
                      <a:pt x="23" y="4"/>
                      <a:pt x="23" y="5"/>
                      <a:pt x="23" y="4"/>
                    </a:cubicBezTo>
                    <a:cubicBezTo>
                      <a:pt x="23" y="4"/>
                      <a:pt x="23" y="4"/>
                      <a:pt x="24" y="4"/>
                    </a:cubicBezTo>
                    <a:cubicBezTo>
                      <a:pt x="24" y="4"/>
                      <a:pt x="23" y="4"/>
                      <a:pt x="23" y="5"/>
                    </a:cubicBezTo>
                    <a:cubicBezTo>
                      <a:pt x="23" y="4"/>
                      <a:pt x="23" y="4"/>
                      <a:pt x="23" y="4"/>
                    </a:cubicBezTo>
                    <a:cubicBezTo>
                      <a:pt x="23" y="5"/>
                      <a:pt x="23" y="6"/>
                      <a:pt x="22" y="7"/>
                    </a:cubicBezTo>
                    <a:cubicBezTo>
                      <a:pt x="22" y="7"/>
                      <a:pt x="22" y="7"/>
                      <a:pt x="22" y="7"/>
                    </a:cubicBezTo>
                    <a:cubicBezTo>
                      <a:pt x="22" y="8"/>
                      <a:pt x="22" y="8"/>
                      <a:pt x="22" y="8"/>
                    </a:cubicBezTo>
                    <a:cubicBezTo>
                      <a:pt x="22" y="8"/>
                      <a:pt x="23" y="7"/>
                      <a:pt x="23" y="6"/>
                    </a:cubicBezTo>
                    <a:cubicBezTo>
                      <a:pt x="23" y="6"/>
                      <a:pt x="23" y="5"/>
                      <a:pt x="23" y="5"/>
                    </a:cubicBezTo>
                    <a:cubicBezTo>
                      <a:pt x="23" y="5"/>
                      <a:pt x="23" y="5"/>
                      <a:pt x="23" y="5"/>
                    </a:cubicBezTo>
                    <a:cubicBezTo>
                      <a:pt x="23" y="6"/>
                      <a:pt x="23" y="5"/>
                      <a:pt x="23" y="5"/>
                    </a:cubicBezTo>
                    <a:cubicBezTo>
                      <a:pt x="23" y="5"/>
                      <a:pt x="24" y="4"/>
                      <a:pt x="24" y="4"/>
                    </a:cubicBezTo>
                    <a:cubicBezTo>
                      <a:pt x="24" y="4"/>
                      <a:pt x="24" y="5"/>
                      <a:pt x="24" y="5"/>
                    </a:cubicBezTo>
                    <a:cubicBezTo>
                      <a:pt x="24" y="4"/>
                      <a:pt x="24" y="4"/>
                      <a:pt x="24" y="4"/>
                    </a:cubicBezTo>
                    <a:cubicBezTo>
                      <a:pt x="24" y="3"/>
                      <a:pt x="24" y="4"/>
                      <a:pt x="24" y="3"/>
                    </a:cubicBezTo>
                    <a:cubicBezTo>
                      <a:pt x="24" y="4"/>
                      <a:pt x="24" y="5"/>
                      <a:pt x="24" y="5"/>
                    </a:cubicBezTo>
                    <a:cubicBezTo>
                      <a:pt x="24" y="5"/>
                      <a:pt x="24" y="5"/>
                      <a:pt x="24" y="3"/>
                    </a:cubicBezTo>
                    <a:cubicBezTo>
                      <a:pt x="24" y="4"/>
                      <a:pt x="24" y="4"/>
                      <a:pt x="24" y="5"/>
                    </a:cubicBezTo>
                    <a:cubicBezTo>
                      <a:pt x="24" y="5"/>
                      <a:pt x="25" y="3"/>
                      <a:pt x="24" y="5"/>
                    </a:cubicBezTo>
                    <a:cubicBezTo>
                      <a:pt x="24" y="4"/>
                      <a:pt x="24" y="4"/>
                      <a:pt x="24" y="4"/>
                    </a:cubicBezTo>
                    <a:cubicBezTo>
                      <a:pt x="24" y="5"/>
                      <a:pt x="24" y="5"/>
                      <a:pt x="24" y="5"/>
                    </a:cubicBezTo>
                    <a:cubicBezTo>
                      <a:pt x="24" y="5"/>
                      <a:pt x="25" y="4"/>
                      <a:pt x="24" y="5"/>
                    </a:cubicBezTo>
                    <a:cubicBezTo>
                      <a:pt x="24" y="5"/>
                      <a:pt x="24" y="5"/>
                      <a:pt x="25" y="4"/>
                    </a:cubicBezTo>
                    <a:cubicBezTo>
                      <a:pt x="25" y="4"/>
                      <a:pt x="24" y="5"/>
                      <a:pt x="25" y="4"/>
                    </a:cubicBezTo>
                    <a:cubicBezTo>
                      <a:pt x="24" y="5"/>
                      <a:pt x="25" y="4"/>
                      <a:pt x="25" y="3"/>
                    </a:cubicBezTo>
                    <a:cubicBezTo>
                      <a:pt x="25" y="4"/>
                      <a:pt x="25" y="4"/>
                      <a:pt x="25" y="4"/>
                    </a:cubicBezTo>
                    <a:cubicBezTo>
                      <a:pt x="25" y="4"/>
                      <a:pt x="25" y="4"/>
                      <a:pt x="25" y="3"/>
                    </a:cubicBezTo>
                    <a:cubicBezTo>
                      <a:pt x="25" y="4"/>
                      <a:pt x="25" y="4"/>
                      <a:pt x="25" y="4"/>
                    </a:cubicBezTo>
                    <a:cubicBezTo>
                      <a:pt x="25" y="3"/>
                      <a:pt x="25" y="3"/>
                      <a:pt x="25" y="3"/>
                    </a:cubicBezTo>
                    <a:cubicBezTo>
                      <a:pt x="25" y="3"/>
                      <a:pt x="25" y="5"/>
                      <a:pt x="25" y="4"/>
                    </a:cubicBezTo>
                    <a:cubicBezTo>
                      <a:pt x="25" y="5"/>
                      <a:pt x="25" y="5"/>
                      <a:pt x="25" y="5"/>
                    </a:cubicBezTo>
                    <a:cubicBezTo>
                      <a:pt x="25" y="5"/>
                      <a:pt x="25" y="5"/>
                      <a:pt x="25" y="5"/>
                    </a:cubicBezTo>
                    <a:cubicBezTo>
                      <a:pt x="25" y="3"/>
                      <a:pt x="25" y="3"/>
                      <a:pt x="25" y="3"/>
                    </a:cubicBezTo>
                    <a:cubicBezTo>
                      <a:pt x="26" y="3"/>
                      <a:pt x="25" y="4"/>
                      <a:pt x="25" y="4"/>
                    </a:cubicBezTo>
                    <a:cubicBezTo>
                      <a:pt x="25" y="4"/>
                      <a:pt x="25" y="4"/>
                      <a:pt x="25" y="4"/>
                    </a:cubicBezTo>
                    <a:cubicBezTo>
                      <a:pt x="25" y="4"/>
                      <a:pt x="25" y="5"/>
                      <a:pt x="25" y="5"/>
                    </a:cubicBezTo>
                    <a:cubicBezTo>
                      <a:pt x="25" y="5"/>
                      <a:pt x="25" y="4"/>
                      <a:pt x="25" y="4"/>
                    </a:cubicBezTo>
                    <a:cubicBezTo>
                      <a:pt x="25" y="4"/>
                      <a:pt x="25" y="4"/>
                      <a:pt x="25" y="5"/>
                    </a:cubicBezTo>
                    <a:cubicBezTo>
                      <a:pt x="25" y="4"/>
                      <a:pt x="25" y="4"/>
                      <a:pt x="26" y="4"/>
                    </a:cubicBezTo>
                    <a:cubicBezTo>
                      <a:pt x="25" y="5"/>
                      <a:pt x="25" y="5"/>
                      <a:pt x="25" y="5"/>
                    </a:cubicBezTo>
                    <a:cubicBezTo>
                      <a:pt x="25" y="6"/>
                      <a:pt x="25" y="6"/>
                      <a:pt x="25" y="6"/>
                    </a:cubicBezTo>
                    <a:cubicBezTo>
                      <a:pt x="25" y="6"/>
                      <a:pt x="25" y="6"/>
                      <a:pt x="25" y="6"/>
                    </a:cubicBezTo>
                    <a:cubicBezTo>
                      <a:pt x="24" y="7"/>
                      <a:pt x="25" y="7"/>
                      <a:pt x="24" y="8"/>
                    </a:cubicBezTo>
                    <a:cubicBezTo>
                      <a:pt x="24" y="8"/>
                      <a:pt x="24" y="8"/>
                      <a:pt x="25" y="7"/>
                    </a:cubicBezTo>
                    <a:cubicBezTo>
                      <a:pt x="25" y="6"/>
                      <a:pt x="25" y="6"/>
                      <a:pt x="26" y="4"/>
                    </a:cubicBezTo>
                    <a:cubicBezTo>
                      <a:pt x="26" y="4"/>
                      <a:pt x="25" y="7"/>
                      <a:pt x="26" y="6"/>
                    </a:cubicBezTo>
                    <a:cubicBezTo>
                      <a:pt x="26" y="5"/>
                      <a:pt x="26" y="4"/>
                      <a:pt x="26" y="5"/>
                    </a:cubicBezTo>
                    <a:cubicBezTo>
                      <a:pt x="26" y="5"/>
                      <a:pt x="26" y="3"/>
                      <a:pt x="26" y="4"/>
                    </a:cubicBezTo>
                    <a:cubicBezTo>
                      <a:pt x="26" y="4"/>
                      <a:pt x="26" y="5"/>
                      <a:pt x="26" y="6"/>
                    </a:cubicBezTo>
                    <a:cubicBezTo>
                      <a:pt x="26" y="5"/>
                      <a:pt x="26" y="6"/>
                      <a:pt x="26" y="6"/>
                    </a:cubicBezTo>
                    <a:cubicBezTo>
                      <a:pt x="25" y="6"/>
                      <a:pt x="25" y="7"/>
                      <a:pt x="25" y="7"/>
                    </a:cubicBezTo>
                    <a:cubicBezTo>
                      <a:pt x="25" y="7"/>
                      <a:pt x="25" y="7"/>
                      <a:pt x="26" y="6"/>
                    </a:cubicBezTo>
                    <a:cubicBezTo>
                      <a:pt x="26" y="5"/>
                      <a:pt x="25" y="6"/>
                      <a:pt x="26" y="6"/>
                    </a:cubicBezTo>
                    <a:cubicBezTo>
                      <a:pt x="26" y="5"/>
                      <a:pt x="26" y="6"/>
                      <a:pt x="26" y="5"/>
                    </a:cubicBezTo>
                    <a:cubicBezTo>
                      <a:pt x="26" y="5"/>
                      <a:pt x="26" y="5"/>
                      <a:pt x="26" y="4"/>
                    </a:cubicBezTo>
                    <a:cubicBezTo>
                      <a:pt x="27" y="4"/>
                      <a:pt x="27" y="4"/>
                      <a:pt x="27" y="4"/>
                    </a:cubicBezTo>
                    <a:cubicBezTo>
                      <a:pt x="26" y="4"/>
                      <a:pt x="26" y="4"/>
                      <a:pt x="26" y="4"/>
                    </a:cubicBezTo>
                    <a:cubicBezTo>
                      <a:pt x="26" y="5"/>
                      <a:pt x="27" y="3"/>
                      <a:pt x="27" y="4"/>
                    </a:cubicBezTo>
                    <a:cubicBezTo>
                      <a:pt x="27" y="5"/>
                      <a:pt x="27" y="5"/>
                      <a:pt x="27" y="5"/>
                    </a:cubicBezTo>
                    <a:cubicBezTo>
                      <a:pt x="26" y="5"/>
                      <a:pt x="27" y="4"/>
                      <a:pt x="26" y="5"/>
                    </a:cubicBezTo>
                    <a:cubicBezTo>
                      <a:pt x="26" y="5"/>
                      <a:pt x="26" y="5"/>
                      <a:pt x="26" y="5"/>
                    </a:cubicBezTo>
                    <a:cubicBezTo>
                      <a:pt x="26" y="5"/>
                      <a:pt x="26" y="5"/>
                      <a:pt x="26" y="5"/>
                    </a:cubicBezTo>
                    <a:cubicBezTo>
                      <a:pt x="26" y="5"/>
                      <a:pt x="26" y="7"/>
                      <a:pt x="26" y="6"/>
                    </a:cubicBezTo>
                    <a:cubicBezTo>
                      <a:pt x="26" y="6"/>
                      <a:pt x="26" y="6"/>
                      <a:pt x="26" y="5"/>
                    </a:cubicBezTo>
                    <a:cubicBezTo>
                      <a:pt x="27" y="5"/>
                      <a:pt x="27" y="5"/>
                      <a:pt x="27" y="5"/>
                    </a:cubicBezTo>
                    <a:cubicBezTo>
                      <a:pt x="27" y="6"/>
                      <a:pt x="27" y="5"/>
                      <a:pt x="27" y="6"/>
                    </a:cubicBezTo>
                    <a:cubicBezTo>
                      <a:pt x="27" y="5"/>
                      <a:pt x="27" y="5"/>
                      <a:pt x="26" y="6"/>
                    </a:cubicBezTo>
                    <a:cubicBezTo>
                      <a:pt x="26" y="7"/>
                      <a:pt x="26" y="6"/>
                      <a:pt x="26" y="7"/>
                    </a:cubicBezTo>
                    <a:cubicBezTo>
                      <a:pt x="26" y="7"/>
                      <a:pt x="25" y="8"/>
                      <a:pt x="25" y="9"/>
                    </a:cubicBezTo>
                    <a:cubicBezTo>
                      <a:pt x="25" y="9"/>
                      <a:pt x="25" y="9"/>
                      <a:pt x="25" y="9"/>
                    </a:cubicBezTo>
                    <a:cubicBezTo>
                      <a:pt x="26" y="7"/>
                      <a:pt x="26" y="7"/>
                      <a:pt x="26" y="7"/>
                    </a:cubicBezTo>
                    <a:cubicBezTo>
                      <a:pt x="26" y="7"/>
                      <a:pt x="26" y="7"/>
                      <a:pt x="26" y="6"/>
                    </a:cubicBezTo>
                    <a:cubicBezTo>
                      <a:pt x="26" y="7"/>
                      <a:pt x="26" y="7"/>
                      <a:pt x="26" y="7"/>
                    </a:cubicBezTo>
                    <a:cubicBezTo>
                      <a:pt x="26" y="7"/>
                      <a:pt x="26" y="7"/>
                      <a:pt x="26" y="8"/>
                    </a:cubicBezTo>
                    <a:cubicBezTo>
                      <a:pt x="27" y="7"/>
                      <a:pt x="27" y="8"/>
                      <a:pt x="27" y="7"/>
                    </a:cubicBezTo>
                    <a:cubicBezTo>
                      <a:pt x="27" y="6"/>
                      <a:pt x="27" y="6"/>
                      <a:pt x="27" y="5"/>
                    </a:cubicBezTo>
                    <a:cubicBezTo>
                      <a:pt x="27" y="5"/>
                      <a:pt x="27" y="6"/>
                      <a:pt x="27" y="6"/>
                    </a:cubicBezTo>
                    <a:cubicBezTo>
                      <a:pt x="27" y="5"/>
                      <a:pt x="27" y="7"/>
                      <a:pt x="27" y="6"/>
                    </a:cubicBezTo>
                    <a:cubicBezTo>
                      <a:pt x="27" y="6"/>
                      <a:pt x="27" y="7"/>
                      <a:pt x="26" y="8"/>
                    </a:cubicBezTo>
                    <a:cubicBezTo>
                      <a:pt x="27" y="8"/>
                      <a:pt x="26" y="9"/>
                      <a:pt x="26" y="9"/>
                    </a:cubicBezTo>
                    <a:cubicBezTo>
                      <a:pt x="26" y="8"/>
                      <a:pt x="27" y="8"/>
                      <a:pt x="27" y="8"/>
                    </a:cubicBezTo>
                    <a:cubicBezTo>
                      <a:pt x="27" y="9"/>
                      <a:pt x="27" y="8"/>
                      <a:pt x="27" y="8"/>
                    </a:cubicBezTo>
                    <a:cubicBezTo>
                      <a:pt x="27" y="8"/>
                      <a:pt x="27" y="9"/>
                      <a:pt x="27" y="9"/>
                    </a:cubicBezTo>
                    <a:cubicBezTo>
                      <a:pt x="27" y="9"/>
                      <a:pt x="27" y="8"/>
                      <a:pt x="27" y="9"/>
                    </a:cubicBezTo>
                    <a:cubicBezTo>
                      <a:pt x="27" y="9"/>
                      <a:pt x="27" y="9"/>
                      <a:pt x="27" y="9"/>
                    </a:cubicBezTo>
                    <a:cubicBezTo>
                      <a:pt x="27" y="9"/>
                      <a:pt x="27" y="10"/>
                      <a:pt x="27" y="8"/>
                    </a:cubicBezTo>
                    <a:cubicBezTo>
                      <a:pt x="27" y="9"/>
                      <a:pt x="27" y="9"/>
                      <a:pt x="27" y="9"/>
                    </a:cubicBezTo>
                    <a:cubicBezTo>
                      <a:pt x="27" y="10"/>
                      <a:pt x="27" y="9"/>
                      <a:pt x="27" y="9"/>
                    </a:cubicBezTo>
                    <a:cubicBezTo>
                      <a:pt x="27" y="10"/>
                      <a:pt x="27" y="10"/>
                      <a:pt x="27" y="10"/>
                    </a:cubicBezTo>
                    <a:cubicBezTo>
                      <a:pt x="27" y="11"/>
                      <a:pt x="27" y="10"/>
                      <a:pt x="27" y="10"/>
                    </a:cubicBezTo>
                    <a:cubicBezTo>
                      <a:pt x="27" y="9"/>
                      <a:pt x="27" y="9"/>
                      <a:pt x="27" y="9"/>
                    </a:cubicBezTo>
                    <a:cubicBezTo>
                      <a:pt x="28" y="9"/>
                      <a:pt x="27" y="10"/>
                      <a:pt x="28" y="9"/>
                    </a:cubicBezTo>
                    <a:cubicBezTo>
                      <a:pt x="27" y="10"/>
                      <a:pt x="27" y="10"/>
                      <a:pt x="27" y="10"/>
                    </a:cubicBezTo>
                    <a:cubicBezTo>
                      <a:pt x="28" y="10"/>
                      <a:pt x="28" y="10"/>
                      <a:pt x="28" y="10"/>
                    </a:cubicBezTo>
                    <a:cubicBezTo>
                      <a:pt x="27" y="10"/>
                      <a:pt x="27" y="11"/>
                      <a:pt x="28" y="10"/>
                    </a:cubicBezTo>
                    <a:cubicBezTo>
                      <a:pt x="27" y="12"/>
                      <a:pt x="27" y="12"/>
                      <a:pt x="27" y="12"/>
                    </a:cubicBezTo>
                    <a:cubicBezTo>
                      <a:pt x="27" y="11"/>
                      <a:pt x="27" y="11"/>
                      <a:pt x="27" y="10"/>
                    </a:cubicBezTo>
                    <a:cubicBezTo>
                      <a:pt x="28" y="10"/>
                      <a:pt x="27" y="10"/>
                      <a:pt x="27" y="10"/>
                    </a:cubicBezTo>
                    <a:cubicBezTo>
                      <a:pt x="27" y="11"/>
                      <a:pt x="27" y="10"/>
                      <a:pt x="27" y="10"/>
                    </a:cubicBezTo>
                    <a:cubicBezTo>
                      <a:pt x="27" y="11"/>
                      <a:pt x="27" y="11"/>
                      <a:pt x="27" y="12"/>
                    </a:cubicBezTo>
                    <a:cubicBezTo>
                      <a:pt x="27" y="12"/>
                      <a:pt x="27" y="12"/>
                      <a:pt x="27" y="12"/>
                    </a:cubicBezTo>
                    <a:cubicBezTo>
                      <a:pt x="27" y="12"/>
                      <a:pt x="26" y="12"/>
                      <a:pt x="26" y="12"/>
                    </a:cubicBezTo>
                    <a:cubicBezTo>
                      <a:pt x="27" y="12"/>
                      <a:pt x="27" y="11"/>
                      <a:pt x="27" y="11"/>
                    </a:cubicBezTo>
                    <a:cubicBezTo>
                      <a:pt x="26" y="12"/>
                      <a:pt x="26" y="12"/>
                      <a:pt x="26" y="12"/>
                    </a:cubicBezTo>
                    <a:cubicBezTo>
                      <a:pt x="26" y="11"/>
                      <a:pt x="26" y="12"/>
                      <a:pt x="26" y="12"/>
                    </a:cubicBezTo>
                    <a:cubicBezTo>
                      <a:pt x="26" y="11"/>
                      <a:pt x="26" y="11"/>
                      <a:pt x="27" y="11"/>
                    </a:cubicBezTo>
                    <a:cubicBezTo>
                      <a:pt x="27" y="10"/>
                      <a:pt x="27" y="11"/>
                      <a:pt x="27" y="10"/>
                    </a:cubicBezTo>
                    <a:cubicBezTo>
                      <a:pt x="26" y="11"/>
                      <a:pt x="26" y="12"/>
                      <a:pt x="26" y="12"/>
                    </a:cubicBezTo>
                    <a:cubicBezTo>
                      <a:pt x="26" y="11"/>
                      <a:pt x="26" y="11"/>
                      <a:pt x="26" y="11"/>
                    </a:cubicBezTo>
                    <a:cubicBezTo>
                      <a:pt x="26" y="12"/>
                      <a:pt x="26" y="12"/>
                      <a:pt x="25" y="12"/>
                    </a:cubicBezTo>
                    <a:cubicBezTo>
                      <a:pt x="25" y="12"/>
                      <a:pt x="25" y="12"/>
                      <a:pt x="25" y="12"/>
                    </a:cubicBezTo>
                    <a:cubicBezTo>
                      <a:pt x="25" y="11"/>
                      <a:pt x="25" y="11"/>
                      <a:pt x="25" y="11"/>
                    </a:cubicBezTo>
                    <a:cubicBezTo>
                      <a:pt x="25" y="12"/>
                      <a:pt x="25" y="11"/>
                      <a:pt x="25" y="12"/>
                    </a:cubicBezTo>
                    <a:cubicBezTo>
                      <a:pt x="25" y="11"/>
                      <a:pt x="24" y="12"/>
                      <a:pt x="24" y="11"/>
                    </a:cubicBezTo>
                    <a:cubicBezTo>
                      <a:pt x="24" y="12"/>
                      <a:pt x="24" y="12"/>
                      <a:pt x="23" y="12"/>
                    </a:cubicBezTo>
                    <a:cubicBezTo>
                      <a:pt x="24" y="11"/>
                      <a:pt x="24" y="11"/>
                      <a:pt x="24" y="11"/>
                    </a:cubicBezTo>
                    <a:cubicBezTo>
                      <a:pt x="23" y="11"/>
                      <a:pt x="24" y="10"/>
                      <a:pt x="24" y="10"/>
                    </a:cubicBezTo>
                    <a:cubicBezTo>
                      <a:pt x="24" y="11"/>
                      <a:pt x="23" y="11"/>
                      <a:pt x="23" y="12"/>
                    </a:cubicBezTo>
                    <a:cubicBezTo>
                      <a:pt x="23" y="11"/>
                      <a:pt x="23" y="12"/>
                      <a:pt x="22" y="12"/>
                    </a:cubicBezTo>
                    <a:cubicBezTo>
                      <a:pt x="23" y="12"/>
                      <a:pt x="23" y="12"/>
                      <a:pt x="23" y="12"/>
                    </a:cubicBezTo>
                    <a:cubicBezTo>
                      <a:pt x="22" y="13"/>
                      <a:pt x="22" y="12"/>
                      <a:pt x="22" y="12"/>
                    </a:cubicBezTo>
                    <a:cubicBezTo>
                      <a:pt x="22" y="11"/>
                      <a:pt x="22" y="11"/>
                      <a:pt x="22" y="11"/>
                    </a:cubicBezTo>
                    <a:cubicBezTo>
                      <a:pt x="22" y="12"/>
                      <a:pt x="22" y="12"/>
                      <a:pt x="22" y="12"/>
                    </a:cubicBezTo>
                    <a:cubicBezTo>
                      <a:pt x="22" y="12"/>
                      <a:pt x="22" y="12"/>
                      <a:pt x="22" y="11"/>
                    </a:cubicBezTo>
                    <a:cubicBezTo>
                      <a:pt x="21" y="13"/>
                      <a:pt x="21" y="12"/>
                      <a:pt x="20" y="12"/>
                    </a:cubicBezTo>
                    <a:cubicBezTo>
                      <a:pt x="20" y="12"/>
                      <a:pt x="20" y="12"/>
                      <a:pt x="20" y="12"/>
                    </a:cubicBezTo>
                    <a:cubicBezTo>
                      <a:pt x="19" y="13"/>
                      <a:pt x="20" y="11"/>
                      <a:pt x="19" y="12"/>
                    </a:cubicBezTo>
                    <a:cubicBezTo>
                      <a:pt x="19" y="11"/>
                      <a:pt x="19" y="11"/>
                      <a:pt x="19" y="11"/>
                    </a:cubicBezTo>
                    <a:cubicBezTo>
                      <a:pt x="20" y="11"/>
                      <a:pt x="19" y="11"/>
                      <a:pt x="19" y="12"/>
                    </a:cubicBezTo>
                    <a:cubicBezTo>
                      <a:pt x="19" y="12"/>
                      <a:pt x="18" y="12"/>
                      <a:pt x="19" y="11"/>
                    </a:cubicBezTo>
                    <a:cubicBezTo>
                      <a:pt x="19" y="11"/>
                      <a:pt x="18" y="12"/>
                      <a:pt x="18" y="12"/>
                    </a:cubicBezTo>
                    <a:cubicBezTo>
                      <a:pt x="18" y="12"/>
                      <a:pt x="18" y="12"/>
                      <a:pt x="18" y="12"/>
                    </a:cubicBezTo>
                    <a:cubicBezTo>
                      <a:pt x="18" y="12"/>
                      <a:pt x="18" y="12"/>
                      <a:pt x="18" y="12"/>
                    </a:cubicBezTo>
                    <a:cubicBezTo>
                      <a:pt x="18" y="12"/>
                      <a:pt x="18" y="11"/>
                      <a:pt x="18" y="11"/>
                    </a:cubicBezTo>
                    <a:cubicBezTo>
                      <a:pt x="18" y="11"/>
                      <a:pt x="18" y="11"/>
                      <a:pt x="18" y="12"/>
                    </a:cubicBezTo>
                    <a:cubicBezTo>
                      <a:pt x="18" y="11"/>
                      <a:pt x="17" y="13"/>
                      <a:pt x="17" y="11"/>
                    </a:cubicBezTo>
                    <a:cubicBezTo>
                      <a:pt x="17" y="12"/>
                      <a:pt x="17" y="12"/>
                      <a:pt x="17" y="12"/>
                    </a:cubicBezTo>
                    <a:cubicBezTo>
                      <a:pt x="17" y="12"/>
                      <a:pt x="17" y="11"/>
                      <a:pt x="17" y="12"/>
                    </a:cubicBezTo>
                    <a:cubicBezTo>
                      <a:pt x="17" y="12"/>
                      <a:pt x="17" y="11"/>
                      <a:pt x="17" y="11"/>
                    </a:cubicBezTo>
                    <a:cubicBezTo>
                      <a:pt x="17" y="11"/>
                      <a:pt x="17" y="12"/>
                      <a:pt x="16" y="12"/>
                    </a:cubicBezTo>
                    <a:cubicBezTo>
                      <a:pt x="16" y="12"/>
                      <a:pt x="16" y="11"/>
                      <a:pt x="16" y="11"/>
                    </a:cubicBezTo>
                    <a:cubicBezTo>
                      <a:pt x="15" y="12"/>
                      <a:pt x="15" y="11"/>
                      <a:pt x="14" y="11"/>
                    </a:cubicBezTo>
                    <a:cubicBezTo>
                      <a:pt x="15" y="11"/>
                      <a:pt x="15" y="11"/>
                      <a:pt x="15" y="11"/>
                    </a:cubicBezTo>
                    <a:cubicBezTo>
                      <a:pt x="14" y="12"/>
                      <a:pt x="15" y="10"/>
                      <a:pt x="14" y="11"/>
                    </a:cubicBezTo>
                    <a:cubicBezTo>
                      <a:pt x="14" y="11"/>
                      <a:pt x="14" y="11"/>
                      <a:pt x="14" y="10"/>
                    </a:cubicBezTo>
                    <a:cubicBezTo>
                      <a:pt x="14" y="11"/>
                      <a:pt x="14" y="10"/>
                      <a:pt x="14" y="10"/>
                    </a:cubicBezTo>
                    <a:cubicBezTo>
                      <a:pt x="14" y="10"/>
                      <a:pt x="14" y="10"/>
                      <a:pt x="14" y="10"/>
                    </a:cubicBezTo>
                    <a:cubicBezTo>
                      <a:pt x="14" y="10"/>
                      <a:pt x="13" y="10"/>
                      <a:pt x="13" y="10"/>
                    </a:cubicBezTo>
                    <a:cubicBezTo>
                      <a:pt x="13" y="10"/>
                      <a:pt x="13" y="10"/>
                      <a:pt x="14" y="9"/>
                    </a:cubicBezTo>
                    <a:cubicBezTo>
                      <a:pt x="14" y="9"/>
                      <a:pt x="13" y="10"/>
                      <a:pt x="13" y="9"/>
                    </a:cubicBezTo>
                    <a:cubicBezTo>
                      <a:pt x="13" y="9"/>
                      <a:pt x="13" y="10"/>
                      <a:pt x="13" y="10"/>
                    </a:cubicBezTo>
                    <a:cubicBezTo>
                      <a:pt x="13" y="9"/>
                      <a:pt x="12" y="10"/>
                      <a:pt x="12" y="10"/>
                    </a:cubicBezTo>
                    <a:cubicBezTo>
                      <a:pt x="12" y="9"/>
                      <a:pt x="13" y="8"/>
                      <a:pt x="12" y="9"/>
                    </a:cubicBezTo>
                    <a:cubicBezTo>
                      <a:pt x="12" y="8"/>
                      <a:pt x="12" y="9"/>
                      <a:pt x="12" y="9"/>
                    </a:cubicBezTo>
                    <a:cubicBezTo>
                      <a:pt x="12" y="9"/>
                      <a:pt x="12" y="7"/>
                      <a:pt x="12" y="8"/>
                    </a:cubicBezTo>
                    <a:cubicBezTo>
                      <a:pt x="12" y="9"/>
                      <a:pt x="12" y="8"/>
                      <a:pt x="12" y="9"/>
                    </a:cubicBezTo>
                    <a:cubicBezTo>
                      <a:pt x="12" y="8"/>
                      <a:pt x="12" y="8"/>
                      <a:pt x="12" y="8"/>
                    </a:cubicBezTo>
                    <a:cubicBezTo>
                      <a:pt x="12" y="8"/>
                      <a:pt x="12" y="8"/>
                      <a:pt x="12" y="8"/>
                    </a:cubicBezTo>
                    <a:cubicBezTo>
                      <a:pt x="11" y="9"/>
                      <a:pt x="11" y="8"/>
                      <a:pt x="11" y="9"/>
                    </a:cubicBezTo>
                    <a:cubicBezTo>
                      <a:pt x="10" y="9"/>
                      <a:pt x="9" y="10"/>
                      <a:pt x="8" y="10"/>
                    </a:cubicBezTo>
                    <a:cubicBezTo>
                      <a:pt x="7" y="9"/>
                      <a:pt x="6" y="9"/>
                      <a:pt x="6" y="8"/>
                    </a:cubicBezTo>
                    <a:cubicBezTo>
                      <a:pt x="6" y="7"/>
                      <a:pt x="6" y="7"/>
                      <a:pt x="5" y="8"/>
                    </a:cubicBezTo>
                    <a:cubicBezTo>
                      <a:pt x="5" y="7"/>
                      <a:pt x="5" y="7"/>
                      <a:pt x="6" y="7"/>
                    </a:cubicBezTo>
                    <a:cubicBezTo>
                      <a:pt x="5" y="8"/>
                      <a:pt x="5" y="7"/>
                      <a:pt x="5" y="8"/>
                    </a:cubicBezTo>
                    <a:cubicBezTo>
                      <a:pt x="5" y="8"/>
                      <a:pt x="4" y="8"/>
                      <a:pt x="4" y="8"/>
                    </a:cubicBezTo>
                    <a:cubicBezTo>
                      <a:pt x="4" y="8"/>
                      <a:pt x="4" y="7"/>
                      <a:pt x="4" y="7"/>
                    </a:cubicBezTo>
                    <a:cubicBezTo>
                      <a:pt x="4" y="8"/>
                      <a:pt x="4" y="8"/>
                      <a:pt x="4" y="8"/>
                    </a:cubicBezTo>
                    <a:cubicBezTo>
                      <a:pt x="4" y="7"/>
                      <a:pt x="4" y="7"/>
                      <a:pt x="4" y="7"/>
                    </a:cubicBezTo>
                    <a:cubicBezTo>
                      <a:pt x="4" y="8"/>
                      <a:pt x="4" y="8"/>
                      <a:pt x="4" y="8"/>
                    </a:cubicBezTo>
                    <a:cubicBezTo>
                      <a:pt x="3" y="9"/>
                      <a:pt x="3" y="7"/>
                      <a:pt x="2" y="7"/>
                    </a:cubicBezTo>
                    <a:cubicBezTo>
                      <a:pt x="2" y="6"/>
                      <a:pt x="1" y="6"/>
                      <a:pt x="1" y="7"/>
                    </a:cubicBezTo>
                    <a:cubicBezTo>
                      <a:pt x="1" y="5"/>
                      <a:pt x="1" y="4"/>
                      <a:pt x="0" y="5"/>
                    </a:cubicBezTo>
                    <a:cubicBezTo>
                      <a:pt x="0" y="5"/>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8" name="Rectangle 69"/>
              <p:cNvSpPr>
                <a:spLocks noChangeArrowheads="1"/>
              </p:cNvSpPr>
              <p:nvPr/>
            </p:nvSpPr>
            <p:spPr bwMode="auto">
              <a:xfrm>
                <a:off x="3838" y="2301"/>
                <a:ext cx="1" cy="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49" name="Freeform 70"/>
              <p:cNvSpPr>
                <a:spLocks/>
              </p:cNvSpPr>
              <p:nvPr/>
            </p:nvSpPr>
            <p:spPr bwMode="auto">
              <a:xfrm>
                <a:off x="3838" y="2289"/>
                <a:ext cx="0" cy="3"/>
              </a:xfrm>
              <a:custGeom>
                <a:avLst/>
                <a:gdLst>
                  <a:gd name="T0" fmla="*/ 3 h 1"/>
                  <a:gd name="T1" fmla="*/ 3 h 1"/>
                  <a:gd name="T2" fmla="*/ 0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0" name="Rectangle 71"/>
              <p:cNvSpPr>
                <a:spLocks noChangeArrowheads="1"/>
              </p:cNvSpPr>
              <p:nvPr/>
            </p:nvSpPr>
            <p:spPr bwMode="auto">
              <a:xfrm>
                <a:off x="3838" y="228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51" name="Freeform 72"/>
              <p:cNvSpPr>
                <a:spLocks/>
              </p:cNvSpPr>
              <p:nvPr/>
            </p:nvSpPr>
            <p:spPr bwMode="auto">
              <a:xfrm>
                <a:off x="3838" y="2284"/>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2" name="Freeform 73"/>
              <p:cNvSpPr>
                <a:spLocks/>
              </p:cNvSpPr>
              <p:nvPr/>
            </p:nvSpPr>
            <p:spPr bwMode="auto">
              <a:xfrm>
                <a:off x="3835" y="2287"/>
                <a:ext cx="3"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3" name="Freeform 74"/>
              <p:cNvSpPr>
                <a:spLocks/>
              </p:cNvSpPr>
              <p:nvPr/>
            </p:nvSpPr>
            <p:spPr bwMode="auto">
              <a:xfrm>
                <a:off x="3835" y="2282"/>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4" name="Freeform 75"/>
              <p:cNvSpPr>
                <a:spLocks/>
              </p:cNvSpPr>
              <p:nvPr/>
            </p:nvSpPr>
            <p:spPr bwMode="auto">
              <a:xfrm>
                <a:off x="3833" y="228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5" name="Rectangle 76"/>
              <p:cNvSpPr>
                <a:spLocks noChangeArrowheads="1"/>
              </p:cNvSpPr>
              <p:nvPr/>
            </p:nvSpPr>
            <p:spPr bwMode="auto">
              <a:xfrm>
                <a:off x="3814" y="2282"/>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56" name="Freeform 77"/>
              <p:cNvSpPr>
                <a:spLocks/>
              </p:cNvSpPr>
              <p:nvPr/>
            </p:nvSpPr>
            <p:spPr bwMode="auto">
              <a:xfrm>
                <a:off x="3805" y="2277"/>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7" name="Freeform 78"/>
              <p:cNvSpPr>
                <a:spLocks/>
              </p:cNvSpPr>
              <p:nvPr/>
            </p:nvSpPr>
            <p:spPr bwMode="auto">
              <a:xfrm>
                <a:off x="3797" y="2282"/>
                <a:ext cx="3" cy="2"/>
              </a:xfrm>
              <a:custGeom>
                <a:avLst/>
                <a:gdLst>
                  <a:gd name="T0" fmla="*/ 3 w 3"/>
                  <a:gd name="T1" fmla="*/ 0 h 2"/>
                  <a:gd name="T2" fmla="*/ 3 w 3"/>
                  <a:gd name="T3" fmla="*/ 0 h 2"/>
                  <a:gd name="T4" fmla="*/ 0 w 3"/>
                  <a:gd name="T5" fmla="*/ 2 h 2"/>
                  <a:gd name="T6" fmla="*/ 3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0"/>
                    </a:moveTo>
                    <a:lnTo>
                      <a:pt x="3" y="0"/>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8" name="Freeform 79"/>
              <p:cNvSpPr>
                <a:spLocks/>
              </p:cNvSpPr>
              <p:nvPr/>
            </p:nvSpPr>
            <p:spPr bwMode="auto">
              <a:xfrm>
                <a:off x="3821" y="2346"/>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9" name="Freeform 80"/>
              <p:cNvSpPr>
                <a:spLocks/>
              </p:cNvSpPr>
              <p:nvPr/>
            </p:nvSpPr>
            <p:spPr bwMode="auto">
              <a:xfrm>
                <a:off x="3745" y="2327"/>
                <a:ext cx="76" cy="26"/>
              </a:xfrm>
              <a:custGeom>
                <a:avLst/>
                <a:gdLst>
                  <a:gd name="T0" fmla="*/ 10 w 32"/>
                  <a:gd name="T1" fmla="*/ 5 h 11"/>
                  <a:gd name="T2" fmla="*/ 12 w 32"/>
                  <a:gd name="T3" fmla="*/ 5 h 11"/>
                  <a:gd name="T4" fmla="*/ 17 w 32"/>
                  <a:gd name="T5" fmla="*/ 2 h 11"/>
                  <a:gd name="T6" fmla="*/ 19 w 32"/>
                  <a:gd name="T7" fmla="*/ 2 h 11"/>
                  <a:gd name="T8" fmla="*/ 24 w 32"/>
                  <a:gd name="T9" fmla="*/ 5 h 11"/>
                  <a:gd name="T10" fmla="*/ 26 w 32"/>
                  <a:gd name="T11" fmla="*/ 5 h 11"/>
                  <a:gd name="T12" fmla="*/ 29 w 32"/>
                  <a:gd name="T13" fmla="*/ 5 h 11"/>
                  <a:gd name="T14" fmla="*/ 31 w 32"/>
                  <a:gd name="T15" fmla="*/ 5 h 11"/>
                  <a:gd name="T16" fmla="*/ 31 w 32"/>
                  <a:gd name="T17" fmla="*/ 7 h 11"/>
                  <a:gd name="T18" fmla="*/ 33 w 32"/>
                  <a:gd name="T19" fmla="*/ 5 h 11"/>
                  <a:gd name="T20" fmla="*/ 36 w 32"/>
                  <a:gd name="T21" fmla="*/ 2 h 11"/>
                  <a:gd name="T22" fmla="*/ 38 w 32"/>
                  <a:gd name="T23" fmla="*/ 2 h 11"/>
                  <a:gd name="T24" fmla="*/ 40 w 32"/>
                  <a:gd name="T25" fmla="*/ 0 h 11"/>
                  <a:gd name="T26" fmla="*/ 40 w 32"/>
                  <a:gd name="T27" fmla="*/ 2 h 11"/>
                  <a:gd name="T28" fmla="*/ 43 w 32"/>
                  <a:gd name="T29" fmla="*/ 2 h 11"/>
                  <a:gd name="T30" fmla="*/ 45 w 32"/>
                  <a:gd name="T31" fmla="*/ 5 h 11"/>
                  <a:gd name="T32" fmla="*/ 48 w 32"/>
                  <a:gd name="T33" fmla="*/ 5 h 11"/>
                  <a:gd name="T34" fmla="*/ 48 w 32"/>
                  <a:gd name="T35" fmla="*/ 5 h 11"/>
                  <a:gd name="T36" fmla="*/ 50 w 32"/>
                  <a:gd name="T37" fmla="*/ 5 h 11"/>
                  <a:gd name="T38" fmla="*/ 50 w 32"/>
                  <a:gd name="T39" fmla="*/ 5 h 11"/>
                  <a:gd name="T40" fmla="*/ 52 w 32"/>
                  <a:gd name="T41" fmla="*/ 2 h 11"/>
                  <a:gd name="T42" fmla="*/ 55 w 32"/>
                  <a:gd name="T43" fmla="*/ 5 h 11"/>
                  <a:gd name="T44" fmla="*/ 57 w 32"/>
                  <a:gd name="T45" fmla="*/ 5 h 11"/>
                  <a:gd name="T46" fmla="*/ 57 w 32"/>
                  <a:gd name="T47" fmla="*/ 5 h 11"/>
                  <a:gd name="T48" fmla="*/ 62 w 32"/>
                  <a:gd name="T49" fmla="*/ 5 h 11"/>
                  <a:gd name="T50" fmla="*/ 62 w 32"/>
                  <a:gd name="T51" fmla="*/ 9 h 11"/>
                  <a:gd name="T52" fmla="*/ 62 w 32"/>
                  <a:gd name="T53" fmla="*/ 5 h 11"/>
                  <a:gd name="T54" fmla="*/ 64 w 32"/>
                  <a:gd name="T55" fmla="*/ 0 h 11"/>
                  <a:gd name="T56" fmla="*/ 67 w 32"/>
                  <a:gd name="T57" fmla="*/ 2 h 11"/>
                  <a:gd name="T58" fmla="*/ 67 w 32"/>
                  <a:gd name="T59" fmla="*/ 0 h 11"/>
                  <a:gd name="T60" fmla="*/ 67 w 32"/>
                  <a:gd name="T61" fmla="*/ 2 h 11"/>
                  <a:gd name="T62" fmla="*/ 67 w 32"/>
                  <a:gd name="T63" fmla="*/ 7 h 11"/>
                  <a:gd name="T64" fmla="*/ 69 w 32"/>
                  <a:gd name="T65" fmla="*/ 2 h 11"/>
                  <a:gd name="T66" fmla="*/ 69 w 32"/>
                  <a:gd name="T67" fmla="*/ 5 h 11"/>
                  <a:gd name="T68" fmla="*/ 71 w 32"/>
                  <a:gd name="T69" fmla="*/ 2 h 11"/>
                  <a:gd name="T70" fmla="*/ 71 w 32"/>
                  <a:gd name="T71" fmla="*/ 2 h 11"/>
                  <a:gd name="T72" fmla="*/ 71 w 32"/>
                  <a:gd name="T73" fmla="*/ 9 h 11"/>
                  <a:gd name="T74" fmla="*/ 74 w 32"/>
                  <a:gd name="T75" fmla="*/ 5 h 11"/>
                  <a:gd name="T76" fmla="*/ 74 w 32"/>
                  <a:gd name="T77" fmla="*/ 14 h 11"/>
                  <a:gd name="T78" fmla="*/ 76 w 32"/>
                  <a:gd name="T79" fmla="*/ 17 h 11"/>
                  <a:gd name="T80" fmla="*/ 76 w 32"/>
                  <a:gd name="T81" fmla="*/ 17 h 11"/>
                  <a:gd name="T82" fmla="*/ 76 w 32"/>
                  <a:gd name="T83" fmla="*/ 19 h 11"/>
                  <a:gd name="T84" fmla="*/ 74 w 32"/>
                  <a:gd name="T85" fmla="*/ 17 h 11"/>
                  <a:gd name="T86" fmla="*/ 69 w 32"/>
                  <a:gd name="T87" fmla="*/ 21 h 11"/>
                  <a:gd name="T88" fmla="*/ 64 w 32"/>
                  <a:gd name="T89" fmla="*/ 21 h 11"/>
                  <a:gd name="T90" fmla="*/ 57 w 32"/>
                  <a:gd name="T91" fmla="*/ 24 h 11"/>
                  <a:gd name="T92" fmla="*/ 52 w 32"/>
                  <a:gd name="T93" fmla="*/ 24 h 11"/>
                  <a:gd name="T94" fmla="*/ 50 w 32"/>
                  <a:gd name="T95" fmla="*/ 24 h 11"/>
                  <a:gd name="T96" fmla="*/ 43 w 32"/>
                  <a:gd name="T97" fmla="*/ 21 h 11"/>
                  <a:gd name="T98" fmla="*/ 38 w 32"/>
                  <a:gd name="T99" fmla="*/ 19 h 11"/>
                  <a:gd name="T100" fmla="*/ 33 w 32"/>
                  <a:gd name="T101" fmla="*/ 17 h 11"/>
                  <a:gd name="T102" fmla="*/ 17 w 32"/>
                  <a:gd name="T103" fmla="*/ 19 h 11"/>
                  <a:gd name="T104" fmla="*/ 12 w 32"/>
                  <a:gd name="T105" fmla="*/ 19 h 11"/>
                  <a:gd name="T106" fmla="*/ 2 w 32"/>
                  <a:gd name="T107" fmla="*/ 5 h 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2" h="11">
                    <a:moveTo>
                      <a:pt x="1" y="2"/>
                    </a:moveTo>
                    <a:cubicBezTo>
                      <a:pt x="2" y="0"/>
                      <a:pt x="2" y="2"/>
                      <a:pt x="2" y="1"/>
                    </a:cubicBezTo>
                    <a:cubicBezTo>
                      <a:pt x="3" y="1"/>
                      <a:pt x="2" y="2"/>
                      <a:pt x="2" y="2"/>
                    </a:cubicBezTo>
                    <a:cubicBezTo>
                      <a:pt x="3" y="0"/>
                      <a:pt x="4" y="1"/>
                      <a:pt x="4" y="3"/>
                    </a:cubicBezTo>
                    <a:cubicBezTo>
                      <a:pt x="4" y="3"/>
                      <a:pt x="4" y="3"/>
                      <a:pt x="4" y="3"/>
                    </a:cubicBezTo>
                    <a:cubicBezTo>
                      <a:pt x="4" y="3"/>
                      <a:pt x="4" y="2"/>
                      <a:pt x="4" y="2"/>
                    </a:cubicBezTo>
                    <a:cubicBezTo>
                      <a:pt x="4" y="3"/>
                      <a:pt x="4" y="3"/>
                      <a:pt x="4" y="3"/>
                    </a:cubicBezTo>
                    <a:cubicBezTo>
                      <a:pt x="4" y="2"/>
                      <a:pt x="4" y="3"/>
                      <a:pt x="4" y="2"/>
                    </a:cubicBezTo>
                    <a:cubicBezTo>
                      <a:pt x="4" y="3"/>
                      <a:pt x="4" y="3"/>
                      <a:pt x="4" y="3"/>
                    </a:cubicBezTo>
                    <a:cubicBezTo>
                      <a:pt x="4" y="3"/>
                      <a:pt x="4" y="3"/>
                      <a:pt x="4" y="3"/>
                    </a:cubicBezTo>
                    <a:cubicBezTo>
                      <a:pt x="5" y="1"/>
                      <a:pt x="5" y="3"/>
                      <a:pt x="5" y="2"/>
                    </a:cubicBezTo>
                    <a:cubicBezTo>
                      <a:pt x="5" y="2"/>
                      <a:pt x="5" y="2"/>
                      <a:pt x="5" y="2"/>
                    </a:cubicBezTo>
                    <a:cubicBezTo>
                      <a:pt x="6" y="1"/>
                      <a:pt x="6" y="2"/>
                      <a:pt x="6" y="1"/>
                    </a:cubicBezTo>
                    <a:cubicBezTo>
                      <a:pt x="6" y="2"/>
                      <a:pt x="6" y="2"/>
                      <a:pt x="6" y="2"/>
                    </a:cubicBezTo>
                    <a:cubicBezTo>
                      <a:pt x="6" y="2"/>
                      <a:pt x="7" y="1"/>
                      <a:pt x="7" y="1"/>
                    </a:cubicBezTo>
                    <a:cubicBezTo>
                      <a:pt x="7" y="2"/>
                      <a:pt x="7" y="1"/>
                      <a:pt x="7" y="1"/>
                    </a:cubicBezTo>
                    <a:cubicBezTo>
                      <a:pt x="7" y="1"/>
                      <a:pt x="7" y="1"/>
                      <a:pt x="7" y="1"/>
                    </a:cubicBezTo>
                    <a:cubicBezTo>
                      <a:pt x="7" y="0"/>
                      <a:pt x="7" y="2"/>
                      <a:pt x="7" y="1"/>
                    </a:cubicBezTo>
                    <a:cubicBezTo>
                      <a:pt x="7" y="1"/>
                      <a:pt x="7" y="1"/>
                      <a:pt x="7" y="1"/>
                    </a:cubicBezTo>
                    <a:cubicBezTo>
                      <a:pt x="8" y="0"/>
                      <a:pt x="7" y="2"/>
                      <a:pt x="7" y="1"/>
                    </a:cubicBezTo>
                    <a:cubicBezTo>
                      <a:pt x="8" y="1"/>
                      <a:pt x="8" y="1"/>
                      <a:pt x="8" y="1"/>
                    </a:cubicBezTo>
                    <a:cubicBezTo>
                      <a:pt x="8" y="1"/>
                      <a:pt x="8" y="2"/>
                      <a:pt x="8" y="1"/>
                    </a:cubicBezTo>
                    <a:cubicBezTo>
                      <a:pt x="8" y="1"/>
                      <a:pt x="8" y="1"/>
                      <a:pt x="8" y="1"/>
                    </a:cubicBezTo>
                    <a:cubicBezTo>
                      <a:pt x="8" y="1"/>
                      <a:pt x="8" y="2"/>
                      <a:pt x="8" y="1"/>
                    </a:cubicBezTo>
                    <a:cubicBezTo>
                      <a:pt x="8" y="2"/>
                      <a:pt x="8" y="1"/>
                      <a:pt x="8" y="2"/>
                    </a:cubicBezTo>
                    <a:cubicBezTo>
                      <a:pt x="8" y="2"/>
                      <a:pt x="9" y="2"/>
                      <a:pt x="9" y="2"/>
                    </a:cubicBezTo>
                    <a:cubicBezTo>
                      <a:pt x="9" y="2"/>
                      <a:pt x="9" y="2"/>
                      <a:pt x="9" y="3"/>
                    </a:cubicBezTo>
                    <a:cubicBezTo>
                      <a:pt x="9" y="3"/>
                      <a:pt x="9" y="3"/>
                      <a:pt x="10" y="2"/>
                    </a:cubicBezTo>
                    <a:cubicBezTo>
                      <a:pt x="10" y="2"/>
                      <a:pt x="10" y="3"/>
                      <a:pt x="10" y="3"/>
                    </a:cubicBezTo>
                    <a:cubicBezTo>
                      <a:pt x="10" y="3"/>
                      <a:pt x="10" y="2"/>
                      <a:pt x="10" y="2"/>
                    </a:cubicBezTo>
                    <a:cubicBezTo>
                      <a:pt x="10" y="2"/>
                      <a:pt x="10" y="3"/>
                      <a:pt x="10" y="3"/>
                    </a:cubicBezTo>
                    <a:cubicBezTo>
                      <a:pt x="10" y="2"/>
                      <a:pt x="10" y="2"/>
                      <a:pt x="10" y="2"/>
                    </a:cubicBezTo>
                    <a:cubicBezTo>
                      <a:pt x="10" y="2"/>
                      <a:pt x="10" y="2"/>
                      <a:pt x="10" y="3"/>
                    </a:cubicBezTo>
                    <a:cubicBezTo>
                      <a:pt x="10" y="2"/>
                      <a:pt x="10" y="3"/>
                      <a:pt x="10" y="2"/>
                    </a:cubicBezTo>
                    <a:cubicBezTo>
                      <a:pt x="10" y="3"/>
                      <a:pt x="10" y="3"/>
                      <a:pt x="10" y="3"/>
                    </a:cubicBezTo>
                    <a:cubicBezTo>
                      <a:pt x="10" y="4"/>
                      <a:pt x="11" y="2"/>
                      <a:pt x="11" y="2"/>
                    </a:cubicBezTo>
                    <a:cubicBezTo>
                      <a:pt x="10" y="2"/>
                      <a:pt x="10" y="3"/>
                      <a:pt x="10" y="3"/>
                    </a:cubicBezTo>
                    <a:cubicBezTo>
                      <a:pt x="11" y="2"/>
                      <a:pt x="11" y="2"/>
                      <a:pt x="11" y="2"/>
                    </a:cubicBezTo>
                    <a:cubicBezTo>
                      <a:pt x="11" y="2"/>
                      <a:pt x="11" y="2"/>
                      <a:pt x="11" y="2"/>
                    </a:cubicBezTo>
                    <a:cubicBezTo>
                      <a:pt x="11" y="2"/>
                      <a:pt x="11" y="2"/>
                      <a:pt x="11" y="2"/>
                    </a:cubicBezTo>
                    <a:cubicBezTo>
                      <a:pt x="11" y="2"/>
                      <a:pt x="11" y="3"/>
                      <a:pt x="11" y="3"/>
                    </a:cubicBezTo>
                    <a:cubicBezTo>
                      <a:pt x="12" y="2"/>
                      <a:pt x="12" y="3"/>
                      <a:pt x="12" y="2"/>
                    </a:cubicBezTo>
                    <a:cubicBezTo>
                      <a:pt x="12" y="2"/>
                      <a:pt x="12" y="2"/>
                      <a:pt x="12" y="2"/>
                    </a:cubicBezTo>
                    <a:cubicBezTo>
                      <a:pt x="12" y="2"/>
                      <a:pt x="12" y="3"/>
                      <a:pt x="12" y="3"/>
                    </a:cubicBezTo>
                    <a:cubicBezTo>
                      <a:pt x="12" y="4"/>
                      <a:pt x="12" y="4"/>
                      <a:pt x="12" y="4"/>
                    </a:cubicBezTo>
                    <a:cubicBezTo>
                      <a:pt x="12" y="4"/>
                      <a:pt x="12" y="4"/>
                      <a:pt x="12" y="4"/>
                    </a:cubicBezTo>
                    <a:cubicBezTo>
                      <a:pt x="12" y="4"/>
                      <a:pt x="12" y="4"/>
                      <a:pt x="12" y="4"/>
                    </a:cubicBezTo>
                    <a:cubicBezTo>
                      <a:pt x="12" y="3"/>
                      <a:pt x="13" y="2"/>
                      <a:pt x="13" y="2"/>
                    </a:cubicBezTo>
                    <a:cubicBezTo>
                      <a:pt x="13" y="2"/>
                      <a:pt x="13" y="3"/>
                      <a:pt x="13" y="3"/>
                    </a:cubicBezTo>
                    <a:cubicBezTo>
                      <a:pt x="13" y="1"/>
                      <a:pt x="13" y="1"/>
                      <a:pt x="13" y="1"/>
                    </a:cubicBezTo>
                    <a:cubicBezTo>
                      <a:pt x="13" y="1"/>
                      <a:pt x="13" y="2"/>
                      <a:pt x="13" y="2"/>
                    </a:cubicBezTo>
                    <a:cubicBezTo>
                      <a:pt x="13" y="2"/>
                      <a:pt x="13" y="2"/>
                      <a:pt x="13" y="1"/>
                    </a:cubicBezTo>
                    <a:cubicBezTo>
                      <a:pt x="13" y="1"/>
                      <a:pt x="14" y="1"/>
                      <a:pt x="13" y="2"/>
                    </a:cubicBezTo>
                    <a:cubicBezTo>
                      <a:pt x="13" y="3"/>
                      <a:pt x="13" y="2"/>
                      <a:pt x="13" y="3"/>
                    </a:cubicBezTo>
                    <a:cubicBezTo>
                      <a:pt x="13" y="3"/>
                      <a:pt x="13" y="2"/>
                      <a:pt x="13" y="2"/>
                    </a:cubicBezTo>
                    <a:cubicBezTo>
                      <a:pt x="13" y="3"/>
                      <a:pt x="13" y="3"/>
                      <a:pt x="13" y="3"/>
                    </a:cubicBezTo>
                    <a:cubicBezTo>
                      <a:pt x="13" y="3"/>
                      <a:pt x="14" y="2"/>
                      <a:pt x="14" y="2"/>
                    </a:cubicBezTo>
                    <a:cubicBezTo>
                      <a:pt x="14" y="1"/>
                      <a:pt x="14" y="2"/>
                      <a:pt x="14" y="2"/>
                    </a:cubicBezTo>
                    <a:cubicBezTo>
                      <a:pt x="14" y="1"/>
                      <a:pt x="14" y="1"/>
                      <a:pt x="14" y="1"/>
                    </a:cubicBezTo>
                    <a:cubicBezTo>
                      <a:pt x="14" y="1"/>
                      <a:pt x="14" y="2"/>
                      <a:pt x="14" y="2"/>
                    </a:cubicBezTo>
                    <a:cubicBezTo>
                      <a:pt x="14" y="1"/>
                      <a:pt x="14" y="1"/>
                      <a:pt x="15" y="0"/>
                    </a:cubicBezTo>
                    <a:cubicBezTo>
                      <a:pt x="15" y="0"/>
                      <a:pt x="14" y="1"/>
                      <a:pt x="14" y="1"/>
                    </a:cubicBezTo>
                    <a:cubicBezTo>
                      <a:pt x="14" y="2"/>
                      <a:pt x="15" y="0"/>
                      <a:pt x="15" y="1"/>
                    </a:cubicBezTo>
                    <a:cubicBezTo>
                      <a:pt x="15" y="1"/>
                      <a:pt x="15" y="1"/>
                      <a:pt x="15" y="1"/>
                    </a:cubicBezTo>
                    <a:cubicBezTo>
                      <a:pt x="15" y="1"/>
                      <a:pt x="15" y="1"/>
                      <a:pt x="15" y="1"/>
                    </a:cubicBezTo>
                    <a:cubicBezTo>
                      <a:pt x="15" y="2"/>
                      <a:pt x="15" y="1"/>
                      <a:pt x="15" y="1"/>
                    </a:cubicBezTo>
                    <a:cubicBezTo>
                      <a:pt x="15" y="1"/>
                      <a:pt x="15" y="1"/>
                      <a:pt x="15" y="1"/>
                    </a:cubicBezTo>
                    <a:cubicBezTo>
                      <a:pt x="15" y="1"/>
                      <a:pt x="16" y="0"/>
                      <a:pt x="16" y="1"/>
                    </a:cubicBezTo>
                    <a:cubicBezTo>
                      <a:pt x="16" y="1"/>
                      <a:pt x="16" y="0"/>
                      <a:pt x="16" y="0"/>
                    </a:cubicBezTo>
                    <a:cubicBezTo>
                      <a:pt x="16" y="1"/>
                      <a:pt x="16" y="1"/>
                      <a:pt x="16" y="1"/>
                    </a:cubicBezTo>
                    <a:cubicBezTo>
                      <a:pt x="16" y="1"/>
                      <a:pt x="16" y="1"/>
                      <a:pt x="16" y="1"/>
                    </a:cubicBezTo>
                    <a:cubicBezTo>
                      <a:pt x="16" y="0"/>
                      <a:pt x="16" y="2"/>
                      <a:pt x="16" y="1"/>
                    </a:cubicBezTo>
                    <a:cubicBezTo>
                      <a:pt x="16" y="2"/>
                      <a:pt x="16" y="0"/>
                      <a:pt x="16" y="1"/>
                    </a:cubicBezTo>
                    <a:cubicBezTo>
                      <a:pt x="16" y="1"/>
                      <a:pt x="16" y="0"/>
                      <a:pt x="16" y="1"/>
                    </a:cubicBezTo>
                    <a:cubicBezTo>
                      <a:pt x="16" y="1"/>
                      <a:pt x="16" y="2"/>
                      <a:pt x="16" y="2"/>
                    </a:cubicBezTo>
                    <a:cubicBezTo>
                      <a:pt x="16" y="2"/>
                      <a:pt x="16" y="2"/>
                      <a:pt x="16" y="1"/>
                    </a:cubicBezTo>
                    <a:cubicBezTo>
                      <a:pt x="16" y="1"/>
                      <a:pt x="16" y="1"/>
                      <a:pt x="16" y="1"/>
                    </a:cubicBezTo>
                    <a:cubicBezTo>
                      <a:pt x="17" y="0"/>
                      <a:pt x="17" y="1"/>
                      <a:pt x="17" y="0"/>
                    </a:cubicBezTo>
                    <a:cubicBezTo>
                      <a:pt x="17" y="1"/>
                      <a:pt x="17" y="0"/>
                      <a:pt x="17" y="1"/>
                    </a:cubicBezTo>
                    <a:cubicBezTo>
                      <a:pt x="16" y="2"/>
                      <a:pt x="16" y="2"/>
                      <a:pt x="16" y="2"/>
                    </a:cubicBezTo>
                    <a:cubicBezTo>
                      <a:pt x="17" y="2"/>
                      <a:pt x="17" y="1"/>
                      <a:pt x="17" y="1"/>
                    </a:cubicBezTo>
                    <a:cubicBezTo>
                      <a:pt x="17" y="1"/>
                      <a:pt x="17" y="1"/>
                      <a:pt x="17" y="1"/>
                    </a:cubicBezTo>
                    <a:cubicBezTo>
                      <a:pt x="17" y="0"/>
                      <a:pt x="17" y="1"/>
                      <a:pt x="17" y="0"/>
                    </a:cubicBezTo>
                    <a:cubicBezTo>
                      <a:pt x="17" y="1"/>
                      <a:pt x="17" y="0"/>
                      <a:pt x="17" y="1"/>
                    </a:cubicBezTo>
                    <a:cubicBezTo>
                      <a:pt x="18" y="1"/>
                      <a:pt x="18" y="0"/>
                      <a:pt x="18" y="1"/>
                    </a:cubicBezTo>
                    <a:cubicBezTo>
                      <a:pt x="18" y="1"/>
                      <a:pt x="18" y="1"/>
                      <a:pt x="18" y="1"/>
                    </a:cubicBezTo>
                    <a:cubicBezTo>
                      <a:pt x="18" y="2"/>
                      <a:pt x="18" y="1"/>
                      <a:pt x="18" y="1"/>
                    </a:cubicBezTo>
                    <a:cubicBezTo>
                      <a:pt x="18" y="1"/>
                      <a:pt x="18" y="2"/>
                      <a:pt x="18" y="2"/>
                    </a:cubicBezTo>
                    <a:cubicBezTo>
                      <a:pt x="18" y="2"/>
                      <a:pt x="18" y="1"/>
                      <a:pt x="18" y="1"/>
                    </a:cubicBezTo>
                    <a:cubicBezTo>
                      <a:pt x="18" y="2"/>
                      <a:pt x="18" y="0"/>
                      <a:pt x="18" y="1"/>
                    </a:cubicBezTo>
                    <a:cubicBezTo>
                      <a:pt x="18" y="1"/>
                      <a:pt x="18" y="2"/>
                      <a:pt x="18" y="2"/>
                    </a:cubicBezTo>
                    <a:cubicBezTo>
                      <a:pt x="18" y="3"/>
                      <a:pt x="18" y="1"/>
                      <a:pt x="18" y="2"/>
                    </a:cubicBezTo>
                    <a:cubicBezTo>
                      <a:pt x="19" y="1"/>
                      <a:pt x="19" y="1"/>
                      <a:pt x="19" y="1"/>
                    </a:cubicBezTo>
                    <a:cubicBezTo>
                      <a:pt x="19" y="1"/>
                      <a:pt x="19" y="0"/>
                      <a:pt x="19" y="1"/>
                    </a:cubicBezTo>
                    <a:cubicBezTo>
                      <a:pt x="19" y="1"/>
                      <a:pt x="19" y="2"/>
                      <a:pt x="19" y="1"/>
                    </a:cubicBezTo>
                    <a:cubicBezTo>
                      <a:pt x="19" y="2"/>
                      <a:pt x="20" y="0"/>
                      <a:pt x="19" y="2"/>
                    </a:cubicBezTo>
                    <a:cubicBezTo>
                      <a:pt x="19" y="2"/>
                      <a:pt x="19" y="2"/>
                      <a:pt x="20" y="2"/>
                    </a:cubicBezTo>
                    <a:cubicBezTo>
                      <a:pt x="20" y="1"/>
                      <a:pt x="19" y="2"/>
                      <a:pt x="19" y="2"/>
                    </a:cubicBezTo>
                    <a:cubicBezTo>
                      <a:pt x="19" y="2"/>
                      <a:pt x="20" y="1"/>
                      <a:pt x="20" y="1"/>
                    </a:cubicBezTo>
                    <a:cubicBezTo>
                      <a:pt x="20" y="1"/>
                      <a:pt x="20" y="1"/>
                      <a:pt x="19" y="2"/>
                    </a:cubicBezTo>
                    <a:cubicBezTo>
                      <a:pt x="19" y="3"/>
                      <a:pt x="20" y="1"/>
                      <a:pt x="20" y="1"/>
                    </a:cubicBezTo>
                    <a:cubicBezTo>
                      <a:pt x="20" y="1"/>
                      <a:pt x="20" y="2"/>
                      <a:pt x="20" y="2"/>
                    </a:cubicBezTo>
                    <a:cubicBezTo>
                      <a:pt x="20" y="1"/>
                      <a:pt x="20" y="1"/>
                      <a:pt x="20" y="1"/>
                    </a:cubicBezTo>
                    <a:cubicBezTo>
                      <a:pt x="20" y="1"/>
                      <a:pt x="20" y="2"/>
                      <a:pt x="20" y="3"/>
                    </a:cubicBezTo>
                    <a:cubicBezTo>
                      <a:pt x="20" y="2"/>
                      <a:pt x="20" y="2"/>
                      <a:pt x="20" y="2"/>
                    </a:cubicBezTo>
                    <a:cubicBezTo>
                      <a:pt x="20" y="3"/>
                      <a:pt x="20" y="3"/>
                      <a:pt x="20" y="3"/>
                    </a:cubicBezTo>
                    <a:cubicBezTo>
                      <a:pt x="20" y="2"/>
                      <a:pt x="20" y="2"/>
                      <a:pt x="20" y="2"/>
                    </a:cubicBezTo>
                    <a:cubicBezTo>
                      <a:pt x="20" y="2"/>
                      <a:pt x="20" y="2"/>
                      <a:pt x="20" y="2"/>
                    </a:cubicBezTo>
                    <a:cubicBezTo>
                      <a:pt x="20" y="3"/>
                      <a:pt x="20" y="3"/>
                      <a:pt x="20" y="2"/>
                    </a:cubicBezTo>
                    <a:cubicBezTo>
                      <a:pt x="20" y="2"/>
                      <a:pt x="20" y="2"/>
                      <a:pt x="20" y="2"/>
                    </a:cubicBezTo>
                    <a:cubicBezTo>
                      <a:pt x="21" y="1"/>
                      <a:pt x="21" y="1"/>
                      <a:pt x="21" y="1"/>
                    </a:cubicBezTo>
                    <a:cubicBezTo>
                      <a:pt x="21" y="2"/>
                      <a:pt x="21" y="2"/>
                      <a:pt x="21" y="2"/>
                    </a:cubicBezTo>
                    <a:cubicBezTo>
                      <a:pt x="21" y="2"/>
                      <a:pt x="21" y="1"/>
                      <a:pt x="21" y="1"/>
                    </a:cubicBezTo>
                    <a:cubicBezTo>
                      <a:pt x="21" y="1"/>
                      <a:pt x="21" y="1"/>
                      <a:pt x="21" y="2"/>
                    </a:cubicBezTo>
                    <a:cubicBezTo>
                      <a:pt x="21" y="2"/>
                      <a:pt x="21" y="1"/>
                      <a:pt x="21" y="2"/>
                    </a:cubicBezTo>
                    <a:cubicBezTo>
                      <a:pt x="21" y="2"/>
                      <a:pt x="21" y="3"/>
                      <a:pt x="21" y="2"/>
                    </a:cubicBezTo>
                    <a:cubicBezTo>
                      <a:pt x="21" y="2"/>
                      <a:pt x="21" y="1"/>
                      <a:pt x="21" y="1"/>
                    </a:cubicBezTo>
                    <a:cubicBezTo>
                      <a:pt x="21" y="2"/>
                      <a:pt x="21" y="2"/>
                      <a:pt x="21" y="2"/>
                    </a:cubicBezTo>
                    <a:cubicBezTo>
                      <a:pt x="21" y="2"/>
                      <a:pt x="21" y="2"/>
                      <a:pt x="21" y="2"/>
                    </a:cubicBezTo>
                    <a:cubicBezTo>
                      <a:pt x="21" y="2"/>
                      <a:pt x="21" y="2"/>
                      <a:pt x="21" y="2"/>
                    </a:cubicBezTo>
                    <a:cubicBezTo>
                      <a:pt x="21" y="2"/>
                      <a:pt x="21" y="2"/>
                      <a:pt x="21" y="2"/>
                    </a:cubicBezTo>
                    <a:cubicBezTo>
                      <a:pt x="21" y="1"/>
                      <a:pt x="21" y="2"/>
                      <a:pt x="21" y="1"/>
                    </a:cubicBezTo>
                    <a:cubicBezTo>
                      <a:pt x="21" y="1"/>
                      <a:pt x="21" y="1"/>
                      <a:pt x="21" y="2"/>
                    </a:cubicBezTo>
                    <a:cubicBezTo>
                      <a:pt x="21" y="2"/>
                      <a:pt x="21" y="2"/>
                      <a:pt x="21" y="2"/>
                    </a:cubicBezTo>
                    <a:cubicBezTo>
                      <a:pt x="21" y="2"/>
                      <a:pt x="22" y="2"/>
                      <a:pt x="22" y="1"/>
                    </a:cubicBezTo>
                    <a:cubicBezTo>
                      <a:pt x="22" y="1"/>
                      <a:pt x="22" y="1"/>
                      <a:pt x="22" y="1"/>
                    </a:cubicBezTo>
                    <a:cubicBezTo>
                      <a:pt x="22" y="2"/>
                      <a:pt x="22" y="1"/>
                      <a:pt x="22" y="1"/>
                    </a:cubicBezTo>
                    <a:cubicBezTo>
                      <a:pt x="22" y="2"/>
                      <a:pt x="21" y="4"/>
                      <a:pt x="22" y="3"/>
                    </a:cubicBezTo>
                    <a:cubicBezTo>
                      <a:pt x="22" y="3"/>
                      <a:pt x="22" y="2"/>
                      <a:pt x="22" y="1"/>
                    </a:cubicBezTo>
                    <a:cubicBezTo>
                      <a:pt x="22" y="2"/>
                      <a:pt x="23" y="1"/>
                      <a:pt x="22" y="2"/>
                    </a:cubicBezTo>
                    <a:cubicBezTo>
                      <a:pt x="23" y="1"/>
                      <a:pt x="23" y="1"/>
                      <a:pt x="23" y="1"/>
                    </a:cubicBezTo>
                    <a:cubicBezTo>
                      <a:pt x="23" y="1"/>
                      <a:pt x="23" y="0"/>
                      <a:pt x="23" y="2"/>
                    </a:cubicBezTo>
                    <a:cubicBezTo>
                      <a:pt x="23" y="2"/>
                      <a:pt x="23" y="2"/>
                      <a:pt x="23" y="3"/>
                    </a:cubicBezTo>
                    <a:cubicBezTo>
                      <a:pt x="23" y="2"/>
                      <a:pt x="23" y="3"/>
                      <a:pt x="23" y="2"/>
                    </a:cubicBezTo>
                    <a:cubicBezTo>
                      <a:pt x="23" y="2"/>
                      <a:pt x="23" y="1"/>
                      <a:pt x="23" y="1"/>
                    </a:cubicBezTo>
                    <a:cubicBezTo>
                      <a:pt x="24" y="1"/>
                      <a:pt x="24" y="1"/>
                      <a:pt x="24" y="2"/>
                    </a:cubicBezTo>
                    <a:cubicBezTo>
                      <a:pt x="24" y="1"/>
                      <a:pt x="24" y="1"/>
                      <a:pt x="24" y="1"/>
                    </a:cubicBezTo>
                    <a:cubicBezTo>
                      <a:pt x="24" y="2"/>
                      <a:pt x="24" y="2"/>
                      <a:pt x="24" y="2"/>
                    </a:cubicBezTo>
                    <a:cubicBezTo>
                      <a:pt x="24" y="1"/>
                      <a:pt x="24" y="1"/>
                      <a:pt x="24" y="1"/>
                    </a:cubicBezTo>
                    <a:cubicBezTo>
                      <a:pt x="24" y="2"/>
                      <a:pt x="24" y="2"/>
                      <a:pt x="24" y="2"/>
                    </a:cubicBezTo>
                    <a:cubicBezTo>
                      <a:pt x="24" y="2"/>
                      <a:pt x="24" y="1"/>
                      <a:pt x="24" y="1"/>
                    </a:cubicBezTo>
                    <a:cubicBezTo>
                      <a:pt x="24" y="2"/>
                      <a:pt x="24" y="2"/>
                      <a:pt x="24" y="2"/>
                    </a:cubicBezTo>
                    <a:cubicBezTo>
                      <a:pt x="24" y="1"/>
                      <a:pt x="25" y="1"/>
                      <a:pt x="25" y="1"/>
                    </a:cubicBezTo>
                    <a:cubicBezTo>
                      <a:pt x="24" y="2"/>
                      <a:pt x="24" y="2"/>
                      <a:pt x="24" y="2"/>
                    </a:cubicBezTo>
                    <a:cubicBezTo>
                      <a:pt x="24" y="2"/>
                      <a:pt x="25" y="1"/>
                      <a:pt x="25" y="1"/>
                    </a:cubicBezTo>
                    <a:cubicBezTo>
                      <a:pt x="25" y="2"/>
                      <a:pt x="25" y="2"/>
                      <a:pt x="25" y="2"/>
                    </a:cubicBezTo>
                    <a:cubicBezTo>
                      <a:pt x="25" y="1"/>
                      <a:pt x="26" y="1"/>
                      <a:pt x="26" y="1"/>
                    </a:cubicBezTo>
                    <a:cubicBezTo>
                      <a:pt x="26" y="1"/>
                      <a:pt x="26" y="1"/>
                      <a:pt x="26" y="1"/>
                    </a:cubicBezTo>
                    <a:cubicBezTo>
                      <a:pt x="26" y="2"/>
                      <a:pt x="26" y="1"/>
                      <a:pt x="26" y="1"/>
                    </a:cubicBezTo>
                    <a:cubicBezTo>
                      <a:pt x="26" y="1"/>
                      <a:pt x="26" y="2"/>
                      <a:pt x="26" y="2"/>
                    </a:cubicBezTo>
                    <a:cubicBezTo>
                      <a:pt x="26" y="3"/>
                      <a:pt x="26" y="2"/>
                      <a:pt x="26" y="1"/>
                    </a:cubicBezTo>
                    <a:cubicBezTo>
                      <a:pt x="26" y="1"/>
                      <a:pt x="26" y="2"/>
                      <a:pt x="26" y="1"/>
                    </a:cubicBezTo>
                    <a:cubicBezTo>
                      <a:pt x="26" y="1"/>
                      <a:pt x="26" y="1"/>
                      <a:pt x="26" y="1"/>
                    </a:cubicBezTo>
                    <a:cubicBezTo>
                      <a:pt x="26" y="1"/>
                      <a:pt x="26" y="2"/>
                      <a:pt x="26" y="2"/>
                    </a:cubicBezTo>
                    <a:cubicBezTo>
                      <a:pt x="26" y="1"/>
                      <a:pt x="26" y="1"/>
                      <a:pt x="26" y="1"/>
                    </a:cubicBezTo>
                    <a:cubicBezTo>
                      <a:pt x="26" y="2"/>
                      <a:pt x="26" y="3"/>
                      <a:pt x="26" y="4"/>
                    </a:cubicBezTo>
                    <a:cubicBezTo>
                      <a:pt x="26" y="4"/>
                      <a:pt x="26" y="4"/>
                      <a:pt x="26" y="4"/>
                    </a:cubicBezTo>
                    <a:cubicBezTo>
                      <a:pt x="26" y="5"/>
                      <a:pt x="25" y="5"/>
                      <a:pt x="25" y="6"/>
                    </a:cubicBezTo>
                    <a:cubicBezTo>
                      <a:pt x="26" y="5"/>
                      <a:pt x="26" y="4"/>
                      <a:pt x="26" y="4"/>
                    </a:cubicBezTo>
                    <a:cubicBezTo>
                      <a:pt x="26" y="3"/>
                      <a:pt x="26" y="2"/>
                      <a:pt x="26" y="2"/>
                    </a:cubicBezTo>
                    <a:cubicBezTo>
                      <a:pt x="26" y="2"/>
                      <a:pt x="26" y="2"/>
                      <a:pt x="26" y="3"/>
                    </a:cubicBezTo>
                    <a:cubicBezTo>
                      <a:pt x="26" y="3"/>
                      <a:pt x="26" y="2"/>
                      <a:pt x="26" y="2"/>
                    </a:cubicBezTo>
                    <a:cubicBezTo>
                      <a:pt x="26" y="2"/>
                      <a:pt x="27" y="1"/>
                      <a:pt x="27" y="1"/>
                    </a:cubicBezTo>
                    <a:cubicBezTo>
                      <a:pt x="27" y="2"/>
                      <a:pt x="27" y="2"/>
                      <a:pt x="27" y="2"/>
                    </a:cubicBezTo>
                    <a:cubicBezTo>
                      <a:pt x="27" y="2"/>
                      <a:pt x="27" y="1"/>
                      <a:pt x="27" y="1"/>
                    </a:cubicBezTo>
                    <a:cubicBezTo>
                      <a:pt x="27" y="0"/>
                      <a:pt x="27" y="1"/>
                      <a:pt x="27" y="0"/>
                    </a:cubicBezTo>
                    <a:cubicBezTo>
                      <a:pt x="27" y="1"/>
                      <a:pt x="27" y="2"/>
                      <a:pt x="27" y="2"/>
                    </a:cubicBezTo>
                    <a:cubicBezTo>
                      <a:pt x="27" y="2"/>
                      <a:pt x="27" y="2"/>
                      <a:pt x="27" y="0"/>
                    </a:cubicBezTo>
                    <a:cubicBezTo>
                      <a:pt x="27" y="1"/>
                      <a:pt x="27" y="1"/>
                      <a:pt x="27" y="2"/>
                    </a:cubicBezTo>
                    <a:cubicBezTo>
                      <a:pt x="27" y="2"/>
                      <a:pt x="27" y="0"/>
                      <a:pt x="27" y="2"/>
                    </a:cubicBezTo>
                    <a:cubicBezTo>
                      <a:pt x="27" y="1"/>
                      <a:pt x="27" y="1"/>
                      <a:pt x="27" y="1"/>
                    </a:cubicBezTo>
                    <a:cubicBezTo>
                      <a:pt x="27" y="2"/>
                      <a:pt x="27" y="2"/>
                      <a:pt x="27" y="2"/>
                    </a:cubicBezTo>
                    <a:cubicBezTo>
                      <a:pt x="27" y="2"/>
                      <a:pt x="28" y="1"/>
                      <a:pt x="27" y="2"/>
                    </a:cubicBezTo>
                    <a:cubicBezTo>
                      <a:pt x="28" y="2"/>
                      <a:pt x="28" y="2"/>
                      <a:pt x="28" y="1"/>
                    </a:cubicBezTo>
                    <a:cubicBezTo>
                      <a:pt x="28" y="1"/>
                      <a:pt x="28" y="2"/>
                      <a:pt x="28" y="1"/>
                    </a:cubicBezTo>
                    <a:cubicBezTo>
                      <a:pt x="28" y="2"/>
                      <a:pt x="28" y="1"/>
                      <a:pt x="28" y="0"/>
                    </a:cubicBezTo>
                    <a:cubicBezTo>
                      <a:pt x="28" y="1"/>
                      <a:pt x="28" y="1"/>
                      <a:pt x="28" y="1"/>
                    </a:cubicBezTo>
                    <a:cubicBezTo>
                      <a:pt x="28" y="1"/>
                      <a:pt x="28" y="1"/>
                      <a:pt x="28" y="0"/>
                    </a:cubicBezTo>
                    <a:cubicBezTo>
                      <a:pt x="28" y="0"/>
                      <a:pt x="28" y="1"/>
                      <a:pt x="28" y="1"/>
                    </a:cubicBezTo>
                    <a:cubicBezTo>
                      <a:pt x="28" y="0"/>
                      <a:pt x="28" y="0"/>
                      <a:pt x="28" y="0"/>
                    </a:cubicBezTo>
                    <a:cubicBezTo>
                      <a:pt x="28" y="0"/>
                      <a:pt x="28" y="1"/>
                      <a:pt x="28" y="1"/>
                    </a:cubicBezTo>
                    <a:cubicBezTo>
                      <a:pt x="28" y="2"/>
                      <a:pt x="28" y="2"/>
                      <a:pt x="28" y="2"/>
                    </a:cubicBezTo>
                    <a:cubicBezTo>
                      <a:pt x="28" y="2"/>
                      <a:pt x="28" y="2"/>
                      <a:pt x="28" y="2"/>
                    </a:cubicBezTo>
                    <a:cubicBezTo>
                      <a:pt x="28" y="0"/>
                      <a:pt x="28" y="0"/>
                      <a:pt x="28" y="0"/>
                    </a:cubicBezTo>
                    <a:cubicBezTo>
                      <a:pt x="29" y="0"/>
                      <a:pt x="28" y="1"/>
                      <a:pt x="28" y="0"/>
                    </a:cubicBezTo>
                    <a:cubicBezTo>
                      <a:pt x="28" y="1"/>
                      <a:pt x="28" y="1"/>
                      <a:pt x="28" y="1"/>
                    </a:cubicBezTo>
                    <a:cubicBezTo>
                      <a:pt x="28" y="1"/>
                      <a:pt x="28" y="2"/>
                      <a:pt x="28" y="2"/>
                    </a:cubicBezTo>
                    <a:cubicBezTo>
                      <a:pt x="28" y="2"/>
                      <a:pt x="29" y="1"/>
                      <a:pt x="29" y="1"/>
                    </a:cubicBezTo>
                    <a:cubicBezTo>
                      <a:pt x="29" y="1"/>
                      <a:pt x="29" y="1"/>
                      <a:pt x="28" y="2"/>
                    </a:cubicBezTo>
                    <a:cubicBezTo>
                      <a:pt x="29" y="1"/>
                      <a:pt x="29" y="1"/>
                      <a:pt x="29" y="0"/>
                    </a:cubicBezTo>
                    <a:cubicBezTo>
                      <a:pt x="29" y="2"/>
                      <a:pt x="29" y="2"/>
                      <a:pt x="29" y="2"/>
                    </a:cubicBezTo>
                    <a:cubicBezTo>
                      <a:pt x="28" y="3"/>
                      <a:pt x="28" y="3"/>
                      <a:pt x="28" y="3"/>
                    </a:cubicBezTo>
                    <a:cubicBezTo>
                      <a:pt x="28" y="3"/>
                      <a:pt x="28" y="3"/>
                      <a:pt x="28" y="3"/>
                    </a:cubicBezTo>
                    <a:cubicBezTo>
                      <a:pt x="28" y="4"/>
                      <a:pt x="28" y="4"/>
                      <a:pt x="28" y="5"/>
                    </a:cubicBezTo>
                    <a:cubicBezTo>
                      <a:pt x="28" y="5"/>
                      <a:pt x="28" y="5"/>
                      <a:pt x="28" y="4"/>
                    </a:cubicBezTo>
                    <a:cubicBezTo>
                      <a:pt x="28" y="3"/>
                      <a:pt x="29" y="2"/>
                      <a:pt x="29" y="1"/>
                    </a:cubicBezTo>
                    <a:cubicBezTo>
                      <a:pt x="29" y="1"/>
                      <a:pt x="29" y="4"/>
                      <a:pt x="29" y="2"/>
                    </a:cubicBezTo>
                    <a:cubicBezTo>
                      <a:pt x="29" y="2"/>
                      <a:pt x="29" y="1"/>
                      <a:pt x="29" y="1"/>
                    </a:cubicBezTo>
                    <a:cubicBezTo>
                      <a:pt x="29" y="1"/>
                      <a:pt x="30" y="0"/>
                      <a:pt x="30" y="1"/>
                    </a:cubicBezTo>
                    <a:cubicBezTo>
                      <a:pt x="29" y="1"/>
                      <a:pt x="29" y="2"/>
                      <a:pt x="29" y="3"/>
                    </a:cubicBezTo>
                    <a:cubicBezTo>
                      <a:pt x="29" y="2"/>
                      <a:pt x="29" y="2"/>
                      <a:pt x="29" y="2"/>
                    </a:cubicBezTo>
                    <a:cubicBezTo>
                      <a:pt x="29" y="3"/>
                      <a:pt x="29" y="4"/>
                      <a:pt x="29" y="4"/>
                    </a:cubicBezTo>
                    <a:cubicBezTo>
                      <a:pt x="29" y="4"/>
                      <a:pt x="29" y="4"/>
                      <a:pt x="29" y="3"/>
                    </a:cubicBezTo>
                    <a:cubicBezTo>
                      <a:pt x="29" y="2"/>
                      <a:pt x="29" y="3"/>
                      <a:pt x="29" y="2"/>
                    </a:cubicBezTo>
                    <a:cubicBezTo>
                      <a:pt x="29" y="2"/>
                      <a:pt x="29" y="3"/>
                      <a:pt x="30" y="2"/>
                    </a:cubicBezTo>
                    <a:cubicBezTo>
                      <a:pt x="29" y="2"/>
                      <a:pt x="30" y="1"/>
                      <a:pt x="30" y="1"/>
                    </a:cubicBezTo>
                    <a:cubicBezTo>
                      <a:pt x="30" y="0"/>
                      <a:pt x="30" y="0"/>
                      <a:pt x="30" y="0"/>
                    </a:cubicBezTo>
                    <a:cubicBezTo>
                      <a:pt x="30" y="1"/>
                      <a:pt x="30" y="1"/>
                      <a:pt x="30" y="1"/>
                    </a:cubicBezTo>
                    <a:cubicBezTo>
                      <a:pt x="30" y="1"/>
                      <a:pt x="30" y="0"/>
                      <a:pt x="30" y="0"/>
                    </a:cubicBezTo>
                    <a:cubicBezTo>
                      <a:pt x="30" y="1"/>
                      <a:pt x="30" y="1"/>
                      <a:pt x="30" y="1"/>
                    </a:cubicBezTo>
                    <a:cubicBezTo>
                      <a:pt x="30" y="2"/>
                      <a:pt x="30" y="1"/>
                      <a:pt x="30" y="2"/>
                    </a:cubicBezTo>
                    <a:cubicBezTo>
                      <a:pt x="30" y="2"/>
                      <a:pt x="30" y="2"/>
                      <a:pt x="30" y="2"/>
                    </a:cubicBezTo>
                    <a:cubicBezTo>
                      <a:pt x="30" y="2"/>
                      <a:pt x="30" y="2"/>
                      <a:pt x="30" y="2"/>
                    </a:cubicBezTo>
                    <a:cubicBezTo>
                      <a:pt x="30" y="2"/>
                      <a:pt x="29" y="4"/>
                      <a:pt x="30" y="3"/>
                    </a:cubicBezTo>
                    <a:cubicBezTo>
                      <a:pt x="30" y="3"/>
                      <a:pt x="30" y="2"/>
                      <a:pt x="30" y="2"/>
                    </a:cubicBezTo>
                    <a:cubicBezTo>
                      <a:pt x="30" y="2"/>
                      <a:pt x="30" y="1"/>
                      <a:pt x="30" y="1"/>
                    </a:cubicBezTo>
                    <a:cubicBezTo>
                      <a:pt x="30" y="2"/>
                      <a:pt x="31" y="1"/>
                      <a:pt x="30" y="2"/>
                    </a:cubicBezTo>
                    <a:cubicBezTo>
                      <a:pt x="30" y="2"/>
                      <a:pt x="30" y="2"/>
                      <a:pt x="30" y="3"/>
                    </a:cubicBezTo>
                    <a:cubicBezTo>
                      <a:pt x="30" y="4"/>
                      <a:pt x="30" y="3"/>
                      <a:pt x="30" y="4"/>
                    </a:cubicBezTo>
                    <a:cubicBezTo>
                      <a:pt x="30" y="4"/>
                      <a:pt x="29" y="5"/>
                      <a:pt x="29" y="6"/>
                    </a:cubicBezTo>
                    <a:cubicBezTo>
                      <a:pt x="29" y="6"/>
                      <a:pt x="29" y="5"/>
                      <a:pt x="29" y="5"/>
                    </a:cubicBezTo>
                    <a:cubicBezTo>
                      <a:pt x="30" y="5"/>
                      <a:pt x="30" y="5"/>
                      <a:pt x="30" y="4"/>
                    </a:cubicBezTo>
                    <a:cubicBezTo>
                      <a:pt x="30" y="4"/>
                      <a:pt x="30" y="4"/>
                      <a:pt x="30" y="3"/>
                    </a:cubicBezTo>
                    <a:cubicBezTo>
                      <a:pt x="30" y="3"/>
                      <a:pt x="30" y="4"/>
                      <a:pt x="30" y="4"/>
                    </a:cubicBezTo>
                    <a:cubicBezTo>
                      <a:pt x="30" y="4"/>
                      <a:pt x="30" y="4"/>
                      <a:pt x="30" y="4"/>
                    </a:cubicBezTo>
                    <a:cubicBezTo>
                      <a:pt x="31" y="3"/>
                      <a:pt x="31" y="4"/>
                      <a:pt x="31" y="3"/>
                    </a:cubicBezTo>
                    <a:cubicBezTo>
                      <a:pt x="31" y="3"/>
                      <a:pt x="31" y="2"/>
                      <a:pt x="31" y="2"/>
                    </a:cubicBezTo>
                    <a:cubicBezTo>
                      <a:pt x="31" y="2"/>
                      <a:pt x="31" y="2"/>
                      <a:pt x="31" y="2"/>
                    </a:cubicBezTo>
                    <a:cubicBezTo>
                      <a:pt x="31" y="2"/>
                      <a:pt x="31" y="3"/>
                      <a:pt x="31" y="2"/>
                    </a:cubicBezTo>
                    <a:cubicBezTo>
                      <a:pt x="31" y="3"/>
                      <a:pt x="31" y="4"/>
                      <a:pt x="31" y="5"/>
                    </a:cubicBezTo>
                    <a:cubicBezTo>
                      <a:pt x="31" y="4"/>
                      <a:pt x="30" y="5"/>
                      <a:pt x="30" y="5"/>
                    </a:cubicBezTo>
                    <a:cubicBezTo>
                      <a:pt x="31" y="5"/>
                      <a:pt x="31" y="4"/>
                      <a:pt x="31" y="4"/>
                    </a:cubicBezTo>
                    <a:cubicBezTo>
                      <a:pt x="31" y="5"/>
                      <a:pt x="31" y="4"/>
                      <a:pt x="32" y="4"/>
                    </a:cubicBezTo>
                    <a:cubicBezTo>
                      <a:pt x="32" y="5"/>
                      <a:pt x="31" y="6"/>
                      <a:pt x="31" y="6"/>
                    </a:cubicBezTo>
                    <a:cubicBezTo>
                      <a:pt x="31" y="6"/>
                      <a:pt x="31" y="5"/>
                      <a:pt x="32" y="5"/>
                    </a:cubicBezTo>
                    <a:cubicBezTo>
                      <a:pt x="31" y="6"/>
                      <a:pt x="31" y="6"/>
                      <a:pt x="31" y="6"/>
                    </a:cubicBezTo>
                    <a:cubicBezTo>
                      <a:pt x="32" y="5"/>
                      <a:pt x="32" y="6"/>
                      <a:pt x="32" y="5"/>
                    </a:cubicBezTo>
                    <a:cubicBezTo>
                      <a:pt x="32" y="6"/>
                      <a:pt x="32" y="6"/>
                      <a:pt x="32" y="6"/>
                    </a:cubicBezTo>
                    <a:cubicBezTo>
                      <a:pt x="32" y="6"/>
                      <a:pt x="32" y="6"/>
                      <a:pt x="32" y="6"/>
                    </a:cubicBezTo>
                    <a:cubicBezTo>
                      <a:pt x="32" y="6"/>
                      <a:pt x="32" y="6"/>
                      <a:pt x="32" y="7"/>
                    </a:cubicBezTo>
                    <a:cubicBezTo>
                      <a:pt x="31" y="7"/>
                      <a:pt x="32" y="7"/>
                      <a:pt x="32" y="7"/>
                    </a:cubicBezTo>
                    <a:cubicBezTo>
                      <a:pt x="32" y="6"/>
                      <a:pt x="32" y="6"/>
                      <a:pt x="32" y="6"/>
                    </a:cubicBezTo>
                    <a:cubicBezTo>
                      <a:pt x="32" y="5"/>
                      <a:pt x="32" y="6"/>
                      <a:pt x="32" y="6"/>
                    </a:cubicBezTo>
                    <a:cubicBezTo>
                      <a:pt x="32" y="7"/>
                      <a:pt x="32" y="7"/>
                      <a:pt x="32" y="7"/>
                    </a:cubicBezTo>
                    <a:cubicBezTo>
                      <a:pt x="32" y="6"/>
                      <a:pt x="32" y="6"/>
                      <a:pt x="32" y="6"/>
                    </a:cubicBezTo>
                    <a:cubicBezTo>
                      <a:pt x="32" y="7"/>
                      <a:pt x="32" y="7"/>
                      <a:pt x="32" y="7"/>
                    </a:cubicBezTo>
                    <a:cubicBezTo>
                      <a:pt x="32" y="8"/>
                      <a:pt x="32" y="8"/>
                      <a:pt x="32" y="8"/>
                    </a:cubicBezTo>
                    <a:cubicBezTo>
                      <a:pt x="32" y="8"/>
                      <a:pt x="32" y="7"/>
                      <a:pt x="32" y="7"/>
                    </a:cubicBezTo>
                    <a:cubicBezTo>
                      <a:pt x="32" y="6"/>
                      <a:pt x="32" y="6"/>
                      <a:pt x="32" y="7"/>
                    </a:cubicBezTo>
                    <a:cubicBezTo>
                      <a:pt x="32" y="7"/>
                      <a:pt x="32" y="7"/>
                      <a:pt x="32" y="7"/>
                    </a:cubicBezTo>
                    <a:cubicBezTo>
                      <a:pt x="32" y="8"/>
                      <a:pt x="32" y="8"/>
                      <a:pt x="32" y="8"/>
                    </a:cubicBezTo>
                    <a:cubicBezTo>
                      <a:pt x="32" y="8"/>
                      <a:pt x="32" y="8"/>
                      <a:pt x="32" y="8"/>
                    </a:cubicBezTo>
                    <a:cubicBezTo>
                      <a:pt x="32" y="9"/>
                      <a:pt x="32" y="9"/>
                      <a:pt x="31" y="9"/>
                    </a:cubicBezTo>
                    <a:cubicBezTo>
                      <a:pt x="32" y="8"/>
                      <a:pt x="32" y="8"/>
                      <a:pt x="32" y="8"/>
                    </a:cubicBezTo>
                    <a:cubicBezTo>
                      <a:pt x="31" y="9"/>
                      <a:pt x="31" y="9"/>
                      <a:pt x="31" y="9"/>
                    </a:cubicBezTo>
                    <a:cubicBezTo>
                      <a:pt x="31" y="8"/>
                      <a:pt x="31" y="9"/>
                      <a:pt x="31" y="9"/>
                    </a:cubicBezTo>
                    <a:cubicBezTo>
                      <a:pt x="31" y="8"/>
                      <a:pt x="31" y="7"/>
                      <a:pt x="31" y="7"/>
                    </a:cubicBezTo>
                    <a:cubicBezTo>
                      <a:pt x="31" y="7"/>
                      <a:pt x="31" y="7"/>
                      <a:pt x="31" y="7"/>
                    </a:cubicBezTo>
                    <a:cubicBezTo>
                      <a:pt x="31" y="7"/>
                      <a:pt x="31" y="8"/>
                      <a:pt x="31" y="9"/>
                    </a:cubicBezTo>
                    <a:cubicBezTo>
                      <a:pt x="31" y="8"/>
                      <a:pt x="31" y="8"/>
                      <a:pt x="31" y="8"/>
                    </a:cubicBezTo>
                    <a:cubicBezTo>
                      <a:pt x="31" y="8"/>
                      <a:pt x="31" y="9"/>
                      <a:pt x="30" y="9"/>
                    </a:cubicBezTo>
                    <a:cubicBezTo>
                      <a:pt x="30" y="9"/>
                      <a:pt x="30" y="9"/>
                      <a:pt x="30" y="8"/>
                    </a:cubicBezTo>
                    <a:cubicBezTo>
                      <a:pt x="30" y="8"/>
                      <a:pt x="30" y="8"/>
                      <a:pt x="30" y="8"/>
                    </a:cubicBezTo>
                    <a:cubicBezTo>
                      <a:pt x="30" y="9"/>
                      <a:pt x="30" y="8"/>
                      <a:pt x="29" y="9"/>
                    </a:cubicBezTo>
                    <a:cubicBezTo>
                      <a:pt x="29" y="8"/>
                      <a:pt x="29" y="9"/>
                      <a:pt x="29" y="8"/>
                    </a:cubicBezTo>
                    <a:cubicBezTo>
                      <a:pt x="29" y="9"/>
                      <a:pt x="28" y="9"/>
                      <a:pt x="28" y="9"/>
                    </a:cubicBezTo>
                    <a:cubicBezTo>
                      <a:pt x="28" y="8"/>
                      <a:pt x="28" y="8"/>
                      <a:pt x="28" y="8"/>
                    </a:cubicBezTo>
                    <a:cubicBezTo>
                      <a:pt x="28" y="9"/>
                      <a:pt x="28" y="7"/>
                      <a:pt x="28" y="8"/>
                    </a:cubicBezTo>
                    <a:cubicBezTo>
                      <a:pt x="28" y="8"/>
                      <a:pt x="28" y="8"/>
                      <a:pt x="28" y="9"/>
                    </a:cubicBezTo>
                    <a:cubicBezTo>
                      <a:pt x="28" y="8"/>
                      <a:pt x="27" y="9"/>
                      <a:pt x="27" y="9"/>
                    </a:cubicBezTo>
                    <a:cubicBezTo>
                      <a:pt x="27" y="9"/>
                      <a:pt x="27" y="9"/>
                      <a:pt x="27" y="9"/>
                    </a:cubicBezTo>
                    <a:cubicBezTo>
                      <a:pt x="27" y="10"/>
                      <a:pt x="27" y="9"/>
                      <a:pt x="27" y="9"/>
                    </a:cubicBezTo>
                    <a:cubicBezTo>
                      <a:pt x="27" y="8"/>
                      <a:pt x="27" y="8"/>
                      <a:pt x="27" y="8"/>
                    </a:cubicBezTo>
                    <a:cubicBezTo>
                      <a:pt x="26" y="9"/>
                      <a:pt x="26" y="9"/>
                      <a:pt x="26" y="9"/>
                    </a:cubicBezTo>
                    <a:cubicBezTo>
                      <a:pt x="26" y="9"/>
                      <a:pt x="26" y="9"/>
                      <a:pt x="26" y="9"/>
                    </a:cubicBezTo>
                    <a:cubicBezTo>
                      <a:pt x="25" y="10"/>
                      <a:pt x="25" y="9"/>
                      <a:pt x="24" y="10"/>
                    </a:cubicBezTo>
                    <a:cubicBezTo>
                      <a:pt x="25" y="9"/>
                      <a:pt x="25" y="9"/>
                      <a:pt x="25" y="9"/>
                    </a:cubicBezTo>
                    <a:cubicBezTo>
                      <a:pt x="24" y="10"/>
                      <a:pt x="24" y="9"/>
                      <a:pt x="23" y="10"/>
                    </a:cubicBezTo>
                    <a:cubicBezTo>
                      <a:pt x="23" y="9"/>
                      <a:pt x="23" y="9"/>
                      <a:pt x="23" y="9"/>
                    </a:cubicBezTo>
                    <a:cubicBezTo>
                      <a:pt x="23" y="8"/>
                      <a:pt x="23" y="9"/>
                      <a:pt x="23" y="10"/>
                    </a:cubicBezTo>
                    <a:cubicBezTo>
                      <a:pt x="23" y="9"/>
                      <a:pt x="23" y="10"/>
                      <a:pt x="23" y="9"/>
                    </a:cubicBezTo>
                    <a:cubicBezTo>
                      <a:pt x="23" y="9"/>
                      <a:pt x="22" y="10"/>
                      <a:pt x="22" y="10"/>
                    </a:cubicBezTo>
                    <a:cubicBezTo>
                      <a:pt x="22" y="9"/>
                      <a:pt x="22" y="9"/>
                      <a:pt x="22" y="10"/>
                    </a:cubicBezTo>
                    <a:cubicBezTo>
                      <a:pt x="22" y="10"/>
                      <a:pt x="22" y="10"/>
                      <a:pt x="22" y="10"/>
                    </a:cubicBezTo>
                    <a:cubicBezTo>
                      <a:pt x="22" y="9"/>
                      <a:pt x="22" y="9"/>
                      <a:pt x="22" y="9"/>
                    </a:cubicBezTo>
                    <a:cubicBezTo>
                      <a:pt x="22" y="9"/>
                      <a:pt x="22" y="9"/>
                      <a:pt x="22" y="10"/>
                    </a:cubicBezTo>
                    <a:cubicBezTo>
                      <a:pt x="22" y="9"/>
                      <a:pt x="21" y="10"/>
                      <a:pt x="21" y="9"/>
                    </a:cubicBezTo>
                    <a:cubicBezTo>
                      <a:pt x="21" y="10"/>
                      <a:pt x="21" y="10"/>
                      <a:pt x="21" y="10"/>
                    </a:cubicBezTo>
                    <a:cubicBezTo>
                      <a:pt x="21" y="10"/>
                      <a:pt x="21" y="9"/>
                      <a:pt x="20" y="10"/>
                    </a:cubicBezTo>
                    <a:cubicBezTo>
                      <a:pt x="20" y="10"/>
                      <a:pt x="20" y="9"/>
                      <a:pt x="20" y="9"/>
                    </a:cubicBezTo>
                    <a:cubicBezTo>
                      <a:pt x="20" y="9"/>
                      <a:pt x="20" y="10"/>
                      <a:pt x="20" y="10"/>
                    </a:cubicBezTo>
                    <a:cubicBezTo>
                      <a:pt x="20" y="11"/>
                      <a:pt x="20" y="9"/>
                      <a:pt x="19" y="9"/>
                    </a:cubicBezTo>
                    <a:cubicBezTo>
                      <a:pt x="19" y="10"/>
                      <a:pt x="18" y="9"/>
                      <a:pt x="18" y="9"/>
                    </a:cubicBezTo>
                    <a:cubicBezTo>
                      <a:pt x="18" y="9"/>
                      <a:pt x="18" y="9"/>
                      <a:pt x="18" y="9"/>
                    </a:cubicBezTo>
                    <a:cubicBezTo>
                      <a:pt x="17" y="10"/>
                      <a:pt x="18" y="8"/>
                      <a:pt x="17" y="9"/>
                    </a:cubicBezTo>
                    <a:cubicBezTo>
                      <a:pt x="17" y="9"/>
                      <a:pt x="17" y="9"/>
                      <a:pt x="17" y="9"/>
                    </a:cubicBezTo>
                    <a:cubicBezTo>
                      <a:pt x="17" y="10"/>
                      <a:pt x="17" y="8"/>
                      <a:pt x="17" y="9"/>
                    </a:cubicBezTo>
                    <a:cubicBezTo>
                      <a:pt x="17" y="9"/>
                      <a:pt x="17" y="9"/>
                      <a:pt x="17" y="9"/>
                    </a:cubicBezTo>
                    <a:cubicBezTo>
                      <a:pt x="17" y="8"/>
                      <a:pt x="16" y="9"/>
                      <a:pt x="16" y="8"/>
                    </a:cubicBezTo>
                    <a:cubicBezTo>
                      <a:pt x="16" y="8"/>
                      <a:pt x="16" y="8"/>
                      <a:pt x="16" y="8"/>
                    </a:cubicBezTo>
                    <a:cubicBezTo>
                      <a:pt x="16" y="7"/>
                      <a:pt x="16" y="9"/>
                      <a:pt x="16" y="8"/>
                    </a:cubicBezTo>
                    <a:cubicBezTo>
                      <a:pt x="16" y="8"/>
                      <a:pt x="16" y="8"/>
                      <a:pt x="16" y="8"/>
                    </a:cubicBezTo>
                    <a:cubicBezTo>
                      <a:pt x="16" y="8"/>
                      <a:pt x="15" y="8"/>
                      <a:pt x="15" y="9"/>
                    </a:cubicBezTo>
                    <a:cubicBezTo>
                      <a:pt x="14" y="8"/>
                      <a:pt x="15" y="6"/>
                      <a:pt x="15" y="7"/>
                    </a:cubicBezTo>
                    <a:cubicBezTo>
                      <a:pt x="15" y="7"/>
                      <a:pt x="14" y="8"/>
                      <a:pt x="15" y="8"/>
                    </a:cubicBezTo>
                    <a:cubicBezTo>
                      <a:pt x="14" y="8"/>
                      <a:pt x="15" y="6"/>
                      <a:pt x="14" y="7"/>
                    </a:cubicBezTo>
                    <a:cubicBezTo>
                      <a:pt x="14" y="8"/>
                      <a:pt x="14" y="7"/>
                      <a:pt x="14" y="8"/>
                    </a:cubicBezTo>
                    <a:cubicBezTo>
                      <a:pt x="14" y="7"/>
                      <a:pt x="14" y="6"/>
                      <a:pt x="14" y="7"/>
                    </a:cubicBezTo>
                    <a:cubicBezTo>
                      <a:pt x="14" y="7"/>
                      <a:pt x="14" y="7"/>
                      <a:pt x="14" y="7"/>
                    </a:cubicBezTo>
                    <a:cubicBezTo>
                      <a:pt x="14" y="8"/>
                      <a:pt x="14" y="7"/>
                      <a:pt x="13" y="8"/>
                    </a:cubicBezTo>
                    <a:cubicBezTo>
                      <a:pt x="12" y="8"/>
                      <a:pt x="11" y="9"/>
                      <a:pt x="10" y="9"/>
                    </a:cubicBezTo>
                    <a:cubicBezTo>
                      <a:pt x="9" y="9"/>
                      <a:pt x="8" y="9"/>
                      <a:pt x="7" y="8"/>
                    </a:cubicBezTo>
                    <a:cubicBezTo>
                      <a:pt x="7" y="7"/>
                      <a:pt x="7" y="7"/>
                      <a:pt x="7" y="7"/>
                    </a:cubicBezTo>
                    <a:cubicBezTo>
                      <a:pt x="7" y="7"/>
                      <a:pt x="7" y="7"/>
                      <a:pt x="7" y="7"/>
                    </a:cubicBezTo>
                    <a:cubicBezTo>
                      <a:pt x="7" y="8"/>
                      <a:pt x="7" y="7"/>
                      <a:pt x="6" y="8"/>
                    </a:cubicBezTo>
                    <a:cubicBezTo>
                      <a:pt x="6" y="8"/>
                      <a:pt x="6" y="8"/>
                      <a:pt x="5" y="8"/>
                    </a:cubicBezTo>
                    <a:cubicBezTo>
                      <a:pt x="5" y="8"/>
                      <a:pt x="6" y="7"/>
                      <a:pt x="5" y="7"/>
                    </a:cubicBezTo>
                    <a:cubicBezTo>
                      <a:pt x="5" y="8"/>
                      <a:pt x="5" y="8"/>
                      <a:pt x="5" y="8"/>
                    </a:cubicBezTo>
                    <a:cubicBezTo>
                      <a:pt x="5" y="7"/>
                      <a:pt x="5" y="7"/>
                      <a:pt x="5" y="7"/>
                    </a:cubicBezTo>
                    <a:cubicBezTo>
                      <a:pt x="5" y="7"/>
                      <a:pt x="5" y="8"/>
                      <a:pt x="5" y="8"/>
                    </a:cubicBezTo>
                    <a:cubicBezTo>
                      <a:pt x="4" y="9"/>
                      <a:pt x="3" y="7"/>
                      <a:pt x="2" y="7"/>
                    </a:cubicBezTo>
                    <a:cubicBezTo>
                      <a:pt x="2" y="6"/>
                      <a:pt x="2" y="7"/>
                      <a:pt x="2" y="7"/>
                    </a:cubicBezTo>
                    <a:cubicBezTo>
                      <a:pt x="1" y="5"/>
                      <a:pt x="1" y="4"/>
                      <a:pt x="0" y="5"/>
                    </a:cubicBezTo>
                    <a:cubicBezTo>
                      <a:pt x="0" y="5"/>
                      <a:pt x="0"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0" name="Freeform 81"/>
              <p:cNvSpPr>
                <a:spLocks/>
              </p:cNvSpPr>
              <p:nvPr/>
            </p:nvSpPr>
            <p:spPr bwMode="auto">
              <a:xfrm>
                <a:off x="3821" y="2344"/>
                <a:ext cx="0" cy="4"/>
              </a:xfrm>
              <a:custGeom>
                <a:avLst/>
                <a:gdLst>
                  <a:gd name="T0" fmla="*/ 4 h 2"/>
                  <a:gd name="T1" fmla="*/ 0 h 2"/>
                  <a:gd name="T2" fmla="*/ 4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1" name="Freeform 82"/>
              <p:cNvSpPr>
                <a:spLocks/>
              </p:cNvSpPr>
              <p:nvPr/>
            </p:nvSpPr>
            <p:spPr bwMode="auto">
              <a:xfrm>
                <a:off x="3819" y="2334"/>
                <a:ext cx="0" cy="3"/>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2" name="Freeform 83"/>
              <p:cNvSpPr>
                <a:spLocks/>
              </p:cNvSpPr>
              <p:nvPr/>
            </p:nvSpPr>
            <p:spPr bwMode="auto">
              <a:xfrm>
                <a:off x="3816" y="2332"/>
                <a:ext cx="3" cy="2"/>
              </a:xfrm>
              <a:custGeom>
                <a:avLst/>
                <a:gdLst>
                  <a:gd name="T0" fmla="*/ 0 w 1"/>
                  <a:gd name="T1" fmla="*/ 2 h 1"/>
                  <a:gd name="T2" fmla="*/ 3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3" name="Freeform 84"/>
              <p:cNvSpPr>
                <a:spLocks/>
              </p:cNvSpPr>
              <p:nvPr/>
            </p:nvSpPr>
            <p:spPr bwMode="auto">
              <a:xfrm>
                <a:off x="3816" y="232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4" name="Freeform 85"/>
              <p:cNvSpPr>
                <a:spLocks/>
              </p:cNvSpPr>
              <p:nvPr/>
            </p:nvSpPr>
            <p:spPr bwMode="auto">
              <a:xfrm>
                <a:off x="3816" y="2329"/>
                <a:ext cx="0" cy="3"/>
              </a:xfrm>
              <a:custGeom>
                <a:avLst/>
                <a:gdLst>
                  <a:gd name="T0" fmla="*/ 3 h 1"/>
                  <a:gd name="T1" fmla="*/ 3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5" name="Freeform 86"/>
              <p:cNvSpPr>
                <a:spLocks/>
              </p:cNvSpPr>
              <p:nvPr/>
            </p:nvSpPr>
            <p:spPr bwMode="auto">
              <a:xfrm>
                <a:off x="3814" y="2327"/>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6" name="Freeform 87"/>
              <p:cNvSpPr>
                <a:spLocks/>
              </p:cNvSpPr>
              <p:nvPr/>
            </p:nvSpPr>
            <p:spPr bwMode="auto">
              <a:xfrm>
                <a:off x="3812" y="232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7" name="Freeform 88"/>
              <p:cNvSpPr>
                <a:spLocks/>
              </p:cNvSpPr>
              <p:nvPr/>
            </p:nvSpPr>
            <p:spPr bwMode="auto">
              <a:xfrm>
                <a:off x="3788" y="2329"/>
                <a:ext cx="2" cy="0"/>
              </a:xfrm>
              <a:custGeom>
                <a:avLst/>
                <a:gdLst>
                  <a:gd name="T0" fmla="*/ 0 w 2"/>
                  <a:gd name="T1" fmla="*/ 2 w 2"/>
                  <a:gd name="T2" fmla="*/ 0 w 2"/>
                  <a:gd name="T3" fmla="*/ 0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0" y="0"/>
                    </a:moveTo>
                    <a:lnTo>
                      <a:pt x="2"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8" name="Freeform 89"/>
              <p:cNvSpPr>
                <a:spLocks/>
              </p:cNvSpPr>
              <p:nvPr/>
            </p:nvSpPr>
            <p:spPr bwMode="auto">
              <a:xfrm>
                <a:off x="3779" y="2327"/>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9" name="Freeform 90"/>
              <p:cNvSpPr>
                <a:spLocks/>
              </p:cNvSpPr>
              <p:nvPr/>
            </p:nvSpPr>
            <p:spPr bwMode="auto">
              <a:xfrm>
                <a:off x="3771" y="2332"/>
                <a:ext cx="3" cy="2"/>
              </a:xfrm>
              <a:custGeom>
                <a:avLst/>
                <a:gdLst>
                  <a:gd name="T0" fmla="*/ 3 w 3"/>
                  <a:gd name="T1" fmla="*/ 0 h 2"/>
                  <a:gd name="T2" fmla="*/ 3 w 3"/>
                  <a:gd name="T3" fmla="*/ 0 h 2"/>
                  <a:gd name="T4" fmla="*/ 0 w 3"/>
                  <a:gd name="T5" fmla="*/ 2 h 2"/>
                  <a:gd name="T6" fmla="*/ 3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0"/>
                    </a:moveTo>
                    <a:lnTo>
                      <a:pt x="3" y="0"/>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0" name="Freeform 91"/>
              <p:cNvSpPr>
                <a:spLocks/>
              </p:cNvSpPr>
              <p:nvPr/>
            </p:nvSpPr>
            <p:spPr bwMode="auto">
              <a:xfrm>
                <a:off x="3805" y="2398"/>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1" name="Freeform 92"/>
              <p:cNvSpPr>
                <a:spLocks/>
              </p:cNvSpPr>
              <p:nvPr/>
            </p:nvSpPr>
            <p:spPr bwMode="auto">
              <a:xfrm>
                <a:off x="3738" y="2379"/>
                <a:ext cx="67" cy="29"/>
              </a:xfrm>
              <a:custGeom>
                <a:avLst/>
                <a:gdLst>
                  <a:gd name="T0" fmla="*/ 10 w 28"/>
                  <a:gd name="T1" fmla="*/ 15 h 12"/>
                  <a:gd name="T2" fmla="*/ 10 w 28"/>
                  <a:gd name="T3" fmla="*/ 15 h 12"/>
                  <a:gd name="T4" fmla="*/ 14 w 28"/>
                  <a:gd name="T5" fmla="*/ 10 h 12"/>
                  <a:gd name="T6" fmla="*/ 17 w 28"/>
                  <a:gd name="T7" fmla="*/ 10 h 12"/>
                  <a:gd name="T8" fmla="*/ 19 w 28"/>
                  <a:gd name="T9" fmla="*/ 12 h 12"/>
                  <a:gd name="T10" fmla="*/ 22 w 28"/>
                  <a:gd name="T11" fmla="*/ 12 h 12"/>
                  <a:gd name="T12" fmla="*/ 24 w 28"/>
                  <a:gd name="T13" fmla="*/ 10 h 12"/>
                  <a:gd name="T14" fmla="*/ 26 w 28"/>
                  <a:gd name="T15" fmla="*/ 12 h 12"/>
                  <a:gd name="T16" fmla="*/ 26 w 28"/>
                  <a:gd name="T17" fmla="*/ 12 h 12"/>
                  <a:gd name="T18" fmla="*/ 29 w 28"/>
                  <a:gd name="T19" fmla="*/ 10 h 12"/>
                  <a:gd name="T20" fmla="*/ 31 w 28"/>
                  <a:gd name="T21" fmla="*/ 7 h 12"/>
                  <a:gd name="T22" fmla="*/ 31 w 28"/>
                  <a:gd name="T23" fmla="*/ 7 h 12"/>
                  <a:gd name="T24" fmla="*/ 34 w 28"/>
                  <a:gd name="T25" fmla="*/ 7 h 12"/>
                  <a:gd name="T26" fmla="*/ 36 w 28"/>
                  <a:gd name="T27" fmla="*/ 7 h 12"/>
                  <a:gd name="T28" fmla="*/ 36 w 28"/>
                  <a:gd name="T29" fmla="*/ 7 h 12"/>
                  <a:gd name="T30" fmla="*/ 38 w 28"/>
                  <a:gd name="T31" fmla="*/ 10 h 12"/>
                  <a:gd name="T32" fmla="*/ 41 w 28"/>
                  <a:gd name="T33" fmla="*/ 7 h 12"/>
                  <a:gd name="T34" fmla="*/ 41 w 28"/>
                  <a:gd name="T35" fmla="*/ 10 h 12"/>
                  <a:gd name="T36" fmla="*/ 43 w 28"/>
                  <a:gd name="T37" fmla="*/ 7 h 12"/>
                  <a:gd name="T38" fmla="*/ 43 w 28"/>
                  <a:gd name="T39" fmla="*/ 7 h 12"/>
                  <a:gd name="T40" fmla="*/ 43 w 28"/>
                  <a:gd name="T41" fmla="*/ 7 h 12"/>
                  <a:gd name="T42" fmla="*/ 48 w 28"/>
                  <a:gd name="T43" fmla="*/ 7 h 12"/>
                  <a:gd name="T44" fmla="*/ 48 w 28"/>
                  <a:gd name="T45" fmla="*/ 7 h 12"/>
                  <a:gd name="T46" fmla="*/ 50 w 28"/>
                  <a:gd name="T47" fmla="*/ 7 h 12"/>
                  <a:gd name="T48" fmla="*/ 53 w 28"/>
                  <a:gd name="T49" fmla="*/ 7 h 12"/>
                  <a:gd name="T50" fmla="*/ 53 w 28"/>
                  <a:gd name="T51" fmla="*/ 12 h 12"/>
                  <a:gd name="T52" fmla="*/ 53 w 28"/>
                  <a:gd name="T53" fmla="*/ 7 h 12"/>
                  <a:gd name="T54" fmla="*/ 55 w 28"/>
                  <a:gd name="T55" fmla="*/ 2 h 12"/>
                  <a:gd name="T56" fmla="*/ 55 w 28"/>
                  <a:gd name="T57" fmla="*/ 5 h 12"/>
                  <a:gd name="T58" fmla="*/ 57 w 28"/>
                  <a:gd name="T59" fmla="*/ 2 h 12"/>
                  <a:gd name="T60" fmla="*/ 57 w 28"/>
                  <a:gd name="T61" fmla="*/ 5 h 12"/>
                  <a:gd name="T62" fmla="*/ 57 w 28"/>
                  <a:gd name="T63" fmla="*/ 10 h 12"/>
                  <a:gd name="T64" fmla="*/ 60 w 28"/>
                  <a:gd name="T65" fmla="*/ 5 h 12"/>
                  <a:gd name="T66" fmla="*/ 60 w 28"/>
                  <a:gd name="T67" fmla="*/ 7 h 12"/>
                  <a:gd name="T68" fmla="*/ 60 w 28"/>
                  <a:gd name="T69" fmla="*/ 5 h 12"/>
                  <a:gd name="T70" fmla="*/ 62 w 28"/>
                  <a:gd name="T71" fmla="*/ 5 h 12"/>
                  <a:gd name="T72" fmla="*/ 60 w 28"/>
                  <a:gd name="T73" fmla="*/ 10 h 12"/>
                  <a:gd name="T74" fmla="*/ 62 w 28"/>
                  <a:gd name="T75" fmla="*/ 7 h 12"/>
                  <a:gd name="T76" fmla="*/ 65 w 28"/>
                  <a:gd name="T77" fmla="*/ 15 h 12"/>
                  <a:gd name="T78" fmla="*/ 65 w 28"/>
                  <a:gd name="T79" fmla="*/ 17 h 12"/>
                  <a:gd name="T80" fmla="*/ 67 w 28"/>
                  <a:gd name="T81" fmla="*/ 17 h 12"/>
                  <a:gd name="T82" fmla="*/ 65 w 28"/>
                  <a:gd name="T83" fmla="*/ 19 h 12"/>
                  <a:gd name="T84" fmla="*/ 65 w 28"/>
                  <a:gd name="T85" fmla="*/ 17 h 12"/>
                  <a:gd name="T86" fmla="*/ 60 w 28"/>
                  <a:gd name="T87" fmla="*/ 22 h 12"/>
                  <a:gd name="T88" fmla="*/ 55 w 28"/>
                  <a:gd name="T89" fmla="*/ 24 h 12"/>
                  <a:gd name="T90" fmla="*/ 50 w 28"/>
                  <a:gd name="T91" fmla="*/ 27 h 12"/>
                  <a:gd name="T92" fmla="*/ 45 w 28"/>
                  <a:gd name="T93" fmla="*/ 27 h 12"/>
                  <a:gd name="T94" fmla="*/ 43 w 28"/>
                  <a:gd name="T95" fmla="*/ 29 h 12"/>
                  <a:gd name="T96" fmla="*/ 38 w 28"/>
                  <a:gd name="T97" fmla="*/ 27 h 12"/>
                  <a:gd name="T98" fmla="*/ 34 w 28"/>
                  <a:gd name="T99" fmla="*/ 24 h 12"/>
                  <a:gd name="T100" fmla="*/ 31 w 28"/>
                  <a:gd name="T101" fmla="*/ 22 h 12"/>
                  <a:gd name="T102" fmla="*/ 17 w 28"/>
                  <a:gd name="T103" fmla="*/ 27 h 12"/>
                  <a:gd name="T104" fmla="*/ 12 w 28"/>
                  <a:gd name="T105" fmla="*/ 27 h 12"/>
                  <a:gd name="T106" fmla="*/ 2 w 28"/>
                  <a:gd name="T107" fmla="*/ 15 h 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8" h="12">
                    <a:moveTo>
                      <a:pt x="1" y="6"/>
                    </a:moveTo>
                    <a:cubicBezTo>
                      <a:pt x="1" y="4"/>
                      <a:pt x="2" y="6"/>
                      <a:pt x="2" y="5"/>
                    </a:cubicBezTo>
                    <a:cubicBezTo>
                      <a:pt x="2" y="5"/>
                      <a:pt x="2" y="6"/>
                      <a:pt x="2" y="6"/>
                    </a:cubicBezTo>
                    <a:cubicBezTo>
                      <a:pt x="3" y="4"/>
                      <a:pt x="3" y="5"/>
                      <a:pt x="3" y="7"/>
                    </a:cubicBezTo>
                    <a:cubicBezTo>
                      <a:pt x="3" y="7"/>
                      <a:pt x="3" y="7"/>
                      <a:pt x="3" y="7"/>
                    </a:cubicBezTo>
                    <a:cubicBezTo>
                      <a:pt x="3" y="7"/>
                      <a:pt x="4" y="6"/>
                      <a:pt x="4" y="6"/>
                    </a:cubicBezTo>
                    <a:cubicBezTo>
                      <a:pt x="4" y="6"/>
                      <a:pt x="4" y="6"/>
                      <a:pt x="4" y="7"/>
                    </a:cubicBezTo>
                    <a:cubicBezTo>
                      <a:pt x="4" y="6"/>
                      <a:pt x="4" y="6"/>
                      <a:pt x="4" y="6"/>
                    </a:cubicBezTo>
                    <a:cubicBezTo>
                      <a:pt x="4" y="7"/>
                      <a:pt x="4" y="7"/>
                      <a:pt x="4" y="7"/>
                    </a:cubicBezTo>
                    <a:cubicBezTo>
                      <a:pt x="4" y="6"/>
                      <a:pt x="4" y="6"/>
                      <a:pt x="4" y="6"/>
                    </a:cubicBezTo>
                    <a:cubicBezTo>
                      <a:pt x="4" y="4"/>
                      <a:pt x="4" y="6"/>
                      <a:pt x="4" y="6"/>
                    </a:cubicBezTo>
                    <a:cubicBezTo>
                      <a:pt x="4" y="6"/>
                      <a:pt x="4" y="6"/>
                      <a:pt x="4" y="6"/>
                    </a:cubicBezTo>
                    <a:cubicBezTo>
                      <a:pt x="5" y="5"/>
                      <a:pt x="5" y="5"/>
                      <a:pt x="5" y="5"/>
                    </a:cubicBezTo>
                    <a:cubicBezTo>
                      <a:pt x="5" y="5"/>
                      <a:pt x="5" y="6"/>
                      <a:pt x="5" y="6"/>
                    </a:cubicBezTo>
                    <a:cubicBezTo>
                      <a:pt x="5" y="5"/>
                      <a:pt x="6" y="5"/>
                      <a:pt x="6" y="5"/>
                    </a:cubicBezTo>
                    <a:cubicBezTo>
                      <a:pt x="6" y="6"/>
                      <a:pt x="6" y="4"/>
                      <a:pt x="6" y="4"/>
                    </a:cubicBezTo>
                    <a:cubicBezTo>
                      <a:pt x="6" y="5"/>
                      <a:pt x="6" y="5"/>
                      <a:pt x="6" y="5"/>
                    </a:cubicBezTo>
                    <a:cubicBezTo>
                      <a:pt x="6" y="4"/>
                      <a:pt x="6" y="5"/>
                      <a:pt x="6" y="4"/>
                    </a:cubicBezTo>
                    <a:cubicBezTo>
                      <a:pt x="6" y="5"/>
                      <a:pt x="6" y="5"/>
                      <a:pt x="6" y="5"/>
                    </a:cubicBezTo>
                    <a:cubicBezTo>
                      <a:pt x="6" y="3"/>
                      <a:pt x="6" y="5"/>
                      <a:pt x="6" y="5"/>
                    </a:cubicBezTo>
                    <a:cubicBezTo>
                      <a:pt x="6" y="4"/>
                      <a:pt x="6" y="4"/>
                      <a:pt x="6" y="4"/>
                    </a:cubicBezTo>
                    <a:cubicBezTo>
                      <a:pt x="6" y="4"/>
                      <a:pt x="6" y="5"/>
                      <a:pt x="6" y="5"/>
                    </a:cubicBezTo>
                    <a:cubicBezTo>
                      <a:pt x="6" y="5"/>
                      <a:pt x="6" y="5"/>
                      <a:pt x="6" y="5"/>
                    </a:cubicBezTo>
                    <a:cubicBezTo>
                      <a:pt x="7" y="4"/>
                      <a:pt x="7" y="5"/>
                      <a:pt x="7" y="4"/>
                    </a:cubicBezTo>
                    <a:cubicBezTo>
                      <a:pt x="7" y="5"/>
                      <a:pt x="7" y="4"/>
                      <a:pt x="7" y="6"/>
                    </a:cubicBezTo>
                    <a:cubicBezTo>
                      <a:pt x="7" y="5"/>
                      <a:pt x="7" y="5"/>
                      <a:pt x="8" y="5"/>
                    </a:cubicBezTo>
                    <a:cubicBezTo>
                      <a:pt x="8" y="5"/>
                      <a:pt x="8" y="5"/>
                      <a:pt x="8" y="6"/>
                    </a:cubicBezTo>
                    <a:cubicBezTo>
                      <a:pt x="8" y="6"/>
                      <a:pt x="8" y="6"/>
                      <a:pt x="8" y="5"/>
                    </a:cubicBezTo>
                    <a:cubicBezTo>
                      <a:pt x="8" y="5"/>
                      <a:pt x="8" y="6"/>
                      <a:pt x="8" y="6"/>
                    </a:cubicBezTo>
                    <a:cubicBezTo>
                      <a:pt x="8" y="6"/>
                      <a:pt x="8" y="5"/>
                      <a:pt x="8" y="5"/>
                    </a:cubicBezTo>
                    <a:cubicBezTo>
                      <a:pt x="8" y="5"/>
                      <a:pt x="8" y="6"/>
                      <a:pt x="8" y="6"/>
                    </a:cubicBezTo>
                    <a:cubicBezTo>
                      <a:pt x="8" y="5"/>
                      <a:pt x="9" y="5"/>
                      <a:pt x="9" y="5"/>
                    </a:cubicBezTo>
                    <a:cubicBezTo>
                      <a:pt x="9" y="5"/>
                      <a:pt x="9" y="5"/>
                      <a:pt x="9" y="6"/>
                    </a:cubicBezTo>
                    <a:cubicBezTo>
                      <a:pt x="9" y="5"/>
                      <a:pt x="9" y="6"/>
                      <a:pt x="9" y="5"/>
                    </a:cubicBezTo>
                    <a:cubicBezTo>
                      <a:pt x="9" y="6"/>
                      <a:pt x="9" y="6"/>
                      <a:pt x="9" y="6"/>
                    </a:cubicBezTo>
                    <a:cubicBezTo>
                      <a:pt x="9" y="7"/>
                      <a:pt x="9" y="5"/>
                      <a:pt x="9" y="5"/>
                    </a:cubicBezTo>
                    <a:cubicBezTo>
                      <a:pt x="9" y="5"/>
                      <a:pt x="9" y="6"/>
                      <a:pt x="9" y="6"/>
                    </a:cubicBezTo>
                    <a:cubicBezTo>
                      <a:pt x="9" y="5"/>
                      <a:pt x="9" y="5"/>
                      <a:pt x="9" y="5"/>
                    </a:cubicBezTo>
                    <a:cubicBezTo>
                      <a:pt x="9" y="5"/>
                      <a:pt x="9" y="5"/>
                      <a:pt x="9" y="5"/>
                    </a:cubicBezTo>
                    <a:cubicBezTo>
                      <a:pt x="9" y="5"/>
                      <a:pt x="10" y="5"/>
                      <a:pt x="10" y="5"/>
                    </a:cubicBezTo>
                    <a:cubicBezTo>
                      <a:pt x="10" y="5"/>
                      <a:pt x="10" y="6"/>
                      <a:pt x="10" y="6"/>
                    </a:cubicBezTo>
                    <a:cubicBezTo>
                      <a:pt x="10" y="5"/>
                      <a:pt x="10" y="5"/>
                      <a:pt x="10" y="4"/>
                    </a:cubicBezTo>
                    <a:cubicBezTo>
                      <a:pt x="10" y="4"/>
                      <a:pt x="10" y="5"/>
                      <a:pt x="10" y="4"/>
                    </a:cubicBezTo>
                    <a:cubicBezTo>
                      <a:pt x="10" y="5"/>
                      <a:pt x="10" y="6"/>
                      <a:pt x="10" y="6"/>
                    </a:cubicBezTo>
                    <a:cubicBezTo>
                      <a:pt x="10" y="7"/>
                      <a:pt x="10" y="7"/>
                      <a:pt x="10" y="7"/>
                    </a:cubicBezTo>
                    <a:cubicBezTo>
                      <a:pt x="10" y="7"/>
                      <a:pt x="10" y="6"/>
                      <a:pt x="10" y="7"/>
                    </a:cubicBezTo>
                    <a:cubicBezTo>
                      <a:pt x="10" y="7"/>
                      <a:pt x="10" y="7"/>
                      <a:pt x="10" y="7"/>
                    </a:cubicBezTo>
                    <a:cubicBezTo>
                      <a:pt x="11" y="6"/>
                      <a:pt x="11" y="5"/>
                      <a:pt x="11" y="5"/>
                    </a:cubicBezTo>
                    <a:cubicBezTo>
                      <a:pt x="11" y="5"/>
                      <a:pt x="11" y="6"/>
                      <a:pt x="11" y="6"/>
                    </a:cubicBezTo>
                    <a:cubicBezTo>
                      <a:pt x="11" y="4"/>
                      <a:pt x="11" y="4"/>
                      <a:pt x="11" y="4"/>
                    </a:cubicBezTo>
                    <a:cubicBezTo>
                      <a:pt x="11" y="4"/>
                      <a:pt x="11" y="5"/>
                      <a:pt x="11" y="5"/>
                    </a:cubicBezTo>
                    <a:cubicBezTo>
                      <a:pt x="11" y="4"/>
                      <a:pt x="11" y="4"/>
                      <a:pt x="11" y="4"/>
                    </a:cubicBezTo>
                    <a:cubicBezTo>
                      <a:pt x="11" y="4"/>
                      <a:pt x="11" y="4"/>
                      <a:pt x="11" y="5"/>
                    </a:cubicBezTo>
                    <a:cubicBezTo>
                      <a:pt x="11" y="5"/>
                      <a:pt x="11" y="5"/>
                      <a:pt x="11" y="5"/>
                    </a:cubicBezTo>
                    <a:cubicBezTo>
                      <a:pt x="11" y="5"/>
                      <a:pt x="11" y="5"/>
                      <a:pt x="11" y="5"/>
                    </a:cubicBezTo>
                    <a:cubicBezTo>
                      <a:pt x="11" y="5"/>
                      <a:pt x="11" y="5"/>
                      <a:pt x="11" y="5"/>
                    </a:cubicBezTo>
                    <a:cubicBezTo>
                      <a:pt x="11" y="5"/>
                      <a:pt x="12" y="5"/>
                      <a:pt x="12" y="4"/>
                    </a:cubicBezTo>
                    <a:cubicBezTo>
                      <a:pt x="12" y="4"/>
                      <a:pt x="12" y="5"/>
                      <a:pt x="12" y="4"/>
                    </a:cubicBezTo>
                    <a:cubicBezTo>
                      <a:pt x="12" y="4"/>
                      <a:pt x="12" y="4"/>
                      <a:pt x="12" y="4"/>
                    </a:cubicBezTo>
                    <a:cubicBezTo>
                      <a:pt x="12" y="4"/>
                      <a:pt x="12" y="4"/>
                      <a:pt x="12" y="4"/>
                    </a:cubicBezTo>
                    <a:cubicBezTo>
                      <a:pt x="12" y="3"/>
                      <a:pt x="12" y="3"/>
                      <a:pt x="12" y="3"/>
                    </a:cubicBezTo>
                    <a:cubicBezTo>
                      <a:pt x="12" y="2"/>
                      <a:pt x="12" y="4"/>
                      <a:pt x="12" y="4"/>
                    </a:cubicBezTo>
                    <a:cubicBezTo>
                      <a:pt x="12" y="4"/>
                      <a:pt x="12" y="3"/>
                      <a:pt x="13" y="4"/>
                    </a:cubicBezTo>
                    <a:cubicBezTo>
                      <a:pt x="12" y="4"/>
                      <a:pt x="13" y="3"/>
                      <a:pt x="13" y="3"/>
                    </a:cubicBezTo>
                    <a:cubicBezTo>
                      <a:pt x="13" y="3"/>
                      <a:pt x="13" y="4"/>
                      <a:pt x="13" y="4"/>
                    </a:cubicBezTo>
                    <a:cubicBezTo>
                      <a:pt x="13" y="4"/>
                      <a:pt x="13" y="3"/>
                      <a:pt x="13" y="3"/>
                    </a:cubicBezTo>
                    <a:cubicBezTo>
                      <a:pt x="13" y="3"/>
                      <a:pt x="13" y="3"/>
                      <a:pt x="13" y="4"/>
                    </a:cubicBezTo>
                    <a:cubicBezTo>
                      <a:pt x="13" y="3"/>
                      <a:pt x="13" y="3"/>
                      <a:pt x="13" y="3"/>
                    </a:cubicBezTo>
                    <a:cubicBezTo>
                      <a:pt x="13" y="3"/>
                      <a:pt x="13" y="2"/>
                      <a:pt x="13" y="2"/>
                    </a:cubicBezTo>
                    <a:cubicBezTo>
                      <a:pt x="13" y="3"/>
                      <a:pt x="13" y="3"/>
                      <a:pt x="13" y="3"/>
                    </a:cubicBezTo>
                    <a:cubicBezTo>
                      <a:pt x="13" y="3"/>
                      <a:pt x="14" y="3"/>
                      <a:pt x="14" y="3"/>
                    </a:cubicBezTo>
                    <a:cubicBezTo>
                      <a:pt x="14" y="3"/>
                      <a:pt x="13" y="4"/>
                      <a:pt x="13" y="3"/>
                    </a:cubicBezTo>
                    <a:cubicBezTo>
                      <a:pt x="13" y="4"/>
                      <a:pt x="14" y="2"/>
                      <a:pt x="13" y="3"/>
                    </a:cubicBezTo>
                    <a:cubicBezTo>
                      <a:pt x="14" y="3"/>
                      <a:pt x="14" y="2"/>
                      <a:pt x="14" y="3"/>
                    </a:cubicBezTo>
                    <a:cubicBezTo>
                      <a:pt x="14" y="3"/>
                      <a:pt x="14" y="4"/>
                      <a:pt x="14" y="4"/>
                    </a:cubicBezTo>
                    <a:cubicBezTo>
                      <a:pt x="14" y="4"/>
                      <a:pt x="14" y="4"/>
                      <a:pt x="14" y="3"/>
                    </a:cubicBezTo>
                    <a:cubicBezTo>
                      <a:pt x="14" y="3"/>
                      <a:pt x="14" y="3"/>
                      <a:pt x="14" y="3"/>
                    </a:cubicBezTo>
                    <a:cubicBezTo>
                      <a:pt x="14" y="3"/>
                      <a:pt x="14" y="3"/>
                      <a:pt x="14" y="3"/>
                    </a:cubicBezTo>
                    <a:cubicBezTo>
                      <a:pt x="14" y="3"/>
                      <a:pt x="14" y="2"/>
                      <a:pt x="14" y="3"/>
                    </a:cubicBezTo>
                    <a:cubicBezTo>
                      <a:pt x="14" y="4"/>
                      <a:pt x="14" y="4"/>
                      <a:pt x="14" y="4"/>
                    </a:cubicBezTo>
                    <a:cubicBezTo>
                      <a:pt x="14" y="4"/>
                      <a:pt x="14" y="3"/>
                      <a:pt x="14" y="3"/>
                    </a:cubicBezTo>
                    <a:cubicBezTo>
                      <a:pt x="14" y="3"/>
                      <a:pt x="14" y="3"/>
                      <a:pt x="14" y="3"/>
                    </a:cubicBezTo>
                    <a:cubicBezTo>
                      <a:pt x="14" y="2"/>
                      <a:pt x="14" y="3"/>
                      <a:pt x="14" y="2"/>
                    </a:cubicBezTo>
                    <a:cubicBezTo>
                      <a:pt x="14" y="3"/>
                      <a:pt x="15" y="2"/>
                      <a:pt x="15" y="3"/>
                    </a:cubicBezTo>
                    <a:cubicBezTo>
                      <a:pt x="15" y="3"/>
                      <a:pt x="15" y="2"/>
                      <a:pt x="15" y="3"/>
                    </a:cubicBezTo>
                    <a:cubicBezTo>
                      <a:pt x="15" y="3"/>
                      <a:pt x="15" y="3"/>
                      <a:pt x="15" y="3"/>
                    </a:cubicBezTo>
                    <a:cubicBezTo>
                      <a:pt x="15" y="4"/>
                      <a:pt x="15" y="3"/>
                      <a:pt x="15" y="3"/>
                    </a:cubicBezTo>
                    <a:cubicBezTo>
                      <a:pt x="15" y="3"/>
                      <a:pt x="15" y="4"/>
                      <a:pt x="15" y="4"/>
                    </a:cubicBezTo>
                    <a:cubicBezTo>
                      <a:pt x="15" y="4"/>
                      <a:pt x="15" y="3"/>
                      <a:pt x="15" y="3"/>
                    </a:cubicBezTo>
                    <a:cubicBezTo>
                      <a:pt x="15" y="4"/>
                      <a:pt x="15" y="2"/>
                      <a:pt x="15" y="3"/>
                    </a:cubicBezTo>
                    <a:cubicBezTo>
                      <a:pt x="15" y="3"/>
                      <a:pt x="15" y="4"/>
                      <a:pt x="15" y="4"/>
                    </a:cubicBezTo>
                    <a:cubicBezTo>
                      <a:pt x="15" y="5"/>
                      <a:pt x="16" y="3"/>
                      <a:pt x="16" y="4"/>
                    </a:cubicBezTo>
                    <a:cubicBezTo>
                      <a:pt x="16" y="3"/>
                      <a:pt x="16" y="3"/>
                      <a:pt x="16" y="3"/>
                    </a:cubicBezTo>
                    <a:cubicBezTo>
                      <a:pt x="16" y="3"/>
                      <a:pt x="16" y="2"/>
                      <a:pt x="16" y="3"/>
                    </a:cubicBezTo>
                    <a:cubicBezTo>
                      <a:pt x="16" y="3"/>
                      <a:pt x="16" y="3"/>
                      <a:pt x="16" y="2"/>
                    </a:cubicBezTo>
                    <a:cubicBezTo>
                      <a:pt x="16" y="3"/>
                      <a:pt x="16" y="2"/>
                      <a:pt x="16" y="4"/>
                    </a:cubicBezTo>
                    <a:cubicBezTo>
                      <a:pt x="16" y="4"/>
                      <a:pt x="16" y="4"/>
                      <a:pt x="16" y="3"/>
                    </a:cubicBezTo>
                    <a:cubicBezTo>
                      <a:pt x="16" y="3"/>
                      <a:pt x="16" y="4"/>
                      <a:pt x="16" y="3"/>
                    </a:cubicBezTo>
                    <a:cubicBezTo>
                      <a:pt x="16" y="3"/>
                      <a:pt x="16" y="3"/>
                      <a:pt x="16" y="3"/>
                    </a:cubicBezTo>
                    <a:cubicBezTo>
                      <a:pt x="16" y="3"/>
                      <a:pt x="17" y="3"/>
                      <a:pt x="16" y="4"/>
                    </a:cubicBezTo>
                    <a:cubicBezTo>
                      <a:pt x="16" y="5"/>
                      <a:pt x="17" y="2"/>
                      <a:pt x="17" y="3"/>
                    </a:cubicBezTo>
                    <a:cubicBezTo>
                      <a:pt x="17" y="3"/>
                      <a:pt x="17" y="3"/>
                      <a:pt x="17" y="3"/>
                    </a:cubicBezTo>
                    <a:cubicBezTo>
                      <a:pt x="17" y="2"/>
                      <a:pt x="17" y="2"/>
                      <a:pt x="17" y="2"/>
                    </a:cubicBezTo>
                    <a:cubicBezTo>
                      <a:pt x="17" y="3"/>
                      <a:pt x="17" y="3"/>
                      <a:pt x="17" y="4"/>
                    </a:cubicBezTo>
                    <a:cubicBezTo>
                      <a:pt x="17" y="4"/>
                      <a:pt x="17" y="4"/>
                      <a:pt x="17" y="4"/>
                    </a:cubicBezTo>
                    <a:cubicBezTo>
                      <a:pt x="17" y="5"/>
                      <a:pt x="17" y="5"/>
                      <a:pt x="17" y="5"/>
                    </a:cubicBezTo>
                    <a:cubicBezTo>
                      <a:pt x="17" y="4"/>
                      <a:pt x="17" y="4"/>
                      <a:pt x="17" y="4"/>
                    </a:cubicBezTo>
                    <a:cubicBezTo>
                      <a:pt x="17" y="4"/>
                      <a:pt x="17" y="4"/>
                      <a:pt x="17" y="4"/>
                    </a:cubicBezTo>
                    <a:cubicBezTo>
                      <a:pt x="17" y="4"/>
                      <a:pt x="17" y="4"/>
                      <a:pt x="17" y="4"/>
                    </a:cubicBezTo>
                    <a:cubicBezTo>
                      <a:pt x="17" y="4"/>
                      <a:pt x="17" y="3"/>
                      <a:pt x="17" y="3"/>
                    </a:cubicBezTo>
                    <a:cubicBezTo>
                      <a:pt x="17" y="3"/>
                      <a:pt x="17" y="3"/>
                      <a:pt x="17" y="3"/>
                    </a:cubicBezTo>
                    <a:cubicBezTo>
                      <a:pt x="17" y="3"/>
                      <a:pt x="17" y="3"/>
                      <a:pt x="17" y="3"/>
                    </a:cubicBezTo>
                    <a:cubicBezTo>
                      <a:pt x="17" y="3"/>
                      <a:pt x="18" y="3"/>
                      <a:pt x="18" y="3"/>
                    </a:cubicBezTo>
                    <a:cubicBezTo>
                      <a:pt x="18" y="3"/>
                      <a:pt x="18" y="3"/>
                      <a:pt x="18" y="3"/>
                    </a:cubicBezTo>
                    <a:cubicBezTo>
                      <a:pt x="18" y="3"/>
                      <a:pt x="18" y="3"/>
                      <a:pt x="17" y="3"/>
                    </a:cubicBezTo>
                    <a:cubicBezTo>
                      <a:pt x="18" y="4"/>
                      <a:pt x="17" y="4"/>
                      <a:pt x="18" y="4"/>
                    </a:cubicBezTo>
                    <a:cubicBezTo>
                      <a:pt x="18" y="3"/>
                      <a:pt x="18" y="2"/>
                      <a:pt x="18" y="3"/>
                    </a:cubicBezTo>
                    <a:cubicBezTo>
                      <a:pt x="18" y="3"/>
                      <a:pt x="18" y="3"/>
                      <a:pt x="18" y="3"/>
                    </a:cubicBezTo>
                    <a:cubicBezTo>
                      <a:pt x="18" y="4"/>
                      <a:pt x="18" y="4"/>
                      <a:pt x="18" y="4"/>
                    </a:cubicBezTo>
                    <a:cubicBezTo>
                      <a:pt x="18" y="3"/>
                      <a:pt x="18" y="3"/>
                      <a:pt x="18" y="3"/>
                    </a:cubicBezTo>
                    <a:cubicBezTo>
                      <a:pt x="18" y="3"/>
                      <a:pt x="18" y="3"/>
                      <a:pt x="18" y="3"/>
                    </a:cubicBezTo>
                    <a:cubicBezTo>
                      <a:pt x="18" y="3"/>
                      <a:pt x="18" y="3"/>
                      <a:pt x="18" y="3"/>
                    </a:cubicBezTo>
                    <a:cubicBezTo>
                      <a:pt x="18" y="2"/>
                      <a:pt x="18" y="3"/>
                      <a:pt x="18" y="3"/>
                    </a:cubicBezTo>
                    <a:cubicBezTo>
                      <a:pt x="18" y="3"/>
                      <a:pt x="18" y="3"/>
                      <a:pt x="18" y="3"/>
                    </a:cubicBezTo>
                    <a:cubicBezTo>
                      <a:pt x="18" y="3"/>
                      <a:pt x="18" y="3"/>
                      <a:pt x="18" y="3"/>
                    </a:cubicBezTo>
                    <a:cubicBezTo>
                      <a:pt x="18" y="3"/>
                      <a:pt x="18" y="3"/>
                      <a:pt x="18" y="3"/>
                    </a:cubicBezTo>
                    <a:cubicBezTo>
                      <a:pt x="18" y="3"/>
                      <a:pt x="18" y="3"/>
                      <a:pt x="18" y="3"/>
                    </a:cubicBezTo>
                    <a:cubicBezTo>
                      <a:pt x="18" y="3"/>
                      <a:pt x="18" y="5"/>
                      <a:pt x="18" y="4"/>
                    </a:cubicBezTo>
                    <a:cubicBezTo>
                      <a:pt x="18" y="4"/>
                      <a:pt x="19" y="3"/>
                      <a:pt x="19" y="3"/>
                    </a:cubicBezTo>
                    <a:cubicBezTo>
                      <a:pt x="19" y="3"/>
                      <a:pt x="19" y="2"/>
                      <a:pt x="19" y="3"/>
                    </a:cubicBezTo>
                    <a:cubicBezTo>
                      <a:pt x="19" y="3"/>
                      <a:pt x="19" y="3"/>
                      <a:pt x="19" y="2"/>
                    </a:cubicBezTo>
                    <a:cubicBezTo>
                      <a:pt x="19" y="3"/>
                      <a:pt x="20" y="2"/>
                      <a:pt x="20" y="3"/>
                    </a:cubicBezTo>
                    <a:cubicBezTo>
                      <a:pt x="19" y="3"/>
                      <a:pt x="20" y="4"/>
                      <a:pt x="19" y="4"/>
                    </a:cubicBezTo>
                    <a:cubicBezTo>
                      <a:pt x="20" y="3"/>
                      <a:pt x="20" y="5"/>
                      <a:pt x="20" y="4"/>
                    </a:cubicBezTo>
                    <a:cubicBezTo>
                      <a:pt x="20" y="3"/>
                      <a:pt x="20" y="3"/>
                      <a:pt x="20" y="2"/>
                    </a:cubicBezTo>
                    <a:cubicBezTo>
                      <a:pt x="20" y="2"/>
                      <a:pt x="20" y="2"/>
                      <a:pt x="20" y="3"/>
                    </a:cubicBezTo>
                    <a:cubicBezTo>
                      <a:pt x="20" y="2"/>
                      <a:pt x="20" y="2"/>
                      <a:pt x="20" y="2"/>
                    </a:cubicBezTo>
                    <a:cubicBezTo>
                      <a:pt x="20" y="3"/>
                      <a:pt x="20" y="3"/>
                      <a:pt x="20" y="3"/>
                    </a:cubicBezTo>
                    <a:cubicBezTo>
                      <a:pt x="20" y="2"/>
                      <a:pt x="20" y="2"/>
                      <a:pt x="20" y="2"/>
                    </a:cubicBezTo>
                    <a:cubicBezTo>
                      <a:pt x="20" y="3"/>
                      <a:pt x="20" y="3"/>
                      <a:pt x="20" y="3"/>
                    </a:cubicBezTo>
                    <a:cubicBezTo>
                      <a:pt x="20" y="3"/>
                      <a:pt x="20" y="2"/>
                      <a:pt x="20" y="2"/>
                    </a:cubicBezTo>
                    <a:cubicBezTo>
                      <a:pt x="20" y="3"/>
                      <a:pt x="20" y="3"/>
                      <a:pt x="20" y="3"/>
                    </a:cubicBezTo>
                    <a:cubicBezTo>
                      <a:pt x="20" y="2"/>
                      <a:pt x="21" y="2"/>
                      <a:pt x="21" y="2"/>
                    </a:cubicBezTo>
                    <a:cubicBezTo>
                      <a:pt x="21" y="3"/>
                      <a:pt x="21" y="3"/>
                      <a:pt x="21" y="3"/>
                    </a:cubicBezTo>
                    <a:cubicBezTo>
                      <a:pt x="21" y="3"/>
                      <a:pt x="21" y="2"/>
                      <a:pt x="21" y="2"/>
                    </a:cubicBezTo>
                    <a:cubicBezTo>
                      <a:pt x="21" y="3"/>
                      <a:pt x="21" y="3"/>
                      <a:pt x="21" y="3"/>
                    </a:cubicBezTo>
                    <a:cubicBezTo>
                      <a:pt x="21" y="2"/>
                      <a:pt x="21" y="2"/>
                      <a:pt x="22" y="2"/>
                    </a:cubicBezTo>
                    <a:cubicBezTo>
                      <a:pt x="22" y="2"/>
                      <a:pt x="22" y="2"/>
                      <a:pt x="22" y="2"/>
                    </a:cubicBezTo>
                    <a:cubicBezTo>
                      <a:pt x="22" y="3"/>
                      <a:pt x="22" y="1"/>
                      <a:pt x="22" y="2"/>
                    </a:cubicBezTo>
                    <a:cubicBezTo>
                      <a:pt x="22" y="2"/>
                      <a:pt x="22" y="3"/>
                      <a:pt x="22" y="3"/>
                    </a:cubicBezTo>
                    <a:cubicBezTo>
                      <a:pt x="22" y="4"/>
                      <a:pt x="22" y="2"/>
                      <a:pt x="22" y="2"/>
                    </a:cubicBezTo>
                    <a:cubicBezTo>
                      <a:pt x="22" y="2"/>
                      <a:pt x="22" y="3"/>
                      <a:pt x="22" y="2"/>
                    </a:cubicBezTo>
                    <a:cubicBezTo>
                      <a:pt x="22" y="2"/>
                      <a:pt x="22" y="2"/>
                      <a:pt x="22" y="1"/>
                    </a:cubicBezTo>
                    <a:cubicBezTo>
                      <a:pt x="22" y="2"/>
                      <a:pt x="22" y="2"/>
                      <a:pt x="22" y="3"/>
                    </a:cubicBezTo>
                    <a:cubicBezTo>
                      <a:pt x="22" y="2"/>
                      <a:pt x="22" y="2"/>
                      <a:pt x="22" y="2"/>
                    </a:cubicBezTo>
                    <a:cubicBezTo>
                      <a:pt x="22" y="3"/>
                      <a:pt x="22" y="4"/>
                      <a:pt x="22" y="5"/>
                    </a:cubicBezTo>
                    <a:cubicBezTo>
                      <a:pt x="22" y="5"/>
                      <a:pt x="22" y="5"/>
                      <a:pt x="22" y="5"/>
                    </a:cubicBezTo>
                    <a:cubicBezTo>
                      <a:pt x="22" y="6"/>
                      <a:pt x="22" y="6"/>
                      <a:pt x="22" y="7"/>
                    </a:cubicBezTo>
                    <a:cubicBezTo>
                      <a:pt x="22" y="6"/>
                      <a:pt x="22" y="5"/>
                      <a:pt x="22" y="5"/>
                    </a:cubicBezTo>
                    <a:cubicBezTo>
                      <a:pt x="22" y="4"/>
                      <a:pt x="22" y="2"/>
                      <a:pt x="22" y="3"/>
                    </a:cubicBezTo>
                    <a:cubicBezTo>
                      <a:pt x="22" y="3"/>
                      <a:pt x="22" y="3"/>
                      <a:pt x="22" y="3"/>
                    </a:cubicBezTo>
                    <a:cubicBezTo>
                      <a:pt x="22" y="4"/>
                      <a:pt x="22" y="3"/>
                      <a:pt x="22" y="3"/>
                    </a:cubicBezTo>
                    <a:cubicBezTo>
                      <a:pt x="22" y="3"/>
                      <a:pt x="22" y="2"/>
                      <a:pt x="22" y="2"/>
                    </a:cubicBezTo>
                    <a:cubicBezTo>
                      <a:pt x="23" y="2"/>
                      <a:pt x="22" y="3"/>
                      <a:pt x="22" y="3"/>
                    </a:cubicBezTo>
                    <a:cubicBezTo>
                      <a:pt x="23" y="2"/>
                      <a:pt x="23" y="2"/>
                      <a:pt x="23" y="2"/>
                    </a:cubicBezTo>
                    <a:cubicBezTo>
                      <a:pt x="23" y="0"/>
                      <a:pt x="23" y="2"/>
                      <a:pt x="23" y="1"/>
                    </a:cubicBezTo>
                    <a:cubicBezTo>
                      <a:pt x="23" y="2"/>
                      <a:pt x="23" y="3"/>
                      <a:pt x="23" y="3"/>
                    </a:cubicBezTo>
                    <a:cubicBezTo>
                      <a:pt x="23" y="3"/>
                      <a:pt x="23" y="2"/>
                      <a:pt x="23" y="1"/>
                    </a:cubicBezTo>
                    <a:cubicBezTo>
                      <a:pt x="23" y="1"/>
                      <a:pt x="23" y="2"/>
                      <a:pt x="23" y="2"/>
                    </a:cubicBezTo>
                    <a:cubicBezTo>
                      <a:pt x="23" y="3"/>
                      <a:pt x="23" y="1"/>
                      <a:pt x="23" y="3"/>
                    </a:cubicBezTo>
                    <a:cubicBezTo>
                      <a:pt x="23" y="2"/>
                      <a:pt x="23" y="2"/>
                      <a:pt x="23" y="2"/>
                    </a:cubicBezTo>
                    <a:cubicBezTo>
                      <a:pt x="23" y="3"/>
                      <a:pt x="23" y="3"/>
                      <a:pt x="23" y="3"/>
                    </a:cubicBezTo>
                    <a:cubicBezTo>
                      <a:pt x="23" y="3"/>
                      <a:pt x="23" y="2"/>
                      <a:pt x="23" y="3"/>
                    </a:cubicBezTo>
                    <a:cubicBezTo>
                      <a:pt x="23" y="3"/>
                      <a:pt x="23" y="3"/>
                      <a:pt x="23" y="2"/>
                    </a:cubicBezTo>
                    <a:cubicBezTo>
                      <a:pt x="23" y="1"/>
                      <a:pt x="23" y="2"/>
                      <a:pt x="23" y="1"/>
                    </a:cubicBezTo>
                    <a:cubicBezTo>
                      <a:pt x="23" y="2"/>
                      <a:pt x="23" y="1"/>
                      <a:pt x="23" y="1"/>
                    </a:cubicBezTo>
                    <a:cubicBezTo>
                      <a:pt x="23" y="1"/>
                      <a:pt x="23" y="1"/>
                      <a:pt x="23" y="1"/>
                    </a:cubicBezTo>
                    <a:cubicBezTo>
                      <a:pt x="23" y="1"/>
                      <a:pt x="23" y="1"/>
                      <a:pt x="24" y="1"/>
                    </a:cubicBezTo>
                    <a:cubicBezTo>
                      <a:pt x="23" y="1"/>
                      <a:pt x="23" y="1"/>
                      <a:pt x="23" y="2"/>
                    </a:cubicBezTo>
                    <a:cubicBezTo>
                      <a:pt x="24" y="1"/>
                      <a:pt x="24" y="1"/>
                      <a:pt x="24" y="1"/>
                    </a:cubicBezTo>
                    <a:cubicBezTo>
                      <a:pt x="24" y="1"/>
                      <a:pt x="24" y="2"/>
                      <a:pt x="24" y="2"/>
                    </a:cubicBezTo>
                    <a:cubicBezTo>
                      <a:pt x="23" y="2"/>
                      <a:pt x="23" y="2"/>
                      <a:pt x="23" y="2"/>
                    </a:cubicBezTo>
                    <a:cubicBezTo>
                      <a:pt x="24" y="2"/>
                      <a:pt x="24" y="3"/>
                      <a:pt x="24" y="3"/>
                    </a:cubicBezTo>
                    <a:cubicBezTo>
                      <a:pt x="24" y="1"/>
                      <a:pt x="24" y="1"/>
                      <a:pt x="24" y="1"/>
                    </a:cubicBezTo>
                    <a:cubicBezTo>
                      <a:pt x="24" y="1"/>
                      <a:pt x="24" y="2"/>
                      <a:pt x="24" y="1"/>
                    </a:cubicBezTo>
                    <a:cubicBezTo>
                      <a:pt x="24" y="2"/>
                      <a:pt x="24" y="2"/>
                      <a:pt x="24" y="2"/>
                    </a:cubicBezTo>
                    <a:cubicBezTo>
                      <a:pt x="24" y="2"/>
                      <a:pt x="24" y="3"/>
                      <a:pt x="24" y="3"/>
                    </a:cubicBezTo>
                    <a:cubicBezTo>
                      <a:pt x="24" y="3"/>
                      <a:pt x="24" y="2"/>
                      <a:pt x="24" y="1"/>
                    </a:cubicBezTo>
                    <a:cubicBezTo>
                      <a:pt x="24" y="1"/>
                      <a:pt x="24" y="2"/>
                      <a:pt x="24" y="2"/>
                    </a:cubicBezTo>
                    <a:cubicBezTo>
                      <a:pt x="24" y="2"/>
                      <a:pt x="24" y="1"/>
                      <a:pt x="24" y="1"/>
                    </a:cubicBezTo>
                    <a:cubicBezTo>
                      <a:pt x="24" y="3"/>
                      <a:pt x="24" y="3"/>
                      <a:pt x="24" y="3"/>
                    </a:cubicBezTo>
                    <a:cubicBezTo>
                      <a:pt x="24" y="4"/>
                      <a:pt x="24" y="4"/>
                      <a:pt x="24" y="4"/>
                    </a:cubicBezTo>
                    <a:cubicBezTo>
                      <a:pt x="24" y="4"/>
                      <a:pt x="24" y="4"/>
                      <a:pt x="24" y="4"/>
                    </a:cubicBezTo>
                    <a:cubicBezTo>
                      <a:pt x="24" y="5"/>
                      <a:pt x="24" y="4"/>
                      <a:pt x="24" y="5"/>
                    </a:cubicBezTo>
                    <a:cubicBezTo>
                      <a:pt x="24" y="5"/>
                      <a:pt x="24" y="5"/>
                      <a:pt x="24" y="5"/>
                    </a:cubicBezTo>
                    <a:cubicBezTo>
                      <a:pt x="24" y="3"/>
                      <a:pt x="24" y="3"/>
                      <a:pt x="24" y="2"/>
                    </a:cubicBezTo>
                    <a:cubicBezTo>
                      <a:pt x="25" y="1"/>
                      <a:pt x="24" y="5"/>
                      <a:pt x="25" y="3"/>
                    </a:cubicBezTo>
                    <a:cubicBezTo>
                      <a:pt x="25" y="2"/>
                      <a:pt x="25" y="1"/>
                      <a:pt x="25" y="2"/>
                    </a:cubicBezTo>
                    <a:cubicBezTo>
                      <a:pt x="25" y="2"/>
                      <a:pt x="25" y="1"/>
                      <a:pt x="25" y="1"/>
                    </a:cubicBezTo>
                    <a:cubicBezTo>
                      <a:pt x="25" y="2"/>
                      <a:pt x="25" y="2"/>
                      <a:pt x="25" y="3"/>
                    </a:cubicBezTo>
                    <a:cubicBezTo>
                      <a:pt x="25" y="3"/>
                      <a:pt x="25" y="3"/>
                      <a:pt x="25" y="3"/>
                    </a:cubicBezTo>
                    <a:cubicBezTo>
                      <a:pt x="25" y="3"/>
                      <a:pt x="24" y="4"/>
                      <a:pt x="25" y="4"/>
                    </a:cubicBezTo>
                    <a:cubicBezTo>
                      <a:pt x="25" y="4"/>
                      <a:pt x="25" y="4"/>
                      <a:pt x="25" y="3"/>
                    </a:cubicBezTo>
                    <a:cubicBezTo>
                      <a:pt x="25" y="3"/>
                      <a:pt x="25" y="4"/>
                      <a:pt x="25" y="3"/>
                    </a:cubicBezTo>
                    <a:cubicBezTo>
                      <a:pt x="25" y="3"/>
                      <a:pt x="25" y="4"/>
                      <a:pt x="25" y="2"/>
                    </a:cubicBezTo>
                    <a:cubicBezTo>
                      <a:pt x="25" y="2"/>
                      <a:pt x="25" y="2"/>
                      <a:pt x="25" y="1"/>
                    </a:cubicBezTo>
                    <a:cubicBezTo>
                      <a:pt x="25" y="1"/>
                      <a:pt x="25" y="1"/>
                      <a:pt x="25" y="1"/>
                    </a:cubicBezTo>
                    <a:cubicBezTo>
                      <a:pt x="25" y="1"/>
                      <a:pt x="25" y="1"/>
                      <a:pt x="25" y="1"/>
                    </a:cubicBezTo>
                    <a:cubicBezTo>
                      <a:pt x="25" y="2"/>
                      <a:pt x="25" y="0"/>
                      <a:pt x="25" y="1"/>
                    </a:cubicBezTo>
                    <a:cubicBezTo>
                      <a:pt x="25" y="2"/>
                      <a:pt x="25" y="2"/>
                      <a:pt x="25" y="2"/>
                    </a:cubicBezTo>
                    <a:cubicBezTo>
                      <a:pt x="25" y="2"/>
                      <a:pt x="25" y="1"/>
                      <a:pt x="25" y="3"/>
                    </a:cubicBezTo>
                    <a:cubicBezTo>
                      <a:pt x="25" y="3"/>
                      <a:pt x="25" y="2"/>
                      <a:pt x="25" y="2"/>
                    </a:cubicBezTo>
                    <a:cubicBezTo>
                      <a:pt x="25" y="3"/>
                      <a:pt x="25" y="3"/>
                      <a:pt x="25" y="3"/>
                    </a:cubicBezTo>
                    <a:cubicBezTo>
                      <a:pt x="25" y="3"/>
                      <a:pt x="25" y="4"/>
                      <a:pt x="25" y="3"/>
                    </a:cubicBezTo>
                    <a:cubicBezTo>
                      <a:pt x="25" y="3"/>
                      <a:pt x="25" y="3"/>
                      <a:pt x="25" y="2"/>
                    </a:cubicBezTo>
                    <a:cubicBezTo>
                      <a:pt x="25" y="2"/>
                      <a:pt x="25" y="2"/>
                      <a:pt x="26" y="2"/>
                    </a:cubicBezTo>
                    <a:cubicBezTo>
                      <a:pt x="25" y="3"/>
                      <a:pt x="26" y="2"/>
                      <a:pt x="26" y="3"/>
                    </a:cubicBezTo>
                    <a:cubicBezTo>
                      <a:pt x="26" y="2"/>
                      <a:pt x="25" y="2"/>
                      <a:pt x="25" y="3"/>
                    </a:cubicBezTo>
                    <a:cubicBezTo>
                      <a:pt x="25" y="4"/>
                      <a:pt x="25" y="3"/>
                      <a:pt x="25" y="4"/>
                    </a:cubicBezTo>
                    <a:cubicBezTo>
                      <a:pt x="25" y="4"/>
                      <a:pt x="25" y="5"/>
                      <a:pt x="25" y="6"/>
                    </a:cubicBezTo>
                    <a:cubicBezTo>
                      <a:pt x="25" y="6"/>
                      <a:pt x="25" y="6"/>
                      <a:pt x="25" y="6"/>
                    </a:cubicBezTo>
                    <a:cubicBezTo>
                      <a:pt x="25" y="4"/>
                      <a:pt x="25" y="4"/>
                      <a:pt x="25" y="4"/>
                    </a:cubicBezTo>
                    <a:cubicBezTo>
                      <a:pt x="25" y="5"/>
                      <a:pt x="25" y="4"/>
                      <a:pt x="26" y="3"/>
                    </a:cubicBezTo>
                    <a:cubicBezTo>
                      <a:pt x="26" y="4"/>
                      <a:pt x="25" y="5"/>
                      <a:pt x="25" y="5"/>
                    </a:cubicBezTo>
                    <a:cubicBezTo>
                      <a:pt x="26" y="4"/>
                      <a:pt x="26" y="4"/>
                      <a:pt x="26" y="5"/>
                    </a:cubicBezTo>
                    <a:cubicBezTo>
                      <a:pt x="26" y="4"/>
                      <a:pt x="26" y="4"/>
                      <a:pt x="26" y="3"/>
                    </a:cubicBezTo>
                    <a:cubicBezTo>
                      <a:pt x="26" y="3"/>
                      <a:pt x="26" y="2"/>
                      <a:pt x="26" y="2"/>
                    </a:cubicBezTo>
                    <a:cubicBezTo>
                      <a:pt x="26" y="2"/>
                      <a:pt x="26" y="2"/>
                      <a:pt x="26" y="3"/>
                    </a:cubicBezTo>
                    <a:cubicBezTo>
                      <a:pt x="26" y="2"/>
                      <a:pt x="26" y="4"/>
                      <a:pt x="26" y="3"/>
                    </a:cubicBezTo>
                    <a:cubicBezTo>
                      <a:pt x="26" y="3"/>
                      <a:pt x="26" y="4"/>
                      <a:pt x="26" y="5"/>
                    </a:cubicBezTo>
                    <a:cubicBezTo>
                      <a:pt x="26" y="4"/>
                      <a:pt x="26" y="6"/>
                      <a:pt x="26" y="6"/>
                    </a:cubicBezTo>
                    <a:cubicBezTo>
                      <a:pt x="26" y="5"/>
                      <a:pt x="26" y="5"/>
                      <a:pt x="26" y="5"/>
                    </a:cubicBezTo>
                    <a:cubicBezTo>
                      <a:pt x="26" y="5"/>
                      <a:pt x="27" y="5"/>
                      <a:pt x="27" y="5"/>
                    </a:cubicBezTo>
                    <a:cubicBezTo>
                      <a:pt x="27" y="5"/>
                      <a:pt x="27" y="6"/>
                      <a:pt x="27" y="6"/>
                    </a:cubicBezTo>
                    <a:cubicBezTo>
                      <a:pt x="27" y="6"/>
                      <a:pt x="27" y="5"/>
                      <a:pt x="27" y="6"/>
                    </a:cubicBezTo>
                    <a:cubicBezTo>
                      <a:pt x="27" y="6"/>
                      <a:pt x="27" y="6"/>
                      <a:pt x="27" y="6"/>
                    </a:cubicBezTo>
                    <a:cubicBezTo>
                      <a:pt x="27" y="6"/>
                      <a:pt x="27" y="7"/>
                      <a:pt x="27" y="5"/>
                    </a:cubicBezTo>
                    <a:cubicBezTo>
                      <a:pt x="27" y="6"/>
                      <a:pt x="27" y="6"/>
                      <a:pt x="27" y="6"/>
                    </a:cubicBezTo>
                    <a:cubicBezTo>
                      <a:pt x="27" y="6"/>
                      <a:pt x="27" y="6"/>
                      <a:pt x="27" y="6"/>
                    </a:cubicBezTo>
                    <a:cubicBezTo>
                      <a:pt x="27" y="6"/>
                      <a:pt x="27" y="7"/>
                      <a:pt x="27" y="7"/>
                    </a:cubicBezTo>
                    <a:cubicBezTo>
                      <a:pt x="27" y="8"/>
                      <a:pt x="27" y="7"/>
                      <a:pt x="27" y="7"/>
                    </a:cubicBezTo>
                    <a:cubicBezTo>
                      <a:pt x="27" y="6"/>
                      <a:pt x="27" y="6"/>
                      <a:pt x="27" y="6"/>
                    </a:cubicBezTo>
                    <a:cubicBezTo>
                      <a:pt x="27" y="6"/>
                      <a:pt x="27" y="6"/>
                      <a:pt x="28" y="6"/>
                    </a:cubicBezTo>
                    <a:cubicBezTo>
                      <a:pt x="28" y="7"/>
                      <a:pt x="28" y="7"/>
                      <a:pt x="28" y="7"/>
                    </a:cubicBezTo>
                    <a:cubicBezTo>
                      <a:pt x="28" y="6"/>
                      <a:pt x="28" y="6"/>
                      <a:pt x="28" y="6"/>
                    </a:cubicBezTo>
                    <a:cubicBezTo>
                      <a:pt x="28" y="7"/>
                      <a:pt x="28" y="7"/>
                      <a:pt x="28" y="7"/>
                    </a:cubicBezTo>
                    <a:cubicBezTo>
                      <a:pt x="27" y="8"/>
                      <a:pt x="27" y="8"/>
                      <a:pt x="27" y="8"/>
                    </a:cubicBezTo>
                    <a:cubicBezTo>
                      <a:pt x="27" y="8"/>
                      <a:pt x="27" y="8"/>
                      <a:pt x="27" y="7"/>
                    </a:cubicBezTo>
                    <a:cubicBezTo>
                      <a:pt x="27" y="6"/>
                      <a:pt x="27" y="7"/>
                      <a:pt x="27" y="7"/>
                    </a:cubicBezTo>
                    <a:cubicBezTo>
                      <a:pt x="27" y="7"/>
                      <a:pt x="27" y="7"/>
                      <a:pt x="27" y="7"/>
                    </a:cubicBezTo>
                    <a:cubicBezTo>
                      <a:pt x="27" y="8"/>
                      <a:pt x="27" y="8"/>
                      <a:pt x="27" y="8"/>
                    </a:cubicBezTo>
                    <a:cubicBezTo>
                      <a:pt x="27" y="8"/>
                      <a:pt x="27" y="9"/>
                      <a:pt x="27" y="8"/>
                    </a:cubicBezTo>
                    <a:cubicBezTo>
                      <a:pt x="27" y="9"/>
                      <a:pt x="27" y="9"/>
                      <a:pt x="27" y="9"/>
                    </a:cubicBezTo>
                    <a:cubicBezTo>
                      <a:pt x="27" y="8"/>
                      <a:pt x="27" y="8"/>
                      <a:pt x="27" y="8"/>
                    </a:cubicBezTo>
                    <a:cubicBezTo>
                      <a:pt x="27" y="9"/>
                      <a:pt x="27" y="9"/>
                      <a:pt x="27" y="9"/>
                    </a:cubicBezTo>
                    <a:cubicBezTo>
                      <a:pt x="27" y="8"/>
                      <a:pt x="27" y="9"/>
                      <a:pt x="27" y="9"/>
                    </a:cubicBezTo>
                    <a:cubicBezTo>
                      <a:pt x="27" y="8"/>
                      <a:pt x="27" y="8"/>
                      <a:pt x="27" y="7"/>
                    </a:cubicBezTo>
                    <a:cubicBezTo>
                      <a:pt x="27" y="7"/>
                      <a:pt x="27" y="7"/>
                      <a:pt x="27" y="7"/>
                    </a:cubicBezTo>
                    <a:cubicBezTo>
                      <a:pt x="27" y="8"/>
                      <a:pt x="27" y="8"/>
                      <a:pt x="26" y="9"/>
                    </a:cubicBezTo>
                    <a:cubicBezTo>
                      <a:pt x="27" y="8"/>
                      <a:pt x="27" y="8"/>
                      <a:pt x="27" y="8"/>
                    </a:cubicBezTo>
                    <a:cubicBezTo>
                      <a:pt x="26" y="9"/>
                      <a:pt x="26" y="9"/>
                      <a:pt x="26" y="9"/>
                    </a:cubicBezTo>
                    <a:cubicBezTo>
                      <a:pt x="26" y="9"/>
                      <a:pt x="26" y="9"/>
                      <a:pt x="26" y="9"/>
                    </a:cubicBezTo>
                    <a:cubicBezTo>
                      <a:pt x="26" y="8"/>
                      <a:pt x="26" y="8"/>
                      <a:pt x="26" y="8"/>
                    </a:cubicBezTo>
                    <a:cubicBezTo>
                      <a:pt x="26" y="9"/>
                      <a:pt x="26" y="9"/>
                      <a:pt x="25" y="9"/>
                    </a:cubicBezTo>
                    <a:cubicBezTo>
                      <a:pt x="25" y="9"/>
                      <a:pt x="25" y="10"/>
                      <a:pt x="25" y="9"/>
                    </a:cubicBezTo>
                    <a:cubicBezTo>
                      <a:pt x="25" y="9"/>
                      <a:pt x="24" y="10"/>
                      <a:pt x="24" y="9"/>
                    </a:cubicBezTo>
                    <a:cubicBezTo>
                      <a:pt x="24" y="8"/>
                      <a:pt x="24" y="8"/>
                      <a:pt x="24" y="8"/>
                    </a:cubicBezTo>
                    <a:cubicBezTo>
                      <a:pt x="24" y="9"/>
                      <a:pt x="24" y="8"/>
                      <a:pt x="24" y="8"/>
                    </a:cubicBezTo>
                    <a:cubicBezTo>
                      <a:pt x="24" y="9"/>
                      <a:pt x="24" y="9"/>
                      <a:pt x="24" y="10"/>
                    </a:cubicBezTo>
                    <a:cubicBezTo>
                      <a:pt x="24" y="9"/>
                      <a:pt x="24" y="10"/>
                      <a:pt x="23" y="10"/>
                    </a:cubicBezTo>
                    <a:cubicBezTo>
                      <a:pt x="23" y="10"/>
                      <a:pt x="23" y="10"/>
                      <a:pt x="23" y="10"/>
                    </a:cubicBezTo>
                    <a:cubicBezTo>
                      <a:pt x="23" y="11"/>
                      <a:pt x="23" y="10"/>
                      <a:pt x="23" y="10"/>
                    </a:cubicBezTo>
                    <a:cubicBezTo>
                      <a:pt x="23" y="9"/>
                      <a:pt x="23" y="9"/>
                      <a:pt x="23" y="9"/>
                    </a:cubicBezTo>
                    <a:cubicBezTo>
                      <a:pt x="23" y="10"/>
                      <a:pt x="23" y="10"/>
                      <a:pt x="23" y="10"/>
                    </a:cubicBezTo>
                    <a:cubicBezTo>
                      <a:pt x="23" y="10"/>
                      <a:pt x="22" y="10"/>
                      <a:pt x="22" y="10"/>
                    </a:cubicBezTo>
                    <a:cubicBezTo>
                      <a:pt x="22" y="11"/>
                      <a:pt x="22" y="10"/>
                      <a:pt x="21" y="11"/>
                    </a:cubicBezTo>
                    <a:cubicBezTo>
                      <a:pt x="21" y="10"/>
                      <a:pt x="21" y="10"/>
                      <a:pt x="21" y="10"/>
                    </a:cubicBezTo>
                    <a:cubicBezTo>
                      <a:pt x="21" y="12"/>
                      <a:pt x="21" y="10"/>
                      <a:pt x="20" y="11"/>
                    </a:cubicBezTo>
                    <a:cubicBezTo>
                      <a:pt x="20" y="10"/>
                      <a:pt x="20" y="10"/>
                      <a:pt x="20" y="10"/>
                    </a:cubicBezTo>
                    <a:cubicBezTo>
                      <a:pt x="20" y="9"/>
                      <a:pt x="20" y="10"/>
                      <a:pt x="20" y="11"/>
                    </a:cubicBezTo>
                    <a:cubicBezTo>
                      <a:pt x="20" y="11"/>
                      <a:pt x="20" y="11"/>
                      <a:pt x="20" y="10"/>
                    </a:cubicBezTo>
                    <a:cubicBezTo>
                      <a:pt x="20" y="10"/>
                      <a:pt x="20" y="11"/>
                      <a:pt x="19" y="11"/>
                    </a:cubicBezTo>
                    <a:cubicBezTo>
                      <a:pt x="19" y="11"/>
                      <a:pt x="19" y="11"/>
                      <a:pt x="19" y="11"/>
                    </a:cubicBezTo>
                    <a:cubicBezTo>
                      <a:pt x="19" y="11"/>
                      <a:pt x="19" y="11"/>
                      <a:pt x="19" y="11"/>
                    </a:cubicBezTo>
                    <a:cubicBezTo>
                      <a:pt x="19" y="11"/>
                      <a:pt x="19" y="10"/>
                      <a:pt x="19" y="10"/>
                    </a:cubicBezTo>
                    <a:cubicBezTo>
                      <a:pt x="19" y="11"/>
                      <a:pt x="19" y="10"/>
                      <a:pt x="19" y="11"/>
                    </a:cubicBezTo>
                    <a:cubicBezTo>
                      <a:pt x="19" y="10"/>
                      <a:pt x="18" y="12"/>
                      <a:pt x="18" y="11"/>
                    </a:cubicBezTo>
                    <a:cubicBezTo>
                      <a:pt x="18" y="11"/>
                      <a:pt x="18" y="11"/>
                      <a:pt x="18" y="12"/>
                    </a:cubicBezTo>
                    <a:cubicBezTo>
                      <a:pt x="18" y="12"/>
                      <a:pt x="18" y="11"/>
                      <a:pt x="18" y="11"/>
                    </a:cubicBezTo>
                    <a:cubicBezTo>
                      <a:pt x="18" y="11"/>
                      <a:pt x="18" y="11"/>
                      <a:pt x="18" y="11"/>
                    </a:cubicBezTo>
                    <a:cubicBezTo>
                      <a:pt x="18" y="11"/>
                      <a:pt x="18" y="11"/>
                      <a:pt x="18" y="11"/>
                    </a:cubicBezTo>
                    <a:cubicBezTo>
                      <a:pt x="17" y="12"/>
                      <a:pt x="17" y="11"/>
                      <a:pt x="17" y="11"/>
                    </a:cubicBezTo>
                    <a:cubicBezTo>
                      <a:pt x="16" y="12"/>
                      <a:pt x="16" y="11"/>
                      <a:pt x="16" y="11"/>
                    </a:cubicBezTo>
                    <a:cubicBezTo>
                      <a:pt x="16" y="11"/>
                      <a:pt x="16" y="11"/>
                      <a:pt x="16" y="11"/>
                    </a:cubicBezTo>
                    <a:cubicBezTo>
                      <a:pt x="15" y="12"/>
                      <a:pt x="15" y="10"/>
                      <a:pt x="15" y="11"/>
                    </a:cubicBezTo>
                    <a:cubicBezTo>
                      <a:pt x="15" y="11"/>
                      <a:pt x="15" y="11"/>
                      <a:pt x="15" y="11"/>
                    </a:cubicBezTo>
                    <a:cubicBezTo>
                      <a:pt x="15" y="11"/>
                      <a:pt x="15" y="10"/>
                      <a:pt x="15" y="11"/>
                    </a:cubicBezTo>
                    <a:cubicBezTo>
                      <a:pt x="15" y="11"/>
                      <a:pt x="15" y="11"/>
                      <a:pt x="15" y="11"/>
                    </a:cubicBezTo>
                    <a:cubicBezTo>
                      <a:pt x="15" y="10"/>
                      <a:pt x="14" y="11"/>
                      <a:pt x="14" y="10"/>
                    </a:cubicBezTo>
                    <a:cubicBezTo>
                      <a:pt x="14" y="10"/>
                      <a:pt x="14" y="10"/>
                      <a:pt x="14" y="10"/>
                    </a:cubicBezTo>
                    <a:cubicBezTo>
                      <a:pt x="14" y="9"/>
                      <a:pt x="14" y="11"/>
                      <a:pt x="14" y="10"/>
                    </a:cubicBezTo>
                    <a:cubicBezTo>
                      <a:pt x="14" y="10"/>
                      <a:pt x="14" y="10"/>
                      <a:pt x="14" y="10"/>
                    </a:cubicBezTo>
                    <a:cubicBezTo>
                      <a:pt x="14" y="10"/>
                      <a:pt x="13" y="11"/>
                      <a:pt x="13" y="11"/>
                    </a:cubicBezTo>
                    <a:cubicBezTo>
                      <a:pt x="13" y="10"/>
                      <a:pt x="13" y="9"/>
                      <a:pt x="13" y="10"/>
                    </a:cubicBezTo>
                    <a:cubicBezTo>
                      <a:pt x="13" y="9"/>
                      <a:pt x="13" y="10"/>
                      <a:pt x="13" y="10"/>
                    </a:cubicBezTo>
                    <a:cubicBezTo>
                      <a:pt x="13" y="10"/>
                      <a:pt x="13" y="8"/>
                      <a:pt x="13" y="9"/>
                    </a:cubicBezTo>
                    <a:cubicBezTo>
                      <a:pt x="13" y="10"/>
                      <a:pt x="13" y="10"/>
                      <a:pt x="12" y="10"/>
                    </a:cubicBezTo>
                    <a:cubicBezTo>
                      <a:pt x="12" y="9"/>
                      <a:pt x="12" y="9"/>
                      <a:pt x="12" y="9"/>
                    </a:cubicBezTo>
                    <a:cubicBezTo>
                      <a:pt x="12" y="9"/>
                      <a:pt x="12" y="9"/>
                      <a:pt x="12" y="9"/>
                    </a:cubicBezTo>
                    <a:cubicBezTo>
                      <a:pt x="12" y="10"/>
                      <a:pt x="12" y="9"/>
                      <a:pt x="12" y="11"/>
                    </a:cubicBezTo>
                    <a:cubicBezTo>
                      <a:pt x="11" y="11"/>
                      <a:pt x="10" y="12"/>
                      <a:pt x="9" y="12"/>
                    </a:cubicBezTo>
                    <a:cubicBezTo>
                      <a:pt x="8" y="12"/>
                      <a:pt x="7" y="12"/>
                      <a:pt x="7" y="11"/>
                    </a:cubicBezTo>
                    <a:cubicBezTo>
                      <a:pt x="6" y="10"/>
                      <a:pt x="6" y="10"/>
                      <a:pt x="6" y="11"/>
                    </a:cubicBezTo>
                    <a:cubicBezTo>
                      <a:pt x="6" y="10"/>
                      <a:pt x="6" y="10"/>
                      <a:pt x="6" y="10"/>
                    </a:cubicBezTo>
                    <a:cubicBezTo>
                      <a:pt x="6" y="11"/>
                      <a:pt x="6" y="10"/>
                      <a:pt x="6" y="11"/>
                    </a:cubicBezTo>
                    <a:cubicBezTo>
                      <a:pt x="6" y="11"/>
                      <a:pt x="5" y="11"/>
                      <a:pt x="5" y="11"/>
                    </a:cubicBezTo>
                    <a:cubicBezTo>
                      <a:pt x="5" y="11"/>
                      <a:pt x="5" y="10"/>
                      <a:pt x="5" y="10"/>
                    </a:cubicBezTo>
                    <a:cubicBezTo>
                      <a:pt x="5" y="11"/>
                      <a:pt x="5" y="11"/>
                      <a:pt x="5" y="11"/>
                    </a:cubicBezTo>
                    <a:cubicBezTo>
                      <a:pt x="5" y="11"/>
                      <a:pt x="5" y="11"/>
                      <a:pt x="5" y="11"/>
                    </a:cubicBezTo>
                    <a:cubicBezTo>
                      <a:pt x="5" y="11"/>
                      <a:pt x="5" y="11"/>
                      <a:pt x="5" y="12"/>
                    </a:cubicBezTo>
                    <a:cubicBezTo>
                      <a:pt x="4" y="12"/>
                      <a:pt x="3" y="10"/>
                      <a:pt x="3" y="11"/>
                    </a:cubicBezTo>
                    <a:cubicBezTo>
                      <a:pt x="2" y="10"/>
                      <a:pt x="2" y="11"/>
                      <a:pt x="2" y="11"/>
                    </a:cubicBezTo>
                    <a:cubicBezTo>
                      <a:pt x="1" y="9"/>
                      <a:pt x="1" y="8"/>
                      <a:pt x="0" y="9"/>
                    </a:cubicBezTo>
                    <a:cubicBezTo>
                      <a:pt x="0" y="9"/>
                      <a:pt x="1" y="7"/>
                      <a:pt x="1"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2" name="Freeform 93"/>
              <p:cNvSpPr>
                <a:spLocks/>
              </p:cNvSpPr>
              <p:nvPr/>
            </p:nvSpPr>
            <p:spPr bwMode="auto">
              <a:xfrm>
                <a:off x="3805" y="2396"/>
                <a:ext cx="0" cy="5"/>
              </a:xfrm>
              <a:custGeom>
                <a:avLst/>
                <a:gdLst>
                  <a:gd name="T0" fmla="*/ 5 h 2"/>
                  <a:gd name="T1" fmla="*/ 0 h 2"/>
                  <a:gd name="T2" fmla="*/ 5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3" name="Freeform 94"/>
              <p:cNvSpPr>
                <a:spLocks/>
              </p:cNvSpPr>
              <p:nvPr/>
            </p:nvSpPr>
            <p:spPr bwMode="auto">
              <a:xfrm>
                <a:off x="3800" y="2386"/>
                <a:ext cx="0" cy="3"/>
              </a:xfrm>
              <a:custGeom>
                <a:avLst/>
                <a:gdLst>
                  <a:gd name="T0" fmla="*/ 3 h 1"/>
                  <a:gd name="T1" fmla="*/ 0 h 1"/>
                  <a:gd name="T2" fmla="*/ 0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4" name="Rectangle 95"/>
              <p:cNvSpPr>
                <a:spLocks noChangeArrowheads="1"/>
              </p:cNvSpPr>
              <p:nvPr/>
            </p:nvSpPr>
            <p:spPr bwMode="auto">
              <a:xfrm>
                <a:off x="3800" y="238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75" name="Freeform 96"/>
              <p:cNvSpPr>
                <a:spLocks/>
              </p:cNvSpPr>
              <p:nvPr/>
            </p:nvSpPr>
            <p:spPr bwMode="auto">
              <a:xfrm>
                <a:off x="3797" y="2382"/>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6" name="Freeform 97"/>
              <p:cNvSpPr>
                <a:spLocks/>
              </p:cNvSpPr>
              <p:nvPr/>
            </p:nvSpPr>
            <p:spPr bwMode="auto">
              <a:xfrm>
                <a:off x="3797" y="2384"/>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7" name="Freeform 98"/>
              <p:cNvSpPr>
                <a:spLocks/>
              </p:cNvSpPr>
              <p:nvPr/>
            </p:nvSpPr>
            <p:spPr bwMode="auto">
              <a:xfrm>
                <a:off x="3795" y="2382"/>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8" name="Freeform 99"/>
              <p:cNvSpPr>
                <a:spLocks/>
              </p:cNvSpPr>
              <p:nvPr/>
            </p:nvSpPr>
            <p:spPr bwMode="auto">
              <a:xfrm>
                <a:off x="3795" y="2382"/>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9" name="Rectangle 100"/>
              <p:cNvSpPr>
                <a:spLocks noChangeArrowheads="1"/>
              </p:cNvSpPr>
              <p:nvPr/>
            </p:nvSpPr>
            <p:spPr bwMode="auto">
              <a:xfrm>
                <a:off x="3776" y="238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80" name="Freeform 101"/>
              <p:cNvSpPr>
                <a:spLocks/>
              </p:cNvSpPr>
              <p:nvPr/>
            </p:nvSpPr>
            <p:spPr bwMode="auto">
              <a:xfrm>
                <a:off x="3767" y="2384"/>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1" name="Freeform 102"/>
              <p:cNvSpPr>
                <a:spLocks/>
              </p:cNvSpPr>
              <p:nvPr/>
            </p:nvSpPr>
            <p:spPr bwMode="auto">
              <a:xfrm>
                <a:off x="3762" y="2391"/>
                <a:ext cx="0" cy="2"/>
              </a:xfrm>
              <a:custGeom>
                <a:avLst/>
                <a:gdLst>
                  <a:gd name="T0" fmla="*/ 0 h 2"/>
                  <a:gd name="T1" fmla="*/ 0 h 2"/>
                  <a:gd name="T2" fmla="*/ 2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2" name="Freeform 103"/>
              <p:cNvSpPr>
                <a:spLocks/>
              </p:cNvSpPr>
              <p:nvPr/>
            </p:nvSpPr>
            <p:spPr bwMode="auto">
              <a:xfrm>
                <a:off x="3530" y="2242"/>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3" name="Freeform 104"/>
              <p:cNvSpPr>
                <a:spLocks/>
              </p:cNvSpPr>
              <p:nvPr/>
            </p:nvSpPr>
            <p:spPr bwMode="auto">
              <a:xfrm>
                <a:off x="3473" y="2225"/>
                <a:ext cx="57" cy="36"/>
              </a:xfrm>
              <a:custGeom>
                <a:avLst/>
                <a:gdLst>
                  <a:gd name="T0" fmla="*/ 5 w 24"/>
                  <a:gd name="T1" fmla="*/ 22 h 15"/>
                  <a:gd name="T2" fmla="*/ 7 w 24"/>
                  <a:gd name="T3" fmla="*/ 22 h 15"/>
                  <a:gd name="T4" fmla="*/ 10 w 24"/>
                  <a:gd name="T5" fmla="*/ 14 h 15"/>
                  <a:gd name="T6" fmla="*/ 12 w 24"/>
                  <a:gd name="T7" fmla="*/ 14 h 15"/>
                  <a:gd name="T8" fmla="*/ 17 w 24"/>
                  <a:gd name="T9" fmla="*/ 17 h 15"/>
                  <a:gd name="T10" fmla="*/ 17 w 24"/>
                  <a:gd name="T11" fmla="*/ 17 h 15"/>
                  <a:gd name="T12" fmla="*/ 19 w 24"/>
                  <a:gd name="T13" fmla="*/ 14 h 15"/>
                  <a:gd name="T14" fmla="*/ 21 w 24"/>
                  <a:gd name="T15" fmla="*/ 14 h 15"/>
                  <a:gd name="T16" fmla="*/ 21 w 24"/>
                  <a:gd name="T17" fmla="*/ 17 h 15"/>
                  <a:gd name="T18" fmla="*/ 21 w 24"/>
                  <a:gd name="T19" fmla="*/ 14 h 15"/>
                  <a:gd name="T20" fmla="*/ 24 w 24"/>
                  <a:gd name="T21" fmla="*/ 12 h 15"/>
                  <a:gd name="T22" fmla="*/ 26 w 24"/>
                  <a:gd name="T23" fmla="*/ 12 h 15"/>
                  <a:gd name="T24" fmla="*/ 26 w 24"/>
                  <a:gd name="T25" fmla="*/ 10 h 15"/>
                  <a:gd name="T26" fmla="*/ 29 w 24"/>
                  <a:gd name="T27" fmla="*/ 10 h 15"/>
                  <a:gd name="T28" fmla="*/ 29 w 24"/>
                  <a:gd name="T29" fmla="*/ 10 h 15"/>
                  <a:gd name="T30" fmla="*/ 31 w 24"/>
                  <a:gd name="T31" fmla="*/ 12 h 15"/>
                  <a:gd name="T32" fmla="*/ 33 w 24"/>
                  <a:gd name="T33" fmla="*/ 10 h 15"/>
                  <a:gd name="T34" fmla="*/ 33 w 24"/>
                  <a:gd name="T35" fmla="*/ 12 h 15"/>
                  <a:gd name="T36" fmla="*/ 33 w 24"/>
                  <a:gd name="T37" fmla="*/ 10 h 15"/>
                  <a:gd name="T38" fmla="*/ 36 w 24"/>
                  <a:gd name="T39" fmla="*/ 10 h 15"/>
                  <a:gd name="T40" fmla="*/ 36 w 24"/>
                  <a:gd name="T41" fmla="*/ 7 h 15"/>
                  <a:gd name="T42" fmla="*/ 38 w 24"/>
                  <a:gd name="T43" fmla="*/ 7 h 15"/>
                  <a:gd name="T44" fmla="*/ 40 w 24"/>
                  <a:gd name="T45" fmla="*/ 7 h 15"/>
                  <a:gd name="T46" fmla="*/ 40 w 24"/>
                  <a:gd name="T47" fmla="*/ 7 h 15"/>
                  <a:gd name="T48" fmla="*/ 43 w 24"/>
                  <a:gd name="T49" fmla="*/ 7 h 15"/>
                  <a:gd name="T50" fmla="*/ 43 w 24"/>
                  <a:gd name="T51" fmla="*/ 12 h 15"/>
                  <a:gd name="T52" fmla="*/ 45 w 24"/>
                  <a:gd name="T53" fmla="*/ 7 h 15"/>
                  <a:gd name="T54" fmla="*/ 45 w 24"/>
                  <a:gd name="T55" fmla="*/ 2 h 15"/>
                  <a:gd name="T56" fmla="*/ 45 w 24"/>
                  <a:gd name="T57" fmla="*/ 2 h 15"/>
                  <a:gd name="T58" fmla="*/ 45 w 24"/>
                  <a:gd name="T59" fmla="*/ 0 h 15"/>
                  <a:gd name="T60" fmla="*/ 48 w 24"/>
                  <a:gd name="T61" fmla="*/ 2 h 15"/>
                  <a:gd name="T62" fmla="*/ 48 w 24"/>
                  <a:gd name="T63" fmla="*/ 7 h 15"/>
                  <a:gd name="T64" fmla="*/ 48 w 24"/>
                  <a:gd name="T65" fmla="*/ 2 h 15"/>
                  <a:gd name="T66" fmla="*/ 50 w 24"/>
                  <a:gd name="T67" fmla="*/ 5 h 15"/>
                  <a:gd name="T68" fmla="*/ 50 w 24"/>
                  <a:gd name="T69" fmla="*/ 2 h 15"/>
                  <a:gd name="T70" fmla="*/ 50 w 24"/>
                  <a:gd name="T71" fmla="*/ 2 h 15"/>
                  <a:gd name="T72" fmla="*/ 50 w 24"/>
                  <a:gd name="T73" fmla="*/ 10 h 15"/>
                  <a:gd name="T74" fmla="*/ 52 w 24"/>
                  <a:gd name="T75" fmla="*/ 5 h 15"/>
                  <a:gd name="T76" fmla="*/ 55 w 24"/>
                  <a:gd name="T77" fmla="*/ 12 h 15"/>
                  <a:gd name="T78" fmla="*/ 55 w 24"/>
                  <a:gd name="T79" fmla="*/ 14 h 15"/>
                  <a:gd name="T80" fmla="*/ 57 w 24"/>
                  <a:gd name="T81" fmla="*/ 14 h 15"/>
                  <a:gd name="T82" fmla="*/ 57 w 24"/>
                  <a:gd name="T83" fmla="*/ 17 h 15"/>
                  <a:gd name="T84" fmla="*/ 55 w 24"/>
                  <a:gd name="T85" fmla="*/ 14 h 15"/>
                  <a:gd name="T86" fmla="*/ 52 w 24"/>
                  <a:gd name="T87" fmla="*/ 19 h 15"/>
                  <a:gd name="T88" fmla="*/ 50 w 24"/>
                  <a:gd name="T89" fmla="*/ 24 h 15"/>
                  <a:gd name="T90" fmla="*/ 45 w 24"/>
                  <a:gd name="T91" fmla="*/ 26 h 15"/>
                  <a:gd name="T92" fmla="*/ 40 w 24"/>
                  <a:gd name="T93" fmla="*/ 26 h 15"/>
                  <a:gd name="T94" fmla="*/ 38 w 24"/>
                  <a:gd name="T95" fmla="*/ 29 h 15"/>
                  <a:gd name="T96" fmla="*/ 33 w 24"/>
                  <a:gd name="T97" fmla="*/ 29 h 15"/>
                  <a:gd name="T98" fmla="*/ 31 w 24"/>
                  <a:gd name="T99" fmla="*/ 26 h 15"/>
                  <a:gd name="T100" fmla="*/ 26 w 24"/>
                  <a:gd name="T101" fmla="*/ 24 h 15"/>
                  <a:gd name="T102" fmla="*/ 14 w 24"/>
                  <a:gd name="T103" fmla="*/ 34 h 15"/>
                  <a:gd name="T104" fmla="*/ 12 w 24"/>
                  <a:gd name="T105" fmla="*/ 31 h 15"/>
                  <a:gd name="T106" fmla="*/ 0 w 24"/>
                  <a:gd name="T107" fmla="*/ 22 h 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 h="15">
                    <a:moveTo>
                      <a:pt x="0" y="9"/>
                    </a:moveTo>
                    <a:cubicBezTo>
                      <a:pt x="0" y="7"/>
                      <a:pt x="1" y="9"/>
                      <a:pt x="1" y="8"/>
                    </a:cubicBezTo>
                    <a:cubicBezTo>
                      <a:pt x="1" y="8"/>
                      <a:pt x="1" y="9"/>
                      <a:pt x="1" y="9"/>
                    </a:cubicBezTo>
                    <a:cubicBezTo>
                      <a:pt x="1" y="7"/>
                      <a:pt x="2" y="8"/>
                      <a:pt x="2" y="9"/>
                    </a:cubicBezTo>
                    <a:cubicBezTo>
                      <a:pt x="2" y="10"/>
                      <a:pt x="2" y="10"/>
                      <a:pt x="2" y="10"/>
                    </a:cubicBezTo>
                    <a:cubicBezTo>
                      <a:pt x="2" y="10"/>
                      <a:pt x="2" y="9"/>
                      <a:pt x="2" y="9"/>
                    </a:cubicBezTo>
                    <a:cubicBezTo>
                      <a:pt x="2" y="9"/>
                      <a:pt x="2" y="9"/>
                      <a:pt x="3" y="10"/>
                    </a:cubicBezTo>
                    <a:cubicBezTo>
                      <a:pt x="2" y="9"/>
                      <a:pt x="3" y="9"/>
                      <a:pt x="3" y="9"/>
                    </a:cubicBezTo>
                    <a:cubicBezTo>
                      <a:pt x="3" y="10"/>
                      <a:pt x="3" y="10"/>
                      <a:pt x="3" y="10"/>
                    </a:cubicBezTo>
                    <a:cubicBezTo>
                      <a:pt x="3" y="9"/>
                      <a:pt x="3" y="9"/>
                      <a:pt x="3" y="9"/>
                    </a:cubicBezTo>
                    <a:cubicBezTo>
                      <a:pt x="3" y="7"/>
                      <a:pt x="3" y="9"/>
                      <a:pt x="3" y="8"/>
                    </a:cubicBezTo>
                    <a:cubicBezTo>
                      <a:pt x="3" y="8"/>
                      <a:pt x="3" y="8"/>
                      <a:pt x="3" y="9"/>
                    </a:cubicBezTo>
                    <a:cubicBezTo>
                      <a:pt x="3" y="7"/>
                      <a:pt x="4" y="8"/>
                      <a:pt x="4" y="7"/>
                    </a:cubicBezTo>
                    <a:cubicBezTo>
                      <a:pt x="4" y="7"/>
                      <a:pt x="4" y="8"/>
                      <a:pt x="4" y="8"/>
                    </a:cubicBezTo>
                    <a:cubicBezTo>
                      <a:pt x="4" y="7"/>
                      <a:pt x="4" y="7"/>
                      <a:pt x="4" y="7"/>
                    </a:cubicBezTo>
                    <a:cubicBezTo>
                      <a:pt x="4" y="8"/>
                      <a:pt x="4" y="6"/>
                      <a:pt x="4" y="7"/>
                    </a:cubicBezTo>
                    <a:cubicBezTo>
                      <a:pt x="4" y="7"/>
                      <a:pt x="4" y="7"/>
                      <a:pt x="4" y="7"/>
                    </a:cubicBezTo>
                    <a:cubicBezTo>
                      <a:pt x="4" y="6"/>
                      <a:pt x="4" y="7"/>
                      <a:pt x="4" y="6"/>
                    </a:cubicBezTo>
                    <a:cubicBezTo>
                      <a:pt x="4" y="7"/>
                      <a:pt x="4" y="7"/>
                      <a:pt x="4" y="7"/>
                    </a:cubicBezTo>
                    <a:cubicBezTo>
                      <a:pt x="4" y="6"/>
                      <a:pt x="5" y="8"/>
                      <a:pt x="5" y="7"/>
                    </a:cubicBezTo>
                    <a:cubicBezTo>
                      <a:pt x="5" y="7"/>
                      <a:pt x="5" y="7"/>
                      <a:pt x="5" y="7"/>
                    </a:cubicBezTo>
                    <a:cubicBezTo>
                      <a:pt x="5" y="6"/>
                      <a:pt x="5" y="7"/>
                      <a:pt x="5" y="7"/>
                    </a:cubicBezTo>
                    <a:cubicBezTo>
                      <a:pt x="5" y="7"/>
                      <a:pt x="5" y="7"/>
                      <a:pt x="5" y="7"/>
                    </a:cubicBezTo>
                    <a:cubicBezTo>
                      <a:pt x="5" y="7"/>
                      <a:pt x="5" y="7"/>
                      <a:pt x="5" y="6"/>
                    </a:cubicBezTo>
                    <a:cubicBezTo>
                      <a:pt x="5" y="7"/>
                      <a:pt x="5" y="7"/>
                      <a:pt x="5" y="8"/>
                    </a:cubicBezTo>
                    <a:cubicBezTo>
                      <a:pt x="5" y="7"/>
                      <a:pt x="6" y="7"/>
                      <a:pt x="6" y="7"/>
                    </a:cubicBezTo>
                    <a:cubicBezTo>
                      <a:pt x="6" y="7"/>
                      <a:pt x="6" y="7"/>
                      <a:pt x="6" y="8"/>
                    </a:cubicBezTo>
                    <a:cubicBezTo>
                      <a:pt x="6" y="8"/>
                      <a:pt x="6" y="8"/>
                      <a:pt x="6" y="7"/>
                    </a:cubicBezTo>
                    <a:cubicBezTo>
                      <a:pt x="6" y="7"/>
                      <a:pt x="6" y="8"/>
                      <a:pt x="6" y="8"/>
                    </a:cubicBezTo>
                    <a:cubicBezTo>
                      <a:pt x="7" y="8"/>
                      <a:pt x="6" y="7"/>
                      <a:pt x="7" y="7"/>
                    </a:cubicBezTo>
                    <a:cubicBezTo>
                      <a:pt x="7" y="7"/>
                      <a:pt x="7" y="8"/>
                      <a:pt x="7" y="8"/>
                    </a:cubicBezTo>
                    <a:cubicBezTo>
                      <a:pt x="7" y="7"/>
                      <a:pt x="7" y="7"/>
                      <a:pt x="7" y="7"/>
                    </a:cubicBezTo>
                    <a:cubicBezTo>
                      <a:pt x="7" y="7"/>
                      <a:pt x="7" y="7"/>
                      <a:pt x="7" y="8"/>
                    </a:cubicBezTo>
                    <a:cubicBezTo>
                      <a:pt x="7" y="7"/>
                      <a:pt x="7" y="8"/>
                      <a:pt x="7" y="7"/>
                    </a:cubicBezTo>
                    <a:cubicBezTo>
                      <a:pt x="7" y="8"/>
                      <a:pt x="7" y="8"/>
                      <a:pt x="7" y="8"/>
                    </a:cubicBezTo>
                    <a:cubicBezTo>
                      <a:pt x="7" y="8"/>
                      <a:pt x="7" y="7"/>
                      <a:pt x="7" y="7"/>
                    </a:cubicBezTo>
                    <a:cubicBezTo>
                      <a:pt x="7" y="7"/>
                      <a:pt x="7" y="7"/>
                      <a:pt x="7" y="8"/>
                    </a:cubicBezTo>
                    <a:cubicBezTo>
                      <a:pt x="7" y="7"/>
                      <a:pt x="7" y="7"/>
                      <a:pt x="7" y="7"/>
                    </a:cubicBezTo>
                    <a:cubicBezTo>
                      <a:pt x="7" y="7"/>
                      <a:pt x="7" y="7"/>
                      <a:pt x="7" y="7"/>
                    </a:cubicBezTo>
                    <a:cubicBezTo>
                      <a:pt x="7" y="7"/>
                      <a:pt x="8" y="7"/>
                      <a:pt x="8" y="7"/>
                    </a:cubicBezTo>
                    <a:cubicBezTo>
                      <a:pt x="8" y="7"/>
                      <a:pt x="8" y="8"/>
                      <a:pt x="8" y="8"/>
                    </a:cubicBezTo>
                    <a:cubicBezTo>
                      <a:pt x="8" y="7"/>
                      <a:pt x="8" y="7"/>
                      <a:pt x="8" y="6"/>
                    </a:cubicBezTo>
                    <a:cubicBezTo>
                      <a:pt x="8" y="6"/>
                      <a:pt x="8" y="6"/>
                      <a:pt x="8" y="6"/>
                    </a:cubicBezTo>
                    <a:cubicBezTo>
                      <a:pt x="8" y="7"/>
                      <a:pt x="8" y="7"/>
                      <a:pt x="8" y="8"/>
                    </a:cubicBezTo>
                    <a:cubicBezTo>
                      <a:pt x="8" y="8"/>
                      <a:pt x="8" y="8"/>
                      <a:pt x="8" y="8"/>
                    </a:cubicBezTo>
                    <a:cubicBezTo>
                      <a:pt x="8" y="9"/>
                      <a:pt x="8" y="8"/>
                      <a:pt x="8" y="9"/>
                    </a:cubicBezTo>
                    <a:cubicBezTo>
                      <a:pt x="8" y="9"/>
                      <a:pt x="9" y="8"/>
                      <a:pt x="9" y="8"/>
                    </a:cubicBezTo>
                    <a:cubicBezTo>
                      <a:pt x="9" y="8"/>
                      <a:pt x="9" y="6"/>
                      <a:pt x="9" y="6"/>
                    </a:cubicBezTo>
                    <a:cubicBezTo>
                      <a:pt x="9" y="7"/>
                      <a:pt x="9" y="7"/>
                      <a:pt x="9" y="8"/>
                    </a:cubicBezTo>
                    <a:cubicBezTo>
                      <a:pt x="9" y="6"/>
                      <a:pt x="9" y="6"/>
                      <a:pt x="9" y="6"/>
                    </a:cubicBezTo>
                    <a:cubicBezTo>
                      <a:pt x="9" y="5"/>
                      <a:pt x="9" y="6"/>
                      <a:pt x="9" y="6"/>
                    </a:cubicBezTo>
                    <a:cubicBezTo>
                      <a:pt x="9" y="6"/>
                      <a:pt x="9" y="6"/>
                      <a:pt x="9" y="5"/>
                    </a:cubicBezTo>
                    <a:cubicBezTo>
                      <a:pt x="9" y="5"/>
                      <a:pt x="9" y="5"/>
                      <a:pt x="9" y="6"/>
                    </a:cubicBezTo>
                    <a:cubicBezTo>
                      <a:pt x="9" y="7"/>
                      <a:pt x="9" y="6"/>
                      <a:pt x="9" y="7"/>
                    </a:cubicBezTo>
                    <a:cubicBezTo>
                      <a:pt x="9" y="7"/>
                      <a:pt x="9" y="6"/>
                      <a:pt x="9" y="6"/>
                    </a:cubicBezTo>
                    <a:cubicBezTo>
                      <a:pt x="9" y="7"/>
                      <a:pt x="9" y="7"/>
                      <a:pt x="9" y="7"/>
                    </a:cubicBezTo>
                    <a:cubicBezTo>
                      <a:pt x="9" y="7"/>
                      <a:pt x="9" y="6"/>
                      <a:pt x="9" y="5"/>
                    </a:cubicBezTo>
                    <a:cubicBezTo>
                      <a:pt x="9" y="5"/>
                      <a:pt x="9" y="6"/>
                      <a:pt x="9" y="6"/>
                    </a:cubicBezTo>
                    <a:cubicBezTo>
                      <a:pt x="9" y="5"/>
                      <a:pt x="9" y="5"/>
                      <a:pt x="9" y="5"/>
                    </a:cubicBezTo>
                    <a:cubicBezTo>
                      <a:pt x="9" y="5"/>
                      <a:pt x="9" y="5"/>
                      <a:pt x="9" y="6"/>
                    </a:cubicBezTo>
                    <a:cubicBezTo>
                      <a:pt x="9" y="5"/>
                      <a:pt x="9" y="5"/>
                      <a:pt x="10" y="4"/>
                    </a:cubicBezTo>
                    <a:cubicBezTo>
                      <a:pt x="10" y="4"/>
                      <a:pt x="10" y="5"/>
                      <a:pt x="10" y="5"/>
                    </a:cubicBezTo>
                    <a:cubicBezTo>
                      <a:pt x="10" y="6"/>
                      <a:pt x="10" y="4"/>
                      <a:pt x="10" y="5"/>
                    </a:cubicBezTo>
                    <a:cubicBezTo>
                      <a:pt x="10" y="5"/>
                      <a:pt x="10" y="4"/>
                      <a:pt x="10" y="4"/>
                    </a:cubicBezTo>
                    <a:cubicBezTo>
                      <a:pt x="10" y="4"/>
                      <a:pt x="10" y="5"/>
                      <a:pt x="10" y="5"/>
                    </a:cubicBezTo>
                    <a:cubicBezTo>
                      <a:pt x="10" y="5"/>
                      <a:pt x="10" y="5"/>
                      <a:pt x="10" y="5"/>
                    </a:cubicBezTo>
                    <a:cubicBezTo>
                      <a:pt x="10" y="4"/>
                      <a:pt x="10" y="5"/>
                      <a:pt x="10" y="5"/>
                    </a:cubicBezTo>
                    <a:cubicBezTo>
                      <a:pt x="10" y="4"/>
                      <a:pt x="10" y="4"/>
                      <a:pt x="11" y="4"/>
                    </a:cubicBezTo>
                    <a:cubicBezTo>
                      <a:pt x="11" y="4"/>
                      <a:pt x="11" y="3"/>
                      <a:pt x="11" y="3"/>
                    </a:cubicBezTo>
                    <a:cubicBezTo>
                      <a:pt x="11" y="4"/>
                      <a:pt x="11" y="4"/>
                      <a:pt x="11" y="4"/>
                    </a:cubicBezTo>
                    <a:cubicBezTo>
                      <a:pt x="11" y="4"/>
                      <a:pt x="11" y="4"/>
                      <a:pt x="11" y="4"/>
                    </a:cubicBezTo>
                    <a:cubicBezTo>
                      <a:pt x="11" y="4"/>
                      <a:pt x="11" y="5"/>
                      <a:pt x="11" y="5"/>
                    </a:cubicBezTo>
                    <a:cubicBezTo>
                      <a:pt x="11" y="5"/>
                      <a:pt x="11" y="3"/>
                      <a:pt x="11" y="4"/>
                    </a:cubicBezTo>
                    <a:cubicBezTo>
                      <a:pt x="11" y="4"/>
                      <a:pt x="11" y="4"/>
                      <a:pt x="11" y="4"/>
                    </a:cubicBezTo>
                    <a:cubicBezTo>
                      <a:pt x="11" y="4"/>
                      <a:pt x="11" y="5"/>
                      <a:pt x="11" y="5"/>
                    </a:cubicBezTo>
                    <a:cubicBezTo>
                      <a:pt x="11" y="5"/>
                      <a:pt x="11" y="5"/>
                      <a:pt x="11" y="5"/>
                    </a:cubicBezTo>
                    <a:cubicBezTo>
                      <a:pt x="11" y="4"/>
                      <a:pt x="11" y="4"/>
                      <a:pt x="11" y="4"/>
                    </a:cubicBezTo>
                    <a:cubicBezTo>
                      <a:pt x="11" y="4"/>
                      <a:pt x="11" y="4"/>
                      <a:pt x="11" y="4"/>
                    </a:cubicBezTo>
                    <a:cubicBezTo>
                      <a:pt x="11" y="4"/>
                      <a:pt x="11" y="3"/>
                      <a:pt x="11" y="4"/>
                    </a:cubicBezTo>
                    <a:cubicBezTo>
                      <a:pt x="11" y="5"/>
                      <a:pt x="11" y="5"/>
                      <a:pt x="11" y="5"/>
                    </a:cubicBezTo>
                    <a:cubicBezTo>
                      <a:pt x="11" y="5"/>
                      <a:pt x="11" y="4"/>
                      <a:pt x="11" y="4"/>
                    </a:cubicBezTo>
                    <a:cubicBezTo>
                      <a:pt x="11" y="4"/>
                      <a:pt x="11" y="4"/>
                      <a:pt x="11" y="4"/>
                    </a:cubicBezTo>
                    <a:cubicBezTo>
                      <a:pt x="11" y="3"/>
                      <a:pt x="11" y="4"/>
                      <a:pt x="11" y="3"/>
                    </a:cubicBezTo>
                    <a:cubicBezTo>
                      <a:pt x="12" y="4"/>
                      <a:pt x="12" y="3"/>
                      <a:pt x="12" y="4"/>
                    </a:cubicBezTo>
                    <a:cubicBezTo>
                      <a:pt x="12" y="4"/>
                      <a:pt x="12" y="3"/>
                      <a:pt x="12" y="4"/>
                    </a:cubicBezTo>
                    <a:cubicBezTo>
                      <a:pt x="12" y="4"/>
                      <a:pt x="12" y="4"/>
                      <a:pt x="12" y="4"/>
                    </a:cubicBezTo>
                    <a:cubicBezTo>
                      <a:pt x="12" y="4"/>
                      <a:pt x="12" y="4"/>
                      <a:pt x="12" y="4"/>
                    </a:cubicBezTo>
                    <a:cubicBezTo>
                      <a:pt x="12" y="4"/>
                      <a:pt x="12" y="5"/>
                      <a:pt x="12" y="5"/>
                    </a:cubicBezTo>
                    <a:cubicBezTo>
                      <a:pt x="12" y="5"/>
                      <a:pt x="12" y="4"/>
                      <a:pt x="12" y="4"/>
                    </a:cubicBezTo>
                    <a:cubicBezTo>
                      <a:pt x="12" y="5"/>
                      <a:pt x="12" y="3"/>
                      <a:pt x="12" y="4"/>
                    </a:cubicBezTo>
                    <a:cubicBezTo>
                      <a:pt x="12" y="4"/>
                      <a:pt x="12" y="5"/>
                      <a:pt x="12" y="5"/>
                    </a:cubicBezTo>
                    <a:cubicBezTo>
                      <a:pt x="13" y="6"/>
                      <a:pt x="13" y="4"/>
                      <a:pt x="13" y="5"/>
                    </a:cubicBezTo>
                    <a:cubicBezTo>
                      <a:pt x="13" y="3"/>
                      <a:pt x="13" y="3"/>
                      <a:pt x="13" y="3"/>
                    </a:cubicBezTo>
                    <a:cubicBezTo>
                      <a:pt x="13" y="4"/>
                      <a:pt x="13" y="3"/>
                      <a:pt x="13" y="4"/>
                    </a:cubicBezTo>
                    <a:cubicBezTo>
                      <a:pt x="13" y="4"/>
                      <a:pt x="13" y="4"/>
                      <a:pt x="13" y="3"/>
                    </a:cubicBezTo>
                    <a:cubicBezTo>
                      <a:pt x="13" y="4"/>
                      <a:pt x="13" y="3"/>
                      <a:pt x="13" y="5"/>
                    </a:cubicBezTo>
                    <a:cubicBezTo>
                      <a:pt x="13" y="4"/>
                      <a:pt x="13" y="4"/>
                      <a:pt x="13" y="4"/>
                    </a:cubicBezTo>
                    <a:cubicBezTo>
                      <a:pt x="13" y="3"/>
                      <a:pt x="13" y="4"/>
                      <a:pt x="13" y="4"/>
                    </a:cubicBezTo>
                    <a:cubicBezTo>
                      <a:pt x="13" y="4"/>
                      <a:pt x="13" y="4"/>
                      <a:pt x="13" y="4"/>
                    </a:cubicBezTo>
                    <a:cubicBezTo>
                      <a:pt x="13" y="4"/>
                      <a:pt x="13" y="4"/>
                      <a:pt x="13" y="5"/>
                    </a:cubicBezTo>
                    <a:cubicBezTo>
                      <a:pt x="14" y="5"/>
                      <a:pt x="13" y="3"/>
                      <a:pt x="14" y="3"/>
                    </a:cubicBezTo>
                    <a:cubicBezTo>
                      <a:pt x="14" y="4"/>
                      <a:pt x="14" y="4"/>
                      <a:pt x="14" y="4"/>
                    </a:cubicBezTo>
                    <a:cubicBezTo>
                      <a:pt x="14" y="3"/>
                      <a:pt x="14" y="3"/>
                      <a:pt x="14" y="3"/>
                    </a:cubicBezTo>
                    <a:cubicBezTo>
                      <a:pt x="14" y="3"/>
                      <a:pt x="14" y="4"/>
                      <a:pt x="14" y="5"/>
                    </a:cubicBezTo>
                    <a:cubicBezTo>
                      <a:pt x="14" y="5"/>
                      <a:pt x="14" y="5"/>
                      <a:pt x="14" y="4"/>
                    </a:cubicBezTo>
                    <a:cubicBezTo>
                      <a:pt x="14" y="5"/>
                      <a:pt x="14" y="5"/>
                      <a:pt x="14" y="5"/>
                    </a:cubicBezTo>
                    <a:cubicBezTo>
                      <a:pt x="14" y="4"/>
                      <a:pt x="14" y="5"/>
                      <a:pt x="14" y="4"/>
                    </a:cubicBezTo>
                    <a:cubicBezTo>
                      <a:pt x="14" y="5"/>
                      <a:pt x="14" y="5"/>
                      <a:pt x="14" y="5"/>
                    </a:cubicBezTo>
                    <a:cubicBezTo>
                      <a:pt x="14" y="5"/>
                      <a:pt x="14" y="5"/>
                      <a:pt x="14" y="5"/>
                    </a:cubicBezTo>
                    <a:cubicBezTo>
                      <a:pt x="14" y="4"/>
                      <a:pt x="14" y="4"/>
                      <a:pt x="14" y="4"/>
                    </a:cubicBezTo>
                    <a:cubicBezTo>
                      <a:pt x="14" y="4"/>
                      <a:pt x="14" y="4"/>
                      <a:pt x="14" y="3"/>
                    </a:cubicBezTo>
                    <a:cubicBezTo>
                      <a:pt x="14" y="4"/>
                      <a:pt x="14" y="4"/>
                      <a:pt x="14" y="4"/>
                    </a:cubicBezTo>
                    <a:cubicBezTo>
                      <a:pt x="14" y="4"/>
                      <a:pt x="14" y="3"/>
                      <a:pt x="14" y="3"/>
                    </a:cubicBezTo>
                    <a:cubicBezTo>
                      <a:pt x="14" y="4"/>
                      <a:pt x="14" y="3"/>
                      <a:pt x="14" y="4"/>
                    </a:cubicBezTo>
                    <a:cubicBezTo>
                      <a:pt x="14" y="4"/>
                      <a:pt x="14" y="3"/>
                      <a:pt x="14" y="4"/>
                    </a:cubicBezTo>
                    <a:cubicBezTo>
                      <a:pt x="14" y="4"/>
                      <a:pt x="14" y="5"/>
                      <a:pt x="14" y="4"/>
                    </a:cubicBezTo>
                    <a:cubicBezTo>
                      <a:pt x="14" y="4"/>
                      <a:pt x="14" y="3"/>
                      <a:pt x="14" y="3"/>
                    </a:cubicBezTo>
                    <a:cubicBezTo>
                      <a:pt x="14" y="4"/>
                      <a:pt x="14" y="4"/>
                      <a:pt x="14" y="4"/>
                    </a:cubicBezTo>
                    <a:cubicBezTo>
                      <a:pt x="15" y="4"/>
                      <a:pt x="15" y="4"/>
                      <a:pt x="15" y="4"/>
                    </a:cubicBezTo>
                    <a:cubicBezTo>
                      <a:pt x="15" y="4"/>
                      <a:pt x="15" y="4"/>
                      <a:pt x="15" y="4"/>
                    </a:cubicBezTo>
                    <a:cubicBezTo>
                      <a:pt x="15" y="4"/>
                      <a:pt x="15" y="4"/>
                      <a:pt x="15" y="4"/>
                    </a:cubicBezTo>
                    <a:cubicBezTo>
                      <a:pt x="15" y="3"/>
                      <a:pt x="15" y="4"/>
                      <a:pt x="15" y="3"/>
                    </a:cubicBezTo>
                    <a:cubicBezTo>
                      <a:pt x="15" y="3"/>
                      <a:pt x="15" y="3"/>
                      <a:pt x="15" y="3"/>
                    </a:cubicBezTo>
                    <a:cubicBezTo>
                      <a:pt x="15" y="4"/>
                      <a:pt x="15" y="4"/>
                      <a:pt x="15" y="4"/>
                    </a:cubicBezTo>
                    <a:cubicBezTo>
                      <a:pt x="15" y="4"/>
                      <a:pt x="15" y="4"/>
                      <a:pt x="15" y="3"/>
                    </a:cubicBezTo>
                    <a:cubicBezTo>
                      <a:pt x="15" y="3"/>
                      <a:pt x="15" y="3"/>
                      <a:pt x="15" y="3"/>
                    </a:cubicBezTo>
                    <a:cubicBezTo>
                      <a:pt x="15" y="3"/>
                      <a:pt x="15" y="3"/>
                      <a:pt x="15" y="3"/>
                    </a:cubicBezTo>
                    <a:cubicBezTo>
                      <a:pt x="15" y="3"/>
                      <a:pt x="15" y="5"/>
                      <a:pt x="15" y="5"/>
                    </a:cubicBezTo>
                    <a:cubicBezTo>
                      <a:pt x="15" y="5"/>
                      <a:pt x="15" y="3"/>
                      <a:pt x="15" y="3"/>
                    </a:cubicBezTo>
                    <a:cubicBezTo>
                      <a:pt x="15" y="3"/>
                      <a:pt x="15" y="2"/>
                      <a:pt x="16" y="3"/>
                    </a:cubicBezTo>
                    <a:cubicBezTo>
                      <a:pt x="16" y="3"/>
                      <a:pt x="16" y="3"/>
                      <a:pt x="16" y="3"/>
                    </a:cubicBezTo>
                    <a:cubicBezTo>
                      <a:pt x="16" y="3"/>
                      <a:pt x="16" y="2"/>
                      <a:pt x="16" y="3"/>
                    </a:cubicBezTo>
                    <a:cubicBezTo>
                      <a:pt x="16" y="3"/>
                      <a:pt x="16" y="4"/>
                      <a:pt x="16" y="4"/>
                    </a:cubicBezTo>
                    <a:cubicBezTo>
                      <a:pt x="16" y="4"/>
                      <a:pt x="16" y="5"/>
                      <a:pt x="16" y="4"/>
                    </a:cubicBezTo>
                    <a:cubicBezTo>
                      <a:pt x="16" y="3"/>
                      <a:pt x="16" y="3"/>
                      <a:pt x="16" y="3"/>
                    </a:cubicBezTo>
                    <a:cubicBezTo>
                      <a:pt x="16" y="2"/>
                      <a:pt x="16" y="2"/>
                      <a:pt x="16" y="3"/>
                    </a:cubicBezTo>
                    <a:cubicBezTo>
                      <a:pt x="16" y="3"/>
                      <a:pt x="16" y="2"/>
                      <a:pt x="16" y="2"/>
                    </a:cubicBezTo>
                    <a:cubicBezTo>
                      <a:pt x="16" y="3"/>
                      <a:pt x="17" y="3"/>
                      <a:pt x="17" y="3"/>
                    </a:cubicBezTo>
                    <a:cubicBezTo>
                      <a:pt x="17" y="2"/>
                      <a:pt x="17" y="2"/>
                      <a:pt x="17" y="2"/>
                    </a:cubicBezTo>
                    <a:cubicBezTo>
                      <a:pt x="17" y="3"/>
                      <a:pt x="17" y="3"/>
                      <a:pt x="17" y="3"/>
                    </a:cubicBezTo>
                    <a:cubicBezTo>
                      <a:pt x="17" y="3"/>
                      <a:pt x="17" y="2"/>
                      <a:pt x="17" y="2"/>
                    </a:cubicBezTo>
                    <a:cubicBezTo>
                      <a:pt x="17" y="3"/>
                      <a:pt x="17" y="3"/>
                      <a:pt x="17" y="3"/>
                    </a:cubicBezTo>
                    <a:cubicBezTo>
                      <a:pt x="17" y="2"/>
                      <a:pt x="17" y="2"/>
                      <a:pt x="17" y="2"/>
                    </a:cubicBezTo>
                    <a:cubicBezTo>
                      <a:pt x="17" y="3"/>
                      <a:pt x="17" y="3"/>
                      <a:pt x="17" y="3"/>
                    </a:cubicBezTo>
                    <a:cubicBezTo>
                      <a:pt x="17" y="3"/>
                      <a:pt x="17" y="2"/>
                      <a:pt x="17" y="2"/>
                    </a:cubicBezTo>
                    <a:cubicBezTo>
                      <a:pt x="17" y="3"/>
                      <a:pt x="17" y="3"/>
                      <a:pt x="17" y="3"/>
                    </a:cubicBezTo>
                    <a:cubicBezTo>
                      <a:pt x="17" y="2"/>
                      <a:pt x="18" y="2"/>
                      <a:pt x="18" y="2"/>
                    </a:cubicBezTo>
                    <a:cubicBezTo>
                      <a:pt x="18" y="2"/>
                      <a:pt x="18" y="2"/>
                      <a:pt x="18" y="2"/>
                    </a:cubicBezTo>
                    <a:cubicBezTo>
                      <a:pt x="18" y="2"/>
                      <a:pt x="18" y="1"/>
                      <a:pt x="18" y="2"/>
                    </a:cubicBezTo>
                    <a:cubicBezTo>
                      <a:pt x="18" y="2"/>
                      <a:pt x="18" y="2"/>
                      <a:pt x="18" y="3"/>
                    </a:cubicBezTo>
                    <a:cubicBezTo>
                      <a:pt x="18" y="3"/>
                      <a:pt x="18" y="2"/>
                      <a:pt x="18" y="2"/>
                    </a:cubicBezTo>
                    <a:cubicBezTo>
                      <a:pt x="18" y="1"/>
                      <a:pt x="18" y="2"/>
                      <a:pt x="18" y="2"/>
                    </a:cubicBezTo>
                    <a:cubicBezTo>
                      <a:pt x="18" y="1"/>
                      <a:pt x="18" y="2"/>
                      <a:pt x="18" y="1"/>
                    </a:cubicBezTo>
                    <a:cubicBezTo>
                      <a:pt x="18" y="2"/>
                      <a:pt x="18" y="2"/>
                      <a:pt x="18" y="3"/>
                    </a:cubicBezTo>
                    <a:cubicBezTo>
                      <a:pt x="18" y="2"/>
                      <a:pt x="18" y="2"/>
                      <a:pt x="18" y="2"/>
                    </a:cubicBezTo>
                    <a:cubicBezTo>
                      <a:pt x="18" y="3"/>
                      <a:pt x="18" y="4"/>
                      <a:pt x="18" y="5"/>
                    </a:cubicBezTo>
                    <a:cubicBezTo>
                      <a:pt x="19" y="5"/>
                      <a:pt x="19" y="5"/>
                      <a:pt x="19" y="5"/>
                    </a:cubicBezTo>
                    <a:cubicBezTo>
                      <a:pt x="19" y="6"/>
                      <a:pt x="18" y="6"/>
                      <a:pt x="19" y="6"/>
                    </a:cubicBezTo>
                    <a:cubicBezTo>
                      <a:pt x="19" y="6"/>
                      <a:pt x="19" y="5"/>
                      <a:pt x="18" y="4"/>
                    </a:cubicBezTo>
                    <a:cubicBezTo>
                      <a:pt x="19" y="4"/>
                      <a:pt x="18" y="2"/>
                      <a:pt x="18" y="2"/>
                    </a:cubicBezTo>
                    <a:cubicBezTo>
                      <a:pt x="19" y="3"/>
                      <a:pt x="18" y="2"/>
                      <a:pt x="18" y="3"/>
                    </a:cubicBezTo>
                    <a:cubicBezTo>
                      <a:pt x="19" y="4"/>
                      <a:pt x="19" y="3"/>
                      <a:pt x="19" y="3"/>
                    </a:cubicBezTo>
                    <a:cubicBezTo>
                      <a:pt x="19" y="3"/>
                      <a:pt x="19" y="2"/>
                      <a:pt x="19" y="2"/>
                    </a:cubicBezTo>
                    <a:cubicBezTo>
                      <a:pt x="19" y="2"/>
                      <a:pt x="19" y="2"/>
                      <a:pt x="19" y="3"/>
                    </a:cubicBezTo>
                    <a:cubicBezTo>
                      <a:pt x="19" y="2"/>
                      <a:pt x="19" y="2"/>
                      <a:pt x="19" y="1"/>
                    </a:cubicBezTo>
                    <a:cubicBezTo>
                      <a:pt x="18" y="0"/>
                      <a:pt x="19" y="2"/>
                      <a:pt x="19" y="1"/>
                    </a:cubicBezTo>
                    <a:cubicBezTo>
                      <a:pt x="19" y="2"/>
                      <a:pt x="19" y="3"/>
                      <a:pt x="19" y="3"/>
                    </a:cubicBezTo>
                    <a:cubicBezTo>
                      <a:pt x="19" y="2"/>
                      <a:pt x="19" y="2"/>
                      <a:pt x="19" y="1"/>
                    </a:cubicBezTo>
                    <a:cubicBezTo>
                      <a:pt x="19" y="1"/>
                      <a:pt x="19" y="2"/>
                      <a:pt x="19" y="2"/>
                    </a:cubicBezTo>
                    <a:cubicBezTo>
                      <a:pt x="19" y="3"/>
                      <a:pt x="19" y="1"/>
                      <a:pt x="19" y="2"/>
                    </a:cubicBezTo>
                    <a:cubicBezTo>
                      <a:pt x="19" y="1"/>
                      <a:pt x="19" y="1"/>
                      <a:pt x="19" y="1"/>
                    </a:cubicBezTo>
                    <a:cubicBezTo>
                      <a:pt x="19" y="2"/>
                      <a:pt x="19" y="2"/>
                      <a:pt x="19" y="2"/>
                    </a:cubicBezTo>
                    <a:cubicBezTo>
                      <a:pt x="19" y="2"/>
                      <a:pt x="19" y="1"/>
                      <a:pt x="19" y="2"/>
                    </a:cubicBezTo>
                    <a:cubicBezTo>
                      <a:pt x="19" y="2"/>
                      <a:pt x="19" y="2"/>
                      <a:pt x="19" y="1"/>
                    </a:cubicBezTo>
                    <a:cubicBezTo>
                      <a:pt x="19" y="1"/>
                      <a:pt x="19" y="2"/>
                      <a:pt x="19" y="1"/>
                    </a:cubicBezTo>
                    <a:cubicBezTo>
                      <a:pt x="19" y="2"/>
                      <a:pt x="19" y="1"/>
                      <a:pt x="19" y="1"/>
                    </a:cubicBezTo>
                    <a:cubicBezTo>
                      <a:pt x="19" y="1"/>
                      <a:pt x="19" y="1"/>
                      <a:pt x="19" y="1"/>
                    </a:cubicBezTo>
                    <a:cubicBezTo>
                      <a:pt x="19" y="1"/>
                      <a:pt x="19" y="1"/>
                      <a:pt x="19" y="0"/>
                    </a:cubicBezTo>
                    <a:cubicBezTo>
                      <a:pt x="19" y="1"/>
                      <a:pt x="19" y="1"/>
                      <a:pt x="19" y="1"/>
                    </a:cubicBezTo>
                    <a:cubicBezTo>
                      <a:pt x="19" y="0"/>
                      <a:pt x="19" y="0"/>
                      <a:pt x="19" y="0"/>
                    </a:cubicBezTo>
                    <a:cubicBezTo>
                      <a:pt x="19" y="0"/>
                      <a:pt x="19" y="2"/>
                      <a:pt x="20" y="1"/>
                    </a:cubicBezTo>
                    <a:cubicBezTo>
                      <a:pt x="20" y="2"/>
                      <a:pt x="20" y="2"/>
                      <a:pt x="20" y="2"/>
                    </a:cubicBezTo>
                    <a:cubicBezTo>
                      <a:pt x="20" y="2"/>
                      <a:pt x="20" y="3"/>
                      <a:pt x="20" y="2"/>
                    </a:cubicBezTo>
                    <a:cubicBezTo>
                      <a:pt x="20" y="0"/>
                      <a:pt x="20" y="0"/>
                      <a:pt x="20" y="0"/>
                    </a:cubicBezTo>
                    <a:cubicBezTo>
                      <a:pt x="20" y="0"/>
                      <a:pt x="20" y="1"/>
                      <a:pt x="20" y="0"/>
                    </a:cubicBezTo>
                    <a:cubicBezTo>
                      <a:pt x="20" y="1"/>
                      <a:pt x="20" y="1"/>
                      <a:pt x="20" y="1"/>
                    </a:cubicBezTo>
                    <a:cubicBezTo>
                      <a:pt x="20" y="1"/>
                      <a:pt x="20" y="2"/>
                      <a:pt x="20" y="2"/>
                    </a:cubicBezTo>
                    <a:cubicBezTo>
                      <a:pt x="20" y="2"/>
                      <a:pt x="20" y="1"/>
                      <a:pt x="20" y="1"/>
                    </a:cubicBezTo>
                    <a:cubicBezTo>
                      <a:pt x="20" y="1"/>
                      <a:pt x="20" y="1"/>
                      <a:pt x="20" y="2"/>
                    </a:cubicBezTo>
                    <a:cubicBezTo>
                      <a:pt x="20" y="1"/>
                      <a:pt x="20" y="1"/>
                      <a:pt x="20" y="1"/>
                    </a:cubicBezTo>
                    <a:cubicBezTo>
                      <a:pt x="20" y="2"/>
                      <a:pt x="20" y="2"/>
                      <a:pt x="20" y="2"/>
                    </a:cubicBezTo>
                    <a:cubicBezTo>
                      <a:pt x="20" y="3"/>
                      <a:pt x="20" y="3"/>
                      <a:pt x="20" y="3"/>
                    </a:cubicBezTo>
                    <a:cubicBezTo>
                      <a:pt x="20" y="3"/>
                      <a:pt x="20" y="3"/>
                      <a:pt x="20" y="3"/>
                    </a:cubicBezTo>
                    <a:cubicBezTo>
                      <a:pt x="20" y="4"/>
                      <a:pt x="20" y="4"/>
                      <a:pt x="20" y="5"/>
                    </a:cubicBezTo>
                    <a:cubicBezTo>
                      <a:pt x="20" y="5"/>
                      <a:pt x="20" y="5"/>
                      <a:pt x="20" y="4"/>
                    </a:cubicBezTo>
                    <a:cubicBezTo>
                      <a:pt x="20" y="3"/>
                      <a:pt x="20" y="2"/>
                      <a:pt x="20" y="1"/>
                    </a:cubicBezTo>
                    <a:cubicBezTo>
                      <a:pt x="20" y="1"/>
                      <a:pt x="21" y="4"/>
                      <a:pt x="20" y="2"/>
                    </a:cubicBezTo>
                    <a:cubicBezTo>
                      <a:pt x="20" y="2"/>
                      <a:pt x="20" y="1"/>
                      <a:pt x="20" y="1"/>
                    </a:cubicBezTo>
                    <a:cubicBezTo>
                      <a:pt x="20" y="1"/>
                      <a:pt x="20" y="0"/>
                      <a:pt x="20" y="0"/>
                    </a:cubicBezTo>
                    <a:cubicBezTo>
                      <a:pt x="20" y="1"/>
                      <a:pt x="21" y="2"/>
                      <a:pt x="21" y="3"/>
                    </a:cubicBezTo>
                    <a:cubicBezTo>
                      <a:pt x="21" y="2"/>
                      <a:pt x="21" y="2"/>
                      <a:pt x="21" y="2"/>
                    </a:cubicBezTo>
                    <a:cubicBezTo>
                      <a:pt x="21" y="3"/>
                      <a:pt x="21" y="4"/>
                      <a:pt x="21" y="4"/>
                    </a:cubicBezTo>
                    <a:cubicBezTo>
                      <a:pt x="21" y="4"/>
                      <a:pt x="21" y="3"/>
                      <a:pt x="21" y="3"/>
                    </a:cubicBezTo>
                    <a:cubicBezTo>
                      <a:pt x="21" y="2"/>
                      <a:pt x="21" y="3"/>
                      <a:pt x="21" y="2"/>
                    </a:cubicBezTo>
                    <a:cubicBezTo>
                      <a:pt x="21" y="2"/>
                      <a:pt x="21" y="3"/>
                      <a:pt x="21" y="2"/>
                    </a:cubicBezTo>
                    <a:cubicBezTo>
                      <a:pt x="21" y="2"/>
                      <a:pt x="21" y="1"/>
                      <a:pt x="21" y="1"/>
                    </a:cubicBezTo>
                    <a:cubicBezTo>
                      <a:pt x="21" y="0"/>
                      <a:pt x="21" y="0"/>
                      <a:pt x="21" y="0"/>
                    </a:cubicBezTo>
                    <a:cubicBezTo>
                      <a:pt x="21" y="1"/>
                      <a:pt x="21" y="1"/>
                      <a:pt x="21" y="1"/>
                    </a:cubicBezTo>
                    <a:cubicBezTo>
                      <a:pt x="21" y="1"/>
                      <a:pt x="21" y="0"/>
                      <a:pt x="21" y="0"/>
                    </a:cubicBezTo>
                    <a:cubicBezTo>
                      <a:pt x="21" y="1"/>
                      <a:pt x="21" y="1"/>
                      <a:pt x="21" y="1"/>
                    </a:cubicBezTo>
                    <a:cubicBezTo>
                      <a:pt x="21" y="2"/>
                      <a:pt x="21" y="1"/>
                      <a:pt x="21" y="2"/>
                    </a:cubicBezTo>
                    <a:cubicBezTo>
                      <a:pt x="21" y="2"/>
                      <a:pt x="21" y="1"/>
                      <a:pt x="21" y="2"/>
                    </a:cubicBezTo>
                    <a:cubicBezTo>
                      <a:pt x="21" y="2"/>
                      <a:pt x="21" y="2"/>
                      <a:pt x="21" y="2"/>
                    </a:cubicBezTo>
                    <a:cubicBezTo>
                      <a:pt x="21" y="2"/>
                      <a:pt x="21" y="4"/>
                      <a:pt x="21" y="3"/>
                    </a:cubicBezTo>
                    <a:cubicBezTo>
                      <a:pt x="21" y="2"/>
                      <a:pt x="21" y="2"/>
                      <a:pt x="21" y="2"/>
                    </a:cubicBezTo>
                    <a:cubicBezTo>
                      <a:pt x="21" y="1"/>
                      <a:pt x="21" y="1"/>
                      <a:pt x="21" y="1"/>
                    </a:cubicBezTo>
                    <a:cubicBezTo>
                      <a:pt x="21" y="2"/>
                      <a:pt x="21" y="1"/>
                      <a:pt x="21" y="2"/>
                    </a:cubicBezTo>
                    <a:cubicBezTo>
                      <a:pt x="21" y="1"/>
                      <a:pt x="21" y="1"/>
                      <a:pt x="21" y="2"/>
                    </a:cubicBezTo>
                    <a:cubicBezTo>
                      <a:pt x="21" y="4"/>
                      <a:pt x="21" y="2"/>
                      <a:pt x="21" y="3"/>
                    </a:cubicBezTo>
                    <a:cubicBezTo>
                      <a:pt x="21" y="3"/>
                      <a:pt x="21" y="5"/>
                      <a:pt x="21" y="5"/>
                    </a:cubicBezTo>
                    <a:cubicBezTo>
                      <a:pt x="21" y="5"/>
                      <a:pt x="21" y="5"/>
                      <a:pt x="21" y="5"/>
                    </a:cubicBezTo>
                    <a:cubicBezTo>
                      <a:pt x="21" y="4"/>
                      <a:pt x="21" y="4"/>
                      <a:pt x="21" y="4"/>
                    </a:cubicBezTo>
                    <a:cubicBezTo>
                      <a:pt x="21" y="4"/>
                      <a:pt x="21" y="3"/>
                      <a:pt x="21" y="3"/>
                    </a:cubicBezTo>
                    <a:cubicBezTo>
                      <a:pt x="22" y="3"/>
                      <a:pt x="22" y="4"/>
                      <a:pt x="22" y="4"/>
                    </a:cubicBezTo>
                    <a:cubicBezTo>
                      <a:pt x="22" y="4"/>
                      <a:pt x="22" y="4"/>
                      <a:pt x="22" y="4"/>
                    </a:cubicBezTo>
                    <a:cubicBezTo>
                      <a:pt x="22" y="3"/>
                      <a:pt x="22" y="4"/>
                      <a:pt x="22" y="3"/>
                    </a:cubicBezTo>
                    <a:cubicBezTo>
                      <a:pt x="22" y="2"/>
                      <a:pt x="22" y="2"/>
                      <a:pt x="22" y="1"/>
                    </a:cubicBezTo>
                    <a:cubicBezTo>
                      <a:pt x="22" y="1"/>
                      <a:pt x="22" y="2"/>
                      <a:pt x="22" y="2"/>
                    </a:cubicBezTo>
                    <a:cubicBezTo>
                      <a:pt x="22" y="1"/>
                      <a:pt x="22" y="3"/>
                      <a:pt x="22" y="2"/>
                    </a:cubicBezTo>
                    <a:cubicBezTo>
                      <a:pt x="22" y="2"/>
                      <a:pt x="22" y="3"/>
                      <a:pt x="22" y="4"/>
                    </a:cubicBezTo>
                    <a:cubicBezTo>
                      <a:pt x="22" y="4"/>
                      <a:pt x="22" y="5"/>
                      <a:pt x="22" y="5"/>
                    </a:cubicBezTo>
                    <a:cubicBezTo>
                      <a:pt x="22" y="4"/>
                      <a:pt x="22" y="4"/>
                      <a:pt x="22" y="4"/>
                    </a:cubicBezTo>
                    <a:cubicBezTo>
                      <a:pt x="23" y="4"/>
                      <a:pt x="23" y="4"/>
                      <a:pt x="23" y="4"/>
                    </a:cubicBezTo>
                    <a:cubicBezTo>
                      <a:pt x="23" y="4"/>
                      <a:pt x="23" y="5"/>
                      <a:pt x="23" y="5"/>
                    </a:cubicBezTo>
                    <a:cubicBezTo>
                      <a:pt x="23" y="5"/>
                      <a:pt x="23" y="4"/>
                      <a:pt x="23" y="5"/>
                    </a:cubicBezTo>
                    <a:cubicBezTo>
                      <a:pt x="23" y="5"/>
                      <a:pt x="23" y="5"/>
                      <a:pt x="23" y="5"/>
                    </a:cubicBezTo>
                    <a:cubicBezTo>
                      <a:pt x="23" y="5"/>
                      <a:pt x="23" y="5"/>
                      <a:pt x="23" y="4"/>
                    </a:cubicBezTo>
                    <a:cubicBezTo>
                      <a:pt x="23" y="5"/>
                      <a:pt x="23" y="5"/>
                      <a:pt x="23" y="5"/>
                    </a:cubicBezTo>
                    <a:cubicBezTo>
                      <a:pt x="23" y="5"/>
                      <a:pt x="23" y="5"/>
                      <a:pt x="23" y="5"/>
                    </a:cubicBezTo>
                    <a:cubicBezTo>
                      <a:pt x="23" y="5"/>
                      <a:pt x="23" y="6"/>
                      <a:pt x="23" y="6"/>
                    </a:cubicBezTo>
                    <a:cubicBezTo>
                      <a:pt x="23" y="7"/>
                      <a:pt x="23" y="6"/>
                      <a:pt x="23" y="6"/>
                    </a:cubicBezTo>
                    <a:cubicBezTo>
                      <a:pt x="23" y="5"/>
                      <a:pt x="23" y="5"/>
                      <a:pt x="23" y="5"/>
                    </a:cubicBezTo>
                    <a:cubicBezTo>
                      <a:pt x="23" y="4"/>
                      <a:pt x="24" y="5"/>
                      <a:pt x="24" y="5"/>
                    </a:cubicBezTo>
                    <a:cubicBezTo>
                      <a:pt x="24" y="5"/>
                      <a:pt x="24" y="5"/>
                      <a:pt x="24" y="5"/>
                    </a:cubicBezTo>
                    <a:cubicBezTo>
                      <a:pt x="24" y="5"/>
                      <a:pt x="24" y="5"/>
                      <a:pt x="24" y="5"/>
                    </a:cubicBezTo>
                    <a:cubicBezTo>
                      <a:pt x="24" y="6"/>
                      <a:pt x="24" y="6"/>
                      <a:pt x="24" y="6"/>
                    </a:cubicBezTo>
                    <a:cubicBezTo>
                      <a:pt x="24" y="7"/>
                      <a:pt x="24" y="7"/>
                      <a:pt x="24" y="7"/>
                    </a:cubicBezTo>
                    <a:cubicBezTo>
                      <a:pt x="24" y="7"/>
                      <a:pt x="24" y="6"/>
                      <a:pt x="24" y="6"/>
                    </a:cubicBezTo>
                    <a:cubicBezTo>
                      <a:pt x="24" y="5"/>
                      <a:pt x="24" y="5"/>
                      <a:pt x="24" y="6"/>
                    </a:cubicBezTo>
                    <a:cubicBezTo>
                      <a:pt x="24" y="6"/>
                      <a:pt x="24" y="6"/>
                      <a:pt x="24" y="6"/>
                    </a:cubicBezTo>
                    <a:cubicBezTo>
                      <a:pt x="24" y="7"/>
                      <a:pt x="24" y="7"/>
                      <a:pt x="24" y="7"/>
                    </a:cubicBezTo>
                    <a:cubicBezTo>
                      <a:pt x="24" y="7"/>
                      <a:pt x="24" y="7"/>
                      <a:pt x="24" y="7"/>
                    </a:cubicBezTo>
                    <a:cubicBezTo>
                      <a:pt x="24" y="8"/>
                      <a:pt x="24" y="8"/>
                      <a:pt x="24" y="8"/>
                    </a:cubicBezTo>
                    <a:cubicBezTo>
                      <a:pt x="24" y="7"/>
                      <a:pt x="24" y="7"/>
                      <a:pt x="24" y="7"/>
                    </a:cubicBezTo>
                    <a:cubicBezTo>
                      <a:pt x="24" y="8"/>
                      <a:pt x="24" y="8"/>
                      <a:pt x="24" y="8"/>
                    </a:cubicBezTo>
                    <a:cubicBezTo>
                      <a:pt x="23" y="7"/>
                      <a:pt x="23" y="8"/>
                      <a:pt x="23" y="8"/>
                    </a:cubicBezTo>
                    <a:cubicBezTo>
                      <a:pt x="23" y="7"/>
                      <a:pt x="23" y="7"/>
                      <a:pt x="23" y="6"/>
                    </a:cubicBezTo>
                    <a:cubicBezTo>
                      <a:pt x="23" y="6"/>
                      <a:pt x="23" y="6"/>
                      <a:pt x="23" y="6"/>
                    </a:cubicBezTo>
                    <a:cubicBezTo>
                      <a:pt x="23" y="6"/>
                      <a:pt x="23" y="7"/>
                      <a:pt x="23" y="8"/>
                    </a:cubicBezTo>
                    <a:cubicBezTo>
                      <a:pt x="23" y="7"/>
                      <a:pt x="23" y="7"/>
                      <a:pt x="23" y="7"/>
                    </a:cubicBezTo>
                    <a:cubicBezTo>
                      <a:pt x="23" y="8"/>
                      <a:pt x="23" y="8"/>
                      <a:pt x="23" y="8"/>
                    </a:cubicBezTo>
                    <a:cubicBezTo>
                      <a:pt x="23" y="8"/>
                      <a:pt x="23" y="8"/>
                      <a:pt x="23" y="8"/>
                    </a:cubicBezTo>
                    <a:cubicBezTo>
                      <a:pt x="23" y="7"/>
                      <a:pt x="23" y="7"/>
                      <a:pt x="23" y="7"/>
                    </a:cubicBezTo>
                    <a:cubicBezTo>
                      <a:pt x="23" y="9"/>
                      <a:pt x="22" y="8"/>
                      <a:pt x="22" y="8"/>
                    </a:cubicBezTo>
                    <a:cubicBezTo>
                      <a:pt x="22" y="8"/>
                      <a:pt x="22" y="9"/>
                      <a:pt x="22" y="8"/>
                    </a:cubicBezTo>
                    <a:cubicBezTo>
                      <a:pt x="22" y="8"/>
                      <a:pt x="21" y="9"/>
                      <a:pt x="21" y="9"/>
                    </a:cubicBezTo>
                    <a:cubicBezTo>
                      <a:pt x="21" y="8"/>
                      <a:pt x="21" y="8"/>
                      <a:pt x="21" y="8"/>
                    </a:cubicBezTo>
                    <a:cubicBezTo>
                      <a:pt x="21" y="8"/>
                      <a:pt x="21" y="7"/>
                      <a:pt x="21" y="7"/>
                    </a:cubicBezTo>
                    <a:cubicBezTo>
                      <a:pt x="21" y="8"/>
                      <a:pt x="21" y="8"/>
                      <a:pt x="21" y="9"/>
                    </a:cubicBezTo>
                    <a:cubicBezTo>
                      <a:pt x="21" y="8"/>
                      <a:pt x="21" y="9"/>
                      <a:pt x="21" y="10"/>
                    </a:cubicBezTo>
                    <a:cubicBezTo>
                      <a:pt x="21" y="9"/>
                      <a:pt x="21" y="9"/>
                      <a:pt x="21" y="9"/>
                    </a:cubicBezTo>
                    <a:cubicBezTo>
                      <a:pt x="21" y="10"/>
                      <a:pt x="20" y="9"/>
                      <a:pt x="20" y="9"/>
                    </a:cubicBezTo>
                    <a:cubicBezTo>
                      <a:pt x="20" y="9"/>
                      <a:pt x="20" y="8"/>
                      <a:pt x="20" y="8"/>
                    </a:cubicBezTo>
                    <a:cubicBezTo>
                      <a:pt x="20" y="9"/>
                      <a:pt x="20" y="9"/>
                      <a:pt x="20" y="10"/>
                    </a:cubicBezTo>
                    <a:cubicBezTo>
                      <a:pt x="20" y="10"/>
                      <a:pt x="20" y="10"/>
                      <a:pt x="20" y="9"/>
                    </a:cubicBezTo>
                    <a:cubicBezTo>
                      <a:pt x="20" y="11"/>
                      <a:pt x="19" y="10"/>
                      <a:pt x="19" y="11"/>
                    </a:cubicBezTo>
                    <a:cubicBezTo>
                      <a:pt x="19" y="10"/>
                      <a:pt x="19" y="10"/>
                      <a:pt x="19" y="10"/>
                    </a:cubicBezTo>
                    <a:cubicBezTo>
                      <a:pt x="19" y="11"/>
                      <a:pt x="18" y="10"/>
                      <a:pt x="18" y="11"/>
                    </a:cubicBezTo>
                    <a:cubicBezTo>
                      <a:pt x="18" y="10"/>
                      <a:pt x="18" y="10"/>
                      <a:pt x="18" y="10"/>
                    </a:cubicBezTo>
                    <a:cubicBezTo>
                      <a:pt x="18" y="9"/>
                      <a:pt x="18" y="10"/>
                      <a:pt x="18" y="11"/>
                    </a:cubicBezTo>
                    <a:cubicBezTo>
                      <a:pt x="18" y="11"/>
                      <a:pt x="18" y="11"/>
                      <a:pt x="17" y="11"/>
                    </a:cubicBezTo>
                    <a:cubicBezTo>
                      <a:pt x="17" y="10"/>
                      <a:pt x="17" y="11"/>
                      <a:pt x="17" y="11"/>
                    </a:cubicBezTo>
                    <a:cubicBezTo>
                      <a:pt x="17" y="11"/>
                      <a:pt x="17" y="11"/>
                      <a:pt x="17" y="11"/>
                    </a:cubicBezTo>
                    <a:cubicBezTo>
                      <a:pt x="17" y="11"/>
                      <a:pt x="17" y="11"/>
                      <a:pt x="17" y="11"/>
                    </a:cubicBezTo>
                    <a:cubicBezTo>
                      <a:pt x="17" y="11"/>
                      <a:pt x="17" y="10"/>
                      <a:pt x="17" y="10"/>
                    </a:cubicBezTo>
                    <a:cubicBezTo>
                      <a:pt x="17" y="11"/>
                      <a:pt x="17" y="10"/>
                      <a:pt x="17" y="11"/>
                    </a:cubicBezTo>
                    <a:cubicBezTo>
                      <a:pt x="17" y="11"/>
                      <a:pt x="17" y="12"/>
                      <a:pt x="16" y="11"/>
                    </a:cubicBezTo>
                    <a:cubicBezTo>
                      <a:pt x="16" y="11"/>
                      <a:pt x="16" y="12"/>
                      <a:pt x="16" y="12"/>
                    </a:cubicBezTo>
                    <a:cubicBezTo>
                      <a:pt x="16" y="12"/>
                      <a:pt x="16" y="11"/>
                      <a:pt x="16" y="12"/>
                    </a:cubicBezTo>
                    <a:cubicBezTo>
                      <a:pt x="16" y="12"/>
                      <a:pt x="16" y="11"/>
                      <a:pt x="16" y="11"/>
                    </a:cubicBezTo>
                    <a:cubicBezTo>
                      <a:pt x="16" y="11"/>
                      <a:pt x="16" y="12"/>
                      <a:pt x="16" y="12"/>
                    </a:cubicBezTo>
                    <a:cubicBezTo>
                      <a:pt x="16" y="13"/>
                      <a:pt x="15" y="11"/>
                      <a:pt x="15" y="11"/>
                    </a:cubicBezTo>
                    <a:cubicBezTo>
                      <a:pt x="15" y="12"/>
                      <a:pt x="14" y="12"/>
                      <a:pt x="14" y="12"/>
                    </a:cubicBezTo>
                    <a:cubicBezTo>
                      <a:pt x="14" y="12"/>
                      <a:pt x="14" y="12"/>
                      <a:pt x="14" y="12"/>
                    </a:cubicBezTo>
                    <a:cubicBezTo>
                      <a:pt x="14" y="13"/>
                      <a:pt x="14" y="11"/>
                      <a:pt x="14" y="12"/>
                    </a:cubicBezTo>
                    <a:cubicBezTo>
                      <a:pt x="14" y="12"/>
                      <a:pt x="13" y="12"/>
                      <a:pt x="13" y="12"/>
                    </a:cubicBezTo>
                    <a:cubicBezTo>
                      <a:pt x="13" y="12"/>
                      <a:pt x="13" y="11"/>
                      <a:pt x="13" y="12"/>
                    </a:cubicBezTo>
                    <a:cubicBezTo>
                      <a:pt x="13" y="12"/>
                      <a:pt x="13" y="12"/>
                      <a:pt x="13" y="12"/>
                    </a:cubicBezTo>
                    <a:cubicBezTo>
                      <a:pt x="13" y="11"/>
                      <a:pt x="13" y="12"/>
                      <a:pt x="13" y="11"/>
                    </a:cubicBezTo>
                    <a:cubicBezTo>
                      <a:pt x="13" y="11"/>
                      <a:pt x="13" y="11"/>
                      <a:pt x="13" y="11"/>
                    </a:cubicBezTo>
                    <a:cubicBezTo>
                      <a:pt x="12" y="10"/>
                      <a:pt x="13" y="12"/>
                      <a:pt x="12" y="11"/>
                    </a:cubicBezTo>
                    <a:cubicBezTo>
                      <a:pt x="12" y="11"/>
                      <a:pt x="12" y="11"/>
                      <a:pt x="12" y="11"/>
                    </a:cubicBezTo>
                    <a:cubicBezTo>
                      <a:pt x="12" y="11"/>
                      <a:pt x="12" y="12"/>
                      <a:pt x="12" y="12"/>
                    </a:cubicBezTo>
                    <a:cubicBezTo>
                      <a:pt x="11" y="11"/>
                      <a:pt x="11" y="10"/>
                      <a:pt x="11" y="11"/>
                    </a:cubicBezTo>
                    <a:cubicBezTo>
                      <a:pt x="11" y="11"/>
                      <a:pt x="11" y="11"/>
                      <a:pt x="11" y="11"/>
                    </a:cubicBezTo>
                    <a:cubicBezTo>
                      <a:pt x="11" y="11"/>
                      <a:pt x="11" y="10"/>
                      <a:pt x="11" y="10"/>
                    </a:cubicBezTo>
                    <a:cubicBezTo>
                      <a:pt x="11" y="11"/>
                      <a:pt x="11" y="11"/>
                      <a:pt x="11" y="11"/>
                    </a:cubicBezTo>
                    <a:cubicBezTo>
                      <a:pt x="11" y="11"/>
                      <a:pt x="11" y="10"/>
                      <a:pt x="11" y="11"/>
                    </a:cubicBezTo>
                    <a:cubicBezTo>
                      <a:pt x="11" y="10"/>
                      <a:pt x="11" y="10"/>
                      <a:pt x="11" y="10"/>
                    </a:cubicBezTo>
                    <a:cubicBezTo>
                      <a:pt x="11" y="11"/>
                      <a:pt x="10" y="11"/>
                      <a:pt x="10" y="12"/>
                    </a:cubicBezTo>
                    <a:cubicBezTo>
                      <a:pt x="10" y="13"/>
                      <a:pt x="9" y="13"/>
                      <a:pt x="8" y="14"/>
                    </a:cubicBezTo>
                    <a:cubicBezTo>
                      <a:pt x="7" y="14"/>
                      <a:pt x="7" y="14"/>
                      <a:pt x="6" y="14"/>
                    </a:cubicBezTo>
                    <a:cubicBezTo>
                      <a:pt x="6" y="12"/>
                      <a:pt x="6" y="12"/>
                      <a:pt x="5" y="13"/>
                    </a:cubicBezTo>
                    <a:cubicBezTo>
                      <a:pt x="5" y="13"/>
                      <a:pt x="5" y="13"/>
                      <a:pt x="5" y="12"/>
                    </a:cubicBezTo>
                    <a:cubicBezTo>
                      <a:pt x="6" y="13"/>
                      <a:pt x="5" y="13"/>
                      <a:pt x="5" y="14"/>
                    </a:cubicBezTo>
                    <a:cubicBezTo>
                      <a:pt x="5" y="13"/>
                      <a:pt x="5" y="14"/>
                      <a:pt x="5" y="14"/>
                    </a:cubicBezTo>
                    <a:cubicBezTo>
                      <a:pt x="5" y="14"/>
                      <a:pt x="5" y="13"/>
                      <a:pt x="5" y="13"/>
                    </a:cubicBezTo>
                    <a:cubicBezTo>
                      <a:pt x="5" y="13"/>
                      <a:pt x="5" y="13"/>
                      <a:pt x="5" y="13"/>
                    </a:cubicBezTo>
                    <a:cubicBezTo>
                      <a:pt x="4" y="13"/>
                      <a:pt x="4" y="13"/>
                      <a:pt x="4" y="13"/>
                    </a:cubicBezTo>
                    <a:cubicBezTo>
                      <a:pt x="4" y="13"/>
                      <a:pt x="4" y="14"/>
                      <a:pt x="5" y="14"/>
                    </a:cubicBezTo>
                    <a:cubicBezTo>
                      <a:pt x="4" y="15"/>
                      <a:pt x="3" y="13"/>
                      <a:pt x="2" y="13"/>
                    </a:cubicBezTo>
                    <a:cubicBezTo>
                      <a:pt x="2" y="13"/>
                      <a:pt x="2" y="13"/>
                      <a:pt x="2" y="14"/>
                    </a:cubicBezTo>
                    <a:cubicBezTo>
                      <a:pt x="1" y="12"/>
                      <a:pt x="0" y="11"/>
                      <a:pt x="0" y="12"/>
                    </a:cubicBezTo>
                    <a:cubicBezTo>
                      <a:pt x="0" y="12"/>
                      <a:pt x="0" y="10"/>
                      <a:pt x="0" y="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4" name="Freeform 105"/>
              <p:cNvSpPr>
                <a:spLocks/>
              </p:cNvSpPr>
              <p:nvPr/>
            </p:nvSpPr>
            <p:spPr bwMode="auto">
              <a:xfrm>
                <a:off x="3530" y="2239"/>
                <a:ext cx="0" cy="5"/>
              </a:xfrm>
              <a:custGeom>
                <a:avLst/>
                <a:gdLst>
                  <a:gd name="T0" fmla="*/ 5 h 2"/>
                  <a:gd name="T1" fmla="*/ 0 h 2"/>
                  <a:gd name="T2" fmla="*/ 5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5" name="Freeform 106"/>
              <p:cNvSpPr>
                <a:spLocks/>
              </p:cNvSpPr>
              <p:nvPr/>
            </p:nvSpPr>
            <p:spPr bwMode="auto">
              <a:xfrm>
                <a:off x="3525" y="2230"/>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6" name="Freeform 107"/>
              <p:cNvSpPr>
                <a:spLocks/>
              </p:cNvSpPr>
              <p:nvPr/>
            </p:nvSpPr>
            <p:spPr bwMode="auto">
              <a:xfrm>
                <a:off x="3525" y="2230"/>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7" name="Freeform 108"/>
              <p:cNvSpPr>
                <a:spLocks/>
              </p:cNvSpPr>
              <p:nvPr/>
            </p:nvSpPr>
            <p:spPr bwMode="auto">
              <a:xfrm>
                <a:off x="3523" y="2225"/>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8" name="Freeform 109"/>
              <p:cNvSpPr>
                <a:spLocks/>
              </p:cNvSpPr>
              <p:nvPr/>
            </p:nvSpPr>
            <p:spPr bwMode="auto">
              <a:xfrm>
                <a:off x="3523" y="2228"/>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9" name="Freeform 110"/>
              <p:cNvSpPr>
                <a:spLocks/>
              </p:cNvSpPr>
              <p:nvPr/>
            </p:nvSpPr>
            <p:spPr bwMode="auto">
              <a:xfrm>
                <a:off x="3520" y="2225"/>
                <a:ext cx="0" cy="3"/>
              </a:xfrm>
              <a:custGeom>
                <a:avLst/>
                <a:gdLst>
                  <a:gd name="T0" fmla="*/ 3 h 1"/>
                  <a:gd name="T1" fmla="*/ 3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0" name="Freeform 111"/>
              <p:cNvSpPr>
                <a:spLocks/>
              </p:cNvSpPr>
              <p:nvPr/>
            </p:nvSpPr>
            <p:spPr bwMode="auto">
              <a:xfrm>
                <a:off x="3520" y="222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1" name="Rectangle 112"/>
              <p:cNvSpPr>
                <a:spLocks noChangeArrowheads="1"/>
              </p:cNvSpPr>
              <p:nvPr/>
            </p:nvSpPr>
            <p:spPr bwMode="auto">
              <a:xfrm>
                <a:off x="3504" y="2235"/>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92" name="Freeform 113"/>
              <p:cNvSpPr>
                <a:spLocks/>
              </p:cNvSpPr>
              <p:nvPr/>
            </p:nvSpPr>
            <p:spPr bwMode="auto">
              <a:xfrm>
                <a:off x="3494" y="223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3" name="Freeform 114"/>
              <p:cNvSpPr>
                <a:spLocks/>
              </p:cNvSpPr>
              <p:nvPr/>
            </p:nvSpPr>
            <p:spPr bwMode="auto">
              <a:xfrm>
                <a:off x="3492" y="2239"/>
                <a:ext cx="0" cy="3"/>
              </a:xfrm>
              <a:custGeom>
                <a:avLst/>
                <a:gdLst>
                  <a:gd name="T0" fmla="*/ 0 h 3"/>
                  <a:gd name="T1" fmla="*/ 0 h 3"/>
                  <a:gd name="T2" fmla="*/ 3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4" name="Freeform 115"/>
              <p:cNvSpPr>
                <a:spLocks/>
              </p:cNvSpPr>
              <p:nvPr/>
            </p:nvSpPr>
            <p:spPr bwMode="auto">
              <a:xfrm>
                <a:off x="3534" y="2308"/>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5" name="Freeform 116"/>
              <p:cNvSpPr>
                <a:spLocks/>
              </p:cNvSpPr>
              <p:nvPr/>
            </p:nvSpPr>
            <p:spPr bwMode="auto">
              <a:xfrm>
                <a:off x="3466" y="2289"/>
                <a:ext cx="68" cy="33"/>
              </a:xfrm>
              <a:custGeom>
                <a:avLst/>
                <a:gdLst>
                  <a:gd name="T0" fmla="*/ 7 w 29"/>
                  <a:gd name="T1" fmla="*/ 19 h 14"/>
                  <a:gd name="T2" fmla="*/ 9 w 29"/>
                  <a:gd name="T3" fmla="*/ 17 h 14"/>
                  <a:gd name="T4" fmla="*/ 14 w 29"/>
                  <a:gd name="T5" fmla="*/ 12 h 14"/>
                  <a:gd name="T6" fmla="*/ 14 w 29"/>
                  <a:gd name="T7" fmla="*/ 12 h 14"/>
                  <a:gd name="T8" fmla="*/ 19 w 29"/>
                  <a:gd name="T9" fmla="*/ 14 h 14"/>
                  <a:gd name="T10" fmla="*/ 21 w 29"/>
                  <a:gd name="T11" fmla="*/ 14 h 14"/>
                  <a:gd name="T12" fmla="*/ 23 w 29"/>
                  <a:gd name="T13" fmla="*/ 12 h 14"/>
                  <a:gd name="T14" fmla="*/ 26 w 29"/>
                  <a:gd name="T15" fmla="*/ 14 h 14"/>
                  <a:gd name="T16" fmla="*/ 26 w 29"/>
                  <a:gd name="T17" fmla="*/ 14 h 14"/>
                  <a:gd name="T18" fmla="*/ 28 w 29"/>
                  <a:gd name="T19" fmla="*/ 12 h 14"/>
                  <a:gd name="T20" fmla="*/ 30 w 29"/>
                  <a:gd name="T21" fmla="*/ 9 h 14"/>
                  <a:gd name="T22" fmla="*/ 30 w 29"/>
                  <a:gd name="T23" fmla="*/ 9 h 14"/>
                  <a:gd name="T24" fmla="*/ 33 w 29"/>
                  <a:gd name="T25" fmla="*/ 7 h 14"/>
                  <a:gd name="T26" fmla="*/ 35 w 29"/>
                  <a:gd name="T27" fmla="*/ 9 h 14"/>
                  <a:gd name="T28" fmla="*/ 35 w 29"/>
                  <a:gd name="T29" fmla="*/ 9 h 14"/>
                  <a:gd name="T30" fmla="*/ 40 w 29"/>
                  <a:gd name="T31" fmla="*/ 9 h 14"/>
                  <a:gd name="T32" fmla="*/ 40 w 29"/>
                  <a:gd name="T33" fmla="*/ 9 h 14"/>
                  <a:gd name="T34" fmla="*/ 40 w 29"/>
                  <a:gd name="T35" fmla="*/ 12 h 14"/>
                  <a:gd name="T36" fmla="*/ 42 w 29"/>
                  <a:gd name="T37" fmla="*/ 9 h 14"/>
                  <a:gd name="T38" fmla="*/ 42 w 29"/>
                  <a:gd name="T39" fmla="*/ 9 h 14"/>
                  <a:gd name="T40" fmla="*/ 42 w 29"/>
                  <a:gd name="T41" fmla="*/ 7 h 14"/>
                  <a:gd name="T42" fmla="*/ 47 w 29"/>
                  <a:gd name="T43" fmla="*/ 7 h 14"/>
                  <a:gd name="T44" fmla="*/ 47 w 29"/>
                  <a:gd name="T45" fmla="*/ 7 h 14"/>
                  <a:gd name="T46" fmla="*/ 49 w 29"/>
                  <a:gd name="T47" fmla="*/ 7 h 14"/>
                  <a:gd name="T48" fmla="*/ 52 w 29"/>
                  <a:gd name="T49" fmla="*/ 7 h 14"/>
                  <a:gd name="T50" fmla="*/ 52 w 29"/>
                  <a:gd name="T51" fmla="*/ 14 h 14"/>
                  <a:gd name="T52" fmla="*/ 54 w 29"/>
                  <a:gd name="T53" fmla="*/ 7 h 14"/>
                  <a:gd name="T54" fmla="*/ 54 w 29"/>
                  <a:gd name="T55" fmla="*/ 2 h 14"/>
                  <a:gd name="T56" fmla="*/ 56 w 29"/>
                  <a:gd name="T57" fmla="*/ 5 h 14"/>
                  <a:gd name="T58" fmla="*/ 56 w 29"/>
                  <a:gd name="T59" fmla="*/ 2 h 14"/>
                  <a:gd name="T60" fmla="*/ 56 w 29"/>
                  <a:gd name="T61" fmla="*/ 5 h 14"/>
                  <a:gd name="T62" fmla="*/ 59 w 29"/>
                  <a:gd name="T63" fmla="*/ 9 h 14"/>
                  <a:gd name="T64" fmla="*/ 59 w 29"/>
                  <a:gd name="T65" fmla="*/ 5 h 14"/>
                  <a:gd name="T66" fmla="*/ 59 w 29"/>
                  <a:gd name="T67" fmla="*/ 7 h 14"/>
                  <a:gd name="T68" fmla="*/ 61 w 29"/>
                  <a:gd name="T69" fmla="*/ 5 h 14"/>
                  <a:gd name="T70" fmla="*/ 61 w 29"/>
                  <a:gd name="T71" fmla="*/ 5 h 14"/>
                  <a:gd name="T72" fmla="*/ 61 w 29"/>
                  <a:gd name="T73" fmla="*/ 9 h 14"/>
                  <a:gd name="T74" fmla="*/ 63 w 29"/>
                  <a:gd name="T75" fmla="*/ 7 h 14"/>
                  <a:gd name="T76" fmla="*/ 66 w 29"/>
                  <a:gd name="T77" fmla="*/ 14 h 14"/>
                  <a:gd name="T78" fmla="*/ 66 w 29"/>
                  <a:gd name="T79" fmla="*/ 17 h 14"/>
                  <a:gd name="T80" fmla="*/ 68 w 29"/>
                  <a:gd name="T81" fmla="*/ 17 h 14"/>
                  <a:gd name="T82" fmla="*/ 66 w 29"/>
                  <a:gd name="T83" fmla="*/ 19 h 14"/>
                  <a:gd name="T84" fmla="*/ 66 w 29"/>
                  <a:gd name="T85" fmla="*/ 17 h 14"/>
                  <a:gd name="T86" fmla="*/ 61 w 29"/>
                  <a:gd name="T87" fmla="*/ 21 h 14"/>
                  <a:gd name="T88" fmla="*/ 56 w 29"/>
                  <a:gd name="T89" fmla="*/ 24 h 14"/>
                  <a:gd name="T90" fmla="*/ 52 w 29"/>
                  <a:gd name="T91" fmla="*/ 26 h 14"/>
                  <a:gd name="T92" fmla="*/ 47 w 29"/>
                  <a:gd name="T93" fmla="*/ 28 h 14"/>
                  <a:gd name="T94" fmla="*/ 45 w 29"/>
                  <a:gd name="T95" fmla="*/ 28 h 14"/>
                  <a:gd name="T96" fmla="*/ 38 w 29"/>
                  <a:gd name="T97" fmla="*/ 28 h 14"/>
                  <a:gd name="T98" fmla="*/ 35 w 29"/>
                  <a:gd name="T99" fmla="*/ 26 h 14"/>
                  <a:gd name="T100" fmla="*/ 30 w 29"/>
                  <a:gd name="T101" fmla="*/ 24 h 14"/>
                  <a:gd name="T102" fmla="*/ 16 w 29"/>
                  <a:gd name="T103" fmla="*/ 31 h 14"/>
                  <a:gd name="T104" fmla="*/ 12 w 29"/>
                  <a:gd name="T105" fmla="*/ 28 h 14"/>
                  <a:gd name="T106" fmla="*/ 0 w 29"/>
                  <a:gd name="T107" fmla="*/ 19 h 1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 h="14">
                    <a:moveTo>
                      <a:pt x="0" y="8"/>
                    </a:moveTo>
                    <a:cubicBezTo>
                      <a:pt x="1" y="5"/>
                      <a:pt x="1" y="8"/>
                      <a:pt x="2" y="6"/>
                    </a:cubicBezTo>
                    <a:cubicBezTo>
                      <a:pt x="2" y="6"/>
                      <a:pt x="2" y="8"/>
                      <a:pt x="2" y="7"/>
                    </a:cubicBezTo>
                    <a:cubicBezTo>
                      <a:pt x="2" y="6"/>
                      <a:pt x="3" y="7"/>
                      <a:pt x="3" y="8"/>
                    </a:cubicBezTo>
                    <a:cubicBezTo>
                      <a:pt x="3" y="8"/>
                      <a:pt x="3" y="8"/>
                      <a:pt x="3" y="8"/>
                    </a:cubicBezTo>
                    <a:cubicBezTo>
                      <a:pt x="3" y="9"/>
                      <a:pt x="3" y="7"/>
                      <a:pt x="3" y="8"/>
                    </a:cubicBezTo>
                    <a:cubicBezTo>
                      <a:pt x="3" y="8"/>
                      <a:pt x="3" y="8"/>
                      <a:pt x="3" y="8"/>
                    </a:cubicBezTo>
                    <a:cubicBezTo>
                      <a:pt x="3" y="8"/>
                      <a:pt x="3" y="8"/>
                      <a:pt x="3" y="7"/>
                    </a:cubicBezTo>
                    <a:cubicBezTo>
                      <a:pt x="3" y="8"/>
                      <a:pt x="3" y="8"/>
                      <a:pt x="3" y="8"/>
                    </a:cubicBezTo>
                    <a:cubicBezTo>
                      <a:pt x="4" y="8"/>
                      <a:pt x="4" y="8"/>
                      <a:pt x="4" y="8"/>
                    </a:cubicBezTo>
                    <a:cubicBezTo>
                      <a:pt x="4" y="6"/>
                      <a:pt x="4" y="8"/>
                      <a:pt x="4" y="7"/>
                    </a:cubicBezTo>
                    <a:cubicBezTo>
                      <a:pt x="4" y="7"/>
                      <a:pt x="4" y="7"/>
                      <a:pt x="4" y="7"/>
                    </a:cubicBezTo>
                    <a:cubicBezTo>
                      <a:pt x="4" y="6"/>
                      <a:pt x="5" y="6"/>
                      <a:pt x="5" y="6"/>
                    </a:cubicBezTo>
                    <a:cubicBezTo>
                      <a:pt x="5" y="6"/>
                      <a:pt x="5" y="7"/>
                      <a:pt x="5" y="7"/>
                    </a:cubicBezTo>
                    <a:cubicBezTo>
                      <a:pt x="5" y="6"/>
                      <a:pt x="5" y="6"/>
                      <a:pt x="5" y="6"/>
                    </a:cubicBezTo>
                    <a:cubicBezTo>
                      <a:pt x="5" y="7"/>
                      <a:pt x="6" y="5"/>
                      <a:pt x="6" y="6"/>
                    </a:cubicBezTo>
                    <a:cubicBezTo>
                      <a:pt x="6" y="6"/>
                      <a:pt x="6" y="6"/>
                      <a:pt x="6" y="6"/>
                    </a:cubicBezTo>
                    <a:cubicBezTo>
                      <a:pt x="6" y="5"/>
                      <a:pt x="6" y="6"/>
                      <a:pt x="6" y="5"/>
                    </a:cubicBezTo>
                    <a:cubicBezTo>
                      <a:pt x="6" y="6"/>
                      <a:pt x="6" y="6"/>
                      <a:pt x="6" y="6"/>
                    </a:cubicBezTo>
                    <a:cubicBezTo>
                      <a:pt x="6" y="5"/>
                      <a:pt x="6" y="7"/>
                      <a:pt x="6" y="6"/>
                    </a:cubicBezTo>
                    <a:cubicBezTo>
                      <a:pt x="6" y="6"/>
                      <a:pt x="6" y="6"/>
                      <a:pt x="6" y="6"/>
                    </a:cubicBezTo>
                    <a:cubicBezTo>
                      <a:pt x="6" y="5"/>
                      <a:pt x="6" y="6"/>
                      <a:pt x="6" y="6"/>
                    </a:cubicBezTo>
                    <a:cubicBezTo>
                      <a:pt x="6" y="6"/>
                      <a:pt x="6" y="6"/>
                      <a:pt x="6" y="6"/>
                    </a:cubicBezTo>
                    <a:cubicBezTo>
                      <a:pt x="6" y="6"/>
                      <a:pt x="6" y="6"/>
                      <a:pt x="6" y="5"/>
                    </a:cubicBezTo>
                    <a:cubicBezTo>
                      <a:pt x="6" y="6"/>
                      <a:pt x="6" y="6"/>
                      <a:pt x="6" y="7"/>
                    </a:cubicBezTo>
                    <a:cubicBezTo>
                      <a:pt x="7" y="6"/>
                      <a:pt x="7" y="6"/>
                      <a:pt x="8" y="6"/>
                    </a:cubicBezTo>
                    <a:cubicBezTo>
                      <a:pt x="8" y="6"/>
                      <a:pt x="8" y="6"/>
                      <a:pt x="8" y="7"/>
                    </a:cubicBezTo>
                    <a:cubicBezTo>
                      <a:pt x="8" y="7"/>
                      <a:pt x="8" y="7"/>
                      <a:pt x="8" y="6"/>
                    </a:cubicBezTo>
                    <a:cubicBezTo>
                      <a:pt x="8" y="6"/>
                      <a:pt x="8" y="7"/>
                      <a:pt x="8" y="7"/>
                    </a:cubicBezTo>
                    <a:cubicBezTo>
                      <a:pt x="8" y="7"/>
                      <a:pt x="8" y="6"/>
                      <a:pt x="8" y="6"/>
                    </a:cubicBezTo>
                    <a:cubicBezTo>
                      <a:pt x="8" y="6"/>
                      <a:pt x="8" y="7"/>
                      <a:pt x="8" y="7"/>
                    </a:cubicBezTo>
                    <a:cubicBezTo>
                      <a:pt x="8" y="6"/>
                      <a:pt x="8" y="6"/>
                      <a:pt x="8" y="6"/>
                    </a:cubicBezTo>
                    <a:cubicBezTo>
                      <a:pt x="8" y="6"/>
                      <a:pt x="8" y="6"/>
                      <a:pt x="8" y="7"/>
                    </a:cubicBezTo>
                    <a:cubicBezTo>
                      <a:pt x="9" y="6"/>
                      <a:pt x="9" y="7"/>
                      <a:pt x="9" y="6"/>
                    </a:cubicBezTo>
                    <a:cubicBezTo>
                      <a:pt x="9" y="7"/>
                      <a:pt x="9" y="7"/>
                      <a:pt x="9" y="7"/>
                    </a:cubicBezTo>
                    <a:cubicBezTo>
                      <a:pt x="9" y="8"/>
                      <a:pt x="9" y="6"/>
                      <a:pt x="9" y="6"/>
                    </a:cubicBezTo>
                    <a:cubicBezTo>
                      <a:pt x="9" y="6"/>
                      <a:pt x="9" y="7"/>
                      <a:pt x="9" y="7"/>
                    </a:cubicBezTo>
                    <a:cubicBezTo>
                      <a:pt x="9" y="6"/>
                      <a:pt x="9" y="6"/>
                      <a:pt x="9" y="6"/>
                    </a:cubicBezTo>
                    <a:cubicBezTo>
                      <a:pt x="9" y="6"/>
                      <a:pt x="9" y="6"/>
                      <a:pt x="9" y="6"/>
                    </a:cubicBezTo>
                    <a:cubicBezTo>
                      <a:pt x="9" y="6"/>
                      <a:pt x="9" y="6"/>
                      <a:pt x="10" y="6"/>
                    </a:cubicBezTo>
                    <a:cubicBezTo>
                      <a:pt x="10" y="6"/>
                      <a:pt x="10" y="7"/>
                      <a:pt x="10" y="7"/>
                    </a:cubicBezTo>
                    <a:cubicBezTo>
                      <a:pt x="10" y="6"/>
                      <a:pt x="10" y="6"/>
                      <a:pt x="10" y="5"/>
                    </a:cubicBezTo>
                    <a:cubicBezTo>
                      <a:pt x="10" y="5"/>
                      <a:pt x="10" y="6"/>
                      <a:pt x="10" y="5"/>
                    </a:cubicBezTo>
                    <a:cubicBezTo>
                      <a:pt x="10" y="6"/>
                      <a:pt x="10" y="7"/>
                      <a:pt x="10" y="7"/>
                    </a:cubicBezTo>
                    <a:cubicBezTo>
                      <a:pt x="10" y="8"/>
                      <a:pt x="10" y="8"/>
                      <a:pt x="10" y="8"/>
                    </a:cubicBezTo>
                    <a:cubicBezTo>
                      <a:pt x="10" y="8"/>
                      <a:pt x="10" y="7"/>
                      <a:pt x="10" y="8"/>
                    </a:cubicBezTo>
                    <a:cubicBezTo>
                      <a:pt x="10" y="8"/>
                      <a:pt x="10" y="7"/>
                      <a:pt x="10" y="8"/>
                    </a:cubicBezTo>
                    <a:cubicBezTo>
                      <a:pt x="11" y="7"/>
                      <a:pt x="11" y="6"/>
                      <a:pt x="11" y="6"/>
                    </a:cubicBezTo>
                    <a:cubicBezTo>
                      <a:pt x="11" y="6"/>
                      <a:pt x="11" y="7"/>
                      <a:pt x="11" y="7"/>
                    </a:cubicBezTo>
                    <a:cubicBezTo>
                      <a:pt x="11" y="5"/>
                      <a:pt x="11" y="5"/>
                      <a:pt x="11" y="5"/>
                    </a:cubicBezTo>
                    <a:cubicBezTo>
                      <a:pt x="11" y="5"/>
                      <a:pt x="11" y="6"/>
                      <a:pt x="11" y="5"/>
                    </a:cubicBezTo>
                    <a:cubicBezTo>
                      <a:pt x="11" y="5"/>
                      <a:pt x="11" y="5"/>
                      <a:pt x="11" y="5"/>
                    </a:cubicBezTo>
                    <a:cubicBezTo>
                      <a:pt x="11" y="5"/>
                      <a:pt x="11" y="4"/>
                      <a:pt x="11" y="6"/>
                    </a:cubicBezTo>
                    <a:cubicBezTo>
                      <a:pt x="11" y="6"/>
                      <a:pt x="11" y="6"/>
                      <a:pt x="11" y="6"/>
                    </a:cubicBezTo>
                    <a:cubicBezTo>
                      <a:pt x="11" y="6"/>
                      <a:pt x="11" y="6"/>
                      <a:pt x="11" y="6"/>
                    </a:cubicBezTo>
                    <a:cubicBezTo>
                      <a:pt x="11" y="6"/>
                      <a:pt x="11" y="6"/>
                      <a:pt x="11" y="6"/>
                    </a:cubicBezTo>
                    <a:cubicBezTo>
                      <a:pt x="11" y="6"/>
                      <a:pt x="12" y="5"/>
                      <a:pt x="12" y="5"/>
                    </a:cubicBezTo>
                    <a:cubicBezTo>
                      <a:pt x="11" y="5"/>
                      <a:pt x="12" y="6"/>
                      <a:pt x="11" y="5"/>
                    </a:cubicBezTo>
                    <a:cubicBezTo>
                      <a:pt x="12" y="5"/>
                      <a:pt x="12" y="4"/>
                      <a:pt x="12" y="4"/>
                    </a:cubicBezTo>
                    <a:cubicBezTo>
                      <a:pt x="12" y="5"/>
                      <a:pt x="12" y="5"/>
                      <a:pt x="12" y="5"/>
                    </a:cubicBezTo>
                    <a:cubicBezTo>
                      <a:pt x="12" y="4"/>
                      <a:pt x="12" y="4"/>
                      <a:pt x="12" y="4"/>
                    </a:cubicBezTo>
                    <a:cubicBezTo>
                      <a:pt x="12" y="3"/>
                      <a:pt x="12" y="5"/>
                      <a:pt x="12" y="4"/>
                    </a:cubicBezTo>
                    <a:cubicBezTo>
                      <a:pt x="12" y="5"/>
                      <a:pt x="12" y="3"/>
                      <a:pt x="12" y="4"/>
                    </a:cubicBezTo>
                    <a:cubicBezTo>
                      <a:pt x="12" y="4"/>
                      <a:pt x="12" y="4"/>
                      <a:pt x="12" y="4"/>
                    </a:cubicBezTo>
                    <a:cubicBezTo>
                      <a:pt x="13" y="4"/>
                      <a:pt x="13" y="5"/>
                      <a:pt x="13" y="4"/>
                    </a:cubicBezTo>
                    <a:cubicBezTo>
                      <a:pt x="13" y="5"/>
                      <a:pt x="13" y="4"/>
                      <a:pt x="13" y="4"/>
                    </a:cubicBezTo>
                    <a:cubicBezTo>
                      <a:pt x="13" y="4"/>
                      <a:pt x="13" y="4"/>
                      <a:pt x="13" y="4"/>
                    </a:cubicBezTo>
                    <a:cubicBezTo>
                      <a:pt x="13" y="4"/>
                      <a:pt x="13" y="3"/>
                      <a:pt x="13" y="4"/>
                    </a:cubicBezTo>
                    <a:cubicBezTo>
                      <a:pt x="13" y="4"/>
                      <a:pt x="13" y="3"/>
                      <a:pt x="13" y="3"/>
                    </a:cubicBezTo>
                    <a:cubicBezTo>
                      <a:pt x="13" y="4"/>
                      <a:pt x="13" y="4"/>
                      <a:pt x="13" y="4"/>
                    </a:cubicBezTo>
                    <a:cubicBezTo>
                      <a:pt x="13" y="4"/>
                      <a:pt x="13" y="4"/>
                      <a:pt x="13" y="4"/>
                    </a:cubicBezTo>
                    <a:cubicBezTo>
                      <a:pt x="14" y="3"/>
                      <a:pt x="13" y="5"/>
                      <a:pt x="13" y="4"/>
                    </a:cubicBezTo>
                    <a:cubicBezTo>
                      <a:pt x="13" y="5"/>
                      <a:pt x="13" y="3"/>
                      <a:pt x="13" y="4"/>
                    </a:cubicBezTo>
                    <a:cubicBezTo>
                      <a:pt x="13" y="4"/>
                      <a:pt x="14" y="3"/>
                      <a:pt x="14" y="4"/>
                    </a:cubicBezTo>
                    <a:cubicBezTo>
                      <a:pt x="14" y="4"/>
                      <a:pt x="14" y="5"/>
                      <a:pt x="14" y="5"/>
                    </a:cubicBezTo>
                    <a:cubicBezTo>
                      <a:pt x="14" y="5"/>
                      <a:pt x="14" y="4"/>
                      <a:pt x="14" y="4"/>
                    </a:cubicBezTo>
                    <a:cubicBezTo>
                      <a:pt x="14" y="4"/>
                      <a:pt x="14" y="4"/>
                      <a:pt x="14" y="4"/>
                    </a:cubicBezTo>
                    <a:cubicBezTo>
                      <a:pt x="14" y="3"/>
                      <a:pt x="14" y="4"/>
                      <a:pt x="14" y="3"/>
                    </a:cubicBezTo>
                    <a:cubicBezTo>
                      <a:pt x="14" y="4"/>
                      <a:pt x="14" y="3"/>
                      <a:pt x="14" y="4"/>
                    </a:cubicBezTo>
                    <a:cubicBezTo>
                      <a:pt x="14" y="5"/>
                      <a:pt x="14" y="5"/>
                      <a:pt x="14" y="5"/>
                    </a:cubicBezTo>
                    <a:cubicBezTo>
                      <a:pt x="14" y="5"/>
                      <a:pt x="14" y="4"/>
                      <a:pt x="14" y="4"/>
                    </a:cubicBezTo>
                    <a:cubicBezTo>
                      <a:pt x="14" y="4"/>
                      <a:pt x="14" y="4"/>
                      <a:pt x="14" y="4"/>
                    </a:cubicBezTo>
                    <a:cubicBezTo>
                      <a:pt x="14" y="3"/>
                      <a:pt x="14" y="4"/>
                      <a:pt x="14" y="3"/>
                    </a:cubicBezTo>
                    <a:cubicBezTo>
                      <a:pt x="14" y="4"/>
                      <a:pt x="15" y="3"/>
                      <a:pt x="15" y="4"/>
                    </a:cubicBezTo>
                    <a:cubicBezTo>
                      <a:pt x="15" y="4"/>
                      <a:pt x="15" y="3"/>
                      <a:pt x="15" y="3"/>
                    </a:cubicBezTo>
                    <a:cubicBezTo>
                      <a:pt x="15" y="4"/>
                      <a:pt x="15" y="4"/>
                      <a:pt x="15" y="4"/>
                    </a:cubicBezTo>
                    <a:cubicBezTo>
                      <a:pt x="15" y="4"/>
                      <a:pt x="15" y="4"/>
                      <a:pt x="15" y="4"/>
                    </a:cubicBezTo>
                    <a:cubicBezTo>
                      <a:pt x="15" y="4"/>
                      <a:pt x="15" y="4"/>
                      <a:pt x="15" y="5"/>
                    </a:cubicBezTo>
                    <a:cubicBezTo>
                      <a:pt x="15" y="4"/>
                      <a:pt x="15" y="4"/>
                      <a:pt x="15" y="3"/>
                    </a:cubicBezTo>
                    <a:cubicBezTo>
                      <a:pt x="15" y="5"/>
                      <a:pt x="15" y="3"/>
                      <a:pt x="15" y="4"/>
                    </a:cubicBezTo>
                    <a:cubicBezTo>
                      <a:pt x="15" y="4"/>
                      <a:pt x="15" y="4"/>
                      <a:pt x="15" y="5"/>
                    </a:cubicBezTo>
                    <a:cubicBezTo>
                      <a:pt x="15" y="6"/>
                      <a:pt x="16" y="4"/>
                      <a:pt x="16" y="4"/>
                    </a:cubicBezTo>
                    <a:cubicBezTo>
                      <a:pt x="16" y="3"/>
                      <a:pt x="16" y="3"/>
                      <a:pt x="16" y="3"/>
                    </a:cubicBezTo>
                    <a:cubicBezTo>
                      <a:pt x="16" y="4"/>
                      <a:pt x="16" y="3"/>
                      <a:pt x="16" y="4"/>
                    </a:cubicBezTo>
                    <a:cubicBezTo>
                      <a:pt x="16" y="3"/>
                      <a:pt x="16" y="4"/>
                      <a:pt x="16" y="3"/>
                    </a:cubicBezTo>
                    <a:cubicBezTo>
                      <a:pt x="16" y="4"/>
                      <a:pt x="16" y="3"/>
                      <a:pt x="17" y="4"/>
                    </a:cubicBezTo>
                    <a:cubicBezTo>
                      <a:pt x="17" y="4"/>
                      <a:pt x="17" y="4"/>
                      <a:pt x="17" y="4"/>
                    </a:cubicBezTo>
                    <a:cubicBezTo>
                      <a:pt x="17" y="3"/>
                      <a:pt x="17" y="4"/>
                      <a:pt x="17" y="4"/>
                    </a:cubicBezTo>
                    <a:cubicBezTo>
                      <a:pt x="17" y="4"/>
                      <a:pt x="17" y="4"/>
                      <a:pt x="17" y="3"/>
                    </a:cubicBezTo>
                    <a:cubicBezTo>
                      <a:pt x="17" y="4"/>
                      <a:pt x="17" y="4"/>
                      <a:pt x="17" y="5"/>
                    </a:cubicBezTo>
                    <a:cubicBezTo>
                      <a:pt x="17" y="5"/>
                      <a:pt x="17" y="3"/>
                      <a:pt x="17" y="3"/>
                    </a:cubicBezTo>
                    <a:cubicBezTo>
                      <a:pt x="17" y="4"/>
                      <a:pt x="17" y="4"/>
                      <a:pt x="17" y="4"/>
                    </a:cubicBezTo>
                    <a:cubicBezTo>
                      <a:pt x="17" y="3"/>
                      <a:pt x="17" y="3"/>
                      <a:pt x="17" y="3"/>
                    </a:cubicBezTo>
                    <a:cubicBezTo>
                      <a:pt x="17" y="3"/>
                      <a:pt x="17" y="4"/>
                      <a:pt x="17" y="5"/>
                    </a:cubicBezTo>
                    <a:cubicBezTo>
                      <a:pt x="17" y="5"/>
                      <a:pt x="17" y="5"/>
                      <a:pt x="17" y="4"/>
                    </a:cubicBezTo>
                    <a:cubicBezTo>
                      <a:pt x="17" y="5"/>
                      <a:pt x="17" y="5"/>
                      <a:pt x="17" y="5"/>
                    </a:cubicBezTo>
                    <a:cubicBezTo>
                      <a:pt x="17" y="4"/>
                      <a:pt x="17" y="5"/>
                      <a:pt x="17" y="4"/>
                    </a:cubicBezTo>
                    <a:cubicBezTo>
                      <a:pt x="17" y="5"/>
                      <a:pt x="17" y="5"/>
                      <a:pt x="17" y="5"/>
                    </a:cubicBezTo>
                    <a:cubicBezTo>
                      <a:pt x="17" y="5"/>
                      <a:pt x="17" y="5"/>
                      <a:pt x="17" y="5"/>
                    </a:cubicBezTo>
                    <a:cubicBezTo>
                      <a:pt x="17" y="4"/>
                      <a:pt x="17" y="4"/>
                      <a:pt x="17" y="4"/>
                    </a:cubicBezTo>
                    <a:cubicBezTo>
                      <a:pt x="17" y="4"/>
                      <a:pt x="17" y="4"/>
                      <a:pt x="17" y="3"/>
                    </a:cubicBezTo>
                    <a:cubicBezTo>
                      <a:pt x="17" y="4"/>
                      <a:pt x="18" y="4"/>
                      <a:pt x="18" y="4"/>
                    </a:cubicBezTo>
                    <a:cubicBezTo>
                      <a:pt x="18" y="4"/>
                      <a:pt x="18" y="3"/>
                      <a:pt x="18" y="3"/>
                    </a:cubicBezTo>
                    <a:cubicBezTo>
                      <a:pt x="18" y="4"/>
                      <a:pt x="18" y="3"/>
                      <a:pt x="18" y="4"/>
                    </a:cubicBezTo>
                    <a:cubicBezTo>
                      <a:pt x="18" y="4"/>
                      <a:pt x="18" y="3"/>
                      <a:pt x="18" y="4"/>
                    </a:cubicBezTo>
                    <a:cubicBezTo>
                      <a:pt x="18" y="4"/>
                      <a:pt x="18" y="5"/>
                      <a:pt x="18" y="4"/>
                    </a:cubicBezTo>
                    <a:cubicBezTo>
                      <a:pt x="18" y="4"/>
                      <a:pt x="18" y="3"/>
                      <a:pt x="18" y="3"/>
                    </a:cubicBezTo>
                    <a:cubicBezTo>
                      <a:pt x="18" y="4"/>
                      <a:pt x="18" y="4"/>
                      <a:pt x="18" y="4"/>
                    </a:cubicBezTo>
                    <a:cubicBezTo>
                      <a:pt x="18" y="4"/>
                      <a:pt x="18" y="4"/>
                      <a:pt x="18" y="4"/>
                    </a:cubicBezTo>
                    <a:cubicBezTo>
                      <a:pt x="18" y="4"/>
                      <a:pt x="18" y="4"/>
                      <a:pt x="18" y="4"/>
                    </a:cubicBezTo>
                    <a:cubicBezTo>
                      <a:pt x="18" y="4"/>
                      <a:pt x="18" y="4"/>
                      <a:pt x="18" y="4"/>
                    </a:cubicBezTo>
                    <a:cubicBezTo>
                      <a:pt x="18" y="3"/>
                      <a:pt x="18" y="4"/>
                      <a:pt x="18" y="3"/>
                    </a:cubicBezTo>
                    <a:cubicBezTo>
                      <a:pt x="18" y="3"/>
                      <a:pt x="18" y="3"/>
                      <a:pt x="18" y="4"/>
                    </a:cubicBezTo>
                    <a:cubicBezTo>
                      <a:pt x="18" y="4"/>
                      <a:pt x="18" y="4"/>
                      <a:pt x="18" y="4"/>
                    </a:cubicBezTo>
                    <a:cubicBezTo>
                      <a:pt x="18" y="4"/>
                      <a:pt x="18" y="4"/>
                      <a:pt x="18" y="3"/>
                    </a:cubicBezTo>
                    <a:cubicBezTo>
                      <a:pt x="18" y="3"/>
                      <a:pt x="18" y="3"/>
                      <a:pt x="18" y="3"/>
                    </a:cubicBezTo>
                    <a:cubicBezTo>
                      <a:pt x="18" y="3"/>
                      <a:pt x="19" y="3"/>
                      <a:pt x="19" y="3"/>
                    </a:cubicBezTo>
                    <a:cubicBezTo>
                      <a:pt x="19" y="3"/>
                      <a:pt x="19" y="5"/>
                      <a:pt x="19" y="5"/>
                    </a:cubicBezTo>
                    <a:cubicBezTo>
                      <a:pt x="19" y="5"/>
                      <a:pt x="19" y="3"/>
                      <a:pt x="19" y="3"/>
                    </a:cubicBezTo>
                    <a:cubicBezTo>
                      <a:pt x="19" y="3"/>
                      <a:pt x="19" y="2"/>
                      <a:pt x="19" y="3"/>
                    </a:cubicBezTo>
                    <a:cubicBezTo>
                      <a:pt x="19" y="3"/>
                      <a:pt x="19" y="3"/>
                      <a:pt x="19" y="3"/>
                    </a:cubicBezTo>
                    <a:cubicBezTo>
                      <a:pt x="19" y="3"/>
                      <a:pt x="20" y="2"/>
                      <a:pt x="20" y="3"/>
                    </a:cubicBezTo>
                    <a:cubicBezTo>
                      <a:pt x="20" y="4"/>
                      <a:pt x="20" y="4"/>
                      <a:pt x="20" y="4"/>
                    </a:cubicBezTo>
                    <a:cubicBezTo>
                      <a:pt x="20" y="4"/>
                      <a:pt x="20" y="5"/>
                      <a:pt x="20" y="4"/>
                    </a:cubicBezTo>
                    <a:cubicBezTo>
                      <a:pt x="20" y="3"/>
                      <a:pt x="20" y="3"/>
                      <a:pt x="20" y="3"/>
                    </a:cubicBezTo>
                    <a:cubicBezTo>
                      <a:pt x="20" y="3"/>
                      <a:pt x="20" y="3"/>
                      <a:pt x="20" y="3"/>
                    </a:cubicBezTo>
                    <a:cubicBezTo>
                      <a:pt x="20" y="3"/>
                      <a:pt x="20" y="3"/>
                      <a:pt x="20" y="2"/>
                    </a:cubicBezTo>
                    <a:cubicBezTo>
                      <a:pt x="20" y="3"/>
                      <a:pt x="20" y="4"/>
                      <a:pt x="20" y="3"/>
                    </a:cubicBezTo>
                    <a:cubicBezTo>
                      <a:pt x="20" y="3"/>
                      <a:pt x="20" y="3"/>
                      <a:pt x="20" y="3"/>
                    </a:cubicBezTo>
                    <a:cubicBezTo>
                      <a:pt x="20" y="3"/>
                      <a:pt x="20" y="3"/>
                      <a:pt x="20" y="3"/>
                    </a:cubicBezTo>
                    <a:cubicBezTo>
                      <a:pt x="20" y="3"/>
                      <a:pt x="21" y="2"/>
                      <a:pt x="21" y="3"/>
                    </a:cubicBezTo>
                    <a:cubicBezTo>
                      <a:pt x="21" y="3"/>
                      <a:pt x="21" y="3"/>
                      <a:pt x="21" y="3"/>
                    </a:cubicBezTo>
                    <a:cubicBezTo>
                      <a:pt x="21" y="3"/>
                      <a:pt x="21" y="2"/>
                      <a:pt x="21" y="2"/>
                    </a:cubicBezTo>
                    <a:cubicBezTo>
                      <a:pt x="21" y="3"/>
                      <a:pt x="21" y="3"/>
                      <a:pt x="21" y="3"/>
                    </a:cubicBezTo>
                    <a:cubicBezTo>
                      <a:pt x="21" y="3"/>
                      <a:pt x="21" y="3"/>
                      <a:pt x="21" y="2"/>
                    </a:cubicBezTo>
                    <a:cubicBezTo>
                      <a:pt x="21" y="3"/>
                      <a:pt x="21" y="3"/>
                      <a:pt x="21" y="4"/>
                    </a:cubicBezTo>
                    <a:cubicBezTo>
                      <a:pt x="21" y="2"/>
                      <a:pt x="22" y="2"/>
                      <a:pt x="22" y="2"/>
                    </a:cubicBezTo>
                    <a:cubicBezTo>
                      <a:pt x="22" y="2"/>
                      <a:pt x="22" y="2"/>
                      <a:pt x="22" y="2"/>
                    </a:cubicBezTo>
                    <a:cubicBezTo>
                      <a:pt x="22" y="3"/>
                      <a:pt x="22" y="2"/>
                      <a:pt x="22" y="2"/>
                    </a:cubicBezTo>
                    <a:cubicBezTo>
                      <a:pt x="22" y="2"/>
                      <a:pt x="22" y="3"/>
                      <a:pt x="22" y="3"/>
                    </a:cubicBezTo>
                    <a:cubicBezTo>
                      <a:pt x="22" y="4"/>
                      <a:pt x="22" y="3"/>
                      <a:pt x="22" y="2"/>
                    </a:cubicBezTo>
                    <a:cubicBezTo>
                      <a:pt x="22" y="2"/>
                      <a:pt x="22" y="3"/>
                      <a:pt x="22" y="2"/>
                    </a:cubicBezTo>
                    <a:cubicBezTo>
                      <a:pt x="22" y="2"/>
                      <a:pt x="22" y="3"/>
                      <a:pt x="22" y="2"/>
                    </a:cubicBezTo>
                    <a:cubicBezTo>
                      <a:pt x="22" y="2"/>
                      <a:pt x="22" y="3"/>
                      <a:pt x="22" y="3"/>
                    </a:cubicBezTo>
                    <a:cubicBezTo>
                      <a:pt x="22" y="3"/>
                      <a:pt x="22" y="3"/>
                      <a:pt x="22" y="3"/>
                    </a:cubicBezTo>
                    <a:cubicBezTo>
                      <a:pt x="23" y="4"/>
                      <a:pt x="22" y="4"/>
                      <a:pt x="22" y="6"/>
                    </a:cubicBezTo>
                    <a:cubicBezTo>
                      <a:pt x="22" y="5"/>
                      <a:pt x="22" y="5"/>
                      <a:pt x="22" y="5"/>
                    </a:cubicBezTo>
                    <a:cubicBezTo>
                      <a:pt x="22" y="6"/>
                      <a:pt x="22" y="6"/>
                      <a:pt x="22" y="7"/>
                    </a:cubicBezTo>
                    <a:cubicBezTo>
                      <a:pt x="22" y="6"/>
                      <a:pt x="23" y="5"/>
                      <a:pt x="22" y="5"/>
                    </a:cubicBezTo>
                    <a:cubicBezTo>
                      <a:pt x="23" y="4"/>
                      <a:pt x="23" y="3"/>
                      <a:pt x="23" y="3"/>
                    </a:cubicBezTo>
                    <a:cubicBezTo>
                      <a:pt x="23" y="3"/>
                      <a:pt x="23" y="3"/>
                      <a:pt x="23" y="4"/>
                    </a:cubicBezTo>
                    <a:cubicBezTo>
                      <a:pt x="23" y="4"/>
                      <a:pt x="23" y="3"/>
                      <a:pt x="23" y="3"/>
                    </a:cubicBezTo>
                    <a:cubicBezTo>
                      <a:pt x="23" y="3"/>
                      <a:pt x="23" y="2"/>
                      <a:pt x="23" y="2"/>
                    </a:cubicBezTo>
                    <a:cubicBezTo>
                      <a:pt x="23" y="2"/>
                      <a:pt x="23" y="3"/>
                      <a:pt x="23" y="3"/>
                    </a:cubicBezTo>
                    <a:cubicBezTo>
                      <a:pt x="23" y="2"/>
                      <a:pt x="23" y="2"/>
                      <a:pt x="23" y="2"/>
                    </a:cubicBezTo>
                    <a:cubicBezTo>
                      <a:pt x="23" y="1"/>
                      <a:pt x="23" y="2"/>
                      <a:pt x="23" y="1"/>
                    </a:cubicBezTo>
                    <a:cubicBezTo>
                      <a:pt x="23" y="2"/>
                      <a:pt x="23" y="3"/>
                      <a:pt x="23" y="3"/>
                    </a:cubicBezTo>
                    <a:cubicBezTo>
                      <a:pt x="23" y="3"/>
                      <a:pt x="23" y="2"/>
                      <a:pt x="23" y="1"/>
                    </a:cubicBezTo>
                    <a:cubicBezTo>
                      <a:pt x="23" y="1"/>
                      <a:pt x="23" y="2"/>
                      <a:pt x="23" y="3"/>
                    </a:cubicBezTo>
                    <a:cubicBezTo>
                      <a:pt x="23" y="3"/>
                      <a:pt x="23" y="1"/>
                      <a:pt x="23" y="3"/>
                    </a:cubicBezTo>
                    <a:cubicBezTo>
                      <a:pt x="23" y="2"/>
                      <a:pt x="23" y="2"/>
                      <a:pt x="23" y="2"/>
                    </a:cubicBezTo>
                    <a:cubicBezTo>
                      <a:pt x="23" y="3"/>
                      <a:pt x="23" y="3"/>
                      <a:pt x="23" y="3"/>
                    </a:cubicBezTo>
                    <a:cubicBezTo>
                      <a:pt x="23" y="3"/>
                      <a:pt x="24" y="2"/>
                      <a:pt x="24" y="3"/>
                    </a:cubicBezTo>
                    <a:cubicBezTo>
                      <a:pt x="24" y="3"/>
                      <a:pt x="24" y="3"/>
                      <a:pt x="24" y="2"/>
                    </a:cubicBezTo>
                    <a:cubicBezTo>
                      <a:pt x="24" y="2"/>
                      <a:pt x="24" y="3"/>
                      <a:pt x="24" y="2"/>
                    </a:cubicBezTo>
                    <a:cubicBezTo>
                      <a:pt x="24" y="2"/>
                      <a:pt x="24" y="1"/>
                      <a:pt x="24" y="1"/>
                    </a:cubicBezTo>
                    <a:cubicBezTo>
                      <a:pt x="24" y="2"/>
                      <a:pt x="24" y="2"/>
                      <a:pt x="24" y="2"/>
                    </a:cubicBezTo>
                    <a:cubicBezTo>
                      <a:pt x="24" y="1"/>
                      <a:pt x="24" y="1"/>
                      <a:pt x="24" y="1"/>
                    </a:cubicBezTo>
                    <a:cubicBezTo>
                      <a:pt x="24" y="1"/>
                      <a:pt x="24" y="2"/>
                      <a:pt x="24" y="2"/>
                    </a:cubicBezTo>
                    <a:cubicBezTo>
                      <a:pt x="24" y="1"/>
                      <a:pt x="24" y="1"/>
                      <a:pt x="24" y="1"/>
                    </a:cubicBezTo>
                    <a:cubicBezTo>
                      <a:pt x="24" y="1"/>
                      <a:pt x="24" y="2"/>
                      <a:pt x="24" y="2"/>
                    </a:cubicBezTo>
                    <a:cubicBezTo>
                      <a:pt x="24" y="3"/>
                      <a:pt x="24" y="3"/>
                      <a:pt x="24" y="3"/>
                    </a:cubicBezTo>
                    <a:cubicBezTo>
                      <a:pt x="24" y="2"/>
                      <a:pt x="24" y="3"/>
                      <a:pt x="24" y="3"/>
                    </a:cubicBezTo>
                    <a:cubicBezTo>
                      <a:pt x="24" y="1"/>
                      <a:pt x="24" y="1"/>
                      <a:pt x="24" y="1"/>
                    </a:cubicBezTo>
                    <a:cubicBezTo>
                      <a:pt x="24" y="1"/>
                      <a:pt x="24" y="2"/>
                      <a:pt x="24" y="1"/>
                    </a:cubicBezTo>
                    <a:cubicBezTo>
                      <a:pt x="24" y="2"/>
                      <a:pt x="24" y="2"/>
                      <a:pt x="24" y="2"/>
                    </a:cubicBezTo>
                    <a:cubicBezTo>
                      <a:pt x="24" y="2"/>
                      <a:pt x="24" y="3"/>
                      <a:pt x="24" y="3"/>
                    </a:cubicBezTo>
                    <a:cubicBezTo>
                      <a:pt x="24" y="3"/>
                      <a:pt x="24" y="2"/>
                      <a:pt x="24" y="1"/>
                    </a:cubicBezTo>
                    <a:cubicBezTo>
                      <a:pt x="24" y="1"/>
                      <a:pt x="24" y="2"/>
                      <a:pt x="24" y="2"/>
                    </a:cubicBezTo>
                    <a:cubicBezTo>
                      <a:pt x="24" y="2"/>
                      <a:pt x="24" y="1"/>
                      <a:pt x="24" y="1"/>
                    </a:cubicBezTo>
                    <a:cubicBezTo>
                      <a:pt x="25" y="3"/>
                      <a:pt x="25" y="3"/>
                      <a:pt x="25" y="3"/>
                    </a:cubicBezTo>
                    <a:cubicBezTo>
                      <a:pt x="25" y="4"/>
                      <a:pt x="25" y="4"/>
                      <a:pt x="25" y="4"/>
                    </a:cubicBezTo>
                    <a:cubicBezTo>
                      <a:pt x="25" y="4"/>
                      <a:pt x="25" y="4"/>
                      <a:pt x="25" y="4"/>
                    </a:cubicBezTo>
                    <a:cubicBezTo>
                      <a:pt x="25" y="5"/>
                      <a:pt x="25" y="4"/>
                      <a:pt x="25" y="5"/>
                    </a:cubicBezTo>
                    <a:cubicBezTo>
                      <a:pt x="25" y="5"/>
                      <a:pt x="25" y="5"/>
                      <a:pt x="25" y="5"/>
                    </a:cubicBezTo>
                    <a:cubicBezTo>
                      <a:pt x="25" y="4"/>
                      <a:pt x="25" y="3"/>
                      <a:pt x="25" y="2"/>
                    </a:cubicBezTo>
                    <a:cubicBezTo>
                      <a:pt x="25" y="1"/>
                      <a:pt x="25" y="5"/>
                      <a:pt x="25" y="3"/>
                    </a:cubicBezTo>
                    <a:cubicBezTo>
                      <a:pt x="25" y="2"/>
                      <a:pt x="25" y="1"/>
                      <a:pt x="25" y="2"/>
                    </a:cubicBezTo>
                    <a:cubicBezTo>
                      <a:pt x="25" y="2"/>
                      <a:pt x="25" y="1"/>
                      <a:pt x="25" y="1"/>
                    </a:cubicBezTo>
                    <a:cubicBezTo>
                      <a:pt x="25" y="2"/>
                      <a:pt x="25" y="2"/>
                      <a:pt x="25" y="3"/>
                    </a:cubicBezTo>
                    <a:cubicBezTo>
                      <a:pt x="25" y="3"/>
                      <a:pt x="25" y="3"/>
                      <a:pt x="25" y="3"/>
                    </a:cubicBezTo>
                    <a:cubicBezTo>
                      <a:pt x="25" y="3"/>
                      <a:pt x="25" y="4"/>
                      <a:pt x="25" y="4"/>
                    </a:cubicBezTo>
                    <a:cubicBezTo>
                      <a:pt x="25" y="4"/>
                      <a:pt x="25" y="4"/>
                      <a:pt x="25" y="3"/>
                    </a:cubicBezTo>
                    <a:cubicBezTo>
                      <a:pt x="25" y="3"/>
                      <a:pt x="25" y="4"/>
                      <a:pt x="25" y="3"/>
                    </a:cubicBezTo>
                    <a:cubicBezTo>
                      <a:pt x="25" y="3"/>
                      <a:pt x="25" y="4"/>
                      <a:pt x="25" y="2"/>
                    </a:cubicBezTo>
                    <a:cubicBezTo>
                      <a:pt x="25" y="2"/>
                      <a:pt x="25" y="2"/>
                      <a:pt x="25" y="1"/>
                    </a:cubicBezTo>
                    <a:cubicBezTo>
                      <a:pt x="25" y="1"/>
                      <a:pt x="25" y="1"/>
                      <a:pt x="25" y="1"/>
                    </a:cubicBezTo>
                    <a:cubicBezTo>
                      <a:pt x="25" y="1"/>
                      <a:pt x="25" y="1"/>
                      <a:pt x="25" y="1"/>
                    </a:cubicBezTo>
                    <a:cubicBezTo>
                      <a:pt x="26" y="2"/>
                      <a:pt x="25" y="0"/>
                      <a:pt x="26" y="1"/>
                    </a:cubicBezTo>
                    <a:cubicBezTo>
                      <a:pt x="26" y="2"/>
                      <a:pt x="26" y="2"/>
                      <a:pt x="26" y="2"/>
                    </a:cubicBezTo>
                    <a:cubicBezTo>
                      <a:pt x="26" y="2"/>
                      <a:pt x="25" y="1"/>
                      <a:pt x="25" y="3"/>
                    </a:cubicBezTo>
                    <a:cubicBezTo>
                      <a:pt x="26" y="3"/>
                      <a:pt x="26" y="2"/>
                      <a:pt x="26" y="2"/>
                    </a:cubicBezTo>
                    <a:cubicBezTo>
                      <a:pt x="26" y="3"/>
                      <a:pt x="26" y="3"/>
                      <a:pt x="26" y="3"/>
                    </a:cubicBezTo>
                    <a:cubicBezTo>
                      <a:pt x="26" y="3"/>
                      <a:pt x="26" y="4"/>
                      <a:pt x="26" y="3"/>
                    </a:cubicBezTo>
                    <a:cubicBezTo>
                      <a:pt x="26" y="3"/>
                      <a:pt x="26" y="3"/>
                      <a:pt x="26" y="2"/>
                    </a:cubicBezTo>
                    <a:cubicBezTo>
                      <a:pt x="26" y="2"/>
                      <a:pt x="26" y="2"/>
                      <a:pt x="26" y="2"/>
                    </a:cubicBezTo>
                    <a:cubicBezTo>
                      <a:pt x="26" y="3"/>
                      <a:pt x="26" y="2"/>
                      <a:pt x="26" y="3"/>
                    </a:cubicBezTo>
                    <a:cubicBezTo>
                      <a:pt x="26" y="2"/>
                      <a:pt x="26" y="2"/>
                      <a:pt x="26" y="3"/>
                    </a:cubicBezTo>
                    <a:cubicBezTo>
                      <a:pt x="26" y="4"/>
                      <a:pt x="26" y="3"/>
                      <a:pt x="26" y="4"/>
                    </a:cubicBezTo>
                    <a:cubicBezTo>
                      <a:pt x="26" y="4"/>
                      <a:pt x="26" y="5"/>
                      <a:pt x="26" y="6"/>
                    </a:cubicBezTo>
                    <a:cubicBezTo>
                      <a:pt x="26" y="6"/>
                      <a:pt x="26" y="6"/>
                      <a:pt x="26" y="6"/>
                    </a:cubicBezTo>
                    <a:cubicBezTo>
                      <a:pt x="26" y="4"/>
                      <a:pt x="26" y="4"/>
                      <a:pt x="26" y="4"/>
                    </a:cubicBezTo>
                    <a:cubicBezTo>
                      <a:pt x="26" y="5"/>
                      <a:pt x="26" y="4"/>
                      <a:pt x="26" y="3"/>
                    </a:cubicBezTo>
                    <a:cubicBezTo>
                      <a:pt x="26" y="4"/>
                      <a:pt x="26" y="4"/>
                      <a:pt x="26" y="5"/>
                    </a:cubicBezTo>
                    <a:cubicBezTo>
                      <a:pt x="26" y="4"/>
                      <a:pt x="26" y="4"/>
                      <a:pt x="27" y="5"/>
                    </a:cubicBezTo>
                    <a:cubicBezTo>
                      <a:pt x="26" y="3"/>
                      <a:pt x="27" y="4"/>
                      <a:pt x="27" y="3"/>
                    </a:cubicBezTo>
                    <a:cubicBezTo>
                      <a:pt x="27" y="3"/>
                      <a:pt x="27" y="2"/>
                      <a:pt x="27" y="2"/>
                    </a:cubicBezTo>
                    <a:cubicBezTo>
                      <a:pt x="27" y="2"/>
                      <a:pt x="27" y="2"/>
                      <a:pt x="27" y="3"/>
                    </a:cubicBezTo>
                    <a:cubicBezTo>
                      <a:pt x="27" y="2"/>
                      <a:pt x="27" y="4"/>
                      <a:pt x="27" y="3"/>
                    </a:cubicBezTo>
                    <a:cubicBezTo>
                      <a:pt x="27" y="3"/>
                      <a:pt x="27" y="4"/>
                      <a:pt x="27" y="5"/>
                    </a:cubicBezTo>
                    <a:cubicBezTo>
                      <a:pt x="27" y="4"/>
                      <a:pt x="27" y="6"/>
                      <a:pt x="27" y="6"/>
                    </a:cubicBezTo>
                    <a:cubicBezTo>
                      <a:pt x="27" y="5"/>
                      <a:pt x="27" y="5"/>
                      <a:pt x="27" y="4"/>
                    </a:cubicBezTo>
                    <a:cubicBezTo>
                      <a:pt x="27" y="5"/>
                      <a:pt x="27" y="4"/>
                      <a:pt x="28" y="4"/>
                    </a:cubicBezTo>
                    <a:cubicBezTo>
                      <a:pt x="28" y="5"/>
                      <a:pt x="28" y="6"/>
                      <a:pt x="28" y="6"/>
                    </a:cubicBezTo>
                    <a:cubicBezTo>
                      <a:pt x="28" y="6"/>
                      <a:pt x="28" y="5"/>
                      <a:pt x="28" y="5"/>
                    </a:cubicBezTo>
                    <a:cubicBezTo>
                      <a:pt x="28" y="6"/>
                      <a:pt x="28" y="6"/>
                      <a:pt x="28" y="6"/>
                    </a:cubicBezTo>
                    <a:cubicBezTo>
                      <a:pt x="28" y="5"/>
                      <a:pt x="28" y="6"/>
                      <a:pt x="28" y="5"/>
                    </a:cubicBezTo>
                    <a:cubicBezTo>
                      <a:pt x="28" y="6"/>
                      <a:pt x="28" y="6"/>
                      <a:pt x="28" y="6"/>
                    </a:cubicBezTo>
                    <a:cubicBezTo>
                      <a:pt x="28" y="6"/>
                      <a:pt x="28" y="6"/>
                      <a:pt x="28" y="6"/>
                    </a:cubicBezTo>
                    <a:cubicBezTo>
                      <a:pt x="28" y="6"/>
                      <a:pt x="28" y="6"/>
                      <a:pt x="28" y="7"/>
                    </a:cubicBezTo>
                    <a:cubicBezTo>
                      <a:pt x="28" y="8"/>
                      <a:pt x="28" y="7"/>
                      <a:pt x="28" y="7"/>
                    </a:cubicBezTo>
                    <a:cubicBezTo>
                      <a:pt x="28" y="6"/>
                      <a:pt x="28" y="6"/>
                      <a:pt x="28" y="6"/>
                    </a:cubicBezTo>
                    <a:cubicBezTo>
                      <a:pt x="28" y="5"/>
                      <a:pt x="28" y="6"/>
                      <a:pt x="28" y="6"/>
                    </a:cubicBezTo>
                    <a:cubicBezTo>
                      <a:pt x="28" y="6"/>
                      <a:pt x="28" y="6"/>
                      <a:pt x="28" y="6"/>
                    </a:cubicBezTo>
                    <a:cubicBezTo>
                      <a:pt x="29" y="6"/>
                      <a:pt x="29" y="6"/>
                      <a:pt x="29" y="6"/>
                    </a:cubicBezTo>
                    <a:cubicBezTo>
                      <a:pt x="29" y="7"/>
                      <a:pt x="29" y="7"/>
                      <a:pt x="29" y="7"/>
                    </a:cubicBezTo>
                    <a:cubicBezTo>
                      <a:pt x="28" y="8"/>
                      <a:pt x="28" y="8"/>
                      <a:pt x="28" y="8"/>
                    </a:cubicBezTo>
                    <a:cubicBezTo>
                      <a:pt x="28" y="8"/>
                      <a:pt x="28" y="7"/>
                      <a:pt x="28" y="7"/>
                    </a:cubicBezTo>
                    <a:cubicBezTo>
                      <a:pt x="28" y="6"/>
                      <a:pt x="28" y="6"/>
                      <a:pt x="28" y="7"/>
                    </a:cubicBezTo>
                    <a:cubicBezTo>
                      <a:pt x="28" y="7"/>
                      <a:pt x="28" y="7"/>
                      <a:pt x="28" y="7"/>
                    </a:cubicBezTo>
                    <a:cubicBezTo>
                      <a:pt x="28" y="8"/>
                      <a:pt x="28" y="8"/>
                      <a:pt x="28" y="8"/>
                    </a:cubicBezTo>
                    <a:cubicBezTo>
                      <a:pt x="28" y="8"/>
                      <a:pt x="28" y="8"/>
                      <a:pt x="28" y="8"/>
                    </a:cubicBezTo>
                    <a:cubicBezTo>
                      <a:pt x="28" y="9"/>
                      <a:pt x="28" y="9"/>
                      <a:pt x="28" y="9"/>
                    </a:cubicBezTo>
                    <a:cubicBezTo>
                      <a:pt x="28" y="8"/>
                      <a:pt x="28" y="8"/>
                      <a:pt x="28" y="8"/>
                    </a:cubicBezTo>
                    <a:cubicBezTo>
                      <a:pt x="28" y="9"/>
                      <a:pt x="28" y="9"/>
                      <a:pt x="28" y="9"/>
                    </a:cubicBezTo>
                    <a:cubicBezTo>
                      <a:pt x="28" y="8"/>
                      <a:pt x="28" y="9"/>
                      <a:pt x="28" y="9"/>
                    </a:cubicBezTo>
                    <a:cubicBezTo>
                      <a:pt x="28" y="8"/>
                      <a:pt x="28" y="8"/>
                      <a:pt x="28" y="7"/>
                    </a:cubicBezTo>
                    <a:cubicBezTo>
                      <a:pt x="28" y="7"/>
                      <a:pt x="28" y="7"/>
                      <a:pt x="28" y="7"/>
                    </a:cubicBezTo>
                    <a:cubicBezTo>
                      <a:pt x="28" y="7"/>
                      <a:pt x="28" y="8"/>
                      <a:pt x="28" y="9"/>
                    </a:cubicBezTo>
                    <a:cubicBezTo>
                      <a:pt x="28" y="8"/>
                      <a:pt x="28" y="8"/>
                      <a:pt x="28" y="8"/>
                    </a:cubicBezTo>
                    <a:cubicBezTo>
                      <a:pt x="27" y="8"/>
                      <a:pt x="27" y="9"/>
                      <a:pt x="27" y="9"/>
                    </a:cubicBezTo>
                    <a:cubicBezTo>
                      <a:pt x="27" y="9"/>
                      <a:pt x="27" y="9"/>
                      <a:pt x="27" y="9"/>
                    </a:cubicBezTo>
                    <a:cubicBezTo>
                      <a:pt x="27" y="8"/>
                      <a:pt x="27" y="8"/>
                      <a:pt x="27" y="8"/>
                    </a:cubicBezTo>
                    <a:cubicBezTo>
                      <a:pt x="27" y="9"/>
                      <a:pt x="27" y="9"/>
                      <a:pt x="26" y="9"/>
                    </a:cubicBezTo>
                    <a:cubicBezTo>
                      <a:pt x="26" y="9"/>
                      <a:pt x="26" y="10"/>
                      <a:pt x="26" y="9"/>
                    </a:cubicBezTo>
                    <a:cubicBezTo>
                      <a:pt x="26" y="9"/>
                      <a:pt x="25" y="10"/>
                      <a:pt x="25" y="9"/>
                    </a:cubicBezTo>
                    <a:cubicBezTo>
                      <a:pt x="25" y="9"/>
                      <a:pt x="25" y="9"/>
                      <a:pt x="25" y="9"/>
                    </a:cubicBezTo>
                    <a:cubicBezTo>
                      <a:pt x="25" y="9"/>
                      <a:pt x="25" y="8"/>
                      <a:pt x="25" y="8"/>
                    </a:cubicBezTo>
                    <a:cubicBezTo>
                      <a:pt x="25" y="9"/>
                      <a:pt x="25" y="9"/>
                      <a:pt x="25" y="10"/>
                    </a:cubicBezTo>
                    <a:cubicBezTo>
                      <a:pt x="25" y="9"/>
                      <a:pt x="25" y="10"/>
                      <a:pt x="24" y="10"/>
                    </a:cubicBezTo>
                    <a:cubicBezTo>
                      <a:pt x="24" y="10"/>
                      <a:pt x="24" y="10"/>
                      <a:pt x="24" y="10"/>
                    </a:cubicBezTo>
                    <a:cubicBezTo>
                      <a:pt x="24" y="11"/>
                      <a:pt x="24" y="10"/>
                      <a:pt x="24" y="10"/>
                    </a:cubicBezTo>
                    <a:cubicBezTo>
                      <a:pt x="24" y="9"/>
                      <a:pt x="24" y="9"/>
                      <a:pt x="24" y="9"/>
                    </a:cubicBezTo>
                    <a:cubicBezTo>
                      <a:pt x="24" y="10"/>
                      <a:pt x="24" y="10"/>
                      <a:pt x="24" y="10"/>
                    </a:cubicBezTo>
                    <a:cubicBezTo>
                      <a:pt x="23" y="10"/>
                      <a:pt x="23" y="10"/>
                      <a:pt x="23" y="10"/>
                    </a:cubicBezTo>
                    <a:cubicBezTo>
                      <a:pt x="23" y="11"/>
                      <a:pt x="23" y="10"/>
                      <a:pt x="22" y="11"/>
                    </a:cubicBezTo>
                    <a:cubicBezTo>
                      <a:pt x="22" y="10"/>
                      <a:pt x="22" y="10"/>
                      <a:pt x="22" y="10"/>
                    </a:cubicBezTo>
                    <a:cubicBezTo>
                      <a:pt x="22" y="12"/>
                      <a:pt x="21" y="10"/>
                      <a:pt x="21" y="11"/>
                    </a:cubicBezTo>
                    <a:cubicBezTo>
                      <a:pt x="21" y="10"/>
                      <a:pt x="21" y="10"/>
                      <a:pt x="21" y="10"/>
                    </a:cubicBezTo>
                    <a:cubicBezTo>
                      <a:pt x="21" y="10"/>
                      <a:pt x="21" y="10"/>
                      <a:pt x="21" y="11"/>
                    </a:cubicBezTo>
                    <a:cubicBezTo>
                      <a:pt x="21" y="11"/>
                      <a:pt x="21" y="12"/>
                      <a:pt x="21" y="11"/>
                    </a:cubicBezTo>
                    <a:cubicBezTo>
                      <a:pt x="20" y="11"/>
                      <a:pt x="20" y="11"/>
                      <a:pt x="20" y="12"/>
                    </a:cubicBezTo>
                    <a:cubicBezTo>
                      <a:pt x="20" y="11"/>
                      <a:pt x="20" y="11"/>
                      <a:pt x="20" y="11"/>
                    </a:cubicBezTo>
                    <a:cubicBezTo>
                      <a:pt x="20" y="11"/>
                      <a:pt x="20" y="11"/>
                      <a:pt x="20" y="11"/>
                    </a:cubicBezTo>
                    <a:cubicBezTo>
                      <a:pt x="20" y="11"/>
                      <a:pt x="20" y="11"/>
                      <a:pt x="20" y="11"/>
                    </a:cubicBezTo>
                    <a:cubicBezTo>
                      <a:pt x="20" y="11"/>
                      <a:pt x="20" y="10"/>
                      <a:pt x="20" y="12"/>
                    </a:cubicBezTo>
                    <a:cubicBezTo>
                      <a:pt x="20" y="11"/>
                      <a:pt x="19" y="12"/>
                      <a:pt x="19" y="11"/>
                    </a:cubicBezTo>
                    <a:cubicBezTo>
                      <a:pt x="19" y="12"/>
                      <a:pt x="19" y="12"/>
                      <a:pt x="19" y="12"/>
                    </a:cubicBezTo>
                    <a:cubicBezTo>
                      <a:pt x="19" y="12"/>
                      <a:pt x="19" y="11"/>
                      <a:pt x="19" y="12"/>
                    </a:cubicBezTo>
                    <a:cubicBezTo>
                      <a:pt x="18" y="12"/>
                      <a:pt x="19" y="11"/>
                      <a:pt x="18" y="11"/>
                    </a:cubicBezTo>
                    <a:cubicBezTo>
                      <a:pt x="18" y="11"/>
                      <a:pt x="18" y="12"/>
                      <a:pt x="18" y="12"/>
                    </a:cubicBezTo>
                    <a:cubicBezTo>
                      <a:pt x="18" y="13"/>
                      <a:pt x="18" y="11"/>
                      <a:pt x="18" y="11"/>
                    </a:cubicBezTo>
                    <a:cubicBezTo>
                      <a:pt x="17" y="12"/>
                      <a:pt x="17" y="12"/>
                      <a:pt x="16" y="12"/>
                    </a:cubicBezTo>
                    <a:cubicBezTo>
                      <a:pt x="16" y="12"/>
                      <a:pt x="16" y="12"/>
                      <a:pt x="16" y="12"/>
                    </a:cubicBezTo>
                    <a:cubicBezTo>
                      <a:pt x="16" y="13"/>
                      <a:pt x="16" y="10"/>
                      <a:pt x="16" y="12"/>
                    </a:cubicBezTo>
                    <a:cubicBezTo>
                      <a:pt x="16" y="12"/>
                      <a:pt x="16" y="12"/>
                      <a:pt x="16" y="11"/>
                    </a:cubicBezTo>
                    <a:cubicBezTo>
                      <a:pt x="16" y="12"/>
                      <a:pt x="15" y="11"/>
                      <a:pt x="15" y="12"/>
                    </a:cubicBezTo>
                    <a:cubicBezTo>
                      <a:pt x="15" y="12"/>
                      <a:pt x="15" y="12"/>
                      <a:pt x="15" y="11"/>
                    </a:cubicBezTo>
                    <a:cubicBezTo>
                      <a:pt x="15" y="11"/>
                      <a:pt x="15" y="12"/>
                      <a:pt x="15" y="11"/>
                    </a:cubicBezTo>
                    <a:cubicBezTo>
                      <a:pt x="15" y="11"/>
                      <a:pt x="15" y="11"/>
                      <a:pt x="15" y="11"/>
                    </a:cubicBezTo>
                    <a:cubicBezTo>
                      <a:pt x="15" y="10"/>
                      <a:pt x="15" y="12"/>
                      <a:pt x="15" y="10"/>
                    </a:cubicBezTo>
                    <a:cubicBezTo>
                      <a:pt x="15" y="10"/>
                      <a:pt x="15" y="11"/>
                      <a:pt x="15" y="11"/>
                    </a:cubicBezTo>
                    <a:cubicBezTo>
                      <a:pt x="14" y="11"/>
                      <a:pt x="14" y="11"/>
                      <a:pt x="13" y="12"/>
                    </a:cubicBezTo>
                    <a:cubicBezTo>
                      <a:pt x="13" y="11"/>
                      <a:pt x="13" y="9"/>
                      <a:pt x="13" y="10"/>
                    </a:cubicBezTo>
                    <a:cubicBezTo>
                      <a:pt x="13" y="10"/>
                      <a:pt x="13" y="11"/>
                      <a:pt x="13" y="11"/>
                    </a:cubicBezTo>
                    <a:cubicBezTo>
                      <a:pt x="13" y="11"/>
                      <a:pt x="13" y="9"/>
                      <a:pt x="13" y="10"/>
                    </a:cubicBezTo>
                    <a:cubicBezTo>
                      <a:pt x="13" y="11"/>
                      <a:pt x="13" y="10"/>
                      <a:pt x="13" y="11"/>
                    </a:cubicBezTo>
                    <a:cubicBezTo>
                      <a:pt x="13" y="10"/>
                      <a:pt x="13" y="10"/>
                      <a:pt x="13" y="10"/>
                    </a:cubicBezTo>
                    <a:cubicBezTo>
                      <a:pt x="13" y="10"/>
                      <a:pt x="13" y="10"/>
                      <a:pt x="13" y="10"/>
                    </a:cubicBezTo>
                    <a:cubicBezTo>
                      <a:pt x="12" y="11"/>
                      <a:pt x="12" y="10"/>
                      <a:pt x="12" y="12"/>
                    </a:cubicBezTo>
                    <a:cubicBezTo>
                      <a:pt x="11" y="12"/>
                      <a:pt x="10" y="13"/>
                      <a:pt x="9" y="13"/>
                    </a:cubicBezTo>
                    <a:cubicBezTo>
                      <a:pt x="8" y="13"/>
                      <a:pt x="8" y="13"/>
                      <a:pt x="7" y="13"/>
                    </a:cubicBezTo>
                    <a:cubicBezTo>
                      <a:pt x="7" y="11"/>
                      <a:pt x="7" y="11"/>
                      <a:pt x="6" y="12"/>
                    </a:cubicBezTo>
                    <a:cubicBezTo>
                      <a:pt x="6" y="12"/>
                      <a:pt x="6" y="12"/>
                      <a:pt x="6" y="11"/>
                    </a:cubicBezTo>
                    <a:cubicBezTo>
                      <a:pt x="6" y="12"/>
                      <a:pt x="6" y="12"/>
                      <a:pt x="6" y="12"/>
                    </a:cubicBezTo>
                    <a:cubicBezTo>
                      <a:pt x="6" y="12"/>
                      <a:pt x="5" y="13"/>
                      <a:pt x="5" y="13"/>
                    </a:cubicBezTo>
                    <a:cubicBezTo>
                      <a:pt x="5" y="12"/>
                      <a:pt x="5" y="12"/>
                      <a:pt x="5" y="12"/>
                    </a:cubicBezTo>
                    <a:cubicBezTo>
                      <a:pt x="5" y="12"/>
                      <a:pt x="5" y="12"/>
                      <a:pt x="5" y="12"/>
                    </a:cubicBezTo>
                    <a:cubicBezTo>
                      <a:pt x="5" y="12"/>
                      <a:pt x="5" y="12"/>
                      <a:pt x="5" y="12"/>
                    </a:cubicBezTo>
                    <a:cubicBezTo>
                      <a:pt x="5" y="12"/>
                      <a:pt x="5" y="13"/>
                      <a:pt x="5" y="13"/>
                    </a:cubicBezTo>
                    <a:cubicBezTo>
                      <a:pt x="4" y="14"/>
                      <a:pt x="3" y="12"/>
                      <a:pt x="2" y="12"/>
                    </a:cubicBezTo>
                    <a:cubicBezTo>
                      <a:pt x="2" y="12"/>
                      <a:pt x="2" y="12"/>
                      <a:pt x="2" y="12"/>
                    </a:cubicBezTo>
                    <a:cubicBezTo>
                      <a:pt x="1" y="11"/>
                      <a:pt x="1" y="10"/>
                      <a:pt x="0" y="11"/>
                    </a:cubicBezTo>
                    <a:cubicBezTo>
                      <a:pt x="0" y="11"/>
                      <a:pt x="0" y="8"/>
                      <a:pt x="0"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6" name="Freeform 117"/>
              <p:cNvSpPr>
                <a:spLocks/>
              </p:cNvSpPr>
              <p:nvPr/>
            </p:nvSpPr>
            <p:spPr bwMode="auto">
              <a:xfrm>
                <a:off x="3534" y="2306"/>
                <a:ext cx="0" cy="4"/>
              </a:xfrm>
              <a:custGeom>
                <a:avLst/>
                <a:gdLst>
                  <a:gd name="T0" fmla="*/ 4 h 2"/>
                  <a:gd name="T1" fmla="*/ 0 h 2"/>
                  <a:gd name="T2" fmla="*/ 4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7" name="Freeform 118"/>
              <p:cNvSpPr>
                <a:spLocks/>
              </p:cNvSpPr>
              <p:nvPr/>
            </p:nvSpPr>
            <p:spPr bwMode="auto">
              <a:xfrm>
                <a:off x="3530" y="2296"/>
                <a:ext cx="0" cy="3"/>
              </a:xfrm>
              <a:custGeom>
                <a:avLst/>
                <a:gdLst>
                  <a:gd name="T0" fmla="*/ 3 h 1"/>
                  <a:gd name="T1" fmla="*/ 0 h 1"/>
                  <a:gd name="T2" fmla="*/ 0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8" name="Rectangle 119"/>
              <p:cNvSpPr>
                <a:spLocks noChangeArrowheads="1"/>
              </p:cNvSpPr>
              <p:nvPr/>
            </p:nvSpPr>
            <p:spPr bwMode="auto">
              <a:xfrm>
                <a:off x="3527" y="229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99" name="Freeform 120"/>
              <p:cNvSpPr>
                <a:spLocks/>
              </p:cNvSpPr>
              <p:nvPr/>
            </p:nvSpPr>
            <p:spPr bwMode="auto">
              <a:xfrm>
                <a:off x="3527" y="2292"/>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0" name="Freeform 121"/>
              <p:cNvSpPr>
                <a:spLocks/>
              </p:cNvSpPr>
              <p:nvPr/>
            </p:nvSpPr>
            <p:spPr bwMode="auto">
              <a:xfrm>
                <a:off x="3527" y="2294"/>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1" name="Freeform 122"/>
              <p:cNvSpPr>
                <a:spLocks/>
              </p:cNvSpPr>
              <p:nvPr/>
            </p:nvSpPr>
            <p:spPr bwMode="auto">
              <a:xfrm>
                <a:off x="3525" y="2292"/>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2" name="Freeform 123"/>
              <p:cNvSpPr>
                <a:spLocks/>
              </p:cNvSpPr>
              <p:nvPr/>
            </p:nvSpPr>
            <p:spPr bwMode="auto">
              <a:xfrm>
                <a:off x="3523" y="2292"/>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3" name="Freeform 124"/>
              <p:cNvSpPr>
                <a:spLocks/>
              </p:cNvSpPr>
              <p:nvPr/>
            </p:nvSpPr>
            <p:spPr bwMode="auto">
              <a:xfrm>
                <a:off x="3504" y="2296"/>
                <a:ext cx="0" cy="3"/>
              </a:xfrm>
              <a:custGeom>
                <a:avLst/>
                <a:gdLst>
                  <a:gd name="T0" fmla="*/ 3 h 3"/>
                  <a:gd name="T1" fmla="*/ 0 h 3"/>
                  <a:gd name="T2" fmla="*/ 3 h 3"/>
                  <a:gd name="T3" fmla="*/ 3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4" name="Freeform 125"/>
              <p:cNvSpPr>
                <a:spLocks/>
              </p:cNvSpPr>
              <p:nvPr/>
            </p:nvSpPr>
            <p:spPr bwMode="auto">
              <a:xfrm>
                <a:off x="3494" y="2296"/>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5" name="Freeform 126"/>
              <p:cNvSpPr>
                <a:spLocks/>
              </p:cNvSpPr>
              <p:nvPr/>
            </p:nvSpPr>
            <p:spPr bwMode="auto">
              <a:xfrm>
                <a:off x="3489" y="2303"/>
                <a:ext cx="0" cy="3"/>
              </a:xfrm>
              <a:custGeom>
                <a:avLst/>
                <a:gdLst>
                  <a:gd name="T0" fmla="*/ 0 h 3"/>
                  <a:gd name="T1" fmla="*/ 0 h 3"/>
                  <a:gd name="T2" fmla="*/ 3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6" name="Freeform 127"/>
              <p:cNvSpPr>
                <a:spLocks/>
              </p:cNvSpPr>
              <p:nvPr/>
            </p:nvSpPr>
            <p:spPr bwMode="auto">
              <a:xfrm>
                <a:off x="3473" y="2365"/>
                <a:ext cx="2" cy="2"/>
              </a:xfrm>
              <a:custGeom>
                <a:avLst/>
                <a:gdLst>
                  <a:gd name="T0" fmla="*/ 0 w 1"/>
                  <a:gd name="T1" fmla="*/ 2 h 1"/>
                  <a:gd name="T2" fmla="*/ 2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0"/>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7" name="Freeform 128"/>
              <p:cNvSpPr>
                <a:spLocks/>
              </p:cNvSpPr>
              <p:nvPr/>
            </p:nvSpPr>
            <p:spPr bwMode="auto">
              <a:xfrm>
                <a:off x="3437" y="2348"/>
                <a:ext cx="41" cy="24"/>
              </a:xfrm>
              <a:custGeom>
                <a:avLst/>
                <a:gdLst>
                  <a:gd name="T0" fmla="*/ 5 w 17"/>
                  <a:gd name="T1" fmla="*/ 5 h 10"/>
                  <a:gd name="T2" fmla="*/ 7 w 17"/>
                  <a:gd name="T3" fmla="*/ 5 h 10"/>
                  <a:gd name="T4" fmla="*/ 12 w 17"/>
                  <a:gd name="T5" fmla="*/ 2 h 10"/>
                  <a:gd name="T6" fmla="*/ 12 w 17"/>
                  <a:gd name="T7" fmla="*/ 2 h 10"/>
                  <a:gd name="T8" fmla="*/ 14 w 17"/>
                  <a:gd name="T9" fmla="*/ 5 h 10"/>
                  <a:gd name="T10" fmla="*/ 14 w 17"/>
                  <a:gd name="T11" fmla="*/ 5 h 10"/>
                  <a:gd name="T12" fmla="*/ 17 w 17"/>
                  <a:gd name="T13" fmla="*/ 5 h 10"/>
                  <a:gd name="T14" fmla="*/ 17 w 17"/>
                  <a:gd name="T15" fmla="*/ 5 h 10"/>
                  <a:gd name="T16" fmla="*/ 17 w 17"/>
                  <a:gd name="T17" fmla="*/ 7 h 10"/>
                  <a:gd name="T18" fmla="*/ 19 w 17"/>
                  <a:gd name="T19" fmla="*/ 5 h 10"/>
                  <a:gd name="T20" fmla="*/ 22 w 17"/>
                  <a:gd name="T21" fmla="*/ 2 h 10"/>
                  <a:gd name="T22" fmla="*/ 22 w 17"/>
                  <a:gd name="T23" fmla="*/ 2 h 10"/>
                  <a:gd name="T24" fmla="*/ 22 w 17"/>
                  <a:gd name="T25" fmla="*/ 0 h 10"/>
                  <a:gd name="T26" fmla="*/ 24 w 17"/>
                  <a:gd name="T27" fmla="*/ 2 h 10"/>
                  <a:gd name="T28" fmla="*/ 24 w 17"/>
                  <a:gd name="T29" fmla="*/ 2 h 10"/>
                  <a:gd name="T30" fmla="*/ 24 w 17"/>
                  <a:gd name="T31" fmla="*/ 5 h 10"/>
                  <a:gd name="T32" fmla="*/ 27 w 17"/>
                  <a:gd name="T33" fmla="*/ 2 h 10"/>
                  <a:gd name="T34" fmla="*/ 27 w 17"/>
                  <a:gd name="T35" fmla="*/ 5 h 10"/>
                  <a:gd name="T36" fmla="*/ 27 w 17"/>
                  <a:gd name="T37" fmla="*/ 5 h 10"/>
                  <a:gd name="T38" fmla="*/ 27 w 17"/>
                  <a:gd name="T39" fmla="*/ 5 h 10"/>
                  <a:gd name="T40" fmla="*/ 29 w 17"/>
                  <a:gd name="T41" fmla="*/ 2 h 10"/>
                  <a:gd name="T42" fmla="*/ 31 w 17"/>
                  <a:gd name="T43" fmla="*/ 5 h 10"/>
                  <a:gd name="T44" fmla="*/ 31 w 17"/>
                  <a:gd name="T45" fmla="*/ 5 h 10"/>
                  <a:gd name="T46" fmla="*/ 31 w 17"/>
                  <a:gd name="T47" fmla="*/ 5 h 10"/>
                  <a:gd name="T48" fmla="*/ 34 w 17"/>
                  <a:gd name="T49" fmla="*/ 5 h 10"/>
                  <a:gd name="T50" fmla="*/ 31 w 17"/>
                  <a:gd name="T51" fmla="*/ 10 h 10"/>
                  <a:gd name="T52" fmla="*/ 34 w 17"/>
                  <a:gd name="T53" fmla="*/ 5 h 10"/>
                  <a:gd name="T54" fmla="*/ 36 w 17"/>
                  <a:gd name="T55" fmla="*/ 0 h 10"/>
                  <a:gd name="T56" fmla="*/ 36 w 17"/>
                  <a:gd name="T57" fmla="*/ 2 h 10"/>
                  <a:gd name="T58" fmla="*/ 36 w 17"/>
                  <a:gd name="T59" fmla="*/ 0 h 10"/>
                  <a:gd name="T60" fmla="*/ 36 w 17"/>
                  <a:gd name="T61" fmla="*/ 2 h 10"/>
                  <a:gd name="T62" fmla="*/ 36 w 17"/>
                  <a:gd name="T63" fmla="*/ 7 h 10"/>
                  <a:gd name="T64" fmla="*/ 39 w 17"/>
                  <a:gd name="T65" fmla="*/ 2 h 10"/>
                  <a:gd name="T66" fmla="*/ 39 w 17"/>
                  <a:gd name="T67" fmla="*/ 5 h 10"/>
                  <a:gd name="T68" fmla="*/ 39 w 17"/>
                  <a:gd name="T69" fmla="*/ 2 h 10"/>
                  <a:gd name="T70" fmla="*/ 39 w 17"/>
                  <a:gd name="T71" fmla="*/ 2 h 10"/>
                  <a:gd name="T72" fmla="*/ 36 w 17"/>
                  <a:gd name="T73" fmla="*/ 10 h 10"/>
                  <a:gd name="T74" fmla="*/ 39 w 17"/>
                  <a:gd name="T75" fmla="*/ 5 h 10"/>
                  <a:gd name="T76" fmla="*/ 39 w 17"/>
                  <a:gd name="T77" fmla="*/ 14 h 10"/>
                  <a:gd name="T78" fmla="*/ 39 w 17"/>
                  <a:gd name="T79" fmla="*/ 14 h 10"/>
                  <a:gd name="T80" fmla="*/ 39 w 17"/>
                  <a:gd name="T81" fmla="*/ 14 h 10"/>
                  <a:gd name="T82" fmla="*/ 36 w 17"/>
                  <a:gd name="T83" fmla="*/ 19 h 10"/>
                  <a:gd name="T84" fmla="*/ 36 w 17"/>
                  <a:gd name="T85" fmla="*/ 14 h 10"/>
                  <a:gd name="T86" fmla="*/ 34 w 17"/>
                  <a:gd name="T87" fmla="*/ 19 h 10"/>
                  <a:gd name="T88" fmla="*/ 31 w 17"/>
                  <a:gd name="T89" fmla="*/ 22 h 10"/>
                  <a:gd name="T90" fmla="*/ 27 w 17"/>
                  <a:gd name="T91" fmla="*/ 22 h 10"/>
                  <a:gd name="T92" fmla="*/ 24 w 17"/>
                  <a:gd name="T93" fmla="*/ 22 h 10"/>
                  <a:gd name="T94" fmla="*/ 22 w 17"/>
                  <a:gd name="T95" fmla="*/ 24 h 10"/>
                  <a:gd name="T96" fmla="*/ 19 w 17"/>
                  <a:gd name="T97" fmla="*/ 22 h 10"/>
                  <a:gd name="T98" fmla="*/ 17 w 17"/>
                  <a:gd name="T99" fmla="*/ 17 h 10"/>
                  <a:gd name="T100" fmla="*/ 17 w 17"/>
                  <a:gd name="T101" fmla="*/ 14 h 10"/>
                  <a:gd name="T102" fmla="*/ 7 w 17"/>
                  <a:gd name="T103" fmla="*/ 19 h 10"/>
                  <a:gd name="T104" fmla="*/ 5 w 17"/>
                  <a:gd name="T105" fmla="*/ 17 h 10"/>
                  <a:gd name="T106" fmla="*/ 2 w 17"/>
                  <a:gd name="T107" fmla="*/ 5 h 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 h="10">
                    <a:moveTo>
                      <a:pt x="1" y="2"/>
                    </a:moveTo>
                    <a:cubicBezTo>
                      <a:pt x="2" y="0"/>
                      <a:pt x="1" y="2"/>
                      <a:pt x="2" y="1"/>
                    </a:cubicBezTo>
                    <a:cubicBezTo>
                      <a:pt x="2" y="1"/>
                      <a:pt x="2" y="2"/>
                      <a:pt x="2" y="2"/>
                    </a:cubicBezTo>
                    <a:cubicBezTo>
                      <a:pt x="3" y="0"/>
                      <a:pt x="2" y="1"/>
                      <a:pt x="2" y="3"/>
                    </a:cubicBezTo>
                    <a:cubicBezTo>
                      <a:pt x="2" y="3"/>
                      <a:pt x="2" y="3"/>
                      <a:pt x="2" y="3"/>
                    </a:cubicBezTo>
                    <a:cubicBezTo>
                      <a:pt x="2" y="3"/>
                      <a:pt x="2" y="2"/>
                      <a:pt x="2" y="2"/>
                    </a:cubicBezTo>
                    <a:cubicBezTo>
                      <a:pt x="2" y="3"/>
                      <a:pt x="2" y="3"/>
                      <a:pt x="2" y="3"/>
                    </a:cubicBezTo>
                    <a:cubicBezTo>
                      <a:pt x="2" y="2"/>
                      <a:pt x="2" y="3"/>
                      <a:pt x="3" y="2"/>
                    </a:cubicBezTo>
                    <a:cubicBezTo>
                      <a:pt x="2" y="3"/>
                      <a:pt x="2" y="3"/>
                      <a:pt x="2" y="3"/>
                    </a:cubicBezTo>
                    <a:cubicBezTo>
                      <a:pt x="3" y="3"/>
                      <a:pt x="3" y="3"/>
                      <a:pt x="3" y="3"/>
                    </a:cubicBezTo>
                    <a:cubicBezTo>
                      <a:pt x="3" y="1"/>
                      <a:pt x="3" y="3"/>
                      <a:pt x="3" y="2"/>
                    </a:cubicBezTo>
                    <a:cubicBezTo>
                      <a:pt x="3" y="2"/>
                      <a:pt x="3" y="2"/>
                      <a:pt x="3" y="2"/>
                    </a:cubicBezTo>
                    <a:cubicBezTo>
                      <a:pt x="4" y="1"/>
                      <a:pt x="4" y="2"/>
                      <a:pt x="4" y="1"/>
                    </a:cubicBezTo>
                    <a:cubicBezTo>
                      <a:pt x="4" y="2"/>
                      <a:pt x="4" y="2"/>
                      <a:pt x="4" y="2"/>
                    </a:cubicBezTo>
                    <a:cubicBezTo>
                      <a:pt x="4" y="2"/>
                      <a:pt x="4" y="1"/>
                      <a:pt x="4" y="1"/>
                    </a:cubicBezTo>
                    <a:cubicBezTo>
                      <a:pt x="4" y="2"/>
                      <a:pt x="4" y="1"/>
                      <a:pt x="4" y="1"/>
                    </a:cubicBezTo>
                    <a:cubicBezTo>
                      <a:pt x="4" y="1"/>
                      <a:pt x="4" y="1"/>
                      <a:pt x="4" y="1"/>
                    </a:cubicBezTo>
                    <a:cubicBezTo>
                      <a:pt x="5" y="0"/>
                      <a:pt x="4" y="2"/>
                      <a:pt x="5" y="1"/>
                    </a:cubicBezTo>
                    <a:cubicBezTo>
                      <a:pt x="4" y="1"/>
                      <a:pt x="4" y="1"/>
                      <a:pt x="4" y="1"/>
                    </a:cubicBezTo>
                    <a:cubicBezTo>
                      <a:pt x="5" y="0"/>
                      <a:pt x="4" y="2"/>
                      <a:pt x="4" y="1"/>
                    </a:cubicBezTo>
                    <a:cubicBezTo>
                      <a:pt x="5" y="1"/>
                      <a:pt x="5" y="1"/>
                      <a:pt x="5" y="1"/>
                    </a:cubicBezTo>
                    <a:cubicBezTo>
                      <a:pt x="5" y="1"/>
                      <a:pt x="5" y="2"/>
                      <a:pt x="5" y="1"/>
                    </a:cubicBezTo>
                    <a:cubicBezTo>
                      <a:pt x="5" y="2"/>
                      <a:pt x="5" y="2"/>
                      <a:pt x="5" y="2"/>
                    </a:cubicBezTo>
                    <a:cubicBezTo>
                      <a:pt x="5" y="1"/>
                      <a:pt x="5" y="2"/>
                      <a:pt x="5" y="1"/>
                    </a:cubicBezTo>
                    <a:cubicBezTo>
                      <a:pt x="5" y="2"/>
                      <a:pt x="5" y="1"/>
                      <a:pt x="4" y="2"/>
                    </a:cubicBezTo>
                    <a:cubicBezTo>
                      <a:pt x="5" y="2"/>
                      <a:pt x="5" y="2"/>
                      <a:pt x="5" y="2"/>
                    </a:cubicBezTo>
                    <a:cubicBezTo>
                      <a:pt x="5" y="3"/>
                      <a:pt x="5" y="3"/>
                      <a:pt x="5" y="3"/>
                    </a:cubicBezTo>
                    <a:cubicBezTo>
                      <a:pt x="5" y="3"/>
                      <a:pt x="5" y="3"/>
                      <a:pt x="5" y="2"/>
                    </a:cubicBezTo>
                    <a:cubicBezTo>
                      <a:pt x="5" y="2"/>
                      <a:pt x="5" y="3"/>
                      <a:pt x="5" y="3"/>
                    </a:cubicBezTo>
                    <a:cubicBezTo>
                      <a:pt x="5" y="3"/>
                      <a:pt x="6" y="2"/>
                      <a:pt x="6" y="2"/>
                    </a:cubicBezTo>
                    <a:cubicBezTo>
                      <a:pt x="5" y="2"/>
                      <a:pt x="5" y="3"/>
                      <a:pt x="5" y="3"/>
                    </a:cubicBezTo>
                    <a:cubicBezTo>
                      <a:pt x="6" y="2"/>
                      <a:pt x="6" y="2"/>
                      <a:pt x="6" y="2"/>
                    </a:cubicBezTo>
                    <a:cubicBezTo>
                      <a:pt x="5" y="3"/>
                      <a:pt x="5" y="3"/>
                      <a:pt x="5" y="3"/>
                    </a:cubicBezTo>
                    <a:cubicBezTo>
                      <a:pt x="6" y="2"/>
                      <a:pt x="5" y="3"/>
                      <a:pt x="6" y="2"/>
                    </a:cubicBezTo>
                    <a:cubicBezTo>
                      <a:pt x="6" y="3"/>
                      <a:pt x="6" y="3"/>
                      <a:pt x="6" y="3"/>
                    </a:cubicBezTo>
                    <a:cubicBezTo>
                      <a:pt x="5" y="4"/>
                      <a:pt x="6" y="2"/>
                      <a:pt x="6" y="2"/>
                    </a:cubicBezTo>
                    <a:cubicBezTo>
                      <a:pt x="6" y="3"/>
                      <a:pt x="6" y="3"/>
                      <a:pt x="6" y="3"/>
                    </a:cubicBezTo>
                    <a:cubicBezTo>
                      <a:pt x="6" y="2"/>
                      <a:pt x="6" y="2"/>
                      <a:pt x="6" y="2"/>
                    </a:cubicBezTo>
                    <a:cubicBezTo>
                      <a:pt x="6" y="2"/>
                      <a:pt x="6" y="2"/>
                      <a:pt x="6" y="2"/>
                    </a:cubicBezTo>
                    <a:cubicBezTo>
                      <a:pt x="6" y="2"/>
                      <a:pt x="6" y="2"/>
                      <a:pt x="6" y="2"/>
                    </a:cubicBezTo>
                    <a:cubicBezTo>
                      <a:pt x="6" y="2"/>
                      <a:pt x="6" y="3"/>
                      <a:pt x="6" y="3"/>
                    </a:cubicBezTo>
                    <a:cubicBezTo>
                      <a:pt x="6" y="2"/>
                      <a:pt x="6" y="3"/>
                      <a:pt x="7" y="2"/>
                    </a:cubicBezTo>
                    <a:cubicBezTo>
                      <a:pt x="7" y="2"/>
                      <a:pt x="7" y="2"/>
                      <a:pt x="7" y="2"/>
                    </a:cubicBezTo>
                    <a:cubicBezTo>
                      <a:pt x="7" y="2"/>
                      <a:pt x="6" y="3"/>
                      <a:pt x="6" y="3"/>
                    </a:cubicBezTo>
                    <a:cubicBezTo>
                      <a:pt x="6" y="4"/>
                      <a:pt x="6" y="4"/>
                      <a:pt x="6" y="4"/>
                    </a:cubicBezTo>
                    <a:cubicBezTo>
                      <a:pt x="6" y="4"/>
                      <a:pt x="6" y="4"/>
                      <a:pt x="6" y="4"/>
                    </a:cubicBezTo>
                    <a:cubicBezTo>
                      <a:pt x="6" y="4"/>
                      <a:pt x="6" y="4"/>
                      <a:pt x="6" y="4"/>
                    </a:cubicBezTo>
                    <a:cubicBezTo>
                      <a:pt x="6" y="3"/>
                      <a:pt x="7" y="2"/>
                      <a:pt x="7" y="2"/>
                    </a:cubicBezTo>
                    <a:cubicBezTo>
                      <a:pt x="7" y="2"/>
                      <a:pt x="7" y="3"/>
                      <a:pt x="7" y="3"/>
                    </a:cubicBezTo>
                    <a:cubicBezTo>
                      <a:pt x="7" y="1"/>
                      <a:pt x="7" y="1"/>
                      <a:pt x="7" y="1"/>
                    </a:cubicBezTo>
                    <a:cubicBezTo>
                      <a:pt x="7" y="1"/>
                      <a:pt x="7" y="2"/>
                      <a:pt x="7" y="2"/>
                    </a:cubicBezTo>
                    <a:cubicBezTo>
                      <a:pt x="8" y="1"/>
                      <a:pt x="8" y="1"/>
                      <a:pt x="8" y="1"/>
                    </a:cubicBezTo>
                    <a:cubicBezTo>
                      <a:pt x="7" y="1"/>
                      <a:pt x="8" y="1"/>
                      <a:pt x="7" y="2"/>
                    </a:cubicBezTo>
                    <a:cubicBezTo>
                      <a:pt x="7" y="2"/>
                      <a:pt x="7" y="2"/>
                      <a:pt x="7" y="3"/>
                    </a:cubicBezTo>
                    <a:cubicBezTo>
                      <a:pt x="7" y="3"/>
                      <a:pt x="7" y="2"/>
                      <a:pt x="7" y="2"/>
                    </a:cubicBezTo>
                    <a:cubicBezTo>
                      <a:pt x="7" y="2"/>
                      <a:pt x="7" y="2"/>
                      <a:pt x="7" y="2"/>
                    </a:cubicBezTo>
                    <a:cubicBezTo>
                      <a:pt x="7" y="3"/>
                      <a:pt x="8" y="2"/>
                      <a:pt x="8" y="1"/>
                    </a:cubicBezTo>
                    <a:cubicBezTo>
                      <a:pt x="8" y="1"/>
                      <a:pt x="7" y="2"/>
                      <a:pt x="8" y="2"/>
                    </a:cubicBezTo>
                    <a:cubicBezTo>
                      <a:pt x="8" y="1"/>
                      <a:pt x="8" y="1"/>
                      <a:pt x="8" y="1"/>
                    </a:cubicBezTo>
                    <a:cubicBezTo>
                      <a:pt x="8" y="2"/>
                      <a:pt x="8" y="2"/>
                      <a:pt x="8" y="2"/>
                    </a:cubicBezTo>
                    <a:cubicBezTo>
                      <a:pt x="8" y="1"/>
                      <a:pt x="8" y="1"/>
                      <a:pt x="8" y="0"/>
                    </a:cubicBezTo>
                    <a:cubicBezTo>
                      <a:pt x="9" y="0"/>
                      <a:pt x="8" y="1"/>
                      <a:pt x="8" y="1"/>
                    </a:cubicBezTo>
                    <a:cubicBezTo>
                      <a:pt x="8" y="2"/>
                      <a:pt x="9" y="0"/>
                      <a:pt x="8" y="1"/>
                    </a:cubicBezTo>
                    <a:cubicBezTo>
                      <a:pt x="8" y="1"/>
                      <a:pt x="9" y="1"/>
                      <a:pt x="9" y="1"/>
                    </a:cubicBezTo>
                    <a:cubicBezTo>
                      <a:pt x="9" y="1"/>
                      <a:pt x="8" y="1"/>
                      <a:pt x="8" y="1"/>
                    </a:cubicBezTo>
                    <a:cubicBezTo>
                      <a:pt x="8" y="2"/>
                      <a:pt x="9" y="1"/>
                      <a:pt x="9" y="1"/>
                    </a:cubicBezTo>
                    <a:cubicBezTo>
                      <a:pt x="9" y="1"/>
                      <a:pt x="9" y="1"/>
                      <a:pt x="8" y="1"/>
                    </a:cubicBezTo>
                    <a:cubicBezTo>
                      <a:pt x="9" y="1"/>
                      <a:pt x="9" y="0"/>
                      <a:pt x="9" y="1"/>
                    </a:cubicBezTo>
                    <a:cubicBezTo>
                      <a:pt x="9" y="1"/>
                      <a:pt x="9" y="0"/>
                      <a:pt x="9" y="0"/>
                    </a:cubicBezTo>
                    <a:cubicBezTo>
                      <a:pt x="9" y="1"/>
                      <a:pt x="9" y="1"/>
                      <a:pt x="9" y="1"/>
                    </a:cubicBezTo>
                    <a:cubicBezTo>
                      <a:pt x="9" y="1"/>
                      <a:pt x="9" y="1"/>
                      <a:pt x="9" y="1"/>
                    </a:cubicBezTo>
                    <a:cubicBezTo>
                      <a:pt x="9" y="0"/>
                      <a:pt x="9" y="2"/>
                      <a:pt x="9" y="1"/>
                    </a:cubicBezTo>
                    <a:cubicBezTo>
                      <a:pt x="9" y="2"/>
                      <a:pt x="9" y="0"/>
                      <a:pt x="9" y="1"/>
                    </a:cubicBezTo>
                    <a:cubicBezTo>
                      <a:pt x="9" y="1"/>
                      <a:pt x="9" y="0"/>
                      <a:pt x="9" y="1"/>
                    </a:cubicBezTo>
                    <a:cubicBezTo>
                      <a:pt x="9" y="1"/>
                      <a:pt x="9" y="2"/>
                      <a:pt x="9" y="2"/>
                    </a:cubicBezTo>
                    <a:cubicBezTo>
                      <a:pt x="9" y="2"/>
                      <a:pt x="9" y="1"/>
                      <a:pt x="9" y="1"/>
                    </a:cubicBezTo>
                    <a:cubicBezTo>
                      <a:pt x="9" y="1"/>
                      <a:pt x="9" y="1"/>
                      <a:pt x="9" y="1"/>
                    </a:cubicBezTo>
                    <a:cubicBezTo>
                      <a:pt x="9" y="0"/>
                      <a:pt x="9" y="1"/>
                      <a:pt x="9" y="0"/>
                    </a:cubicBezTo>
                    <a:cubicBezTo>
                      <a:pt x="9" y="1"/>
                      <a:pt x="10" y="0"/>
                      <a:pt x="9" y="1"/>
                    </a:cubicBezTo>
                    <a:cubicBezTo>
                      <a:pt x="9" y="2"/>
                      <a:pt x="9" y="2"/>
                      <a:pt x="9" y="2"/>
                    </a:cubicBezTo>
                    <a:cubicBezTo>
                      <a:pt x="9" y="2"/>
                      <a:pt x="9" y="1"/>
                      <a:pt x="9" y="1"/>
                    </a:cubicBezTo>
                    <a:cubicBezTo>
                      <a:pt x="9" y="1"/>
                      <a:pt x="9" y="1"/>
                      <a:pt x="9" y="1"/>
                    </a:cubicBezTo>
                    <a:cubicBezTo>
                      <a:pt x="10" y="0"/>
                      <a:pt x="9" y="1"/>
                      <a:pt x="10" y="0"/>
                    </a:cubicBezTo>
                    <a:cubicBezTo>
                      <a:pt x="10" y="1"/>
                      <a:pt x="10" y="0"/>
                      <a:pt x="10" y="1"/>
                    </a:cubicBezTo>
                    <a:cubicBezTo>
                      <a:pt x="10" y="1"/>
                      <a:pt x="10" y="0"/>
                      <a:pt x="10" y="1"/>
                    </a:cubicBezTo>
                    <a:cubicBezTo>
                      <a:pt x="10" y="1"/>
                      <a:pt x="10" y="1"/>
                      <a:pt x="10" y="1"/>
                    </a:cubicBezTo>
                    <a:cubicBezTo>
                      <a:pt x="10" y="1"/>
                      <a:pt x="10" y="1"/>
                      <a:pt x="10" y="1"/>
                    </a:cubicBezTo>
                    <a:cubicBezTo>
                      <a:pt x="10" y="1"/>
                      <a:pt x="10" y="2"/>
                      <a:pt x="10" y="2"/>
                    </a:cubicBezTo>
                    <a:cubicBezTo>
                      <a:pt x="10" y="2"/>
                      <a:pt x="10" y="1"/>
                      <a:pt x="10" y="1"/>
                    </a:cubicBezTo>
                    <a:cubicBezTo>
                      <a:pt x="10" y="2"/>
                      <a:pt x="11" y="0"/>
                      <a:pt x="10" y="1"/>
                    </a:cubicBezTo>
                    <a:cubicBezTo>
                      <a:pt x="10" y="1"/>
                      <a:pt x="10" y="2"/>
                      <a:pt x="10" y="2"/>
                    </a:cubicBezTo>
                    <a:cubicBezTo>
                      <a:pt x="9" y="3"/>
                      <a:pt x="10" y="1"/>
                      <a:pt x="10" y="2"/>
                    </a:cubicBezTo>
                    <a:cubicBezTo>
                      <a:pt x="10" y="1"/>
                      <a:pt x="10" y="1"/>
                      <a:pt x="10" y="1"/>
                    </a:cubicBezTo>
                    <a:cubicBezTo>
                      <a:pt x="10" y="1"/>
                      <a:pt x="11" y="0"/>
                      <a:pt x="10" y="1"/>
                    </a:cubicBezTo>
                    <a:cubicBezTo>
                      <a:pt x="10" y="1"/>
                      <a:pt x="10" y="2"/>
                      <a:pt x="11" y="1"/>
                    </a:cubicBezTo>
                    <a:cubicBezTo>
                      <a:pt x="10" y="1"/>
                      <a:pt x="11" y="0"/>
                      <a:pt x="10" y="2"/>
                    </a:cubicBezTo>
                    <a:cubicBezTo>
                      <a:pt x="11" y="2"/>
                      <a:pt x="11" y="2"/>
                      <a:pt x="11" y="1"/>
                    </a:cubicBezTo>
                    <a:cubicBezTo>
                      <a:pt x="11" y="1"/>
                      <a:pt x="11" y="2"/>
                      <a:pt x="11" y="1"/>
                    </a:cubicBezTo>
                    <a:cubicBezTo>
                      <a:pt x="11" y="1"/>
                      <a:pt x="11" y="1"/>
                      <a:pt x="11" y="1"/>
                    </a:cubicBezTo>
                    <a:cubicBezTo>
                      <a:pt x="11" y="1"/>
                      <a:pt x="11" y="1"/>
                      <a:pt x="10" y="2"/>
                    </a:cubicBezTo>
                    <a:cubicBezTo>
                      <a:pt x="10" y="3"/>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3"/>
                      <a:pt x="11" y="3"/>
                      <a:pt x="11" y="3"/>
                    </a:cubicBezTo>
                    <a:cubicBezTo>
                      <a:pt x="11" y="2"/>
                      <a:pt x="11" y="2"/>
                      <a:pt x="11" y="2"/>
                    </a:cubicBezTo>
                    <a:cubicBezTo>
                      <a:pt x="11" y="2"/>
                      <a:pt x="11" y="2"/>
                      <a:pt x="11" y="2"/>
                    </a:cubicBezTo>
                    <a:cubicBezTo>
                      <a:pt x="11" y="3"/>
                      <a:pt x="11" y="2"/>
                      <a:pt x="11" y="2"/>
                    </a:cubicBezTo>
                    <a:cubicBezTo>
                      <a:pt x="11" y="2"/>
                      <a:pt x="11" y="2"/>
                      <a:pt x="11" y="2"/>
                    </a:cubicBezTo>
                    <a:cubicBezTo>
                      <a:pt x="11" y="1"/>
                      <a:pt x="11" y="1"/>
                      <a:pt x="11" y="1"/>
                    </a:cubicBezTo>
                    <a:cubicBezTo>
                      <a:pt x="11" y="2"/>
                      <a:pt x="11" y="2"/>
                      <a:pt x="11" y="2"/>
                    </a:cubicBezTo>
                    <a:cubicBezTo>
                      <a:pt x="11" y="2"/>
                      <a:pt x="12" y="1"/>
                      <a:pt x="12" y="1"/>
                    </a:cubicBezTo>
                    <a:cubicBezTo>
                      <a:pt x="11" y="1"/>
                      <a:pt x="12" y="1"/>
                      <a:pt x="11" y="2"/>
                    </a:cubicBezTo>
                    <a:cubicBezTo>
                      <a:pt x="11" y="2"/>
                      <a:pt x="11" y="1"/>
                      <a:pt x="11" y="2"/>
                    </a:cubicBezTo>
                    <a:cubicBezTo>
                      <a:pt x="11" y="2"/>
                      <a:pt x="11" y="2"/>
                      <a:pt x="11" y="2"/>
                    </a:cubicBezTo>
                    <a:cubicBezTo>
                      <a:pt x="11" y="2"/>
                      <a:pt x="12" y="1"/>
                      <a:pt x="12" y="1"/>
                    </a:cubicBezTo>
                    <a:cubicBezTo>
                      <a:pt x="11" y="2"/>
                      <a:pt x="11" y="2"/>
                      <a:pt x="11" y="2"/>
                    </a:cubicBezTo>
                    <a:cubicBezTo>
                      <a:pt x="11" y="2"/>
                      <a:pt x="11" y="2"/>
                      <a:pt x="11" y="2"/>
                    </a:cubicBezTo>
                    <a:cubicBezTo>
                      <a:pt x="11" y="2"/>
                      <a:pt x="11" y="2"/>
                      <a:pt x="11" y="2"/>
                    </a:cubicBezTo>
                    <a:cubicBezTo>
                      <a:pt x="11" y="2"/>
                      <a:pt x="11" y="2"/>
                      <a:pt x="11" y="2"/>
                    </a:cubicBezTo>
                    <a:cubicBezTo>
                      <a:pt x="12" y="1"/>
                      <a:pt x="11" y="2"/>
                      <a:pt x="12" y="1"/>
                    </a:cubicBezTo>
                    <a:cubicBezTo>
                      <a:pt x="12" y="1"/>
                      <a:pt x="12" y="1"/>
                      <a:pt x="12" y="1"/>
                    </a:cubicBezTo>
                    <a:cubicBezTo>
                      <a:pt x="12" y="2"/>
                      <a:pt x="12" y="2"/>
                      <a:pt x="12" y="2"/>
                    </a:cubicBezTo>
                    <a:cubicBezTo>
                      <a:pt x="12" y="2"/>
                      <a:pt x="12" y="2"/>
                      <a:pt x="12" y="1"/>
                    </a:cubicBezTo>
                    <a:cubicBezTo>
                      <a:pt x="12" y="1"/>
                      <a:pt x="12" y="1"/>
                      <a:pt x="12" y="1"/>
                    </a:cubicBezTo>
                    <a:cubicBezTo>
                      <a:pt x="12" y="1"/>
                      <a:pt x="12" y="1"/>
                      <a:pt x="12" y="1"/>
                    </a:cubicBezTo>
                    <a:cubicBezTo>
                      <a:pt x="12" y="1"/>
                      <a:pt x="11" y="3"/>
                      <a:pt x="12" y="3"/>
                    </a:cubicBezTo>
                    <a:cubicBezTo>
                      <a:pt x="12" y="3"/>
                      <a:pt x="12" y="1"/>
                      <a:pt x="12" y="1"/>
                    </a:cubicBezTo>
                    <a:cubicBezTo>
                      <a:pt x="12" y="2"/>
                      <a:pt x="12" y="1"/>
                      <a:pt x="12" y="2"/>
                    </a:cubicBezTo>
                    <a:cubicBezTo>
                      <a:pt x="12" y="1"/>
                      <a:pt x="12" y="1"/>
                      <a:pt x="12" y="1"/>
                    </a:cubicBezTo>
                    <a:cubicBezTo>
                      <a:pt x="12" y="1"/>
                      <a:pt x="13" y="0"/>
                      <a:pt x="13" y="2"/>
                    </a:cubicBezTo>
                    <a:cubicBezTo>
                      <a:pt x="12" y="2"/>
                      <a:pt x="12" y="2"/>
                      <a:pt x="12" y="3"/>
                    </a:cubicBezTo>
                    <a:cubicBezTo>
                      <a:pt x="12" y="2"/>
                      <a:pt x="12" y="3"/>
                      <a:pt x="12" y="2"/>
                    </a:cubicBezTo>
                    <a:cubicBezTo>
                      <a:pt x="13" y="2"/>
                      <a:pt x="13" y="1"/>
                      <a:pt x="13" y="1"/>
                    </a:cubicBezTo>
                    <a:cubicBezTo>
                      <a:pt x="13" y="1"/>
                      <a:pt x="13" y="1"/>
                      <a:pt x="13" y="1"/>
                    </a:cubicBezTo>
                    <a:cubicBezTo>
                      <a:pt x="13" y="1"/>
                      <a:pt x="13" y="1"/>
                      <a:pt x="13" y="1"/>
                    </a:cubicBezTo>
                    <a:cubicBezTo>
                      <a:pt x="13" y="2"/>
                      <a:pt x="13" y="2"/>
                      <a:pt x="13" y="2"/>
                    </a:cubicBezTo>
                    <a:cubicBezTo>
                      <a:pt x="13" y="1"/>
                      <a:pt x="13" y="1"/>
                      <a:pt x="13" y="1"/>
                    </a:cubicBezTo>
                    <a:cubicBezTo>
                      <a:pt x="13" y="2"/>
                      <a:pt x="13" y="2"/>
                      <a:pt x="13" y="2"/>
                    </a:cubicBezTo>
                    <a:cubicBezTo>
                      <a:pt x="13" y="1"/>
                      <a:pt x="13" y="0"/>
                      <a:pt x="13" y="1"/>
                    </a:cubicBezTo>
                    <a:cubicBezTo>
                      <a:pt x="13" y="2"/>
                      <a:pt x="13" y="2"/>
                      <a:pt x="13" y="2"/>
                    </a:cubicBezTo>
                    <a:cubicBezTo>
                      <a:pt x="13" y="1"/>
                      <a:pt x="14" y="0"/>
                      <a:pt x="13" y="1"/>
                    </a:cubicBezTo>
                    <a:cubicBezTo>
                      <a:pt x="13" y="2"/>
                      <a:pt x="13" y="2"/>
                      <a:pt x="13" y="2"/>
                    </a:cubicBezTo>
                    <a:cubicBezTo>
                      <a:pt x="13" y="2"/>
                      <a:pt x="13" y="1"/>
                      <a:pt x="13" y="1"/>
                    </a:cubicBezTo>
                    <a:cubicBezTo>
                      <a:pt x="13" y="1"/>
                      <a:pt x="13" y="1"/>
                      <a:pt x="13" y="2"/>
                    </a:cubicBezTo>
                    <a:cubicBezTo>
                      <a:pt x="14" y="1"/>
                      <a:pt x="14" y="1"/>
                      <a:pt x="14" y="1"/>
                    </a:cubicBezTo>
                    <a:cubicBezTo>
                      <a:pt x="14" y="1"/>
                      <a:pt x="14" y="1"/>
                      <a:pt x="14" y="1"/>
                    </a:cubicBezTo>
                    <a:cubicBezTo>
                      <a:pt x="14" y="2"/>
                      <a:pt x="14" y="0"/>
                      <a:pt x="14" y="1"/>
                    </a:cubicBezTo>
                    <a:cubicBezTo>
                      <a:pt x="14" y="1"/>
                      <a:pt x="14" y="2"/>
                      <a:pt x="14" y="2"/>
                    </a:cubicBezTo>
                    <a:cubicBezTo>
                      <a:pt x="14" y="2"/>
                      <a:pt x="14" y="1"/>
                      <a:pt x="14" y="1"/>
                    </a:cubicBezTo>
                    <a:cubicBezTo>
                      <a:pt x="14" y="1"/>
                      <a:pt x="14" y="2"/>
                      <a:pt x="14" y="1"/>
                    </a:cubicBezTo>
                    <a:cubicBezTo>
                      <a:pt x="14" y="1"/>
                      <a:pt x="14" y="1"/>
                      <a:pt x="14" y="0"/>
                    </a:cubicBezTo>
                    <a:cubicBezTo>
                      <a:pt x="14" y="2"/>
                      <a:pt x="14" y="2"/>
                      <a:pt x="14" y="2"/>
                    </a:cubicBezTo>
                    <a:cubicBezTo>
                      <a:pt x="14" y="1"/>
                      <a:pt x="14" y="1"/>
                      <a:pt x="14" y="1"/>
                    </a:cubicBezTo>
                    <a:cubicBezTo>
                      <a:pt x="14" y="2"/>
                      <a:pt x="13" y="3"/>
                      <a:pt x="13" y="4"/>
                    </a:cubicBezTo>
                    <a:cubicBezTo>
                      <a:pt x="13" y="4"/>
                      <a:pt x="13" y="4"/>
                      <a:pt x="13" y="4"/>
                    </a:cubicBezTo>
                    <a:cubicBezTo>
                      <a:pt x="13" y="5"/>
                      <a:pt x="13" y="5"/>
                      <a:pt x="13" y="5"/>
                    </a:cubicBezTo>
                    <a:cubicBezTo>
                      <a:pt x="13" y="5"/>
                      <a:pt x="13" y="4"/>
                      <a:pt x="13" y="3"/>
                    </a:cubicBezTo>
                    <a:cubicBezTo>
                      <a:pt x="14" y="3"/>
                      <a:pt x="14" y="1"/>
                      <a:pt x="14" y="2"/>
                    </a:cubicBezTo>
                    <a:cubicBezTo>
                      <a:pt x="14" y="2"/>
                      <a:pt x="14" y="2"/>
                      <a:pt x="14" y="2"/>
                    </a:cubicBezTo>
                    <a:cubicBezTo>
                      <a:pt x="14" y="3"/>
                      <a:pt x="14" y="2"/>
                      <a:pt x="14" y="2"/>
                    </a:cubicBezTo>
                    <a:cubicBezTo>
                      <a:pt x="14" y="2"/>
                      <a:pt x="14" y="1"/>
                      <a:pt x="15" y="1"/>
                    </a:cubicBezTo>
                    <a:cubicBezTo>
                      <a:pt x="14" y="1"/>
                      <a:pt x="14" y="2"/>
                      <a:pt x="14" y="2"/>
                    </a:cubicBezTo>
                    <a:cubicBezTo>
                      <a:pt x="14" y="1"/>
                      <a:pt x="15" y="1"/>
                      <a:pt x="15" y="1"/>
                    </a:cubicBezTo>
                    <a:cubicBezTo>
                      <a:pt x="15" y="0"/>
                      <a:pt x="15" y="1"/>
                      <a:pt x="15" y="0"/>
                    </a:cubicBezTo>
                    <a:cubicBezTo>
                      <a:pt x="15" y="1"/>
                      <a:pt x="14" y="2"/>
                      <a:pt x="14" y="2"/>
                    </a:cubicBezTo>
                    <a:cubicBezTo>
                      <a:pt x="14" y="2"/>
                      <a:pt x="15" y="1"/>
                      <a:pt x="15" y="0"/>
                    </a:cubicBezTo>
                    <a:cubicBezTo>
                      <a:pt x="15" y="0"/>
                      <a:pt x="15" y="1"/>
                      <a:pt x="15" y="1"/>
                    </a:cubicBezTo>
                    <a:cubicBezTo>
                      <a:pt x="14" y="2"/>
                      <a:pt x="15" y="0"/>
                      <a:pt x="15" y="2"/>
                    </a:cubicBezTo>
                    <a:cubicBezTo>
                      <a:pt x="15" y="1"/>
                      <a:pt x="15" y="1"/>
                      <a:pt x="15" y="1"/>
                    </a:cubicBezTo>
                    <a:cubicBezTo>
                      <a:pt x="15" y="2"/>
                      <a:pt x="15" y="2"/>
                      <a:pt x="15" y="2"/>
                    </a:cubicBezTo>
                    <a:cubicBezTo>
                      <a:pt x="15" y="2"/>
                      <a:pt x="15" y="1"/>
                      <a:pt x="15" y="2"/>
                    </a:cubicBezTo>
                    <a:cubicBezTo>
                      <a:pt x="15" y="2"/>
                      <a:pt x="15" y="2"/>
                      <a:pt x="15" y="1"/>
                    </a:cubicBezTo>
                    <a:cubicBezTo>
                      <a:pt x="15" y="1"/>
                      <a:pt x="15" y="2"/>
                      <a:pt x="15" y="1"/>
                    </a:cubicBezTo>
                    <a:cubicBezTo>
                      <a:pt x="15" y="1"/>
                      <a:pt x="15" y="0"/>
                      <a:pt x="15" y="0"/>
                    </a:cubicBezTo>
                    <a:cubicBezTo>
                      <a:pt x="15" y="1"/>
                      <a:pt x="15" y="1"/>
                      <a:pt x="15" y="1"/>
                    </a:cubicBezTo>
                    <a:cubicBezTo>
                      <a:pt x="15" y="0"/>
                      <a:pt x="15" y="1"/>
                      <a:pt x="15" y="0"/>
                    </a:cubicBezTo>
                    <a:cubicBezTo>
                      <a:pt x="15" y="0"/>
                      <a:pt x="15" y="1"/>
                      <a:pt x="15" y="1"/>
                    </a:cubicBezTo>
                    <a:cubicBezTo>
                      <a:pt x="15" y="0"/>
                      <a:pt x="15" y="0"/>
                      <a:pt x="15" y="0"/>
                    </a:cubicBezTo>
                    <a:cubicBezTo>
                      <a:pt x="16" y="0"/>
                      <a:pt x="15" y="1"/>
                      <a:pt x="15" y="1"/>
                    </a:cubicBezTo>
                    <a:cubicBezTo>
                      <a:pt x="15" y="2"/>
                      <a:pt x="15" y="2"/>
                      <a:pt x="15" y="2"/>
                    </a:cubicBezTo>
                    <a:cubicBezTo>
                      <a:pt x="15" y="1"/>
                      <a:pt x="15" y="2"/>
                      <a:pt x="15" y="2"/>
                    </a:cubicBezTo>
                    <a:cubicBezTo>
                      <a:pt x="16" y="0"/>
                      <a:pt x="16" y="0"/>
                      <a:pt x="16" y="0"/>
                    </a:cubicBezTo>
                    <a:cubicBezTo>
                      <a:pt x="16" y="0"/>
                      <a:pt x="15" y="1"/>
                      <a:pt x="16" y="0"/>
                    </a:cubicBezTo>
                    <a:cubicBezTo>
                      <a:pt x="15" y="1"/>
                      <a:pt x="15" y="1"/>
                      <a:pt x="15" y="1"/>
                    </a:cubicBezTo>
                    <a:cubicBezTo>
                      <a:pt x="15" y="1"/>
                      <a:pt x="15" y="2"/>
                      <a:pt x="15" y="2"/>
                    </a:cubicBezTo>
                    <a:cubicBezTo>
                      <a:pt x="15" y="2"/>
                      <a:pt x="16" y="1"/>
                      <a:pt x="16" y="1"/>
                    </a:cubicBezTo>
                    <a:cubicBezTo>
                      <a:pt x="16" y="1"/>
                      <a:pt x="15" y="1"/>
                      <a:pt x="15" y="1"/>
                    </a:cubicBezTo>
                    <a:cubicBezTo>
                      <a:pt x="15" y="1"/>
                      <a:pt x="16" y="1"/>
                      <a:pt x="16" y="0"/>
                    </a:cubicBezTo>
                    <a:cubicBezTo>
                      <a:pt x="15" y="2"/>
                      <a:pt x="15" y="2"/>
                      <a:pt x="15" y="2"/>
                    </a:cubicBezTo>
                    <a:cubicBezTo>
                      <a:pt x="15" y="3"/>
                      <a:pt x="15" y="3"/>
                      <a:pt x="15" y="3"/>
                    </a:cubicBezTo>
                    <a:cubicBezTo>
                      <a:pt x="15" y="3"/>
                      <a:pt x="15" y="3"/>
                      <a:pt x="15" y="3"/>
                    </a:cubicBezTo>
                    <a:cubicBezTo>
                      <a:pt x="15" y="4"/>
                      <a:pt x="15" y="3"/>
                      <a:pt x="14" y="4"/>
                    </a:cubicBezTo>
                    <a:cubicBezTo>
                      <a:pt x="14" y="4"/>
                      <a:pt x="14" y="4"/>
                      <a:pt x="15" y="4"/>
                    </a:cubicBezTo>
                    <a:cubicBezTo>
                      <a:pt x="15" y="3"/>
                      <a:pt x="15" y="2"/>
                      <a:pt x="16" y="1"/>
                    </a:cubicBezTo>
                    <a:cubicBezTo>
                      <a:pt x="16" y="1"/>
                      <a:pt x="15" y="4"/>
                      <a:pt x="15" y="2"/>
                    </a:cubicBezTo>
                    <a:cubicBezTo>
                      <a:pt x="16" y="2"/>
                      <a:pt x="16" y="1"/>
                      <a:pt x="16" y="1"/>
                    </a:cubicBezTo>
                    <a:cubicBezTo>
                      <a:pt x="16" y="1"/>
                      <a:pt x="16" y="0"/>
                      <a:pt x="16" y="0"/>
                    </a:cubicBezTo>
                    <a:cubicBezTo>
                      <a:pt x="16" y="1"/>
                      <a:pt x="16" y="2"/>
                      <a:pt x="15" y="2"/>
                    </a:cubicBezTo>
                    <a:cubicBezTo>
                      <a:pt x="16" y="2"/>
                      <a:pt x="15" y="2"/>
                      <a:pt x="15" y="2"/>
                    </a:cubicBezTo>
                    <a:cubicBezTo>
                      <a:pt x="15" y="3"/>
                      <a:pt x="15" y="3"/>
                      <a:pt x="15" y="3"/>
                    </a:cubicBezTo>
                    <a:cubicBezTo>
                      <a:pt x="15" y="3"/>
                      <a:pt x="15" y="3"/>
                      <a:pt x="15" y="3"/>
                    </a:cubicBezTo>
                    <a:cubicBezTo>
                      <a:pt x="16" y="2"/>
                      <a:pt x="15" y="3"/>
                      <a:pt x="16" y="2"/>
                    </a:cubicBezTo>
                    <a:cubicBezTo>
                      <a:pt x="16" y="2"/>
                      <a:pt x="15" y="3"/>
                      <a:pt x="16" y="2"/>
                    </a:cubicBezTo>
                    <a:cubicBezTo>
                      <a:pt x="16" y="2"/>
                      <a:pt x="16" y="1"/>
                      <a:pt x="16" y="1"/>
                    </a:cubicBezTo>
                    <a:cubicBezTo>
                      <a:pt x="16" y="0"/>
                      <a:pt x="16" y="0"/>
                      <a:pt x="16" y="0"/>
                    </a:cubicBezTo>
                    <a:cubicBezTo>
                      <a:pt x="16" y="1"/>
                      <a:pt x="16" y="1"/>
                      <a:pt x="16" y="1"/>
                    </a:cubicBezTo>
                    <a:cubicBezTo>
                      <a:pt x="16" y="1"/>
                      <a:pt x="16" y="0"/>
                      <a:pt x="16" y="0"/>
                    </a:cubicBezTo>
                    <a:cubicBezTo>
                      <a:pt x="16" y="1"/>
                      <a:pt x="16" y="1"/>
                      <a:pt x="16" y="1"/>
                    </a:cubicBezTo>
                    <a:cubicBezTo>
                      <a:pt x="16" y="2"/>
                      <a:pt x="16" y="1"/>
                      <a:pt x="16" y="2"/>
                    </a:cubicBezTo>
                    <a:cubicBezTo>
                      <a:pt x="16" y="2"/>
                      <a:pt x="16" y="1"/>
                      <a:pt x="16" y="2"/>
                    </a:cubicBezTo>
                    <a:cubicBezTo>
                      <a:pt x="16" y="2"/>
                      <a:pt x="16" y="2"/>
                      <a:pt x="16" y="2"/>
                    </a:cubicBezTo>
                    <a:cubicBezTo>
                      <a:pt x="16" y="2"/>
                      <a:pt x="15" y="4"/>
                      <a:pt x="16" y="3"/>
                    </a:cubicBezTo>
                    <a:cubicBezTo>
                      <a:pt x="16" y="2"/>
                      <a:pt x="16" y="2"/>
                      <a:pt x="16" y="2"/>
                    </a:cubicBezTo>
                    <a:cubicBezTo>
                      <a:pt x="16" y="2"/>
                      <a:pt x="16" y="1"/>
                      <a:pt x="16" y="1"/>
                    </a:cubicBezTo>
                    <a:cubicBezTo>
                      <a:pt x="16" y="2"/>
                      <a:pt x="16" y="1"/>
                      <a:pt x="16" y="2"/>
                    </a:cubicBezTo>
                    <a:cubicBezTo>
                      <a:pt x="16" y="2"/>
                      <a:pt x="16" y="2"/>
                      <a:pt x="16" y="2"/>
                    </a:cubicBezTo>
                    <a:cubicBezTo>
                      <a:pt x="15" y="4"/>
                      <a:pt x="16" y="2"/>
                      <a:pt x="15" y="3"/>
                    </a:cubicBezTo>
                    <a:cubicBezTo>
                      <a:pt x="15" y="3"/>
                      <a:pt x="15" y="5"/>
                      <a:pt x="15" y="5"/>
                    </a:cubicBezTo>
                    <a:cubicBezTo>
                      <a:pt x="15" y="5"/>
                      <a:pt x="15" y="5"/>
                      <a:pt x="15" y="5"/>
                    </a:cubicBezTo>
                    <a:cubicBezTo>
                      <a:pt x="15" y="4"/>
                      <a:pt x="15" y="4"/>
                      <a:pt x="15" y="4"/>
                    </a:cubicBezTo>
                    <a:cubicBezTo>
                      <a:pt x="15" y="4"/>
                      <a:pt x="16" y="3"/>
                      <a:pt x="16" y="3"/>
                    </a:cubicBezTo>
                    <a:cubicBezTo>
                      <a:pt x="16" y="3"/>
                      <a:pt x="15" y="4"/>
                      <a:pt x="15" y="4"/>
                    </a:cubicBezTo>
                    <a:cubicBezTo>
                      <a:pt x="16" y="4"/>
                      <a:pt x="16" y="4"/>
                      <a:pt x="16" y="4"/>
                    </a:cubicBezTo>
                    <a:cubicBezTo>
                      <a:pt x="16" y="3"/>
                      <a:pt x="16" y="4"/>
                      <a:pt x="16" y="3"/>
                    </a:cubicBezTo>
                    <a:cubicBezTo>
                      <a:pt x="16" y="3"/>
                      <a:pt x="16" y="2"/>
                      <a:pt x="17" y="1"/>
                    </a:cubicBezTo>
                    <a:cubicBezTo>
                      <a:pt x="17" y="1"/>
                      <a:pt x="16" y="2"/>
                      <a:pt x="16" y="2"/>
                    </a:cubicBezTo>
                    <a:cubicBezTo>
                      <a:pt x="17" y="1"/>
                      <a:pt x="16" y="3"/>
                      <a:pt x="16" y="2"/>
                    </a:cubicBezTo>
                    <a:cubicBezTo>
                      <a:pt x="16" y="2"/>
                      <a:pt x="16" y="3"/>
                      <a:pt x="16" y="4"/>
                    </a:cubicBezTo>
                    <a:cubicBezTo>
                      <a:pt x="16" y="4"/>
                      <a:pt x="15" y="5"/>
                      <a:pt x="15" y="5"/>
                    </a:cubicBezTo>
                    <a:cubicBezTo>
                      <a:pt x="16" y="4"/>
                      <a:pt x="16" y="4"/>
                      <a:pt x="16" y="4"/>
                    </a:cubicBezTo>
                    <a:cubicBezTo>
                      <a:pt x="16" y="5"/>
                      <a:pt x="16" y="4"/>
                      <a:pt x="16" y="4"/>
                    </a:cubicBezTo>
                    <a:cubicBezTo>
                      <a:pt x="16" y="4"/>
                      <a:pt x="16" y="5"/>
                      <a:pt x="16" y="6"/>
                    </a:cubicBezTo>
                    <a:cubicBezTo>
                      <a:pt x="16" y="6"/>
                      <a:pt x="16" y="5"/>
                      <a:pt x="16" y="5"/>
                    </a:cubicBezTo>
                    <a:cubicBezTo>
                      <a:pt x="16" y="5"/>
                      <a:pt x="16" y="5"/>
                      <a:pt x="16" y="5"/>
                    </a:cubicBezTo>
                    <a:cubicBezTo>
                      <a:pt x="16" y="5"/>
                      <a:pt x="16" y="6"/>
                      <a:pt x="16" y="5"/>
                    </a:cubicBezTo>
                    <a:cubicBezTo>
                      <a:pt x="16" y="6"/>
                      <a:pt x="16" y="6"/>
                      <a:pt x="16" y="6"/>
                    </a:cubicBezTo>
                    <a:cubicBezTo>
                      <a:pt x="16" y="6"/>
                      <a:pt x="16" y="5"/>
                      <a:pt x="16" y="5"/>
                    </a:cubicBezTo>
                    <a:cubicBezTo>
                      <a:pt x="16" y="6"/>
                      <a:pt x="16" y="6"/>
                      <a:pt x="16" y="6"/>
                    </a:cubicBezTo>
                    <a:cubicBezTo>
                      <a:pt x="15" y="7"/>
                      <a:pt x="16" y="6"/>
                      <a:pt x="16" y="6"/>
                    </a:cubicBezTo>
                    <a:cubicBezTo>
                      <a:pt x="16" y="5"/>
                      <a:pt x="16" y="5"/>
                      <a:pt x="16" y="5"/>
                    </a:cubicBezTo>
                    <a:cubicBezTo>
                      <a:pt x="16" y="5"/>
                      <a:pt x="16" y="6"/>
                      <a:pt x="16" y="5"/>
                    </a:cubicBezTo>
                    <a:cubicBezTo>
                      <a:pt x="16" y="6"/>
                      <a:pt x="16" y="6"/>
                      <a:pt x="16" y="6"/>
                    </a:cubicBezTo>
                    <a:cubicBezTo>
                      <a:pt x="16" y="6"/>
                      <a:pt x="16" y="6"/>
                      <a:pt x="16" y="6"/>
                    </a:cubicBezTo>
                    <a:cubicBezTo>
                      <a:pt x="16" y="6"/>
                      <a:pt x="16" y="7"/>
                      <a:pt x="16" y="6"/>
                    </a:cubicBezTo>
                    <a:cubicBezTo>
                      <a:pt x="15" y="8"/>
                      <a:pt x="15" y="8"/>
                      <a:pt x="15" y="8"/>
                    </a:cubicBezTo>
                    <a:cubicBezTo>
                      <a:pt x="15" y="7"/>
                      <a:pt x="16" y="7"/>
                      <a:pt x="16" y="6"/>
                    </a:cubicBezTo>
                    <a:cubicBezTo>
                      <a:pt x="16" y="6"/>
                      <a:pt x="16" y="6"/>
                      <a:pt x="16" y="7"/>
                    </a:cubicBezTo>
                    <a:cubicBezTo>
                      <a:pt x="16" y="7"/>
                      <a:pt x="16" y="6"/>
                      <a:pt x="16" y="6"/>
                    </a:cubicBezTo>
                    <a:cubicBezTo>
                      <a:pt x="16" y="7"/>
                      <a:pt x="16" y="7"/>
                      <a:pt x="15" y="8"/>
                    </a:cubicBezTo>
                    <a:cubicBezTo>
                      <a:pt x="15" y="8"/>
                      <a:pt x="15" y="8"/>
                      <a:pt x="15" y="8"/>
                    </a:cubicBezTo>
                    <a:cubicBezTo>
                      <a:pt x="15" y="8"/>
                      <a:pt x="15" y="8"/>
                      <a:pt x="15" y="8"/>
                    </a:cubicBezTo>
                    <a:cubicBezTo>
                      <a:pt x="15" y="8"/>
                      <a:pt x="15" y="8"/>
                      <a:pt x="15" y="7"/>
                    </a:cubicBezTo>
                    <a:cubicBezTo>
                      <a:pt x="15" y="8"/>
                      <a:pt x="15" y="8"/>
                      <a:pt x="15" y="8"/>
                    </a:cubicBezTo>
                    <a:cubicBezTo>
                      <a:pt x="15" y="7"/>
                      <a:pt x="15" y="9"/>
                      <a:pt x="15" y="8"/>
                    </a:cubicBezTo>
                    <a:cubicBezTo>
                      <a:pt x="15" y="8"/>
                      <a:pt x="15" y="7"/>
                      <a:pt x="15" y="7"/>
                    </a:cubicBezTo>
                    <a:cubicBezTo>
                      <a:pt x="15" y="6"/>
                      <a:pt x="15" y="7"/>
                      <a:pt x="15" y="6"/>
                    </a:cubicBezTo>
                    <a:cubicBezTo>
                      <a:pt x="15" y="7"/>
                      <a:pt x="15" y="8"/>
                      <a:pt x="15" y="8"/>
                    </a:cubicBezTo>
                    <a:cubicBezTo>
                      <a:pt x="15" y="7"/>
                      <a:pt x="15" y="7"/>
                      <a:pt x="15" y="7"/>
                    </a:cubicBezTo>
                    <a:cubicBezTo>
                      <a:pt x="15" y="8"/>
                      <a:pt x="14" y="9"/>
                      <a:pt x="14" y="8"/>
                    </a:cubicBezTo>
                    <a:cubicBezTo>
                      <a:pt x="14" y="8"/>
                      <a:pt x="14" y="8"/>
                      <a:pt x="14" y="8"/>
                    </a:cubicBezTo>
                    <a:cubicBezTo>
                      <a:pt x="15" y="7"/>
                      <a:pt x="15" y="7"/>
                      <a:pt x="15" y="7"/>
                    </a:cubicBezTo>
                    <a:cubicBezTo>
                      <a:pt x="14" y="9"/>
                      <a:pt x="14" y="8"/>
                      <a:pt x="14" y="8"/>
                    </a:cubicBezTo>
                    <a:cubicBezTo>
                      <a:pt x="14" y="8"/>
                      <a:pt x="14" y="9"/>
                      <a:pt x="14" y="8"/>
                    </a:cubicBezTo>
                    <a:cubicBezTo>
                      <a:pt x="14" y="8"/>
                      <a:pt x="13" y="8"/>
                      <a:pt x="13" y="8"/>
                    </a:cubicBezTo>
                    <a:cubicBezTo>
                      <a:pt x="14" y="7"/>
                      <a:pt x="14" y="7"/>
                      <a:pt x="14" y="7"/>
                    </a:cubicBezTo>
                    <a:cubicBezTo>
                      <a:pt x="13" y="8"/>
                      <a:pt x="14" y="7"/>
                      <a:pt x="14" y="7"/>
                    </a:cubicBezTo>
                    <a:cubicBezTo>
                      <a:pt x="13" y="8"/>
                      <a:pt x="13" y="8"/>
                      <a:pt x="13" y="8"/>
                    </a:cubicBezTo>
                    <a:cubicBezTo>
                      <a:pt x="13" y="8"/>
                      <a:pt x="13" y="8"/>
                      <a:pt x="13" y="9"/>
                    </a:cubicBezTo>
                    <a:cubicBezTo>
                      <a:pt x="13" y="8"/>
                      <a:pt x="13" y="8"/>
                      <a:pt x="13" y="8"/>
                    </a:cubicBezTo>
                    <a:cubicBezTo>
                      <a:pt x="12" y="9"/>
                      <a:pt x="13" y="8"/>
                      <a:pt x="13" y="8"/>
                    </a:cubicBezTo>
                    <a:cubicBezTo>
                      <a:pt x="13" y="8"/>
                      <a:pt x="13" y="7"/>
                      <a:pt x="13" y="8"/>
                    </a:cubicBezTo>
                    <a:cubicBezTo>
                      <a:pt x="12" y="8"/>
                      <a:pt x="12" y="8"/>
                      <a:pt x="12" y="9"/>
                    </a:cubicBezTo>
                    <a:cubicBezTo>
                      <a:pt x="12" y="9"/>
                      <a:pt x="12" y="9"/>
                      <a:pt x="12" y="8"/>
                    </a:cubicBezTo>
                    <a:cubicBezTo>
                      <a:pt x="11" y="9"/>
                      <a:pt x="12" y="9"/>
                      <a:pt x="11" y="9"/>
                    </a:cubicBezTo>
                    <a:cubicBezTo>
                      <a:pt x="11" y="9"/>
                      <a:pt x="11" y="9"/>
                      <a:pt x="11" y="9"/>
                    </a:cubicBezTo>
                    <a:cubicBezTo>
                      <a:pt x="11" y="10"/>
                      <a:pt x="11" y="9"/>
                      <a:pt x="10" y="9"/>
                    </a:cubicBezTo>
                    <a:cubicBezTo>
                      <a:pt x="11" y="8"/>
                      <a:pt x="11" y="8"/>
                      <a:pt x="11" y="8"/>
                    </a:cubicBezTo>
                    <a:cubicBezTo>
                      <a:pt x="11" y="8"/>
                      <a:pt x="11" y="8"/>
                      <a:pt x="10" y="9"/>
                    </a:cubicBezTo>
                    <a:cubicBezTo>
                      <a:pt x="10" y="9"/>
                      <a:pt x="10" y="10"/>
                      <a:pt x="10" y="9"/>
                    </a:cubicBezTo>
                    <a:cubicBezTo>
                      <a:pt x="10" y="8"/>
                      <a:pt x="10" y="9"/>
                      <a:pt x="10" y="9"/>
                    </a:cubicBezTo>
                    <a:cubicBezTo>
                      <a:pt x="10" y="9"/>
                      <a:pt x="10" y="9"/>
                      <a:pt x="10" y="9"/>
                    </a:cubicBezTo>
                    <a:cubicBezTo>
                      <a:pt x="10" y="9"/>
                      <a:pt x="10" y="9"/>
                      <a:pt x="10" y="9"/>
                    </a:cubicBezTo>
                    <a:cubicBezTo>
                      <a:pt x="10" y="9"/>
                      <a:pt x="10" y="8"/>
                      <a:pt x="10" y="8"/>
                    </a:cubicBezTo>
                    <a:cubicBezTo>
                      <a:pt x="10" y="9"/>
                      <a:pt x="10" y="8"/>
                      <a:pt x="10" y="9"/>
                    </a:cubicBezTo>
                    <a:cubicBezTo>
                      <a:pt x="10" y="9"/>
                      <a:pt x="9" y="10"/>
                      <a:pt x="9" y="9"/>
                    </a:cubicBezTo>
                    <a:cubicBezTo>
                      <a:pt x="9" y="9"/>
                      <a:pt x="9" y="9"/>
                      <a:pt x="9" y="10"/>
                    </a:cubicBezTo>
                    <a:cubicBezTo>
                      <a:pt x="9" y="10"/>
                      <a:pt x="9" y="9"/>
                      <a:pt x="9" y="9"/>
                    </a:cubicBezTo>
                    <a:cubicBezTo>
                      <a:pt x="9" y="9"/>
                      <a:pt x="9" y="9"/>
                      <a:pt x="9" y="9"/>
                    </a:cubicBezTo>
                    <a:cubicBezTo>
                      <a:pt x="9" y="9"/>
                      <a:pt x="9" y="9"/>
                      <a:pt x="9" y="9"/>
                    </a:cubicBezTo>
                    <a:cubicBezTo>
                      <a:pt x="8" y="10"/>
                      <a:pt x="9" y="9"/>
                      <a:pt x="9" y="9"/>
                    </a:cubicBezTo>
                    <a:cubicBezTo>
                      <a:pt x="8" y="9"/>
                      <a:pt x="8" y="9"/>
                      <a:pt x="8" y="9"/>
                    </a:cubicBezTo>
                    <a:cubicBezTo>
                      <a:pt x="8" y="9"/>
                      <a:pt x="8" y="9"/>
                      <a:pt x="8" y="9"/>
                    </a:cubicBezTo>
                    <a:cubicBezTo>
                      <a:pt x="7" y="10"/>
                      <a:pt x="8" y="7"/>
                      <a:pt x="7" y="9"/>
                    </a:cubicBezTo>
                    <a:cubicBezTo>
                      <a:pt x="8" y="9"/>
                      <a:pt x="7" y="9"/>
                      <a:pt x="8" y="8"/>
                    </a:cubicBezTo>
                    <a:cubicBezTo>
                      <a:pt x="7" y="9"/>
                      <a:pt x="8" y="8"/>
                      <a:pt x="7" y="8"/>
                    </a:cubicBezTo>
                    <a:cubicBezTo>
                      <a:pt x="7" y="9"/>
                      <a:pt x="7" y="8"/>
                      <a:pt x="7" y="8"/>
                    </a:cubicBezTo>
                    <a:cubicBezTo>
                      <a:pt x="8" y="8"/>
                      <a:pt x="7" y="9"/>
                      <a:pt x="7" y="8"/>
                    </a:cubicBezTo>
                    <a:cubicBezTo>
                      <a:pt x="7" y="8"/>
                      <a:pt x="7" y="8"/>
                      <a:pt x="7" y="7"/>
                    </a:cubicBezTo>
                    <a:cubicBezTo>
                      <a:pt x="8" y="7"/>
                      <a:pt x="7" y="9"/>
                      <a:pt x="7" y="7"/>
                    </a:cubicBezTo>
                    <a:cubicBezTo>
                      <a:pt x="7" y="7"/>
                      <a:pt x="7" y="8"/>
                      <a:pt x="7" y="8"/>
                    </a:cubicBezTo>
                    <a:cubicBezTo>
                      <a:pt x="7" y="7"/>
                      <a:pt x="7" y="8"/>
                      <a:pt x="6" y="8"/>
                    </a:cubicBezTo>
                    <a:cubicBezTo>
                      <a:pt x="6" y="7"/>
                      <a:pt x="7" y="6"/>
                      <a:pt x="7" y="7"/>
                    </a:cubicBezTo>
                    <a:cubicBezTo>
                      <a:pt x="7" y="7"/>
                      <a:pt x="6" y="8"/>
                      <a:pt x="7" y="7"/>
                    </a:cubicBezTo>
                    <a:cubicBezTo>
                      <a:pt x="6" y="8"/>
                      <a:pt x="7" y="6"/>
                      <a:pt x="7" y="6"/>
                    </a:cubicBezTo>
                    <a:cubicBezTo>
                      <a:pt x="6" y="7"/>
                      <a:pt x="7" y="7"/>
                      <a:pt x="6" y="7"/>
                    </a:cubicBezTo>
                    <a:cubicBezTo>
                      <a:pt x="6" y="7"/>
                      <a:pt x="7" y="6"/>
                      <a:pt x="6" y="7"/>
                    </a:cubicBezTo>
                    <a:cubicBezTo>
                      <a:pt x="7" y="6"/>
                      <a:pt x="7" y="6"/>
                      <a:pt x="7" y="6"/>
                    </a:cubicBezTo>
                    <a:cubicBezTo>
                      <a:pt x="6" y="7"/>
                      <a:pt x="6" y="7"/>
                      <a:pt x="6" y="8"/>
                    </a:cubicBezTo>
                    <a:cubicBezTo>
                      <a:pt x="5" y="8"/>
                      <a:pt x="4" y="9"/>
                      <a:pt x="4" y="9"/>
                    </a:cubicBezTo>
                    <a:cubicBezTo>
                      <a:pt x="3" y="8"/>
                      <a:pt x="3" y="9"/>
                      <a:pt x="3" y="8"/>
                    </a:cubicBezTo>
                    <a:cubicBezTo>
                      <a:pt x="3" y="7"/>
                      <a:pt x="3" y="7"/>
                      <a:pt x="3" y="7"/>
                    </a:cubicBezTo>
                    <a:cubicBezTo>
                      <a:pt x="3" y="7"/>
                      <a:pt x="3" y="7"/>
                      <a:pt x="3" y="7"/>
                    </a:cubicBezTo>
                    <a:cubicBezTo>
                      <a:pt x="2" y="8"/>
                      <a:pt x="3" y="7"/>
                      <a:pt x="2" y="8"/>
                    </a:cubicBezTo>
                    <a:cubicBezTo>
                      <a:pt x="2" y="7"/>
                      <a:pt x="2" y="8"/>
                      <a:pt x="2" y="8"/>
                    </a:cubicBezTo>
                    <a:cubicBezTo>
                      <a:pt x="2" y="7"/>
                      <a:pt x="2" y="7"/>
                      <a:pt x="2" y="7"/>
                    </a:cubicBezTo>
                    <a:cubicBezTo>
                      <a:pt x="2" y="7"/>
                      <a:pt x="2" y="7"/>
                      <a:pt x="2" y="7"/>
                    </a:cubicBezTo>
                    <a:cubicBezTo>
                      <a:pt x="2" y="7"/>
                      <a:pt x="2" y="7"/>
                      <a:pt x="2" y="7"/>
                    </a:cubicBezTo>
                    <a:cubicBezTo>
                      <a:pt x="2" y="7"/>
                      <a:pt x="2" y="8"/>
                      <a:pt x="2" y="8"/>
                    </a:cubicBezTo>
                    <a:cubicBezTo>
                      <a:pt x="1" y="9"/>
                      <a:pt x="1" y="7"/>
                      <a:pt x="1" y="7"/>
                    </a:cubicBezTo>
                    <a:cubicBezTo>
                      <a:pt x="1" y="6"/>
                      <a:pt x="0" y="7"/>
                      <a:pt x="0" y="7"/>
                    </a:cubicBezTo>
                    <a:cubicBezTo>
                      <a:pt x="0" y="5"/>
                      <a:pt x="0" y="4"/>
                      <a:pt x="0" y="5"/>
                    </a:cubicBezTo>
                    <a:cubicBezTo>
                      <a:pt x="0" y="5"/>
                      <a:pt x="1"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8" name="Freeform 129"/>
              <p:cNvSpPr>
                <a:spLocks/>
              </p:cNvSpPr>
              <p:nvPr/>
            </p:nvSpPr>
            <p:spPr bwMode="auto">
              <a:xfrm>
                <a:off x="3473" y="2365"/>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9" name="Freeform 130"/>
              <p:cNvSpPr>
                <a:spLocks/>
              </p:cNvSpPr>
              <p:nvPr/>
            </p:nvSpPr>
            <p:spPr bwMode="auto">
              <a:xfrm>
                <a:off x="3475" y="2353"/>
                <a:ext cx="0" cy="3"/>
              </a:xfrm>
              <a:custGeom>
                <a:avLst/>
                <a:gdLst>
                  <a:gd name="T0" fmla="*/ 3 h 1"/>
                  <a:gd name="T1" fmla="*/ 3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0" name="Freeform 131"/>
              <p:cNvSpPr>
                <a:spLocks/>
              </p:cNvSpPr>
              <p:nvPr/>
            </p:nvSpPr>
            <p:spPr bwMode="auto">
              <a:xfrm>
                <a:off x="3475" y="2353"/>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1" name="Rectangle 132"/>
              <p:cNvSpPr>
                <a:spLocks noChangeArrowheads="1"/>
              </p:cNvSpPr>
              <p:nvPr/>
            </p:nvSpPr>
            <p:spPr bwMode="auto">
              <a:xfrm>
                <a:off x="3475" y="2348"/>
                <a:ext cx="1" cy="3"/>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12" name="Freeform 133"/>
              <p:cNvSpPr>
                <a:spLocks/>
              </p:cNvSpPr>
              <p:nvPr/>
            </p:nvSpPr>
            <p:spPr bwMode="auto">
              <a:xfrm>
                <a:off x="3475" y="2351"/>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3" name="Freeform 134"/>
              <p:cNvSpPr>
                <a:spLocks/>
              </p:cNvSpPr>
              <p:nvPr/>
            </p:nvSpPr>
            <p:spPr bwMode="auto">
              <a:xfrm>
                <a:off x="3475" y="2348"/>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4" name="Freeform 135"/>
              <p:cNvSpPr>
                <a:spLocks/>
              </p:cNvSpPr>
              <p:nvPr/>
            </p:nvSpPr>
            <p:spPr bwMode="auto">
              <a:xfrm>
                <a:off x="3473" y="2351"/>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5" name="Rectangle 136"/>
              <p:cNvSpPr>
                <a:spLocks noChangeArrowheads="1"/>
              </p:cNvSpPr>
              <p:nvPr/>
            </p:nvSpPr>
            <p:spPr bwMode="auto">
              <a:xfrm>
                <a:off x="3461" y="2351"/>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16" name="Freeform 137"/>
              <p:cNvSpPr>
                <a:spLocks/>
              </p:cNvSpPr>
              <p:nvPr/>
            </p:nvSpPr>
            <p:spPr bwMode="auto">
              <a:xfrm>
                <a:off x="3456" y="2348"/>
                <a:ext cx="0" cy="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7" name="Freeform 138"/>
              <p:cNvSpPr>
                <a:spLocks/>
              </p:cNvSpPr>
              <p:nvPr/>
            </p:nvSpPr>
            <p:spPr bwMode="auto">
              <a:xfrm>
                <a:off x="3452" y="2353"/>
                <a:ext cx="2" cy="3"/>
              </a:xfrm>
              <a:custGeom>
                <a:avLst/>
                <a:gdLst>
                  <a:gd name="T0" fmla="*/ 0 w 2"/>
                  <a:gd name="T1" fmla="*/ 0 h 3"/>
                  <a:gd name="T2" fmla="*/ 2 w 2"/>
                  <a:gd name="T3" fmla="*/ 0 h 3"/>
                  <a:gd name="T4" fmla="*/ 0 w 2"/>
                  <a:gd name="T5" fmla="*/ 3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lnTo>
                      <a:pt x="2"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8" name="Freeform 139"/>
              <p:cNvSpPr>
                <a:spLocks/>
              </p:cNvSpPr>
              <p:nvPr/>
            </p:nvSpPr>
            <p:spPr bwMode="auto">
              <a:xfrm>
                <a:off x="3987" y="1898"/>
                <a:ext cx="2" cy="2"/>
              </a:xfrm>
              <a:custGeom>
                <a:avLst/>
                <a:gdLst>
                  <a:gd name="T0" fmla="*/ 0 w 1"/>
                  <a:gd name="T1" fmla="*/ 2 h 1"/>
                  <a:gd name="T2" fmla="*/ 2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0"/>
                      <a:pt x="1" y="1"/>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9" name="Freeform 140"/>
              <p:cNvSpPr>
                <a:spLocks/>
              </p:cNvSpPr>
              <p:nvPr/>
            </p:nvSpPr>
            <p:spPr bwMode="auto">
              <a:xfrm>
                <a:off x="3719" y="1836"/>
                <a:ext cx="270" cy="62"/>
              </a:xfrm>
              <a:custGeom>
                <a:avLst/>
                <a:gdLst>
                  <a:gd name="T0" fmla="*/ 26 w 114"/>
                  <a:gd name="T1" fmla="*/ 26 h 26"/>
                  <a:gd name="T2" fmla="*/ 33 w 114"/>
                  <a:gd name="T3" fmla="*/ 21 h 26"/>
                  <a:gd name="T4" fmla="*/ 47 w 114"/>
                  <a:gd name="T5" fmla="*/ 12 h 26"/>
                  <a:gd name="T6" fmla="*/ 54 w 114"/>
                  <a:gd name="T7" fmla="*/ 10 h 26"/>
                  <a:gd name="T8" fmla="*/ 73 w 114"/>
                  <a:gd name="T9" fmla="*/ 10 h 26"/>
                  <a:gd name="T10" fmla="*/ 78 w 114"/>
                  <a:gd name="T11" fmla="*/ 10 h 26"/>
                  <a:gd name="T12" fmla="*/ 90 w 114"/>
                  <a:gd name="T13" fmla="*/ 5 h 26"/>
                  <a:gd name="T14" fmla="*/ 97 w 114"/>
                  <a:gd name="T15" fmla="*/ 7 h 26"/>
                  <a:gd name="T16" fmla="*/ 104 w 114"/>
                  <a:gd name="T17" fmla="*/ 7 h 26"/>
                  <a:gd name="T18" fmla="*/ 107 w 114"/>
                  <a:gd name="T19" fmla="*/ 5 h 26"/>
                  <a:gd name="T20" fmla="*/ 118 w 114"/>
                  <a:gd name="T21" fmla="*/ 2 h 26"/>
                  <a:gd name="T22" fmla="*/ 123 w 114"/>
                  <a:gd name="T23" fmla="*/ 5 h 26"/>
                  <a:gd name="T24" fmla="*/ 130 w 114"/>
                  <a:gd name="T25" fmla="*/ 2 h 26"/>
                  <a:gd name="T26" fmla="*/ 137 w 114"/>
                  <a:gd name="T27" fmla="*/ 5 h 26"/>
                  <a:gd name="T28" fmla="*/ 147 w 114"/>
                  <a:gd name="T29" fmla="*/ 7 h 26"/>
                  <a:gd name="T30" fmla="*/ 156 w 114"/>
                  <a:gd name="T31" fmla="*/ 10 h 26"/>
                  <a:gd name="T32" fmla="*/ 161 w 114"/>
                  <a:gd name="T33" fmla="*/ 10 h 26"/>
                  <a:gd name="T34" fmla="*/ 166 w 114"/>
                  <a:gd name="T35" fmla="*/ 12 h 26"/>
                  <a:gd name="T36" fmla="*/ 171 w 114"/>
                  <a:gd name="T37" fmla="*/ 12 h 26"/>
                  <a:gd name="T38" fmla="*/ 171 w 114"/>
                  <a:gd name="T39" fmla="*/ 12 h 26"/>
                  <a:gd name="T40" fmla="*/ 175 w 114"/>
                  <a:gd name="T41" fmla="*/ 12 h 26"/>
                  <a:gd name="T42" fmla="*/ 189 w 114"/>
                  <a:gd name="T43" fmla="*/ 17 h 26"/>
                  <a:gd name="T44" fmla="*/ 197 w 114"/>
                  <a:gd name="T45" fmla="*/ 17 h 26"/>
                  <a:gd name="T46" fmla="*/ 201 w 114"/>
                  <a:gd name="T47" fmla="*/ 19 h 26"/>
                  <a:gd name="T48" fmla="*/ 213 w 114"/>
                  <a:gd name="T49" fmla="*/ 24 h 26"/>
                  <a:gd name="T50" fmla="*/ 213 w 114"/>
                  <a:gd name="T51" fmla="*/ 31 h 26"/>
                  <a:gd name="T52" fmla="*/ 218 w 114"/>
                  <a:gd name="T53" fmla="*/ 26 h 26"/>
                  <a:gd name="T54" fmla="*/ 225 w 114"/>
                  <a:gd name="T55" fmla="*/ 24 h 26"/>
                  <a:gd name="T56" fmla="*/ 230 w 114"/>
                  <a:gd name="T57" fmla="*/ 26 h 26"/>
                  <a:gd name="T58" fmla="*/ 232 w 114"/>
                  <a:gd name="T59" fmla="*/ 26 h 26"/>
                  <a:gd name="T60" fmla="*/ 232 w 114"/>
                  <a:gd name="T61" fmla="*/ 29 h 26"/>
                  <a:gd name="T62" fmla="*/ 234 w 114"/>
                  <a:gd name="T63" fmla="*/ 33 h 26"/>
                  <a:gd name="T64" fmla="*/ 242 w 114"/>
                  <a:gd name="T65" fmla="*/ 31 h 26"/>
                  <a:gd name="T66" fmla="*/ 242 w 114"/>
                  <a:gd name="T67" fmla="*/ 36 h 26"/>
                  <a:gd name="T68" fmla="*/ 246 w 114"/>
                  <a:gd name="T69" fmla="*/ 33 h 26"/>
                  <a:gd name="T70" fmla="*/ 251 w 114"/>
                  <a:gd name="T71" fmla="*/ 36 h 26"/>
                  <a:gd name="T72" fmla="*/ 246 w 114"/>
                  <a:gd name="T73" fmla="*/ 41 h 26"/>
                  <a:gd name="T74" fmla="*/ 256 w 114"/>
                  <a:gd name="T75" fmla="*/ 41 h 26"/>
                  <a:gd name="T76" fmla="*/ 261 w 114"/>
                  <a:gd name="T77" fmla="*/ 52 h 26"/>
                  <a:gd name="T78" fmla="*/ 263 w 114"/>
                  <a:gd name="T79" fmla="*/ 57 h 26"/>
                  <a:gd name="T80" fmla="*/ 270 w 114"/>
                  <a:gd name="T81" fmla="*/ 60 h 26"/>
                  <a:gd name="T82" fmla="*/ 265 w 114"/>
                  <a:gd name="T83" fmla="*/ 62 h 26"/>
                  <a:gd name="T84" fmla="*/ 261 w 114"/>
                  <a:gd name="T85" fmla="*/ 55 h 26"/>
                  <a:gd name="T86" fmla="*/ 246 w 114"/>
                  <a:gd name="T87" fmla="*/ 55 h 26"/>
                  <a:gd name="T88" fmla="*/ 227 w 114"/>
                  <a:gd name="T89" fmla="*/ 48 h 26"/>
                  <a:gd name="T90" fmla="*/ 206 w 114"/>
                  <a:gd name="T91" fmla="*/ 41 h 26"/>
                  <a:gd name="T92" fmla="*/ 189 w 114"/>
                  <a:gd name="T93" fmla="*/ 36 h 26"/>
                  <a:gd name="T94" fmla="*/ 178 w 114"/>
                  <a:gd name="T95" fmla="*/ 33 h 26"/>
                  <a:gd name="T96" fmla="*/ 152 w 114"/>
                  <a:gd name="T97" fmla="*/ 26 h 26"/>
                  <a:gd name="T98" fmla="*/ 137 w 114"/>
                  <a:gd name="T99" fmla="*/ 21 h 26"/>
                  <a:gd name="T100" fmla="*/ 121 w 114"/>
                  <a:gd name="T101" fmla="*/ 17 h 26"/>
                  <a:gd name="T102" fmla="*/ 62 w 114"/>
                  <a:gd name="T103" fmla="*/ 26 h 26"/>
                  <a:gd name="T104" fmla="*/ 47 w 114"/>
                  <a:gd name="T105" fmla="*/ 31 h 26"/>
                  <a:gd name="T106" fmla="*/ 2 w 114"/>
                  <a:gd name="T107" fmla="*/ 41 h 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14" h="26">
                    <a:moveTo>
                      <a:pt x="1" y="17"/>
                    </a:moveTo>
                    <a:cubicBezTo>
                      <a:pt x="1" y="14"/>
                      <a:pt x="3" y="15"/>
                      <a:pt x="4" y="13"/>
                    </a:cubicBezTo>
                    <a:cubicBezTo>
                      <a:pt x="4" y="13"/>
                      <a:pt x="5" y="14"/>
                      <a:pt x="5" y="14"/>
                    </a:cubicBezTo>
                    <a:cubicBezTo>
                      <a:pt x="5" y="12"/>
                      <a:pt x="8" y="11"/>
                      <a:pt x="10" y="12"/>
                    </a:cubicBezTo>
                    <a:cubicBezTo>
                      <a:pt x="10" y="12"/>
                      <a:pt x="10" y="12"/>
                      <a:pt x="10" y="12"/>
                    </a:cubicBezTo>
                    <a:cubicBezTo>
                      <a:pt x="11" y="12"/>
                      <a:pt x="11" y="11"/>
                      <a:pt x="11" y="11"/>
                    </a:cubicBezTo>
                    <a:cubicBezTo>
                      <a:pt x="11" y="11"/>
                      <a:pt x="11" y="11"/>
                      <a:pt x="11" y="12"/>
                    </a:cubicBezTo>
                    <a:cubicBezTo>
                      <a:pt x="11" y="11"/>
                      <a:pt x="12" y="11"/>
                      <a:pt x="12" y="10"/>
                    </a:cubicBezTo>
                    <a:cubicBezTo>
                      <a:pt x="12" y="11"/>
                      <a:pt x="12" y="11"/>
                      <a:pt x="12" y="11"/>
                    </a:cubicBezTo>
                    <a:cubicBezTo>
                      <a:pt x="12" y="10"/>
                      <a:pt x="12" y="10"/>
                      <a:pt x="12" y="10"/>
                    </a:cubicBezTo>
                    <a:cubicBezTo>
                      <a:pt x="12" y="8"/>
                      <a:pt x="14" y="10"/>
                      <a:pt x="14" y="9"/>
                    </a:cubicBezTo>
                    <a:cubicBezTo>
                      <a:pt x="14" y="9"/>
                      <a:pt x="14" y="9"/>
                      <a:pt x="14" y="9"/>
                    </a:cubicBezTo>
                    <a:cubicBezTo>
                      <a:pt x="15" y="8"/>
                      <a:pt x="17" y="7"/>
                      <a:pt x="18" y="7"/>
                    </a:cubicBezTo>
                    <a:cubicBezTo>
                      <a:pt x="18" y="7"/>
                      <a:pt x="18" y="7"/>
                      <a:pt x="18" y="8"/>
                    </a:cubicBezTo>
                    <a:cubicBezTo>
                      <a:pt x="18" y="7"/>
                      <a:pt x="18" y="6"/>
                      <a:pt x="19" y="6"/>
                    </a:cubicBezTo>
                    <a:cubicBezTo>
                      <a:pt x="19" y="7"/>
                      <a:pt x="19" y="5"/>
                      <a:pt x="20" y="6"/>
                    </a:cubicBezTo>
                    <a:cubicBezTo>
                      <a:pt x="20" y="6"/>
                      <a:pt x="20" y="6"/>
                      <a:pt x="20" y="6"/>
                    </a:cubicBezTo>
                    <a:cubicBezTo>
                      <a:pt x="20" y="5"/>
                      <a:pt x="20" y="6"/>
                      <a:pt x="20" y="5"/>
                    </a:cubicBezTo>
                    <a:cubicBezTo>
                      <a:pt x="21" y="6"/>
                      <a:pt x="21" y="6"/>
                      <a:pt x="21" y="6"/>
                    </a:cubicBezTo>
                    <a:cubicBezTo>
                      <a:pt x="21" y="4"/>
                      <a:pt x="21" y="6"/>
                      <a:pt x="21" y="5"/>
                    </a:cubicBezTo>
                    <a:cubicBezTo>
                      <a:pt x="21" y="5"/>
                      <a:pt x="21" y="5"/>
                      <a:pt x="21" y="5"/>
                    </a:cubicBezTo>
                    <a:cubicBezTo>
                      <a:pt x="22" y="5"/>
                      <a:pt x="22" y="5"/>
                      <a:pt x="22" y="5"/>
                    </a:cubicBezTo>
                    <a:cubicBezTo>
                      <a:pt x="22" y="5"/>
                      <a:pt x="22" y="5"/>
                      <a:pt x="22" y="5"/>
                    </a:cubicBezTo>
                    <a:cubicBezTo>
                      <a:pt x="23" y="5"/>
                      <a:pt x="23" y="5"/>
                      <a:pt x="23" y="4"/>
                    </a:cubicBezTo>
                    <a:cubicBezTo>
                      <a:pt x="23" y="5"/>
                      <a:pt x="22" y="5"/>
                      <a:pt x="23" y="6"/>
                    </a:cubicBezTo>
                    <a:cubicBezTo>
                      <a:pt x="25" y="5"/>
                      <a:pt x="27" y="4"/>
                      <a:pt x="29" y="4"/>
                    </a:cubicBezTo>
                    <a:cubicBezTo>
                      <a:pt x="29" y="4"/>
                      <a:pt x="29" y="4"/>
                      <a:pt x="29" y="5"/>
                    </a:cubicBezTo>
                    <a:cubicBezTo>
                      <a:pt x="29" y="5"/>
                      <a:pt x="30" y="5"/>
                      <a:pt x="30" y="4"/>
                    </a:cubicBezTo>
                    <a:cubicBezTo>
                      <a:pt x="30" y="4"/>
                      <a:pt x="30" y="4"/>
                      <a:pt x="30" y="4"/>
                    </a:cubicBezTo>
                    <a:cubicBezTo>
                      <a:pt x="31" y="5"/>
                      <a:pt x="30" y="3"/>
                      <a:pt x="31" y="4"/>
                    </a:cubicBezTo>
                    <a:cubicBezTo>
                      <a:pt x="31" y="4"/>
                      <a:pt x="31" y="4"/>
                      <a:pt x="31" y="5"/>
                    </a:cubicBezTo>
                    <a:cubicBezTo>
                      <a:pt x="31" y="4"/>
                      <a:pt x="31" y="4"/>
                      <a:pt x="32" y="4"/>
                    </a:cubicBezTo>
                    <a:cubicBezTo>
                      <a:pt x="32" y="4"/>
                      <a:pt x="32" y="4"/>
                      <a:pt x="32" y="4"/>
                    </a:cubicBezTo>
                    <a:cubicBezTo>
                      <a:pt x="32" y="3"/>
                      <a:pt x="33" y="4"/>
                      <a:pt x="33" y="4"/>
                    </a:cubicBezTo>
                    <a:cubicBezTo>
                      <a:pt x="33" y="4"/>
                      <a:pt x="33" y="4"/>
                      <a:pt x="33" y="4"/>
                    </a:cubicBezTo>
                    <a:cubicBezTo>
                      <a:pt x="33" y="5"/>
                      <a:pt x="33" y="3"/>
                      <a:pt x="33" y="4"/>
                    </a:cubicBezTo>
                    <a:cubicBezTo>
                      <a:pt x="33" y="4"/>
                      <a:pt x="33" y="4"/>
                      <a:pt x="33" y="4"/>
                    </a:cubicBezTo>
                    <a:cubicBezTo>
                      <a:pt x="34" y="3"/>
                      <a:pt x="35" y="3"/>
                      <a:pt x="35" y="3"/>
                    </a:cubicBezTo>
                    <a:cubicBezTo>
                      <a:pt x="35" y="3"/>
                      <a:pt x="35" y="3"/>
                      <a:pt x="35" y="3"/>
                    </a:cubicBezTo>
                    <a:cubicBezTo>
                      <a:pt x="36" y="3"/>
                      <a:pt x="36" y="3"/>
                      <a:pt x="37" y="3"/>
                    </a:cubicBezTo>
                    <a:cubicBezTo>
                      <a:pt x="37" y="3"/>
                      <a:pt x="37" y="4"/>
                      <a:pt x="37" y="4"/>
                    </a:cubicBezTo>
                    <a:cubicBezTo>
                      <a:pt x="37" y="3"/>
                      <a:pt x="38" y="3"/>
                      <a:pt x="38" y="2"/>
                    </a:cubicBezTo>
                    <a:cubicBezTo>
                      <a:pt x="38" y="2"/>
                      <a:pt x="39" y="3"/>
                      <a:pt x="39" y="2"/>
                    </a:cubicBezTo>
                    <a:cubicBezTo>
                      <a:pt x="39" y="3"/>
                      <a:pt x="40" y="4"/>
                      <a:pt x="39" y="4"/>
                    </a:cubicBezTo>
                    <a:cubicBezTo>
                      <a:pt x="39" y="5"/>
                      <a:pt x="39" y="5"/>
                      <a:pt x="39" y="5"/>
                    </a:cubicBezTo>
                    <a:cubicBezTo>
                      <a:pt x="39" y="5"/>
                      <a:pt x="39" y="4"/>
                      <a:pt x="39" y="5"/>
                    </a:cubicBezTo>
                    <a:cubicBezTo>
                      <a:pt x="39" y="5"/>
                      <a:pt x="40" y="4"/>
                      <a:pt x="40" y="5"/>
                    </a:cubicBezTo>
                    <a:cubicBezTo>
                      <a:pt x="41" y="4"/>
                      <a:pt x="41" y="3"/>
                      <a:pt x="41" y="3"/>
                    </a:cubicBezTo>
                    <a:cubicBezTo>
                      <a:pt x="41" y="3"/>
                      <a:pt x="42" y="4"/>
                      <a:pt x="41" y="4"/>
                    </a:cubicBezTo>
                    <a:cubicBezTo>
                      <a:pt x="42" y="2"/>
                      <a:pt x="42" y="2"/>
                      <a:pt x="42" y="2"/>
                    </a:cubicBezTo>
                    <a:cubicBezTo>
                      <a:pt x="43" y="2"/>
                      <a:pt x="42" y="3"/>
                      <a:pt x="43" y="2"/>
                    </a:cubicBezTo>
                    <a:cubicBezTo>
                      <a:pt x="43" y="2"/>
                      <a:pt x="43" y="2"/>
                      <a:pt x="43" y="2"/>
                    </a:cubicBezTo>
                    <a:cubicBezTo>
                      <a:pt x="43" y="2"/>
                      <a:pt x="44" y="1"/>
                      <a:pt x="44" y="3"/>
                    </a:cubicBezTo>
                    <a:cubicBezTo>
                      <a:pt x="44" y="3"/>
                      <a:pt x="43" y="3"/>
                      <a:pt x="44" y="3"/>
                    </a:cubicBezTo>
                    <a:cubicBezTo>
                      <a:pt x="44" y="3"/>
                      <a:pt x="44" y="3"/>
                      <a:pt x="44" y="3"/>
                    </a:cubicBezTo>
                    <a:cubicBezTo>
                      <a:pt x="44" y="3"/>
                      <a:pt x="44" y="3"/>
                      <a:pt x="44" y="3"/>
                    </a:cubicBezTo>
                    <a:cubicBezTo>
                      <a:pt x="45" y="3"/>
                      <a:pt x="45" y="2"/>
                      <a:pt x="45" y="2"/>
                    </a:cubicBezTo>
                    <a:cubicBezTo>
                      <a:pt x="45" y="2"/>
                      <a:pt x="45" y="3"/>
                      <a:pt x="45" y="2"/>
                    </a:cubicBezTo>
                    <a:cubicBezTo>
                      <a:pt x="45" y="2"/>
                      <a:pt x="45" y="1"/>
                      <a:pt x="46" y="1"/>
                    </a:cubicBezTo>
                    <a:cubicBezTo>
                      <a:pt x="46" y="2"/>
                      <a:pt x="46" y="2"/>
                      <a:pt x="45" y="2"/>
                    </a:cubicBezTo>
                    <a:cubicBezTo>
                      <a:pt x="46" y="1"/>
                      <a:pt x="47" y="1"/>
                      <a:pt x="47" y="1"/>
                    </a:cubicBezTo>
                    <a:cubicBezTo>
                      <a:pt x="47" y="0"/>
                      <a:pt x="47" y="2"/>
                      <a:pt x="47" y="1"/>
                    </a:cubicBezTo>
                    <a:cubicBezTo>
                      <a:pt x="47" y="2"/>
                      <a:pt x="48" y="0"/>
                      <a:pt x="49" y="2"/>
                    </a:cubicBezTo>
                    <a:cubicBezTo>
                      <a:pt x="49" y="2"/>
                      <a:pt x="49" y="1"/>
                      <a:pt x="49" y="1"/>
                    </a:cubicBezTo>
                    <a:cubicBezTo>
                      <a:pt x="49" y="1"/>
                      <a:pt x="49" y="2"/>
                      <a:pt x="49" y="2"/>
                    </a:cubicBezTo>
                    <a:cubicBezTo>
                      <a:pt x="49" y="2"/>
                      <a:pt x="50" y="1"/>
                      <a:pt x="50" y="1"/>
                    </a:cubicBezTo>
                    <a:cubicBezTo>
                      <a:pt x="50" y="1"/>
                      <a:pt x="50" y="2"/>
                      <a:pt x="50" y="2"/>
                    </a:cubicBezTo>
                    <a:cubicBezTo>
                      <a:pt x="50" y="1"/>
                      <a:pt x="51" y="1"/>
                      <a:pt x="52" y="1"/>
                    </a:cubicBezTo>
                    <a:cubicBezTo>
                      <a:pt x="52" y="1"/>
                      <a:pt x="53" y="0"/>
                      <a:pt x="53" y="0"/>
                    </a:cubicBezTo>
                    <a:cubicBezTo>
                      <a:pt x="53" y="1"/>
                      <a:pt x="53" y="1"/>
                      <a:pt x="53" y="1"/>
                    </a:cubicBezTo>
                    <a:cubicBezTo>
                      <a:pt x="53" y="2"/>
                      <a:pt x="53" y="1"/>
                      <a:pt x="53" y="2"/>
                    </a:cubicBezTo>
                    <a:cubicBezTo>
                      <a:pt x="54" y="1"/>
                      <a:pt x="52" y="2"/>
                      <a:pt x="52" y="2"/>
                    </a:cubicBezTo>
                    <a:cubicBezTo>
                      <a:pt x="52" y="2"/>
                      <a:pt x="53" y="1"/>
                      <a:pt x="53" y="2"/>
                    </a:cubicBezTo>
                    <a:cubicBezTo>
                      <a:pt x="53" y="2"/>
                      <a:pt x="54" y="1"/>
                      <a:pt x="54" y="2"/>
                    </a:cubicBezTo>
                    <a:cubicBezTo>
                      <a:pt x="54" y="1"/>
                      <a:pt x="54" y="2"/>
                      <a:pt x="54" y="2"/>
                    </a:cubicBezTo>
                    <a:cubicBezTo>
                      <a:pt x="54" y="2"/>
                      <a:pt x="54" y="2"/>
                      <a:pt x="54" y="2"/>
                    </a:cubicBezTo>
                    <a:cubicBezTo>
                      <a:pt x="55" y="2"/>
                      <a:pt x="55" y="2"/>
                      <a:pt x="55" y="2"/>
                    </a:cubicBezTo>
                    <a:cubicBezTo>
                      <a:pt x="55" y="1"/>
                      <a:pt x="55" y="2"/>
                      <a:pt x="55" y="1"/>
                    </a:cubicBezTo>
                    <a:cubicBezTo>
                      <a:pt x="55" y="2"/>
                      <a:pt x="56" y="1"/>
                      <a:pt x="56" y="2"/>
                    </a:cubicBezTo>
                    <a:cubicBezTo>
                      <a:pt x="55" y="3"/>
                      <a:pt x="55" y="3"/>
                      <a:pt x="55" y="3"/>
                    </a:cubicBezTo>
                    <a:cubicBezTo>
                      <a:pt x="56" y="3"/>
                      <a:pt x="56" y="2"/>
                      <a:pt x="56" y="2"/>
                    </a:cubicBezTo>
                    <a:cubicBezTo>
                      <a:pt x="56" y="2"/>
                      <a:pt x="56" y="2"/>
                      <a:pt x="56" y="2"/>
                    </a:cubicBezTo>
                    <a:cubicBezTo>
                      <a:pt x="56" y="1"/>
                      <a:pt x="57" y="2"/>
                      <a:pt x="57" y="1"/>
                    </a:cubicBezTo>
                    <a:cubicBezTo>
                      <a:pt x="57" y="2"/>
                      <a:pt x="58" y="1"/>
                      <a:pt x="58" y="2"/>
                    </a:cubicBezTo>
                    <a:cubicBezTo>
                      <a:pt x="59" y="2"/>
                      <a:pt x="59" y="1"/>
                      <a:pt x="59" y="2"/>
                    </a:cubicBezTo>
                    <a:cubicBezTo>
                      <a:pt x="59" y="2"/>
                      <a:pt x="59" y="2"/>
                      <a:pt x="59" y="2"/>
                    </a:cubicBezTo>
                    <a:cubicBezTo>
                      <a:pt x="59" y="3"/>
                      <a:pt x="59" y="2"/>
                      <a:pt x="60" y="2"/>
                    </a:cubicBezTo>
                    <a:cubicBezTo>
                      <a:pt x="60" y="2"/>
                      <a:pt x="60" y="3"/>
                      <a:pt x="60" y="3"/>
                    </a:cubicBezTo>
                    <a:cubicBezTo>
                      <a:pt x="61" y="3"/>
                      <a:pt x="61" y="2"/>
                      <a:pt x="61" y="2"/>
                    </a:cubicBezTo>
                    <a:cubicBezTo>
                      <a:pt x="61" y="3"/>
                      <a:pt x="62" y="1"/>
                      <a:pt x="62" y="3"/>
                    </a:cubicBezTo>
                    <a:cubicBezTo>
                      <a:pt x="62" y="3"/>
                      <a:pt x="61" y="3"/>
                      <a:pt x="62" y="3"/>
                    </a:cubicBezTo>
                    <a:cubicBezTo>
                      <a:pt x="62" y="5"/>
                      <a:pt x="62" y="3"/>
                      <a:pt x="63" y="3"/>
                    </a:cubicBezTo>
                    <a:cubicBezTo>
                      <a:pt x="63" y="2"/>
                      <a:pt x="63" y="2"/>
                      <a:pt x="63" y="2"/>
                    </a:cubicBezTo>
                    <a:cubicBezTo>
                      <a:pt x="63" y="3"/>
                      <a:pt x="64" y="2"/>
                      <a:pt x="63" y="3"/>
                    </a:cubicBezTo>
                    <a:cubicBezTo>
                      <a:pt x="64" y="2"/>
                      <a:pt x="64" y="3"/>
                      <a:pt x="64" y="2"/>
                    </a:cubicBezTo>
                    <a:cubicBezTo>
                      <a:pt x="65" y="3"/>
                      <a:pt x="66" y="2"/>
                      <a:pt x="66" y="4"/>
                    </a:cubicBezTo>
                    <a:cubicBezTo>
                      <a:pt x="66" y="4"/>
                      <a:pt x="67" y="4"/>
                      <a:pt x="67" y="4"/>
                    </a:cubicBezTo>
                    <a:cubicBezTo>
                      <a:pt x="67" y="3"/>
                      <a:pt x="66" y="4"/>
                      <a:pt x="66" y="4"/>
                    </a:cubicBezTo>
                    <a:cubicBezTo>
                      <a:pt x="66" y="4"/>
                      <a:pt x="66" y="3"/>
                      <a:pt x="67" y="3"/>
                    </a:cubicBezTo>
                    <a:cubicBezTo>
                      <a:pt x="67" y="3"/>
                      <a:pt x="67" y="4"/>
                      <a:pt x="66" y="4"/>
                    </a:cubicBezTo>
                    <a:cubicBezTo>
                      <a:pt x="67" y="5"/>
                      <a:pt x="67" y="3"/>
                      <a:pt x="68" y="3"/>
                    </a:cubicBezTo>
                    <a:cubicBezTo>
                      <a:pt x="68" y="4"/>
                      <a:pt x="68" y="4"/>
                      <a:pt x="68" y="4"/>
                    </a:cubicBezTo>
                    <a:cubicBezTo>
                      <a:pt x="69" y="3"/>
                      <a:pt x="69" y="3"/>
                      <a:pt x="69" y="3"/>
                    </a:cubicBezTo>
                    <a:cubicBezTo>
                      <a:pt x="69" y="4"/>
                      <a:pt x="69" y="4"/>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4"/>
                    </a:cubicBezTo>
                    <a:cubicBezTo>
                      <a:pt x="70" y="4"/>
                      <a:pt x="70" y="4"/>
                      <a:pt x="71" y="4"/>
                    </a:cubicBezTo>
                    <a:cubicBezTo>
                      <a:pt x="70" y="5"/>
                      <a:pt x="71" y="4"/>
                      <a:pt x="71" y="5"/>
                    </a:cubicBezTo>
                    <a:cubicBezTo>
                      <a:pt x="71" y="5"/>
                      <a:pt x="71" y="4"/>
                      <a:pt x="71" y="4"/>
                    </a:cubicBezTo>
                    <a:cubicBezTo>
                      <a:pt x="71" y="4"/>
                      <a:pt x="72" y="4"/>
                      <a:pt x="72" y="5"/>
                    </a:cubicBezTo>
                    <a:cubicBezTo>
                      <a:pt x="71" y="5"/>
                      <a:pt x="71" y="4"/>
                      <a:pt x="71" y="5"/>
                    </a:cubicBezTo>
                    <a:cubicBezTo>
                      <a:pt x="71" y="5"/>
                      <a:pt x="71" y="6"/>
                      <a:pt x="72" y="5"/>
                    </a:cubicBezTo>
                    <a:cubicBezTo>
                      <a:pt x="72" y="5"/>
                      <a:pt x="72" y="4"/>
                      <a:pt x="72" y="4"/>
                    </a:cubicBezTo>
                    <a:cubicBezTo>
                      <a:pt x="72" y="4"/>
                      <a:pt x="72" y="5"/>
                      <a:pt x="72" y="5"/>
                    </a:cubicBezTo>
                    <a:cubicBezTo>
                      <a:pt x="72" y="5"/>
                      <a:pt x="72" y="5"/>
                      <a:pt x="72" y="5"/>
                    </a:cubicBezTo>
                    <a:cubicBezTo>
                      <a:pt x="72" y="5"/>
                      <a:pt x="72" y="5"/>
                      <a:pt x="72" y="5"/>
                    </a:cubicBezTo>
                    <a:cubicBezTo>
                      <a:pt x="72" y="5"/>
                      <a:pt x="72" y="5"/>
                      <a:pt x="72" y="5"/>
                    </a:cubicBezTo>
                    <a:cubicBezTo>
                      <a:pt x="73" y="4"/>
                      <a:pt x="73" y="5"/>
                      <a:pt x="73" y="4"/>
                    </a:cubicBezTo>
                    <a:cubicBezTo>
                      <a:pt x="73" y="4"/>
                      <a:pt x="73" y="5"/>
                      <a:pt x="74" y="5"/>
                    </a:cubicBezTo>
                    <a:cubicBezTo>
                      <a:pt x="74" y="5"/>
                      <a:pt x="74" y="5"/>
                      <a:pt x="74" y="5"/>
                    </a:cubicBezTo>
                    <a:cubicBezTo>
                      <a:pt x="74" y="5"/>
                      <a:pt x="74" y="5"/>
                      <a:pt x="74" y="5"/>
                    </a:cubicBezTo>
                    <a:cubicBezTo>
                      <a:pt x="74" y="5"/>
                      <a:pt x="74" y="5"/>
                      <a:pt x="74" y="5"/>
                    </a:cubicBezTo>
                    <a:cubicBezTo>
                      <a:pt x="74" y="5"/>
                      <a:pt x="75" y="5"/>
                      <a:pt x="75" y="5"/>
                    </a:cubicBezTo>
                    <a:cubicBezTo>
                      <a:pt x="75" y="5"/>
                      <a:pt x="75" y="7"/>
                      <a:pt x="75" y="7"/>
                    </a:cubicBezTo>
                    <a:cubicBezTo>
                      <a:pt x="75" y="7"/>
                      <a:pt x="76" y="6"/>
                      <a:pt x="76" y="5"/>
                    </a:cubicBezTo>
                    <a:cubicBezTo>
                      <a:pt x="76" y="6"/>
                      <a:pt x="77" y="5"/>
                      <a:pt x="78" y="6"/>
                    </a:cubicBezTo>
                    <a:cubicBezTo>
                      <a:pt x="78" y="6"/>
                      <a:pt x="78" y="6"/>
                      <a:pt x="78" y="5"/>
                    </a:cubicBezTo>
                    <a:cubicBezTo>
                      <a:pt x="79" y="6"/>
                      <a:pt x="80" y="5"/>
                      <a:pt x="80" y="7"/>
                    </a:cubicBezTo>
                    <a:cubicBezTo>
                      <a:pt x="80" y="7"/>
                      <a:pt x="80" y="7"/>
                      <a:pt x="80" y="8"/>
                    </a:cubicBezTo>
                    <a:cubicBezTo>
                      <a:pt x="80" y="7"/>
                      <a:pt x="80" y="8"/>
                      <a:pt x="80" y="7"/>
                    </a:cubicBezTo>
                    <a:cubicBezTo>
                      <a:pt x="81" y="7"/>
                      <a:pt x="81" y="7"/>
                      <a:pt x="81" y="6"/>
                    </a:cubicBezTo>
                    <a:cubicBezTo>
                      <a:pt x="81" y="6"/>
                      <a:pt x="82" y="6"/>
                      <a:pt x="82" y="7"/>
                    </a:cubicBezTo>
                    <a:cubicBezTo>
                      <a:pt x="82" y="7"/>
                      <a:pt x="82" y="7"/>
                      <a:pt x="82" y="6"/>
                    </a:cubicBezTo>
                    <a:cubicBezTo>
                      <a:pt x="82" y="7"/>
                      <a:pt x="82" y="8"/>
                      <a:pt x="83" y="7"/>
                    </a:cubicBezTo>
                    <a:cubicBezTo>
                      <a:pt x="83" y="7"/>
                      <a:pt x="83" y="7"/>
                      <a:pt x="83" y="7"/>
                    </a:cubicBezTo>
                    <a:cubicBezTo>
                      <a:pt x="83" y="8"/>
                      <a:pt x="83" y="8"/>
                      <a:pt x="83" y="8"/>
                    </a:cubicBezTo>
                    <a:cubicBezTo>
                      <a:pt x="83" y="7"/>
                      <a:pt x="83" y="6"/>
                      <a:pt x="84" y="7"/>
                    </a:cubicBezTo>
                    <a:cubicBezTo>
                      <a:pt x="84" y="7"/>
                      <a:pt x="83" y="7"/>
                      <a:pt x="83" y="8"/>
                    </a:cubicBezTo>
                    <a:cubicBezTo>
                      <a:pt x="84" y="7"/>
                      <a:pt x="85" y="7"/>
                      <a:pt x="85" y="7"/>
                    </a:cubicBezTo>
                    <a:cubicBezTo>
                      <a:pt x="85" y="8"/>
                      <a:pt x="85" y="8"/>
                      <a:pt x="85" y="8"/>
                    </a:cubicBezTo>
                    <a:cubicBezTo>
                      <a:pt x="85" y="8"/>
                      <a:pt x="85" y="8"/>
                      <a:pt x="85" y="7"/>
                    </a:cubicBezTo>
                    <a:cubicBezTo>
                      <a:pt x="86" y="8"/>
                      <a:pt x="86" y="8"/>
                      <a:pt x="86" y="9"/>
                    </a:cubicBezTo>
                    <a:cubicBezTo>
                      <a:pt x="87" y="8"/>
                      <a:pt x="89" y="8"/>
                      <a:pt x="90" y="9"/>
                    </a:cubicBezTo>
                    <a:cubicBezTo>
                      <a:pt x="90" y="9"/>
                      <a:pt x="90" y="9"/>
                      <a:pt x="90" y="9"/>
                    </a:cubicBezTo>
                    <a:cubicBezTo>
                      <a:pt x="90" y="9"/>
                      <a:pt x="90" y="8"/>
                      <a:pt x="90" y="9"/>
                    </a:cubicBezTo>
                    <a:cubicBezTo>
                      <a:pt x="90" y="9"/>
                      <a:pt x="90" y="10"/>
                      <a:pt x="90" y="10"/>
                    </a:cubicBezTo>
                    <a:cubicBezTo>
                      <a:pt x="90" y="11"/>
                      <a:pt x="90" y="10"/>
                      <a:pt x="91" y="9"/>
                    </a:cubicBezTo>
                    <a:cubicBezTo>
                      <a:pt x="91" y="9"/>
                      <a:pt x="90" y="10"/>
                      <a:pt x="91" y="9"/>
                    </a:cubicBezTo>
                    <a:cubicBezTo>
                      <a:pt x="91" y="9"/>
                      <a:pt x="91" y="10"/>
                      <a:pt x="91" y="9"/>
                    </a:cubicBezTo>
                    <a:cubicBezTo>
                      <a:pt x="91" y="9"/>
                      <a:pt x="91" y="10"/>
                      <a:pt x="91" y="10"/>
                    </a:cubicBezTo>
                    <a:cubicBezTo>
                      <a:pt x="91" y="10"/>
                      <a:pt x="91" y="10"/>
                      <a:pt x="91" y="10"/>
                    </a:cubicBezTo>
                    <a:cubicBezTo>
                      <a:pt x="91" y="11"/>
                      <a:pt x="90" y="11"/>
                      <a:pt x="90" y="13"/>
                    </a:cubicBezTo>
                    <a:cubicBezTo>
                      <a:pt x="90" y="12"/>
                      <a:pt x="90" y="12"/>
                      <a:pt x="90" y="12"/>
                    </a:cubicBezTo>
                    <a:cubicBezTo>
                      <a:pt x="90" y="13"/>
                      <a:pt x="89" y="13"/>
                      <a:pt x="90" y="14"/>
                    </a:cubicBezTo>
                    <a:cubicBezTo>
                      <a:pt x="90" y="13"/>
                      <a:pt x="91" y="12"/>
                      <a:pt x="91" y="12"/>
                    </a:cubicBezTo>
                    <a:cubicBezTo>
                      <a:pt x="91" y="12"/>
                      <a:pt x="92" y="10"/>
                      <a:pt x="92" y="10"/>
                    </a:cubicBezTo>
                    <a:cubicBezTo>
                      <a:pt x="92" y="11"/>
                      <a:pt x="92" y="10"/>
                      <a:pt x="92" y="11"/>
                    </a:cubicBezTo>
                    <a:cubicBezTo>
                      <a:pt x="92" y="12"/>
                      <a:pt x="92" y="11"/>
                      <a:pt x="92" y="11"/>
                    </a:cubicBezTo>
                    <a:cubicBezTo>
                      <a:pt x="92" y="11"/>
                      <a:pt x="93" y="10"/>
                      <a:pt x="93" y="10"/>
                    </a:cubicBezTo>
                    <a:cubicBezTo>
                      <a:pt x="93" y="10"/>
                      <a:pt x="92" y="11"/>
                      <a:pt x="93" y="11"/>
                    </a:cubicBezTo>
                    <a:cubicBezTo>
                      <a:pt x="93" y="10"/>
                      <a:pt x="94" y="10"/>
                      <a:pt x="93" y="10"/>
                    </a:cubicBezTo>
                    <a:cubicBezTo>
                      <a:pt x="94" y="9"/>
                      <a:pt x="94" y="10"/>
                      <a:pt x="94" y="10"/>
                    </a:cubicBezTo>
                    <a:cubicBezTo>
                      <a:pt x="94" y="10"/>
                      <a:pt x="93" y="11"/>
                      <a:pt x="93" y="12"/>
                    </a:cubicBezTo>
                    <a:cubicBezTo>
                      <a:pt x="94" y="11"/>
                      <a:pt x="94" y="11"/>
                      <a:pt x="95" y="10"/>
                    </a:cubicBezTo>
                    <a:cubicBezTo>
                      <a:pt x="95" y="10"/>
                      <a:pt x="94" y="11"/>
                      <a:pt x="94" y="11"/>
                    </a:cubicBezTo>
                    <a:cubicBezTo>
                      <a:pt x="94" y="12"/>
                      <a:pt x="95" y="10"/>
                      <a:pt x="95" y="11"/>
                    </a:cubicBezTo>
                    <a:cubicBezTo>
                      <a:pt x="95" y="11"/>
                      <a:pt x="95" y="11"/>
                      <a:pt x="95" y="11"/>
                    </a:cubicBezTo>
                    <a:cubicBezTo>
                      <a:pt x="95" y="11"/>
                      <a:pt x="95" y="11"/>
                      <a:pt x="95" y="12"/>
                    </a:cubicBezTo>
                    <a:cubicBezTo>
                      <a:pt x="95" y="12"/>
                      <a:pt x="96" y="11"/>
                      <a:pt x="96" y="12"/>
                    </a:cubicBezTo>
                    <a:cubicBezTo>
                      <a:pt x="96" y="12"/>
                      <a:pt x="96" y="12"/>
                      <a:pt x="97" y="11"/>
                    </a:cubicBezTo>
                    <a:cubicBezTo>
                      <a:pt x="96" y="11"/>
                      <a:pt x="96" y="12"/>
                      <a:pt x="96" y="11"/>
                    </a:cubicBezTo>
                    <a:cubicBezTo>
                      <a:pt x="96" y="12"/>
                      <a:pt x="97" y="11"/>
                      <a:pt x="97" y="11"/>
                    </a:cubicBezTo>
                    <a:cubicBezTo>
                      <a:pt x="97" y="11"/>
                      <a:pt x="97" y="11"/>
                      <a:pt x="97" y="11"/>
                    </a:cubicBezTo>
                    <a:cubicBezTo>
                      <a:pt x="97" y="11"/>
                      <a:pt x="97" y="11"/>
                      <a:pt x="97" y="11"/>
                    </a:cubicBezTo>
                    <a:cubicBezTo>
                      <a:pt x="97" y="11"/>
                      <a:pt x="97" y="11"/>
                      <a:pt x="97" y="11"/>
                    </a:cubicBezTo>
                    <a:cubicBezTo>
                      <a:pt x="98" y="11"/>
                      <a:pt x="98" y="11"/>
                      <a:pt x="98" y="11"/>
                    </a:cubicBezTo>
                    <a:cubicBezTo>
                      <a:pt x="98" y="11"/>
                      <a:pt x="97" y="12"/>
                      <a:pt x="98" y="12"/>
                    </a:cubicBezTo>
                    <a:cubicBezTo>
                      <a:pt x="97" y="12"/>
                      <a:pt x="97" y="12"/>
                      <a:pt x="97" y="12"/>
                    </a:cubicBezTo>
                    <a:cubicBezTo>
                      <a:pt x="97" y="12"/>
                      <a:pt x="97" y="13"/>
                      <a:pt x="98" y="13"/>
                    </a:cubicBezTo>
                    <a:cubicBezTo>
                      <a:pt x="99" y="11"/>
                      <a:pt x="99" y="11"/>
                      <a:pt x="99" y="11"/>
                    </a:cubicBezTo>
                    <a:cubicBezTo>
                      <a:pt x="99" y="11"/>
                      <a:pt x="98" y="12"/>
                      <a:pt x="99" y="11"/>
                    </a:cubicBezTo>
                    <a:cubicBezTo>
                      <a:pt x="98" y="12"/>
                      <a:pt x="98" y="12"/>
                      <a:pt x="98" y="12"/>
                    </a:cubicBezTo>
                    <a:cubicBezTo>
                      <a:pt x="98" y="12"/>
                      <a:pt x="98" y="13"/>
                      <a:pt x="98" y="13"/>
                    </a:cubicBezTo>
                    <a:cubicBezTo>
                      <a:pt x="99" y="13"/>
                      <a:pt x="99" y="12"/>
                      <a:pt x="99" y="12"/>
                    </a:cubicBezTo>
                    <a:cubicBezTo>
                      <a:pt x="99" y="12"/>
                      <a:pt x="99" y="12"/>
                      <a:pt x="99" y="13"/>
                    </a:cubicBezTo>
                    <a:cubicBezTo>
                      <a:pt x="100" y="13"/>
                      <a:pt x="99" y="12"/>
                      <a:pt x="100" y="12"/>
                    </a:cubicBezTo>
                    <a:cubicBezTo>
                      <a:pt x="100" y="12"/>
                      <a:pt x="100" y="13"/>
                      <a:pt x="100" y="14"/>
                    </a:cubicBezTo>
                    <a:cubicBezTo>
                      <a:pt x="99" y="14"/>
                      <a:pt x="99" y="14"/>
                      <a:pt x="99" y="14"/>
                    </a:cubicBezTo>
                    <a:cubicBezTo>
                      <a:pt x="99" y="15"/>
                      <a:pt x="99" y="15"/>
                      <a:pt x="99" y="15"/>
                    </a:cubicBezTo>
                    <a:cubicBezTo>
                      <a:pt x="99" y="15"/>
                      <a:pt x="99" y="15"/>
                      <a:pt x="99" y="16"/>
                    </a:cubicBezTo>
                    <a:cubicBezTo>
                      <a:pt x="99" y="16"/>
                      <a:pt x="99" y="16"/>
                      <a:pt x="99" y="16"/>
                    </a:cubicBezTo>
                    <a:cubicBezTo>
                      <a:pt x="100" y="14"/>
                      <a:pt x="101" y="14"/>
                      <a:pt x="101" y="13"/>
                    </a:cubicBezTo>
                    <a:cubicBezTo>
                      <a:pt x="102" y="13"/>
                      <a:pt x="100" y="16"/>
                      <a:pt x="102" y="14"/>
                    </a:cubicBezTo>
                    <a:cubicBezTo>
                      <a:pt x="102" y="14"/>
                      <a:pt x="102" y="13"/>
                      <a:pt x="102" y="13"/>
                    </a:cubicBezTo>
                    <a:cubicBezTo>
                      <a:pt x="102" y="14"/>
                      <a:pt x="103" y="12"/>
                      <a:pt x="103" y="13"/>
                    </a:cubicBezTo>
                    <a:cubicBezTo>
                      <a:pt x="102" y="13"/>
                      <a:pt x="103" y="14"/>
                      <a:pt x="102" y="15"/>
                    </a:cubicBezTo>
                    <a:cubicBezTo>
                      <a:pt x="102" y="15"/>
                      <a:pt x="102" y="15"/>
                      <a:pt x="102" y="15"/>
                    </a:cubicBezTo>
                    <a:cubicBezTo>
                      <a:pt x="101" y="15"/>
                      <a:pt x="101" y="16"/>
                      <a:pt x="101" y="16"/>
                    </a:cubicBezTo>
                    <a:cubicBezTo>
                      <a:pt x="102" y="16"/>
                      <a:pt x="102" y="16"/>
                      <a:pt x="102" y="15"/>
                    </a:cubicBezTo>
                    <a:cubicBezTo>
                      <a:pt x="102" y="15"/>
                      <a:pt x="102" y="15"/>
                      <a:pt x="102" y="15"/>
                    </a:cubicBezTo>
                    <a:cubicBezTo>
                      <a:pt x="103" y="15"/>
                      <a:pt x="102" y="16"/>
                      <a:pt x="103" y="15"/>
                    </a:cubicBezTo>
                    <a:cubicBezTo>
                      <a:pt x="103" y="15"/>
                      <a:pt x="103" y="14"/>
                      <a:pt x="103" y="13"/>
                    </a:cubicBezTo>
                    <a:cubicBezTo>
                      <a:pt x="104" y="13"/>
                      <a:pt x="104" y="13"/>
                      <a:pt x="104" y="13"/>
                    </a:cubicBezTo>
                    <a:cubicBezTo>
                      <a:pt x="103" y="14"/>
                      <a:pt x="103" y="14"/>
                      <a:pt x="103" y="14"/>
                    </a:cubicBezTo>
                    <a:cubicBezTo>
                      <a:pt x="104" y="14"/>
                      <a:pt x="104" y="13"/>
                      <a:pt x="104" y="13"/>
                    </a:cubicBezTo>
                    <a:cubicBezTo>
                      <a:pt x="104" y="14"/>
                      <a:pt x="104" y="14"/>
                      <a:pt x="104" y="14"/>
                    </a:cubicBezTo>
                    <a:cubicBezTo>
                      <a:pt x="104" y="15"/>
                      <a:pt x="104" y="14"/>
                      <a:pt x="103" y="15"/>
                    </a:cubicBezTo>
                    <a:cubicBezTo>
                      <a:pt x="104" y="15"/>
                      <a:pt x="104" y="15"/>
                      <a:pt x="104" y="15"/>
                    </a:cubicBezTo>
                    <a:cubicBezTo>
                      <a:pt x="104" y="15"/>
                      <a:pt x="104" y="15"/>
                      <a:pt x="104" y="15"/>
                    </a:cubicBezTo>
                    <a:cubicBezTo>
                      <a:pt x="104" y="15"/>
                      <a:pt x="103" y="17"/>
                      <a:pt x="104" y="16"/>
                    </a:cubicBezTo>
                    <a:cubicBezTo>
                      <a:pt x="105" y="16"/>
                      <a:pt x="104" y="16"/>
                      <a:pt x="105" y="15"/>
                    </a:cubicBezTo>
                    <a:cubicBezTo>
                      <a:pt x="105" y="16"/>
                      <a:pt x="106" y="15"/>
                      <a:pt x="106" y="15"/>
                    </a:cubicBezTo>
                    <a:cubicBezTo>
                      <a:pt x="105" y="16"/>
                      <a:pt x="107" y="16"/>
                      <a:pt x="106" y="16"/>
                    </a:cubicBezTo>
                    <a:cubicBezTo>
                      <a:pt x="106" y="16"/>
                      <a:pt x="105" y="15"/>
                      <a:pt x="104" y="16"/>
                    </a:cubicBezTo>
                    <a:cubicBezTo>
                      <a:pt x="104" y="17"/>
                      <a:pt x="104" y="16"/>
                      <a:pt x="103" y="17"/>
                    </a:cubicBezTo>
                    <a:cubicBezTo>
                      <a:pt x="104" y="17"/>
                      <a:pt x="103" y="18"/>
                      <a:pt x="103" y="19"/>
                    </a:cubicBezTo>
                    <a:cubicBezTo>
                      <a:pt x="103" y="19"/>
                      <a:pt x="103" y="19"/>
                      <a:pt x="104" y="19"/>
                    </a:cubicBezTo>
                    <a:cubicBezTo>
                      <a:pt x="104" y="18"/>
                      <a:pt x="104" y="18"/>
                      <a:pt x="104" y="17"/>
                    </a:cubicBezTo>
                    <a:cubicBezTo>
                      <a:pt x="104" y="18"/>
                      <a:pt x="105" y="18"/>
                      <a:pt x="106" y="17"/>
                    </a:cubicBezTo>
                    <a:cubicBezTo>
                      <a:pt x="106" y="17"/>
                      <a:pt x="105" y="18"/>
                      <a:pt x="105" y="18"/>
                    </a:cubicBezTo>
                    <a:cubicBezTo>
                      <a:pt x="106" y="18"/>
                      <a:pt x="106" y="18"/>
                      <a:pt x="107" y="19"/>
                    </a:cubicBezTo>
                    <a:cubicBezTo>
                      <a:pt x="107" y="18"/>
                      <a:pt x="107" y="19"/>
                      <a:pt x="108" y="18"/>
                    </a:cubicBezTo>
                    <a:cubicBezTo>
                      <a:pt x="107" y="18"/>
                      <a:pt x="108" y="17"/>
                      <a:pt x="108" y="16"/>
                    </a:cubicBezTo>
                    <a:cubicBezTo>
                      <a:pt x="108" y="17"/>
                      <a:pt x="108" y="17"/>
                      <a:pt x="108" y="17"/>
                    </a:cubicBezTo>
                    <a:cubicBezTo>
                      <a:pt x="108" y="17"/>
                      <a:pt x="108" y="18"/>
                      <a:pt x="108" y="17"/>
                    </a:cubicBezTo>
                    <a:cubicBezTo>
                      <a:pt x="108" y="17"/>
                      <a:pt x="108" y="19"/>
                      <a:pt x="107" y="19"/>
                    </a:cubicBezTo>
                    <a:cubicBezTo>
                      <a:pt x="108" y="19"/>
                      <a:pt x="107" y="20"/>
                      <a:pt x="107" y="20"/>
                    </a:cubicBezTo>
                    <a:cubicBezTo>
                      <a:pt x="108" y="20"/>
                      <a:pt x="108" y="20"/>
                      <a:pt x="109" y="20"/>
                    </a:cubicBezTo>
                    <a:cubicBezTo>
                      <a:pt x="109" y="21"/>
                      <a:pt x="110" y="20"/>
                      <a:pt x="111" y="21"/>
                    </a:cubicBezTo>
                    <a:cubicBezTo>
                      <a:pt x="111" y="21"/>
                      <a:pt x="110" y="22"/>
                      <a:pt x="110" y="22"/>
                    </a:cubicBezTo>
                    <a:cubicBezTo>
                      <a:pt x="110" y="23"/>
                      <a:pt x="110" y="21"/>
                      <a:pt x="111" y="22"/>
                    </a:cubicBezTo>
                    <a:cubicBezTo>
                      <a:pt x="110" y="22"/>
                      <a:pt x="110" y="22"/>
                      <a:pt x="110" y="22"/>
                    </a:cubicBezTo>
                    <a:cubicBezTo>
                      <a:pt x="111" y="22"/>
                      <a:pt x="111" y="23"/>
                      <a:pt x="112" y="22"/>
                    </a:cubicBezTo>
                    <a:cubicBezTo>
                      <a:pt x="111" y="23"/>
                      <a:pt x="111" y="23"/>
                      <a:pt x="111" y="23"/>
                    </a:cubicBezTo>
                    <a:cubicBezTo>
                      <a:pt x="111" y="23"/>
                      <a:pt x="111" y="23"/>
                      <a:pt x="111" y="23"/>
                    </a:cubicBezTo>
                    <a:cubicBezTo>
                      <a:pt x="111" y="23"/>
                      <a:pt x="111" y="23"/>
                      <a:pt x="111" y="24"/>
                    </a:cubicBezTo>
                    <a:cubicBezTo>
                      <a:pt x="111" y="24"/>
                      <a:pt x="112" y="24"/>
                      <a:pt x="112" y="24"/>
                    </a:cubicBezTo>
                    <a:cubicBezTo>
                      <a:pt x="112" y="23"/>
                      <a:pt x="112" y="23"/>
                      <a:pt x="112" y="23"/>
                    </a:cubicBezTo>
                    <a:cubicBezTo>
                      <a:pt x="113" y="23"/>
                      <a:pt x="113" y="24"/>
                      <a:pt x="113" y="24"/>
                    </a:cubicBezTo>
                    <a:cubicBezTo>
                      <a:pt x="113" y="24"/>
                      <a:pt x="113" y="24"/>
                      <a:pt x="113" y="24"/>
                    </a:cubicBezTo>
                    <a:cubicBezTo>
                      <a:pt x="114" y="24"/>
                      <a:pt x="114" y="24"/>
                      <a:pt x="114" y="24"/>
                    </a:cubicBezTo>
                    <a:cubicBezTo>
                      <a:pt x="113" y="25"/>
                      <a:pt x="113" y="25"/>
                      <a:pt x="114" y="25"/>
                    </a:cubicBezTo>
                    <a:cubicBezTo>
                      <a:pt x="112" y="26"/>
                      <a:pt x="112" y="26"/>
                      <a:pt x="112" y="26"/>
                    </a:cubicBezTo>
                    <a:cubicBezTo>
                      <a:pt x="112" y="25"/>
                      <a:pt x="113" y="25"/>
                      <a:pt x="113" y="25"/>
                    </a:cubicBezTo>
                    <a:cubicBezTo>
                      <a:pt x="113" y="24"/>
                      <a:pt x="113" y="24"/>
                      <a:pt x="112" y="24"/>
                    </a:cubicBezTo>
                    <a:cubicBezTo>
                      <a:pt x="112" y="25"/>
                      <a:pt x="112" y="25"/>
                      <a:pt x="113" y="24"/>
                    </a:cubicBezTo>
                    <a:cubicBezTo>
                      <a:pt x="112" y="25"/>
                      <a:pt x="112" y="25"/>
                      <a:pt x="112" y="26"/>
                    </a:cubicBezTo>
                    <a:cubicBezTo>
                      <a:pt x="112" y="26"/>
                      <a:pt x="112" y="26"/>
                      <a:pt x="112" y="26"/>
                    </a:cubicBezTo>
                    <a:cubicBezTo>
                      <a:pt x="111" y="26"/>
                      <a:pt x="111" y="26"/>
                      <a:pt x="111" y="26"/>
                    </a:cubicBezTo>
                    <a:cubicBezTo>
                      <a:pt x="111" y="25"/>
                      <a:pt x="111" y="25"/>
                      <a:pt x="111" y="25"/>
                    </a:cubicBezTo>
                    <a:cubicBezTo>
                      <a:pt x="111" y="26"/>
                      <a:pt x="110" y="26"/>
                      <a:pt x="110" y="25"/>
                    </a:cubicBezTo>
                    <a:cubicBezTo>
                      <a:pt x="110" y="24"/>
                      <a:pt x="109" y="25"/>
                      <a:pt x="109" y="25"/>
                    </a:cubicBezTo>
                    <a:cubicBezTo>
                      <a:pt x="110" y="24"/>
                      <a:pt x="110" y="24"/>
                      <a:pt x="110" y="24"/>
                    </a:cubicBezTo>
                    <a:cubicBezTo>
                      <a:pt x="110" y="23"/>
                      <a:pt x="110" y="24"/>
                      <a:pt x="110" y="23"/>
                    </a:cubicBezTo>
                    <a:cubicBezTo>
                      <a:pt x="110" y="24"/>
                      <a:pt x="109" y="24"/>
                      <a:pt x="109" y="25"/>
                    </a:cubicBezTo>
                    <a:cubicBezTo>
                      <a:pt x="109" y="24"/>
                      <a:pt x="109" y="24"/>
                      <a:pt x="109" y="24"/>
                    </a:cubicBezTo>
                    <a:cubicBezTo>
                      <a:pt x="108" y="24"/>
                      <a:pt x="108" y="25"/>
                      <a:pt x="108" y="24"/>
                    </a:cubicBezTo>
                    <a:cubicBezTo>
                      <a:pt x="107" y="24"/>
                      <a:pt x="106" y="24"/>
                      <a:pt x="106" y="23"/>
                    </a:cubicBezTo>
                    <a:cubicBezTo>
                      <a:pt x="106" y="23"/>
                      <a:pt x="106" y="23"/>
                      <a:pt x="106" y="23"/>
                    </a:cubicBezTo>
                    <a:cubicBezTo>
                      <a:pt x="105" y="24"/>
                      <a:pt x="105" y="23"/>
                      <a:pt x="104" y="23"/>
                    </a:cubicBezTo>
                    <a:cubicBezTo>
                      <a:pt x="104" y="22"/>
                      <a:pt x="103" y="23"/>
                      <a:pt x="103" y="22"/>
                    </a:cubicBezTo>
                    <a:cubicBezTo>
                      <a:pt x="101" y="21"/>
                      <a:pt x="100" y="21"/>
                      <a:pt x="99" y="21"/>
                    </a:cubicBezTo>
                    <a:cubicBezTo>
                      <a:pt x="100" y="20"/>
                      <a:pt x="100" y="20"/>
                      <a:pt x="100" y="20"/>
                    </a:cubicBezTo>
                    <a:cubicBezTo>
                      <a:pt x="99" y="20"/>
                      <a:pt x="100" y="19"/>
                      <a:pt x="99" y="19"/>
                    </a:cubicBezTo>
                    <a:cubicBezTo>
                      <a:pt x="99" y="20"/>
                      <a:pt x="99" y="20"/>
                      <a:pt x="98" y="20"/>
                    </a:cubicBezTo>
                    <a:cubicBezTo>
                      <a:pt x="98" y="20"/>
                      <a:pt x="97" y="20"/>
                      <a:pt x="96" y="20"/>
                    </a:cubicBezTo>
                    <a:cubicBezTo>
                      <a:pt x="96" y="20"/>
                      <a:pt x="96" y="20"/>
                      <a:pt x="96" y="20"/>
                    </a:cubicBezTo>
                    <a:cubicBezTo>
                      <a:pt x="96" y="20"/>
                      <a:pt x="95" y="19"/>
                      <a:pt x="95" y="19"/>
                    </a:cubicBezTo>
                    <a:cubicBezTo>
                      <a:pt x="95" y="19"/>
                      <a:pt x="95" y="18"/>
                      <a:pt x="95" y="18"/>
                    </a:cubicBezTo>
                    <a:cubicBezTo>
                      <a:pt x="94" y="19"/>
                      <a:pt x="94" y="19"/>
                      <a:pt x="93" y="19"/>
                    </a:cubicBezTo>
                    <a:cubicBezTo>
                      <a:pt x="93" y="19"/>
                      <a:pt x="92" y="18"/>
                      <a:pt x="92" y="18"/>
                    </a:cubicBezTo>
                    <a:cubicBezTo>
                      <a:pt x="90" y="19"/>
                      <a:pt x="89" y="17"/>
                      <a:pt x="87" y="17"/>
                    </a:cubicBezTo>
                    <a:cubicBezTo>
                      <a:pt x="87" y="17"/>
                      <a:pt x="87" y="17"/>
                      <a:pt x="87" y="17"/>
                    </a:cubicBezTo>
                    <a:cubicBezTo>
                      <a:pt x="86" y="18"/>
                      <a:pt x="84" y="16"/>
                      <a:pt x="83" y="16"/>
                    </a:cubicBezTo>
                    <a:cubicBezTo>
                      <a:pt x="83" y="15"/>
                      <a:pt x="83" y="15"/>
                      <a:pt x="83" y="15"/>
                    </a:cubicBezTo>
                    <a:cubicBezTo>
                      <a:pt x="83" y="14"/>
                      <a:pt x="82" y="15"/>
                      <a:pt x="82" y="16"/>
                    </a:cubicBezTo>
                    <a:cubicBezTo>
                      <a:pt x="82" y="15"/>
                      <a:pt x="81" y="16"/>
                      <a:pt x="81" y="15"/>
                    </a:cubicBezTo>
                    <a:cubicBezTo>
                      <a:pt x="81" y="15"/>
                      <a:pt x="81" y="15"/>
                      <a:pt x="80" y="15"/>
                    </a:cubicBezTo>
                    <a:cubicBezTo>
                      <a:pt x="80" y="15"/>
                      <a:pt x="79" y="15"/>
                      <a:pt x="78" y="15"/>
                    </a:cubicBezTo>
                    <a:cubicBezTo>
                      <a:pt x="79" y="15"/>
                      <a:pt x="79" y="15"/>
                      <a:pt x="79" y="15"/>
                    </a:cubicBezTo>
                    <a:cubicBezTo>
                      <a:pt x="79" y="15"/>
                      <a:pt x="79" y="14"/>
                      <a:pt x="79" y="14"/>
                    </a:cubicBezTo>
                    <a:cubicBezTo>
                      <a:pt x="78" y="14"/>
                      <a:pt x="78" y="13"/>
                      <a:pt x="78" y="15"/>
                    </a:cubicBezTo>
                    <a:cubicBezTo>
                      <a:pt x="77" y="14"/>
                      <a:pt x="76" y="15"/>
                      <a:pt x="75" y="14"/>
                    </a:cubicBezTo>
                    <a:cubicBezTo>
                      <a:pt x="75" y="14"/>
                      <a:pt x="75" y="14"/>
                      <a:pt x="75" y="14"/>
                    </a:cubicBezTo>
                    <a:cubicBezTo>
                      <a:pt x="74" y="14"/>
                      <a:pt x="74" y="13"/>
                      <a:pt x="73" y="13"/>
                    </a:cubicBezTo>
                    <a:cubicBezTo>
                      <a:pt x="73" y="13"/>
                      <a:pt x="73" y="13"/>
                      <a:pt x="73" y="13"/>
                    </a:cubicBezTo>
                    <a:cubicBezTo>
                      <a:pt x="73" y="13"/>
                      <a:pt x="73" y="13"/>
                      <a:pt x="73" y="13"/>
                    </a:cubicBezTo>
                    <a:cubicBezTo>
                      <a:pt x="71" y="14"/>
                      <a:pt x="71" y="12"/>
                      <a:pt x="70" y="12"/>
                    </a:cubicBezTo>
                    <a:cubicBezTo>
                      <a:pt x="68" y="12"/>
                      <a:pt x="66" y="11"/>
                      <a:pt x="64" y="11"/>
                    </a:cubicBezTo>
                    <a:cubicBezTo>
                      <a:pt x="64" y="11"/>
                      <a:pt x="64" y="11"/>
                      <a:pt x="64" y="11"/>
                    </a:cubicBezTo>
                    <a:cubicBezTo>
                      <a:pt x="63" y="12"/>
                      <a:pt x="63" y="10"/>
                      <a:pt x="62" y="11"/>
                    </a:cubicBezTo>
                    <a:cubicBezTo>
                      <a:pt x="62" y="11"/>
                      <a:pt x="62" y="11"/>
                      <a:pt x="62" y="10"/>
                    </a:cubicBezTo>
                    <a:cubicBezTo>
                      <a:pt x="61" y="11"/>
                      <a:pt x="61" y="9"/>
                      <a:pt x="60" y="10"/>
                    </a:cubicBezTo>
                    <a:cubicBezTo>
                      <a:pt x="60" y="10"/>
                      <a:pt x="60" y="10"/>
                      <a:pt x="60" y="10"/>
                    </a:cubicBezTo>
                    <a:cubicBezTo>
                      <a:pt x="59" y="9"/>
                      <a:pt x="59" y="10"/>
                      <a:pt x="58" y="9"/>
                    </a:cubicBezTo>
                    <a:cubicBezTo>
                      <a:pt x="58" y="9"/>
                      <a:pt x="58" y="9"/>
                      <a:pt x="58" y="9"/>
                    </a:cubicBezTo>
                    <a:cubicBezTo>
                      <a:pt x="58" y="8"/>
                      <a:pt x="57" y="10"/>
                      <a:pt x="58" y="9"/>
                    </a:cubicBezTo>
                    <a:cubicBezTo>
                      <a:pt x="57" y="9"/>
                      <a:pt x="57" y="9"/>
                      <a:pt x="57" y="9"/>
                    </a:cubicBezTo>
                    <a:cubicBezTo>
                      <a:pt x="56" y="8"/>
                      <a:pt x="54" y="9"/>
                      <a:pt x="52" y="9"/>
                    </a:cubicBezTo>
                    <a:cubicBezTo>
                      <a:pt x="51" y="8"/>
                      <a:pt x="53" y="7"/>
                      <a:pt x="52" y="8"/>
                    </a:cubicBezTo>
                    <a:cubicBezTo>
                      <a:pt x="51" y="8"/>
                      <a:pt x="51" y="8"/>
                      <a:pt x="51" y="8"/>
                    </a:cubicBezTo>
                    <a:cubicBezTo>
                      <a:pt x="51" y="8"/>
                      <a:pt x="51" y="6"/>
                      <a:pt x="51" y="7"/>
                    </a:cubicBezTo>
                    <a:cubicBezTo>
                      <a:pt x="51" y="8"/>
                      <a:pt x="51" y="8"/>
                      <a:pt x="50" y="8"/>
                    </a:cubicBezTo>
                    <a:cubicBezTo>
                      <a:pt x="50" y="8"/>
                      <a:pt x="50" y="7"/>
                      <a:pt x="49" y="7"/>
                    </a:cubicBezTo>
                    <a:cubicBezTo>
                      <a:pt x="49" y="7"/>
                      <a:pt x="49" y="7"/>
                      <a:pt x="49" y="7"/>
                    </a:cubicBezTo>
                    <a:cubicBezTo>
                      <a:pt x="48" y="8"/>
                      <a:pt x="48" y="7"/>
                      <a:pt x="47" y="9"/>
                    </a:cubicBezTo>
                    <a:cubicBezTo>
                      <a:pt x="43" y="9"/>
                      <a:pt x="40" y="10"/>
                      <a:pt x="36" y="10"/>
                    </a:cubicBezTo>
                    <a:cubicBezTo>
                      <a:pt x="33" y="10"/>
                      <a:pt x="30" y="11"/>
                      <a:pt x="26" y="11"/>
                    </a:cubicBezTo>
                    <a:cubicBezTo>
                      <a:pt x="25" y="10"/>
                      <a:pt x="25" y="10"/>
                      <a:pt x="24" y="11"/>
                    </a:cubicBezTo>
                    <a:cubicBezTo>
                      <a:pt x="24" y="11"/>
                      <a:pt x="24" y="11"/>
                      <a:pt x="24" y="10"/>
                    </a:cubicBezTo>
                    <a:cubicBezTo>
                      <a:pt x="24" y="11"/>
                      <a:pt x="24" y="11"/>
                      <a:pt x="24" y="12"/>
                    </a:cubicBezTo>
                    <a:cubicBezTo>
                      <a:pt x="22" y="12"/>
                      <a:pt x="21" y="12"/>
                      <a:pt x="20" y="13"/>
                    </a:cubicBezTo>
                    <a:cubicBezTo>
                      <a:pt x="20" y="13"/>
                      <a:pt x="20" y="12"/>
                      <a:pt x="20" y="12"/>
                    </a:cubicBezTo>
                    <a:cubicBezTo>
                      <a:pt x="20" y="13"/>
                      <a:pt x="20" y="13"/>
                      <a:pt x="20" y="13"/>
                    </a:cubicBezTo>
                    <a:cubicBezTo>
                      <a:pt x="20" y="12"/>
                      <a:pt x="20" y="12"/>
                      <a:pt x="20" y="12"/>
                    </a:cubicBezTo>
                    <a:cubicBezTo>
                      <a:pt x="20" y="13"/>
                      <a:pt x="20" y="13"/>
                      <a:pt x="20" y="13"/>
                    </a:cubicBezTo>
                    <a:cubicBezTo>
                      <a:pt x="17" y="15"/>
                      <a:pt x="13" y="14"/>
                      <a:pt x="11" y="16"/>
                    </a:cubicBezTo>
                    <a:cubicBezTo>
                      <a:pt x="10" y="16"/>
                      <a:pt x="9" y="17"/>
                      <a:pt x="8" y="18"/>
                    </a:cubicBezTo>
                    <a:cubicBezTo>
                      <a:pt x="5" y="18"/>
                      <a:pt x="3" y="18"/>
                      <a:pt x="1" y="20"/>
                    </a:cubicBezTo>
                    <a:cubicBezTo>
                      <a:pt x="1" y="20"/>
                      <a:pt x="0" y="18"/>
                      <a:pt x="1" y="1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0" name="Freeform 141"/>
              <p:cNvSpPr>
                <a:spLocks/>
              </p:cNvSpPr>
              <p:nvPr/>
            </p:nvSpPr>
            <p:spPr bwMode="auto">
              <a:xfrm>
                <a:off x="3987" y="1898"/>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1" name="Freeform 142"/>
              <p:cNvSpPr>
                <a:spLocks/>
              </p:cNvSpPr>
              <p:nvPr/>
            </p:nvSpPr>
            <p:spPr bwMode="auto">
              <a:xfrm>
                <a:off x="3975" y="1879"/>
                <a:ext cx="0" cy="2"/>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2" name="Rectangle 143"/>
              <p:cNvSpPr>
                <a:spLocks noChangeArrowheads="1"/>
              </p:cNvSpPr>
              <p:nvPr/>
            </p:nvSpPr>
            <p:spPr bwMode="auto">
              <a:xfrm>
                <a:off x="3970" y="1877"/>
                <a:ext cx="3"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23" name="Freeform 144"/>
              <p:cNvSpPr>
                <a:spLocks/>
              </p:cNvSpPr>
              <p:nvPr/>
            </p:nvSpPr>
            <p:spPr bwMode="auto">
              <a:xfrm>
                <a:off x="3968" y="1870"/>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4" name="Freeform 145"/>
              <p:cNvSpPr>
                <a:spLocks/>
              </p:cNvSpPr>
              <p:nvPr/>
            </p:nvSpPr>
            <p:spPr bwMode="auto">
              <a:xfrm>
                <a:off x="3966" y="1872"/>
                <a:ext cx="2"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5" name="Freeform 146"/>
              <p:cNvSpPr>
                <a:spLocks/>
              </p:cNvSpPr>
              <p:nvPr/>
            </p:nvSpPr>
            <p:spPr bwMode="auto">
              <a:xfrm>
                <a:off x="3956" y="1865"/>
                <a:ext cx="3" cy="2"/>
              </a:xfrm>
              <a:custGeom>
                <a:avLst/>
                <a:gdLst>
                  <a:gd name="T0" fmla="*/ 3 w 1"/>
                  <a:gd name="T1" fmla="*/ 0 h 1"/>
                  <a:gd name="T2" fmla="*/ 3 w 1"/>
                  <a:gd name="T3" fmla="*/ 0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1"/>
                      <a:pt x="1"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6" name="Freeform 147"/>
              <p:cNvSpPr>
                <a:spLocks/>
              </p:cNvSpPr>
              <p:nvPr/>
            </p:nvSpPr>
            <p:spPr bwMode="auto">
              <a:xfrm>
                <a:off x="3954" y="186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7" name="Freeform 148"/>
              <p:cNvSpPr>
                <a:spLocks/>
              </p:cNvSpPr>
              <p:nvPr/>
            </p:nvSpPr>
            <p:spPr bwMode="auto">
              <a:xfrm>
                <a:off x="3866" y="1841"/>
                <a:ext cx="3" cy="3"/>
              </a:xfrm>
              <a:custGeom>
                <a:avLst/>
                <a:gdLst>
                  <a:gd name="T0" fmla="*/ 0 w 3"/>
                  <a:gd name="T1" fmla="*/ 0 h 3"/>
                  <a:gd name="T2" fmla="*/ 3 w 3"/>
                  <a:gd name="T3" fmla="*/ 0 h 3"/>
                  <a:gd name="T4" fmla="*/ 3 w 3"/>
                  <a:gd name="T5" fmla="*/ 3 h 3"/>
                  <a:gd name="T6" fmla="*/ 0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0"/>
                    </a:moveTo>
                    <a:lnTo>
                      <a:pt x="3" y="0"/>
                    </a:lnTo>
                    <a:lnTo>
                      <a:pt x="3"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8" name="Freeform 149"/>
              <p:cNvSpPr>
                <a:spLocks/>
              </p:cNvSpPr>
              <p:nvPr/>
            </p:nvSpPr>
            <p:spPr bwMode="auto">
              <a:xfrm>
                <a:off x="3828" y="1836"/>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9" name="Freeform 150"/>
              <p:cNvSpPr>
                <a:spLocks/>
              </p:cNvSpPr>
              <p:nvPr/>
            </p:nvSpPr>
            <p:spPr bwMode="auto">
              <a:xfrm>
                <a:off x="3807" y="1844"/>
                <a:ext cx="0" cy="2"/>
              </a:xfrm>
              <a:custGeom>
                <a:avLst/>
                <a:gdLst>
                  <a:gd name="T0" fmla="*/ 0 h 2"/>
                  <a:gd name="T1" fmla="*/ 0 h 2"/>
                  <a:gd name="T2" fmla="*/ 2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0" name="Freeform 151"/>
              <p:cNvSpPr>
                <a:spLocks/>
              </p:cNvSpPr>
              <p:nvPr/>
            </p:nvSpPr>
            <p:spPr bwMode="auto">
              <a:xfrm>
                <a:off x="4283" y="1581"/>
                <a:ext cx="3" cy="2"/>
              </a:xfrm>
              <a:custGeom>
                <a:avLst/>
                <a:gdLst>
                  <a:gd name="T0" fmla="*/ 0 w 1"/>
                  <a:gd name="T1" fmla="*/ 0 h 1"/>
                  <a:gd name="T2" fmla="*/ 0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1" name="Freeform 152"/>
              <p:cNvSpPr>
                <a:spLocks/>
              </p:cNvSpPr>
              <p:nvPr/>
            </p:nvSpPr>
            <p:spPr bwMode="auto">
              <a:xfrm>
                <a:off x="4286" y="1540"/>
                <a:ext cx="71" cy="74"/>
              </a:xfrm>
              <a:custGeom>
                <a:avLst/>
                <a:gdLst>
                  <a:gd name="T0" fmla="*/ 40 w 30"/>
                  <a:gd name="T1" fmla="*/ 64 h 31"/>
                  <a:gd name="T2" fmla="*/ 45 w 30"/>
                  <a:gd name="T3" fmla="*/ 62 h 31"/>
                  <a:gd name="T4" fmla="*/ 50 w 30"/>
                  <a:gd name="T5" fmla="*/ 55 h 31"/>
                  <a:gd name="T6" fmla="*/ 52 w 30"/>
                  <a:gd name="T7" fmla="*/ 55 h 31"/>
                  <a:gd name="T8" fmla="*/ 59 w 30"/>
                  <a:gd name="T9" fmla="*/ 48 h 31"/>
                  <a:gd name="T10" fmla="*/ 59 w 30"/>
                  <a:gd name="T11" fmla="*/ 45 h 31"/>
                  <a:gd name="T12" fmla="*/ 59 w 30"/>
                  <a:gd name="T13" fmla="*/ 41 h 31"/>
                  <a:gd name="T14" fmla="*/ 59 w 30"/>
                  <a:gd name="T15" fmla="*/ 36 h 31"/>
                  <a:gd name="T16" fmla="*/ 59 w 30"/>
                  <a:gd name="T17" fmla="*/ 33 h 31"/>
                  <a:gd name="T18" fmla="*/ 57 w 30"/>
                  <a:gd name="T19" fmla="*/ 33 h 31"/>
                  <a:gd name="T20" fmla="*/ 52 w 30"/>
                  <a:gd name="T21" fmla="*/ 29 h 31"/>
                  <a:gd name="T22" fmla="*/ 52 w 30"/>
                  <a:gd name="T23" fmla="*/ 26 h 31"/>
                  <a:gd name="T24" fmla="*/ 47 w 30"/>
                  <a:gd name="T25" fmla="*/ 26 h 31"/>
                  <a:gd name="T26" fmla="*/ 47 w 30"/>
                  <a:gd name="T27" fmla="*/ 21 h 31"/>
                  <a:gd name="T28" fmla="*/ 45 w 30"/>
                  <a:gd name="T29" fmla="*/ 19 h 31"/>
                  <a:gd name="T30" fmla="*/ 40 w 30"/>
                  <a:gd name="T31" fmla="*/ 17 h 31"/>
                  <a:gd name="T32" fmla="*/ 40 w 30"/>
                  <a:gd name="T33" fmla="*/ 14 h 31"/>
                  <a:gd name="T34" fmla="*/ 38 w 30"/>
                  <a:gd name="T35" fmla="*/ 14 h 31"/>
                  <a:gd name="T36" fmla="*/ 38 w 30"/>
                  <a:gd name="T37" fmla="*/ 14 h 31"/>
                  <a:gd name="T38" fmla="*/ 38 w 30"/>
                  <a:gd name="T39" fmla="*/ 14 h 31"/>
                  <a:gd name="T40" fmla="*/ 36 w 30"/>
                  <a:gd name="T41" fmla="*/ 14 h 31"/>
                  <a:gd name="T42" fmla="*/ 31 w 30"/>
                  <a:gd name="T43" fmla="*/ 14 h 31"/>
                  <a:gd name="T44" fmla="*/ 28 w 30"/>
                  <a:gd name="T45" fmla="*/ 17 h 31"/>
                  <a:gd name="T46" fmla="*/ 28 w 30"/>
                  <a:gd name="T47" fmla="*/ 17 h 31"/>
                  <a:gd name="T48" fmla="*/ 24 w 30"/>
                  <a:gd name="T49" fmla="*/ 19 h 31"/>
                  <a:gd name="T50" fmla="*/ 21 w 30"/>
                  <a:gd name="T51" fmla="*/ 19 h 31"/>
                  <a:gd name="T52" fmla="*/ 21 w 30"/>
                  <a:gd name="T53" fmla="*/ 21 h 31"/>
                  <a:gd name="T54" fmla="*/ 24 w 30"/>
                  <a:gd name="T55" fmla="*/ 26 h 31"/>
                  <a:gd name="T56" fmla="*/ 21 w 30"/>
                  <a:gd name="T57" fmla="*/ 26 h 31"/>
                  <a:gd name="T58" fmla="*/ 21 w 30"/>
                  <a:gd name="T59" fmla="*/ 29 h 31"/>
                  <a:gd name="T60" fmla="*/ 19 w 30"/>
                  <a:gd name="T61" fmla="*/ 29 h 31"/>
                  <a:gd name="T62" fmla="*/ 17 w 30"/>
                  <a:gd name="T63" fmla="*/ 29 h 31"/>
                  <a:gd name="T64" fmla="*/ 17 w 30"/>
                  <a:gd name="T65" fmla="*/ 31 h 31"/>
                  <a:gd name="T66" fmla="*/ 14 w 30"/>
                  <a:gd name="T67" fmla="*/ 31 h 31"/>
                  <a:gd name="T68" fmla="*/ 17 w 30"/>
                  <a:gd name="T69" fmla="*/ 33 h 31"/>
                  <a:gd name="T70" fmla="*/ 14 w 30"/>
                  <a:gd name="T71" fmla="*/ 36 h 31"/>
                  <a:gd name="T72" fmla="*/ 12 w 30"/>
                  <a:gd name="T73" fmla="*/ 33 h 31"/>
                  <a:gd name="T74" fmla="*/ 12 w 30"/>
                  <a:gd name="T75" fmla="*/ 36 h 31"/>
                  <a:gd name="T76" fmla="*/ 5 w 30"/>
                  <a:gd name="T77" fmla="*/ 38 h 31"/>
                  <a:gd name="T78" fmla="*/ 2 w 30"/>
                  <a:gd name="T79" fmla="*/ 38 h 31"/>
                  <a:gd name="T80" fmla="*/ 2 w 30"/>
                  <a:gd name="T81" fmla="*/ 43 h 31"/>
                  <a:gd name="T82" fmla="*/ 0 w 30"/>
                  <a:gd name="T83" fmla="*/ 41 h 31"/>
                  <a:gd name="T84" fmla="*/ 2 w 30"/>
                  <a:gd name="T85" fmla="*/ 38 h 31"/>
                  <a:gd name="T86" fmla="*/ 2 w 30"/>
                  <a:gd name="T87" fmla="*/ 31 h 31"/>
                  <a:gd name="T88" fmla="*/ 7 w 30"/>
                  <a:gd name="T89" fmla="*/ 21 h 31"/>
                  <a:gd name="T90" fmla="*/ 14 w 30"/>
                  <a:gd name="T91" fmla="*/ 12 h 31"/>
                  <a:gd name="T92" fmla="*/ 24 w 30"/>
                  <a:gd name="T93" fmla="*/ 5 h 31"/>
                  <a:gd name="T94" fmla="*/ 31 w 30"/>
                  <a:gd name="T95" fmla="*/ 0 h 31"/>
                  <a:gd name="T96" fmla="*/ 50 w 30"/>
                  <a:gd name="T97" fmla="*/ 7 h 31"/>
                  <a:gd name="T98" fmla="*/ 54 w 30"/>
                  <a:gd name="T99" fmla="*/ 14 h 31"/>
                  <a:gd name="T100" fmla="*/ 59 w 30"/>
                  <a:gd name="T101" fmla="*/ 24 h 31"/>
                  <a:gd name="T102" fmla="*/ 62 w 30"/>
                  <a:gd name="T103" fmla="*/ 60 h 31"/>
                  <a:gd name="T104" fmla="*/ 54 w 30"/>
                  <a:gd name="T105" fmla="*/ 67 h 31"/>
                  <a:gd name="T106" fmla="*/ 26 w 30"/>
                  <a:gd name="T107" fmla="*/ 69 h 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0" h="31">
                    <a:moveTo>
                      <a:pt x="11" y="29"/>
                    </a:moveTo>
                    <a:cubicBezTo>
                      <a:pt x="12" y="27"/>
                      <a:pt x="13" y="28"/>
                      <a:pt x="14" y="27"/>
                    </a:cubicBezTo>
                    <a:cubicBezTo>
                      <a:pt x="14" y="27"/>
                      <a:pt x="14" y="28"/>
                      <a:pt x="14" y="28"/>
                    </a:cubicBezTo>
                    <a:cubicBezTo>
                      <a:pt x="14" y="27"/>
                      <a:pt x="16" y="27"/>
                      <a:pt x="17" y="27"/>
                    </a:cubicBezTo>
                    <a:cubicBezTo>
                      <a:pt x="17" y="28"/>
                      <a:pt x="17" y="28"/>
                      <a:pt x="17" y="28"/>
                    </a:cubicBezTo>
                    <a:cubicBezTo>
                      <a:pt x="17" y="28"/>
                      <a:pt x="17" y="27"/>
                      <a:pt x="17" y="27"/>
                    </a:cubicBezTo>
                    <a:cubicBezTo>
                      <a:pt x="17" y="27"/>
                      <a:pt x="17" y="27"/>
                      <a:pt x="17" y="27"/>
                    </a:cubicBezTo>
                    <a:cubicBezTo>
                      <a:pt x="17" y="27"/>
                      <a:pt x="18" y="27"/>
                      <a:pt x="18" y="27"/>
                    </a:cubicBezTo>
                    <a:cubicBezTo>
                      <a:pt x="18" y="27"/>
                      <a:pt x="18" y="27"/>
                      <a:pt x="18" y="27"/>
                    </a:cubicBezTo>
                    <a:cubicBezTo>
                      <a:pt x="18" y="27"/>
                      <a:pt x="18" y="27"/>
                      <a:pt x="18" y="27"/>
                    </a:cubicBezTo>
                    <a:cubicBezTo>
                      <a:pt x="18" y="26"/>
                      <a:pt x="19" y="27"/>
                      <a:pt x="19" y="26"/>
                    </a:cubicBezTo>
                    <a:cubicBezTo>
                      <a:pt x="19" y="26"/>
                      <a:pt x="19" y="26"/>
                      <a:pt x="19" y="26"/>
                    </a:cubicBezTo>
                    <a:cubicBezTo>
                      <a:pt x="19" y="25"/>
                      <a:pt x="20" y="25"/>
                      <a:pt x="20" y="24"/>
                    </a:cubicBezTo>
                    <a:cubicBezTo>
                      <a:pt x="20" y="25"/>
                      <a:pt x="21" y="25"/>
                      <a:pt x="21" y="25"/>
                    </a:cubicBezTo>
                    <a:cubicBezTo>
                      <a:pt x="20" y="24"/>
                      <a:pt x="21" y="24"/>
                      <a:pt x="21" y="24"/>
                    </a:cubicBezTo>
                    <a:cubicBezTo>
                      <a:pt x="21" y="24"/>
                      <a:pt x="21" y="23"/>
                      <a:pt x="21" y="24"/>
                    </a:cubicBezTo>
                    <a:cubicBezTo>
                      <a:pt x="21" y="24"/>
                      <a:pt x="21" y="24"/>
                      <a:pt x="21" y="24"/>
                    </a:cubicBezTo>
                    <a:cubicBezTo>
                      <a:pt x="21" y="23"/>
                      <a:pt x="21" y="24"/>
                      <a:pt x="21" y="23"/>
                    </a:cubicBezTo>
                    <a:cubicBezTo>
                      <a:pt x="21" y="23"/>
                      <a:pt x="21" y="23"/>
                      <a:pt x="21" y="23"/>
                    </a:cubicBezTo>
                    <a:cubicBezTo>
                      <a:pt x="21" y="23"/>
                      <a:pt x="22" y="24"/>
                      <a:pt x="22" y="23"/>
                    </a:cubicBezTo>
                    <a:cubicBezTo>
                      <a:pt x="22" y="23"/>
                      <a:pt x="22" y="23"/>
                      <a:pt x="22" y="23"/>
                    </a:cubicBezTo>
                    <a:cubicBezTo>
                      <a:pt x="22" y="23"/>
                      <a:pt x="22" y="23"/>
                      <a:pt x="22" y="23"/>
                    </a:cubicBezTo>
                    <a:cubicBezTo>
                      <a:pt x="22" y="23"/>
                      <a:pt x="22" y="23"/>
                      <a:pt x="22" y="23"/>
                    </a:cubicBezTo>
                    <a:cubicBezTo>
                      <a:pt x="22" y="23"/>
                      <a:pt x="23" y="23"/>
                      <a:pt x="22" y="23"/>
                    </a:cubicBezTo>
                    <a:cubicBezTo>
                      <a:pt x="22" y="23"/>
                      <a:pt x="22" y="23"/>
                      <a:pt x="23" y="23"/>
                    </a:cubicBezTo>
                    <a:cubicBezTo>
                      <a:pt x="23" y="22"/>
                      <a:pt x="24" y="22"/>
                      <a:pt x="24" y="21"/>
                    </a:cubicBezTo>
                    <a:cubicBezTo>
                      <a:pt x="24" y="21"/>
                      <a:pt x="24" y="21"/>
                      <a:pt x="25" y="21"/>
                    </a:cubicBezTo>
                    <a:cubicBezTo>
                      <a:pt x="25" y="21"/>
                      <a:pt x="25" y="21"/>
                      <a:pt x="24" y="20"/>
                    </a:cubicBezTo>
                    <a:cubicBezTo>
                      <a:pt x="24" y="20"/>
                      <a:pt x="25" y="21"/>
                      <a:pt x="25" y="21"/>
                    </a:cubicBezTo>
                    <a:cubicBezTo>
                      <a:pt x="25" y="20"/>
                      <a:pt x="24" y="20"/>
                      <a:pt x="25" y="20"/>
                    </a:cubicBezTo>
                    <a:cubicBezTo>
                      <a:pt x="25" y="20"/>
                      <a:pt x="25" y="20"/>
                      <a:pt x="25" y="20"/>
                    </a:cubicBezTo>
                    <a:cubicBezTo>
                      <a:pt x="25" y="20"/>
                      <a:pt x="25" y="20"/>
                      <a:pt x="25" y="20"/>
                    </a:cubicBezTo>
                    <a:cubicBezTo>
                      <a:pt x="25" y="20"/>
                      <a:pt x="25" y="20"/>
                      <a:pt x="25" y="20"/>
                    </a:cubicBezTo>
                    <a:cubicBezTo>
                      <a:pt x="25" y="19"/>
                      <a:pt x="25" y="19"/>
                      <a:pt x="25" y="19"/>
                    </a:cubicBezTo>
                    <a:cubicBezTo>
                      <a:pt x="25" y="19"/>
                      <a:pt x="25" y="19"/>
                      <a:pt x="25" y="19"/>
                    </a:cubicBezTo>
                    <a:cubicBezTo>
                      <a:pt x="26" y="19"/>
                      <a:pt x="25" y="19"/>
                      <a:pt x="25" y="19"/>
                    </a:cubicBezTo>
                    <a:cubicBezTo>
                      <a:pt x="25" y="19"/>
                      <a:pt x="25" y="19"/>
                      <a:pt x="25" y="19"/>
                    </a:cubicBezTo>
                    <a:cubicBezTo>
                      <a:pt x="25" y="19"/>
                      <a:pt x="25" y="18"/>
                      <a:pt x="25" y="18"/>
                    </a:cubicBezTo>
                    <a:cubicBezTo>
                      <a:pt x="25" y="18"/>
                      <a:pt x="25" y="18"/>
                      <a:pt x="25" y="18"/>
                    </a:cubicBezTo>
                    <a:cubicBezTo>
                      <a:pt x="25" y="18"/>
                      <a:pt x="25" y="18"/>
                      <a:pt x="25" y="17"/>
                    </a:cubicBezTo>
                    <a:cubicBezTo>
                      <a:pt x="25" y="17"/>
                      <a:pt x="26" y="17"/>
                      <a:pt x="26" y="17"/>
                    </a:cubicBezTo>
                    <a:cubicBezTo>
                      <a:pt x="25" y="17"/>
                      <a:pt x="25" y="17"/>
                      <a:pt x="25" y="17"/>
                    </a:cubicBezTo>
                    <a:cubicBezTo>
                      <a:pt x="25" y="17"/>
                      <a:pt x="25" y="16"/>
                      <a:pt x="25" y="16"/>
                    </a:cubicBezTo>
                    <a:cubicBezTo>
                      <a:pt x="25" y="16"/>
                      <a:pt x="26" y="16"/>
                      <a:pt x="26" y="16"/>
                    </a:cubicBezTo>
                    <a:cubicBezTo>
                      <a:pt x="26" y="16"/>
                      <a:pt x="26" y="16"/>
                      <a:pt x="26" y="16"/>
                    </a:cubicBezTo>
                    <a:cubicBezTo>
                      <a:pt x="26" y="16"/>
                      <a:pt x="26" y="16"/>
                      <a:pt x="26" y="16"/>
                    </a:cubicBezTo>
                    <a:cubicBezTo>
                      <a:pt x="26" y="16"/>
                      <a:pt x="26" y="16"/>
                      <a:pt x="26" y="16"/>
                    </a:cubicBezTo>
                    <a:cubicBezTo>
                      <a:pt x="26" y="15"/>
                      <a:pt x="25" y="16"/>
                      <a:pt x="25" y="15"/>
                    </a:cubicBezTo>
                    <a:cubicBezTo>
                      <a:pt x="25" y="15"/>
                      <a:pt x="25" y="15"/>
                      <a:pt x="25" y="15"/>
                    </a:cubicBezTo>
                    <a:cubicBezTo>
                      <a:pt x="25" y="15"/>
                      <a:pt x="24" y="15"/>
                      <a:pt x="24" y="15"/>
                    </a:cubicBezTo>
                    <a:cubicBezTo>
                      <a:pt x="24" y="15"/>
                      <a:pt x="25" y="15"/>
                      <a:pt x="24" y="15"/>
                    </a:cubicBezTo>
                    <a:cubicBezTo>
                      <a:pt x="24" y="15"/>
                      <a:pt x="24" y="15"/>
                      <a:pt x="24" y="15"/>
                    </a:cubicBezTo>
                    <a:cubicBezTo>
                      <a:pt x="24" y="15"/>
                      <a:pt x="24" y="15"/>
                      <a:pt x="24" y="14"/>
                    </a:cubicBezTo>
                    <a:cubicBezTo>
                      <a:pt x="24" y="14"/>
                      <a:pt x="24" y="14"/>
                      <a:pt x="25" y="14"/>
                    </a:cubicBezTo>
                    <a:cubicBezTo>
                      <a:pt x="25" y="14"/>
                      <a:pt x="24" y="14"/>
                      <a:pt x="24" y="14"/>
                    </a:cubicBezTo>
                    <a:cubicBezTo>
                      <a:pt x="24" y="14"/>
                      <a:pt x="24" y="14"/>
                      <a:pt x="24" y="14"/>
                    </a:cubicBezTo>
                    <a:cubicBezTo>
                      <a:pt x="24" y="14"/>
                      <a:pt x="24" y="14"/>
                      <a:pt x="24" y="14"/>
                    </a:cubicBezTo>
                    <a:cubicBezTo>
                      <a:pt x="24" y="14"/>
                      <a:pt x="24" y="14"/>
                      <a:pt x="24" y="14"/>
                    </a:cubicBezTo>
                    <a:cubicBezTo>
                      <a:pt x="23" y="14"/>
                      <a:pt x="23" y="14"/>
                      <a:pt x="23" y="14"/>
                    </a:cubicBezTo>
                    <a:cubicBezTo>
                      <a:pt x="23" y="14"/>
                      <a:pt x="23" y="14"/>
                      <a:pt x="24" y="14"/>
                    </a:cubicBezTo>
                    <a:cubicBezTo>
                      <a:pt x="23" y="14"/>
                      <a:pt x="23" y="14"/>
                      <a:pt x="23" y="14"/>
                    </a:cubicBezTo>
                    <a:cubicBezTo>
                      <a:pt x="22" y="14"/>
                      <a:pt x="23" y="13"/>
                      <a:pt x="23" y="13"/>
                    </a:cubicBezTo>
                    <a:cubicBezTo>
                      <a:pt x="23" y="13"/>
                      <a:pt x="22" y="13"/>
                      <a:pt x="23" y="13"/>
                    </a:cubicBezTo>
                    <a:cubicBezTo>
                      <a:pt x="23" y="13"/>
                      <a:pt x="22" y="13"/>
                      <a:pt x="22" y="13"/>
                    </a:cubicBezTo>
                    <a:cubicBezTo>
                      <a:pt x="22" y="13"/>
                      <a:pt x="23" y="12"/>
                      <a:pt x="22" y="12"/>
                    </a:cubicBezTo>
                    <a:cubicBezTo>
                      <a:pt x="23" y="12"/>
                      <a:pt x="22" y="12"/>
                      <a:pt x="22" y="12"/>
                    </a:cubicBezTo>
                    <a:cubicBezTo>
                      <a:pt x="22" y="12"/>
                      <a:pt x="22" y="12"/>
                      <a:pt x="22" y="12"/>
                    </a:cubicBezTo>
                    <a:cubicBezTo>
                      <a:pt x="22" y="12"/>
                      <a:pt x="21" y="12"/>
                      <a:pt x="22" y="12"/>
                    </a:cubicBezTo>
                    <a:cubicBezTo>
                      <a:pt x="21" y="12"/>
                      <a:pt x="21" y="12"/>
                      <a:pt x="21" y="12"/>
                    </a:cubicBezTo>
                    <a:cubicBezTo>
                      <a:pt x="21" y="12"/>
                      <a:pt x="21" y="12"/>
                      <a:pt x="21" y="12"/>
                    </a:cubicBezTo>
                    <a:cubicBezTo>
                      <a:pt x="21" y="11"/>
                      <a:pt x="21" y="11"/>
                      <a:pt x="21" y="11"/>
                    </a:cubicBezTo>
                    <a:cubicBezTo>
                      <a:pt x="21" y="11"/>
                      <a:pt x="22" y="11"/>
                      <a:pt x="22" y="11"/>
                    </a:cubicBezTo>
                    <a:cubicBezTo>
                      <a:pt x="22" y="11"/>
                      <a:pt x="21" y="12"/>
                      <a:pt x="21" y="11"/>
                    </a:cubicBezTo>
                    <a:cubicBezTo>
                      <a:pt x="21" y="11"/>
                      <a:pt x="21" y="11"/>
                      <a:pt x="21" y="11"/>
                    </a:cubicBezTo>
                    <a:cubicBezTo>
                      <a:pt x="21" y="11"/>
                      <a:pt x="22" y="11"/>
                      <a:pt x="22" y="11"/>
                    </a:cubicBezTo>
                    <a:cubicBezTo>
                      <a:pt x="21" y="11"/>
                      <a:pt x="21" y="11"/>
                      <a:pt x="21" y="11"/>
                    </a:cubicBezTo>
                    <a:cubicBezTo>
                      <a:pt x="21" y="11"/>
                      <a:pt x="21" y="11"/>
                      <a:pt x="21" y="11"/>
                    </a:cubicBezTo>
                    <a:cubicBezTo>
                      <a:pt x="21" y="11"/>
                      <a:pt x="21" y="10"/>
                      <a:pt x="20" y="11"/>
                    </a:cubicBezTo>
                    <a:cubicBezTo>
                      <a:pt x="21" y="11"/>
                      <a:pt x="20" y="11"/>
                      <a:pt x="21" y="10"/>
                    </a:cubicBezTo>
                    <a:cubicBezTo>
                      <a:pt x="21" y="10"/>
                      <a:pt x="21" y="10"/>
                      <a:pt x="21" y="10"/>
                    </a:cubicBezTo>
                    <a:cubicBezTo>
                      <a:pt x="21" y="10"/>
                      <a:pt x="21" y="10"/>
                      <a:pt x="20" y="10"/>
                    </a:cubicBezTo>
                    <a:cubicBezTo>
                      <a:pt x="20" y="10"/>
                      <a:pt x="20" y="10"/>
                      <a:pt x="21" y="10"/>
                    </a:cubicBezTo>
                    <a:cubicBezTo>
                      <a:pt x="20" y="11"/>
                      <a:pt x="20" y="10"/>
                      <a:pt x="20" y="10"/>
                    </a:cubicBezTo>
                    <a:cubicBezTo>
                      <a:pt x="20" y="10"/>
                      <a:pt x="20" y="10"/>
                      <a:pt x="20" y="9"/>
                    </a:cubicBezTo>
                    <a:cubicBezTo>
                      <a:pt x="20" y="10"/>
                      <a:pt x="19" y="10"/>
                      <a:pt x="19" y="9"/>
                    </a:cubicBezTo>
                    <a:cubicBezTo>
                      <a:pt x="19" y="9"/>
                      <a:pt x="19" y="9"/>
                      <a:pt x="20" y="9"/>
                    </a:cubicBezTo>
                    <a:cubicBezTo>
                      <a:pt x="20" y="9"/>
                      <a:pt x="20" y="9"/>
                      <a:pt x="19" y="9"/>
                    </a:cubicBezTo>
                    <a:cubicBezTo>
                      <a:pt x="19" y="9"/>
                      <a:pt x="20" y="9"/>
                      <a:pt x="20" y="8"/>
                    </a:cubicBezTo>
                    <a:cubicBezTo>
                      <a:pt x="19" y="8"/>
                      <a:pt x="19" y="9"/>
                      <a:pt x="19" y="9"/>
                    </a:cubicBezTo>
                    <a:cubicBezTo>
                      <a:pt x="19" y="8"/>
                      <a:pt x="18" y="9"/>
                      <a:pt x="19" y="8"/>
                    </a:cubicBezTo>
                    <a:cubicBezTo>
                      <a:pt x="19" y="8"/>
                      <a:pt x="19" y="8"/>
                      <a:pt x="19" y="8"/>
                    </a:cubicBezTo>
                    <a:cubicBezTo>
                      <a:pt x="20" y="7"/>
                      <a:pt x="19" y="8"/>
                      <a:pt x="19" y="8"/>
                    </a:cubicBezTo>
                    <a:cubicBezTo>
                      <a:pt x="18" y="8"/>
                      <a:pt x="18" y="8"/>
                      <a:pt x="18" y="8"/>
                    </a:cubicBezTo>
                    <a:cubicBezTo>
                      <a:pt x="18" y="8"/>
                      <a:pt x="18" y="8"/>
                      <a:pt x="18" y="8"/>
                    </a:cubicBezTo>
                    <a:cubicBezTo>
                      <a:pt x="18" y="8"/>
                      <a:pt x="18" y="7"/>
                      <a:pt x="18" y="8"/>
                    </a:cubicBezTo>
                    <a:cubicBezTo>
                      <a:pt x="18" y="7"/>
                      <a:pt x="17" y="8"/>
                      <a:pt x="17" y="7"/>
                    </a:cubicBezTo>
                    <a:cubicBezTo>
                      <a:pt x="17" y="7"/>
                      <a:pt x="17" y="6"/>
                      <a:pt x="17" y="7"/>
                    </a:cubicBezTo>
                    <a:cubicBezTo>
                      <a:pt x="17" y="7"/>
                      <a:pt x="17" y="7"/>
                      <a:pt x="17" y="7"/>
                    </a:cubicBezTo>
                    <a:cubicBezTo>
                      <a:pt x="17" y="7"/>
                      <a:pt x="17" y="7"/>
                      <a:pt x="17" y="7"/>
                    </a:cubicBezTo>
                    <a:cubicBezTo>
                      <a:pt x="17" y="7"/>
                      <a:pt x="17" y="7"/>
                      <a:pt x="17" y="6"/>
                    </a:cubicBezTo>
                    <a:cubicBezTo>
                      <a:pt x="18" y="6"/>
                      <a:pt x="17" y="7"/>
                      <a:pt x="17" y="7"/>
                    </a:cubicBezTo>
                    <a:cubicBezTo>
                      <a:pt x="17" y="7"/>
                      <a:pt x="17" y="6"/>
                      <a:pt x="17" y="6"/>
                    </a:cubicBezTo>
                    <a:cubicBezTo>
                      <a:pt x="16" y="7"/>
                      <a:pt x="16" y="7"/>
                      <a:pt x="16" y="7"/>
                    </a:cubicBezTo>
                    <a:cubicBezTo>
                      <a:pt x="16" y="7"/>
                      <a:pt x="17" y="6"/>
                      <a:pt x="17" y="6"/>
                    </a:cubicBezTo>
                    <a:cubicBezTo>
                      <a:pt x="17" y="6"/>
                      <a:pt x="17" y="6"/>
                      <a:pt x="16" y="6"/>
                    </a:cubicBezTo>
                    <a:cubicBezTo>
                      <a:pt x="17" y="5"/>
                      <a:pt x="17" y="5"/>
                      <a:pt x="17" y="5"/>
                    </a:cubicBezTo>
                    <a:cubicBezTo>
                      <a:pt x="17" y="6"/>
                      <a:pt x="16" y="6"/>
                      <a:pt x="16" y="6"/>
                    </a:cubicBezTo>
                    <a:cubicBezTo>
                      <a:pt x="16" y="6"/>
                      <a:pt x="16" y="6"/>
                      <a:pt x="16" y="6"/>
                    </a:cubicBezTo>
                    <a:cubicBezTo>
                      <a:pt x="17" y="5"/>
                      <a:pt x="16" y="5"/>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6"/>
                      <a:pt x="16" y="6"/>
                    </a:cubicBezTo>
                    <a:cubicBezTo>
                      <a:pt x="16" y="6"/>
                      <a:pt x="16" y="5"/>
                      <a:pt x="16" y="6"/>
                    </a:cubicBezTo>
                    <a:cubicBezTo>
                      <a:pt x="16" y="6"/>
                      <a:pt x="16" y="6"/>
                      <a:pt x="16" y="6"/>
                    </a:cubicBezTo>
                    <a:cubicBezTo>
                      <a:pt x="16" y="6"/>
                      <a:pt x="16" y="6"/>
                      <a:pt x="16" y="6"/>
                    </a:cubicBezTo>
                    <a:cubicBezTo>
                      <a:pt x="16" y="5"/>
                      <a:pt x="16" y="5"/>
                      <a:pt x="16" y="5"/>
                    </a:cubicBezTo>
                    <a:cubicBezTo>
                      <a:pt x="16" y="6"/>
                      <a:pt x="16" y="6"/>
                      <a:pt x="16" y="6"/>
                    </a:cubicBezTo>
                    <a:cubicBezTo>
                      <a:pt x="16" y="6"/>
                      <a:pt x="16" y="6"/>
                      <a:pt x="16"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5"/>
                      <a:pt x="15" y="5"/>
                    </a:cubicBezTo>
                    <a:cubicBezTo>
                      <a:pt x="15" y="5"/>
                      <a:pt x="15" y="6"/>
                      <a:pt x="15" y="6"/>
                    </a:cubicBezTo>
                    <a:cubicBezTo>
                      <a:pt x="14" y="6"/>
                      <a:pt x="14" y="7"/>
                      <a:pt x="14" y="6"/>
                    </a:cubicBezTo>
                    <a:cubicBezTo>
                      <a:pt x="14" y="6"/>
                      <a:pt x="14" y="6"/>
                      <a:pt x="14" y="6"/>
                    </a:cubicBezTo>
                    <a:cubicBezTo>
                      <a:pt x="14" y="6"/>
                      <a:pt x="14" y="7"/>
                      <a:pt x="13" y="6"/>
                    </a:cubicBezTo>
                    <a:cubicBezTo>
                      <a:pt x="13" y="6"/>
                      <a:pt x="13" y="6"/>
                      <a:pt x="13" y="6"/>
                    </a:cubicBezTo>
                    <a:cubicBezTo>
                      <a:pt x="13" y="6"/>
                      <a:pt x="13" y="5"/>
                      <a:pt x="13" y="6"/>
                    </a:cubicBezTo>
                    <a:cubicBezTo>
                      <a:pt x="13" y="6"/>
                      <a:pt x="13" y="6"/>
                      <a:pt x="13" y="7"/>
                    </a:cubicBezTo>
                    <a:cubicBezTo>
                      <a:pt x="13" y="7"/>
                      <a:pt x="13" y="7"/>
                      <a:pt x="13" y="7"/>
                    </a:cubicBezTo>
                    <a:cubicBezTo>
                      <a:pt x="13" y="7"/>
                      <a:pt x="13" y="7"/>
                      <a:pt x="13" y="7"/>
                    </a:cubicBezTo>
                    <a:cubicBezTo>
                      <a:pt x="13" y="7"/>
                      <a:pt x="12" y="6"/>
                      <a:pt x="12" y="7"/>
                    </a:cubicBezTo>
                    <a:cubicBezTo>
                      <a:pt x="13" y="7"/>
                      <a:pt x="13" y="7"/>
                      <a:pt x="13" y="7"/>
                    </a:cubicBezTo>
                    <a:cubicBezTo>
                      <a:pt x="12" y="7"/>
                      <a:pt x="12" y="7"/>
                      <a:pt x="12" y="7"/>
                    </a:cubicBezTo>
                    <a:cubicBezTo>
                      <a:pt x="12" y="7"/>
                      <a:pt x="13" y="7"/>
                      <a:pt x="12" y="7"/>
                    </a:cubicBezTo>
                    <a:cubicBezTo>
                      <a:pt x="12" y="7"/>
                      <a:pt x="12" y="7"/>
                      <a:pt x="12" y="7"/>
                    </a:cubicBezTo>
                    <a:cubicBezTo>
                      <a:pt x="12" y="7"/>
                      <a:pt x="12" y="8"/>
                      <a:pt x="12" y="8"/>
                    </a:cubicBezTo>
                    <a:cubicBezTo>
                      <a:pt x="12" y="7"/>
                      <a:pt x="12" y="7"/>
                      <a:pt x="12" y="7"/>
                    </a:cubicBezTo>
                    <a:cubicBezTo>
                      <a:pt x="12" y="7"/>
                      <a:pt x="12" y="8"/>
                      <a:pt x="12" y="8"/>
                    </a:cubicBezTo>
                    <a:cubicBezTo>
                      <a:pt x="12" y="7"/>
                      <a:pt x="11" y="8"/>
                      <a:pt x="11" y="7"/>
                    </a:cubicBezTo>
                    <a:cubicBezTo>
                      <a:pt x="12" y="8"/>
                      <a:pt x="11" y="9"/>
                      <a:pt x="11" y="9"/>
                    </a:cubicBezTo>
                    <a:cubicBezTo>
                      <a:pt x="11" y="9"/>
                      <a:pt x="11" y="9"/>
                      <a:pt x="11" y="9"/>
                    </a:cubicBezTo>
                    <a:cubicBezTo>
                      <a:pt x="10" y="9"/>
                      <a:pt x="11" y="9"/>
                      <a:pt x="11" y="9"/>
                    </a:cubicBezTo>
                    <a:cubicBezTo>
                      <a:pt x="10" y="9"/>
                      <a:pt x="10" y="9"/>
                      <a:pt x="10" y="8"/>
                    </a:cubicBezTo>
                    <a:cubicBezTo>
                      <a:pt x="10" y="8"/>
                      <a:pt x="10" y="9"/>
                      <a:pt x="10" y="9"/>
                    </a:cubicBezTo>
                    <a:cubicBezTo>
                      <a:pt x="10" y="9"/>
                      <a:pt x="10" y="9"/>
                      <a:pt x="10" y="9"/>
                    </a:cubicBezTo>
                    <a:cubicBezTo>
                      <a:pt x="10" y="9"/>
                      <a:pt x="10" y="9"/>
                      <a:pt x="10" y="10"/>
                    </a:cubicBezTo>
                    <a:cubicBezTo>
                      <a:pt x="10" y="9"/>
                      <a:pt x="10" y="9"/>
                      <a:pt x="10" y="9"/>
                    </a:cubicBezTo>
                    <a:cubicBezTo>
                      <a:pt x="10" y="9"/>
                      <a:pt x="10" y="9"/>
                      <a:pt x="10" y="9"/>
                    </a:cubicBezTo>
                    <a:cubicBezTo>
                      <a:pt x="9" y="9"/>
                      <a:pt x="9" y="8"/>
                      <a:pt x="9" y="8"/>
                    </a:cubicBezTo>
                    <a:cubicBezTo>
                      <a:pt x="9" y="8"/>
                      <a:pt x="9" y="8"/>
                      <a:pt x="9" y="8"/>
                    </a:cubicBezTo>
                    <a:cubicBezTo>
                      <a:pt x="8" y="7"/>
                      <a:pt x="8" y="7"/>
                      <a:pt x="8" y="7"/>
                    </a:cubicBezTo>
                    <a:cubicBezTo>
                      <a:pt x="8" y="7"/>
                      <a:pt x="9" y="8"/>
                      <a:pt x="9" y="8"/>
                    </a:cubicBezTo>
                    <a:cubicBezTo>
                      <a:pt x="9" y="9"/>
                      <a:pt x="10" y="9"/>
                      <a:pt x="10" y="9"/>
                    </a:cubicBezTo>
                    <a:cubicBezTo>
                      <a:pt x="9" y="9"/>
                      <a:pt x="10" y="9"/>
                      <a:pt x="9" y="9"/>
                    </a:cubicBezTo>
                    <a:cubicBezTo>
                      <a:pt x="9" y="9"/>
                      <a:pt x="9" y="9"/>
                      <a:pt x="9" y="9"/>
                    </a:cubicBezTo>
                    <a:cubicBezTo>
                      <a:pt x="9" y="9"/>
                      <a:pt x="10" y="10"/>
                      <a:pt x="10" y="10"/>
                    </a:cubicBezTo>
                    <a:cubicBezTo>
                      <a:pt x="9" y="10"/>
                      <a:pt x="9" y="10"/>
                      <a:pt x="9" y="10"/>
                    </a:cubicBezTo>
                    <a:cubicBezTo>
                      <a:pt x="9" y="10"/>
                      <a:pt x="9" y="10"/>
                      <a:pt x="10" y="10"/>
                    </a:cubicBezTo>
                    <a:cubicBezTo>
                      <a:pt x="10" y="11"/>
                      <a:pt x="9" y="10"/>
                      <a:pt x="10" y="11"/>
                    </a:cubicBezTo>
                    <a:cubicBezTo>
                      <a:pt x="9" y="10"/>
                      <a:pt x="9" y="10"/>
                      <a:pt x="9" y="10"/>
                    </a:cubicBezTo>
                    <a:cubicBezTo>
                      <a:pt x="9" y="10"/>
                      <a:pt x="9" y="10"/>
                      <a:pt x="10" y="11"/>
                    </a:cubicBezTo>
                    <a:cubicBezTo>
                      <a:pt x="9" y="11"/>
                      <a:pt x="9" y="10"/>
                      <a:pt x="9" y="10"/>
                    </a:cubicBezTo>
                    <a:cubicBezTo>
                      <a:pt x="9" y="10"/>
                      <a:pt x="9" y="11"/>
                      <a:pt x="9" y="10"/>
                    </a:cubicBezTo>
                    <a:cubicBezTo>
                      <a:pt x="9" y="11"/>
                      <a:pt x="9" y="11"/>
                      <a:pt x="9" y="11"/>
                    </a:cubicBezTo>
                    <a:cubicBezTo>
                      <a:pt x="9" y="10"/>
                      <a:pt x="9" y="10"/>
                      <a:pt x="9" y="10"/>
                    </a:cubicBezTo>
                    <a:cubicBezTo>
                      <a:pt x="8" y="11"/>
                      <a:pt x="9" y="11"/>
                      <a:pt x="8" y="11"/>
                    </a:cubicBezTo>
                    <a:cubicBezTo>
                      <a:pt x="8" y="11"/>
                      <a:pt x="8" y="11"/>
                      <a:pt x="9" y="11"/>
                    </a:cubicBezTo>
                    <a:cubicBezTo>
                      <a:pt x="9" y="11"/>
                      <a:pt x="8" y="11"/>
                      <a:pt x="9" y="11"/>
                    </a:cubicBezTo>
                    <a:cubicBezTo>
                      <a:pt x="8" y="11"/>
                      <a:pt x="9" y="11"/>
                      <a:pt x="9" y="12"/>
                    </a:cubicBezTo>
                    <a:cubicBezTo>
                      <a:pt x="9" y="11"/>
                      <a:pt x="9" y="11"/>
                      <a:pt x="9" y="11"/>
                    </a:cubicBezTo>
                    <a:cubicBezTo>
                      <a:pt x="9" y="12"/>
                      <a:pt x="9" y="12"/>
                      <a:pt x="9" y="12"/>
                    </a:cubicBezTo>
                    <a:cubicBezTo>
                      <a:pt x="9" y="12"/>
                      <a:pt x="9" y="12"/>
                      <a:pt x="9" y="12"/>
                    </a:cubicBezTo>
                    <a:cubicBezTo>
                      <a:pt x="9" y="12"/>
                      <a:pt x="9" y="12"/>
                      <a:pt x="9" y="12"/>
                    </a:cubicBezTo>
                    <a:cubicBezTo>
                      <a:pt x="9" y="12"/>
                      <a:pt x="8" y="11"/>
                      <a:pt x="8" y="12"/>
                    </a:cubicBezTo>
                    <a:cubicBezTo>
                      <a:pt x="8" y="11"/>
                      <a:pt x="8" y="11"/>
                      <a:pt x="8" y="11"/>
                    </a:cubicBezTo>
                    <a:cubicBezTo>
                      <a:pt x="8" y="11"/>
                      <a:pt x="8" y="11"/>
                      <a:pt x="8" y="11"/>
                    </a:cubicBezTo>
                    <a:cubicBezTo>
                      <a:pt x="9" y="12"/>
                      <a:pt x="9" y="12"/>
                      <a:pt x="9" y="12"/>
                    </a:cubicBezTo>
                    <a:cubicBezTo>
                      <a:pt x="9" y="12"/>
                      <a:pt x="8" y="12"/>
                      <a:pt x="9" y="12"/>
                    </a:cubicBezTo>
                    <a:cubicBezTo>
                      <a:pt x="8" y="12"/>
                      <a:pt x="8" y="12"/>
                      <a:pt x="8" y="12"/>
                    </a:cubicBezTo>
                    <a:cubicBezTo>
                      <a:pt x="8" y="12"/>
                      <a:pt x="8" y="12"/>
                      <a:pt x="8" y="12"/>
                    </a:cubicBezTo>
                    <a:cubicBezTo>
                      <a:pt x="8" y="12"/>
                      <a:pt x="8" y="12"/>
                      <a:pt x="8" y="12"/>
                    </a:cubicBezTo>
                    <a:cubicBezTo>
                      <a:pt x="8" y="12"/>
                      <a:pt x="8" y="12"/>
                      <a:pt x="8" y="12"/>
                    </a:cubicBezTo>
                    <a:cubicBezTo>
                      <a:pt x="8" y="12"/>
                      <a:pt x="8" y="12"/>
                      <a:pt x="8" y="13"/>
                    </a:cubicBezTo>
                    <a:cubicBezTo>
                      <a:pt x="8" y="13"/>
                      <a:pt x="8" y="12"/>
                      <a:pt x="7" y="12"/>
                    </a:cubicBezTo>
                    <a:cubicBezTo>
                      <a:pt x="7" y="12"/>
                      <a:pt x="7" y="12"/>
                      <a:pt x="7" y="12"/>
                    </a:cubicBezTo>
                    <a:cubicBezTo>
                      <a:pt x="7" y="12"/>
                      <a:pt x="7" y="12"/>
                      <a:pt x="7" y="12"/>
                    </a:cubicBezTo>
                    <a:cubicBezTo>
                      <a:pt x="6" y="11"/>
                      <a:pt x="6" y="12"/>
                      <a:pt x="6" y="11"/>
                    </a:cubicBezTo>
                    <a:cubicBezTo>
                      <a:pt x="6" y="11"/>
                      <a:pt x="6" y="11"/>
                      <a:pt x="6" y="12"/>
                    </a:cubicBezTo>
                    <a:cubicBezTo>
                      <a:pt x="7" y="12"/>
                      <a:pt x="7" y="12"/>
                      <a:pt x="7" y="13"/>
                    </a:cubicBezTo>
                    <a:cubicBezTo>
                      <a:pt x="8" y="13"/>
                      <a:pt x="6" y="12"/>
                      <a:pt x="7" y="13"/>
                    </a:cubicBezTo>
                    <a:cubicBezTo>
                      <a:pt x="7" y="13"/>
                      <a:pt x="7" y="13"/>
                      <a:pt x="7" y="13"/>
                    </a:cubicBezTo>
                    <a:cubicBezTo>
                      <a:pt x="7" y="13"/>
                      <a:pt x="8" y="14"/>
                      <a:pt x="7" y="14"/>
                    </a:cubicBezTo>
                    <a:cubicBezTo>
                      <a:pt x="7" y="13"/>
                      <a:pt x="7" y="13"/>
                      <a:pt x="6" y="13"/>
                    </a:cubicBezTo>
                    <a:cubicBezTo>
                      <a:pt x="7" y="13"/>
                      <a:pt x="7" y="13"/>
                      <a:pt x="6" y="13"/>
                    </a:cubicBezTo>
                    <a:cubicBezTo>
                      <a:pt x="6" y="13"/>
                      <a:pt x="6" y="12"/>
                      <a:pt x="6" y="12"/>
                    </a:cubicBezTo>
                    <a:cubicBezTo>
                      <a:pt x="6" y="13"/>
                      <a:pt x="6" y="13"/>
                      <a:pt x="6" y="13"/>
                    </a:cubicBezTo>
                    <a:cubicBezTo>
                      <a:pt x="6" y="13"/>
                      <a:pt x="6" y="13"/>
                      <a:pt x="6" y="13"/>
                    </a:cubicBezTo>
                    <a:cubicBezTo>
                      <a:pt x="6" y="13"/>
                      <a:pt x="6" y="13"/>
                      <a:pt x="6" y="14"/>
                    </a:cubicBezTo>
                    <a:cubicBezTo>
                      <a:pt x="6" y="13"/>
                      <a:pt x="7" y="14"/>
                      <a:pt x="7" y="14"/>
                    </a:cubicBezTo>
                    <a:cubicBezTo>
                      <a:pt x="7" y="14"/>
                      <a:pt x="7" y="14"/>
                      <a:pt x="7" y="14"/>
                    </a:cubicBezTo>
                    <a:cubicBezTo>
                      <a:pt x="7" y="14"/>
                      <a:pt x="7" y="14"/>
                      <a:pt x="7" y="14"/>
                    </a:cubicBezTo>
                    <a:cubicBezTo>
                      <a:pt x="7" y="14"/>
                      <a:pt x="7" y="14"/>
                      <a:pt x="7" y="15"/>
                    </a:cubicBezTo>
                    <a:cubicBezTo>
                      <a:pt x="7" y="14"/>
                      <a:pt x="7" y="14"/>
                      <a:pt x="7" y="14"/>
                    </a:cubicBezTo>
                    <a:cubicBezTo>
                      <a:pt x="6" y="14"/>
                      <a:pt x="7" y="14"/>
                      <a:pt x="6" y="14"/>
                    </a:cubicBezTo>
                    <a:cubicBezTo>
                      <a:pt x="6" y="14"/>
                      <a:pt x="6" y="14"/>
                      <a:pt x="6" y="14"/>
                    </a:cubicBezTo>
                    <a:cubicBezTo>
                      <a:pt x="6" y="14"/>
                      <a:pt x="6" y="14"/>
                      <a:pt x="6" y="14"/>
                    </a:cubicBezTo>
                    <a:cubicBezTo>
                      <a:pt x="6" y="14"/>
                      <a:pt x="5" y="13"/>
                      <a:pt x="5" y="14"/>
                    </a:cubicBezTo>
                    <a:cubicBezTo>
                      <a:pt x="6" y="14"/>
                      <a:pt x="6" y="14"/>
                      <a:pt x="6" y="14"/>
                    </a:cubicBezTo>
                    <a:cubicBezTo>
                      <a:pt x="6" y="15"/>
                      <a:pt x="6" y="15"/>
                      <a:pt x="6" y="15"/>
                    </a:cubicBezTo>
                    <a:cubicBezTo>
                      <a:pt x="6" y="15"/>
                      <a:pt x="6" y="15"/>
                      <a:pt x="5" y="15"/>
                    </a:cubicBezTo>
                    <a:cubicBezTo>
                      <a:pt x="6" y="15"/>
                      <a:pt x="6" y="14"/>
                      <a:pt x="6" y="14"/>
                    </a:cubicBezTo>
                    <a:cubicBezTo>
                      <a:pt x="5" y="14"/>
                      <a:pt x="6" y="14"/>
                      <a:pt x="5" y="13"/>
                    </a:cubicBezTo>
                    <a:cubicBezTo>
                      <a:pt x="5" y="14"/>
                      <a:pt x="4" y="13"/>
                      <a:pt x="4" y="13"/>
                    </a:cubicBezTo>
                    <a:cubicBezTo>
                      <a:pt x="4" y="13"/>
                      <a:pt x="4" y="13"/>
                      <a:pt x="4" y="13"/>
                    </a:cubicBezTo>
                    <a:cubicBezTo>
                      <a:pt x="4" y="13"/>
                      <a:pt x="4" y="13"/>
                      <a:pt x="5" y="14"/>
                    </a:cubicBezTo>
                    <a:cubicBezTo>
                      <a:pt x="5" y="14"/>
                      <a:pt x="5" y="14"/>
                      <a:pt x="5" y="14"/>
                    </a:cubicBezTo>
                    <a:cubicBezTo>
                      <a:pt x="5" y="14"/>
                      <a:pt x="4" y="14"/>
                      <a:pt x="4" y="14"/>
                    </a:cubicBezTo>
                    <a:cubicBezTo>
                      <a:pt x="4" y="14"/>
                      <a:pt x="4" y="15"/>
                      <a:pt x="4" y="15"/>
                    </a:cubicBezTo>
                    <a:cubicBezTo>
                      <a:pt x="5" y="15"/>
                      <a:pt x="4" y="15"/>
                      <a:pt x="4" y="15"/>
                    </a:cubicBezTo>
                    <a:cubicBezTo>
                      <a:pt x="5" y="15"/>
                      <a:pt x="5" y="15"/>
                      <a:pt x="5" y="16"/>
                    </a:cubicBezTo>
                    <a:cubicBezTo>
                      <a:pt x="5" y="16"/>
                      <a:pt x="5" y="16"/>
                      <a:pt x="5" y="15"/>
                    </a:cubicBezTo>
                    <a:cubicBezTo>
                      <a:pt x="5" y="16"/>
                      <a:pt x="4" y="15"/>
                      <a:pt x="5" y="16"/>
                    </a:cubicBezTo>
                    <a:cubicBezTo>
                      <a:pt x="5" y="15"/>
                      <a:pt x="4" y="15"/>
                      <a:pt x="4" y="15"/>
                    </a:cubicBezTo>
                    <a:cubicBezTo>
                      <a:pt x="4" y="15"/>
                      <a:pt x="3" y="15"/>
                      <a:pt x="3" y="15"/>
                    </a:cubicBezTo>
                    <a:cubicBezTo>
                      <a:pt x="3" y="15"/>
                      <a:pt x="3" y="15"/>
                      <a:pt x="3" y="16"/>
                    </a:cubicBezTo>
                    <a:cubicBezTo>
                      <a:pt x="3" y="16"/>
                      <a:pt x="3" y="16"/>
                      <a:pt x="3" y="16"/>
                    </a:cubicBezTo>
                    <a:cubicBezTo>
                      <a:pt x="3" y="16"/>
                      <a:pt x="2" y="16"/>
                      <a:pt x="2" y="16"/>
                    </a:cubicBezTo>
                    <a:cubicBezTo>
                      <a:pt x="2" y="16"/>
                      <a:pt x="3" y="16"/>
                      <a:pt x="2" y="16"/>
                    </a:cubicBezTo>
                    <a:cubicBezTo>
                      <a:pt x="2" y="16"/>
                      <a:pt x="2" y="16"/>
                      <a:pt x="2" y="16"/>
                    </a:cubicBezTo>
                    <a:cubicBezTo>
                      <a:pt x="2" y="16"/>
                      <a:pt x="1" y="16"/>
                      <a:pt x="2" y="17"/>
                    </a:cubicBezTo>
                    <a:cubicBezTo>
                      <a:pt x="2" y="17"/>
                      <a:pt x="2" y="17"/>
                      <a:pt x="2" y="17"/>
                    </a:cubicBezTo>
                    <a:cubicBezTo>
                      <a:pt x="2" y="17"/>
                      <a:pt x="2" y="17"/>
                      <a:pt x="2" y="17"/>
                    </a:cubicBezTo>
                    <a:cubicBezTo>
                      <a:pt x="2" y="17"/>
                      <a:pt x="1" y="17"/>
                      <a:pt x="1" y="16"/>
                    </a:cubicBezTo>
                    <a:cubicBezTo>
                      <a:pt x="1" y="16"/>
                      <a:pt x="1" y="17"/>
                      <a:pt x="1" y="17"/>
                    </a:cubicBezTo>
                    <a:cubicBezTo>
                      <a:pt x="2" y="17"/>
                      <a:pt x="2" y="17"/>
                      <a:pt x="2" y="17"/>
                    </a:cubicBezTo>
                    <a:cubicBezTo>
                      <a:pt x="2" y="17"/>
                      <a:pt x="1" y="17"/>
                      <a:pt x="1" y="18"/>
                    </a:cubicBezTo>
                    <a:cubicBezTo>
                      <a:pt x="1" y="17"/>
                      <a:pt x="1" y="17"/>
                      <a:pt x="1" y="17"/>
                    </a:cubicBezTo>
                    <a:cubicBezTo>
                      <a:pt x="1" y="18"/>
                      <a:pt x="1" y="18"/>
                      <a:pt x="1" y="18"/>
                    </a:cubicBezTo>
                    <a:cubicBezTo>
                      <a:pt x="1" y="17"/>
                      <a:pt x="0" y="17"/>
                      <a:pt x="1" y="18"/>
                    </a:cubicBezTo>
                    <a:cubicBezTo>
                      <a:pt x="0" y="17"/>
                      <a:pt x="0" y="17"/>
                      <a:pt x="0" y="17"/>
                    </a:cubicBezTo>
                    <a:cubicBezTo>
                      <a:pt x="0" y="17"/>
                      <a:pt x="0" y="17"/>
                      <a:pt x="1" y="17"/>
                    </a:cubicBezTo>
                    <a:cubicBezTo>
                      <a:pt x="1" y="17"/>
                      <a:pt x="1" y="17"/>
                      <a:pt x="1" y="17"/>
                    </a:cubicBezTo>
                    <a:cubicBezTo>
                      <a:pt x="1" y="17"/>
                      <a:pt x="1" y="17"/>
                      <a:pt x="1" y="17"/>
                    </a:cubicBezTo>
                    <a:cubicBezTo>
                      <a:pt x="0" y="17"/>
                      <a:pt x="0" y="17"/>
                      <a:pt x="0" y="17"/>
                    </a:cubicBezTo>
                    <a:cubicBezTo>
                      <a:pt x="0" y="17"/>
                      <a:pt x="0" y="17"/>
                      <a:pt x="0" y="17"/>
                    </a:cubicBezTo>
                    <a:cubicBezTo>
                      <a:pt x="0" y="16"/>
                      <a:pt x="0" y="16"/>
                      <a:pt x="0" y="16"/>
                    </a:cubicBezTo>
                    <a:cubicBezTo>
                      <a:pt x="0" y="16"/>
                      <a:pt x="0" y="16"/>
                      <a:pt x="0" y="16"/>
                    </a:cubicBezTo>
                    <a:cubicBezTo>
                      <a:pt x="0" y="16"/>
                      <a:pt x="0" y="16"/>
                      <a:pt x="0" y="16"/>
                    </a:cubicBezTo>
                    <a:cubicBezTo>
                      <a:pt x="1" y="16"/>
                      <a:pt x="0" y="15"/>
                      <a:pt x="0" y="15"/>
                    </a:cubicBezTo>
                    <a:cubicBezTo>
                      <a:pt x="1" y="16"/>
                      <a:pt x="1" y="16"/>
                      <a:pt x="1" y="16"/>
                    </a:cubicBezTo>
                    <a:cubicBezTo>
                      <a:pt x="1" y="16"/>
                      <a:pt x="1" y="16"/>
                      <a:pt x="1" y="16"/>
                    </a:cubicBezTo>
                    <a:cubicBezTo>
                      <a:pt x="1" y="16"/>
                      <a:pt x="1" y="15"/>
                      <a:pt x="0" y="15"/>
                    </a:cubicBezTo>
                    <a:cubicBezTo>
                      <a:pt x="1" y="15"/>
                      <a:pt x="1" y="15"/>
                      <a:pt x="1" y="15"/>
                    </a:cubicBezTo>
                    <a:cubicBezTo>
                      <a:pt x="1" y="15"/>
                      <a:pt x="0" y="15"/>
                      <a:pt x="0" y="15"/>
                    </a:cubicBezTo>
                    <a:cubicBezTo>
                      <a:pt x="1" y="14"/>
                      <a:pt x="1" y="14"/>
                      <a:pt x="1" y="14"/>
                    </a:cubicBezTo>
                    <a:cubicBezTo>
                      <a:pt x="2" y="14"/>
                      <a:pt x="2" y="14"/>
                      <a:pt x="2" y="14"/>
                    </a:cubicBezTo>
                    <a:cubicBezTo>
                      <a:pt x="1" y="13"/>
                      <a:pt x="2" y="13"/>
                      <a:pt x="1" y="13"/>
                    </a:cubicBezTo>
                    <a:cubicBezTo>
                      <a:pt x="2" y="13"/>
                      <a:pt x="2" y="12"/>
                      <a:pt x="2" y="12"/>
                    </a:cubicBezTo>
                    <a:cubicBezTo>
                      <a:pt x="2" y="12"/>
                      <a:pt x="2" y="11"/>
                      <a:pt x="3" y="10"/>
                    </a:cubicBezTo>
                    <a:cubicBezTo>
                      <a:pt x="3" y="11"/>
                      <a:pt x="3" y="11"/>
                      <a:pt x="3" y="11"/>
                    </a:cubicBezTo>
                    <a:cubicBezTo>
                      <a:pt x="3" y="10"/>
                      <a:pt x="4" y="11"/>
                      <a:pt x="4" y="11"/>
                    </a:cubicBezTo>
                    <a:cubicBezTo>
                      <a:pt x="3" y="11"/>
                      <a:pt x="3" y="10"/>
                      <a:pt x="3" y="10"/>
                    </a:cubicBezTo>
                    <a:cubicBezTo>
                      <a:pt x="4" y="10"/>
                      <a:pt x="3" y="9"/>
                      <a:pt x="3" y="9"/>
                    </a:cubicBezTo>
                    <a:cubicBezTo>
                      <a:pt x="4" y="9"/>
                      <a:pt x="4" y="9"/>
                      <a:pt x="4" y="9"/>
                    </a:cubicBezTo>
                    <a:cubicBezTo>
                      <a:pt x="3" y="9"/>
                      <a:pt x="4" y="9"/>
                      <a:pt x="4" y="8"/>
                    </a:cubicBezTo>
                    <a:cubicBezTo>
                      <a:pt x="4" y="9"/>
                      <a:pt x="5" y="9"/>
                      <a:pt x="5" y="9"/>
                    </a:cubicBezTo>
                    <a:cubicBezTo>
                      <a:pt x="4" y="8"/>
                      <a:pt x="5" y="8"/>
                      <a:pt x="4" y="8"/>
                    </a:cubicBezTo>
                    <a:cubicBezTo>
                      <a:pt x="5" y="7"/>
                      <a:pt x="5" y="7"/>
                      <a:pt x="5" y="7"/>
                    </a:cubicBezTo>
                    <a:cubicBezTo>
                      <a:pt x="5" y="6"/>
                      <a:pt x="6" y="6"/>
                      <a:pt x="6" y="5"/>
                    </a:cubicBezTo>
                    <a:cubicBezTo>
                      <a:pt x="7" y="5"/>
                      <a:pt x="7" y="5"/>
                      <a:pt x="7" y="5"/>
                    </a:cubicBezTo>
                    <a:cubicBezTo>
                      <a:pt x="7" y="4"/>
                      <a:pt x="8" y="4"/>
                      <a:pt x="8" y="3"/>
                    </a:cubicBezTo>
                    <a:cubicBezTo>
                      <a:pt x="9" y="4"/>
                      <a:pt x="9" y="4"/>
                      <a:pt x="9" y="4"/>
                    </a:cubicBezTo>
                    <a:cubicBezTo>
                      <a:pt x="9" y="4"/>
                      <a:pt x="9" y="3"/>
                      <a:pt x="9" y="3"/>
                    </a:cubicBezTo>
                    <a:cubicBezTo>
                      <a:pt x="9" y="3"/>
                      <a:pt x="9" y="2"/>
                      <a:pt x="9" y="3"/>
                    </a:cubicBezTo>
                    <a:cubicBezTo>
                      <a:pt x="10" y="3"/>
                      <a:pt x="10" y="2"/>
                      <a:pt x="10" y="2"/>
                    </a:cubicBezTo>
                    <a:cubicBezTo>
                      <a:pt x="10" y="2"/>
                      <a:pt x="10" y="2"/>
                      <a:pt x="11" y="1"/>
                    </a:cubicBezTo>
                    <a:cubicBezTo>
                      <a:pt x="11" y="1"/>
                      <a:pt x="11" y="1"/>
                      <a:pt x="11" y="1"/>
                    </a:cubicBezTo>
                    <a:cubicBezTo>
                      <a:pt x="11" y="2"/>
                      <a:pt x="11" y="2"/>
                      <a:pt x="11" y="2"/>
                    </a:cubicBezTo>
                    <a:cubicBezTo>
                      <a:pt x="11" y="2"/>
                      <a:pt x="12" y="2"/>
                      <a:pt x="11" y="1"/>
                    </a:cubicBezTo>
                    <a:cubicBezTo>
                      <a:pt x="12" y="1"/>
                      <a:pt x="12" y="0"/>
                      <a:pt x="13" y="1"/>
                    </a:cubicBezTo>
                    <a:cubicBezTo>
                      <a:pt x="13" y="1"/>
                      <a:pt x="13" y="0"/>
                      <a:pt x="13" y="0"/>
                    </a:cubicBezTo>
                    <a:cubicBezTo>
                      <a:pt x="14" y="0"/>
                      <a:pt x="14" y="1"/>
                      <a:pt x="15" y="0"/>
                    </a:cubicBezTo>
                    <a:cubicBezTo>
                      <a:pt x="15" y="0"/>
                      <a:pt x="15" y="1"/>
                      <a:pt x="15" y="1"/>
                    </a:cubicBezTo>
                    <a:cubicBezTo>
                      <a:pt x="15" y="1"/>
                      <a:pt x="15" y="0"/>
                      <a:pt x="15" y="0"/>
                    </a:cubicBezTo>
                    <a:cubicBezTo>
                      <a:pt x="16" y="0"/>
                      <a:pt x="17" y="1"/>
                      <a:pt x="18" y="1"/>
                    </a:cubicBezTo>
                    <a:cubicBezTo>
                      <a:pt x="19" y="1"/>
                      <a:pt x="21" y="3"/>
                      <a:pt x="21" y="3"/>
                    </a:cubicBezTo>
                    <a:cubicBezTo>
                      <a:pt x="21" y="3"/>
                      <a:pt x="21" y="3"/>
                      <a:pt x="21" y="3"/>
                    </a:cubicBezTo>
                    <a:cubicBezTo>
                      <a:pt x="22" y="3"/>
                      <a:pt x="21" y="4"/>
                      <a:pt x="22" y="4"/>
                    </a:cubicBezTo>
                    <a:cubicBezTo>
                      <a:pt x="22" y="4"/>
                      <a:pt x="22" y="4"/>
                      <a:pt x="22" y="4"/>
                    </a:cubicBezTo>
                    <a:cubicBezTo>
                      <a:pt x="22" y="4"/>
                      <a:pt x="22" y="5"/>
                      <a:pt x="23" y="5"/>
                    </a:cubicBezTo>
                    <a:cubicBezTo>
                      <a:pt x="23" y="5"/>
                      <a:pt x="23" y="5"/>
                      <a:pt x="23" y="5"/>
                    </a:cubicBezTo>
                    <a:cubicBezTo>
                      <a:pt x="23" y="6"/>
                      <a:pt x="23" y="5"/>
                      <a:pt x="23" y="6"/>
                    </a:cubicBezTo>
                    <a:cubicBezTo>
                      <a:pt x="23" y="6"/>
                      <a:pt x="23" y="6"/>
                      <a:pt x="23" y="6"/>
                    </a:cubicBezTo>
                    <a:cubicBezTo>
                      <a:pt x="23" y="6"/>
                      <a:pt x="24" y="6"/>
                      <a:pt x="23" y="7"/>
                    </a:cubicBezTo>
                    <a:cubicBezTo>
                      <a:pt x="23" y="7"/>
                      <a:pt x="23" y="6"/>
                      <a:pt x="23" y="6"/>
                    </a:cubicBezTo>
                    <a:cubicBezTo>
                      <a:pt x="24" y="7"/>
                      <a:pt x="25" y="7"/>
                      <a:pt x="25" y="8"/>
                    </a:cubicBezTo>
                    <a:cubicBezTo>
                      <a:pt x="25" y="9"/>
                      <a:pt x="24" y="9"/>
                      <a:pt x="25" y="9"/>
                    </a:cubicBezTo>
                    <a:cubicBezTo>
                      <a:pt x="25" y="9"/>
                      <a:pt x="25" y="9"/>
                      <a:pt x="25" y="9"/>
                    </a:cubicBezTo>
                    <a:cubicBezTo>
                      <a:pt x="26" y="9"/>
                      <a:pt x="25" y="10"/>
                      <a:pt x="25" y="10"/>
                    </a:cubicBezTo>
                    <a:cubicBezTo>
                      <a:pt x="26" y="9"/>
                      <a:pt x="25" y="10"/>
                      <a:pt x="26" y="9"/>
                    </a:cubicBezTo>
                    <a:cubicBezTo>
                      <a:pt x="26" y="10"/>
                      <a:pt x="25" y="10"/>
                      <a:pt x="26" y="10"/>
                    </a:cubicBezTo>
                    <a:cubicBezTo>
                      <a:pt x="25" y="11"/>
                      <a:pt x="25" y="11"/>
                      <a:pt x="25" y="11"/>
                    </a:cubicBezTo>
                    <a:cubicBezTo>
                      <a:pt x="26" y="10"/>
                      <a:pt x="26" y="11"/>
                      <a:pt x="27" y="11"/>
                    </a:cubicBezTo>
                    <a:cubicBezTo>
                      <a:pt x="28" y="13"/>
                      <a:pt x="30" y="15"/>
                      <a:pt x="30" y="18"/>
                    </a:cubicBezTo>
                    <a:cubicBezTo>
                      <a:pt x="29" y="21"/>
                      <a:pt x="28" y="24"/>
                      <a:pt x="26" y="25"/>
                    </a:cubicBezTo>
                    <a:cubicBezTo>
                      <a:pt x="25" y="25"/>
                      <a:pt x="25" y="25"/>
                      <a:pt x="25" y="26"/>
                    </a:cubicBezTo>
                    <a:cubicBezTo>
                      <a:pt x="25" y="26"/>
                      <a:pt x="25" y="26"/>
                      <a:pt x="25" y="26"/>
                    </a:cubicBezTo>
                    <a:cubicBezTo>
                      <a:pt x="25" y="26"/>
                      <a:pt x="24" y="26"/>
                      <a:pt x="25" y="26"/>
                    </a:cubicBezTo>
                    <a:cubicBezTo>
                      <a:pt x="24" y="27"/>
                      <a:pt x="23" y="28"/>
                      <a:pt x="23" y="28"/>
                    </a:cubicBezTo>
                    <a:cubicBezTo>
                      <a:pt x="23" y="28"/>
                      <a:pt x="23" y="27"/>
                      <a:pt x="22" y="27"/>
                    </a:cubicBezTo>
                    <a:cubicBezTo>
                      <a:pt x="23" y="28"/>
                      <a:pt x="23" y="28"/>
                      <a:pt x="23" y="28"/>
                    </a:cubicBezTo>
                    <a:cubicBezTo>
                      <a:pt x="22" y="28"/>
                      <a:pt x="22" y="28"/>
                      <a:pt x="22" y="28"/>
                    </a:cubicBezTo>
                    <a:cubicBezTo>
                      <a:pt x="22" y="28"/>
                      <a:pt x="22" y="28"/>
                      <a:pt x="23" y="28"/>
                    </a:cubicBezTo>
                    <a:cubicBezTo>
                      <a:pt x="21" y="30"/>
                      <a:pt x="19" y="30"/>
                      <a:pt x="17" y="30"/>
                    </a:cubicBezTo>
                    <a:cubicBezTo>
                      <a:pt x="16" y="30"/>
                      <a:pt x="16" y="31"/>
                      <a:pt x="15" y="31"/>
                    </a:cubicBezTo>
                    <a:cubicBezTo>
                      <a:pt x="14" y="31"/>
                      <a:pt x="12" y="30"/>
                      <a:pt x="11" y="31"/>
                    </a:cubicBezTo>
                    <a:cubicBezTo>
                      <a:pt x="11" y="31"/>
                      <a:pt x="11" y="29"/>
                      <a:pt x="11" y="2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2" name="Freeform 153"/>
              <p:cNvSpPr>
                <a:spLocks/>
              </p:cNvSpPr>
              <p:nvPr/>
            </p:nvSpPr>
            <p:spPr bwMode="auto">
              <a:xfrm>
                <a:off x="4283" y="1581"/>
                <a:ext cx="3" cy="2"/>
              </a:xfrm>
              <a:custGeom>
                <a:avLst/>
                <a:gdLst>
                  <a:gd name="T0" fmla="*/ 0 w 1"/>
                  <a:gd name="T1" fmla="*/ 0 h 1"/>
                  <a:gd name="T2" fmla="*/ 3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0"/>
                      <a:pt x="1" y="0"/>
                      <a:pt x="1" y="1"/>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3" name="Freeform 154"/>
              <p:cNvSpPr>
                <a:spLocks/>
              </p:cNvSpPr>
              <p:nvPr/>
            </p:nvSpPr>
            <p:spPr bwMode="auto">
              <a:xfrm>
                <a:off x="4295" y="1576"/>
                <a:ext cx="2" cy="2"/>
              </a:xfrm>
              <a:custGeom>
                <a:avLst/>
                <a:gdLst>
                  <a:gd name="T0" fmla="*/ 0 w 1"/>
                  <a:gd name="T1" fmla="*/ 0 h 1"/>
                  <a:gd name="T2" fmla="*/ 0 w 1"/>
                  <a:gd name="T3" fmla="*/ 0 h 1"/>
                  <a:gd name="T4" fmla="*/ 0 w 1"/>
                  <a:gd name="T5" fmla="*/ 2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0"/>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4" name="Rectangle 155"/>
              <p:cNvSpPr>
                <a:spLocks noChangeArrowheads="1"/>
              </p:cNvSpPr>
              <p:nvPr/>
            </p:nvSpPr>
            <p:spPr bwMode="auto">
              <a:xfrm>
                <a:off x="4297" y="157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35" name="Freeform 156"/>
              <p:cNvSpPr>
                <a:spLocks/>
              </p:cNvSpPr>
              <p:nvPr/>
            </p:nvSpPr>
            <p:spPr bwMode="auto">
              <a:xfrm>
                <a:off x="4300" y="1576"/>
                <a:ext cx="2" cy="0"/>
              </a:xfrm>
              <a:custGeom>
                <a:avLst/>
                <a:gdLst>
                  <a:gd name="T0" fmla="*/ 0 w 1"/>
                  <a:gd name="T1" fmla="*/ 2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6" name="Freeform 157"/>
              <p:cNvSpPr>
                <a:spLocks/>
              </p:cNvSpPr>
              <p:nvPr/>
            </p:nvSpPr>
            <p:spPr bwMode="auto">
              <a:xfrm>
                <a:off x="4300" y="157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7" name="Freeform 158"/>
              <p:cNvSpPr>
                <a:spLocks/>
              </p:cNvSpPr>
              <p:nvPr/>
            </p:nvSpPr>
            <p:spPr bwMode="auto">
              <a:xfrm>
                <a:off x="4305" y="157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8" name="Freeform 159"/>
              <p:cNvSpPr>
                <a:spLocks/>
              </p:cNvSpPr>
              <p:nvPr/>
            </p:nvSpPr>
            <p:spPr bwMode="auto">
              <a:xfrm>
                <a:off x="4305" y="156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9" name="Rectangle 160"/>
              <p:cNvSpPr>
                <a:spLocks noChangeArrowheads="1"/>
              </p:cNvSpPr>
              <p:nvPr/>
            </p:nvSpPr>
            <p:spPr bwMode="auto">
              <a:xfrm>
                <a:off x="4328" y="155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40" name="Freeform 161"/>
              <p:cNvSpPr>
                <a:spLocks/>
              </p:cNvSpPr>
              <p:nvPr/>
            </p:nvSpPr>
            <p:spPr bwMode="auto">
              <a:xfrm>
                <a:off x="4338" y="1573"/>
                <a:ext cx="2" cy="0"/>
              </a:xfrm>
              <a:custGeom>
                <a:avLst/>
                <a:gdLst>
                  <a:gd name="T0" fmla="*/ 2 w 1"/>
                  <a:gd name="T1" fmla="*/ 0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1" name="Rectangle 162"/>
              <p:cNvSpPr>
                <a:spLocks noChangeArrowheads="1"/>
              </p:cNvSpPr>
              <p:nvPr/>
            </p:nvSpPr>
            <p:spPr bwMode="auto">
              <a:xfrm>
                <a:off x="4345" y="1581"/>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42" name="Freeform 163"/>
              <p:cNvSpPr>
                <a:spLocks/>
              </p:cNvSpPr>
              <p:nvPr/>
            </p:nvSpPr>
            <p:spPr bwMode="auto">
              <a:xfrm>
                <a:off x="3506" y="155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3" name="Freeform 164"/>
              <p:cNvSpPr>
                <a:spLocks/>
              </p:cNvSpPr>
              <p:nvPr/>
            </p:nvSpPr>
            <p:spPr bwMode="auto">
              <a:xfrm>
                <a:off x="3466" y="1493"/>
                <a:ext cx="68" cy="66"/>
              </a:xfrm>
              <a:custGeom>
                <a:avLst/>
                <a:gdLst>
                  <a:gd name="T0" fmla="*/ 59 w 29"/>
                  <a:gd name="T1" fmla="*/ 26 h 28"/>
                  <a:gd name="T2" fmla="*/ 56 w 29"/>
                  <a:gd name="T3" fmla="*/ 24 h 28"/>
                  <a:gd name="T4" fmla="*/ 52 w 29"/>
                  <a:gd name="T5" fmla="*/ 19 h 28"/>
                  <a:gd name="T6" fmla="*/ 49 w 29"/>
                  <a:gd name="T7" fmla="*/ 17 h 28"/>
                  <a:gd name="T8" fmla="*/ 45 w 29"/>
                  <a:gd name="T9" fmla="*/ 12 h 28"/>
                  <a:gd name="T10" fmla="*/ 42 w 29"/>
                  <a:gd name="T11" fmla="*/ 9 h 28"/>
                  <a:gd name="T12" fmla="*/ 38 w 29"/>
                  <a:gd name="T13" fmla="*/ 12 h 28"/>
                  <a:gd name="T14" fmla="*/ 35 w 29"/>
                  <a:gd name="T15" fmla="*/ 12 h 28"/>
                  <a:gd name="T16" fmla="*/ 33 w 29"/>
                  <a:gd name="T17" fmla="*/ 12 h 28"/>
                  <a:gd name="T18" fmla="*/ 30 w 29"/>
                  <a:gd name="T19" fmla="*/ 14 h 28"/>
                  <a:gd name="T20" fmla="*/ 28 w 29"/>
                  <a:gd name="T21" fmla="*/ 17 h 28"/>
                  <a:gd name="T22" fmla="*/ 26 w 29"/>
                  <a:gd name="T23" fmla="*/ 19 h 28"/>
                  <a:gd name="T24" fmla="*/ 26 w 29"/>
                  <a:gd name="T25" fmla="*/ 21 h 28"/>
                  <a:gd name="T26" fmla="*/ 21 w 29"/>
                  <a:gd name="T27" fmla="*/ 21 h 28"/>
                  <a:gd name="T28" fmla="*/ 19 w 29"/>
                  <a:gd name="T29" fmla="*/ 24 h 28"/>
                  <a:gd name="T30" fmla="*/ 16 w 29"/>
                  <a:gd name="T31" fmla="*/ 26 h 28"/>
                  <a:gd name="T32" fmla="*/ 16 w 29"/>
                  <a:gd name="T33" fmla="*/ 28 h 28"/>
                  <a:gd name="T34" fmla="*/ 14 w 29"/>
                  <a:gd name="T35" fmla="*/ 28 h 28"/>
                  <a:gd name="T36" fmla="*/ 14 w 29"/>
                  <a:gd name="T37" fmla="*/ 31 h 28"/>
                  <a:gd name="T38" fmla="*/ 14 w 29"/>
                  <a:gd name="T39" fmla="*/ 31 h 28"/>
                  <a:gd name="T40" fmla="*/ 14 w 29"/>
                  <a:gd name="T41" fmla="*/ 33 h 28"/>
                  <a:gd name="T42" fmla="*/ 16 w 29"/>
                  <a:gd name="T43" fmla="*/ 35 h 28"/>
                  <a:gd name="T44" fmla="*/ 16 w 29"/>
                  <a:gd name="T45" fmla="*/ 38 h 28"/>
                  <a:gd name="T46" fmla="*/ 16 w 29"/>
                  <a:gd name="T47" fmla="*/ 38 h 28"/>
                  <a:gd name="T48" fmla="*/ 19 w 29"/>
                  <a:gd name="T49" fmla="*/ 42 h 28"/>
                  <a:gd name="T50" fmla="*/ 19 w 29"/>
                  <a:gd name="T51" fmla="*/ 45 h 28"/>
                  <a:gd name="T52" fmla="*/ 21 w 29"/>
                  <a:gd name="T53" fmla="*/ 45 h 28"/>
                  <a:gd name="T54" fmla="*/ 26 w 29"/>
                  <a:gd name="T55" fmla="*/ 42 h 28"/>
                  <a:gd name="T56" fmla="*/ 26 w 29"/>
                  <a:gd name="T57" fmla="*/ 45 h 28"/>
                  <a:gd name="T58" fmla="*/ 28 w 29"/>
                  <a:gd name="T59" fmla="*/ 45 h 28"/>
                  <a:gd name="T60" fmla="*/ 28 w 29"/>
                  <a:gd name="T61" fmla="*/ 47 h 28"/>
                  <a:gd name="T62" fmla="*/ 26 w 29"/>
                  <a:gd name="T63" fmla="*/ 50 h 28"/>
                  <a:gd name="T64" fmla="*/ 30 w 29"/>
                  <a:gd name="T65" fmla="*/ 47 h 28"/>
                  <a:gd name="T66" fmla="*/ 30 w 29"/>
                  <a:gd name="T67" fmla="*/ 50 h 28"/>
                  <a:gd name="T68" fmla="*/ 33 w 29"/>
                  <a:gd name="T69" fmla="*/ 50 h 28"/>
                  <a:gd name="T70" fmla="*/ 33 w 29"/>
                  <a:gd name="T71" fmla="*/ 50 h 28"/>
                  <a:gd name="T72" fmla="*/ 30 w 29"/>
                  <a:gd name="T73" fmla="*/ 54 h 28"/>
                  <a:gd name="T74" fmla="*/ 35 w 29"/>
                  <a:gd name="T75" fmla="*/ 52 h 28"/>
                  <a:gd name="T76" fmla="*/ 35 w 29"/>
                  <a:gd name="T77" fmla="*/ 59 h 28"/>
                  <a:gd name="T78" fmla="*/ 38 w 29"/>
                  <a:gd name="T79" fmla="*/ 61 h 28"/>
                  <a:gd name="T80" fmla="*/ 40 w 29"/>
                  <a:gd name="T81" fmla="*/ 64 h 28"/>
                  <a:gd name="T82" fmla="*/ 38 w 29"/>
                  <a:gd name="T83" fmla="*/ 64 h 28"/>
                  <a:gd name="T84" fmla="*/ 35 w 29"/>
                  <a:gd name="T85" fmla="*/ 61 h 28"/>
                  <a:gd name="T86" fmla="*/ 28 w 29"/>
                  <a:gd name="T87" fmla="*/ 61 h 28"/>
                  <a:gd name="T88" fmla="*/ 21 w 29"/>
                  <a:gd name="T89" fmla="*/ 57 h 28"/>
                  <a:gd name="T90" fmla="*/ 12 w 29"/>
                  <a:gd name="T91" fmla="*/ 52 h 28"/>
                  <a:gd name="T92" fmla="*/ 5 w 29"/>
                  <a:gd name="T93" fmla="*/ 45 h 28"/>
                  <a:gd name="T94" fmla="*/ 2 w 29"/>
                  <a:gd name="T95" fmla="*/ 35 h 28"/>
                  <a:gd name="T96" fmla="*/ 7 w 29"/>
                  <a:gd name="T97" fmla="*/ 19 h 28"/>
                  <a:gd name="T98" fmla="*/ 14 w 29"/>
                  <a:gd name="T99" fmla="*/ 14 h 28"/>
                  <a:gd name="T100" fmla="*/ 21 w 29"/>
                  <a:gd name="T101" fmla="*/ 9 h 28"/>
                  <a:gd name="T102" fmla="*/ 56 w 29"/>
                  <a:gd name="T103" fmla="*/ 7 h 28"/>
                  <a:gd name="T104" fmla="*/ 61 w 29"/>
                  <a:gd name="T105" fmla="*/ 17 h 28"/>
                  <a:gd name="T106" fmla="*/ 63 w 29"/>
                  <a:gd name="T107" fmla="*/ 40 h 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9" h="28">
                    <a:moveTo>
                      <a:pt x="27" y="17"/>
                    </a:moveTo>
                    <a:cubicBezTo>
                      <a:pt x="25" y="16"/>
                      <a:pt x="27" y="15"/>
                      <a:pt x="26" y="15"/>
                    </a:cubicBezTo>
                    <a:cubicBezTo>
                      <a:pt x="25" y="15"/>
                      <a:pt x="26" y="15"/>
                      <a:pt x="26" y="15"/>
                    </a:cubicBezTo>
                    <a:cubicBezTo>
                      <a:pt x="25" y="14"/>
                      <a:pt x="25" y="13"/>
                      <a:pt x="26" y="12"/>
                    </a:cubicBezTo>
                    <a:cubicBezTo>
                      <a:pt x="26" y="12"/>
                      <a:pt x="26" y="12"/>
                      <a:pt x="26" y="12"/>
                    </a:cubicBezTo>
                    <a:cubicBezTo>
                      <a:pt x="26" y="12"/>
                      <a:pt x="25" y="12"/>
                      <a:pt x="25" y="11"/>
                    </a:cubicBezTo>
                    <a:cubicBezTo>
                      <a:pt x="25" y="11"/>
                      <a:pt x="25" y="11"/>
                      <a:pt x="26" y="11"/>
                    </a:cubicBezTo>
                    <a:cubicBezTo>
                      <a:pt x="25" y="11"/>
                      <a:pt x="25" y="11"/>
                      <a:pt x="25" y="11"/>
                    </a:cubicBezTo>
                    <a:cubicBezTo>
                      <a:pt x="25" y="11"/>
                      <a:pt x="25" y="11"/>
                      <a:pt x="26" y="11"/>
                    </a:cubicBezTo>
                    <a:cubicBezTo>
                      <a:pt x="25" y="11"/>
                      <a:pt x="25" y="11"/>
                      <a:pt x="25" y="11"/>
                    </a:cubicBezTo>
                    <a:cubicBezTo>
                      <a:pt x="24" y="11"/>
                      <a:pt x="25" y="10"/>
                      <a:pt x="24" y="10"/>
                    </a:cubicBezTo>
                    <a:cubicBezTo>
                      <a:pt x="24" y="10"/>
                      <a:pt x="24" y="10"/>
                      <a:pt x="24" y="10"/>
                    </a:cubicBezTo>
                    <a:cubicBezTo>
                      <a:pt x="24" y="10"/>
                      <a:pt x="23" y="9"/>
                      <a:pt x="23" y="9"/>
                    </a:cubicBezTo>
                    <a:cubicBezTo>
                      <a:pt x="23" y="9"/>
                      <a:pt x="23" y="9"/>
                      <a:pt x="23" y="8"/>
                    </a:cubicBezTo>
                    <a:cubicBezTo>
                      <a:pt x="23" y="9"/>
                      <a:pt x="23" y="9"/>
                      <a:pt x="22" y="8"/>
                    </a:cubicBezTo>
                    <a:cubicBezTo>
                      <a:pt x="23" y="8"/>
                      <a:pt x="22" y="8"/>
                      <a:pt x="22" y="8"/>
                    </a:cubicBezTo>
                    <a:cubicBezTo>
                      <a:pt x="22" y="8"/>
                      <a:pt x="22" y="8"/>
                      <a:pt x="22" y="8"/>
                    </a:cubicBezTo>
                    <a:cubicBezTo>
                      <a:pt x="22" y="8"/>
                      <a:pt x="22" y="8"/>
                      <a:pt x="22" y="8"/>
                    </a:cubicBezTo>
                    <a:cubicBezTo>
                      <a:pt x="22" y="8"/>
                      <a:pt x="22" y="8"/>
                      <a:pt x="22" y="8"/>
                    </a:cubicBezTo>
                    <a:cubicBezTo>
                      <a:pt x="21" y="8"/>
                      <a:pt x="22" y="7"/>
                      <a:pt x="22" y="7"/>
                    </a:cubicBezTo>
                    <a:cubicBezTo>
                      <a:pt x="22" y="8"/>
                      <a:pt x="22" y="8"/>
                      <a:pt x="22" y="8"/>
                    </a:cubicBezTo>
                    <a:cubicBezTo>
                      <a:pt x="21" y="8"/>
                      <a:pt x="22" y="7"/>
                      <a:pt x="22" y="7"/>
                    </a:cubicBezTo>
                    <a:cubicBezTo>
                      <a:pt x="22" y="7"/>
                      <a:pt x="22" y="7"/>
                      <a:pt x="22" y="7"/>
                    </a:cubicBezTo>
                    <a:cubicBezTo>
                      <a:pt x="21" y="7"/>
                      <a:pt x="22" y="7"/>
                      <a:pt x="21" y="7"/>
                    </a:cubicBezTo>
                    <a:cubicBezTo>
                      <a:pt x="21" y="7"/>
                      <a:pt x="21" y="7"/>
                      <a:pt x="22" y="7"/>
                    </a:cubicBezTo>
                    <a:cubicBezTo>
                      <a:pt x="21" y="6"/>
                      <a:pt x="20" y="6"/>
                      <a:pt x="20" y="5"/>
                    </a:cubicBezTo>
                    <a:cubicBezTo>
                      <a:pt x="20" y="5"/>
                      <a:pt x="20" y="5"/>
                      <a:pt x="20" y="5"/>
                    </a:cubicBezTo>
                    <a:cubicBezTo>
                      <a:pt x="20" y="5"/>
                      <a:pt x="19" y="5"/>
                      <a:pt x="19" y="5"/>
                    </a:cubicBezTo>
                    <a:cubicBezTo>
                      <a:pt x="19" y="5"/>
                      <a:pt x="19" y="5"/>
                      <a:pt x="19" y="5"/>
                    </a:cubicBezTo>
                    <a:cubicBezTo>
                      <a:pt x="19" y="4"/>
                      <a:pt x="19" y="5"/>
                      <a:pt x="19" y="5"/>
                    </a:cubicBezTo>
                    <a:cubicBezTo>
                      <a:pt x="19" y="5"/>
                      <a:pt x="19" y="5"/>
                      <a:pt x="19" y="4"/>
                    </a:cubicBezTo>
                    <a:cubicBezTo>
                      <a:pt x="19" y="5"/>
                      <a:pt x="19" y="5"/>
                      <a:pt x="18" y="5"/>
                    </a:cubicBezTo>
                    <a:cubicBezTo>
                      <a:pt x="18" y="5"/>
                      <a:pt x="19" y="5"/>
                      <a:pt x="19" y="4"/>
                    </a:cubicBezTo>
                    <a:cubicBezTo>
                      <a:pt x="18" y="5"/>
                      <a:pt x="18" y="4"/>
                      <a:pt x="18" y="4"/>
                    </a:cubicBezTo>
                    <a:cubicBezTo>
                      <a:pt x="18" y="4"/>
                      <a:pt x="18" y="4"/>
                      <a:pt x="18" y="4"/>
                    </a:cubicBezTo>
                    <a:cubicBezTo>
                      <a:pt x="18" y="4"/>
                      <a:pt x="18" y="5"/>
                      <a:pt x="18" y="4"/>
                    </a:cubicBezTo>
                    <a:cubicBezTo>
                      <a:pt x="18" y="4"/>
                      <a:pt x="18" y="4"/>
                      <a:pt x="18" y="4"/>
                    </a:cubicBezTo>
                    <a:cubicBezTo>
                      <a:pt x="18" y="5"/>
                      <a:pt x="17" y="4"/>
                      <a:pt x="17" y="5"/>
                    </a:cubicBezTo>
                    <a:cubicBezTo>
                      <a:pt x="17" y="5"/>
                      <a:pt x="17" y="4"/>
                      <a:pt x="17" y="4"/>
                    </a:cubicBezTo>
                    <a:cubicBezTo>
                      <a:pt x="17" y="5"/>
                      <a:pt x="17" y="4"/>
                      <a:pt x="16" y="5"/>
                    </a:cubicBezTo>
                    <a:cubicBezTo>
                      <a:pt x="16" y="4"/>
                      <a:pt x="16" y="4"/>
                      <a:pt x="16" y="4"/>
                    </a:cubicBezTo>
                    <a:cubicBezTo>
                      <a:pt x="16" y="5"/>
                      <a:pt x="16" y="4"/>
                      <a:pt x="16" y="5"/>
                    </a:cubicBezTo>
                    <a:cubicBezTo>
                      <a:pt x="16" y="5"/>
                      <a:pt x="15" y="5"/>
                      <a:pt x="15" y="5"/>
                    </a:cubicBezTo>
                    <a:cubicBezTo>
                      <a:pt x="15" y="5"/>
                      <a:pt x="15" y="4"/>
                      <a:pt x="15" y="4"/>
                    </a:cubicBezTo>
                    <a:cubicBezTo>
                      <a:pt x="15" y="3"/>
                      <a:pt x="15" y="3"/>
                      <a:pt x="15" y="3"/>
                    </a:cubicBezTo>
                    <a:cubicBezTo>
                      <a:pt x="15" y="3"/>
                      <a:pt x="15" y="4"/>
                      <a:pt x="15" y="3"/>
                    </a:cubicBezTo>
                    <a:cubicBezTo>
                      <a:pt x="15" y="3"/>
                      <a:pt x="15" y="4"/>
                      <a:pt x="15" y="3"/>
                    </a:cubicBezTo>
                    <a:cubicBezTo>
                      <a:pt x="15" y="4"/>
                      <a:pt x="15" y="5"/>
                      <a:pt x="15" y="5"/>
                    </a:cubicBezTo>
                    <a:cubicBezTo>
                      <a:pt x="15" y="5"/>
                      <a:pt x="14" y="4"/>
                      <a:pt x="14" y="4"/>
                    </a:cubicBezTo>
                    <a:cubicBezTo>
                      <a:pt x="14" y="5"/>
                      <a:pt x="14" y="5"/>
                      <a:pt x="14" y="5"/>
                    </a:cubicBezTo>
                    <a:cubicBezTo>
                      <a:pt x="14" y="6"/>
                      <a:pt x="14" y="5"/>
                      <a:pt x="14" y="5"/>
                    </a:cubicBezTo>
                    <a:cubicBezTo>
                      <a:pt x="14" y="5"/>
                      <a:pt x="14" y="5"/>
                      <a:pt x="14" y="6"/>
                    </a:cubicBezTo>
                    <a:cubicBezTo>
                      <a:pt x="14" y="6"/>
                      <a:pt x="14" y="6"/>
                      <a:pt x="14" y="5"/>
                    </a:cubicBezTo>
                    <a:cubicBezTo>
                      <a:pt x="14" y="5"/>
                      <a:pt x="14" y="5"/>
                      <a:pt x="14" y="5"/>
                    </a:cubicBezTo>
                    <a:cubicBezTo>
                      <a:pt x="13" y="5"/>
                      <a:pt x="14" y="5"/>
                      <a:pt x="13" y="5"/>
                    </a:cubicBezTo>
                    <a:cubicBezTo>
                      <a:pt x="13" y="5"/>
                      <a:pt x="13" y="5"/>
                      <a:pt x="13" y="5"/>
                    </a:cubicBezTo>
                    <a:cubicBezTo>
                      <a:pt x="13" y="5"/>
                      <a:pt x="13" y="6"/>
                      <a:pt x="13" y="6"/>
                    </a:cubicBezTo>
                    <a:cubicBezTo>
                      <a:pt x="13" y="6"/>
                      <a:pt x="13" y="5"/>
                      <a:pt x="13" y="6"/>
                    </a:cubicBezTo>
                    <a:cubicBezTo>
                      <a:pt x="14" y="6"/>
                      <a:pt x="13" y="6"/>
                      <a:pt x="13" y="6"/>
                    </a:cubicBezTo>
                    <a:cubicBezTo>
                      <a:pt x="13" y="6"/>
                      <a:pt x="13" y="6"/>
                      <a:pt x="13" y="6"/>
                    </a:cubicBezTo>
                    <a:cubicBezTo>
                      <a:pt x="13" y="6"/>
                      <a:pt x="13" y="7"/>
                      <a:pt x="13" y="7"/>
                    </a:cubicBezTo>
                    <a:cubicBezTo>
                      <a:pt x="13" y="7"/>
                      <a:pt x="13" y="6"/>
                      <a:pt x="13" y="6"/>
                    </a:cubicBezTo>
                    <a:cubicBezTo>
                      <a:pt x="12" y="6"/>
                      <a:pt x="13" y="7"/>
                      <a:pt x="12" y="7"/>
                    </a:cubicBezTo>
                    <a:cubicBezTo>
                      <a:pt x="12" y="7"/>
                      <a:pt x="12" y="7"/>
                      <a:pt x="12" y="7"/>
                    </a:cubicBezTo>
                    <a:cubicBezTo>
                      <a:pt x="12" y="7"/>
                      <a:pt x="12" y="7"/>
                      <a:pt x="12" y="7"/>
                    </a:cubicBezTo>
                    <a:cubicBezTo>
                      <a:pt x="12" y="7"/>
                      <a:pt x="12" y="7"/>
                      <a:pt x="12" y="7"/>
                    </a:cubicBezTo>
                    <a:cubicBezTo>
                      <a:pt x="12" y="7"/>
                      <a:pt x="12" y="7"/>
                      <a:pt x="12" y="7"/>
                    </a:cubicBezTo>
                    <a:cubicBezTo>
                      <a:pt x="12" y="7"/>
                      <a:pt x="12" y="8"/>
                      <a:pt x="11" y="8"/>
                    </a:cubicBezTo>
                    <a:cubicBezTo>
                      <a:pt x="11" y="8"/>
                      <a:pt x="12" y="8"/>
                      <a:pt x="11" y="8"/>
                    </a:cubicBezTo>
                    <a:cubicBezTo>
                      <a:pt x="11" y="8"/>
                      <a:pt x="11" y="8"/>
                      <a:pt x="11" y="8"/>
                    </a:cubicBezTo>
                    <a:cubicBezTo>
                      <a:pt x="11" y="8"/>
                      <a:pt x="11" y="8"/>
                      <a:pt x="11" y="8"/>
                    </a:cubicBezTo>
                    <a:cubicBezTo>
                      <a:pt x="11" y="8"/>
                      <a:pt x="11" y="7"/>
                      <a:pt x="11" y="8"/>
                    </a:cubicBezTo>
                    <a:cubicBezTo>
                      <a:pt x="11" y="7"/>
                      <a:pt x="11" y="8"/>
                      <a:pt x="11" y="8"/>
                    </a:cubicBezTo>
                    <a:cubicBezTo>
                      <a:pt x="11" y="8"/>
                      <a:pt x="11" y="8"/>
                      <a:pt x="11" y="8"/>
                    </a:cubicBezTo>
                    <a:cubicBezTo>
                      <a:pt x="11" y="8"/>
                      <a:pt x="10" y="8"/>
                      <a:pt x="10" y="8"/>
                    </a:cubicBezTo>
                    <a:cubicBezTo>
                      <a:pt x="10" y="8"/>
                      <a:pt x="10" y="8"/>
                      <a:pt x="10" y="8"/>
                    </a:cubicBezTo>
                    <a:cubicBezTo>
                      <a:pt x="10" y="8"/>
                      <a:pt x="10" y="8"/>
                      <a:pt x="10" y="8"/>
                    </a:cubicBezTo>
                    <a:cubicBezTo>
                      <a:pt x="11" y="9"/>
                      <a:pt x="10" y="8"/>
                      <a:pt x="11" y="9"/>
                    </a:cubicBezTo>
                    <a:cubicBezTo>
                      <a:pt x="10" y="9"/>
                      <a:pt x="11" y="9"/>
                      <a:pt x="10" y="9"/>
                    </a:cubicBezTo>
                    <a:cubicBezTo>
                      <a:pt x="10" y="8"/>
                      <a:pt x="10" y="8"/>
                      <a:pt x="10" y="8"/>
                    </a:cubicBezTo>
                    <a:cubicBezTo>
                      <a:pt x="10" y="8"/>
                      <a:pt x="10" y="9"/>
                      <a:pt x="10" y="9"/>
                    </a:cubicBezTo>
                    <a:cubicBezTo>
                      <a:pt x="10" y="9"/>
                      <a:pt x="10" y="9"/>
                      <a:pt x="10" y="9"/>
                    </a:cubicBezTo>
                    <a:cubicBezTo>
                      <a:pt x="10" y="9"/>
                      <a:pt x="10" y="9"/>
                      <a:pt x="10" y="9"/>
                    </a:cubicBezTo>
                    <a:cubicBezTo>
                      <a:pt x="10" y="9"/>
                      <a:pt x="10" y="10"/>
                      <a:pt x="9" y="9"/>
                    </a:cubicBezTo>
                    <a:cubicBezTo>
                      <a:pt x="9" y="10"/>
                      <a:pt x="10" y="10"/>
                      <a:pt x="9" y="10"/>
                    </a:cubicBezTo>
                    <a:cubicBezTo>
                      <a:pt x="9" y="10"/>
                      <a:pt x="9" y="10"/>
                      <a:pt x="9" y="10"/>
                    </a:cubicBezTo>
                    <a:cubicBezTo>
                      <a:pt x="9" y="9"/>
                      <a:pt x="9" y="10"/>
                      <a:pt x="9" y="10"/>
                    </a:cubicBezTo>
                    <a:cubicBezTo>
                      <a:pt x="9" y="10"/>
                      <a:pt x="9" y="10"/>
                      <a:pt x="8" y="9"/>
                    </a:cubicBezTo>
                    <a:cubicBezTo>
                      <a:pt x="8" y="10"/>
                      <a:pt x="9" y="10"/>
                      <a:pt x="9" y="10"/>
                    </a:cubicBezTo>
                    <a:cubicBezTo>
                      <a:pt x="8" y="10"/>
                      <a:pt x="9" y="11"/>
                      <a:pt x="8" y="10"/>
                    </a:cubicBezTo>
                    <a:cubicBezTo>
                      <a:pt x="8" y="10"/>
                      <a:pt x="8" y="10"/>
                      <a:pt x="8" y="10"/>
                    </a:cubicBezTo>
                    <a:cubicBezTo>
                      <a:pt x="7" y="9"/>
                      <a:pt x="8" y="11"/>
                      <a:pt x="8" y="10"/>
                    </a:cubicBezTo>
                    <a:cubicBezTo>
                      <a:pt x="8" y="11"/>
                      <a:pt x="8" y="11"/>
                      <a:pt x="8" y="11"/>
                    </a:cubicBezTo>
                    <a:cubicBezTo>
                      <a:pt x="8" y="11"/>
                      <a:pt x="8" y="11"/>
                      <a:pt x="8" y="11"/>
                    </a:cubicBezTo>
                    <a:cubicBezTo>
                      <a:pt x="8" y="11"/>
                      <a:pt x="8" y="11"/>
                      <a:pt x="8" y="11"/>
                    </a:cubicBezTo>
                    <a:cubicBezTo>
                      <a:pt x="7" y="11"/>
                      <a:pt x="8" y="12"/>
                      <a:pt x="7" y="11"/>
                    </a:cubicBezTo>
                    <a:cubicBezTo>
                      <a:pt x="7" y="12"/>
                      <a:pt x="7" y="12"/>
                      <a:pt x="7" y="12"/>
                    </a:cubicBezTo>
                    <a:cubicBezTo>
                      <a:pt x="7" y="12"/>
                      <a:pt x="7" y="11"/>
                      <a:pt x="7" y="12"/>
                    </a:cubicBezTo>
                    <a:cubicBezTo>
                      <a:pt x="7" y="12"/>
                      <a:pt x="7" y="12"/>
                      <a:pt x="7" y="12"/>
                    </a:cubicBezTo>
                    <a:cubicBezTo>
                      <a:pt x="7" y="12"/>
                      <a:pt x="7" y="12"/>
                      <a:pt x="6" y="11"/>
                    </a:cubicBezTo>
                    <a:cubicBezTo>
                      <a:pt x="6" y="11"/>
                      <a:pt x="7" y="12"/>
                      <a:pt x="7" y="12"/>
                    </a:cubicBezTo>
                    <a:cubicBezTo>
                      <a:pt x="7" y="12"/>
                      <a:pt x="7" y="12"/>
                      <a:pt x="7" y="12"/>
                    </a:cubicBezTo>
                    <a:cubicBezTo>
                      <a:pt x="7" y="13"/>
                      <a:pt x="7" y="13"/>
                      <a:pt x="7" y="13"/>
                    </a:cubicBezTo>
                    <a:cubicBezTo>
                      <a:pt x="7" y="13"/>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2"/>
                      <a:pt x="6" y="12"/>
                      <a:pt x="6" y="12"/>
                    </a:cubicBezTo>
                    <a:cubicBezTo>
                      <a:pt x="6" y="13"/>
                      <a:pt x="6" y="13"/>
                      <a:pt x="6" y="13"/>
                    </a:cubicBezTo>
                    <a:cubicBezTo>
                      <a:pt x="6" y="13"/>
                      <a:pt x="6" y="13"/>
                      <a:pt x="7" y="13"/>
                    </a:cubicBezTo>
                    <a:cubicBezTo>
                      <a:pt x="6" y="13"/>
                      <a:pt x="6" y="13"/>
                      <a:pt x="6" y="13"/>
                    </a:cubicBezTo>
                    <a:cubicBezTo>
                      <a:pt x="6" y="13"/>
                      <a:pt x="7" y="13"/>
                      <a:pt x="6" y="13"/>
                    </a:cubicBezTo>
                    <a:cubicBezTo>
                      <a:pt x="6" y="13"/>
                      <a:pt x="6" y="13"/>
                      <a:pt x="6" y="13"/>
                    </a:cubicBezTo>
                    <a:cubicBezTo>
                      <a:pt x="6" y="13"/>
                      <a:pt x="6" y="13"/>
                      <a:pt x="6" y="13"/>
                    </a:cubicBezTo>
                    <a:cubicBezTo>
                      <a:pt x="6" y="13"/>
                      <a:pt x="6" y="13"/>
                      <a:pt x="6" y="13"/>
                    </a:cubicBezTo>
                    <a:cubicBezTo>
                      <a:pt x="6" y="13"/>
                      <a:pt x="7" y="13"/>
                      <a:pt x="6" y="13"/>
                    </a:cubicBezTo>
                    <a:cubicBezTo>
                      <a:pt x="6" y="13"/>
                      <a:pt x="6" y="13"/>
                      <a:pt x="6" y="13"/>
                    </a:cubicBezTo>
                    <a:cubicBezTo>
                      <a:pt x="6" y="13"/>
                      <a:pt x="6" y="13"/>
                      <a:pt x="6" y="13"/>
                    </a:cubicBezTo>
                    <a:cubicBezTo>
                      <a:pt x="6" y="13"/>
                      <a:pt x="6" y="13"/>
                      <a:pt x="6" y="13"/>
                    </a:cubicBezTo>
                    <a:cubicBezTo>
                      <a:pt x="6" y="13"/>
                      <a:pt x="6" y="13"/>
                      <a:pt x="6" y="13"/>
                    </a:cubicBezTo>
                    <a:cubicBezTo>
                      <a:pt x="6" y="13"/>
                      <a:pt x="6" y="13"/>
                      <a:pt x="7" y="13"/>
                    </a:cubicBezTo>
                    <a:cubicBezTo>
                      <a:pt x="7" y="13"/>
                      <a:pt x="6" y="13"/>
                      <a:pt x="6" y="13"/>
                    </a:cubicBezTo>
                    <a:cubicBezTo>
                      <a:pt x="6" y="13"/>
                      <a:pt x="6" y="13"/>
                      <a:pt x="6" y="13"/>
                    </a:cubicBezTo>
                    <a:cubicBezTo>
                      <a:pt x="6" y="13"/>
                      <a:pt x="6" y="14"/>
                      <a:pt x="6" y="14"/>
                    </a:cubicBezTo>
                    <a:cubicBezTo>
                      <a:pt x="6" y="14"/>
                      <a:pt x="6" y="14"/>
                      <a:pt x="6" y="14"/>
                    </a:cubicBezTo>
                    <a:cubicBezTo>
                      <a:pt x="6" y="14"/>
                      <a:pt x="6" y="14"/>
                      <a:pt x="6" y="14"/>
                    </a:cubicBezTo>
                    <a:cubicBezTo>
                      <a:pt x="6" y="14"/>
                      <a:pt x="5" y="14"/>
                      <a:pt x="5" y="14"/>
                    </a:cubicBezTo>
                    <a:cubicBezTo>
                      <a:pt x="5" y="14"/>
                      <a:pt x="6" y="14"/>
                      <a:pt x="6" y="14"/>
                    </a:cubicBezTo>
                    <a:cubicBezTo>
                      <a:pt x="6" y="14"/>
                      <a:pt x="7" y="14"/>
                      <a:pt x="6" y="14"/>
                    </a:cubicBezTo>
                    <a:cubicBezTo>
                      <a:pt x="6" y="14"/>
                      <a:pt x="7" y="14"/>
                      <a:pt x="7" y="14"/>
                    </a:cubicBezTo>
                    <a:cubicBezTo>
                      <a:pt x="7" y="15"/>
                      <a:pt x="7" y="15"/>
                      <a:pt x="7" y="15"/>
                    </a:cubicBezTo>
                    <a:cubicBezTo>
                      <a:pt x="6" y="15"/>
                      <a:pt x="6" y="15"/>
                      <a:pt x="6" y="15"/>
                    </a:cubicBezTo>
                    <a:cubicBezTo>
                      <a:pt x="6" y="15"/>
                      <a:pt x="6" y="16"/>
                      <a:pt x="6" y="15"/>
                    </a:cubicBezTo>
                    <a:cubicBezTo>
                      <a:pt x="7" y="15"/>
                      <a:pt x="7" y="15"/>
                      <a:pt x="7" y="15"/>
                    </a:cubicBezTo>
                    <a:cubicBezTo>
                      <a:pt x="7" y="15"/>
                      <a:pt x="7" y="15"/>
                      <a:pt x="7" y="16"/>
                    </a:cubicBezTo>
                    <a:cubicBezTo>
                      <a:pt x="7" y="15"/>
                      <a:pt x="7" y="15"/>
                      <a:pt x="7" y="15"/>
                    </a:cubicBezTo>
                    <a:cubicBezTo>
                      <a:pt x="7" y="16"/>
                      <a:pt x="7" y="16"/>
                      <a:pt x="7" y="16"/>
                    </a:cubicBezTo>
                    <a:cubicBezTo>
                      <a:pt x="7" y="16"/>
                      <a:pt x="7" y="16"/>
                      <a:pt x="7" y="16"/>
                    </a:cubicBezTo>
                    <a:cubicBezTo>
                      <a:pt x="7" y="16"/>
                      <a:pt x="7" y="16"/>
                      <a:pt x="7" y="16"/>
                    </a:cubicBezTo>
                    <a:cubicBezTo>
                      <a:pt x="7" y="16"/>
                      <a:pt x="8" y="16"/>
                      <a:pt x="7" y="16"/>
                    </a:cubicBezTo>
                    <a:cubicBezTo>
                      <a:pt x="7" y="16"/>
                      <a:pt x="7" y="16"/>
                      <a:pt x="7" y="16"/>
                    </a:cubicBezTo>
                    <a:cubicBezTo>
                      <a:pt x="7" y="16"/>
                      <a:pt x="8" y="16"/>
                      <a:pt x="8" y="16"/>
                    </a:cubicBezTo>
                    <a:cubicBezTo>
                      <a:pt x="7" y="16"/>
                      <a:pt x="7" y="16"/>
                      <a:pt x="7" y="16"/>
                    </a:cubicBezTo>
                    <a:cubicBezTo>
                      <a:pt x="7" y="16"/>
                      <a:pt x="8" y="16"/>
                      <a:pt x="8" y="16"/>
                    </a:cubicBezTo>
                    <a:cubicBezTo>
                      <a:pt x="8" y="17"/>
                      <a:pt x="8" y="17"/>
                      <a:pt x="7" y="17"/>
                    </a:cubicBezTo>
                    <a:cubicBezTo>
                      <a:pt x="8" y="17"/>
                      <a:pt x="9" y="17"/>
                      <a:pt x="9" y="17"/>
                    </a:cubicBezTo>
                    <a:cubicBezTo>
                      <a:pt x="9" y="17"/>
                      <a:pt x="9" y="17"/>
                      <a:pt x="9" y="17"/>
                    </a:cubicBezTo>
                    <a:cubicBezTo>
                      <a:pt x="9" y="18"/>
                      <a:pt x="9" y="17"/>
                      <a:pt x="9" y="17"/>
                    </a:cubicBezTo>
                    <a:cubicBezTo>
                      <a:pt x="9" y="18"/>
                      <a:pt x="9" y="18"/>
                      <a:pt x="8" y="18"/>
                    </a:cubicBezTo>
                    <a:cubicBezTo>
                      <a:pt x="8" y="18"/>
                      <a:pt x="9" y="18"/>
                      <a:pt x="9" y="18"/>
                    </a:cubicBezTo>
                    <a:cubicBezTo>
                      <a:pt x="9" y="18"/>
                      <a:pt x="9" y="18"/>
                      <a:pt x="9" y="18"/>
                    </a:cubicBezTo>
                    <a:cubicBezTo>
                      <a:pt x="9" y="18"/>
                      <a:pt x="9" y="18"/>
                      <a:pt x="10" y="18"/>
                    </a:cubicBezTo>
                    <a:cubicBezTo>
                      <a:pt x="9" y="18"/>
                      <a:pt x="9" y="18"/>
                      <a:pt x="9" y="18"/>
                    </a:cubicBezTo>
                    <a:cubicBezTo>
                      <a:pt x="9" y="18"/>
                      <a:pt x="9" y="18"/>
                      <a:pt x="9" y="18"/>
                    </a:cubicBezTo>
                    <a:cubicBezTo>
                      <a:pt x="9" y="19"/>
                      <a:pt x="8" y="19"/>
                      <a:pt x="8" y="19"/>
                    </a:cubicBezTo>
                    <a:cubicBezTo>
                      <a:pt x="8" y="19"/>
                      <a:pt x="8" y="19"/>
                      <a:pt x="8" y="19"/>
                    </a:cubicBezTo>
                    <a:cubicBezTo>
                      <a:pt x="7" y="20"/>
                      <a:pt x="7" y="20"/>
                      <a:pt x="7" y="20"/>
                    </a:cubicBezTo>
                    <a:cubicBezTo>
                      <a:pt x="7" y="20"/>
                      <a:pt x="8" y="19"/>
                      <a:pt x="8" y="19"/>
                    </a:cubicBezTo>
                    <a:cubicBezTo>
                      <a:pt x="9" y="19"/>
                      <a:pt x="9" y="18"/>
                      <a:pt x="9" y="18"/>
                    </a:cubicBezTo>
                    <a:cubicBezTo>
                      <a:pt x="9" y="19"/>
                      <a:pt x="9" y="18"/>
                      <a:pt x="9" y="19"/>
                    </a:cubicBezTo>
                    <a:cubicBezTo>
                      <a:pt x="9" y="19"/>
                      <a:pt x="9" y="19"/>
                      <a:pt x="9" y="19"/>
                    </a:cubicBezTo>
                    <a:cubicBezTo>
                      <a:pt x="9" y="19"/>
                      <a:pt x="10" y="18"/>
                      <a:pt x="10" y="18"/>
                    </a:cubicBezTo>
                    <a:cubicBezTo>
                      <a:pt x="10" y="19"/>
                      <a:pt x="9" y="19"/>
                      <a:pt x="10" y="19"/>
                    </a:cubicBezTo>
                    <a:cubicBezTo>
                      <a:pt x="10" y="19"/>
                      <a:pt x="10" y="18"/>
                      <a:pt x="10" y="18"/>
                    </a:cubicBezTo>
                    <a:cubicBezTo>
                      <a:pt x="11" y="18"/>
                      <a:pt x="10" y="18"/>
                      <a:pt x="11" y="18"/>
                    </a:cubicBezTo>
                    <a:cubicBezTo>
                      <a:pt x="10" y="19"/>
                      <a:pt x="10" y="19"/>
                      <a:pt x="10" y="19"/>
                    </a:cubicBezTo>
                    <a:cubicBezTo>
                      <a:pt x="10" y="19"/>
                      <a:pt x="10" y="19"/>
                      <a:pt x="11" y="18"/>
                    </a:cubicBezTo>
                    <a:cubicBezTo>
                      <a:pt x="11" y="18"/>
                      <a:pt x="10" y="19"/>
                      <a:pt x="10" y="19"/>
                    </a:cubicBezTo>
                    <a:cubicBezTo>
                      <a:pt x="10" y="19"/>
                      <a:pt x="11" y="18"/>
                      <a:pt x="10" y="19"/>
                    </a:cubicBezTo>
                    <a:cubicBezTo>
                      <a:pt x="11" y="19"/>
                      <a:pt x="11" y="19"/>
                      <a:pt x="11" y="19"/>
                    </a:cubicBezTo>
                    <a:cubicBezTo>
                      <a:pt x="10" y="19"/>
                      <a:pt x="10" y="19"/>
                      <a:pt x="10" y="19"/>
                    </a:cubicBezTo>
                    <a:cubicBezTo>
                      <a:pt x="10" y="19"/>
                      <a:pt x="11" y="19"/>
                      <a:pt x="11" y="20"/>
                    </a:cubicBezTo>
                    <a:cubicBezTo>
                      <a:pt x="11" y="20"/>
                      <a:pt x="11" y="20"/>
                      <a:pt x="11" y="19"/>
                    </a:cubicBezTo>
                    <a:cubicBezTo>
                      <a:pt x="11" y="19"/>
                      <a:pt x="11" y="19"/>
                      <a:pt x="11" y="19"/>
                    </a:cubicBezTo>
                    <a:cubicBezTo>
                      <a:pt x="11" y="19"/>
                      <a:pt x="11" y="19"/>
                      <a:pt x="11" y="19"/>
                    </a:cubicBezTo>
                    <a:cubicBezTo>
                      <a:pt x="11" y="19"/>
                      <a:pt x="11" y="19"/>
                      <a:pt x="11" y="19"/>
                    </a:cubicBezTo>
                    <a:cubicBezTo>
                      <a:pt x="11" y="19"/>
                      <a:pt x="11" y="19"/>
                      <a:pt x="12" y="19"/>
                    </a:cubicBezTo>
                    <a:cubicBezTo>
                      <a:pt x="11" y="19"/>
                      <a:pt x="11" y="19"/>
                      <a:pt x="11" y="19"/>
                    </a:cubicBezTo>
                    <a:cubicBezTo>
                      <a:pt x="12" y="19"/>
                      <a:pt x="12" y="19"/>
                      <a:pt x="12" y="19"/>
                    </a:cubicBezTo>
                    <a:cubicBezTo>
                      <a:pt x="12" y="19"/>
                      <a:pt x="11" y="20"/>
                      <a:pt x="11" y="20"/>
                    </a:cubicBezTo>
                    <a:cubicBezTo>
                      <a:pt x="11" y="20"/>
                      <a:pt x="11" y="20"/>
                      <a:pt x="11" y="20"/>
                    </a:cubicBezTo>
                    <a:cubicBezTo>
                      <a:pt x="11" y="20"/>
                      <a:pt x="11" y="20"/>
                      <a:pt x="11" y="20"/>
                    </a:cubicBezTo>
                    <a:cubicBezTo>
                      <a:pt x="12" y="19"/>
                      <a:pt x="12" y="19"/>
                      <a:pt x="12" y="19"/>
                    </a:cubicBezTo>
                    <a:cubicBezTo>
                      <a:pt x="12" y="19"/>
                      <a:pt x="12" y="19"/>
                      <a:pt x="12" y="19"/>
                    </a:cubicBezTo>
                    <a:cubicBezTo>
                      <a:pt x="12" y="20"/>
                      <a:pt x="12" y="20"/>
                      <a:pt x="12" y="20"/>
                    </a:cubicBezTo>
                    <a:cubicBezTo>
                      <a:pt x="12" y="20"/>
                      <a:pt x="11" y="20"/>
                      <a:pt x="11" y="20"/>
                    </a:cubicBezTo>
                    <a:cubicBezTo>
                      <a:pt x="12" y="20"/>
                      <a:pt x="12" y="20"/>
                      <a:pt x="12" y="19"/>
                    </a:cubicBezTo>
                    <a:cubicBezTo>
                      <a:pt x="12" y="20"/>
                      <a:pt x="12" y="20"/>
                      <a:pt x="12" y="20"/>
                    </a:cubicBezTo>
                    <a:cubicBezTo>
                      <a:pt x="12" y="20"/>
                      <a:pt x="12" y="20"/>
                      <a:pt x="12" y="19"/>
                    </a:cubicBezTo>
                    <a:cubicBezTo>
                      <a:pt x="12" y="20"/>
                      <a:pt x="12" y="20"/>
                      <a:pt x="12" y="21"/>
                    </a:cubicBezTo>
                    <a:cubicBezTo>
                      <a:pt x="11" y="21"/>
                      <a:pt x="11" y="21"/>
                      <a:pt x="11" y="21"/>
                    </a:cubicBezTo>
                    <a:cubicBezTo>
                      <a:pt x="11" y="21"/>
                      <a:pt x="11" y="21"/>
                      <a:pt x="11" y="21"/>
                    </a:cubicBezTo>
                    <a:cubicBezTo>
                      <a:pt x="11" y="21"/>
                      <a:pt x="11" y="21"/>
                      <a:pt x="11" y="22"/>
                    </a:cubicBezTo>
                    <a:cubicBezTo>
                      <a:pt x="11" y="22"/>
                      <a:pt x="11" y="22"/>
                      <a:pt x="11" y="22"/>
                    </a:cubicBezTo>
                    <a:cubicBezTo>
                      <a:pt x="12" y="21"/>
                      <a:pt x="12" y="21"/>
                      <a:pt x="13" y="20"/>
                    </a:cubicBezTo>
                    <a:cubicBezTo>
                      <a:pt x="13" y="20"/>
                      <a:pt x="11" y="22"/>
                      <a:pt x="13" y="21"/>
                    </a:cubicBezTo>
                    <a:cubicBezTo>
                      <a:pt x="13" y="21"/>
                      <a:pt x="13" y="20"/>
                      <a:pt x="13" y="20"/>
                    </a:cubicBezTo>
                    <a:cubicBezTo>
                      <a:pt x="13" y="21"/>
                      <a:pt x="13" y="20"/>
                      <a:pt x="13" y="20"/>
                    </a:cubicBezTo>
                    <a:cubicBezTo>
                      <a:pt x="13" y="20"/>
                      <a:pt x="13" y="21"/>
                      <a:pt x="13" y="21"/>
                    </a:cubicBezTo>
                    <a:cubicBezTo>
                      <a:pt x="13" y="21"/>
                      <a:pt x="13" y="21"/>
                      <a:pt x="12" y="21"/>
                    </a:cubicBezTo>
                    <a:cubicBezTo>
                      <a:pt x="12" y="21"/>
                      <a:pt x="12" y="22"/>
                      <a:pt x="12" y="22"/>
                    </a:cubicBezTo>
                    <a:cubicBezTo>
                      <a:pt x="12" y="22"/>
                      <a:pt x="12" y="22"/>
                      <a:pt x="13" y="22"/>
                    </a:cubicBezTo>
                    <a:cubicBezTo>
                      <a:pt x="13" y="21"/>
                      <a:pt x="12" y="22"/>
                      <a:pt x="13" y="21"/>
                    </a:cubicBezTo>
                    <a:cubicBezTo>
                      <a:pt x="13" y="21"/>
                      <a:pt x="13" y="22"/>
                      <a:pt x="13" y="21"/>
                    </a:cubicBezTo>
                    <a:cubicBezTo>
                      <a:pt x="13" y="21"/>
                      <a:pt x="13" y="21"/>
                      <a:pt x="14" y="20"/>
                    </a:cubicBezTo>
                    <a:cubicBezTo>
                      <a:pt x="14" y="20"/>
                      <a:pt x="14" y="20"/>
                      <a:pt x="14" y="20"/>
                    </a:cubicBezTo>
                    <a:cubicBezTo>
                      <a:pt x="14" y="21"/>
                      <a:pt x="14" y="21"/>
                      <a:pt x="14" y="21"/>
                    </a:cubicBezTo>
                    <a:cubicBezTo>
                      <a:pt x="14" y="21"/>
                      <a:pt x="14" y="20"/>
                      <a:pt x="14" y="20"/>
                    </a:cubicBezTo>
                    <a:cubicBezTo>
                      <a:pt x="14" y="21"/>
                      <a:pt x="14" y="21"/>
                      <a:pt x="14" y="21"/>
                    </a:cubicBezTo>
                    <a:cubicBezTo>
                      <a:pt x="13" y="21"/>
                      <a:pt x="14" y="21"/>
                      <a:pt x="13" y="21"/>
                    </a:cubicBezTo>
                    <a:cubicBezTo>
                      <a:pt x="13" y="21"/>
                      <a:pt x="14" y="21"/>
                      <a:pt x="14" y="21"/>
                    </a:cubicBezTo>
                    <a:cubicBezTo>
                      <a:pt x="13" y="21"/>
                      <a:pt x="13" y="21"/>
                      <a:pt x="13" y="21"/>
                    </a:cubicBezTo>
                    <a:cubicBezTo>
                      <a:pt x="13" y="22"/>
                      <a:pt x="13" y="23"/>
                      <a:pt x="13" y="22"/>
                    </a:cubicBezTo>
                    <a:cubicBezTo>
                      <a:pt x="14" y="22"/>
                      <a:pt x="14" y="22"/>
                      <a:pt x="14" y="22"/>
                    </a:cubicBezTo>
                    <a:cubicBezTo>
                      <a:pt x="14" y="22"/>
                      <a:pt x="14" y="21"/>
                      <a:pt x="14" y="21"/>
                    </a:cubicBezTo>
                    <a:cubicBezTo>
                      <a:pt x="14" y="22"/>
                      <a:pt x="15" y="22"/>
                      <a:pt x="14" y="22"/>
                    </a:cubicBezTo>
                    <a:cubicBezTo>
                      <a:pt x="14" y="22"/>
                      <a:pt x="14" y="22"/>
                      <a:pt x="13" y="22"/>
                    </a:cubicBezTo>
                    <a:cubicBezTo>
                      <a:pt x="13" y="23"/>
                      <a:pt x="13" y="22"/>
                      <a:pt x="13" y="22"/>
                    </a:cubicBezTo>
                    <a:cubicBezTo>
                      <a:pt x="13" y="23"/>
                      <a:pt x="13" y="23"/>
                      <a:pt x="12" y="24"/>
                    </a:cubicBezTo>
                    <a:cubicBezTo>
                      <a:pt x="12" y="24"/>
                      <a:pt x="13" y="24"/>
                      <a:pt x="13" y="24"/>
                    </a:cubicBezTo>
                    <a:cubicBezTo>
                      <a:pt x="13" y="23"/>
                      <a:pt x="13" y="23"/>
                      <a:pt x="13" y="23"/>
                    </a:cubicBezTo>
                    <a:cubicBezTo>
                      <a:pt x="13" y="23"/>
                      <a:pt x="14" y="23"/>
                      <a:pt x="14" y="22"/>
                    </a:cubicBezTo>
                    <a:cubicBezTo>
                      <a:pt x="14" y="23"/>
                      <a:pt x="14" y="23"/>
                      <a:pt x="13" y="23"/>
                    </a:cubicBezTo>
                    <a:cubicBezTo>
                      <a:pt x="14" y="23"/>
                      <a:pt x="14" y="23"/>
                      <a:pt x="14" y="24"/>
                    </a:cubicBezTo>
                    <a:cubicBezTo>
                      <a:pt x="14" y="23"/>
                      <a:pt x="14" y="24"/>
                      <a:pt x="15" y="23"/>
                    </a:cubicBezTo>
                    <a:cubicBezTo>
                      <a:pt x="15" y="23"/>
                      <a:pt x="15" y="22"/>
                      <a:pt x="15" y="22"/>
                    </a:cubicBezTo>
                    <a:cubicBezTo>
                      <a:pt x="15" y="22"/>
                      <a:pt x="15" y="22"/>
                      <a:pt x="15" y="22"/>
                    </a:cubicBezTo>
                    <a:cubicBezTo>
                      <a:pt x="15" y="22"/>
                      <a:pt x="15" y="23"/>
                      <a:pt x="15" y="23"/>
                    </a:cubicBezTo>
                    <a:cubicBezTo>
                      <a:pt x="15" y="23"/>
                      <a:pt x="15" y="23"/>
                      <a:pt x="14" y="24"/>
                    </a:cubicBezTo>
                    <a:cubicBezTo>
                      <a:pt x="15" y="24"/>
                      <a:pt x="14" y="24"/>
                      <a:pt x="14" y="24"/>
                    </a:cubicBezTo>
                    <a:cubicBezTo>
                      <a:pt x="14" y="24"/>
                      <a:pt x="15" y="24"/>
                      <a:pt x="15" y="24"/>
                    </a:cubicBezTo>
                    <a:cubicBezTo>
                      <a:pt x="15" y="25"/>
                      <a:pt x="15" y="24"/>
                      <a:pt x="16" y="24"/>
                    </a:cubicBezTo>
                    <a:cubicBezTo>
                      <a:pt x="16" y="25"/>
                      <a:pt x="15" y="25"/>
                      <a:pt x="15" y="25"/>
                    </a:cubicBezTo>
                    <a:cubicBezTo>
                      <a:pt x="15" y="26"/>
                      <a:pt x="16" y="25"/>
                      <a:pt x="16" y="25"/>
                    </a:cubicBezTo>
                    <a:cubicBezTo>
                      <a:pt x="15" y="25"/>
                      <a:pt x="15" y="25"/>
                      <a:pt x="15" y="25"/>
                    </a:cubicBezTo>
                    <a:cubicBezTo>
                      <a:pt x="16" y="25"/>
                      <a:pt x="16" y="26"/>
                      <a:pt x="16" y="25"/>
                    </a:cubicBezTo>
                    <a:cubicBezTo>
                      <a:pt x="16" y="26"/>
                      <a:pt x="16" y="26"/>
                      <a:pt x="16" y="26"/>
                    </a:cubicBezTo>
                    <a:cubicBezTo>
                      <a:pt x="16" y="26"/>
                      <a:pt x="16" y="26"/>
                      <a:pt x="16" y="26"/>
                    </a:cubicBezTo>
                    <a:cubicBezTo>
                      <a:pt x="16" y="26"/>
                      <a:pt x="16" y="26"/>
                      <a:pt x="16" y="26"/>
                    </a:cubicBezTo>
                    <a:cubicBezTo>
                      <a:pt x="15" y="27"/>
                      <a:pt x="16" y="26"/>
                      <a:pt x="16" y="26"/>
                    </a:cubicBezTo>
                    <a:cubicBezTo>
                      <a:pt x="16" y="26"/>
                      <a:pt x="16" y="26"/>
                      <a:pt x="16" y="26"/>
                    </a:cubicBezTo>
                    <a:cubicBezTo>
                      <a:pt x="17" y="26"/>
                      <a:pt x="16" y="26"/>
                      <a:pt x="17" y="26"/>
                    </a:cubicBezTo>
                    <a:cubicBezTo>
                      <a:pt x="17" y="26"/>
                      <a:pt x="17" y="26"/>
                      <a:pt x="17" y="26"/>
                    </a:cubicBezTo>
                    <a:cubicBezTo>
                      <a:pt x="17" y="26"/>
                      <a:pt x="17" y="26"/>
                      <a:pt x="17" y="26"/>
                    </a:cubicBezTo>
                    <a:cubicBezTo>
                      <a:pt x="17" y="27"/>
                      <a:pt x="17" y="27"/>
                      <a:pt x="17" y="27"/>
                    </a:cubicBezTo>
                    <a:cubicBezTo>
                      <a:pt x="16" y="27"/>
                      <a:pt x="16" y="27"/>
                      <a:pt x="16" y="27"/>
                    </a:cubicBezTo>
                    <a:cubicBezTo>
                      <a:pt x="16" y="27"/>
                      <a:pt x="16" y="27"/>
                      <a:pt x="16" y="27"/>
                    </a:cubicBezTo>
                    <a:cubicBezTo>
                      <a:pt x="17" y="26"/>
                      <a:pt x="16" y="26"/>
                      <a:pt x="16" y="27"/>
                    </a:cubicBezTo>
                    <a:cubicBezTo>
                      <a:pt x="16" y="27"/>
                      <a:pt x="16" y="27"/>
                      <a:pt x="16" y="27"/>
                    </a:cubicBezTo>
                    <a:cubicBezTo>
                      <a:pt x="16" y="27"/>
                      <a:pt x="16" y="27"/>
                      <a:pt x="16" y="27"/>
                    </a:cubicBezTo>
                    <a:cubicBezTo>
                      <a:pt x="16" y="27"/>
                      <a:pt x="16" y="27"/>
                      <a:pt x="16" y="27"/>
                    </a:cubicBezTo>
                    <a:cubicBezTo>
                      <a:pt x="16" y="28"/>
                      <a:pt x="15" y="28"/>
                      <a:pt x="15" y="27"/>
                    </a:cubicBezTo>
                    <a:cubicBezTo>
                      <a:pt x="16" y="27"/>
                      <a:pt x="15" y="27"/>
                      <a:pt x="16" y="27"/>
                    </a:cubicBezTo>
                    <a:cubicBezTo>
                      <a:pt x="15" y="27"/>
                      <a:pt x="15" y="27"/>
                      <a:pt x="15" y="27"/>
                    </a:cubicBezTo>
                    <a:cubicBezTo>
                      <a:pt x="15" y="27"/>
                      <a:pt x="15" y="27"/>
                      <a:pt x="14" y="27"/>
                    </a:cubicBezTo>
                    <a:cubicBezTo>
                      <a:pt x="15" y="27"/>
                      <a:pt x="15" y="26"/>
                      <a:pt x="15" y="26"/>
                    </a:cubicBezTo>
                    <a:cubicBezTo>
                      <a:pt x="15" y="26"/>
                      <a:pt x="15" y="26"/>
                      <a:pt x="15" y="26"/>
                    </a:cubicBezTo>
                    <a:cubicBezTo>
                      <a:pt x="15" y="26"/>
                      <a:pt x="15" y="27"/>
                      <a:pt x="14" y="27"/>
                    </a:cubicBezTo>
                    <a:cubicBezTo>
                      <a:pt x="14" y="27"/>
                      <a:pt x="14" y="27"/>
                      <a:pt x="14" y="27"/>
                    </a:cubicBezTo>
                    <a:cubicBezTo>
                      <a:pt x="14" y="27"/>
                      <a:pt x="14" y="27"/>
                      <a:pt x="14" y="27"/>
                    </a:cubicBezTo>
                    <a:cubicBezTo>
                      <a:pt x="14" y="27"/>
                      <a:pt x="13" y="26"/>
                      <a:pt x="13" y="26"/>
                    </a:cubicBezTo>
                    <a:cubicBezTo>
                      <a:pt x="13" y="26"/>
                      <a:pt x="13" y="26"/>
                      <a:pt x="13" y="26"/>
                    </a:cubicBezTo>
                    <a:cubicBezTo>
                      <a:pt x="13" y="27"/>
                      <a:pt x="13" y="26"/>
                      <a:pt x="12" y="26"/>
                    </a:cubicBezTo>
                    <a:cubicBezTo>
                      <a:pt x="12" y="26"/>
                      <a:pt x="11" y="26"/>
                      <a:pt x="12" y="25"/>
                    </a:cubicBezTo>
                    <a:cubicBezTo>
                      <a:pt x="11" y="25"/>
                      <a:pt x="10" y="25"/>
                      <a:pt x="10" y="25"/>
                    </a:cubicBezTo>
                    <a:cubicBezTo>
                      <a:pt x="10" y="24"/>
                      <a:pt x="10" y="24"/>
                      <a:pt x="10" y="24"/>
                    </a:cubicBezTo>
                    <a:cubicBezTo>
                      <a:pt x="10" y="25"/>
                      <a:pt x="11" y="24"/>
                      <a:pt x="10" y="24"/>
                    </a:cubicBezTo>
                    <a:cubicBezTo>
                      <a:pt x="10" y="24"/>
                      <a:pt x="10" y="24"/>
                      <a:pt x="10" y="25"/>
                    </a:cubicBezTo>
                    <a:cubicBezTo>
                      <a:pt x="10" y="24"/>
                      <a:pt x="9" y="24"/>
                      <a:pt x="9" y="24"/>
                    </a:cubicBezTo>
                    <a:cubicBezTo>
                      <a:pt x="9" y="24"/>
                      <a:pt x="9" y="24"/>
                      <a:pt x="9" y="24"/>
                    </a:cubicBezTo>
                    <a:cubicBezTo>
                      <a:pt x="8" y="24"/>
                      <a:pt x="8" y="24"/>
                      <a:pt x="8" y="23"/>
                    </a:cubicBezTo>
                    <a:cubicBezTo>
                      <a:pt x="8" y="23"/>
                      <a:pt x="8" y="23"/>
                      <a:pt x="8" y="23"/>
                    </a:cubicBezTo>
                    <a:cubicBezTo>
                      <a:pt x="8" y="23"/>
                      <a:pt x="8" y="23"/>
                      <a:pt x="7" y="23"/>
                    </a:cubicBezTo>
                    <a:cubicBezTo>
                      <a:pt x="7" y="23"/>
                      <a:pt x="7" y="23"/>
                      <a:pt x="7" y="23"/>
                    </a:cubicBezTo>
                    <a:cubicBezTo>
                      <a:pt x="6" y="23"/>
                      <a:pt x="6" y="22"/>
                      <a:pt x="5" y="22"/>
                    </a:cubicBezTo>
                    <a:cubicBezTo>
                      <a:pt x="5" y="21"/>
                      <a:pt x="5" y="21"/>
                      <a:pt x="5" y="21"/>
                    </a:cubicBezTo>
                    <a:cubicBezTo>
                      <a:pt x="4" y="21"/>
                      <a:pt x="4" y="20"/>
                      <a:pt x="3" y="20"/>
                    </a:cubicBezTo>
                    <a:cubicBezTo>
                      <a:pt x="4" y="19"/>
                      <a:pt x="4" y="19"/>
                      <a:pt x="4" y="19"/>
                    </a:cubicBezTo>
                    <a:cubicBezTo>
                      <a:pt x="4" y="19"/>
                      <a:pt x="3" y="19"/>
                      <a:pt x="3" y="20"/>
                    </a:cubicBezTo>
                    <a:cubicBezTo>
                      <a:pt x="3" y="19"/>
                      <a:pt x="2" y="19"/>
                      <a:pt x="3" y="19"/>
                    </a:cubicBezTo>
                    <a:cubicBezTo>
                      <a:pt x="3" y="19"/>
                      <a:pt x="2" y="19"/>
                      <a:pt x="2" y="19"/>
                    </a:cubicBezTo>
                    <a:cubicBezTo>
                      <a:pt x="2" y="18"/>
                      <a:pt x="2" y="18"/>
                      <a:pt x="2" y="18"/>
                    </a:cubicBezTo>
                    <a:cubicBezTo>
                      <a:pt x="2" y="18"/>
                      <a:pt x="2" y="18"/>
                      <a:pt x="2" y="18"/>
                    </a:cubicBezTo>
                    <a:cubicBezTo>
                      <a:pt x="2" y="18"/>
                      <a:pt x="2" y="18"/>
                      <a:pt x="2" y="17"/>
                    </a:cubicBezTo>
                    <a:cubicBezTo>
                      <a:pt x="2" y="17"/>
                      <a:pt x="2" y="17"/>
                      <a:pt x="1" y="17"/>
                    </a:cubicBezTo>
                    <a:cubicBezTo>
                      <a:pt x="2" y="17"/>
                      <a:pt x="0" y="16"/>
                      <a:pt x="1" y="15"/>
                    </a:cubicBezTo>
                    <a:cubicBezTo>
                      <a:pt x="1" y="15"/>
                      <a:pt x="1" y="15"/>
                      <a:pt x="1" y="15"/>
                    </a:cubicBezTo>
                    <a:cubicBezTo>
                      <a:pt x="0" y="15"/>
                      <a:pt x="1" y="14"/>
                      <a:pt x="1" y="14"/>
                    </a:cubicBezTo>
                    <a:cubicBezTo>
                      <a:pt x="1" y="14"/>
                      <a:pt x="1" y="14"/>
                      <a:pt x="1" y="14"/>
                    </a:cubicBezTo>
                    <a:cubicBezTo>
                      <a:pt x="1" y="14"/>
                      <a:pt x="1" y="14"/>
                      <a:pt x="1" y="13"/>
                    </a:cubicBezTo>
                    <a:cubicBezTo>
                      <a:pt x="0" y="12"/>
                      <a:pt x="1" y="12"/>
                      <a:pt x="1" y="11"/>
                    </a:cubicBezTo>
                    <a:cubicBezTo>
                      <a:pt x="2" y="10"/>
                      <a:pt x="3" y="8"/>
                      <a:pt x="3" y="8"/>
                    </a:cubicBezTo>
                    <a:cubicBezTo>
                      <a:pt x="3" y="8"/>
                      <a:pt x="3" y="8"/>
                      <a:pt x="3" y="8"/>
                    </a:cubicBezTo>
                    <a:cubicBezTo>
                      <a:pt x="3" y="7"/>
                      <a:pt x="4" y="8"/>
                      <a:pt x="4" y="7"/>
                    </a:cubicBezTo>
                    <a:cubicBezTo>
                      <a:pt x="4" y="7"/>
                      <a:pt x="4" y="7"/>
                      <a:pt x="4" y="7"/>
                    </a:cubicBezTo>
                    <a:cubicBezTo>
                      <a:pt x="4" y="7"/>
                      <a:pt x="5" y="7"/>
                      <a:pt x="5" y="6"/>
                    </a:cubicBezTo>
                    <a:cubicBezTo>
                      <a:pt x="5" y="6"/>
                      <a:pt x="5" y="6"/>
                      <a:pt x="5" y="6"/>
                    </a:cubicBezTo>
                    <a:cubicBezTo>
                      <a:pt x="6" y="7"/>
                      <a:pt x="5" y="6"/>
                      <a:pt x="6" y="6"/>
                    </a:cubicBezTo>
                    <a:cubicBezTo>
                      <a:pt x="6" y="6"/>
                      <a:pt x="6" y="6"/>
                      <a:pt x="6" y="6"/>
                    </a:cubicBezTo>
                    <a:cubicBezTo>
                      <a:pt x="6" y="6"/>
                      <a:pt x="6" y="5"/>
                      <a:pt x="6" y="6"/>
                    </a:cubicBezTo>
                    <a:cubicBezTo>
                      <a:pt x="6" y="6"/>
                      <a:pt x="6" y="6"/>
                      <a:pt x="6" y="6"/>
                    </a:cubicBezTo>
                    <a:cubicBezTo>
                      <a:pt x="7" y="5"/>
                      <a:pt x="7" y="4"/>
                      <a:pt x="8" y="4"/>
                    </a:cubicBezTo>
                    <a:cubicBezTo>
                      <a:pt x="9" y="4"/>
                      <a:pt x="9" y="5"/>
                      <a:pt x="9" y="4"/>
                    </a:cubicBezTo>
                    <a:cubicBezTo>
                      <a:pt x="9" y="4"/>
                      <a:pt x="9" y="4"/>
                      <a:pt x="9" y="4"/>
                    </a:cubicBezTo>
                    <a:cubicBezTo>
                      <a:pt x="9" y="4"/>
                      <a:pt x="10" y="5"/>
                      <a:pt x="9" y="4"/>
                    </a:cubicBezTo>
                    <a:cubicBezTo>
                      <a:pt x="9" y="4"/>
                      <a:pt x="9" y="4"/>
                      <a:pt x="9" y="4"/>
                    </a:cubicBezTo>
                    <a:cubicBezTo>
                      <a:pt x="10" y="4"/>
                      <a:pt x="10" y="4"/>
                      <a:pt x="10" y="4"/>
                    </a:cubicBezTo>
                    <a:cubicBezTo>
                      <a:pt x="10" y="4"/>
                      <a:pt x="10" y="4"/>
                      <a:pt x="10" y="4"/>
                    </a:cubicBezTo>
                    <a:cubicBezTo>
                      <a:pt x="10" y="3"/>
                      <a:pt x="11" y="3"/>
                      <a:pt x="10" y="2"/>
                    </a:cubicBezTo>
                    <a:cubicBezTo>
                      <a:pt x="12" y="1"/>
                      <a:pt x="14" y="0"/>
                      <a:pt x="17" y="0"/>
                    </a:cubicBezTo>
                    <a:cubicBezTo>
                      <a:pt x="20" y="0"/>
                      <a:pt x="23" y="1"/>
                      <a:pt x="24" y="3"/>
                    </a:cubicBezTo>
                    <a:cubicBezTo>
                      <a:pt x="24" y="4"/>
                      <a:pt x="24" y="4"/>
                      <a:pt x="24" y="4"/>
                    </a:cubicBezTo>
                    <a:cubicBezTo>
                      <a:pt x="24" y="4"/>
                      <a:pt x="24" y="4"/>
                      <a:pt x="24" y="5"/>
                    </a:cubicBezTo>
                    <a:cubicBezTo>
                      <a:pt x="25" y="4"/>
                      <a:pt x="24" y="5"/>
                      <a:pt x="25" y="4"/>
                    </a:cubicBezTo>
                    <a:cubicBezTo>
                      <a:pt x="25" y="5"/>
                      <a:pt x="26" y="6"/>
                      <a:pt x="26" y="6"/>
                    </a:cubicBezTo>
                    <a:cubicBezTo>
                      <a:pt x="26" y="6"/>
                      <a:pt x="26" y="6"/>
                      <a:pt x="26" y="7"/>
                    </a:cubicBezTo>
                    <a:cubicBezTo>
                      <a:pt x="26" y="7"/>
                      <a:pt x="26" y="7"/>
                      <a:pt x="26" y="7"/>
                    </a:cubicBezTo>
                    <a:cubicBezTo>
                      <a:pt x="26" y="7"/>
                      <a:pt x="26" y="7"/>
                      <a:pt x="26" y="7"/>
                    </a:cubicBezTo>
                    <a:cubicBezTo>
                      <a:pt x="26" y="7"/>
                      <a:pt x="27" y="7"/>
                      <a:pt x="27" y="6"/>
                    </a:cubicBezTo>
                    <a:cubicBezTo>
                      <a:pt x="28" y="8"/>
                      <a:pt x="28" y="10"/>
                      <a:pt x="29" y="12"/>
                    </a:cubicBezTo>
                    <a:cubicBezTo>
                      <a:pt x="28" y="12"/>
                      <a:pt x="29" y="13"/>
                      <a:pt x="29" y="13"/>
                    </a:cubicBezTo>
                    <a:cubicBezTo>
                      <a:pt x="29" y="15"/>
                      <a:pt x="28" y="16"/>
                      <a:pt x="29" y="17"/>
                    </a:cubicBezTo>
                    <a:cubicBezTo>
                      <a:pt x="29" y="17"/>
                      <a:pt x="27" y="17"/>
                      <a:pt x="27" y="1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4" name="Freeform 165"/>
              <p:cNvSpPr>
                <a:spLocks/>
              </p:cNvSpPr>
              <p:nvPr/>
            </p:nvSpPr>
            <p:spPr bwMode="auto">
              <a:xfrm>
                <a:off x="3504" y="1557"/>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0"/>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5" name="Freeform 166"/>
              <p:cNvSpPr>
                <a:spLocks/>
              </p:cNvSpPr>
              <p:nvPr/>
            </p:nvSpPr>
            <p:spPr bwMode="auto">
              <a:xfrm>
                <a:off x="3501" y="154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6" name="Freeform 167"/>
              <p:cNvSpPr>
                <a:spLocks/>
              </p:cNvSpPr>
              <p:nvPr/>
            </p:nvSpPr>
            <p:spPr bwMode="auto">
              <a:xfrm>
                <a:off x="3499" y="1545"/>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7" name="Freeform 168"/>
              <p:cNvSpPr>
                <a:spLocks/>
              </p:cNvSpPr>
              <p:nvPr/>
            </p:nvSpPr>
            <p:spPr bwMode="auto">
              <a:xfrm>
                <a:off x="3499" y="154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8" name="Freeform 169"/>
              <p:cNvSpPr>
                <a:spLocks/>
              </p:cNvSpPr>
              <p:nvPr/>
            </p:nvSpPr>
            <p:spPr bwMode="auto">
              <a:xfrm>
                <a:off x="3499" y="1543"/>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9" name="Freeform 170"/>
              <p:cNvSpPr>
                <a:spLocks/>
              </p:cNvSpPr>
              <p:nvPr/>
            </p:nvSpPr>
            <p:spPr bwMode="auto">
              <a:xfrm>
                <a:off x="3494" y="1540"/>
                <a:ext cx="3" cy="0"/>
              </a:xfrm>
              <a:custGeom>
                <a:avLst/>
                <a:gdLst>
                  <a:gd name="T0" fmla="*/ 3 w 1"/>
                  <a:gd name="T1" fmla="*/ 3 w 1"/>
                  <a:gd name="T2" fmla="*/ 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0" name="Freeform 171"/>
              <p:cNvSpPr>
                <a:spLocks/>
              </p:cNvSpPr>
              <p:nvPr/>
            </p:nvSpPr>
            <p:spPr bwMode="auto">
              <a:xfrm>
                <a:off x="3494" y="1538"/>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1" name="Rectangle 172"/>
              <p:cNvSpPr>
                <a:spLocks noChangeArrowheads="1"/>
              </p:cNvSpPr>
              <p:nvPr/>
            </p:nvSpPr>
            <p:spPr bwMode="auto">
              <a:xfrm>
                <a:off x="3485" y="1519"/>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52" name="Freeform 173"/>
              <p:cNvSpPr>
                <a:spLocks/>
              </p:cNvSpPr>
              <p:nvPr/>
            </p:nvSpPr>
            <p:spPr bwMode="auto">
              <a:xfrm>
                <a:off x="3497" y="1509"/>
                <a:ext cx="2" cy="0"/>
              </a:xfrm>
              <a:custGeom>
                <a:avLst/>
                <a:gdLst>
                  <a:gd name="T0" fmla="*/ 0 w 1"/>
                  <a:gd name="T1" fmla="*/ 2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3" name="Freeform 174"/>
              <p:cNvSpPr>
                <a:spLocks/>
              </p:cNvSpPr>
              <p:nvPr/>
            </p:nvSpPr>
            <p:spPr bwMode="auto">
              <a:xfrm>
                <a:off x="3504" y="1502"/>
                <a:ext cx="0" cy="3"/>
              </a:xfrm>
              <a:custGeom>
                <a:avLst/>
                <a:gdLst>
                  <a:gd name="T0" fmla="*/ 3 h 3"/>
                  <a:gd name="T1" fmla="*/ 3 h 3"/>
                  <a:gd name="T2" fmla="*/ 0 h 3"/>
                  <a:gd name="T3" fmla="*/ 3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4" name="Freeform 175"/>
              <p:cNvSpPr>
                <a:spLocks/>
              </p:cNvSpPr>
              <p:nvPr/>
            </p:nvSpPr>
            <p:spPr bwMode="auto">
              <a:xfrm>
                <a:off x="3684" y="2024"/>
                <a:ext cx="2" cy="2"/>
              </a:xfrm>
              <a:custGeom>
                <a:avLst/>
                <a:gdLst>
                  <a:gd name="T0" fmla="*/ 2 w 1"/>
                  <a:gd name="T1" fmla="*/ 0 h 1"/>
                  <a:gd name="T2" fmla="*/ 2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0"/>
                      <a:pt x="1" y="0"/>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5" name="Freeform 176"/>
              <p:cNvSpPr>
                <a:spLocks/>
              </p:cNvSpPr>
              <p:nvPr/>
            </p:nvSpPr>
            <p:spPr bwMode="auto">
              <a:xfrm>
                <a:off x="3852" y="203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6" name="Freeform 177"/>
              <p:cNvSpPr>
                <a:spLocks noEditPoints="1"/>
              </p:cNvSpPr>
              <p:nvPr/>
            </p:nvSpPr>
            <p:spPr bwMode="auto">
              <a:xfrm>
                <a:off x="3681" y="1881"/>
                <a:ext cx="330" cy="207"/>
              </a:xfrm>
              <a:custGeom>
                <a:avLst/>
                <a:gdLst>
                  <a:gd name="T0" fmla="*/ 290 w 139"/>
                  <a:gd name="T1" fmla="*/ 181 h 87"/>
                  <a:gd name="T2" fmla="*/ 271 w 139"/>
                  <a:gd name="T3" fmla="*/ 186 h 87"/>
                  <a:gd name="T4" fmla="*/ 214 w 139"/>
                  <a:gd name="T5" fmla="*/ 171 h 87"/>
                  <a:gd name="T6" fmla="*/ 180 w 139"/>
                  <a:gd name="T7" fmla="*/ 131 h 87"/>
                  <a:gd name="T8" fmla="*/ 178 w 139"/>
                  <a:gd name="T9" fmla="*/ 102 h 87"/>
                  <a:gd name="T10" fmla="*/ 85 w 139"/>
                  <a:gd name="T11" fmla="*/ 50 h 87"/>
                  <a:gd name="T12" fmla="*/ 154 w 139"/>
                  <a:gd name="T13" fmla="*/ 105 h 87"/>
                  <a:gd name="T14" fmla="*/ 133 w 139"/>
                  <a:gd name="T15" fmla="*/ 143 h 87"/>
                  <a:gd name="T16" fmla="*/ 119 w 139"/>
                  <a:gd name="T17" fmla="*/ 157 h 87"/>
                  <a:gd name="T18" fmla="*/ 95 w 139"/>
                  <a:gd name="T19" fmla="*/ 174 h 87"/>
                  <a:gd name="T20" fmla="*/ 66 w 139"/>
                  <a:gd name="T21" fmla="*/ 178 h 87"/>
                  <a:gd name="T22" fmla="*/ 47 w 139"/>
                  <a:gd name="T23" fmla="*/ 178 h 87"/>
                  <a:gd name="T24" fmla="*/ 21 w 139"/>
                  <a:gd name="T25" fmla="*/ 169 h 87"/>
                  <a:gd name="T26" fmla="*/ 7 w 139"/>
                  <a:gd name="T27" fmla="*/ 159 h 87"/>
                  <a:gd name="T28" fmla="*/ 5 w 139"/>
                  <a:gd name="T29" fmla="*/ 152 h 87"/>
                  <a:gd name="T30" fmla="*/ 5 w 139"/>
                  <a:gd name="T31" fmla="*/ 150 h 87"/>
                  <a:gd name="T32" fmla="*/ 2 w 139"/>
                  <a:gd name="T33" fmla="*/ 157 h 87"/>
                  <a:gd name="T34" fmla="*/ 2 w 139"/>
                  <a:gd name="T35" fmla="*/ 162 h 87"/>
                  <a:gd name="T36" fmla="*/ 12 w 139"/>
                  <a:gd name="T37" fmla="*/ 174 h 87"/>
                  <a:gd name="T38" fmla="*/ 28 w 139"/>
                  <a:gd name="T39" fmla="*/ 183 h 87"/>
                  <a:gd name="T40" fmla="*/ 36 w 139"/>
                  <a:gd name="T41" fmla="*/ 186 h 87"/>
                  <a:gd name="T42" fmla="*/ 33 w 139"/>
                  <a:gd name="T43" fmla="*/ 188 h 87"/>
                  <a:gd name="T44" fmla="*/ 36 w 139"/>
                  <a:gd name="T45" fmla="*/ 195 h 87"/>
                  <a:gd name="T46" fmla="*/ 43 w 139"/>
                  <a:gd name="T47" fmla="*/ 193 h 87"/>
                  <a:gd name="T48" fmla="*/ 43 w 139"/>
                  <a:gd name="T49" fmla="*/ 195 h 87"/>
                  <a:gd name="T50" fmla="*/ 57 w 139"/>
                  <a:gd name="T51" fmla="*/ 188 h 87"/>
                  <a:gd name="T52" fmla="*/ 59 w 139"/>
                  <a:gd name="T53" fmla="*/ 195 h 87"/>
                  <a:gd name="T54" fmla="*/ 64 w 139"/>
                  <a:gd name="T55" fmla="*/ 200 h 87"/>
                  <a:gd name="T56" fmla="*/ 69 w 139"/>
                  <a:gd name="T57" fmla="*/ 197 h 87"/>
                  <a:gd name="T58" fmla="*/ 71 w 139"/>
                  <a:gd name="T59" fmla="*/ 197 h 87"/>
                  <a:gd name="T60" fmla="*/ 83 w 139"/>
                  <a:gd name="T61" fmla="*/ 195 h 87"/>
                  <a:gd name="T62" fmla="*/ 88 w 139"/>
                  <a:gd name="T63" fmla="*/ 193 h 87"/>
                  <a:gd name="T64" fmla="*/ 95 w 139"/>
                  <a:gd name="T65" fmla="*/ 188 h 87"/>
                  <a:gd name="T66" fmla="*/ 97 w 139"/>
                  <a:gd name="T67" fmla="*/ 190 h 87"/>
                  <a:gd name="T68" fmla="*/ 102 w 139"/>
                  <a:gd name="T69" fmla="*/ 190 h 87"/>
                  <a:gd name="T70" fmla="*/ 123 w 139"/>
                  <a:gd name="T71" fmla="*/ 178 h 87"/>
                  <a:gd name="T72" fmla="*/ 131 w 139"/>
                  <a:gd name="T73" fmla="*/ 174 h 87"/>
                  <a:gd name="T74" fmla="*/ 135 w 139"/>
                  <a:gd name="T75" fmla="*/ 167 h 87"/>
                  <a:gd name="T76" fmla="*/ 152 w 139"/>
                  <a:gd name="T77" fmla="*/ 152 h 87"/>
                  <a:gd name="T78" fmla="*/ 157 w 139"/>
                  <a:gd name="T79" fmla="*/ 143 h 87"/>
                  <a:gd name="T80" fmla="*/ 159 w 139"/>
                  <a:gd name="T81" fmla="*/ 138 h 87"/>
                  <a:gd name="T82" fmla="*/ 161 w 139"/>
                  <a:gd name="T83" fmla="*/ 136 h 87"/>
                  <a:gd name="T84" fmla="*/ 166 w 139"/>
                  <a:gd name="T85" fmla="*/ 128 h 87"/>
                  <a:gd name="T86" fmla="*/ 171 w 139"/>
                  <a:gd name="T87" fmla="*/ 143 h 87"/>
                  <a:gd name="T88" fmla="*/ 178 w 139"/>
                  <a:gd name="T89" fmla="*/ 157 h 87"/>
                  <a:gd name="T90" fmla="*/ 180 w 139"/>
                  <a:gd name="T91" fmla="*/ 162 h 87"/>
                  <a:gd name="T92" fmla="*/ 185 w 139"/>
                  <a:gd name="T93" fmla="*/ 169 h 87"/>
                  <a:gd name="T94" fmla="*/ 192 w 139"/>
                  <a:gd name="T95" fmla="*/ 176 h 87"/>
                  <a:gd name="T96" fmla="*/ 207 w 139"/>
                  <a:gd name="T97" fmla="*/ 188 h 87"/>
                  <a:gd name="T98" fmla="*/ 218 w 139"/>
                  <a:gd name="T99" fmla="*/ 193 h 87"/>
                  <a:gd name="T100" fmla="*/ 226 w 139"/>
                  <a:gd name="T101" fmla="*/ 197 h 87"/>
                  <a:gd name="T102" fmla="*/ 256 w 139"/>
                  <a:gd name="T103" fmla="*/ 205 h 87"/>
                  <a:gd name="T104" fmla="*/ 264 w 139"/>
                  <a:gd name="T105" fmla="*/ 205 h 87"/>
                  <a:gd name="T106" fmla="*/ 275 w 139"/>
                  <a:gd name="T107" fmla="*/ 202 h 87"/>
                  <a:gd name="T108" fmla="*/ 302 w 139"/>
                  <a:gd name="T109" fmla="*/ 188 h 87"/>
                  <a:gd name="T110" fmla="*/ 318 w 139"/>
                  <a:gd name="T111" fmla="*/ 176 h 87"/>
                  <a:gd name="T112" fmla="*/ 166 w 139"/>
                  <a:gd name="T113" fmla="*/ 128 h 87"/>
                  <a:gd name="T114" fmla="*/ 164 w 139"/>
                  <a:gd name="T115" fmla="*/ 126 h 87"/>
                  <a:gd name="T116" fmla="*/ 164 w 139"/>
                  <a:gd name="T117" fmla="*/ 126 h 87"/>
                  <a:gd name="T118" fmla="*/ 161 w 139"/>
                  <a:gd name="T119" fmla="*/ 126 h 87"/>
                  <a:gd name="T120" fmla="*/ 164 w 139"/>
                  <a:gd name="T121" fmla="*/ 128 h 8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9" h="87">
                    <a:moveTo>
                      <a:pt x="137" y="61"/>
                    </a:moveTo>
                    <a:cubicBezTo>
                      <a:pt x="137" y="59"/>
                      <a:pt x="134" y="59"/>
                      <a:pt x="134" y="59"/>
                    </a:cubicBezTo>
                    <a:cubicBezTo>
                      <a:pt x="135" y="63"/>
                      <a:pt x="134" y="67"/>
                      <a:pt x="131" y="69"/>
                    </a:cubicBezTo>
                    <a:cubicBezTo>
                      <a:pt x="130" y="70"/>
                      <a:pt x="130" y="72"/>
                      <a:pt x="128" y="72"/>
                    </a:cubicBezTo>
                    <a:cubicBezTo>
                      <a:pt x="127" y="74"/>
                      <a:pt x="125" y="75"/>
                      <a:pt x="122" y="76"/>
                    </a:cubicBezTo>
                    <a:cubicBezTo>
                      <a:pt x="120" y="76"/>
                      <a:pt x="117" y="77"/>
                      <a:pt x="115" y="78"/>
                    </a:cubicBezTo>
                    <a:cubicBezTo>
                      <a:pt x="115" y="78"/>
                      <a:pt x="115" y="79"/>
                      <a:pt x="115" y="79"/>
                    </a:cubicBezTo>
                    <a:cubicBezTo>
                      <a:pt x="115" y="79"/>
                      <a:pt x="115" y="79"/>
                      <a:pt x="115" y="79"/>
                    </a:cubicBezTo>
                    <a:cubicBezTo>
                      <a:pt x="114" y="79"/>
                      <a:pt x="114" y="79"/>
                      <a:pt x="114" y="79"/>
                    </a:cubicBezTo>
                    <a:cubicBezTo>
                      <a:pt x="114" y="79"/>
                      <a:pt x="114" y="79"/>
                      <a:pt x="114" y="78"/>
                    </a:cubicBezTo>
                    <a:cubicBezTo>
                      <a:pt x="112" y="79"/>
                      <a:pt x="110" y="79"/>
                      <a:pt x="108" y="79"/>
                    </a:cubicBezTo>
                    <a:cubicBezTo>
                      <a:pt x="108" y="80"/>
                      <a:pt x="107" y="79"/>
                      <a:pt x="107" y="80"/>
                    </a:cubicBezTo>
                    <a:cubicBezTo>
                      <a:pt x="107" y="80"/>
                      <a:pt x="107" y="80"/>
                      <a:pt x="107" y="80"/>
                    </a:cubicBezTo>
                    <a:cubicBezTo>
                      <a:pt x="106" y="80"/>
                      <a:pt x="105" y="80"/>
                      <a:pt x="104" y="79"/>
                    </a:cubicBezTo>
                    <a:cubicBezTo>
                      <a:pt x="99" y="77"/>
                      <a:pt x="94" y="76"/>
                      <a:pt x="90" y="72"/>
                    </a:cubicBezTo>
                    <a:cubicBezTo>
                      <a:pt x="86" y="69"/>
                      <a:pt x="82" y="65"/>
                      <a:pt x="79" y="60"/>
                    </a:cubicBezTo>
                    <a:cubicBezTo>
                      <a:pt x="78" y="59"/>
                      <a:pt x="78" y="58"/>
                      <a:pt x="76" y="57"/>
                    </a:cubicBezTo>
                    <a:cubicBezTo>
                      <a:pt x="77" y="57"/>
                      <a:pt x="77" y="57"/>
                      <a:pt x="77" y="57"/>
                    </a:cubicBezTo>
                    <a:cubicBezTo>
                      <a:pt x="76" y="56"/>
                      <a:pt x="76" y="56"/>
                      <a:pt x="77" y="55"/>
                    </a:cubicBezTo>
                    <a:cubicBezTo>
                      <a:pt x="76" y="55"/>
                      <a:pt x="77" y="54"/>
                      <a:pt x="76" y="55"/>
                    </a:cubicBezTo>
                    <a:cubicBezTo>
                      <a:pt x="75" y="54"/>
                      <a:pt x="77" y="54"/>
                      <a:pt x="76" y="53"/>
                    </a:cubicBezTo>
                    <a:cubicBezTo>
                      <a:pt x="77" y="53"/>
                      <a:pt x="76" y="53"/>
                      <a:pt x="76" y="53"/>
                    </a:cubicBezTo>
                    <a:cubicBezTo>
                      <a:pt x="75" y="52"/>
                      <a:pt x="76" y="53"/>
                      <a:pt x="77" y="51"/>
                    </a:cubicBezTo>
                    <a:cubicBezTo>
                      <a:pt x="76" y="49"/>
                      <a:pt x="75" y="46"/>
                      <a:pt x="76" y="43"/>
                    </a:cubicBezTo>
                    <a:cubicBezTo>
                      <a:pt x="76" y="43"/>
                      <a:pt x="75" y="43"/>
                      <a:pt x="75" y="43"/>
                    </a:cubicBezTo>
                    <a:cubicBezTo>
                      <a:pt x="76" y="43"/>
                      <a:pt x="75" y="42"/>
                      <a:pt x="75" y="42"/>
                    </a:cubicBezTo>
                    <a:cubicBezTo>
                      <a:pt x="75" y="42"/>
                      <a:pt x="76" y="42"/>
                      <a:pt x="76" y="42"/>
                    </a:cubicBezTo>
                    <a:cubicBezTo>
                      <a:pt x="76" y="42"/>
                      <a:pt x="76" y="41"/>
                      <a:pt x="76" y="41"/>
                    </a:cubicBezTo>
                    <a:cubicBezTo>
                      <a:pt x="98" y="42"/>
                      <a:pt x="117" y="35"/>
                      <a:pt x="97" y="15"/>
                    </a:cubicBezTo>
                    <a:cubicBezTo>
                      <a:pt x="86" y="2"/>
                      <a:pt x="41" y="0"/>
                      <a:pt x="36" y="21"/>
                    </a:cubicBezTo>
                    <a:cubicBezTo>
                      <a:pt x="34" y="30"/>
                      <a:pt x="49" y="37"/>
                      <a:pt x="66" y="40"/>
                    </a:cubicBezTo>
                    <a:cubicBezTo>
                      <a:pt x="66" y="40"/>
                      <a:pt x="66" y="40"/>
                      <a:pt x="66" y="41"/>
                    </a:cubicBezTo>
                    <a:cubicBezTo>
                      <a:pt x="66" y="40"/>
                      <a:pt x="66" y="41"/>
                      <a:pt x="65" y="41"/>
                    </a:cubicBezTo>
                    <a:cubicBezTo>
                      <a:pt x="67" y="43"/>
                      <a:pt x="64" y="43"/>
                      <a:pt x="65" y="44"/>
                    </a:cubicBezTo>
                    <a:cubicBezTo>
                      <a:pt x="65" y="44"/>
                      <a:pt x="65" y="44"/>
                      <a:pt x="65" y="44"/>
                    </a:cubicBezTo>
                    <a:cubicBezTo>
                      <a:pt x="64" y="47"/>
                      <a:pt x="62" y="50"/>
                      <a:pt x="61" y="53"/>
                    </a:cubicBezTo>
                    <a:cubicBezTo>
                      <a:pt x="61" y="55"/>
                      <a:pt x="58" y="55"/>
                      <a:pt x="58" y="57"/>
                    </a:cubicBezTo>
                    <a:cubicBezTo>
                      <a:pt x="58" y="58"/>
                      <a:pt x="58" y="58"/>
                      <a:pt x="58" y="58"/>
                    </a:cubicBezTo>
                    <a:cubicBezTo>
                      <a:pt x="58" y="58"/>
                      <a:pt x="58" y="58"/>
                      <a:pt x="58" y="58"/>
                    </a:cubicBezTo>
                    <a:cubicBezTo>
                      <a:pt x="58" y="59"/>
                      <a:pt x="56" y="59"/>
                      <a:pt x="56" y="60"/>
                    </a:cubicBezTo>
                    <a:cubicBezTo>
                      <a:pt x="56" y="60"/>
                      <a:pt x="56" y="61"/>
                      <a:pt x="56" y="61"/>
                    </a:cubicBezTo>
                    <a:cubicBezTo>
                      <a:pt x="54" y="61"/>
                      <a:pt x="54" y="63"/>
                      <a:pt x="53" y="64"/>
                    </a:cubicBezTo>
                    <a:cubicBezTo>
                      <a:pt x="54" y="64"/>
                      <a:pt x="53" y="65"/>
                      <a:pt x="53" y="65"/>
                    </a:cubicBezTo>
                    <a:cubicBezTo>
                      <a:pt x="52" y="65"/>
                      <a:pt x="52" y="65"/>
                      <a:pt x="52" y="65"/>
                    </a:cubicBezTo>
                    <a:cubicBezTo>
                      <a:pt x="51" y="66"/>
                      <a:pt x="51" y="66"/>
                      <a:pt x="50" y="66"/>
                    </a:cubicBezTo>
                    <a:cubicBezTo>
                      <a:pt x="49" y="67"/>
                      <a:pt x="50" y="68"/>
                      <a:pt x="49" y="68"/>
                    </a:cubicBezTo>
                    <a:cubicBezTo>
                      <a:pt x="48" y="67"/>
                      <a:pt x="48" y="68"/>
                      <a:pt x="47" y="68"/>
                    </a:cubicBezTo>
                    <a:cubicBezTo>
                      <a:pt x="48" y="69"/>
                      <a:pt x="47" y="70"/>
                      <a:pt x="47" y="70"/>
                    </a:cubicBezTo>
                    <a:cubicBezTo>
                      <a:pt x="46" y="69"/>
                      <a:pt x="46" y="69"/>
                      <a:pt x="46" y="69"/>
                    </a:cubicBezTo>
                    <a:cubicBezTo>
                      <a:pt x="45" y="71"/>
                      <a:pt x="42" y="71"/>
                      <a:pt x="40" y="73"/>
                    </a:cubicBezTo>
                    <a:cubicBezTo>
                      <a:pt x="40" y="72"/>
                      <a:pt x="40" y="72"/>
                      <a:pt x="40" y="72"/>
                    </a:cubicBezTo>
                    <a:cubicBezTo>
                      <a:pt x="37" y="74"/>
                      <a:pt x="35" y="73"/>
                      <a:pt x="33" y="75"/>
                    </a:cubicBezTo>
                    <a:cubicBezTo>
                      <a:pt x="32" y="74"/>
                      <a:pt x="31" y="74"/>
                      <a:pt x="30" y="74"/>
                    </a:cubicBezTo>
                    <a:cubicBezTo>
                      <a:pt x="30" y="75"/>
                      <a:pt x="29" y="75"/>
                      <a:pt x="29" y="76"/>
                    </a:cubicBezTo>
                    <a:cubicBezTo>
                      <a:pt x="28" y="76"/>
                      <a:pt x="28" y="75"/>
                      <a:pt x="28" y="75"/>
                    </a:cubicBezTo>
                    <a:cubicBezTo>
                      <a:pt x="27" y="75"/>
                      <a:pt x="26" y="74"/>
                      <a:pt x="25" y="75"/>
                    </a:cubicBezTo>
                    <a:cubicBezTo>
                      <a:pt x="25" y="74"/>
                      <a:pt x="25" y="74"/>
                      <a:pt x="25" y="74"/>
                    </a:cubicBezTo>
                    <a:cubicBezTo>
                      <a:pt x="24" y="75"/>
                      <a:pt x="23" y="75"/>
                      <a:pt x="22" y="74"/>
                    </a:cubicBezTo>
                    <a:cubicBezTo>
                      <a:pt x="21" y="75"/>
                      <a:pt x="20" y="75"/>
                      <a:pt x="21" y="76"/>
                    </a:cubicBezTo>
                    <a:cubicBezTo>
                      <a:pt x="20" y="76"/>
                      <a:pt x="21" y="75"/>
                      <a:pt x="20" y="75"/>
                    </a:cubicBezTo>
                    <a:cubicBezTo>
                      <a:pt x="21" y="74"/>
                      <a:pt x="21" y="74"/>
                      <a:pt x="21" y="74"/>
                    </a:cubicBezTo>
                    <a:cubicBezTo>
                      <a:pt x="18" y="74"/>
                      <a:pt x="17" y="74"/>
                      <a:pt x="14" y="73"/>
                    </a:cubicBezTo>
                    <a:cubicBezTo>
                      <a:pt x="14" y="72"/>
                      <a:pt x="12" y="73"/>
                      <a:pt x="11" y="71"/>
                    </a:cubicBezTo>
                    <a:cubicBezTo>
                      <a:pt x="11" y="72"/>
                      <a:pt x="10" y="70"/>
                      <a:pt x="9" y="71"/>
                    </a:cubicBezTo>
                    <a:cubicBezTo>
                      <a:pt x="9" y="71"/>
                      <a:pt x="9" y="71"/>
                      <a:pt x="9" y="71"/>
                    </a:cubicBezTo>
                    <a:cubicBezTo>
                      <a:pt x="8" y="70"/>
                      <a:pt x="7" y="69"/>
                      <a:pt x="7" y="68"/>
                    </a:cubicBezTo>
                    <a:cubicBezTo>
                      <a:pt x="6" y="68"/>
                      <a:pt x="6" y="68"/>
                      <a:pt x="5" y="68"/>
                    </a:cubicBezTo>
                    <a:cubicBezTo>
                      <a:pt x="5" y="68"/>
                      <a:pt x="5" y="68"/>
                      <a:pt x="5" y="68"/>
                    </a:cubicBezTo>
                    <a:cubicBezTo>
                      <a:pt x="5" y="67"/>
                      <a:pt x="4" y="68"/>
                      <a:pt x="3" y="68"/>
                    </a:cubicBezTo>
                    <a:cubicBezTo>
                      <a:pt x="3" y="67"/>
                      <a:pt x="3" y="68"/>
                      <a:pt x="3" y="67"/>
                    </a:cubicBezTo>
                    <a:cubicBezTo>
                      <a:pt x="3" y="67"/>
                      <a:pt x="4" y="67"/>
                      <a:pt x="5" y="67"/>
                    </a:cubicBezTo>
                    <a:cubicBezTo>
                      <a:pt x="5" y="66"/>
                      <a:pt x="3" y="66"/>
                      <a:pt x="4" y="65"/>
                    </a:cubicBezTo>
                    <a:cubicBezTo>
                      <a:pt x="3" y="65"/>
                      <a:pt x="3" y="65"/>
                      <a:pt x="2" y="65"/>
                    </a:cubicBezTo>
                    <a:cubicBezTo>
                      <a:pt x="3" y="65"/>
                      <a:pt x="3" y="64"/>
                      <a:pt x="3" y="64"/>
                    </a:cubicBezTo>
                    <a:cubicBezTo>
                      <a:pt x="3" y="64"/>
                      <a:pt x="3" y="64"/>
                      <a:pt x="2" y="64"/>
                    </a:cubicBezTo>
                    <a:cubicBezTo>
                      <a:pt x="2" y="64"/>
                      <a:pt x="2" y="64"/>
                      <a:pt x="2" y="64"/>
                    </a:cubicBezTo>
                    <a:cubicBezTo>
                      <a:pt x="2" y="64"/>
                      <a:pt x="1" y="63"/>
                      <a:pt x="1" y="64"/>
                    </a:cubicBezTo>
                    <a:cubicBezTo>
                      <a:pt x="1" y="64"/>
                      <a:pt x="1" y="64"/>
                      <a:pt x="1" y="64"/>
                    </a:cubicBezTo>
                    <a:cubicBezTo>
                      <a:pt x="1" y="64"/>
                      <a:pt x="0" y="64"/>
                      <a:pt x="1" y="63"/>
                    </a:cubicBezTo>
                    <a:cubicBezTo>
                      <a:pt x="1" y="63"/>
                      <a:pt x="2" y="64"/>
                      <a:pt x="2" y="63"/>
                    </a:cubicBezTo>
                    <a:cubicBezTo>
                      <a:pt x="1" y="63"/>
                      <a:pt x="1" y="62"/>
                      <a:pt x="0" y="62"/>
                    </a:cubicBezTo>
                    <a:cubicBezTo>
                      <a:pt x="1" y="62"/>
                      <a:pt x="0" y="63"/>
                      <a:pt x="0" y="63"/>
                    </a:cubicBezTo>
                    <a:cubicBezTo>
                      <a:pt x="0" y="63"/>
                      <a:pt x="0" y="63"/>
                      <a:pt x="0" y="63"/>
                    </a:cubicBezTo>
                    <a:cubicBezTo>
                      <a:pt x="0" y="63"/>
                      <a:pt x="0" y="63"/>
                      <a:pt x="0" y="63"/>
                    </a:cubicBezTo>
                    <a:cubicBezTo>
                      <a:pt x="0" y="64"/>
                      <a:pt x="0" y="65"/>
                      <a:pt x="1" y="66"/>
                    </a:cubicBezTo>
                    <a:cubicBezTo>
                      <a:pt x="1" y="65"/>
                      <a:pt x="1" y="65"/>
                      <a:pt x="1" y="65"/>
                    </a:cubicBezTo>
                    <a:cubicBezTo>
                      <a:pt x="1" y="66"/>
                      <a:pt x="3" y="66"/>
                      <a:pt x="2" y="67"/>
                    </a:cubicBezTo>
                    <a:cubicBezTo>
                      <a:pt x="2" y="67"/>
                      <a:pt x="2" y="67"/>
                      <a:pt x="1" y="67"/>
                    </a:cubicBezTo>
                    <a:cubicBezTo>
                      <a:pt x="2" y="67"/>
                      <a:pt x="2" y="67"/>
                      <a:pt x="2" y="67"/>
                    </a:cubicBezTo>
                    <a:cubicBezTo>
                      <a:pt x="1" y="68"/>
                      <a:pt x="1" y="68"/>
                      <a:pt x="1" y="68"/>
                    </a:cubicBezTo>
                    <a:cubicBezTo>
                      <a:pt x="2" y="67"/>
                      <a:pt x="2" y="69"/>
                      <a:pt x="3" y="69"/>
                    </a:cubicBezTo>
                    <a:cubicBezTo>
                      <a:pt x="2" y="69"/>
                      <a:pt x="2" y="69"/>
                      <a:pt x="2" y="69"/>
                    </a:cubicBezTo>
                    <a:cubicBezTo>
                      <a:pt x="3" y="70"/>
                      <a:pt x="3" y="69"/>
                      <a:pt x="3" y="69"/>
                    </a:cubicBezTo>
                    <a:cubicBezTo>
                      <a:pt x="3" y="70"/>
                      <a:pt x="2" y="70"/>
                      <a:pt x="2" y="71"/>
                    </a:cubicBezTo>
                    <a:cubicBezTo>
                      <a:pt x="3" y="71"/>
                      <a:pt x="5" y="72"/>
                      <a:pt x="5" y="73"/>
                    </a:cubicBezTo>
                    <a:cubicBezTo>
                      <a:pt x="6" y="73"/>
                      <a:pt x="7" y="74"/>
                      <a:pt x="8" y="74"/>
                    </a:cubicBezTo>
                    <a:cubicBezTo>
                      <a:pt x="9" y="74"/>
                      <a:pt x="7" y="75"/>
                      <a:pt x="8" y="75"/>
                    </a:cubicBezTo>
                    <a:cubicBezTo>
                      <a:pt x="8" y="75"/>
                      <a:pt x="8" y="75"/>
                      <a:pt x="8" y="76"/>
                    </a:cubicBezTo>
                    <a:cubicBezTo>
                      <a:pt x="8" y="75"/>
                      <a:pt x="9" y="76"/>
                      <a:pt x="9" y="75"/>
                    </a:cubicBezTo>
                    <a:cubicBezTo>
                      <a:pt x="10" y="76"/>
                      <a:pt x="11" y="77"/>
                      <a:pt x="12" y="77"/>
                    </a:cubicBezTo>
                    <a:cubicBezTo>
                      <a:pt x="12" y="77"/>
                      <a:pt x="11" y="77"/>
                      <a:pt x="11" y="78"/>
                    </a:cubicBezTo>
                    <a:cubicBezTo>
                      <a:pt x="12" y="77"/>
                      <a:pt x="13" y="77"/>
                      <a:pt x="14" y="78"/>
                    </a:cubicBezTo>
                    <a:cubicBezTo>
                      <a:pt x="14" y="77"/>
                      <a:pt x="14" y="77"/>
                      <a:pt x="14" y="76"/>
                    </a:cubicBezTo>
                    <a:cubicBezTo>
                      <a:pt x="14" y="76"/>
                      <a:pt x="15" y="76"/>
                      <a:pt x="15" y="76"/>
                    </a:cubicBezTo>
                    <a:cubicBezTo>
                      <a:pt x="15" y="77"/>
                      <a:pt x="14" y="78"/>
                      <a:pt x="15" y="78"/>
                    </a:cubicBezTo>
                    <a:cubicBezTo>
                      <a:pt x="15" y="79"/>
                      <a:pt x="14" y="78"/>
                      <a:pt x="14" y="79"/>
                    </a:cubicBezTo>
                    <a:cubicBezTo>
                      <a:pt x="13" y="80"/>
                      <a:pt x="12" y="79"/>
                      <a:pt x="11" y="79"/>
                    </a:cubicBezTo>
                    <a:cubicBezTo>
                      <a:pt x="10" y="79"/>
                      <a:pt x="12" y="79"/>
                      <a:pt x="11" y="80"/>
                    </a:cubicBezTo>
                    <a:cubicBezTo>
                      <a:pt x="12" y="80"/>
                      <a:pt x="13" y="80"/>
                      <a:pt x="14" y="80"/>
                    </a:cubicBezTo>
                    <a:cubicBezTo>
                      <a:pt x="14" y="79"/>
                      <a:pt x="14" y="79"/>
                      <a:pt x="14" y="79"/>
                    </a:cubicBezTo>
                    <a:cubicBezTo>
                      <a:pt x="15" y="78"/>
                      <a:pt x="15" y="80"/>
                      <a:pt x="15" y="80"/>
                    </a:cubicBezTo>
                    <a:cubicBezTo>
                      <a:pt x="15" y="80"/>
                      <a:pt x="15" y="80"/>
                      <a:pt x="15" y="80"/>
                    </a:cubicBezTo>
                    <a:cubicBezTo>
                      <a:pt x="15" y="81"/>
                      <a:pt x="16" y="80"/>
                      <a:pt x="16" y="80"/>
                    </a:cubicBezTo>
                    <a:cubicBezTo>
                      <a:pt x="16" y="82"/>
                      <a:pt x="15" y="80"/>
                      <a:pt x="15" y="81"/>
                    </a:cubicBezTo>
                    <a:cubicBezTo>
                      <a:pt x="15" y="82"/>
                      <a:pt x="15" y="82"/>
                      <a:pt x="15" y="82"/>
                    </a:cubicBezTo>
                    <a:cubicBezTo>
                      <a:pt x="16" y="83"/>
                      <a:pt x="16" y="81"/>
                      <a:pt x="17" y="82"/>
                    </a:cubicBezTo>
                    <a:cubicBezTo>
                      <a:pt x="16" y="82"/>
                      <a:pt x="16" y="82"/>
                      <a:pt x="16" y="82"/>
                    </a:cubicBezTo>
                    <a:cubicBezTo>
                      <a:pt x="17" y="82"/>
                      <a:pt x="17" y="82"/>
                      <a:pt x="17" y="82"/>
                    </a:cubicBezTo>
                    <a:cubicBezTo>
                      <a:pt x="17" y="82"/>
                      <a:pt x="17" y="81"/>
                      <a:pt x="17" y="81"/>
                    </a:cubicBezTo>
                    <a:cubicBezTo>
                      <a:pt x="17" y="80"/>
                      <a:pt x="17" y="81"/>
                      <a:pt x="18" y="81"/>
                    </a:cubicBezTo>
                    <a:cubicBezTo>
                      <a:pt x="19" y="80"/>
                      <a:pt x="18" y="81"/>
                      <a:pt x="18" y="80"/>
                    </a:cubicBezTo>
                    <a:cubicBezTo>
                      <a:pt x="18" y="79"/>
                      <a:pt x="19" y="79"/>
                      <a:pt x="19" y="79"/>
                    </a:cubicBezTo>
                    <a:cubicBezTo>
                      <a:pt x="20" y="80"/>
                      <a:pt x="19" y="80"/>
                      <a:pt x="20" y="81"/>
                    </a:cubicBezTo>
                    <a:cubicBezTo>
                      <a:pt x="19" y="81"/>
                      <a:pt x="19" y="81"/>
                      <a:pt x="19" y="80"/>
                    </a:cubicBezTo>
                    <a:cubicBezTo>
                      <a:pt x="18" y="81"/>
                      <a:pt x="19" y="82"/>
                      <a:pt x="18" y="82"/>
                    </a:cubicBezTo>
                    <a:cubicBezTo>
                      <a:pt x="19" y="83"/>
                      <a:pt x="19" y="82"/>
                      <a:pt x="20" y="82"/>
                    </a:cubicBezTo>
                    <a:cubicBezTo>
                      <a:pt x="19" y="82"/>
                      <a:pt x="20" y="81"/>
                      <a:pt x="20" y="81"/>
                    </a:cubicBezTo>
                    <a:cubicBezTo>
                      <a:pt x="21" y="79"/>
                      <a:pt x="20" y="83"/>
                      <a:pt x="21" y="82"/>
                    </a:cubicBezTo>
                    <a:cubicBezTo>
                      <a:pt x="21" y="81"/>
                      <a:pt x="23" y="81"/>
                      <a:pt x="23" y="79"/>
                    </a:cubicBezTo>
                    <a:cubicBezTo>
                      <a:pt x="23" y="79"/>
                      <a:pt x="23" y="79"/>
                      <a:pt x="24" y="79"/>
                    </a:cubicBezTo>
                    <a:cubicBezTo>
                      <a:pt x="23" y="80"/>
                      <a:pt x="24" y="80"/>
                      <a:pt x="23" y="81"/>
                    </a:cubicBezTo>
                    <a:cubicBezTo>
                      <a:pt x="24" y="81"/>
                      <a:pt x="24" y="81"/>
                      <a:pt x="24" y="81"/>
                    </a:cubicBezTo>
                    <a:cubicBezTo>
                      <a:pt x="23" y="82"/>
                      <a:pt x="23" y="82"/>
                      <a:pt x="23" y="82"/>
                    </a:cubicBezTo>
                    <a:cubicBezTo>
                      <a:pt x="23" y="82"/>
                      <a:pt x="24" y="83"/>
                      <a:pt x="24" y="83"/>
                    </a:cubicBezTo>
                    <a:cubicBezTo>
                      <a:pt x="25" y="83"/>
                      <a:pt x="24" y="83"/>
                      <a:pt x="25" y="82"/>
                    </a:cubicBezTo>
                    <a:cubicBezTo>
                      <a:pt x="25" y="83"/>
                      <a:pt x="25" y="83"/>
                      <a:pt x="25" y="83"/>
                    </a:cubicBezTo>
                    <a:cubicBezTo>
                      <a:pt x="25" y="83"/>
                      <a:pt x="26" y="82"/>
                      <a:pt x="26" y="82"/>
                    </a:cubicBezTo>
                    <a:cubicBezTo>
                      <a:pt x="27" y="82"/>
                      <a:pt x="27" y="83"/>
                      <a:pt x="27" y="83"/>
                    </a:cubicBezTo>
                    <a:cubicBezTo>
                      <a:pt x="26" y="84"/>
                      <a:pt x="26" y="84"/>
                      <a:pt x="26" y="84"/>
                    </a:cubicBezTo>
                    <a:cubicBezTo>
                      <a:pt x="27" y="83"/>
                      <a:pt x="26" y="84"/>
                      <a:pt x="27" y="84"/>
                    </a:cubicBezTo>
                    <a:cubicBezTo>
                      <a:pt x="27" y="83"/>
                      <a:pt x="27" y="83"/>
                      <a:pt x="28" y="82"/>
                    </a:cubicBezTo>
                    <a:cubicBezTo>
                      <a:pt x="28" y="82"/>
                      <a:pt x="28" y="82"/>
                      <a:pt x="29" y="82"/>
                    </a:cubicBezTo>
                    <a:cubicBezTo>
                      <a:pt x="28" y="83"/>
                      <a:pt x="28" y="83"/>
                      <a:pt x="28" y="83"/>
                    </a:cubicBezTo>
                    <a:cubicBezTo>
                      <a:pt x="29" y="83"/>
                      <a:pt x="28" y="84"/>
                      <a:pt x="29" y="84"/>
                    </a:cubicBezTo>
                    <a:cubicBezTo>
                      <a:pt x="29" y="83"/>
                      <a:pt x="29" y="83"/>
                      <a:pt x="29" y="83"/>
                    </a:cubicBezTo>
                    <a:cubicBezTo>
                      <a:pt x="29" y="83"/>
                      <a:pt x="29" y="83"/>
                      <a:pt x="29" y="84"/>
                    </a:cubicBezTo>
                    <a:cubicBezTo>
                      <a:pt x="29" y="83"/>
                      <a:pt x="30" y="83"/>
                      <a:pt x="30" y="83"/>
                    </a:cubicBezTo>
                    <a:cubicBezTo>
                      <a:pt x="30" y="84"/>
                      <a:pt x="30" y="84"/>
                      <a:pt x="30" y="84"/>
                    </a:cubicBezTo>
                    <a:cubicBezTo>
                      <a:pt x="31" y="83"/>
                      <a:pt x="31" y="82"/>
                      <a:pt x="31" y="83"/>
                    </a:cubicBezTo>
                    <a:cubicBezTo>
                      <a:pt x="31" y="82"/>
                      <a:pt x="31" y="83"/>
                      <a:pt x="30" y="83"/>
                    </a:cubicBezTo>
                    <a:cubicBezTo>
                      <a:pt x="30" y="82"/>
                      <a:pt x="31" y="82"/>
                      <a:pt x="31" y="82"/>
                    </a:cubicBezTo>
                    <a:cubicBezTo>
                      <a:pt x="31" y="83"/>
                      <a:pt x="32" y="82"/>
                      <a:pt x="32" y="82"/>
                    </a:cubicBezTo>
                    <a:cubicBezTo>
                      <a:pt x="33" y="82"/>
                      <a:pt x="33" y="82"/>
                      <a:pt x="33" y="83"/>
                    </a:cubicBezTo>
                    <a:cubicBezTo>
                      <a:pt x="33" y="82"/>
                      <a:pt x="33" y="82"/>
                      <a:pt x="33" y="82"/>
                    </a:cubicBezTo>
                    <a:cubicBezTo>
                      <a:pt x="34" y="83"/>
                      <a:pt x="34" y="81"/>
                      <a:pt x="35" y="82"/>
                    </a:cubicBezTo>
                    <a:cubicBezTo>
                      <a:pt x="34" y="82"/>
                      <a:pt x="35" y="83"/>
                      <a:pt x="35" y="83"/>
                    </a:cubicBezTo>
                    <a:cubicBezTo>
                      <a:pt x="34" y="82"/>
                      <a:pt x="36" y="82"/>
                      <a:pt x="35" y="81"/>
                    </a:cubicBezTo>
                    <a:cubicBezTo>
                      <a:pt x="36" y="81"/>
                      <a:pt x="35" y="82"/>
                      <a:pt x="36" y="83"/>
                    </a:cubicBezTo>
                    <a:cubicBezTo>
                      <a:pt x="36" y="82"/>
                      <a:pt x="37" y="83"/>
                      <a:pt x="37" y="82"/>
                    </a:cubicBezTo>
                    <a:cubicBezTo>
                      <a:pt x="36" y="82"/>
                      <a:pt x="37" y="82"/>
                      <a:pt x="37" y="81"/>
                    </a:cubicBezTo>
                    <a:cubicBezTo>
                      <a:pt x="38" y="81"/>
                      <a:pt x="37" y="82"/>
                      <a:pt x="38" y="82"/>
                    </a:cubicBezTo>
                    <a:cubicBezTo>
                      <a:pt x="38" y="82"/>
                      <a:pt x="38" y="81"/>
                      <a:pt x="38" y="80"/>
                    </a:cubicBezTo>
                    <a:cubicBezTo>
                      <a:pt x="38" y="81"/>
                      <a:pt x="38" y="79"/>
                      <a:pt x="39" y="80"/>
                    </a:cubicBezTo>
                    <a:cubicBezTo>
                      <a:pt x="39" y="81"/>
                      <a:pt x="38" y="81"/>
                      <a:pt x="39" y="81"/>
                    </a:cubicBezTo>
                    <a:cubicBezTo>
                      <a:pt x="40" y="81"/>
                      <a:pt x="39" y="79"/>
                      <a:pt x="40" y="79"/>
                    </a:cubicBezTo>
                    <a:cubicBezTo>
                      <a:pt x="39" y="78"/>
                      <a:pt x="39" y="77"/>
                      <a:pt x="40" y="77"/>
                    </a:cubicBezTo>
                    <a:cubicBezTo>
                      <a:pt x="41" y="77"/>
                      <a:pt x="39" y="77"/>
                      <a:pt x="40" y="78"/>
                    </a:cubicBezTo>
                    <a:cubicBezTo>
                      <a:pt x="40" y="78"/>
                      <a:pt x="40" y="78"/>
                      <a:pt x="40" y="78"/>
                    </a:cubicBezTo>
                    <a:cubicBezTo>
                      <a:pt x="41" y="79"/>
                      <a:pt x="39" y="80"/>
                      <a:pt x="40" y="81"/>
                    </a:cubicBezTo>
                    <a:cubicBezTo>
                      <a:pt x="41" y="80"/>
                      <a:pt x="41" y="80"/>
                      <a:pt x="41" y="80"/>
                    </a:cubicBezTo>
                    <a:cubicBezTo>
                      <a:pt x="41" y="81"/>
                      <a:pt x="41" y="81"/>
                      <a:pt x="41" y="81"/>
                    </a:cubicBezTo>
                    <a:cubicBezTo>
                      <a:pt x="41" y="81"/>
                      <a:pt x="42" y="81"/>
                      <a:pt x="42" y="81"/>
                    </a:cubicBezTo>
                    <a:cubicBezTo>
                      <a:pt x="42" y="80"/>
                      <a:pt x="42" y="81"/>
                      <a:pt x="42" y="80"/>
                    </a:cubicBezTo>
                    <a:cubicBezTo>
                      <a:pt x="42" y="80"/>
                      <a:pt x="42" y="79"/>
                      <a:pt x="43" y="79"/>
                    </a:cubicBezTo>
                    <a:cubicBezTo>
                      <a:pt x="43" y="80"/>
                      <a:pt x="43" y="80"/>
                      <a:pt x="43" y="80"/>
                    </a:cubicBezTo>
                    <a:cubicBezTo>
                      <a:pt x="44" y="81"/>
                      <a:pt x="43" y="80"/>
                      <a:pt x="44" y="80"/>
                    </a:cubicBezTo>
                    <a:cubicBezTo>
                      <a:pt x="44" y="80"/>
                      <a:pt x="44" y="80"/>
                      <a:pt x="44" y="80"/>
                    </a:cubicBezTo>
                    <a:cubicBezTo>
                      <a:pt x="46" y="80"/>
                      <a:pt x="49" y="78"/>
                      <a:pt x="49" y="76"/>
                    </a:cubicBezTo>
                    <a:cubicBezTo>
                      <a:pt x="50" y="76"/>
                      <a:pt x="51" y="76"/>
                      <a:pt x="52" y="76"/>
                    </a:cubicBezTo>
                    <a:cubicBezTo>
                      <a:pt x="51" y="76"/>
                      <a:pt x="51" y="75"/>
                      <a:pt x="52" y="75"/>
                    </a:cubicBezTo>
                    <a:cubicBezTo>
                      <a:pt x="52" y="76"/>
                      <a:pt x="52" y="76"/>
                      <a:pt x="52" y="76"/>
                    </a:cubicBezTo>
                    <a:cubicBezTo>
                      <a:pt x="53" y="76"/>
                      <a:pt x="54" y="75"/>
                      <a:pt x="54" y="74"/>
                    </a:cubicBezTo>
                    <a:cubicBezTo>
                      <a:pt x="54" y="74"/>
                      <a:pt x="54" y="74"/>
                      <a:pt x="54" y="74"/>
                    </a:cubicBezTo>
                    <a:cubicBezTo>
                      <a:pt x="55" y="74"/>
                      <a:pt x="54" y="73"/>
                      <a:pt x="54" y="73"/>
                    </a:cubicBezTo>
                    <a:cubicBezTo>
                      <a:pt x="55" y="73"/>
                      <a:pt x="55" y="73"/>
                      <a:pt x="55" y="73"/>
                    </a:cubicBezTo>
                    <a:cubicBezTo>
                      <a:pt x="55" y="73"/>
                      <a:pt x="55" y="73"/>
                      <a:pt x="55" y="73"/>
                    </a:cubicBezTo>
                    <a:cubicBezTo>
                      <a:pt x="55" y="72"/>
                      <a:pt x="56" y="72"/>
                      <a:pt x="56" y="73"/>
                    </a:cubicBezTo>
                    <a:cubicBezTo>
                      <a:pt x="56" y="73"/>
                      <a:pt x="56" y="72"/>
                      <a:pt x="56" y="72"/>
                    </a:cubicBezTo>
                    <a:cubicBezTo>
                      <a:pt x="57" y="72"/>
                      <a:pt x="58" y="71"/>
                      <a:pt x="58" y="70"/>
                    </a:cubicBezTo>
                    <a:cubicBezTo>
                      <a:pt x="58" y="71"/>
                      <a:pt x="58" y="70"/>
                      <a:pt x="57" y="70"/>
                    </a:cubicBezTo>
                    <a:cubicBezTo>
                      <a:pt x="57" y="69"/>
                      <a:pt x="58" y="70"/>
                      <a:pt x="58" y="69"/>
                    </a:cubicBezTo>
                    <a:cubicBezTo>
                      <a:pt x="58" y="69"/>
                      <a:pt x="58" y="69"/>
                      <a:pt x="58" y="70"/>
                    </a:cubicBezTo>
                    <a:cubicBezTo>
                      <a:pt x="60" y="70"/>
                      <a:pt x="61" y="68"/>
                      <a:pt x="62" y="67"/>
                    </a:cubicBezTo>
                    <a:cubicBezTo>
                      <a:pt x="62" y="67"/>
                      <a:pt x="62" y="66"/>
                      <a:pt x="62" y="66"/>
                    </a:cubicBezTo>
                    <a:cubicBezTo>
                      <a:pt x="63" y="66"/>
                      <a:pt x="63" y="64"/>
                      <a:pt x="64" y="64"/>
                    </a:cubicBezTo>
                    <a:cubicBezTo>
                      <a:pt x="64" y="64"/>
                      <a:pt x="63" y="63"/>
                      <a:pt x="63" y="62"/>
                    </a:cubicBezTo>
                    <a:cubicBezTo>
                      <a:pt x="63" y="61"/>
                      <a:pt x="64" y="63"/>
                      <a:pt x="65" y="62"/>
                    </a:cubicBezTo>
                    <a:cubicBezTo>
                      <a:pt x="65" y="62"/>
                      <a:pt x="65" y="61"/>
                      <a:pt x="65" y="61"/>
                    </a:cubicBezTo>
                    <a:cubicBezTo>
                      <a:pt x="66" y="61"/>
                      <a:pt x="66" y="61"/>
                      <a:pt x="66" y="61"/>
                    </a:cubicBezTo>
                    <a:cubicBezTo>
                      <a:pt x="65" y="61"/>
                      <a:pt x="66" y="60"/>
                      <a:pt x="66" y="60"/>
                    </a:cubicBezTo>
                    <a:cubicBezTo>
                      <a:pt x="66" y="60"/>
                      <a:pt x="66" y="60"/>
                      <a:pt x="66" y="60"/>
                    </a:cubicBezTo>
                    <a:cubicBezTo>
                      <a:pt x="66" y="60"/>
                      <a:pt x="67" y="60"/>
                      <a:pt x="67" y="59"/>
                    </a:cubicBezTo>
                    <a:cubicBezTo>
                      <a:pt x="67" y="59"/>
                      <a:pt x="68" y="58"/>
                      <a:pt x="67" y="58"/>
                    </a:cubicBezTo>
                    <a:cubicBezTo>
                      <a:pt x="67" y="58"/>
                      <a:pt x="67" y="58"/>
                      <a:pt x="67" y="58"/>
                    </a:cubicBezTo>
                    <a:cubicBezTo>
                      <a:pt x="67" y="58"/>
                      <a:pt x="67" y="58"/>
                      <a:pt x="67" y="58"/>
                    </a:cubicBezTo>
                    <a:cubicBezTo>
                      <a:pt x="67" y="57"/>
                      <a:pt x="67" y="57"/>
                      <a:pt x="67" y="57"/>
                    </a:cubicBezTo>
                    <a:cubicBezTo>
                      <a:pt x="68" y="57"/>
                      <a:pt x="68" y="58"/>
                      <a:pt x="68" y="58"/>
                    </a:cubicBezTo>
                    <a:cubicBezTo>
                      <a:pt x="69" y="57"/>
                      <a:pt x="67" y="57"/>
                      <a:pt x="67" y="57"/>
                    </a:cubicBezTo>
                    <a:cubicBezTo>
                      <a:pt x="67" y="56"/>
                      <a:pt x="68" y="56"/>
                      <a:pt x="68" y="56"/>
                    </a:cubicBezTo>
                    <a:cubicBezTo>
                      <a:pt x="68" y="57"/>
                      <a:pt x="68" y="57"/>
                      <a:pt x="68" y="57"/>
                    </a:cubicBezTo>
                    <a:cubicBezTo>
                      <a:pt x="68" y="57"/>
                      <a:pt x="68" y="57"/>
                      <a:pt x="69" y="57"/>
                    </a:cubicBezTo>
                    <a:cubicBezTo>
                      <a:pt x="69" y="57"/>
                      <a:pt x="68" y="56"/>
                      <a:pt x="68" y="56"/>
                    </a:cubicBezTo>
                    <a:cubicBezTo>
                      <a:pt x="68" y="56"/>
                      <a:pt x="69" y="55"/>
                      <a:pt x="69" y="55"/>
                    </a:cubicBezTo>
                    <a:cubicBezTo>
                      <a:pt x="69" y="55"/>
                      <a:pt x="69" y="55"/>
                      <a:pt x="69" y="54"/>
                    </a:cubicBezTo>
                    <a:cubicBezTo>
                      <a:pt x="69" y="54"/>
                      <a:pt x="70" y="54"/>
                      <a:pt x="70" y="54"/>
                    </a:cubicBezTo>
                    <a:cubicBezTo>
                      <a:pt x="69" y="56"/>
                      <a:pt x="70" y="58"/>
                      <a:pt x="71" y="58"/>
                    </a:cubicBezTo>
                    <a:cubicBezTo>
                      <a:pt x="71" y="58"/>
                      <a:pt x="70" y="58"/>
                      <a:pt x="71" y="58"/>
                    </a:cubicBezTo>
                    <a:cubicBezTo>
                      <a:pt x="71" y="59"/>
                      <a:pt x="72" y="59"/>
                      <a:pt x="71" y="59"/>
                    </a:cubicBezTo>
                    <a:cubicBezTo>
                      <a:pt x="72" y="59"/>
                      <a:pt x="71" y="59"/>
                      <a:pt x="71" y="60"/>
                    </a:cubicBezTo>
                    <a:cubicBezTo>
                      <a:pt x="71" y="60"/>
                      <a:pt x="72" y="60"/>
                      <a:pt x="72" y="60"/>
                    </a:cubicBezTo>
                    <a:cubicBezTo>
                      <a:pt x="71" y="61"/>
                      <a:pt x="73" y="62"/>
                      <a:pt x="73" y="63"/>
                    </a:cubicBezTo>
                    <a:cubicBezTo>
                      <a:pt x="73" y="63"/>
                      <a:pt x="72" y="63"/>
                      <a:pt x="72" y="63"/>
                    </a:cubicBezTo>
                    <a:cubicBezTo>
                      <a:pt x="73" y="64"/>
                      <a:pt x="73" y="65"/>
                      <a:pt x="74" y="65"/>
                    </a:cubicBezTo>
                    <a:cubicBezTo>
                      <a:pt x="74" y="65"/>
                      <a:pt x="74" y="65"/>
                      <a:pt x="74" y="65"/>
                    </a:cubicBezTo>
                    <a:cubicBezTo>
                      <a:pt x="74" y="66"/>
                      <a:pt x="74" y="66"/>
                      <a:pt x="75" y="66"/>
                    </a:cubicBezTo>
                    <a:cubicBezTo>
                      <a:pt x="75" y="66"/>
                      <a:pt x="75" y="66"/>
                      <a:pt x="75" y="66"/>
                    </a:cubicBezTo>
                    <a:cubicBezTo>
                      <a:pt x="75" y="66"/>
                      <a:pt x="76" y="66"/>
                      <a:pt x="76" y="66"/>
                    </a:cubicBezTo>
                    <a:cubicBezTo>
                      <a:pt x="76" y="66"/>
                      <a:pt x="76" y="66"/>
                      <a:pt x="76" y="66"/>
                    </a:cubicBezTo>
                    <a:cubicBezTo>
                      <a:pt x="76" y="67"/>
                      <a:pt x="76" y="67"/>
                      <a:pt x="77" y="67"/>
                    </a:cubicBezTo>
                    <a:cubicBezTo>
                      <a:pt x="77" y="68"/>
                      <a:pt x="76" y="67"/>
                      <a:pt x="76" y="68"/>
                    </a:cubicBezTo>
                    <a:cubicBezTo>
                      <a:pt x="75" y="68"/>
                      <a:pt x="76" y="69"/>
                      <a:pt x="76" y="69"/>
                    </a:cubicBezTo>
                    <a:cubicBezTo>
                      <a:pt x="77" y="69"/>
                      <a:pt x="77" y="69"/>
                      <a:pt x="77" y="69"/>
                    </a:cubicBezTo>
                    <a:cubicBezTo>
                      <a:pt x="78" y="70"/>
                      <a:pt x="77" y="70"/>
                      <a:pt x="77" y="70"/>
                    </a:cubicBezTo>
                    <a:cubicBezTo>
                      <a:pt x="78" y="70"/>
                      <a:pt x="79" y="70"/>
                      <a:pt x="80" y="70"/>
                    </a:cubicBezTo>
                    <a:cubicBezTo>
                      <a:pt x="79" y="70"/>
                      <a:pt x="79" y="71"/>
                      <a:pt x="78" y="71"/>
                    </a:cubicBezTo>
                    <a:cubicBezTo>
                      <a:pt x="79" y="72"/>
                      <a:pt x="80" y="71"/>
                      <a:pt x="81" y="71"/>
                    </a:cubicBezTo>
                    <a:cubicBezTo>
                      <a:pt x="81" y="72"/>
                      <a:pt x="82" y="72"/>
                      <a:pt x="83" y="72"/>
                    </a:cubicBezTo>
                    <a:cubicBezTo>
                      <a:pt x="82" y="73"/>
                      <a:pt x="82" y="72"/>
                      <a:pt x="82" y="72"/>
                    </a:cubicBezTo>
                    <a:cubicBezTo>
                      <a:pt x="82" y="73"/>
                      <a:pt x="82" y="73"/>
                      <a:pt x="82" y="73"/>
                    </a:cubicBezTo>
                    <a:cubicBezTo>
                      <a:pt x="81" y="73"/>
                      <a:pt x="81" y="74"/>
                      <a:pt x="81" y="74"/>
                    </a:cubicBezTo>
                    <a:cubicBezTo>
                      <a:pt x="81" y="74"/>
                      <a:pt x="82" y="75"/>
                      <a:pt x="82" y="76"/>
                    </a:cubicBezTo>
                    <a:cubicBezTo>
                      <a:pt x="83" y="75"/>
                      <a:pt x="84" y="76"/>
                      <a:pt x="84" y="76"/>
                    </a:cubicBezTo>
                    <a:cubicBezTo>
                      <a:pt x="85" y="76"/>
                      <a:pt x="84" y="77"/>
                      <a:pt x="84" y="77"/>
                    </a:cubicBezTo>
                    <a:cubicBezTo>
                      <a:pt x="85" y="77"/>
                      <a:pt x="86" y="78"/>
                      <a:pt x="87" y="79"/>
                    </a:cubicBezTo>
                    <a:cubicBezTo>
                      <a:pt x="87" y="79"/>
                      <a:pt x="87" y="79"/>
                      <a:pt x="87" y="79"/>
                    </a:cubicBezTo>
                    <a:cubicBezTo>
                      <a:pt x="87" y="79"/>
                      <a:pt x="88" y="80"/>
                      <a:pt x="90" y="80"/>
                    </a:cubicBezTo>
                    <a:cubicBezTo>
                      <a:pt x="90" y="80"/>
                      <a:pt x="89" y="80"/>
                      <a:pt x="89" y="80"/>
                    </a:cubicBezTo>
                    <a:cubicBezTo>
                      <a:pt x="90" y="81"/>
                      <a:pt x="90" y="79"/>
                      <a:pt x="91" y="80"/>
                    </a:cubicBezTo>
                    <a:cubicBezTo>
                      <a:pt x="90" y="80"/>
                      <a:pt x="90" y="80"/>
                      <a:pt x="90" y="80"/>
                    </a:cubicBezTo>
                    <a:cubicBezTo>
                      <a:pt x="91" y="80"/>
                      <a:pt x="91" y="81"/>
                      <a:pt x="92" y="81"/>
                    </a:cubicBezTo>
                    <a:cubicBezTo>
                      <a:pt x="92" y="81"/>
                      <a:pt x="92" y="81"/>
                      <a:pt x="92" y="81"/>
                    </a:cubicBezTo>
                    <a:cubicBezTo>
                      <a:pt x="92" y="81"/>
                      <a:pt x="93" y="82"/>
                      <a:pt x="94" y="81"/>
                    </a:cubicBezTo>
                    <a:cubicBezTo>
                      <a:pt x="94" y="82"/>
                      <a:pt x="94" y="82"/>
                      <a:pt x="93" y="82"/>
                    </a:cubicBezTo>
                    <a:cubicBezTo>
                      <a:pt x="94" y="83"/>
                      <a:pt x="94" y="82"/>
                      <a:pt x="95" y="82"/>
                    </a:cubicBezTo>
                    <a:cubicBezTo>
                      <a:pt x="95" y="82"/>
                      <a:pt x="95" y="83"/>
                      <a:pt x="95" y="83"/>
                    </a:cubicBezTo>
                    <a:cubicBezTo>
                      <a:pt x="95" y="82"/>
                      <a:pt x="96" y="83"/>
                      <a:pt x="97" y="83"/>
                    </a:cubicBezTo>
                    <a:cubicBezTo>
                      <a:pt x="96" y="83"/>
                      <a:pt x="97" y="83"/>
                      <a:pt x="97" y="84"/>
                    </a:cubicBezTo>
                    <a:cubicBezTo>
                      <a:pt x="100" y="85"/>
                      <a:pt x="104" y="85"/>
                      <a:pt x="107" y="85"/>
                    </a:cubicBezTo>
                    <a:cubicBezTo>
                      <a:pt x="107" y="86"/>
                      <a:pt x="106" y="85"/>
                      <a:pt x="106" y="86"/>
                    </a:cubicBezTo>
                    <a:cubicBezTo>
                      <a:pt x="106" y="85"/>
                      <a:pt x="107" y="86"/>
                      <a:pt x="108" y="86"/>
                    </a:cubicBezTo>
                    <a:cubicBezTo>
                      <a:pt x="108" y="86"/>
                      <a:pt x="108" y="86"/>
                      <a:pt x="108" y="86"/>
                    </a:cubicBezTo>
                    <a:cubicBezTo>
                      <a:pt x="109" y="85"/>
                      <a:pt x="109" y="86"/>
                      <a:pt x="109" y="86"/>
                    </a:cubicBezTo>
                    <a:cubicBezTo>
                      <a:pt x="109" y="86"/>
                      <a:pt x="109" y="86"/>
                      <a:pt x="109" y="86"/>
                    </a:cubicBezTo>
                    <a:cubicBezTo>
                      <a:pt x="110" y="85"/>
                      <a:pt x="110" y="87"/>
                      <a:pt x="111" y="85"/>
                    </a:cubicBezTo>
                    <a:cubicBezTo>
                      <a:pt x="111" y="86"/>
                      <a:pt x="111" y="86"/>
                      <a:pt x="111" y="86"/>
                    </a:cubicBezTo>
                    <a:cubicBezTo>
                      <a:pt x="111" y="85"/>
                      <a:pt x="112" y="86"/>
                      <a:pt x="112" y="85"/>
                    </a:cubicBezTo>
                    <a:cubicBezTo>
                      <a:pt x="112" y="86"/>
                      <a:pt x="112" y="86"/>
                      <a:pt x="112" y="86"/>
                    </a:cubicBezTo>
                    <a:cubicBezTo>
                      <a:pt x="113" y="86"/>
                      <a:pt x="114" y="84"/>
                      <a:pt x="114" y="85"/>
                    </a:cubicBezTo>
                    <a:cubicBezTo>
                      <a:pt x="115" y="85"/>
                      <a:pt x="116" y="85"/>
                      <a:pt x="116" y="84"/>
                    </a:cubicBezTo>
                    <a:cubicBezTo>
                      <a:pt x="116" y="84"/>
                      <a:pt x="116" y="84"/>
                      <a:pt x="116" y="85"/>
                    </a:cubicBezTo>
                    <a:cubicBezTo>
                      <a:pt x="118" y="84"/>
                      <a:pt x="121" y="83"/>
                      <a:pt x="123" y="81"/>
                    </a:cubicBezTo>
                    <a:cubicBezTo>
                      <a:pt x="123" y="81"/>
                      <a:pt x="123" y="82"/>
                      <a:pt x="123" y="82"/>
                    </a:cubicBezTo>
                    <a:cubicBezTo>
                      <a:pt x="124" y="80"/>
                      <a:pt x="126" y="82"/>
                      <a:pt x="126" y="79"/>
                    </a:cubicBezTo>
                    <a:cubicBezTo>
                      <a:pt x="126" y="79"/>
                      <a:pt x="126" y="79"/>
                      <a:pt x="126" y="79"/>
                    </a:cubicBezTo>
                    <a:cubicBezTo>
                      <a:pt x="126" y="79"/>
                      <a:pt x="127" y="79"/>
                      <a:pt x="127" y="79"/>
                    </a:cubicBezTo>
                    <a:cubicBezTo>
                      <a:pt x="127" y="79"/>
                      <a:pt x="128" y="78"/>
                      <a:pt x="128" y="78"/>
                    </a:cubicBezTo>
                    <a:cubicBezTo>
                      <a:pt x="128" y="78"/>
                      <a:pt x="128" y="78"/>
                      <a:pt x="128" y="78"/>
                    </a:cubicBezTo>
                    <a:cubicBezTo>
                      <a:pt x="129" y="78"/>
                      <a:pt x="129" y="77"/>
                      <a:pt x="129" y="77"/>
                    </a:cubicBezTo>
                    <a:cubicBezTo>
                      <a:pt x="129" y="77"/>
                      <a:pt x="129" y="77"/>
                      <a:pt x="129" y="77"/>
                    </a:cubicBezTo>
                    <a:cubicBezTo>
                      <a:pt x="131" y="77"/>
                      <a:pt x="133" y="76"/>
                      <a:pt x="134" y="74"/>
                    </a:cubicBezTo>
                    <a:cubicBezTo>
                      <a:pt x="135" y="73"/>
                      <a:pt x="136" y="71"/>
                      <a:pt x="136" y="70"/>
                    </a:cubicBezTo>
                    <a:cubicBezTo>
                      <a:pt x="136" y="69"/>
                      <a:pt x="137" y="70"/>
                      <a:pt x="137" y="70"/>
                    </a:cubicBezTo>
                    <a:cubicBezTo>
                      <a:pt x="137" y="68"/>
                      <a:pt x="138" y="67"/>
                      <a:pt x="138" y="65"/>
                    </a:cubicBezTo>
                    <a:cubicBezTo>
                      <a:pt x="138" y="64"/>
                      <a:pt x="139" y="63"/>
                      <a:pt x="137" y="61"/>
                    </a:cubicBezTo>
                    <a:close/>
                    <a:moveTo>
                      <a:pt x="70" y="54"/>
                    </a:moveTo>
                    <a:cubicBezTo>
                      <a:pt x="70" y="54"/>
                      <a:pt x="70" y="54"/>
                      <a:pt x="70" y="54"/>
                    </a:cubicBezTo>
                    <a:cubicBezTo>
                      <a:pt x="70" y="54"/>
                      <a:pt x="70" y="54"/>
                      <a:pt x="70" y="54"/>
                    </a:cubicBezTo>
                    <a:close/>
                    <a:moveTo>
                      <a:pt x="69" y="53"/>
                    </a:moveTo>
                    <a:cubicBezTo>
                      <a:pt x="69" y="53"/>
                      <a:pt x="69" y="53"/>
                      <a:pt x="69" y="53"/>
                    </a:cubicBezTo>
                    <a:cubicBezTo>
                      <a:pt x="69" y="53"/>
                      <a:pt x="69" y="53"/>
                      <a:pt x="69" y="53"/>
                    </a:cubicBezTo>
                    <a:cubicBezTo>
                      <a:pt x="69" y="53"/>
                      <a:pt x="69" y="53"/>
                      <a:pt x="69" y="52"/>
                    </a:cubicBezTo>
                    <a:cubicBezTo>
                      <a:pt x="69" y="52"/>
                      <a:pt x="69" y="52"/>
                      <a:pt x="69" y="52"/>
                    </a:cubicBezTo>
                    <a:cubicBezTo>
                      <a:pt x="69" y="52"/>
                      <a:pt x="69" y="52"/>
                      <a:pt x="69" y="52"/>
                    </a:cubicBezTo>
                    <a:cubicBezTo>
                      <a:pt x="69" y="52"/>
                      <a:pt x="69" y="52"/>
                      <a:pt x="69" y="52"/>
                    </a:cubicBezTo>
                    <a:cubicBezTo>
                      <a:pt x="69" y="53"/>
                      <a:pt x="69" y="53"/>
                      <a:pt x="69" y="53"/>
                    </a:cubicBezTo>
                    <a:cubicBezTo>
                      <a:pt x="69" y="53"/>
                      <a:pt x="69" y="53"/>
                      <a:pt x="69" y="53"/>
                    </a:cubicBezTo>
                    <a:cubicBezTo>
                      <a:pt x="69" y="53"/>
                      <a:pt x="69" y="53"/>
                      <a:pt x="69" y="52"/>
                    </a:cubicBezTo>
                    <a:cubicBezTo>
                      <a:pt x="69" y="53"/>
                      <a:pt x="69" y="53"/>
                      <a:pt x="69" y="53"/>
                    </a:cubicBezTo>
                    <a:close/>
                    <a:moveTo>
                      <a:pt x="69" y="53"/>
                    </a:moveTo>
                    <a:cubicBezTo>
                      <a:pt x="69" y="53"/>
                      <a:pt x="68" y="53"/>
                      <a:pt x="68" y="53"/>
                    </a:cubicBezTo>
                    <a:cubicBezTo>
                      <a:pt x="69" y="53"/>
                      <a:pt x="69" y="53"/>
                      <a:pt x="69" y="53"/>
                    </a:cubicBezTo>
                    <a:cubicBezTo>
                      <a:pt x="69" y="53"/>
                      <a:pt x="69" y="53"/>
                      <a:pt x="69" y="53"/>
                    </a:cubicBezTo>
                    <a:close/>
                    <a:moveTo>
                      <a:pt x="68" y="55"/>
                    </a:moveTo>
                    <a:cubicBezTo>
                      <a:pt x="68" y="54"/>
                      <a:pt x="68" y="54"/>
                      <a:pt x="68" y="54"/>
                    </a:cubicBezTo>
                    <a:cubicBezTo>
                      <a:pt x="69" y="54"/>
                      <a:pt x="69" y="54"/>
                      <a:pt x="69" y="54"/>
                    </a:cubicBezTo>
                    <a:cubicBezTo>
                      <a:pt x="68" y="54"/>
                      <a:pt x="69" y="54"/>
                      <a:pt x="69" y="54"/>
                    </a:cubicBezTo>
                    <a:cubicBezTo>
                      <a:pt x="69" y="54"/>
                      <a:pt x="69" y="54"/>
                      <a:pt x="69" y="54"/>
                    </a:cubicBezTo>
                    <a:cubicBezTo>
                      <a:pt x="69" y="54"/>
                      <a:pt x="68" y="55"/>
                      <a:pt x="68" y="55"/>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7" name="Freeform 178"/>
              <p:cNvSpPr>
                <a:spLocks/>
              </p:cNvSpPr>
              <p:nvPr/>
            </p:nvSpPr>
            <p:spPr bwMode="auto">
              <a:xfrm>
                <a:off x="3845" y="200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8" name="Freeform 179"/>
              <p:cNvSpPr>
                <a:spLocks/>
              </p:cNvSpPr>
              <p:nvPr/>
            </p:nvSpPr>
            <p:spPr bwMode="auto">
              <a:xfrm>
                <a:off x="3698" y="2062"/>
                <a:ext cx="2" cy="4"/>
              </a:xfrm>
              <a:custGeom>
                <a:avLst/>
                <a:gdLst>
                  <a:gd name="T0" fmla="*/ 0 w 1"/>
                  <a:gd name="T1" fmla="*/ 0 h 2"/>
                  <a:gd name="T2" fmla="*/ 2 w 1"/>
                  <a:gd name="T3" fmla="*/ 2 h 2"/>
                  <a:gd name="T4" fmla="*/ 0 w 1"/>
                  <a:gd name="T5" fmla="*/ 4 h 2"/>
                  <a:gd name="T6" fmla="*/ 2 w 1"/>
                  <a:gd name="T7" fmla="*/ 0 h 2"/>
                  <a:gd name="T8" fmla="*/ 2 w 1"/>
                  <a:gd name="T9" fmla="*/ 0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1"/>
                      <a:pt x="0" y="1"/>
                      <a:pt x="1" y="1"/>
                    </a:cubicBezTo>
                    <a:cubicBezTo>
                      <a:pt x="1" y="1"/>
                      <a:pt x="0" y="1"/>
                      <a:pt x="0" y="2"/>
                    </a:cubicBezTo>
                    <a:cubicBezTo>
                      <a:pt x="1" y="1"/>
                      <a:pt x="1" y="0"/>
                      <a:pt x="1" y="0"/>
                    </a:cubicBez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9" name="Freeform 180"/>
              <p:cNvSpPr>
                <a:spLocks/>
              </p:cNvSpPr>
              <p:nvPr/>
            </p:nvSpPr>
            <p:spPr bwMode="auto">
              <a:xfrm>
                <a:off x="3698" y="206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0" name="Freeform 181"/>
              <p:cNvSpPr>
                <a:spLocks/>
              </p:cNvSpPr>
              <p:nvPr/>
            </p:nvSpPr>
            <p:spPr bwMode="auto">
              <a:xfrm>
                <a:off x="3700" y="206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1" name="Freeform 182"/>
              <p:cNvSpPr>
                <a:spLocks/>
              </p:cNvSpPr>
              <p:nvPr/>
            </p:nvSpPr>
            <p:spPr bwMode="auto">
              <a:xfrm>
                <a:off x="3805" y="203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2" name="Freeform 183"/>
              <p:cNvSpPr>
                <a:spLocks/>
              </p:cNvSpPr>
              <p:nvPr/>
            </p:nvSpPr>
            <p:spPr bwMode="auto">
              <a:xfrm>
                <a:off x="3684" y="2026"/>
                <a:ext cx="2" cy="2"/>
              </a:xfrm>
              <a:custGeom>
                <a:avLst/>
                <a:gdLst>
                  <a:gd name="T0" fmla="*/ 2 w 1"/>
                  <a:gd name="T1" fmla="*/ 0 h 1"/>
                  <a:gd name="T2" fmla="*/ 0 w 1"/>
                  <a:gd name="T3" fmla="*/ 2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3" name="Freeform 184"/>
              <p:cNvSpPr>
                <a:spLocks/>
              </p:cNvSpPr>
              <p:nvPr/>
            </p:nvSpPr>
            <p:spPr bwMode="auto">
              <a:xfrm>
                <a:off x="3698" y="2059"/>
                <a:ext cx="0" cy="3"/>
              </a:xfrm>
              <a:custGeom>
                <a:avLst/>
                <a:gdLst>
                  <a:gd name="T0" fmla="*/ 3 h 1"/>
                  <a:gd name="T1" fmla="*/ 0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4" name="Freeform 185"/>
              <p:cNvSpPr>
                <a:spLocks/>
              </p:cNvSpPr>
              <p:nvPr/>
            </p:nvSpPr>
            <p:spPr bwMode="auto">
              <a:xfrm>
                <a:off x="3703" y="2066"/>
                <a:ext cx="2" cy="0"/>
              </a:xfrm>
              <a:custGeom>
                <a:avLst/>
                <a:gdLst>
                  <a:gd name="T0" fmla="*/ 2 w 1"/>
                  <a:gd name="T1" fmla="*/ 0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5" name="Freeform 186"/>
              <p:cNvSpPr>
                <a:spLocks/>
              </p:cNvSpPr>
              <p:nvPr/>
            </p:nvSpPr>
            <p:spPr bwMode="auto">
              <a:xfrm>
                <a:off x="3712" y="2073"/>
                <a:ext cx="3"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6" name="Freeform 187"/>
              <p:cNvSpPr>
                <a:spLocks/>
              </p:cNvSpPr>
              <p:nvPr/>
            </p:nvSpPr>
            <p:spPr bwMode="auto">
              <a:xfrm>
                <a:off x="3715" y="2071"/>
                <a:ext cx="2"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7" name="Freeform 188"/>
              <p:cNvSpPr>
                <a:spLocks/>
              </p:cNvSpPr>
              <p:nvPr/>
            </p:nvSpPr>
            <p:spPr bwMode="auto">
              <a:xfrm>
                <a:off x="3734" y="2078"/>
                <a:ext cx="2" cy="3"/>
              </a:xfrm>
              <a:custGeom>
                <a:avLst/>
                <a:gdLst>
                  <a:gd name="T0" fmla="*/ 0 w 1"/>
                  <a:gd name="T1" fmla="*/ 0 h 1"/>
                  <a:gd name="T2" fmla="*/ 2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8" name="Freeform 189"/>
              <p:cNvSpPr>
                <a:spLocks/>
              </p:cNvSpPr>
              <p:nvPr/>
            </p:nvSpPr>
            <p:spPr bwMode="auto">
              <a:xfrm>
                <a:off x="3743" y="207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9" name="Freeform 190"/>
              <p:cNvSpPr>
                <a:spLocks/>
              </p:cNvSpPr>
              <p:nvPr/>
            </p:nvSpPr>
            <p:spPr bwMode="auto">
              <a:xfrm>
                <a:off x="3852" y="2036"/>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1" y="0"/>
                    </a:cubicBezTo>
                    <a:cubicBezTo>
                      <a:pt x="1"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0" name="Freeform 191"/>
              <p:cNvSpPr>
                <a:spLocks/>
              </p:cNvSpPr>
              <p:nvPr/>
            </p:nvSpPr>
            <p:spPr bwMode="auto">
              <a:xfrm>
                <a:off x="3880" y="2062"/>
                <a:ext cx="0" cy="2"/>
              </a:xfrm>
              <a:custGeom>
                <a:avLst/>
                <a:gdLst>
                  <a:gd name="T0" fmla="*/ 2 h 2"/>
                  <a:gd name="T1" fmla="*/ 0 h 2"/>
                  <a:gd name="T2" fmla="*/ 2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1" name="Freeform 192"/>
              <p:cNvSpPr>
                <a:spLocks/>
              </p:cNvSpPr>
              <p:nvPr/>
            </p:nvSpPr>
            <p:spPr bwMode="auto">
              <a:xfrm>
                <a:off x="3414" y="1687"/>
                <a:ext cx="2" cy="3"/>
              </a:xfrm>
              <a:custGeom>
                <a:avLst/>
                <a:gdLst>
                  <a:gd name="T0" fmla="*/ 0 w 1"/>
                  <a:gd name="T1" fmla="*/ 0 h 1"/>
                  <a:gd name="T2" fmla="*/ 2 w 1"/>
                  <a:gd name="T3" fmla="*/ 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2" name="Freeform 193"/>
              <p:cNvSpPr>
                <a:spLocks/>
              </p:cNvSpPr>
              <p:nvPr/>
            </p:nvSpPr>
            <p:spPr bwMode="auto">
              <a:xfrm>
                <a:off x="3392" y="1858"/>
                <a:ext cx="0" cy="2"/>
              </a:xfrm>
              <a:custGeom>
                <a:avLst/>
                <a:gdLst>
                  <a:gd name="T0" fmla="*/ 0 h 1"/>
                  <a:gd name="T1" fmla="*/ 0 h 1"/>
                  <a:gd name="T2" fmla="*/ 2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3" name="Freeform 194"/>
              <p:cNvSpPr>
                <a:spLocks/>
              </p:cNvSpPr>
              <p:nvPr/>
            </p:nvSpPr>
            <p:spPr bwMode="auto">
              <a:xfrm>
                <a:off x="3444" y="205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4" name="Freeform 195"/>
              <p:cNvSpPr>
                <a:spLocks/>
              </p:cNvSpPr>
              <p:nvPr/>
            </p:nvSpPr>
            <p:spPr bwMode="auto">
              <a:xfrm>
                <a:off x="3411" y="1690"/>
                <a:ext cx="5" cy="2"/>
              </a:xfrm>
              <a:custGeom>
                <a:avLst/>
                <a:gdLst>
                  <a:gd name="T0" fmla="*/ 5 w 2"/>
                  <a:gd name="T1" fmla="*/ 0 h 1"/>
                  <a:gd name="T2" fmla="*/ 3 w 2"/>
                  <a:gd name="T3" fmla="*/ 2 h 1"/>
                  <a:gd name="T4" fmla="*/ 0 w 2"/>
                  <a:gd name="T5" fmla="*/ 0 h 1"/>
                  <a:gd name="T6" fmla="*/ 5 w 2"/>
                  <a:gd name="T7" fmla="*/ 0 h 1"/>
                  <a:gd name="T8" fmla="*/ 5 w 2"/>
                  <a:gd name="T9" fmla="*/ 0 h 1"/>
                  <a:gd name="T10" fmla="*/ 5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1" y="0"/>
                      <a:pt x="1" y="0"/>
                      <a:pt x="1" y="1"/>
                    </a:cubicBezTo>
                    <a:cubicBezTo>
                      <a:pt x="0" y="1"/>
                      <a:pt x="0" y="0"/>
                      <a:pt x="0" y="0"/>
                    </a:cubicBezTo>
                    <a:cubicBezTo>
                      <a:pt x="0" y="1"/>
                      <a:pt x="1" y="1"/>
                      <a:pt x="2" y="0"/>
                    </a:cubicBezTo>
                    <a:cubicBezTo>
                      <a:pt x="2" y="0"/>
                      <a:pt x="2" y="0"/>
                      <a:pt x="2" y="0"/>
                    </a:cubicBezTo>
                    <a:cubicBezTo>
                      <a:pt x="2" y="0"/>
                      <a:pt x="2"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5" name="Freeform 196"/>
              <p:cNvSpPr>
                <a:spLocks/>
              </p:cNvSpPr>
              <p:nvPr/>
            </p:nvSpPr>
            <p:spPr bwMode="auto">
              <a:xfrm>
                <a:off x="3416" y="169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6" name="Freeform 197"/>
              <p:cNvSpPr>
                <a:spLocks/>
              </p:cNvSpPr>
              <p:nvPr/>
            </p:nvSpPr>
            <p:spPr bwMode="auto">
              <a:xfrm>
                <a:off x="3423" y="202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7" name="Freeform 198"/>
              <p:cNvSpPr>
                <a:spLocks/>
              </p:cNvSpPr>
              <p:nvPr/>
            </p:nvSpPr>
            <p:spPr bwMode="auto">
              <a:xfrm>
                <a:off x="3416" y="1687"/>
                <a:ext cx="2" cy="0"/>
              </a:xfrm>
              <a:custGeom>
                <a:avLst/>
                <a:gdLst>
                  <a:gd name="T0" fmla="*/ 0 w 1"/>
                  <a:gd name="T1" fmla="*/ 2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1" y="0"/>
                      <a:pt x="1"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8" name="Freeform 199"/>
              <p:cNvSpPr>
                <a:spLocks/>
              </p:cNvSpPr>
              <p:nvPr/>
            </p:nvSpPr>
            <p:spPr bwMode="auto">
              <a:xfrm>
                <a:off x="3411" y="1694"/>
                <a:ext cx="0" cy="5"/>
              </a:xfrm>
              <a:custGeom>
                <a:avLst/>
                <a:gdLst>
                  <a:gd name="T0" fmla="*/ 0 h 2"/>
                  <a:gd name="T1" fmla="*/ 5 h 2"/>
                  <a:gd name="T2" fmla="*/ 0 h 2"/>
                  <a:gd name="T3" fmla="*/ 0 60000 65536"/>
                  <a:gd name="T4" fmla="*/ 0 60000 65536"/>
                  <a:gd name="T5" fmla="*/ 0 60000 65536"/>
                </a:gdLst>
                <a:ahLst/>
                <a:cxnLst>
                  <a:cxn ang="T3">
                    <a:pos x="0" y="T0"/>
                  </a:cxn>
                  <a:cxn ang="T4">
                    <a:pos x="0" y="T1"/>
                  </a:cxn>
                  <a:cxn ang="T5">
                    <a:pos x="0" y="T2"/>
                  </a:cxn>
                </a:cxnLst>
                <a:rect l="0" t="0" r="r" b="b"/>
                <a:pathLst>
                  <a:path h="2">
                    <a:moveTo>
                      <a:pt x="0" y="0"/>
                    </a:moveTo>
                    <a:cubicBezTo>
                      <a:pt x="0" y="1"/>
                      <a:pt x="0" y="2"/>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9" name="Freeform 200"/>
              <p:cNvSpPr>
                <a:spLocks/>
              </p:cNvSpPr>
              <p:nvPr/>
            </p:nvSpPr>
            <p:spPr bwMode="auto">
              <a:xfrm>
                <a:off x="3402" y="1708"/>
                <a:ext cx="0" cy="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0" name="Freeform 201"/>
              <p:cNvSpPr>
                <a:spLocks/>
              </p:cNvSpPr>
              <p:nvPr/>
            </p:nvSpPr>
            <p:spPr bwMode="auto">
              <a:xfrm>
                <a:off x="3402" y="1711"/>
                <a:ext cx="2" cy="2"/>
              </a:xfrm>
              <a:custGeom>
                <a:avLst/>
                <a:gdLst>
                  <a:gd name="T0" fmla="*/ 2 w 1"/>
                  <a:gd name="T1" fmla="*/ 0 h 1"/>
                  <a:gd name="T2" fmla="*/ 0 w 1"/>
                  <a:gd name="T3" fmla="*/ 2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1" name="Freeform 202"/>
              <p:cNvSpPr>
                <a:spLocks/>
              </p:cNvSpPr>
              <p:nvPr/>
            </p:nvSpPr>
            <p:spPr bwMode="auto">
              <a:xfrm>
                <a:off x="3390" y="1735"/>
                <a:ext cx="2" cy="2"/>
              </a:xfrm>
              <a:custGeom>
                <a:avLst/>
                <a:gdLst>
                  <a:gd name="T0" fmla="*/ 2 w 1"/>
                  <a:gd name="T1" fmla="*/ 0 h 1"/>
                  <a:gd name="T2" fmla="*/ 0 w 1"/>
                  <a:gd name="T3" fmla="*/ 2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1"/>
                      <a:pt x="0" y="1"/>
                    </a:cubicBezTo>
                    <a:cubicBezTo>
                      <a:pt x="1" y="1"/>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2" name="Freeform 203"/>
              <p:cNvSpPr>
                <a:spLocks/>
              </p:cNvSpPr>
              <p:nvPr/>
            </p:nvSpPr>
            <p:spPr bwMode="auto">
              <a:xfrm>
                <a:off x="3388" y="1749"/>
                <a:ext cx="2" cy="0"/>
              </a:xfrm>
              <a:custGeom>
                <a:avLst/>
                <a:gdLst>
                  <a:gd name="T0" fmla="*/ 0 w 1"/>
                  <a:gd name="T1" fmla="*/ 2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3" name="Freeform 204"/>
              <p:cNvSpPr>
                <a:spLocks/>
              </p:cNvSpPr>
              <p:nvPr/>
            </p:nvSpPr>
            <p:spPr bwMode="auto">
              <a:xfrm>
                <a:off x="3395" y="1972"/>
                <a:ext cx="0" cy="2"/>
              </a:xfrm>
              <a:custGeom>
                <a:avLst/>
                <a:gdLst>
                  <a:gd name="T0" fmla="*/ 2 h 2"/>
                  <a:gd name="T1" fmla="*/ 2 h 2"/>
                  <a:gd name="T2" fmla="*/ 0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4" name="Freeform 205"/>
              <p:cNvSpPr>
                <a:spLocks/>
              </p:cNvSpPr>
              <p:nvPr/>
            </p:nvSpPr>
            <p:spPr bwMode="auto">
              <a:xfrm>
                <a:off x="3449" y="2057"/>
                <a:ext cx="3" cy="2"/>
              </a:xfrm>
              <a:custGeom>
                <a:avLst/>
                <a:gdLst>
                  <a:gd name="T0" fmla="*/ 0 w 1"/>
                  <a:gd name="T1" fmla="*/ 2 h 1"/>
                  <a:gd name="T2" fmla="*/ 0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1"/>
                      <a:pt x="0"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5" name="Freeform 206"/>
              <p:cNvSpPr>
                <a:spLocks/>
              </p:cNvSpPr>
              <p:nvPr/>
            </p:nvSpPr>
            <p:spPr bwMode="auto">
              <a:xfrm>
                <a:off x="4051" y="144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6" name="Freeform 207"/>
              <p:cNvSpPr>
                <a:spLocks/>
              </p:cNvSpPr>
              <p:nvPr/>
            </p:nvSpPr>
            <p:spPr bwMode="auto">
              <a:xfrm>
                <a:off x="3873" y="1398"/>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7" name="Freeform 208"/>
              <p:cNvSpPr>
                <a:spLocks/>
              </p:cNvSpPr>
              <p:nvPr/>
            </p:nvSpPr>
            <p:spPr bwMode="auto">
              <a:xfrm>
                <a:off x="3947" y="142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8" name="Freeform 209"/>
              <p:cNvSpPr>
                <a:spLocks/>
              </p:cNvSpPr>
              <p:nvPr/>
            </p:nvSpPr>
            <p:spPr bwMode="auto">
              <a:xfrm>
                <a:off x="4196" y="1488"/>
                <a:ext cx="2" cy="5"/>
              </a:xfrm>
              <a:custGeom>
                <a:avLst/>
                <a:gdLst>
                  <a:gd name="T0" fmla="*/ 2 w 1"/>
                  <a:gd name="T1" fmla="*/ 5 h 2"/>
                  <a:gd name="T2" fmla="*/ 2 w 1"/>
                  <a:gd name="T3" fmla="*/ 3 h 2"/>
                  <a:gd name="T4" fmla="*/ 2 w 1"/>
                  <a:gd name="T5" fmla="*/ 0 h 2"/>
                  <a:gd name="T6" fmla="*/ 2 w 1"/>
                  <a:gd name="T7" fmla="*/ 5 h 2"/>
                  <a:gd name="T8" fmla="*/ 2 w 1"/>
                  <a:gd name="T9" fmla="*/ 5 h 2"/>
                  <a:gd name="T10" fmla="*/ 2 w 1"/>
                  <a:gd name="T11" fmla="*/ 5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1" y="2"/>
                    </a:moveTo>
                    <a:cubicBezTo>
                      <a:pt x="1" y="1"/>
                      <a:pt x="1" y="1"/>
                      <a:pt x="1" y="1"/>
                    </a:cubicBezTo>
                    <a:cubicBezTo>
                      <a:pt x="1" y="0"/>
                      <a:pt x="1" y="0"/>
                      <a:pt x="1" y="0"/>
                    </a:cubicBezTo>
                    <a:cubicBezTo>
                      <a:pt x="0" y="0"/>
                      <a:pt x="1" y="1"/>
                      <a:pt x="1" y="2"/>
                    </a:cubicBezTo>
                    <a:cubicBezTo>
                      <a:pt x="1" y="2"/>
                      <a:pt x="1" y="2"/>
                      <a:pt x="1" y="2"/>
                    </a:cubicBezTo>
                    <a:cubicBezTo>
                      <a:pt x="1" y="2"/>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9" name="Freeform 210"/>
              <p:cNvSpPr>
                <a:spLocks/>
              </p:cNvSpPr>
              <p:nvPr/>
            </p:nvSpPr>
            <p:spPr bwMode="auto">
              <a:xfrm>
                <a:off x="4198" y="149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0" name="Freeform 211"/>
              <p:cNvSpPr>
                <a:spLocks/>
              </p:cNvSpPr>
              <p:nvPr/>
            </p:nvSpPr>
            <p:spPr bwMode="auto">
              <a:xfrm>
                <a:off x="4198" y="1490"/>
                <a:ext cx="2" cy="3"/>
              </a:xfrm>
              <a:custGeom>
                <a:avLst/>
                <a:gdLst>
                  <a:gd name="T0" fmla="*/ 2 w 1"/>
                  <a:gd name="T1" fmla="*/ 3 h 1"/>
                  <a:gd name="T2" fmla="*/ 0 w 1"/>
                  <a:gd name="T3" fmla="*/ 3 h 1"/>
                  <a:gd name="T4" fmla="*/ 2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1" name="Freeform 212"/>
              <p:cNvSpPr>
                <a:spLocks/>
              </p:cNvSpPr>
              <p:nvPr/>
            </p:nvSpPr>
            <p:spPr bwMode="auto">
              <a:xfrm>
                <a:off x="3906" y="14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2" name="Freeform 213"/>
              <p:cNvSpPr>
                <a:spLocks/>
              </p:cNvSpPr>
              <p:nvPr/>
            </p:nvSpPr>
            <p:spPr bwMode="auto">
              <a:xfrm>
                <a:off x="4224" y="1524"/>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3" name="Freeform 214"/>
              <p:cNvSpPr>
                <a:spLocks/>
              </p:cNvSpPr>
              <p:nvPr/>
            </p:nvSpPr>
            <p:spPr bwMode="auto">
              <a:xfrm>
                <a:off x="4200" y="1493"/>
                <a:ext cx="0" cy="2"/>
              </a:xfrm>
              <a:custGeom>
                <a:avLst/>
                <a:gdLst>
                  <a:gd name="T0" fmla="*/ 2 h 1"/>
                  <a:gd name="T1" fmla="*/ 0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4" name="Freeform 215"/>
              <p:cNvSpPr>
                <a:spLocks/>
              </p:cNvSpPr>
              <p:nvPr/>
            </p:nvSpPr>
            <p:spPr bwMode="auto">
              <a:xfrm>
                <a:off x="4191" y="1486"/>
                <a:ext cx="5" cy="2"/>
              </a:xfrm>
              <a:custGeom>
                <a:avLst/>
                <a:gdLst>
                  <a:gd name="T0" fmla="*/ 0 w 2"/>
                  <a:gd name="T1" fmla="*/ 2 h 1"/>
                  <a:gd name="T2" fmla="*/ 5 w 2"/>
                  <a:gd name="T3" fmla="*/ 2 h 1"/>
                  <a:gd name="T4" fmla="*/ 0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0" y="1"/>
                    </a:moveTo>
                    <a:cubicBezTo>
                      <a:pt x="2" y="1"/>
                      <a:pt x="2" y="1"/>
                      <a:pt x="2" y="1"/>
                    </a:cubicBezTo>
                    <a:cubicBezTo>
                      <a:pt x="1"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5" name="Freeform 216"/>
              <p:cNvSpPr>
                <a:spLocks/>
              </p:cNvSpPr>
              <p:nvPr/>
            </p:nvSpPr>
            <p:spPr bwMode="auto">
              <a:xfrm>
                <a:off x="4181" y="1476"/>
                <a:ext cx="3" cy="3"/>
              </a:xfrm>
              <a:custGeom>
                <a:avLst/>
                <a:gdLst>
                  <a:gd name="T0" fmla="*/ 3 w 1"/>
                  <a:gd name="T1" fmla="*/ 3 h 1"/>
                  <a:gd name="T2" fmla="*/ 3 w 1"/>
                  <a:gd name="T3" fmla="*/ 0 h 1"/>
                  <a:gd name="T4" fmla="*/ 3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0"/>
                      <a:pt x="1" y="0"/>
                    </a:cubicBezTo>
                    <a:cubicBezTo>
                      <a:pt x="1"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6" name="Freeform 217"/>
              <p:cNvSpPr>
                <a:spLocks/>
              </p:cNvSpPr>
              <p:nvPr/>
            </p:nvSpPr>
            <p:spPr bwMode="auto">
              <a:xfrm>
                <a:off x="4179" y="1476"/>
                <a:ext cx="2" cy="3"/>
              </a:xfrm>
              <a:custGeom>
                <a:avLst/>
                <a:gdLst>
                  <a:gd name="T0" fmla="*/ 0 w 1"/>
                  <a:gd name="T1" fmla="*/ 0 h 1"/>
                  <a:gd name="T2" fmla="*/ 2 w 1"/>
                  <a:gd name="T3" fmla="*/ 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1"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7" name="Freeform 218"/>
              <p:cNvSpPr>
                <a:spLocks/>
              </p:cNvSpPr>
              <p:nvPr/>
            </p:nvSpPr>
            <p:spPr bwMode="auto">
              <a:xfrm>
                <a:off x="4160" y="1462"/>
                <a:ext cx="2" cy="2"/>
              </a:xfrm>
              <a:custGeom>
                <a:avLst/>
                <a:gdLst>
                  <a:gd name="T0" fmla="*/ 2 w 1"/>
                  <a:gd name="T1" fmla="*/ 2 h 1"/>
                  <a:gd name="T2" fmla="*/ 0 w 1"/>
                  <a:gd name="T3" fmla="*/ 0 h 1"/>
                  <a:gd name="T4" fmla="*/ 2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0" y="1"/>
                      <a:pt x="0" y="0"/>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8" name="Freeform 219"/>
              <p:cNvSpPr>
                <a:spLocks/>
              </p:cNvSpPr>
              <p:nvPr/>
            </p:nvSpPr>
            <p:spPr bwMode="auto">
              <a:xfrm>
                <a:off x="4148" y="1460"/>
                <a:ext cx="3" cy="0"/>
              </a:xfrm>
              <a:custGeom>
                <a:avLst/>
                <a:gdLst>
                  <a:gd name="T0" fmla="*/ 3 w 1"/>
                  <a:gd name="T1" fmla="*/ 3 w 1"/>
                  <a:gd name="T2" fmla="*/ 3 w 1"/>
                  <a:gd name="T3" fmla="*/ 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9" name="Freeform 220"/>
              <p:cNvSpPr>
                <a:spLocks/>
              </p:cNvSpPr>
              <p:nvPr/>
            </p:nvSpPr>
            <p:spPr bwMode="auto">
              <a:xfrm>
                <a:off x="3956" y="1403"/>
                <a:ext cx="0" cy="2"/>
              </a:xfrm>
              <a:custGeom>
                <a:avLst/>
                <a:gdLst>
                  <a:gd name="T0" fmla="*/ 0 h 2"/>
                  <a:gd name="T1" fmla="*/ 0 h 2"/>
                  <a:gd name="T2" fmla="*/ 2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0" name="Freeform 221"/>
              <p:cNvSpPr>
                <a:spLocks/>
              </p:cNvSpPr>
              <p:nvPr/>
            </p:nvSpPr>
            <p:spPr bwMode="auto">
              <a:xfrm>
                <a:off x="3864" y="1398"/>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1"/>
                      <a:pt x="1" y="0"/>
                      <a:pt x="0" y="0"/>
                    </a:cubicBezTo>
                    <a:cubicBezTo>
                      <a:pt x="1"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1" name="Freeform 222"/>
              <p:cNvSpPr>
                <a:spLocks/>
              </p:cNvSpPr>
              <p:nvPr/>
            </p:nvSpPr>
            <p:spPr bwMode="auto">
              <a:xfrm>
                <a:off x="3819" y="1407"/>
                <a:ext cx="0" cy="3"/>
              </a:xfrm>
              <a:custGeom>
                <a:avLst/>
                <a:gdLst>
                  <a:gd name="T0" fmla="*/ 0 h 3"/>
                  <a:gd name="T1" fmla="*/ 0 h 3"/>
                  <a:gd name="T2" fmla="*/ 3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2" name="Freeform 223"/>
              <p:cNvSpPr>
                <a:spLocks/>
              </p:cNvSpPr>
              <p:nvPr/>
            </p:nvSpPr>
            <p:spPr bwMode="auto">
              <a:xfrm>
                <a:off x="4177" y="2164"/>
                <a:ext cx="2" cy="2"/>
              </a:xfrm>
              <a:custGeom>
                <a:avLst/>
                <a:gdLst>
                  <a:gd name="T0" fmla="*/ 2 w 1"/>
                  <a:gd name="T1" fmla="*/ 0 h 1"/>
                  <a:gd name="T2" fmla="*/ 0 w 1"/>
                  <a:gd name="T3" fmla="*/ 2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1"/>
                    </a:cubicBezTo>
                    <a:cubicBezTo>
                      <a:pt x="1"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3" name="Freeform 224"/>
              <p:cNvSpPr>
                <a:spLocks/>
              </p:cNvSpPr>
              <p:nvPr/>
            </p:nvSpPr>
            <p:spPr bwMode="auto">
              <a:xfrm>
                <a:off x="4456" y="193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4" name="Freeform 225"/>
              <p:cNvSpPr>
                <a:spLocks/>
              </p:cNvSpPr>
              <p:nvPr/>
            </p:nvSpPr>
            <p:spPr bwMode="auto">
              <a:xfrm>
                <a:off x="4352" y="208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173" name="Group 427"/>
            <p:cNvGrpSpPr>
              <a:grpSpLocks/>
            </p:cNvGrpSpPr>
            <p:nvPr/>
          </p:nvGrpSpPr>
          <p:grpSpPr bwMode="auto">
            <a:xfrm>
              <a:off x="9945383" y="4528435"/>
              <a:ext cx="1046276" cy="1333607"/>
              <a:chOff x="3186" y="1398"/>
              <a:chExt cx="1391" cy="1773"/>
            </a:xfrm>
          </p:grpSpPr>
          <p:sp>
            <p:nvSpPr>
              <p:cNvPr id="205" name="Freeform 227"/>
              <p:cNvSpPr>
                <a:spLocks/>
              </p:cNvSpPr>
              <p:nvPr/>
            </p:nvSpPr>
            <p:spPr bwMode="auto">
              <a:xfrm>
                <a:off x="4447" y="1979"/>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6" name="Freeform 228"/>
              <p:cNvSpPr>
                <a:spLocks/>
              </p:cNvSpPr>
              <p:nvPr/>
            </p:nvSpPr>
            <p:spPr bwMode="auto">
              <a:xfrm>
                <a:off x="4456" y="1936"/>
                <a:ext cx="3" cy="0"/>
              </a:xfrm>
              <a:custGeom>
                <a:avLst/>
                <a:gdLst>
                  <a:gd name="T0" fmla="*/ 0 w 1"/>
                  <a:gd name="T1" fmla="*/ 3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7" name="Freeform 229"/>
              <p:cNvSpPr>
                <a:spLocks/>
              </p:cNvSpPr>
              <p:nvPr/>
            </p:nvSpPr>
            <p:spPr bwMode="auto">
              <a:xfrm>
                <a:off x="4459" y="194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8" name="Freeform 230"/>
              <p:cNvSpPr>
                <a:spLocks/>
              </p:cNvSpPr>
              <p:nvPr/>
            </p:nvSpPr>
            <p:spPr bwMode="auto">
              <a:xfrm>
                <a:off x="4181" y="2164"/>
                <a:ext cx="3" cy="2"/>
              </a:xfrm>
              <a:custGeom>
                <a:avLst/>
                <a:gdLst>
                  <a:gd name="T0" fmla="*/ 0 w 1"/>
                  <a:gd name="T1" fmla="*/ 0 h 1"/>
                  <a:gd name="T2" fmla="*/ 0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0"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9" name="Rectangle 231"/>
              <p:cNvSpPr>
                <a:spLocks noChangeArrowheads="1"/>
              </p:cNvSpPr>
              <p:nvPr/>
            </p:nvSpPr>
            <p:spPr bwMode="auto">
              <a:xfrm>
                <a:off x="4428" y="2024"/>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10" name="Freeform 232"/>
              <p:cNvSpPr>
                <a:spLocks/>
              </p:cNvSpPr>
              <p:nvPr/>
            </p:nvSpPr>
            <p:spPr bwMode="auto">
              <a:xfrm>
                <a:off x="4459" y="1941"/>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0"/>
                      <a:pt x="1" y="1"/>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1" name="Freeform 233"/>
              <p:cNvSpPr>
                <a:spLocks/>
              </p:cNvSpPr>
              <p:nvPr/>
            </p:nvSpPr>
            <p:spPr bwMode="auto">
              <a:xfrm>
                <a:off x="4459" y="1896"/>
                <a:ext cx="2" cy="0"/>
              </a:xfrm>
              <a:custGeom>
                <a:avLst/>
                <a:gdLst>
                  <a:gd name="T0" fmla="*/ 2 w 2"/>
                  <a:gd name="T1" fmla="*/ 2 w 2"/>
                  <a:gd name="T2" fmla="*/ 0 w 2"/>
                  <a:gd name="T3" fmla="*/ 2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2" name="Freeform 234"/>
              <p:cNvSpPr>
                <a:spLocks/>
              </p:cNvSpPr>
              <p:nvPr/>
            </p:nvSpPr>
            <p:spPr bwMode="auto">
              <a:xfrm>
                <a:off x="3371" y="213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3" name="Freeform 235"/>
              <p:cNvSpPr>
                <a:spLocks/>
              </p:cNvSpPr>
              <p:nvPr/>
            </p:nvSpPr>
            <p:spPr bwMode="auto">
              <a:xfrm>
                <a:off x="3373" y="214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4" name="Freeform 236"/>
              <p:cNvSpPr>
                <a:spLocks/>
              </p:cNvSpPr>
              <p:nvPr/>
            </p:nvSpPr>
            <p:spPr bwMode="auto">
              <a:xfrm>
                <a:off x="3371" y="2137"/>
                <a:ext cx="5" cy="5"/>
              </a:xfrm>
              <a:custGeom>
                <a:avLst/>
                <a:gdLst>
                  <a:gd name="T0" fmla="*/ 3 w 2"/>
                  <a:gd name="T1" fmla="*/ 3 h 2"/>
                  <a:gd name="T2" fmla="*/ 5 w 2"/>
                  <a:gd name="T3" fmla="*/ 3 h 2"/>
                  <a:gd name="T4" fmla="*/ 5 w 2"/>
                  <a:gd name="T5" fmla="*/ 5 h 2"/>
                  <a:gd name="T6" fmla="*/ 0 w 2"/>
                  <a:gd name="T7" fmla="*/ 0 h 2"/>
                  <a:gd name="T8" fmla="*/ 0 w 2"/>
                  <a:gd name="T9" fmla="*/ 0 h 2"/>
                  <a:gd name="T10" fmla="*/ 3 w 2"/>
                  <a:gd name="T11" fmla="*/ 3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1"/>
                    </a:moveTo>
                    <a:cubicBezTo>
                      <a:pt x="1" y="1"/>
                      <a:pt x="2" y="1"/>
                      <a:pt x="2" y="1"/>
                    </a:cubicBezTo>
                    <a:cubicBezTo>
                      <a:pt x="2" y="1"/>
                      <a:pt x="2" y="2"/>
                      <a:pt x="2" y="2"/>
                    </a:cubicBezTo>
                    <a:cubicBezTo>
                      <a:pt x="2" y="1"/>
                      <a:pt x="1" y="0"/>
                      <a:pt x="0" y="0"/>
                    </a:cubicBezTo>
                    <a:cubicBezTo>
                      <a:pt x="0" y="0"/>
                      <a:pt x="0" y="0"/>
                      <a:pt x="0" y="0"/>
                    </a:cubicBezTo>
                    <a:cubicBezTo>
                      <a:pt x="1"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5" name="Freeform 237"/>
              <p:cNvSpPr>
                <a:spLocks/>
              </p:cNvSpPr>
              <p:nvPr/>
            </p:nvSpPr>
            <p:spPr bwMode="auto">
              <a:xfrm>
                <a:off x="3537" y="209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6" name="Freeform 238"/>
              <p:cNvSpPr>
                <a:spLocks/>
              </p:cNvSpPr>
              <p:nvPr/>
            </p:nvSpPr>
            <p:spPr bwMode="auto">
              <a:xfrm>
                <a:off x="3511" y="2121"/>
                <a:ext cx="0" cy="2"/>
              </a:xfrm>
              <a:custGeom>
                <a:avLst/>
                <a:gdLst>
                  <a:gd name="T0" fmla="*/ 2 h 1"/>
                  <a:gd name="T1" fmla="*/ 2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7" name="Freeform 239"/>
              <p:cNvSpPr>
                <a:spLocks/>
              </p:cNvSpPr>
              <p:nvPr/>
            </p:nvSpPr>
            <p:spPr bwMode="auto">
              <a:xfrm>
                <a:off x="3343" y="2147"/>
                <a:ext cx="0" cy="2"/>
              </a:xfrm>
              <a:custGeom>
                <a:avLst/>
                <a:gdLst>
                  <a:gd name="T0" fmla="*/ 2 h 1"/>
                  <a:gd name="T1" fmla="*/ 0 h 1"/>
                  <a:gd name="T2" fmla="*/ 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8" name="Freeform 240"/>
              <p:cNvSpPr>
                <a:spLocks/>
              </p:cNvSpPr>
              <p:nvPr/>
            </p:nvSpPr>
            <p:spPr bwMode="auto">
              <a:xfrm>
                <a:off x="3459" y="2069"/>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9" name="Freeform 241"/>
              <p:cNvSpPr>
                <a:spLocks/>
              </p:cNvSpPr>
              <p:nvPr/>
            </p:nvSpPr>
            <p:spPr bwMode="auto">
              <a:xfrm>
                <a:off x="3371" y="2137"/>
                <a:ext cx="0" cy="3"/>
              </a:xfrm>
              <a:custGeom>
                <a:avLst/>
                <a:gdLst>
                  <a:gd name="T0" fmla="*/ 3 h 1"/>
                  <a:gd name="T1" fmla="*/ 3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0" name="Freeform 242"/>
              <p:cNvSpPr>
                <a:spLocks/>
              </p:cNvSpPr>
              <p:nvPr/>
            </p:nvSpPr>
            <p:spPr bwMode="auto">
              <a:xfrm>
                <a:off x="3376" y="2135"/>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1" name="Freeform 243"/>
              <p:cNvSpPr>
                <a:spLocks/>
              </p:cNvSpPr>
              <p:nvPr/>
            </p:nvSpPr>
            <p:spPr bwMode="auto">
              <a:xfrm>
                <a:off x="3385" y="2135"/>
                <a:ext cx="3" cy="0"/>
              </a:xfrm>
              <a:custGeom>
                <a:avLst/>
                <a:gdLst>
                  <a:gd name="T0" fmla="*/ 3 w 1"/>
                  <a:gd name="T1" fmla="*/ 0 w 1"/>
                  <a:gd name="T2" fmla="*/ 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2" name="Freeform 244"/>
              <p:cNvSpPr>
                <a:spLocks/>
              </p:cNvSpPr>
              <p:nvPr/>
            </p:nvSpPr>
            <p:spPr bwMode="auto">
              <a:xfrm>
                <a:off x="3385" y="2130"/>
                <a:ext cx="3" cy="3"/>
              </a:xfrm>
              <a:custGeom>
                <a:avLst/>
                <a:gdLst>
                  <a:gd name="T0" fmla="*/ 3 w 1"/>
                  <a:gd name="T1" fmla="*/ 3 h 1"/>
                  <a:gd name="T2" fmla="*/ 0 w 1"/>
                  <a:gd name="T3" fmla="*/ 0 h 1"/>
                  <a:gd name="T4" fmla="*/ 3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1"/>
                      <a:pt x="0" y="0"/>
                      <a:pt x="0" y="0"/>
                    </a:cubicBezTo>
                    <a:cubicBezTo>
                      <a:pt x="0"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3" name="Freeform 245"/>
              <p:cNvSpPr>
                <a:spLocks/>
              </p:cNvSpPr>
              <p:nvPr/>
            </p:nvSpPr>
            <p:spPr bwMode="auto">
              <a:xfrm>
                <a:off x="3399" y="2123"/>
                <a:ext cx="3" cy="5"/>
              </a:xfrm>
              <a:custGeom>
                <a:avLst/>
                <a:gdLst>
                  <a:gd name="T0" fmla="*/ 0 w 1"/>
                  <a:gd name="T1" fmla="*/ 3 h 2"/>
                  <a:gd name="T2" fmla="*/ 3 w 1"/>
                  <a:gd name="T3" fmla="*/ 3 h 2"/>
                  <a:gd name="T4" fmla="*/ 0 w 1"/>
                  <a:gd name="T5" fmla="*/ 3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1" y="2"/>
                      <a:pt x="0" y="1"/>
                      <a:pt x="1"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4" name="Freeform 246"/>
              <p:cNvSpPr>
                <a:spLocks/>
              </p:cNvSpPr>
              <p:nvPr/>
            </p:nvSpPr>
            <p:spPr bwMode="auto">
              <a:xfrm>
                <a:off x="3404" y="2121"/>
                <a:ext cx="3" cy="0"/>
              </a:xfrm>
              <a:custGeom>
                <a:avLst/>
                <a:gdLst>
                  <a:gd name="T0" fmla="*/ 0 w 1"/>
                  <a:gd name="T1" fmla="*/ 3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5" name="Freeform 247"/>
              <p:cNvSpPr>
                <a:spLocks/>
              </p:cNvSpPr>
              <p:nvPr/>
            </p:nvSpPr>
            <p:spPr bwMode="auto">
              <a:xfrm>
                <a:off x="3520" y="2114"/>
                <a:ext cx="0" cy="2"/>
              </a:xfrm>
              <a:custGeom>
                <a:avLst/>
                <a:gdLst>
                  <a:gd name="T0" fmla="*/ 2 h 2"/>
                  <a:gd name="T1" fmla="*/ 2 h 2"/>
                  <a:gd name="T2" fmla="*/ 0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6" name="Freeform 248"/>
              <p:cNvSpPr>
                <a:spLocks/>
              </p:cNvSpPr>
              <p:nvPr/>
            </p:nvSpPr>
            <p:spPr bwMode="auto">
              <a:xfrm>
                <a:off x="3506" y="2123"/>
                <a:ext cx="0" cy="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7" name="Freeform 249"/>
              <p:cNvSpPr>
                <a:spLocks/>
              </p:cNvSpPr>
              <p:nvPr/>
            </p:nvSpPr>
            <p:spPr bwMode="auto">
              <a:xfrm>
                <a:off x="3480" y="2147"/>
                <a:ext cx="2" cy="2"/>
              </a:xfrm>
              <a:custGeom>
                <a:avLst/>
                <a:gdLst>
                  <a:gd name="T0" fmla="*/ 0 w 2"/>
                  <a:gd name="T1" fmla="*/ 2 h 2"/>
                  <a:gd name="T2" fmla="*/ 2 w 2"/>
                  <a:gd name="T3" fmla="*/ 2 h 2"/>
                  <a:gd name="T4" fmla="*/ 0 w 2"/>
                  <a:gd name="T5" fmla="*/ 0 h 2"/>
                  <a:gd name="T6" fmla="*/ 0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2"/>
                    </a:moveTo>
                    <a:lnTo>
                      <a:pt x="2"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8" name="Freeform 250"/>
              <p:cNvSpPr>
                <a:spLocks/>
              </p:cNvSpPr>
              <p:nvPr/>
            </p:nvSpPr>
            <p:spPr bwMode="auto">
              <a:xfrm>
                <a:off x="3378" y="1550"/>
                <a:ext cx="2" cy="4"/>
              </a:xfrm>
              <a:custGeom>
                <a:avLst/>
                <a:gdLst>
                  <a:gd name="T0" fmla="*/ 2 w 1"/>
                  <a:gd name="T1" fmla="*/ 2 h 2"/>
                  <a:gd name="T2" fmla="*/ 2 w 1"/>
                  <a:gd name="T3" fmla="*/ 0 h 2"/>
                  <a:gd name="T4" fmla="*/ 2 w 1"/>
                  <a:gd name="T5" fmla="*/ 2 h 2"/>
                  <a:gd name="T6" fmla="*/ 0 60000 65536"/>
                  <a:gd name="T7" fmla="*/ 0 60000 65536"/>
                  <a:gd name="T8" fmla="*/ 0 60000 65536"/>
                </a:gdLst>
                <a:ahLst/>
                <a:cxnLst>
                  <a:cxn ang="T6">
                    <a:pos x="T0" y="T1"/>
                  </a:cxn>
                  <a:cxn ang="T7">
                    <a:pos x="T2" y="T3"/>
                  </a:cxn>
                  <a:cxn ang="T8">
                    <a:pos x="T4" y="T5"/>
                  </a:cxn>
                </a:cxnLst>
                <a:rect l="0" t="0" r="r" b="b"/>
                <a:pathLst>
                  <a:path w="1" h="2">
                    <a:moveTo>
                      <a:pt x="1" y="1"/>
                    </a:moveTo>
                    <a:cubicBezTo>
                      <a:pt x="1" y="0"/>
                      <a:pt x="1" y="0"/>
                      <a:pt x="1" y="0"/>
                    </a:cubicBezTo>
                    <a:cubicBezTo>
                      <a:pt x="0" y="2"/>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9" name="Freeform 251"/>
              <p:cNvSpPr>
                <a:spLocks/>
              </p:cNvSpPr>
              <p:nvPr/>
            </p:nvSpPr>
            <p:spPr bwMode="auto">
              <a:xfrm>
                <a:off x="3378" y="1611"/>
                <a:ext cx="2" cy="7"/>
              </a:xfrm>
              <a:custGeom>
                <a:avLst/>
                <a:gdLst>
                  <a:gd name="T0" fmla="*/ 0 w 1"/>
                  <a:gd name="T1" fmla="*/ 2 h 3"/>
                  <a:gd name="T2" fmla="*/ 2 w 1"/>
                  <a:gd name="T3" fmla="*/ 5 h 3"/>
                  <a:gd name="T4" fmla="*/ 0 w 1"/>
                  <a:gd name="T5" fmla="*/ 7 h 3"/>
                  <a:gd name="T6" fmla="*/ 2 w 1"/>
                  <a:gd name="T7" fmla="*/ 0 h 3"/>
                  <a:gd name="T8" fmla="*/ 2 w 1"/>
                  <a:gd name="T9" fmla="*/ 0 h 3"/>
                  <a:gd name="T10" fmla="*/ 0 w 1"/>
                  <a:gd name="T11" fmla="*/ 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1"/>
                    </a:moveTo>
                    <a:cubicBezTo>
                      <a:pt x="0" y="1"/>
                      <a:pt x="0" y="2"/>
                      <a:pt x="1" y="2"/>
                    </a:cubicBezTo>
                    <a:cubicBezTo>
                      <a:pt x="1" y="2"/>
                      <a:pt x="0" y="2"/>
                      <a:pt x="0" y="3"/>
                    </a:cubicBezTo>
                    <a:cubicBezTo>
                      <a:pt x="1" y="3"/>
                      <a:pt x="1" y="1"/>
                      <a:pt x="1" y="0"/>
                    </a:cubicBezTo>
                    <a:cubicBezTo>
                      <a:pt x="1" y="0"/>
                      <a:pt x="1" y="0"/>
                      <a:pt x="1" y="0"/>
                    </a:cubicBezTo>
                    <a:cubicBezTo>
                      <a:pt x="1" y="1"/>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0" name="Freeform 252"/>
              <p:cNvSpPr>
                <a:spLocks/>
              </p:cNvSpPr>
              <p:nvPr/>
            </p:nvSpPr>
            <p:spPr bwMode="auto">
              <a:xfrm>
                <a:off x="3608" y="144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1" name="Freeform 253"/>
              <p:cNvSpPr>
                <a:spLocks/>
              </p:cNvSpPr>
              <p:nvPr/>
            </p:nvSpPr>
            <p:spPr bwMode="auto">
              <a:xfrm>
                <a:off x="3380" y="156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2" name="Freeform 254"/>
              <p:cNvSpPr>
                <a:spLocks/>
              </p:cNvSpPr>
              <p:nvPr/>
            </p:nvSpPr>
            <p:spPr bwMode="auto">
              <a:xfrm>
                <a:off x="3411" y="165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3" name="Freeform 255"/>
              <p:cNvSpPr>
                <a:spLocks/>
              </p:cNvSpPr>
              <p:nvPr/>
            </p:nvSpPr>
            <p:spPr bwMode="auto">
              <a:xfrm>
                <a:off x="3378" y="1611"/>
                <a:ext cx="0" cy="3"/>
              </a:xfrm>
              <a:custGeom>
                <a:avLst/>
                <a:gdLst>
                  <a:gd name="T0" fmla="*/ 0 h 1"/>
                  <a:gd name="T1" fmla="*/ 3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4" name="Freeform 256"/>
              <p:cNvSpPr>
                <a:spLocks/>
              </p:cNvSpPr>
              <p:nvPr/>
            </p:nvSpPr>
            <p:spPr bwMode="auto">
              <a:xfrm>
                <a:off x="3380" y="161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5" name="Freeform 257"/>
              <p:cNvSpPr>
                <a:spLocks/>
              </p:cNvSpPr>
              <p:nvPr/>
            </p:nvSpPr>
            <p:spPr bwMode="auto">
              <a:xfrm>
                <a:off x="3601" y="1507"/>
                <a:ext cx="0" cy="2"/>
              </a:xfrm>
              <a:custGeom>
                <a:avLst/>
                <a:gdLst>
                  <a:gd name="T0" fmla="*/ 2 h 1"/>
                  <a:gd name="T1" fmla="*/ 2 h 1"/>
                  <a:gd name="T2" fmla="*/ 0 h 1"/>
                  <a:gd name="T3" fmla="*/ 2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6" name="Freeform 258"/>
              <p:cNvSpPr>
                <a:spLocks/>
              </p:cNvSpPr>
              <p:nvPr/>
            </p:nvSpPr>
            <p:spPr bwMode="auto">
              <a:xfrm>
                <a:off x="3504" y="1590"/>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7" name="Freeform 259"/>
              <p:cNvSpPr>
                <a:spLocks/>
              </p:cNvSpPr>
              <p:nvPr/>
            </p:nvSpPr>
            <p:spPr bwMode="auto">
              <a:xfrm>
                <a:off x="3376" y="1554"/>
                <a:ext cx="4" cy="3"/>
              </a:xfrm>
              <a:custGeom>
                <a:avLst/>
                <a:gdLst>
                  <a:gd name="T0" fmla="*/ 4 w 2"/>
                  <a:gd name="T1" fmla="*/ 0 h 1"/>
                  <a:gd name="T2" fmla="*/ 0 w 2"/>
                  <a:gd name="T3" fmla="*/ 3 h 1"/>
                  <a:gd name="T4" fmla="*/ 4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2" y="0"/>
                    </a:moveTo>
                    <a:cubicBezTo>
                      <a:pt x="2" y="0"/>
                      <a:pt x="1" y="1"/>
                      <a:pt x="0" y="1"/>
                    </a:cubicBezTo>
                    <a:cubicBezTo>
                      <a:pt x="1" y="1"/>
                      <a:pt x="2" y="1"/>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8" name="Freeform 260"/>
              <p:cNvSpPr>
                <a:spLocks/>
              </p:cNvSpPr>
              <p:nvPr/>
            </p:nvSpPr>
            <p:spPr bwMode="auto">
              <a:xfrm>
                <a:off x="3378" y="1609"/>
                <a:ext cx="2" cy="2"/>
              </a:xfrm>
              <a:custGeom>
                <a:avLst/>
                <a:gdLst>
                  <a:gd name="T0" fmla="*/ 2 w 1"/>
                  <a:gd name="T1" fmla="*/ 0 h 1"/>
                  <a:gd name="T2" fmla="*/ 0 w 1"/>
                  <a:gd name="T3" fmla="*/ 0 h 1"/>
                  <a:gd name="T4" fmla="*/ 2 w 1"/>
                  <a:gd name="T5" fmla="*/ 2 h 1"/>
                  <a:gd name="T6" fmla="*/ 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0" y="0"/>
                      <a:pt x="0" y="0"/>
                    </a:cubicBezTo>
                    <a:cubicBezTo>
                      <a:pt x="0"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9" name="Freeform 261"/>
              <p:cNvSpPr>
                <a:spLocks/>
              </p:cNvSpPr>
              <p:nvPr/>
            </p:nvSpPr>
            <p:spPr bwMode="auto">
              <a:xfrm>
                <a:off x="3383" y="1621"/>
                <a:ext cx="5" cy="2"/>
              </a:xfrm>
              <a:custGeom>
                <a:avLst/>
                <a:gdLst>
                  <a:gd name="T0" fmla="*/ 5 w 2"/>
                  <a:gd name="T1" fmla="*/ 2 h 1"/>
                  <a:gd name="T2" fmla="*/ 0 w 2"/>
                  <a:gd name="T3" fmla="*/ 0 h 1"/>
                  <a:gd name="T4" fmla="*/ 5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1" y="0"/>
                      <a:pt x="0" y="0"/>
                      <a:pt x="0" y="0"/>
                    </a:cubicBezTo>
                    <a:cubicBezTo>
                      <a:pt x="0" y="0"/>
                      <a:pt x="1"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0" name="Freeform 262"/>
              <p:cNvSpPr>
                <a:spLocks/>
              </p:cNvSpPr>
              <p:nvPr/>
            </p:nvSpPr>
            <p:spPr bwMode="auto">
              <a:xfrm>
                <a:off x="3390" y="1637"/>
                <a:ext cx="2" cy="3"/>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1" name="Freeform 263"/>
              <p:cNvSpPr>
                <a:spLocks/>
              </p:cNvSpPr>
              <p:nvPr/>
            </p:nvSpPr>
            <p:spPr bwMode="auto">
              <a:xfrm>
                <a:off x="3392" y="1635"/>
                <a:ext cx="5" cy="2"/>
              </a:xfrm>
              <a:custGeom>
                <a:avLst/>
                <a:gdLst>
                  <a:gd name="T0" fmla="*/ 5 w 2"/>
                  <a:gd name="T1" fmla="*/ 2 h 1"/>
                  <a:gd name="T2" fmla="*/ 3 w 2"/>
                  <a:gd name="T3" fmla="*/ 0 h 1"/>
                  <a:gd name="T4" fmla="*/ 5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2" y="1"/>
                      <a:pt x="2" y="0"/>
                      <a:pt x="1" y="0"/>
                    </a:cubicBezTo>
                    <a:cubicBezTo>
                      <a:pt x="0"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2" name="Freeform 264"/>
              <p:cNvSpPr>
                <a:spLocks/>
              </p:cNvSpPr>
              <p:nvPr/>
            </p:nvSpPr>
            <p:spPr bwMode="auto">
              <a:xfrm>
                <a:off x="3416" y="1656"/>
                <a:ext cx="5" cy="3"/>
              </a:xfrm>
              <a:custGeom>
                <a:avLst/>
                <a:gdLst>
                  <a:gd name="T0" fmla="*/ 0 w 2"/>
                  <a:gd name="T1" fmla="*/ 0 h 1"/>
                  <a:gd name="T2" fmla="*/ 3 w 2"/>
                  <a:gd name="T3" fmla="*/ 3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0" y="1"/>
                      <a:pt x="1" y="0"/>
                      <a:pt x="1" y="1"/>
                    </a:cubicBezTo>
                    <a:cubicBezTo>
                      <a:pt x="2"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3" name="Freeform 265"/>
              <p:cNvSpPr>
                <a:spLocks/>
              </p:cNvSpPr>
              <p:nvPr/>
            </p:nvSpPr>
            <p:spPr bwMode="auto">
              <a:xfrm>
                <a:off x="3430" y="1661"/>
                <a:ext cx="3" cy="2"/>
              </a:xfrm>
              <a:custGeom>
                <a:avLst/>
                <a:gdLst>
                  <a:gd name="T0" fmla="*/ 0 w 1"/>
                  <a:gd name="T1" fmla="*/ 0 h 1"/>
                  <a:gd name="T2" fmla="*/ 0 w 1"/>
                  <a:gd name="T3" fmla="*/ 0 h 1"/>
                  <a:gd name="T4" fmla="*/ 0 w 1"/>
                  <a:gd name="T5" fmla="*/ 2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0" y="0"/>
                    </a:cubicBezTo>
                    <a:cubicBezTo>
                      <a:pt x="0" y="1"/>
                      <a:pt x="0" y="1"/>
                      <a:pt x="0" y="1"/>
                    </a:cubicBezTo>
                    <a:cubicBezTo>
                      <a:pt x="0" y="1"/>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4" name="Freeform 266"/>
              <p:cNvSpPr>
                <a:spLocks/>
              </p:cNvSpPr>
              <p:nvPr/>
            </p:nvSpPr>
            <p:spPr bwMode="auto">
              <a:xfrm>
                <a:off x="3606" y="1533"/>
                <a:ext cx="2" cy="2"/>
              </a:xfrm>
              <a:custGeom>
                <a:avLst/>
                <a:gdLst>
                  <a:gd name="T0" fmla="*/ 0 w 2"/>
                  <a:gd name="T1" fmla="*/ 2 h 2"/>
                  <a:gd name="T2" fmla="*/ 2 w 2"/>
                  <a:gd name="T3" fmla="*/ 0 h 2"/>
                  <a:gd name="T4" fmla="*/ 0 w 2"/>
                  <a:gd name="T5" fmla="*/ 0 h 2"/>
                  <a:gd name="T6" fmla="*/ 0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2"/>
                    </a:moveTo>
                    <a:lnTo>
                      <a:pt x="2" y="0"/>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5" name="Freeform 267"/>
              <p:cNvSpPr>
                <a:spLocks/>
              </p:cNvSpPr>
              <p:nvPr/>
            </p:nvSpPr>
            <p:spPr bwMode="auto">
              <a:xfrm>
                <a:off x="3603" y="1438"/>
                <a:ext cx="3" cy="3"/>
              </a:xfrm>
              <a:custGeom>
                <a:avLst/>
                <a:gdLst>
                  <a:gd name="T0" fmla="*/ 0 w 1"/>
                  <a:gd name="T1" fmla="*/ 0 h 1"/>
                  <a:gd name="T2" fmla="*/ 0 w 1"/>
                  <a:gd name="T3" fmla="*/ 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0" y="1"/>
                    </a:cubicBezTo>
                    <a:cubicBezTo>
                      <a:pt x="0"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6" name="Freeform 268"/>
              <p:cNvSpPr>
                <a:spLocks/>
              </p:cNvSpPr>
              <p:nvPr/>
            </p:nvSpPr>
            <p:spPr bwMode="auto">
              <a:xfrm>
                <a:off x="3556" y="1410"/>
                <a:ext cx="0" cy="2"/>
              </a:xfrm>
              <a:custGeom>
                <a:avLst/>
                <a:gdLst>
                  <a:gd name="T0" fmla="*/ 0 h 2"/>
                  <a:gd name="T1" fmla="*/ 2 h 2"/>
                  <a:gd name="T2" fmla="*/ 0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7" name="Freeform 269"/>
              <p:cNvSpPr>
                <a:spLocks/>
              </p:cNvSpPr>
              <p:nvPr/>
            </p:nvSpPr>
            <p:spPr bwMode="auto">
              <a:xfrm>
                <a:off x="4283" y="1616"/>
                <a:ext cx="3" cy="2"/>
              </a:xfrm>
              <a:custGeom>
                <a:avLst/>
                <a:gdLst>
                  <a:gd name="T0" fmla="*/ 3 w 1"/>
                  <a:gd name="T1" fmla="*/ 2 h 1"/>
                  <a:gd name="T2" fmla="*/ 0 w 1"/>
                  <a:gd name="T3" fmla="*/ 2 h 1"/>
                  <a:gd name="T4" fmla="*/ 3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1"/>
                      <a:pt x="0" y="1"/>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8" name="Freeform 270"/>
              <p:cNvSpPr>
                <a:spLocks/>
              </p:cNvSpPr>
              <p:nvPr/>
            </p:nvSpPr>
            <p:spPr bwMode="auto">
              <a:xfrm>
                <a:off x="4416" y="155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9" name="Freeform 271"/>
              <p:cNvSpPr>
                <a:spLocks/>
              </p:cNvSpPr>
              <p:nvPr/>
            </p:nvSpPr>
            <p:spPr bwMode="auto">
              <a:xfrm>
                <a:off x="4406" y="1500"/>
                <a:ext cx="3" cy="0"/>
              </a:xfrm>
              <a:custGeom>
                <a:avLst/>
                <a:gdLst>
                  <a:gd name="T0" fmla="*/ 0 w 1"/>
                  <a:gd name="T1" fmla="*/ 0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0" name="Freeform 272"/>
              <p:cNvSpPr>
                <a:spLocks/>
              </p:cNvSpPr>
              <p:nvPr/>
            </p:nvSpPr>
            <p:spPr bwMode="auto">
              <a:xfrm>
                <a:off x="4231" y="1543"/>
                <a:ext cx="5" cy="4"/>
              </a:xfrm>
              <a:custGeom>
                <a:avLst/>
                <a:gdLst>
                  <a:gd name="T0" fmla="*/ 3 w 2"/>
                  <a:gd name="T1" fmla="*/ 0 h 2"/>
                  <a:gd name="T2" fmla="*/ 5 w 2"/>
                  <a:gd name="T3" fmla="*/ 2 h 2"/>
                  <a:gd name="T4" fmla="*/ 5 w 2"/>
                  <a:gd name="T5" fmla="*/ 2 h 2"/>
                  <a:gd name="T6" fmla="*/ 3 w 2"/>
                  <a:gd name="T7" fmla="*/ 0 h 2"/>
                  <a:gd name="T8" fmla="*/ 3 w 2"/>
                  <a:gd name="T9" fmla="*/ 2 h 2"/>
                  <a:gd name="T10" fmla="*/ 3 w 2"/>
                  <a:gd name="T11" fmla="*/ 2 h 2"/>
                  <a:gd name="T12" fmla="*/ 3 w 2"/>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2">
                    <a:moveTo>
                      <a:pt x="1" y="0"/>
                    </a:moveTo>
                    <a:cubicBezTo>
                      <a:pt x="2" y="1"/>
                      <a:pt x="2" y="2"/>
                      <a:pt x="2" y="1"/>
                    </a:cubicBezTo>
                    <a:cubicBezTo>
                      <a:pt x="2" y="1"/>
                      <a:pt x="2" y="1"/>
                      <a:pt x="2" y="1"/>
                    </a:cubicBezTo>
                    <a:cubicBezTo>
                      <a:pt x="2" y="0"/>
                      <a:pt x="1" y="1"/>
                      <a:pt x="1" y="0"/>
                    </a:cubicBezTo>
                    <a:cubicBezTo>
                      <a:pt x="0" y="0"/>
                      <a:pt x="1" y="1"/>
                      <a:pt x="1" y="1"/>
                    </a:cubicBezTo>
                    <a:cubicBezTo>
                      <a:pt x="1" y="1"/>
                      <a:pt x="1" y="1"/>
                      <a:pt x="1" y="1"/>
                    </a:cubicBezTo>
                    <a:cubicBezTo>
                      <a:pt x="1" y="0"/>
                      <a:pt x="0"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1" name="Freeform 273"/>
              <p:cNvSpPr>
                <a:spLocks/>
              </p:cNvSpPr>
              <p:nvPr/>
            </p:nvSpPr>
            <p:spPr bwMode="auto">
              <a:xfrm>
                <a:off x="4241" y="155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2" name="Freeform 274"/>
              <p:cNvSpPr>
                <a:spLocks/>
              </p:cNvSpPr>
              <p:nvPr/>
            </p:nvSpPr>
            <p:spPr bwMode="auto">
              <a:xfrm>
                <a:off x="4241" y="155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3" name="Freeform 275"/>
              <p:cNvSpPr>
                <a:spLocks/>
              </p:cNvSpPr>
              <p:nvPr/>
            </p:nvSpPr>
            <p:spPr bwMode="auto">
              <a:xfrm>
                <a:off x="4435" y="158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4" name="Freeform 276"/>
              <p:cNvSpPr>
                <a:spLocks/>
              </p:cNvSpPr>
              <p:nvPr/>
            </p:nvSpPr>
            <p:spPr bwMode="auto">
              <a:xfrm>
                <a:off x="4295" y="1450"/>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5" name="Freeform 277"/>
              <p:cNvSpPr>
                <a:spLocks/>
              </p:cNvSpPr>
              <p:nvPr/>
            </p:nvSpPr>
            <p:spPr bwMode="auto">
              <a:xfrm>
                <a:off x="4435" y="1588"/>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6" name="Freeform 278"/>
              <p:cNvSpPr>
                <a:spLocks/>
              </p:cNvSpPr>
              <p:nvPr/>
            </p:nvSpPr>
            <p:spPr bwMode="auto">
              <a:xfrm>
                <a:off x="4428" y="157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7" name="Freeform 279"/>
              <p:cNvSpPr>
                <a:spLocks/>
              </p:cNvSpPr>
              <p:nvPr/>
            </p:nvSpPr>
            <p:spPr bwMode="auto">
              <a:xfrm>
                <a:off x="4260" y="156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8" name="Freeform 280"/>
              <p:cNvSpPr>
                <a:spLocks/>
              </p:cNvSpPr>
              <p:nvPr/>
            </p:nvSpPr>
            <p:spPr bwMode="auto">
              <a:xfrm>
                <a:off x="4260" y="1562"/>
                <a:ext cx="2" cy="7"/>
              </a:xfrm>
              <a:custGeom>
                <a:avLst/>
                <a:gdLst>
                  <a:gd name="T0" fmla="*/ 2 w 1"/>
                  <a:gd name="T1" fmla="*/ 5 h 3"/>
                  <a:gd name="T2" fmla="*/ 2 w 1"/>
                  <a:gd name="T3" fmla="*/ 2 h 3"/>
                  <a:gd name="T4" fmla="*/ 2 w 1"/>
                  <a:gd name="T5" fmla="*/ 0 h 3"/>
                  <a:gd name="T6" fmla="*/ 0 w 1"/>
                  <a:gd name="T7" fmla="*/ 5 h 3"/>
                  <a:gd name="T8" fmla="*/ 0 w 1"/>
                  <a:gd name="T9" fmla="*/ 7 h 3"/>
                  <a:gd name="T10" fmla="*/ 2 w 1"/>
                  <a:gd name="T11" fmla="*/ 5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1" y="2"/>
                    </a:moveTo>
                    <a:cubicBezTo>
                      <a:pt x="1" y="2"/>
                      <a:pt x="1" y="1"/>
                      <a:pt x="1" y="1"/>
                    </a:cubicBezTo>
                    <a:cubicBezTo>
                      <a:pt x="1" y="1"/>
                      <a:pt x="1" y="0"/>
                      <a:pt x="1" y="0"/>
                    </a:cubicBezTo>
                    <a:cubicBezTo>
                      <a:pt x="0" y="0"/>
                      <a:pt x="0" y="2"/>
                      <a:pt x="0" y="2"/>
                    </a:cubicBezTo>
                    <a:cubicBezTo>
                      <a:pt x="0" y="3"/>
                      <a:pt x="0" y="3"/>
                      <a:pt x="0" y="3"/>
                    </a:cubicBezTo>
                    <a:cubicBezTo>
                      <a:pt x="1" y="2"/>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9" name="Freeform 281"/>
              <p:cNvSpPr>
                <a:spLocks/>
              </p:cNvSpPr>
              <p:nvPr/>
            </p:nvSpPr>
            <p:spPr bwMode="auto">
              <a:xfrm>
                <a:off x="4278" y="160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0" name="Freeform 282"/>
              <p:cNvSpPr>
                <a:spLocks/>
              </p:cNvSpPr>
              <p:nvPr/>
            </p:nvSpPr>
            <p:spPr bwMode="auto">
              <a:xfrm>
                <a:off x="4219" y="155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1" name="Freeform 283"/>
              <p:cNvSpPr>
                <a:spLocks/>
              </p:cNvSpPr>
              <p:nvPr/>
            </p:nvSpPr>
            <p:spPr bwMode="auto">
              <a:xfrm>
                <a:off x="4241" y="1554"/>
                <a:ext cx="2" cy="3"/>
              </a:xfrm>
              <a:custGeom>
                <a:avLst/>
                <a:gdLst>
                  <a:gd name="T0" fmla="*/ 2 w 1"/>
                  <a:gd name="T1" fmla="*/ 3 h 1"/>
                  <a:gd name="T2" fmla="*/ 0 w 1"/>
                  <a:gd name="T3" fmla="*/ 0 h 1"/>
                  <a:gd name="T4" fmla="*/ 0 w 1"/>
                  <a:gd name="T5" fmla="*/ 3 h 1"/>
                  <a:gd name="T6" fmla="*/ 2 w 1"/>
                  <a:gd name="T7" fmla="*/ 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0" y="0"/>
                      <a:pt x="0" y="0"/>
                      <a:pt x="0" y="0"/>
                    </a:cubicBezTo>
                    <a:cubicBezTo>
                      <a:pt x="0" y="1"/>
                      <a:pt x="0" y="1"/>
                      <a:pt x="0" y="1"/>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2" name="Freeform 284"/>
              <p:cNvSpPr>
                <a:spLocks/>
              </p:cNvSpPr>
              <p:nvPr/>
            </p:nvSpPr>
            <p:spPr bwMode="auto">
              <a:xfrm>
                <a:off x="4262" y="1566"/>
                <a:ext cx="2" cy="0"/>
              </a:xfrm>
              <a:custGeom>
                <a:avLst/>
                <a:gdLst>
                  <a:gd name="T0" fmla="*/ 2 w 1"/>
                  <a:gd name="T1" fmla="*/ 0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3" name="Freeform 285"/>
              <p:cNvSpPr>
                <a:spLocks/>
              </p:cNvSpPr>
              <p:nvPr/>
            </p:nvSpPr>
            <p:spPr bwMode="auto">
              <a:xfrm>
                <a:off x="4283" y="1611"/>
                <a:ext cx="3" cy="5"/>
              </a:xfrm>
              <a:custGeom>
                <a:avLst/>
                <a:gdLst>
                  <a:gd name="T0" fmla="*/ 0 w 1"/>
                  <a:gd name="T1" fmla="*/ 5 h 2"/>
                  <a:gd name="T2" fmla="*/ 3 w 1"/>
                  <a:gd name="T3" fmla="*/ 0 h 2"/>
                  <a:gd name="T4" fmla="*/ 0 w 1"/>
                  <a:gd name="T5" fmla="*/ 5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0" y="1"/>
                      <a:pt x="0" y="1"/>
                      <a:pt x="1" y="0"/>
                    </a:cubicBezTo>
                    <a:cubicBezTo>
                      <a:pt x="0"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4" name="Freeform 286"/>
              <p:cNvSpPr>
                <a:spLocks/>
              </p:cNvSpPr>
              <p:nvPr/>
            </p:nvSpPr>
            <p:spPr bwMode="auto">
              <a:xfrm>
                <a:off x="4262" y="1569"/>
                <a:ext cx="2" cy="0"/>
              </a:xfrm>
              <a:custGeom>
                <a:avLst/>
                <a:gdLst>
                  <a:gd name="T0" fmla="*/ 0 w 1"/>
                  <a:gd name="T1" fmla="*/ 2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5" name="Freeform 287"/>
              <p:cNvSpPr>
                <a:spLocks/>
              </p:cNvSpPr>
              <p:nvPr/>
            </p:nvSpPr>
            <p:spPr bwMode="auto">
              <a:xfrm>
                <a:off x="4252" y="1559"/>
                <a:ext cx="5" cy="3"/>
              </a:xfrm>
              <a:custGeom>
                <a:avLst/>
                <a:gdLst>
                  <a:gd name="T0" fmla="*/ 0 w 2"/>
                  <a:gd name="T1" fmla="*/ 0 h 1"/>
                  <a:gd name="T2" fmla="*/ 5 w 2"/>
                  <a:gd name="T3" fmla="*/ 3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2" y="1"/>
                      <a:pt x="2" y="1"/>
                      <a:pt x="2" y="1"/>
                    </a:cubicBezTo>
                    <a:cubicBezTo>
                      <a:pt x="2"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6" name="Freeform 288"/>
              <p:cNvSpPr>
                <a:spLocks/>
              </p:cNvSpPr>
              <p:nvPr/>
            </p:nvSpPr>
            <p:spPr bwMode="auto">
              <a:xfrm>
                <a:off x="4248" y="1547"/>
                <a:ext cx="2" cy="0"/>
              </a:xfrm>
              <a:custGeom>
                <a:avLst/>
                <a:gdLst>
                  <a:gd name="T0" fmla="*/ 0 w 1"/>
                  <a:gd name="T1" fmla="*/ 2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7" name="Freeform 289"/>
              <p:cNvSpPr>
                <a:spLocks noEditPoints="1"/>
              </p:cNvSpPr>
              <p:nvPr/>
            </p:nvSpPr>
            <p:spPr bwMode="auto">
              <a:xfrm>
                <a:off x="4243" y="1547"/>
                <a:ext cx="2" cy="3"/>
              </a:xfrm>
              <a:custGeom>
                <a:avLst/>
                <a:gdLst>
                  <a:gd name="T0" fmla="*/ 2 w 1"/>
                  <a:gd name="T1" fmla="*/ 0 h 1"/>
                  <a:gd name="T2" fmla="*/ 2 w 1"/>
                  <a:gd name="T3" fmla="*/ 0 h 1"/>
                  <a:gd name="T4" fmla="*/ 2 w 1"/>
                  <a:gd name="T5" fmla="*/ 0 h 1"/>
                  <a:gd name="T6" fmla="*/ 2 w 1"/>
                  <a:gd name="T7" fmla="*/ 0 h 1"/>
                  <a:gd name="T8" fmla="*/ 2 w 1"/>
                  <a:gd name="T9" fmla="*/ 0 h 1"/>
                  <a:gd name="T10" fmla="*/ 0 w 1"/>
                  <a:gd name="T11" fmla="*/ 3 h 1"/>
                  <a:gd name="T12" fmla="*/ 2 w 1"/>
                  <a:gd name="T13" fmla="*/ 3 h 1"/>
                  <a:gd name="T14" fmla="*/ 2 w 1"/>
                  <a:gd name="T15" fmla="*/ 3 h 1"/>
                  <a:gd name="T16" fmla="*/ 2 w 1"/>
                  <a:gd name="T17" fmla="*/ 0 h 1"/>
                  <a:gd name="T18" fmla="*/ 2 w 1"/>
                  <a:gd name="T19" fmla="*/ 3 h 1"/>
                  <a:gd name="T20" fmla="*/ 2 w 1"/>
                  <a:gd name="T21" fmla="*/ 3 h 1"/>
                  <a:gd name="T22" fmla="*/ 2 w 1"/>
                  <a:gd name="T23" fmla="*/ 3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 h="1">
                    <a:moveTo>
                      <a:pt x="1" y="0"/>
                    </a:moveTo>
                    <a:cubicBezTo>
                      <a:pt x="1" y="0"/>
                      <a:pt x="1" y="0"/>
                      <a:pt x="1" y="0"/>
                    </a:cubicBezTo>
                    <a:cubicBezTo>
                      <a:pt x="1" y="0"/>
                      <a:pt x="1" y="0"/>
                      <a:pt x="1" y="0"/>
                    </a:cubicBezTo>
                    <a:cubicBezTo>
                      <a:pt x="1" y="0"/>
                      <a:pt x="0" y="0"/>
                      <a:pt x="1" y="0"/>
                    </a:cubicBezTo>
                    <a:cubicBezTo>
                      <a:pt x="1" y="0"/>
                      <a:pt x="1" y="0"/>
                      <a:pt x="1" y="0"/>
                    </a:cubicBezTo>
                    <a:cubicBezTo>
                      <a:pt x="0" y="0"/>
                      <a:pt x="0" y="1"/>
                      <a:pt x="0" y="1"/>
                    </a:cubicBezTo>
                    <a:cubicBezTo>
                      <a:pt x="1" y="1"/>
                      <a:pt x="1" y="1"/>
                      <a:pt x="1" y="1"/>
                    </a:cubicBezTo>
                    <a:cubicBezTo>
                      <a:pt x="1" y="1"/>
                      <a:pt x="1" y="1"/>
                      <a:pt x="1" y="1"/>
                    </a:cubicBezTo>
                    <a:cubicBezTo>
                      <a:pt x="1" y="1"/>
                      <a:pt x="1" y="1"/>
                      <a:pt x="1" y="0"/>
                    </a:cubicBezTo>
                    <a:close/>
                    <a:moveTo>
                      <a:pt x="1" y="1"/>
                    </a:moveTo>
                    <a:cubicBezTo>
                      <a:pt x="1" y="1"/>
                      <a:pt x="1" y="1"/>
                      <a:pt x="1" y="1"/>
                    </a:cubicBezTo>
                    <a:cubicBezTo>
                      <a:pt x="0" y="1"/>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8" name="Freeform 290"/>
              <p:cNvSpPr>
                <a:spLocks/>
              </p:cNvSpPr>
              <p:nvPr/>
            </p:nvSpPr>
            <p:spPr bwMode="auto">
              <a:xfrm>
                <a:off x="4245" y="1538"/>
                <a:ext cx="3" cy="2"/>
              </a:xfrm>
              <a:custGeom>
                <a:avLst/>
                <a:gdLst>
                  <a:gd name="T0" fmla="*/ 3 w 1"/>
                  <a:gd name="T1" fmla="*/ 2 h 1"/>
                  <a:gd name="T2" fmla="*/ 0 w 1"/>
                  <a:gd name="T3" fmla="*/ 0 h 1"/>
                  <a:gd name="T4" fmla="*/ 0 w 1"/>
                  <a:gd name="T5" fmla="*/ 2 h 1"/>
                  <a:gd name="T6" fmla="*/ 3 w 1"/>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1" y="1"/>
                      <a:pt x="1" y="0"/>
                      <a:pt x="0" y="0"/>
                    </a:cubicBezTo>
                    <a:cubicBezTo>
                      <a:pt x="0" y="1"/>
                      <a:pt x="0" y="1"/>
                      <a:pt x="0" y="1"/>
                    </a:cubicBezTo>
                    <a:lnTo>
                      <a:pt x="1"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9" name="Freeform 291"/>
              <p:cNvSpPr>
                <a:spLocks/>
              </p:cNvSpPr>
              <p:nvPr/>
            </p:nvSpPr>
            <p:spPr bwMode="auto">
              <a:xfrm>
                <a:off x="4385" y="1512"/>
                <a:ext cx="0" cy="2"/>
              </a:xfrm>
              <a:custGeom>
                <a:avLst/>
                <a:gdLst>
                  <a:gd name="T0" fmla="*/ 0 h 2"/>
                  <a:gd name="T1" fmla="*/ 2 h 2"/>
                  <a:gd name="T2" fmla="*/ 0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0" name="Freeform 292"/>
              <p:cNvSpPr>
                <a:spLocks/>
              </p:cNvSpPr>
              <p:nvPr/>
            </p:nvSpPr>
            <p:spPr bwMode="auto">
              <a:xfrm>
                <a:off x="4428" y="1583"/>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1"/>
                      <a:pt x="1"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1" name="Freeform 293"/>
              <p:cNvSpPr>
                <a:spLocks/>
              </p:cNvSpPr>
              <p:nvPr/>
            </p:nvSpPr>
            <p:spPr bwMode="auto">
              <a:xfrm>
                <a:off x="4432" y="1628"/>
                <a:ext cx="3" cy="2"/>
              </a:xfrm>
              <a:custGeom>
                <a:avLst/>
                <a:gdLst>
                  <a:gd name="T0" fmla="*/ 0 w 3"/>
                  <a:gd name="T1" fmla="*/ 0 h 2"/>
                  <a:gd name="T2" fmla="*/ 0 w 3"/>
                  <a:gd name="T3" fmla="*/ 0 h 2"/>
                  <a:gd name="T4" fmla="*/ 3 w 3"/>
                  <a:gd name="T5" fmla="*/ 2 h 2"/>
                  <a:gd name="T6" fmla="*/ 0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0"/>
                    </a:moveTo>
                    <a:lnTo>
                      <a:pt x="0" y="0"/>
                    </a:lnTo>
                    <a:lnTo>
                      <a:pt x="3"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2" name="Freeform 294"/>
              <p:cNvSpPr>
                <a:spLocks/>
              </p:cNvSpPr>
              <p:nvPr/>
            </p:nvSpPr>
            <p:spPr bwMode="auto">
              <a:xfrm>
                <a:off x="4473" y="268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3" name="Freeform 295"/>
              <p:cNvSpPr>
                <a:spLocks/>
              </p:cNvSpPr>
              <p:nvPr/>
            </p:nvSpPr>
            <p:spPr bwMode="auto">
              <a:xfrm>
                <a:off x="4404" y="2808"/>
                <a:ext cx="2" cy="3"/>
              </a:xfrm>
              <a:custGeom>
                <a:avLst/>
                <a:gdLst>
                  <a:gd name="T0" fmla="*/ 0 w 1"/>
                  <a:gd name="T1" fmla="*/ 3 h 1"/>
                  <a:gd name="T2" fmla="*/ 2 w 1"/>
                  <a:gd name="T3" fmla="*/ 3 h 1"/>
                  <a:gd name="T4" fmla="*/ 0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1"/>
                      <a:pt x="1"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4" name="Freeform 296"/>
              <p:cNvSpPr>
                <a:spLocks/>
              </p:cNvSpPr>
              <p:nvPr/>
            </p:nvSpPr>
            <p:spPr bwMode="auto">
              <a:xfrm>
                <a:off x="4454" y="2571"/>
                <a:ext cx="5" cy="3"/>
              </a:xfrm>
              <a:custGeom>
                <a:avLst/>
                <a:gdLst>
                  <a:gd name="T0" fmla="*/ 5 w 2"/>
                  <a:gd name="T1" fmla="*/ 0 h 1"/>
                  <a:gd name="T2" fmla="*/ 5 w 2"/>
                  <a:gd name="T3" fmla="*/ 0 h 1"/>
                  <a:gd name="T4" fmla="*/ 3 w 2"/>
                  <a:gd name="T5" fmla="*/ 0 h 1"/>
                  <a:gd name="T6" fmla="*/ 3 w 2"/>
                  <a:gd name="T7" fmla="*/ 0 h 1"/>
                  <a:gd name="T8" fmla="*/ 0 w 2"/>
                  <a:gd name="T9" fmla="*/ 3 h 1"/>
                  <a:gd name="T10" fmla="*/ 5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2" y="0"/>
                      <a:pt x="2" y="0"/>
                      <a:pt x="2" y="0"/>
                    </a:cubicBezTo>
                    <a:cubicBezTo>
                      <a:pt x="2" y="0"/>
                      <a:pt x="1" y="0"/>
                      <a:pt x="1" y="0"/>
                    </a:cubicBezTo>
                    <a:cubicBezTo>
                      <a:pt x="1" y="0"/>
                      <a:pt x="1" y="0"/>
                      <a:pt x="1" y="0"/>
                    </a:cubicBezTo>
                    <a:cubicBezTo>
                      <a:pt x="1" y="0"/>
                      <a:pt x="0" y="0"/>
                      <a:pt x="0" y="1"/>
                    </a:cubicBezTo>
                    <a:cubicBezTo>
                      <a:pt x="1" y="1"/>
                      <a:pt x="2"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5" name="Freeform 297"/>
              <p:cNvSpPr>
                <a:spLocks/>
              </p:cNvSpPr>
              <p:nvPr/>
            </p:nvSpPr>
            <p:spPr bwMode="auto">
              <a:xfrm>
                <a:off x="4456" y="2569"/>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6" name="Freeform 298"/>
              <p:cNvSpPr>
                <a:spLocks/>
              </p:cNvSpPr>
              <p:nvPr/>
            </p:nvSpPr>
            <p:spPr bwMode="auto">
              <a:xfrm>
                <a:off x="4418" y="2789"/>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7" name="Freeform 299"/>
              <p:cNvSpPr>
                <a:spLocks/>
              </p:cNvSpPr>
              <p:nvPr/>
            </p:nvSpPr>
            <p:spPr bwMode="auto">
              <a:xfrm>
                <a:off x="4456" y="2569"/>
                <a:ext cx="3" cy="0"/>
              </a:xfrm>
              <a:custGeom>
                <a:avLst/>
                <a:gdLst>
                  <a:gd name="T0" fmla="*/ 3 w 1"/>
                  <a:gd name="T1" fmla="*/ 3 w 1"/>
                  <a:gd name="T2" fmla="*/ 3 w 1"/>
                  <a:gd name="T3" fmla="*/ 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8" name="Freeform 300"/>
              <p:cNvSpPr>
                <a:spLocks/>
              </p:cNvSpPr>
              <p:nvPr/>
            </p:nvSpPr>
            <p:spPr bwMode="auto">
              <a:xfrm>
                <a:off x="4456" y="2574"/>
                <a:ext cx="3" cy="4"/>
              </a:xfrm>
              <a:custGeom>
                <a:avLst/>
                <a:gdLst>
                  <a:gd name="T0" fmla="*/ 3 w 1"/>
                  <a:gd name="T1" fmla="*/ 4 h 2"/>
                  <a:gd name="T2" fmla="*/ 0 w 1"/>
                  <a:gd name="T3" fmla="*/ 0 h 2"/>
                  <a:gd name="T4" fmla="*/ 3 w 1"/>
                  <a:gd name="T5" fmla="*/ 4 h 2"/>
                  <a:gd name="T6" fmla="*/ 0 60000 65536"/>
                  <a:gd name="T7" fmla="*/ 0 60000 65536"/>
                  <a:gd name="T8" fmla="*/ 0 60000 65536"/>
                </a:gdLst>
                <a:ahLst/>
                <a:cxnLst>
                  <a:cxn ang="T6">
                    <a:pos x="T0" y="T1"/>
                  </a:cxn>
                  <a:cxn ang="T7">
                    <a:pos x="T2" y="T3"/>
                  </a:cxn>
                  <a:cxn ang="T8">
                    <a:pos x="T4" y="T5"/>
                  </a:cxn>
                </a:cxnLst>
                <a:rect l="0" t="0" r="r" b="b"/>
                <a:pathLst>
                  <a:path w="1" h="2">
                    <a:moveTo>
                      <a:pt x="1" y="2"/>
                    </a:moveTo>
                    <a:cubicBezTo>
                      <a:pt x="0" y="0"/>
                      <a:pt x="0" y="0"/>
                      <a:pt x="0" y="0"/>
                    </a:cubicBezTo>
                    <a:cubicBezTo>
                      <a:pt x="0" y="1"/>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9" name="Freeform 301"/>
              <p:cNvSpPr>
                <a:spLocks/>
              </p:cNvSpPr>
              <p:nvPr/>
            </p:nvSpPr>
            <p:spPr bwMode="auto">
              <a:xfrm>
                <a:off x="4454" y="2585"/>
                <a:ext cx="2" cy="0"/>
              </a:xfrm>
              <a:custGeom>
                <a:avLst/>
                <a:gdLst>
                  <a:gd name="T0" fmla="*/ 2 w 1"/>
                  <a:gd name="T1" fmla="*/ 0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0" name="Freeform 302"/>
              <p:cNvSpPr>
                <a:spLocks/>
              </p:cNvSpPr>
              <p:nvPr/>
            </p:nvSpPr>
            <p:spPr bwMode="auto">
              <a:xfrm>
                <a:off x="4456" y="2585"/>
                <a:ext cx="3" cy="3"/>
              </a:xfrm>
              <a:custGeom>
                <a:avLst/>
                <a:gdLst>
                  <a:gd name="T0" fmla="*/ 3 w 1"/>
                  <a:gd name="T1" fmla="*/ 0 h 1"/>
                  <a:gd name="T2" fmla="*/ 0 w 1"/>
                  <a:gd name="T3" fmla="*/ 3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1"/>
                      <a:pt x="0" y="1"/>
                    </a:cubicBezTo>
                    <a:cubicBezTo>
                      <a:pt x="0" y="1"/>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1" name="Freeform 303"/>
              <p:cNvSpPr>
                <a:spLocks/>
              </p:cNvSpPr>
              <p:nvPr/>
            </p:nvSpPr>
            <p:spPr bwMode="auto">
              <a:xfrm>
                <a:off x="4454" y="2604"/>
                <a:ext cx="2" cy="0"/>
              </a:xfrm>
              <a:custGeom>
                <a:avLst/>
                <a:gdLst>
                  <a:gd name="T0" fmla="*/ 2 w 1"/>
                  <a:gd name="T1" fmla="*/ 2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2" name="Freeform 304"/>
              <p:cNvSpPr>
                <a:spLocks/>
              </p:cNvSpPr>
              <p:nvPr/>
            </p:nvSpPr>
            <p:spPr bwMode="auto">
              <a:xfrm>
                <a:off x="4456" y="2611"/>
                <a:ext cx="0" cy="3"/>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3" name="Rectangle 305"/>
              <p:cNvSpPr>
                <a:spLocks noChangeArrowheads="1"/>
              </p:cNvSpPr>
              <p:nvPr/>
            </p:nvSpPr>
            <p:spPr bwMode="auto">
              <a:xfrm>
                <a:off x="4435" y="2756"/>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84" name="Freeform 306"/>
              <p:cNvSpPr>
                <a:spLocks/>
              </p:cNvSpPr>
              <p:nvPr/>
            </p:nvSpPr>
            <p:spPr bwMode="auto">
              <a:xfrm>
                <a:off x="4402" y="2813"/>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5" name="Freeform 307"/>
              <p:cNvSpPr>
                <a:spLocks/>
              </p:cNvSpPr>
              <p:nvPr/>
            </p:nvSpPr>
            <p:spPr bwMode="auto">
              <a:xfrm>
                <a:off x="4385" y="2844"/>
                <a:ext cx="2" cy="2"/>
              </a:xfrm>
              <a:custGeom>
                <a:avLst/>
                <a:gdLst>
                  <a:gd name="T0" fmla="*/ 0 w 2"/>
                  <a:gd name="T1" fmla="*/ 0 h 2"/>
                  <a:gd name="T2" fmla="*/ 2 w 2"/>
                  <a:gd name="T3" fmla="*/ 2 h 2"/>
                  <a:gd name="T4" fmla="*/ 0 w 2"/>
                  <a:gd name="T5" fmla="*/ 0 h 2"/>
                  <a:gd name="T6" fmla="*/ 0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0"/>
                    </a:moveTo>
                    <a:lnTo>
                      <a:pt x="2"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6" name="Freeform 308"/>
              <p:cNvSpPr>
                <a:spLocks/>
              </p:cNvSpPr>
              <p:nvPr/>
            </p:nvSpPr>
            <p:spPr bwMode="auto">
              <a:xfrm>
                <a:off x="4212" y="2280"/>
                <a:ext cx="2" cy="0"/>
              </a:xfrm>
              <a:custGeom>
                <a:avLst/>
                <a:gdLst>
                  <a:gd name="T0" fmla="*/ 2 w 1"/>
                  <a:gd name="T1" fmla="*/ 0 w 1"/>
                  <a:gd name="T2" fmla="*/ 2 w 1"/>
                  <a:gd name="T3" fmla="*/ 2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7" name="Freeform 309"/>
              <p:cNvSpPr>
                <a:spLocks/>
              </p:cNvSpPr>
              <p:nvPr/>
            </p:nvSpPr>
            <p:spPr bwMode="auto">
              <a:xfrm>
                <a:off x="4402" y="2111"/>
                <a:ext cx="2" cy="3"/>
              </a:xfrm>
              <a:custGeom>
                <a:avLst/>
                <a:gdLst>
                  <a:gd name="T0" fmla="*/ 0 w 1"/>
                  <a:gd name="T1" fmla="*/ 3 h 1"/>
                  <a:gd name="T2" fmla="*/ 2 w 1"/>
                  <a:gd name="T3" fmla="*/ 3 h 1"/>
                  <a:gd name="T4" fmla="*/ 0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1"/>
                      <a:pt x="1" y="1"/>
                    </a:cubicBezTo>
                    <a:cubicBezTo>
                      <a:pt x="0"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8" name="Freeform 310"/>
              <p:cNvSpPr>
                <a:spLocks/>
              </p:cNvSpPr>
              <p:nvPr/>
            </p:nvSpPr>
            <p:spPr bwMode="auto">
              <a:xfrm>
                <a:off x="3783" y="2405"/>
                <a:ext cx="5" cy="10"/>
              </a:xfrm>
              <a:custGeom>
                <a:avLst/>
                <a:gdLst>
                  <a:gd name="T0" fmla="*/ 3 w 2"/>
                  <a:gd name="T1" fmla="*/ 5 h 4"/>
                  <a:gd name="T2" fmla="*/ 3 w 2"/>
                  <a:gd name="T3" fmla="*/ 3 h 4"/>
                  <a:gd name="T4" fmla="*/ 3 w 2"/>
                  <a:gd name="T5" fmla="*/ 10 h 4"/>
                  <a:gd name="T6" fmla="*/ 3 w 2"/>
                  <a:gd name="T7" fmla="*/ 10 h 4"/>
                  <a:gd name="T8" fmla="*/ 5 w 2"/>
                  <a:gd name="T9" fmla="*/ 10 h 4"/>
                  <a:gd name="T10" fmla="*/ 3 w 2"/>
                  <a:gd name="T11" fmla="*/ 5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2"/>
                    </a:moveTo>
                    <a:cubicBezTo>
                      <a:pt x="1" y="1"/>
                      <a:pt x="2" y="2"/>
                      <a:pt x="1" y="1"/>
                    </a:cubicBezTo>
                    <a:cubicBezTo>
                      <a:pt x="0" y="0"/>
                      <a:pt x="0" y="2"/>
                      <a:pt x="1" y="4"/>
                    </a:cubicBezTo>
                    <a:cubicBezTo>
                      <a:pt x="1" y="4"/>
                      <a:pt x="1" y="4"/>
                      <a:pt x="1" y="4"/>
                    </a:cubicBezTo>
                    <a:cubicBezTo>
                      <a:pt x="1" y="4"/>
                      <a:pt x="1" y="4"/>
                      <a:pt x="2" y="4"/>
                    </a:cubicBezTo>
                    <a:cubicBezTo>
                      <a:pt x="1" y="3"/>
                      <a:pt x="2"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9" name="Freeform 311"/>
              <p:cNvSpPr>
                <a:spLocks/>
              </p:cNvSpPr>
              <p:nvPr/>
            </p:nvSpPr>
            <p:spPr bwMode="auto">
              <a:xfrm>
                <a:off x="3812" y="2320"/>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0" name="Freeform 312"/>
              <p:cNvSpPr>
                <a:spLocks/>
              </p:cNvSpPr>
              <p:nvPr/>
            </p:nvSpPr>
            <p:spPr bwMode="auto">
              <a:xfrm>
                <a:off x="3788" y="2415"/>
                <a:ext cx="2" cy="2"/>
              </a:xfrm>
              <a:custGeom>
                <a:avLst/>
                <a:gdLst>
                  <a:gd name="T0" fmla="*/ 2 w 1"/>
                  <a:gd name="T1" fmla="*/ 2 h 1"/>
                  <a:gd name="T2" fmla="*/ 0 w 1"/>
                  <a:gd name="T3" fmla="*/ 0 h 1"/>
                  <a:gd name="T4" fmla="*/ 2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0"/>
                      <a:pt x="0" y="0"/>
                      <a:pt x="0" y="0"/>
                    </a:cubicBezTo>
                    <a:cubicBezTo>
                      <a:pt x="0"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1" name="Freeform 313"/>
              <p:cNvSpPr>
                <a:spLocks/>
              </p:cNvSpPr>
              <p:nvPr/>
            </p:nvSpPr>
            <p:spPr bwMode="auto">
              <a:xfrm>
                <a:off x="4297" y="217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2" name="Freeform 314"/>
              <p:cNvSpPr>
                <a:spLocks/>
              </p:cNvSpPr>
              <p:nvPr/>
            </p:nvSpPr>
            <p:spPr bwMode="auto">
              <a:xfrm>
                <a:off x="4162" y="2171"/>
                <a:ext cx="3" cy="0"/>
              </a:xfrm>
              <a:custGeom>
                <a:avLst/>
                <a:gdLst>
                  <a:gd name="T0" fmla="*/ 0 w 1"/>
                  <a:gd name="T1" fmla="*/ 0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3" name="Freeform 315"/>
              <p:cNvSpPr>
                <a:spLocks noEditPoints="1"/>
              </p:cNvSpPr>
              <p:nvPr/>
            </p:nvSpPr>
            <p:spPr bwMode="auto">
              <a:xfrm>
                <a:off x="3186" y="1398"/>
                <a:ext cx="1391" cy="1773"/>
              </a:xfrm>
              <a:custGeom>
                <a:avLst/>
                <a:gdLst>
                  <a:gd name="T0" fmla="*/ 1265 w 587"/>
                  <a:gd name="T1" fmla="*/ 578 h 748"/>
                  <a:gd name="T2" fmla="*/ 1197 w 587"/>
                  <a:gd name="T3" fmla="*/ 306 h 748"/>
                  <a:gd name="T4" fmla="*/ 1002 w 587"/>
                  <a:gd name="T5" fmla="*/ 83 h 748"/>
                  <a:gd name="T6" fmla="*/ 917 w 587"/>
                  <a:gd name="T7" fmla="*/ 40 h 748"/>
                  <a:gd name="T8" fmla="*/ 730 w 587"/>
                  <a:gd name="T9" fmla="*/ 0 h 748"/>
                  <a:gd name="T10" fmla="*/ 531 w 587"/>
                  <a:gd name="T11" fmla="*/ 36 h 748"/>
                  <a:gd name="T12" fmla="*/ 265 w 587"/>
                  <a:gd name="T13" fmla="*/ 33 h 748"/>
                  <a:gd name="T14" fmla="*/ 261 w 587"/>
                  <a:gd name="T15" fmla="*/ 244 h 748"/>
                  <a:gd name="T16" fmla="*/ 225 w 587"/>
                  <a:gd name="T17" fmla="*/ 247 h 748"/>
                  <a:gd name="T18" fmla="*/ 201 w 587"/>
                  <a:gd name="T19" fmla="*/ 358 h 748"/>
                  <a:gd name="T20" fmla="*/ 192 w 587"/>
                  <a:gd name="T21" fmla="*/ 521 h 748"/>
                  <a:gd name="T22" fmla="*/ 265 w 587"/>
                  <a:gd name="T23" fmla="*/ 671 h 748"/>
                  <a:gd name="T24" fmla="*/ 308 w 587"/>
                  <a:gd name="T25" fmla="*/ 941 h 748"/>
                  <a:gd name="T26" fmla="*/ 43 w 587"/>
                  <a:gd name="T27" fmla="*/ 818 h 748"/>
                  <a:gd name="T28" fmla="*/ 43 w 587"/>
                  <a:gd name="T29" fmla="*/ 965 h 748"/>
                  <a:gd name="T30" fmla="*/ 78 w 587"/>
                  <a:gd name="T31" fmla="*/ 1019 h 748"/>
                  <a:gd name="T32" fmla="*/ 45 w 587"/>
                  <a:gd name="T33" fmla="*/ 1071 h 748"/>
                  <a:gd name="T34" fmla="*/ 36 w 587"/>
                  <a:gd name="T35" fmla="*/ 1140 h 748"/>
                  <a:gd name="T36" fmla="*/ 50 w 587"/>
                  <a:gd name="T37" fmla="*/ 1102 h 748"/>
                  <a:gd name="T38" fmla="*/ 206 w 587"/>
                  <a:gd name="T39" fmla="*/ 1019 h 748"/>
                  <a:gd name="T40" fmla="*/ 405 w 587"/>
                  <a:gd name="T41" fmla="*/ 996 h 748"/>
                  <a:gd name="T42" fmla="*/ 450 w 587"/>
                  <a:gd name="T43" fmla="*/ 1000 h 748"/>
                  <a:gd name="T44" fmla="*/ 434 w 587"/>
                  <a:gd name="T45" fmla="*/ 986 h 748"/>
                  <a:gd name="T46" fmla="*/ 389 w 587"/>
                  <a:gd name="T47" fmla="*/ 967 h 748"/>
                  <a:gd name="T48" fmla="*/ 339 w 587"/>
                  <a:gd name="T49" fmla="*/ 960 h 748"/>
                  <a:gd name="T50" fmla="*/ 384 w 587"/>
                  <a:gd name="T51" fmla="*/ 735 h 748"/>
                  <a:gd name="T52" fmla="*/ 232 w 587"/>
                  <a:gd name="T53" fmla="*/ 585 h 748"/>
                  <a:gd name="T54" fmla="*/ 294 w 587"/>
                  <a:gd name="T55" fmla="*/ 263 h 748"/>
                  <a:gd name="T56" fmla="*/ 419 w 587"/>
                  <a:gd name="T57" fmla="*/ 137 h 748"/>
                  <a:gd name="T58" fmla="*/ 950 w 587"/>
                  <a:gd name="T59" fmla="*/ 73 h 748"/>
                  <a:gd name="T60" fmla="*/ 1088 w 587"/>
                  <a:gd name="T61" fmla="*/ 192 h 748"/>
                  <a:gd name="T62" fmla="*/ 1071 w 587"/>
                  <a:gd name="T63" fmla="*/ 104 h 748"/>
                  <a:gd name="T64" fmla="*/ 1197 w 587"/>
                  <a:gd name="T65" fmla="*/ 111 h 748"/>
                  <a:gd name="T66" fmla="*/ 1227 w 587"/>
                  <a:gd name="T67" fmla="*/ 263 h 748"/>
                  <a:gd name="T68" fmla="*/ 1227 w 587"/>
                  <a:gd name="T69" fmla="*/ 612 h 748"/>
                  <a:gd name="T70" fmla="*/ 981 w 587"/>
                  <a:gd name="T71" fmla="*/ 823 h 748"/>
                  <a:gd name="T72" fmla="*/ 557 w 587"/>
                  <a:gd name="T73" fmla="*/ 1135 h 748"/>
                  <a:gd name="T74" fmla="*/ 244 w 587"/>
                  <a:gd name="T75" fmla="*/ 1524 h 748"/>
                  <a:gd name="T76" fmla="*/ 45 w 587"/>
                  <a:gd name="T77" fmla="*/ 1249 h 748"/>
                  <a:gd name="T78" fmla="*/ 36 w 587"/>
                  <a:gd name="T79" fmla="*/ 1308 h 748"/>
                  <a:gd name="T80" fmla="*/ 71 w 587"/>
                  <a:gd name="T81" fmla="*/ 1398 h 748"/>
                  <a:gd name="T82" fmla="*/ 128 w 587"/>
                  <a:gd name="T83" fmla="*/ 1481 h 748"/>
                  <a:gd name="T84" fmla="*/ 358 w 587"/>
                  <a:gd name="T85" fmla="*/ 1688 h 748"/>
                  <a:gd name="T86" fmla="*/ 1104 w 587"/>
                  <a:gd name="T87" fmla="*/ 1631 h 748"/>
                  <a:gd name="T88" fmla="*/ 1204 w 587"/>
                  <a:gd name="T89" fmla="*/ 1619 h 748"/>
                  <a:gd name="T90" fmla="*/ 1242 w 587"/>
                  <a:gd name="T91" fmla="*/ 1491 h 748"/>
                  <a:gd name="T92" fmla="*/ 1289 w 587"/>
                  <a:gd name="T93" fmla="*/ 1209 h 748"/>
                  <a:gd name="T94" fmla="*/ 318 w 587"/>
                  <a:gd name="T95" fmla="*/ 737 h 748"/>
                  <a:gd name="T96" fmla="*/ 197 w 587"/>
                  <a:gd name="T97" fmla="*/ 728 h 748"/>
                  <a:gd name="T98" fmla="*/ 249 w 587"/>
                  <a:gd name="T99" fmla="*/ 704 h 748"/>
                  <a:gd name="T100" fmla="*/ 431 w 587"/>
                  <a:gd name="T101" fmla="*/ 107 h 748"/>
                  <a:gd name="T102" fmla="*/ 1062 w 587"/>
                  <a:gd name="T103" fmla="*/ 766 h 748"/>
                  <a:gd name="T104" fmla="*/ 1088 w 587"/>
                  <a:gd name="T105" fmla="*/ 1605 h 748"/>
                  <a:gd name="T106" fmla="*/ 1273 w 587"/>
                  <a:gd name="T107" fmla="*/ 1228 h 748"/>
                  <a:gd name="T108" fmla="*/ 1256 w 587"/>
                  <a:gd name="T109" fmla="*/ 1334 h 748"/>
                  <a:gd name="T110" fmla="*/ 1194 w 587"/>
                  <a:gd name="T111" fmla="*/ 1453 h 748"/>
                  <a:gd name="T112" fmla="*/ 739 w 587"/>
                  <a:gd name="T113" fmla="*/ 1666 h 748"/>
                  <a:gd name="T114" fmla="*/ 633 w 587"/>
                  <a:gd name="T115" fmla="*/ 1135 h 748"/>
                  <a:gd name="T116" fmla="*/ 1078 w 587"/>
                  <a:gd name="T117" fmla="*/ 1270 h 748"/>
                  <a:gd name="T118" fmla="*/ 1211 w 587"/>
                  <a:gd name="T119" fmla="*/ 1171 h 748"/>
                  <a:gd name="T120" fmla="*/ 659 w 587"/>
                  <a:gd name="T121" fmla="*/ 1078 h 748"/>
                  <a:gd name="T122" fmla="*/ 720 w 587"/>
                  <a:gd name="T123" fmla="*/ 860 h 748"/>
                  <a:gd name="T124" fmla="*/ 988 w 587"/>
                  <a:gd name="T125" fmla="*/ 799 h 7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87" h="748">
                    <a:moveTo>
                      <a:pt x="569" y="336"/>
                    </a:moveTo>
                    <a:cubicBezTo>
                      <a:pt x="561" y="324"/>
                      <a:pt x="551" y="314"/>
                      <a:pt x="540" y="306"/>
                    </a:cubicBezTo>
                    <a:cubicBezTo>
                      <a:pt x="530" y="299"/>
                      <a:pt x="518" y="293"/>
                      <a:pt x="506" y="290"/>
                    </a:cubicBezTo>
                    <a:cubicBezTo>
                      <a:pt x="506" y="289"/>
                      <a:pt x="506" y="289"/>
                      <a:pt x="506" y="289"/>
                    </a:cubicBezTo>
                    <a:cubicBezTo>
                      <a:pt x="506" y="289"/>
                      <a:pt x="505" y="288"/>
                      <a:pt x="506" y="287"/>
                    </a:cubicBezTo>
                    <a:cubicBezTo>
                      <a:pt x="506" y="286"/>
                      <a:pt x="507" y="288"/>
                      <a:pt x="508" y="287"/>
                    </a:cubicBezTo>
                    <a:cubicBezTo>
                      <a:pt x="508" y="287"/>
                      <a:pt x="508" y="286"/>
                      <a:pt x="508" y="286"/>
                    </a:cubicBezTo>
                    <a:cubicBezTo>
                      <a:pt x="508" y="286"/>
                      <a:pt x="508" y="286"/>
                      <a:pt x="508" y="286"/>
                    </a:cubicBezTo>
                    <a:cubicBezTo>
                      <a:pt x="508" y="286"/>
                      <a:pt x="509" y="285"/>
                      <a:pt x="509" y="285"/>
                    </a:cubicBezTo>
                    <a:cubicBezTo>
                      <a:pt x="509" y="285"/>
                      <a:pt x="509" y="285"/>
                      <a:pt x="509" y="285"/>
                    </a:cubicBezTo>
                    <a:cubicBezTo>
                      <a:pt x="510" y="285"/>
                      <a:pt x="510" y="284"/>
                      <a:pt x="511" y="284"/>
                    </a:cubicBezTo>
                    <a:cubicBezTo>
                      <a:pt x="510" y="283"/>
                      <a:pt x="511" y="283"/>
                      <a:pt x="511" y="282"/>
                    </a:cubicBezTo>
                    <a:cubicBezTo>
                      <a:pt x="511" y="282"/>
                      <a:pt x="511" y="282"/>
                      <a:pt x="511" y="282"/>
                    </a:cubicBezTo>
                    <a:cubicBezTo>
                      <a:pt x="511" y="282"/>
                      <a:pt x="511" y="282"/>
                      <a:pt x="511" y="282"/>
                    </a:cubicBezTo>
                    <a:cubicBezTo>
                      <a:pt x="512" y="281"/>
                      <a:pt x="512" y="281"/>
                      <a:pt x="512" y="281"/>
                    </a:cubicBezTo>
                    <a:cubicBezTo>
                      <a:pt x="512" y="282"/>
                      <a:pt x="512" y="282"/>
                      <a:pt x="512" y="282"/>
                    </a:cubicBezTo>
                    <a:cubicBezTo>
                      <a:pt x="513" y="282"/>
                      <a:pt x="512" y="282"/>
                      <a:pt x="512" y="281"/>
                    </a:cubicBezTo>
                    <a:cubicBezTo>
                      <a:pt x="512" y="280"/>
                      <a:pt x="512" y="281"/>
                      <a:pt x="513" y="280"/>
                    </a:cubicBezTo>
                    <a:cubicBezTo>
                      <a:pt x="513" y="281"/>
                      <a:pt x="512" y="281"/>
                      <a:pt x="512" y="281"/>
                    </a:cubicBezTo>
                    <a:cubicBezTo>
                      <a:pt x="512" y="282"/>
                      <a:pt x="513" y="281"/>
                      <a:pt x="513" y="281"/>
                    </a:cubicBezTo>
                    <a:cubicBezTo>
                      <a:pt x="513" y="281"/>
                      <a:pt x="512" y="280"/>
                      <a:pt x="513" y="280"/>
                    </a:cubicBezTo>
                    <a:cubicBezTo>
                      <a:pt x="513" y="280"/>
                      <a:pt x="514" y="279"/>
                      <a:pt x="514" y="279"/>
                    </a:cubicBezTo>
                    <a:cubicBezTo>
                      <a:pt x="514" y="279"/>
                      <a:pt x="514" y="279"/>
                      <a:pt x="514" y="278"/>
                    </a:cubicBezTo>
                    <a:cubicBezTo>
                      <a:pt x="514" y="278"/>
                      <a:pt x="513" y="279"/>
                      <a:pt x="513" y="279"/>
                    </a:cubicBezTo>
                    <a:cubicBezTo>
                      <a:pt x="513" y="278"/>
                      <a:pt x="513" y="278"/>
                      <a:pt x="514" y="278"/>
                    </a:cubicBezTo>
                    <a:cubicBezTo>
                      <a:pt x="514" y="278"/>
                      <a:pt x="514" y="278"/>
                      <a:pt x="514" y="278"/>
                    </a:cubicBezTo>
                    <a:cubicBezTo>
                      <a:pt x="514" y="278"/>
                      <a:pt x="514" y="277"/>
                      <a:pt x="514" y="277"/>
                    </a:cubicBezTo>
                    <a:cubicBezTo>
                      <a:pt x="515" y="277"/>
                      <a:pt x="515" y="277"/>
                      <a:pt x="515" y="277"/>
                    </a:cubicBezTo>
                    <a:cubicBezTo>
                      <a:pt x="514" y="277"/>
                      <a:pt x="515" y="276"/>
                      <a:pt x="515" y="275"/>
                    </a:cubicBezTo>
                    <a:cubicBezTo>
                      <a:pt x="516" y="276"/>
                      <a:pt x="516" y="277"/>
                      <a:pt x="517" y="276"/>
                    </a:cubicBezTo>
                    <a:cubicBezTo>
                      <a:pt x="517" y="275"/>
                      <a:pt x="517" y="275"/>
                      <a:pt x="517" y="275"/>
                    </a:cubicBezTo>
                    <a:cubicBezTo>
                      <a:pt x="517" y="274"/>
                      <a:pt x="517" y="274"/>
                      <a:pt x="518" y="275"/>
                    </a:cubicBezTo>
                    <a:cubicBezTo>
                      <a:pt x="519" y="274"/>
                      <a:pt x="517" y="272"/>
                      <a:pt x="518" y="272"/>
                    </a:cubicBezTo>
                    <a:cubicBezTo>
                      <a:pt x="518" y="272"/>
                      <a:pt x="519" y="272"/>
                      <a:pt x="519" y="272"/>
                    </a:cubicBezTo>
                    <a:cubicBezTo>
                      <a:pt x="519" y="272"/>
                      <a:pt x="519" y="272"/>
                      <a:pt x="519" y="271"/>
                    </a:cubicBezTo>
                    <a:cubicBezTo>
                      <a:pt x="519" y="271"/>
                      <a:pt x="519" y="272"/>
                      <a:pt x="519" y="272"/>
                    </a:cubicBezTo>
                    <a:cubicBezTo>
                      <a:pt x="518" y="272"/>
                      <a:pt x="519" y="271"/>
                      <a:pt x="519" y="271"/>
                    </a:cubicBezTo>
                    <a:cubicBezTo>
                      <a:pt x="521" y="271"/>
                      <a:pt x="521" y="268"/>
                      <a:pt x="523" y="267"/>
                    </a:cubicBezTo>
                    <a:cubicBezTo>
                      <a:pt x="522" y="267"/>
                      <a:pt x="523" y="266"/>
                      <a:pt x="523" y="266"/>
                    </a:cubicBezTo>
                    <a:cubicBezTo>
                      <a:pt x="524" y="266"/>
                      <a:pt x="523" y="265"/>
                      <a:pt x="524" y="265"/>
                    </a:cubicBezTo>
                    <a:cubicBezTo>
                      <a:pt x="523" y="264"/>
                      <a:pt x="523" y="264"/>
                      <a:pt x="523" y="264"/>
                    </a:cubicBezTo>
                    <a:cubicBezTo>
                      <a:pt x="524" y="264"/>
                      <a:pt x="522" y="262"/>
                      <a:pt x="524" y="262"/>
                    </a:cubicBezTo>
                    <a:cubicBezTo>
                      <a:pt x="524" y="262"/>
                      <a:pt x="524" y="263"/>
                      <a:pt x="524" y="263"/>
                    </a:cubicBezTo>
                    <a:cubicBezTo>
                      <a:pt x="526" y="263"/>
                      <a:pt x="525" y="260"/>
                      <a:pt x="526" y="260"/>
                    </a:cubicBezTo>
                    <a:cubicBezTo>
                      <a:pt x="526" y="260"/>
                      <a:pt x="525" y="260"/>
                      <a:pt x="525" y="259"/>
                    </a:cubicBezTo>
                    <a:cubicBezTo>
                      <a:pt x="526" y="259"/>
                      <a:pt x="527" y="258"/>
                      <a:pt x="527" y="258"/>
                    </a:cubicBezTo>
                    <a:cubicBezTo>
                      <a:pt x="527" y="258"/>
                      <a:pt x="527" y="257"/>
                      <a:pt x="527" y="257"/>
                    </a:cubicBezTo>
                    <a:cubicBezTo>
                      <a:pt x="528" y="257"/>
                      <a:pt x="527" y="257"/>
                      <a:pt x="528" y="258"/>
                    </a:cubicBezTo>
                    <a:cubicBezTo>
                      <a:pt x="528" y="257"/>
                      <a:pt x="528" y="256"/>
                      <a:pt x="528" y="255"/>
                    </a:cubicBezTo>
                    <a:cubicBezTo>
                      <a:pt x="529" y="255"/>
                      <a:pt x="529" y="254"/>
                      <a:pt x="530" y="253"/>
                    </a:cubicBezTo>
                    <a:cubicBezTo>
                      <a:pt x="529" y="252"/>
                      <a:pt x="531" y="252"/>
                      <a:pt x="530" y="251"/>
                    </a:cubicBezTo>
                    <a:cubicBezTo>
                      <a:pt x="530" y="251"/>
                      <a:pt x="530" y="251"/>
                      <a:pt x="530" y="251"/>
                    </a:cubicBezTo>
                    <a:cubicBezTo>
                      <a:pt x="530" y="251"/>
                      <a:pt x="529" y="250"/>
                      <a:pt x="530" y="250"/>
                    </a:cubicBezTo>
                    <a:cubicBezTo>
                      <a:pt x="530" y="250"/>
                      <a:pt x="530" y="250"/>
                      <a:pt x="530" y="250"/>
                    </a:cubicBezTo>
                    <a:cubicBezTo>
                      <a:pt x="531" y="251"/>
                      <a:pt x="531" y="249"/>
                      <a:pt x="532" y="249"/>
                    </a:cubicBezTo>
                    <a:cubicBezTo>
                      <a:pt x="531" y="249"/>
                      <a:pt x="532" y="248"/>
                      <a:pt x="531" y="248"/>
                    </a:cubicBezTo>
                    <a:cubicBezTo>
                      <a:pt x="531" y="248"/>
                      <a:pt x="531" y="248"/>
                      <a:pt x="531" y="248"/>
                    </a:cubicBezTo>
                    <a:cubicBezTo>
                      <a:pt x="531" y="247"/>
                      <a:pt x="531" y="247"/>
                      <a:pt x="531" y="246"/>
                    </a:cubicBezTo>
                    <a:cubicBezTo>
                      <a:pt x="531" y="246"/>
                      <a:pt x="532" y="246"/>
                      <a:pt x="532" y="247"/>
                    </a:cubicBezTo>
                    <a:cubicBezTo>
                      <a:pt x="532" y="246"/>
                      <a:pt x="532" y="246"/>
                      <a:pt x="532" y="245"/>
                    </a:cubicBezTo>
                    <a:cubicBezTo>
                      <a:pt x="532" y="245"/>
                      <a:pt x="532" y="245"/>
                      <a:pt x="532" y="245"/>
                    </a:cubicBezTo>
                    <a:cubicBezTo>
                      <a:pt x="532" y="245"/>
                      <a:pt x="532" y="245"/>
                      <a:pt x="532" y="245"/>
                    </a:cubicBezTo>
                    <a:cubicBezTo>
                      <a:pt x="532" y="245"/>
                      <a:pt x="532" y="245"/>
                      <a:pt x="533" y="244"/>
                    </a:cubicBezTo>
                    <a:cubicBezTo>
                      <a:pt x="533" y="244"/>
                      <a:pt x="533" y="244"/>
                      <a:pt x="533" y="244"/>
                    </a:cubicBezTo>
                    <a:cubicBezTo>
                      <a:pt x="533" y="245"/>
                      <a:pt x="533" y="245"/>
                      <a:pt x="532" y="245"/>
                    </a:cubicBezTo>
                    <a:cubicBezTo>
                      <a:pt x="533" y="245"/>
                      <a:pt x="533" y="245"/>
                      <a:pt x="533" y="244"/>
                    </a:cubicBezTo>
                    <a:cubicBezTo>
                      <a:pt x="533" y="244"/>
                      <a:pt x="533" y="244"/>
                      <a:pt x="533" y="244"/>
                    </a:cubicBezTo>
                    <a:cubicBezTo>
                      <a:pt x="533" y="244"/>
                      <a:pt x="533" y="244"/>
                      <a:pt x="533" y="244"/>
                    </a:cubicBezTo>
                    <a:cubicBezTo>
                      <a:pt x="534" y="244"/>
                      <a:pt x="534" y="244"/>
                      <a:pt x="534" y="244"/>
                    </a:cubicBezTo>
                    <a:cubicBezTo>
                      <a:pt x="534" y="244"/>
                      <a:pt x="534" y="243"/>
                      <a:pt x="533" y="243"/>
                    </a:cubicBezTo>
                    <a:cubicBezTo>
                      <a:pt x="534" y="241"/>
                      <a:pt x="535" y="238"/>
                      <a:pt x="534" y="238"/>
                    </a:cubicBezTo>
                    <a:cubicBezTo>
                      <a:pt x="534" y="238"/>
                      <a:pt x="535" y="238"/>
                      <a:pt x="535" y="238"/>
                    </a:cubicBezTo>
                    <a:cubicBezTo>
                      <a:pt x="535" y="237"/>
                      <a:pt x="534" y="237"/>
                      <a:pt x="535" y="237"/>
                    </a:cubicBezTo>
                    <a:cubicBezTo>
                      <a:pt x="535" y="236"/>
                      <a:pt x="535" y="237"/>
                      <a:pt x="536" y="236"/>
                    </a:cubicBezTo>
                    <a:cubicBezTo>
                      <a:pt x="536" y="236"/>
                      <a:pt x="535" y="236"/>
                      <a:pt x="535" y="236"/>
                    </a:cubicBezTo>
                    <a:cubicBezTo>
                      <a:pt x="536" y="235"/>
                      <a:pt x="535" y="233"/>
                      <a:pt x="536" y="231"/>
                    </a:cubicBezTo>
                    <a:cubicBezTo>
                      <a:pt x="536" y="231"/>
                      <a:pt x="536" y="232"/>
                      <a:pt x="537" y="232"/>
                    </a:cubicBezTo>
                    <a:cubicBezTo>
                      <a:pt x="537" y="231"/>
                      <a:pt x="537" y="230"/>
                      <a:pt x="536" y="228"/>
                    </a:cubicBezTo>
                    <a:cubicBezTo>
                      <a:pt x="536" y="229"/>
                      <a:pt x="537" y="229"/>
                      <a:pt x="537" y="229"/>
                    </a:cubicBezTo>
                    <a:cubicBezTo>
                      <a:pt x="537" y="228"/>
                      <a:pt x="537" y="228"/>
                      <a:pt x="537" y="227"/>
                    </a:cubicBezTo>
                    <a:cubicBezTo>
                      <a:pt x="536" y="227"/>
                      <a:pt x="536" y="226"/>
                      <a:pt x="536" y="226"/>
                    </a:cubicBezTo>
                    <a:cubicBezTo>
                      <a:pt x="536" y="226"/>
                      <a:pt x="536" y="226"/>
                      <a:pt x="536" y="226"/>
                    </a:cubicBezTo>
                    <a:cubicBezTo>
                      <a:pt x="536" y="225"/>
                      <a:pt x="536" y="225"/>
                      <a:pt x="536" y="224"/>
                    </a:cubicBezTo>
                    <a:cubicBezTo>
                      <a:pt x="536" y="224"/>
                      <a:pt x="536" y="225"/>
                      <a:pt x="536" y="224"/>
                    </a:cubicBezTo>
                    <a:cubicBezTo>
                      <a:pt x="537" y="225"/>
                      <a:pt x="537" y="223"/>
                      <a:pt x="538" y="223"/>
                    </a:cubicBezTo>
                    <a:cubicBezTo>
                      <a:pt x="537" y="222"/>
                      <a:pt x="537" y="222"/>
                      <a:pt x="537" y="222"/>
                    </a:cubicBezTo>
                    <a:cubicBezTo>
                      <a:pt x="537" y="221"/>
                      <a:pt x="538" y="222"/>
                      <a:pt x="538" y="221"/>
                    </a:cubicBezTo>
                    <a:cubicBezTo>
                      <a:pt x="536" y="219"/>
                      <a:pt x="536" y="219"/>
                      <a:pt x="536" y="219"/>
                    </a:cubicBezTo>
                    <a:cubicBezTo>
                      <a:pt x="536" y="220"/>
                      <a:pt x="537" y="219"/>
                      <a:pt x="537" y="220"/>
                    </a:cubicBezTo>
                    <a:cubicBezTo>
                      <a:pt x="537" y="218"/>
                      <a:pt x="536" y="217"/>
                      <a:pt x="536" y="216"/>
                    </a:cubicBezTo>
                    <a:cubicBezTo>
                      <a:pt x="536" y="216"/>
                      <a:pt x="535" y="215"/>
                      <a:pt x="535" y="214"/>
                    </a:cubicBezTo>
                    <a:cubicBezTo>
                      <a:pt x="536" y="214"/>
                      <a:pt x="535" y="215"/>
                      <a:pt x="536" y="215"/>
                    </a:cubicBezTo>
                    <a:cubicBezTo>
                      <a:pt x="537" y="214"/>
                      <a:pt x="537" y="214"/>
                      <a:pt x="537" y="214"/>
                    </a:cubicBezTo>
                    <a:cubicBezTo>
                      <a:pt x="537" y="215"/>
                      <a:pt x="538" y="214"/>
                      <a:pt x="538" y="215"/>
                    </a:cubicBezTo>
                    <a:cubicBezTo>
                      <a:pt x="538" y="214"/>
                      <a:pt x="538" y="212"/>
                      <a:pt x="538" y="211"/>
                    </a:cubicBezTo>
                    <a:cubicBezTo>
                      <a:pt x="537" y="212"/>
                      <a:pt x="538" y="210"/>
                      <a:pt x="537" y="210"/>
                    </a:cubicBezTo>
                    <a:cubicBezTo>
                      <a:pt x="537" y="209"/>
                      <a:pt x="538" y="209"/>
                      <a:pt x="538" y="209"/>
                    </a:cubicBezTo>
                    <a:cubicBezTo>
                      <a:pt x="538" y="207"/>
                      <a:pt x="538" y="206"/>
                      <a:pt x="538" y="205"/>
                    </a:cubicBezTo>
                    <a:cubicBezTo>
                      <a:pt x="538" y="205"/>
                      <a:pt x="538" y="205"/>
                      <a:pt x="538" y="205"/>
                    </a:cubicBezTo>
                    <a:cubicBezTo>
                      <a:pt x="538" y="204"/>
                      <a:pt x="538" y="202"/>
                      <a:pt x="537" y="201"/>
                    </a:cubicBezTo>
                    <a:cubicBezTo>
                      <a:pt x="537" y="201"/>
                      <a:pt x="537" y="201"/>
                      <a:pt x="538" y="201"/>
                    </a:cubicBezTo>
                    <a:cubicBezTo>
                      <a:pt x="538" y="200"/>
                      <a:pt x="536" y="201"/>
                      <a:pt x="537" y="200"/>
                    </a:cubicBezTo>
                    <a:cubicBezTo>
                      <a:pt x="537" y="200"/>
                      <a:pt x="537" y="200"/>
                      <a:pt x="537" y="200"/>
                    </a:cubicBezTo>
                    <a:cubicBezTo>
                      <a:pt x="537" y="199"/>
                      <a:pt x="538" y="199"/>
                      <a:pt x="537" y="198"/>
                    </a:cubicBezTo>
                    <a:cubicBezTo>
                      <a:pt x="537" y="198"/>
                      <a:pt x="537" y="198"/>
                      <a:pt x="538" y="198"/>
                    </a:cubicBezTo>
                    <a:cubicBezTo>
                      <a:pt x="537" y="197"/>
                      <a:pt x="537" y="196"/>
                      <a:pt x="536" y="195"/>
                    </a:cubicBezTo>
                    <a:cubicBezTo>
                      <a:pt x="537" y="195"/>
                      <a:pt x="537" y="195"/>
                      <a:pt x="537" y="196"/>
                    </a:cubicBezTo>
                    <a:cubicBezTo>
                      <a:pt x="538" y="195"/>
                      <a:pt x="536" y="195"/>
                      <a:pt x="537" y="194"/>
                    </a:cubicBezTo>
                    <a:cubicBezTo>
                      <a:pt x="537" y="194"/>
                      <a:pt x="537" y="193"/>
                      <a:pt x="537" y="194"/>
                    </a:cubicBezTo>
                    <a:cubicBezTo>
                      <a:pt x="537" y="193"/>
                      <a:pt x="536" y="192"/>
                      <a:pt x="536" y="192"/>
                    </a:cubicBezTo>
                    <a:cubicBezTo>
                      <a:pt x="537" y="191"/>
                      <a:pt x="537" y="191"/>
                      <a:pt x="537" y="191"/>
                    </a:cubicBezTo>
                    <a:cubicBezTo>
                      <a:pt x="536" y="186"/>
                      <a:pt x="536" y="182"/>
                      <a:pt x="534" y="178"/>
                    </a:cubicBezTo>
                    <a:cubicBezTo>
                      <a:pt x="535" y="177"/>
                      <a:pt x="535" y="179"/>
                      <a:pt x="535" y="178"/>
                    </a:cubicBezTo>
                    <a:cubicBezTo>
                      <a:pt x="534" y="179"/>
                      <a:pt x="535" y="178"/>
                      <a:pt x="534" y="176"/>
                    </a:cubicBezTo>
                    <a:cubicBezTo>
                      <a:pt x="534" y="176"/>
                      <a:pt x="534" y="176"/>
                      <a:pt x="534" y="176"/>
                    </a:cubicBezTo>
                    <a:cubicBezTo>
                      <a:pt x="534" y="176"/>
                      <a:pt x="535" y="175"/>
                      <a:pt x="534" y="175"/>
                    </a:cubicBezTo>
                    <a:cubicBezTo>
                      <a:pt x="534" y="175"/>
                      <a:pt x="534" y="175"/>
                      <a:pt x="534" y="175"/>
                    </a:cubicBezTo>
                    <a:cubicBezTo>
                      <a:pt x="533" y="175"/>
                      <a:pt x="535" y="173"/>
                      <a:pt x="533" y="173"/>
                    </a:cubicBezTo>
                    <a:cubicBezTo>
                      <a:pt x="534" y="173"/>
                      <a:pt x="534" y="173"/>
                      <a:pt x="534" y="173"/>
                    </a:cubicBezTo>
                    <a:cubicBezTo>
                      <a:pt x="533" y="172"/>
                      <a:pt x="534" y="172"/>
                      <a:pt x="533" y="171"/>
                    </a:cubicBezTo>
                    <a:cubicBezTo>
                      <a:pt x="533" y="171"/>
                      <a:pt x="533" y="171"/>
                      <a:pt x="533" y="171"/>
                    </a:cubicBezTo>
                    <a:cubicBezTo>
                      <a:pt x="533" y="170"/>
                      <a:pt x="531" y="169"/>
                      <a:pt x="532" y="169"/>
                    </a:cubicBezTo>
                    <a:cubicBezTo>
                      <a:pt x="532" y="168"/>
                      <a:pt x="531" y="167"/>
                      <a:pt x="530" y="167"/>
                    </a:cubicBezTo>
                    <a:cubicBezTo>
                      <a:pt x="530" y="167"/>
                      <a:pt x="531" y="167"/>
                      <a:pt x="531" y="167"/>
                    </a:cubicBezTo>
                    <a:cubicBezTo>
                      <a:pt x="530" y="164"/>
                      <a:pt x="528" y="160"/>
                      <a:pt x="526" y="158"/>
                    </a:cubicBezTo>
                    <a:cubicBezTo>
                      <a:pt x="526" y="158"/>
                      <a:pt x="526" y="158"/>
                      <a:pt x="527" y="158"/>
                    </a:cubicBezTo>
                    <a:cubicBezTo>
                      <a:pt x="525" y="157"/>
                      <a:pt x="526" y="154"/>
                      <a:pt x="524" y="154"/>
                    </a:cubicBezTo>
                    <a:cubicBezTo>
                      <a:pt x="523" y="154"/>
                      <a:pt x="523" y="154"/>
                      <a:pt x="523" y="154"/>
                    </a:cubicBezTo>
                    <a:cubicBezTo>
                      <a:pt x="523" y="154"/>
                      <a:pt x="523" y="153"/>
                      <a:pt x="523" y="153"/>
                    </a:cubicBezTo>
                    <a:cubicBezTo>
                      <a:pt x="523" y="153"/>
                      <a:pt x="522" y="152"/>
                      <a:pt x="522" y="152"/>
                    </a:cubicBezTo>
                    <a:cubicBezTo>
                      <a:pt x="522" y="151"/>
                      <a:pt x="522" y="152"/>
                      <a:pt x="522" y="151"/>
                    </a:cubicBezTo>
                    <a:cubicBezTo>
                      <a:pt x="522" y="151"/>
                      <a:pt x="521" y="150"/>
                      <a:pt x="520" y="150"/>
                    </a:cubicBezTo>
                    <a:cubicBezTo>
                      <a:pt x="521" y="150"/>
                      <a:pt x="521" y="150"/>
                      <a:pt x="521" y="150"/>
                    </a:cubicBezTo>
                    <a:cubicBezTo>
                      <a:pt x="520" y="145"/>
                      <a:pt x="518" y="140"/>
                      <a:pt x="514" y="138"/>
                    </a:cubicBezTo>
                    <a:cubicBezTo>
                      <a:pt x="513" y="138"/>
                      <a:pt x="515" y="138"/>
                      <a:pt x="514" y="137"/>
                    </a:cubicBezTo>
                    <a:cubicBezTo>
                      <a:pt x="511" y="135"/>
                      <a:pt x="510" y="131"/>
                      <a:pt x="506" y="130"/>
                    </a:cubicBezTo>
                    <a:cubicBezTo>
                      <a:pt x="506" y="129"/>
                      <a:pt x="505" y="129"/>
                      <a:pt x="505" y="129"/>
                    </a:cubicBezTo>
                    <a:cubicBezTo>
                      <a:pt x="505" y="129"/>
                      <a:pt x="505" y="129"/>
                      <a:pt x="505" y="129"/>
                    </a:cubicBezTo>
                    <a:cubicBezTo>
                      <a:pt x="505" y="128"/>
                      <a:pt x="507" y="128"/>
                      <a:pt x="507" y="127"/>
                    </a:cubicBezTo>
                    <a:cubicBezTo>
                      <a:pt x="507" y="127"/>
                      <a:pt x="507" y="127"/>
                      <a:pt x="507" y="127"/>
                    </a:cubicBezTo>
                    <a:cubicBezTo>
                      <a:pt x="509" y="125"/>
                      <a:pt x="509" y="125"/>
                      <a:pt x="512" y="126"/>
                    </a:cubicBezTo>
                    <a:cubicBezTo>
                      <a:pt x="520" y="121"/>
                      <a:pt x="528" y="114"/>
                      <a:pt x="533" y="104"/>
                    </a:cubicBezTo>
                    <a:cubicBezTo>
                      <a:pt x="536" y="99"/>
                      <a:pt x="537" y="94"/>
                      <a:pt x="537" y="88"/>
                    </a:cubicBezTo>
                    <a:cubicBezTo>
                      <a:pt x="537" y="83"/>
                      <a:pt x="536" y="77"/>
                      <a:pt x="534" y="72"/>
                    </a:cubicBezTo>
                    <a:cubicBezTo>
                      <a:pt x="532" y="71"/>
                      <a:pt x="532" y="69"/>
                      <a:pt x="530" y="68"/>
                    </a:cubicBezTo>
                    <a:cubicBezTo>
                      <a:pt x="531" y="68"/>
                      <a:pt x="531" y="68"/>
                      <a:pt x="531" y="68"/>
                    </a:cubicBezTo>
                    <a:cubicBezTo>
                      <a:pt x="529" y="67"/>
                      <a:pt x="530" y="66"/>
                      <a:pt x="530" y="64"/>
                    </a:cubicBezTo>
                    <a:cubicBezTo>
                      <a:pt x="529" y="64"/>
                      <a:pt x="529" y="63"/>
                      <a:pt x="528" y="64"/>
                    </a:cubicBezTo>
                    <a:cubicBezTo>
                      <a:pt x="527" y="64"/>
                      <a:pt x="529" y="62"/>
                      <a:pt x="528" y="62"/>
                    </a:cubicBezTo>
                    <a:cubicBezTo>
                      <a:pt x="529" y="61"/>
                      <a:pt x="528" y="62"/>
                      <a:pt x="528" y="62"/>
                    </a:cubicBezTo>
                    <a:cubicBezTo>
                      <a:pt x="526" y="60"/>
                      <a:pt x="529" y="62"/>
                      <a:pt x="528" y="58"/>
                    </a:cubicBezTo>
                    <a:cubicBezTo>
                      <a:pt x="525" y="55"/>
                      <a:pt x="522" y="52"/>
                      <a:pt x="520" y="48"/>
                    </a:cubicBezTo>
                    <a:cubicBezTo>
                      <a:pt x="520" y="48"/>
                      <a:pt x="519" y="49"/>
                      <a:pt x="519" y="49"/>
                    </a:cubicBezTo>
                    <a:cubicBezTo>
                      <a:pt x="520" y="47"/>
                      <a:pt x="518" y="48"/>
                      <a:pt x="518" y="47"/>
                    </a:cubicBezTo>
                    <a:cubicBezTo>
                      <a:pt x="518" y="47"/>
                      <a:pt x="518" y="47"/>
                      <a:pt x="519" y="47"/>
                    </a:cubicBezTo>
                    <a:cubicBezTo>
                      <a:pt x="518" y="45"/>
                      <a:pt x="516" y="45"/>
                      <a:pt x="515" y="43"/>
                    </a:cubicBezTo>
                    <a:cubicBezTo>
                      <a:pt x="514" y="42"/>
                      <a:pt x="513" y="40"/>
                      <a:pt x="512" y="39"/>
                    </a:cubicBezTo>
                    <a:cubicBezTo>
                      <a:pt x="512" y="39"/>
                      <a:pt x="511" y="39"/>
                      <a:pt x="511" y="38"/>
                    </a:cubicBezTo>
                    <a:cubicBezTo>
                      <a:pt x="509" y="39"/>
                      <a:pt x="509" y="35"/>
                      <a:pt x="507" y="35"/>
                    </a:cubicBezTo>
                    <a:cubicBezTo>
                      <a:pt x="507" y="35"/>
                      <a:pt x="507" y="35"/>
                      <a:pt x="507" y="35"/>
                    </a:cubicBezTo>
                    <a:cubicBezTo>
                      <a:pt x="504" y="32"/>
                      <a:pt x="500" y="29"/>
                      <a:pt x="495" y="27"/>
                    </a:cubicBezTo>
                    <a:cubicBezTo>
                      <a:pt x="492" y="26"/>
                      <a:pt x="490" y="23"/>
                      <a:pt x="487" y="23"/>
                    </a:cubicBezTo>
                    <a:cubicBezTo>
                      <a:pt x="486" y="23"/>
                      <a:pt x="486" y="24"/>
                      <a:pt x="486" y="24"/>
                    </a:cubicBezTo>
                    <a:cubicBezTo>
                      <a:pt x="485" y="23"/>
                      <a:pt x="486" y="23"/>
                      <a:pt x="486" y="23"/>
                    </a:cubicBezTo>
                    <a:cubicBezTo>
                      <a:pt x="484" y="23"/>
                      <a:pt x="482" y="21"/>
                      <a:pt x="480" y="21"/>
                    </a:cubicBezTo>
                    <a:cubicBezTo>
                      <a:pt x="480" y="21"/>
                      <a:pt x="479" y="21"/>
                      <a:pt x="479" y="22"/>
                    </a:cubicBezTo>
                    <a:cubicBezTo>
                      <a:pt x="478" y="21"/>
                      <a:pt x="477" y="21"/>
                      <a:pt x="475" y="21"/>
                    </a:cubicBezTo>
                    <a:cubicBezTo>
                      <a:pt x="474" y="21"/>
                      <a:pt x="472" y="21"/>
                      <a:pt x="471" y="21"/>
                    </a:cubicBezTo>
                    <a:cubicBezTo>
                      <a:pt x="471" y="22"/>
                      <a:pt x="471" y="22"/>
                      <a:pt x="470" y="22"/>
                    </a:cubicBezTo>
                    <a:cubicBezTo>
                      <a:pt x="470" y="22"/>
                      <a:pt x="470" y="22"/>
                      <a:pt x="470" y="22"/>
                    </a:cubicBezTo>
                    <a:cubicBezTo>
                      <a:pt x="469" y="22"/>
                      <a:pt x="469" y="22"/>
                      <a:pt x="469" y="22"/>
                    </a:cubicBezTo>
                    <a:cubicBezTo>
                      <a:pt x="469" y="23"/>
                      <a:pt x="469" y="23"/>
                      <a:pt x="469" y="23"/>
                    </a:cubicBezTo>
                    <a:cubicBezTo>
                      <a:pt x="468" y="23"/>
                      <a:pt x="468" y="22"/>
                      <a:pt x="468" y="22"/>
                    </a:cubicBezTo>
                    <a:cubicBezTo>
                      <a:pt x="466" y="23"/>
                      <a:pt x="466" y="23"/>
                      <a:pt x="463" y="23"/>
                    </a:cubicBezTo>
                    <a:cubicBezTo>
                      <a:pt x="463" y="24"/>
                      <a:pt x="463" y="25"/>
                      <a:pt x="462" y="25"/>
                    </a:cubicBezTo>
                    <a:cubicBezTo>
                      <a:pt x="460" y="24"/>
                      <a:pt x="459" y="26"/>
                      <a:pt x="458" y="26"/>
                    </a:cubicBezTo>
                    <a:cubicBezTo>
                      <a:pt x="459" y="27"/>
                      <a:pt x="458" y="29"/>
                      <a:pt x="457" y="29"/>
                    </a:cubicBezTo>
                    <a:cubicBezTo>
                      <a:pt x="457" y="27"/>
                      <a:pt x="457" y="27"/>
                      <a:pt x="457" y="27"/>
                    </a:cubicBezTo>
                    <a:cubicBezTo>
                      <a:pt x="454" y="30"/>
                      <a:pt x="449" y="32"/>
                      <a:pt x="448" y="37"/>
                    </a:cubicBezTo>
                    <a:cubicBezTo>
                      <a:pt x="447" y="36"/>
                      <a:pt x="447" y="36"/>
                      <a:pt x="447" y="36"/>
                    </a:cubicBezTo>
                    <a:cubicBezTo>
                      <a:pt x="445" y="40"/>
                      <a:pt x="442" y="43"/>
                      <a:pt x="442" y="47"/>
                    </a:cubicBezTo>
                    <a:cubicBezTo>
                      <a:pt x="441" y="47"/>
                      <a:pt x="440" y="49"/>
                      <a:pt x="439" y="50"/>
                    </a:cubicBezTo>
                    <a:cubicBezTo>
                      <a:pt x="439" y="51"/>
                      <a:pt x="439" y="51"/>
                      <a:pt x="439" y="52"/>
                    </a:cubicBezTo>
                    <a:cubicBezTo>
                      <a:pt x="439" y="51"/>
                      <a:pt x="438" y="51"/>
                      <a:pt x="437" y="50"/>
                    </a:cubicBezTo>
                    <a:cubicBezTo>
                      <a:pt x="437" y="51"/>
                      <a:pt x="437" y="51"/>
                      <a:pt x="437" y="51"/>
                    </a:cubicBezTo>
                    <a:cubicBezTo>
                      <a:pt x="437" y="51"/>
                      <a:pt x="436" y="51"/>
                      <a:pt x="435" y="50"/>
                    </a:cubicBezTo>
                    <a:cubicBezTo>
                      <a:pt x="436" y="50"/>
                      <a:pt x="436" y="50"/>
                      <a:pt x="436" y="49"/>
                    </a:cubicBezTo>
                    <a:cubicBezTo>
                      <a:pt x="436" y="49"/>
                      <a:pt x="436" y="49"/>
                      <a:pt x="435" y="49"/>
                    </a:cubicBezTo>
                    <a:cubicBezTo>
                      <a:pt x="436" y="48"/>
                      <a:pt x="436" y="48"/>
                      <a:pt x="436" y="48"/>
                    </a:cubicBezTo>
                    <a:cubicBezTo>
                      <a:pt x="435" y="49"/>
                      <a:pt x="434" y="48"/>
                      <a:pt x="434" y="48"/>
                    </a:cubicBezTo>
                    <a:cubicBezTo>
                      <a:pt x="434" y="47"/>
                      <a:pt x="434" y="47"/>
                      <a:pt x="434" y="47"/>
                    </a:cubicBezTo>
                    <a:cubicBezTo>
                      <a:pt x="433" y="46"/>
                      <a:pt x="434" y="48"/>
                      <a:pt x="433" y="48"/>
                    </a:cubicBezTo>
                    <a:cubicBezTo>
                      <a:pt x="433" y="47"/>
                      <a:pt x="434" y="47"/>
                      <a:pt x="434" y="46"/>
                    </a:cubicBezTo>
                    <a:cubicBezTo>
                      <a:pt x="433" y="45"/>
                      <a:pt x="430" y="45"/>
                      <a:pt x="430" y="43"/>
                    </a:cubicBezTo>
                    <a:cubicBezTo>
                      <a:pt x="429" y="43"/>
                      <a:pt x="428" y="42"/>
                      <a:pt x="427" y="42"/>
                    </a:cubicBezTo>
                    <a:cubicBezTo>
                      <a:pt x="426" y="42"/>
                      <a:pt x="427" y="41"/>
                      <a:pt x="426" y="41"/>
                    </a:cubicBezTo>
                    <a:cubicBezTo>
                      <a:pt x="427" y="41"/>
                      <a:pt x="427" y="41"/>
                      <a:pt x="427" y="40"/>
                    </a:cubicBezTo>
                    <a:cubicBezTo>
                      <a:pt x="427" y="41"/>
                      <a:pt x="425" y="39"/>
                      <a:pt x="426" y="40"/>
                    </a:cubicBezTo>
                    <a:cubicBezTo>
                      <a:pt x="424" y="39"/>
                      <a:pt x="423" y="39"/>
                      <a:pt x="422" y="38"/>
                    </a:cubicBezTo>
                    <a:cubicBezTo>
                      <a:pt x="422" y="38"/>
                      <a:pt x="423" y="38"/>
                      <a:pt x="423" y="37"/>
                    </a:cubicBezTo>
                    <a:cubicBezTo>
                      <a:pt x="422" y="37"/>
                      <a:pt x="421" y="37"/>
                      <a:pt x="420" y="36"/>
                    </a:cubicBezTo>
                    <a:cubicBezTo>
                      <a:pt x="419" y="37"/>
                      <a:pt x="420" y="37"/>
                      <a:pt x="419" y="38"/>
                    </a:cubicBezTo>
                    <a:cubicBezTo>
                      <a:pt x="419" y="38"/>
                      <a:pt x="418" y="38"/>
                      <a:pt x="418" y="38"/>
                    </a:cubicBezTo>
                    <a:cubicBezTo>
                      <a:pt x="419" y="37"/>
                      <a:pt x="419" y="36"/>
                      <a:pt x="418" y="35"/>
                    </a:cubicBezTo>
                    <a:cubicBezTo>
                      <a:pt x="419" y="34"/>
                      <a:pt x="420" y="36"/>
                      <a:pt x="420" y="35"/>
                    </a:cubicBezTo>
                    <a:cubicBezTo>
                      <a:pt x="421" y="35"/>
                      <a:pt x="423" y="36"/>
                      <a:pt x="423" y="36"/>
                    </a:cubicBezTo>
                    <a:cubicBezTo>
                      <a:pt x="424" y="36"/>
                      <a:pt x="422" y="36"/>
                      <a:pt x="423" y="35"/>
                    </a:cubicBezTo>
                    <a:cubicBezTo>
                      <a:pt x="422" y="35"/>
                      <a:pt x="421" y="35"/>
                      <a:pt x="420" y="34"/>
                    </a:cubicBezTo>
                    <a:cubicBezTo>
                      <a:pt x="420" y="35"/>
                      <a:pt x="420" y="35"/>
                      <a:pt x="419" y="35"/>
                    </a:cubicBezTo>
                    <a:cubicBezTo>
                      <a:pt x="418" y="35"/>
                      <a:pt x="418" y="34"/>
                      <a:pt x="418" y="33"/>
                    </a:cubicBezTo>
                    <a:cubicBezTo>
                      <a:pt x="418" y="33"/>
                      <a:pt x="419" y="33"/>
                      <a:pt x="419" y="33"/>
                    </a:cubicBezTo>
                    <a:cubicBezTo>
                      <a:pt x="418" y="33"/>
                      <a:pt x="418" y="33"/>
                      <a:pt x="417" y="33"/>
                    </a:cubicBezTo>
                    <a:cubicBezTo>
                      <a:pt x="418" y="31"/>
                      <a:pt x="418" y="33"/>
                      <a:pt x="419" y="33"/>
                    </a:cubicBezTo>
                    <a:cubicBezTo>
                      <a:pt x="419" y="32"/>
                      <a:pt x="419" y="32"/>
                      <a:pt x="419" y="32"/>
                    </a:cubicBezTo>
                    <a:cubicBezTo>
                      <a:pt x="418" y="31"/>
                      <a:pt x="418" y="32"/>
                      <a:pt x="417" y="31"/>
                    </a:cubicBezTo>
                    <a:cubicBezTo>
                      <a:pt x="418" y="31"/>
                      <a:pt x="418" y="31"/>
                      <a:pt x="418" y="31"/>
                    </a:cubicBezTo>
                    <a:cubicBezTo>
                      <a:pt x="417" y="31"/>
                      <a:pt x="417" y="31"/>
                      <a:pt x="417" y="31"/>
                    </a:cubicBezTo>
                    <a:cubicBezTo>
                      <a:pt x="416" y="31"/>
                      <a:pt x="416" y="32"/>
                      <a:pt x="417" y="32"/>
                    </a:cubicBezTo>
                    <a:cubicBezTo>
                      <a:pt x="416" y="33"/>
                      <a:pt x="416" y="32"/>
                      <a:pt x="415" y="32"/>
                    </a:cubicBezTo>
                    <a:cubicBezTo>
                      <a:pt x="414" y="32"/>
                      <a:pt x="416" y="32"/>
                      <a:pt x="415" y="33"/>
                    </a:cubicBezTo>
                    <a:cubicBezTo>
                      <a:pt x="415" y="33"/>
                      <a:pt x="414" y="33"/>
                      <a:pt x="414" y="33"/>
                    </a:cubicBezTo>
                    <a:cubicBezTo>
                      <a:pt x="413" y="32"/>
                      <a:pt x="414" y="32"/>
                      <a:pt x="414" y="31"/>
                    </a:cubicBezTo>
                    <a:cubicBezTo>
                      <a:pt x="414" y="31"/>
                      <a:pt x="414" y="31"/>
                      <a:pt x="414" y="32"/>
                    </a:cubicBezTo>
                    <a:cubicBezTo>
                      <a:pt x="416" y="32"/>
                      <a:pt x="415" y="30"/>
                      <a:pt x="415" y="30"/>
                    </a:cubicBezTo>
                    <a:cubicBezTo>
                      <a:pt x="415" y="29"/>
                      <a:pt x="414" y="30"/>
                      <a:pt x="414" y="30"/>
                    </a:cubicBezTo>
                    <a:cubicBezTo>
                      <a:pt x="415" y="30"/>
                      <a:pt x="413" y="31"/>
                      <a:pt x="414" y="31"/>
                    </a:cubicBezTo>
                    <a:cubicBezTo>
                      <a:pt x="411" y="32"/>
                      <a:pt x="413" y="29"/>
                      <a:pt x="412" y="29"/>
                    </a:cubicBezTo>
                    <a:cubicBezTo>
                      <a:pt x="412" y="30"/>
                      <a:pt x="409" y="29"/>
                      <a:pt x="410" y="31"/>
                    </a:cubicBezTo>
                    <a:cubicBezTo>
                      <a:pt x="409" y="31"/>
                      <a:pt x="409" y="31"/>
                      <a:pt x="408" y="31"/>
                    </a:cubicBezTo>
                    <a:cubicBezTo>
                      <a:pt x="409" y="30"/>
                      <a:pt x="408" y="30"/>
                      <a:pt x="409" y="30"/>
                    </a:cubicBezTo>
                    <a:cubicBezTo>
                      <a:pt x="409" y="29"/>
                      <a:pt x="409" y="29"/>
                      <a:pt x="409" y="29"/>
                    </a:cubicBezTo>
                    <a:cubicBezTo>
                      <a:pt x="410" y="29"/>
                      <a:pt x="410" y="29"/>
                      <a:pt x="410" y="29"/>
                    </a:cubicBezTo>
                    <a:cubicBezTo>
                      <a:pt x="410" y="28"/>
                      <a:pt x="409" y="27"/>
                      <a:pt x="409" y="26"/>
                    </a:cubicBezTo>
                    <a:cubicBezTo>
                      <a:pt x="408" y="26"/>
                      <a:pt x="409" y="27"/>
                      <a:pt x="408" y="27"/>
                    </a:cubicBezTo>
                    <a:cubicBezTo>
                      <a:pt x="408" y="27"/>
                      <a:pt x="408" y="26"/>
                      <a:pt x="408" y="26"/>
                    </a:cubicBezTo>
                    <a:cubicBezTo>
                      <a:pt x="408" y="27"/>
                      <a:pt x="407" y="27"/>
                      <a:pt x="407" y="27"/>
                    </a:cubicBezTo>
                    <a:cubicBezTo>
                      <a:pt x="406" y="27"/>
                      <a:pt x="406" y="26"/>
                      <a:pt x="406" y="26"/>
                    </a:cubicBezTo>
                    <a:cubicBezTo>
                      <a:pt x="407" y="25"/>
                      <a:pt x="407" y="25"/>
                      <a:pt x="407" y="25"/>
                    </a:cubicBezTo>
                    <a:cubicBezTo>
                      <a:pt x="406" y="26"/>
                      <a:pt x="407" y="25"/>
                      <a:pt x="406" y="25"/>
                    </a:cubicBezTo>
                    <a:cubicBezTo>
                      <a:pt x="406" y="25"/>
                      <a:pt x="405" y="26"/>
                      <a:pt x="405" y="26"/>
                    </a:cubicBezTo>
                    <a:cubicBezTo>
                      <a:pt x="404" y="26"/>
                      <a:pt x="404" y="25"/>
                      <a:pt x="404" y="25"/>
                    </a:cubicBezTo>
                    <a:cubicBezTo>
                      <a:pt x="405" y="25"/>
                      <a:pt x="405" y="25"/>
                      <a:pt x="405" y="25"/>
                    </a:cubicBezTo>
                    <a:cubicBezTo>
                      <a:pt x="404" y="25"/>
                      <a:pt x="405" y="24"/>
                      <a:pt x="404" y="24"/>
                    </a:cubicBezTo>
                    <a:cubicBezTo>
                      <a:pt x="404" y="24"/>
                      <a:pt x="404" y="24"/>
                      <a:pt x="404" y="24"/>
                    </a:cubicBezTo>
                    <a:cubicBezTo>
                      <a:pt x="403" y="24"/>
                      <a:pt x="403" y="24"/>
                      <a:pt x="404" y="24"/>
                    </a:cubicBezTo>
                    <a:cubicBezTo>
                      <a:pt x="403" y="24"/>
                      <a:pt x="403" y="24"/>
                      <a:pt x="403" y="24"/>
                    </a:cubicBezTo>
                    <a:cubicBezTo>
                      <a:pt x="403" y="23"/>
                      <a:pt x="403" y="23"/>
                      <a:pt x="403" y="23"/>
                    </a:cubicBezTo>
                    <a:cubicBezTo>
                      <a:pt x="402" y="23"/>
                      <a:pt x="401" y="24"/>
                      <a:pt x="401" y="23"/>
                    </a:cubicBezTo>
                    <a:cubicBezTo>
                      <a:pt x="401" y="24"/>
                      <a:pt x="402" y="23"/>
                      <a:pt x="402" y="24"/>
                    </a:cubicBezTo>
                    <a:cubicBezTo>
                      <a:pt x="402" y="25"/>
                      <a:pt x="401" y="24"/>
                      <a:pt x="401" y="24"/>
                    </a:cubicBezTo>
                    <a:cubicBezTo>
                      <a:pt x="401" y="23"/>
                      <a:pt x="400" y="24"/>
                      <a:pt x="399" y="23"/>
                    </a:cubicBezTo>
                    <a:cubicBezTo>
                      <a:pt x="399" y="23"/>
                      <a:pt x="399" y="23"/>
                      <a:pt x="399" y="22"/>
                    </a:cubicBezTo>
                    <a:cubicBezTo>
                      <a:pt x="399" y="23"/>
                      <a:pt x="399" y="23"/>
                      <a:pt x="399" y="23"/>
                    </a:cubicBezTo>
                    <a:cubicBezTo>
                      <a:pt x="399" y="22"/>
                      <a:pt x="397" y="23"/>
                      <a:pt x="397" y="22"/>
                    </a:cubicBezTo>
                    <a:cubicBezTo>
                      <a:pt x="398" y="22"/>
                      <a:pt x="398" y="21"/>
                      <a:pt x="397" y="21"/>
                    </a:cubicBezTo>
                    <a:cubicBezTo>
                      <a:pt x="397" y="22"/>
                      <a:pt x="396" y="22"/>
                      <a:pt x="396" y="23"/>
                    </a:cubicBezTo>
                    <a:cubicBezTo>
                      <a:pt x="395" y="22"/>
                      <a:pt x="397" y="21"/>
                      <a:pt x="397" y="20"/>
                    </a:cubicBezTo>
                    <a:cubicBezTo>
                      <a:pt x="396" y="21"/>
                      <a:pt x="396" y="19"/>
                      <a:pt x="395" y="20"/>
                    </a:cubicBezTo>
                    <a:cubicBezTo>
                      <a:pt x="396" y="21"/>
                      <a:pt x="395" y="21"/>
                      <a:pt x="394" y="21"/>
                    </a:cubicBezTo>
                    <a:cubicBezTo>
                      <a:pt x="393" y="21"/>
                      <a:pt x="395" y="21"/>
                      <a:pt x="394" y="20"/>
                    </a:cubicBezTo>
                    <a:cubicBezTo>
                      <a:pt x="394" y="20"/>
                      <a:pt x="393" y="21"/>
                      <a:pt x="393" y="21"/>
                    </a:cubicBezTo>
                    <a:cubicBezTo>
                      <a:pt x="393" y="21"/>
                      <a:pt x="392" y="22"/>
                      <a:pt x="391" y="21"/>
                    </a:cubicBezTo>
                    <a:cubicBezTo>
                      <a:pt x="391" y="20"/>
                      <a:pt x="393" y="21"/>
                      <a:pt x="393" y="20"/>
                    </a:cubicBezTo>
                    <a:cubicBezTo>
                      <a:pt x="391" y="20"/>
                      <a:pt x="391" y="22"/>
                      <a:pt x="390" y="21"/>
                    </a:cubicBezTo>
                    <a:cubicBezTo>
                      <a:pt x="390" y="22"/>
                      <a:pt x="389" y="23"/>
                      <a:pt x="389" y="23"/>
                    </a:cubicBezTo>
                    <a:cubicBezTo>
                      <a:pt x="387" y="22"/>
                      <a:pt x="389" y="23"/>
                      <a:pt x="389" y="22"/>
                    </a:cubicBezTo>
                    <a:cubicBezTo>
                      <a:pt x="389" y="22"/>
                      <a:pt x="389" y="22"/>
                      <a:pt x="389" y="22"/>
                    </a:cubicBezTo>
                    <a:cubicBezTo>
                      <a:pt x="388" y="20"/>
                      <a:pt x="391" y="20"/>
                      <a:pt x="391" y="19"/>
                    </a:cubicBezTo>
                    <a:cubicBezTo>
                      <a:pt x="390" y="19"/>
                      <a:pt x="390" y="19"/>
                      <a:pt x="390" y="19"/>
                    </a:cubicBezTo>
                    <a:cubicBezTo>
                      <a:pt x="390" y="19"/>
                      <a:pt x="391" y="19"/>
                      <a:pt x="391" y="18"/>
                    </a:cubicBezTo>
                    <a:cubicBezTo>
                      <a:pt x="390" y="19"/>
                      <a:pt x="389" y="18"/>
                      <a:pt x="389" y="18"/>
                    </a:cubicBezTo>
                    <a:cubicBezTo>
                      <a:pt x="388" y="19"/>
                      <a:pt x="389" y="18"/>
                      <a:pt x="389" y="18"/>
                    </a:cubicBezTo>
                    <a:cubicBezTo>
                      <a:pt x="388" y="18"/>
                      <a:pt x="388" y="19"/>
                      <a:pt x="387" y="19"/>
                    </a:cubicBezTo>
                    <a:cubicBezTo>
                      <a:pt x="388" y="18"/>
                      <a:pt x="387" y="18"/>
                      <a:pt x="388" y="17"/>
                    </a:cubicBezTo>
                    <a:cubicBezTo>
                      <a:pt x="387" y="17"/>
                      <a:pt x="387" y="18"/>
                      <a:pt x="387" y="17"/>
                    </a:cubicBezTo>
                    <a:cubicBezTo>
                      <a:pt x="387" y="17"/>
                      <a:pt x="387" y="17"/>
                      <a:pt x="387" y="17"/>
                    </a:cubicBezTo>
                    <a:cubicBezTo>
                      <a:pt x="384" y="16"/>
                      <a:pt x="381" y="15"/>
                      <a:pt x="378" y="16"/>
                    </a:cubicBezTo>
                    <a:cubicBezTo>
                      <a:pt x="378" y="15"/>
                      <a:pt x="378" y="14"/>
                      <a:pt x="376" y="14"/>
                    </a:cubicBezTo>
                    <a:cubicBezTo>
                      <a:pt x="377" y="14"/>
                      <a:pt x="376" y="14"/>
                      <a:pt x="376" y="14"/>
                    </a:cubicBezTo>
                    <a:cubicBezTo>
                      <a:pt x="376" y="13"/>
                      <a:pt x="376" y="13"/>
                      <a:pt x="376" y="13"/>
                    </a:cubicBezTo>
                    <a:cubicBezTo>
                      <a:pt x="375" y="13"/>
                      <a:pt x="374" y="13"/>
                      <a:pt x="373" y="13"/>
                    </a:cubicBezTo>
                    <a:cubicBezTo>
                      <a:pt x="373" y="13"/>
                      <a:pt x="373" y="13"/>
                      <a:pt x="373" y="12"/>
                    </a:cubicBezTo>
                    <a:cubicBezTo>
                      <a:pt x="373" y="12"/>
                      <a:pt x="372" y="13"/>
                      <a:pt x="372" y="13"/>
                    </a:cubicBezTo>
                    <a:cubicBezTo>
                      <a:pt x="372" y="12"/>
                      <a:pt x="372" y="12"/>
                      <a:pt x="372" y="12"/>
                    </a:cubicBezTo>
                    <a:cubicBezTo>
                      <a:pt x="371" y="13"/>
                      <a:pt x="371" y="13"/>
                      <a:pt x="371" y="13"/>
                    </a:cubicBezTo>
                    <a:cubicBezTo>
                      <a:pt x="371" y="13"/>
                      <a:pt x="370" y="12"/>
                      <a:pt x="370" y="11"/>
                    </a:cubicBezTo>
                    <a:cubicBezTo>
                      <a:pt x="370" y="12"/>
                      <a:pt x="370" y="12"/>
                      <a:pt x="370" y="12"/>
                    </a:cubicBezTo>
                    <a:cubicBezTo>
                      <a:pt x="369" y="11"/>
                      <a:pt x="367" y="11"/>
                      <a:pt x="366" y="11"/>
                    </a:cubicBezTo>
                    <a:cubicBezTo>
                      <a:pt x="367" y="11"/>
                      <a:pt x="367" y="11"/>
                      <a:pt x="366" y="12"/>
                    </a:cubicBezTo>
                    <a:cubicBezTo>
                      <a:pt x="366" y="13"/>
                      <a:pt x="366" y="12"/>
                      <a:pt x="366" y="12"/>
                    </a:cubicBezTo>
                    <a:cubicBezTo>
                      <a:pt x="366" y="12"/>
                      <a:pt x="365" y="11"/>
                      <a:pt x="366" y="11"/>
                    </a:cubicBezTo>
                    <a:cubicBezTo>
                      <a:pt x="365" y="9"/>
                      <a:pt x="362" y="10"/>
                      <a:pt x="360" y="9"/>
                    </a:cubicBezTo>
                    <a:cubicBezTo>
                      <a:pt x="360" y="9"/>
                      <a:pt x="360" y="9"/>
                      <a:pt x="360" y="9"/>
                    </a:cubicBezTo>
                    <a:cubicBezTo>
                      <a:pt x="359" y="8"/>
                      <a:pt x="357" y="9"/>
                      <a:pt x="356" y="8"/>
                    </a:cubicBezTo>
                    <a:cubicBezTo>
                      <a:pt x="356" y="8"/>
                      <a:pt x="355" y="9"/>
                      <a:pt x="354" y="9"/>
                    </a:cubicBezTo>
                    <a:cubicBezTo>
                      <a:pt x="353" y="10"/>
                      <a:pt x="354" y="8"/>
                      <a:pt x="354" y="7"/>
                    </a:cubicBezTo>
                    <a:cubicBezTo>
                      <a:pt x="353" y="7"/>
                      <a:pt x="352" y="7"/>
                      <a:pt x="352" y="7"/>
                    </a:cubicBezTo>
                    <a:cubicBezTo>
                      <a:pt x="352" y="7"/>
                      <a:pt x="352" y="7"/>
                      <a:pt x="352" y="7"/>
                    </a:cubicBezTo>
                    <a:cubicBezTo>
                      <a:pt x="352" y="7"/>
                      <a:pt x="351" y="8"/>
                      <a:pt x="350" y="7"/>
                    </a:cubicBezTo>
                    <a:cubicBezTo>
                      <a:pt x="351" y="7"/>
                      <a:pt x="351" y="7"/>
                      <a:pt x="351" y="7"/>
                    </a:cubicBezTo>
                    <a:cubicBezTo>
                      <a:pt x="350" y="7"/>
                      <a:pt x="350" y="6"/>
                      <a:pt x="349" y="6"/>
                    </a:cubicBezTo>
                    <a:cubicBezTo>
                      <a:pt x="349" y="7"/>
                      <a:pt x="348" y="6"/>
                      <a:pt x="347" y="7"/>
                    </a:cubicBezTo>
                    <a:cubicBezTo>
                      <a:pt x="347" y="7"/>
                      <a:pt x="347" y="7"/>
                      <a:pt x="347" y="6"/>
                    </a:cubicBezTo>
                    <a:cubicBezTo>
                      <a:pt x="347" y="7"/>
                      <a:pt x="347" y="7"/>
                      <a:pt x="347" y="7"/>
                    </a:cubicBezTo>
                    <a:cubicBezTo>
                      <a:pt x="346" y="6"/>
                      <a:pt x="346" y="6"/>
                      <a:pt x="346" y="6"/>
                    </a:cubicBezTo>
                    <a:cubicBezTo>
                      <a:pt x="347" y="6"/>
                      <a:pt x="347" y="6"/>
                      <a:pt x="347" y="6"/>
                    </a:cubicBezTo>
                    <a:cubicBezTo>
                      <a:pt x="346" y="5"/>
                      <a:pt x="347" y="6"/>
                      <a:pt x="346" y="7"/>
                    </a:cubicBezTo>
                    <a:cubicBezTo>
                      <a:pt x="345" y="7"/>
                      <a:pt x="345" y="6"/>
                      <a:pt x="345" y="6"/>
                    </a:cubicBezTo>
                    <a:cubicBezTo>
                      <a:pt x="345" y="6"/>
                      <a:pt x="345" y="6"/>
                      <a:pt x="346" y="6"/>
                    </a:cubicBezTo>
                    <a:cubicBezTo>
                      <a:pt x="346" y="6"/>
                      <a:pt x="345" y="6"/>
                      <a:pt x="345" y="5"/>
                    </a:cubicBezTo>
                    <a:cubicBezTo>
                      <a:pt x="345" y="5"/>
                      <a:pt x="345" y="6"/>
                      <a:pt x="345" y="6"/>
                    </a:cubicBezTo>
                    <a:cubicBezTo>
                      <a:pt x="344" y="6"/>
                      <a:pt x="343" y="6"/>
                      <a:pt x="343" y="5"/>
                    </a:cubicBezTo>
                    <a:cubicBezTo>
                      <a:pt x="343" y="5"/>
                      <a:pt x="342" y="5"/>
                      <a:pt x="342" y="5"/>
                    </a:cubicBezTo>
                    <a:cubicBezTo>
                      <a:pt x="342" y="6"/>
                      <a:pt x="343" y="6"/>
                      <a:pt x="343" y="6"/>
                    </a:cubicBezTo>
                    <a:cubicBezTo>
                      <a:pt x="343" y="6"/>
                      <a:pt x="342" y="7"/>
                      <a:pt x="342" y="6"/>
                    </a:cubicBezTo>
                    <a:cubicBezTo>
                      <a:pt x="342" y="6"/>
                      <a:pt x="342" y="6"/>
                      <a:pt x="342" y="6"/>
                    </a:cubicBezTo>
                    <a:cubicBezTo>
                      <a:pt x="342" y="6"/>
                      <a:pt x="341" y="6"/>
                      <a:pt x="341" y="7"/>
                    </a:cubicBezTo>
                    <a:cubicBezTo>
                      <a:pt x="341" y="6"/>
                      <a:pt x="341" y="6"/>
                      <a:pt x="341" y="6"/>
                    </a:cubicBezTo>
                    <a:cubicBezTo>
                      <a:pt x="341" y="6"/>
                      <a:pt x="340" y="6"/>
                      <a:pt x="339" y="6"/>
                    </a:cubicBezTo>
                    <a:cubicBezTo>
                      <a:pt x="339" y="5"/>
                      <a:pt x="340" y="4"/>
                      <a:pt x="339" y="4"/>
                    </a:cubicBezTo>
                    <a:cubicBezTo>
                      <a:pt x="338" y="5"/>
                      <a:pt x="338" y="5"/>
                      <a:pt x="338" y="5"/>
                    </a:cubicBezTo>
                    <a:cubicBezTo>
                      <a:pt x="337" y="5"/>
                      <a:pt x="337" y="4"/>
                      <a:pt x="338" y="4"/>
                    </a:cubicBezTo>
                    <a:cubicBezTo>
                      <a:pt x="336" y="3"/>
                      <a:pt x="336" y="6"/>
                      <a:pt x="334" y="5"/>
                    </a:cubicBezTo>
                    <a:cubicBezTo>
                      <a:pt x="335" y="4"/>
                      <a:pt x="335" y="4"/>
                      <a:pt x="334" y="4"/>
                    </a:cubicBezTo>
                    <a:cubicBezTo>
                      <a:pt x="334" y="4"/>
                      <a:pt x="334" y="4"/>
                      <a:pt x="334" y="4"/>
                    </a:cubicBezTo>
                    <a:cubicBezTo>
                      <a:pt x="334" y="4"/>
                      <a:pt x="334" y="3"/>
                      <a:pt x="334" y="4"/>
                    </a:cubicBezTo>
                    <a:cubicBezTo>
                      <a:pt x="335" y="5"/>
                      <a:pt x="334" y="4"/>
                      <a:pt x="334" y="4"/>
                    </a:cubicBezTo>
                    <a:cubicBezTo>
                      <a:pt x="333" y="2"/>
                      <a:pt x="330" y="3"/>
                      <a:pt x="328" y="2"/>
                    </a:cubicBezTo>
                    <a:cubicBezTo>
                      <a:pt x="328" y="3"/>
                      <a:pt x="327" y="2"/>
                      <a:pt x="327" y="3"/>
                    </a:cubicBezTo>
                    <a:cubicBezTo>
                      <a:pt x="327" y="2"/>
                      <a:pt x="326" y="3"/>
                      <a:pt x="325" y="2"/>
                    </a:cubicBezTo>
                    <a:cubicBezTo>
                      <a:pt x="326" y="3"/>
                      <a:pt x="326" y="3"/>
                      <a:pt x="326" y="3"/>
                    </a:cubicBezTo>
                    <a:cubicBezTo>
                      <a:pt x="324" y="2"/>
                      <a:pt x="323" y="5"/>
                      <a:pt x="323" y="3"/>
                    </a:cubicBezTo>
                    <a:cubicBezTo>
                      <a:pt x="322" y="3"/>
                      <a:pt x="323" y="2"/>
                      <a:pt x="324" y="2"/>
                    </a:cubicBezTo>
                    <a:cubicBezTo>
                      <a:pt x="323" y="1"/>
                      <a:pt x="321" y="3"/>
                      <a:pt x="321" y="2"/>
                    </a:cubicBezTo>
                    <a:cubicBezTo>
                      <a:pt x="320" y="2"/>
                      <a:pt x="321" y="3"/>
                      <a:pt x="320" y="3"/>
                    </a:cubicBezTo>
                    <a:cubicBezTo>
                      <a:pt x="319" y="3"/>
                      <a:pt x="318" y="2"/>
                      <a:pt x="318" y="2"/>
                    </a:cubicBezTo>
                    <a:cubicBezTo>
                      <a:pt x="318" y="2"/>
                      <a:pt x="318" y="2"/>
                      <a:pt x="317" y="2"/>
                    </a:cubicBezTo>
                    <a:cubicBezTo>
                      <a:pt x="317" y="1"/>
                      <a:pt x="317" y="1"/>
                      <a:pt x="318" y="1"/>
                    </a:cubicBezTo>
                    <a:cubicBezTo>
                      <a:pt x="317" y="1"/>
                      <a:pt x="316" y="1"/>
                      <a:pt x="315" y="2"/>
                    </a:cubicBezTo>
                    <a:cubicBezTo>
                      <a:pt x="315" y="1"/>
                      <a:pt x="313" y="1"/>
                      <a:pt x="312" y="1"/>
                    </a:cubicBezTo>
                    <a:cubicBezTo>
                      <a:pt x="311" y="2"/>
                      <a:pt x="311" y="0"/>
                      <a:pt x="310" y="1"/>
                    </a:cubicBezTo>
                    <a:cubicBezTo>
                      <a:pt x="310" y="1"/>
                      <a:pt x="310" y="1"/>
                      <a:pt x="310" y="1"/>
                    </a:cubicBezTo>
                    <a:cubicBezTo>
                      <a:pt x="310" y="1"/>
                      <a:pt x="309" y="2"/>
                      <a:pt x="309" y="2"/>
                    </a:cubicBezTo>
                    <a:cubicBezTo>
                      <a:pt x="309" y="1"/>
                      <a:pt x="309" y="1"/>
                      <a:pt x="309" y="1"/>
                    </a:cubicBezTo>
                    <a:cubicBezTo>
                      <a:pt x="309" y="0"/>
                      <a:pt x="308" y="1"/>
                      <a:pt x="308" y="0"/>
                    </a:cubicBezTo>
                    <a:cubicBezTo>
                      <a:pt x="308" y="1"/>
                      <a:pt x="307" y="0"/>
                      <a:pt x="307" y="1"/>
                    </a:cubicBezTo>
                    <a:cubicBezTo>
                      <a:pt x="307" y="1"/>
                      <a:pt x="307" y="1"/>
                      <a:pt x="307" y="1"/>
                    </a:cubicBezTo>
                    <a:cubicBezTo>
                      <a:pt x="306" y="2"/>
                      <a:pt x="306" y="2"/>
                      <a:pt x="305" y="2"/>
                    </a:cubicBezTo>
                    <a:cubicBezTo>
                      <a:pt x="305" y="2"/>
                      <a:pt x="305" y="1"/>
                      <a:pt x="305" y="1"/>
                    </a:cubicBezTo>
                    <a:cubicBezTo>
                      <a:pt x="305" y="0"/>
                      <a:pt x="304" y="1"/>
                      <a:pt x="304" y="1"/>
                    </a:cubicBezTo>
                    <a:cubicBezTo>
                      <a:pt x="304" y="1"/>
                      <a:pt x="304" y="1"/>
                      <a:pt x="304" y="1"/>
                    </a:cubicBezTo>
                    <a:cubicBezTo>
                      <a:pt x="304" y="1"/>
                      <a:pt x="304" y="1"/>
                      <a:pt x="304" y="1"/>
                    </a:cubicBezTo>
                    <a:cubicBezTo>
                      <a:pt x="303" y="1"/>
                      <a:pt x="303" y="1"/>
                      <a:pt x="303" y="1"/>
                    </a:cubicBezTo>
                    <a:cubicBezTo>
                      <a:pt x="303" y="1"/>
                      <a:pt x="303" y="1"/>
                      <a:pt x="303" y="1"/>
                    </a:cubicBezTo>
                    <a:cubicBezTo>
                      <a:pt x="303" y="1"/>
                      <a:pt x="303" y="1"/>
                      <a:pt x="304" y="1"/>
                    </a:cubicBezTo>
                    <a:cubicBezTo>
                      <a:pt x="303" y="1"/>
                      <a:pt x="303" y="1"/>
                      <a:pt x="303" y="1"/>
                    </a:cubicBezTo>
                    <a:cubicBezTo>
                      <a:pt x="303" y="1"/>
                      <a:pt x="303" y="1"/>
                      <a:pt x="303" y="1"/>
                    </a:cubicBezTo>
                    <a:cubicBezTo>
                      <a:pt x="303" y="1"/>
                      <a:pt x="303" y="1"/>
                      <a:pt x="302" y="1"/>
                    </a:cubicBezTo>
                    <a:cubicBezTo>
                      <a:pt x="303" y="0"/>
                      <a:pt x="303" y="0"/>
                      <a:pt x="303" y="0"/>
                    </a:cubicBezTo>
                    <a:cubicBezTo>
                      <a:pt x="302" y="0"/>
                      <a:pt x="301" y="1"/>
                      <a:pt x="301" y="1"/>
                    </a:cubicBezTo>
                    <a:cubicBezTo>
                      <a:pt x="299" y="0"/>
                      <a:pt x="297" y="1"/>
                      <a:pt x="296" y="1"/>
                    </a:cubicBezTo>
                    <a:cubicBezTo>
                      <a:pt x="296" y="1"/>
                      <a:pt x="296" y="1"/>
                      <a:pt x="296" y="1"/>
                    </a:cubicBezTo>
                    <a:cubicBezTo>
                      <a:pt x="296" y="1"/>
                      <a:pt x="295" y="2"/>
                      <a:pt x="295" y="1"/>
                    </a:cubicBezTo>
                    <a:cubicBezTo>
                      <a:pt x="294" y="1"/>
                      <a:pt x="294" y="1"/>
                      <a:pt x="294" y="1"/>
                    </a:cubicBezTo>
                    <a:cubicBezTo>
                      <a:pt x="294" y="0"/>
                      <a:pt x="294" y="1"/>
                      <a:pt x="294" y="1"/>
                    </a:cubicBezTo>
                    <a:cubicBezTo>
                      <a:pt x="292" y="0"/>
                      <a:pt x="291" y="2"/>
                      <a:pt x="289" y="1"/>
                    </a:cubicBezTo>
                    <a:cubicBezTo>
                      <a:pt x="289" y="1"/>
                      <a:pt x="289" y="1"/>
                      <a:pt x="290" y="1"/>
                    </a:cubicBezTo>
                    <a:cubicBezTo>
                      <a:pt x="288" y="1"/>
                      <a:pt x="287" y="1"/>
                      <a:pt x="286" y="2"/>
                    </a:cubicBezTo>
                    <a:cubicBezTo>
                      <a:pt x="286" y="2"/>
                      <a:pt x="286" y="1"/>
                      <a:pt x="286" y="1"/>
                    </a:cubicBezTo>
                    <a:cubicBezTo>
                      <a:pt x="286" y="1"/>
                      <a:pt x="285" y="2"/>
                      <a:pt x="284" y="2"/>
                    </a:cubicBezTo>
                    <a:cubicBezTo>
                      <a:pt x="285" y="2"/>
                      <a:pt x="284" y="2"/>
                      <a:pt x="285" y="2"/>
                    </a:cubicBezTo>
                    <a:cubicBezTo>
                      <a:pt x="285" y="2"/>
                      <a:pt x="284" y="3"/>
                      <a:pt x="284" y="3"/>
                    </a:cubicBezTo>
                    <a:cubicBezTo>
                      <a:pt x="284" y="3"/>
                      <a:pt x="284" y="3"/>
                      <a:pt x="284" y="3"/>
                    </a:cubicBezTo>
                    <a:cubicBezTo>
                      <a:pt x="283" y="3"/>
                      <a:pt x="283" y="3"/>
                      <a:pt x="282" y="3"/>
                    </a:cubicBezTo>
                    <a:cubicBezTo>
                      <a:pt x="281" y="3"/>
                      <a:pt x="282" y="3"/>
                      <a:pt x="282" y="3"/>
                    </a:cubicBezTo>
                    <a:cubicBezTo>
                      <a:pt x="282" y="2"/>
                      <a:pt x="280" y="2"/>
                      <a:pt x="280" y="2"/>
                    </a:cubicBezTo>
                    <a:cubicBezTo>
                      <a:pt x="280" y="2"/>
                      <a:pt x="280" y="2"/>
                      <a:pt x="280" y="3"/>
                    </a:cubicBezTo>
                    <a:cubicBezTo>
                      <a:pt x="279" y="3"/>
                      <a:pt x="279" y="2"/>
                      <a:pt x="279" y="2"/>
                    </a:cubicBezTo>
                    <a:cubicBezTo>
                      <a:pt x="277" y="4"/>
                      <a:pt x="277" y="4"/>
                      <a:pt x="277" y="4"/>
                    </a:cubicBezTo>
                    <a:cubicBezTo>
                      <a:pt x="278" y="4"/>
                      <a:pt x="276" y="3"/>
                      <a:pt x="277" y="3"/>
                    </a:cubicBezTo>
                    <a:cubicBezTo>
                      <a:pt x="276" y="3"/>
                      <a:pt x="275" y="5"/>
                      <a:pt x="274" y="5"/>
                    </a:cubicBezTo>
                    <a:cubicBezTo>
                      <a:pt x="274" y="5"/>
                      <a:pt x="273" y="6"/>
                      <a:pt x="272" y="6"/>
                    </a:cubicBezTo>
                    <a:cubicBezTo>
                      <a:pt x="272" y="5"/>
                      <a:pt x="272" y="6"/>
                      <a:pt x="273" y="5"/>
                    </a:cubicBezTo>
                    <a:cubicBezTo>
                      <a:pt x="272" y="5"/>
                      <a:pt x="272" y="5"/>
                      <a:pt x="272" y="5"/>
                    </a:cubicBezTo>
                    <a:cubicBezTo>
                      <a:pt x="273" y="5"/>
                      <a:pt x="272" y="4"/>
                      <a:pt x="272" y="3"/>
                    </a:cubicBezTo>
                    <a:cubicBezTo>
                      <a:pt x="271" y="4"/>
                      <a:pt x="270" y="3"/>
                      <a:pt x="268" y="3"/>
                    </a:cubicBezTo>
                    <a:cubicBezTo>
                      <a:pt x="269" y="5"/>
                      <a:pt x="267" y="4"/>
                      <a:pt x="267" y="5"/>
                    </a:cubicBezTo>
                    <a:cubicBezTo>
                      <a:pt x="266" y="6"/>
                      <a:pt x="267" y="4"/>
                      <a:pt x="266" y="4"/>
                    </a:cubicBezTo>
                    <a:cubicBezTo>
                      <a:pt x="265" y="5"/>
                      <a:pt x="263" y="5"/>
                      <a:pt x="262" y="5"/>
                    </a:cubicBezTo>
                    <a:cubicBezTo>
                      <a:pt x="262" y="5"/>
                      <a:pt x="262" y="5"/>
                      <a:pt x="262" y="5"/>
                    </a:cubicBezTo>
                    <a:cubicBezTo>
                      <a:pt x="261" y="5"/>
                      <a:pt x="259" y="5"/>
                      <a:pt x="258" y="6"/>
                    </a:cubicBezTo>
                    <a:cubicBezTo>
                      <a:pt x="258" y="6"/>
                      <a:pt x="258" y="6"/>
                      <a:pt x="259" y="6"/>
                    </a:cubicBezTo>
                    <a:cubicBezTo>
                      <a:pt x="257" y="5"/>
                      <a:pt x="259" y="7"/>
                      <a:pt x="257" y="7"/>
                    </a:cubicBezTo>
                    <a:cubicBezTo>
                      <a:pt x="257" y="6"/>
                      <a:pt x="257" y="6"/>
                      <a:pt x="257" y="6"/>
                    </a:cubicBezTo>
                    <a:cubicBezTo>
                      <a:pt x="257" y="7"/>
                      <a:pt x="256" y="6"/>
                      <a:pt x="255" y="7"/>
                    </a:cubicBezTo>
                    <a:cubicBezTo>
                      <a:pt x="255" y="7"/>
                      <a:pt x="255" y="6"/>
                      <a:pt x="255" y="6"/>
                    </a:cubicBezTo>
                    <a:cubicBezTo>
                      <a:pt x="254" y="7"/>
                      <a:pt x="253" y="7"/>
                      <a:pt x="253" y="8"/>
                    </a:cubicBezTo>
                    <a:cubicBezTo>
                      <a:pt x="252" y="7"/>
                      <a:pt x="252" y="7"/>
                      <a:pt x="253" y="7"/>
                    </a:cubicBezTo>
                    <a:cubicBezTo>
                      <a:pt x="252" y="6"/>
                      <a:pt x="252" y="8"/>
                      <a:pt x="251" y="7"/>
                    </a:cubicBezTo>
                    <a:cubicBezTo>
                      <a:pt x="251" y="7"/>
                      <a:pt x="250" y="7"/>
                      <a:pt x="251" y="7"/>
                    </a:cubicBezTo>
                    <a:cubicBezTo>
                      <a:pt x="250" y="8"/>
                      <a:pt x="249" y="8"/>
                      <a:pt x="249" y="8"/>
                    </a:cubicBezTo>
                    <a:cubicBezTo>
                      <a:pt x="248" y="8"/>
                      <a:pt x="248" y="8"/>
                      <a:pt x="248" y="7"/>
                    </a:cubicBezTo>
                    <a:cubicBezTo>
                      <a:pt x="243" y="8"/>
                      <a:pt x="239" y="9"/>
                      <a:pt x="235" y="11"/>
                    </a:cubicBezTo>
                    <a:cubicBezTo>
                      <a:pt x="234" y="11"/>
                      <a:pt x="236" y="10"/>
                      <a:pt x="235" y="10"/>
                    </a:cubicBezTo>
                    <a:cubicBezTo>
                      <a:pt x="235" y="11"/>
                      <a:pt x="234" y="10"/>
                      <a:pt x="233" y="11"/>
                    </a:cubicBezTo>
                    <a:cubicBezTo>
                      <a:pt x="233" y="11"/>
                      <a:pt x="233" y="11"/>
                      <a:pt x="233" y="11"/>
                    </a:cubicBezTo>
                    <a:cubicBezTo>
                      <a:pt x="232" y="11"/>
                      <a:pt x="232" y="11"/>
                      <a:pt x="231" y="11"/>
                    </a:cubicBezTo>
                    <a:cubicBezTo>
                      <a:pt x="232" y="11"/>
                      <a:pt x="232" y="11"/>
                      <a:pt x="232" y="11"/>
                    </a:cubicBezTo>
                    <a:cubicBezTo>
                      <a:pt x="231" y="12"/>
                      <a:pt x="230" y="11"/>
                      <a:pt x="230" y="12"/>
                    </a:cubicBezTo>
                    <a:cubicBezTo>
                      <a:pt x="229" y="11"/>
                      <a:pt x="229" y="11"/>
                      <a:pt x="229" y="11"/>
                    </a:cubicBezTo>
                    <a:cubicBezTo>
                      <a:pt x="229" y="13"/>
                      <a:pt x="228" y="11"/>
                      <a:pt x="228" y="13"/>
                    </a:cubicBezTo>
                    <a:cubicBezTo>
                      <a:pt x="228" y="12"/>
                      <a:pt x="228" y="12"/>
                      <a:pt x="228" y="12"/>
                    </a:cubicBezTo>
                    <a:cubicBezTo>
                      <a:pt x="226" y="12"/>
                      <a:pt x="226" y="14"/>
                      <a:pt x="225" y="13"/>
                    </a:cubicBezTo>
                    <a:cubicBezTo>
                      <a:pt x="224" y="14"/>
                      <a:pt x="223" y="14"/>
                      <a:pt x="224" y="15"/>
                    </a:cubicBezTo>
                    <a:cubicBezTo>
                      <a:pt x="223" y="15"/>
                      <a:pt x="223" y="15"/>
                      <a:pt x="223" y="14"/>
                    </a:cubicBezTo>
                    <a:cubicBezTo>
                      <a:pt x="220" y="16"/>
                      <a:pt x="216" y="17"/>
                      <a:pt x="214" y="19"/>
                    </a:cubicBezTo>
                    <a:cubicBezTo>
                      <a:pt x="214" y="19"/>
                      <a:pt x="214" y="19"/>
                      <a:pt x="214" y="19"/>
                    </a:cubicBezTo>
                    <a:cubicBezTo>
                      <a:pt x="213" y="20"/>
                      <a:pt x="210" y="19"/>
                      <a:pt x="210" y="21"/>
                    </a:cubicBezTo>
                    <a:cubicBezTo>
                      <a:pt x="209" y="22"/>
                      <a:pt x="209" y="22"/>
                      <a:pt x="209" y="22"/>
                    </a:cubicBezTo>
                    <a:cubicBezTo>
                      <a:pt x="209" y="22"/>
                      <a:pt x="209" y="22"/>
                      <a:pt x="208" y="22"/>
                    </a:cubicBezTo>
                    <a:cubicBezTo>
                      <a:pt x="208" y="22"/>
                      <a:pt x="207" y="23"/>
                      <a:pt x="207" y="23"/>
                    </a:cubicBezTo>
                    <a:cubicBezTo>
                      <a:pt x="207" y="23"/>
                      <a:pt x="207" y="23"/>
                      <a:pt x="207" y="23"/>
                    </a:cubicBezTo>
                    <a:cubicBezTo>
                      <a:pt x="206" y="23"/>
                      <a:pt x="205" y="24"/>
                      <a:pt x="205" y="24"/>
                    </a:cubicBezTo>
                    <a:cubicBezTo>
                      <a:pt x="205" y="24"/>
                      <a:pt x="205" y="24"/>
                      <a:pt x="205" y="24"/>
                    </a:cubicBezTo>
                    <a:cubicBezTo>
                      <a:pt x="200" y="25"/>
                      <a:pt x="195" y="27"/>
                      <a:pt x="193" y="30"/>
                    </a:cubicBezTo>
                    <a:cubicBezTo>
                      <a:pt x="192" y="31"/>
                      <a:pt x="192" y="29"/>
                      <a:pt x="191" y="30"/>
                    </a:cubicBezTo>
                    <a:cubicBezTo>
                      <a:pt x="190" y="32"/>
                      <a:pt x="187" y="33"/>
                      <a:pt x="185" y="34"/>
                    </a:cubicBezTo>
                    <a:cubicBezTo>
                      <a:pt x="185" y="34"/>
                      <a:pt x="185" y="34"/>
                      <a:pt x="185" y="34"/>
                    </a:cubicBezTo>
                    <a:cubicBezTo>
                      <a:pt x="185" y="34"/>
                      <a:pt x="185" y="34"/>
                      <a:pt x="185" y="34"/>
                    </a:cubicBezTo>
                    <a:cubicBezTo>
                      <a:pt x="186" y="34"/>
                      <a:pt x="186" y="34"/>
                      <a:pt x="186" y="34"/>
                    </a:cubicBezTo>
                    <a:cubicBezTo>
                      <a:pt x="186" y="33"/>
                      <a:pt x="184" y="32"/>
                      <a:pt x="184" y="33"/>
                    </a:cubicBezTo>
                    <a:cubicBezTo>
                      <a:pt x="184" y="30"/>
                      <a:pt x="181" y="28"/>
                      <a:pt x="181" y="27"/>
                    </a:cubicBezTo>
                    <a:cubicBezTo>
                      <a:pt x="181" y="28"/>
                      <a:pt x="182" y="28"/>
                      <a:pt x="181" y="27"/>
                    </a:cubicBezTo>
                    <a:cubicBezTo>
                      <a:pt x="181" y="27"/>
                      <a:pt x="180" y="27"/>
                      <a:pt x="180" y="26"/>
                    </a:cubicBezTo>
                    <a:cubicBezTo>
                      <a:pt x="180" y="26"/>
                      <a:pt x="180" y="26"/>
                      <a:pt x="180" y="25"/>
                    </a:cubicBezTo>
                    <a:cubicBezTo>
                      <a:pt x="180" y="25"/>
                      <a:pt x="179" y="25"/>
                      <a:pt x="179" y="25"/>
                    </a:cubicBezTo>
                    <a:cubicBezTo>
                      <a:pt x="180" y="23"/>
                      <a:pt x="177" y="23"/>
                      <a:pt x="177" y="21"/>
                    </a:cubicBezTo>
                    <a:cubicBezTo>
                      <a:pt x="177" y="21"/>
                      <a:pt x="177" y="21"/>
                      <a:pt x="178" y="21"/>
                    </a:cubicBezTo>
                    <a:cubicBezTo>
                      <a:pt x="177" y="20"/>
                      <a:pt x="175" y="19"/>
                      <a:pt x="174" y="18"/>
                    </a:cubicBezTo>
                    <a:cubicBezTo>
                      <a:pt x="174" y="18"/>
                      <a:pt x="175" y="18"/>
                      <a:pt x="175" y="18"/>
                    </a:cubicBezTo>
                    <a:cubicBezTo>
                      <a:pt x="174" y="17"/>
                      <a:pt x="173" y="17"/>
                      <a:pt x="172" y="17"/>
                    </a:cubicBezTo>
                    <a:cubicBezTo>
                      <a:pt x="173" y="17"/>
                      <a:pt x="173" y="16"/>
                      <a:pt x="173" y="17"/>
                    </a:cubicBezTo>
                    <a:cubicBezTo>
                      <a:pt x="173" y="18"/>
                      <a:pt x="172" y="17"/>
                      <a:pt x="171" y="17"/>
                    </a:cubicBezTo>
                    <a:cubicBezTo>
                      <a:pt x="171" y="17"/>
                      <a:pt x="171" y="17"/>
                      <a:pt x="171" y="17"/>
                    </a:cubicBezTo>
                    <a:cubicBezTo>
                      <a:pt x="171" y="16"/>
                      <a:pt x="170" y="16"/>
                      <a:pt x="170" y="16"/>
                    </a:cubicBezTo>
                    <a:cubicBezTo>
                      <a:pt x="170" y="15"/>
                      <a:pt x="170" y="16"/>
                      <a:pt x="171" y="15"/>
                    </a:cubicBezTo>
                    <a:cubicBezTo>
                      <a:pt x="171" y="14"/>
                      <a:pt x="170" y="13"/>
                      <a:pt x="170" y="13"/>
                    </a:cubicBezTo>
                    <a:cubicBezTo>
                      <a:pt x="169" y="13"/>
                      <a:pt x="169" y="13"/>
                      <a:pt x="169" y="13"/>
                    </a:cubicBezTo>
                    <a:cubicBezTo>
                      <a:pt x="168" y="13"/>
                      <a:pt x="169" y="12"/>
                      <a:pt x="168" y="12"/>
                    </a:cubicBezTo>
                    <a:cubicBezTo>
                      <a:pt x="167" y="12"/>
                      <a:pt x="166" y="12"/>
                      <a:pt x="165" y="12"/>
                    </a:cubicBezTo>
                    <a:cubicBezTo>
                      <a:pt x="166" y="13"/>
                      <a:pt x="165" y="11"/>
                      <a:pt x="166" y="11"/>
                    </a:cubicBezTo>
                    <a:cubicBezTo>
                      <a:pt x="165" y="10"/>
                      <a:pt x="163" y="11"/>
                      <a:pt x="162" y="11"/>
                    </a:cubicBezTo>
                    <a:cubicBezTo>
                      <a:pt x="162" y="11"/>
                      <a:pt x="160" y="11"/>
                      <a:pt x="160" y="10"/>
                    </a:cubicBezTo>
                    <a:cubicBezTo>
                      <a:pt x="160" y="10"/>
                      <a:pt x="160" y="11"/>
                      <a:pt x="160" y="10"/>
                    </a:cubicBezTo>
                    <a:cubicBezTo>
                      <a:pt x="160" y="9"/>
                      <a:pt x="160" y="9"/>
                      <a:pt x="160" y="9"/>
                    </a:cubicBezTo>
                    <a:cubicBezTo>
                      <a:pt x="161" y="9"/>
                      <a:pt x="161" y="8"/>
                      <a:pt x="162" y="8"/>
                    </a:cubicBezTo>
                    <a:cubicBezTo>
                      <a:pt x="161" y="8"/>
                      <a:pt x="160" y="7"/>
                      <a:pt x="160" y="7"/>
                    </a:cubicBezTo>
                    <a:cubicBezTo>
                      <a:pt x="159" y="6"/>
                      <a:pt x="159" y="6"/>
                      <a:pt x="158" y="5"/>
                    </a:cubicBezTo>
                    <a:cubicBezTo>
                      <a:pt x="158" y="7"/>
                      <a:pt x="156" y="6"/>
                      <a:pt x="156" y="7"/>
                    </a:cubicBezTo>
                    <a:cubicBezTo>
                      <a:pt x="154" y="7"/>
                      <a:pt x="155" y="6"/>
                      <a:pt x="155" y="5"/>
                    </a:cubicBezTo>
                    <a:cubicBezTo>
                      <a:pt x="153" y="5"/>
                      <a:pt x="152" y="4"/>
                      <a:pt x="151" y="4"/>
                    </a:cubicBezTo>
                    <a:cubicBezTo>
                      <a:pt x="151" y="4"/>
                      <a:pt x="151" y="4"/>
                      <a:pt x="151" y="4"/>
                    </a:cubicBezTo>
                    <a:cubicBezTo>
                      <a:pt x="149" y="4"/>
                      <a:pt x="147" y="3"/>
                      <a:pt x="146" y="5"/>
                    </a:cubicBezTo>
                    <a:cubicBezTo>
                      <a:pt x="146" y="4"/>
                      <a:pt x="146" y="4"/>
                      <a:pt x="146" y="4"/>
                    </a:cubicBezTo>
                    <a:cubicBezTo>
                      <a:pt x="145" y="3"/>
                      <a:pt x="146" y="6"/>
                      <a:pt x="144" y="5"/>
                    </a:cubicBezTo>
                    <a:cubicBezTo>
                      <a:pt x="145" y="4"/>
                      <a:pt x="145" y="4"/>
                      <a:pt x="145" y="4"/>
                    </a:cubicBezTo>
                    <a:cubicBezTo>
                      <a:pt x="144" y="5"/>
                      <a:pt x="143" y="3"/>
                      <a:pt x="142" y="5"/>
                    </a:cubicBezTo>
                    <a:cubicBezTo>
                      <a:pt x="142" y="4"/>
                      <a:pt x="142" y="4"/>
                      <a:pt x="142" y="4"/>
                    </a:cubicBezTo>
                    <a:cubicBezTo>
                      <a:pt x="141" y="4"/>
                      <a:pt x="140" y="4"/>
                      <a:pt x="139" y="5"/>
                    </a:cubicBezTo>
                    <a:cubicBezTo>
                      <a:pt x="139" y="5"/>
                      <a:pt x="139" y="4"/>
                      <a:pt x="140" y="4"/>
                    </a:cubicBezTo>
                    <a:cubicBezTo>
                      <a:pt x="139" y="3"/>
                      <a:pt x="139" y="5"/>
                      <a:pt x="138" y="5"/>
                    </a:cubicBezTo>
                    <a:cubicBezTo>
                      <a:pt x="137" y="5"/>
                      <a:pt x="137" y="4"/>
                      <a:pt x="137" y="4"/>
                    </a:cubicBezTo>
                    <a:cubicBezTo>
                      <a:pt x="137" y="5"/>
                      <a:pt x="135" y="5"/>
                      <a:pt x="135" y="6"/>
                    </a:cubicBezTo>
                    <a:cubicBezTo>
                      <a:pt x="135" y="5"/>
                      <a:pt x="134" y="5"/>
                      <a:pt x="134" y="5"/>
                    </a:cubicBezTo>
                    <a:cubicBezTo>
                      <a:pt x="129" y="6"/>
                      <a:pt x="124" y="8"/>
                      <a:pt x="120" y="11"/>
                    </a:cubicBezTo>
                    <a:cubicBezTo>
                      <a:pt x="119" y="10"/>
                      <a:pt x="121" y="10"/>
                      <a:pt x="120" y="9"/>
                    </a:cubicBezTo>
                    <a:cubicBezTo>
                      <a:pt x="120" y="10"/>
                      <a:pt x="119" y="10"/>
                      <a:pt x="118" y="11"/>
                    </a:cubicBezTo>
                    <a:cubicBezTo>
                      <a:pt x="118" y="11"/>
                      <a:pt x="118" y="11"/>
                      <a:pt x="118" y="11"/>
                    </a:cubicBezTo>
                    <a:cubicBezTo>
                      <a:pt x="117" y="11"/>
                      <a:pt x="117" y="11"/>
                      <a:pt x="116" y="12"/>
                    </a:cubicBezTo>
                    <a:cubicBezTo>
                      <a:pt x="116" y="12"/>
                      <a:pt x="116" y="12"/>
                      <a:pt x="116" y="12"/>
                    </a:cubicBezTo>
                    <a:cubicBezTo>
                      <a:pt x="116" y="13"/>
                      <a:pt x="114" y="11"/>
                      <a:pt x="115" y="13"/>
                    </a:cubicBezTo>
                    <a:cubicBezTo>
                      <a:pt x="114" y="12"/>
                      <a:pt x="114" y="12"/>
                      <a:pt x="114" y="12"/>
                    </a:cubicBezTo>
                    <a:cubicBezTo>
                      <a:pt x="114" y="14"/>
                      <a:pt x="113" y="13"/>
                      <a:pt x="112" y="14"/>
                    </a:cubicBezTo>
                    <a:cubicBezTo>
                      <a:pt x="112" y="14"/>
                      <a:pt x="112" y="14"/>
                      <a:pt x="112" y="14"/>
                    </a:cubicBezTo>
                    <a:cubicBezTo>
                      <a:pt x="111" y="14"/>
                      <a:pt x="111" y="17"/>
                      <a:pt x="110" y="16"/>
                    </a:cubicBezTo>
                    <a:cubicBezTo>
                      <a:pt x="109" y="17"/>
                      <a:pt x="109" y="18"/>
                      <a:pt x="109" y="19"/>
                    </a:cubicBezTo>
                    <a:cubicBezTo>
                      <a:pt x="109" y="19"/>
                      <a:pt x="109" y="18"/>
                      <a:pt x="108" y="18"/>
                    </a:cubicBezTo>
                    <a:cubicBezTo>
                      <a:pt x="106" y="20"/>
                      <a:pt x="102" y="23"/>
                      <a:pt x="101" y="27"/>
                    </a:cubicBezTo>
                    <a:cubicBezTo>
                      <a:pt x="101" y="26"/>
                      <a:pt x="101" y="26"/>
                      <a:pt x="101" y="26"/>
                    </a:cubicBezTo>
                    <a:cubicBezTo>
                      <a:pt x="100" y="28"/>
                      <a:pt x="97" y="28"/>
                      <a:pt x="98" y="31"/>
                    </a:cubicBezTo>
                    <a:cubicBezTo>
                      <a:pt x="98" y="32"/>
                      <a:pt x="98" y="32"/>
                      <a:pt x="98" y="32"/>
                    </a:cubicBezTo>
                    <a:cubicBezTo>
                      <a:pt x="97" y="32"/>
                      <a:pt x="97" y="32"/>
                      <a:pt x="96" y="32"/>
                    </a:cubicBezTo>
                    <a:cubicBezTo>
                      <a:pt x="97" y="32"/>
                      <a:pt x="95" y="33"/>
                      <a:pt x="96" y="34"/>
                    </a:cubicBezTo>
                    <a:cubicBezTo>
                      <a:pt x="95" y="34"/>
                      <a:pt x="95" y="34"/>
                      <a:pt x="95" y="33"/>
                    </a:cubicBezTo>
                    <a:cubicBezTo>
                      <a:pt x="94" y="34"/>
                      <a:pt x="95" y="36"/>
                      <a:pt x="94" y="36"/>
                    </a:cubicBezTo>
                    <a:cubicBezTo>
                      <a:pt x="94" y="36"/>
                      <a:pt x="94" y="36"/>
                      <a:pt x="94" y="36"/>
                    </a:cubicBezTo>
                    <a:cubicBezTo>
                      <a:pt x="90" y="38"/>
                      <a:pt x="85" y="43"/>
                      <a:pt x="85" y="48"/>
                    </a:cubicBezTo>
                    <a:cubicBezTo>
                      <a:pt x="85" y="49"/>
                      <a:pt x="84" y="48"/>
                      <a:pt x="84" y="48"/>
                    </a:cubicBezTo>
                    <a:cubicBezTo>
                      <a:pt x="84" y="50"/>
                      <a:pt x="82" y="52"/>
                      <a:pt x="82" y="54"/>
                    </a:cubicBezTo>
                    <a:cubicBezTo>
                      <a:pt x="81" y="56"/>
                      <a:pt x="80" y="59"/>
                      <a:pt x="81" y="61"/>
                    </a:cubicBezTo>
                    <a:cubicBezTo>
                      <a:pt x="82" y="64"/>
                      <a:pt x="85" y="64"/>
                      <a:pt x="85" y="64"/>
                    </a:cubicBezTo>
                    <a:cubicBezTo>
                      <a:pt x="85" y="62"/>
                      <a:pt x="85" y="59"/>
                      <a:pt x="87" y="56"/>
                    </a:cubicBezTo>
                    <a:cubicBezTo>
                      <a:pt x="88" y="53"/>
                      <a:pt x="90" y="51"/>
                      <a:pt x="92" y="49"/>
                    </a:cubicBezTo>
                    <a:cubicBezTo>
                      <a:pt x="93" y="47"/>
                      <a:pt x="94" y="44"/>
                      <a:pt x="96" y="43"/>
                    </a:cubicBezTo>
                    <a:cubicBezTo>
                      <a:pt x="100" y="36"/>
                      <a:pt x="108" y="31"/>
                      <a:pt x="114" y="25"/>
                    </a:cubicBezTo>
                    <a:cubicBezTo>
                      <a:pt x="113" y="25"/>
                      <a:pt x="113" y="24"/>
                      <a:pt x="113" y="24"/>
                    </a:cubicBezTo>
                    <a:cubicBezTo>
                      <a:pt x="114" y="24"/>
                      <a:pt x="114" y="24"/>
                      <a:pt x="114" y="24"/>
                    </a:cubicBezTo>
                    <a:cubicBezTo>
                      <a:pt x="114" y="23"/>
                      <a:pt x="114" y="23"/>
                      <a:pt x="114" y="23"/>
                    </a:cubicBezTo>
                    <a:cubicBezTo>
                      <a:pt x="114" y="23"/>
                      <a:pt x="115" y="24"/>
                      <a:pt x="114" y="24"/>
                    </a:cubicBezTo>
                    <a:cubicBezTo>
                      <a:pt x="117" y="22"/>
                      <a:pt x="119" y="20"/>
                      <a:pt x="122" y="19"/>
                    </a:cubicBezTo>
                    <a:cubicBezTo>
                      <a:pt x="122" y="17"/>
                      <a:pt x="124" y="18"/>
                      <a:pt x="123" y="17"/>
                    </a:cubicBezTo>
                    <a:cubicBezTo>
                      <a:pt x="123" y="17"/>
                      <a:pt x="123" y="17"/>
                      <a:pt x="123" y="17"/>
                    </a:cubicBezTo>
                    <a:cubicBezTo>
                      <a:pt x="125" y="15"/>
                      <a:pt x="125" y="15"/>
                      <a:pt x="128" y="16"/>
                    </a:cubicBezTo>
                    <a:cubicBezTo>
                      <a:pt x="136" y="14"/>
                      <a:pt x="143" y="12"/>
                      <a:pt x="150" y="14"/>
                    </a:cubicBezTo>
                    <a:cubicBezTo>
                      <a:pt x="151" y="14"/>
                      <a:pt x="152" y="14"/>
                      <a:pt x="153" y="15"/>
                    </a:cubicBezTo>
                    <a:cubicBezTo>
                      <a:pt x="154" y="15"/>
                      <a:pt x="154" y="15"/>
                      <a:pt x="154" y="15"/>
                    </a:cubicBezTo>
                    <a:cubicBezTo>
                      <a:pt x="155" y="15"/>
                      <a:pt x="155" y="15"/>
                      <a:pt x="156" y="16"/>
                    </a:cubicBezTo>
                    <a:cubicBezTo>
                      <a:pt x="157" y="16"/>
                      <a:pt x="159" y="17"/>
                      <a:pt x="161" y="18"/>
                    </a:cubicBezTo>
                    <a:cubicBezTo>
                      <a:pt x="164" y="20"/>
                      <a:pt x="167" y="23"/>
                      <a:pt x="169" y="27"/>
                    </a:cubicBezTo>
                    <a:cubicBezTo>
                      <a:pt x="172" y="27"/>
                      <a:pt x="172" y="29"/>
                      <a:pt x="174" y="30"/>
                    </a:cubicBezTo>
                    <a:cubicBezTo>
                      <a:pt x="173" y="30"/>
                      <a:pt x="173" y="30"/>
                      <a:pt x="173" y="30"/>
                    </a:cubicBezTo>
                    <a:cubicBezTo>
                      <a:pt x="175" y="31"/>
                      <a:pt x="174" y="32"/>
                      <a:pt x="174" y="34"/>
                    </a:cubicBezTo>
                    <a:cubicBezTo>
                      <a:pt x="175" y="34"/>
                      <a:pt x="175" y="34"/>
                      <a:pt x="176" y="34"/>
                    </a:cubicBezTo>
                    <a:cubicBezTo>
                      <a:pt x="177" y="34"/>
                      <a:pt x="175" y="35"/>
                      <a:pt x="175" y="36"/>
                    </a:cubicBezTo>
                    <a:cubicBezTo>
                      <a:pt x="175" y="36"/>
                      <a:pt x="176" y="36"/>
                      <a:pt x="176" y="36"/>
                    </a:cubicBezTo>
                    <a:cubicBezTo>
                      <a:pt x="178" y="38"/>
                      <a:pt x="175" y="36"/>
                      <a:pt x="175" y="39"/>
                    </a:cubicBezTo>
                    <a:cubicBezTo>
                      <a:pt x="176" y="41"/>
                      <a:pt x="177" y="43"/>
                      <a:pt x="178" y="45"/>
                    </a:cubicBezTo>
                    <a:cubicBezTo>
                      <a:pt x="177" y="46"/>
                      <a:pt x="176" y="47"/>
                      <a:pt x="175" y="47"/>
                    </a:cubicBezTo>
                    <a:cubicBezTo>
                      <a:pt x="173" y="48"/>
                      <a:pt x="171" y="48"/>
                      <a:pt x="170" y="50"/>
                    </a:cubicBezTo>
                    <a:cubicBezTo>
                      <a:pt x="170" y="49"/>
                      <a:pt x="169" y="50"/>
                      <a:pt x="169" y="50"/>
                    </a:cubicBezTo>
                    <a:cubicBezTo>
                      <a:pt x="169" y="52"/>
                      <a:pt x="165" y="51"/>
                      <a:pt x="165" y="53"/>
                    </a:cubicBezTo>
                    <a:cubicBezTo>
                      <a:pt x="165" y="53"/>
                      <a:pt x="165" y="53"/>
                      <a:pt x="165" y="53"/>
                    </a:cubicBezTo>
                    <a:cubicBezTo>
                      <a:pt x="161" y="56"/>
                      <a:pt x="156" y="59"/>
                      <a:pt x="153" y="63"/>
                    </a:cubicBezTo>
                    <a:cubicBezTo>
                      <a:pt x="151" y="65"/>
                      <a:pt x="147" y="66"/>
                      <a:pt x="145" y="69"/>
                    </a:cubicBezTo>
                    <a:cubicBezTo>
                      <a:pt x="145" y="69"/>
                      <a:pt x="146" y="69"/>
                      <a:pt x="146" y="70"/>
                    </a:cubicBezTo>
                    <a:cubicBezTo>
                      <a:pt x="145" y="70"/>
                      <a:pt x="145" y="69"/>
                      <a:pt x="145" y="69"/>
                    </a:cubicBezTo>
                    <a:cubicBezTo>
                      <a:pt x="144" y="71"/>
                      <a:pt x="142" y="72"/>
                      <a:pt x="141" y="73"/>
                    </a:cubicBezTo>
                    <a:cubicBezTo>
                      <a:pt x="141" y="74"/>
                      <a:pt x="140" y="74"/>
                      <a:pt x="141" y="74"/>
                    </a:cubicBezTo>
                    <a:cubicBezTo>
                      <a:pt x="138" y="75"/>
                      <a:pt x="138" y="78"/>
                      <a:pt x="135" y="79"/>
                    </a:cubicBezTo>
                    <a:cubicBezTo>
                      <a:pt x="137" y="80"/>
                      <a:pt x="135" y="81"/>
                      <a:pt x="135" y="82"/>
                    </a:cubicBezTo>
                    <a:cubicBezTo>
                      <a:pt x="135" y="82"/>
                      <a:pt x="134" y="82"/>
                      <a:pt x="134" y="81"/>
                    </a:cubicBezTo>
                    <a:cubicBezTo>
                      <a:pt x="133" y="83"/>
                      <a:pt x="133" y="83"/>
                      <a:pt x="131" y="84"/>
                    </a:cubicBezTo>
                    <a:cubicBezTo>
                      <a:pt x="131" y="85"/>
                      <a:pt x="131" y="86"/>
                      <a:pt x="130" y="87"/>
                    </a:cubicBezTo>
                    <a:cubicBezTo>
                      <a:pt x="129" y="86"/>
                      <a:pt x="129" y="89"/>
                      <a:pt x="128" y="89"/>
                    </a:cubicBezTo>
                    <a:cubicBezTo>
                      <a:pt x="129" y="90"/>
                      <a:pt x="129" y="91"/>
                      <a:pt x="127" y="92"/>
                    </a:cubicBezTo>
                    <a:cubicBezTo>
                      <a:pt x="126" y="90"/>
                      <a:pt x="126" y="90"/>
                      <a:pt x="126" y="90"/>
                    </a:cubicBezTo>
                    <a:cubicBezTo>
                      <a:pt x="125" y="94"/>
                      <a:pt x="121" y="97"/>
                      <a:pt x="120" y="101"/>
                    </a:cubicBezTo>
                    <a:cubicBezTo>
                      <a:pt x="119" y="101"/>
                      <a:pt x="119" y="101"/>
                      <a:pt x="119" y="101"/>
                    </a:cubicBezTo>
                    <a:cubicBezTo>
                      <a:pt x="118" y="102"/>
                      <a:pt x="117" y="104"/>
                      <a:pt x="116" y="105"/>
                    </a:cubicBezTo>
                    <a:cubicBezTo>
                      <a:pt x="116" y="105"/>
                      <a:pt x="114" y="104"/>
                      <a:pt x="113" y="103"/>
                    </a:cubicBezTo>
                    <a:cubicBezTo>
                      <a:pt x="112" y="104"/>
                      <a:pt x="111" y="103"/>
                      <a:pt x="110" y="104"/>
                    </a:cubicBezTo>
                    <a:cubicBezTo>
                      <a:pt x="110" y="104"/>
                      <a:pt x="110" y="103"/>
                      <a:pt x="110" y="103"/>
                    </a:cubicBezTo>
                    <a:cubicBezTo>
                      <a:pt x="108" y="102"/>
                      <a:pt x="107" y="100"/>
                      <a:pt x="105" y="101"/>
                    </a:cubicBezTo>
                    <a:cubicBezTo>
                      <a:pt x="106" y="100"/>
                      <a:pt x="106" y="100"/>
                      <a:pt x="106" y="100"/>
                    </a:cubicBezTo>
                    <a:cubicBezTo>
                      <a:pt x="104" y="100"/>
                      <a:pt x="102" y="100"/>
                      <a:pt x="101" y="99"/>
                    </a:cubicBezTo>
                    <a:cubicBezTo>
                      <a:pt x="101" y="99"/>
                      <a:pt x="99" y="98"/>
                      <a:pt x="99" y="99"/>
                    </a:cubicBezTo>
                    <a:cubicBezTo>
                      <a:pt x="99" y="99"/>
                      <a:pt x="100" y="98"/>
                      <a:pt x="99" y="98"/>
                    </a:cubicBezTo>
                    <a:cubicBezTo>
                      <a:pt x="100" y="98"/>
                      <a:pt x="100" y="98"/>
                      <a:pt x="100" y="98"/>
                    </a:cubicBezTo>
                    <a:cubicBezTo>
                      <a:pt x="97" y="96"/>
                      <a:pt x="95" y="94"/>
                      <a:pt x="92" y="92"/>
                    </a:cubicBezTo>
                    <a:cubicBezTo>
                      <a:pt x="93" y="91"/>
                      <a:pt x="90" y="90"/>
                      <a:pt x="90" y="88"/>
                    </a:cubicBezTo>
                    <a:cubicBezTo>
                      <a:pt x="89" y="88"/>
                      <a:pt x="89" y="85"/>
                      <a:pt x="87" y="85"/>
                    </a:cubicBezTo>
                    <a:cubicBezTo>
                      <a:pt x="87" y="85"/>
                      <a:pt x="87" y="85"/>
                      <a:pt x="87" y="85"/>
                    </a:cubicBezTo>
                    <a:cubicBezTo>
                      <a:pt x="87" y="84"/>
                      <a:pt x="86" y="82"/>
                      <a:pt x="86" y="80"/>
                    </a:cubicBezTo>
                    <a:cubicBezTo>
                      <a:pt x="86" y="79"/>
                      <a:pt x="84" y="79"/>
                      <a:pt x="84" y="79"/>
                    </a:cubicBezTo>
                    <a:cubicBezTo>
                      <a:pt x="85" y="78"/>
                      <a:pt x="85" y="78"/>
                      <a:pt x="85" y="78"/>
                    </a:cubicBezTo>
                    <a:cubicBezTo>
                      <a:pt x="84" y="77"/>
                      <a:pt x="83" y="78"/>
                      <a:pt x="82" y="77"/>
                    </a:cubicBezTo>
                    <a:cubicBezTo>
                      <a:pt x="82" y="77"/>
                      <a:pt x="81" y="77"/>
                      <a:pt x="82" y="76"/>
                    </a:cubicBezTo>
                    <a:cubicBezTo>
                      <a:pt x="82" y="76"/>
                      <a:pt x="83" y="77"/>
                      <a:pt x="85" y="77"/>
                    </a:cubicBezTo>
                    <a:cubicBezTo>
                      <a:pt x="85" y="76"/>
                      <a:pt x="82" y="75"/>
                      <a:pt x="83" y="74"/>
                    </a:cubicBezTo>
                    <a:cubicBezTo>
                      <a:pt x="83" y="73"/>
                      <a:pt x="83" y="72"/>
                      <a:pt x="82" y="72"/>
                    </a:cubicBezTo>
                    <a:cubicBezTo>
                      <a:pt x="82" y="72"/>
                      <a:pt x="82" y="72"/>
                      <a:pt x="83" y="72"/>
                    </a:cubicBezTo>
                    <a:cubicBezTo>
                      <a:pt x="83" y="71"/>
                      <a:pt x="83" y="71"/>
                      <a:pt x="82" y="70"/>
                    </a:cubicBezTo>
                    <a:cubicBezTo>
                      <a:pt x="82" y="71"/>
                      <a:pt x="82" y="71"/>
                      <a:pt x="82" y="71"/>
                    </a:cubicBezTo>
                    <a:cubicBezTo>
                      <a:pt x="81" y="71"/>
                      <a:pt x="81" y="70"/>
                      <a:pt x="80" y="70"/>
                    </a:cubicBezTo>
                    <a:cubicBezTo>
                      <a:pt x="80" y="71"/>
                      <a:pt x="81" y="71"/>
                      <a:pt x="81" y="71"/>
                    </a:cubicBezTo>
                    <a:cubicBezTo>
                      <a:pt x="80" y="71"/>
                      <a:pt x="79" y="70"/>
                      <a:pt x="80" y="69"/>
                    </a:cubicBezTo>
                    <a:cubicBezTo>
                      <a:pt x="81" y="69"/>
                      <a:pt x="82" y="70"/>
                      <a:pt x="82" y="69"/>
                    </a:cubicBezTo>
                    <a:cubicBezTo>
                      <a:pt x="81" y="69"/>
                      <a:pt x="80" y="68"/>
                      <a:pt x="80" y="67"/>
                    </a:cubicBezTo>
                    <a:cubicBezTo>
                      <a:pt x="80" y="68"/>
                      <a:pt x="80" y="69"/>
                      <a:pt x="79" y="69"/>
                    </a:cubicBezTo>
                    <a:cubicBezTo>
                      <a:pt x="80" y="69"/>
                      <a:pt x="80" y="69"/>
                      <a:pt x="80" y="69"/>
                    </a:cubicBezTo>
                    <a:cubicBezTo>
                      <a:pt x="79" y="69"/>
                      <a:pt x="79" y="69"/>
                      <a:pt x="79" y="69"/>
                    </a:cubicBezTo>
                    <a:cubicBezTo>
                      <a:pt x="79" y="71"/>
                      <a:pt x="79" y="72"/>
                      <a:pt x="80" y="73"/>
                    </a:cubicBezTo>
                    <a:cubicBezTo>
                      <a:pt x="80" y="73"/>
                      <a:pt x="80" y="73"/>
                      <a:pt x="80" y="73"/>
                    </a:cubicBezTo>
                    <a:cubicBezTo>
                      <a:pt x="80" y="73"/>
                      <a:pt x="82" y="74"/>
                      <a:pt x="81" y="75"/>
                    </a:cubicBezTo>
                    <a:cubicBezTo>
                      <a:pt x="81" y="75"/>
                      <a:pt x="80" y="75"/>
                      <a:pt x="80" y="75"/>
                    </a:cubicBezTo>
                    <a:cubicBezTo>
                      <a:pt x="80" y="75"/>
                      <a:pt x="80" y="76"/>
                      <a:pt x="80" y="76"/>
                    </a:cubicBezTo>
                    <a:cubicBezTo>
                      <a:pt x="79" y="76"/>
                      <a:pt x="79" y="76"/>
                      <a:pt x="79" y="76"/>
                    </a:cubicBezTo>
                    <a:cubicBezTo>
                      <a:pt x="81" y="76"/>
                      <a:pt x="80" y="78"/>
                      <a:pt x="80" y="78"/>
                    </a:cubicBezTo>
                    <a:cubicBezTo>
                      <a:pt x="80" y="78"/>
                      <a:pt x="80" y="78"/>
                      <a:pt x="80" y="78"/>
                    </a:cubicBezTo>
                    <a:cubicBezTo>
                      <a:pt x="80" y="80"/>
                      <a:pt x="81" y="78"/>
                      <a:pt x="81" y="79"/>
                    </a:cubicBezTo>
                    <a:cubicBezTo>
                      <a:pt x="81" y="79"/>
                      <a:pt x="80" y="79"/>
                      <a:pt x="79" y="80"/>
                    </a:cubicBezTo>
                    <a:cubicBezTo>
                      <a:pt x="80" y="82"/>
                      <a:pt x="82" y="83"/>
                      <a:pt x="81" y="85"/>
                    </a:cubicBezTo>
                    <a:cubicBezTo>
                      <a:pt x="82" y="86"/>
                      <a:pt x="83" y="87"/>
                      <a:pt x="84" y="88"/>
                    </a:cubicBezTo>
                    <a:cubicBezTo>
                      <a:pt x="85" y="89"/>
                      <a:pt x="83" y="89"/>
                      <a:pt x="84" y="89"/>
                    </a:cubicBezTo>
                    <a:cubicBezTo>
                      <a:pt x="83" y="89"/>
                      <a:pt x="83" y="90"/>
                      <a:pt x="82" y="90"/>
                    </a:cubicBezTo>
                    <a:cubicBezTo>
                      <a:pt x="83" y="90"/>
                      <a:pt x="84" y="92"/>
                      <a:pt x="84" y="91"/>
                    </a:cubicBezTo>
                    <a:cubicBezTo>
                      <a:pt x="85" y="92"/>
                      <a:pt x="86" y="94"/>
                      <a:pt x="87" y="95"/>
                    </a:cubicBezTo>
                    <a:cubicBezTo>
                      <a:pt x="87" y="95"/>
                      <a:pt x="86" y="95"/>
                      <a:pt x="86" y="96"/>
                    </a:cubicBezTo>
                    <a:cubicBezTo>
                      <a:pt x="87" y="96"/>
                      <a:pt x="88" y="96"/>
                      <a:pt x="89" y="98"/>
                    </a:cubicBezTo>
                    <a:cubicBezTo>
                      <a:pt x="90" y="97"/>
                      <a:pt x="90" y="97"/>
                      <a:pt x="90" y="96"/>
                    </a:cubicBezTo>
                    <a:cubicBezTo>
                      <a:pt x="91" y="96"/>
                      <a:pt x="91" y="96"/>
                      <a:pt x="91" y="96"/>
                    </a:cubicBezTo>
                    <a:cubicBezTo>
                      <a:pt x="91" y="97"/>
                      <a:pt x="90" y="98"/>
                      <a:pt x="90" y="99"/>
                    </a:cubicBezTo>
                    <a:cubicBezTo>
                      <a:pt x="89" y="100"/>
                      <a:pt x="89" y="97"/>
                      <a:pt x="88" y="99"/>
                    </a:cubicBezTo>
                    <a:cubicBezTo>
                      <a:pt x="87" y="100"/>
                      <a:pt x="85" y="98"/>
                      <a:pt x="85" y="97"/>
                    </a:cubicBezTo>
                    <a:cubicBezTo>
                      <a:pt x="84" y="97"/>
                      <a:pt x="86" y="98"/>
                      <a:pt x="85" y="98"/>
                    </a:cubicBezTo>
                    <a:cubicBezTo>
                      <a:pt x="86" y="99"/>
                      <a:pt x="86" y="99"/>
                      <a:pt x="88" y="100"/>
                    </a:cubicBezTo>
                    <a:cubicBezTo>
                      <a:pt x="88" y="100"/>
                      <a:pt x="88" y="99"/>
                      <a:pt x="89" y="99"/>
                    </a:cubicBezTo>
                    <a:cubicBezTo>
                      <a:pt x="91" y="99"/>
                      <a:pt x="90" y="101"/>
                      <a:pt x="90" y="102"/>
                    </a:cubicBezTo>
                    <a:cubicBezTo>
                      <a:pt x="90" y="102"/>
                      <a:pt x="89" y="101"/>
                      <a:pt x="89" y="101"/>
                    </a:cubicBezTo>
                    <a:cubicBezTo>
                      <a:pt x="90" y="102"/>
                      <a:pt x="90" y="102"/>
                      <a:pt x="91" y="103"/>
                    </a:cubicBezTo>
                    <a:cubicBezTo>
                      <a:pt x="90" y="104"/>
                      <a:pt x="90" y="102"/>
                      <a:pt x="89" y="102"/>
                    </a:cubicBezTo>
                    <a:cubicBezTo>
                      <a:pt x="88" y="104"/>
                      <a:pt x="88" y="104"/>
                      <a:pt x="88" y="104"/>
                    </a:cubicBezTo>
                    <a:cubicBezTo>
                      <a:pt x="90" y="105"/>
                      <a:pt x="90" y="103"/>
                      <a:pt x="91" y="104"/>
                    </a:cubicBezTo>
                    <a:cubicBezTo>
                      <a:pt x="90" y="105"/>
                      <a:pt x="90" y="105"/>
                      <a:pt x="90" y="105"/>
                    </a:cubicBezTo>
                    <a:cubicBezTo>
                      <a:pt x="91" y="105"/>
                      <a:pt x="91" y="105"/>
                      <a:pt x="91" y="105"/>
                    </a:cubicBezTo>
                    <a:cubicBezTo>
                      <a:pt x="92" y="105"/>
                      <a:pt x="92" y="104"/>
                      <a:pt x="91" y="103"/>
                    </a:cubicBezTo>
                    <a:cubicBezTo>
                      <a:pt x="93" y="102"/>
                      <a:pt x="92" y="104"/>
                      <a:pt x="94" y="104"/>
                    </a:cubicBezTo>
                    <a:cubicBezTo>
                      <a:pt x="94" y="104"/>
                      <a:pt x="93" y="104"/>
                      <a:pt x="94" y="103"/>
                    </a:cubicBezTo>
                    <a:cubicBezTo>
                      <a:pt x="94" y="102"/>
                      <a:pt x="95" y="103"/>
                      <a:pt x="95" y="103"/>
                    </a:cubicBezTo>
                    <a:cubicBezTo>
                      <a:pt x="96" y="104"/>
                      <a:pt x="95" y="104"/>
                      <a:pt x="95" y="105"/>
                    </a:cubicBezTo>
                    <a:cubicBezTo>
                      <a:pt x="95" y="105"/>
                      <a:pt x="94" y="105"/>
                      <a:pt x="95" y="104"/>
                    </a:cubicBezTo>
                    <a:cubicBezTo>
                      <a:pt x="93" y="104"/>
                      <a:pt x="94" y="106"/>
                      <a:pt x="93" y="106"/>
                    </a:cubicBezTo>
                    <a:cubicBezTo>
                      <a:pt x="93" y="107"/>
                      <a:pt x="94" y="106"/>
                      <a:pt x="95" y="107"/>
                    </a:cubicBezTo>
                    <a:cubicBezTo>
                      <a:pt x="94" y="106"/>
                      <a:pt x="95" y="106"/>
                      <a:pt x="95" y="105"/>
                    </a:cubicBezTo>
                    <a:cubicBezTo>
                      <a:pt x="98" y="104"/>
                      <a:pt x="95" y="108"/>
                      <a:pt x="97" y="108"/>
                    </a:cubicBezTo>
                    <a:cubicBezTo>
                      <a:pt x="98" y="107"/>
                      <a:pt x="100" y="107"/>
                      <a:pt x="100" y="105"/>
                    </a:cubicBezTo>
                    <a:cubicBezTo>
                      <a:pt x="101" y="105"/>
                      <a:pt x="101" y="105"/>
                      <a:pt x="102" y="105"/>
                    </a:cubicBezTo>
                    <a:cubicBezTo>
                      <a:pt x="101" y="106"/>
                      <a:pt x="102" y="106"/>
                      <a:pt x="101" y="107"/>
                    </a:cubicBezTo>
                    <a:cubicBezTo>
                      <a:pt x="101" y="107"/>
                      <a:pt x="101" y="107"/>
                      <a:pt x="101" y="107"/>
                    </a:cubicBezTo>
                    <a:cubicBezTo>
                      <a:pt x="100" y="108"/>
                      <a:pt x="100" y="108"/>
                      <a:pt x="100" y="108"/>
                    </a:cubicBezTo>
                    <a:cubicBezTo>
                      <a:pt x="100" y="109"/>
                      <a:pt x="100" y="110"/>
                      <a:pt x="101" y="111"/>
                    </a:cubicBezTo>
                    <a:cubicBezTo>
                      <a:pt x="102" y="111"/>
                      <a:pt x="101" y="110"/>
                      <a:pt x="102" y="110"/>
                    </a:cubicBezTo>
                    <a:cubicBezTo>
                      <a:pt x="101" y="111"/>
                      <a:pt x="102" y="111"/>
                      <a:pt x="102" y="112"/>
                    </a:cubicBezTo>
                    <a:cubicBezTo>
                      <a:pt x="101" y="111"/>
                      <a:pt x="103" y="110"/>
                      <a:pt x="104" y="110"/>
                    </a:cubicBezTo>
                    <a:cubicBezTo>
                      <a:pt x="104" y="110"/>
                      <a:pt x="105" y="112"/>
                      <a:pt x="104" y="112"/>
                    </a:cubicBezTo>
                    <a:cubicBezTo>
                      <a:pt x="103" y="113"/>
                      <a:pt x="103" y="113"/>
                      <a:pt x="103" y="113"/>
                    </a:cubicBezTo>
                    <a:cubicBezTo>
                      <a:pt x="104" y="112"/>
                      <a:pt x="103" y="113"/>
                      <a:pt x="104" y="113"/>
                    </a:cubicBezTo>
                    <a:cubicBezTo>
                      <a:pt x="104" y="113"/>
                      <a:pt x="105" y="112"/>
                      <a:pt x="105" y="112"/>
                    </a:cubicBezTo>
                    <a:cubicBezTo>
                      <a:pt x="105" y="113"/>
                      <a:pt x="104" y="114"/>
                      <a:pt x="104" y="114"/>
                    </a:cubicBezTo>
                    <a:cubicBezTo>
                      <a:pt x="104" y="114"/>
                      <a:pt x="104" y="114"/>
                      <a:pt x="104" y="114"/>
                    </a:cubicBezTo>
                    <a:cubicBezTo>
                      <a:pt x="103" y="115"/>
                      <a:pt x="105" y="114"/>
                      <a:pt x="104" y="115"/>
                    </a:cubicBezTo>
                    <a:cubicBezTo>
                      <a:pt x="104" y="115"/>
                      <a:pt x="103" y="114"/>
                      <a:pt x="102" y="115"/>
                    </a:cubicBezTo>
                    <a:cubicBezTo>
                      <a:pt x="102" y="116"/>
                      <a:pt x="101" y="118"/>
                      <a:pt x="100" y="119"/>
                    </a:cubicBezTo>
                    <a:cubicBezTo>
                      <a:pt x="100" y="120"/>
                      <a:pt x="99" y="122"/>
                      <a:pt x="99" y="123"/>
                    </a:cubicBezTo>
                    <a:cubicBezTo>
                      <a:pt x="99" y="124"/>
                      <a:pt x="98" y="122"/>
                      <a:pt x="98" y="124"/>
                    </a:cubicBezTo>
                    <a:cubicBezTo>
                      <a:pt x="98" y="123"/>
                      <a:pt x="98" y="123"/>
                      <a:pt x="97" y="123"/>
                    </a:cubicBezTo>
                    <a:cubicBezTo>
                      <a:pt x="98" y="123"/>
                      <a:pt x="96" y="125"/>
                      <a:pt x="98" y="125"/>
                    </a:cubicBezTo>
                    <a:cubicBezTo>
                      <a:pt x="97" y="126"/>
                      <a:pt x="96" y="127"/>
                      <a:pt x="95" y="129"/>
                    </a:cubicBezTo>
                    <a:cubicBezTo>
                      <a:pt x="96" y="128"/>
                      <a:pt x="95" y="128"/>
                      <a:pt x="95" y="128"/>
                    </a:cubicBezTo>
                    <a:cubicBezTo>
                      <a:pt x="95" y="129"/>
                      <a:pt x="95" y="131"/>
                      <a:pt x="94" y="132"/>
                    </a:cubicBezTo>
                    <a:cubicBezTo>
                      <a:pt x="95" y="132"/>
                      <a:pt x="95" y="132"/>
                      <a:pt x="95" y="132"/>
                    </a:cubicBezTo>
                    <a:cubicBezTo>
                      <a:pt x="95" y="132"/>
                      <a:pt x="96" y="133"/>
                      <a:pt x="95" y="133"/>
                    </a:cubicBezTo>
                    <a:cubicBezTo>
                      <a:pt x="95" y="133"/>
                      <a:pt x="94" y="132"/>
                      <a:pt x="93" y="133"/>
                    </a:cubicBezTo>
                    <a:cubicBezTo>
                      <a:pt x="92" y="133"/>
                      <a:pt x="94" y="132"/>
                      <a:pt x="93" y="132"/>
                    </a:cubicBezTo>
                    <a:cubicBezTo>
                      <a:pt x="92" y="131"/>
                      <a:pt x="93" y="129"/>
                      <a:pt x="94" y="129"/>
                    </a:cubicBezTo>
                    <a:cubicBezTo>
                      <a:pt x="93" y="127"/>
                      <a:pt x="93" y="129"/>
                      <a:pt x="92" y="129"/>
                    </a:cubicBezTo>
                    <a:cubicBezTo>
                      <a:pt x="92" y="130"/>
                      <a:pt x="92" y="130"/>
                      <a:pt x="92" y="132"/>
                    </a:cubicBezTo>
                    <a:cubicBezTo>
                      <a:pt x="92" y="132"/>
                      <a:pt x="93" y="131"/>
                      <a:pt x="93" y="132"/>
                    </a:cubicBezTo>
                    <a:cubicBezTo>
                      <a:pt x="93" y="134"/>
                      <a:pt x="91" y="134"/>
                      <a:pt x="91" y="134"/>
                    </a:cubicBezTo>
                    <a:cubicBezTo>
                      <a:pt x="91" y="134"/>
                      <a:pt x="91" y="133"/>
                      <a:pt x="91" y="133"/>
                    </a:cubicBezTo>
                    <a:cubicBezTo>
                      <a:pt x="91" y="134"/>
                      <a:pt x="91" y="134"/>
                      <a:pt x="91" y="135"/>
                    </a:cubicBezTo>
                    <a:cubicBezTo>
                      <a:pt x="89" y="135"/>
                      <a:pt x="91" y="134"/>
                      <a:pt x="90" y="133"/>
                    </a:cubicBezTo>
                    <a:cubicBezTo>
                      <a:pt x="89" y="133"/>
                      <a:pt x="89" y="133"/>
                      <a:pt x="89" y="133"/>
                    </a:cubicBezTo>
                    <a:cubicBezTo>
                      <a:pt x="89" y="135"/>
                      <a:pt x="90" y="134"/>
                      <a:pt x="89" y="135"/>
                    </a:cubicBezTo>
                    <a:cubicBezTo>
                      <a:pt x="89" y="135"/>
                      <a:pt x="89" y="135"/>
                      <a:pt x="89" y="135"/>
                    </a:cubicBezTo>
                    <a:cubicBezTo>
                      <a:pt x="89" y="136"/>
                      <a:pt x="89" y="136"/>
                      <a:pt x="89" y="136"/>
                    </a:cubicBezTo>
                    <a:cubicBezTo>
                      <a:pt x="89" y="136"/>
                      <a:pt x="90" y="136"/>
                      <a:pt x="90" y="136"/>
                    </a:cubicBezTo>
                    <a:cubicBezTo>
                      <a:pt x="91" y="137"/>
                      <a:pt x="90" y="136"/>
                      <a:pt x="90" y="138"/>
                    </a:cubicBezTo>
                    <a:cubicBezTo>
                      <a:pt x="91" y="138"/>
                      <a:pt x="90" y="137"/>
                      <a:pt x="91" y="137"/>
                    </a:cubicBezTo>
                    <a:cubicBezTo>
                      <a:pt x="92" y="137"/>
                      <a:pt x="91" y="138"/>
                      <a:pt x="91" y="139"/>
                    </a:cubicBezTo>
                    <a:cubicBezTo>
                      <a:pt x="91" y="140"/>
                      <a:pt x="90" y="139"/>
                      <a:pt x="90" y="139"/>
                    </a:cubicBezTo>
                    <a:cubicBezTo>
                      <a:pt x="89" y="139"/>
                      <a:pt x="90" y="138"/>
                      <a:pt x="90" y="139"/>
                    </a:cubicBezTo>
                    <a:cubicBezTo>
                      <a:pt x="90" y="137"/>
                      <a:pt x="88" y="139"/>
                      <a:pt x="88" y="138"/>
                    </a:cubicBezTo>
                    <a:cubicBezTo>
                      <a:pt x="87" y="138"/>
                      <a:pt x="89" y="139"/>
                      <a:pt x="88" y="140"/>
                    </a:cubicBezTo>
                    <a:cubicBezTo>
                      <a:pt x="88" y="138"/>
                      <a:pt x="89" y="140"/>
                      <a:pt x="89" y="139"/>
                    </a:cubicBezTo>
                    <a:cubicBezTo>
                      <a:pt x="91" y="142"/>
                      <a:pt x="88" y="140"/>
                      <a:pt x="87" y="142"/>
                    </a:cubicBezTo>
                    <a:cubicBezTo>
                      <a:pt x="89" y="142"/>
                      <a:pt x="88" y="144"/>
                      <a:pt x="90" y="144"/>
                    </a:cubicBezTo>
                    <a:cubicBezTo>
                      <a:pt x="90" y="144"/>
                      <a:pt x="90" y="145"/>
                      <a:pt x="90" y="145"/>
                    </a:cubicBezTo>
                    <a:cubicBezTo>
                      <a:pt x="89" y="144"/>
                      <a:pt x="89" y="146"/>
                      <a:pt x="89" y="145"/>
                    </a:cubicBezTo>
                    <a:cubicBezTo>
                      <a:pt x="88" y="145"/>
                      <a:pt x="88" y="145"/>
                      <a:pt x="88" y="145"/>
                    </a:cubicBezTo>
                    <a:cubicBezTo>
                      <a:pt x="88" y="144"/>
                      <a:pt x="88" y="144"/>
                      <a:pt x="88" y="144"/>
                    </a:cubicBezTo>
                    <a:cubicBezTo>
                      <a:pt x="87" y="144"/>
                      <a:pt x="86" y="145"/>
                      <a:pt x="85" y="145"/>
                    </a:cubicBezTo>
                    <a:cubicBezTo>
                      <a:pt x="85" y="146"/>
                      <a:pt x="86" y="145"/>
                      <a:pt x="86" y="146"/>
                    </a:cubicBezTo>
                    <a:cubicBezTo>
                      <a:pt x="86" y="146"/>
                      <a:pt x="85" y="146"/>
                      <a:pt x="85" y="147"/>
                    </a:cubicBezTo>
                    <a:cubicBezTo>
                      <a:pt x="86" y="146"/>
                      <a:pt x="86" y="147"/>
                      <a:pt x="86" y="148"/>
                    </a:cubicBezTo>
                    <a:cubicBezTo>
                      <a:pt x="86" y="149"/>
                      <a:pt x="85" y="149"/>
                      <a:pt x="85" y="149"/>
                    </a:cubicBezTo>
                    <a:cubicBezTo>
                      <a:pt x="85" y="148"/>
                      <a:pt x="85" y="148"/>
                      <a:pt x="85" y="148"/>
                    </a:cubicBezTo>
                    <a:cubicBezTo>
                      <a:pt x="85" y="149"/>
                      <a:pt x="84" y="148"/>
                      <a:pt x="84" y="149"/>
                    </a:cubicBezTo>
                    <a:cubicBezTo>
                      <a:pt x="85" y="149"/>
                      <a:pt x="85" y="150"/>
                      <a:pt x="86" y="150"/>
                    </a:cubicBezTo>
                    <a:cubicBezTo>
                      <a:pt x="86" y="151"/>
                      <a:pt x="85" y="151"/>
                      <a:pt x="85" y="151"/>
                    </a:cubicBezTo>
                    <a:cubicBezTo>
                      <a:pt x="85" y="150"/>
                      <a:pt x="85" y="150"/>
                      <a:pt x="85" y="150"/>
                    </a:cubicBezTo>
                    <a:cubicBezTo>
                      <a:pt x="85" y="151"/>
                      <a:pt x="83" y="150"/>
                      <a:pt x="83" y="151"/>
                    </a:cubicBezTo>
                    <a:cubicBezTo>
                      <a:pt x="84" y="152"/>
                      <a:pt x="84" y="152"/>
                      <a:pt x="84" y="152"/>
                    </a:cubicBezTo>
                    <a:cubicBezTo>
                      <a:pt x="84" y="152"/>
                      <a:pt x="83" y="152"/>
                      <a:pt x="83" y="152"/>
                    </a:cubicBezTo>
                    <a:cubicBezTo>
                      <a:pt x="84" y="152"/>
                      <a:pt x="83" y="153"/>
                      <a:pt x="84" y="153"/>
                    </a:cubicBezTo>
                    <a:cubicBezTo>
                      <a:pt x="83" y="153"/>
                      <a:pt x="83" y="153"/>
                      <a:pt x="83" y="153"/>
                    </a:cubicBezTo>
                    <a:cubicBezTo>
                      <a:pt x="83" y="153"/>
                      <a:pt x="84" y="154"/>
                      <a:pt x="83" y="155"/>
                    </a:cubicBezTo>
                    <a:cubicBezTo>
                      <a:pt x="84" y="155"/>
                      <a:pt x="83" y="154"/>
                      <a:pt x="84" y="153"/>
                    </a:cubicBezTo>
                    <a:cubicBezTo>
                      <a:pt x="85" y="153"/>
                      <a:pt x="84" y="154"/>
                      <a:pt x="84" y="155"/>
                    </a:cubicBezTo>
                    <a:cubicBezTo>
                      <a:pt x="83" y="154"/>
                      <a:pt x="84" y="156"/>
                      <a:pt x="84" y="157"/>
                    </a:cubicBezTo>
                    <a:cubicBezTo>
                      <a:pt x="83" y="157"/>
                      <a:pt x="83" y="157"/>
                      <a:pt x="83" y="157"/>
                    </a:cubicBezTo>
                    <a:cubicBezTo>
                      <a:pt x="83" y="158"/>
                      <a:pt x="83" y="158"/>
                      <a:pt x="83" y="158"/>
                    </a:cubicBezTo>
                    <a:cubicBezTo>
                      <a:pt x="82" y="157"/>
                      <a:pt x="83" y="159"/>
                      <a:pt x="83" y="159"/>
                    </a:cubicBezTo>
                    <a:cubicBezTo>
                      <a:pt x="82" y="159"/>
                      <a:pt x="82" y="159"/>
                      <a:pt x="82" y="159"/>
                    </a:cubicBezTo>
                    <a:cubicBezTo>
                      <a:pt x="83" y="159"/>
                      <a:pt x="83" y="161"/>
                      <a:pt x="83" y="161"/>
                    </a:cubicBezTo>
                    <a:cubicBezTo>
                      <a:pt x="83" y="162"/>
                      <a:pt x="82" y="160"/>
                      <a:pt x="81" y="160"/>
                    </a:cubicBezTo>
                    <a:cubicBezTo>
                      <a:pt x="82" y="161"/>
                      <a:pt x="80" y="161"/>
                      <a:pt x="81" y="162"/>
                    </a:cubicBezTo>
                    <a:cubicBezTo>
                      <a:pt x="82" y="161"/>
                      <a:pt x="82" y="162"/>
                      <a:pt x="82" y="163"/>
                    </a:cubicBezTo>
                    <a:cubicBezTo>
                      <a:pt x="82" y="164"/>
                      <a:pt x="82" y="162"/>
                      <a:pt x="81" y="163"/>
                    </a:cubicBezTo>
                    <a:cubicBezTo>
                      <a:pt x="82" y="164"/>
                      <a:pt x="82" y="164"/>
                      <a:pt x="83" y="164"/>
                    </a:cubicBezTo>
                    <a:cubicBezTo>
                      <a:pt x="82" y="164"/>
                      <a:pt x="83" y="165"/>
                      <a:pt x="82" y="166"/>
                    </a:cubicBezTo>
                    <a:cubicBezTo>
                      <a:pt x="82" y="166"/>
                      <a:pt x="82" y="164"/>
                      <a:pt x="82" y="165"/>
                    </a:cubicBezTo>
                    <a:cubicBezTo>
                      <a:pt x="81" y="166"/>
                      <a:pt x="83" y="166"/>
                      <a:pt x="83" y="167"/>
                    </a:cubicBezTo>
                    <a:cubicBezTo>
                      <a:pt x="84" y="167"/>
                      <a:pt x="85" y="168"/>
                      <a:pt x="85" y="168"/>
                    </a:cubicBezTo>
                    <a:cubicBezTo>
                      <a:pt x="85" y="170"/>
                      <a:pt x="85" y="168"/>
                      <a:pt x="84" y="168"/>
                    </a:cubicBezTo>
                    <a:cubicBezTo>
                      <a:pt x="84" y="169"/>
                      <a:pt x="84" y="169"/>
                      <a:pt x="84" y="169"/>
                    </a:cubicBezTo>
                    <a:cubicBezTo>
                      <a:pt x="82" y="169"/>
                      <a:pt x="82" y="166"/>
                      <a:pt x="81" y="167"/>
                    </a:cubicBezTo>
                    <a:cubicBezTo>
                      <a:pt x="81" y="168"/>
                      <a:pt x="81" y="168"/>
                      <a:pt x="81" y="168"/>
                    </a:cubicBezTo>
                    <a:cubicBezTo>
                      <a:pt x="81" y="168"/>
                      <a:pt x="80" y="167"/>
                      <a:pt x="80" y="167"/>
                    </a:cubicBezTo>
                    <a:cubicBezTo>
                      <a:pt x="81" y="168"/>
                      <a:pt x="80" y="169"/>
                      <a:pt x="80" y="169"/>
                    </a:cubicBezTo>
                    <a:cubicBezTo>
                      <a:pt x="81" y="170"/>
                      <a:pt x="80" y="169"/>
                      <a:pt x="81" y="169"/>
                    </a:cubicBezTo>
                    <a:cubicBezTo>
                      <a:pt x="81" y="170"/>
                      <a:pt x="82" y="170"/>
                      <a:pt x="81" y="171"/>
                    </a:cubicBezTo>
                    <a:cubicBezTo>
                      <a:pt x="81" y="171"/>
                      <a:pt x="80" y="171"/>
                      <a:pt x="80" y="171"/>
                    </a:cubicBezTo>
                    <a:cubicBezTo>
                      <a:pt x="79" y="171"/>
                      <a:pt x="81" y="171"/>
                      <a:pt x="80" y="172"/>
                    </a:cubicBezTo>
                    <a:cubicBezTo>
                      <a:pt x="80" y="172"/>
                      <a:pt x="80" y="172"/>
                      <a:pt x="80" y="172"/>
                    </a:cubicBezTo>
                    <a:cubicBezTo>
                      <a:pt x="79" y="175"/>
                      <a:pt x="79" y="179"/>
                      <a:pt x="80" y="181"/>
                    </a:cubicBezTo>
                    <a:cubicBezTo>
                      <a:pt x="79" y="182"/>
                      <a:pt x="79" y="183"/>
                      <a:pt x="78" y="184"/>
                    </a:cubicBezTo>
                    <a:cubicBezTo>
                      <a:pt x="79" y="183"/>
                      <a:pt x="79" y="184"/>
                      <a:pt x="79" y="184"/>
                    </a:cubicBezTo>
                    <a:cubicBezTo>
                      <a:pt x="78" y="185"/>
                      <a:pt x="78" y="185"/>
                      <a:pt x="78" y="185"/>
                    </a:cubicBezTo>
                    <a:cubicBezTo>
                      <a:pt x="78" y="186"/>
                      <a:pt x="79" y="187"/>
                      <a:pt x="79" y="188"/>
                    </a:cubicBezTo>
                    <a:cubicBezTo>
                      <a:pt x="79" y="188"/>
                      <a:pt x="79" y="188"/>
                      <a:pt x="78" y="188"/>
                    </a:cubicBezTo>
                    <a:cubicBezTo>
                      <a:pt x="78" y="189"/>
                      <a:pt x="79" y="189"/>
                      <a:pt x="79" y="189"/>
                    </a:cubicBezTo>
                    <a:cubicBezTo>
                      <a:pt x="78" y="190"/>
                      <a:pt x="78" y="190"/>
                      <a:pt x="78" y="190"/>
                    </a:cubicBezTo>
                    <a:cubicBezTo>
                      <a:pt x="79" y="190"/>
                      <a:pt x="79" y="190"/>
                      <a:pt x="79" y="190"/>
                    </a:cubicBezTo>
                    <a:cubicBezTo>
                      <a:pt x="79" y="191"/>
                      <a:pt x="79" y="192"/>
                      <a:pt x="78" y="192"/>
                    </a:cubicBezTo>
                    <a:cubicBezTo>
                      <a:pt x="78" y="192"/>
                      <a:pt x="78" y="192"/>
                      <a:pt x="79" y="192"/>
                    </a:cubicBezTo>
                    <a:cubicBezTo>
                      <a:pt x="78" y="193"/>
                      <a:pt x="78" y="195"/>
                      <a:pt x="78" y="196"/>
                    </a:cubicBezTo>
                    <a:cubicBezTo>
                      <a:pt x="79" y="195"/>
                      <a:pt x="79" y="196"/>
                      <a:pt x="79" y="195"/>
                    </a:cubicBezTo>
                    <a:cubicBezTo>
                      <a:pt x="80" y="196"/>
                      <a:pt x="79" y="196"/>
                      <a:pt x="80" y="196"/>
                    </a:cubicBezTo>
                    <a:cubicBezTo>
                      <a:pt x="79" y="196"/>
                      <a:pt x="79" y="197"/>
                      <a:pt x="79" y="196"/>
                    </a:cubicBezTo>
                    <a:cubicBezTo>
                      <a:pt x="78" y="198"/>
                      <a:pt x="79" y="201"/>
                      <a:pt x="78" y="203"/>
                    </a:cubicBezTo>
                    <a:cubicBezTo>
                      <a:pt x="79" y="204"/>
                      <a:pt x="79" y="203"/>
                      <a:pt x="79" y="204"/>
                    </a:cubicBezTo>
                    <a:cubicBezTo>
                      <a:pt x="78" y="205"/>
                      <a:pt x="79" y="207"/>
                      <a:pt x="79" y="209"/>
                    </a:cubicBezTo>
                    <a:cubicBezTo>
                      <a:pt x="79" y="208"/>
                      <a:pt x="81" y="209"/>
                      <a:pt x="81" y="209"/>
                    </a:cubicBezTo>
                    <a:cubicBezTo>
                      <a:pt x="82" y="210"/>
                      <a:pt x="80" y="210"/>
                      <a:pt x="79" y="211"/>
                    </a:cubicBezTo>
                    <a:cubicBezTo>
                      <a:pt x="80" y="211"/>
                      <a:pt x="80" y="212"/>
                      <a:pt x="80" y="212"/>
                    </a:cubicBezTo>
                    <a:cubicBezTo>
                      <a:pt x="80" y="212"/>
                      <a:pt x="80" y="212"/>
                      <a:pt x="80" y="212"/>
                    </a:cubicBezTo>
                    <a:cubicBezTo>
                      <a:pt x="80" y="213"/>
                      <a:pt x="81" y="214"/>
                      <a:pt x="80" y="214"/>
                    </a:cubicBezTo>
                    <a:cubicBezTo>
                      <a:pt x="80" y="214"/>
                      <a:pt x="80" y="214"/>
                      <a:pt x="80" y="214"/>
                    </a:cubicBezTo>
                    <a:cubicBezTo>
                      <a:pt x="80" y="215"/>
                      <a:pt x="80" y="215"/>
                      <a:pt x="80" y="216"/>
                    </a:cubicBezTo>
                    <a:cubicBezTo>
                      <a:pt x="81" y="216"/>
                      <a:pt x="80" y="217"/>
                      <a:pt x="81" y="218"/>
                    </a:cubicBezTo>
                    <a:cubicBezTo>
                      <a:pt x="81" y="218"/>
                      <a:pt x="81" y="218"/>
                      <a:pt x="81" y="218"/>
                    </a:cubicBezTo>
                    <a:cubicBezTo>
                      <a:pt x="82" y="218"/>
                      <a:pt x="82" y="218"/>
                      <a:pt x="82" y="218"/>
                    </a:cubicBezTo>
                    <a:cubicBezTo>
                      <a:pt x="81" y="219"/>
                      <a:pt x="81" y="219"/>
                      <a:pt x="81" y="219"/>
                    </a:cubicBezTo>
                    <a:cubicBezTo>
                      <a:pt x="81" y="219"/>
                      <a:pt x="81" y="219"/>
                      <a:pt x="81" y="218"/>
                    </a:cubicBezTo>
                    <a:cubicBezTo>
                      <a:pt x="80" y="220"/>
                      <a:pt x="81" y="219"/>
                      <a:pt x="82" y="219"/>
                    </a:cubicBezTo>
                    <a:cubicBezTo>
                      <a:pt x="82" y="220"/>
                      <a:pt x="82" y="220"/>
                      <a:pt x="81" y="220"/>
                    </a:cubicBezTo>
                    <a:cubicBezTo>
                      <a:pt x="81" y="220"/>
                      <a:pt x="81" y="220"/>
                      <a:pt x="81" y="220"/>
                    </a:cubicBezTo>
                    <a:cubicBezTo>
                      <a:pt x="81" y="219"/>
                      <a:pt x="81" y="220"/>
                      <a:pt x="81" y="220"/>
                    </a:cubicBezTo>
                    <a:cubicBezTo>
                      <a:pt x="81" y="220"/>
                      <a:pt x="82" y="220"/>
                      <a:pt x="82" y="221"/>
                    </a:cubicBezTo>
                    <a:cubicBezTo>
                      <a:pt x="82" y="221"/>
                      <a:pt x="82" y="223"/>
                      <a:pt x="81" y="223"/>
                    </a:cubicBezTo>
                    <a:cubicBezTo>
                      <a:pt x="82" y="223"/>
                      <a:pt x="82" y="223"/>
                      <a:pt x="82" y="224"/>
                    </a:cubicBezTo>
                    <a:cubicBezTo>
                      <a:pt x="82" y="223"/>
                      <a:pt x="82" y="222"/>
                      <a:pt x="83" y="222"/>
                    </a:cubicBezTo>
                    <a:cubicBezTo>
                      <a:pt x="83" y="223"/>
                      <a:pt x="83" y="223"/>
                      <a:pt x="83" y="223"/>
                    </a:cubicBezTo>
                    <a:cubicBezTo>
                      <a:pt x="83" y="223"/>
                      <a:pt x="83" y="223"/>
                      <a:pt x="83" y="223"/>
                    </a:cubicBezTo>
                    <a:cubicBezTo>
                      <a:pt x="83" y="223"/>
                      <a:pt x="83" y="225"/>
                      <a:pt x="83" y="224"/>
                    </a:cubicBezTo>
                    <a:cubicBezTo>
                      <a:pt x="83" y="225"/>
                      <a:pt x="83" y="225"/>
                      <a:pt x="83" y="225"/>
                    </a:cubicBezTo>
                    <a:cubicBezTo>
                      <a:pt x="83" y="225"/>
                      <a:pt x="83" y="226"/>
                      <a:pt x="84" y="226"/>
                    </a:cubicBezTo>
                    <a:cubicBezTo>
                      <a:pt x="83" y="227"/>
                      <a:pt x="82" y="226"/>
                      <a:pt x="82" y="227"/>
                    </a:cubicBezTo>
                    <a:cubicBezTo>
                      <a:pt x="83" y="228"/>
                      <a:pt x="83" y="228"/>
                      <a:pt x="83" y="228"/>
                    </a:cubicBezTo>
                    <a:cubicBezTo>
                      <a:pt x="83" y="229"/>
                      <a:pt x="83" y="229"/>
                      <a:pt x="83" y="229"/>
                    </a:cubicBezTo>
                    <a:cubicBezTo>
                      <a:pt x="83" y="231"/>
                      <a:pt x="85" y="230"/>
                      <a:pt x="85" y="232"/>
                    </a:cubicBezTo>
                    <a:cubicBezTo>
                      <a:pt x="84" y="232"/>
                      <a:pt x="84" y="232"/>
                      <a:pt x="84" y="233"/>
                    </a:cubicBezTo>
                    <a:cubicBezTo>
                      <a:pt x="84" y="233"/>
                      <a:pt x="85" y="233"/>
                      <a:pt x="85" y="233"/>
                    </a:cubicBezTo>
                    <a:cubicBezTo>
                      <a:pt x="85" y="233"/>
                      <a:pt x="84" y="233"/>
                      <a:pt x="84" y="232"/>
                    </a:cubicBezTo>
                    <a:cubicBezTo>
                      <a:pt x="85" y="232"/>
                      <a:pt x="85" y="233"/>
                      <a:pt x="85" y="233"/>
                    </a:cubicBezTo>
                    <a:cubicBezTo>
                      <a:pt x="84" y="235"/>
                      <a:pt x="86" y="237"/>
                      <a:pt x="86" y="239"/>
                    </a:cubicBezTo>
                    <a:cubicBezTo>
                      <a:pt x="87" y="239"/>
                      <a:pt x="87" y="240"/>
                      <a:pt x="87" y="240"/>
                    </a:cubicBezTo>
                    <a:cubicBezTo>
                      <a:pt x="86" y="241"/>
                      <a:pt x="88" y="241"/>
                      <a:pt x="87" y="242"/>
                    </a:cubicBezTo>
                    <a:cubicBezTo>
                      <a:pt x="88" y="242"/>
                      <a:pt x="88" y="242"/>
                      <a:pt x="88" y="242"/>
                    </a:cubicBezTo>
                    <a:cubicBezTo>
                      <a:pt x="88" y="243"/>
                      <a:pt x="91" y="243"/>
                      <a:pt x="90" y="244"/>
                    </a:cubicBezTo>
                    <a:cubicBezTo>
                      <a:pt x="90" y="245"/>
                      <a:pt x="89" y="244"/>
                      <a:pt x="89" y="244"/>
                    </a:cubicBezTo>
                    <a:cubicBezTo>
                      <a:pt x="88" y="245"/>
                      <a:pt x="91" y="246"/>
                      <a:pt x="90" y="247"/>
                    </a:cubicBezTo>
                    <a:cubicBezTo>
                      <a:pt x="90" y="247"/>
                      <a:pt x="91" y="247"/>
                      <a:pt x="91" y="247"/>
                    </a:cubicBezTo>
                    <a:cubicBezTo>
                      <a:pt x="91" y="248"/>
                      <a:pt x="91" y="249"/>
                      <a:pt x="91" y="249"/>
                    </a:cubicBezTo>
                    <a:cubicBezTo>
                      <a:pt x="92" y="250"/>
                      <a:pt x="92" y="250"/>
                      <a:pt x="92" y="251"/>
                    </a:cubicBezTo>
                    <a:cubicBezTo>
                      <a:pt x="92" y="251"/>
                      <a:pt x="91" y="250"/>
                      <a:pt x="91" y="250"/>
                    </a:cubicBezTo>
                    <a:cubicBezTo>
                      <a:pt x="91" y="251"/>
                      <a:pt x="92" y="252"/>
                      <a:pt x="93" y="252"/>
                    </a:cubicBezTo>
                    <a:cubicBezTo>
                      <a:pt x="92" y="253"/>
                      <a:pt x="94" y="255"/>
                      <a:pt x="94" y="256"/>
                    </a:cubicBezTo>
                    <a:cubicBezTo>
                      <a:pt x="95" y="256"/>
                      <a:pt x="94" y="258"/>
                      <a:pt x="96" y="257"/>
                    </a:cubicBezTo>
                    <a:cubicBezTo>
                      <a:pt x="96" y="257"/>
                      <a:pt x="95" y="257"/>
                      <a:pt x="95" y="257"/>
                    </a:cubicBezTo>
                    <a:cubicBezTo>
                      <a:pt x="96" y="258"/>
                      <a:pt x="97" y="257"/>
                      <a:pt x="97" y="258"/>
                    </a:cubicBezTo>
                    <a:cubicBezTo>
                      <a:pt x="96" y="258"/>
                      <a:pt x="96" y="258"/>
                      <a:pt x="96" y="258"/>
                    </a:cubicBezTo>
                    <a:cubicBezTo>
                      <a:pt x="95" y="259"/>
                      <a:pt x="97" y="260"/>
                      <a:pt x="97" y="260"/>
                    </a:cubicBezTo>
                    <a:cubicBezTo>
                      <a:pt x="97" y="259"/>
                      <a:pt x="97" y="261"/>
                      <a:pt x="98" y="260"/>
                    </a:cubicBezTo>
                    <a:cubicBezTo>
                      <a:pt x="98" y="261"/>
                      <a:pt x="98" y="261"/>
                      <a:pt x="98" y="261"/>
                    </a:cubicBezTo>
                    <a:cubicBezTo>
                      <a:pt x="99" y="261"/>
                      <a:pt x="99" y="261"/>
                      <a:pt x="99" y="262"/>
                    </a:cubicBezTo>
                    <a:cubicBezTo>
                      <a:pt x="100" y="262"/>
                      <a:pt x="99" y="262"/>
                      <a:pt x="99" y="262"/>
                    </a:cubicBezTo>
                    <a:cubicBezTo>
                      <a:pt x="99" y="263"/>
                      <a:pt x="99" y="263"/>
                      <a:pt x="100" y="264"/>
                    </a:cubicBezTo>
                    <a:cubicBezTo>
                      <a:pt x="99" y="263"/>
                      <a:pt x="99" y="263"/>
                      <a:pt x="100" y="263"/>
                    </a:cubicBezTo>
                    <a:cubicBezTo>
                      <a:pt x="100" y="263"/>
                      <a:pt x="100" y="263"/>
                      <a:pt x="100" y="264"/>
                    </a:cubicBezTo>
                    <a:cubicBezTo>
                      <a:pt x="100" y="264"/>
                      <a:pt x="100" y="264"/>
                      <a:pt x="100" y="264"/>
                    </a:cubicBezTo>
                    <a:cubicBezTo>
                      <a:pt x="100" y="264"/>
                      <a:pt x="100" y="264"/>
                      <a:pt x="100" y="264"/>
                    </a:cubicBezTo>
                    <a:cubicBezTo>
                      <a:pt x="100" y="264"/>
                      <a:pt x="100" y="264"/>
                      <a:pt x="100" y="264"/>
                    </a:cubicBezTo>
                    <a:cubicBezTo>
                      <a:pt x="100" y="264"/>
                      <a:pt x="100" y="264"/>
                      <a:pt x="100" y="264"/>
                    </a:cubicBezTo>
                    <a:cubicBezTo>
                      <a:pt x="100" y="264"/>
                      <a:pt x="100" y="264"/>
                      <a:pt x="100" y="264"/>
                    </a:cubicBezTo>
                    <a:cubicBezTo>
                      <a:pt x="100" y="265"/>
                      <a:pt x="100" y="265"/>
                      <a:pt x="100" y="265"/>
                    </a:cubicBezTo>
                    <a:cubicBezTo>
                      <a:pt x="100" y="265"/>
                      <a:pt x="100" y="265"/>
                      <a:pt x="100" y="265"/>
                    </a:cubicBezTo>
                    <a:cubicBezTo>
                      <a:pt x="100" y="266"/>
                      <a:pt x="101" y="266"/>
                      <a:pt x="101" y="266"/>
                    </a:cubicBezTo>
                    <a:cubicBezTo>
                      <a:pt x="102" y="268"/>
                      <a:pt x="105" y="270"/>
                      <a:pt x="105" y="270"/>
                    </a:cubicBezTo>
                    <a:cubicBezTo>
                      <a:pt x="105" y="270"/>
                      <a:pt x="104" y="270"/>
                      <a:pt x="105" y="270"/>
                    </a:cubicBezTo>
                    <a:cubicBezTo>
                      <a:pt x="105" y="271"/>
                      <a:pt x="106" y="271"/>
                      <a:pt x="106" y="271"/>
                    </a:cubicBezTo>
                    <a:cubicBezTo>
                      <a:pt x="107" y="271"/>
                      <a:pt x="106" y="272"/>
                      <a:pt x="106" y="273"/>
                    </a:cubicBezTo>
                    <a:cubicBezTo>
                      <a:pt x="106" y="273"/>
                      <a:pt x="107" y="272"/>
                      <a:pt x="107" y="272"/>
                    </a:cubicBezTo>
                    <a:cubicBezTo>
                      <a:pt x="107" y="274"/>
                      <a:pt x="110" y="274"/>
                      <a:pt x="110" y="276"/>
                    </a:cubicBezTo>
                    <a:cubicBezTo>
                      <a:pt x="110" y="276"/>
                      <a:pt x="110" y="276"/>
                      <a:pt x="109" y="276"/>
                    </a:cubicBezTo>
                    <a:cubicBezTo>
                      <a:pt x="111" y="277"/>
                      <a:pt x="112" y="278"/>
                      <a:pt x="113" y="278"/>
                    </a:cubicBezTo>
                    <a:cubicBezTo>
                      <a:pt x="113" y="278"/>
                      <a:pt x="113" y="278"/>
                      <a:pt x="112" y="278"/>
                    </a:cubicBezTo>
                    <a:cubicBezTo>
                      <a:pt x="113" y="279"/>
                      <a:pt x="114" y="280"/>
                      <a:pt x="115" y="279"/>
                    </a:cubicBezTo>
                    <a:cubicBezTo>
                      <a:pt x="114" y="279"/>
                      <a:pt x="114" y="280"/>
                      <a:pt x="114" y="279"/>
                    </a:cubicBezTo>
                    <a:cubicBezTo>
                      <a:pt x="114" y="278"/>
                      <a:pt x="115" y="279"/>
                      <a:pt x="116" y="279"/>
                    </a:cubicBezTo>
                    <a:cubicBezTo>
                      <a:pt x="116" y="280"/>
                      <a:pt x="116" y="280"/>
                      <a:pt x="116" y="280"/>
                    </a:cubicBezTo>
                    <a:cubicBezTo>
                      <a:pt x="116" y="280"/>
                      <a:pt x="116" y="280"/>
                      <a:pt x="117" y="281"/>
                    </a:cubicBezTo>
                    <a:cubicBezTo>
                      <a:pt x="117" y="281"/>
                      <a:pt x="117" y="280"/>
                      <a:pt x="117" y="281"/>
                    </a:cubicBezTo>
                    <a:cubicBezTo>
                      <a:pt x="116" y="281"/>
                      <a:pt x="117" y="282"/>
                      <a:pt x="117" y="282"/>
                    </a:cubicBezTo>
                    <a:cubicBezTo>
                      <a:pt x="117" y="284"/>
                      <a:pt x="116" y="283"/>
                      <a:pt x="116" y="284"/>
                    </a:cubicBezTo>
                    <a:cubicBezTo>
                      <a:pt x="116" y="284"/>
                      <a:pt x="115" y="283"/>
                      <a:pt x="115" y="283"/>
                    </a:cubicBezTo>
                    <a:cubicBezTo>
                      <a:pt x="114" y="283"/>
                      <a:pt x="114" y="284"/>
                      <a:pt x="112" y="283"/>
                    </a:cubicBezTo>
                    <a:cubicBezTo>
                      <a:pt x="112" y="284"/>
                      <a:pt x="112" y="285"/>
                      <a:pt x="111" y="285"/>
                    </a:cubicBezTo>
                    <a:cubicBezTo>
                      <a:pt x="111" y="283"/>
                      <a:pt x="110" y="285"/>
                      <a:pt x="109" y="285"/>
                    </a:cubicBezTo>
                    <a:cubicBezTo>
                      <a:pt x="110" y="286"/>
                      <a:pt x="109" y="287"/>
                      <a:pt x="108" y="287"/>
                    </a:cubicBezTo>
                    <a:cubicBezTo>
                      <a:pt x="108" y="285"/>
                      <a:pt x="108" y="285"/>
                      <a:pt x="108" y="285"/>
                    </a:cubicBezTo>
                    <a:cubicBezTo>
                      <a:pt x="106" y="287"/>
                      <a:pt x="102" y="286"/>
                      <a:pt x="101" y="289"/>
                    </a:cubicBezTo>
                    <a:cubicBezTo>
                      <a:pt x="100" y="288"/>
                      <a:pt x="100" y="288"/>
                      <a:pt x="100" y="288"/>
                    </a:cubicBezTo>
                    <a:cubicBezTo>
                      <a:pt x="98" y="290"/>
                      <a:pt x="95" y="290"/>
                      <a:pt x="93" y="293"/>
                    </a:cubicBezTo>
                    <a:cubicBezTo>
                      <a:pt x="93" y="292"/>
                      <a:pt x="91" y="293"/>
                      <a:pt x="91" y="293"/>
                    </a:cubicBezTo>
                    <a:cubicBezTo>
                      <a:pt x="90" y="294"/>
                      <a:pt x="90" y="294"/>
                      <a:pt x="90" y="296"/>
                    </a:cubicBezTo>
                    <a:cubicBezTo>
                      <a:pt x="90" y="296"/>
                      <a:pt x="89" y="295"/>
                      <a:pt x="89" y="295"/>
                    </a:cubicBezTo>
                    <a:cubicBezTo>
                      <a:pt x="88" y="295"/>
                      <a:pt x="86" y="295"/>
                      <a:pt x="86" y="297"/>
                    </a:cubicBezTo>
                    <a:cubicBezTo>
                      <a:pt x="86" y="296"/>
                      <a:pt x="86" y="296"/>
                      <a:pt x="86" y="296"/>
                    </a:cubicBezTo>
                    <a:cubicBezTo>
                      <a:pt x="85" y="297"/>
                      <a:pt x="85" y="299"/>
                      <a:pt x="83" y="299"/>
                    </a:cubicBezTo>
                    <a:cubicBezTo>
                      <a:pt x="83" y="299"/>
                      <a:pt x="83" y="300"/>
                      <a:pt x="83" y="301"/>
                    </a:cubicBezTo>
                    <a:cubicBezTo>
                      <a:pt x="83" y="301"/>
                      <a:pt x="82" y="300"/>
                      <a:pt x="83" y="301"/>
                    </a:cubicBezTo>
                    <a:cubicBezTo>
                      <a:pt x="82" y="299"/>
                      <a:pt x="82" y="299"/>
                      <a:pt x="82" y="299"/>
                    </a:cubicBezTo>
                    <a:cubicBezTo>
                      <a:pt x="80" y="300"/>
                      <a:pt x="79" y="302"/>
                      <a:pt x="77" y="304"/>
                    </a:cubicBezTo>
                    <a:cubicBezTo>
                      <a:pt x="76" y="303"/>
                      <a:pt x="76" y="306"/>
                      <a:pt x="74" y="306"/>
                    </a:cubicBezTo>
                    <a:cubicBezTo>
                      <a:pt x="74" y="307"/>
                      <a:pt x="72" y="307"/>
                      <a:pt x="73" y="309"/>
                    </a:cubicBezTo>
                    <a:cubicBezTo>
                      <a:pt x="73" y="308"/>
                      <a:pt x="73" y="308"/>
                      <a:pt x="73" y="308"/>
                    </a:cubicBezTo>
                    <a:cubicBezTo>
                      <a:pt x="72" y="309"/>
                      <a:pt x="71" y="310"/>
                      <a:pt x="70" y="310"/>
                    </a:cubicBezTo>
                    <a:cubicBezTo>
                      <a:pt x="69" y="311"/>
                      <a:pt x="70" y="311"/>
                      <a:pt x="70" y="312"/>
                    </a:cubicBezTo>
                    <a:cubicBezTo>
                      <a:pt x="69" y="312"/>
                      <a:pt x="69" y="312"/>
                      <a:pt x="69" y="312"/>
                    </a:cubicBezTo>
                    <a:cubicBezTo>
                      <a:pt x="69" y="313"/>
                      <a:pt x="70" y="313"/>
                      <a:pt x="70" y="314"/>
                    </a:cubicBezTo>
                    <a:cubicBezTo>
                      <a:pt x="69" y="314"/>
                      <a:pt x="70" y="315"/>
                      <a:pt x="69" y="315"/>
                    </a:cubicBezTo>
                    <a:cubicBezTo>
                      <a:pt x="69" y="314"/>
                      <a:pt x="69" y="313"/>
                      <a:pt x="68" y="312"/>
                    </a:cubicBezTo>
                    <a:cubicBezTo>
                      <a:pt x="67" y="313"/>
                      <a:pt x="68" y="314"/>
                      <a:pt x="67" y="314"/>
                    </a:cubicBezTo>
                    <a:cubicBezTo>
                      <a:pt x="66" y="314"/>
                      <a:pt x="66" y="315"/>
                      <a:pt x="67" y="316"/>
                    </a:cubicBezTo>
                    <a:cubicBezTo>
                      <a:pt x="67" y="315"/>
                      <a:pt x="66" y="316"/>
                      <a:pt x="66" y="315"/>
                    </a:cubicBezTo>
                    <a:cubicBezTo>
                      <a:pt x="66" y="316"/>
                      <a:pt x="66" y="316"/>
                      <a:pt x="66" y="316"/>
                    </a:cubicBezTo>
                    <a:cubicBezTo>
                      <a:pt x="66" y="316"/>
                      <a:pt x="66" y="316"/>
                      <a:pt x="66" y="316"/>
                    </a:cubicBezTo>
                    <a:cubicBezTo>
                      <a:pt x="67" y="317"/>
                      <a:pt x="66" y="317"/>
                      <a:pt x="67" y="318"/>
                    </a:cubicBezTo>
                    <a:cubicBezTo>
                      <a:pt x="67" y="317"/>
                      <a:pt x="67" y="317"/>
                      <a:pt x="67" y="317"/>
                    </a:cubicBezTo>
                    <a:cubicBezTo>
                      <a:pt x="68" y="318"/>
                      <a:pt x="68" y="319"/>
                      <a:pt x="67" y="318"/>
                    </a:cubicBezTo>
                    <a:cubicBezTo>
                      <a:pt x="66" y="318"/>
                      <a:pt x="66" y="317"/>
                      <a:pt x="65" y="317"/>
                    </a:cubicBezTo>
                    <a:cubicBezTo>
                      <a:pt x="66" y="318"/>
                      <a:pt x="66" y="318"/>
                      <a:pt x="66" y="318"/>
                    </a:cubicBezTo>
                    <a:cubicBezTo>
                      <a:pt x="66" y="319"/>
                      <a:pt x="65" y="319"/>
                      <a:pt x="65" y="319"/>
                    </a:cubicBezTo>
                    <a:cubicBezTo>
                      <a:pt x="65" y="319"/>
                      <a:pt x="64" y="319"/>
                      <a:pt x="64" y="318"/>
                    </a:cubicBezTo>
                    <a:cubicBezTo>
                      <a:pt x="64" y="319"/>
                      <a:pt x="64" y="319"/>
                      <a:pt x="65" y="319"/>
                    </a:cubicBezTo>
                    <a:cubicBezTo>
                      <a:pt x="64" y="319"/>
                      <a:pt x="63" y="319"/>
                      <a:pt x="63" y="319"/>
                    </a:cubicBezTo>
                    <a:cubicBezTo>
                      <a:pt x="63" y="319"/>
                      <a:pt x="63" y="319"/>
                      <a:pt x="63" y="319"/>
                    </a:cubicBezTo>
                    <a:cubicBezTo>
                      <a:pt x="61" y="318"/>
                      <a:pt x="57" y="317"/>
                      <a:pt x="54" y="317"/>
                    </a:cubicBezTo>
                    <a:cubicBezTo>
                      <a:pt x="51" y="318"/>
                      <a:pt x="48" y="319"/>
                      <a:pt x="46" y="321"/>
                    </a:cubicBezTo>
                    <a:cubicBezTo>
                      <a:pt x="46" y="322"/>
                      <a:pt x="45" y="320"/>
                      <a:pt x="45" y="321"/>
                    </a:cubicBezTo>
                    <a:cubicBezTo>
                      <a:pt x="43" y="323"/>
                      <a:pt x="41" y="324"/>
                      <a:pt x="39" y="325"/>
                    </a:cubicBezTo>
                    <a:cubicBezTo>
                      <a:pt x="37" y="327"/>
                      <a:pt x="35" y="329"/>
                      <a:pt x="34" y="331"/>
                    </a:cubicBezTo>
                    <a:cubicBezTo>
                      <a:pt x="32" y="334"/>
                      <a:pt x="34" y="337"/>
                      <a:pt x="34" y="337"/>
                    </a:cubicBezTo>
                    <a:cubicBezTo>
                      <a:pt x="39" y="330"/>
                      <a:pt x="45" y="327"/>
                      <a:pt x="52" y="326"/>
                    </a:cubicBezTo>
                    <a:cubicBezTo>
                      <a:pt x="54" y="325"/>
                      <a:pt x="56" y="324"/>
                      <a:pt x="59" y="324"/>
                    </a:cubicBezTo>
                    <a:cubicBezTo>
                      <a:pt x="60" y="324"/>
                      <a:pt x="62" y="324"/>
                      <a:pt x="65" y="325"/>
                    </a:cubicBezTo>
                    <a:cubicBezTo>
                      <a:pt x="64" y="325"/>
                      <a:pt x="63" y="326"/>
                      <a:pt x="63" y="326"/>
                    </a:cubicBezTo>
                    <a:cubicBezTo>
                      <a:pt x="68" y="326"/>
                      <a:pt x="72" y="329"/>
                      <a:pt x="76" y="332"/>
                    </a:cubicBezTo>
                    <a:cubicBezTo>
                      <a:pt x="77" y="332"/>
                      <a:pt x="79" y="332"/>
                      <a:pt x="80" y="333"/>
                    </a:cubicBezTo>
                    <a:cubicBezTo>
                      <a:pt x="86" y="334"/>
                      <a:pt x="91" y="338"/>
                      <a:pt x="97" y="338"/>
                    </a:cubicBezTo>
                    <a:cubicBezTo>
                      <a:pt x="97" y="338"/>
                      <a:pt x="97" y="337"/>
                      <a:pt x="98" y="337"/>
                    </a:cubicBezTo>
                    <a:cubicBezTo>
                      <a:pt x="98" y="338"/>
                      <a:pt x="98" y="338"/>
                      <a:pt x="98" y="338"/>
                    </a:cubicBezTo>
                    <a:cubicBezTo>
                      <a:pt x="98" y="337"/>
                      <a:pt x="98" y="337"/>
                      <a:pt x="98" y="337"/>
                    </a:cubicBezTo>
                    <a:cubicBezTo>
                      <a:pt x="99" y="337"/>
                      <a:pt x="98" y="338"/>
                      <a:pt x="98" y="338"/>
                    </a:cubicBezTo>
                    <a:cubicBezTo>
                      <a:pt x="100" y="339"/>
                      <a:pt x="102" y="339"/>
                      <a:pt x="104" y="340"/>
                    </a:cubicBezTo>
                    <a:cubicBezTo>
                      <a:pt x="105" y="339"/>
                      <a:pt x="105" y="340"/>
                      <a:pt x="106" y="339"/>
                    </a:cubicBezTo>
                    <a:cubicBezTo>
                      <a:pt x="106" y="339"/>
                      <a:pt x="106" y="339"/>
                      <a:pt x="106" y="339"/>
                    </a:cubicBezTo>
                    <a:cubicBezTo>
                      <a:pt x="106" y="339"/>
                      <a:pt x="106" y="339"/>
                      <a:pt x="107" y="339"/>
                    </a:cubicBezTo>
                    <a:cubicBezTo>
                      <a:pt x="107" y="339"/>
                      <a:pt x="107" y="339"/>
                      <a:pt x="107" y="339"/>
                    </a:cubicBezTo>
                    <a:cubicBezTo>
                      <a:pt x="116" y="345"/>
                      <a:pt x="123" y="350"/>
                      <a:pt x="127" y="359"/>
                    </a:cubicBezTo>
                    <a:cubicBezTo>
                      <a:pt x="132" y="367"/>
                      <a:pt x="134" y="377"/>
                      <a:pt x="131" y="387"/>
                    </a:cubicBezTo>
                    <a:cubicBezTo>
                      <a:pt x="133" y="389"/>
                      <a:pt x="131" y="391"/>
                      <a:pt x="132" y="393"/>
                    </a:cubicBezTo>
                    <a:cubicBezTo>
                      <a:pt x="132" y="393"/>
                      <a:pt x="132" y="393"/>
                      <a:pt x="132" y="393"/>
                    </a:cubicBezTo>
                    <a:cubicBezTo>
                      <a:pt x="132" y="395"/>
                      <a:pt x="131" y="395"/>
                      <a:pt x="129" y="396"/>
                    </a:cubicBezTo>
                    <a:cubicBezTo>
                      <a:pt x="130" y="396"/>
                      <a:pt x="129" y="397"/>
                      <a:pt x="130" y="397"/>
                    </a:cubicBezTo>
                    <a:cubicBezTo>
                      <a:pt x="130" y="398"/>
                      <a:pt x="128" y="397"/>
                      <a:pt x="128" y="398"/>
                    </a:cubicBezTo>
                    <a:cubicBezTo>
                      <a:pt x="128" y="398"/>
                      <a:pt x="128" y="399"/>
                      <a:pt x="128" y="399"/>
                    </a:cubicBezTo>
                    <a:cubicBezTo>
                      <a:pt x="128" y="401"/>
                      <a:pt x="128" y="398"/>
                      <a:pt x="125" y="400"/>
                    </a:cubicBezTo>
                    <a:cubicBezTo>
                      <a:pt x="122" y="403"/>
                      <a:pt x="119" y="408"/>
                      <a:pt x="115" y="410"/>
                    </a:cubicBezTo>
                    <a:cubicBezTo>
                      <a:pt x="115" y="409"/>
                      <a:pt x="116" y="410"/>
                      <a:pt x="115" y="410"/>
                    </a:cubicBezTo>
                    <a:cubicBezTo>
                      <a:pt x="114" y="409"/>
                      <a:pt x="114" y="412"/>
                      <a:pt x="113" y="412"/>
                    </a:cubicBezTo>
                    <a:cubicBezTo>
                      <a:pt x="113" y="411"/>
                      <a:pt x="113" y="411"/>
                      <a:pt x="114" y="411"/>
                    </a:cubicBezTo>
                    <a:cubicBezTo>
                      <a:pt x="111" y="411"/>
                      <a:pt x="110" y="413"/>
                      <a:pt x="108" y="413"/>
                    </a:cubicBezTo>
                    <a:cubicBezTo>
                      <a:pt x="107" y="415"/>
                      <a:pt x="104" y="414"/>
                      <a:pt x="103" y="416"/>
                    </a:cubicBezTo>
                    <a:cubicBezTo>
                      <a:pt x="103" y="415"/>
                      <a:pt x="102" y="415"/>
                      <a:pt x="102" y="415"/>
                    </a:cubicBezTo>
                    <a:cubicBezTo>
                      <a:pt x="101" y="418"/>
                      <a:pt x="98" y="416"/>
                      <a:pt x="97" y="418"/>
                    </a:cubicBezTo>
                    <a:cubicBezTo>
                      <a:pt x="97" y="417"/>
                      <a:pt x="97" y="417"/>
                      <a:pt x="97" y="417"/>
                    </a:cubicBezTo>
                    <a:cubicBezTo>
                      <a:pt x="92" y="419"/>
                      <a:pt x="87" y="420"/>
                      <a:pt x="81" y="421"/>
                    </a:cubicBezTo>
                    <a:cubicBezTo>
                      <a:pt x="78" y="422"/>
                      <a:pt x="75" y="420"/>
                      <a:pt x="72" y="420"/>
                    </a:cubicBezTo>
                    <a:cubicBezTo>
                      <a:pt x="71" y="421"/>
                      <a:pt x="71" y="421"/>
                      <a:pt x="71" y="421"/>
                    </a:cubicBezTo>
                    <a:cubicBezTo>
                      <a:pt x="70" y="421"/>
                      <a:pt x="71" y="421"/>
                      <a:pt x="71" y="420"/>
                    </a:cubicBezTo>
                    <a:cubicBezTo>
                      <a:pt x="69" y="421"/>
                      <a:pt x="67" y="420"/>
                      <a:pt x="65" y="419"/>
                    </a:cubicBezTo>
                    <a:cubicBezTo>
                      <a:pt x="65" y="420"/>
                      <a:pt x="64" y="420"/>
                      <a:pt x="64" y="420"/>
                    </a:cubicBezTo>
                    <a:cubicBezTo>
                      <a:pt x="62" y="418"/>
                      <a:pt x="59" y="419"/>
                      <a:pt x="57" y="418"/>
                    </a:cubicBezTo>
                    <a:cubicBezTo>
                      <a:pt x="57" y="420"/>
                      <a:pt x="55" y="418"/>
                      <a:pt x="54" y="418"/>
                    </a:cubicBezTo>
                    <a:cubicBezTo>
                      <a:pt x="54" y="418"/>
                      <a:pt x="54" y="418"/>
                      <a:pt x="54" y="417"/>
                    </a:cubicBezTo>
                    <a:cubicBezTo>
                      <a:pt x="53" y="417"/>
                      <a:pt x="52" y="417"/>
                      <a:pt x="50" y="415"/>
                    </a:cubicBezTo>
                    <a:cubicBezTo>
                      <a:pt x="49" y="415"/>
                      <a:pt x="48" y="416"/>
                      <a:pt x="48" y="415"/>
                    </a:cubicBezTo>
                    <a:cubicBezTo>
                      <a:pt x="48" y="413"/>
                      <a:pt x="45" y="414"/>
                      <a:pt x="45" y="413"/>
                    </a:cubicBezTo>
                    <a:cubicBezTo>
                      <a:pt x="44" y="414"/>
                      <a:pt x="43" y="414"/>
                      <a:pt x="42" y="413"/>
                    </a:cubicBezTo>
                    <a:cubicBezTo>
                      <a:pt x="43" y="412"/>
                      <a:pt x="43" y="412"/>
                      <a:pt x="43" y="412"/>
                    </a:cubicBezTo>
                    <a:cubicBezTo>
                      <a:pt x="39" y="411"/>
                      <a:pt x="36" y="406"/>
                      <a:pt x="32" y="404"/>
                    </a:cubicBezTo>
                    <a:cubicBezTo>
                      <a:pt x="32" y="404"/>
                      <a:pt x="32" y="404"/>
                      <a:pt x="32" y="404"/>
                    </a:cubicBezTo>
                    <a:cubicBezTo>
                      <a:pt x="28" y="401"/>
                      <a:pt x="25" y="397"/>
                      <a:pt x="21" y="395"/>
                    </a:cubicBezTo>
                    <a:cubicBezTo>
                      <a:pt x="21" y="394"/>
                      <a:pt x="20" y="392"/>
                      <a:pt x="20" y="391"/>
                    </a:cubicBezTo>
                    <a:cubicBezTo>
                      <a:pt x="18" y="391"/>
                      <a:pt x="18" y="390"/>
                      <a:pt x="16" y="390"/>
                    </a:cubicBezTo>
                    <a:cubicBezTo>
                      <a:pt x="16" y="389"/>
                      <a:pt x="16" y="389"/>
                      <a:pt x="17" y="388"/>
                    </a:cubicBezTo>
                    <a:cubicBezTo>
                      <a:pt x="16" y="386"/>
                      <a:pt x="16" y="384"/>
                      <a:pt x="15" y="384"/>
                    </a:cubicBezTo>
                    <a:cubicBezTo>
                      <a:pt x="15" y="383"/>
                      <a:pt x="15" y="383"/>
                      <a:pt x="15" y="383"/>
                    </a:cubicBezTo>
                    <a:cubicBezTo>
                      <a:pt x="14" y="382"/>
                      <a:pt x="12" y="380"/>
                      <a:pt x="13" y="378"/>
                    </a:cubicBezTo>
                    <a:cubicBezTo>
                      <a:pt x="12" y="378"/>
                      <a:pt x="12" y="376"/>
                      <a:pt x="11" y="377"/>
                    </a:cubicBezTo>
                    <a:cubicBezTo>
                      <a:pt x="11" y="377"/>
                      <a:pt x="12" y="377"/>
                      <a:pt x="11" y="376"/>
                    </a:cubicBezTo>
                    <a:cubicBezTo>
                      <a:pt x="13" y="377"/>
                      <a:pt x="13" y="377"/>
                      <a:pt x="13" y="377"/>
                    </a:cubicBezTo>
                    <a:cubicBezTo>
                      <a:pt x="12" y="373"/>
                      <a:pt x="12" y="370"/>
                      <a:pt x="12" y="366"/>
                    </a:cubicBezTo>
                    <a:cubicBezTo>
                      <a:pt x="14" y="365"/>
                      <a:pt x="13" y="362"/>
                      <a:pt x="15" y="360"/>
                    </a:cubicBezTo>
                    <a:cubicBezTo>
                      <a:pt x="15" y="359"/>
                      <a:pt x="16" y="357"/>
                      <a:pt x="15" y="356"/>
                    </a:cubicBezTo>
                    <a:cubicBezTo>
                      <a:pt x="16" y="356"/>
                      <a:pt x="16" y="356"/>
                      <a:pt x="16" y="356"/>
                    </a:cubicBezTo>
                    <a:cubicBezTo>
                      <a:pt x="17" y="354"/>
                      <a:pt x="18" y="352"/>
                      <a:pt x="20" y="351"/>
                    </a:cubicBezTo>
                    <a:cubicBezTo>
                      <a:pt x="21" y="350"/>
                      <a:pt x="20" y="349"/>
                      <a:pt x="20" y="348"/>
                    </a:cubicBezTo>
                    <a:cubicBezTo>
                      <a:pt x="21" y="348"/>
                      <a:pt x="21" y="348"/>
                      <a:pt x="21" y="348"/>
                    </a:cubicBezTo>
                    <a:cubicBezTo>
                      <a:pt x="21" y="347"/>
                      <a:pt x="20" y="346"/>
                      <a:pt x="20" y="345"/>
                    </a:cubicBezTo>
                    <a:cubicBezTo>
                      <a:pt x="21" y="345"/>
                      <a:pt x="20" y="344"/>
                      <a:pt x="21" y="344"/>
                    </a:cubicBezTo>
                    <a:cubicBezTo>
                      <a:pt x="21" y="345"/>
                      <a:pt x="21" y="346"/>
                      <a:pt x="22" y="347"/>
                    </a:cubicBezTo>
                    <a:cubicBezTo>
                      <a:pt x="23" y="346"/>
                      <a:pt x="22" y="344"/>
                      <a:pt x="24" y="344"/>
                    </a:cubicBezTo>
                    <a:cubicBezTo>
                      <a:pt x="25" y="343"/>
                      <a:pt x="25" y="342"/>
                      <a:pt x="25" y="342"/>
                    </a:cubicBezTo>
                    <a:cubicBezTo>
                      <a:pt x="25" y="342"/>
                      <a:pt x="26" y="341"/>
                      <a:pt x="25" y="342"/>
                    </a:cubicBezTo>
                    <a:cubicBezTo>
                      <a:pt x="26" y="341"/>
                      <a:pt x="26" y="341"/>
                      <a:pt x="26" y="340"/>
                    </a:cubicBezTo>
                    <a:cubicBezTo>
                      <a:pt x="26" y="340"/>
                      <a:pt x="26" y="340"/>
                      <a:pt x="26" y="341"/>
                    </a:cubicBezTo>
                    <a:cubicBezTo>
                      <a:pt x="26" y="340"/>
                      <a:pt x="26" y="339"/>
                      <a:pt x="25" y="338"/>
                    </a:cubicBezTo>
                    <a:cubicBezTo>
                      <a:pt x="25" y="339"/>
                      <a:pt x="25" y="339"/>
                      <a:pt x="25" y="340"/>
                    </a:cubicBezTo>
                    <a:cubicBezTo>
                      <a:pt x="24" y="339"/>
                      <a:pt x="25" y="337"/>
                      <a:pt x="26" y="338"/>
                    </a:cubicBezTo>
                    <a:cubicBezTo>
                      <a:pt x="27" y="338"/>
                      <a:pt x="26" y="339"/>
                      <a:pt x="27" y="339"/>
                    </a:cubicBezTo>
                    <a:cubicBezTo>
                      <a:pt x="27" y="336"/>
                      <a:pt x="27" y="336"/>
                      <a:pt x="27" y="336"/>
                    </a:cubicBezTo>
                    <a:cubicBezTo>
                      <a:pt x="27" y="337"/>
                      <a:pt x="26" y="337"/>
                      <a:pt x="26" y="336"/>
                    </a:cubicBezTo>
                    <a:cubicBezTo>
                      <a:pt x="26" y="337"/>
                      <a:pt x="26" y="337"/>
                      <a:pt x="26" y="337"/>
                    </a:cubicBezTo>
                    <a:cubicBezTo>
                      <a:pt x="25" y="337"/>
                      <a:pt x="25" y="337"/>
                      <a:pt x="25" y="337"/>
                    </a:cubicBezTo>
                    <a:cubicBezTo>
                      <a:pt x="24" y="338"/>
                      <a:pt x="23" y="339"/>
                      <a:pt x="22" y="340"/>
                    </a:cubicBezTo>
                    <a:cubicBezTo>
                      <a:pt x="23" y="340"/>
                      <a:pt x="23" y="340"/>
                      <a:pt x="23" y="340"/>
                    </a:cubicBezTo>
                    <a:cubicBezTo>
                      <a:pt x="23" y="341"/>
                      <a:pt x="23" y="343"/>
                      <a:pt x="21" y="343"/>
                    </a:cubicBezTo>
                    <a:cubicBezTo>
                      <a:pt x="22" y="342"/>
                      <a:pt x="21" y="342"/>
                      <a:pt x="21" y="342"/>
                    </a:cubicBezTo>
                    <a:cubicBezTo>
                      <a:pt x="21" y="342"/>
                      <a:pt x="21" y="343"/>
                      <a:pt x="20" y="343"/>
                    </a:cubicBezTo>
                    <a:cubicBezTo>
                      <a:pt x="19" y="342"/>
                      <a:pt x="19" y="342"/>
                      <a:pt x="19" y="342"/>
                    </a:cubicBezTo>
                    <a:cubicBezTo>
                      <a:pt x="21" y="343"/>
                      <a:pt x="18" y="344"/>
                      <a:pt x="18" y="345"/>
                    </a:cubicBezTo>
                    <a:cubicBezTo>
                      <a:pt x="18" y="345"/>
                      <a:pt x="18" y="345"/>
                      <a:pt x="18" y="345"/>
                    </a:cubicBezTo>
                    <a:cubicBezTo>
                      <a:pt x="17" y="345"/>
                      <a:pt x="19" y="345"/>
                      <a:pt x="18" y="346"/>
                    </a:cubicBezTo>
                    <a:cubicBezTo>
                      <a:pt x="18" y="346"/>
                      <a:pt x="17" y="345"/>
                      <a:pt x="16" y="345"/>
                    </a:cubicBezTo>
                    <a:cubicBezTo>
                      <a:pt x="15" y="347"/>
                      <a:pt x="14" y="350"/>
                      <a:pt x="13" y="351"/>
                    </a:cubicBezTo>
                    <a:cubicBezTo>
                      <a:pt x="12" y="352"/>
                      <a:pt x="12" y="354"/>
                      <a:pt x="12" y="355"/>
                    </a:cubicBezTo>
                    <a:cubicBezTo>
                      <a:pt x="11" y="356"/>
                      <a:pt x="10" y="354"/>
                      <a:pt x="11" y="356"/>
                    </a:cubicBezTo>
                    <a:cubicBezTo>
                      <a:pt x="10" y="355"/>
                      <a:pt x="10" y="355"/>
                      <a:pt x="9" y="355"/>
                    </a:cubicBezTo>
                    <a:cubicBezTo>
                      <a:pt x="9" y="356"/>
                      <a:pt x="8" y="358"/>
                      <a:pt x="10" y="357"/>
                    </a:cubicBezTo>
                    <a:cubicBezTo>
                      <a:pt x="9" y="359"/>
                      <a:pt x="8" y="361"/>
                      <a:pt x="7" y="363"/>
                    </a:cubicBezTo>
                    <a:cubicBezTo>
                      <a:pt x="8" y="362"/>
                      <a:pt x="7" y="362"/>
                      <a:pt x="6" y="362"/>
                    </a:cubicBezTo>
                    <a:cubicBezTo>
                      <a:pt x="7" y="363"/>
                      <a:pt x="7" y="365"/>
                      <a:pt x="6" y="367"/>
                    </a:cubicBezTo>
                    <a:cubicBezTo>
                      <a:pt x="7" y="367"/>
                      <a:pt x="7" y="366"/>
                      <a:pt x="8" y="367"/>
                    </a:cubicBezTo>
                    <a:cubicBezTo>
                      <a:pt x="8" y="367"/>
                      <a:pt x="9" y="367"/>
                      <a:pt x="8" y="368"/>
                    </a:cubicBezTo>
                    <a:cubicBezTo>
                      <a:pt x="7" y="368"/>
                      <a:pt x="6" y="367"/>
                      <a:pt x="6" y="369"/>
                    </a:cubicBezTo>
                    <a:cubicBezTo>
                      <a:pt x="4" y="368"/>
                      <a:pt x="6" y="366"/>
                      <a:pt x="5" y="367"/>
                    </a:cubicBezTo>
                    <a:cubicBezTo>
                      <a:pt x="3" y="366"/>
                      <a:pt x="4" y="363"/>
                      <a:pt x="5" y="363"/>
                    </a:cubicBezTo>
                    <a:cubicBezTo>
                      <a:pt x="4" y="361"/>
                      <a:pt x="4" y="364"/>
                      <a:pt x="3" y="363"/>
                    </a:cubicBezTo>
                    <a:cubicBezTo>
                      <a:pt x="3" y="364"/>
                      <a:pt x="4" y="365"/>
                      <a:pt x="3" y="367"/>
                    </a:cubicBezTo>
                    <a:cubicBezTo>
                      <a:pt x="4" y="367"/>
                      <a:pt x="4" y="367"/>
                      <a:pt x="5" y="368"/>
                    </a:cubicBezTo>
                    <a:cubicBezTo>
                      <a:pt x="6" y="370"/>
                      <a:pt x="3" y="370"/>
                      <a:pt x="3" y="370"/>
                    </a:cubicBezTo>
                    <a:cubicBezTo>
                      <a:pt x="3" y="370"/>
                      <a:pt x="3" y="370"/>
                      <a:pt x="3" y="369"/>
                    </a:cubicBezTo>
                    <a:cubicBezTo>
                      <a:pt x="2" y="370"/>
                      <a:pt x="3" y="371"/>
                      <a:pt x="3" y="372"/>
                    </a:cubicBezTo>
                    <a:cubicBezTo>
                      <a:pt x="1" y="373"/>
                      <a:pt x="3" y="370"/>
                      <a:pt x="2" y="370"/>
                    </a:cubicBezTo>
                    <a:cubicBezTo>
                      <a:pt x="1" y="370"/>
                      <a:pt x="1" y="370"/>
                      <a:pt x="1" y="370"/>
                    </a:cubicBezTo>
                    <a:cubicBezTo>
                      <a:pt x="0" y="373"/>
                      <a:pt x="2" y="371"/>
                      <a:pt x="2" y="373"/>
                    </a:cubicBezTo>
                    <a:cubicBezTo>
                      <a:pt x="1" y="373"/>
                      <a:pt x="1" y="373"/>
                      <a:pt x="1" y="373"/>
                    </a:cubicBezTo>
                    <a:cubicBezTo>
                      <a:pt x="1" y="374"/>
                      <a:pt x="1" y="374"/>
                      <a:pt x="1" y="374"/>
                    </a:cubicBezTo>
                    <a:cubicBezTo>
                      <a:pt x="2" y="374"/>
                      <a:pt x="3" y="374"/>
                      <a:pt x="3" y="373"/>
                    </a:cubicBezTo>
                    <a:cubicBezTo>
                      <a:pt x="5" y="374"/>
                      <a:pt x="3" y="374"/>
                      <a:pt x="4" y="376"/>
                    </a:cubicBezTo>
                    <a:cubicBezTo>
                      <a:pt x="5" y="376"/>
                      <a:pt x="3" y="375"/>
                      <a:pt x="4" y="375"/>
                    </a:cubicBezTo>
                    <a:cubicBezTo>
                      <a:pt x="5" y="375"/>
                      <a:pt x="5" y="376"/>
                      <a:pt x="6" y="377"/>
                    </a:cubicBezTo>
                    <a:cubicBezTo>
                      <a:pt x="6" y="378"/>
                      <a:pt x="5" y="377"/>
                      <a:pt x="4" y="378"/>
                    </a:cubicBezTo>
                    <a:cubicBezTo>
                      <a:pt x="4" y="378"/>
                      <a:pt x="4" y="377"/>
                      <a:pt x="4" y="377"/>
                    </a:cubicBezTo>
                    <a:cubicBezTo>
                      <a:pt x="3" y="375"/>
                      <a:pt x="2" y="378"/>
                      <a:pt x="1" y="377"/>
                    </a:cubicBezTo>
                    <a:cubicBezTo>
                      <a:pt x="1" y="378"/>
                      <a:pt x="2" y="378"/>
                      <a:pt x="3" y="379"/>
                    </a:cubicBezTo>
                    <a:cubicBezTo>
                      <a:pt x="3" y="378"/>
                      <a:pt x="4" y="379"/>
                      <a:pt x="4" y="378"/>
                    </a:cubicBezTo>
                    <a:cubicBezTo>
                      <a:pt x="7" y="380"/>
                      <a:pt x="2" y="380"/>
                      <a:pt x="3" y="382"/>
                    </a:cubicBezTo>
                    <a:cubicBezTo>
                      <a:pt x="5" y="381"/>
                      <a:pt x="6" y="385"/>
                      <a:pt x="8" y="383"/>
                    </a:cubicBezTo>
                    <a:cubicBezTo>
                      <a:pt x="8" y="383"/>
                      <a:pt x="9" y="383"/>
                      <a:pt x="9" y="384"/>
                    </a:cubicBezTo>
                    <a:cubicBezTo>
                      <a:pt x="7" y="384"/>
                      <a:pt x="8" y="385"/>
                      <a:pt x="7" y="385"/>
                    </a:cubicBezTo>
                    <a:cubicBezTo>
                      <a:pt x="7" y="385"/>
                      <a:pt x="7" y="385"/>
                      <a:pt x="7" y="385"/>
                    </a:cubicBezTo>
                    <a:cubicBezTo>
                      <a:pt x="5" y="385"/>
                      <a:pt x="5" y="385"/>
                      <a:pt x="5" y="385"/>
                    </a:cubicBezTo>
                    <a:cubicBezTo>
                      <a:pt x="5" y="386"/>
                      <a:pt x="4" y="387"/>
                      <a:pt x="4" y="388"/>
                    </a:cubicBezTo>
                    <a:cubicBezTo>
                      <a:pt x="5" y="389"/>
                      <a:pt x="5" y="387"/>
                      <a:pt x="6" y="388"/>
                    </a:cubicBezTo>
                    <a:cubicBezTo>
                      <a:pt x="5" y="388"/>
                      <a:pt x="5" y="389"/>
                      <a:pt x="5" y="390"/>
                    </a:cubicBezTo>
                    <a:cubicBezTo>
                      <a:pt x="5" y="388"/>
                      <a:pt x="7" y="389"/>
                      <a:pt x="7" y="390"/>
                    </a:cubicBezTo>
                    <a:cubicBezTo>
                      <a:pt x="8" y="391"/>
                      <a:pt x="7" y="392"/>
                      <a:pt x="7" y="392"/>
                    </a:cubicBezTo>
                    <a:cubicBezTo>
                      <a:pt x="5" y="391"/>
                      <a:pt x="5" y="391"/>
                      <a:pt x="5" y="391"/>
                    </a:cubicBezTo>
                    <a:cubicBezTo>
                      <a:pt x="7" y="392"/>
                      <a:pt x="5" y="392"/>
                      <a:pt x="6" y="393"/>
                    </a:cubicBezTo>
                    <a:cubicBezTo>
                      <a:pt x="7" y="393"/>
                      <a:pt x="8" y="393"/>
                      <a:pt x="9" y="392"/>
                    </a:cubicBezTo>
                    <a:cubicBezTo>
                      <a:pt x="9" y="393"/>
                      <a:pt x="9" y="394"/>
                      <a:pt x="9" y="394"/>
                    </a:cubicBezTo>
                    <a:cubicBezTo>
                      <a:pt x="8" y="393"/>
                      <a:pt x="8" y="393"/>
                      <a:pt x="8" y="393"/>
                    </a:cubicBezTo>
                    <a:cubicBezTo>
                      <a:pt x="9" y="395"/>
                      <a:pt x="6" y="394"/>
                      <a:pt x="8" y="396"/>
                    </a:cubicBezTo>
                    <a:cubicBezTo>
                      <a:pt x="9" y="396"/>
                      <a:pt x="9" y="396"/>
                      <a:pt x="9" y="396"/>
                    </a:cubicBezTo>
                    <a:cubicBezTo>
                      <a:pt x="9" y="396"/>
                      <a:pt x="8" y="396"/>
                      <a:pt x="8" y="396"/>
                    </a:cubicBezTo>
                    <a:cubicBezTo>
                      <a:pt x="9" y="396"/>
                      <a:pt x="9" y="397"/>
                      <a:pt x="9" y="397"/>
                    </a:cubicBezTo>
                    <a:cubicBezTo>
                      <a:pt x="9" y="398"/>
                      <a:pt x="9" y="398"/>
                      <a:pt x="9" y="398"/>
                    </a:cubicBezTo>
                    <a:cubicBezTo>
                      <a:pt x="10" y="398"/>
                      <a:pt x="11" y="398"/>
                      <a:pt x="11" y="399"/>
                    </a:cubicBezTo>
                    <a:cubicBezTo>
                      <a:pt x="11" y="398"/>
                      <a:pt x="10" y="398"/>
                      <a:pt x="10" y="397"/>
                    </a:cubicBezTo>
                    <a:cubicBezTo>
                      <a:pt x="11" y="396"/>
                      <a:pt x="12" y="398"/>
                      <a:pt x="12" y="398"/>
                    </a:cubicBezTo>
                    <a:cubicBezTo>
                      <a:pt x="11" y="398"/>
                      <a:pt x="13" y="399"/>
                      <a:pt x="13" y="400"/>
                    </a:cubicBezTo>
                    <a:cubicBezTo>
                      <a:pt x="13" y="400"/>
                      <a:pt x="13" y="401"/>
                      <a:pt x="13" y="401"/>
                    </a:cubicBezTo>
                    <a:cubicBezTo>
                      <a:pt x="14" y="401"/>
                      <a:pt x="14" y="401"/>
                      <a:pt x="14" y="401"/>
                    </a:cubicBezTo>
                    <a:cubicBezTo>
                      <a:pt x="13" y="402"/>
                      <a:pt x="15" y="402"/>
                      <a:pt x="15" y="403"/>
                    </a:cubicBezTo>
                    <a:cubicBezTo>
                      <a:pt x="15" y="403"/>
                      <a:pt x="14" y="404"/>
                      <a:pt x="14" y="404"/>
                    </a:cubicBezTo>
                    <a:cubicBezTo>
                      <a:pt x="15" y="403"/>
                      <a:pt x="16" y="404"/>
                      <a:pt x="17" y="403"/>
                    </a:cubicBezTo>
                    <a:cubicBezTo>
                      <a:pt x="18" y="405"/>
                      <a:pt x="15" y="404"/>
                      <a:pt x="15" y="405"/>
                    </a:cubicBezTo>
                    <a:cubicBezTo>
                      <a:pt x="16" y="405"/>
                      <a:pt x="16" y="407"/>
                      <a:pt x="17" y="406"/>
                    </a:cubicBezTo>
                    <a:cubicBezTo>
                      <a:pt x="17" y="405"/>
                      <a:pt x="18" y="406"/>
                      <a:pt x="18" y="406"/>
                    </a:cubicBezTo>
                    <a:cubicBezTo>
                      <a:pt x="19" y="407"/>
                      <a:pt x="18" y="406"/>
                      <a:pt x="18" y="407"/>
                    </a:cubicBezTo>
                    <a:cubicBezTo>
                      <a:pt x="19" y="407"/>
                      <a:pt x="20" y="407"/>
                      <a:pt x="20" y="406"/>
                    </a:cubicBezTo>
                    <a:cubicBezTo>
                      <a:pt x="20" y="407"/>
                      <a:pt x="22" y="406"/>
                      <a:pt x="22" y="408"/>
                    </a:cubicBezTo>
                    <a:cubicBezTo>
                      <a:pt x="21" y="409"/>
                      <a:pt x="20" y="407"/>
                      <a:pt x="20" y="408"/>
                    </a:cubicBezTo>
                    <a:cubicBezTo>
                      <a:pt x="21" y="409"/>
                      <a:pt x="22" y="407"/>
                      <a:pt x="24" y="408"/>
                    </a:cubicBezTo>
                    <a:cubicBezTo>
                      <a:pt x="24" y="407"/>
                      <a:pt x="25" y="406"/>
                      <a:pt x="26" y="406"/>
                    </a:cubicBezTo>
                    <a:cubicBezTo>
                      <a:pt x="27" y="408"/>
                      <a:pt x="25" y="406"/>
                      <a:pt x="25" y="407"/>
                    </a:cubicBezTo>
                    <a:cubicBezTo>
                      <a:pt x="26" y="408"/>
                      <a:pt x="26" y="408"/>
                      <a:pt x="26" y="408"/>
                    </a:cubicBezTo>
                    <a:cubicBezTo>
                      <a:pt x="25" y="410"/>
                      <a:pt x="22" y="408"/>
                      <a:pt x="22" y="410"/>
                    </a:cubicBezTo>
                    <a:cubicBezTo>
                      <a:pt x="23" y="410"/>
                      <a:pt x="23" y="410"/>
                      <a:pt x="23" y="410"/>
                    </a:cubicBezTo>
                    <a:cubicBezTo>
                      <a:pt x="23" y="410"/>
                      <a:pt x="22" y="411"/>
                      <a:pt x="22" y="411"/>
                    </a:cubicBezTo>
                    <a:cubicBezTo>
                      <a:pt x="23" y="411"/>
                      <a:pt x="24" y="412"/>
                      <a:pt x="24" y="412"/>
                    </a:cubicBezTo>
                    <a:cubicBezTo>
                      <a:pt x="25" y="412"/>
                      <a:pt x="23" y="412"/>
                      <a:pt x="24" y="412"/>
                    </a:cubicBezTo>
                    <a:cubicBezTo>
                      <a:pt x="25" y="412"/>
                      <a:pt x="26" y="411"/>
                      <a:pt x="27" y="412"/>
                    </a:cubicBezTo>
                    <a:cubicBezTo>
                      <a:pt x="26" y="412"/>
                      <a:pt x="26" y="414"/>
                      <a:pt x="25" y="414"/>
                    </a:cubicBezTo>
                    <a:cubicBezTo>
                      <a:pt x="26" y="415"/>
                      <a:pt x="26" y="413"/>
                      <a:pt x="27" y="414"/>
                    </a:cubicBezTo>
                    <a:cubicBezTo>
                      <a:pt x="26" y="415"/>
                      <a:pt x="26" y="415"/>
                      <a:pt x="26" y="415"/>
                    </a:cubicBezTo>
                    <a:cubicBezTo>
                      <a:pt x="29" y="417"/>
                      <a:pt x="33" y="420"/>
                      <a:pt x="37" y="419"/>
                    </a:cubicBezTo>
                    <a:cubicBezTo>
                      <a:pt x="36" y="421"/>
                      <a:pt x="37" y="421"/>
                      <a:pt x="39" y="423"/>
                    </a:cubicBezTo>
                    <a:cubicBezTo>
                      <a:pt x="38" y="422"/>
                      <a:pt x="39" y="422"/>
                      <a:pt x="40" y="422"/>
                    </a:cubicBezTo>
                    <a:cubicBezTo>
                      <a:pt x="40" y="423"/>
                      <a:pt x="40" y="423"/>
                      <a:pt x="40" y="423"/>
                    </a:cubicBezTo>
                    <a:cubicBezTo>
                      <a:pt x="40" y="424"/>
                      <a:pt x="40" y="424"/>
                      <a:pt x="41" y="424"/>
                    </a:cubicBezTo>
                    <a:cubicBezTo>
                      <a:pt x="41" y="424"/>
                      <a:pt x="41" y="424"/>
                      <a:pt x="41" y="425"/>
                    </a:cubicBezTo>
                    <a:cubicBezTo>
                      <a:pt x="41" y="424"/>
                      <a:pt x="41" y="424"/>
                      <a:pt x="41" y="424"/>
                    </a:cubicBezTo>
                    <a:cubicBezTo>
                      <a:pt x="41" y="424"/>
                      <a:pt x="42" y="424"/>
                      <a:pt x="42" y="424"/>
                    </a:cubicBezTo>
                    <a:cubicBezTo>
                      <a:pt x="42" y="424"/>
                      <a:pt x="42" y="425"/>
                      <a:pt x="43" y="425"/>
                    </a:cubicBezTo>
                    <a:cubicBezTo>
                      <a:pt x="42" y="425"/>
                      <a:pt x="42" y="425"/>
                      <a:pt x="41" y="426"/>
                    </a:cubicBezTo>
                    <a:cubicBezTo>
                      <a:pt x="41" y="426"/>
                      <a:pt x="41" y="425"/>
                      <a:pt x="41" y="425"/>
                    </a:cubicBezTo>
                    <a:cubicBezTo>
                      <a:pt x="41" y="426"/>
                      <a:pt x="41" y="426"/>
                      <a:pt x="40" y="426"/>
                    </a:cubicBezTo>
                    <a:cubicBezTo>
                      <a:pt x="41" y="427"/>
                      <a:pt x="41" y="427"/>
                      <a:pt x="41" y="427"/>
                    </a:cubicBezTo>
                    <a:cubicBezTo>
                      <a:pt x="41" y="428"/>
                      <a:pt x="41" y="428"/>
                      <a:pt x="41" y="428"/>
                    </a:cubicBezTo>
                    <a:cubicBezTo>
                      <a:pt x="41" y="427"/>
                      <a:pt x="40" y="426"/>
                      <a:pt x="40" y="427"/>
                    </a:cubicBezTo>
                    <a:cubicBezTo>
                      <a:pt x="39" y="426"/>
                      <a:pt x="40" y="426"/>
                      <a:pt x="39" y="426"/>
                    </a:cubicBezTo>
                    <a:cubicBezTo>
                      <a:pt x="39" y="425"/>
                      <a:pt x="40" y="424"/>
                      <a:pt x="40" y="424"/>
                    </a:cubicBezTo>
                    <a:cubicBezTo>
                      <a:pt x="40" y="423"/>
                      <a:pt x="40" y="425"/>
                      <a:pt x="39" y="424"/>
                    </a:cubicBezTo>
                    <a:cubicBezTo>
                      <a:pt x="39" y="424"/>
                      <a:pt x="39" y="425"/>
                      <a:pt x="39" y="425"/>
                    </a:cubicBezTo>
                    <a:cubicBezTo>
                      <a:pt x="39" y="425"/>
                      <a:pt x="39" y="425"/>
                      <a:pt x="39" y="426"/>
                    </a:cubicBezTo>
                    <a:cubicBezTo>
                      <a:pt x="40" y="427"/>
                      <a:pt x="38" y="426"/>
                      <a:pt x="38" y="426"/>
                    </a:cubicBezTo>
                    <a:cubicBezTo>
                      <a:pt x="38" y="426"/>
                      <a:pt x="38" y="425"/>
                      <a:pt x="38" y="425"/>
                    </a:cubicBezTo>
                    <a:cubicBezTo>
                      <a:pt x="38" y="425"/>
                      <a:pt x="38" y="426"/>
                      <a:pt x="38" y="426"/>
                    </a:cubicBezTo>
                    <a:cubicBezTo>
                      <a:pt x="37" y="425"/>
                      <a:pt x="38" y="426"/>
                      <a:pt x="38" y="425"/>
                    </a:cubicBezTo>
                    <a:cubicBezTo>
                      <a:pt x="37" y="424"/>
                      <a:pt x="37" y="424"/>
                      <a:pt x="37" y="424"/>
                    </a:cubicBezTo>
                    <a:cubicBezTo>
                      <a:pt x="36" y="425"/>
                      <a:pt x="37" y="425"/>
                      <a:pt x="37" y="425"/>
                    </a:cubicBezTo>
                    <a:cubicBezTo>
                      <a:pt x="37" y="425"/>
                      <a:pt x="37" y="425"/>
                      <a:pt x="37" y="425"/>
                    </a:cubicBezTo>
                    <a:cubicBezTo>
                      <a:pt x="36" y="425"/>
                      <a:pt x="36" y="425"/>
                      <a:pt x="36" y="425"/>
                    </a:cubicBezTo>
                    <a:cubicBezTo>
                      <a:pt x="37" y="426"/>
                      <a:pt x="37" y="426"/>
                      <a:pt x="38" y="426"/>
                    </a:cubicBezTo>
                    <a:cubicBezTo>
                      <a:pt x="38" y="427"/>
                      <a:pt x="37" y="426"/>
                      <a:pt x="37" y="427"/>
                    </a:cubicBezTo>
                    <a:cubicBezTo>
                      <a:pt x="38" y="428"/>
                      <a:pt x="37" y="427"/>
                      <a:pt x="38" y="427"/>
                    </a:cubicBezTo>
                    <a:cubicBezTo>
                      <a:pt x="38" y="428"/>
                      <a:pt x="38" y="428"/>
                      <a:pt x="38" y="428"/>
                    </a:cubicBezTo>
                    <a:cubicBezTo>
                      <a:pt x="38" y="428"/>
                      <a:pt x="37" y="428"/>
                      <a:pt x="37" y="427"/>
                    </a:cubicBezTo>
                    <a:cubicBezTo>
                      <a:pt x="37" y="427"/>
                      <a:pt x="37" y="427"/>
                      <a:pt x="37" y="427"/>
                    </a:cubicBezTo>
                    <a:cubicBezTo>
                      <a:pt x="37" y="426"/>
                      <a:pt x="36" y="426"/>
                      <a:pt x="36" y="426"/>
                    </a:cubicBezTo>
                    <a:cubicBezTo>
                      <a:pt x="35" y="426"/>
                      <a:pt x="36" y="427"/>
                      <a:pt x="36" y="427"/>
                    </a:cubicBezTo>
                    <a:cubicBezTo>
                      <a:pt x="36" y="426"/>
                      <a:pt x="36" y="427"/>
                      <a:pt x="37" y="427"/>
                    </a:cubicBezTo>
                    <a:cubicBezTo>
                      <a:pt x="38" y="429"/>
                      <a:pt x="35" y="426"/>
                      <a:pt x="35" y="427"/>
                    </a:cubicBezTo>
                    <a:cubicBezTo>
                      <a:pt x="36" y="428"/>
                      <a:pt x="36" y="429"/>
                      <a:pt x="37" y="430"/>
                    </a:cubicBezTo>
                    <a:cubicBezTo>
                      <a:pt x="37" y="430"/>
                      <a:pt x="37" y="430"/>
                      <a:pt x="37" y="430"/>
                    </a:cubicBezTo>
                    <a:cubicBezTo>
                      <a:pt x="36" y="430"/>
                      <a:pt x="36" y="430"/>
                      <a:pt x="36" y="429"/>
                    </a:cubicBezTo>
                    <a:cubicBezTo>
                      <a:pt x="36" y="429"/>
                      <a:pt x="36" y="429"/>
                      <a:pt x="36" y="429"/>
                    </a:cubicBezTo>
                    <a:cubicBezTo>
                      <a:pt x="35" y="428"/>
                      <a:pt x="35" y="428"/>
                      <a:pt x="35" y="428"/>
                    </a:cubicBezTo>
                    <a:cubicBezTo>
                      <a:pt x="35" y="428"/>
                      <a:pt x="34" y="428"/>
                      <a:pt x="34" y="428"/>
                    </a:cubicBezTo>
                    <a:cubicBezTo>
                      <a:pt x="34" y="428"/>
                      <a:pt x="34" y="428"/>
                      <a:pt x="34" y="429"/>
                    </a:cubicBezTo>
                    <a:cubicBezTo>
                      <a:pt x="34" y="428"/>
                      <a:pt x="33" y="428"/>
                      <a:pt x="33" y="428"/>
                    </a:cubicBezTo>
                    <a:cubicBezTo>
                      <a:pt x="34" y="428"/>
                      <a:pt x="34" y="429"/>
                      <a:pt x="34" y="430"/>
                    </a:cubicBezTo>
                    <a:cubicBezTo>
                      <a:pt x="34" y="430"/>
                      <a:pt x="33" y="429"/>
                      <a:pt x="33" y="429"/>
                    </a:cubicBezTo>
                    <a:cubicBezTo>
                      <a:pt x="33" y="428"/>
                      <a:pt x="33" y="428"/>
                      <a:pt x="33" y="428"/>
                    </a:cubicBezTo>
                    <a:cubicBezTo>
                      <a:pt x="33" y="429"/>
                      <a:pt x="33" y="428"/>
                      <a:pt x="33" y="429"/>
                    </a:cubicBezTo>
                    <a:cubicBezTo>
                      <a:pt x="34" y="430"/>
                      <a:pt x="34" y="430"/>
                      <a:pt x="34" y="430"/>
                    </a:cubicBezTo>
                    <a:cubicBezTo>
                      <a:pt x="34" y="430"/>
                      <a:pt x="33" y="430"/>
                      <a:pt x="33" y="430"/>
                    </a:cubicBezTo>
                    <a:cubicBezTo>
                      <a:pt x="33" y="430"/>
                      <a:pt x="33" y="430"/>
                      <a:pt x="33" y="430"/>
                    </a:cubicBezTo>
                    <a:cubicBezTo>
                      <a:pt x="33" y="430"/>
                      <a:pt x="32" y="429"/>
                      <a:pt x="32" y="429"/>
                    </a:cubicBezTo>
                    <a:cubicBezTo>
                      <a:pt x="32" y="430"/>
                      <a:pt x="32" y="430"/>
                      <a:pt x="32" y="430"/>
                    </a:cubicBezTo>
                    <a:cubicBezTo>
                      <a:pt x="32" y="430"/>
                      <a:pt x="32" y="430"/>
                      <a:pt x="32" y="429"/>
                    </a:cubicBezTo>
                    <a:cubicBezTo>
                      <a:pt x="32" y="430"/>
                      <a:pt x="32" y="430"/>
                      <a:pt x="32" y="430"/>
                    </a:cubicBezTo>
                    <a:cubicBezTo>
                      <a:pt x="31" y="430"/>
                      <a:pt x="31" y="430"/>
                      <a:pt x="31" y="430"/>
                    </a:cubicBezTo>
                    <a:cubicBezTo>
                      <a:pt x="32" y="430"/>
                      <a:pt x="32" y="431"/>
                      <a:pt x="31" y="431"/>
                    </a:cubicBezTo>
                    <a:cubicBezTo>
                      <a:pt x="32" y="431"/>
                      <a:pt x="31" y="430"/>
                      <a:pt x="32" y="431"/>
                    </a:cubicBezTo>
                    <a:cubicBezTo>
                      <a:pt x="33" y="431"/>
                      <a:pt x="32" y="431"/>
                      <a:pt x="32" y="431"/>
                    </a:cubicBezTo>
                    <a:cubicBezTo>
                      <a:pt x="32" y="431"/>
                      <a:pt x="32" y="432"/>
                      <a:pt x="32" y="432"/>
                    </a:cubicBezTo>
                    <a:cubicBezTo>
                      <a:pt x="31" y="432"/>
                      <a:pt x="31" y="432"/>
                      <a:pt x="31" y="432"/>
                    </a:cubicBezTo>
                    <a:cubicBezTo>
                      <a:pt x="31" y="432"/>
                      <a:pt x="31" y="432"/>
                      <a:pt x="31" y="432"/>
                    </a:cubicBezTo>
                    <a:cubicBezTo>
                      <a:pt x="30" y="431"/>
                      <a:pt x="31" y="433"/>
                      <a:pt x="31" y="433"/>
                    </a:cubicBezTo>
                    <a:cubicBezTo>
                      <a:pt x="31" y="432"/>
                      <a:pt x="30" y="432"/>
                      <a:pt x="30" y="432"/>
                    </a:cubicBezTo>
                    <a:cubicBezTo>
                      <a:pt x="31" y="432"/>
                      <a:pt x="31" y="433"/>
                      <a:pt x="31" y="433"/>
                    </a:cubicBezTo>
                    <a:cubicBezTo>
                      <a:pt x="31" y="434"/>
                      <a:pt x="30" y="432"/>
                      <a:pt x="30" y="432"/>
                    </a:cubicBezTo>
                    <a:cubicBezTo>
                      <a:pt x="30" y="433"/>
                      <a:pt x="29" y="432"/>
                      <a:pt x="30" y="433"/>
                    </a:cubicBezTo>
                    <a:cubicBezTo>
                      <a:pt x="30" y="433"/>
                      <a:pt x="30" y="433"/>
                      <a:pt x="30" y="434"/>
                    </a:cubicBezTo>
                    <a:cubicBezTo>
                      <a:pt x="30" y="434"/>
                      <a:pt x="30" y="433"/>
                      <a:pt x="30" y="433"/>
                    </a:cubicBezTo>
                    <a:cubicBezTo>
                      <a:pt x="30" y="434"/>
                      <a:pt x="30" y="434"/>
                      <a:pt x="30" y="434"/>
                    </a:cubicBezTo>
                    <a:cubicBezTo>
                      <a:pt x="30" y="434"/>
                      <a:pt x="31" y="435"/>
                      <a:pt x="30" y="435"/>
                    </a:cubicBezTo>
                    <a:cubicBezTo>
                      <a:pt x="29" y="435"/>
                      <a:pt x="30" y="434"/>
                      <a:pt x="30" y="434"/>
                    </a:cubicBezTo>
                    <a:cubicBezTo>
                      <a:pt x="29" y="435"/>
                      <a:pt x="31" y="436"/>
                      <a:pt x="31" y="436"/>
                    </a:cubicBezTo>
                    <a:cubicBezTo>
                      <a:pt x="31" y="436"/>
                      <a:pt x="32" y="437"/>
                      <a:pt x="32" y="438"/>
                    </a:cubicBezTo>
                    <a:cubicBezTo>
                      <a:pt x="31" y="438"/>
                      <a:pt x="32" y="437"/>
                      <a:pt x="31" y="437"/>
                    </a:cubicBezTo>
                    <a:cubicBezTo>
                      <a:pt x="31" y="437"/>
                      <a:pt x="31" y="437"/>
                      <a:pt x="31" y="437"/>
                    </a:cubicBezTo>
                    <a:cubicBezTo>
                      <a:pt x="30" y="436"/>
                      <a:pt x="30" y="435"/>
                      <a:pt x="29" y="435"/>
                    </a:cubicBezTo>
                    <a:cubicBezTo>
                      <a:pt x="29" y="435"/>
                      <a:pt x="29" y="435"/>
                      <a:pt x="29" y="435"/>
                    </a:cubicBezTo>
                    <a:cubicBezTo>
                      <a:pt x="29" y="435"/>
                      <a:pt x="28" y="434"/>
                      <a:pt x="28" y="434"/>
                    </a:cubicBezTo>
                    <a:cubicBezTo>
                      <a:pt x="29" y="435"/>
                      <a:pt x="28" y="435"/>
                      <a:pt x="28" y="435"/>
                    </a:cubicBezTo>
                    <a:cubicBezTo>
                      <a:pt x="28" y="436"/>
                      <a:pt x="28" y="435"/>
                      <a:pt x="28" y="435"/>
                    </a:cubicBezTo>
                    <a:cubicBezTo>
                      <a:pt x="28" y="436"/>
                      <a:pt x="29" y="436"/>
                      <a:pt x="29" y="436"/>
                    </a:cubicBezTo>
                    <a:cubicBezTo>
                      <a:pt x="28" y="436"/>
                      <a:pt x="28" y="436"/>
                      <a:pt x="27" y="436"/>
                    </a:cubicBezTo>
                    <a:cubicBezTo>
                      <a:pt x="27" y="435"/>
                      <a:pt x="28" y="436"/>
                      <a:pt x="28" y="436"/>
                    </a:cubicBezTo>
                    <a:cubicBezTo>
                      <a:pt x="27" y="436"/>
                      <a:pt x="27" y="436"/>
                      <a:pt x="27" y="436"/>
                    </a:cubicBezTo>
                    <a:cubicBezTo>
                      <a:pt x="26" y="437"/>
                      <a:pt x="26" y="438"/>
                      <a:pt x="26" y="440"/>
                    </a:cubicBezTo>
                    <a:cubicBezTo>
                      <a:pt x="26" y="439"/>
                      <a:pt x="25" y="439"/>
                      <a:pt x="25" y="440"/>
                    </a:cubicBezTo>
                    <a:cubicBezTo>
                      <a:pt x="25" y="440"/>
                      <a:pt x="25" y="440"/>
                      <a:pt x="25" y="440"/>
                    </a:cubicBezTo>
                    <a:cubicBezTo>
                      <a:pt x="25" y="440"/>
                      <a:pt x="25" y="440"/>
                      <a:pt x="25" y="440"/>
                    </a:cubicBezTo>
                    <a:cubicBezTo>
                      <a:pt x="24" y="440"/>
                      <a:pt x="24" y="441"/>
                      <a:pt x="25" y="441"/>
                    </a:cubicBezTo>
                    <a:cubicBezTo>
                      <a:pt x="24" y="441"/>
                      <a:pt x="24" y="441"/>
                      <a:pt x="24" y="441"/>
                    </a:cubicBezTo>
                    <a:cubicBezTo>
                      <a:pt x="23" y="441"/>
                      <a:pt x="24" y="441"/>
                      <a:pt x="24" y="442"/>
                    </a:cubicBezTo>
                    <a:cubicBezTo>
                      <a:pt x="24" y="442"/>
                      <a:pt x="24" y="442"/>
                      <a:pt x="24" y="442"/>
                    </a:cubicBezTo>
                    <a:cubicBezTo>
                      <a:pt x="24" y="442"/>
                      <a:pt x="24" y="442"/>
                      <a:pt x="24" y="442"/>
                    </a:cubicBezTo>
                    <a:cubicBezTo>
                      <a:pt x="24" y="442"/>
                      <a:pt x="24" y="443"/>
                      <a:pt x="23" y="442"/>
                    </a:cubicBezTo>
                    <a:cubicBezTo>
                      <a:pt x="23" y="442"/>
                      <a:pt x="23" y="442"/>
                      <a:pt x="24" y="442"/>
                    </a:cubicBezTo>
                    <a:cubicBezTo>
                      <a:pt x="23" y="442"/>
                      <a:pt x="23" y="443"/>
                      <a:pt x="23" y="444"/>
                    </a:cubicBezTo>
                    <a:cubicBezTo>
                      <a:pt x="23" y="443"/>
                      <a:pt x="23" y="444"/>
                      <a:pt x="24" y="444"/>
                    </a:cubicBezTo>
                    <a:cubicBezTo>
                      <a:pt x="24" y="445"/>
                      <a:pt x="23" y="444"/>
                      <a:pt x="24" y="444"/>
                    </a:cubicBezTo>
                    <a:cubicBezTo>
                      <a:pt x="24" y="444"/>
                      <a:pt x="23" y="444"/>
                      <a:pt x="23" y="444"/>
                    </a:cubicBezTo>
                    <a:cubicBezTo>
                      <a:pt x="21" y="444"/>
                      <a:pt x="22" y="445"/>
                      <a:pt x="21" y="446"/>
                    </a:cubicBezTo>
                    <a:cubicBezTo>
                      <a:pt x="21" y="446"/>
                      <a:pt x="21" y="446"/>
                      <a:pt x="22" y="446"/>
                    </a:cubicBezTo>
                    <a:cubicBezTo>
                      <a:pt x="20" y="446"/>
                      <a:pt x="21" y="447"/>
                      <a:pt x="20" y="448"/>
                    </a:cubicBezTo>
                    <a:cubicBezTo>
                      <a:pt x="21" y="448"/>
                      <a:pt x="22" y="448"/>
                      <a:pt x="22" y="449"/>
                    </a:cubicBezTo>
                    <a:cubicBezTo>
                      <a:pt x="22" y="449"/>
                      <a:pt x="20" y="448"/>
                      <a:pt x="20" y="448"/>
                    </a:cubicBezTo>
                    <a:cubicBezTo>
                      <a:pt x="20" y="449"/>
                      <a:pt x="20" y="449"/>
                      <a:pt x="20" y="449"/>
                    </a:cubicBezTo>
                    <a:cubicBezTo>
                      <a:pt x="20" y="449"/>
                      <a:pt x="20" y="449"/>
                      <a:pt x="20" y="449"/>
                    </a:cubicBezTo>
                    <a:cubicBezTo>
                      <a:pt x="20" y="449"/>
                      <a:pt x="20" y="450"/>
                      <a:pt x="20" y="450"/>
                    </a:cubicBezTo>
                    <a:cubicBezTo>
                      <a:pt x="20" y="450"/>
                      <a:pt x="20" y="450"/>
                      <a:pt x="20" y="450"/>
                    </a:cubicBezTo>
                    <a:cubicBezTo>
                      <a:pt x="20" y="450"/>
                      <a:pt x="19" y="450"/>
                      <a:pt x="19" y="450"/>
                    </a:cubicBezTo>
                    <a:cubicBezTo>
                      <a:pt x="20" y="450"/>
                      <a:pt x="19" y="451"/>
                      <a:pt x="20" y="451"/>
                    </a:cubicBezTo>
                    <a:cubicBezTo>
                      <a:pt x="19" y="451"/>
                      <a:pt x="19" y="451"/>
                      <a:pt x="19" y="451"/>
                    </a:cubicBezTo>
                    <a:cubicBezTo>
                      <a:pt x="20" y="451"/>
                      <a:pt x="20" y="451"/>
                      <a:pt x="20" y="451"/>
                    </a:cubicBezTo>
                    <a:cubicBezTo>
                      <a:pt x="19" y="451"/>
                      <a:pt x="19" y="451"/>
                      <a:pt x="19" y="451"/>
                    </a:cubicBezTo>
                    <a:cubicBezTo>
                      <a:pt x="19" y="451"/>
                      <a:pt x="19" y="451"/>
                      <a:pt x="19" y="451"/>
                    </a:cubicBezTo>
                    <a:cubicBezTo>
                      <a:pt x="18" y="451"/>
                      <a:pt x="19" y="451"/>
                      <a:pt x="19" y="452"/>
                    </a:cubicBezTo>
                    <a:cubicBezTo>
                      <a:pt x="20" y="452"/>
                      <a:pt x="19" y="452"/>
                      <a:pt x="19" y="452"/>
                    </a:cubicBezTo>
                    <a:cubicBezTo>
                      <a:pt x="19" y="452"/>
                      <a:pt x="19" y="452"/>
                      <a:pt x="19" y="452"/>
                    </a:cubicBezTo>
                    <a:cubicBezTo>
                      <a:pt x="19" y="451"/>
                      <a:pt x="19" y="452"/>
                      <a:pt x="18" y="452"/>
                    </a:cubicBezTo>
                    <a:cubicBezTo>
                      <a:pt x="18" y="452"/>
                      <a:pt x="19" y="452"/>
                      <a:pt x="19" y="452"/>
                    </a:cubicBezTo>
                    <a:cubicBezTo>
                      <a:pt x="19" y="452"/>
                      <a:pt x="19" y="453"/>
                      <a:pt x="18" y="452"/>
                    </a:cubicBezTo>
                    <a:cubicBezTo>
                      <a:pt x="18" y="453"/>
                      <a:pt x="18" y="453"/>
                      <a:pt x="18" y="453"/>
                    </a:cubicBezTo>
                    <a:cubicBezTo>
                      <a:pt x="19" y="453"/>
                      <a:pt x="19" y="453"/>
                      <a:pt x="19" y="453"/>
                    </a:cubicBezTo>
                    <a:cubicBezTo>
                      <a:pt x="19" y="453"/>
                      <a:pt x="19" y="453"/>
                      <a:pt x="19" y="453"/>
                    </a:cubicBezTo>
                    <a:cubicBezTo>
                      <a:pt x="19" y="453"/>
                      <a:pt x="19" y="453"/>
                      <a:pt x="19" y="453"/>
                    </a:cubicBezTo>
                    <a:cubicBezTo>
                      <a:pt x="19" y="453"/>
                      <a:pt x="19" y="454"/>
                      <a:pt x="19" y="454"/>
                    </a:cubicBezTo>
                    <a:cubicBezTo>
                      <a:pt x="18" y="454"/>
                      <a:pt x="18" y="454"/>
                      <a:pt x="18" y="454"/>
                    </a:cubicBezTo>
                    <a:cubicBezTo>
                      <a:pt x="19" y="454"/>
                      <a:pt x="19" y="454"/>
                      <a:pt x="19" y="454"/>
                    </a:cubicBezTo>
                    <a:cubicBezTo>
                      <a:pt x="18" y="454"/>
                      <a:pt x="17" y="454"/>
                      <a:pt x="17" y="454"/>
                    </a:cubicBezTo>
                    <a:cubicBezTo>
                      <a:pt x="18" y="455"/>
                      <a:pt x="18" y="455"/>
                      <a:pt x="18" y="455"/>
                    </a:cubicBezTo>
                    <a:cubicBezTo>
                      <a:pt x="18" y="455"/>
                      <a:pt x="17" y="455"/>
                      <a:pt x="17" y="455"/>
                    </a:cubicBezTo>
                    <a:cubicBezTo>
                      <a:pt x="16" y="455"/>
                      <a:pt x="19" y="456"/>
                      <a:pt x="18" y="456"/>
                    </a:cubicBezTo>
                    <a:cubicBezTo>
                      <a:pt x="17" y="456"/>
                      <a:pt x="17" y="456"/>
                      <a:pt x="17" y="456"/>
                    </a:cubicBezTo>
                    <a:cubicBezTo>
                      <a:pt x="17" y="456"/>
                      <a:pt x="17" y="456"/>
                      <a:pt x="17" y="456"/>
                    </a:cubicBezTo>
                    <a:cubicBezTo>
                      <a:pt x="17" y="456"/>
                      <a:pt x="17" y="456"/>
                      <a:pt x="17" y="456"/>
                    </a:cubicBezTo>
                    <a:cubicBezTo>
                      <a:pt x="18" y="456"/>
                      <a:pt x="17" y="456"/>
                      <a:pt x="18" y="456"/>
                    </a:cubicBezTo>
                    <a:cubicBezTo>
                      <a:pt x="16" y="456"/>
                      <a:pt x="17" y="458"/>
                      <a:pt x="15" y="458"/>
                    </a:cubicBezTo>
                    <a:cubicBezTo>
                      <a:pt x="16" y="458"/>
                      <a:pt x="16" y="459"/>
                      <a:pt x="16" y="459"/>
                    </a:cubicBezTo>
                    <a:cubicBezTo>
                      <a:pt x="15" y="458"/>
                      <a:pt x="16" y="459"/>
                      <a:pt x="15" y="459"/>
                    </a:cubicBezTo>
                    <a:cubicBezTo>
                      <a:pt x="16" y="460"/>
                      <a:pt x="16" y="460"/>
                      <a:pt x="16" y="460"/>
                    </a:cubicBezTo>
                    <a:cubicBezTo>
                      <a:pt x="15" y="460"/>
                      <a:pt x="18" y="461"/>
                      <a:pt x="16" y="461"/>
                    </a:cubicBezTo>
                    <a:cubicBezTo>
                      <a:pt x="16" y="461"/>
                      <a:pt x="15" y="460"/>
                      <a:pt x="15" y="460"/>
                    </a:cubicBezTo>
                    <a:cubicBezTo>
                      <a:pt x="14" y="460"/>
                      <a:pt x="16" y="461"/>
                      <a:pt x="15" y="461"/>
                    </a:cubicBezTo>
                    <a:cubicBezTo>
                      <a:pt x="15" y="461"/>
                      <a:pt x="16" y="462"/>
                      <a:pt x="16" y="462"/>
                    </a:cubicBezTo>
                    <a:cubicBezTo>
                      <a:pt x="15" y="462"/>
                      <a:pt x="15" y="462"/>
                      <a:pt x="15" y="462"/>
                    </a:cubicBezTo>
                    <a:cubicBezTo>
                      <a:pt x="15" y="462"/>
                      <a:pt x="15" y="463"/>
                      <a:pt x="15" y="463"/>
                    </a:cubicBezTo>
                    <a:cubicBezTo>
                      <a:pt x="14" y="463"/>
                      <a:pt x="14" y="463"/>
                      <a:pt x="14" y="462"/>
                    </a:cubicBezTo>
                    <a:cubicBezTo>
                      <a:pt x="14" y="463"/>
                      <a:pt x="14" y="463"/>
                      <a:pt x="15" y="464"/>
                    </a:cubicBezTo>
                    <a:cubicBezTo>
                      <a:pt x="14" y="463"/>
                      <a:pt x="14" y="464"/>
                      <a:pt x="13" y="464"/>
                    </a:cubicBezTo>
                    <a:cubicBezTo>
                      <a:pt x="14" y="465"/>
                      <a:pt x="13" y="465"/>
                      <a:pt x="14" y="465"/>
                    </a:cubicBezTo>
                    <a:cubicBezTo>
                      <a:pt x="14" y="465"/>
                      <a:pt x="14" y="465"/>
                      <a:pt x="14" y="465"/>
                    </a:cubicBezTo>
                    <a:cubicBezTo>
                      <a:pt x="14" y="466"/>
                      <a:pt x="15" y="466"/>
                      <a:pt x="15" y="466"/>
                    </a:cubicBezTo>
                    <a:cubicBezTo>
                      <a:pt x="14" y="466"/>
                      <a:pt x="14" y="466"/>
                      <a:pt x="14" y="466"/>
                    </a:cubicBezTo>
                    <a:cubicBezTo>
                      <a:pt x="13" y="466"/>
                      <a:pt x="14" y="466"/>
                      <a:pt x="13" y="466"/>
                    </a:cubicBezTo>
                    <a:cubicBezTo>
                      <a:pt x="14" y="466"/>
                      <a:pt x="13" y="467"/>
                      <a:pt x="14" y="467"/>
                    </a:cubicBezTo>
                    <a:cubicBezTo>
                      <a:pt x="14" y="467"/>
                      <a:pt x="14" y="467"/>
                      <a:pt x="14" y="467"/>
                    </a:cubicBezTo>
                    <a:cubicBezTo>
                      <a:pt x="14" y="467"/>
                      <a:pt x="14" y="467"/>
                      <a:pt x="14" y="468"/>
                    </a:cubicBezTo>
                    <a:cubicBezTo>
                      <a:pt x="14" y="468"/>
                      <a:pt x="13" y="467"/>
                      <a:pt x="13" y="467"/>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3" y="468"/>
                      <a:pt x="13" y="468"/>
                      <a:pt x="13" y="468"/>
                    </a:cubicBezTo>
                    <a:cubicBezTo>
                      <a:pt x="12" y="468"/>
                      <a:pt x="12" y="468"/>
                      <a:pt x="12" y="468"/>
                    </a:cubicBezTo>
                    <a:cubicBezTo>
                      <a:pt x="12" y="468"/>
                      <a:pt x="13" y="469"/>
                      <a:pt x="13" y="469"/>
                    </a:cubicBezTo>
                    <a:cubicBezTo>
                      <a:pt x="12" y="470"/>
                      <a:pt x="13" y="471"/>
                      <a:pt x="13" y="471"/>
                    </a:cubicBezTo>
                    <a:cubicBezTo>
                      <a:pt x="13" y="471"/>
                      <a:pt x="12" y="471"/>
                      <a:pt x="13" y="471"/>
                    </a:cubicBezTo>
                    <a:cubicBezTo>
                      <a:pt x="13" y="471"/>
                      <a:pt x="13" y="472"/>
                      <a:pt x="13" y="472"/>
                    </a:cubicBezTo>
                    <a:cubicBezTo>
                      <a:pt x="13" y="472"/>
                      <a:pt x="12" y="472"/>
                      <a:pt x="12" y="472"/>
                    </a:cubicBezTo>
                    <a:cubicBezTo>
                      <a:pt x="12" y="472"/>
                      <a:pt x="13" y="472"/>
                      <a:pt x="13" y="472"/>
                    </a:cubicBezTo>
                    <a:cubicBezTo>
                      <a:pt x="12" y="472"/>
                      <a:pt x="13" y="474"/>
                      <a:pt x="12" y="474"/>
                    </a:cubicBezTo>
                    <a:cubicBezTo>
                      <a:pt x="13" y="474"/>
                      <a:pt x="12" y="474"/>
                      <a:pt x="12" y="474"/>
                    </a:cubicBezTo>
                    <a:cubicBezTo>
                      <a:pt x="12" y="474"/>
                      <a:pt x="12" y="475"/>
                      <a:pt x="13" y="475"/>
                    </a:cubicBezTo>
                    <a:cubicBezTo>
                      <a:pt x="13" y="475"/>
                      <a:pt x="12" y="475"/>
                      <a:pt x="12" y="475"/>
                    </a:cubicBezTo>
                    <a:cubicBezTo>
                      <a:pt x="12" y="475"/>
                      <a:pt x="12" y="476"/>
                      <a:pt x="13" y="476"/>
                    </a:cubicBezTo>
                    <a:cubicBezTo>
                      <a:pt x="13" y="476"/>
                      <a:pt x="14" y="476"/>
                      <a:pt x="14" y="476"/>
                    </a:cubicBezTo>
                    <a:cubicBezTo>
                      <a:pt x="13" y="476"/>
                      <a:pt x="13" y="476"/>
                      <a:pt x="13" y="476"/>
                    </a:cubicBezTo>
                    <a:cubicBezTo>
                      <a:pt x="13" y="477"/>
                      <a:pt x="14" y="477"/>
                      <a:pt x="14" y="477"/>
                    </a:cubicBezTo>
                    <a:cubicBezTo>
                      <a:pt x="13" y="477"/>
                      <a:pt x="14" y="477"/>
                      <a:pt x="13" y="477"/>
                    </a:cubicBezTo>
                    <a:cubicBezTo>
                      <a:pt x="12" y="477"/>
                      <a:pt x="12" y="478"/>
                      <a:pt x="12" y="478"/>
                    </a:cubicBezTo>
                    <a:cubicBezTo>
                      <a:pt x="12" y="478"/>
                      <a:pt x="13" y="478"/>
                      <a:pt x="13" y="478"/>
                    </a:cubicBezTo>
                    <a:cubicBezTo>
                      <a:pt x="13" y="478"/>
                      <a:pt x="12" y="478"/>
                      <a:pt x="12" y="478"/>
                    </a:cubicBezTo>
                    <a:cubicBezTo>
                      <a:pt x="14" y="479"/>
                      <a:pt x="14" y="479"/>
                      <a:pt x="14" y="479"/>
                    </a:cubicBezTo>
                    <a:cubicBezTo>
                      <a:pt x="14" y="479"/>
                      <a:pt x="13" y="479"/>
                      <a:pt x="13" y="479"/>
                    </a:cubicBezTo>
                    <a:cubicBezTo>
                      <a:pt x="13" y="480"/>
                      <a:pt x="14" y="480"/>
                      <a:pt x="15" y="481"/>
                    </a:cubicBezTo>
                    <a:cubicBezTo>
                      <a:pt x="15" y="481"/>
                      <a:pt x="15" y="481"/>
                      <a:pt x="15" y="481"/>
                    </a:cubicBezTo>
                    <a:cubicBezTo>
                      <a:pt x="14" y="481"/>
                      <a:pt x="15" y="481"/>
                      <a:pt x="15" y="481"/>
                    </a:cubicBezTo>
                    <a:cubicBezTo>
                      <a:pt x="14" y="481"/>
                      <a:pt x="14" y="481"/>
                      <a:pt x="14" y="481"/>
                    </a:cubicBezTo>
                    <a:cubicBezTo>
                      <a:pt x="14" y="481"/>
                      <a:pt x="13" y="481"/>
                      <a:pt x="13" y="481"/>
                    </a:cubicBezTo>
                    <a:cubicBezTo>
                      <a:pt x="13" y="481"/>
                      <a:pt x="12" y="482"/>
                      <a:pt x="12" y="483"/>
                    </a:cubicBezTo>
                    <a:cubicBezTo>
                      <a:pt x="13" y="482"/>
                      <a:pt x="13" y="483"/>
                      <a:pt x="14" y="483"/>
                    </a:cubicBezTo>
                    <a:cubicBezTo>
                      <a:pt x="14" y="484"/>
                      <a:pt x="13" y="483"/>
                      <a:pt x="13" y="484"/>
                    </a:cubicBezTo>
                    <a:cubicBezTo>
                      <a:pt x="13" y="484"/>
                      <a:pt x="13" y="485"/>
                      <a:pt x="13" y="485"/>
                    </a:cubicBezTo>
                    <a:cubicBezTo>
                      <a:pt x="13" y="485"/>
                      <a:pt x="13" y="485"/>
                      <a:pt x="13" y="485"/>
                    </a:cubicBezTo>
                    <a:cubicBezTo>
                      <a:pt x="13" y="486"/>
                      <a:pt x="13" y="486"/>
                      <a:pt x="13" y="487"/>
                    </a:cubicBezTo>
                    <a:cubicBezTo>
                      <a:pt x="13" y="487"/>
                      <a:pt x="13" y="487"/>
                      <a:pt x="13" y="487"/>
                    </a:cubicBezTo>
                    <a:cubicBezTo>
                      <a:pt x="12" y="487"/>
                      <a:pt x="14" y="487"/>
                      <a:pt x="14" y="487"/>
                    </a:cubicBezTo>
                    <a:cubicBezTo>
                      <a:pt x="13" y="487"/>
                      <a:pt x="13" y="487"/>
                      <a:pt x="13" y="487"/>
                    </a:cubicBezTo>
                    <a:cubicBezTo>
                      <a:pt x="14" y="488"/>
                      <a:pt x="13" y="488"/>
                      <a:pt x="13" y="488"/>
                    </a:cubicBezTo>
                    <a:cubicBezTo>
                      <a:pt x="13" y="488"/>
                      <a:pt x="13" y="488"/>
                      <a:pt x="13" y="488"/>
                    </a:cubicBezTo>
                    <a:cubicBezTo>
                      <a:pt x="13" y="488"/>
                      <a:pt x="13" y="489"/>
                      <a:pt x="14" y="489"/>
                    </a:cubicBezTo>
                    <a:cubicBezTo>
                      <a:pt x="13" y="489"/>
                      <a:pt x="13" y="489"/>
                      <a:pt x="13" y="489"/>
                    </a:cubicBezTo>
                    <a:cubicBezTo>
                      <a:pt x="12" y="489"/>
                      <a:pt x="14" y="489"/>
                      <a:pt x="13" y="490"/>
                    </a:cubicBezTo>
                    <a:cubicBezTo>
                      <a:pt x="13" y="490"/>
                      <a:pt x="13" y="490"/>
                      <a:pt x="13" y="490"/>
                    </a:cubicBezTo>
                    <a:cubicBezTo>
                      <a:pt x="13" y="490"/>
                      <a:pt x="13" y="491"/>
                      <a:pt x="13" y="491"/>
                    </a:cubicBezTo>
                    <a:cubicBezTo>
                      <a:pt x="13" y="491"/>
                      <a:pt x="13" y="491"/>
                      <a:pt x="13" y="491"/>
                    </a:cubicBezTo>
                    <a:cubicBezTo>
                      <a:pt x="13" y="493"/>
                      <a:pt x="13" y="495"/>
                      <a:pt x="14" y="497"/>
                    </a:cubicBezTo>
                    <a:cubicBezTo>
                      <a:pt x="13" y="497"/>
                      <a:pt x="13" y="496"/>
                      <a:pt x="12" y="496"/>
                    </a:cubicBezTo>
                    <a:cubicBezTo>
                      <a:pt x="13" y="496"/>
                      <a:pt x="12" y="497"/>
                      <a:pt x="13" y="497"/>
                    </a:cubicBezTo>
                    <a:cubicBezTo>
                      <a:pt x="13" y="497"/>
                      <a:pt x="13" y="497"/>
                      <a:pt x="13" y="497"/>
                    </a:cubicBezTo>
                    <a:cubicBezTo>
                      <a:pt x="13" y="497"/>
                      <a:pt x="12" y="498"/>
                      <a:pt x="13" y="498"/>
                    </a:cubicBezTo>
                    <a:cubicBezTo>
                      <a:pt x="13" y="498"/>
                      <a:pt x="13" y="498"/>
                      <a:pt x="13" y="498"/>
                    </a:cubicBezTo>
                    <a:cubicBezTo>
                      <a:pt x="13" y="498"/>
                      <a:pt x="12" y="499"/>
                      <a:pt x="13" y="499"/>
                    </a:cubicBezTo>
                    <a:cubicBezTo>
                      <a:pt x="12" y="499"/>
                      <a:pt x="12" y="499"/>
                      <a:pt x="12" y="499"/>
                    </a:cubicBezTo>
                    <a:cubicBezTo>
                      <a:pt x="13" y="499"/>
                      <a:pt x="12" y="499"/>
                      <a:pt x="13" y="500"/>
                    </a:cubicBezTo>
                    <a:cubicBezTo>
                      <a:pt x="13" y="500"/>
                      <a:pt x="13" y="500"/>
                      <a:pt x="13" y="500"/>
                    </a:cubicBezTo>
                    <a:cubicBezTo>
                      <a:pt x="12" y="500"/>
                      <a:pt x="14" y="500"/>
                      <a:pt x="13" y="501"/>
                    </a:cubicBezTo>
                    <a:cubicBezTo>
                      <a:pt x="13" y="501"/>
                      <a:pt x="13" y="501"/>
                      <a:pt x="14" y="501"/>
                    </a:cubicBezTo>
                    <a:cubicBezTo>
                      <a:pt x="14" y="501"/>
                      <a:pt x="14" y="501"/>
                      <a:pt x="13" y="501"/>
                    </a:cubicBezTo>
                    <a:cubicBezTo>
                      <a:pt x="14" y="503"/>
                      <a:pt x="14" y="504"/>
                      <a:pt x="15" y="505"/>
                    </a:cubicBezTo>
                    <a:cubicBezTo>
                      <a:pt x="15" y="505"/>
                      <a:pt x="15" y="505"/>
                      <a:pt x="15" y="505"/>
                    </a:cubicBezTo>
                    <a:cubicBezTo>
                      <a:pt x="16" y="506"/>
                      <a:pt x="14" y="507"/>
                      <a:pt x="16" y="507"/>
                    </a:cubicBezTo>
                    <a:cubicBezTo>
                      <a:pt x="16" y="507"/>
                      <a:pt x="16" y="507"/>
                      <a:pt x="16" y="507"/>
                    </a:cubicBezTo>
                    <a:cubicBezTo>
                      <a:pt x="16" y="508"/>
                      <a:pt x="16" y="508"/>
                      <a:pt x="15" y="508"/>
                    </a:cubicBezTo>
                    <a:cubicBezTo>
                      <a:pt x="16" y="508"/>
                      <a:pt x="16" y="509"/>
                      <a:pt x="16" y="508"/>
                    </a:cubicBezTo>
                    <a:cubicBezTo>
                      <a:pt x="16" y="509"/>
                      <a:pt x="16" y="509"/>
                      <a:pt x="16" y="509"/>
                    </a:cubicBezTo>
                    <a:cubicBezTo>
                      <a:pt x="16" y="509"/>
                      <a:pt x="17" y="509"/>
                      <a:pt x="17" y="509"/>
                    </a:cubicBezTo>
                    <a:cubicBezTo>
                      <a:pt x="16" y="509"/>
                      <a:pt x="16" y="509"/>
                      <a:pt x="16" y="509"/>
                    </a:cubicBezTo>
                    <a:cubicBezTo>
                      <a:pt x="15" y="511"/>
                      <a:pt x="15" y="514"/>
                      <a:pt x="17" y="515"/>
                    </a:cubicBezTo>
                    <a:cubicBezTo>
                      <a:pt x="17" y="515"/>
                      <a:pt x="16" y="515"/>
                      <a:pt x="16" y="515"/>
                    </a:cubicBezTo>
                    <a:cubicBezTo>
                      <a:pt x="18" y="516"/>
                      <a:pt x="16" y="519"/>
                      <a:pt x="18" y="520"/>
                    </a:cubicBezTo>
                    <a:cubicBezTo>
                      <a:pt x="19" y="520"/>
                      <a:pt x="22" y="520"/>
                      <a:pt x="22" y="520"/>
                    </a:cubicBezTo>
                    <a:cubicBezTo>
                      <a:pt x="20" y="518"/>
                      <a:pt x="21" y="515"/>
                      <a:pt x="21" y="513"/>
                    </a:cubicBezTo>
                    <a:cubicBezTo>
                      <a:pt x="21" y="512"/>
                      <a:pt x="20" y="511"/>
                      <a:pt x="21" y="510"/>
                    </a:cubicBezTo>
                    <a:cubicBezTo>
                      <a:pt x="20" y="507"/>
                      <a:pt x="21" y="504"/>
                      <a:pt x="20" y="501"/>
                    </a:cubicBezTo>
                    <a:cubicBezTo>
                      <a:pt x="20" y="501"/>
                      <a:pt x="19" y="501"/>
                      <a:pt x="19" y="501"/>
                    </a:cubicBezTo>
                    <a:cubicBezTo>
                      <a:pt x="20" y="501"/>
                      <a:pt x="20" y="501"/>
                      <a:pt x="20" y="501"/>
                    </a:cubicBezTo>
                    <a:cubicBezTo>
                      <a:pt x="19" y="500"/>
                      <a:pt x="19" y="500"/>
                      <a:pt x="19" y="500"/>
                    </a:cubicBezTo>
                    <a:cubicBezTo>
                      <a:pt x="19" y="500"/>
                      <a:pt x="20" y="500"/>
                      <a:pt x="20" y="500"/>
                    </a:cubicBezTo>
                    <a:cubicBezTo>
                      <a:pt x="20" y="499"/>
                      <a:pt x="19" y="498"/>
                      <a:pt x="19" y="497"/>
                    </a:cubicBezTo>
                    <a:cubicBezTo>
                      <a:pt x="18" y="497"/>
                      <a:pt x="19" y="496"/>
                      <a:pt x="18" y="496"/>
                    </a:cubicBezTo>
                    <a:cubicBezTo>
                      <a:pt x="18" y="496"/>
                      <a:pt x="18" y="496"/>
                      <a:pt x="19" y="496"/>
                    </a:cubicBezTo>
                    <a:cubicBezTo>
                      <a:pt x="18" y="495"/>
                      <a:pt x="18" y="495"/>
                      <a:pt x="19" y="495"/>
                    </a:cubicBezTo>
                    <a:cubicBezTo>
                      <a:pt x="20" y="491"/>
                      <a:pt x="19" y="488"/>
                      <a:pt x="20" y="485"/>
                    </a:cubicBezTo>
                    <a:cubicBezTo>
                      <a:pt x="20" y="482"/>
                      <a:pt x="19" y="478"/>
                      <a:pt x="20" y="475"/>
                    </a:cubicBezTo>
                    <a:cubicBezTo>
                      <a:pt x="18" y="474"/>
                      <a:pt x="19" y="473"/>
                      <a:pt x="18" y="473"/>
                    </a:cubicBezTo>
                    <a:cubicBezTo>
                      <a:pt x="19" y="473"/>
                      <a:pt x="19" y="473"/>
                      <a:pt x="19" y="473"/>
                    </a:cubicBezTo>
                    <a:cubicBezTo>
                      <a:pt x="18" y="472"/>
                      <a:pt x="19" y="472"/>
                      <a:pt x="19" y="472"/>
                    </a:cubicBezTo>
                    <a:cubicBezTo>
                      <a:pt x="19" y="471"/>
                      <a:pt x="19" y="471"/>
                      <a:pt x="19" y="471"/>
                    </a:cubicBezTo>
                    <a:cubicBezTo>
                      <a:pt x="18" y="471"/>
                      <a:pt x="20" y="471"/>
                      <a:pt x="20" y="471"/>
                    </a:cubicBezTo>
                    <a:cubicBezTo>
                      <a:pt x="19" y="471"/>
                      <a:pt x="19" y="471"/>
                      <a:pt x="19" y="471"/>
                    </a:cubicBezTo>
                    <a:cubicBezTo>
                      <a:pt x="18" y="469"/>
                      <a:pt x="20" y="471"/>
                      <a:pt x="21" y="470"/>
                    </a:cubicBezTo>
                    <a:cubicBezTo>
                      <a:pt x="21" y="468"/>
                      <a:pt x="20" y="467"/>
                      <a:pt x="21" y="465"/>
                    </a:cubicBezTo>
                    <a:cubicBezTo>
                      <a:pt x="21" y="466"/>
                      <a:pt x="21" y="465"/>
                      <a:pt x="21" y="465"/>
                    </a:cubicBezTo>
                    <a:cubicBezTo>
                      <a:pt x="22" y="465"/>
                      <a:pt x="21" y="465"/>
                      <a:pt x="21" y="465"/>
                    </a:cubicBezTo>
                    <a:cubicBezTo>
                      <a:pt x="21" y="465"/>
                      <a:pt x="21" y="465"/>
                      <a:pt x="22" y="465"/>
                    </a:cubicBezTo>
                    <a:cubicBezTo>
                      <a:pt x="22" y="464"/>
                      <a:pt x="22" y="464"/>
                      <a:pt x="22" y="463"/>
                    </a:cubicBezTo>
                    <a:cubicBezTo>
                      <a:pt x="23" y="463"/>
                      <a:pt x="23" y="463"/>
                      <a:pt x="23" y="463"/>
                    </a:cubicBezTo>
                    <a:cubicBezTo>
                      <a:pt x="22" y="463"/>
                      <a:pt x="24" y="462"/>
                      <a:pt x="23" y="462"/>
                    </a:cubicBezTo>
                    <a:cubicBezTo>
                      <a:pt x="23" y="462"/>
                      <a:pt x="23" y="462"/>
                      <a:pt x="24" y="462"/>
                    </a:cubicBezTo>
                    <a:cubicBezTo>
                      <a:pt x="22" y="461"/>
                      <a:pt x="25" y="461"/>
                      <a:pt x="24" y="460"/>
                    </a:cubicBezTo>
                    <a:cubicBezTo>
                      <a:pt x="24" y="460"/>
                      <a:pt x="24" y="460"/>
                      <a:pt x="24" y="460"/>
                    </a:cubicBezTo>
                    <a:cubicBezTo>
                      <a:pt x="25" y="458"/>
                      <a:pt x="26" y="457"/>
                      <a:pt x="26" y="455"/>
                    </a:cubicBezTo>
                    <a:cubicBezTo>
                      <a:pt x="26" y="454"/>
                      <a:pt x="28" y="454"/>
                      <a:pt x="28" y="453"/>
                    </a:cubicBezTo>
                    <a:cubicBezTo>
                      <a:pt x="28" y="452"/>
                      <a:pt x="27" y="452"/>
                      <a:pt x="27" y="452"/>
                    </a:cubicBezTo>
                    <a:cubicBezTo>
                      <a:pt x="27" y="452"/>
                      <a:pt x="28" y="452"/>
                      <a:pt x="28" y="452"/>
                    </a:cubicBezTo>
                    <a:cubicBezTo>
                      <a:pt x="27" y="452"/>
                      <a:pt x="28" y="451"/>
                      <a:pt x="29" y="451"/>
                    </a:cubicBezTo>
                    <a:cubicBezTo>
                      <a:pt x="29" y="451"/>
                      <a:pt x="29" y="451"/>
                      <a:pt x="28" y="450"/>
                    </a:cubicBezTo>
                    <a:cubicBezTo>
                      <a:pt x="30" y="450"/>
                      <a:pt x="29" y="449"/>
                      <a:pt x="30" y="449"/>
                    </a:cubicBezTo>
                    <a:cubicBezTo>
                      <a:pt x="29" y="448"/>
                      <a:pt x="30" y="448"/>
                      <a:pt x="29" y="447"/>
                    </a:cubicBezTo>
                    <a:cubicBezTo>
                      <a:pt x="30" y="447"/>
                      <a:pt x="30" y="447"/>
                      <a:pt x="30" y="448"/>
                    </a:cubicBezTo>
                    <a:cubicBezTo>
                      <a:pt x="30" y="447"/>
                      <a:pt x="30" y="447"/>
                      <a:pt x="31" y="447"/>
                    </a:cubicBezTo>
                    <a:cubicBezTo>
                      <a:pt x="31" y="446"/>
                      <a:pt x="30" y="446"/>
                      <a:pt x="31" y="446"/>
                    </a:cubicBezTo>
                    <a:cubicBezTo>
                      <a:pt x="32" y="446"/>
                      <a:pt x="31" y="445"/>
                      <a:pt x="32" y="445"/>
                    </a:cubicBezTo>
                    <a:cubicBezTo>
                      <a:pt x="31" y="444"/>
                      <a:pt x="31" y="444"/>
                      <a:pt x="31" y="444"/>
                    </a:cubicBezTo>
                    <a:cubicBezTo>
                      <a:pt x="32" y="444"/>
                      <a:pt x="32" y="444"/>
                      <a:pt x="32" y="444"/>
                    </a:cubicBezTo>
                    <a:cubicBezTo>
                      <a:pt x="32" y="443"/>
                      <a:pt x="34" y="443"/>
                      <a:pt x="34" y="441"/>
                    </a:cubicBezTo>
                    <a:cubicBezTo>
                      <a:pt x="35" y="441"/>
                      <a:pt x="35" y="441"/>
                      <a:pt x="35" y="441"/>
                    </a:cubicBezTo>
                    <a:cubicBezTo>
                      <a:pt x="35" y="439"/>
                      <a:pt x="37" y="439"/>
                      <a:pt x="36" y="437"/>
                    </a:cubicBezTo>
                    <a:cubicBezTo>
                      <a:pt x="37" y="437"/>
                      <a:pt x="38" y="437"/>
                      <a:pt x="38" y="437"/>
                    </a:cubicBezTo>
                    <a:cubicBezTo>
                      <a:pt x="38" y="436"/>
                      <a:pt x="38" y="436"/>
                      <a:pt x="37" y="435"/>
                    </a:cubicBezTo>
                    <a:cubicBezTo>
                      <a:pt x="38" y="435"/>
                      <a:pt x="38" y="435"/>
                      <a:pt x="38" y="435"/>
                    </a:cubicBezTo>
                    <a:cubicBezTo>
                      <a:pt x="39" y="435"/>
                      <a:pt x="40" y="435"/>
                      <a:pt x="40" y="434"/>
                    </a:cubicBezTo>
                    <a:cubicBezTo>
                      <a:pt x="40" y="434"/>
                      <a:pt x="40" y="434"/>
                      <a:pt x="40" y="434"/>
                    </a:cubicBezTo>
                    <a:cubicBezTo>
                      <a:pt x="40" y="434"/>
                      <a:pt x="40" y="433"/>
                      <a:pt x="41" y="433"/>
                    </a:cubicBezTo>
                    <a:cubicBezTo>
                      <a:pt x="41" y="432"/>
                      <a:pt x="41" y="432"/>
                      <a:pt x="40" y="431"/>
                    </a:cubicBezTo>
                    <a:cubicBezTo>
                      <a:pt x="40" y="431"/>
                      <a:pt x="41" y="432"/>
                      <a:pt x="41" y="431"/>
                    </a:cubicBezTo>
                    <a:cubicBezTo>
                      <a:pt x="41" y="432"/>
                      <a:pt x="41" y="432"/>
                      <a:pt x="41" y="432"/>
                    </a:cubicBezTo>
                    <a:cubicBezTo>
                      <a:pt x="42" y="432"/>
                      <a:pt x="43" y="431"/>
                      <a:pt x="43" y="429"/>
                    </a:cubicBezTo>
                    <a:cubicBezTo>
                      <a:pt x="44" y="430"/>
                      <a:pt x="44" y="429"/>
                      <a:pt x="45" y="429"/>
                    </a:cubicBezTo>
                    <a:cubicBezTo>
                      <a:pt x="45" y="428"/>
                      <a:pt x="46" y="428"/>
                      <a:pt x="46" y="427"/>
                    </a:cubicBezTo>
                    <a:cubicBezTo>
                      <a:pt x="46" y="427"/>
                      <a:pt x="46" y="427"/>
                      <a:pt x="46" y="427"/>
                    </a:cubicBezTo>
                    <a:cubicBezTo>
                      <a:pt x="46" y="427"/>
                      <a:pt x="47" y="427"/>
                      <a:pt x="47" y="427"/>
                    </a:cubicBezTo>
                    <a:cubicBezTo>
                      <a:pt x="47" y="427"/>
                      <a:pt x="47" y="427"/>
                      <a:pt x="47" y="427"/>
                    </a:cubicBezTo>
                    <a:cubicBezTo>
                      <a:pt x="47" y="427"/>
                      <a:pt x="48" y="427"/>
                      <a:pt x="48" y="427"/>
                    </a:cubicBezTo>
                    <a:cubicBezTo>
                      <a:pt x="48" y="427"/>
                      <a:pt x="48" y="427"/>
                      <a:pt x="48" y="427"/>
                    </a:cubicBezTo>
                    <a:cubicBezTo>
                      <a:pt x="48" y="427"/>
                      <a:pt x="48" y="427"/>
                      <a:pt x="48" y="427"/>
                    </a:cubicBezTo>
                    <a:cubicBezTo>
                      <a:pt x="49" y="428"/>
                      <a:pt x="51" y="428"/>
                      <a:pt x="53" y="429"/>
                    </a:cubicBezTo>
                    <a:cubicBezTo>
                      <a:pt x="52" y="428"/>
                      <a:pt x="52" y="428"/>
                      <a:pt x="52" y="427"/>
                    </a:cubicBezTo>
                    <a:cubicBezTo>
                      <a:pt x="53" y="426"/>
                      <a:pt x="53" y="427"/>
                      <a:pt x="53" y="427"/>
                    </a:cubicBezTo>
                    <a:cubicBezTo>
                      <a:pt x="53" y="427"/>
                      <a:pt x="54" y="428"/>
                      <a:pt x="53" y="428"/>
                    </a:cubicBezTo>
                    <a:cubicBezTo>
                      <a:pt x="55" y="430"/>
                      <a:pt x="58" y="430"/>
                      <a:pt x="61" y="431"/>
                    </a:cubicBezTo>
                    <a:cubicBezTo>
                      <a:pt x="62" y="431"/>
                      <a:pt x="61" y="431"/>
                      <a:pt x="62" y="430"/>
                    </a:cubicBezTo>
                    <a:cubicBezTo>
                      <a:pt x="63" y="432"/>
                      <a:pt x="66" y="431"/>
                      <a:pt x="68" y="432"/>
                    </a:cubicBezTo>
                    <a:cubicBezTo>
                      <a:pt x="67" y="431"/>
                      <a:pt x="68" y="430"/>
                      <a:pt x="69" y="430"/>
                    </a:cubicBezTo>
                    <a:cubicBezTo>
                      <a:pt x="70" y="429"/>
                      <a:pt x="69" y="431"/>
                      <a:pt x="70" y="432"/>
                    </a:cubicBezTo>
                    <a:cubicBezTo>
                      <a:pt x="71" y="432"/>
                      <a:pt x="72" y="432"/>
                      <a:pt x="72" y="432"/>
                    </a:cubicBezTo>
                    <a:cubicBezTo>
                      <a:pt x="72" y="432"/>
                      <a:pt x="72" y="432"/>
                      <a:pt x="72" y="432"/>
                    </a:cubicBezTo>
                    <a:cubicBezTo>
                      <a:pt x="73" y="431"/>
                      <a:pt x="74" y="431"/>
                      <a:pt x="75" y="432"/>
                    </a:cubicBezTo>
                    <a:cubicBezTo>
                      <a:pt x="75" y="432"/>
                      <a:pt x="75" y="432"/>
                      <a:pt x="75" y="432"/>
                    </a:cubicBezTo>
                    <a:cubicBezTo>
                      <a:pt x="75" y="432"/>
                      <a:pt x="76" y="432"/>
                      <a:pt x="77" y="432"/>
                    </a:cubicBezTo>
                    <a:cubicBezTo>
                      <a:pt x="77" y="431"/>
                      <a:pt x="79" y="432"/>
                      <a:pt x="79" y="431"/>
                    </a:cubicBezTo>
                    <a:cubicBezTo>
                      <a:pt x="79" y="431"/>
                      <a:pt x="79" y="431"/>
                      <a:pt x="79" y="431"/>
                    </a:cubicBezTo>
                    <a:cubicBezTo>
                      <a:pt x="79" y="430"/>
                      <a:pt x="79" y="430"/>
                      <a:pt x="79" y="430"/>
                    </a:cubicBezTo>
                    <a:cubicBezTo>
                      <a:pt x="81" y="431"/>
                      <a:pt x="81" y="431"/>
                      <a:pt x="81" y="431"/>
                    </a:cubicBezTo>
                    <a:cubicBezTo>
                      <a:pt x="80" y="431"/>
                      <a:pt x="80" y="432"/>
                      <a:pt x="80" y="432"/>
                    </a:cubicBezTo>
                    <a:cubicBezTo>
                      <a:pt x="81" y="432"/>
                      <a:pt x="80" y="431"/>
                      <a:pt x="81" y="431"/>
                    </a:cubicBezTo>
                    <a:cubicBezTo>
                      <a:pt x="82" y="430"/>
                      <a:pt x="82" y="431"/>
                      <a:pt x="82" y="431"/>
                    </a:cubicBezTo>
                    <a:cubicBezTo>
                      <a:pt x="82" y="432"/>
                      <a:pt x="82" y="431"/>
                      <a:pt x="82" y="431"/>
                    </a:cubicBezTo>
                    <a:cubicBezTo>
                      <a:pt x="81" y="432"/>
                      <a:pt x="82" y="431"/>
                      <a:pt x="82" y="432"/>
                    </a:cubicBezTo>
                    <a:cubicBezTo>
                      <a:pt x="82" y="432"/>
                      <a:pt x="82" y="431"/>
                      <a:pt x="83" y="431"/>
                    </a:cubicBezTo>
                    <a:cubicBezTo>
                      <a:pt x="84" y="431"/>
                      <a:pt x="85" y="431"/>
                      <a:pt x="85" y="432"/>
                    </a:cubicBezTo>
                    <a:cubicBezTo>
                      <a:pt x="86" y="431"/>
                      <a:pt x="86" y="431"/>
                      <a:pt x="87" y="430"/>
                    </a:cubicBezTo>
                    <a:cubicBezTo>
                      <a:pt x="86" y="430"/>
                      <a:pt x="85" y="430"/>
                      <a:pt x="85" y="430"/>
                    </a:cubicBezTo>
                    <a:cubicBezTo>
                      <a:pt x="85" y="429"/>
                      <a:pt x="86" y="429"/>
                      <a:pt x="86" y="430"/>
                    </a:cubicBezTo>
                    <a:cubicBezTo>
                      <a:pt x="86" y="430"/>
                      <a:pt x="86" y="430"/>
                      <a:pt x="86" y="430"/>
                    </a:cubicBezTo>
                    <a:cubicBezTo>
                      <a:pt x="86" y="430"/>
                      <a:pt x="88" y="430"/>
                      <a:pt x="87" y="429"/>
                    </a:cubicBezTo>
                    <a:cubicBezTo>
                      <a:pt x="88" y="430"/>
                      <a:pt x="88" y="430"/>
                      <a:pt x="88" y="430"/>
                    </a:cubicBezTo>
                    <a:cubicBezTo>
                      <a:pt x="88" y="429"/>
                      <a:pt x="89" y="429"/>
                      <a:pt x="90" y="429"/>
                    </a:cubicBezTo>
                    <a:cubicBezTo>
                      <a:pt x="90" y="430"/>
                      <a:pt x="90" y="431"/>
                      <a:pt x="91" y="431"/>
                    </a:cubicBezTo>
                    <a:cubicBezTo>
                      <a:pt x="92" y="430"/>
                      <a:pt x="92" y="430"/>
                      <a:pt x="92" y="430"/>
                    </a:cubicBezTo>
                    <a:cubicBezTo>
                      <a:pt x="93" y="429"/>
                      <a:pt x="93" y="430"/>
                      <a:pt x="93" y="430"/>
                    </a:cubicBezTo>
                    <a:cubicBezTo>
                      <a:pt x="96" y="430"/>
                      <a:pt x="95" y="427"/>
                      <a:pt x="97" y="427"/>
                    </a:cubicBezTo>
                    <a:cubicBezTo>
                      <a:pt x="96" y="429"/>
                      <a:pt x="97" y="429"/>
                      <a:pt x="98" y="429"/>
                    </a:cubicBezTo>
                    <a:cubicBezTo>
                      <a:pt x="98" y="429"/>
                      <a:pt x="98" y="428"/>
                      <a:pt x="98" y="428"/>
                    </a:cubicBezTo>
                    <a:cubicBezTo>
                      <a:pt x="98" y="428"/>
                      <a:pt x="98" y="429"/>
                      <a:pt x="97" y="428"/>
                    </a:cubicBezTo>
                    <a:cubicBezTo>
                      <a:pt x="97" y="428"/>
                      <a:pt x="98" y="428"/>
                      <a:pt x="98" y="427"/>
                    </a:cubicBezTo>
                    <a:cubicBezTo>
                      <a:pt x="100" y="429"/>
                      <a:pt x="103" y="426"/>
                      <a:pt x="106" y="427"/>
                    </a:cubicBezTo>
                    <a:cubicBezTo>
                      <a:pt x="105" y="425"/>
                      <a:pt x="107" y="426"/>
                      <a:pt x="107" y="425"/>
                    </a:cubicBezTo>
                    <a:cubicBezTo>
                      <a:pt x="107" y="426"/>
                      <a:pt x="108" y="424"/>
                      <a:pt x="109" y="425"/>
                    </a:cubicBezTo>
                    <a:cubicBezTo>
                      <a:pt x="108" y="424"/>
                      <a:pt x="108" y="424"/>
                      <a:pt x="108" y="424"/>
                    </a:cubicBezTo>
                    <a:cubicBezTo>
                      <a:pt x="110" y="424"/>
                      <a:pt x="110" y="421"/>
                      <a:pt x="111" y="422"/>
                    </a:cubicBezTo>
                    <a:cubicBezTo>
                      <a:pt x="112" y="422"/>
                      <a:pt x="111" y="423"/>
                      <a:pt x="111" y="423"/>
                    </a:cubicBezTo>
                    <a:cubicBezTo>
                      <a:pt x="113" y="424"/>
                      <a:pt x="114" y="421"/>
                      <a:pt x="115" y="422"/>
                    </a:cubicBezTo>
                    <a:cubicBezTo>
                      <a:pt x="115" y="421"/>
                      <a:pt x="114" y="420"/>
                      <a:pt x="115" y="419"/>
                    </a:cubicBezTo>
                    <a:cubicBezTo>
                      <a:pt x="116" y="420"/>
                      <a:pt x="118" y="419"/>
                      <a:pt x="118" y="420"/>
                    </a:cubicBezTo>
                    <a:cubicBezTo>
                      <a:pt x="118" y="419"/>
                      <a:pt x="118" y="419"/>
                      <a:pt x="119" y="419"/>
                    </a:cubicBezTo>
                    <a:cubicBezTo>
                      <a:pt x="119" y="419"/>
                      <a:pt x="119" y="419"/>
                      <a:pt x="119" y="419"/>
                    </a:cubicBezTo>
                    <a:cubicBezTo>
                      <a:pt x="120" y="419"/>
                      <a:pt x="121" y="418"/>
                      <a:pt x="121" y="417"/>
                    </a:cubicBezTo>
                    <a:cubicBezTo>
                      <a:pt x="122" y="417"/>
                      <a:pt x="124" y="416"/>
                      <a:pt x="125" y="415"/>
                    </a:cubicBezTo>
                    <a:cubicBezTo>
                      <a:pt x="125" y="414"/>
                      <a:pt x="127" y="414"/>
                      <a:pt x="126" y="413"/>
                    </a:cubicBezTo>
                    <a:cubicBezTo>
                      <a:pt x="126" y="413"/>
                      <a:pt x="127" y="413"/>
                      <a:pt x="127" y="413"/>
                    </a:cubicBezTo>
                    <a:cubicBezTo>
                      <a:pt x="127" y="412"/>
                      <a:pt x="126" y="411"/>
                      <a:pt x="127" y="411"/>
                    </a:cubicBezTo>
                    <a:cubicBezTo>
                      <a:pt x="128" y="412"/>
                      <a:pt x="128" y="412"/>
                      <a:pt x="128" y="412"/>
                    </a:cubicBezTo>
                    <a:cubicBezTo>
                      <a:pt x="128" y="413"/>
                      <a:pt x="129" y="411"/>
                      <a:pt x="130" y="411"/>
                    </a:cubicBezTo>
                    <a:cubicBezTo>
                      <a:pt x="129" y="411"/>
                      <a:pt x="130" y="411"/>
                      <a:pt x="130" y="410"/>
                    </a:cubicBezTo>
                    <a:cubicBezTo>
                      <a:pt x="130" y="409"/>
                      <a:pt x="130" y="409"/>
                      <a:pt x="130" y="409"/>
                    </a:cubicBezTo>
                    <a:cubicBezTo>
                      <a:pt x="130" y="409"/>
                      <a:pt x="130" y="408"/>
                      <a:pt x="130" y="408"/>
                    </a:cubicBezTo>
                    <a:cubicBezTo>
                      <a:pt x="131" y="408"/>
                      <a:pt x="132" y="409"/>
                      <a:pt x="133" y="410"/>
                    </a:cubicBezTo>
                    <a:cubicBezTo>
                      <a:pt x="134" y="410"/>
                      <a:pt x="135" y="410"/>
                      <a:pt x="135" y="410"/>
                    </a:cubicBezTo>
                    <a:cubicBezTo>
                      <a:pt x="137" y="410"/>
                      <a:pt x="139" y="412"/>
                      <a:pt x="141" y="412"/>
                    </a:cubicBezTo>
                    <a:cubicBezTo>
                      <a:pt x="141" y="412"/>
                      <a:pt x="141" y="411"/>
                      <a:pt x="141" y="411"/>
                    </a:cubicBezTo>
                    <a:cubicBezTo>
                      <a:pt x="141" y="411"/>
                      <a:pt x="141" y="411"/>
                      <a:pt x="141" y="411"/>
                    </a:cubicBezTo>
                    <a:cubicBezTo>
                      <a:pt x="141" y="411"/>
                      <a:pt x="141" y="411"/>
                      <a:pt x="141" y="411"/>
                    </a:cubicBezTo>
                    <a:cubicBezTo>
                      <a:pt x="141" y="411"/>
                      <a:pt x="141" y="411"/>
                      <a:pt x="141" y="411"/>
                    </a:cubicBezTo>
                    <a:cubicBezTo>
                      <a:pt x="142" y="412"/>
                      <a:pt x="143" y="411"/>
                      <a:pt x="143" y="412"/>
                    </a:cubicBezTo>
                    <a:cubicBezTo>
                      <a:pt x="144" y="411"/>
                      <a:pt x="144" y="412"/>
                      <a:pt x="144" y="411"/>
                    </a:cubicBezTo>
                    <a:cubicBezTo>
                      <a:pt x="144" y="411"/>
                      <a:pt x="144" y="411"/>
                      <a:pt x="144" y="411"/>
                    </a:cubicBezTo>
                    <a:cubicBezTo>
                      <a:pt x="145" y="411"/>
                      <a:pt x="145" y="411"/>
                      <a:pt x="145" y="412"/>
                    </a:cubicBezTo>
                    <a:cubicBezTo>
                      <a:pt x="147" y="413"/>
                      <a:pt x="149" y="413"/>
                      <a:pt x="151" y="414"/>
                    </a:cubicBezTo>
                    <a:cubicBezTo>
                      <a:pt x="153" y="414"/>
                      <a:pt x="155" y="414"/>
                      <a:pt x="157" y="414"/>
                    </a:cubicBezTo>
                    <a:cubicBezTo>
                      <a:pt x="158" y="413"/>
                      <a:pt x="158" y="414"/>
                      <a:pt x="159" y="413"/>
                    </a:cubicBezTo>
                    <a:cubicBezTo>
                      <a:pt x="159" y="413"/>
                      <a:pt x="159" y="413"/>
                      <a:pt x="159" y="413"/>
                    </a:cubicBezTo>
                    <a:cubicBezTo>
                      <a:pt x="159" y="413"/>
                      <a:pt x="159" y="413"/>
                      <a:pt x="159" y="414"/>
                    </a:cubicBezTo>
                    <a:cubicBezTo>
                      <a:pt x="159" y="414"/>
                      <a:pt x="159" y="414"/>
                      <a:pt x="160" y="413"/>
                    </a:cubicBezTo>
                    <a:cubicBezTo>
                      <a:pt x="160" y="412"/>
                      <a:pt x="159" y="414"/>
                      <a:pt x="160" y="414"/>
                    </a:cubicBezTo>
                    <a:cubicBezTo>
                      <a:pt x="160" y="414"/>
                      <a:pt x="160" y="414"/>
                      <a:pt x="160" y="414"/>
                    </a:cubicBezTo>
                    <a:cubicBezTo>
                      <a:pt x="161" y="413"/>
                      <a:pt x="160" y="414"/>
                      <a:pt x="160" y="415"/>
                    </a:cubicBezTo>
                    <a:cubicBezTo>
                      <a:pt x="161" y="415"/>
                      <a:pt x="162" y="415"/>
                      <a:pt x="163" y="416"/>
                    </a:cubicBezTo>
                    <a:cubicBezTo>
                      <a:pt x="163" y="416"/>
                      <a:pt x="163" y="415"/>
                      <a:pt x="163" y="415"/>
                    </a:cubicBezTo>
                    <a:cubicBezTo>
                      <a:pt x="163" y="416"/>
                      <a:pt x="164" y="415"/>
                      <a:pt x="164" y="415"/>
                    </a:cubicBezTo>
                    <a:cubicBezTo>
                      <a:pt x="163" y="416"/>
                      <a:pt x="163" y="416"/>
                      <a:pt x="163" y="416"/>
                    </a:cubicBezTo>
                    <a:cubicBezTo>
                      <a:pt x="163" y="416"/>
                      <a:pt x="164" y="416"/>
                      <a:pt x="164" y="417"/>
                    </a:cubicBezTo>
                    <a:cubicBezTo>
                      <a:pt x="164" y="417"/>
                      <a:pt x="164" y="417"/>
                      <a:pt x="164" y="417"/>
                    </a:cubicBezTo>
                    <a:cubicBezTo>
                      <a:pt x="165" y="416"/>
                      <a:pt x="165" y="417"/>
                      <a:pt x="165" y="417"/>
                    </a:cubicBezTo>
                    <a:cubicBezTo>
                      <a:pt x="165" y="417"/>
                      <a:pt x="165" y="417"/>
                      <a:pt x="165" y="418"/>
                    </a:cubicBezTo>
                    <a:cubicBezTo>
                      <a:pt x="166" y="416"/>
                      <a:pt x="166" y="418"/>
                      <a:pt x="166" y="418"/>
                    </a:cubicBezTo>
                    <a:cubicBezTo>
                      <a:pt x="166" y="418"/>
                      <a:pt x="166" y="418"/>
                      <a:pt x="166" y="418"/>
                    </a:cubicBezTo>
                    <a:cubicBezTo>
                      <a:pt x="167" y="418"/>
                      <a:pt x="168" y="419"/>
                      <a:pt x="169" y="419"/>
                    </a:cubicBezTo>
                    <a:cubicBezTo>
                      <a:pt x="170" y="419"/>
                      <a:pt x="170" y="420"/>
                      <a:pt x="171" y="420"/>
                    </a:cubicBezTo>
                    <a:cubicBezTo>
                      <a:pt x="171" y="420"/>
                      <a:pt x="171" y="419"/>
                      <a:pt x="171" y="419"/>
                    </a:cubicBezTo>
                    <a:cubicBezTo>
                      <a:pt x="172" y="419"/>
                      <a:pt x="171" y="420"/>
                      <a:pt x="171" y="420"/>
                    </a:cubicBezTo>
                    <a:cubicBezTo>
                      <a:pt x="172" y="420"/>
                      <a:pt x="172" y="421"/>
                      <a:pt x="172" y="421"/>
                    </a:cubicBezTo>
                    <a:cubicBezTo>
                      <a:pt x="172" y="420"/>
                      <a:pt x="172" y="420"/>
                      <a:pt x="173" y="420"/>
                    </a:cubicBezTo>
                    <a:cubicBezTo>
                      <a:pt x="172" y="421"/>
                      <a:pt x="174" y="420"/>
                      <a:pt x="174" y="421"/>
                    </a:cubicBezTo>
                    <a:cubicBezTo>
                      <a:pt x="174" y="420"/>
                      <a:pt x="174" y="421"/>
                      <a:pt x="175" y="420"/>
                    </a:cubicBezTo>
                    <a:cubicBezTo>
                      <a:pt x="175" y="420"/>
                      <a:pt x="175" y="421"/>
                      <a:pt x="174" y="421"/>
                    </a:cubicBezTo>
                    <a:cubicBezTo>
                      <a:pt x="175" y="421"/>
                      <a:pt x="175" y="421"/>
                      <a:pt x="175" y="422"/>
                    </a:cubicBezTo>
                    <a:cubicBezTo>
                      <a:pt x="175" y="422"/>
                      <a:pt x="176" y="421"/>
                      <a:pt x="176" y="421"/>
                    </a:cubicBezTo>
                    <a:cubicBezTo>
                      <a:pt x="176" y="422"/>
                      <a:pt x="176" y="422"/>
                      <a:pt x="176" y="422"/>
                    </a:cubicBezTo>
                    <a:cubicBezTo>
                      <a:pt x="177" y="421"/>
                      <a:pt x="177" y="421"/>
                      <a:pt x="177" y="421"/>
                    </a:cubicBezTo>
                    <a:cubicBezTo>
                      <a:pt x="177" y="422"/>
                      <a:pt x="177" y="422"/>
                      <a:pt x="177" y="422"/>
                    </a:cubicBezTo>
                    <a:cubicBezTo>
                      <a:pt x="178" y="422"/>
                      <a:pt x="178" y="424"/>
                      <a:pt x="179" y="423"/>
                    </a:cubicBezTo>
                    <a:cubicBezTo>
                      <a:pt x="179" y="423"/>
                      <a:pt x="179" y="423"/>
                      <a:pt x="179" y="423"/>
                    </a:cubicBezTo>
                    <a:cubicBezTo>
                      <a:pt x="180" y="423"/>
                      <a:pt x="181" y="424"/>
                      <a:pt x="182" y="423"/>
                    </a:cubicBezTo>
                    <a:cubicBezTo>
                      <a:pt x="182" y="424"/>
                      <a:pt x="182" y="424"/>
                      <a:pt x="183" y="424"/>
                    </a:cubicBezTo>
                    <a:cubicBezTo>
                      <a:pt x="183" y="424"/>
                      <a:pt x="183" y="424"/>
                      <a:pt x="184" y="423"/>
                    </a:cubicBezTo>
                    <a:cubicBezTo>
                      <a:pt x="184" y="423"/>
                      <a:pt x="184" y="424"/>
                      <a:pt x="184" y="424"/>
                    </a:cubicBezTo>
                    <a:cubicBezTo>
                      <a:pt x="184" y="425"/>
                      <a:pt x="184" y="426"/>
                      <a:pt x="185" y="425"/>
                    </a:cubicBezTo>
                    <a:cubicBezTo>
                      <a:pt x="184" y="425"/>
                      <a:pt x="184" y="425"/>
                      <a:pt x="184" y="425"/>
                    </a:cubicBezTo>
                    <a:cubicBezTo>
                      <a:pt x="185" y="425"/>
                      <a:pt x="186" y="425"/>
                      <a:pt x="186" y="425"/>
                    </a:cubicBezTo>
                    <a:cubicBezTo>
                      <a:pt x="186" y="425"/>
                      <a:pt x="186" y="425"/>
                      <a:pt x="187" y="424"/>
                    </a:cubicBezTo>
                    <a:cubicBezTo>
                      <a:pt x="187" y="424"/>
                      <a:pt x="186" y="425"/>
                      <a:pt x="187" y="425"/>
                    </a:cubicBezTo>
                    <a:cubicBezTo>
                      <a:pt x="186" y="425"/>
                      <a:pt x="186" y="425"/>
                      <a:pt x="186" y="425"/>
                    </a:cubicBezTo>
                    <a:cubicBezTo>
                      <a:pt x="187" y="426"/>
                      <a:pt x="187" y="426"/>
                      <a:pt x="188" y="426"/>
                    </a:cubicBezTo>
                    <a:cubicBezTo>
                      <a:pt x="188" y="427"/>
                      <a:pt x="189" y="426"/>
                      <a:pt x="189" y="427"/>
                    </a:cubicBezTo>
                    <a:cubicBezTo>
                      <a:pt x="190" y="427"/>
                      <a:pt x="189" y="428"/>
                      <a:pt x="190" y="427"/>
                    </a:cubicBezTo>
                    <a:cubicBezTo>
                      <a:pt x="190" y="427"/>
                      <a:pt x="190" y="427"/>
                      <a:pt x="190" y="427"/>
                    </a:cubicBezTo>
                    <a:cubicBezTo>
                      <a:pt x="190" y="427"/>
                      <a:pt x="191" y="428"/>
                      <a:pt x="191" y="428"/>
                    </a:cubicBezTo>
                    <a:cubicBezTo>
                      <a:pt x="191" y="428"/>
                      <a:pt x="191" y="428"/>
                      <a:pt x="192" y="428"/>
                    </a:cubicBezTo>
                    <a:cubicBezTo>
                      <a:pt x="192" y="428"/>
                      <a:pt x="192" y="428"/>
                      <a:pt x="192" y="428"/>
                    </a:cubicBezTo>
                    <a:cubicBezTo>
                      <a:pt x="192" y="428"/>
                      <a:pt x="192" y="427"/>
                      <a:pt x="193" y="427"/>
                    </a:cubicBezTo>
                    <a:cubicBezTo>
                      <a:pt x="193" y="427"/>
                      <a:pt x="193" y="427"/>
                      <a:pt x="193" y="427"/>
                    </a:cubicBezTo>
                    <a:cubicBezTo>
                      <a:pt x="193" y="427"/>
                      <a:pt x="192" y="428"/>
                      <a:pt x="192" y="428"/>
                    </a:cubicBezTo>
                    <a:cubicBezTo>
                      <a:pt x="192" y="429"/>
                      <a:pt x="193" y="428"/>
                      <a:pt x="192" y="429"/>
                    </a:cubicBezTo>
                    <a:cubicBezTo>
                      <a:pt x="192" y="429"/>
                      <a:pt x="193" y="429"/>
                      <a:pt x="193" y="428"/>
                    </a:cubicBezTo>
                    <a:cubicBezTo>
                      <a:pt x="193" y="428"/>
                      <a:pt x="193" y="429"/>
                      <a:pt x="193" y="429"/>
                    </a:cubicBezTo>
                    <a:cubicBezTo>
                      <a:pt x="193" y="429"/>
                      <a:pt x="193" y="429"/>
                      <a:pt x="193" y="429"/>
                    </a:cubicBezTo>
                    <a:cubicBezTo>
                      <a:pt x="193" y="429"/>
                      <a:pt x="193" y="429"/>
                      <a:pt x="193" y="429"/>
                    </a:cubicBezTo>
                    <a:cubicBezTo>
                      <a:pt x="194" y="428"/>
                      <a:pt x="194" y="428"/>
                      <a:pt x="194" y="427"/>
                    </a:cubicBezTo>
                    <a:cubicBezTo>
                      <a:pt x="194" y="428"/>
                      <a:pt x="194" y="428"/>
                      <a:pt x="194" y="428"/>
                    </a:cubicBezTo>
                    <a:cubicBezTo>
                      <a:pt x="194" y="427"/>
                      <a:pt x="195" y="427"/>
                      <a:pt x="194" y="428"/>
                    </a:cubicBezTo>
                    <a:cubicBezTo>
                      <a:pt x="194" y="428"/>
                      <a:pt x="194" y="428"/>
                      <a:pt x="194" y="429"/>
                    </a:cubicBezTo>
                    <a:cubicBezTo>
                      <a:pt x="195" y="428"/>
                      <a:pt x="195" y="428"/>
                      <a:pt x="195" y="428"/>
                    </a:cubicBezTo>
                    <a:cubicBezTo>
                      <a:pt x="195" y="428"/>
                      <a:pt x="195" y="428"/>
                      <a:pt x="195" y="427"/>
                    </a:cubicBezTo>
                    <a:cubicBezTo>
                      <a:pt x="195" y="427"/>
                      <a:pt x="195" y="427"/>
                      <a:pt x="195" y="427"/>
                    </a:cubicBezTo>
                    <a:cubicBezTo>
                      <a:pt x="195" y="427"/>
                      <a:pt x="195" y="427"/>
                      <a:pt x="195" y="427"/>
                    </a:cubicBezTo>
                    <a:cubicBezTo>
                      <a:pt x="195" y="427"/>
                      <a:pt x="195" y="426"/>
                      <a:pt x="194" y="426"/>
                    </a:cubicBezTo>
                    <a:cubicBezTo>
                      <a:pt x="194" y="427"/>
                      <a:pt x="194" y="427"/>
                      <a:pt x="194" y="427"/>
                    </a:cubicBezTo>
                    <a:cubicBezTo>
                      <a:pt x="194" y="427"/>
                      <a:pt x="193" y="428"/>
                      <a:pt x="193" y="427"/>
                    </a:cubicBezTo>
                    <a:cubicBezTo>
                      <a:pt x="194" y="427"/>
                      <a:pt x="194" y="426"/>
                      <a:pt x="194" y="426"/>
                    </a:cubicBezTo>
                    <a:cubicBezTo>
                      <a:pt x="194" y="426"/>
                      <a:pt x="194" y="426"/>
                      <a:pt x="194" y="426"/>
                    </a:cubicBezTo>
                    <a:cubicBezTo>
                      <a:pt x="194" y="425"/>
                      <a:pt x="194" y="425"/>
                      <a:pt x="194" y="425"/>
                    </a:cubicBezTo>
                    <a:cubicBezTo>
                      <a:pt x="193" y="427"/>
                      <a:pt x="194" y="426"/>
                      <a:pt x="193" y="426"/>
                    </a:cubicBezTo>
                    <a:cubicBezTo>
                      <a:pt x="194" y="425"/>
                      <a:pt x="194" y="425"/>
                      <a:pt x="194" y="425"/>
                    </a:cubicBezTo>
                    <a:cubicBezTo>
                      <a:pt x="194" y="425"/>
                      <a:pt x="193" y="426"/>
                      <a:pt x="193" y="426"/>
                    </a:cubicBezTo>
                    <a:cubicBezTo>
                      <a:pt x="193" y="426"/>
                      <a:pt x="194" y="425"/>
                      <a:pt x="194" y="424"/>
                    </a:cubicBezTo>
                    <a:cubicBezTo>
                      <a:pt x="194" y="424"/>
                      <a:pt x="193" y="425"/>
                      <a:pt x="193" y="424"/>
                    </a:cubicBezTo>
                    <a:cubicBezTo>
                      <a:pt x="192" y="424"/>
                      <a:pt x="192" y="424"/>
                      <a:pt x="192" y="424"/>
                    </a:cubicBezTo>
                    <a:cubicBezTo>
                      <a:pt x="191" y="424"/>
                      <a:pt x="192" y="423"/>
                      <a:pt x="192" y="424"/>
                    </a:cubicBezTo>
                    <a:cubicBezTo>
                      <a:pt x="192" y="423"/>
                      <a:pt x="192" y="422"/>
                      <a:pt x="193" y="422"/>
                    </a:cubicBezTo>
                    <a:cubicBezTo>
                      <a:pt x="193" y="422"/>
                      <a:pt x="193" y="421"/>
                      <a:pt x="193" y="422"/>
                    </a:cubicBezTo>
                    <a:cubicBezTo>
                      <a:pt x="193" y="421"/>
                      <a:pt x="193" y="421"/>
                      <a:pt x="193" y="421"/>
                    </a:cubicBezTo>
                    <a:cubicBezTo>
                      <a:pt x="193" y="421"/>
                      <a:pt x="192" y="422"/>
                      <a:pt x="192" y="422"/>
                    </a:cubicBezTo>
                    <a:cubicBezTo>
                      <a:pt x="192" y="423"/>
                      <a:pt x="192" y="422"/>
                      <a:pt x="192" y="423"/>
                    </a:cubicBezTo>
                    <a:cubicBezTo>
                      <a:pt x="191" y="423"/>
                      <a:pt x="191" y="423"/>
                      <a:pt x="191" y="423"/>
                    </a:cubicBezTo>
                    <a:cubicBezTo>
                      <a:pt x="191" y="423"/>
                      <a:pt x="191" y="422"/>
                      <a:pt x="191" y="422"/>
                    </a:cubicBezTo>
                    <a:cubicBezTo>
                      <a:pt x="191" y="422"/>
                      <a:pt x="190" y="422"/>
                      <a:pt x="190" y="422"/>
                    </a:cubicBezTo>
                    <a:cubicBezTo>
                      <a:pt x="190" y="423"/>
                      <a:pt x="190" y="423"/>
                      <a:pt x="190" y="423"/>
                    </a:cubicBezTo>
                    <a:cubicBezTo>
                      <a:pt x="189" y="423"/>
                      <a:pt x="189" y="424"/>
                      <a:pt x="189" y="424"/>
                    </a:cubicBezTo>
                    <a:cubicBezTo>
                      <a:pt x="190" y="423"/>
                      <a:pt x="190" y="422"/>
                      <a:pt x="190" y="422"/>
                    </a:cubicBezTo>
                    <a:cubicBezTo>
                      <a:pt x="191" y="421"/>
                      <a:pt x="190" y="422"/>
                      <a:pt x="191" y="421"/>
                    </a:cubicBezTo>
                    <a:cubicBezTo>
                      <a:pt x="191" y="420"/>
                      <a:pt x="192" y="420"/>
                      <a:pt x="192" y="421"/>
                    </a:cubicBezTo>
                    <a:cubicBezTo>
                      <a:pt x="192" y="420"/>
                      <a:pt x="192" y="421"/>
                      <a:pt x="192" y="420"/>
                    </a:cubicBezTo>
                    <a:cubicBezTo>
                      <a:pt x="192" y="420"/>
                      <a:pt x="192" y="420"/>
                      <a:pt x="191" y="420"/>
                    </a:cubicBezTo>
                    <a:cubicBezTo>
                      <a:pt x="191" y="421"/>
                      <a:pt x="191" y="421"/>
                      <a:pt x="191" y="421"/>
                    </a:cubicBezTo>
                    <a:cubicBezTo>
                      <a:pt x="190" y="422"/>
                      <a:pt x="191" y="420"/>
                      <a:pt x="191" y="420"/>
                    </a:cubicBezTo>
                    <a:cubicBezTo>
                      <a:pt x="191" y="420"/>
                      <a:pt x="191" y="420"/>
                      <a:pt x="191" y="420"/>
                    </a:cubicBezTo>
                    <a:cubicBezTo>
                      <a:pt x="191" y="420"/>
                      <a:pt x="190" y="420"/>
                      <a:pt x="190" y="420"/>
                    </a:cubicBezTo>
                    <a:cubicBezTo>
                      <a:pt x="191" y="419"/>
                      <a:pt x="191" y="420"/>
                      <a:pt x="191" y="419"/>
                    </a:cubicBezTo>
                    <a:cubicBezTo>
                      <a:pt x="192" y="418"/>
                      <a:pt x="192" y="418"/>
                      <a:pt x="192" y="418"/>
                    </a:cubicBezTo>
                    <a:cubicBezTo>
                      <a:pt x="191" y="418"/>
                      <a:pt x="191" y="419"/>
                      <a:pt x="191" y="419"/>
                    </a:cubicBezTo>
                    <a:cubicBezTo>
                      <a:pt x="191" y="419"/>
                      <a:pt x="191" y="419"/>
                      <a:pt x="191" y="419"/>
                    </a:cubicBezTo>
                    <a:cubicBezTo>
                      <a:pt x="191" y="419"/>
                      <a:pt x="191" y="419"/>
                      <a:pt x="191" y="419"/>
                    </a:cubicBezTo>
                    <a:cubicBezTo>
                      <a:pt x="191" y="419"/>
                      <a:pt x="190" y="420"/>
                      <a:pt x="190" y="420"/>
                    </a:cubicBezTo>
                    <a:cubicBezTo>
                      <a:pt x="190" y="421"/>
                      <a:pt x="190" y="420"/>
                      <a:pt x="190" y="420"/>
                    </a:cubicBezTo>
                    <a:cubicBezTo>
                      <a:pt x="189" y="421"/>
                      <a:pt x="190" y="420"/>
                      <a:pt x="189" y="421"/>
                    </a:cubicBezTo>
                    <a:cubicBezTo>
                      <a:pt x="189" y="421"/>
                      <a:pt x="189" y="421"/>
                      <a:pt x="189" y="421"/>
                    </a:cubicBezTo>
                    <a:cubicBezTo>
                      <a:pt x="189" y="421"/>
                      <a:pt x="189" y="420"/>
                      <a:pt x="189" y="420"/>
                    </a:cubicBezTo>
                    <a:cubicBezTo>
                      <a:pt x="189" y="420"/>
                      <a:pt x="190" y="420"/>
                      <a:pt x="189" y="420"/>
                    </a:cubicBezTo>
                    <a:cubicBezTo>
                      <a:pt x="190" y="420"/>
                      <a:pt x="190" y="419"/>
                      <a:pt x="191" y="418"/>
                    </a:cubicBezTo>
                    <a:cubicBezTo>
                      <a:pt x="191" y="418"/>
                      <a:pt x="190" y="419"/>
                      <a:pt x="190" y="419"/>
                    </a:cubicBezTo>
                    <a:cubicBezTo>
                      <a:pt x="190" y="419"/>
                      <a:pt x="189" y="419"/>
                      <a:pt x="189" y="420"/>
                    </a:cubicBezTo>
                    <a:cubicBezTo>
                      <a:pt x="188" y="421"/>
                      <a:pt x="190" y="418"/>
                      <a:pt x="189" y="418"/>
                    </a:cubicBezTo>
                    <a:cubicBezTo>
                      <a:pt x="189" y="420"/>
                      <a:pt x="188" y="420"/>
                      <a:pt x="188" y="421"/>
                    </a:cubicBezTo>
                    <a:cubicBezTo>
                      <a:pt x="187" y="421"/>
                      <a:pt x="187" y="421"/>
                      <a:pt x="187" y="421"/>
                    </a:cubicBezTo>
                    <a:cubicBezTo>
                      <a:pt x="188" y="421"/>
                      <a:pt x="187" y="421"/>
                      <a:pt x="188" y="420"/>
                    </a:cubicBezTo>
                    <a:cubicBezTo>
                      <a:pt x="188" y="420"/>
                      <a:pt x="188" y="420"/>
                      <a:pt x="188" y="420"/>
                    </a:cubicBezTo>
                    <a:cubicBezTo>
                      <a:pt x="188" y="419"/>
                      <a:pt x="188" y="419"/>
                      <a:pt x="188" y="419"/>
                    </a:cubicBezTo>
                    <a:cubicBezTo>
                      <a:pt x="189" y="419"/>
                      <a:pt x="189" y="418"/>
                      <a:pt x="189" y="417"/>
                    </a:cubicBezTo>
                    <a:cubicBezTo>
                      <a:pt x="189" y="418"/>
                      <a:pt x="189" y="418"/>
                      <a:pt x="188" y="418"/>
                    </a:cubicBezTo>
                    <a:cubicBezTo>
                      <a:pt x="189" y="418"/>
                      <a:pt x="189" y="418"/>
                      <a:pt x="189" y="417"/>
                    </a:cubicBezTo>
                    <a:cubicBezTo>
                      <a:pt x="188" y="418"/>
                      <a:pt x="188" y="419"/>
                      <a:pt x="188" y="419"/>
                    </a:cubicBezTo>
                    <a:cubicBezTo>
                      <a:pt x="187" y="419"/>
                      <a:pt x="188" y="418"/>
                      <a:pt x="188" y="418"/>
                    </a:cubicBezTo>
                    <a:cubicBezTo>
                      <a:pt x="188" y="417"/>
                      <a:pt x="188" y="417"/>
                      <a:pt x="188" y="417"/>
                    </a:cubicBezTo>
                    <a:cubicBezTo>
                      <a:pt x="188" y="418"/>
                      <a:pt x="189" y="417"/>
                      <a:pt x="188" y="417"/>
                    </a:cubicBezTo>
                    <a:cubicBezTo>
                      <a:pt x="187" y="418"/>
                      <a:pt x="187" y="418"/>
                      <a:pt x="187" y="418"/>
                    </a:cubicBezTo>
                    <a:cubicBezTo>
                      <a:pt x="187" y="419"/>
                      <a:pt x="187" y="418"/>
                      <a:pt x="187" y="418"/>
                    </a:cubicBezTo>
                    <a:cubicBezTo>
                      <a:pt x="188" y="418"/>
                      <a:pt x="188" y="418"/>
                      <a:pt x="188" y="418"/>
                    </a:cubicBezTo>
                    <a:cubicBezTo>
                      <a:pt x="187" y="418"/>
                      <a:pt x="188" y="416"/>
                      <a:pt x="188" y="417"/>
                    </a:cubicBezTo>
                    <a:cubicBezTo>
                      <a:pt x="187" y="417"/>
                      <a:pt x="187" y="417"/>
                      <a:pt x="187" y="417"/>
                    </a:cubicBezTo>
                    <a:cubicBezTo>
                      <a:pt x="187" y="417"/>
                      <a:pt x="188" y="417"/>
                      <a:pt x="188" y="417"/>
                    </a:cubicBezTo>
                    <a:cubicBezTo>
                      <a:pt x="187" y="417"/>
                      <a:pt x="187" y="417"/>
                      <a:pt x="187" y="417"/>
                    </a:cubicBezTo>
                    <a:cubicBezTo>
                      <a:pt x="187" y="417"/>
                      <a:pt x="187" y="417"/>
                      <a:pt x="187" y="417"/>
                    </a:cubicBezTo>
                    <a:cubicBezTo>
                      <a:pt x="187" y="417"/>
                      <a:pt x="186" y="418"/>
                      <a:pt x="187" y="417"/>
                    </a:cubicBezTo>
                    <a:cubicBezTo>
                      <a:pt x="186" y="418"/>
                      <a:pt x="187" y="417"/>
                      <a:pt x="187" y="417"/>
                    </a:cubicBezTo>
                    <a:cubicBezTo>
                      <a:pt x="187" y="418"/>
                      <a:pt x="186" y="418"/>
                      <a:pt x="186" y="418"/>
                    </a:cubicBezTo>
                    <a:cubicBezTo>
                      <a:pt x="187" y="417"/>
                      <a:pt x="186" y="418"/>
                      <a:pt x="186" y="418"/>
                    </a:cubicBezTo>
                    <a:cubicBezTo>
                      <a:pt x="186" y="417"/>
                      <a:pt x="186" y="417"/>
                      <a:pt x="186" y="417"/>
                    </a:cubicBezTo>
                    <a:cubicBezTo>
                      <a:pt x="186" y="417"/>
                      <a:pt x="186" y="417"/>
                      <a:pt x="186" y="417"/>
                    </a:cubicBezTo>
                    <a:cubicBezTo>
                      <a:pt x="186" y="416"/>
                      <a:pt x="185" y="418"/>
                      <a:pt x="185" y="417"/>
                    </a:cubicBezTo>
                    <a:cubicBezTo>
                      <a:pt x="186" y="417"/>
                      <a:pt x="186" y="416"/>
                      <a:pt x="186" y="416"/>
                    </a:cubicBezTo>
                    <a:cubicBezTo>
                      <a:pt x="186" y="417"/>
                      <a:pt x="185" y="417"/>
                      <a:pt x="185" y="418"/>
                    </a:cubicBezTo>
                    <a:cubicBezTo>
                      <a:pt x="185" y="417"/>
                      <a:pt x="186" y="417"/>
                      <a:pt x="186" y="416"/>
                    </a:cubicBezTo>
                    <a:cubicBezTo>
                      <a:pt x="185" y="416"/>
                      <a:pt x="186" y="415"/>
                      <a:pt x="185" y="416"/>
                    </a:cubicBezTo>
                    <a:cubicBezTo>
                      <a:pt x="185" y="416"/>
                      <a:pt x="185" y="417"/>
                      <a:pt x="185" y="417"/>
                    </a:cubicBezTo>
                    <a:cubicBezTo>
                      <a:pt x="184" y="417"/>
                      <a:pt x="185" y="417"/>
                      <a:pt x="185" y="416"/>
                    </a:cubicBezTo>
                    <a:cubicBezTo>
                      <a:pt x="185" y="416"/>
                      <a:pt x="184" y="417"/>
                      <a:pt x="184" y="417"/>
                    </a:cubicBezTo>
                    <a:cubicBezTo>
                      <a:pt x="184" y="417"/>
                      <a:pt x="183" y="418"/>
                      <a:pt x="184" y="417"/>
                    </a:cubicBezTo>
                    <a:cubicBezTo>
                      <a:pt x="184" y="417"/>
                      <a:pt x="184" y="417"/>
                      <a:pt x="184" y="417"/>
                    </a:cubicBezTo>
                    <a:cubicBezTo>
                      <a:pt x="184" y="416"/>
                      <a:pt x="183" y="418"/>
                      <a:pt x="183" y="418"/>
                    </a:cubicBezTo>
                    <a:cubicBezTo>
                      <a:pt x="183" y="419"/>
                      <a:pt x="182" y="420"/>
                      <a:pt x="182" y="420"/>
                    </a:cubicBezTo>
                    <a:cubicBezTo>
                      <a:pt x="182" y="419"/>
                      <a:pt x="182" y="420"/>
                      <a:pt x="182" y="419"/>
                    </a:cubicBezTo>
                    <a:cubicBezTo>
                      <a:pt x="182" y="419"/>
                      <a:pt x="182" y="419"/>
                      <a:pt x="182" y="419"/>
                    </a:cubicBezTo>
                    <a:cubicBezTo>
                      <a:pt x="183" y="418"/>
                      <a:pt x="184" y="417"/>
                      <a:pt x="184" y="416"/>
                    </a:cubicBezTo>
                    <a:cubicBezTo>
                      <a:pt x="184" y="416"/>
                      <a:pt x="184" y="416"/>
                      <a:pt x="184" y="416"/>
                    </a:cubicBezTo>
                    <a:cubicBezTo>
                      <a:pt x="184" y="416"/>
                      <a:pt x="184" y="416"/>
                      <a:pt x="184" y="415"/>
                    </a:cubicBezTo>
                    <a:cubicBezTo>
                      <a:pt x="184" y="416"/>
                      <a:pt x="184" y="415"/>
                      <a:pt x="184" y="416"/>
                    </a:cubicBezTo>
                    <a:cubicBezTo>
                      <a:pt x="183" y="416"/>
                      <a:pt x="184" y="415"/>
                      <a:pt x="184" y="416"/>
                    </a:cubicBezTo>
                    <a:cubicBezTo>
                      <a:pt x="183" y="416"/>
                      <a:pt x="183" y="417"/>
                      <a:pt x="183" y="416"/>
                    </a:cubicBezTo>
                    <a:cubicBezTo>
                      <a:pt x="183" y="416"/>
                      <a:pt x="183" y="416"/>
                      <a:pt x="183" y="415"/>
                    </a:cubicBezTo>
                    <a:cubicBezTo>
                      <a:pt x="183" y="415"/>
                      <a:pt x="183" y="416"/>
                      <a:pt x="183" y="416"/>
                    </a:cubicBezTo>
                    <a:cubicBezTo>
                      <a:pt x="183" y="415"/>
                      <a:pt x="183" y="415"/>
                      <a:pt x="183" y="415"/>
                    </a:cubicBezTo>
                    <a:cubicBezTo>
                      <a:pt x="183" y="415"/>
                      <a:pt x="182" y="414"/>
                      <a:pt x="181" y="416"/>
                    </a:cubicBezTo>
                    <a:cubicBezTo>
                      <a:pt x="181" y="415"/>
                      <a:pt x="181" y="415"/>
                      <a:pt x="181" y="414"/>
                    </a:cubicBezTo>
                    <a:cubicBezTo>
                      <a:pt x="181" y="414"/>
                      <a:pt x="180" y="415"/>
                      <a:pt x="180" y="415"/>
                    </a:cubicBezTo>
                    <a:cubicBezTo>
                      <a:pt x="180" y="414"/>
                      <a:pt x="180" y="414"/>
                      <a:pt x="180" y="414"/>
                    </a:cubicBezTo>
                    <a:cubicBezTo>
                      <a:pt x="180" y="414"/>
                      <a:pt x="180" y="414"/>
                      <a:pt x="179" y="414"/>
                    </a:cubicBezTo>
                    <a:cubicBezTo>
                      <a:pt x="179" y="414"/>
                      <a:pt x="180" y="414"/>
                      <a:pt x="180" y="414"/>
                    </a:cubicBezTo>
                    <a:cubicBezTo>
                      <a:pt x="180" y="413"/>
                      <a:pt x="179" y="414"/>
                      <a:pt x="179" y="414"/>
                    </a:cubicBezTo>
                    <a:cubicBezTo>
                      <a:pt x="179" y="414"/>
                      <a:pt x="179" y="414"/>
                      <a:pt x="179" y="414"/>
                    </a:cubicBezTo>
                    <a:cubicBezTo>
                      <a:pt x="179" y="414"/>
                      <a:pt x="179" y="414"/>
                      <a:pt x="179" y="414"/>
                    </a:cubicBezTo>
                    <a:cubicBezTo>
                      <a:pt x="179" y="415"/>
                      <a:pt x="179" y="414"/>
                      <a:pt x="179" y="413"/>
                    </a:cubicBezTo>
                    <a:cubicBezTo>
                      <a:pt x="179" y="414"/>
                      <a:pt x="179" y="414"/>
                      <a:pt x="179" y="414"/>
                    </a:cubicBezTo>
                    <a:cubicBezTo>
                      <a:pt x="179" y="413"/>
                      <a:pt x="178" y="413"/>
                      <a:pt x="178" y="413"/>
                    </a:cubicBezTo>
                    <a:cubicBezTo>
                      <a:pt x="178" y="414"/>
                      <a:pt x="178" y="414"/>
                      <a:pt x="178" y="414"/>
                    </a:cubicBezTo>
                    <a:cubicBezTo>
                      <a:pt x="177" y="415"/>
                      <a:pt x="178" y="414"/>
                      <a:pt x="177" y="415"/>
                    </a:cubicBezTo>
                    <a:cubicBezTo>
                      <a:pt x="177" y="414"/>
                      <a:pt x="177" y="414"/>
                      <a:pt x="178" y="414"/>
                    </a:cubicBezTo>
                    <a:cubicBezTo>
                      <a:pt x="178" y="412"/>
                      <a:pt x="177" y="413"/>
                      <a:pt x="177" y="413"/>
                    </a:cubicBezTo>
                    <a:cubicBezTo>
                      <a:pt x="176" y="413"/>
                      <a:pt x="176" y="413"/>
                      <a:pt x="176" y="413"/>
                    </a:cubicBezTo>
                    <a:cubicBezTo>
                      <a:pt x="176" y="412"/>
                      <a:pt x="175" y="413"/>
                      <a:pt x="175" y="412"/>
                    </a:cubicBezTo>
                    <a:cubicBezTo>
                      <a:pt x="175" y="413"/>
                      <a:pt x="175" y="414"/>
                      <a:pt x="174" y="414"/>
                    </a:cubicBezTo>
                    <a:cubicBezTo>
                      <a:pt x="174" y="414"/>
                      <a:pt x="175" y="412"/>
                      <a:pt x="175" y="412"/>
                    </a:cubicBezTo>
                    <a:cubicBezTo>
                      <a:pt x="175" y="412"/>
                      <a:pt x="174" y="412"/>
                      <a:pt x="174" y="412"/>
                    </a:cubicBezTo>
                    <a:cubicBezTo>
                      <a:pt x="174" y="412"/>
                      <a:pt x="174" y="412"/>
                      <a:pt x="174" y="412"/>
                    </a:cubicBezTo>
                    <a:cubicBezTo>
                      <a:pt x="174" y="412"/>
                      <a:pt x="174" y="413"/>
                      <a:pt x="174" y="412"/>
                    </a:cubicBezTo>
                    <a:cubicBezTo>
                      <a:pt x="174" y="412"/>
                      <a:pt x="174" y="412"/>
                      <a:pt x="174" y="412"/>
                    </a:cubicBezTo>
                    <a:cubicBezTo>
                      <a:pt x="174" y="412"/>
                      <a:pt x="174" y="411"/>
                      <a:pt x="174" y="411"/>
                    </a:cubicBezTo>
                    <a:cubicBezTo>
                      <a:pt x="173" y="412"/>
                      <a:pt x="173" y="412"/>
                      <a:pt x="173" y="412"/>
                    </a:cubicBezTo>
                    <a:cubicBezTo>
                      <a:pt x="173" y="412"/>
                      <a:pt x="173" y="412"/>
                      <a:pt x="173" y="412"/>
                    </a:cubicBezTo>
                    <a:cubicBezTo>
                      <a:pt x="173" y="412"/>
                      <a:pt x="173" y="412"/>
                      <a:pt x="173" y="412"/>
                    </a:cubicBezTo>
                    <a:cubicBezTo>
                      <a:pt x="173" y="412"/>
                      <a:pt x="173" y="412"/>
                      <a:pt x="173" y="412"/>
                    </a:cubicBezTo>
                    <a:cubicBezTo>
                      <a:pt x="173" y="412"/>
                      <a:pt x="173" y="412"/>
                      <a:pt x="173" y="411"/>
                    </a:cubicBezTo>
                    <a:cubicBezTo>
                      <a:pt x="173" y="411"/>
                      <a:pt x="173" y="412"/>
                      <a:pt x="173" y="412"/>
                    </a:cubicBezTo>
                    <a:cubicBezTo>
                      <a:pt x="172" y="413"/>
                      <a:pt x="173" y="412"/>
                      <a:pt x="173" y="412"/>
                    </a:cubicBezTo>
                    <a:cubicBezTo>
                      <a:pt x="173" y="411"/>
                      <a:pt x="173" y="412"/>
                      <a:pt x="173" y="412"/>
                    </a:cubicBezTo>
                    <a:cubicBezTo>
                      <a:pt x="173" y="411"/>
                      <a:pt x="173" y="412"/>
                      <a:pt x="173" y="411"/>
                    </a:cubicBezTo>
                    <a:cubicBezTo>
                      <a:pt x="173" y="411"/>
                      <a:pt x="172" y="412"/>
                      <a:pt x="172" y="412"/>
                    </a:cubicBezTo>
                    <a:cubicBezTo>
                      <a:pt x="172" y="412"/>
                      <a:pt x="172" y="412"/>
                      <a:pt x="172" y="411"/>
                    </a:cubicBezTo>
                    <a:cubicBezTo>
                      <a:pt x="172" y="411"/>
                      <a:pt x="172" y="411"/>
                      <a:pt x="172" y="411"/>
                    </a:cubicBezTo>
                    <a:cubicBezTo>
                      <a:pt x="172" y="412"/>
                      <a:pt x="172" y="412"/>
                      <a:pt x="172" y="412"/>
                    </a:cubicBezTo>
                    <a:cubicBezTo>
                      <a:pt x="172" y="412"/>
                      <a:pt x="171" y="412"/>
                      <a:pt x="172" y="412"/>
                    </a:cubicBezTo>
                    <a:cubicBezTo>
                      <a:pt x="172" y="412"/>
                      <a:pt x="172" y="412"/>
                      <a:pt x="172" y="412"/>
                    </a:cubicBezTo>
                    <a:cubicBezTo>
                      <a:pt x="172" y="412"/>
                      <a:pt x="171" y="412"/>
                      <a:pt x="171" y="413"/>
                    </a:cubicBezTo>
                    <a:cubicBezTo>
                      <a:pt x="171" y="412"/>
                      <a:pt x="171" y="412"/>
                      <a:pt x="171" y="412"/>
                    </a:cubicBezTo>
                    <a:cubicBezTo>
                      <a:pt x="171" y="412"/>
                      <a:pt x="171" y="412"/>
                      <a:pt x="171" y="412"/>
                    </a:cubicBezTo>
                    <a:cubicBezTo>
                      <a:pt x="171" y="411"/>
                      <a:pt x="172" y="411"/>
                      <a:pt x="171" y="410"/>
                    </a:cubicBezTo>
                    <a:cubicBezTo>
                      <a:pt x="171" y="411"/>
                      <a:pt x="171" y="411"/>
                      <a:pt x="171" y="411"/>
                    </a:cubicBezTo>
                    <a:cubicBezTo>
                      <a:pt x="171" y="411"/>
                      <a:pt x="171" y="411"/>
                      <a:pt x="171" y="410"/>
                    </a:cubicBezTo>
                    <a:cubicBezTo>
                      <a:pt x="171" y="410"/>
                      <a:pt x="170" y="412"/>
                      <a:pt x="170" y="411"/>
                    </a:cubicBezTo>
                    <a:cubicBezTo>
                      <a:pt x="170" y="411"/>
                      <a:pt x="170" y="411"/>
                      <a:pt x="170" y="410"/>
                    </a:cubicBezTo>
                    <a:cubicBezTo>
                      <a:pt x="170" y="410"/>
                      <a:pt x="170" y="411"/>
                      <a:pt x="170" y="411"/>
                    </a:cubicBezTo>
                    <a:cubicBezTo>
                      <a:pt x="170" y="411"/>
                      <a:pt x="170" y="410"/>
                      <a:pt x="170" y="411"/>
                    </a:cubicBezTo>
                    <a:cubicBezTo>
                      <a:pt x="170" y="411"/>
                      <a:pt x="170" y="411"/>
                      <a:pt x="170" y="411"/>
                    </a:cubicBezTo>
                    <a:cubicBezTo>
                      <a:pt x="170" y="409"/>
                      <a:pt x="169" y="410"/>
                      <a:pt x="169" y="409"/>
                    </a:cubicBezTo>
                    <a:cubicBezTo>
                      <a:pt x="168" y="410"/>
                      <a:pt x="169" y="410"/>
                      <a:pt x="168" y="410"/>
                    </a:cubicBezTo>
                    <a:cubicBezTo>
                      <a:pt x="169" y="409"/>
                      <a:pt x="168" y="410"/>
                      <a:pt x="168" y="409"/>
                    </a:cubicBezTo>
                    <a:cubicBezTo>
                      <a:pt x="168" y="410"/>
                      <a:pt x="168" y="410"/>
                      <a:pt x="168" y="410"/>
                    </a:cubicBezTo>
                    <a:cubicBezTo>
                      <a:pt x="168" y="410"/>
                      <a:pt x="167" y="412"/>
                      <a:pt x="167" y="410"/>
                    </a:cubicBezTo>
                    <a:cubicBezTo>
                      <a:pt x="167" y="410"/>
                      <a:pt x="167" y="410"/>
                      <a:pt x="167" y="409"/>
                    </a:cubicBezTo>
                    <a:cubicBezTo>
                      <a:pt x="168" y="408"/>
                      <a:pt x="167" y="410"/>
                      <a:pt x="167" y="409"/>
                    </a:cubicBezTo>
                    <a:cubicBezTo>
                      <a:pt x="167" y="409"/>
                      <a:pt x="167" y="410"/>
                      <a:pt x="166" y="410"/>
                    </a:cubicBezTo>
                    <a:cubicBezTo>
                      <a:pt x="166" y="410"/>
                      <a:pt x="166" y="409"/>
                      <a:pt x="166" y="409"/>
                    </a:cubicBezTo>
                    <a:cubicBezTo>
                      <a:pt x="166" y="409"/>
                      <a:pt x="166" y="409"/>
                      <a:pt x="166" y="409"/>
                    </a:cubicBezTo>
                    <a:cubicBezTo>
                      <a:pt x="166" y="409"/>
                      <a:pt x="166" y="409"/>
                      <a:pt x="166" y="409"/>
                    </a:cubicBezTo>
                    <a:cubicBezTo>
                      <a:pt x="166" y="408"/>
                      <a:pt x="166" y="409"/>
                      <a:pt x="165" y="409"/>
                    </a:cubicBezTo>
                    <a:cubicBezTo>
                      <a:pt x="166" y="408"/>
                      <a:pt x="165" y="408"/>
                      <a:pt x="165" y="408"/>
                    </a:cubicBezTo>
                    <a:cubicBezTo>
                      <a:pt x="164" y="409"/>
                      <a:pt x="165" y="407"/>
                      <a:pt x="164" y="409"/>
                    </a:cubicBezTo>
                    <a:cubicBezTo>
                      <a:pt x="164" y="408"/>
                      <a:pt x="164" y="408"/>
                      <a:pt x="164" y="408"/>
                    </a:cubicBezTo>
                    <a:cubicBezTo>
                      <a:pt x="164" y="408"/>
                      <a:pt x="164" y="409"/>
                      <a:pt x="164" y="409"/>
                    </a:cubicBezTo>
                    <a:cubicBezTo>
                      <a:pt x="164" y="408"/>
                      <a:pt x="164" y="408"/>
                      <a:pt x="164" y="408"/>
                    </a:cubicBezTo>
                    <a:cubicBezTo>
                      <a:pt x="164" y="407"/>
                      <a:pt x="164" y="408"/>
                      <a:pt x="164" y="408"/>
                    </a:cubicBezTo>
                    <a:cubicBezTo>
                      <a:pt x="164" y="408"/>
                      <a:pt x="164" y="408"/>
                      <a:pt x="163" y="408"/>
                    </a:cubicBezTo>
                    <a:cubicBezTo>
                      <a:pt x="163" y="408"/>
                      <a:pt x="163" y="408"/>
                      <a:pt x="163" y="408"/>
                    </a:cubicBezTo>
                    <a:cubicBezTo>
                      <a:pt x="163" y="409"/>
                      <a:pt x="163" y="409"/>
                      <a:pt x="163" y="409"/>
                    </a:cubicBezTo>
                    <a:cubicBezTo>
                      <a:pt x="163" y="409"/>
                      <a:pt x="163" y="408"/>
                      <a:pt x="163" y="408"/>
                    </a:cubicBezTo>
                    <a:cubicBezTo>
                      <a:pt x="163" y="407"/>
                      <a:pt x="163" y="408"/>
                      <a:pt x="163" y="408"/>
                    </a:cubicBezTo>
                    <a:cubicBezTo>
                      <a:pt x="163" y="408"/>
                      <a:pt x="163" y="408"/>
                      <a:pt x="163" y="408"/>
                    </a:cubicBezTo>
                    <a:cubicBezTo>
                      <a:pt x="163" y="408"/>
                      <a:pt x="163" y="408"/>
                      <a:pt x="163" y="408"/>
                    </a:cubicBezTo>
                    <a:cubicBezTo>
                      <a:pt x="163" y="408"/>
                      <a:pt x="163" y="408"/>
                      <a:pt x="162" y="408"/>
                    </a:cubicBezTo>
                    <a:cubicBezTo>
                      <a:pt x="162" y="408"/>
                      <a:pt x="162" y="408"/>
                      <a:pt x="162" y="408"/>
                    </a:cubicBezTo>
                    <a:cubicBezTo>
                      <a:pt x="163" y="408"/>
                      <a:pt x="163" y="408"/>
                      <a:pt x="163" y="408"/>
                    </a:cubicBezTo>
                    <a:cubicBezTo>
                      <a:pt x="163" y="408"/>
                      <a:pt x="163" y="408"/>
                      <a:pt x="163" y="408"/>
                    </a:cubicBezTo>
                    <a:cubicBezTo>
                      <a:pt x="163" y="408"/>
                      <a:pt x="163" y="408"/>
                      <a:pt x="163" y="408"/>
                    </a:cubicBezTo>
                    <a:cubicBezTo>
                      <a:pt x="162" y="408"/>
                      <a:pt x="162" y="408"/>
                      <a:pt x="162" y="407"/>
                    </a:cubicBezTo>
                    <a:cubicBezTo>
                      <a:pt x="163" y="407"/>
                      <a:pt x="163" y="407"/>
                      <a:pt x="163" y="407"/>
                    </a:cubicBezTo>
                    <a:cubicBezTo>
                      <a:pt x="163" y="407"/>
                      <a:pt x="162" y="407"/>
                      <a:pt x="162" y="408"/>
                    </a:cubicBezTo>
                    <a:cubicBezTo>
                      <a:pt x="162" y="407"/>
                      <a:pt x="161" y="407"/>
                      <a:pt x="161" y="408"/>
                    </a:cubicBezTo>
                    <a:cubicBezTo>
                      <a:pt x="161" y="408"/>
                      <a:pt x="161" y="407"/>
                      <a:pt x="161" y="407"/>
                    </a:cubicBezTo>
                    <a:cubicBezTo>
                      <a:pt x="161" y="407"/>
                      <a:pt x="160" y="408"/>
                      <a:pt x="160" y="408"/>
                    </a:cubicBezTo>
                    <a:cubicBezTo>
                      <a:pt x="160" y="408"/>
                      <a:pt x="160" y="407"/>
                      <a:pt x="160" y="407"/>
                    </a:cubicBezTo>
                    <a:cubicBezTo>
                      <a:pt x="160" y="407"/>
                      <a:pt x="160" y="408"/>
                      <a:pt x="160" y="408"/>
                    </a:cubicBezTo>
                    <a:cubicBezTo>
                      <a:pt x="160" y="406"/>
                      <a:pt x="159" y="408"/>
                      <a:pt x="159" y="407"/>
                    </a:cubicBezTo>
                    <a:cubicBezTo>
                      <a:pt x="159" y="407"/>
                      <a:pt x="159" y="407"/>
                      <a:pt x="159" y="407"/>
                    </a:cubicBezTo>
                    <a:cubicBezTo>
                      <a:pt x="159" y="407"/>
                      <a:pt x="159" y="407"/>
                      <a:pt x="158" y="408"/>
                    </a:cubicBezTo>
                    <a:cubicBezTo>
                      <a:pt x="158" y="407"/>
                      <a:pt x="158" y="407"/>
                      <a:pt x="158" y="407"/>
                    </a:cubicBezTo>
                    <a:cubicBezTo>
                      <a:pt x="158" y="407"/>
                      <a:pt x="158" y="407"/>
                      <a:pt x="158" y="407"/>
                    </a:cubicBezTo>
                    <a:cubicBezTo>
                      <a:pt x="158" y="408"/>
                      <a:pt x="157" y="408"/>
                      <a:pt x="157" y="408"/>
                    </a:cubicBezTo>
                    <a:cubicBezTo>
                      <a:pt x="157" y="408"/>
                      <a:pt x="157" y="408"/>
                      <a:pt x="157" y="408"/>
                    </a:cubicBezTo>
                    <a:cubicBezTo>
                      <a:pt x="157" y="408"/>
                      <a:pt x="157" y="408"/>
                      <a:pt x="157" y="408"/>
                    </a:cubicBezTo>
                    <a:cubicBezTo>
                      <a:pt x="157" y="408"/>
                      <a:pt x="157" y="408"/>
                      <a:pt x="157" y="408"/>
                    </a:cubicBezTo>
                    <a:cubicBezTo>
                      <a:pt x="157" y="407"/>
                      <a:pt x="157" y="407"/>
                      <a:pt x="157" y="407"/>
                    </a:cubicBezTo>
                    <a:cubicBezTo>
                      <a:pt x="157" y="407"/>
                      <a:pt x="156" y="407"/>
                      <a:pt x="156" y="407"/>
                    </a:cubicBezTo>
                    <a:cubicBezTo>
                      <a:pt x="156" y="408"/>
                      <a:pt x="156" y="407"/>
                      <a:pt x="156" y="407"/>
                    </a:cubicBezTo>
                    <a:cubicBezTo>
                      <a:pt x="155" y="409"/>
                      <a:pt x="155" y="409"/>
                      <a:pt x="155" y="409"/>
                    </a:cubicBezTo>
                    <a:cubicBezTo>
                      <a:pt x="155" y="409"/>
                      <a:pt x="155" y="408"/>
                      <a:pt x="156" y="407"/>
                    </a:cubicBezTo>
                    <a:cubicBezTo>
                      <a:pt x="155" y="407"/>
                      <a:pt x="155" y="409"/>
                      <a:pt x="154" y="409"/>
                    </a:cubicBezTo>
                    <a:cubicBezTo>
                      <a:pt x="154" y="409"/>
                      <a:pt x="154" y="409"/>
                      <a:pt x="154" y="409"/>
                    </a:cubicBezTo>
                    <a:cubicBezTo>
                      <a:pt x="154" y="409"/>
                      <a:pt x="154" y="409"/>
                      <a:pt x="154" y="409"/>
                    </a:cubicBezTo>
                    <a:cubicBezTo>
                      <a:pt x="154" y="408"/>
                      <a:pt x="154" y="408"/>
                      <a:pt x="154" y="408"/>
                    </a:cubicBezTo>
                    <a:cubicBezTo>
                      <a:pt x="154" y="408"/>
                      <a:pt x="154" y="407"/>
                      <a:pt x="154" y="407"/>
                    </a:cubicBezTo>
                    <a:cubicBezTo>
                      <a:pt x="154" y="407"/>
                      <a:pt x="154" y="407"/>
                      <a:pt x="154" y="406"/>
                    </a:cubicBezTo>
                    <a:cubicBezTo>
                      <a:pt x="154" y="408"/>
                      <a:pt x="153" y="407"/>
                      <a:pt x="153" y="408"/>
                    </a:cubicBezTo>
                    <a:cubicBezTo>
                      <a:pt x="153" y="408"/>
                      <a:pt x="153" y="407"/>
                      <a:pt x="153" y="407"/>
                    </a:cubicBezTo>
                    <a:cubicBezTo>
                      <a:pt x="152" y="407"/>
                      <a:pt x="152" y="407"/>
                      <a:pt x="152" y="407"/>
                    </a:cubicBezTo>
                    <a:cubicBezTo>
                      <a:pt x="152" y="407"/>
                      <a:pt x="152" y="407"/>
                      <a:pt x="152" y="407"/>
                    </a:cubicBezTo>
                    <a:cubicBezTo>
                      <a:pt x="152" y="407"/>
                      <a:pt x="151" y="406"/>
                      <a:pt x="151" y="407"/>
                    </a:cubicBezTo>
                    <a:cubicBezTo>
                      <a:pt x="151" y="407"/>
                      <a:pt x="151" y="407"/>
                      <a:pt x="151" y="407"/>
                    </a:cubicBezTo>
                    <a:cubicBezTo>
                      <a:pt x="151" y="406"/>
                      <a:pt x="151" y="408"/>
                      <a:pt x="150" y="407"/>
                    </a:cubicBezTo>
                    <a:cubicBezTo>
                      <a:pt x="151" y="407"/>
                      <a:pt x="151" y="407"/>
                      <a:pt x="151" y="407"/>
                    </a:cubicBezTo>
                    <a:cubicBezTo>
                      <a:pt x="150" y="407"/>
                      <a:pt x="150" y="406"/>
                      <a:pt x="150" y="407"/>
                    </a:cubicBezTo>
                    <a:cubicBezTo>
                      <a:pt x="150" y="407"/>
                      <a:pt x="150" y="407"/>
                      <a:pt x="150" y="407"/>
                    </a:cubicBezTo>
                    <a:cubicBezTo>
                      <a:pt x="150" y="407"/>
                      <a:pt x="150" y="407"/>
                      <a:pt x="149" y="407"/>
                    </a:cubicBezTo>
                    <a:cubicBezTo>
                      <a:pt x="149" y="407"/>
                      <a:pt x="149" y="407"/>
                      <a:pt x="150" y="406"/>
                    </a:cubicBezTo>
                    <a:cubicBezTo>
                      <a:pt x="149" y="406"/>
                      <a:pt x="149" y="407"/>
                      <a:pt x="149" y="407"/>
                    </a:cubicBezTo>
                    <a:cubicBezTo>
                      <a:pt x="149" y="407"/>
                      <a:pt x="149" y="406"/>
                      <a:pt x="149" y="406"/>
                    </a:cubicBezTo>
                    <a:cubicBezTo>
                      <a:pt x="149" y="407"/>
                      <a:pt x="148" y="407"/>
                      <a:pt x="148" y="407"/>
                    </a:cubicBezTo>
                    <a:cubicBezTo>
                      <a:pt x="148" y="407"/>
                      <a:pt x="148" y="406"/>
                      <a:pt x="148" y="406"/>
                    </a:cubicBezTo>
                    <a:cubicBezTo>
                      <a:pt x="147" y="406"/>
                      <a:pt x="146" y="405"/>
                      <a:pt x="145" y="406"/>
                    </a:cubicBezTo>
                    <a:cubicBezTo>
                      <a:pt x="145" y="405"/>
                      <a:pt x="145" y="406"/>
                      <a:pt x="145" y="405"/>
                    </a:cubicBezTo>
                    <a:cubicBezTo>
                      <a:pt x="145" y="406"/>
                      <a:pt x="145" y="405"/>
                      <a:pt x="145" y="405"/>
                    </a:cubicBezTo>
                    <a:cubicBezTo>
                      <a:pt x="145" y="405"/>
                      <a:pt x="145" y="405"/>
                      <a:pt x="145" y="405"/>
                    </a:cubicBezTo>
                    <a:cubicBezTo>
                      <a:pt x="144" y="405"/>
                      <a:pt x="144" y="405"/>
                      <a:pt x="144" y="405"/>
                    </a:cubicBezTo>
                    <a:cubicBezTo>
                      <a:pt x="144" y="405"/>
                      <a:pt x="144" y="405"/>
                      <a:pt x="144" y="405"/>
                    </a:cubicBezTo>
                    <a:cubicBezTo>
                      <a:pt x="144" y="406"/>
                      <a:pt x="144" y="404"/>
                      <a:pt x="144" y="405"/>
                    </a:cubicBezTo>
                    <a:cubicBezTo>
                      <a:pt x="144" y="404"/>
                      <a:pt x="144" y="404"/>
                      <a:pt x="144" y="404"/>
                    </a:cubicBezTo>
                    <a:cubicBezTo>
                      <a:pt x="143" y="405"/>
                      <a:pt x="143" y="404"/>
                      <a:pt x="143" y="405"/>
                    </a:cubicBezTo>
                    <a:cubicBezTo>
                      <a:pt x="143" y="405"/>
                      <a:pt x="143" y="405"/>
                      <a:pt x="143" y="405"/>
                    </a:cubicBezTo>
                    <a:cubicBezTo>
                      <a:pt x="143" y="404"/>
                      <a:pt x="142" y="406"/>
                      <a:pt x="142" y="405"/>
                    </a:cubicBezTo>
                    <a:cubicBezTo>
                      <a:pt x="142" y="405"/>
                      <a:pt x="142" y="405"/>
                      <a:pt x="142" y="406"/>
                    </a:cubicBezTo>
                    <a:cubicBezTo>
                      <a:pt x="142" y="406"/>
                      <a:pt x="142" y="405"/>
                      <a:pt x="142" y="405"/>
                    </a:cubicBezTo>
                    <a:cubicBezTo>
                      <a:pt x="141" y="405"/>
                      <a:pt x="140" y="405"/>
                      <a:pt x="139" y="406"/>
                    </a:cubicBezTo>
                    <a:cubicBezTo>
                      <a:pt x="139" y="406"/>
                      <a:pt x="139" y="406"/>
                      <a:pt x="139" y="405"/>
                    </a:cubicBezTo>
                    <a:cubicBezTo>
                      <a:pt x="139" y="406"/>
                      <a:pt x="138" y="404"/>
                      <a:pt x="138" y="406"/>
                    </a:cubicBezTo>
                    <a:cubicBezTo>
                      <a:pt x="138" y="407"/>
                      <a:pt x="138" y="407"/>
                      <a:pt x="138" y="407"/>
                    </a:cubicBezTo>
                    <a:cubicBezTo>
                      <a:pt x="138" y="407"/>
                      <a:pt x="138" y="406"/>
                      <a:pt x="138" y="406"/>
                    </a:cubicBezTo>
                    <a:cubicBezTo>
                      <a:pt x="137" y="406"/>
                      <a:pt x="137" y="406"/>
                      <a:pt x="137" y="407"/>
                    </a:cubicBezTo>
                    <a:cubicBezTo>
                      <a:pt x="137" y="406"/>
                      <a:pt x="137" y="406"/>
                      <a:pt x="137" y="406"/>
                    </a:cubicBezTo>
                    <a:cubicBezTo>
                      <a:pt x="137" y="406"/>
                      <a:pt x="137" y="407"/>
                      <a:pt x="136" y="407"/>
                    </a:cubicBezTo>
                    <a:cubicBezTo>
                      <a:pt x="136" y="406"/>
                      <a:pt x="136" y="406"/>
                      <a:pt x="136" y="406"/>
                    </a:cubicBezTo>
                    <a:cubicBezTo>
                      <a:pt x="136" y="406"/>
                      <a:pt x="136" y="405"/>
                      <a:pt x="135" y="405"/>
                    </a:cubicBezTo>
                    <a:cubicBezTo>
                      <a:pt x="135" y="404"/>
                      <a:pt x="135" y="404"/>
                      <a:pt x="135" y="403"/>
                    </a:cubicBezTo>
                    <a:cubicBezTo>
                      <a:pt x="137" y="402"/>
                      <a:pt x="138" y="398"/>
                      <a:pt x="139" y="397"/>
                    </a:cubicBezTo>
                    <a:cubicBezTo>
                      <a:pt x="139" y="397"/>
                      <a:pt x="139" y="397"/>
                      <a:pt x="139" y="397"/>
                    </a:cubicBezTo>
                    <a:cubicBezTo>
                      <a:pt x="139" y="396"/>
                      <a:pt x="138" y="395"/>
                      <a:pt x="139" y="395"/>
                    </a:cubicBezTo>
                    <a:cubicBezTo>
                      <a:pt x="139" y="395"/>
                      <a:pt x="140" y="395"/>
                      <a:pt x="140" y="394"/>
                    </a:cubicBezTo>
                    <a:cubicBezTo>
                      <a:pt x="141" y="394"/>
                      <a:pt x="140" y="394"/>
                      <a:pt x="140" y="394"/>
                    </a:cubicBezTo>
                    <a:cubicBezTo>
                      <a:pt x="142" y="392"/>
                      <a:pt x="140" y="389"/>
                      <a:pt x="141" y="388"/>
                    </a:cubicBezTo>
                    <a:cubicBezTo>
                      <a:pt x="141" y="388"/>
                      <a:pt x="142" y="388"/>
                      <a:pt x="142" y="388"/>
                    </a:cubicBezTo>
                    <a:cubicBezTo>
                      <a:pt x="142" y="387"/>
                      <a:pt x="142" y="385"/>
                      <a:pt x="141" y="383"/>
                    </a:cubicBezTo>
                    <a:cubicBezTo>
                      <a:pt x="142" y="384"/>
                      <a:pt x="142" y="384"/>
                      <a:pt x="142" y="384"/>
                    </a:cubicBezTo>
                    <a:cubicBezTo>
                      <a:pt x="142" y="383"/>
                      <a:pt x="142" y="381"/>
                      <a:pt x="141" y="381"/>
                    </a:cubicBezTo>
                    <a:cubicBezTo>
                      <a:pt x="141" y="382"/>
                      <a:pt x="142" y="381"/>
                      <a:pt x="142" y="381"/>
                    </a:cubicBezTo>
                    <a:cubicBezTo>
                      <a:pt x="141" y="382"/>
                      <a:pt x="140" y="381"/>
                      <a:pt x="140" y="380"/>
                    </a:cubicBezTo>
                    <a:cubicBezTo>
                      <a:pt x="141" y="380"/>
                      <a:pt x="141" y="380"/>
                      <a:pt x="141" y="380"/>
                    </a:cubicBezTo>
                    <a:cubicBezTo>
                      <a:pt x="141" y="379"/>
                      <a:pt x="140" y="379"/>
                      <a:pt x="140" y="378"/>
                    </a:cubicBezTo>
                    <a:cubicBezTo>
                      <a:pt x="141" y="377"/>
                      <a:pt x="141" y="378"/>
                      <a:pt x="141" y="378"/>
                    </a:cubicBezTo>
                    <a:cubicBezTo>
                      <a:pt x="143" y="378"/>
                      <a:pt x="142" y="375"/>
                      <a:pt x="142" y="375"/>
                    </a:cubicBezTo>
                    <a:cubicBezTo>
                      <a:pt x="142" y="375"/>
                      <a:pt x="142" y="374"/>
                      <a:pt x="141" y="374"/>
                    </a:cubicBezTo>
                    <a:cubicBezTo>
                      <a:pt x="141" y="374"/>
                      <a:pt x="142" y="374"/>
                      <a:pt x="142" y="373"/>
                    </a:cubicBezTo>
                    <a:cubicBezTo>
                      <a:pt x="141" y="373"/>
                      <a:pt x="140" y="372"/>
                      <a:pt x="139" y="371"/>
                    </a:cubicBezTo>
                    <a:cubicBezTo>
                      <a:pt x="139" y="372"/>
                      <a:pt x="140" y="370"/>
                      <a:pt x="141" y="371"/>
                    </a:cubicBezTo>
                    <a:cubicBezTo>
                      <a:pt x="140" y="369"/>
                      <a:pt x="139" y="368"/>
                      <a:pt x="138" y="367"/>
                    </a:cubicBezTo>
                    <a:cubicBezTo>
                      <a:pt x="138" y="367"/>
                      <a:pt x="137" y="365"/>
                      <a:pt x="137" y="365"/>
                    </a:cubicBezTo>
                    <a:cubicBezTo>
                      <a:pt x="137" y="364"/>
                      <a:pt x="137" y="365"/>
                      <a:pt x="137" y="365"/>
                    </a:cubicBezTo>
                    <a:cubicBezTo>
                      <a:pt x="138" y="364"/>
                      <a:pt x="138" y="364"/>
                      <a:pt x="138" y="364"/>
                    </a:cubicBezTo>
                    <a:cubicBezTo>
                      <a:pt x="138" y="365"/>
                      <a:pt x="139" y="364"/>
                      <a:pt x="140" y="364"/>
                    </a:cubicBezTo>
                    <a:cubicBezTo>
                      <a:pt x="139" y="363"/>
                      <a:pt x="139" y="361"/>
                      <a:pt x="139" y="359"/>
                    </a:cubicBezTo>
                    <a:cubicBezTo>
                      <a:pt x="138" y="361"/>
                      <a:pt x="137" y="358"/>
                      <a:pt x="136" y="358"/>
                    </a:cubicBezTo>
                    <a:cubicBezTo>
                      <a:pt x="135" y="357"/>
                      <a:pt x="137" y="357"/>
                      <a:pt x="137" y="356"/>
                    </a:cubicBezTo>
                    <a:cubicBezTo>
                      <a:pt x="136" y="355"/>
                      <a:pt x="135" y="353"/>
                      <a:pt x="134" y="352"/>
                    </a:cubicBezTo>
                    <a:cubicBezTo>
                      <a:pt x="134" y="352"/>
                      <a:pt x="134" y="352"/>
                      <a:pt x="134" y="352"/>
                    </a:cubicBezTo>
                    <a:cubicBezTo>
                      <a:pt x="133" y="351"/>
                      <a:pt x="132" y="349"/>
                      <a:pt x="130" y="348"/>
                    </a:cubicBezTo>
                    <a:cubicBezTo>
                      <a:pt x="131" y="348"/>
                      <a:pt x="131" y="348"/>
                      <a:pt x="131" y="348"/>
                    </a:cubicBezTo>
                    <a:cubicBezTo>
                      <a:pt x="131" y="346"/>
                      <a:pt x="130" y="349"/>
                      <a:pt x="129" y="347"/>
                    </a:cubicBezTo>
                    <a:cubicBezTo>
                      <a:pt x="130" y="347"/>
                      <a:pt x="130" y="347"/>
                      <a:pt x="130" y="347"/>
                    </a:cubicBezTo>
                    <a:cubicBezTo>
                      <a:pt x="129" y="346"/>
                      <a:pt x="129" y="345"/>
                      <a:pt x="127" y="344"/>
                    </a:cubicBezTo>
                    <a:cubicBezTo>
                      <a:pt x="128" y="344"/>
                      <a:pt x="128" y="344"/>
                      <a:pt x="128" y="344"/>
                    </a:cubicBezTo>
                    <a:cubicBezTo>
                      <a:pt x="127" y="344"/>
                      <a:pt x="126" y="343"/>
                      <a:pt x="125" y="343"/>
                    </a:cubicBezTo>
                    <a:cubicBezTo>
                      <a:pt x="125" y="342"/>
                      <a:pt x="125" y="342"/>
                      <a:pt x="126" y="342"/>
                    </a:cubicBezTo>
                    <a:cubicBezTo>
                      <a:pt x="125" y="341"/>
                      <a:pt x="124" y="342"/>
                      <a:pt x="124" y="341"/>
                    </a:cubicBezTo>
                    <a:cubicBezTo>
                      <a:pt x="124" y="341"/>
                      <a:pt x="123" y="340"/>
                      <a:pt x="124" y="340"/>
                    </a:cubicBezTo>
                    <a:cubicBezTo>
                      <a:pt x="123" y="340"/>
                      <a:pt x="122" y="339"/>
                      <a:pt x="121" y="339"/>
                    </a:cubicBezTo>
                    <a:cubicBezTo>
                      <a:pt x="121" y="339"/>
                      <a:pt x="121" y="338"/>
                      <a:pt x="121" y="337"/>
                    </a:cubicBezTo>
                    <a:cubicBezTo>
                      <a:pt x="120" y="337"/>
                      <a:pt x="119" y="336"/>
                      <a:pt x="117" y="335"/>
                    </a:cubicBezTo>
                    <a:cubicBezTo>
                      <a:pt x="121" y="332"/>
                      <a:pt x="124" y="328"/>
                      <a:pt x="129" y="325"/>
                    </a:cubicBezTo>
                    <a:cubicBezTo>
                      <a:pt x="133" y="322"/>
                      <a:pt x="137" y="318"/>
                      <a:pt x="142" y="315"/>
                    </a:cubicBezTo>
                    <a:cubicBezTo>
                      <a:pt x="142" y="313"/>
                      <a:pt x="144" y="313"/>
                      <a:pt x="144" y="311"/>
                    </a:cubicBezTo>
                    <a:cubicBezTo>
                      <a:pt x="144" y="312"/>
                      <a:pt x="144" y="312"/>
                      <a:pt x="144" y="312"/>
                    </a:cubicBezTo>
                    <a:cubicBezTo>
                      <a:pt x="145" y="310"/>
                      <a:pt x="146" y="311"/>
                      <a:pt x="147" y="311"/>
                    </a:cubicBezTo>
                    <a:cubicBezTo>
                      <a:pt x="147" y="311"/>
                      <a:pt x="147" y="311"/>
                      <a:pt x="147" y="310"/>
                    </a:cubicBezTo>
                    <a:cubicBezTo>
                      <a:pt x="147" y="309"/>
                      <a:pt x="148" y="311"/>
                      <a:pt x="148" y="310"/>
                    </a:cubicBezTo>
                    <a:cubicBezTo>
                      <a:pt x="149" y="311"/>
                      <a:pt x="148" y="310"/>
                      <a:pt x="148" y="310"/>
                    </a:cubicBezTo>
                    <a:cubicBezTo>
                      <a:pt x="149" y="308"/>
                      <a:pt x="148" y="311"/>
                      <a:pt x="151" y="311"/>
                    </a:cubicBezTo>
                    <a:cubicBezTo>
                      <a:pt x="152" y="310"/>
                      <a:pt x="153" y="309"/>
                      <a:pt x="154" y="309"/>
                    </a:cubicBezTo>
                    <a:cubicBezTo>
                      <a:pt x="156" y="308"/>
                      <a:pt x="156" y="308"/>
                      <a:pt x="156" y="308"/>
                    </a:cubicBezTo>
                    <a:cubicBezTo>
                      <a:pt x="158" y="309"/>
                      <a:pt x="160" y="309"/>
                      <a:pt x="162" y="310"/>
                    </a:cubicBezTo>
                    <a:cubicBezTo>
                      <a:pt x="162" y="311"/>
                      <a:pt x="160" y="310"/>
                      <a:pt x="161" y="311"/>
                    </a:cubicBezTo>
                    <a:cubicBezTo>
                      <a:pt x="161" y="310"/>
                      <a:pt x="161" y="311"/>
                      <a:pt x="163" y="311"/>
                    </a:cubicBezTo>
                    <a:cubicBezTo>
                      <a:pt x="163" y="312"/>
                      <a:pt x="163" y="312"/>
                      <a:pt x="163" y="312"/>
                    </a:cubicBezTo>
                    <a:cubicBezTo>
                      <a:pt x="164" y="312"/>
                      <a:pt x="164" y="312"/>
                      <a:pt x="164" y="312"/>
                    </a:cubicBezTo>
                    <a:cubicBezTo>
                      <a:pt x="165" y="312"/>
                      <a:pt x="165" y="312"/>
                      <a:pt x="165" y="312"/>
                    </a:cubicBezTo>
                    <a:cubicBezTo>
                      <a:pt x="165" y="312"/>
                      <a:pt x="166" y="314"/>
                      <a:pt x="166" y="313"/>
                    </a:cubicBezTo>
                    <a:cubicBezTo>
                      <a:pt x="167" y="314"/>
                      <a:pt x="167" y="314"/>
                      <a:pt x="167" y="314"/>
                    </a:cubicBezTo>
                    <a:cubicBezTo>
                      <a:pt x="168" y="313"/>
                      <a:pt x="168" y="315"/>
                      <a:pt x="169" y="314"/>
                    </a:cubicBezTo>
                    <a:cubicBezTo>
                      <a:pt x="169" y="314"/>
                      <a:pt x="169" y="314"/>
                      <a:pt x="169" y="314"/>
                    </a:cubicBezTo>
                    <a:cubicBezTo>
                      <a:pt x="169" y="315"/>
                      <a:pt x="171" y="314"/>
                      <a:pt x="171" y="315"/>
                    </a:cubicBezTo>
                    <a:cubicBezTo>
                      <a:pt x="172" y="315"/>
                      <a:pt x="174" y="316"/>
                      <a:pt x="174" y="315"/>
                    </a:cubicBezTo>
                    <a:cubicBezTo>
                      <a:pt x="174" y="315"/>
                      <a:pt x="174" y="316"/>
                      <a:pt x="174" y="316"/>
                    </a:cubicBezTo>
                    <a:cubicBezTo>
                      <a:pt x="177" y="317"/>
                      <a:pt x="181" y="319"/>
                      <a:pt x="185" y="319"/>
                    </a:cubicBezTo>
                    <a:cubicBezTo>
                      <a:pt x="185" y="319"/>
                      <a:pt x="185" y="319"/>
                      <a:pt x="184" y="319"/>
                    </a:cubicBezTo>
                    <a:cubicBezTo>
                      <a:pt x="187" y="319"/>
                      <a:pt x="188" y="321"/>
                      <a:pt x="190" y="320"/>
                    </a:cubicBezTo>
                    <a:cubicBezTo>
                      <a:pt x="191" y="320"/>
                      <a:pt x="191" y="320"/>
                      <a:pt x="191" y="320"/>
                    </a:cubicBezTo>
                    <a:cubicBezTo>
                      <a:pt x="191" y="320"/>
                      <a:pt x="191" y="321"/>
                      <a:pt x="191" y="321"/>
                    </a:cubicBezTo>
                    <a:cubicBezTo>
                      <a:pt x="192" y="321"/>
                      <a:pt x="193" y="321"/>
                      <a:pt x="194" y="321"/>
                    </a:cubicBezTo>
                    <a:cubicBezTo>
                      <a:pt x="194" y="321"/>
                      <a:pt x="194" y="321"/>
                      <a:pt x="193" y="321"/>
                    </a:cubicBezTo>
                    <a:cubicBezTo>
                      <a:pt x="194" y="322"/>
                      <a:pt x="196" y="321"/>
                      <a:pt x="197" y="322"/>
                    </a:cubicBezTo>
                    <a:cubicBezTo>
                      <a:pt x="196" y="322"/>
                      <a:pt x="196" y="322"/>
                      <a:pt x="196" y="322"/>
                    </a:cubicBezTo>
                    <a:cubicBezTo>
                      <a:pt x="200" y="325"/>
                      <a:pt x="206" y="327"/>
                      <a:pt x="210" y="326"/>
                    </a:cubicBezTo>
                    <a:cubicBezTo>
                      <a:pt x="212" y="326"/>
                      <a:pt x="211" y="328"/>
                      <a:pt x="211" y="328"/>
                    </a:cubicBezTo>
                    <a:cubicBezTo>
                      <a:pt x="215" y="327"/>
                      <a:pt x="220" y="331"/>
                      <a:pt x="224" y="329"/>
                    </a:cubicBezTo>
                    <a:cubicBezTo>
                      <a:pt x="227" y="329"/>
                      <a:pt x="228" y="327"/>
                      <a:pt x="228" y="327"/>
                    </a:cubicBezTo>
                    <a:cubicBezTo>
                      <a:pt x="221" y="326"/>
                      <a:pt x="215" y="324"/>
                      <a:pt x="209" y="321"/>
                    </a:cubicBezTo>
                    <a:cubicBezTo>
                      <a:pt x="207" y="321"/>
                      <a:pt x="204" y="320"/>
                      <a:pt x="202" y="319"/>
                    </a:cubicBezTo>
                    <a:cubicBezTo>
                      <a:pt x="193" y="317"/>
                      <a:pt x="185" y="312"/>
                      <a:pt x="177" y="310"/>
                    </a:cubicBezTo>
                    <a:cubicBezTo>
                      <a:pt x="177" y="310"/>
                      <a:pt x="176" y="310"/>
                      <a:pt x="176" y="310"/>
                    </a:cubicBezTo>
                    <a:cubicBezTo>
                      <a:pt x="176" y="310"/>
                      <a:pt x="176" y="310"/>
                      <a:pt x="176" y="310"/>
                    </a:cubicBezTo>
                    <a:cubicBezTo>
                      <a:pt x="175" y="310"/>
                      <a:pt x="175" y="310"/>
                      <a:pt x="175" y="310"/>
                    </a:cubicBezTo>
                    <a:cubicBezTo>
                      <a:pt x="174" y="310"/>
                      <a:pt x="175" y="309"/>
                      <a:pt x="175" y="310"/>
                    </a:cubicBezTo>
                    <a:cubicBezTo>
                      <a:pt x="172" y="308"/>
                      <a:pt x="169" y="307"/>
                      <a:pt x="166" y="305"/>
                    </a:cubicBezTo>
                    <a:cubicBezTo>
                      <a:pt x="165" y="306"/>
                      <a:pt x="164" y="305"/>
                      <a:pt x="164" y="306"/>
                    </a:cubicBezTo>
                    <a:cubicBezTo>
                      <a:pt x="164" y="305"/>
                      <a:pt x="164" y="305"/>
                      <a:pt x="164" y="305"/>
                    </a:cubicBezTo>
                    <a:cubicBezTo>
                      <a:pt x="163" y="305"/>
                      <a:pt x="162" y="305"/>
                      <a:pt x="162" y="304"/>
                    </a:cubicBezTo>
                    <a:cubicBezTo>
                      <a:pt x="167" y="301"/>
                      <a:pt x="167" y="301"/>
                      <a:pt x="167" y="301"/>
                    </a:cubicBezTo>
                    <a:cubicBezTo>
                      <a:pt x="155" y="298"/>
                      <a:pt x="155" y="298"/>
                      <a:pt x="155" y="298"/>
                    </a:cubicBezTo>
                    <a:cubicBezTo>
                      <a:pt x="154" y="298"/>
                      <a:pt x="152" y="297"/>
                      <a:pt x="151" y="297"/>
                    </a:cubicBezTo>
                    <a:cubicBezTo>
                      <a:pt x="152" y="297"/>
                      <a:pt x="151" y="297"/>
                      <a:pt x="151" y="297"/>
                    </a:cubicBezTo>
                    <a:cubicBezTo>
                      <a:pt x="151" y="297"/>
                      <a:pt x="151" y="297"/>
                      <a:pt x="151" y="297"/>
                    </a:cubicBezTo>
                    <a:cubicBezTo>
                      <a:pt x="152" y="296"/>
                      <a:pt x="151" y="297"/>
                      <a:pt x="150" y="297"/>
                    </a:cubicBezTo>
                    <a:cubicBezTo>
                      <a:pt x="150" y="297"/>
                      <a:pt x="150" y="297"/>
                      <a:pt x="150" y="297"/>
                    </a:cubicBezTo>
                    <a:cubicBezTo>
                      <a:pt x="150" y="297"/>
                      <a:pt x="150" y="297"/>
                      <a:pt x="150" y="297"/>
                    </a:cubicBezTo>
                    <a:cubicBezTo>
                      <a:pt x="150" y="296"/>
                      <a:pt x="150" y="296"/>
                      <a:pt x="151" y="296"/>
                    </a:cubicBezTo>
                    <a:cubicBezTo>
                      <a:pt x="150" y="295"/>
                      <a:pt x="148" y="295"/>
                      <a:pt x="148" y="294"/>
                    </a:cubicBezTo>
                    <a:cubicBezTo>
                      <a:pt x="146" y="294"/>
                      <a:pt x="146" y="292"/>
                      <a:pt x="145" y="293"/>
                    </a:cubicBezTo>
                    <a:cubicBezTo>
                      <a:pt x="146" y="292"/>
                      <a:pt x="145" y="292"/>
                      <a:pt x="145" y="292"/>
                    </a:cubicBezTo>
                    <a:cubicBezTo>
                      <a:pt x="143" y="293"/>
                      <a:pt x="144" y="290"/>
                      <a:pt x="142" y="291"/>
                    </a:cubicBezTo>
                    <a:cubicBezTo>
                      <a:pt x="142" y="290"/>
                      <a:pt x="142" y="290"/>
                      <a:pt x="142" y="290"/>
                    </a:cubicBezTo>
                    <a:cubicBezTo>
                      <a:pt x="140" y="289"/>
                      <a:pt x="138" y="287"/>
                      <a:pt x="135" y="286"/>
                    </a:cubicBezTo>
                    <a:cubicBezTo>
                      <a:pt x="134" y="285"/>
                      <a:pt x="134" y="283"/>
                      <a:pt x="134" y="283"/>
                    </a:cubicBezTo>
                    <a:cubicBezTo>
                      <a:pt x="129" y="283"/>
                      <a:pt x="129" y="283"/>
                      <a:pt x="129" y="283"/>
                    </a:cubicBezTo>
                    <a:cubicBezTo>
                      <a:pt x="128" y="282"/>
                      <a:pt x="127" y="281"/>
                      <a:pt x="126" y="280"/>
                    </a:cubicBezTo>
                    <a:cubicBezTo>
                      <a:pt x="126" y="280"/>
                      <a:pt x="126" y="280"/>
                      <a:pt x="126" y="280"/>
                    </a:cubicBezTo>
                    <a:cubicBezTo>
                      <a:pt x="126" y="280"/>
                      <a:pt x="126" y="280"/>
                      <a:pt x="127" y="280"/>
                    </a:cubicBezTo>
                    <a:cubicBezTo>
                      <a:pt x="126" y="280"/>
                      <a:pt x="126" y="280"/>
                      <a:pt x="126" y="280"/>
                    </a:cubicBezTo>
                    <a:cubicBezTo>
                      <a:pt x="122" y="277"/>
                      <a:pt x="118" y="274"/>
                      <a:pt x="115" y="270"/>
                    </a:cubicBezTo>
                    <a:cubicBezTo>
                      <a:pt x="113" y="270"/>
                      <a:pt x="112" y="268"/>
                      <a:pt x="110" y="267"/>
                    </a:cubicBezTo>
                    <a:cubicBezTo>
                      <a:pt x="110" y="267"/>
                      <a:pt x="110" y="267"/>
                      <a:pt x="110" y="267"/>
                    </a:cubicBezTo>
                    <a:cubicBezTo>
                      <a:pt x="109" y="266"/>
                      <a:pt x="109" y="266"/>
                      <a:pt x="108" y="264"/>
                    </a:cubicBezTo>
                    <a:cubicBezTo>
                      <a:pt x="108" y="264"/>
                      <a:pt x="108" y="263"/>
                      <a:pt x="107" y="264"/>
                    </a:cubicBezTo>
                    <a:cubicBezTo>
                      <a:pt x="106" y="264"/>
                      <a:pt x="108" y="262"/>
                      <a:pt x="107" y="262"/>
                    </a:cubicBezTo>
                    <a:cubicBezTo>
                      <a:pt x="107" y="262"/>
                      <a:pt x="106" y="262"/>
                      <a:pt x="106" y="262"/>
                    </a:cubicBezTo>
                    <a:cubicBezTo>
                      <a:pt x="104" y="261"/>
                      <a:pt x="107" y="262"/>
                      <a:pt x="106" y="259"/>
                    </a:cubicBezTo>
                    <a:cubicBezTo>
                      <a:pt x="103" y="256"/>
                      <a:pt x="100" y="252"/>
                      <a:pt x="99" y="248"/>
                    </a:cubicBezTo>
                    <a:cubicBezTo>
                      <a:pt x="99" y="249"/>
                      <a:pt x="99" y="249"/>
                      <a:pt x="98" y="249"/>
                    </a:cubicBezTo>
                    <a:cubicBezTo>
                      <a:pt x="99" y="248"/>
                      <a:pt x="97" y="248"/>
                      <a:pt x="97" y="247"/>
                    </a:cubicBezTo>
                    <a:cubicBezTo>
                      <a:pt x="98" y="247"/>
                      <a:pt x="98" y="247"/>
                      <a:pt x="98" y="247"/>
                    </a:cubicBezTo>
                    <a:cubicBezTo>
                      <a:pt x="98" y="245"/>
                      <a:pt x="96" y="244"/>
                      <a:pt x="96" y="242"/>
                    </a:cubicBezTo>
                    <a:cubicBezTo>
                      <a:pt x="96" y="242"/>
                      <a:pt x="97" y="242"/>
                      <a:pt x="97" y="243"/>
                    </a:cubicBezTo>
                    <a:cubicBezTo>
                      <a:pt x="95" y="241"/>
                      <a:pt x="96" y="239"/>
                      <a:pt x="94" y="238"/>
                    </a:cubicBezTo>
                    <a:cubicBezTo>
                      <a:pt x="95" y="238"/>
                      <a:pt x="94" y="237"/>
                      <a:pt x="95" y="237"/>
                    </a:cubicBezTo>
                    <a:cubicBezTo>
                      <a:pt x="93" y="236"/>
                      <a:pt x="94" y="233"/>
                      <a:pt x="93" y="232"/>
                    </a:cubicBezTo>
                    <a:cubicBezTo>
                      <a:pt x="93" y="232"/>
                      <a:pt x="93" y="232"/>
                      <a:pt x="93" y="232"/>
                    </a:cubicBezTo>
                    <a:cubicBezTo>
                      <a:pt x="91" y="228"/>
                      <a:pt x="90" y="223"/>
                      <a:pt x="89" y="219"/>
                    </a:cubicBezTo>
                    <a:cubicBezTo>
                      <a:pt x="88" y="216"/>
                      <a:pt x="89" y="213"/>
                      <a:pt x="88" y="210"/>
                    </a:cubicBezTo>
                    <a:cubicBezTo>
                      <a:pt x="88" y="209"/>
                      <a:pt x="88" y="210"/>
                      <a:pt x="87" y="209"/>
                    </a:cubicBezTo>
                    <a:cubicBezTo>
                      <a:pt x="87" y="209"/>
                      <a:pt x="88" y="209"/>
                      <a:pt x="88" y="209"/>
                    </a:cubicBezTo>
                    <a:cubicBezTo>
                      <a:pt x="87" y="208"/>
                      <a:pt x="88" y="206"/>
                      <a:pt x="88" y="204"/>
                    </a:cubicBezTo>
                    <a:cubicBezTo>
                      <a:pt x="87" y="204"/>
                      <a:pt x="87" y="203"/>
                      <a:pt x="87" y="203"/>
                    </a:cubicBezTo>
                    <a:cubicBezTo>
                      <a:pt x="88" y="201"/>
                      <a:pt x="86" y="199"/>
                      <a:pt x="87" y="197"/>
                    </a:cubicBezTo>
                    <a:cubicBezTo>
                      <a:pt x="86" y="197"/>
                      <a:pt x="86" y="195"/>
                      <a:pt x="86" y="195"/>
                    </a:cubicBezTo>
                    <a:cubicBezTo>
                      <a:pt x="86" y="194"/>
                      <a:pt x="87" y="194"/>
                      <a:pt x="87" y="194"/>
                    </a:cubicBezTo>
                    <a:cubicBezTo>
                      <a:pt x="87" y="193"/>
                      <a:pt x="87" y="192"/>
                      <a:pt x="87" y="190"/>
                    </a:cubicBezTo>
                    <a:cubicBezTo>
                      <a:pt x="87" y="189"/>
                      <a:pt x="86" y="189"/>
                      <a:pt x="87" y="188"/>
                    </a:cubicBezTo>
                    <a:cubicBezTo>
                      <a:pt x="88" y="187"/>
                      <a:pt x="87" y="186"/>
                      <a:pt x="87" y="185"/>
                    </a:cubicBezTo>
                    <a:cubicBezTo>
                      <a:pt x="86" y="185"/>
                      <a:pt x="86" y="184"/>
                      <a:pt x="86" y="183"/>
                    </a:cubicBezTo>
                    <a:cubicBezTo>
                      <a:pt x="87" y="183"/>
                      <a:pt x="87" y="183"/>
                      <a:pt x="87" y="183"/>
                    </a:cubicBezTo>
                    <a:cubicBezTo>
                      <a:pt x="87" y="180"/>
                      <a:pt x="89" y="175"/>
                      <a:pt x="88" y="171"/>
                    </a:cubicBezTo>
                    <a:cubicBezTo>
                      <a:pt x="89" y="171"/>
                      <a:pt x="89" y="171"/>
                      <a:pt x="89" y="171"/>
                    </a:cubicBezTo>
                    <a:cubicBezTo>
                      <a:pt x="89" y="167"/>
                      <a:pt x="91" y="164"/>
                      <a:pt x="90" y="160"/>
                    </a:cubicBezTo>
                    <a:cubicBezTo>
                      <a:pt x="91" y="159"/>
                      <a:pt x="92" y="157"/>
                      <a:pt x="92" y="156"/>
                    </a:cubicBezTo>
                    <a:cubicBezTo>
                      <a:pt x="92" y="155"/>
                      <a:pt x="92" y="154"/>
                      <a:pt x="91" y="153"/>
                    </a:cubicBezTo>
                    <a:cubicBezTo>
                      <a:pt x="91" y="152"/>
                      <a:pt x="92" y="152"/>
                      <a:pt x="92" y="152"/>
                    </a:cubicBezTo>
                    <a:cubicBezTo>
                      <a:pt x="93" y="151"/>
                      <a:pt x="94" y="149"/>
                      <a:pt x="94" y="148"/>
                    </a:cubicBezTo>
                    <a:cubicBezTo>
                      <a:pt x="94" y="148"/>
                      <a:pt x="94" y="148"/>
                      <a:pt x="94" y="148"/>
                    </a:cubicBezTo>
                    <a:cubicBezTo>
                      <a:pt x="94" y="146"/>
                      <a:pt x="94" y="144"/>
                      <a:pt x="95" y="143"/>
                    </a:cubicBezTo>
                    <a:cubicBezTo>
                      <a:pt x="95" y="142"/>
                      <a:pt x="95" y="141"/>
                      <a:pt x="94" y="141"/>
                    </a:cubicBezTo>
                    <a:cubicBezTo>
                      <a:pt x="94" y="141"/>
                      <a:pt x="95" y="141"/>
                      <a:pt x="95" y="140"/>
                    </a:cubicBezTo>
                    <a:cubicBezTo>
                      <a:pt x="96" y="141"/>
                      <a:pt x="96" y="141"/>
                      <a:pt x="96" y="141"/>
                    </a:cubicBezTo>
                    <a:cubicBezTo>
                      <a:pt x="97" y="138"/>
                      <a:pt x="98" y="135"/>
                      <a:pt x="99" y="132"/>
                    </a:cubicBezTo>
                    <a:cubicBezTo>
                      <a:pt x="100" y="131"/>
                      <a:pt x="100" y="129"/>
                      <a:pt x="101" y="127"/>
                    </a:cubicBezTo>
                    <a:cubicBezTo>
                      <a:pt x="101" y="126"/>
                      <a:pt x="103" y="125"/>
                      <a:pt x="102" y="123"/>
                    </a:cubicBezTo>
                    <a:cubicBezTo>
                      <a:pt x="103" y="123"/>
                      <a:pt x="103" y="123"/>
                      <a:pt x="103" y="123"/>
                    </a:cubicBezTo>
                    <a:cubicBezTo>
                      <a:pt x="103" y="122"/>
                      <a:pt x="104" y="120"/>
                      <a:pt x="106" y="119"/>
                    </a:cubicBezTo>
                    <a:cubicBezTo>
                      <a:pt x="106" y="118"/>
                      <a:pt x="105" y="117"/>
                      <a:pt x="106" y="116"/>
                    </a:cubicBezTo>
                    <a:cubicBezTo>
                      <a:pt x="106" y="117"/>
                      <a:pt x="106" y="117"/>
                      <a:pt x="106" y="117"/>
                    </a:cubicBezTo>
                    <a:cubicBezTo>
                      <a:pt x="106" y="116"/>
                      <a:pt x="106" y="115"/>
                      <a:pt x="105" y="114"/>
                    </a:cubicBezTo>
                    <a:cubicBezTo>
                      <a:pt x="106" y="114"/>
                      <a:pt x="106" y="114"/>
                      <a:pt x="106" y="113"/>
                    </a:cubicBezTo>
                    <a:cubicBezTo>
                      <a:pt x="106" y="114"/>
                      <a:pt x="106" y="114"/>
                      <a:pt x="107" y="114"/>
                    </a:cubicBezTo>
                    <a:cubicBezTo>
                      <a:pt x="107" y="114"/>
                      <a:pt x="107" y="114"/>
                      <a:pt x="107" y="114"/>
                    </a:cubicBezTo>
                    <a:cubicBezTo>
                      <a:pt x="107" y="115"/>
                      <a:pt x="107" y="115"/>
                      <a:pt x="107" y="116"/>
                    </a:cubicBezTo>
                    <a:cubicBezTo>
                      <a:pt x="107" y="115"/>
                      <a:pt x="107" y="115"/>
                      <a:pt x="108" y="114"/>
                    </a:cubicBezTo>
                    <a:cubicBezTo>
                      <a:pt x="108" y="114"/>
                      <a:pt x="108" y="114"/>
                      <a:pt x="108" y="114"/>
                    </a:cubicBezTo>
                    <a:cubicBezTo>
                      <a:pt x="108" y="115"/>
                      <a:pt x="108" y="115"/>
                      <a:pt x="108" y="115"/>
                    </a:cubicBezTo>
                    <a:cubicBezTo>
                      <a:pt x="109" y="114"/>
                      <a:pt x="110" y="113"/>
                      <a:pt x="110" y="115"/>
                    </a:cubicBezTo>
                    <a:cubicBezTo>
                      <a:pt x="110" y="113"/>
                      <a:pt x="110" y="115"/>
                      <a:pt x="109" y="114"/>
                    </a:cubicBezTo>
                    <a:cubicBezTo>
                      <a:pt x="109" y="112"/>
                      <a:pt x="110" y="113"/>
                      <a:pt x="110" y="113"/>
                    </a:cubicBezTo>
                    <a:cubicBezTo>
                      <a:pt x="110" y="114"/>
                      <a:pt x="112" y="114"/>
                      <a:pt x="112" y="114"/>
                    </a:cubicBezTo>
                    <a:cubicBezTo>
                      <a:pt x="112" y="114"/>
                      <a:pt x="113" y="115"/>
                      <a:pt x="113" y="115"/>
                    </a:cubicBezTo>
                    <a:cubicBezTo>
                      <a:pt x="113" y="114"/>
                      <a:pt x="113" y="114"/>
                      <a:pt x="113" y="114"/>
                    </a:cubicBezTo>
                    <a:cubicBezTo>
                      <a:pt x="113" y="116"/>
                      <a:pt x="115" y="114"/>
                      <a:pt x="115" y="115"/>
                    </a:cubicBezTo>
                    <a:cubicBezTo>
                      <a:pt x="115" y="116"/>
                      <a:pt x="114" y="116"/>
                      <a:pt x="115" y="117"/>
                    </a:cubicBezTo>
                    <a:cubicBezTo>
                      <a:pt x="115" y="115"/>
                      <a:pt x="116" y="115"/>
                      <a:pt x="116" y="114"/>
                    </a:cubicBezTo>
                    <a:cubicBezTo>
                      <a:pt x="117" y="115"/>
                      <a:pt x="117" y="115"/>
                      <a:pt x="117" y="115"/>
                    </a:cubicBezTo>
                    <a:cubicBezTo>
                      <a:pt x="117" y="116"/>
                      <a:pt x="116" y="116"/>
                      <a:pt x="116" y="117"/>
                    </a:cubicBezTo>
                    <a:cubicBezTo>
                      <a:pt x="116" y="116"/>
                      <a:pt x="117" y="118"/>
                      <a:pt x="117" y="117"/>
                    </a:cubicBezTo>
                    <a:cubicBezTo>
                      <a:pt x="126" y="115"/>
                      <a:pt x="126" y="115"/>
                      <a:pt x="126" y="115"/>
                    </a:cubicBezTo>
                    <a:cubicBezTo>
                      <a:pt x="126" y="114"/>
                      <a:pt x="126" y="114"/>
                      <a:pt x="126" y="114"/>
                    </a:cubicBezTo>
                    <a:cubicBezTo>
                      <a:pt x="126" y="114"/>
                      <a:pt x="126" y="114"/>
                      <a:pt x="125" y="114"/>
                    </a:cubicBezTo>
                    <a:cubicBezTo>
                      <a:pt x="125" y="114"/>
                      <a:pt x="125" y="114"/>
                      <a:pt x="125" y="114"/>
                    </a:cubicBezTo>
                    <a:cubicBezTo>
                      <a:pt x="120" y="114"/>
                      <a:pt x="120" y="114"/>
                      <a:pt x="120" y="114"/>
                    </a:cubicBezTo>
                    <a:cubicBezTo>
                      <a:pt x="123" y="111"/>
                      <a:pt x="123" y="111"/>
                      <a:pt x="123" y="111"/>
                    </a:cubicBezTo>
                    <a:cubicBezTo>
                      <a:pt x="125" y="113"/>
                      <a:pt x="125" y="113"/>
                      <a:pt x="125" y="113"/>
                    </a:cubicBezTo>
                    <a:cubicBezTo>
                      <a:pt x="124" y="113"/>
                      <a:pt x="124" y="113"/>
                      <a:pt x="124" y="112"/>
                    </a:cubicBezTo>
                    <a:cubicBezTo>
                      <a:pt x="125" y="112"/>
                      <a:pt x="125" y="113"/>
                      <a:pt x="125" y="113"/>
                    </a:cubicBezTo>
                    <a:cubicBezTo>
                      <a:pt x="125" y="112"/>
                      <a:pt x="125" y="111"/>
                      <a:pt x="124" y="111"/>
                    </a:cubicBezTo>
                    <a:cubicBezTo>
                      <a:pt x="125" y="111"/>
                      <a:pt x="124" y="110"/>
                      <a:pt x="125" y="110"/>
                    </a:cubicBezTo>
                    <a:cubicBezTo>
                      <a:pt x="126" y="110"/>
                      <a:pt x="125" y="111"/>
                      <a:pt x="125" y="111"/>
                    </a:cubicBezTo>
                    <a:cubicBezTo>
                      <a:pt x="126" y="110"/>
                      <a:pt x="124" y="109"/>
                      <a:pt x="124" y="108"/>
                    </a:cubicBezTo>
                    <a:cubicBezTo>
                      <a:pt x="124" y="108"/>
                      <a:pt x="122" y="107"/>
                      <a:pt x="122" y="106"/>
                    </a:cubicBezTo>
                    <a:cubicBezTo>
                      <a:pt x="124" y="105"/>
                      <a:pt x="122" y="107"/>
                      <a:pt x="124" y="107"/>
                    </a:cubicBezTo>
                    <a:cubicBezTo>
                      <a:pt x="124" y="106"/>
                      <a:pt x="124" y="106"/>
                      <a:pt x="124" y="106"/>
                    </a:cubicBezTo>
                    <a:cubicBezTo>
                      <a:pt x="126" y="106"/>
                      <a:pt x="125" y="109"/>
                      <a:pt x="127" y="109"/>
                    </a:cubicBezTo>
                    <a:cubicBezTo>
                      <a:pt x="127" y="108"/>
                      <a:pt x="127" y="108"/>
                      <a:pt x="127" y="108"/>
                    </a:cubicBezTo>
                    <a:cubicBezTo>
                      <a:pt x="127" y="109"/>
                      <a:pt x="128" y="109"/>
                      <a:pt x="128" y="109"/>
                    </a:cubicBezTo>
                    <a:cubicBezTo>
                      <a:pt x="127" y="109"/>
                      <a:pt x="129" y="108"/>
                      <a:pt x="129" y="108"/>
                    </a:cubicBezTo>
                    <a:cubicBezTo>
                      <a:pt x="128" y="107"/>
                      <a:pt x="129" y="108"/>
                      <a:pt x="128" y="108"/>
                    </a:cubicBezTo>
                    <a:cubicBezTo>
                      <a:pt x="128" y="107"/>
                      <a:pt x="127" y="106"/>
                      <a:pt x="128" y="105"/>
                    </a:cubicBezTo>
                    <a:cubicBezTo>
                      <a:pt x="128" y="106"/>
                      <a:pt x="129" y="106"/>
                      <a:pt x="130" y="107"/>
                    </a:cubicBezTo>
                    <a:cubicBezTo>
                      <a:pt x="130" y="106"/>
                      <a:pt x="129" y="106"/>
                      <a:pt x="130" y="105"/>
                    </a:cubicBezTo>
                    <a:cubicBezTo>
                      <a:pt x="130" y="106"/>
                      <a:pt x="130" y="106"/>
                      <a:pt x="130" y="106"/>
                    </a:cubicBezTo>
                    <a:cubicBezTo>
                      <a:pt x="132" y="104"/>
                      <a:pt x="134" y="101"/>
                      <a:pt x="134" y="98"/>
                    </a:cubicBezTo>
                    <a:cubicBezTo>
                      <a:pt x="135" y="98"/>
                      <a:pt x="135" y="97"/>
                      <a:pt x="137" y="96"/>
                    </a:cubicBezTo>
                    <a:cubicBezTo>
                      <a:pt x="136" y="97"/>
                      <a:pt x="136" y="96"/>
                      <a:pt x="136" y="96"/>
                    </a:cubicBezTo>
                    <a:cubicBezTo>
                      <a:pt x="137" y="96"/>
                      <a:pt x="137" y="96"/>
                      <a:pt x="137" y="96"/>
                    </a:cubicBezTo>
                    <a:cubicBezTo>
                      <a:pt x="138" y="95"/>
                      <a:pt x="138" y="94"/>
                      <a:pt x="138" y="93"/>
                    </a:cubicBezTo>
                    <a:cubicBezTo>
                      <a:pt x="139" y="93"/>
                      <a:pt x="139" y="93"/>
                      <a:pt x="139" y="93"/>
                    </a:cubicBezTo>
                    <a:cubicBezTo>
                      <a:pt x="140" y="93"/>
                      <a:pt x="139" y="92"/>
                      <a:pt x="139" y="92"/>
                    </a:cubicBezTo>
                    <a:cubicBezTo>
                      <a:pt x="140" y="92"/>
                      <a:pt x="140" y="92"/>
                      <a:pt x="140" y="92"/>
                    </a:cubicBezTo>
                    <a:cubicBezTo>
                      <a:pt x="139" y="92"/>
                      <a:pt x="139" y="92"/>
                      <a:pt x="139" y="92"/>
                    </a:cubicBezTo>
                    <a:cubicBezTo>
                      <a:pt x="140" y="91"/>
                      <a:pt x="140" y="90"/>
                      <a:pt x="141" y="91"/>
                    </a:cubicBezTo>
                    <a:cubicBezTo>
                      <a:pt x="141" y="91"/>
                      <a:pt x="141" y="90"/>
                      <a:pt x="141" y="90"/>
                    </a:cubicBezTo>
                    <a:cubicBezTo>
                      <a:pt x="142" y="90"/>
                      <a:pt x="143" y="89"/>
                      <a:pt x="144" y="88"/>
                    </a:cubicBezTo>
                    <a:cubicBezTo>
                      <a:pt x="143" y="88"/>
                      <a:pt x="143" y="87"/>
                      <a:pt x="142" y="87"/>
                    </a:cubicBezTo>
                    <a:cubicBezTo>
                      <a:pt x="141" y="86"/>
                      <a:pt x="143" y="87"/>
                      <a:pt x="142" y="86"/>
                    </a:cubicBezTo>
                    <a:cubicBezTo>
                      <a:pt x="143" y="86"/>
                      <a:pt x="144" y="86"/>
                      <a:pt x="143" y="87"/>
                    </a:cubicBezTo>
                    <a:cubicBezTo>
                      <a:pt x="146" y="87"/>
                      <a:pt x="147" y="84"/>
                      <a:pt x="148" y="83"/>
                    </a:cubicBezTo>
                    <a:cubicBezTo>
                      <a:pt x="149" y="82"/>
                      <a:pt x="148" y="82"/>
                      <a:pt x="148" y="82"/>
                    </a:cubicBezTo>
                    <a:cubicBezTo>
                      <a:pt x="150" y="82"/>
                      <a:pt x="150" y="80"/>
                      <a:pt x="152" y="79"/>
                    </a:cubicBezTo>
                    <a:cubicBezTo>
                      <a:pt x="151" y="79"/>
                      <a:pt x="151" y="77"/>
                      <a:pt x="151" y="77"/>
                    </a:cubicBezTo>
                    <a:cubicBezTo>
                      <a:pt x="151" y="75"/>
                      <a:pt x="152" y="78"/>
                      <a:pt x="154" y="77"/>
                    </a:cubicBezTo>
                    <a:cubicBezTo>
                      <a:pt x="153" y="77"/>
                      <a:pt x="154" y="76"/>
                      <a:pt x="154" y="76"/>
                    </a:cubicBezTo>
                    <a:cubicBezTo>
                      <a:pt x="154" y="76"/>
                      <a:pt x="154" y="76"/>
                      <a:pt x="154" y="76"/>
                    </a:cubicBezTo>
                    <a:cubicBezTo>
                      <a:pt x="154" y="75"/>
                      <a:pt x="155" y="75"/>
                      <a:pt x="155" y="74"/>
                    </a:cubicBezTo>
                    <a:cubicBezTo>
                      <a:pt x="155" y="75"/>
                      <a:pt x="155" y="75"/>
                      <a:pt x="155" y="75"/>
                    </a:cubicBezTo>
                    <a:cubicBezTo>
                      <a:pt x="156" y="74"/>
                      <a:pt x="157" y="74"/>
                      <a:pt x="157" y="74"/>
                    </a:cubicBezTo>
                    <a:cubicBezTo>
                      <a:pt x="157" y="73"/>
                      <a:pt x="158" y="73"/>
                      <a:pt x="158" y="72"/>
                    </a:cubicBezTo>
                    <a:cubicBezTo>
                      <a:pt x="158" y="72"/>
                      <a:pt x="158" y="72"/>
                      <a:pt x="158" y="72"/>
                    </a:cubicBezTo>
                    <a:cubicBezTo>
                      <a:pt x="157" y="71"/>
                      <a:pt x="157" y="71"/>
                      <a:pt x="157" y="71"/>
                    </a:cubicBezTo>
                    <a:cubicBezTo>
                      <a:pt x="158" y="71"/>
                      <a:pt x="158" y="71"/>
                      <a:pt x="158" y="71"/>
                    </a:cubicBezTo>
                    <a:cubicBezTo>
                      <a:pt x="158" y="72"/>
                      <a:pt x="159" y="72"/>
                      <a:pt x="159" y="72"/>
                    </a:cubicBezTo>
                    <a:cubicBezTo>
                      <a:pt x="160" y="72"/>
                      <a:pt x="158" y="71"/>
                      <a:pt x="158" y="71"/>
                    </a:cubicBezTo>
                    <a:cubicBezTo>
                      <a:pt x="159" y="70"/>
                      <a:pt x="159" y="70"/>
                      <a:pt x="160" y="70"/>
                    </a:cubicBezTo>
                    <a:cubicBezTo>
                      <a:pt x="160" y="71"/>
                      <a:pt x="159" y="71"/>
                      <a:pt x="159" y="71"/>
                    </a:cubicBezTo>
                    <a:cubicBezTo>
                      <a:pt x="159" y="72"/>
                      <a:pt x="160" y="71"/>
                      <a:pt x="160" y="71"/>
                    </a:cubicBezTo>
                    <a:cubicBezTo>
                      <a:pt x="160" y="71"/>
                      <a:pt x="159" y="70"/>
                      <a:pt x="160" y="70"/>
                    </a:cubicBezTo>
                    <a:cubicBezTo>
                      <a:pt x="160" y="70"/>
                      <a:pt x="161" y="69"/>
                      <a:pt x="162" y="70"/>
                    </a:cubicBezTo>
                    <a:cubicBezTo>
                      <a:pt x="162" y="69"/>
                      <a:pt x="162" y="69"/>
                      <a:pt x="162" y="68"/>
                    </a:cubicBezTo>
                    <a:cubicBezTo>
                      <a:pt x="162" y="68"/>
                      <a:pt x="161" y="69"/>
                      <a:pt x="160" y="68"/>
                    </a:cubicBezTo>
                    <a:cubicBezTo>
                      <a:pt x="161" y="68"/>
                      <a:pt x="161" y="67"/>
                      <a:pt x="161" y="67"/>
                    </a:cubicBezTo>
                    <a:cubicBezTo>
                      <a:pt x="161" y="68"/>
                      <a:pt x="161" y="68"/>
                      <a:pt x="161" y="68"/>
                    </a:cubicBezTo>
                    <a:cubicBezTo>
                      <a:pt x="161" y="67"/>
                      <a:pt x="162" y="67"/>
                      <a:pt x="161" y="67"/>
                    </a:cubicBezTo>
                    <a:cubicBezTo>
                      <a:pt x="163" y="67"/>
                      <a:pt x="163" y="67"/>
                      <a:pt x="163" y="67"/>
                    </a:cubicBezTo>
                    <a:cubicBezTo>
                      <a:pt x="163" y="66"/>
                      <a:pt x="163" y="66"/>
                      <a:pt x="164" y="65"/>
                    </a:cubicBezTo>
                    <a:cubicBezTo>
                      <a:pt x="164" y="66"/>
                      <a:pt x="164" y="67"/>
                      <a:pt x="165" y="67"/>
                    </a:cubicBezTo>
                    <a:cubicBezTo>
                      <a:pt x="166" y="65"/>
                      <a:pt x="166" y="65"/>
                      <a:pt x="166" y="65"/>
                    </a:cubicBezTo>
                    <a:cubicBezTo>
                      <a:pt x="166" y="65"/>
                      <a:pt x="166" y="65"/>
                      <a:pt x="167" y="66"/>
                    </a:cubicBezTo>
                    <a:cubicBezTo>
                      <a:pt x="168" y="65"/>
                      <a:pt x="166" y="62"/>
                      <a:pt x="168" y="62"/>
                    </a:cubicBezTo>
                    <a:cubicBezTo>
                      <a:pt x="168" y="64"/>
                      <a:pt x="169" y="63"/>
                      <a:pt x="169" y="63"/>
                    </a:cubicBezTo>
                    <a:cubicBezTo>
                      <a:pt x="169" y="63"/>
                      <a:pt x="169" y="63"/>
                      <a:pt x="169" y="62"/>
                    </a:cubicBezTo>
                    <a:cubicBezTo>
                      <a:pt x="169" y="62"/>
                      <a:pt x="169" y="63"/>
                      <a:pt x="169" y="63"/>
                    </a:cubicBezTo>
                    <a:cubicBezTo>
                      <a:pt x="168" y="63"/>
                      <a:pt x="169" y="62"/>
                      <a:pt x="169" y="62"/>
                    </a:cubicBezTo>
                    <a:cubicBezTo>
                      <a:pt x="171" y="63"/>
                      <a:pt x="173" y="60"/>
                      <a:pt x="175" y="60"/>
                    </a:cubicBezTo>
                    <a:cubicBezTo>
                      <a:pt x="174" y="59"/>
                      <a:pt x="175" y="59"/>
                      <a:pt x="175" y="58"/>
                    </a:cubicBezTo>
                    <a:cubicBezTo>
                      <a:pt x="176" y="60"/>
                      <a:pt x="176" y="58"/>
                      <a:pt x="177" y="58"/>
                    </a:cubicBezTo>
                    <a:cubicBezTo>
                      <a:pt x="176" y="57"/>
                      <a:pt x="176" y="57"/>
                      <a:pt x="176" y="57"/>
                    </a:cubicBezTo>
                    <a:cubicBezTo>
                      <a:pt x="178" y="57"/>
                      <a:pt x="177" y="54"/>
                      <a:pt x="178" y="55"/>
                    </a:cubicBezTo>
                    <a:cubicBezTo>
                      <a:pt x="179" y="55"/>
                      <a:pt x="179" y="56"/>
                      <a:pt x="178" y="57"/>
                    </a:cubicBezTo>
                    <a:cubicBezTo>
                      <a:pt x="180" y="58"/>
                      <a:pt x="180" y="54"/>
                      <a:pt x="181" y="55"/>
                    </a:cubicBezTo>
                    <a:cubicBezTo>
                      <a:pt x="181" y="55"/>
                      <a:pt x="181" y="54"/>
                      <a:pt x="181" y="53"/>
                    </a:cubicBezTo>
                    <a:cubicBezTo>
                      <a:pt x="182" y="54"/>
                      <a:pt x="183" y="54"/>
                      <a:pt x="183" y="54"/>
                    </a:cubicBezTo>
                    <a:cubicBezTo>
                      <a:pt x="184" y="54"/>
                      <a:pt x="184" y="53"/>
                      <a:pt x="184" y="53"/>
                    </a:cubicBezTo>
                    <a:cubicBezTo>
                      <a:pt x="185" y="54"/>
                      <a:pt x="184" y="54"/>
                      <a:pt x="184" y="54"/>
                    </a:cubicBezTo>
                    <a:cubicBezTo>
                      <a:pt x="185" y="54"/>
                      <a:pt x="186" y="53"/>
                      <a:pt x="186" y="53"/>
                    </a:cubicBezTo>
                    <a:cubicBezTo>
                      <a:pt x="189" y="49"/>
                      <a:pt x="189" y="49"/>
                      <a:pt x="189" y="49"/>
                    </a:cubicBezTo>
                    <a:cubicBezTo>
                      <a:pt x="188" y="48"/>
                      <a:pt x="188" y="48"/>
                      <a:pt x="188" y="48"/>
                    </a:cubicBezTo>
                    <a:cubicBezTo>
                      <a:pt x="188" y="48"/>
                      <a:pt x="188" y="48"/>
                      <a:pt x="188" y="48"/>
                    </a:cubicBezTo>
                    <a:cubicBezTo>
                      <a:pt x="189" y="48"/>
                      <a:pt x="188" y="46"/>
                      <a:pt x="189" y="44"/>
                    </a:cubicBezTo>
                    <a:cubicBezTo>
                      <a:pt x="187" y="44"/>
                      <a:pt x="189" y="42"/>
                      <a:pt x="187" y="43"/>
                    </a:cubicBezTo>
                    <a:cubicBezTo>
                      <a:pt x="187" y="43"/>
                      <a:pt x="187" y="43"/>
                      <a:pt x="188" y="42"/>
                    </a:cubicBezTo>
                    <a:cubicBezTo>
                      <a:pt x="187" y="42"/>
                      <a:pt x="186" y="42"/>
                      <a:pt x="186" y="42"/>
                    </a:cubicBezTo>
                    <a:cubicBezTo>
                      <a:pt x="187" y="41"/>
                      <a:pt x="187" y="41"/>
                      <a:pt x="187" y="41"/>
                    </a:cubicBezTo>
                    <a:cubicBezTo>
                      <a:pt x="188" y="41"/>
                      <a:pt x="187" y="40"/>
                      <a:pt x="187" y="39"/>
                    </a:cubicBezTo>
                    <a:cubicBezTo>
                      <a:pt x="186" y="40"/>
                      <a:pt x="187" y="39"/>
                      <a:pt x="186" y="39"/>
                    </a:cubicBezTo>
                    <a:cubicBezTo>
                      <a:pt x="186" y="39"/>
                      <a:pt x="186" y="39"/>
                      <a:pt x="186" y="39"/>
                    </a:cubicBezTo>
                    <a:cubicBezTo>
                      <a:pt x="186" y="39"/>
                      <a:pt x="186" y="39"/>
                      <a:pt x="185" y="38"/>
                    </a:cubicBezTo>
                    <a:cubicBezTo>
                      <a:pt x="189" y="36"/>
                      <a:pt x="193" y="34"/>
                      <a:pt x="197" y="33"/>
                    </a:cubicBezTo>
                    <a:cubicBezTo>
                      <a:pt x="199" y="32"/>
                      <a:pt x="201" y="30"/>
                      <a:pt x="203" y="30"/>
                    </a:cubicBezTo>
                    <a:cubicBezTo>
                      <a:pt x="210" y="26"/>
                      <a:pt x="218" y="24"/>
                      <a:pt x="225" y="21"/>
                    </a:cubicBezTo>
                    <a:cubicBezTo>
                      <a:pt x="225" y="21"/>
                      <a:pt x="225" y="20"/>
                      <a:pt x="225" y="20"/>
                    </a:cubicBezTo>
                    <a:cubicBezTo>
                      <a:pt x="225" y="20"/>
                      <a:pt x="225" y="20"/>
                      <a:pt x="225" y="20"/>
                    </a:cubicBezTo>
                    <a:cubicBezTo>
                      <a:pt x="226" y="19"/>
                      <a:pt x="226" y="19"/>
                      <a:pt x="226" y="19"/>
                    </a:cubicBezTo>
                    <a:cubicBezTo>
                      <a:pt x="226" y="19"/>
                      <a:pt x="226" y="20"/>
                      <a:pt x="226" y="20"/>
                    </a:cubicBezTo>
                    <a:cubicBezTo>
                      <a:pt x="229" y="19"/>
                      <a:pt x="232" y="18"/>
                      <a:pt x="235" y="17"/>
                    </a:cubicBezTo>
                    <a:cubicBezTo>
                      <a:pt x="235" y="16"/>
                      <a:pt x="236" y="17"/>
                      <a:pt x="236" y="16"/>
                    </a:cubicBezTo>
                    <a:cubicBezTo>
                      <a:pt x="236" y="16"/>
                      <a:pt x="236" y="16"/>
                      <a:pt x="236" y="16"/>
                    </a:cubicBezTo>
                    <a:cubicBezTo>
                      <a:pt x="238" y="15"/>
                      <a:pt x="238" y="15"/>
                      <a:pt x="241" y="16"/>
                    </a:cubicBezTo>
                    <a:cubicBezTo>
                      <a:pt x="249" y="15"/>
                      <a:pt x="257" y="12"/>
                      <a:pt x="265" y="12"/>
                    </a:cubicBezTo>
                    <a:cubicBezTo>
                      <a:pt x="273" y="10"/>
                      <a:pt x="282" y="9"/>
                      <a:pt x="290" y="9"/>
                    </a:cubicBezTo>
                    <a:cubicBezTo>
                      <a:pt x="292" y="7"/>
                      <a:pt x="294" y="8"/>
                      <a:pt x="295" y="7"/>
                    </a:cubicBezTo>
                    <a:cubicBezTo>
                      <a:pt x="295" y="7"/>
                      <a:pt x="295" y="7"/>
                      <a:pt x="295" y="7"/>
                    </a:cubicBezTo>
                    <a:cubicBezTo>
                      <a:pt x="297" y="6"/>
                      <a:pt x="297" y="7"/>
                      <a:pt x="299" y="8"/>
                    </a:cubicBezTo>
                    <a:cubicBezTo>
                      <a:pt x="299" y="7"/>
                      <a:pt x="299" y="8"/>
                      <a:pt x="299" y="7"/>
                    </a:cubicBezTo>
                    <a:cubicBezTo>
                      <a:pt x="300" y="6"/>
                      <a:pt x="300" y="8"/>
                      <a:pt x="301" y="8"/>
                    </a:cubicBezTo>
                    <a:cubicBezTo>
                      <a:pt x="301" y="8"/>
                      <a:pt x="301" y="7"/>
                      <a:pt x="301" y="7"/>
                    </a:cubicBezTo>
                    <a:cubicBezTo>
                      <a:pt x="303" y="6"/>
                      <a:pt x="301" y="8"/>
                      <a:pt x="303" y="9"/>
                    </a:cubicBezTo>
                    <a:cubicBezTo>
                      <a:pt x="307" y="9"/>
                      <a:pt x="311" y="8"/>
                      <a:pt x="315" y="9"/>
                    </a:cubicBezTo>
                    <a:cubicBezTo>
                      <a:pt x="315" y="9"/>
                      <a:pt x="315" y="8"/>
                      <a:pt x="315" y="8"/>
                    </a:cubicBezTo>
                    <a:cubicBezTo>
                      <a:pt x="315" y="10"/>
                      <a:pt x="317" y="8"/>
                      <a:pt x="317" y="9"/>
                    </a:cubicBezTo>
                    <a:cubicBezTo>
                      <a:pt x="317" y="9"/>
                      <a:pt x="317" y="9"/>
                      <a:pt x="317" y="9"/>
                    </a:cubicBezTo>
                    <a:cubicBezTo>
                      <a:pt x="318" y="10"/>
                      <a:pt x="320" y="9"/>
                      <a:pt x="321" y="10"/>
                    </a:cubicBezTo>
                    <a:cubicBezTo>
                      <a:pt x="323" y="9"/>
                      <a:pt x="324" y="11"/>
                      <a:pt x="326" y="10"/>
                    </a:cubicBezTo>
                    <a:cubicBezTo>
                      <a:pt x="325" y="11"/>
                      <a:pt x="326" y="11"/>
                      <a:pt x="326" y="11"/>
                    </a:cubicBezTo>
                    <a:cubicBezTo>
                      <a:pt x="328" y="10"/>
                      <a:pt x="329" y="12"/>
                      <a:pt x="331" y="11"/>
                    </a:cubicBezTo>
                    <a:cubicBezTo>
                      <a:pt x="331" y="12"/>
                      <a:pt x="331" y="12"/>
                      <a:pt x="331" y="12"/>
                    </a:cubicBezTo>
                    <a:cubicBezTo>
                      <a:pt x="335" y="12"/>
                      <a:pt x="339" y="13"/>
                      <a:pt x="344" y="13"/>
                    </a:cubicBezTo>
                    <a:cubicBezTo>
                      <a:pt x="346" y="14"/>
                      <a:pt x="349" y="16"/>
                      <a:pt x="351" y="16"/>
                    </a:cubicBezTo>
                    <a:cubicBezTo>
                      <a:pt x="352" y="16"/>
                      <a:pt x="352" y="15"/>
                      <a:pt x="352" y="15"/>
                    </a:cubicBezTo>
                    <a:cubicBezTo>
                      <a:pt x="353" y="15"/>
                      <a:pt x="352" y="16"/>
                      <a:pt x="352" y="16"/>
                    </a:cubicBezTo>
                    <a:cubicBezTo>
                      <a:pt x="354" y="16"/>
                      <a:pt x="355" y="17"/>
                      <a:pt x="357" y="17"/>
                    </a:cubicBezTo>
                    <a:cubicBezTo>
                      <a:pt x="357" y="17"/>
                      <a:pt x="357" y="17"/>
                      <a:pt x="357" y="17"/>
                    </a:cubicBezTo>
                    <a:cubicBezTo>
                      <a:pt x="359" y="18"/>
                      <a:pt x="362" y="18"/>
                      <a:pt x="363" y="19"/>
                    </a:cubicBezTo>
                    <a:cubicBezTo>
                      <a:pt x="363" y="17"/>
                      <a:pt x="365" y="19"/>
                      <a:pt x="365" y="18"/>
                    </a:cubicBezTo>
                    <a:cubicBezTo>
                      <a:pt x="366" y="19"/>
                      <a:pt x="365" y="19"/>
                      <a:pt x="365" y="19"/>
                    </a:cubicBezTo>
                    <a:cubicBezTo>
                      <a:pt x="367" y="19"/>
                      <a:pt x="367" y="20"/>
                      <a:pt x="369" y="21"/>
                    </a:cubicBezTo>
                    <a:cubicBezTo>
                      <a:pt x="370" y="21"/>
                      <a:pt x="370" y="20"/>
                      <a:pt x="371" y="21"/>
                    </a:cubicBezTo>
                    <a:cubicBezTo>
                      <a:pt x="371" y="22"/>
                      <a:pt x="373" y="21"/>
                      <a:pt x="374" y="22"/>
                    </a:cubicBezTo>
                    <a:cubicBezTo>
                      <a:pt x="374" y="21"/>
                      <a:pt x="375" y="21"/>
                      <a:pt x="376" y="21"/>
                    </a:cubicBezTo>
                    <a:cubicBezTo>
                      <a:pt x="375" y="22"/>
                      <a:pt x="375" y="22"/>
                      <a:pt x="375" y="22"/>
                    </a:cubicBezTo>
                    <a:cubicBezTo>
                      <a:pt x="378" y="23"/>
                      <a:pt x="382" y="25"/>
                      <a:pt x="385" y="25"/>
                    </a:cubicBezTo>
                    <a:cubicBezTo>
                      <a:pt x="385" y="26"/>
                      <a:pt x="385" y="26"/>
                      <a:pt x="385" y="26"/>
                    </a:cubicBezTo>
                    <a:cubicBezTo>
                      <a:pt x="389" y="27"/>
                      <a:pt x="392" y="29"/>
                      <a:pt x="395" y="29"/>
                    </a:cubicBezTo>
                    <a:cubicBezTo>
                      <a:pt x="396" y="30"/>
                      <a:pt x="397" y="31"/>
                      <a:pt x="398" y="31"/>
                    </a:cubicBezTo>
                    <a:cubicBezTo>
                      <a:pt x="399" y="31"/>
                      <a:pt x="400" y="32"/>
                      <a:pt x="401" y="31"/>
                    </a:cubicBezTo>
                    <a:cubicBezTo>
                      <a:pt x="401" y="31"/>
                      <a:pt x="401" y="32"/>
                      <a:pt x="401" y="32"/>
                    </a:cubicBezTo>
                    <a:cubicBezTo>
                      <a:pt x="403" y="33"/>
                      <a:pt x="404" y="35"/>
                      <a:pt x="405" y="34"/>
                    </a:cubicBezTo>
                    <a:cubicBezTo>
                      <a:pt x="405" y="35"/>
                      <a:pt x="405" y="35"/>
                      <a:pt x="405" y="35"/>
                    </a:cubicBezTo>
                    <a:cubicBezTo>
                      <a:pt x="406" y="35"/>
                      <a:pt x="408" y="35"/>
                      <a:pt x="409" y="36"/>
                    </a:cubicBezTo>
                    <a:cubicBezTo>
                      <a:pt x="410" y="36"/>
                      <a:pt x="411" y="37"/>
                      <a:pt x="411" y="36"/>
                    </a:cubicBezTo>
                    <a:cubicBezTo>
                      <a:pt x="412" y="36"/>
                      <a:pt x="411" y="37"/>
                      <a:pt x="412" y="36"/>
                    </a:cubicBezTo>
                    <a:cubicBezTo>
                      <a:pt x="411" y="37"/>
                      <a:pt x="411" y="37"/>
                      <a:pt x="411" y="37"/>
                    </a:cubicBezTo>
                    <a:cubicBezTo>
                      <a:pt x="413" y="39"/>
                      <a:pt x="416" y="40"/>
                      <a:pt x="419" y="41"/>
                    </a:cubicBezTo>
                    <a:cubicBezTo>
                      <a:pt x="419" y="42"/>
                      <a:pt x="421" y="42"/>
                      <a:pt x="422" y="44"/>
                    </a:cubicBezTo>
                    <a:cubicBezTo>
                      <a:pt x="424" y="44"/>
                      <a:pt x="425" y="46"/>
                      <a:pt x="426" y="45"/>
                    </a:cubicBezTo>
                    <a:cubicBezTo>
                      <a:pt x="426" y="45"/>
                      <a:pt x="426" y="45"/>
                      <a:pt x="426" y="45"/>
                    </a:cubicBezTo>
                    <a:cubicBezTo>
                      <a:pt x="427" y="46"/>
                      <a:pt x="428" y="47"/>
                      <a:pt x="430" y="49"/>
                    </a:cubicBezTo>
                    <a:cubicBezTo>
                      <a:pt x="430" y="49"/>
                      <a:pt x="431" y="49"/>
                      <a:pt x="432" y="49"/>
                    </a:cubicBezTo>
                    <a:cubicBezTo>
                      <a:pt x="431" y="49"/>
                      <a:pt x="431" y="49"/>
                      <a:pt x="431" y="49"/>
                    </a:cubicBezTo>
                    <a:cubicBezTo>
                      <a:pt x="432" y="50"/>
                      <a:pt x="433" y="49"/>
                      <a:pt x="434" y="49"/>
                    </a:cubicBezTo>
                    <a:cubicBezTo>
                      <a:pt x="434" y="49"/>
                      <a:pt x="434" y="49"/>
                      <a:pt x="435" y="50"/>
                    </a:cubicBezTo>
                    <a:cubicBezTo>
                      <a:pt x="434" y="50"/>
                      <a:pt x="433" y="50"/>
                      <a:pt x="432" y="50"/>
                    </a:cubicBezTo>
                    <a:cubicBezTo>
                      <a:pt x="433" y="51"/>
                      <a:pt x="435" y="51"/>
                      <a:pt x="435" y="52"/>
                    </a:cubicBezTo>
                    <a:cubicBezTo>
                      <a:pt x="435" y="53"/>
                      <a:pt x="436" y="53"/>
                      <a:pt x="437" y="52"/>
                    </a:cubicBezTo>
                    <a:cubicBezTo>
                      <a:pt x="436" y="52"/>
                      <a:pt x="437" y="53"/>
                      <a:pt x="436" y="53"/>
                    </a:cubicBezTo>
                    <a:cubicBezTo>
                      <a:pt x="437" y="53"/>
                      <a:pt x="437" y="53"/>
                      <a:pt x="438" y="53"/>
                    </a:cubicBezTo>
                    <a:cubicBezTo>
                      <a:pt x="437" y="53"/>
                      <a:pt x="437" y="53"/>
                      <a:pt x="437" y="53"/>
                    </a:cubicBezTo>
                    <a:cubicBezTo>
                      <a:pt x="438" y="53"/>
                      <a:pt x="438" y="53"/>
                      <a:pt x="439" y="53"/>
                    </a:cubicBezTo>
                    <a:cubicBezTo>
                      <a:pt x="438" y="52"/>
                      <a:pt x="438" y="53"/>
                      <a:pt x="438" y="52"/>
                    </a:cubicBezTo>
                    <a:cubicBezTo>
                      <a:pt x="439" y="52"/>
                      <a:pt x="440" y="52"/>
                      <a:pt x="440" y="53"/>
                    </a:cubicBezTo>
                    <a:cubicBezTo>
                      <a:pt x="439" y="53"/>
                      <a:pt x="439" y="53"/>
                      <a:pt x="439" y="53"/>
                    </a:cubicBezTo>
                    <a:cubicBezTo>
                      <a:pt x="439" y="54"/>
                      <a:pt x="439" y="54"/>
                      <a:pt x="439" y="54"/>
                    </a:cubicBezTo>
                    <a:cubicBezTo>
                      <a:pt x="438" y="55"/>
                      <a:pt x="436" y="56"/>
                      <a:pt x="437" y="58"/>
                    </a:cubicBezTo>
                    <a:cubicBezTo>
                      <a:pt x="436" y="58"/>
                      <a:pt x="436" y="58"/>
                      <a:pt x="436" y="58"/>
                    </a:cubicBezTo>
                    <a:cubicBezTo>
                      <a:pt x="436" y="59"/>
                      <a:pt x="436" y="61"/>
                      <a:pt x="435" y="63"/>
                    </a:cubicBezTo>
                    <a:cubicBezTo>
                      <a:pt x="436" y="63"/>
                      <a:pt x="435" y="65"/>
                      <a:pt x="437" y="64"/>
                    </a:cubicBezTo>
                    <a:cubicBezTo>
                      <a:pt x="437" y="64"/>
                      <a:pt x="436" y="64"/>
                      <a:pt x="436" y="65"/>
                    </a:cubicBezTo>
                    <a:cubicBezTo>
                      <a:pt x="438" y="64"/>
                      <a:pt x="438" y="64"/>
                      <a:pt x="438" y="64"/>
                    </a:cubicBezTo>
                    <a:cubicBezTo>
                      <a:pt x="437" y="67"/>
                      <a:pt x="437" y="67"/>
                      <a:pt x="437" y="67"/>
                    </a:cubicBezTo>
                    <a:cubicBezTo>
                      <a:pt x="435" y="64"/>
                      <a:pt x="435" y="64"/>
                      <a:pt x="435" y="64"/>
                    </a:cubicBezTo>
                    <a:cubicBezTo>
                      <a:pt x="435" y="64"/>
                      <a:pt x="435" y="64"/>
                      <a:pt x="435" y="64"/>
                    </a:cubicBezTo>
                    <a:cubicBezTo>
                      <a:pt x="435" y="64"/>
                      <a:pt x="435" y="64"/>
                      <a:pt x="435" y="64"/>
                    </a:cubicBezTo>
                    <a:cubicBezTo>
                      <a:pt x="434" y="66"/>
                      <a:pt x="434" y="66"/>
                      <a:pt x="434" y="66"/>
                    </a:cubicBezTo>
                    <a:cubicBezTo>
                      <a:pt x="436" y="68"/>
                      <a:pt x="436" y="68"/>
                      <a:pt x="436" y="68"/>
                    </a:cubicBezTo>
                    <a:cubicBezTo>
                      <a:pt x="439" y="70"/>
                      <a:pt x="441" y="71"/>
                      <a:pt x="444" y="72"/>
                    </a:cubicBezTo>
                    <a:cubicBezTo>
                      <a:pt x="444" y="74"/>
                      <a:pt x="446" y="74"/>
                      <a:pt x="447" y="76"/>
                    </a:cubicBezTo>
                    <a:cubicBezTo>
                      <a:pt x="448" y="76"/>
                      <a:pt x="449" y="78"/>
                      <a:pt x="451" y="77"/>
                    </a:cubicBezTo>
                    <a:cubicBezTo>
                      <a:pt x="450" y="78"/>
                      <a:pt x="450" y="78"/>
                      <a:pt x="450" y="78"/>
                    </a:cubicBezTo>
                    <a:cubicBezTo>
                      <a:pt x="451" y="79"/>
                      <a:pt x="452" y="80"/>
                      <a:pt x="453" y="82"/>
                    </a:cubicBezTo>
                    <a:cubicBezTo>
                      <a:pt x="454" y="83"/>
                      <a:pt x="455" y="82"/>
                      <a:pt x="456" y="82"/>
                    </a:cubicBezTo>
                    <a:cubicBezTo>
                      <a:pt x="455" y="83"/>
                      <a:pt x="455" y="83"/>
                      <a:pt x="455" y="83"/>
                    </a:cubicBezTo>
                    <a:cubicBezTo>
                      <a:pt x="456" y="83"/>
                      <a:pt x="457" y="83"/>
                      <a:pt x="458" y="82"/>
                    </a:cubicBezTo>
                    <a:cubicBezTo>
                      <a:pt x="458" y="83"/>
                      <a:pt x="459" y="83"/>
                      <a:pt x="459" y="84"/>
                    </a:cubicBezTo>
                    <a:cubicBezTo>
                      <a:pt x="458" y="84"/>
                      <a:pt x="457" y="84"/>
                      <a:pt x="456" y="84"/>
                    </a:cubicBezTo>
                    <a:cubicBezTo>
                      <a:pt x="456" y="85"/>
                      <a:pt x="458" y="85"/>
                      <a:pt x="458" y="86"/>
                    </a:cubicBezTo>
                    <a:cubicBezTo>
                      <a:pt x="458" y="87"/>
                      <a:pt x="459" y="87"/>
                      <a:pt x="460" y="87"/>
                    </a:cubicBezTo>
                    <a:cubicBezTo>
                      <a:pt x="460" y="87"/>
                      <a:pt x="460" y="88"/>
                      <a:pt x="459" y="87"/>
                    </a:cubicBezTo>
                    <a:cubicBezTo>
                      <a:pt x="460" y="88"/>
                      <a:pt x="460" y="88"/>
                      <a:pt x="461" y="88"/>
                    </a:cubicBezTo>
                    <a:cubicBezTo>
                      <a:pt x="461" y="88"/>
                      <a:pt x="461" y="88"/>
                      <a:pt x="460" y="88"/>
                    </a:cubicBezTo>
                    <a:cubicBezTo>
                      <a:pt x="461" y="88"/>
                      <a:pt x="462" y="88"/>
                      <a:pt x="463" y="87"/>
                    </a:cubicBezTo>
                    <a:cubicBezTo>
                      <a:pt x="462" y="87"/>
                      <a:pt x="462" y="87"/>
                      <a:pt x="462" y="87"/>
                    </a:cubicBezTo>
                    <a:cubicBezTo>
                      <a:pt x="462" y="87"/>
                      <a:pt x="463" y="87"/>
                      <a:pt x="463" y="88"/>
                    </a:cubicBezTo>
                    <a:cubicBezTo>
                      <a:pt x="463" y="89"/>
                      <a:pt x="461" y="88"/>
                      <a:pt x="461" y="89"/>
                    </a:cubicBezTo>
                    <a:cubicBezTo>
                      <a:pt x="464" y="89"/>
                      <a:pt x="464" y="89"/>
                      <a:pt x="464" y="89"/>
                    </a:cubicBezTo>
                    <a:cubicBezTo>
                      <a:pt x="463" y="89"/>
                      <a:pt x="463" y="89"/>
                      <a:pt x="464" y="88"/>
                    </a:cubicBezTo>
                    <a:cubicBezTo>
                      <a:pt x="463" y="88"/>
                      <a:pt x="463" y="88"/>
                      <a:pt x="463" y="88"/>
                    </a:cubicBezTo>
                    <a:cubicBezTo>
                      <a:pt x="464" y="87"/>
                      <a:pt x="464" y="87"/>
                      <a:pt x="464" y="87"/>
                    </a:cubicBezTo>
                    <a:cubicBezTo>
                      <a:pt x="463" y="86"/>
                      <a:pt x="463" y="85"/>
                      <a:pt x="462" y="85"/>
                    </a:cubicBezTo>
                    <a:cubicBezTo>
                      <a:pt x="461" y="86"/>
                      <a:pt x="461" y="86"/>
                      <a:pt x="461" y="86"/>
                    </a:cubicBezTo>
                    <a:cubicBezTo>
                      <a:pt x="461" y="85"/>
                      <a:pt x="459" y="85"/>
                      <a:pt x="460" y="84"/>
                    </a:cubicBezTo>
                    <a:cubicBezTo>
                      <a:pt x="460" y="84"/>
                      <a:pt x="460" y="84"/>
                      <a:pt x="461" y="83"/>
                    </a:cubicBezTo>
                    <a:cubicBezTo>
                      <a:pt x="460" y="83"/>
                      <a:pt x="460" y="83"/>
                      <a:pt x="460" y="83"/>
                    </a:cubicBezTo>
                    <a:cubicBezTo>
                      <a:pt x="461" y="82"/>
                      <a:pt x="461" y="82"/>
                      <a:pt x="461" y="82"/>
                    </a:cubicBezTo>
                    <a:cubicBezTo>
                      <a:pt x="460" y="83"/>
                      <a:pt x="459" y="81"/>
                      <a:pt x="459" y="81"/>
                    </a:cubicBezTo>
                    <a:cubicBezTo>
                      <a:pt x="459" y="81"/>
                      <a:pt x="459" y="81"/>
                      <a:pt x="459" y="81"/>
                    </a:cubicBezTo>
                    <a:cubicBezTo>
                      <a:pt x="459" y="80"/>
                      <a:pt x="459" y="82"/>
                      <a:pt x="458" y="81"/>
                    </a:cubicBezTo>
                    <a:cubicBezTo>
                      <a:pt x="458" y="80"/>
                      <a:pt x="459" y="80"/>
                      <a:pt x="459" y="79"/>
                    </a:cubicBezTo>
                    <a:cubicBezTo>
                      <a:pt x="458" y="78"/>
                      <a:pt x="456" y="77"/>
                      <a:pt x="456" y="75"/>
                    </a:cubicBezTo>
                    <a:cubicBezTo>
                      <a:pt x="455" y="75"/>
                      <a:pt x="454" y="74"/>
                      <a:pt x="452" y="74"/>
                    </a:cubicBezTo>
                    <a:cubicBezTo>
                      <a:pt x="452" y="74"/>
                      <a:pt x="453" y="73"/>
                      <a:pt x="452" y="73"/>
                    </a:cubicBezTo>
                    <a:cubicBezTo>
                      <a:pt x="453" y="73"/>
                      <a:pt x="453" y="72"/>
                      <a:pt x="453" y="72"/>
                    </a:cubicBezTo>
                    <a:cubicBezTo>
                      <a:pt x="453" y="72"/>
                      <a:pt x="452" y="70"/>
                      <a:pt x="452" y="72"/>
                    </a:cubicBezTo>
                    <a:cubicBezTo>
                      <a:pt x="451" y="71"/>
                      <a:pt x="450" y="70"/>
                      <a:pt x="448" y="69"/>
                    </a:cubicBezTo>
                    <a:cubicBezTo>
                      <a:pt x="449" y="69"/>
                      <a:pt x="449" y="68"/>
                      <a:pt x="449" y="68"/>
                    </a:cubicBezTo>
                    <a:cubicBezTo>
                      <a:pt x="448" y="68"/>
                      <a:pt x="447" y="68"/>
                      <a:pt x="446" y="67"/>
                    </a:cubicBezTo>
                    <a:cubicBezTo>
                      <a:pt x="446" y="68"/>
                      <a:pt x="446" y="68"/>
                      <a:pt x="445" y="69"/>
                    </a:cubicBezTo>
                    <a:cubicBezTo>
                      <a:pt x="445" y="69"/>
                      <a:pt x="444" y="69"/>
                      <a:pt x="444" y="68"/>
                    </a:cubicBezTo>
                    <a:cubicBezTo>
                      <a:pt x="444" y="68"/>
                      <a:pt x="445" y="67"/>
                      <a:pt x="445" y="67"/>
                    </a:cubicBezTo>
                    <a:cubicBezTo>
                      <a:pt x="445" y="67"/>
                      <a:pt x="445" y="67"/>
                      <a:pt x="445" y="66"/>
                    </a:cubicBezTo>
                    <a:cubicBezTo>
                      <a:pt x="445" y="67"/>
                      <a:pt x="444" y="66"/>
                      <a:pt x="443" y="66"/>
                    </a:cubicBezTo>
                    <a:cubicBezTo>
                      <a:pt x="442" y="65"/>
                      <a:pt x="444" y="65"/>
                      <a:pt x="445" y="65"/>
                    </a:cubicBezTo>
                    <a:cubicBezTo>
                      <a:pt x="445" y="66"/>
                      <a:pt x="445" y="66"/>
                      <a:pt x="445" y="66"/>
                    </a:cubicBezTo>
                    <a:cubicBezTo>
                      <a:pt x="446" y="64"/>
                      <a:pt x="446" y="67"/>
                      <a:pt x="447" y="65"/>
                    </a:cubicBezTo>
                    <a:cubicBezTo>
                      <a:pt x="448" y="65"/>
                      <a:pt x="450" y="66"/>
                      <a:pt x="450" y="67"/>
                    </a:cubicBezTo>
                    <a:cubicBezTo>
                      <a:pt x="451" y="66"/>
                      <a:pt x="449" y="66"/>
                      <a:pt x="450" y="65"/>
                    </a:cubicBezTo>
                    <a:cubicBezTo>
                      <a:pt x="449" y="65"/>
                      <a:pt x="448" y="65"/>
                      <a:pt x="447" y="64"/>
                    </a:cubicBezTo>
                    <a:cubicBezTo>
                      <a:pt x="447" y="65"/>
                      <a:pt x="447" y="65"/>
                      <a:pt x="446" y="65"/>
                    </a:cubicBezTo>
                    <a:cubicBezTo>
                      <a:pt x="446" y="65"/>
                      <a:pt x="445" y="65"/>
                      <a:pt x="445" y="65"/>
                    </a:cubicBezTo>
                    <a:cubicBezTo>
                      <a:pt x="445" y="65"/>
                      <a:pt x="446" y="65"/>
                      <a:pt x="446" y="65"/>
                    </a:cubicBezTo>
                    <a:cubicBezTo>
                      <a:pt x="445" y="65"/>
                      <a:pt x="445" y="64"/>
                      <a:pt x="445" y="64"/>
                    </a:cubicBezTo>
                    <a:cubicBezTo>
                      <a:pt x="445" y="64"/>
                      <a:pt x="445" y="63"/>
                      <a:pt x="445" y="63"/>
                    </a:cubicBezTo>
                    <a:cubicBezTo>
                      <a:pt x="446" y="63"/>
                      <a:pt x="446" y="63"/>
                      <a:pt x="446" y="63"/>
                    </a:cubicBezTo>
                    <a:cubicBezTo>
                      <a:pt x="446" y="62"/>
                      <a:pt x="445" y="63"/>
                      <a:pt x="444" y="62"/>
                    </a:cubicBezTo>
                    <a:cubicBezTo>
                      <a:pt x="444" y="62"/>
                      <a:pt x="444" y="62"/>
                      <a:pt x="444" y="62"/>
                    </a:cubicBezTo>
                    <a:cubicBezTo>
                      <a:pt x="445" y="63"/>
                      <a:pt x="445" y="63"/>
                      <a:pt x="445" y="63"/>
                    </a:cubicBezTo>
                    <a:cubicBezTo>
                      <a:pt x="445" y="63"/>
                      <a:pt x="445" y="62"/>
                      <a:pt x="446" y="62"/>
                    </a:cubicBezTo>
                    <a:cubicBezTo>
                      <a:pt x="446" y="62"/>
                      <a:pt x="446" y="63"/>
                      <a:pt x="446" y="62"/>
                    </a:cubicBezTo>
                    <a:cubicBezTo>
                      <a:pt x="446" y="62"/>
                      <a:pt x="446" y="62"/>
                      <a:pt x="446" y="62"/>
                    </a:cubicBezTo>
                    <a:cubicBezTo>
                      <a:pt x="447" y="62"/>
                      <a:pt x="447" y="62"/>
                      <a:pt x="447" y="62"/>
                    </a:cubicBezTo>
                    <a:cubicBezTo>
                      <a:pt x="447" y="61"/>
                      <a:pt x="447" y="61"/>
                      <a:pt x="447" y="61"/>
                    </a:cubicBezTo>
                    <a:cubicBezTo>
                      <a:pt x="447" y="61"/>
                      <a:pt x="447" y="61"/>
                      <a:pt x="447" y="61"/>
                    </a:cubicBezTo>
                    <a:cubicBezTo>
                      <a:pt x="446" y="61"/>
                      <a:pt x="446" y="61"/>
                      <a:pt x="446" y="61"/>
                    </a:cubicBezTo>
                    <a:cubicBezTo>
                      <a:pt x="446" y="61"/>
                      <a:pt x="446" y="61"/>
                      <a:pt x="446" y="61"/>
                    </a:cubicBezTo>
                    <a:cubicBezTo>
                      <a:pt x="447" y="61"/>
                      <a:pt x="447" y="61"/>
                      <a:pt x="448" y="60"/>
                    </a:cubicBezTo>
                    <a:cubicBezTo>
                      <a:pt x="447" y="61"/>
                      <a:pt x="446" y="60"/>
                      <a:pt x="446" y="59"/>
                    </a:cubicBezTo>
                    <a:cubicBezTo>
                      <a:pt x="446" y="59"/>
                      <a:pt x="448" y="59"/>
                      <a:pt x="448" y="59"/>
                    </a:cubicBezTo>
                    <a:cubicBezTo>
                      <a:pt x="448" y="60"/>
                      <a:pt x="448" y="60"/>
                      <a:pt x="448" y="60"/>
                    </a:cubicBezTo>
                    <a:cubicBezTo>
                      <a:pt x="448" y="59"/>
                      <a:pt x="449" y="60"/>
                      <a:pt x="449" y="59"/>
                    </a:cubicBezTo>
                    <a:cubicBezTo>
                      <a:pt x="447" y="57"/>
                      <a:pt x="447" y="57"/>
                      <a:pt x="447" y="57"/>
                    </a:cubicBezTo>
                    <a:cubicBezTo>
                      <a:pt x="447" y="57"/>
                      <a:pt x="448" y="57"/>
                      <a:pt x="448" y="57"/>
                    </a:cubicBezTo>
                    <a:cubicBezTo>
                      <a:pt x="448" y="58"/>
                      <a:pt x="448" y="58"/>
                      <a:pt x="448" y="58"/>
                    </a:cubicBezTo>
                    <a:cubicBezTo>
                      <a:pt x="448" y="57"/>
                      <a:pt x="450" y="58"/>
                      <a:pt x="450" y="57"/>
                    </a:cubicBezTo>
                    <a:cubicBezTo>
                      <a:pt x="449" y="57"/>
                      <a:pt x="449" y="57"/>
                      <a:pt x="449" y="57"/>
                    </a:cubicBezTo>
                    <a:cubicBezTo>
                      <a:pt x="449" y="56"/>
                      <a:pt x="450" y="57"/>
                      <a:pt x="450" y="57"/>
                    </a:cubicBezTo>
                    <a:cubicBezTo>
                      <a:pt x="449" y="56"/>
                      <a:pt x="450" y="56"/>
                      <a:pt x="450" y="56"/>
                    </a:cubicBezTo>
                    <a:cubicBezTo>
                      <a:pt x="450" y="56"/>
                      <a:pt x="450" y="56"/>
                      <a:pt x="450" y="56"/>
                    </a:cubicBezTo>
                    <a:cubicBezTo>
                      <a:pt x="450" y="55"/>
                      <a:pt x="449" y="54"/>
                      <a:pt x="450" y="54"/>
                    </a:cubicBezTo>
                    <a:cubicBezTo>
                      <a:pt x="449" y="54"/>
                      <a:pt x="450" y="55"/>
                      <a:pt x="449" y="55"/>
                    </a:cubicBezTo>
                    <a:cubicBezTo>
                      <a:pt x="448" y="55"/>
                      <a:pt x="449" y="54"/>
                      <a:pt x="448" y="54"/>
                    </a:cubicBezTo>
                    <a:cubicBezTo>
                      <a:pt x="450" y="55"/>
                      <a:pt x="449" y="53"/>
                      <a:pt x="449" y="52"/>
                    </a:cubicBezTo>
                    <a:cubicBezTo>
                      <a:pt x="450" y="53"/>
                      <a:pt x="450" y="52"/>
                      <a:pt x="451" y="52"/>
                    </a:cubicBezTo>
                    <a:cubicBezTo>
                      <a:pt x="450" y="52"/>
                      <a:pt x="450" y="52"/>
                      <a:pt x="450" y="52"/>
                    </a:cubicBezTo>
                    <a:cubicBezTo>
                      <a:pt x="452" y="53"/>
                      <a:pt x="450" y="51"/>
                      <a:pt x="451" y="50"/>
                    </a:cubicBezTo>
                    <a:cubicBezTo>
                      <a:pt x="451" y="51"/>
                      <a:pt x="452" y="51"/>
                      <a:pt x="452" y="51"/>
                    </a:cubicBezTo>
                    <a:cubicBezTo>
                      <a:pt x="451" y="51"/>
                      <a:pt x="451" y="50"/>
                      <a:pt x="450" y="49"/>
                    </a:cubicBezTo>
                    <a:cubicBezTo>
                      <a:pt x="451" y="49"/>
                      <a:pt x="452" y="50"/>
                      <a:pt x="453" y="51"/>
                    </a:cubicBezTo>
                    <a:cubicBezTo>
                      <a:pt x="452" y="50"/>
                      <a:pt x="454" y="50"/>
                      <a:pt x="453" y="49"/>
                    </a:cubicBezTo>
                    <a:cubicBezTo>
                      <a:pt x="452" y="49"/>
                      <a:pt x="452" y="48"/>
                      <a:pt x="452" y="48"/>
                    </a:cubicBezTo>
                    <a:cubicBezTo>
                      <a:pt x="452" y="47"/>
                      <a:pt x="452" y="48"/>
                      <a:pt x="453" y="48"/>
                    </a:cubicBezTo>
                    <a:cubicBezTo>
                      <a:pt x="453" y="48"/>
                      <a:pt x="453" y="47"/>
                      <a:pt x="452" y="47"/>
                    </a:cubicBezTo>
                    <a:cubicBezTo>
                      <a:pt x="452" y="47"/>
                      <a:pt x="452" y="45"/>
                      <a:pt x="453" y="45"/>
                    </a:cubicBezTo>
                    <a:cubicBezTo>
                      <a:pt x="454" y="46"/>
                      <a:pt x="452" y="47"/>
                      <a:pt x="453" y="47"/>
                    </a:cubicBezTo>
                    <a:cubicBezTo>
                      <a:pt x="454" y="46"/>
                      <a:pt x="452" y="45"/>
                      <a:pt x="452" y="44"/>
                    </a:cubicBezTo>
                    <a:cubicBezTo>
                      <a:pt x="451" y="44"/>
                      <a:pt x="450" y="42"/>
                      <a:pt x="450" y="41"/>
                    </a:cubicBezTo>
                    <a:cubicBezTo>
                      <a:pt x="452" y="41"/>
                      <a:pt x="450" y="42"/>
                      <a:pt x="452" y="43"/>
                    </a:cubicBezTo>
                    <a:cubicBezTo>
                      <a:pt x="452" y="42"/>
                      <a:pt x="452" y="42"/>
                      <a:pt x="452" y="42"/>
                    </a:cubicBezTo>
                    <a:cubicBezTo>
                      <a:pt x="454" y="42"/>
                      <a:pt x="453" y="45"/>
                      <a:pt x="455" y="45"/>
                    </a:cubicBezTo>
                    <a:cubicBezTo>
                      <a:pt x="454" y="44"/>
                      <a:pt x="454" y="44"/>
                      <a:pt x="454" y="44"/>
                    </a:cubicBezTo>
                    <a:cubicBezTo>
                      <a:pt x="455" y="45"/>
                      <a:pt x="455" y="45"/>
                      <a:pt x="456" y="46"/>
                    </a:cubicBezTo>
                    <a:cubicBezTo>
                      <a:pt x="455" y="45"/>
                      <a:pt x="456" y="44"/>
                      <a:pt x="456" y="44"/>
                    </a:cubicBezTo>
                    <a:cubicBezTo>
                      <a:pt x="456" y="43"/>
                      <a:pt x="456" y="45"/>
                      <a:pt x="456" y="44"/>
                    </a:cubicBezTo>
                    <a:cubicBezTo>
                      <a:pt x="456" y="44"/>
                      <a:pt x="455" y="42"/>
                      <a:pt x="456" y="42"/>
                    </a:cubicBezTo>
                    <a:cubicBezTo>
                      <a:pt x="456" y="43"/>
                      <a:pt x="457" y="43"/>
                      <a:pt x="457" y="43"/>
                    </a:cubicBezTo>
                    <a:cubicBezTo>
                      <a:pt x="458" y="43"/>
                      <a:pt x="456" y="42"/>
                      <a:pt x="457" y="42"/>
                    </a:cubicBezTo>
                    <a:cubicBezTo>
                      <a:pt x="458" y="43"/>
                      <a:pt x="458" y="43"/>
                      <a:pt x="458" y="43"/>
                    </a:cubicBezTo>
                    <a:cubicBezTo>
                      <a:pt x="459" y="41"/>
                      <a:pt x="461" y="39"/>
                      <a:pt x="462" y="36"/>
                    </a:cubicBezTo>
                    <a:cubicBezTo>
                      <a:pt x="462" y="37"/>
                      <a:pt x="463" y="36"/>
                      <a:pt x="464" y="36"/>
                    </a:cubicBezTo>
                    <a:cubicBezTo>
                      <a:pt x="464" y="36"/>
                      <a:pt x="464" y="36"/>
                      <a:pt x="464" y="35"/>
                    </a:cubicBezTo>
                    <a:cubicBezTo>
                      <a:pt x="465" y="36"/>
                      <a:pt x="465" y="36"/>
                      <a:pt x="465" y="36"/>
                    </a:cubicBezTo>
                    <a:cubicBezTo>
                      <a:pt x="466" y="36"/>
                      <a:pt x="466" y="35"/>
                      <a:pt x="466" y="34"/>
                    </a:cubicBezTo>
                    <a:cubicBezTo>
                      <a:pt x="467" y="34"/>
                      <a:pt x="467" y="34"/>
                      <a:pt x="467" y="35"/>
                    </a:cubicBezTo>
                    <a:cubicBezTo>
                      <a:pt x="468" y="35"/>
                      <a:pt x="467" y="34"/>
                      <a:pt x="467" y="34"/>
                    </a:cubicBezTo>
                    <a:cubicBezTo>
                      <a:pt x="468" y="34"/>
                      <a:pt x="468" y="34"/>
                      <a:pt x="468" y="34"/>
                    </a:cubicBezTo>
                    <a:cubicBezTo>
                      <a:pt x="468" y="33"/>
                      <a:pt x="468" y="33"/>
                      <a:pt x="468" y="33"/>
                    </a:cubicBezTo>
                    <a:cubicBezTo>
                      <a:pt x="468" y="33"/>
                      <a:pt x="469" y="33"/>
                      <a:pt x="469" y="34"/>
                    </a:cubicBezTo>
                    <a:cubicBezTo>
                      <a:pt x="469" y="34"/>
                      <a:pt x="470" y="33"/>
                      <a:pt x="469" y="33"/>
                    </a:cubicBezTo>
                    <a:cubicBezTo>
                      <a:pt x="470" y="34"/>
                      <a:pt x="471" y="33"/>
                      <a:pt x="472" y="33"/>
                    </a:cubicBezTo>
                    <a:cubicBezTo>
                      <a:pt x="472" y="32"/>
                      <a:pt x="472" y="32"/>
                      <a:pt x="472" y="32"/>
                    </a:cubicBezTo>
                    <a:cubicBezTo>
                      <a:pt x="472" y="32"/>
                      <a:pt x="472" y="32"/>
                      <a:pt x="472" y="32"/>
                    </a:cubicBezTo>
                    <a:cubicBezTo>
                      <a:pt x="472" y="32"/>
                      <a:pt x="472" y="32"/>
                      <a:pt x="472" y="32"/>
                    </a:cubicBezTo>
                    <a:cubicBezTo>
                      <a:pt x="472" y="32"/>
                      <a:pt x="472" y="32"/>
                      <a:pt x="472" y="32"/>
                    </a:cubicBezTo>
                    <a:cubicBezTo>
                      <a:pt x="472" y="31"/>
                      <a:pt x="472" y="31"/>
                      <a:pt x="472" y="31"/>
                    </a:cubicBezTo>
                    <a:cubicBezTo>
                      <a:pt x="471" y="30"/>
                      <a:pt x="472" y="31"/>
                      <a:pt x="472" y="31"/>
                    </a:cubicBezTo>
                    <a:cubicBezTo>
                      <a:pt x="472" y="31"/>
                      <a:pt x="473" y="32"/>
                      <a:pt x="472" y="32"/>
                    </a:cubicBezTo>
                    <a:cubicBezTo>
                      <a:pt x="473" y="33"/>
                      <a:pt x="475" y="32"/>
                      <a:pt x="477" y="33"/>
                    </a:cubicBezTo>
                    <a:cubicBezTo>
                      <a:pt x="477" y="33"/>
                      <a:pt x="477" y="32"/>
                      <a:pt x="477" y="32"/>
                    </a:cubicBezTo>
                    <a:cubicBezTo>
                      <a:pt x="478" y="34"/>
                      <a:pt x="480" y="32"/>
                      <a:pt x="481" y="33"/>
                    </a:cubicBezTo>
                    <a:cubicBezTo>
                      <a:pt x="481" y="33"/>
                      <a:pt x="481" y="31"/>
                      <a:pt x="482" y="32"/>
                    </a:cubicBezTo>
                    <a:cubicBezTo>
                      <a:pt x="483" y="31"/>
                      <a:pt x="482" y="33"/>
                      <a:pt x="482" y="34"/>
                    </a:cubicBezTo>
                    <a:cubicBezTo>
                      <a:pt x="483" y="34"/>
                      <a:pt x="484" y="34"/>
                      <a:pt x="484" y="34"/>
                    </a:cubicBezTo>
                    <a:cubicBezTo>
                      <a:pt x="484" y="34"/>
                      <a:pt x="484" y="34"/>
                      <a:pt x="484" y="34"/>
                    </a:cubicBezTo>
                    <a:cubicBezTo>
                      <a:pt x="484" y="34"/>
                      <a:pt x="485" y="34"/>
                      <a:pt x="485" y="34"/>
                    </a:cubicBezTo>
                    <a:cubicBezTo>
                      <a:pt x="485" y="34"/>
                      <a:pt x="485" y="34"/>
                      <a:pt x="485" y="34"/>
                    </a:cubicBezTo>
                    <a:cubicBezTo>
                      <a:pt x="486" y="35"/>
                      <a:pt x="486" y="35"/>
                      <a:pt x="486" y="36"/>
                    </a:cubicBezTo>
                    <a:cubicBezTo>
                      <a:pt x="487" y="35"/>
                      <a:pt x="488" y="36"/>
                      <a:pt x="488" y="35"/>
                    </a:cubicBezTo>
                    <a:cubicBezTo>
                      <a:pt x="488" y="35"/>
                      <a:pt x="488" y="35"/>
                      <a:pt x="488" y="36"/>
                    </a:cubicBezTo>
                    <a:cubicBezTo>
                      <a:pt x="489" y="35"/>
                      <a:pt x="489" y="35"/>
                      <a:pt x="489" y="35"/>
                    </a:cubicBezTo>
                    <a:cubicBezTo>
                      <a:pt x="489" y="36"/>
                      <a:pt x="489" y="36"/>
                      <a:pt x="489" y="36"/>
                    </a:cubicBezTo>
                    <a:cubicBezTo>
                      <a:pt x="489" y="36"/>
                      <a:pt x="489" y="36"/>
                      <a:pt x="488" y="36"/>
                    </a:cubicBezTo>
                    <a:cubicBezTo>
                      <a:pt x="489" y="37"/>
                      <a:pt x="489" y="36"/>
                      <a:pt x="490" y="35"/>
                    </a:cubicBezTo>
                    <a:cubicBezTo>
                      <a:pt x="491" y="35"/>
                      <a:pt x="490" y="36"/>
                      <a:pt x="490" y="36"/>
                    </a:cubicBezTo>
                    <a:cubicBezTo>
                      <a:pt x="490" y="37"/>
                      <a:pt x="490" y="36"/>
                      <a:pt x="490" y="36"/>
                    </a:cubicBezTo>
                    <a:cubicBezTo>
                      <a:pt x="489" y="37"/>
                      <a:pt x="490" y="37"/>
                      <a:pt x="490" y="37"/>
                    </a:cubicBezTo>
                    <a:cubicBezTo>
                      <a:pt x="490" y="37"/>
                      <a:pt x="490" y="36"/>
                      <a:pt x="491" y="37"/>
                    </a:cubicBezTo>
                    <a:cubicBezTo>
                      <a:pt x="491" y="37"/>
                      <a:pt x="492" y="37"/>
                      <a:pt x="491" y="38"/>
                    </a:cubicBezTo>
                    <a:cubicBezTo>
                      <a:pt x="492" y="38"/>
                      <a:pt x="492" y="38"/>
                      <a:pt x="493" y="38"/>
                    </a:cubicBezTo>
                    <a:cubicBezTo>
                      <a:pt x="493" y="37"/>
                      <a:pt x="492" y="37"/>
                      <a:pt x="492" y="36"/>
                    </a:cubicBezTo>
                    <a:cubicBezTo>
                      <a:pt x="493" y="36"/>
                      <a:pt x="493" y="37"/>
                      <a:pt x="493" y="37"/>
                    </a:cubicBezTo>
                    <a:cubicBezTo>
                      <a:pt x="493" y="37"/>
                      <a:pt x="493" y="37"/>
                      <a:pt x="493" y="37"/>
                    </a:cubicBezTo>
                    <a:cubicBezTo>
                      <a:pt x="493" y="37"/>
                      <a:pt x="494" y="38"/>
                      <a:pt x="494" y="37"/>
                    </a:cubicBezTo>
                    <a:cubicBezTo>
                      <a:pt x="494" y="38"/>
                      <a:pt x="494" y="38"/>
                      <a:pt x="494" y="38"/>
                    </a:cubicBezTo>
                    <a:cubicBezTo>
                      <a:pt x="494" y="38"/>
                      <a:pt x="495" y="38"/>
                      <a:pt x="496" y="38"/>
                    </a:cubicBezTo>
                    <a:cubicBezTo>
                      <a:pt x="495" y="39"/>
                      <a:pt x="494" y="40"/>
                      <a:pt x="495" y="40"/>
                    </a:cubicBezTo>
                    <a:cubicBezTo>
                      <a:pt x="496" y="40"/>
                      <a:pt x="496" y="40"/>
                      <a:pt x="496" y="40"/>
                    </a:cubicBezTo>
                    <a:cubicBezTo>
                      <a:pt x="497" y="40"/>
                      <a:pt x="497" y="41"/>
                      <a:pt x="496" y="41"/>
                    </a:cubicBezTo>
                    <a:cubicBezTo>
                      <a:pt x="497" y="42"/>
                      <a:pt x="499" y="40"/>
                      <a:pt x="500" y="41"/>
                    </a:cubicBezTo>
                    <a:cubicBezTo>
                      <a:pt x="498" y="42"/>
                      <a:pt x="499" y="42"/>
                      <a:pt x="499" y="43"/>
                    </a:cubicBezTo>
                    <a:cubicBezTo>
                      <a:pt x="499" y="43"/>
                      <a:pt x="499" y="42"/>
                      <a:pt x="500" y="42"/>
                    </a:cubicBezTo>
                    <a:cubicBezTo>
                      <a:pt x="500" y="42"/>
                      <a:pt x="499" y="43"/>
                      <a:pt x="499" y="42"/>
                    </a:cubicBezTo>
                    <a:cubicBezTo>
                      <a:pt x="499" y="41"/>
                      <a:pt x="500" y="42"/>
                      <a:pt x="500" y="42"/>
                    </a:cubicBezTo>
                    <a:cubicBezTo>
                      <a:pt x="499" y="44"/>
                      <a:pt x="503" y="45"/>
                      <a:pt x="503" y="47"/>
                    </a:cubicBezTo>
                    <a:cubicBezTo>
                      <a:pt x="504" y="46"/>
                      <a:pt x="504" y="47"/>
                      <a:pt x="505" y="47"/>
                    </a:cubicBezTo>
                    <a:cubicBezTo>
                      <a:pt x="504" y="48"/>
                      <a:pt x="506" y="47"/>
                      <a:pt x="505" y="48"/>
                    </a:cubicBezTo>
                    <a:cubicBezTo>
                      <a:pt x="506" y="47"/>
                      <a:pt x="506" y="47"/>
                      <a:pt x="506" y="47"/>
                    </a:cubicBezTo>
                    <a:cubicBezTo>
                      <a:pt x="506" y="48"/>
                      <a:pt x="509" y="47"/>
                      <a:pt x="508" y="48"/>
                    </a:cubicBezTo>
                    <a:cubicBezTo>
                      <a:pt x="508" y="49"/>
                      <a:pt x="507" y="49"/>
                      <a:pt x="507" y="49"/>
                    </a:cubicBezTo>
                    <a:cubicBezTo>
                      <a:pt x="506" y="51"/>
                      <a:pt x="510" y="50"/>
                      <a:pt x="509" y="51"/>
                    </a:cubicBezTo>
                    <a:cubicBezTo>
                      <a:pt x="509" y="51"/>
                      <a:pt x="510" y="50"/>
                      <a:pt x="511" y="50"/>
                    </a:cubicBezTo>
                    <a:cubicBezTo>
                      <a:pt x="511" y="51"/>
                      <a:pt x="511" y="53"/>
                      <a:pt x="511" y="53"/>
                    </a:cubicBezTo>
                    <a:cubicBezTo>
                      <a:pt x="511" y="53"/>
                      <a:pt x="512" y="53"/>
                      <a:pt x="512" y="54"/>
                    </a:cubicBezTo>
                    <a:cubicBezTo>
                      <a:pt x="511" y="54"/>
                      <a:pt x="511" y="54"/>
                      <a:pt x="511" y="54"/>
                    </a:cubicBezTo>
                    <a:cubicBezTo>
                      <a:pt x="511" y="54"/>
                      <a:pt x="512" y="55"/>
                      <a:pt x="513" y="55"/>
                    </a:cubicBezTo>
                    <a:cubicBezTo>
                      <a:pt x="512" y="56"/>
                      <a:pt x="514" y="57"/>
                      <a:pt x="514" y="58"/>
                    </a:cubicBezTo>
                    <a:cubicBezTo>
                      <a:pt x="515" y="57"/>
                      <a:pt x="514" y="59"/>
                      <a:pt x="516" y="58"/>
                    </a:cubicBezTo>
                    <a:cubicBezTo>
                      <a:pt x="516" y="58"/>
                      <a:pt x="515" y="59"/>
                      <a:pt x="515" y="59"/>
                    </a:cubicBezTo>
                    <a:cubicBezTo>
                      <a:pt x="516" y="59"/>
                      <a:pt x="517" y="58"/>
                      <a:pt x="517" y="59"/>
                    </a:cubicBezTo>
                    <a:cubicBezTo>
                      <a:pt x="516" y="59"/>
                      <a:pt x="516" y="59"/>
                      <a:pt x="516" y="59"/>
                    </a:cubicBezTo>
                    <a:cubicBezTo>
                      <a:pt x="515" y="60"/>
                      <a:pt x="517" y="61"/>
                      <a:pt x="516" y="61"/>
                    </a:cubicBezTo>
                    <a:cubicBezTo>
                      <a:pt x="517" y="60"/>
                      <a:pt x="517" y="61"/>
                      <a:pt x="517" y="61"/>
                    </a:cubicBezTo>
                    <a:cubicBezTo>
                      <a:pt x="518" y="61"/>
                      <a:pt x="518" y="61"/>
                      <a:pt x="518" y="61"/>
                    </a:cubicBezTo>
                    <a:cubicBezTo>
                      <a:pt x="519" y="62"/>
                      <a:pt x="519" y="61"/>
                      <a:pt x="519" y="62"/>
                    </a:cubicBezTo>
                    <a:cubicBezTo>
                      <a:pt x="520" y="62"/>
                      <a:pt x="518" y="63"/>
                      <a:pt x="518" y="63"/>
                    </a:cubicBezTo>
                    <a:cubicBezTo>
                      <a:pt x="518" y="63"/>
                      <a:pt x="519" y="64"/>
                      <a:pt x="519" y="64"/>
                    </a:cubicBezTo>
                    <a:cubicBezTo>
                      <a:pt x="519" y="64"/>
                      <a:pt x="519" y="64"/>
                      <a:pt x="519" y="64"/>
                    </a:cubicBezTo>
                    <a:cubicBezTo>
                      <a:pt x="519" y="64"/>
                      <a:pt x="519" y="64"/>
                      <a:pt x="519" y="64"/>
                    </a:cubicBezTo>
                    <a:cubicBezTo>
                      <a:pt x="519" y="64"/>
                      <a:pt x="520" y="64"/>
                      <a:pt x="520" y="64"/>
                    </a:cubicBezTo>
                    <a:cubicBezTo>
                      <a:pt x="520" y="64"/>
                      <a:pt x="520" y="64"/>
                      <a:pt x="520" y="64"/>
                    </a:cubicBezTo>
                    <a:cubicBezTo>
                      <a:pt x="519" y="64"/>
                      <a:pt x="519" y="64"/>
                      <a:pt x="519" y="64"/>
                    </a:cubicBezTo>
                    <a:cubicBezTo>
                      <a:pt x="519" y="64"/>
                      <a:pt x="519" y="64"/>
                      <a:pt x="519" y="64"/>
                    </a:cubicBezTo>
                    <a:cubicBezTo>
                      <a:pt x="519" y="64"/>
                      <a:pt x="519" y="65"/>
                      <a:pt x="519" y="65"/>
                    </a:cubicBezTo>
                    <a:cubicBezTo>
                      <a:pt x="519" y="65"/>
                      <a:pt x="520" y="65"/>
                      <a:pt x="519" y="65"/>
                    </a:cubicBezTo>
                    <a:cubicBezTo>
                      <a:pt x="519" y="65"/>
                      <a:pt x="519" y="65"/>
                      <a:pt x="519" y="65"/>
                    </a:cubicBezTo>
                    <a:cubicBezTo>
                      <a:pt x="519" y="66"/>
                      <a:pt x="520" y="66"/>
                      <a:pt x="520" y="66"/>
                    </a:cubicBezTo>
                    <a:cubicBezTo>
                      <a:pt x="520" y="68"/>
                      <a:pt x="522" y="70"/>
                      <a:pt x="523" y="70"/>
                    </a:cubicBezTo>
                    <a:cubicBezTo>
                      <a:pt x="523" y="70"/>
                      <a:pt x="522" y="70"/>
                      <a:pt x="523" y="70"/>
                    </a:cubicBezTo>
                    <a:cubicBezTo>
                      <a:pt x="523" y="71"/>
                      <a:pt x="524" y="71"/>
                      <a:pt x="523" y="71"/>
                    </a:cubicBezTo>
                    <a:cubicBezTo>
                      <a:pt x="524" y="71"/>
                      <a:pt x="523" y="72"/>
                      <a:pt x="523" y="72"/>
                    </a:cubicBezTo>
                    <a:cubicBezTo>
                      <a:pt x="523" y="72"/>
                      <a:pt x="524" y="72"/>
                      <a:pt x="524" y="72"/>
                    </a:cubicBezTo>
                    <a:cubicBezTo>
                      <a:pt x="523" y="74"/>
                      <a:pt x="526" y="75"/>
                      <a:pt x="525" y="76"/>
                    </a:cubicBezTo>
                    <a:cubicBezTo>
                      <a:pt x="525" y="76"/>
                      <a:pt x="525" y="76"/>
                      <a:pt x="524" y="76"/>
                    </a:cubicBezTo>
                    <a:cubicBezTo>
                      <a:pt x="525" y="77"/>
                      <a:pt x="526" y="78"/>
                      <a:pt x="527" y="79"/>
                    </a:cubicBezTo>
                    <a:cubicBezTo>
                      <a:pt x="526" y="79"/>
                      <a:pt x="526" y="79"/>
                      <a:pt x="526" y="79"/>
                    </a:cubicBezTo>
                    <a:cubicBezTo>
                      <a:pt x="526" y="79"/>
                      <a:pt x="526" y="80"/>
                      <a:pt x="527" y="80"/>
                    </a:cubicBezTo>
                    <a:cubicBezTo>
                      <a:pt x="527" y="80"/>
                      <a:pt x="528" y="80"/>
                      <a:pt x="528" y="81"/>
                    </a:cubicBezTo>
                    <a:cubicBezTo>
                      <a:pt x="528" y="81"/>
                      <a:pt x="528" y="81"/>
                      <a:pt x="528" y="81"/>
                    </a:cubicBezTo>
                    <a:cubicBezTo>
                      <a:pt x="528" y="82"/>
                      <a:pt x="529" y="82"/>
                      <a:pt x="529" y="83"/>
                    </a:cubicBezTo>
                    <a:cubicBezTo>
                      <a:pt x="528" y="83"/>
                      <a:pt x="528" y="82"/>
                      <a:pt x="528" y="83"/>
                    </a:cubicBezTo>
                    <a:cubicBezTo>
                      <a:pt x="527" y="83"/>
                      <a:pt x="527" y="84"/>
                      <a:pt x="527" y="85"/>
                    </a:cubicBezTo>
                    <a:cubicBezTo>
                      <a:pt x="527" y="85"/>
                      <a:pt x="527" y="85"/>
                      <a:pt x="528" y="85"/>
                    </a:cubicBezTo>
                    <a:cubicBezTo>
                      <a:pt x="528" y="86"/>
                      <a:pt x="527" y="85"/>
                      <a:pt x="527" y="86"/>
                    </a:cubicBezTo>
                    <a:cubicBezTo>
                      <a:pt x="528" y="86"/>
                      <a:pt x="529" y="87"/>
                      <a:pt x="530" y="88"/>
                    </a:cubicBezTo>
                    <a:cubicBezTo>
                      <a:pt x="530" y="87"/>
                      <a:pt x="528" y="88"/>
                      <a:pt x="528" y="88"/>
                    </a:cubicBezTo>
                    <a:cubicBezTo>
                      <a:pt x="528" y="89"/>
                      <a:pt x="530" y="90"/>
                      <a:pt x="530" y="91"/>
                    </a:cubicBezTo>
                    <a:cubicBezTo>
                      <a:pt x="530" y="91"/>
                      <a:pt x="530" y="93"/>
                      <a:pt x="530" y="93"/>
                    </a:cubicBezTo>
                    <a:cubicBezTo>
                      <a:pt x="529" y="93"/>
                      <a:pt x="530" y="93"/>
                      <a:pt x="530" y="93"/>
                    </a:cubicBezTo>
                    <a:cubicBezTo>
                      <a:pt x="529" y="93"/>
                      <a:pt x="529" y="93"/>
                      <a:pt x="529" y="93"/>
                    </a:cubicBezTo>
                    <a:cubicBezTo>
                      <a:pt x="529" y="92"/>
                      <a:pt x="527" y="93"/>
                      <a:pt x="527" y="92"/>
                    </a:cubicBezTo>
                    <a:cubicBezTo>
                      <a:pt x="527" y="93"/>
                      <a:pt x="526" y="95"/>
                      <a:pt x="526" y="96"/>
                    </a:cubicBezTo>
                    <a:cubicBezTo>
                      <a:pt x="528" y="95"/>
                      <a:pt x="526" y="97"/>
                      <a:pt x="527" y="98"/>
                    </a:cubicBezTo>
                    <a:cubicBezTo>
                      <a:pt x="527" y="99"/>
                      <a:pt x="526" y="98"/>
                      <a:pt x="525" y="98"/>
                    </a:cubicBezTo>
                    <a:cubicBezTo>
                      <a:pt x="525" y="100"/>
                      <a:pt x="525" y="101"/>
                      <a:pt x="524" y="102"/>
                    </a:cubicBezTo>
                    <a:cubicBezTo>
                      <a:pt x="524" y="102"/>
                      <a:pt x="524" y="102"/>
                      <a:pt x="524" y="101"/>
                    </a:cubicBezTo>
                    <a:cubicBezTo>
                      <a:pt x="524" y="103"/>
                      <a:pt x="522" y="104"/>
                      <a:pt x="523" y="106"/>
                    </a:cubicBezTo>
                    <a:cubicBezTo>
                      <a:pt x="522" y="105"/>
                      <a:pt x="522" y="105"/>
                      <a:pt x="522" y="105"/>
                    </a:cubicBezTo>
                    <a:cubicBezTo>
                      <a:pt x="521" y="106"/>
                      <a:pt x="524" y="106"/>
                      <a:pt x="522" y="107"/>
                    </a:cubicBezTo>
                    <a:cubicBezTo>
                      <a:pt x="522" y="106"/>
                      <a:pt x="522" y="106"/>
                      <a:pt x="522" y="106"/>
                    </a:cubicBezTo>
                    <a:cubicBezTo>
                      <a:pt x="522" y="107"/>
                      <a:pt x="520" y="107"/>
                      <a:pt x="520" y="108"/>
                    </a:cubicBezTo>
                    <a:cubicBezTo>
                      <a:pt x="520" y="108"/>
                      <a:pt x="520" y="108"/>
                      <a:pt x="520" y="108"/>
                    </a:cubicBezTo>
                    <a:cubicBezTo>
                      <a:pt x="520" y="109"/>
                      <a:pt x="519" y="109"/>
                      <a:pt x="519" y="111"/>
                    </a:cubicBezTo>
                    <a:cubicBezTo>
                      <a:pt x="518" y="110"/>
                      <a:pt x="518" y="110"/>
                      <a:pt x="518" y="109"/>
                    </a:cubicBezTo>
                    <a:cubicBezTo>
                      <a:pt x="517" y="110"/>
                      <a:pt x="518" y="111"/>
                      <a:pt x="518" y="111"/>
                    </a:cubicBezTo>
                    <a:cubicBezTo>
                      <a:pt x="517" y="111"/>
                      <a:pt x="517" y="111"/>
                      <a:pt x="517" y="111"/>
                    </a:cubicBezTo>
                    <a:cubicBezTo>
                      <a:pt x="517" y="112"/>
                      <a:pt x="516" y="113"/>
                      <a:pt x="516" y="113"/>
                    </a:cubicBezTo>
                    <a:cubicBezTo>
                      <a:pt x="515" y="113"/>
                      <a:pt x="515" y="113"/>
                      <a:pt x="514" y="113"/>
                    </a:cubicBezTo>
                    <a:cubicBezTo>
                      <a:pt x="511" y="116"/>
                      <a:pt x="507" y="118"/>
                      <a:pt x="503" y="121"/>
                    </a:cubicBezTo>
                    <a:cubicBezTo>
                      <a:pt x="502" y="120"/>
                      <a:pt x="504" y="120"/>
                      <a:pt x="503" y="119"/>
                    </a:cubicBezTo>
                    <a:cubicBezTo>
                      <a:pt x="504" y="120"/>
                      <a:pt x="503" y="120"/>
                      <a:pt x="502" y="121"/>
                    </a:cubicBezTo>
                    <a:cubicBezTo>
                      <a:pt x="501" y="121"/>
                      <a:pt x="501" y="121"/>
                      <a:pt x="501" y="121"/>
                    </a:cubicBezTo>
                    <a:cubicBezTo>
                      <a:pt x="501" y="121"/>
                      <a:pt x="500" y="121"/>
                      <a:pt x="500" y="122"/>
                    </a:cubicBezTo>
                    <a:cubicBezTo>
                      <a:pt x="500" y="122"/>
                      <a:pt x="500" y="122"/>
                      <a:pt x="500" y="122"/>
                    </a:cubicBezTo>
                    <a:cubicBezTo>
                      <a:pt x="500" y="123"/>
                      <a:pt x="498" y="121"/>
                      <a:pt x="498" y="123"/>
                    </a:cubicBezTo>
                    <a:cubicBezTo>
                      <a:pt x="498" y="122"/>
                      <a:pt x="498" y="122"/>
                      <a:pt x="498" y="122"/>
                    </a:cubicBezTo>
                    <a:cubicBezTo>
                      <a:pt x="498" y="124"/>
                      <a:pt x="496" y="122"/>
                      <a:pt x="496" y="123"/>
                    </a:cubicBezTo>
                    <a:cubicBezTo>
                      <a:pt x="496" y="123"/>
                      <a:pt x="496" y="123"/>
                      <a:pt x="496" y="123"/>
                    </a:cubicBezTo>
                    <a:cubicBezTo>
                      <a:pt x="495" y="123"/>
                      <a:pt x="495" y="126"/>
                      <a:pt x="494" y="125"/>
                    </a:cubicBezTo>
                    <a:cubicBezTo>
                      <a:pt x="493" y="125"/>
                      <a:pt x="492" y="126"/>
                      <a:pt x="493" y="127"/>
                    </a:cubicBezTo>
                    <a:cubicBezTo>
                      <a:pt x="492" y="127"/>
                      <a:pt x="492" y="126"/>
                      <a:pt x="492" y="126"/>
                    </a:cubicBezTo>
                    <a:cubicBezTo>
                      <a:pt x="489" y="127"/>
                      <a:pt x="486" y="128"/>
                      <a:pt x="484" y="130"/>
                    </a:cubicBezTo>
                    <a:cubicBezTo>
                      <a:pt x="483" y="130"/>
                      <a:pt x="483" y="130"/>
                      <a:pt x="483" y="130"/>
                    </a:cubicBezTo>
                    <a:cubicBezTo>
                      <a:pt x="483" y="130"/>
                      <a:pt x="483" y="130"/>
                      <a:pt x="483" y="130"/>
                    </a:cubicBezTo>
                    <a:cubicBezTo>
                      <a:pt x="483" y="130"/>
                      <a:pt x="483" y="129"/>
                      <a:pt x="482" y="129"/>
                    </a:cubicBezTo>
                    <a:cubicBezTo>
                      <a:pt x="482" y="129"/>
                      <a:pt x="483" y="129"/>
                      <a:pt x="483" y="129"/>
                    </a:cubicBezTo>
                    <a:cubicBezTo>
                      <a:pt x="481" y="127"/>
                      <a:pt x="483" y="125"/>
                      <a:pt x="480" y="124"/>
                    </a:cubicBezTo>
                    <a:cubicBezTo>
                      <a:pt x="479" y="124"/>
                      <a:pt x="479" y="124"/>
                      <a:pt x="479" y="124"/>
                    </a:cubicBezTo>
                    <a:cubicBezTo>
                      <a:pt x="479" y="123"/>
                      <a:pt x="480" y="123"/>
                      <a:pt x="480" y="123"/>
                    </a:cubicBezTo>
                    <a:cubicBezTo>
                      <a:pt x="480" y="123"/>
                      <a:pt x="480" y="121"/>
                      <a:pt x="479" y="121"/>
                    </a:cubicBezTo>
                    <a:cubicBezTo>
                      <a:pt x="479" y="121"/>
                      <a:pt x="479" y="121"/>
                      <a:pt x="480" y="121"/>
                    </a:cubicBezTo>
                    <a:cubicBezTo>
                      <a:pt x="479" y="120"/>
                      <a:pt x="478" y="120"/>
                      <a:pt x="478" y="119"/>
                    </a:cubicBezTo>
                    <a:cubicBezTo>
                      <a:pt x="478" y="119"/>
                      <a:pt x="478" y="119"/>
                      <a:pt x="478" y="119"/>
                    </a:cubicBezTo>
                    <a:cubicBezTo>
                      <a:pt x="478" y="114"/>
                      <a:pt x="477" y="108"/>
                      <a:pt x="473" y="106"/>
                    </a:cubicBezTo>
                    <a:cubicBezTo>
                      <a:pt x="473" y="105"/>
                      <a:pt x="474" y="105"/>
                      <a:pt x="474" y="105"/>
                    </a:cubicBezTo>
                    <a:cubicBezTo>
                      <a:pt x="471" y="102"/>
                      <a:pt x="471" y="97"/>
                      <a:pt x="466" y="96"/>
                    </a:cubicBezTo>
                    <a:cubicBezTo>
                      <a:pt x="464" y="94"/>
                      <a:pt x="461" y="95"/>
                      <a:pt x="461" y="95"/>
                    </a:cubicBezTo>
                    <a:cubicBezTo>
                      <a:pt x="466" y="100"/>
                      <a:pt x="468" y="105"/>
                      <a:pt x="469" y="111"/>
                    </a:cubicBezTo>
                    <a:cubicBezTo>
                      <a:pt x="470" y="113"/>
                      <a:pt x="471" y="115"/>
                      <a:pt x="472" y="117"/>
                    </a:cubicBezTo>
                    <a:cubicBezTo>
                      <a:pt x="474" y="122"/>
                      <a:pt x="474" y="127"/>
                      <a:pt x="475" y="132"/>
                    </a:cubicBezTo>
                    <a:cubicBezTo>
                      <a:pt x="477" y="140"/>
                      <a:pt x="477" y="140"/>
                      <a:pt x="477" y="140"/>
                    </a:cubicBezTo>
                    <a:cubicBezTo>
                      <a:pt x="486" y="138"/>
                      <a:pt x="486" y="138"/>
                      <a:pt x="486" y="138"/>
                    </a:cubicBezTo>
                    <a:cubicBezTo>
                      <a:pt x="489" y="137"/>
                      <a:pt x="492" y="136"/>
                      <a:pt x="495" y="134"/>
                    </a:cubicBezTo>
                    <a:cubicBezTo>
                      <a:pt x="495" y="134"/>
                      <a:pt x="495" y="133"/>
                      <a:pt x="495" y="133"/>
                    </a:cubicBezTo>
                    <a:cubicBezTo>
                      <a:pt x="495" y="133"/>
                      <a:pt x="495" y="133"/>
                      <a:pt x="495" y="133"/>
                    </a:cubicBezTo>
                    <a:cubicBezTo>
                      <a:pt x="496" y="132"/>
                      <a:pt x="496" y="132"/>
                      <a:pt x="496" y="132"/>
                    </a:cubicBezTo>
                    <a:cubicBezTo>
                      <a:pt x="496" y="132"/>
                      <a:pt x="496" y="133"/>
                      <a:pt x="496" y="133"/>
                    </a:cubicBezTo>
                    <a:cubicBezTo>
                      <a:pt x="498" y="132"/>
                      <a:pt x="501" y="131"/>
                      <a:pt x="503" y="130"/>
                    </a:cubicBezTo>
                    <a:cubicBezTo>
                      <a:pt x="507" y="134"/>
                      <a:pt x="509" y="138"/>
                      <a:pt x="512" y="143"/>
                    </a:cubicBezTo>
                    <a:cubicBezTo>
                      <a:pt x="513" y="145"/>
                      <a:pt x="515" y="147"/>
                      <a:pt x="515" y="148"/>
                    </a:cubicBezTo>
                    <a:cubicBezTo>
                      <a:pt x="519" y="155"/>
                      <a:pt x="521" y="162"/>
                      <a:pt x="525" y="169"/>
                    </a:cubicBezTo>
                    <a:cubicBezTo>
                      <a:pt x="525" y="169"/>
                      <a:pt x="525" y="169"/>
                      <a:pt x="526" y="169"/>
                    </a:cubicBezTo>
                    <a:cubicBezTo>
                      <a:pt x="525" y="169"/>
                      <a:pt x="525" y="169"/>
                      <a:pt x="525" y="169"/>
                    </a:cubicBezTo>
                    <a:cubicBezTo>
                      <a:pt x="526" y="170"/>
                      <a:pt x="526" y="170"/>
                      <a:pt x="526" y="170"/>
                    </a:cubicBezTo>
                    <a:cubicBezTo>
                      <a:pt x="526" y="170"/>
                      <a:pt x="526" y="170"/>
                      <a:pt x="525" y="170"/>
                    </a:cubicBezTo>
                    <a:cubicBezTo>
                      <a:pt x="526" y="173"/>
                      <a:pt x="527" y="175"/>
                      <a:pt x="528" y="178"/>
                    </a:cubicBezTo>
                    <a:cubicBezTo>
                      <a:pt x="529" y="178"/>
                      <a:pt x="528" y="180"/>
                      <a:pt x="529" y="179"/>
                    </a:cubicBezTo>
                    <a:cubicBezTo>
                      <a:pt x="529" y="180"/>
                      <a:pt x="529" y="179"/>
                      <a:pt x="529" y="179"/>
                    </a:cubicBezTo>
                    <a:cubicBezTo>
                      <a:pt x="530" y="181"/>
                      <a:pt x="530" y="181"/>
                      <a:pt x="529" y="184"/>
                    </a:cubicBezTo>
                    <a:cubicBezTo>
                      <a:pt x="530" y="191"/>
                      <a:pt x="531" y="199"/>
                      <a:pt x="531" y="207"/>
                    </a:cubicBezTo>
                    <a:cubicBezTo>
                      <a:pt x="531" y="215"/>
                      <a:pt x="530" y="223"/>
                      <a:pt x="529" y="231"/>
                    </a:cubicBezTo>
                    <a:cubicBezTo>
                      <a:pt x="530" y="232"/>
                      <a:pt x="529" y="234"/>
                      <a:pt x="529" y="236"/>
                    </a:cubicBezTo>
                    <a:cubicBezTo>
                      <a:pt x="529" y="235"/>
                      <a:pt x="529" y="235"/>
                      <a:pt x="529" y="235"/>
                    </a:cubicBezTo>
                    <a:cubicBezTo>
                      <a:pt x="529" y="237"/>
                      <a:pt x="528" y="237"/>
                      <a:pt x="527" y="238"/>
                    </a:cubicBezTo>
                    <a:cubicBezTo>
                      <a:pt x="528" y="239"/>
                      <a:pt x="527" y="239"/>
                      <a:pt x="528" y="239"/>
                    </a:cubicBezTo>
                    <a:cubicBezTo>
                      <a:pt x="529" y="240"/>
                      <a:pt x="527" y="240"/>
                      <a:pt x="527" y="241"/>
                    </a:cubicBezTo>
                    <a:cubicBezTo>
                      <a:pt x="527" y="240"/>
                      <a:pt x="527" y="241"/>
                      <a:pt x="527" y="241"/>
                    </a:cubicBezTo>
                    <a:cubicBezTo>
                      <a:pt x="527" y="243"/>
                      <a:pt x="527" y="240"/>
                      <a:pt x="525" y="242"/>
                    </a:cubicBezTo>
                    <a:cubicBezTo>
                      <a:pt x="524" y="246"/>
                      <a:pt x="523" y="250"/>
                      <a:pt x="521" y="253"/>
                    </a:cubicBezTo>
                    <a:cubicBezTo>
                      <a:pt x="521" y="253"/>
                      <a:pt x="522" y="253"/>
                      <a:pt x="522" y="253"/>
                    </a:cubicBezTo>
                    <a:cubicBezTo>
                      <a:pt x="520" y="253"/>
                      <a:pt x="522" y="254"/>
                      <a:pt x="521" y="255"/>
                    </a:cubicBezTo>
                    <a:cubicBezTo>
                      <a:pt x="521" y="255"/>
                      <a:pt x="521" y="254"/>
                      <a:pt x="521" y="254"/>
                    </a:cubicBezTo>
                    <a:cubicBezTo>
                      <a:pt x="519" y="255"/>
                      <a:pt x="520" y="257"/>
                      <a:pt x="518" y="258"/>
                    </a:cubicBezTo>
                    <a:cubicBezTo>
                      <a:pt x="518" y="258"/>
                      <a:pt x="518" y="258"/>
                      <a:pt x="518" y="258"/>
                    </a:cubicBezTo>
                    <a:cubicBezTo>
                      <a:pt x="518" y="259"/>
                      <a:pt x="516" y="260"/>
                      <a:pt x="516" y="262"/>
                    </a:cubicBezTo>
                    <a:cubicBezTo>
                      <a:pt x="516" y="261"/>
                      <a:pt x="516" y="262"/>
                      <a:pt x="515" y="262"/>
                    </a:cubicBezTo>
                    <a:cubicBezTo>
                      <a:pt x="516" y="264"/>
                      <a:pt x="513" y="264"/>
                      <a:pt x="514" y="266"/>
                    </a:cubicBezTo>
                    <a:cubicBezTo>
                      <a:pt x="513" y="266"/>
                      <a:pt x="513" y="266"/>
                      <a:pt x="513" y="266"/>
                    </a:cubicBezTo>
                    <a:cubicBezTo>
                      <a:pt x="511" y="269"/>
                      <a:pt x="508" y="272"/>
                      <a:pt x="506" y="276"/>
                    </a:cubicBezTo>
                    <a:cubicBezTo>
                      <a:pt x="505" y="278"/>
                      <a:pt x="502" y="279"/>
                      <a:pt x="501" y="281"/>
                    </a:cubicBezTo>
                    <a:cubicBezTo>
                      <a:pt x="501" y="282"/>
                      <a:pt x="502" y="282"/>
                      <a:pt x="501" y="282"/>
                    </a:cubicBezTo>
                    <a:cubicBezTo>
                      <a:pt x="501" y="283"/>
                      <a:pt x="501" y="282"/>
                      <a:pt x="501" y="282"/>
                    </a:cubicBezTo>
                    <a:cubicBezTo>
                      <a:pt x="500" y="283"/>
                      <a:pt x="499" y="284"/>
                      <a:pt x="498" y="285"/>
                    </a:cubicBezTo>
                    <a:cubicBezTo>
                      <a:pt x="498" y="285"/>
                      <a:pt x="497" y="286"/>
                      <a:pt x="498" y="286"/>
                    </a:cubicBezTo>
                    <a:cubicBezTo>
                      <a:pt x="496" y="286"/>
                      <a:pt x="495" y="289"/>
                      <a:pt x="493" y="290"/>
                    </a:cubicBezTo>
                    <a:cubicBezTo>
                      <a:pt x="495" y="290"/>
                      <a:pt x="493" y="291"/>
                      <a:pt x="493" y="292"/>
                    </a:cubicBezTo>
                    <a:cubicBezTo>
                      <a:pt x="492" y="292"/>
                      <a:pt x="492" y="292"/>
                      <a:pt x="492" y="291"/>
                    </a:cubicBezTo>
                    <a:cubicBezTo>
                      <a:pt x="491" y="292"/>
                      <a:pt x="491" y="293"/>
                      <a:pt x="489" y="294"/>
                    </a:cubicBezTo>
                    <a:cubicBezTo>
                      <a:pt x="489" y="294"/>
                      <a:pt x="489" y="295"/>
                      <a:pt x="488" y="295"/>
                    </a:cubicBezTo>
                    <a:cubicBezTo>
                      <a:pt x="487" y="295"/>
                      <a:pt x="487" y="297"/>
                      <a:pt x="486" y="297"/>
                    </a:cubicBezTo>
                    <a:cubicBezTo>
                      <a:pt x="486" y="297"/>
                      <a:pt x="486" y="299"/>
                      <a:pt x="485" y="299"/>
                    </a:cubicBezTo>
                    <a:cubicBezTo>
                      <a:pt x="484" y="298"/>
                      <a:pt x="484" y="298"/>
                      <a:pt x="484" y="298"/>
                    </a:cubicBezTo>
                    <a:cubicBezTo>
                      <a:pt x="483" y="300"/>
                      <a:pt x="479" y="301"/>
                      <a:pt x="477" y="304"/>
                    </a:cubicBezTo>
                    <a:cubicBezTo>
                      <a:pt x="476" y="304"/>
                      <a:pt x="476" y="304"/>
                      <a:pt x="476" y="304"/>
                    </a:cubicBezTo>
                    <a:cubicBezTo>
                      <a:pt x="474" y="306"/>
                      <a:pt x="470" y="307"/>
                      <a:pt x="468" y="310"/>
                    </a:cubicBezTo>
                    <a:cubicBezTo>
                      <a:pt x="467" y="310"/>
                      <a:pt x="466" y="310"/>
                      <a:pt x="465" y="311"/>
                    </a:cubicBezTo>
                    <a:cubicBezTo>
                      <a:pt x="464" y="312"/>
                      <a:pt x="464" y="312"/>
                      <a:pt x="463" y="313"/>
                    </a:cubicBezTo>
                    <a:cubicBezTo>
                      <a:pt x="463" y="313"/>
                      <a:pt x="463" y="313"/>
                      <a:pt x="462" y="313"/>
                    </a:cubicBezTo>
                    <a:cubicBezTo>
                      <a:pt x="461" y="313"/>
                      <a:pt x="459" y="313"/>
                      <a:pt x="458" y="314"/>
                    </a:cubicBezTo>
                    <a:cubicBezTo>
                      <a:pt x="458" y="314"/>
                      <a:pt x="458" y="314"/>
                      <a:pt x="458" y="314"/>
                    </a:cubicBezTo>
                    <a:cubicBezTo>
                      <a:pt x="457" y="315"/>
                      <a:pt x="456" y="316"/>
                      <a:pt x="454" y="316"/>
                    </a:cubicBezTo>
                    <a:cubicBezTo>
                      <a:pt x="454" y="317"/>
                      <a:pt x="453" y="317"/>
                      <a:pt x="454" y="318"/>
                    </a:cubicBezTo>
                    <a:cubicBezTo>
                      <a:pt x="453" y="318"/>
                      <a:pt x="453" y="317"/>
                      <a:pt x="453" y="318"/>
                    </a:cubicBezTo>
                    <a:cubicBezTo>
                      <a:pt x="453" y="317"/>
                      <a:pt x="453" y="317"/>
                      <a:pt x="453" y="317"/>
                    </a:cubicBezTo>
                    <a:cubicBezTo>
                      <a:pt x="450" y="317"/>
                      <a:pt x="448" y="318"/>
                      <a:pt x="445" y="320"/>
                    </a:cubicBezTo>
                    <a:cubicBezTo>
                      <a:pt x="444" y="319"/>
                      <a:pt x="442" y="320"/>
                      <a:pt x="441" y="320"/>
                    </a:cubicBezTo>
                    <a:cubicBezTo>
                      <a:pt x="440" y="321"/>
                      <a:pt x="438" y="321"/>
                      <a:pt x="438" y="322"/>
                    </a:cubicBezTo>
                    <a:cubicBezTo>
                      <a:pt x="437" y="321"/>
                      <a:pt x="437" y="321"/>
                      <a:pt x="437" y="321"/>
                    </a:cubicBezTo>
                    <a:cubicBezTo>
                      <a:pt x="436" y="321"/>
                      <a:pt x="434" y="322"/>
                      <a:pt x="433" y="322"/>
                    </a:cubicBezTo>
                    <a:cubicBezTo>
                      <a:pt x="432" y="322"/>
                      <a:pt x="432" y="323"/>
                      <a:pt x="431" y="323"/>
                    </a:cubicBezTo>
                    <a:cubicBezTo>
                      <a:pt x="431" y="322"/>
                      <a:pt x="431" y="322"/>
                      <a:pt x="431" y="322"/>
                    </a:cubicBezTo>
                    <a:cubicBezTo>
                      <a:pt x="430" y="323"/>
                      <a:pt x="430" y="324"/>
                      <a:pt x="430" y="324"/>
                    </a:cubicBezTo>
                    <a:cubicBezTo>
                      <a:pt x="429" y="324"/>
                      <a:pt x="429" y="324"/>
                      <a:pt x="428" y="324"/>
                    </a:cubicBezTo>
                    <a:cubicBezTo>
                      <a:pt x="429" y="324"/>
                      <a:pt x="429" y="323"/>
                      <a:pt x="430" y="322"/>
                    </a:cubicBezTo>
                    <a:cubicBezTo>
                      <a:pt x="429" y="322"/>
                      <a:pt x="428" y="324"/>
                      <a:pt x="427" y="323"/>
                    </a:cubicBezTo>
                    <a:cubicBezTo>
                      <a:pt x="426" y="323"/>
                      <a:pt x="425" y="323"/>
                      <a:pt x="425" y="324"/>
                    </a:cubicBezTo>
                    <a:cubicBezTo>
                      <a:pt x="426" y="323"/>
                      <a:pt x="425" y="323"/>
                      <a:pt x="425" y="323"/>
                    </a:cubicBezTo>
                    <a:cubicBezTo>
                      <a:pt x="425" y="323"/>
                      <a:pt x="424" y="323"/>
                      <a:pt x="424" y="324"/>
                    </a:cubicBezTo>
                    <a:cubicBezTo>
                      <a:pt x="424" y="323"/>
                      <a:pt x="424" y="323"/>
                      <a:pt x="424" y="323"/>
                    </a:cubicBezTo>
                    <a:cubicBezTo>
                      <a:pt x="424" y="324"/>
                      <a:pt x="423" y="324"/>
                      <a:pt x="423" y="325"/>
                    </a:cubicBezTo>
                    <a:cubicBezTo>
                      <a:pt x="424" y="325"/>
                      <a:pt x="424" y="325"/>
                      <a:pt x="424" y="325"/>
                    </a:cubicBezTo>
                    <a:cubicBezTo>
                      <a:pt x="424" y="325"/>
                      <a:pt x="423" y="325"/>
                      <a:pt x="423" y="325"/>
                    </a:cubicBezTo>
                    <a:cubicBezTo>
                      <a:pt x="422" y="324"/>
                      <a:pt x="423" y="324"/>
                      <a:pt x="423" y="323"/>
                    </a:cubicBezTo>
                    <a:cubicBezTo>
                      <a:pt x="421" y="325"/>
                      <a:pt x="421" y="325"/>
                      <a:pt x="421" y="325"/>
                    </a:cubicBezTo>
                    <a:cubicBezTo>
                      <a:pt x="421" y="325"/>
                      <a:pt x="422" y="325"/>
                      <a:pt x="422" y="326"/>
                    </a:cubicBezTo>
                    <a:cubicBezTo>
                      <a:pt x="423" y="325"/>
                      <a:pt x="423" y="325"/>
                      <a:pt x="423" y="325"/>
                    </a:cubicBezTo>
                    <a:cubicBezTo>
                      <a:pt x="423" y="326"/>
                      <a:pt x="423" y="326"/>
                      <a:pt x="423" y="326"/>
                    </a:cubicBezTo>
                    <a:cubicBezTo>
                      <a:pt x="424" y="326"/>
                      <a:pt x="425" y="326"/>
                      <a:pt x="426" y="326"/>
                    </a:cubicBezTo>
                    <a:cubicBezTo>
                      <a:pt x="425" y="325"/>
                      <a:pt x="425" y="325"/>
                      <a:pt x="425" y="325"/>
                    </a:cubicBezTo>
                    <a:cubicBezTo>
                      <a:pt x="426" y="325"/>
                      <a:pt x="427" y="324"/>
                      <a:pt x="428" y="325"/>
                    </a:cubicBezTo>
                    <a:cubicBezTo>
                      <a:pt x="427" y="325"/>
                      <a:pt x="428" y="325"/>
                      <a:pt x="428" y="326"/>
                    </a:cubicBezTo>
                    <a:cubicBezTo>
                      <a:pt x="428" y="325"/>
                      <a:pt x="428" y="325"/>
                      <a:pt x="428" y="325"/>
                    </a:cubicBezTo>
                    <a:cubicBezTo>
                      <a:pt x="428" y="326"/>
                      <a:pt x="428" y="326"/>
                      <a:pt x="428" y="326"/>
                    </a:cubicBezTo>
                    <a:cubicBezTo>
                      <a:pt x="427" y="327"/>
                      <a:pt x="426" y="327"/>
                      <a:pt x="425" y="327"/>
                    </a:cubicBezTo>
                    <a:cubicBezTo>
                      <a:pt x="425" y="326"/>
                      <a:pt x="426" y="326"/>
                      <a:pt x="426" y="326"/>
                    </a:cubicBezTo>
                    <a:cubicBezTo>
                      <a:pt x="421" y="326"/>
                      <a:pt x="417" y="327"/>
                      <a:pt x="412" y="326"/>
                    </a:cubicBezTo>
                    <a:cubicBezTo>
                      <a:pt x="407" y="327"/>
                      <a:pt x="402" y="325"/>
                      <a:pt x="398" y="326"/>
                    </a:cubicBezTo>
                    <a:cubicBezTo>
                      <a:pt x="399" y="325"/>
                      <a:pt x="396" y="325"/>
                      <a:pt x="395" y="324"/>
                    </a:cubicBezTo>
                    <a:cubicBezTo>
                      <a:pt x="394" y="325"/>
                      <a:pt x="392" y="325"/>
                      <a:pt x="391" y="325"/>
                    </a:cubicBezTo>
                    <a:cubicBezTo>
                      <a:pt x="388" y="337"/>
                      <a:pt x="388" y="337"/>
                      <a:pt x="388" y="337"/>
                    </a:cubicBezTo>
                    <a:cubicBezTo>
                      <a:pt x="391" y="338"/>
                      <a:pt x="393" y="339"/>
                      <a:pt x="396" y="339"/>
                    </a:cubicBezTo>
                    <a:cubicBezTo>
                      <a:pt x="396" y="340"/>
                      <a:pt x="396" y="340"/>
                      <a:pt x="396" y="340"/>
                    </a:cubicBezTo>
                    <a:cubicBezTo>
                      <a:pt x="402" y="342"/>
                      <a:pt x="408" y="344"/>
                      <a:pt x="414" y="347"/>
                    </a:cubicBezTo>
                    <a:cubicBezTo>
                      <a:pt x="420" y="350"/>
                      <a:pt x="426" y="353"/>
                      <a:pt x="430" y="357"/>
                    </a:cubicBezTo>
                    <a:cubicBezTo>
                      <a:pt x="433" y="359"/>
                      <a:pt x="435" y="362"/>
                      <a:pt x="435" y="364"/>
                    </a:cubicBezTo>
                    <a:cubicBezTo>
                      <a:pt x="435" y="367"/>
                      <a:pt x="435" y="368"/>
                      <a:pt x="434" y="371"/>
                    </a:cubicBezTo>
                    <a:cubicBezTo>
                      <a:pt x="434" y="371"/>
                      <a:pt x="434" y="371"/>
                      <a:pt x="434" y="372"/>
                    </a:cubicBezTo>
                    <a:cubicBezTo>
                      <a:pt x="434" y="371"/>
                      <a:pt x="434" y="371"/>
                      <a:pt x="434" y="371"/>
                    </a:cubicBezTo>
                    <a:cubicBezTo>
                      <a:pt x="434" y="371"/>
                      <a:pt x="434" y="372"/>
                      <a:pt x="434" y="372"/>
                    </a:cubicBezTo>
                    <a:cubicBezTo>
                      <a:pt x="434" y="372"/>
                      <a:pt x="434" y="372"/>
                      <a:pt x="434" y="372"/>
                    </a:cubicBezTo>
                    <a:cubicBezTo>
                      <a:pt x="433" y="373"/>
                      <a:pt x="433" y="372"/>
                      <a:pt x="433" y="372"/>
                    </a:cubicBezTo>
                    <a:cubicBezTo>
                      <a:pt x="433" y="372"/>
                      <a:pt x="433" y="372"/>
                      <a:pt x="433" y="372"/>
                    </a:cubicBezTo>
                    <a:cubicBezTo>
                      <a:pt x="433" y="372"/>
                      <a:pt x="433" y="372"/>
                      <a:pt x="433" y="372"/>
                    </a:cubicBezTo>
                    <a:cubicBezTo>
                      <a:pt x="433" y="372"/>
                      <a:pt x="433" y="372"/>
                      <a:pt x="433" y="372"/>
                    </a:cubicBezTo>
                    <a:cubicBezTo>
                      <a:pt x="433" y="372"/>
                      <a:pt x="433" y="372"/>
                      <a:pt x="433" y="372"/>
                    </a:cubicBezTo>
                    <a:cubicBezTo>
                      <a:pt x="432" y="373"/>
                      <a:pt x="431" y="373"/>
                      <a:pt x="430" y="373"/>
                    </a:cubicBezTo>
                    <a:cubicBezTo>
                      <a:pt x="428" y="373"/>
                      <a:pt x="425" y="373"/>
                      <a:pt x="423" y="373"/>
                    </a:cubicBezTo>
                    <a:cubicBezTo>
                      <a:pt x="423" y="374"/>
                      <a:pt x="421" y="374"/>
                      <a:pt x="422" y="374"/>
                    </a:cubicBezTo>
                    <a:cubicBezTo>
                      <a:pt x="416" y="373"/>
                      <a:pt x="409" y="375"/>
                      <a:pt x="403" y="373"/>
                    </a:cubicBezTo>
                    <a:cubicBezTo>
                      <a:pt x="405" y="375"/>
                      <a:pt x="399" y="374"/>
                      <a:pt x="397" y="374"/>
                    </a:cubicBezTo>
                    <a:cubicBezTo>
                      <a:pt x="396" y="373"/>
                      <a:pt x="396" y="373"/>
                      <a:pt x="396" y="373"/>
                    </a:cubicBezTo>
                    <a:cubicBezTo>
                      <a:pt x="392" y="372"/>
                      <a:pt x="390" y="372"/>
                      <a:pt x="385" y="370"/>
                    </a:cubicBezTo>
                    <a:cubicBezTo>
                      <a:pt x="382" y="370"/>
                      <a:pt x="381" y="371"/>
                      <a:pt x="379" y="370"/>
                    </a:cubicBezTo>
                    <a:cubicBezTo>
                      <a:pt x="377" y="369"/>
                      <a:pt x="373" y="369"/>
                      <a:pt x="370" y="368"/>
                    </a:cubicBezTo>
                    <a:cubicBezTo>
                      <a:pt x="370" y="369"/>
                      <a:pt x="367" y="369"/>
                      <a:pt x="364" y="368"/>
                    </a:cubicBezTo>
                    <a:cubicBezTo>
                      <a:pt x="365" y="367"/>
                      <a:pt x="365" y="367"/>
                      <a:pt x="365" y="367"/>
                    </a:cubicBezTo>
                    <a:cubicBezTo>
                      <a:pt x="356" y="366"/>
                      <a:pt x="344" y="360"/>
                      <a:pt x="333" y="359"/>
                    </a:cubicBezTo>
                    <a:cubicBezTo>
                      <a:pt x="333" y="358"/>
                      <a:pt x="333" y="358"/>
                      <a:pt x="333" y="358"/>
                    </a:cubicBezTo>
                    <a:cubicBezTo>
                      <a:pt x="327" y="357"/>
                      <a:pt x="322" y="355"/>
                      <a:pt x="317" y="353"/>
                    </a:cubicBezTo>
                    <a:cubicBezTo>
                      <a:pt x="311" y="351"/>
                      <a:pt x="304" y="350"/>
                      <a:pt x="299" y="352"/>
                    </a:cubicBezTo>
                    <a:cubicBezTo>
                      <a:pt x="295" y="352"/>
                      <a:pt x="290" y="353"/>
                      <a:pt x="287" y="354"/>
                    </a:cubicBezTo>
                    <a:cubicBezTo>
                      <a:pt x="284" y="356"/>
                      <a:pt x="282" y="357"/>
                      <a:pt x="280" y="360"/>
                    </a:cubicBezTo>
                    <a:cubicBezTo>
                      <a:pt x="279" y="361"/>
                      <a:pt x="278" y="361"/>
                      <a:pt x="277" y="361"/>
                    </a:cubicBezTo>
                    <a:cubicBezTo>
                      <a:pt x="273" y="363"/>
                      <a:pt x="268" y="366"/>
                      <a:pt x="266" y="370"/>
                    </a:cubicBezTo>
                    <a:cubicBezTo>
                      <a:pt x="266" y="370"/>
                      <a:pt x="266" y="370"/>
                      <a:pt x="266" y="370"/>
                    </a:cubicBezTo>
                    <a:cubicBezTo>
                      <a:pt x="263" y="373"/>
                      <a:pt x="261" y="378"/>
                      <a:pt x="257" y="381"/>
                    </a:cubicBezTo>
                    <a:cubicBezTo>
                      <a:pt x="257" y="383"/>
                      <a:pt x="255" y="387"/>
                      <a:pt x="257" y="386"/>
                    </a:cubicBezTo>
                    <a:cubicBezTo>
                      <a:pt x="256" y="387"/>
                      <a:pt x="255" y="386"/>
                      <a:pt x="255" y="388"/>
                    </a:cubicBezTo>
                    <a:cubicBezTo>
                      <a:pt x="255" y="386"/>
                      <a:pt x="255" y="386"/>
                      <a:pt x="255" y="386"/>
                    </a:cubicBezTo>
                    <a:cubicBezTo>
                      <a:pt x="249" y="394"/>
                      <a:pt x="246" y="403"/>
                      <a:pt x="244" y="412"/>
                    </a:cubicBezTo>
                    <a:cubicBezTo>
                      <a:pt x="243" y="414"/>
                      <a:pt x="242" y="416"/>
                      <a:pt x="242" y="419"/>
                    </a:cubicBezTo>
                    <a:cubicBezTo>
                      <a:pt x="242" y="420"/>
                      <a:pt x="242" y="422"/>
                      <a:pt x="242" y="424"/>
                    </a:cubicBezTo>
                    <a:cubicBezTo>
                      <a:pt x="243" y="425"/>
                      <a:pt x="243" y="427"/>
                      <a:pt x="244" y="428"/>
                    </a:cubicBezTo>
                    <a:cubicBezTo>
                      <a:pt x="246" y="431"/>
                      <a:pt x="248" y="437"/>
                      <a:pt x="251" y="437"/>
                    </a:cubicBezTo>
                    <a:cubicBezTo>
                      <a:pt x="251" y="438"/>
                      <a:pt x="251" y="438"/>
                      <a:pt x="251" y="438"/>
                    </a:cubicBezTo>
                    <a:cubicBezTo>
                      <a:pt x="254" y="442"/>
                      <a:pt x="258" y="446"/>
                      <a:pt x="262" y="449"/>
                    </a:cubicBezTo>
                    <a:cubicBezTo>
                      <a:pt x="265" y="452"/>
                      <a:pt x="266" y="451"/>
                      <a:pt x="268" y="452"/>
                    </a:cubicBezTo>
                    <a:cubicBezTo>
                      <a:pt x="268" y="452"/>
                      <a:pt x="268" y="452"/>
                      <a:pt x="268" y="452"/>
                    </a:cubicBezTo>
                    <a:cubicBezTo>
                      <a:pt x="270" y="454"/>
                      <a:pt x="272" y="453"/>
                      <a:pt x="273" y="453"/>
                    </a:cubicBezTo>
                    <a:cubicBezTo>
                      <a:pt x="274" y="454"/>
                      <a:pt x="275" y="454"/>
                      <a:pt x="277" y="456"/>
                    </a:cubicBezTo>
                    <a:cubicBezTo>
                      <a:pt x="275" y="455"/>
                      <a:pt x="273" y="455"/>
                      <a:pt x="271" y="455"/>
                    </a:cubicBezTo>
                    <a:cubicBezTo>
                      <a:pt x="274" y="457"/>
                      <a:pt x="278" y="457"/>
                      <a:pt x="279" y="459"/>
                    </a:cubicBezTo>
                    <a:cubicBezTo>
                      <a:pt x="281" y="461"/>
                      <a:pt x="283" y="462"/>
                      <a:pt x="284" y="461"/>
                    </a:cubicBezTo>
                    <a:cubicBezTo>
                      <a:pt x="284" y="461"/>
                      <a:pt x="285" y="462"/>
                      <a:pt x="284" y="462"/>
                    </a:cubicBezTo>
                    <a:cubicBezTo>
                      <a:pt x="286" y="463"/>
                      <a:pt x="287" y="463"/>
                      <a:pt x="289" y="464"/>
                    </a:cubicBezTo>
                    <a:cubicBezTo>
                      <a:pt x="288" y="463"/>
                      <a:pt x="288" y="463"/>
                      <a:pt x="287" y="463"/>
                    </a:cubicBezTo>
                    <a:cubicBezTo>
                      <a:pt x="289" y="463"/>
                      <a:pt x="291" y="464"/>
                      <a:pt x="291" y="462"/>
                    </a:cubicBezTo>
                    <a:cubicBezTo>
                      <a:pt x="290" y="462"/>
                      <a:pt x="289" y="462"/>
                      <a:pt x="288" y="462"/>
                    </a:cubicBezTo>
                    <a:cubicBezTo>
                      <a:pt x="289" y="461"/>
                      <a:pt x="292" y="462"/>
                      <a:pt x="293" y="463"/>
                    </a:cubicBezTo>
                    <a:cubicBezTo>
                      <a:pt x="290" y="463"/>
                      <a:pt x="287" y="464"/>
                      <a:pt x="285" y="465"/>
                    </a:cubicBezTo>
                    <a:cubicBezTo>
                      <a:pt x="285" y="465"/>
                      <a:pt x="284" y="465"/>
                      <a:pt x="284" y="464"/>
                    </a:cubicBezTo>
                    <a:cubicBezTo>
                      <a:pt x="282" y="464"/>
                      <a:pt x="282" y="465"/>
                      <a:pt x="281" y="466"/>
                    </a:cubicBezTo>
                    <a:cubicBezTo>
                      <a:pt x="279" y="465"/>
                      <a:pt x="279" y="465"/>
                      <a:pt x="279" y="465"/>
                    </a:cubicBezTo>
                    <a:cubicBezTo>
                      <a:pt x="279" y="466"/>
                      <a:pt x="279" y="466"/>
                      <a:pt x="279" y="466"/>
                    </a:cubicBezTo>
                    <a:cubicBezTo>
                      <a:pt x="276" y="467"/>
                      <a:pt x="273" y="467"/>
                      <a:pt x="273" y="466"/>
                    </a:cubicBezTo>
                    <a:cubicBezTo>
                      <a:pt x="272" y="466"/>
                      <a:pt x="271" y="467"/>
                      <a:pt x="272" y="467"/>
                    </a:cubicBezTo>
                    <a:cubicBezTo>
                      <a:pt x="270" y="466"/>
                      <a:pt x="263" y="468"/>
                      <a:pt x="258" y="469"/>
                    </a:cubicBezTo>
                    <a:cubicBezTo>
                      <a:pt x="261" y="469"/>
                      <a:pt x="260" y="470"/>
                      <a:pt x="261" y="470"/>
                    </a:cubicBezTo>
                    <a:cubicBezTo>
                      <a:pt x="261" y="472"/>
                      <a:pt x="260" y="470"/>
                      <a:pt x="258" y="472"/>
                    </a:cubicBezTo>
                    <a:cubicBezTo>
                      <a:pt x="258" y="471"/>
                      <a:pt x="256" y="471"/>
                      <a:pt x="258" y="470"/>
                    </a:cubicBezTo>
                    <a:cubicBezTo>
                      <a:pt x="251" y="470"/>
                      <a:pt x="244" y="475"/>
                      <a:pt x="236" y="478"/>
                    </a:cubicBezTo>
                    <a:cubicBezTo>
                      <a:pt x="235" y="478"/>
                      <a:pt x="236" y="478"/>
                      <a:pt x="235" y="479"/>
                    </a:cubicBezTo>
                    <a:cubicBezTo>
                      <a:pt x="230" y="480"/>
                      <a:pt x="225" y="484"/>
                      <a:pt x="221" y="487"/>
                    </a:cubicBezTo>
                    <a:cubicBezTo>
                      <a:pt x="222" y="486"/>
                      <a:pt x="221" y="489"/>
                      <a:pt x="219" y="490"/>
                    </a:cubicBezTo>
                    <a:cubicBezTo>
                      <a:pt x="217" y="493"/>
                      <a:pt x="217" y="490"/>
                      <a:pt x="214" y="491"/>
                    </a:cubicBezTo>
                    <a:cubicBezTo>
                      <a:pt x="213" y="492"/>
                      <a:pt x="211" y="494"/>
                      <a:pt x="210" y="495"/>
                    </a:cubicBezTo>
                    <a:cubicBezTo>
                      <a:pt x="210" y="494"/>
                      <a:pt x="210" y="494"/>
                      <a:pt x="210" y="494"/>
                    </a:cubicBezTo>
                    <a:cubicBezTo>
                      <a:pt x="209" y="496"/>
                      <a:pt x="207" y="498"/>
                      <a:pt x="205" y="499"/>
                    </a:cubicBezTo>
                    <a:cubicBezTo>
                      <a:pt x="206" y="499"/>
                      <a:pt x="206" y="499"/>
                      <a:pt x="206" y="499"/>
                    </a:cubicBezTo>
                    <a:cubicBezTo>
                      <a:pt x="204" y="500"/>
                      <a:pt x="202" y="501"/>
                      <a:pt x="201" y="502"/>
                    </a:cubicBezTo>
                    <a:cubicBezTo>
                      <a:pt x="201" y="503"/>
                      <a:pt x="198" y="506"/>
                      <a:pt x="198" y="508"/>
                    </a:cubicBezTo>
                    <a:cubicBezTo>
                      <a:pt x="197" y="508"/>
                      <a:pt x="198" y="507"/>
                      <a:pt x="197" y="508"/>
                    </a:cubicBezTo>
                    <a:cubicBezTo>
                      <a:pt x="198" y="508"/>
                      <a:pt x="198" y="508"/>
                      <a:pt x="198" y="508"/>
                    </a:cubicBezTo>
                    <a:cubicBezTo>
                      <a:pt x="195" y="511"/>
                      <a:pt x="195" y="511"/>
                      <a:pt x="195" y="511"/>
                    </a:cubicBezTo>
                    <a:cubicBezTo>
                      <a:pt x="195" y="510"/>
                      <a:pt x="195" y="509"/>
                      <a:pt x="195" y="509"/>
                    </a:cubicBezTo>
                    <a:cubicBezTo>
                      <a:pt x="192" y="511"/>
                      <a:pt x="195" y="510"/>
                      <a:pt x="194" y="512"/>
                    </a:cubicBezTo>
                    <a:cubicBezTo>
                      <a:pt x="193" y="514"/>
                      <a:pt x="193" y="514"/>
                      <a:pt x="191" y="515"/>
                    </a:cubicBezTo>
                    <a:cubicBezTo>
                      <a:pt x="192" y="513"/>
                      <a:pt x="193" y="513"/>
                      <a:pt x="193" y="512"/>
                    </a:cubicBezTo>
                    <a:cubicBezTo>
                      <a:pt x="193" y="511"/>
                      <a:pt x="192" y="514"/>
                      <a:pt x="191" y="513"/>
                    </a:cubicBezTo>
                    <a:cubicBezTo>
                      <a:pt x="191" y="514"/>
                      <a:pt x="192" y="515"/>
                      <a:pt x="190" y="516"/>
                    </a:cubicBezTo>
                    <a:cubicBezTo>
                      <a:pt x="189" y="517"/>
                      <a:pt x="187" y="521"/>
                      <a:pt x="187" y="520"/>
                    </a:cubicBezTo>
                    <a:cubicBezTo>
                      <a:pt x="186" y="521"/>
                      <a:pt x="185" y="523"/>
                      <a:pt x="185" y="524"/>
                    </a:cubicBezTo>
                    <a:cubicBezTo>
                      <a:pt x="186" y="523"/>
                      <a:pt x="188" y="521"/>
                      <a:pt x="188" y="521"/>
                    </a:cubicBezTo>
                    <a:cubicBezTo>
                      <a:pt x="188" y="522"/>
                      <a:pt x="187" y="524"/>
                      <a:pt x="186" y="524"/>
                    </a:cubicBezTo>
                    <a:cubicBezTo>
                      <a:pt x="186" y="523"/>
                      <a:pt x="186" y="523"/>
                      <a:pt x="186" y="523"/>
                    </a:cubicBezTo>
                    <a:cubicBezTo>
                      <a:pt x="186" y="524"/>
                      <a:pt x="184" y="527"/>
                      <a:pt x="186" y="526"/>
                    </a:cubicBezTo>
                    <a:cubicBezTo>
                      <a:pt x="183" y="528"/>
                      <a:pt x="183" y="528"/>
                      <a:pt x="183" y="528"/>
                    </a:cubicBezTo>
                    <a:cubicBezTo>
                      <a:pt x="184" y="529"/>
                      <a:pt x="182" y="531"/>
                      <a:pt x="181" y="533"/>
                    </a:cubicBezTo>
                    <a:cubicBezTo>
                      <a:pt x="181" y="533"/>
                      <a:pt x="180" y="531"/>
                      <a:pt x="178" y="535"/>
                    </a:cubicBezTo>
                    <a:cubicBezTo>
                      <a:pt x="178" y="538"/>
                      <a:pt x="178" y="538"/>
                      <a:pt x="178" y="538"/>
                    </a:cubicBezTo>
                    <a:cubicBezTo>
                      <a:pt x="177" y="540"/>
                      <a:pt x="177" y="540"/>
                      <a:pt x="176" y="540"/>
                    </a:cubicBezTo>
                    <a:cubicBezTo>
                      <a:pt x="174" y="545"/>
                      <a:pt x="177" y="547"/>
                      <a:pt x="175" y="551"/>
                    </a:cubicBezTo>
                    <a:cubicBezTo>
                      <a:pt x="174" y="549"/>
                      <a:pt x="173" y="550"/>
                      <a:pt x="172" y="552"/>
                    </a:cubicBezTo>
                    <a:cubicBezTo>
                      <a:pt x="173" y="552"/>
                      <a:pt x="173" y="553"/>
                      <a:pt x="173" y="554"/>
                    </a:cubicBezTo>
                    <a:cubicBezTo>
                      <a:pt x="173" y="553"/>
                      <a:pt x="172" y="552"/>
                      <a:pt x="174" y="551"/>
                    </a:cubicBezTo>
                    <a:cubicBezTo>
                      <a:pt x="174" y="550"/>
                      <a:pt x="173" y="553"/>
                      <a:pt x="173" y="554"/>
                    </a:cubicBezTo>
                    <a:cubicBezTo>
                      <a:pt x="170" y="557"/>
                      <a:pt x="170" y="568"/>
                      <a:pt x="168" y="575"/>
                    </a:cubicBezTo>
                    <a:cubicBezTo>
                      <a:pt x="169" y="574"/>
                      <a:pt x="168" y="578"/>
                      <a:pt x="168" y="579"/>
                    </a:cubicBezTo>
                    <a:cubicBezTo>
                      <a:pt x="167" y="579"/>
                      <a:pt x="168" y="583"/>
                      <a:pt x="168" y="585"/>
                    </a:cubicBezTo>
                    <a:cubicBezTo>
                      <a:pt x="169" y="584"/>
                      <a:pt x="169" y="584"/>
                      <a:pt x="169" y="584"/>
                    </a:cubicBezTo>
                    <a:cubicBezTo>
                      <a:pt x="168" y="588"/>
                      <a:pt x="171" y="591"/>
                      <a:pt x="169" y="594"/>
                    </a:cubicBezTo>
                    <a:cubicBezTo>
                      <a:pt x="169" y="596"/>
                      <a:pt x="168" y="593"/>
                      <a:pt x="168" y="592"/>
                    </a:cubicBezTo>
                    <a:cubicBezTo>
                      <a:pt x="167" y="595"/>
                      <a:pt x="170" y="601"/>
                      <a:pt x="168" y="603"/>
                    </a:cubicBezTo>
                    <a:cubicBezTo>
                      <a:pt x="169" y="604"/>
                      <a:pt x="170" y="603"/>
                      <a:pt x="171" y="605"/>
                    </a:cubicBezTo>
                    <a:cubicBezTo>
                      <a:pt x="171" y="606"/>
                      <a:pt x="170" y="607"/>
                      <a:pt x="170" y="607"/>
                    </a:cubicBezTo>
                    <a:cubicBezTo>
                      <a:pt x="169" y="607"/>
                      <a:pt x="168" y="607"/>
                      <a:pt x="167" y="607"/>
                    </a:cubicBezTo>
                    <a:cubicBezTo>
                      <a:pt x="165" y="605"/>
                      <a:pt x="159" y="605"/>
                      <a:pt x="155" y="605"/>
                    </a:cubicBezTo>
                    <a:cubicBezTo>
                      <a:pt x="152" y="606"/>
                      <a:pt x="148" y="605"/>
                      <a:pt x="148" y="607"/>
                    </a:cubicBezTo>
                    <a:cubicBezTo>
                      <a:pt x="148" y="606"/>
                      <a:pt x="147" y="606"/>
                      <a:pt x="147" y="606"/>
                    </a:cubicBezTo>
                    <a:cubicBezTo>
                      <a:pt x="146" y="607"/>
                      <a:pt x="145" y="608"/>
                      <a:pt x="143" y="609"/>
                    </a:cubicBezTo>
                    <a:cubicBezTo>
                      <a:pt x="143" y="607"/>
                      <a:pt x="143" y="607"/>
                      <a:pt x="143" y="607"/>
                    </a:cubicBezTo>
                    <a:cubicBezTo>
                      <a:pt x="143" y="606"/>
                      <a:pt x="138" y="609"/>
                      <a:pt x="137" y="608"/>
                    </a:cubicBezTo>
                    <a:cubicBezTo>
                      <a:pt x="139" y="609"/>
                      <a:pt x="135" y="609"/>
                      <a:pt x="136" y="610"/>
                    </a:cubicBezTo>
                    <a:cubicBezTo>
                      <a:pt x="135" y="610"/>
                      <a:pt x="134" y="611"/>
                      <a:pt x="134" y="611"/>
                    </a:cubicBezTo>
                    <a:cubicBezTo>
                      <a:pt x="131" y="613"/>
                      <a:pt x="134" y="612"/>
                      <a:pt x="130" y="614"/>
                    </a:cubicBezTo>
                    <a:cubicBezTo>
                      <a:pt x="128" y="616"/>
                      <a:pt x="128" y="613"/>
                      <a:pt x="129" y="613"/>
                    </a:cubicBezTo>
                    <a:cubicBezTo>
                      <a:pt x="127" y="614"/>
                      <a:pt x="126" y="615"/>
                      <a:pt x="124" y="617"/>
                    </a:cubicBezTo>
                    <a:cubicBezTo>
                      <a:pt x="125" y="616"/>
                      <a:pt x="125" y="616"/>
                      <a:pt x="125" y="617"/>
                    </a:cubicBezTo>
                    <a:cubicBezTo>
                      <a:pt x="124" y="617"/>
                      <a:pt x="124" y="617"/>
                      <a:pt x="124" y="617"/>
                    </a:cubicBezTo>
                    <a:cubicBezTo>
                      <a:pt x="123" y="617"/>
                      <a:pt x="123" y="618"/>
                      <a:pt x="122" y="619"/>
                    </a:cubicBezTo>
                    <a:cubicBezTo>
                      <a:pt x="122" y="619"/>
                      <a:pt x="122" y="619"/>
                      <a:pt x="122" y="618"/>
                    </a:cubicBezTo>
                    <a:cubicBezTo>
                      <a:pt x="123" y="618"/>
                      <a:pt x="123" y="617"/>
                      <a:pt x="124" y="617"/>
                    </a:cubicBezTo>
                    <a:cubicBezTo>
                      <a:pt x="123" y="617"/>
                      <a:pt x="123" y="618"/>
                      <a:pt x="122" y="618"/>
                    </a:cubicBezTo>
                    <a:cubicBezTo>
                      <a:pt x="122" y="618"/>
                      <a:pt x="122" y="618"/>
                      <a:pt x="121" y="619"/>
                    </a:cubicBezTo>
                    <a:cubicBezTo>
                      <a:pt x="121" y="619"/>
                      <a:pt x="120" y="620"/>
                      <a:pt x="120" y="620"/>
                    </a:cubicBezTo>
                    <a:cubicBezTo>
                      <a:pt x="120" y="619"/>
                      <a:pt x="120" y="619"/>
                      <a:pt x="120" y="619"/>
                    </a:cubicBezTo>
                    <a:cubicBezTo>
                      <a:pt x="119" y="620"/>
                      <a:pt x="116" y="623"/>
                      <a:pt x="117" y="624"/>
                    </a:cubicBezTo>
                    <a:cubicBezTo>
                      <a:pt x="114" y="626"/>
                      <a:pt x="111" y="629"/>
                      <a:pt x="109" y="632"/>
                    </a:cubicBezTo>
                    <a:cubicBezTo>
                      <a:pt x="107" y="635"/>
                      <a:pt x="106" y="638"/>
                      <a:pt x="106" y="639"/>
                    </a:cubicBezTo>
                    <a:cubicBezTo>
                      <a:pt x="106" y="638"/>
                      <a:pt x="106" y="638"/>
                      <a:pt x="105" y="639"/>
                    </a:cubicBezTo>
                    <a:cubicBezTo>
                      <a:pt x="104" y="641"/>
                      <a:pt x="104" y="643"/>
                      <a:pt x="103" y="643"/>
                    </a:cubicBezTo>
                    <a:cubicBezTo>
                      <a:pt x="103" y="644"/>
                      <a:pt x="103" y="645"/>
                      <a:pt x="102" y="645"/>
                    </a:cubicBezTo>
                    <a:cubicBezTo>
                      <a:pt x="102" y="646"/>
                      <a:pt x="102" y="646"/>
                      <a:pt x="101" y="647"/>
                    </a:cubicBezTo>
                    <a:cubicBezTo>
                      <a:pt x="101" y="647"/>
                      <a:pt x="100" y="647"/>
                      <a:pt x="100" y="647"/>
                    </a:cubicBezTo>
                    <a:cubicBezTo>
                      <a:pt x="95" y="646"/>
                      <a:pt x="91" y="642"/>
                      <a:pt x="86" y="641"/>
                    </a:cubicBezTo>
                    <a:cubicBezTo>
                      <a:pt x="86" y="641"/>
                      <a:pt x="86" y="641"/>
                      <a:pt x="86" y="641"/>
                    </a:cubicBezTo>
                    <a:cubicBezTo>
                      <a:pt x="86" y="641"/>
                      <a:pt x="86" y="641"/>
                      <a:pt x="86" y="641"/>
                    </a:cubicBezTo>
                    <a:cubicBezTo>
                      <a:pt x="85" y="641"/>
                      <a:pt x="85" y="641"/>
                      <a:pt x="85" y="641"/>
                    </a:cubicBezTo>
                    <a:cubicBezTo>
                      <a:pt x="85" y="641"/>
                      <a:pt x="85" y="641"/>
                      <a:pt x="86" y="641"/>
                    </a:cubicBezTo>
                    <a:cubicBezTo>
                      <a:pt x="84" y="640"/>
                      <a:pt x="82" y="639"/>
                      <a:pt x="81" y="638"/>
                    </a:cubicBezTo>
                    <a:cubicBezTo>
                      <a:pt x="80" y="639"/>
                      <a:pt x="80" y="638"/>
                      <a:pt x="79" y="638"/>
                    </a:cubicBezTo>
                    <a:cubicBezTo>
                      <a:pt x="79" y="638"/>
                      <a:pt x="79" y="638"/>
                      <a:pt x="79" y="638"/>
                    </a:cubicBezTo>
                    <a:cubicBezTo>
                      <a:pt x="78" y="638"/>
                      <a:pt x="78" y="638"/>
                      <a:pt x="77" y="636"/>
                    </a:cubicBezTo>
                    <a:cubicBezTo>
                      <a:pt x="74" y="633"/>
                      <a:pt x="69" y="630"/>
                      <a:pt x="66" y="627"/>
                    </a:cubicBezTo>
                    <a:cubicBezTo>
                      <a:pt x="62" y="623"/>
                      <a:pt x="58" y="620"/>
                      <a:pt x="54" y="616"/>
                    </a:cubicBezTo>
                    <a:cubicBezTo>
                      <a:pt x="52" y="616"/>
                      <a:pt x="52" y="615"/>
                      <a:pt x="51" y="615"/>
                    </a:cubicBezTo>
                    <a:cubicBezTo>
                      <a:pt x="51" y="615"/>
                      <a:pt x="51" y="615"/>
                      <a:pt x="51" y="615"/>
                    </a:cubicBezTo>
                    <a:cubicBezTo>
                      <a:pt x="50" y="614"/>
                      <a:pt x="50" y="614"/>
                      <a:pt x="50" y="613"/>
                    </a:cubicBezTo>
                    <a:cubicBezTo>
                      <a:pt x="50" y="613"/>
                      <a:pt x="50" y="612"/>
                      <a:pt x="49" y="613"/>
                    </a:cubicBezTo>
                    <a:cubicBezTo>
                      <a:pt x="48" y="613"/>
                      <a:pt x="50" y="612"/>
                      <a:pt x="49" y="612"/>
                    </a:cubicBezTo>
                    <a:cubicBezTo>
                      <a:pt x="49" y="611"/>
                      <a:pt x="49" y="612"/>
                      <a:pt x="49" y="612"/>
                    </a:cubicBezTo>
                    <a:cubicBezTo>
                      <a:pt x="47" y="611"/>
                      <a:pt x="49" y="612"/>
                      <a:pt x="49" y="610"/>
                    </a:cubicBezTo>
                    <a:cubicBezTo>
                      <a:pt x="48" y="608"/>
                      <a:pt x="45" y="606"/>
                      <a:pt x="45" y="604"/>
                    </a:cubicBezTo>
                    <a:cubicBezTo>
                      <a:pt x="45" y="604"/>
                      <a:pt x="44" y="604"/>
                      <a:pt x="44" y="604"/>
                    </a:cubicBezTo>
                    <a:cubicBezTo>
                      <a:pt x="45" y="603"/>
                      <a:pt x="43" y="604"/>
                      <a:pt x="44" y="603"/>
                    </a:cubicBezTo>
                    <a:cubicBezTo>
                      <a:pt x="44" y="603"/>
                      <a:pt x="44" y="603"/>
                      <a:pt x="44" y="603"/>
                    </a:cubicBezTo>
                    <a:cubicBezTo>
                      <a:pt x="44" y="602"/>
                      <a:pt x="43" y="602"/>
                      <a:pt x="43" y="600"/>
                    </a:cubicBezTo>
                    <a:cubicBezTo>
                      <a:pt x="43" y="600"/>
                      <a:pt x="43" y="600"/>
                      <a:pt x="43" y="601"/>
                    </a:cubicBezTo>
                    <a:cubicBezTo>
                      <a:pt x="42" y="600"/>
                      <a:pt x="43" y="598"/>
                      <a:pt x="42" y="598"/>
                    </a:cubicBezTo>
                    <a:cubicBezTo>
                      <a:pt x="42" y="598"/>
                      <a:pt x="42" y="597"/>
                      <a:pt x="42" y="597"/>
                    </a:cubicBezTo>
                    <a:cubicBezTo>
                      <a:pt x="40" y="597"/>
                      <a:pt x="42" y="595"/>
                      <a:pt x="40" y="595"/>
                    </a:cubicBezTo>
                    <a:cubicBezTo>
                      <a:pt x="41" y="595"/>
                      <a:pt x="41" y="595"/>
                      <a:pt x="41" y="595"/>
                    </a:cubicBezTo>
                    <a:cubicBezTo>
                      <a:pt x="39" y="593"/>
                      <a:pt x="38" y="590"/>
                      <a:pt x="37" y="588"/>
                    </a:cubicBezTo>
                    <a:cubicBezTo>
                      <a:pt x="36" y="586"/>
                      <a:pt x="37" y="584"/>
                      <a:pt x="35" y="583"/>
                    </a:cubicBezTo>
                    <a:cubicBezTo>
                      <a:pt x="35" y="583"/>
                      <a:pt x="35" y="583"/>
                      <a:pt x="34" y="583"/>
                    </a:cubicBezTo>
                    <a:cubicBezTo>
                      <a:pt x="34" y="582"/>
                      <a:pt x="35" y="583"/>
                      <a:pt x="35" y="582"/>
                    </a:cubicBezTo>
                    <a:cubicBezTo>
                      <a:pt x="34" y="582"/>
                      <a:pt x="34" y="581"/>
                      <a:pt x="34" y="580"/>
                    </a:cubicBezTo>
                    <a:cubicBezTo>
                      <a:pt x="34" y="580"/>
                      <a:pt x="34" y="579"/>
                      <a:pt x="33" y="580"/>
                    </a:cubicBezTo>
                    <a:cubicBezTo>
                      <a:pt x="34" y="578"/>
                      <a:pt x="32" y="577"/>
                      <a:pt x="32" y="576"/>
                    </a:cubicBezTo>
                    <a:cubicBezTo>
                      <a:pt x="31" y="577"/>
                      <a:pt x="31" y="575"/>
                      <a:pt x="31" y="575"/>
                    </a:cubicBezTo>
                    <a:cubicBezTo>
                      <a:pt x="31" y="575"/>
                      <a:pt x="31" y="575"/>
                      <a:pt x="32" y="575"/>
                    </a:cubicBezTo>
                    <a:cubicBezTo>
                      <a:pt x="31" y="574"/>
                      <a:pt x="31" y="573"/>
                      <a:pt x="31" y="572"/>
                    </a:cubicBezTo>
                    <a:cubicBezTo>
                      <a:pt x="31" y="572"/>
                      <a:pt x="30" y="572"/>
                      <a:pt x="30" y="571"/>
                    </a:cubicBezTo>
                    <a:cubicBezTo>
                      <a:pt x="31" y="571"/>
                      <a:pt x="30" y="570"/>
                      <a:pt x="30" y="569"/>
                    </a:cubicBezTo>
                    <a:cubicBezTo>
                      <a:pt x="29" y="570"/>
                      <a:pt x="28" y="569"/>
                      <a:pt x="28" y="569"/>
                    </a:cubicBezTo>
                    <a:cubicBezTo>
                      <a:pt x="30" y="569"/>
                      <a:pt x="30" y="569"/>
                      <a:pt x="30" y="569"/>
                    </a:cubicBezTo>
                    <a:cubicBezTo>
                      <a:pt x="28" y="567"/>
                      <a:pt x="29" y="564"/>
                      <a:pt x="27" y="562"/>
                    </a:cubicBezTo>
                    <a:cubicBezTo>
                      <a:pt x="28" y="562"/>
                      <a:pt x="28" y="562"/>
                      <a:pt x="28" y="562"/>
                    </a:cubicBezTo>
                    <a:cubicBezTo>
                      <a:pt x="26" y="560"/>
                      <a:pt x="27" y="558"/>
                      <a:pt x="25" y="556"/>
                    </a:cubicBezTo>
                    <a:cubicBezTo>
                      <a:pt x="25" y="555"/>
                      <a:pt x="25" y="554"/>
                      <a:pt x="25" y="554"/>
                    </a:cubicBezTo>
                    <a:cubicBezTo>
                      <a:pt x="24" y="553"/>
                      <a:pt x="24" y="553"/>
                      <a:pt x="23" y="552"/>
                    </a:cubicBezTo>
                    <a:cubicBezTo>
                      <a:pt x="23" y="552"/>
                      <a:pt x="24" y="552"/>
                      <a:pt x="24" y="552"/>
                    </a:cubicBezTo>
                    <a:cubicBezTo>
                      <a:pt x="24" y="551"/>
                      <a:pt x="25" y="550"/>
                      <a:pt x="23" y="549"/>
                    </a:cubicBezTo>
                    <a:cubicBezTo>
                      <a:pt x="24" y="549"/>
                      <a:pt x="24" y="549"/>
                      <a:pt x="24" y="549"/>
                    </a:cubicBezTo>
                    <a:cubicBezTo>
                      <a:pt x="23" y="548"/>
                      <a:pt x="22" y="547"/>
                      <a:pt x="23" y="546"/>
                    </a:cubicBezTo>
                    <a:cubicBezTo>
                      <a:pt x="22" y="546"/>
                      <a:pt x="22" y="545"/>
                      <a:pt x="21" y="546"/>
                    </a:cubicBezTo>
                    <a:cubicBezTo>
                      <a:pt x="21" y="545"/>
                      <a:pt x="22" y="545"/>
                      <a:pt x="21" y="545"/>
                    </a:cubicBezTo>
                    <a:cubicBezTo>
                      <a:pt x="22" y="545"/>
                      <a:pt x="22" y="545"/>
                      <a:pt x="22" y="545"/>
                    </a:cubicBezTo>
                    <a:cubicBezTo>
                      <a:pt x="22" y="543"/>
                      <a:pt x="22" y="542"/>
                      <a:pt x="21" y="540"/>
                    </a:cubicBezTo>
                    <a:cubicBezTo>
                      <a:pt x="22" y="539"/>
                      <a:pt x="20" y="538"/>
                      <a:pt x="21" y="537"/>
                    </a:cubicBezTo>
                    <a:cubicBezTo>
                      <a:pt x="20" y="536"/>
                      <a:pt x="21" y="535"/>
                      <a:pt x="20" y="535"/>
                    </a:cubicBezTo>
                    <a:cubicBezTo>
                      <a:pt x="20" y="535"/>
                      <a:pt x="20" y="535"/>
                      <a:pt x="20" y="535"/>
                    </a:cubicBezTo>
                    <a:cubicBezTo>
                      <a:pt x="20" y="534"/>
                      <a:pt x="20" y="533"/>
                      <a:pt x="20" y="531"/>
                    </a:cubicBezTo>
                    <a:cubicBezTo>
                      <a:pt x="20" y="531"/>
                      <a:pt x="20" y="531"/>
                      <a:pt x="19" y="530"/>
                    </a:cubicBezTo>
                    <a:cubicBezTo>
                      <a:pt x="20" y="530"/>
                      <a:pt x="20" y="530"/>
                      <a:pt x="20" y="530"/>
                    </a:cubicBezTo>
                    <a:cubicBezTo>
                      <a:pt x="19" y="530"/>
                      <a:pt x="18" y="530"/>
                      <a:pt x="18" y="529"/>
                    </a:cubicBezTo>
                    <a:cubicBezTo>
                      <a:pt x="18" y="529"/>
                      <a:pt x="18" y="529"/>
                      <a:pt x="18" y="528"/>
                    </a:cubicBezTo>
                    <a:cubicBezTo>
                      <a:pt x="18" y="529"/>
                      <a:pt x="19" y="529"/>
                      <a:pt x="20" y="529"/>
                    </a:cubicBezTo>
                    <a:cubicBezTo>
                      <a:pt x="20" y="529"/>
                      <a:pt x="19" y="528"/>
                      <a:pt x="19" y="528"/>
                    </a:cubicBezTo>
                    <a:cubicBezTo>
                      <a:pt x="20" y="527"/>
                      <a:pt x="19" y="527"/>
                      <a:pt x="19" y="527"/>
                    </a:cubicBezTo>
                    <a:cubicBezTo>
                      <a:pt x="19" y="527"/>
                      <a:pt x="19" y="526"/>
                      <a:pt x="19" y="526"/>
                    </a:cubicBezTo>
                    <a:cubicBezTo>
                      <a:pt x="19" y="526"/>
                      <a:pt x="19" y="526"/>
                      <a:pt x="19" y="525"/>
                    </a:cubicBezTo>
                    <a:cubicBezTo>
                      <a:pt x="19" y="525"/>
                      <a:pt x="19" y="526"/>
                      <a:pt x="19" y="526"/>
                    </a:cubicBezTo>
                    <a:cubicBezTo>
                      <a:pt x="18" y="526"/>
                      <a:pt x="18" y="525"/>
                      <a:pt x="17" y="525"/>
                    </a:cubicBezTo>
                    <a:cubicBezTo>
                      <a:pt x="18" y="526"/>
                      <a:pt x="18" y="526"/>
                      <a:pt x="18" y="526"/>
                    </a:cubicBezTo>
                    <a:cubicBezTo>
                      <a:pt x="17" y="526"/>
                      <a:pt x="17" y="525"/>
                      <a:pt x="17" y="525"/>
                    </a:cubicBezTo>
                    <a:cubicBezTo>
                      <a:pt x="18" y="525"/>
                      <a:pt x="18" y="525"/>
                      <a:pt x="19" y="525"/>
                    </a:cubicBezTo>
                    <a:cubicBezTo>
                      <a:pt x="17" y="524"/>
                      <a:pt x="17" y="524"/>
                      <a:pt x="17" y="524"/>
                    </a:cubicBezTo>
                    <a:cubicBezTo>
                      <a:pt x="18" y="524"/>
                      <a:pt x="17" y="524"/>
                      <a:pt x="17" y="524"/>
                    </a:cubicBezTo>
                    <a:cubicBezTo>
                      <a:pt x="17" y="525"/>
                      <a:pt x="17" y="525"/>
                      <a:pt x="17" y="525"/>
                    </a:cubicBezTo>
                    <a:cubicBezTo>
                      <a:pt x="16" y="525"/>
                      <a:pt x="16" y="525"/>
                      <a:pt x="16" y="525"/>
                    </a:cubicBezTo>
                    <a:cubicBezTo>
                      <a:pt x="17" y="526"/>
                      <a:pt x="16" y="526"/>
                      <a:pt x="17" y="527"/>
                    </a:cubicBezTo>
                    <a:cubicBezTo>
                      <a:pt x="17" y="527"/>
                      <a:pt x="17" y="527"/>
                      <a:pt x="17" y="527"/>
                    </a:cubicBezTo>
                    <a:cubicBezTo>
                      <a:pt x="17" y="527"/>
                      <a:pt x="18" y="528"/>
                      <a:pt x="18" y="528"/>
                    </a:cubicBezTo>
                    <a:cubicBezTo>
                      <a:pt x="17" y="528"/>
                      <a:pt x="17" y="528"/>
                      <a:pt x="17" y="528"/>
                    </a:cubicBezTo>
                    <a:cubicBezTo>
                      <a:pt x="17" y="528"/>
                      <a:pt x="17" y="528"/>
                      <a:pt x="17" y="528"/>
                    </a:cubicBezTo>
                    <a:cubicBezTo>
                      <a:pt x="16" y="528"/>
                      <a:pt x="16" y="528"/>
                      <a:pt x="16" y="528"/>
                    </a:cubicBezTo>
                    <a:cubicBezTo>
                      <a:pt x="17" y="528"/>
                      <a:pt x="16" y="530"/>
                      <a:pt x="17" y="530"/>
                    </a:cubicBezTo>
                    <a:cubicBezTo>
                      <a:pt x="16" y="530"/>
                      <a:pt x="16" y="530"/>
                      <a:pt x="16" y="530"/>
                    </a:cubicBezTo>
                    <a:cubicBezTo>
                      <a:pt x="16" y="531"/>
                      <a:pt x="17" y="530"/>
                      <a:pt x="17" y="530"/>
                    </a:cubicBezTo>
                    <a:cubicBezTo>
                      <a:pt x="17" y="530"/>
                      <a:pt x="16" y="530"/>
                      <a:pt x="16" y="531"/>
                    </a:cubicBezTo>
                    <a:cubicBezTo>
                      <a:pt x="16" y="531"/>
                      <a:pt x="17" y="533"/>
                      <a:pt x="16" y="534"/>
                    </a:cubicBezTo>
                    <a:cubicBezTo>
                      <a:pt x="16" y="534"/>
                      <a:pt x="17" y="535"/>
                      <a:pt x="17" y="535"/>
                    </a:cubicBezTo>
                    <a:cubicBezTo>
                      <a:pt x="17" y="536"/>
                      <a:pt x="16" y="536"/>
                      <a:pt x="17" y="536"/>
                    </a:cubicBezTo>
                    <a:cubicBezTo>
                      <a:pt x="16" y="536"/>
                      <a:pt x="15" y="537"/>
                      <a:pt x="15" y="536"/>
                    </a:cubicBezTo>
                    <a:cubicBezTo>
                      <a:pt x="14" y="537"/>
                      <a:pt x="14" y="537"/>
                      <a:pt x="14" y="537"/>
                    </a:cubicBezTo>
                    <a:cubicBezTo>
                      <a:pt x="14" y="537"/>
                      <a:pt x="14" y="537"/>
                      <a:pt x="14" y="537"/>
                    </a:cubicBezTo>
                    <a:cubicBezTo>
                      <a:pt x="14" y="537"/>
                      <a:pt x="15" y="537"/>
                      <a:pt x="15" y="536"/>
                    </a:cubicBezTo>
                    <a:cubicBezTo>
                      <a:pt x="16" y="536"/>
                      <a:pt x="15" y="538"/>
                      <a:pt x="16" y="537"/>
                    </a:cubicBezTo>
                    <a:cubicBezTo>
                      <a:pt x="16" y="538"/>
                      <a:pt x="16" y="539"/>
                      <a:pt x="17" y="540"/>
                    </a:cubicBezTo>
                    <a:cubicBezTo>
                      <a:pt x="17" y="539"/>
                      <a:pt x="16" y="539"/>
                      <a:pt x="15" y="540"/>
                    </a:cubicBezTo>
                    <a:cubicBezTo>
                      <a:pt x="16" y="540"/>
                      <a:pt x="17" y="541"/>
                      <a:pt x="17" y="541"/>
                    </a:cubicBezTo>
                    <a:cubicBezTo>
                      <a:pt x="17" y="541"/>
                      <a:pt x="17" y="541"/>
                      <a:pt x="18" y="541"/>
                    </a:cubicBezTo>
                    <a:cubicBezTo>
                      <a:pt x="18" y="541"/>
                      <a:pt x="19" y="541"/>
                      <a:pt x="18" y="541"/>
                    </a:cubicBezTo>
                    <a:cubicBezTo>
                      <a:pt x="18" y="542"/>
                      <a:pt x="17" y="542"/>
                      <a:pt x="17" y="542"/>
                    </a:cubicBezTo>
                    <a:cubicBezTo>
                      <a:pt x="15" y="542"/>
                      <a:pt x="17" y="541"/>
                      <a:pt x="16" y="542"/>
                    </a:cubicBezTo>
                    <a:cubicBezTo>
                      <a:pt x="15" y="542"/>
                      <a:pt x="14" y="540"/>
                      <a:pt x="15" y="540"/>
                    </a:cubicBezTo>
                    <a:cubicBezTo>
                      <a:pt x="14" y="540"/>
                      <a:pt x="15" y="541"/>
                      <a:pt x="14" y="541"/>
                    </a:cubicBezTo>
                    <a:cubicBezTo>
                      <a:pt x="14" y="541"/>
                      <a:pt x="14" y="541"/>
                      <a:pt x="15" y="542"/>
                    </a:cubicBezTo>
                    <a:cubicBezTo>
                      <a:pt x="15" y="542"/>
                      <a:pt x="15" y="542"/>
                      <a:pt x="16" y="542"/>
                    </a:cubicBezTo>
                    <a:cubicBezTo>
                      <a:pt x="17" y="543"/>
                      <a:pt x="15" y="543"/>
                      <a:pt x="15" y="543"/>
                    </a:cubicBezTo>
                    <a:cubicBezTo>
                      <a:pt x="15" y="543"/>
                      <a:pt x="15" y="543"/>
                      <a:pt x="15" y="543"/>
                    </a:cubicBezTo>
                    <a:cubicBezTo>
                      <a:pt x="15" y="544"/>
                      <a:pt x="15" y="544"/>
                      <a:pt x="15" y="544"/>
                    </a:cubicBezTo>
                    <a:cubicBezTo>
                      <a:pt x="14" y="545"/>
                      <a:pt x="15" y="543"/>
                      <a:pt x="14" y="543"/>
                    </a:cubicBezTo>
                    <a:cubicBezTo>
                      <a:pt x="13" y="544"/>
                      <a:pt x="13" y="544"/>
                      <a:pt x="13" y="544"/>
                    </a:cubicBezTo>
                    <a:cubicBezTo>
                      <a:pt x="13" y="545"/>
                      <a:pt x="14" y="544"/>
                      <a:pt x="14" y="545"/>
                    </a:cubicBezTo>
                    <a:cubicBezTo>
                      <a:pt x="14" y="545"/>
                      <a:pt x="14" y="545"/>
                      <a:pt x="14" y="545"/>
                    </a:cubicBezTo>
                    <a:cubicBezTo>
                      <a:pt x="14" y="545"/>
                      <a:pt x="14" y="545"/>
                      <a:pt x="14" y="545"/>
                    </a:cubicBezTo>
                    <a:cubicBezTo>
                      <a:pt x="15" y="545"/>
                      <a:pt x="15" y="545"/>
                      <a:pt x="15" y="544"/>
                    </a:cubicBezTo>
                    <a:cubicBezTo>
                      <a:pt x="16" y="545"/>
                      <a:pt x="15" y="545"/>
                      <a:pt x="16" y="546"/>
                    </a:cubicBezTo>
                    <a:cubicBezTo>
                      <a:pt x="17" y="546"/>
                      <a:pt x="16" y="545"/>
                      <a:pt x="16" y="545"/>
                    </a:cubicBezTo>
                    <a:cubicBezTo>
                      <a:pt x="17" y="545"/>
                      <a:pt x="17" y="545"/>
                      <a:pt x="17" y="546"/>
                    </a:cubicBezTo>
                    <a:cubicBezTo>
                      <a:pt x="17" y="546"/>
                      <a:pt x="17" y="546"/>
                      <a:pt x="16" y="547"/>
                    </a:cubicBezTo>
                    <a:cubicBezTo>
                      <a:pt x="16" y="546"/>
                      <a:pt x="16" y="546"/>
                      <a:pt x="16" y="546"/>
                    </a:cubicBezTo>
                    <a:cubicBezTo>
                      <a:pt x="15" y="545"/>
                      <a:pt x="15" y="547"/>
                      <a:pt x="14" y="546"/>
                    </a:cubicBezTo>
                    <a:cubicBezTo>
                      <a:pt x="14" y="547"/>
                      <a:pt x="15" y="546"/>
                      <a:pt x="15" y="547"/>
                    </a:cubicBezTo>
                    <a:cubicBezTo>
                      <a:pt x="15" y="547"/>
                      <a:pt x="16" y="547"/>
                      <a:pt x="16" y="547"/>
                    </a:cubicBezTo>
                    <a:cubicBezTo>
                      <a:pt x="18" y="547"/>
                      <a:pt x="15" y="547"/>
                      <a:pt x="15" y="548"/>
                    </a:cubicBezTo>
                    <a:cubicBezTo>
                      <a:pt x="16" y="548"/>
                      <a:pt x="17" y="549"/>
                      <a:pt x="18" y="548"/>
                    </a:cubicBezTo>
                    <a:cubicBezTo>
                      <a:pt x="19" y="549"/>
                      <a:pt x="19" y="549"/>
                      <a:pt x="19" y="549"/>
                    </a:cubicBezTo>
                    <a:cubicBezTo>
                      <a:pt x="18" y="549"/>
                      <a:pt x="18" y="550"/>
                      <a:pt x="17" y="549"/>
                    </a:cubicBezTo>
                    <a:cubicBezTo>
                      <a:pt x="17" y="550"/>
                      <a:pt x="17" y="550"/>
                      <a:pt x="17" y="550"/>
                    </a:cubicBezTo>
                    <a:cubicBezTo>
                      <a:pt x="16" y="549"/>
                      <a:pt x="16" y="549"/>
                      <a:pt x="16" y="549"/>
                    </a:cubicBezTo>
                    <a:cubicBezTo>
                      <a:pt x="16" y="550"/>
                      <a:pt x="15" y="550"/>
                      <a:pt x="15" y="551"/>
                    </a:cubicBezTo>
                    <a:cubicBezTo>
                      <a:pt x="15" y="551"/>
                      <a:pt x="16" y="550"/>
                      <a:pt x="16" y="551"/>
                    </a:cubicBezTo>
                    <a:cubicBezTo>
                      <a:pt x="16" y="551"/>
                      <a:pt x="15" y="551"/>
                      <a:pt x="15" y="552"/>
                    </a:cubicBezTo>
                    <a:cubicBezTo>
                      <a:pt x="16" y="551"/>
                      <a:pt x="17" y="551"/>
                      <a:pt x="17" y="552"/>
                    </a:cubicBezTo>
                    <a:cubicBezTo>
                      <a:pt x="17" y="552"/>
                      <a:pt x="16" y="553"/>
                      <a:pt x="16" y="553"/>
                    </a:cubicBezTo>
                    <a:cubicBezTo>
                      <a:pt x="15" y="552"/>
                      <a:pt x="15" y="552"/>
                      <a:pt x="15" y="552"/>
                    </a:cubicBezTo>
                    <a:cubicBezTo>
                      <a:pt x="16" y="552"/>
                      <a:pt x="15" y="552"/>
                      <a:pt x="15" y="553"/>
                    </a:cubicBezTo>
                    <a:cubicBezTo>
                      <a:pt x="16" y="553"/>
                      <a:pt x="16" y="553"/>
                      <a:pt x="17" y="553"/>
                    </a:cubicBezTo>
                    <a:cubicBezTo>
                      <a:pt x="17" y="553"/>
                      <a:pt x="17" y="553"/>
                      <a:pt x="17" y="554"/>
                    </a:cubicBezTo>
                    <a:cubicBezTo>
                      <a:pt x="16" y="553"/>
                      <a:pt x="16" y="553"/>
                      <a:pt x="16" y="553"/>
                    </a:cubicBezTo>
                    <a:cubicBezTo>
                      <a:pt x="17" y="554"/>
                      <a:pt x="15" y="554"/>
                      <a:pt x="15" y="554"/>
                    </a:cubicBezTo>
                    <a:cubicBezTo>
                      <a:pt x="16" y="554"/>
                      <a:pt x="16" y="554"/>
                      <a:pt x="16" y="554"/>
                    </a:cubicBezTo>
                    <a:cubicBezTo>
                      <a:pt x="16" y="554"/>
                      <a:pt x="16" y="555"/>
                      <a:pt x="15" y="554"/>
                    </a:cubicBezTo>
                    <a:cubicBezTo>
                      <a:pt x="16" y="554"/>
                      <a:pt x="16" y="555"/>
                      <a:pt x="16" y="555"/>
                    </a:cubicBezTo>
                    <a:cubicBezTo>
                      <a:pt x="16" y="555"/>
                      <a:pt x="16" y="555"/>
                      <a:pt x="16" y="555"/>
                    </a:cubicBezTo>
                    <a:cubicBezTo>
                      <a:pt x="16" y="555"/>
                      <a:pt x="17" y="555"/>
                      <a:pt x="16" y="556"/>
                    </a:cubicBezTo>
                    <a:cubicBezTo>
                      <a:pt x="17" y="556"/>
                      <a:pt x="16" y="556"/>
                      <a:pt x="17" y="555"/>
                    </a:cubicBezTo>
                    <a:cubicBezTo>
                      <a:pt x="17" y="555"/>
                      <a:pt x="18" y="555"/>
                      <a:pt x="18" y="555"/>
                    </a:cubicBezTo>
                    <a:cubicBezTo>
                      <a:pt x="17" y="556"/>
                      <a:pt x="18" y="556"/>
                      <a:pt x="18" y="557"/>
                    </a:cubicBezTo>
                    <a:cubicBezTo>
                      <a:pt x="17" y="557"/>
                      <a:pt x="17" y="557"/>
                      <a:pt x="17" y="557"/>
                    </a:cubicBezTo>
                    <a:cubicBezTo>
                      <a:pt x="18" y="557"/>
                      <a:pt x="18" y="557"/>
                      <a:pt x="18" y="557"/>
                    </a:cubicBezTo>
                    <a:cubicBezTo>
                      <a:pt x="16" y="558"/>
                      <a:pt x="18" y="558"/>
                      <a:pt x="18" y="558"/>
                    </a:cubicBezTo>
                    <a:cubicBezTo>
                      <a:pt x="17" y="558"/>
                      <a:pt x="17" y="558"/>
                      <a:pt x="17" y="559"/>
                    </a:cubicBezTo>
                    <a:cubicBezTo>
                      <a:pt x="18" y="558"/>
                      <a:pt x="18" y="559"/>
                      <a:pt x="19" y="559"/>
                    </a:cubicBezTo>
                    <a:cubicBezTo>
                      <a:pt x="19" y="559"/>
                      <a:pt x="18" y="559"/>
                      <a:pt x="17" y="559"/>
                    </a:cubicBezTo>
                    <a:cubicBezTo>
                      <a:pt x="18" y="559"/>
                      <a:pt x="16" y="560"/>
                      <a:pt x="18" y="560"/>
                    </a:cubicBezTo>
                    <a:cubicBezTo>
                      <a:pt x="18" y="560"/>
                      <a:pt x="18" y="560"/>
                      <a:pt x="19" y="560"/>
                    </a:cubicBezTo>
                    <a:cubicBezTo>
                      <a:pt x="19" y="561"/>
                      <a:pt x="18" y="560"/>
                      <a:pt x="18" y="561"/>
                    </a:cubicBezTo>
                    <a:cubicBezTo>
                      <a:pt x="18" y="561"/>
                      <a:pt x="19" y="561"/>
                      <a:pt x="19" y="560"/>
                    </a:cubicBezTo>
                    <a:cubicBezTo>
                      <a:pt x="19" y="561"/>
                      <a:pt x="20" y="561"/>
                      <a:pt x="20" y="562"/>
                    </a:cubicBezTo>
                    <a:cubicBezTo>
                      <a:pt x="19" y="562"/>
                      <a:pt x="19" y="561"/>
                      <a:pt x="19" y="561"/>
                    </a:cubicBezTo>
                    <a:cubicBezTo>
                      <a:pt x="19" y="562"/>
                      <a:pt x="21" y="561"/>
                      <a:pt x="21" y="562"/>
                    </a:cubicBezTo>
                    <a:cubicBezTo>
                      <a:pt x="21" y="562"/>
                      <a:pt x="23" y="562"/>
                      <a:pt x="23" y="562"/>
                    </a:cubicBezTo>
                    <a:cubicBezTo>
                      <a:pt x="23" y="563"/>
                      <a:pt x="23" y="562"/>
                      <a:pt x="22" y="562"/>
                    </a:cubicBezTo>
                    <a:cubicBezTo>
                      <a:pt x="22" y="562"/>
                      <a:pt x="22" y="562"/>
                      <a:pt x="22" y="562"/>
                    </a:cubicBezTo>
                    <a:cubicBezTo>
                      <a:pt x="21" y="563"/>
                      <a:pt x="20" y="562"/>
                      <a:pt x="19" y="563"/>
                    </a:cubicBezTo>
                    <a:cubicBezTo>
                      <a:pt x="19" y="563"/>
                      <a:pt x="19" y="563"/>
                      <a:pt x="19" y="563"/>
                    </a:cubicBezTo>
                    <a:cubicBezTo>
                      <a:pt x="19" y="563"/>
                      <a:pt x="18" y="563"/>
                      <a:pt x="18" y="563"/>
                    </a:cubicBezTo>
                    <a:cubicBezTo>
                      <a:pt x="19" y="563"/>
                      <a:pt x="19" y="564"/>
                      <a:pt x="19" y="564"/>
                    </a:cubicBezTo>
                    <a:cubicBezTo>
                      <a:pt x="20" y="564"/>
                      <a:pt x="19" y="564"/>
                      <a:pt x="19" y="564"/>
                    </a:cubicBezTo>
                    <a:cubicBezTo>
                      <a:pt x="19" y="564"/>
                      <a:pt x="21" y="564"/>
                      <a:pt x="20" y="565"/>
                    </a:cubicBezTo>
                    <a:cubicBezTo>
                      <a:pt x="20" y="564"/>
                      <a:pt x="19" y="565"/>
                      <a:pt x="19" y="565"/>
                    </a:cubicBezTo>
                    <a:cubicBezTo>
                      <a:pt x="19" y="565"/>
                      <a:pt x="20" y="565"/>
                      <a:pt x="20" y="565"/>
                    </a:cubicBezTo>
                    <a:cubicBezTo>
                      <a:pt x="19" y="566"/>
                      <a:pt x="19" y="566"/>
                      <a:pt x="19" y="566"/>
                    </a:cubicBezTo>
                    <a:cubicBezTo>
                      <a:pt x="19" y="567"/>
                      <a:pt x="20" y="569"/>
                      <a:pt x="22" y="570"/>
                    </a:cubicBezTo>
                    <a:cubicBezTo>
                      <a:pt x="22" y="571"/>
                      <a:pt x="22" y="571"/>
                      <a:pt x="21" y="572"/>
                    </a:cubicBezTo>
                    <a:cubicBezTo>
                      <a:pt x="22" y="572"/>
                      <a:pt x="22" y="572"/>
                      <a:pt x="22" y="572"/>
                    </a:cubicBezTo>
                    <a:cubicBezTo>
                      <a:pt x="22" y="573"/>
                      <a:pt x="22" y="573"/>
                      <a:pt x="22" y="573"/>
                    </a:cubicBezTo>
                    <a:cubicBezTo>
                      <a:pt x="21" y="573"/>
                      <a:pt x="22" y="574"/>
                      <a:pt x="23" y="574"/>
                    </a:cubicBezTo>
                    <a:cubicBezTo>
                      <a:pt x="23" y="574"/>
                      <a:pt x="22" y="574"/>
                      <a:pt x="22" y="574"/>
                    </a:cubicBezTo>
                    <a:cubicBezTo>
                      <a:pt x="22" y="575"/>
                      <a:pt x="23" y="574"/>
                      <a:pt x="23" y="575"/>
                    </a:cubicBezTo>
                    <a:cubicBezTo>
                      <a:pt x="23" y="575"/>
                      <a:pt x="23" y="575"/>
                      <a:pt x="23" y="575"/>
                    </a:cubicBezTo>
                    <a:cubicBezTo>
                      <a:pt x="23" y="575"/>
                      <a:pt x="23" y="575"/>
                      <a:pt x="23" y="575"/>
                    </a:cubicBezTo>
                    <a:cubicBezTo>
                      <a:pt x="24" y="575"/>
                      <a:pt x="24" y="576"/>
                      <a:pt x="23" y="576"/>
                    </a:cubicBezTo>
                    <a:cubicBezTo>
                      <a:pt x="23" y="576"/>
                      <a:pt x="23" y="576"/>
                      <a:pt x="23" y="576"/>
                    </a:cubicBezTo>
                    <a:cubicBezTo>
                      <a:pt x="23" y="577"/>
                      <a:pt x="23" y="578"/>
                      <a:pt x="24" y="578"/>
                    </a:cubicBezTo>
                    <a:cubicBezTo>
                      <a:pt x="24" y="578"/>
                      <a:pt x="24" y="578"/>
                      <a:pt x="25" y="578"/>
                    </a:cubicBezTo>
                    <a:cubicBezTo>
                      <a:pt x="26" y="577"/>
                      <a:pt x="25" y="578"/>
                      <a:pt x="25" y="578"/>
                    </a:cubicBezTo>
                    <a:cubicBezTo>
                      <a:pt x="25" y="578"/>
                      <a:pt x="25" y="579"/>
                      <a:pt x="24" y="578"/>
                    </a:cubicBezTo>
                    <a:cubicBezTo>
                      <a:pt x="23" y="580"/>
                      <a:pt x="25" y="581"/>
                      <a:pt x="25" y="582"/>
                    </a:cubicBezTo>
                    <a:cubicBezTo>
                      <a:pt x="25" y="582"/>
                      <a:pt x="26" y="582"/>
                      <a:pt x="26" y="582"/>
                    </a:cubicBezTo>
                    <a:cubicBezTo>
                      <a:pt x="25" y="583"/>
                      <a:pt x="27" y="584"/>
                      <a:pt x="26" y="585"/>
                    </a:cubicBezTo>
                    <a:cubicBezTo>
                      <a:pt x="27" y="585"/>
                      <a:pt x="28" y="584"/>
                      <a:pt x="28" y="585"/>
                    </a:cubicBezTo>
                    <a:cubicBezTo>
                      <a:pt x="29" y="585"/>
                      <a:pt x="27" y="585"/>
                      <a:pt x="27" y="586"/>
                    </a:cubicBezTo>
                    <a:cubicBezTo>
                      <a:pt x="27" y="586"/>
                      <a:pt x="28" y="587"/>
                      <a:pt x="28" y="587"/>
                    </a:cubicBezTo>
                    <a:cubicBezTo>
                      <a:pt x="27" y="587"/>
                      <a:pt x="27" y="587"/>
                      <a:pt x="27" y="587"/>
                    </a:cubicBezTo>
                    <a:cubicBezTo>
                      <a:pt x="28" y="587"/>
                      <a:pt x="28" y="587"/>
                      <a:pt x="28" y="588"/>
                    </a:cubicBezTo>
                    <a:cubicBezTo>
                      <a:pt x="28" y="588"/>
                      <a:pt x="28" y="588"/>
                      <a:pt x="28" y="588"/>
                    </a:cubicBezTo>
                    <a:cubicBezTo>
                      <a:pt x="28" y="588"/>
                      <a:pt x="28" y="589"/>
                      <a:pt x="28" y="589"/>
                    </a:cubicBezTo>
                    <a:cubicBezTo>
                      <a:pt x="29" y="589"/>
                      <a:pt x="29" y="589"/>
                      <a:pt x="29" y="589"/>
                    </a:cubicBezTo>
                    <a:cubicBezTo>
                      <a:pt x="29" y="589"/>
                      <a:pt x="29" y="589"/>
                      <a:pt x="29" y="590"/>
                    </a:cubicBezTo>
                    <a:cubicBezTo>
                      <a:pt x="30" y="589"/>
                      <a:pt x="30" y="589"/>
                      <a:pt x="30" y="589"/>
                    </a:cubicBezTo>
                    <a:cubicBezTo>
                      <a:pt x="30" y="590"/>
                      <a:pt x="30" y="590"/>
                      <a:pt x="30" y="590"/>
                    </a:cubicBezTo>
                    <a:cubicBezTo>
                      <a:pt x="29" y="590"/>
                      <a:pt x="29" y="590"/>
                      <a:pt x="29" y="590"/>
                    </a:cubicBezTo>
                    <a:cubicBezTo>
                      <a:pt x="29" y="591"/>
                      <a:pt x="29" y="590"/>
                      <a:pt x="30" y="590"/>
                    </a:cubicBezTo>
                    <a:cubicBezTo>
                      <a:pt x="30" y="590"/>
                      <a:pt x="30" y="591"/>
                      <a:pt x="30" y="591"/>
                    </a:cubicBezTo>
                    <a:cubicBezTo>
                      <a:pt x="29" y="591"/>
                      <a:pt x="30" y="591"/>
                      <a:pt x="30" y="591"/>
                    </a:cubicBezTo>
                    <a:cubicBezTo>
                      <a:pt x="29" y="590"/>
                      <a:pt x="29" y="591"/>
                      <a:pt x="29" y="591"/>
                    </a:cubicBezTo>
                    <a:cubicBezTo>
                      <a:pt x="29" y="591"/>
                      <a:pt x="30" y="591"/>
                      <a:pt x="30" y="591"/>
                    </a:cubicBezTo>
                    <a:cubicBezTo>
                      <a:pt x="30" y="591"/>
                      <a:pt x="30" y="592"/>
                      <a:pt x="30" y="592"/>
                    </a:cubicBezTo>
                    <a:cubicBezTo>
                      <a:pt x="30" y="592"/>
                      <a:pt x="30" y="593"/>
                      <a:pt x="31" y="593"/>
                    </a:cubicBezTo>
                    <a:cubicBezTo>
                      <a:pt x="31" y="592"/>
                      <a:pt x="31" y="592"/>
                      <a:pt x="31" y="592"/>
                    </a:cubicBezTo>
                    <a:cubicBezTo>
                      <a:pt x="31" y="592"/>
                      <a:pt x="32" y="592"/>
                      <a:pt x="31" y="592"/>
                    </a:cubicBezTo>
                    <a:cubicBezTo>
                      <a:pt x="31" y="592"/>
                      <a:pt x="31" y="592"/>
                      <a:pt x="31" y="592"/>
                    </a:cubicBezTo>
                    <a:cubicBezTo>
                      <a:pt x="31" y="592"/>
                      <a:pt x="31" y="593"/>
                      <a:pt x="32" y="592"/>
                    </a:cubicBezTo>
                    <a:cubicBezTo>
                      <a:pt x="31" y="593"/>
                      <a:pt x="31" y="593"/>
                      <a:pt x="31" y="593"/>
                    </a:cubicBezTo>
                    <a:cubicBezTo>
                      <a:pt x="32" y="593"/>
                      <a:pt x="32" y="594"/>
                      <a:pt x="32" y="594"/>
                    </a:cubicBezTo>
                    <a:cubicBezTo>
                      <a:pt x="31" y="594"/>
                      <a:pt x="31" y="594"/>
                      <a:pt x="31" y="595"/>
                    </a:cubicBezTo>
                    <a:cubicBezTo>
                      <a:pt x="32" y="595"/>
                      <a:pt x="32" y="595"/>
                      <a:pt x="32" y="595"/>
                    </a:cubicBezTo>
                    <a:cubicBezTo>
                      <a:pt x="32" y="595"/>
                      <a:pt x="32" y="595"/>
                      <a:pt x="31" y="596"/>
                    </a:cubicBezTo>
                    <a:cubicBezTo>
                      <a:pt x="31" y="597"/>
                      <a:pt x="34" y="596"/>
                      <a:pt x="33" y="597"/>
                    </a:cubicBezTo>
                    <a:cubicBezTo>
                      <a:pt x="32" y="597"/>
                      <a:pt x="32" y="597"/>
                      <a:pt x="32" y="598"/>
                    </a:cubicBezTo>
                    <a:cubicBezTo>
                      <a:pt x="33" y="597"/>
                      <a:pt x="33" y="597"/>
                      <a:pt x="33" y="598"/>
                    </a:cubicBezTo>
                    <a:cubicBezTo>
                      <a:pt x="33" y="597"/>
                      <a:pt x="32" y="598"/>
                      <a:pt x="33" y="597"/>
                    </a:cubicBezTo>
                    <a:cubicBezTo>
                      <a:pt x="33" y="597"/>
                      <a:pt x="33" y="597"/>
                      <a:pt x="33" y="597"/>
                    </a:cubicBezTo>
                    <a:cubicBezTo>
                      <a:pt x="32" y="599"/>
                      <a:pt x="34" y="600"/>
                      <a:pt x="34" y="601"/>
                    </a:cubicBezTo>
                    <a:cubicBezTo>
                      <a:pt x="35" y="601"/>
                      <a:pt x="34" y="601"/>
                      <a:pt x="35" y="602"/>
                    </a:cubicBezTo>
                    <a:cubicBezTo>
                      <a:pt x="34" y="602"/>
                      <a:pt x="35" y="602"/>
                      <a:pt x="35" y="603"/>
                    </a:cubicBezTo>
                    <a:cubicBezTo>
                      <a:pt x="36" y="602"/>
                      <a:pt x="36" y="602"/>
                      <a:pt x="36" y="602"/>
                    </a:cubicBezTo>
                    <a:cubicBezTo>
                      <a:pt x="36" y="603"/>
                      <a:pt x="38" y="602"/>
                      <a:pt x="37" y="603"/>
                    </a:cubicBezTo>
                    <a:cubicBezTo>
                      <a:pt x="37" y="604"/>
                      <a:pt x="36" y="603"/>
                      <a:pt x="36" y="603"/>
                    </a:cubicBezTo>
                    <a:cubicBezTo>
                      <a:pt x="35" y="604"/>
                      <a:pt x="37" y="604"/>
                      <a:pt x="37" y="605"/>
                    </a:cubicBezTo>
                    <a:cubicBezTo>
                      <a:pt x="37" y="605"/>
                      <a:pt x="37" y="605"/>
                      <a:pt x="38" y="605"/>
                    </a:cubicBezTo>
                    <a:cubicBezTo>
                      <a:pt x="38" y="605"/>
                      <a:pt x="38" y="606"/>
                      <a:pt x="38" y="606"/>
                    </a:cubicBezTo>
                    <a:cubicBezTo>
                      <a:pt x="38" y="607"/>
                      <a:pt x="38" y="606"/>
                      <a:pt x="38" y="607"/>
                    </a:cubicBezTo>
                    <a:cubicBezTo>
                      <a:pt x="38" y="607"/>
                      <a:pt x="38" y="607"/>
                      <a:pt x="38" y="607"/>
                    </a:cubicBezTo>
                    <a:cubicBezTo>
                      <a:pt x="38" y="608"/>
                      <a:pt x="38" y="608"/>
                      <a:pt x="39" y="608"/>
                    </a:cubicBezTo>
                    <a:cubicBezTo>
                      <a:pt x="38" y="609"/>
                      <a:pt x="39" y="609"/>
                      <a:pt x="39" y="610"/>
                    </a:cubicBezTo>
                    <a:cubicBezTo>
                      <a:pt x="40" y="610"/>
                      <a:pt x="39" y="611"/>
                      <a:pt x="40" y="611"/>
                    </a:cubicBezTo>
                    <a:cubicBezTo>
                      <a:pt x="40" y="611"/>
                      <a:pt x="40" y="611"/>
                      <a:pt x="40" y="611"/>
                    </a:cubicBezTo>
                    <a:cubicBezTo>
                      <a:pt x="41" y="611"/>
                      <a:pt x="41" y="611"/>
                      <a:pt x="42" y="611"/>
                    </a:cubicBezTo>
                    <a:cubicBezTo>
                      <a:pt x="41" y="611"/>
                      <a:pt x="41" y="611"/>
                      <a:pt x="41" y="611"/>
                    </a:cubicBezTo>
                    <a:cubicBezTo>
                      <a:pt x="40" y="612"/>
                      <a:pt x="41" y="612"/>
                      <a:pt x="41" y="612"/>
                    </a:cubicBezTo>
                    <a:cubicBezTo>
                      <a:pt x="41" y="612"/>
                      <a:pt x="41" y="613"/>
                      <a:pt x="42" y="612"/>
                    </a:cubicBezTo>
                    <a:cubicBezTo>
                      <a:pt x="42" y="612"/>
                      <a:pt x="42" y="612"/>
                      <a:pt x="42" y="612"/>
                    </a:cubicBezTo>
                    <a:cubicBezTo>
                      <a:pt x="42" y="613"/>
                      <a:pt x="42" y="612"/>
                      <a:pt x="43" y="613"/>
                    </a:cubicBezTo>
                    <a:cubicBezTo>
                      <a:pt x="43" y="613"/>
                      <a:pt x="42" y="613"/>
                      <a:pt x="42" y="613"/>
                    </a:cubicBezTo>
                    <a:cubicBezTo>
                      <a:pt x="42" y="614"/>
                      <a:pt x="42" y="614"/>
                      <a:pt x="43" y="614"/>
                    </a:cubicBezTo>
                    <a:cubicBezTo>
                      <a:pt x="43" y="614"/>
                      <a:pt x="43" y="614"/>
                      <a:pt x="43" y="614"/>
                    </a:cubicBezTo>
                    <a:cubicBezTo>
                      <a:pt x="43" y="614"/>
                      <a:pt x="43" y="614"/>
                      <a:pt x="43" y="614"/>
                    </a:cubicBezTo>
                    <a:cubicBezTo>
                      <a:pt x="43" y="614"/>
                      <a:pt x="43" y="614"/>
                      <a:pt x="43" y="614"/>
                    </a:cubicBezTo>
                    <a:cubicBezTo>
                      <a:pt x="43" y="614"/>
                      <a:pt x="43" y="614"/>
                      <a:pt x="43" y="614"/>
                    </a:cubicBezTo>
                    <a:cubicBezTo>
                      <a:pt x="43" y="614"/>
                      <a:pt x="43" y="614"/>
                      <a:pt x="43" y="614"/>
                    </a:cubicBezTo>
                    <a:cubicBezTo>
                      <a:pt x="43" y="614"/>
                      <a:pt x="43" y="614"/>
                      <a:pt x="43" y="615"/>
                    </a:cubicBezTo>
                    <a:cubicBezTo>
                      <a:pt x="43" y="615"/>
                      <a:pt x="43" y="615"/>
                      <a:pt x="43" y="615"/>
                    </a:cubicBezTo>
                    <a:cubicBezTo>
                      <a:pt x="43" y="615"/>
                      <a:pt x="43" y="615"/>
                      <a:pt x="43" y="615"/>
                    </a:cubicBezTo>
                    <a:cubicBezTo>
                      <a:pt x="42" y="615"/>
                      <a:pt x="42" y="615"/>
                      <a:pt x="42" y="615"/>
                    </a:cubicBezTo>
                    <a:cubicBezTo>
                      <a:pt x="42" y="616"/>
                      <a:pt x="43" y="616"/>
                      <a:pt x="44" y="615"/>
                    </a:cubicBezTo>
                    <a:cubicBezTo>
                      <a:pt x="44" y="617"/>
                      <a:pt x="45" y="618"/>
                      <a:pt x="46" y="618"/>
                    </a:cubicBezTo>
                    <a:cubicBezTo>
                      <a:pt x="46" y="618"/>
                      <a:pt x="45" y="618"/>
                      <a:pt x="46" y="618"/>
                    </a:cubicBezTo>
                    <a:cubicBezTo>
                      <a:pt x="46" y="618"/>
                      <a:pt x="47" y="618"/>
                      <a:pt x="46" y="618"/>
                    </a:cubicBezTo>
                    <a:cubicBezTo>
                      <a:pt x="47" y="618"/>
                      <a:pt x="46" y="619"/>
                      <a:pt x="46" y="619"/>
                    </a:cubicBezTo>
                    <a:cubicBezTo>
                      <a:pt x="46" y="619"/>
                      <a:pt x="47" y="619"/>
                      <a:pt x="47" y="619"/>
                    </a:cubicBezTo>
                    <a:cubicBezTo>
                      <a:pt x="47" y="620"/>
                      <a:pt x="49" y="620"/>
                      <a:pt x="49" y="621"/>
                    </a:cubicBezTo>
                    <a:cubicBezTo>
                      <a:pt x="49" y="621"/>
                      <a:pt x="48" y="621"/>
                      <a:pt x="48" y="621"/>
                    </a:cubicBezTo>
                    <a:cubicBezTo>
                      <a:pt x="49" y="622"/>
                      <a:pt x="49" y="622"/>
                      <a:pt x="51" y="622"/>
                    </a:cubicBezTo>
                    <a:cubicBezTo>
                      <a:pt x="50" y="622"/>
                      <a:pt x="50" y="623"/>
                      <a:pt x="50" y="623"/>
                    </a:cubicBezTo>
                    <a:cubicBezTo>
                      <a:pt x="50" y="623"/>
                      <a:pt x="51" y="623"/>
                      <a:pt x="51" y="623"/>
                    </a:cubicBezTo>
                    <a:cubicBezTo>
                      <a:pt x="51" y="622"/>
                      <a:pt x="52" y="623"/>
                      <a:pt x="52" y="623"/>
                    </a:cubicBezTo>
                    <a:cubicBezTo>
                      <a:pt x="52" y="623"/>
                      <a:pt x="52" y="623"/>
                      <a:pt x="52" y="623"/>
                    </a:cubicBezTo>
                    <a:cubicBezTo>
                      <a:pt x="52" y="623"/>
                      <a:pt x="53" y="623"/>
                      <a:pt x="53" y="624"/>
                    </a:cubicBezTo>
                    <a:cubicBezTo>
                      <a:pt x="53" y="624"/>
                      <a:pt x="53" y="624"/>
                      <a:pt x="53" y="624"/>
                    </a:cubicBezTo>
                    <a:cubicBezTo>
                      <a:pt x="52" y="625"/>
                      <a:pt x="53" y="625"/>
                      <a:pt x="53" y="625"/>
                    </a:cubicBezTo>
                    <a:cubicBezTo>
                      <a:pt x="53" y="625"/>
                      <a:pt x="53" y="625"/>
                      <a:pt x="54" y="625"/>
                    </a:cubicBezTo>
                    <a:cubicBezTo>
                      <a:pt x="54" y="625"/>
                      <a:pt x="53" y="626"/>
                      <a:pt x="53" y="626"/>
                    </a:cubicBezTo>
                    <a:cubicBezTo>
                      <a:pt x="56" y="625"/>
                      <a:pt x="56" y="625"/>
                      <a:pt x="56" y="625"/>
                    </a:cubicBezTo>
                    <a:cubicBezTo>
                      <a:pt x="55" y="625"/>
                      <a:pt x="55" y="626"/>
                      <a:pt x="55" y="626"/>
                    </a:cubicBezTo>
                    <a:cubicBezTo>
                      <a:pt x="55" y="627"/>
                      <a:pt x="57" y="626"/>
                      <a:pt x="58" y="626"/>
                    </a:cubicBezTo>
                    <a:cubicBezTo>
                      <a:pt x="58" y="627"/>
                      <a:pt x="58" y="627"/>
                      <a:pt x="59" y="627"/>
                    </a:cubicBezTo>
                    <a:cubicBezTo>
                      <a:pt x="58" y="628"/>
                      <a:pt x="59" y="627"/>
                      <a:pt x="58" y="627"/>
                    </a:cubicBezTo>
                    <a:cubicBezTo>
                      <a:pt x="58" y="628"/>
                      <a:pt x="58" y="628"/>
                      <a:pt x="58" y="628"/>
                    </a:cubicBezTo>
                    <a:cubicBezTo>
                      <a:pt x="58" y="628"/>
                      <a:pt x="57" y="629"/>
                      <a:pt x="57" y="629"/>
                    </a:cubicBezTo>
                    <a:cubicBezTo>
                      <a:pt x="57" y="629"/>
                      <a:pt x="58" y="630"/>
                      <a:pt x="58" y="630"/>
                    </a:cubicBezTo>
                    <a:cubicBezTo>
                      <a:pt x="59" y="629"/>
                      <a:pt x="59" y="631"/>
                      <a:pt x="60" y="630"/>
                    </a:cubicBezTo>
                    <a:cubicBezTo>
                      <a:pt x="61" y="630"/>
                      <a:pt x="60" y="631"/>
                      <a:pt x="60" y="631"/>
                    </a:cubicBezTo>
                    <a:cubicBezTo>
                      <a:pt x="61" y="631"/>
                      <a:pt x="61" y="632"/>
                      <a:pt x="62" y="633"/>
                    </a:cubicBezTo>
                    <a:cubicBezTo>
                      <a:pt x="62" y="633"/>
                      <a:pt x="62" y="633"/>
                      <a:pt x="62" y="633"/>
                    </a:cubicBezTo>
                    <a:cubicBezTo>
                      <a:pt x="62" y="633"/>
                      <a:pt x="63" y="634"/>
                      <a:pt x="64" y="634"/>
                    </a:cubicBezTo>
                    <a:cubicBezTo>
                      <a:pt x="64" y="634"/>
                      <a:pt x="64" y="634"/>
                      <a:pt x="64" y="634"/>
                    </a:cubicBezTo>
                    <a:cubicBezTo>
                      <a:pt x="64" y="635"/>
                      <a:pt x="65" y="633"/>
                      <a:pt x="65" y="634"/>
                    </a:cubicBezTo>
                    <a:cubicBezTo>
                      <a:pt x="65" y="634"/>
                      <a:pt x="65" y="634"/>
                      <a:pt x="65" y="634"/>
                    </a:cubicBezTo>
                    <a:cubicBezTo>
                      <a:pt x="65" y="634"/>
                      <a:pt x="65" y="635"/>
                      <a:pt x="66" y="635"/>
                    </a:cubicBezTo>
                    <a:cubicBezTo>
                      <a:pt x="66" y="635"/>
                      <a:pt x="66" y="635"/>
                      <a:pt x="66" y="635"/>
                    </a:cubicBezTo>
                    <a:cubicBezTo>
                      <a:pt x="66" y="636"/>
                      <a:pt x="67" y="636"/>
                      <a:pt x="67" y="636"/>
                    </a:cubicBezTo>
                    <a:cubicBezTo>
                      <a:pt x="67" y="636"/>
                      <a:pt x="67" y="636"/>
                      <a:pt x="67" y="636"/>
                    </a:cubicBezTo>
                    <a:cubicBezTo>
                      <a:pt x="67" y="637"/>
                      <a:pt x="68" y="636"/>
                      <a:pt x="68" y="637"/>
                    </a:cubicBezTo>
                    <a:cubicBezTo>
                      <a:pt x="68" y="637"/>
                      <a:pt x="68" y="637"/>
                      <a:pt x="68" y="637"/>
                    </a:cubicBezTo>
                    <a:cubicBezTo>
                      <a:pt x="68" y="637"/>
                      <a:pt x="69" y="637"/>
                      <a:pt x="69" y="637"/>
                    </a:cubicBezTo>
                    <a:cubicBezTo>
                      <a:pt x="69" y="638"/>
                      <a:pt x="69" y="638"/>
                      <a:pt x="69" y="639"/>
                    </a:cubicBezTo>
                    <a:cubicBezTo>
                      <a:pt x="72" y="640"/>
                      <a:pt x="74" y="642"/>
                      <a:pt x="77" y="643"/>
                    </a:cubicBezTo>
                    <a:cubicBezTo>
                      <a:pt x="77" y="644"/>
                      <a:pt x="76" y="643"/>
                      <a:pt x="76" y="644"/>
                    </a:cubicBezTo>
                    <a:cubicBezTo>
                      <a:pt x="76" y="643"/>
                      <a:pt x="76" y="644"/>
                      <a:pt x="77" y="644"/>
                    </a:cubicBezTo>
                    <a:cubicBezTo>
                      <a:pt x="77" y="644"/>
                      <a:pt x="77" y="644"/>
                      <a:pt x="77" y="644"/>
                    </a:cubicBezTo>
                    <a:cubicBezTo>
                      <a:pt x="78" y="644"/>
                      <a:pt x="77" y="645"/>
                      <a:pt x="78" y="644"/>
                    </a:cubicBezTo>
                    <a:cubicBezTo>
                      <a:pt x="78" y="644"/>
                      <a:pt x="78" y="644"/>
                      <a:pt x="78" y="644"/>
                    </a:cubicBezTo>
                    <a:cubicBezTo>
                      <a:pt x="79" y="644"/>
                      <a:pt x="78" y="646"/>
                      <a:pt x="79" y="645"/>
                    </a:cubicBezTo>
                    <a:cubicBezTo>
                      <a:pt x="79" y="646"/>
                      <a:pt x="79" y="646"/>
                      <a:pt x="79" y="646"/>
                    </a:cubicBezTo>
                    <a:cubicBezTo>
                      <a:pt x="80" y="645"/>
                      <a:pt x="79" y="646"/>
                      <a:pt x="80" y="646"/>
                    </a:cubicBezTo>
                    <a:cubicBezTo>
                      <a:pt x="80" y="646"/>
                      <a:pt x="80" y="646"/>
                      <a:pt x="80" y="646"/>
                    </a:cubicBezTo>
                    <a:cubicBezTo>
                      <a:pt x="81" y="646"/>
                      <a:pt x="82" y="645"/>
                      <a:pt x="82" y="646"/>
                    </a:cubicBezTo>
                    <a:cubicBezTo>
                      <a:pt x="82" y="646"/>
                      <a:pt x="83" y="646"/>
                      <a:pt x="84" y="646"/>
                    </a:cubicBezTo>
                    <a:cubicBezTo>
                      <a:pt x="84" y="646"/>
                      <a:pt x="83" y="647"/>
                      <a:pt x="83" y="647"/>
                    </a:cubicBezTo>
                    <a:cubicBezTo>
                      <a:pt x="85" y="647"/>
                      <a:pt x="87" y="649"/>
                      <a:pt x="90" y="648"/>
                    </a:cubicBezTo>
                    <a:cubicBezTo>
                      <a:pt x="90" y="648"/>
                      <a:pt x="89" y="648"/>
                      <a:pt x="89" y="649"/>
                    </a:cubicBezTo>
                    <a:cubicBezTo>
                      <a:pt x="91" y="648"/>
                      <a:pt x="91" y="650"/>
                      <a:pt x="93" y="649"/>
                    </a:cubicBezTo>
                    <a:cubicBezTo>
                      <a:pt x="93" y="648"/>
                      <a:pt x="93" y="648"/>
                      <a:pt x="93" y="648"/>
                    </a:cubicBezTo>
                    <a:cubicBezTo>
                      <a:pt x="93" y="649"/>
                      <a:pt x="93" y="649"/>
                      <a:pt x="93" y="650"/>
                    </a:cubicBezTo>
                    <a:cubicBezTo>
                      <a:pt x="94" y="649"/>
                      <a:pt x="94" y="650"/>
                      <a:pt x="95" y="649"/>
                    </a:cubicBezTo>
                    <a:cubicBezTo>
                      <a:pt x="95" y="650"/>
                      <a:pt x="95" y="650"/>
                      <a:pt x="94" y="650"/>
                    </a:cubicBezTo>
                    <a:cubicBezTo>
                      <a:pt x="95" y="650"/>
                      <a:pt x="96" y="649"/>
                      <a:pt x="96" y="650"/>
                    </a:cubicBezTo>
                    <a:cubicBezTo>
                      <a:pt x="96" y="650"/>
                      <a:pt x="96" y="650"/>
                      <a:pt x="96" y="650"/>
                    </a:cubicBezTo>
                    <a:cubicBezTo>
                      <a:pt x="97" y="651"/>
                      <a:pt x="99" y="653"/>
                      <a:pt x="101" y="653"/>
                    </a:cubicBezTo>
                    <a:cubicBezTo>
                      <a:pt x="101" y="655"/>
                      <a:pt x="102" y="656"/>
                      <a:pt x="102" y="658"/>
                    </a:cubicBezTo>
                    <a:cubicBezTo>
                      <a:pt x="103" y="661"/>
                      <a:pt x="105" y="663"/>
                      <a:pt x="106" y="666"/>
                    </a:cubicBezTo>
                    <a:cubicBezTo>
                      <a:pt x="106" y="666"/>
                      <a:pt x="105" y="665"/>
                      <a:pt x="104" y="665"/>
                    </a:cubicBezTo>
                    <a:cubicBezTo>
                      <a:pt x="107" y="669"/>
                      <a:pt x="109" y="673"/>
                      <a:pt x="113" y="676"/>
                    </a:cubicBezTo>
                    <a:cubicBezTo>
                      <a:pt x="112" y="675"/>
                      <a:pt x="112" y="676"/>
                      <a:pt x="111" y="675"/>
                    </a:cubicBezTo>
                    <a:cubicBezTo>
                      <a:pt x="113" y="677"/>
                      <a:pt x="114" y="679"/>
                      <a:pt x="116" y="680"/>
                    </a:cubicBezTo>
                    <a:cubicBezTo>
                      <a:pt x="116" y="680"/>
                      <a:pt x="116" y="680"/>
                      <a:pt x="116" y="680"/>
                    </a:cubicBezTo>
                    <a:cubicBezTo>
                      <a:pt x="115" y="678"/>
                      <a:pt x="118" y="680"/>
                      <a:pt x="119" y="682"/>
                    </a:cubicBezTo>
                    <a:cubicBezTo>
                      <a:pt x="119" y="682"/>
                      <a:pt x="119" y="682"/>
                      <a:pt x="119" y="682"/>
                    </a:cubicBezTo>
                    <a:cubicBezTo>
                      <a:pt x="121" y="685"/>
                      <a:pt x="122" y="684"/>
                      <a:pt x="124" y="687"/>
                    </a:cubicBezTo>
                    <a:cubicBezTo>
                      <a:pt x="125" y="688"/>
                      <a:pt x="122" y="686"/>
                      <a:pt x="123" y="687"/>
                    </a:cubicBezTo>
                    <a:cubicBezTo>
                      <a:pt x="122" y="688"/>
                      <a:pt x="127" y="692"/>
                      <a:pt x="127" y="693"/>
                    </a:cubicBezTo>
                    <a:cubicBezTo>
                      <a:pt x="128" y="693"/>
                      <a:pt x="129" y="694"/>
                      <a:pt x="129" y="693"/>
                    </a:cubicBezTo>
                    <a:cubicBezTo>
                      <a:pt x="131" y="695"/>
                      <a:pt x="129" y="695"/>
                      <a:pt x="131" y="696"/>
                    </a:cubicBezTo>
                    <a:cubicBezTo>
                      <a:pt x="133" y="697"/>
                      <a:pt x="135" y="698"/>
                      <a:pt x="137" y="698"/>
                    </a:cubicBezTo>
                    <a:cubicBezTo>
                      <a:pt x="137" y="699"/>
                      <a:pt x="138" y="701"/>
                      <a:pt x="136" y="700"/>
                    </a:cubicBezTo>
                    <a:cubicBezTo>
                      <a:pt x="140" y="703"/>
                      <a:pt x="144" y="704"/>
                      <a:pt x="147" y="705"/>
                    </a:cubicBezTo>
                    <a:cubicBezTo>
                      <a:pt x="148" y="706"/>
                      <a:pt x="152" y="708"/>
                      <a:pt x="153" y="709"/>
                    </a:cubicBezTo>
                    <a:cubicBezTo>
                      <a:pt x="153" y="710"/>
                      <a:pt x="152" y="708"/>
                      <a:pt x="151" y="709"/>
                    </a:cubicBezTo>
                    <a:cubicBezTo>
                      <a:pt x="153" y="711"/>
                      <a:pt x="153" y="711"/>
                      <a:pt x="153" y="711"/>
                    </a:cubicBezTo>
                    <a:cubicBezTo>
                      <a:pt x="150" y="709"/>
                      <a:pt x="152" y="712"/>
                      <a:pt x="151" y="712"/>
                    </a:cubicBezTo>
                    <a:cubicBezTo>
                      <a:pt x="153" y="713"/>
                      <a:pt x="158" y="717"/>
                      <a:pt x="161" y="719"/>
                    </a:cubicBezTo>
                    <a:cubicBezTo>
                      <a:pt x="160" y="716"/>
                      <a:pt x="166" y="722"/>
                      <a:pt x="167" y="720"/>
                    </a:cubicBezTo>
                    <a:cubicBezTo>
                      <a:pt x="171" y="723"/>
                      <a:pt x="168" y="723"/>
                      <a:pt x="170" y="724"/>
                    </a:cubicBezTo>
                    <a:cubicBezTo>
                      <a:pt x="174" y="726"/>
                      <a:pt x="178" y="728"/>
                      <a:pt x="182" y="730"/>
                    </a:cubicBezTo>
                    <a:cubicBezTo>
                      <a:pt x="182" y="730"/>
                      <a:pt x="182" y="730"/>
                      <a:pt x="182" y="730"/>
                    </a:cubicBezTo>
                    <a:cubicBezTo>
                      <a:pt x="186" y="732"/>
                      <a:pt x="192" y="735"/>
                      <a:pt x="196" y="736"/>
                    </a:cubicBezTo>
                    <a:cubicBezTo>
                      <a:pt x="196" y="736"/>
                      <a:pt x="196" y="736"/>
                      <a:pt x="195" y="736"/>
                    </a:cubicBezTo>
                    <a:cubicBezTo>
                      <a:pt x="199" y="738"/>
                      <a:pt x="196" y="735"/>
                      <a:pt x="201" y="737"/>
                    </a:cubicBezTo>
                    <a:cubicBezTo>
                      <a:pt x="199" y="738"/>
                      <a:pt x="199" y="738"/>
                      <a:pt x="199" y="738"/>
                    </a:cubicBezTo>
                    <a:cubicBezTo>
                      <a:pt x="203" y="738"/>
                      <a:pt x="205" y="740"/>
                      <a:pt x="209" y="740"/>
                    </a:cubicBezTo>
                    <a:cubicBezTo>
                      <a:pt x="209" y="741"/>
                      <a:pt x="208" y="741"/>
                      <a:pt x="207" y="741"/>
                    </a:cubicBezTo>
                    <a:cubicBezTo>
                      <a:pt x="211" y="741"/>
                      <a:pt x="214" y="743"/>
                      <a:pt x="217" y="742"/>
                    </a:cubicBezTo>
                    <a:cubicBezTo>
                      <a:pt x="217" y="743"/>
                      <a:pt x="217" y="743"/>
                      <a:pt x="216" y="743"/>
                    </a:cubicBezTo>
                    <a:cubicBezTo>
                      <a:pt x="219" y="745"/>
                      <a:pt x="219" y="743"/>
                      <a:pt x="222" y="744"/>
                    </a:cubicBezTo>
                    <a:cubicBezTo>
                      <a:pt x="223" y="744"/>
                      <a:pt x="224" y="745"/>
                      <a:pt x="224" y="745"/>
                    </a:cubicBezTo>
                    <a:cubicBezTo>
                      <a:pt x="225" y="745"/>
                      <a:pt x="230" y="745"/>
                      <a:pt x="232" y="745"/>
                    </a:cubicBezTo>
                    <a:cubicBezTo>
                      <a:pt x="232" y="746"/>
                      <a:pt x="233" y="746"/>
                      <a:pt x="235" y="747"/>
                    </a:cubicBezTo>
                    <a:cubicBezTo>
                      <a:pt x="246" y="748"/>
                      <a:pt x="257" y="746"/>
                      <a:pt x="267" y="740"/>
                    </a:cubicBezTo>
                    <a:cubicBezTo>
                      <a:pt x="272" y="738"/>
                      <a:pt x="277" y="736"/>
                      <a:pt x="282" y="733"/>
                    </a:cubicBezTo>
                    <a:cubicBezTo>
                      <a:pt x="283" y="732"/>
                      <a:pt x="283" y="733"/>
                      <a:pt x="282" y="734"/>
                    </a:cubicBezTo>
                    <a:cubicBezTo>
                      <a:pt x="281" y="735"/>
                      <a:pt x="280" y="735"/>
                      <a:pt x="281" y="735"/>
                    </a:cubicBezTo>
                    <a:cubicBezTo>
                      <a:pt x="280" y="734"/>
                      <a:pt x="283" y="734"/>
                      <a:pt x="286" y="729"/>
                    </a:cubicBezTo>
                    <a:cubicBezTo>
                      <a:pt x="287" y="729"/>
                      <a:pt x="287" y="729"/>
                      <a:pt x="287" y="729"/>
                    </a:cubicBezTo>
                    <a:cubicBezTo>
                      <a:pt x="288" y="727"/>
                      <a:pt x="289" y="727"/>
                      <a:pt x="290" y="724"/>
                    </a:cubicBezTo>
                    <a:cubicBezTo>
                      <a:pt x="289" y="724"/>
                      <a:pt x="289" y="724"/>
                      <a:pt x="289" y="724"/>
                    </a:cubicBezTo>
                    <a:cubicBezTo>
                      <a:pt x="289" y="722"/>
                      <a:pt x="292" y="719"/>
                      <a:pt x="291" y="717"/>
                    </a:cubicBezTo>
                    <a:cubicBezTo>
                      <a:pt x="291" y="717"/>
                      <a:pt x="291" y="716"/>
                      <a:pt x="292" y="715"/>
                    </a:cubicBezTo>
                    <a:cubicBezTo>
                      <a:pt x="291" y="714"/>
                      <a:pt x="291" y="713"/>
                      <a:pt x="291" y="712"/>
                    </a:cubicBezTo>
                    <a:cubicBezTo>
                      <a:pt x="291" y="712"/>
                      <a:pt x="292" y="712"/>
                      <a:pt x="292" y="712"/>
                    </a:cubicBezTo>
                    <a:cubicBezTo>
                      <a:pt x="292" y="712"/>
                      <a:pt x="292" y="712"/>
                      <a:pt x="292" y="712"/>
                    </a:cubicBezTo>
                    <a:cubicBezTo>
                      <a:pt x="296" y="712"/>
                      <a:pt x="300" y="710"/>
                      <a:pt x="301" y="712"/>
                    </a:cubicBezTo>
                    <a:cubicBezTo>
                      <a:pt x="305" y="712"/>
                      <a:pt x="309" y="712"/>
                      <a:pt x="309" y="711"/>
                    </a:cubicBezTo>
                    <a:cubicBezTo>
                      <a:pt x="310" y="712"/>
                      <a:pt x="309" y="712"/>
                      <a:pt x="309" y="712"/>
                    </a:cubicBezTo>
                    <a:cubicBezTo>
                      <a:pt x="315" y="713"/>
                      <a:pt x="322" y="714"/>
                      <a:pt x="328" y="714"/>
                    </a:cubicBezTo>
                    <a:cubicBezTo>
                      <a:pt x="335" y="715"/>
                      <a:pt x="341" y="714"/>
                      <a:pt x="347" y="714"/>
                    </a:cubicBezTo>
                    <a:cubicBezTo>
                      <a:pt x="347" y="714"/>
                      <a:pt x="347" y="714"/>
                      <a:pt x="346" y="714"/>
                    </a:cubicBezTo>
                    <a:cubicBezTo>
                      <a:pt x="353" y="713"/>
                      <a:pt x="361" y="715"/>
                      <a:pt x="366" y="712"/>
                    </a:cubicBezTo>
                    <a:cubicBezTo>
                      <a:pt x="367" y="711"/>
                      <a:pt x="367" y="711"/>
                      <a:pt x="367" y="711"/>
                    </a:cubicBezTo>
                    <a:cubicBezTo>
                      <a:pt x="369" y="711"/>
                      <a:pt x="369" y="712"/>
                      <a:pt x="370" y="712"/>
                    </a:cubicBezTo>
                    <a:cubicBezTo>
                      <a:pt x="371" y="711"/>
                      <a:pt x="376" y="711"/>
                      <a:pt x="377" y="709"/>
                    </a:cubicBezTo>
                    <a:cubicBezTo>
                      <a:pt x="378" y="710"/>
                      <a:pt x="377" y="710"/>
                      <a:pt x="377" y="710"/>
                    </a:cubicBezTo>
                    <a:cubicBezTo>
                      <a:pt x="380" y="710"/>
                      <a:pt x="383" y="708"/>
                      <a:pt x="386" y="707"/>
                    </a:cubicBezTo>
                    <a:cubicBezTo>
                      <a:pt x="386" y="708"/>
                      <a:pt x="386" y="708"/>
                      <a:pt x="386" y="708"/>
                    </a:cubicBezTo>
                    <a:cubicBezTo>
                      <a:pt x="394" y="707"/>
                      <a:pt x="403" y="705"/>
                      <a:pt x="411" y="702"/>
                    </a:cubicBezTo>
                    <a:cubicBezTo>
                      <a:pt x="419" y="699"/>
                      <a:pt x="427" y="695"/>
                      <a:pt x="432" y="691"/>
                    </a:cubicBezTo>
                    <a:cubicBezTo>
                      <a:pt x="435" y="688"/>
                      <a:pt x="434" y="691"/>
                      <a:pt x="435" y="690"/>
                    </a:cubicBezTo>
                    <a:cubicBezTo>
                      <a:pt x="440" y="686"/>
                      <a:pt x="445" y="682"/>
                      <a:pt x="450" y="678"/>
                    </a:cubicBezTo>
                    <a:cubicBezTo>
                      <a:pt x="451" y="678"/>
                      <a:pt x="451" y="678"/>
                      <a:pt x="451" y="678"/>
                    </a:cubicBezTo>
                    <a:cubicBezTo>
                      <a:pt x="451" y="679"/>
                      <a:pt x="451" y="679"/>
                      <a:pt x="451" y="679"/>
                    </a:cubicBezTo>
                    <a:cubicBezTo>
                      <a:pt x="452" y="679"/>
                      <a:pt x="451" y="678"/>
                      <a:pt x="452" y="678"/>
                    </a:cubicBezTo>
                    <a:cubicBezTo>
                      <a:pt x="452" y="678"/>
                      <a:pt x="451" y="680"/>
                      <a:pt x="452" y="680"/>
                    </a:cubicBezTo>
                    <a:cubicBezTo>
                      <a:pt x="453" y="681"/>
                      <a:pt x="455" y="680"/>
                      <a:pt x="455" y="682"/>
                    </a:cubicBezTo>
                    <a:cubicBezTo>
                      <a:pt x="456" y="682"/>
                      <a:pt x="457" y="681"/>
                      <a:pt x="458" y="681"/>
                    </a:cubicBezTo>
                    <a:cubicBezTo>
                      <a:pt x="459" y="681"/>
                      <a:pt x="458" y="682"/>
                      <a:pt x="459" y="682"/>
                    </a:cubicBezTo>
                    <a:cubicBezTo>
                      <a:pt x="458" y="682"/>
                      <a:pt x="458" y="683"/>
                      <a:pt x="458" y="684"/>
                    </a:cubicBezTo>
                    <a:cubicBezTo>
                      <a:pt x="458" y="683"/>
                      <a:pt x="460" y="684"/>
                      <a:pt x="459" y="683"/>
                    </a:cubicBezTo>
                    <a:cubicBezTo>
                      <a:pt x="460" y="683"/>
                      <a:pt x="462" y="684"/>
                      <a:pt x="463" y="684"/>
                    </a:cubicBezTo>
                    <a:cubicBezTo>
                      <a:pt x="462" y="684"/>
                      <a:pt x="462" y="685"/>
                      <a:pt x="462" y="685"/>
                    </a:cubicBezTo>
                    <a:cubicBezTo>
                      <a:pt x="463" y="684"/>
                      <a:pt x="464" y="684"/>
                      <a:pt x="465" y="685"/>
                    </a:cubicBezTo>
                    <a:cubicBezTo>
                      <a:pt x="465" y="684"/>
                      <a:pt x="465" y="683"/>
                      <a:pt x="465" y="683"/>
                    </a:cubicBezTo>
                    <a:cubicBezTo>
                      <a:pt x="466" y="682"/>
                      <a:pt x="466" y="682"/>
                      <a:pt x="466" y="682"/>
                    </a:cubicBezTo>
                    <a:cubicBezTo>
                      <a:pt x="466" y="683"/>
                      <a:pt x="466" y="685"/>
                      <a:pt x="466" y="685"/>
                    </a:cubicBezTo>
                    <a:cubicBezTo>
                      <a:pt x="466" y="687"/>
                      <a:pt x="465" y="684"/>
                      <a:pt x="465" y="686"/>
                    </a:cubicBezTo>
                    <a:cubicBezTo>
                      <a:pt x="464" y="687"/>
                      <a:pt x="463" y="687"/>
                      <a:pt x="463" y="686"/>
                    </a:cubicBezTo>
                    <a:cubicBezTo>
                      <a:pt x="461" y="687"/>
                      <a:pt x="463" y="686"/>
                      <a:pt x="463" y="688"/>
                    </a:cubicBezTo>
                    <a:cubicBezTo>
                      <a:pt x="463" y="688"/>
                      <a:pt x="464" y="687"/>
                      <a:pt x="465" y="687"/>
                    </a:cubicBezTo>
                    <a:cubicBezTo>
                      <a:pt x="465" y="687"/>
                      <a:pt x="465" y="686"/>
                      <a:pt x="466" y="686"/>
                    </a:cubicBezTo>
                    <a:cubicBezTo>
                      <a:pt x="467" y="685"/>
                      <a:pt x="467" y="687"/>
                      <a:pt x="467" y="687"/>
                    </a:cubicBezTo>
                    <a:cubicBezTo>
                      <a:pt x="467" y="687"/>
                      <a:pt x="466" y="687"/>
                      <a:pt x="466" y="688"/>
                    </a:cubicBezTo>
                    <a:cubicBezTo>
                      <a:pt x="467" y="688"/>
                      <a:pt x="467" y="687"/>
                      <a:pt x="468" y="687"/>
                    </a:cubicBezTo>
                    <a:cubicBezTo>
                      <a:pt x="468" y="689"/>
                      <a:pt x="467" y="687"/>
                      <a:pt x="466" y="688"/>
                    </a:cubicBezTo>
                    <a:cubicBezTo>
                      <a:pt x="467" y="690"/>
                      <a:pt x="467" y="690"/>
                      <a:pt x="467" y="690"/>
                    </a:cubicBezTo>
                    <a:cubicBezTo>
                      <a:pt x="468" y="690"/>
                      <a:pt x="467" y="688"/>
                      <a:pt x="468" y="689"/>
                    </a:cubicBezTo>
                    <a:cubicBezTo>
                      <a:pt x="468" y="690"/>
                      <a:pt x="468" y="690"/>
                      <a:pt x="468" y="690"/>
                    </a:cubicBezTo>
                    <a:cubicBezTo>
                      <a:pt x="469" y="689"/>
                      <a:pt x="469" y="689"/>
                      <a:pt x="469" y="689"/>
                    </a:cubicBezTo>
                    <a:cubicBezTo>
                      <a:pt x="469" y="689"/>
                      <a:pt x="469" y="688"/>
                      <a:pt x="468" y="688"/>
                    </a:cubicBezTo>
                    <a:cubicBezTo>
                      <a:pt x="469" y="686"/>
                      <a:pt x="469" y="688"/>
                      <a:pt x="470" y="687"/>
                    </a:cubicBezTo>
                    <a:cubicBezTo>
                      <a:pt x="470" y="687"/>
                      <a:pt x="470" y="688"/>
                      <a:pt x="470" y="687"/>
                    </a:cubicBezTo>
                    <a:cubicBezTo>
                      <a:pt x="470" y="686"/>
                      <a:pt x="470" y="686"/>
                      <a:pt x="471" y="686"/>
                    </a:cubicBezTo>
                    <a:cubicBezTo>
                      <a:pt x="472" y="686"/>
                      <a:pt x="471" y="687"/>
                      <a:pt x="471" y="687"/>
                    </a:cubicBezTo>
                    <a:cubicBezTo>
                      <a:pt x="471" y="688"/>
                      <a:pt x="471" y="688"/>
                      <a:pt x="471" y="687"/>
                    </a:cubicBezTo>
                    <a:cubicBezTo>
                      <a:pt x="470" y="688"/>
                      <a:pt x="471" y="689"/>
                      <a:pt x="470" y="690"/>
                    </a:cubicBezTo>
                    <a:cubicBezTo>
                      <a:pt x="471" y="691"/>
                      <a:pt x="471" y="689"/>
                      <a:pt x="471" y="689"/>
                    </a:cubicBezTo>
                    <a:cubicBezTo>
                      <a:pt x="471" y="689"/>
                      <a:pt x="472" y="688"/>
                      <a:pt x="471" y="688"/>
                    </a:cubicBezTo>
                    <a:cubicBezTo>
                      <a:pt x="473" y="685"/>
                      <a:pt x="472" y="690"/>
                      <a:pt x="473" y="689"/>
                    </a:cubicBezTo>
                    <a:cubicBezTo>
                      <a:pt x="473" y="688"/>
                      <a:pt x="475" y="687"/>
                      <a:pt x="475" y="685"/>
                    </a:cubicBezTo>
                    <a:cubicBezTo>
                      <a:pt x="475" y="685"/>
                      <a:pt x="475" y="685"/>
                      <a:pt x="476" y="685"/>
                    </a:cubicBezTo>
                    <a:cubicBezTo>
                      <a:pt x="475" y="686"/>
                      <a:pt x="476" y="686"/>
                      <a:pt x="475" y="687"/>
                    </a:cubicBezTo>
                    <a:cubicBezTo>
                      <a:pt x="476" y="687"/>
                      <a:pt x="476" y="687"/>
                      <a:pt x="476" y="687"/>
                    </a:cubicBezTo>
                    <a:cubicBezTo>
                      <a:pt x="475" y="688"/>
                      <a:pt x="475" y="688"/>
                      <a:pt x="475" y="688"/>
                    </a:cubicBezTo>
                    <a:cubicBezTo>
                      <a:pt x="475" y="689"/>
                      <a:pt x="476" y="690"/>
                      <a:pt x="476" y="691"/>
                    </a:cubicBezTo>
                    <a:cubicBezTo>
                      <a:pt x="477" y="690"/>
                      <a:pt x="476" y="689"/>
                      <a:pt x="477" y="689"/>
                    </a:cubicBezTo>
                    <a:cubicBezTo>
                      <a:pt x="477" y="690"/>
                      <a:pt x="477" y="690"/>
                      <a:pt x="478" y="690"/>
                    </a:cubicBezTo>
                    <a:cubicBezTo>
                      <a:pt x="477" y="690"/>
                      <a:pt x="478" y="689"/>
                      <a:pt x="478" y="688"/>
                    </a:cubicBezTo>
                    <a:cubicBezTo>
                      <a:pt x="479" y="688"/>
                      <a:pt x="479" y="690"/>
                      <a:pt x="479" y="690"/>
                    </a:cubicBezTo>
                    <a:cubicBezTo>
                      <a:pt x="479" y="691"/>
                      <a:pt x="479" y="691"/>
                      <a:pt x="479" y="691"/>
                    </a:cubicBezTo>
                    <a:cubicBezTo>
                      <a:pt x="479" y="690"/>
                      <a:pt x="479" y="691"/>
                      <a:pt x="479" y="691"/>
                    </a:cubicBezTo>
                    <a:cubicBezTo>
                      <a:pt x="480" y="690"/>
                      <a:pt x="480" y="689"/>
                      <a:pt x="480" y="688"/>
                    </a:cubicBezTo>
                    <a:cubicBezTo>
                      <a:pt x="481" y="688"/>
                      <a:pt x="481" y="689"/>
                      <a:pt x="481" y="689"/>
                    </a:cubicBezTo>
                    <a:cubicBezTo>
                      <a:pt x="480" y="690"/>
                      <a:pt x="480" y="690"/>
                      <a:pt x="480" y="690"/>
                    </a:cubicBezTo>
                    <a:cubicBezTo>
                      <a:pt x="481" y="689"/>
                      <a:pt x="480" y="691"/>
                      <a:pt x="481" y="691"/>
                    </a:cubicBezTo>
                    <a:cubicBezTo>
                      <a:pt x="482" y="690"/>
                      <a:pt x="482" y="690"/>
                      <a:pt x="482" y="690"/>
                    </a:cubicBezTo>
                    <a:cubicBezTo>
                      <a:pt x="482" y="690"/>
                      <a:pt x="482" y="691"/>
                      <a:pt x="482" y="691"/>
                    </a:cubicBezTo>
                    <a:cubicBezTo>
                      <a:pt x="482" y="690"/>
                      <a:pt x="482" y="690"/>
                      <a:pt x="483" y="690"/>
                    </a:cubicBezTo>
                    <a:cubicBezTo>
                      <a:pt x="483" y="691"/>
                      <a:pt x="483" y="691"/>
                      <a:pt x="483" y="691"/>
                    </a:cubicBezTo>
                    <a:cubicBezTo>
                      <a:pt x="483" y="690"/>
                      <a:pt x="484" y="689"/>
                      <a:pt x="484" y="690"/>
                    </a:cubicBezTo>
                    <a:cubicBezTo>
                      <a:pt x="484" y="689"/>
                      <a:pt x="484" y="690"/>
                      <a:pt x="483" y="690"/>
                    </a:cubicBezTo>
                    <a:cubicBezTo>
                      <a:pt x="483" y="688"/>
                      <a:pt x="484" y="689"/>
                      <a:pt x="484" y="688"/>
                    </a:cubicBezTo>
                    <a:cubicBezTo>
                      <a:pt x="484" y="690"/>
                      <a:pt x="485" y="689"/>
                      <a:pt x="485" y="689"/>
                    </a:cubicBezTo>
                    <a:cubicBezTo>
                      <a:pt x="486" y="689"/>
                      <a:pt x="486" y="689"/>
                      <a:pt x="486" y="690"/>
                    </a:cubicBezTo>
                    <a:cubicBezTo>
                      <a:pt x="486" y="689"/>
                      <a:pt x="486" y="689"/>
                      <a:pt x="486" y="689"/>
                    </a:cubicBezTo>
                    <a:cubicBezTo>
                      <a:pt x="486" y="691"/>
                      <a:pt x="487" y="688"/>
                      <a:pt x="488" y="689"/>
                    </a:cubicBezTo>
                    <a:cubicBezTo>
                      <a:pt x="487" y="689"/>
                      <a:pt x="488" y="690"/>
                      <a:pt x="488" y="690"/>
                    </a:cubicBezTo>
                    <a:cubicBezTo>
                      <a:pt x="487" y="689"/>
                      <a:pt x="489" y="688"/>
                      <a:pt x="488" y="687"/>
                    </a:cubicBezTo>
                    <a:cubicBezTo>
                      <a:pt x="489" y="688"/>
                      <a:pt x="488" y="689"/>
                      <a:pt x="489" y="690"/>
                    </a:cubicBezTo>
                    <a:cubicBezTo>
                      <a:pt x="489" y="689"/>
                      <a:pt x="490" y="691"/>
                      <a:pt x="490" y="689"/>
                    </a:cubicBezTo>
                    <a:cubicBezTo>
                      <a:pt x="489" y="689"/>
                      <a:pt x="490" y="688"/>
                      <a:pt x="490" y="688"/>
                    </a:cubicBezTo>
                    <a:cubicBezTo>
                      <a:pt x="491" y="688"/>
                      <a:pt x="490" y="688"/>
                      <a:pt x="491" y="689"/>
                    </a:cubicBezTo>
                    <a:cubicBezTo>
                      <a:pt x="491" y="689"/>
                      <a:pt x="491" y="687"/>
                      <a:pt x="491" y="687"/>
                    </a:cubicBezTo>
                    <a:cubicBezTo>
                      <a:pt x="491" y="687"/>
                      <a:pt x="492" y="686"/>
                      <a:pt x="492" y="687"/>
                    </a:cubicBezTo>
                    <a:cubicBezTo>
                      <a:pt x="493" y="688"/>
                      <a:pt x="491" y="687"/>
                      <a:pt x="492" y="688"/>
                    </a:cubicBezTo>
                    <a:cubicBezTo>
                      <a:pt x="493" y="688"/>
                      <a:pt x="492" y="686"/>
                      <a:pt x="493" y="685"/>
                    </a:cubicBezTo>
                    <a:cubicBezTo>
                      <a:pt x="493" y="685"/>
                      <a:pt x="493" y="683"/>
                      <a:pt x="493" y="682"/>
                    </a:cubicBezTo>
                    <a:cubicBezTo>
                      <a:pt x="494" y="682"/>
                      <a:pt x="493" y="683"/>
                      <a:pt x="493" y="684"/>
                    </a:cubicBezTo>
                    <a:cubicBezTo>
                      <a:pt x="494" y="684"/>
                      <a:pt x="494" y="684"/>
                      <a:pt x="494" y="684"/>
                    </a:cubicBezTo>
                    <a:cubicBezTo>
                      <a:pt x="495" y="685"/>
                      <a:pt x="493" y="687"/>
                      <a:pt x="494" y="688"/>
                    </a:cubicBezTo>
                    <a:cubicBezTo>
                      <a:pt x="494" y="687"/>
                      <a:pt x="494" y="687"/>
                      <a:pt x="494" y="687"/>
                    </a:cubicBezTo>
                    <a:cubicBezTo>
                      <a:pt x="494" y="688"/>
                      <a:pt x="494" y="689"/>
                      <a:pt x="495" y="689"/>
                    </a:cubicBezTo>
                    <a:cubicBezTo>
                      <a:pt x="494" y="688"/>
                      <a:pt x="496" y="688"/>
                      <a:pt x="496" y="688"/>
                    </a:cubicBezTo>
                    <a:cubicBezTo>
                      <a:pt x="496" y="687"/>
                      <a:pt x="495" y="688"/>
                      <a:pt x="495" y="688"/>
                    </a:cubicBezTo>
                    <a:cubicBezTo>
                      <a:pt x="496" y="687"/>
                      <a:pt x="496" y="686"/>
                      <a:pt x="497" y="686"/>
                    </a:cubicBezTo>
                    <a:cubicBezTo>
                      <a:pt x="496" y="687"/>
                      <a:pt x="497" y="687"/>
                      <a:pt x="497" y="688"/>
                    </a:cubicBezTo>
                    <a:cubicBezTo>
                      <a:pt x="498" y="688"/>
                      <a:pt x="497" y="687"/>
                      <a:pt x="498" y="687"/>
                    </a:cubicBezTo>
                    <a:cubicBezTo>
                      <a:pt x="498" y="688"/>
                      <a:pt x="498" y="688"/>
                      <a:pt x="498" y="688"/>
                    </a:cubicBezTo>
                    <a:cubicBezTo>
                      <a:pt x="500" y="687"/>
                      <a:pt x="503" y="686"/>
                      <a:pt x="504" y="683"/>
                    </a:cubicBezTo>
                    <a:cubicBezTo>
                      <a:pt x="505" y="684"/>
                      <a:pt x="506" y="684"/>
                      <a:pt x="507" y="684"/>
                    </a:cubicBezTo>
                    <a:cubicBezTo>
                      <a:pt x="506" y="684"/>
                      <a:pt x="507" y="683"/>
                      <a:pt x="507" y="683"/>
                    </a:cubicBezTo>
                    <a:cubicBezTo>
                      <a:pt x="508" y="683"/>
                      <a:pt x="508" y="683"/>
                      <a:pt x="508" y="683"/>
                    </a:cubicBezTo>
                    <a:cubicBezTo>
                      <a:pt x="509" y="684"/>
                      <a:pt x="509" y="682"/>
                      <a:pt x="509" y="681"/>
                    </a:cubicBezTo>
                    <a:cubicBezTo>
                      <a:pt x="510" y="681"/>
                      <a:pt x="510" y="682"/>
                      <a:pt x="510" y="682"/>
                    </a:cubicBezTo>
                    <a:cubicBezTo>
                      <a:pt x="511" y="682"/>
                      <a:pt x="510" y="681"/>
                      <a:pt x="510" y="681"/>
                    </a:cubicBezTo>
                    <a:cubicBezTo>
                      <a:pt x="511" y="681"/>
                      <a:pt x="511" y="681"/>
                      <a:pt x="511" y="681"/>
                    </a:cubicBezTo>
                    <a:cubicBezTo>
                      <a:pt x="511" y="681"/>
                      <a:pt x="511" y="681"/>
                      <a:pt x="511" y="681"/>
                    </a:cubicBezTo>
                    <a:cubicBezTo>
                      <a:pt x="511" y="680"/>
                      <a:pt x="512" y="680"/>
                      <a:pt x="512" y="681"/>
                    </a:cubicBezTo>
                    <a:cubicBezTo>
                      <a:pt x="512" y="680"/>
                      <a:pt x="512" y="680"/>
                      <a:pt x="512" y="680"/>
                    </a:cubicBezTo>
                    <a:cubicBezTo>
                      <a:pt x="513" y="680"/>
                      <a:pt x="514" y="679"/>
                      <a:pt x="515" y="678"/>
                    </a:cubicBezTo>
                    <a:cubicBezTo>
                      <a:pt x="514" y="678"/>
                      <a:pt x="514" y="678"/>
                      <a:pt x="514" y="677"/>
                    </a:cubicBezTo>
                    <a:cubicBezTo>
                      <a:pt x="513" y="676"/>
                      <a:pt x="514" y="677"/>
                      <a:pt x="514" y="676"/>
                    </a:cubicBezTo>
                    <a:cubicBezTo>
                      <a:pt x="514" y="677"/>
                      <a:pt x="515" y="677"/>
                      <a:pt x="515" y="678"/>
                    </a:cubicBezTo>
                    <a:cubicBezTo>
                      <a:pt x="517" y="678"/>
                      <a:pt x="518" y="676"/>
                      <a:pt x="519" y="675"/>
                    </a:cubicBezTo>
                    <a:cubicBezTo>
                      <a:pt x="519" y="674"/>
                      <a:pt x="519" y="674"/>
                      <a:pt x="519" y="674"/>
                    </a:cubicBezTo>
                    <a:cubicBezTo>
                      <a:pt x="521" y="674"/>
                      <a:pt x="521" y="672"/>
                      <a:pt x="522" y="671"/>
                    </a:cubicBezTo>
                    <a:cubicBezTo>
                      <a:pt x="521" y="671"/>
                      <a:pt x="521" y="670"/>
                      <a:pt x="521" y="669"/>
                    </a:cubicBezTo>
                    <a:cubicBezTo>
                      <a:pt x="521" y="668"/>
                      <a:pt x="522" y="670"/>
                      <a:pt x="523" y="670"/>
                    </a:cubicBezTo>
                    <a:cubicBezTo>
                      <a:pt x="523" y="669"/>
                      <a:pt x="523" y="669"/>
                      <a:pt x="524" y="669"/>
                    </a:cubicBezTo>
                    <a:cubicBezTo>
                      <a:pt x="524" y="669"/>
                      <a:pt x="524" y="669"/>
                      <a:pt x="524" y="669"/>
                    </a:cubicBezTo>
                    <a:cubicBezTo>
                      <a:pt x="524" y="668"/>
                      <a:pt x="524" y="667"/>
                      <a:pt x="524" y="667"/>
                    </a:cubicBezTo>
                    <a:cubicBezTo>
                      <a:pt x="524" y="667"/>
                      <a:pt x="524" y="667"/>
                      <a:pt x="524" y="667"/>
                    </a:cubicBezTo>
                    <a:cubicBezTo>
                      <a:pt x="525" y="667"/>
                      <a:pt x="526" y="667"/>
                      <a:pt x="526" y="667"/>
                    </a:cubicBezTo>
                    <a:cubicBezTo>
                      <a:pt x="525" y="666"/>
                      <a:pt x="526" y="666"/>
                      <a:pt x="525" y="665"/>
                    </a:cubicBezTo>
                    <a:cubicBezTo>
                      <a:pt x="526" y="665"/>
                      <a:pt x="526" y="665"/>
                      <a:pt x="526" y="665"/>
                    </a:cubicBezTo>
                    <a:cubicBezTo>
                      <a:pt x="525" y="664"/>
                      <a:pt x="525" y="664"/>
                      <a:pt x="525" y="664"/>
                    </a:cubicBezTo>
                    <a:cubicBezTo>
                      <a:pt x="526" y="664"/>
                      <a:pt x="526" y="664"/>
                      <a:pt x="526" y="664"/>
                    </a:cubicBezTo>
                    <a:cubicBezTo>
                      <a:pt x="526" y="664"/>
                      <a:pt x="527" y="665"/>
                      <a:pt x="527" y="665"/>
                    </a:cubicBezTo>
                    <a:cubicBezTo>
                      <a:pt x="528" y="665"/>
                      <a:pt x="526" y="664"/>
                      <a:pt x="526" y="664"/>
                    </a:cubicBezTo>
                    <a:cubicBezTo>
                      <a:pt x="526" y="663"/>
                      <a:pt x="526" y="663"/>
                      <a:pt x="527" y="663"/>
                    </a:cubicBezTo>
                    <a:cubicBezTo>
                      <a:pt x="527" y="664"/>
                      <a:pt x="526" y="663"/>
                      <a:pt x="527" y="664"/>
                    </a:cubicBezTo>
                    <a:cubicBezTo>
                      <a:pt x="527" y="664"/>
                      <a:pt x="527" y="664"/>
                      <a:pt x="527" y="664"/>
                    </a:cubicBezTo>
                    <a:cubicBezTo>
                      <a:pt x="528" y="664"/>
                      <a:pt x="527" y="663"/>
                      <a:pt x="527" y="663"/>
                    </a:cubicBezTo>
                    <a:cubicBezTo>
                      <a:pt x="527" y="663"/>
                      <a:pt x="528" y="662"/>
                      <a:pt x="528" y="662"/>
                    </a:cubicBezTo>
                    <a:cubicBezTo>
                      <a:pt x="528" y="662"/>
                      <a:pt x="528" y="661"/>
                      <a:pt x="528" y="661"/>
                    </a:cubicBezTo>
                    <a:cubicBezTo>
                      <a:pt x="528" y="661"/>
                      <a:pt x="527" y="661"/>
                      <a:pt x="527" y="661"/>
                    </a:cubicBezTo>
                    <a:cubicBezTo>
                      <a:pt x="527" y="661"/>
                      <a:pt x="527" y="660"/>
                      <a:pt x="527" y="660"/>
                    </a:cubicBezTo>
                    <a:cubicBezTo>
                      <a:pt x="527" y="661"/>
                      <a:pt x="527" y="661"/>
                      <a:pt x="527" y="661"/>
                    </a:cubicBezTo>
                    <a:cubicBezTo>
                      <a:pt x="527" y="660"/>
                      <a:pt x="528" y="660"/>
                      <a:pt x="527" y="660"/>
                    </a:cubicBezTo>
                    <a:cubicBezTo>
                      <a:pt x="528" y="660"/>
                      <a:pt x="528" y="660"/>
                      <a:pt x="528" y="660"/>
                    </a:cubicBezTo>
                    <a:cubicBezTo>
                      <a:pt x="528" y="659"/>
                      <a:pt x="528" y="659"/>
                      <a:pt x="528" y="658"/>
                    </a:cubicBezTo>
                    <a:cubicBezTo>
                      <a:pt x="529" y="659"/>
                      <a:pt x="530" y="660"/>
                      <a:pt x="531" y="659"/>
                    </a:cubicBezTo>
                    <a:cubicBezTo>
                      <a:pt x="530" y="658"/>
                      <a:pt x="530" y="658"/>
                      <a:pt x="530" y="658"/>
                    </a:cubicBezTo>
                    <a:cubicBezTo>
                      <a:pt x="530" y="657"/>
                      <a:pt x="530" y="657"/>
                      <a:pt x="531" y="657"/>
                    </a:cubicBezTo>
                    <a:cubicBezTo>
                      <a:pt x="532" y="656"/>
                      <a:pt x="529" y="655"/>
                      <a:pt x="530" y="654"/>
                    </a:cubicBezTo>
                    <a:cubicBezTo>
                      <a:pt x="531" y="655"/>
                      <a:pt x="531" y="655"/>
                      <a:pt x="532" y="654"/>
                    </a:cubicBezTo>
                    <a:cubicBezTo>
                      <a:pt x="532" y="654"/>
                      <a:pt x="531" y="654"/>
                      <a:pt x="531" y="654"/>
                    </a:cubicBezTo>
                    <a:cubicBezTo>
                      <a:pt x="531" y="654"/>
                      <a:pt x="532" y="654"/>
                      <a:pt x="531" y="655"/>
                    </a:cubicBezTo>
                    <a:cubicBezTo>
                      <a:pt x="530" y="654"/>
                      <a:pt x="531" y="654"/>
                      <a:pt x="531" y="654"/>
                    </a:cubicBezTo>
                    <a:cubicBezTo>
                      <a:pt x="533" y="653"/>
                      <a:pt x="532" y="650"/>
                      <a:pt x="534" y="649"/>
                    </a:cubicBezTo>
                    <a:cubicBezTo>
                      <a:pt x="532" y="649"/>
                      <a:pt x="533" y="648"/>
                      <a:pt x="533" y="647"/>
                    </a:cubicBezTo>
                    <a:cubicBezTo>
                      <a:pt x="534" y="648"/>
                      <a:pt x="533" y="646"/>
                      <a:pt x="533" y="646"/>
                    </a:cubicBezTo>
                    <a:cubicBezTo>
                      <a:pt x="532" y="646"/>
                      <a:pt x="532" y="646"/>
                      <a:pt x="532" y="646"/>
                    </a:cubicBezTo>
                    <a:cubicBezTo>
                      <a:pt x="533" y="645"/>
                      <a:pt x="530" y="645"/>
                      <a:pt x="531" y="644"/>
                    </a:cubicBezTo>
                    <a:cubicBezTo>
                      <a:pt x="532" y="643"/>
                      <a:pt x="533" y="644"/>
                      <a:pt x="533" y="644"/>
                    </a:cubicBezTo>
                    <a:cubicBezTo>
                      <a:pt x="534" y="643"/>
                      <a:pt x="531" y="642"/>
                      <a:pt x="533" y="641"/>
                    </a:cubicBezTo>
                    <a:cubicBezTo>
                      <a:pt x="532" y="641"/>
                      <a:pt x="531" y="641"/>
                      <a:pt x="531" y="641"/>
                    </a:cubicBezTo>
                    <a:cubicBezTo>
                      <a:pt x="531" y="640"/>
                      <a:pt x="531" y="639"/>
                      <a:pt x="532" y="639"/>
                    </a:cubicBezTo>
                    <a:cubicBezTo>
                      <a:pt x="531" y="638"/>
                      <a:pt x="531" y="638"/>
                      <a:pt x="531" y="638"/>
                    </a:cubicBezTo>
                    <a:cubicBezTo>
                      <a:pt x="531" y="638"/>
                      <a:pt x="532" y="638"/>
                      <a:pt x="532" y="638"/>
                    </a:cubicBezTo>
                    <a:cubicBezTo>
                      <a:pt x="532" y="637"/>
                      <a:pt x="531" y="637"/>
                      <a:pt x="530" y="636"/>
                    </a:cubicBezTo>
                    <a:cubicBezTo>
                      <a:pt x="531" y="635"/>
                      <a:pt x="529" y="634"/>
                      <a:pt x="529" y="633"/>
                    </a:cubicBezTo>
                    <a:cubicBezTo>
                      <a:pt x="528" y="633"/>
                      <a:pt x="529" y="631"/>
                      <a:pt x="527" y="632"/>
                    </a:cubicBezTo>
                    <a:cubicBezTo>
                      <a:pt x="527" y="632"/>
                      <a:pt x="528" y="632"/>
                      <a:pt x="528" y="632"/>
                    </a:cubicBezTo>
                    <a:cubicBezTo>
                      <a:pt x="527" y="632"/>
                      <a:pt x="526" y="633"/>
                      <a:pt x="526" y="632"/>
                    </a:cubicBezTo>
                    <a:cubicBezTo>
                      <a:pt x="527" y="632"/>
                      <a:pt x="527" y="632"/>
                      <a:pt x="527" y="632"/>
                    </a:cubicBezTo>
                    <a:cubicBezTo>
                      <a:pt x="528" y="631"/>
                      <a:pt x="526" y="630"/>
                      <a:pt x="526" y="630"/>
                    </a:cubicBezTo>
                    <a:cubicBezTo>
                      <a:pt x="526" y="631"/>
                      <a:pt x="526" y="629"/>
                      <a:pt x="525" y="630"/>
                    </a:cubicBezTo>
                    <a:cubicBezTo>
                      <a:pt x="525" y="630"/>
                      <a:pt x="525" y="630"/>
                      <a:pt x="525" y="630"/>
                    </a:cubicBezTo>
                    <a:cubicBezTo>
                      <a:pt x="524" y="630"/>
                      <a:pt x="524" y="630"/>
                      <a:pt x="523" y="630"/>
                    </a:cubicBezTo>
                    <a:cubicBezTo>
                      <a:pt x="523" y="630"/>
                      <a:pt x="524" y="629"/>
                      <a:pt x="524" y="629"/>
                    </a:cubicBezTo>
                    <a:cubicBezTo>
                      <a:pt x="524" y="628"/>
                      <a:pt x="523" y="628"/>
                      <a:pt x="523" y="628"/>
                    </a:cubicBezTo>
                    <a:cubicBezTo>
                      <a:pt x="523" y="628"/>
                      <a:pt x="523" y="628"/>
                      <a:pt x="523" y="628"/>
                    </a:cubicBezTo>
                    <a:cubicBezTo>
                      <a:pt x="523" y="628"/>
                      <a:pt x="523" y="628"/>
                      <a:pt x="523" y="628"/>
                    </a:cubicBezTo>
                    <a:cubicBezTo>
                      <a:pt x="523" y="628"/>
                      <a:pt x="522" y="628"/>
                      <a:pt x="522" y="628"/>
                    </a:cubicBezTo>
                    <a:cubicBezTo>
                      <a:pt x="522" y="628"/>
                      <a:pt x="522" y="628"/>
                      <a:pt x="522" y="628"/>
                    </a:cubicBezTo>
                    <a:cubicBezTo>
                      <a:pt x="523" y="628"/>
                      <a:pt x="523" y="628"/>
                      <a:pt x="523" y="628"/>
                    </a:cubicBezTo>
                    <a:cubicBezTo>
                      <a:pt x="523" y="628"/>
                      <a:pt x="523" y="628"/>
                      <a:pt x="522" y="628"/>
                    </a:cubicBezTo>
                    <a:cubicBezTo>
                      <a:pt x="522" y="628"/>
                      <a:pt x="522" y="627"/>
                      <a:pt x="522" y="627"/>
                    </a:cubicBezTo>
                    <a:cubicBezTo>
                      <a:pt x="522" y="627"/>
                      <a:pt x="522" y="627"/>
                      <a:pt x="522" y="627"/>
                    </a:cubicBezTo>
                    <a:cubicBezTo>
                      <a:pt x="523" y="626"/>
                      <a:pt x="523" y="626"/>
                      <a:pt x="523" y="626"/>
                    </a:cubicBezTo>
                    <a:cubicBezTo>
                      <a:pt x="522" y="626"/>
                      <a:pt x="521" y="626"/>
                      <a:pt x="521" y="627"/>
                    </a:cubicBezTo>
                    <a:cubicBezTo>
                      <a:pt x="520" y="625"/>
                      <a:pt x="517" y="625"/>
                      <a:pt x="517" y="625"/>
                    </a:cubicBezTo>
                    <a:cubicBezTo>
                      <a:pt x="517" y="625"/>
                      <a:pt x="517" y="624"/>
                      <a:pt x="517" y="625"/>
                    </a:cubicBezTo>
                    <a:cubicBezTo>
                      <a:pt x="516" y="625"/>
                      <a:pt x="516" y="625"/>
                      <a:pt x="516" y="625"/>
                    </a:cubicBezTo>
                    <a:cubicBezTo>
                      <a:pt x="515" y="625"/>
                      <a:pt x="516" y="624"/>
                      <a:pt x="515" y="623"/>
                    </a:cubicBezTo>
                    <a:cubicBezTo>
                      <a:pt x="515" y="623"/>
                      <a:pt x="515" y="624"/>
                      <a:pt x="515" y="624"/>
                    </a:cubicBezTo>
                    <a:cubicBezTo>
                      <a:pt x="514" y="622"/>
                      <a:pt x="512" y="624"/>
                      <a:pt x="511" y="623"/>
                    </a:cubicBezTo>
                    <a:cubicBezTo>
                      <a:pt x="511" y="623"/>
                      <a:pt x="512" y="622"/>
                      <a:pt x="512" y="622"/>
                    </a:cubicBezTo>
                    <a:cubicBezTo>
                      <a:pt x="511" y="622"/>
                      <a:pt x="510" y="622"/>
                      <a:pt x="508" y="623"/>
                    </a:cubicBezTo>
                    <a:cubicBezTo>
                      <a:pt x="509" y="622"/>
                      <a:pt x="509" y="622"/>
                      <a:pt x="509" y="622"/>
                    </a:cubicBezTo>
                    <a:cubicBezTo>
                      <a:pt x="508" y="622"/>
                      <a:pt x="508" y="622"/>
                      <a:pt x="507" y="622"/>
                    </a:cubicBezTo>
                    <a:cubicBezTo>
                      <a:pt x="507" y="623"/>
                      <a:pt x="507" y="622"/>
                      <a:pt x="507" y="622"/>
                    </a:cubicBezTo>
                    <a:cubicBezTo>
                      <a:pt x="508" y="623"/>
                      <a:pt x="507" y="624"/>
                      <a:pt x="506" y="623"/>
                    </a:cubicBezTo>
                    <a:cubicBezTo>
                      <a:pt x="506" y="623"/>
                      <a:pt x="506" y="623"/>
                      <a:pt x="506" y="623"/>
                    </a:cubicBezTo>
                    <a:cubicBezTo>
                      <a:pt x="506" y="623"/>
                      <a:pt x="505" y="623"/>
                      <a:pt x="505" y="623"/>
                    </a:cubicBezTo>
                    <a:cubicBezTo>
                      <a:pt x="505" y="623"/>
                      <a:pt x="505" y="623"/>
                      <a:pt x="505" y="623"/>
                    </a:cubicBezTo>
                    <a:cubicBezTo>
                      <a:pt x="505" y="623"/>
                      <a:pt x="505" y="623"/>
                      <a:pt x="505" y="623"/>
                    </a:cubicBezTo>
                    <a:cubicBezTo>
                      <a:pt x="505" y="623"/>
                      <a:pt x="505" y="623"/>
                      <a:pt x="505" y="622"/>
                    </a:cubicBezTo>
                    <a:cubicBezTo>
                      <a:pt x="505" y="622"/>
                      <a:pt x="505" y="622"/>
                      <a:pt x="505" y="622"/>
                    </a:cubicBezTo>
                    <a:cubicBezTo>
                      <a:pt x="507" y="620"/>
                      <a:pt x="508" y="618"/>
                      <a:pt x="510" y="616"/>
                    </a:cubicBezTo>
                    <a:cubicBezTo>
                      <a:pt x="514" y="611"/>
                      <a:pt x="518" y="606"/>
                      <a:pt x="521" y="600"/>
                    </a:cubicBezTo>
                    <a:cubicBezTo>
                      <a:pt x="521" y="598"/>
                      <a:pt x="522" y="597"/>
                      <a:pt x="522" y="595"/>
                    </a:cubicBezTo>
                    <a:cubicBezTo>
                      <a:pt x="522" y="596"/>
                      <a:pt x="522" y="596"/>
                      <a:pt x="522" y="596"/>
                    </a:cubicBezTo>
                    <a:cubicBezTo>
                      <a:pt x="522" y="594"/>
                      <a:pt x="523" y="595"/>
                      <a:pt x="524" y="594"/>
                    </a:cubicBezTo>
                    <a:cubicBezTo>
                      <a:pt x="524" y="593"/>
                      <a:pt x="524" y="593"/>
                      <a:pt x="524" y="593"/>
                    </a:cubicBezTo>
                    <a:cubicBezTo>
                      <a:pt x="523" y="592"/>
                      <a:pt x="525" y="593"/>
                      <a:pt x="525" y="592"/>
                    </a:cubicBezTo>
                    <a:cubicBezTo>
                      <a:pt x="525" y="592"/>
                      <a:pt x="525" y="592"/>
                      <a:pt x="525" y="592"/>
                    </a:cubicBezTo>
                    <a:cubicBezTo>
                      <a:pt x="525" y="590"/>
                      <a:pt x="525" y="592"/>
                      <a:pt x="527" y="591"/>
                    </a:cubicBezTo>
                    <a:cubicBezTo>
                      <a:pt x="528" y="588"/>
                      <a:pt x="529" y="585"/>
                      <a:pt x="531" y="582"/>
                    </a:cubicBezTo>
                    <a:cubicBezTo>
                      <a:pt x="531" y="583"/>
                      <a:pt x="530" y="582"/>
                      <a:pt x="530" y="582"/>
                    </a:cubicBezTo>
                    <a:cubicBezTo>
                      <a:pt x="532" y="582"/>
                      <a:pt x="530" y="581"/>
                      <a:pt x="531" y="581"/>
                    </a:cubicBezTo>
                    <a:cubicBezTo>
                      <a:pt x="531" y="581"/>
                      <a:pt x="531" y="581"/>
                      <a:pt x="531" y="581"/>
                    </a:cubicBezTo>
                    <a:cubicBezTo>
                      <a:pt x="532" y="580"/>
                      <a:pt x="532" y="579"/>
                      <a:pt x="533" y="578"/>
                    </a:cubicBezTo>
                    <a:cubicBezTo>
                      <a:pt x="533" y="578"/>
                      <a:pt x="533" y="578"/>
                      <a:pt x="533" y="578"/>
                    </a:cubicBezTo>
                    <a:cubicBezTo>
                      <a:pt x="533" y="577"/>
                      <a:pt x="535" y="576"/>
                      <a:pt x="534" y="575"/>
                    </a:cubicBezTo>
                    <a:cubicBezTo>
                      <a:pt x="535" y="575"/>
                      <a:pt x="535" y="574"/>
                      <a:pt x="535" y="574"/>
                    </a:cubicBezTo>
                    <a:cubicBezTo>
                      <a:pt x="534" y="573"/>
                      <a:pt x="537" y="572"/>
                      <a:pt x="536" y="571"/>
                    </a:cubicBezTo>
                    <a:cubicBezTo>
                      <a:pt x="536" y="571"/>
                      <a:pt x="536" y="571"/>
                      <a:pt x="536" y="571"/>
                    </a:cubicBezTo>
                    <a:cubicBezTo>
                      <a:pt x="537" y="568"/>
                      <a:pt x="539" y="565"/>
                      <a:pt x="539" y="561"/>
                    </a:cubicBezTo>
                    <a:cubicBezTo>
                      <a:pt x="540" y="559"/>
                      <a:pt x="542" y="557"/>
                      <a:pt x="541" y="555"/>
                    </a:cubicBezTo>
                    <a:cubicBezTo>
                      <a:pt x="541" y="555"/>
                      <a:pt x="541" y="555"/>
                      <a:pt x="541" y="555"/>
                    </a:cubicBezTo>
                    <a:cubicBezTo>
                      <a:pt x="541" y="554"/>
                      <a:pt x="541" y="555"/>
                      <a:pt x="542" y="554"/>
                    </a:cubicBezTo>
                    <a:cubicBezTo>
                      <a:pt x="541" y="553"/>
                      <a:pt x="542" y="552"/>
                      <a:pt x="543" y="551"/>
                    </a:cubicBezTo>
                    <a:cubicBezTo>
                      <a:pt x="542" y="551"/>
                      <a:pt x="542" y="550"/>
                      <a:pt x="542" y="550"/>
                    </a:cubicBezTo>
                    <a:cubicBezTo>
                      <a:pt x="543" y="549"/>
                      <a:pt x="542" y="547"/>
                      <a:pt x="543" y="546"/>
                    </a:cubicBezTo>
                    <a:cubicBezTo>
                      <a:pt x="542" y="546"/>
                      <a:pt x="543" y="545"/>
                      <a:pt x="543" y="544"/>
                    </a:cubicBezTo>
                    <a:cubicBezTo>
                      <a:pt x="543" y="544"/>
                      <a:pt x="543" y="544"/>
                      <a:pt x="543" y="544"/>
                    </a:cubicBezTo>
                    <a:cubicBezTo>
                      <a:pt x="543" y="543"/>
                      <a:pt x="543" y="542"/>
                      <a:pt x="544" y="541"/>
                    </a:cubicBezTo>
                    <a:cubicBezTo>
                      <a:pt x="544" y="540"/>
                      <a:pt x="543" y="540"/>
                      <a:pt x="544" y="539"/>
                    </a:cubicBezTo>
                    <a:cubicBezTo>
                      <a:pt x="545" y="539"/>
                      <a:pt x="544" y="538"/>
                      <a:pt x="544" y="537"/>
                    </a:cubicBezTo>
                    <a:cubicBezTo>
                      <a:pt x="543" y="537"/>
                      <a:pt x="543" y="536"/>
                      <a:pt x="543" y="535"/>
                    </a:cubicBezTo>
                    <a:cubicBezTo>
                      <a:pt x="544" y="536"/>
                      <a:pt x="544" y="536"/>
                      <a:pt x="544" y="536"/>
                    </a:cubicBezTo>
                    <a:cubicBezTo>
                      <a:pt x="544" y="533"/>
                      <a:pt x="546" y="530"/>
                      <a:pt x="544" y="527"/>
                    </a:cubicBezTo>
                    <a:cubicBezTo>
                      <a:pt x="545" y="527"/>
                      <a:pt x="545" y="527"/>
                      <a:pt x="545" y="527"/>
                    </a:cubicBezTo>
                    <a:cubicBezTo>
                      <a:pt x="544" y="524"/>
                      <a:pt x="545" y="522"/>
                      <a:pt x="544" y="519"/>
                    </a:cubicBezTo>
                    <a:cubicBezTo>
                      <a:pt x="545" y="518"/>
                      <a:pt x="545" y="517"/>
                      <a:pt x="545" y="516"/>
                    </a:cubicBezTo>
                    <a:cubicBezTo>
                      <a:pt x="544" y="515"/>
                      <a:pt x="544" y="515"/>
                      <a:pt x="543" y="514"/>
                    </a:cubicBezTo>
                    <a:cubicBezTo>
                      <a:pt x="543" y="514"/>
                      <a:pt x="544" y="514"/>
                      <a:pt x="544" y="514"/>
                    </a:cubicBezTo>
                    <a:cubicBezTo>
                      <a:pt x="544" y="513"/>
                      <a:pt x="545" y="511"/>
                      <a:pt x="544" y="510"/>
                    </a:cubicBezTo>
                    <a:cubicBezTo>
                      <a:pt x="545" y="510"/>
                      <a:pt x="545" y="510"/>
                      <a:pt x="545" y="510"/>
                    </a:cubicBezTo>
                    <a:cubicBezTo>
                      <a:pt x="544" y="509"/>
                      <a:pt x="543" y="508"/>
                      <a:pt x="544" y="507"/>
                    </a:cubicBezTo>
                    <a:cubicBezTo>
                      <a:pt x="543" y="507"/>
                      <a:pt x="543" y="506"/>
                      <a:pt x="543" y="506"/>
                    </a:cubicBezTo>
                    <a:cubicBezTo>
                      <a:pt x="542" y="506"/>
                      <a:pt x="544" y="506"/>
                      <a:pt x="543" y="505"/>
                    </a:cubicBezTo>
                    <a:cubicBezTo>
                      <a:pt x="544" y="506"/>
                      <a:pt x="544" y="506"/>
                      <a:pt x="544" y="506"/>
                    </a:cubicBezTo>
                    <a:cubicBezTo>
                      <a:pt x="544" y="503"/>
                      <a:pt x="543" y="501"/>
                      <a:pt x="543" y="499"/>
                    </a:cubicBezTo>
                    <a:cubicBezTo>
                      <a:pt x="544" y="498"/>
                      <a:pt x="542" y="497"/>
                      <a:pt x="543" y="495"/>
                    </a:cubicBezTo>
                    <a:cubicBezTo>
                      <a:pt x="542" y="495"/>
                      <a:pt x="543" y="493"/>
                      <a:pt x="541" y="493"/>
                    </a:cubicBezTo>
                    <a:cubicBezTo>
                      <a:pt x="542" y="493"/>
                      <a:pt x="542" y="493"/>
                      <a:pt x="542" y="493"/>
                    </a:cubicBezTo>
                    <a:cubicBezTo>
                      <a:pt x="542" y="492"/>
                      <a:pt x="542" y="490"/>
                      <a:pt x="542" y="489"/>
                    </a:cubicBezTo>
                    <a:cubicBezTo>
                      <a:pt x="542" y="488"/>
                      <a:pt x="541" y="488"/>
                      <a:pt x="541" y="487"/>
                    </a:cubicBezTo>
                    <a:cubicBezTo>
                      <a:pt x="541" y="487"/>
                      <a:pt x="541" y="487"/>
                      <a:pt x="541" y="487"/>
                    </a:cubicBezTo>
                    <a:cubicBezTo>
                      <a:pt x="541" y="487"/>
                      <a:pt x="540" y="487"/>
                      <a:pt x="539" y="486"/>
                    </a:cubicBezTo>
                    <a:cubicBezTo>
                      <a:pt x="539" y="486"/>
                      <a:pt x="539" y="486"/>
                      <a:pt x="539" y="485"/>
                    </a:cubicBezTo>
                    <a:cubicBezTo>
                      <a:pt x="540" y="486"/>
                      <a:pt x="540" y="486"/>
                      <a:pt x="541" y="486"/>
                    </a:cubicBezTo>
                    <a:cubicBezTo>
                      <a:pt x="541" y="485"/>
                      <a:pt x="540" y="485"/>
                      <a:pt x="541" y="484"/>
                    </a:cubicBezTo>
                    <a:cubicBezTo>
                      <a:pt x="541" y="484"/>
                      <a:pt x="541" y="484"/>
                      <a:pt x="541" y="484"/>
                    </a:cubicBezTo>
                    <a:cubicBezTo>
                      <a:pt x="546" y="479"/>
                      <a:pt x="551" y="474"/>
                      <a:pt x="555" y="469"/>
                    </a:cubicBezTo>
                    <a:cubicBezTo>
                      <a:pt x="553" y="470"/>
                      <a:pt x="554" y="468"/>
                      <a:pt x="555" y="467"/>
                    </a:cubicBezTo>
                    <a:cubicBezTo>
                      <a:pt x="555" y="467"/>
                      <a:pt x="555" y="467"/>
                      <a:pt x="555" y="467"/>
                    </a:cubicBezTo>
                    <a:cubicBezTo>
                      <a:pt x="556" y="465"/>
                      <a:pt x="556" y="465"/>
                      <a:pt x="556" y="465"/>
                    </a:cubicBezTo>
                    <a:cubicBezTo>
                      <a:pt x="557" y="463"/>
                      <a:pt x="557" y="464"/>
                      <a:pt x="556" y="466"/>
                    </a:cubicBezTo>
                    <a:cubicBezTo>
                      <a:pt x="558" y="464"/>
                      <a:pt x="560" y="462"/>
                      <a:pt x="561" y="459"/>
                    </a:cubicBezTo>
                    <a:cubicBezTo>
                      <a:pt x="562" y="457"/>
                      <a:pt x="564" y="455"/>
                      <a:pt x="565" y="453"/>
                    </a:cubicBezTo>
                    <a:cubicBezTo>
                      <a:pt x="568" y="448"/>
                      <a:pt x="570" y="444"/>
                      <a:pt x="572" y="439"/>
                    </a:cubicBezTo>
                    <a:cubicBezTo>
                      <a:pt x="571" y="438"/>
                      <a:pt x="574" y="434"/>
                      <a:pt x="573" y="433"/>
                    </a:cubicBezTo>
                    <a:cubicBezTo>
                      <a:pt x="574" y="433"/>
                      <a:pt x="574" y="433"/>
                      <a:pt x="574" y="433"/>
                    </a:cubicBezTo>
                    <a:cubicBezTo>
                      <a:pt x="576" y="426"/>
                      <a:pt x="576" y="426"/>
                      <a:pt x="579" y="420"/>
                    </a:cubicBezTo>
                    <a:cubicBezTo>
                      <a:pt x="587" y="392"/>
                      <a:pt x="583" y="361"/>
                      <a:pt x="569" y="336"/>
                    </a:cubicBezTo>
                    <a:close/>
                    <a:moveTo>
                      <a:pt x="533" y="243"/>
                    </a:moveTo>
                    <a:cubicBezTo>
                      <a:pt x="533" y="243"/>
                      <a:pt x="533" y="244"/>
                      <a:pt x="533" y="244"/>
                    </a:cubicBezTo>
                    <a:cubicBezTo>
                      <a:pt x="533" y="244"/>
                      <a:pt x="533" y="243"/>
                      <a:pt x="533" y="243"/>
                    </a:cubicBezTo>
                    <a:close/>
                    <a:moveTo>
                      <a:pt x="43" y="425"/>
                    </a:moveTo>
                    <a:cubicBezTo>
                      <a:pt x="43" y="425"/>
                      <a:pt x="43" y="425"/>
                      <a:pt x="43" y="425"/>
                    </a:cubicBezTo>
                    <a:cubicBezTo>
                      <a:pt x="43" y="425"/>
                      <a:pt x="43" y="424"/>
                      <a:pt x="43" y="424"/>
                    </a:cubicBezTo>
                    <a:cubicBezTo>
                      <a:pt x="43" y="424"/>
                      <a:pt x="43" y="424"/>
                      <a:pt x="43" y="424"/>
                    </a:cubicBezTo>
                    <a:cubicBezTo>
                      <a:pt x="43" y="424"/>
                      <a:pt x="43" y="425"/>
                      <a:pt x="43" y="425"/>
                    </a:cubicBezTo>
                    <a:close/>
                    <a:moveTo>
                      <a:pt x="127" y="290"/>
                    </a:moveTo>
                    <a:cubicBezTo>
                      <a:pt x="127" y="291"/>
                      <a:pt x="127" y="291"/>
                      <a:pt x="127" y="291"/>
                    </a:cubicBezTo>
                    <a:cubicBezTo>
                      <a:pt x="126" y="290"/>
                      <a:pt x="126" y="290"/>
                      <a:pt x="126" y="290"/>
                    </a:cubicBezTo>
                    <a:cubicBezTo>
                      <a:pt x="126" y="290"/>
                      <a:pt x="127" y="290"/>
                      <a:pt x="127" y="290"/>
                    </a:cubicBezTo>
                    <a:cubicBezTo>
                      <a:pt x="127" y="290"/>
                      <a:pt x="127" y="290"/>
                      <a:pt x="127" y="290"/>
                    </a:cubicBezTo>
                    <a:close/>
                    <a:moveTo>
                      <a:pt x="66" y="319"/>
                    </a:moveTo>
                    <a:cubicBezTo>
                      <a:pt x="66" y="319"/>
                      <a:pt x="67" y="319"/>
                      <a:pt x="67" y="319"/>
                    </a:cubicBezTo>
                    <a:cubicBezTo>
                      <a:pt x="67" y="319"/>
                      <a:pt x="66" y="319"/>
                      <a:pt x="66" y="319"/>
                    </a:cubicBezTo>
                    <a:cubicBezTo>
                      <a:pt x="66" y="319"/>
                      <a:pt x="66" y="319"/>
                      <a:pt x="66" y="319"/>
                    </a:cubicBezTo>
                    <a:cubicBezTo>
                      <a:pt x="66" y="319"/>
                      <a:pt x="66" y="319"/>
                      <a:pt x="66" y="319"/>
                    </a:cubicBezTo>
                    <a:close/>
                    <a:moveTo>
                      <a:pt x="68" y="319"/>
                    </a:moveTo>
                    <a:cubicBezTo>
                      <a:pt x="67" y="319"/>
                      <a:pt x="67" y="319"/>
                      <a:pt x="67" y="319"/>
                    </a:cubicBezTo>
                    <a:cubicBezTo>
                      <a:pt x="67" y="319"/>
                      <a:pt x="67" y="319"/>
                      <a:pt x="67" y="319"/>
                    </a:cubicBezTo>
                    <a:lnTo>
                      <a:pt x="68" y="319"/>
                    </a:lnTo>
                    <a:close/>
                    <a:moveTo>
                      <a:pt x="66" y="319"/>
                    </a:moveTo>
                    <a:cubicBezTo>
                      <a:pt x="66" y="319"/>
                      <a:pt x="66" y="319"/>
                      <a:pt x="66" y="319"/>
                    </a:cubicBezTo>
                    <a:cubicBezTo>
                      <a:pt x="66" y="319"/>
                      <a:pt x="66" y="319"/>
                      <a:pt x="66" y="319"/>
                    </a:cubicBezTo>
                    <a:cubicBezTo>
                      <a:pt x="66" y="319"/>
                      <a:pt x="66" y="319"/>
                      <a:pt x="66" y="319"/>
                    </a:cubicBezTo>
                    <a:close/>
                    <a:moveTo>
                      <a:pt x="141" y="304"/>
                    </a:moveTo>
                    <a:cubicBezTo>
                      <a:pt x="142" y="304"/>
                      <a:pt x="142" y="303"/>
                      <a:pt x="142" y="304"/>
                    </a:cubicBezTo>
                    <a:cubicBezTo>
                      <a:pt x="141" y="304"/>
                      <a:pt x="141" y="305"/>
                      <a:pt x="141" y="305"/>
                    </a:cubicBezTo>
                    <a:cubicBezTo>
                      <a:pt x="141" y="305"/>
                      <a:pt x="140" y="304"/>
                      <a:pt x="140" y="304"/>
                    </a:cubicBezTo>
                    <a:cubicBezTo>
                      <a:pt x="140" y="304"/>
                      <a:pt x="140" y="305"/>
                      <a:pt x="140" y="305"/>
                    </a:cubicBezTo>
                    <a:cubicBezTo>
                      <a:pt x="139" y="304"/>
                      <a:pt x="139" y="307"/>
                      <a:pt x="137" y="307"/>
                    </a:cubicBezTo>
                    <a:cubicBezTo>
                      <a:pt x="137" y="306"/>
                      <a:pt x="137" y="306"/>
                      <a:pt x="137" y="306"/>
                    </a:cubicBezTo>
                    <a:cubicBezTo>
                      <a:pt x="136" y="306"/>
                      <a:pt x="136" y="307"/>
                      <a:pt x="136" y="308"/>
                    </a:cubicBezTo>
                    <a:cubicBezTo>
                      <a:pt x="136" y="308"/>
                      <a:pt x="135" y="308"/>
                      <a:pt x="135" y="307"/>
                    </a:cubicBezTo>
                    <a:cubicBezTo>
                      <a:pt x="135" y="308"/>
                      <a:pt x="134" y="308"/>
                      <a:pt x="135" y="309"/>
                    </a:cubicBezTo>
                    <a:cubicBezTo>
                      <a:pt x="135" y="309"/>
                      <a:pt x="134" y="309"/>
                      <a:pt x="135" y="309"/>
                    </a:cubicBezTo>
                    <a:cubicBezTo>
                      <a:pt x="135" y="309"/>
                      <a:pt x="135" y="310"/>
                      <a:pt x="135" y="310"/>
                    </a:cubicBezTo>
                    <a:cubicBezTo>
                      <a:pt x="135" y="310"/>
                      <a:pt x="135" y="310"/>
                      <a:pt x="135" y="310"/>
                    </a:cubicBezTo>
                    <a:cubicBezTo>
                      <a:pt x="134" y="310"/>
                      <a:pt x="134" y="311"/>
                      <a:pt x="134" y="311"/>
                    </a:cubicBezTo>
                    <a:cubicBezTo>
                      <a:pt x="133" y="311"/>
                      <a:pt x="134" y="311"/>
                      <a:pt x="133" y="310"/>
                    </a:cubicBezTo>
                    <a:cubicBezTo>
                      <a:pt x="133" y="309"/>
                      <a:pt x="132" y="310"/>
                      <a:pt x="132" y="310"/>
                    </a:cubicBezTo>
                    <a:cubicBezTo>
                      <a:pt x="132" y="311"/>
                      <a:pt x="132" y="311"/>
                      <a:pt x="132" y="311"/>
                    </a:cubicBezTo>
                    <a:cubicBezTo>
                      <a:pt x="132" y="312"/>
                      <a:pt x="131" y="311"/>
                      <a:pt x="131" y="311"/>
                    </a:cubicBezTo>
                    <a:cubicBezTo>
                      <a:pt x="131" y="314"/>
                      <a:pt x="131" y="314"/>
                      <a:pt x="131" y="314"/>
                    </a:cubicBezTo>
                    <a:cubicBezTo>
                      <a:pt x="131" y="314"/>
                      <a:pt x="130" y="313"/>
                      <a:pt x="130" y="312"/>
                    </a:cubicBezTo>
                    <a:cubicBezTo>
                      <a:pt x="130" y="313"/>
                      <a:pt x="130" y="315"/>
                      <a:pt x="130" y="316"/>
                    </a:cubicBezTo>
                    <a:cubicBezTo>
                      <a:pt x="130" y="316"/>
                      <a:pt x="129" y="317"/>
                      <a:pt x="129" y="317"/>
                    </a:cubicBezTo>
                    <a:cubicBezTo>
                      <a:pt x="128" y="316"/>
                      <a:pt x="129" y="317"/>
                      <a:pt x="129" y="316"/>
                    </a:cubicBezTo>
                    <a:cubicBezTo>
                      <a:pt x="128" y="316"/>
                      <a:pt x="128" y="316"/>
                      <a:pt x="128" y="316"/>
                    </a:cubicBezTo>
                    <a:cubicBezTo>
                      <a:pt x="128" y="315"/>
                      <a:pt x="127" y="315"/>
                      <a:pt x="127" y="314"/>
                    </a:cubicBezTo>
                    <a:cubicBezTo>
                      <a:pt x="127" y="315"/>
                      <a:pt x="126" y="315"/>
                      <a:pt x="125" y="315"/>
                    </a:cubicBezTo>
                    <a:cubicBezTo>
                      <a:pt x="126" y="316"/>
                      <a:pt x="124" y="317"/>
                      <a:pt x="125" y="318"/>
                    </a:cubicBezTo>
                    <a:cubicBezTo>
                      <a:pt x="125" y="318"/>
                      <a:pt x="124" y="317"/>
                      <a:pt x="124" y="317"/>
                    </a:cubicBezTo>
                    <a:cubicBezTo>
                      <a:pt x="123" y="318"/>
                      <a:pt x="122" y="318"/>
                      <a:pt x="122" y="319"/>
                    </a:cubicBezTo>
                    <a:cubicBezTo>
                      <a:pt x="122" y="319"/>
                      <a:pt x="122" y="319"/>
                      <a:pt x="122" y="319"/>
                    </a:cubicBezTo>
                    <a:cubicBezTo>
                      <a:pt x="121" y="320"/>
                      <a:pt x="120" y="320"/>
                      <a:pt x="120" y="322"/>
                    </a:cubicBezTo>
                    <a:cubicBezTo>
                      <a:pt x="120" y="321"/>
                      <a:pt x="120" y="321"/>
                      <a:pt x="120" y="321"/>
                    </a:cubicBezTo>
                    <a:cubicBezTo>
                      <a:pt x="119" y="321"/>
                      <a:pt x="121" y="322"/>
                      <a:pt x="120" y="322"/>
                    </a:cubicBezTo>
                    <a:cubicBezTo>
                      <a:pt x="119" y="322"/>
                      <a:pt x="119" y="322"/>
                      <a:pt x="119" y="322"/>
                    </a:cubicBezTo>
                    <a:cubicBezTo>
                      <a:pt x="119" y="323"/>
                      <a:pt x="118" y="322"/>
                      <a:pt x="118" y="323"/>
                    </a:cubicBezTo>
                    <a:cubicBezTo>
                      <a:pt x="118" y="323"/>
                      <a:pt x="118" y="323"/>
                      <a:pt x="118" y="322"/>
                    </a:cubicBezTo>
                    <a:cubicBezTo>
                      <a:pt x="118" y="323"/>
                      <a:pt x="117" y="324"/>
                      <a:pt x="117" y="325"/>
                    </a:cubicBezTo>
                    <a:cubicBezTo>
                      <a:pt x="117" y="324"/>
                      <a:pt x="117" y="324"/>
                      <a:pt x="117" y="324"/>
                    </a:cubicBezTo>
                    <a:cubicBezTo>
                      <a:pt x="116" y="324"/>
                      <a:pt x="117" y="325"/>
                      <a:pt x="116" y="325"/>
                    </a:cubicBezTo>
                    <a:cubicBezTo>
                      <a:pt x="116" y="325"/>
                      <a:pt x="115" y="325"/>
                      <a:pt x="115" y="325"/>
                    </a:cubicBezTo>
                    <a:cubicBezTo>
                      <a:pt x="116" y="325"/>
                      <a:pt x="115" y="326"/>
                      <a:pt x="115" y="326"/>
                    </a:cubicBezTo>
                    <a:cubicBezTo>
                      <a:pt x="115" y="326"/>
                      <a:pt x="114" y="326"/>
                      <a:pt x="114" y="326"/>
                    </a:cubicBezTo>
                    <a:cubicBezTo>
                      <a:pt x="112" y="328"/>
                      <a:pt x="111" y="329"/>
                      <a:pt x="109" y="331"/>
                    </a:cubicBezTo>
                    <a:cubicBezTo>
                      <a:pt x="108" y="331"/>
                      <a:pt x="106" y="330"/>
                      <a:pt x="105" y="330"/>
                    </a:cubicBezTo>
                    <a:cubicBezTo>
                      <a:pt x="104" y="328"/>
                      <a:pt x="106" y="329"/>
                      <a:pt x="106" y="328"/>
                    </a:cubicBezTo>
                    <a:cubicBezTo>
                      <a:pt x="106" y="329"/>
                      <a:pt x="105" y="328"/>
                      <a:pt x="103" y="328"/>
                    </a:cubicBezTo>
                    <a:cubicBezTo>
                      <a:pt x="103" y="328"/>
                      <a:pt x="103" y="328"/>
                      <a:pt x="103" y="328"/>
                    </a:cubicBezTo>
                    <a:cubicBezTo>
                      <a:pt x="102" y="328"/>
                      <a:pt x="102" y="327"/>
                      <a:pt x="101" y="327"/>
                    </a:cubicBezTo>
                    <a:cubicBezTo>
                      <a:pt x="101" y="327"/>
                      <a:pt x="101" y="327"/>
                      <a:pt x="101" y="327"/>
                    </a:cubicBezTo>
                    <a:cubicBezTo>
                      <a:pt x="100" y="327"/>
                      <a:pt x="100" y="325"/>
                      <a:pt x="99" y="326"/>
                    </a:cubicBezTo>
                    <a:cubicBezTo>
                      <a:pt x="99" y="325"/>
                      <a:pt x="99" y="325"/>
                      <a:pt x="99" y="325"/>
                    </a:cubicBezTo>
                    <a:cubicBezTo>
                      <a:pt x="98" y="326"/>
                      <a:pt x="98" y="324"/>
                      <a:pt x="96" y="325"/>
                    </a:cubicBezTo>
                    <a:cubicBezTo>
                      <a:pt x="97" y="325"/>
                      <a:pt x="97" y="325"/>
                      <a:pt x="97" y="325"/>
                    </a:cubicBezTo>
                    <a:cubicBezTo>
                      <a:pt x="95" y="323"/>
                      <a:pt x="93" y="325"/>
                      <a:pt x="93" y="324"/>
                    </a:cubicBezTo>
                    <a:cubicBezTo>
                      <a:pt x="92" y="323"/>
                      <a:pt x="91" y="323"/>
                      <a:pt x="90" y="324"/>
                    </a:cubicBezTo>
                    <a:cubicBezTo>
                      <a:pt x="90" y="324"/>
                      <a:pt x="90" y="323"/>
                      <a:pt x="91" y="323"/>
                    </a:cubicBezTo>
                    <a:cubicBezTo>
                      <a:pt x="86" y="322"/>
                      <a:pt x="81" y="320"/>
                      <a:pt x="77" y="320"/>
                    </a:cubicBezTo>
                    <a:cubicBezTo>
                      <a:pt x="77" y="320"/>
                      <a:pt x="77" y="320"/>
                      <a:pt x="77" y="320"/>
                    </a:cubicBezTo>
                    <a:cubicBezTo>
                      <a:pt x="75" y="320"/>
                      <a:pt x="73" y="317"/>
                      <a:pt x="70" y="319"/>
                    </a:cubicBezTo>
                    <a:cubicBezTo>
                      <a:pt x="70" y="320"/>
                      <a:pt x="70" y="320"/>
                      <a:pt x="70" y="320"/>
                    </a:cubicBezTo>
                    <a:cubicBezTo>
                      <a:pt x="69" y="320"/>
                      <a:pt x="69" y="319"/>
                      <a:pt x="69" y="319"/>
                    </a:cubicBezTo>
                    <a:cubicBezTo>
                      <a:pt x="69" y="319"/>
                      <a:pt x="68" y="319"/>
                      <a:pt x="68" y="319"/>
                    </a:cubicBezTo>
                    <a:cubicBezTo>
                      <a:pt x="68" y="318"/>
                      <a:pt x="69" y="318"/>
                      <a:pt x="69" y="317"/>
                    </a:cubicBezTo>
                    <a:cubicBezTo>
                      <a:pt x="68" y="317"/>
                      <a:pt x="68" y="317"/>
                      <a:pt x="68" y="317"/>
                    </a:cubicBezTo>
                    <a:cubicBezTo>
                      <a:pt x="69" y="316"/>
                      <a:pt x="68" y="315"/>
                      <a:pt x="69" y="315"/>
                    </a:cubicBezTo>
                    <a:cubicBezTo>
                      <a:pt x="69" y="316"/>
                      <a:pt x="70" y="316"/>
                      <a:pt x="70" y="316"/>
                    </a:cubicBezTo>
                    <a:cubicBezTo>
                      <a:pt x="70" y="316"/>
                      <a:pt x="70" y="316"/>
                      <a:pt x="70" y="316"/>
                    </a:cubicBezTo>
                    <a:cubicBezTo>
                      <a:pt x="71" y="317"/>
                      <a:pt x="71" y="317"/>
                      <a:pt x="71" y="317"/>
                    </a:cubicBezTo>
                    <a:cubicBezTo>
                      <a:pt x="70" y="315"/>
                      <a:pt x="72" y="315"/>
                      <a:pt x="71" y="315"/>
                    </a:cubicBezTo>
                    <a:cubicBezTo>
                      <a:pt x="72" y="315"/>
                      <a:pt x="72" y="315"/>
                      <a:pt x="72" y="315"/>
                    </a:cubicBezTo>
                    <a:cubicBezTo>
                      <a:pt x="73" y="315"/>
                      <a:pt x="71" y="315"/>
                      <a:pt x="71" y="314"/>
                    </a:cubicBezTo>
                    <a:cubicBezTo>
                      <a:pt x="72" y="314"/>
                      <a:pt x="73" y="315"/>
                      <a:pt x="73" y="315"/>
                    </a:cubicBezTo>
                    <a:cubicBezTo>
                      <a:pt x="74" y="315"/>
                      <a:pt x="74" y="313"/>
                      <a:pt x="75" y="313"/>
                    </a:cubicBezTo>
                    <a:cubicBezTo>
                      <a:pt x="76" y="313"/>
                      <a:pt x="76" y="312"/>
                      <a:pt x="76" y="311"/>
                    </a:cubicBezTo>
                    <a:cubicBezTo>
                      <a:pt x="76" y="310"/>
                      <a:pt x="77" y="312"/>
                      <a:pt x="77" y="311"/>
                    </a:cubicBezTo>
                    <a:cubicBezTo>
                      <a:pt x="77" y="311"/>
                      <a:pt x="78" y="312"/>
                      <a:pt x="78" y="312"/>
                    </a:cubicBezTo>
                    <a:cubicBezTo>
                      <a:pt x="78" y="312"/>
                      <a:pt x="79" y="311"/>
                      <a:pt x="78" y="311"/>
                    </a:cubicBezTo>
                    <a:cubicBezTo>
                      <a:pt x="79" y="310"/>
                      <a:pt x="80" y="310"/>
                      <a:pt x="80" y="309"/>
                    </a:cubicBezTo>
                    <a:cubicBezTo>
                      <a:pt x="80" y="309"/>
                      <a:pt x="81" y="310"/>
                      <a:pt x="81" y="310"/>
                    </a:cubicBezTo>
                    <a:cubicBezTo>
                      <a:pt x="81" y="309"/>
                      <a:pt x="81" y="308"/>
                      <a:pt x="82" y="308"/>
                    </a:cubicBezTo>
                    <a:cubicBezTo>
                      <a:pt x="81" y="307"/>
                      <a:pt x="81" y="307"/>
                      <a:pt x="81" y="307"/>
                    </a:cubicBezTo>
                    <a:cubicBezTo>
                      <a:pt x="81" y="306"/>
                      <a:pt x="80" y="306"/>
                      <a:pt x="81" y="306"/>
                    </a:cubicBezTo>
                    <a:cubicBezTo>
                      <a:pt x="81" y="307"/>
                      <a:pt x="82" y="308"/>
                      <a:pt x="83" y="307"/>
                    </a:cubicBezTo>
                    <a:cubicBezTo>
                      <a:pt x="84" y="309"/>
                      <a:pt x="82" y="308"/>
                      <a:pt x="83" y="309"/>
                    </a:cubicBezTo>
                    <a:cubicBezTo>
                      <a:pt x="84" y="310"/>
                      <a:pt x="83" y="311"/>
                      <a:pt x="82" y="311"/>
                    </a:cubicBezTo>
                    <a:cubicBezTo>
                      <a:pt x="82" y="312"/>
                      <a:pt x="82" y="311"/>
                      <a:pt x="83" y="312"/>
                    </a:cubicBezTo>
                    <a:cubicBezTo>
                      <a:pt x="83" y="311"/>
                      <a:pt x="83" y="310"/>
                      <a:pt x="84" y="310"/>
                    </a:cubicBezTo>
                    <a:cubicBezTo>
                      <a:pt x="83" y="309"/>
                      <a:pt x="83" y="309"/>
                      <a:pt x="83" y="309"/>
                    </a:cubicBezTo>
                    <a:cubicBezTo>
                      <a:pt x="83" y="307"/>
                      <a:pt x="85" y="309"/>
                      <a:pt x="85" y="309"/>
                    </a:cubicBezTo>
                    <a:cubicBezTo>
                      <a:pt x="85" y="309"/>
                      <a:pt x="85" y="309"/>
                      <a:pt x="85" y="309"/>
                    </a:cubicBezTo>
                    <a:cubicBezTo>
                      <a:pt x="85" y="309"/>
                      <a:pt x="85" y="309"/>
                      <a:pt x="85" y="308"/>
                    </a:cubicBezTo>
                    <a:cubicBezTo>
                      <a:pt x="87" y="310"/>
                      <a:pt x="85" y="309"/>
                      <a:pt x="85" y="310"/>
                    </a:cubicBezTo>
                    <a:cubicBezTo>
                      <a:pt x="86" y="311"/>
                      <a:pt x="86" y="311"/>
                      <a:pt x="86" y="311"/>
                    </a:cubicBezTo>
                    <a:cubicBezTo>
                      <a:pt x="87" y="311"/>
                      <a:pt x="86" y="309"/>
                      <a:pt x="87" y="309"/>
                    </a:cubicBezTo>
                    <a:cubicBezTo>
                      <a:pt x="87" y="310"/>
                      <a:pt x="87" y="310"/>
                      <a:pt x="87" y="310"/>
                    </a:cubicBezTo>
                    <a:cubicBezTo>
                      <a:pt x="87" y="309"/>
                      <a:pt x="87" y="309"/>
                      <a:pt x="87" y="309"/>
                    </a:cubicBezTo>
                    <a:cubicBezTo>
                      <a:pt x="87" y="309"/>
                      <a:pt x="86" y="308"/>
                      <a:pt x="86" y="308"/>
                    </a:cubicBezTo>
                    <a:cubicBezTo>
                      <a:pt x="85" y="307"/>
                      <a:pt x="86" y="308"/>
                      <a:pt x="86" y="307"/>
                    </a:cubicBezTo>
                    <a:cubicBezTo>
                      <a:pt x="86" y="306"/>
                      <a:pt x="86" y="307"/>
                      <a:pt x="86" y="307"/>
                    </a:cubicBezTo>
                    <a:cubicBezTo>
                      <a:pt x="85" y="306"/>
                      <a:pt x="86" y="306"/>
                      <a:pt x="86" y="305"/>
                    </a:cubicBezTo>
                    <a:cubicBezTo>
                      <a:pt x="86" y="305"/>
                      <a:pt x="87" y="306"/>
                      <a:pt x="87" y="306"/>
                    </a:cubicBezTo>
                    <a:cubicBezTo>
                      <a:pt x="87" y="307"/>
                      <a:pt x="87" y="307"/>
                      <a:pt x="87" y="306"/>
                    </a:cubicBezTo>
                    <a:cubicBezTo>
                      <a:pt x="87" y="308"/>
                      <a:pt x="88" y="308"/>
                      <a:pt x="88" y="309"/>
                    </a:cubicBezTo>
                    <a:cubicBezTo>
                      <a:pt x="89" y="309"/>
                      <a:pt x="88" y="308"/>
                      <a:pt x="88" y="307"/>
                    </a:cubicBezTo>
                    <a:cubicBezTo>
                      <a:pt x="88" y="308"/>
                      <a:pt x="88" y="307"/>
                      <a:pt x="87" y="307"/>
                    </a:cubicBezTo>
                    <a:cubicBezTo>
                      <a:pt x="87" y="304"/>
                      <a:pt x="89" y="308"/>
                      <a:pt x="90" y="307"/>
                    </a:cubicBezTo>
                    <a:cubicBezTo>
                      <a:pt x="88" y="306"/>
                      <a:pt x="89" y="304"/>
                      <a:pt x="88" y="303"/>
                    </a:cubicBezTo>
                    <a:cubicBezTo>
                      <a:pt x="88" y="303"/>
                      <a:pt x="88" y="302"/>
                      <a:pt x="88" y="302"/>
                    </a:cubicBezTo>
                    <a:cubicBezTo>
                      <a:pt x="89" y="303"/>
                      <a:pt x="89" y="303"/>
                      <a:pt x="89" y="304"/>
                    </a:cubicBezTo>
                    <a:cubicBezTo>
                      <a:pt x="90" y="304"/>
                      <a:pt x="90" y="304"/>
                      <a:pt x="90" y="304"/>
                    </a:cubicBezTo>
                    <a:cubicBezTo>
                      <a:pt x="90" y="305"/>
                      <a:pt x="90" y="305"/>
                      <a:pt x="90" y="305"/>
                    </a:cubicBezTo>
                    <a:cubicBezTo>
                      <a:pt x="91" y="306"/>
                      <a:pt x="92" y="306"/>
                      <a:pt x="92" y="306"/>
                    </a:cubicBezTo>
                    <a:cubicBezTo>
                      <a:pt x="92" y="306"/>
                      <a:pt x="91" y="306"/>
                      <a:pt x="92" y="305"/>
                    </a:cubicBezTo>
                    <a:cubicBezTo>
                      <a:pt x="92" y="306"/>
                      <a:pt x="92" y="306"/>
                      <a:pt x="93" y="306"/>
                    </a:cubicBezTo>
                    <a:cubicBezTo>
                      <a:pt x="92" y="306"/>
                      <a:pt x="92" y="304"/>
                      <a:pt x="92" y="304"/>
                    </a:cubicBezTo>
                    <a:cubicBezTo>
                      <a:pt x="92" y="304"/>
                      <a:pt x="93" y="304"/>
                      <a:pt x="93" y="305"/>
                    </a:cubicBezTo>
                    <a:cubicBezTo>
                      <a:pt x="93" y="306"/>
                      <a:pt x="93" y="306"/>
                      <a:pt x="93" y="306"/>
                    </a:cubicBezTo>
                    <a:cubicBezTo>
                      <a:pt x="93" y="305"/>
                      <a:pt x="94" y="306"/>
                      <a:pt x="94" y="306"/>
                    </a:cubicBezTo>
                    <a:cubicBezTo>
                      <a:pt x="93" y="303"/>
                      <a:pt x="93" y="303"/>
                      <a:pt x="93" y="303"/>
                    </a:cubicBezTo>
                    <a:cubicBezTo>
                      <a:pt x="93" y="303"/>
                      <a:pt x="94" y="303"/>
                      <a:pt x="94" y="303"/>
                    </a:cubicBezTo>
                    <a:cubicBezTo>
                      <a:pt x="94" y="304"/>
                      <a:pt x="94" y="304"/>
                      <a:pt x="94" y="304"/>
                    </a:cubicBezTo>
                    <a:cubicBezTo>
                      <a:pt x="94" y="304"/>
                      <a:pt x="95" y="306"/>
                      <a:pt x="95" y="305"/>
                    </a:cubicBezTo>
                    <a:cubicBezTo>
                      <a:pt x="95" y="304"/>
                      <a:pt x="95" y="304"/>
                      <a:pt x="95" y="304"/>
                    </a:cubicBezTo>
                    <a:cubicBezTo>
                      <a:pt x="95" y="304"/>
                      <a:pt x="95" y="304"/>
                      <a:pt x="95" y="305"/>
                    </a:cubicBezTo>
                    <a:cubicBezTo>
                      <a:pt x="95" y="304"/>
                      <a:pt x="96" y="304"/>
                      <a:pt x="96" y="304"/>
                    </a:cubicBezTo>
                    <a:cubicBezTo>
                      <a:pt x="96" y="304"/>
                      <a:pt x="96" y="304"/>
                      <a:pt x="96" y="304"/>
                    </a:cubicBezTo>
                    <a:cubicBezTo>
                      <a:pt x="96" y="304"/>
                      <a:pt x="96" y="302"/>
                      <a:pt x="97" y="303"/>
                    </a:cubicBezTo>
                    <a:cubicBezTo>
                      <a:pt x="96" y="302"/>
                      <a:pt x="96" y="303"/>
                      <a:pt x="96" y="303"/>
                    </a:cubicBezTo>
                    <a:cubicBezTo>
                      <a:pt x="95" y="302"/>
                      <a:pt x="96" y="302"/>
                      <a:pt x="96" y="302"/>
                    </a:cubicBezTo>
                    <a:cubicBezTo>
                      <a:pt x="96" y="303"/>
                      <a:pt x="96" y="302"/>
                      <a:pt x="97" y="301"/>
                    </a:cubicBezTo>
                    <a:cubicBezTo>
                      <a:pt x="97" y="302"/>
                      <a:pt x="97" y="302"/>
                      <a:pt x="98" y="302"/>
                    </a:cubicBezTo>
                    <a:cubicBezTo>
                      <a:pt x="97" y="301"/>
                      <a:pt x="97" y="301"/>
                      <a:pt x="97" y="301"/>
                    </a:cubicBezTo>
                    <a:cubicBezTo>
                      <a:pt x="98" y="303"/>
                      <a:pt x="98" y="301"/>
                      <a:pt x="98" y="301"/>
                    </a:cubicBezTo>
                    <a:cubicBezTo>
                      <a:pt x="98" y="302"/>
                      <a:pt x="99" y="302"/>
                      <a:pt x="99" y="302"/>
                    </a:cubicBezTo>
                    <a:cubicBezTo>
                      <a:pt x="98" y="301"/>
                      <a:pt x="99" y="300"/>
                      <a:pt x="98" y="300"/>
                    </a:cubicBezTo>
                    <a:cubicBezTo>
                      <a:pt x="99" y="300"/>
                      <a:pt x="99" y="301"/>
                      <a:pt x="100" y="302"/>
                    </a:cubicBezTo>
                    <a:cubicBezTo>
                      <a:pt x="100" y="301"/>
                      <a:pt x="101" y="303"/>
                      <a:pt x="100" y="301"/>
                    </a:cubicBezTo>
                    <a:cubicBezTo>
                      <a:pt x="100" y="301"/>
                      <a:pt x="100" y="300"/>
                      <a:pt x="100" y="300"/>
                    </a:cubicBezTo>
                    <a:cubicBezTo>
                      <a:pt x="101" y="299"/>
                      <a:pt x="100" y="300"/>
                      <a:pt x="101" y="301"/>
                    </a:cubicBezTo>
                    <a:cubicBezTo>
                      <a:pt x="101" y="300"/>
                      <a:pt x="101" y="299"/>
                      <a:pt x="100" y="299"/>
                    </a:cubicBezTo>
                    <a:cubicBezTo>
                      <a:pt x="101" y="299"/>
                      <a:pt x="101" y="297"/>
                      <a:pt x="101" y="298"/>
                    </a:cubicBezTo>
                    <a:cubicBezTo>
                      <a:pt x="102" y="299"/>
                      <a:pt x="101" y="299"/>
                      <a:pt x="101" y="299"/>
                    </a:cubicBezTo>
                    <a:cubicBezTo>
                      <a:pt x="102" y="299"/>
                      <a:pt x="101" y="297"/>
                      <a:pt x="101" y="296"/>
                    </a:cubicBezTo>
                    <a:cubicBezTo>
                      <a:pt x="101" y="296"/>
                      <a:pt x="101" y="294"/>
                      <a:pt x="101" y="294"/>
                    </a:cubicBezTo>
                    <a:cubicBezTo>
                      <a:pt x="102" y="294"/>
                      <a:pt x="101" y="294"/>
                      <a:pt x="101" y="295"/>
                    </a:cubicBezTo>
                    <a:cubicBezTo>
                      <a:pt x="102" y="295"/>
                      <a:pt x="102" y="295"/>
                      <a:pt x="102" y="295"/>
                    </a:cubicBezTo>
                    <a:cubicBezTo>
                      <a:pt x="103" y="296"/>
                      <a:pt x="102" y="298"/>
                      <a:pt x="103" y="299"/>
                    </a:cubicBezTo>
                    <a:cubicBezTo>
                      <a:pt x="103" y="298"/>
                      <a:pt x="103" y="298"/>
                      <a:pt x="103" y="298"/>
                    </a:cubicBezTo>
                    <a:cubicBezTo>
                      <a:pt x="103" y="299"/>
                      <a:pt x="103" y="300"/>
                      <a:pt x="103" y="300"/>
                    </a:cubicBezTo>
                    <a:cubicBezTo>
                      <a:pt x="103" y="299"/>
                      <a:pt x="104" y="299"/>
                      <a:pt x="104" y="299"/>
                    </a:cubicBezTo>
                    <a:cubicBezTo>
                      <a:pt x="104" y="298"/>
                      <a:pt x="104" y="300"/>
                      <a:pt x="104" y="299"/>
                    </a:cubicBezTo>
                    <a:cubicBezTo>
                      <a:pt x="104" y="298"/>
                      <a:pt x="104" y="297"/>
                      <a:pt x="105" y="297"/>
                    </a:cubicBezTo>
                    <a:cubicBezTo>
                      <a:pt x="104" y="298"/>
                      <a:pt x="105" y="298"/>
                      <a:pt x="105" y="299"/>
                    </a:cubicBezTo>
                    <a:cubicBezTo>
                      <a:pt x="106" y="299"/>
                      <a:pt x="105" y="298"/>
                      <a:pt x="106" y="298"/>
                    </a:cubicBezTo>
                    <a:cubicBezTo>
                      <a:pt x="106" y="299"/>
                      <a:pt x="106" y="299"/>
                      <a:pt x="106" y="299"/>
                    </a:cubicBezTo>
                    <a:cubicBezTo>
                      <a:pt x="107" y="298"/>
                      <a:pt x="109" y="297"/>
                      <a:pt x="110" y="295"/>
                    </a:cubicBezTo>
                    <a:cubicBezTo>
                      <a:pt x="111" y="296"/>
                      <a:pt x="111" y="296"/>
                      <a:pt x="112" y="296"/>
                    </a:cubicBezTo>
                    <a:cubicBezTo>
                      <a:pt x="112" y="296"/>
                      <a:pt x="112" y="295"/>
                      <a:pt x="112" y="295"/>
                    </a:cubicBezTo>
                    <a:cubicBezTo>
                      <a:pt x="113" y="296"/>
                      <a:pt x="113" y="296"/>
                      <a:pt x="113" y="296"/>
                    </a:cubicBezTo>
                    <a:cubicBezTo>
                      <a:pt x="114" y="296"/>
                      <a:pt x="114" y="295"/>
                      <a:pt x="114" y="294"/>
                    </a:cubicBezTo>
                    <a:cubicBezTo>
                      <a:pt x="114" y="295"/>
                      <a:pt x="115" y="295"/>
                      <a:pt x="115" y="295"/>
                    </a:cubicBezTo>
                    <a:cubicBezTo>
                      <a:pt x="115" y="296"/>
                      <a:pt x="115" y="294"/>
                      <a:pt x="115" y="294"/>
                    </a:cubicBezTo>
                    <a:cubicBezTo>
                      <a:pt x="116" y="295"/>
                      <a:pt x="116" y="295"/>
                      <a:pt x="116" y="295"/>
                    </a:cubicBezTo>
                    <a:cubicBezTo>
                      <a:pt x="115" y="294"/>
                      <a:pt x="115" y="294"/>
                      <a:pt x="115" y="294"/>
                    </a:cubicBezTo>
                    <a:cubicBezTo>
                      <a:pt x="116" y="293"/>
                      <a:pt x="116" y="293"/>
                      <a:pt x="117" y="295"/>
                    </a:cubicBezTo>
                    <a:cubicBezTo>
                      <a:pt x="117" y="294"/>
                      <a:pt x="117" y="294"/>
                      <a:pt x="117" y="294"/>
                    </a:cubicBezTo>
                    <a:cubicBezTo>
                      <a:pt x="117" y="294"/>
                      <a:pt x="118" y="294"/>
                      <a:pt x="119" y="294"/>
                    </a:cubicBezTo>
                    <a:cubicBezTo>
                      <a:pt x="119" y="293"/>
                      <a:pt x="119" y="293"/>
                      <a:pt x="118" y="292"/>
                    </a:cubicBezTo>
                    <a:cubicBezTo>
                      <a:pt x="118" y="291"/>
                      <a:pt x="119" y="292"/>
                      <a:pt x="119" y="292"/>
                    </a:cubicBezTo>
                    <a:cubicBezTo>
                      <a:pt x="119" y="292"/>
                      <a:pt x="119" y="292"/>
                      <a:pt x="119" y="293"/>
                    </a:cubicBezTo>
                    <a:cubicBezTo>
                      <a:pt x="121" y="294"/>
                      <a:pt x="122" y="293"/>
                      <a:pt x="123" y="293"/>
                    </a:cubicBezTo>
                    <a:cubicBezTo>
                      <a:pt x="124" y="293"/>
                      <a:pt x="123" y="292"/>
                      <a:pt x="123" y="292"/>
                    </a:cubicBezTo>
                    <a:cubicBezTo>
                      <a:pt x="124" y="293"/>
                      <a:pt x="125" y="292"/>
                      <a:pt x="126" y="292"/>
                    </a:cubicBezTo>
                    <a:cubicBezTo>
                      <a:pt x="126" y="292"/>
                      <a:pt x="127" y="293"/>
                      <a:pt x="127" y="292"/>
                    </a:cubicBezTo>
                    <a:cubicBezTo>
                      <a:pt x="127" y="292"/>
                      <a:pt x="127" y="292"/>
                      <a:pt x="127" y="293"/>
                    </a:cubicBezTo>
                    <a:cubicBezTo>
                      <a:pt x="128" y="292"/>
                      <a:pt x="128" y="292"/>
                      <a:pt x="128" y="292"/>
                    </a:cubicBezTo>
                    <a:cubicBezTo>
                      <a:pt x="128" y="293"/>
                      <a:pt x="128" y="293"/>
                      <a:pt x="128" y="293"/>
                    </a:cubicBezTo>
                    <a:cubicBezTo>
                      <a:pt x="127" y="293"/>
                      <a:pt x="127" y="293"/>
                      <a:pt x="127" y="293"/>
                    </a:cubicBezTo>
                    <a:cubicBezTo>
                      <a:pt x="127" y="294"/>
                      <a:pt x="128" y="293"/>
                      <a:pt x="128" y="293"/>
                    </a:cubicBezTo>
                    <a:cubicBezTo>
                      <a:pt x="129" y="293"/>
                      <a:pt x="128" y="293"/>
                      <a:pt x="128" y="294"/>
                    </a:cubicBezTo>
                    <a:cubicBezTo>
                      <a:pt x="128" y="294"/>
                      <a:pt x="128" y="293"/>
                      <a:pt x="128" y="293"/>
                    </a:cubicBezTo>
                    <a:cubicBezTo>
                      <a:pt x="127" y="294"/>
                      <a:pt x="128" y="294"/>
                      <a:pt x="128" y="294"/>
                    </a:cubicBezTo>
                    <a:cubicBezTo>
                      <a:pt x="128" y="294"/>
                      <a:pt x="129" y="294"/>
                      <a:pt x="129" y="294"/>
                    </a:cubicBezTo>
                    <a:cubicBezTo>
                      <a:pt x="129" y="294"/>
                      <a:pt x="130" y="295"/>
                      <a:pt x="129" y="295"/>
                    </a:cubicBezTo>
                    <a:cubicBezTo>
                      <a:pt x="130" y="295"/>
                      <a:pt x="130" y="295"/>
                      <a:pt x="130" y="295"/>
                    </a:cubicBezTo>
                    <a:cubicBezTo>
                      <a:pt x="130" y="295"/>
                      <a:pt x="130" y="294"/>
                      <a:pt x="130" y="294"/>
                    </a:cubicBezTo>
                    <a:cubicBezTo>
                      <a:pt x="131" y="294"/>
                      <a:pt x="131" y="294"/>
                      <a:pt x="131" y="294"/>
                    </a:cubicBezTo>
                    <a:cubicBezTo>
                      <a:pt x="131" y="294"/>
                      <a:pt x="131" y="294"/>
                      <a:pt x="131" y="294"/>
                    </a:cubicBezTo>
                    <a:cubicBezTo>
                      <a:pt x="131" y="294"/>
                      <a:pt x="131" y="295"/>
                      <a:pt x="132" y="294"/>
                    </a:cubicBezTo>
                    <a:cubicBezTo>
                      <a:pt x="131" y="295"/>
                      <a:pt x="131" y="295"/>
                      <a:pt x="131" y="295"/>
                    </a:cubicBezTo>
                    <a:cubicBezTo>
                      <a:pt x="132" y="295"/>
                      <a:pt x="132" y="295"/>
                      <a:pt x="133" y="295"/>
                    </a:cubicBezTo>
                    <a:cubicBezTo>
                      <a:pt x="132" y="296"/>
                      <a:pt x="131" y="297"/>
                      <a:pt x="132" y="298"/>
                    </a:cubicBezTo>
                    <a:cubicBezTo>
                      <a:pt x="133" y="297"/>
                      <a:pt x="133" y="297"/>
                      <a:pt x="133" y="297"/>
                    </a:cubicBezTo>
                    <a:cubicBezTo>
                      <a:pt x="133" y="297"/>
                      <a:pt x="133" y="298"/>
                      <a:pt x="133" y="298"/>
                    </a:cubicBezTo>
                    <a:cubicBezTo>
                      <a:pt x="134" y="299"/>
                      <a:pt x="135" y="296"/>
                      <a:pt x="136" y="298"/>
                    </a:cubicBezTo>
                    <a:cubicBezTo>
                      <a:pt x="135" y="298"/>
                      <a:pt x="135" y="299"/>
                      <a:pt x="135" y="299"/>
                    </a:cubicBezTo>
                    <a:cubicBezTo>
                      <a:pt x="135" y="299"/>
                      <a:pt x="135" y="299"/>
                      <a:pt x="136" y="299"/>
                    </a:cubicBezTo>
                    <a:cubicBezTo>
                      <a:pt x="136" y="298"/>
                      <a:pt x="135" y="299"/>
                      <a:pt x="135" y="299"/>
                    </a:cubicBezTo>
                    <a:cubicBezTo>
                      <a:pt x="135" y="298"/>
                      <a:pt x="136" y="298"/>
                      <a:pt x="136" y="298"/>
                    </a:cubicBezTo>
                    <a:cubicBezTo>
                      <a:pt x="135" y="301"/>
                      <a:pt x="138" y="300"/>
                      <a:pt x="139" y="302"/>
                    </a:cubicBezTo>
                    <a:cubicBezTo>
                      <a:pt x="139" y="301"/>
                      <a:pt x="139" y="302"/>
                      <a:pt x="140" y="302"/>
                    </a:cubicBezTo>
                    <a:cubicBezTo>
                      <a:pt x="139" y="303"/>
                      <a:pt x="141" y="302"/>
                      <a:pt x="141" y="303"/>
                    </a:cubicBezTo>
                    <a:cubicBezTo>
                      <a:pt x="141" y="301"/>
                      <a:pt x="141" y="301"/>
                      <a:pt x="141" y="301"/>
                    </a:cubicBezTo>
                    <a:cubicBezTo>
                      <a:pt x="142" y="303"/>
                      <a:pt x="143" y="300"/>
                      <a:pt x="143" y="302"/>
                    </a:cubicBezTo>
                    <a:cubicBezTo>
                      <a:pt x="143" y="302"/>
                      <a:pt x="142" y="303"/>
                      <a:pt x="142" y="303"/>
                    </a:cubicBezTo>
                    <a:cubicBezTo>
                      <a:pt x="142" y="303"/>
                      <a:pt x="142" y="303"/>
                      <a:pt x="142" y="303"/>
                    </a:cubicBezTo>
                    <a:cubicBezTo>
                      <a:pt x="142" y="304"/>
                      <a:pt x="142" y="304"/>
                      <a:pt x="141" y="304"/>
                    </a:cubicBezTo>
                    <a:close/>
                    <a:moveTo>
                      <a:pt x="101" y="265"/>
                    </a:moveTo>
                    <a:cubicBezTo>
                      <a:pt x="101" y="265"/>
                      <a:pt x="101" y="265"/>
                      <a:pt x="101" y="265"/>
                    </a:cubicBezTo>
                    <a:cubicBezTo>
                      <a:pt x="101" y="265"/>
                      <a:pt x="101" y="265"/>
                      <a:pt x="101" y="265"/>
                    </a:cubicBezTo>
                    <a:close/>
                    <a:moveTo>
                      <a:pt x="105" y="112"/>
                    </a:moveTo>
                    <a:cubicBezTo>
                      <a:pt x="105" y="112"/>
                      <a:pt x="106" y="111"/>
                      <a:pt x="106" y="111"/>
                    </a:cubicBezTo>
                    <a:cubicBezTo>
                      <a:pt x="106" y="111"/>
                      <a:pt x="106" y="112"/>
                      <a:pt x="107" y="112"/>
                    </a:cubicBezTo>
                    <a:cubicBezTo>
                      <a:pt x="107" y="112"/>
                      <a:pt x="106" y="112"/>
                      <a:pt x="106" y="112"/>
                    </a:cubicBezTo>
                    <a:cubicBezTo>
                      <a:pt x="106" y="112"/>
                      <a:pt x="106" y="112"/>
                      <a:pt x="106" y="112"/>
                    </a:cubicBezTo>
                    <a:cubicBezTo>
                      <a:pt x="106" y="112"/>
                      <a:pt x="106" y="112"/>
                      <a:pt x="106" y="112"/>
                    </a:cubicBezTo>
                    <a:lnTo>
                      <a:pt x="105" y="112"/>
                    </a:lnTo>
                    <a:close/>
                    <a:moveTo>
                      <a:pt x="184" y="34"/>
                    </a:moveTo>
                    <a:cubicBezTo>
                      <a:pt x="184" y="34"/>
                      <a:pt x="184" y="34"/>
                      <a:pt x="184" y="34"/>
                    </a:cubicBezTo>
                    <a:cubicBezTo>
                      <a:pt x="184" y="34"/>
                      <a:pt x="184" y="34"/>
                      <a:pt x="184" y="34"/>
                    </a:cubicBezTo>
                    <a:close/>
                    <a:moveTo>
                      <a:pt x="182" y="45"/>
                    </a:moveTo>
                    <a:cubicBezTo>
                      <a:pt x="182" y="45"/>
                      <a:pt x="182" y="45"/>
                      <a:pt x="182" y="45"/>
                    </a:cubicBezTo>
                    <a:cubicBezTo>
                      <a:pt x="182" y="44"/>
                      <a:pt x="182" y="44"/>
                      <a:pt x="182" y="44"/>
                    </a:cubicBezTo>
                    <a:cubicBezTo>
                      <a:pt x="182" y="44"/>
                      <a:pt x="182" y="45"/>
                      <a:pt x="182" y="45"/>
                    </a:cubicBezTo>
                    <a:close/>
                    <a:moveTo>
                      <a:pt x="302" y="1"/>
                    </a:moveTo>
                    <a:cubicBezTo>
                      <a:pt x="302" y="1"/>
                      <a:pt x="302" y="1"/>
                      <a:pt x="302" y="1"/>
                    </a:cubicBezTo>
                    <a:cubicBezTo>
                      <a:pt x="302" y="1"/>
                      <a:pt x="302" y="1"/>
                      <a:pt x="302" y="1"/>
                    </a:cubicBezTo>
                    <a:close/>
                    <a:moveTo>
                      <a:pt x="436" y="68"/>
                    </a:moveTo>
                    <a:cubicBezTo>
                      <a:pt x="437" y="67"/>
                      <a:pt x="437" y="67"/>
                      <a:pt x="437" y="67"/>
                    </a:cubicBezTo>
                    <a:cubicBezTo>
                      <a:pt x="437" y="67"/>
                      <a:pt x="437" y="67"/>
                      <a:pt x="437" y="67"/>
                    </a:cubicBezTo>
                    <a:cubicBezTo>
                      <a:pt x="437" y="68"/>
                      <a:pt x="437" y="68"/>
                      <a:pt x="436" y="68"/>
                    </a:cubicBezTo>
                    <a:close/>
                    <a:moveTo>
                      <a:pt x="441" y="61"/>
                    </a:moveTo>
                    <a:cubicBezTo>
                      <a:pt x="441" y="61"/>
                      <a:pt x="441" y="61"/>
                      <a:pt x="441" y="61"/>
                    </a:cubicBezTo>
                    <a:close/>
                    <a:moveTo>
                      <a:pt x="440" y="53"/>
                    </a:moveTo>
                    <a:cubicBezTo>
                      <a:pt x="440" y="53"/>
                      <a:pt x="440" y="53"/>
                      <a:pt x="440" y="53"/>
                    </a:cubicBezTo>
                    <a:cubicBezTo>
                      <a:pt x="440" y="53"/>
                      <a:pt x="440" y="53"/>
                      <a:pt x="440" y="53"/>
                    </a:cubicBezTo>
                    <a:cubicBezTo>
                      <a:pt x="440" y="53"/>
                      <a:pt x="440" y="53"/>
                      <a:pt x="440" y="53"/>
                    </a:cubicBezTo>
                    <a:close/>
                    <a:moveTo>
                      <a:pt x="443" y="67"/>
                    </a:moveTo>
                    <a:cubicBezTo>
                      <a:pt x="443" y="66"/>
                      <a:pt x="443" y="66"/>
                      <a:pt x="443" y="66"/>
                    </a:cubicBezTo>
                    <a:cubicBezTo>
                      <a:pt x="443" y="66"/>
                      <a:pt x="443" y="66"/>
                      <a:pt x="443" y="66"/>
                    </a:cubicBezTo>
                    <a:cubicBezTo>
                      <a:pt x="443" y="66"/>
                      <a:pt x="443" y="67"/>
                      <a:pt x="443" y="67"/>
                    </a:cubicBezTo>
                    <a:close/>
                    <a:moveTo>
                      <a:pt x="442" y="62"/>
                    </a:moveTo>
                    <a:cubicBezTo>
                      <a:pt x="442" y="62"/>
                      <a:pt x="442" y="62"/>
                      <a:pt x="442" y="62"/>
                    </a:cubicBezTo>
                    <a:cubicBezTo>
                      <a:pt x="442" y="63"/>
                      <a:pt x="442" y="63"/>
                      <a:pt x="442" y="63"/>
                    </a:cubicBezTo>
                    <a:cubicBezTo>
                      <a:pt x="441" y="61"/>
                      <a:pt x="441" y="61"/>
                      <a:pt x="441" y="61"/>
                    </a:cubicBezTo>
                    <a:cubicBezTo>
                      <a:pt x="442" y="61"/>
                      <a:pt x="442" y="60"/>
                      <a:pt x="442" y="59"/>
                    </a:cubicBezTo>
                    <a:cubicBezTo>
                      <a:pt x="443" y="62"/>
                      <a:pt x="443" y="62"/>
                      <a:pt x="443" y="62"/>
                    </a:cubicBezTo>
                    <a:cubicBezTo>
                      <a:pt x="443" y="62"/>
                      <a:pt x="443" y="62"/>
                      <a:pt x="444" y="62"/>
                    </a:cubicBezTo>
                    <a:cubicBezTo>
                      <a:pt x="444" y="62"/>
                      <a:pt x="444" y="62"/>
                      <a:pt x="444" y="62"/>
                    </a:cubicBezTo>
                    <a:cubicBezTo>
                      <a:pt x="444" y="62"/>
                      <a:pt x="444" y="62"/>
                      <a:pt x="444" y="62"/>
                    </a:cubicBezTo>
                    <a:cubicBezTo>
                      <a:pt x="444" y="62"/>
                      <a:pt x="444" y="62"/>
                      <a:pt x="443" y="62"/>
                    </a:cubicBezTo>
                    <a:cubicBezTo>
                      <a:pt x="444" y="64"/>
                      <a:pt x="444" y="64"/>
                      <a:pt x="444" y="64"/>
                    </a:cubicBezTo>
                    <a:cubicBezTo>
                      <a:pt x="443" y="63"/>
                      <a:pt x="443" y="62"/>
                      <a:pt x="442" y="62"/>
                    </a:cubicBezTo>
                    <a:close/>
                    <a:moveTo>
                      <a:pt x="520" y="65"/>
                    </a:moveTo>
                    <a:cubicBezTo>
                      <a:pt x="520" y="65"/>
                      <a:pt x="521" y="65"/>
                      <a:pt x="521" y="65"/>
                    </a:cubicBezTo>
                    <a:cubicBezTo>
                      <a:pt x="520" y="65"/>
                      <a:pt x="520" y="65"/>
                      <a:pt x="520" y="65"/>
                    </a:cubicBezTo>
                    <a:close/>
                    <a:moveTo>
                      <a:pt x="501" y="298"/>
                    </a:moveTo>
                    <a:cubicBezTo>
                      <a:pt x="501" y="298"/>
                      <a:pt x="501" y="298"/>
                      <a:pt x="501" y="298"/>
                    </a:cubicBezTo>
                    <a:cubicBezTo>
                      <a:pt x="500" y="298"/>
                      <a:pt x="500" y="298"/>
                      <a:pt x="499" y="298"/>
                    </a:cubicBezTo>
                    <a:cubicBezTo>
                      <a:pt x="500" y="298"/>
                      <a:pt x="500" y="298"/>
                      <a:pt x="500" y="298"/>
                    </a:cubicBezTo>
                    <a:cubicBezTo>
                      <a:pt x="500" y="298"/>
                      <a:pt x="500" y="298"/>
                      <a:pt x="501" y="298"/>
                    </a:cubicBezTo>
                    <a:close/>
                    <a:moveTo>
                      <a:pt x="503" y="297"/>
                    </a:moveTo>
                    <a:cubicBezTo>
                      <a:pt x="504" y="297"/>
                      <a:pt x="504" y="297"/>
                      <a:pt x="504" y="297"/>
                    </a:cubicBezTo>
                    <a:cubicBezTo>
                      <a:pt x="504" y="297"/>
                      <a:pt x="504" y="297"/>
                      <a:pt x="504" y="297"/>
                    </a:cubicBezTo>
                    <a:cubicBezTo>
                      <a:pt x="502" y="298"/>
                      <a:pt x="502" y="298"/>
                      <a:pt x="502" y="298"/>
                    </a:cubicBezTo>
                    <a:cubicBezTo>
                      <a:pt x="502" y="298"/>
                      <a:pt x="502" y="297"/>
                      <a:pt x="503" y="297"/>
                    </a:cubicBezTo>
                    <a:close/>
                    <a:moveTo>
                      <a:pt x="504" y="298"/>
                    </a:moveTo>
                    <a:cubicBezTo>
                      <a:pt x="504" y="298"/>
                      <a:pt x="504" y="298"/>
                      <a:pt x="503" y="298"/>
                    </a:cubicBezTo>
                    <a:lnTo>
                      <a:pt x="504" y="298"/>
                    </a:lnTo>
                    <a:close/>
                    <a:moveTo>
                      <a:pt x="477" y="308"/>
                    </a:moveTo>
                    <a:cubicBezTo>
                      <a:pt x="478" y="308"/>
                      <a:pt x="477" y="309"/>
                      <a:pt x="477" y="309"/>
                    </a:cubicBezTo>
                    <a:cubicBezTo>
                      <a:pt x="478" y="309"/>
                      <a:pt x="478" y="309"/>
                      <a:pt x="478" y="309"/>
                    </a:cubicBezTo>
                    <a:cubicBezTo>
                      <a:pt x="478" y="309"/>
                      <a:pt x="478" y="310"/>
                      <a:pt x="478" y="310"/>
                    </a:cubicBezTo>
                    <a:cubicBezTo>
                      <a:pt x="478" y="310"/>
                      <a:pt x="478" y="310"/>
                      <a:pt x="477" y="311"/>
                    </a:cubicBezTo>
                    <a:cubicBezTo>
                      <a:pt x="478" y="311"/>
                      <a:pt x="477" y="311"/>
                      <a:pt x="477" y="311"/>
                    </a:cubicBezTo>
                    <a:cubicBezTo>
                      <a:pt x="477" y="311"/>
                      <a:pt x="477" y="311"/>
                      <a:pt x="477" y="310"/>
                    </a:cubicBezTo>
                    <a:cubicBezTo>
                      <a:pt x="477" y="310"/>
                      <a:pt x="477" y="309"/>
                      <a:pt x="477" y="308"/>
                    </a:cubicBezTo>
                    <a:close/>
                    <a:moveTo>
                      <a:pt x="477" y="312"/>
                    </a:moveTo>
                    <a:cubicBezTo>
                      <a:pt x="477" y="312"/>
                      <a:pt x="477" y="312"/>
                      <a:pt x="477" y="312"/>
                    </a:cubicBezTo>
                    <a:cubicBezTo>
                      <a:pt x="477" y="313"/>
                      <a:pt x="477" y="313"/>
                      <a:pt x="477" y="313"/>
                    </a:cubicBezTo>
                    <a:cubicBezTo>
                      <a:pt x="477" y="313"/>
                      <a:pt x="476" y="313"/>
                      <a:pt x="476" y="313"/>
                    </a:cubicBezTo>
                    <a:cubicBezTo>
                      <a:pt x="476" y="313"/>
                      <a:pt x="476" y="313"/>
                      <a:pt x="476" y="313"/>
                    </a:cubicBezTo>
                    <a:cubicBezTo>
                      <a:pt x="476" y="313"/>
                      <a:pt x="476" y="312"/>
                      <a:pt x="477" y="312"/>
                    </a:cubicBezTo>
                    <a:close/>
                    <a:moveTo>
                      <a:pt x="459" y="319"/>
                    </a:moveTo>
                    <a:cubicBezTo>
                      <a:pt x="459" y="319"/>
                      <a:pt x="459" y="319"/>
                      <a:pt x="459" y="319"/>
                    </a:cubicBezTo>
                    <a:cubicBezTo>
                      <a:pt x="459" y="319"/>
                      <a:pt x="459" y="319"/>
                      <a:pt x="459" y="319"/>
                    </a:cubicBezTo>
                    <a:cubicBezTo>
                      <a:pt x="459" y="319"/>
                      <a:pt x="459" y="319"/>
                      <a:pt x="459" y="319"/>
                    </a:cubicBezTo>
                    <a:close/>
                    <a:moveTo>
                      <a:pt x="448" y="322"/>
                    </a:moveTo>
                    <a:cubicBezTo>
                      <a:pt x="448" y="322"/>
                      <a:pt x="448" y="322"/>
                      <a:pt x="448" y="323"/>
                    </a:cubicBezTo>
                    <a:cubicBezTo>
                      <a:pt x="448" y="323"/>
                      <a:pt x="448" y="323"/>
                      <a:pt x="448" y="323"/>
                    </a:cubicBezTo>
                    <a:cubicBezTo>
                      <a:pt x="447" y="323"/>
                      <a:pt x="447" y="323"/>
                      <a:pt x="447" y="322"/>
                    </a:cubicBezTo>
                    <a:cubicBezTo>
                      <a:pt x="447" y="322"/>
                      <a:pt x="448" y="322"/>
                      <a:pt x="448" y="322"/>
                    </a:cubicBezTo>
                    <a:close/>
                    <a:moveTo>
                      <a:pt x="439" y="324"/>
                    </a:moveTo>
                    <a:cubicBezTo>
                      <a:pt x="439" y="324"/>
                      <a:pt x="439" y="324"/>
                      <a:pt x="439" y="325"/>
                    </a:cubicBezTo>
                    <a:cubicBezTo>
                      <a:pt x="439" y="325"/>
                      <a:pt x="438" y="325"/>
                      <a:pt x="438" y="325"/>
                    </a:cubicBezTo>
                    <a:cubicBezTo>
                      <a:pt x="438" y="325"/>
                      <a:pt x="439" y="325"/>
                      <a:pt x="439" y="324"/>
                    </a:cubicBezTo>
                    <a:close/>
                    <a:moveTo>
                      <a:pt x="431" y="325"/>
                    </a:moveTo>
                    <a:cubicBezTo>
                      <a:pt x="431" y="325"/>
                      <a:pt x="431" y="325"/>
                      <a:pt x="431" y="326"/>
                    </a:cubicBezTo>
                    <a:cubicBezTo>
                      <a:pt x="431" y="326"/>
                      <a:pt x="431" y="326"/>
                      <a:pt x="431" y="326"/>
                    </a:cubicBezTo>
                    <a:cubicBezTo>
                      <a:pt x="431" y="326"/>
                      <a:pt x="430" y="325"/>
                      <a:pt x="431" y="325"/>
                    </a:cubicBezTo>
                    <a:close/>
                    <a:moveTo>
                      <a:pt x="430" y="325"/>
                    </a:moveTo>
                    <a:cubicBezTo>
                      <a:pt x="430" y="326"/>
                      <a:pt x="430" y="326"/>
                      <a:pt x="430" y="326"/>
                    </a:cubicBezTo>
                    <a:cubicBezTo>
                      <a:pt x="430" y="326"/>
                      <a:pt x="431" y="326"/>
                      <a:pt x="431" y="326"/>
                    </a:cubicBezTo>
                    <a:cubicBezTo>
                      <a:pt x="431" y="326"/>
                      <a:pt x="432" y="326"/>
                      <a:pt x="431" y="327"/>
                    </a:cubicBezTo>
                    <a:cubicBezTo>
                      <a:pt x="430" y="326"/>
                      <a:pt x="429" y="326"/>
                      <a:pt x="428" y="326"/>
                    </a:cubicBezTo>
                    <a:cubicBezTo>
                      <a:pt x="428" y="325"/>
                      <a:pt x="430" y="326"/>
                      <a:pt x="430" y="325"/>
                    </a:cubicBezTo>
                    <a:close/>
                    <a:moveTo>
                      <a:pt x="120" y="621"/>
                    </a:moveTo>
                    <a:cubicBezTo>
                      <a:pt x="120" y="621"/>
                      <a:pt x="119" y="622"/>
                      <a:pt x="119" y="622"/>
                    </a:cubicBezTo>
                    <a:cubicBezTo>
                      <a:pt x="119" y="622"/>
                      <a:pt x="120" y="621"/>
                      <a:pt x="120" y="621"/>
                    </a:cubicBezTo>
                    <a:close/>
                    <a:moveTo>
                      <a:pt x="447" y="673"/>
                    </a:moveTo>
                    <a:cubicBezTo>
                      <a:pt x="447" y="673"/>
                      <a:pt x="448" y="673"/>
                      <a:pt x="448" y="673"/>
                    </a:cubicBezTo>
                    <a:cubicBezTo>
                      <a:pt x="448" y="673"/>
                      <a:pt x="447" y="673"/>
                      <a:pt x="447" y="673"/>
                    </a:cubicBezTo>
                    <a:close/>
                    <a:moveTo>
                      <a:pt x="509" y="632"/>
                    </a:moveTo>
                    <a:cubicBezTo>
                      <a:pt x="510" y="631"/>
                      <a:pt x="511" y="632"/>
                      <a:pt x="513" y="631"/>
                    </a:cubicBezTo>
                    <a:cubicBezTo>
                      <a:pt x="513" y="632"/>
                      <a:pt x="513" y="632"/>
                      <a:pt x="513" y="632"/>
                    </a:cubicBezTo>
                    <a:cubicBezTo>
                      <a:pt x="514" y="631"/>
                      <a:pt x="514" y="632"/>
                      <a:pt x="514" y="634"/>
                    </a:cubicBezTo>
                    <a:cubicBezTo>
                      <a:pt x="515" y="633"/>
                      <a:pt x="515" y="634"/>
                      <a:pt x="515" y="633"/>
                    </a:cubicBezTo>
                    <a:cubicBezTo>
                      <a:pt x="516" y="632"/>
                      <a:pt x="515" y="634"/>
                      <a:pt x="516" y="634"/>
                    </a:cubicBezTo>
                    <a:cubicBezTo>
                      <a:pt x="516" y="635"/>
                      <a:pt x="516" y="634"/>
                      <a:pt x="516" y="634"/>
                    </a:cubicBezTo>
                    <a:cubicBezTo>
                      <a:pt x="518" y="634"/>
                      <a:pt x="516" y="634"/>
                      <a:pt x="517" y="636"/>
                    </a:cubicBezTo>
                    <a:cubicBezTo>
                      <a:pt x="519" y="638"/>
                      <a:pt x="522" y="639"/>
                      <a:pt x="522" y="641"/>
                    </a:cubicBezTo>
                    <a:cubicBezTo>
                      <a:pt x="522" y="641"/>
                      <a:pt x="523" y="640"/>
                      <a:pt x="523" y="641"/>
                    </a:cubicBezTo>
                    <a:cubicBezTo>
                      <a:pt x="521" y="642"/>
                      <a:pt x="523" y="641"/>
                      <a:pt x="523" y="642"/>
                    </a:cubicBezTo>
                    <a:cubicBezTo>
                      <a:pt x="523" y="642"/>
                      <a:pt x="522" y="642"/>
                      <a:pt x="522" y="642"/>
                    </a:cubicBezTo>
                    <a:cubicBezTo>
                      <a:pt x="522" y="643"/>
                      <a:pt x="523" y="643"/>
                      <a:pt x="522" y="644"/>
                    </a:cubicBezTo>
                    <a:cubicBezTo>
                      <a:pt x="523" y="645"/>
                      <a:pt x="522" y="646"/>
                      <a:pt x="523" y="647"/>
                    </a:cubicBezTo>
                    <a:cubicBezTo>
                      <a:pt x="522" y="646"/>
                      <a:pt x="522" y="647"/>
                      <a:pt x="522" y="647"/>
                    </a:cubicBezTo>
                    <a:cubicBezTo>
                      <a:pt x="524" y="648"/>
                      <a:pt x="521" y="649"/>
                      <a:pt x="522" y="650"/>
                    </a:cubicBezTo>
                    <a:cubicBezTo>
                      <a:pt x="522" y="650"/>
                      <a:pt x="522" y="650"/>
                      <a:pt x="522" y="650"/>
                    </a:cubicBezTo>
                    <a:cubicBezTo>
                      <a:pt x="521" y="652"/>
                      <a:pt x="519" y="655"/>
                      <a:pt x="518" y="658"/>
                    </a:cubicBezTo>
                    <a:cubicBezTo>
                      <a:pt x="518" y="660"/>
                      <a:pt x="515" y="660"/>
                      <a:pt x="514" y="662"/>
                    </a:cubicBezTo>
                    <a:cubicBezTo>
                      <a:pt x="514" y="663"/>
                      <a:pt x="515" y="663"/>
                      <a:pt x="515" y="663"/>
                    </a:cubicBezTo>
                    <a:cubicBezTo>
                      <a:pt x="514" y="664"/>
                      <a:pt x="514" y="663"/>
                      <a:pt x="514" y="663"/>
                    </a:cubicBezTo>
                    <a:cubicBezTo>
                      <a:pt x="514" y="664"/>
                      <a:pt x="512" y="664"/>
                      <a:pt x="511" y="665"/>
                    </a:cubicBezTo>
                    <a:cubicBezTo>
                      <a:pt x="512" y="665"/>
                      <a:pt x="511" y="666"/>
                      <a:pt x="512" y="666"/>
                    </a:cubicBezTo>
                    <a:cubicBezTo>
                      <a:pt x="510" y="666"/>
                      <a:pt x="510" y="669"/>
                      <a:pt x="508" y="669"/>
                    </a:cubicBezTo>
                    <a:cubicBezTo>
                      <a:pt x="510" y="670"/>
                      <a:pt x="508" y="670"/>
                      <a:pt x="508" y="671"/>
                    </a:cubicBezTo>
                    <a:cubicBezTo>
                      <a:pt x="508" y="671"/>
                      <a:pt x="507" y="670"/>
                      <a:pt x="507" y="670"/>
                    </a:cubicBezTo>
                    <a:cubicBezTo>
                      <a:pt x="506" y="671"/>
                      <a:pt x="506" y="671"/>
                      <a:pt x="505" y="671"/>
                    </a:cubicBezTo>
                    <a:cubicBezTo>
                      <a:pt x="504" y="672"/>
                      <a:pt x="505" y="673"/>
                      <a:pt x="504" y="673"/>
                    </a:cubicBezTo>
                    <a:cubicBezTo>
                      <a:pt x="503" y="672"/>
                      <a:pt x="503" y="673"/>
                      <a:pt x="502" y="673"/>
                    </a:cubicBezTo>
                    <a:cubicBezTo>
                      <a:pt x="503" y="674"/>
                      <a:pt x="502" y="675"/>
                      <a:pt x="501" y="675"/>
                    </a:cubicBezTo>
                    <a:cubicBezTo>
                      <a:pt x="501" y="674"/>
                      <a:pt x="501" y="674"/>
                      <a:pt x="501" y="674"/>
                    </a:cubicBezTo>
                    <a:cubicBezTo>
                      <a:pt x="499" y="675"/>
                      <a:pt x="496" y="675"/>
                      <a:pt x="494" y="677"/>
                    </a:cubicBezTo>
                    <a:cubicBezTo>
                      <a:pt x="493" y="676"/>
                      <a:pt x="493" y="676"/>
                      <a:pt x="493" y="676"/>
                    </a:cubicBezTo>
                    <a:cubicBezTo>
                      <a:pt x="491" y="678"/>
                      <a:pt x="488" y="677"/>
                      <a:pt x="486" y="679"/>
                    </a:cubicBezTo>
                    <a:cubicBezTo>
                      <a:pt x="485" y="679"/>
                      <a:pt x="484" y="678"/>
                      <a:pt x="483" y="678"/>
                    </a:cubicBezTo>
                    <a:cubicBezTo>
                      <a:pt x="482" y="679"/>
                      <a:pt x="482" y="679"/>
                      <a:pt x="481" y="680"/>
                    </a:cubicBezTo>
                    <a:cubicBezTo>
                      <a:pt x="481" y="681"/>
                      <a:pt x="481" y="680"/>
                      <a:pt x="480" y="679"/>
                    </a:cubicBezTo>
                    <a:cubicBezTo>
                      <a:pt x="479" y="679"/>
                      <a:pt x="478" y="678"/>
                      <a:pt x="477" y="679"/>
                    </a:cubicBezTo>
                    <a:cubicBezTo>
                      <a:pt x="477" y="678"/>
                      <a:pt x="477" y="678"/>
                      <a:pt x="477" y="678"/>
                    </a:cubicBezTo>
                    <a:cubicBezTo>
                      <a:pt x="476" y="679"/>
                      <a:pt x="475" y="680"/>
                      <a:pt x="474" y="679"/>
                    </a:cubicBezTo>
                    <a:cubicBezTo>
                      <a:pt x="473" y="680"/>
                      <a:pt x="472" y="680"/>
                      <a:pt x="472" y="681"/>
                    </a:cubicBezTo>
                    <a:cubicBezTo>
                      <a:pt x="472" y="681"/>
                      <a:pt x="472" y="679"/>
                      <a:pt x="472" y="680"/>
                    </a:cubicBezTo>
                    <a:cubicBezTo>
                      <a:pt x="472" y="679"/>
                      <a:pt x="472" y="679"/>
                      <a:pt x="472" y="679"/>
                    </a:cubicBezTo>
                    <a:cubicBezTo>
                      <a:pt x="470" y="678"/>
                      <a:pt x="468" y="678"/>
                      <a:pt x="465" y="678"/>
                    </a:cubicBezTo>
                    <a:cubicBezTo>
                      <a:pt x="465" y="677"/>
                      <a:pt x="463" y="678"/>
                      <a:pt x="462" y="677"/>
                    </a:cubicBezTo>
                    <a:cubicBezTo>
                      <a:pt x="461" y="677"/>
                      <a:pt x="460" y="676"/>
                      <a:pt x="459" y="677"/>
                    </a:cubicBezTo>
                    <a:cubicBezTo>
                      <a:pt x="459" y="677"/>
                      <a:pt x="459" y="677"/>
                      <a:pt x="459" y="677"/>
                    </a:cubicBezTo>
                    <a:cubicBezTo>
                      <a:pt x="458" y="676"/>
                      <a:pt x="456" y="676"/>
                      <a:pt x="455" y="675"/>
                    </a:cubicBezTo>
                    <a:cubicBezTo>
                      <a:pt x="454" y="674"/>
                      <a:pt x="454" y="676"/>
                      <a:pt x="453" y="676"/>
                    </a:cubicBezTo>
                    <a:cubicBezTo>
                      <a:pt x="453" y="675"/>
                      <a:pt x="453" y="675"/>
                      <a:pt x="453" y="675"/>
                    </a:cubicBezTo>
                    <a:cubicBezTo>
                      <a:pt x="456" y="673"/>
                      <a:pt x="458" y="671"/>
                      <a:pt x="459" y="668"/>
                    </a:cubicBezTo>
                    <a:cubicBezTo>
                      <a:pt x="461" y="667"/>
                      <a:pt x="463" y="667"/>
                      <a:pt x="465" y="666"/>
                    </a:cubicBezTo>
                    <a:cubicBezTo>
                      <a:pt x="465" y="666"/>
                      <a:pt x="465" y="666"/>
                      <a:pt x="465" y="666"/>
                    </a:cubicBezTo>
                    <a:cubicBezTo>
                      <a:pt x="467" y="665"/>
                      <a:pt x="467" y="665"/>
                      <a:pt x="467" y="665"/>
                    </a:cubicBezTo>
                    <a:cubicBezTo>
                      <a:pt x="469" y="663"/>
                      <a:pt x="471" y="661"/>
                      <a:pt x="473" y="659"/>
                    </a:cubicBezTo>
                    <a:cubicBezTo>
                      <a:pt x="473" y="659"/>
                      <a:pt x="472" y="658"/>
                      <a:pt x="473" y="657"/>
                    </a:cubicBezTo>
                    <a:cubicBezTo>
                      <a:pt x="473" y="658"/>
                      <a:pt x="473" y="658"/>
                      <a:pt x="473" y="658"/>
                    </a:cubicBezTo>
                    <a:cubicBezTo>
                      <a:pt x="473" y="657"/>
                      <a:pt x="473" y="657"/>
                      <a:pt x="473" y="657"/>
                    </a:cubicBezTo>
                    <a:cubicBezTo>
                      <a:pt x="473" y="656"/>
                      <a:pt x="474" y="657"/>
                      <a:pt x="473" y="658"/>
                    </a:cubicBezTo>
                    <a:cubicBezTo>
                      <a:pt x="475" y="656"/>
                      <a:pt x="477" y="654"/>
                      <a:pt x="479" y="652"/>
                    </a:cubicBezTo>
                    <a:cubicBezTo>
                      <a:pt x="478" y="651"/>
                      <a:pt x="480" y="651"/>
                      <a:pt x="479" y="650"/>
                    </a:cubicBezTo>
                    <a:cubicBezTo>
                      <a:pt x="479" y="650"/>
                      <a:pt x="479" y="650"/>
                      <a:pt x="479" y="650"/>
                    </a:cubicBezTo>
                    <a:cubicBezTo>
                      <a:pt x="480" y="649"/>
                      <a:pt x="480" y="649"/>
                      <a:pt x="483" y="649"/>
                    </a:cubicBezTo>
                    <a:cubicBezTo>
                      <a:pt x="489" y="644"/>
                      <a:pt x="493" y="639"/>
                      <a:pt x="498" y="634"/>
                    </a:cubicBezTo>
                    <a:cubicBezTo>
                      <a:pt x="499" y="633"/>
                      <a:pt x="501" y="632"/>
                      <a:pt x="502" y="631"/>
                    </a:cubicBezTo>
                    <a:cubicBezTo>
                      <a:pt x="504" y="631"/>
                      <a:pt x="506" y="632"/>
                      <a:pt x="509" y="632"/>
                    </a:cubicBezTo>
                    <a:close/>
                    <a:moveTo>
                      <a:pt x="540" y="500"/>
                    </a:moveTo>
                    <a:cubicBezTo>
                      <a:pt x="540" y="500"/>
                      <a:pt x="540" y="500"/>
                      <a:pt x="540" y="501"/>
                    </a:cubicBezTo>
                    <a:cubicBezTo>
                      <a:pt x="539" y="501"/>
                      <a:pt x="538" y="501"/>
                      <a:pt x="538" y="502"/>
                    </a:cubicBezTo>
                    <a:cubicBezTo>
                      <a:pt x="537" y="502"/>
                      <a:pt x="538" y="500"/>
                      <a:pt x="537" y="501"/>
                    </a:cubicBezTo>
                    <a:cubicBezTo>
                      <a:pt x="536" y="501"/>
                      <a:pt x="536" y="499"/>
                      <a:pt x="537" y="499"/>
                    </a:cubicBezTo>
                    <a:cubicBezTo>
                      <a:pt x="536" y="498"/>
                      <a:pt x="537" y="499"/>
                      <a:pt x="536" y="499"/>
                    </a:cubicBezTo>
                    <a:cubicBezTo>
                      <a:pt x="536" y="500"/>
                      <a:pt x="536" y="500"/>
                      <a:pt x="536" y="501"/>
                    </a:cubicBezTo>
                    <a:cubicBezTo>
                      <a:pt x="537" y="501"/>
                      <a:pt x="537" y="501"/>
                      <a:pt x="537" y="501"/>
                    </a:cubicBezTo>
                    <a:cubicBezTo>
                      <a:pt x="539" y="502"/>
                      <a:pt x="537" y="502"/>
                      <a:pt x="537" y="503"/>
                    </a:cubicBezTo>
                    <a:cubicBezTo>
                      <a:pt x="537" y="502"/>
                      <a:pt x="537" y="502"/>
                      <a:pt x="536" y="502"/>
                    </a:cubicBezTo>
                    <a:cubicBezTo>
                      <a:pt x="536" y="503"/>
                      <a:pt x="537" y="503"/>
                      <a:pt x="537" y="504"/>
                    </a:cubicBezTo>
                    <a:cubicBezTo>
                      <a:pt x="535" y="504"/>
                      <a:pt x="537" y="503"/>
                      <a:pt x="536" y="502"/>
                    </a:cubicBezTo>
                    <a:cubicBezTo>
                      <a:pt x="535" y="503"/>
                      <a:pt x="535" y="503"/>
                      <a:pt x="535" y="503"/>
                    </a:cubicBezTo>
                    <a:cubicBezTo>
                      <a:pt x="535" y="504"/>
                      <a:pt x="536" y="503"/>
                      <a:pt x="536" y="504"/>
                    </a:cubicBezTo>
                    <a:cubicBezTo>
                      <a:pt x="535" y="504"/>
                      <a:pt x="535" y="504"/>
                      <a:pt x="535" y="504"/>
                    </a:cubicBezTo>
                    <a:cubicBezTo>
                      <a:pt x="535" y="505"/>
                      <a:pt x="535" y="505"/>
                      <a:pt x="535" y="505"/>
                    </a:cubicBezTo>
                    <a:cubicBezTo>
                      <a:pt x="536" y="505"/>
                      <a:pt x="537" y="504"/>
                      <a:pt x="537" y="504"/>
                    </a:cubicBezTo>
                    <a:cubicBezTo>
                      <a:pt x="538" y="504"/>
                      <a:pt x="537" y="504"/>
                      <a:pt x="537" y="505"/>
                    </a:cubicBezTo>
                    <a:cubicBezTo>
                      <a:pt x="538" y="505"/>
                      <a:pt x="537" y="505"/>
                      <a:pt x="538" y="505"/>
                    </a:cubicBezTo>
                    <a:cubicBezTo>
                      <a:pt x="538" y="505"/>
                      <a:pt x="538" y="505"/>
                      <a:pt x="539" y="506"/>
                    </a:cubicBezTo>
                    <a:cubicBezTo>
                      <a:pt x="539" y="506"/>
                      <a:pt x="538" y="506"/>
                      <a:pt x="537" y="506"/>
                    </a:cubicBezTo>
                    <a:cubicBezTo>
                      <a:pt x="537" y="506"/>
                      <a:pt x="537" y="506"/>
                      <a:pt x="538" y="506"/>
                    </a:cubicBezTo>
                    <a:cubicBezTo>
                      <a:pt x="537" y="505"/>
                      <a:pt x="536" y="506"/>
                      <a:pt x="535" y="506"/>
                    </a:cubicBezTo>
                    <a:cubicBezTo>
                      <a:pt x="535" y="506"/>
                      <a:pt x="536" y="506"/>
                      <a:pt x="536" y="507"/>
                    </a:cubicBezTo>
                    <a:cubicBezTo>
                      <a:pt x="536" y="506"/>
                      <a:pt x="537" y="507"/>
                      <a:pt x="537" y="506"/>
                    </a:cubicBezTo>
                    <a:cubicBezTo>
                      <a:pt x="539" y="507"/>
                      <a:pt x="536" y="507"/>
                      <a:pt x="536" y="508"/>
                    </a:cubicBezTo>
                    <a:cubicBezTo>
                      <a:pt x="537" y="508"/>
                      <a:pt x="538" y="510"/>
                      <a:pt x="539" y="509"/>
                    </a:cubicBezTo>
                    <a:cubicBezTo>
                      <a:pt x="540" y="509"/>
                      <a:pt x="540" y="509"/>
                      <a:pt x="540" y="510"/>
                    </a:cubicBezTo>
                    <a:cubicBezTo>
                      <a:pt x="539" y="509"/>
                      <a:pt x="539" y="510"/>
                      <a:pt x="538" y="510"/>
                    </a:cubicBezTo>
                    <a:cubicBezTo>
                      <a:pt x="538" y="510"/>
                      <a:pt x="538" y="510"/>
                      <a:pt x="538" y="510"/>
                    </a:cubicBezTo>
                    <a:cubicBezTo>
                      <a:pt x="537" y="509"/>
                      <a:pt x="537" y="509"/>
                      <a:pt x="537" y="509"/>
                    </a:cubicBezTo>
                    <a:cubicBezTo>
                      <a:pt x="537" y="510"/>
                      <a:pt x="536" y="511"/>
                      <a:pt x="536" y="511"/>
                    </a:cubicBezTo>
                    <a:cubicBezTo>
                      <a:pt x="536" y="511"/>
                      <a:pt x="536" y="511"/>
                      <a:pt x="537" y="511"/>
                    </a:cubicBezTo>
                    <a:cubicBezTo>
                      <a:pt x="536" y="511"/>
                      <a:pt x="536" y="511"/>
                      <a:pt x="536" y="512"/>
                    </a:cubicBezTo>
                    <a:cubicBezTo>
                      <a:pt x="536" y="511"/>
                      <a:pt x="537" y="512"/>
                      <a:pt x="537" y="512"/>
                    </a:cubicBezTo>
                    <a:cubicBezTo>
                      <a:pt x="537" y="513"/>
                      <a:pt x="537" y="513"/>
                      <a:pt x="536" y="513"/>
                    </a:cubicBezTo>
                    <a:cubicBezTo>
                      <a:pt x="536" y="513"/>
                      <a:pt x="536" y="513"/>
                      <a:pt x="536" y="513"/>
                    </a:cubicBezTo>
                    <a:cubicBezTo>
                      <a:pt x="536" y="513"/>
                      <a:pt x="535" y="513"/>
                      <a:pt x="535" y="513"/>
                    </a:cubicBezTo>
                    <a:cubicBezTo>
                      <a:pt x="536" y="513"/>
                      <a:pt x="537" y="513"/>
                      <a:pt x="537" y="514"/>
                    </a:cubicBezTo>
                    <a:cubicBezTo>
                      <a:pt x="538" y="514"/>
                      <a:pt x="537" y="514"/>
                      <a:pt x="537" y="514"/>
                    </a:cubicBezTo>
                    <a:cubicBezTo>
                      <a:pt x="537" y="514"/>
                      <a:pt x="537" y="514"/>
                      <a:pt x="537" y="514"/>
                    </a:cubicBezTo>
                    <a:cubicBezTo>
                      <a:pt x="537" y="515"/>
                      <a:pt x="535" y="514"/>
                      <a:pt x="536" y="515"/>
                    </a:cubicBezTo>
                    <a:cubicBezTo>
                      <a:pt x="536" y="515"/>
                      <a:pt x="536" y="515"/>
                      <a:pt x="536" y="515"/>
                    </a:cubicBezTo>
                    <a:cubicBezTo>
                      <a:pt x="536" y="515"/>
                      <a:pt x="536" y="515"/>
                      <a:pt x="536" y="515"/>
                    </a:cubicBezTo>
                    <a:cubicBezTo>
                      <a:pt x="536" y="515"/>
                      <a:pt x="536" y="516"/>
                      <a:pt x="536" y="516"/>
                    </a:cubicBezTo>
                    <a:cubicBezTo>
                      <a:pt x="536" y="516"/>
                      <a:pt x="536" y="516"/>
                      <a:pt x="536" y="516"/>
                    </a:cubicBezTo>
                    <a:cubicBezTo>
                      <a:pt x="536" y="516"/>
                      <a:pt x="537" y="517"/>
                      <a:pt x="536" y="517"/>
                    </a:cubicBezTo>
                    <a:cubicBezTo>
                      <a:pt x="537" y="517"/>
                      <a:pt x="536" y="517"/>
                      <a:pt x="537" y="516"/>
                    </a:cubicBezTo>
                    <a:cubicBezTo>
                      <a:pt x="537" y="516"/>
                      <a:pt x="537" y="517"/>
                      <a:pt x="537" y="517"/>
                    </a:cubicBezTo>
                    <a:cubicBezTo>
                      <a:pt x="536" y="517"/>
                      <a:pt x="537" y="518"/>
                      <a:pt x="537" y="518"/>
                    </a:cubicBezTo>
                    <a:cubicBezTo>
                      <a:pt x="537" y="518"/>
                      <a:pt x="537" y="518"/>
                      <a:pt x="536" y="518"/>
                    </a:cubicBezTo>
                    <a:cubicBezTo>
                      <a:pt x="537" y="519"/>
                      <a:pt x="537" y="519"/>
                      <a:pt x="537" y="519"/>
                    </a:cubicBezTo>
                    <a:cubicBezTo>
                      <a:pt x="536" y="519"/>
                      <a:pt x="537" y="519"/>
                      <a:pt x="537" y="520"/>
                    </a:cubicBezTo>
                    <a:cubicBezTo>
                      <a:pt x="537" y="520"/>
                      <a:pt x="536" y="520"/>
                      <a:pt x="536" y="520"/>
                    </a:cubicBezTo>
                    <a:cubicBezTo>
                      <a:pt x="537" y="520"/>
                      <a:pt x="537" y="521"/>
                      <a:pt x="538" y="521"/>
                    </a:cubicBezTo>
                    <a:cubicBezTo>
                      <a:pt x="537" y="521"/>
                      <a:pt x="536" y="520"/>
                      <a:pt x="536" y="521"/>
                    </a:cubicBezTo>
                    <a:cubicBezTo>
                      <a:pt x="536" y="521"/>
                      <a:pt x="535" y="521"/>
                      <a:pt x="536" y="522"/>
                    </a:cubicBezTo>
                    <a:cubicBezTo>
                      <a:pt x="537" y="521"/>
                      <a:pt x="537" y="522"/>
                      <a:pt x="537" y="522"/>
                    </a:cubicBezTo>
                    <a:cubicBezTo>
                      <a:pt x="537" y="523"/>
                      <a:pt x="537" y="522"/>
                      <a:pt x="536" y="522"/>
                    </a:cubicBezTo>
                    <a:cubicBezTo>
                      <a:pt x="537" y="523"/>
                      <a:pt x="537" y="523"/>
                      <a:pt x="538" y="523"/>
                    </a:cubicBezTo>
                    <a:cubicBezTo>
                      <a:pt x="537" y="523"/>
                      <a:pt x="539" y="524"/>
                      <a:pt x="538" y="524"/>
                    </a:cubicBezTo>
                    <a:cubicBezTo>
                      <a:pt x="537" y="524"/>
                      <a:pt x="538" y="523"/>
                      <a:pt x="537" y="523"/>
                    </a:cubicBezTo>
                    <a:cubicBezTo>
                      <a:pt x="537" y="524"/>
                      <a:pt x="539" y="524"/>
                      <a:pt x="539" y="525"/>
                    </a:cubicBezTo>
                    <a:cubicBezTo>
                      <a:pt x="539" y="525"/>
                      <a:pt x="541" y="525"/>
                      <a:pt x="541" y="526"/>
                    </a:cubicBezTo>
                    <a:cubicBezTo>
                      <a:pt x="541" y="527"/>
                      <a:pt x="541" y="525"/>
                      <a:pt x="540" y="525"/>
                    </a:cubicBezTo>
                    <a:cubicBezTo>
                      <a:pt x="540" y="526"/>
                      <a:pt x="540" y="526"/>
                      <a:pt x="540" y="526"/>
                    </a:cubicBezTo>
                    <a:cubicBezTo>
                      <a:pt x="538" y="526"/>
                      <a:pt x="538" y="524"/>
                      <a:pt x="537" y="525"/>
                    </a:cubicBezTo>
                    <a:cubicBezTo>
                      <a:pt x="537" y="525"/>
                      <a:pt x="537" y="525"/>
                      <a:pt x="537" y="525"/>
                    </a:cubicBezTo>
                    <a:cubicBezTo>
                      <a:pt x="537" y="525"/>
                      <a:pt x="536" y="525"/>
                      <a:pt x="536" y="525"/>
                    </a:cubicBezTo>
                    <a:cubicBezTo>
                      <a:pt x="537" y="525"/>
                      <a:pt x="536" y="526"/>
                      <a:pt x="536" y="526"/>
                    </a:cubicBezTo>
                    <a:cubicBezTo>
                      <a:pt x="537" y="527"/>
                      <a:pt x="536" y="526"/>
                      <a:pt x="537" y="526"/>
                    </a:cubicBezTo>
                    <a:cubicBezTo>
                      <a:pt x="537" y="527"/>
                      <a:pt x="538" y="527"/>
                      <a:pt x="537" y="528"/>
                    </a:cubicBezTo>
                    <a:cubicBezTo>
                      <a:pt x="537" y="527"/>
                      <a:pt x="536" y="528"/>
                      <a:pt x="536" y="528"/>
                    </a:cubicBezTo>
                    <a:cubicBezTo>
                      <a:pt x="536" y="528"/>
                      <a:pt x="537" y="528"/>
                      <a:pt x="536" y="528"/>
                    </a:cubicBezTo>
                    <a:cubicBezTo>
                      <a:pt x="536" y="528"/>
                      <a:pt x="536" y="528"/>
                      <a:pt x="536" y="528"/>
                    </a:cubicBezTo>
                    <a:cubicBezTo>
                      <a:pt x="536" y="530"/>
                      <a:pt x="535" y="532"/>
                      <a:pt x="537" y="534"/>
                    </a:cubicBezTo>
                    <a:cubicBezTo>
                      <a:pt x="536" y="534"/>
                      <a:pt x="536" y="535"/>
                      <a:pt x="535" y="536"/>
                    </a:cubicBezTo>
                    <a:cubicBezTo>
                      <a:pt x="536" y="536"/>
                      <a:pt x="536" y="536"/>
                      <a:pt x="536" y="536"/>
                    </a:cubicBezTo>
                    <a:cubicBezTo>
                      <a:pt x="535" y="537"/>
                      <a:pt x="535" y="537"/>
                      <a:pt x="535" y="537"/>
                    </a:cubicBezTo>
                    <a:cubicBezTo>
                      <a:pt x="535" y="537"/>
                      <a:pt x="536" y="538"/>
                      <a:pt x="536" y="538"/>
                    </a:cubicBezTo>
                    <a:cubicBezTo>
                      <a:pt x="536" y="539"/>
                      <a:pt x="536" y="539"/>
                      <a:pt x="535" y="539"/>
                    </a:cubicBezTo>
                    <a:cubicBezTo>
                      <a:pt x="535" y="539"/>
                      <a:pt x="536" y="539"/>
                      <a:pt x="536" y="539"/>
                    </a:cubicBezTo>
                    <a:cubicBezTo>
                      <a:pt x="535" y="540"/>
                      <a:pt x="535" y="540"/>
                      <a:pt x="535" y="540"/>
                    </a:cubicBezTo>
                    <a:cubicBezTo>
                      <a:pt x="536" y="540"/>
                      <a:pt x="536" y="540"/>
                      <a:pt x="536" y="540"/>
                    </a:cubicBezTo>
                    <a:cubicBezTo>
                      <a:pt x="536" y="540"/>
                      <a:pt x="536" y="541"/>
                      <a:pt x="535" y="541"/>
                    </a:cubicBezTo>
                    <a:cubicBezTo>
                      <a:pt x="535" y="541"/>
                      <a:pt x="535" y="541"/>
                      <a:pt x="535" y="541"/>
                    </a:cubicBezTo>
                    <a:cubicBezTo>
                      <a:pt x="535" y="541"/>
                      <a:pt x="535" y="543"/>
                      <a:pt x="535" y="544"/>
                    </a:cubicBezTo>
                    <a:cubicBezTo>
                      <a:pt x="535" y="543"/>
                      <a:pt x="535" y="543"/>
                      <a:pt x="536" y="543"/>
                    </a:cubicBezTo>
                    <a:cubicBezTo>
                      <a:pt x="537" y="544"/>
                      <a:pt x="536" y="544"/>
                      <a:pt x="536" y="544"/>
                    </a:cubicBezTo>
                    <a:cubicBezTo>
                      <a:pt x="536" y="544"/>
                      <a:pt x="535" y="544"/>
                      <a:pt x="535" y="544"/>
                    </a:cubicBezTo>
                    <a:cubicBezTo>
                      <a:pt x="534" y="545"/>
                      <a:pt x="534" y="547"/>
                      <a:pt x="534" y="548"/>
                    </a:cubicBezTo>
                    <a:cubicBezTo>
                      <a:pt x="534" y="548"/>
                      <a:pt x="534" y="548"/>
                      <a:pt x="534" y="548"/>
                    </a:cubicBezTo>
                    <a:cubicBezTo>
                      <a:pt x="533" y="549"/>
                      <a:pt x="534" y="550"/>
                      <a:pt x="533" y="551"/>
                    </a:cubicBezTo>
                    <a:cubicBezTo>
                      <a:pt x="534" y="551"/>
                      <a:pt x="535" y="552"/>
                      <a:pt x="535" y="552"/>
                    </a:cubicBezTo>
                    <a:cubicBezTo>
                      <a:pt x="535" y="553"/>
                      <a:pt x="533" y="552"/>
                      <a:pt x="533" y="553"/>
                    </a:cubicBezTo>
                    <a:cubicBezTo>
                      <a:pt x="533" y="553"/>
                      <a:pt x="533" y="554"/>
                      <a:pt x="533" y="554"/>
                    </a:cubicBezTo>
                    <a:cubicBezTo>
                      <a:pt x="533" y="554"/>
                      <a:pt x="533" y="554"/>
                      <a:pt x="533" y="554"/>
                    </a:cubicBezTo>
                    <a:cubicBezTo>
                      <a:pt x="533" y="554"/>
                      <a:pt x="533" y="555"/>
                      <a:pt x="533" y="555"/>
                    </a:cubicBezTo>
                    <a:cubicBezTo>
                      <a:pt x="533" y="555"/>
                      <a:pt x="533" y="555"/>
                      <a:pt x="533" y="555"/>
                    </a:cubicBezTo>
                    <a:cubicBezTo>
                      <a:pt x="533" y="555"/>
                      <a:pt x="532" y="556"/>
                      <a:pt x="532" y="556"/>
                    </a:cubicBezTo>
                    <a:cubicBezTo>
                      <a:pt x="533" y="556"/>
                      <a:pt x="532" y="557"/>
                      <a:pt x="533" y="557"/>
                    </a:cubicBezTo>
                    <a:cubicBezTo>
                      <a:pt x="533" y="557"/>
                      <a:pt x="532" y="557"/>
                      <a:pt x="532" y="557"/>
                    </a:cubicBezTo>
                    <a:cubicBezTo>
                      <a:pt x="533" y="558"/>
                      <a:pt x="533" y="558"/>
                      <a:pt x="533" y="558"/>
                    </a:cubicBezTo>
                    <a:cubicBezTo>
                      <a:pt x="532" y="558"/>
                      <a:pt x="532" y="558"/>
                      <a:pt x="532" y="558"/>
                    </a:cubicBezTo>
                    <a:cubicBezTo>
                      <a:pt x="532" y="558"/>
                      <a:pt x="532" y="558"/>
                      <a:pt x="532" y="558"/>
                    </a:cubicBezTo>
                    <a:cubicBezTo>
                      <a:pt x="531" y="558"/>
                      <a:pt x="532" y="558"/>
                      <a:pt x="533" y="558"/>
                    </a:cubicBezTo>
                    <a:cubicBezTo>
                      <a:pt x="533" y="559"/>
                      <a:pt x="532" y="559"/>
                      <a:pt x="532" y="559"/>
                    </a:cubicBezTo>
                    <a:cubicBezTo>
                      <a:pt x="532" y="559"/>
                      <a:pt x="532" y="559"/>
                      <a:pt x="532" y="559"/>
                    </a:cubicBezTo>
                    <a:cubicBezTo>
                      <a:pt x="532" y="558"/>
                      <a:pt x="532" y="559"/>
                      <a:pt x="531" y="559"/>
                    </a:cubicBezTo>
                    <a:cubicBezTo>
                      <a:pt x="531" y="559"/>
                      <a:pt x="532" y="559"/>
                      <a:pt x="532" y="559"/>
                    </a:cubicBezTo>
                    <a:cubicBezTo>
                      <a:pt x="532" y="560"/>
                      <a:pt x="532" y="561"/>
                      <a:pt x="531" y="560"/>
                    </a:cubicBezTo>
                    <a:cubicBezTo>
                      <a:pt x="531" y="561"/>
                      <a:pt x="531" y="561"/>
                      <a:pt x="531" y="561"/>
                    </a:cubicBezTo>
                    <a:cubicBezTo>
                      <a:pt x="532" y="561"/>
                      <a:pt x="532" y="561"/>
                      <a:pt x="532" y="561"/>
                    </a:cubicBezTo>
                    <a:cubicBezTo>
                      <a:pt x="532" y="561"/>
                      <a:pt x="532" y="561"/>
                      <a:pt x="532" y="561"/>
                    </a:cubicBezTo>
                    <a:cubicBezTo>
                      <a:pt x="532" y="561"/>
                      <a:pt x="532" y="561"/>
                      <a:pt x="532" y="561"/>
                    </a:cubicBezTo>
                    <a:cubicBezTo>
                      <a:pt x="532" y="561"/>
                      <a:pt x="532" y="562"/>
                      <a:pt x="532" y="562"/>
                    </a:cubicBezTo>
                    <a:cubicBezTo>
                      <a:pt x="531" y="562"/>
                      <a:pt x="531" y="562"/>
                      <a:pt x="531" y="562"/>
                    </a:cubicBezTo>
                    <a:cubicBezTo>
                      <a:pt x="532" y="562"/>
                      <a:pt x="532" y="563"/>
                      <a:pt x="532" y="563"/>
                    </a:cubicBezTo>
                    <a:cubicBezTo>
                      <a:pt x="531" y="563"/>
                      <a:pt x="530" y="563"/>
                      <a:pt x="530" y="563"/>
                    </a:cubicBezTo>
                    <a:cubicBezTo>
                      <a:pt x="530" y="564"/>
                      <a:pt x="530" y="564"/>
                      <a:pt x="530" y="564"/>
                    </a:cubicBezTo>
                    <a:cubicBezTo>
                      <a:pt x="530" y="564"/>
                      <a:pt x="530" y="564"/>
                      <a:pt x="530" y="564"/>
                    </a:cubicBezTo>
                    <a:cubicBezTo>
                      <a:pt x="529" y="565"/>
                      <a:pt x="531" y="566"/>
                      <a:pt x="530" y="567"/>
                    </a:cubicBezTo>
                    <a:cubicBezTo>
                      <a:pt x="530" y="566"/>
                      <a:pt x="529" y="566"/>
                      <a:pt x="529" y="567"/>
                    </a:cubicBezTo>
                    <a:cubicBezTo>
                      <a:pt x="529" y="567"/>
                      <a:pt x="529" y="567"/>
                      <a:pt x="529" y="567"/>
                    </a:cubicBezTo>
                    <a:cubicBezTo>
                      <a:pt x="530" y="567"/>
                      <a:pt x="529" y="567"/>
                      <a:pt x="530" y="567"/>
                    </a:cubicBezTo>
                    <a:cubicBezTo>
                      <a:pt x="530" y="567"/>
                      <a:pt x="530" y="567"/>
                      <a:pt x="530" y="567"/>
                    </a:cubicBezTo>
                    <a:cubicBezTo>
                      <a:pt x="528" y="567"/>
                      <a:pt x="528" y="570"/>
                      <a:pt x="527" y="571"/>
                    </a:cubicBezTo>
                    <a:cubicBezTo>
                      <a:pt x="528" y="571"/>
                      <a:pt x="527" y="571"/>
                      <a:pt x="527" y="572"/>
                    </a:cubicBezTo>
                    <a:cubicBezTo>
                      <a:pt x="526" y="571"/>
                      <a:pt x="527" y="572"/>
                      <a:pt x="527" y="573"/>
                    </a:cubicBezTo>
                    <a:cubicBezTo>
                      <a:pt x="528" y="573"/>
                      <a:pt x="528" y="573"/>
                      <a:pt x="528" y="573"/>
                    </a:cubicBezTo>
                    <a:cubicBezTo>
                      <a:pt x="527" y="573"/>
                      <a:pt x="529" y="575"/>
                      <a:pt x="527" y="575"/>
                    </a:cubicBezTo>
                    <a:cubicBezTo>
                      <a:pt x="527" y="575"/>
                      <a:pt x="527" y="574"/>
                      <a:pt x="526" y="574"/>
                    </a:cubicBezTo>
                    <a:cubicBezTo>
                      <a:pt x="525" y="574"/>
                      <a:pt x="527" y="576"/>
                      <a:pt x="525" y="576"/>
                    </a:cubicBezTo>
                    <a:cubicBezTo>
                      <a:pt x="526" y="576"/>
                      <a:pt x="526" y="576"/>
                      <a:pt x="526" y="577"/>
                    </a:cubicBezTo>
                    <a:cubicBezTo>
                      <a:pt x="526" y="577"/>
                      <a:pt x="525" y="578"/>
                      <a:pt x="525" y="578"/>
                    </a:cubicBezTo>
                    <a:cubicBezTo>
                      <a:pt x="525" y="578"/>
                      <a:pt x="525" y="578"/>
                      <a:pt x="525" y="578"/>
                    </a:cubicBezTo>
                    <a:cubicBezTo>
                      <a:pt x="524" y="578"/>
                      <a:pt x="524" y="578"/>
                      <a:pt x="524" y="578"/>
                    </a:cubicBezTo>
                    <a:cubicBezTo>
                      <a:pt x="524" y="578"/>
                      <a:pt x="524" y="579"/>
                      <a:pt x="524" y="580"/>
                    </a:cubicBezTo>
                    <a:cubicBezTo>
                      <a:pt x="523" y="580"/>
                      <a:pt x="523" y="581"/>
                      <a:pt x="522" y="581"/>
                    </a:cubicBezTo>
                    <a:cubicBezTo>
                      <a:pt x="523" y="582"/>
                      <a:pt x="521" y="582"/>
                      <a:pt x="523" y="583"/>
                    </a:cubicBezTo>
                    <a:cubicBezTo>
                      <a:pt x="522" y="583"/>
                      <a:pt x="522" y="583"/>
                      <a:pt x="522" y="583"/>
                    </a:cubicBezTo>
                    <a:cubicBezTo>
                      <a:pt x="522" y="583"/>
                      <a:pt x="523" y="584"/>
                      <a:pt x="523" y="584"/>
                    </a:cubicBezTo>
                    <a:cubicBezTo>
                      <a:pt x="522" y="584"/>
                      <a:pt x="522" y="584"/>
                      <a:pt x="522" y="584"/>
                    </a:cubicBezTo>
                    <a:cubicBezTo>
                      <a:pt x="521" y="583"/>
                      <a:pt x="522" y="584"/>
                      <a:pt x="521" y="584"/>
                    </a:cubicBezTo>
                    <a:cubicBezTo>
                      <a:pt x="522" y="584"/>
                      <a:pt x="521" y="585"/>
                      <a:pt x="521" y="585"/>
                    </a:cubicBezTo>
                    <a:cubicBezTo>
                      <a:pt x="521" y="585"/>
                      <a:pt x="521" y="585"/>
                      <a:pt x="521" y="585"/>
                    </a:cubicBezTo>
                    <a:cubicBezTo>
                      <a:pt x="521" y="586"/>
                      <a:pt x="522" y="586"/>
                      <a:pt x="521" y="586"/>
                    </a:cubicBezTo>
                    <a:cubicBezTo>
                      <a:pt x="521" y="587"/>
                      <a:pt x="520" y="586"/>
                      <a:pt x="521" y="586"/>
                    </a:cubicBezTo>
                    <a:cubicBezTo>
                      <a:pt x="520" y="586"/>
                      <a:pt x="520" y="587"/>
                      <a:pt x="520" y="587"/>
                    </a:cubicBezTo>
                    <a:cubicBezTo>
                      <a:pt x="520" y="587"/>
                      <a:pt x="520" y="587"/>
                      <a:pt x="520" y="587"/>
                    </a:cubicBezTo>
                    <a:cubicBezTo>
                      <a:pt x="520" y="587"/>
                      <a:pt x="520" y="587"/>
                      <a:pt x="520" y="587"/>
                    </a:cubicBezTo>
                    <a:cubicBezTo>
                      <a:pt x="520" y="587"/>
                      <a:pt x="520" y="587"/>
                      <a:pt x="520" y="588"/>
                    </a:cubicBezTo>
                    <a:cubicBezTo>
                      <a:pt x="520" y="587"/>
                      <a:pt x="520" y="588"/>
                      <a:pt x="520" y="587"/>
                    </a:cubicBezTo>
                    <a:cubicBezTo>
                      <a:pt x="520" y="587"/>
                      <a:pt x="520" y="587"/>
                      <a:pt x="520" y="587"/>
                    </a:cubicBezTo>
                    <a:cubicBezTo>
                      <a:pt x="520" y="587"/>
                      <a:pt x="520" y="587"/>
                      <a:pt x="520" y="587"/>
                    </a:cubicBezTo>
                    <a:cubicBezTo>
                      <a:pt x="520" y="587"/>
                      <a:pt x="520" y="587"/>
                      <a:pt x="520" y="587"/>
                    </a:cubicBezTo>
                    <a:cubicBezTo>
                      <a:pt x="520" y="588"/>
                      <a:pt x="520" y="588"/>
                      <a:pt x="519" y="588"/>
                    </a:cubicBezTo>
                    <a:cubicBezTo>
                      <a:pt x="519" y="587"/>
                      <a:pt x="519" y="587"/>
                      <a:pt x="519" y="587"/>
                    </a:cubicBezTo>
                    <a:cubicBezTo>
                      <a:pt x="519" y="587"/>
                      <a:pt x="519" y="589"/>
                      <a:pt x="519" y="589"/>
                    </a:cubicBezTo>
                    <a:cubicBezTo>
                      <a:pt x="518" y="589"/>
                      <a:pt x="517" y="592"/>
                      <a:pt x="517" y="592"/>
                    </a:cubicBezTo>
                    <a:cubicBezTo>
                      <a:pt x="518" y="592"/>
                      <a:pt x="517" y="592"/>
                      <a:pt x="517" y="592"/>
                    </a:cubicBezTo>
                    <a:cubicBezTo>
                      <a:pt x="517" y="592"/>
                      <a:pt x="518" y="593"/>
                      <a:pt x="517" y="593"/>
                    </a:cubicBezTo>
                    <a:cubicBezTo>
                      <a:pt x="517" y="593"/>
                      <a:pt x="517" y="593"/>
                      <a:pt x="516" y="593"/>
                    </a:cubicBezTo>
                    <a:cubicBezTo>
                      <a:pt x="516" y="593"/>
                      <a:pt x="517" y="594"/>
                      <a:pt x="517" y="593"/>
                    </a:cubicBezTo>
                    <a:cubicBezTo>
                      <a:pt x="515" y="594"/>
                      <a:pt x="516" y="596"/>
                      <a:pt x="515" y="596"/>
                    </a:cubicBezTo>
                    <a:cubicBezTo>
                      <a:pt x="515" y="596"/>
                      <a:pt x="515" y="596"/>
                      <a:pt x="514" y="596"/>
                    </a:cubicBezTo>
                    <a:cubicBezTo>
                      <a:pt x="514" y="597"/>
                      <a:pt x="514" y="597"/>
                      <a:pt x="514" y="599"/>
                    </a:cubicBezTo>
                    <a:cubicBezTo>
                      <a:pt x="514" y="598"/>
                      <a:pt x="514" y="598"/>
                      <a:pt x="514" y="598"/>
                    </a:cubicBezTo>
                    <a:cubicBezTo>
                      <a:pt x="513" y="598"/>
                      <a:pt x="513" y="599"/>
                      <a:pt x="513" y="600"/>
                    </a:cubicBezTo>
                    <a:cubicBezTo>
                      <a:pt x="514" y="600"/>
                      <a:pt x="513" y="599"/>
                      <a:pt x="513" y="599"/>
                    </a:cubicBezTo>
                    <a:cubicBezTo>
                      <a:pt x="514" y="599"/>
                      <a:pt x="514" y="600"/>
                      <a:pt x="514" y="600"/>
                    </a:cubicBezTo>
                    <a:cubicBezTo>
                      <a:pt x="514" y="600"/>
                      <a:pt x="514" y="600"/>
                      <a:pt x="514" y="600"/>
                    </a:cubicBezTo>
                    <a:cubicBezTo>
                      <a:pt x="513" y="601"/>
                      <a:pt x="514" y="601"/>
                      <a:pt x="513" y="602"/>
                    </a:cubicBezTo>
                    <a:cubicBezTo>
                      <a:pt x="513" y="602"/>
                      <a:pt x="513" y="601"/>
                      <a:pt x="513" y="601"/>
                    </a:cubicBezTo>
                    <a:cubicBezTo>
                      <a:pt x="512" y="601"/>
                      <a:pt x="511" y="602"/>
                      <a:pt x="511" y="602"/>
                    </a:cubicBezTo>
                    <a:cubicBezTo>
                      <a:pt x="511" y="602"/>
                      <a:pt x="511" y="602"/>
                      <a:pt x="512" y="603"/>
                    </a:cubicBezTo>
                    <a:cubicBezTo>
                      <a:pt x="511" y="603"/>
                      <a:pt x="511" y="602"/>
                      <a:pt x="511" y="603"/>
                    </a:cubicBezTo>
                    <a:cubicBezTo>
                      <a:pt x="512" y="605"/>
                      <a:pt x="512" y="605"/>
                      <a:pt x="512" y="605"/>
                    </a:cubicBezTo>
                    <a:cubicBezTo>
                      <a:pt x="512" y="605"/>
                      <a:pt x="510" y="605"/>
                      <a:pt x="510" y="604"/>
                    </a:cubicBezTo>
                    <a:cubicBezTo>
                      <a:pt x="510" y="605"/>
                      <a:pt x="511" y="606"/>
                      <a:pt x="511" y="607"/>
                    </a:cubicBezTo>
                    <a:cubicBezTo>
                      <a:pt x="510" y="607"/>
                      <a:pt x="510" y="608"/>
                      <a:pt x="510" y="609"/>
                    </a:cubicBezTo>
                    <a:cubicBezTo>
                      <a:pt x="509" y="609"/>
                      <a:pt x="510" y="609"/>
                      <a:pt x="510" y="608"/>
                    </a:cubicBezTo>
                    <a:cubicBezTo>
                      <a:pt x="509" y="608"/>
                      <a:pt x="509" y="608"/>
                      <a:pt x="509" y="608"/>
                    </a:cubicBezTo>
                    <a:cubicBezTo>
                      <a:pt x="509" y="608"/>
                      <a:pt x="508" y="608"/>
                      <a:pt x="508" y="607"/>
                    </a:cubicBezTo>
                    <a:cubicBezTo>
                      <a:pt x="508" y="608"/>
                      <a:pt x="507" y="609"/>
                      <a:pt x="506" y="609"/>
                    </a:cubicBezTo>
                    <a:cubicBezTo>
                      <a:pt x="508" y="609"/>
                      <a:pt x="506" y="610"/>
                      <a:pt x="507" y="611"/>
                    </a:cubicBezTo>
                    <a:cubicBezTo>
                      <a:pt x="506" y="612"/>
                      <a:pt x="506" y="611"/>
                      <a:pt x="505" y="611"/>
                    </a:cubicBezTo>
                    <a:cubicBezTo>
                      <a:pt x="505" y="612"/>
                      <a:pt x="504" y="612"/>
                      <a:pt x="504" y="613"/>
                    </a:cubicBezTo>
                    <a:cubicBezTo>
                      <a:pt x="504" y="613"/>
                      <a:pt x="504" y="613"/>
                      <a:pt x="504" y="613"/>
                    </a:cubicBezTo>
                    <a:cubicBezTo>
                      <a:pt x="503" y="614"/>
                      <a:pt x="502" y="615"/>
                      <a:pt x="502" y="616"/>
                    </a:cubicBezTo>
                    <a:cubicBezTo>
                      <a:pt x="502" y="616"/>
                      <a:pt x="502" y="616"/>
                      <a:pt x="502" y="615"/>
                    </a:cubicBezTo>
                    <a:cubicBezTo>
                      <a:pt x="501" y="616"/>
                      <a:pt x="503" y="617"/>
                      <a:pt x="502" y="617"/>
                    </a:cubicBezTo>
                    <a:cubicBezTo>
                      <a:pt x="502" y="616"/>
                      <a:pt x="502" y="616"/>
                      <a:pt x="502" y="616"/>
                    </a:cubicBezTo>
                    <a:cubicBezTo>
                      <a:pt x="502" y="617"/>
                      <a:pt x="500" y="617"/>
                      <a:pt x="501" y="618"/>
                    </a:cubicBezTo>
                    <a:cubicBezTo>
                      <a:pt x="500" y="618"/>
                      <a:pt x="500" y="618"/>
                      <a:pt x="500" y="618"/>
                    </a:cubicBezTo>
                    <a:cubicBezTo>
                      <a:pt x="500" y="618"/>
                      <a:pt x="500" y="619"/>
                      <a:pt x="500" y="620"/>
                    </a:cubicBezTo>
                    <a:cubicBezTo>
                      <a:pt x="499" y="619"/>
                      <a:pt x="499" y="619"/>
                      <a:pt x="499" y="619"/>
                    </a:cubicBezTo>
                    <a:cubicBezTo>
                      <a:pt x="498" y="619"/>
                      <a:pt x="499" y="620"/>
                      <a:pt x="499" y="620"/>
                    </a:cubicBezTo>
                    <a:cubicBezTo>
                      <a:pt x="499" y="620"/>
                      <a:pt x="498" y="620"/>
                      <a:pt x="498" y="620"/>
                    </a:cubicBezTo>
                    <a:cubicBezTo>
                      <a:pt x="498" y="621"/>
                      <a:pt x="498" y="621"/>
                      <a:pt x="498" y="622"/>
                    </a:cubicBezTo>
                    <a:cubicBezTo>
                      <a:pt x="497" y="622"/>
                      <a:pt x="497" y="622"/>
                      <a:pt x="496" y="622"/>
                    </a:cubicBezTo>
                    <a:cubicBezTo>
                      <a:pt x="496" y="623"/>
                      <a:pt x="495" y="623"/>
                      <a:pt x="494" y="624"/>
                    </a:cubicBezTo>
                    <a:cubicBezTo>
                      <a:pt x="494" y="624"/>
                      <a:pt x="494" y="624"/>
                      <a:pt x="494" y="624"/>
                    </a:cubicBezTo>
                    <a:cubicBezTo>
                      <a:pt x="494" y="625"/>
                      <a:pt x="494" y="625"/>
                      <a:pt x="494" y="625"/>
                    </a:cubicBezTo>
                    <a:cubicBezTo>
                      <a:pt x="493" y="626"/>
                      <a:pt x="492" y="627"/>
                      <a:pt x="491" y="629"/>
                    </a:cubicBezTo>
                    <a:cubicBezTo>
                      <a:pt x="491" y="629"/>
                      <a:pt x="491" y="629"/>
                      <a:pt x="491" y="629"/>
                    </a:cubicBezTo>
                    <a:cubicBezTo>
                      <a:pt x="491" y="629"/>
                      <a:pt x="490" y="629"/>
                      <a:pt x="490" y="629"/>
                    </a:cubicBezTo>
                    <a:cubicBezTo>
                      <a:pt x="490" y="629"/>
                      <a:pt x="490" y="629"/>
                      <a:pt x="490" y="629"/>
                    </a:cubicBezTo>
                    <a:cubicBezTo>
                      <a:pt x="489" y="629"/>
                      <a:pt x="490" y="629"/>
                      <a:pt x="489" y="628"/>
                    </a:cubicBezTo>
                    <a:cubicBezTo>
                      <a:pt x="490" y="629"/>
                      <a:pt x="489" y="629"/>
                      <a:pt x="489" y="630"/>
                    </a:cubicBezTo>
                    <a:cubicBezTo>
                      <a:pt x="489" y="630"/>
                      <a:pt x="489" y="630"/>
                      <a:pt x="489" y="630"/>
                    </a:cubicBezTo>
                    <a:cubicBezTo>
                      <a:pt x="489" y="630"/>
                      <a:pt x="488" y="630"/>
                      <a:pt x="488" y="631"/>
                    </a:cubicBezTo>
                    <a:cubicBezTo>
                      <a:pt x="488" y="631"/>
                      <a:pt x="488" y="631"/>
                      <a:pt x="488" y="631"/>
                    </a:cubicBezTo>
                    <a:cubicBezTo>
                      <a:pt x="488" y="632"/>
                      <a:pt x="486" y="631"/>
                      <a:pt x="487" y="632"/>
                    </a:cubicBezTo>
                    <a:cubicBezTo>
                      <a:pt x="486" y="631"/>
                      <a:pt x="486" y="631"/>
                      <a:pt x="486" y="631"/>
                    </a:cubicBezTo>
                    <a:cubicBezTo>
                      <a:pt x="487" y="633"/>
                      <a:pt x="486" y="632"/>
                      <a:pt x="486" y="633"/>
                    </a:cubicBezTo>
                    <a:cubicBezTo>
                      <a:pt x="486" y="633"/>
                      <a:pt x="486" y="633"/>
                      <a:pt x="486" y="633"/>
                    </a:cubicBezTo>
                    <a:cubicBezTo>
                      <a:pt x="485" y="633"/>
                      <a:pt x="485" y="635"/>
                      <a:pt x="484" y="634"/>
                    </a:cubicBezTo>
                    <a:cubicBezTo>
                      <a:pt x="484" y="635"/>
                      <a:pt x="484" y="635"/>
                      <a:pt x="484" y="636"/>
                    </a:cubicBezTo>
                    <a:cubicBezTo>
                      <a:pt x="484" y="636"/>
                      <a:pt x="484" y="636"/>
                      <a:pt x="484" y="636"/>
                    </a:cubicBezTo>
                    <a:cubicBezTo>
                      <a:pt x="484" y="636"/>
                      <a:pt x="484" y="636"/>
                      <a:pt x="484" y="636"/>
                    </a:cubicBezTo>
                    <a:cubicBezTo>
                      <a:pt x="484" y="636"/>
                      <a:pt x="483" y="636"/>
                      <a:pt x="483" y="635"/>
                    </a:cubicBezTo>
                    <a:cubicBezTo>
                      <a:pt x="483" y="636"/>
                      <a:pt x="482" y="637"/>
                      <a:pt x="482" y="637"/>
                    </a:cubicBezTo>
                    <a:cubicBezTo>
                      <a:pt x="482" y="637"/>
                      <a:pt x="482" y="637"/>
                      <a:pt x="482" y="637"/>
                    </a:cubicBezTo>
                    <a:cubicBezTo>
                      <a:pt x="479" y="640"/>
                      <a:pt x="476" y="642"/>
                      <a:pt x="475" y="646"/>
                    </a:cubicBezTo>
                    <a:cubicBezTo>
                      <a:pt x="473" y="645"/>
                      <a:pt x="475" y="644"/>
                      <a:pt x="474" y="644"/>
                    </a:cubicBezTo>
                    <a:cubicBezTo>
                      <a:pt x="475" y="645"/>
                      <a:pt x="473" y="645"/>
                      <a:pt x="473" y="646"/>
                    </a:cubicBezTo>
                    <a:cubicBezTo>
                      <a:pt x="473" y="646"/>
                      <a:pt x="473" y="646"/>
                      <a:pt x="473" y="646"/>
                    </a:cubicBezTo>
                    <a:cubicBezTo>
                      <a:pt x="473" y="646"/>
                      <a:pt x="472" y="646"/>
                      <a:pt x="472" y="646"/>
                    </a:cubicBezTo>
                    <a:cubicBezTo>
                      <a:pt x="472" y="647"/>
                      <a:pt x="472" y="647"/>
                      <a:pt x="472" y="647"/>
                    </a:cubicBezTo>
                    <a:cubicBezTo>
                      <a:pt x="472" y="648"/>
                      <a:pt x="470" y="646"/>
                      <a:pt x="471" y="648"/>
                    </a:cubicBezTo>
                    <a:cubicBezTo>
                      <a:pt x="470" y="647"/>
                      <a:pt x="470" y="647"/>
                      <a:pt x="470" y="647"/>
                    </a:cubicBezTo>
                    <a:cubicBezTo>
                      <a:pt x="471" y="649"/>
                      <a:pt x="469" y="647"/>
                      <a:pt x="470" y="649"/>
                    </a:cubicBezTo>
                    <a:cubicBezTo>
                      <a:pt x="469" y="649"/>
                      <a:pt x="469" y="649"/>
                      <a:pt x="469" y="649"/>
                    </a:cubicBezTo>
                    <a:cubicBezTo>
                      <a:pt x="469" y="649"/>
                      <a:pt x="469" y="649"/>
                      <a:pt x="469" y="649"/>
                    </a:cubicBezTo>
                    <a:cubicBezTo>
                      <a:pt x="468" y="650"/>
                      <a:pt x="466" y="651"/>
                      <a:pt x="466" y="652"/>
                    </a:cubicBezTo>
                    <a:cubicBezTo>
                      <a:pt x="466" y="651"/>
                      <a:pt x="466" y="651"/>
                      <a:pt x="466" y="651"/>
                    </a:cubicBezTo>
                    <a:cubicBezTo>
                      <a:pt x="465" y="649"/>
                      <a:pt x="464" y="648"/>
                      <a:pt x="464" y="648"/>
                    </a:cubicBezTo>
                    <a:cubicBezTo>
                      <a:pt x="464" y="650"/>
                      <a:pt x="463" y="652"/>
                      <a:pt x="462" y="655"/>
                    </a:cubicBezTo>
                    <a:cubicBezTo>
                      <a:pt x="461" y="656"/>
                      <a:pt x="458" y="657"/>
                      <a:pt x="457" y="659"/>
                    </a:cubicBezTo>
                    <a:cubicBezTo>
                      <a:pt x="457" y="661"/>
                      <a:pt x="457" y="662"/>
                      <a:pt x="457" y="663"/>
                    </a:cubicBezTo>
                    <a:cubicBezTo>
                      <a:pt x="457" y="663"/>
                      <a:pt x="457" y="663"/>
                      <a:pt x="457" y="664"/>
                    </a:cubicBezTo>
                    <a:cubicBezTo>
                      <a:pt x="457" y="663"/>
                      <a:pt x="457" y="663"/>
                      <a:pt x="457" y="663"/>
                    </a:cubicBezTo>
                    <a:cubicBezTo>
                      <a:pt x="456" y="663"/>
                      <a:pt x="456" y="665"/>
                      <a:pt x="455" y="665"/>
                    </a:cubicBezTo>
                    <a:cubicBezTo>
                      <a:pt x="455" y="664"/>
                      <a:pt x="455" y="664"/>
                      <a:pt x="455" y="664"/>
                    </a:cubicBezTo>
                    <a:cubicBezTo>
                      <a:pt x="451" y="665"/>
                      <a:pt x="447" y="666"/>
                      <a:pt x="445" y="669"/>
                    </a:cubicBezTo>
                    <a:cubicBezTo>
                      <a:pt x="445" y="670"/>
                      <a:pt x="444" y="668"/>
                      <a:pt x="444" y="669"/>
                    </a:cubicBezTo>
                    <a:cubicBezTo>
                      <a:pt x="443" y="672"/>
                      <a:pt x="438" y="671"/>
                      <a:pt x="437" y="675"/>
                    </a:cubicBezTo>
                    <a:cubicBezTo>
                      <a:pt x="436" y="677"/>
                      <a:pt x="437" y="680"/>
                      <a:pt x="437" y="680"/>
                    </a:cubicBezTo>
                    <a:cubicBezTo>
                      <a:pt x="439" y="678"/>
                      <a:pt x="441" y="677"/>
                      <a:pt x="444" y="676"/>
                    </a:cubicBezTo>
                    <a:cubicBezTo>
                      <a:pt x="437" y="681"/>
                      <a:pt x="429" y="686"/>
                      <a:pt x="421" y="689"/>
                    </a:cubicBezTo>
                    <a:cubicBezTo>
                      <a:pt x="414" y="693"/>
                      <a:pt x="405" y="697"/>
                      <a:pt x="399" y="699"/>
                    </a:cubicBezTo>
                    <a:cubicBezTo>
                      <a:pt x="385" y="703"/>
                      <a:pt x="370" y="705"/>
                      <a:pt x="356" y="706"/>
                    </a:cubicBezTo>
                    <a:cubicBezTo>
                      <a:pt x="352" y="706"/>
                      <a:pt x="348" y="706"/>
                      <a:pt x="345" y="706"/>
                    </a:cubicBezTo>
                    <a:cubicBezTo>
                      <a:pt x="339" y="706"/>
                      <a:pt x="339" y="706"/>
                      <a:pt x="339" y="706"/>
                    </a:cubicBezTo>
                    <a:cubicBezTo>
                      <a:pt x="334" y="706"/>
                      <a:pt x="334" y="706"/>
                      <a:pt x="334" y="706"/>
                    </a:cubicBezTo>
                    <a:cubicBezTo>
                      <a:pt x="327" y="705"/>
                      <a:pt x="319" y="704"/>
                      <a:pt x="312" y="703"/>
                    </a:cubicBezTo>
                    <a:cubicBezTo>
                      <a:pt x="313" y="704"/>
                      <a:pt x="311" y="704"/>
                      <a:pt x="310" y="704"/>
                    </a:cubicBezTo>
                    <a:cubicBezTo>
                      <a:pt x="309" y="704"/>
                      <a:pt x="309" y="704"/>
                      <a:pt x="309" y="704"/>
                    </a:cubicBezTo>
                    <a:cubicBezTo>
                      <a:pt x="307" y="705"/>
                      <a:pt x="307" y="705"/>
                      <a:pt x="307" y="705"/>
                    </a:cubicBezTo>
                    <a:cubicBezTo>
                      <a:pt x="305" y="704"/>
                      <a:pt x="306" y="703"/>
                      <a:pt x="308" y="704"/>
                    </a:cubicBezTo>
                    <a:cubicBezTo>
                      <a:pt x="305" y="703"/>
                      <a:pt x="302" y="703"/>
                      <a:pt x="298" y="703"/>
                    </a:cubicBezTo>
                    <a:cubicBezTo>
                      <a:pt x="297" y="703"/>
                      <a:pt x="295" y="703"/>
                      <a:pt x="293" y="703"/>
                    </a:cubicBezTo>
                    <a:cubicBezTo>
                      <a:pt x="291" y="703"/>
                      <a:pt x="289" y="703"/>
                      <a:pt x="286" y="704"/>
                    </a:cubicBezTo>
                    <a:cubicBezTo>
                      <a:pt x="281" y="707"/>
                      <a:pt x="281" y="707"/>
                      <a:pt x="281" y="707"/>
                    </a:cubicBezTo>
                    <a:cubicBezTo>
                      <a:pt x="282" y="712"/>
                      <a:pt x="282" y="712"/>
                      <a:pt x="282" y="712"/>
                    </a:cubicBezTo>
                    <a:cubicBezTo>
                      <a:pt x="282" y="717"/>
                      <a:pt x="282" y="721"/>
                      <a:pt x="280" y="724"/>
                    </a:cubicBezTo>
                    <a:cubicBezTo>
                      <a:pt x="280" y="724"/>
                      <a:pt x="279" y="725"/>
                      <a:pt x="279" y="726"/>
                    </a:cubicBezTo>
                    <a:cubicBezTo>
                      <a:pt x="278" y="727"/>
                      <a:pt x="277" y="727"/>
                      <a:pt x="277" y="728"/>
                    </a:cubicBezTo>
                    <a:cubicBezTo>
                      <a:pt x="277" y="728"/>
                      <a:pt x="277" y="728"/>
                      <a:pt x="277" y="727"/>
                    </a:cubicBezTo>
                    <a:cubicBezTo>
                      <a:pt x="275" y="729"/>
                      <a:pt x="273" y="730"/>
                      <a:pt x="271" y="731"/>
                    </a:cubicBezTo>
                    <a:cubicBezTo>
                      <a:pt x="270" y="732"/>
                      <a:pt x="268" y="732"/>
                      <a:pt x="264" y="732"/>
                    </a:cubicBezTo>
                    <a:cubicBezTo>
                      <a:pt x="266" y="732"/>
                      <a:pt x="266" y="732"/>
                      <a:pt x="266" y="732"/>
                    </a:cubicBezTo>
                    <a:cubicBezTo>
                      <a:pt x="263" y="733"/>
                      <a:pt x="263" y="733"/>
                      <a:pt x="263" y="733"/>
                    </a:cubicBezTo>
                    <a:cubicBezTo>
                      <a:pt x="262" y="733"/>
                      <a:pt x="262" y="733"/>
                      <a:pt x="262" y="733"/>
                    </a:cubicBezTo>
                    <a:cubicBezTo>
                      <a:pt x="251" y="739"/>
                      <a:pt x="236" y="739"/>
                      <a:pt x="222" y="735"/>
                    </a:cubicBezTo>
                    <a:cubicBezTo>
                      <a:pt x="208" y="732"/>
                      <a:pt x="193" y="726"/>
                      <a:pt x="180" y="719"/>
                    </a:cubicBezTo>
                    <a:cubicBezTo>
                      <a:pt x="167" y="711"/>
                      <a:pt x="154" y="703"/>
                      <a:pt x="142" y="693"/>
                    </a:cubicBezTo>
                    <a:cubicBezTo>
                      <a:pt x="136" y="688"/>
                      <a:pt x="130" y="682"/>
                      <a:pt x="125" y="677"/>
                    </a:cubicBezTo>
                    <a:cubicBezTo>
                      <a:pt x="120" y="671"/>
                      <a:pt x="116" y="665"/>
                      <a:pt x="113" y="658"/>
                    </a:cubicBezTo>
                    <a:cubicBezTo>
                      <a:pt x="112" y="657"/>
                      <a:pt x="111" y="656"/>
                      <a:pt x="111" y="655"/>
                    </a:cubicBezTo>
                    <a:cubicBezTo>
                      <a:pt x="111" y="654"/>
                      <a:pt x="111" y="654"/>
                      <a:pt x="112" y="654"/>
                    </a:cubicBezTo>
                    <a:cubicBezTo>
                      <a:pt x="113" y="654"/>
                      <a:pt x="114" y="651"/>
                      <a:pt x="114" y="651"/>
                    </a:cubicBezTo>
                    <a:cubicBezTo>
                      <a:pt x="113" y="651"/>
                      <a:pt x="111" y="651"/>
                      <a:pt x="110" y="651"/>
                    </a:cubicBezTo>
                    <a:cubicBezTo>
                      <a:pt x="110" y="650"/>
                      <a:pt x="110" y="649"/>
                      <a:pt x="110" y="649"/>
                    </a:cubicBezTo>
                    <a:cubicBezTo>
                      <a:pt x="110" y="648"/>
                      <a:pt x="110" y="648"/>
                      <a:pt x="110" y="647"/>
                    </a:cubicBezTo>
                    <a:cubicBezTo>
                      <a:pt x="110" y="647"/>
                      <a:pt x="110" y="646"/>
                      <a:pt x="110" y="646"/>
                    </a:cubicBezTo>
                    <a:cubicBezTo>
                      <a:pt x="111" y="645"/>
                      <a:pt x="111" y="645"/>
                      <a:pt x="111" y="645"/>
                    </a:cubicBezTo>
                    <a:cubicBezTo>
                      <a:pt x="111" y="646"/>
                      <a:pt x="111" y="646"/>
                      <a:pt x="111" y="646"/>
                    </a:cubicBezTo>
                    <a:cubicBezTo>
                      <a:pt x="113" y="641"/>
                      <a:pt x="114" y="641"/>
                      <a:pt x="118" y="636"/>
                    </a:cubicBezTo>
                    <a:cubicBezTo>
                      <a:pt x="118" y="636"/>
                      <a:pt x="119" y="634"/>
                      <a:pt x="118" y="634"/>
                    </a:cubicBezTo>
                    <a:cubicBezTo>
                      <a:pt x="119" y="632"/>
                      <a:pt x="122" y="632"/>
                      <a:pt x="123" y="630"/>
                    </a:cubicBezTo>
                    <a:cubicBezTo>
                      <a:pt x="124" y="630"/>
                      <a:pt x="123" y="629"/>
                      <a:pt x="123" y="629"/>
                    </a:cubicBezTo>
                    <a:cubicBezTo>
                      <a:pt x="126" y="626"/>
                      <a:pt x="126" y="626"/>
                      <a:pt x="126" y="627"/>
                    </a:cubicBezTo>
                    <a:cubicBezTo>
                      <a:pt x="126" y="627"/>
                      <a:pt x="127" y="627"/>
                      <a:pt x="131" y="625"/>
                    </a:cubicBezTo>
                    <a:cubicBezTo>
                      <a:pt x="136" y="621"/>
                      <a:pt x="141" y="618"/>
                      <a:pt x="148" y="616"/>
                    </a:cubicBezTo>
                    <a:cubicBezTo>
                      <a:pt x="154" y="615"/>
                      <a:pt x="161" y="615"/>
                      <a:pt x="167" y="617"/>
                    </a:cubicBezTo>
                    <a:cubicBezTo>
                      <a:pt x="166" y="617"/>
                      <a:pt x="166" y="616"/>
                      <a:pt x="167" y="616"/>
                    </a:cubicBezTo>
                    <a:cubicBezTo>
                      <a:pt x="167" y="617"/>
                      <a:pt x="168" y="617"/>
                      <a:pt x="169" y="617"/>
                    </a:cubicBezTo>
                    <a:cubicBezTo>
                      <a:pt x="170" y="617"/>
                      <a:pt x="172" y="618"/>
                      <a:pt x="172" y="618"/>
                    </a:cubicBezTo>
                    <a:cubicBezTo>
                      <a:pt x="173" y="618"/>
                      <a:pt x="173" y="618"/>
                      <a:pt x="173" y="618"/>
                    </a:cubicBezTo>
                    <a:cubicBezTo>
                      <a:pt x="172" y="618"/>
                      <a:pt x="172" y="618"/>
                      <a:pt x="172" y="618"/>
                    </a:cubicBezTo>
                    <a:cubicBezTo>
                      <a:pt x="172" y="618"/>
                      <a:pt x="171" y="618"/>
                      <a:pt x="171" y="618"/>
                    </a:cubicBezTo>
                    <a:cubicBezTo>
                      <a:pt x="171" y="618"/>
                      <a:pt x="172" y="619"/>
                      <a:pt x="172" y="619"/>
                    </a:cubicBezTo>
                    <a:cubicBezTo>
                      <a:pt x="182" y="630"/>
                      <a:pt x="182" y="630"/>
                      <a:pt x="182" y="630"/>
                    </a:cubicBezTo>
                    <a:cubicBezTo>
                      <a:pt x="181" y="615"/>
                      <a:pt x="181" y="615"/>
                      <a:pt x="181" y="615"/>
                    </a:cubicBezTo>
                    <a:cubicBezTo>
                      <a:pt x="180" y="616"/>
                      <a:pt x="180" y="616"/>
                      <a:pt x="180" y="616"/>
                    </a:cubicBezTo>
                    <a:cubicBezTo>
                      <a:pt x="179" y="612"/>
                      <a:pt x="179" y="612"/>
                      <a:pt x="179" y="612"/>
                    </a:cubicBezTo>
                    <a:cubicBezTo>
                      <a:pt x="179" y="612"/>
                      <a:pt x="179" y="612"/>
                      <a:pt x="179" y="612"/>
                    </a:cubicBezTo>
                    <a:cubicBezTo>
                      <a:pt x="180" y="612"/>
                      <a:pt x="180" y="612"/>
                      <a:pt x="180" y="612"/>
                    </a:cubicBezTo>
                    <a:cubicBezTo>
                      <a:pt x="180" y="613"/>
                      <a:pt x="180" y="613"/>
                      <a:pt x="180" y="613"/>
                    </a:cubicBezTo>
                    <a:cubicBezTo>
                      <a:pt x="180" y="612"/>
                      <a:pt x="180" y="612"/>
                      <a:pt x="180" y="612"/>
                    </a:cubicBezTo>
                    <a:cubicBezTo>
                      <a:pt x="180" y="607"/>
                      <a:pt x="178" y="602"/>
                      <a:pt x="179" y="597"/>
                    </a:cubicBezTo>
                    <a:cubicBezTo>
                      <a:pt x="178" y="591"/>
                      <a:pt x="179" y="585"/>
                      <a:pt x="179" y="581"/>
                    </a:cubicBezTo>
                    <a:cubicBezTo>
                      <a:pt x="179" y="582"/>
                      <a:pt x="179" y="578"/>
                      <a:pt x="180" y="577"/>
                    </a:cubicBezTo>
                    <a:cubicBezTo>
                      <a:pt x="178" y="573"/>
                      <a:pt x="182" y="567"/>
                      <a:pt x="181" y="562"/>
                    </a:cubicBezTo>
                    <a:cubicBezTo>
                      <a:pt x="182" y="562"/>
                      <a:pt x="182" y="562"/>
                      <a:pt x="182" y="562"/>
                    </a:cubicBezTo>
                    <a:cubicBezTo>
                      <a:pt x="185" y="547"/>
                      <a:pt x="191" y="532"/>
                      <a:pt x="200" y="520"/>
                    </a:cubicBezTo>
                    <a:cubicBezTo>
                      <a:pt x="205" y="513"/>
                      <a:pt x="214" y="507"/>
                      <a:pt x="221" y="501"/>
                    </a:cubicBezTo>
                    <a:cubicBezTo>
                      <a:pt x="222" y="499"/>
                      <a:pt x="221" y="500"/>
                      <a:pt x="222" y="499"/>
                    </a:cubicBezTo>
                    <a:cubicBezTo>
                      <a:pt x="224" y="498"/>
                      <a:pt x="222" y="499"/>
                      <a:pt x="223" y="499"/>
                    </a:cubicBezTo>
                    <a:cubicBezTo>
                      <a:pt x="226" y="496"/>
                      <a:pt x="232" y="493"/>
                      <a:pt x="238" y="491"/>
                    </a:cubicBezTo>
                    <a:cubicBezTo>
                      <a:pt x="238" y="490"/>
                      <a:pt x="240" y="489"/>
                      <a:pt x="239" y="489"/>
                    </a:cubicBezTo>
                    <a:cubicBezTo>
                      <a:pt x="245" y="487"/>
                      <a:pt x="253" y="482"/>
                      <a:pt x="260" y="481"/>
                    </a:cubicBezTo>
                    <a:cubicBezTo>
                      <a:pt x="257" y="480"/>
                      <a:pt x="264" y="479"/>
                      <a:pt x="266" y="478"/>
                    </a:cubicBezTo>
                    <a:cubicBezTo>
                      <a:pt x="267" y="478"/>
                      <a:pt x="268" y="478"/>
                      <a:pt x="267" y="479"/>
                    </a:cubicBezTo>
                    <a:cubicBezTo>
                      <a:pt x="272" y="478"/>
                      <a:pt x="275" y="477"/>
                      <a:pt x="281" y="477"/>
                    </a:cubicBezTo>
                    <a:cubicBezTo>
                      <a:pt x="284" y="476"/>
                      <a:pt x="284" y="475"/>
                      <a:pt x="288" y="475"/>
                    </a:cubicBezTo>
                    <a:cubicBezTo>
                      <a:pt x="290" y="476"/>
                      <a:pt x="295" y="475"/>
                      <a:pt x="298" y="475"/>
                    </a:cubicBezTo>
                    <a:cubicBezTo>
                      <a:pt x="298" y="474"/>
                      <a:pt x="302" y="473"/>
                      <a:pt x="305" y="473"/>
                    </a:cubicBezTo>
                    <a:cubicBezTo>
                      <a:pt x="304" y="475"/>
                      <a:pt x="304" y="475"/>
                      <a:pt x="304" y="475"/>
                    </a:cubicBezTo>
                    <a:cubicBezTo>
                      <a:pt x="315" y="474"/>
                      <a:pt x="330" y="477"/>
                      <a:pt x="343" y="478"/>
                    </a:cubicBezTo>
                    <a:cubicBezTo>
                      <a:pt x="344" y="479"/>
                      <a:pt x="344" y="479"/>
                      <a:pt x="344" y="479"/>
                    </a:cubicBezTo>
                    <a:cubicBezTo>
                      <a:pt x="357" y="481"/>
                      <a:pt x="369" y="486"/>
                      <a:pt x="381" y="489"/>
                    </a:cubicBezTo>
                    <a:cubicBezTo>
                      <a:pt x="384" y="491"/>
                      <a:pt x="388" y="493"/>
                      <a:pt x="391" y="495"/>
                    </a:cubicBezTo>
                    <a:cubicBezTo>
                      <a:pt x="396" y="496"/>
                      <a:pt x="397" y="497"/>
                      <a:pt x="401" y="498"/>
                    </a:cubicBezTo>
                    <a:cubicBezTo>
                      <a:pt x="402" y="498"/>
                      <a:pt x="403" y="500"/>
                      <a:pt x="403" y="500"/>
                    </a:cubicBezTo>
                    <a:cubicBezTo>
                      <a:pt x="404" y="500"/>
                      <a:pt x="404" y="501"/>
                      <a:pt x="404" y="501"/>
                    </a:cubicBezTo>
                    <a:cubicBezTo>
                      <a:pt x="404" y="501"/>
                      <a:pt x="404" y="501"/>
                      <a:pt x="404" y="501"/>
                    </a:cubicBezTo>
                    <a:cubicBezTo>
                      <a:pt x="404" y="501"/>
                      <a:pt x="405" y="501"/>
                      <a:pt x="405" y="501"/>
                    </a:cubicBezTo>
                    <a:cubicBezTo>
                      <a:pt x="409" y="504"/>
                      <a:pt x="412" y="508"/>
                      <a:pt x="416" y="509"/>
                    </a:cubicBezTo>
                    <a:cubicBezTo>
                      <a:pt x="416" y="510"/>
                      <a:pt x="416" y="510"/>
                      <a:pt x="416" y="510"/>
                    </a:cubicBezTo>
                    <a:cubicBezTo>
                      <a:pt x="420" y="512"/>
                      <a:pt x="426" y="515"/>
                      <a:pt x="429" y="519"/>
                    </a:cubicBezTo>
                    <a:cubicBezTo>
                      <a:pt x="431" y="520"/>
                      <a:pt x="435" y="523"/>
                      <a:pt x="434" y="521"/>
                    </a:cubicBezTo>
                    <a:cubicBezTo>
                      <a:pt x="435" y="522"/>
                      <a:pt x="434" y="523"/>
                      <a:pt x="436" y="524"/>
                    </a:cubicBezTo>
                    <a:cubicBezTo>
                      <a:pt x="433" y="523"/>
                      <a:pt x="433" y="523"/>
                      <a:pt x="433" y="523"/>
                    </a:cubicBezTo>
                    <a:cubicBezTo>
                      <a:pt x="441" y="531"/>
                      <a:pt x="448" y="539"/>
                      <a:pt x="454" y="548"/>
                    </a:cubicBezTo>
                    <a:cubicBezTo>
                      <a:pt x="455" y="551"/>
                      <a:pt x="460" y="557"/>
                      <a:pt x="461" y="563"/>
                    </a:cubicBezTo>
                    <a:cubicBezTo>
                      <a:pt x="463" y="567"/>
                      <a:pt x="465" y="573"/>
                      <a:pt x="467" y="575"/>
                    </a:cubicBezTo>
                    <a:cubicBezTo>
                      <a:pt x="466" y="576"/>
                      <a:pt x="466" y="576"/>
                      <a:pt x="466" y="576"/>
                    </a:cubicBezTo>
                    <a:cubicBezTo>
                      <a:pt x="468" y="580"/>
                      <a:pt x="469" y="587"/>
                      <a:pt x="470" y="593"/>
                    </a:cubicBezTo>
                    <a:cubicBezTo>
                      <a:pt x="470" y="597"/>
                      <a:pt x="471" y="597"/>
                      <a:pt x="472" y="600"/>
                    </a:cubicBezTo>
                    <a:cubicBezTo>
                      <a:pt x="471" y="600"/>
                      <a:pt x="471" y="600"/>
                      <a:pt x="471" y="600"/>
                    </a:cubicBezTo>
                    <a:cubicBezTo>
                      <a:pt x="472" y="603"/>
                      <a:pt x="473" y="604"/>
                      <a:pt x="474" y="606"/>
                    </a:cubicBezTo>
                    <a:cubicBezTo>
                      <a:pt x="474" y="608"/>
                      <a:pt x="474" y="608"/>
                      <a:pt x="474" y="611"/>
                    </a:cubicBezTo>
                    <a:cubicBezTo>
                      <a:pt x="473" y="608"/>
                      <a:pt x="472" y="606"/>
                      <a:pt x="471" y="605"/>
                    </a:cubicBezTo>
                    <a:cubicBezTo>
                      <a:pt x="471" y="609"/>
                      <a:pt x="473" y="613"/>
                      <a:pt x="472" y="615"/>
                    </a:cubicBezTo>
                    <a:cubicBezTo>
                      <a:pt x="471" y="619"/>
                      <a:pt x="471" y="621"/>
                      <a:pt x="472" y="622"/>
                    </a:cubicBezTo>
                    <a:cubicBezTo>
                      <a:pt x="472" y="622"/>
                      <a:pt x="472" y="624"/>
                      <a:pt x="471" y="622"/>
                    </a:cubicBezTo>
                    <a:cubicBezTo>
                      <a:pt x="471" y="625"/>
                      <a:pt x="471" y="626"/>
                      <a:pt x="472" y="628"/>
                    </a:cubicBezTo>
                    <a:cubicBezTo>
                      <a:pt x="472" y="627"/>
                      <a:pt x="472" y="627"/>
                      <a:pt x="472" y="626"/>
                    </a:cubicBezTo>
                    <a:cubicBezTo>
                      <a:pt x="472" y="627"/>
                      <a:pt x="472" y="630"/>
                      <a:pt x="473" y="630"/>
                    </a:cubicBezTo>
                    <a:cubicBezTo>
                      <a:pt x="473" y="628"/>
                      <a:pt x="473" y="628"/>
                      <a:pt x="473" y="626"/>
                    </a:cubicBezTo>
                    <a:cubicBezTo>
                      <a:pt x="474" y="627"/>
                      <a:pt x="474" y="632"/>
                      <a:pt x="473" y="633"/>
                    </a:cubicBezTo>
                    <a:cubicBezTo>
                      <a:pt x="472" y="634"/>
                      <a:pt x="472" y="630"/>
                      <a:pt x="471" y="631"/>
                    </a:cubicBezTo>
                    <a:cubicBezTo>
                      <a:pt x="472" y="634"/>
                      <a:pt x="472" y="636"/>
                      <a:pt x="472" y="638"/>
                    </a:cubicBezTo>
                    <a:cubicBezTo>
                      <a:pt x="472" y="637"/>
                      <a:pt x="473" y="635"/>
                      <a:pt x="474" y="636"/>
                    </a:cubicBezTo>
                    <a:cubicBezTo>
                      <a:pt x="473" y="633"/>
                      <a:pt x="473" y="633"/>
                      <a:pt x="473" y="633"/>
                    </a:cubicBezTo>
                    <a:cubicBezTo>
                      <a:pt x="474" y="633"/>
                      <a:pt x="474" y="633"/>
                      <a:pt x="474" y="633"/>
                    </a:cubicBezTo>
                    <a:cubicBezTo>
                      <a:pt x="474" y="628"/>
                      <a:pt x="476" y="625"/>
                      <a:pt x="475" y="620"/>
                    </a:cubicBezTo>
                    <a:cubicBezTo>
                      <a:pt x="474" y="622"/>
                      <a:pt x="474" y="622"/>
                      <a:pt x="474" y="622"/>
                    </a:cubicBezTo>
                    <a:cubicBezTo>
                      <a:pt x="474" y="619"/>
                      <a:pt x="473" y="616"/>
                      <a:pt x="474" y="614"/>
                    </a:cubicBezTo>
                    <a:cubicBezTo>
                      <a:pt x="475" y="615"/>
                      <a:pt x="475" y="614"/>
                      <a:pt x="476" y="614"/>
                    </a:cubicBezTo>
                    <a:cubicBezTo>
                      <a:pt x="475" y="613"/>
                      <a:pt x="475" y="613"/>
                      <a:pt x="475" y="612"/>
                    </a:cubicBezTo>
                    <a:cubicBezTo>
                      <a:pt x="477" y="613"/>
                      <a:pt x="477" y="613"/>
                      <a:pt x="477" y="613"/>
                    </a:cubicBezTo>
                    <a:cubicBezTo>
                      <a:pt x="475" y="612"/>
                      <a:pt x="476" y="605"/>
                      <a:pt x="475" y="604"/>
                    </a:cubicBezTo>
                    <a:cubicBezTo>
                      <a:pt x="476" y="604"/>
                      <a:pt x="476" y="604"/>
                      <a:pt x="476" y="604"/>
                    </a:cubicBezTo>
                    <a:cubicBezTo>
                      <a:pt x="476" y="600"/>
                      <a:pt x="475" y="605"/>
                      <a:pt x="475" y="602"/>
                    </a:cubicBezTo>
                    <a:cubicBezTo>
                      <a:pt x="475" y="600"/>
                      <a:pt x="476" y="601"/>
                      <a:pt x="477" y="599"/>
                    </a:cubicBezTo>
                    <a:cubicBezTo>
                      <a:pt x="476" y="594"/>
                      <a:pt x="474" y="587"/>
                      <a:pt x="474" y="582"/>
                    </a:cubicBezTo>
                    <a:cubicBezTo>
                      <a:pt x="473" y="578"/>
                      <a:pt x="471" y="574"/>
                      <a:pt x="469" y="571"/>
                    </a:cubicBezTo>
                    <a:cubicBezTo>
                      <a:pt x="468" y="568"/>
                      <a:pt x="471" y="571"/>
                      <a:pt x="469" y="568"/>
                    </a:cubicBezTo>
                    <a:cubicBezTo>
                      <a:pt x="470" y="568"/>
                      <a:pt x="470" y="567"/>
                      <a:pt x="470" y="567"/>
                    </a:cubicBezTo>
                    <a:cubicBezTo>
                      <a:pt x="470" y="566"/>
                      <a:pt x="468" y="560"/>
                      <a:pt x="468" y="564"/>
                    </a:cubicBezTo>
                    <a:cubicBezTo>
                      <a:pt x="466" y="559"/>
                      <a:pt x="464" y="553"/>
                      <a:pt x="461" y="549"/>
                    </a:cubicBezTo>
                    <a:cubicBezTo>
                      <a:pt x="462" y="550"/>
                      <a:pt x="463" y="550"/>
                      <a:pt x="463" y="549"/>
                    </a:cubicBezTo>
                    <a:cubicBezTo>
                      <a:pt x="461" y="547"/>
                      <a:pt x="458" y="543"/>
                      <a:pt x="456" y="540"/>
                    </a:cubicBezTo>
                    <a:cubicBezTo>
                      <a:pt x="455" y="540"/>
                      <a:pt x="456" y="541"/>
                      <a:pt x="455" y="541"/>
                    </a:cubicBezTo>
                    <a:cubicBezTo>
                      <a:pt x="454" y="541"/>
                      <a:pt x="453" y="540"/>
                      <a:pt x="453" y="539"/>
                    </a:cubicBezTo>
                    <a:cubicBezTo>
                      <a:pt x="453" y="538"/>
                      <a:pt x="455" y="538"/>
                      <a:pt x="452" y="534"/>
                    </a:cubicBezTo>
                    <a:cubicBezTo>
                      <a:pt x="454" y="534"/>
                      <a:pt x="456" y="540"/>
                      <a:pt x="456" y="538"/>
                    </a:cubicBezTo>
                    <a:cubicBezTo>
                      <a:pt x="458" y="538"/>
                      <a:pt x="463" y="545"/>
                      <a:pt x="463" y="547"/>
                    </a:cubicBezTo>
                    <a:cubicBezTo>
                      <a:pt x="466" y="549"/>
                      <a:pt x="461" y="544"/>
                      <a:pt x="463" y="544"/>
                    </a:cubicBezTo>
                    <a:cubicBezTo>
                      <a:pt x="461" y="541"/>
                      <a:pt x="460" y="540"/>
                      <a:pt x="457" y="536"/>
                    </a:cubicBezTo>
                    <a:cubicBezTo>
                      <a:pt x="456" y="536"/>
                      <a:pt x="457" y="538"/>
                      <a:pt x="455" y="536"/>
                    </a:cubicBezTo>
                    <a:cubicBezTo>
                      <a:pt x="451" y="533"/>
                      <a:pt x="452" y="531"/>
                      <a:pt x="452" y="530"/>
                    </a:cubicBezTo>
                    <a:cubicBezTo>
                      <a:pt x="452" y="530"/>
                      <a:pt x="453" y="531"/>
                      <a:pt x="453" y="532"/>
                    </a:cubicBezTo>
                    <a:cubicBezTo>
                      <a:pt x="452" y="529"/>
                      <a:pt x="451" y="529"/>
                      <a:pt x="449" y="526"/>
                    </a:cubicBezTo>
                    <a:cubicBezTo>
                      <a:pt x="449" y="524"/>
                      <a:pt x="452" y="530"/>
                      <a:pt x="454" y="530"/>
                    </a:cubicBezTo>
                    <a:cubicBezTo>
                      <a:pt x="453" y="528"/>
                      <a:pt x="453" y="528"/>
                      <a:pt x="453" y="528"/>
                    </a:cubicBezTo>
                    <a:cubicBezTo>
                      <a:pt x="450" y="524"/>
                      <a:pt x="451" y="527"/>
                      <a:pt x="448" y="523"/>
                    </a:cubicBezTo>
                    <a:cubicBezTo>
                      <a:pt x="449" y="523"/>
                      <a:pt x="449" y="523"/>
                      <a:pt x="449" y="523"/>
                    </a:cubicBezTo>
                    <a:cubicBezTo>
                      <a:pt x="447" y="521"/>
                      <a:pt x="447" y="521"/>
                      <a:pt x="447" y="521"/>
                    </a:cubicBezTo>
                    <a:cubicBezTo>
                      <a:pt x="446" y="521"/>
                      <a:pt x="446" y="523"/>
                      <a:pt x="448" y="525"/>
                    </a:cubicBezTo>
                    <a:cubicBezTo>
                      <a:pt x="445" y="524"/>
                      <a:pt x="446" y="523"/>
                      <a:pt x="443" y="520"/>
                    </a:cubicBezTo>
                    <a:cubicBezTo>
                      <a:pt x="441" y="520"/>
                      <a:pt x="444" y="521"/>
                      <a:pt x="443" y="522"/>
                    </a:cubicBezTo>
                    <a:cubicBezTo>
                      <a:pt x="443" y="523"/>
                      <a:pt x="441" y="521"/>
                      <a:pt x="439" y="519"/>
                    </a:cubicBezTo>
                    <a:cubicBezTo>
                      <a:pt x="437" y="517"/>
                      <a:pt x="439" y="517"/>
                      <a:pt x="438" y="516"/>
                    </a:cubicBezTo>
                    <a:cubicBezTo>
                      <a:pt x="439" y="516"/>
                      <a:pt x="441" y="518"/>
                      <a:pt x="440" y="518"/>
                    </a:cubicBezTo>
                    <a:cubicBezTo>
                      <a:pt x="444" y="521"/>
                      <a:pt x="440" y="515"/>
                      <a:pt x="443" y="517"/>
                    </a:cubicBezTo>
                    <a:cubicBezTo>
                      <a:pt x="441" y="514"/>
                      <a:pt x="440" y="515"/>
                      <a:pt x="439" y="514"/>
                    </a:cubicBezTo>
                    <a:cubicBezTo>
                      <a:pt x="440" y="515"/>
                      <a:pt x="438" y="515"/>
                      <a:pt x="438" y="515"/>
                    </a:cubicBezTo>
                    <a:cubicBezTo>
                      <a:pt x="432" y="513"/>
                      <a:pt x="437" y="511"/>
                      <a:pt x="432" y="508"/>
                    </a:cubicBezTo>
                    <a:cubicBezTo>
                      <a:pt x="432" y="510"/>
                      <a:pt x="425" y="505"/>
                      <a:pt x="427" y="509"/>
                    </a:cubicBezTo>
                    <a:cubicBezTo>
                      <a:pt x="426" y="508"/>
                      <a:pt x="424" y="508"/>
                      <a:pt x="423" y="507"/>
                    </a:cubicBezTo>
                    <a:cubicBezTo>
                      <a:pt x="425" y="507"/>
                      <a:pt x="422" y="505"/>
                      <a:pt x="425" y="505"/>
                    </a:cubicBezTo>
                    <a:cubicBezTo>
                      <a:pt x="423" y="504"/>
                      <a:pt x="423" y="504"/>
                      <a:pt x="423" y="504"/>
                    </a:cubicBezTo>
                    <a:cubicBezTo>
                      <a:pt x="426" y="505"/>
                      <a:pt x="426" y="505"/>
                      <a:pt x="426" y="505"/>
                    </a:cubicBezTo>
                    <a:cubicBezTo>
                      <a:pt x="426" y="505"/>
                      <a:pt x="426" y="504"/>
                      <a:pt x="426" y="504"/>
                    </a:cubicBezTo>
                    <a:cubicBezTo>
                      <a:pt x="427" y="504"/>
                      <a:pt x="428" y="504"/>
                      <a:pt x="429" y="505"/>
                    </a:cubicBezTo>
                    <a:cubicBezTo>
                      <a:pt x="429" y="505"/>
                      <a:pt x="430" y="505"/>
                      <a:pt x="431" y="506"/>
                    </a:cubicBezTo>
                    <a:cubicBezTo>
                      <a:pt x="431" y="506"/>
                      <a:pt x="430" y="505"/>
                      <a:pt x="429" y="505"/>
                    </a:cubicBezTo>
                    <a:cubicBezTo>
                      <a:pt x="440" y="506"/>
                      <a:pt x="450" y="507"/>
                      <a:pt x="461" y="508"/>
                    </a:cubicBezTo>
                    <a:cubicBezTo>
                      <a:pt x="468" y="508"/>
                      <a:pt x="477" y="507"/>
                      <a:pt x="483" y="506"/>
                    </a:cubicBezTo>
                    <a:cubicBezTo>
                      <a:pt x="496" y="504"/>
                      <a:pt x="510" y="501"/>
                      <a:pt x="522" y="495"/>
                    </a:cubicBezTo>
                    <a:cubicBezTo>
                      <a:pt x="528" y="492"/>
                      <a:pt x="533" y="489"/>
                      <a:pt x="538" y="486"/>
                    </a:cubicBezTo>
                    <a:cubicBezTo>
                      <a:pt x="538" y="486"/>
                      <a:pt x="538" y="487"/>
                      <a:pt x="538" y="487"/>
                    </a:cubicBezTo>
                    <a:cubicBezTo>
                      <a:pt x="538" y="487"/>
                      <a:pt x="538" y="487"/>
                      <a:pt x="538" y="487"/>
                    </a:cubicBezTo>
                    <a:cubicBezTo>
                      <a:pt x="538" y="488"/>
                      <a:pt x="539" y="487"/>
                      <a:pt x="539" y="487"/>
                    </a:cubicBezTo>
                    <a:cubicBezTo>
                      <a:pt x="539" y="488"/>
                      <a:pt x="537" y="488"/>
                      <a:pt x="537" y="488"/>
                    </a:cubicBezTo>
                    <a:cubicBezTo>
                      <a:pt x="537" y="489"/>
                      <a:pt x="538" y="490"/>
                      <a:pt x="538" y="491"/>
                    </a:cubicBezTo>
                    <a:cubicBezTo>
                      <a:pt x="538" y="492"/>
                      <a:pt x="538" y="493"/>
                      <a:pt x="539" y="494"/>
                    </a:cubicBezTo>
                    <a:cubicBezTo>
                      <a:pt x="539" y="494"/>
                      <a:pt x="538" y="494"/>
                      <a:pt x="538" y="494"/>
                    </a:cubicBezTo>
                    <a:cubicBezTo>
                      <a:pt x="538" y="494"/>
                      <a:pt x="538" y="494"/>
                      <a:pt x="537" y="495"/>
                    </a:cubicBezTo>
                    <a:cubicBezTo>
                      <a:pt x="538" y="495"/>
                      <a:pt x="537" y="496"/>
                      <a:pt x="538" y="495"/>
                    </a:cubicBezTo>
                    <a:cubicBezTo>
                      <a:pt x="538" y="496"/>
                      <a:pt x="538" y="497"/>
                      <a:pt x="538" y="498"/>
                    </a:cubicBezTo>
                    <a:cubicBezTo>
                      <a:pt x="538" y="498"/>
                      <a:pt x="538" y="498"/>
                      <a:pt x="537" y="498"/>
                    </a:cubicBezTo>
                    <a:cubicBezTo>
                      <a:pt x="538" y="499"/>
                      <a:pt x="538" y="500"/>
                      <a:pt x="538" y="500"/>
                    </a:cubicBezTo>
                    <a:cubicBezTo>
                      <a:pt x="539" y="500"/>
                      <a:pt x="539" y="500"/>
                      <a:pt x="540" y="500"/>
                    </a:cubicBezTo>
                    <a:close/>
                    <a:moveTo>
                      <a:pt x="538" y="485"/>
                    </a:moveTo>
                    <a:cubicBezTo>
                      <a:pt x="538" y="485"/>
                      <a:pt x="538" y="485"/>
                      <a:pt x="538" y="485"/>
                    </a:cubicBezTo>
                    <a:cubicBezTo>
                      <a:pt x="538" y="485"/>
                      <a:pt x="538" y="485"/>
                      <a:pt x="538" y="485"/>
                    </a:cubicBezTo>
                    <a:close/>
                    <a:moveTo>
                      <a:pt x="539" y="485"/>
                    </a:moveTo>
                    <a:cubicBezTo>
                      <a:pt x="539" y="485"/>
                      <a:pt x="539" y="485"/>
                      <a:pt x="539" y="485"/>
                    </a:cubicBezTo>
                    <a:cubicBezTo>
                      <a:pt x="539" y="485"/>
                      <a:pt x="539" y="485"/>
                      <a:pt x="539" y="485"/>
                    </a:cubicBezTo>
                    <a:cubicBezTo>
                      <a:pt x="539" y="485"/>
                      <a:pt x="539" y="485"/>
                      <a:pt x="539" y="485"/>
                    </a:cubicBezTo>
                    <a:close/>
                    <a:moveTo>
                      <a:pt x="574" y="391"/>
                    </a:moveTo>
                    <a:cubicBezTo>
                      <a:pt x="574" y="404"/>
                      <a:pt x="571" y="418"/>
                      <a:pt x="567" y="431"/>
                    </a:cubicBezTo>
                    <a:cubicBezTo>
                      <a:pt x="565" y="433"/>
                      <a:pt x="568" y="428"/>
                      <a:pt x="566" y="429"/>
                    </a:cubicBezTo>
                    <a:cubicBezTo>
                      <a:pt x="567" y="429"/>
                      <a:pt x="566" y="431"/>
                      <a:pt x="564" y="435"/>
                    </a:cubicBezTo>
                    <a:cubicBezTo>
                      <a:pt x="564" y="435"/>
                      <a:pt x="564" y="435"/>
                      <a:pt x="564" y="435"/>
                    </a:cubicBezTo>
                    <a:cubicBezTo>
                      <a:pt x="564" y="437"/>
                      <a:pt x="563" y="437"/>
                      <a:pt x="562" y="439"/>
                    </a:cubicBezTo>
                    <a:cubicBezTo>
                      <a:pt x="562" y="439"/>
                      <a:pt x="562" y="439"/>
                      <a:pt x="562" y="439"/>
                    </a:cubicBezTo>
                    <a:cubicBezTo>
                      <a:pt x="562" y="442"/>
                      <a:pt x="559" y="443"/>
                      <a:pt x="560" y="444"/>
                    </a:cubicBezTo>
                    <a:cubicBezTo>
                      <a:pt x="558" y="445"/>
                      <a:pt x="558" y="445"/>
                      <a:pt x="558" y="445"/>
                    </a:cubicBezTo>
                    <a:cubicBezTo>
                      <a:pt x="559" y="448"/>
                      <a:pt x="556" y="448"/>
                      <a:pt x="556" y="450"/>
                    </a:cubicBezTo>
                    <a:cubicBezTo>
                      <a:pt x="556" y="450"/>
                      <a:pt x="556" y="450"/>
                      <a:pt x="556" y="450"/>
                    </a:cubicBezTo>
                    <a:cubicBezTo>
                      <a:pt x="554" y="452"/>
                      <a:pt x="554" y="457"/>
                      <a:pt x="552" y="457"/>
                    </a:cubicBezTo>
                    <a:cubicBezTo>
                      <a:pt x="551" y="459"/>
                      <a:pt x="549" y="462"/>
                      <a:pt x="549" y="463"/>
                    </a:cubicBezTo>
                    <a:cubicBezTo>
                      <a:pt x="549" y="463"/>
                      <a:pt x="548" y="463"/>
                      <a:pt x="548" y="462"/>
                    </a:cubicBezTo>
                    <a:cubicBezTo>
                      <a:pt x="542" y="471"/>
                      <a:pt x="533" y="478"/>
                      <a:pt x="526" y="485"/>
                    </a:cubicBezTo>
                    <a:cubicBezTo>
                      <a:pt x="525" y="485"/>
                      <a:pt x="526" y="484"/>
                      <a:pt x="526" y="484"/>
                    </a:cubicBezTo>
                    <a:cubicBezTo>
                      <a:pt x="521" y="488"/>
                      <a:pt x="515" y="488"/>
                      <a:pt x="512" y="492"/>
                    </a:cubicBezTo>
                    <a:cubicBezTo>
                      <a:pt x="511" y="494"/>
                      <a:pt x="511" y="494"/>
                      <a:pt x="511" y="494"/>
                    </a:cubicBezTo>
                    <a:cubicBezTo>
                      <a:pt x="509" y="494"/>
                      <a:pt x="509" y="493"/>
                      <a:pt x="508" y="493"/>
                    </a:cubicBezTo>
                    <a:cubicBezTo>
                      <a:pt x="507" y="495"/>
                      <a:pt x="503" y="495"/>
                      <a:pt x="503" y="496"/>
                    </a:cubicBezTo>
                    <a:cubicBezTo>
                      <a:pt x="502" y="496"/>
                      <a:pt x="503" y="496"/>
                      <a:pt x="502" y="496"/>
                    </a:cubicBezTo>
                    <a:cubicBezTo>
                      <a:pt x="500" y="496"/>
                      <a:pt x="497" y="499"/>
                      <a:pt x="495" y="499"/>
                    </a:cubicBezTo>
                    <a:cubicBezTo>
                      <a:pt x="495" y="498"/>
                      <a:pt x="495" y="498"/>
                      <a:pt x="495" y="498"/>
                    </a:cubicBezTo>
                    <a:cubicBezTo>
                      <a:pt x="482" y="500"/>
                      <a:pt x="464" y="499"/>
                      <a:pt x="453" y="502"/>
                    </a:cubicBezTo>
                    <a:cubicBezTo>
                      <a:pt x="450" y="502"/>
                      <a:pt x="452" y="500"/>
                      <a:pt x="451" y="500"/>
                    </a:cubicBezTo>
                    <a:cubicBezTo>
                      <a:pt x="441" y="502"/>
                      <a:pt x="431" y="499"/>
                      <a:pt x="422" y="499"/>
                    </a:cubicBezTo>
                    <a:cubicBezTo>
                      <a:pt x="422" y="499"/>
                      <a:pt x="422" y="499"/>
                      <a:pt x="422" y="499"/>
                    </a:cubicBezTo>
                    <a:cubicBezTo>
                      <a:pt x="420" y="498"/>
                      <a:pt x="420" y="498"/>
                      <a:pt x="420" y="499"/>
                    </a:cubicBezTo>
                    <a:cubicBezTo>
                      <a:pt x="420" y="499"/>
                      <a:pt x="420" y="499"/>
                      <a:pt x="419" y="499"/>
                    </a:cubicBezTo>
                    <a:cubicBezTo>
                      <a:pt x="419" y="499"/>
                      <a:pt x="419" y="499"/>
                      <a:pt x="419" y="498"/>
                    </a:cubicBezTo>
                    <a:cubicBezTo>
                      <a:pt x="420" y="499"/>
                      <a:pt x="419" y="497"/>
                      <a:pt x="418" y="496"/>
                    </a:cubicBezTo>
                    <a:cubicBezTo>
                      <a:pt x="420" y="498"/>
                      <a:pt x="417" y="498"/>
                      <a:pt x="415" y="497"/>
                    </a:cubicBezTo>
                    <a:cubicBezTo>
                      <a:pt x="412" y="495"/>
                      <a:pt x="411" y="493"/>
                      <a:pt x="411" y="493"/>
                    </a:cubicBezTo>
                    <a:cubicBezTo>
                      <a:pt x="414" y="494"/>
                      <a:pt x="414" y="494"/>
                      <a:pt x="414" y="494"/>
                    </a:cubicBezTo>
                    <a:cubicBezTo>
                      <a:pt x="412" y="493"/>
                      <a:pt x="414" y="493"/>
                      <a:pt x="412" y="492"/>
                    </a:cubicBezTo>
                    <a:cubicBezTo>
                      <a:pt x="411" y="492"/>
                      <a:pt x="409" y="492"/>
                      <a:pt x="408" y="493"/>
                    </a:cubicBezTo>
                    <a:cubicBezTo>
                      <a:pt x="406" y="492"/>
                      <a:pt x="406" y="490"/>
                      <a:pt x="405" y="490"/>
                    </a:cubicBezTo>
                    <a:cubicBezTo>
                      <a:pt x="408" y="491"/>
                      <a:pt x="408" y="491"/>
                      <a:pt x="408" y="491"/>
                    </a:cubicBezTo>
                    <a:cubicBezTo>
                      <a:pt x="404" y="489"/>
                      <a:pt x="408" y="489"/>
                      <a:pt x="404" y="487"/>
                    </a:cubicBezTo>
                    <a:cubicBezTo>
                      <a:pt x="403" y="488"/>
                      <a:pt x="403" y="488"/>
                      <a:pt x="403" y="488"/>
                    </a:cubicBezTo>
                    <a:cubicBezTo>
                      <a:pt x="402" y="487"/>
                      <a:pt x="402" y="487"/>
                      <a:pt x="403" y="487"/>
                    </a:cubicBezTo>
                    <a:cubicBezTo>
                      <a:pt x="402" y="487"/>
                      <a:pt x="400" y="486"/>
                      <a:pt x="399" y="486"/>
                    </a:cubicBezTo>
                    <a:cubicBezTo>
                      <a:pt x="399" y="485"/>
                      <a:pt x="399" y="485"/>
                      <a:pt x="399" y="485"/>
                    </a:cubicBezTo>
                    <a:cubicBezTo>
                      <a:pt x="397" y="485"/>
                      <a:pt x="395" y="485"/>
                      <a:pt x="394" y="483"/>
                    </a:cubicBezTo>
                    <a:cubicBezTo>
                      <a:pt x="394" y="485"/>
                      <a:pt x="395" y="484"/>
                      <a:pt x="398" y="486"/>
                    </a:cubicBezTo>
                    <a:cubicBezTo>
                      <a:pt x="399" y="487"/>
                      <a:pt x="395" y="485"/>
                      <a:pt x="394" y="485"/>
                    </a:cubicBezTo>
                    <a:cubicBezTo>
                      <a:pt x="395" y="484"/>
                      <a:pt x="390" y="483"/>
                      <a:pt x="388" y="482"/>
                    </a:cubicBezTo>
                    <a:cubicBezTo>
                      <a:pt x="388" y="481"/>
                      <a:pt x="387" y="481"/>
                      <a:pt x="386" y="480"/>
                    </a:cubicBezTo>
                    <a:cubicBezTo>
                      <a:pt x="385" y="481"/>
                      <a:pt x="385" y="481"/>
                      <a:pt x="385" y="481"/>
                    </a:cubicBezTo>
                    <a:cubicBezTo>
                      <a:pt x="385" y="478"/>
                      <a:pt x="381" y="479"/>
                      <a:pt x="379" y="478"/>
                    </a:cubicBezTo>
                    <a:cubicBezTo>
                      <a:pt x="381" y="478"/>
                      <a:pt x="381" y="477"/>
                      <a:pt x="379" y="476"/>
                    </a:cubicBezTo>
                    <a:cubicBezTo>
                      <a:pt x="381" y="478"/>
                      <a:pt x="375" y="477"/>
                      <a:pt x="376" y="478"/>
                    </a:cubicBezTo>
                    <a:cubicBezTo>
                      <a:pt x="372" y="476"/>
                      <a:pt x="377" y="476"/>
                      <a:pt x="376" y="475"/>
                    </a:cubicBezTo>
                    <a:cubicBezTo>
                      <a:pt x="374" y="475"/>
                      <a:pt x="372" y="473"/>
                      <a:pt x="370" y="474"/>
                    </a:cubicBezTo>
                    <a:cubicBezTo>
                      <a:pt x="373" y="475"/>
                      <a:pt x="370" y="474"/>
                      <a:pt x="369" y="475"/>
                    </a:cubicBezTo>
                    <a:cubicBezTo>
                      <a:pt x="365" y="474"/>
                      <a:pt x="370" y="474"/>
                      <a:pt x="367" y="473"/>
                    </a:cubicBezTo>
                    <a:cubicBezTo>
                      <a:pt x="366" y="473"/>
                      <a:pt x="363" y="473"/>
                      <a:pt x="366" y="474"/>
                    </a:cubicBezTo>
                    <a:cubicBezTo>
                      <a:pt x="364" y="474"/>
                      <a:pt x="361" y="474"/>
                      <a:pt x="359" y="473"/>
                    </a:cubicBezTo>
                    <a:cubicBezTo>
                      <a:pt x="358" y="471"/>
                      <a:pt x="363" y="473"/>
                      <a:pt x="362" y="472"/>
                    </a:cubicBezTo>
                    <a:cubicBezTo>
                      <a:pt x="357" y="471"/>
                      <a:pt x="359" y="474"/>
                      <a:pt x="354" y="473"/>
                    </a:cubicBezTo>
                    <a:cubicBezTo>
                      <a:pt x="356" y="474"/>
                      <a:pt x="354" y="475"/>
                      <a:pt x="351" y="475"/>
                    </a:cubicBezTo>
                    <a:cubicBezTo>
                      <a:pt x="346" y="473"/>
                      <a:pt x="354" y="475"/>
                      <a:pt x="352" y="473"/>
                    </a:cubicBezTo>
                    <a:cubicBezTo>
                      <a:pt x="350" y="473"/>
                      <a:pt x="350" y="473"/>
                      <a:pt x="350" y="473"/>
                    </a:cubicBezTo>
                    <a:cubicBezTo>
                      <a:pt x="348" y="471"/>
                      <a:pt x="357" y="472"/>
                      <a:pt x="354" y="470"/>
                    </a:cubicBezTo>
                    <a:cubicBezTo>
                      <a:pt x="352" y="470"/>
                      <a:pt x="352" y="470"/>
                      <a:pt x="352" y="470"/>
                    </a:cubicBezTo>
                    <a:cubicBezTo>
                      <a:pt x="353" y="470"/>
                      <a:pt x="354" y="469"/>
                      <a:pt x="353" y="468"/>
                    </a:cubicBezTo>
                    <a:cubicBezTo>
                      <a:pt x="352" y="469"/>
                      <a:pt x="347" y="467"/>
                      <a:pt x="347" y="468"/>
                    </a:cubicBezTo>
                    <a:cubicBezTo>
                      <a:pt x="346" y="468"/>
                      <a:pt x="349" y="468"/>
                      <a:pt x="348" y="468"/>
                    </a:cubicBezTo>
                    <a:cubicBezTo>
                      <a:pt x="346" y="468"/>
                      <a:pt x="344" y="469"/>
                      <a:pt x="341" y="468"/>
                    </a:cubicBezTo>
                    <a:cubicBezTo>
                      <a:pt x="343" y="468"/>
                      <a:pt x="340" y="467"/>
                      <a:pt x="341" y="466"/>
                    </a:cubicBezTo>
                    <a:cubicBezTo>
                      <a:pt x="339" y="466"/>
                      <a:pt x="340" y="467"/>
                      <a:pt x="338" y="466"/>
                    </a:cubicBezTo>
                    <a:cubicBezTo>
                      <a:pt x="338" y="466"/>
                      <a:pt x="338" y="466"/>
                      <a:pt x="338" y="466"/>
                    </a:cubicBezTo>
                    <a:cubicBezTo>
                      <a:pt x="329" y="464"/>
                      <a:pt x="316" y="463"/>
                      <a:pt x="308" y="465"/>
                    </a:cubicBezTo>
                    <a:cubicBezTo>
                      <a:pt x="306" y="464"/>
                      <a:pt x="303" y="464"/>
                      <a:pt x="298" y="463"/>
                    </a:cubicBezTo>
                    <a:cubicBezTo>
                      <a:pt x="300" y="463"/>
                      <a:pt x="298" y="464"/>
                      <a:pt x="297" y="464"/>
                    </a:cubicBezTo>
                    <a:cubicBezTo>
                      <a:pt x="295" y="464"/>
                      <a:pt x="295" y="464"/>
                      <a:pt x="295" y="464"/>
                    </a:cubicBezTo>
                    <a:cubicBezTo>
                      <a:pt x="296" y="464"/>
                      <a:pt x="296" y="464"/>
                      <a:pt x="296" y="464"/>
                    </a:cubicBezTo>
                    <a:cubicBezTo>
                      <a:pt x="295" y="463"/>
                      <a:pt x="295" y="463"/>
                      <a:pt x="295" y="463"/>
                    </a:cubicBezTo>
                    <a:cubicBezTo>
                      <a:pt x="294" y="463"/>
                      <a:pt x="294" y="463"/>
                      <a:pt x="294" y="463"/>
                    </a:cubicBezTo>
                    <a:cubicBezTo>
                      <a:pt x="294" y="463"/>
                      <a:pt x="294" y="463"/>
                      <a:pt x="294" y="463"/>
                    </a:cubicBezTo>
                    <a:cubicBezTo>
                      <a:pt x="293" y="463"/>
                      <a:pt x="293" y="463"/>
                      <a:pt x="293" y="463"/>
                    </a:cubicBezTo>
                    <a:cubicBezTo>
                      <a:pt x="294" y="462"/>
                      <a:pt x="294" y="462"/>
                      <a:pt x="294" y="462"/>
                    </a:cubicBezTo>
                    <a:cubicBezTo>
                      <a:pt x="290" y="461"/>
                      <a:pt x="288" y="459"/>
                      <a:pt x="284" y="458"/>
                    </a:cubicBezTo>
                    <a:cubicBezTo>
                      <a:pt x="285" y="459"/>
                      <a:pt x="285" y="459"/>
                      <a:pt x="285" y="459"/>
                    </a:cubicBezTo>
                    <a:cubicBezTo>
                      <a:pt x="283" y="458"/>
                      <a:pt x="280" y="458"/>
                      <a:pt x="279" y="456"/>
                    </a:cubicBezTo>
                    <a:cubicBezTo>
                      <a:pt x="280" y="456"/>
                      <a:pt x="279" y="456"/>
                      <a:pt x="280" y="455"/>
                    </a:cubicBezTo>
                    <a:cubicBezTo>
                      <a:pt x="279" y="455"/>
                      <a:pt x="278" y="455"/>
                      <a:pt x="278" y="455"/>
                    </a:cubicBezTo>
                    <a:cubicBezTo>
                      <a:pt x="280" y="454"/>
                      <a:pt x="280" y="454"/>
                      <a:pt x="280" y="454"/>
                    </a:cubicBezTo>
                    <a:cubicBezTo>
                      <a:pt x="278" y="455"/>
                      <a:pt x="274" y="451"/>
                      <a:pt x="273" y="451"/>
                    </a:cubicBezTo>
                    <a:cubicBezTo>
                      <a:pt x="273" y="451"/>
                      <a:pt x="273" y="451"/>
                      <a:pt x="273" y="451"/>
                    </a:cubicBezTo>
                    <a:cubicBezTo>
                      <a:pt x="270" y="448"/>
                      <a:pt x="273" y="452"/>
                      <a:pt x="271" y="451"/>
                    </a:cubicBezTo>
                    <a:cubicBezTo>
                      <a:pt x="269" y="449"/>
                      <a:pt x="271" y="449"/>
                      <a:pt x="270" y="447"/>
                    </a:cubicBezTo>
                    <a:cubicBezTo>
                      <a:pt x="267" y="445"/>
                      <a:pt x="262" y="443"/>
                      <a:pt x="260" y="439"/>
                    </a:cubicBezTo>
                    <a:cubicBezTo>
                      <a:pt x="252" y="433"/>
                      <a:pt x="252" y="433"/>
                      <a:pt x="252" y="433"/>
                    </a:cubicBezTo>
                    <a:cubicBezTo>
                      <a:pt x="251" y="431"/>
                      <a:pt x="254" y="432"/>
                      <a:pt x="251" y="431"/>
                    </a:cubicBezTo>
                    <a:cubicBezTo>
                      <a:pt x="252" y="431"/>
                      <a:pt x="252" y="430"/>
                      <a:pt x="253" y="429"/>
                    </a:cubicBezTo>
                    <a:cubicBezTo>
                      <a:pt x="252" y="430"/>
                      <a:pt x="252" y="429"/>
                      <a:pt x="251" y="428"/>
                    </a:cubicBezTo>
                    <a:cubicBezTo>
                      <a:pt x="251" y="427"/>
                      <a:pt x="250" y="426"/>
                      <a:pt x="250" y="428"/>
                    </a:cubicBezTo>
                    <a:cubicBezTo>
                      <a:pt x="249" y="426"/>
                      <a:pt x="249" y="424"/>
                      <a:pt x="248" y="422"/>
                    </a:cubicBezTo>
                    <a:cubicBezTo>
                      <a:pt x="248" y="421"/>
                      <a:pt x="248" y="419"/>
                      <a:pt x="249" y="417"/>
                    </a:cubicBezTo>
                    <a:cubicBezTo>
                      <a:pt x="248" y="418"/>
                      <a:pt x="249" y="419"/>
                      <a:pt x="250" y="418"/>
                    </a:cubicBezTo>
                    <a:cubicBezTo>
                      <a:pt x="249" y="416"/>
                      <a:pt x="250" y="412"/>
                      <a:pt x="251" y="409"/>
                    </a:cubicBezTo>
                    <a:cubicBezTo>
                      <a:pt x="250" y="409"/>
                      <a:pt x="250" y="410"/>
                      <a:pt x="249" y="409"/>
                    </a:cubicBezTo>
                    <a:cubicBezTo>
                      <a:pt x="249" y="409"/>
                      <a:pt x="249" y="408"/>
                      <a:pt x="249" y="407"/>
                    </a:cubicBezTo>
                    <a:cubicBezTo>
                      <a:pt x="250" y="407"/>
                      <a:pt x="252" y="407"/>
                      <a:pt x="253" y="404"/>
                    </a:cubicBezTo>
                    <a:cubicBezTo>
                      <a:pt x="254" y="406"/>
                      <a:pt x="251" y="409"/>
                      <a:pt x="253" y="409"/>
                    </a:cubicBezTo>
                    <a:cubicBezTo>
                      <a:pt x="253" y="410"/>
                      <a:pt x="252" y="416"/>
                      <a:pt x="251" y="417"/>
                    </a:cubicBezTo>
                    <a:cubicBezTo>
                      <a:pt x="252" y="419"/>
                      <a:pt x="252" y="415"/>
                      <a:pt x="253" y="415"/>
                    </a:cubicBezTo>
                    <a:cubicBezTo>
                      <a:pt x="253" y="413"/>
                      <a:pt x="253" y="412"/>
                      <a:pt x="254" y="408"/>
                    </a:cubicBezTo>
                    <a:cubicBezTo>
                      <a:pt x="253" y="408"/>
                      <a:pt x="253" y="409"/>
                      <a:pt x="253" y="407"/>
                    </a:cubicBezTo>
                    <a:cubicBezTo>
                      <a:pt x="253" y="403"/>
                      <a:pt x="256" y="404"/>
                      <a:pt x="256" y="403"/>
                    </a:cubicBezTo>
                    <a:cubicBezTo>
                      <a:pt x="256" y="403"/>
                      <a:pt x="256" y="404"/>
                      <a:pt x="256" y="404"/>
                    </a:cubicBezTo>
                    <a:cubicBezTo>
                      <a:pt x="257" y="403"/>
                      <a:pt x="256" y="401"/>
                      <a:pt x="258" y="399"/>
                    </a:cubicBezTo>
                    <a:cubicBezTo>
                      <a:pt x="260" y="399"/>
                      <a:pt x="256" y="403"/>
                      <a:pt x="257" y="404"/>
                    </a:cubicBezTo>
                    <a:cubicBezTo>
                      <a:pt x="259" y="403"/>
                      <a:pt x="259" y="403"/>
                      <a:pt x="259" y="403"/>
                    </a:cubicBezTo>
                    <a:cubicBezTo>
                      <a:pt x="260" y="400"/>
                      <a:pt x="258" y="402"/>
                      <a:pt x="260" y="398"/>
                    </a:cubicBezTo>
                    <a:cubicBezTo>
                      <a:pt x="260" y="399"/>
                      <a:pt x="260" y="399"/>
                      <a:pt x="260" y="399"/>
                    </a:cubicBezTo>
                    <a:cubicBezTo>
                      <a:pt x="261" y="397"/>
                      <a:pt x="261" y="397"/>
                      <a:pt x="261" y="397"/>
                    </a:cubicBezTo>
                    <a:cubicBezTo>
                      <a:pt x="260" y="396"/>
                      <a:pt x="259" y="396"/>
                      <a:pt x="258" y="398"/>
                    </a:cubicBezTo>
                    <a:cubicBezTo>
                      <a:pt x="258" y="396"/>
                      <a:pt x="259" y="396"/>
                      <a:pt x="260" y="393"/>
                    </a:cubicBezTo>
                    <a:cubicBezTo>
                      <a:pt x="260" y="392"/>
                      <a:pt x="260" y="395"/>
                      <a:pt x="259" y="394"/>
                    </a:cubicBezTo>
                    <a:cubicBezTo>
                      <a:pt x="258" y="394"/>
                      <a:pt x="259" y="392"/>
                      <a:pt x="260" y="391"/>
                    </a:cubicBezTo>
                    <a:cubicBezTo>
                      <a:pt x="261" y="388"/>
                      <a:pt x="262" y="390"/>
                      <a:pt x="263" y="389"/>
                    </a:cubicBezTo>
                    <a:cubicBezTo>
                      <a:pt x="262" y="390"/>
                      <a:pt x="262" y="392"/>
                      <a:pt x="261" y="391"/>
                    </a:cubicBezTo>
                    <a:cubicBezTo>
                      <a:pt x="260" y="395"/>
                      <a:pt x="264" y="391"/>
                      <a:pt x="263" y="393"/>
                    </a:cubicBezTo>
                    <a:cubicBezTo>
                      <a:pt x="265" y="392"/>
                      <a:pt x="264" y="391"/>
                      <a:pt x="264" y="390"/>
                    </a:cubicBezTo>
                    <a:cubicBezTo>
                      <a:pt x="264" y="390"/>
                      <a:pt x="264" y="389"/>
                      <a:pt x="263" y="389"/>
                    </a:cubicBezTo>
                    <a:cubicBezTo>
                      <a:pt x="263" y="384"/>
                      <a:pt x="266" y="388"/>
                      <a:pt x="268" y="384"/>
                    </a:cubicBezTo>
                    <a:cubicBezTo>
                      <a:pt x="266" y="384"/>
                      <a:pt x="270" y="378"/>
                      <a:pt x="266" y="380"/>
                    </a:cubicBezTo>
                    <a:cubicBezTo>
                      <a:pt x="267" y="379"/>
                      <a:pt x="267" y="377"/>
                      <a:pt x="268" y="377"/>
                    </a:cubicBezTo>
                    <a:cubicBezTo>
                      <a:pt x="268" y="378"/>
                      <a:pt x="270" y="376"/>
                      <a:pt x="270" y="378"/>
                    </a:cubicBezTo>
                    <a:cubicBezTo>
                      <a:pt x="271" y="377"/>
                      <a:pt x="271" y="377"/>
                      <a:pt x="271" y="377"/>
                    </a:cubicBezTo>
                    <a:cubicBezTo>
                      <a:pt x="270" y="379"/>
                      <a:pt x="270" y="379"/>
                      <a:pt x="270" y="379"/>
                    </a:cubicBezTo>
                    <a:cubicBezTo>
                      <a:pt x="272" y="379"/>
                      <a:pt x="275" y="377"/>
                      <a:pt x="276" y="377"/>
                    </a:cubicBezTo>
                    <a:cubicBezTo>
                      <a:pt x="277" y="375"/>
                      <a:pt x="274" y="377"/>
                      <a:pt x="276" y="375"/>
                    </a:cubicBezTo>
                    <a:cubicBezTo>
                      <a:pt x="276" y="376"/>
                      <a:pt x="277" y="375"/>
                      <a:pt x="278" y="374"/>
                    </a:cubicBezTo>
                    <a:cubicBezTo>
                      <a:pt x="276" y="375"/>
                      <a:pt x="277" y="373"/>
                      <a:pt x="278" y="372"/>
                    </a:cubicBezTo>
                    <a:cubicBezTo>
                      <a:pt x="279" y="370"/>
                      <a:pt x="281" y="370"/>
                      <a:pt x="281" y="371"/>
                    </a:cubicBezTo>
                    <a:cubicBezTo>
                      <a:pt x="281" y="371"/>
                      <a:pt x="281" y="372"/>
                      <a:pt x="280" y="373"/>
                    </a:cubicBezTo>
                    <a:cubicBezTo>
                      <a:pt x="281" y="371"/>
                      <a:pt x="281" y="373"/>
                      <a:pt x="282" y="371"/>
                    </a:cubicBezTo>
                    <a:cubicBezTo>
                      <a:pt x="282" y="371"/>
                      <a:pt x="282" y="369"/>
                      <a:pt x="282" y="368"/>
                    </a:cubicBezTo>
                    <a:cubicBezTo>
                      <a:pt x="283" y="367"/>
                      <a:pt x="284" y="367"/>
                      <a:pt x="285" y="367"/>
                    </a:cubicBezTo>
                    <a:cubicBezTo>
                      <a:pt x="284" y="368"/>
                      <a:pt x="284" y="368"/>
                      <a:pt x="283" y="369"/>
                    </a:cubicBezTo>
                    <a:cubicBezTo>
                      <a:pt x="286" y="367"/>
                      <a:pt x="285" y="370"/>
                      <a:pt x="287" y="368"/>
                    </a:cubicBezTo>
                    <a:cubicBezTo>
                      <a:pt x="287" y="367"/>
                      <a:pt x="287" y="367"/>
                      <a:pt x="287" y="367"/>
                    </a:cubicBezTo>
                    <a:cubicBezTo>
                      <a:pt x="288" y="367"/>
                      <a:pt x="288" y="367"/>
                      <a:pt x="288" y="368"/>
                    </a:cubicBezTo>
                    <a:cubicBezTo>
                      <a:pt x="288" y="367"/>
                      <a:pt x="289" y="366"/>
                      <a:pt x="290" y="366"/>
                    </a:cubicBezTo>
                    <a:cubicBezTo>
                      <a:pt x="290" y="366"/>
                      <a:pt x="290" y="366"/>
                      <a:pt x="290" y="366"/>
                    </a:cubicBezTo>
                    <a:cubicBezTo>
                      <a:pt x="291" y="365"/>
                      <a:pt x="292" y="364"/>
                      <a:pt x="294" y="364"/>
                    </a:cubicBezTo>
                    <a:cubicBezTo>
                      <a:pt x="292" y="363"/>
                      <a:pt x="293" y="365"/>
                      <a:pt x="290" y="365"/>
                    </a:cubicBezTo>
                    <a:cubicBezTo>
                      <a:pt x="289" y="364"/>
                      <a:pt x="292" y="363"/>
                      <a:pt x="292" y="363"/>
                    </a:cubicBezTo>
                    <a:cubicBezTo>
                      <a:pt x="293" y="364"/>
                      <a:pt x="295" y="362"/>
                      <a:pt x="297" y="362"/>
                    </a:cubicBezTo>
                    <a:cubicBezTo>
                      <a:pt x="298" y="362"/>
                      <a:pt x="298" y="362"/>
                      <a:pt x="299" y="362"/>
                    </a:cubicBezTo>
                    <a:cubicBezTo>
                      <a:pt x="299" y="361"/>
                      <a:pt x="299" y="361"/>
                      <a:pt x="299" y="361"/>
                    </a:cubicBezTo>
                    <a:cubicBezTo>
                      <a:pt x="300" y="363"/>
                      <a:pt x="302" y="361"/>
                      <a:pt x="304" y="361"/>
                    </a:cubicBezTo>
                    <a:cubicBezTo>
                      <a:pt x="303" y="362"/>
                      <a:pt x="303" y="363"/>
                      <a:pt x="304" y="363"/>
                    </a:cubicBezTo>
                    <a:cubicBezTo>
                      <a:pt x="302" y="361"/>
                      <a:pt x="306" y="361"/>
                      <a:pt x="306" y="360"/>
                    </a:cubicBezTo>
                    <a:cubicBezTo>
                      <a:pt x="309" y="361"/>
                      <a:pt x="305" y="362"/>
                      <a:pt x="306" y="363"/>
                    </a:cubicBezTo>
                    <a:cubicBezTo>
                      <a:pt x="307" y="362"/>
                      <a:pt x="309" y="364"/>
                      <a:pt x="310" y="363"/>
                    </a:cubicBezTo>
                    <a:cubicBezTo>
                      <a:pt x="308" y="362"/>
                      <a:pt x="310" y="362"/>
                      <a:pt x="311" y="362"/>
                    </a:cubicBezTo>
                    <a:cubicBezTo>
                      <a:pt x="314" y="363"/>
                      <a:pt x="310" y="362"/>
                      <a:pt x="312" y="363"/>
                    </a:cubicBezTo>
                    <a:cubicBezTo>
                      <a:pt x="313" y="363"/>
                      <a:pt x="315" y="363"/>
                      <a:pt x="313" y="362"/>
                    </a:cubicBezTo>
                    <a:cubicBezTo>
                      <a:pt x="315" y="363"/>
                      <a:pt x="317" y="362"/>
                      <a:pt x="319" y="364"/>
                    </a:cubicBezTo>
                    <a:cubicBezTo>
                      <a:pt x="319" y="365"/>
                      <a:pt x="315" y="363"/>
                      <a:pt x="316" y="364"/>
                    </a:cubicBezTo>
                    <a:cubicBezTo>
                      <a:pt x="320" y="365"/>
                      <a:pt x="319" y="362"/>
                      <a:pt x="323" y="363"/>
                    </a:cubicBezTo>
                    <a:cubicBezTo>
                      <a:pt x="321" y="362"/>
                      <a:pt x="323" y="361"/>
                      <a:pt x="325" y="361"/>
                    </a:cubicBezTo>
                    <a:cubicBezTo>
                      <a:pt x="329" y="363"/>
                      <a:pt x="323" y="361"/>
                      <a:pt x="325" y="363"/>
                    </a:cubicBezTo>
                    <a:cubicBezTo>
                      <a:pt x="326" y="363"/>
                      <a:pt x="326" y="363"/>
                      <a:pt x="326" y="363"/>
                    </a:cubicBezTo>
                    <a:cubicBezTo>
                      <a:pt x="328" y="366"/>
                      <a:pt x="320" y="364"/>
                      <a:pt x="322" y="366"/>
                    </a:cubicBezTo>
                    <a:cubicBezTo>
                      <a:pt x="324" y="366"/>
                      <a:pt x="324" y="366"/>
                      <a:pt x="324" y="366"/>
                    </a:cubicBezTo>
                    <a:cubicBezTo>
                      <a:pt x="324" y="367"/>
                      <a:pt x="323" y="367"/>
                      <a:pt x="323" y="368"/>
                    </a:cubicBezTo>
                    <a:cubicBezTo>
                      <a:pt x="324" y="367"/>
                      <a:pt x="328" y="369"/>
                      <a:pt x="328" y="369"/>
                    </a:cubicBezTo>
                    <a:cubicBezTo>
                      <a:pt x="329" y="368"/>
                      <a:pt x="327" y="369"/>
                      <a:pt x="327" y="368"/>
                    </a:cubicBezTo>
                    <a:cubicBezTo>
                      <a:pt x="329" y="369"/>
                      <a:pt x="331" y="367"/>
                      <a:pt x="333" y="369"/>
                    </a:cubicBezTo>
                    <a:cubicBezTo>
                      <a:pt x="332" y="369"/>
                      <a:pt x="334" y="370"/>
                      <a:pt x="333" y="371"/>
                    </a:cubicBezTo>
                    <a:cubicBezTo>
                      <a:pt x="334" y="371"/>
                      <a:pt x="334" y="370"/>
                      <a:pt x="336" y="371"/>
                    </a:cubicBezTo>
                    <a:cubicBezTo>
                      <a:pt x="335" y="371"/>
                      <a:pt x="335" y="371"/>
                      <a:pt x="335" y="371"/>
                    </a:cubicBezTo>
                    <a:cubicBezTo>
                      <a:pt x="343" y="374"/>
                      <a:pt x="353" y="376"/>
                      <a:pt x="360" y="376"/>
                    </a:cubicBezTo>
                    <a:cubicBezTo>
                      <a:pt x="361" y="377"/>
                      <a:pt x="364" y="378"/>
                      <a:pt x="368" y="379"/>
                    </a:cubicBezTo>
                    <a:cubicBezTo>
                      <a:pt x="366" y="379"/>
                      <a:pt x="368" y="378"/>
                      <a:pt x="369" y="378"/>
                    </a:cubicBezTo>
                    <a:cubicBezTo>
                      <a:pt x="370" y="380"/>
                      <a:pt x="370" y="380"/>
                      <a:pt x="370" y="380"/>
                    </a:cubicBezTo>
                    <a:cubicBezTo>
                      <a:pt x="373" y="381"/>
                      <a:pt x="376" y="381"/>
                      <a:pt x="378" y="381"/>
                    </a:cubicBezTo>
                    <a:cubicBezTo>
                      <a:pt x="379" y="381"/>
                      <a:pt x="379" y="381"/>
                      <a:pt x="379" y="381"/>
                    </a:cubicBezTo>
                    <a:cubicBezTo>
                      <a:pt x="381" y="383"/>
                      <a:pt x="381" y="381"/>
                      <a:pt x="382" y="381"/>
                    </a:cubicBezTo>
                    <a:cubicBezTo>
                      <a:pt x="383" y="382"/>
                      <a:pt x="383" y="382"/>
                      <a:pt x="383" y="382"/>
                    </a:cubicBezTo>
                    <a:cubicBezTo>
                      <a:pt x="383" y="381"/>
                      <a:pt x="383" y="381"/>
                      <a:pt x="383" y="381"/>
                    </a:cubicBezTo>
                    <a:cubicBezTo>
                      <a:pt x="386" y="381"/>
                      <a:pt x="388" y="382"/>
                      <a:pt x="388" y="383"/>
                    </a:cubicBezTo>
                    <a:cubicBezTo>
                      <a:pt x="389" y="383"/>
                      <a:pt x="390" y="383"/>
                      <a:pt x="389" y="383"/>
                    </a:cubicBezTo>
                    <a:cubicBezTo>
                      <a:pt x="391" y="384"/>
                      <a:pt x="396" y="384"/>
                      <a:pt x="400" y="385"/>
                    </a:cubicBezTo>
                    <a:cubicBezTo>
                      <a:pt x="399" y="384"/>
                      <a:pt x="399" y="384"/>
                      <a:pt x="399" y="383"/>
                    </a:cubicBezTo>
                    <a:cubicBezTo>
                      <a:pt x="399" y="382"/>
                      <a:pt x="400" y="383"/>
                      <a:pt x="401" y="383"/>
                    </a:cubicBezTo>
                    <a:cubicBezTo>
                      <a:pt x="401" y="383"/>
                      <a:pt x="403" y="384"/>
                      <a:pt x="401" y="384"/>
                    </a:cubicBezTo>
                    <a:cubicBezTo>
                      <a:pt x="406" y="386"/>
                      <a:pt x="413" y="385"/>
                      <a:pt x="420" y="386"/>
                    </a:cubicBezTo>
                    <a:cubicBezTo>
                      <a:pt x="421" y="386"/>
                      <a:pt x="421" y="385"/>
                      <a:pt x="421" y="385"/>
                    </a:cubicBezTo>
                    <a:cubicBezTo>
                      <a:pt x="426" y="386"/>
                      <a:pt x="431" y="384"/>
                      <a:pt x="436" y="383"/>
                    </a:cubicBezTo>
                    <a:cubicBezTo>
                      <a:pt x="435" y="383"/>
                      <a:pt x="436" y="381"/>
                      <a:pt x="438" y="380"/>
                    </a:cubicBezTo>
                    <a:cubicBezTo>
                      <a:pt x="439" y="380"/>
                      <a:pt x="439" y="379"/>
                      <a:pt x="439" y="379"/>
                    </a:cubicBezTo>
                    <a:cubicBezTo>
                      <a:pt x="439" y="379"/>
                      <a:pt x="439" y="379"/>
                      <a:pt x="439" y="379"/>
                    </a:cubicBezTo>
                    <a:cubicBezTo>
                      <a:pt x="440" y="379"/>
                      <a:pt x="440" y="379"/>
                      <a:pt x="440" y="379"/>
                    </a:cubicBezTo>
                    <a:cubicBezTo>
                      <a:pt x="440" y="377"/>
                      <a:pt x="441" y="380"/>
                      <a:pt x="443" y="378"/>
                    </a:cubicBezTo>
                    <a:cubicBezTo>
                      <a:pt x="444" y="376"/>
                      <a:pt x="445" y="374"/>
                      <a:pt x="445" y="373"/>
                    </a:cubicBezTo>
                    <a:cubicBezTo>
                      <a:pt x="446" y="373"/>
                      <a:pt x="446" y="373"/>
                      <a:pt x="446" y="373"/>
                    </a:cubicBezTo>
                    <a:cubicBezTo>
                      <a:pt x="446" y="371"/>
                      <a:pt x="446" y="368"/>
                      <a:pt x="446" y="366"/>
                    </a:cubicBezTo>
                    <a:cubicBezTo>
                      <a:pt x="446" y="366"/>
                      <a:pt x="446" y="366"/>
                      <a:pt x="446" y="366"/>
                    </a:cubicBezTo>
                    <a:cubicBezTo>
                      <a:pt x="447" y="364"/>
                      <a:pt x="447" y="362"/>
                      <a:pt x="446" y="360"/>
                    </a:cubicBezTo>
                    <a:cubicBezTo>
                      <a:pt x="445" y="359"/>
                      <a:pt x="443" y="355"/>
                      <a:pt x="442" y="355"/>
                    </a:cubicBezTo>
                    <a:cubicBezTo>
                      <a:pt x="442" y="355"/>
                      <a:pt x="442" y="355"/>
                      <a:pt x="442" y="355"/>
                    </a:cubicBezTo>
                    <a:cubicBezTo>
                      <a:pt x="441" y="355"/>
                      <a:pt x="441" y="355"/>
                      <a:pt x="441" y="355"/>
                    </a:cubicBezTo>
                    <a:cubicBezTo>
                      <a:pt x="441" y="354"/>
                      <a:pt x="440" y="353"/>
                      <a:pt x="439" y="352"/>
                    </a:cubicBezTo>
                    <a:cubicBezTo>
                      <a:pt x="440" y="352"/>
                      <a:pt x="441" y="352"/>
                      <a:pt x="441" y="353"/>
                    </a:cubicBezTo>
                    <a:cubicBezTo>
                      <a:pt x="439" y="350"/>
                      <a:pt x="440" y="353"/>
                      <a:pt x="438" y="352"/>
                    </a:cubicBezTo>
                    <a:cubicBezTo>
                      <a:pt x="436" y="350"/>
                      <a:pt x="437" y="350"/>
                      <a:pt x="436" y="349"/>
                    </a:cubicBezTo>
                    <a:cubicBezTo>
                      <a:pt x="437" y="349"/>
                      <a:pt x="437" y="350"/>
                      <a:pt x="438" y="350"/>
                    </a:cubicBezTo>
                    <a:cubicBezTo>
                      <a:pt x="439" y="351"/>
                      <a:pt x="437" y="349"/>
                      <a:pt x="437" y="349"/>
                    </a:cubicBezTo>
                    <a:cubicBezTo>
                      <a:pt x="437" y="348"/>
                      <a:pt x="436" y="349"/>
                      <a:pt x="435" y="348"/>
                    </a:cubicBezTo>
                    <a:cubicBezTo>
                      <a:pt x="434" y="347"/>
                      <a:pt x="431" y="345"/>
                      <a:pt x="432" y="344"/>
                    </a:cubicBezTo>
                    <a:cubicBezTo>
                      <a:pt x="431" y="344"/>
                      <a:pt x="429" y="343"/>
                      <a:pt x="428" y="343"/>
                    </a:cubicBezTo>
                    <a:cubicBezTo>
                      <a:pt x="429" y="344"/>
                      <a:pt x="431" y="345"/>
                      <a:pt x="431" y="346"/>
                    </a:cubicBezTo>
                    <a:cubicBezTo>
                      <a:pt x="430" y="345"/>
                      <a:pt x="428" y="345"/>
                      <a:pt x="428" y="344"/>
                    </a:cubicBezTo>
                    <a:cubicBezTo>
                      <a:pt x="429" y="344"/>
                      <a:pt x="429" y="344"/>
                      <a:pt x="429" y="344"/>
                    </a:cubicBezTo>
                    <a:cubicBezTo>
                      <a:pt x="428" y="344"/>
                      <a:pt x="425" y="342"/>
                      <a:pt x="426" y="344"/>
                    </a:cubicBezTo>
                    <a:cubicBezTo>
                      <a:pt x="425" y="342"/>
                      <a:pt x="425" y="342"/>
                      <a:pt x="425" y="342"/>
                    </a:cubicBezTo>
                    <a:cubicBezTo>
                      <a:pt x="424" y="342"/>
                      <a:pt x="422" y="341"/>
                      <a:pt x="420" y="340"/>
                    </a:cubicBezTo>
                    <a:cubicBezTo>
                      <a:pt x="421" y="339"/>
                      <a:pt x="423" y="339"/>
                      <a:pt x="420" y="337"/>
                    </a:cubicBezTo>
                    <a:cubicBezTo>
                      <a:pt x="417" y="337"/>
                      <a:pt x="417" y="337"/>
                      <a:pt x="417" y="337"/>
                    </a:cubicBezTo>
                    <a:cubicBezTo>
                      <a:pt x="417" y="336"/>
                      <a:pt x="416" y="335"/>
                      <a:pt x="419" y="335"/>
                    </a:cubicBezTo>
                    <a:cubicBezTo>
                      <a:pt x="421" y="335"/>
                      <a:pt x="424" y="336"/>
                      <a:pt x="424" y="336"/>
                    </a:cubicBezTo>
                    <a:cubicBezTo>
                      <a:pt x="426" y="336"/>
                      <a:pt x="426" y="335"/>
                      <a:pt x="428" y="336"/>
                    </a:cubicBezTo>
                    <a:cubicBezTo>
                      <a:pt x="428" y="336"/>
                      <a:pt x="427" y="336"/>
                      <a:pt x="426" y="336"/>
                    </a:cubicBezTo>
                    <a:cubicBezTo>
                      <a:pt x="429" y="337"/>
                      <a:pt x="431" y="336"/>
                      <a:pt x="434" y="335"/>
                    </a:cubicBezTo>
                    <a:cubicBezTo>
                      <a:pt x="435" y="336"/>
                      <a:pt x="440" y="335"/>
                      <a:pt x="443" y="335"/>
                    </a:cubicBezTo>
                    <a:cubicBezTo>
                      <a:pt x="445" y="333"/>
                      <a:pt x="449" y="334"/>
                      <a:pt x="448" y="332"/>
                    </a:cubicBezTo>
                    <a:cubicBezTo>
                      <a:pt x="448" y="332"/>
                      <a:pt x="449" y="333"/>
                      <a:pt x="449" y="333"/>
                    </a:cubicBezTo>
                    <a:cubicBezTo>
                      <a:pt x="450" y="332"/>
                      <a:pt x="451" y="331"/>
                      <a:pt x="452" y="330"/>
                    </a:cubicBezTo>
                    <a:cubicBezTo>
                      <a:pt x="452" y="331"/>
                      <a:pt x="452" y="331"/>
                      <a:pt x="452" y="331"/>
                    </a:cubicBezTo>
                    <a:cubicBezTo>
                      <a:pt x="452" y="333"/>
                      <a:pt x="456" y="331"/>
                      <a:pt x="457" y="331"/>
                    </a:cubicBezTo>
                    <a:cubicBezTo>
                      <a:pt x="455" y="330"/>
                      <a:pt x="459" y="331"/>
                      <a:pt x="458" y="330"/>
                    </a:cubicBezTo>
                    <a:cubicBezTo>
                      <a:pt x="460" y="329"/>
                      <a:pt x="460" y="329"/>
                      <a:pt x="460" y="329"/>
                    </a:cubicBezTo>
                    <a:cubicBezTo>
                      <a:pt x="463" y="328"/>
                      <a:pt x="460" y="328"/>
                      <a:pt x="463" y="327"/>
                    </a:cubicBezTo>
                    <a:cubicBezTo>
                      <a:pt x="465" y="326"/>
                      <a:pt x="465" y="328"/>
                      <a:pt x="464" y="328"/>
                    </a:cubicBezTo>
                    <a:cubicBezTo>
                      <a:pt x="466" y="328"/>
                      <a:pt x="467" y="327"/>
                      <a:pt x="469" y="326"/>
                    </a:cubicBezTo>
                    <a:cubicBezTo>
                      <a:pt x="468" y="326"/>
                      <a:pt x="468" y="326"/>
                      <a:pt x="468" y="326"/>
                    </a:cubicBezTo>
                    <a:cubicBezTo>
                      <a:pt x="468" y="326"/>
                      <a:pt x="469" y="326"/>
                      <a:pt x="469" y="326"/>
                    </a:cubicBezTo>
                    <a:cubicBezTo>
                      <a:pt x="469" y="326"/>
                      <a:pt x="470" y="325"/>
                      <a:pt x="471" y="325"/>
                    </a:cubicBezTo>
                    <a:cubicBezTo>
                      <a:pt x="470" y="325"/>
                      <a:pt x="471" y="325"/>
                      <a:pt x="471" y="325"/>
                    </a:cubicBezTo>
                    <a:cubicBezTo>
                      <a:pt x="470" y="325"/>
                      <a:pt x="469" y="326"/>
                      <a:pt x="469" y="326"/>
                    </a:cubicBezTo>
                    <a:cubicBezTo>
                      <a:pt x="469" y="326"/>
                      <a:pt x="470" y="326"/>
                      <a:pt x="471" y="325"/>
                    </a:cubicBezTo>
                    <a:cubicBezTo>
                      <a:pt x="471" y="325"/>
                      <a:pt x="471" y="325"/>
                      <a:pt x="471" y="325"/>
                    </a:cubicBezTo>
                    <a:cubicBezTo>
                      <a:pt x="472" y="325"/>
                      <a:pt x="472" y="325"/>
                      <a:pt x="473" y="325"/>
                    </a:cubicBezTo>
                    <a:cubicBezTo>
                      <a:pt x="472" y="326"/>
                      <a:pt x="472" y="326"/>
                      <a:pt x="472" y="326"/>
                    </a:cubicBezTo>
                    <a:cubicBezTo>
                      <a:pt x="474" y="325"/>
                      <a:pt x="476" y="323"/>
                      <a:pt x="476" y="322"/>
                    </a:cubicBezTo>
                    <a:cubicBezTo>
                      <a:pt x="479" y="321"/>
                      <a:pt x="482" y="319"/>
                      <a:pt x="484" y="317"/>
                    </a:cubicBezTo>
                    <a:cubicBezTo>
                      <a:pt x="487" y="316"/>
                      <a:pt x="488" y="314"/>
                      <a:pt x="489" y="313"/>
                    </a:cubicBezTo>
                    <a:cubicBezTo>
                      <a:pt x="489" y="313"/>
                      <a:pt x="489" y="314"/>
                      <a:pt x="489" y="313"/>
                    </a:cubicBezTo>
                    <a:cubicBezTo>
                      <a:pt x="490" y="312"/>
                      <a:pt x="491" y="310"/>
                      <a:pt x="492" y="310"/>
                    </a:cubicBezTo>
                    <a:cubicBezTo>
                      <a:pt x="493" y="309"/>
                      <a:pt x="493" y="310"/>
                      <a:pt x="495" y="308"/>
                    </a:cubicBezTo>
                    <a:cubicBezTo>
                      <a:pt x="495" y="308"/>
                      <a:pt x="495" y="307"/>
                      <a:pt x="494" y="308"/>
                    </a:cubicBezTo>
                    <a:cubicBezTo>
                      <a:pt x="497" y="306"/>
                      <a:pt x="499" y="302"/>
                      <a:pt x="501" y="299"/>
                    </a:cubicBezTo>
                    <a:cubicBezTo>
                      <a:pt x="504" y="300"/>
                      <a:pt x="507" y="300"/>
                      <a:pt x="509" y="300"/>
                    </a:cubicBezTo>
                    <a:cubicBezTo>
                      <a:pt x="509" y="300"/>
                      <a:pt x="509" y="301"/>
                      <a:pt x="508" y="301"/>
                    </a:cubicBezTo>
                    <a:cubicBezTo>
                      <a:pt x="510" y="301"/>
                      <a:pt x="512" y="302"/>
                      <a:pt x="513" y="302"/>
                    </a:cubicBezTo>
                    <a:cubicBezTo>
                      <a:pt x="513" y="302"/>
                      <a:pt x="513" y="302"/>
                      <a:pt x="513" y="302"/>
                    </a:cubicBezTo>
                    <a:cubicBezTo>
                      <a:pt x="512" y="301"/>
                      <a:pt x="515" y="301"/>
                      <a:pt x="517" y="302"/>
                    </a:cubicBezTo>
                    <a:cubicBezTo>
                      <a:pt x="517" y="302"/>
                      <a:pt x="517" y="302"/>
                      <a:pt x="517" y="302"/>
                    </a:cubicBezTo>
                    <a:cubicBezTo>
                      <a:pt x="519" y="303"/>
                      <a:pt x="519" y="303"/>
                      <a:pt x="521" y="304"/>
                    </a:cubicBezTo>
                    <a:cubicBezTo>
                      <a:pt x="523" y="305"/>
                      <a:pt x="520" y="304"/>
                      <a:pt x="520" y="305"/>
                    </a:cubicBezTo>
                    <a:cubicBezTo>
                      <a:pt x="520" y="306"/>
                      <a:pt x="525" y="308"/>
                      <a:pt x="525" y="309"/>
                    </a:cubicBezTo>
                    <a:cubicBezTo>
                      <a:pt x="526" y="309"/>
                      <a:pt x="527" y="309"/>
                      <a:pt x="527" y="308"/>
                    </a:cubicBezTo>
                    <a:cubicBezTo>
                      <a:pt x="529" y="309"/>
                      <a:pt x="527" y="310"/>
                      <a:pt x="529" y="310"/>
                    </a:cubicBezTo>
                    <a:cubicBezTo>
                      <a:pt x="531" y="311"/>
                      <a:pt x="533" y="311"/>
                      <a:pt x="535" y="311"/>
                    </a:cubicBezTo>
                    <a:cubicBezTo>
                      <a:pt x="534" y="311"/>
                      <a:pt x="535" y="313"/>
                      <a:pt x="534" y="313"/>
                    </a:cubicBezTo>
                    <a:cubicBezTo>
                      <a:pt x="537" y="315"/>
                      <a:pt x="540" y="315"/>
                      <a:pt x="543" y="316"/>
                    </a:cubicBezTo>
                    <a:cubicBezTo>
                      <a:pt x="544" y="317"/>
                      <a:pt x="547" y="320"/>
                      <a:pt x="548" y="321"/>
                    </a:cubicBezTo>
                    <a:cubicBezTo>
                      <a:pt x="548" y="322"/>
                      <a:pt x="547" y="320"/>
                      <a:pt x="547" y="320"/>
                    </a:cubicBezTo>
                    <a:cubicBezTo>
                      <a:pt x="547" y="322"/>
                      <a:pt x="547" y="322"/>
                      <a:pt x="547" y="322"/>
                    </a:cubicBezTo>
                    <a:cubicBezTo>
                      <a:pt x="545" y="320"/>
                      <a:pt x="547" y="323"/>
                      <a:pt x="545" y="323"/>
                    </a:cubicBezTo>
                    <a:cubicBezTo>
                      <a:pt x="547" y="324"/>
                      <a:pt x="550" y="328"/>
                      <a:pt x="552" y="331"/>
                    </a:cubicBezTo>
                    <a:cubicBezTo>
                      <a:pt x="552" y="328"/>
                      <a:pt x="556" y="334"/>
                      <a:pt x="557" y="333"/>
                    </a:cubicBezTo>
                    <a:cubicBezTo>
                      <a:pt x="559" y="336"/>
                      <a:pt x="557" y="335"/>
                      <a:pt x="557" y="337"/>
                    </a:cubicBezTo>
                    <a:cubicBezTo>
                      <a:pt x="560" y="340"/>
                      <a:pt x="562" y="343"/>
                      <a:pt x="564" y="347"/>
                    </a:cubicBezTo>
                    <a:cubicBezTo>
                      <a:pt x="564" y="347"/>
                      <a:pt x="563" y="347"/>
                      <a:pt x="563" y="347"/>
                    </a:cubicBezTo>
                    <a:cubicBezTo>
                      <a:pt x="565" y="349"/>
                      <a:pt x="567" y="355"/>
                      <a:pt x="569" y="357"/>
                    </a:cubicBezTo>
                    <a:cubicBezTo>
                      <a:pt x="569" y="357"/>
                      <a:pt x="569" y="358"/>
                      <a:pt x="568" y="357"/>
                    </a:cubicBezTo>
                    <a:cubicBezTo>
                      <a:pt x="569" y="361"/>
                      <a:pt x="570" y="357"/>
                      <a:pt x="571" y="361"/>
                    </a:cubicBezTo>
                    <a:cubicBezTo>
                      <a:pt x="570" y="361"/>
                      <a:pt x="570" y="361"/>
                      <a:pt x="570" y="361"/>
                    </a:cubicBezTo>
                    <a:cubicBezTo>
                      <a:pt x="571" y="363"/>
                      <a:pt x="571" y="366"/>
                      <a:pt x="572" y="368"/>
                    </a:cubicBezTo>
                    <a:cubicBezTo>
                      <a:pt x="572" y="369"/>
                      <a:pt x="572" y="368"/>
                      <a:pt x="571" y="368"/>
                    </a:cubicBezTo>
                    <a:cubicBezTo>
                      <a:pt x="572" y="370"/>
                      <a:pt x="573" y="373"/>
                      <a:pt x="574" y="375"/>
                    </a:cubicBezTo>
                    <a:cubicBezTo>
                      <a:pt x="574" y="376"/>
                      <a:pt x="573" y="376"/>
                      <a:pt x="573" y="375"/>
                    </a:cubicBezTo>
                    <a:cubicBezTo>
                      <a:pt x="573" y="377"/>
                      <a:pt x="575" y="377"/>
                      <a:pt x="574" y="380"/>
                    </a:cubicBezTo>
                    <a:cubicBezTo>
                      <a:pt x="574" y="381"/>
                      <a:pt x="574" y="382"/>
                      <a:pt x="574" y="381"/>
                    </a:cubicBezTo>
                    <a:cubicBezTo>
                      <a:pt x="575" y="383"/>
                      <a:pt x="575" y="386"/>
                      <a:pt x="575" y="388"/>
                    </a:cubicBezTo>
                    <a:cubicBezTo>
                      <a:pt x="575" y="388"/>
                      <a:pt x="574" y="389"/>
                      <a:pt x="574" y="39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4" name="Freeform 316"/>
              <p:cNvSpPr>
                <a:spLocks/>
              </p:cNvSpPr>
              <p:nvPr/>
            </p:nvSpPr>
            <p:spPr bwMode="auto">
              <a:xfrm>
                <a:off x="3871" y="249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5" name="Freeform 317"/>
              <p:cNvSpPr>
                <a:spLocks/>
              </p:cNvSpPr>
              <p:nvPr/>
            </p:nvSpPr>
            <p:spPr bwMode="auto">
              <a:xfrm>
                <a:off x="4124" y="2280"/>
                <a:ext cx="5" cy="2"/>
              </a:xfrm>
              <a:custGeom>
                <a:avLst/>
                <a:gdLst>
                  <a:gd name="T0" fmla="*/ 3 w 2"/>
                  <a:gd name="T1" fmla="*/ 0 h 1"/>
                  <a:gd name="T2" fmla="*/ 0 w 2"/>
                  <a:gd name="T3" fmla="*/ 2 h 1"/>
                  <a:gd name="T4" fmla="*/ 5 w 2"/>
                  <a:gd name="T5" fmla="*/ 2 h 1"/>
                  <a:gd name="T6" fmla="*/ 3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1" y="0"/>
                    </a:moveTo>
                    <a:cubicBezTo>
                      <a:pt x="1" y="0"/>
                      <a:pt x="1" y="1"/>
                      <a:pt x="0" y="1"/>
                    </a:cubicBezTo>
                    <a:cubicBezTo>
                      <a:pt x="1" y="1"/>
                      <a:pt x="1" y="1"/>
                      <a:pt x="2" y="1"/>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6" name="Freeform 318"/>
              <p:cNvSpPr>
                <a:spLocks/>
              </p:cNvSpPr>
              <p:nvPr/>
            </p:nvSpPr>
            <p:spPr bwMode="auto">
              <a:xfrm>
                <a:off x="3788" y="2417"/>
                <a:ext cx="2" cy="5"/>
              </a:xfrm>
              <a:custGeom>
                <a:avLst/>
                <a:gdLst>
                  <a:gd name="T0" fmla="*/ 0 w 1"/>
                  <a:gd name="T1" fmla="*/ 0 h 2"/>
                  <a:gd name="T2" fmla="*/ 0 w 1"/>
                  <a:gd name="T3" fmla="*/ 3 h 2"/>
                  <a:gd name="T4" fmla="*/ 2 w 1"/>
                  <a:gd name="T5" fmla="*/ 5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1"/>
                      <a:pt x="0" y="1"/>
                      <a:pt x="0" y="1"/>
                    </a:cubicBezTo>
                    <a:cubicBezTo>
                      <a:pt x="0" y="1"/>
                      <a:pt x="1" y="1"/>
                      <a:pt x="1" y="2"/>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7" name="Freeform 319"/>
              <p:cNvSpPr>
                <a:spLocks/>
              </p:cNvSpPr>
              <p:nvPr/>
            </p:nvSpPr>
            <p:spPr bwMode="auto">
              <a:xfrm>
                <a:off x="3779" y="2393"/>
                <a:ext cx="2" cy="10"/>
              </a:xfrm>
              <a:custGeom>
                <a:avLst/>
                <a:gdLst>
                  <a:gd name="T0" fmla="*/ 2 w 1"/>
                  <a:gd name="T1" fmla="*/ 8 h 4"/>
                  <a:gd name="T2" fmla="*/ 2 w 1"/>
                  <a:gd name="T3" fmla="*/ 5 h 4"/>
                  <a:gd name="T4" fmla="*/ 2 w 1"/>
                  <a:gd name="T5" fmla="*/ 8 h 4"/>
                  <a:gd name="T6" fmla="*/ 2 w 1"/>
                  <a:gd name="T7" fmla="*/ 8 h 4"/>
                  <a:gd name="T8" fmla="*/ 2 w 1"/>
                  <a:gd name="T9" fmla="*/ 8 h 4"/>
                  <a:gd name="T10" fmla="*/ 2 w 1"/>
                  <a:gd name="T11" fmla="*/ 8 h 4"/>
                  <a:gd name="T12" fmla="*/ 2 w 1"/>
                  <a:gd name="T13" fmla="*/ 8 h 4"/>
                  <a:gd name="T14" fmla="*/ 2 w 1"/>
                  <a:gd name="T15" fmla="*/ 8 h 4"/>
                  <a:gd name="T16" fmla="*/ 2 w 1"/>
                  <a:gd name="T17" fmla="*/ 5 h 4"/>
                  <a:gd name="T18" fmla="*/ 0 w 1"/>
                  <a:gd name="T19" fmla="*/ 0 h 4"/>
                  <a:gd name="T20" fmla="*/ 0 w 1"/>
                  <a:gd name="T21" fmla="*/ 5 h 4"/>
                  <a:gd name="T22" fmla="*/ 2 w 1"/>
                  <a:gd name="T23" fmla="*/ 10 h 4"/>
                  <a:gd name="T24" fmla="*/ 2 w 1"/>
                  <a:gd name="T25" fmla="*/ 8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1" y="3"/>
                    </a:moveTo>
                    <a:cubicBezTo>
                      <a:pt x="1" y="2"/>
                      <a:pt x="1" y="2"/>
                      <a:pt x="1" y="2"/>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2"/>
                      <a:pt x="1" y="2"/>
                      <a:pt x="1" y="2"/>
                    </a:cubicBezTo>
                    <a:cubicBezTo>
                      <a:pt x="0" y="1"/>
                      <a:pt x="0" y="0"/>
                      <a:pt x="0" y="0"/>
                    </a:cubicBezTo>
                    <a:cubicBezTo>
                      <a:pt x="0" y="1"/>
                      <a:pt x="0" y="2"/>
                      <a:pt x="0" y="2"/>
                    </a:cubicBezTo>
                    <a:cubicBezTo>
                      <a:pt x="0" y="2"/>
                      <a:pt x="1" y="3"/>
                      <a:pt x="1" y="4"/>
                    </a:cubicBezTo>
                    <a:cubicBezTo>
                      <a:pt x="1" y="3"/>
                      <a:pt x="1"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8" name="Freeform 320"/>
              <p:cNvSpPr>
                <a:spLocks/>
              </p:cNvSpPr>
              <p:nvPr/>
            </p:nvSpPr>
            <p:spPr bwMode="auto">
              <a:xfrm>
                <a:off x="3781" y="239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9" name="Freeform 321"/>
              <p:cNvSpPr>
                <a:spLocks/>
              </p:cNvSpPr>
              <p:nvPr/>
            </p:nvSpPr>
            <p:spPr bwMode="auto">
              <a:xfrm>
                <a:off x="3790" y="2365"/>
                <a:ext cx="3" cy="5"/>
              </a:xfrm>
              <a:custGeom>
                <a:avLst/>
                <a:gdLst>
                  <a:gd name="T0" fmla="*/ 0 w 1"/>
                  <a:gd name="T1" fmla="*/ 3 h 2"/>
                  <a:gd name="T2" fmla="*/ 0 w 1"/>
                  <a:gd name="T3" fmla="*/ 5 h 2"/>
                  <a:gd name="T4" fmla="*/ 0 w 1"/>
                  <a:gd name="T5" fmla="*/ 3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0" y="1"/>
                      <a:pt x="0" y="2"/>
                      <a:pt x="0" y="2"/>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0" name="Freeform 322"/>
              <p:cNvSpPr>
                <a:spLocks/>
              </p:cNvSpPr>
              <p:nvPr/>
            </p:nvSpPr>
            <p:spPr bwMode="auto">
              <a:xfrm>
                <a:off x="3788" y="2360"/>
                <a:ext cx="2" cy="5"/>
              </a:xfrm>
              <a:custGeom>
                <a:avLst/>
                <a:gdLst>
                  <a:gd name="T0" fmla="*/ 2 w 1"/>
                  <a:gd name="T1" fmla="*/ 0 h 2"/>
                  <a:gd name="T2" fmla="*/ 0 w 1"/>
                  <a:gd name="T3" fmla="*/ 3 h 2"/>
                  <a:gd name="T4" fmla="*/ 2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1" y="0"/>
                      <a:pt x="0" y="0"/>
                      <a:pt x="0" y="1"/>
                    </a:cubicBezTo>
                    <a:cubicBezTo>
                      <a:pt x="1" y="2"/>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1" name="Freeform 323"/>
              <p:cNvSpPr>
                <a:spLocks/>
              </p:cNvSpPr>
              <p:nvPr/>
            </p:nvSpPr>
            <p:spPr bwMode="auto">
              <a:xfrm>
                <a:off x="3826" y="2301"/>
                <a:ext cx="5" cy="7"/>
              </a:xfrm>
              <a:custGeom>
                <a:avLst/>
                <a:gdLst>
                  <a:gd name="T0" fmla="*/ 0 w 2"/>
                  <a:gd name="T1" fmla="*/ 5 h 3"/>
                  <a:gd name="T2" fmla="*/ 5 w 2"/>
                  <a:gd name="T3" fmla="*/ 0 h 3"/>
                  <a:gd name="T4" fmla="*/ 0 w 2"/>
                  <a:gd name="T5" fmla="*/ 5 h 3"/>
                  <a:gd name="T6" fmla="*/ 0 60000 65536"/>
                  <a:gd name="T7" fmla="*/ 0 60000 65536"/>
                  <a:gd name="T8" fmla="*/ 0 60000 65536"/>
                </a:gdLst>
                <a:ahLst/>
                <a:cxnLst>
                  <a:cxn ang="T6">
                    <a:pos x="T0" y="T1"/>
                  </a:cxn>
                  <a:cxn ang="T7">
                    <a:pos x="T2" y="T3"/>
                  </a:cxn>
                  <a:cxn ang="T8">
                    <a:pos x="T4" y="T5"/>
                  </a:cxn>
                </a:cxnLst>
                <a:rect l="0" t="0" r="r" b="b"/>
                <a:pathLst>
                  <a:path w="2" h="3">
                    <a:moveTo>
                      <a:pt x="0" y="2"/>
                    </a:moveTo>
                    <a:cubicBezTo>
                      <a:pt x="0" y="3"/>
                      <a:pt x="1" y="0"/>
                      <a:pt x="2"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2" name="Freeform 324"/>
              <p:cNvSpPr>
                <a:spLocks/>
              </p:cNvSpPr>
              <p:nvPr/>
            </p:nvSpPr>
            <p:spPr bwMode="auto">
              <a:xfrm>
                <a:off x="3845" y="2280"/>
                <a:ext cx="5" cy="2"/>
              </a:xfrm>
              <a:custGeom>
                <a:avLst/>
                <a:gdLst>
                  <a:gd name="T0" fmla="*/ 3 w 2"/>
                  <a:gd name="T1" fmla="*/ 0 h 1"/>
                  <a:gd name="T2" fmla="*/ 0 w 2"/>
                  <a:gd name="T3" fmla="*/ 2 h 1"/>
                  <a:gd name="T4" fmla="*/ 3 w 2"/>
                  <a:gd name="T5" fmla="*/ 2 h 1"/>
                  <a:gd name="T6" fmla="*/ 3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1" y="0"/>
                    </a:moveTo>
                    <a:cubicBezTo>
                      <a:pt x="1" y="1"/>
                      <a:pt x="1" y="1"/>
                      <a:pt x="0" y="1"/>
                    </a:cubicBezTo>
                    <a:cubicBezTo>
                      <a:pt x="1" y="1"/>
                      <a:pt x="1" y="1"/>
                      <a:pt x="1" y="1"/>
                    </a:cubicBezTo>
                    <a:cubicBezTo>
                      <a:pt x="2" y="1"/>
                      <a:pt x="2"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3" name="Freeform 325"/>
              <p:cNvSpPr>
                <a:spLocks/>
              </p:cNvSpPr>
              <p:nvPr/>
            </p:nvSpPr>
            <p:spPr bwMode="auto">
              <a:xfrm>
                <a:off x="4385" y="2111"/>
                <a:ext cx="5" cy="3"/>
              </a:xfrm>
              <a:custGeom>
                <a:avLst/>
                <a:gdLst>
                  <a:gd name="T0" fmla="*/ 0 w 2"/>
                  <a:gd name="T1" fmla="*/ 0 h 1"/>
                  <a:gd name="T2" fmla="*/ 3 w 2"/>
                  <a:gd name="T3" fmla="*/ 3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2" y="1"/>
                      <a:pt x="0" y="1"/>
                      <a:pt x="1" y="1"/>
                    </a:cubicBezTo>
                    <a:cubicBezTo>
                      <a:pt x="1" y="1"/>
                      <a:pt x="2"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4" name="Freeform 326"/>
              <p:cNvSpPr>
                <a:spLocks/>
              </p:cNvSpPr>
              <p:nvPr/>
            </p:nvSpPr>
            <p:spPr bwMode="auto">
              <a:xfrm>
                <a:off x="4501" y="2190"/>
                <a:ext cx="5" cy="0"/>
              </a:xfrm>
              <a:custGeom>
                <a:avLst/>
                <a:gdLst>
                  <a:gd name="T0" fmla="*/ 3 w 5"/>
                  <a:gd name="T1" fmla="*/ 5 w 5"/>
                  <a:gd name="T2" fmla="*/ 0 w 5"/>
                  <a:gd name="T3" fmla="*/ 3 w 5"/>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5">
                    <a:moveTo>
                      <a:pt x="3" y="0"/>
                    </a:moveTo>
                    <a:lnTo>
                      <a:pt x="5"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5" name="Freeform 327"/>
              <p:cNvSpPr>
                <a:spLocks/>
              </p:cNvSpPr>
              <p:nvPr/>
            </p:nvSpPr>
            <p:spPr bwMode="auto">
              <a:xfrm>
                <a:off x="3217" y="252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6" name="Freeform 328"/>
              <p:cNvSpPr>
                <a:spLocks/>
              </p:cNvSpPr>
              <p:nvPr/>
            </p:nvSpPr>
            <p:spPr bwMode="auto">
              <a:xfrm>
                <a:off x="3217" y="250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7" name="Freeform 329"/>
              <p:cNvSpPr>
                <a:spLocks/>
              </p:cNvSpPr>
              <p:nvPr/>
            </p:nvSpPr>
            <p:spPr bwMode="auto">
              <a:xfrm>
                <a:off x="3215" y="252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8" name="Freeform 330"/>
              <p:cNvSpPr>
                <a:spLocks/>
              </p:cNvSpPr>
              <p:nvPr/>
            </p:nvSpPr>
            <p:spPr bwMode="auto">
              <a:xfrm>
                <a:off x="3257" y="246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9" name="Freeform 331"/>
              <p:cNvSpPr>
                <a:spLocks/>
              </p:cNvSpPr>
              <p:nvPr/>
            </p:nvSpPr>
            <p:spPr bwMode="auto">
              <a:xfrm>
                <a:off x="3217" y="252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0" name="Freeform 332"/>
              <p:cNvSpPr>
                <a:spLocks/>
              </p:cNvSpPr>
              <p:nvPr/>
            </p:nvSpPr>
            <p:spPr bwMode="auto">
              <a:xfrm>
                <a:off x="3276" y="240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1" name="Freeform 333"/>
              <p:cNvSpPr>
                <a:spLocks/>
              </p:cNvSpPr>
              <p:nvPr/>
            </p:nvSpPr>
            <p:spPr bwMode="auto">
              <a:xfrm>
                <a:off x="3276" y="2405"/>
                <a:ext cx="3" cy="0"/>
              </a:xfrm>
              <a:custGeom>
                <a:avLst/>
                <a:gdLst>
                  <a:gd name="T0" fmla="*/ 3 w 1"/>
                  <a:gd name="T1" fmla="*/ 0 w 1"/>
                  <a:gd name="T2" fmla="*/ 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2" name="Freeform 334"/>
              <p:cNvSpPr>
                <a:spLocks/>
              </p:cNvSpPr>
              <p:nvPr/>
            </p:nvSpPr>
            <p:spPr bwMode="auto">
              <a:xfrm>
                <a:off x="3267" y="2410"/>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3" name="Freeform 335"/>
              <p:cNvSpPr>
                <a:spLocks/>
              </p:cNvSpPr>
              <p:nvPr/>
            </p:nvSpPr>
            <p:spPr bwMode="auto">
              <a:xfrm>
                <a:off x="3264" y="2415"/>
                <a:ext cx="3" cy="0"/>
              </a:xfrm>
              <a:custGeom>
                <a:avLst/>
                <a:gdLst>
                  <a:gd name="T0" fmla="*/ 3 w 1"/>
                  <a:gd name="T1" fmla="*/ 0 w 1"/>
                  <a:gd name="T2" fmla="*/ 3 w 1"/>
                  <a:gd name="T3" fmla="*/ 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0" y="0"/>
                      <a:pt x="0"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4" name="Freeform 336"/>
              <p:cNvSpPr>
                <a:spLocks/>
              </p:cNvSpPr>
              <p:nvPr/>
            </p:nvSpPr>
            <p:spPr bwMode="auto">
              <a:xfrm>
                <a:off x="3222" y="2486"/>
                <a:ext cx="2" cy="2"/>
              </a:xfrm>
              <a:custGeom>
                <a:avLst/>
                <a:gdLst>
                  <a:gd name="T0" fmla="*/ 2 w 2"/>
                  <a:gd name="T1" fmla="*/ 2 h 2"/>
                  <a:gd name="T2" fmla="*/ 0 w 2"/>
                  <a:gd name="T3" fmla="*/ 0 h 2"/>
                  <a:gd name="T4" fmla="*/ 0 w 2"/>
                  <a:gd name="T5" fmla="*/ 2 h 2"/>
                  <a:gd name="T6" fmla="*/ 2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2"/>
                    </a:moveTo>
                    <a:lnTo>
                      <a:pt x="0" y="0"/>
                    </a:lnTo>
                    <a:lnTo>
                      <a:pt x="0" y="2"/>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5" name="Freeform 337"/>
              <p:cNvSpPr>
                <a:spLocks/>
              </p:cNvSpPr>
              <p:nvPr/>
            </p:nvSpPr>
            <p:spPr bwMode="auto">
              <a:xfrm>
                <a:off x="3212" y="2524"/>
                <a:ext cx="3"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6" name="Rectangle 338"/>
              <p:cNvSpPr>
                <a:spLocks noChangeArrowheads="1"/>
              </p:cNvSpPr>
              <p:nvPr/>
            </p:nvSpPr>
            <p:spPr bwMode="auto">
              <a:xfrm>
                <a:off x="3217" y="2543"/>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17" name="Freeform 339"/>
              <p:cNvSpPr>
                <a:spLocks/>
              </p:cNvSpPr>
              <p:nvPr/>
            </p:nvSpPr>
            <p:spPr bwMode="auto">
              <a:xfrm>
                <a:off x="3646" y="2415"/>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1"/>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8" name="Freeform 340"/>
              <p:cNvSpPr>
                <a:spLocks/>
              </p:cNvSpPr>
              <p:nvPr/>
            </p:nvSpPr>
            <p:spPr bwMode="auto">
              <a:xfrm>
                <a:off x="3643" y="239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9" name="Freeform 341"/>
              <p:cNvSpPr>
                <a:spLocks/>
              </p:cNvSpPr>
              <p:nvPr/>
            </p:nvSpPr>
            <p:spPr bwMode="auto">
              <a:xfrm>
                <a:off x="3598" y="239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0" name="Freeform 342"/>
              <p:cNvSpPr>
                <a:spLocks/>
              </p:cNvSpPr>
              <p:nvPr/>
            </p:nvSpPr>
            <p:spPr bwMode="auto">
              <a:xfrm>
                <a:off x="3561" y="23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1" name="Freeform 343"/>
              <p:cNvSpPr>
                <a:spLocks/>
              </p:cNvSpPr>
              <p:nvPr/>
            </p:nvSpPr>
            <p:spPr bwMode="auto">
              <a:xfrm>
                <a:off x="3572" y="236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2" name="Freeform 344"/>
              <p:cNvSpPr>
                <a:spLocks/>
              </p:cNvSpPr>
              <p:nvPr/>
            </p:nvSpPr>
            <p:spPr bwMode="auto">
              <a:xfrm>
                <a:off x="3563" y="2360"/>
                <a:ext cx="0" cy="3"/>
              </a:xfrm>
              <a:custGeom>
                <a:avLst/>
                <a:gdLst>
                  <a:gd name="T0" fmla="*/ 3 h 1"/>
                  <a:gd name="T1" fmla="*/ 3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3" name="Freeform 345"/>
              <p:cNvSpPr>
                <a:spLocks/>
              </p:cNvSpPr>
              <p:nvPr/>
            </p:nvSpPr>
            <p:spPr bwMode="auto">
              <a:xfrm>
                <a:off x="3561" y="2363"/>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4" name="Freeform 346"/>
              <p:cNvSpPr>
                <a:spLocks/>
              </p:cNvSpPr>
              <p:nvPr/>
            </p:nvSpPr>
            <p:spPr bwMode="auto">
              <a:xfrm>
                <a:off x="3646" y="2412"/>
                <a:ext cx="2" cy="5"/>
              </a:xfrm>
              <a:custGeom>
                <a:avLst/>
                <a:gdLst>
                  <a:gd name="T0" fmla="*/ 0 w 1"/>
                  <a:gd name="T1" fmla="*/ 5 h 2"/>
                  <a:gd name="T2" fmla="*/ 2 w 1"/>
                  <a:gd name="T3" fmla="*/ 0 h 2"/>
                  <a:gd name="T4" fmla="*/ 0 w 1"/>
                  <a:gd name="T5" fmla="*/ 5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0" y="1"/>
                      <a:pt x="0" y="1"/>
                      <a:pt x="1" y="0"/>
                    </a:cubicBezTo>
                    <a:cubicBezTo>
                      <a:pt x="0" y="1"/>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5" name="Freeform 347"/>
              <p:cNvSpPr>
                <a:spLocks/>
              </p:cNvSpPr>
              <p:nvPr/>
            </p:nvSpPr>
            <p:spPr bwMode="auto">
              <a:xfrm>
                <a:off x="3641" y="2398"/>
                <a:ext cx="2" cy="3"/>
              </a:xfrm>
              <a:custGeom>
                <a:avLst/>
                <a:gdLst>
                  <a:gd name="T0" fmla="*/ 2 w 1"/>
                  <a:gd name="T1" fmla="*/ 0 h 1"/>
                  <a:gd name="T2" fmla="*/ 2 w 1"/>
                  <a:gd name="T3" fmla="*/ 3 h 1"/>
                  <a:gd name="T4" fmla="*/ 2 w 1"/>
                  <a:gd name="T5" fmla="*/ 0 h 1"/>
                  <a:gd name="T6" fmla="*/ 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0" y="1"/>
                      <a:pt x="1" y="1"/>
                    </a:cubicBezTo>
                    <a:cubicBezTo>
                      <a:pt x="1" y="1"/>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6" name="Freeform 348"/>
              <p:cNvSpPr>
                <a:spLocks/>
              </p:cNvSpPr>
              <p:nvPr/>
            </p:nvSpPr>
            <p:spPr bwMode="auto">
              <a:xfrm>
                <a:off x="3641" y="2396"/>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7" name="Freeform 349"/>
              <p:cNvSpPr>
                <a:spLocks/>
              </p:cNvSpPr>
              <p:nvPr/>
            </p:nvSpPr>
            <p:spPr bwMode="auto">
              <a:xfrm>
                <a:off x="3641" y="2391"/>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8" name="Freeform 350"/>
              <p:cNvSpPr>
                <a:spLocks/>
              </p:cNvSpPr>
              <p:nvPr/>
            </p:nvSpPr>
            <p:spPr bwMode="auto">
              <a:xfrm>
                <a:off x="3639" y="239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9" name="Freeform 351"/>
              <p:cNvSpPr>
                <a:spLocks/>
              </p:cNvSpPr>
              <p:nvPr/>
            </p:nvSpPr>
            <p:spPr bwMode="auto">
              <a:xfrm>
                <a:off x="3634" y="2386"/>
                <a:ext cx="2" cy="3"/>
              </a:xfrm>
              <a:custGeom>
                <a:avLst/>
                <a:gdLst>
                  <a:gd name="T0" fmla="*/ 0 w 1"/>
                  <a:gd name="T1" fmla="*/ 3 h 1"/>
                  <a:gd name="T2" fmla="*/ 0 w 1"/>
                  <a:gd name="T3" fmla="*/ 3 h 1"/>
                  <a:gd name="T4" fmla="*/ 0 w 1"/>
                  <a:gd name="T5" fmla="*/ 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0" name="Freeform 352"/>
              <p:cNvSpPr>
                <a:spLocks/>
              </p:cNvSpPr>
              <p:nvPr/>
            </p:nvSpPr>
            <p:spPr bwMode="auto">
              <a:xfrm>
                <a:off x="3632" y="2386"/>
                <a:ext cx="0" cy="3"/>
              </a:xfrm>
              <a:custGeom>
                <a:avLst/>
                <a:gdLst>
                  <a:gd name="T0" fmla="*/ 3 h 1"/>
                  <a:gd name="T1" fmla="*/ 0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1" name="Freeform 353"/>
              <p:cNvSpPr>
                <a:spLocks/>
              </p:cNvSpPr>
              <p:nvPr/>
            </p:nvSpPr>
            <p:spPr bwMode="auto">
              <a:xfrm>
                <a:off x="3584" y="2367"/>
                <a:ext cx="0" cy="3"/>
              </a:xfrm>
              <a:custGeom>
                <a:avLst/>
                <a:gdLst>
                  <a:gd name="T0" fmla="*/ 0 h 3"/>
                  <a:gd name="T1" fmla="*/ 0 h 3"/>
                  <a:gd name="T2" fmla="*/ 3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0"/>
                    </a:ln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2" name="Freeform 354"/>
              <p:cNvSpPr>
                <a:spLocks/>
              </p:cNvSpPr>
              <p:nvPr/>
            </p:nvSpPr>
            <p:spPr bwMode="auto">
              <a:xfrm>
                <a:off x="3561" y="2360"/>
                <a:ext cx="2" cy="0"/>
              </a:xfrm>
              <a:custGeom>
                <a:avLst/>
                <a:gdLst>
                  <a:gd name="T0" fmla="*/ 2 w 1"/>
                  <a:gd name="T1" fmla="*/ 2 w 1"/>
                  <a:gd name="T2" fmla="*/ 2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3" name="Freeform 355"/>
              <p:cNvSpPr>
                <a:spLocks/>
              </p:cNvSpPr>
              <p:nvPr/>
            </p:nvSpPr>
            <p:spPr bwMode="auto">
              <a:xfrm>
                <a:off x="3549" y="2363"/>
                <a:ext cx="0" cy="2"/>
              </a:xfrm>
              <a:custGeom>
                <a:avLst/>
                <a:gdLst>
                  <a:gd name="T0" fmla="*/ 0 h 2"/>
                  <a:gd name="T1" fmla="*/ 0 h 2"/>
                  <a:gd name="T2" fmla="*/ 2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4" name="Freeform 356"/>
              <p:cNvSpPr>
                <a:spLocks/>
              </p:cNvSpPr>
              <p:nvPr/>
            </p:nvSpPr>
            <p:spPr bwMode="auto">
              <a:xfrm>
                <a:off x="3257" y="2190"/>
                <a:ext cx="5" cy="2"/>
              </a:xfrm>
              <a:custGeom>
                <a:avLst/>
                <a:gdLst>
                  <a:gd name="T0" fmla="*/ 3 w 2"/>
                  <a:gd name="T1" fmla="*/ 2 h 1"/>
                  <a:gd name="T2" fmla="*/ 3 w 2"/>
                  <a:gd name="T3" fmla="*/ 2 h 1"/>
                  <a:gd name="T4" fmla="*/ 3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2" y="1"/>
                      <a:pt x="2" y="1"/>
                      <a:pt x="1" y="1"/>
                    </a:cubicBezTo>
                    <a:cubicBezTo>
                      <a:pt x="0" y="1"/>
                      <a:pt x="2"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5" name="Freeform 357"/>
              <p:cNvSpPr>
                <a:spLocks/>
              </p:cNvSpPr>
              <p:nvPr/>
            </p:nvSpPr>
            <p:spPr bwMode="auto">
              <a:xfrm>
                <a:off x="3523" y="2318"/>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6" name="Freeform 358"/>
              <p:cNvSpPr>
                <a:spLocks/>
              </p:cNvSpPr>
              <p:nvPr/>
            </p:nvSpPr>
            <p:spPr bwMode="auto">
              <a:xfrm>
                <a:off x="3442" y="2377"/>
                <a:ext cx="2" cy="0"/>
              </a:xfrm>
              <a:custGeom>
                <a:avLst/>
                <a:gdLst>
                  <a:gd name="T0" fmla="*/ 0 w 1"/>
                  <a:gd name="T1" fmla="*/ 0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7" name="Freeform 359"/>
              <p:cNvSpPr>
                <a:spLocks/>
              </p:cNvSpPr>
              <p:nvPr/>
            </p:nvSpPr>
            <p:spPr bwMode="auto">
              <a:xfrm>
                <a:off x="3200" y="2239"/>
                <a:ext cx="8" cy="3"/>
              </a:xfrm>
              <a:custGeom>
                <a:avLst/>
                <a:gdLst>
                  <a:gd name="T0" fmla="*/ 8 w 3"/>
                  <a:gd name="T1" fmla="*/ 0 h 1"/>
                  <a:gd name="T2" fmla="*/ 8 w 3"/>
                  <a:gd name="T3" fmla="*/ 0 h 1"/>
                  <a:gd name="T4" fmla="*/ 5 w 3"/>
                  <a:gd name="T5" fmla="*/ 0 h 1"/>
                  <a:gd name="T6" fmla="*/ 3 w 3"/>
                  <a:gd name="T7" fmla="*/ 3 h 1"/>
                  <a:gd name="T8" fmla="*/ 0 w 3"/>
                  <a:gd name="T9" fmla="*/ 3 h 1"/>
                  <a:gd name="T10" fmla="*/ 8 w 3"/>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
                    <a:moveTo>
                      <a:pt x="3" y="0"/>
                    </a:moveTo>
                    <a:cubicBezTo>
                      <a:pt x="3" y="0"/>
                      <a:pt x="3" y="0"/>
                      <a:pt x="3" y="0"/>
                    </a:cubicBezTo>
                    <a:cubicBezTo>
                      <a:pt x="2" y="0"/>
                      <a:pt x="2" y="0"/>
                      <a:pt x="2" y="0"/>
                    </a:cubicBezTo>
                    <a:cubicBezTo>
                      <a:pt x="2" y="0"/>
                      <a:pt x="1" y="0"/>
                      <a:pt x="1" y="1"/>
                    </a:cubicBezTo>
                    <a:cubicBezTo>
                      <a:pt x="1" y="1"/>
                      <a:pt x="0" y="0"/>
                      <a:pt x="0" y="1"/>
                    </a:cubicBezTo>
                    <a:cubicBezTo>
                      <a:pt x="0" y="1"/>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8" name="Freeform 360"/>
              <p:cNvSpPr>
                <a:spLocks/>
              </p:cNvSpPr>
              <p:nvPr/>
            </p:nvSpPr>
            <p:spPr bwMode="auto">
              <a:xfrm>
                <a:off x="3205" y="2237"/>
                <a:ext cx="0" cy="2"/>
              </a:xfrm>
              <a:custGeom>
                <a:avLst/>
                <a:gdLst>
                  <a:gd name="T0" fmla="*/ 0 h 1"/>
                  <a:gd name="T1" fmla="*/ 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9" name="Freeform 361"/>
              <p:cNvSpPr>
                <a:spLocks/>
              </p:cNvSpPr>
              <p:nvPr/>
            </p:nvSpPr>
            <p:spPr bwMode="auto">
              <a:xfrm>
                <a:off x="3248" y="220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0" name="Freeform 362"/>
              <p:cNvSpPr>
                <a:spLocks/>
              </p:cNvSpPr>
              <p:nvPr/>
            </p:nvSpPr>
            <p:spPr bwMode="auto">
              <a:xfrm>
                <a:off x="3314" y="2386"/>
                <a:ext cx="3" cy="0"/>
              </a:xfrm>
              <a:custGeom>
                <a:avLst/>
                <a:gdLst>
                  <a:gd name="T0" fmla="*/ 0 w 1"/>
                  <a:gd name="T1" fmla="*/ 0 w 1"/>
                  <a:gd name="T2" fmla="*/ 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1" name="Freeform 363"/>
              <p:cNvSpPr>
                <a:spLocks/>
              </p:cNvSpPr>
              <p:nvPr/>
            </p:nvSpPr>
            <p:spPr bwMode="auto">
              <a:xfrm>
                <a:off x="3253" y="2194"/>
                <a:ext cx="4" cy="3"/>
              </a:xfrm>
              <a:custGeom>
                <a:avLst/>
                <a:gdLst>
                  <a:gd name="T0" fmla="*/ 4 w 2"/>
                  <a:gd name="T1" fmla="*/ 3 h 1"/>
                  <a:gd name="T2" fmla="*/ 0 w 2"/>
                  <a:gd name="T3" fmla="*/ 0 h 1"/>
                  <a:gd name="T4" fmla="*/ 4 w 2"/>
                  <a:gd name="T5" fmla="*/ 3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2" y="0"/>
                      <a:pt x="1" y="0"/>
                      <a:pt x="0" y="0"/>
                    </a:cubicBezTo>
                    <a:cubicBezTo>
                      <a:pt x="0" y="1"/>
                      <a:pt x="1"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2" name="Freeform 364"/>
              <p:cNvSpPr>
                <a:spLocks/>
              </p:cNvSpPr>
              <p:nvPr/>
            </p:nvSpPr>
            <p:spPr bwMode="auto">
              <a:xfrm>
                <a:off x="3208" y="2235"/>
                <a:ext cx="2" cy="2"/>
              </a:xfrm>
              <a:custGeom>
                <a:avLst/>
                <a:gdLst>
                  <a:gd name="T0" fmla="*/ 0 w 1"/>
                  <a:gd name="T1" fmla="*/ 2 h 1"/>
                  <a:gd name="T2" fmla="*/ 0 w 1"/>
                  <a:gd name="T3" fmla="*/ 2 h 1"/>
                  <a:gd name="T4" fmla="*/ 0 w 1"/>
                  <a:gd name="T5" fmla="*/ 0 h 1"/>
                  <a:gd name="T6" fmla="*/ 0 w 1"/>
                  <a:gd name="T7" fmla="*/ 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1"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3" name="Freeform 365"/>
              <p:cNvSpPr>
                <a:spLocks/>
              </p:cNvSpPr>
              <p:nvPr/>
            </p:nvSpPr>
            <p:spPr bwMode="auto">
              <a:xfrm>
                <a:off x="3200" y="2246"/>
                <a:ext cx="0" cy="8"/>
              </a:xfrm>
              <a:custGeom>
                <a:avLst/>
                <a:gdLst>
                  <a:gd name="T0" fmla="*/ 0 h 3"/>
                  <a:gd name="T1" fmla="*/ 8 h 3"/>
                  <a:gd name="T2" fmla="*/ 0 h 3"/>
                  <a:gd name="T3" fmla="*/ 0 60000 65536"/>
                  <a:gd name="T4" fmla="*/ 0 60000 65536"/>
                  <a:gd name="T5" fmla="*/ 0 60000 65536"/>
                </a:gdLst>
                <a:ahLst/>
                <a:cxnLst>
                  <a:cxn ang="T3">
                    <a:pos x="0" y="T0"/>
                  </a:cxn>
                  <a:cxn ang="T4">
                    <a:pos x="0" y="T1"/>
                  </a:cxn>
                  <a:cxn ang="T5">
                    <a:pos x="0" y="T2"/>
                  </a:cxn>
                </a:cxnLst>
                <a:rect l="0" t="0" r="r" b="b"/>
                <a:pathLst>
                  <a:path h="3">
                    <a:moveTo>
                      <a:pt x="0" y="0"/>
                    </a:moveTo>
                    <a:cubicBezTo>
                      <a:pt x="0" y="1"/>
                      <a:pt x="0" y="2"/>
                      <a:pt x="0" y="3"/>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4" name="Freeform 366"/>
              <p:cNvSpPr>
                <a:spLocks/>
              </p:cNvSpPr>
              <p:nvPr/>
            </p:nvSpPr>
            <p:spPr bwMode="auto">
              <a:xfrm>
                <a:off x="3191" y="2265"/>
                <a:ext cx="0" cy="3"/>
              </a:xfrm>
              <a:custGeom>
                <a:avLst/>
                <a:gdLst>
                  <a:gd name="T0" fmla="*/ 3 h 1"/>
                  <a:gd name="T1" fmla="*/ 0 h 1"/>
                  <a:gd name="T2" fmla="*/ 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5" name="Freeform 367"/>
              <p:cNvSpPr>
                <a:spLocks/>
              </p:cNvSpPr>
              <p:nvPr/>
            </p:nvSpPr>
            <p:spPr bwMode="auto">
              <a:xfrm>
                <a:off x="3193" y="2268"/>
                <a:ext cx="3" cy="5"/>
              </a:xfrm>
              <a:custGeom>
                <a:avLst/>
                <a:gdLst>
                  <a:gd name="T0" fmla="*/ 3 w 1"/>
                  <a:gd name="T1" fmla="*/ 3 h 2"/>
                  <a:gd name="T2" fmla="*/ 0 w 1"/>
                  <a:gd name="T3" fmla="*/ 5 h 2"/>
                  <a:gd name="T4" fmla="*/ 3 w 1"/>
                  <a:gd name="T5" fmla="*/ 3 h 2"/>
                  <a:gd name="T6" fmla="*/ 0 60000 65536"/>
                  <a:gd name="T7" fmla="*/ 0 60000 65536"/>
                  <a:gd name="T8" fmla="*/ 0 60000 65536"/>
                </a:gdLst>
                <a:ahLst/>
                <a:cxnLst>
                  <a:cxn ang="T6">
                    <a:pos x="T0" y="T1"/>
                  </a:cxn>
                  <a:cxn ang="T7">
                    <a:pos x="T2" y="T3"/>
                  </a:cxn>
                  <a:cxn ang="T8">
                    <a:pos x="T4" y="T5"/>
                  </a:cxn>
                </a:cxnLst>
                <a:rect l="0" t="0" r="r" b="b"/>
                <a:pathLst>
                  <a:path w="1" h="2">
                    <a:moveTo>
                      <a:pt x="1" y="1"/>
                    </a:moveTo>
                    <a:cubicBezTo>
                      <a:pt x="0" y="0"/>
                      <a:pt x="0" y="2"/>
                      <a:pt x="0" y="2"/>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6" name="Freeform 368"/>
              <p:cNvSpPr>
                <a:spLocks/>
              </p:cNvSpPr>
              <p:nvPr/>
            </p:nvSpPr>
            <p:spPr bwMode="auto">
              <a:xfrm>
                <a:off x="3191" y="2306"/>
                <a:ext cx="5" cy="4"/>
              </a:xfrm>
              <a:custGeom>
                <a:avLst/>
                <a:gdLst>
                  <a:gd name="T0" fmla="*/ 3 w 2"/>
                  <a:gd name="T1" fmla="*/ 4 h 2"/>
                  <a:gd name="T2" fmla="*/ 3 w 2"/>
                  <a:gd name="T3" fmla="*/ 2 h 2"/>
                  <a:gd name="T4" fmla="*/ 3 w 2"/>
                  <a:gd name="T5" fmla="*/ 4 h 2"/>
                  <a:gd name="T6" fmla="*/ 0 60000 65536"/>
                  <a:gd name="T7" fmla="*/ 0 60000 65536"/>
                  <a:gd name="T8" fmla="*/ 0 60000 65536"/>
                </a:gdLst>
                <a:ahLst/>
                <a:cxnLst>
                  <a:cxn ang="T6">
                    <a:pos x="T0" y="T1"/>
                  </a:cxn>
                  <a:cxn ang="T7">
                    <a:pos x="T2" y="T3"/>
                  </a:cxn>
                  <a:cxn ang="T8">
                    <a:pos x="T4" y="T5"/>
                  </a:cxn>
                </a:cxnLst>
                <a:rect l="0" t="0" r="r" b="b"/>
                <a:pathLst>
                  <a:path w="2" h="2">
                    <a:moveTo>
                      <a:pt x="1" y="2"/>
                    </a:moveTo>
                    <a:cubicBezTo>
                      <a:pt x="2" y="2"/>
                      <a:pt x="1" y="1"/>
                      <a:pt x="1" y="1"/>
                    </a:cubicBezTo>
                    <a:cubicBezTo>
                      <a:pt x="0" y="0"/>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7" name="Freeform 369"/>
              <p:cNvSpPr>
                <a:spLocks/>
              </p:cNvSpPr>
              <p:nvPr/>
            </p:nvSpPr>
            <p:spPr bwMode="auto">
              <a:xfrm>
                <a:off x="3200" y="2322"/>
                <a:ext cx="0" cy="3"/>
              </a:xfrm>
              <a:custGeom>
                <a:avLst/>
                <a:gdLst>
                  <a:gd name="T0" fmla="*/ 3 h 1"/>
                  <a:gd name="T1" fmla="*/ 0 h 1"/>
                  <a:gd name="T2" fmla="*/ 3 h 1"/>
                  <a:gd name="T3" fmla="*/ 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8" name="Rectangle 370"/>
              <p:cNvSpPr>
                <a:spLocks noChangeArrowheads="1"/>
              </p:cNvSpPr>
              <p:nvPr/>
            </p:nvSpPr>
            <p:spPr bwMode="auto">
              <a:xfrm>
                <a:off x="3444" y="2403"/>
                <a:ext cx="3"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49" name="Freeform 371"/>
              <p:cNvSpPr>
                <a:spLocks/>
              </p:cNvSpPr>
              <p:nvPr/>
            </p:nvSpPr>
            <p:spPr bwMode="auto">
              <a:xfrm>
                <a:off x="3525" y="2308"/>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1"/>
                      <a:pt x="1" y="0"/>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0" name="Freeform 372"/>
              <p:cNvSpPr>
                <a:spLocks/>
              </p:cNvSpPr>
              <p:nvPr/>
            </p:nvSpPr>
            <p:spPr bwMode="auto">
              <a:xfrm>
                <a:off x="3508" y="2246"/>
                <a:ext cx="3" cy="0"/>
              </a:xfrm>
              <a:custGeom>
                <a:avLst/>
                <a:gdLst>
                  <a:gd name="T0" fmla="*/ 3 w 3"/>
                  <a:gd name="T1" fmla="*/ 3 w 3"/>
                  <a:gd name="T2" fmla="*/ 0 w 3"/>
                  <a:gd name="T3" fmla="*/ 3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1" name="Freeform 373"/>
              <p:cNvSpPr>
                <a:spLocks/>
              </p:cNvSpPr>
              <p:nvPr/>
            </p:nvSpPr>
            <p:spPr bwMode="auto">
              <a:xfrm>
                <a:off x="4423" y="292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2" name="Freeform 374"/>
              <p:cNvSpPr>
                <a:spLocks/>
              </p:cNvSpPr>
              <p:nvPr/>
            </p:nvSpPr>
            <p:spPr bwMode="auto">
              <a:xfrm>
                <a:off x="4271" y="3019"/>
                <a:ext cx="3" cy="5"/>
              </a:xfrm>
              <a:custGeom>
                <a:avLst/>
                <a:gdLst>
                  <a:gd name="T0" fmla="*/ 0 w 1"/>
                  <a:gd name="T1" fmla="*/ 0 h 2"/>
                  <a:gd name="T2" fmla="*/ 0 w 1"/>
                  <a:gd name="T3" fmla="*/ 3 h 2"/>
                  <a:gd name="T4" fmla="*/ 3 w 1"/>
                  <a:gd name="T5" fmla="*/ 3 h 2"/>
                  <a:gd name="T6" fmla="*/ 0 w 1"/>
                  <a:gd name="T7" fmla="*/ 5 h 2"/>
                  <a:gd name="T8" fmla="*/ 0 w 1"/>
                  <a:gd name="T9" fmla="*/ 0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0"/>
                      <a:pt x="0" y="0"/>
                      <a:pt x="0" y="1"/>
                    </a:cubicBezTo>
                    <a:cubicBezTo>
                      <a:pt x="0" y="1"/>
                      <a:pt x="0" y="2"/>
                      <a:pt x="1" y="1"/>
                    </a:cubicBezTo>
                    <a:cubicBezTo>
                      <a:pt x="1" y="2"/>
                      <a:pt x="0" y="2"/>
                      <a:pt x="0" y="2"/>
                    </a:cubicBezTo>
                    <a:cubicBezTo>
                      <a:pt x="1" y="2"/>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3" name="Freeform 375"/>
              <p:cNvSpPr>
                <a:spLocks/>
              </p:cNvSpPr>
              <p:nvPr/>
            </p:nvSpPr>
            <p:spPr bwMode="auto">
              <a:xfrm>
                <a:off x="4387" y="298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4" name="Freeform 376"/>
              <p:cNvSpPr>
                <a:spLocks/>
              </p:cNvSpPr>
              <p:nvPr/>
            </p:nvSpPr>
            <p:spPr bwMode="auto">
              <a:xfrm>
                <a:off x="4399" y="287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5" name="Freeform 377"/>
              <p:cNvSpPr>
                <a:spLocks/>
              </p:cNvSpPr>
              <p:nvPr/>
            </p:nvSpPr>
            <p:spPr bwMode="auto">
              <a:xfrm>
                <a:off x="4425" y="288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6" name="Freeform 378"/>
              <p:cNvSpPr>
                <a:spLocks/>
              </p:cNvSpPr>
              <p:nvPr/>
            </p:nvSpPr>
            <p:spPr bwMode="auto">
              <a:xfrm>
                <a:off x="4269" y="3019"/>
                <a:ext cx="2" cy="2"/>
              </a:xfrm>
              <a:custGeom>
                <a:avLst/>
                <a:gdLst>
                  <a:gd name="T0" fmla="*/ 0 w 1"/>
                  <a:gd name="T1" fmla="*/ 2 h 1"/>
                  <a:gd name="T2" fmla="*/ 2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1"/>
                      <a:pt x="1" y="1"/>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7" name="Freeform 379"/>
              <p:cNvSpPr>
                <a:spLocks/>
              </p:cNvSpPr>
              <p:nvPr/>
            </p:nvSpPr>
            <p:spPr bwMode="auto">
              <a:xfrm>
                <a:off x="4269" y="3017"/>
                <a:ext cx="2" cy="2"/>
              </a:xfrm>
              <a:custGeom>
                <a:avLst/>
                <a:gdLst>
                  <a:gd name="T0" fmla="*/ 0 w 1"/>
                  <a:gd name="T1" fmla="*/ 0 h 1"/>
                  <a:gd name="T2" fmla="*/ 0 w 1"/>
                  <a:gd name="T3" fmla="*/ 2 h 1"/>
                  <a:gd name="T4" fmla="*/ 2 w 1"/>
                  <a:gd name="T5" fmla="*/ 2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1"/>
                      <a:pt x="0" y="1"/>
                      <a:pt x="0" y="1"/>
                    </a:cubicBezTo>
                    <a:cubicBezTo>
                      <a:pt x="0" y="1"/>
                      <a:pt x="0" y="1"/>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8" name="Freeform 380"/>
              <p:cNvSpPr>
                <a:spLocks/>
              </p:cNvSpPr>
              <p:nvPr/>
            </p:nvSpPr>
            <p:spPr bwMode="auto">
              <a:xfrm>
                <a:off x="4276" y="3021"/>
                <a:ext cx="2" cy="3"/>
              </a:xfrm>
              <a:custGeom>
                <a:avLst/>
                <a:gdLst>
                  <a:gd name="T0" fmla="*/ 2 w 1"/>
                  <a:gd name="T1" fmla="*/ 0 h 1"/>
                  <a:gd name="T2" fmla="*/ 0 w 1"/>
                  <a:gd name="T3" fmla="*/ 3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1"/>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9" name="Freeform 381"/>
              <p:cNvSpPr>
                <a:spLocks/>
              </p:cNvSpPr>
              <p:nvPr/>
            </p:nvSpPr>
            <p:spPr bwMode="auto">
              <a:xfrm>
                <a:off x="4286" y="3029"/>
                <a:ext cx="2" cy="2"/>
              </a:xfrm>
              <a:custGeom>
                <a:avLst/>
                <a:gdLst>
                  <a:gd name="T0" fmla="*/ 0 w 1"/>
                  <a:gd name="T1" fmla="*/ 2 h 1"/>
                  <a:gd name="T2" fmla="*/ 2 w 1"/>
                  <a:gd name="T3" fmla="*/ 0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1"/>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0" name="Freeform 382"/>
              <p:cNvSpPr>
                <a:spLocks/>
              </p:cNvSpPr>
              <p:nvPr/>
            </p:nvSpPr>
            <p:spPr bwMode="auto">
              <a:xfrm>
                <a:off x="4288" y="3026"/>
                <a:ext cx="2" cy="3"/>
              </a:xfrm>
              <a:custGeom>
                <a:avLst/>
                <a:gdLst>
                  <a:gd name="T0" fmla="*/ 0 w 1"/>
                  <a:gd name="T1" fmla="*/ 0 h 1"/>
                  <a:gd name="T2" fmla="*/ 2 w 1"/>
                  <a:gd name="T3" fmla="*/ 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0"/>
                      <a:pt x="1" y="1"/>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1" name="Freeform 383"/>
              <p:cNvSpPr>
                <a:spLocks/>
              </p:cNvSpPr>
              <p:nvPr/>
            </p:nvSpPr>
            <p:spPr bwMode="auto">
              <a:xfrm>
                <a:off x="4309" y="3033"/>
                <a:ext cx="3" cy="3"/>
              </a:xfrm>
              <a:custGeom>
                <a:avLst/>
                <a:gdLst>
                  <a:gd name="T0" fmla="*/ 0 w 1"/>
                  <a:gd name="T1" fmla="*/ 0 h 1"/>
                  <a:gd name="T2" fmla="*/ 3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2" name="Freeform 384"/>
              <p:cNvSpPr>
                <a:spLocks/>
              </p:cNvSpPr>
              <p:nvPr/>
            </p:nvSpPr>
            <p:spPr bwMode="auto">
              <a:xfrm>
                <a:off x="4319" y="3033"/>
                <a:ext cx="2" cy="0"/>
              </a:xfrm>
              <a:custGeom>
                <a:avLst/>
                <a:gdLst>
                  <a:gd name="T0" fmla="*/ 0 w 1"/>
                  <a:gd name="T1" fmla="*/ 0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3" name="Freeform 385"/>
              <p:cNvSpPr>
                <a:spLocks/>
              </p:cNvSpPr>
              <p:nvPr/>
            </p:nvSpPr>
            <p:spPr bwMode="auto">
              <a:xfrm>
                <a:off x="4449" y="2927"/>
                <a:ext cx="0" cy="2"/>
              </a:xfrm>
              <a:custGeom>
                <a:avLst/>
                <a:gdLst>
                  <a:gd name="T0" fmla="*/ 2 h 2"/>
                  <a:gd name="T1" fmla="*/ 2 h 2"/>
                  <a:gd name="T2" fmla="*/ 0 h 2"/>
                  <a:gd name="T3" fmla="*/ 2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2"/>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4" name="Freeform 386"/>
              <p:cNvSpPr>
                <a:spLocks/>
              </p:cNvSpPr>
              <p:nvPr/>
            </p:nvSpPr>
            <p:spPr bwMode="auto">
              <a:xfrm>
                <a:off x="4392" y="2867"/>
                <a:ext cx="3" cy="3"/>
              </a:xfrm>
              <a:custGeom>
                <a:avLst/>
                <a:gdLst>
                  <a:gd name="T0" fmla="*/ 3 w 1"/>
                  <a:gd name="T1" fmla="*/ 0 h 1"/>
                  <a:gd name="T2" fmla="*/ 3 w 1"/>
                  <a:gd name="T3" fmla="*/ 3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1"/>
                      <a:pt x="1"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5" name="Freeform 387"/>
              <p:cNvSpPr>
                <a:spLocks/>
              </p:cNvSpPr>
              <p:nvPr/>
            </p:nvSpPr>
            <p:spPr bwMode="auto">
              <a:xfrm>
                <a:off x="3229" y="2635"/>
                <a:ext cx="2" cy="3"/>
              </a:xfrm>
              <a:custGeom>
                <a:avLst/>
                <a:gdLst>
                  <a:gd name="T0" fmla="*/ 2 w 1"/>
                  <a:gd name="T1" fmla="*/ 0 h 1"/>
                  <a:gd name="T2" fmla="*/ 2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1"/>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6" name="Freeform 388"/>
              <p:cNvSpPr>
                <a:spLocks/>
              </p:cNvSpPr>
              <p:nvPr/>
            </p:nvSpPr>
            <p:spPr bwMode="auto">
              <a:xfrm>
                <a:off x="3219" y="2668"/>
                <a:ext cx="3" cy="0"/>
              </a:xfrm>
              <a:custGeom>
                <a:avLst/>
                <a:gdLst>
                  <a:gd name="T0" fmla="*/ 0 w 1"/>
                  <a:gd name="T1" fmla="*/ 3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7" name="Freeform 389"/>
              <p:cNvSpPr>
                <a:spLocks/>
              </p:cNvSpPr>
              <p:nvPr/>
            </p:nvSpPr>
            <p:spPr bwMode="auto">
              <a:xfrm>
                <a:off x="3307" y="287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8" name="Freeform 390"/>
              <p:cNvSpPr>
                <a:spLocks/>
              </p:cNvSpPr>
              <p:nvPr/>
            </p:nvSpPr>
            <p:spPr bwMode="auto">
              <a:xfrm>
                <a:off x="3307" y="287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9" name="Freeform 391"/>
              <p:cNvSpPr>
                <a:spLocks/>
              </p:cNvSpPr>
              <p:nvPr/>
            </p:nvSpPr>
            <p:spPr bwMode="auto">
              <a:xfrm>
                <a:off x="3262" y="276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0" name="Freeform 392"/>
              <p:cNvSpPr>
                <a:spLocks/>
              </p:cNvSpPr>
              <p:nvPr/>
            </p:nvSpPr>
            <p:spPr bwMode="auto">
              <a:xfrm>
                <a:off x="3288" y="285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1" name="Freeform 393"/>
              <p:cNvSpPr>
                <a:spLocks/>
              </p:cNvSpPr>
              <p:nvPr/>
            </p:nvSpPr>
            <p:spPr bwMode="auto">
              <a:xfrm>
                <a:off x="3300" y="2870"/>
                <a:ext cx="0" cy="2"/>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2" name="Freeform 394"/>
              <p:cNvSpPr>
                <a:spLocks/>
              </p:cNvSpPr>
              <p:nvPr/>
            </p:nvSpPr>
            <p:spPr bwMode="auto">
              <a:xfrm>
                <a:off x="3229" y="2638"/>
                <a:ext cx="2" cy="2"/>
              </a:xfrm>
              <a:custGeom>
                <a:avLst/>
                <a:gdLst>
                  <a:gd name="T0" fmla="*/ 2 w 1"/>
                  <a:gd name="T1" fmla="*/ 0 h 1"/>
                  <a:gd name="T2" fmla="*/ 0 w 1"/>
                  <a:gd name="T3" fmla="*/ 0 h 1"/>
                  <a:gd name="T4" fmla="*/ 2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0"/>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3" name="Freeform 395"/>
              <p:cNvSpPr>
                <a:spLocks/>
              </p:cNvSpPr>
              <p:nvPr/>
            </p:nvSpPr>
            <p:spPr bwMode="auto">
              <a:xfrm>
                <a:off x="3219" y="2668"/>
                <a:ext cx="3" cy="0"/>
              </a:xfrm>
              <a:custGeom>
                <a:avLst/>
                <a:gdLst>
                  <a:gd name="T0" fmla="*/ 3 w 1"/>
                  <a:gd name="T1" fmla="*/ 3 w 1"/>
                  <a:gd name="T2" fmla="*/ 3 w 1"/>
                  <a:gd name="T3" fmla="*/ 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4" name="Freeform 396"/>
              <p:cNvSpPr>
                <a:spLocks/>
              </p:cNvSpPr>
              <p:nvPr/>
            </p:nvSpPr>
            <p:spPr bwMode="auto">
              <a:xfrm>
                <a:off x="3219" y="2673"/>
                <a:ext cx="3" cy="2"/>
              </a:xfrm>
              <a:custGeom>
                <a:avLst/>
                <a:gdLst>
                  <a:gd name="T0" fmla="*/ 0 w 1"/>
                  <a:gd name="T1" fmla="*/ 0 h 1"/>
                  <a:gd name="T2" fmla="*/ 3 w 1"/>
                  <a:gd name="T3" fmla="*/ 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5" name="Freeform 397"/>
              <p:cNvSpPr>
                <a:spLocks/>
              </p:cNvSpPr>
              <p:nvPr/>
            </p:nvSpPr>
            <p:spPr bwMode="auto">
              <a:xfrm>
                <a:off x="3217" y="2683"/>
                <a:ext cx="2" cy="0"/>
              </a:xfrm>
              <a:custGeom>
                <a:avLst/>
                <a:gdLst>
                  <a:gd name="T0" fmla="*/ 0 w 1"/>
                  <a:gd name="T1" fmla="*/ 2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6" name="Freeform 398"/>
              <p:cNvSpPr>
                <a:spLocks/>
              </p:cNvSpPr>
              <p:nvPr/>
            </p:nvSpPr>
            <p:spPr bwMode="auto">
              <a:xfrm>
                <a:off x="3219" y="2683"/>
                <a:ext cx="3" cy="2"/>
              </a:xfrm>
              <a:custGeom>
                <a:avLst/>
                <a:gdLst>
                  <a:gd name="T0" fmla="*/ 3 w 1"/>
                  <a:gd name="T1" fmla="*/ 0 h 1"/>
                  <a:gd name="T2" fmla="*/ 3 w 1"/>
                  <a:gd name="T3" fmla="*/ 2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7" name="Freeform 399"/>
              <p:cNvSpPr>
                <a:spLocks/>
              </p:cNvSpPr>
              <p:nvPr/>
            </p:nvSpPr>
            <p:spPr bwMode="auto">
              <a:xfrm>
                <a:off x="3219" y="2699"/>
                <a:ext cx="3" cy="3"/>
              </a:xfrm>
              <a:custGeom>
                <a:avLst/>
                <a:gdLst>
                  <a:gd name="T0" fmla="*/ 3 w 1"/>
                  <a:gd name="T1" fmla="*/ 0 h 1"/>
                  <a:gd name="T2" fmla="*/ 3 w 1"/>
                  <a:gd name="T3" fmla="*/ 3 h 1"/>
                  <a:gd name="T4" fmla="*/ 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0"/>
                      <a:pt x="1"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8" name="Freeform 400"/>
              <p:cNvSpPr>
                <a:spLocks/>
              </p:cNvSpPr>
              <p:nvPr/>
            </p:nvSpPr>
            <p:spPr bwMode="auto">
              <a:xfrm>
                <a:off x="3222" y="2706"/>
                <a:ext cx="2" cy="0"/>
              </a:xfrm>
              <a:custGeom>
                <a:avLst/>
                <a:gdLst>
                  <a:gd name="T0" fmla="*/ 0 w 1"/>
                  <a:gd name="T1" fmla="*/ 2 w 1"/>
                  <a:gd name="T2" fmla="*/ 2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1" y="0"/>
                      <a:pt x="1" y="0"/>
                    </a:cubicBezTo>
                    <a:cubicBezTo>
                      <a:pt x="1"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9" name="Rectangle 401"/>
              <p:cNvSpPr>
                <a:spLocks noChangeArrowheads="1"/>
              </p:cNvSpPr>
              <p:nvPr/>
            </p:nvSpPr>
            <p:spPr bwMode="auto">
              <a:xfrm>
                <a:off x="3269" y="2827"/>
                <a:ext cx="1" cy="1"/>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80" name="Freeform 402"/>
              <p:cNvSpPr>
                <a:spLocks/>
              </p:cNvSpPr>
              <p:nvPr/>
            </p:nvSpPr>
            <p:spPr bwMode="auto">
              <a:xfrm>
                <a:off x="3302" y="287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1" name="Freeform 403"/>
              <p:cNvSpPr>
                <a:spLocks/>
              </p:cNvSpPr>
              <p:nvPr/>
            </p:nvSpPr>
            <p:spPr bwMode="auto">
              <a:xfrm>
                <a:off x="3326" y="2891"/>
                <a:ext cx="2" cy="3"/>
              </a:xfrm>
              <a:custGeom>
                <a:avLst/>
                <a:gdLst>
                  <a:gd name="T0" fmla="*/ 0 w 2"/>
                  <a:gd name="T1" fmla="*/ 3 h 3"/>
                  <a:gd name="T2" fmla="*/ 0 w 2"/>
                  <a:gd name="T3" fmla="*/ 3 h 3"/>
                  <a:gd name="T4" fmla="*/ 2 w 2"/>
                  <a:gd name="T5" fmla="*/ 0 h 3"/>
                  <a:gd name="T6" fmla="*/ 0 w 2"/>
                  <a:gd name="T7" fmla="*/ 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3"/>
                    </a:moveTo>
                    <a:lnTo>
                      <a:pt x="0"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2" name="Freeform 404"/>
              <p:cNvSpPr>
                <a:spLocks/>
              </p:cNvSpPr>
              <p:nvPr/>
            </p:nvSpPr>
            <p:spPr bwMode="auto">
              <a:xfrm>
                <a:off x="4295" y="2924"/>
                <a:ext cx="5" cy="15"/>
              </a:xfrm>
              <a:custGeom>
                <a:avLst/>
                <a:gdLst>
                  <a:gd name="T0" fmla="*/ 0 w 2"/>
                  <a:gd name="T1" fmla="*/ 5 h 6"/>
                  <a:gd name="T2" fmla="*/ 0 w 2"/>
                  <a:gd name="T3" fmla="*/ 13 h 6"/>
                  <a:gd name="T4" fmla="*/ 0 w 2"/>
                  <a:gd name="T5" fmla="*/ 5 h 6"/>
                  <a:gd name="T6" fmla="*/ 0 60000 65536"/>
                  <a:gd name="T7" fmla="*/ 0 60000 65536"/>
                  <a:gd name="T8" fmla="*/ 0 60000 65536"/>
                </a:gdLst>
                <a:ahLst/>
                <a:cxnLst>
                  <a:cxn ang="T6">
                    <a:pos x="T0" y="T1"/>
                  </a:cxn>
                  <a:cxn ang="T7">
                    <a:pos x="T2" y="T3"/>
                  </a:cxn>
                  <a:cxn ang="T8">
                    <a:pos x="T4" y="T5"/>
                  </a:cxn>
                </a:cxnLst>
                <a:rect l="0" t="0" r="r" b="b"/>
                <a:pathLst>
                  <a:path w="2" h="6">
                    <a:moveTo>
                      <a:pt x="0" y="2"/>
                    </a:moveTo>
                    <a:cubicBezTo>
                      <a:pt x="0" y="3"/>
                      <a:pt x="0" y="4"/>
                      <a:pt x="0" y="5"/>
                    </a:cubicBezTo>
                    <a:cubicBezTo>
                      <a:pt x="2" y="0"/>
                      <a:pt x="0" y="6"/>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3" name="Freeform 405"/>
              <p:cNvSpPr>
                <a:spLocks/>
              </p:cNvSpPr>
              <p:nvPr/>
            </p:nvSpPr>
            <p:spPr bwMode="auto">
              <a:xfrm>
                <a:off x="3480" y="286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4" name="Freeform 406"/>
              <p:cNvSpPr>
                <a:spLocks/>
              </p:cNvSpPr>
              <p:nvPr/>
            </p:nvSpPr>
            <p:spPr bwMode="auto">
              <a:xfrm>
                <a:off x="4302" y="2886"/>
                <a:ext cx="3" cy="0"/>
              </a:xfrm>
              <a:custGeom>
                <a:avLst/>
                <a:gdLst>
                  <a:gd name="T0" fmla="*/ 3 w 1"/>
                  <a:gd name="T1" fmla="*/ 3 w 1"/>
                  <a:gd name="T2" fmla="*/ 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5" name="Freeform 407"/>
              <p:cNvSpPr>
                <a:spLocks/>
              </p:cNvSpPr>
              <p:nvPr/>
            </p:nvSpPr>
            <p:spPr bwMode="auto">
              <a:xfrm>
                <a:off x="3814" y="2533"/>
                <a:ext cx="5" cy="0"/>
              </a:xfrm>
              <a:custGeom>
                <a:avLst/>
                <a:gdLst>
                  <a:gd name="T0" fmla="*/ 5 w 2"/>
                  <a:gd name="T1" fmla="*/ 5 w 2"/>
                  <a:gd name="T2" fmla="*/ 0 w 2"/>
                  <a:gd name="T3" fmla="*/ 5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cubicBezTo>
                      <a:pt x="2" y="0"/>
                      <a:pt x="2" y="0"/>
                      <a:pt x="2" y="0"/>
                    </a:cubicBezTo>
                    <a:cubicBezTo>
                      <a:pt x="2" y="0"/>
                      <a:pt x="1" y="0"/>
                      <a:pt x="0" y="0"/>
                    </a:cubicBez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6" name="Freeform 408"/>
              <p:cNvSpPr>
                <a:spLocks/>
              </p:cNvSpPr>
              <p:nvPr/>
            </p:nvSpPr>
            <p:spPr bwMode="auto">
              <a:xfrm>
                <a:off x="3613" y="2851"/>
                <a:ext cx="4" cy="5"/>
              </a:xfrm>
              <a:custGeom>
                <a:avLst/>
                <a:gdLst>
                  <a:gd name="T0" fmla="*/ 0 w 4"/>
                  <a:gd name="T1" fmla="*/ 0 h 5"/>
                  <a:gd name="T2" fmla="*/ 2 w 4"/>
                  <a:gd name="T3" fmla="*/ 5 h 5"/>
                  <a:gd name="T4" fmla="*/ 4 w 4"/>
                  <a:gd name="T5" fmla="*/ 5 h 5"/>
                  <a:gd name="T6" fmla="*/ 0 w 4"/>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0" y="0"/>
                    </a:moveTo>
                    <a:lnTo>
                      <a:pt x="2" y="5"/>
                    </a:lnTo>
                    <a:lnTo>
                      <a:pt x="4" y="5"/>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7" name="Freeform 409"/>
              <p:cNvSpPr>
                <a:spLocks/>
              </p:cNvSpPr>
              <p:nvPr/>
            </p:nvSpPr>
            <p:spPr bwMode="auto">
              <a:xfrm>
                <a:off x="3610" y="2811"/>
                <a:ext cx="0" cy="4"/>
              </a:xfrm>
              <a:custGeom>
                <a:avLst/>
                <a:gdLst>
                  <a:gd name="T0" fmla="*/ 0 h 2"/>
                  <a:gd name="T1" fmla="*/ 2 h 2"/>
                  <a:gd name="T2" fmla="*/ 4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cubicBezTo>
                      <a:pt x="0" y="0"/>
                      <a:pt x="0" y="0"/>
                      <a:pt x="0" y="1"/>
                    </a:cubicBezTo>
                    <a:cubicBezTo>
                      <a:pt x="0" y="1"/>
                      <a:pt x="0" y="1"/>
                      <a:pt x="0" y="2"/>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8" name="Freeform 410"/>
              <p:cNvSpPr>
                <a:spLocks/>
              </p:cNvSpPr>
              <p:nvPr/>
            </p:nvSpPr>
            <p:spPr bwMode="auto">
              <a:xfrm>
                <a:off x="4305" y="2742"/>
                <a:ext cx="2" cy="2"/>
              </a:xfrm>
              <a:custGeom>
                <a:avLst/>
                <a:gdLst>
                  <a:gd name="T0" fmla="*/ 2 w 1"/>
                  <a:gd name="T1" fmla="*/ 2 h 1"/>
                  <a:gd name="T2" fmla="*/ 0 w 1"/>
                  <a:gd name="T3" fmla="*/ 0 h 1"/>
                  <a:gd name="T4" fmla="*/ 2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1"/>
                      <a:pt x="0" y="0"/>
                      <a:pt x="0" y="0"/>
                    </a:cubicBezTo>
                    <a:cubicBezTo>
                      <a:pt x="0"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9" name="Freeform 411"/>
              <p:cNvSpPr>
                <a:spLocks/>
              </p:cNvSpPr>
              <p:nvPr/>
            </p:nvSpPr>
            <p:spPr bwMode="auto">
              <a:xfrm>
                <a:off x="3433" y="297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0" name="Freeform 412"/>
              <p:cNvSpPr>
                <a:spLocks/>
              </p:cNvSpPr>
              <p:nvPr/>
            </p:nvSpPr>
            <p:spPr bwMode="auto">
              <a:xfrm>
                <a:off x="3461" y="3007"/>
                <a:ext cx="2" cy="5"/>
              </a:xfrm>
              <a:custGeom>
                <a:avLst/>
                <a:gdLst>
                  <a:gd name="T0" fmla="*/ 0 w 1"/>
                  <a:gd name="T1" fmla="*/ 3 h 2"/>
                  <a:gd name="T2" fmla="*/ 2 w 1"/>
                  <a:gd name="T3" fmla="*/ 5 h 2"/>
                  <a:gd name="T4" fmla="*/ 0 w 1"/>
                  <a:gd name="T5" fmla="*/ 3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0" y="2"/>
                      <a:pt x="1" y="2"/>
                      <a:pt x="1" y="2"/>
                    </a:cubicBezTo>
                    <a:cubicBezTo>
                      <a:pt x="0" y="0"/>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1" name="Freeform 413"/>
              <p:cNvSpPr>
                <a:spLocks/>
              </p:cNvSpPr>
              <p:nvPr/>
            </p:nvSpPr>
            <p:spPr bwMode="auto">
              <a:xfrm>
                <a:off x="4300" y="2728"/>
                <a:ext cx="5" cy="14"/>
              </a:xfrm>
              <a:custGeom>
                <a:avLst/>
                <a:gdLst>
                  <a:gd name="T0" fmla="*/ 3 w 2"/>
                  <a:gd name="T1" fmla="*/ 2 h 6"/>
                  <a:gd name="T2" fmla="*/ 3 w 2"/>
                  <a:gd name="T3" fmla="*/ 12 h 6"/>
                  <a:gd name="T4" fmla="*/ 3 w 2"/>
                  <a:gd name="T5" fmla="*/ 12 h 6"/>
                  <a:gd name="T6" fmla="*/ 5 w 2"/>
                  <a:gd name="T7" fmla="*/ 14 h 6"/>
                  <a:gd name="T8" fmla="*/ 3 w 2"/>
                  <a:gd name="T9" fmla="*/ 5 h 6"/>
                  <a:gd name="T10" fmla="*/ 3 w 2"/>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1" y="1"/>
                    </a:moveTo>
                    <a:cubicBezTo>
                      <a:pt x="0" y="0"/>
                      <a:pt x="0" y="3"/>
                      <a:pt x="1" y="5"/>
                    </a:cubicBezTo>
                    <a:cubicBezTo>
                      <a:pt x="1" y="5"/>
                      <a:pt x="1" y="5"/>
                      <a:pt x="1" y="5"/>
                    </a:cubicBezTo>
                    <a:cubicBezTo>
                      <a:pt x="1" y="5"/>
                      <a:pt x="1" y="5"/>
                      <a:pt x="2" y="6"/>
                    </a:cubicBezTo>
                    <a:cubicBezTo>
                      <a:pt x="1" y="5"/>
                      <a:pt x="2" y="3"/>
                      <a:pt x="1" y="2"/>
                    </a:cubicBezTo>
                    <a:cubicBezTo>
                      <a:pt x="1" y="1"/>
                      <a:pt x="2" y="3"/>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2" name="Freeform 414"/>
              <p:cNvSpPr>
                <a:spLocks/>
              </p:cNvSpPr>
              <p:nvPr/>
            </p:nvSpPr>
            <p:spPr bwMode="auto">
              <a:xfrm>
                <a:off x="4224" y="2614"/>
                <a:ext cx="2" cy="2"/>
              </a:xfrm>
              <a:custGeom>
                <a:avLst/>
                <a:gdLst>
                  <a:gd name="T0" fmla="*/ 2 w 1"/>
                  <a:gd name="T1" fmla="*/ 2 h 1"/>
                  <a:gd name="T2" fmla="*/ 0 w 1"/>
                  <a:gd name="T3" fmla="*/ 0 h 1"/>
                  <a:gd name="T4" fmla="*/ 2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0" y="1"/>
                      <a:pt x="0" y="0"/>
                    </a:cubicBezTo>
                    <a:cubicBezTo>
                      <a:pt x="0"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3" name="Freeform 415"/>
              <p:cNvSpPr>
                <a:spLocks/>
              </p:cNvSpPr>
              <p:nvPr/>
            </p:nvSpPr>
            <p:spPr bwMode="auto">
              <a:xfrm>
                <a:off x="4297" y="2910"/>
                <a:ext cx="5" cy="10"/>
              </a:xfrm>
              <a:custGeom>
                <a:avLst/>
                <a:gdLst>
                  <a:gd name="T0" fmla="*/ 0 w 2"/>
                  <a:gd name="T1" fmla="*/ 10 h 4"/>
                  <a:gd name="T2" fmla="*/ 5 w 2"/>
                  <a:gd name="T3" fmla="*/ 8 h 4"/>
                  <a:gd name="T4" fmla="*/ 0 w 2"/>
                  <a:gd name="T5" fmla="*/ 10 h 4"/>
                  <a:gd name="T6" fmla="*/ 0 60000 65536"/>
                  <a:gd name="T7" fmla="*/ 0 60000 65536"/>
                  <a:gd name="T8" fmla="*/ 0 60000 65536"/>
                </a:gdLst>
                <a:ahLst/>
                <a:cxnLst>
                  <a:cxn ang="T6">
                    <a:pos x="T0" y="T1"/>
                  </a:cxn>
                  <a:cxn ang="T7">
                    <a:pos x="T2" y="T3"/>
                  </a:cxn>
                  <a:cxn ang="T8">
                    <a:pos x="T4" y="T5"/>
                  </a:cxn>
                </a:cxnLst>
                <a:rect l="0" t="0" r="r" b="b"/>
                <a:pathLst>
                  <a:path w="2" h="4">
                    <a:moveTo>
                      <a:pt x="0" y="4"/>
                    </a:moveTo>
                    <a:cubicBezTo>
                      <a:pt x="1" y="4"/>
                      <a:pt x="1" y="3"/>
                      <a:pt x="2" y="3"/>
                    </a:cubicBezTo>
                    <a:cubicBezTo>
                      <a:pt x="2" y="0"/>
                      <a:pt x="1" y="3"/>
                      <a:pt x="0"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4" name="Freeform 416"/>
              <p:cNvSpPr>
                <a:spLocks/>
              </p:cNvSpPr>
              <p:nvPr/>
            </p:nvSpPr>
            <p:spPr bwMode="auto">
              <a:xfrm>
                <a:off x="4302" y="2744"/>
                <a:ext cx="5" cy="7"/>
              </a:xfrm>
              <a:custGeom>
                <a:avLst/>
                <a:gdLst>
                  <a:gd name="T0" fmla="*/ 3 w 2"/>
                  <a:gd name="T1" fmla="*/ 5 h 3"/>
                  <a:gd name="T2" fmla="*/ 5 w 2"/>
                  <a:gd name="T3" fmla="*/ 7 h 3"/>
                  <a:gd name="T4" fmla="*/ 0 w 2"/>
                  <a:gd name="T5" fmla="*/ 0 h 3"/>
                  <a:gd name="T6" fmla="*/ 3 w 2"/>
                  <a:gd name="T7" fmla="*/ 5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2"/>
                    </a:moveTo>
                    <a:cubicBezTo>
                      <a:pt x="1" y="2"/>
                      <a:pt x="1" y="2"/>
                      <a:pt x="2" y="3"/>
                    </a:cubicBezTo>
                    <a:cubicBezTo>
                      <a:pt x="2" y="2"/>
                      <a:pt x="1" y="1"/>
                      <a:pt x="0" y="0"/>
                    </a:cubicBezTo>
                    <a:cubicBezTo>
                      <a:pt x="0"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5" name="Freeform 417"/>
              <p:cNvSpPr>
                <a:spLocks/>
              </p:cNvSpPr>
              <p:nvPr/>
            </p:nvSpPr>
            <p:spPr bwMode="auto">
              <a:xfrm>
                <a:off x="4288" y="2706"/>
                <a:ext cx="9" cy="14"/>
              </a:xfrm>
              <a:custGeom>
                <a:avLst/>
                <a:gdLst>
                  <a:gd name="T0" fmla="*/ 0 w 4"/>
                  <a:gd name="T1" fmla="*/ 0 h 6"/>
                  <a:gd name="T2" fmla="*/ 9 w 4"/>
                  <a:gd name="T3" fmla="*/ 14 h 6"/>
                  <a:gd name="T4" fmla="*/ 0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0" y="0"/>
                    </a:moveTo>
                    <a:cubicBezTo>
                      <a:pt x="1" y="2"/>
                      <a:pt x="2" y="4"/>
                      <a:pt x="4" y="6"/>
                    </a:cubicBezTo>
                    <a:cubicBezTo>
                      <a:pt x="3" y="4"/>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6" name="Freeform 418"/>
              <p:cNvSpPr>
                <a:spLocks/>
              </p:cNvSpPr>
              <p:nvPr/>
            </p:nvSpPr>
            <p:spPr bwMode="auto">
              <a:xfrm>
                <a:off x="4269" y="2664"/>
                <a:ext cx="5" cy="4"/>
              </a:xfrm>
              <a:custGeom>
                <a:avLst/>
                <a:gdLst>
                  <a:gd name="T0" fmla="*/ 3 w 2"/>
                  <a:gd name="T1" fmla="*/ 4 h 2"/>
                  <a:gd name="T2" fmla="*/ 5 w 2"/>
                  <a:gd name="T3" fmla="*/ 4 h 2"/>
                  <a:gd name="T4" fmla="*/ 3 w 2"/>
                  <a:gd name="T5" fmla="*/ 4 h 2"/>
                  <a:gd name="T6" fmla="*/ 0 60000 65536"/>
                  <a:gd name="T7" fmla="*/ 0 60000 65536"/>
                  <a:gd name="T8" fmla="*/ 0 60000 65536"/>
                </a:gdLst>
                <a:ahLst/>
                <a:cxnLst>
                  <a:cxn ang="T6">
                    <a:pos x="T0" y="T1"/>
                  </a:cxn>
                  <a:cxn ang="T7">
                    <a:pos x="T2" y="T3"/>
                  </a:cxn>
                  <a:cxn ang="T8">
                    <a:pos x="T4" y="T5"/>
                  </a:cxn>
                </a:cxnLst>
                <a:rect l="0" t="0" r="r" b="b"/>
                <a:pathLst>
                  <a:path w="2" h="2">
                    <a:moveTo>
                      <a:pt x="1" y="2"/>
                    </a:moveTo>
                    <a:cubicBezTo>
                      <a:pt x="1" y="2"/>
                      <a:pt x="2" y="2"/>
                      <a:pt x="2" y="2"/>
                    </a:cubicBezTo>
                    <a:cubicBezTo>
                      <a:pt x="1" y="0"/>
                      <a:pt x="0"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7" name="Freeform 419"/>
              <p:cNvSpPr>
                <a:spLocks/>
              </p:cNvSpPr>
              <p:nvPr/>
            </p:nvSpPr>
            <p:spPr bwMode="auto">
              <a:xfrm>
                <a:off x="4264" y="2661"/>
                <a:ext cx="5" cy="5"/>
              </a:xfrm>
              <a:custGeom>
                <a:avLst/>
                <a:gdLst>
                  <a:gd name="T0" fmla="*/ 3 w 2"/>
                  <a:gd name="T1" fmla="*/ 5 h 2"/>
                  <a:gd name="T2" fmla="*/ 0 w 2"/>
                  <a:gd name="T3" fmla="*/ 0 h 2"/>
                  <a:gd name="T4" fmla="*/ 3 w 2"/>
                  <a:gd name="T5" fmla="*/ 5 h 2"/>
                  <a:gd name="T6" fmla="*/ 0 60000 65536"/>
                  <a:gd name="T7" fmla="*/ 0 60000 65536"/>
                  <a:gd name="T8" fmla="*/ 0 60000 65536"/>
                </a:gdLst>
                <a:ahLst/>
                <a:cxnLst>
                  <a:cxn ang="T6">
                    <a:pos x="T0" y="T1"/>
                  </a:cxn>
                  <a:cxn ang="T7">
                    <a:pos x="T2" y="T3"/>
                  </a:cxn>
                  <a:cxn ang="T8">
                    <a:pos x="T4" y="T5"/>
                  </a:cxn>
                </a:cxnLst>
                <a:rect l="0" t="0" r="r" b="b"/>
                <a:pathLst>
                  <a:path w="2" h="2">
                    <a:moveTo>
                      <a:pt x="1" y="2"/>
                    </a:moveTo>
                    <a:cubicBezTo>
                      <a:pt x="2" y="2"/>
                      <a:pt x="0" y="1"/>
                      <a:pt x="0" y="0"/>
                    </a:cubicBezTo>
                    <a:cubicBezTo>
                      <a:pt x="0" y="1"/>
                      <a:pt x="0" y="1"/>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8" name="Freeform 420"/>
              <p:cNvSpPr>
                <a:spLocks/>
              </p:cNvSpPr>
              <p:nvPr/>
            </p:nvSpPr>
            <p:spPr bwMode="auto">
              <a:xfrm>
                <a:off x="4167" y="2569"/>
                <a:ext cx="5" cy="5"/>
              </a:xfrm>
              <a:custGeom>
                <a:avLst/>
                <a:gdLst>
                  <a:gd name="T0" fmla="*/ 0 w 2"/>
                  <a:gd name="T1" fmla="*/ 3 h 2"/>
                  <a:gd name="T2" fmla="*/ 5 w 2"/>
                  <a:gd name="T3" fmla="*/ 5 h 2"/>
                  <a:gd name="T4" fmla="*/ 3 w 2"/>
                  <a:gd name="T5" fmla="*/ 3 h 2"/>
                  <a:gd name="T6" fmla="*/ 0 w 2"/>
                  <a:gd name="T7" fmla="*/ 3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1"/>
                    </a:moveTo>
                    <a:cubicBezTo>
                      <a:pt x="1" y="1"/>
                      <a:pt x="1" y="1"/>
                      <a:pt x="2" y="2"/>
                    </a:cubicBezTo>
                    <a:cubicBezTo>
                      <a:pt x="1" y="1"/>
                      <a:pt x="1" y="1"/>
                      <a:pt x="1" y="1"/>
                    </a:cubicBezTo>
                    <a:cubicBezTo>
                      <a:pt x="1"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9" name="Freeform 421"/>
              <p:cNvSpPr>
                <a:spLocks/>
              </p:cNvSpPr>
              <p:nvPr/>
            </p:nvSpPr>
            <p:spPr bwMode="auto">
              <a:xfrm>
                <a:off x="3584" y="2787"/>
                <a:ext cx="0" cy="5"/>
              </a:xfrm>
              <a:custGeom>
                <a:avLst/>
                <a:gdLst>
                  <a:gd name="T0" fmla="*/ 2 h 5"/>
                  <a:gd name="T1" fmla="*/ 0 h 5"/>
                  <a:gd name="T2" fmla="*/ 5 h 5"/>
                  <a:gd name="T3" fmla="*/ 2 h 5"/>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5">
                    <a:moveTo>
                      <a:pt x="0" y="2"/>
                    </a:moveTo>
                    <a:lnTo>
                      <a:pt x="0" y="0"/>
                    </a:lnTo>
                    <a:lnTo>
                      <a:pt x="0" y="5"/>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0" name="Freeform 422"/>
              <p:cNvSpPr>
                <a:spLocks/>
              </p:cNvSpPr>
              <p:nvPr/>
            </p:nvSpPr>
            <p:spPr bwMode="auto">
              <a:xfrm>
                <a:off x="3442" y="2995"/>
                <a:ext cx="5" cy="5"/>
              </a:xfrm>
              <a:custGeom>
                <a:avLst/>
                <a:gdLst>
                  <a:gd name="T0" fmla="*/ 5 w 2"/>
                  <a:gd name="T1" fmla="*/ 5 h 2"/>
                  <a:gd name="T2" fmla="*/ 3 w 2"/>
                  <a:gd name="T3" fmla="*/ 0 h 2"/>
                  <a:gd name="T4" fmla="*/ 5 w 2"/>
                  <a:gd name="T5" fmla="*/ 5 h 2"/>
                  <a:gd name="T6" fmla="*/ 0 60000 65536"/>
                  <a:gd name="T7" fmla="*/ 0 60000 65536"/>
                  <a:gd name="T8" fmla="*/ 0 60000 65536"/>
                </a:gdLst>
                <a:ahLst/>
                <a:cxnLst>
                  <a:cxn ang="T6">
                    <a:pos x="T0" y="T1"/>
                  </a:cxn>
                  <a:cxn ang="T7">
                    <a:pos x="T2" y="T3"/>
                  </a:cxn>
                  <a:cxn ang="T8">
                    <a:pos x="T4" y="T5"/>
                  </a:cxn>
                </a:cxnLst>
                <a:rect l="0" t="0" r="r" b="b"/>
                <a:pathLst>
                  <a:path w="2" h="2">
                    <a:moveTo>
                      <a:pt x="2" y="2"/>
                    </a:moveTo>
                    <a:cubicBezTo>
                      <a:pt x="1" y="2"/>
                      <a:pt x="2" y="2"/>
                      <a:pt x="1" y="0"/>
                    </a:cubicBezTo>
                    <a:cubicBezTo>
                      <a:pt x="2" y="2"/>
                      <a:pt x="0" y="0"/>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1" name="Freeform 423"/>
              <p:cNvSpPr>
                <a:spLocks/>
              </p:cNvSpPr>
              <p:nvPr/>
            </p:nvSpPr>
            <p:spPr bwMode="auto">
              <a:xfrm>
                <a:off x="3580" y="3107"/>
                <a:ext cx="2" cy="2"/>
              </a:xfrm>
              <a:custGeom>
                <a:avLst/>
                <a:gdLst>
                  <a:gd name="T0" fmla="*/ 2 w 2"/>
                  <a:gd name="T1" fmla="*/ 2 h 2"/>
                  <a:gd name="T2" fmla="*/ 2 w 2"/>
                  <a:gd name="T3" fmla="*/ 0 h 2"/>
                  <a:gd name="T4" fmla="*/ 0 w 2"/>
                  <a:gd name="T5" fmla="*/ 2 h 2"/>
                  <a:gd name="T6" fmla="*/ 2 w 2"/>
                  <a:gd name="T7" fmla="*/ 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2"/>
                    </a:moveTo>
                    <a:lnTo>
                      <a:pt x="2" y="0"/>
                    </a:lnTo>
                    <a:lnTo>
                      <a:pt x="0" y="2"/>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2" name="Freeform 424"/>
              <p:cNvSpPr>
                <a:spLocks/>
              </p:cNvSpPr>
              <p:nvPr/>
            </p:nvSpPr>
            <p:spPr bwMode="auto">
              <a:xfrm>
                <a:off x="3757" y="2953"/>
                <a:ext cx="3" cy="2"/>
              </a:xfrm>
              <a:custGeom>
                <a:avLst/>
                <a:gdLst>
                  <a:gd name="T0" fmla="*/ 0 w 1"/>
                  <a:gd name="T1" fmla="*/ 2 h 1"/>
                  <a:gd name="T2" fmla="*/ 3 w 1"/>
                  <a:gd name="T3" fmla="*/ 2 h 1"/>
                  <a:gd name="T4" fmla="*/ 0 w 1"/>
                  <a:gd name="T5" fmla="*/ 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0"/>
                      <a:pt x="1"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3" name="Freeform 425"/>
              <p:cNvSpPr>
                <a:spLocks/>
              </p:cNvSpPr>
              <p:nvPr/>
            </p:nvSpPr>
            <p:spPr bwMode="auto">
              <a:xfrm>
                <a:off x="3596" y="2844"/>
                <a:ext cx="171" cy="109"/>
              </a:xfrm>
              <a:custGeom>
                <a:avLst/>
                <a:gdLst>
                  <a:gd name="T0" fmla="*/ 21 w 72"/>
                  <a:gd name="T1" fmla="*/ 7 h 46"/>
                  <a:gd name="T2" fmla="*/ 29 w 72"/>
                  <a:gd name="T3" fmla="*/ 7 h 46"/>
                  <a:gd name="T4" fmla="*/ 43 w 72"/>
                  <a:gd name="T5" fmla="*/ 5 h 46"/>
                  <a:gd name="T6" fmla="*/ 45 w 72"/>
                  <a:gd name="T7" fmla="*/ 5 h 46"/>
                  <a:gd name="T8" fmla="*/ 57 w 72"/>
                  <a:gd name="T9" fmla="*/ 12 h 46"/>
                  <a:gd name="T10" fmla="*/ 62 w 72"/>
                  <a:gd name="T11" fmla="*/ 14 h 46"/>
                  <a:gd name="T12" fmla="*/ 71 w 72"/>
                  <a:gd name="T13" fmla="*/ 14 h 46"/>
                  <a:gd name="T14" fmla="*/ 76 w 72"/>
                  <a:gd name="T15" fmla="*/ 19 h 46"/>
                  <a:gd name="T16" fmla="*/ 78 w 72"/>
                  <a:gd name="T17" fmla="*/ 21 h 46"/>
                  <a:gd name="T18" fmla="*/ 81 w 72"/>
                  <a:gd name="T19" fmla="*/ 21 h 46"/>
                  <a:gd name="T20" fmla="*/ 90 w 72"/>
                  <a:gd name="T21" fmla="*/ 21 h 46"/>
                  <a:gd name="T22" fmla="*/ 93 w 72"/>
                  <a:gd name="T23" fmla="*/ 24 h 46"/>
                  <a:gd name="T24" fmla="*/ 100 w 72"/>
                  <a:gd name="T25" fmla="*/ 24 h 46"/>
                  <a:gd name="T26" fmla="*/ 102 w 72"/>
                  <a:gd name="T27" fmla="*/ 28 h 46"/>
                  <a:gd name="T28" fmla="*/ 107 w 72"/>
                  <a:gd name="T29" fmla="*/ 31 h 46"/>
                  <a:gd name="T30" fmla="*/ 114 w 72"/>
                  <a:gd name="T31" fmla="*/ 38 h 46"/>
                  <a:gd name="T32" fmla="*/ 116 w 72"/>
                  <a:gd name="T33" fmla="*/ 38 h 46"/>
                  <a:gd name="T34" fmla="*/ 116 w 72"/>
                  <a:gd name="T35" fmla="*/ 43 h 46"/>
                  <a:gd name="T36" fmla="*/ 121 w 72"/>
                  <a:gd name="T37" fmla="*/ 43 h 46"/>
                  <a:gd name="T38" fmla="*/ 124 w 72"/>
                  <a:gd name="T39" fmla="*/ 43 h 46"/>
                  <a:gd name="T40" fmla="*/ 126 w 72"/>
                  <a:gd name="T41" fmla="*/ 45 h 46"/>
                  <a:gd name="T42" fmla="*/ 133 w 72"/>
                  <a:gd name="T43" fmla="*/ 52 h 46"/>
                  <a:gd name="T44" fmla="*/ 138 w 72"/>
                  <a:gd name="T45" fmla="*/ 55 h 46"/>
                  <a:gd name="T46" fmla="*/ 140 w 72"/>
                  <a:gd name="T47" fmla="*/ 57 h 46"/>
                  <a:gd name="T48" fmla="*/ 145 w 72"/>
                  <a:gd name="T49" fmla="*/ 64 h 46"/>
                  <a:gd name="T50" fmla="*/ 143 w 72"/>
                  <a:gd name="T51" fmla="*/ 69 h 46"/>
                  <a:gd name="T52" fmla="*/ 150 w 72"/>
                  <a:gd name="T53" fmla="*/ 66 h 46"/>
                  <a:gd name="T54" fmla="*/ 157 w 72"/>
                  <a:gd name="T55" fmla="*/ 64 h 46"/>
                  <a:gd name="T56" fmla="*/ 157 w 72"/>
                  <a:gd name="T57" fmla="*/ 69 h 46"/>
                  <a:gd name="T58" fmla="*/ 159 w 72"/>
                  <a:gd name="T59" fmla="*/ 69 h 46"/>
                  <a:gd name="T60" fmla="*/ 159 w 72"/>
                  <a:gd name="T61" fmla="*/ 71 h 46"/>
                  <a:gd name="T62" fmla="*/ 157 w 72"/>
                  <a:gd name="T63" fmla="*/ 78 h 46"/>
                  <a:gd name="T64" fmla="*/ 164 w 72"/>
                  <a:gd name="T65" fmla="*/ 76 h 46"/>
                  <a:gd name="T66" fmla="*/ 162 w 72"/>
                  <a:gd name="T67" fmla="*/ 81 h 46"/>
                  <a:gd name="T68" fmla="*/ 166 w 72"/>
                  <a:gd name="T69" fmla="*/ 81 h 46"/>
                  <a:gd name="T70" fmla="*/ 169 w 72"/>
                  <a:gd name="T71" fmla="*/ 83 h 46"/>
                  <a:gd name="T72" fmla="*/ 162 w 72"/>
                  <a:gd name="T73" fmla="*/ 85 h 46"/>
                  <a:gd name="T74" fmla="*/ 169 w 72"/>
                  <a:gd name="T75" fmla="*/ 88 h 46"/>
                  <a:gd name="T76" fmla="*/ 164 w 72"/>
                  <a:gd name="T77" fmla="*/ 100 h 46"/>
                  <a:gd name="T78" fmla="*/ 164 w 72"/>
                  <a:gd name="T79" fmla="*/ 102 h 46"/>
                  <a:gd name="T80" fmla="*/ 166 w 72"/>
                  <a:gd name="T81" fmla="*/ 107 h 46"/>
                  <a:gd name="T82" fmla="*/ 162 w 72"/>
                  <a:gd name="T83" fmla="*/ 109 h 46"/>
                  <a:gd name="T84" fmla="*/ 164 w 72"/>
                  <a:gd name="T85" fmla="*/ 102 h 46"/>
                  <a:gd name="T86" fmla="*/ 152 w 72"/>
                  <a:gd name="T87" fmla="*/ 100 h 46"/>
                  <a:gd name="T88" fmla="*/ 140 w 72"/>
                  <a:gd name="T89" fmla="*/ 90 h 46"/>
                  <a:gd name="T90" fmla="*/ 128 w 72"/>
                  <a:gd name="T91" fmla="*/ 81 h 46"/>
                  <a:gd name="T92" fmla="*/ 119 w 72"/>
                  <a:gd name="T93" fmla="*/ 73 h 46"/>
                  <a:gd name="T94" fmla="*/ 112 w 72"/>
                  <a:gd name="T95" fmla="*/ 69 h 46"/>
                  <a:gd name="T96" fmla="*/ 97 w 72"/>
                  <a:gd name="T97" fmla="*/ 55 h 46"/>
                  <a:gd name="T98" fmla="*/ 93 w 72"/>
                  <a:gd name="T99" fmla="*/ 47 h 46"/>
                  <a:gd name="T100" fmla="*/ 83 w 72"/>
                  <a:gd name="T101" fmla="*/ 38 h 46"/>
                  <a:gd name="T102" fmla="*/ 43 w 72"/>
                  <a:gd name="T103" fmla="*/ 28 h 46"/>
                  <a:gd name="T104" fmla="*/ 31 w 72"/>
                  <a:gd name="T105" fmla="*/ 26 h 46"/>
                  <a:gd name="T106" fmla="*/ 2 w 72"/>
                  <a:gd name="T107" fmla="*/ 7 h 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2" h="46">
                    <a:moveTo>
                      <a:pt x="1" y="3"/>
                    </a:moveTo>
                    <a:cubicBezTo>
                      <a:pt x="2" y="0"/>
                      <a:pt x="3" y="3"/>
                      <a:pt x="5" y="1"/>
                    </a:cubicBezTo>
                    <a:cubicBezTo>
                      <a:pt x="5" y="1"/>
                      <a:pt x="4" y="3"/>
                      <a:pt x="5" y="2"/>
                    </a:cubicBezTo>
                    <a:cubicBezTo>
                      <a:pt x="6" y="0"/>
                      <a:pt x="8" y="2"/>
                      <a:pt x="9" y="4"/>
                    </a:cubicBezTo>
                    <a:cubicBezTo>
                      <a:pt x="9" y="4"/>
                      <a:pt x="9" y="4"/>
                      <a:pt x="9" y="4"/>
                    </a:cubicBezTo>
                    <a:cubicBezTo>
                      <a:pt x="9" y="4"/>
                      <a:pt x="9" y="3"/>
                      <a:pt x="9" y="3"/>
                    </a:cubicBezTo>
                    <a:cubicBezTo>
                      <a:pt x="9" y="4"/>
                      <a:pt x="9" y="4"/>
                      <a:pt x="9" y="4"/>
                    </a:cubicBezTo>
                    <a:cubicBezTo>
                      <a:pt x="10" y="3"/>
                      <a:pt x="10" y="4"/>
                      <a:pt x="10" y="3"/>
                    </a:cubicBezTo>
                    <a:cubicBezTo>
                      <a:pt x="10" y="3"/>
                      <a:pt x="10" y="4"/>
                      <a:pt x="10" y="5"/>
                    </a:cubicBezTo>
                    <a:cubicBezTo>
                      <a:pt x="10" y="4"/>
                      <a:pt x="10" y="4"/>
                      <a:pt x="10" y="4"/>
                    </a:cubicBezTo>
                    <a:cubicBezTo>
                      <a:pt x="11" y="1"/>
                      <a:pt x="11" y="4"/>
                      <a:pt x="12" y="3"/>
                    </a:cubicBezTo>
                    <a:cubicBezTo>
                      <a:pt x="12" y="3"/>
                      <a:pt x="12" y="3"/>
                      <a:pt x="12" y="3"/>
                    </a:cubicBezTo>
                    <a:cubicBezTo>
                      <a:pt x="13" y="2"/>
                      <a:pt x="14" y="3"/>
                      <a:pt x="15" y="2"/>
                    </a:cubicBezTo>
                    <a:cubicBezTo>
                      <a:pt x="15" y="3"/>
                      <a:pt x="15" y="3"/>
                      <a:pt x="15" y="4"/>
                    </a:cubicBezTo>
                    <a:cubicBezTo>
                      <a:pt x="15" y="3"/>
                      <a:pt x="16" y="2"/>
                      <a:pt x="16" y="2"/>
                    </a:cubicBezTo>
                    <a:cubicBezTo>
                      <a:pt x="16" y="3"/>
                      <a:pt x="17" y="1"/>
                      <a:pt x="17" y="2"/>
                    </a:cubicBezTo>
                    <a:cubicBezTo>
                      <a:pt x="17" y="2"/>
                      <a:pt x="17" y="2"/>
                      <a:pt x="17" y="2"/>
                    </a:cubicBezTo>
                    <a:cubicBezTo>
                      <a:pt x="17" y="1"/>
                      <a:pt x="17" y="3"/>
                      <a:pt x="18" y="2"/>
                    </a:cubicBezTo>
                    <a:cubicBezTo>
                      <a:pt x="18" y="3"/>
                      <a:pt x="18" y="3"/>
                      <a:pt x="18" y="3"/>
                    </a:cubicBezTo>
                    <a:cubicBezTo>
                      <a:pt x="18" y="1"/>
                      <a:pt x="18" y="4"/>
                      <a:pt x="18" y="3"/>
                    </a:cubicBezTo>
                    <a:cubicBezTo>
                      <a:pt x="18" y="3"/>
                      <a:pt x="18" y="3"/>
                      <a:pt x="18" y="3"/>
                    </a:cubicBezTo>
                    <a:cubicBezTo>
                      <a:pt x="18" y="2"/>
                      <a:pt x="18" y="3"/>
                      <a:pt x="19" y="3"/>
                    </a:cubicBezTo>
                    <a:cubicBezTo>
                      <a:pt x="19" y="3"/>
                      <a:pt x="19" y="3"/>
                      <a:pt x="19" y="3"/>
                    </a:cubicBezTo>
                    <a:cubicBezTo>
                      <a:pt x="19" y="3"/>
                      <a:pt x="19" y="4"/>
                      <a:pt x="19" y="2"/>
                    </a:cubicBezTo>
                    <a:cubicBezTo>
                      <a:pt x="19" y="3"/>
                      <a:pt x="19" y="3"/>
                      <a:pt x="19" y="4"/>
                    </a:cubicBezTo>
                    <a:cubicBezTo>
                      <a:pt x="20" y="3"/>
                      <a:pt x="22" y="4"/>
                      <a:pt x="23" y="5"/>
                    </a:cubicBezTo>
                    <a:cubicBezTo>
                      <a:pt x="23" y="5"/>
                      <a:pt x="23" y="5"/>
                      <a:pt x="23" y="6"/>
                    </a:cubicBezTo>
                    <a:cubicBezTo>
                      <a:pt x="23" y="6"/>
                      <a:pt x="23" y="6"/>
                      <a:pt x="24" y="5"/>
                    </a:cubicBezTo>
                    <a:cubicBezTo>
                      <a:pt x="24" y="5"/>
                      <a:pt x="24" y="6"/>
                      <a:pt x="24" y="6"/>
                    </a:cubicBezTo>
                    <a:cubicBezTo>
                      <a:pt x="24" y="6"/>
                      <a:pt x="24" y="5"/>
                      <a:pt x="24" y="5"/>
                    </a:cubicBezTo>
                    <a:cubicBezTo>
                      <a:pt x="24" y="6"/>
                      <a:pt x="24" y="6"/>
                      <a:pt x="24" y="6"/>
                    </a:cubicBezTo>
                    <a:cubicBezTo>
                      <a:pt x="24" y="6"/>
                      <a:pt x="25" y="6"/>
                      <a:pt x="25" y="6"/>
                    </a:cubicBezTo>
                    <a:cubicBezTo>
                      <a:pt x="25" y="6"/>
                      <a:pt x="25" y="6"/>
                      <a:pt x="25" y="6"/>
                    </a:cubicBezTo>
                    <a:cubicBezTo>
                      <a:pt x="25" y="5"/>
                      <a:pt x="25" y="7"/>
                      <a:pt x="26" y="6"/>
                    </a:cubicBezTo>
                    <a:cubicBezTo>
                      <a:pt x="25" y="7"/>
                      <a:pt x="25" y="7"/>
                      <a:pt x="25" y="7"/>
                    </a:cubicBezTo>
                    <a:cubicBezTo>
                      <a:pt x="25" y="8"/>
                      <a:pt x="26" y="5"/>
                      <a:pt x="26" y="6"/>
                    </a:cubicBezTo>
                    <a:cubicBezTo>
                      <a:pt x="26" y="6"/>
                      <a:pt x="26" y="6"/>
                      <a:pt x="26" y="7"/>
                    </a:cubicBezTo>
                    <a:cubicBezTo>
                      <a:pt x="27" y="6"/>
                      <a:pt x="27" y="6"/>
                      <a:pt x="27" y="6"/>
                    </a:cubicBezTo>
                    <a:cubicBezTo>
                      <a:pt x="27" y="6"/>
                      <a:pt x="27" y="6"/>
                      <a:pt x="27" y="6"/>
                    </a:cubicBezTo>
                    <a:cubicBezTo>
                      <a:pt x="28" y="6"/>
                      <a:pt x="28" y="7"/>
                      <a:pt x="28" y="6"/>
                    </a:cubicBezTo>
                    <a:cubicBezTo>
                      <a:pt x="28" y="7"/>
                      <a:pt x="28" y="8"/>
                      <a:pt x="28" y="8"/>
                    </a:cubicBezTo>
                    <a:cubicBezTo>
                      <a:pt x="29" y="7"/>
                      <a:pt x="29" y="8"/>
                      <a:pt x="30" y="6"/>
                    </a:cubicBezTo>
                    <a:cubicBezTo>
                      <a:pt x="30" y="6"/>
                      <a:pt x="30" y="7"/>
                      <a:pt x="30" y="7"/>
                    </a:cubicBezTo>
                    <a:cubicBezTo>
                      <a:pt x="30" y="7"/>
                      <a:pt x="30" y="9"/>
                      <a:pt x="29" y="9"/>
                    </a:cubicBezTo>
                    <a:cubicBezTo>
                      <a:pt x="29" y="9"/>
                      <a:pt x="29" y="9"/>
                      <a:pt x="29" y="9"/>
                    </a:cubicBezTo>
                    <a:cubicBezTo>
                      <a:pt x="29" y="10"/>
                      <a:pt x="29" y="9"/>
                      <a:pt x="29" y="10"/>
                    </a:cubicBezTo>
                    <a:cubicBezTo>
                      <a:pt x="29" y="10"/>
                      <a:pt x="30" y="10"/>
                      <a:pt x="30" y="10"/>
                    </a:cubicBezTo>
                    <a:cubicBezTo>
                      <a:pt x="30" y="9"/>
                      <a:pt x="31" y="8"/>
                      <a:pt x="32" y="8"/>
                    </a:cubicBezTo>
                    <a:cubicBezTo>
                      <a:pt x="31" y="8"/>
                      <a:pt x="31" y="9"/>
                      <a:pt x="31" y="9"/>
                    </a:cubicBezTo>
                    <a:cubicBezTo>
                      <a:pt x="33" y="7"/>
                      <a:pt x="33" y="7"/>
                      <a:pt x="33" y="7"/>
                    </a:cubicBezTo>
                    <a:cubicBezTo>
                      <a:pt x="33" y="7"/>
                      <a:pt x="32" y="8"/>
                      <a:pt x="33" y="8"/>
                    </a:cubicBezTo>
                    <a:cubicBezTo>
                      <a:pt x="33" y="8"/>
                      <a:pt x="33" y="7"/>
                      <a:pt x="33" y="7"/>
                    </a:cubicBezTo>
                    <a:cubicBezTo>
                      <a:pt x="33" y="7"/>
                      <a:pt x="34" y="7"/>
                      <a:pt x="33" y="8"/>
                    </a:cubicBezTo>
                    <a:cubicBezTo>
                      <a:pt x="33" y="9"/>
                      <a:pt x="33" y="9"/>
                      <a:pt x="33" y="9"/>
                    </a:cubicBezTo>
                    <a:cubicBezTo>
                      <a:pt x="33" y="9"/>
                      <a:pt x="33" y="9"/>
                      <a:pt x="33" y="9"/>
                    </a:cubicBezTo>
                    <a:cubicBezTo>
                      <a:pt x="33" y="9"/>
                      <a:pt x="33" y="9"/>
                      <a:pt x="33" y="9"/>
                    </a:cubicBezTo>
                    <a:cubicBezTo>
                      <a:pt x="33" y="9"/>
                      <a:pt x="34" y="9"/>
                      <a:pt x="34" y="8"/>
                    </a:cubicBezTo>
                    <a:cubicBezTo>
                      <a:pt x="34" y="8"/>
                      <a:pt x="34" y="9"/>
                      <a:pt x="34" y="8"/>
                    </a:cubicBezTo>
                    <a:cubicBezTo>
                      <a:pt x="34" y="8"/>
                      <a:pt x="35" y="8"/>
                      <a:pt x="35" y="8"/>
                    </a:cubicBezTo>
                    <a:cubicBezTo>
                      <a:pt x="35" y="8"/>
                      <a:pt x="35" y="8"/>
                      <a:pt x="34" y="9"/>
                    </a:cubicBezTo>
                    <a:cubicBezTo>
                      <a:pt x="35" y="8"/>
                      <a:pt x="36" y="8"/>
                      <a:pt x="36" y="7"/>
                    </a:cubicBezTo>
                    <a:cubicBezTo>
                      <a:pt x="37" y="7"/>
                      <a:pt x="36" y="8"/>
                      <a:pt x="36" y="8"/>
                    </a:cubicBezTo>
                    <a:cubicBezTo>
                      <a:pt x="36" y="9"/>
                      <a:pt x="37" y="7"/>
                      <a:pt x="37" y="9"/>
                    </a:cubicBezTo>
                    <a:cubicBezTo>
                      <a:pt x="37" y="9"/>
                      <a:pt x="38" y="8"/>
                      <a:pt x="37" y="8"/>
                    </a:cubicBezTo>
                    <a:cubicBezTo>
                      <a:pt x="38" y="8"/>
                      <a:pt x="37" y="9"/>
                      <a:pt x="37" y="9"/>
                    </a:cubicBezTo>
                    <a:cubicBezTo>
                      <a:pt x="37" y="9"/>
                      <a:pt x="38" y="9"/>
                      <a:pt x="38" y="9"/>
                    </a:cubicBezTo>
                    <a:cubicBezTo>
                      <a:pt x="38" y="9"/>
                      <a:pt x="38" y="9"/>
                      <a:pt x="38" y="9"/>
                    </a:cubicBezTo>
                    <a:cubicBezTo>
                      <a:pt x="38" y="9"/>
                      <a:pt x="39" y="9"/>
                      <a:pt x="39" y="10"/>
                    </a:cubicBezTo>
                    <a:cubicBezTo>
                      <a:pt x="40" y="9"/>
                      <a:pt x="40" y="8"/>
                      <a:pt x="41" y="9"/>
                    </a:cubicBezTo>
                    <a:cubicBezTo>
                      <a:pt x="40" y="9"/>
                      <a:pt x="40" y="9"/>
                      <a:pt x="40" y="9"/>
                    </a:cubicBezTo>
                    <a:cubicBezTo>
                      <a:pt x="40" y="10"/>
                      <a:pt x="40" y="10"/>
                      <a:pt x="40" y="10"/>
                    </a:cubicBezTo>
                    <a:cubicBezTo>
                      <a:pt x="41" y="9"/>
                      <a:pt x="39" y="10"/>
                      <a:pt x="39" y="10"/>
                    </a:cubicBezTo>
                    <a:cubicBezTo>
                      <a:pt x="39" y="11"/>
                      <a:pt x="41" y="9"/>
                      <a:pt x="40" y="10"/>
                    </a:cubicBezTo>
                    <a:cubicBezTo>
                      <a:pt x="40" y="10"/>
                      <a:pt x="41" y="9"/>
                      <a:pt x="41" y="10"/>
                    </a:cubicBezTo>
                    <a:cubicBezTo>
                      <a:pt x="41" y="10"/>
                      <a:pt x="40" y="11"/>
                      <a:pt x="40" y="11"/>
                    </a:cubicBezTo>
                    <a:cubicBezTo>
                      <a:pt x="40" y="11"/>
                      <a:pt x="40" y="11"/>
                      <a:pt x="41" y="11"/>
                    </a:cubicBezTo>
                    <a:cubicBezTo>
                      <a:pt x="41" y="11"/>
                      <a:pt x="41" y="11"/>
                      <a:pt x="41" y="11"/>
                    </a:cubicBezTo>
                    <a:cubicBezTo>
                      <a:pt x="41" y="10"/>
                      <a:pt x="41" y="11"/>
                      <a:pt x="42" y="10"/>
                    </a:cubicBezTo>
                    <a:cubicBezTo>
                      <a:pt x="41" y="11"/>
                      <a:pt x="42" y="10"/>
                      <a:pt x="41" y="11"/>
                    </a:cubicBezTo>
                    <a:cubicBezTo>
                      <a:pt x="41" y="12"/>
                      <a:pt x="41" y="12"/>
                      <a:pt x="41" y="12"/>
                    </a:cubicBezTo>
                    <a:cubicBezTo>
                      <a:pt x="41" y="12"/>
                      <a:pt x="42" y="11"/>
                      <a:pt x="42" y="11"/>
                    </a:cubicBezTo>
                    <a:cubicBezTo>
                      <a:pt x="42" y="11"/>
                      <a:pt x="42" y="11"/>
                      <a:pt x="42" y="11"/>
                    </a:cubicBezTo>
                    <a:cubicBezTo>
                      <a:pt x="43" y="10"/>
                      <a:pt x="42" y="11"/>
                      <a:pt x="43" y="10"/>
                    </a:cubicBezTo>
                    <a:cubicBezTo>
                      <a:pt x="43" y="11"/>
                      <a:pt x="44" y="11"/>
                      <a:pt x="43" y="12"/>
                    </a:cubicBezTo>
                    <a:cubicBezTo>
                      <a:pt x="44" y="12"/>
                      <a:pt x="44" y="11"/>
                      <a:pt x="44" y="12"/>
                    </a:cubicBezTo>
                    <a:cubicBezTo>
                      <a:pt x="44" y="12"/>
                      <a:pt x="44" y="12"/>
                      <a:pt x="44" y="12"/>
                    </a:cubicBezTo>
                    <a:cubicBezTo>
                      <a:pt x="44" y="13"/>
                      <a:pt x="44" y="12"/>
                      <a:pt x="44" y="12"/>
                    </a:cubicBezTo>
                    <a:cubicBezTo>
                      <a:pt x="44" y="12"/>
                      <a:pt x="44" y="13"/>
                      <a:pt x="44" y="14"/>
                    </a:cubicBezTo>
                    <a:cubicBezTo>
                      <a:pt x="44" y="14"/>
                      <a:pt x="45" y="13"/>
                      <a:pt x="45" y="12"/>
                    </a:cubicBezTo>
                    <a:cubicBezTo>
                      <a:pt x="44" y="14"/>
                      <a:pt x="46" y="12"/>
                      <a:pt x="45" y="13"/>
                    </a:cubicBezTo>
                    <a:cubicBezTo>
                      <a:pt x="45" y="13"/>
                      <a:pt x="45" y="14"/>
                      <a:pt x="45" y="14"/>
                    </a:cubicBezTo>
                    <a:cubicBezTo>
                      <a:pt x="44" y="16"/>
                      <a:pt x="46" y="13"/>
                      <a:pt x="46" y="14"/>
                    </a:cubicBezTo>
                    <a:cubicBezTo>
                      <a:pt x="46" y="13"/>
                      <a:pt x="46" y="13"/>
                      <a:pt x="46" y="13"/>
                    </a:cubicBezTo>
                    <a:cubicBezTo>
                      <a:pt x="46" y="14"/>
                      <a:pt x="47" y="13"/>
                      <a:pt x="46" y="14"/>
                    </a:cubicBezTo>
                    <a:cubicBezTo>
                      <a:pt x="47" y="14"/>
                      <a:pt x="46" y="15"/>
                      <a:pt x="47" y="13"/>
                    </a:cubicBezTo>
                    <a:cubicBezTo>
                      <a:pt x="47" y="15"/>
                      <a:pt x="49" y="14"/>
                      <a:pt x="48" y="16"/>
                    </a:cubicBezTo>
                    <a:cubicBezTo>
                      <a:pt x="48" y="16"/>
                      <a:pt x="48" y="16"/>
                      <a:pt x="48" y="16"/>
                    </a:cubicBezTo>
                    <a:cubicBezTo>
                      <a:pt x="49" y="15"/>
                      <a:pt x="48" y="16"/>
                      <a:pt x="48" y="15"/>
                    </a:cubicBezTo>
                    <a:cubicBezTo>
                      <a:pt x="48" y="15"/>
                      <a:pt x="48" y="15"/>
                      <a:pt x="48" y="15"/>
                    </a:cubicBezTo>
                    <a:cubicBezTo>
                      <a:pt x="48" y="15"/>
                      <a:pt x="48" y="15"/>
                      <a:pt x="48" y="16"/>
                    </a:cubicBezTo>
                    <a:cubicBezTo>
                      <a:pt x="47" y="17"/>
                      <a:pt x="49" y="15"/>
                      <a:pt x="49" y="15"/>
                    </a:cubicBezTo>
                    <a:cubicBezTo>
                      <a:pt x="49" y="16"/>
                      <a:pt x="49" y="16"/>
                      <a:pt x="49" y="16"/>
                    </a:cubicBezTo>
                    <a:cubicBezTo>
                      <a:pt x="50" y="16"/>
                      <a:pt x="50" y="16"/>
                      <a:pt x="50" y="16"/>
                    </a:cubicBezTo>
                    <a:cubicBezTo>
                      <a:pt x="50" y="16"/>
                      <a:pt x="49" y="17"/>
                      <a:pt x="49" y="17"/>
                    </a:cubicBezTo>
                    <a:cubicBezTo>
                      <a:pt x="49" y="17"/>
                      <a:pt x="49" y="18"/>
                      <a:pt x="50" y="17"/>
                    </a:cubicBezTo>
                    <a:cubicBezTo>
                      <a:pt x="49" y="18"/>
                      <a:pt x="49" y="18"/>
                      <a:pt x="49" y="18"/>
                    </a:cubicBezTo>
                    <a:cubicBezTo>
                      <a:pt x="49" y="17"/>
                      <a:pt x="49" y="18"/>
                      <a:pt x="50" y="18"/>
                    </a:cubicBezTo>
                    <a:cubicBezTo>
                      <a:pt x="49" y="18"/>
                      <a:pt x="49" y="18"/>
                      <a:pt x="49" y="18"/>
                    </a:cubicBezTo>
                    <a:cubicBezTo>
                      <a:pt x="49" y="18"/>
                      <a:pt x="50" y="18"/>
                      <a:pt x="50" y="18"/>
                    </a:cubicBezTo>
                    <a:cubicBezTo>
                      <a:pt x="50" y="18"/>
                      <a:pt x="50" y="17"/>
                      <a:pt x="50" y="17"/>
                    </a:cubicBezTo>
                    <a:cubicBezTo>
                      <a:pt x="50" y="17"/>
                      <a:pt x="50" y="17"/>
                      <a:pt x="51" y="17"/>
                    </a:cubicBezTo>
                    <a:cubicBezTo>
                      <a:pt x="50" y="17"/>
                      <a:pt x="51" y="17"/>
                      <a:pt x="51" y="17"/>
                    </a:cubicBezTo>
                    <a:cubicBezTo>
                      <a:pt x="51" y="18"/>
                      <a:pt x="51" y="17"/>
                      <a:pt x="51" y="17"/>
                    </a:cubicBezTo>
                    <a:cubicBezTo>
                      <a:pt x="51" y="17"/>
                      <a:pt x="52" y="17"/>
                      <a:pt x="51" y="18"/>
                    </a:cubicBezTo>
                    <a:cubicBezTo>
                      <a:pt x="51" y="18"/>
                      <a:pt x="51" y="17"/>
                      <a:pt x="51" y="18"/>
                    </a:cubicBezTo>
                    <a:cubicBezTo>
                      <a:pt x="51" y="18"/>
                      <a:pt x="50" y="19"/>
                      <a:pt x="51" y="18"/>
                    </a:cubicBezTo>
                    <a:cubicBezTo>
                      <a:pt x="51" y="18"/>
                      <a:pt x="52" y="17"/>
                      <a:pt x="52" y="17"/>
                    </a:cubicBezTo>
                    <a:cubicBezTo>
                      <a:pt x="52" y="18"/>
                      <a:pt x="51" y="18"/>
                      <a:pt x="51" y="18"/>
                    </a:cubicBezTo>
                    <a:cubicBezTo>
                      <a:pt x="51" y="19"/>
                      <a:pt x="51" y="19"/>
                      <a:pt x="51" y="19"/>
                    </a:cubicBezTo>
                    <a:cubicBezTo>
                      <a:pt x="52" y="18"/>
                      <a:pt x="52" y="18"/>
                      <a:pt x="52" y="18"/>
                    </a:cubicBezTo>
                    <a:cubicBezTo>
                      <a:pt x="51" y="18"/>
                      <a:pt x="51" y="18"/>
                      <a:pt x="51" y="18"/>
                    </a:cubicBezTo>
                    <a:cubicBezTo>
                      <a:pt x="52" y="18"/>
                      <a:pt x="52" y="18"/>
                      <a:pt x="53" y="18"/>
                    </a:cubicBezTo>
                    <a:cubicBezTo>
                      <a:pt x="53" y="18"/>
                      <a:pt x="52" y="18"/>
                      <a:pt x="52" y="18"/>
                    </a:cubicBezTo>
                    <a:cubicBezTo>
                      <a:pt x="52" y="18"/>
                      <a:pt x="52" y="18"/>
                      <a:pt x="52" y="18"/>
                    </a:cubicBezTo>
                    <a:cubicBezTo>
                      <a:pt x="52" y="19"/>
                      <a:pt x="53" y="19"/>
                      <a:pt x="53" y="19"/>
                    </a:cubicBezTo>
                    <a:cubicBezTo>
                      <a:pt x="53" y="19"/>
                      <a:pt x="53" y="19"/>
                      <a:pt x="53" y="19"/>
                    </a:cubicBezTo>
                    <a:cubicBezTo>
                      <a:pt x="53" y="19"/>
                      <a:pt x="53" y="19"/>
                      <a:pt x="54" y="19"/>
                    </a:cubicBezTo>
                    <a:cubicBezTo>
                      <a:pt x="53" y="19"/>
                      <a:pt x="51" y="21"/>
                      <a:pt x="52" y="20"/>
                    </a:cubicBezTo>
                    <a:cubicBezTo>
                      <a:pt x="53" y="21"/>
                      <a:pt x="54" y="19"/>
                      <a:pt x="54" y="19"/>
                    </a:cubicBezTo>
                    <a:cubicBezTo>
                      <a:pt x="54" y="20"/>
                      <a:pt x="55" y="19"/>
                      <a:pt x="55" y="20"/>
                    </a:cubicBezTo>
                    <a:cubicBezTo>
                      <a:pt x="55" y="20"/>
                      <a:pt x="55" y="20"/>
                      <a:pt x="55" y="20"/>
                    </a:cubicBezTo>
                    <a:cubicBezTo>
                      <a:pt x="56" y="21"/>
                      <a:pt x="57" y="20"/>
                      <a:pt x="56" y="22"/>
                    </a:cubicBezTo>
                    <a:cubicBezTo>
                      <a:pt x="56" y="22"/>
                      <a:pt x="56" y="22"/>
                      <a:pt x="55" y="23"/>
                    </a:cubicBezTo>
                    <a:cubicBezTo>
                      <a:pt x="56" y="22"/>
                      <a:pt x="55" y="23"/>
                      <a:pt x="56" y="22"/>
                    </a:cubicBezTo>
                    <a:cubicBezTo>
                      <a:pt x="56" y="22"/>
                      <a:pt x="57" y="22"/>
                      <a:pt x="57" y="21"/>
                    </a:cubicBezTo>
                    <a:cubicBezTo>
                      <a:pt x="57" y="21"/>
                      <a:pt x="58" y="22"/>
                      <a:pt x="57" y="22"/>
                    </a:cubicBezTo>
                    <a:cubicBezTo>
                      <a:pt x="58" y="22"/>
                      <a:pt x="58" y="22"/>
                      <a:pt x="58" y="22"/>
                    </a:cubicBezTo>
                    <a:cubicBezTo>
                      <a:pt x="57" y="23"/>
                      <a:pt x="57" y="23"/>
                      <a:pt x="58" y="23"/>
                    </a:cubicBezTo>
                    <a:cubicBezTo>
                      <a:pt x="58" y="22"/>
                      <a:pt x="58" y="22"/>
                      <a:pt x="58" y="22"/>
                    </a:cubicBezTo>
                    <a:cubicBezTo>
                      <a:pt x="58" y="23"/>
                      <a:pt x="58" y="23"/>
                      <a:pt x="58" y="23"/>
                    </a:cubicBezTo>
                    <a:cubicBezTo>
                      <a:pt x="58" y="23"/>
                      <a:pt x="59" y="22"/>
                      <a:pt x="59" y="22"/>
                    </a:cubicBezTo>
                    <a:cubicBezTo>
                      <a:pt x="58" y="23"/>
                      <a:pt x="58" y="23"/>
                      <a:pt x="58" y="23"/>
                    </a:cubicBezTo>
                    <a:cubicBezTo>
                      <a:pt x="59" y="23"/>
                      <a:pt x="60" y="22"/>
                      <a:pt x="59" y="23"/>
                    </a:cubicBezTo>
                    <a:cubicBezTo>
                      <a:pt x="59" y="24"/>
                      <a:pt x="59" y="24"/>
                      <a:pt x="59" y="24"/>
                    </a:cubicBezTo>
                    <a:cubicBezTo>
                      <a:pt x="59" y="24"/>
                      <a:pt x="60" y="24"/>
                      <a:pt x="60" y="23"/>
                    </a:cubicBezTo>
                    <a:cubicBezTo>
                      <a:pt x="59" y="24"/>
                      <a:pt x="60" y="24"/>
                      <a:pt x="59" y="25"/>
                    </a:cubicBezTo>
                    <a:cubicBezTo>
                      <a:pt x="61" y="24"/>
                      <a:pt x="62" y="25"/>
                      <a:pt x="62" y="25"/>
                    </a:cubicBezTo>
                    <a:cubicBezTo>
                      <a:pt x="62" y="26"/>
                      <a:pt x="62" y="26"/>
                      <a:pt x="62" y="26"/>
                    </a:cubicBezTo>
                    <a:cubicBezTo>
                      <a:pt x="62" y="26"/>
                      <a:pt x="63" y="25"/>
                      <a:pt x="63" y="25"/>
                    </a:cubicBezTo>
                    <a:cubicBezTo>
                      <a:pt x="62" y="26"/>
                      <a:pt x="62" y="26"/>
                      <a:pt x="61" y="27"/>
                    </a:cubicBezTo>
                    <a:cubicBezTo>
                      <a:pt x="61" y="27"/>
                      <a:pt x="62" y="26"/>
                      <a:pt x="63" y="26"/>
                    </a:cubicBezTo>
                    <a:cubicBezTo>
                      <a:pt x="63" y="26"/>
                      <a:pt x="62" y="26"/>
                      <a:pt x="63" y="26"/>
                    </a:cubicBezTo>
                    <a:cubicBezTo>
                      <a:pt x="63" y="26"/>
                      <a:pt x="63" y="27"/>
                      <a:pt x="64" y="26"/>
                    </a:cubicBezTo>
                    <a:cubicBezTo>
                      <a:pt x="63" y="26"/>
                      <a:pt x="63" y="27"/>
                      <a:pt x="62" y="27"/>
                    </a:cubicBezTo>
                    <a:cubicBezTo>
                      <a:pt x="63" y="27"/>
                      <a:pt x="63" y="27"/>
                      <a:pt x="63" y="27"/>
                    </a:cubicBezTo>
                    <a:cubicBezTo>
                      <a:pt x="62" y="28"/>
                      <a:pt x="61" y="28"/>
                      <a:pt x="60" y="29"/>
                    </a:cubicBezTo>
                    <a:cubicBezTo>
                      <a:pt x="60" y="29"/>
                      <a:pt x="60" y="29"/>
                      <a:pt x="60" y="29"/>
                    </a:cubicBezTo>
                    <a:cubicBezTo>
                      <a:pt x="59" y="30"/>
                      <a:pt x="59" y="30"/>
                      <a:pt x="59" y="30"/>
                    </a:cubicBezTo>
                    <a:cubicBezTo>
                      <a:pt x="59" y="30"/>
                      <a:pt x="60" y="29"/>
                      <a:pt x="61" y="29"/>
                    </a:cubicBezTo>
                    <a:cubicBezTo>
                      <a:pt x="61" y="29"/>
                      <a:pt x="63" y="27"/>
                      <a:pt x="63" y="27"/>
                    </a:cubicBezTo>
                    <a:cubicBezTo>
                      <a:pt x="63" y="28"/>
                      <a:pt x="63" y="27"/>
                      <a:pt x="62" y="28"/>
                    </a:cubicBezTo>
                    <a:cubicBezTo>
                      <a:pt x="62" y="29"/>
                      <a:pt x="63" y="28"/>
                      <a:pt x="63" y="28"/>
                    </a:cubicBezTo>
                    <a:cubicBezTo>
                      <a:pt x="63" y="28"/>
                      <a:pt x="64" y="27"/>
                      <a:pt x="64" y="27"/>
                    </a:cubicBezTo>
                    <a:cubicBezTo>
                      <a:pt x="64" y="28"/>
                      <a:pt x="63" y="28"/>
                      <a:pt x="63" y="28"/>
                    </a:cubicBezTo>
                    <a:cubicBezTo>
                      <a:pt x="64" y="28"/>
                      <a:pt x="64" y="28"/>
                      <a:pt x="65" y="27"/>
                    </a:cubicBezTo>
                    <a:cubicBezTo>
                      <a:pt x="66" y="26"/>
                      <a:pt x="64" y="28"/>
                      <a:pt x="65" y="27"/>
                    </a:cubicBezTo>
                    <a:cubicBezTo>
                      <a:pt x="65" y="28"/>
                      <a:pt x="63" y="28"/>
                      <a:pt x="63" y="29"/>
                    </a:cubicBezTo>
                    <a:cubicBezTo>
                      <a:pt x="64" y="28"/>
                      <a:pt x="65" y="28"/>
                      <a:pt x="66" y="27"/>
                    </a:cubicBezTo>
                    <a:cubicBezTo>
                      <a:pt x="65" y="28"/>
                      <a:pt x="65" y="28"/>
                      <a:pt x="64" y="28"/>
                    </a:cubicBezTo>
                    <a:cubicBezTo>
                      <a:pt x="64" y="29"/>
                      <a:pt x="66" y="28"/>
                      <a:pt x="65" y="29"/>
                    </a:cubicBezTo>
                    <a:cubicBezTo>
                      <a:pt x="65" y="28"/>
                      <a:pt x="65" y="28"/>
                      <a:pt x="65" y="28"/>
                    </a:cubicBezTo>
                    <a:cubicBezTo>
                      <a:pt x="65" y="29"/>
                      <a:pt x="65" y="29"/>
                      <a:pt x="65" y="29"/>
                    </a:cubicBezTo>
                    <a:cubicBezTo>
                      <a:pt x="65" y="29"/>
                      <a:pt x="66" y="29"/>
                      <a:pt x="65" y="30"/>
                    </a:cubicBezTo>
                    <a:cubicBezTo>
                      <a:pt x="65" y="30"/>
                      <a:pt x="65" y="30"/>
                      <a:pt x="66" y="29"/>
                    </a:cubicBezTo>
                    <a:cubicBezTo>
                      <a:pt x="66" y="29"/>
                      <a:pt x="65" y="30"/>
                      <a:pt x="66" y="28"/>
                    </a:cubicBezTo>
                    <a:cubicBezTo>
                      <a:pt x="65" y="29"/>
                      <a:pt x="67" y="29"/>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8" y="29"/>
                      <a:pt x="66" y="30"/>
                      <a:pt x="67" y="30"/>
                    </a:cubicBezTo>
                    <a:cubicBezTo>
                      <a:pt x="66" y="30"/>
                      <a:pt x="66" y="30"/>
                      <a:pt x="66" y="30"/>
                    </a:cubicBezTo>
                    <a:cubicBezTo>
                      <a:pt x="66" y="30"/>
                      <a:pt x="65" y="31"/>
                      <a:pt x="66" y="31"/>
                    </a:cubicBezTo>
                    <a:cubicBezTo>
                      <a:pt x="68" y="29"/>
                      <a:pt x="68" y="29"/>
                      <a:pt x="68" y="29"/>
                    </a:cubicBezTo>
                    <a:cubicBezTo>
                      <a:pt x="68" y="29"/>
                      <a:pt x="67" y="30"/>
                      <a:pt x="68" y="30"/>
                    </a:cubicBezTo>
                    <a:cubicBezTo>
                      <a:pt x="67" y="30"/>
                      <a:pt x="67" y="30"/>
                      <a:pt x="67" y="30"/>
                    </a:cubicBezTo>
                    <a:cubicBezTo>
                      <a:pt x="67" y="30"/>
                      <a:pt x="66" y="31"/>
                      <a:pt x="66" y="31"/>
                    </a:cubicBezTo>
                    <a:cubicBezTo>
                      <a:pt x="67" y="31"/>
                      <a:pt x="68" y="31"/>
                      <a:pt x="68" y="30"/>
                    </a:cubicBezTo>
                    <a:cubicBezTo>
                      <a:pt x="68" y="30"/>
                      <a:pt x="68" y="31"/>
                      <a:pt x="67" y="31"/>
                    </a:cubicBezTo>
                    <a:cubicBezTo>
                      <a:pt x="68" y="31"/>
                      <a:pt x="68" y="30"/>
                      <a:pt x="68" y="30"/>
                    </a:cubicBezTo>
                    <a:cubicBezTo>
                      <a:pt x="68" y="31"/>
                      <a:pt x="68" y="31"/>
                      <a:pt x="67" y="32"/>
                    </a:cubicBezTo>
                    <a:cubicBezTo>
                      <a:pt x="66" y="33"/>
                      <a:pt x="66" y="33"/>
                      <a:pt x="66" y="33"/>
                    </a:cubicBezTo>
                    <a:cubicBezTo>
                      <a:pt x="66" y="33"/>
                      <a:pt x="66" y="33"/>
                      <a:pt x="66" y="33"/>
                    </a:cubicBezTo>
                    <a:cubicBezTo>
                      <a:pt x="65" y="33"/>
                      <a:pt x="65" y="34"/>
                      <a:pt x="64" y="34"/>
                    </a:cubicBezTo>
                    <a:cubicBezTo>
                      <a:pt x="64" y="34"/>
                      <a:pt x="65" y="34"/>
                      <a:pt x="65" y="34"/>
                    </a:cubicBezTo>
                    <a:cubicBezTo>
                      <a:pt x="66" y="33"/>
                      <a:pt x="67" y="33"/>
                      <a:pt x="69" y="32"/>
                    </a:cubicBezTo>
                    <a:cubicBezTo>
                      <a:pt x="69" y="32"/>
                      <a:pt x="65" y="35"/>
                      <a:pt x="68" y="33"/>
                    </a:cubicBezTo>
                    <a:cubicBezTo>
                      <a:pt x="68" y="33"/>
                      <a:pt x="69" y="32"/>
                      <a:pt x="69" y="32"/>
                    </a:cubicBezTo>
                    <a:cubicBezTo>
                      <a:pt x="69" y="33"/>
                      <a:pt x="70" y="31"/>
                      <a:pt x="70" y="32"/>
                    </a:cubicBezTo>
                    <a:cubicBezTo>
                      <a:pt x="69" y="32"/>
                      <a:pt x="69" y="33"/>
                      <a:pt x="68" y="34"/>
                    </a:cubicBezTo>
                    <a:cubicBezTo>
                      <a:pt x="68" y="33"/>
                      <a:pt x="68" y="33"/>
                      <a:pt x="68" y="33"/>
                    </a:cubicBezTo>
                    <a:cubicBezTo>
                      <a:pt x="67" y="34"/>
                      <a:pt x="66" y="34"/>
                      <a:pt x="66" y="35"/>
                    </a:cubicBezTo>
                    <a:cubicBezTo>
                      <a:pt x="67" y="35"/>
                      <a:pt x="67" y="35"/>
                      <a:pt x="68" y="34"/>
                    </a:cubicBezTo>
                    <a:cubicBezTo>
                      <a:pt x="68" y="34"/>
                      <a:pt x="67" y="34"/>
                      <a:pt x="68" y="34"/>
                    </a:cubicBezTo>
                    <a:cubicBezTo>
                      <a:pt x="69" y="34"/>
                      <a:pt x="68" y="35"/>
                      <a:pt x="69" y="34"/>
                    </a:cubicBezTo>
                    <a:cubicBezTo>
                      <a:pt x="69" y="34"/>
                      <a:pt x="70" y="33"/>
                      <a:pt x="70" y="33"/>
                    </a:cubicBezTo>
                    <a:cubicBezTo>
                      <a:pt x="71" y="32"/>
                      <a:pt x="71" y="32"/>
                      <a:pt x="71" y="32"/>
                    </a:cubicBezTo>
                    <a:cubicBezTo>
                      <a:pt x="70" y="33"/>
                      <a:pt x="70" y="33"/>
                      <a:pt x="70" y="33"/>
                    </a:cubicBezTo>
                    <a:cubicBezTo>
                      <a:pt x="70" y="33"/>
                      <a:pt x="71" y="32"/>
                      <a:pt x="71" y="33"/>
                    </a:cubicBezTo>
                    <a:cubicBezTo>
                      <a:pt x="70" y="34"/>
                      <a:pt x="70" y="34"/>
                      <a:pt x="70" y="34"/>
                    </a:cubicBezTo>
                    <a:cubicBezTo>
                      <a:pt x="69" y="34"/>
                      <a:pt x="70" y="33"/>
                      <a:pt x="69" y="34"/>
                    </a:cubicBezTo>
                    <a:cubicBezTo>
                      <a:pt x="69" y="34"/>
                      <a:pt x="70" y="34"/>
                      <a:pt x="70" y="34"/>
                    </a:cubicBezTo>
                    <a:cubicBezTo>
                      <a:pt x="69" y="34"/>
                      <a:pt x="69" y="34"/>
                      <a:pt x="69" y="34"/>
                    </a:cubicBezTo>
                    <a:cubicBezTo>
                      <a:pt x="69" y="34"/>
                      <a:pt x="67" y="36"/>
                      <a:pt x="69" y="35"/>
                    </a:cubicBezTo>
                    <a:cubicBezTo>
                      <a:pt x="69" y="35"/>
                      <a:pt x="69" y="35"/>
                      <a:pt x="70" y="35"/>
                    </a:cubicBezTo>
                    <a:cubicBezTo>
                      <a:pt x="70" y="35"/>
                      <a:pt x="71" y="35"/>
                      <a:pt x="71" y="35"/>
                    </a:cubicBezTo>
                    <a:cubicBezTo>
                      <a:pt x="70" y="35"/>
                      <a:pt x="71" y="35"/>
                      <a:pt x="70" y="36"/>
                    </a:cubicBezTo>
                    <a:cubicBezTo>
                      <a:pt x="71" y="35"/>
                      <a:pt x="70" y="35"/>
                      <a:pt x="69" y="35"/>
                    </a:cubicBezTo>
                    <a:cubicBezTo>
                      <a:pt x="68" y="36"/>
                      <a:pt x="69" y="35"/>
                      <a:pt x="68" y="36"/>
                    </a:cubicBezTo>
                    <a:cubicBezTo>
                      <a:pt x="68" y="36"/>
                      <a:pt x="67" y="37"/>
                      <a:pt x="66" y="38"/>
                    </a:cubicBezTo>
                    <a:cubicBezTo>
                      <a:pt x="66" y="38"/>
                      <a:pt x="66" y="38"/>
                      <a:pt x="66" y="38"/>
                    </a:cubicBezTo>
                    <a:cubicBezTo>
                      <a:pt x="67" y="37"/>
                      <a:pt x="67" y="37"/>
                      <a:pt x="68" y="36"/>
                    </a:cubicBezTo>
                    <a:cubicBezTo>
                      <a:pt x="68" y="37"/>
                      <a:pt x="68" y="37"/>
                      <a:pt x="69" y="36"/>
                    </a:cubicBezTo>
                    <a:cubicBezTo>
                      <a:pt x="69" y="37"/>
                      <a:pt x="68" y="37"/>
                      <a:pt x="68" y="37"/>
                    </a:cubicBezTo>
                    <a:cubicBezTo>
                      <a:pt x="69" y="37"/>
                      <a:pt x="69" y="38"/>
                      <a:pt x="69" y="38"/>
                    </a:cubicBezTo>
                    <a:cubicBezTo>
                      <a:pt x="70" y="37"/>
                      <a:pt x="69" y="39"/>
                      <a:pt x="70" y="38"/>
                    </a:cubicBezTo>
                    <a:cubicBezTo>
                      <a:pt x="70" y="37"/>
                      <a:pt x="71" y="37"/>
                      <a:pt x="72" y="36"/>
                    </a:cubicBezTo>
                    <a:cubicBezTo>
                      <a:pt x="72" y="36"/>
                      <a:pt x="71" y="37"/>
                      <a:pt x="71" y="37"/>
                    </a:cubicBezTo>
                    <a:cubicBezTo>
                      <a:pt x="72" y="37"/>
                      <a:pt x="70" y="38"/>
                      <a:pt x="71" y="37"/>
                    </a:cubicBezTo>
                    <a:cubicBezTo>
                      <a:pt x="71" y="37"/>
                      <a:pt x="70" y="38"/>
                      <a:pt x="69" y="39"/>
                    </a:cubicBezTo>
                    <a:cubicBezTo>
                      <a:pt x="69" y="39"/>
                      <a:pt x="68" y="39"/>
                      <a:pt x="68" y="40"/>
                    </a:cubicBezTo>
                    <a:cubicBezTo>
                      <a:pt x="69" y="40"/>
                      <a:pt x="70" y="40"/>
                      <a:pt x="70" y="40"/>
                    </a:cubicBezTo>
                    <a:cubicBezTo>
                      <a:pt x="69" y="41"/>
                      <a:pt x="71" y="40"/>
                      <a:pt x="71" y="41"/>
                    </a:cubicBezTo>
                    <a:cubicBezTo>
                      <a:pt x="70" y="41"/>
                      <a:pt x="69" y="42"/>
                      <a:pt x="69" y="42"/>
                    </a:cubicBezTo>
                    <a:cubicBezTo>
                      <a:pt x="69" y="42"/>
                      <a:pt x="70" y="41"/>
                      <a:pt x="70" y="42"/>
                    </a:cubicBezTo>
                    <a:cubicBezTo>
                      <a:pt x="70" y="42"/>
                      <a:pt x="70" y="42"/>
                      <a:pt x="70" y="42"/>
                    </a:cubicBezTo>
                    <a:cubicBezTo>
                      <a:pt x="70" y="42"/>
                      <a:pt x="69" y="43"/>
                      <a:pt x="71" y="42"/>
                    </a:cubicBezTo>
                    <a:cubicBezTo>
                      <a:pt x="70" y="43"/>
                      <a:pt x="70" y="43"/>
                      <a:pt x="70" y="43"/>
                    </a:cubicBezTo>
                    <a:cubicBezTo>
                      <a:pt x="70" y="43"/>
                      <a:pt x="70" y="43"/>
                      <a:pt x="70" y="43"/>
                    </a:cubicBezTo>
                    <a:cubicBezTo>
                      <a:pt x="70" y="43"/>
                      <a:pt x="69" y="43"/>
                      <a:pt x="69" y="43"/>
                    </a:cubicBezTo>
                    <a:cubicBezTo>
                      <a:pt x="68" y="44"/>
                      <a:pt x="69" y="44"/>
                      <a:pt x="70" y="44"/>
                    </a:cubicBezTo>
                    <a:cubicBezTo>
                      <a:pt x="70" y="43"/>
                      <a:pt x="70" y="43"/>
                      <a:pt x="70" y="43"/>
                    </a:cubicBezTo>
                    <a:cubicBezTo>
                      <a:pt x="71" y="43"/>
                      <a:pt x="70" y="44"/>
                      <a:pt x="71" y="44"/>
                    </a:cubicBezTo>
                    <a:cubicBezTo>
                      <a:pt x="70" y="45"/>
                      <a:pt x="70" y="45"/>
                      <a:pt x="70" y="45"/>
                    </a:cubicBezTo>
                    <a:cubicBezTo>
                      <a:pt x="71" y="45"/>
                      <a:pt x="71" y="45"/>
                      <a:pt x="71" y="45"/>
                    </a:cubicBezTo>
                    <a:cubicBezTo>
                      <a:pt x="70" y="45"/>
                      <a:pt x="70" y="45"/>
                      <a:pt x="70" y="45"/>
                    </a:cubicBezTo>
                    <a:cubicBezTo>
                      <a:pt x="68" y="46"/>
                      <a:pt x="68" y="46"/>
                      <a:pt x="68" y="46"/>
                    </a:cubicBezTo>
                    <a:cubicBezTo>
                      <a:pt x="69" y="45"/>
                      <a:pt x="69" y="45"/>
                      <a:pt x="70" y="45"/>
                    </a:cubicBezTo>
                    <a:cubicBezTo>
                      <a:pt x="70" y="44"/>
                      <a:pt x="70" y="44"/>
                      <a:pt x="69" y="45"/>
                    </a:cubicBezTo>
                    <a:cubicBezTo>
                      <a:pt x="69" y="45"/>
                      <a:pt x="69" y="45"/>
                      <a:pt x="70" y="45"/>
                    </a:cubicBezTo>
                    <a:cubicBezTo>
                      <a:pt x="69" y="45"/>
                      <a:pt x="69" y="45"/>
                      <a:pt x="68" y="45"/>
                    </a:cubicBezTo>
                    <a:cubicBezTo>
                      <a:pt x="68" y="45"/>
                      <a:pt x="68" y="46"/>
                      <a:pt x="68" y="46"/>
                    </a:cubicBezTo>
                    <a:cubicBezTo>
                      <a:pt x="68" y="46"/>
                      <a:pt x="67" y="46"/>
                      <a:pt x="67" y="46"/>
                    </a:cubicBezTo>
                    <a:cubicBezTo>
                      <a:pt x="68" y="45"/>
                      <a:pt x="68" y="45"/>
                      <a:pt x="68" y="45"/>
                    </a:cubicBezTo>
                    <a:cubicBezTo>
                      <a:pt x="67" y="45"/>
                      <a:pt x="67" y="45"/>
                      <a:pt x="67" y="45"/>
                    </a:cubicBezTo>
                    <a:cubicBezTo>
                      <a:pt x="68" y="44"/>
                      <a:pt x="66" y="45"/>
                      <a:pt x="66" y="45"/>
                    </a:cubicBezTo>
                    <a:cubicBezTo>
                      <a:pt x="67" y="44"/>
                      <a:pt x="68" y="44"/>
                      <a:pt x="68" y="44"/>
                    </a:cubicBezTo>
                    <a:cubicBezTo>
                      <a:pt x="69" y="43"/>
                      <a:pt x="68" y="43"/>
                      <a:pt x="69" y="43"/>
                    </a:cubicBezTo>
                    <a:cubicBezTo>
                      <a:pt x="68" y="43"/>
                      <a:pt x="67" y="44"/>
                      <a:pt x="66" y="44"/>
                    </a:cubicBezTo>
                    <a:cubicBezTo>
                      <a:pt x="67" y="44"/>
                      <a:pt x="67" y="44"/>
                      <a:pt x="67" y="44"/>
                    </a:cubicBezTo>
                    <a:cubicBezTo>
                      <a:pt x="66" y="44"/>
                      <a:pt x="65" y="44"/>
                      <a:pt x="65" y="44"/>
                    </a:cubicBezTo>
                    <a:cubicBezTo>
                      <a:pt x="65" y="43"/>
                      <a:pt x="65" y="43"/>
                      <a:pt x="65" y="42"/>
                    </a:cubicBezTo>
                    <a:cubicBezTo>
                      <a:pt x="66" y="42"/>
                      <a:pt x="66" y="42"/>
                      <a:pt x="66" y="42"/>
                    </a:cubicBezTo>
                    <a:cubicBezTo>
                      <a:pt x="64" y="43"/>
                      <a:pt x="65" y="42"/>
                      <a:pt x="64" y="42"/>
                    </a:cubicBezTo>
                    <a:cubicBezTo>
                      <a:pt x="64" y="41"/>
                      <a:pt x="62" y="41"/>
                      <a:pt x="63" y="40"/>
                    </a:cubicBezTo>
                    <a:cubicBezTo>
                      <a:pt x="62" y="40"/>
                      <a:pt x="61" y="40"/>
                      <a:pt x="61" y="39"/>
                    </a:cubicBezTo>
                    <a:cubicBezTo>
                      <a:pt x="62" y="38"/>
                      <a:pt x="62" y="38"/>
                      <a:pt x="62" y="38"/>
                    </a:cubicBezTo>
                    <a:cubicBezTo>
                      <a:pt x="61" y="39"/>
                      <a:pt x="63" y="38"/>
                      <a:pt x="62" y="38"/>
                    </a:cubicBezTo>
                    <a:cubicBezTo>
                      <a:pt x="62" y="38"/>
                      <a:pt x="61" y="38"/>
                      <a:pt x="61" y="39"/>
                    </a:cubicBezTo>
                    <a:cubicBezTo>
                      <a:pt x="61" y="38"/>
                      <a:pt x="60" y="38"/>
                      <a:pt x="59" y="38"/>
                    </a:cubicBezTo>
                    <a:cubicBezTo>
                      <a:pt x="60" y="38"/>
                      <a:pt x="60" y="38"/>
                      <a:pt x="60" y="38"/>
                    </a:cubicBezTo>
                    <a:cubicBezTo>
                      <a:pt x="58" y="38"/>
                      <a:pt x="59" y="37"/>
                      <a:pt x="59" y="37"/>
                    </a:cubicBezTo>
                    <a:cubicBezTo>
                      <a:pt x="59" y="36"/>
                      <a:pt x="60" y="36"/>
                      <a:pt x="59" y="36"/>
                    </a:cubicBezTo>
                    <a:cubicBezTo>
                      <a:pt x="58" y="36"/>
                      <a:pt x="58" y="36"/>
                      <a:pt x="57" y="36"/>
                    </a:cubicBezTo>
                    <a:cubicBezTo>
                      <a:pt x="57" y="36"/>
                      <a:pt x="57" y="36"/>
                      <a:pt x="57" y="35"/>
                    </a:cubicBezTo>
                    <a:cubicBezTo>
                      <a:pt x="55" y="36"/>
                      <a:pt x="56" y="34"/>
                      <a:pt x="54" y="34"/>
                    </a:cubicBezTo>
                    <a:cubicBezTo>
                      <a:pt x="55" y="33"/>
                      <a:pt x="55" y="33"/>
                      <a:pt x="55" y="33"/>
                    </a:cubicBezTo>
                    <a:cubicBezTo>
                      <a:pt x="52" y="34"/>
                      <a:pt x="53" y="32"/>
                      <a:pt x="52" y="32"/>
                    </a:cubicBezTo>
                    <a:cubicBezTo>
                      <a:pt x="53" y="31"/>
                      <a:pt x="53" y="31"/>
                      <a:pt x="53" y="31"/>
                    </a:cubicBezTo>
                    <a:cubicBezTo>
                      <a:pt x="53" y="30"/>
                      <a:pt x="52" y="31"/>
                      <a:pt x="51" y="31"/>
                    </a:cubicBezTo>
                    <a:cubicBezTo>
                      <a:pt x="51" y="31"/>
                      <a:pt x="50" y="31"/>
                      <a:pt x="51" y="30"/>
                    </a:cubicBezTo>
                    <a:cubicBezTo>
                      <a:pt x="51" y="30"/>
                      <a:pt x="50" y="31"/>
                      <a:pt x="50" y="31"/>
                    </a:cubicBezTo>
                    <a:cubicBezTo>
                      <a:pt x="50" y="30"/>
                      <a:pt x="50" y="30"/>
                      <a:pt x="49" y="30"/>
                    </a:cubicBezTo>
                    <a:cubicBezTo>
                      <a:pt x="49" y="30"/>
                      <a:pt x="49" y="30"/>
                      <a:pt x="49" y="30"/>
                    </a:cubicBezTo>
                    <a:cubicBezTo>
                      <a:pt x="49" y="30"/>
                      <a:pt x="50" y="29"/>
                      <a:pt x="50" y="29"/>
                    </a:cubicBezTo>
                    <a:cubicBezTo>
                      <a:pt x="49" y="29"/>
                      <a:pt x="50" y="28"/>
                      <a:pt x="49" y="30"/>
                    </a:cubicBezTo>
                    <a:cubicBezTo>
                      <a:pt x="49" y="28"/>
                      <a:pt x="47" y="29"/>
                      <a:pt x="48" y="28"/>
                    </a:cubicBezTo>
                    <a:cubicBezTo>
                      <a:pt x="47" y="28"/>
                      <a:pt x="47" y="28"/>
                      <a:pt x="47" y="29"/>
                    </a:cubicBezTo>
                    <a:cubicBezTo>
                      <a:pt x="46" y="28"/>
                      <a:pt x="47" y="27"/>
                      <a:pt x="46" y="28"/>
                    </a:cubicBezTo>
                    <a:cubicBezTo>
                      <a:pt x="46" y="27"/>
                      <a:pt x="47" y="27"/>
                      <a:pt x="46" y="27"/>
                    </a:cubicBezTo>
                    <a:cubicBezTo>
                      <a:pt x="46" y="27"/>
                      <a:pt x="46" y="27"/>
                      <a:pt x="46" y="27"/>
                    </a:cubicBezTo>
                    <a:cubicBezTo>
                      <a:pt x="44" y="28"/>
                      <a:pt x="45" y="26"/>
                      <a:pt x="44" y="25"/>
                    </a:cubicBezTo>
                    <a:cubicBezTo>
                      <a:pt x="43" y="25"/>
                      <a:pt x="42" y="24"/>
                      <a:pt x="41" y="23"/>
                    </a:cubicBezTo>
                    <a:cubicBezTo>
                      <a:pt x="41" y="23"/>
                      <a:pt x="41" y="23"/>
                      <a:pt x="41" y="23"/>
                    </a:cubicBezTo>
                    <a:cubicBezTo>
                      <a:pt x="40" y="24"/>
                      <a:pt x="41" y="21"/>
                      <a:pt x="40" y="23"/>
                    </a:cubicBezTo>
                    <a:cubicBezTo>
                      <a:pt x="40" y="23"/>
                      <a:pt x="40" y="23"/>
                      <a:pt x="40" y="22"/>
                    </a:cubicBezTo>
                    <a:cubicBezTo>
                      <a:pt x="39" y="23"/>
                      <a:pt x="40" y="21"/>
                      <a:pt x="39" y="21"/>
                    </a:cubicBezTo>
                    <a:cubicBezTo>
                      <a:pt x="39" y="21"/>
                      <a:pt x="39" y="21"/>
                      <a:pt x="39" y="21"/>
                    </a:cubicBezTo>
                    <a:cubicBezTo>
                      <a:pt x="39" y="20"/>
                      <a:pt x="38" y="21"/>
                      <a:pt x="38" y="20"/>
                    </a:cubicBezTo>
                    <a:cubicBezTo>
                      <a:pt x="38" y="20"/>
                      <a:pt x="38" y="20"/>
                      <a:pt x="39" y="20"/>
                    </a:cubicBezTo>
                    <a:cubicBezTo>
                      <a:pt x="39" y="19"/>
                      <a:pt x="37" y="21"/>
                      <a:pt x="38" y="19"/>
                    </a:cubicBezTo>
                    <a:cubicBezTo>
                      <a:pt x="38" y="19"/>
                      <a:pt x="38" y="20"/>
                      <a:pt x="38" y="20"/>
                    </a:cubicBezTo>
                    <a:cubicBezTo>
                      <a:pt x="37" y="19"/>
                      <a:pt x="36" y="19"/>
                      <a:pt x="35" y="19"/>
                    </a:cubicBezTo>
                    <a:cubicBezTo>
                      <a:pt x="34" y="17"/>
                      <a:pt x="36" y="16"/>
                      <a:pt x="35" y="17"/>
                    </a:cubicBezTo>
                    <a:cubicBezTo>
                      <a:pt x="35" y="17"/>
                      <a:pt x="34" y="17"/>
                      <a:pt x="35" y="17"/>
                    </a:cubicBezTo>
                    <a:cubicBezTo>
                      <a:pt x="34" y="17"/>
                      <a:pt x="35" y="15"/>
                      <a:pt x="35" y="16"/>
                    </a:cubicBezTo>
                    <a:cubicBezTo>
                      <a:pt x="34" y="17"/>
                      <a:pt x="34" y="16"/>
                      <a:pt x="34" y="17"/>
                    </a:cubicBezTo>
                    <a:cubicBezTo>
                      <a:pt x="34" y="16"/>
                      <a:pt x="34" y="15"/>
                      <a:pt x="34" y="16"/>
                    </a:cubicBezTo>
                    <a:cubicBezTo>
                      <a:pt x="34" y="15"/>
                      <a:pt x="34" y="15"/>
                      <a:pt x="34" y="15"/>
                    </a:cubicBezTo>
                    <a:cubicBezTo>
                      <a:pt x="33" y="16"/>
                      <a:pt x="33" y="15"/>
                      <a:pt x="31" y="17"/>
                    </a:cubicBezTo>
                    <a:cubicBezTo>
                      <a:pt x="29" y="16"/>
                      <a:pt x="26" y="16"/>
                      <a:pt x="24" y="15"/>
                    </a:cubicBezTo>
                    <a:cubicBezTo>
                      <a:pt x="22" y="14"/>
                      <a:pt x="20" y="14"/>
                      <a:pt x="18" y="12"/>
                    </a:cubicBezTo>
                    <a:cubicBezTo>
                      <a:pt x="18" y="10"/>
                      <a:pt x="18" y="10"/>
                      <a:pt x="17" y="11"/>
                    </a:cubicBezTo>
                    <a:cubicBezTo>
                      <a:pt x="17" y="11"/>
                      <a:pt x="17" y="10"/>
                      <a:pt x="17" y="10"/>
                    </a:cubicBezTo>
                    <a:cubicBezTo>
                      <a:pt x="17" y="11"/>
                      <a:pt x="16" y="10"/>
                      <a:pt x="16" y="11"/>
                    </a:cubicBezTo>
                    <a:cubicBezTo>
                      <a:pt x="15" y="11"/>
                      <a:pt x="14" y="11"/>
                      <a:pt x="14" y="11"/>
                    </a:cubicBezTo>
                    <a:cubicBezTo>
                      <a:pt x="14" y="11"/>
                      <a:pt x="14" y="10"/>
                      <a:pt x="14" y="10"/>
                    </a:cubicBezTo>
                    <a:cubicBezTo>
                      <a:pt x="13" y="11"/>
                      <a:pt x="13" y="11"/>
                      <a:pt x="13" y="11"/>
                    </a:cubicBezTo>
                    <a:cubicBezTo>
                      <a:pt x="14" y="10"/>
                      <a:pt x="14" y="10"/>
                      <a:pt x="14" y="10"/>
                    </a:cubicBezTo>
                    <a:cubicBezTo>
                      <a:pt x="13" y="10"/>
                      <a:pt x="13" y="11"/>
                      <a:pt x="13" y="11"/>
                    </a:cubicBezTo>
                    <a:cubicBezTo>
                      <a:pt x="11" y="12"/>
                      <a:pt x="9" y="9"/>
                      <a:pt x="7" y="9"/>
                    </a:cubicBezTo>
                    <a:cubicBezTo>
                      <a:pt x="6" y="8"/>
                      <a:pt x="5" y="9"/>
                      <a:pt x="5" y="9"/>
                    </a:cubicBezTo>
                    <a:cubicBezTo>
                      <a:pt x="3" y="7"/>
                      <a:pt x="2" y="6"/>
                      <a:pt x="0" y="7"/>
                    </a:cubicBezTo>
                    <a:cubicBezTo>
                      <a:pt x="0" y="7"/>
                      <a:pt x="0" y="3"/>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4" name="Freeform 426"/>
              <p:cNvSpPr>
                <a:spLocks/>
              </p:cNvSpPr>
              <p:nvPr/>
            </p:nvSpPr>
            <p:spPr bwMode="auto">
              <a:xfrm>
                <a:off x="3757" y="2953"/>
                <a:ext cx="5" cy="2"/>
              </a:xfrm>
              <a:custGeom>
                <a:avLst/>
                <a:gdLst>
                  <a:gd name="T0" fmla="*/ 0 w 2"/>
                  <a:gd name="T1" fmla="*/ 2 h 1"/>
                  <a:gd name="T2" fmla="*/ 5 w 2"/>
                  <a:gd name="T3" fmla="*/ 0 h 1"/>
                  <a:gd name="T4" fmla="*/ 0 w 2"/>
                  <a:gd name="T5" fmla="*/ 2 h 1"/>
                  <a:gd name="T6" fmla="*/ 0 60000 65536"/>
                  <a:gd name="T7" fmla="*/ 0 60000 65536"/>
                  <a:gd name="T8" fmla="*/ 0 60000 65536"/>
                </a:gdLst>
                <a:ahLst/>
                <a:cxnLst>
                  <a:cxn ang="T6">
                    <a:pos x="T0" y="T1"/>
                  </a:cxn>
                  <a:cxn ang="T7">
                    <a:pos x="T2" y="T3"/>
                  </a:cxn>
                  <a:cxn ang="T8">
                    <a:pos x="T4" y="T5"/>
                  </a:cxn>
                </a:cxnLst>
                <a:rect l="0" t="0" r="r" b="b"/>
                <a:pathLst>
                  <a:path w="2" h="1">
                    <a:moveTo>
                      <a:pt x="0" y="1"/>
                    </a:moveTo>
                    <a:cubicBezTo>
                      <a:pt x="1" y="0"/>
                      <a:pt x="1" y="0"/>
                      <a:pt x="2"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174" name="Freeform 428"/>
            <p:cNvSpPr>
              <a:spLocks/>
            </p:cNvSpPr>
            <p:nvPr/>
          </p:nvSpPr>
          <p:spPr bwMode="auto">
            <a:xfrm>
              <a:off x="10378636" y="5683777"/>
              <a:ext cx="1504" cy="0"/>
            </a:xfrm>
            <a:custGeom>
              <a:avLst/>
              <a:gdLst>
                <a:gd name="T0" fmla="*/ 0 w 1"/>
                <a:gd name="T1" fmla="*/ 0 w 1"/>
                <a:gd name="T2" fmla="*/ 1504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5" name="Freeform 429"/>
            <p:cNvSpPr>
              <a:spLocks/>
            </p:cNvSpPr>
            <p:nvPr/>
          </p:nvSpPr>
          <p:spPr bwMode="auto">
            <a:xfrm>
              <a:off x="10378636" y="5680016"/>
              <a:ext cx="1504" cy="1504"/>
            </a:xfrm>
            <a:custGeom>
              <a:avLst/>
              <a:gdLst>
                <a:gd name="T0" fmla="*/ 0 w 1"/>
                <a:gd name="T1" fmla="*/ 1504 h 1"/>
                <a:gd name="T2" fmla="*/ 1504 w 1"/>
                <a:gd name="T3" fmla="*/ 0 h 1"/>
                <a:gd name="T4" fmla="*/ 0 w 1"/>
                <a:gd name="T5" fmla="*/ 1504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6" name="Freeform 430"/>
            <p:cNvSpPr>
              <a:spLocks/>
            </p:cNvSpPr>
            <p:nvPr/>
          </p:nvSpPr>
          <p:spPr bwMode="auto">
            <a:xfrm>
              <a:off x="10380140" y="5674751"/>
              <a:ext cx="0" cy="1504"/>
            </a:xfrm>
            <a:custGeom>
              <a:avLst/>
              <a:gdLst>
                <a:gd name="T0" fmla="*/ 1504 h 1"/>
                <a:gd name="T1" fmla="*/ 1504 h 1"/>
                <a:gd name="T2" fmla="*/ 1504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7" name="Freeform 431"/>
            <p:cNvSpPr>
              <a:spLocks/>
            </p:cNvSpPr>
            <p:nvPr/>
          </p:nvSpPr>
          <p:spPr bwMode="auto">
            <a:xfrm>
              <a:off x="10377131" y="5676255"/>
              <a:ext cx="1504" cy="2257"/>
            </a:xfrm>
            <a:custGeom>
              <a:avLst/>
              <a:gdLst>
                <a:gd name="T0" fmla="*/ 1504 w 1"/>
                <a:gd name="T1" fmla="*/ 2257 h 1"/>
                <a:gd name="T2" fmla="*/ 1504 w 1"/>
                <a:gd name="T3" fmla="*/ 0 h 1"/>
                <a:gd name="T4" fmla="*/ 1504 w 1"/>
                <a:gd name="T5" fmla="*/ 2257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1"/>
                    <a:pt x="1" y="0"/>
                    <a:pt x="1" y="0"/>
                  </a:cubicBezTo>
                  <a:cubicBezTo>
                    <a:pt x="1" y="0"/>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8" name="Freeform 432"/>
            <p:cNvSpPr>
              <a:spLocks/>
            </p:cNvSpPr>
            <p:nvPr/>
          </p:nvSpPr>
          <p:spPr bwMode="auto">
            <a:xfrm>
              <a:off x="10374875" y="5670990"/>
              <a:ext cx="3761" cy="0"/>
            </a:xfrm>
            <a:custGeom>
              <a:avLst/>
              <a:gdLst>
                <a:gd name="T0" fmla="*/ 1881 w 2"/>
                <a:gd name="T1" fmla="*/ 1881 w 2"/>
                <a:gd name="T2" fmla="*/ 1881 w 2"/>
                <a:gd name="T3" fmla="*/ 0 60000 65536"/>
                <a:gd name="T4" fmla="*/ 0 60000 65536"/>
                <a:gd name="T5" fmla="*/ 0 60000 65536"/>
              </a:gdLst>
              <a:ahLst/>
              <a:cxnLst>
                <a:cxn ang="T3">
                  <a:pos x="T0" y="0"/>
                </a:cxn>
                <a:cxn ang="T4">
                  <a:pos x="T1" y="0"/>
                </a:cxn>
                <a:cxn ang="T5">
                  <a:pos x="T2" y="0"/>
                </a:cxn>
              </a:cxnLst>
              <a:rect l="0" t="0" r="r" b="b"/>
              <a:pathLst>
                <a:path w="2">
                  <a:moveTo>
                    <a:pt x="1" y="0"/>
                  </a:moveTo>
                  <a:cubicBezTo>
                    <a:pt x="1" y="0"/>
                    <a:pt x="0" y="0"/>
                    <a:pt x="1" y="0"/>
                  </a:cubicBezTo>
                  <a:cubicBezTo>
                    <a:pt x="0" y="0"/>
                    <a:pt x="2"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9" name="Freeform 433"/>
            <p:cNvSpPr>
              <a:spLocks/>
            </p:cNvSpPr>
            <p:nvPr/>
          </p:nvSpPr>
          <p:spPr bwMode="auto">
            <a:xfrm>
              <a:off x="10373370" y="5669486"/>
              <a:ext cx="1504" cy="1504"/>
            </a:xfrm>
            <a:custGeom>
              <a:avLst/>
              <a:gdLst>
                <a:gd name="T0" fmla="*/ 0 w 1"/>
                <a:gd name="T1" fmla="*/ 1504 h 1"/>
                <a:gd name="T2" fmla="*/ 0 w 1"/>
                <a:gd name="T3" fmla="*/ 0 h 1"/>
                <a:gd name="T4" fmla="*/ 1504 w 1"/>
                <a:gd name="T5" fmla="*/ 0 h 1"/>
                <a:gd name="T6" fmla="*/ 0 w 1"/>
                <a:gd name="T7" fmla="*/ 1504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0"/>
                    <a:pt x="0" y="0"/>
                    <a:pt x="0" y="0"/>
                  </a:cubicBezTo>
                  <a:cubicBezTo>
                    <a:pt x="0"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0" name="Freeform 434"/>
            <p:cNvSpPr>
              <a:spLocks/>
            </p:cNvSpPr>
            <p:nvPr/>
          </p:nvSpPr>
          <p:spPr bwMode="auto">
            <a:xfrm>
              <a:off x="10335761" y="5639399"/>
              <a:ext cx="0" cy="1504"/>
            </a:xfrm>
            <a:custGeom>
              <a:avLst/>
              <a:gdLst>
                <a:gd name="T0" fmla="*/ 0 h 2"/>
                <a:gd name="T1" fmla="*/ 0 h 2"/>
                <a:gd name="T2" fmla="*/ 1504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1" name="Freeform 435"/>
            <p:cNvSpPr>
              <a:spLocks/>
            </p:cNvSpPr>
            <p:nvPr/>
          </p:nvSpPr>
          <p:spPr bwMode="auto">
            <a:xfrm>
              <a:off x="10316205" y="5626611"/>
              <a:ext cx="1504" cy="1504"/>
            </a:xfrm>
            <a:custGeom>
              <a:avLst/>
              <a:gdLst>
                <a:gd name="T0" fmla="*/ 1504 w 1"/>
                <a:gd name="T1" fmla="*/ 1504 h 1"/>
                <a:gd name="T2" fmla="*/ 1504 w 1"/>
                <a:gd name="T3" fmla="*/ 0 h 1"/>
                <a:gd name="T4" fmla="*/ 1504 w 1"/>
                <a:gd name="T5" fmla="*/ 1504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1"/>
                    <a:pt x="1" y="0"/>
                    <a:pt x="1" y="0"/>
                  </a:cubicBezTo>
                  <a:cubicBezTo>
                    <a:pt x="1"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2" name="Freeform 436"/>
            <p:cNvSpPr>
              <a:spLocks/>
            </p:cNvSpPr>
            <p:nvPr/>
          </p:nvSpPr>
          <p:spPr bwMode="auto">
            <a:xfrm>
              <a:off x="10303418" y="5626611"/>
              <a:ext cx="2257" cy="3761"/>
            </a:xfrm>
            <a:custGeom>
              <a:avLst/>
              <a:gdLst>
                <a:gd name="T0" fmla="*/ 2257 w 3"/>
                <a:gd name="T1" fmla="*/ 0 h 5"/>
                <a:gd name="T2" fmla="*/ 2257 w 3"/>
                <a:gd name="T3" fmla="*/ 0 h 5"/>
                <a:gd name="T4" fmla="*/ 0 w 3"/>
                <a:gd name="T5" fmla="*/ 3761 h 5"/>
                <a:gd name="T6" fmla="*/ 2257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0"/>
                  </a:moveTo>
                  <a:lnTo>
                    <a:pt x="3" y="0"/>
                  </a:lnTo>
                  <a:lnTo>
                    <a:pt x="0" y="5"/>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3" name="Freeform 437"/>
            <p:cNvSpPr>
              <a:spLocks/>
            </p:cNvSpPr>
            <p:nvPr/>
          </p:nvSpPr>
          <p:spPr bwMode="auto">
            <a:xfrm>
              <a:off x="10971212" y="4724400"/>
              <a:ext cx="69953" cy="37609"/>
            </a:xfrm>
            <a:custGeom>
              <a:avLst/>
              <a:gdLst>
                <a:gd name="T0" fmla="*/ 69953 w 39"/>
                <a:gd name="T1" fmla="*/ 23282 h 21"/>
                <a:gd name="T2" fmla="*/ 0 w 39"/>
                <a:gd name="T3" fmla="*/ 10745 h 21"/>
                <a:gd name="T4" fmla="*/ 69953 w 39"/>
                <a:gd name="T5" fmla="*/ 23282 h 21"/>
                <a:gd name="T6" fmla="*/ 0 60000 65536"/>
                <a:gd name="T7" fmla="*/ 0 60000 65536"/>
                <a:gd name="T8" fmla="*/ 0 60000 65536"/>
              </a:gdLst>
              <a:ahLst/>
              <a:cxnLst>
                <a:cxn ang="T6">
                  <a:pos x="T0" y="T1"/>
                </a:cxn>
                <a:cxn ang="T7">
                  <a:pos x="T2" y="T3"/>
                </a:cxn>
                <a:cxn ang="T8">
                  <a:pos x="T4" y="T5"/>
                </a:cxn>
              </a:cxnLst>
              <a:rect l="0" t="0" r="r" b="b"/>
              <a:pathLst>
                <a:path w="39" h="21">
                  <a:moveTo>
                    <a:pt x="39" y="13"/>
                  </a:moveTo>
                  <a:cubicBezTo>
                    <a:pt x="39" y="13"/>
                    <a:pt x="28" y="0"/>
                    <a:pt x="0" y="6"/>
                  </a:cubicBezTo>
                  <a:cubicBezTo>
                    <a:pt x="10" y="21"/>
                    <a:pt x="39" y="13"/>
                    <a:pt x="39" y="13"/>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4" name="Freeform 438"/>
            <p:cNvSpPr>
              <a:spLocks/>
            </p:cNvSpPr>
            <p:nvPr/>
          </p:nvSpPr>
          <p:spPr bwMode="auto">
            <a:xfrm rot="1609191">
              <a:off x="10947575" y="4656971"/>
              <a:ext cx="100040" cy="49644"/>
            </a:xfrm>
            <a:custGeom>
              <a:avLst/>
              <a:gdLst>
                <a:gd name="T0" fmla="*/ 100040 w 56"/>
                <a:gd name="T1" fmla="*/ 33687 h 28"/>
                <a:gd name="T2" fmla="*/ 0 w 56"/>
                <a:gd name="T3" fmla="*/ 10638 h 28"/>
                <a:gd name="T4" fmla="*/ 100040 w 56"/>
                <a:gd name="T5" fmla="*/ 33687 h 28"/>
                <a:gd name="T6" fmla="*/ 0 60000 65536"/>
                <a:gd name="T7" fmla="*/ 0 60000 65536"/>
                <a:gd name="T8" fmla="*/ 0 60000 65536"/>
              </a:gdLst>
              <a:ahLst/>
              <a:cxnLst>
                <a:cxn ang="T6">
                  <a:pos x="T0" y="T1"/>
                </a:cxn>
                <a:cxn ang="T7">
                  <a:pos x="T2" y="T3"/>
                </a:cxn>
                <a:cxn ang="T8">
                  <a:pos x="T4" y="T5"/>
                </a:cxn>
              </a:cxnLst>
              <a:rect l="0" t="0" r="r" b="b"/>
              <a:pathLst>
                <a:path w="56" h="28">
                  <a:moveTo>
                    <a:pt x="56" y="19"/>
                  </a:moveTo>
                  <a:cubicBezTo>
                    <a:pt x="56" y="19"/>
                    <a:pt x="41" y="0"/>
                    <a:pt x="0" y="6"/>
                  </a:cubicBezTo>
                  <a:cubicBezTo>
                    <a:pt x="14" y="28"/>
                    <a:pt x="56" y="19"/>
                    <a:pt x="56" y="1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5" name="Freeform 439"/>
            <p:cNvSpPr>
              <a:spLocks/>
            </p:cNvSpPr>
            <p:nvPr/>
          </p:nvSpPr>
          <p:spPr bwMode="auto">
            <a:xfrm>
              <a:off x="11139837" y="4748070"/>
              <a:ext cx="78226" cy="104553"/>
            </a:xfrm>
            <a:custGeom>
              <a:avLst/>
              <a:gdLst>
                <a:gd name="T0" fmla="*/ 65781 w 44"/>
                <a:gd name="T1" fmla="*/ 104553 h 59"/>
                <a:gd name="T2" fmla="*/ 17779 w 44"/>
                <a:gd name="T3" fmla="*/ 0 h 59"/>
                <a:gd name="T4" fmla="*/ 65781 w 44"/>
                <a:gd name="T5" fmla="*/ 104553 h 59"/>
                <a:gd name="T6" fmla="*/ 0 60000 65536"/>
                <a:gd name="T7" fmla="*/ 0 60000 65536"/>
                <a:gd name="T8" fmla="*/ 0 60000 65536"/>
              </a:gdLst>
              <a:ahLst/>
              <a:cxnLst>
                <a:cxn ang="T6">
                  <a:pos x="T0" y="T1"/>
                </a:cxn>
                <a:cxn ang="T7">
                  <a:pos x="T2" y="T3"/>
                </a:cxn>
                <a:cxn ang="T8">
                  <a:pos x="T4" y="T5"/>
                </a:cxn>
              </a:cxnLst>
              <a:rect l="0" t="0" r="r" b="b"/>
              <a:pathLst>
                <a:path w="44" h="59">
                  <a:moveTo>
                    <a:pt x="37" y="59"/>
                  </a:moveTo>
                  <a:cubicBezTo>
                    <a:pt x="37" y="59"/>
                    <a:pt x="44" y="32"/>
                    <a:pt x="10" y="0"/>
                  </a:cubicBezTo>
                  <a:cubicBezTo>
                    <a:pt x="0" y="28"/>
                    <a:pt x="37" y="59"/>
                    <a:pt x="37" y="5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6" name="Freeform 440"/>
            <p:cNvSpPr>
              <a:spLocks/>
            </p:cNvSpPr>
            <p:nvPr/>
          </p:nvSpPr>
          <p:spPr bwMode="auto">
            <a:xfrm>
              <a:off x="11179870" y="5096419"/>
              <a:ext cx="60926" cy="80483"/>
            </a:xfrm>
            <a:custGeom>
              <a:avLst/>
              <a:gdLst>
                <a:gd name="T0" fmla="*/ 53758 w 34"/>
                <a:gd name="T1" fmla="*/ 80483 h 45"/>
                <a:gd name="T2" fmla="*/ 12544 w 34"/>
                <a:gd name="T3" fmla="*/ 0 h 45"/>
                <a:gd name="T4" fmla="*/ 53758 w 34"/>
                <a:gd name="T5" fmla="*/ 80483 h 45"/>
                <a:gd name="T6" fmla="*/ 0 60000 65536"/>
                <a:gd name="T7" fmla="*/ 0 60000 65536"/>
                <a:gd name="T8" fmla="*/ 0 60000 65536"/>
              </a:gdLst>
              <a:ahLst/>
              <a:cxnLst>
                <a:cxn ang="T6">
                  <a:pos x="T0" y="T1"/>
                </a:cxn>
                <a:cxn ang="T7">
                  <a:pos x="T2" y="T3"/>
                </a:cxn>
                <a:cxn ang="T8">
                  <a:pos x="T4" y="T5"/>
                </a:cxn>
              </a:cxnLst>
              <a:rect l="0" t="0" r="r" b="b"/>
              <a:pathLst>
                <a:path w="34" h="45">
                  <a:moveTo>
                    <a:pt x="30" y="45"/>
                  </a:moveTo>
                  <a:cubicBezTo>
                    <a:pt x="30" y="45"/>
                    <a:pt x="34" y="24"/>
                    <a:pt x="7" y="0"/>
                  </a:cubicBezTo>
                  <a:cubicBezTo>
                    <a:pt x="0" y="23"/>
                    <a:pt x="30" y="45"/>
                    <a:pt x="30" y="45"/>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7" name="Freeform 441"/>
            <p:cNvSpPr>
              <a:spLocks/>
            </p:cNvSpPr>
            <p:nvPr/>
          </p:nvSpPr>
          <p:spPr bwMode="auto">
            <a:xfrm>
              <a:off x="11257177" y="5324989"/>
              <a:ext cx="91013" cy="46635"/>
            </a:xfrm>
            <a:custGeom>
              <a:avLst/>
              <a:gdLst>
                <a:gd name="T0" fmla="*/ 0 w 51"/>
                <a:gd name="T1" fmla="*/ 46635 h 26"/>
                <a:gd name="T2" fmla="*/ 91013 w 51"/>
                <a:gd name="T3" fmla="*/ 0 h 26"/>
                <a:gd name="T4" fmla="*/ 0 w 51"/>
                <a:gd name="T5" fmla="*/ 46635 h 26"/>
                <a:gd name="T6" fmla="*/ 0 60000 65536"/>
                <a:gd name="T7" fmla="*/ 0 60000 65536"/>
                <a:gd name="T8" fmla="*/ 0 60000 65536"/>
              </a:gdLst>
              <a:ahLst/>
              <a:cxnLst>
                <a:cxn ang="T6">
                  <a:pos x="T0" y="T1"/>
                </a:cxn>
                <a:cxn ang="T7">
                  <a:pos x="T2" y="T3"/>
                </a:cxn>
                <a:cxn ang="T8">
                  <a:pos x="T4" y="T5"/>
                </a:cxn>
              </a:cxnLst>
              <a:rect l="0" t="0" r="r" b="b"/>
              <a:pathLst>
                <a:path w="51" h="26">
                  <a:moveTo>
                    <a:pt x="0" y="26"/>
                  </a:moveTo>
                  <a:cubicBezTo>
                    <a:pt x="0" y="26"/>
                    <a:pt x="10" y="4"/>
                    <a:pt x="51" y="0"/>
                  </a:cubicBezTo>
                  <a:cubicBezTo>
                    <a:pt x="43" y="25"/>
                    <a:pt x="0" y="26"/>
                    <a:pt x="0" y="26"/>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8" name="Freeform 442"/>
            <p:cNvSpPr>
              <a:spLocks/>
            </p:cNvSpPr>
            <p:nvPr/>
          </p:nvSpPr>
          <p:spPr bwMode="auto">
            <a:xfrm>
              <a:off x="11182711" y="5312954"/>
              <a:ext cx="74466" cy="112074"/>
            </a:xfrm>
            <a:custGeom>
              <a:avLst/>
              <a:gdLst>
                <a:gd name="T0" fmla="*/ 23049 w 42"/>
                <a:gd name="T1" fmla="*/ 112074 h 63"/>
                <a:gd name="T2" fmla="*/ 44325 w 42"/>
                <a:gd name="T3" fmla="*/ 0 h 63"/>
                <a:gd name="T4" fmla="*/ 23049 w 42"/>
                <a:gd name="T5" fmla="*/ 112074 h 63"/>
                <a:gd name="T6" fmla="*/ 0 60000 65536"/>
                <a:gd name="T7" fmla="*/ 0 60000 65536"/>
                <a:gd name="T8" fmla="*/ 0 60000 65536"/>
              </a:gdLst>
              <a:ahLst/>
              <a:cxnLst>
                <a:cxn ang="T6">
                  <a:pos x="T0" y="T1"/>
                </a:cxn>
                <a:cxn ang="T7">
                  <a:pos x="T2" y="T3"/>
                </a:cxn>
                <a:cxn ang="T8">
                  <a:pos x="T4" y="T5"/>
                </a:cxn>
              </a:cxnLst>
              <a:rect l="0" t="0" r="r" b="b"/>
              <a:pathLst>
                <a:path w="42" h="63">
                  <a:moveTo>
                    <a:pt x="13" y="63"/>
                  </a:moveTo>
                  <a:cubicBezTo>
                    <a:pt x="13" y="63"/>
                    <a:pt x="0" y="39"/>
                    <a:pt x="25" y="0"/>
                  </a:cubicBezTo>
                  <a:cubicBezTo>
                    <a:pt x="42" y="24"/>
                    <a:pt x="13" y="63"/>
                    <a:pt x="13" y="63"/>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9" name="Freeform 443"/>
            <p:cNvSpPr>
              <a:spLocks/>
            </p:cNvSpPr>
            <p:nvPr/>
          </p:nvSpPr>
          <p:spPr bwMode="auto">
            <a:xfrm>
              <a:off x="11269963" y="5234728"/>
              <a:ext cx="58670" cy="87252"/>
            </a:xfrm>
            <a:custGeom>
              <a:avLst/>
              <a:gdLst>
                <a:gd name="T0" fmla="*/ 16001 w 33"/>
                <a:gd name="T1" fmla="*/ 87252 h 49"/>
                <a:gd name="T2" fmla="*/ 37335 w 33"/>
                <a:gd name="T3" fmla="*/ 0 h 49"/>
                <a:gd name="T4" fmla="*/ 16001 w 33"/>
                <a:gd name="T5" fmla="*/ 87252 h 49"/>
                <a:gd name="T6" fmla="*/ 0 60000 65536"/>
                <a:gd name="T7" fmla="*/ 0 60000 65536"/>
                <a:gd name="T8" fmla="*/ 0 60000 65536"/>
              </a:gdLst>
              <a:ahLst/>
              <a:cxnLst>
                <a:cxn ang="T6">
                  <a:pos x="T0" y="T1"/>
                </a:cxn>
                <a:cxn ang="T7">
                  <a:pos x="T2" y="T3"/>
                </a:cxn>
                <a:cxn ang="T8">
                  <a:pos x="T4" y="T5"/>
                </a:cxn>
              </a:cxnLst>
              <a:rect l="0" t="0" r="r" b="b"/>
              <a:pathLst>
                <a:path w="33" h="49">
                  <a:moveTo>
                    <a:pt x="9" y="49"/>
                  </a:moveTo>
                  <a:cubicBezTo>
                    <a:pt x="9" y="49"/>
                    <a:pt x="0" y="29"/>
                    <a:pt x="21" y="0"/>
                  </a:cubicBezTo>
                  <a:cubicBezTo>
                    <a:pt x="33" y="20"/>
                    <a:pt x="9" y="49"/>
                    <a:pt x="9" y="4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0" name="Freeform 446"/>
            <p:cNvSpPr>
              <a:spLocks/>
            </p:cNvSpPr>
            <p:nvPr/>
          </p:nvSpPr>
          <p:spPr bwMode="auto">
            <a:xfrm>
              <a:off x="11276012" y="4876800"/>
              <a:ext cx="51900" cy="93270"/>
            </a:xfrm>
            <a:custGeom>
              <a:avLst/>
              <a:gdLst>
                <a:gd name="T0" fmla="*/ 3579 w 29"/>
                <a:gd name="T1" fmla="*/ 93270 h 52"/>
                <a:gd name="T2" fmla="*/ 39372 w 29"/>
                <a:gd name="T3" fmla="*/ 0 h 52"/>
                <a:gd name="T4" fmla="*/ 3579 w 29"/>
                <a:gd name="T5" fmla="*/ 93270 h 52"/>
                <a:gd name="T6" fmla="*/ 0 60000 65536"/>
                <a:gd name="T7" fmla="*/ 0 60000 65536"/>
                <a:gd name="T8" fmla="*/ 0 60000 65536"/>
              </a:gdLst>
              <a:ahLst/>
              <a:cxnLst>
                <a:cxn ang="T6">
                  <a:pos x="T0" y="T1"/>
                </a:cxn>
                <a:cxn ang="T7">
                  <a:pos x="T2" y="T3"/>
                </a:cxn>
                <a:cxn ang="T8">
                  <a:pos x="T4" y="T5"/>
                </a:cxn>
              </a:cxnLst>
              <a:rect l="0" t="0" r="r" b="b"/>
              <a:pathLst>
                <a:path w="29" h="52">
                  <a:moveTo>
                    <a:pt x="2" y="52"/>
                  </a:moveTo>
                  <a:cubicBezTo>
                    <a:pt x="2" y="52"/>
                    <a:pt x="29" y="41"/>
                    <a:pt x="22" y="0"/>
                  </a:cubicBezTo>
                  <a:cubicBezTo>
                    <a:pt x="0" y="14"/>
                    <a:pt x="2" y="52"/>
                    <a:pt x="2" y="52"/>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1" name="Freeform 455"/>
            <p:cNvSpPr>
              <a:spLocks/>
            </p:cNvSpPr>
            <p:nvPr/>
          </p:nvSpPr>
          <p:spPr bwMode="auto">
            <a:xfrm>
              <a:off x="10642649" y="5125663"/>
              <a:ext cx="1504" cy="3761"/>
            </a:xfrm>
            <a:custGeom>
              <a:avLst/>
              <a:gdLst>
                <a:gd name="T0" fmla="*/ 1504 w 1"/>
                <a:gd name="T1" fmla="*/ 1881 h 2"/>
                <a:gd name="T2" fmla="*/ 1504 w 1"/>
                <a:gd name="T3" fmla="*/ 1881 h 2"/>
                <a:gd name="T4" fmla="*/ 1504 w 1"/>
                <a:gd name="T5" fmla="*/ 1881 h 2"/>
                <a:gd name="T6" fmla="*/ 0 60000 65536"/>
                <a:gd name="T7" fmla="*/ 0 60000 65536"/>
                <a:gd name="T8" fmla="*/ 0 60000 65536"/>
              </a:gdLst>
              <a:ahLst/>
              <a:cxnLst>
                <a:cxn ang="T6">
                  <a:pos x="T0" y="T1"/>
                </a:cxn>
                <a:cxn ang="T7">
                  <a:pos x="T2" y="T3"/>
                </a:cxn>
                <a:cxn ang="T8">
                  <a:pos x="T4" y="T5"/>
                </a:cxn>
              </a:cxnLst>
              <a:rect l="0" t="0" r="r" b="b"/>
              <a:pathLst>
                <a:path w="1" h="2">
                  <a:moveTo>
                    <a:pt x="1" y="1"/>
                  </a:moveTo>
                  <a:cubicBezTo>
                    <a:pt x="1" y="1"/>
                    <a:pt x="0" y="0"/>
                    <a:pt x="1" y="1"/>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2" name="Freeform 456"/>
            <p:cNvSpPr>
              <a:spLocks/>
            </p:cNvSpPr>
            <p:nvPr/>
          </p:nvSpPr>
          <p:spPr bwMode="auto">
            <a:xfrm>
              <a:off x="10498231" y="5111371"/>
              <a:ext cx="142161" cy="33848"/>
            </a:xfrm>
            <a:custGeom>
              <a:avLst/>
              <a:gdLst>
                <a:gd name="T0" fmla="*/ 17770 w 80"/>
                <a:gd name="T1" fmla="*/ 8907 h 19"/>
                <a:gd name="T2" fmla="*/ 23101 w 80"/>
                <a:gd name="T3" fmla="*/ 10689 h 19"/>
                <a:gd name="T4" fmla="*/ 31986 w 80"/>
                <a:gd name="T5" fmla="*/ 8907 h 19"/>
                <a:gd name="T6" fmla="*/ 35540 w 80"/>
                <a:gd name="T7" fmla="*/ 8907 h 19"/>
                <a:gd name="T8" fmla="*/ 42648 w 80"/>
                <a:gd name="T9" fmla="*/ 12470 h 19"/>
                <a:gd name="T10" fmla="*/ 46202 w 80"/>
                <a:gd name="T11" fmla="*/ 14252 h 19"/>
                <a:gd name="T12" fmla="*/ 51533 w 80"/>
                <a:gd name="T13" fmla="*/ 12470 h 19"/>
                <a:gd name="T14" fmla="*/ 55087 w 80"/>
                <a:gd name="T15" fmla="*/ 14252 h 19"/>
                <a:gd name="T16" fmla="*/ 56864 w 80"/>
                <a:gd name="T17" fmla="*/ 16033 h 19"/>
                <a:gd name="T18" fmla="*/ 60418 w 80"/>
                <a:gd name="T19" fmla="*/ 14252 h 19"/>
                <a:gd name="T20" fmla="*/ 65749 w 80"/>
                <a:gd name="T21" fmla="*/ 12470 h 19"/>
                <a:gd name="T22" fmla="*/ 67526 w 80"/>
                <a:gd name="T23" fmla="*/ 12470 h 19"/>
                <a:gd name="T24" fmla="*/ 71081 w 80"/>
                <a:gd name="T25" fmla="*/ 10689 h 19"/>
                <a:gd name="T26" fmla="*/ 74635 w 80"/>
                <a:gd name="T27" fmla="*/ 12470 h 19"/>
                <a:gd name="T28" fmla="*/ 78189 w 80"/>
                <a:gd name="T29" fmla="*/ 12470 h 19"/>
                <a:gd name="T30" fmla="*/ 83520 w 80"/>
                <a:gd name="T31" fmla="*/ 14252 h 19"/>
                <a:gd name="T32" fmla="*/ 85297 w 80"/>
                <a:gd name="T33" fmla="*/ 12470 h 19"/>
                <a:gd name="T34" fmla="*/ 87074 w 80"/>
                <a:gd name="T35" fmla="*/ 16033 h 19"/>
                <a:gd name="T36" fmla="*/ 88851 w 80"/>
                <a:gd name="T37" fmla="*/ 12470 h 19"/>
                <a:gd name="T38" fmla="*/ 90628 w 80"/>
                <a:gd name="T39" fmla="*/ 12470 h 19"/>
                <a:gd name="T40" fmla="*/ 92405 w 80"/>
                <a:gd name="T41" fmla="*/ 12470 h 19"/>
                <a:gd name="T42" fmla="*/ 99513 w 80"/>
                <a:gd name="T43" fmla="*/ 12470 h 19"/>
                <a:gd name="T44" fmla="*/ 101290 w 80"/>
                <a:gd name="T45" fmla="*/ 12470 h 19"/>
                <a:gd name="T46" fmla="*/ 104844 w 80"/>
                <a:gd name="T47" fmla="*/ 10689 h 19"/>
                <a:gd name="T48" fmla="*/ 110175 w 80"/>
                <a:gd name="T49" fmla="*/ 10689 h 19"/>
                <a:gd name="T50" fmla="*/ 111952 w 80"/>
                <a:gd name="T51" fmla="*/ 16033 h 19"/>
                <a:gd name="T52" fmla="*/ 113729 w 80"/>
                <a:gd name="T53" fmla="*/ 10689 h 19"/>
                <a:gd name="T54" fmla="*/ 113729 w 80"/>
                <a:gd name="T55" fmla="*/ 5344 h 19"/>
                <a:gd name="T56" fmla="*/ 117283 w 80"/>
                <a:gd name="T57" fmla="*/ 7126 h 19"/>
                <a:gd name="T58" fmla="*/ 117283 w 80"/>
                <a:gd name="T59" fmla="*/ 5344 h 19"/>
                <a:gd name="T60" fmla="*/ 119060 w 80"/>
                <a:gd name="T61" fmla="*/ 7126 h 19"/>
                <a:gd name="T62" fmla="*/ 122614 w 80"/>
                <a:gd name="T63" fmla="*/ 10689 h 19"/>
                <a:gd name="T64" fmla="*/ 122614 w 80"/>
                <a:gd name="T65" fmla="*/ 5344 h 19"/>
                <a:gd name="T66" fmla="*/ 124391 w 80"/>
                <a:gd name="T67" fmla="*/ 7126 h 19"/>
                <a:gd name="T68" fmla="*/ 126168 w 80"/>
                <a:gd name="T69" fmla="*/ 5344 h 19"/>
                <a:gd name="T70" fmla="*/ 127945 w 80"/>
                <a:gd name="T71" fmla="*/ 3563 h 19"/>
                <a:gd name="T72" fmla="*/ 127945 w 80"/>
                <a:gd name="T73" fmla="*/ 10689 h 19"/>
                <a:gd name="T74" fmla="*/ 131499 w 80"/>
                <a:gd name="T75" fmla="*/ 5344 h 19"/>
                <a:gd name="T76" fmla="*/ 136830 w 80"/>
                <a:gd name="T77" fmla="*/ 12470 h 19"/>
                <a:gd name="T78" fmla="*/ 138607 w 80"/>
                <a:gd name="T79" fmla="*/ 14252 h 19"/>
                <a:gd name="T80" fmla="*/ 142161 w 80"/>
                <a:gd name="T81" fmla="*/ 12470 h 19"/>
                <a:gd name="T82" fmla="*/ 142161 w 80"/>
                <a:gd name="T83" fmla="*/ 16033 h 19"/>
                <a:gd name="T84" fmla="*/ 138607 w 80"/>
                <a:gd name="T85" fmla="*/ 14252 h 19"/>
                <a:gd name="T86" fmla="*/ 133276 w 80"/>
                <a:gd name="T87" fmla="*/ 21378 h 19"/>
                <a:gd name="T88" fmla="*/ 124391 w 80"/>
                <a:gd name="T89" fmla="*/ 26722 h 19"/>
                <a:gd name="T90" fmla="*/ 111952 w 80"/>
                <a:gd name="T91" fmla="*/ 30285 h 19"/>
                <a:gd name="T92" fmla="*/ 103067 w 80"/>
                <a:gd name="T93" fmla="*/ 32067 h 19"/>
                <a:gd name="T94" fmla="*/ 95959 w 80"/>
                <a:gd name="T95" fmla="*/ 32067 h 19"/>
                <a:gd name="T96" fmla="*/ 81743 w 80"/>
                <a:gd name="T97" fmla="*/ 32067 h 19"/>
                <a:gd name="T98" fmla="*/ 74635 w 80"/>
                <a:gd name="T99" fmla="*/ 28504 h 19"/>
                <a:gd name="T100" fmla="*/ 65749 w 80"/>
                <a:gd name="T101" fmla="*/ 26722 h 19"/>
                <a:gd name="T102" fmla="*/ 31986 w 80"/>
                <a:gd name="T103" fmla="*/ 26722 h 19"/>
                <a:gd name="T104" fmla="*/ 23101 w 80"/>
                <a:gd name="T105" fmla="*/ 23159 h 19"/>
                <a:gd name="T106" fmla="*/ 5331 w 80"/>
                <a:gd name="T107" fmla="*/ 5344 h 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0" h="19">
                  <a:moveTo>
                    <a:pt x="3" y="3"/>
                  </a:moveTo>
                  <a:cubicBezTo>
                    <a:pt x="5" y="0"/>
                    <a:pt x="5" y="3"/>
                    <a:pt x="6" y="2"/>
                  </a:cubicBezTo>
                  <a:cubicBezTo>
                    <a:pt x="7" y="2"/>
                    <a:pt x="6" y="4"/>
                    <a:pt x="6" y="3"/>
                  </a:cubicBezTo>
                  <a:cubicBezTo>
                    <a:pt x="8" y="2"/>
                    <a:pt x="9" y="3"/>
                    <a:pt x="9" y="6"/>
                  </a:cubicBezTo>
                  <a:cubicBezTo>
                    <a:pt x="9" y="6"/>
                    <a:pt x="9" y="6"/>
                    <a:pt x="9" y="6"/>
                  </a:cubicBezTo>
                  <a:cubicBezTo>
                    <a:pt x="9" y="6"/>
                    <a:pt x="10" y="5"/>
                    <a:pt x="10" y="5"/>
                  </a:cubicBezTo>
                  <a:cubicBezTo>
                    <a:pt x="10" y="6"/>
                    <a:pt x="10" y="6"/>
                    <a:pt x="10" y="6"/>
                  </a:cubicBezTo>
                  <a:cubicBezTo>
                    <a:pt x="10" y="5"/>
                    <a:pt x="11" y="6"/>
                    <a:pt x="11" y="5"/>
                  </a:cubicBezTo>
                  <a:cubicBezTo>
                    <a:pt x="11" y="6"/>
                    <a:pt x="11" y="6"/>
                    <a:pt x="11" y="7"/>
                  </a:cubicBezTo>
                  <a:cubicBezTo>
                    <a:pt x="11" y="6"/>
                    <a:pt x="11" y="6"/>
                    <a:pt x="11" y="6"/>
                  </a:cubicBezTo>
                  <a:cubicBezTo>
                    <a:pt x="12" y="4"/>
                    <a:pt x="12" y="6"/>
                    <a:pt x="13" y="5"/>
                  </a:cubicBezTo>
                  <a:cubicBezTo>
                    <a:pt x="13" y="5"/>
                    <a:pt x="13" y="6"/>
                    <a:pt x="13" y="6"/>
                  </a:cubicBezTo>
                  <a:cubicBezTo>
                    <a:pt x="14" y="5"/>
                    <a:pt x="15" y="5"/>
                    <a:pt x="16" y="5"/>
                  </a:cubicBezTo>
                  <a:cubicBezTo>
                    <a:pt x="16" y="5"/>
                    <a:pt x="16" y="6"/>
                    <a:pt x="16" y="6"/>
                  </a:cubicBezTo>
                  <a:cubicBezTo>
                    <a:pt x="16" y="5"/>
                    <a:pt x="16" y="5"/>
                    <a:pt x="17" y="5"/>
                  </a:cubicBezTo>
                  <a:cubicBezTo>
                    <a:pt x="16" y="6"/>
                    <a:pt x="17" y="4"/>
                    <a:pt x="17" y="5"/>
                  </a:cubicBezTo>
                  <a:cubicBezTo>
                    <a:pt x="17" y="5"/>
                    <a:pt x="17" y="5"/>
                    <a:pt x="17" y="5"/>
                  </a:cubicBezTo>
                  <a:cubicBezTo>
                    <a:pt x="18" y="4"/>
                    <a:pt x="17" y="6"/>
                    <a:pt x="18" y="5"/>
                  </a:cubicBezTo>
                  <a:cubicBezTo>
                    <a:pt x="18" y="5"/>
                    <a:pt x="18" y="5"/>
                    <a:pt x="18" y="5"/>
                  </a:cubicBezTo>
                  <a:cubicBezTo>
                    <a:pt x="18" y="4"/>
                    <a:pt x="18" y="6"/>
                    <a:pt x="18" y="6"/>
                  </a:cubicBezTo>
                  <a:cubicBezTo>
                    <a:pt x="18" y="5"/>
                    <a:pt x="18" y="5"/>
                    <a:pt x="18" y="5"/>
                  </a:cubicBezTo>
                  <a:cubicBezTo>
                    <a:pt x="19" y="5"/>
                    <a:pt x="19" y="6"/>
                    <a:pt x="19" y="6"/>
                  </a:cubicBezTo>
                  <a:cubicBezTo>
                    <a:pt x="19" y="6"/>
                    <a:pt x="19" y="6"/>
                    <a:pt x="19" y="6"/>
                  </a:cubicBezTo>
                  <a:cubicBezTo>
                    <a:pt x="19" y="5"/>
                    <a:pt x="19" y="6"/>
                    <a:pt x="20" y="5"/>
                  </a:cubicBezTo>
                  <a:cubicBezTo>
                    <a:pt x="19" y="6"/>
                    <a:pt x="19" y="6"/>
                    <a:pt x="19" y="7"/>
                  </a:cubicBezTo>
                  <a:cubicBezTo>
                    <a:pt x="20" y="6"/>
                    <a:pt x="22" y="7"/>
                    <a:pt x="23" y="7"/>
                  </a:cubicBezTo>
                  <a:cubicBezTo>
                    <a:pt x="23" y="7"/>
                    <a:pt x="23" y="8"/>
                    <a:pt x="23" y="8"/>
                  </a:cubicBezTo>
                  <a:cubicBezTo>
                    <a:pt x="23" y="8"/>
                    <a:pt x="23" y="8"/>
                    <a:pt x="24" y="7"/>
                  </a:cubicBezTo>
                  <a:cubicBezTo>
                    <a:pt x="24" y="7"/>
                    <a:pt x="24" y="8"/>
                    <a:pt x="24" y="8"/>
                  </a:cubicBezTo>
                  <a:cubicBezTo>
                    <a:pt x="24" y="9"/>
                    <a:pt x="24" y="7"/>
                    <a:pt x="24" y="7"/>
                  </a:cubicBezTo>
                  <a:cubicBezTo>
                    <a:pt x="24" y="8"/>
                    <a:pt x="24" y="8"/>
                    <a:pt x="24" y="9"/>
                  </a:cubicBezTo>
                  <a:cubicBezTo>
                    <a:pt x="24" y="8"/>
                    <a:pt x="25" y="8"/>
                    <a:pt x="25" y="8"/>
                  </a:cubicBezTo>
                  <a:cubicBezTo>
                    <a:pt x="25" y="8"/>
                    <a:pt x="25" y="8"/>
                    <a:pt x="25" y="8"/>
                  </a:cubicBezTo>
                  <a:cubicBezTo>
                    <a:pt x="25" y="7"/>
                    <a:pt x="25" y="9"/>
                    <a:pt x="25" y="8"/>
                  </a:cubicBezTo>
                  <a:cubicBezTo>
                    <a:pt x="25" y="9"/>
                    <a:pt x="25" y="9"/>
                    <a:pt x="25" y="9"/>
                  </a:cubicBezTo>
                  <a:cubicBezTo>
                    <a:pt x="25" y="10"/>
                    <a:pt x="26" y="7"/>
                    <a:pt x="26" y="8"/>
                  </a:cubicBezTo>
                  <a:cubicBezTo>
                    <a:pt x="26" y="8"/>
                    <a:pt x="26" y="8"/>
                    <a:pt x="26" y="9"/>
                  </a:cubicBezTo>
                  <a:cubicBezTo>
                    <a:pt x="26" y="7"/>
                    <a:pt x="27" y="8"/>
                    <a:pt x="27" y="8"/>
                  </a:cubicBezTo>
                  <a:cubicBezTo>
                    <a:pt x="27" y="8"/>
                    <a:pt x="27" y="8"/>
                    <a:pt x="27" y="8"/>
                  </a:cubicBezTo>
                  <a:cubicBezTo>
                    <a:pt x="27" y="8"/>
                    <a:pt x="28" y="8"/>
                    <a:pt x="28" y="8"/>
                  </a:cubicBezTo>
                  <a:cubicBezTo>
                    <a:pt x="28" y="8"/>
                    <a:pt x="28" y="10"/>
                    <a:pt x="28" y="9"/>
                  </a:cubicBezTo>
                  <a:cubicBezTo>
                    <a:pt x="28" y="8"/>
                    <a:pt x="29" y="9"/>
                    <a:pt x="29" y="7"/>
                  </a:cubicBezTo>
                  <a:cubicBezTo>
                    <a:pt x="29" y="8"/>
                    <a:pt x="30" y="8"/>
                    <a:pt x="30" y="8"/>
                  </a:cubicBezTo>
                  <a:cubicBezTo>
                    <a:pt x="30" y="8"/>
                    <a:pt x="30" y="9"/>
                    <a:pt x="29" y="10"/>
                  </a:cubicBezTo>
                  <a:cubicBezTo>
                    <a:pt x="29" y="10"/>
                    <a:pt x="29" y="10"/>
                    <a:pt x="29" y="10"/>
                  </a:cubicBezTo>
                  <a:cubicBezTo>
                    <a:pt x="29" y="11"/>
                    <a:pt x="29" y="10"/>
                    <a:pt x="29" y="11"/>
                  </a:cubicBezTo>
                  <a:cubicBezTo>
                    <a:pt x="29" y="11"/>
                    <a:pt x="30" y="10"/>
                    <a:pt x="30" y="11"/>
                  </a:cubicBezTo>
                  <a:cubicBezTo>
                    <a:pt x="30" y="10"/>
                    <a:pt x="31" y="8"/>
                    <a:pt x="31" y="8"/>
                  </a:cubicBezTo>
                  <a:cubicBezTo>
                    <a:pt x="31" y="9"/>
                    <a:pt x="31" y="10"/>
                    <a:pt x="31" y="10"/>
                  </a:cubicBezTo>
                  <a:cubicBezTo>
                    <a:pt x="32" y="7"/>
                    <a:pt x="32" y="7"/>
                    <a:pt x="32" y="7"/>
                  </a:cubicBezTo>
                  <a:cubicBezTo>
                    <a:pt x="32" y="7"/>
                    <a:pt x="32" y="8"/>
                    <a:pt x="32" y="8"/>
                  </a:cubicBezTo>
                  <a:cubicBezTo>
                    <a:pt x="32" y="8"/>
                    <a:pt x="32" y="8"/>
                    <a:pt x="32" y="7"/>
                  </a:cubicBezTo>
                  <a:cubicBezTo>
                    <a:pt x="32" y="7"/>
                    <a:pt x="33" y="7"/>
                    <a:pt x="33" y="8"/>
                  </a:cubicBezTo>
                  <a:cubicBezTo>
                    <a:pt x="33" y="9"/>
                    <a:pt x="32" y="9"/>
                    <a:pt x="32" y="9"/>
                  </a:cubicBezTo>
                  <a:cubicBezTo>
                    <a:pt x="33" y="9"/>
                    <a:pt x="33" y="9"/>
                    <a:pt x="33" y="9"/>
                  </a:cubicBezTo>
                  <a:cubicBezTo>
                    <a:pt x="33" y="9"/>
                    <a:pt x="33" y="9"/>
                    <a:pt x="33" y="9"/>
                  </a:cubicBezTo>
                  <a:cubicBezTo>
                    <a:pt x="33" y="9"/>
                    <a:pt x="34" y="8"/>
                    <a:pt x="33" y="8"/>
                  </a:cubicBezTo>
                  <a:cubicBezTo>
                    <a:pt x="33" y="8"/>
                    <a:pt x="33" y="8"/>
                    <a:pt x="33" y="8"/>
                  </a:cubicBezTo>
                  <a:cubicBezTo>
                    <a:pt x="34" y="7"/>
                    <a:pt x="34" y="7"/>
                    <a:pt x="34" y="7"/>
                  </a:cubicBezTo>
                  <a:cubicBezTo>
                    <a:pt x="34" y="7"/>
                    <a:pt x="34" y="8"/>
                    <a:pt x="34" y="8"/>
                  </a:cubicBezTo>
                  <a:cubicBezTo>
                    <a:pt x="34" y="7"/>
                    <a:pt x="35" y="7"/>
                    <a:pt x="35" y="6"/>
                  </a:cubicBezTo>
                  <a:cubicBezTo>
                    <a:pt x="35" y="6"/>
                    <a:pt x="35" y="7"/>
                    <a:pt x="35" y="7"/>
                  </a:cubicBezTo>
                  <a:cubicBezTo>
                    <a:pt x="35" y="8"/>
                    <a:pt x="36" y="6"/>
                    <a:pt x="36" y="7"/>
                  </a:cubicBezTo>
                  <a:cubicBezTo>
                    <a:pt x="36" y="7"/>
                    <a:pt x="36" y="6"/>
                    <a:pt x="36" y="7"/>
                  </a:cubicBezTo>
                  <a:cubicBezTo>
                    <a:pt x="36" y="7"/>
                    <a:pt x="36" y="8"/>
                    <a:pt x="36" y="7"/>
                  </a:cubicBezTo>
                  <a:cubicBezTo>
                    <a:pt x="36" y="8"/>
                    <a:pt x="37" y="7"/>
                    <a:pt x="37" y="7"/>
                  </a:cubicBezTo>
                  <a:cubicBezTo>
                    <a:pt x="37" y="7"/>
                    <a:pt x="37" y="7"/>
                    <a:pt x="37" y="7"/>
                  </a:cubicBezTo>
                  <a:cubicBezTo>
                    <a:pt x="37" y="7"/>
                    <a:pt x="38" y="6"/>
                    <a:pt x="38" y="7"/>
                  </a:cubicBezTo>
                  <a:cubicBezTo>
                    <a:pt x="38" y="7"/>
                    <a:pt x="39" y="6"/>
                    <a:pt x="39" y="6"/>
                  </a:cubicBezTo>
                  <a:cubicBezTo>
                    <a:pt x="39" y="7"/>
                    <a:pt x="39" y="7"/>
                    <a:pt x="39" y="7"/>
                  </a:cubicBezTo>
                  <a:cubicBezTo>
                    <a:pt x="39" y="7"/>
                    <a:pt x="39" y="6"/>
                    <a:pt x="39" y="7"/>
                  </a:cubicBezTo>
                  <a:cubicBezTo>
                    <a:pt x="39" y="6"/>
                    <a:pt x="38" y="8"/>
                    <a:pt x="38" y="7"/>
                  </a:cubicBezTo>
                  <a:cubicBezTo>
                    <a:pt x="38" y="8"/>
                    <a:pt x="39" y="6"/>
                    <a:pt x="39" y="7"/>
                  </a:cubicBezTo>
                  <a:cubicBezTo>
                    <a:pt x="39" y="7"/>
                    <a:pt x="39" y="6"/>
                    <a:pt x="39" y="7"/>
                  </a:cubicBezTo>
                  <a:cubicBezTo>
                    <a:pt x="39" y="7"/>
                    <a:pt x="39" y="8"/>
                    <a:pt x="39" y="8"/>
                  </a:cubicBezTo>
                  <a:cubicBezTo>
                    <a:pt x="39" y="8"/>
                    <a:pt x="39" y="8"/>
                    <a:pt x="40" y="7"/>
                  </a:cubicBezTo>
                  <a:cubicBezTo>
                    <a:pt x="40" y="7"/>
                    <a:pt x="40" y="7"/>
                    <a:pt x="40" y="7"/>
                  </a:cubicBezTo>
                  <a:cubicBezTo>
                    <a:pt x="40" y="6"/>
                    <a:pt x="40" y="7"/>
                    <a:pt x="40" y="6"/>
                  </a:cubicBezTo>
                  <a:cubicBezTo>
                    <a:pt x="40" y="7"/>
                    <a:pt x="40" y="6"/>
                    <a:pt x="40" y="7"/>
                  </a:cubicBezTo>
                  <a:cubicBezTo>
                    <a:pt x="40" y="8"/>
                    <a:pt x="40" y="8"/>
                    <a:pt x="40" y="8"/>
                  </a:cubicBezTo>
                  <a:cubicBezTo>
                    <a:pt x="40" y="8"/>
                    <a:pt x="40" y="7"/>
                    <a:pt x="41" y="7"/>
                  </a:cubicBezTo>
                  <a:cubicBezTo>
                    <a:pt x="41" y="7"/>
                    <a:pt x="41" y="7"/>
                    <a:pt x="41" y="7"/>
                  </a:cubicBezTo>
                  <a:cubicBezTo>
                    <a:pt x="41" y="6"/>
                    <a:pt x="41" y="7"/>
                    <a:pt x="41" y="6"/>
                  </a:cubicBezTo>
                  <a:cubicBezTo>
                    <a:pt x="41" y="7"/>
                    <a:pt x="42" y="6"/>
                    <a:pt x="42" y="7"/>
                  </a:cubicBezTo>
                  <a:cubicBezTo>
                    <a:pt x="42" y="7"/>
                    <a:pt x="42" y="6"/>
                    <a:pt x="43" y="7"/>
                  </a:cubicBezTo>
                  <a:cubicBezTo>
                    <a:pt x="43" y="7"/>
                    <a:pt x="43" y="7"/>
                    <a:pt x="42" y="7"/>
                  </a:cubicBezTo>
                  <a:cubicBezTo>
                    <a:pt x="43" y="8"/>
                    <a:pt x="43" y="7"/>
                    <a:pt x="43" y="7"/>
                  </a:cubicBezTo>
                  <a:cubicBezTo>
                    <a:pt x="43" y="7"/>
                    <a:pt x="43" y="8"/>
                    <a:pt x="43" y="9"/>
                  </a:cubicBezTo>
                  <a:cubicBezTo>
                    <a:pt x="43" y="8"/>
                    <a:pt x="43" y="7"/>
                    <a:pt x="43" y="7"/>
                  </a:cubicBezTo>
                  <a:cubicBezTo>
                    <a:pt x="44" y="8"/>
                    <a:pt x="44" y="6"/>
                    <a:pt x="44" y="7"/>
                  </a:cubicBezTo>
                  <a:cubicBezTo>
                    <a:pt x="44" y="7"/>
                    <a:pt x="44" y="8"/>
                    <a:pt x="44" y="8"/>
                  </a:cubicBezTo>
                  <a:cubicBezTo>
                    <a:pt x="44" y="10"/>
                    <a:pt x="45" y="7"/>
                    <a:pt x="45" y="8"/>
                  </a:cubicBezTo>
                  <a:cubicBezTo>
                    <a:pt x="45" y="7"/>
                    <a:pt x="45" y="7"/>
                    <a:pt x="45" y="7"/>
                  </a:cubicBezTo>
                  <a:cubicBezTo>
                    <a:pt x="45" y="8"/>
                    <a:pt x="45" y="6"/>
                    <a:pt x="45" y="7"/>
                  </a:cubicBezTo>
                  <a:cubicBezTo>
                    <a:pt x="45" y="7"/>
                    <a:pt x="46" y="8"/>
                    <a:pt x="46" y="6"/>
                  </a:cubicBezTo>
                  <a:cubicBezTo>
                    <a:pt x="46" y="8"/>
                    <a:pt x="47" y="6"/>
                    <a:pt x="47" y="8"/>
                  </a:cubicBezTo>
                  <a:cubicBezTo>
                    <a:pt x="47" y="8"/>
                    <a:pt x="47" y="8"/>
                    <a:pt x="47" y="8"/>
                  </a:cubicBezTo>
                  <a:cubicBezTo>
                    <a:pt x="47" y="7"/>
                    <a:pt x="47" y="8"/>
                    <a:pt x="47" y="8"/>
                  </a:cubicBezTo>
                  <a:cubicBezTo>
                    <a:pt x="47" y="8"/>
                    <a:pt x="47" y="7"/>
                    <a:pt x="47" y="7"/>
                  </a:cubicBezTo>
                  <a:cubicBezTo>
                    <a:pt x="47" y="7"/>
                    <a:pt x="47" y="7"/>
                    <a:pt x="47" y="9"/>
                  </a:cubicBezTo>
                  <a:cubicBezTo>
                    <a:pt x="48" y="9"/>
                    <a:pt x="48" y="6"/>
                    <a:pt x="48" y="7"/>
                  </a:cubicBezTo>
                  <a:cubicBezTo>
                    <a:pt x="48" y="7"/>
                    <a:pt x="48" y="8"/>
                    <a:pt x="48" y="7"/>
                  </a:cubicBezTo>
                  <a:cubicBezTo>
                    <a:pt x="49" y="6"/>
                    <a:pt x="49" y="6"/>
                    <a:pt x="49" y="6"/>
                  </a:cubicBezTo>
                  <a:cubicBezTo>
                    <a:pt x="49" y="7"/>
                    <a:pt x="49" y="8"/>
                    <a:pt x="49" y="9"/>
                  </a:cubicBezTo>
                  <a:cubicBezTo>
                    <a:pt x="49" y="9"/>
                    <a:pt x="49" y="9"/>
                    <a:pt x="49" y="8"/>
                  </a:cubicBezTo>
                  <a:cubicBezTo>
                    <a:pt x="49" y="9"/>
                    <a:pt x="49" y="9"/>
                    <a:pt x="49" y="9"/>
                  </a:cubicBezTo>
                  <a:cubicBezTo>
                    <a:pt x="49" y="8"/>
                    <a:pt x="49" y="9"/>
                    <a:pt x="49" y="8"/>
                  </a:cubicBezTo>
                  <a:cubicBezTo>
                    <a:pt x="49" y="9"/>
                    <a:pt x="49" y="9"/>
                    <a:pt x="49" y="9"/>
                  </a:cubicBezTo>
                  <a:cubicBezTo>
                    <a:pt x="49" y="9"/>
                    <a:pt x="50" y="9"/>
                    <a:pt x="50" y="9"/>
                  </a:cubicBezTo>
                  <a:cubicBezTo>
                    <a:pt x="50" y="8"/>
                    <a:pt x="49" y="8"/>
                    <a:pt x="49" y="8"/>
                  </a:cubicBezTo>
                  <a:cubicBezTo>
                    <a:pt x="49" y="7"/>
                    <a:pt x="50" y="7"/>
                    <a:pt x="50" y="7"/>
                  </a:cubicBezTo>
                  <a:cubicBezTo>
                    <a:pt x="50" y="8"/>
                    <a:pt x="50" y="7"/>
                    <a:pt x="50" y="8"/>
                  </a:cubicBezTo>
                  <a:cubicBezTo>
                    <a:pt x="50" y="8"/>
                    <a:pt x="50" y="7"/>
                    <a:pt x="50" y="7"/>
                  </a:cubicBezTo>
                  <a:cubicBezTo>
                    <a:pt x="50" y="7"/>
                    <a:pt x="50" y="7"/>
                    <a:pt x="50" y="7"/>
                  </a:cubicBezTo>
                  <a:cubicBezTo>
                    <a:pt x="50" y="8"/>
                    <a:pt x="50" y="7"/>
                    <a:pt x="50" y="7"/>
                  </a:cubicBezTo>
                  <a:cubicBezTo>
                    <a:pt x="50" y="8"/>
                    <a:pt x="50" y="9"/>
                    <a:pt x="50" y="8"/>
                  </a:cubicBezTo>
                  <a:cubicBezTo>
                    <a:pt x="51" y="8"/>
                    <a:pt x="50" y="6"/>
                    <a:pt x="51" y="7"/>
                  </a:cubicBezTo>
                  <a:cubicBezTo>
                    <a:pt x="51" y="7"/>
                    <a:pt x="51" y="7"/>
                    <a:pt x="51" y="8"/>
                  </a:cubicBezTo>
                  <a:cubicBezTo>
                    <a:pt x="51" y="8"/>
                    <a:pt x="51" y="8"/>
                    <a:pt x="51" y="8"/>
                  </a:cubicBezTo>
                  <a:cubicBezTo>
                    <a:pt x="51" y="7"/>
                    <a:pt x="51" y="7"/>
                    <a:pt x="51" y="7"/>
                  </a:cubicBezTo>
                  <a:cubicBezTo>
                    <a:pt x="51" y="8"/>
                    <a:pt x="51" y="8"/>
                    <a:pt x="51" y="8"/>
                  </a:cubicBezTo>
                  <a:cubicBezTo>
                    <a:pt x="51" y="7"/>
                    <a:pt x="51" y="7"/>
                    <a:pt x="51" y="6"/>
                  </a:cubicBezTo>
                  <a:cubicBezTo>
                    <a:pt x="51" y="6"/>
                    <a:pt x="52" y="7"/>
                    <a:pt x="52" y="7"/>
                  </a:cubicBezTo>
                  <a:cubicBezTo>
                    <a:pt x="52" y="7"/>
                    <a:pt x="52" y="7"/>
                    <a:pt x="52" y="7"/>
                  </a:cubicBezTo>
                  <a:cubicBezTo>
                    <a:pt x="52" y="8"/>
                    <a:pt x="52" y="7"/>
                    <a:pt x="52" y="7"/>
                  </a:cubicBezTo>
                  <a:cubicBezTo>
                    <a:pt x="52" y="7"/>
                    <a:pt x="52" y="7"/>
                    <a:pt x="52" y="7"/>
                  </a:cubicBezTo>
                  <a:cubicBezTo>
                    <a:pt x="52" y="7"/>
                    <a:pt x="52" y="7"/>
                    <a:pt x="53" y="6"/>
                  </a:cubicBezTo>
                  <a:cubicBezTo>
                    <a:pt x="53" y="7"/>
                    <a:pt x="53" y="10"/>
                    <a:pt x="53" y="9"/>
                  </a:cubicBezTo>
                  <a:cubicBezTo>
                    <a:pt x="53" y="9"/>
                    <a:pt x="53" y="7"/>
                    <a:pt x="53" y="6"/>
                  </a:cubicBezTo>
                  <a:cubicBezTo>
                    <a:pt x="53" y="7"/>
                    <a:pt x="54" y="6"/>
                    <a:pt x="54" y="7"/>
                  </a:cubicBezTo>
                  <a:cubicBezTo>
                    <a:pt x="54" y="7"/>
                    <a:pt x="54" y="6"/>
                    <a:pt x="54" y="6"/>
                  </a:cubicBezTo>
                  <a:cubicBezTo>
                    <a:pt x="55" y="6"/>
                    <a:pt x="55" y="5"/>
                    <a:pt x="56" y="7"/>
                  </a:cubicBezTo>
                  <a:cubicBezTo>
                    <a:pt x="56" y="7"/>
                    <a:pt x="56" y="8"/>
                    <a:pt x="56" y="8"/>
                  </a:cubicBezTo>
                  <a:cubicBezTo>
                    <a:pt x="56" y="7"/>
                    <a:pt x="56" y="9"/>
                    <a:pt x="56" y="8"/>
                  </a:cubicBezTo>
                  <a:cubicBezTo>
                    <a:pt x="56" y="7"/>
                    <a:pt x="56" y="6"/>
                    <a:pt x="56" y="6"/>
                  </a:cubicBezTo>
                  <a:cubicBezTo>
                    <a:pt x="56" y="6"/>
                    <a:pt x="57" y="6"/>
                    <a:pt x="57" y="6"/>
                  </a:cubicBezTo>
                  <a:cubicBezTo>
                    <a:pt x="57" y="6"/>
                    <a:pt x="57" y="6"/>
                    <a:pt x="57" y="6"/>
                  </a:cubicBezTo>
                  <a:cubicBezTo>
                    <a:pt x="57" y="7"/>
                    <a:pt x="57" y="7"/>
                    <a:pt x="57" y="7"/>
                  </a:cubicBezTo>
                  <a:cubicBezTo>
                    <a:pt x="57" y="6"/>
                    <a:pt x="57" y="6"/>
                    <a:pt x="57" y="6"/>
                  </a:cubicBezTo>
                  <a:cubicBezTo>
                    <a:pt x="58" y="7"/>
                    <a:pt x="58" y="7"/>
                    <a:pt x="58" y="7"/>
                  </a:cubicBezTo>
                  <a:cubicBezTo>
                    <a:pt x="58" y="6"/>
                    <a:pt x="58" y="5"/>
                    <a:pt x="58" y="6"/>
                  </a:cubicBezTo>
                  <a:cubicBezTo>
                    <a:pt x="58" y="6"/>
                    <a:pt x="58" y="6"/>
                    <a:pt x="58" y="6"/>
                  </a:cubicBezTo>
                  <a:cubicBezTo>
                    <a:pt x="58" y="6"/>
                    <a:pt x="58" y="5"/>
                    <a:pt x="59" y="5"/>
                  </a:cubicBezTo>
                  <a:cubicBezTo>
                    <a:pt x="59" y="6"/>
                    <a:pt x="59" y="6"/>
                    <a:pt x="59" y="6"/>
                  </a:cubicBezTo>
                  <a:cubicBezTo>
                    <a:pt x="59" y="6"/>
                    <a:pt x="59" y="6"/>
                    <a:pt x="59" y="5"/>
                  </a:cubicBezTo>
                  <a:cubicBezTo>
                    <a:pt x="59" y="6"/>
                    <a:pt x="59" y="6"/>
                    <a:pt x="60" y="7"/>
                  </a:cubicBezTo>
                  <a:cubicBezTo>
                    <a:pt x="60" y="5"/>
                    <a:pt x="61" y="4"/>
                    <a:pt x="62" y="5"/>
                  </a:cubicBezTo>
                  <a:cubicBezTo>
                    <a:pt x="62" y="5"/>
                    <a:pt x="62" y="5"/>
                    <a:pt x="62" y="5"/>
                  </a:cubicBezTo>
                  <a:cubicBezTo>
                    <a:pt x="62" y="6"/>
                    <a:pt x="62" y="4"/>
                    <a:pt x="62" y="5"/>
                  </a:cubicBezTo>
                  <a:cubicBezTo>
                    <a:pt x="62" y="5"/>
                    <a:pt x="62" y="6"/>
                    <a:pt x="62" y="6"/>
                  </a:cubicBezTo>
                  <a:cubicBezTo>
                    <a:pt x="62" y="7"/>
                    <a:pt x="62" y="5"/>
                    <a:pt x="62" y="5"/>
                  </a:cubicBezTo>
                  <a:cubicBezTo>
                    <a:pt x="62" y="4"/>
                    <a:pt x="62" y="6"/>
                    <a:pt x="62" y="5"/>
                  </a:cubicBezTo>
                  <a:cubicBezTo>
                    <a:pt x="62" y="4"/>
                    <a:pt x="63" y="5"/>
                    <a:pt x="63" y="4"/>
                  </a:cubicBezTo>
                  <a:cubicBezTo>
                    <a:pt x="63" y="4"/>
                    <a:pt x="63" y="5"/>
                    <a:pt x="63" y="6"/>
                  </a:cubicBezTo>
                  <a:cubicBezTo>
                    <a:pt x="63" y="5"/>
                    <a:pt x="63" y="5"/>
                    <a:pt x="63" y="5"/>
                  </a:cubicBezTo>
                  <a:cubicBezTo>
                    <a:pt x="63" y="6"/>
                    <a:pt x="63" y="8"/>
                    <a:pt x="63" y="9"/>
                  </a:cubicBezTo>
                  <a:cubicBezTo>
                    <a:pt x="63" y="9"/>
                    <a:pt x="63" y="9"/>
                    <a:pt x="63" y="9"/>
                  </a:cubicBezTo>
                  <a:cubicBezTo>
                    <a:pt x="63" y="10"/>
                    <a:pt x="63" y="10"/>
                    <a:pt x="63" y="11"/>
                  </a:cubicBezTo>
                  <a:cubicBezTo>
                    <a:pt x="63" y="10"/>
                    <a:pt x="63" y="9"/>
                    <a:pt x="63" y="8"/>
                  </a:cubicBezTo>
                  <a:cubicBezTo>
                    <a:pt x="64" y="8"/>
                    <a:pt x="63" y="5"/>
                    <a:pt x="63" y="5"/>
                  </a:cubicBezTo>
                  <a:cubicBezTo>
                    <a:pt x="64" y="6"/>
                    <a:pt x="63" y="6"/>
                    <a:pt x="63" y="6"/>
                  </a:cubicBezTo>
                  <a:cubicBezTo>
                    <a:pt x="64" y="7"/>
                    <a:pt x="64" y="6"/>
                    <a:pt x="64" y="6"/>
                  </a:cubicBezTo>
                  <a:cubicBezTo>
                    <a:pt x="64" y="6"/>
                    <a:pt x="64" y="5"/>
                    <a:pt x="64" y="4"/>
                  </a:cubicBezTo>
                  <a:cubicBezTo>
                    <a:pt x="64" y="5"/>
                    <a:pt x="64" y="6"/>
                    <a:pt x="64" y="6"/>
                  </a:cubicBezTo>
                  <a:cubicBezTo>
                    <a:pt x="64" y="5"/>
                    <a:pt x="64" y="4"/>
                    <a:pt x="64" y="4"/>
                  </a:cubicBezTo>
                  <a:cubicBezTo>
                    <a:pt x="64" y="3"/>
                    <a:pt x="64" y="4"/>
                    <a:pt x="64" y="3"/>
                  </a:cubicBezTo>
                  <a:cubicBezTo>
                    <a:pt x="64" y="4"/>
                    <a:pt x="64" y="6"/>
                    <a:pt x="65" y="6"/>
                  </a:cubicBezTo>
                  <a:cubicBezTo>
                    <a:pt x="64" y="5"/>
                    <a:pt x="65" y="5"/>
                    <a:pt x="64" y="3"/>
                  </a:cubicBezTo>
                  <a:cubicBezTo>
                    <a:pt x="65" y="4"/>
                    <a:pt x="65" y="4"/>
                    <a:pt x="65" y="5"/>
                  </a:cubicBezTo>
                  <a:cubicBezTo>
                    <a:pt x="65" y="6"/>
                    <a:pt x="65" y="3"/>
                    <a:pt x="65" y="5"/>
                  </a:cubicBezTo>
                  <a:cubicBezTo>
                    <a:pt x="65" y="4"/>
                    <a:pt x="65" y="4"/>
                    <a:pt x="65" y="4"/>
                  </a:cubicBezTo>
                  <a:cubicBezTo>
                    <a:pt x="65" y="5"/>
                    <a:pt x="65" y="5"/>
                    <a:pt x="65" y="5"/>
                  </a:cubicBezTo>
                  <a:cubicBezTo>
                    <a:pt x="66" y="5"/>
                    <a:pt x="66" y="4"/>
                    <a:pt x="66" y="5"/>
                  </a:cubicBezTo>
                  <a:cubicBezTo>
                    <a:pt x="66" y="5"/>
                    <a:pt x="66" y="5"/>
                    <a:pt x="66" y="4"/>
                  </a:cubicBezTo>
                  <a:cubicBezTo>
                    <a:pt x="66" y="3"/>
                    <a:pt x="66" y="5"/>
                    <a:pt x="66" y="3"/>
                  </a:cubicBezTo>
                  <a:cubicBezTo>
                    <a:pt x="66" y="5"/>
                    <a:pt x="66" y="3"/>
                    <a:pt x="66" y="3"/>
                  </a:cubicBezTo>
                  <a:cubicBezTo>
                    <a:pt x="66" y="3"/>
                    <a:pt x="66" y="3"/>
                    <a:pt x="66" y="3"/>
                  </a:cubicBezTo>
                  <a:cubicBezTo>
                    <a:pt x="66" y="3"/>
                    <a:pt x="66" y="3"/>
                    <a:pt x="66" y="3"/>
                  </a:cubicBezTo>
                  <a:cubicBezTo>
                    <a:pt x="66" y="3"/>
                    <a:pt x="66" y="3"/>
                    <a:pt x="66" y="4"/>
                  </a:cubicBezTo>
                  <a:cubicBezTo>
                    <a:pt x="66" y="3"/>
                    <a:pt x="66" y="3"/>
                    <a:pt x="66" y="3"/>
                  </a:cubicBezTo>
                  <a:cubicBezTo>
                    <a:pt x="66" y="2"/>
                    <a:pt x="67" y="4"/>
                    <a:pt x="67" y="4"/>
                  </a:cubicBezTo>
                  <a:cubicBezTo>
                    <a:pt x="67" y="5"/>
                    <a:pt x="67" y="5"/>
                    <a:pt x="67" y="5"/>
                  </a:cubicBezTo>
                  <a:cubicBezTo>
                    <a:pt x="67" y="4"/>
                    <a:pt x="67" y="5"/>
                    <a:pt x="67" y="5"/>
                  </a:cubicBezTo>
                  <a:cubicBezTo>
                    <a:pt x="67" y="2"/>
                    <a:pt x="67" y="2"/>
                    <a:pt x="67" y="2"/>
                  </a:cubicBezTo>
                  <a:cubicBezTo>
                    <a:pt x="67" y="2"/>
                    <a:pt x="67" y="3"/>
                    <a:pt x="67" y="3"/>
                  </a:cubicBezTo>
                  <a:cubicBezTo>
                    <a:pt x="67" y="4"/>
                    <a:pt x="67" y="4"/>
                    <a:pt x="67" y="4"/>
                  </a:cubicBezTo>
                  <a:cubicBezTo>
                    <a:pt x="67" y="4"/>
                    <a:pt x="67" y="5"/>
                    <a:pt x="68" y="5"/>
                  </a:cubicBezTo>
                  <a:cubicBezTo>
                    <a:pt x="68" y="5"/>
                    <a:pt x="68" y="3"/>
                    <a:pt x="67" y="3"/>
                  </a:cubicBezTo>
                  <a:cubicBezTo>
                    <a:pt x="67" y="3"/>
                    <a:pt x="68" y="3"/>
                    <a:pt x="68" y="4"/>
                  </a:cubicBezTo>
                  <a:cubicBezTo>
                    <a:pt x="68" y="4"/>
                    <a:pt x="68" y="3"/>
                    <a:pt x="68" y="3"/>
                  </a:cubicBezTo>
                  <a:cubicBezTo>
                    <a:pt x="68" y="3"/>
                    <a:pt x="68" y="4"/>
                    <a:pt x="69" y="5"/>
                  </a:cubicBezTo>
                  <a:cubicBezTo>
                    <a:pt x="69" y="6"/>
                    <a:pt x="69" y="6"/>
                    <a:pt x="69" y="6"/>
                  </a:cubicBezTo>
                  <a:cubicBezTo>
                    <a:pt x="69" y="6"/>
                    <a:pt x="69" y="6"/>
                    <a:pt x="69" y="6"/>
                  </a:cubicBezTo>
                  <a:cubicBezTo>
                    <a:pt x="69" y="7"/>
                    <a:pt x="69" y="7"/>
                    <a:pt x="69" y="8"/>
                  </a:cubicBezTo>
                  <a:cubicBezTo>
                    <a:pt x="69" y="8"/>
                    <a:pt x="69" y="8"/>
                    <a:pt x="69" y="7"/>
                  </a:cubicBezTo>
                  <a:cubicBezTo>
                    <a:pt x="69" y="6"/>
                    <a:pt x="69" y="5"/>
                    <a:pt x="69" y="3"/>
                  </a:cubicBezTo>
                  <a:cubicBezTo>
                    <a:pt x="69" y="3"/>
                    <a:pt x="70" y="7"/>
                    <a:pt x="70" y="5"/>
                  </a:cubicBezTo>
                  <a:cubicBezTo>
                    <a:pt x="69" y="4"/>
                    <a:pt x="69" y="3"/>
                    <a:pt x="69" y="3"/>
                  </a:cubicBezTo>
                  <a:cubicBezTo>
                    <a:pt x="70" y="3"/>
                    <a:pt x="69" y="2"/>
                    <a:pt x="70" y="2"/>
                  </a:cubicBezTo>
                  <a:cubicBezTo>
                    <a:pt x="69" y="3"/>
                    <a:pt x="70" y="4"/>
                    <a:pt x="70" y="5"/>
                  </a:cubicBezTo>
                  <a:cubicBezTo>
                    <a:pt x="70" y="4"/>
                    <a:pt x="70" y="5"/>
                    <a:pt x="70" y="5"/>
                  </a:cubicBezTo>
                  <a:cubicBezTo>
                    <a:pt x="70" y="5"/>
                    <a:pt x="70" y="6"/>
                    <a:pt x="70" y="6"/>
                  </a:cubicBezTo>
                  <a:cubicBezTo>
                    <a:pt x="70" y="6"/>
                    <a:pt x="71" y="6"/>
                    <a:pt x="70" y="5"/>
                  </a:cubicBezTo>
                  <a:cubicBezTo>
                    <a:pt x="70" y="4"/>
                    <a:pt x="70" y="5"/>
                    <a:pt x="70" y="4"/>
                  </a:cubicBezTo>
                  <a:cubicBezTo>
                    <a:pt x="70" y="4"/>
                    <a:pt x="71" y="5"/>
                    <a:pt x="70" y="4"/>
                  </a:cubicBezTo>
                  <a:cubicBezTo>
                    <a:pt x="70" y="4"/>
                    <a:pt x="70" y="3"/>
                    <a:pt x="70" y="2"/>
                  </a:cubicBezTo>
                  <a:cubicBezTo>
                    <a:pt x="70" y="2"/>
                    <a:pt x="70" y="2"/>
                    <a:pt x="70" y="2"/>
                  </a:cubicBezTo>
                  <a:cubicBezTo>
                    <a:pt x="70" y="2"/>
                    <a:pt x="70" y="2"/>
                    <a:pt x="70" y="2"/>
                  </a:cubicBezTo>
                  <a:cubicBezTo>
                    <a:pt x="71" y="3"/>
                    <a:pt x="70" y="1"/>
                    <a:pt x="70" y="1"/>
                  </a:cubicBezTo>
                  <a:cubicBezTo>
                    <a:pt x="71" y="3"/>
                    <a:pt x="71" y="3"/>
                    <a:pt x="71" y="3"/>
                  </a:cubicBezTo>
                  <a:cubicBezTo>
                    <a:pt x="71" y="4"/>
                    <a:pt x="70" y="2"/>
                    <a:pt x="71" y="4"/>
                  </a:cubicBezTo>
                  <a:cubicBezTo>
                    <a:pt x="71" y="4"/>
                    <a:pt x="71" y="3"/>
                    <a:pt x="71" y="4"/>
                  </a:cubicBezTo>
                  <a:cubicBezTo>
                    <a:pt x="71" y="4"/>
                    <a:pt x="71" y="4"/>
                    <a:pt x="71" y="4"/>
                  </a:cubicBezTo>
                  <a:cubicBezTo>
                    <a:pt x="71" y="4"/>
                    <a:pt x="72" y="6"/>
                    <a:pt x="72" y="5"/>
                  </a:cubicBezTo>
                  <a:cubicBezTo>
                    <a:pt x="72" y="4"/>
                    <a:pt x="72" y="4"/>
                    <a:pt x="71" y="4"/>
                  </a:cubicBezTo>
                  <a:cubicBezTo>
                    <a:pt x="72" y="3"/>
                    <a:pt x="72" y="3"/>
                    <a:pt x="72" y="2"/>
                  </a:cubicBezTo>
                  <a:cubicBezTo>
                    <a:pt x="72" y="4"/>
                    <a:pt x="72" y="2"/>
                    <a:pt x="72" y="4"/>
                  </a:cubicBezTo>
                  <a:cubicBezTo>
                    <a:pt x="72" y="3"/>
                    <a:pt x="72" y="3"/>
                    <a:pt x="72" y="5"/>
                  </a:cubicBezTo>
                  <a:cubicBezTo>
                    <a:pt x="72" y="6"/>
                    <a:pt x="71" y="4"/>
                    <a:pt x="72" y="6"/>
                  </a:cubicBezTo>
                  <a:cubicBezTo>
                    <a:pt x="72" y="6"/>
                    <a:pt x="72" y="7"/>
                    <a:pt x="72" y="8"/>
                  </a:cubicBezTo>
                  <a:cubicBezTo>
                    <a:pt x="73" y="9"/>
                    <a:pt x="73" y="8"/>
                    <a:pt x="73" y="8"/>
                  </a:cubicBezTo>
                  <a:cubicBezTo>
                    <a:pt x="72" y="7"/>
                    <a:pt x="72" y="7"/>
                    <a:pt x="72" y="6"/>
                  </a:cubicBezTo>
                  <a:cubicBezTo>
                    <a:pt x="72" y="6"/>
                    <a:pt x="73" y="6"/>
                    <a:pt x="73" y="5"/>
                  </a:cubicBezTo>
                  <a:cubicBezTo>
                    <a:pt x="73" y="5"/>
                    <a:pt x="73" y="6"/>
                    <a:pt x="73" y="6"/>
                  </a:cubicBezTo>
                  <a:cubicBezTo>
                    <a:pt x="73" y="6"/>
                    <a:pt x="74" y="6"/>
                    <a:pt x="74" y="6"/>
                  </a:cubicBezTo>
                  <a:cubicBezTo>
                    <a:pt x="74" y="5"/>
                    <a:pt x="74" y="6"/>
                    <a:pt x="74" y="4"/>
                  </a:cubicBezTo>
                  <a:cubicBezTo>
                    <a:pt x="74" y="4"/>
                    <a:pt x="73" y="3"/>
                    <a:pt x="73" y="2"/>
                  </a:cubicBezTo>
                  <a:cubicBezTo>
                    <a:pt x="73" y="2"/>
                    <a:pt x="73" y="3"/>
                    <a:pt x="74" y="3"/>
                  </a:cubicBezTo>
                  <a:cubicBezTo>
                    <a:pt x="73" y="2"/>
                    <a:pt x="74" y="5"/>
                    <a:pt x="74" y="3"/>
                  </a:cubicBezTo>
                  <a:cubicBezTo>
                    <a:pt x="74" y="4"/>
                    <a:pt x="74" y="5"/>
                    <a:pt x="74" y="6"/>
                  </a:cubicBezTo>
                  <a:cubicBezTo>
                    <a:pt x="75" y="6"/>
                    <a:pt x="75" y="7"/>
                    <a:pt x="75" y="7"/>
                  </a:cubicBezTo>
                  <a:cubicBezTo>
                    <a:pt x="75" y="6"/>
                    <a:pt x="75" y="6"/>
                    <a:pt x="75" y="5"/>
                  </a:cubicBezTo>
                  <a:cubicBezTo>
                    <a:pt x="76" y="7"/>
                    <a:pt x="76" y="5"/>
                    <a:pt x="77" y="5"/>
                  </a:cubicBezTo>
                  <a:cubicBezTo>
                    <a:pt x="77" y="6"/>
                    <a:pt x="77" y="7"/>
                    <a:pt x="77" y="7"/>
                  </a:cubicBezTo>
                  <a:cubicBezTo>
                    <a:pt x="78" y="7"/>
                    <a:pt x="77" y="6"/>
                    <a:pt x="77" y="6"/>
                  </a:cubicBezTo>
                  <a:cubicBezTo>
                    <a:pt x="77" y="7"/>
                    <a:pt x="77" y="7"/>
                    <a:pt x="77" y="7"/>
                  </a:cubicBezTo>
                  <a:cubicBezTo>
                    <a:pt x="77" y="6"/>
                    <a:pt x="78" y="7"/>
                    <a:pt x="78" y="5"/>
                  </a:cubicBezTo>
                  <a:cubicBezTo>
                    <a:pt x="78" y="7"/>
                    <a:pt x="78" y="7"/>
                    <a:pt x="78" y="7"/>
                  </a:cubicBezTo>
                  <a:cubicBezTo>
                    <a:pt x="78" y="7"/>
                    <a:pt x="78" y="7"/>
                    <a:pt x="78" y="7"/>
                  </a:cubicBezTo>
                  <a:cubicBezTo>
                    <a:pt x="78" y="7"/>
                    <a:pt x="78" y="7"/>
                    <a:pt x="78" y="8"/>
                  </a:cubicBezTo>
                  <a:cubicBezTo>
                    <a:pt x="79" y="9"/>
                    <a:pt x="79" y="7"/>
                    <a:pt x="79" y="7"/>
                  </a:cubicBezTo>
                  <a:cubicBezTo>
                    <a:pt x="79" y="7"/>
                    <a:pt x="79" y="7"/>
                    <a:pt x="79" y="7"/>
                  </a:cubicBezTo>
                  <a:cubicBezTo>
                    <a:pt x="79" y="6"/>
                    <a:pt x="79" y="7"/>
                    <a:pt x="79" y="6"/>
                  </a:cubicBezTo>
                  <a:cubicBezTo>
                    <a:pt x="80" y="7"/>
                    <a:pt x="80" y="7"/>
                    <a:pt x="80" y="7"/>
                  </a:cubicBezTo>
                  <a:cubicBezTo>
                    <a:pt x="80" y="6"/>
                    <a:pt x="80" y="6"/>
                    <a:pt x="80" y="6"/>
                  </a:cubicBezTo>
                  <a:cubicBezTo>
                    <a:pt x="80" y="7"/>
                    <a:pt x="80" y="8"/>
                    <a:pt x="80" y="7"/>
                  </a:cubicBezTo>
                  <a:cubicBezTo>
                    <a:pt x="80" y="9"/>
                    <a:pt x="80" y="9"/>
                    <a:pt x="80" y="9"/>
                  </a:cubicBezTo>
                  <a:cubicBezTo>
                    <a:pt x="80" y="9"/>
                    <a:pt x="80" y="8"/>
                    <a:pt x="80" y="7"/>
                  </a:cubicBezTo>
                  <a:cubicBezTo>
                    <a:pt x="80" y="7"/>
                    <a:pt x="79" y="7"/>
                    <a:pt x="79" y="8"/>
                  </a:cubicBezTo>
                  <a:cubicBezTo>
                    <a:pt x="80" y="8"/>
                    <a:pt x="80" y="8"/>
                    <a:pt x="80" y="7"/>
                  </a:cubicBezTo>
                  <a:cubicBezTo>
                    <a:pt x="80" y="8"/>
                    <a:pt x="80" y="9"/>
                    <a:pt x="80" y="9"/>
                  </a:cubicBezTo>
                  <a:cubicBezTo>
                    <a:pt x="80" y="9"/>
                    <a:pt x="80" y="10"/>
                    <a:pt x="80" y="9"/>
                  </a:cubicBezTo>
                  <a:cubicBezTo>
                    <a:pt x="80" y="10"/>
                    <a:pt x="80" y="10"/>
                    <a:pt x="80" y="10"/>
                  </a:cubicBezTo>
                  <a:cubicBezTo>
                    <a:pt x="80" y="10"/>
                    <a:pt x="80" y="9"/>
                    <a:pt x="79" y="9"/>
                  </a:cubicBezTo>
                  <a:cubicBezTo>
                    <a:pt x="80" y="10"/>
                    <a:pt x="80" y="10"/>
                    <a:pt x="79" y="10"/>
                  </a:cubicBezTo>
                  <a:cubicBezTo>
                    <a:pt x="79" y="9"/>
                    <a:pt x="79" y="11"/>
                    <a:pt x="79" y="11"/>
                  </a:cubicBezTo>
                  <a:cubicBezTo>
                    <a:pt x="78" y="10"/>
                    <a:pt x="78" y="9"/>
                    <a:pt x="78" y="8"/>
                  </a:cubicBezTo>
                  <a:cubicBezTo>
                    <a:pt x="78" y="8"/>
                    <a:pt x="78" y="9"/>
                    <a:pt x="78" y="8"/>
                  </a:cubicBezTo>
                  <a:cubicBezTo>
                    <a:pt x="78" y="9"/>
                    <a:pt x="78" y="10"/>
                    <a:pt x="78" y="11"/>
                  </a:cubicBezTo>
                  <a:cubicBezTo>
                    <a:pt x="78" y="10"/>
                    <a:pt x="78" y="10"/>
                    <a:pt x="78" y="10"/>
                  </a:cubicBezTo>
                  <a:cubicBezTo>
                    <a:pt x="78" y="10"/>
                    <a:pt x="78" y="11"/>
                    <a:pt x="78" y="11"/>
                  </a:cubicBezTo>
                  <a:cubicBezTo>
                    <a:pt x="77" y="11"/>
                    <a:pt x="77" y="11"/>
                    <a:pt x="76" y="11"/>
                  </a:cubicBezTo>
                  <a:cubicBezTo>
                    <a:pt x="76" y="10"/>
                    <a:pt x="76" y="10"/>
                    <a:pt x="76" y="10"/>
                  </a:cubicBezTo>
                  <a:cubicBezTo>
                    <a:pt x="76" y="12"/>
                    <a:pt x="75" y="11"/>
                    <a:pt x="75" y="12"/>
                  </a:cubicBezTo>
                  <a:cubicBezTo>
                    <a:pt x="75" y="11"/>
                    <a:pt x="74" y="13"/>
                    <a:pt x="74" y="12"/>
                  </a:cubicBezTo>
                  <a:cubicBezTo>
                    <a:pt x="73" y="13"/>
                    <a:pt x="72" y="13"/>
                    <a:pt x="71" y="13"/>
                  </a:cubicBezTo>
                  <a:cubicBezTo>
                    <a:pt x="71" y="12"/>
                    <a:pt x="71" y="12"/>
                    <a:pt x="71" y="12"/>
                  </a:cubicBezTo>
                  <a:cubicBezTo>
                    <a:pt x="71" y="13"/>
                    <a:pt x="71" y="11"/>
                    <a:pt x="71" y="12"/>
                  </a:cubicBezTo>
                  <a:cubicBezTo>
                    <a:pt x="71" y="12"/>
                    <a:pt x="71" y="13"/>
                    <a:pt x="71" y="13"/>
                  </a:cubicBezTo>
                  <a:cubicBezTo>
                    <a:pt x="70" y="13"/>
                    <a:pt x="70" y="14"/>
                    <a:pt x="70" y="15"/>
                  </a:cubicBezTo>
                  <a:cubicBezTo>
                    <a:pt x="70" y="14"/>
                    <a:pt x="70" y="14"/>
                    <a:pt x="70" y="14"/>
                  </a:cubicBezTo>
                  <a:cubicBezTo>
                    <a:pt x="70" y="15"/>
                    <a:pt x="69" y="14"/>
                    <a:pt x="68" y="14"/>
                  </a:cubicBezTo>
                  <a:cubicBezTo>
                    <a:pt x="68" y="14"/>
                    <a:pt x="68" y="13"/>
                    <a:pt x="68" y="13"/>
                  </a:cubicBezTo>
                  <a:cubicBezTo>
                    <a:pt x="68" y="14"/>
                    <a:pt x="68" y="14"/>
                    <a:pt x="67" y="15"/>
                  </a:cubicBezTo>
                  <a:cubicBezTo>
                    <a:pt x="67" y="15"/>
                    <a:pt x="67" y="15"/>
                    <a:pt x="66" y="14"/>
                  </a:cubicBezTo>
                  <a:cubicBezTo>
                    <a:pt x="66" y="16"/>
                    <a:pt x="64" y="15"/>
                    <a:pt x="63" y="17"/>
                  </a:cubicBezTo>
                  <a:cubicBezTo>
                    <a:pt x="63" y="16"/>
                    <a:pt x="63" y="16"/>
                    <a:pt x="63" y="16"/>
                  </a:cubicBezTo>
                  <a:cubicBezTo>
                    <a:pt x="62" y="18"/>
                    <a:pt x="61" y="16"/>
                    <a:pt x="60" y="17"/>
                  </a:cubicBezTo>
                  <a:cubicBezTo>
                    <a:pt x="60" y="15"/>
                    <a:pt x="60" y="15"/>
                    <a:pt x="60" y="15"/>
                  </a:cubicBezTo>
                  <a:cubicBezTo>
                    <a:pt x="60" y="15"/>
                    <a:pt x="59" y="16"/>
                    <a:pt x="60" y="17"/>
                  </a:cubicBezTo>
                  <a:cubicBezTo>
                    <a:pt x="59" y="17"/>
                    <a:pt x="59" y="18"/>
                    <a:pt x="59" y="17"/>
                  </a:cubicBezTo>
                  <a:cubicBezTo>
                    <a:pt x="58" y="16"/>
                    <a:pt x="58" y="17"/>
                    <a:pt x="58" y="18"/>
                  </a:cubicBezTo>
                  <a:cubicBezTo>
                    <a:pt x="58" y="17"/>
                    <a:pt x="57" y="17"/>
                    <a:pt x="57" y="17"/>
                  </a:cubicBezTo>
                  <a:cubicBezTo>
                    <a:pt x="57" y="18"/>
                    <a:pt x="57" y="18"/>
                    <a:pt x="57" y="18"/>
                  </a:cubicBezTo>
                  <a:cubicBezTo>
                    <a:pt x="57" y="17"/>
                    <a:pt x="57" y="17"/>
                    <a:pt x="57" y="16"/>
                  </a:cubicBezTo>
                  <a:cubicBezTo>
                    <a:pt x="57" y="17"/>
                    <a:pt x="56" y="16"/>
                    <a:pt x="56" y="18"/>
                  </a:cubicBezTo>
                  <a:cubicBezTo>
                    <a:pt x="56" y="17"/>
                    <a:pt x="55" y="19"/>
                    <a:pt x="54" y="17"/>
                  </a:cubicBezTo>
                  <a:cubicBezTo>
                    <a:pt x="54" y="18"/>
                    <a:pt x="54" y="18"/>
                    <a:pt x="54" y="18"/>
                  </a:cubicBezTo>
                  <a:cubicBezTo>
                    <a:pt x="54" y="18"/>
                    <a:pt x="53" y="17"/>
                    <a:pt x="53" y="18"/>
                  </a:cubicBezTo>
                  <a:cubicBezTo>
                    <a:pt x="53" y="18"/>
                    <a:pt x="53" y="17"/>
                    <a:pt x="53" y="17"/>
                  </a:cubicBezTo>
                  <a:cubicBezTo>
                    <a:pt x="53" y="18"/>
                    <a:pt x="53" y="18"/>
                    <a:pt x="53" y="18"/>
                  </a:cubicBezTo>
                  <a:cubicBezTo>
                    <a:pt x="52" y="19"/>
                    <a:pt x="51" y="17"/>
                    <a:pt x="50" y="18"/>
                  </a:cubicBezTo>
                  <a:cubicBezTo>
                    <a:pt x="49" y="19"/>
                    <a:pt x="47" y="18"/>
                    <a:pt x="46" y="18"/>
                  </a:cubicBezTo>
                  <a:cubicBezTo>
                    <a:pt x="46" y="18"/>
                    <a:pt x="46" y="18"/>
                    <a:pt x="46" y="18"/>
                  </a:cubicBezTo>
                  <a:cubicBezTo>
                    <a:pt x="46" y="19"/>
                    <a:pt x="45" y="16"/>
                    <a:pt x="45" y="18"/>
                  </a:cubicBezTo>
                  <a:cubicBezTo>
                    <a:pt x="45" y="18"/>
                    <a:pt x="44" y="18"/>
                    <a:pt x="45" y="17"/>
                  </a:cubicBezTo>
                  <a:cubicBezTo>
                    <a:pt x="44" y="18"/>
                    <a:pt x="44" y="16"/>
                    <a:pt x="43" y="18"/>
                  </a:cubicBezTo>
                  <a:cubicBezTo>
                    <a:pt x="43" y="18"/>
                    <a:pt x="43" y="18"/>
                    <a:pt x="43" y="17"/>
                  </a:cubicBezTo>
                  <a:cubicBezTo>
                    <a:pt x="43" y="17"/>
                    <a:pt x="42" y="18"/>
                    <a:pt x="42" y="17"/>
                  </a:cubicBezTo>
                  <a:cubicBezTo>
                    <a:pt x="42" y="17"/>
                    <a:pt x="42" y="17"/>
                    <a:pt x="42" y="16"/>
                  </a:cubicBezTo>
                  <a:cubicBezTo>
                    <a:pt x="42" y="16"/>
                    <a:pt x="41" y="18"/>
                    <a:pt x="41" y="16"/>
                  </a:cubicBezTo>
                  <a:cubicBezTo>
                    <a:pt x="41" y="16"/>
                    <a:pt x="41" y="17"/>
                    <a:pt x="41" y="17"/>
                  </a:cubicBezTo>
                  <a:cubicBezTo>
                    <a:pt x="40" y="16"/>
                    <a:pt x="39" y="17"/>
                    <a:pt x="38" y="17"/>
                  </a:cubicBezTo>
                  <a:cubicBezTo>
                    <a:pt x="37" y="16"/>
                    <a:pt x="38" y="14"/>
                    <a:pt x="37" y="16"/>
                  </a:cubicBezTo>
                  <a:cubicBezTo>
                    <a:pt x="37" y="15"/>
                    <a:pt x="37" y="16"/>
                    <a:pt x="37" y="16"/>
                  </a:cubicBezTo>
                  <a:cubicBezTo>
                    <a:pt x="37" y="16"/>
                    <a:pt x="37" y="14"/>
                    <a:pt x="37" y="15"/>
                  </a:cubicBezTo>
                  <a:cubicBezTo>
                    <a:pt x="37" y="16"/>
                    <a:pt x="36" y="15"/>
                    <a:pt x="36" y="16"/>
                  </a:cubicBezTo>
                  <a:cubicBezTo>
                    <a:pt x="36" y="15"/>
                    <a:pt x="36" y="14"/>
                    <a:pt x="35" y="15"/>
                  </a:cubicBezTo>
                  <a:cubicBezTo>
                    <a:pt x="36" y="14"/>
                    <a:pt x="36" y="14"/>
                    <a:pt x="36" y="14"/>
                  </a:cubicBezTo>
                  <a:cubicBezTo>
                    <a:pt x="35" y="16"/>
                    <a:pt x="34" y="15"/>
                    <a:pt x="34" y="17"/>
                  </a:cubicBezTo>
                  <a:cubicBezTo>
                    <a:pt x="31" y="17"/>
                    <a:pt x="28" y="17"/>
                    <a:pt x="26" y="17"/>
                  </a:cubicBezTo>
                  <a:cubicBezTo>
                    <a:pt x="23" y="16"/>
                    <a:pt x="20" y="16"/>
                    <a:pt x="18" y="15"/>
                  </a:cubicBezTo>
                  <a:cubicBezTo>
                    <a:pt x="18" y="13"/>
                    <a:pt x="18" y="13"/>
                    <a:pt x="17" y="14"/>
                  </a:cubicBezTo>
                  <a:cubicBezTo>
                    <a:pt x="17" y="13"/>
                    <a:pt x="17" y="13"/>
                    <a:pt x="17" y="13"/>
                  </a:cubicBezTo>
                  <a:cubicBezTo>
                    <a:pt x="17" y="14"/>
                    <a:pt x="17" y="13"/>
                    <a:pt x="16" y="14"/>
                  </a:cubicBezTo>
                  <a:cubicBezTo>
                    <a:pt x="15" y="14"/>
                    <a:pt x="14" y="14"/>
                    <a:pt x="14" y="13"/>
                  </a:cubicBezTo>
                  <a:cubicBezTo>
                    <a:pt x="14" y="13"/>
                    <a:pt x="14" y="12"/>
                    <a:pt x="14" y="12"/>
                  </a:cubicBezTo>
                  <a:cubicBezTo>
                    <a:pt x="13" y="13"/>
                    <a:pt x="13" y="13"/>
                    <a:pt x="13" y="13"/>
                  </a:cubicBezTo>
                  <a:cubicBezTo>
                    <a:pt x="14" y="13"/>
                    <a:pt x="14" y="13"/>
                    <a:pt x="14" y="13"/>
                  </a:cubicBezTo>
                  <a:cubicBezTo>
                    <a:pt x="13" y="13"/>
                    <a:pt x="13" y="13"/>
                    <a:pt x="13" y="14"/>
                  </a:cubicBezTo>
                  <a:cubicBezTo>
                    <a:pt x="10" y="14"/>
                    <a:pt x="9" y="11"/>
                    <a:pt x="6" y="10"/>
                  </a:cubicBezTo>
                  <a:cubicBezTo>
                    <a:pt x="6" y="10"/>
                    <a:pt x="5" y="10"/>
                    <a:pt x="4" y="10"/>
                  </a:cubicBezTo>
                  <a:cubicBezTo>
                    <a:pt x="3" y="7"/>
                    <a:pt x="2" y="6"/>
                    <a:pt x="0" y="6"/>
                  </a:cubicBezTo>
                  <a:cubicBezTo>
                    <a:pt x="0" y="6"/>
                    <a:pt x="2" y="3"/>
                    <a:pt x="3"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3" name="Freeform 457"/>
            <p:cNvSpPr>
              <a:spLocks/>
            </p:cNvSpPr>
            <p:nvPr/>
          </p:nvSpPr>
          <p:spPr bwMode="auto">
            <a:xfrm>
              <a:off x="10642649" y="5125663"/>
              <a:ext cx="0" cy="3761"/>
            </a:xfrm>
            <a:custGeom>
              <a:avLst/>
              <a:gdLst>
                <a:gd name="T0" fmla="*/ 3761 h 2"/>
                <a:gd name="T1" fmla="*/ 0 h 2"/>
                <a:gd name="T2" fmla="*/ 3761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cubicBezTo>
                    <a:pt x="0"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4" name="Freeform 458"/>
            <p:cNvSpPr>
              <a:spLocks/>
            </p:cNvSpPr>
            <p:nvPr/>
          </p:nvSpPr>
          <p:spPr bwMode="auto">
            <a:xfrm>
              <a:off x="10629862" y="5118141"/>
              <a:ext cx="0" cy="2257"/>
            </a:xfrm>
            <a:custGeom>
              <a:avLst/>
              <a:gdLst>
                <a:gd name="T0" fmla="*/ 2257 h 1"/>
                <a:gd name="T1" fmla="*/ 0 h 1"/>
                <a:gd name="T2" fmla="*/ 0 h 1"/>
                <a:gd name="T3" fmla="*/ 2257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5" name="Freeform 459"/>
            <p:cNvSpPr>
              <a:spLocks/>
            </p:cNvSpPr>
            <p:nvPr/>
          </p:nvSpPr>
          <p:spPr bwMode="auto">
            <a:xfrm>
              <a:off x="10628358" y="5116636"/>
              <a:ext cx="0" cy="3761"/>
            </a:xfrm>
            <a:custGeom>
              <a:avLst/>
              <a:gdLst>
                <a:gd name="T0" fmla="*/ 3761 h 2"/>
                <a:gd name="T1" fmla="*/ 0 h 2"/>
                <a:gd name="T2" fmla="*/ 3761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0"/>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6" name="Freeform 460"/>
            <p:cNvSpPr>
              <a:spLocks/>
            </p:cNvSpPr>
            <p:nvPr/>
          </p:nvSpPr>
          <p:spPr bwMode="auto">
            <a:xfrm>
              <a:off x="10624597" y="511513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7" name="Freeform 461"/>
            <p:cNvSpPr>
              <a:spLocks/>
            </p:cNvSpPr>
            <p:nvPr/>
          </p:nvSpPr>
          <p:spPr bwMode="auto">
            <a:xfrm>
              <a:off x="10624597" y="5116636"/>
              <a:ext cx="0" cy="1504"/>
            </a:xfrm>
            <a:custGeom>
              <a:avLst/>
              <a:gdLst>
                <a:gd name="T0" fmla="*/ 1504 h 1"/>
                <a:gd name="T1" fmla="*/ 0 h 1"/>
                <a:gd name="T2" fmla="*/ 1504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8" name="Freeform 462"/>
            <p:cNvSpPr>
              <a:spLocks/>
            </p:cNvSpPr>
            <p:nvPr/>
          </p:nvSpPr>
          <p:spPr bwMode="auto">
            <a:xfrm>
              <a:off x="10619332" y="5115132"/>
              <a:ext cx="0" cy="1504"/>
            </a:xfrm>
            <a:custGeom>
              <a:avLst/>
              <a:gdLst>
                <a:gd name="T0" fmla="*/ 1504 h 1"/>
                <a:gd name="T1" fmla="*/ 1504 h 1"/>
                <a:gd name="T2" fmla="*/ 1504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9" name="Freeform 463"/>
            <p:cNvSpPr>
              <a:spLocks/>
            </p:cNvSpPr>
            <p:nvPr/>
          </p:nvSpPr>
          <p:spPr bwMode="auto">
            <a:xfrm>
              <a:off x="10617075" y="5116636"/>
              <a:ext cx="0" cy="1504"/>
            </a:xfrm>
            <a:custGeom>
              <a:avLst/>
              <a:gdLst>
                <a:gd name="T0" fmla="*/ 1504 h 1"/>
                <a:gd name="T1" fmla="*/ 1504 h 1"/>
                <a:gd name="T2" fmla="*/ 0 h 1"/>
                <a:gd name="T3" fmla="*/ 1504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0"/>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0" name="Rectangle 464"/>
            <p:cNvSpPr>
              <a:spLocks noChangeArrowheads="1"/>
            </p:cNvSpPr>
            <p:nvPr/>
          </p:nvSpPr>
          <p:spPr bwMode="auto">
            <a:xfrm>
              <a:off x="10577962" y="5124158"/>
              <a:ext cx="752" cy="75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01" name="Freeform 465"/>
            <p:cNvSpPr>
              <a:spLocks/>
            </p:cNvSpPr>
            <p:nvPr/>
          </p:nvSpPr>
          <p:spPr bwMode="auto">
            <a:xfrm>
              <a:off x="10558405" y="5120398"/>
              <a:ext cx="0" cy="1504"/>
            </a:xfrm>
            <a:custGeom>
              <a:avLst/>
              <a:gdLst>
                <a:gd name="T0" fmla="*/ 1504 h 1"/>
                <a:gd name="T1" fmla="*/ 0 h 1"/>
                <a:gd name="T2" fmla="*/ 1504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2" name="Freeform 466"/>
            <p:cNvSpPr>
              <a:spLocks/>
            </p:cNvSpPr>
            <p:nvPr/>
          </p:nvSpPr>
          <p:spPr bwMode="auto">
            <a:xfrm>
              <a:off x="10547875" y="5125663"/>
              <a:ext cx="0" cy="1504"/>
            </a:xfrm>
            <a:custGeom>
              <a:avLst/>
              <a:gdLst>
                <a:gd name="T0" fmla="*/ 0 h 2"/>
                <a:gd name="T1" fmla="*/ 0 h 2"/>
                <a:gd name="T2" fmla="*/ 1504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3" name="Freeform 469"/>
            <p:cNvSpPr>
              <a:spLocks noEditPoints="1"/>
            </p:cNvSpPr>
            <p:nvPr/>
          </p:nvSpPr>
          <p:spPr bwMode="auto">
            <a:xfrm>
              <a:off x="9849104" y="5497990"/>
              <a:ext cx="520505" cy="336975"/>
            </a:xfrm>
            <a:custGeom>
              <a:avLst/>
              <a:gdLst>
                <a:gd name="T0" fmla="*/ 488419 w 292"/>
                <a:gd name="T1" fmla="*/ 328060 h 189"/>
                <a:gd name="T2" fmla="*/ 413552 w 292"/>
                <a:gd name="T3" fmla="*/ 253177 h 189"/>
                <a:gd name="T4" fmla="*/ 486637 w 292"/>
                <a:gd name="T5" fmla="*/ 276355 h 189"/>
                <a:gd name="T6" fmla="*/ 488419 w 292"/>
                <a:gd name="T7" fmla="*/ 328060 h 189"/>
                <a:gd name="T8" fmla="*/ 370771 w 292"/>
                <a:gd name="T9" fmla="*/ 228216 h 189"/>
                <a:gd name="T10" fmla="*/ 347598 w 292"/>
                <a:gd name="T11" fmla="*/ 217518 h 189"/>
                <a:gd name="T12" fmla="*/ 367206 w 292"/>
                <a:gd name="T13" fmla="*/ 247828 h 189"/>
                <a:gd name="T14" fmla="*/ 370771 w 292"/>
                <a:gd name="T15" fmla="*/ 228216 h 189"/>
                <a:gd name="T16" fmla="*/ 40999 w 292"/>
                <a:gd name="T17" fmla="*/ 44573 h 189"/>
                <a:gd name="T18" fmla="*/ 16043 w 292"/>
                <a:gd name="T19" fmla="*/ 37442 h 189"/>
                <a:gd name="T20" fmla="*/ 40999 w 292"/>
                <a:gd name="T21" fmla="*/ 64186 h 189"/>
                <a:gd name="T22" fmla="*/ 40999 w 292"/>
                <a:gd name="T23" fmla="*/ 44573 h 189"/>
                <a:gd name="T24" fmla="*/ 74867 w 292"/>
                <a:gd name="T25" fmla="*/ 21395 h 189"/>
                <a:gd name="T26" fmla="*/ 53477 w 292"/>
                <a:gd name="T27" fmla="*/ 5349 h 189"/>
                <a:gd name="T28" fmla="*/ 67737 w 292"/>
                <a:gd name="T29" fmla="*/ 39225 h 189"/>
                <a:gd name="T30" fmla="*/ 74867 w 292"/>
                <a:gd name="T31" fmla="*/ 21395 h 189"/>
                <a:gd name="T32" fmla="*/ 133691 w 292"/>
                <a:gd name="T33" fmla="*/ 92713 h 189"/>
                <a:gd name="T34" fmla="*/ 94475 w 292"/>
                <a:gd name="T35" fmla="*/ 67752 h 189"/>
                <a:gd name="T36" fmla="*/ 122996 w 292"/>
                <a:gd name="T37" fmla="*/ 124806 h 189"/>
                <a:gd name="T38" fmla="*/ 133691 w 292"/>
                <a:gd name="T39" fmla="*/ 92713 h 189"/>
                <a:gd name="T40" fmla="*/ 409987 w 292"/>
                <a:gd name="T41" fmla="*/ 185425 h 189"/>
                <a:gd name="T42" fmla="*/ 385031 w 292"/>
                <a:gd name="T43" fmla="*/ 164030 h 189"/>
                <a:gd name="T44" fmla="*/ 399292 w 292"/>
                <a:gd name="T45" fmla="*/ 205038 h 189"/>
                <a:gd name="T46" fmla="*/ 409987 w 292"/>
                <a:gd name="T47" fmla="*/ 185425 h 189"/>
                <a:gd name="T48" fmla="*/ 493767 w 292"/>
                <a:gd name="T49" fmla="*/ 217518 h 189"/>
                <a:gd name="T50" fmla="*/ 468811 w 292"/>
                <a:gd name="T51" fmla="*/ 196123 h 189"/>
                <a:gd name="T52" fmla="*/ 483071 w 292"/>
                <a:gd name="T53" fmla="*/ 238913 h 189"/>
                <a:gd name="T54" fmla="*/ 493767 w 292"/>
                <a:gd name="T55" fmla="*/ 217518 h 1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92" h="189">
                  <a:moveTo>
                    <a:pt x="274" y="184"/>
                  </a:moveTo>
                  <a:cubicBezTo>
                    <a:pt x="253" y="189"/>
                    <a:pt x="220" y="149"/>
                    <a:pt x="232" y="142"/>
                  </a:cubicBezTo>
                  <a:cubicBezTo>
                    <a:pt x="251" y="131"/>
                    <a:pt x="266" y="148"/>
                    <a:pt x="273" y="155"/>
                  </a:cubicBezTo>
                  <a:cubicBezTo>
                    <a:pt x="285" y="168"/>
                    <a:pt x="292" y="180"/>
                    <a:pt x="274" y="184"/>
                  </a:cubicBezTo>
                  <a:close/>
                  <a:moveTo>
                    <a:pt x="208" y="128"/>
                  </a:moveTo>
                  <a:cubicBezTo>
                    <a:pt x="206" y="125"/>
                    <a:pt x="198" y="119"/>
                    <a:pt x="195" y="122"/>
                  </a:cubicBezTo>
                  <a:cubicBezTo>
                    <a:pt x="184" y="131"/>
                    <a:pt x="199" y="139"/>
                    <a:pt x="206" y="139"/>
                  </a:cubicBezTo>
                  <a:cubicBezTo>
                    <a:pt x="213" y="138"/>
                    <a:pt x="212" y="134"/>
                    <a:pt x="208" y="128"/>
                  </a:cubicBezTo>
                  <a:close/>
                  <a:moveTo>
                    <a:pt x="23" y="25"/>
                  </a:moveTo>
                  <a:cubicBezTo>
                    <a:pt x="21" y="22"/>
                    <a:pt x="13" y="17"/>
                    <a:pt x="9" y="21"/>
                  </a:cubicBezTo>
                  <a:cubicBezTo>
                    <a:pt x="0" y="31"/>
                    <a:pt x="15" y="37"/>
                    <a:pt x="23" y="36"/>
                  </a:cubicBezTo>
                  <a:cubicBezTo>
                    <a:pt x="30" y="35"/>
                    <a:pt x="28" y="30"/>
                    <a:pt x="23" y="25"/>
                  </a:cubicBezTo>
                  <a:close/>
                  <a:moveTo>
                    <a:pt x="42" y="12"/>
                  </a:moveTo>
                  <a:cubicBezTo>
                    <a:pt x="40" y="8"/>
                    <a:pt x="34" y="0"/>
                    <a:pt x="30" y="3"/>
                  </a:cubicBezTo>
                  <a:cubicBezTo>
                    <a:pt x="18" y="10"/>
                    <a:pt x="30" y="20"/>
                    <a:pt x="38" y="22"/>
                  </a:cubicBezTo>
                  <a:cubicBezTo>
                    <a:pt x="44" y="23"/>
                    <a:pt x="44" y="18"/>
                    <a:pt x="42" y="12"/>
                  </a:cubicBezTo>
                  <a:close/>
                  <a:moveTo>
                    <a:pt x="75" y="52"/>
                  </a:moveTo>
                  <a:cubicBezTo>
                    <a:pt x="72" y="46"/>
                    <a:pt x="60" y="33"/>
                    <a:pt x="53" y="38"/>
                  </a:cubicBezTo>
                  <a:cubicBezTo>
                    <a:pt x="33" y="52"/>
                    <a:pt x="56" y="68"/>
                    <a:pt x="69" y="70"/>
                  </a:cubicBezTo>
                  <a:cubicBezTo>
                    <a:pt x="81" y="71"/>
                    <a:pt x="79" y="62"/>
                    <a:pt x="75" y="52"/>
                  </a:cubicBezTo>
                  <a:close/>
                  <a:moveTo>
                    <a:pt x="230" y="104"/>
                  </a:moveTo>
                  <a:cubicBezTo>
                    <a:pt x="229" y="99"/>
                    <a:pt x="222" y="88"/>
                    <a:pt x="216" y="92"/>
                  </a:cubicBezTo>
                  <a:cubicBezTo>
                    <a:pt x="204" y="99"/>
                    <a:pt x="215" y="113"/>
                    <a:pt x="224" y="115"/>
                  </a:cubicBezTo>
                  <a:cubicBezTo>
                    <a:pt x="232" y="118"/>
                    <a:pt x="232" y="111"/>
                    <a:pt x="230" y="104"/>
                  </a:cubicBezTo>
                  <a:close/>
                  <a:moveTo>
                    <a:pt x="277" y="122"/>
                  </a:moveTo>
                  <a:cubicBezTo>
                    <a:pt x="276" y="118"/>
                    <a:pt x="269" y="107"/>
                    <a:pt x="263" y="110"/>
                  </a:cubicBezTo>
                  <a:cubicBezTo>
                    <a:pt x="249" y="119"/>
                    <a:pt x="262" y="132"/>
                    <a:pt x="271" y="134"/>
                  </a:cubicBezTo>
                  <a:cubicBezTo>
                    <a:pt x="280" y="136"/>
                    <a:pt x="279" y="130"/>
                    <a:pt x="277" y="122"/>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4" name="Freeform 439"/>
            <p:cNvSpPr>
              <a:spLocks/>
            </p:cNvSpPr>
            <p:nvPr/>
          </p:nvSpPr>
          <p:spPr bwMode="auto">
            <a:xfrm>
              <a:off x="11037326" y="5371338"/>
              <a:ext cx="78226" cy="104553"/>
            </a:xfrm>
            <a:custGeom>
              <a:avLst/>
              <a:gdLst>
                <a:gd name="T0" fmla="*/ 65781 w 44"/>
                <a:gd name="T1" fmla="*/ 104553 h 59"/>
                <a:gd name="T2" fmla="*/ 17779 w 44"/>
                <a:gd name="T3" fmla="*/ 0 h 59"/>
                <a:gd name="T4" fmla="*/ 65781 w 44"/>
                <a:gd name="T5" fmla="*/ 104553 h 59"/>
                <a:gd name="T6" fmla="*/ 0 60000 65536"/>
                <a:gd name="T7" fmla="*/ 0 60000 65536"/>
                <a:gd name="T8" fmla="*/ 0 60000 65536"/>
              </a:gdLst>
              <a:ahLst/>
              <a:cxnLst>
                <a:cxn ang="T6">
                  <a:pos x="T0" y="T1"/>
                </a:cxn>
                <a:cxn ang="T7">
                  <a:pos x="T2" y="T3"/>
                </a:cxn>
                <a:cxn ang="T8">
                  <a:pos x="T4" y="T5"/>
                </a:cxn>
              </a:cxnLst>
              <a:rect l="0" t="0" r="r" b="b"/>
              <a:pathLst>
                <a:path w="44" h="59">
                  <a:moveTo>
                    <a:pt x="37" y="59"/>
                  </a:moveTo>
                  <a:cubicBezTo>
                    <a:pt x="37" y="59"/>
                    <a:pt x="44" y="32"/>
                    <a:pt x="10" y="0"/>
                  </a:cubicBezTo>
                  <a:cubicBezTo>
                    <a:pt x="0" y="28"/>
                    <a:pt x="37" y="59"/>
                    <a:pt x="37" y="5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605" name="Freeform 384"/>
          <p:cNvSpPr>
            <a:spLocks noEditPoints="1"/>
          </p:cNvSpPr>
          <p:nvPr/>
        </p:nvSpPr>
        <p:spPr bwMode="auto">
          <a:xfrm rot="20517668">
            <a:off x="898525" y="3552825"/>
            <a:ext cx="482600" cy="348854"/>
          </a:xfrm>
          <a:custGeom>
            <a:avLst/>
            <a:gdLst>
              <a:gd name="T0" fmla="*/ 279534 w 140"/>
              <a:gd name="T1" fmla="*/ 165794 h 101"/>
              <a:gd name="T2" fmla="*/ 445185 w 140"/>
              <a:gd name="T3" fmla="*/ 110529 h 101"/>
              <a:gd name="T4" fmla="*/ 417576 w 140"/>
              <a:gd name="T5" fmla="*/ 87502 h 101"/>
              <a:gd name="T6" fmla="*/ 386517 w 140"/>
              <a:gd name="T7" fmla="*/ 96713 h 101"/>
              <a:gd name="T8" fmla="*/ 414125 w 140"/>
              <a:gd name="T9" fmla="*/ 69081 h 101"/>
              <a:gd name="T10" fmla="*/ 483146 w 140"/>
              <a:gd name="T11" fmla="*/ 36843 h 101"/>
              <a:gd name="T12" fmla="*/ 458989 w 140"/>
              <a:gd name="T13" fmla="*/ 41448 h 101"/>
              <a:gd name="T14" fmla="*/ 379615 w 140"/>
              <a:gd name="T15" fmla="*/ 9211 h 101"/>
              <a:gd name="T16" fmla="*/ 338202 w 140"/>
              <a:gd name="T17" fmla="*/ 128951 h 101"/>
              <a:gd name="T18" fmla="*/ 314045 w 140"/>
              <a:gd name="T19" fmla="*/ 156583 h 101"/>
              <a:gd name="T20" fmla="*/ 338202 w 140"/>
              <a:gd name="T21" fmla="*/ 124345 h 101"/>
              <a:gd name="T22" fmla="*/ 369262 w 140"/>
              <a:gd name="T23" fmla="*/ 9211 h 101"/>
              <a:gd name="T24" fmla="*/ 303692 w 140"/>
              <a:gd name="T25" fmla="*/ 27632 h 101"/>
              <a:gd name="T26" fmla="*/ 300241 w 140"/>
              <a:gd name="T27" fmla="*/ 0 h 101"/>
              <a:gd name="T28" fmla="*/ 182905 w 140"/>
              <a:gd name="T29" fmla="*/ 202637 h 101"/>
              <a:gd name="T30" fmla="*/ 231220 w 140"/>
              <a:gd name="T31" fmla="*/ 0 h 101"/>
              <a:gd name="T32" fmla="*/ 162199 w 140"/>
              <a:gd name="T33" fmla="*/ 13816 h 101"/>
              <a:gd name="T34" fmla="*/ 151846 w 140"/>
              <a:gd name="T35" fmla="*/ 9211 h 101"/>
              <a:gd name="T36" fmla="*/ 37961 w 140"/>
              <a:gd name="T37" fmla="*/ 234874 h 101"/>
              <a:gd name="T38" fmla="*/ 82825 w 140"/>
              <a:gd name="T39" fmla="*/ 36843 h 101"/>
              <a:gd name="T40" fmla="*/ 341653 w 140"/>
              <a:gd name="T41" fmla="*/ 262506 h 101"/>
              <a:gd name="T42" fmla="*/ 362360 w 140"/>
              <a:gd name="T43" fmla="*/ 110529 h 101"/>
              <a:gd name="T44" fmla="*/ 386517 w 140"/>
              <a:gd name="T45" fmla="*/ 142767 h 101"/>
              <a:gd name="T46" fmla="*/ 362360 w 140"/>
              <a:gd name="T47" fmla="*/ 110529 h 101"/>
              <a:gd name="T48" fmla="*/ 134591 w 140"/>
              <a:gd name="T49" fmla="*/ 78291 h 101"/>
              <a:gd name="T50" fmla="*/ 134591 w 140"/>
              <a:gd name="T51" fmla="*/ 119740 h 101"/>
              <a:gd name="T52" fmla="*/ 286437 w 140"/>
              <a:gd name="T53" fmla="*/ 299349 h 101"/>
              <a:gd name="T54" fmla="*/ 255377 w 140"/>
              <a:gd name="T55" fmla="*/ 285533 h 101"/>
              <a:gd name="T56" fmla="*/ 286437 w 140"/>
              <a:gd name="T57" fmla="*/ 299349 h 101"/>
              <a:gd name="T58" fmla="*/ 189807 w 140"/>
              <a:gd name="T59" fmla="*/ 216453 h 101"/>
              <a:gd name="T60" fmla="*/ 220867 w 140"/>
              <a:gd name="T61" fmla="*/ 230269 h 101"/>
              <a:gd name="T62" fmla="*/ 262279 w 140"/>
              <a:gd name="T63" fmla="*/ 170399 h 101"/>
              <a:gd name="T64" fmla="*/ 234671 w 140"/>
              <a:gd name="T65" fmla="*/ 198031 h 101"/>
              <a:gd name="T66" fmla="*/ 262279 w 140"/>
              <a:gd name="T67" fmla="*/ 170399 h 101"/>
              <a:gd name="T68" fmla="*/ 286437 w 140"/>
              <a:gd name="T69" fmla="*/ 92108 h 101"/>
              <a:gd name="T70" fmla="*/ 265730 w 140"/>
              <a:gd name="T71" fmla="*/ 128951 h 101"/>
              <a:gd name="T72" fmla="*/ 182905 w 140"/>
              <a:gd name="T73" fmla="*/ 207242 h 101"/>
              <a:gd name="T74" fmla="*/ 155297 w 140"/>
              <a:gd name="T75" fmla="*/ 230269 h 101"/>
              <a:gd name="T76" fmla="*/ 182905 w 140"/>
              <a:gd name="T77" fmla="*/ 207242 h 101"/>
              <a:gd name="T78" fmla="*/ 72472 w 140"/>
              <a:gd name="T79" fmla="*/ 253296 h 101"/>
              <a:gd name="T80" fmla="*/ 100080 w 140"/>
              <a:gd name="T81" fmla="*/ 234874 h 101"/>
              <a:gd name="T82" fmla="*/ 113884 w 140"/>
              <a:gd name="T83" fmla="*/ 188820 h 101"/>
              <a:gd name="T84" fmla="*/ 96629 w 140"/>
              <a:gd name="T85" fmla="*/ 221058 h 101"/>
              <a:gd name="T86" fmla="*/ 113884 w 140"/>
              <a:gd name="T87" fmla="*/ 188820 h 101"/>
              <a:gd name="T88" fmla="*/ 58668 w 140"/>
              <a:gd name="T89" fmla="*/ 248690 h 101"/>
              <a:gd name="T90" fmla="*/ 72472 w 140"/>
              <a:gd name="T91" fmla="*/ 290139 h 101"/>
              <a:gd name="T92" fmla="*/ 106982 w 140"/>
              <a:gd name="T93" fmla="*/ 340798 h 101"/>
              <a:gd name="T94" fmla="*/ 138042 w 140"/>
              <a:gd name="T95" fmla="*/ 363825 h 101"/>
              <a:gd name="T96" fmla="*/ 106982 w 140"/>
              <a:gd name="T97" fmla="*/ 340798 h 101"/>
              <a:gd name="T98" fmla="*/ 134591 w 140"/>
              <a:gd name="T99" fmla="*/ 225663 h 101"/>
              <a:gd name="T100" fmla="*/ 224318 w 140"/>
              <a:gd name="T101" fmla="*/ 368430 h 1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 name="Title 1"/>
          <p:cNvSpPr>
            <a:spLocks noGrp="1"/>
          </p:cNvSpPr>
          <p:nvPr>
            <p:ph type="ctrTitle"/>
          </p:nvPr>
        </p:nvSpPr>
        <p:spPr>
          <a:xfrm>
            <a:off x="2135010" y="4194908"/>
            <a:ext cx="4873982" cy="402825"/>
          </a:xfrm>
        </p:spPr>
        <p:txBody>
          <a:bodyPr anchor="ctr">
            <a:normAutofit/>
          </a:bodyPr>
          <a:lstStyle>
            <a:lvl1pPr algn="ctr">
              <a:defRPr sz="2300"/>
            </a:lvl1pPr>
          </a:lstStyle>
          <a:p>
            <a:r>
              <a:rPr lang="en-US" smtClean="0"/>
              <a:t>Click to edit Master title style</a:t>
            </a:r>
            <a:endParaRPr lang="en-US" dirty="0"/>
          </a:p>
        </p:txBody>
      </p:sp>
      <p:sp>
        <p:nvSpPr>
          <p:cNvPr id="3" name="Subtitle 2"/>
          <p:cNvSpPr>
            <a:spLocks noGrp="1"/>
          </p:cNvSpPr>
          <p:nvPr>
            <p:ph type="subTitle" idx="1"/>
          </p:nvPr>
        </p:nvSpPr>
        <p:spPr>
          <a:xfrm>
            <a:off x="2135010" y="4595463"/>
            <a:ext cx="4873982" cy="233767"/>
          </a:xfrm>
        </p:spPr>
        <p:txBody>
          <a:bodyPr>
            <a:normAutofit/>
          </a:bodyPr>
          <a:lstStyle>
            <a:lvl1pPr marL="0" indent="0" algn="ctr">
              <a:spcBef>
                <a:spcPts val="0"/>
              </a:spcBef>
              <a:buNone/>
              <a:defRPr sz="1100"/>
            </a:lvl1pPr>
            <a:lvl2pPr marL="342900" indent="0" algn="ctr">
              <a:buNone/>
              <a:defRPr sz="1500"/>
            </a:lvl2pPr>
            <a:lvl3pPr marL="685800" indent="0" algn="ctr">
              <a:buNone/>
              <a:defRPr sz="140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smtClean="0"/>
              <a:t>Click to edit Master subtitle style</a:t>
            </a:r>
            <a:endParaRPr lang="en-US" dirty="0"/>
          </a:p>
        </p:txBody>
      </p:sp>
      <p:sp>
        <p:nvSpPr>
          <p:cNvPr id="608" name="Picture Placeholder 7"/>
          <p:cNvSpPr>
            <a:spLocks noGrp="1"/>
          </p:cNvSpPr>
          <p:nvPr>
            <p:ph type="pic" sz="quarter" idx="11"/>
          </p:nvPr>
        </p:nvSpPr>
        <p:spPr>
          <a:xfrm>
            <a:off x="2301970" y="983584"/>
            <a:ext cx="4594130" cy="2971095"/>
          </a:xfrm>
          <a:custGeom>
            <a:avLst/>
            <a:gdLst>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09302 w 3202138"/>
              <a:gd name="connsiteY5" fmla="*/ 4828704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17384 w 3202138"/>
              <a:gd name="connsiteY7" fmla="*/ 4653251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20861 w 3202138"/>
              <a:gd name="connsiteY7" fmla="*/ 4642821 h 4828704"/>
              <a:gd name="connsiteX8" fmla="*/ 0 w 3202138"/>
              <a:gd name="connsiteY8" fmla="*/ 182406 h 4828704"/>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8662 w 3202138"/>
              <a:gd name="connsiteY3" fmla="*/ 20326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9 w 3202138"/>
              <a:gd name="connsiteY3" fmla="*/ 189359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21021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2378 w 3204516"/>
              <a:gd name="connsiteY0" fmla="*/ 210219 h 4832181"/>
              <a:gd name="connsiteX1" fmla="*/ 216076 w 3204516"/>
              <a:gd name="connsiteY1" fmla="*/ 3476 h 4832181"/>
              <a:gd name="connsiteX2" fmla="*/ 3001249 w 3204516"/>
              <a:gd name="connsiteY2" fmla="*/ 0 h 4832181"/>
              <a:gd name="connsiteX3" fmla="*/ 3194087 w 3204516"/>
              <a:gd name="connsiteY3" fmla="*/ 196312 h 4832181"/>
              <a:gd name="connsiteX4" fmla="*/ 3204516 w 3204516"/>
              <a:gd name="connsiteY4" fmla="*/ 4628913 h 4832181"/>
              <a:gd name="connsiteX5" fmla="*/ 3029064 w 3204516"/>
              <a:gd name="connsiteY5" fmla="*/ 4828703 h 4832181"/>
              <a:gd name="connsiteX6" fmla="*/ 219551 w 3204516"/>
              <a:gd name="connsiteY6" fmla="*/ 4832181 h 4832181"/>
              <a:gd name="connsiteX7" fmla="*/ 9331 w 3204516"/>
              <a:gd name="connsiteY7" fmla="*/ 4653250 h 4832181"/>
              <a:gd name="connsiteX8" fmla="*/ 2378 w 3204516"/>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06936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32075 h 4825122"/>
              <a:gd name="connsiteX8" fmla="*/ 163 w 3177500"/>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21487 h 4825122"/>
              <a:gd name="connsiteX8" fmla="*/ 163 w 3177500"/>
              <a:gd name="connsiteY8" fmla="*/ 189043 h 4825122"/>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0 w 3191509"/>
              <a:gd name="connsiteY0" fmla="*/ 181985 h 4818115"/>
              <a:gd name="connsiteX1" fmla="*/ 220784 w 3191509"/>
              <a:gd name="connsiteY1" fmla="*/ 7004 h 4818115"/>
              <a:gd name="connsiteX2" fmla="*/ 2966982 w 3191509"/>
              <a:gd name="connsiteY2" fmla="*/ 0 h 4818115"/>
              <a:gd name="connsiteX3" fmla="*/ 3188165 w 3191509"/>
              <a:gd name="connsiteY3" fmla="*/ 192782 h 4818115"/>
              <a:gd name="connsiteX4" fmla="*/ 3191509 w 3191509"/>
              <a:gd name="connsiteY4" fmla="*/ 4611267 h 4818115"/>
              <a:gd name="connsiteX5" fmla="*/ 3001885 w 3191509"/>
              <a:gd name="connsiteY5" fmla="*/ 4818115 h 4818115"/>
              <a:gd name="connsiteX6" fmla="*/ 224259 w 3191509"/>
              <a:gd name="connsiteY6" fmla="*/ 4811004 h 4818115"/>
              <a:gd name="connsiteX7" fmla="*/ 24535 w 3191509"/>
              <a:gd name="connsiteY7" fmla="*/ 4621487 h 4818115"/>
              <a:gd name="connsiteX8" fmla="*/ 0 w 3191509"/>
              <a:gd name="connsiteY8" fmla="*/ 181985 h 4818115"/>
              <a:gd name="connsiteX0" fmla="*/ 0 w 3191509"/>
              <a:gd name="connsiteY0" fmla="*/ 185569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85569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9632 h 4825174"/>
              <a:gd name="connsiteX1" fmla="*/ 210155 w 3191509"/>
              <a:gd name="connsiteY1" fmla="*/ 3475 h 4825174"/>
              <a:gd name="connsiteX2" fmla="*/ 2974068 w 3191509"/>
              <a:gd name="connsiteY2" fmla="*/ 0 h 4825174"/>
              <a:gd name="connsiteX3" fmla="*/ 3188165 w 3191509"/>
              <a:gd name="connsiteY3" fmla="*/ 199841 h 4825174"/>
              <a:gd name="connsiteX4" fmla="*/ 3191509 w 3191509"/>
              <a:gd name="connsiteY4" fmla="*/ 4618326 h 4825174"/>
              <a:gd name="connsiteX5" fmla="*/ 3001885 w 3191509"/>
              <a:gd name="connsiteY5" fmla="*/ 4825174 h 4825174"/>
              <a:gd name="connsiteX6" fmla="*/ 224259 w 3191509"/>
              <a:gd name="connsiteY6" fmla="*/ 4818063 h 4825174"/>
              <a:gd name="connsiteX7" fmla="*/ 24535 w 3191509"/>
              <a:gd name="connsiteY7" fmla="*/ 4628546 h 4825174"/>
              <a:gd name="connsiteX8" fmla="*/ 0 w 3191509"/>
              <a:gd name="connsiteY8" fmla="*/ 199632 h 4825174"/>
              <a:gd name="connsiteX0" fmla="*/ 0 w 3205301"/>
              <a:gd name="connsiteY0" fmla="*/ 199632 h 4825174"/>
              <a:gd name="connsiteX1" fmla="*/ 210155 w 3205301"/>
              <a:gd name="connsiteY1" fmla="*/ 3475 h 4825174"/>
              <a:gd name="connsiteX2" fmla="*/ 297406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204449 h 4829991"/>
              <a:gd name="connsiteX1" fmla="*/ 193419 w 3205301"/>
              <a:gd name="connsiteY1" fmla="*/ 0 h 4829991"/>
              <a:gd name="connsiteX2" fmla="*/ 3003355 w 3205301"/>
              <a:gd name="connsiteY2" fmla="*/ 4817 h 4829991"/>
              <a:gd name="connsiteX3" fmla="*/ 3204900 w 3205301"/>
              <a:gd name="connsiteY3" fmla="*/ 196366 h 4829991"/>
              <a:gd name="connsiteX4" fmla="*/ 3191509 w 3205301"/>
              <a:gd name="connsiteY4" fmla="*/ 4623143 h 4829991"/>
              <a:gd name="connsiteX5" fmla="*/ 3001885 w 3205301"/>
              <a:gd name="connsiteY5" fmla="*/ 4829991 h 4829991"/>
              <a:gd name="connsiteX6" fmla="*/ 224259 w 3205301"/>
              <a:gd name="connsiteY6" fmla="*/ 4822880 h 4829991"/>
              <a:gd name="connsiteX7" fmla="*/ 24535 w 3205301"/>
              <a:gd name="connsiteY7" fmla="*/ 4633363 h 4829991"/>
              <a:gd name="connsiteX8" fmla="*/ 0 w 3205301"/>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20352 w 3226220"/>
              <a:gd name="connsiteY7" fmla="*/ 4633364 h 4829991"/>
              <a:gd name="connsiteX8" fmla="*/ 0 w 3226220"/>
              <a:gd name="connsiteY8" fmla="*/ 204449 h 4829991"/>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52090 w 3226220"/>
              <a:gd name="connsiteY5" fmla="*/ 4829992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20352 w 3241715"/>
              <a:gd name="connsiteY7" fmla="*/ 4633364 h 4829992"/>
              <a:gd name="connsiteX8" fmla="*/ 0 w 3241715"/>
              <a:gd name="connsiteY8" fmla="*/ 204449 h 4829992"/>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37086 w 3241715"/>
              <a:gd name="connsiteY7" fmla="*/ 4641657 h 4829992"/>
              <a:gd name="connsiteX8" fmla="*/ 0 w 3241715"/>
              <a:gd name="connsiteY8" fmla="*/ 204449 h 4829992"/>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7086 w 3241715"/>
              <a:gd name="connsiteY7" fmla="*/ 4641657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45888"/>
              <a:gd name="connsiteY0" fmla="*/ 420144 h 4831173"/>
              <a:gd name="connsiteX1" fmla="*/ 226879 w 3245888"/>
              <a:gd name="connsiteY1" fmla="*/ 0 h 4831173"/>
              <a:gd name="connsiteX2" fmla="*/ 3036815 w 3245888"/>
              <a:gd name="connsiteY2" fmla="*/ 4817 h 4831173"/>
              <a:gd name="connsiteX3" fmla="*/ 3238360 w 3245888"/>
              <a:gd name="connsiteY3" fmla="*/ 196366 h 4831173"/>
              <a:gd name="connsiteX4" fmla="*/ 3245888 w 3245888"/>
              <a:gd name="connsiteY4" fmla="*/ 4606559 h 4831173"/>
              <a:gd name="connsiteX5" fmla="*/ 3064631 w 3245888"/>
              <a:gd name="connsiteY5" fmla="*/ 4829992 h 4831173"/>
              <a:gd name="connsiteX6" fmla="*/ 240984 w 3245888"/>
              <a:gd name="connsiteY6" fmla="*/ 4831173 h 4831173"/>
              <a:gd name="connsiteX7" fmla="*/ 45443 w 3245888"/>
              <a:gd name="connsiteY7" fmla="*/ 4625073 h 4831173"/>
              <a:gd name="connsiteX8" fmla="*/ 0 w 3245888"/>
              <a:gd name="connsiteY8" fmla="*/ 420144 h 4831173"/>
              <a:gd name="connsiteX0" fmla="*/ 0 w 3245888"/>
              <a:gd name="connsiteY0" fmla="*/ 415327 h 4826356"/>
              <a:gd name="connsiteX1" fmla="*/ 393053 w 3245888"/>
              <a:gd name="connsiteY1" fmla="*/ 426572 h 4826356"/>
              <a:gd name="connsiteX2" fmla="*/ 3036815 w 3245888"/>
              <a:gd name="connsiteY2" fmla="*/ 0 h 4826356"/>
              <a:gd name="connsiteX3" fmla="*/ 3238360 w 3245888"/>
              <a:gd name="connsiteY3" fmla="*/ 191549 h 4826356"/>
              <a:gd name="connsiteX4" fmla="*/ 3245888 w 3245888"/>
              <a:gd name="connsiteY4" fmla="*/ 4601742 h 4826356"/>
              <a:gd name="connsiteX5" fmla="*/ 3064631 w 3245888"/>
              <a:gd name="connsiteY5" fmla="*/ 4825175 h 4826356"/>
              <a:gd name="connsiteX6" fmla="*/ 240984 w 3245888"/>
              <a:gd name="connsiteY6" fmla="*/ 4826356 h 4826356"/>
              <a:gd name="connsiteX7" fmla="*/ 45443 w 3245888"/>
              <a:gd name="connsiteY7" fmla="*/ 4620256 h 4826356"/>
              <a:gd name="connsiteX8" fmla="*/ 0 w 3245888"/>
              <a:gd name="connsiteY8" fmla="*/ 415327 h 4826356"/>
              <a:gd name="connsiteX0" fmla="*/ 0 w 3245888"/>
              <a:gd name="connsiteY0" fmla="*/ 415327 h 4826356"/>
              <a:gd name="connsiteX1" fmla="*/ 280180 w 3245888"/>
              <a:gd name="connsiteY1" fmla="*/ 217413 h 4826356"/>
              <a:gd name="connsiteX2" fmla="*/ 3036815 w 3245888"/>
              <a:gd name="connsiteY2" fmla="*/ 0 h 4826356"/>
              <a:gd name="connsiteX3" fmla="*/ 3238360 w 3245888"/>
              <a:gd name="connsiteY3" fmla="*/ 191549 h 4826356"/>
              <a:gd name="connsiteX4" fmla="*/ 3245888 w 3245888"/>
              <a:gd name="connsiteY4" fmla="*/ 4601742 h 4826356"/>
              <a:gd name="connsiteX5" fmla="*/ 3064631 w 3245888"/>
              <a:gd name="connsiteY5" fmla="*/ 4825175 h 4826356"/>
              <a:gd name="connsiteX6" fmla="*/ 240984 w 3245888"/>
              <a:gd name="connsiteY6" fmla="*/ 4826356 h 4826356"/>
              <a:gd name="connsiteX7" fmla="*/ 45443 w 3245888"/>
              <a:gd name="connsiteY7" fmla="*/ 4620256 h 4826356"/>
              <a:gd name="connsiteX8" fmla="*/ 0 w 3245888"/>
              <a:gd name="connsiteY8" fmla="*/ 415327 h 4826356"/>
              <a:gd name="connsiteX0" fmla="*/ 0 w 3230211"/>
              <a:gd name="connsiteY0" fmla="*/ 369573 h 4826356"/>
              <a:gd name="connsiteX1" fmla="*/ 264503 w 3230211"/>
              <a:gd name="connsiteY1" fmla="*/ 217413 h 4826356"/>
              <a:gd name="connsiteX2" fmla="*/ 3021138 w 3230211"/>
              <a:gd name="connsiteY2" fmla="*/ 0 h 4826356"/>
              <a:gd name="connsiteX3" fmla="*/ 3222683 w 3230211"/>
              <a:gd name="connsiteY3" fmla="*/ 191549 h 4826356"/>
              <a:gd name="connsiteX4" fmla="*/ 3230211 w 3230211"/>
              <a:gd name="connsiteY4" fmla="*/ 4601742 h 4826356"/>
              <a:gd name="connsiteX5" fmla="*/ 3048954 w 3230211"/>
              <a:gd name="connsiteY5" fmla="*/ 4825175 h 4826356"/>
              <a:gd name="connsiteX6" fmla="*/ 225307 w 3230211"/>
              <a:gd name="connsiteY6" fmla="*/ 4826356 h 4826356"/>
              <a:gd name="connsiteX7" fmla="*/ 29766 w 3230211"/>
              <a:gd name="connsiteY7" fmla="*/ 4620256 h 4826356"/>
              <a:gd name="connsiteX8" fmla="*/ 0 w 3230211"/>
              <a:gd name="connsiteY8" fmla="*/ 369573 h 4826356"/>
              <a:gd name="connsiteX0" fmla="*/ 0 w 3230211"/>
              <a:gd name="connsiteY0" fmla="*/ 369573 h 4826356"/>
              <a:gd name="connsiteX1" fmla="*/ 264503 w 3230211"/>
              <a:gd name="connsiteY1" fmla="*/ 217413 h 4826356"/>
              <a:gd name="connsiteX2" fmla="*/ 3021138 w 3230211"/>
              <a:gd name="connsiteY2" fmla="*/ 0 h 4826356"/>
              <a:gd name="connsiteX3" fmla="*/ 3222683 w 3230211"/>
              <a:gd name="connsiteY3" fmla="*/ 191549 h 4826356"/>
              <a:gd name="connsiteX4" fmla="*/ 3230211 w 3230211"/>
              <a:gd name="connsiteY4" fmla="*/ 4601742 h 4826356"/>
              <a:gd name="connsiteX5" fmla="*/ 3048954 w 3230211"/>
              <a:gd name="connsiteY5" fmla="*/ 4825175 h 4826356"/>
              <a:gd name="connsiteX6" fmla="*/ 225307 w 3230211"/>
              <a:gd name="connsiteY6" fmla="*/ 4826356 h 4826356"/>
              <a:gd name="connsiteX7" fmla="*/ 29766 w 3230211"/>
              <a:gd name="connsiteY7" fmla="*/ 4620256 h 4826356"/>
              <a:gd name="connsiteX8" fmla="*/ 0 w 3230211"/>
              <a:gd name="connsiteY8" fmla="*/ 369573 h 4826356"/>
              <a:gd name="connsiteX0" fmla="*/ 0 w 3230211"/>
              <a:gd name="connsiteY0" fmla="*/ 369573 h 4826356"/>
              <a:gd name="connsiteX1" fmla="*/ 264503 w 3230211"/>
              <a:gd name="connsiteY1" fmla="*/ 217413 h 4826356"/>
              <a:gd name="connsiteX2" fmla="*/ 3021138 w 3230211"/>
              <a:gd name="connsiteY2" fmla="*/ 0 h 4826356"/>
              <a:gd name="connsiteX3" fmla="*/ 3222683 w 3230211"/>
              <a:gd name="connsiteY3" fmla="*/ 191549 h 4826356"/>
              <a:gd name="connsiteX4" fmla="*/ 3230211 w 3230211"/>
              <a:gd name="connsiteY4" fmla="*/ 4601742 h 4826356"/>
              <a:gd name="connsiteX5" fmla="*/ 3048954 w 3230211"/>
              <a:gd name="connsiteY5" fmla="*/ 4825175 h 4826356"/>
              <a:gd name="connsiteX6" fmla="*/ 225307 w 3230211"/>
              <a:gd name="connsiteY6" fmla="*/ 4826356 h 4826356"/>
              <a:gd name="connsiteX7" fmla="*/ 29766 w 3230211"/>
              <a:gd name="connsiteY7" fmla="*/ 4620256 h 4826356"/>
              <a:gd name="connsiteX8" fmla="*/ 0 w 3230211"/>
              <a:gd name="connsiteY8" fmla="*/ 369573 h 4826356"/>
              <a:gd name="connsiteX0" fmla="*/ 0 w 3230211"/>
              <a:gd name="connsiteY0" fmla="*/ 369573 h 4826356"/>
              <a:gd name="connsiteX1" fmla="*/ 264503 w 3230211"/>
              <a:gd name="connsiteY1" fmla="*/ 217413 h 4826356"/>
              <a:gd name="connsiteX2" fmla="*/ 438281 w 3230211"/>
              <a:gd name="connsiteY2" fmla="*/ 566384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372439 w 3230211"/>
              <a:gd name="connsiteY2" fmla="*/ 618674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372439 w 3230211"/>
              <a:gd name="connsiteY2" fmla="*/ 618674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3021138 w 3230211"/>
              <a:gd name="connsiteY3" fmla="*/ 0 h 4826356"/>
              <a:gd name="connsiteX4" fmla="*/ 3222683 w 3230211"/>
              <a:gd name="connsiteY4" fmla="*/ 191549 h 4826356"/>
              <a:gd name="connsiteX5" fmla="*/ 3230211 w 3230211"/>
              <a:gd name="connsiteY5" fmla="*/ 4601742 h 4826356"/>
              <a:gd name="connsiteX6" fmla="*/ 3048954 w 3230211"/>
              <a:gd name="connsiteY6" fmla="*/ 4825175 h 4826356"/>
              <a:gd name="connsiteX7" fmla="*/ 225307 w 3230211"/>
              <a:gd name="connsiteY7" fmla="*/ 4826356 h 4826356"/>
              <a:gd name="connsiteX8" fmla="*/ 29766 w 3230211"/>
              <a:gd name="connsiteY8" fmla="*/ 4620256 h 4826356"/>
              <a:gd name="connsiteX9" fmla="*/ 0 w 3230211"/>
              <a:gd name="connsiteY9"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3021138 w 3230211"/>
              <a:gd name="connsiteY4" fmla="*/ 0 h 4826356"/>
              <a:gd name="connsiteX5" fmla="*/ 3222683 w 3230211"/>
              <a:gd name="connsiteY5" fmla="*/ 191549 h 4826356"/>
              <a:gd name="connsiteX6" fmla="*/ 3230211 w 3230211"/>
              <a:gd name="connsiteY6" fmla="*/ 4601742 h 4826356"/>
              <a:gd name="connsiteX7" fmla="*/ 3048954 w 3230211"/>
              <a:gd name="connsiteY7" fmla="*/ 4825175 h 4826356"/>
              <a:gd name="connsiteX8" fmla="*/ 225307 w 3230211"/>
              <a:gd name="connsiteY8" fmla="*/ 4826356 h 4826356"/>
              <a:gd name="connsiteX9" fmla="*/ 29766 w 3230211"/>
              <a:gd name="connsiteY9" fmla="*/ 4620256 h 4826356"/>
              <a:gd name="connsiteX10" fmla="*/ 0 w 3230211"/>
              <a:gd name="connsiteY10"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3021138 w 3230211"/>
              <a:gd name="connsiteY4" fmla="*/ 0 h 4826356"/>
              <a:gd name="connsiteX5" fmla="*/ 3222683 w 3230211"/>
              <a:gd name="connsiteY5" fmla="*/ 191549 h 4826356"/>
              <a:gd name="connsiteX6" fmla="*/ 3230211 w 3230211"/>
              <a:gd name="connsiteY6" fmla="*/ 4601742 h 4826356"/>
              <a:gd name="connsiteX7" fmla="*/ 3048954 w 3230211"/>
              <a:gd name="connsiteY7" fmla="*/ 4825175 h 4826356"/>
              <a:gd name="connsiteX8" fmla="*/ 225307 w 3230211"/>
              <a:gd name="connsiteY8" fmla="*/ 4826356 h 4826356"/>
              <a:gd name="connsiteX9" fmla="*/ 29766 w 3230211"/>
              <a:gd name="connsiteY9" fmla="*/ 4620256 h 4826356"/>
              <a:gd name="connsiteX10" fmla="*/ 0 w 3230211"/>
              <a:gd name="connsiteY10"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3021138 w 3230211"/>
              <a:gd name="connsiteY4" fmla="*/ 0 h 4826356"/>
              <a:gd name="connsiteX5" fmla="*/ 3222683 w 3230211"/>
              <a:gd name="connsiteY5" fmla="*/ 191549 h 4826356"/>
              <a:gd name="connsiteX6" fmla="*/ 3230211 w 3230211"/>
              <a:gd name="connsiteY6" fmla="*/ 4601742 h 4826356"/>
              <a:gd name="connsiteX7" fmla="*/ 3048954 w 3230211"/>
              <a:gd name="connsiteY7" fmla="*/ 4825175 h 4826356"/>
              <a:gd name="connsiteX8" fmla="*/ 225307 w 3230211"/>
              <a:gd name="connsiteY8" fmla="*/ 4826356 h 4826356"/>
              <a:gd name="connsiteX9" fmla="*/ 29766 w 3230211"/>
              <a:gd name="connsiteY9" fmla="*/ 4620256 h 4826356"/>
              <a:gd name="connsiteX10" fmla="*/ 0 w 3230211"/>
              <a:gd name="connsiteY10"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604456 w 3230211"/>
              <a:gd name="connsiteY4" fmla="*/ 396443 h 4826356"/>
              <a:gd name="connsiteX5" fmla="*/ 3021138 w 3230211"/>
              <a:gd name="connsiteY5" fmla="*/ 0 h 4826356"/>
              <a:gd name="connsiteX6" fmla="*/ 3222683 w 3230211"/>
              <a:gd name="connsiteY6" fmla="*/ 191549 h 4826356"/>
              <a:gd name="connsiteX7" fmla="*/ 3230211 w 3230211"/>
              <a:gd name="connsiteY7" fmla="*/ 4601742 h 4826356"/>
              <a:gd name="connsiteX8" fmla="*/ 3048954 w 3230211"/>
              <a:gd name="connsiteY8" fmla="*/ 4825175 h 4826356"/>
              <a:gd name="connsiteX9" fmla="*/ 225307 w 3230211"/>
              <a:gd name="connsiteY9" fmla="*/ 4826356 h 4826356"/>
              <a:gd name="connsiteX10" fmla="*/ 29766 w 3230211"/>
              <a:gd name="connsiteY10" fmla="*/ 4620256 h 4826356"/>
              <a:gd name="connsiteX11" fmla="*/ 0 w 3230211"/>
              <a:gd name="connsiteY11"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604456 w 3230211"/>
              <a:gd name="connsiteY4" fmla="*/ 396443 h 4826356"/>
              <a:gd name="connsiteX5" fmla="*/ 510395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604456 w 3230211"/>
              <a:gd name="connsiteY4" fmla="*/ 396443 h 4826356"/>
              <a:gd name="connsiteX5" fmla="*/ 510395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510395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510395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497854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497854 w 3230211"/>
              <a:gd name="connsiteY5" fmla="*/ 89241 h 4826356"/>
              <a:gd name="connsiteX6" fmla="*/ 3021138 w 3230211"/>
              <a:gd name="connsiteY6" fmla="*/ 0 h 4826356"/>
              <a:gd name="connsiteX7" fmla="*/ 3222683 w 3230211"/>
              <a:gd name="connsiteY7" fmla="*/ 191549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497854 w 3230211"/>
              <a:gd name="connsiteY5" fmla="*/ 89241 h 4826356"/>
              <a:gd name="connsiteX6" fmla="*/ 582508 w 3230211"/>
              <a:gd name="connsiteY6" fmla="*/ 10806 h 4826356"/>
              <a:gd name="connsiteX7" fmla="*/ 3021138 w 3230211"/>
              <a:gd name="connsiteY7" fmla="*/ 0 h 4826356"/>
              <a:gd name="connsiteX8" fmla="*/ 3222683 w 3230211"/>
              <a:gd name="connsiteY8" fmla="*/ 191549 h 4826356"/>
              <a:gd name="connsiteX9" fmla="*/ 3230211 w 3230211"/>
              <a:gd name="connsiteY9" fmla="*/ 4601742 h 4826356"/>
              <a:gd name="connsiteX10" fmla="*/ 3048954 w 3230211"/>
              <a:gd name="connsiteY10" fmla="*/ 4825175 h 4826356"/>
              <a:gd name="connsiteX11" fmla="*/ 225307 w 3230211"/>
              <a:gd name="connsiteY11" fmla="*/ 4826356 h 4826356"/>
              <a:gd name="connsiteX12" fmla="*/ 29766 w 3230211"/>
              <a:gd name="connsiteY12" fmla="*/ 4620256 h 4826356"/>
              <a:gd name="connsiteX13" fmla="*/ 0 w 3230211"/>
              <a:gd name="connsiteY13" fmla="*/ 369573 h 4826356"/>
              <a:gd name="connsiteX0" fmla="*/ 0 w 3289579"/>
              <a:gd name="connsiteY0" fmla="*/ 369573 h 4826356"/>
              <a:gd name="connsiteX1" fmla="*/ 264503 w 3289579"/>
              <a:gd name="connsiteY1" fmla="*/ 217413 h 4826356"/>
              <a:gd name="connsiteX2" fmla="*/ 410063 w 3289579"/>
              <a:gd name="connsiteY2" fmla="*/ 572920 h 4826356"/>
              <a:gd name="connsiteX3" fmla="*/ 453959 w 3289579"/>
              <a:gd name="connsiteY3" fmla="*/ 350689 h 4826356"/>
              <a:gd name="connsiteX4" fmla="*/ 548019 w 3289579"/>
              <a:gd name="connsiteY4" fmla="*/ 350690 h 4826356"/>
              <a:gd name="connsiteX5" fmla="*/ 497854 w 3289579"/>
              <a:gd name="connsiteY5" fmla="*/ 89241 h 4826356"/>
              <a:gd name="connsiteX6" fmla="*/ 582508 w 3289579"/>
              <a:gd name="connsiteY6" fmla="*/ 10806 h 4826356"/>
              <a:gd name="connsiteX7" fmla="*/ 3021138 w 3289579"/>
              <a:gd name="connsiteY7" fmla="*/ 0 h 4826356"/>
              <a:gd name="connsiteX8" fmla="*/ 3230211 w 3289579"/>
              <a:gd name="connsiteY8" fmla="*/ 4601742 h 4826356"/>
              <a:gd name="connsiteX9" fmla="*/ 3048954 w 3289579"/>
              <a:gd name="connsiteY9" fmla="*/ 4825175 h 4826356"/>
              <a:gd name="connsiteX10" fmla="*/ 225307 w 3289579"/>
              <a:gd name="connsiteY10" fmla="*/ 4826356 h 4826356"/>
              <a:gd name="connsiteX11" fmla="*/ 29766 w 3289579"/>
              <a:gd name="connsiteY11" fmla="*/ 4620256 h 4826356"/>
              <a:gd name="connsiteX12" fmla="*/ 0 w 3289579"/>
              <a:gd name="connsiteY12" fmla="*/ 369573 h 4826356"/>
              <a:gd name="connsiteX0" fmla="*/ 0 w 3289579"/>
              <a:gd name="connsiteY0" fmla="*/ 369573 h 4826356"/>
              <a:gd name="connsiteX1" fmla="*/ 264503 w 3289579"/>
              <a:gd name="connsiteY1" fmla="*/ 217413 h 4826356"/>
              <a:gd name="connsiteX2" fmla="*/ 410063 w 3289579"/>
              <a:gd name="connsiteY2" fmla="*/ 572920 h 4826356"/>
              <a:gd name="connsiteX3" fmla="*/ 453959 w 3289579"/>
              <a:gd name="connsiteY3" fmla="*/ 350689 h 4826356"/>
              <a:gd name="connsiteX4" fmla="*/ 548019 w 3289579"/>
              <a:gd name="connsiteY4" fmla="*/ 350690 h 4826356"/>
              <a:gd name="connsiteX5" fmla="*/ 497854 w 3289579"/>
              <a:gd name="connsiteY5" fmla="*/ 89241 h 4826356"/>
              <a:gd name="connsiteX6" fmla="*/ 582508 w 3289579"/>
              <a:gd name="connsiteY6" fmla="*/ 10806 h 4826356"/>
              <a:gd name="connsiteX7" fmla="*/ 3021138 w 3289579"/>
              <a:gd name="connsiteY7" fmla="*/ 0 h 4826356"/>
              <a:gd name="connsiteX8" fmla="*/ 3230211 w 3289579"/>
              <a:gd name="connsiteY8" fmla="*/ 4601742 h 4826356"/>
              <a:gd name="connsiteX9" fmla="*/ 3048954 w 3289579"/>
              <a:gd name="connsiteY9" fmla="*/ 4825175 h 4826356"/>
              <a:gd name="connsiteX10" fmla="*/ 225307 w 3289579"/>
              <a:gd name="connsiteY10" fmla="*/ 4826356 h 4826356"/>
              <a:gd name="connsiteX11" fmla="*/ 29766 w 3289579"/>
              <a:gd name="connsiteY11" fmla="*/ 4620256 h 4826356"/>
              <a:gd name="connsiteX12" fmla="*/ 0 w 3289579"/>
              <a:gd name="connsiteY12" fmla="*/ 369573 h 4826356"/>
              <a:gd name="connsiteX0" fmla="*/ 0 w 3230211"/>
              <a:gd name="connsiteY0" fmla="*/ 369573 h 4826356"/>
              <a:gd name="connsiteX1" fmla="*/ 264503 w 3230211"/>
              <a:gd name="connsiteY1" fmla="*/ 217413 h 4826356"/>
              <a:gd name="connsiteX2" fmla="*/ 410063 w 3230211"/>
              <a:gd name="connsiteY2" fmla="*/ 572920 h 4826356"/>
              <a:gd name="connsiteX3" fmla="*/ 453959 w 3230211"/>
              <a:gd name="connsiteY3" fmla="*/ 350689 h 4826356"/>
              <a:gd name="connsiteX4" fmla="*/ 548019 w 3230211"/>
              <a:gd name="connsiteY4" fmla="*/ 350690 h 4826356"/>
              <a:gd name="connsiteX5" fmla="*/ 497854 w 3230211"/>
              <a:gd name="connsiteY5" fmla="*/ 89241 h 4826356"/>
              <a:gd name="connsiteX6" fmla="*/ 582508 w 3230211"/>
              <a:gd name="connsiteY6" fmla="*/ 10806 h 4826356"/>
              <a:gd name="connsiteX7" fmla="*/ 3021138 w 3230211"/>
              <a:gd name="connsiteY7" fmla="*/ 0 h 4826356"/>
              <a:gd name="connsiteX8" fmla="*/ 3230211 w 3230211"/>
              <a:gd name="connsiteY8" fmla="*/ 4601742 h 4826356"/>
              <a:gd name="connsiteX9" fmla="*/ 3048954 w 3230211"/>
              <a:gd name="connsiteY9" fmla="*/ 4825175 h 4826356"/>
              <a:gd name="connsiteX10" fmla="*/ 225307 w 3230211"/>
              <a:gd name="connsiteY10" fmla="*/ 4826356 h 4826356"/>
              <a:gd name="connsiteX11" fmla="*/ 29766 w 3230211"/>
              <a:gd name="connsiteY11" fmla="*/ 4620256 h 4826356"/>
              <a:gd name="connsiteX12" fmla="*/ 0 w 3230211"/>
              <a:gd name="connsiteY12" fmla="*/ 369573 h 4826356"/>
              <a:gd name="connsiteX0" fmla="*/ 0 w 3256404"/>
              <a:gd name="connsiteY0" fmla="*/ 358767 h 4815550"/>
              <a:gd name="connsiteX1" fmla="*/ 264503 w 3256404"/>
              <a:gd name="connsiteY1" fmla="*/ 206607 h 4815550"/>
              <a:gd name="connsiteX2" fmla="*/ 410063 w 3256404"/>
              <a:gd name="connsiteY2" fmla="*/ 562114 h 4815550"/>
              <a:gd name="connsiteX3" fmla="*/ 453959 w 3256404"/>
              <a:gd name="connsiteY3" fmla="*/ 339883 h 4815550"/>
              <a:gd name="connsiteX4" fmla="*/ 548019 w 3256404"/>
              <a:gd name="connsiteY4" fmla="*/ 339884 h 4815550"/>
              <a:gd name="connsiteX5" fmla="*/ 497854 w 3256404"/>
              <a:gd name="connsiteY5" fmla="*/ 78435 h 4815550"/>
              <a:gd name="connsiteX6" fmla="*/ 582508 w 3256404"/>
              <a:gd name="connsiteY6" fmla="*/ 0 h 4815550"/>
              <a:gd name="connsiteX7" fmla="*/ 3202989 w 3256404"/>
              <a:gd name="connsiteY7" fmla="*/ 21875 h 4815550"/>
              <a:gd name="connsiteX8" fmla="*/ 3230211 w 3256404"/>
              <a:gd name="connsiteY8" fmla="*/ 4590936 h 4815550"/>
              <a:gd name="connsiteX9" fmla="*/ 3048954 w 3256404"/>
              <a:gd name="connsiteY9" fmla="*/ 4814369 h 4815550"/>
              <a:gd name="connsiteX10" fmla="*/ 225307 w 3256404"/>
              <a:gd name="connsiteY10" fmla="*/ 4815550 h 4815550"/>
              <a:gd name="connsiteX11" fmla="*/ 29766 w 3256404"/>
              <a:gd name="connsiteY11" fmla="*/ 4609450 h 4815550"/>
              <a:gd name="connsiteX12" fmla="*/ 0 w 3256404"/>
              <a:gd name="connsiteY12" fmla="*/ 358767 h 4815550"/>
              <a:gd name="connsiteX0" fmla="*/ 0 w 3412927"/>
              <a:gd name="connsiteY0" fmla="*/ 588670 h 5045453"/>
              <a:gd name="connsiteX1" fmla="*/ 264503 w 3412927"/>
              <a:gd name="connsiteY1" fmla="*/ 436510 h 5045453"/>
              <a:gd name="connsiteX2" fmla="*/ 410063 w 3412927"/>
              <a:gd name="connsiteY2" fmla="*/ 792017 h 5045453"/>
              <a:gd name="connsiteX3" fmla="*/ 453959 w 3412927"/>
              <a:gd name="connsiteY3" fmla="*/ 569786 h 5045453"/>
              <a:gd name="connsiteX4" fmla="*/ 548019 w 3412927"/>
              <a:gd name="connsiteY4" fmla="*/ 569787 h 5045453"/>
              <a:gd name="connsiteX5" fmla="*/ 497854 w 3412927"/>
              <a:gd name="connsiteY5" fmla="*/ 308338 h 5045453"/>
              <a:gd name="connsiteX6" fmla="*/ 582508 w 3412927"/>
              <a:gd name="connsiteY6" fmla="*/ 229903 h 5045453"/>
              <a:gd name="connsiteX7" fmla="*/ 3202989 w 3412927"/>
              <a:gd name="connsiteY7" fmla="*/ 251778 h 5045453"/>
              <a:gd name="connsiteX8" fmla="*/ 3260111 w 3412927"/>
              <a:gd name="connsiteY8" fmla="*/ 360628 h 5045453"/>
              <a:gd name="connsiteX9" fmla="*/ 3230211 w 3412927"/>
              <a:gd name="connsiteY9" fmla="*/ 4820839 h 5045453"/>
              <a:gd name="connsiteX10" fmla="*/ 3048954 w 3412927"/>
              <a:gd name="connsiteY10" fmla="*/ 5044272 h 5045453"/>
              <a:gd name="connsiteX11" fmla="*/ 225307 w 3412927"/>
              <a:gd name="connsiteY11" fmla="*/ 5045453 h 5045453"/>
              <a:gd name="connsiteX12" fmla="*/ 29766 w 3412927"/>
              <a:gd name="connsiteY12" fmla="*/ 4839353 h 5045453"/>
              <a:gd name="connsiteX13" fmla="*/ 0 w 3412927"/>
              <a:gd name="connsiteY13" fmla="*/ 588670 h 5045453"/>
              <a:gd name="connsiteX0" fmla="*/ 0 w 3403751"/>
              <a:gd name="connsiteY0" fmla="*/ 358767 h 4815550"/>
              <a:gd name="connsiteX1" fmla="*/ 264503 w 3403751"/>
              <a:gd name="connsiteY1" fmla="*/ 206607 h 4815550"/>
              <a:gd name="connsiteX2" fmla="*/ 410063 w 3403751"/>
              <a:gd name="connsiteY2" fmla="*/ 562114 h 4815550"/>
              <a:gd name="connsiteX3" fmla="*/ 453959 w 3403751"/>
              <a:gd name="connsiteY3" fmla="*/ 339883 h 4815550"/>
              <a:gd name="connsiteX4" fmla="*/ 548019 w 3403751"/>
              <a:gd name="connsiteY4" fmla="*/ 339884 h 4815550"/>
              <a:gd name="connsiteX5" fmla="*/ 497854 w 3403751"/>
              <a:gd name="connsiteY5" fmla="*/ 78435 h 4815550"/>
              <a:gd name="connsiteX6" fmla="*/ 582508 w 3403751"/>
              <a:gd name="connsiteY6" fmla="*/ 0 h 4815550"/>
              <a:gd name="connsiteX7" fmla="*/ 3202989 w 3403751"/>
              <a:gd name="connsiteY7" fmla="*/ 21875 h 4815550"/>
              <a:gd name="connsiteX8" fmla="*/ 3260111 w 3403751"/>
              <a:gd name="connsiteY8" fmla="*/ 130725 h 4815550"/>
              <a:gd name="connsiteX9" fmla="*/ 3230211 w 3403751"/>
              <a:gd name="connsiteY9" fmla="*/ 4590936 h 4815550"/>
              <a:gd name="connsiteX10" fmla="*/ 3048954 w 3403751"/>
              <a:gd name="connsiteY10" fmla="*/ 4814369 h 4815550"/>
              <a:gd name="connsiteX11" fmla="*/ 225307 w 3403751"/>
              <a:gd name="connsiteY11" fmla="*/ 4815550 h 4815550"/>
              <a:gd name="connsiteX12" fmla="*/ 29766 w 3403751"/>
              <a:gd name="connsiteY12" fmla="*/ 4609450 h 4815550"/>
              <a:gd name="connsiteX13" fmla="*/ 0 w 3403751"/>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202989 w 3261425"/>
              <a:gd name="connsiteY7" fmla="*/ 21875 h 4815550"/>
              <a:gd name="connsiteX8" fmla="*/ 3260111 w 3261425"/>
              <a:gd name="connsiteY8" fmla="*/ 130725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152824 w 3261425"/>
              <a:gd name="connsiteY7" fmla="*/ 8802 h 4815550"/>
              <a:gd name="connsiteX8" fmla="*/ 3260111 w 3261425"/>
              <a:gd name="connsiteY8" fmla="*/ 130725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152824 w 3261425"/>
              <a:gd name="connsiteY7" fmla="*/ 8802 h 4815550"/>
              <a:gd name="connsiteX8" fmla="*/ 3260111 w 3261425"/>
              <a:gd name="connsiteY8" fmla="*/ 130725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152824 w 3261425"/>
              <a:gd name="connsiteY7" fmla="*/ 8802 h 4815550"/>
              <a:gd name="connsiteX8" fmla="*/ 3260111 w 3261425"/>
              <a:gd name="connsiteY8" fmla="*/ 169942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61425"/>
              <a:gd name="connsiteY0" fmla="*/ 358767 h 4815550"/>
              <a:gd name="connsiteX1" fmla="*/ 264503 w 3261425"/>
              <a:gd name="connsiteY1" fmla="*/ 206607 h 4815550"/>
              <a:gd name="connsiteX2" fmla="*/ 410063 w 3261425"/>
              <a:gd name="connsiteY2" fmla="*/ 562114 h 4815550"/>
              <a:gd name="connsiteX3" fmla="*/ 453959 w 3261425"/>
              <a:gd name="connsiteY3" fmla="*/ 339883 h 4815550"/>
              <a:gd name="connsiteX4" fmla="*/ 548019 w 3261425"/>
              <a:gd name="connsiteY4" fmla="*/ 339884 h 4815550"/>
              <a:gd name="connsiteX5" fmla="*/ 497854 w 3261425"/>
              <a:gd name="connsiteY5" fmla="*/ 78435 h 4815550"/>
              <a:gd name="connsiteX6" fmla="*/ 582508 w 3261425"/>
              <a:gd name="connsiteY6" fmla="*/ 0 h 4815550"/>
              <a:gd name="connsiteX7" fmla="*/ 3152824 w 3261425"/>
              <a:gd name="connsiteY7" fmla="*/ 8802 h 4815550"/>
              <a:gd name="connsiteX8" fmla="*/ 3260111 w 3261425"/>
              <a:gd name="connsiteY8" fmla="*/ 169942 h 4815550"/>
              <a:gd name="connsiteX9" fmla="*/ 3230211 w 3261425"/>
              <a:gd name="connsiteY9" fmla="*/ 4590936 h 4815550"/>
              <a:gd name="connsiteX10" fmla="*/ 3048954 w 3261425"/>
              <a:gd name="connsiteY10" fmla="*/ 4814369 h 4815550"/>
              <a:gd name="connsiteX11" fmla="*/ 225307 w 3261425"/>
              <a:gd name="connsiteY11" fmla="*/ 4815550 h 4815550"/>
              <a:gd name="connsiteX12" fmla="*/ 29766 w 3261425"/>
              <a:gd name="connsiteY12" fmla="*/ 4609450 h 4815550"/>
              <a:gd name="connsiteX13" fmla="*/ 0 w 3261425"/>
              <a:gd name="connsiteY13" fmla="*/ 358767 h 4815550"/>
              <a:gd name="connsiteX0" fmla="*/ 0 w 3270345"/>
              <a:gd name="connsiteY0" fmla="*/ 358767 h 4815550"/>
              <a:gd name="connsiteX1" fmla="*/ 264503 w 3270345"/>
              <a:gd name="connsiteY1" fmla="*/ 206607 h 4815550"/>
              <a:gd name="connsiteX2" fmla="*/ 410063 w 3270345"/>
              <a:gd name="connsiteY2" fmla="*/ 562114 h 4815550"/>
              <a:gd name="connsiteX3" fmla="*/ 453959 w 3270345"/>
              <a:gd name="connsiteY3" fmla="*/ 339883 h 4815550"/>
              <a:gd name="connsiteX4" fmla="*/ 548019 w 3270345"/>
              <a:gd name="connsiteY4" fmla="*/ 339884 h 4815550"/>
              <a:gd name="connsiteX5" fmla="*/ 497854 w 3270345"/>
              <a:gd name="connsiteY5" fmla="*/ 78435 h 4815550"/>
              <a:gd name="connsiteX6" fmla="*/ 582508 w 3270345"/>
              <a:gd name="connsiteY6" fmla="*/ 0 h 4815550"/>
              <a:gd name="connsiteX7" fmla="*/ 3152824 w 3270345"/>
              <a:gd name="connsiteY7" fmla="*/ 8802 h 4815550"/>
              <a:gd name="connsiteX8" fmla="*/ 3260111 w 3270345"/>
              <a:gd name="connsiteY8" fmla="*/ 169942 h 4815550"/>
              <a:gd name="connsiteX9" fmla="*/ 3255294 w 3270345"/>
              <a:gd name="connsiteY9" fmla="*/ 4610544 h 4815550"/>
              <a:gd name="connsiteX10" fmla="*/ 3048954 w 3270345"/>
              <a:gd name="connsiteY10" fmla="*/ 4814369 h 4815550"/>
              <a:gd name="connsiteX11" fmla="*/ 225307 w 3270345"/>
              <a:gd name="connsiteY11" fmla="*/ 4815550 h 4815550"/>
              <a:gd name="connsiteX12" fmla="*/ 29766 w 3270345"/>
              <a:gd name="connsiteY12" fmla="*/ 4609450 h 4815550"/>
              <a:gd name="connsiteX13" fmla="*/ 0 w 3270345"/>
              <a:gd name="connsiteY13" fmla="*/ 358767 h 4815550"/>
              <a:gd name="connsiteX0" fmla="*/ 0 w 3260465"/>
              <a:gd name="connsiteY0" fmla="*/ 358767 h 4815550"/>
              <a:gd name="connsiteX1" fmla="*/ 264503 w 3260465"/>
              <a:gd name="connsiteY1" fmla="*/ 206607 h 4815550"/>
              <a:gd name="connsiteX2" fmla="*/ 410063 w 3260465"/>
              <a:gd name="connsiteY2" fmla="*/ 562114 h 4815550"/>
              <a:gd name="connsiteX3" fmla="*/ 453959 w 3260465"/>
              <a:gd name="connsiteY3" fmla="*/ 339883 h 4815550"/>
              <a:gd name="connsiteX4" fmla="*/ 548019 w 3260465"/>
              <a:gd name="connsiteY4" fmla="*/ 339884 h 4815550"/>
              <a:gd name="connsiteX5" fmla="*/ 497854 w 3260465"/>
              <a:gd name="connsiteY5" fmla="*/ 78435 h 4815550"/>
              <a:gd name="connsiteX6" fmla="*/ 582508 w 3260465"/>
              <a:gd name="connsiteY6" fmla="*/ 0 h 4815550"/>
              <a:gd name="connsiteX7" fmla="*/ 3152824 w 3260465"/>
              <a:gd name="connsiteY7" fmla="*/ 8802 h 4815550"/>
              <a:gd name="connsiteX8" fmla="*/ 3260111 w 3260465"/>
              <a:gd name="connsiteY8" fmla="*/ 169942 h 4815550"/>
              <a:gd name="connsiteX9" fmla="*/ 3255294 w 3260465"/>
              <a:gd name="connsiteY9" fmla="*/ 4610544 h 4815550"/>
              <a:gd name="connsiteX10" fmla="*/ 3048954 w 3260465"/>
              <a:gd name="connsiteY10" fmla="*/ 4814369 h 4815550"/>
              <a:gd name="connsiteX11" fmla="*/ 225307 w 3260465"/>
              <a:gd name="connsiteY11" fmla="*/ 4815550 h 4815550"/>
              <a:gd name="connsiteX12" fmla="*/ 29766 w 3260465"/>
              <a:gd name="connsiteY12" fmla="*/ 4609450 h 4815550"/>
              <a:gd name="connsiteX13" fmla="*/ 0 w 3260465"/>
              <a:gd name="connsiteY13" fmla="*/ 358767 h 4815550"/>
              <a:gd name="connsiteX0" fmla="*/ 0 w 3260111"/>
              <a:gd name="connsiteY0" fmla="*/ 358767 h 4815550"/>
              <a:gd name="connsiteX1" fmla="*/ 264503 w 3260111"/>
              <a:gd name="connsiteY1" fmla="*/ 206607 h 4815550"/>
              <a:gd name="connsiteX2" fmla="*/ 410063 w 3260111"/>
              <a:gd name="connsiteY2" fmla="*/ 562114 h 4815550"/>
              <a:gd name="connsiteX3" fmla="*/ 453959 w 3260111"/>
              <a:gd name="connsiteY3" fmla="*/ 339883 h 4815550"/>
              <a:gd name="connsiteX4" fmla="*/ 548019 w 3260111"/>
              <a:gd name="connsiteY4" fmla="*/ 339884 h 4815550"/>
              <a:gd name="connsiteX5" fmla="*/ 497854 w 3260111"/>
              <a:gd name="connsiteY5" fmla="*/ 78435 h 4815550"/>
              <a:gd name="connsiteX6" fmla="*/ 582508 w 3260111"/>
              <a:gd name="connsiteY6" fmla="*/ 0 h 4815550"/>
              <a:gd name="connsiteX7" fmla="*/ 3152824 w 3260111"/>
              <a:gd name="connsiteY7" fmla="*/ 8802 h 4815550"/>
              <a:gd name="connsiteX8" fmla="*/ 3260111 w 3260111"/>
              <a:gd name="connsiteY8" fmla="*/ 169942 h 4815550"/>
              <a:gd name="connsiteX9" fmla="*/ 3255294 w 3260111"/>
              <a:gd name="connsiteY9" fmla="*/ 4610544 h 4815550"/>
              <a:gd name="connsiteX10" fmla="*/ 3048954 w 3260111"/>
              <a:gd name="connsiteY10" fmla="*/ 4814369 h 4815550"/>
              <a:gd name="connsiteX11" fmla="*/ 225307 w 3260111"/>
              <a:gd name="connsiteY11" fmla="*/ 4815550 h 4815550"/>
              <a:gd name="connsiteX12" fmla="*/ 29766 w 3260111"/>
              <a:gd name="connsiteY12" fmla="*/ 4609450 h 4815550"/>
              <a:gd name="connsiteX13" fmla="*/ 0 w 3260111"/>
              <a:gd name="connsiteY13" fmla="*/ 358767 h 4815550"/>
              <a:gd name="connsiteX0" fmla="*/ 0 w 3260111"/>
              <a:gd name="connsiteY0" fmla="*/ 358767 h 4815550"/>
              <a:gd name="connsiteX1" fmla="*/ 264503 w 3260111"/>
              <a:gd name="connsiteY1" fmla="*/ 206607 h 4815550"/>
              <a:gd name="connsiteX2" fmla="*/ 410063 w 3260111"/>
              <a:gd name="connsiteY2" fmla="*/ 562114 h 4815550"/>
              <a:gd name="connsiteX3" fmla="*/ 453959 w 3260111"/>
              <a:gd name="connsiteY3" fmla="*/ 339883 h 4815550"/>
              <a:gd name="connsiteX4" fmla="*/ 548019 w 3260111"/>
              <a:gd name="connsiteY4" fmla="*/ 339884 h 4815550"/>
              <a:gd name="connsiteX5" fmla="*/ 497854 w 3260111"/>
              <a:gd name="connsiteY5" fmla="*/ 78435 h 4815550"/>
              <a:gd name="connsiteX6" fmla="*/ 582508 w 3260111"/>
              <a:gd name="connsiteY6" fmla="*/ 0 h 4815550"/>
              <a:gd name="connsiteX7" fmla="*/ 3152824 w 3260111"/>
              <a:gd name="connsiteY7" fmla="*/ 8802 h 4815550"/>
              <a:gd name="connsiteX8" fmla="*/ 3260111 w 3260111"/>
              <a:gd name="connsiteY8" fmla="*/ 169942 h 4815550"/>
              <a:gd name="connsiteX9" fmla="*/ 3255294 w 3260111"/>
              <a:gd name="connsiteY9" fmla="*/ 4610544 h 4815550"/>
              <a:gd name="connsiteX10" fmla="*/ 3048954 w 3260111"/>
              <a:gd name="connsiteY10" fmla="*/ 4814369 h 4815550"/>
              <a:gd name="connsiteX11" fmla="*/ 225307 w 3260111"/>
              <a:gd name="connsiteY11" fmla="*/ 4815550 h 4815550"/>
              <a:gd name="connsiteX12" fmla="*/ 29766 w 3260111"/>
              <a:gd name="connsiteY12" fmla="*/ 4609450 h 4815550"/>
              <a:gd name="connsiteX13" fmla="*/ 0 w 3260111"/>
              <a:gd name="connsiteY13" fmla="*/ 358767 h 4815550"/>
              <a:gd name="connsiteX0" fmla="*/ 0 w 3261022"/>
              <a:gd name="connsiteY0" fmla="*/ 358767 h 4815550"/>
              <a:gd name="connsiteX1" fmla="*/ 264503 w 3261022"/>
              <a:gd name="connsiteY1" fmla="*/ 206607 h 4815550"/>
              <a:gd name="connsiteX2" fmla="*/ 410063 w 3261022"/>
              <a:gd name="connsiteY2" fmla="*/ 562114 h 4815550"/>
              <a:gd name="connsiteX3" fmla="*/ 453959 w 3261022"/>
              <a:gd name="connsiteY3" fmla="*/ 339883 h 4815550"/>
              <a:gd name="connsiteX4" fmla="*/ 548019 w 3261022"/>
              <a:gd name="connsiteY4" fmla="*/ 339884 h 4815550"/>
              <a:gd name="connsiteX5" fmla="*/ 497854 w 3261022"/>
              <a:gd name="connsiteY5" fmla="*/ 78435 h 4815550"/>
              <a:gd name="connsiteX6" fmla="*/ 582508 w 3261022"/>
              <a:gd name="connsiteY6" fmla="*/ 0 h 4815550"/>
              <a:gd name="connsiteX7" fmla="*/ 3152824 w 3261022"/>
              <a:gd name="connsiteY7" fmla="*/ 8802 h 4815550"/>
              <a:gd name="connsiteX8" fmla="*/ 3260111 w 3261022"/>
              <a:gd name="connsiteY8" fmla="*/ 169942 h 4815550"/>
              <a:gd name="connsiteX9" fmla="*/ 3255294 w 3261022"/>
              <a:gd name="connsiteY9" fmla="*/ 4610544 h 4815550"/>
              <a:gd name="connsiteX10" fmla="*/ 3048954 w 3261022"/>
              <a:gd name="connsiteY10" fmla="*/ 4814369 h 4815550"/>
              <a:gd name="connsiteX11" fmla="*/ 225307 w 3261022"/>
              <a:gd name="connsiteY11" fmla="*/ 4815550 h 4815550"/>
              <a:gd name="connsiteX12" fmla="*/ 29766 w 3261022"/>
              <a:gd name="connsiteY12" fmla="*/ 4609450 h 4815550"/>
              <a:gd name="connsiteX13" fmla="*/ 0 w 3261022"/>
              <a:gd name="connsiteY13" fmla="*/ 358767 h 4815550"/>
              <a:gd name="connsiteX0" fmla="*/ 0 w 3261022"/>
              <a:gd name="connsiteY0" fmla="*/ 358767 h 4815550"/>
              <a:gd name="connsiteX1" fmla="*/ 264503 w 3261022"/>
              <a:gd name="connsiteY1" fmla="*/ 206607 h 4815550"/>
              <a:gd name="connsiteX2" fmla="*/ 410063 w 3261022"/>
              <a:gd name="connsiteY2" fmla="*/ 562114 h 4815550"/>
              <a:gd name="connsiteX3" fmla="*/ 453959 w 3261022"/>
              <a:gd name="connsiteY3" fmla="*/ 339883 h 4815550"/>
              <a:gd name="connsiteX4" fmla="*/ 548019 w 3261022"/>
              <a:gd name="connsiteY4" fmla="*/ 339884 h 4815550"/>
              <a:gd name="connsiteX5" fmla="*/ 497854 w 3261022"/>
              <a:gd name="connsiteY5" fmla="*/ 78435 h 4815550"/>
              <a:gd name="connsiteX6" fmla="*/ 582508 w 3261022"/>
              <a:gd name="connsiteY6" fmla="*/ 0 h 4815550"/>
              <a:gd name="connsiteX7" fmla="*/ 3152824 w 3261022"/>
              <a:gd name="connsiteY7" fmla="*/ 8802 h 4815550"/>
              <a:gd name="connsiteX8" fmla="*/ 3260111 w 3261022"/>
              <a:gd name="connsiteY8" fmla="*/ 169942 h 4815550"/>
              <a:gd name="connsiteX9" fmla="*/ 3255294 w 3261022"/>
              <a:gd name="connsiteY9" fmla="*/ 4610544 h 4815550"/>
              <a:gd name="connsiteX10" fmla="*/ 3048954 w 3261022"/>
              <a:gd name="connsiteY10" fmla="*/ 4814369 h 4815550"/>
              <a:gd name="connsiteX11" fmla="*/ 225307 w 3261022"/>
              <a:gd name="connsiteY11" fmla="*/ 4815550 h 4815550"/>
              <a:gd name="connsiteX12" fmla="*/ 29766 w 3261022"/>
              <a:gd name="connsiteY12" fmla="*/ 4609450 h 4815550"/>
              <a:gd name="connsiteX13" fmla="*/ 0 w 3261022"/>
              <a:gd name="connsiteY13"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70971 w 3270971"/>
              <a:gd name="connsiteY9" fmla="*/ 4630154 h 4815550"/>
              <a:gd name="connsiteX10" fmla="*/ 3048954 w 3270971"/>
              <a:gd name="connsiteY10" fmla="*/ 4814369 h 4815550"/>
              <a:gd name="connsiteX11" fmla="*/ 225307 w 3270971"/>
              <a:gd name="connsiteY11" fmla="*/ 4815550 h 4815550"/>
              <a:gd name="connsiteX12" fmla="*/ 29766 w 3270971"/>
              <a:gd name="connsiteY12" fmla="*/ 4609450 h 4815550"/>
              <a:gd name="connsiteX13" fmla="*/ 0 w 3270971"/>
              <a:gd name="connsiteY13"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70971 w 3270971"/>
              <a:gd name="connsiteY9" fmla="*/ 4630154 h 4815550"/>
              <a:gd name="connsiteX10" fmla="*/ 3048954 w 3270971"/>
              <a:gd name="connsiteY10" fmla="*/ 4814369 h 4815550"/>
              <a:gd name="connsiteX11" fmla="*/ 225307 w 3270971"/>
              <a:gd name="connsiteY11" fmla="*/ 4815550 h 4815550"/>
              <a:gd name="connsiteX12" fmla="*/ 29766 w 3270971"/>
              <a:gd name="connsiteY12" fmla="*/ 4609450 h 4815550"/>
              <a:gd name="connsiteX13" fmla="*/ 0 w 3270971"/>
              <a:gd name="connsiteY13"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70971 w 3270971"/>
              <a:gd name="connsiteY9" fmla="*/ 4630154 h 4815550"/>
              <a:gd name="connsiteX10" fmla="*/ 3048954 w 3270971"/>
              <a:gd name="connsiteY10" fmla="*/ 4814369 h 4815550"/>
              <a:gd name="connsiteX11" fmla="*/ 225307 w 3270971"/>
              <a:gd name="connsiteY11" fmla="*/ 4815550 h 4815550"/>
              <a:gd name="connsiteX12" fmla="*/ 29766 w 3270971"/>
              <a:gd name="connsiteY12" fmla="*/ 4609450 h 4815550"/>
              <a:gd name="connsiteX13" fmla="*/ 0 w 3270971"/>
              <a:gd name="connsiteY13" fmla="*/ 358767 h 4815550"/>
              <a:gd name="connsiteX0" fmla="*/ 0 w 3279825"/>
              <a:gd name="connsiteY0" fmla="*/ 358767 h 4815550"/>
              <a:gd name="connsiteX1" fmla="*/ 264503 w 3279825"/>
              <a:gd name="connsiteY1" fmla="*/ 206607 h 4815550"/>
              <a:gd name="connsiteX2" fmla="*/ 410063 w 3279825"/>
              <a:gd name="connsiteY2" fmla="*/ 562114 h 4815550"/>
              <a:gd name="connsiteX3" fmla="*/ 453959 w 3279825"/>
              <a:gd name="connsiteY3" fmla="*/ 339883 h 4815550"/>
              <a:gd name="connsiteX4" fmla="*/ 548019 w 3279825"/>
              <a:gd name="connsiteY4" fmla="*/ 339884 h 4815550"/>
              <a:gd name="connsiteX5" fmla="*/ 497854 w 3279825"/>
              <a:gd name="connsiteY5" fmla="*/ 78435 h 4815550"/>
              <a:gd name="connsiteX6" fmla="*/ 582508 w 3279825"/>
              <a:gd name="connsiteY6" fmla="*/ 0 h 4815550"/>
              <a:gd name="connsiteX7" fmla="*/ 3152824 w 3279825"/>
              <a:gd name="connsiteY7" fmla="*/ 8802 h 4815550"/>
              <a:gd name="connsiteX8" fmla="*/ 3260111 w 3279825"/>
              <a:gd name="connsiteY8" fmla="*/ 169942 h 4815550"/>
              <a:gd name="connsiteX9" fmla="*/ 3225623 w 3279825"/>
              <a:gd name="connsiteY9" fmla="*/ 2156947 h 4815550"/>
              <a:gd name="connsiteX10" fmla="*/ 3270971 w 3279825"/>
              <a:gd name="connsiteY10" fmla="*/ 4630154 h 4815550"/>
              <a:gd name="connsiteX11" fmla="*/ 3048954 w 3279825"/>
              <a:gd name="connsiteY11" fmla="*/ 4814369 h 4815550"/>
              <a:gd name="connsiteX12" fmla="*/ 225307 w 3279825"/>
              <a:gd name="connsiteY12" fmla="*/ 4815550 h 4815550"/>
              <a:gd name="connsiteX13" fmla="*/ 29766 w 3279825"/>
              <a:gd name="connsiteY13" fmla="*/ 4609450 h 4815550"/>
              <a:gd name="connsiteX14" fmla="*/ 0 w 3279825"/>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156947 h 4815550"/>
              <a:gd name="connsiteX10" fmla="*/ 3270971 w 3270971"/>
              <a:gd name="connsiteY10" fmla="*/ 4630154 h 4815550"/>
              <a:gd name="connsiteX11" fmla="*/ 3048954 w 3270971"/>
              <a:gd name="connsiteY11" fmla="*/ 4814369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048954 w 3270971"/>
              <a:gd name="connsiteY11" fmla="*/ 4814369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25307 w 3270971"/>
              <a:gd name="connsiteY12" fmla="*/ 4815550 h 4815550"/>
              <a:gd name="connsiteX13" fmla="*/ 29766 w 3270971"/>
              <a:gd name="connsiteY13" fmla="*/ 4609450 h 4815550"/>
              <a:gd name="connsiteX14" fmla="*/ 0 w 3270971"/>
              <a:gd name="connsiteY14" fmla="*/ 358767 h 4815550"/>
              <a:gd name="connsiteX0" fmla="*/ 0 w 3270971"/>
              <a:gd name="connsiteY0" fmla="*/ 358767 h 4815550"/>
              <a:gd name="connsiteX1" fmla="*/ 264503 w 3270971"/>
              <a:gd name="connsiteY1" fmla="*/ 206607 h 4815550"/>
              <a:gd name="connsiteX2" fmla="*/ 410063 w 3270971"/>
              <a:gd name="connsiteY2" fmla="*/ 562114 h 4815550"/>
              <a:gd name="connsiteX3" fmla="*/ 453959 w 3270971"/>
              <a:gd name="connsiteY3" fmla="*/ 339883 h 4815550"/>
              <a:gd name="connsiteX4" fmla="*/ 548019 w 3270971"/>
              <a:gd name="connsiteY4" fmla="*/ 339884 h 4815550"/>
              <a:gd name="connsiteX5" fmla="*/ 497854 w 3270971"/>
              <a:gd name="connsiteY5" fmla="*/ 78435 h 4815550"/>
              <a:gd name="connsiteX6" fmla="*/ 582508 w 3270971"/>
              <a:gd name="connsiteY6" fmla="*/ 0 h 4815550"/>
              <a:gd name="connsiteX7" fmla="*/ 3152824 w 3270971"/>
              <a:gd name="connsiteY7" fmla="*/ 8802 h 4815550"/>
              <a:gd name="connsiteX8" fmla="*/ 3260111 w 3270971"/>
              <a:gd name="connsiteY8" fmla="*/ 169942 h 4815550"/>
              <a:gd name="connsiteX9" fmla="*/ 3225623 w 3270971"/>
              <a:gd name="connsiteY9" fmla="*/ 2215774 h 4815550"/>
              <a:gd name="connsiteX10" fmla="*/ 3270971 w 3270971"/>
              <a:gd name="connsiteY10" fmla="*/ 4630154 h 4815550"/>
              <a:gd name="connsiteX11" fmla="*/ 3202587 w 3270971"/>
              <a:gd name="connsiteY11" fmla="*/ 4768616 h 4815550"/>
              <a:gd name="connsiteX12" fmla="*/ 2049860 w 3270971"/>
              <a:gd name="connsiteY12" fmla="*/ 4810647 h 4815550"/>
              <a:gd name="connsiteX13" fmla="*/ 225307 w 3270971"/>
              <a:gd name="connsiteY13" fmla="*/ 4815550 h 4815550"/>
              <a:gd name="connsiteX14" fmla="*/ 29766 w 3270971"/>
              <a:gd name="connsiteY14" fmla="*/ 4609450 h 4815550"/>
              <a:gd name="connsiteX15" fmla="*/ 0 w 3270971"/>
              <a:gd name="connsiteY15" fmla="*/ 358767 h 4815550"/>
              <a:gd name="connsiteX0" fmla="*/ 3276 w 3274247"/>
              <a:gd name="connsiteY0" fmla="*/ 358767 h 4815550"/>
              <a:gd name="connsiteX1" fmla="*/ 267779 w 3274247"/>
              <a:gd name="connsiteY1" fmla="*/ 206607 h 4815550"/>
              <a:gd name="connsiteX2" fmla="*/ 413339 w 3274247"/>
              <a:gd name="connsiteY2" fmla="*/ 562114 h 4815550"/>
              <a:gd name="connsiteX3" fmla="*/ 457235 w 3274247"/>
              <a:gd name="connsiteY3" fmla="*/ 339883 h 4815550"/>
              <a:gd name="connsiteX4" fmla="*/ 551295 w 3274247"/>
              <a:gd name="connsiteY4" fmla="*/ 339884 h 4815550"/>
              <a:gd name="connsiteX5" fmla="*/ 501130 w 3274247"/>
              <a:gd name="connsiteY5" fmla="*/ 78435 h 4815550"/>
              <a:gd name="connsiteX6" fmla="*/ 585784 w 3274247"/>
              <a:gd name="connsiteY6" fmla="*/ 0 h 4815550"/>
              <a:gd name="connsiteX7" fmla="*/ 3156100 w 3274247"/>
              <a:gd name="connsiteY7" fmla="*/ 8802 h 4815550"/>
              <a:gd name="connsiteX8" fmla="*/ 3263387 w 3274247"/>
              <a:gd name="connsiteY8" fmla="*/ 169942 h 4815550"/>
              <a:gd name="connsiteX9" fmla="*/ 3228899 w 3274247"/>
              <a:gd name="connsiteY9" fmla="*/ 2215774 h 4815550"/>
              <a:gd name="connsiteX10" fmla="*/ 3274247 w 3274247"/>
              <a:gd name="connsiteY10" fmla="*/ 4630154 h 4815550"/>
              <a:gd name="connsiteX11" fmla="*/ 3205863 w 3274247"/>
              <a:gd name="connsiteY11" fmla="*/ 4768616 h 4815550"/>
              <a:gd name="connsiteX12" fmla="*/ 2053136 w 3274247"/>
              <a:gd name="connsiteY12" fmla="*/ 4810647 h 4815550"/>
              <a:gd name="connsiteX13" fmla="*/ 228583 w 3274247"/>
              <a:gd name="connsiteY13" fmla="*/ 4815550 h 4815550"/>
              <a:gd name="connsiteX14" fmla="*/ 4824 w 3274247"/>
              <a:gd name="connsiteY14" fmla="*/ 4583305 h 4815550"/>
              <a:gd name="connsiteX15" fmla="*/ 3276 w 3274247"/>
              <a:gd name="connsiteY15" fmla="*/ 358767 h 4815550"/>
              <a:gd name="connsiteX0" fmla="*/ 210 w 3271181"/>
              <a:gd name="connsiteY0" fmla="*/ 358767 h 4815550"/>
              <a:gd name="connsiteX1" fmla="*/ 264713 w 3271181"/>
              <a:gd name="connsiteY1" fmla="*/ 206607 h 4815550"/>
              <a:gd name="connsiteX2" fmla="*/ 410273 w 3271181"/>
              <a:gd name="connsiteY2" fmla="*/ 562114 h 4815550"/>
              <a:gd name="connsiteX3" fmla="*/ 454169 w 3271181"/>
              <a:gd name="connsiteY3" fmla="*/ 339883 h 4815550"/>
              <a:gd name="connsiteX4" fmla="*/ 548229 w 3271181"/>
              <a:gd name="connsiteY4" fmla="*/ 339884 h 4815550"/>
              <a:gd name="connsiteX5" fmla="*/ 498064 w 3271181"/>
              <a:gd name="connsiteY5" fmla="*/ 78435 h 4815550"/>
              <a:gd name="connsiteX6" fmla="*/ 582718 w 3271181"/>
              <a:gd name="connsiteY6" fmla="*/ 0 h 4815550"/>
              <a:gd name="connsiteX7" fmla="*/ 3153034 w 3271181"/>
              <a:gd name="connsiteY7" fmla="*/ 8802 h 4815550"/>
              <a:gd name="connsiteX8" fmla="*/ 3260321 w 3271181"/>
              <a:gd name="connsiteY8" fmla="*/ 169942 h 4815550"/>
              <a:gd name="connsiteX9" fmla="*/ 3225833 w 3271181"/>
              <a:gd name="connsiteY9" fmla="*/ 2215774 h 4815550"/>
              <a:gd name="connsiteX10" fmla="*/ 3271181 w 3271181"/>
              <a:gd name="connsiteY10" fmla="*/ 4630154 h 4815550"/>
              <a:gd name="connsiteX11" fmla="*/ 3202797 w 3271181"/>
              <a:gd name="connsiteY11" fmla="*/ 4768616 h 4815550"/>
              <a:gd name="connsiteX12" fmla="*/ 2050070 w 3271181"/>
              <a:gd name="connsiteY12" fmla="*/ 4810647 h 4815550"/>
              <a:gd name="connsiteX13" fmla="*/ 225517 w 3271181"/>
              <a:gd name="connsiteY13" fmla="*/ 4815550 h 4815550"/>
              <a:gd name="connsiteX14" fmla="*/ 1758 w 3271181"/>
              <a:gd name="connsiteY14" fmla="*/ 4583305 h 4815550"/>
              <a:gd name="connsiteX15" fmla="*/ 210 w 3271181"/>
              <a:gd name="connsiteY15" fmla="*/ 358767 h 4815550"/>
              <a:gd name="connsiteX0" fmla="*/ 12099 w 3283070"/>
              <a:gd name="connsiteY0" fmla="*/ 358767 h 4815550"/>
              <a:gd name="connsiteX1" fmla="*/ 276602 w 3283070"/>
              <a:gd name="connsiteY1" fmla="*/ 206607 h 4815550"/>
              <a:gd name="connsiteX2" fmla="*/ 422162 w 3283070"/>
              <a:gd name="connsiteY2" fmla="*/ 562114 h 4815550"/>
              <a:gd name="connsiteX3" fmla="*/ 466058 w 3283070"/>
              <a:gd name="connsiteY3" fmla="*/ 339883 h 4815550"/>
              <a:gd name="connsiteX4" fmla="*/ 560118 w 3283070"/>
              <a:gd name="connsiteY4" fmla="*/ 339884 h 4815550"/>
              <a:gd name="connsiteX5" fmla="*/ 509953 w 3283070"/>
              <a:gd name="connsiteY5" fmla="*/ 78435 h 4815550"/>
              <a:gd name="connsiteX6" fmla="*/ 594607 w 3283070"/>
              <a:gd name="connsiteY6" fmla="*/ 0 h 4815550"/>
              <a:gd name="connsiteX7" fmla="*/ 3164923 w 3283070"/>
              <a:gd name="connsiteY7" fmla="*/ 8802 h 4815550"/>
              <a:gd name="connsiteX8" fmla="*/ 3272210 w 3283070"/>
              <a:gd name="connsiteY8" fmla="*/ 169942 h 4815550"/>
              <a:gd name="connsiteX9" fmla="*/ 3237722 w 3283070"/>
              <a:gd name="connsiteY9" fmla="*/ 2215774 h 4815550"/>
              <a:gd name="connsiteX10" fmla="*/ 3283070 w 3283070"/>
              <a:gd name="connsiteY10" fmla="*/ 4630154 h 4815550"/>
              <a:gd name="connsiteX11" fmla="*/ 3214686 w 3283070"/>
              <a:gd name="connsiteY11" fmla="*/ 4768616 h 4815550"/>
              <a:gd name="connsiteX12" fmla="*/ 2061959 w 3283070"/>
              <a:gd name="connsiteY12" fmla="*/ 4810647 h 4815550"/>
              <a:gd name="connsiteX13" fmla="*/ 237406 w 3283070"/>
              <a:gd name="connsiteY13" fmla="*/ 4815550 h 4815550"/>
              <a:gd name="connsiteX14" fmla="*/ 13647 w 3283070"/>
              <a:gd name="connsiteY14" fmla="*/ 4583305 h 4815550"/>
              <a:gd name="connsiteX15" fmla="*/ 12099 w 3283070"/>
              <a:gd name="connsiteY15" fmla="*/ 358767 h 4815550"/>
              <a:gd name="connsiteX0" fmla="*/ 20090 w 3291061"/>
              <a:gd name="connsiteY0" fmla="*/ 358767 h 4815550"/>
              <a:gd name="connsiteX1" fmla="*/ 284593 w 3291061"/>
              <a:gd name="connsiteY1" fmla="*/ 206607 h 4815550"/>
              <a:gd name="connsiteX2" fmla="*/ 430153 w 3291061"/>
              <a:gd name="connsiteY2" fmla="*/ 562114 h 4815550"/>
              <a:gd name="connsiteX3" fmla="*/ 474049 w 3291061"/>
              <a:gd name="connsiteY3" fmla="*/ 339883 h 4815550"/>
              <a:gd name="connsiteX4" fmla="*/ 568109 w 3291061"/>
              <a:gd name="connsiteY4" fmla="*/ 339884 h 4815550"/>
              <a:gd name="connsiteX5" fmla="*/ 517944 w 3291061"/>
              <a:gd name="connsiteY5" fmla="*/ 78435 h 4815550"/>
              <a:gd name="connsiteX6" fmla="*/ 602598 w 3291061"/>
              <a:gd name="connsiteY6" fmla="*/ 0 h 4815550"/>
              <a:gd name="connsiteX7" fmla="*/ 3172914 w 3291061"/>
              <a:gd name="connsiteY7" fmla="*/ 8802 h 4815550"/>
              <a:gd name="connsiteX8" fmla="*/ 3280201 w 3291061"/>
              <a:gd name="connsiteY8" fmla="*/ 169942 h 4815550"/>
              <a:gd name="connsiteX9" fmla="*/ 3245713 w 3291061"/>
              <a:gd name="connsiteY9" fmla="*/ 2215774 h 4815550"/>
              <a:gd name="connsiteX10" fmla="*/ 3291061 w 3291061"/>
              <a:gd name="connsiteY10" fmla="*/ 4630154 h 4815550"/>
              <a:gd name="connsiteX11" fmla="*/ 3222677 w 3291061"/>
              <a:gd name="connsiteY11" fmla="*/ 4768616 h 4815550"/>
              <a:gd name="connsiteX12" fmla="*/ 2069950 w 3291061"/>
              <a:gd name="connsiteY12" fmla="*/ 4810647 h 4815550"/>
              <a:gd name="connsiteX13" fmla="*/ 245397 w 3291061"/>
              <a:gd name="connsiteY13" fmla="*/ 4815550 h 4815550"/>
              <a:gd name="connsiteX14" fmla="*/ 5961 w 3291061"/>
              <a:gd name="connsiteY14" fmla="*/ 4615988 h 4815550"/>
              <a:gd name="connsiteX15" fmla="*/ 20090 w 3291061"/>
              <a:gd name="connsiteY15" fmla="*/ 358767 h 4815550"/>
              <a:gd name="connsiteX0" fmla="*/ 14129 w 3285100"/>
              <a:gd name="connsiteY0" fmla="*/ 358767 h 4815550"/>
              <a:gd name="connsiteX1" fmla="*/ 278632 w 3285100"/>
              <a:gd name="connsiteY1" fmla="*/ 206607 h 4815550"/>
              <a:gd name="connsiteX2" fmla="*/ 424192 w 3285100"/>
              <a:gd name="connsiteY2" fmla="*/ 562114 h 4815550"/>
              <a:gd name="connsiteX3" fmla="*/ 468088 w 3285100"/>
              <a:gd name="connsiteY3" fmla="*/ 339883 h 4815550"/>
              <a:gd name="connsiteX4" fmla="*/ 562148 w 3285100"/>
              <a:gd name="connsiteY4" fmla="*/ 339884 h 4815550"/>
              <a:gd name="connsiteX5" fmla="*/ 511983 w 3285100"/>
              <a:gd name="connsiteY5" fmla="*/ 78435 h 4815550"/>
              <a:gd name="connsiteX6" fmla="*/ 596637 w 3285100"/>
              <a:gd name="connsiteY6" fmla="*/ 0 h 4815550"/>
              <a:gd name="connsiteX7" fmla="*/ 3166953 w 3285100"/>
              <a:gd name="connsiteY7" fmla="*/ 8802 h 4815550"/>
              <a:gd name="connsiteX8" fmla="*/ 3274240 w 3285100"/>
              <a:gd name="connsiteY8" fmla="*/ 169942 h 4815550"/>
              <a:gd name="connsiteX9" fmla="*/ 3239752 w 3285100"/>
              <a:gd name="connsiteY9" fmla="*/ 2215774 h 4815550"/>
              <a:gd name="connsiteX10" fmla="*/ 3285100 w 3285100"/>
              <a:gd name="connsiteY10" fmla="*/ 4630154 h 4815550"/>
              <a:gd name="connsiteX11" fmla="*/ 3216716 w 3285100"/>
              <a:gd name="connsiteY11" fmla="*/ 4768616 h 4815550"/>
              <a:gd name="connsiteX12" fmla="*/ 2063989 w 3285100"/>
              <a:gd name="connsiteY12" fmla="*/ 4810647 h 4815550"/>
              <a:gd name="connsiteX13" fmla="*/ 239436 w 3285100"/>
              <a:gd name="connsiteY13" fmla="*/ 4815550 h 4815550"/>
              <a:gd name="connsiteX14" fmla="*/ 0 w 3285100"/>
              <a:gd name="connsiteY14" fmla="*/ 4615988 h 4815550"/>
              <a:gd name="connsiteX15" fmla="*/ 14129 w 3285100"/>
              <a:gd name="connsiteY15" fmla="*/ 358767 h 4815550"/>
              <a:gd name="connsiteX0" fmla="*/ 14129 w 3285100"/>
              <a:gd name="connsiteY0" fmla="*/ 358767 h 4810647"/>
              <a:gd name="connsiteX1" fmla="*/ 278632 w 3285100"/>
              <a:gd name="connsiteY1" fmla="*/ 206607 h 4810647"/>
              <a:gd name="connsiteX2" fmla="*/ 424192 w 3285100"/>
              <a:gd name="connsiteY2" fmla="*/ 562114 h 4810647"/>
              <a:gd name="connsiteX3" fmla="*/ 468088 w 3285100"/>
              <a:gd name="connsiteY3" fmla="*/ 339883 h 4810647"/>
              <a:gd name="connsiteX4" fmla="*/ 562148 w 3285100"/>
              <a:gd name="connsiteY4" fmla="*/ 339884 h 4810647"/>
              <a:gd name="connsiteX5" fmla="*/ 511983 w 3285100"/>
              <a:gd name="connsiteY5" fmla="*/ 78435 h 4810647"/>
              <a:gd name="connsiteX6" fmla="*/ 596637 w 3285100"/>
              <a:gd name="connsiteY6" fmla="*/ 0 h 4810647"/>
              <a:gd name="connsiteX7" fmla="*/ 3166953 w 3285100"/>
              <a:gd name="connsiteY7" fmla="*/ 8802 h 4810647"/>
              <a:gd name="connsiteX8" fmla="*/ 3274240 w 3285100"/>
              <a:gd name="connsiteY8" fmla="*/ 169942 h 4810647"/>
              <a:gd name="connsiteX9" fmla="*/ 3239752 w 3285100"/>
              <a:gd name="connsiteY9" fmla="*/ 2215774 h 4810647"/>
              <a:gd name="connsiteX10" fmla="*/ 3285100 w 3285100"/>
              <a:gd name="connsiteY10" fmla="*/ 4630154 h 4810647"/>
              <a:gd name="connsiteX11" fmla="*/ 3216716 w 3285100"/>
              <a:gd name="connsiteY11" fmla="*/ 4768616 h 4810647"/>
              <a:gd name="connsiteX12" fmla="*/ 2063989 w 3285100"/>
              <a:gd name="connsiteY12" fmla="*/ 4810647 h 4810647"/>
              <a:gd name="connsiteX13" fmla="*/ 60720 w 3285100"/>
              <a:gd name="connsiteY13" fmla="*/ 4763261 h 4810647"/>
              <a:gd name="connsiteX14" fmla="*/ 0 w 3285100"/>
              <a:gd name="connsiteY14" fmla="*/ 4615988 h 4810647"/>
              <a:gd name="connsiteX15" fmla="*/ 14129 w 3285100"/>
              <a:gd name="connsiteY15" fmla="*/ 358767 h 4810647"/>
              <a:gd name="connsiteX0" fmla="*/ 14129 w 3285100"/>
              <a:gd name="connsiteY0" fmla="*/ 358767 h 4810647"/>
              <a:gd name="connsiteX1" fmla="*/ 278632 w 3285100"/>
              <a:gd name="connsiteY1" fmla="*/ 206607 h 4810647"/>
              <a:gd name="connsiteX2" fmla="*/ 424192 w 3285100"/>
              <a:gd name="connsiteY2" fmla="*/ 562114 h 4810647"/>
              <a:gd name="connsiteX3" fmla="*/ 468088 w 3285100"/>
              <a:gd name="connsiteY3" fmla="*/ 339883 h 4810647"/>
              <a:gd name="connsiteX4" fmla="*/ 562148 w 3285100"/>
              <a:gd name="connsiteY4" fmla="*/ 339884 h 4810647"/>
              <a:gd name="connsiteX5" fmla="*/ 511983 w 3285100"/>
              <a:gd name="connsiteY5" fmla="*/ 78435 h 4810647"/>
              <a:gd name="connsiteX6" fmla="*/ 596637 w 3285100"/>
              <a:gd name="connsiteY6" fmla="*/ 0 h 4810647"/>
              <a:gd name="connsiteX7" fmla="*/ 3166953 w 3285100"/>
              <a:gd name="connsiteY7" fmla="*/ 8802 h 4810647"/>
              <a:gd name="connsiteX8" fmla="*/ 3274240 w 3285100"/>
              <a:gd name="connsiteY8" fmla="*/ 169942 h 4810647"/>
              <a:gd name="connsiteX9" fmla="*/ 3239752 w 3285100"/>
              <a:gd name="connsiteY9" fmla="*/ 2215774 h 4810647"/>
              <a:gd name="connsiteX10" fmla="*/ 3285100 w 3285100"/>
              <a:gd name="connsiteY10" fmla="*/ 4630154 h 4810647"/>
              <a:gd name="connsiteX11" fmla="*/ 3216716 w 3285100"/>
              <a:gd name="connsiteY11" fmla="*/ 4768616 h 4810647"/>
              <a:gd name="connsiteX12" fmla="*/ 2063989 w 3285100"/>
              <a:gd name="connsiteY12" fmla="*/ 4810647 h 4810647"/>
              <a:gd name="connsiteX13" fmla="*/ 60720 w 3285100"/>
              <a:gd name="connsiteY13" fmla="*/ 4763261 h 4810647"/>
              <a:gd name="connsiteX14" fmla="*/ 0 w 3285100"/>
              <a:gd name="connsiteY14" fmla="*/ 4615988 h 4810647"/>
              <a:gd name="connsiteX15" fmla="*/ 14129 w 3285100"/>
              <a:gd name="connsiteY15" fmla="*/ 358767 h 4810647"/>
              <a:gd name="connsiteX0" fmla="*/ 14129 w 3285100"/>
              <a:gd name="connsiteY0" fmla="*/ 358767 h 4810647"/>
              <a:gd name="connsiteX1" fmla="*/ 278632 w 3285100"/>
              <a:gd name="connsiteY1" fmla="*/ 206607 h 4810647"/>
              <a:gd name="connsiteX2" fmla="*/ 424192 w 3285100"/>
              <a:gd name="connsiteY2" fmla="*/ 562114 h 4810647"/>
              <a:gd name="connsiteX3" fmla="*/ 468088 w 3285100"/>
              <a:gd name="connsiteY3" fmla="*/ 339883 h 4810647"/>
              <a:gd name="connsiteX4" fmla="*/ 562148 w 3285100"/>
              <a:gd name="connsiteY4" fmla="*/ 339884 h 4810647"/>
              <a:gd name="connsiteX5" fmla="*/ 511983 w 3285100"/>
              <a:gd name="connsiteY5" fmla="*/ 78435 h 4810647"/>
              <a:gd name="connsiteX6" fmla="*/ 596637 w 3285100"/>
              <a:gd name="connsiteY6" fmla="*/ 0 h 4810647"/>
              <a:gd name="connsiteX7" fmla="*/ 3166953 w 3285100"/>
              <a:gd name="connsiteY7" fmla="*/ 8802 h 4810647"/>
              <a:gd name="connsiteX8" fmla="*/ 3274240 w 3285100"/>
              <a:gd name="connsiteY8" fmla="*/ 169942 h 4810647"/>
              <a:gd name="connsiteX9" fmla="*/ 3239752 w 3285100"/>
              <a:gd name="connsiteY9" fmla="*/ 2215774 h 4810647"/>
              <a:gd name="connsiteX10" fmla="*/ 3285100 w 3285100"/>
              <a:gd name="connsiteY10" fmla="*/ 4630154 h 4810647"/>
              <a:gd name="connsiteX11" fmla="*/ 3216716 w 3285100"/>
              <a:gd name="connsiteY11" fmla="*/ 4768616 h 4810647"/>
              <a:gd name="connsiteX12" fmla="*/ 2063989 w 3285100"/>
              <a:gd name="connsiteY12" fmla="*/ 4810647 h 4810647"/>
              <a:gd name="connsiteX13" fmla="*/ 60720 w 3285100"/>
              <a:gd name="connsiteY13" fmla="*/ 4763261 h 4810647"/>
              <a:gd name="connsiteX14" fmla="*/ 0 w 3285100"/>
              <a:gd name="connsiteY14" fmla="*/ 4615988 h 4810647"/>
              <a:gd name="connsiteX15" fmla="*/ 14129 w 3285100"/>
              <a:gd name="connsiteY15" fmla="*/ 358767 h 4810647"/>
              <a:gd name="connsiteX0" fmla="*/ 14129 w 3285100"/>
              <a:gd name="connsiteY0" fmla="*/ 358767 h 4819288"/>
              <a:gd name="connsiteX1" fmla="*/ 278632 w 3285100"/>
              <a:gd name="connsiteY1" fmla="*/ 206607 h 4819288"/>
              <a:gd name="connsiteX2" fmla="*/ 424192 w 3285100"/>
              <a:gd name="connsiteY2" fmla="*/ 562114 h 4819288"/>
              <a:gd name="connsiteX3" fmla="*/ 468088 w 3285100"/>
              <a:gd name="connsiteY3" fmla="*/ 339883 h 4819288"/>
              <a:gd name="connsiteX4" fmla="*/ 562148 w 3285100"/>
              <a:gd name="connsiteY4" fmla="*/ 339884 h 4819288"/>
              <a:gd name="connsiteX5" fmla="*/ 511983 w 3285100"/>
              <a:gd name="connsiteY5" fmla="*/ 78435 h 4819288"/>
              <a:gd name="connsiteX6" fmla="*/ 596637 w 3285100"/>
              <a:gd name="connsiteY6" fmla="*/ 0 h 4819288"/>
              <a:gd name="connsiteX7" fmla="*/ 3166953 w 3285100"/>
              <a:gd name="connsiteY7" fmla="*/ 8802 h 4819288"/>
              <a:gd name="connsiteX8" fmla="*/ 3274240 w 3285100"/>
              <a:gd name="connsiteY8" fmla="*/ 169942 h 4819288"/>
              <a:gd name="connsiteX9" fmla="*/ 3239752 w 3285100"/>
              <a:gd name="connsiteY9" fmla="*/ 2215774 h 4819288"/>
              <a:gd name="connsiteX10" fmla="*/ 3285100 w 3285100"/>
              <a:gd name="connsiteY10" fmla="*/ 4630154 h 4819288"/>
              <a:gd name="connsiteX11" fmla="*/ 3216716 w 3285100"/>
              <a:gd name="connsiteY11" fmla="*/ 4768616 h 4819288"/>
              <a:gd name="connsiteX12" fmla="*/ 2063989 w 3285100"/>
              <a:gd name="connsiteY12" fmla="*/ 4810647 h 4819288"/>
              <a:gd name="connsiteX13" fmla="*/ 60720 w 3285100"/>
              <a:gd name="connsiteY13" fmla="*/ 4763261 h 4819288"/>
              <a:gd name="connsiteX14" fmla="*/ 0 w 3285100"/>
              <a:gd name="connsiteY14" fmla="*/ 4615988 h 4819288"/>
              <a:gd name="connsiteX15" fmla="*/ 14129 w 3285100"/>
              <a:gd name="connsiteY15" fmla="*/ 358767 h 4819288"/>
              <a:gd name="connsiteX0" fmla="*/ 14129 w 3285100"/>
              <a:gd name="connsiteY0" fmla="*/ 358767 h 4819288"/>
              <a:gd name="connsiteX1" fmla="*/ 278632 w 3285100"/>
              <a:gd name="connsiteY1" fmla="*/ 206607 h 4819288"/>
              <a:gd name="connsiteX2" fmla="*/ 424192 w 3285100"/>
              <a:gd name="connsiteY2" fmla="*/ 562114 h 4819288"/>
              <a:gd name="connsiteX3" fmla="*/ 468088 w 3285100"/>
              <a:gd name="connsiteY3" fmla="*/ 339883 h 4819288"/>
              <a:gd name="connsiteX4" fmla="*/ 562148 w 3285100"/>
              <a:gd name="connsiteY4" fmla="*/ 339884 h 4819288"/>
              <a:gd name="connsiteX5" fmla="*/ 511983 w 3285100"/>
              <a:gd name="connsiteY5" fmla="*/ 78435 h 4819288"/>
              <a:gd name="connsiteX6" fmla="*/ 596637 w 3285100"/>
              <a:gd name="connsiteY6" fmla="*/ 0 h 4819288"/>
              <a:gd name="connsiteX7" fmla="*/ 3166953 w 3285100"/>
              <a:gd name="connsiteY7" fmla="*/ 8802 h 4819288"/>
              <a:gd name="connsiteX8" fmla="*/ 3274240 w 3285100"/>
              <a:gd name="connsiteY8" fmla="*/ 169942 h 4819288"/>
              <a:gd name="connsiteX9" fmla="*/ 3239752 w 3285100"/>
              <a:gd name="connsiteY9" fmla="*/ 2215774 h 4819288"/>
              <a:gd name="connsiteX10" fmla="*/ 3285100 w 3285100"/>
              <a:gd name="connsiteY10" fmla="*/ 4630154 h 4819288"/>
              <a:gd name="connsiteX11" fmla="*/ 3197904 w 3285100"/>
              <a:gd name="connsiteY11" fmla="*/ 4788224 h 4819288"/>
              <a:gd name="connsiteX12" fmla="*/ 2063989 w 3285100"/>
              <a:gd name="connsiteY12" fmla="*/ 4810647 h 4819288"/>
              <a:gd name="connsiteX13" fmla="*/ 60720 w 3285100"/>
              <a:gd name="connsiteY13" fmla="*/ 4763261 h 4819288"/>
              <a:gd name="connsiteX14" fmla="*/ 0 w 3285100"/>
              <a:gd name="connsiteY14" fmla="*/ 4615988 h 4819288"/>
              <a:gd name="connsiteX15" fmla="*/ 14129 w 3285100"/>
              <a:gd name="connsiteY15" fmla="*/ 358767 h 4819288"/>
              <a:gd name="connsiteX0" fmla="*/ 14129 w 3285100"/>
              <a:gd name="connsiteY0" fmla="*/ 358767 h 4819288"/>
              <a:gd name="connsiteX1" fmla="*/ 278632 w 3285100"/>
              <a:gd name="connsiteY1" fmla="*/ 206607 h 4819288"/>
              <a:gd name="connsiteX2" fmla="*/ 424192 w 3285100"/>
              <a:gd name="connsiteY2" fmla="*/ 562114 h 4819288"/>
              <a:gd name="connsiteX3" fmla="*/ 468088 w 3285100"/>
              <a:gd name="connsiteY3" fmla="*/ 339883 h 4819288"/>
              <a:gd name="connsiteX4" fmla="*/ 562148 w 3285100"/>
              <a:gd name="connsiteY4" fmla="*/ 339884 h 4819288"/>
              <a:gd name="connsiteX5" fmla="*/ 511983 w 3285100"/>
              <a:gd name="connsiteY5" fmla="*/ 78435 h 4819288"/>
              <a:gd name="connsiteX6" fmla="*/ 596637 w 3285100"/>
              <a:gd name="connsiteY6" fmla="*/ 0 h 4819288"/>
              <a:gd name="connsiteX7" fmla="*/ 3166953 w 3285100"/>
              <a:gd name="connsiteY7" fmla="*/ 8802 h 4819288"/>
              <a:gd name="connsiteX8" fmla="*/ 3274240 w 3285100"/>
              <a:gd name="connsiteY8" fmla="*/ 169942 h 4819288"/>
              <a:gd name="connsiteX9" fmla="*/ 3239752 w 3285100"/>
              <a:gd name="connsiteY9" fmla="*/ 2215774 h 4819288"/>
              <a:gd name="connsiteX10" fmla="*/ 3285100 w 3285100"/>
              <a:gd name="connsiteY10" fmla="*/ 4630154 h 4819288"/>
              <a:gd name="connsiteX11" fmla="*/ 3197904 w 3285100"/>
              <a:gd name="connsiteY11" fmla="*/ 4788224 h 4819288"/>
              <a:gd name="connsiteX12" fmla="*/ 2063989 w 3285100"/>
              <a:gd name="connsiteY12" fmla="*/ 4810647 h 4819288"/>
              <a:gd name="connsiteX13" fmla="*/ 60720 w 3285100"/>
              <a:gd name="connsiteY13" fmla="*/ 4763261 h 4819288"/>
              <a:gd name="connsiteX14" fmla="*/ 0 w 3285100"/>
              <a:gd name="connsiteY14" fmla="*/ 4615988 h 4819288"/>
              <a:gd name="connsiteX15" fmla="*/ 14129 w 3285100"/>
              <a:gd name="connsiteY15" fmla="*/ 358767 h 4819288"/>
              <a:gd name="connsiteX0" fmla="*/ 16238 w 3287209"/>
              <a:gd name="connsiteY0" fmla="*/ 358767 h 4819288"/>
              <a:gd name="connsiteX1" fmla="*/ 280741 w 3287209"/>
              <a:gd name="connsiteY1" fmla="*/ 206607 h 4819288"/>
              <a:gd name="connsiteX2" fmla="*/ 426301 w 3287209"/>
              <a:gd name="connsiteY2" fmla="*/ 562114 h 4819288"/>
              <a:gd name="connsiteX3" fmla="*/ 470197 w 3287209"/>
              <a:gd name="connsiteY3" fmla="*/ 339883 h 4819288"/>
              <a:gd name="connsiteX4" fmla="*/ 564257 w 3287209"/>
              <a:gd name="connsiteY4" fmla="*/ 339884 h 4819288"/>
              <a:gd name="connsiteX5" fmla="*/ 514092 w 3287209"/>
              <a:gd name="connsiteY5" fmla="*/ 78435 h 4819288"/>
              <a:gd name="connsiteX6" fmla="*/ 598746 w 3287209"/>
              <a:gd name="connsiteY6" fmla="*/ 0 h 4819288"/>
              <a:gd name="connsiteX7" fmla="*/ 3169062 w 3287209"/>
              <a:gd name="connsiteY7" fmla="*/ 8802 h 4819288"/>
              <a:gd name="connsiteX8" fmla="*/ 3276349 w 3287209"/>
              <a:gd name="connsiteY8" fmla="*/ 169942 h 4819288"/>
              <a:gd name="connsiteX9" fmla="*/ 3241861 w 3287209"/>
              <a:gd name="connsiteY9" fmla="*/ 2215774 h 4819288"/>
              <a:gd name="connsiteX10" fmla="*/ 3287209 w 3287209"/>
              <a:gd name="connsiteY10" fmla="*/ 4630154 h 4819288"/>
              <a:gd name="connsiteX11" fmla="*/ 3200013 w 3287209"/>
              <a:gd name="connsiteY11" fmla="*/ 4788224 h 4819288"/>
              <a:gd name="connsiteX12" fmla="*/ 2066098 w 3287209"/>
              <a:gd name="connsiteY12" fmla="*/ 4810647 h 4819288"/>
              <a:gd name="connsiteX13" fmla="*/ 62829 w 3287209"/>
              <a:gd name="connsiteY13" fmla="*/ 4763261 h 4819288"/>
              <a:gd name="connsiteX14" fmla="*/ 2109 w 3287209"/>
              <a:gd name="connsiteY14" fmla="*/ 4615988 h 4819288"/>
              <a:gd name="connsiteX15" fmla="*/ 31244 w 3287209"/>
              <a:gd name="connsiteY15" fmla="*/ 2366108 h 4819288"/>
              <a:gd name="connsiteX16" fmla="*/ 16238 w 3287209"/>
              <a:gd name="connsiteY16" fmla="*/ 358767 h 4819288"/>
              <a:gd name="connsiteX0" fmla="*/ 15422 w 3286393"/>
              <a:gd name="connsiteY0" fmla="*/ 358767 h 4819288"/>
              <a:gd name="connsiteX1" fmla="*/ 279925 w 3286393"/>
              <a:gd name="connsiteY1" fmla="*/ 206607 h 4819288"/>
              <a:gd name="connsiteX2" fmla="*/ 425485 w 3286393"/>
              <a:gd name="connsiteY2" fmla="*/ 562114 h 4819288"/>
              <a:gd name="connsiteX3" fmla="*/ 469381 w 3286393"/>
              <a:gd name="connsiteY3" fmla="*/ 339883 h 4819288"/>
              <a:gd name="connsiteX4" fmla="*/ 563441 w 3286393"/>
              <a:gd name="connsiteY4" fmla="*/ 339884 h 4819288"/>
              <a:gd name="connsiteX5" fmla="*/ 513276 w 3286393"/>
              <a:gd name="connsiteY5" fmla="*/ 78435 h 4819288"/>
              <a:gd name="connsiteX6" fmla="*/ 597930 w 3286393"/>
              <a:gd name="connsiteY6" fmla="*/ 0 h 4819288"/>
              <a:gd name="connsiteX7" fmla="*/ 3168246 w 3286393"/>
              <a:gd name="connsiteY7" fmla="*/ 8802 h 4819288"/>
              <a:gd name="connsiteX8" fmla="*/ 3275533 w 3286393"/>
              <a:gd name="connsiteY8" fmla="*/ 169942 h 4819288"/>
              <a:gd name="connsiteX9" fmla="*/ 3241045 w 3286393"/>
              <a:gd name="connsiteY9" fmla="*/ 2215774 h 4819288"/>
              <a:gd name="connsiteX10" fmla="*/ 3286393 w 3286393"/>
              <a:gd name="connsiteY10" fmla="*/ 4630154 h 4819288"/>
              <a:gd name="connsiteX11" fmla="*/ 3199197 w 3286393"/>
              <a:gd name="connsiteY11" fmla="*/ 4788224 h 4819288"/>
              <a:gd name="connsiteX12" fmla="*/ 2065282 w 3286393"/>
              <a:gd name="connsiteY12" fmla="*/ 4810647 h 4819288"/>
              <a:gd name="connsiteX13" fmla="*/ 62013 w 3286393"/>
              <a:gd name="connsiteY13" fmla="*/ 4763261 h 4819288"/>
              <a:gd name="connsiteX14" fmla="*/ 1293 w 3286393"/>
              <a:gd name="connsiteY14" fmla="*/ 4615988 h 4819288"/>
              <a:gd name="connsiteX15" fmla="*/ 30428 w 3286393"/>
              <a:gd name="connsiteY15" fmla="*/ 2366108 h 4819288"/>
              <a:gd name="connsiteX16" fmla="*/ 15422 w 3286393"/>
              <a:gd name="connsiteY16" fmla="*/ 358767 h 4819288"/>
              <a:gd name="connsiteX0" fmla="*/ 15528 w 3286499"/>
              <a:gd name="connsiteY0" fmla="*/ 358767 h 4819288"/>
              <a:gd name="connsiteX1" fmla="*/ 280031 w 3286499"/>
              <a:gd name="connsiteY1" fmla="*/ 206607 h 4819288"/>
              <a:gd name="connsiteX2" fmla="*/ 425591 w 3286499"/>
              <a:gd name="connsiteY2" fmla="*/ 562114 h 4819288"/>
              <a:gd name="connsiteX3" fmla="*/ 469487 w 3286499"/>
              <a:gd name="connsiteY3" fmla="*/ 339883 h 4819288"/>
              <a:gd name="connsiteX4" fmla="*/ 563547 w 3286499"/>
              <a:gd name="connsiteY4" fmla="*/ 339884 h 4819288"/>
              <a:gd name="connsiteX5" fmla="*/ 513382 w 3286499"/>
              <a:gd name="connsiteY5" fmla="*/ 78435 h 4819288"/>
              <a:gd name="connsiteX6" fmla="*/ 598036 w 3286499"/>
              <a:gd name="connsiteY6" fmla="*/ 0 h 4819288"/>
              <a:gd name="connsiteX7" fmla="*/ 3168352 w 3286499"/>
              <a:gd name="connsiteY7" fmla="*/ 8802 h 4819288"/>
              <a:gd name="connsiteX8" fmla="*/ 3275639 w 3286499"/>
              <a:gd name="connsiteY8" fmla="*/ 169942 h 4819288"/>
              <a:gd name="connsiteX9" fmla="*/ 3241151 w 3286499"/>
              <a:gd name="connsiteY9" fmla="*/ 2215774 h 4819288"/>
              <a:gd name="connsiteX10" fmla="*/ 3286499 w 3286499"/>
              <a:gd name="connsiteY10" fmla="*/ 4630154 h 4819288"/>
              <a:gd name="connsiteX11" fmla="*/ 3199303 w 3286499"/>
              <a:gd name="connsiteY11" fmla="*/ 4788224 h 4819288"/>
              <a:gd name="connsiteX12" fmla="*/ 2065388 w 3286499"/>
              <a:gd name="connsiteY12" fmla="*/ 4810647 h 4819288"/>
              <a:gd name="connsiteX13" fmla="*/ 62119 w 3286499"/>
              <a:gd name="connsiteY13" fmla="*/ 4763261 h 4819288"/>
              <a:gd name="connsiteX14" fmla="*/ 1399 w 3286499"/>
              <a:gd name="connsiteY14" fmla="*/ 4615988 h 4819288"/>
              <a:gd name="connsiteX15" fmla="*/ 27399 w 3286499"/>
              <a:gd name="connsiteY15" fmla="*/ 2202704 h 4819288"/>
              <a:gd name="connsiteX16" fmla="*/ 15528 w 3286499"/>
              <a:gd name="connsiteY16" fmla="*/ 358767 h 4819288"/>
              <a:gd name="connsiteX0" fmla="*/ 16153 w 3287124"/>
              <a:gd name="connsiteY0" fmla="*/ 358767 h 4819288"/>
              <a:gd name="connsiteX1" fmla="*/ 280656 w 3287124"/>
              <a:gd name="connsiteY1" fmla="*/ 206607 h 4819288"/>
              <a:gd name="connsiteX2" fmla="*/ 426216 w 3287124"/>
              <a:gd name="connsiteY2" fmla="*/ 562114 h 4819288"/>
              <a:gd name="connsiteX3" fmla="*/ 470112 w 3287124"/>
              <a:gd name="connsiteY3" fmla="*/ 339883 h 4819288"/>
              <a:gd name="connsiteX4" fmla="*/ 564172 w 3287124"/>
              <a:gd name="connsiteY4" fmla="*/ 339884 h 4819288"/>
              <a:gd name="connsiteX5" fmla="*/ 514007 w 3287124"/>
              <a:gd name="connsiteY5" fmla="*/ 78435 h 4819288"/>
              <a:gd name="connsiteX6" fmla="*/ 598661 w 3287124"/>
              <a:gd name="connsiteY6" fmla="*/ 0 h 4819288"/>
              <a:gd name="connsiteX7" fmla="*/ 3168977 w 3287124"/>
              <a:gd name="connsiteY7" fmla="*/ 8802 h 4819288"/>
              <a:gd name="connsiteX8" fmla="*/ 3276264 w 3287124"/>
              <a:gd name="connsiteY8" fmla="*/ 169942 h 4819288"/>
              <a:gd name="connsiteX9" fmla="*/ 3241776 w 3287124"/>
              <a:gd name="connsiteY9" fmla="*/ 2215774 h 4819288"/>
              <a:gd name="connsiteX10" fmla="*/ 3287124 w 3287124"/>
              <a:gd name="connsiteY10" fmla="*/ 4630154 h 4819288"/>
              <a:gd name="connsiteX11" fmla="*/ 3199928 w 3287124"/>
              <a:gd name="connsiteY11" fmla="*/ 4788224 h 4819288"/>
              <a:gd name="connsiteX12" fmla="*/ 2066013 w 3287124"/>
              <a:gd name="connsiteY12" fmla="*/ 4810647 h 4819288"/>
              <a:gd name="connsiteX13" fmla="*/ 62744 w 3287124"/>
              <a:gd name="connsiteY13" fmla="*/ 4763261 h 4819288"/>
              <a:gd name="connsiteX14" fmla="*/ 2024 w 3287124"/>
              <a:gd name="connsiteY14" fmla="*/ 4615988 h 4819288"/>
              <a:gd name="connsiteX15" fmla="*/ 28024 w 3287124"/>
              <a:gd name="connsiteY15" fmla="*/ 2202704 h 4819288"/>
              <a:gd name="connsiteX16" fmla="*/ 16153 w 3287124"/>
              <a:gd name="connsiteY16" fmla="*/ 358767 h 4819288"/>
              <a:gd name="connsiteX0" fmla="*/ 15529 w 3286500"/>
              <a:gd name="connsiteY0" fmla="*/ 358767 h 4819288"/>
              <a:gd name="connsiteX1" fmla="*/ 280032 w 3286500"/>
              <a:gd name="connsiteY1" fmla="*/ 206607 h 4819288"/>
              <a:gd name="connsiteX2" fmla="*/ 425592 w 3286500"/>
              <a:gd name="connsiteY2" fmla="*/ 562114 h 4819288"/>
              <a:gd name="connsiteX3" fmla="*/ 469488 w 3286500"/>
              <a:gd name="connsiteY3" fmla="*/ 339883 h 4819288"/>
              <a:gd name="connsiteX4" fmla="*/ 563548 w 3286500"/>
              <a:gd name="connsiteY4" fmla="*/ 339884 h 4819288"/>
              <a:gd name="connsiteX5" fmla="*/ 513383 w 3286500"/>
              <a:gd name="connsiteY5" fmla="*/ 78435 h 4819288"/>
              <a:gd name="connsiteX6" fmla="*/ 598037 w 3286500"/>
              <a:gd name="connsiteY6" fmla="*/ 0 h 4819288"/>
              <a:gd name="connsiteX7" fmla="*/ 3168353 w 3286500"/>
              <a:gd name="connsiteY7" fmla="*/ 8802 h 4819288"/>
              <a:gd name="connsiteX8" fmla="*/ 3275640 w 3286500"/>
              <a:gd name="connsiteY8" fmla="*/ 169942 h 4819288"/>
              <a:gd name="connsiteX9" fmla="*/ 3241152 w 3286500"/>
              <a:gd name="connsiteY9" fmla="*/ 2215774 h 4819288"/>
              <a:gd name="connsiteX10" fmla="*/ 3286500 w 3286500"/>
              <a:gd name="connsiteY10" fmla="*/ 4630154 h 4819288"/>
              <a:gd name="connsiteX11" fmla="*/ 3199304 w 3286500"/>
              <a:gd name="connsiteY11" fmla="*/ 4788224 h 4819288"/>
              <a:gd name="connsiteX12" fmla="*/ 2065389 w 3286500"/>
              <a:gd name="connsiteY12" fmla="*/ 4810647 h 4819288"/>
              <a:gd name="connsiteX13" fmla="*/ 62120 w 3286500"/>
              <a:gd name="connsiteY13" fmla="*/ 4763261 h 4819288"/>
              <a:gd name="connsiteX14" fmla="*/ 1400 w 3286500"/>
              <a:gd name="connsiteY14" fmla="*/ 4615988 h 4819288"/>
              <a:gd name="connsiteX15" fmla="*/ 27400 w 3286500"/>
              <a:gd name="connsiteY15" fmla="*/ 2202704 h 4819288"/>
              <a:gd name="connsiteX16" fmla="*/ 15529 w 3286500"/>
              <a:gd name="connsiteY16" fmla="*/ 358767 h 4819288"/>
              <a:gd name="connsiteX0" fmla="*/ 15128 w 3286099"/>
              <a:gd name="connsiteY0" fmla="*/ 358767 h 4819288"/>
              <a:gd name="connsiteX1" fmla="*/ 279631 w 3286099"/>
              <a:gd name="connsiteY1" fmla="*/ 206607 h 4819288"/>
              <a:gd name="connsiteX2" fmla="*/ 425191 w 3286099"/>
              <a:gd name="connsiteY2" fmla="*/ 562114 h 4819288"/>
              <a:gd name="connsiteX3" fmla="*/ 469087 w 3286099"/>
              <a:gd name="connsiteY3" fmla="*/ 339883 h 4819288"/>
              <a:gd name="connsiteX4" fmla="*/ 563147 w 3286099"/>
              <a:gd name="connsiteY4" fmla="*/ 339884 h 4819288"/>
              <a:gd name="connsiteX5" fmla="*/ 512982 w 3286099"/>
              <a:gd name="connsiteY5" fmla="*/ 78435 h 4819288"/>
              <a:gd name="connsiteX6" fmla="*/ 597636 w 3286099"/>
              <a:gd name="connsiteY6" fmla="*/ 0 h 4819288"/>
              <a:gd name="connsiteX7" fmla="*/ 3167952 w 3286099"/>
              <a:gd name="connsiteY7" fmla="*/ 8802 h 4819288"/>
              <a:gd name="connsiteX8" fmla="*/ 3275239 w 3286099"/>
              <a:gd name="connsiteY8" fmla="*/ 169942 h 4819288"/>
              <a:gd name="connsiteX9" fmla="*/ 3240751 w 3286099"/>
              <a:gd name="connsiteY9" fmla="*/ 2215774 h 4819288"/>
              <a:gd name="connsiteX10" fmla="*/ 3286099 w 3286099"/>
              <a:gd name="connsiteY10" fmla="*/ 4630154 h 4819288"/>
              <a:gd name="connsiteX11" fmla="*/ 3198903 w 3286099"/>
              <a:gd name="connsiteY11" fmla="*/ 4788224 h 4819288"/>
              <a:gd name="connsiteX12" fmla="*/ 2064988 w 3286099"/>
              <a:gd name="connsiteY12" fmla="*/ 4810647 h 4819288"/>
              <a:gd name="connsiteX13" fmla="*/ 61719 w 3286099"/>
              <a:gd name="connsiteY13" fmla="*/ 4763261 h 4819288"/>
              <a:gd name="connsiteX14" fmla="*/ 999 w 3286099"/>
              <a:gd name="connsiteY14" fmla="*/ 4615988 h 4819288"/>
              <a:gd name="connsiteX15" fmla="*/ 26999 w 3286099"/>
              <a:gd name="connsiteY15" fmla="*/ 2202704 h 4819288"/>
              <a:gd name="connsiteX16" fmla="*/ 15128 w 3286099"/>
              <a:gd name="connsiteY16" fmla="*/ 358767 h 4819288"/>
              <a:gd name="connsiteX0" fmla="*/ 15128 w 3286099"/>
              <a:gd name="connsiteY0" fmla="*/ 358767 h 4819288"/>
              <a:gd name="connsiteX1" fmla="*/ 279631 w 3286099"/>
              <a:gd name="connsiteY1" fmla="*/ 206607 h 4819288"/>
              <a:gd name="connsiteX2" fmla="*/ 425191 w 3286099"/>
              <a:gd name="connsiteY2" fmla="*/ 562114 h 4819288"/>
              <a:gd name="connsiteX3" fmla="*/ 469087 w 3286099"/>
              <a:gd name="connsiteY3" fmla="*/ 339883 h 4819288"/>
              <a:gd name="connsiteX4" fmla="*/ 563147 w 3286099"/>
              <a:gd name="connsiteY4" fmla="*/ 339884 h 4819288"/>
              <a:gd name="connsiteX5" fmla="*/ 512982 w 3286099"/>
              <a:gd name="connsiteY5" fmla="*/ 78435 h 4819288"/>
              <a:gd name="connsiteX6" fmla="*/ 597636 w 3286099"/>
              <a:gd name="connsiteY6" fmla="*/ 0 h 4819288"/>
              <a:gd name="connsiteX7" fmla="*/ 3167952 w 3286099"/>
              <a:gd name="connsiteY7" fmla="*/ 8802 h 4819288"/>
              <a:gd name="connsiteX8" fmla="*/ 3275239 w 3286099"/>
              <a:gd name="connsiteY8" fmla="*/ 169942 h 4819288"/>
              <a:gd name="connsiteX9" fmla="*/ 3240751 w 3286099"/>
              <a:gd name="connsiteY9" fmla="*/ 2215774 h 4819288"/>
              <a:gd name="connsiteX10" fmla="*/ 3286099 w 3286099"/>
              <a:gd name="connsiteY10" fmla="*/ 4630154 h 4819288"/>
              <a:gd name="connsiteX11" fmla="*/ 3198903 w 3286099"/>
              <a:gd name="connsiteY11" fmla="*/ 4788224 h 4819288"/>
              <a:gd name="connsiteX12" fmla="*/ 2064988 w 3286099"/>
              <a:gd name="connsiteY12" fmla="*/ 4810647 h 4819288"/>
              <a:gd name="connsiteX13" fmla="*/ 61719 w 3286099"/>
              <a:gd name="connsiteY13" fmla="*/ 4763261 h 4819288"/>
              <a:gd name="connsiteX14" fmla="*/ 999 w 3286099"/>
              <a:gd name="connsiteY14" fmla="*/ 4615988 h 4819288"/>
              <a:gd name="connsiteX15" fmla="*/ 26999 w 3286099"/>
              <a:gd name="connsiteY15" fmla="*/ 2202704 h 4819288"/>
              <a:gd name="connsiteX16" fmla="*/ 15128 w 3286099"/>
              <a:gd name="connsiteY16" fmla="*/ 358767 h 4819288"/>
              <a:gd name="connsiteX0" fmla="*/ 15072 w 3286043"/>
              <a:gd name="connsiteY0" fmla="*/ 358767 h 4819288"/>
              <a:gd name="connsiteX1" fmla="*/ 279575 w 3286043"/>
              <a:gd name="connsiteY1" fmla="*/ 206607 h 4819288"/>
              <a:gd name="connsiteX2" fmla="*/ 425135 w 3286043"/>
              <a:gd name="connsiteY2" fmla="*/ 562114 h 4819288"/>
              <a:gd name="connsiteX3" fmla="*/ 469031 w 3286043"/>
              <a:gd name="connsiteY3" fmla="*/ 339883 h 4819288"/>
              <a:gd name="connsiteX4" fmla="*/ 563091 w 3286043"/>
              <a:gd name="connsiteY4" fmla="*/ 339884 h 4819288"/>
              <a:gd name="connsiteX5" fmla="*/ 512926 w 3286043"/>
              <a:gd name="connsiteY5" fmla="*/ 78435 h 4819288"/>
              <a:gd name="connsiteX6" fmla="*/ 597580 w 3286043"/>
              <a:gd name="connsiteY6" fmla="*/ 0 h 4819288"/>
              <a:gd name="connsiteX7" fmla="*/ 3167896 w 3286043"/>
              <a:gd name="connsiteY7" fmla="*/ 8802 h 4819288"/>
              <a:gd name="connsiteX8" fmla="*/ 3275183 w 3286043"/>
              <a:gd name="connsiteY8" fmla="*/ 169942 h 4819288"/>
              <a:gd name="connsiteX9" fmla="*/ 3240695 w 3286043"/>
              <a:gd name="connsiteY9" fmla="*/ 2215774 h 4819288"/>
              <a:gd name="connsiteX10" fmla="*/ 3286043 w 3286043"/>
              <a:gd name="connsiteY10" fmla="*/ 4630154 h 4819288"/>
              <a:gd name="connsiteX11" fmla="*/ 3198847 w 3286043"/>
              <a:gd name="connsiteY11" fmla="*/ 4788224 h 4819288"/>
              <a:gd name="connsiteX12" fmla="*/ 2064932 w 3286043"/>
              <a:gd name="connsiteY12" fmla="*/ 4810647 h 4819288"/>
              <a:gd name="connsiteX13" fmla="*/ 61663 w 3286043"/>
              <a:gd name="connsiteY13" fmla="*/ 4763261 h 4819288"/>
              <a:gd name="connsiteX14" fmla="*/ 943 w 3286043"/>
              <a:gd name="connsiteY14" fmla="*/ 4615988 h 4819288"/>
              <a:gd name="connsiteX15" fmla="*/ 30078 w 3286043"/>
              <a:gd name="connsiteY15" fmla="*/ 2013153 h 4819288"/>
              <a:gd name="connsiteX16" fmla="*/ 15072 w 3286043"/>
              <a:gd name="connsiteY16" fmla="*/ 358767 h 4819288"/>
              <a:gd name="connsiteX0" fmla="*/ 15186 w 3286157"/>
              <a:gd name="connsiteY0" fmla="*/ 358767 h 4819288"/>
              <a:gd name="connsiteX1" fmla="*/ 279689 w 3286157"/>
              <a:gd name="connsiteY1" fmla="*/ 206607 h 4819288"/>
              <a:gd name="connsiteX2" fmla="*/ 425249 w 3286157"/>
              <a:gd name="connsiteY2" fmla="*/ 562114 h 4819288"/>
              <a:gd name="connsiteX3" fmla="*/ 469145 w 3286157"/>
              <a:gd name="connsiteY3" fmla="*/ 339883 h 4819288"/>
              <a:gd name="connsiteX4" fmla="*/ 563205 w 3286157"/>
              <a:gd name="connsiteY4" fmla="*/ 339884 h 4819288"/>
              <a:gd name="connsiteX5" fmla="*/ 513040 w 3286157"/>
              <a:gd name="connsiteY5" fmla="*/ 78435 h 4819288"/>
              <a:gd name="connsiteX6" fmla="*/ 597694 w 3286157"/>
              <a:gd name="connsiteY6" fmla="*/ 0 h 4819288"/>
              <a:gd name="connsiteX7" fmla="*/ 3168010 w 3286157"/>
              <a:gd name="connsiteY7" fmla="*/ 8802 h 4819288"/>
              <a:gd name="connsiteX8" fmla="*/ 3275297 w 3286157"/>
              <a:gd name="connsiteY8" fmla="*/ 169942 h 4819288"/>
              <a:gd name="connsiteX9" fmla="*/ 3240809 w 3286157"/>
              <a:gd name="connsiteY9" fmla="*/ 2215774 h 4819288"/>
              <a:gd name="connsiteX10" fmla="*/ 3286157 w 3286157"/>
              <a:gd name="connsiteY10" fmla="*/ 4630154 h 4819288"/>
              <a:gd name="connsiteX11" fmla="*/ 3198961 w 3286157"/>
              <a:gd name="connsiteY11" fmla="*/ 4788224 h 4819288"/>
              <a:gd name="connsiteX12" fmla="*/ 2065046 w 3286157"/>
              <a:gd name="connsiteY12" fmla="*/ 4810647 h 4819288"/>
              <a:gd name="connsiteX13" fmla="*/ 61777 w 3286157"/>
              <a:gd name="connsiteY13" fmla="*/ 4763261 h 4819288"/>
              <a:gd name="connsiteX14" fmla="*/ 1057 w 3286157"/>
              <a:gd name="connsiteY14" fmla="*/ 4615988 h 4819288"/>
              <a:gd name="connsiteX15" fmla="*/ 30192 w 3286157"/>
              <a:gd name="connsiteY15" fmla="*/ 2013153 h 4819288"/>
              <a:gd name="connsiteX16" fmla="*/ 15186 w 3286157"/>
              <a:gd name="connsiteY16" fmla="*/ 358767 h 4819288"/>
              <a:gd name="connsiteX0" fmla="*/ 15186 w 3286157"/>
              <a:gd name="connsiteY0" fmla="*/ 358767 h 4819288"/>
              <a:gd name="connsiteX1" fmla="*/ 204521 w 3286157"/>
              <a:gd name="connsiteY1" fmla="*/ 63733 h 4819288"/>
              <a:gd name="connsiteX2" fmla="*/ 425249 w 3286157"/>
              <a:gd name="connsiteY2" fmla="*/ 562114 h 4819288"/>
              <a:gd name="connsiteX3" fmla="*/ 469145 w 3286157"/>
              <a:gd name="connsiteY3" fmla="*/ 339883 h 4819288"/>
              <a:gd name="connsiteX4" fmla="*/ 563205 w 3286157"/>
              <a:gd name="connsiteY4" fmla="*/ 339884 h 4819288"/>
              <a:gd name="connsiteX5" fmla="*/ 513040 w 3286157"/>
              <a:gd name="connsiteY5" fmla="*/ 78435 h 4819288"/>
              <a:gd name="connsiteX6" fmla="*/ 597694 w 3286157"/>
              <a:gd name="connsiteY6" fmla="*/ 0 h 4819288"/>
              <a:gd name="connsiteX7" fmla="*/ 3168010 w 3286157"/>
              <a:gd name="connsiteY7" fmla="*/ 8802 h 4819288"/>
              <a:gd name="connsiteX8" fmla="*/ 3275297 w 3286157"/>
              <a:gd name="connsiteY8" fmla="*/ 169942 h 4819288"/>
              <a:gd name="connsiteX9" fmla="*/ 3240809 w 3286157"/>
              <a:gd name="connsiteY9" fmla="*/ 2215774 h 4819288"/>
              <a:gd name="connsiteX10" fmla="*/ 3286157 w 3286157"/>
              <a:gd name="connsiteY10" fmla="*/ 4630154 h 4819288"/>
              <a:gd name="connsiteX11" fmla="*/ 3198961 w 3286157"/>
              <a:gd name="connsiteY11" fmla="*/ 4788224 h 4819288"/>
              <a:gd name="connsiteX12" fmla="*/ 2065046 w 3286157"/>
              <a:gd name="connsiteY12" fmla="*/ 4810647 h 4819288"/>
              <a:gd name="connsiteX13" fmla="*/ 61777 w 3286157"/>
              <a:gd name="connsiteY13" fmla="*/ 4763261 h 4819288"/>
              <a:gd name="connsiteX14" fmla="*/ 1057 w 3286157"/>
              <a:gd name="connsiteY14" fmla="*/ 4615988 h 4819288"/>
              <a:gd name="connsiteX15" fmla="*/ 30192 w 3286157"/>
              <a:gd name="connsiteY15" fmla="*/ 2013153 h 4819288"/>
              <a:gd name="connsiteX16" fmla="*/ 15186 w 3286157"/>
              <a:gd name="connsiteY16" fmla="*/ 358767 h 4819288"/>
              <a:gd name="connsiteX0" fmla="*/ 8757 w 3286360"/>
              <a:gd name="connsiteY0" fmla="*/ 202066 h 4819288"/>
              <a:gd name="connsiteX1" fmla="*/ 204724 w 3286360"/>
              <a:gd name="connsiteY1" fmla="*/ 63733 h 4819288"/>
              <a:gd name="connsiteX2" fmla="*/ 425452 w 3286360"/>
              <a:gd name="connsiteY2" fmla="*/ 562114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204724 w 3286360"/>
              <a:gd name="connsiteY1" fmla="*/ 63733 h 4819288"/>
              <a:gd name="connsiteX2" fmla="*/ 425452 w 3286360"/>
              <a:gd name="connsiteY2" fmla="*/ 562114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204724 w 3286360"/>
              <a:gd name="connsiteY1" fmla="*/ 63733 h 4819288"/>
              <a:gd name="connsiteX2" fmla="*/ 425452 w 3286360"/>
              <a:gd name="connsiteY2" fmla="*/ 562114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425452 w 3286360"/>
              <a:gd name="connsiteY2" fmla="*/ 562114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469348 w 3286360"/>
              <a:gd name="connsiteY3" fmla="*/ 339883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563408 w 3286360"/>
              <a:gd name="connsiteY4" fmla="*/ 339884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470553 w 3286360"/>
              <a:gd name="connsiteY4" fmla="*/ 187792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470553 w 3286360"/>
              <a:gd name="connsiteY4" fmla="*/ 187792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02066 h 4819288"/>
              <a:gd name="connsiteX1" fmla="*/ 195880 w 3286360"/>
              <a:gd name="connsiteY1" fmla="*/ 49907 h 4819288"/>
              <a:gd name="connsiteX2" fmla="*/ 343651 w 3286360"/>
              <a:gd name="connsiteY2" fmla="*/ 414631 h 4819288"/>
              <a:gd name="connsiteX3" fmla="*/ 369860 w 3286360"/>
              <a:gd name="connsiteY3" fmla="*/ 164747 h 4819288"/>
              <a:gd name="connsiteX4" fmla="*/ 470553 w 3286360"/>
              <a:gd name="connsiteY4" fmla="*/ 187792 h 4819288"/>
              <a:gd name="connsiteX5" fmla="*/ 513243 w 3286360"/>
              <a:gd name="connsiteY5" fmla="*/ 78435 h 4819288"/>
              <a:gd name="connsiteX6" fmla="*/ 597897 w 3286360"/>
              <a:gd name="connsiteY6" fmla="*/ 0 h 4819288"/>
              <a:gd name="connsiteX7" fmla="*/ 3168213 w 3286360"/>
              <a:gd name="connsiteY7" fmla="*/ 8802 h 4819288"/>
              <a:gd name="connsiteX8" fmla="*/ 3275500 w 3286360"/>
              <a:gd name="connsiteY8" fmla="*/ 169942 h 4819288"/>
              <a:gd name="connsiteX9" fmla="*/ 3241012 w 3286360"/>
              <a:gd name="connsiteY9" fmla="*/ 2215774 h 4819288"/>
              <a:gd name="connsiteX10" fmla="*/ 3286360 w 3286360"/>
              <a:gd name="connsiteY10" fmla="*/ 4630154 h 4819288"/>
              <a:gd name="connsiteX11" fmla="*/ 3199164 w 3286360"/>
              <a:gd name="connsiteY11" fmla="*/ 4788224 h 4819288"/>
              <a:gd name="connsiteX12" fmla="*/ 2065249 w 3286360"/>
              <a:gd name="connsiteY12" fmla="*/ 4810647 h 4819288"/>
              <a:gd name="connsiteX13" fmla="*/ 61980 w 3286360"/>
              <a:gd name="connsiteY13" fmla="*/ 4763261 h 4819288"/>
              <a:gd name="connsiteX14" fmla="*/ 1260 w 3286360"/>
              <a:gd name="connsiteY14" fmla="*/ 4615988 h 4819288"/>
              <a:gd name="connsiteX15" fmla="*/ 30395 w 3286360"/>
              <a:gd name="connsiteY15" fmla="*/ 2013153 h 4819288"/>
              <a:gd name="connsiteX16" fmla="*/ 8757 w 3286360"/>
              <a:gd name="connsiteY16" fmla="*/ 202066 h 4819288"/>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597897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597897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597897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907414 w 3286360"/>
              <a:gd name="connsiteY6" fmla="*/ 9134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1200 h 4828422"/>
              <a:gd name="connsiteX1" fmla="*/ 195880 w 3286360"/>
              <a:gd name="connsiteY1" fmla="*/ 59041 h 4828422"/>
              <a:gd name="connsiteX2" fmla="*/ 343651 w 3286360"/>
              <a:gd name="connsiteY2" fmla="*/ 423765 h 4828422"/>
              <a:gd name="connsiteX3" fmla="*/ 369860 w 3286360"/>
              <a:gd name="connsiteY3" fmla="*/ 173881 h 4828422"/>
              <a:gd name="connsiteX4" fmla="*/ 470553 w 3286360"/>
              <a:gd name="connsiteY4" fmla="*/ 196926 h 4828422"/>
              <a:gd name="connsiteX5" fmla="*/ 435864 w 3286360"/>
              <a:gd name="connsiteY5" fmla="*/ 0 h 4828422"/>
              <a:gd name="connsiteX6" fmla="*/ 1124076 w 3286360"/>
              <a:gd name="connsiteY6" fmla="*/ 22960 h 4828422"/>
              <a:gd name="connsiteX7" fmla="*/ 3168213 w 3286360"/>
              <a:gd name="connsiteY7" fmla="*/ 17936 h 4828422"/>
              <a:gd name="connsiteX8" fmla="*/ 3275500 w 3286360"/>
              <a:gd name="connsiteY8" fmla="*/ 179076 h 4828422"/>
              <a:gd name="connsiteX9" fmla="*/ 3241012 w 3286360"/>
              <a:gd name="connsiteY9" fmla="*/ 2224908 h 4828422"/>
              <a:gd name="connsiteX10" fmla="*/ 3286360 w 3286360"/>
              <a:gd name="connsiteY10" fmla="*/ 4639288 h 4828422"/>
              <a:gd name="connsiteX11" fmla="*/ 3199164 w 3286360"/>
              <a:gd name="connsiteY11" fmla="*/ 4797358 h 4828422"/>
              <a:gd name="connsiteX12" fmla="*/ 2065249 w 3286360"/>
              <a:gd name="connsiteY12" fmla="*/ 4819781 h 4828422"/>
              <a:gd name="connsiteX13" fmla="*/ 61980 w 3286360"/>
              <a:gd name="connsiteY13" fmla="*/ 4772395 h 4828422"/>
              <a:gd name="connsiteX14" fmla="*/ 1260 w 3286360"/>
              <a:gd name="connsiteY14" fmla="*/ 4625122 h 4828422"/>
              <a:gd name="connsiteX15" fmla="*/ 30395 w 3286360"/>
              <a:gd name="connsiteY15" fmla="*/ 2022287 h 4828422"/>
              <a:gd name="connsiteX16" fmla="*/ 8757 w 3286360"/>
              <a:gd name="connsiteY16" fmla="*/ 211200 h 4828422"/>
              <a:gd name="connsiteX0" fmla="*/ 8757 w 3286360"/>
              <a:gd name="connsiteY0" fmla="*/ 217194 h 4834416"/>
              <a:gd name="connsiteX1" fmla="*/ 195880 w 3286360"/>
              <a:gd name="connsiteY1" fmla="*/ 65035 h 4834416"/>
              <a:gd name="connsiteX2" fmla="*/ 343651 w 3286360"/>
              <a:gd name="connsiteY2" fmla="*/ 429759 h 4834416"/>
              <a:gd name="connsiteX3" fmla="*/ 369860 w 3286360"/>
              <a:gd name="connsiteY3" fmla="*/ 179875 h 4834416"/>
              <a:gd name="connsiteX4" fmla="*/ 470553 w 3286360"/>
              <a:gd name="connsiteY4" fmla="*/ 202920 h 4834416"/>
              <a:gd name="connsiteX5" fmla="*/ 435864 w 3286360"/>
              <a:gd name="connsiteY5" fmla="*/ 5994 h 4834416"/>
              <a:gd name="connsiteX6" fmla="*/ 1124076 w 3286360"/>
              <a:gd name="connsiteY6" fmla="*/ 28954 h 4834416"/>
              <a:gd name="connsiteX7" fmla="*/ 3168213 w 3286360"/>
              <a:gd name="connsiteY7" fmla="*/ 23930 h 4834416"/>
              <a:gd name="connsiteX8" fmla="*/ 3275500 w 3286360"/>
              <a:gd name="connsiteY8" fmla="*/ 185070 h 4834416"/>
              <a:gd name="connsiteX9" fmla="*/ 3241012 w 3286360"/>
              <a:gd name="connsiteY9" fmla="*/ 2230902 h 4834416"/>
              <a:gd name="connsiteX10" fmla="*/ 3286360 w 3286360"/>
              <a:gd name="connsiteY10" fmla="*/ 4645282 h 4834416"/>
              <a:gd name="connsiteX11" fmla="*/ 3199164 w 3286360"/>
              <a:gd name="connsiteY11" fmla="*/ 4803352 h 4834416"/>
              <a:gd name="connsiteX12" fmla="*/ 2065249 w 3286360"/>
              <a:gd name="connsiteY12" fmla="*/ 4825775 h 4834416"/>
              <a:gd name="connsiteX13" fmla="*/ 61980 w 3286360"/>
              <a:gd name="connsiteY13" fmla="*/ 4778389 h 4834416"/>
              <a:gd name="connsiteX14" fmla="*/ 1260 w 3286360"/>
              <a:gd name="connsiteY14" fmla="*/ 4631116 h 4834416"/>
              <a:gd name="connsiteX15" fmla="*/ 30395 w 3286360"/>
              <a:gd name="connsiteY15" fmla="*/ 2028281 h 4834416"/>
              <a:gd name="connsiteX16" fmla="*/ 8757 w 3286360"/>
              <a:gd name="connsiteY16" fmla="*/ 217194 h 4834416"/>
              <a:gd name="connsiteX0" fmla="*/ 8757 w 3286360"/>
              <a:gd name="connsiteY0" fmla="*/ 213600 h 4830822"/>
              <a:gd name="connsiteX1" fmla="*/ 195880 w 3286360"/>
              <a:gd name="connsiteY1" fmla="*/ 61441 h 4830822"/>
              <a:gd name="connsiteX2" fmla="*/ 343651 w 3286360"/>
              <a:gd name="connsiteY2" fmla="*/ 426165 h 4830822"/>
              <a:gd name="connsiteX3" fmla="*/ 369860 w 3286360"/>
              <a:gd name="connsiteY3" fmla="*/ 176281 h 4830822"/>
              <a:gd name="connsiteX4" fmla="*/ 470553 w 3286360"/>
              <a:gd name="connsiteY4" fmla="*/ 199326 h 4830822"/>
              <a:gd name="connsiteX5" fmla="*/ 435864 w 3286360"/>
              <a:gd name="connsiteY5" fmla="*/ 2400 h 4830822"/>
              <a:gd name="connsiteX6" fmla="*/ 1124076 w 3286360"/>
              <a:gd name="connsiteY6" fmla="*/ 25360 h 4830822"/>
              <a:gd name="connsiteX7" fmla="*/ 3168213 w 3286360"/>
              <a:gd name="connsiteY7" fmla="*/ 20336 h 4830822"/>
              <a:gd name="connsiteX8" fmla="*/ 3275500 w 3286360"/>
              <a:gd name="connsiteY8" fmla="*/ 181476 h 4830822"/>
              <a:gd name="connsiteX9" fmla="*/ 3241012 w 3286360"/>
              <a:gd name="connsiteY9" fmla="*/ 2227308 h 4830822"/>
              <a:gd name="connsiteX10" fmla="*/ 3286360 w 3286360"/>
              <a:gd name="connsiteY10" fmla="*/ 4641688 h 4830822"/>
              <a:gd name="connsiteX11" fmla="*/ 3199164 w 3286360"/>
              <a:gd name="connsiteY11" fmla="*/ 4799758 h 4830822"/>
              <a:gd name="connsiteX12" fmla="*/ 2065249 w 3286360"/>
              <a:gd name="connsiteY12" fmla="*/ 4822181 h 4830822"/>
              <a:gd name="connsiteX13" fmla="*/ 61980 w 3286360"/>
              <a:gd name="connsiteY13" fmla="*/ 4774795 h 4830822"/>
              <a:gd name="connsiteX14" fmla="*/ 1260 w 3286360"/>
              <a:gd name="connsiteY14" fmla="*/ 4627522 h 4830822"/>
              <a:gd name="connsiteX15" fmla="*/ 30395 w 3286360"/>
              <a:gd name="connsiteY15" fmla="*/ 2024687 h 4830822"/>
              <a:gd name="connsiteX16" fmla="*/ 8757 w 3286360"/>
              <a:gd name="connsiteY16" fmla="*/ 213600 h 4830822"/>
              <a:gd name="connsiteX0" fmla="*/ 8757 w 3286360"/>
              <a:gd name="connsiteY0" fmla="*/ 214531 h 4831753"/>
              <a:gd name="connsiteX1" fmla="*/ 195880 w 3286360"/>
              <a:gd name="connsiteY1" fmla="*/ 62372 h 4831753"/>
              <a:gd name="connsiteX2" fmla="*/ 343651 w 3286360"/>
              <a:gd name="connsiteY2" fmla="*/ 427096 h 4831753"/>
              <a:gd name="connsiteX3" fmla="*/ 369860 w 3286360"/>
              <a:gd name="connsiteY3" fmla="*/ 177212 h 4831753"/>
              <a:gd name="connsiteX4" fmla="*/ 470553 w 3286360"/>
              <a:gd name="connsiteY4" fmla="*/ 200257 h 4831753"/>
              <a:gd name="connsiteX5" fmla="*/ 435864 w 3286360"/>
              <a:gd name="connsiteY5" fmla="*/ 3331 h 4831753"/>
              <a:gd name="connsiteX6" fmla="*/ 1082070 w 3286360"/>
              <a:gd name="connsiteY6" fmla="*/ 21682 h 4831753"/>
              <a:gd name="connsiteX7" fmla="*/ 3168213 w 3286360"/>
              <a:gd name="connsiteY7" fmla="*/ 21267 h 4831753"/>
              <a:gd name="connsiteX8" fmla="*/ 3275500 w 3286360"/>
              <a:gd name="connsiteY8" fmla="*/ 182407 h 4831753"/>
              <a:gd name="connsiteX9" fmla="*/ 3241012 w 3286360"/>
              <a:gd name="connsiteY9" fmla="*/ 2228239 h 4831753"/>
              <a:gd name="connsiteX10" fmla="*/ 3286360 w 3286360"/>
              <a:gd name="connsiteY10" fmla="*/ 4642619 h 4831753"/>
              <a:gd name="connsiteX11" fmla="*/ 3199164 w 3286360"/>
              <a:gd name="connsiteY11" fmla="*/ 4800689 h 4831753"/>
              <a:gd name="connsiteX12" fmla="*/ 2065249 w 3286360"/>
              <a:gd name="connsiteY12" fmla="*/ 4823112 h 4831753"/>
              <a:gd name="connsiteX13" fmla="*/ 61980 w 3286360"/>
              <a:gd name="connsiteY13" fmla="*/ 4775726 h 4831753"/>
              <a:gd name="connsiteX14" fmla="*/ 1260 w 3286360"/>
              <a:gd name="connsiteY14" fmla="*/ 4628453 h 4831753"/>
              <a:gd name="connsiteX15" fmla="*/ 30395 w 3286360"/>
              <a:gd name="connsiteY15" fmla="*/ 2025618 h 4831753"/>
              <a:gd name="connsiteX16" fmla="*/ 8757 w 3286360"/>
              <a:gd name="connsiteY16" fmla="*/ 214531 h 4831753"/>
              <a:gd name="connsiteX0" fmla="*/ 2712 w 3305148"/>
              <a:gd name="connsiteY0" fmla="*/ 326692 h 4831753"/>
              <a:gd name="connsiteX1" fmla="*/ 214668 w 3305148"/>
              <a:gd name="connsiteY1" fmla="*/ 62372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78091 w 3305148"/>
              <a:gd name="connsiteY1" fmla="*/ 157277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78091 w 3305148"/>
              <a:gd name="connsiteY1" fmla="*/ 157277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78091 w 3305148"/>
              <a:gd name="connsiteY1" fmla="*/ 157277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160865 w 3305148"/>
              <a:gd name="connsiteY1" fmla="*/ 234928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362439 w 3305148"/>
              <a:gd name="connsiteY2" fmla="*/ 427096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388648 w 3305148"/>
              <a:gd name="connsiteY3" fmla="*/ 17721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471422 w 3305148"/>
              <a:gd name="connsiteY3" fmla="*/ 410162 h 4831753"/>
              <a:gd name="connsiteX4" fmla="*/ 489341 w 3305148"/>
              <a:gd name="connsiteY4" fmla="*/ 200257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471422 w 3305148"/>
              <a:gd name="connsiteY3" fmla="*/ 410162 h 4831753"/>
              <a:gd name="connsiteX4" fmla="*/ 634195 w 3305148"/>
              <a:gd name="connsiteY4" fmla="*/ 217512 h 4831753"/>
              <a:gd name="connsiteX5" fmla="*/ 454652 w 3305148"/>
              <a:gd name="connsiteY5" fmla="*/ 3331 h 4831753"/>
              <a:gd name="connsiteX6" fmla="*/ 1100858 w 3305148"/>
              <a:gd name="connsiteY6" fmla="*/ 21682 h 4831753"/>
              <a:gd name="connsiteX7" fmla="*/ 3187001 w 3305148"/>
              <a:gd name="connsiteY7" fmla="*/ 21267 h 4831753"/>
              <a:gd name="connsiteX8" fmla="*/ 3294288 w 3305148"/>
              <a:gd name="connsiteY8" fmla="*/ 182407 h 4831753"/>
              <a:gd name="connsiteX9" fmla="*/ 3259800 w 3305148"/>
              <a:gd name="connsiteY9" fmla="*/ 2228239 h 4831753"/>
              <a:gd name="connsiteX10" fmla="*/ 3305148 w 3305148"/>
              <a:gd name="connsiteY10" fmla="*/ 4642619 h 4831753"/>
              <a:gd name="connsiteX11" fmla="*/ 3217952 w 3305148"/>
              <a:gd name="connsiteY11" fmla="*/ 4800689 h 4831753"/>
              <a:gd name="connsiteX12" fmla="*/ 2084037 w 3305148"/>
              <a:gd name="connsiteY12" fmla="*/ 4823112 h 4831753"/>
              <a:gd name="connsiteX13" fmla="*/ 80768 w 3305148"/>
              <a:gd name="connsiteY13" fmla="*/ 4775726 h 4831753"/>
              <a:gd name="connsiteX14" fmla="*/ 20048 w 3305148"/>
              <a:gd name="connsiteY14" fmla="*/ 4628453 h 4831753"/>
              <a:gd name="connsiteX15" fmla="*/ 49183 w 3305148"/>
              <a:gd name="connsiteY15" fmla="*/ 2025618 h 4831753"/>
              <a:gd name="connsiteX16" fmla="*/ 2712 w 3305148"/>
              <a:gd name="connsiteY16"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634195 w 3305148"/>
              <a:gd name="connsiteY3" fmla="*/ 217512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05896 w 3305148"/>
              <a:gd name="connsiteY3" fmla="*/ 252023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05896 w 3305148"/>
              <a:gd name="connsiteY3" fmla="*/ 252023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05896 w 3305148"/>
              <a:gd name="connsiteY3" fmla="*/ 252023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18312 w 3305148"/>
              <a:gd name="connsiteY3" fmla="*/ 260650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26692 h 4831753"/>
              <a:gd name="connsiteX1" fmla="*/ 69814 w 3305148"/>
              <a:gd name="connsiteY1" fmla="*/ 157279 h 4831753"/>
              <a:gd name="connsiteX2" fmla="*/ 242417 w 3305148"/>
              <a:gd name="connsiteY2" fmla="*/ 142380 h 4831753"/>
              <a:gd name="connsiteX3" fmla="*/ 518312 w 3305148"/>
              <a:gd name="connsiteY3" fmla="*/ 260650 h 4831753"/>
              <a:gd name="connsiteX4" fmla="*/ 454652 w 3305148"/>
              <a:gd name="connsiteY4" fmla="*/ 3331 h 4831753"/>
              <a:gd name="connsiteX5" fmla="*/ 1100858 w 3305148"/>
              <a:gd name="connsiteY5" fmla="*/ 21682 h 4831753"/>
              <a:gd name="connsiteX6" fmla="*/ 3187001 w 3305148"/>
              <a:gd name="connsiteY6" fmla="*/ 21267 h 4831753"/>
              <a:gd name="connsiteX7" fmla="*/ 3294288 w 3305148"/>
              <a:gd name="connsiteY7" fmla="*/ 182407 h 4831753"/>
              <a:gd name="connsiteX8" fmla="*/ 3259800 w 3305148"/>
              <a:gd name="connsiteY8" fmla="*/ 2228239 h 4831753"/>
              <a:gd name="connsiteX9" fmla="*/ 3305148 w 3305148"/>
              <a:gd name="connsiteY9" fmla="*/ 4642619 h 4831753"/>
              <a:gd name="connsiteX10" fmla="*/ 3217952 w 3305148"/>
              <a:gd name="connsiteY10" fmla="*/ 4800689 h 4831753"/>
              <a:gd name="connsiteX11" fmla="*/ 2084037 w 3305148"/>
              <a:gd name="connsiteY11" fmla="*/ 4823112 h 4831753"/>
              <a:gd name="connsiteX12" fmla="*/ 80768 w 3305148"/>
              <a:gd name="connsiteY12" fmla="*/ 4775726 h 4831753"/>
              <a:gd name="connsiteX13" fmla="*/ 20048 w 3305148"/>
              <a:gd name="connsiteY13" fmla="*/ 4628453 h 4831753"/>
              <a:gd name="connsiteX14" fmla="*/ 49183 w 3305148"/>
              <a:gd name="connsiteY14" fmla="*/ 2025618 h 4831753"/>
              <a:gd name="connsiteX15" fmla="*/ 2712 w 3305148"/>
              <a:gd name="connsiteY15" fmla="*/ 326692 h 4831753"/>
              <a:gd name="connsiteX0" fmla="*/ 2712 w 3305148"/>
              <a:gd name="connsiteY0" fmla="*/ 331505 h 4836566"/>
              <a:gd name="connsiteX1" fmla="*/ 69814 w 3305148"/>
              <a:gd name="connsiteY1" fmla="*/ 162092 h 4836566"/>
              <a:gd name="connsiteX2" fmla="*/ 242417 w 3305148"/>
              <a:gd name="connsiteY2" fmla="*/ 147193 h 4836566"/>
              <a:gd name="connsiteX3" fmla="*/ 518312 w 3305148"/>
              <a:gd name="connsiteY3" fmla="*/ 265463 h 4836566"/>
              <a:gd name="connsiteX4" fmla="*/ 504316 w 3305148"/>
              <a:gd name="connsiteY4" fmla="*/ 85794 h 4836566"/>
              <a:gd name="connsiteX5" fmla="*/ 1100858 w 3305148"/>
              <a:gd name="connsiteY5" fmla="*/ 26495 h 4836566"/>
              <a:gd name="connsiteX6" fmla="*/ 3187001 w 3305148"/>
              <a:gd name="connsiteY6" fmla="*/ 26080 h 4836566"/>
              <a:gd name="connsiteX7" fmla="*/ 3294288 w 3305148"/>
              <a:gd name="connsiteY7" fmla="*/ 187220 h 4836566"/>
              <a:gd name="connsiteX8" fmla="*/ 3259800 w 3305148"/>
              <a:gd name="connsiteY8" fmla="*/ 2233052 h 4836566"/>
              <a:gd name="connsiteX9" fmla="*/ 3305148 w 3305148"/>
              <a:gd name="connsiteY9" fmla="*/ 4647432 h 4836566"/>
              <a:gd name="connsiteX10" fmla="*/ 3217952 w 3305148"/>
              <a:gd name="connsiteY10" fmla="*/ 4805502 h 4836566"/>
              <a:gd name="connsiteX11" fmla="*/ 2084037 w 3305148"/>
              <a:gd name="connsiteY11" fmla="*/ 4827925 h 4836566"/>
              <a:gd name="connsiteX12" fmla="*/ 80768 w 3305148"/>
              <a:gd name="connsiteY12" fmla="*/ 4780539 h 4836566"/>
              <a:gd name="connsiteX13" fmla="*/ 20048 w 3305148"/>
              <a:gd name="connsiteY13" fmla="*/ 4633266 h 4836566"/>
              <a:gd name="connsiteX14" fmla="*/ 49183 w 3305148"/>
              <a:gd name="connsiteY14" fmla="*/ 2030431 h 4836566"/>
              <a:gd name="connsiteX15" fmla="*/ 2712 w 3305148"/>
              <a:gd name="connsiteY15" fmla="*/ 331505 h 4836566"/>
              <a:gd name="connsiteX0" fmla="*/ 2712 w 3305148"/>
              <a:gd name="connsiteY0" fmla="*/ 332245 h 4837306"/>
              <a:gd name="connsiteX1" fmla="*/ 69814 w 3305148"/>
              <a:gd name="connsiteY1" fmla="*/ 162832 h 4837306"/>
              <a:gd name="connsiteX2" fmla="*/ 242417 w 3305148"/>
              <a:gd name="connsiteY2" fmla="*/ 147933 h 4837306"/>
              <a:gd name="connsiteX3" fmla="*/ 518312 w 3305148"/>
              <a:gd name="connsiteY3" fmla="*/ 266203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2245 h 4837306"/>
              <a:gd name="connsiteX1" fmla="*/ 69814 w 3305148"/>
              <a:gd name="connsiteY1" fmla="*/ 162832 h 4837306"/>
              <a:gd name="connsiteX2" fmla="*/ 242417 w 3305148"/>
              <a:gd name="connsiteY2" fmla="*/ 147933 h 4837306"/>
              <a:gd name="connsiteX3" fmla="*/ 534867 w 3305148"/>
              <a:gd name="connsiteY3" fmla="*/ 309342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2245 h 4837306"/>
              <a:gd name="connsiteX1" fmla="*/ 69814 w 3305148"/>
              <a:gd name="connsiteY1" fmla="*/ 162832 h 4837306"/>
              <a:gd name="connsiteX2" fmla="*/ 242417 w 3305148"/>
              <a:gd name="connsiteY2" fmla="*/ 147933 h 4837306"/>
              <a:gd name="connsiteX3" fmla="*/ 534867 w 3305148"/>
              <a:gd name="connsiteY3" fmla="*/ 309342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2245 h 4837306"/>
              <a:gd name="connsiteX1" fmla="*/ 69814 w 3305148"/>
              <a:gd name="connsiteY1" fmla="*/ 162832 h 4837306"/>
              <a:gd name="connsiteX2" fmla="*/ 242417 w 3305148"/>
              <a:gd name="connsiteY2" fmla="*/ 147933 h 4837306"/>
              <a:gd name="connsiteX3" fmla="*/ 534867 w 3305148"/>
              <a:gd name="connsiteY3" fmla="*/ 309342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2245 h 4837306"/>
              <a:gd name="connsiteX1" fmla="*/ 69814 w 3305148"/>
              <a:gd name="connsiteY1" fmla="*/ 162832 h 4837306"/>
              <a:gd name="connsiteX2" fmla="*/ 242417 w 3305148"/>
              <a:gd name="connsiteY2" fmla="*/ 147933 h 4837306"/>
              <a:gd name="connsiteX3" fmla="*/ 518313 w 3305148"/>
              <a:gd name="connsiteY3" fmla="*/ 266203 h 4837306"/>
              <a:gd name="connsiteX4" fmla="*/ 533287 w 3305148"/>
              <a:gd name="connsiteY4" fmla="*/ 103791 h 4837306"/>
              <a:gd name="connsiteX5" fmla="*/ 1100858 w 3305148"/>
              <a:gd name="connsiteY5" fmla="*/ 27235 h 4837306"/>
              <a:gd name="connsiteX6" fmla="*/ 3187001 w 3305148"/>
              <a:gd name="connsiteY6" fmla="*/ 26820 h 4837306"/>
              <a:gd name="connsiteX7" fmla="*/ 3294288 w 3305148"/>
              <a:gd name="connsiteY7" fmla="*/ 187960 h 4837306"/>
              <a:gd name="connsiteX8" fmla="*/ 3259800 w 3305148"/>
              <a:gd name="connsiteY8" fmla="*/ 2233792 h 4837306"/>
              <a:gd name="connsiteX9" fmla="*/ 3305148 w 3305148"/>
              <a:gd name="connsiteY9" fmla="*/ 4648172 h 4837306"/>
              <a:gd name="connsiteX10" fmla="*/ 3217952 w 3305148"/>
              <a:gd name="connsiteY10" fmla="*/ 4806242 h 4837306"/>
              <a:gd name="connsiteX11" fmla="*/ 2084037 w 3305148"/>
              <a:gd name="connsiteY11" fmla="*/ 4828665 h 4837306"/>
              <a:gd name="connsiteX12" fmla="*/ 80768 w 3305148"/>
              <a:gd name="connsiteY12" fmla="*/ 4781279 h 4837306"/>
              <a:gd name="connsiteX13" fmla="*/ 20048 w 3305148"/>
              <a:gd name="connsiteY13" fmla="*/ 4634006 h 4837306"/>
              <a:gd name="connsiteX14" fmla="*/ 49183 w 3305148"/>
              <a:gd name="connsiteY14" fmla="*/ 2031171 h 4837306"/>
              <a:gd name="connsiteX15" fmla="*/ 2712 w 3305148"/>
              <a:gd name="connsiteY15" fmla="*/ 332245 h 4837306"/>
              <a:gd name="connsiteX0" fmla="*/ 2712 w 3305148"/>
              <a:gd name="connsiteY0" fmla="*/ 331873 h 4836934"/>
              <a:gd name="connsiteX1" fmla="*/ 69814 w 3305148"/>
              <a:gd name="connsiteY1" fmla="*/ 162460 h 4836934"/>
              <a:gd name="connsiteX2" fmla="*/ 242417 w 3305148"/>
              <a:gd name="connsiteY2" fmla="*/ 147561 h 4836934"/>
              <a:gd name="connsiteX3" fmla="*/ 518313 w 3305148"/>
              <a:gd name="connsiteY3" fmla="*/ 265831 h 4836934"/>
              <a:gd name="connsiteX4" fmla="*/ 500177 w 3305148"/>
              <a:gd name="connsiteY4" fmla="*/ 94792 h 4836934"/>
              <a:gd name="connsiteX5" fmla="*/ 1100858 w 3305148"/>
              <a:gd name="connsiteY5" fmla="*/ 26863 h 4836934"/>
              <a:gd name="connsiteX6" fmla="*/ 3187001 w 3305148"/>
              <a:gd name="connsiteY6" fmla="*/ 26448 h 4836934"/>
              <a:gd name="connsiteX7" fmla="*/ 3294288 w 3305148"/>
              <a:gd name="connsiteY7" fmla="*/ 187588 h 4836934"/>
              <a:gd name="connsiteX8" fmla="*/ 3259800 w 3305148"/>
              <a:gd name="connsiteY8" fmla="*/ 2233420 h 4836934"/>
              <a:gd name="connsiteX9" fmla="*/ 3305148 w 3305148"/>
              <a:gd name="connsiteY9" fmla="*/ 4647800 h 4836934"/>
              <a:gd name="connsiteX10" fmla="*/ 3217952 w 3305148"/>
              <a:gd name="connsiteY10" fmla="*/ 4805870 h 4836934"/>
              <a:gd name="connsiteX11" fmla="*/ 2084037 w 3305148"/>
              <a:gd name="connsiteY11" fmla="*/ 4828293 h 4836934"/>
              <a:gd name="connsiteX12" fmla="*/ 80768 w 3305148"/>
              <a:gd name="connsiteY12" fmla="*/ 4780907 h 4836934"/>
              <a:gd name="connsiteX13" fmla="*/ 20048 w 3305148"/>
              <a:gd name="connsiteY13" fmla="*/ 4633634 h 4836934"/>
              <a:gd name="connsiteX14" fmla="*/ 49183 w 3305148"/>
              <a:gd name="connsiteY14" fmla="*/ 2030799 h 4836934"/>
              <a:gd name="connsiteX15" fmla="*/ 2712 w 3305148"/>
              <a:gd name="connsiteY15" fmla="*/ 331873 h 4836934"/>
              <a:gd name="connsiteX0" fmla="*/ 2712 w 3305148"/>
              <a:gd name="connsiteY0" fmla="*/ 319130 h 4824191"/>
              <a:gd name="connsiteX1" fmla="*/ 69814 w 3305148"/>
              <a:gd name="connsiteY1" fmla="*/ 149717 h 4824191"/>
              <a:gd name="connsiteX2" fmla="*/ 242417 w 3305148"/>
              <a:gd name="connsiteY2" fmla="*/ 134818 h 4824191"/>
              <a:gd name="connsiteX3" fmla="*/ 518313 w 3305148"/>
              <a:gd name="connsiteY3" fmla="*/ 253088 h 4824191"/>
              <a:gd name="connsiteX4" fmla="*/ 500177 w 3305148"/>
              <a:gd name="connsiteY4" fmla="*/ 82049 h 4824191"/>
              <a:gd name="connsiteX5" fmla="*/ 1125690 w 3305148"/>
              <a:gd name="connsiteY5" fmla="*/ 91770 h 4824191"/>
              <a:gd name="connsiteX6" fmla="*/ 3187001 w 3305148"/>
              <a:gd name="connsiteY6" fmla="*/ 13705 h 4824191"/>
              <a:gd name="connsiteX7" fmla="*/ 3294288 w 3305148"/>
              <a:gd name="connsiteY7" fmla="*/ 174845 h 4824191"/>
              <a:gd name="connsiteX8" fmla="*/ 3259800 w 3305148"/>
              <a:gd name="connsiteY8" fmla="*/ 2220677 h 4824191"/>
              <a:gd name="connsiteX9" fmla="*/ 3305148 w 3305148"/>
              <a:gd name="connsiteY9" fmla="*/ 4635057 h 4824191"/>
              <a:gd name="connsiteX10" fmla="*/ 3217952 w 3305148"/>
              <a:gd name="connsiteY10" fmla="*/ 4793127 h 4824191"/>
              <a:gd name="connsiteX11" fmla="*/ 2084037 w 3305148"/>
              <a:gd name="connsiteY11" fmla="*/ 4815550 h 4824191"/>
              <a:gd name="connsiteX12" fmla="*/ 80768 w 3305148"/>
              <a:gd name="connsiteY12" fmla="*/ 4768164 h 4824191"/>
              <a:gd name="connsiteX13" fmla="*/ 20048 w 3305148"/>
              <a:gd name="connsiteY13" fmla="*/ 4620891 h 4824191"/>
              <a:gd name="connsiteX14" fmla="*/ 49183 w 3305148"/>
              <a:gd name="connsiteY14" fmla="*/ 2018056 h 4824191"/>
              <a:gd name="connsiteX15" fmla="*/ 2712 w 3305148"/>
              <a:gd name="connsiteY15" fmla="*/ 319130 h 4824191"/>
              <a:gd name="connsiteX0" fmla="*/ 2712 w 3531055"/>
              <a:gd name="connsiteY0" fmla="*/ 319130 h 4824191"/>
              <a:gd name="connsiteX1" fmla="*/ 69814 w 3531055"/>
              <a:gd name="connsiteY1" fmla="*/ 149717 h 4824191"/>
              <a:gd name="connsiteX2" fmla="*/ 242417 w 3531055"/>
              <a:gd name="connsiteY2" fmla="*/ 134818 h 4824191"/>
              <a:gd name="connsiteX3" fmla="*/ 518313 w 3531055"/>
              <a:gd name="connsiteY3" fmla="*/ 253088 h 4824191"/>
              <a:gd name="connsiteX4" fmla="*/ 500177 w 3531055"/>
              <a:gd name="connsiteY4" fmla="*/ 82049 h 4824191"/>
              <a:gd name="connsiteX5" fmla="*/ 1125690 w 3531055"/>
              <a:gd name="connsiteY5" fmla="*/ 91770 h 4824191"/>
              <a:gd name="connsiteX6" fmla="*/ 3187001 w 3531055"/>
              <a:gd name="connsiteY6" fmla="*/ 13705 h 4824191"/>
              <a:gd name="connsiteX7" fmla="*/ 3530194 w 3531055"/>
              <a:gd name="connsiteY7" fmla="*/ 252495 h 4824191"/>
              <a:gd name="connsiteX8" fmla="*/ 3259800 w 3531055"/>
              <a:gd name="connsiteY8" fmla="*/ 2220677 h 4824191"/>
              <a:gd name="connsiteX9" fmla="*/ 3305148 w 3531055"/>
              <a:gd name="connsiteY9" fmla="*/ 4635057 h 4824191"/>
              <a:gd name="connsiteX10" fmla="*/ 3217952 w 3531055"/>
              <a:gd name="connsiteY10" fmla="*/ 4793127 h 4824191"/>
              <a:gd name="connsiteX11" fmla="*/ 2084037 w 3531055"/>
              <a:gd name="connsiteY11" fmla="*/ 4815550 h 4824191"/>
              <a:gd name="connsiteX12" fmla="*/ 80768 w 3531055"/>
              <a:gd name="connsiteY12" fmla="*/ 4768164 h 4824191"/>
              <a:gd name="connsiteX13" fmla="*/ 20048 w 3531055"/>
              <a:gd name="connsiteY13" fmla="*/ 4620891 h 4824191"/>
              <a:gd name="connsiteX14" fmla="*/ 49183 w 3531055"/>
              <a:gd name="connsiteY14" fmla="*/ 2018056 h 4824191"/>
              <a:gd name="connsiteX15" fmla="*/ 2712 w 3531055"/>
              <a:gd name="connsiteY15" fmla="*/ 319130 h 4824191"/>
              <a:gd name="connsiteX0" fmla="*/ 2712 w 3531055"/>
              <a:gd name="connsiteY0" fmla="*/ 237082 h 4742143"/>
              <a:gd name="connsiteX1" fmla="*/ 69814 w 3531055"/>
              <a:gd name="connsiteY1" fmla="*/ 67669 h 4742143"/>
              <a:gd name="connsiteX2" fmla="*/ 242417 w 3531055"/>
              <a:gd name="connsiteY2" fmla="*/ 52770 h 4742143"/>
              <a:gd name="connsiteX3" fmla="*/ 518313 w 3531055"/>
              <a:gd name="connsiteY3" fmla="*/ 171040 h 4742143"/>
              <a:gd name="connsiteX4" fmla="*/ 500177 w 3531055"/>
              <a:gd name="connsiteY4" fmla="*/ 1 h 4742143"/>
              <a:gd name="connsiteX5" fmla="*/ 1125690 w 3531055"/>
              <a:gd name="connsiteY5" fmla="*/ 9722 h 4742143"/>
              <a:gd name="connsiteX6" fmla="*/ 3456016 w 3531055"/>
              <a:gd name="connsiteY6" fmla="*/ 78329 h 4742143"/>
              <a:gd name="connsiteX7" fmla="*/ 3530194 w 3531055"/>
              <a:gd name="connsiteY7" fmla="*/ 170447 h 4742143"/>
              <a:gd name="connsiteX8" fmla="*/ 3259800 w 3531055"/>
              <a:gd name="connsiteY8" fmla="*/ 2138629 h 4742143"/>
              <a:gd name="connsiteX9" fmla="*/ 3305148 w 3531055"/>
              <a:gd name="connsiteY9" fmla="*/ 4553009 h 4742143"/>
              <a:gd name="connsiteX10" fmla="*/ 3217952 w 3531055"/>
              <a:gd name="connsiteY10" fmla="*/ 4711079 h 4742143"/>
              <a:gd name="connsiteX11" fmla="*/ 2084037 w 3531055"/>
              <a:gd name="connsiteY11" fmla="*/ 4733502 h 4742143"/>
              <a:gd name="connsiteX12" fmla="*/ 80768 w 3531055"/>
              <a:gd name="connsiteY12" fmla="*/ 4686116 h 4742143"/>
              <a:gd name="connsiteX13" fmla="*/ 20048 w 3531055"/>
              <a:gd name="connsiteY13" fmla="*/ 4538843 h 4742143"/>
              <a:gd name="connsiteX14" fmla="*/ 49183 w 3531055"/>
              <a:gd name="connsiteY14" fmla="*/ 1936008 h 4742143"/>
              <a:gd name="connsiteX15" fmla="*/ 2712 w 3531055"/>
              <a:gd name="connsiteY15" fmla="*/ 237082 h 4742143"/>
              <a:gd name="connsiteX0" fmla="*/ 2712 w 3531055"/>
              <a:gd name="connsiteY0" fmla="*/ 237081 h 4742142"/>
              <a:gd name="connsiteX1" fmla="*/ 69814 w 3531055"/>
              <a:gd name="connsiteY1" fmla="*/ 67668 h 4742142"/>
              <a:gd name="connsiteX2" fmla="*/ 242417 w 3531055"/>
              <a:gd name="connsiteY2" fmla="*/ 52769 h 4742142"/>
              <a:gd name="connsiteX3" fmla="*/ 518313 w 3531055"/>
              <a:gd name="connsiteY3" fmla="*/ 171039 h 4742142"/>
              <a:gd name="connsiteX4" fmla="*/ 500177 w 3531055"/>
              <a:gd name="connsiteY4" fmla="*/ 0 h 4742142"/>
              <a:gd name="connsiteX5" fmla="*/ 1125690 w 3531055"/>
              <a:gd name="connsiteY5" fmla="*/ 9721 h 4742142"/>
              <a:gd name="connsiteX6" fmla="*/ 3456016 w 3531055"/>
              <a:gd name="connsiteY6" fmla="*/ 78328 h 4742142"/>
              <a:gd name="connsiteX7" fmla="*/ 3530194 w 3531055"/>
              <a:gd name="connsiteY7" fmla="*/ 170446 h 4742142"/>
              <a:gd name="connsiteX8" fmla="*/ 3259800 w 3531055"/>
              <a:gd name="connsiteY8" fmla="*/ 2138628 h 4742142"/>
              <a:gd name="connsiteX9" fmla="*/ 3305148 w 3531055"/>
              <a:gd name="connsiteY9" fmla="*/ 4553008 h 4742142"/>
              <a:gd name="connsiteX10" fmla="*/ 3217952 w 3531055"/>
              <a:gd name="connsiteY10" fmla="*/ 4711078 h 4742142"/>
              <a:gd name="connsiteX11" fmla="*/ 2084037 w 3531055"/>
              <a:gd name="connsiteY11" fmla="*/ 4733501 h 4742142"/>
              <a:gd name="connsiteX12" fmla="*/ 80768 w 3531055"/>
              <a:gd name="connsiteY12" fmla="*/ 4686115 h 4742142"/>
              <a:gd name="connsiteX13" fmla="*/ 20048 w 3531055"/>
              <a:gd name="connsiteY13" fmla="*/ 4538842 h 4742142"/>
              <a:gd name="connsiteX14" fmla="*/ 49183 w 3531055"/>
              <a:gd name="connsiteY14" fmla="*/ 1936007 h 4742142"/>
              <a:gd name="connsiteX15" fmla="*/ 2712 w 3531055"/>
              <a:gd name="connsiteY15" fmla="*/ 237081 h 4742142"/>
              <a:gd name="connsiteX0" fmla="*/ 2712 w 3531055"/>
              <a:gd name="connsiteY0" fmla="*/ 237081 h 4742142"/>
              <a:gd name="connsiteX1" fmla="*/ 69814 w 3531055"/>
              <a:gd name="connsiteY1" fmla="*/ 67668 h 4742142"/>
              <a:gd name="connsiteX2" fmla="*/ 242417 w 3531055"/>
              <a:gd name="connsiteY2" fmla="*/ 52769 h 4742142"/>
              <a:gd name="connsiteX3" fmla="*/ 518313 w 3531055"/>
              <a:gd name="connsiteY3" fmla="*/ 171039 h 4742142"/>
              <a:gd name="connsiteX4" fmla="*/ 500177 w 3531055"/>
              <a:gd name="connsiteY4" fmla="*/ 0 h 4742142"/>
              <a:gd name="connsiteX5" fmla="*/ 1258128 w 3531055"/>
              <a:gd name="connsiteY5" fmla="*/ 44232 h 4742142"/>
              <a:gd name="connsiteX6" fmla="*/ 3456016 w 3531055"/>
              <a:gd name="connsiteY6" fmla="*/ 78328 h 4742142"/>
              <a:gd name="connsiteX7" fmla="*/ 3530194 w 3531055"/>
              <a:gd name="connsiteY7" fmla="*/ 170446 h 4742142"/>
              <a:gd name="connsiteX8" fmla="*/ 3259800 w 3531055"/>
              <a:gd name="connsiteY8" fmla="*/ 2138628 h 4742142"/>
              <a:gd name="connsiteX9" fmla="*/ 3305148 w 3531055"/>
              <a:gd name="connsiteY9" fmla="*/ 4553008 h 4742142"/>
              <a:gd name="connsiteX10" fmla="*/ 3217952 w 3531055"/>
              <a:gd name="connsiteY10" fmla="*/ 4711078 h 4742142"/>
              <a:gd name="connsiteX11" fmla="*/ 2084037 w 3531055"/>
              <a:gd name="connsiteY11" fmla="*/ 4733501 h 4742142"/>
              <a:gd name="connsiteX12" fmla="*/ 80768 w 3531055"/>
              <a:gd name="connsiteY12" fmla="*/ 4686115 h 4742142"/>
              <a:gd name="connsiteX13" fmla="*/ 20048 w 3531055"/>
              <a:gd name="connsiteY13" fmla="*/ 4538842 h 4742142"/>
              <a:gd name="connsiteX14" fmla="*/ 49183 w 3531055"/>
              <a:gd name="connsiteY14" fmla="*/ 1936007 h 4742142"/>
              <a:gd name="connsiteX15" fmla="*/ 2712 w 3531055"/>
              <a:gd name="connsiteY15" fmla="*/ 237081 h 4742142"/>
              <a:gd name="connsiteX0" fmla="*/ 2712 w 3531055"/>
              <a:gd name="connsiteY0" fmla="*/ 202570 h 4707631"/>
              <a:gd name="connsiteX1" fmla="*/ 69814 w 3531055"/>
              <a:gd name="connsiteY1" fmla="*/ 33157 h 4707631"/>
              <a:gd name="connsiteX2" fmla="*/ 242417 w 3531055"/>
              <a:gd name="connsiteY2" fmla="*/ 18258 h 4707631"/>
              <a:gd name="connsiteX3" fmla="*/ 518313 w 3531055"/>
              <a:gd name="connsiteY3" fmla="*/ 136528 h 4707631"/>
              <a:gd name="connsiteX4" fmla="*/ 520871 w 3531055"/>
              <a:gd name="connsiteY4" fmla="*/ 0 h 4707631"/>
              <a:gd name="connsiteX5" fmla="*/ 1258128 w 3531055"/>
              <a:gd name="connsiteY5" fmla="*/ 9721 h 4707631"/>
              <a:gd name="connsiteX6" fmla="*/ 3456016 w 3531055"/>
              <a:gd name="connsiteY6" fmla="*/ 43817 h 4707631"/>
              <a:gd name="connsiteX7" fmla="*/ 3530194 w 3531055"/>
              <a:gd name="connsiteY7" fmla="*/ 135935 h 4707631"/>
              <a:gd name="connsiteX8" fmla="*/ 3259800 w 3531055"/>
              <a:gd name="connsiteY8" fmla="*/ 2104117 h 4707631"/>
              <a:gd name="connsiteX9" fmla="*/ 3305148 w 3531055"/>
              <a:gd name="connsiteY9" fmla="*/ 4518497 h 4707631"/>
              <a:gd name="connsiteX10" fmla="*/ 3217952 w 3531055"/>
              <a:gd name="connsiteY10" fmla="*/ 4676567 h 4707631"/>
              <a:gd name="connsiteX11" fmla="*/ 2084037 w 3531055"/>
              <a:gd name="connsiteY11" fmla="*/ 4698990 h 4707631"/>
              <a:gd name="connsiteX12" fmla="*/ 80768 w 3531055"/>
              <a:gd name="connsiteY12" fmla="*/ 4651604 h 4707631"/>
              <a:gd name="connsiteX13" fmla="*/ 20048 w 3531055"/>
              <a:gd name="connsiteY13" fmla="*/ 4504331 h 4707631"/>
              <a:gd name="connsiteX14" fmla="*/ 49183 w 3531055"/>
              <a:gd name="connsiteY14" fmla="*/ 1901496 h 4707631"/>
              <a:gd name="connsiteX15" fmla="*/ 2712 w 3531055"/>
              <a:gd name="connsiteY15" fmla="*/ 202570 h 4707631"/>
              <a:gd name="connsiteX0" fmla="*/ 2712 w 3531055"/>
              <a:gd name="connsiteY0" fmla="*/ 202570 h 4707631"/>
              <a:gd name="connsiteX1" fmla="*/ 69814 w 3531055"/>
              <a:gd name="connsiteY1" fmla="*/ 33157 h 4707631"/>
              <a:gd name="connsiteX2" fmla="*/ 242417 w 3531055"/>
              <a:gd name="connsiteY2" fmla="*/ 18258 h 4707631"/>
              <a:gd name="connsiteX3" fmla="*/ 518313 w 3531055"/>
              <a:gd name="connsiteY3" fmla="*/ 136528 h 4707631"/>
              <a:gd name="connsiteX4" fmla="*/ 520871 w 3531055"/>
              <a:gd name="connsiteY4" fmla="*/ 0 h 4707631"/>
              <a:gd name="connsiteX5" fmla="*/ 1258128 w 3531055"/>
              <a:gd name="connsiteY5" fmla="*/ 9721 h 4707631"/>
              <a:gd name="connsiteX6" fmla="*/ 3456016 w 3531055"/>
              <a:gd name="connsiteY6" fmla="*/ 43817 h 4707631"/>
              <a:gd name="connsiteX7" fmla="*/ 3530194 w 3531055"/>
              <a:gd name="connsiteY7" fmla="*/ 135935 h 4707631"/>
              <a:gd name="connsiteX8" fmla="*/ 3259800 w 3531055"/>
              <a:gd name="connsiteY8" fmla="*/ 2104117 h 4707631"/>
              <a:gd name="connsiteX9" fmla="*/ 3305148 w 3531055"/>
              <a:gd name="connsiteY9" fmla="*/ 4518497 h 4707631"/>
              <a:gd name="connsiteX10" fmla="*/ 3217952 w 3531055"/>
              <a:gd name="connsiteY10" fmla="*/ 4676567 h 4707631"/>
              <a:gd name="connsiteX11" fmla="*/ 2084037 w 3531055"/>
              <a:gd name="connsiteY11" fmla="*/ 4698990 h 4707631"/>
              <a:gd name="connsiteX12" fmla="*/ 80768 w 3531055"/>
              <a:gd name="connsiteY12" fmla="*/ 4651604 h 4707631"/>
              <a:gd name="connsiteX13" fmla="*/ 20048 w 3531055"/>
              <a:gd name="connsiteY13" fmla="*/ 4504331 h 4707631"/>
              <a:gd name="connsiteX14" fmla="*/ 49183 w 3531055"/>
              <a:gd name="connsiteY14" fmla="*/ 1901496 h 4707631"/>
              <a:gd name="connsiteX15" fmla="*/ 2712 w 3531055"/>
              <a:gd name="connsiteY15" fmla="*/ 202570 h 4707631"/>
              <a:gd name="connsiteX0" fmla="*/ 5360 w 3533703"/>
              <a:gd name="connsiteY0" fmla="*/ 202570 h 4707631"/>
              <a:gd name="connsiteX1" fmla="*/ 72462 w 3533703"/>
              <a:gd name="connsiteY1" fmla="*/ 33157 h 4707631"/>
              <a:gd name="connsiteX2" fmla="*/ 245065 w 3533703"/>
              <a:gd name="connsiteY2" fmla="*/ 18258 h 4707631"/>
              <a:gd name="connsiteX3" fmla="*/ 520961 w 3533703"/>
              <a:gd name="connsiteY3" fmla="*/ 136528 h 4707631"/>
              <a:gd name="connsiteX4" fmla="*/ 523519 w 3533703"/>
              <a:gd name="connsiteY4" fmla="*/ 0 h 4707631"/>
              <a:gd name="connsiteX5" fmla="*/ 1260776 w 3533703"/>
              <a:gd name="connsiteY5" fmla="*/ 9721 h 4707631"/>
              <a:gd name="connsiteX6" fmla="*/ 3458664 w 3533703"/>
              <a:gd name="connsiteY6" fmla="*/ 43817 h 4707631"/>
              <a:gd name="connsiteX7" fmla="*/ 3532842 w 3533703"/>
              <a:gd name="connsiteY7" fmla="*/ 135935 h 4707631"/>
              <a:gd name="connsiteX8" fmla="*/ 3262448 w 3533703"/>
              <a:gd name="connsiteY8" fmla="*/ 2104117 h 4707631"/>
              <a:gd name="connsiteX9" fmla="*/ 3307796 w 3533703"/>
              <a:gd name="connsiteY9" fmla="*/ 4518497 h 4707631"/>
              <a:gd name="connsiteX10" fmla="*/ 3220600 w 3533703"/>
              <a:gd name="connsiteY10" fmla="*/ 4676567 h 4707631"/>
              <a:gd name="connsiteX11" fmla="*/ 2086685 w 3533703"/>
              <a:gd name="connsiteY11" fmla="*/ 4698990 h 4707631"/>
              <a:gd name="connsiteX12" fmla="*/ 83416 w 3533703"/>
              <a:gd name="connsiteY12" fmla="*/ 4651604 h 4707631"/>
              <a:gd name="connsiteX13" fmla="*/ 22696 w 3533703"/>
              <a:gd name="connsiteY13" fmla="*/ 4504331 h 4707631"/>
              <a:gd name="connsiteX14" fmla="*/ 14583 w 3533703"/>
              <a:gd name="connsiteY14" fmla="*/ 1910123 h 4707631"/>
              <a:gd name="connsiteX15" fmla="*/ 5360 w 3533703"/>
              <a:gd name="connsiteY15" fmla="*/ 202570 h 4707631"/>
              <a:gd name="connsiteX0" fmla="*/ 21172 w 3549515"/>
              <a:gd name="connsiteY0" fmla="*/ 202570 h 4707631"/>
              <a:gd name="connsiteX1" fmla="*/ 88274 w 3549515"/>
              <a:gd name="connsiteY1" fmla="*/ 33157 h 4707631"/>
              <a:gd name="connsiteX2" fmla="*/ 260877 w 3549515"/>
              <a:gd name="connsiteY2" fmla="*/ 18258 h 4707631"/>
              <a:gd name="connsiteX3" fmla="*/ 536773 w 3549515"/>
              <a:gd name="connsiteY3" fmla="*/ 136528 h 4707631"/>
              <a:gd name="connsiteX4" fmla="*/ 539331 w 3549515"/>
              <a:gd name="connsiteY4" fmla="*/ 0 h 4707631"/>
              <a:gd name="connsiteX5" fmla="*/ 1276588 w 3549515"/>
              <a:gd name="connsiteY5" fmla="*/ 9721 h 4707631"/>
              <a:gd name="connsiteX6" fmla="*/ 3474476 w 3549515"/>
              <a:gd name="connsiteY6" fmla="*/ 43817 h 4707631"/>
              <a:gd name="connsiteX7" fmla="*/ 3548654 w 3549515"/>
              <a:gd name="connsiteY7" fmla="*/ 135935 h 4707631"/>
              <a:gd name="connsiteX8" fmla="*/ 3278260 w 3549515"/>
              <a:gd name="connsiteY8" fmla="*/ 2104117 h 4707631"/>
              <a:gd name="connsiteX9" fmla="*/ 3323608 w 3549515"/>
              <a:gd name="connsiteY9" fmla="*/ 4518497 h 4707631"/>
              <a:gd name="connsiteX10" fmla="*/ 3236412 w 3549515"/>
              <a:gd name="connsiteY10" fmla="*/ 4676567 h 4707631"/>
              <a:gd name="connsiteX11" fmla="*/ 2102497 w 3549515"/>
              <a:gd name="connsiteY11" fmla="*/ 4698990 h 4707631"/>
              <a:gd name="connsiteX12" fmla="*/ 99228 w 3549515"/>
              <a:gd name="connsiteY12" fmla="*/ 4651604 h 4707631"/>
              <a:gd name="connsiteX13" fmla="*/ 1260 w 3549515"/>
              <a:gd name="connsiteY13" fmla="*/ 4435308 h 4707631"/>
              <a:gd name="connsiteX14" fmla="*/ 30395 w 3549515"/>
              <a:gd name="connsiteY14" fmla="*/ 1910123 h 4707631"/>
              <a:gd name="connsiteX15" fmla="*/ 21172 w 3549515"/>
              <a:gd name="connsiteY15" fmla="*/ 202570 h 4707631"/>
              <a:gd name="connsiteX0" fmla="*/ 21172 w 3549515"/>
              <a:gd name="connsiteY0" fmla="*/ 202570 h 4698990"/>
              <a:gd name="connsiteX1" fmla="*/ 88274 w 3549515"/>
              <a:gd name="connsiteY1" fmla="*/ 33157 h 4698990"/>
              <a:gd name="connsiteX2" fmla="*/ 260877 w 3549515"/>
              <a:gd name="connsiteY2" fmla="*/ 18258 h 4698990"/>
              <a:gd name="connsiteX3" fmla="*/ 536773 w 3549515"/>
              <a:gd name="connsiteY3" fmla="*/ 136528 h 4698990"/>
              <a:gd name="connsiteX4" fmla="*/ 539331 w 3549515"/>
              <a:gd name="connsiteY4" fmla="*/ 0 h 4698990"/>
              <a:gd name="connsiteX5" fmla="*/ 1276588 w 3549515"/>
              <a:gd name="connsiteY5" fmla="*/ 9721 h 4698990"/>
              <a:gd name="connsiteX6" fmla="*/ 3474476 w 3549515"/>
              <a:gd name="connsiteY6" fmla="*/ 43817 h 4698990"/>
              <a:gd name="connsiteX7" fmla="*/ 3548654 w 3549515"/>
              <a:gd name="connsiteY7" fmla="*/ 135935 h 4698990"/>
              <a:gd name="connsiteX8" fmla="*/ 3278260 w 3549515"/>
              <a:gd name="connsiteY8" fmla="*/ 2104117 h 4698990"/>
              <a:gd name="connsiteX9" fmla="*/ 3323608 w 3549515"/>
              <a:gd name="connsiteY9" fmla="*/ 4518497 h 4698990"/>
              <a:gd name="connsiteX10" fmla="*/ 3236412 w 3549515"/>
              <a:gd name="connsiteY10" fmla="*/ 4676567 h 4698990"/>
              <a:gd name="connsiteX11" fmla="*/ 2102497 w 3549515"/>
              <a:gd name="connsiteY11" fmla="*/ 4698990 h 4698990"/>
              <a:gd name="connsiteX12" fmla="*/ 86812 w 3549515"/>
              <a:gd name="connsiteY12" fmla="*/ 4617093 h 4698990"/>
              <a:gd name="connsiteX13" fmla="*/ 1260 w 3549515"/>
              <a:gd name="connsiteY13" fmla="*/ 4435308 h 4698990"/>
              <a:gd name="connsiteX14" fmla="*/ 30395 w 3549515"/>
              <a:gd name="connsiteY14" fmla="*/ 1910123 h 4698990"/>
              <a:gd name="connsiteX15" fmla="*/ 21172 w 3549515"/>
              <a:gd name="connsiteY15" fmla="*/ 202570 h 4698990"/>
              <a:gd name="connsiteX0" fmla="*/ 21172 w 3549515"/>
              <a:gd name="connsiteY0" fmla="*/ 202570 h 4676760"/>
              <a:gd name="connsiteX1" fmla="*/ 88274 w 3549515"/>
              <a:gd name="connsiteY1" fmla="*/ 33157 h 4676760"/>
              <a:gd name="connsiteX2" fmla="*/ 260877 w 3549515"/>
              <a:gd name="connsiteY2" fmla="*/ 18258 h 4676760"/>
              <a:gd name="connsiteX3" fmla="*/ 536773 w 3549515"/>
              <a:gd name="connsiteY3" fmla="*/ 136528 h 4676760"/>
              <a:gd name="connsiteX4" fmla="*/ 539331 w 3549515"/>
              <a:gd name="connsiteY4" fmla="*/ 0 h 4676760"/>
              <a:gd name="connsiteX5" fmla="*/ 1276588 w 3549515"/>
              <a:gd name="connsiteY5" fmla="*/ 9721 h 4676760"/>
              <a:gd name="connsiteX6" fmla="*/ 3474476 w 3549515"/>
              <a:gd name="connsiteY6" fmla="*/ 43817 h 4676760"/>
              <a:gd name="connsiteX7" fmla="*/ 3548654 w 3549515"/>
              <a:gd name="connsiteY7" fmla="*/ 135935 h 4676760"/>
              <a:gd name="connsiteX8" fmla="*/ 3278260 w 3549515"/>
              <a:gd name="connsiteY8" fmla="*/ 2104117 h 4676760"/>
              <a:gd name="connsiteX9" fmla="*/ 3323608 w 3549515"/>
              <a:gd name="connsiteY9" fmla="*/ 4518497 h 4676760"/>
              <a:gd name="connsiteX10" fmla="*/ 3236412 w 3549515"/>
              <a:gd name="connsiteY10" fmla="*/ 4676567 h 4676760"/>
              <a:gd name="connsiteX11" fmla="*/ 2102497 w 3549515"/>
              <a:gd name="connsiteY11" fmla="*/ 4647223 h 4676760"/>
              <a:gd name="connsiteX12" fmla="*/ 86812 w 3549515"/>
              <a:gd name="connsiteY12" fmla="*/ 4617093 h 4676760"/>
              <a:gd name="connsiteX13" fmla="*/ 1260 w 3549515"/>
              <a:gd name="connsiteY13" fmla="*/ 4435308 h 4676760"/>
              <a:gd name="connsiteX14" fmla="*/ 30395 w 3549515"/>
              <a:gd name="connsiteY14" fmla="*/ 1910123 h 4676760"/>
              <a:gd name="connsiteX15" fmla="*/ 21172 w 3549515"/>
              <a:gd name="connsiteY15" fmla="*/ 202570 h 4676760"/>
              <a:gd name="connsiteX0" fmla="*/ 21172 w 3549414"/>
              <a:gd name="connsiteY0" fmla="*/ 202570 h 4676760"/>
              <a:gd name="connsiteX1" fmla="*/ 88274 w 3549414"/>
              <a:gd name="connsiteY1" fmla="*/ 33157 h 4676760"/>
              <a:gd name="connsiteX2" fmla="*/ 260877 w 3549414"/>
              <a:gd name="connsiteY2" fmla="*/ 18258 h 4676760"/>
              <a:gd name="connsiteX3" fmla="*/ 536773 w 3549414"/>
              <a:gd name="connsiteY3" fmla="*/ 136528 h 4676760"/>
              <a:gd name="connsiteX4" fmla="*/ 539331 w 3549414"/>
              <a:gd name="connsiteY4" fmla="*/ 0 h 4676760"/>
              <a:gd name="connsiteX5" fmla="*/ 1276588 w 3549414"/>
              <a:gd name="connsiteY5" fmla="*/ 9721 h 4676760"/>
              <a:gd name="connsiteX6" fmla="*/ 3474476 w 3549414"/>
              <a:gd name="connsiteY6" fmla="*/ 43817 h 4676760"/>
              <a:gd name="connsiteX7" fmla="*/ 3548654 w 3549414"/>
              <a:gd name="connsiteY7" fmla="*/ 135935 h 4676760"/>
              <a:gd name="connsiteX8" fmla="*/ 3278260 w 3549414"/>
              <a:gd name="connsiteY8" fmla="*/ 2104117 h 4676760"/>
              <a:gd name="connsiteX9" fmla="*/ 3534681 w 3549414"/>
              <a:gd name="connsiteY9" fmla="*/ 4440849 h 4676760"/>
              <a:gd name="connsiteX10" fmla="*/ 3236412 w 3549414"/>
              <a:gd name="connsiteY10" fmla="*/ 4676567 h 4676760"/>
              <a:gd name="connsiteX11" fmla="*/ 2102497 w 3549414"/>
              <a:gd name="connsiteY11" fmla="*/ 4647223 h 4676760"/>
              <a:gd name="connsiteX12" fmla="*/ 86812 w 3549414"/>
              <a:gd name="connsiteY12" fmla="*/ 4617093 h 4676760"/>
              <a:gd name="connsiteX13" fmla="*/ 1260 w 3549414"/>
              <a:gd name="connsiteY13" fmla="*/ 4435308 h 4676760"/>
              <a:gd name="connsiteX14" fmla="*/ 30395 w 3549414"/>
              <a:gd name="connsiteY14" fmla="*/ 1910123 h 4676760"/>
              <a:gd name="connsiteX15" fmla="*/ 21172 w 3549414"/>
              <a:gd name="connsiteY15" fmla="*/ 202570 h 4676760"/>
              <a:gd name="connsiteX0" fmla="*/ 21172 w 3549414"/>
              <a:gd name="connsiteY0" fmla="*/ 202570 h 4666754"/>
              <a:gd name="connsiteX1" fmla="*/ 88274 w 3549414"/>
              <a:gd name="connsiteY1" fmla="*/ 33157 h 4666754"/>
              <a:gd name="connsiteX2" fmla="*/ 260877 w 3549414"/>
              <a:gd name="connsiteY2" fmla="*/ 18258 h 4666754"/>
              <a:gd name="connsiteX3" fmla="*/ 536773 w 3549414"/>
              <a:gd name="connsiteY3" fmla="*/ 136528 h 4666754"/>
              <a:gd name="connsiteX4" fmla="*/ 539331 w 3549414"/>
              <a:gd name="connsiteY4" fmla="*/ 0 h 4666754"/>
              <a:gd name="connsiteX5" fmla="*/ 1276588 w 3549414"/>
              <a:gd name="connsiteY5" fmla="*/ 9721 h 4666754"/>
              <a:gd name="connsiteX6" fmla="*/ 3474476 w 3549414"/>
              <a:gd name="connsiteY6" fmla="*/ 43817 h 4666754"/>
              <a:gd name="connsiteX7" fmla="*/ 3548654 w 3549414"/>
              <a:gd name="connsiteY7" fmla="*/ 135935 h 4666754"/>
              <a:gd name="connsiteX8" fmla="*/ 3278260 w 3549414"/>
              <a:gd name="connsiteY8" fmla="*/ 2104117 h 4666754"/>
              <a:gd name="connsiteX9" fmla="*/ 3534681 w 3549414"/>
              <a:gd name="connsiteY9" fmla="*/ 4440849 h 4666754"/>
              <a:gd name="connsiteX10" fmla="*/ 3476456 w 3549414"/>
              <a:gd name="connsiteY10" fmla="*/ 4607544 h 4666754"/>
              <a:gd name="connsiteX11" fmla="*/ 2102497 w 3549414"/>
              <a:gd name="connsiteY11" fmla="*/ 4647223 h 4666754"/>
              <a:gd name="connsiteX12" fmla="*/ 86812 w 3549414"/>
              <a:gd name="connsiteY12" fmla="*/ 4617093 h 4666754"/>
              <a:gd name="connsiteX13" fmla="*/ 1260 w 3549414"/>
              <a:gd name="connsiteY13" fmla="*/ 4435308 h 4666754"/>
              <a:gd name="connsiteX14" fmla="*/ 30395 w 3549414"/>
              <a:gd name="connsiteY14" fmla="*/ 1910123 h 4666754"/>
              <a:gd name="connsiteX15" fmla="*/ 21172 w 3549414"/>
              <a:gd name="connsiteY15" fmla="*/ 202570 h 4666754"/>
              <a:gd name="connsiteX0" fmla="*/ 21172 w 3551236"/>
              <a:gd name="connsiteY0" fmla="*/ 202570 h 4666754"/>
              <a:gd name="connsiteX1" fmla="*/ 88274 w 3551236"/>
              <a:gd name="connsiteY1" fmla="*/ 33157 h 4666754"/>
              <a:gd name="connsiteX2" fmla="*/ 260877 w 3551236"/>
              <a:gd name="connsiteY2" fmla="*/ 18258 h 4666754"/>
              <a:gd name="connsiteX3" fmla="*/ 536773 w 3551236"/>
              <a:gd name="connsiteY3" fmla="*/ 136528 h 4666754"/>
              <a:gd name="connsiteX4" fmla="*/ 539331 w 3551236"/>
              <a:gd name="connsiteY4" fmla="*/ 0 h 4666754"/>
              <a:gd name="connsiteX5" fmla="*/ 1276588 w 3551236"/>
              <a:gd name="connsiteY5" fmla="*/ 9721 h 4666754"/>
              <a:gd name="connsiteX6" fmla="*/ 3474476 w 3551236"/>
              <a:gd name="connsiteY6" fmla="*/ 43817 h 4666754"/>
              <a:gd name="connsiteX7" fmla="*/ 3548654 w 3551236"/>
              <a:gd name="connsiteY7" fmla="*/ 135935 h 4666754"/>
              <a:gd name="connsiteX8" fmla="*/ 3278260 w 3551236"/>
              <a:gd name="connsiteY8" fmla="*/ 2104117 h 4666754"/>
              <a:gd name="connsiteX9" fmla="*/ 3551236 w 3551236"/>
              <a:gd name="connsiteY9" fmla="*/ 4466733 h 4666754"/>
              <a:gd name="connsiteX10" fmla="*/ 3476456 w 3551236"/>
              <a:gd name="connsiteY10" fmla="*/ 4607544 h 4666754"/>
              <a:gd name="connsiteX11" fmla="*/ 2102497 w 3551236"/>
              <a:gd name="connsiteY11" fmla="*/ 4647223 h 4666754"/>
              <a:gd name="connsiteX12" fmla="*/ 86812 w 3551236"/>
              <a:gd name="connsiteY12" fmla="*/ 4617093 h 4666754"/>
              <a:gd name="connsiteX13" fmla="*/ 1260 w 3551236"/>
              <a:gd name="connsiteY13" fmla="*/ 4435308 h 4666754"/>
              <a:gd name="connsiteX14" fmla="*/ 30395 w 3551236"/>
              <a:gd name="connsiteY14" fmla="*/ 1910123 h 4666754"/>
              <a:gd name="connsiteX15" fmla="*/ 21172 w 3551236"/>
              <a:gd name="connsiteY15" fmla="*/ 202570 h 4666754"/>
              <a:gd name="connsiteX0" fmla="*/ 21172 w 3553415"/>
              <a:gd name="connsiteY0" fmla="*/ 202570 h 4666754"/>
              <a:gd name="connsiteX1" fmla="*/ 88274 w 3553415"/>
              <a:gd name="connsiteY1" fmla="*/ 33157 h 4666754"/>
              <a:gd name="connsiteX2" fmla="*/ 260877 w 3553415"/>
              <a:gd name="connsiteY2" fmla="*/ 18258 h 4666754"/>
              <a:gd name="connsiteX3" fmla="*/ 536773 w 3553415"/>
              <a:gd name="connsiteY3" fmla="*/ 136528 h 4666754"/>
              <a:gd name="connsiteX4" fmla="*/ 539331 w 3553415"/>
              <a:gd name="connsiteY4" fmla="*/ 0 h 4666754"/>
              <a:gd name="connsiteX5" fmla="*/ 1276588 w 3553415"/>
              <a:gd name="connsiteY5" fmla="*/ 9721 h 4666754"/>
              <a:gd name="connsiteX6" fmla="*/ 3474476 w 3553415"/>
              <a:gd name="connsiteY6" fmla="*/ 43817 h 4666754"/>
              <a:gd name="connsiteX7" fmla="*/ 3548654 w 3553415"/>
              <a:gd name="connsiteY7" fmla="*/ 135935 h 4666754"/>
              <a:gd name="connsiteX8" fmla="*/ 3530720 w 3553415"/>
              <a:gd name="connsiteY8" fmla="*/ 2207651 h 4666754"/>
              <a:gd name="connsiteX9" fmla="*/ 3551236 w 3553415"/>
              <a:gd name="connsiteY9" fmla="*/ 4466733 h 4666754"/>
              <a:gd name="connsiteX10" fmla="*/ 3476456 w 3553415"/>
              <a:gd name="connsiteY10" fmla="*/ 4607544 h 4666754"/>
              <a:gd name="connsiteX11" fmla="*/ 2102497 w 3553415"/>
              <a:gd name="connsiteY11" fmla="*/ 4647223 h 4666754"/>
              <a:gd name="connsiteX12" fmla="*/ 86812 w 3553415"/>
              <a:gd name="connsiteY12" fmla="*/ 4617093 h 4666754"/>
              <a:gd name="connsiteX13" fmla="*/ 1260 w 3553415"/>
              <a:gd name="connsiteY13" fmla="*/ 4435308 h 4666754"/>
              <a:gd name="connsiteX14" fmla="*/ 30395 w 3553415"/>
              <a:gd name="connsiteY14" fmla="*/ 1910123 h 4666754"/>
              <a:gd name="connsiteX15" fmla="*/ 21172 w 3553415"/>
              <a:gd name="connsiteY15" fmla="*/ 202570 h 4666754"/>
              <a:gd name="connsiteX0" fmla="*/ 21172 w 3552186"/>
              <a:gd name="connsiteY0" fmla="*/ 202570 h 4666754"/>
              <a:gd name="connsiteX1" fmla="*/ 88274 w 3552186"/>
              <a:gd name="connsiteY1" fmla="*/ 33157 h 4666754"/>
              <a:gd name="connsiteX2" fmla="*/ 260877 w 3552186"/>
              <a:gd name="connsiteY2" fmla="*/ 18258 h 4666754"/>
              <a:gd name="connsiteX3" fmla="*/ 536773 w 3552186"/>
              <a:gd name="connsiteY3" fmla="*/ 136528 h 4666754"/>
              <a:gd name="connsiteX4" fmla="*/ 539331 w 3552186"/>
              <a:gd name="connsiteY4" fmla="*/ 0 h 4666754"/>
              <a:gd name="connsiteX5" fmla="*/ 1276588 w 3552186"/>
              <a:gd name="connsiteY5" fmla="*/ 9721 h 4666754"/>
              <a:gd name="connsiteX6" fmla="*/ 3474476 w 3552186"/>
              <a:gd name="connsiteY6" fmla="*/ 43817 h 4666754"/>
              <a:gd name="connsiteX7" fmla="*/ 3548654 w 3552186"/>
              <a:gd name="connsiteY7" fmla="*/ 135935 h 4666754"/>
              <a:gd name="connsiteX8" fmla="*/ 3514165 w 3552186"/>
              <a:gd name="connsiteY8" fmla="*/ 2207651 h 4666754"/>
              <a:gd name="connsiteX9" fmla="*/ 3551236 w 3552186"/>
              <a:gd name="connsiteY9" fmla="*/ 4466733 h 4666754"/>
              <a:gd name="connsiteX10" fmla="*/ 3476456 w 3552186"/>
              <a:gd name="connsiteY10" fmla="*/ 4607544 h 4666754"/>
              <a:gd name="connsiteX11" fmla="*/ 2102497 w 3552186"/>
              <a:gd name="connsiteY11" fmla="*/ 4647223 h 4666754"/>
              <a:gd name="connsiteX12" fmla="*/ 86812 w 3552186"/>
              <a:gd name="connsiteY12" fmla="*/ 4617093 h 4666754"/>
              <a:gd name="connsiteX13" fmla="*/ 1260 w 3552186"/>
              <a:gd name="connsiteY13" fmla="*/ 4435308 h 4666754"/>
              <a:gd name="connsiteX14" fmla="*/ 30395 w 3552186"/>
              <a:gd name="connsiteY14" fmla="*/ 1910123 h 4666754"/>
              <a:gd name="connsiteX15" fmla="*/ 21172 w 3552186"/>
              <a:gd name="connsiteY15" fmla="*/ 202570 h 4666754"/>
              <a:gd name="connsiteX0" fmla="*/ 21172 w 3552186"/>
              <a:gd name="connsiteY0" fmla="*/ 202570 h 4666754"/>
              <a:gd name="connsiteX1" fmla="*/ 88274 w 3552186"/>
              <a:gd name="connsiteY1" fmla="*/ 33157 h 4666754"/>
              <a:gd name="connsiteX2" fmla="*/ 260877 w 3552186"/>
              <a:gd name="connsiteY2" fmla="*/ 18258 h 4666754"/>
              <a:gd name="connsiteX3" fmla="*/ 536773 w 3552186"/>
              <a:gd name="connsiteY3" fmla="*/ 136528 h 4666754"/>
              <a:gd name="connsiteX4" fmla="*/ 539331 w 3552186"/>
              <a:gd name="connsiteY4" fmla="*/ 0 h 4666754"/>
              <a:gd name="connsiteX5" fmla="*/ 1276588 w 3552186"/>
              <a:gd name="connsiteY5" fmla="*/ 9721 h 4666754"/>
              <a:gd name="connsiteX6" fmla="*/ 3474476 w 3552186"/>
              <a:gd name="connsiteY6" fmla="*/ 43817 h 4666754"/>
              <a:gd name="connsiteX7" fmla="*/ 3548654 w 3552186"/>
              <a:gd name="connsiteY7" fmla="*/ 161817 h 4666754"/>
              <a:gd name="connsiteX8" fmla="*/ 3514165 w 3552186"/>
              <a:gd name="connsiteY8" fmla="*/ 2207651 h 4666754"/>
              <a:gd name="connsiteX9" fmla="*/ 3551236 w 3552186"/>
              <a:gd name="connsiteY9" fmla="*/ 4466733 h 4666754"/>
              <a:gd name="connsiteX10" fmla="*/ 3476456 w 3552186"/>
              <a:gd name="connsiteY10" fmla="*/ 4607544 h 4666754"/>
              <a:gd name="connsiteX11" fmla="*/ 2102497 w 3552186"/>
              <a:gd name="connsiteY11" fmla="*/ 4647223 h 4666754"/>
              <a:gd name="connsiteX12" fmla="*/ 86812 w 3552186"/>
              <a:gd name="connsiteY12" fmla="*/ 4617093 h 4666754"/>
              <a:gd name="connsiteX13" fmla="*/ 1260 w 3552186"/>
              <a:gd name="connsiteY13" fmla="*/ 4435308 h 4666754"/>
              <a:gd name="connsiteX14" fmla="*/ 30395 w 3552186"/>
              <a:gd name="connsiteY14" fmla="*/ 1910123 h 4666754"/>
              <a:gd name="connsiteX15" fmla="*/ 21172 w 3552186"/>
              <a:gd name="connsiteY15" fmla="*/ 202570 h 4666754"/>
              <a:gd name="connsiteX0" fmla="*/ 21172 w 3551236"/>
              <a:gd name="connsiteY0" fmla="*/ 202570 h 4666754"/>
              <a:gd name="connsiteX1" fmla="*/ 88274 w 3551236"/>
              <a:gd name="connsiteY1" fmla="*/ 33157 h 4666754"/>
              <a:gd name="connsiteX2" fmla="*/ 260877 w 3551236"/>
              <a:gd name="connsiteY2" fmla="*/ 18258 h 4666754"/>
              <a:gd name="connsiteX3" fmla="*/ 536773 w 3551236"/>
              <a:gd name="connsiteY3" fmla="*/ 136528 h 4666754"/>
              <a:gd name="connsiteX4" fmla="*/ 539331 w 3551236"/>
              <a:gd name="connsiteY4" fmla="*/ 0 h 4666754"/>
              <a:gd name="connsiteX5" fmla="*/ 1276588 w 3551236"/>
              <a:gd name="connsiteY5" fmla="*/ 9721 h 4666754"/>
              <a:gd name="connsiteX6" fmla="*/ 3474476 w 3551236"/>
              <a:gd name="connsiteY6" fmla="*/ 43817 h 4666754"/>
              <a:gd name="connsiteX7" fmla="*/ 3548654 w 3551236"/>
              <a:gd name="connsiteY7" fmla="*/ 161817 h 4666754"/>
              <a:gd name="connsiteX8" fmla="*/ 3514165 w 3551236"/>
              <a:gd name="connsiteY8" fmla="*/ 2207651 h 4666754"/>
              <a:gd name="connsiteX9" fmla="*/ 3551236 w 3551236"/>
              <a:gd name="connsiteY9" fmla="*/ 4466733 h 4666754"/>
              <a:gd name="connsiteX10" fmla="*/ 3476456 w 3551236"/>
              <a:gd name="connsiteY10" fmla="*/ 4607544 h 4666754"/>
              <a:gd name="connsiteX11" fmla="*/ 2102497 w 3551236"/>
              <a:gd name="connsiteY11" fmla="*/ 4647223 h 4666754"/>
              <a:gd name="connsiteX12" fmla="*/ 86812 w 3551236"/>
              <a:gd name="connsiteY12" fmla="*/ 4617093 h 4666754"/>
              <a:gd name="connsiteX13" fmla="*/ 1260 w 3551236"/>
              <a:gd name="connsiteY13" fmla="*/ 4435308 h 4666754"/>
              <a:gd name="connsiteX14" fmla="*/ 30395 w 3551236"/>
              <a:gd name="connsiteY14" fmla="*/ 1910123 h 4666754"/>
              <a:gd name="connsiteX15" fmla="*/ 21172 w 3551236"/>
              <a:gd name="connsiteY15" fmla="*/ 202570 h 4666754"/>
              <a:gd name="connsiteX0" fmla="*/ 21172 w 3551236"/>
              <a:gd name="connsiteY0" fmla="*/ 202570 h 4666754"/>
              <a:gd name="connsiteX1" fmla="*/ 88274 w 3551236"/>
              <a:gd name="connsiteY1" fmla="*/ 33157 h 4666754"/>
              <a:gd name="connsiteX2" fmla="*/ 260877 w 3551236"/>
              <a:gd name="connsiteY2" fmla="*/ 18258 h 4666754"/>
              <a:gd name="connsiteX3" fmla="*/ 536773 w 3551236"/>
              <a:gd name="connsiteY3" fmla="*/ 136528 h 4666754"/>
              <a:gd name="connsiteX4" fmla="*/ 539331 w 3551236"/>
              <a:gd name="connsiteY4" fmla="*/ 0 h 4666754"/>
              <a:gd name="connsiteX5" fmla="*/ 1276588 w 3551236"/>
              <a:gd name="connsiteY5" fmla="*/ 9721 h 4666754"/>
              <a:gd name="connsiteX6" fmla="*/ 3474476 w 3551236"/>
              <a:gd name="connsiteY6" fmla="*/ 43817 h 4666754"/>
              <a:gd name="connsiteX7" fmla="*/ 3548654 w 3551236"/>
              <a:gd name="connsiteY7" fmla="*/ 161817 h 4666754"/>
              <a:gd name="connsiteX8" fmla="*/ 3505888 w 3551236"/>
              <a:gd name="connsiteY8" fmla="*/ 2207651 h 4666754"/>
              <a:gd name="connsiteX9" fmla="*/ 3551236 w 3551236"/>
              <a:gd name="connsiteY9" fmla="*/ 4466733 h 4666754"/>
              <a:gd name="connsiteX10" fmla="*/ 3476456 w 3551236"/>
              <a:gd name="connsiteY10" fmla="*/ 4607544 h 4666754"/>
              <a:gd name="connsiteX11" fmla="*/ 2102497 w 3551236"/>
              <a:gd name="connsiteY11" fmla="*/ 4647223 h 4666754"/>
              <a:gd name="connsiteX12" fmla="*/ 86812 w 3551236"/>
              <a:gd name="connsiteY12" fmla="*/ 4617093 h 4666754"/>
              <a:gd name="connsiteX13" fmla="*/ 1260 w 3551236"/>
              <a:gd name="connsiteY13" fmla="*/ 4435308 h 4666754"/>
              <a:gd name="connsiteX14" fmla="*/ 30395 w 3551236"/>
              <a:gd name="connsiteY14" fmla="*/ 1910123 h 4666754"/>
              <a:gd name="connsiteX15" fmla="*/ 21172 w 3551236"/>
              <a:gd name="connsiteY15" fmla="*/ 202570 h 4666754"/>
              <a:gd name="connsiteX0" fmla="*/ 21172 w 3551236"/>
              <a:gd name="connsiteY0" fmla="*/ 202570 h 4666754"/>
              <a:gd name="connsiteX1" fmla="*/ 88274 w 3551236"/>
              <a:gd name="connsiteY1" fmla="*/ 33157 h 4666754"/>
              <a:gd name="connsiteX2" fmla="*/ 260877 w 3551236"/>
              <a:gd name="connsiteY2" fmla="*/ 18258 h 4666754"/>
              <a:gd name="connsiteX3" fmla="*/ 536773 w 3551236"/>
              <a:gd name="connsiteY3" fmla="*/ 136528 h 4666754"/>
              <a:gd name="connsiteX4" fmla="*/ 539331 w 3551236"/>
              <a:gd name="connsiteY4" fmla="*/ 0 h 4666754"/>
              <a:gd name="connsiteX5" fmla="*/ 1276588 w 3551236"/>
              <a:gd name="connsiteY5" fmla="*/ 9721 h 4666754"/>
              <a:gd name="connsiteX6" fmla="*/ 3474476 w 3551236"/>
              <a:gd name="connsiteY6" fmla="*/ 43817 h 4666754"/>
              <a:gd name="connsiteX7" fmla="*/ 3548654 w 3551236"/>
              <a:gd name="connsiteY7" fmla="*/ 161817 h 4666754"/>
              <a:gd name="connsiteX8" fmla="*/ 3505888 w 3551236"/>
              <a:gd name="connsiteY8" fmla="*/ 2207651 h 4666754"/>
              <a:gd name="connsiteX9" fmla="*/ 3551236 w 3551236"/>
              <a:gd name="connsiteY9" fmla="*/ 4466733 h 4666754"/>
              <a:gd name="connsiteX10" fmla="*/ 3476456 w 3551236"/>
              <a:gd name="connsiteY10" fmla="*/ 4607544 h 4666754"/>
              <a:gd name="connsiteX11" fmla="*/ 2102497 w 3551236"/>
              <a:gd name="connsiteY11" fmla="*/ 4647223 h 4666754"/>
              <a:gd name="connsiteX12" fmla="*/ 86812 w 3551236"/>
              <a:gd name="connsiteY12" fmla="*/ 4617093 h 4666754"/>
              <a:gd name="connsiteX13" fmla="*/ 1260 w 3551236"/>
              <a:gd name="connsiteY13" fmla="*/ 4435308 h 4666754"/>
              <a:gd name="connsiteX14" fmla="*/ 30395 w 3551236"/>
              <a:gd name="connsiteY14" fmla="*/ 1910123 h 4666754"/>
              <a:gd name="connsiteX15" fmla="*/ 21172 w 3551236"/>
              <a:gd name="connsiteY15" fmla="*/ 202570 h 4666754"/>
              <a:gd name="connsiteX0" fmla="*/ 21172 w 3553689"/>
              <a:gd name="connsiteY0" fmla="*/ 202570 h 4666754"/>
              <a:gd name="connsiteX1" fmla="*/ 88274 w 3553689"/>
              <a:gd name="connsiteY1" fmla="*/ 33157 h 4666754"/>
              <a:gd name="connsiteX2" fmla="*/ 260877 w 3553689"/>
              <a:gd name="connsiteY2" fmla="*/ 18258 h 4666754"/>
              <a:gd name="connsiteX3" fmla="*/ 536773 w 3553689"/>
              <a:gd name="connsiteY3" fmla="*/ 136528 h 4666754"/>
              <a:gd name="connsiteX4" fmla="*/ 539331 w 3553689"/>
              <a:gd name="connsiteY4" fmla="*/ 0 h 4666754"/>
              <a:gd name="connsiteX5" fmla="*/ 1276588 w 3553689"/>
              <a:gd name="connsiteY5" fmla="*/ 9721 h 4666754"/>
              <a:gd name="connsiteX6" fmla="*/ 3474476 w 3553689"/>
              <a:gd name="connsiteY6" fmla="*/ 43817 h 4666754"/>
              <a:gd name="connsiteX7" fmla="*/ 3548654 w 3553689"/>
              <a:gd name="connsiteY7" fmla="*/ 161817 h 4666754"/>
              <a:gd name="connsiteX8" fmla="*/ 3505888 w 3553689"/>
              <a:gd name="connsiteY8" fmla="*/ 2207651 h 4666754"/>
              <a:gd name="connsiteX9" fmla="*/ 3551236 w 3553689"/>
              <a:gd name="connsiteY9" fmla="*/ 4466733 h 4666754"/>
              <a:gd name="connsiteX10" fmla="*/ 3476456 w 3553689"/>
              <a:gd name="connsiteY10" fmla="*/ 4607544 h 4666754"/>
              <a:gd name="connsiteX11" fmla="*/ 2102497 w 3553689"/>
              <a:gd name="connsiteY11" fmla="*/ 4647223 h 4666754"/>
              <a:gd name="connsiteX12" fmla="*/ 86812 w 3553689"/>
              <a:gd name="connsiteY12" fmla="*/ 4617093 h 4666754"/>
              <a:gd name="connsiteX13" fmla="*/ 1260 w 3553689"/>
              <a:gd name="connsiteY13" fmla="*/ 4435308 h 4666754"/>
              <a:gd name="connsiteX14" fmla="*/ 30395 w 3553689"/>
              <a:gd name="connsiteY14" fmla="*/ 1910123 h 4666754"/>
              <a:gd name="connsiteX15" fmla="*/ 21172 w 3553689"/>
              <a:gd name="connsiteY15" fmla="*/ 202570 h 4666754"/>
              <a:gd name="connsiteX0" fmla="*/ 21172 w 3553689"/>
              <a:gd name="connsiteY0" fmla="*/ 202570 h 4666754"/>
              <a:gd name="connsiteX1" fmla="*/ 88274 w 3553689"/>
              <a:gd name="connsiteY1" fmla="*/ 33157 h 4666754"/>
              <a:gd name="connsiteX2" fmla="*/ 260877 w 3553689"/>
              <a:gd name="connsiteY2" fmla="*/ 18258 h 4666754"/>
              <a:gd name="connsiteX3" fmla="*/ 536773 w 3553689"/>
              <a:gd name="connsiteY3" fmla="*/ 136528 h 4666754"/>
              <a:gd name="connsiteX4" fmla="*/ 539331 w 3553689"/>
              <a:gd name="connsiteY4" fmla="*/ 0 h 4666754"/>
              <a:gd name="connsiteX5" fmla="*/ 1276588 w 3553689"/>
              <a:gd name="connsiteY5" fmla="*/ 9721 h 4666754"/>
              <a:gd name="connsiteX6" fmla="*/ 3445506 w 3553689"/>
              <a:gd name="connsiteY6" fmla="*/ 9306 h 4666754"/>
              <a:gd name="connsiteX7" fmla="*/ 3548654 w 3553689"/>
              <a:gd name="connsiteY7" fmla="*/ 161817 h 4666754"/>
              <a:gd name="connsiteX8" fmla="*/ 3505888 w 3553689"/>
              <a:gd name="connsiteY8" fmla="*/ 2207651 h 4666754"/>
              <a:gd name="connsiteX9" fmla="*/ 3551236 w 3553689"/>
              <a:gd name="connsiteY9" fmla="*/ 4466733 h 4666754"/>
              <a:gd name="connsiteX10" fmla="*/ 3476456 w 3553689"/>
              <a:gd name="connsiteY10" fmla="*/ 4607544 h 4666754"/>
              <a:gd name="connsiteX11" fmla="*/ 2102497 w 3553689"/>
              <a:gd name="connsiteY11" fmla="*/ 4647223 h 4666754"/>
              <a:gd name="connsiteX12" fmla="*/ 86812 w 3553689"/>
              <a:gd name="connsiteY12" fmla="*/ 4617093 h 4666754"/>
              <a:gd name="connsiteX13" fmla="*/ 1260 w 3553689"/>
              <a:gd name="connsiteY13" fmla="*/ 4435308 h 4666754"/>
              <a:gd name="connsiteX14" fmla="*/ 30395 w 3553689"/>
              <a:gd name="connsiteY14" fmla="*/ 1910123 h 4666754"/>
              <a:gd name="connsiteX15" fmla="*/ 21172 w 3553689"/>
              <a:gd name="connsiteY15" fmla="*/ 202570 h 4666754"/>
              <a:gd name="connsiteX0" fmla="*/ 21172 w 3553689"/>
              <a:gd name="connsiteY0" fmla="*/ 202570 h 4666754"/>
              <a:gd name="connsiteX1" fmla="*/ 88274 w 3553689"/>
              <a:gd name="connsiteY1" fmla="*/ 33157 h 4666754"/>
              <a:gd name="connsiteX2" fmla="*/ 260877 w 3553689"/>
              <a:gd name="connsiteY2" fmla="*/ 18258 h 4666754"/>
              <a:gd name="connsiteX3" fmla="*/ 536773 w 3553689"/>
              <a:gd name="connsiteY3" fmla="*/ 136528 h 4666754"/>
              <a:gd name="connsiteX4" fmla="*/ 539331 w 3553689"/>
              <a:gd name="connsiteY4" fmla="*/ 0 h 4666754"/>
              <a:gd name="connsiteX5" fmla="*/ 1276588 w 3553689"/>
              <a:gd name="connsiteY5" fmla="*/ 9721 h 4666754"/>
              <a:gd name="connsiteX6" fmla="*/ 3445506 w 3553689"/>
              <a:gd name="connsiteY6" fmla="*/ 9306 h 4666754"/>
              <a:gd name="connsiteX7" fmla="*/ 3548654 w 3553689"/>
              <a:gd name="connsiteY7" fmla="*/ 161817 h 4666754"/>
              <a:gd name="connsiteX8" fmla="*/ 3505888 w 3553689"/>
              <a:gd name="connsiteY8" fmla="*/ 2207651 h 4666754"/>
              <a:gd name="connsiteX9" fmla="*/ 3551236 w 3553689"/>
              <a:gd name="connsiteY9" fmla="*/ 4466733 h 4666754"/>
              <a:gd name="connsiteX10" fmla="*/ 3476456 w 3553689"/>
              <a:gd name="connsiteY10" fmla="*/ 4607544 h 4666754"/>
              <a:gd name="connsiteX11" fmla="*/ 2102497 w 3553689"/>
              <a:gd name="connsiteY11" fmla="*/ 4647223 h 4666754"/>
              <a:gd name="connsiteX12" fmla="*/ 86812 w 3553689"/>
              <a:gd name="connsiteY12" fmla="*/ 4617093 h 4666754"/>
              <a:gd name="connsiteX13" fmla="*/ 1260 w 3553689"/>
              <a:gd name="connsiteY13" fmla="*/ 4435308 h 4666754"/>
              <a:gd name="connsiteX14" fmla="*/ 30395 w 3553689"/>
              <a:gd name="connsiteY14" fmla="*/ 1910123 h 4666754"/>
              <a:gd name="connsiteX15" fmla="*/ 21172 w 3553689"/>
              <a:gd name="connsiteY15" fmla="*/ 202570 h 4666754"/>
              <a:gd name="connsiteX0" fmla="*/ 21172 w 3553689"/>
              <a:gd name="connsiteY0" fmla="*/ 202570 h 4666754"/>
              <a:gd name="connsiteX1" fmla="*/ 88274 w 3553689"/>
              <a:gd name="connsiteY1" fmla="*/ 33157 h 4666754"/>
              <a:gd name="connsiteX2" fmla="*/ 260877 w 3553689"/>
              <a:gd name="connsiteY2" fmla="*/ 18258 h 4666754"/>
              <a:gd name="connsiteX3" fmla="*/ 536773 w 3553689"/>
              <a:gd name="connsiteY3" fmla="*/ 136528 h 4666754"/>
              <a:gd name="connsiteX4" fmla="*/ 539331 w 3553689"/>
              <a:gd name="connsiteY4" fmla="*/ 0 h 4666754"/>
              <a:gd name="connsiteX5" fmla="*/ 1504216 w 3553689"/>
              <a:gd name="connsiteY5" fmla="*/ 26977 h 4666754"/>
              <a:gd name="connsiteX6" fmla="*/ 3445506 w 3553689"/>
              <a:gd name="connsiteY6" fmla="*/ 9306 h 4666754"/>
              <a:gd name="connsiteX7" fmla="*/ 3548654 w 3553689"/>
              <a:gd name="connsiteY7" fmla="*/ 161817 h 4666754"/>
              <a:gd name="connsiteX8" fmla="*/ 3505888 w 3553689"/>
              <a:gd name="connsiteY8" fmla="*/ 2207651 h 4666754"/>
              <a:gd name="connsiteX9" fmla="*/ 3551236 w 3553689"/>
              <a:gd name="connsiteY9" fmla="*/ 4466733 h 4666754"/>
              <a:gd name="connsiteX10" fmla="*/ 3476456 w 3553689"/>
              <a:gd name="connsiteY10" fmla="*/ 4607544 h 4666754"/>
              <a:gd name="connsiteX11" fmla="*/ 2102497 w 3553689"/>
              <a:gd name="connsiteY11" fmla="*/ 4647223 h 4666754"/>
              <a:gd name="connsiteX12" fmla="*/ 86812 w 3553689"/>
              <a:gd name="connsiteY12" fmla="*/ 4617093 h 4666754"/>
              <a:gd name="connsiteX13" fmla="*/ 1260 w 3553689"/>
              <a:gd name="connsiteY13" fmla="*/ 4435308 h 4666754"/>
              <a:gd name="connsiteX14" fmla="*/ 30395 w 3553689"/>
              <a:gd name="connsiteY14" fmla="*/ 1910123 h 4666754"/>
              <a:gd name="connsiteX15" fmla="*/ 21172 w 3553689"/>
              <a:gd name="connsiteY15" fmla="*/ 202570 h 4666754"/>
              <a:gd name="connsiteX0" fmla="*/ 21172 w 3553689"/>
              <a:gd name="connsiteY0" fmla="*/ 210195 h 4674379"/>
              <a:gd name="connsiteX1" fmla="*/ 88274 w 3553689"/>
              <a:gd name="connsiteY1" fmla="*/ 40782 h 4674379"/>
              <a:gd name="connsiteX2" fmla="*/ 223629 w 3553689"/>
              <a:gd name="connsiteY2" fmla="*/ 0 h 4674379"/>
              <a:gd name="connsiteX3" fmla="*/ 536773 w 3553689"/>
              <a:gd name="connsiteY3" fmla="*/ 144153 h 4674379"/>
              <a:gd name="connsiteX4" fmla="*/ 539331 w 3553689"/>
              <a:gd name="connsiteY4" fmla="*/ 7625 h 4674379"/>
              <a:gd name="connsiteX5" fmla="*/ 1504216 w 3553689"/>
              <a:gd name="connsiteY5" fmla="*/ 34602 h 4674379"/>
              <a:gd name="connsiteX6" fmla="*/ 3445506 w 3553689"/>
              <a:gd name="connsiteY6" fmla="*/ 16931 h 4674379"/>
              <a:gd name="connsiteX7" fmla="*/ 3548654 w 3553689"/>
              <a:gd name="connsiteY7" fmla="*/ 169442 h 4674379"/>
              <a:gd name="connsiteX8" fmla="*/ 3505888 w 3553689"/>
              <a:gd name="connsiteY8" fmla="*/ 2215276 h 4674379"/>
              <a:gd name="connsiteX9" fmla="*/ 3551236 w 3553689"/>
              <a:gd name="connsiteY9" fmla="*/ 4474358 h 4674379"/>
              <a:gd name="connsiteX10" fmla="*/ 3476456 w 3553689"/>
              <a:gd name="connsiteY10" fmla="*/ 4615169 h 4674379"/>
              <a:gd name="connsiteX11" fmla="*/ 2102497 w 3553689"/>
              <a:gd name="connsiteY11" fmla="*/ 4654848 h 4674379"/>
              <a:gd name="connsiteX12" fmla="*/ 86812 w 3553689"/>
              <a:gd name="connsiteY12" fmla="*/ 4624718 h 4674379"/>
              <a:gd name="connsiteX13" fmla="*/ 1260 w 3553689"/>
              <a:gd name="connsiteY13" fmla="*/ 4442933 h 4674379"/>
              <a:gd name="connsiteX14" fmla="*/ 30395 w 3553689"/>
              <a:gd name="connsiteY14" fmla="*/ 1917748 h 4674379"/>
              <a:gd name="connsiteX15" fmla="*/ 21172 w 3553689"/>
              <a:gd name="connsiteY15" fmla="*/ 210195 h 4674379"/>
              <a:gd name="connsiteX0" fmla="*/ 21172 w 3551236"/>
              <a:gd name="connsiteY0" fmla="*/ 210195 h 4674379"/>
              <a:gd name="connsiteX1" fmla="*/ 88274 w 3551236"/>
              <a:gd name="connsiteY1" fmla="*/ 40782 h 4674379"/>
              <a:gd name="connsiteX2" fmla="*/ 223629 w 3551236"/>
              <a:gd name="connsiteY2" fmla="*/ 0 h 4674379"/>
              <a:gd name="connsiteX3" fmla="*/ 536773 w 3551236"/>
              <a:gd name="connsiteY3" fmla="*/ 144153 h 4674379"/>
              <a:gd name="connsiteX4" fmla="*/ 539331 w 3551236"/>
              <a:gd name="connsiteY4" fmla="*/ 7625 h 4674379"/>
              <a:gd name="connsiteX5" fmla="*/ 1504216 w 3551236"/>
              <a:gd name="connsiteY5" fmla="*/ 34602 h 4674379"/>
              <a:gd name="connsiteX6" fmla="*/ 3445506 w 3551236"/>
              <a:gd name="connsiteY6" fmla="*/ 16931 h 4674379"/>
              <a:gd name="connsiteX7" fmla="*/ 3536239 w 3551236"/>
              <a:gd name="connsiteY7" fmla="*/ 169442 h 4674379"/>
              <a:gd name="connsiteX8" fmla="*/ 3505888 w 3551236"/>
              <a:gd name="connsiteY8" fmla="*/ 2215276 h 4674379"/>
              <a:gd name="connsiteX9" fmla="*/ 3551236 w 3551236"/>
              <a:gd name="connsiteY9" fmla="*/ 4474358 h 4674379"/>
              <a:gd name="connsiteX10" fmla="*/ 3476456 w 3551236"/>
              <a:gd name="connsiteY10" fmla="*/ 4615169 h 4674379"/>
              <a:gd name="connsiteX11" fmla="*/ 2102497 w 3551236"/>
              <a:gd name="connsiteY11" fmla="*/ 4654848 h 4674379"/>
              <a:gd name="connsiteX12" fmla="*/ 86812 w 3551236"/>
              <a:gd name="connsiteY12" fmla="*/ 4624718 h 4674379"/>
              <a:gd name="connsiteX13" fmla="*/ 1260 w 3551236"/>
              <a:gd name="connsiteY13" fmla="*/ 4442933 h 4674379"/>
              <a:gd name="connsiteX14" fmla="*/ 30395 w 3551236"/>
              <a:gd name="connsiteY14" fmla="*/ 1917748 h 4674379"/>
              <a:gd name="connsiteX15" fmla="*/ 21172 w 3551236"/>
              <a:gd name="connsiteY15" fmla="*/ 210195 h 4674379"/>
              <a:gd name="connsiteX0" fmla="*/ 12895 w 3551236"/>
              <a:gd name="connsiteY0" fmla="*/ 192940 h 4674379"/>
              <a:gd name="connsiteX1" fmla="*/ 88274 w 3551236"/>
              <a:gd name="connsiteY1" fmla="*/ 40782 h 4674379"/>
              <a:gd name="connsiteX2" fmla="*/ 223629 w 3551236"/>
              <a:gd name="connsiteY2" fmla="*/ 0 h 4674379"/>
              <a:gd name="connsiteX3" fmla="*/ 536773 w 3551236"/>
              <a:gd name="connsiteY3" fmla="*/ 144153 h 4674379"/>
              <a:gd name="connsiteX4" fmla="*/ 539331 w 3551236"/>
              <a:gd name="connsiteY4" fmla="*/ 7625 h 4674379"/>
              <a:gd name="connsiteX5" fmla="*/ 1504216 w 3551236"/>
              <a:gd name="connsiteY5" fmla="*/ 34602 h 4674379"/>
              <a:gd name="connsiteX6" fmla="*/ 3445506 w 3551236"/>
              <a:gd name="connsiteY6" fmla="*/ 16931 h 4674379"/>
              <a:gd name="connsiteX7" fmla="*/ 3536239 w 3551236"/>
              <a:gd name="connsiteY7" fmla="*/ 169442 h 4674379"/>
              <a:gd name="connsiteX8" fmla="*/ 3505888 w 3551236"/>
              <a:gd name="connsiteY8" fmla="*/ 2215276 h 4674379"/>
              <a:gd name="connsiteX9" fmla="*/ 3551236 w 3551236"/>
              <a:gd name="connsiteY9" fmla="*/ 4474358 h 4674379"/>
              <a:gd name="connsiteX10" fmla="*/ 3476456 w 3551236"/>
              <a:gd name="connsiteY10" fmla="*/ 4615169 h 4674379"/>
              <a:gd name="connsiteX11" fmla="*/ 2102497 w 3551236"/>
              <a:gd name="connsiteY11" fmla="*/ 4654848 h 4674379"/>
              <a:gd name="connsiteX12" fmla="*/ 86812 w 3551236"/>
              <a:gd name="connsiteY12" fmla="*/ 4624718 h 4674379"/>
              <a:gd name="connsiteX13" fmla="*/ 1260 w 3551236"/>
              <a:gd name="connsiteY13" fmla="*/ 4442933 h 4674379"/>
              <a:gd name="connsiteX14" fmla="*/ 30395 w 3551236"/>
              <a:gd name="connsiteY14" fmla="*/ 1917748 h 4674379"/>
              <a:gd name="connsiteX15" fmla="*/ 12895 w 3551236"/>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88800 w 3551762"/>
              <a:gd name="connsiteY1" fmla="*/ 40782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79562 w 3551762"/>
              <a:gd name="connsiteY1" fmla="*/ 17673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79562 w 3551762"/>
              <a:gd name="connsiteY1" fmla="*/ 17673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192940 h 4674379"/>
              <a:gd name="connsiteX1" fmla="*/ 79562 w 3551762"/>
              <a:gd name="connsiteY1" fmla="*/ 17673 h 4674379"/>
              <a:gd name="connsiteX2" fmla="*/ 224155 w 3551762"/>
              <a:gd name="connsiteY2" fmla="*/ 0 h 4674379"/>
              <a:gd name="connsiteX3" fmla="*/ 537299 w 3551762"/>
              <a:gd name="connsiteY3" fmla="*/ 144153 h 4674379"/>
              <a:gd name="connsiteX4" fmla="*/ 539857 w 3551762"/>
              <a:gd name="connsiteY4" fmla="*/ 7625 h 4674379"/>
              <a:gd name="connsiteX5" fmla="*/ 1504742 w 3551762"/>
              <a:gd name="connsiteY5" fmla="*/ 34602 h 4674379"/>
              <a:gd name="connsiteX6" fmla="*/ 3446032 w 3551762"/>
              <a:gd name="connsiteY6" fmla="*/ 16931 h 4674379"/>
              <a:gd name="connsiteX7" fmla="*/ 3536765 w 3551762"/>
              <a:gd name="connsiteY7" fmla="*/ 169442 h 4674379"/>
              <a:gd name="connsiteX8" fmla="*/ 3506414 w 3551762"/>
              <a:gd name="connsiteY8" fmla="*/ 2215276 h 4674379"/>
              <a:gd name="connsiteX9" fmla="*/ 3551762 w 3551762"/>
              <a:gd name="connsiteY9" fmla="*/ 4474358 h 4674379"/>
              <a:gd name="connsiteX10" fmla="*/ 3476982 w 3551762"/>
              <a:gd name="connsiteY10" fmla="*/ 4615169 h 4674379"/>
              <a:gd name="connsiteX11" fmla="*/ 2103023 w 3551762"/>
              <a:gd name="connsiteY11" fmla="*/ 4654848 h 4674379"/>
              <a:gd name="connsiteX12" fmla="*/ 87338 w 3551762"/>
              <a:gd name="connsiteY12" fmla="*/ 4624718 h 4674379"/>
              <a:gd name="connsiteX13" fmla="*/ 1786 w 3551762"/>
              <a:gd name="connsiteY13" fmla="*/ 4442933 h 4674379"/>
              <a:gd name="connsiteX14" fmla="*/ 18505 w 3551762"/>
              <a:gd name="connsiteY14" fmla="*/ 1978142 h 4674379"/>
              <a:gd name="connsiteX15" fmla="*/ 13421 w 3551762"/>
              <a:gd name="connsiteY15" fmla="*/ 192940 h 4674379"/>
              <a:gd name="connsiteX0" fmla="*/ 13421 w 3551762"/>
              <a:gd name="connsiteY0" fmla="*/ 204495 h 4685934"/>
              <a:gd name="connsiteX1" fmla="*/ 79562 w 3551762"/>
              <a:gd name="connsiteY1" fmla="*/ 29228 h 4685934"/>
              <a:gd name="connsiteX2" fmla="*/ 259260 w 3551762"/>
              <a:gd name="connsiteY2" fmla="*/ 0 h 4685934"/>
              <a:gd name="connsiteX3" fmla="*/ 537299 w 3551762"/>
              <a:gd name="connsiteY3" fmla="*/ 155708 h 4685934"/>
              <a:gd name="connsiteX4" fmla="*/ 539857 w 3551762"/>
              <a:gd name="connsiteY4" fmla="*/ 19180 h 4685934"/>
              <a:gd name="connsiteX5" fmla="*/ 1504742 w 3551762"/>
              <a:gd name="connsiteY5" fmla="*/ 46157 h 4685934"/>
              <a:gd name="connsiteX6" fmla="*/ 3446032 w 3551762"/>
              <a:gd name="connsiteY6" fmla="*/ 28486 h 4685934"/>
              <a:gd name="connsiteX7" fmla="*/ 3536765 w 3551762"/>
              <a:gd name="connsiteY7" fmla="*/ 180997 h 4685934"/>
              <a:gd name="connsiteX8" fmla="*/ 3506414 w 3551762"/>
              <a:gd name="connsiteY8" fmla="*/ 2226831 h 4685934"/>
              <a:gd name="connsiteX9" fmla="*/ 3551762 w 3551762"/>
              <a:gd name="connsiteY9" fmla="*/ 4485913 h 4685934"/>
              <a:gd name="connsiteX10" fmla="*/ 3476982 w 3551762"/>
              <a:gd name="connsiteY10" fmla="*/ 4626724 h 4685934"/>
              <a:gd name="connsiteX11" fmla="*/ 2103023 w 3551762"/>
              <a:gd name="connsiteY11" fmla="*/ 4666403 h 4685934"/>
              <a:gd name="connsiteX12" fmla="*/ 87338 w 3551762"/>
              <a:gd name="connsiteY12" fmla="*/ 4636273 h 4685934"/>
              <a:gd name="connsiteX13" fmla="*/ 1786 w 3551762"/>
              <a:gd name="connsiteY13" fmla="*/ 4454488 h 4685934"/>
              <a:gd name="connsiteX14" fmla="*/ 18505 w 3551762"/>
              <a:gd name="connsiteY14" fmla="*/ 1989697 h 4685934"/>
              <a:gd name="connsiteX15" fmla="*/ 13421 w 3551762"/>
              <a:gd name="connsiteY15" fmla="*/ 204495 h 4685934"/>
              <a:gd name="connsiteX0" fmla="*/ 13421 w 3551762"/>
              <a:gd name="connsiteY0" fmla="*/ 204495 h 4685934"/>
              <a:gd name="connsiteX1" fmla="*/ 79562 w 3551762"/>
              <a:gd name="connsiteY1" fmla="*/ 29228 h 4685934"/>
              <a:gd name="connsiteX2" fmla="*/ 259260 w 3551762"/>
              <a:gd name="connsiteY2" fmla="*/ 0 h 4685934"/>
              <a:gd name="connsiteX3" fmla="*/ 537299 w 3551762"/>
              <a:gd name="connsiteY3" fmla="*/ 155708 h 4685934"/>
              <a:gd name="connsiteX4" fmla="*/ 539857 w 3551762"/>
              <a:gd name="connsiteY4" fmla="*/ 19180 h 4685934"/>
              <a:gd name="connsiteX5" fmla="*/ 1504742 w 3551762"/>
              <a:gd name="connsiteY5" fmla="*/ 46157 h 4685934"/>
              <a:gd name="connsiteX6" fmla="*/ 3446032 w 3551762"/>
              <a:gd name="connsiteY6" fmla="*/ 28486 h 4685934"/>
              <a:gd name="connsiteX7" fmla="*/ 3536765 w 3551762"/>
              <a:gd name="connsiteY7" fmla="*/ 180997 h 4685934"/>
              <a:gd name="connsiteX8" fmla="*/ 3506414 w 3551762"/>
              <a:gd name="connsiteY8" fmla="*/ 2226831 h 4685934"/>
              <a:gd name="connsiteX9" fmla="*/ 3551762 w 3551762"/>
              <a:gd name="connsiteY9" fmla="*/ 4485913 h 4685934"/>
              <a:gd name="connsiteX10" fmla="*/ 3476982 w 3551762"/>
              <a:gd name="connsiteY10" fmla="*/ 4626724 h 4685934"/>
              <a:gd name="connsiteX11" fmla="*/ 2103023 w 3551762"/>
              <a:gd name="connsiteY11" fmla="*/ 4666403 h 4685934"/>
              <a:gd name="connsiteX12" fmla="*/ 87338 w 3551762"/>
              <a:gd name="connsiteY12" fmla="*/ 4636273 h 4685934"/>
              <a:gd name="connsiteX13" fmla="*/ 1786 w 3551762"/>
              <a:gd name="connsiteY13" fmla="*/ 4454488 h 4685934"/>
              <a:gd name="connsiteX14" fmla="*/ 18505 w 3551762"/>
              <a:gd name="connsiteY14" fmla="*/ 1989697 h 4685934"/>
              <a:gd name="connsiteX15" fmla="*/ 13421 w 3551762"/>
              <a:gd name="connsiteY15" fmla="*/ 204495 h 4685934"/>
              <a:gd name="connsiteX0" fmla="*/ 13421 w 3551762"/>
              <a:gd name="connsiteY0" fmla="*/ 212277 h 4693716"/>
              <a:gd name="connsiteX1" fmla="*/ 79562 w 3551762"/>
              <a:gd name="connsiteY1" fmla="*/ 37010 h 4693716"/>
              <a:gd name="connsiteX2" fmla="*/ 259260 w 3551762"/>
              <a:gd name="connsiteY2" fmla="*/ 7782 h 4693716"/>
              <a:gd name="connsiteX3" fmla="*/ 537299 w 3551762"/>
              <a:gd name="connsiteY3" fmla="*/ 163490 h 4693716"/>
              <a:gd name="connsiteX4" fmla="*/ 532467 w 3551762"/>
              <a:gd name="connsiteY4" fmla="*/ 0 h 4693716"/>
              <a:gd name="connsiteX5" fmla="*/ 1504742 w 3551762"/>
              <a:gd name="connsiteY5" fmla="*/ 53939 h 4693716"/>
              <a:gd name="connsiteX6" fmla="*/ 3446032 w 3551762"/>
              <a:gd name="connsiteY6" fmla="*/ 36268 h 4693716"/>
              <a:gd name="connsiteX7" fmla="*/ 3536765 w 3551762"/>
              <a:gd name="connsiteY7" fmla="*/ 188779 h 4693716"/>
              <a:gd name="connsiteX8" fmla="*/ 3506414 w 3551762"/>
              <a:gd name="connsiteY8" fmla="*/ 2234613 h 4693716"/>
              <a:gd name="connsiteX9" fmla="*/ 3551762 w 3551762"/>
              <a:gd name="connsiteY9" fmla="*/ 4493695 h 4693716"/>
              <a:gd name="connsiteX10" fmla="*/ 3476982 w 3551762"/>
              <a:gd name="connsiteY10" fmla="*/ 4634506 h 4693716"/>
              <a:gd name="connsiteX11" fmla="*/ 2103023 w 3551762"/>
              <a:gd name="connsiteY11" fmla="*/ 4674185 h 4693716"/>
              <a:gd name="connsiteX12" fmla="*/ 87338 w 3551762"/>
              <a:gd name="connsiteY12" fmla="*/ 4644055 h 4693716"/>
              <a:gd name="connsiteX13" fmla="*/ 1786 w 3551762"/>
              <a:gd name="connsiteY13" fmla="*/ 4462270 h 4693716"/>
              <a:gd name="connsiteX14" fmla="*/ 18505 w 3551762"/>
              <a:gd name="connsiteY14" fmla="*/ 1997479 h 4693716"/>
              <a:gd name="connsiteX15" fmla="*/ 13421 w 3551762"/>
              <a:gd name="connsiteY15" fmla="*/ 212277 h 4693716"/>
              <a:gd name="connsiteX0" fmla="*/ 13421 w 3551762"/>
              <a:gd name="connsiteY0" fmla="*/ 212277 h 4693716"/>
              <a:gd name="connsiteX1" fmla="*/ 79562 w 3551762"/>
              <a:gd name="connsiteY1" fmla="*/ 37010 h 4693716"/>
              <a:gd name="connsiteX2" fmla="*/ 259260 w 3551762"/>
              <a:gd name="connsiteY2" fmla="*/ 7782 h 4693716"/>
              <a:gd name="connsiteX3" fmla="*/ 535451 w 3551762"/>
              <a:gd name="connsiteY3" fmla="*/ 132676 h 4693716"/>
              <a:gd name="connsiteX4" fmla="*/ 532467 w 3551762"/>
              <a:gd name="connsiteY4" fmla="*/ 0 h 4693716"/>
              <a:gd name="connsiteX5" fmla="*/ 1504742 w 3551762"/>
              <a:gd name="connsiteY5" fmla="*/ 53939 h 4693716"/>
              <a:gd name="connsiteX6" fmla="*/ 3446032 w 3551762"/>
              <a:gd name="connsiteY6" fmla="*/ 36268 h 4693716"/>
              <a:gd name="connsiteX7" fmla="*/ 3536765 w 3551762"/>
              <a:gd name="connsiteY7" fmla="*/ 188779 h 4693716"/>
              <a:gd name="connsiteX8" fmla="*/ 3506414 w 3551762"/>
              <a:gd name="connsiteY8" fmla="*/ 2234613 h 4693716"/>
              <a:gd name="connsiteX9" fmla="*/ 3551762 w 3551762"/>
              <a:gd name="connsiteY9" fmla="*/ 4493695 h 4693716"/>
              <a:gd name="connsiteX10" fmla="*/ 3476982 w 3551762"/>
              <a:gd name="connsiteY10" fmla="*/ 4634506 h 4693716"/>
              <a:gd name="connsiteX11" fmla="*/ 2103023 w 3551762"/>
              <a:gd name="connsiteY11" fmla="*/ 4674185 h 4693716"/>
              <a:gd name="connsiteX12" fmla="*/ 87338 w 3551762"/>
              <a:gd name="connsiteY12" fmla="*/ 4644055 h 4693716"/>
              <a:gd name="connsiteX13" fmla="*/ 1786 w 3551762"/>
              <a:gd name="connsiteY13" fmla="*/ 4462270 h 4693716"/>
              <a:gd name="connsiteX14" fmla="*/ 18505 w 3551762"/>
              <a:gd name="connsiteY14" fmla="*/ 1997479 h 4693716"/>
              <a:gd name="connsiteX15" fmla="*/ 13421 w 3551762"/>
              <a:gd name="connsiteY15" fmla="*/ 212277 h 4693716"/>
              <a:gd name="connsiteX0" fmla="*/ 13421 w 3551762"/>
              <a:gd name="connsiteY0" fmla="*/ 212277 h 4693716"/>
              <a:gd name="connsiteX1" fmla="*/ 79562 w 3551762"/>
              <a:gd name="connsiteY1" fmla="*/ 37010 h 4693716"/>
              <a:gd name="connsiteX2" fmla="*/ 259260 w 3551762"/>
              <a:gd name="connsiteY2" fmla="*/ 7782 h 4693716"/>
              <a:gd name="connsiteX3" fmla="*/ 535451 w 3551762"/>
              <a:gd name="connsiteY3" fmla="*/ 132676 h 4693716"/>
              <a:gd name="connsiteX4" fmla="*/ 532467 w 3551762"/>
              <a:gd name="connsiteY4" fmla="*/ 0 h 4693716"/>
              <a:gd name="connsiteX5" fmla="*/ 1504742 w 3551762"/>
              <a:gd name="connsiteY5" fmla="*/ 53939 h 4693716"/>
              <a:gd name="connsiteX6" fmla="*/ 3446032 w 3551762"/>
              <a:gd name="connsiteY6" fmla="*/ 36268 h 4693716"/>
              <a:gd name="connsiteX7" fmla="*/ 3536765 w 3551762"/>
              <a:gd name="connsiteY7" fmla="*/ 188779 h 4693716"/>
              <a:gd name="connsiteX8" fmla="*/ 3506414 w 3551762"/>
              <a:gd name="connsiteY8" fmla="*/ 2234613 h 4693716"/>
              <a:gd name="connsiteX9" fmla="*/ 3551762 w 3551762"/>
              <a:gd name="connsiteY9" fmla="*/ 4493695 h 4693716"/>
              <a:gd name="connsiteX10" fmla="*/ 3476982 w 3551762"/>
              <a:gd name="connsiteY10" fmla="*/ 4634506 h 4693716"/>
              <a:gd name="connsiteX11" fmla="*/ 2103023 w 3551762"/>
              <a:gd name="connsiteY11" fmla="*/ 4674185 h 4693716"/>
              <a:gd name="connsiteX12" fmla="*/ 87338 w 3551762"/>
              <a:gd name="connsiteY12" fmla="*/ 4644055 h 4693716"/>
              <a:gd name="connsiteX13" fmla="*/ 1786 w 3551762"/>
              <a:gd name="connsiteY13" fmla="*/ 4462270 h 4693716"/>
              <a:gd name="connsiteX14" fmla="*/ 18505 w 3551762"/>
              <a:gd name="connsiteY14" fmla="*/ 1997479 h 4693716"/>
              <a:gd name="connsiteX15" fmla="*/ 13421 w 3551762"/>
              <a:gd name="connsiteY15" fmla="*/ 212277 h 4693716"/>
              <a:gd name="connsiteX0" fmla="*/ 13421 w 3551762"/>
              <a:gd name="connsiteY0" fmla="*/ 212277 h 4693716"/>
              <a:gd name="connsiteX1" fmla="*/ 79562 w 3551762"/>
              <a:gd name="connsiteY1" fmla="*/ 37010 h 4693716"/>
              <a:gd name="connsiteX2" fmla="*/ 259260 w 3551762"/>
              <a:gd name="connsiteY2" fmla="*/ 7782 h 4693716"/>
              <a:gd name="connsiteX3" fmla="*/ 535451 w 3551762"/>
              <a:gd name="connsiteY3" fmla="*/ 132676 h 4693716"/>
              <a:gd name="connsiteX4" fmla="*/ 532467 w 3551762"/>
              <a:gd name="connsiteY4" fmla="*/ 0 h 4693716"/>
              <a:gd name="connsiteX5" fmla="*/ 1504742 w 3551762"/>
              <a:gd name="connsiteY5" fmla="*/ 53939 h 4693716"/>
              <a:gd name="connsiteX6" fmla="*/ 3446032 w 3551762"/>
              <a:gd name="connsiteY6" fmla="*/ 36268 h 4693716"/>
              <a:gd name="connsiteX7" fmla="*/ 3536765 w 3551762"/>
              <a:gd name="connsiteY7" fmla="*/ 188779 h 4693716"/>
              <a:gd name="connsiteX8" fmla="*/ 3506414 w 3551762"/>
              <a:gd name="connsiteY8" fmla="*/ 2234613 h 4693716"/>
              <a:gd name="connsiteX9" fmla="*/ 3551762 w 3551762"/>
              <a:gd name="connsiteY9" fmla="*/ 4493695 h 4693716"/>
              <a:gd name="connsiteX10" fmla="*/ 3476982 w 3551762"/>
              <a:gd name="connsiteY10" fmla="*/ 4634506 h 4693716"/>
              <a:gd name="connsiteX11" fmla="*/ 2103023 w 3551762"/>
              <a:gd name="connsiteY11" fmla="*/ 4674185 h 4693716"/>
              <a:gd name="connsiteX12" fmla="*/ 87338 w 3551762"/>
              <a:gd name="connsiteY12" fmla="*/ 4644055 h 4693716"/>
              <a:gd name="connsiteX13" fmla="*/ 1786 w 3551762"/>
              <a:gd name="connsiteY13" fmla="*/ 4462270 h 4693716"/>
              <a:gd name="connsiteX14" fmla="*/ 18505 w 3551762"/>
              <a:gd name="connsiteY14" fmla="*/ 1997479 h 4693716"/>
              <a:gd name="connsiteX15" fmla="*/ 13421 w 3551762"/>
              <a:gd name="connsiteY15" fmla="*/ 212277 h 4693716"/>
              <a:gd name="connsiteX0" fmla="*/ 13421 w 3551762"/>
              <a:gd name="connsiteY0" fmla="*/ 204495 h 4685934"/>
              <a:gd name="connsiteX1" fmla="*/ 79562 w 3551762"/>
              <a:gd name="connsiteY1" fmla="*/ 29228 h 4685934"/>
              <a:gd name="connsiteX2" fmla="*/ 259260 w 3551762"/>
              <a:gd name="connsiteY2" fmla="*/ 0 h 4685934"/>
              <a:gd name="connsiteX3" fmla="*/ 535451 w 3551762"/>
              <a:gd name="connsiteY3" fmla="*/ 124894 h 4685934"/>
              <a:gd name="connsiteX4" fmla="*/ 526924 w 3551762"/>
              <a:gd name="connsiteY4" fmla="*/ 7625 h 4685934"/>
              <a:gd name="connsiteX5" fmla="*/ 1504742 w 3551762"/>
              <a:gd name="connsiteY5" fmla="*/ 46157 h 4685934"/>
              <a:gd name="connsiteX6" fmla="*/ 3446032 w 3551762"/>
              <a:gd name="connsiteY6" fmla="*/ 28486 h 4685934"/>
              <a:gd name="connsiteX7" fmla="*/ 3536765 w 3551762"/>
              <a:gd name="connsiteY7" fmla="*/ 180997 h 4685934"/>
              <a:gd name="connsiteX8" fmla="*/ 3506414 w 3551762"/>
              <a:gd name="connsiteY8" fmla="*/ 2226831 h 4685934"/>
              <a:gd name="connsiteX9" fmla="*/ 3551762 w 3551762"/>
              <a:gd name="connsiteY9" fmla="*/ 4485913 h 4685934"/>
              <a:gd name="connsiteX10" fmla="*/ 3476982 w 3551762"/>
              <a:gd name="connsiteY10" fmla="*/ 4626724 h 4685934"/>
              <a:gd name="connsiteX11" fmla="*/ 2103023 w 3551762"/>
              <a:gd name="connsiteY11" fmla="*/ 4666403 h 4685934"/>
              <a:gd name="connsiteX12" fmla="*/ 87338 w 3551762"/>
              <a:gd name="connsiteY12" fmla="*/ 4636273 h 4685934"/>
              <a:gd name="connsiteX13" fmla="*/ 1786 w 3551762"/>
              <a:gd name="connsiteY13" fmla="*/ 4454488 h 4685934"/>
              <a:gd name="connsiteX14" fmla="*/ 18505 w 3551762"/>
              <a:gd name="connsiteY14" fmla="*/ 1989697 h 4685934"/>
              <a:gd name="connsiteX15" fmla="*/ 13421 w 3551762"/>
              <a:gd name="connsiteY15" fmla="*/ 204495 h 4685934"/>
              <a:gd name="connsiteX0" fmla="*/ 13421 w 3551762"/>
              <a:gd name="connsiteY0" fmla="*/ 204495 h 4685934"/>
              <a:gd name="connsiteX1" fmla="*/ 79562 w 3551762"/>
              <a:gd name="connsiteY1" fmla="*/ 33080 h 4685934"/>
              <a:gd name="connsiteX2" fmla="*/ 259260 w 3551762"/>
              <a:gd name="connsiteY2" fmla="*/ 0 h 4685934"/>
              <a:gd name="connsiteX3" fmla="*/ 535451 w 3551762"/>
              <a:gd name="connsiteY3" fmla="*/ 124894 h 4685934"/>
              <a:gd name="connsiteX4" fmla="*/ 526924 w 3551762"/>
              <a:gd name="connsiteY4" fmla="*/ 7625 h 4685934"/>
              <a:gd name="connsiteX5" fmla="*/ 1504742 w 3551762"/>
              <a:gd name="connsiteY5" fmla="*/ 46157 h 4685934"/>
              <a:gd name="connsiteX6" fmla="*/ 3446032 w 3551762"/>
              <a:gd name="connsiteY6" fmla="*/ 28486 h 4685934"/>
              <a:gd name="connsiteX7" fmla="*/ 3536765 w 3551762"/>
              <a:gd name="connsiteY7" fmla="*/ 180997 h 4685934"/>
              <a:gd name="connsiteX8" fmla="*/ 3506414 w 3551762"/>
              <a:gd name="connsiteY8" fmla="*/ 2226831 h 4685934"/>
              <a:gd name="connsiteX9" fmla="*/ 3551762 w 3551762"/>
              <a:gd name="connsiteY9" fmla="*/ 4485913 h 4685934"/>
              <a:gd name="connsiteX10" fmla="*/ 3476982 w 3551762"/>
              <a:gd name="connsiteY10" fmla="*/ 4626724 h 4685934"/>
              <a:gd name="connsiteX11" fmla="*/ 2103023 w 3551762"/>
              <a:gd name="connsiteY11" fmla="*/ 4666403 h 4685934"/>
              <a:gd name="connsiteX12" fmla="*/ 87338 w 3551762"/>
              <a:gd name="connsiteY12" fmla="*/ 4636273 h 4685934"/>
              <a:gd name="connsiteX13" fmla="*/ 1786 w 3551762"/>
              <a:gd name="connsiteY13" fmla="*/ 4454488 h 4685934"/>
              <a:gd name="connsiteX14" fmla="*/ 18505 w 3551762"/>
              <a:gd name="connsiteY14" fmla="*/ 1989697 h 4685934"/>
              <a:gd name="connsiteX15" fmla="*/ 13421 w 3551762"/>
              <a:gd name="connsiteY15" fmla="*/ 204495 h 4685934"/>
              <a:gd name="connsiteX0" fmla="*/ 13421 w 3551762"/>
              <a:gd name="connsiteY0" fmla="*/ 200643 h 4682082"/>
              <a:gd name="connsiteX1" fmla="*/ 79562 w 3551762"/>
              <a:gd name="connsiteY1" fmla="*/ 29228 h 4682082"/>
              <a:gd name="connsiteX2" fmla="*/ 259260 w 3551762"/>
              <a:gd name="connsiteY2" fmla="*/ 0 h 4682082"/>
              <a:gd name="connsiteX3" fmla="*/ 535451 w 3551762"/>
              <a:gd name="connsiteY3" fmla="*/ 121042 h 4682082"/>
              <a:gd name="connsiteX4" fmla="*/ 526924 w 3551762"/>
              <a:gd name="connsiteY4" fmla="*/ 3773 h 4682082"/>
              <a:gd name="connsiteX5" fmla="*/ 1504742 w 3551762"/>
              <a:gd name="connsiteY5" fmla="*/ 42305 h 4682082"/>
              <a:gd name="connsiteX6" fmla="*/ 3446032 w 3551762"/>
              <a:gd name="connsiteY6" fmla="*/ 24634 h 4682082"/>
              <a:gd name="connsiteX7" fmla="*/ 3536765 w 3551762"/>
              <a:gd name="connsiteY7" fmla="*/ 177145 h 4682082"/>
              <a:gd name="connsiteX8" fmla="*/ 3506414 w 3551762"/>
              <a:gd name="connsiteY8" fmla="*/ 2222979 h 4682082"/>
              <a:gd name="connsiteX9" fmla="*/ 3551762 w 3551762"/>
              <a:gd name="connsiteY9" fmla="*/ 4482061 h 4682082"/>
              <a:gd name="connsiteX10" fmla="*/ 3476982 w 3551762"/>
              <a:gd name="connsiteY10" fmla="*/ 4622872 h 4682082"/>
              <a:gd name="connsiteX11" fmla="*/ 2103023 w 3551762"/>
              <a:gd name="connsiteY11" fmla="*/ 4662551 h 4682082"/>
              <a:gd name="connsiteX12" fmla="*/ 87338 w 3551762"/>
              <a:gd name="connsiteY12" fmla="*/ 4632421 h 4682082"/>
              <a:gd name="connsiteX13" fmla="*/ 1786 w 3551762"/>
              <a:gd name="connsiteY13" fmla="*/ 4450636 h 4682082"/>
              <a:gd name="connsiteX14" fmla="*/ 18505 w 3551762"/>
              <a:gd name="connsiteY14" fmla="*/ 1985845 h 4682082"/>
              <a:gd name="connsiteX15" fmla="*/ 13421 w 3551762"/>
              <a:gd name="connsiteY15" fmla="*/ 200643 h 4682082"/>
              <a:gd name="connsiteX0" fmla="*/ 13421 w 3551762"/>
              <a:gd name="connsiteY0" fmla="*/ 200643 h 4682082"/>
              <a:gd name="connsiteX1" fmla="*/ 79562 w 3551762"/>
              <a:gd name="connsiteY1" fmla="*/ 29228 h 4682082"/>
              <a:gd name="connsiteX2" fmla="*/ 259260 w 3551762"/>
              <a:gd name="connsiteY2" fmla="*/ 0 h 4682082"/>
              <a:gd name="connsiteX3" fmla="*/ 542842 w 3551762"/>
              <a:gd name="connsiteY3" fmla="*/ 121042 h 4682082"/>
              <a:gd name="connsiteX4" fmla="*/ 526924 w 3551762"/>
              <a:gd name="connsiteY4" fmla="*/ 3773 h 4682082"/>
              <a:gd name="connsiteX5" fmla="*/ 1504742 w 3551762"/>
              <a:gd name="connsiteY5" fmla="*/ 42305 h 4682082"/>
              <a:gd name="connsiteX6" fmla="*/ 3446032 w 3551762"/>
              <a:gd name="connsiteY6" fmla="*/ 24634 h 4682082"/>
              <a:gd name="connsiteX7" fmla="*/ 3536765 w 3551762"/>
              <a:gd name="connsiteY7" fmla="*/ 177145 h 4682082"/>
              <a:gd name="connsiteX8" fmla="*/ 3506414 w 3551762"/>
              <a:gd name="connsiteY8" fmla="*/ 2222979 h 4682082"/>
              <a:gd name="connsiteX9" fmla="*/ 3551762 w 3551762"/>
              <a:gd name="connsiteY9" fmla="*/ 4482061 h 4682082"/>
              <a:gd name="connsiteX10" fmla="*/ 3476982 w 3551762"/>
              <a:gd name="connsiteY10" fmla="*/ 4622872 h 4682082"/>
              <a:gd name="connsiteX11" fmla="*/ 2103023 w 3551762"/>
              <a:gd name="connsiteY11" fmla="*/ 4662551 h 4682082"/>
              <a:gd name="connsiteX12" fmla="*/ 87338 w 3551762"/>
              <a:gd name="connsiteY12" fmla="*/ 4632421 h 4682082"/>
              <a:gd name="connsiteX13" fmla="*/ 1786 w 3551762"/>
              <a:gd name="connsiteY13" fmla="*/ 4450636 h 4682082"/>
              <a:gd name="connsiteX14" fmla="*/ 18505 w 3551762"/>
              <a:gd name="connsiteY14" fmla="*/ 1985845 h 4682082"/>
              <a:gd name="connsiteX15" fmla="*/ 13421 w 3551762"/>
              <a:gd name="connsiteY15" fmla="*/ 200643 h 4682082"/>
              <a:gd name="connsiteX0" fmla="*/ 12999 w 3551340"/>
              <a:gd name="connsiteY0" fmla="*/ 200643 h 4682082"/>
              <a:gd name="connsiteX1" fmla="*/ 79140 w 3551340"/>
              <a:gd name="connsiteY1" fmla="*/ 29228 h 4682082"/>
              <a:gd name="connsiteX2" fmla="*/ 258838 w 3551340"/>
              <a:gd name="connsiteY2" fmla="*/ 0 h 4682082"/>
              <a:gd name="connsiteX3" fmla="*/ 542420 w 3551340"/>
              <a:gd name="connsiteY3" fmla="*/ 121042 h 4682082"/>
              <a:gd name="connsiteX4" fmla="*/ 526502 w 3551340"/>
              <a:gd name="connsiteY4" fmla="*/ 3773 h 4682082"/>
              <a:gd name="connsiteX5" fmla="*/ 1504320 w 3551340"/>
              <a:gd name="connsiteY5" fmla="*/ 42305 h 4682082"/>
              <a:gd name="connsiteX6" fmla="*/ 3445610 w 3551340"/>
              <a:gd name="connsiteY6" fmla="*/ 24634 h 4682082"/>
              <a:gd name="connsiteX7" fmla="*/ 3536343 w 3551340"/>
              <a:gd name="connsiteY7" fmla="*/ 177145 h 4682082"/>
              <a:gd name="connsiteX8" fmla="*/ 3505992 w 3551340"/>
              <a:gd name="connsiteY8" fmla="*/ 2222979 h 4682082"/>
              <a:gd name="connsiteX9" fmla="*/ 3551340 w 3551340"/>
              <a:gd name="connsiteY9" fmla="*/ 4482061 h 4682082"/>
              <a:gd name="connsiteX10" fmla="*/ 3476560 w 3551340"/>
              <a:gd name="connsiteY10" fmla="*/ 4622872 h 4682082"/>
              <a:gd name="connsiteX11" fmla="*/ 2102601 w 3551340"/>
              <a:gd name="connsiteY11" fmla="*/ 4662551 h 4682082"/>
              <a:gd name="connsiteX12" fmla="*/ 86916 w 3551340"/>
              <a:gd name="connsiteY12" fmla="*/ 4632421 h 4682082"/>
              <a:gd name="connsiteX13" fmla="*/ 1364 w 3551340"/>
              <a:gd name="connsiteY13" fmla="*/ 4450636 h 4682082"/>
              <a:gd name="connsiteX14" fmla="*/ 27321 w 3551340"/>
              <a:gd name="connsiteY14" fmla="*/ 1939624 h 4682082"/>
              <a:gd name="connsiteX15" fmla="*/ 12999 w 3551340"/>
              <a:gd name="connsiteY15" fmla="*/ 200643 h 4682082"/>
              <a:gd name="connsiteX0" fmla="*/ 12999 w 3551340"/>
              <a:gd name="connsiteY0" fmla="*/ 200643 h 4682082"/>
              <a:gd name="connsiteX1" fmla="*/ 79140 w 3551340"/>
              <a:gd name="connsiteY1" fmla="*/ 29228 h 4682082"/>
              <a:gd name="connsiteX2" fmla="*/ 258838 w 3551340"/>
              <a:gd name="connsiteY2" fmla="*/ 0 h 4682082"/>
              <a:gd name="connsiteX3" fmla="*/ 542420 w 3551340"/>
              <a:gd name="connsiteY3" fmla="*/ 121042 h 4682082"/>
              <a:gd name="connsiteX4" fmla="*/ 526502 w 3551340"/>
              <a:gd name="connsiteY4" fmla="*/ 3773 h 4682082"/>
              <a:gd name="connsiteX5" fmla="*/ 1504320 w 3551340"/>
              <a:gd name="connsiteY5" fmla="*/ 42305 h 4682082"/>
              <a:gd name="connsiteX6" fmla="*/ 3445610 w 3551340"/>
              <a:gd name="connsiteY6" fmla="*/ 24634 h 4682082"/>
              <a:gd name="connsiteX7" fmla="*/ 3536343 w 3551340"/>
              <a:gd name="connsiteY7" fmla="*/ 177145 h 4682082"/>
              <a:gd name="connsiteX8" fmla="*/ 3505992 w 3551340"/>
              <a:gd name="connsiteY8" fmla="*/ 2222979 h 4682082"/>
              <a:gd name="connsiteX9" fmla="*/ 3551340 w 3551340"/>
              <a:gd name="connsiteY9" fmla="*/ 4482061 h 4682082"/>
              <a:gd name="connsiteX10" fmla="*/ 3476560 w 3551340"/>
              <a:gd name="connsiteY10" fmla="*/ 4622872 h 4682082"/>
              <a:gd name="connsiteX11" fmla="*/ 2102601 w 3551340"/>
              <a:gd name="connsiteY11" fmla="*/ 4662551 h 4682082"/>
              <a:gd name="connsiteX12" fmla="*/ 86916 w 3551340"/>
              <a:gd name="connsiteY12" fmla="*/ 4632421 h 4682082"/>
              <a:gd name="connsiteX13" fmla="*/ 1364 w 3551340"/>
              <a:gd name="connsiteY13" fmla="*/ 4450636 h 4682082"/>
              <a:gd name="connsiteX14" fmla="*/ 27321 w 3551340"/>
              <a:gd name="connsiteY14" fmla="*/ 1939624 h 4682082"/>
              <a:gd name="connsiteX15" fmla="*/ 12999 w 3551340"/>
              <a:gd name="connsiteY15" fmla="*/ 200643 h 4682082"/>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05992 w 3551340"/>
              <a:gd name="connsiteY8" fmla="*/ 2222979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05992 w 3551340"/>
              <a:gd name="connsiteY8" fmla="*/ 2222979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4225"/>
              <a:gd name="connsiteY0" fmla="*/ 200643 h 4672279"/>
              <a:gd name="connsiteX1" fmla="*/ 79140 w 3554225"/>
              <a:gd name="connsiteY1" fmla="*/ 29228 h 4672279"/>
              <a:gd name="connsiteX2" fmla="*/ 258838 w 3554225"/>
              <a:gd name="connsiteY2" fmla="*/ 0 h 4672279"/>
              <a:gd name="connsiteX3" fmla="*/ 542420 w 3554225"/>
              <a:gd name="connsiteY3" fmla="*/ 121042 h 4672279"/>
              <a:gd name="connsiteX4" fmla="*/ 526502 w 3554225"/>
              <a:gd name="connsiteY4" fmla="*/ 3773 h 4672279"/>
              <a:gd name="connsiteX5" fmla="*/ 1504320 w 3554225"/>
              <a:gd name="connsiteY5" fmla="*/ 42305 h 4672279"/>
              <a:gd name="connsiteX6" fmla="*/ 3445610 w 3554225"/>
              <a:gd name="connsiteY6" fmla="*/ 24634 h 4672279"/>
              <a:gd name="connsiteX7" fmla="*/ 3536343 w 3554225"/>
              <a:gd name="connsiteY7" fmla="*/ 177145 h 4672279"/>
              <a:gd name="connsiteX8" fmla="*/ 3505992 w 3554225"/>
              <a:gd name="connsiteY8" fmla="*/ 2222979 h 4672279"/>
              <a:gd name="connsiteX9" fmla="*/ 3551340 w 3554225"/>
              <a:gd name="connsiteY9" fmla="*/ 4482061 h 4672279"/>
              <a:gd name="connsiteX10" fmla="*/ 3476560 w 3554225"/>
              <a:gd name="connsiteY10" fmla="*/ 4622872 h 4672279"/>
              <a:gd name="connsiteX11" fmla="*/ 2102601 w 3554225"/>
              <a:gd name="connsiteY11" fmla="*/ 4662551 h 4672279"/>
              <a:gd name="connsiteX12" fmla="*/ 72135 w 3554225"/>
              <a:gd name="connsiteY12" fmla="*/ 4617014 h 4672279"/>
              <a:gd name="connsiteX13" fmla="*/ 1364 w 3554225"/>
              <a:gd name="connsiteY13" fmla="*/ 4450636 h 4672279"/>
              <a:gd name="connsiteX14" fmla="*/ 27321 w 3554225"/>
              <a:gd name="connsiteY14" fmla="*/ 1939624 h 4672279"/>
              <a:gd name="connsiteX15" fmla="*/ 12999 w 3554225"/>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05992 w 3551340"/>
              <a:gd name="connsiteY8" fmla="*/ 2222979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05992 w 3551340"/>
              <a:gd name="connsiteY8" fmla="*/ 2222979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36343 w 3551340"/>
              <a:gd name="connsiteY7" fmla="*/ 177145 h 4672279"/>
              <a:gd name="connsiteX8" fmla="*/ 3515230 w 3551340"/>
              <a:gd name="connsiteY8" fmla="*/ 2265348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 name="connsiteX0" fmla="*/ 12999 w 3552778"/>
              <a:gd name="connsiteY0" fmla="*/ 200643 h 4672279"/>
              <a:gd name="connsiteX1" fmla="*/ 79140 w 3552778"/>
              <a:gd name="connsiteY1" fmla="*/ 29228 h 4672279"/>
              <a:gd name="connsiteX2" fmla="*/ 258838 w 3552778"/>
              <a:gd name="connsiteY2" fmla="*/ 0 h 4672279"/>
              <a:gd name="connsiteX3" fmla="*/ 542420 w 3552778"/>
              <a:gd name="connsiteY3" fmla="*/ 121042 h 4672279"/>
              <a:gd name="connsiteX4" fmla="*/ 526502 w 3552778"/>
              <a:gd name="connsiteY4" fmla="*/ 3773 h 4672279"/>
              <a:gd name="connsiteX5" fmla="*/ 1504320 w 3552778"/>
              <a:gd name="connsiteY5" fmla="*/ 42305 h 4672279"/>
              <a:gd name="connsiteX6" fmla="*/ 3445610 w 3552778"/>
              <a:gd name="connsiteY6" fmla="*/ 24634 h 4672279"/>
              <a:gd name="connsiteX7" fmla="*/ 3536343 w 3552778"/>
              <a:gd name="connsiteY7" fmla="*/ 177145 h 4672279"/>
              <a:gd name="connsiteX8" fmla="*/ 3515230 w 3552778"/>
              <a:gd name="connsiteY8" fmla="*/ 2265348 h 4672279"/>
              <a:gd name="connsiteX9" fmla="*/ 3551340 w 3552778"/>
              <a:gd name="connsiteY9" fmla="*/ 4482061 h 4672279"/>
              <a:gd name="connsiteX10" fmla="*/ 3476560 w 3552778"/>
              <a:gd name="connsiteY10" fmla="*/ 4622872 h 4672279"/>
              <a:gd name="connsiteX11" fmla="*/ 2102601 w 3552778"/>
              <a:gd name="connsiteY11" fmla="*/ 4662551 h 4672279"/>
              <a:gd name="connsiteX12" fmla="*/ 72135 w 3552778"/>
              <a:gd name="connsiteY12" fmla="*/ 4617014 h 4672279"/>
              <a:gd name="connsiteX13" fmla="*/ 1364 w 3552778"/>
              <a:gd name="connsiteY13" fmla="*/ 4450636 h 4672279"/>
              <a:gd name="connsiteX14" fmla="*/ 27321 w 3552778"/>
              <a:gd name="connsiteY14" fmla="*/ 1939624 h 4672279"/>
              <a:gd name="connsiteX15" fmla="*/ 12999 w 3552778"/>
              <a:gd name="connsiteY15" fmla="*/ 200643 h 4672279"/>
              <a:gd name="connsiteX0" fmla="*/ 12999 w 3563236"/>
              <a:gd name="connsiteY0" fmla="*/ 200643 h 4672279"/>
              <a:gd name="connsiteX1" fmla="*/ 79140 w 3563236"/>
              <a:gd name="connsiteY1" fmla="*/ 29228 h 4672279"/>
              <a:gd name="connsiteX2" fmla="*/ 258838 w 3563236"/>
              <a:gd name="connsiteY2" fmla="*/ 0 h 4672279"/>
              <a:gd name="connsiteX3" fmla="*/ 542420 w 3563236"/>
              <a:gd name="connsiteY3" fmla="*/ 121042 h 4672279"/>
              <a:gd name="connsiteX4" fmla="*/ 526502 w 3563236"/>
              <a:gd name="connsiteY4" fmla="*/ 3773 h 4672279"/>
              <a:gd name="connsiteX5" fmla="*/ 1504320 w 3563236"/>
              <a:gd name="connsiteY5" fmla="*/ 42305 h 4672279"/>
              <a:gd name="connsiteX6" fmla="*/ 3445610 w 3563236"/>
              <a:gd name="connsiteY6" fmla="*/ 24634 h 4672279"/>
              <a:gd name="connsiteX7" fmla="*/ 3545581 w 3563236"/>
              <a:gd name="connsiteY7" fmla="*/ 169442 h 4672279"/>
              <a:gd name="connsiteX8" fmla="*/ 3515230 w 3563236"/>
              <a:gd name="connsiteY8" fmla="*/ 2265348 h 4672279"/>
              <a:gd name="connsiteX9" fmla="*/ 3551340 w 3563236"/>
              <a:gd name="connsiteY9" fmla="*/ 4482061 h 4672279"/>
              <a:gd name="connsiteX10" fmla="*/ 3476560 w 3563236"/>
              <a:gd name="connsiteY10" fmla="*/ 4622872 h 4672279"/>
              <a:gd name="connsiteX11" fmla="*/ 2102601 w 3563236"/>
              <a:gd name="connsiteY11" fmla="*/ 4662551 h 4672279"/>
              <a:gd name="connsiteX12" fmla="*/ 72135 w 3563236"/>
              <a:gd name="connsiteY12" fmla="*/ 4617014 h 4672279"/>
              <a:gd name="connsiteX13" fmla="*/ 1364 w 3563236"/>
              <a:gd name="connsiteY13" fmla="*/ 4450636 h 4672279"/>
              <a:gd name="connsiteX14" fmla="*/ 27321 w 3563236"/>
              <a:gd name="connsiteY14" fmla="*/ 1939624 h 4672279"/>
              <a:gd name="connsiteX15" fmla="*/ 12999 w 3563236"/>
              <a:gd name="connsiteY15" fmla="*/ 200643 h 4672279"/>
              <a:gd name="connsiteX0" fmla="*/ 12999 w 3551547"/>
              <a:gd name="connsiteY0" fmla="*/ 200643 h 4672279"/>
              <a:gd name="connsiteX1" fmla="*/ 79140 w 3551547"/>
              <a:gd name="connsiteY1" fmla="*/ 29228 h 4672279"/>
              <a:gd name="connsiteX2" fmla="*/ 258838 w 3551547"/>
              <a:gd name="connsiteY2" fmla="*/ 0 h 4672279"/>
              <a:gd name="connsiteX3" fmla="*/ 542420 w 3551547"/>
              <a:gd name="connsiteY3" fmla="*/ 121042 h 4672279"/>
              <a:gd name="connsiteX4" fmla="*/ 526502 w 3551547"/>
              <a:gd name="connsiteY4" fmla="*/ 3773 h 4672279"/>
              <a:gd name="connsiteX5" fmla="*/ 1504320 w 3551547"/>
              <a:gd name="connsiteY5" fmla="*/ 42305 h 4672279"/>
              <a:gd name="connsiteX6" fmla="*/ 3445610 w 3551547"/>
              <a:gd name="connsiteY6" fmla="*/ 24634 h 4672279"/>
              <a:gd name="connsiteX7" fmla="*/ 3545581 w 3551547"/>
              <a:gd name="connsiteY7" fmla="*/ 169442 h 4672279"/>
              <a:gd name="connsiteX8" fmla="*/ 3515230 w 3551547"/>
              <a:gd name="connsiteY8" fmla="*/ 2265348 h 4672279"/>
              <a:gd name="connsiteX9" fmla="*/ 3551340 w 3551547"/>
              <a:gd name="connsiteY9" fmla="*/ 4482061 h 4672279"/>
              <a:gd name="connsiteX10" fmla="*/ 3476560 w 3551547"/>
              <a:gd name="connsiteY10" fmla="*/ 4622872 h 4672279"/>
              <a:gd name="connsiteX11" fmla="*/ 2102601 w 3551547"/>
              <a:gd name="connsiteY11" fmla="*/ 4662551 h 4672279"/>
              <a:gd name="connsiteX12" fmla="*/ 72135 w 3551547"/>
              <a:gd name="connsiteY12" fmla="*/ 4617014 h 4672279"/>
              <a:gd name="connsiteX13" fmla="*/ 1364 w 3551547"/>
              <a:gd name="connsiteY13" fmla="*/ 4450636 h 4672279"/>
              <a:gd name="connsiteX14" fmla="*/ 27321 w 3551547"/>
              <a:gd name="connsiteY14" fmla="*/ 1939624 h 4672279"/>
              <a:gd name="connsiteX15" fmla="*/ 12999 w 3551547"/>
              <a:gd name="connsiteY15" fmla="*/ 200643 h 4672279"/>
              <a:gd name="connsiteX0" fmla="*/ 12999 w 3552568"/>
              <a:gd name="connsiteY0" fmla="*/ 200643 h 4672279"/>
              <a:gd name="connsiteX1" fmla="*/ 79140 w 3552568"/>
              <a:gd name="connsiteY1" fmla="*/ 29228 h 4672279"/>
              <a:gd name="connsiteX2" fmla="*/ 258838 w 3552568"/>
              <a:gd name="connsiteY2" fmla="*/ 0 h 4672279"/>
              <a:gd name="connsiteX3" fmla="*/ 542420 w 3552568"/>
              <a:gd name="connsiteY3" fmla="*/ 121042 h 4672279"/>
              <a:gd name="connsiteX4" fmla="*/ 526502 w 3552568"/>
              <a:gd name="connsiteY4" fmla="*/ 3773 h 4672279"/>
              <a:gd name="connsiteX5" fmla="*/ 1504320 w 3552568"/>
              <a:gd name="connsiteY5" fmla="*/ 42305 h 4672279"/>
              <a:gd name="connsiteX6" fmla="*/ 3445610 w 3552568"/>
              <a:gd name="connsiteY6" fmla="*/ 24634 h 4672279"/>
              <a:gd name="connsiteX7" fmla="*/ 3545581 w 3552568"/>
              <a:gd name="connsiteY7" fmla="*/ 169442 h 4672279"/>
              <a:gd name="connsiteX8" fmla="*/ 3515230 w 3552568"/>
              <a:gd name="connsiteY8" fmla="*/ 2265348 h 4672279"/>
              <a:gd name="connsiteX9" fmla="*/ 3551340 w 3552568"/>
              <a:gd name="connsiteY9" fmla="*/ 4482061 h 4672279"/>
              <a:gd name="connsiteX10" fmla="*/ 3476560 w 3552568"/>
              <a:gd name="connsiteY10" fmla="*/ 4622872 h 4672279"/>
              <a:gd name="connsiteX11" fmla="*/ 2102601 w 3552568"/>
              <a:gd name="connsiteY11" fmla="*/ 4662551 h 4672279"/>
              <a:gd name="connsiteX12" fmla="*/ 72135 w 3552568"/>
              <a:gd name="connsiteY12" fmla="*/ 4617014 h 4672279"/>
              <a:gd name="connsiteX13" fmla="*/ 1364 w 3552568"/>
              <a:gd name="connsiteY13" fmla="*/ 4450636 h 4672279"/>
              <a:gd name="connsiteX14" fmla="*/ 27321 w 3552568"/>
              <a:gd name="connsiteY14" fmla="*/ 1939624 h 4672279"/>
              <a:gd name="connsiteX15" fmla="*/ 12999 w 3552568"/>
              <a:gd name="connsiteY15" fmla="*/ 200643 h 4672279"/>
              <a:gd name="connsiteX0" fmla="*/ 12999 w 3552769"/>
              <a:gd name="connsiteY0" fmla="*/ 200643 h 4672279"/>
              <a:gd name="connsiteX1" fmla="*/ 79140 w 3552769"/>
              <a:gd name="connsiteY1" fmla="*/ 29228 h 4672279"/>
              <a:gd name="connsiteX2" fmla="*/ 258838 w 3552769"/>
              <a:gd name="connsiteY2" fmla="*/ 0 h 4672279"/>
              <a:gd name="connsiteX3" fmla="*/ 542420 w 3552769"/>
              <a:gd name="connsiteY3" fmla="*/ 121042 h 4672279"/>
              <a:gd name="connsiteX4" fmla="*/ 526502 w 3552769"/>
              <a:gd name="connsiteY4" fmla="*/ 3773 h 4672279"/>
              <a:gd name="connsiteX5" fmla="*/ 1504320 w 3552769"/>
              <a:gd name="connsiteY5" fmla="*/ 42305 h 4672279"/>
              <a:gd name="connsiteX6" fmla="*/ 3445610 w 3552769"/>
              <a:gd name="connsiteY6" fmla="*/ 24634 h 4672279"/>
              <a:gd name="connsiteX7" fmla="*/ 3545581 w 3552769"/>
              <a:gd name="connsiteY7" fmla="*/ 169442 h 4672279"/>
              <a:gd name="connsiteX8" fmla="*/ 3515230 w 3552769"/>
              <a:gd name="connsiteY8" fmla="*/ 2265348 h 4672279"/>
              <a:gd name="connsiteX9" fmla="*/ 3551340 w 3552769"/>
              <a:gd name="connsiteY9" fmla="*/ 4482061 h 4672279"/>
              <a:gd name="connsiteX10" fmla="*/ 3476560 w 3552769"/>
              <a:gd name="connsiteY10" fmla="*/ 4622872 h 4672279"/>
              <a:gd name="connsiteX11" fmla="*/ 2102601 w 3552769"/>
              <a:gd name="connsiteY11" fmla="*/ 4662551 h 4672279"/>
              <a:gd name="connsiteX12" fmla="*/ 72135 w 3552769"/>
              <a:gd name="connsiteY12" fmla="*/ 4617014 h 4672279"/>
              <a:gd name="connsiteX13" fmla="*/ 1364 w 3552769"/>
              <a:gd name="connsiteY13" fmla="*/ 4450636 h 4672279"/>
              <a:gd name="connsiteX14" fmla="*/ 27321 w 3552769"/>
              <a:gd name="connsiteY14" fmla="*/ 1939624 h 4672279"/>
              <a:gd name="connsiteX15" fmla="*/ 12999 w 3552769"/>
              <a:gd name="connsiteY15" fmla="*/ 200643 h 4672279"/>
              <a:gd name="connsiteX0" fmla="*/ 12999 w 3551340"/>
              <a:gd name="connsiteY0" fmla="*/ 200643 h 4672279"/>
              <a:gd name="connsiteX1" fmla="*/ 79140 w 3551340"/>
              <a:gd name="connsiteY1" fmla="*/ 29228 h 4672279"/>
              <a:gd name="connsiteX2" fmla="*/ 258838 w 3551340"/>
              <a:gd name="connsiteY2" fmla="*/ 0 h 4672279"/>
              <a:gd name="connsiteX3" fmla="*/ 542420 w 3551340"/>
              <a:gd name="connsiteY3" fmla="*/ 121042 h 4672279"/>
              <a:gd name="connsiteX4" fmla="*/ 526502 w 3551340"/>
              <a:gd name="connsiteY4" fmla="*/ 3773 h 4672279"/>
              <a:gd name="connsiteX5" fmla="*/ 1504320 w 3551340"/>
              <a:gd name="connsiteY5" fmla="*/ 42305 h 4672279"/>
              <a:gd name="connsiteX6" fmla="*/ 3445610 w 3551340"/>
              <a:gd name="connsiteY6" fmla="*/ 24634 h 4672279"/>
              <a:gd name="connsiteX7" fmla="*/ 3545581 w 3551340"/>
              <a:gd name="connsiteY7" fmla="*/ 169442 h 4672279"/>
              <a:gd name="connsiteX8" fmla="*/ 3515230 w 3551340"/>
              <a:gd name="connsiteY8" fmla="*/ 2265348 h 4672279"/>
              <a:gd name="connsiteX9" fmla="*/ 3551340 w 3551340"/>
              <a:gd name="connsiteY9" fmla="*/ 4482061 h 4672279"/>
              <a:gd name="connsiteX10" fmla="*/ 3476560 w 3551340"/>
              <a:gd name="connsiteY10" fmla="*/ 4622872 h 4672279"/>
              <a:gd name="connsiteX11" fmla="*/ 2102601 w 3551340"/>
              <a:gd name="connsiteY11" fmla="*/ 4662551 h 4672279"/>
              <a:gd name="connsiteX12" fmla="*/ 72135 w 3551340"/>
              <a:gd name="connsiteY12" fmla="*/ 4617014 h 4672279"/>
              <a:gd name="connsiteX13" fmla="*/ 1364 w 3551340"/>
              <a:gd name="connsiteY13" fmla="*/ 4450636 h 4672279"/>
              <a:gd name="connsiteX14" fmla="*/ 27321 w 3551340"/>
              <a:gd name="connsiteY14" fmla="*/ 1939624 h 4672279"/>
              <a:gd name="connsiteX15" fmla="*/ 12999 w 3551340"/>
              <a:gd name="connsiteY15" fmla="*/ 200643 h 467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51340" h="4672279">
                <a:moveTo>
                  <a:pt x="12999" y="200643"/>
                </a:moveTo>
                <a:cubicBezTo>
                  <a:pt x="40589" y="173034"/>
                  <a:pt x="77417" y="106909"/>
                  <a:pt x="79140" y="29228"/>
                </a:cubicBezTo>
                <a:lnTo>
                  <a:pt x="258838" y="0"/>
                </a:lnTo>
                <a:cubicBezTo>
                  <a:pt x="288699" y="94272"/>
                  <a:pt x="479303" y="153877"/>
                  <a:pt x="542420" y="121042"/>
                </a:cubicBezTo>
                <a:cubicBezTo>
                  <a:pt x="538122" y="55176"/>
                  <a:pt x="534707" y="61846"/>
                  <a:pt x="526502" y="3773"/>
                </a:cubicBezTo>
                <a:cubicBezTo>
                  <a:pt x="573332" y="17599"/>
                  <a:pt x="1017802" y="38828"/>
                  <a:pt x="1504320" y="42305"/>
                </a:cubicBezTo>
                <a:lnTo>
                  <a:pt x="3445610" y="24634"/>
                </a:lnTo>
                <a:cubicBezTo>
                  <a:pt x="3428572" y="44097"/>
                  <a:pt x="3506684" y="154947"/>
                  <a:pt x="3545581" y="169442"/>
                </a:cubicBezTo>
                <a:cubicBezTo>
                  <a:pt x="3569371" y="584868"/>
                  <a:pt x="3506880" y="1623612"/>
                  <a:pt x="3515230" y="2265348"/>
                </a:cubicBezTo>
                <a:cubicBezTo>
                  <a:pt x="3523580" y="2907084"/>
                  <a:pt x="3543794" y="3662743"/>
                  <a:pt x="3551340" y="4482061"/>
                </a:cubicBezTo>
                <a:cubicBezTo>
                  <a:pt x="3519139" y="4495535"/>
                  <a:pt x="3480543" y="4491749"/>
                  <a:pt x="3476560" y="4622872"/>
                </a:cubicBezTo>
                <a:cubicBezTo>
                  <a:pt x="3089649" y="4668357"/>
                  <a:pt x="2509836" y="4659434"/>
                  <a:pt x="2102601" y="4662551"/>
                </a:cubicBezTo>
                <a:cubicBezTo>
                  <a:pt x="1434845" y="4646756"/>
                  <a:pt x="561175" y="4717779"/>
                  <a:pt x="72135" y="4617014"/>
                </a:cubicBezTo>
                <a:cubicBezTo>
                  <a:pt x="80338" y="4573163"/>
                  <a:pt x="38705" y="4455395"/>
                  <a:pt x="1364" y="4450636"/>
                </a:cubicBezTo>
                <a:cubicBezTo>
                  <a:pt x="-7035" y="4048932"/>
                  <a:pt x="26072" y="2675278"/>
                  <a:pt x="27321" y="1939624"/>
                </a:cubicBezTo>
                <a:cubicBezTo>
                  <a:pt x="12016" y="1212598"/>
                  <a:pt x="-3500" y="715250"/>
                  <a:pt x="12999" y="200643"/>
                </a:cubicBezTo>
                <a:close/>
              </a:path>
            </a:pathLst>
          </a:custGeom>
          <a:solidFill>
            <a:schemeClr val="bg1">
              <a:lumMod val="95000"/>
            </a:schemeClr>
          </a:solidFill>
        </p:spPr>
        <p:txBody>
          <a:bodyPr tIns="685800" rtlCol="0">
            <a:normAutofit/>
          </a:bodyPr>
          <a:lstStyle>
            <a:lvl1pPr marL="34290" indent="0" algn="ctr" defTabSz="685800" rtl="0" eaLnBrk="1" latinLnBrk="0" hangingPunct="1">
              <a:lnSpc>
                <a:spcPct val="100000"/>
              </a:lnSpc>
              <a:spcBef>
                <a:spcPts val="1350"/>
              </a:spcBef>
              <a:buClr>
                <a:schemeClr val="tx2">
                  <a:lumMod val="65000"/>
                  <a:lumOff val="35000"/>
                </a:schemeClr>
              </a:buClr>
              <a:buSzPct val="80000"/>
              <a:buFontTx/>
              <a:buNone/>
              <a:defRPr lang="en-US" sz="1200" kern="1200">
                <a:solidFill>
                  <a:schemeClr val="tx1"/>
                </a:solidFill>
                <a:latin typeface="+mn-lt"/>
                <a:ea typeface="+mn-ea"/>
                <a:cs typeface="+mn-cs"/>
              </a:defRPr>
            </a:lvl1pPr>
          </a:lstStyle>
          <a:p>
            <a:pPr lvl="0"/>
            <a:r>
              <a:rPr lang="en-US" noProof="0" smtClean="0"/>
              <a:t>Click icon to add picture</a:t>
            </a:r>
            <a:endParaRPr lang="en-US" noProof="0"/>
          </a:p>
        </p:txBody>
      </p:sp>
    </p:spTree>
    <p:extLst>
      <p:ext uri="{BB962C8B-B14F-4D97-AF65-F5344CB8AC3E}">
        <p14:creationId xmlns:p14="http://schemas.microsoft.com/office/powerpoint/2010/main" val="4120515962"/>
      </p:ext>
    </p:extLst>
  </p:cSld>
  <p:clrMapOvr>
    <a:masterClrMapping/>
  </p:clrMapOvr>
  <p:transition spd="med">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Horizontal Pictures">
    <p:spTree>
      <p:nvGrpSpPr>
        <p:cNvPr id="1" name=""/>
        <p:cNvGrpSpPr/>
        <p:nvPr/>
      </p:nvGrpSpPr>
      <p:grpSpPr>
        <a:xfrm>
          <a:off x="0" y="0"/>
          <a:ext cx="0" cy="0"/>
          <a:chOff x="0" y="0"/>
          <a:chExt cx="0" cy="0"/>
        </a:xfrm>
      </p:grpSpPr>
      <p:sp>
        <p:nvSpPr>
          <p:cNvPr id="6" name="Freeform 5"/>
          <p:cNvSpPr/>
          <p:nvPr/>
        </p:nvSpPr>
        <p:spPr>
          <a:xfrm>
            <a:off x="338141" y="250033"/>
            <a:ext cx="8404225" cy="2088356"/>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05836 h 2781280"/>
              <a:gd name="connsiteX1" fmla="*/ 25000 w 11793272"/>
              <a:gd name="connsiteY1" fmla="*/ 282341 h 2781280"/>
              <a:gd name="connsiteX2" fmla="*/ 11521555 w 11793272"/>
              <a:gd name="connsiteY2" fmla="*/ 296360 h 2781280"/>
              <a:gd name="connsiteX3" fmla="*/ 11744729 w 11793272"/>
              <a:gd name="connsiteY3" fmla="*/ 2781280 h 2781280"/>
              <a:gd name="connsiteX4" fmla="*/ 11484960 w 11793272"/>
              <a:gd name="connsiteY4" fmla="*/ 2716523 h 2781280"/>
              <a:gd name="connsiteX5" fmla="*/ 9318981 w 11793272"/>
              <a:gd name="connsiteY5" fmla="*/ 1766148 h 2781280"/>
              <a:gd name="connsiteX6" fmla="*/ 6607042 w 11793272"/>
              <a:gd name="connsiteY6" fmla="*/ 1498687 h 2781280"/>
              <a:gd name="connsiteX7" fmla="*/ 779991 w 11793272"/>
              <a:gd name="connsiteY7" fmla="*/ 1299830 h 2781280"/>
              <a:gd name="connsiteX8" fmla="*/ 72884 w 11793272"/>
              <a:gd name="connsiteY8" fmla="*/ 905836 h 2781280"/>
              <a:gd name="connsiteX0" fmla="*/ 72884 w 11841545"/>
              <a:gd name="connsiteY0" fmla="*/ 1025041 h 2900485"/>
              <a:gd name="connsiteX1" fmla="*/ 25000 w 11841545"/>
              <a:gd name="connsiteY1" fmla="*/ 401546 h 2900485"/>
              <a:gd name="connsiteX2" fmla="*/ 11521555 w 11841545"/>
              <a:gd name="connsiteY2" fmla="*/ 415565 h 2900485"/>
              <a:gd name="connsiteX3" fmla="*/ 11744729 w 11841545"/>
              <a:gd name="connsiteY3" fmla="*/ 2900485 h 2900485"/>
              <a:gd name="connsiteX4" fmla="*/ 11484960 w 11841545"/>
              <a:gd name="connsiteY4" fmla="*/ 2835728 h 2900485"/>
              <a:gd name="connsiteX5" fmla="*/ 9318981 w 11841545"/>
              <a:gd name="connsiteY5" fmla="*/ 1885353 h 2900485"/>
              <a:gd name="connsiteX6" fmla="*/ 6607042 w 11841545"/>
              <a:gd name="connsiteY6" fmla="*/ 1617892 h 2900485"/>
              <a:gd name="connsiteX7" fmla="*/ 779991 w 11841545"/>
              <a:gd name="connsiteY7" fmla="*/ 1419035 h 2900485"/>
              <a:gd name="connsiteX8" fmla="*/ 72884 w 11841545"/>
              <a:gd name="connsiteY8" fmla="*/ 1025041 h 2900485"/>
              <a:gd name="connsiteX0" fmla="*/ 72884 w 11763398"/>
              <a:gd name="connsiteY0" fmla="*/ 975242 h 2850686"/>
              <a:gd name="connsiteX1" fmla="*/ 25000 w 11763398"/>
              <a:gd name="connsiteY1" fmla="*/ 351747 h 2850686"/>
              <a:gd name="connsiteX2" fmla="*/ 11521555 w 11763398"/>
              <a:gd name="connsiteY2" fmla="*/ 365766 h 2850686"/>
              <a:gd name="connsiteX3" fmla="*/ 11744729 w 11763398"/>
              <a:gd name="connsiteY3" fmla="*/ 2850686 h 2850686"/>
              <a:gd name="connsiteX4" fmla="*/ 11484960 w 11763398"/>
              <a:gd name="connsiteY4" fmla="*/ 2785929 h 2850686"/>
              <a:gd name="connsiteX5" fmla="*/ 9318981 w 11763398"/>
              <a:gd name="connsiteY5" fmla="*/ 1835554 h 2850686"/>
              <a:gd name="connsiteX6" fmla="*/ 6607042 w 11763398"/>
              <a:gd name="connsiteY6" fmla="*/ 1568093 h 2850686"/>
              <a:gd name="connsiteX7" fmla="*/ 779991 w 11763398"/>
              <a:gd name="connsiteY7" fmla="*/ 1369236 h 2850686"/>
              <a:gd name="connsiteX8" fmla="*/ 72884 w 11763398"/>
              <a:gd name="connsiteY8" fmla="*/ 975242 h 2850686"/>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24379 h 2799823"/>
              <a:gd name="connsiteX1" fmla="*/ 25000 w 11863767"/>
              <a:gd name="connsiteY1" fmla="*/ 300884 h 2799823"/>
              <a:gd name="connsiteX2" fmla="*/ 8070075 w 11863767"/>
              <a:gd name="connsiteY2" fmla="*/ 54435 h 2799823"/>
              <a:gd name="connsiteX3" fmla="*/ 11521555 w 11863767"/>
              <a:gd name="connsiteY3" fmla="*/ 314903 h 2799823"/>
              <a:gd name="connsiteX4" fmla="*/ 11744729 w 11863767"/>
              <a:gd name="connsiteY4" fmla="*/ 2799823 h 2799823"/>
              <a:gd name="connsiteX5" fmla="*/ 11484960 w 11863767"/>
              <a:gd name="connsiteY5" fmla="*/ 2735066 h 2799823"/>
              <a:gd name="connsiteX6" fmla="*/ 9318981 w 11863767"/>
              <a:gd name="connsiteY6" fmla="*/ 1784691 h 2799823"/>
              <a:gd name="connsiteX7" fmla="*/ 6607042 w 11863767"/>
              <a:gd name="connsiteY7" fmla="*/ 1517230 h 2799823"/>
              <a:gd name="connsiteX8" fmla="*/ 779991 w 11863767"/>
              <a:gd name="connsiteY8" fmla="*/ 1318373 h 2799823"/>
              <a:gd name="connsiteX9" fmla="*/ 72884 w 11863767"/>
              <a:gd name="connsiteY9" fmla="*/ 924379 h 2799823"/>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45233 h 2820677"/>
              <a:gd name="connsiteX1" fmla="*/ 25000 w 11863767"/>
              <a:gd name="connsiteY1" fmla="*/ 321738 h 2820677"/>
              <a:gd name="connsiteX2" fmla="*/ 8070075 w 11863767"/>
              <a:gd name="connsiteY2" fmla="*/ 75289 h 2820677"/>
              <a:gd name="connsiteX3" fmla="*/ 11521555 w 11863767"/>
              <a:gd name="connsiteY3" fmla="*/ 335757 h 2820677"/>
              <a:gd name="connsiteX4" fmla="*/ 11744729 w 11863767"/>
              <a:gd name="connsiteY4" fmla="*/ 2820677 h 2820677"/>
              <a:gd name="connsiteX5" fmla="*/ 11484960 w 11863767"/>
              <a:gd name="connsiteY5" fmla="*/ 2755920 h 2820677"/>
              <a:gd name="connsiteX6" fmla="*/ 9318981 w 11863767"/>
              <a:gd name="connsiteY6" fmla="*/ 1805545 h 2820677"/>
              <a:gd name="connsiteX7" fmla="*/ 6607042 w 11863767"/>
              <a:gd name="connsiteY7" fmla="*/ 1538084 h 2820677"/>
              <a:gd name="connsiteX8" fmla="*/ 779991 w 11863767"/>
              <a:gd name="connsiteY8" fmla="*/ 1339227 h 2820677"/>
              <a:gd name="connsiteX9" fmla="*/ 72884 w 11863767"/>
              <a:gd name="connsiteY9" fmla="*/ 945233 h 2820677"/>
              <a:gd name="connsiteX0" fmla="*/ 72884 w 11911050"/>
              <a:gd name="connsiteY0" fmla="*/ 955859 h 2831303"/>
              <a:gd name="connsiteX1" fmla="*/ 25000 w 11911050"/>
              <a:gd name="connsiteY1" fmla="*/ 332364 h 2831303"/>
              <a:gd name="connsiteX2" fmla="*/ 7396173 w 11911050"/>
              <a:gd name="connsiteY2" fmla="*/ 73397 h 2831303"/>
              <a:gd name="connsiteX3" fmla="*/ 11521555 w 11911050"/>
              <a:gd name="connsiteY3" fmla="*/ 346383 h 2831303"/>
              <a:gd name="connsiteX4" fmla="*/ 11744729 w 11911050"/>
              <a:gd name="connsiteY4" fmla="*/ 2831303 h 2831303"/>
              <a:gd name="connsiteX5" fmla="*/ 11484960 w 11911050"/>
              <a:gd name="connsiteY5" fmla="*/ 2766546 h 2831303"/>
              <a:gd name="connsiteX6" fmla="*/ 9318981 w 11911050"/>
              <a:gd name="connsiteY6" fmla="*/ 1816171 h 2831303"/>
              <a:gd name="connsiteX7" fmla="*/ 6607042 w 11911050"/>
              <a:gd name="connsiteY7" fmla="*/ 1548710 h 2831303"/>
              <a:gd name="connsiteX8" fmla="*/ 779991 w 11911050"/>
              <a:gd name="connsiteY8" fmla="*/ 1349853 h 2831303"/>
              <a:gd name="connsiteX9" fmla="*/ 72884 w 11911050"/>
              <a:gd name="connsiteY9" fmla="*/ 955859 h 2831303"/>
              <a:gd name="connsiteX0" fmla="*/ 72884 w 11911051"/>
              <a:gd name="connsiteY0" fmla="*/ 940332 h 2815776"/>
              <a:gd name="connsiteX1" fmla="*/ 25000 w 11911051"/>
              <a:gd name="connsiteY1" fmla="*/ 316837 h 2815776"/>
              <a:gd name="connsiteX2" fmla="*/ 7396173 w 11911051"/>
              <a:gd name="connsiteY2" fmla="*/ 57870 h 2815776"/>
              <a:gd name="connsiteX3" fmla="*/ 11521555 w 11911051"/>
              <a:gd name="connsiteY3" fmla="*/ 330856 h 2815776"/>
              <a:gd name="connsiteX4" fmla="*/ 11744729 w 11911051"/>
              <a:gd name="connsiteY4" fmla="*/ 2815776 h 2815776"/>
              <a:gd name="connsiteX5" fmla="*/ 11484960 w 11911051"/>
              <a:gd name="connsiteY5" fmla="*/ 2751019 h 2815776"/>
              <a:gd name="connsiteX6" fmla="*/ 9318981 w 11911051"/>
              <a:gd name="connsiteY6" fmla="*/ 1800644 h 2815776"/>
              <a:gd name="connsiteX7" fmla="*/ 6607042 w 11911051"/>
              <a:gd name="connsiteY7" fmla="*/ 1533183 h 2815776"/>
              <a:gd name="connsiteX8" fmla="*/ 779991 w 11911051"/>
              <a:gd name="connsiteY8" fmla="*/ 1334326 h 2815776"/>
              <a:gd name="connsiteX9" fmla="*/ 72884 w 11911051"/>
              <a:gd name="connsiteY9" fmla="*/ 940332 h 2815776"/>
              <a:gd name="connsiteX0" fmla="*/ 12623 w 11850790"/>
              <a:gd name="connsiteY0" fmla="*/ 915602 h 2791046"/>
              <a:gd name="connsiteX1" fmla="*/ 87266 w 11850790"/>
              <a:gd name="connsiteY1" fmla="*/ 242033 h 2791046"/>
              <a:gd name="connsiteX2" fmla="*/ 7335912 w 11850790"/>
              <a:gd name="connsiteY2" fmla="*/ 33140 h 2791046"/>
              <a:gd name="connsiteX3" fmla="*/ 11461294 w 11850790"/>
              <a:gd name="connsiteY3" fmla="*/ 306126 h 2791046"/>
              <a:gd name="connsiteX4" fmla="*/ 11684468 w 11850790"/>
              <a:gd name="connsiteY4" fmla="*/ 2791046 h 2791046"/>
              <a:gd name="connsiteX5" fmla="*/ 11424699 w 11850790"/>
              <a:gd name="connsiteY5" fmla="*/ 2726289 h 2791046"/>
              <a:gd name="connsiteX6" fmla="*/ 9258720 w 11850790"/>
              <a:gd name="connsiteY6" fmla="*/ 1775914 h 2791046"/>
              <a:gd name="connsiteX7" fmla="*/ 6546781 w 11850790"/>
              <a:gd name="connsiteY7" fmla="*/ 1508453 h 2791046"/>
              <a:gd name="connsiteX8" fmla="*/ 719730 w 11850790"/>
              <a:gd name="connsiteY8" fmla="*/ 1309596 h 2791046"/>
              <a:gd name="connsiteX9" fmla="*/ 12623 w 11850790"/>
              <a:gd name="connsiteY9" fmla="*/ 915602 h 2791046"/>
              <a:gd name="connsiteX0" fmla="*/ 12623 w 11850790"/>
              <a:gd name="connsiteY0" fmla="*/ 928308 h 2803752"/>
              <a:gd name="connsiteX1" fmla="*/ 87266 w 11850790"/>
              <a:gd name="connsiteY1" fmla="*/ 254739 h 2803752"/>
              <a:gd name="connsiteX2" fmla="*/ 7335912 w 11850790"/>
              <a:gd name="connsiteY2" fmla="*/ 45846 h 2803752"/>
              <a:gd name="connsiteX3" fmla="*/ 11461294 w 11850790"/>
              <a:gd name="connsiteY3" fmla="*/ 318832 h 2803752"/>
              <a:gd name="connsiteX4" fmla="*/ 11684468 w 11850790"/>
              <a:gd name="connsiteY4" fmla="*/ 2803752 h 2803752"/>
              <a:gd name="connsiteX5" fmla="*/ 11424699 w 11850790"/>
              <a:gd name="connsiteY5" fmla="*/ 2738995 h 2803752"/>
              <a:gd name="connsiteX6" fmla="*/ 9258720 w 11850790"/>
              <a:gd name="connsiteY6" fmla="*/ 1788620 h 2803752"/>
              <a:gd name="connsiteX7" fmla="*/ 6546781 w 11850790"/>
              <a:gd name="connsiteY7" fmla="*/ 1521159 h 2803752"/>
              <a:gd name="connsiteX8" fmla="*/ 719730 w 11850790"/>
              <a:gd name="connsiteY8" fmla="*/ 1322302 h 2803752"/>
              <a:gd name="connsiteX9" fmla="*/ 12623 w 11850790"/>
              <a:gd name="connsiteY9" fmla="*/ 928308 h 2803752"/>
              <a:gd name="connsiteX0" fmla="*/ 12623 w 11851659"/>
              <a:gd name="connsiteY0" fmla="*/ 874226 h 2749670"/>
              <a:gd name="connsiteX1" fmla="*/ 87266 w 11851659"/>
              <a:gd name="connsiteY1" fmla="*/ 200657 h 2749670"/>
              <a:gd name="connsiteX2" fmla="*/ 7323660 w 11851659"/>
              <a:gd name="connsiteY2" fmla="*/ 116948 h 2749670"/>
              <a:gd name="connsiteX3" fmla="*/ 11461294 w 11851659"/>
              <a:gd name="connsiteY3" fmla="*/ 264750 h 2749670"/>
              <a:gd name="connsiteX4" fmla="*/ 11684468 w 11851659"/>
              <a:gd name="connsiteY4" fmla="*/ 2749670 h 2749670"/>
              <a:gd name="connsiteX5" fmla="*/ 11424699 w 11851659"/>
              <a:gd name="connsiteY5" fmla="*/ 2684913 h 2749670"/>
              <a:gd name="connsiteX6" fmla="*/ 9258720 w 11851659"/>
              <a:gd name="connsiteY6" fmla="*/ 1734538 h 2749670"/>
              <a:gd name="connsiteX7" fmla="*/ 6546781 w 11851659"/>
              <a:gd name="connsiteY7" fmla="*/ 1467077 h 2749670"/>
              <a:gd name="connsiteX8" fmla="*/ 719730 w 11851659"/>
              <a:gd name="connsiteY8" fmla="*/ 1268220 h 2749670"/>
              <a:gd name="connsiteX9" fmla="*/ 12623 w 11851659"/>
              <a:gd name="connsiteY9" fmla="*/ 874226 h 2749670"/>
              <a:gd name="connsiteX0" fmla="*/ 12623 w 11851659"/>
              <a:gd name="connsiteY0" fmla="*/ 892940 h 2768384"/>
              <a:gd name="connsiteX1" fmla="*/ 87266 w 11851659"/>
              <a:gd name="connsiteY1" fmla="*/ 219371 h 2768384"/>
              <a:gd name="connsiteX2" fmla="*/ 7323660 w 11851659"/>
              <a:gd name="connsiteY2" fmla="*/ 135662 h 2768384"/>
              <a:gd name="connsiteX3" fmla="*/ 11461294 w 11851659"/>
              <a:gd name="connsiteY3" fmla="*/ 283464 h 2768384"/>
              <a:gd name="connsiteX4" fmla="*/ 11684468 w 11851659"/>
              <a:gd name="connsiteY4" fmla="*/ 2768384 h 2768384"/>
              <a:gd name="connsiteX5" fmla="*/ 11424699 w 11851659"/>
              <a:gd name="connsiteY5" fmla="*/ 2703627 h 2768384"/>
              <a:gd name="connsiteX6" fmla="*/ 9258720 w 11851659"/>
              <a:gd name="connsiteY6" fmla="*/ 1753252 h 2768384"/>
              <a:gd name="connsiteX7" fmla="*/ 6546781 w 11851659"/>
              <a:gd name="connsiteY7" fmla="*/ 1485791 h 2768384"/>
              <a:gd name="connsiteX8" fmla="*/ 719730 w 11851659"/>
              <a:gd name="connsiteY8" fmla="*/ 1286934 h 2768384"/>
              <a:gd name="connsiteX9" fmla="*/ 12623 w 11851659"/>
              <a:gd name="connsiteY9" fmla="*/ 892940 h 2768384"/>
              <a:gd name="connsiteX0" fmla="*/ 12623 w 11710017"/>
              <a:gd name="connsiteY0" fmla="*/ 892940 h 2768384"/>
              <a:gd name="connsiteX1" fmla="*/ 87266 w 11710017"/>
              <a:gd name="connsiteY1" fmla="*/ 219371 h 2768384"/>
              <a:gd name="connsiteX2" fmla="*/ 7323660 w 11710017"/>
              <a:gd name="connsiteY2" fmla="*/ 135662 h 2768384"/>
              <a:gd name="connsiteX3" fmla="*/ 11461294 w 11710017"/>
              <a:gd name="connsiteY3" fmla="*/ 283464 h 2768384"/>
              <a:gd name="connsiteX4" fmla="*/ 11684468 w 11710017"/>
              <a:gd name="connsiteY4" fmla="*/ 2768384 h 2768384"/>
              <a:gd name="connsiteX5" fmla="*/ 11424699 w 11710017"/>
              <a:gd name="connsiteY5" fmla="*/ 2703627 h 2768384"/>
              <a:gd name="connsiteX6" fmla="*/ 9258720 w 11710017"/>
              <a:gd name="connsiteY6" fmla="*/ 1753252 h 2768384"/>
              <a:gd name="connsiteX7" fmla="*/ 6546781 w 11710017"/>
              <a:gd name="connsiteY7" fmla="*/ 1485791 h 2768384"/>
              <a:gd name="connsiteX8" fmla="*/ 719730 w 11710017"/>
              <a:gd name="connsiteY8" fmla="*/ 1286934 h 2768384"/>
              <a:gd name="connsiteX9" fmla="*/ 12623 w 11710017"/>
              <a:gd name="connsiteY9" fmla="*/ 892940 h 2768384"/>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424699 w 11700399"/>
              <a:gd name="connsiteY5" fmla="*/ 2686695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265413 w 11700399"/>
              <a:gd name="connsiteY5" fmla="*/ 2511437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809390"/>
              <a:gd name="connsiteY0" fmla="*/ 876008 h 2763970"/>
              <a:gd name="connsiteX1" fmla="*/ 87266 w 11809390"/>
              <a:gd name="connsiteY1" fmla="*/ 202439 h 2763970"/>
              <a:gd name="connsiteX2" fmla="*/ 7323660 w 11809390"/>
              <a:gd name="connsiteY2" fmla="*/ 118730 h 2763970"/>
              <a:gd name="connsiteX3" fmla="*/ 11436788 w 11809390"/>
              <a:gd name="connsiteY3" fmla="*/ 304087 h 2763970"/>
              <a:gd name="connsiteX4" fmla="*/ 11623204 w 11809390"/>
              <a:gd name="connsiteY4" fmla="*/ 2763970 h 2763970"/>
              <a:gd name="connsiteX5" fmla="*/ 11265413 w 11809390"/>
              <a:gd name="connsiteY5" fmla="*/ 2511437 h 2763970"/>
              <a:gd name="connsiteX6" fmla="*/ 9258720 w 11809390"/>
              <a:gd name="connsiteY6" fmla="*/ 1736320 h 2763970"/>
              <a:gd name="connsiteX7" fmla="*/ 6546781 w 11809390"/>
              <a:gd name="connsiteY7" fmla="*/ 1468859 h 2763970"/>
              <a:gd name="connsiteX8" fmla="*/ 719730 w 11809390"/>
              <a:gd name="connsiteY8" fmla="*/ 1270002 h 2763970"/>
              <a:gd name="connsiteX9" fmla="*/ 12623 w 11809390"/>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98418 h 2786380"/>
              <a:gd name="connsiteX1" fmla="*/ 87266 w 11626669"/>
              <a:gd name="connsiteY1" fmla="*/ 224849 h 2786380"/>
              <a:gd name="connsiteX2" fmla="*/ 7323660 w 11626669"/>
              <a:gd name="connsiteY2" fmla="*/ 83073 h 2786380"/>
              <a:gd name="connsiteX3" fmla="*/ 11436788 w 11626669"/>
              <a:gd name="connsiteY3" fmla="*/ 326497 h 2786380"/>
              <a:gd name="connsiteX4" fmla="*/ 11623204 w 11626669"/>
              <a:gd name="connsiteY4" fmla="*/ 2786380 h 2786380"/>
              <a:gd name="connsiteX5" fmla="*/ 11265413 w 11626669"/>
              <a:gd name="connsiteY5" fmla="*/ 2533847 h 2786380"/>
              <a:gd name="connsiteX6" fmla="*/ 9258720 w 11626669"/>
              <a:gd name="connsiteY6" fmla="*/ 1533399 h 2786380"/>
              <a:gd name="connsiteX7" fmla="*/ 6546781 w 11626669"/>
              <a:gd name="connsiteY7" fmla="*/ 1491269 h 2786380"/>
              <a:gd name="connsiteX8" fmla="*/ 719730 w 11626669"/>
              <a:gd name="connsiteY8" fmla="*/ 1292412 h 2786380"/>
              <a:gd name="connsiteX9" fmla="*/ 12623 w 11626669"/>
              <a:gd name="connsiteY9" fmla="*/ 898418 h 2786380"/>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46781 w 11626669"/>
              <a:gd name="connsiteY7" fmla="*/ 1476311 h 2771422"/>
              <a:gd name="connsiteX8" fmla="*/ 719730 w 11626669"/>
              <a:gd name="connsiteY8" fmla="*/ 1277454 h 2771422"/>
              <a:gd name="connsiteX9" fmla="*/ 12623 w 11626669"/>
              <a:gd name="connsiteY9" fmla="*/ 883460 h 2771422"/>
              <a:gd name="connsiteX0" fmla="*/ 12623 w 11626669"/>
              <a:gd name="connsiteY0" fmla="*/ 978325 h 2866287"/>
              <a:gd name="connsiteX1" fmla="*/ 87266 w 11626669"/>
              <a:gd name="connsiteY1" fmla="*/ 304756 h 2866287"/>
              <a:gd name="connsiteX2" fmla="*/ 7323660 w 11626669"/>
              <a:gd name="connsiteY2" fmla="*/ 162980 h 2866287"/>
              <a:gd name="connsiteX3" fmla="*/ 11436788 w 11626669"/>
              <a:gd name="connsiteY3" fmla="*/ 406404 h 2866287"/>
              <a:gd name="connsiteX4" fmla="*/ 11623204 w 11626669"/>
              <a:gd name="connsiteY4" fmla="*/ 2866287 h 2866287"/>
              <a:gd name="connsiteX5" fmla="*/ 11265413 w 11626669"/>
              <a:gd name="connsiteY5" fmla="*/ 2613754 h 2866287"/>
              <a:gd name="connsiteX6" fmla="*/ 9258720 w 11626669"/>
              <a:gd name="connsiteY6" fmla="*/ 1613306 h 2866287"/>
              <a:gd name="connsiteX7" fmla="*/ 6546781 w 11626669"/>
              <a:gd name="connsiteY7" fmla="*/ 1571176 h 2866287"/>
              <a:gd name="connsiteX8" fmla="*/ 766321 w 11626669"/>
              <a:gd name="connsiteY8" fmla="*/ 979610 h 2866287"/>
              <a:gd name="connsiteX9" fmla="*/ 12623 w 11626669"/>
              <a:gd name="connsiteY9" fmla="*/ 978325 h 2866287"/>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46781 w 11626669"/>
              <a:gd name="connsiteY7" fmla="*/ 1476311 h 2771422"/>
              <a:gd name="connsiteX8" fmla="*/ 766321 w 11626669"/>
              <a:gd name="connsiteY8" fmla="*/ 884745 h 2771422"/>
              <a:gd name="connsiteX9" fmla="*/ 12623 w 11626669"/>
              <a:gd name="connsiteY9" fmla="*/ 883460 h 2771422"/>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46781 w 11626669"/>
              <a:gd name="connsiteY7" fmla="*/ 1476311 h 2771422"/>
              <a:gd name="connsiteX8" fmla="*/ 766321 w 11626669"/>
              <a:gd name="connsiteY8" fmla="*/ 884745 h 2771422"/>
              <a:gd name="connsiteX9" fmla="*/ 12623 w 11626669"/>
              <a:gd name="connsiteY9" fmla="*/ 883460 h 2771422"/>
              <a:gd name="connsiteX0" fmla="*/ 12623 w 11626669"/>
              <a:gd name="connsiteY0" fmla="*/ 912682 h 2800644"/>
              <a:gd name="connsiteX1" fmla="*/ 87266 w 11626669"/>
              <a:gd name="connsiteY1" fmla="*/ 239113 h 2800644"/>
              <a:gd name="connsiteX2" fmla="*/ 7323660 w 11626669"/>
              <a:gd name="connsiteY2" fmla="*/ 97337 h 2800644"/>
              <a:gd name="connsiteX3" fmla="*/ 11436788 w 11626669"/>
              <a:gd name="connsiteY3" fmla="*/ 340761 h 2800644"/>
              <a:gd name="connsiteX4" fmla="*/ 11623204 w 11626669"/>
              <a:gd name="connsiteY4" fmla="*/ 2800644 h 2800644"/>
              <a:gd name="connsiteX5" fmla="*/ 11265413 w 11626669"/>
              <a:gd name="connsiteY5" fmla="*/ 2548111 h 2800644"/>
              <a:gd name="connsiteX6" fmla="*/ 9258720 w 11626669"/>
              <a:gd name="connsiteY6" fmla="*/ 1547663 h 2800644"/>
              <a:gd name="connsiteX7" fmla="*/ 6523486 w 11626669"/>
              <a:gd name="connsiteY7" fmla="*/ 1255628 h 2800644"/>
              <a:gd name="connsiteX8" fmla="*/ 766321 w 11626669"/>
              <a:gd name="connsiteY8" fmla="*/ 913967 h 2800644"/>
              <a:gd name="connsiteX9" fmla="*/ 12623 w 11626669"/>
              <a:gd name="connsiteY9" fmla="*/ 912682 h 2800644"/>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23486 w 11626669"/>
              <a:gd name="connsiteY7" fmla="*/ 1226406 h 2771422"/>
              <a:gd name="connsiteX8" fmla="*/ 766321 w 11626669"/>
              <a:gd name="connsiteY8" fmla="*/ 884745 h 2771422"/>
              <a:gd name="connsiteX9" fmla="*/ 12623 w 11626669"/>
              <a:gd name="connsiteY9" fmla="*/ 883460 h 2771422"/>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23486 w 11626669"/>
              <a:gd name="connsiteY7" fmla="*/ 1226406 h 2771422"/>
              <a:gd name="connsiteX8" fmla="*/ 766321 w 11626669"/>
              <a:gd name="connsiteY8" fmla="*/ 884745 h 2771422"/>
              <a:gd name="connsiteX9" fmla="*/ 12623 w 11626669"/>
              <a:gd name="connsiteY9" fmla="*/ 883460 h 2771422"/>
              <a:gd name="connsiteX0" fmla="*/ 12623 w 11626669"/>
              <a:gd name="connsiteY0" fmla="*/ 883460 h 2771422"/>
              <a:gd name="connsiteX1" fmla="*/ 87266 w 11626669"/>
              <a:gd name="connsiteY1" fmla="*/ 209891 h 2771422"/>
              <a:gd name="connsiteX2" fmla="*/ 7323660 w 11626669"/>
              <a:gd name="connsiteY2" fmla="*/ 68115 h 2771422"/>
              <a:gd name="connsiteX3" fmla="*/ 11436788 w 11626669"/>
              <a:gd name="connsiteY3" fmla="*/ 311539 h 2771422"/>
              <a:gd name="connsiteX4" fmla="*/ 11623204 w 11626669"/>
              <a:gd name="connsiteY4" fmla="*/ 2771422 h 2771422"/>
              <a:gd name="connsiteX5" fmla="*/ 11265413 w 11626669"/>
              <a:gd name="connsiteY5" fmla="*/ 2518889 h 2771422"/>
              <a:gd name="connsiteX6" fmla="*/ 9258720 w 11626669"/>
              <a:gd name="connsiteY6" fmla="*/ 1518441 h 2771422"/>
              <a:gd name="connsiteX7" fmla="*/ 6523486 w 11626669"/>
              <a:gd name="connsiteY7" fmla="*/ 1226406 h 2771422"/>
              <a:gd name="connsiteX8" fmla="*/ 894445 w 11626669"/>
              <a:gd name="connsiteY8" fmla="*/ 860945 h 2771422"/>
              <a:gd name="connsiteX9" fmla="*/ 12623 w 11626669"/>
              <a:gd name="connsiteY9" fmla="*/ 883460 h 2771422"/>
              <a:gd name="connsiteX0" fmla="*/ 42685 w 11575198"/>
              <a:gd name="connsiteY0" fmla="*/ 883460 h 2771422"/>
              <a:gd name="connsiteX1" fmla="*/ 35795 w 11575198"/>
              <a:gd name="connsiteY1" fmla="*/ 209891 h 2771422"/>
              <a:gd name="connsiteX2" fmla="*/ 7272189 w 11575198"/>
              <a:gd name="connsiteY2" fmla="*/ 68115 h 2771422"/>
              <a:gd name="connsiteX3" fmla="*/ 11385317 w 11575198"/>
              <a:gd name="connsiteY3" fmla="*/ 311539 h 2771422"/>
              <a:gd name="connsiteX4" fmla="*/ 11571733 w 11575198"/>
              <a:gd name="connsiteY4" fmla="*/ 2771422 h 2771422"/>
              <a:gd name="connsiteX5" fmla="*/ 11213942 w 11575198"/>
              <a:gd name="connsiteY5" fmla="*/ 2518889 h 2771422"/>
              <a:gd name="connsiteX6" fmla="*/ 9207249 w 11575198"/>
              <a:gd name="connsiteY6" fmla="*/ 1518441 h 2771422"/>
              <a:gd name="connsiteX7" fmla="*/ 6472015 w 11575198"/>
              <a:gd name="connsiteY7" fmla="*/ 1226406 h 2771422"/>
              <a:gd name="connsiteX8" fmla="*/ 842974 w 11575198"/>
              <a:gd name="connsiteY8" fmla="*/ 860945 h 2771422"/>
              <a:gd name="connsiteX9" fmla="*/ 42685 w 11575198"/>
              <a:gd name="connsiteY9" fmla="*/ 883460 h 2771422"/>
              <a:gd name="connsiteX0" fmla="*/ 42685 w 11575198"/>
              <a:gd name="connsiteY0" fmla="*/ 1042720 h 2930682"/>
              <a:gd name="connsiteX1" fmla="*/ 35795 w 11575198"/>
              <a:gd name="connsiteY1" fmla="*/ 369151 h 2930682"/>
              <a:gd name="connsiteX2" fmla="*/ 7272189 w 11575198"/>
              <a:gd name="connsiteY2" fmla="*/ 227375 h 2930682"/>
              <a:gd name="connsiteX3" fmla="*/ 11385317 w 11575198"/>
              <a:gd name="connsiteY3" fmla="*/ 470799 h 2930682"/>
              <a:gd name="connsiteX4" fmla="*/ 11571733 w 11575198"/>
              <a:gd name="connsiteY4" fmla="*/ 2930682 h 2930682"/>
              <a:gd name="connsiteX5" fmla="*/ 11213942 w 11575198"/>
              <a:gd name="connsiteY5" fmla="*/ 2678149 h 2930682"/>
              <a:gd name="connsiteX6" fmla="*/ 9207249 w 11575198"/>
              <a:gd name="connsiteY6" fmla="*/ 1677701 h 2930682"/>
              <a:gd name="connsiteX7" fmla="*/ 6472015 w 11575198"/>
              <a:gd name="connsiteY7" fmla="*/ 1385666 h 2930682"/>
              <a:gd name="connsiteX8" fmla="*/ 551783 w 11575198"/>
              <a:gd name="connsiteY8" fmla="*/ 675098 h 2930682"/>
              <a:gd name="connsiteX9" fmla="*/ 42685 w 11575198"/>
              <a:gd name="connsiteY9" fmla="*/ 1042720 h 2930682"/>
              <a:gd name="connsiteX0" fmla="*/ 14561 w 11616960"/>
              <a:gd name="connsiteY0" fmla="*/ 1030820 h 2930682"/>
              <a:gd name="connsiteX1" fmla="*/ 77557 w 11616960"/>
              <a:gd name="connsiteY1" fmla="*/ 369151 h 2930682"/>
              <a:gd name="connsiteX2" fmla="*/ 7313951 w 11616960"/>
              <a:gd name="connsiteY2" fmla="*/ 227375 h 2930682"/>
              <a:gd name="connsiteX3" fmla="*/ 11427079 w 11616960"/>
              <a:gd name="connsiteY3" fmla="*/ 470799 h 2930682"/>
              <a:gd name="connsiteX4" fmla="*/ 11613495 w 11616960"/>
              <a:gd name="connsiteY4" fmla="*/ 2930682 h 2930682"/>
              <a:gd name="connsiteX5" fmla="*/ 11255704 w 11616960"/>
              <a:gd name="connsiteY5" fmla="*/ 2678149 h 2930682"/>
              <a:gd name="connsiteX6" fmla="*/ 9249011 w 11616960"/>
              <a:gd name="connsiteY6" fmla="*/ 1677701 h 2930682"/>
              <a:gd name="connsiteX7" fmla="*/ 6513777 w 11616960"/>
              <a:gd name="connsiteY7" fmla="*/ 1385666 h 2930682"/>
              <a:gd name="connsiteX8" fmla="*/ 593545 w 11616960"/>
              <a:gd name="connsiteY8" fmla="*/ 675098 h 2930682"/>
              <a:gd name="connsiteX9" fmla="*/ 14561 w 11616960"/>
              <a:gd name="connsiteY9" fmla="*/ 1030820 h 2930682"/>
              <a:gd name="connsiteX0" fmla="*/ 14561 w 11616960"/>
              <a:gd name="connsiteY0" fmla="*/ 1030820 h 2930682"/>
              <a:gd name="connsiteX1" fmla="*/ 77557 w 11616960"/>
              <a:gd name="connsiteY1" fmla="*/ 369151 h 2930682"/>
              <a:gd name="connsiteX2" fmla="*/ 7313951 w 11616960"/>
              <a:gd name="connsiteY2" fmla="*/ 227375 h 2930682"/>
              <a:gd name="connsiteX3" fmla="*/ 11427079 w 11616960"/>
              <a:gd name="connsiteY3" fmla="*/ 470799 h 2930682"/>
              <a:gd name="connsiteX4" fmla="*/ 11613495 w 11616960"/>
              <a:gd name="connsiteY4" fmla="*/ 2930682 h 2930682"/>
              <a:gd name="connsiteX5" fmla="*/ 11255704 w 11616960"/>
              <a:gd name="connsiteY5" fmla="*/ 2678149 h 2930682"/>
              <a:gd name="connsiteX6" fmla="*/ 9249011 w 11616960"/>
              <a:gd name="connsiteY6" fmla="*/ 1677701 h 2930682"/>
              <a:gd name="connsiteX7" fmla="*/ 6513777 w 11616960"/>
              <a:gd name="connsiteY7" fmla="*/ 1385666 h 2930682"/>
              <a:gd name="connsiteX8" fmla="*/ 593545 w 11616960"/>
              <a:gd name="connsiteY8" fmla="*/ 675098 h 2930682"/>
              <a:gd name="connsiteX9" fmla="*/ 14561 w 11616960"/>
              <a:gd name="connsiteY9" fmla="*/ 1030820 h 2930682"/>
              <a:gd name="connsiteX0" fmla="*/ 77458 w 11679857"/>
              <a:gd name="connsiteY0" fmla="*/ 1030820 h 2930682"/>
              <a:gd name="connsiteX1" fmla="*/ 23977 w 11679857"/>
              <a:gd name="connsiteY1" fmla="*/ 333451 h 2930682"/>
              <a:gd name="connsiteX2" fmla="*/ 7376848 w 11679857"/>
              <a:gd name="connsiteY2" fmla="*/ 227375 h 2930682"/>
              <a:gd name="connsiteX3" fmla="*/ 11489976 w 11679857"/>
              <a:gd name="connsiteY3" fmla="*/ 470799 h 2930682"/>
              <a:gd name="connsiteX4" fmla="*/ 11676392 w 11679857"/>
              <a:gd name="connsiteY4" fmla="*/ 2930682 h 2930682"/>
              <a:gd name="connsiteX5" fmla="*/ 11318601 w 11679857"/>
              <a:gd name="connsiteY5" fmla="*/ 2678149 h 2930682"/>
              <a:gd name="connsiteX6" fmla="*/ 9311908 w 11679857"/>
              <a:gd name="connsiteY6" fmla="*/ 1677701 h 2930682"/>
              <a:gd name="connsiteX7" fmla="*/ 6576674 w 11679857"/>
              <a:gd name="connsiteY7" fmla="*/ 1385666 h 2930682"/>
              <a:gd name="connsiteX8" fmla="*/ 656442 w 11679857"/>
              <a:gd name="connsiteY8" fmla="*/ 675098 h 2930682"/>
              <a:gd name="connsiteX9" fmla="*/ 77458 w 11679857"/>
              <a:gd name="connsiteY9" fmla="*/ 1030820 h 2930682"/>
              <a:gd name="connsiteX0" fmla="*/ 77458 w 11679857"/>
              <a:gd name="connsiteY0" fmla="*/ 1030820 h 2930682"/>
              <a:gd name="connsiteX1" fmla="*/ 23977 w 11679857"/>
              <a:gd name="connsiteY1" fmla="*/ 333451 h 2930682"/>
              <a:gd name="connsiteX2" fmla="*/ 7376848 w 11679857"/>
              <a:gd name="connsiteY2" fmla="*/ 227375 h 2930682"/>
              <a:gd name="connsiteX3" fmla="*/ 11489976 w 11679857"/>
              <a:gd name="connsiteY3" fmla="*/ 470799 h 2930682"/>
              <a:gd name="connsiteX4" fmla="*/ 11676392 w 11679857"/>
              <a:gd name="connsiteY4" fmla="*/ 2930682 h 2930682"/>
              <a:gd name="connsiteX5" fmla="*/ 11318601 w 11679857"/>
              <a:gd name="connsiteY5" fmla="*/ 2678149 h 2930682"/>
              <a:gd name="connsiteX6" fmla="*/ 9311908 w 11679857"/>
              <a:gd name="connsiteY6" fmla="*/ 1677701 h 2930682"/>
              <a:gd name="connsiteX7" fmla="*/ 6576674 w 11679857"/>
              <a:gd name="connsiteY7" fmla="*/ 1385666 h 2930682"/>
              <a:gd name="connsiteX8" fmla="*/ 656442 w 11679857"/>
              <a:gd name="connsiteY8" fmla="*/ 675098 h 2930682"/>
              <a:gd name="connsiteX9" fmla="*/ 77458 w 11679857"/>
              <a:gd name="connsiteY9" fmla="*/ 1030820 h 2930682"/>
              <a:gd name="connsiteX0" fmla="*/ 77458 w 11679857"/>
              <a:gd name="connsiteY0" fmla="*/ 1027288 h 2927150"/>
              <a:gd name="connsiteX1" fmla="*/ 23977 w 11679857"/>
              <a:gd name="connsiteY1" fmla="*/ 329919 h 2927150"/>
              <a:gd name="connsiteX2" fmla="*/ 7376848 w 11679857"/>
              <a:gd name="connsiteY2" fmla="*/ 223843 h 2927150"/>
              <a:gd name="connsiteX3" fmla="*/ 11489976 w 11679857"/>
              <a:gd name="connsiteY3" fmla="*/ 467267 h 2927150"/>
              <a:gd name="connsiteX4" fmla="*/ 11676392 w 11679857"/>
              <a:gd name="connsiteY4" fmla="*/ 2927150 h 2927150"/>
              <a:gd name="connsiteX5" fmla="*/ 11318601 w 11679857"/>
              <a:gd name="connsiteY5" fmla="*/ 2674617 h 2927150"/>
              <a:gd name="connsiteX6" fmla="*/ 9311908 w 11679857"/>
              <a:gd name="connsiteY6" fmla="*/ 1674169 h 2927150"/>
              <a:gd name="connsiteX7" fmla="*/ 6471845 w 11679857"/>
              <a:gd name="connsiteY7" fmla="*/ 1394034 h 2927150"/>
              <a:gd name="connsiteX8" fmla="*/ 656442 w 11679857"/>
              <a:gd name="connsiteY8" fmla="*/ 671566 h 2927150"/>
              <a:gd name="connsiteX9" fmla="*/ 77458 w 11679857"/>
              <a:gd name="connsiteY9" fmla="*/ 1027288 h 2927150"/>
              <a:gd name="connsiteX0" fmla="*/ 77458 w 11679857"/>
              <a:gd name="connsiteY0" fmla="*/ 955443 h 2855305"/>
              <a:gd name="connsiteX1" fmla="*/ 23977 w 11679857"/>
              <a:gd name="connsiteY1" fmla="*/ 258074 h 2855305"/>
              <a:gd name="connsiteX2" fmla="*/ 7376848 w 11679857"/>
              <a:gd name="connsiteY2" fmla="*/ 151998 h 2855305"/>
              <a:gd name="connsiteX3" fmla="*/ 11489976 w 11679857"/>
              <a:gd name="connsiteY3" fmla="*/ 395422 h 2855305"/>
              <a:gd name="connsiteX4" fmla="*/ 11676392 w 11679857"/>
              <a:gd name="connsiteY4" fmla="*/ 2855305 h 2855305"/>
              <a:gd name="connsiteX5" fmla="*/ 11318601 w 11679857"/>
              <a:gd name="connsiteY5" fmla="*/ 2602772 h 2855305"/>
              <a:gd name="connsiteX6" fmla="*/ 9311908 w 11679857"/>
              <a:gd name="connsiteY6" fmla="*/ 1602324 h 2855305"/>
              <a:gd name="connsiteX7" fmla="*/ 6471845 w 11679857"/>
              <a:gd name="connsiteY7" fmla="*/ 1322189 h 2855305"/>
              <a:gd name="connsiteX8" fmla="*/ 656442 w 11679857"/>
              <a:gd name="connsiteY8" fmla="*/ 599721 h 2855305"/>
              <a:gd name="connsiteX9" fmla="*/ 77458 w 11679857"/>
              <a:gd name="connsiteY9" fmla="*/ 955443 h 2855305"/>
              <a:gd name="connsiteX0" fmla="*/ 77458 w 11679857"/>
              <a:gd name="connsiteY0" fmla="*/ 909738 h 2809600"/>
              <a:gd name="connsiteX1" fmla="*/ 23977 w 11679857"/>
              <a:gd name="connsiteY1" fmla="*/ 212369 h 2809600"/>
              <a:gd name="connsiteX2" fmla="*/ 7376848 w 11679857"/>
              <a:gd name="connsiteY2" fmla="*/ 106293 h 2809600"/>
              <a:gd name="connsiteX3" fmla="*/ 11489976 w 11679857"/>
              <a:gd name="connsiteY3" fmla="*/ 349717 h 2809600"/>
              <a:gd name="connsiteX4" fmla="*/ 11676392 w 11679857"/>
              <a:gd name="connsiteY4" fmla="*/ 2809600 h 2809600"/>
              <a:gd name="connsiteX5" fmla="*/ 11318601 w 11679857"/>
              <a:gd name="connsiteY5" fmla="*/ 2557067 h 2809600"/>
              <a:gd name="connsiteX6" fmla="*/ 9311908 w 11679857"/>
              <a:gd name="connsiteY6" fmla="*/ 1556619 h 2809600"/>
              <a:gd name="connsiteX7" fmla="*/ 6471845 w 11679857"/>
              <a:gd name="connsiteY7" fmla="*/ 1276484 h 2809600"/>
              <a:gd name="connsiteX8" fmla="*/ 656442 w 11679857"/>
              <a:gd name="connsiteY8" fmla="*/ 554016 h 2809600"/>
              <a:gd name="connsiteX9" fmla="*/ 77458 w 11679857"/>
              <a:gd name="connsiteY9" fmla="*/ 909738 h 2809600"/>
              <a:gd name="connsiteX0" fmla="*/ 77458 w 11679857"/>
              <a:gd name="connsiteY0" fmla="*/ 909738 h 2809600"/>
              <a:gd name="connsiteX1" fmla="*/ 23977 w 11679857"/>
              <a:gd name="connsiteY1" fmla="*/ 212369 h 2809600"/>
              <a:gd name="connsiteX2" fmla="*/ 7376848 w 11679857"/>
              <a:gd name="connsiteY2" fmla="*/ 106293 h 2809600"/>
              <a:gd name="connsiteX3" fmla="*/ 11489976 w 11679857"/>
              <a:gd name="connsiteY3" fmla="*/ 349717 h 2809600"/>
              <a:gd name="connsiteX4" fmla="*/ 11676392 w 11679857"/>
              <a:gd name="connsiteY4" fmla="*/ 2809600 h 2809600"/>
              <a:gd name="connsiteX5" fmla="*/ 11318601 w 11679857"/>
              <a:gd name="connsiteY5" fmla="*/ 2557067 h 2809600"/>
              <a:gd name="connsiteX6" fmla="*/ 9311908 w 11679857"/>
              <a:gd name="connsiteY6" fmla="*/ 1556619 h 2809600"/>
              <a:gd name="connsiteX7" fmla="*/ 6471845 w 11679857"/>
              <a:gd name="connsiteY7" fmla="*/ 1276484 h 2809600"/>
              <a:gd name="connsiteX8" fmla="*/ 656442 w 11679857"/>
              <a:gd name="connsiteY8" fmla="*/ 554016 h 2809600"/>
              <a:gd name="connsiteX9" fmla="*/ 77458 w 11679857"/>
              <a:gd name="connsiteY9" fmla="*/ 909738 h 2809600"/>
              <a:gd name="connsiteX0" fmla="*/ 77458 w 11679857"/>
              <a:gd name="connsiteY0" fmla="*/ 909738 h 2809600"/>
              <a:gd name="connsiteX1" fmla="*/ 23977 w 11679857"/>
              <a:gd name="connsiteY1" fmla="*/ 212369 h 2809600"/>
              <a:gd name="connsiteX2" fmla="*/ 7376848 w 11679857"/>
              <a:gd name="connsiteY2" fmla="*/ 106293 h 2809600"/>
              <a:gd name="connsiteX3" fmla="*/ 11489976 w 11679857"/>
              <a:gd name="connsiteY3" fmla="*/ 349717 h 2809600"/>
              <a:gd name="connsiteX4" fmla="*/ 11676392 w 11679857"/>
              <a:gd name="connsiteY4" fmla="*/ 2809600 h 2809600"/>
              <a:gd name="connsiteX5" fmla="*/ 11318601 w 11679857"/>
              <a:gd name="connsiteY5" fmla="*/ 2557067 h 2809600"/>
              <a:gd name="connsiteX6" fmla="*/ 9311908 w 11679857"/>
              <a:gd name="connsiteY6" fmla="*/ 1556619 h 2809600"/>
              <a:gd name="connsiteX7" fmla="*/ 6471845 w 11679857"/>
              <a:gd name="connsiteY7" fmla="*/ 1276484 h 2809600"/>
              <a:gd name="connsiteX8" fmla="*/ 656442 w 11679857"/>
              <a:gd name="connsiteY8" fmla="*/ 554016 h 2809600"/>
              <a:gd name="connsiteX9" fmla="*/ 77458 w 11679857"/>
              <a:gd name="connsiteY9" fmla="*/ 909738 h 2809600"/>
              <a:gd name="connsiteX0" fmla="*/ 77458 w 11679857"/>
              <a:gd name="connsiteY0" fmla="*/ 909738 h 2809600"/>
              <a:gd name="connsiteX1" fmla="*/ 23977 w 11679857"/>
              <a:gd name="connsiteY1" fmla="*/ 212369 h 2809600"/>
              <a:gd name="connsiteX2" fmla="*/ 7376848 w 11679857"/>
              <a:gd name="connsiteY2" fmla="*/ 106293 h 2809600"/>
              <a:gd name="connsiteX3" fmla="*/ 11489976 w 11679857"/>
              <a:gd name="connsiteY3" fmla="*/ 349717 h 2809600"/>
              <a:gd name="connsiteX4" fmla="*/ 11676392 w 11679857"/>
              <a:gd name="connsiteY4" fmla="*/ 2809600 h 2809600"/>
              <a:gd name="connsiteX5" fmla="*/ 11318601 w 11679857"/>
              <a:gd name="connsiteY5" fmla="*/ 2557067 h 2809600"/>
              <a:gd name="connsiteX6" fmla="*/ 9311908 w 11679857"/>
              <a:gd name="connsiteY6" fmla="*/ 1556619 h 2809600"/>
              <a:gd name="connsiteX7" fmla="*/ 6378664 w 11679857"/>
              <a:gd name="connsiteY7" fmla="*/ 1276484 h 2809600"/>
              <a:gd name="connsiteX8" fmla="*/ 656442 w 11679857"/>
              <a:gd name="connsiteY8" fmla="*/ 554016 h 2809600"/>
              <a:gd name="connsiteX9" fmla="*/ 77458 w 11679857"/>
              <a:gd name="connsiteY9" fmla="*/ 909738 h 2809600"/>
              <a:gd name="connsiteX0" fmla="*/ 77458 w 11679857"/>
              <a:gd name="connsiteY0" fmla="*/ 923204 h 2823066"/>
              <a:gd name="connsiteX1" fmla="*/ 23977 w 11679857"/>
              <a:gd name="connsiteY1" fmla="*/ 225835 h 2823066"/>
              <a:gd name="connsiteX2" fmla="*/ 7376848 w 11679857"/>
              <a:gd name="connsiteY2" fmla="*/ 119759 h 2823066"/>
              <a:gd name="connsiteX3" fmla="*/ 11489976 w 11679857"/>
              <a:gd name="connsiteY3" fmla="*/ 363183 h 2823066"/>
              <a:gd name="connsiteX4" fmla="*/ 11676392 w 11679857"/>
              <a:gd name="connsiteY4" fmla="*/ 2823066 h 2823066"/>
              <a:gd name="connsiteX5" fmla="*/ 11318601 w 11679857"/>
              <a:gd name="connsiteY5" fmla="*/ 2570533 h 2823066"/>
              <a:gd name="connsiteX6" fmla="*/ 9311908 w 11679857"/>
              <a:gd name="connsiteY6" fmla="*/ 1570085 h 2823066"/>
              <a:gd name="connsiteX7" fmla="*/ 6378664 w 11679857"/>
              <a:gd name="connsiteY7" fmla="*/ 1289950 h 2823066"/>
              <a:gd name="connsiteX8" fmla="*/ 656442 w 11679857"/>
              <a:gd name="connsiteY8" fmla="*/ 567482 h 2823066"/>
              <a:gd name="connsiteX9" fmla="*/ 77458 w 11679857"/>
              <a:gd name="connsiteY9" fmla="*/ 923204 h 2823066"/>
              <a:gd name="connsiteX0" fmla="*/ 77458 w 11679857"/>
              <a:gd name="connsiteY0" fmla="*/ 923204 h 2823066"/>
              <a:gd name="connsiteX1" fmla="*/ 23977 w 11679857"/>
              <a:gd name="connsiteY1" fmla="*/ 225835 h 2823066"/>
              <a:gd name="connsiteX2" fmla="*/ 7376848 w 11679857"/>
              <a:gd name="connsiteY2" fmla="*/ 119759 h 2823066"/>
              <a:gd name="connsiteX3" fmla="*/ 11489976 w 11679857"/>
              <a:gd name="connsiteY3" fmla="*/ 363183 h 2823066"/>
              <a:gd name="connsiteX4" fmla="*/ 11676392 w 11679857"/>
              <a:gd name="connsiteY4" fmla="*/ 2823066 h 2823066"/>
              <a:gd name="connsiteX5" fmla="*/ 11318601 w 11679857"/>
              <a:gd name="connsiteY5" fmla="*/ 2570533 h 2823066"/>
              <a:gd name="connsiteX6" fmla="*/ 9311908 w 11679857"/>
              <a:gd name="connsiteY6" fmla="*/ 1570085 h 2823066"/>
              <a:gd name="connsiteX7" fmla="*/ 6378664 w 11679857"/>
              <a:gd name="connsiteY7" fmla="*/ 1289950 h 2823066"/>
              <a:gd name="connsiteX8" fmla="*/ 656442 w 11679857"/>
              <a:gd name="connsiteY8" fmla="*/ 567482 h 2823066"/>
              <a:gd name="connsiteX9" fmla="*/ 77458 w 11679857"/>
              <a:gd name="connsiteY9" fmla="*/ 923204 h 2823066"/>
              <a:gd name="connsiteX0" fmla="*/ 77458 w 11676392"/>
              <a:gd name="connsiteY0" fmla="*/ 923204 h 2823066"/>
              <a:gd name="connsiteX1" fmla="*/ 23977 w 11676392"/>
              <a:gd name="connsiteY1" fmla="*/ 225835 h 2823066"/>
              <a:gd name="connsiteX2" fmla="*/ 7376848 w 11676392"/>
              <a:gd name="connsiteY2" fmla="*/ 119759 h 2823066"/>
              <a:gd name="connsiteX3" fmla="*/ 11455033 w 11676392"/>
              <a:gd name="connsiteY3" fmla="*/ 172779 h 2823066"/>
              <a:gd name="connsiteX4" fmla="*/ 11676392 w 11676392"/>
              <a:gd name="connsiteY4" fmla="*/ 2823066 h 2823066"/>
              <a:gd name="connsiteX5" fmla="*/ 11318601 w 11676392"/>
              <a:gd name="connsiteY5" fmla="*/ 2570533 h 2823066"/>
              <a:gd name="connsiteX6" fmla="*/ 9311908 w 11676392"/>
              <a:gd name="connsiteY6" fmla="*/ 1570085 h 2823066"/>
              <a:gd name="connsiteX7" fmla="*/ 6378664 w 11676392"/>
              <a:gd name="connsiteY7" fmla="*/ 1289950 h 2823066"/>
              <a:gd name="connsiteX8" fmla="*/ 656442 w 11676392"/>
              <a:gd name="connsiteY8" fmla="*/ 567482 h 2823066"/>
              <a:gd name="connsiteX9" fmla="*/ 77458 w 11676392"/>
              <a:gd name="connsiteY9" fmla="*/ 923204 h 2823066"/>
              <a:gd name="connsiteX0" fmla="*/ 77458 w 11676392"/>
              <a:gd name="connsiteY0" fmla="*/ 923204 h 2823066"/>
              <a:gd name="connsiteX1" fmla="*/ 23977 w 11676392"/>
              <a:gd name="connsiteY1" fmla="*/ 225835 h 2823066"/>
              <a:gd name="connsiteX2" fmla="*/ 7376848 w 11676392"/>
              <a:gd name="connsiteY2" fmla="*/ 119759 h 2823066"/>
              <a:gd name="connsiteX3" fmla="*/ 11455033 w 11676392"/>
              <a:gd name="connsiteY3" fmla="*/ 172779 h 2823066"/>
              <a:gd name="connsiteX4" fmla="*/ 11676392 w 11676392"/>
              <a:gd name="connsiteY4" fmla="*/ 2823066 h 2823066"/>
              <a:gd name="connsiteX5" fmla="*/ 11248715 w 11676392"/>
              <a:gd name="connsiteY5" fmla="*/ 2392030 h 2823066"/>
              <a:gd name="connsiteX6" fmla="*/ 9311908 w 11676392"/>
              <a:gd name="connsiteY6" fmla="*/ 1570085 h 2823066"/>
              <a:gd name="connsiteX7" fmla="*/ 6378664 w 11676392"/>
              <a:gd name="connsiteY7" fmla="*/ 1289950 h 2823066"/>
              <a:gd name="connsiteX8" fmla="*/ 656442 w 11676392"/>
              <a:gd name="connsiteY8" fmla="*/ 567482 h 2823066"/>
              <a:gd name="connsiteX9" fmla="*/ 77458 w 11676392"/>
              <a:gd name="connsiteY9" fmla="*/ 923204 h 2823066"/>
              <a:gd name="connsiteX0" fmla="*/ 77458 w 11629234"/>
              <a:gd name="connsiteY0" fmla="*/ 923204 h 2894468"/>
              <a:gd name="connsiteX1" fmla="*/ 23977 w 11629234"/>
              <a:gd name="connsiteY1" fmla="*/ 225835 h 2894468"/>
              <a:gd name="connsiteX2" fmla="*/ 7376848 w 11629234"/>
              <a:gd name="connsiteY2" fmla="*/ 119759 h 2894468"/>
              <a:gd name="connsiteX3" fmla="*/ 11455033 w 11629234"/>
              <a:gd name="connsiteY3" fmla="*/ 172779 h 2894468"/>
              <a:gd name="connsiteX4" fmla="*/ 11618154 w 11629234"/>
              <a:gd name="connsiteY4" fmla="*/ 2894468 h 2894468"/>
              <a:gd name="connsiteX5" fmla="*/ 11248715 w 11629234"/>
              <a:gd name="connsiteY5" fmla="*/ 2392030 h 2894468"/>
              <a:gd name="connsiteX6" fmla="*/ 9311908 w 11629234"/>
              <a:gd name="connsiteY6" fmla="*/ 1570085 h 2894468"/>
              <a:gd name="connsiteX7" fmla="*/ 6378664 w 11629234"/>
              <a:gd name="connsiteY7" fmla="*/ 1289950 h 2894468"/>
              <a:gd name="connsiteX8" fmla="*/ 656442 w 11629234"/>
              <a:gd name="connsiteY8" fmla="*/ 567482 h 2894468"/>
              <a:gd name="connsiteX9" fmla="*/ 77458 w 11629234"/>
              <a:gd name="connsiteY9" fmla="*/ 923204 h 2894468"/>
              <a:gd name="connsiteX0" fmla="*/ 77458 w 11629234"/>
              <a:gd name="connsiteY0" fmla="*/ 923204 h 2894468"/>
              <a:gd name="connsiteX1" fmla="*/ 23977 w 11629234"/>
              <a:gd name="connsiteY1" fmla="*/ 225835 h 2894468"/>
              <a:gd name="connsiteX2" fmla="*/ 7376848 w 11629234"/>
              <a:gd name="connsiteY2" fmla="*/ 119759 h 2894468"/>
              <a:gd name="connsiteX3" fmla="*/ 11455033 w 11629234"/>
              <a:gd name="connsiteY3" fmla="*/ 172779 h 2894468"/>
              <a:gd name="connsiteX4" fmla="*/ 11618154 w 11629234"/>
              <a:gd name="connsiteY4" fmla="*/ 2894468 h 2894468"/>
              <a:gd name="connsiteX5" fmla="*/ 11248715 w 11629234"/>
              <a:gd name="connsiteY5" fmla="*/ 2392030 h 2894468"/>
              <a:gd name="connsiteX6" fmla="*/ 9311908 w 11629234"/>
              <a:gd name="connsiteY6" fmla="*/ 1570085 h 2894468"/>
              <a:gd name="connsiteX7" fmla="*/ 6378664 w 11629234"/>
              <a:gd name="connsiteY7" fmla="*/ 1289950 h 2894468"/>
              <a:gd name="connsiteX8" fmla="*/ 656442 w 11629234"/>
              <a:gd name="connsiteY8" fmla="*/ 567482 h 2894468"/>
              <a:gd name="connsiteX9" fmla="*/ 77458 w 11629234"/>
              <a:gd name="connsiteY9" fmla="*/ 923204 h 2894468"/>
              <a:gd name="connsiteX0" fmla="*/ 77458 w 11629234"/>
              <a:gd name="connsiteY0" fmla="*/ 923204 h 2894468"/>
              <a:gd name="connsiteX1" fmla="*/ 23977 w 11629234"/>
              <a:gd name="connsiteY1" fmla="*/ 225835 h 2894468"/>
              <a:gd name="connsiteX2" fmla="*/ 7376848 w 11629234"/>
              <a:gd name="connsiteY2" fmla="*/ 119759 h 2894468"/>
              <a:gd name="connsiteX3" fmla="*/ 11455033 w 11629234"/>
              <a:gd name="connsiteY3" fmla="*/ 172779 h 2894468"/>
              <a:gd name="connsiteX4" fmla="*/ 11618154 w 11629234"/>
              <a:gd name="connsiteY4" fmla="*/ 2894468 h 2894468"/>
              <a:gd name="connsiteX5" fmla="*/ 11248715 w 11629234"/>
              <a:gd name="connsiteY5" fmla="*/ 2392030 h 2894468"/>
              <a:gd name="connsiteX6" fmla="*/ 9311908 w 11629234"/>
              <a:gd name="connsiteY6" fmla="*/ 1570085 h 2894468"/>
              <a:gd name="connsiteX7" fmla="*/ 6378664 w 11629234"/>
              <a:gd name="connsiteY7" fmla="*/ 1289950 h 2894468"/>
              <a:gd name="connsiteX8" fmla="*/ 656442 w 11629234"/>
              <a:gd name="connsiteY8" fmla="*/ 567482 h 2894468"/>
              <a:gd name="connsiteX9" fmla="*/ 77458 w 11629234"/>
              <a:gd name="connsiteY9" fmla="*/ 923204 h 2894468"/>
              <a:gd name="connsiteX0" fmla="*/ 19699 w 11666529"/>
              <a:gd name="connsiteY0" fmla="*/ 923204 h 2894468"/>
              <a:gd name="connsiteX1" fmla="*/ 61272 w 11666529"/>
              <a:gd name="connsiteY1" fmla="*/ 225835 h 2894468"/>
              <a:gd name="connsiteX2" fmla="*/ 7414143 w 11666529"/>
              <a:gd name="connsiteY2" fmla="*/ 119759 h 2894468"/>
              <a:gd name="connsiteX3" fmla="*/ 11492328 w 11666529"/>
              <a:gd name="connsiteY3" fmla="*/ 172779 h 2894468"/>
              <a:gd name="connsiteX4" fmla="*/ 11655449 w 11666529"/>
              <a:gd name="connsiteY4" fmla="*/ 2894468 h 2894468"/>
              <a:gd name="connsiteX5" fmla="*/ 11286010 w 11666529"/>
              <a:gd name="connsiteY5" fmla="*/ 2392030 h 2894468"/>
              <a:gd name="connsiteX6" fmla="*/ 9349203 w 11666529"/>
              <a:gd name="connsiteY6" fmla="*/ 1570085 h 2894468"/>
              <a:gd name="connsiteX7" fmla="*/ 6415959 w 11666529"/>
              <a:gd name="connsiteY7" fmla="*/ 1289950 h 2894468"/>
              <a:gd name="connsiteX8" fmla="*/ 693737 w 11666529"/>
              <a:gd name="connsiteY8" fmla="*/ 567482 h 2894468"/>
              <a:gd name="connsiteX9" fmla="*/ 19699 w 11666529"/>
              <a:gd name="connsiteY9" fmla="*/ 923204 h 2894468"/>
              <a:gd name="connsiteX0" fmla="*/ 9575 w 11656405"/>
              <a:gd name="connsiteY0" fmla="*/ 923204 h 2894468"/>
              <a:gd name="connsiteX1" fmla="*/ 51148 w 11656405"/>
              <a:gd name="connsiteY1" fmla="*/ 225835 h 2894468"/>
              <a:gd name="connsiteX2" fmla="*/ 7404019 w 11656405"/>
              <a:gd name="connsiteY2" fmla="*/ 119759 h 2894468"/>
              <a:gd name="connsiteX3" fmla="*/ 11482204 w 11656405"/>
              <a:gd name="connsiteY3" fmla="*/ 172779 h 2894468"/>
              <a:gd name="connsiteX4" fmla="*/ 11645325 w 11656405"/>
              <a:gd name="connsiteY4" fmla="*/ 2894468 h 2894468"/>
              <a:gd name="connsiteX5" fmla="*/ 11275886 w 11656405"/>
              <a:gd name="connsiteY5" fmla="*/ 2392030 h 2894468"/>
              <a:gd name="connsiteX6" fmla="*/ 9339079 w 11656405"/>
              <a:gd name="connsiteY6" fmla="*/ 1570085 h 2894468"/>
              <a:gd name="connsiteX7" fmla="*/ 6405835 w 11656405"/>
              <a:gd name="connsiteY7" fmla="*/ 1289950 h 2894468"/>
              <a:gd name="connsiteX8" fmla="*/ 683613 w 11656405"/>
              <a:gd name="connsiteY8" fmla="*/ 567482 h 2894468"/>
              <a:gd name="connsiteX9" fmla="*/ 9575 w 11656405"/>
              <a:gd name="connsiteY9" fmla="*/ 923204 h 2894468"/>
              <a:gd name="connsiteX0" fmla="*/ 113278 w 11760108"/>
              <a:gd name="connsiteY0" fmla="*/ 923204 h 2894468"/>
              <a:gd name="connsiteX1" fmla="*/ 12270 w 11760108"/>
              <a:gd name="connsiteY1" fmla="*/ 261536 h 2894468"/>
              <a:gd name="connsiteX2" fmla="*/ 7507722 w 11760108"/>
              <a:gd name="connsiteY2" fmla="*/ 119759 h 2894468"/>
              <a:gd name="connsiteX3" fmla="*/ 11585907 w 11760108"/>
              <a:gd name="connsiteY3" fmla="*/ 172779 h 2894468"/>
              <a:gd name="connsiteX4" fmla="*/ 11749028 w 11760108"/>
              <a:gd name="connsiteY4" fmla="*/ 2894468 h 2894468"/>
              <a:gd name="connsiteX5" fmla="*/ 11379589 w 11760108"/>
              <a:gd name="connsiteY5" fmla="*/ 2392030 h 2894468"/>
              <a:gd name="connsiteX6" fmla="*/ 9442782 w 11760108"/>
              <a:gd name="connsiteY6" fmla="*/ 1570085 h 2894468"/>
              <a:gd name="connsiteX7" fmla="*/ 6509538 w 11760108"/>
              <a:gd name="connsiteY7" fmla="*/ 1289950 h 2894468"/>
              <a:gd name="connsiteX8" fmla="*/ 787316 w 11760108"/>
              <a:gd name="connsiteY8" fmla="*/ 567482 h 2894468"/>
              <a:gd name="connsiteX9" fmla="*/ 113278 w 11760108"/>
              <a:gd name="connsiteY9" fmla="*/ 923204 h 2894468"/>
              <a:gd name="connsiteX0" fmla="*/ 113278 w 11760108"/>
              <a:gd name="connsiteY0" fmla="*/ 923204 h 2894468"/>
              <a:gd name="connsiteX1" fmla="*/ 12270 w 11760108"/>
              <a:gd name="connsiteY1" fmla="*/ 261536 h 2894468"/>
              <a:gd name="connsiteX2" fmla="*/ 7507722 w 11760108"/>
              <a:gd name="connsiteY2" fmla="*/ 119759 h 2894468"/>
              <a:gd name="connsiteX3" fmla="*/ 11585907 w 11760108"/>
              <a:gd name="connsiteY3" fmla="*/ 172779 h 2894468"/>
              <a:gd name="connsiteX4" fmla="*/ 11749028 w 11760108"/>
              <a:gd name="connsiteY4" fmla="*/ 2894468 h 2894468"/>
              <a:gd name="connsiteX5" fmla="*/ 11379589 w 11760108"/>
              <a:gd name="connsiteY5" fmla="*/ 2392030 h 2894468"/>
              <a:gd name="connsiteX6" fmla="*/ 9442782 w 11760108"/>
              <a:gd name="connsiteY6" fmla="*/ 1570085 h 2894468"/>
              <a:gd name="connsiteX7" fmla="*/ 6509538 w 11760108"/>
              <a:gd name="connsiteY7" fmla="*/ 1289950 h 2894468"/>
              <a:gd name="connsiteX8" fmla="*/ 787316 w 11760108"/>
              <a:gd name="connsiteY8" fmla="*/ 567482 h 2894468"/>
              <a:gd name="connsiteX9" fmla="*/ 113278 w 11760108"/>
              <a:gd name="connsiteY9" fmla="*/ 923204 h 2894468"/>
              <a:gd name="connsiteX0" fmla="*/ 127936 w 11774766"/>
              <a:gd name="connsiteY0" fmla="*/ 923204 h 2894468"/>
              <a:gd name="connsiteX1" fmla="*/ 26928 w 11774766"/>
              <a:gd name="connsiteY1" fmla="*/ 261536 h 2894468"/>
              <a:gd name="connsiteX2" fmla="*/ 7522380 w 11774766"/>
              <a:gd name="connsiteY2" fmla="*/ 119759 h 2894468"/>
              <a:gd name="connsiteX3" fmla="*/ 11600565 w 11774766"/>
              <a:gd name="connsiteY3" fmla="*/ 172779 h 2894468"/>
              <a:gd name="connsiteX4" fmla="*/ 11763686 w 11774766"/>
              <a:gd name="connsiteY4" fmla="*/ 2894468 h 2894468"/>
              <a:gd name="connsiteX5" fmla="*/ 11394247 w 11774766"/>
              <a:gd name="connsiteY5" fmla="*/ 2392030 h 2894468"/>
              <a:gd name="connsiteX6" fmla="*/ 9457440 w 11774766"/>
              <a:gd name="connsiteY6" fmla="*/ 1570085 h 2894468"/>
              <a:gd name="connsiteX7" fmla="*/ 6524196 w 11774766"/>
              <a:gd name="connsiteY7" fmla="*/ 1289950 h 2894468"/>
              <a:gd name="connsiteX8" fmla="*/ 801974 w 11774766"/>
              <a:gd name="connsiteY8" fmla="*/ 567482 h 2894468"/>
              <a:gd name="connsiteX9" fmla="*/ 127936 w 11774766"/>
              <a:gd name="connsiteY9" fmla="*/ 923204 h 2894468"/>
              <a:gd name="connsiteX0" fmla="*/ 127936 w 11774766"/>
              <a:gd name="connsiteY0" fmla="*/ 923204 h 2894468"/>
              <a:gd name="connsiteX1" fmla="*/ 26928 w 11774766"/>
              <a:gd name="connsiteY1" fmla="*/ 261536 h 2894468"/>
              <a:gd name="connsiteX2" fmla="*/ 7522380 w 11774766"/>
              <a:gd name="connsiteY2" fmla="*/ 119759 h 2894468"/>
              <a:gd name="connsiteX3" fmla="*/ 11600565 w 11774766"/>
              <a:gd name="connsiteY3" fmla="*/ 172779 h 2894468"/>
              <a:gd name="connsiteX4" fmla="*/ 11763686 w 11774766"/>
              <a:gd name="connsiteY4" fmla="*/ 2894468 h 2894468"/>
              <a:gd name="connsiteX5" fmla="*/ 11394247 w 11774766"/>
              <a:gd name="connsiteY5" fmla="*/ 2392030 h 2894468"/>
              <a:gd name="connsiteX6" fmla="*/ 9457440 w 11774766"/>
              <a:gd name="connsiteY6" fmla="*/ 1570085 h 2894468"/>
              <a:gd name="connsiteX7" fmla="*/ 6524196 w 11774766"/>
              <a:gd name="connsiteY7" fmla="*/ 1289950 h 2894468"/>
              <a:gd name="connsiteX8" fmla="*/ 801974 w 11774766"/>
              <a:gd name="connsiteY8" fmla="*/ 567482 h 2894468"/>
              <a:gd name="connsiteX9" fmla="*/ 127936 w 11774766"/>
              <a:gd name="connsiteY9" fmla="*/ 923204 h 2894468"/>
              <a:gd name="connsiteX0" fmla="*/ 127936 w 11774766"/>
              <a:gd name="connsiteY0" fmla="*/ 876171 h 2847435"/>
              <a:gd name="connsiteX1" fmla="*/ 26928 w 11774766"/>
              <a:gd name="connsiteY1" fmla="*/ 214503 h 2847435"/>
              <a:gd name="connsiteX2" fmla="*/ 7522380 w 11774766"/>
              <a:gd name="connsiteY2" fmla="*/ 72726 h 2847435"/>
              <a:gd name="connsiteX3" fmla="*/ 11600565 w 11774766"/>
              <a:gd name="connsiteY3" fmla="*/ 125746 h 2847435"/>
              <a:gd name="connsiteX4" fmla="*/ 11763686 w 11774766"/>
              <a:gd name="connsiteY4" fmla="*/ 2847435 h 2847435"/>
              <a:gd name="connsiteX5" fmla="*/ 11394247 w 11774766"/>
              <a:gd name="connsiteY5" fmla="*/ 2344997 h 2847435"/>
              <a:gd name="connsiteX6" fmla="*/ 9457440 w 11774766"/>
              <a:gd name="connsiteY6" fmla="*/ 1523052 h 2847435"/>
              <a:gd name="connsiteX7" fmla="*/ 6524196 w 11774766"/>
              <a:gd name="connsiteY7" fmla="*/ 1242917 h 2847435"/>
              <a:gd name="connsiteX8" fmla="*/ 801974 w 11774766"/>
              <a:gd name="connsiteY8" fmla="*/ 520449 h 2847435"/>
              <a:gd name="connsiteX9" fmla="*/ 127936 w 11774766"/>
              <a:gd name="connsiteY9" fmla="*/ 876171 h 2847435"/>
              <a:gd name="connsiteX0" fmla="*/ 67907 w 11714737"/>
              <a:gd name="connsiteY0" fmla="*/ 908569 h 2879833"/>
              <a:gd name="connsiteX1" fmla="*/ 61952 w 11714737"/>
              <a:gd name="connsiteY1" fmla="*/ 199299 h 2879833"/>
              <a:gd name="connsiteX2" fmla="*/ 7462351 w 11714737"/>
              <a:gd name="connsiteY2" fmla="*/ 105124 h 2879833"/>
              <a:gd name="connsiteX3" fmla="*/ 11540536 w 11714737"/>
              <a:gd name="connsiteY3" fmla="*/ 158144 h 2879833"/>
              <a:gd name="connsiteX4" fmla="*/ 11703657 w 11714737"/>
              <a:gd name="connsiteY4" fmla="*/ 2879833 h 2879833"/>
              <a:gd name="connsiteX5" fmla="*/ 11334218 w 11714737"/>
              <a:gd name="connsiteY5" fmla="*/ 2377395 h 2879833"/>
              <a:gd name="connsiteX6" fmla="*/ 9397411 w 11714737"/>
              <a:gd name="connsiteY6" fmla="*/ 1555450 h 2879833"/>
              <a:gd name="connsiteX7" fmla="*/ 6464167 w 11714737"/>
              <a:gd name="connsiteY7" fmla="*/ 1275315 h 2879833"/>
              <a:gd name="connsiteX8" fmla="*/ 741945 w 11714737"/>
              <a:gd name="connsiteY8" fmla="*/ 552847 h 2879833"/>
              <a:gd name="connsiteX9" fmla="*/ 67907 w 11714737"/>
              <a:gd name="connsiteY9" fmla="*/ 908569 h 2879833"/>
              <a:gd name="connsiteX0" fmla="*/ 67907 w 11798115"/>
              <a:gd name="connsiteY0" fmla="*/ 902543 h 2873807"/>
              <a:gd name="connsiteX1" fmla="*/ 61952 w 11798115"/>
              <a:gd name="connsiteY1" fmla="*/ 193273 h 2873807"/>
              <a:gd name="connsiteX2" fmla="*/ 7462351 w 11798115"/>
              <a:gd name="connsiteY2" fmla="*/ 99098 h 2873807"/>
              <a:gd name="connsiteX3" fmla="*/ 11683117 w 11798115"/>
              <a:gd name="connsiteY3" fmla="*/ 21217 h 2873807"/>
              <a:gd name="connsiteX4" fmla="*/ 11703657 w 11798115"/>
              <a:gd name="connsiteY4" fmla="*/ 2873807 h 2873807"/>
              <a:gd name="connsiteX5" fmla="*/ 11334218 w 11798115"/>
              <a:gd name="connsiteY5" fmla="*/ 2371369 h 2873807"/>
              <a:gd name="connsiteX6" fmla="*/ 9397411 w 11798115"/>
              <a:gd name="connsiteY6" fmla="*/ 1549424 h 2873807"/>
              <a:gd name="connsiteX7" fmla="*/ 6464167 w 11798115"/>
              <a:gd name="connsiteY7" fmla="*/ 1269289 h 2873807"/>
              <a:gd name="connsiteX8" fmla="*/ 741945 w 11798115"/>
              <a:gd name="connsiteY8" fmla="*/ 546821 h 2873807"/>
              <a:gd name="connsiteX9" fmla="*/ 67907 w 11798115"/>
              <a:gd name="connsiteY9" fmla="*/ 902543 h 2873807"/>
              <a:gd name="connsiteX0" fmla="*/ 67907 w 11798115"/>
              <a:gd name="connsiteY0" fmla="*/ 970806 h 2942070"/>
              <a:gd name="connsiteX1" fmla="*/ 61952 w 11798115"/>
              <a:gd name="connsiteY1" fmla="*/ 261536 h 2942070"/>
              <a:gd name="connsiteX2" fmla="*/ 7462351 w 11798115"/>
              <a:gd name="connsiteY2" fmla="*/ 167361 h 2942070"/>
              <a:gd name="connsiteX3" fmla="*/ 11683117 w 11798115"/>
              <a:gd name="connsiteY3" fmla="*/ 89480 h 2942070"/>
              <a:gd name="connsiteX4" fmla="*/ 11703657 w 11798115"/>
              <a:gd name="connsiteY4" fmla="*/ 2942070 h 2942070"/>
              <a:gd name="connsiteX5" fmla="*/ 11334218 w 11798115"/>
              <a:gd name="connsiteY5" fmla="*/ 2439632 h 2942070"/>
              <a:gd name="connsiteX6" fmla="*/ 9397411 w 11798115"/>
              <a:gd name="connsiteY6" fmla="*/ 1617687 h 2942070"/>
              <a:gd name="connsiteX7" fmla="*/ 6464167 w 11798115"/>
              <a:gd name="connsiteY7" fmla="*/ 1337552 h 2942070"/>
              <a:gd name="connsiteX8" fmla="*/ 741945 w 11798115"/>
              <a:gd name="connsiteY8" fmla="*/ 615084 h 2942070"/>
              <a:gd name="connsiteX9" fmla="*/ 67907 w 11798115"/>
              <a:gd name="connsiteY9" fmla="*/ 970806 h 2942070"/>
              <a:gd name="connsiteX0" fmla="*/ 67907 w 11798115"/>
              <a:gd name="connsiteY0" fmla="*/ 970806 h 2942070"/>
              <a:gd name="connsiteX1" fmla="*/ 61952 w 11798115"/>
              <a:gd name="connsiteY1" fmla="*/ 261536 h 2942070"/>
              <a:gd name="connsiteX2" fmla="*/ 7462351 w 11798115"/>
              <a:gd name="connsiteY2" fmla="*/ 167361 h 2942070"/>
              <a:gd name="connsiteX3" fmla="*/ 11683117 w 11798115"/>
              <a:gd name="connsiteY3" fmla="*/ 89480 h 2942070"/>
              <a:gd name="connsiteX4" fmla="*/ 11703657 w 11798115"/>
              <a:gd name="connsiteY4" fmla="*/ 2942070 h 2942070"/>
              <a:gd name="connsiteX5" fmla="*/ 11334218 w 11798115"/>
              <a:gd name="connsiteY5" fmla="*/ 2439632 h 2942070"/>
              <a:gd name="connsiteX6" fmla="*/ 9397411 w 11798115"/>
              <a:gd name="connsiteY6" fmla="*/ 1617687 h 2942070"/>
              <a:gd name="connsiteX7" fmla="*/ 6464167 w 11798115"/>
              <a:gd name="connsiteY7" fmla="*/ 1337552 h 2942070"/>
              <a:gd name="connsiteX8" fmla="*/ 741945 w 11798115"/>
              <a:gd name="connsiteY8" fmla="*/ 615084 h 2942070"/>
              <a:gd name="connsiteX9" fmla="*/ 67907 w 11798115"/>
              <a:gd name="connsiteY9" fmla="*/ 970806 h 2942070"/>
              <a:gd name="connsiteX0" fmla="*/ 67907 w 11895843"/>
              <a:gd name="connsiteY0" fmla="*/ 922456 h 2893720"/>
              <a:gd name="connsiteX1" fmla="*/ 61952 w 11895843"/>
              <a:gd name="connsiteY1" fmla="*/ 213186 h 2893720"/>
              <a:gd name="connsiteX2" fmla="*/ 7462351 w 11895843"/>
              <a:gd name="connsiteY2" fmla="*/ 119011 h 2893720"/>
              <a:gd name="connsiteX3" fmla="*/ 11807365 w 11895843"/>
              <a:gd name="connsiteY3" fmla="*/ 101034 h 2893720"/>
              <a:gd name="connsiteX4" fmla="*/ 11703657 w 11895843"/>
              <a:gd name="connsiteY4" fmla="*/ 2893720 h 2893720"/>
              <a:gd name="connsiteX5" fmla="*/ 11334218 w 11895843"/>
              <a:gd name="connsiteY5" fmla="*/ 2391282 h 2893720"/>
              <a:gd name="connsiteX6" fmla="*/ 9397411 w 11895843"/>
              <a:gd name="connsiteY6" fmla="*/ 1569337 h 2893720"/>
              <a:gd name="connsiteX7" fmla="*/ 6464167 w 11895843"/>
              <a:gd name="connsiteY7" fmla="*/ 1289202 h 2893720"/>
              <a:gd name="connsiteX8" fmla="*/ 741945 w 11895843"/>
              <a:gd name="connsiteY8" fmla="*/ 566734 h 2893720"/>
              <a:gd name="connsiteX9" fmla="*/ 67907 w 11895843"/>
              <a:gd name="connsiteY9" fmla="*/ 922456 h 2893720"/>
              <a:gd name="connsiteX0" fmla="*/ 67907 w 11830067"/>
              <a:gd name="connsiteY0" fmla="*/ 922456 h 2893720"/>
              <a:gd name="connsiteX1" fmla="*/ 61952 w 11830067"/>
              <a:gd name="connsiteY1" fmla="*/ 213186 h 2893720"/>
              <a:gd name="connsiteX2" fmla="*/ 7462351 w 11830067"/>
              <a:gd name="connsiteY2" fmla="*/ 119011 h 2893720"/>
              <a:gd name="connsiteX3" fmla="*/ 11807365 w 11830067"/>
              <a:gd name="connsiteY3" fmla="*/ 101034 h 2893720"/>
              <a:gd name="connsiteX4" fmla="*/ 11703657 w 11830067"/>
              <a:gd name="connsiteY4" fmla="*/ 2893720 h 2893720"/>
              <a:gd name="connsiteX5" fmla="*/ 11334218 w 11830067"/>
              <a:gd name="connsiteY5" fmla="*/ 2391282 h 2893720"/>
              <a:gd name="connsiteX6" fmla="*/ 9397411 w 11830067"/>
              <a:gd name="connsiteY6" fmla="*/ 1569337 h 2893720"/>
              <a:gd name="connsiteX7" fmla="*/ 6464167 w 11830067"/>
              <a:gd name="connsiteY7" fmla="*/ 1289202 h 2893720"/>
              <a:gd name="connsiteX8" fmla="*/ 741945 w 11830067"/>
              <a:gd name="connsiteY8" fmla="*/ 566734 h 2893720"/>
              <a:gd name="connsiteX9" fmla="*/ 67907 w 11830067"/>
              <a:gd name="connsiteY9" fmla="*/ 922456 h 2893720"/>
              <a:gd name="connsiteX0" fmla="*/ 67907 w 11830067"/>
              <a:gd name="connsiteY0" fmla="*/ 917616 h 2888880"/>
              <a:gd name="connsiteX1" fmla="*/ 61952 w 11830067"/>
              <a:gd name="connsiteY1" fmla="*/ 208346 h 2888880"/>
              <a:gd name="connsiteX2" fmla="*/ 7462351 w 11830067"/>
              <a:gd name="connsiteY2" fmla="*/ 114171 h 2888880"/>
              <a:gd name="connsiteX3" fmla="*/ 11807365 w 11830067"/>
              <a:gd name="connsiteY3" fmla="*/ 96194 h 2888880"/>
              <a:gd name="connsiteX4" fmla="*/ 11703657 w 11830067"/>
              <a:gd name="connsiteY4" fmla="*/ 2888880 h 2888880"/>
              <a:gd name="connsiteX5" fmla="*/ 11334218 w 11830067"/>
              <a:gd name="connsiteY5" fmla="*/ 2386442 h 2888880"/>
              <a:gd name="connsiteX6" fmla="*/ 9397411 w 11830067"/>
              <a:gd name="connsiteY6" fmla="*/ 1564497 h 2888880"/>
              <a:gd name="connsiteX7" fmla="*/ 6464167 w 11830067"/>
              <a:gd name="connsiteY7" fmla="*/ 1284362 h 2888880"/>
              <a:gd name="connsiteX8" fmla="*/ 741945 w 11830067"/>
              <a:gd name="connsiteY8" fmla="*/ 561894 h 2888880"/>
              <a:gd name="connsiteX9" fmla="*/ 67907 w 11830067"/>
              <a:gd name="connsiteY9" fmla="*/ 917616 h 2888880"/>
              <a:gd name="connsiteX0" fmla="*/ 67907 w 11830067"/>
              <a:gd name="connsiteY0" fmla="*/ 914561 h 2885825"/>
              <a:gd name="connsiteX1" fmla="*/ 61952 w 11830067"/>
              <a:gd name="connsiteY1" fmla="*/ 205291 h 2885825"/>
              <a:gd name="connsiteX2" fmla="*/ 7462351 w 11830067"/>
              <a:gd name="connsiteY2" fmla="*/ 111116 h 2885825"/>
              <a:gd name="connsiteX3" fmla="*/ 11807365 w 11830067"/>
              <a:gd name="connsiteY3" fmla="*/ 93139 h 2885825"/>
              <a:gd name="connsiteX4" fmla="*/ 11703657 w 11830067"/>
              <a:gd name="connsiteY4" fmla="*/ 2885825 h 2885825"/>
              <a:gd name="connsiteX5" fmla="*/ 11334218 w 11830067"/>
              <a:gd name="connsiteY5" fmla="*/ 2383387 h 2885825"/>
              <a:gd name="connsiteX6" fmla="*/ 9397411 w 11830067"/>
              <a:gd name="connsiteY6" fmla="*/ 1561442 h 2885825"/>
              <a:gd name="connsiteX7" fmla="*/ 6464167 w 11830067"/>
              <a:gd name="connsiteY7" fmla="*/ 1281307 h 2885825"/>
              <a:gd name="connsiteX8" fmla="*/ 741945 w 11830067"/>
              <a:gd name="connsiteY8" fmla="*/ 558839 h 2885825"/>
              <a:gd name="connsiteX9" fmla="*/ 67907 w 11830067"/>
              <a:gd name="connsiteY9" fmla="*/ 914561 h 2885825"/>
              <a:gd name="connsiteX0" fmla="*/ 67907 w 11733706"/>
              <a:gd name="connsiteY0" fmla="*/ 907395 h 2878659"/>
              <a:gd name="connsiteX1" fmla="*/ 61952 w 11733706"/>
              <a:gd name="connsiteY1" fmla="*/ 198125 h 2878659"/>
              <a:gd name="connsiteX2" fmla="*/ 7462351 w 11733706"/>
              <a:gd name="connsiteY2" fmla="*/ 103950 h 2878659"/>
              <a:gd name="connsiteX3" fmla="*/ 11693535 w 11733706"/>
              <a:gd name="connsiteY3" fmla="*/ 131874 h 2878659"/>
              <a:gd name="connsiteX4" fmla="*/ 11703657 w 11733706"/>
              <a:gd name="connsiteY4" fmla="*/ 2878659 h 2878659"/>
              <a:gd name="connsiteX5" fmla="*/ 11334218 w 11733706"/>
              <a:gd name="connsiteY5" fmla="*/ 2376221 h 2878659"/>
              <a:gd name="connsiteX6" fmla="*/ 9397411 w 11733706"/>
              <a:gd name="connsiteY6" fmla="*/ 1554276 h 2878659"/>
              <a:gd name="connsiteX7" fmla="*/ 6464167 w 11733706"/>
              <a:gd name="connsiteY7" fmla="*/ 1274141 h 2878659"/>
              <a:gd name="connsiteX8" fmla="*/ 741945 w 11733706"/>
              <a:gd name="connsiteY8" fmla="*/ 551673 h 2878659"/>
              <a:gd name="connsiteX9" fmla="*/ 67907 w 11733706"/>
              <a:gd name="connsiteY9" fmla="*/ 907395 h 2878659"/>
              <a:gd name="connsiteX0" fmla="*/ 67907 w 11717270"/>
              <a:gd name="connsiteY0" fmla="*/ 907395 h 2936035"/>
              <a:gd name="connsiteX1" fmla="*/ 61952 w 11717270"/>
              <a:gd name="connsiteY1" fmla="*/ 198125 h 2936035"/>
              <a:gd name="connsiteX2" fmla="*/ 7462351 w 11717270"/>
              <a:gd name="connsiteY2" fmla="*/ 103950 h 2936035"/>
              <a:gd name="connsiteX3" fmla="*/ 11693535 w 11717270"/>
              <a:gd name="connsiteY3" fmla="*/ 131874 h 2936035"/>
              <a:gd name="connsiteX4" fmla="*/ 11601210 w 11717270"/>
              <a:gd name="connsiteY4" fmla="*/ 2936035 h 2936035"/>
              <a:gd name="connsiteX5" fmla="*/ 11334218 w 11717270"/>
              <a:gd name="connsiteY5" fmla="*/ 2376221 h 2936035"/>
              <a:gd name="connsiteX6" fmla="*/ 9397411 w 11717270"/>
              <a:gd name="connsiteY6" fmla="*/ 1554276 h 2936035"/>
              <a:gd name="connsiteX7" fmla="*/ 6464167 w 11717270"/>
              <a:gd name="connsiteY7" fmla="*/ 1274141 h 2936035"/>
              <a:gd name="connsiteX8" fmla="*/ 741945 w 11717270"/>
              <a:gd name="connsiteY8" fmla="*/ 551673 h 2936035"/>
              <a:gd name="connsiteX9" fmla="*/ 67907 w 11717270"/>
              <a:gd name="connsiteY9" fmla="*/ 907395 h 2936035"/>
              <a:gd name="connsiteX0" fmla="*/ 67907 w 11717270"/>
              <a:gd name="connsiteY0" fmla="*/ 907395 h 2936035"/>
              <a:gd name="connsiteX1" fmla="*/ 61952 w 11717270"/>
              <a:gd name="connsiteY1" fmla="*/ 198125 h 2936035"/>
              <a:gd name="connsiteX2" fmla="*/ 7462351 w 11717270"/>
              <a:gd name="connsiteY2" fmla="*/ 103950 h 2936035"/>
              <a:gd name="connsiteX3" fmla="*/ 11693535 w 11717270"/>
              <a:gd name="connsiteY3" fmla="*/ 131874 h 2936035"/>
              <a:gd name="connsiteX4" fmla="*/ 11601210 w 11717270"/>
              <a:gd name="connsiteY4" fmla="*/ 2936035 h 2936035"/>
              <a:gd name="connsiteX5" fmla="*/ 11152089 w 11717270"/>
              <a:gd name="connsiteY5" fmla="*/ 2204092 h 2936035"/>
              <a:gd name="connsiteX6" fmla="*/ 9397411 w 11717270"/>
              <a:gd name="connsiteY6" fmla="*/ 1554276 h 2936035"/>
              <a:gd name="connsiteX7" fmla="*/ 6464167 w 11717270"/>
              <a:gd name="connsiteY7" fmla="*/ 1274141 h 2936035"/>
              <a:gd name="connsiteX8" fmla="*/ 741945 w 11717270"/>
              <a:gd name="connsiteY8" fmla="*/ 551673 h 2936035"/>
              <a:gd name="connsiteX9" fmla="*/ 67907 w 11717270"/>
              <a:gd name="connsiteY9" fmla="*/ 907395 h 29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17270" h="2936035">
                <a:moveTo>
                  <a:pt x="67907" y="907395"/>
                </a:moveTo>
                <a:cubicBezTo>
                  <a:pt x="-39440" y="646408"/>
                  <a:pt x="-2474" y="405957"/>
                  <a:pt x="61952" y="198125"/>
                </a:cubicBezTo>
                <a:cubicBezTo>
                  <a:pt x="965970" y="-190974"/>
                  <a:pt x="5523754" y="114992"/>
                  <a:pt x="7462351" y="103950"/>
                </a:cubicBezTo>
                <a:cubicBezTo>
                  <a:pt x="9400948" y="92908"/>
                  <a:pt x="11555089" y="-85678"/>
                  <a:pt x="11693535" y="131874"/>
                </a:cubicBezTo>
                <a:cubicBezTo>
                  <a:pt x="11782458" y="498697"/>
                  <a:pt x="11592237" y="2505879"/>
                  <a:pt x="11601210" y="2936035"/>
                </a:cubicBezTo>
                <a:cubicBezTo>
                  <a:pt x="11611330" y="2654335"/>
                  <a:pt x="11367755" y="2051992"/>
                  <a:pt x="11152089" y="2204092"/>
                </a:cubicBezTo>
                <a:cubicBezTo>
                  <a:pt x="11532314" y="732691"/>
                  <a:pt x="9791118" y="910279"/>
                  <a:pt x="9397411" y="1554276"/>
                </a:cubicBezTo>
                <a:cubicBezTo>
                  <a:pt x="9113396" y="484878"/>
                  <a:pt x="6736894" y="391476"/>
                  <a:pt x="6464167" y="1274141"/>
                </a:cubicBezTo>
                <a:cubicBezTo>
                  <a:pt x="6826308" y="-186194"/>
                  <a:pt x="1528003" y="-173151"/>
                  <a:pt x="741945" y="551673"/>
                </a:cubicBezTo>
                <a:cubicBezTo>
                  <a:pt x="591426" y="284503"/>
                  <a:pt x="-49249" y="457694"/>
                  <a:pt x="67907" y="907395"/>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7" name="Freeform 6"/>
          <p:cNvSpPr/>
          <p:nvPr/>
        </p:nvSpPr>
        <p:spPr>
          <a:xfrm>
            <a:off x="338141" y="2914651"/>
            <a:ext cx="8461375" cy="1309688"/>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06330" h="1747035">
                <a:moveTo>
                  <a:pt x="10049" y="89057"/>
                </a:moveTo>
                <a:lnTo>
                  <a:pt x="0" y="983361"/>
                </a:lnTo>
                <a:cubicBezTo>
                  <a:pt x="1245997" y="1318306"/>
                  <a:pt x="2682910" y="1412091"/>
                  <a:pt x="5014128" y="1415440"/>
                </a:cubicBezTo>
                <a:cubicBezTo>
                  <a:pt x="7244862" y="1525972"/>
                  <a:pt x="9545934" y="1485778"/>
                  <a:pt x="11706330" y="1747035"/>
                </a:cubicBezTo>
                <a:lnTo>
                  <a:pt x="11676185" y="400556"/>
                </a:lnTo>
                <a:cubicBezTo>
                  <a:pt x="11364685" y="363712"/>
                  <a:pt x="11063236" y="377109"/>
                  <a:pt x="10922559" y="581426"/>
                </a:cubicBezTo>
                <a:cubicBezTo>
                  <a:pt x="10256018" y="316820"/>
                  <a:pt x="8936335" y="-48269"/>
                  <a:pt x="7958295" y="269928"/>
                </a:cubicBezTo>
                <a:cubicBezTo>
                  <a:pt x="5720862" y="-158802"/>
                  <a:pt x="3774832" y="326869"/>
                  <a:pt x="2632669" y="671862"/>
                </a:cubicBezTo>
                <a:cubicBezTo>
                  <a:pt x="2046515" y="306771"/>
                  <a:pt x="445478" y="-209044"/>
                  <a:pt x="10049" y="8905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8" name="Freeform 7"/>
          <p:cNvSpPr/>
          <p:nvPr/>
        </p:nvSpPr>
        <p:spPr>
          <a:xfrm>
            <a:off x="327026" y="3215882"/>
            <a:ext cx="8489950" cy="1654969"/>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07999" h="2206513">
                <a:moveTo>
                  <a:pt x="8042" y="54511"/>
                </a:moveTo>
                <a:cubicBezTo>
                  <a:pt x="519825" y="-156179"/>
                  <a:pt x="1272084" y="292457"/>
                  <a:pt x="1470789" y="573169"/>
                </a:cubicBezTo>
                <a:cubicBezTo>
                  <a:pt x="1563226" y="210785"/>
                  <a:pt x="3160265" y="-167896"/>
                  <a:pt x="4398058" y="241574"/>
                </a:cubicBezTo>
                <a:cubicBezTo>
                  <a:pt x="5238798" y="-12790"/>
                  <a:pt x="6831012" y="-84243"/>
                  <a:pt x="7950770" y="1060515"/>
                </a:cubicBezTo>
                <a:cubicBezTo>
                  <a:pt x="8990215" y="408003"/>
                  <a:pt x="10736406" y="369695"/>
                  <a:pt x="11068302" y="468161"/>
                </a:cubicBezTo>
                <a:cubicBezTo>
                  <a:pt x="11081462" y="791576"/>
                  <a:pt x="11143597" y="1777418"/>
                  <a:pt x="11079458" y="1858000"/>
                </a:cubicBezTo>
                <a:cubicBezTo>
                  <a:pt x="10815249" y="2158152"/>
                  <a:pt x="10397993" y="2027990"/>
                  <a:pt x="10221036" y="1783138"/>
                </a:cubicBezTo>
                <a:cubicBezTo>
                  <a:pt x="10058073" y="1994081"/>
                  <a:pt x="9585265" y="2238385"/>
                  <a:pt x="9121835" y="1917100"/>
                </a:cubicBezTo>
                <a:cubicBezTo>
                  <a:pt x="8863030" y="2268098"/>
                  <a:pt x="8342082" y="2191914"/>
                  <a:pt x="8020918" y="2040229"/>
                </a:cubicBezTo>
                <a:cubicBezTo>
                  <a:pt x="7738398" y="2310575"/>
                  <a:pt x="7233072" y="2151465"/>
                  <a:pt x="7030616" y="2011825"/>
                </a:cubicBezTo>
                <a:cubicBezTo>
                  <a:pt x="6832678" y="2211064"/>
                  <a:pt x="6441077" y="2287628"/>
                  <a:pt x="6081607" y="1945971"/>
                </a:cubicBezTo>
                <a:cubicBezTo>
                  <a:pt x="5885700" y="2126038"/>
                  <a:pt x="5456356" y="2209711"/>
                  <a:pt x="5279212" y="1845379"/>
                </a:cubicBezTo>
                <a:cubicBezTo>
                  <a:pt x="5140142" y="2192076"/>
                  <a:pt x="4303879" y="2221562"/>
                  <a:pt x="4050064" y="1924641"/>
                </a:cubicBezTo>
                <a:cubicBezTo>
                  <a:pt x="3937076" y="2195485"/>
                  <a:pt x="3256907" y="2278790"/>
                  <a:pt x="2898253" y="1978355"/>
                </a:cubicBezTo>
                <a:cubicBezTo>
                  <a:pt x="2750597" y="2244088"/>
                  <a:pt x="2161983" y="2311092"/>
                  <a:pt x="1833389" y="1998451"/>
                </a:cubicBezTo>
                <a:cubicBezTo>
                  <a:pt x="1610376" y="2283530"/>
                  <a:pt x="1000760" y="2166912"/>
                  <a:pt x="788762" y="1921094"/>
                </a:cubicBezTo>
                <a:cubicBezTo>
                  <a:pt x="613663" y="2206966"/>
                  <a:pt x="113900" y="2155814"/>
                  <a:pt x="3806" y="1977986"/>
                </a:cubicBezTo>
                <a:cubicBezTo>
                  <a:pt x="-10884" y="1239694"/>
                  <a:pt x="22732" y="792803"/>
                  <a:pt x="8042" y="54511"/>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9" name="Freeform 385"/>
          <p:cNvSpPr>
            <a:spLocks noEditPoints="1"/>
          </p:cNvSpPr>
          <p:nvPr/>
        </p:nvSpPr>
        <p:spPr bwMode="auto">
          <a:xfrm rot="11226040" flipH="1">
            <a:off x="6608764" y="677466"/>
            <a:ext cx="615950" cy="700088"/>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0" name="Freeform 382"/>
          <p:cNvSpPr>
            <a:spLocks noEditPoints="1"/>
          </p:cNvSpPr>
          <p:nvPr/>
        </p:nvSpPr>
        <p:spPr bwMode="auto">
          <a:xfrm rot="16200000">
            <a:off x="5808666" y="280594"/>
            <a:ext cx="581025" cy="479425"/>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1" name="Freeform 383"/>
          <p:cNvSpPr>
            <a:spLocks noEditPoints="1"/>
          </p:cNvSpPr>
          <p:nvPr/>
        </p:nvSpPr>
        <p:spPr bwMode="auto">
          <a:xfrm rot="651810">
            <a:off x="6429376" y="327423"/>
            <a:ext cx="520700" cy="644128"/>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pic>
        <p:nvPicPr>
          <p:cNvPr id="12" name="Picture 1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rot="180290">
            <a:off x="5641978" y="166689"/>
            <a:ext cx="3173413" cy="345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Freeform 380"/>
          <p:cNvSpPr>
            <a:spLocks noEditPoints="1"/>
          </p:cNvSpPr>
          <p:nvPr/>
        </p:nvSpPr>
        <p:spPr bwMode="auto">
          <a:xfrm rot="18625728" flipH="1">
            <a:off x="919959" y="3320259"/>
            <a:ext cx="481013" cy="688975"/>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4" name="Freeform 383"/>
          <p:cNvSpPr>
            <a:spLocks noEditPoints="1"/>
          </p:cNvSpPr>
          <p:nvPr/>
        </p:nvSpPr>
        <p:spPr bwMode="auto">
          <a:xfrm flipH="1">
            <a:off x="1084266" y="3257551"/>
            <a:ext cx="517525" cy="639366"/>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5" name="Freeform 385"/>
          <p:cNvSpPr>
            <a:spLocks noEditPoints="1"/>
          </p:cNvSpPr>
          <p:nvPr/>
        </p:nvSpPr>
        <p:spPr bwMode="auto">
          <a:xfrm rot="16380290">
            <a:off x="5537797" y="183952"/>
            <a:ext cx="413147" cy="471488"/>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6" name="Freeform 383"/>
          <p:cNvSpPr>
            <a:spLocks noEditPoints="1"/>
          </p:cNvSpPr>
          <p:nvPr/>
        </p:nvSpPr>
        <p:spPr bwMode="auto">
          <a:xfrm rot="13477185">
            <a:off x="5494341" y="446485"/>
            <a:ext cx="428625" cy="528638"/>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7" name="Freeform 380"/>
          <p:cNvSpPr>
            <a:spLocks noEditPoints="1"/>
          </p:cNvSpPr>
          <p:nvPr/>
        </p:nvSpPr>
        <p:spPr bwMode="auto">
          <a:xfrm rot="18693770">
            <a:off x="5976938" y="251619"/>
            <a:ext cx="385763" cy="554038"/>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8" name="Freeform 382"/>
          <p:cNvSpPr>
            <a:spLocks noEditPoints="1"/>
          </p:cNvSpPr>
          <p:nvPr/>
        </p:nvSpPr>
        <p:spPr bwMode="auto">
          <a:xfrm rot="19964213">
            <a:off x="6280153" y="407196"/>
            <a:ext cx="500063" cy="411956"/>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9" name="Freeform 381"/>
          <p:cNvSpPr>
            <a:spLocks noEditPoints="1"/>
          </p:cNvSpPr>
          <p:nvPr/>
        </p:nvSpPr>
        <p:spPr bwMode="auto">
          <a:xfrm rot="1667458">
            <a:off x="5870577" y="391719"/>
            <a:ext cx="134938" cy="211931"/>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0" name="Freeform 384"/>
          <p:cNvSpPr>
            <a:spLocks noEditPoints="1"/>
          </p:cNvSpPr>
          <p:nvPr/>
        </p:nvSpPr>
        <p:spPr bwMode="auto">
          <a:xfrm rot="10093379">
            <a:off x="6056316" y="640557"/>
            <a:ext cx="420687" cy="304800"/>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1" name="Freeform 381"/>
          <p:cNvSpPr>
            <a:spLocks noEditPoints="1"/>
          </p:cNvSpPr>
          <p:nvPr/>
        </p:nvSpPr>
        <p:spPr bwMode="auto">
          <a:xfrm rot="16200000">
            <a:off x="5531447" y="345880"/>
            <a:ext cx="289322" cy="452437"/>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2" name="Freeform 384"/>
          <p:cNvSpPr>
            <a:spLocks noEditPoints="1"/>
          </p:cNvSpPr>
          <p:nvPr/>
        </p:nvSpPr>
        <p:spPr bwMode="auto">
          <a:xfrm rot="14611808">
            <a:off x="7797603" y="82751"/>
            <a:ext cx="598885" cy="433388"/>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3" name="Freeform 385"/>
          <p:cNvSpPr>
            <a:spLocks noEditPoints="1"/>
          </p:cNvSpPr>
          <p:nvPr/>
        </p:nvSpPr>
        <p:spPr bwMode="auto">
          <a:xfrm rot="20229050">
            <a:off x="8047041" y="191693"/>
            <a:ext cx="409575" cy="466725"/>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4" name="Freeform 382"/>
          <p:cNvSpPr>
            <a:spLocks noEditPoints="1"/>
          </p:cNvSpPr>
          <p:nvPr/>
        </p:nvSpPr>
        <p:spPr bwMode="auto">
          <a:xfrm rot="13719811">
            <a:off x="7839274" y="305001"/>
            <a:ext cx="344090" cy="284162"/>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5" name="Freeform 380"/>
          <p:cNvSpPr>
            <a:spLocks noEditPoints="1"/>
          </p:cNvSpPr>
          <p:nvPr/>
        </p:nvSpPr>
        <p:spPr bwMode="auto">
          <a:xfrm rot="586504" flipH="1">
            <a:off x="8054978" y="3121820"/>
            <a:ext cx="481013" cy="690563"/>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6" name="Freeform 382"/>
          <p:cNvSpPr>
            <a:spLocks noEditPoints="1"/>
          </p:cNvSpPr>
          <p:nvPr/>
        </p:nvSpPr>
        <p:spPr bwMode="auto">
          <a:xfrm rot="4505995" flipH="1">
            <a:off x="8205393" y="3094436"/>
            <a:ext cx="745331" cy="614363"/>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1">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7" name="Freeform 381"/>
          <p:cNvSpPr>
            <a:spLocks noEditPoints="1"/>
          </p:cNvSpPr>
          <p:nvPr/>
        </p:nvSpPr>
        <p:spPr bwMode="auto">
          <a:xfrm rot="4221203" flipH="1">
            <a:off x="8652669" y="3438129"/>
            <a:ext cx="261938" cy="412750"/>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8" name="Freeform 383"/>
          <p:cNvSpPr>
            <a:spLocks noEditPoints="1"/>
          </p:cNvSpPr>
          <p:nvPr/>
        </p:nvSpPr>
        <p:spPr bwMode="auto">
          <a:xfrm rot="3656968" flipH="1">
            <a:off x="8358189" y="3357169"/>
            <a:ext cx="419100" cy="51752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grpSp>
        <p:nvGrpSpPr>
          <p:cNvPr id="29" name="Group 31"/>
          <p:cNvGrpSpPr>
            <a:grpSpLocks/>
          </p:cNvGrpSpPr>
          <p:nvPr/>
        </p:nvGrpSpPr>
        <p:grpSpPr bwMode="auto">
          <a:xfrm>
            <a:off x="1179516" y="1381126"/>
            <a:ext cx="7100887" cy="3207544"/>
            <a:chOff x="800754" y="1636059"/>
            <a:chExt cx="10189508" cy="4602815"/>
          </a:xfrm>
        </p:grpSpPr>
        <p:grpSp>
          <p:nvGrpSpPr>
            <p:cNvPr id="30" name="Group 32"/>
            <p:cNvGrpSpPr>
              <a:grpSpLocks/>
            </p:cNvGrpSpPr>
            <p:nvPr/>
          </p:nvGrpSpPr>
          <p:grpSpPr bwMode="auto">
            <a:xfrm>
              <a:off x="800754" y="1636059"/>
              <a:ext cx="4941888" cy="3727450"/>
              <a:chOff x="876953" y="1636059"/>
              <a:chExt cx="4941888" cy="3727450"/>
            </a:xfrm>
          </p:grpSpPr>
          <p:sp>
            <p:nvSpPr>
              <p:cNvPr id="101" name="Freeform 5"/>
              <p:cNvSpPr>
                <a:spLocks/>
              </p:cNvSpPr>
              <p:nvPr/>
            </p:nvSpPr>
            <p:spPr bwMode="auto">
              <a:xfrm>
                <a:off x="2005665" y="5269846"/>
                <a:ext cx="25400" cy="36513"/>
              </a:xfrm>
              <a:custGeom>
                <a:avLst/>
                <a:gdLst>
                  <a:gd name="T0" fmla="*/ 25400 w 7"/>
                  <a:gd name="T1" fmla="*/ 36513 h 10"/>
                  <a:gd name="T2" fmla="*/ 10886 w 7"/>
                  <a:gd name="T3" fmla="*/ 18257 h 10"/>
                  <a:gd name="T4" fmla="*/ 10886 w 7"/>
                  <a:gd name="T5" fmla="*/ 21908 h 10"/>
                  <a:gd name="T6" fmla="*/ 14514 w 7"/>
                  <a:gd name="T7" fmla="*/ 25559 h 10"/>
                  <a:gd name="T8" fmla="*/ 0 w 7"/>
                  <a:gd name="T9" fmla="*/ 0 h 10"/>
                  <a:gd name="T10" fmla="*/ 25400 w 7"/>
                  <a:gd name="T11" fmla="*/ 36513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0">
                    <a:moveTo>
                      <a:pt x="7" y="10"/>
                    </a:moveTo>
                    <a:cubicBezTo>
                      <a:pt x="4" y="7"/>
                      <a:pt x="3" y="5"/>
                      <a:pt x="3" y="5"/>
                    </a:cubicBezTo>
                    <a:cubicBezTo>
                      <a:pt x="2" y="5"/>
                      <a:pt x="3" y="6"/>
                      <a:pt x="3" y="6"/>
                    </a:cubicBezTo>
                    <a:cubicBezTo>
                      <a:pt x="4" y="7"/>
                      <a:pt x="5" y="8"/>
                      <a:pt x="4" y="7"/>
                    </a:cubicBezTo>
                    <a:cubicBezTo>
                      <a:pt x="4" y="7"/>
                      <a:pt x="2" y="5"/>
                      <a:pt x="0" y="0"/>
                    </a:cubicBezTo>
                    <a:cubicBezTo>
                      <a:pt x="1" y="2"/>
                      <a:pt x="3" y="5"/>
                      <a:pt x="7" y="1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2" name="Freeform 6"/>
              <p:cNvSpPr>
                <a:spLocks/>
              </p:cNvSpPr>
              <p:nvPr/>
            </p:nvSpPr>
            <p:spPr bwMode="auto">
              <a:xfrm>
                <a:off x="915053" y="1636059"/>
                <a:ext cx="4903788" cy="3727450"/>
              </a:xfrm>
              <a:custGeom>
                <a:avLst/>
                <a:gdLst>
                  <a:gd name="T0" fmla="*/ 420861 w 1305"/>
                  <a:gd name="T1" fmla="*/ 3520578 h 991"/>
                  <a:gd name="T2" fmla="*/ 187885 w 1305"/>
                  <a:gd name="T3" fmla="*/ 2907486 h 991"/>
                  <a:gd name="T4" fmla="*/ 191642 w 1305"/>
                  <a:gd name="T5" fmla="*/ 2561446 h 991"/>
                  <a:gd name="T6" fmla="*/ 71396 w 1305"/>
                  <a:gd name="T7" fmla="*/ 2023580 h 991"/>
                  <a:gd name="T8" fmla="*/ 56365 w 1305"/>
                  <a:gd name="T9" fmla="*/ 1241230 h 991"/>
                  <a:gd name="T10" fmla="*/ 105215 w 1305"/>
                  <a:gd name="T11" fmla="*/ 598047 h 991"/>
                  <a:gd name="T12" fmla="*/ 747781 w 1305"/>
                  <a:gd name="T13" fmla="*/ 417504 h 991"/>
                  <a:gd name="T14" fmla="*/ 1040881 w 1305"/>
                  <a:gd name="T15" fmla="*/ 323472 h 991"/>
                  <a:gd name="T16" fmla="*/ 1439196 w 1305"/>
                  <a:gd name="T17" fmla="*/ 297143 h 991"/>
                  <a:gd name="T18" fmla="*/ 1905150 w 1305"/>
                  <a:gd name="T19" fmla="*/ 259530 h 991"/>
                  <a:gd name="T20" fmla="*/ 2322254 w 1305"/>
                  <a:gd name="T21" fmla="*/ 229439 h 991"/>
                  <a:gd name="T22" fmla="*/ 2558988 w 1305"/>
                  <a:gd name="T23" fmla="*/ 165497 h 991"/>
                  <a:gd name="T24" fmla="*/ 3212827 w 1305"/>
                  <a:gd name="T25" fmla="*/ 63942 h 991"/>
                  <a:gd name="T26" fmla="*/ 3351861 w 1305"/>
                  <a:gd name="T27" fmla="*/ 169259 h 991"/>
                  <a:gd name="T28" fmla="*/ 3783996 w 1305"/>
                  <a:gd name="T29" fmla="*/ 41374 h 991"/>
                  <a:gd name="T30" fmla="*/ 4287527 w 1305"/>
                  <a:gd name="T31" fmla="*/ 94033 h 991"/>
                  <a:gd name="T32" fmla="*/ 4591900 w 1305"/>
                  <a:gd name="T33" fmla="*/ 372369 h 991"/>
                  <a:gd name="T34" fmla="*/ 4652023 w 1305"/>
                  <a:gd name="T35" fmla="*/ 729693 h 991"/>
                  <a:gd name="T36" fmla="*/ 4742207 w 1305"/>
                  <a:gd name="T37" fmla="*/ 974177 h 991"/>
                  <a:gd name="T38" fmla="*/ 4753480 w 1305"/>
                  <a:gd name="T39" fmla="*/ 1166004 h 991"/>
                  <a:gd name="T40" fmla="*/ 4809846 w 1305"/>
                  <a:gd name="T41" fmla="*/ 1606076 h 991"/>
                  <a:gd name="T42" fmla="*/ 4817361 w 1305"/>
                  <a:gd name="T43" fmla="*/ 2219168 h 991"/>
                  <a:gd name="T44" fmla="*/ 4843665 w 1305"/>
                  <a:gd name="T45" fmla="*/ 2602821 h 991"/>
                  <a:gd name="T46" fmla="*/ 4558080 w 1305"/>
                  <a:gd name="T47" fmla="*/ 3309946 h 991"/>
                  <a:gd name="T48" fmla="*/ 4404015 w 1305"/>
                  <a:gd name="T49" fmla="*/ 3366365 h 991"/>
                  <a:gd name="T50" fmla="*/ 4261223 w 1305"/>
                  <a:gd name="T51" fmla="*/ 3388933 h 991"/>
                  <a:gd name="T52" fmla="*/ 4001942 w 1305"/>
                  <a:gd name="T53" fmla="*/ 3381410 h 991"/>
                  <a:gd name="T54" fmla="*/ 3727630 w 1305"/>
                  <a:gd name="T55" fmla="*/ 3385172 h 991"/>
                  <a:gd name="T56" fmla="*/ 3543504 w 1305"/>
                  <a:gd name="T57" fmla="*/ 3392694 h 991"/>
                  <a:gd name="T58" fmla="*/ 3284223 w 1305"/>
                  <a:gd name="T59" fmla="*/ 3434068 h 991"/>
                  <a:gd name="T60" fmla="*/ 3194038 w 1305"/>
                  <a:gd name="T61" fmla="*/ 3520578 h 991"/>
                  <a:gd name="T62" fmla="*/ 3032457 w 1305"/>
                  <a:gd name="T63" fmla="*/ 3464159 h 991"/>
                  <a:gd name="T64" fmla="*/ 2837057 w 1305"/>
                  <a:gd name="T65" fmla="*/ 3456636 h 991"/>
                  <a:gd name="T66" fmla="*/ 2589050 w 1305"/>
                  <a:gd name="T67" fmla="*/ 3505533 h 991"/>
                  <a:gd name="T68" fmla="*/ 2615354 w 1305"/>
                  <a:gd name="T69" fmla="*/ 3513056 h 991"/>
                  <a:gd name="T70" fmla="*/ 2307223 w 1305"/>
                  <a:gd name="T71" fmla="*/ 3614611 h 991"/>
                  <a:gd name="T72" fmla="*/ 1777388 w 1305"/>
                  <a:gd name="T73" fmla="*/ 3633417 h 991"/>
                  <a:gd name="T74" fmla="*/ 1514350 w 1305"/>
                  <a:gd name="T75" fmla="*/ 3633417 h 991"/>
                  <a:gd name="T76" fmla="*/ 1356527 w 1305"/>
                  <a:gd name="T77" fmla="*/ 3663508 h 991"/>
                  <a:gd name="T78" fmla="*/ 1709750 w 1305"/>
                  <a:gd name="T79" fmla="*/ 3659747 h 991"/>
                  <a:gd name="T80" fmla="*/ 2183219 w 1305"/>
                  <a:gd name="T81" fmla="*/ 3580759 h 991"/>
                  <a:gd name="T82" fmla="*/ 2825784 w 1305"/>
                  <a:gd name="T83" fmla="*/ 3445352 h 991"/>
                  <a:gd name="T84" fmla="*/ 3212827 w 1305"/>
                  <a:gd name="T85" fmla="*/ 3494249 h 991"/>
                  <a:gd name="T86" fmla="*/ 3757692 w 1305"/>
                  <a:gd name="T87" fmla="*/ 3373888 h 991"/>
                  <a:gd name="T88" fmla="*/ 4426561 w 1305"/>
                  <a:gd name="T89" fmla="*/ 3253526 h 991"/>
                  <a:gd name="T90" fmla="*/ 4809846 w 1305"/>
                  <a:gd name="T91" fmla="*/ 2828499 h 991"/>
                  <a:gd name="T92" fmla="*/ 4843665 w 1305"/>
                  <a:gd name="T93" fmla="*/ 2294394 h 991"/>
                  <a:gd name="T94" fmla="*/ 4802330 w 1305"/>
                  <a:gd name="T95" fmla="*/ 1572224 h 991"/>
                  <a:gd name="T96" fmla="*/ 4700873 w 1305"/>
                  <a:gd name="T97" fmla="*/ 823725 h 991"/>
                  <a:gd name="T98" fmla="*/ 4452865 w 1305"/>
                  <a:gd name="T99" fmla="*/ 195588 h 991"/>
                  <a:gd name="T100" fmla="*/ 4174796 w 1305"/>
                  <a:gd name="T101" fmla="*/ 71465 h 991"/>
                  <a:gd name="T102" fmla="*/ 3622415 w 1305"/>
                  <a:gd name="T103" fmla="*/ 165497 h 991"/>
                  <a:gd name="T104" fmla="*/ 3062519 w 1305"/>
                  <a:gd name="T105" fmla="*/ 135407 h 991"/>
                  <a:gd name="T106" fmla="*/ 2333527 w 1305"/>
                  <a:gd name="T107" fmla="*/ 252007 h 991"/>
                  <a:gd name="T108" fmla="*/ 1612050 w 1305"/>
                  <a:gd name="T109" fmla="*/ 330995 h 991"/>
                  <a:gd name="T110" fmla="*/ 762811 w 1305"/>
                  <a:gd name="T111" fmla="*/ 425027 h 991"/>
                  <a:gd name="T112" fmla="*/ 195400 w 1305"/>
                  <a:gd name="T113" fmla="*/ 797396 h 991"/>
                  <a:gd name="T114" fmla="*/ 116488 w 1305"/>
                  <a:gd name="T115" fmla="*/ 1496998 h 991"/>
                  <a:gd name="T116" fmla="*/ 157823 w 1305"/>
                  <a:gd name="T117" fmla="*/ 2095045 h 991"/>
                  <a:gd name="T118" fmla="*/ 278069 w 1305"/>
                  <a:gd name="T119" fmla="*/ 2986474 h 991"/>
                  <a:gd name="T120" fmla="*/ 537350 w 1305"/>
                  <a:gd name="T121" fmla="*/ 3524340 h 991"/>
                  <a:gd name="T122" fmla="*/ 916877 w 1305"/>
                  <a:gd name="T123" fmla="*/ 3697360 h 9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05" h="991">
                    <a:moveTo>
                      <a:pt x="244" y="983"/>
                    </a:moveTo>
                    <a:cubicBezTo>
                      <a:pt x="241" y="980"/>
                      <a:pt x="238" y="978"/>
                      <a:pt x="235" y="974"/>
                    </a:cubicBezTo>
                    <a:cubicBezTo>
                      <a:pt x="235" y="974"/>
                      <a:pt x="235" y="974"/>
                      <a:pt x="235" y="974"/>
                    </a:cubicBezTo>
                    <a:cubicBezTo>
                      <a:pt x="234" y="974"/>
                      <a:pt x="234" y="974"/>
                      <a:pt x="234" y="974"/>
                    </a:cubicBezTo>
                    <a:cubicBezTo>
                      <a:pt x="231" y="978"/>
                      <a:pt x="226" y="980"/>
                      <a:pt x="221" y="982"/>
                    </a:cubicBezTo>
                    <a:cubicBezTo>
                      <a:pt x="216" y="983"/>
                      <a:pt x="211" y="984"/>
                      <a:pt x="206" y="982"/>
                    </a:cubicBezTo>
                    <a:cubicBezTo>
                      <a:pt x="200" y="981"/>
                      <a:pt x="195" y="978"/>
                      <a:pt x="192" y="974"/>
                    </a:cubicBezTo>
                    <a:cubicBezTo>
                      <a:pt x="188" y="970"/>
                      <a:pt x="187" y="964"/>
                      <a:pt x="187" y="959"/>
                    </a:cubicBezTo>
                    <a:cubicBezTo>
                      <a:pt x="187" y="958"/>
                      <a:pt x="187" y="958"/>
                      <a:pt x="187" y="958"/>
                    </a:cubicBezTo>
                    <a:cubicBezTo>
                      <a:pt x="187" y="958"/>
                      <a:pt x="187" y="958"/>
                      <a:pt x="187" y="958"/>
                    </a:cubicBezTo>
                    <a:cubicBezTo>
                      <a:pt x="178" y="963"/>
                      <a:pt x="167" y="964"/>
                      <a:pt x="157" y="962"/>
                    </a:cubicBezTo>
                    <a:cubicBezTo>
                      <a:pt x="152" y="961"/>
                      <a:pt x="148" y="959"/>
                      <a:pt x="144" y="956"/>
                    </a:cubicBezTo>
                    <a:cubicBezTo>
                      <a:pt x="142" y="954"/>
                      <a:pt x="140" y="952"/>
                      <a:pt x="139" y="950"/>
                    </a:cubicBezTo>
                    <a:cubicBezTo>
                      <a:pt x="138" y="948"/>
                      <a:pt x="137" y="945"/>
                      <a:pt x="138" y="943"/>
                    </a:cubicBezTo>
                    <a:cubicBezTo>
                      <a:pt x="138" y="942"/>
                      <a:pt x="138" y="942"/>
                      <a:pt x="138" y="942"/>
                    </a:cubicBezTo>
                    <a:cubicBezTo>
                      <a:pt x="138" y="942"/>
                      <a:pt x="138" y="942"/>
                      <a:pt x="138" y="942"/>
                    </a:cubicBezTo>
                    <a:cubicBezTo>
                      <a:pt x="133" y="944"/>
                      <a:pt x="128" y="945"/>
                      <a:pt x="123" y="944"/>
                    </a:cubicBezTo>
                    <a:cubicBezTo>
                      <a:pt x="119" y="943"/>
                      <a:pt x="114" y="940"/>
                      <a:pt x="112" y="936"/>
                    </a:cubicBezTo>
                    <a:cubicBezTo>
                      <a:pt x="109" y="932"/>
                      <a:pt x="108" y="928"/>
                      <a:pt x="107" y="923"/>
                    </a:cubicBezTo>
                    <a:cubicBezTo>
                      <a:pt x="107" y="918"/>
                      <a:pt x="108" y="914"/>
                      <a:pt x="109" y="909"/>
                    </a:cubicBezTo>
                    <a:cubicBezTo>
                      <a:pt x="109" y="909"/>
                      <a:pt x="109" y="909"/>
                      <a:pt x="109" y="909"/>
                    </a:cubicBezTo>
                    <a:cubicBezTo>
                      <a:pt x="108" y="909"/>
                      <a:pt x="107" y="910"/>
                      <a:pt x="106" y="910"/>
                    </a:cubicBezTo>
                    <a:cubicBezTo>
                      <a:pt x="102" y="910"/>
                      <a:pt x="103" y="909"/>
                      <a:pt x="102" y="909"/>
                    </a:cubicBezTo>
                    <a:cubicBezTo>
                      <a:pt x="102" y="909"/>
                      <a:pt x="101" y="909"/>
                      <a:pt x="100" y="908"/>
                    </a:cubicBezTo>
                    <a:cubicBezTo>
                      <a:pt x="98" y="908"/>
                      <a:pt x="96" y="907"/>
                      <a:pt x="92" y="905"/>
                    </a:cubicBezTo>
                    <a:cubicBezTo>
                      <a:pt x="89" y="903"/>
                      <a:pt x="87" y="900"/>
                      <a:pt x="86" y="896"/>
                    </a:cubicBezTo>
                    <a:cubicBezTo>
                      <a:pt x="85" y="893"/>
                      <a:pt x="85" y="889"/>
                      <a:pt x="85" y="885"/>
                    </a:cubicBezTo>
                    <a:cubicBezTo>
                      <a:pt x="86" y="877"/>
                      <a:pt x="89" y="869"/>
                      <a:pt x="93" y="862"/>
                    </a:cubicBezTo>
                    <a:cubicBezTo>
                      <a:pt x="93" y="862"/>
                      <a:pt x="93" y="862"/>
                      <a:pt x="93" y="862"/>
                    </a:cubicBezTo>
                    <a:cubicBezTo>
                      <a:pt x="86" y="862"/>
                      <a:pt x="79" y="860"/>
                      <a:pt x="74" y="856"/>
                    </a:cubicBezTo>
                    <a:cubicBezTo>
                      <a:pt x="68" y="852"/>
                      <a:pt x="64" y="845"/>
                      <a:pt x="62" y="838"/>
                    </a:cubicBezTo>
                    <a:cubicBezTo>
                      <a:pt x="59" y="831"/>
                      <a:pt x="59" y="824"/>
                      <a:pt x="61" y="817"/>
                    </a:cubicBezTo>
                    <a:cubicBezTo>
                      <a:pt x="63" y="809"/>
                      <a:pt x="67" y="803"/>
                      <a:pt x="72" y="797"/>
                    </a:cubicBezTo>
                    <a:cubicBezTo>
                      <a:pt x="72" y="797"/>
                      <a:pt x="72" y="797"/>
                      <a:pt x="72" y="797"/>
                    </a:cubicBezTo>
                    <a:cubicBezTo>
                      <a:pt x="67" y="795"/>
                      <a:pt x="62" y="791"/>
                      <a:pt x="58" y="787"/>
                    </a:cubicBezTo>
                    <a:cubicBezTo>
                      <a:pt x="54" y="783"/>
                      <a:pt x="51" y="778"/>
                      <a:pt x="50" y="773"/>
                    </a:cubicBezTo>
                    <a:cubicBezTo>
                      <a:pt x="48" y="767"/>
                      <a:pt x="50" y="761"/>
                      <a:pt x="52" y="756"/>
                    </a:cubicBezTo>
                    <a:cubicBezTo>
                      <a:pt x="54" y="751"/>
                      <a:pt x="58" y="747"/>
                      <a:pt x="62" y="743"/>
                    </a:cubicBezTo>
                    <a:cubicBezTo>
                      <a:pt x="62" y="742"/>
                      <a:pt x="62" y="742"/>
                      <a:pt x="62" y="742"/>
                    </a:cubicBezTo>
                    <a:cubicBezTo>
                      <a:pt x="61" y="742"/>
                      <a:pt x="61" y="742"/>
                      <a:pt x="61" y="742"/>
                    </a:cubicBezTo>
                    <a:cubicBezTo>
                      <a:pt x="52" y="737"/>
                      <a:pt x="43" y="730"/>
                      <a:pt x="39" y="720"/>
                    </a:cubicBezTo>
                    <a:cubicBezTo>
                      <a:pt x="40" y="722"/>
                      <a:pt x="40" y="723"/>
                      <a:pt x="41" y="724"/>
                    </a:cubicBezTo>
                    <a:cubicBezTo>
                      <a:pt x="40" y="721"/>
                      <a:pt x="38" y="718"/>
                      <a:pt x="38" y="714"/>
                    </a:cubicBezTo>
                    <a:cubicBezTo>
                      <a:pt x="37" y="710"/>
                      <a:pt x="37" y="707"/>
                      <a:pt x="38" y="703"/>
                    </a:cubicBezTo>
                    <a:cubicBezTo>
                      <a:pt x="40" y="695"/>
                      <a:pt x="45" y="688"/>
                      <a:pt x="50" y="683"/>
                    </a:cubicBezTo>
                    <a:cubicBezTo>
                      <a:pt x="51" y="682"/>
                      <a:pt x="51" y="682"/>
                      <a:pt x="51" y="682"/>
                    </a:cubicBezTo>
                    <a:cubicBezTo>
                      <a:pt x="50" y="681"/>
                      <a:pt x="50" y="681"/>
                      <a:pt x="50" y="681"/>
                    </a:cubicBezTo>
                    <a:cubicBezTo>
                      <a:pt x="49" y="681"/>
                      <a:pt x="49" y="681"/>
                      <a:pt x="49" y="681"/>
                    </a:cubicBezTo>
                    <a:cubicBezTo>
                      <a:pt x="49" y="681"/>
                      <a:pt x="49" y="681"/>
                      <a:pt x="50" y="681"/>
                    </a:cubicBezTo>
                    <a:cubicBezTo>
                      <a:pt x="50" y="682"/>
                      <a:pt x="50" y="682"/>
                      <a:pt x="50" y="682"/>
                    </a:cubicBezTo>
                    <a:cubicBezTo>
                      <a:pt x="50" y="683"/>
                      <a:pt x="50" y="683"/>
                      <a:pt x="50" y="683"/>
                    </a:cubicBezTo>
                    <a:cubicBezTo>
                      <a:pt x="50" y="683"/>
                      <a:pt x="47" y="686"/>
                      <a:pt x="49" y="684"/>
                    </a:cubicBezTo>
                    <a:cubicBezTo>
                      <a:pt x="50" y="684"/>
                      <a:pt x="50" y="683"/>
                      <a:pt x="50" y="683"/>
                    </a:cubicBezTo>
                    <a:cubicBezTo>
                      <a:pt x="51" y="681"/>
                      <a:pt x="51" y="681"/>
                      <a:pt x="51" y="681"/>
                    </a:cubicBezTo>
                    <a:cubicBezTo>
                      <a:pt x="50" y="681"/>
                      <a:pt x="50" y="681"/>
                      <a:pt x="50" y="681"/>
                    </a:cubicBezTo>
                    <a:cubicBezTo>
                      <a:pt x="47" y="680"/>
                      <a:pt x="40" y="678"/>
                      <a:pt x="36" y="673"/>
                    </a:cubicBezTo>
                    <a:cubicBezTo>
                      <a:pt x="34" y="671"/>
                      <a:pt x="32" y="668"/>
                      <a:pt x="31" y="665"/>
                    </a:cubicBezTo>
                    <a:cubicBezTo>
                      <a:pt x="31" y="663"/>
                      <a:pt x="30" y="661"/>
                      <a:pt x="30" y="659"/>
                    </a:cubicBezTo>
                    <a:cubicBezTo>
                      <a:pt x="31" y="656"/>
                      <a:pt x="31" y="655"/>
                      <a:pt x="31" y="653"/>
                    </a:cubicBezTo>
                    <a:cubicBezTo>
                      <a:pt x="32" y="652"/>
                      <a:pt x="33" y="650"/>
                      <a:pt x="34" y="647"/>
                    </a:cubicBezTo>
                    <a:cubicBezTo>
                      <a:pt x="35" y="644"/>
                      <a:pt x="36" y="642"/>
                      <a:pt x="38" y="639"/>
                    </a:cubicBezTo>
                    <a:cubicBezTo>
                      <a:pt x="41" y="635"/>
                      <a:pt x="46" y="630"/>
                      <a:pt x="51" y="627"/>
                    </a:cubicBezTo>
                    <a:cubicBezTo>
                      <a:pt x="52" y="627"/>
                      <a:pt x="52" y="627"/>
                      <a:pt x="52" y="627"/>
                    </a:cubicBezTo>
                    <a:cubicBezTo>
                      <a:pt x="51" y="627"/>
                      <a:pt x="51" y="627"/>
                      <a:pt x="51" y="627"/>
                    </a:cubicBezTo>
                    <a:cubicBezTo>
                      <a:pt x="46" y="626"/>
                      <a:pt x="41" y="624"/>
                      <a:pt x="36" y="621"/>
                    </a:cubicBezTo>
                    <a:cubicBezTo>
                      <a:pt x="31" y="618"/>
                      <a:pt x="27" y="613"/>
                      <a:pt x="24" y="607"/>
                    </a:cubicBezTo>
                    <a:cubicBezTo>
                      <a:pt x="19" y="596"/>
                      <a:pt x="18" y="583"/>
                      <a:pt x="23" y="571"/>
                    </a:cubicBezTo>
                    <a:cubicBezTo>
                      <a:pt x="23" y="573"/>
                      <a:pt x="22" y="576"/>
                      <a:pt x="23" y="573"/>
                    </a:cubicBezTo>
                    <a:cubicBezTo>
                      <a:pt x="25" y="565"/>
                      <a:pt x="31" y="557"/>
                      <a:pt x="40" y="553"/>
                    </a:cubicBezTo>
                    <a:cubicBezTo>
                      <a:pt x="40" y="552"/>
                      <a:pt x="40" y="552"/>
                      <a:pt x="40" y="552"/>
                    </a:cubicBezTo>
                    <a:cubicBezTo>
                      <a:pt x="39" y="552"/>
                      <a:pt x="39" y="552"/>
                      <a:pt x="39" y="552"/>
                    </a:cubicBezTo>
                    <a:cubicBezTo>
                      <a:pt x="32" y="549"/>
                      <a:pt x="24" y="545"/>
                      <a:pt x="19" y="538"/>
                    </a:cubicBezTo>
                    <a:cubicBezTo>
                      <a:pt x="13" y="531"/>
                      <a:pt x="10" y="522"/>
                      <a:pt x="9" y="513"/>
                    </a:cubicBezTo>
                    <a:cubicBezTo>
                      <a:pt x="7" y="495"/>
                      <a:pt x="14" y="476"/>
                      <a:pt x="28" y="463"/>
                    </a:cubicBezTo>
                    <a:cubicBezTo>
                      <a:pt x="28" y="464"/>
                      <a:pt x="28" y="464"/>
                      <a:pt x="28" y="464"/>
                    </a:cubicBezTo>
                    <a:cubicBezTo>
                      <a:pt x="21" y="463"/>
                      <a:pt x="14" y="459"/>
                      <a:pt x="9" y="453"/>
                    </a:cubicBezTo>
                    <a:cubicBezTo>
                      <a:pt x="4" y="447"/>
                      <a:pt x="2" y="440"/>
                      <a:pt x="3" y="433"/>
                    </a:cubicBezTo>
                    <a:cubicBezTo>
                      <a:pt x="3" y="435"/>
                      <a:pt x="3" y="437"/>
                      <a:pt x="4" y="434"/>
                    </a:cubicBezTo>
                    <a:cubicBezTo>
                      <a:pt x="3" y="433"/>
                      <a:pt x="3" y="427"/>
                      <a:pt x="5" y="421"/>
                    </a:cubicBezTo>
                    <a:cubicBezTo>
                      <a:pt x="8" y="414"/>
                      <a:pt x="13" y="406"/>
                      <a:pt x="21" y="403"/>
                    </a:cubicBezTo>
                    <a:cubicBezTo>
                      <a:pt x="22" y="403"/>
                      <a:pt x="25" y="402"/>
                      <a:pt x="28" y="402"/>
                    </a:cubicBezTo>
                    <a:cubicBezTo>
                      <a:pt x="28" y="403"/>
                      <a:pt x="28" y="403"/>
                      <a:pt x="28" y="403"/>
                    </a:cubicBezTo>
                    <a:cubicBezTo>
                      <a:pt x="24" y="400"/>
                      <a:pt x="19" y="396"/>
                      <a:pt x="15" y="391"/>
                    </a:cubicBezTo>
                    <a:cubicBezTo>
                      <a:pt x="11" y="385"/>
                      <a:pt x="7" y="379"/>
                      <a:pt x="5" y="372"/>
                    </a:cubicBezTo>
                    <a:cubicBezTo>
                      <a:pt x="6" y="373"/>
                      <a:pt x="6" y="373"/>
                      <a:pt x="6" y="373"/>
                    </a:cubicBezTo>
                    <a:cubicBezTo>
                      <a:pt x="3" y="367"/>
                      <a:pt x="2" y="362"/>
                      <a:pt x="2" y="357"/>
                    </a:cubicBezTo>
                    <a:cubicBezTo>
                      <a:pt x="2" y="352"/>
                      <a:pt x="2" y="347"/>
                      <a:pt x="4" y="342"/>
                    </a:cubicBezTo>
                    <a:cubicBezTo>
                      <a:pt x="5" y="339"/>
                      <a:pt x="7" y="336"/>
                      <a:pt x="9" y="334"/>
                    </a:cubicBezTo>
                    <a:cubicBezTo>
                      <a:pt x="10" y="332"/>
                      <a:pt x="12" y="330"/>
                      <a:pt x="15" y="329"/>
                    </a:cubicBezTo>
                    <a:cubicBezTo>
                      <a:pt x="15" y="330"/>
                      <a:pt x="15" y="330"/>
                      <a:pt x="15" y="330"/>
                    </a:cubicBezTo>
                    <a:cubicBezTo>
                      <a:pt x="11" y="328"/>
                      <a:pt x="9" y="325"/>
                      <a:pt x="8" y="321"/>
                    </a:cubicBezTo>
                    <a:cubicBezTo>
                      <a:pt x="6" y="317"/>
                      <a:pt x="5" y="313"/>
                      <a:pt x="5" y="309"/>
                    </a:cubicBezTo>
                    <a:cubicBezTo>
                      <a:pt x="5" y="310"/>
                      <a:pt x="5" y="310"/>
                      <a:pt x="5" y="310"/>
                    </a:cubicBezTo>
                    <a:cubicBezTo>
                      <a:pt x="4" y="304"/>
                      <a:pt x="5" y="300"/>
                      <a:pt x="6" y="296"/>
                    </a:cubicBezTo>
                    <a:cubicBezTo>
                      <a:pt x="7" y="292"/>
                      <a:pt x="8" y="288"/>
                      <a:pt x="10" y="284"/>
                    </a:cubicBezTo>
                    <a:cubicBezTo>
                      <a:pt x="10" y="283"/>
                      <a:pt x="10" y="283"/>
                      <a:pt x="10" y="283"/>
                    </a:cubicBezTo>
                    <a:cubicBezTo>
                      <a:pt x="13" y="278"/>
                      <a:pt x="16" y="274"/>
                      <a:pt x="20" y="272"/>
                    </a:cubicBezTo>
                    <a:cubicBezTo>
                      <a:pt x="20" y="273"/>
                      <a:pt x="20" y="273"/>
                      <a:pt x="20" y="273"/>
                    </a:cubicBezTo>
                    <a:cubicBezTo>
                      <a:pt x="9" y="264"/>
                      <a:pt x="6" y="256"/>
                      <a:pt x="5" y="257"/>
                    </a:cubicBezTo>
                    <a:cubicBezTo>
                      <a:pt x="4" y="253"/>
                      <a:pt x="6" y="259"/>
                      <a:pt x="9" y="262"/>
                    </a:cubicBezTo>
                    <a:cubicBezTo>
                      <a:pt x="13" y="266"/>
                      <a:pt x="16" y="269"/>
                      <a:pt x="12" y="264"/>
                    </a:cubicBezTo>
                    <a:cubicBezTo>
                      <a:pt x="7" y="259"/>
                      <a:pt x="4" y="253"/>
                      <a:pt x="2" y="246"/>
                    </a:cubicBezTo>
                    <a:cubicBezTo>
                      <a:pt x="0" y="239"/>
                      <a:pt x="0" y="232"/>
                      <a:pt x="3" y="225"/>
                    </a:cubicBezTo>
                    <a:cubicBezTo>
                      <a:pt x="6" y="219"/>
                      <a:pt x="11" y="213"/>
                      <a:pt x="17" y="209"/>
                    </a:cubicBezTo>
                    <a:cubicBezTo>
                      <a:pt x="23" y="206"/>
                      <a:pt x="31" y="204"/>
                      <a:pt x="38" y="205"/>
                    </a:cubicBezTo>
                    <a:cubicBezTo>
                      <a:pt x="37" y="206"/>
                      <a:pt x="37" y="206"/>
                      <a:pt x="37" y="206"/>
                    </a:cubicBezTo>
                    <a:cubicBezTo>
                      <a:pt x="31" y="200"/>
                      <a:pt x="26" y="193"/>
                      <a:pt x="24" y="184"/>
                    </a:cubicBezTo>
                    <a:cubicBezTo>
                      <a:pt x="22" y="176"/>
                      <a:pt x="23" y="167"/>
                      <a:pt x="28" y="159"/>
                    </a:cubicBezTo>
                    <a:cubicBezTo>
                      <a:pt x="33" y="152"/>
                      <a:pt x="40" y="147"/>
                      <a:pt x="48" y="145"/>
                    </a:cubicBezTo>
                    <a:cubicBezTo>
                      <a:pt x="57" y="142"/>
                      <a:pt x="65" y="142"/>
                      <a:pt x="74" y="144"/>
                    </a:cubicBezTo>
                    <a:cubicBezTo>
                      <a:pt x="73" y="144"/>
                      <a:pt x="73" y="144"/>
                      <a:pt x="73" y="144"/>
                    </a:cubicBezTo>
                    <a:cubicBezTo>
                      <a:pt x="73" y="136"/>
                      <a:pt x="75" y="128"/>
                      <a:pt x="80" y="122"/>
                    </a:cubicBezTo>
                    <a:cubicBezTo>
                      <a:pt x="85" y="117"/>
                      <a:pt x="92" y="113"/>
                      <a:pt x="100" y="112"/>
                    </a:cubicBezTo>
                    <a:cubicBezTo>
                      <a:pt x="109" y="112"/>
                      <a:pt x="114" y="115"/>
                      <a:pt x="116" y="116"/>
                    </a:cubicBezTo>
                    <a:cubicBezTo>
                      <a:pt x="117" y="116"/>
                      <a:pt x="119" y="117"/>
                      <a:pt x="120" y="119"/>
                    </a:cubicBezTo>
                    <a:cubicBezTo>
                      <a:pt x="122" y="121"/>
                      <a:pt x="123" y="123"/>
                      <a:pt x="123" y="126"/>
                    </a:cubicBezTo>
                    <a:cubicBezTo>
                      <a:pt x="123" y="126"/>
                      <a:pt x="123" y="126"/>
                      <a:pt x="123" y="126"/>
                    </a:cubicBezTo>
                    <a:cubicBezTo>
                      <a:pt x="123" y="122"/>
                      <a:pt x="123" y="117"/>
                      <a:pt x="125" y="113"/>
                    </a:cubicBezTo>
                    <a:cubicBezTo>
                      <a:pt x="126" y="110"/>
                      <a:pt x="129" y="107"/>
                      <a:pt x="130" y="105"/>
                    </a:cubicBezTo>
                    <a:cubicBezTo>
                      <a:pt x="129" y="106"/>
                      <a:pt x="130" y="105"/>
                      <a:pt x="132" y="104"/>
                    </a:cubicBezTo>
                    <a:cubicBezTo>
                      <a:pt x="133" y="103"/>
                      <a:pt x="136" y="101"/>
                      <a:pt x="138" y="101"/>
                    </a:cubicBezTo>
                    <a:cubicBezTo>
                      <a:pt x="144" y="98"/>
                      <a:pt x="148" y="97"/>
                      <a:pt x="152" y="96"/>
                    </a:cubicBezTo>
                    <a:cubicBezTo>
                      <a:pt x="154" y="95"/>
                      <a:pt x="156" y="95"/>
                      <a:pt x="158" y="95"/>
                    </a:cubicBezTo>
                    <a:cubicBezTo>
                      <a:pt x="161" y="95"/>
                      <a:pt x="164" y="95"/>
                      <a:pt x="168" y="96"/>
                    </a:cubicBezTo>
                    <a:cubicBezTo>
                      <a:pt x="162" y="95"/>
                      <a:pt x="159" y="96"/>
                      <a:pt x="162" y="96"/>
                    </a:cubicBezTo>
                    <a:cubicBezTo>
                      <a:pt x="173" y="95"/>
                      <a:pt x="188" y="101"/>
                      <a:pt x="199" y="111"/>
                    </a:cubicBezTo>
                    <a:cubicBezTo>
                      <a:pt x="198" y="111"/>
                      <a:pt x="198" y="111"/>
                      <a:pt x="198" y="111"/>
                    </a:cubicBezTo>
                    <a:cubicBezTo>
                      <a:pt x="199" y="109"/>
                      <a:pt x="200" y="108"/>
                      <a:pt x="201" y="106"/>
                    </a:cubicBezTo>
                    <a:cubicBezTo>
                      <a:pt x="200" y="108"/>
                      <a:pt x="199" y="110"/>
                      <a:pt x="198" y="111"/>
                    </a:cubicBezTo>
                    <a:cubicBezTo>
                      <a:pt x="199" y="111"/>
                      <a:pt x="199" y="111"/>
                      <a:pt x="199" y="111"/>
                    </a:cubicBezTo>
                    <a:cubicBezTo>
                      <a:pt x="198" y="110"/>
                      <a:pt x="198" y="110"/>
                      <a:pt x="198" y="110"/>
                    </a:cubicBezTo>
                    <a:cubicBezTo>
                      <a:pt x="199" y="111"/>
                      <a:pt x="199" y="111"/>
                      <a:pt x="199" y="111"/>
                    </a:cubicBezTo>
                    <a:cubicBezTo>
                      <a:pt x="199" y="111"/>
                      <a:pt x="199" y="111"/>
                      <a:pt x="199" y="111"/>
                    </a:cubicBezTo>
                    <a:cubicBezTo>
                      <a:pt x="202" y="103"/>
                      <a:pt x="208" y="97"/>
                      <a:pt x="215" y="94"/>
                    </a:cubicBezTo>
                    <a:cubicBezTo>
                      <a:pt x="222" y="92"/>
                      <a:pt x="229" y="93"/>
                      <a:pt x="236" y="96"/>
                    </a:cubicBezTo>
                    <a:cubicBezTo>
                      <a:pt x="234" y="96"/>
                      <a:pt x="233" y="95"/>
                      <a:pt x="231" y="95"/>
                    </a:cubicBezTo>
                    <a:cubicBezTo>
                      <a:pt x="236" y="97"/>
                      <a:pt x="239" y="99"/>
                      <a:pt x="241" y="99"/>
                    </a:cubicBezTo>
                    <a:cubicBezTo>
                      <a:pt x="243" y="101"/>
                      <a:pt x="244" y="101"/>
                      <a:pt x="244" y="101"/>
                    </a:cubicBezTo>
                    <a:cubicBezTo>
                      <a:pt x="245" y="102"/>
                      <a:pt x="247" y="102"/>
                      <a:pt x="254" y="109"/>
                    </a:cubicBezTo>
                    <a:cubicBezTo>
                      <a:pt x="251" y="106"/>
                      <a:pt x="252" y="107"/>
                      <a:pt x="251" y="106"/>
                    </a:cubicBezTo>
                    <a:cubicBezTo>
                      <a:pt x="252" y="108"/>
                      <a:pt x="254" y="109"/>
                      <a:pt x="255" y="110"/>
                    </a:cubicBezTo>
                    <a:cubicBezTo>
                      <a:pt x="255" y="110"/>
                      <a:pt x="255" y="110"/>
                      <a:pt x="255" y="110"/>
                    </a:cubicBezTo>
                    <a:cubicBezTo>
                      <a:pt x="257" y="106"/>
                      <a:pt x="260" y="101"/>
                      <a:pt x="263" y="97"/>
                    </a:cubicBezTo>
                    <a:cubicBezTo>
                      <a:pt x="267" y="92"/>
                      <a:pt x="271" y="88"/>
                      <a:pt x="277" y="86"/>
                    </a:cubicBezTo>
                    <a:cubicBezTo>
                      <a:pt x="282" y="84"/>
                      <a:pt x="288" y="84"/>
                      <a:pt x="293" y="85"/>
                    </a:cubicBezTo>
                    <a:cubicBezTo>
                      <a:pt x="299" y="87"/>
                      <a:pt x="303" y="89"/>
                      <a:pt x="307" y="92"/>
                    </a:cubicBezTo>
                    <a:cubicBezTo>
                      <a:pt x="306" y="91"/>
                      <a:pt x="306" y="91"/>
                      <a:pt x="306" y="91"/>
                    </a:cubicBezTo>
                    <a:cubicBezTo>
                      <a:pt x="309" y="93"/>
                      <a:pt x="312" y="96"/>
                      <a:pt x="315" y="98"/>
                    </a:cubicBezTo>
                    <a:cubicBezTo>
                      <a:pt x="314" y="98"/>
                      <a:pt x="314" y="98"/>
                      <a:pt x="314" y="98"/>
                    </a:cubicBezTo>
                    <a:cubicBezTo>
                      <a:pt x="315" y="94"/>
                      <a:pt x="317" y="90"/>
                      <a:pt x="320" y="86"/>
                    </a:cubicBezTo>
                    <a:cubicBezTo>
                      <a:pt x="323" y="83"/>
                      <a:pt x="327" y="80"/>
                      <a:pt x="331" y="79"/>
                    </a:cubicBezTo>
                    <a:cubicBezTo>
                      <a:pt x="341" y="77"/>
                      <a:pt x="350" y="80"/>
                      <a:pt x="358" y="86"/>
                    </a:cubicBezTo>
                    <a:cubicBezTo>
                      <a:pt x="361" y="89"/>
                      <a:pt x="360" y="89"/>
                      <a:pt x="361" y="90"/>
                    </a:cubicBezTo>
                    <a:cubicBezTo>
                      <a:pt x="361" y="90"/>
                      <a:pt x="362" y="91"/>
                      <a:pt x="363" y="92"/>
                    </a:cubicBezTo>
                    <a:cubicBezTo>
                      <a:pt x="364" y="94"/>
                      <a:pt x="366" y="96"/>
                      <a:pt x="368" y="101"/>
                    </a:cubicBezTo>
                    <a:cubicBezTo>
                      <a:pt x="368" y="101"/>
                      <a:pt x="368" y="101"/>
                      <a:pt x="368" y="101"/>
                    </a:cubicBezTo>
                    <a:cubicBezTo>
                      <a:pt x="368" y="101"/>
                      <a:pt x="368" y="101"/>
                      <a:pt x="368" y="101"/>
                    </a:cubicBezTo>
                    <a:cubicBezTo>
                      <a:pt x="369" y="100"/>
                      <a:pt x="369" y="100"/>
                      <a:pt x="369" y="99"/>
                    </a:cubicBezTo>
                    <a:cubicBezTo>
                      <a:pt x="369" y="99"/>
                      <a:pt x="369" y="97"/>
                      <a:pt x="370" y="94"/>
                    </a:cubicBezTo>
                    <a:cubicBezTo>
                      <a:pt x="371" y="91"/>
                      <a:pt x="374" y="87"/>
                      <a:pt x="377" y="85"/>
                    </a:cubicBezTo>
                    <a:cubicBezTo>
                      <a:pt x="380" y="82"/>
                      <a:pt x="383" y="80"/>
                      <a:pt x="384" y="79"/>
                    </a:cubicBezTo>
                    <a:cubicBezTo>
                      <a:pt x="386" y="78"/>
                      <a:pt x="386" y="78"/>
                      <a:pt x="383" y="79"/>
                    </a:cubicBezTo>
                    <a:cubicBezTo>
                      <a:pt x="389" y="75"/>
                      <a:pt x="399" y="72"/>
                      <a:pt x="409" y="73"/>
                    </a:cubicBezTo>
                    <a:cubicBezTo>
                      <a:pt x="419" y="73"/>
                      <a:pt x="428" y="78"/>
                      <a:pt x="433" y="83"/>
                    </a:cubicBezTo>
                    <a:cubicBezTo>
                      <a:pt x="432" y="84"/>
                      <a:pt x="432" y="84"/>
                      <a:pt x="432" y="84"/>
                    </a:cubicBezTo>
                    <a:cubicBezTo>
                      <a:pt x="432" y="80"/>
                      <a:pt x="434" y="78"/>
                      <a:pt x="435" y="76"/>
                    </a:cubicBezTo>
                    <a:cubicBezTo>
                      <a:pt x="433" y="80"/>
                      <a:pt x="434" y="78"/>
                      <a:pt x="435" y="76"/>
                    </a:cubicBezTo>
                    <a:cubicBezTo>
                      <a:pt x="436" y="76"/>
                      <a:pt x="436" y="76"/>
                      <a:pt x="436" y="76"/>
                    </a:cubicBezTo>
                    <a:cubicBezTo>
                      <a:pt x="436" y="77"/>
                      <a:pt x="434" y="78"/>
                      <a:pt x="433" y="82"/>
                    </a:cubicBezTo>
                    <a:cubicBezTo>
                      <a:pt x="435" y="78"/>
                      <a:pt x="437" y="75"/>
                      <a:pt x="440" y="72"/>
                    </a:cubicBezTo>
                    <a:cubicBezTo>
                      <a:pt x="439" y="73"/>
                      <a:pt x="437" y="75"/>
                      <a:pt x="436" y="77"/>
                    </a:cubicBezTo>
                    <a:cubicBezTo>
                      <a:pt x="435" y="79"/>
                      <a:pt x="434" y="81"/>
                      <a:pt x="435" y="79"/>
                    </a:cubicBezTo>
                    <a:cubicBezTo>
                      <a:pt x="436" y="78"/>
                      <a:pt x="437" y="75"/>
                      <a:pt x="440" y="73"/>
                    </a:cubicBezTo>
                    <a:cubicBezTo>
                      <a:pt x="442" y="70"/>
                      <a:pt x="445" y="68"/>
                      <a:pt x="448" y="67"/>
                    </a:cubicBezTo>
                    <a:cubicBezTo>
                      <a:pt x="455" y="63"/>
                      <a:pt x="463" y="63"/>
                      <a:pt x="466" y="63"/>
                    </a:cubicBezTo>
                    <a:cubicBezTo>
                      <a:pt x="472" y="64"/>
                      <a:pt x="478" y="64"/>
                      <a:pt x="484" y="67"/>
                    </a:cubicBezTo>
                    <a:cubicBezTo>
                      <a:pt x="490" y="69"/>
                      <a:pt x="496" y="72"/>
                      <a:pt x="502" y="77"/>
                    </a:cubicBezTo>
                    <a:cubicBezTo>
                      <a:pt x="501" y="78"/>
                      <a:pt x="501" y="78"/>
                      <a:pt x="501" y="78"/>
                    </a:cubicBezTo>
                    <a:cubicBezTo>
                      <a:pt x="503" y="74"/>
                      <a:pt x="505" y="71"/>
                      <a:pt x="508" y="67"/>
                    </a:cubicBezTo>
                    <a:cubicBezTo>
                      <a:pt x="504" y="72"/>
                      <a:pt x="506" y="71"/>
                      <a:pt x="507" y="69"/>
                    </a:cubicBezTo>
                    <a:cubicBezTo>
                      <a:pt x="509" y="68"/>
                      <a:pt x="511" y="66"/>
                      <a:pt x="508" y="69"/>
                    </a:cubicBezTo>
                    <a:cubicBezTo>
                      <a:pt x="511" y="65"/>
                      <a:pt x="516" y="61"/>
                      <a:pt x="522" y="60"/>
                    </a:cubicBezTo>
                    <a:cubicBezTo>
                      <a:pt x="527" y="59"/>
                      <a:pt x="533" y="60"/>
                      <a:pt x="539" y="62"/>
                    </a:cubicBezTo>
                    <a:cubicBezTo>
                      <a:pt x="542" y="64"/>
                      <a:pt x="543" y="64"/>
                      <a:pt x="543" y="65"/>
                    </a:cubicBezTo>
                    <a:cubicBezTo>
                      <a:pt x="544" y="65"/>
                      <a:pt x="545" y="66"/>
                      <a:pt x="550" y="69"/>
                    </a:cubicBezTo>
                    <a:cubicBezTo>
                      <a:pt x="550" y="68"/>
                      <a:pt x="554" y="71"/>
                      <a:pt x="556" y="74"/>
                    </a:cubicBezTo>
                    <a:cubicBezTo>
                      <a:pt x="559" y="76"/>
                      <a:pt x="559" y="76"/>
                      <a:pt x="559" y="76"/>
                    </a:cubicBezTo>
                    <a:cubicBezTo>
                      <a:pt x="557" y="77"/>
                      <a:pt x="557" y="77"/>
                      <a:pt x="557" y="77"/>
                    </a:cubicBezTo>
                    <a:cubicBezTo>
                      <a:pt x="559" y="73"/>
                      <a:pt x="562" y="66"/>
                      <a:pt x="567" y="61"/>
                    </a:cubicBezTo>
                    <a:cubicBezTo>
                      <a:pt x="572" y="56"/>
                      <a:pt x="578" y="53"/>
                      <a:pt x="579" y="53"/>
                    </a:cubicBezTo>
                    <a:cubicBezTo>
                      <a:pt x="581" y="53"/>
                      <a:pt x="578" y="54"/>
                      <a:pt x="575" y="55"/>
                    </a:cubicBezTo>
                    <a:cubicBezTo>
                      <a:pt x="573" y="57"/>
                      <a:pt x="572" y="58"/>
                      <a:pt x="575" y="56"/>
                    </a:cubicBezTo>
                    <a:cubicBezTo>
                      <a:pt x="582" y="52"/>
                      <a:pt x="586" y="52"/>
                      <a:pt x="590" y="52"/>
                    </a:cubicBezTo>
                    <a:cubicBezTo>
                      <a:pt x="594" y="52"/>
                      <a:pt x="598" y="52"/>
                      <a:pt x="604" y="56"/>
                    </a:cubicBezTo>
                    <a:cubicBezTo>
                      <a:pt x="605" y="56"/>
                      <a:pt x="605" y="56"/>
                      <a:pt x="605" y="56"/>
                    </a:cubicBezTo>
                    <a:cubicBezTo>
                      <a:pt x="609" y="58"/>
                      <a:pt x="614" y="62"/>
                      <a:pt x="618" y="65"/>
                    </a:cubicBezTo>
                    <a:cubicBezTo>
                      <a:pt x="616" y="65"/>
                      <a:pt x="616" y="65"/>
                      <a:pt x="616" y="65"/>
                    </a:cubicBezTo>
                    <a:cubicBezTo>
                      <a:pt x="617" y="63"/>
                      <a:pt x="617" y="61"/>
                      <a:pt x="618" y="61"/>
                    </a:cubicBezTo>
                    <a:cubicBezTo>
                      <a:pt x="618" y="60"/>
                      <a:pt x="617" y="61"/>
                      <a:pt x="616" y="63"/>
                    </a:cubicBezTo>
                    <a:cubicBezTo>
                      <a:pt x="616" y="64"/>
                      <a:pt x="616" y="65"/>
                      <a:pt x="616" y="65"/>
                    </a:cubicBezTo>
                    <a:cubicBezTo>
                      <a:pt x="618" y="65"/>
                      <a:pt x="618" y="65"/>
                      <a:pt x="618" y="65"/>
                    </a:cubicBezTo>
                    <a:cubicBezTo>
                      <a:pt x="616" y="63"/>
                      <a:pt x="620" y="67"/>
                      <a:pt x="614" y="61"/>
                    </a:cubicBezTo>
                    <a:cubicBezTo>
                      <a:pt x="615" y="62"/>
                      <a:pt x="616" y="63"/>
                      <a:pt x="618" y="65"/>
                    </a:cubicBezTo>
                    <a:cubicBezTo>
                      <a:pt x="616" y="65"/>
                      <a:pt x="616" y="65"/>
                      <a:pt x="616" y="65"/>
                    </a:cubicBezTo>
                    <a:cubicBezTo>
                      <a:pt x="617" y="61"/>
                      <a:pt x="619" y="56"/>
                      <a:pt x="623" y="51"/>
                    </a:cubicBezTo>
                    <a:cubicBezTo>
                      <a:pt x="625" y="49"/>
                      <a:pt x="628" y="47"/>
                      <a:pt x="631" y="46"/>
                    </a:cubicBezTo>
                    <a:cubicBezTo>
                      <a:pt x="634" y="44"/>
                      <a:pt x="637" y="44"/>
                      <a:pt x="640" y="44"/>
                    </a:cubicBezTo>
                    <a:cubicBezTo>
                      <a:pt x="638" y="44"/>
                      <a:pt x="636" y="44"/>
                      <a:pt x="636" y="45"/>
                    </a:cubicBezTo>
                    <a:cubicBezTo>
                      <a:pt x="635" y="45"/>
                      <a:pt x="634" y="45"/>
                      <a:pt x="634" y="45"/>
                    </a:cubicBezTo>
                    <a:cubicBezTo>
                      <a:pt x="641" y="43"/>
                      <a:pt x="649" y="45"/>
                      <a:pt x="656" y="49"/>
                    </a:cubicBezTo>
                    <a:cubicBezTo>
                      <a:pt x="663" y="53"/>
                      <a:pt x="669" y="60"/>
                      <a:pt x="673" y="67"/>
                    </a:cubicBezTo>
                    <a:cubicBezTo>
                      <a:pt x="669" y="68"/>
                      <a:pt x="669" y="68"/>
                      <a:pt x="669" y="68"/>
                    </a:cubicBezTo>
                    <a:cubicBezTo>
                      <a:pt x="669" y="62"/>
                      <a:pt x="671" y="57"/>
                      <a:pt x="674" y="52"/>
                    </a:cubicBezTo>
                    <a:cubicBezTo>
                      <a:pt x="674" y="51"/>
                      <a:pt x="673" y="53"/>
                      <a:pt x="672" y="56"/>
                    </a:cubicBezTo>
                    <a:cubicBezTo>
                      <a:pt x="671" y="58"/>
                      <a:pt x="670" y="61"/>
                      <a:pt x="670" y="63"/>
                    </a:cubicBezTo>
                    <a:cubicBezTo>
                      <a:pt x="672" y="56"/>
                      <a:pt x="676" y="49"/>
                      <a:pt x="681" y="44"/>
                    </a:cubicBezTo>
                    <a:cubicBezTo>
                      <a:pt x="687" y="39"/>
                      <a:pt x="694" y="36"/>
                      <a:pt x="701" y="34"/>
                    </a:cubicBezTo>
                    <a:cubicBezTo>
                      <a:pt x="708" y="33"/>
                      <a:pt x="715" y="33"/>
                      <a:pt x="722" y="35"/>
                    </a:cubicBezTo>
                    <a:cubicBezTo>
                      <a:pt x="728" y="38"/>
                      <a:pt x="734" y="41"/>
                      <a:pt x="738" y="46"/>
                    </a:cubicBezTo>
                    <a:cubicBezTo>
                      <a:pt x="735" y="43"/>
                      <a:pt x="737" y="44"/>
                      <a:pt x="737" y="44"/>
                    </a:cubicBezTo>
                    <a:cubicBezTo>
                      <a:pt x="743" y="49"/>
                      <a:pt x="744" y="53"/>
                      <a:pt x="746" y="55"/>
                    </a:cubicBezTo>
                    <a:cubicBezTo>
                      <a:pt x="742" y="55"/>
                      <a:pt x="742" y="55"/>
                      <a:pt x="742" y="55"/>
                    </a:cubicBezTo>
                    <a:cubicBezTo>
                      <a:pt x="744" y="53"/>
                      <a:pt x="745" y="51"/>
                      <a:pt x="748" y="48"/>
                    </a:cubicBezTo>
                    <a:cubicBezTo>
                      <a:pt x="748" y="48"/>
                      <a:pt x="750" y="46"/>
                      <a:pt x="753" y="44"/>
                    </a:cubicBezTo>
                    <a:cubicBezTo>
                      <a:pt x="756" y="41"/>
                      <a:pt x="760" y="38"/>
                      <a:pt x="764" y="36"/>
                    </a:cubicBezTo>
                    <a:cubicBezTo>
                      <a:pt x="769" y="34"/>
                      <a:pt x="766" y="35"/>
                      <a:pt x="759" y="39"/>
                    </a:cubicBezTo>
                    <a:cubicBezTo>
                      <a:pt x="764" y="36"/>
                      <a:pt x="775" y="30"/>
                      <a:pt x="790" y="28"/>
                    </a:cubicBezTo>
                    <a:cubicBezTo>
                      <a:pt x="797" y="27"/>
                      <a:pt x="805" y="27"/>
                      <a:pt x="813" y="30"/>
                    </a:cubicBezTo>
                    <a:cubicBezTo>
                      <a:pt x="821" y="33"/>
                      <a:pt x="828" y="38"/>
                      <a:pt x="833" y="43"/>
                    </a:cubicBezTo>
                    <a:cubicBezTo>
                      <a:pt x="828" y="44"/>
                      <a:pt x="828" y="44"/>
                      <a:pt x="828" y="44"/>
                    </a:cubicBezTo>
                    <a:cubicBezTo>
                      <a:pt x="829" y="39"/>
                      <a:pt x="832" y="33"/>
                      <a:pt x="835" y="29"/>
                    </a:cubicBezTo>
                    <a:cubicBezTo>
                      <a:pt x="835" y="30"/>
                      <a:pt x="837" y="25"/>
                      <a:pt x="842" y="22"/>
                    </a:cubicBezTo>
                    <a:cubicBezTo>
                      <a:pt x="847" y="18"/>
                      <a:pt x="854" y="17"/>
                      <a:pt x="858" y="17"/>
                    </a:cubicBezTo>
                    <a:cubicBezTo>
                      <a:pt x="857" y="17"/>
                      <a:pt x="856" y="17"/>
                      <a:pt x="855" y="17"/>
                    </a:cubicBezTo>
                    <a:cubicBezTo>
                      <a:pt x="858" y="17"/>
                      <a:pt x="864" y="17"/>
                      <a:pt x="869" y="19"/>
                    </a:cubicBezTo>
                    <a:cubicBezTo>
                      <a:pt x="875" y="20"/>
                      <a:pt x="879" y="23"/>
                      <a:pt x="879" y="23"/>
                    </a:cubicBezTo>
                    <a:cubicBezTo>
                      <a:pt x="882" y="25"/>
                      <a:pt x="881" y="24"/>
                      <a:pt x="877" y="22"/>
                    </a:cubicBezTo>
                    <a:cubicBezTo>
                      <a:pt x="873" y="20"/>
                      <a:pt x="866" y="17"/>
                      <a:pt x="859" y="18"/>
                    </a:cubicBezTo>
                    <a:cubicBezTo>
                      <a:pt x="852" y="18"/>
                      <a:pt x="845" y="20"/>
                      <a:pt x="842" y="23"/>
                    </a:cubicBezTo>
                    <a:cubicBezTo>
                      <a:pt x="841" y="24"/>
                      <a:pt x="840" y="25"/>
                      <a:pt x="840" y="24"/>
                    </a:cubicBezTo>
                    <a:cubicBezTo>
                      <a:pt x="840" y="25"/>
                      <a:pt x="841" y="24"/>
                      <a:pt x="843" y="22"/>
                    </a:cubicBezTo>
                    <a:cubicBezTo>
                      <a:pt x="844" y="22"/>
                      <a:pt x="846" y="20"/>
                      <a:pt x="849" y="19"/>
                    </a:cubicBezTo>
                    <a:cubicBezTo>
                      <a:pt x="852" y="18"/>
                      <a:pt x="855" y="18"/>
                      <a:pt x="858" y="17"/>
                    </a:cubicBezTo>
                    <a:cubicBezTo>
                      <a:pt x="864" y="17"/>
                      <a:pt x="868" y="18"/>
                      <a:pt x="866" y="18"/>
                    </a:cubicBezTo>
                    <a:cubicBezTo>
                      <a:pt x="873" y="19"/>
                      <a:pt x="879" y="22"/>
                      <a:pt x="884" y="27"/>
                    </a:cubicBezTo>
                    <a:cubicBezTo>
                      <a:pt x="889" y="32"/>
                      <a:pt x="893" y="38"/>
                      <a:pt x="893" y="45"/>
                    </a:cubicBezTo>
                    <a:cubicBezTo>
                      <a:pt x="889" y="44"/>
                      <a:pt x="889" y="44"/>
                      <a:pt x="889" y="44"/>
                    </a:cubicBezTo>
                    <a:cubicBezTo>
                      <a:pt x="890" y="43"/>
                      <a:pt x="890" y="43"/>
                      <a:pt x="890" y="43"/>
                    </a:cubicBezTo>
                    <a:cubicBezTo>
                      <a:pt x="889" y="44"/>
                      <a:pt x="889" y="44"/>
                      <a:pt x="889" y="44"/>
                    </a:cubicBezTo>
                    <a:cubicBezTo>
                      <a:pt x="893" y="45"/>
                      <a:pt x="893" y="45"/>
                      <a:pt x="893" y="45"/>
                    </a:cubicBezTo>
                    <a:cubicBezTo>
                      <a:pt x="893" y="43"/>
                      <a:pt x="892" y="41"/>
                      <a:pt x="892" y="41"/>
                    </a:cubicBezTo>
                    <a:cubicBezTo>
                      <a:pt x="892" y="40"/>
                      <a:pt x="892" y="41"/>
                      <a:pt x="892" y="45"/>
                    </a:cubicBezTo>
                    <a:cubicBezTo>
                      <a:pt x="889" y="44"/>
                      <a:pt x="889" y="44"/>
                      <a:pt x="889" y="44"/>
                    </a:cubicBezTo>
                    <a:cubicBezTo>
                      <a:pt x="890" y="43"/>
                      <a:pt x="890" y="43"/>
                      <a:pt x="890" y="43"/>
                    </a:cubicBezTo>
                    <a:cubicBezTo>
                      <a:pt x="893" y="39"/>
                      <a:pt x="895" y="37"/>
                      <a:pt x="896" y="36"/>
                    </a:cubicBezTo>
                    <a:cubicBezTo>
                      <a:pt x="898" y="34"/>
                      <a:pt x="898" y="34"/>
                      <a:pt x="898" y="34"/>
                    </a:cubicBezTo>
                    <a:cubicBezTo>
                      <a:pt x="899" y="33"/>
                      <a:pt x="899" y="33"/>
                      <a:pt x="905" y="28"/>
                    </a:cubicBezTo>
                    <a:cubicBezTo>
                      <a:pt x="908" y="26"/>
                      <a:pt x="911" y="24"/>
                      <a:pt x="914" y="23"/>
                    </a:cubicBezTo>
                    <a:cubicBezTo>
                      <a:pt x="914" y="22"/>
                      <a:pt x="918" y="21"/>
                      <a:pt x="922" y="20"/>
                    </a:cubicBezTo>
                    <a:cubicBezTo>
                      <a:pt x="925" y="19"/>
                      <a:pt x="927" y="18"/>
                      <a:pt x="924" y="19"/>
                    </a:cubicBezTo>
                    <a:cubicBezTo>
                      <a:pt x="925" y="19"/>
                      <a:pt x="932" y="17"/>
                      <a:pt x="939" y="17"/>
                    </a:cubicBezTo>
                    <a:cubicBezTo>
                      <a:pt x="946" y="17"/>
                      <a:pt x="952" y="20"/>
                      <a:pt x="951" y="20"/>
                    </a:cubicBezTo>
                    <a:cubicBezTo>
                      <a:pt x="950" y="20"/>
                      <a:pt x="949" y="20"/>
                      <a:pt x="948" y="20"/>
                    </a:cubicBezTo>
                    <a:cubicBezTo>
                      <a:pt x="955" y="22"/>
                      <a:pt x="960" y="26"/>
                      <a:pt x="964" y="31"/>
                    </a:cubicBezTo>
                    <a:cubicBezTo>
                      <a:pt x="959" y="32"/>
                      <a:pt x="959" y="32"/>
                      <a:pt x="959" y="32"/>
                    </a:cubicBezTo>
                    <a:cubicBezTo>
                      <a:pt x="959" y="32"/>
                      <a:pt x="959" y="31"/>
                      <a:pt x="959" y="31"/>
                    </a:cubicBezTo>
                    <a:cubicBezTo>
                      <a:pt x="960" y="29"/>
                      <a:pt x="961" y="27"/>
                      <a:pt x="960" y="28"/>
                    </a:cubicBezTo>
                    <a:cubicBezTo>
                      <a:pt x="960" y="27"/>
                      <a:pt x="962" y="21"/>
                      <a:pt x="967" y="17"/>
                    </a:cubicBezTo>
                    <a:cubicBezTo>
                      <a:pt x="972" y="13"/>
                      <a:pt x="979" y="10"/>
                      <a:pt x="984" y="8"/>
                    </a:cubicBezTo>
                    <a:cubicBezTo>
                      <a:pt x="991" y="7"/>
                      <a:pt x="1000" y="7"/>
                      <a:pt x="1007" y="11"/>
                    </a:cubicBezTo>
                    <a:cubicBezTo>
                      <a:pt x="1015" y="14"/>
                      <a:pt x="1020" y="21"/>
                      <a:pt x="1022" y="27"/>
                    </a:cubicBezTo>
                    <a:cubicBezTo>
                      <a:pt x="1017" y="27"/>
                      <a:pt x="1017" y="27"/>
                      <a:pt x="1017" y="27"/>
                    </a:cubicBezTo>
                    <a:cubicBezTo>
                      <a:pt x="1018" y="23"/>
                      <a:pt x="1020" y="19"/>
                      <a:pt x="1021" y="17"/>
                    </a:cubicBezTo>
                    <a:cubicBezTo>
                      <a:pt x="1024" y="11"/>
                      <a:pt x="1029" y="5"/>
                      <a:pt x="1036" y="2"/>
                    </a:cubicBezTo>
                    <a:cubicBezTo>
                      <a:pt x="1043" y="0"/>
                      <a:pt x="1051" y="1"/>
                      <a:pt x="1059" y="4"/>
                    </a:cubicBezTo>
                    <a:cubicBezTo>
                      <a:pt x="1056" y="3"/>
                      <a:pt x="1051" y="2"/>
                      <a:pt x="1050" y="2"/>
                    </a:cubicBezTo>
                    <a:cubicBezTo>
                      <a:pt x="1055" y="3"/>
                      <a:pt x="1058" y="5"/>
                      <a:pt x="1061" y="6"/>
                    </a:cubicBezTo>
                    <a:cubicBezTo>
                      <a:pt x="1064" y="7"/>
                      <a:pt x="1066" y="9"/>
                      <a:pt x="1070" y="12"/>
                    </a:cubicBezTo>
                    <a:cubicBezTo>
                      <a:pt x="1069" y="11"/>
                      <a:pt x="1070" y="12"/>
                      <a:pt x="1072" y="14"/>
                    </a:cubicBezTo>
                    <a:cubicBezTo>
                      <a:pt x="1069" y="14"/>
                      <a:pt x="1069" y="14"/>
                      <a:pt x="1069" y="14"/>
                    </a:cubicBezTo>
                    <a:cubicBezTo>
                      <a:pt x="1072" y="12"/>
                      <a:pt x="1076" y="9"/>
                      <a:pt x="1081" y="7"/>
                    </a:cubicBezTo>
                    <a:cubicBezTo>
                      <a:pt x="1086" y="6"/>
                      <a:pt x="1091" y="5"/>
                      <a:pt x="1095" y="6"/>
                    </a:cubicBezTo>
                    <a:cubicBezTo>
                      <a:pt x="1102" y="6"/>
                      <a:pt x="1104" y="8"/>
                      <a:pt x="1105" y="7"/>
                    </a:cubicBezTo>
                    <a:cubicBezTo>
                      <a:pt x="1106" y="8"/>
                      <a:pt x="1105" y="7"/>
                      <a:pt x="1106" y="7"/>
                    </a:cubicBezTo>
                    <a:cubicBezTo>
                      <a:pt x="1109" y="9"/>
                      <a:pt x="1113" y="12"/>
                      <a:pt x="1116" y="16"/>
                    </a:cubicBezTo>
                    <a:cubicBezTo>
                      <a:pt x="1119" y="20"/>
                      <a:pt x="1121" y="27"/>
                      <a:pt x="1120" y="33"/>
                    </a:cubicBezTo>
                    <a:cubicBezTo>
                      <a:pt x="1116" y="30"/>
                      <a:pt x="1116" y="30"/>
                      <a:pt x="1116" y="30"/>
                    </a:cubicBezTo>
                    <a:cubicBezTo>
                      <a:pt x="1125" y="26"/>
                      <a:pt x="1134" y="24"/>
                      <a:pt x="1141" y="25"/>
                    </a:cubicBezTo>
                    <a:cubicBezTo>
                      <a:pt x="1139" y="25"/>
                      <a:pt x="1134" y="25"/>
                      <a:pt x="1131" y="26"/>
                    </a:cubicBezTo>
                    <a:cubicBezTo>
                      <a:pt x="1128" y="27"/>
                      <a:pt x="1127" y="27"/>
                      <a:pt x="1133" y="26"/>
                    </a:cubicBezTo>
                    <a:cubicBezTo>
                      <a:pt x="1139" y="26"/>
                      <a:pt x="1145" y="26"/>
                      <a:pt x="1152" y="28"/>
                    </a:cubicBezTo>
                    <a:cubicBezTo>
                      <a:pt x="1156" y="29"/>
                      <a:pt x="1160" y="31"/>
                      <a:pt x="1163" y="34"/>
                    </a:cubicBezTo>
                    <a:cubicBezTo>
                      <a:pt x="1165" y="35"/>
                      <a:pt x="1166" y="37"/>
                      <a:pt x="1168" y="39"/>
                    </a:cubicBezTo>
                    <a:cubicBezTo>
                      <a:pt x="1169" y="41"/>
                      <a:pt x="1170" y="44"/>
                      <a:pt x="1169" y="47"/>
                    </a:cubicBezTo>
                    <a:cubicBezTo>
                      <a:pt x="1170" y="45"/>
                      <a:pt x="1170" y="43"/>
                      <a:pt x="1169" y="41"/>
                    </a:cubicBezTo>
                    <a:cubicBezTo>
                      <a:pt x="1170" y="43"/>
                      <a:pt x="1170" y="46"/>
                      <a:pt x="1169" y="49"/>
                    </a:cubicBezTo>
                    <a:cubicBezTo>
                      <a:pt x="1166" y="46"/>
                      <a:pt x="1166" y="46"/>
                      <a:pt x="1166" y="46"/>
                    </a:cubicBezTo>
                    <a:cubicBezTo>
                      <a:pt x="1171" y="44"/>
                      <a:pt x="1177" y="43"/>
                      <a:pt x="1181" y="44"/>
                    </a:cubicBezTo>
                    <a:cubicBezTo>
                      <a:pt x="1186" y="45"/>
                      <a:pt x="1189" y="47"/>
                      <a:pt x="1188" y="46"/>
                    </a:cubicBezTo>
                    <a:cubicBezTo>
                      <a:pt x="1190" y="47"/>
                      <a:pt x="1192" y="49"/>
                      <a:pt x="1194" y="51"/>
                    </a:cubicBezTo>
                    <a:cubicBezTo>
                      <a:pt x="1196" y="53"/>
                      <a:pt x="1197" y="56"/>
                      <a:pt x="1198" y="58"/>
                    </a:cubicBezTo>
                    <a:cubicBezTo>
                      <a:pt x="1200" y="63"/>
                      <a:pt x="1200" y="67"/>
                      <a:pt x="1200" y="66"/>
                    </a:cubicBezTo>
                    <a:cubicBezTo>
                      <a:pt x="1201" y="71"/>
                      <a:pt x="1200" y="77"/>
                      <a:pt x="1199" y="82"/>
                    </a:cubicBezTo>
                    <a:cubicBezTo>
                      <a:pt x="1196" y="79"/>
                      <a:pt x="1196" y="79"/>
                      <a:pt x="1196" y="79"/>
                    </a:cubicBezTo>
                    <a:cubicBezTo>
                      <a:pt x="1201" y="78"/>
                      <a:pt x="1208" y="79"/>
                      <a:pt x="1214" y="83"/>
                    </a:cubicBezTo>
                    <a:cubicBezTo>
                      <a:pt x="1219" y="86"/>
                      <a:pt x="1222" y="93"/>
                      <a:pt x="1222" y="99"/>
                    </a:cubicBezTo>
                    <a:cubicBezTo>
                      <a:pt x="1223" y="105"/>
                      <a:pt x="1222" y="111"/>
                      <a:pt x="1220" y="116"/>
                    </a:cubicBezTo>
                    <a:cubicBezTo>
                      <a:pt x="1218" y="121"/>
                      <a:pt x="1216" y="126"/>
                      <a:pt x="1214" y="130"/>
                    </a:cubicBezTo>
                    <a:cubicBezTo>
                      <a:pt x="1212" y="126"/>
                      <a:pt x="1212" y="126"/>
                      <a:pt x="1212" y="126"/>
                    </a:cubicBezTo>
                    <a:cubicBezTo>
                      <a:pt x="1219" y="127"/>
                      <a:pt x="1225" y="129"/>
                      <a:pt x="1229" y="132"/>
                    </a:cubicBezTo>
                    <a:cubicBezTo>
                      <a:pt x="1231" y="133"/>
                      <a:pt x="1235" y="135"/>
                      <a:pt x="1237" y="138"/>
                    </a:cubicBezTo>
                    <a:cubicBezTo>
                      <a:pt x="1239" y="140"/>
                      <a:pt x="1240" y="142"/>
                      <a:pt x="1240" y="141"/>
                    </a:cubicBezTo>
                    <a:cubicBezTo>
                      <a:pt x="1238" y="138"/>
                      <a:pt x="1235" y="136"/>
                      <a:pt x="1234" y="134"/>
                    </a:cubicBezTo>
                    <a:cubicBezTo>
                      <a:pt x="1232" y="133"/>
                      <a:pt x="1230" y="132"/>
                      <a:pt x="1229" y="131"/>
                    </a:cubicBezTo>
                    <a:cubicBezTo>
                      <a:pt x="1233" y="134"/>
                      <a:pt x="1234" y="134"/>
                      <a:pt x="1234" y="134"/>
                    </a:cubicBezTo>
                    <a:cubicBezTo>
                      <a:pt x="1238" y="138"/>
                      <a:pt x="1241" y="142"/>
                      <a:pt x="1242" y="144"/>
                    </a:cubicBezTo>
                    <a:cubicBezTo>
                      <a:pt x="1243" y="146"/>
                      <a:pt x="1243" y="146"/>
                      <a:pt x="1240" y="142"/>
                    </a:cubicBezTo>
                    <a:cubicBezTo>
                      <a:pt x="1243" y="147"/>
                      <a:pt x="1244" y="151"/>
                      <a:pt x="1245" y="155"/>
                    </a:cubicBezTo>
                    <a:cubicBezTo>
                      <a:pt x="1246" y="158"/>
                      <a:pt x="1247" y="161"/>
                      <a:pt x="1247" y="165"/>
                    </a:cubicBezTo>
                    <a:cubicBezTo>
                      <a:pt x="1247" y="168"/>
                      <a:pt x="1246" y="172"/>
                      <a:pt x="1245" y="176"/>
                    </a:cubicBezTo>
                    <a:cubicBezTo>
                      <a:pt x="1244" y="181"/>
                      <a:pt x="1242" y="186"/>
                      <a:pt x="1237" y="192"/>
                    </a:cubicBezTo>
                    <a:cubicBezTo>
                      <a:pt x="1238" y="191"/>
                      <a:pt x="1237" y="192"/>
                      <a:pt x="1234" y="195"/>
                    </a:cubicBezTo>
                    <a:cubicBezTo>
                      <a:pt x="1234" y="191"/>
                      <a:pt x="1234" y="191"/>
                      <a:pt x="1234" y="191"/>
                    </a:cubicBezTo>
                    <a:cubicBezTo>
                      <a:pt x="1235" y="192"/>
                      <a:pt x="1236" y="193"/>
                      <a:pt x="1238" y="194"/>
                    </a:cubicBezTo>
                    <a:cubicBezTo>
                      <a:pt x="1243" y="197"/>
                      <a:pt x="1247" y="200"/>
                      <a:pt x="1251" y="204"/>
                    </a:cubicBezTo>
                    <a:cubicBezTo>
                      <a:pt x="1254" y="208"/>
                      <a:pt x="1256" y="211"/>
                      <a:pt x="1257" y="213"/>
                    </a:cubicBezTo>
                    <a:cubicBezTo>
                      <a:pt x="1257" y="215"/>
                      <a:pt x="1257" y="216"/>
                      <a:pt x="1257" y="216"/>
                    </a:cubicBezTo>
                    <a:cubicBezTo>
                      <a:pt x="1257" y="216"/>
                      <a:pt x="1256" y="214"/>
                      <a:pt x="1256" y="215"/>
                    </a:cubicBezTo>
                    <a:cubicBezTo>
                      <a:pt x="1258" y="220"/>
                      <a:pt x="1258" y="226"/>
                      <a:pt x="1256" y="231"/>
                    </a:cubicBezTo>
                    <a:cubicBezTo>
                      <a:pt x="1255" y="235"/>
                      <a:pt x="1253" y="239"/>
                      <a:pt x="1252" y="241"/>
                    </a:cubicBezTo>
                    <a:cubicBezTo>
                      <a:pt x="1250" y="244"/>
                      <a:pt x="1247" y="247"/>
                      <a:pt x="1245" y="250"/>
                    </a:cubicBezTo>
                    <a:cubicBezTo>
                      <a:pt x="1244" y="247"/>
                      <a:pt x="1244" y="247"/>
                      <a:pt x="1244" y="247"/>
                    </a:cubicBezTo>
                    <a:cubicBezTo>
                      <a:pt x="1245" y="248"/>
                      <a:pt x="1245" y="248"/>
                      <a:pt x="1245" y="248"/>
                    </a:cubicBezTo>
                    <a:cubicBezTo>
                      <a:pt x="1244" y="247"/>
                      <a:pt x="1244" y="247"/>
                      <a:pt x="1244" y="247"/>
                    </a:cubicBezTo>
                    <a:cubicBezTo>
                      <a:pt x="1245" y="250"/>
                      <a:pt x="1245" y="250"/>
                      <a:pt x="1245" y="250"/>
                    </a:cubicBezTo>
                    <a:cubicBezTo>
                      <a:pt x="1246" y="248"/>
                      <a:pt x="1246" y="249"/>
                      <a:pt x="1245" y="250"/>
                    </a:cubicBezTo>
                    <a:cubicBezTo>
                      <a:pt x="1244" y="247"/>
                      <a:pt x="1244" y="247"/>
                      <a:pt x="1244" y="247"/>
                    </a:cubicBezTo>
                    <a:cubicBezTo>
                      <a:pt x="1247" y="248"/>
                      <a:pt x="1254" y="252"/>
                      <a:pt x="1256" y="254"/>
                    </a:cubicBezTo>
                    <a:cubicBezTo>
                      <a:pt x="1255" y="253"/>
                      <a:pt x="1254" y="252"/>
                      <a:pt x="1253" y="251"/>
                    </a:cubicBezTo>
                    <a:cubicBezTo>
                      <a:pt x="1253" y="252"/>
                      <a:pt x="1256" y="254"/>
                      <a:pt x="1259" y="257"/>
                    </a:cubicBezTo>
                    <a:cubicBezTo>
                      <a:pt x="1262" y="259"/>
                      <a:pt x="1265" y="263"/>
                      <a:pt x="1266" y="265"/>
                    </a:cubicBezTo>
                    <a:cubicBezTo>
                      <a:pt x="1266" y="265"/>
                      <a:pt x="1264" y="262"/>
                      <a:pt x="1262" y="259"/>
                    </a:cubicBezTo>
                    <a:cubicBezTo>
                      <a:pt x="1259" y="256"/>
                      <a:pt x="1255" y="253"/>
                      <a:pt x="1253" y="251"/>
                    </a:cubicBezTo>
                    <a:cubicBezTo>
                      <a:pt x="1257" y="253"/>
                      <a:pt x="1263" y="259"/>
                      <a:pt x="1267" y="265"/>
                    </a:cubicBezTo>
                    <a:cubicBezTo>
                      <a:pt x="1266" y="264"/>
                      <a:pt x="1269" y="268"/>
                      <a:pt x="1270" y="273"/>
                    </a:cubicBezTo>
                    <a:cubicBezTo>
                      <a:pt x="1271" y="276"/>
                      <a:pt x="1271" y="279"/>
                      <a:pt x="1271" y="282"/>
                    </a:cubicBezTo>
                    <a:cubicBezTo>
                      <a:pt x="1271" y="285"/>
                      <a:pt x="1270" y="288"/>
                      <a:pt x="1269" y="290"/>
                    </a:cubicBezTo>
                    <a:cubicBezTo>
                      <a:pt x="1268" y="294"/>
                      <a:pt x="1267" y="297"/>
                      <a:pt x="1266" y="298"/>
                    </a:cubicBezTo>
                    <a:cubicBezTo>
                      <a:pt x="1265" y="300"/>
                      <a:pt x="1265" y="301"/>
                      <a:pt x="1264" y="302"/>
                    </a:cubicBezTo>
                    <a:cubicBezTo>
                      <a:pt x="1264" y="302"/>
                      <a:pt x="1262" y="305"/>
                      <a:pt x="1260" y="307"/>
                    </a:cubicBezTo>
                    <a:cubicBezTo>
                      <a:pt x="1258" y="310"/>
                      <a:pt x="1257" y="311"/>
                      <a:pt x="1259" y="308"/>
                    </a:cubicBezTo>
                    <a:cubicBezTo>
                      <a:pt x="1261" y="306"/>
                      <a:pt x="1264" y="303"/>
                      <a:pt x="1266" y="298"/>
                    </a:cubicBezTo>
                    <a:cubicBezTo>
                      <a:pt x="1264" y="300"/>
                      <a:pt x="1264" y="301"/>
                      <a:pt x="1262" y="303"/>
                    </a:cubicBezTo>
                    <a:cubicBezTo>
                      <a:pt x="1261" y="304"/>
                      <a:pt x="1260" y="306"/>
                      <a:pt x="1257" y="310"/>
                    </a:cubicBezTo>
                    <a:cubicBezTo>
                      <a:pt x="1256" y="307"/>
                      <a:pt x="1256" y="307"/>
                      <a:pt x="1256" y="307"/>
                    </a:cubicBezTo>
                    <a:cubicBezTo>
                      <a:pt x="1257" y="307"/>
                      <a:pt x="1258" y="307"/>
                      <a:pt x="1259" y="308"/>
                    </a:cubicBezTo>
                    <a:cubicBezTo>
                      <a:pt x="1263" y="309"/>
                      <a:pt x="1263" y="309"/>
                      <a:pt x="1263" y="309"/>
                    </a:cubicBezTo>
                    <a:cubicBezTo>
                      <a:pt x="1264" y="309"/>
                      <a:pt x="1264" y="309"/>
                      <a:pt x="1266" y="310"/>
                    </a:cubicBezTo>
                    <a:cubicBezTo>
                      <a:pt x="1267" y="311"/>
                      <a:pt x="1269" y="312"/>
                      <a:pt x="1272" y="316"/>
                    </a:cubicBezTo>
                    <a:cubicBezTo>
                      <a:pt x="1269" y="312"/>
                      <a:pt x="1268" y="312"/>
                      <a:pt x="1265" y="310"/>
                    </a:cubicBezTo>
                    <a:cubicBezTo>
                      <a:pt x="1270" y="313"/>
                      <a:pt x="1274" y="318"/>
                      <a:pt x="1276" y="324"/>
                    </a:cubicBezTo>
                    <a:cubicBezTo>
                      <a:pt x="1276" y="324"/>
                      <a:pt x="1276" y="324"/>
                      <a:pt x="1276" y="324"/>
                    </a:cubicBezTo>
                    <a:cubicBezTo>
                      <a:pt x="1277" y="327"/>
                      <a:pt x="1276" y="325"/>
                      <a:pt x="1277" y="326"/>
                    </a:cubicBezTo>
                    <a:cubicBezTo>
                      <a:pt x="1277" y="327"/>
                      <a:pt x="1277" y="330"/>
                      <a:pt x="1277" y="333"/>
                    </a:cubicBezTo>
                    <a:cubicBezTo>
                      <a:pt x="1277" y="336"/>
                      <a:pt x="1277" y="339"/>
                      <a:pt x="1276" y="342"/>
                    </a:cubicBezTo>
                    <a:cubicBezTo>
                      <a:pt x="1274" y="348"/>
                      <a:pt x="1270" y="353"/>
                      <a:pt x="1269" y="355"/>
                    </a:cubicBezTo>
                    <a:cubicBezTo>
                      <a:pt x="1265" y="360"/>
                      <a:pt x="1260" y="364"/>
                      <a:pt x="1255" y="366"/>
                    </a:cubicBezTo>
                    <a:cubicBezTo>
                      <a:pt x="1254" y="361"/>
                      <a:pt x="1254" y="361"/>
                      <a:pt x="1254" y="361"/>
                    </a:cubicBezTo>
                    <a:cubicBezTo>
                      <a:pt x="1257" y="361"/>
                      <a:pt x="1260" y="362"/>
                      <a:pt x="1262" y="363"/>
                    </a:cubicBezTo>
                    <a:cubicBezTo>
                      <a:pt x="1261" y="363"/>
                      <a:pt x="1261" y="363"/>
                      <a:pt x="1261" y="363"/>
                    </a:cubicBezTo>
                    <a:cubicBezTo>
                      <a:pt x="1265" y="364"/>
                      <a:pt x="1271" y="367"/>
                      <a:pt x="1275" y="371"/>
                    </a:cubicBezTo>
                    <a:cubicBezTo>
                      <a:pt x="1279" y="375"/>
                      <a:pt x="1282" y="380"/>
                      <a:pt x="1284" y="384"/>
                    </a:cubicBezTo>
                    <a:cubicBezTo>
                      <a:pt x="1284" y="383"/>
                      <a:pt x="1284" y="383"/>
                      <a:pt x="1284" y="383"/>
                    </a:cubicBezTo>
                    <a:cubicBezTo>
                      <a:pt x="1285" y="386"/>
                      <a:pt x="1287" y="390"/>
                      <a:pt x="1288" y="395"/>
                    </a:cubicBezTo>
                    <a:cubicBezTo>
                      <a:pt x="1288" y="400"/>
                      <a:pt x="1288" y="405"/>
                      <a:pt x="1288" y="409"/>
                    </a:cubicBezTo>
                    <a:cubicBezTo>
                      <a:pt x="1287" y="416"/>
                      <a:pt x="1285" y="416"/>
                      <a:pt x="1285" y="418"/>
                    </a:cubicBezTo>
                    <a:cubicBezTo>
                      <a:pt x="1284" y="418"/>
                      <a:pt x="1284" y="419"/>
                      <a:pt x="1283" y="420"/>
                    </a:cubicBezTo>
                    <a:cubicBezTo>
                      <a:pt x="1283" y="421"/>
                      <a:pt x="1282" y="424"/>
                      <a:pt x="1280" y="427"/>
                    </a:cubicBezTo>
                    <a:cubicBezTo>
                      <a:pt x="1276" y="433"/>
                      <a:pt x="1272" y="436"/>
                      <a:pt x="1269" y="438"/>
                    </a:cubicBezTo>
                    <a:cubicBezTo>
                      <a:pt x="1267" y="440"/>
                      <a:pt x="1267" y="441"/>
                      <a:pt x="1269" y="439"/>
                    </a:cubicBezTo>
                    <a:cubicBezTo>
                      <a:pt x="1268" y="440"/>
                      <a:pt x="1268" y="441"/>
                      <a:pt x="1267" y="441"/>
                    </a:cubicBezTo>
                    <a:cubicBezTo>
                      <a:pt x="1266" y="436"/>
                      <a:pt x="1266" y="436"/>
                      <a:pt x="1266" y="436"/>
                    </a:cubicBezTo>
                    <a:cubicBezTo>
                      <a:pt x="1272" y="438"/>
                      <a:pt x="1277" y="442"/>
                      <a:pt x="1282" y="447"/>
                    </a:cubicBezTo>
                    <a:cubicBezTo>
                      <a:pt x="1286" y="451"/>
                      <a:pt x="1290" y="457"/>
                      <a:pt x="1292" y="463"/>
                    </a:cubicBezTo>
                    <a:cubicBezTo>
                      <a:pt x="1297" y="475"/>
                      <a:pt x="1297" y="488"/>
                      <a:pt x="1295" y="499"/>
                    </a:cubicBezTo>
                    <a:cubicBezTo>
                      <a:pt x="1294" y="503"/>
                      <a:pt x="1295" y="501"/>
                      <a:pt x="1293" y="508"/>
                    </a:cubicBezTo>
                    <a:cubicBezTo>
                      <a:pt x="1290" y="516"/>
                      <a:pt x="1285" y="523"/>
                      <a:pt x="1279" y="530"/>
                    </a:cubicBezTo>
                    <a:cubicBezTo>
                      <a:pt x="1277" y="524"/>
                      <a:pt x="1277" y="524"/>
                      <a:pt x="1277" y="524"/>
                    </a:cubicBezTo>
                    <a:cubicBezTo>
                      <a:pt x="1285" y="525"/>
                      <a:pt x="1292" y="529"/>
                      <a:pt x="1297" y="535"/>
                    </a:cubicBezTo>
                    <a:cubicBezTo>
                      <a:pt x="1302" y="541"/>
                      <a:pt x="1305" y="549"/>
                      <a:pt x="1305" y="556"/>
                    </a:cubicBezTo>
                    <a:cubicBezTo>
                      <a:pt x="1305" y="571"/>
                      <a:pt x="1297" y="584"/>
                      <a:pt x="1286" y="589"/>
                    </a:cubicBezTo>
                    <a:cubicBezTo>
                      <a:pt x="1291" y="586"/>
                      <a:pt x="1290" y="586"/>
                      <a:pt x="1289" y="587"/>
                    </a:cubicBezTo>
                    <a:cubicBezTo>
                      <a:pt x="1288" y="587"/>
                      <a:pt x="1286" y="588"/>
                      <a:pt x="1286" y="588"/>
                    </a:cubicBezTo>
                    <a:cubicBezTo>
                      <a:pt x="1282" y="590"/>
                      <a:pt x="1279" y="591"/>
                      <a:pt x="1277" y="591"/>
                    </a:cubicBezTo>
                    <a:cubicBezTo>
                      <a:pt x="1278" y="587"/>
                      <a:pt x="1278" y="587"/>
                      <a:pt x="1278" y="587"/>
                    </a:cubicBezTo>
                    <a:cubicBezTo>
                      <a:pt x="1279" y="588"/>
                      <a:pt x="1280" y="589"/>
                      <a:pt x="1282" y="590"/>
                    </a:cubicBezTo>
                    <a:cubicBezTo>
                      <a:pt x="1281" y="589"/>
                      <a:pt x="1282" y="589"/>
                      <a:pt x="1278" y="586"/>
                    </a:cubicBezTo>
                    <a:cubicBezTo>
                      <a:pt x="1277" y="592"/>
                      <a:pt x="1277" y="592"/>
                      <a:pt x="1277" y="592"/>
                    </a:cubicBezTo>
                    <a:cubicBezTo>
                      <a:pt x="1278" y="592"/>
                      <a:pt x="1280" y="591"/>
                      <a:pt x="1283" y="591"/>
                    </a:cubicBezTo>
                    <a:cubicBezTo>
                      <a:pt x="1281" y="591"/>
                      <a:pt x="1279" y="592"/>
                      <a:pt x="1277" y="592"/>
                    </a:cubicBezTo>
                    <a:cubicBezTo>
                      <a:pt x="1278" y="586"/>
                      <a:pt x="1278" y="586"/>
                      <a:pt x="1278" y="586"/>
                    </a:cubicBezTo>
                    <a:cubicBezTo>
                      <a:pt x="1283" y="589"/>
                      <a:pt x="1288" y="593"/>
                      <a:pt x="1291" y="599"/>
                    </a:cubicBezTo>
                    <a:cubicBezTo>
                      <a:pt x="1294" y="604"/>
                      <a:pt x="1297" y="610"/>
                      <a:pt x="1298" y="615"/>
                    </a:cubicBezTo>
                    <a:cubicBezTo>
                      <a:pt x="1300" y="627"/>
                      <a:pt x="1298" y="638"/>
                      <a:pt x="1295" y="643"/>
                    </a:cubicBezTo>
                    <a:cubicBezTo>
                      <a:pt x="1297" y="637"/>
                      <a:pt x="1296" y="642"/>
                      <a:pt x="1294" y="646"/>
                    </a:cubicBezTo>
                    <a:cubicBezTo>
                      <a:pt x="1294" y="645"/>
                      <a:pt x="1293" y="648"/>
                      <a:pt x="1291" y="651"/>
                    </a:cubicBezTo>
                    <a:cubicBezTo>
                      <a:pt x="1289" y="654"/>
                      <a:pt x="1285" y="658"/>
                      <a:pt x="1280" y="660"/>
                    </a:cubicBezTo>
                    <a:cubicBezTo>
                      <a:pt x="1280" y="655"/>
                      <a:pt x="1280" y="655"/>
                      <a:pt x="1280" y="655"/>
                    </a:cubicBezTo>
                    <a:cubicBezTo>
                      <a:pt x="1283" y="657"/>
                      <a:pt x="1285" y="659"/>
                      <a:pt x="1287" y="661"/>
                    </a:cubicBezTo>
                    <a:cubicBezTo>
                      <a:pt x="1287" y="661"/>
                      <a:pt x="1288" y="662"/>
                      <a:pt x="1288" y="662"/>
                    </a:cubicBezTo>
                    <a:cubicBezTo>
                      <a:pt x="1290" y="665"/>
                      <a:pt x="1291" y="668"/>
                      <a:pt x="1291" y="670"/>
                    </a:cubicBezTo>
                    <a:cubicBezTo>
                      <a:pt x="1292" y="673"/>
                      <a:pt x="1292" y="674"/>
                      <a:pt x="1293" y="677"/>
                    </a:cubicBezTo>
                    <a:cubicBezTo>
                      <a:pt x="1293" y="679"/>
                      <a:pt x="1293" y="683"/>
                      <a:pt x="1291" y="689"/>
                    </a:cubicBezTo>
                    <a:cubicBezTo>
                      <a:pt x="1290" y="689"/>
                      <a:pt x="1290" y="690"/>
                      <a:pt x="1289" y="692"/>
                    </a:cubicBezTo>
                    <a:cubicBezTo>
                      <a:pt x="1287" y="697"/>
                      <a:pt x="1283" y="702"/>
                      <a:pt x="1277" y="705"/>
                    </a:cubicBezTo>
                    <a:cubicBezTo>
                      <a:pt x="1278" y="700"/>
                      <a:pt x="1278" y="700"/>
                      <a:pt x="1278" y="700"/>
                    </a:cubicBezTo>
                    <a:cubicBezTo>
                      <a:pt x="1284" y="708"/>
                      <a:pt x="1287" y="718"/>
                      <a:pt x="1288" y="727"/>
                    </a:cubicBezTo>
                    <a:cubicBezTo>
                      <a:pt x="1288" y="730"/>
                      <a:pt x="1288" y="734"/>
                      <a:pt x="1288" y="738"/>
                    </a:cubicBezTo>
                    <a:cubicBezTo>
                      <a:pt x="1288" y="744"/>
                      <a:pt x="1286" y="754"/>
                      <a:pt x="1288" y="744"/>
                    </a:cubicBezTo>
                    <a:cubicBezTo>
                      <a:pt x="1286" y="755"/>
                      <a:pt x="1282" y="764"/>
                      <a:pt x="1278" y="771"/>
                    </a:cubicBezTo>
                    <a:cubicBezTo>
                      <a:pt x="1273" y="777"/>
                      <a:pt x="1268" y="781"/>
                      <a:pt x="1265" y="783"/>
                    </a:cubicBezTo>
                    <a:cubicBezTo>
                      <a:pt x="1260" y="785"/>
                      <a:pt x="1254" y="787"/>
                      <a:pt x="1248" y="786"/>
                    </a:cubicBezTo>
                    <a:cubicBezTo>
                      <a:pt x="1250" y="780"/>
                      <a:pt x="1250" y="780"/>
                      <a:pt x="1250" y="780"/>
                    </a:cubicBezTo>
                    <a:cubicBezTo>
                      <a:pt x="1257" y="783"/>
                      <a:pt x="1264" y="788"/>
                      <a:pt x="1269" y="795"/>
                    </a:cubicBezTo>
                    <a:cubicBezTo>
                      <a:pt x="1273" y="802"/>
                      <a:pt x="1275" y="812"/>
                      <a:pt x="1272" y="821"/>
                    </a:cubicBezTo>
                    <a:cubicBezTo>
                      <a:pt x="1270" y="830"/>
                      <a:pt x="1263" y="837"/>
                      <a:pt x="1256" y="842"/>
                    </a:cubicBezTo>
                    <a:cubicBezTo>
                      <a:pt x="1248" y="847"/>
                      <a:pt x="1240" y="849"/>
                      <a:pt x="1232" y="851"/>
                    </a:cubicBezTo>
                    <a:cubicBezTo>
                      <a:pt x="1235" y="847"/>
                      <a:pt x="1235" y="847"/>
                      <a:pt x="1235" y="847"/>
                    </a:cubicBezTo>
                    <a:cubicBezTo>
                      <a:pt x="1235" y="852"/>
                      <a:pt x="1234" y="858"/>
                      <a:pt x="1232" y="863"/>
                    </a:cubicBezTo>
                    <a:cubicBezTo>
                      <a:pt x="1230" y="869"/>
                      <a:pt x="1226" y="873"/>
                      <a:pt x="1221" y="876"/>
                    </a:cubicBezTo>
                    <a:cubicBezTo>
                      <a:pt x="1222" y="875"/>
                      <a:pt x="1222" y="875"/>
                      <a:pt x="1222" y="875"/>
                    </a:cubicBezTo>
                    <a:cubicBezTo>
                      <a:pt x="1216" y="879"/>
                      <a:pt x="1214" y="879"/>
                      <a:pt x="1213" y="880"/>
                    </a:cubicBezTo>
                    <a:cubicBezTo>
                      <a:pt x="1212" y="880"/>
                      <a:pt x="1212" y="881"/>
                      <a:pt x="1207" y="882"/>
                    </a:cubicBezTo>
                    <a:cubicBezTo>
                      <a:pt x="1209" y="881"/>
                      <a:pt x="1206" y="881"/>
                      <a:pt x="1205" y="881"/>
                    </a:cubicBezTo>
                    <a:cubicBezTo>
                      <a:pt x="1203" y="881"/>
                      <a:pt x="1202" y="881"/>
                      <a:pt x="1207" y="880"/>
                    </a:cubicBezTo>
                    <a:cubicBezTo>
                      <a:pt x="1198" y="881"/>
                      <a:pt x="1192" y="880"/>
                      <a:pt x="1187" y="878"/>
                    </a:cubicBezTo>
                    <a:cubicBezTo>
                      <a:pt x="1185" y="877"/>
                      <a:pt x="1183" y="875"/>
                      <a:pt x="1181" y="873"/>
                    </a:cubicBezTo>
                    <a:cubicBezTo>
                      <a:pt x="1179" y="871"/>
                      <a:pt x="1178" y="868"/>
                      <a:pt x="1178" y="865"/>
                    </a:cubicBezTo>
                    <a:cubicBezTo>
                      <a:pt x="1185" y="864"/>
                      <a:pt x="1185" y="864"/>
                      <a:pt x="1185" y="864"/>
                    </a:cubicBezTo>
                    <a:cubicBezTo>
                      <a:pt x="1185" y="865"/>
                      <a:pt x="1185" y="866"/>
                      <a:pt x="1185" y="866"/>
                    </a:cubicBezTo>
                    <a:cubicBezTo>
                      <a:pt x="1185" y="867"/>
                      <a:pt x="1185" y="866"/>
                      <a:pt x="1185" y="864"/>
                    </a:cubicBezTo>
                    <a:cubicBezTo>
                      <a:pt x="1178" y="865"/>
                      <a:pt x="1178" y="865"/>
                      <a:pt x="1178" y="865"/>
                    </a:cubicBezTo>
                    <a:cubicBezTo>
                      <a:pt x="1178" y="869"/>
                      <a:pt x="1180" y="873"/>
                      <a:pt x="1179" y="871"/>
                    </a:cubicBezTo>
                    <a:cubicBezTo>
                      <a:pt x="1179" y="871"/>
                      <a:pt x="1178" y="868"/>
                      <a:pt x="1177" y="865"/>
                    </a:cubicBezTo>
                    <a:cubicBezTo>
                      <a:pt x="1185" y="864"/>
                      <a:pt x="1185" y="864"/>
                      <a:pt x="1185" y="864"/>
                    </a:cubicBezTo>
                    <a:cubicBezTo>
                      <a:pt x="1186" y="868"/>
                      <a:pt x="1186" y="875"/>
                      <a:pt x="1183" y="880"/>
                    </a:cubicBezTo>
                    <a:cubicBezTo>
                      <a:pt x="1183" y="879"/>
                      <a:pt x="1183" y="879"/>
                      <a:pt x="1183" y="879"/>
                    </a:cubicBezTo>
                    <a:cubicBezTo>
                      <a:pt x="1182" y="884"/>
                      <a:pt x="1180" y="887"/>
                      <a:pt x="1180" y="888"/>
                    </a:cubicBezTo>
                    <a:cubicBezTo>
                      <a:pt x="1177" y="892"/>
                      <a:pt x="1179" y="888"/>
                      <a:pt x="1180" y="886"/>
                    </a:cubicBezTo>
                    <a:cubicBezTo>
                      <a:pt x="1178" y="890"/>
                      <a:pt x="1175" y="893"/>
                      <a:pt x="1172" y="895"/>
                    </a:cubicBezTo>
                    <a:cubicBezTo>
                      <a:pt x="1170" y="897"/>
                      <a:pt x="1169" y="897"/>
                      <a:pt x="1170" y="896"/>
                    </a:cubicBezTo>
                    <a:cubicBezTo>
                      <a:pt x="1171" y="896"/>
                      <a:pt x="1172" y="894"/>
                      <a:pt x="1174" y="892"/>
                    </a:cubicBezTo>
                    <a:cubicBezTo>
                      <a:pt x="1176" y="890"/>
                      <a:pt x="1178" y="888"/>
                      <a:pt x="1179" y="885"/>
                    </a:cubicBezTo>
                    <a:cubicBezTo>
                      <a:pt x="1181" y="882"/>
                      <a:pt x="1181" y="880"/>
                      <a:pt x="1181" y="879"/>
                    </a:cubicBezTo>
                    <a:cubicBezTo>
                      <a:pt x="1181" y="879"/>
                      <a:pt x="1181" y="879"/>
                      <a:pt x="1181" y="879"/>
                    </a:cubicBezTo>
                    <a:cubicBezTo>
                      <a:pt x="1182" y="877"/>
                      <a:pt x="1182" y="877"/>
                      <a:pt x="1181" y="879"/>
                    </a:cubicBezTo>
                    <a:cubicBezTo>
                      <a:pt x="1181" y="878"/>
                      <a:pt x="1181" y="878"/>
                      <a:pt x="1181" y="878"/>
                    </a:cubicBezTo>
                    <a:cubicBezTo>
                      <a:pt x="1180" y="880"/>
                      <a:pt x="1180" y="880"/>
                      <a:pt x="1180" y="880"/>
                    </a:cubicBezTo>
                    <a:cubicBezTo>
                      <a:pt x="1179" y="883"/>
                      <a:pt x="1178" y="886"/>
                      <a:pt x="1175" y="889"/>
                    </a:cubicBezTo>
                    <a:cubicBezTo>
                      <a:pt x="1172" y="892"/>
                      <a:pt x="1177" y="887"/>
                      <a:pt x="1178" y="883"/>
                    </a:cubicBezTo>
                    <a:cubicBezTo>
                      <a:pt x="1179" y="881"/>
                      <a:pt x="1180" y="879"/>
                      <a:pt x="1180" y="879"/>
                    </a:cubicBezTo>
                    <a:cubicBezTo>
                      <a:pt x="1179" y="879"/>
                      <a:pt x="1179" y="882"/>
                      <a:pt x="1175" y="887"/>
                    </a:cubicBezTo>
                    <a:cubicBezTo>
                      <a:pt x="1172" y="892"/>
                      <a:pt x="1168" y="895"/>
                      <a:pt x="1166" y="896"/>
                    </a:cubicBezTo>
                    <a:cubicBezTo>
                      <a:pt x="1164" y="897"/>
                      <a:pt x="1164" y="898"/>
                      <a:pt x="1169" y="895"/>
                    </a:cubicBezTo>
                    <a:cubicBezTo>
                      <a:pt x="1164" y="898"/>
                      <a:pt x="1160" y="899"/>
                      <a:pt x="1158" y="900"/>
                    </a:cubicBezTo>
                    <a:cubicBezTo>
                      <a:pt x="1155" y="901"/>
                      <a:pt x="1154" y="901"/>
                      <a:pt x="1153" y="901"/>
                    </a:cubicBezTo>
                    <a:cubicBezTo>
                      <a:pt x="1151" y="902"/>
                      <a:pt x="1150" y="902"/>
                      <a:pt x="1147" y="902"/>
                    </a:cubicBezTo>
                    <a:cubicBezTo>
                      <a:pt x="1144" y="902"/>
                      <a:pt x="1140" y="902"/>
                      <a:pt x="1134" y="901"/>
                    </a:cubicBezTo>
                    <a:cubicBezTo>
                      <a:pt x="1131" y="899"/>
                      <a:pt x="1135" y="901"/>
                      <a:pt x="1141" y="902"/>
                    </a:cubicBezTo>
                    <a:cubicBezTo>
                      <a:pt x="1146" y="902"/>
                      <a:pt x="1152" y="902"/>
                      <a:pt x="1149" y="902"/>
                    </a:cubicBezTo>
                    <a:cubicBezTo>
                      <a:pt x="1137" y="901"/>
                      <a:pt x="1126" y="898"/>
                      <a:pt x="1117" y="892"/>
                    </a:cubicBezTo>
                    <a:cubicBezTo>
                      <a:pt x="1122" y="896"/>
                      <a:pt x="1122" y="896"/>
                      <a:pt x="1120" y="895"/>
                    </a:cubicBezTo>
                    <a:cubicBezTo>
                      <a:pt x="1118" y="894"/>
                      <a:pt x="1115" y="892"/>
                      <a:pt x="1111" y="890"/>
                    </a:cubicBezTo>
                    <a:cubicBezTo>
                      <a:pt x="1103" y="882"/>
                      <a:pt x="1115" y="892"/>
                      <a:pt x="1108" y="886"/>
                    </a:cubicBezTo>
                    <a:cubicBezTo>
                      <a:pt x="1113" y="885"/>
                      <a:pt x="1113" y="885"/>
                      <a:pt x="1113" y="885"/>
                    </a:cubicBezTo>
                    <a:cubicBezTo>
                      <a:pt x="1113" y="886"/>
                      <a:pt x="1112" y="888"/>
                      <a:pt x="1111" y="890"/>
                    </a:cubicBezTo>
                    <a:cubicBezTo>
                      <a:pt x="1110" y="891"/>
                      <a:pt x="1107" y="895"/>
                      <a:pt x="1105" y="897"/>
                    </a:cubicBezTo>
                    <a:cubicBezTo>
                      <a:pt x="1104" y="898"/>
                      <a:pt x="1104" y="899"/>
                      <a:pt x="1104" y="899"/>
                    </a:cubicBezTo>
                    <a:cubicBezTo>
                      <a:pt x="1104" y="899"/>
                      <a:pt x="1106" y="897"/>
                      <a:pt x="1108" y="895"/>
                    </a:cubicBezTo>
                    <a:cubicBezTo>
                      <a:pt x="1107" y="898"/>
                      <a:pt x="1103" y="901"/>
                      <a:pt x="1097" y="904"/>
                    </a:cubicBezTo>
                    <a:cubicBezTo>
                      <a:pt x="1092" y="906"/>
                      <a:pt x="1085" y="906"/>
                      <a:pt x="1080" y="905"/>
                    </a:cubicBezTo>
                    <a:cubicBezTo>
                      <a:pt x="1077" y="904"/>
                      <a:pt x="1082" y="905"/>
                      <a:pt x="1085" y="905"/>
                    </a:cubicBezTo>
                    <a:cubicBezTo>
                      <a:pt x="1087" y="905"/>
                      <a:pt x="1088" y="905"/>
                      <a:pt x="1087" y="905"/>
                    </a:cubicBezTo>
                    <a:cubicBezTo>
                      <a:pt x="1087" y="905"/>
                      <a:pt x="1084" y="905"/>
                      <a:pt x="1079" y="903"/>
                    </a:cubicBezTo>
                    <a:cubicBezTo>
                      <a:pt x="1081" y="904"/>
                      <a:pt x="1074" y="903"/>
                      <a:pt x="1070" y="901"/>
                    </a:cubicBezTo>
                    <a:cubicBezTo>
                      <a:pt x="1065" y="898"/>
                      <a:pt x="1061" y="896"/>
                      <a:pt x="1065" y="899"/>
                    </a:cubicBezTo>
                    <a:cubicBezTo>
                      <a:pt x="1062" y="897"/>
                      <a:pt x="1060" y="896"/>
                      <a:pt x="1060" y="895"/>
                    </a:cubicBezTo>
                    <a:cubicBezTo>
                      <a:pt x="1060" y="895"/>
                      <a:pt x="1061" y="895"/>
                      <a:pt x="1063" y="897"/>
                    </a:cubicBezTo>
                    <a:cubicBezTo>
                      <a:pt x="1059" y="894"/>
                      <a:pt x="1055" y="891"/>
                      <a:pt x="1051" y="887"/>
                    </a:cubicBezTo>
                    <a:cubicBezTo>
                      <a:pt x="1057" y="886"/>
                      <a:pt x="1057" y="886"/>
                      <a:pt x="1057" y="886"/>
                    </a:cubicBezTo>
                    <a:cubicBezTo>
                      <a:pt x="1055" y="893"/>
                      <a:pt x="1051" y="897"/>
                      <a:pt x="1049" y="899"/>
                    </a:cubicBezTo>
                    <a:cubicBezTo>
                      <a:pt x="1049" y="900"/>
                      <a:pt x="1048" y="901"/>
                      <a:pt x="1047" y="902"/>
                    </a:cubicBezTo>
                    <a:cubicBezTo>
                      <a:pt x="1045" y="905"/>
                      <a:pt x="1041" y="908"/>
                      <a:pt x="1035" y="910"/>
                    </a:cubicBezTo>
                    <a:cubicBezTo>
                      <a:pt x="1033" y="912"/>
                      <a:pt x="1029" y="913"/>
                      <a:pt x="1026" y="913"/>
                    </a:cubicBezTo>
                    <a:cubicBezTo>
                      <a:pt x="1022" y="913"/>
                      <a:pt x="1018" y="913"/>
                      <a:pt x="1015" y="912"/>
                    </a:cubicBezTo>
                    <a:cubicBezTo>
                      <a:pt x="1008" y="910"/>
                      <a:pt x="1003" y="907"/>
                      <a:pt x="1004" y="907"/>
                    </a:cubicBezTo>
                    <a:cubicBezTo>
                      <a:pt x="1002" y="906"/>
                      <a:pt x="996" y="902"/>
                      <a:pt x="992" y="899"/>
                    </a:cubicBezTo>
                    <a:cubicBezTo>
                      <a:pt x="998" y="897"/>
                      <a:pt x="998" y="897"/>
                      <a:pt x="998" y="897"/>
                    </a:cubicBezTo>
                    <a:cubicBezTo>
                      <a:pt x="997" y="901"/>
                      <a:pt x="996" y="903"/>
                      <a:pt x="998" y="900"/>
                    </a:cubicBezTo>
                    <a:cubicBezTo>
                      <a:pt x="998" y="899"/>
                      <a:pt x="998" y="898"/>
                      <a:pt x="999" y="897"/>
                    </a:cubicBezTo>
                    <a:cubicBezTo>
                      <a:pt x="992" y="899"/>
                      <a:pt x="992" y="899"/>
                      <a:pt x="992" y="899"/>
                    </a:cubicBezTo>
                    <a:cubicBezTo>
                      <a:pt x="996" y="903"/>
                      <a:pt x="999" y="905"/>
                      <a:pt x="1002" y="907"/>
                    </a:cubicBezTo>
                    <a:cubicBezTo>
                      <a:pt x="1004" y="908"/>
                      <a:pt x="1007" y="910"/>
                      <a:pt x="1010" y="911"/>
                    </a:cubicBezTo>
                    <a:cubicBezTo>
                      <a:pt x="1003" y="908"/>
                      <a:pt x="997" y="904"/>
                      <a:pt x="992" y="900"/>
                    </a:cubicBezTo>
                    <a:cubicBezTo>
                      <a:pt x="999" y="898"/>
                      <a:pt x="999" y="898"/>
                      <a:pt x="999" y="898"/>
                    </a:cubicBezTo>
                    <a:cubicBezTo>
                      <a:pt x="998" y="900"/>
                      <a:pt x="998" y="902"/>
                      <a:pt x="997" y="904"/>
                    </a:cubicBezTo>
                    <a:cubicBezTo>
                      <a:pt x="996" y="905"/>
                      <a:pt x="996" y="905"/>
                      <a:pt x="996" y="905"/>
                    </a:cubicBezTo>
                    <a:cubicBezTo>
                      <a:pt x="995" y="908"/>
                      <a:pt x="992" y="912"/>
                      <a:pt x="989" y="914"/>
                    </a:cubicBezTo>
                    <a:cubicBezTo>
                      <a:pt x="986" y="917"/>
                      <a:pt x="982" y="919"/>
                      <a:pt x="980" y="920"/>
                    </a:cubicBezTo>
                    <a:cubicBezTo>
                      <a:pt x="982" y="919"/>
                      <a:pt x="983" y="918"/>
                      <a:pt x="982" y="919"/>
                    </a:cubicBezTo>
                    <a:cubicBezTo>
                      <a:pt x="982" y="919"/>
                      <a:pt x="980" y="919"/>
                      <a:pt x="978" y="920"/>
                    </a:cubicBezTo>
                    <a:cubicBezTo>
                      <a:pt x="976" y="920"/>
                      <a:pt x="974" y="921"/>
                      <a:pt x="972" y="921"/>
                    </a:cubicBezTo>
                    <a:cubicBezTo>
                      <a:pt x="967" y="921"/>
                      <a:pt x="964" y="920"/>
                      <a:pt x="962" y="919"/>
                    </a:cubicBezTo>
                    <a:cubicBezTo>
                      <a:pt x="960" y="918"/>
                      <a:pt x="960" y="918"/>
                      <a:pt x="959" y="918"/>
                    </a:cubicBezTo>
                    <a:cubicBezTo>
                      <a:pt x="959" y="917"/>
                      <a:pt x="959" y="917"/>
                      <a:pt x="957" y="916"/>
                    </a:cubicBezTo>
                    <a:cubicBezTo>
                      <a:pt x="956" y="915"/>
                      <a:pt x="953" y="914"/>
                      <a:pt x="949" y="911"/>
                    </a:cubicBezTo>
                    <a:cubicBezTo>
                      <a:pt x="953" y="914"/>
                      <a:pt x="958" y="916"/>
                      <a:pt x="963" y="918"/>
                    </a:cubicBezTo>
                    <a:cubicBezTo>
                      <a:pt x="959" y="917"/>
                      <a:pt x="953" y="914"/>
                      <a:pt x="947" y="908"/>
                    </a:cubicBezTo>
                    <a:cubicBezTo>
                      <a:pt x="943" y="905"/>
                      <a:pt x="939" y="900"/>
                      <a:pt x="937" y="898"/>
                    </a:cubicBezTo>
                    <a:cubicBezTo>
                      <a:pt x="936" y="896"/>
                      <a:pt x="936" y="896"/>
                      <a:pt x="936" y="896"/>
                    </a:cubicBezTo>
                    <a:cubicBezTo>
                      <a:pt x="945" y="895"/>
                      <a:pt x="945" y="895"/>
                      <a:pt x="945" y="895"/>
                    </a:cubicBezTo>
                    <a:cubicBezTo>
                      <a:pt x="945" y="900"/>
                      <a:pt x="944" y="900"/>
                      <a:pt x="943" y="902"/>
                    </a:cubicBezTo>
                    <a:cubicBezTo>
                      <a:pt x="943" y="903"/>
                      <a:pt x="942" y="904"/>
                      <a:pt x="939" y="909"/>
                    </a:cubicBezTo>
                    <a:cubicBezTo>
                      <a:pt x="942" y="905"/>
                      <a:pt x="944" y="900"/>
                      <a:pt x="945" y="894"/>
                    </a:cubicBezTo>
                    <a:cubicBezTo>
                      <a:pt x="937" y="896"/>
                      <a:pt x="937" y="896"/>
                      <a:pt x="937" y="896"/>
                    </a:cubicBezTo>
                    <a:cubicBezTo>
                      <a:pt x="937" y="896"/>
                      <a:pt x="937" y="896"/>
                      <a:pt x="937" y="896"/>
                    </a:cubicBezTo>
                    <a:cubicBezTo>
                      <a:pt x="937" y="896"/>
                      <a:pt x="937" y="896"/>
                      <a:pt x="937" y="896"/>
                    </a:cubicBezTo>
                    <a:cubicBezTo>
                      <a:pt x="945" y="894"/>
                      <a:pt x="945" y="894"/>
                      <a:pt x="945" y="894"/>
                    </a:cubicBezTo>
                    <a:cubicBezTo>
                      <a:pt x="944" y="895"/>
                      <a:pt x="944" y="899"/>
                      <a:pt x="942" y="903"/>
                    </a:cubicBezTo>
                    <a:cubicBezTo>
                      <a:pt x="939" y="907"/>
                      <a:pt x="936" y="911"/>
                      <a:pt x="931" y="915"/>
                    </a:cubicBezTo>
                    <a:cubicBezTo>
                      <a:pt x="927" y="918"/>
                      <a:pt x="922" y="921"/>
                      <a:pt x="919" y="922"/>
                    </a:cubicBezTo>
                    <a:cubicBezTo>
                      <a:pt x="918" y="923"/>
                      <a:pt x="917" y="923"/>
                      <a:pt x="918" y="923"/>
                    </a:cubicBezTo>
                    <a:cubicBezTo>
                      <a:pt x="918" y="923"/>
                      <a:pt x="920" y="922"/>
                      <a:pt x="924" y="921"/>
                    </a:cubicBezTo>
                    <a:cubicBezTo>
                      <a:pt x="917" y="924"/>
                      <a:pt x="906" y="925"/>
                      <a:pt x="912" y="924"/>
                    </a:cubicBezTo>
                    <a:cubicBezTo>
                      <a:pt x="908" y="925"/>
                      <a:pt x="906" y="925"/>
                      <a:pt x="905" y="925"/>
                    </a:cubicBezTo>
                    <a:cubicBezTo>
                      <a:pt x="904" y="925"/>
                      <a:pt x="905" y="925"/>
                      <a:pt x="905" y="925"/>
                    </a:cubicBezTo>
                    <a:cubicBezTo>
                      <a:pt x="906" y="925"/>
                      <a:pt x="906" y="925"/>
                      <a:pt x="906" y="925"/>
                    </a:cubicBezTo>
                    <a:cubicBezTo>
                      <a:pt x="905" y="925"/>
                      <a:pt x="904" y="926"/>
                      <a:pt x="900" y="926"/>
                    </a:cubicBezTo>
                    <a:cubicBezTo>
                      <a:pt x="897" y="925"/>
                      <a:pt x="893" y="924"/>
                      <a:pt x="888" y="922"/>
                    </a:cubicBezTo>
                    <a:cubicBezTo>
                      <a:pt x="883" y="920"/>
                      <a:pt x="878" y="917"/>
                      <a:pt x="874" y="913"/>
                    </a:cubicBezTo>
                    <a:cubicBezTo>
                      <a:pt x="880" y="912"/>
                      <a:pt x="880" y="912"/>
                      <a:pt x="880" y="912"/>
                    </a:cubicBezTo>
                    <a:cubicBezTo>
                      <a:pt x="879" y="914"/>
                      <a:pt x="878" y="916"/>
                      <a:pt x="877" y="918"/>
                    </a:cubicBezTo>
                    <a:cubicBezTo>
                      <a:pt x="878" y="916"/>
                      <a:pt x="879" y="914"/>
                      <a:pt x="879" y="911"/>
                    </a:cubicBezTo>
                    <a:cubicBezTo>
                      <a:pt x="874" y="913"/>
                      <a:pt x="874" y="913"/>
                      <a:pt x="874" y="913"/>
                    </a:cubicBezTo>
                    <a:cubicBezTo>
                      <a:pt x="877" y="915"/>
                      <a:pt x="879" y="916"/>
                      <a:pt x="881" y="917"/>
                    </a:cubicBezTo>
                    <a:cubicBezTo>
                      <a:pt x="879" y="916"/>
                      <a:pt x="877" y="914"/>
                      <a:pt x="875" y="913"/>
                    </a:cubicBezTo>
                    <a:cubicBezTo>
                      <a:pt x="879" y="911"/>
                      <a:pt x="879" y="911"/>
                      <a:pt x="879" y="911"/>
                    </a:cubicBezTo>
                    <a:cubicBezTo>
                      <a:pt x="878" y="913"/>
                      <a:pt x="878" y="913"/>
                      <a:pt x="878" y="913"/>
                    </a:cubicBezTo>
                    <a:cubicBezTo>
                      <a:pt x="879" y="911"/>
                      <a:pt x="879" y="911"/>
                      <a:pt x="879" y="911"/>
                    </a:cubicBezTo>
                    <a:cubicBezTo>
                      <a:pt x="875" y="912"/>
                      <a:pt x="875" y="912"/>
                      <a:pt x="875" y="912"/>
                    </a:cubicBezTo>
                    <a:cubicBezTo>
                      <a:pt x="879" y="915"/>
                      <a:pt x="877" y="914"/>
                      <a:pt x="875" y="912"/>
                    </a:cubicBezTo>
                    <a:cubicBezTo>
                      <a:pt x="878" y="911"/>
                      <a:pt x="878" y="911"/>
                      <a:pt x="878" y="911"/>
                    </a:cubicBezTo>
                    <a:cubicBezTo>
                      <a:pt x="878" y="913"/>
                      <a:pt x="877" y="915"/>
                      <a:pt x="877" y="912"/>
                    </a:cubicBezTo>
                    <a:cubicBezTo>
                      <a:pt x="876" y="915"/>
                      <a:pt x="875" y="918"/>
                      <a:pt x="873" y="921"/>
                    </a:cubicBezTo>
                    <a:cubicBezTo>
                      <a:pt x="871" y="924"/>
                      <a:pt x="868" y="927"/>
                      <a:pt x="865" y="928"/>
                    </a:cubicBezTo>
                    <a:cubicBezTo>
                      <a:pt x="869" y="926"/>
                      <a:pt x="870" y="925"/>
                      <a:pt x="870" y="926"/>
                    </a:cubicBezTo>
                    <a:cubicBezTo>
                      <a:pt x="869" y="927"/>
                      <a:pt x="867" y="929"/>
                      <a:pt x="863" y="931"/>
                    </a:cubicBezTo>
                    <a:cubicBezTo>
                      <a:pt x="857" y="935"/>
                      <a:pt x="847" y="936"/>
                      <a:pt x="850" y="936"/>
                    </a:cubicBezTo>
                    <a:cubicBezTo>
                      <a:pt x="844" y="937"/>
                      <a:pt x="839" y="936"/>
                      <a:pt x="836" y="935"/>
                    </a:cubicBezTo>
                    <a:cubicBezTo>
                      <a:pt x="833" y="934"/>
                      <a:pt x="831" y="934"/>
                      <a:pt x="829" y="933"/>
                    </a:cubicBezTo>
                    <a:cubicBezTo>
                      <a:pt x="822" y="930"/>
                      <a:pt x="822" y="930"/>
                      <a:pt x="822" y="930"/>
                    </a:cubicBezTo>
                    <a:cubicBezTo>
                      <a:pt x="819" y="928"/>
                      <a:pt x="814" y="926"/>
                      <a:pt x="809" y="922"/>
                    </a:cubicBezTo>
                    <a:cubicBezTo>
                      <a:pt x="810" y="924"/>
                      <a:pt x="809" y="923"/>
                      <a:pt x="808" y="923"/>
                    </a:cubicBezTo>
                    <a:cubicBezTo>
                      <a:pt x="807" y="922"/>
                      <a:pt x="808" y="923"/>
                      <a:pt x="815" y="928"/>
                    </a:cubicBezTo>
                    <a:cubicBezTo>
                      <a:pt x="809" y="924"/>
                      <a:pt x="806" y="922"/>
                      <a:pt x="804" y="920"/>
                    </a:cubicBezTo>
                    <a:cubicBezTo>
                      <a:pt x="811" y="919"/>
                      <a:pt x="811" y="919"/>
                      <a:pt x="811" y="919"/>
                    </a:cubicBezTo>
                    <a:cubicBezTo>
                      <a:pt x="810" y="920"/>
                      <a:pt x="810" y="922"/>
                      <a:pt x="808" y="924"/>
                    </a:cubicBezTo>
                    <a:cubicBezTo>
                      <a:pt x="807" y="926"/>
                      <a:pt x="805" y="930"/>
                      <a:pt x="800" y="933"/>
                    </a:cubicBezTo>
                    <a:cubicBezTo>
                      <a:pt x="803" y="931"/>
                      <a:pt x="803" y="930"/>
                      <a:pt x="803" y="930"/>
                    </a:cubicBezTo>
                    <a:cubicBezTo>
                      <a:pt x="802" y="930"/>
                      <a:pt x="801" y="932"/>
                      <a:pt x="800" y="933"/>
                    </a:cubicBezTo>
                    <a:cubicBezTo>
                      <a:pt x="798" y="934"/>
                      <a:pt x="797" y="934"/>
                      <a:pt x="797" y="934"/>
                    </a:cubicBezTo>
                    <a:cubicBezTo>
                      <a:pt x="797" y="933"/>
                      <a:pt x="799" y="932"/>
                      <a:pt x="803" y="928"/>
                    </a:cubicBezTo>
                    <a:cubicBezTo>
                      <a:pt x="803" y="929"/>
                      <a:pt x="804" y="927"/>
                      <a:pt x="806" y="925"/>
                    </a:cubicBezTo>
                    <a:cubicBezTo>
                      <a:pt x="807" y="923"/>
                      <a:pt x="809" y="920"/>
                      <a:pt x="810" y="918"/>
                    </a:cubicBezTo>
                    <a:cubicBezTo>
                      <a:pt x="805" y="919"/>
                      <a:pt x="805" y="919"/>
                      <a:pt x="805" y="919"/>
                    </a:cubicBezTo>
                    <a:cubicBezTo>
                      <a:pt x="806" y="920"/>
                      <a:pt x="806" y="920"/>
                      <a:pt x="807" y="921"/>
                    </a:cubicBezTo>
                    <a:cubicBezTo>
                      <a:pt x="806" y="920"/>
                      <a:pt x="805" y="919"/>
                      <a:pt x="805" y="919"/>
                    </a:cubicBezTo>
                    <a:cubicBezTo>
                      <a:pt x="810" y="918"/>
                      <a:pt x="810" y="918"/>
                      <a:pt x="810" y="918"/>
                    </a:cubicBezTo>
                    <a:cubicBezTo>
                      <a:pt x="809" y="919"/>
                      <a:pt x="809" y="919"/>
                      <a:pt x="808" y="920"/>
                    </a:cubicBezTo>
                    <a:cubicBezTo>
                      <a:pt x="807" y="921"/>
                      <a:pt x="806" y="923"/>
                      <a:pt x="802" y="928"/>
                    </a:cubicBezTo>
                    <a:cubicBezTo>
                      <a:pt x="798" y="932"/>
                      <a:pt x="793" y="935"/>
                      <a:pt x="788" y="936"/>
                    </a:cubicBezTo>
                    <a:cubicBezTo>
                      <a:pt x="783" y="937"/>
                      <a:pt x="780" y="937"/>
                      <a:pt x="781" y="937"/>
                    </a:cubicBezTo>
                    <a:cubicBezTo>
                      <a:pt x="781" y="937"/>
                      <a:pt x="785" y="938"/>
                      <a:pt x="789" y="937"/>
                    </a:cubicBezTo>
                    <a:cubicBezTo>
                      <a:pt x="792" y="936"/>
                      <a:pt x="794" y="935"/>
                      <a:pt x="791" y="937"/>
                    </a:cubicBezTo>
                    <a:cubicBezTo>
                      <a:pt x="785" y="938"/>
                      <a:pt x="781" y="938"/>
                      <a:pt x="777" y="937"/>
                    </a:cubicBezTo>
                    <a:cubicBezTo>
                      <a:pt x="774" y="936"/>
                      <a:pt x="771" y="935"/>
                      <a:pt x="769" y="934"/>
                    </a:cubicBezTo>
                    <a:cubicBezTo>
                      <a:pt x="765" y="932"/>
                      <a:pt x="763" y="931"/>
                      <a:pt x="759" y="929"/>
                    </a:cubicBezTo>
                    <a:cubicBezTo>
                      <a:pt x="764" y="932"/>
                      <a:pt x="768" y="934"/>
                      <a:pt x="770" y="935"/>
                    </a:cubicBezTo>
                    <a:cubicBezTo>
                      <a:pt x="772" y="937"/>
                      <a:pt x="773" y="937"/>
                      <a:pt x="773" y="937"/>
                    </a:cubicBezTo>
                    <a:cubicBezTo>
                      <a:pt x="768" y="936"/>
                      <a:pt x="763" y="933"/>
                      <a:pt x="759" y="930"/>
                    </a:cubicBezTo>
                    <a:cubicBezTo>
                      <a:pt x="762" y="932"/>
                      <a:pt x="762" y="932"/>
                      <a:pt x="762" y="932"/>
                    </a:cubicBezTo>
                    <a:cubicBezTo>
                      <a:pt x="755" y="927"/>
                      <a:pt x="752" y="924"/>
                      <a:pt x="751" y="923"/>
                    </a:cubicBezTo>
                    <a:cubicBezTo>
                      <a:pt x="749" y="922"/>
                      <a:pt x="749" y="922"/>
                      <a:pt x="747" y="921"/>
                    </a:cubicBezTo>
                    <a:cubicBezTo>
                      <a:pt x="755" y="919"/>
                      <a:pt x="755" y="919"/>
                      <a:pt x="755" y="919"/>
                    </a:cubicBezTo>
                    <a:cubicBezTo>
                      <a:pt x="755" y="921"/>
                      <a:pt x="753" y="924"/>
                      <a:pt x="749" y="931"/>
                    </a:cubicBezTo>
                    <a:cubicBezTo>
                      <a:pt x="746" y="934"/>
                      <a:pt x="744" y="936"/>
                      <a:pt x="741" y="939"/>
                    </a:cubicBezTo>
                    <a:cubicBezTo>
                      <a:pt x="742" y="937"/>
                      <a:pt x="745" y="934"/>
                      <a:pt x="748" y="931"/>
                    </a:cubicBezTo>
                    <a:cubicBezTo>
                      <a:pt x="750" y="927"/>
                      <a:pt x="753" y="923"/>
                      <a:pt x="755" y="919"/>
                    </a:cubicBezTo>
                    <a:cubicBezTo>
                      <a:pt x="748" y="920"/>
                      <a:pt x="748" y="920"/>
                      <a:pt x="748" y="920"/>
                    </a:cubicBezTo>
                    <a:cubicBezTo>
                      <a:pt x="751" y="923"/>
                      <a:pt x="754" y="925"/>
                      <a:pt x="753" y="924"/>
                    </a:cubicBezTo>
                    <a:cubicBezTo>
                      <a:pt x="751" y="922"/>
                      <a:pt x="750" y="921"/>
                      <a:pt x="748" y="920"/>
                    </a:cubicBezTo>
                    <a:cubicBezTo>
                      <a:pt x="754" y="918"/>
                      <a:pt x="754" y="918"/>
                      <a:pt x="754" y="918"/>
                    </a:cubicBezTo>
                    <a:cubicBezTo>
                      <a:pt x="752" y="924"/>
                      <a:pt x="750" y="927"/>
                      <a:pt x="747" y="931"/>
                    </a:cubicBezTo>
                    <a:cubicBezTo>
                      <a:pt x="745" y="934"/>
                      <a:pt x="742" y="938"/>
                      <a:pt x="736" y="941"/>
                    </a:cubicBezTo>
                    <a:cubicBezTo>
                      <a:pt x="739" y="939"/>
                      <a:pt x="742" y="936"/>
                      <a:pt x="744" y="934"/>
                    </a:cubicBezTo>
                    <a:cubicBezTo>
                      <a:pt x="743" y="936"/>
                      <a:pt x="740" y="938"/>
                      <a:pt x="736" y="940"/>
                    </a:cubicBezTo>
                    <a:cubicBezTo>
                      <a:pt x="734" y="942"/>
                      <a:pt x="731" y="943"/>
                      <a:pt x="728" y="944"/>
                    </a:cubicBezTo>
                    <a:cubicBezTo>
                      <a:pt x="724" y="945"/>
                      <a:pt x="719" y="946"/>
                      <a:pt x="714" y="945"/>
                    </a:cubicBezTo>
                    <a:cubicBezTo>
                      <a:pt x="708" y="943"/>
                      <a:pt x="707" y="943"/>
                      <a:pt x="708" y="943"/>
                    </a:cubicBezTo>
                    <a:cubicBezTo>
                      <a:pt x="708" y="944"/>
                      <a:pt x="710" y="944"/>
                      <a:pt x="710" y="945"/>
                    </a:cubicBezTo>
                    <a:cubicBezTo>
                      <a:pt x="705" y="943"/>
                      <a:pt x="701" y="940"/>
                      <a:pt x="698" y="938"/>
                    </a:cubicBezTo>
                    <a:cubicBezTo>
                      <a:pt x="694" y="936"/>
                      <a:pt x="692" y="934"/>
                      <a:pt x="689" y="932"/>
                    </a:cubicBezTo>
                    <a:cubicBezTo>
                      <a:pt x="696" y="930"/>
                      <a:pt x="696" y="930"/>
                      <a:pt x="696" y="930"/>
                    </a:cubicBezTo>
                    <a:cubicBezTo>
                      <a:pt x="695" y="934"/>
                      <a:pt x="693" y="938"/>
                      <a:pt x="691" y="941"/>
                    </a:cubicBezTo>
                    <a:cubicBezTo>
                      <a:pt x="689" y="945"/>
                      <a:pt x="686" y="948"/>
                      <a:pt x="681" y="950"/>
                    </a:cubicBezTo>
                    <a:cubicBezTo>
                      <a:pt x="682" y="950"/>
                      <a:pt x="681" y="950"/>
                      <a:pt x="678" y="951"/>
                    </a:cubicBezTo>
                    <a:cubicBezTo>
                      <a:pt x="676" y="952"/>
                      <a:pt x="672" y="953"/>
                      <a:pt x="670" y="953"/>
                    </a:cubicBezTo>
                    <a:cubicBezTo>
                      <a:pt x="667" y="953"/>
                      <a:pt x="664" y="952"/>
                      <a:pt x="664" y="952"/>
                    </a:cubicBezTo>
                    <a:cubicBezTo>
                      <a:pt x="664" y="952"/>
                      <a:pt x="665" y="952"/>
                      <a:pt x="670" y="952"/>
                    </a:cubicBezTo>
                    <a:cubicBezTo>
                      <a:pt x="672" y="952"/>
                      <a:pt x="678" y="952"/>
                      <a:pt x="684" y="948"/>
                    </a:cubicBezTo>
                    <a:cubicBezTo>
                      <a:pt x="690" y="944"/>
                      <a:pt x="694" y="936"/>
                      <a:pt x="695" y="930"/>
                    </a:cubicBezTo>
                    <a:cubicBezTo>
                      <a:pt x="690" y="932"/>
                      <a:pt x="690" y="932"/>
                      <a:pt x="690" y="932"/>
                    </a:cubicBezTo>
                    <a:cubicBezTo>
                      <a:pt x="695" y="937"/>
                      <a:pt x="702" y="940"/>
                      <a:pt x="705" y="942"/>
                    </a:cubicBezTo>
                    <a:cubicBezTo>
                      <a:pt x="701" y="939"/>
                      <a:pt x="705" y="942"/>
                      <a:pt x="711" y="944"/>
                    </a:cubicBezTo>
                    <a:cubicBezTo>
                      <a:pt x="715" y="945"/>
                      <a:pt x="719" y="945"/>
                      <a:pt x="722" y="945"/>
                    </a:cubicBezTo>
                    <a:cubicBezTo>
                      <a:pt x="725" y="945"/>
                      <a:pt x="728" y="944"/>
                      <a:pt x="729" y="943"/>
                    </a:cubicBezTo>
                    <a:cubicBezTo>
                      <a:pt x="725" y="945"/>
                      <a:pt x="721" y="945"/>
                      <a:pt x="718" y="944"/>
                    </a:cubicBezTo>
                    <a:cubicBezTo>
                      <a:pt x="715" y="944"/>
                      <a:pt x="713" y="943"/>
                      <a:pt x="712" y="943"/>
                    </a:cubicBezTo>
                    <a:cubicBezTo>
                      <a:pt x="710" y="942"/>
                      <a:pt x="709" y="941"/>
                      <a:pt x="708" y="940"/>
                    </a:cubicBezTo>
                    <a:cubicBezTo>
                      <a:pt x="703" y="938"/>
                      <a:pt x="699" y="936"/>
                      <a:pt x="696" y="934"/>
                    </a:cubicBezTo>
                    <a:cubicBezTo>
                      <a:pt x="694" y="933"/>
                      <a:pt x="700" y="937"/>
                      <a:pt x="700" y="938"/>
                    </a:cubicBezTo>
                    <a:cubicBezTo>
                      <a:pt x="697" y="936"/>
                      <a:pt x="693" y="933"/>
                      <a:pt x="691" y="931"/>
                    </a:cubicBezTo>
                    <a:cubicBezTo>
                      <a:pt x="694" y="930"/>
                      <a:pt x="694" y="930"/>
                      <a:pt x="694" y="930"/>
                    </a:cubicBezTo>
                    <a:cubicBezTo>
                      <a:pt x="693" y="934"/>
                      <a:pt x="691" y="938"/>
                      <a:pt x="689" y="941"/>
                    </a:cubicBezTo>
                    <a:cubicBezTo>
                      <a:pt x="686" y="944"/>
                      <a:pt x="683" y="947"/>
                      <a:pt x="679" y="949"/>
                    </a:cubicBezTo>
                    <a:cubicBezTo>
                      <a:pt x="672" y="952"/>
                      <a:pt x="665" y="951"/>
                      <a:pt x="660" y="950"/>
                    </a:cubicBezTo>
                    <a:cubicBezTo>
                      <a:pt x="657" y="949"/>
                      <a:pt x="656" y="948"/>
                      <a:pt x="657" y="948"/>
                    </a:cubicBezTo>
                    <a:cubicBezTo>
                      <a:pt x="657" y="948"/>
                      <a:pt x="660" y="949"/>
                      <a:pt x="664" y="950"/>
                    </a:cubicBezTo>
                    <a:cubicBezTo>
                      <a:pt x="652" y="948"/>
                      <a:pt x="642" y="939"/>
                      <a:pt x="636" y="928"/>
                    </a:cubicBezTo>
                    <a:cubicBezTo>
                      <a:pt x="640" y="927"/>
                      <a:pt x="640" y="927"/>
                      <a:pt x="640" y="927"/>
                    </a:cubicBezTo>
                    <a:cubicBezTo>
                      <a:pt x="639" y="934"/>
                      <a:pt x="637" y="941"/>
                      <a:pt x="632" y="946"/>
                    </a:cubicBezTo>
                    <a:cubicBezTo>
                      <a:pt x="628" y="952"/>
                      <a:pt x="622" y="956"/>
                      <a:pt x="616" y="958"/>
                    </a:cubicBezTo>
                    <a:cubicBezTo>
                      <a:pt x="620" y="957"/>
                      <a:pt x="620" y="957"/>
                      <a:pt x="618" y="957"/>
                    </a:cubicBezTo>
                    <a:cubicBezTo>
                      <a:pt x="617" y="958"/>
                      <a:pt x="614" y="960"/>
                      <a:pt x="610" y="960"/>
                    </a:cubicBezTo>
                    <a:cubicBezTo>
                      <a:pt x="602" y="962"/>
                      <a:pt x="594" y="961"/>
                      <a:pt x="600" y="962"/>
                    </a:cubicBezTo>
                    <a:cubicBezTo>
                      <a:pt x="606" y="962"/>
                      <a:pt x="613" y="961"/>
                      <a:pt x="616" y="960"/>
                    </a:cubicBezTo>
                    <a:cubicBezTo>
                      <a:pt x="620" y="959"/>
                      <a:pt x="621" y="958"/>
                      <a:pt x="617" y="960"/>
                    </a:cubicBezTo>
                    <a:cubicBezTo>
                      <a:pt x="609" y="963"/>
                      <a:pt x="617" y="960"/>
                      <a:pt x="614" y="961"/>
                    </a:cubicBezTo>
                    <a:cubicBezTo>
                      <a:pt x="609" y="962"/>
                      <a:pt x="604" y="963"/>
                      <a:pt x="600" y="963"/>
                    </a:cubicBezTo>
                    <a:cubicBezTo>
                      <a:pt x="596" y="962"/>
                      <a:pt x="592" y="962"/>
                      <a:pt x="587" y="961"/>
                    </a:cubicBezTo>
                    <a:cubicBezTo>
                      <a:pt x="593" y="962"/>
                      <a:pt x="596" y="962"/>
                      <a:pt x="598" y="962"/>
                    </a:cubicBezTo>
                    <a:cubicBezTo>
                      <a:pt x="599" y="962"/>
                      <a:pt x="599" y="962"/>
                      <a:pt x="599" y="962"/>
                    </a:cubicBezTo>
                    <a:cubicBezTo>
                      <a:pt x="597" y="961"/>
                      <a:pt x="594" y="961"/>
                      <a:pt x="596" y="961"/>
                    </a:cubicBezTo>
                    <a:cubicBezTo>
                      <a:pt x="592" y="960"/>
                      <a:pt x="590" y="960"/>
                      <a:pt x="589" y="959"/>
                    </a:cubicBezTo>
                    <a:cubicBezTo>
                      <a:pt x="588" y="959"/>
                      <a:pt x="588" y="959"/>
                      <a:pt x="588" y="959"/>
                    </a:cubicBezTo>
                    <a:cubicBezTo>
                      <a:pt x="588" y="959"/>
                      <a:pt x="588" y="959"/>
                      <a:pt x="588" y="958"/>
                    </a:cubicBezTo>
                    <a:cubicBezTo>
                      <a:pt x="587" y="958"/>
                      <a:pt x="585" y="957"/>
                      <a:pt x="581" y="955"/>
                    </a:cubicBezTo>
                    <a:cubicBezTo>
                      <a:pt x="574" y="952"/>
                      <a:pt x="568" y="947"/>
                      <a:pt x="564" y="939"/>
                    </a:cubicBezTo>
                    <a:cubicBezTo>
                      <a:pt x="566" y="939"/>
                      <a:pt x="566" y="939"/>
                      <a:pt x="566" y="939"/>
                    </a:cubicBezTo>
                    <a:cubicBezTo>
                      <a:pt x="560" y="948"/>
                      <a:pt x="551" y="955"/>
                      <a:pt x="542" y="960"/>
                    </a:cubicBezTo>
                    <a:cubicBezTo>
                      <a:pt x="533" y="964"/>
                      <a:pt x="521" y="967"/>
                      <a:pt x="508" y="966"/>
                    </a:cubicBezTo>
                    <a:cubicBezTo>
                      <a:pt x="502" y="966"/>
                      <a:pt x="496" y="964"/>
                      <a:pt x="491" y="962"/>
                    </a:cubicBezTo>
                    <a:cubicBezTo>
                      <a:pt x="485" y="959"/>
                      <a:pt x="480" y="955"/>
                      <a:pt x="477" y="951"/>
                    </a:cubicBezTo>
                    <a:cubicBezTo>
                      <a:pt x="480" y="950"/>
                      <a:pt x="480" y="950"/>
                      <a:pt x="480" y="950"/>
                    </a:cubicBezTo>
                    <a:cubicBezTo>
                      <a:pt x="480" y="954"/>
                      <a:pt x="479" y="957"/>
                      <a:pt x="477" y="960"/>
                    </a:cubicBezTo>
                    <a:cubicBezTo>
                      <a:pt x="475" y="965"/>
                      <a:pt x="474" y="965"/>
                      <a:pt x="473" y="966"/>
                    </a:cubicBezTo>
                    <a:cubicBezTo>
                      <a:pt x="472" y="966"/>
                      <a:pt x="471" y="967"/>
                      <a:pt x="466" y="971"/>
                    </a:cubicBezTo>
                    <a:cubicBezTo>
                      <a:pt x="464" y="973"/>
                      <a:pt x="463" y="973"/>
                      <a:pt x="463" y="973"/>
                    </a:cubicBezTo>
                    <a:cubicBezTo>
                      <a:pt x="463" y="973"/>
                      <a:pt x="464" y="973"/>
                      <a:pt x="464" y="972"/>
                    </a:cubicBezTo>
                    <a:cubicBezTo>
                      <a:pt x="465" y="972"/>
                      <a:pt x="466" y="972"/>
                      <a:pt x="465" y="972"/>
                    </a:cubicBezTo>
                    <a:cubicBezTo>
                      <a:pt x="464" y="973"/>
                      <a:pt x="462" y="974"/>
                      <a:pt x="457" y="975"/>
                    </a:cubicBezTo>
                    <a:cubicBezTo>
                      <a:pt x="458" y="975"/>
                      <a:pt x="459" y="975"/>
                      <a:pt x="459" y="975"/>
                    </a:cubicBezTo>
                    <a:cubicBezTo>
                      <a:pt x="458" y="975"/>
                      <a:pt x="455" y="976"/>
                      <a:pt x="451" y="976"/>
                    </a:cubicBezTo>
                    <a:cubicBezTo>
                      <a:pt x="447" y="976"/>
                      <a:pt x="442" y="975"/>
                      <a:pt x="438" y="974"/>
                    </a:cubicBezTo>
                    <a:cubicBezTo>
                      <a:pt x="433" y="972"/>
                      <a:pt x="429" y="970"/>
                      <a:pt x="426" y="967"/>
                    </a:cubicBezTo>
                    <a:cubicBezTo>
                      <a:pt x="423" y="965"/>
                      <a:pt x="421" y="962"/>
                      <a:pt x="420" y="961"/>
                    </a:cubicBezTo>
                    <a:cubicBezTo>
                      <a:pt x="422" y="963"/>
                      <a:pt x="423" y="964"/>
                      <a:pt x="425" y="965"/>
                    </a:cubicBezTo>
                    <a:cubicBezTo>
                      <a:pt x="422" y="963"/>
                      <a:pt x="420" y="960"/>
                      <a:pt x="419" y="957"/>
                    </a:cubicBezTo>
                    <a:cubicBezTo>
                      <a:pt x="419" y="956"/>
                      <a:pt x="418" y="952"/>
                      <a:pt x="420" y="958"/>
                    </a:cubicBezTo>
                    <a:cubicBezTo>
                      <a:pt x="419" y="955"/>
                      <a:pt x="419" y="952"/>
                      <a:pt x="418" y="949"/>
                    </a:cubicBezTo>
                    <a:cubicBezTo>
                      <a:pt x="418" y="949"/>
                      <a:pt x="418" y="949"/>
                      <a:pt x="418" y="949"/>
                    </a:cubicBezTo>
                    <a:cubicBezTo>
                      <a:pt x="418" y="949"/>
                      <a:pt x="418" y="949"/>
                      <a:pt x="418" y="949"/>
                    </a:cubicBezTo>
                    <a:cubicBezTo>
                      <a:pt x="413" y="958"/>
                      <a:pt x="405" y="965"/>
                      <a:pt x="395" y="970"/>
                    </a:cubicBezTo>
                    <a:cubicBezTo>
                      <a:pt x="398" y="968"/>
                      <a:pt x="401" y="967"/>
                      <a:pt x="403" y="966"/>
                    </a:cubicBezTo>
                    <a:cubicBezTo>
                      <a:pt x="394" y="972"/>
                      <a:pt x="384" y="975"/>
                      <a:pt x="374" y="976"/>
                    </a:cubicBezTo>
                    <a:cubicBezTo>
                      <a:pt x="369" y="976"/>
                      <a:pt x="365" y="976"/>
                      <a:pt x="360" y="974"/>
                    </a:cubicBezTo>
                    <a:cubicBezTo>
                      <a:pt x="355" y="972"/>
                      <a:pt x="350" y="969"/>
                      <a:pt x="347" y="964"/>
                    </a:cubicBezTo>
                    <a:cubicBezTo>
                      <a:pt x="348" y="964"/>
                      <a:pt x="348" y="964"/>
                      <a:pt x="348" y="964"/>
                    </a:cubicBezTo>
                    <a:cubicBezTo>
                      <a:pt x="348" y="964"/>
                      <a:pt x="347" y="963"/>
                      <a:pt x="347" y="963"/>
                    </a:cubicBezTo>
                    <a:cubicBezTo>
                      <a:pt x="348" y="962"/>
                      <a:pt x="348" y="962"/>
                      <a:pt x="348" y="962"/>
                    </a:cubicBezTo>
                    <a:cubicBezTo>
                      <a:pt x="347" y="966"/>
                      <a:pt x="346" y="970"/>
                      <a:pt x="343" y="973"/>
                    </a:cubicBezTo>
                    <a:cubicBezTo>
                      <a:pt x="344" y="971"/>
                      <a:pt x="343" y="973"/>
                      <a:pt x="340" y="976"/>
                    </a:cubicBezTo>
                    <a:cubicBezTo>
                      <a:pt x="338" y="978"/>
                      <a:pt x="334" y="980"/>
                      <a:pt x="330" y="982"/>
                    </a:cubicBezTo>
                    <a:cubicBezTo>
                      <a:pt x="334" y="980"/>
                      <a:pt x="338" y="977"/>
                      <a:pt x="341" y="974"/>
                    </a:cubicBezTo>
                    <a:cubicBezTo>
                      <a:pt x="344" y="971"/>
                      <a:pt x="346" y="967"/>
                      <a:pt x="347" y="962"/>
                    </a:cubicBezTo>
                    <a:cubicBezTo>
                      <a:pt x="347" y="960"/>
                      <a:pt x="347" y="960"/>
                      <a:pt x="347" y="960"/>
                    </a:cubicBezTo>
                    <a:cubicBezTo>
                      <a:pt x="348" y="962"/>
                      <a:pt x="348" y="962"/>
                      <a:pt x="348" y="962"/>
                    </a:cubicBezTo>
                    <a:cubicBezTo>
                      <a:pt x="349" y="964"/>
                      <a:pt x="351" y="966"/>
                      <a:pt x="352" y="967"/>
                    </a:cubicBezTo>
                    <a:cubicBezTo>
                      <a:pt x="356" y="970"/>
                      <a:pt x="354" y="969"/>
                      <a:pt x="351" y="967"/>
                    </a:cubicBezTo>
                    <a:cubicBezTo>
                      <a:pt x="349" y="965"/>
                      <a:pt x="347" y="962"/>
                      <a:pt x="349" y="965"/>
                    </a:cubicBezTo>
                    <a:cubicBezTo>
                      <a:pt x="349" y="966"/>
                      <a:pt x="351" y="968"/>
                      <a:pt x="353" y="970"/>
                    </a:cubicBezTo>
                    <a:cubicBezTo>
                      <a:pt x="355" y="971"/>
                      <a:pt x="358" y="973"/>
                      <a:pt x="361" y="974"/>
                    </a:cubicBezTo>
                    <a:cubicBezTo>
                      <a:pt x="367" y="976"/>
                      <a:pt x="373" y="975"/>
                      <a:pt x="375" y="975"/>
                    </a:cubicBezTo>
                    <a:cubicBezTo>
                      <a:pt x="371" y="975"/>
                      <a:pt x="369" y="975"/>
                      <a:pt x="367" y="975"/>
                    </a:cubicBezTo>
                    <a:cubicBezTo>
                      <a:pt x="365" y="974"/>
                      <a:pt x="363" y="974"/>
                      <a:pt x="360" y="973"/>
                    </a:cubicBezTo>
                    <a:cubicBezTo>
                      <a:pt x="359" y="973"/>
                      <a:pt x="362" y="973"/>
                      <a:pt x="365" y="974"/>
                    </a:cubicBezTo>
                    <a:cubicBezTo>
                      <a:pt x="368" y="974"/>
                      <a:pt x="373" y="974"/>
                      <a:pt x="375" y="974"/>
                    </a:cubicBezTo>
                    <a:cubicBezTo>
                      <a:pt x="371" y="974"/>
                      <a:pt x="366" y="973"/>
                      <a:pt x="365" y="973"/>
                    </a:cubicBezTo>
                    <a:cubicBezTo>
                      <a:pt x="369" y="974"/>
                      <a:pt x="373" y="974"/>
                      <a:pt x="377" y="973"/>
                    </a:cubicBezTo>
                    <a:cubicBezTo>
                      <a:pt x="382" y="973"/>
                      <a:pt x="387" y="971"/>
                      <a:pt x="393" y="969"/>
                    </a:cubicBezTo>
                    <a:cubicBezTo>
                      <a:pt x="389" y="971"/>
                      <a:pt x="390" y="970"/>
                      <a:pt x="392" y="970"/>
                    </a:cubicBezTo>
                    <a:cubicBezTo>
                      <a:pt x="394" y="969"/>
                      <a:pt x="396" y="968"/>
                      <a:pt x="395" y="969"/>
                    </a:cubicBezTo>
                    <a:cubicBezTo>
                      <a:pt x="395" y="968"/>
                      <a:pt x="398" y="967"/>
                      <a:pt x="403" y="963"/>
                    </a:cubicBezTo>
                    <a:cubicBezTo>
                      <a:pt x="407" y="960"/>
                      <a:pt x="412" y="956"/>
                      <a:pt x="417" y="949"/>
                    </a:cubicBezTo>
                    <a:cubicBezTo>
                      <a:pt x="417" y="949"/>
                      <a:pt x="417" y="949"/>
                      <a:pt x="417" y="949"/>
                    </a:cubicBezTo>
                    <a:cubicBezTo>
                      <a:pt x="420" y="946"/>
                      <a:pt x="420" y="946"/>
                      <a:pt x="420" y="946"/>
                    </a:cubicBezTo>
                    <a:cubicBezTo>
                      <a:pt x="420" y="949"/>
                      <a:pt x="420" y="949"/>
                      <a:pt x="420" y="949"/>
                    </a:cubicBezTo>
                    <a:cubicBezTo>
                      <a:pt x="420" y="952"/>
                      <a:pt x="420" y="955"/>
                      <a:pt x="422" y="959"/>
                    </a:cubicBezTo>
                    <a:cubicBezTo>
                      <a:pt x="424" y="962"/>
                      <a:pt x="427" y="965"/>
                      <a:pt x="430" y="967"/>
                    </a:cubicBezTo>
                    <a:cubicBezTo>
                      <a:pt x="437" y="972"/>
                      <a:pt x="446" y="974"/>
                      <a:pt x="455" y="973"/>
                    </a:cubicBezTo>
                    <a:cubicBezTo>
                      <a:pt x="448" y="975"/>
                      <a:pt x="437" y="974"/>
                      <a:pt x="428" y="967"/>
                    </a:cubicBezTo>
                    <a:cubicBezTo>
                      <a:pt x="433" y="971"/>
                      <a:pt x="436" y="972"/>
                      <a:pt x="439" y="973"/>
                    </a:cubicBezTo>
                    <a:cubicBezTo>
                      <a:pt x="442" y="974"/>
                      <a:pt x="446" y="975"/>
                      <a:pt x="452" y="975"/>
                    </a:cubicBezTo>
                    <a:cubicBezTo>
                      <a:pt x="455" y="975"/>
                      <a:pt x="457" y="974"/>
                      <a:pt x="460" y="972"/>
                    </a:cubicBezTo>
                    <a:cubicBezTo>
                      <a:pt x="464" y="971"/>
                      <a:pt x="468" y="968"/>
                      <a:pt x="472" y="962"/>
                    </a:cubicBezTo>
                    <a:cubicBezTo>
                      <a:pt x="473" y="961"/>
                      <a:pt x="473" y="961"/>
                      <a:pt x="473" y="961"/>
                    </a:cubicBezTo>
                    <a:cubicBezTo>
                      <a:pt x="476" y="956"/>
                      <a:pt x="476" y="953"/>
                      <a:pt x="477" y="950"/>
                    </a:cubicBezTo>
                    <a:cubicBezTo>
                      <a:pt x="477" y="947"/>
                      <a:pt x="477" y="947"/>
                      <a:pt x="477" y="947"/>
                    </a:cubicBezTo>
                    <a:cubicBezTo>
                      <a:pt x="479" y="949"/>
                      <a:pt x="479" y="949"/>
                      <a:pt x="479" y="949"/>
                    </a:cubicBezTo>
                    <a:cubicBezTo>
                      <a:pt x="481" y="950"/>
                      <a:pt x="483" y="952"/>
                      <a:pt x="485" y="954"/>
                    </a:cubicBezTo>
                    <a:cubicBezTo>
                      <a:pt x="487" y="955"/>
                      <a:pt x="490" y="958"/>
                      <a:pt x="495" y="960"/>
                    </a:cubicBezTo>
                    <a:cubicBezTo>
                      <a:pt x="507" y="965"/>
                      <a:pt x="522" y="964"/>
                      <a:pt x="534" y="959"/>
                    </a:cubicBezTo>
                    <a:cubicBezTo>
                      <a:pt x="547" y="954"/>
                      <a:pt x="558" y="947"/>
                      <a:pt x="564" y="938"/>
                    </a:cubicBezTo>
                    <a:cubicBezTo>
                      <a:pt x="565" y="936"/>
                      <a:pt x="565" y="936"/>
                      <a:pt x="565" y="936"/>
                    </a:cubicBezTo>
                    <a:cubicBezTo>
                      <a:pt x="566" y="938"/>
                      <a:pt x="566" y="938"/>
                      <a:pt x="566" y="938"/>
                    </a:cubicBezTo>
                    <a:cubicBezTo>
                      <a:pt x="568" y="940"/>
                      <a:pt x="569" y="942"/>
                      <a:pt x="571" y="944"/>
                    </a:cubicBezTo>
                    <a:cubicBezTo>
                      <a:pt x="571" y="945"/>
                      <a:pt x="571" y="945"/>
                      <a:pt x="571" y="945"/>
                    </a:cubicBezTo>
                    <a:cubicBezTo>
                      <a:pt x="573" y="947"/>
                      <a:pt x="576" y="950"/>
                      <a:pt x="581" y="952"/>
                    </a:cubicBezTo>
                    <a:cubicBezTo>
                      <a:pt x="585" y="955"/>
                      <a:pt x="590" y="957"/>
                      <a:pt x="596" y="957"/>
                    </a:cubicBezTo>
                    <a:cubicBezTo>
                      <a:pt x="601" y="958"/>
                      <a:pt x="607" y="957"/>
                      <a:pt x="612" y="956"/>
                    </a:cubicBezTo>
                    <a:cubicBezTo>
                      <a:pt x="617" y="954"/>
                      <a:pt x="622" y="951"/>
                      <a:pt x="625" y="949"/>
                    </a:cubicBezTo>
                    <a:cubicBezTo>
                      <a:pt x="631" y="943"/>
                      <a:pt x="636" y="935"/>
                      <a:pt x="636" y="926"/>
                    </a:cubicBezTo>
                    <a:cubicBezTo>
                      <a:pt x="637" y="921"/>
                      <a:pt x="637" y="921"/>
                      <a:pt x="637" y="921"/>
                    </a:cubicBezTo>
                    <a:cubicBezTo>
                      <a:pt x="640" y="926"/>
                      <a:pt x="640" y="926"/>
                      <a:pt x="640" y="926"/>
                    </a:cubicBezTo>
                    <a:cubicBezTo>
                      <a:pt x="644" y="935"/>
                      <a:pt x="653" y="943"/>
                      <a:pt x="662" y="945"/>
                    </a:cubicBezTo>
                    <a:cubicBezTo>
                      <a:pt x="666" y="947"/>
                      <a:pt x="670" y="947"/>
                      <a:pt x="673" y="947"/>
                    </a:cubicBezTo>
                    <a:cubicBezTo>
                      <a:pt x="677" y="946"/>
                      <a:pt x="680" y="944"/>
                      <a:pt x="682" y="943"/>
                    </a:cubicBezTo>
                    <a:cubicBezTo>
                      <a:pt x="686" y="939"/>
                      <a:pt x="689" y="934"/>
                      <a:pt x="690" y="929"/>
                    </a:cubicBezTo>
                    <a:cubicBezTo>
                      <a:pt x="691" y="926"/>
                      <a:pt x="691" y="926"/>
                      <a:pt x="691" y="926"/>
                    </a:cubicBezTo>
                    <a:cubicBezTo>
                      <a:pt x="693" y="928"/>
                      <a:pt x="693" y="928"/>
                      <a:pt x="693" y="928"/>
                    </a:cubicBezTo>
                    <a:cubicBezTo>
                      <a:pt x="698" y="932"/>
                      <a:pt x="703" y="935"/>
                      <a:pt x="708" y="938"/>
                    </a:cubicBezTo>
                    <a:cubicBezTo>
                      <a:pt x="713" y="940"/>
                      <a:pt x="719" y="941"/>
                      <a:pt x="725" y="940"/>
                    </a:cubicBezTo>
                    <a:cubicBezTo>
                      <a:pt x="731" y="939"/>
                      <a:pt x="735" y="935"/>
                      <a:pt x="739" y="931"/>
                    </a:cubicBezTo>
                    <a:cubicBezTo>
                      <a:pt x="743" y="927"/>
                      <a:pt x="747" y="922"/>
                      <a:pt x="749" y="916"/>
                    </a:cubicBezTo>
                    <a:cubicBezTo>
                      <a:pt x="750" y="914"/>
                      <a:pt x="750" y="914"/>
                      <a:pt x="750" y="914"/>
                    </a:cubicBezTo>
                    <a:cubicBezTo>
                      <a:pt x="752" y="916"/>
                      <a:pt x="752" y="916"/>
                      <a:pt x="752" y="916"/>
                    </a:cubicBezTo>
                    <a:cubicBezTo>
                      <a:pt x="760" y="923"/>
                      <a:pt x="768" y="929"/>
                      <a:pt x="778" y="932"/>
                    </a:cubicBezTo>
                    <a:cubicBezTo>
                      <a:pt x="783" y="933"/>
                      <a:pt x="788" y="932"/>
                      <a:pt x="792" y="930"/>
                    </a:cubicBezTo>
                    <a:cubicBezTo>
                      <a:pt x="797" y="928"/>
                      <a:pt x="800" y="924"/>
                      <a:pt x="803" y="920"/>
                    </a:cubicBezTo>
                    <a:cubicBezTo>
                      <a:pt x="802" y="922"/>
                      <a:pt x="800" y="925"/>
                      <a:pt x="798" y="927"/>
                    </a:cubicBezTo>
                    <a:cubicBezTo>
                      <a:pt x="801" y="924"/>
                      <a:pt x="802" y="922"/>
                      <a:pt x="803" y="921"/>
                    </a:cubicBezTo>
                    <a:cubicBezTo>
                      <a:pt x="804" y="920"/>
                      <a:pt x="805" y="919"/>
                      <a:pt x="806" y="916"/>
                    </a:cubicBezTo>
                    <a:cubicBezTo>
                      <a:pt x="807" y="915"/>
                      <a:pt x="807" y="915"/>
                      <a:pt x="807" y="915"/>
                    </a:cubicBezTo>
                    <a:cubicBezTo>
                      <a:pt x="808" y="916"/>
                      <a:pt x="808" y="916"/>
                      <a:pt x="808" y="916"/>
                    </a:cubicBezTo>
                    <a:cubicBezTo>
                      <a:pt x="808" y="916"/>
                      <a:pt x="809" y="917"/>
                      <a:pt x="810" y="917"/>
                    </a:cubicBezTo>
                    <a:cubicBezTo>
                      <a:pt x="809" y="917"/>
                      <a:pt x="808" y="916"/>
                      <a:pt x="808" y="916"/>
                    </a:cubicBezTo>
                    <a:cubicBezTo>
                      <a:pt x="807" y="915"/>
                      <a:pt x="807" y="915"/>
                      <a:pt x="807" y="915"/>
                    </a:cubicBezTo>
                    <a:cubicBezTo>
                      <a:pt x="806" y="916"/>
                      <a:pt x="806" y="916"/>
                      <a:pt x="806" y="916"/>
                    </a:cubicBezTo>
                    <a:cubicBezTo>
                      <a:pt x="806" y="917"/>
                      <a:pt x="806" y="917"/>
                      <a:pt x="806" y="916"/>
                    </a:cubicBezTo>
                    <a:cubicBezTo>
                      <a:pt x="807" y="914"/>
                      <a:pt x="807" y="914"/>
                      <a:pt x="807" y="914"/>
                    </a:cubicBezTo>
                    <a:cubicBezTo>
                      <a:pt x="808" y="916"/>
                      <a:pt x="808" y="916"/>
                      <a:pt x="808" y="916"/>
                    </a:cubicBezTo>
                    <a:cubicBezTo>
                      <a:pt x="809" y="917"/>
                      <a:pt x="813" y="919"/>
                      <a:pt x="816" y="922"/>
                    </a:cubicBezTo>
                    <a:cubicBezTo>
                      <a:pt x="820" y="924"/>
                      <a:pt x="825" y="926"/>
                      <a:pt x="827" y="926"/>
                    </a:cubicBezTo>
                    <a:cubicBezTo>
                      <a:pt x="835" y="930"/>
                      <a:pt x="846" y="931"/>
                      <a:pt x="855" y="929"/>
                    </a:cubicBezTo>
                    <a:cubicBezTo>
                      <a:pt x="860" y="928"/>
                      <a:pt x="864" y="925"/>
                      <a:pt x="868" y="922"/>
                    </a:cubicBezTo>
                    <a:cubicBezTo>
                      <a:pt x="871" y="919"/>
                      <a:pt x="873" y="914"/>
                      <a:pt x="874" y="910"/>
                    </a:cubicBezTo>
                    <a:cubicBezTo>
                      <a:pt x="875" y="906"/>
                      <a:pt x="875" y="906"/>
                      <a:pt x="875" y="906"/>
                    </a:cubicBezTo>
                    <a:cubicBezTo>
                      <a:pt x="878" y="909"/>
                      <a:pt x="878" y="909"/>
                      <a:pt x="878" y="909"/>
                    </a:cubicBezTo>
                    <a:cubicBezTo>
                      <a:pt x="883" y="913"/>
                      <a:pt x="888" y="916"/>
                      <a:pt x="893" y="917"/>
                    </a:cubicBezTo>
                    <a:cubicBezTo>
                      <a:pt x="894" y="917"/>
                      <a:pt x="894" y="917"/>
                      <a:pt x="894" y="917"/>
                    </a:cubicBezTo>
                    <a:cubicBezTo>
                      <a:pt x="902" y="919"/>
                      <a:pt x="911" y="919"/>
                      <a:pt x="920" y="915"/>
                    </a:cubicBezTo>
                    <a:cubicBezTo>
                      <a:pt x="924" y="913"/>
                      <a:pt x="928" y="910"/>
                      <a:pt x="932" y="906"/>
                    </a:cubicBezTo>
                    <a:cubicBezTo>
                      <a:pt x="935" y="903"/>
                      <a:pt x="938" y="898"/>
                      <a:pt x="938" y="894"/>
                    </a:cubicBezTo>
                    <a:cubicBezTo>
                      <a:pt x="939" y="886"/>
                      <a:pt x="939" y="886"/>
                      <a:pt x="939" y="886"/>
                    </a:cubicBezTo>
                    <a:cubicBezTo>
                      <a:pt x="943" y="893"/>
                      <a:pt x="943" y="893"/>
                      <a:pt x="943" y="893"/>
                    </a:cubicBezTo>
                    <a:cubicBezTo>
                      <a:pt x="945" y="897"/>
                      <a:pt x="948" y="902"/>
                      <a:pt x="952" y="905"/>
                    </a:cubicBezTo>
                    <a:cubicBezTo>
                      <a:pt x="954" y="907"/>
                      <a:pt x="957" y="911"/>
                      <a:pt x="965" y="913"/>
                    </a:cubicBezTo>
                    <a:cubicBezTo>
                      <a:pt x="971" y="915"/>
                      <a:pt x="976" y="914"/>
                      <a:pt x="981" y="912"/>
                    </a:cubicBezTo>
                    <a:cubicBezTo>
                      <a:pt x="986" y="909"/>
                      <a:pt x="990" y="904"/>
                      <a:pt x="992" y="895"/>
                    </a:cubicBezTo>
                    <a:cubicBezTo>
                      <a:pt x="993" y="891"/>
                      <a:pt x="993" y="891"/>
                      <a:pt x="993" y="891"/>
                    </a:cubicBezTo>
                    <a:cubicBezTo>
                      <a:pt x="997" y="894"/>
                      <a:pt x="997" y="894"/>
                      <a:pt x="997" y="894"/>
                    </a:cubicBezTo>
                    <a:cubicBezTo>
                      <a:pt x="998" y="895"/>
                      <a:pt x="999" y="896"/>
                      <a:pt x="1000" y="897"/>
                    </a:cubicBezTo>
                    <a:cubicBezTo>
                      <a:pt x="1006" y="902"/>
                      <a:pt x="1015" y="908"/>
                      <a:pt x="1024" y="907"/>
                    </a:cubicBezTo>
                    <a:cubicBezTo>
                      <a:pt x="1029" y="907"/>
                      <a:pt x="1034" y="905"/>
                      <a:pt x="1037" y="902"/>
                    </a:cubicBezTo>
                    <a:cubicBezTo>
                      <a:pt x="1041" y="899"/>
                      <a:pt x="1044" y="896"/>
                      <a:pt x="1046" y="893"/>
                    </a:cubicBezTo>
                    <a:cubicBezTo>
                      <a:pt x="1048" y="890"/>
                      <a:pt x="1050" y="887"/>
                      <a:pt x="1051" y="884"/>
                    </a:cubicBezTo>
                    <a:cubicBezTo>
                      <a:pt x="1053" y="880"/>
                      <a:pt x="1053" y="880"/>
                      <a:pt x="1053" y="880"/>
                    </a:cubicBezTo>
                    <a:cubicBezTo>
                      <a:pt x="1055" y="883"/>
                      <a:pt x="1055" y="883"/>
                      <a:pt x="1055" y="883"/>
                    </a:cubicBezTo>
                    <a:cubicBezTo>
                      <a:pt x="1060" y="886"/>
                      <a:pt x="1064" y="890"/>
                      <a:pt x="1069" y="893"/>
                    </a:cubicBezTo>
                    <a:cubicBezTo>
                      <a:pt x="1073" y="896"/>
                      <a:pt x="1078" y="898"/>
                      <a:pt x="1084" y="898"/>
                    </a:cubicBezTo>
                    <a:cubicBezTo>
                      <a:pt x="1089" y="899"/>
                      <a:pt x="1094" y="898"/>
                      <a:pt x="1098" y="895"/>
                    </a:cubicBezTo>
                    <a:cubicBezTo>
                      <a:pt x="1102" y="892"/>
                      <a:pt x="1105" y="887"/>
                      <a:pt x="1108" y="883"/>
                    </a:cubicBezTo>
                    <a:cubicBezTo>
                      <a:pt x="1110" y="879"/>
                      <a:pt x="1110" y="879"/>
                      <a:pt x="1110" y="879"/>
                    </a:cubicBezTo>
                    <a:cubicBezTo>
                      <a:pt x="1112" y="882"/>
                      <a:pt x="1112" y="882"/>
                      <a:pt x="1112" y="882"/>
                    </a:cubicBezTo>
                    <a:cubicBezTo>
                      <a:pt x="1122" y="890"/>
                      <a:pt x="1135" y="896"/>
                      <a:pt x="1148" y="896"/>
                    </a:cubicBezTo>
                    <a:cubicBezTo>
                      <a:pt x="1154" y="896"/>
                      <a:pt x="1161" y="895"/>
                      <a:pt x="1166" y="892"/>
                    </a:cubicBezTo>
                    <a:cubicBezTo>
                      <a:pt x="1171" y="888"/>
                      <a:pt x="1175" y="883"/>
                      <a:pt x="1177" y="877"/>
                    </a:cubicBezTo>
                    <a:cubicBezTo>
                      <a:pt x="1177" y="877"/>
                      <a:pt x="1177" y="877"/>
                      <a:pt x="1177" y="877"/>
                    </a:cubicBezTo>
                    <a:cubicBezTo>
                      <a:pt x="1177" y="877"/>
                      <a:pt x="1177" y="877"/>
                      <a:pt x="1177" y="877"/>
                    </a:cubicBezTo>
                    <a:cubicBezTo>
                      <a:pt x="1178" y="873"/>
                      <a:pt x="1179" y="869"/>
                      <a:pt x="1178" y="865"/>
                    </a:cubicBezTo>
                    <a:cubicBezTo>
                      <a:pt x="1185" y="864"/>
                      <a:pt x="1185" y="864"/>
                      <a:pt x="1185" y="864"/>
                    </a:cubicBezTo>
                    <a:cubicBezTo>
                      <a:pt x="1185" y="866"/>
                      <a:pt x="1186" y="868"/>
                      <a:pt x="1187" y="870"/>
                    </a:cubicBezTo>
                    <a:cubicBezTo>
                      <a:pt x="1188" y="871"/>
                      <a:pt x="1189" y="872"/>
                      <a:pt x="1190" y="872"/>
                    </a:cubicBezTo>
                    <a:cubicBezTo>
                      <a:pt x="1197" y="876"/>
                      <a:pt x="1208" y="876"/>
                      <a:pt x="1216" y="871"/>
                    </a:cubicBezTo>
                    <a:cubicBezTo>
                      <a:pt x="1220" y="869"/>
                      <a:pt x="1223" y="865"/>
                      <a:pt x="1225" y="861"/>
                    </a:cubicBezTo>
                    <a:cubicBezTo>
                      <a:pt x="1227" y="857"/>
                      <a:pt x="1228" y="852"/>
                      <a:pt x="1228" y="847"/>
                    </a:cubicBezTo>
                    <a:cubicBezTo>
                      <a:pt x="1227" y="844"/>
                      <a:pt x="1227" y="844"/>
                      <a:pt x="1227" y="844"/>
                    </a:cubicBezTo>
                    <a:cubicBezTo>
                      <a:pt x="1231" y="843"/>
                      <a:pt x="1231" y="843"/>
                      <a:pt x="1231" y="843"/>
                    </a:cubicBezTo>
                    <a:cubicBezTo>
                      <a:pt x="1238" y="842"/>
                      <a:pt x="1246" y="840"/>
                      <a:pt x="1252" y="836"/>
                    </a:cubicBezTo>
                    <a:cubicBezTo>
                      <a:pt x="1258" y="832"/>
                      <a:pt x="1263" y="826"/>
                      <a:pt x="1265" y="819"/>
                    </a:cubicBezTo>
                    <a:cubicBezTo>
                      <a:pt x="1268" y="812"/>
                      <a:pt x="1267" y="805"/>
                      <a:pt x="1263" y="799"/>
                    </a:cubicBezTo>
                    <a:cubicBezTo>
                      <a:pt x="1259" y="793"/>
                      <a:pt x="1253" y="789"/>
                      <a:pt x="1247" y="786"/>
                    </a:cubicBezTo>
                    <a:cubicBezTo>
                      <a:pt x="1223" y="776"/>
                      <a:pt x="1223" y="776"/>
                      <a:pt x="1223" y="776"/>
                    </a:cubicBezTo>
                    <a:cubicBezTo>
                      <a:pt x="1249" y="780"/>
                      <a:pt x="1249" y="780"/>
                      <a:pt x="1249" y="780"/>
                    </a:cubicBezTo>
                    <a:cubicBezTo>
                      <a:pt x="1254" y="781"/>
                      <a:pt x="1258" y="780"/>
                      <a:pt x="1262" y="777"/>
                    </a:cubicBezTo>
                    <a:cubicBezTo>
                      <a:pt x="1266" y="775"/>
                      <a:pt x="1269" y="772"/>
                      <a:pt x="1271" y="768"/>
                    </a:cubicBezTo>
                    <a:cubicBezTo>
                      <a:pt x="1271" y="770"/>
                      <a:pt x="1270" y="771"/>
                      <a:pt x="1269" y="772"/>
                    </a:cubicBezTo>
                    <a:cubicBezTo>
                      <a:pt x="1275" y="767"/>
                      <a:pt x="1278" y="758"/>
                      <a:pt x="1280" y="752"/>
                    </a:cubicBezTo>
                    <a:cubicBezTo>
                      <a:pt x="1281" y="746"/>
                      <a:pt x="1281" y="742"/>
                      <a:pt x="1281" y="744"/>
                    </a:cubicBezTo>
                    <a:cubicBezTo>
                      <a:pt x="1282" y="738"/>
                      <a:pt x="1282" y="730"/>
                      <a:pt x="1280" y="722"/>
                    </a:cubicBezTo>
                    <a:cubicBezTo>
                      <a:pt x="1279" y="715"/>
                      <a:pt x="1276" y="708"/>
                      <a:pt x="1273" y="704"/>
                    </a:cubicBezTo>
                    <a:cubicBezTo>
                      <a:pt x="1271" y="700"/>
                      <a:pt x="1271" y="700"/>
                      <a:pt x="1271" y="700"/>
                    </a:cubicBezTo>
                    <a:cubicBezTo>
                      <a:pt x="1274" y="699"/>
                      <a:pt x="1274" y="699"/>
                      <a:pt x="1274" y="699"/>
                    </a:cubicBezTo>
                    <a:cubicBezTo>
                      <a:pt x="1276" y="698"/>
                      <a:pt x="1277" y="697"/>
                      <a:pt x="1279" y="696"/>
                    </a:cubicBezTo>
                    <a:cubicBezTo>
                      <a:pt x="1281" y="693"/>
                      <a:pt x="1283" y="690"/>
                      <a:pt x="1284" y="688"/>
                    </a:cubicBezTo>
                    <a:cubicBezTo>
                      <a:pt x="1285" y="686"/>
                      <a:pt x="1285" y="683"/>
                      <a:pt x="1285" y="681"/>
                    </a:cubicBezTo>
                    <a:cubicBezTo>
                      <a:pt x="1286" y="677"/>
                      <a:pt x="1286" y="673"/>
                      <a:pt x="1283" y="668"/>
                    </a:cubicBezTo>
                    <a:cubicBezTo>
                      <a:pt x="1281" y="665"/>
                      <a:pt x="1279" y="663"/>
                      <a:pt x="1277" y="661"/>
                    </a:cubicBezTo>
                    <a:cubicBezTo>
                      <a:pt x="1271" y="658"/>
                      <a:pt x="1271" y="658"/>
                      <a:pt x="1271" y="658"/>
                    </a:cubicBezTo>
                    <a:cubicBezTo>
                      <a:pt x="1277" y="655"/>
                      <a:pt x="1277" y="655"/>
                      <a:pt x="1277" y="655"/>
                    </a:cubicBezTo>
                    <a:cubicBezTo>
                      <a:pt x="1282" y="652"/>
                      <a:pt x="1285" y="648"/>
                      <a:pt x="1287" y="644"/>
                    </a:cubicBezTo>
                    <a:cubicBezTo>
                      <a:pt x="1290" y="640"/>
                      <a:pt x="1291" y="636"/>
                      <a:pt x="1292" y="631"/>
                    </a:cubicBezTo>
                    <a:cubicBezTo>
                      <a:pt x="1292" y="627"/>
                      <a:pt x="1292" y="622"/>
                      <a:pt x="1291" y="617"/>
                    </a:cubicBezTo>
                    <a:cubicBezTo>
                      <a:pt x="1290" y="612"/>
                      <a:pt x="1288" y="607"/>
                      <a:pt x="1285" y="602"/>
                    </a:cubicBezTo>
                    <a:cubicBezTo>
                      <a:pt x="1286" y="604"/>
                      <a:pt x="1287" y="606"/>
                      <a:pt x="1288" y="608"/>
                    </a:cubicBezTo>
                    <a:cubicBezTo>
                      <a:pt x="1289" y="609"/>
                      <a:pt x="1289" y="610"/>
                      <a:pt x="1289" y="610"/>
                    </a:cubicBezTo>
                    <a:cubicBezTo>
                      <a:pt x="1289" y="609"/>
                      <a:pt x="1289" y="607"/>
                      <a:pt x="1287" y="604"/>
                    </a:cubicBezTo>
                    <a:cubicBezTo>
                      <a:pt x="1285" y="600"/>
                      <a:pt x="1280" y="595"/>
                      <a:pt x="1275" y="591"/>
                    </a:cubicBezTo>
                    <a:cubicBezTo>
                      <a:pt x="1267" y="586"/>
                      <a:pt x="1267" y="586"/>
                      <a:pt x="1267" y="586"/>
                    </a:cubicBezTo>
                    <a:cubicBezTo>
                      <a:pt x="1276" y="586"/>
                      <a:pt x="1276" y="586"/>
                      <a:pt x="1276" y="586"/>
                    </a:cubicBezTo>
                    <a:cubicBezTo>
                      <a:pt x="1281" y="585"/>
                      <a:pt x="1285" y="583"/>
                      <a:pt x="1286" y="582"/>
                    </a:cubicBezTo>
                    <a:cubicBezTo>
                      <a:pt x="1288" y="580"/>
                      <a:pt x="1288" y="580"/>
                      <a:pt x="1286" y="581"/>
                    </a:cubicBezTo>
                    <a:cubicBezTo>
                      <a:pt x="1294" y="576"/>
                      <a:pt x="1299" y="564"/>
                      <a:pt x="1298" y="553"/>
                    </a:cubicBezTo>
                    <a:cubicBezTo>
                      <a:pt x="1297" y="548"/>
                      <a:pt x="1295" y="542"/>
                      <a:pt x="1291" y="539"/>
                    </a:cubicBezTo>
                    <a:cubicBezTo>
                      <a:pt x="1287" y="535"/>
                      <a:pt x="1282" y="532"/>
                      <a:pt x="1276" y="531"/>
                    </a:cubicBezTo>
                    <a:cubicBezTo>
                      <a:pt x="1269" y="530"/>
                      <a:pt x="1269" y="530"/>
                      <a:pt x="1269" y="530"/>
                    </a:cubicBezTo>
                    <a:cubicBezTo>
                      <a:pt x="1274" y="524"/>
                      <a:pt x="1274" y="524"/>
                      <a:pt x="1274" y="524"/>
                    </a:cubicBezTo>
                    <a:cubicBezTo>
                      <a:pt x="1283" y="516"/>
                      <a:pt x="1287" y="504"/>
                      <a:pt x="1289" y="494"/>
                    </a:cubicBezTo>
                    <a:cubicBezTo>
                      <a:pt x="1288" y="497"/>
                      <a:pt x="1290" y="489"/>
                      <a:pt x="1289" y="486"/>
                    </a:cubicBezTo>
                    <a:cubicBezTo>
                      <a:pt x="1289" y="477"/>
                      <a:pt x="1287" y="467"/>
                      <a:pt x="1283" y="459"/>
                    </a:cubicBezTo>
                    <a:cubicBezTo>
                      <a:pt x="1278" y="452"/>
                      <a:pt x="1271" y="445"/>
                      <a:pt x="1264" y="442"/>
                    </a:cubicBezTo>
                    <a:cubicBezTo>
                      <a:pt x="1257" y="439"/>
                      <a:pt x="1257" y="439"/>
                      <a:pt x="1257" y="439"/>
                    </a:cubicBezTo>
                    <a:cubicBezTo>
                      <a:pt x="1263" y="435"/>
                      <a:pt x="1263" y="435"/>
                      <a:pt x="1263" y="435"/>
                    </a:cubicBezTo>
                    <a:cubicBezTo>
                      <a:pt x="1270" y="431"/>
                      <a:pt x="1276" y="424"/>
                      <a:pt x="1278" y="418"/>
                    </a:cubicBezTo>
                    <a:cubicBezTo>
                      <a:pt x="1280" y="414"/>
                      <a:pt x="1276" y="424"/>
                      <a:pt x="1280" y="414"/>
                    </a:cubicBezTo>
                    <a:cubicBezTo>
                      <a:pt x="1281" y="411"/>
                      <a:pt x="1281" y="411"/>
                      <a:pt x="1281" y="411"/>
                    </a:cubicBezTo>
                    <a:cubicBezTo>
                      <a:pt x="1281" y="410"/>
                      <a:pt x="1281" y="410"/>
                      <a:pt x="1281" y="406"/>
                    </a:cubicBezTo>
                    <a:cubicBezTo>
                      <a:pt x="1282" y="397"/>
                      <a:pt x="1279" y="388"/>
                      <a:pt x="1274" y="381"/>
                    </a:cubicBezTo>
                    <a:cubicBezTo>
                      <a:pt x="1269" y="374"/>
                      <a:pt x="1261" y="369"/>
                      <a:pt x="1253" y="368"/>
                    </a:cubicBezTo>
                    <a:cubicBezTo>
                      <a:pt x="1239" y="366"/>
                      <a:pt x="1239" y="366"/>
                      <a:pt x="1239" y="366"/>
                    </a:cubicBezTo>
                    <a:cubicBezTo>
                      <a:pt x="1251" y="360"/>
                      <a:pt x="1251" y="360"/>
                      <a:pt x="1251" y="360"/>
                    </a:cubicBezTo>
                    <a:cubicBezTo>
                      <a:pt x="1261" y="355"/>
                      <a:pt x="1269" y="345"/>
                      <a:pt x="1271" y="334"/>
                    </a:cubicBezTo>
                    <a:cubicBezTo>
                      <a:pt x="1272" y="329"/>
                      <a:pt x="1270" y="324"/>
                      <a:pt x="1267" y="320"/>
                    </a:cubicBezTo>
                    <a:cubicBezTo>
                      <a:pt x="1264" y="316"/>
                      <a:pt x="1259" y="314"/>
                      <a:pt x="1254" y="312"/>
                    </a:cubicBezTo>
                    <a:cubicBezTo>
                      <a:pt x="1249" y="310"/>
                      <a:pt x="1249" y="310"/>
                      <a:pt x="1249" y="310"/>
                    </a:cubicBezTo>
                    <a:cubicBezTo>
                      <a:pt x="1253" y="306"/>
                      <a:pt x="1253" y="306"/>
                      <a:pt x="1253" y="306"/>
                    </a:cubicBezTo>
                    <a:cubicBezTo>
                      <a:pt x="1254" y="304"/>
                      <a:pt x="1256" y="302"/>
                      <a:pt x="1257" y="300"/>
                    </a:cubicBezTo>
                    <a:cubicBezTo>
                      <a:pt x="1263" y="292"/>
                      <a:pt x="1267" y="281"/>
                      <a:pt x="1263" y="272"/>
                    </a:cubicBezTo>
                    <a:cubicBezTo>
                      <a:pt x="1260" y="263"/>
                      <a:pt x="1251" y="256"/>
                      <a:pt x="1242" y="252"/>
                    </a:cubicBezTo>
                    <a:cubicBezTo>
                      <a:pt x="1237" y="250"/>
                      <a:pt x="1237" y="250"/>
                      <a:pt x="1237" y="250"/>
                    </a:cubicBezTo>
                    <a:cubicBezTo>
                      <a:pt x="1241" y="246"/>
                      <a:pt x="1241" y="246"/>
                      <a:pt x="1241" y="246"/>
                    </a:cubicBezTo>
                    <a:cubicBezTo>
                      <a:pt x="1248" y="238"/>
                      <a:pt x="1253" y="228"/>
                      <a:pt x="1251" y="219"/>
                    </a:cubicBezTo>
                    <a:cubicBezTo>
                      <a:pt x="1250" y="214"/>
                      <a:pt x="1247" y="210"/>
                      <a:pt x="1243" y="206"/>
                    </a:cubicBezTo>
                    <a:cubicBezTo>
                      <a:pt x="1240" y="203"/>
                      <a:pt x="1235" y="200"/>
                      <a:pt x="1230" y="197"/>
                    </a:cubicBezTo>
                    <a:cubicBezTo>
                      <a:pt x="1226" y="194"/>
                      <a:pt x="1226" y="194"/>
                      <a:pt x="1226" y="194"/>
                    </a:cubicBezTo>
                    <a:cubicBezTo>
                      <a:pt x="1229" y="191"/>
                      <a:pt x="1229" y="191"/>
                      <a:pt x="1229" y="191"/>
                    </a:cubicBezTo>
                    <a:cubicBezTo>
                      <a:pt x="1238" y="181"/>
                      <a:pt x="1243" y="167"/>
                      <a:pt x="1239" y="154"/>
                    </a:cubicBezTo>
                    <a:cubicBezTo>
                      <a:pt x="1237" y="148"/>
                      <a:pt x="1234" y="143"/>
                      <a:pt x="1229" y="139"/>
                    </a:cubicBezTo>
                    <a:cubicBezTo>
                      <a:pt x="1224" y="135"/>
                      <a:pt x="1218" y="133"/>
                      <a:pt x="1211" y="133"/>
                    </a:cubicBezTo>
                    <a:cubicBezTo>
                      <a:pt x="1205" y="133"/>
                      <a:pt x="1205" y="133"/>
                      <a:pt x="1205" y="133"/>
                    </a:cubicBezTo>
                    <a:cubicBezTo>
                      <a:pt x="1208" y="127"/>
                      <a:pt x="1208" y="127"/>
                      <a:pt x="1208" y="127"/>
                    </a:cubicBezTo>
                    <a:cubicBezTo>
                      <a:pt x="1210" y="124"/>
                      <a:pt x="1211" y="121"/>
                      <a:pt x="1212" y="117"/>
                    </a:cubicBezTo>
                    <a:cubicBezTo>
                      <a:pt x="1212" y="118"/>
                      <a:pt x="1212" y="118"/>
                      <a:pt x="1212" y="118"/>
                    </a:cubicBezTo>
                    <a:cubicBezTo>
                      <a:pt x="1215" y="111"/>
                      <a:pt x="1217" y="102"/>
                      <a:pt x="1215" y="95"/>
                    </a:cubicBezTo>
                    <a:cubicBezTo>
                      <a:pt x="1213" y="91"/>
                      <a:pt x="1211" y="88"/>
                      <a:pt x="1208" y="87"/>
                    </a:cubicBezTo>
                    <a:cubicBezTo>
                      <a:pt x="1204" y="85"/>
                      <a:pt x="1200" y="85"/>
                      <a:pt x="1196" y="85"/>
                    </a:cubicBezTo>
                    <a:cubicBezTo>
                      <a:pt x="1191" y="86"/>
                      <a:pt x="1191" y="86"/>
                      <a:pt x="1191" y="86"/>
                    </a:cubicBezTo>
                    <a:cubicBezTo>
                      <a:pt x="1192" y="81"/>
                      <a:pt x="1192" y="81"/>
                      <a:pt x="1192" y="81"/>
                    </a:cubicBezTo>
                    <a:cubicBezTo>
                      <a:pt x="1194" y="73"/>
                      <a:pt x="1194" y="65"/>
                      <a:pt x="1191" y="60"/>
                    </a:cubicBezTo>
                    <a:cubicBezTo>
                      <a:pt x="1191" y="58"/>
                      <a:pt x="1188" y="54"/>
                      <a:pt x="1185" y="52"/>
                    </a:cubicBezTo>
                    <a:cubicBezTo>
                      <a:pt x="1182" y="51"/>
                      <a:pt x="1180" y="51"/>
                      <a:pt x="1182" y="51"/>
                    </a:cubicBezTo>
                    <a:cubicBezTo>
                      <a:pt x="1178" y="50"/>
                      <a:pt x="1173" y="50"/>
                      <a:pt x="1168" y="52"/>
                    </a:cubicBezTo>
                    <a:cubicBezTo>
                      <a:pt x="1161" y="54"/>
                      <a:pt x="1161" y="54"/>
                      <a:pt x="1161" y="54"/>
                    </a:cubicBezTo>
                    <a:cubicBezTo>
                      <a:pt x="1163" y="47"/>
                      <a:pt x="1163" y="47"/>
                      <a:pt x="1163" y="47"/>
                    </a:cubicBezTo>
                    <a:cubicBezTo>
                      <a:pt x="1164" y="45"/>
                      <a:pt x="1163" y="41"/>
                      <a:pt x="1160" y="38"/>
                    </a:cubicBezTo>
                    <a:cubicBezTo>
                      <a:pt x="1157" y="36"/>
                      <a:pt x="1152" y="34"/>
                      <a:pt x="1147" y="32"/>
                    </a:cubicBezTo>
                    <a:cubicBezTo>
                      <a:pt x="1138" y="30"/>
                      <a:pt x="1127" y="31"/>
                      <a:pt x="1119" y="36"/>
                    </a:cubicBezTo>
                    <a:cubicBezTo>
                      <a:pt x="1113" y="39"/>
                      <a:pt x="1113" y="39"/>
                      <a:pt x="1113" y="39"/>
                    </a:cubicBezTo>
                    <a:cubicBezTo>
                      <a:pt x="1114" y="32"/>
                      <a:pt x="1114" y="32"/>
                      <a:pt x="1114" y="32"/>
                    </a:cubicBezTo>
                    <a:cubicBezTo>
                      <a:pt x="1114" y="30"/>
                      <a:pt x="1114" y="28"/>
                      <a:pt x="1114" y="27"/>
                    </a:cubicBezTo>
                    <a:cubicBezTo>
                      <a:pt x="1114" y="28"/>
                      <a:pt x="1114" y="30"/>
                      <a:pt x="1114" y="32"/>
                    </a:cubicBezTo>
                    <a:cubicBezTo>
                      <a:pt x="1113" y="39"/>
                      <a:pt x="1113" y="39"/>
                      <a:pt x="1113" y="39"/>
                    </a:cubicBezTo>
                    <a:cubicBezTo>
                      <a:pt x="1119" y="36"/>
                      <a:pt x="1119" y="36"/>
                      <a:pt x="1119" y="36"/>
                    </a:cubicBezTo>
                    <a:cubicBezTo>
                      <a:pt x="1120" y="35"/>
                      <a:pt x="1120" y="35"/>
                      <a:pt x="1120" y="35"/>
                    </a:cubicBezTo>
                    <a:cubicBezTo>
                      <a:pt x="1119" y="36"/>
                      <a:pt x="1119" y="36"/>
                      <a:pt x="1119" y="36"/>
                    </a:cubicBezTo>
                    <a:cubicBezTo>
                      <a:pt x="1112" y="39"/>
                      <a:pt x="1112" y="39"/>
                      <a:pt x="1112" y="39"/>
                    </a:cubicBezTo>
                    <a:cubicBezTo>
                      <a:pt x="1114" y="32"/>
                      <a:pt x="1114" y="32"/>
                      <a:pt x="1114" y="32"/>
                    </a:cubicBezTo>
                    <a:cubicBezTo>
                      <a:pt x="1115" y="27"/>
                      <a:pt x="1113" y="23"/>
                      <a:pt x="1111" y="19"/>
                    </a:cubicBezTo>
                    <a:cubicBezTo>
                      <a:pt x="1108" y="15"/>
                      <a:pt x="1104" y="13"/>
                      <a:pt x="1100" y="12"/>
                    </a:cubicBezTo>
                    <a:cubicBezTo>
                      <a:pt x="1091" y="9"/>
                      <a:pt x="1081" y="12"/>
                      <a:pt x="1073" y="19"/>
                    </a:cubicBezTo>
                    <a:cubicBezTo>
                      <a:pt x="1070" y="21"/>
                      <a:pt x="1070" y="21"/>
                      <a:pt x="1070" y="21"/>
                    </a:cubicBezTo>
                    <a:cubicBezTo>
                      <a:pt x="1068" y="18"/>
                      <a:pt x="1068" y="18"/>
                      <a:pt x="1068" y="18"/>
                    </a:cubicBezTo>
                    <a:cubicBezTo>
                      <a:pt x="1064" y="14"/>
                      <a:pt x="1059" y="11"/>
                      <a:pt x="1053" y="9"/>
                    </a:cubicBezTo>
                    <a:cubicBezTo>
                      <a:pt x="1056" y="10"/>
                      <a:pt x="1060" y="12"/>
                      <a:pt x="1061" y="12"/>
                    </a:cubicBezTo>
                    <a:cubicBezTo>
                      <a:pt x="1057" y="9"/>
                      <a:pt x="1050" y="7"/>
                      <a:pt x="1045" y="7"/>
                    </a:cubicBezTo>
                    <a:cubicBezTo>
                      <a:pt x="1039" y="7"/>
                      <a:pt x="1035" y="9"/>
                      <a:pt x="1032" y="11"/>
                    </a:cubicBezTo>
                    <a:cubicBezTo>
                      <a:pt x="1030" y="12"/>
                      <a:pt x="1030" y="13"/>
                      <a:pt x="1030" y="13"/>
                    </a:cubicBezTo>
                    <a:cubicBezTo>
                      <a:pt x="1030" y="13"/>
                      <a:pt x="1031" y="12"/>
                      <a:pt x="1032" y="11"/>
                    </a:cubicBezTo>
                    <a:cubicBezTo>
                      <a:pt x="1028" y="15"/>
                      <a:pt x="1025" y="22"/>
                      <a:pt x="1023" y="28"/>
                    </a:cubicBezTo>
                    <a:cubicBezTo>
                      <a:pt x="1021" y="38"/>
                      <a:pt x="1021" y="38"/>
                      <a:pt x="1021" y="38"/>
                    </a:cubicBezTo>
                    <a:cubicBezTo>
                      <a:pt x="1017" y="29"/>
                      <a:pt x="1017" y="29"/>
                      <a:pt x="1017" y="29"/>
                    </a:cubicBezTo>
                    <a:cubicBezTo>
                      <a:pt x="1015" y="24"/>
                      <a:pt x="1011" y="20"/>
                      <a:pt x="1006" y="17"/>
                    </a:cubicBezTo>
                    <a:cubicBezTo>
                      <a:pt x="1001" y="14"/>
                      <a:pt x="996" y="13"/>
                      <a:pt x="990" y="14"/>
                    </a:cubicBezTo>
                    <a:cubicBezTo>
                      <a:pt x="984" y="14"/>
                      <a:pt x="978" y="16"/>
                      <a:pt x="974" y="20"/>
                    </a:cubicBezTo>
                    <a:cubicBezTo>
                      <a:pt x="969" y="23"/>
                      <a:pt x="966" y="28"/>
                      <a:pt x="965" y="33"/>
                    </a:cubicBezTo>
                    <a:cubicBezTo>
                      <a:pt x="964" y="44"/>
                      <a:pt x="964" y="44"/>
                      <a:pt x="964" y="44"/>
                    </a:cubicBezTo>
                    <a:cubicBezTo>
                      <a:pt x="959" y="34"/>
                      <a:pt x="959" y="34"/>
                      <a:pt x="959" y="34"/>
                    </a:cubicBezTo>
                    <a:cubicBezTo>
                      <a:pt x="956" y="29"/>
                      <a:pt x="951" y="25"/>
                      <a:pt x="944" y="24"/>
                    </a:cubicBezTo>
                    <a:cubicBezTo>
                      <a:pt x="938" y="23"/>
                      <a:pt x="932" y="23"/>
                      <a:pt x="925" y="25"/>
                    </a:cubicBezTo>
                    <a:cubicBezTo>
                      <a:pt x="913" y="29"/>
                      <a:pt x="901" y="37"/>
                      <a:pt x="894" y="47"/>
                    </a:cubicBezTo>
                    <a:cubicBezTo>
                      <a:pt x="888" y="57"/>
                      <a:pt x="888" y="57"/>
                      <a:pt x="888" y="57"/>
                    </a:cubicBezTo>
                    <a:cubicBezTo>
                      <a:pt x="887" y="46"/>
                      <a:pt x="887" y="46"/>
                      <a:pt x="887" y="46"/>
                    </a:cubicBezTo>
                    <a:cubicBezTo>
                      <a:pt x="886" y="38"/>
                      <a:pt x="882" y="32"/>
                      <a:pt x="875" y="28"/>
                    </a:cubicBezTo>
                    <a:cubicBezTo>
                      <a:pt x="871" y="25"/>
                      <a:pt x="866" y="24"/>
                      <a:pt x="863" y="24"/>
                    </a:cubicBezTo>
                    <a:cubicBezTo>
                      <a:pt x="860" y="23"/>
                      <a:pt x="858" y="23"/>
                      <a:pt x="857" y="23"/>
                    </a:cubicBezTo>
                    <a:cubicBezTo>
                      <a:pt x="854" y="23"/>
                      <a:pt x="854" y="23"/>
                      <a:pt x="854" y="23"/>
                    </a:cubicBezTo>
                    <a:cubicBezTo>
                      <a:pt x="854" y="23"/>
                      <a:pt x="855" y="23"/>
                      <a:pt x="853" y="23"/>
                    </a:cubicBezTo>
                    <a:cubicBezTo>
                      <a:pt x="852" y="23"/>
                      <a:pt x="851" y="24"/>
                      <a:pt x="849" y="25"/>
                    </a:cubicBezTo>
                    <a:cubicBezTo>
                      <a:pt x="846" y="26"/>
                      <a:pt x="844" y="27"/>
                      <a:pt x="841" y="30"/>
                    </a:cubicBezTo>
                    <a:cubicBezTo>
                      <a:pt x="839" y="32"/>
                      <a:pt x="840" y="32"/>
                      <a:pt x="839" y="33"/>
                    </a:cubicBezTo>
                    <a:cubicBezTo>
                      <a:pt x="836" y="37"/>
                      <a:pt x="835" y="41"/>
                      <a:pt x="834" y="45"/>
                    </a:cubicBezTo>
                    <a:cubicBezTo>
                      <a:pt x="832" y="51"/>
                      <a:pt x="832" y="51"/>
                      <a:pt x="832" y="51"/>
                    </a:cubicBezTo>
                    <a:cubicBezTo>
                      <a:pt x="829" y="47"/>
                      <a:pt x="829" y="47"/>
                      <a:pt x="829" y="47"/>
                    </a:cubicBezTo>
                    <a:cubicBezTo>
                      <a:pt x="825" y="42"/>
                      <a:pt x="820" y="38"/>
                      <a:pt x="815" y="36"/>
                    </a:cubicBezTo>
                    <a:cubicBezTo>
                      <a:pt x="817" y="37"/>
                      <a:pt x="815" y="37"/>
                      <a:pt x="813" y="36"/>
                    </a:cubicBezTo>
                    <a:cubicBezTo>
                      <a:pt x="811" y="35"/>
                      <a:pt x="808" y="35"/>
                      <a:pt x="808" y="35"/>
                    </a:cubicBezTo>
                    <a:cubicBezTo>
                      <a:pt x="801" y="33"/>
                      <a:pt x="795" y="33"/>
                      <a:pt x="791" y="33"/>
                    </a:cubicBezTo>
                    <a:cubicBezTo>
                      <a:pt x="786" y="34"/>
                      <a:pt x="782" y="34"/>
                      <a:pt x="778" y="36"/>
                    </a:cubicBezTo>
                    <a:cubicBezTo>
                      <a:pt x="770" y="38"/>
                      <a:pt x="763" y="41"/>
                      <a:pt x="755" y="49"/>
                    </a:cubicBezTo>
                    <a:cubicBezTo>
                      <a:pt x="756" y="47"/>
                      <a:pt x="756" y="47"/>
                      <a:pt x="756" y="47"/>
                    </a:cubicBezTo>
                    <a:cubicBezTo>
                      <a:pt x="752" y="50"/>
                      <a:pt x="749" y="54"/>
                      <a:pt x="746" y="58"/>
                    </a:cubicBezTo>
                    <a:cubicBezTo>
                      <a:pt x="744" y="61"/>
                      <a:pt x="744" y="61"/>
                      <a:pt x="744" y="61"/>
                    </a:cubicBezTo>
                    <a:cubicBezTo>
                      <a:pt x="741" y="58"/>
                      <a:pt x="741" y="58"/>
                      <a:pt x="741" y="58"/>
                    </a:cubicBezTo>
                    <a:cubicBezTo>
                      <a:pt x="738" y="53"/>
                      <a:pt x="735" y="48"/>
                      <a:pt x="730" y="45"/>
                    </a:cubicBezTo>
                    <a:cubicBezTo>
                      <a:pt x="725" y="42"/>
                      <a:pt x="720" y="40"/>
                      <a:pt x="714" y="39"/>
                    </a:cubicBezTo>
                    <a:cubicBezTo>
                      <a:pt x="704" y="38"/>
                      <a:pt x="693" y="41"/>
                      <a:pt x="686" y="47"/>
                    </a:cubicBezTo>
                    <a:cubicBezTo>
                      <a:pt x="680" y="52"/>
                      <a:pt x="676" y="60"/>
                      <a:pt x="675" y="69"/>
                    </a:cubicBezTo>
                    <a:cubicBezTo>
                      <a:pt x="673" y="82"/>
                      <a:pt x="673" y="82"/>
                      <a:pt x="673" y="82"/>
                    </a:cubicBezTo>
                    <a:cubicBezTo>
                      <a:pt x="667" y="70"/>
                      <a:pt x="667" y="70"/>
                      <a:pt x="667" y="70"/>
                    </a:cubicBezTo>
                    <a:cubicBezTo>
                      <a:pt x="662" y="60"/>
                      <a:pt x="653" y="52"/>
                      <a:pt x="643" y="50"/>
                    </a:cubicBezTo>
                    <a:cubicBezTo>
                      <a:pt x="638" y="50"/>
                      <a:pt x="633" y="51"/>
                      <a:pt x="629" y="54"/>
                    </a:cubicBezTo>
                    <a:cubicBezTo>
                      <a:pt x="625" y="57"/>
                      <a:pt x="623" y="62"/>
                      <a:pt x="621" y="67"/>
                    </a:cubicBezTo>
                    <a:cubicBezTo>
                      <a:pt x="619" y="73"/>
                      <a:pt x="619" y="73"/>
                      <a:pt x="619" y="73"/>
                    </a:cubicBezTo>
                    <a:cubicBezTo>
                      <a:pt x="614" y="69"/>
                      <a:pt x="614" y="69"/>
                      <a:pt x="614" y="69"/>
                    </a:cubicBezTo>
                    <a:cubicBezTo>
                      <a:pt x="610" y="65"/>
                      <a:pt x="605" y="62"/>
                      <a:pt x="600" y="59"/>
                    </a:cubicBezTo>
                    <a:cubicBezTo>
                      <a:pt x="595" y="57"/>
                      <a:pt x="590" y="56"/>
                      <a:pt x="585" y="57"/>
                    </a:cubicBezTo>
                    <a:cubicBezTo>
                      <a:pt x="575" y="59"/>
                      <a:pt x="567" y="69"/>
                      <a:pt x="562" y="79"/>
                    </a:cubicBezTo>
                    <a:cubicBezTo>
                      <a:pt x="560" y="85"/>
                      <a:pt x="560" y="85"/>
                      <a:pt x="560" y="85"/>
                    </a:cubicBezTo>
                    <a:cubicBezTo>
                      <a:pt x="555" y="81"/>
                      <a:pt x="555" y="81"/>
                      <a:pt x="555" y="81"/>
                    </a:cubicBezTo>
                    <a:cubicBezTo>
                      <a:pt x="551" y="77"/>
                      <a:pt x="547" y="73"/>
                      <a:pt x="542" y="71"/>
                    </a:cubicBezTo>
                    <a:cubicBezTo>
                      <a:pt x="538" y="68"/>
                      <a:pt x="533" y="66"/>
                      <a:pt x="528" y="65"/>
                    </a:cubicBezTo>
                    <a:cubicBezTo>
                      <a:pt x="523" y="64"/>
                      <a:pt x="519" y="66"/>
                      <a:pt x="515" y="68"/>
                    </a:cubicBezTo>
                    <a:cubicBezTo>
                      <a:pt x="511" y="71"/>
                      <a:pt x="508" y="75"/>
                      <a:pt x="506" y="80"/>
                    </a:cubicBezTo>
                    <a:cubicBezTo>
                      <a:pt x="503" y="86"/>
                      <a:pt x="503" y="86"/>
                      <a:pt x="503" y="86"/>
                    </a:cubicBezTo>
                    <a:cubicBezTo>
                      <a:pt x="499" y="81"/>
                      <a:pt x="499" y="81"/>
                      <a:pt x="499" y="81"/>
                    </a:cubicBezTo>
                    <a:cubicBezTo>
                      <a:pt x="489" y="73"/>
                      <a:pt x="477" y="68"/>
                      <a:pt x="464" y="67"/>
                    </a:cubicBezTo>
                    <a:cubicBezTo>
                      <a:pt x="458" y="67"/>
                      <a:pt x="452" y="69"/>
                      <a:pt x="447" y="72"/>
                    </a:cubicBezTo>
                    <a:cubicBezTo>
                      <a:pt x="442" y="75"/>
                      <a:pt x="439" y="80"/>
                      <a:pt x="437" y="85"/>
                    </a:cubicBezTo>
                    <a:cubicBezTo>
                      <a:pt x="435" y="93"/>
                      <a:pt x="435" y="93"/>
                      <a:pt x="435" y="93"/>
                    </a:cubicBezTo>
                    <a:cubicBezTo>
                      <a:pt x="429" y="88"/>
                      <a:pt x="429" y="88"/>
                      <a:pt x="429" y="88"/>
                    </a:cubicBezTo>
                    <a:cubicBezTo>
                      <a:pt x="421" y="80"/>
                      <a:pt x="408" y="77"/>
                      <a:pt x="397" y="80"/>
                    </a:cubicBezTo>
                    <a:cubicBezTo>
                      <a:pt x="391" y="81"/>
                      <a:pt x="386" y="84"/>
                      <a:pt x="381" y="88"/>
                    </a:cubicBezTo>
                    <a:cubicBezTo>
                      <a:pt x="377" y="92"/>
                      <a:pt x="374" y="97"/>
                      <a:pt x="373" y="101"/>
                    </a:cubicBezTo>
                    <a:cubicBezTo>
                      <a:pt x="371" y="118"/>
                      <a:pt x="371" y="118"/>
                      <a:pt x="371" y="118"/>
                    </a:cubicBezTo>
                    <a:cubicBezTo>
                      <a:pt x="364" y="103"/>
                      <a:pt x="364" y="103"/>
                      <a:pt x="364" y="103"/>
                    </a:cubicBezTo>
                    <a:cubicBezTo>
                      <a:pt x="361" y="97"/>
                      <a:pt x="356" y="91"/>
                      <a:pt x="349" y="88"/>
                    </a:cubicBezTo>
                    <a:cubicBezTo>
                      <a:pt x="343" y="84"/>
                      <a:pt x="336" y="83"/>
                      <a:pt x="331" y="85"/>
                    </a:cubicBezTo>
                    <a:cubicBezTo>
                      <a:pt x="325" y="87"/>
                      <a:pt x="321" y="93"/>
                      <a:pt x="319" y="100"/>
                    </a:cubicBezTo>
                    <a:cubicBezTo>
                      <a:pt x="317" y="108"/>
                      <a:pt x="317" y="108"/>
                      <a:pt x="317" y="108"/>
                    </a:cubicBezTo>
                    <a:cubicBezTo>
                      <a:pt x="311" y="102"/>
                      <a:pt x="311" y="102"/>
                      <a:pt x="311" y="102"/>
                    </a:cubicBezTo>
                    <a:cubicBezTo>
                      <a:pt x="302" y="94"/>
                      <a:pt x="292" y="88"/>
                      <a:pt x="282" y="90"/>
                    </a:cubicBezTo>
                    <a:cubicBezTo>
                      <a:pt x="272" y="92"/>
                      <a:pt x="264" y="102"/>
                      <a:pt x="260" y="112"/>
                    </a:cubicBezTo>
                    <a:cubicBezTo>
                      <a:pt x="257" y="119"/>
                      <a:pt x="257" y="119"/>
                      <a:pt x="257" y="119"/>
                    </a:cubicBezTo>
                    <a:cubicBezTo>
                      <a:pt x="252" y="114"/>
                      <a:pt x="252" y="114"/>
                      <a:pt x="252" y="114"/>
                    </a:cubicBezTo>
                    <a:cubicBezTo>
                      <a:pt x="248" y="110"/>
                      <a:pt x="244" y="107"/>
                      <a:pt x="239" y="104"/>
                    </a:cubicBezTo>
                    <a:cubicBezTo>
                      <a:pt x="235" y="101"/>
                      <a:pt x="230" y="99"/>
                      <a:pt x="225" y="98"/>
                    </a:cubicBezTo>
                    <a:cubicBezTo>
                      <a:pt x="220" y="98"/>
                      <a:pt x="216" y="99"/>
                      <a:pt x="212" y="102"/>
                    </a:cubicBezTo>
                    <a:cubicBezTo>
                      <a:pt x="209" y="104"/>
                      <a:pt x="206" y="108"/>
                      <a:pt x="203" y="113"/>
                    </a:cubicBezTo>
                    <a:cubicBezTo>
                      <a:pt x="200" y="119"/>
                      <a:pt x="200" y="119"/>
                      <a:pt x="200" y="119"/>
                    </a:cubicBezTo>
                    <a:cubicBezTo>
                      <a:pt x="195" y="114"/>
                      <a:pt x="195" y="114"/>
                      <a:pt x="195" y="114"/>
                    </a:cubicBezTo>
                    <a:cubicBezTo>
                      <a:pt x="184" y="104"/>
                      <a:pt x="169" y="99"/>
                      <a:pt x="155" y="101"/>
                    </a:cubicBezTo>
                    <a:cubicBezTo>
                      <a:pt x="147" y="102"/>
                      <a:pt x="140" y="104"/>
                      <a:pt x="135" y="108"/>
                    </a:cubicBezTo>
                    <a:cubicBezTo>
                      <a:pt x="130" y="113"/>
                      <a:pt x="127" y="119"/>
                      <a:pt x="128" y="125"/>
                    </a:cubicBezTo>
                    <a:cubicBezTo>
                      <a:pt x="118" y="127"/>
                      <a:pt x="118" y="127"/>
                      <a:pt x="118" y="127"/>
                    </a:cubicBezTo>
                    <a:cubicBezTo>
                      <a:pt x="118" y="125"/>
                      <a:pt x="117" y="123"/>
                      <a:pt x="116" y="122"/>
                    </a:cubicBezTo>
                    <a:cubicBezTo>
                      <a:pt x="114" y="120"/>
                      <a:pt x="112" y="119"/>
                      <a:pt x="110" y="119"/>
                    </a:cubicBezTo>
                    <a:cubicBezTo>
                      <a:pt x="105" y="117"/>
                      <a:pt x="99" y="118"/>
                      <a:pt x="94" y="119"/>
                    </a:cubicBezTo>
                    <a:cubicBezTo>
                      <a:pt x="89" y="121"/>
                      <a:pt x="85" y="124"/>
                      <a:pt x="82" y="129"/>
                    </a:cubicBezTo>
                    <a:cubicBezTo>
                      <a:pt x="79" y="133"/>
                      <a:pt x="78" y="138"/>
                      <a:pt x="79" y="144"/>
                    </a:cubicBezTo>
                    <a:cubicBezTo>
                      <a:pt x="79" y="150"/>
                      <a:pt x="79" y="150"/>
                      <a:pt x="79" y="150"/>
                    </a:cubicBezTo>
                    <a:cubicBezTo>
                      <a:pt x="73" y="149"/>
                      <a:pt x="73" y="149"/>
                      <a:pt x="73" y="149"/>
                    </a:cubicBezTo>
                    <a:cubicBezTo>
                      <a:pt x="65" y="148"/>
                      <a:pt x="57" y="148"/>
                      <a:pt x="50" y="150"/>
                    </a:cubicBezTo>
                    <a:cubicBezTo>
                      <a:pt x="43" y="152"/>
                      <a:pt x="36" y="156"/>
                      <a:pt x="32" y="162"/>
                    </a:cubicBezTo>
                    <a:cubicBezTo>
                      <a:pt x="28" y="168"/>
                      <a:pt x="27" y="176"/>
                      <a:pt x="29" y="183"/>
                    </a:cubicBezTo>
                    <a:cubicBezTo>
                      <a:pt x="31" y="190"/>
                      <a:pt x="36" y="196"/>
                      <a:pt x="41" y="202"/>
                    </a:cubicBezTo>
                    <a:cubicBezTo>
                      <a:pt x="52" y="212"/>
                      <a:pt x="52" y="212"/>
                      <a:pt x="52" y="212"/>
                    </a:cubicBezTo>
                    <a:cubicBezTo>
                      <a:pt x="37" y="210"/>
                      <a:pt x="37" y="210"/>
                      <a:pt x="37" y="210"/>
                    </a:cubicBezTo>
                    <a:cubicBezTo>
                      <a:pt x="35" y="210"/>
                      <a:pt x="34" y="210"/>
                      <a:pt x="32" y="210"/>
                    </a:cubicBezTo>
                    <a:cubicBezTo>
                      <a:pt x="25" y="210"/>
                      <a:pt x="19" y="213"/>
                      <a:pt x="15" y="216"/>
                    </a:cubicBezTo>
                    <a:cubicBezTo>
                      <a:pt x="11" y="220"/>
                      <a:pt x="9" y="223"/>
                      <a:pt x="7" y="227"/>
                    </a:cubicBezTo>
                    <a:cubicBezTo>
                      <a:pt x="5" y="231"/>
                      <a:pt x="4" y="236"/>
                      <a:pt x="5" y="241"/>
                    </a:cubicBezTo>
                    <a:cubicBezTo>
                      <a:pt x="6" y="247"/>
                      <a:pt x="8" y="253"/>
                      <a:pt x="14" y="260"/>
                    </a:cubicBezTo>
                    <a:cubicBezTo>
                      <a:pt x="13" y="259"/>
                      <a:pt x="12" y="258"/>
                      <a:pt x="13" y="260"/>
                    </a:cubicBezTo>
                    <a:cubicBezTo>
                      <a:pt x="14" y="260"/>
                      <a:pt x="18" y="265"/>
                      <a:pt x="23" y="269"/>
                    </a:cubicBezTo>
                    <a:cubicBezTo>
                      <a:pt x="28" y="274"/>
                      <a:pt x="28" y="274"/>
                      <a:pt x="28" y="274"/>
                    </a:cubicBezTo>
                    <a:cubicBezTo>
                      <a:pt x="22" y="277"/>
                      <a:pt x="22" y="277"/>
                      <a:pt x="22" y="277"/>
                    </a:cubicBezTo>
                    <a:cubicBezTo>
                      <a:pt x="18" y="279"/>
                      <a:pt x="15" y="285"/>
                      <a:pt x="15" y="287"/>
                    </a:cubicBezTo>
                    <a:cubicBezTo>
                      <a:pt x="11" y="293"/>
                      <a:pt x="10" y="301"/>
                      <a:pt x="10" y="308"/>
                    </a:cubicBezTo>
                    <a:cubicBezTo>
                      <a:pt x="10" y="315"/>
                      <a:pt x="13" y="323"/>
                      <a:pt x="18" y="326"/>
                    </a:cubicBezTo>
                    <a:cubicBezTo>
                      <a:pt x="24" y="330"/>
                      <a:pt x="24" y="330"/>
                      <a:pt x="24" y="330"/>
                    </a:cubicBezTo>
                    <a:cubicBezTo>
                      <a:pt x="17" y="334"/>
                      <a:pt x="17" y="334"/>
                      <a:pt x="17" y="334"/>
                    </a:cubicBezTo>
                    <a:cubicBezTo>
                      <a:pt x="13" y="336"/>
                      <a:pt x="9" y="341"/>
                      <a:pt x="8" y="347"/>
                    </a:cubicBezTo>
                    <a:cubicBezTo>
                      <a:pt x="7" y="353"/>
                      <a:pt x="8" y="360"/>
                      <a:pt x="9" y="366"/>
                    </a:cubicBezTo>
                    <a:cubicBezTo>
                      <a:pt x="12" y="379"/>
                      <a:pt x="20" y="391"/>
                      <a:pt x="31" y="398"/>
                    </a:cubicBezTo>
                    <a:cubicBezTo>
                      <a:pt x="42" y="406"/>
                      <a:pt x="42" y="406"/>
                      <a:pt x="42" y="406"/>
                    </a:cubicBezTo>
                    <a:cubicBezTo>
                      <a:pt x="28" y="407"/>
                      <a:pt x="28" y="407"/>
                      <a:pt x="28" y="407"/>
                    </a:cubicBezTo>
                    <a:cubicBezTo>
                      <a:pt x="20" y="407"/>
                      <a:pt x="13" y="414"/>
                      <a:pt x="10" y="423"/>
                    </a:cubicBezTo>
                    <a:cubicBezTo>
                      <a:pt x="11" y="420"/>
                      <a:pt x="13" y="417"/>
                      <a:pt x="13" y="416"/>
                    </a:cubicBezTo>
                    <a:cubicBezTo>
                      <a:pt x="13" y="416"/>
                      <a:pt x="12" y="416"/>
                      <a:pt x="10" y="421"/>
                    </a:cubicBezTo>
                    <a:cubicBezTo>
                      <a:pt x="9" y="424"/>
                      <a:pt x="8" y="427"/>
                      <a:pt x="8" y="431"/>
                    </a:cubicBezTo>
                    <a:cubicBezTo>
                      <a:pt x="8" y="431"/>
                      <a:pt x="8" y="432"/>
                      <a:pt x="8" y="432"/>
                    </a:cubicBezTo>
                    <a:cubicBezTo>
                      <a:pt x="7" y="435"/>
                      <a:pt x="8" y="439"/>
                      <a:pt x="9" y="440"/>
                    </a:cubicBezTo>
                    <a:cubicBezTo>
                      <a:pt x="9" y="442"/>
                      <a:pt x="9" y="442"/>
                      <a:pt x="9" y="439"/>
                    </a:cubicBezTo>
                    <a:cubicBezTo>
                      <a:pt x="10" y="444"/>
                      <a:pt x="12" y="448"/>
                      <a:pt x="15" y="452"/>
                    </a:cubicBezTo>
                    <a:cubicBezTo>
                      <a:pt x="19" y="455"/>
                      <a:pt x="24" y="457"/>
                      <a:pt x="29" y="458"/>
                    </a:cubicBezTo>
                    <a:cubicBezTo>
                      <a:pt x="39" y="460"/>
                      <a:pt x="39" y="460"/>
                      <a:pt x="39" y="460"/>
                    </a:cubicBezTo>
                    <a:cubicBezTo>
                      <a:pt x="32" y="467"/>
                      <a:pt x="32" y="467"/>
                      <a:pt x="32" y="467"/>
                    </a:cubicBezTo>
                    <a:cubicBezTo>
                      <a:pt x="20" y="479"/>
                      <a:pt x="13" y="495"/>
                      <a:pt x="14" y="512"/>
                    </a:cubicBezTo>
                    <a:cubicBezTo>
                      <a:pt x="15" y="520"/>
                      <a:pt x="18" y="527"/>
                      <a:pt x="22" y="534"/>
                    </a:cubicBezTo>
                    <a:cubicBezTo>
                      <a:pt x="27" y="540"/>
                      <a:pt x="34" y="545"/>
                      <a:pt x="41" y="548"/>
                    </a:cubicBezTo>
                    <a:cubicBezTo>
                      <a:pt x="51" y="551"/>
                      <a:pt x="51" y="551"/>
                      <a:pt x="51" y="551"/>
                    </a:cubicBezTo>
                    <a:cubicBezTo>
                      <a:pt x="42" y="557"/>
                      <a:pt x="42" y="557"/>
                      <a:pt x="42" y="557"/>
                    </a:cubicBezTo>
                    <a:cubicBezTo>
                      <a:pt x="36" y="561"/>
                      <a:pt x="31" y="566"/>
                      <a:pt x="28" y="573"/>
                    </a:cubicBezTo>
                    <a:cubicBezTo>
                      <a:pt x="25" y="579"/>
                      <a:pt x="24" y="587"/>
                      <a:pt x="25" y="594"/>
                    </a:cubicBezTo>
                    <a:cubicBezTo>
                      <a:pt x="26" y="601"/>
                      <a:pt x="29" y="608"/>
                      <a:pt x="34" y="613"/>
                    </a:cubicBezTo>
                    <a:cubicBezTo>
                      <a:pt x="38" y="618"/>
                      <a:pt x="45" y="621"/>
                      <a:pt x="52" y="622"/>
                    </a:cubicBezTo>
                    <a:cubicBezTo>
                      <a:pt x="68" y="624"/>
                      <a:pt x="68" y="624"/>
                      <a:pt x="68" y="624"/>
                    </a:cubicBezTo>
                    <a:cubicBezTo>
                      <a:pt x="54" y="631"/>
                      <a:pt x="54" y="631"/>
                      <a:pt x="54" y="631"/>
                    </a:cubicBezTo>
                    <a:cubicBezTo>
                      <a:pt x="44" y="636"/>
                      <a:pt x="36" y="646"/>
                      <a:pt x="35" y="656"/>
                    </a:cubicBezTo>
                    <a:cubicBezTo>
                      <a:pt x="34" y="661"/>
                      <a:pt x="35" y="666"/>
                      <a:pt x="38" y="670"/>
                    </a:cubicBezTo>
                    <a:cubicBezTo>
                      <a:pt x="41" y="673"/>
                      <a:pt x="45" y="676"/>
                      <a:pt x="51" y="678"/>
                    </a:cubicBezTo>
                    <a:cubicBezTo>
                      <a:pt x="57" y="680"/>
                      <a:pt x="57" y="680"/>
                      <a:pt x="57" y="680"/>
                    </a:cubicBezTo>
                    <a:cubicBezTo>
                      <a:pt x="53" y="685"/>
                      <a:pt x="53" y="685"/>
                      <a:pt x="53" y="685"/>
                    </a:cubicBezTo>
                    <a:cubicBezTo>
                      <a:pt x="45" y="694"/>
                      <a:pt x="39" y="705"/>
                      <a:pt x="41" y="715"/>
                    </a:cubicBezTo>
                    <a:cubicBezTo>
                      <a:pt x="43" y="725"/>
                      <a:pt x="53" y="734"/>
                      <a:pt x="63" y="738"/>
                    </a:cubicBezTo>
                    <a:cubicBezTo>
                      <a:pt x="68" y="741"/>
                      <a:pt x="68" y="741"/>
                      <a:pt x="68" y="741"/>
                    </a:cubicBezTo>
                    <a:cubicBezTo>
                      <a:pt x="64" y="745"/>
                      <a:pt x="64" y="745"/>
                      <a:pt x="64" y="745"/>
                    </a:cubicBezTo>
                    <a:cubicBezTo>
                      <a:pt x="60" y="750"/>
                      <a:pt x="57" y="755"/>
                      <a:pt x="55" y="760"/>
                    </a:cubicBezTo>
                    <a:cubicBezTo>
                      <a:pt x="53" y="766"/>
                      <a:pt x="53" y="771"/>
                      <a:pt x="55" y="776"/>
                    </a:cubicBezTo>
                    <a:cubicBezTo>
                      <a:pt x="59" y="783"/>
                      <a:pt x="66" y="789"/>
                      <a:pt x="74" y="794"/>
                    </a:cubicBezTo>
                    <a:cubicBezTo>
                      <a:pt x="79" y="796"/>
                      <a:pt x="79" y="796"/>
                      <a:pt x="79" y="796"/>
                    </a:cubicBezTo>
                    <a:cubicBezTo>
                      <a:pt x="75" y="800"/>
                      <a:pt x="75" y="800"/>
                      <a:pt x="75" y="800"/>
                    </a:cubicBezTo>
                    <a:cubicBezTo>
                      <a:pt x="71" y="805"/>
                      <a:pt x="68" y="811"/>
                      <a:pt x="66" y="817"/>
                    </a:cubicBezTo>
                    <a:cubicBezTo>
                      <a:pt x="64" y="823"/>
                      <a:pt x="64" y="830"/>
                      <a:pt x="66" y="837"/>
                    </a:cubicBezTo>
                    <a:cubicBezTo>
                      <a:pt x="68" y="843"/>
                      <a:pt x="71" y="848"/>
                      <a:pt x="76" y="852"/>
                    </a:cubicBezTo>
                    <a:cubicBezTo>
                      <a:pt x="81" y="856"/>
                      <a:pt x="87" y="857"/>
                      <a:pt x="93" y="857"/>
                    </a:cubicBezTo>
                    <a:cubicBezTo>
                      <a:pt x="100" y="858"/>
                      <a:pt x="100" y="858"/>
                      <a:pt x="100" y="858"/>
                    </a:cubicBezTo>
                    <a:cubicBezTo>
                      <a:pt x="97" y="864"/>
                      <a:pt x="97" y="864"/>
                      <a:pt x="97" y="864"/>
                    </a:cubicBezTo>
                    <a:cubicBezTo>
                      <a:pt x="96" y="867"/>
                      <a:pt x="96" y="867"/>
                      <a:pt x="96" y="867"/>
                    </a:cubicBezTo>
                    <a:cubicBezTo>
                      <a:pt x="91" y="876"/>
                      <a:pt x="88" y="885"/>
                      <a:pt x="90" y="894"/>
                    </a:cubicBezTo>
                    <a:cubicBezTo>
                      <a:pt x="90" y="898"/>
                      <a:pt x="93" y="901"/>
                      <a:pt x="96" y="903"/>
                    </a:cubicBezTo>
                    <a:cubicBezTo>
                      <a:pt x="99" y="905"/>
                      <a:pt x="104" y="906"/>
                      <a:pt x="108" y="905"/>
                    </a:cubicBezTo>
                    <a:cubicBezTo>
                      <a:pt x="114" y="905"/>
                      <a:pt x="114" y="905"/>
                      <a:pt x="114" y="905"/>
                    </a:cubicBezTo>
                    <a:cubicBezTo>
                      <a:pt x="113" y="910"/>
                      <a:pt x="113" y="910"/>
                      <a:pt x="113" y="910"/>
                    </a:cubicBezTo>
                    <a:cubicBezTo>
                      <a:pt x="111" y="919"/>
                      <a:pt x="110" y="928"/>
                      <a:pt x="115" y="935"/>
                    </a:cubicBezTo>
                    <a:cubicBezTo>
                      <a:pt x="117" y="938"/>
                      <a:pt x="120" y="940"/>
                      <a:pt x="124" y="940"/>
                    </a:cubicBezTo>
                    <a:cubicBezTo>
                      <a:pt x="128" y="941"/>
                      <a:pt x="133" y="940"/>
                      <a:pt x="137" y="939"/>
                    </a:cubicBezTo>
                    <a:cubicBezTo>
                      <a:pt x="143" y="937"/>
                      <a:pt x="143" y="937"/>
                      <a:pt x="143" y="937"/>
                    </a:cubicBezTo>
                    <a:cubicBezTo>
                      <a:pt x="141" y="943"/>
                      <a:pt x="141" y="943"/>
                      <a:pt x="141" y="943"/>
                    </a:cubicBezTo>
                    <a:cubicBezTo>
                      <a:pt x="140" y="947"/>
                      <a:pt x="142" y="950"/>
                      <a:pt x="146" y="953"/>
                    </a:cubicBezTo>
                    <a:cubicBezTo>
                      <a:pt x="149" y="956"/>
                      <a:pt x="153" y="958"/>
                      <a:pt x="158" y="959"/>
                    </a:cubicBezTo>
                    <a:cubicBezTo>
                      <a:pt x="167" y="961"/>
                      <a:pt x="177" y="960"/>
                      <a:pt x="186" y="956"/>
                    </a:cubicBezTo>
                    <a:cubicBezTo>
                      <a:pt x="191" y="953"/>
                      <a:pt x="191" y="953"/>
                      <a:pt x="191" y="953"/>
                    </a:cubicBezTo>
                    <a:cubicBezTo>
                      <a:pt x="190" y="959"/>
                      <a:pt x="190" y="959"/>
                      <a:pt x="190" y="959"/>
                    </a:cubicBezTo>
                    <a:cubicBezTo>
                      <a:pt x="190" y="963"/>
                      <a:pt x="191" y="968"/>
                      <a:pt x="194" y="972"/>
                    </a:cubicBezTo>
                    <a:cubicBezTo>
                      <a:pt x="197" y="975"/>
                      <a:pt x="201" y="978"/>
                      <a:pt x="205" y="979"/>
                    </a:cubicBezTo>
                    <a:cubicBezTo>
                      <a:pt x="215" y="982"/>
                      <a:pt x="225" y="979"/>
                      <a:pt x="233" y="972"/>
                    </a:cubicBezTo>
                    <a:cubicBezTo>
                      <a:pt x="235" y="970"/>
                      <a:pt x="235" y="970"/>
                      <a:pt x="235" y="970"/>
                    </a:cubicBezTo>
                    <a:cubicBezTo>
                      <a:pt x="237" y="973"/>
                      <a:pt x="237" y="973"/>
                      <a:pt x="237" y="973"/>
                    </a:cubicBezTo>
                    <a:cubicBezTo>
                      <a:pt x="244" y="981"/>
                      <a:pt x="255" y="988"/>
                      <a:pt x="265" y="988"/>
                    </a:cubicBezTo>
                    <a:cubicBezTo>
                      <a:pt x="271" y="988"/>
                      <a:pt x="276" y="985"/>
                      <a:pt x="279" y="981"/>
                    </a:cubicBezTo>
                    <a:cubicBezTo>
                      <a:pt x="282" y="977"/>
                      <a:pt x="284" y="972"/>
                      <a:pt x="286" y="966"/>
                    </a:cubicBezTo>
                    <a:cubicBezTo>
                      <a:pt x="286" y="966"/>
                      <a:pt x="286" y="967"/>
                      <a:pt x="285" y="969"/>
                    </a:cubicBezTo>
                    <a:cubicBezTo>
                      <a:pt x="285" y="971"/>
                      <a:pt x="284" y="974"/>
                      <a:pt x="283" y="978"/>
                    </a:cubicBezTo>
                    <a:cubicBezTo>
                      <a:pt x="281" y="982"/>
                      <a:pt x="277" y="987"/>
                      <a:pt x="270" y="989"/>
                    </a:cubicBezTo>
                    <a:cubicBezTo>
                      <a:pt x="263" y="991"/>
                      <a:pt x="253" y="989"/>
                      <a:pt x="244" y="98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3" name="Freeform 7"/>
              <p:cNvSpPr>
                <a:spLocks/>
              </p:cNvSpPr>
              <p:nvPr/>
            </p:nvSpPr>
            <p:spPr bwMode="auto">
              <a:xfrm>
                <a:off x="2094565" y="5325409"/>
                <a:ext cx="65088" cy="11113"/>
              </a:xfrm>
              <a:custGeom>
                <a:avLst/>
                <a:gdLst>
                  <a:gd name="T0" fmla="*/ 3829 w 17"/>
                  <a:gd name="T1" fmla="*/ 7409 h 3"/>
                  <a:gd name="T2" fmla="*/ 30630 w 17"/>
                  <a:gd name="T3" fmla="*/ 11113 h 3"/>
                  <a:gd name="T4" fmla="*/ 3829 w 17"/>
                  <a:gd name="T5" fmla="*/ 7409 h 3"/>
                  <a:gd name="T6" fmla="*/ 0 60000 65536"/>
                  <a:gd name="T7" fmla="*/ 0 60000 65536"/>
                  <a:gd name="T8" fmla="*/ 0 60000 65536"/>
                </a:gdLst>
                <a:ahLst/>
                <a:cxnLst>
                  <a:cxn ang="T6">
                    <a:pos x="T0" y="T1"/>
                  </a:cxn>
                  <a:cxn ang="T7">
                    <a:pos x="T2" y="T3"/>
                  </a:cxn>
                  <a:cxn ang="T8">
                    <a:pos x="T4" y="T5"/>
                  </a:cxn>
                </a:cxnLst>
                <a:rect l="0" t="0" r="r" b="b"/>
                <a:pathLst>
                  <a:path w="17" h="3">
                    <a:moveTo>
                      <a:pt x="1" y="2"/>
                    </a:moveTo>
                    <a:cubicBezTo>
                      <a:pt x="5" y="3"/>
                      <a:pt x="17" y="0"/>
                      <a:pt x="8" y="3"/>
                    </a:cubicBezTo>
                    <a:cubicBezTo>
                      <a:pt x="6" y="3"/>
                      <a:pt x="0" y="2"/>
                      <a:pt x="1"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4" name="Freeform 8"/>
              <p:cNvSpPr>
                <a:spLocks/>
              </p:cNvSpPr>
              <p:nvPr/>
            </p:nvSpPr>
            <p:spPr bwMode="auto">
              <a:xfrm>
                <a:off x="3083578" y="5228571"/>
                <a:ext cx="41275" cy="17463"/>
              </a:xfrm>
              <a:custGeom>
                <a:avLst/>
                <a:gdLst>
                  <a:gd name="T0" fmla="*/ 18761 w 11"/>
                  <a:gd name="T1" fmla="*/ 10478 h 5"/>
                  <a:gd name="T2" fmla="*/ 41275 w 11"/>
                  <a:gd name="T3" fmla="*/ 17463 h 5"/>
                  <a:gd name="T4" fmla="*/ 0 w 11"/>
                  <a:gd name="T5" fmla="*/ 0 h 5"/>
                  <a:gd name="T6" fmla="*/ 18761 w 11"/>
                  <a:gd name="T7" fmla="*/ 10478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5">
                    <a:moveTo>
                      <a:pt x="5" y="3"/>
                    </a:moveTo>
                    <a:cubicBezTo>
                      <a:pt x="6" y="3"/>
                      <a:pt x="10" y="5"/>
                      <a:pt x="11" y="5"/>
                    </a:cubicBezTo>
                    <a:cubicBezTo>
                      <a:pt x="7" y="4"/>
                      <a:pt x="3" y="2"/>
                      <a:pt x="0" y="0"/>
                    </a:cubicBezTo>
                    <a:cubicBezTo>
                      <a:pt x="4" y="3"/>
                      <a:pt x="3" y="2"/>
                      <a:pt x="5"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5" name="Freeform 9"/>
              <p:cNvSpPr>
                <a:spLocks/>
              </p:cNvSpPr>
              <p:nvPr/>
            </p:nvSpPr>
            <p:spPr bwMode="auto">
              <a:xfrm>
                <a:off x="3301065" y="5122209"/>
                <a:ext cx="34925" cy="63500"/>
              </a:xfrm>
              <a:custGeom>
                <a:avLst/>
                <a:gdLst>
                  <a:gd name="T0" fmla="*/ 34925 w 9"/>
                  <a:gd name="T1" fmla="*/ 48559 h 17"/>
                  <a:gd name="T2" fmla="*/ 0 w 9"/>
                  <a:gd name="T3" fmla="*/ 3735 h 17"/>
                  <a:gd name="T4" fmla="*/ 27164 w 9"/>
                  <a:gd name="T5" fmla="*/ 0 h 17"/>
                  <a:gd name="T6" fmla="*/ 3881 w 9"/>
                  <a:gd name="T7" fmla="*/ 63500 h 17"/>
                  <a:gd name="T8" fmla="*/ 23283 w 9"/>
                  <a:gd name="T9" fmla="*/ 0 h 17"/>
                  <a:gd name="T10" fmla="*/ 0 w 9"/>
                  <a:gd name="T11" fmla="*/ 3735 h 17"/>
                  <a:gd name="T12" fmla="*/ 34925 w 9"/>
                  <a:gd name="T13" fmla="*/ 48559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7">
                    <a:moveTo>
                      <a:pt x="9" y="13"/>
                    </a:moveTo>
                    <a:cubicBezTo>
                      <a:pt x="9" y="13"/>
                      <a:pt x="4" y="8"/>
                      <a:pt x="0" y="1"/>
                    </a:cubicBezTo>
                    <a:cubicBezTo>
                      <a:pt x="7" y="0"/>
                      <a:pt x="7" y="0"/>
                      <a:pt x="7" y="0"/>
                    </a:cubicBezTo>
                    <a:cubicBezTo>
                      <a:pt x="6" y="6"/>
                      <a:pt x="4" y="13"/>
                      <a:pt x="1" y="17"/>
                    </a:cubicBezTo>
                    <a:cubicBezTo>
                      <a:pt x="4" y="12"/>
                      <a:pt x="6" y="6"/>
                      <a:pt x="6" y="0"/>
                    </a:cubicBezTo>
                    <a:cubicBezTo>
                      <a:pt x="0" y="1"/>
                      <a:pt x="0" y="1"/>
                      <a:pt x="0" y="1"/>
                    </a:cubicBezTo>
                    <a:cubicBezTo>
                      <a:pt x="3" y="6"/>
                      <a:pt x="6" y="10"/>
                      <a:pt x="9" y="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6" name="Freeform 10"/>
              <p:cNvSpPr>
                <a:spLocks/>
              </p:cNvSpPr>
              <p:nvPr/>
            </p:nvSpPr>
            <p:spPr bwMode="auto">
              <a:xfrm>
                <a:off x="3561415" y="5182534"/>
                <a:ext cx="36513" cy="11113"/>
              </a:xfrm>
              <a:custGeom>
                <a:avLst/>
                <a:gdLst>
                  <a:gd name="T0" fmla="*/ 18257 w 10"/>
                  <a:gd name="T1" fmla="*/ 7409 h 3"/>
                  <a:gd name="T2" fmla="*/ 32862 w 10"/>
                  <a:gd name="T3" fmla="*/ 11113 h 3"/>
                  <a:gd name="T4" fmla="*/ 0 w 10"/>
                  <a:gd name="T5" fmla="*/ 0 h 3"/>
                  <a:gd name="T6" fmla="*/ 18257 w 10"/>
                  <a:gd name="T7" fmla="*/ 7409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3">
                    <a:moveTo>
                      <a:pt x="5" y="2"/>
                    </a:moveTo>
                    <a:cubicBezTo>
                      <a:pt x="8" y="3"/>
                      <a:pt x="10" y="3"/>
                      <a:pt x="9" y="3"/>
                    </a:cubicBezTo>
                    <a:cubicBezTo>
                      <a:pt x="8" y="3"/>
                      <a:pt x="5" y="3"/>
                      <a:pt x="0" y="0"/>
                    </a:cubicBezTo>
                    <a:cubicBezTo>
                      <a:pt x="0" y="0"/>
                      <a:pt x="3" y="1"/>
                      <a:pt x="5"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7" name="Freeform 11"/>
              <p:cNvSpPr>
                <a:spLocks/>
              </p:cNvSpPr>
              <p:nvPr/>
            </p:nvSpPr>
            <p:spPr bwMode="auto">
              <a:xfrm>
                <a:off x="3597928" y="5190471"/>
                <a:ext cx="60325" cy="7938"/>
              </a:xfrm>
              <a:custGeom>
                <a:avLst/>
                <a:gdLst>
                  <a:gd name="T0" fmla="*/ 3770 w 16"/>
                  <a:gd name="T1" fmla="*/ 3969 h 2"/>
                  <a:gd name="T2" fmla="*/ 60325 w 16"/>
                  <a:gd name="T3" fmla="*/ 0 h 2"/>
                  <a:gd name="T4" fmla="*/ 30163 w 16"/>
                  <a:gd name="T5" fmla="*/ 3969 h 2"/>
                  <a:gd name="T6" fmla="*/ 3770 w 16"/>
                  <a:gd name="T7" fmla="*/ 3969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
                    <a:moveTo>
                      <a:pt x="1" y="1"/>
                    </a:moveTo>
                    <a:cubicBezTo>
                      <a:pt x="9" y="2"/>
                      <a:pt x="13" y="1"/>
                      <a:pt x="16" y="0"/>
                    </a:cubicBezTo>
                    <a:cubicBezTo>
                      <a:pt x="16" y="0"/>
                      <a:pt x="12" y="1"/>
                      <a:pt x="8" y="1"/>
                    </a:cubicBezTo>
                    <a:cubicBezTo>
                      <a:pt x="3" y="2"/>
                      <a:pt x="0" y="1"/>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8" name="Freeform 12"/>
              <p:cNvSpPr>
                <a:spLocks/>
              </p:cNvSpPr>
              <p:nvPr/>
            </p:nvSpPr>
            <p:spPr bwMode="auto">
              <a:xfrm>
                <a:off x="4155140" y="5092046"/>
                <a:ext cx="60325" cy="57150"/>
              </a:xfrm>
              <a:custGeom>
                <a:avLst/>
                <a:gdLst>
                  <a:gd name="T0" fmla="*/ 7541 w 16"/>
                  <a:gd name="T1" fmla="*/ 53340 h 15"/>
                  <a:gd name="T2" fmla="*/ 37703 w 16"/>
                  <a:gd name="T3" fmla="*/ 30480 h 15"/>
                  <a:gd name="T4" fmla="*/ 60325 w 16"/>
                  <a:gd name="T5" fmla="*/ 0 h 15"/>
                  <a:gd name="T6" fmla="*/ 26392 w 16"/>
                  <a:gd name="T7" fmla="*/ 38100 h 15"/>
                  <a:gd name="T8" fmla="*/ 7541 w 16"/>
                  <a:gd name="T9" fmla="*/ 5334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5">
                    <a:moveTo>
                      <a:pt x="2" y="14"/>
                    </a:moveTo>
                    <a:cubicBezTo>
                      <a:pt x="4" y="13"/>
                      <a:pt x="7" y="11"/>
                      <a:pt x="10" y="8"/>
                    </a:cubicBezTo>
                    <a:cubicBezTo>
                      <a:pt x="13" y="5"/>
                      <a:pt x="15" y="2"/>
                      <a:pt x="16" y="0"/>
                    </a:cubicBezTo>
                    <a:cubicBezTo>
                      <a:pt x="15" y="3"/>
                      <a:pt x="11" y="8"/>
                      <a:pt x="7" y="10"/>
                    </a:cubicBezTo>
                    <a:cubicBezTo>
                      <a:pt x="3" y="13"/>
                      <a:pt x="0" y="15"/>
                      <a:pt x="2" y="1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9" name="Freeform 13"/>
              <p:cNvSpPr>
                <a:spLocks/>
              </p:cNvSpPr>
              <p:nvPr/>
            </p:nvSpPr>
            <p:spPr bwMode="auto">
              <a:xfrm>
                <a:off x="4413903" y="5042834"/>
                <a:ext cx="33338" cy="34925"/>
              </a:xfrm>
              <a:custGeom>
                <a:avLst/>
                <a:gdLst>
                  <a:gd name="T0" fmla="*/ 0 w 9"/>
                  <a:gd name="T1" fmla="*/ 34925 h 9"/>
                  <a:gd name="T2" fmla="*/ 22225 w 9"/>
                  <a:gd name="T3" fmla="*/ 15522 h 9"/>
                  <a:gd name="T4" fmla="*/ 11113 w 9"/>
                  <a:gd name="T5" fmla="*/ 31044 h 9"/>
                  <a:gd name="T6" fmla="*/ 0 w 9"/>
                  <a:gd name="T7" fmla="*/ 34925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9">
                    <a:moveTo>
                      <a:pt x="0" y="9"/>
                    </a:moveTo>
                    <a:cubicBezTo>
                      <a:pt x="3" y="8"/>
                      <a:pt x="4" y="7"/>
                      <a:pt x="6" y="4"/>
                    </a:cubicBezTo>
                    <a:cubicBezTo>
                      <a:pt x="9" y="0"/>
                      <a:pt x="6" y="5"/>
                      <a:pt x="3" y="8"/>
                    </a:cubicBezTo>
                    <a:cubicBezTo>
                      <a:pt x="2" y="9"/>
                      <a:pt x="1" y="9"/>
                      <a:pt x="0" y="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0" name="Freeform 14"/>
              <p:cNvSpPr>
                <a:spLocks/>
              </p:cNvSpPr>
              <p:nvPr/>
            </p:nvSpPr>
            <p:spPr bwMode="auto">
              <a:xfrm>
                <a:off x="5266390" y="1748771"/>
                <a:ext cx="30163" cy="23813"/>
              </a:xfrm>
              <a:custGeom>
                <a:avLst/>
                <a:gdLst>
                  <a:gd name="T0" fmla="*/ 0 w 8"/>
                  <a:gd name="T1" fmla="*/ 0 h 6"/>
                  <a:gd name="T2" fmla="*/ 30163 w 8"/>
                  <a:gd name="T3" fmla="*/ 23813 h 6"/>
                  <a:gd name="T4" fmla="*/ 26393 w 8"/>
                  <a:gd name="T5" fmla="*/ 19844 h 6"/>
                  <a:gd name="T6" fmla="*/ 0 w 8"/>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6">
                    <a:moveTo>
                      <a:pt x="0" y="0"/>
                    </a:moveTo>
                    <a:cubicBezTo>
                      <a:pt x="3" y="1"/>
                      <a:pt x="6" y="3"/>
                      <a:pt x="8" y="6"/>
                    </a:cubicBezTo>
                    <a:cubicBezTo>
                      <a:pt x="8" y="5"/>
                      <a:pt x="7" y="5"/>
                      <a:pt x="7" y="5"/>
                    </a:cubicBezTo>
                    <a:cubicBezTo>
                      <a:pt x="5" y="3"/>
                      <a:pt x="3"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1" name="Freeform 15"/>
              <p:cNvSpPr>
                <a:spLocks/>
              </p:cNvSpPr>
              <p:nvPr/>
            </p:nvSpPr>
            <p:spPr bwMode="auto">
              <a:xfrm>
                <a:off x="3324878" y="1797984"/>
                <a:ext cx="28575" cy="7938"/>
              </a:xfrm>
              <a:custGeom>
                <a:avLst/>
                <a:gdLst>
                  <a:gd name="T0" fmla="*/ 28575 w 8"/>
                  <a:gd name="T1" fmla="*/ 7938 h 2"/>
                  <a:gd name="T2" fmla="*/ 3572 w 8"/>
                  <a:gd name="T3" fmla="*/ 0 h 2"/>
                  <a:gd name="T4" fmla="*/ 0 w 8"/>
                  <a:gd name="T5" fmla="*/ 0 h 2"/>
                  <a:gd name="T6" fmla="*/ 10716 w 8"/>
                  <a:gd name="T7" fmla="*/ 3969 h 2"/>
                  <a:gd name="T8" fmla="*/ 28575 w 8"/>
                  <a:gd name="T9" fmla="*/ 7938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
                    <a:moveTo>
                      <a:pt x="8" y="2"/>
                    </a:moveTo>
                    <a:cubicBezTo>
                      <a:pt x="4" y="1"/>
                      <a:pt x="2" y="1"/>
                      <a:pt x="1" y="0"/>
                    </a:cubicBezTo>
                    <a:cubicBezTo>
                      <a:pt x="1" y="0"/>
                      <a:pt x="1" y="0"/>
                      <a:pt x="0" y="0"/>
                    </a:cubicBezTo>
                    <a:cubicBezTo>
                      <a:pt x="4" y="0"/>
                      <a:pt x="4" y="1"/>
                      <a:pt x="3" y="1"/>
                    </a:cubicBezTo>
                    <a:cubicBezTo>
                      <a:pt x="3" y="1"/>
                      <a:pt x="3" y="0"/>
                      <a:pt x="8"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2" name="Freeform 16"/>
              <p:cNvSpPr>
                <a:spLocks/>
              </p:cNvSpPr>
              <p:nvPr/>
            </p:nvSpPr>
            <p:spPr bwMode="auto">
              <a:xfrm>
                <a:off x="2294590" y="2009121"/>
                <a:ext cx="7938" cy="7938"/>
              </a:xfrm>
              <a:custGeom>
                <a:avLst/>
                <a:gdLst>
                  <a:gd name="T0" fmla="*/ 3969 w 2"/>
                  <a:gd name="T1" fmla="*/ 0 h 2"/>
                  <a:gd name="T2" fmla="*/ 7938 w 2"/>
                  <a:gd name="T3" fmla="*/ 3969 h 2"/>
                  <a:gd name="T4" fmla="*/ 0 w 2"/>
                  <a:gd name="T5" fmla="*/ 7938 h 2"/>
                  <a:gd name="T6" fmla="*/ 3969 w 2"/>
                  <a:gd name="T7" fmla="*/ 3969 h 2"/>
                  <a:gd name="T8" fmla="*/ 3969 w 2"/>
                  <a:gd name="T9" fmla="*/ 7938 h 2"/>
                  <a:gd name="T10" fmla="*/ 7938 w 2"/>
                  <a:gd name="T11" fmla="*/ 7938 h 2"/>
                  <a:gd name="T12" fmla="*/ 3969 w 2"/>
                  <a:gd name="T13" fmla="*/ 3969 h 2"/>
                  <a:gd name="T14" fmla="*/ 3969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1" y="0"/>
                    </a:moveTo>
                    <a:cubicBezTo>
                      <a:pt x="2" y="1"/>
                      <a:pt x="2" y="1"/>
                      <a:pt x="2" y="1"/>
                    </a:cubicBezTo>
                    <a:cubicBezTo>
                      <a:pt x="0" y="2"/>
                      <a:pt x="0" y="2"/>
                      <a:pt x="0" y="2"/>
                    </a:cubicBezTo>
                    <a:cubicBezTo>
                      <a:pt x="1" y="1"/>
                      <a:pt x="1" y="1"/>
                      <a:pt x="1" y="1"/>
                    </a:cubicBezTo>
                    <a:cubicBezTo>
                      <a:pt x="1" y="2"/>
                      <a:pt x="1" y="2"/>
                      <a:pt x="1" y="2"/>
                    </a:cubicBezTo>
                    <a:cubicBezTo>
                      <a:pt x="2" y="2"/>
                      <a:pt x="2" y="2"/>
                      <a:pt x="2" y="2"/>
                    </a:cubicBezTo>
                    <a:cubicBezTo>
                      <a:pt x="1" y="1"/>
                      <a:pt x="1" y="1"/>
                      <a:pt x="1" y="1"/>
                    </a:cubicBezTo>
                    <a:cubicBezTo>
                      <a:pt x="1" y="1"/>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3" name="Freeform 17"/>
              <p:cNvSpPr>
                <a:spLocks/>
              </p:cNvSpPr>
              <p:nvPr/>
            </p:nvSpPr>
            <p:spPr bwMode="auto">
              <a:xfrm>
                <a:off x="876953" y="1745596"/>
                <a:ext cx="4856163" cy="3595688"/>
              </a:xfrm>
              <a:custGeom>
                <a:avLst/>
                <a:gdLst>
                  <a:gd name="T0" fmla="*/ 635210 w 1292"/>
                  <a:gd name="T1" fmla="*/ 3422674 h 956"/>
                  <a:gd name="T2" fmla="*/ 2552117 w 1292"/>
                  <a:gd name="T3" fmla="*/ 3321122 h 956"/>
                  <a:gd name="T4" fmla="*/ 4679507 w 1292"/>
                  <a:gd name="T5" fmla="*/ 2952526 h 956"/>
                  <a:gd name="T6" fmla="*/ 4333712 w 1292"/>
                  <a:gd name="T7" fmla="*/ 82746 h 956"/>
                  <a:gd name="T8" fmla="*/ 2251425 w 1292"/>
                  <a:gd name="T9" fmla="*/ 229432 h 956"/>
                  <a:gd name="T10" fmla="*/ 308208 w 1292"/>
                  <a:gd name="T11" fmla="*/ 522804 h 956"/>
                  <a:gd name="T12" fmla="*/ 635210 w 1292"/>
                  <a:gd name="T13" fmla="*/ 3422674 h 9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92" h="956">
                    <a:moveTo>
                      <a:pt x="169" y="910"/>
                    </a:moveTo>
                    <a:cubicBezTo>
                      <a:pt x="234" y="956"/>
                      <a:pt x="421" y="912"/>
                      <a:pt x="679" y="883"/>
                    </a:cubicBezTo>
                    <a:cubicBezTo>
                      <a:pt x="931" y="853"/>
                      <a:pt x="1225" y="842"/>
                      <a:pt x="1245" y="785"/>
                    </a:cubicBezTo>
                    <a:cubicBezTo>
                      <a:pt x="1292" y="654"/>
                      <a:pt x="1253" y="90"/>
                      <a:pt x="1153" y="22"/>
                    </a:cubicBezTo>
                    <a:cubicBezTo>
                      <a:pt x="1121" y="0"/>
                      <a:pt x="856" y="33"/>
                      <a:pt x="599" y="61"/>
                    </a:cubicBezTo>
                    <a:cubicBezTo>
                      <a:pt x="359" y="86"/>
                      <a:pt x="123" y="82"/>
                      <a:pt x="82" y="139"/>
                    </a:cubicBezTo>
                    <a:cubicBezTo>
                      <a:pt x="0" y="251"/>
                      <a:pt x="76" y="843"/>
                      <a:pt x="169" y="9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4" name="Freeform 18"/>
              <p:cNvSpPr>
                <a:spLocks noEditPoints="1"/>
              </p:cNvSpPr>
              <p:nvPr/>
            </p:nvSpPr>
            <p:spPr bwMode="auto">
              <a:xfrm>
                <a:off x="1096028" y="1831321"/>
                <a:ext cx="4508500" cy="3367088"/>
              </a:xfrm>
              <a:custGeom>
                <a:avLst/>
                <a:gdLst>
                  <a:gd name="T0" fmla="*/ 954299 w 1200"/>
                  <a:gd name="T1" fmla="*/ 3363326 h 895"/>
                  <a:gd name="T2" fmla="*/ 1108340 w 1200"/>
                  <a:gd name="T3" fmla="*/ 3348277 h 895"/>
                  <a:gd name="T4" fmla="*/ 574834 w 1200"/>
                  <a:gd name="T5" fmla="*/ 3333229 h 895"/>
                  <a:gd name="T6" fmla="*/ 1408906 w 1200"/>
                  <a:gd name="T7" fmla="*/ 3306894 h 895"/>
                  <a:gd name="T8" fmla="*/ 1562947 w 1200"/>
                  <a:gd name="T9" fmla="*/ 3284322 h 895"/>
                  <a:gd name="T10" fmla="*/ 450850 w 1200"/>
                  <a:gd name="T11" fmla="*/ 3257987 h 895"/>
                  <a:gd name="T12" fmla="*/ 1938655 w 1200"/>
                  <a:gd name="T13" fmla="*/ 3205317 h 895"/>
                  <a:gd name="T14" fmla="*/ 383223 w 1200"/>
                  <a:gd name="T15" fmla="*/ 3194031 h 895"/>
                  <a:gd name="T16" fmla="*/ 2321878 w 1200"/>
                  <a:gd name="T17" fmla="*/ 3182745 h 895"/>
                  <a:gd name="T18" fmla="*/ 2472161 w 1200"/>
                  <a:gd name="T19" fmla="*/ 3167696 h 895"/>
                  <a:gd name="T20" fmla="*/ 2705100 w 1200"/>
                  <a:gd name="T21" fmla="*/ 3145124 h 895"/>
                  <a:gd name="T22" fmla="*/ 2855383 w 1200"/>
                  <a:gd name="T23" fmla="*/ 3130075 h 895"/>
                  <a:gd name="T24" fmla="*/ 3163464 w 1200"/>
                  <a:gd name="T25" fmla="*/ 3103740 h 895"/>
                  <a:gd name="T26" fmla="*/ 3377618 w 1200"/>
                  <a:gd name="T27" fmla="*/ 3073643 h 895"/>
                  <a:gd name="T28" fmla="*/ 319352 w 1200"/>
                  <a:gd name="T29" fmla="*/ 3066119 h 895"/>
                  <a:gd name="T30" fmla="*/ 3696970 w 1200"/>
                  <a:gd name="T31" fmla="*/ 3051071 h 895"/>
                  <a:gd name="T32" fmla="*/ 3937423 w 1200"/>
                  <a:gd name="T33" fmla="*/ 3009688 h 895"/>
                  <a:gd name="T34" fmla="*/ 4072678 w 1200"/>
                  <a:gd name="T35" fmla="*/ 2972067 h 895"/>
                  <a:gd name="T36" fmla="*/ 4286832 w 1200"/>
                  <a:gd name="T37" fmla="*/ 2926921 h 895"/>
                  <a:gd name="T38" fmla="*/ 4361974 w 1200"/>
                  <a:gd name="T39" fmla="*/ 2896824 h 895"/>
                  <a:gd name="T40" fmla="*/ 4437115 w 1200"/>
                  <a:gd name="T41" fmla="*/ 2765150 h 895"/>
                  <a:gd name="T42" fmla="*/ 4459658 w 1200"/>
                  <a:gd name="T43" fmla="*/ 2693670 h 895"/>
                  <a:gd name="T44" fmla="*/ 169069 w 1200"/>
                  <a:gd name="T45" fmla="*/ 2554472 h 895"/>
                  <a:gd name="T46" fmla="*/ 4500986 w 1200"/>
                  <a:gd name="T47" fmla="*/ 2452895 h 895"/>
                  <a:gd name="T48" fmla="*/ 123984 w 1200"/>
                  <a:gd name="T49" fmla="*/ 2328746 h 895"/>
                  <a:gd name="T50" fmla="*/ 101441 w 1200"/>
                  <a:gd name="T51" fmla="*/ 2174499 h 895"/>
                  <a:gd name="T52" fmla="*/ 90170 w 1200"/>
                  <a:gd name="T53" fmla="*/ 2099257 h 895"/>
                  <a:gd name="T54" fmla="*/ 4489715 w 1200"/>
                  <a:gd name="T55" fmla="*/ 2005204 h 895"/>
                  <a:gd name="T56" fmla="*/ 60113 w 1200"/>
                  <a:gd name="T57" fmla="*/ 1858482 h 895"/>
                  <a:gd name="T58" fmla="*/ 4474686 w 1200"/>
                  <a:gd name="T59" fmla="*/ 1775716 h 895"/>
                  <a:gd name="T60" fmla="*/ 4467172 w 1200"/>
                  <a:gd name="T61" fmla="*/ 1700473 h 895"/>
                  <a:gd name="T62" fmla="*/ 30057 w 1200"/>
                  <a:gd name="T63" fmla="*/ 1542465 h 895"/>
                  <a:gd name="T64" fmla="*/ 4433358 w 1200"/>
                  <a:gd name="T65" fmla="*/ 1459698 h 895"/>
                  <a:gd name="T66" fmla="*/ 3757 w 1200"/>
                  <a:gd name="T67" fmla="*/ 1324263 h 895"/>
                  <a:gd name="T68" fmla="*/ 4418330 w 1200"/>
                  <a:gd name="T69" fmla="*/ 1241496 h 895"/>
                  <a:gd name="T70" fmla="*/ 4418330 w 1200"/>
                  <a:gd name="T71" fmla="*/ 1151206 h 895"/>
                  <a:gd name="T72" fmla="*/ 0 w 1200"/>
                  <a:gd name="T73" fmla="*/ 1015770 h 895"/>
                  <a:gd name="T74" fmla="*/ 15028 w 1200"/>
                  <a:gd name="T75" fmla="*/ 951814 h 895"/>
                  <a:gd name="T76" fmla="*/ 4369488 w 1200"/>
                  <a:gd name="T77" fmla="*/ 861523 h 895"/>
                  <a:gd name="T78" fmla="*/ 45085 w 1200"/>
                  <a:gd name="T79" fmla="*/ 711039 h 895"/>
                  <a:gd name="T80" fmla="*/ 4343188 w 1200"/>
                  <a:gd name="T81" fmla="*/ 616986 h 895"/>
                  <a:gd name="T82" fmla="*/ 90170 w 1200"/>
                  <a:gd name="T83" fmla="*/ 500361 h 895"/>
                  <a:gd name="T84" fmla="*/ 154040 w 1200"/>
                  <a:gd name="T85" fmla="*/ 451453 h 895"/>
                  <a:gd name="T86" fmla="*/ 296810 w 1200"/>
                  <a:gd name="T87" fmla="*/ 387497 h 895"/>
                  <a:gd name="T88" fmla="*/ 522235 w 1200"/>
                  <a:gd name="T89" fmla="*/ 342352 h 895"/>
                  <a:gd name="T90" fmla="*/ 668761 w 1200"/>
                  <a:gd name="T91" fmla="*/ 300969 h 895"/>
                  <a:gd name="T92" fmla="*/ 886672 w 1200"/>
                  <a:gd name="T93" fmla="*/ 293445 h 895"/>
                  <a:gd name="T94" fmla="*/ 1051983 w 1200"/>
                  <a:gd name="T95" fmla="*/ 293445 h 895"/>
                  <a:gd name="T96" fmla="*/ 1292437 w 1200"/>
                  <a:gd name="T97" fmla="*/ 263348 h 895"/>
                  <a:gd name="T98" fmla="*/ 1435206 w 1200"/>
                  <a:gd name="T99" fmla="*/ 263348 h 895"/>
                  <a:gd name="T100" fmla="*/ 1664388 w 1200"/>
                  <a:gd name="T101" fmla="*/ 240775 h 895"/>
                  <a:gd name="T102" fmla="*/ 1814671 w 1200"/>
                  <a:gd name="T103" fmla="*/ 225727 h 895"/>
                  <a:gd name="T104" fmla="*/ 2043853 w 1200"/>
                  <a:gd name="T105" fmla="*/ 199392 h 895"/>
                  <a:gd name="T106" fmla="*/ 2197894 w 1200"/>
                  <a:gd name="T107" fmla="*/ 180581 h 895"/>
                  <a:gd name="T108" fmla="*/ 2427076 w 1200"/>
                  <a:gd name="T109" fmla="*/ 154246 h 895"/>
                  <a:gd name="T110" fmla="*/ 4162848 w 1200"/>
                  <a:gd name="T111" fmla="*/ 112863 h 895"/>
                  <a:gd name="T112" fmla="*/ 2806541 w 1200"/>
                  <a:gd name="T113" fmla="*/ 105339 h 895"/>
                  <a:gd name="T114" fmla="*/ 4098978 w 1200"/>
                  <a:gd name="T115" fmla="*/ 60194 h 895"/>
                  <a:gd name="T116" fmla="*/ 3186007 w 1200"/>
                  <a:gd name="T117" fmla="*/ 37621 h 895"/>
                  <a:gd name="T118" fmla="*/ 3336290 w 1200"/>
                  <a:gd name="T119" fmla="*/ 22573 h 895"/>
                  <a:gd name="T120" fmla="*/ 3490330 w 1200"/>
                  <a:gd name="T121" fmla="*/ 30097 h 895"/>
                  <a:gd name="T122" fmla="*/ 3565472 w 1200"/>
                  <a:gd name="T123" fmla="*/ 26335 h 895"/>
                  <a:gd name="T124" fmla="*/ 3723270 w 1200"/>
                  <a:gd name="T125" fmla="*/ 0 h 8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0" h="895">
                    <a:moveTo>
                      <a:pt x="213" y="895"/>
                    </a:moveTo>
                    <a:cubicBezTo>
                      <a:pt x="213" y="895"/>
                      <a:pt x="213" y="895"/>
                      <a:pt x="213" y="895"/>
                    </a:cubicBezTo>
                    <a:cubicBezTo>
                      <a:pt x="211" y="895"/>
                      <a:pt x="210" y="893"/>
                      <a:pt x="210" y="892"/>
                    </a:cubicBezTo>
                    <a:cubicBezTo>
                      <a:pt x="210" y="890"/>
                      <a:pt x="212" y="889"/>
                      <a:pt x="213" y="889"/>
                    </a:cubicBezTo>
                    <a:cubicBezTo>
                      <a:pt x="213" y="889"/>
                      <a:pt x="213" y="889"/>
                      <a:pt x="213" y="889"/>
                    </a:cubicBezTo>
                    <a:cubicBezTo>
                      <a:pt x="215" y="889"/>
                      <a:pt x="216" y="890"/>
                      <a:pt x="216" y="892"/>
                    </a:cubicBezTo>
                    <a:cubicBezTo>
                      <a:pt x="216" y="893"/>
                      <a:pt x="215" y="895"/>
                      <a:pt x="213" y="895"/>
                    </a:cubicBezTo>
                    <a:close/>
                    <a:moveTo>
                      <a:pt x="234" y="895"/>
                    </a:moveTo>
                    <a:cubicBezTo>
                      <a:pt x="232" y="895"/>
                      <a:pt x="231" y="893"/>
                      <a:pt x="231" y="892"/>
                    </a:cubicBezTo>
                    <a:cubicBezTo>
                      <a:pt x="231" y="890"/>
                      <a:pt x="232" y="889"/>
                      <a:pt x="233" y="889"/>
                    </a:cubicBezTo>
                    <a:cubicBezTo>
                      <a:pt x="234" y="889"/>
                      <a:pt x="234" y="889"/>
                      <a:pt x="234" y="889"/>
                    </a:cubicBezTo>
                    <a:cubicBezTo>
                      <a:pt x="235" y="889"/>
                      <a:pt x="237" y="890"/>
                      <a:pt x="237" y="892"/>
                    </a:cubicBezTo>
                    <a:cubicBezTo>
                      <a:pt x="237" y="893"/>
                      <a:pt x="236" y="895"/>
                      <a:pt x="234" y="895"/>
                    </a:cubicBezTo>
                    <a:cubicBezTo>
                      <a:pt x="234" y="895"/>
                      <a:pt x="234" y="895"/>
                      <a:pt x="234" y="895"/>
                    </a:cubicBezTo>
                    <a:close/>
                    <a:moveTo>
                      <a:pt x="193" y="894"/>
                    </a:moveTo>
                    <a:cubicBezTo>
                      <a:pt x="193" y="894"/>
                      <a:pt x="193" y="894"/>
                      <a:pt x="193" y="894"/>
                    </a:cubicBezTo>
                    <a:cubicBezTo>
                      <a:pt x="191" y="894"/>
                      <a:pt x="190" y="892"/>
                      <a:pt x="190" y="890"/>
                    </a:cubicBezTo>
                    <a:cubicBezTo>
                      <a:pt x="190" y="889"/>
                      <a:pt x="191" y="887"/>
                      <a:pt x="193" y="888"/>
                    </a:cubicBezTo>
                    <a:cubicBezTo>
                      <a:pt x="193" y="888"/>
                      <a:pt x="193" y="888"/>
                      <a:pt x="193" y="888"/>
                    </a:cubicBezTo>
                    <a:cubicBezTo>
                      <a:pt x="195" y="888"/>
                      <a:pt x="196" y="889"/>
                      <a:pt x="196" y="891"/>
                    </a:cubicBezTo>
                    <a:cubicBezTo>
                      <a:pt x="196" y="893"/>
                      <a:pt x="195" y="894"/>
                      <a:pt x="193" y="894"/>
                    </a:cubicBezTo>
                    <a:close/>
                    <a:moveTo>
                      <a:pt x="254" y="894"/>
                    </a:moveTo>
                    <a:cubicBezTo>
                      <a:pt x="253" y="894"/>
                      <a:pt x="251" y="892"/>
                      <a:pt x="251" y="891"/>
                    </a:cubicBezTo>
                    <a:cubicBezTo>
                      <a:pt x="251" y="889"/>
                      <a:pt x="252" y="888"/>
                      <a:pt x="254" y="888"/>
                    </a:cubicBezTo>
                    <a:cubicBezTo>
                      <a:pt x="254" y="888"/>
                      <a:pt x="254" y="888"/>
                      <a:pt x="254" y="888"/>
                    </a:cubicBezTo>
                    <a:cubicBezTo>
                      <a:pt x="256" y="888"/>
                      <a:pt x="257" y="889"/>
                      <a:pt x="257" y="891"/>
                    </a:cubicBezTo>
                    <a:cubicBezTo>
                      <a:pt x="257" y="892"/>
                      <a:pt x="256" y="894"/>
                      <a:pt x="254" y="894"/>
                    </a:cubicBezTo>
                    <a:cubicBezTo>
                      <a:pt x="254" y="894"/>
                      <a:pt x="254" y="894"/>
                      <a:pt x="254" y="894"/>
                    </a:cubicBezTo>
                    <a:close/>
                    <a:moveTo>
                      <a:pt x="275" y="892"/>
                    </a:moveTo>
                    <a:cubicBezTo>
                      <a:pt x="273" y="892"/>
                      <a:pt x="271" y="891"/>
                      <a:pt x="271" y="889"/>
                    </a:cubicBezTo>
                    <a:cubicBezTo>
                      <a:pt x="271" y="888"/>
                      <a:pt x="272" y="886"/>
                      <a:pt x="274" y="886"/>
                    </a:cubicBezTo>
                    <a:cubicBezTo>
                      <a:pt x="274" y="886"/>
                      <a:pt x="274" y="886"/>
                      <a:pt x="274" y="886"/>
                    </a:cubicBezTo>
                    <a:cubicBezTo>
                      <a:pt x="276" y="886"/>
                      <a:pt x="277" y="887"/>
                      <a:pt x="278" y="889"/>
                    </a:cubicBezTo>
                    <a:cubicBezTo>
                      <a:pt x="278" y="891"/>
                      <a:pt x="276" y="892"/>
                      <a:pt x="275" y="892"/>
                    </a:cubicBezTo>
                    <a:cubicBezTo>
                      <a:pt x="275" y="892"/>
                      <a:pt x="275" y="892"/>
                      <a:pt x="275" y="892"/>
                    </a:cubicBezTo>
                    <a:close/>
                    <a:moveTo>
                      <a:pt x="173" y="891"/>
                    </a:moveTo>
                    <a:cubicBezTo>
                      <a:pt x="173" y="891"/>
                      <a:pt x="172" y="891"/>
                      <a:pt x="172" y="891"/>
                    </a:cubicBezTo>
                    <a:cubicBezTo>
                      <a:pt x="172" y="891"/>
                      <a:pt x="172" y="891"/>
                      <a:pt x="172" y="891"/>
                    </a:cubicBezTo>
                    <a:cubicBezTo>
                      <a:pt x="170" y="891"/>
                      <a:pt x="169" y="889"/>
                      <a:pt x="169" y="887"/>
                    </a:cubicBezTo>
                    <a:cubicBezTo>
                      <a:pt x="170" y="886"/>
                      <a:pt x="171" y="885"/>
                      <a:pt x="173" y="885"/>
                    </a:cubicBezTo>
                    <a:cubicBezTo>
                      <a:pt x="173" y="885"/>
                      <a:pt x="173" y="885"/>
                      <a:pt x="173" y="885"/>
                    </a:cubicBezTo>
                    <a:cubicBezTo>
                      <a:pt x="175" y="885"/>
                      <a:pt x="176" y="887"/>
                      <a:pt x="176" y="889"/>
                    </a:cubicBezTo>
                    <a:cubicBezTo>
                      <a:pt x="176" y="890"/>
                      <a:pt x="174" y="891"/>
                      <a:pt x="173" y="891"/>
                    </a:cubicBezTo>
                    <a:close/>
                    <a:moveTo>
                      <a:pt x="295" y="890"/>
                    </a:moveTo>
                    <a:cubicBezTo>
                      <a:pt x="293" y="890"/>
                      <a:pt x="292" y="889"/>
                      <a:pt x="292" y="887"/>
                    </a:cubicBezTo>
                    <a:cubicBezTo>
                      <a:pt x="291" y="886"/>
                      <a:pt x="292" y="884"/>
                      <a:pt x="294" y="884"/>
                    </a:cubicBezTo>
                    <a:cubicBezTo>
                      <a:pt x="295" y="884"/>
                      <a:pt x="295" y="884"/>
                      <a:pt x="295" y="884"/>
                    </a:cubicBezTo>
                    <a:cubicBezTo>
                      <a:pt x="296" y="884"/>
                      <a:pt x="298" y="885"/>
                      <a:pt x="298" y="887"/>
                    </a:cubicBezTo>
                    <a:cubicBezTo>
                      <a:pt x="298" y="888"/>
                      <a:pt x="297" y="890"/>
                      <a:pt x="295" y="890"/>
                    </a:cubicBezTo>
                    <a:cubicBezTo>
                      <a:pt x="295" y="890"/>
                      <a:pt x="295" y="890"/>
                      <a:pt x="295" y="890"/>
                    </a:cubicBezTo>
                    <a:close/>
                    <a:moveTo>
                      <a:pt x="315" y="888"/>
                    </a:moveTo>
                    <a:cubicBezTo>
                      <a:pt x="313" y="888"/>
                      <a:pt x="312" y="887"/>
                      <a:pt x="312" y="885"/>
                    </a:cubicBezTo>
                    <a:cubicBezTo>
                      <a:pt x="312" y="883"/>
                      <a:pt x="313" y="882"/>
                      <a:pt x="314" y="882"/>
                    </a:cubicBezTo>
                    <a:cubicBezTo>
                      <a:pt x="315" y="885"/>
                      <a:pt x="315" y="885"/>
                      <a:pt x="315" y="885"/>
                    </a:cubicBezTo>
                    <a:cubicBezTo>
                      <a:pt x="315" y="882"/>
                      <a:pt x="315" y="882"/>
                      <a:pt x="315" y="882"/>
                    </a:cubicBezTo>
                    <a:cubicBezTo>
                      <a:pt x="316" y="882"/>
                      <a:pt x="318" y="883"/>
                      <a:pt x="318" y="884"/>
                    </a:cubicBezTo>
                    <a:cubicBezTo>
                      <a:pt x="318" y="886"/>
                      <a:pt x="317" y="887"/>
                      <a:pt x="316" y="888"/>
                    </a:cubicBezTo>
                    <a:cubicBezTo>
                      <a:pt x="315" y="888"/>
                      <a:pt x="315" y="888"/>
                      <a:pt x="315" y="888"/>
                    </a:cubicBezTo>
                    <a:cubicBezTo>
                      <a:pt x="315" y="888"/>
                      <a:pt x="315" y="888"/>
                      <a:pt x="315" y="888"/>
                    </a:cubicBezTo>
                    <a:close/>
                    <a:moveTo>
                      <a:pt x="153" y="886"/>
                    </a:moveTo>
                    <a:cubicBezTo>
                      <a:pt x="153" y="886"/>
                      <a:pt x="152" y="886"/>
                      <a:pt x="152" y="886"/>
                    </a:cubicBezTo>
                    <a:cubicBezTo>
                      <a:pt x="150" y="886"/>
                      <a:pt x="149" y="884"/>
                      <a:pt x="150" y="882"/>
                    </a:cubicBezTo>
                    <a:cubicBezTo>
                      <a:pt x="150" y="881"/>
                      <a:pt x="152" y="880"/>
                      <a:pt x="153" y="880"/>
                    </a:cubicBezTo>
                    <a:cubicBezTo>
                      <a:pt x="154" y="880"/>
                      <a:pt x="154" y="880"/>
                      <a:pt x="154" y="880"/>
                    </a:cubicBezTo>
                    <a:cubicBezTo>
                      <a:pt x="156" y="881"/>
                      <a:pt x="156" y="883"/>
                      <a:pt x="156" y="884"/>
                    </a:cubicBezTo>
                    <a:cubicBezTo>
                      <a:pt x="155" y="886"/>
                      <a:pt x="154" y="886"/>
                      <a:pt x="153" y="886"/>
                    </a:cubicBezTo>
                    <a:close/>
                    <a:moveTo>
                      <a:pt x="335" y="885"/>
                    </a:moveTo>
                    <a:cubicBezTo>
                      <a:pt x="334" y="885"/>
                      <a:pt x="332" y="884"/>
                      <a:pt x="332" y="883"/>
                    </a:cubicBezTo>
                    <a:cubicBezTo>
                      <a:pt x="332" y="881"/>
                      <a:pt x="333" y="879"/>
                      <a:pt x="334" y="879"/>
                    </a:cubicBezTo>
                    <a:cubicBezTo>
                      <a:pt x="335" y="879"/>
                      <a:pt x="335" y="879"/>
                      <a:pt x="335" y="879"/>
                    </a:cubicBezTo>
                    <a:cubicBezTo>
                      <a:pt x="337" y="879"/>
                      <a:pt x="338" y="880"/>
                      <a:pt x="338" y="882"/>
                    </a:cubicBezTo>
                    <a:cubicBezTo>
                      <a:pt x="338" y="883"/>
                      <a:pt x="337" y="885"/>
                      <a:pt x="336" y="885"/>
                    </a:cubicBezTo>
                    <a:cubicBezTo>
                      <a:pt x="336" y="885"/>
                      <a:pt x="335" y="885"/>
                      <a:pt x="335" y="885"/>
                    </a:cubicBezTo>
                    <a:close/>
                    <a:moveTo>
                      <a:pt x="355" y="882"/>
                    </a:moveTo>
                    <a:cubicBezTo>
                      <a:pt x="354" y="882"/>
                      <a:pt x="353" y="881"/>
                      <a:pt x="352" y="880"/>
                    </a:cubicBezTo>
                    <a:cubicBezTo>
                      <a:pt x="352" y="878"/>
                      <a:pt x="353" y="877"/>
                      <a:pt x="355" y="876"/>
                    </a:cubicBezTo>
                    <a:cubicBezTo>
                      <a:pt x="355" y="876"/>
                      <a:pt x="355" y="876"/>
                      <a:pt x="355" y="876"/>
                    </a:cubicBezTo>
                    <a:cubicBezTo>
                      <a:pt x="357" y="876"/>
                      <a:pt x="358" y="877"/>
                      <a:pt x="359" y="879"/>
                    </a:cubicBezTo>
                    <a:cubicBezTo>
                      <a:pt x="359" y="881"/>
                      <a:pt x="358" y="882"/>
                      <a:pt x="356" y="882"/>
                    </a:cubicBezTo>
                    <a:cubicBezTo>
                      <a:pt x="356" y="882"/>
                      <a:pt x="356" y="882"/>
                      <a:pt x="355" y="882"/>
                    </a:cubicBezTo>
                    <a:close/>
                    <a:moveTo>
                      <a:pt x="375" y="879"/>
                    </a:moveTo>
                    <a:cubicBezTo>
                      <a:pt x="374" y="879"/>
                      <a:pt x="373" y="878"/>
                      <a:pt x="372" y="877"/>
                    </a:cubicBezTo>
                    <a:cubicBezTo>
                      <a:pt x="372" y="875"/>
                      <a:pt x="373" y="874"/>
                      <a:pt x="375" y="873"/>
                    </a:cubicBezTo>
                    <a:cubicBezTo>
                      <a:pt x="375" y="873"/>
                      <a:pt x="375" y="873"/>
                      <a:pt x="375" y="873"/>
                    </a:cubicBezTo>
                    <a:cubicBezTo>
                      <a:pt x="377" y="873"/>
                      <a:pt x="378" y="874"/>
                      <a:pt x="379" y="876"/>
                    </a:cubicBezTo>
                    <a:cubicBezTo>
                      <a:pt x="379" y="878"/>
                      <a:pt x="378" y="879"/>
                      <a:pt x="376" y="879"/>
                    </a:cubicBezTo>
                    <a:cubicBezTo>
                      <a:pt x="376" y="879"/>
                      <a:pt x="376" y="879"/>
                      <a:pt x="376" y="879"/>
                    </a:cubicBezTo>
                    <a:cubicBezTo>
                      <a:pt x="376" y="879"/>
                      <a:pt x="375" y="879"/>
                      <a:pt x="375" y="879"/>
                    </a:cubicBezTo>
                    <a:close/>
                    <a:moveTo>
                      <a:pt x="134" y="879"/>
                    </a:moveTo>
                    <a:cubicBezTo>
                      <a:pt x="134" y="879"/>
                      <a:pt x="133" y="879"/>
                      <a:pt x="133" y="878"/>
                    </a:cubicBezTo>
                    <a:cubicBezTo>
                      <a:pt x="132" y="878"/>
                      <a:pt x="132" y="878"/>
                      <a:pt x="132" y="878"/>
                    </a:cubicBezTo>
                    <a:cubicBezTo>
                      <a:pt x="131" y="877"/>
                      <a:pt x="130" y="875"/>
                      <a:pt x="131" y="874"/>
                    </a:cubicBezTo>
                    <a:cubicBezTo>
                      <a:pt x="132" y="873"/>
                      <a:pt x="134" y="872"/>
                      <a:pt x="135" y="873"/>
                    </a:cubicBezTo>
                    <a:cubicBezTo>
                      <a:pt x="136" y="873"/>
                      <a:pt x="136" y="873"/>
                      <a:pt x="136" y="873"/>
                    </a:cubicBezTo>
                    <a:cubicBezTo>
                      <a:pt x="137" y="874"/>
                      <a:pt x="138" y="876"/>
                      <a:pt x="137" y="877"/>
                    </a:cubicBezTo>
                    <a:cubicBezTo>
                      <a:pt x="136" y="878"/>
                      <a:pt x="135" y="879"/>
                      <a:pt x="134" y="879"/>
                    </a:cubicBezTo>
                    <a:close/>
                    <a:moveTo>
                      <a:pt x="396" y="876"/>
                    </a:moveTo>
                    <a:cubicBezTo>
                      <a:pt x="394" y="876"/>
                      <a:pt x="393" y="875"/>
                      <a:pt x="393" y="874"/>
                    </a:cubicBezTo>
                    <a:cubicBezTo>
                      <a:pt x="392" y="872"/>
                      <a:pt x="393" y="871"/>
                      <a:pt x="395" y="870"/>
                    </a:cubicBezTo>
                    <a:cubicBezTo>
                      <a:pt x="395" y="870"/>
                      <a:pt x="395" y="870"/>
                      <a:pt x="395" y="870"/>
                    </a:cubicBezTo>
                    <a:cubicBezTo>
                      <a:pt x="397" y="870"/>
                      <a:pt x="399" y="871"/>
                      <a:pt x="399" y="873"/>
                    </a:cubicBezTo>
                    <a:cubicBezTo>
                      <a:pt x="399" y="875"/>
                      <a:pt x="398" y="876"/>
                      <a:pt x="396" y="876"/>
                    </a:cubicBezTo>
                    <a:cubicBezTo>
                      <a:pt x="396" y="876"/>
                      <a:pt x="396" y="876"/>
                      <a:pt x="396" y="876"/>
                    </a:cubicBezTo>
                    <a:close/>
                    <a:moveTo>
                      <a:pt x="416" y="873"/>
                    </a:moveTo>
                    <a:cubicBezTo>
                      <a:pt x="415" y="873"/>
                      <a:pt x="413" y="872"/>
                      <a:pt x="413" y="871"/>
                    </a:cubicBezTo>
                    <a:cubicBezTo>
                      <a:pt x="413" y="869"/>
                      <a:pt x="414" y="868"/>
                      <a:pt x="415" y="867"/>
                    </a:cubicBezTo>
                    <a:cubicBezTo>
                      <a:pt x="415" y="867"/>
                      <a:pt x="416" y="867"/>
                      <a:pt x="416" y="867"/>
                    </a:cubicBezTo>
                    <a:cubicBezTo>
                      <a:pt x="417" y="867"/>
                      <a:pt x="419" y="868"/>
                      <a:pt x="419" y="870"/>
                    </a:cubicBezTo>
                    <a:cubicBezTo>
                      <a:pt x="419" y="872"/>
                      <a:pt x="418" y="873"/>
                      <a:pt x="416" y="873"/>
                    </a:cubicBezTo>
                    <a:cubicBezTo>
                      <a:pt x="416" y="873"/>
                      <a:pt x="416" y="873"/>
                      <a:pt x="416" y="873"/>
                    </a:cubicBezTo>
                    <a:close/>
                    <a:moveTo>
                      <a:pt x="436" y="870"/>
                    </a:moveTo>
                    <a:cubicBezTo>
                      <a:pt x="435" y="870"/>
                      <a:pt x="433" y="869"/>
                      <a:pt x="433" y="868"/>
                    </a:cubicBezTo>
                    <a:cubicBezTo>
                      <a:pt x="433" y="866"/>
                      <a:pt x="434" y="865"/>
                      <a:pt x="435" y="864"/>
                    </a:cubicBezTo>
                    <a:cubicBezTo>
                      <a:pt x="435" y="864"/>
                      <a:pt x="436" y="864"/>
                      <a:pt x="436" y="864"/>
                    </a:cubicBezTo>
                    <a:cubicBezTo>
                      <a:pt x="437" y="864"/>
                      <a:pt x="439" y="865"/>
                      <a:pt x="439" y="867"/>
                    </a:cubicBezTo>
                    <a:cubicBezTo>
                      <a:pt x="439" y="868"/>
                      <a:pt x="438" y="870"/>
                      <a:pt x="437" y="870"/>
                    </a:cubicBezTo>
                    <a:cubicBezTo>
                      <a:pt x="437" y="870"/>
                      <a:pt x="436" y="870"/>
                      <a:pt x="436" y="870"/>
                    </a:cubicBezTo>
                    <a:close/>
                    <a:moveTo>
                      <a:pt x="456" y="867"/>
                    </a:moveTo>
                    <a:cubicBezTo>
                      <a:pt x="455" y="867"/>
                      <a:pt x="453" y="866"/>
                      <a:pt x="453" y="865"/>
                    </a:cubicBezTo>
                    <a:cubicBezTo>
                      <a:pt x="453" y="863"/>
                      <a:pt x="454" y="862"/>
                      <a:pt x="456" y="861"/>
                    </a:cubicBezTo>
                    <a:cubicBezTo>
                      <a:pt x="456" y="864"/>
                      <a:pt x="456" y="864"/>
                      <a:pt x="456" y="864"/>
                    </a:cubicBezTo>
                    <a:cubicBezTo>
                      <a:pt x="456" y="861"/>
                      <a:pt x="456" y="861"/>
                      <a:pt x="456" y="861"/>
                    </a:cubicBezTo>
                    <a:cubicBezTo>
                      <a:pt x="458" y="861"/>
                      <a:pt x="459" y="862"/>
                      <a:pt x="459" y="864"/>
                    </a:cubicBezTo>
                    <a:cubicBezTo>
                      <a:pt x="460" y="865"/>
                      <a:pt x="458" y="867"/>
                      <a:pt x="457" y="867"/>
                    </a:cubicBezTo>
                    <a:cubicBezTo>
                      <a:pt x="457" y="867"/>
                      <a:pt x="456" y="867"/>
                      <a:pt x="456" y="867"/>
                    </a:cubicBezTo>
                    <a:cubicBezTo>
                      <a:pt x="456" y="867"/>
                      <a:pt x="456" y="867"/>
                      <a:pt x="456" y="867"/>
                    </a:cubicBezTo>
                    <a:close/>
                    <a:moveTo>
                      <a:pt x="118" y="867"/>
                    </a:moveTo>
                    <a:cubicBezTo>
                      <a:pt x="117" y="867"/>
                      <a:pt x="116" y="866"/>
                      <a:pt x="116" y="866"/>
                    </a:cubicBezTo>
                    <a:cubicBezTo>
                      <a:pt x="115" y="865"/>
                      <a:pt x="114" y="863"/>
                      <a:pt x="116" y="861"/>
                    </a:cubicBezTo>
                    <a:cubicBezTo>
                      <a:pt x="117" y="860"/>
                      <a:pt x="118" y="860"/>
                      <a:pt x="120" y="861"/>
                    </a:cubicBezTo>
                    <a:cubicBezTo>
                      <a:pt x="120" y="861"/>
                      <a:pt x="120" y="861"/>
                      <a:pt x="120" y="861"/>
                    </a:cubicBezTo>
                    <a:cubicBezTo>
                      <a:pt x="121" y="863"/>
                      <a:pt x="121" y="865"/>
                      <a:pt x="120" y="866"/>
                    </a:cubicBezTo>
                    <a:cubicBezTo>
                      <a:pt x="119" y="866"/>
                      <a:pt x="119" y="867"/>
                      <a:pt x="118" y="867"/>
                    </a:cubicBezTo>
                    <a:close/>
                    <a:moveTo>
                      <a:pt x="476" y="864"/>
                    </a:moveTo>
                    <a:cubicBezTo>
                      <a:pt x="475" y="864"/>
                      <a:pt x="473" y="863"/>
                      <a:pt x="473" y="862"/>
                    </a:cubicBezTo>
                    <a:cubicBezTo>
                      <a:pt x="473" y="860"/>
                      <a:pt x="474" y="858"/>
                      <a:pt x="476" y="858"/>
                    </a:cubicBezTo>
                    <a:cubicBezTo>
                      <a:pt x="476" y="861"/>
                      <a:pt x="476" y="861"/>
                      <a:pt x="476" y="861"/>
                    </a:cubicBezTo>
                    <a:cubicBezTo>
                      <a:pt x="476" y="858"/>
                      <a:pt x="476" y="858"/>
                      <a:pt x="476" y="858"/>
                    </a:cubicBezTo>
                    <a:cubicBezTo>
                      <a:pt x="478" y="858"/>
                      <a:pt x="479" y="859"/>
                      <a:pt x="480" y="861"/>
                    </a:cubicBezTo>
                    <a:cubicBezTo>
                      <a:pt x="480" y="862"/>
                      <a:pt x="479" y="864"/>
                      <a:pt x="477" y="864"/>
                    </a:cubicBezTo>
                    <a:cubicBezTo>
                      <a:pt x="477" y="864"/>
                      <a:pt x="477" y="864"/>
                      <a:pt x="477" y="864"/>
                    </a:cubicBezTo>
                    <a:cubicBezTo>
                      <a:pt x="476" y="864"/>
                      <a:pt x="476" y="864"/>
                      <a:pt x="476" y="864"/>
                    </a:cubicBezTo>
                    <a:close/>
                    <a:moveTo>
                      <a:pt x="496" y="861"/>
                    </a:moveTo>
                    <a:cubicBezTo>
                      <a:pt x="495" y="861"/>
                      <a:pt x="494" y="860"/>
                      <a:pt x="493" y="859"/>
                    </a:cubicBezTo>
                    <a:cubicBezTo>
                      <a:pt x="493" y="857"/>
                      <a:pt x="494" y="856"/>
                      <a:pt x="496" y="855"/>
                    </a:cubicBezTo>
                    <a:cubicBezTo>
                      <a:pt x="496" y="858"/>
                      <a:pt x="496" y="858"/>
                      <a:pt x="496" y="858"/>
                    </a:cubicBezTo>
                    <a:cubicBezTo>
                      <a:pt x="496" y="855"/>
                      <a:pt x="496" y="855"/>
                      <a:pt x="496" y="855"/>
                    </a:cubicBezTo>
                    <a:cubicBezTo>
                      <a:pt x="498" y="855"/>
                      <a:pt x="499" y="856"/>
                      <a:pt x="500" y="858"/>
                    </a:cubicBezTo>
                    <a:cubicBezTo>
                      <a:pt x="500" y="859"/>
                      <a:pt x="499" y="861"/>
                      <a:pt x="497" y="861"/>
                    </a:cubicBezTo>
                    <a:cubicBezTo>
                      <a:pt x="497" y="861"/>
                      <a:pt x="497" y="861"/>
                      <a:pt x="497" y="861"/>
                    </a:cubicBezTo>
                    <a:cubicBezTo>
                      <a:pt x="497" y="861"/>
                      <a:pt x="497" y="861"/>
                      <a:pt x="496" y="861"/>
                    </a:cubicBezTo>
                    <a:close/>
                    <a:moveTo>
                      <a:pt x="517" y="858"/>
                    </a:moveTo>
                    <a:cubicBezTo>
                      <a:pt x="515" y="858"/>
                      <a:pt x="514" y="857"/>
                      <a:pt x="514" y="856"/>
                    </a:cubicBezTo>
                    <a:cubicBezTo>
                      <a:pt x="514" y="854"/>
                      <a:pt x="515" y="853"/>
                      <a:pt x="516" y="852"/>
                    </a:cubicBezTo>
                    <a:cubicBezTo>
                      <a:pt x="516" y="852"/>
                      <a:pt x="517" y="852"/>
                      <a:pt x="517" y="852"/>
                    </a:cubicBezTo>
                    <a:cubicBezTo>
                      <a:pt x="518" y="852"/>
                      <a:pt x="520" y="853"/>
                      <a:pt x="520" y="855"/>
                    </a:cubicBezTo>
                    <a:cubicBezTo>
                      <a:pt x="520" y="857"/>
                      <a:pt x="519" y="858"/>
                      <a:pt x="517" y="858"/>
                    </a:cubicBezTo>
                    <a:cubicBezTo>
                      <a:pt x="517" y="858"/>
                      <a:pt x="517" y="858"/>
                      <a:pt x="517" y="858"/>
                    </a:cubicBezTo>
                    <a:close/>
                    <a:moveTo>
                      <a:pt x="537" y="856"/>
                    </a:moveTo>
                    <a:cubicBezTo>
                      <a:pt x="536" y="856"/>
                      <a:pt x="534" y="854"/>
                      <a:pt x="534" y="853"/>
                    </a:cubicBezTo>
                    <a:cubicBezTo>
                      <a:pt x="534" y="851"/>
                      <a:pt x="535" y="850"/>
                      <a:pt x="536" y="850"/>
                    </a:cubicBezTo>
                    <a:cubicBezTo>
                      <a:pt x="536" y="850"/>
                      <a:pt x="537" y="850"/>
                      <a:pt x="537" y="850"/>
                    </a:cubicBezTo>
                    <a:cubicBezTo>
                      <a:pt x="538" y="849"/>
                      <a:pt x="540" y="851"/>
                      <a:pt x="540" y="852"/>
                    </a:cubicBezTo>
                    <a:cubicBezTo>
                      <a:pt x="540" y="854"/>
                      <a:pt x="539" y="855"/>
                      <a:pt x="538" y="856"/>
                    </a:cubicBezTo>
                    <a:cubicBezTo>
                      <a:pt x="537" y="856"/>
                      <a:pt x="537" y="856"/>
                      <a:pt x="537" y="856"/>
                    </a:cubicBezTo>
                    <a:close/>
                    <a:moveTo>
                      <a:pt x="557" y="853"/>
                    </a:moveTo>
                    <a:cubicBezTo>
                      <a:pt x="556" y="853"/>
                      <a:pt x="554" y="852"/>
                      <a:pt x="554" y="850"/>
                    </a:cubicBezTo>
                    <a:cubicBezTo>
                      <a:pt x="554" y="849"/>
                      <a:pt x="555" y="847"/>
                      <a:pt x="557" y="847"/>
                    </a:cubicBezTo>
                    <a:cubicBezTo>
                      <a:pt x="557" y="847"/>
                      <a:pt x="557" y="847"/>
                      <a:pt x="557" y="847"/>
                    </a:cubicBezTo>
                    <a:cubicBezTo>
                      <a:pt x="559" y="847"/>
                      <a:pt x="560" y="848"/>
                      <a:pt x="560" y="849"/>
                    </a:cubicBezTo>
                    <a:cubicBezTo>
                      <a:pt x="561" y="851"/>
                      <a:pt x="559" y="853"/>
                      <a:pt x="558" y="853"/>
                    </a:cubicBezTo>
                    <a:cubicBezTo>
                      <a:pt x="557" y="853"/>
                      <a:pt x="557" y="853"/>
                      <a:pt x="557" y="853"/>
                    </a:cubicBezTo>
                    <a:cubicBezTo>
                      <a:pt x="557" y="853"/>
                      <a:pt x="557" y="853"/>
                      <a:pt x="557" y="853"/>
                    </a:cubicBezTo>
                    <a:close/>
                    <a:moveTo>
                      <a:pt x="105" y="851"/>
                    </a:moveTo>
                    <a:cubicBezTo>
                      <a:pt x="104" y="851"/>
                      <a:pt x="103" y="851"/>
                      <a:pt x="102" y="850"/>
                    </a:cubicBezTo>
                    <a:cubicBezTo>
                      <a:pt x="102" y="849"/>
                      <a:pt x="102" y="849"/>
                      <a:pt x="102" y="849"/>
                    </a:cubicBezTo>
                    <a:cubicBezTo>
                      <a:pt x="101" y="848"/>
                      <a:pt x="101" y="846"/>
                      <a:pt x="103" y="845"/>
                    </a:cubicBezTo>
                    <a:cubicBezTo>
                      <a:pt x="104" y="844"/>
                      <a:pt x="106" y="845"/>
                      <a:pt x="107" y="846"/>
                    </a:cubicBezTo>
                    <a:cubicBezTo>
                      <a:pt x="107" y="846"/>
                      <a:pt x="107" y="846"/>
                      <a:pt x="107" y="846"/>
                    </a:cubicBezTo>
                    <a:cubicBezTo>
                      <a:pt x="108" y="848"/>
                      <a:pt x="108" y="850"/>
                      <a:pt x="106" y="850"/>
                    </a:cubicBezTo>
                    <a:cubicBezTo>
                      <a:pt x="106" y="851"/>
                      <a:pt x="105" y="851"/>
                      <a:pt x="105" y="851"/>
                    </a:cubicBezTo>
                    <a:close/>
                    <a:moveTo>
                      <a:pt x="577" y="850"/>
                    </a:moveTo>
                    <a:cubicBezTo>
                      <a:pt x="576" y="850"/>
                      <a:pt x="574" y="849"/>
                      <a:pt x="574" y="848"/>
                    </a:cubicBezTo>
                    <a:cubicBezTo>
                      <a:pt x="574" y="846"/>
                      <a:pt x="575" y="845"/>
                      <a:pt x="577" y="844"/>
                    </a:cubicBezTo>
                    <a:cubicBezTo>
                      <a:pt x="577" y="844"/>
                      <a:pt x="577" y="844"/>
                      <a:pt x="577" y="844"/>
                    </a:cubicBezTo>
                    <a:cubicBezTo>
                      <a:pt x="579" y="844"/>
                      <a:pt x="580" y="845"/>
                      <a:pt x="581" y="847"/>
                    </a:cubicBezTo>
                    <a:cubicBezTo>
                      <a:pt x="581" y="849"/>
                      <a:pt x="580" y="850"/>
                      <a:pt x="578" y="850"/>
                    </a:cubicBezTo>
                    <a:cubicBezTo>
                      <a:pt x="578" y="850"/>
                      <a:pt x="578" y="850"/>
                      <a:pt x="578" y="850"/>
                    </a:cubicBezTo>
                    <a:cubicBezTo>
                      <a:pt x="577" y="850"/>
                      <a:pt x="577" y="850"/>
                      <a:pt x="577" y="850"/>
                    </a:cubicBezTo>
                    <a:close/>
                    <a:moveTo>
                      <a:pt x="598" y="848"/>
                    </a:moveTo>
                    <a:cubicBezTo>
                      <a:pt x="596" y="848"/>
                      <a:pt x="595" y="847"/>
                      <a:pt x="595" y="845"/>
                    </a:cubicBezTo>
                    <a:cubicBezTo>
                      <a:pt x="594" y="844"/>
                      <a:pt x="596" y="842"/>
                      <a:pt x="597" y="842"/>
                    </a:cubicBezTo>
                    <a:cubicBezTo>
                      <a:pt x="598" y="842"/>
                      <a:pt x="598" y="842"/>
                      <a:pt x="598" y="842"/>
                    </a:cubicBezTo>
                    <a:cubicBezTo>
                      <a:pt x="599" y="842"/>
                      <a:pt x="601" y="843"/>
                      <a:pt x="601" y="845"/>
                    </a:cubicBezTo>
                    <a:cubicBezTo>
                      <a:pt x="601" y="846"/>
                      <a:pt x="600" y="848"/>
                      <a:pt x="598" y="848"/>
                    </a:cubicBezTo>
                    <a:cubicBezTo>
                      <a:pt x="598" y="848"/>
                      <a:pt x="598" y="848"/>
                      <a:pt x="598" y="848"/>
                    </a:cubicBezTo>
                    <a:cubicBezTo>
                      <a:pt x="598" y="848"/>
                      <a:pt x="598" y="848"/>
                      <a:pt x="598" y="848"/>
                    </a:cubicBezTo>
                    <a:close/>
                    <a:moveTo>
                      <a:pt x="618" y="846"/>
                    </a:moveTo>
                    <a:cubicBezTo>
                      <a:pt x="617" y="846"/>
                      <a:pt x="615" y="845"/>
                      <a:pt x="615" y="843"/>
                    </a:cubicBezTo>
                    <a:cubicBezTo>
                      <a:pt x="615" y="841"/>
                      <a:pt x="616" y="840"/>
                      <a:pt x="617" y="840"/>
                    </a:cubicBezTo>
                    <a:cubicBezTo>
                      <a:pt x="618" y="840"/>
                      <a:pt x="618" y="840"/>
                      <a:pt x="618" y="840"/>
                    </a:cubicBezTo>
                    <a:cubicBezTo>
                      <a:pt x="619" y="840"/>
                      <a:pt x="621" y="841"/>
                      <a:pt x="621" y="842"/>
                    </a:cubicBezTo>
                    <a:cubicBezTo>
                      <a:pt x="621" y="844"/>
                      <a:pt x="620" y="846"/>
                      <a:pt x="618" y="846"/>
                    </a:cubicBezTo>
                    <a:cubicBezTo>
                      <a:pt x="618" y="846"/>
                      <a:pt x="618" y="846"/>
                      <a:pt x="618" y="846"/>
                    </a:cubicBezTo>
                    <a:close/>
                    <a:moveTo>
                      <a:pt x="638" y="844"/>
                    </a:moveTo>
                    <a:cubicBezTo>
                      <a:pt x="637" y="844"/>
                      <a:pt x="635" y="842"/>
                      <a:pt x="635" y="841"/>
                    </a:cubicBezTo>
                    <a:cubicBezTo>
                      <a:pt x="635" y="839"/>
                      <a:pt x="636" y="838"/>
                      <a:pt x="638" y="838"/>
                    </a:cubicBezTo>
                    <a:cubicBezTo>
                      <a:pt x="638" y="838"/>
                      <a:pt x="638" y="838"/>
                      <a:pt x="638" y="838"/>
                    </a:cubicBezTo>
                    <a:cubicBezTo>
                      <a:pt x="640" y="837"/>
                      <a:pt x="641" y="839"/>
                      <a:pt x="641" y="840"/>
                    </a:cubicBezTo>
                    <a:cubicBezTo>
                      <a:pt x="642" y="842"/>
                      <a:pt x="640" y="843"/>
                      <a:pt x="639" y="844"/>
                    </a:cubicBezTo>
                    <a:cubicBezTo>
                      <a:pt x="638" y="844"/>
                      <a:pt x="638" y="844"/>
                      <a:pt x="638" y="844"/>
                    </a:cubicBezTo>
                    <a:cubicBezTo>
                      <a:pt x="638" y="844"/>
                      <a:pt x="638" y="844"/>
                      <a:pt x="638" y="844"/>
                    </a:cubicBezTo>
                    <a:close/>
                    <a:moveTo>
                      <a:pt x="658" y="842"/>
                    </a:moveTo>
                    <a:cubicBezTo>
                      <a:pt x="657" y="842"/>
                      <a:pt x="656" y="841"/>
                      <a:pt x="655" y="839"/>
                    </a:cubicBezTo>
                    <a:cubicBezTo>
                      <a:pt x="655" y="837"/>
                      <a:pt x="656" y="836"/>
                      <a:pt x="658" y="836"/>
                    </a:cubicBezTo>
                    <a:cubicBezTo>
                      <a:pt x="658" y="836"/>
                      <a:pt x="658" y="836"/>
                      <a:pt x="658" y="836"/>
                    </a:cubicBezTo>
                    <a:cubicBezTo>
                      <a:pt x="660" y="836"/>
                      <a:pt x="662" y="837"/>
                      <a:pt x="662" y="838"/>
                    </a:cubicBezTo>
                    <a:cubicBezTo>
                      <a:pt x="662" y="840"/>
                      <a:pt x="661" y="841"/>
                      <a:pt x="659" y="842"/>
                    </a:cubicBezTo>
                    <a:cubicBezTo>
                      <a:pt x="659" y="842"/>
                      <a:pt x="659" y="842"/>
                      <a:pt x="659" y="842"/>
                    </a:cubicBezTo>
                    <a:cubicBezTo>
                      <a:pt x="659" y="842"/>
                      <a:pt x="658" y="842"/>
                      <a:pt x="658" y="842"/>
                    </a:cubicBezTo>
                    <a:close/>
                    <a:moveTo>
                      <a:pt x="679" y="840"/>
                    </a:moveTo>
                    <a:cubicBezTo>
                      <a:pt x="677" y="840"/>
                      <a:pt x="676" y="839"/>
                      <a:pt x="676" y="837"/>
                    </a:cubicBezTo>
                    <a:cubicBezTo>
                      <a:pt x="676" y="835"/>
                      <a:pt x="677" y="834"/>
                      <a:pt x="678" y="834"/>
                    </a:cubicBezTo>
                    <a:cubicBezTo>
                      <a:pt x="679" y="834"/>
                      <a:pt x="679" y="834"/>
                      <a:pt x="679" y="834"/>
                    </a:cubicBezTo>
                    <a:cubicBezTo>
                      <a:pt x="680" y="834"/>
                      <a:pt x="682" y="835"/>
                      <a:pt x="682" y="836"/>
                    </a:cubicBezTo>
                    <a:cubicBezTo>
                      <a:pt x="682" y="838"/>
                      <a:pt x="681" y="840"/>
                      <a:pt x="679" y="840"/>
                    </a:cubicBezTo>
                    <a:cubicBezTo>
                      <a:pt x="679" y="840"/>
                      <a:pt x="679" y="840"/>
                      <a:pt x="679" y="840"/>
                    </a:cubicBezTo>
                    <a:cubicBezTo>
                      <a:pt x="679" y="840"/>
                      <a:pt x="679" y="840"/>
                      <a:pt x="679" y="840"/>
                    </a:cubicBezTo>
                    <a:close/>
                    <a:moveTo>
                      <a:pt x="699" y="838"/>
                    </a:moveTo>
                    <a:cubicBezTo>
                      <a:pt x="698" y="838"/>
                      <a:pt x="696" y="837"/>
                      <a:pt x="696" y="835"/>
                    </a:cubicBezTo>
                    <a:cubicBezTo>
                      <a:pt x="696" y="833"/>
                      <a:pt x="697" y="832"/>
                      <a:pt x="699" y="832"/>
                    </a:cubicBezTo>
                    <a:cubicBezTo>
                      <a:pt x="699" y="832"/>
                      <a:pt x="699" y="832"/>
                      <a:pt x="699" y="832"/>
                    </a:cubicBezTo>
                    <a:cubicBezTo>
                      <a:pt x="701" y="832"/>
                      <a:pt x="702" y="833"/>
                      <a:pt x="702" y="835"/>
                    </a:cubicBezTo>
                    <a:cubicBezTo>
                      <a:pt x="703" y="836"/>
                      <a:pt x="701" y="838"/>
                      <a:pt x="700" y="838"/>
                    </a:cubicBezTo>
                    <a:cubicBezTo>
                      <a:pt x="700" y="838"/>
                      <a:pt x="700" y="838"/>
                      <a:pt x="699" y="838"/>
                    </a:cubicBezTo>
                    <a:close/>
                    <a:moveTo>
                      <a:pt x="720" y="836"/>
                    </a:moveTo>
                    <a:cubicBezTo>
                      <a:pt x="718" y="836"/>
                      <a:pt x="717" y="835"/>
                      <a:pt x="717" y="833"/>
                    </a:cubicBezTo>
                    <a:cubicBezTo>
                      <a:pt x="716" y="832"/>
                      <a:pt x="717" y="830"/>
                      <a:pt x="719" y="830"/>
                    </a:cubicBezTo>
                    <a:cubicBezTo>
                      <a:pt x="719" y="830"/>
                      <a:pt x="719" y="830"/>
                      <a:pt x="719" y="830"/>
                    </a:cubicBezTo>
                    <a:cubicBezTo>
                      <a:pt x="721" y="830"/>
                      <a:pt x="723" y="831"/>
                      <a:pt x="723" y="833"/>
                    </a:cubicBezTo>
                    <a:cubicBezTo>
                      <a:pt x="723" y="834"/>
                      <a:pt x="722" y="836"/>
                      <a:pt x="720" y="836"/>
                    </a:cubicBezTo>
                    <a:cubicBezTo>
                      <a:pt x="720" y="836"/>
                      <a:pt x="720" y="836"/>
                      <a:pt x="720" y="836"/>
                    </a:cubicBezTo>
                    <a:close/>
                    <a:moveTo>
                      <a:pt x="740" y="834"/>
                    </a:moveTo>
                    <a:cubicBezTo>
                      <a:pt x="739" y="834"/>
                      <a:pt x="737" y="833"/>
                      <a:pt x="737" y="831"/>
                    </a:cubicBezTo>
                    <a:cubicBezTo>
                      <a:pt x="737" y="830"/>
                      <a:pt x="738" y="828"/>
                      <a:pt x="739" y="828"/>
                    </a:cubicBezTo>
                    <a:cubicBezTo>
                      <a:pt x="740" y="828"/>
                      <a:pt x="740" y="828"/>
                      <a:pt x="740" y="828"/>
                    </a:cubicBezTo>
                    <a:cubicBezTo>
                      <a:pt x="741" y="828"/>
                      <a:pt x="743" y="829"/>
                      <a:pt x="743" y="831"/>
                    </a:cubicBezTo>
                    <a:cubicBezTo>
                      <a:pt x="743" y="833"/>
                      <a:pt x="742" y="834"/>
                      <a:pt x="740" y="834"/>
                    </a:cubicBezTo>
                    <a:cubicBezTo>
                      <a:pt x="740" y="834"/>
                      <a:pt x="740" y="834"/>
                      <a:pt x="740" y="834"/>
                    </a:cubicBezTo>
                    <a:close/>
                    <a:moveTo>
                      <a:pt x="94" y="834"/>
                    </a:moveTo>
                    <a:cubicBezTo>
                      <a:pt x="93" y="834"/>
                      <a:pt x="92" y="833"/>
                      <a:pt x="91" y="832"/>
                    </a:cubicBezTo>
                    <a:cubicBezTo>
                      <a:pt x="91" y="832"/>
                      <a:pt x="91" y="832"/>
                      <a:pt x="91" y="832"/>
                    </a:cubicBezTo>
                    <a:cubicBezTo>
                      <a:pt x="90" y="830"/>
                      <a:pt x="91" y="829"/>
                      <a:pt x="92" y="828"/>
                    </a:cubicBezTo>
                    <a:cubicBezTo>
                      <a:pt x="94" y="827"/>
                      <a:pt x="96" y="827"/>
                      <a:pt x="96" y="829"/>
                    </a:cubicBezTo>
                    <a:cubicBezTo>
                      <a:pt x="97" y="829"/>
                      <a:pt x="97" y="829"/>
                      <a:pt x="97" y="829"/>
                    </a:cubicBezTo>
                    <a:cubicBezTo>
                      <a:pt x="97" y="831"/>
                      <a:pt x="97" y="833"/>
                      <a:pt x="95" y="833"/>
                    </a:cubicBezTo>
                    <a:cubicBezTo>
                      <a:pt x="95" y="834"/>
                      <a:pt x="94" y="834"/>
                      <a:pt x="94" y="834"/>
                    </a:cubicBezTo>
                    <a:close/>
                    <a:moveTo>
                      <a:pt x="760" y="832"/>
                    </a:moveTo>
                    <a:cubicBezTo>
                      <a:pt x="759" y="832"/>
                      <a:pt x="757" y="831"/>
                      <a:pt x="757" y="830"/>
                    </a:cubicBezTo>
                    <a:cubicBezTo>
                      <a:pt x="757" y="828"/>
                      <a:pt x="758" y="827"/>
                      <a:pt x="760" y="826"/>
                    </a:cubicBezTo>
                    <a:cubicBezTo>
                      <a:pt x="760" y="826"/>
                      <a:pt x="760" y="826"/>
                      <a:pt x="760" y="826"/>
                    </a:cubicBezTo>
                    <a:cubicBezTo>
                      <a:pt x="762" y="826"/>
                      <a:pt x="763" y="828"/>
                      <a:pt x="763" y="829"/>
                    </a:cubicBezTo>
                    <a:cubicBezTo>
                      <a:pt x="764" y="831"/>
                      <a:pt x="762" y="832"/>
                      <a:pt x="761" y="832"/>
                    </a:cubicBezTo>
                    <a:cubicBezTo>
                      <a:pt x="761" y="832"/>
                      <a:pt x="760" y="832"/>
                      <a:pt x="760" y="832"/>
                    </a:cubicBezTo>
                    <a:close/>
                    <a:moveTo>
                      <a:pt x="781" y="831"/>
                    </a:moveTo>
                    <a:cubicBezTo>
                      <a:pt x="779" y="831"/>
                      <a:pt x="778" y="829"/>
                      <a:pt x="778" y="828"/>
                    </a:cubicBezTo>
                    <a:cubicBezTo>
                      <a:pt x="777" y="826"/>
                      <a:pt x="778" y="825"/>
                      <a:pt x="780" y="825"/>
                    </a:cubicBezTo>
                    <a:cubicBezTo>
                      <a:pt x="780" y="825"/>
                      <a:pt x="780" y="825"/>
                      <a:pt x="780" y="825"/>
                    </a:cubicBezTo>
                    <a:cubicBezTo>
                      <a:pt x="782" y="825"/>
                      <a:pt x="784" y="826"/>
                      <a:pt x="784" y="827"/>
                    </a:cubicBezTo>
                    <a:cubicBezTo>
                      <a:pt x="784" y="829"/>
                      <a:pt x="783" y="831"/>
                      <a:pt x="781" y="831"/>
                    </a:cubicBezTo>
                    <a:cubicBezTo>
                      <a:pt x="781" y="831"/>
                      <a:pt x="781" y="831"/>
                      <a:pt x="781" y="831"/>
                    </a:cubicBezTo>
                    <a:close/>
                    <a:moveTo>
                      <a:pt x="801" y="829"/>
                    </a:moveTo>
                    <a:cubicBezTo>
                      <a:pt x="799" y="829"/>
                      <a:pt x="798" y="828"/>
                      <a:pt x="798" y="826"/>
                    </a:cubicBezTo>
                    <a:cubicBezTo>
                      <a:pt x="798" y="825"/>
                      <a:pt x="799" y="823"/>
                      <a:pt x="800" y="823"/>
                    </a:cubicBezTo>
                    <a:cubicBezTo>
                      <a:pt x="801" y="823"/>
                      <a:pt x="801" y="823"/>
                      <a:pt x="801" y="823"/>
                    </a:cubicBezTo>
                    <a:cubicBezTo>
                      <a:pt x="802" y="823"/>
                      <a:pt x="804" y="824"/>
                      <a:pt x="804" y="826"/>
                    </a:cubicBezTo>
                    <a:cubicBezTo>
                      <a:pt x="804" y="827"/>
                      <a:pt x="803" y="829"/>
                      <a:pt x="801" y="829"/>
                    </a:cubicBezTo>
                    <a:cubicBezTo>
                      <a:pt x="801" y="829"/>
                      <a:pt x="801" y="829"/>
                      <a:pt x="801" y="829"/>
                    </a:cubicBezTo>
                    <a:close/>
                    <a:moveTo>
                      <a:pt x="821" y="827"/>
                    </a:moveTo>
                    <a:cubicBezTo>
                      <a:pt x="820" y="827"/>
                      <a:pt x="818" y="826"/>
                      <a:pt x="818" y="824"/>
                    </a:cubicBezTo>
                    <a:cubicBezTo>
                      <a:pt x="818" y="823"/>
                      <a:pt x="819" y="821"/>
                      <a:pt x="821" y="821"/>
                    </a:cubicBezTo>
                    <a:cubicBezTo>
                      <a:pt x="821" y="821"/>
                      <a:pt x="821" y="821"/>
                      <a:pt x="821" y="821"/>
                    </a:cubicBezTo>
                    <a:cubicBezTo>
                      <a:pt x="823" y="821"/>
                      <a:pt x="824" y="822"/>
                      <a:pt x="824" y="824"/>
                    </a:cubicBezTo>
                    <a:cubicBezTo>
                      <a:pt x="825" y="826"/>
                      <a:pt x="823" y="827"/>
                      <a:pt x="822" y="827"/>
                    </a:cubicBezTo>
                    <a:cubicBezTo>
                      <a:pt x="822" y="827"/>
                      <a:pt x="821" y="827"/>
                      <a:pt x="821" y="827"/>
                    </a:cubicBezTo>
                    <a:close/>
                    <a:moveTo>
                      <a:pt x="842" y="825"/>
                    </a:moveTo>
                    <a:cubicBezTo>
                      <a:pt x="840" y="825"/>
                      <a:pt x="839" y="824"/>
                      <a:pt x="839" y="823"/>
                    </a:cubicBezTo>
                    <a:cubicBezTo>
                      <a:pt x="838" y="821"/>
                      <a:pt x="839" y="820"/>
                      <a:pt x="841" y="819"/>
                    </a:cubicBezTo>
                    <a:cubicBezTo>
                      <a:pt x="841" y="819"/>
                      <a:pt x="841" y="819"/>
                      <a:pt x="841" y="819"/>
                    </a:cubicBezTo>
                    <a:cubicBezTo>
                      <a:pt x="843" y="819"/>
                      <a:pt x="845" y="820"/>
                      <a:pt x="845" y="822"/>
                    </a:cubicBezTo>
                    <a:cubicBezTo>
                      <a:pt x="845" y="824"/>
                      <a:pt x="844" y="825"/>
                      <a:pt x="842" y="825"/>
                    </a:cubicBezTo>
                    <a:cubicBezTo>
                      <a:pt x="842" y="825"/>
                      <a:pt x="842" y="825"/>
                      <a:pt x="842" y="825"/>
                    </a:cubicBezTo>
                    <a:close/>
                    <a:moveTo>
                      <a:pt x="862" y="824"/>
                    </a:moveTo>
                    <a:cubicBezTo>
                      <a:pt x="860" y="824"/>
                      <a:pt x="859" y="822"/>
                      <a:pt x="859" y="821"/>
                    </a:cubicBezTo>
                    <a:cubicBezTo>
                      <a:pt x="859" y="819"/>
                      <a:pt x="860" y="818"/>
                      <a:pt x="861" y="818"/>
                    </a:cubicBezTo>
                    <a:cubicBezTo>
                      <a:pt x="862" y="818"/>
                      <a:pt x="862" y="818"/>
                      <a:pt x="862" y="818"/>
                    </a:cubicBezTo>
                    <a:cubicBezTo>
                      <a:pt x="863" y="817"/>
                      <a:pt x="865" y="819"/>
                      <a:pt x="865" y="820"/>
                    </a:cubicBezTo>
                    <a:cubicBezTo>
                      <a:pt x="865" y="822"/>
                      <a:pt x="864" y="823"/>
                      <a:pt x="862" y="824"/>
                    </a:cubicBezTo>
                    <a:cubicBezTo>
                      <a:pt x="862" y="824"/>
                      <a:pt x="862" y="824"/>
                      <a:pt x="862" y="824"/>
                    </a:cubicBezTo>
                    <a:close/>
                    <a:moveTo>
                      <a:pt x="882" y="822"/>
                    </a:moveTo>
                    <a:cubicBezTo>
                      <a:pt x="881" y="822"/>
                      <a:pt x="879" y="821"/>
                      <a:pt x="879" y="819"/>
                    </a:cubicBezTo>
                    <a:cubicBezTo>
                      <a:pt x="879" y="817"/>
                      <a:pt x="880" y="816"/>
                      <a:pt x="882" y="816"/>
                    </a:cubicBezTo>
                    <a:cubicBezTo>
                      <a:pt x="882" y="816"/>
                      <a:pt x="882" y="816"/>
                      <a:pt x="882" y="816"/>
                    </a:cubicBezTo>
                    <a:cubicBezTo>
                      <a:pt x="884" y="816"/>
                      <a:pt x="885" y="817"/>
                      <a:pt x="885" y="818"/>
                    </a:cubicBezTo>
                    <a:cubicBezTo>
                      <a:pt x="886" y="820"/>
                      <a:pt x="884" y="822"/>
                      <a:pt x="883" y="822"/>
                    </a:cubicBezTo>
                    <a:cubicBezTo>
                      <a:pt x="883" y="822"/>
                      <a:pt x="882" y="822"/>
                      <a:pt x="882" y="822"/>
                    </a:cubicBezTo>
                    <a:close/>
                    <a:moveTo>
                      <a:pt x="902" y="820"/>
                    </a:moveTo>
                    <a:cubicBezTo>
                      <a:pt x="901" y="820"/>
                      <a:pt x="899" y="819"/>
                      <a:pt x="899" y="817"/>
                    </a:cubicBezTo>
                    <a:cubicBezTo>
                      <a:pt x="899" y="815"/>
                      <a:pt x="900" y="814"/>
                      <a:pt x="902" y="814"/>
                    </a:cubicBezTo>
                    <a:cubicBezTo>
                      <a:pt x="902" y="814"/>
                      <a:pt x="902" y="814"/>
                      <a:pt x="902" y="814"/>
                    </a:cubicBezTo>
                    <a:cubicBezTo>
                      <a:pt x="904" y="814"/>
                      <a:pt x="905" y="815"/>
                      <a:pt x="906" y="816"/>
                    </a:cubicBezTo>
                    <a:cubicBezTo>
                      <a:pt x="906" y="818"/>
                      <a:pt x="905" y="820"/>
                      <a:pt x="903" y="820"/>
                    </a:cubicBezTo>
                    <a:cubicBezTo>
                      <a:pt x="903" y="820"/>
                      <a:pt x="903" y="820"/>
                      <a:pt x="903" y="820"/>
                    </a:cubicBezTo>
                    <a:cubicBezTo>
                      <a:pt x="902" y="820"/>
                      <a:pt x="902" y="820"/>
                      <a:pt x="902" y="820"/>
                    </a:cubicBezTo>
                    <a:close/>
                    <a:moveTo>
                      <a:pt x="923" y="818"/>
                    </a:moveTo>
                    <a:cubicBezTo>
                      <a:pt x="921" y="818"/>
                      <a:pt x="920" y="817"/>
                      <a:pt x="920" y="815"/>
                    </a:cubicBezTo>
                    <a:cubicBezTo>
                      <a:pt x="919" y="814"/>
                      <a:pt x="921" y="812"/>
                      <a:pt x="922" y="812"/>
                    </a:cubicBezTo>
                    <a:cubicBezTo>
                      <a:pt x="923" y="812"/>
                      <a:pt x="923" y="812"/>
                      <a:pt x="923" y="812"/>
                    </a:cubicBezTo>
                    <a:cubicBezTo>
                      <a:pt x="924" y="812"/>
                      <a:pt x="926" y="813"/>
                      <a:pt x="926" y="815"/>
                    </a:cubicBezTo>
                    <a:cubicBezTo>
                      <a:pt x="926" y="816"/>
                      <a:pt x="925" y="818"/>
                      <a:pt x="923" y="818"/>
                    </a:cubicBezTo>
                    <a:cubicBezTo>
                      <a:pt x="923" y="818"/>
                      <a:pt x="923" y="818"/>
                      <a:pt x="923" y="818"/>
                    </a:cubicBezTo>
                    <a:cubicBezTo>
                      <a:pt x="923" y="818"/>
                      <a:pt x="923" y="818"/>
                      <a:pt x="923" y="818"/>
                    </a:cubicBezTo>
                    <a:close/>
                    <a:moveTo>
                      <a:pt x="943" y="816"/>
                    </a:moveTo>
                    <a:cubicBezTo>
                      <a:pt x="942" y="816"/>
                      <a:pt x="940" y="815"/>
                      <a:pt x="940" y="813"/>
                    </a:cubicBezTo>
                    <a:cubicBezTo>
                      <a:pt x="940" y="812"/>
                      <a:pt x="941" y="810"/>
                      <a:pt x="943" y="810"/>
                    </a:cubicBezTo>
                    <a:cubicBezTo>
                      <a:pt x="943" y="810"/>
                      <a:pt x="943" y="810"/>
                      <a:pt x="943" y="810"/>
                    </a:cubicBezTo>
                    <a:cubicBezTo>
                      <a:pt x="945" y="810"/>
                      <a:pt x="946" y="811"/>
                      <a:pt x="946" y="813"/>
                    </a:cubicBezTo>
                    <a:cubicBezTo>
                      <a:pt x="946" y="814"/>
                      <a:pt x="945" y="816"/>
                      <a:pt x="944" y="816"/>
                    </a:cubicBezTo>
                    <a:cubicBezTo>
                      <a:pt x="943" y="816"/>
                      <a:pt x="943" y="816"/>
                      <a:pt x="943" y="816"/>
                    </a:cubicBezTo>
                    <a:close/>
                    <a:moveTo>
                      <a:pt x="85" y="815"/>
                    </a:moveTo>
                    <a:cubicBezTo>
                      <a:pt x="84" y="815"/>
                      <a:pt x="83" y="815"/>
                      <a:pt x="82" y="814"/>
                    </a:cubicBezTo>
                    <a:cubicBezTo>
                      <a:pt x="82" y="814"/>
                      <a:pt x="82" y="813"/>
                      <a:pt x="82" y="813"/>
                    </a:cubicBezTo>
                    <a:cubicBezTo>
                      <a:pt x="81" y="812"/>
                      <a:pt x="82" y="810"/>
                      <a:pt x="83" y="809"/>
                    </a:cubicBezTo>
                    <a:cubicBezTo>
                      <a:pt x="85" y="809"/>
                      <a:pt x="87" y="809"/>
                      <a:pt x="87" y="811"/>
                    </a:cubicBezTo>
                    <a:cubicBezTo>
                      <a:pt x="85" y="812"/>
                      <a:pt x="85" y="812"/>
                      <a:pt x="85" y="812"/>
                    </a:cubicBezTo>
                    <a:cubicBezTo>
                      <a:pt x="88" y="811"/>
                      <a:pt x="88" y="811"/>
                      <a:pt x="88" y="811"/>
                    </a:cubicBezTo>
                    <a:cubicBezTo>
                      <a:pt x="88" y="813"/>
                      <a:pt x="88" y="814"/>
                      <a:pt x="86" y="815"/>
                    </a:cubicBezTo>
                    <a:cubicBezTo>
                      <a:pt x="86" y="815"/>
                      <a:pt x="85" y="815"/>
                      <a:pt x="85" y="815"/>
                    </a:cubicBezTo>
                    <a:close/>
                    <a:moveTo>
                      <a:pt x="964" y="814"/>
                    </a:moveTo>
                    <a:cubicBezTo>
                      <a:pt x="962" y="814"/>
                      <a:pt x="961" y="813"/>
                      <a:pt x="960" y="811"/>
                    </a:cubicBezTo>
                    <a:cubicBezTo>
                      <a:pt x="960" y="809"/>
                      <a:pt x="961" y="808"/>
                      <a:pt x="963" y="808"/>
                    </a:cubicBezTo>
                    <a:cubicBezTo>
                      <a:pt x="963" y="808"/>
                      <a:pt x="963" y="808"/>
                      <a:pt x="963" y="808"/>
                    </a:cubicBezTo>
                    <a:cubicBezTo>
                      <a:pt x="965" y="807"/>
                      <a:pt x="966" y="809"/>
                      <a:pt x="967" y="810"/>
                    </a:cubicBezTo>
                    <a:cubicBezTo>
                      <a:pt x="967" y="812"/>
                      <a:pt x="966" y="813"/>
                      <a:pt x="964" y="814"/>
                    </a:cubicBezTo>
                    <a:cubicBezTo>
                      <a:pt x="964" y="814"/>
                      <a:pt x="964" y="814"/>
                      <a:pt x="964" y="814"/>
                    </a:cubicBezTo>
                    <a:close/>
                    <a:moveTo>
                      <a:pt x="983" y="811"/>
                    </a:moveTo>
                    <a:cubicBezTo>
                      <a:pt x="982" y="811"/>
                      <a:pt x="981" y="810"/>
                      <a:pt x="981" y="809"/>
                    </a:cubicBezTo>
                    <a:cubicBezTo>
                      <a:pt x="980" y="807"/>
                      <a:pt x="981" y="806"/>
                      <a:pt x="983" y="805"/>
                    </a:cubicBezTo>
                    <a:cubicBezTo>
                      <a:pt x="984" y="805"/>
                      <a:pt x="984" y="805"/>
                      <a:pt x="984" y="805"/>
                    </a:cubicBezTo>
                    <a:cubicBezTo>
                      <a:pt x="985" y="805"/>
                      <a:pt x="987" y="806"/>
                      <a:pt x="987" y="808"/>
                    </a:cubicBezTo>
                    <a:cubicBezTo>
                      <a:pt x="987" y="810"/>
                      <a:pt x="986" y="811"/>
                      <a:pt x="984" y="811"/>
                    </a:cubicBezTo>
                    <a:cubicBezTo>
                      <a:pt x="984" y="811"/>
                      <a:pt x="984" y="811"/>
                      <a:pt x="984" y="811"/>
                    </a:cubicBezTo>
                    <a:cubicBezTo>
                      <a:pt x="984" y="811"/>
                      <a:pt x="984" y="811"/>
                      <a:pt x="983" y="811"/>
                    </a:cubicBezTo>
                    <a:close/>
                    <a:moveTo>
                      <a:pt x="1004" y="809"/>
                    </a:moveTo>
                    <a:cubicBezTo>
                      <a:pt x="1002" y="809"/>
                      <a:pt x="1001" y="808"/>
                      <a:pt x="1001" y="806"/>
                    </a:cubicBezTo>
                    <a:cubicBezTo>
                      <a:pt x="1001" y="805"/>
                      <a:pt x="1002" y="803"/>
                      <a:pt x="1003" y="803"/>
                    </a:cubicBezTo>
                    <a:cubicBezTo>
                      <a:pt x="1004" y="803"/>
                      <a:pt x="1004" y="803"/>
                      <a:pt x="1004" y="803"/>
                    </a:cubicBezTo>
                    <a:cubicBezTo>
                      <a:pt x="1005" y="803"/>
                      <a:pt x="1007" y="804"/>
                      <a:pt x="1007" y="805"/>
                    </a:cubicBezTo>
                    <a:cubicBezTo>
                      <a:pt x="1007" y="807"/>
                      <a:pt x="1006" y="809"/>
                      <a:pt x="1005" y="809"/>
                    </a:cubicBezTo>
                    <a:cubicBezTo>
                      <a:pt x="1004" y="809"/>
                      <a:pt x="1004" y="809"/>
                      <a:pt x="1004" y="809"/>
                    </a:cubicBezTo>
                    <a:cubicBezTo>
                      <a:pt x="1004" y="809"/>
                      <a:pt x="1004" y="809"/>
                      <a:pt x="1004" y="809"/>
                    </a:cubicBezTo>
                    <a:close/>
                    <a:moveTo>
                      <a:pt x="1024" y="806"/>
                    </a:moveTo>
                    <a:cubicBezTo>
                      <a:pt x="1023" y="806"/>
                      <a:pt x="1021" y="805"/>
                      <a:pt x="1021" y="804"/>
                    </a:cubicBezTo>
                    <a:cubicBezTo>
                      <a:pt x="1021" y="802"/>
                      <a:pt x="1022" y="800"/>
                      <a:pt x="1024" y="800"/>
                    </a:cubicBezTo>
                    <a:cubicBezTo>
                      <a:pt x="1024" y="800"/>
                      <a:pt x="1024" y="800"/>
                      <a:pt x="1024" y="800"/>
                    </a:cubicBezTo>
                    <a:cubicBezTo>
                      <a:pt x="1026" y="800"/>
                      <a:pt x="1027" y="801"/>
                      <a:pt x="1027" y="803"/>
                    </a:cubicBezTo>
                    <a:cubicBezTo>
                      <a:pt x="1028" y="804"/>
                      <a:pt x="1026" y="806"/>
                      <a:pt x="1025" y="806"/>
                    </a:cubicBezTo>
                    <a:cubicBezTo>
                      <a:pt x="1025" y="806"/>
                      <a:pt x="1024" y="806"/>
                      <a:pt x="1024" y="806"/>
                    </a:cubicBezTo>
                    <a:close/>
                    <a:moveTo>
                      <a:pt x="1044" y="803"/>
                    </a:moveTo>
                    <a:cubicBezTo>
                      <a:pt x="1043" y="803"/>
                      <a:pt x="1041" y="802"/>
                      <a:pt x="1041" y="801"/>
                    </a:cubicBezTo>
                    <a:cubicBezTo>
                      <a:pt x="1041" y="799"/>
                      <a:pt x="1042" y="798"/>
                      <a:pt x="1044" y="797"/>
                    </a:cubicBezTo>
                    <a:cubicBezTo>
                      <a:pt x="1044" y="800"/>
                      <a:pt x="1044" y="800"/>
                      <a:pt x="1044" y="800"/>
                    </a:cubicBezTo>
                    <a:cubicBezTo>
                      <a:pt x="1044" y="797"/>
                      <a:pt x="1044" y="797"/>
                      <a:pt x="1044" y="797"/>
                    </a:cubicBezTo>
                    <a:cubicBezTo>
                      <a:pt x="1046" y="797"/>
                      <a:pt x="1047" y="798"/>
                      <a:pt x="1048" y="800"/>
                    </a:cubicBezTo>
                    <a:cubicBezTo>
                      <a:pt x="1048" y="801"/>
                      <a:pt x="1047" y="803"/>
                      <a:pt x="1045" y="803"/>
                    </a:cubicBezTo>
                    <a:cubicBezTo>
                      <a:pt x="1045" y="803"/>
                      <a:pt x="1045" y="803"/>
                      <a:pt x="1045" y="803"/>
                    </a:cubicBezTo>
                    <a:cubicBezTo>
                      <a:pt x="1044" y="803"/>
                      <a:pt x="1044" y="803"/>
                      <a:pt x="1044" y="803"/>
                    </a:cubicBezTo>
                    <a:close/>
                    <a:moveTo>
                      <a:pt x="1065" y="800"/>
                    </a:moveTo>
                    <a:cubicBezTo>
                      <a:pt x="1063" y="800"/>
                      <a:pt x="1062" y="799"/>
                      <a:pt x="1062" y="797"/>
                    </a:cubicBezTo>
                    <a:cubicBezTo>
                      <a:pt x="1061" y="796"/>
                      <a:pt x="1062" y="794"/>
                      <a:pt x="1064" y="794"/>
                    </a:cubicBezTo>
                    <a:cubicBezTo>
                      <a:pt x="1064" y="794"/>
                      <a:pt x="1064" y="794"/>
                      <a:pt x="1064" y="794"/>
                    </a:cubicBezTo>
                    <a:cubicBezTo>
                      <a:pt x="1066" y="794"/>
                      <a:pt x="1067" y="795"/>
                      <a:pt x="1068" y="796"/>
                    </a:cubicBezTo>
                    <a:cubicBezTo>
                      <a:pt x="1068" y="798"/>
                      <a:pt x="1067" y="800"/>
                      <a:pt x="1065" y="800"/>
                    </a:cubicBezTo>
                    <a:cubicBezTo>
                      <a:pt x="1065" y="800"/>
                      <a:pt x="1065" y="800"/>
                      <a:pt x="1065" y="800"/>
                    </a:cubicBezTo>
                    <a:close/>
                    <a:moveTo>
                      <a:pt x="77" y="797"/>
                    </a:moveTo>
                    <a:cubicBezTo>
                      <a:pt x="76" y="797"/>
                      <a:pt x="75" y="796"/>
                      <a:pt x="74" y="795"/>
                    </a:cubicBezTo>
                    <a:cubicBezTo>
                      <a:pt x="74" y="793"/>
                      <a:pt x="74" y="791"/>
                      <a:pt x="76" y="791"/>
                    </a:cubicBezTo>
                    <a:cubicBezTo>
                      <a:pt x="77" y="790"/>
                      <a:pt x="79" y="791"/>
                      <a:pt x="80" y="792"/>
                    </a:cubicBezTo>
                    <a:cubicBezTo>
                      <a:pt x="80" y="793"/>
                      <a:pt x="80" y="793"/>
                      <a:pt x="80" y="793"/>
                    </a:cubicBezTo>
                    <a:cubicBezTo>
                      <a:pt x="80" y="794"/>
                      <a:pt x="80" y="796"/>
                      <a:pt x="78" y="796"/>
                    </a:cubicBezTo>
                    <a:cubicBezTo>
                      <a:pt x="78" y="797"/>
                      <a:pt x="77" y="797"/>
                      <a:pt x="77" y="797"/>
                    </a:cubicBezTo>
                    <a:close/>
                    <a:moveTo>
                      <a:pt x="1084" y="796"/>
                    </a:moveTo>
                    <a:cubicBezTo>
                      <a:pt x="1083" y="796"/>
                      <a:pt x="1082" y="795"/>
                      <a:pt x="1081" y="794"/>
                    </a:cubicBezTo>
                    <a:cubicBezTo>
                      <a:pt x="1081" y="792"/>
                      <a:pt x="1082" y="791"/>
                      <a:pt x="1084" y="790"/>
                    </a:cubicBezTo>
                    <a:cubicBezTo>
                      <a:pt x="1084" y="793"/>
                      <a:pt x="1084" y="793"/>
                      <a:pt x="1084" y="793"/>
                    </a:cubicBezTo>
                    <a:cubicBezTo>
                      <a:pt x="1084" y="790"/>
                      <a:pt x="1084" y="790"/>
                      <a:pt x="1084" y="790"/>
                    </a:cubicBezTo>
                    <a:cubicBezTo>
                      <a:pt x="1086" y="790"/>
                      <a:pt x="1087" y="791"/>
                      <a:pt x="1088" y="793"/>
                    </a:cubicBezTo>
                    <a:cubicBezTo>
                      <a:pt x="1088" y="794"/>
                      <a:pt x="1087" y="796"/>
                      <a:pt x="1085" y="796"/>
                    </a:cubicBezTo>
                    <a:cubicBezTo>
                      <a:pt x="1085" y="796"/>
                      <a:pt x="1085" y="796"/>
                      <a:pt x="1085" y="796"/>
                    </a:cubicBezTo>
                    <a:cubicBezTo>
                      <a:pt x="1085" y="796"/>
                      <a:pt x="1085" y="796"/>
                      <a:pt x="1084" y="796"/>
                    </a:cubicBezTo>
                    <a:close/>
                    <a:moveTo>
                      <a:pt x="1105" y="792"/>
                    </a:moveTo>
                    <a:cubicBezTo>
                      <a:pt x="1103" y="792"/>
                      <a:pt x="1102" y="791"/>
                      <a:pt x="1102" y="789"/>
                    </a:cubicBezTo>
                    <a:cubicBezTo>
                      <a:pt x="1101" y="788"/>
                      <a:pt x="1102" y="786"/>
                      <a:pt x="1104" y="786"/>
                    </a:cubicBezTo>
                    <a:cubicBezTo>
                      <a:pt x="1104" y="786"/>
                      <a:pt x="1104" y="786"/>
                      <a:pt x="1104" y="786"/>
                    </a:cubicBezTo>
                    <a:cubicBezTo>
                      <a:pt x="1106" y="785"/>
                      <a:pt x="1107" y="786"/>
                      <a:pt x="1108" y="788"/>
                    </a:cubicBezTo>
                    <a:cubicBezTo>
                      <a:pt x="1108" y="790"/>
                      <a:pt x="1107" y="791"/>
                      <a:pt x="1105" y="792"/>
                    </a:cubicBezTo>
                    <a:cubicBezTo>
                      <a:pt x="1105" y="792"/>
                      <a:pt x="1105" y="792"/>
                      <a:pt x="1105" y="792"/>
                    </a:cubicBezTo>
                    <a:close/>
                    <a:moveTo>
                      <a:pt x="1124" y="787"/>
                    </a:moveTo>
                    <a:cubicBezTo>
                      <a:pt x="1123" y="787"/>
                      <a:pt x="1122" y="786"/>
                      <a:pt x="1121" y="784"/>
                    </a:cubicBezTo>
                    <a:cubicBezTo>
                      <a:pt x="1121" y="783"/>
                      <a:pt x="1122" y="781"/>
                      <a:pt x="1123" y="781"/>
                    </a:cubicBezTo>
                    <a:cubicBezTo>
                      <a:pt x="1124" y="784"/>
                      <a:pt x="1124" y="784"/>
                      <a:pt x="1124" y="784"/>
                    </a:cubicBezTo>
                    <a:cubicBezTo>
                      <a:pt x="1124" y="781"/>
                      <a:pt x="1124" y="781"/>
                      <a:pt x="1124" y="781"/>
                    </a:cubicBezTo>
                    <a:cubicBezTo>
                      <a:pt x="1125" y="780"/>
                      <a:pt x="1127" y="781"/>
                      <a:pt x="1127" y="783"/>
                    </a:cubicBezTo>
                    <a:cubicBezTo>
                      <a:pt x="1128" y="784"/>
                      <a:pt x="1127" y="786"/>
                      <a:pt x="1125" y="786"/>
                    </a:cubicBezTo>
                    <a:cubicBezTo>
                      <a:pt x="1125" y="786"/>
                      <a:pt x="1125" y="787"/>
                      <a:pt x="1125" y="787"/>
                    </a:cubicBezTo>
                    <a:cubicBezTo>
                      <a:pt x="1125" y="787"/>
                      <a:pt x="1124" y="787"/>
                      <a:pt x="1124" y="787"/>
                    </a:cubicBezTo>
                    <a:close/>
                    <a:moveTo>
                      <a:pt x="1143" y="780"/>
                    </a:moveTo>
                    <a:cubicBezTo>
                      <a:pt x="1142" y="780"/>
                      <a:pt x="1141" y="779"/>
                      <a:pt x="1141" y="778"/>
                    </a:cubicBezTo>
                    <a:cubicBezTo>
                      <a:pt x="1140" y="777"/>
                      <a:pt x="1141" y="775"/>
                      <a:pt x="1142" y="774"/>
                    </a:cubicBezTo>
                    <a:cubicBezTo>
                      <a:pt x="1143" y="774"/>
                      <a:pt x="1143" y="774"/>
                      <a:pt x="1143" y="774"/>
                    </a:cubicBezTo>
                    <a:cubicBezTo>
                      <a:pt x="1144" y="774"/>
                      <a:pt x="1146" y="774"/>
                      <a:pt x="1147" y="776"/>
                    </a:cubicBezTo>
                    <a:cubicBezTo>
                      <a:pt x="1147" y="777"/>
                      <a:pt x="1146" y="779"/>
                      <a:pt x="1145" y="780"/>
                    </a:cubicBezTo>
                    <a:cubicBezTo>
                      <a:pt x="1144" y="780"/>
                      <a:pt x="1144" y="780"/>
                      <a:pt x="1144" y="780"/>
                    </a:cubicBezTo>
                    <a:cubicBezTo>
                      <a:pt x="1144" y="780"/>
                      <a:pt x="1144" y="780"/>
                      <a:pt x="1143" y="780"/>
                    </a:cubicBezTo>
                    <a:close/>
                    <a:moveTo>
                      <a:pt x="70" y="777"/>
                    </a:moveTo>
                    <a:cubicBezTo>
                      <a:pt x="69" y="777"/>
                      <a:pt x="68" y="777"/>
                      <a:pt x="67" y="775"/>
                    </a:cubicBezTo>
                    <a:cubicBezTo>
                      <a:pt x="67" y="775"/>
                      <a:pt x="67" y="775"/>
                      <a:pt x="67" y="775"/>
                    </a:cubicBezTo>
                    <a:cubicBezTo>
                      <a:pt x="67" y="773"/>
                      <a:pt x="67" y="772"/>
                      <a:pt x="69" y="771"/>
                    </a:cubicBezTo>
                    <a:cubicBezTo>
                      <a:pt x="71" y="771"/>
                      <a:pt x="72" y="772"/>
                      <a:pt x="73" y="773"/>
                    </a:cubicBezTo>
                    <a:cubicBezTo>
                      <a:pt x="73" y="773"/>
                      <a:pt x="73" y="773"/>
                      <a:pt x="73" y="773"/>
                    </a:cubicBezTo>
                    <a:cubicBezTo>
                      <a:pt x="73" y="775"/>
                      <a:pt x="73" y="777"/>
                      <a:pt x="71" y="777"/>
                    </a:cubicBezTo>
                    <a:cubicBezTo>
                      <a:pt x="71" y="777"/>
                      <a:pt x="70" y="777"/>
                      <a:pt x="70" y="777"/>
                    </a:cubicBezTo>
                    <a:close/>
                    <a:moveTo>
                      <a:pt x="1161" y="770"/>
                    </a:moveTo>
                    <a:cubicBezTo>
                      <a:pt x="1160" y="770"/>
                      <a:pt x="1160" y="770"/>
                      <a:pt x="1159" y="769"/>
                    </a:cubicBezTo>
                    <a:cubicBezTo>
                      <a:pt x="1158" y="768"/>
                      <a:pt x="1158" y="766"/>
                      <a:pt x="1159" y="765"/>
                    </a:cubicBezTo>
                    <a:cubicBezTo>
                      <a:pt x="1161" y="767"/>
                      <a:pt x="1161" y="767"/>
                      <a:pt x="1161" y="767"/>
                    </a:cubicBezTo>
                    <a:cubicBezTo>
                      <a:pt x="1159" y="765"/>
                      <a:pt x="1159" y="765"/>
                      <a:pt x="1159" y="765"/>
                    </a:cubicBezTo>
                    <a:cubicBezTo>
                      <a:pt x="1161" y="767"/>
                      <a:pt x="1161" y="767"/>
                      <a:pt x="1161" y="767"/>
                    </a:cubicBezTo>
                    <a:cubicBezTo>
                      <a:pt x="1163" y="769"/>
                      <a:pt x="1163" y="769"/>
                      <a:pt x="1163" y="769"/>
                    </a:cubicBezTo>
                    <a:cubicBezTo>
                      <a:pt x="1163" y="770"/>
                      <a:pt x="1162" y="770"/>
                      <a:pt x="1161" y="770"/>
                    </a:cubicBezTo>
                    <a:close/>
                    <a:moveTo>
                      <a:pt x="64" y="758"/>
                    </a:moveTo>
                    <a:cubicBezTo>
                      <a:pt x="63" y="758"/>
                      <a:pt x="61" y="757"/>
                      <a:pt x="61" y="756"/>
                    </a:cubicBezTo>
                    <a:cubicBezTo>
                      <a:pt x="61" y="754"/>
                      <a:pt x="61" y="752"/>
                      <a:pt x="63" y="752"/>
                    </a:cubicBezTo>
                    <a:cubicBezTo>
                      <a:pt x="65" y="751"/>
                      <a:pt x="66" y="752"/>
                      <a:pt x="67" y="754"/>
                    </a:cubicBezTo>
                    <a:cubicBezTo>
                      <a:pt x="67" y="754"/>
                      <a:pt x="67" y="754"/>
                      <a:pt x="67" y="754"/>
                    </a:cubicBezTo>
                    <a:cubicBezTo>
                      <a:pt x="67" y="756"/>
                      <a:pt x="66" y="757"/>
                      <a:pt x="65" y="758"/>
                    </a:cubicBezTo>
                    <a:cubicBezTo>
                      <a:pt x="64" y="758"/>
                      <a:pt x="64" y="758"/>
                      <a:pt x="64" y="758"/>
                    </a:cubicBezTo>
                    <a:close/>
                    <a:moveTo>
                      <a:pt x="1173" y="754"/>
                    </a:moveTo>
                    <a:cubicBezTo>
                      <a:pt x="1173" y="754"/>
                      <a:pt x="1173" y="754"/>
                      <a:pt x="1172" y="754"/>
                    </a:cubicBezTo>
                    <a:cubicBezTo>
                      <a:pt x="1171" y="753"/>
                      <a:pt x="1170" y="751"/>
                      <a:pt x="1171" y="750"/>
                    </a:cubicBezTo>
                    <a:cubicBezTo>
                      <a:pt x="1171" y="750"/>
                      <a:pt x="1171" y="750"/>
                      <a:pt x="1171" y="750"/>
                    </a:cubicBezTo>
                    <a:cubicBezTo>
                      <a:pt x="1172" y="748"/>
                      <a:pt x="1174" y="748"/>
                      <a:pt x="1175" y="748"/>
                    </a:cubicBezTo>
                    <a:cubicBezTo>
                      <a:pt x="1177" y="749"/>
                      <a:pt x="1177" y="751"/>
                      <a:pt x="1176" y="752"/>
                    </a:cubicBezTo>
                    <a:cubicBezTo>
                      <a:pt x="1176" y="754"/>
                      <a:pt x="1175" y="754"/>
                      <a:pt x="1173" y="754"/>
                    </a:cubicBezTo>
                    <a:close/>
                    <a:moveTo>
                      <a:pt x="58" y="738"/>
                    </a:moveTo>
                    <a:cubicBezTo>
                      <a:pt x="57" y="738"/>
                      <a:pt x="56" y="738"/>
                      <a:pt x="55" y="736"/>
                    </a:cubicBezTo>
                    <a:cubicBezTo>
                      <a:pt x="55" y="735"/>
                      <a:pt x="56" y="733"/>
                      <a:pt x="57" y="732"/>
                    </a:cubicBezTo>
                    <a:cubicBezTo>
                      <a:pt x="59" y="732"/>
                      <a:pt x="61" y="733"/>
                      <a:pt x="61" y="734"/>
                    </a:cubicBezTo>
                    <a:cubicBezTo>
                      <a:pt x="61" y="735"/>
                      <a:pt x="61" y="735"/>
                      <a:pt x="61" y="735"/>
                    </a:cubicBezTo>
                    <a:cubicBezTo>
                      <a:pt x="62" y="736"/>
                      <a:pt x="61" y="738"/>
                      <a:pt x="59" y="738"/>
                    </a:cubicBezTo>
                    <a:cubicBezTo>
                      <a:pt x="59" y="738"/>
                      <a:pt x="58" y="738"/>
                      <a:pt x="58" y="738"/>
                    </a:cubicBezTo>
                    <a:close/>
                    <a:moveTo>
                      <a:pt x="1181" y="735"/>
                    </a:moveTo>
                    <a:cubicBezTo>
                      <a:pt x="1181" y="735"/>
                      <a:pt x="1181" y="735"/>
                      <a:pt x="1181" y="735"/>
                    </a:cubicBezTo>
                    <a:cubicBezTo>
                      <a:pt x="1179" y="735"/>
                      <a:pt x="1178" y="733"/>
                      <a:pt x="1179" y="732"/>
                    </a:cubicBezTo>
                    <a:cubicBezTo>
                      <a:pt x="1179" y="731"/>
                      <a:pt x="1179" y="731"/>
                      <a:pt x="1179" y="731"/>
                    </a:cubicBezTo>
                    <a:cubicBezTo>
                      <a:pt x="1179" y="730"/>
                      <a:pt x="1181" y="729"/>
                      <a:pt x="1183" y="729"/>
                    </a:cubicBezTo>
                    <a:cubicBezTo>
                      <a:pt x="1184" y="730"/>
                      <a:pt x="1185" y="732"/>
                      <a:pt x="1184" y="733"/>
                    </a:cubicBezTo>
                    <a:cubicBezTo>
                      <a:pt x="1184" y="735"/>
                      <a:pt x="1183" y="735"/>
                      <a:pt x="1181" y="735"/>
                    </a:cubicBezTo>
                    <a:close/>
                    <a:moveTo>
                      <a:pt x="53" y="719"/>
                    </a:moveTo>
                    <a:cubicBezTo>
                      <a:pt x="52" y="719"/>
                      <a:pt x="51" y="718"/>
                      <a:pt x="50" y="716"/>
                    </a:cubicBezTo>
                    <a:cubicBezTo>
                      <a:pt x="50" y="716"/>
                      <a:pt x="50" y="716"/>
                      <a:pt x="50" y="716"/>
                    </a:cubicBezTo>
                    <a:cubicBezTo>
                      <a:pt x="50" y="714"/>
                      <a:pt x="51" y="713"/>
                      <a:pt x="52" y="712"/>
                    </a:cubicBezTo>
                    <a:cubicBezTo>
                      <a:pt x="54" y="712"/>
                      <a:pt x="56" y="713"/>
                      <a:pt x="56" y="715"/>
                    </a:cubicBezTo>
                    <a:cubicBezTo>
                      <a:pt x="56" y="715"/>
                      <a:pt x="56" y="715"/>
                      <a:pt x="56" y="715"/>
                    </a:cubicBezTo>
                    <a:cubicBezTo>
                      <a:pt x="56" y="717"/>
                      <a:pt x="55" y="718"/>
                      <a:pt x="54" y="719"/>
                    </a:cubicBezTo>
                    <a:cubicBezTo>
                      <a:pt x="54" y="719"/>
                      <a:pt x="53" y="719"/>
                      <a:pt x="53" y="719"/>
                    </a:cubicBezTo>
                    <a:close/>
                    <a:moveTo>
                      <a:pt x="1187" y="716"/>
                    </a:moveTo>
                    <a:cubicBezTo>
                      <a:pt x="1187" y="716"/>
                      <a:pt x="1186" y="716"/>
                      <a:pt x="1186" y="716"/>
                    </a:cubicBezTo>
                    <a:cubicBezTo>
                      <a:pt x="1185" y="716"/>
                      <a:pt x="1184" y="714"/>
                      <a:pt x="1184" y="712"/>
                    </a:cubicBezTo>
                    <a:cubicBezTo>
                      <a:pt x="1187" y="713"/>
                      <a:pt x="1187" y="713"/>
                      <a:pt x="1187" y="713"/>
                    </a:cubicBezTo>
                    <a:cubicBezTo>
                      <a:pt x="1184" y="712"/>
                      <a:pt x="1184" y="712"/>
                      <a:pt x="1184" y="712"/>
                    </a:cubicBezTo>
                    <a:cubicBezTo>
                      <a:pt x="1190" y="713"/>
                      <a:pt x="1190" y="713"/>
                      <a:pt x="1190" y="713"/>
                    </a:cubicBezTo>
                    <a:cubicBezTo>
                      <a:pt x="1190" y="713"/>
                      <a:pt x="1190" y="714"/>
                      <a:pt x="1190" y="714"/>
                    </a:cubicBezTo>
                    <a:cubicBezTo>
                      <a:pt x="1190" y="715"/>
                      <a:pt x="1188" y="716"/>
                      <a:pt x="1187" y="716"/>
                    </a:cubicBezTo>
                    <a:close/>
                    <a:moveTo>
                      <a:pt x="48" y="699"/>
                    </a:moveTo>
                    <a:cubicBezTo>
                      <a:pt x="47" y="699"/>
                      <a:pt x="46" y="698"/>
                      <a:pt x="46" y="696"/>
                    </a:cubicBezTo>
                    <a:cubicBezTo>
                      <a:pt x="45" y="696"/>
                      <a:pt x="45" y="696"/>
                      <a:pt x="45" y="696"/>
                    </a:cubicBezTo>
                    <a:cubicBezTo>
                      <a:pt x="45" y="694"/>
                      <a:pt x="46" y="693"/>
                      <a:pt x="48" y="692"/>
                    </a:cubicBezTo>
                    <a:cubicBezTo>
                      <a:pt x="49" y="692"/>
                      <a:pt x="51" y="693"/>
                      <a:pt x="51" y="695"/>
                    </a:cubicBezTo>
                    <a:cubicBezTo>
                      <a:pt x="51" y="695"/>
                      <a:pt x="51" y="695"/>
                      <a:pt x="51" y="695"/>
                    </a:cubicBezTo>
                    <a:cubicBezTo>
                      <a:pt x="52" y="697"/>
                      <a:pt x="51" y="698"/>
                      <a:pt x="49" y="699"/>
                    </a:cubicBezTo>
                    <a:cubicBezTo>
                      <a:pt x="49" y="699"/>
                      <a:pt x="49" y="699"/>
                      <a:pt x="48" y="699"/>
                    </a:cubicBezTo>
                    <a:close/>
                    <a:moveTo>
                      <a:pt x="1191" y="696"/>
                    </a:moveTo>
                    <a:cubicBezTo>
                      <a:pt x="1191" y="696"/>
                      <a:pt x="1190" y="696"/>
                      <a:pt x="1190" y="696"/>
                    </a:cubicBezTo>
                    <a:cubicBezTo>
                      <a:pt x="1189" y="695"/>
                      <a:pt x="1188" y="694"/>
                      <a:pt x="1188" y="693"/>
                    </a:cubicBezTo>
                    <a:cubicBezTo>
                      <a:pt x="1188" y="692"/>
                      <a:pt x="1188" y="692"/>
                      <a:pt x="1188" y="692"/>
                    </a:cubicBezTo>
                    <a:cubicBezTo>
                      <a:pt x="1188" y="690"/>
                      <a:pt x="1190" y="689"/>
                      <a:pt x="1191" y="690"/>
                    </a:cubicBezTo>
                    <a:cubicBezTo>
                      <a:pt x="1193" y="690"/>
                      <a:pt x="1194" y="691"/>
                      <a:pt x="1194" y="693"/>
                    </a:cubicBezTo>
                    <a:cubicBezTo>
                      <a:pt x="1193" y="695"/>
                      <a:pt x="1192" y="696"/>
                      <a:pt x="1191" y="696"/>
                    </a:cubicBezTo>
                    <a:close/>
                    <a:moveTo>
                      <a:pt x="44" y="679"/>
                    </a:moveTo>
                    <a:cubicBezTo>
                      <a:pt x="43" y="679"/>
                      <a:pt x="42" y="678"/>
                      <a:pt x="41" y="676"/>
                    </a:cubicBezTo>
                    <a:cubicBezTo>
                      <a:pt x="41" y="676"/>
                      <a:pt x="41" y="676"/>
                      <a:pt x="41" y="676"/>
                    </a:cubicBezTo>
                    <a:cubicBezTo>
                      <a:pt x="41" y="674"/>
                      <a:pt x="42" y="673"/>
                      <a:pt x="43" y="672"/>
                    </a:cubicBezTo>
                    <a:cubicBezTo>
                      <a:pt x="45" y="672"/>
                      <a:pt x="47" y="673"/>
                      <a:pt x="47" y="675"/>
                    </a:cubicBezTo>
                    <a:cubicBezTo>
                      <a:pt x="47" y="675"/>
                      <a:pt x="47" y="675"/>
                      <a:pt x="47" y="675"/>
                    </a:cubicBezTo>
                    <a:cubicBezTo>
                      <a:pt x="47" y="677"/>
                      <a:pt x="46" y="678"/>
                      <a:pt x="45" y="679"/>
                    </a:cubicBezTo>
                    <a:cubicBezTo>
                      <a:pt x="45" y="679"/>
                      <a:pt x="44" y="679"/>
                      <a:pt x="44" y="679"/>
                    </a:cubicBezTo>
                    <a:close/>
                    <a:moveTo>
                      <a:pt x="1193" y="676"/>
                    </a:moveTo>
                    <a:cubicBezTo>
                      <a:pt x="1193" y="676"/>
                      <a:pt x="1193" y="676"/>
                      <a:pt x="1193" y="676"/>
                    </a:cubicBezTo>
                    <a:cubicBezTo>
                      <a:pt x="1191" y="676"/>
                      <a:pt x="1190" y="674"/>
                      <a:pt x="1190" y="672"/>
                    </a:cubicBezTo>
                    <a:cubicBezTo>
                      <a:pt x="1190" y="672"/>
                      <a:pt x="1190" y="672"/>
                      <a:pt x="1190" y="672"/>
                    </a:cubicBezTo>
                    <a:cubicBezTo>
                      <a:pt x="1191" y="670"/>
                      <a:pt x="1192" y="669"/>
                      <a:pt x="1194" y="669"/>
                    </a:cubicBezTo>
                    <a:cubicBezTo>
                      <a:pt x="1195" y="669"/>
                      <a:pt x="1196" y="671"/>
                      <a:pt x="1196" y="673"/>
                    </a:cubicBezTo>
                    <a:cubicBezTo>
                      <a:pt x="1196" y="673"/>
                      <a:pt x="1196" y="673"/>
                      <a:pt x="1196" y="673"/>
                    </a:cubicBezTo>
                    <a:cubicBezTo>
                      <a:pt x="1196" y="675"/>
                      <a:pt x="1195" y="676"/>
                      <a:pt x="1193" y="676"/>
                    </a:cubicBezTo>
                    <a:close/>
                    <a:moveTo>
                      <a:pt x="40" y="659"/>
                    </a:moveTo>
                    <a:cubicBezTo>
                      <a:pt x="39" y="659"/>
                      <a:pt x="37" y="658"/>
                      <a:pt x="37" y="656"/>
                    </a:cubicBezTo>
                    <a:cubicBezTo>
                      <a:pt x="37" y="655"/>
                      <a:pt x="38" y="653"/>
                      <a:pt x="40" y="653"/>
                    </a:cubicBezTo>
                    <a:cubicBezTo>
                      <a:pt x="41" y="652"/>
                      <a:pt x="43" y="653"/>
                      <a:pt x="43" y="655"/>
                    </a:cubicBezTo>
                    <a:cubicBezTo>
                      <a:pt x="43" y="655"/>
                      <a:pt x="43" y="655"/>
                      <a:pt x="43" y="655"/>
                    </a:cubicBezTo>
                    <a:cubicBezTo>
                      <a:pt x="43" y="657"/>
                      <a:pt x="42" y="658"/>
                      <a:pt x="41" y="659"/>
                    </a:cubicBezTo>
                    <a:cubicBezTo>
                      <a:pt x="41" y="659"/>
                      <a:pt x="40" y="659"/>
                      <a:pt x="40" y="659"/>
                    </a:cubicBezTo>
                    <a:close/>
                    <a:moveTo>
                      <a:pt x="1195" y="655"/>
                    </a:moveTo>
                    <a:cubicBezTo>
                      <a:pt x="1195" y="655"/>
                      <a:pt x="1195" y="655"/>
                      <a:pt x="1195" y="655"/>
                    </a:cubicBezTo>
                    <a:cubicBezTo>
                      <a:pt x="1193" y="655"/>
                      <a:pt x="1192" y="654"/>
                      <a:pt x="1192" y="652"/>
                    </a:cubicBezTo>
                    <a:cubicBezTo>
                      <a:pt x="1192" y="652"/>
                      <a:pt x="1192" y="652"/>
                      <a:pt x="1192" y="652"/>
                    </a:cubicBezTo>
                    <a:cubicBezTo>
                      <a:pt x="1192" y="650"/>
                      <a:pt x="1194" y="649"/>
                      <a:pt x="1195" y="649"/>
                    </a:cubicBezTo>
                    <a:cubicBezTo>
                      <a:pt x="1197" y="649"/>
                      <a:pt x="1198" y="651"/>
                      <a:pt x="1198" y="652"/>
                    </a:cubicBezTo>
                    <a:cubicBezTo>
                      <a:pt x="1198" y="654"/>
                      <a:pt x="1197" y="655"/>
                      <a:pt x="1195" y="655"/>
                    </a:cubicBezTo>
                    <a:close/>
                    <a:moveTo>
                      <a:pt x="36" y="639"/>
                    </a:moveTo>
                    <a:cubicBezTo>
                      <a:pt x="35" y="639"/>
                      <a:pt x="34" y="638"/>
                      <a:pt x="33" y="636"/>
                    </a:cubicBezTo>
                    <a:cubicBezTo>
                      <a:pt x="33" y="635"/>
                      <a:pt x="34" y="633"/>
                      <a:pt x="36" y="633"/>
                    </a:cubicBezTo>
                    <a:cubicBezTo>
                      <a:pt x="37" y="632"/>
                      <a:pt x="39" y="633"/>
                      <a:pt x="39" y="635"/>
                    </a:cubicBezTo>
                    <a:cubicBezTo>
                      <a:pt x="39" y="635"/>
                      <a:pt x="39" y="635"/>
                      <a:pt x="39" y="635"/>
                    </a:cubicBezTo>
                    <a:cubicBezTo>
                      <a:pt x="40" y="637"/>
                      <a:pt x="39" y="638"/>
                      <a:pt x="37" y="639"/>
                    </a:cubicBezTo>
                    <a:cubicBezTo>
                      <a:pt x="37" y="639"/>
                      <a:pt x="37" y="639"/>
                      <a:pt x="36" y="639"/>
                    </a:cubicBezTo>
                    <a:close/>
                    <a:moveTo>
                      <a:pt x="1196" y="635"/>
                    </a:moveTo>
                    <a:cubicBezTo>
                      <a:pt x="1196" y="635"/>
                      <a:pt x="1196" y="635"/>
                      <a:pt x="1196" y="635"/>
                    </a:cubicBezTo>
                    <a:cubicBezTo>
                      <a:pt x="1194" y="635"/>
                      <a:pt x="1193" y="634"/>
                      <a:pt x="1193" y="632"/>
                    </a:cubicBezTo>
                    <a:cubicBezTo>
                      <a:pt x="1193" y="631"/>
                      <a:pt x="1193" y="631"/>
                      <a:pt x="1193" y="631"/>
                    </a:cubicBezTo>
                    <a:cubicBezTo>
                      <a:pt x="1193" y="630"/>
                      <a:pt x="1195" y="629"/>
                      <a:pt x="1196" y="629"/>
                    </a:cubicBezTo>
                    <a:cubicBezTo>
                      <a:pt x="1198" y="629"/>
                      <a:pt x="1199" y="630"/>
                      <a:pt x="1199" y="632"/>
                    </a:cubicBezTo>
                    <a:cubicBezTo>
                      <a:pt x="1199" y="633"/>
                      <a:pt x="1198" y="635"/>
                      <a:pt x="1196" y="635"/>
                    </a:cubicBezTo>
                    <a:close/>
                    <a:moveTo>
                      <a:pt x="33" y="619"/>
                    </a:moveTo>
                    <a:cubicBezTo>
                      <a:pt x="32" y="619"/>
                      <a:pt x="30" y="618"/>
                      <a:pt x="30" y="616"/>
                    </a:cubicBezTo>
                    <a:cubicBezTo>
                      <a:pt x="30" y="616"/>
                      <a:pt x="30" y="616"/>
                      <a:pt x="30" y="616"/>
                    </a:cubicBezTo>
                    <a:cubicBezTo>
                      <a:pt x="30" y="614"/>
                      <a:pt x="31" y="613"/>
                      <a:pt x="32" y="612"/>
                    </a:cubicBezTo>
                    <a:cubicBezTo>
                      <a:pt x="34" y="612"/>
                      <a:pt x="36" y="613"/>
                      <a:pt x="36" y="615"/>
                    </a:cubicBezTo>
                    <a:cubicBezTo>
                      <a:pt x="36" y="615"/>
                      <a:pt x="36" y="615"/>
                      <a:pt x="36" y="615"/>
                    </a:cubicBezTo>
                    <a:cubicBezTo>
                      <a:pt x="36" y="617"/>
                      <a:pt x="35" y="618"/>
                      <a:pt x="33" y="619"/>
                    </a:cubicBezTo>
                    <a:cubicBezTo>
                      <a:pt x="33" y="619"/>
                      <a:pt x="33" y="619"/>
                      <a:pt x="33" y="619"/>
                    </a:cubicBezTo>
                    <a:close/>
                    <a:moveTo>
                      <a:pt x="1197" y="614"/>
                    </a:moveTo>
                    <a:cubicBezTo>
                      <a:pt x="1195" y="614"/>
                      <a:pt x="1194" y="613"/>
                      <a:pt x="1194" y="612"/>
                    </a:cubicBezTo>
                    <a:cubicBezTo>
                      <a:pt x="1194" y="611"/>
                      <a:pt x="1194" y="611"/>
                      <a:pt x="1194" y="611"/>
                    </a:cubicBezTo>
                    <a:cubicBezTo>
                      <a:pt x="1194" y="609"/>
                      <a:pt x="1195" y="608"/>
                      <a:pt x="1197" y="608"/>
                    </a:cubicBezTo>
                    <a:cubicBezTo>
                      <a:pt x="1198" y="608"/>
                      <a:pt x="1200" y="610"/>
                      <a:pt x="1200" y="611"/>
                    </a:cubicBezTo>
                    <a:cubicBezTo>
                      <a:pt x="1200" y="613"/>
                      <a:pt x="1198" y="614"/>
                      <a:pt x="1197" y="614"/>
                    </a:cubicBezTo>
                    <a:close/>
                    <a:moveTo>
                      <a:pt x="30" y="598"/>
                    </a:moveTo>
                    <a:cubicBezTo>
                      <a:pt x="28" y="598"/>
                      <a:pt x="27" y="597"/>
                      <a:pt x="27" y="596"/>
                    </a:cubicBezTo>
                    <a:cubicBezTo>
                      <a:pt x="27" y="594"/>
                      <a:pt x="28" y="593"/>
                      <a:pt x="29" y="592"/>
                    </a:cubicBezTo>
                    <a:cubicBezTo>
                      <a:pt x="31" y="592"/>
                      <a:pt x="32" y="593"/>
                      <a:pt x="33" y="595"/>
                    </a:cubicBezTo>
                    <a:cubicBezTo>
                      <a:pt x="33" y="595"/>
                      <a:pt x="33" y="595"/>
                      <a:pt x="33" y="595"/>
                    </a:cubicBezTo>
                    <a:cubicBezTo>
                      <a:pt x="33" y="597"/>
                      <a:pt x="32" y="598"/>
                      <a:pt x="30" y="598"/>
                    </a:cubicBezTo>
                    <a:cubicBezTo>
                      <a:pt x="30" y="598"/>
                      <a:pt x="30" y="598"/>
                      <a:pt x="30" y="598"/>
                    </a:cubicBezTo>
                    <a:close/>
                    <a:moveTo>
                      <a:pt x="1197" y="594"/>
                    </a:moveTo>
                    <a:cubicBezTo>
                      <a:pt x="1195" y="594"/>
                      <a:pt x="1194" y="593"/>
                      <a:pt x="1194" y="591"/>
                    </a:cubicBezTo>
                    <a:cubicBezTo>
                      <a:pt x="1194" y="591"/>
                      <a:pt x="1194" y="591"/>
                      <a:pt x="1194" y="591"/>
                    </a:cubicBezTo>
                    <a:cubicBezTo>
                      <a:pt x="1194" y="589"/>
                      <a:pt x="1195" y="588"/>
                      <a:pt x="1197" y="588"/>
                    </a:cubicBezTo>
                    <a:cubicBezTo>
                      <a:pt x="1198" y="588"/>
                      <a:pt x="1200" y="589"/>
                      <a:pt x="1200" y="591"/>
                    </a:cubicBezTo>
                    <a:cubicBezTo>
                      <a:pt x="1200" y="591"/>
                      <a:pt x="1200" y="591"/>
                      <a:pt x="1200" y="591"/>
                    </a:cubicBezTo>
                    <a:cubicBezTo>
                      <a:pt x="1200" y="593"/>
                      <a:pt x="1198" y="594"/>
                      <a:pt x="1197" y="594"/>
                    </a:cubicBezTo>
                    <a:close/>
                    <a:moveTo>
                      <a:pt x="27" y="578"/>
                    </a:moveTo>
                    <a:cubicBezTo>
                      <a:pt x="25" y="578"/>
                      <a:pt x="24" y="577"/>
                      <a:pt x="24" y="576"/>
                    </a:cubicBezTo>
                    <a:cubicBezTo>
                      <a:pt x="24" y="575"/>
                      <a:pt x="24" y="575"/>
                      <a:pt x="24" y="575"/>
                    </a:cubicBezTo>
                    <a:cubicBezTo>
                      <a:pt x="23" y="574"/>
                      <a:pt x="25" y="572"/>
                      <a:pt x="26" y="572"/>
                    </a:cubicBezTo>
                    <a:cubicBezTo>
                      <a:pt x="28" y="572"/>
                      <a:pt x="29" y="573"/>
                      <a:pt x="30" y="574"/>
                    </a:cubicBezTo>
                    <a:cubicBezTo>
                      <a:pt x="30" y="575"/>
                      <a:pt x="30" y="575"/>
                      <a:pt x="30" y="575"/>
                    </a:cubicBezTo>
                    <a:cubicBezTo>
                      <a:pt x="30" y="576"/>
                      <a:pt x="29" y="578"/>
                      <a:pt x="27" y="578"/>
                    </a:cubicBezTo>
                    <a:cubicBezTo>
                      <a:pt x="27" y="578"/>
                      <a:pt x="27" y="578"/>
                      <a:pt x="27" y="578"/>
                    </a:cubicBezTo>
                    <a:close/>
                    <a:moveTo>
                      <a:pt x="1196" y="574"/>
                    </a:moveTo>
                    <a:cubicBezTo>
                      <a:pt x="1195" y="574"/>
                      <a:pt x="1193" y="573"/>
                      <a:pt x="1193" y="571"/>
                    </a:cubicBezTo>
                    <a:cubicBezTo>
                      <a:pt x="1193" y="570"/>
                      <a:pt x="1193" y="570"/>
                      <a:pt x="1193" y="570"/>
                    </a:cubicBezTo>
                    <a:cubicBezTo>
                      <a:pt x="1193" y="569"/>
                      <a:pt x="1195" y="567"/>
                      <a:pt x="1196" y="567"/>
                    </a:cubicBezTo>
                    <a:cubicBezTo>
                      <a:pt x="1198" y="567"/>
                      <a:pt x="1199" y="569"/>
                      <a:pt x="1199" y="570"/>
                    </a:cubicBezTo>
                    <a:cubicBezTo>
                      <a:pt x="1199" y="572"/>
                      <a:pt x="1198" y="574"/>
                      <a:pt x="1196" y="574"/>
                    </a:cubicBezTo>
                    <a:cubicBezTo>
                      <a:pt x="1196" y="574"/>
                      <a:pt x="1196" y="574"/>
                      <a:pt x="1196" y="574"/>
                    </a:cubicBezTo>
                    <a:close/>
                    <a:moveTo>
                      <a:pt x="24" y="558"/>
                    </a:moveTo>
                    <a:cubicBezTo>
                      <a:pt x="22" y="558"/>
                      <a:pt x="21" y="557"/>
                      <a:pt x="21" y="556"/>
                    </a:cubicBezTo>
                    <a:cubicBezTo>
                      <a:pt x="21" y="555"/>
                      <a:pt x="21" y="555"/>
                      <a:pt x="21" y="555"/>
                    </a:cubicBezTo>
                    <a:cubicBezTo>
                      <a:pt x="21" y="553"/>
                      <a:pt x="22" y="552"/>
                      <a:pt x="23" y="552"/>
                    </a:cubicBezTo>
                    <a:cubicBezTo>
                      <a:pt x="25" y="552"/>
                      <a:pt x="26" y="553"/>
                      <a:pt x="27" y="554"/>
                    </a:cubicBezTo>
                    <a:cubicBezTo>
                      <a:pt x="27" y="555"/>
                      <a:pt x="27" y="555"/>
                      <a:pt x="27" y="555"/>
                    </a:cubicBezTo>
                    <a:cubicBezTo>
                      <a:pt x="27" y="556"/>
                      <a:pt x="26" y="558"/>
                      <a:pt x="24" y="558"/>
                    </a:cubicBezTo>
                    <a:cubicBezTo>
                      <a:pt x="24" y="558"/>
                      <a:pt x="24" y="558"/>
                      <a:pt x="24" y="558"/>
                    </a:cubicBezTo>
                    <a:close/>
                    <a:moveTo>
                      <a:pt x="1196" y="553"/>
                    </a:moveTo>
                    <a:cubicBezTo>
                      <a:pt x="1194" y="553"/>
                      <a:pt x="1193" y="552"/>
                      <a:pt x="1193" y="551"/>
                    </a:cubicBezTo>
                    <a:cubicBezTo>
                      <a:pt x="1193" y="550"/>
                      <a:pt x="1193" y="550"/>
                      <a:pt x="1193" y="550"/>
                    </a:cubicBezTo>
                    <a:cubicBezTo>
                      <a:pt x="1193" y="549"/>
                      <a:pt x="1194" y="547"/>
                      <a:pt x="1196" y="547"/>
                    </a:cubicBezTo>
                    <a:cubicBezTo>
                      <a:pt x="1197" y="547"/>
                      <a:pt x="1199" y="548"/>
                      <a:pt x="1199" y="550"/>
                    </a:cubicBezTo>
                    <a:cubicBezTo>
                      <a:pt x="1199" y="550"/>
                      <a:pt x="1199" y="550"/>
                      <a:pt x="1199" y="550"/>
                    </a:cubicBezTo>
                    <a:cubicBezTo>
                      <a:pt x="1199" y="552"/>
                      <a:pt x="1197" y="553"/>
                      <a:pt x="1196" y="553"/>
                    </a:cubicBezTo>
                    <a:cubicBezTo>
                      <a:pt x="1196" y="553"/>
                      <a:pt x="1196" y="553"/>
                      <a:pt x="1196" y="553"/>
                    </a:cubicBezTo>
                    <a:close/>
                    <a:moveTo>
                      <a:pt x="21" y="538"/>
                    </a:moveTo>
                    <a:cubicBezTo>
                      <a:pt x="20" y="538"/>
                      <a:pt x="18" y="537"/>
                      <a:pt x="18" y="535"/>
                    </a:cubicBezTo>
                    <a:cubicBezTo>
                      <a:pt x="18" y="534"/>
                      <a:pt x="19" y="532"/>
                      <a:pt x="21" y="532"/>
                    </a:cubicBezTo>
                    <a:cubicBezTo>
                      <a:pt x="22" y="531"/>
                      <a:pt x="24" y="532"/>
                      <a:pt x="24" y="534"/>
                    </a:cubicBezTo>
                    <a:cubicBezTo>
                      <a:pt x="24" y="534"/>
                      <a:pt x="24" y="534"/>
                      <a:pt x="24" y="535"/>
                    </a:cubicBezTo>
                    <a:cubicBezTo>
                      <a:pt x="24" y="536"/>
                      <a:pt x="23" y="538"/>
                      <a:pt x="21" y="538"/>
                    </a:cubicBezTo>
                    <a:cubicBezTo>
                      <a:pt x="21" y="538"/>
                      <a:pt x="21" y="538"/>
                      <a:pt x="21" y="538"/>
                    </a:cubicBezTo>
                    <a:close/>
                    <a:moveTo>
                      <a:pt x="1195" y="533"/>
                    </a:moveTo>
                    <a:cubicBezTo>
                      <a:pt x="1193" y="533"/>
                      <a:pt x="1192" y="532"/>
                      <a:pt x="1192" y="530"/>
                    </a:cubicBezTo>
                    <a:cubicBezTo>
                      <a:pt x="1192" y="530"/>
                      <a:pt x="1192" y="530"/>
                      <a:pt x="1192" y="530"/>
                    </a:cubicBezTo>
                    <a:cubicBezTo>
                      <a:pt x="1192" y="528"/>
                      <a:pt x="1193" y="527"/>
                      <a:pt x="1195" y="527"/>
                    </a:cubicBezTo>
                    <a:cubicBezTo>
                      <a:pt x="1196" y="527"/>
                      <a:pt x="1198" y="528"/>
                      <a:pt x="1198" y="530"/>
                    </a:cubicBezTo>
                    <a:cubicBezTo>
                      <a:pt x="1198" y="531"/>
                      <a:pt x="1197" y="533"/>
                      <a:pt x="1195" y="533"/>
                    </a:cubicBezTo>
                    <a:cubicBezTo>
                      <a:pt x="1195" y="533"/>
                      <a:pt x="1195" y="533"/>
                      <a:pt x="1195" y="533"/>
                    </a:cubicBezTo>
                    <a:close/>
                    <a:moveTo>
                      <a:pt x="19" y="518"/>
                    </a:moveTo>
                    <a:cubicBezTo>
                      <a:pt x="17" y="518"/>
                      <a:pt x="16" y="517"/>
                      <a:pt x="16" y="515"/>
                    </a:cubicBezTo>
                    <a:cubicBezTo>
                      <a:pt x="16" y="515"/>
                      <a:pt x="15" y="515"/>
                      <a:pt x="15" y="515"/>
                    </a:cubicBezTo>
                    <a:cubicBezTo>
                      <a:pt x="15" y="513"/>
                      <a:pt x="16" y="511"/>
                      <a:pt x="18" y="511"/>
                    </a:cubicBezTo>
                    <a:cubicBezTo>
                      <a:pt x="20" y="511"/>
                      <a:pt x="21" y="512"/>
                      <a:pt x="21" y="514"/>
                    </a:cubicBezTo>
                    <a:cubicBezTo>
                      <a:pt x="18" y="514"/>
                      <a:pt x="18" y="514"/>
                      <a:pt x="18" y="514"/>
                    </a:cubicBezTo>
                    <a:cubicBezTo>
                      <a:pt x="21" y="514"/>
                      <a:pt x="21" y="514"/>
                      <a:pt x="21" y="514"/>
                    </a:cubicBezTo>
                    <a:cubicBezTo>
                      <a:pt x="22" y="516"/>
                      <a:pt x="21" y="517"/>
                      <a:pt x="19" y="518"/>
                    </a:cubicBezTo>
                    <a:cubicBezTo>
                      <a:pt x="19" y="518"/>
                      <a:pt x="19" y="518"/>
                      <a:pt x="19" y="518"/>
                    </a:cubicBezTo>
                    <a:close/>
                    <a:moveTo>
                      <a:pt x="1194" y="512"/>
                    </a:moveTo>
                    <a:cubicBezTo>
                      <a:pt x="1192" y="512"/>
                      <a:pt x="1191" y="511"/>
                      <a:pt x="1191" y="510"/>
                    </a:cubicBezTo>
                    <a:cubicBezTo>
                      <a:pt x="1191" y="509"/>
                      <a:pt x="1191" y="509"/>
                      <a:pt x="1191" y="509"/>
                    </a:cubicBezTo>
                    <a:cubicBezTo>
                      <a:pt x="1191" y="508"/>
                      <a:pt x="1192" y="506"/>
                      <a:pt x="1193" y="506"/>
                    </a:cubicBezTo>
                    <a:cubicBezTo>
                      <a:pt x="1195" y="506"/>
                      <a:pt x="1197" y="507"/>
                      <a:pt x="1197" y="509"/>
                    </a:cubicBezTo>
                    <a:cubicBezTo>
                      <a:pt x="1197" y="511"/>
                      <a:pt x="1195" y="512"/>
                      <a:pt x="1194" y="512"/>
                    </a:cubicBezTo>
                    <a:cubicBezTo>
                      <a:pt x="1194" y="512"/>
                      <a:pt x="1194" y="512"/>
                      <a:pt x="1194" y="512"/>
                    </a:cubicBezTo>
                    <a:close/>
                    <a:moveTo>
                      <a:pt x="16" y="497"/>
                    </a:moveTo>
                    <a:cubicBezTo>
                      <a:pt x="15" y="497"/>
                      <a:pt x="13" y="496"/>
                      <a:pt x="13" y="495"/>
                    </a:cubicBezTo>
                    <a:cubicBezTo>
                      <a:pt x="13" y="495"/>
                      <a:pt x="13" y="494"/>
                      <a:pt x="13" y="494"/>
                    </a:cubicBezTo>
                    <a:cubicBezTo>
                      <a:pt x="13" y="493"/>
                      <a:pt x="14" y="491"/>
                      <a:pt x="16" y="491"/>
                    </a:cubicBezTo>
                    <a:cubicBezTo>
                      <a:pt x="17" y="491"/>
                      <a:pt x="19" y="492"/>
                      <a:pt x="19" y="494"/>
                    </a:cubicBezTo>
                    <a:cubicBezTo>
                      <a:pt x="16" y="494"/>
                      <a:pt x="16" y="494"/>
                      <a:pt x="16" y="494"/>
                    </a:cubicBezTo>
                    <a:cubicBezTo>
                      <a:pt x="19" y="494"/>
                      <a:pt x="19" y="494"/>
                      <a:pt x="19" y="494"/>
                    </a:cubicBezTo>
                    <a:cubicBezTo>
                      <a:pt x="19" y="496"/>
                      <a:pt x="18" y="497"/>
                      <a:pt x="16" y="497"/>
                    </a:cubicBezTo>
                    <a:cubicBezTo>
                      <a:pt x="16" y="497"/>
                      <a:pt x="16" y="497"/>
                      <a:pt x="16" y="497"/>
                    </a:cubicBezTo>
                    <a:close/>
                    <a:moveTo>
                      <a:pt x="1192" y="492"/>
                    </a:moveTo>
                    <a:cubicBezTo>
                      <a:pt x="1191" y="492"/>
                      <a:pt x="1189" y="491"/>
                      <a:pt x="1189" y="490"/>
                    </a:cubicBezTo>
                    <a:cubicBezTo>
                      <a:pt x="1192" y="489"/>
                      <a:pt x="1192" y="489"/>
                      <a:pt x="1192" y="489"/>
                    </a:cubicBezTo>
                    <a:cubicBezTo>
                      <a:pt x="1189" y="489"/>
                      <a:pt x="1189" y="489"/>
                      <a:pt x="1189" y="489"/>
                    </a:cubicBezTo>
                    <a:cubicBezTo>
                      <a:pt x="1189" y="488"/>
                      <a:pt x="1190" y="486"/>
                      <a:pt x="1192" y="486"/>
                    </a:cubicBezTo>
                    <a:cubicBezTo>
                      <a:pt x="1194" y="486"/>
                      <a:pt x="1195" y="487"/>
                      <a:pt x="1195" y="489"/>
                    </a:cubicBezTo>
                    <a:cubicBezTo>
                      <a:pt x="1195" y="489"/>
                      <a:pt x="1195" y="489"/>
                      <a:pt x="1195" y="489"/>
                    </a:cubicBezTo>
                    <a:cubicBezTo>
                      <a:pt x="1195" y="491"/>
                      <a:pt x="1194" y="492"/>
                      <a:pt x="1192" y="492"/>
                    </a:cubicBezTo>
                    <a:cubicBezTo>
                      <a:pt x="1192" y="492"/>
                      <a:pt x="1192" y="492"/>
                      <a:pt x="1192" y="492"/>
                    </a:cubicBezTo>
                    <a:close/>
                    <a:moveTo>
                      <a:pt x="14" y="477"/>
                    </a:moveTo>
                    <a:cubicBezTo>
                      <a:pt x="12" y="477"/>
                      <a:pt x="11" y="476"/>
                      <a:pt x="11" y="474"/>
                    </a:cubicBezTo>
                    <a:cubicBezTo>
                      <a:pt x="11" y="474"/>
                      <a:pt x="11" y="474"/>
                      <a:pt x="11" y="474"/>
                    </a:cubicBezTo>
                    <a:cubicBezTo>
                      <a:pt x="11" y="472"/>
                      <a:pt x="12" y="471"/>
                      <a:pt x="13" y="471"/>
                    </a:cubicBezTo>
                    <a:cubicBezTo>
                      <a:pt x="15" y="471"/>
                      <a:pt x="17" y="472"/>
                      <a:pt x="17" y="473"/>
                    </a:cubicBezTo>
                    <a:cubicBezTo>
                      <a:pt x="14" y="474"/>
                      <a:pt x="14" y="474"/>
                      <a:pt x="14" y="474"/>
                    </a:cubicBezTo>
                    <a:cubicBezTo>
                      <a:pt x="17" y="474"/>
                      <a:pt x="17" y="474"/>
                      <a:pt x="17" y="474"/>
                    </a:cubicBezTo>
                    <a:cubicBezTo>
                      <a:pt x="17" y="475"/>
                      <a:pt x="16" y="477"/>
                      <a:pt x="14" y="477"/>
                    </a:cubicBezTo>
                    <a:cubicBezTo>
                      <a:pt x="14" y="477"/>
                      <a:pt x="14" y="477"/>
                      <a:pt x="14" y="477"/>
                    </a:cubicBezTo>
                    <a:close/>
                    <a:moveTo>
                      <a:pt x="1191" y="472"/>
                    </a:moveTo>
                    <a:cubicBezTo>
                      <a:pt x="1189" y="472"/>
                      <a:pt x="1188" y="471"/>
                      <a:pt x="1188" y="469"/>
                    </a:cubicBezTo>
                    <a:cubicBezTo>
                      <a:pt x="1188" y="469"/>
                      <a:pt x="1188" y="469"/>
                      <a:pt x="1188" y="469"/>
                    </a:cubicBezTo>
                    <a:cubicBezTo>
                      <a:pt x="1188" y="467"/>
                      <a:pt x="1189" y="466"/>
                      <a:pt x="1190" y="466"/>
                    </a:cubicBezTo>
                    <a:cubicBezTo>
                      <a:pt x="1192" y="465"/>
                      <a:pt x="1194" y="467"/>
                      <a:pt x="1194" y="468"/>
                    </a:cubicBezTo>
                    <a:cubicBezTo>
                      <a:pt x="1194" y="470"/>
                      <a:pt x="1193" y="472"/>
                      <a:pt x="1191" y="472"/>
                    </a:cubicBezTo>
                    <a:cubicBezTo>
                      <a:pt x="1191" y="472"/>
                      <a:pt x="1191" y="472"/>
                      <a:pt x="1191" y="472"/>
                    </a:cubicBezTo>
                    <a:close/>
                    <a:moveTo>
                      <a:pt x="12" y="457"/>
                    </a:moveTo>
                    <a:cubicBezTo>
                      <a:pt x="10" y="457"/>
                      <a:pt x="9" y="456"/>
                      <a:pt x="9" y="454"/>
                    </a:cubicBezTo>
                    <a:cubicBezTo>
                      <a:pt x="9" y="452"/>
                      <a:pt x="10" y="451"/>
                      <a:pt x="11" y="451"/>
                    </a:cubicBezTo>
                    <a:cubicBezTo>
                      <a:pt x="13" y="450"/>
                      <a:pt x="15" y="451"/>
                      <a:pt x="15" y="453"/>
                    </a:cubicBezTo>
                    <a:cubicBezTo>
                      <a:pt x="15" y="453"/>
                      <a:pt x="15" y="453"/>
                      <a:pt x="15" y="453"/>
                    </a:cubicBezTo>
                    <a:cubicBezTo>
                      <a:pt x="15" y="455"/>
                      <a:pt x="14" y="457"/>
                      <a:pt x="12" y="457"/>
                    </a:cubicBezTo>
                    <a:cubicBezTo>
                      <a:pt x="12" y="457"/>
                      <a:pt x="12" y="457"/>
                      <a:pt x="12" y="457"/>
                    </a:cubicBezTo>
                    <a:close/>
                    <a:moveTo>
                      <a:pt x="1189" y="452"/>
                    </a:moveTo>
                    <a:cubicBezTo>
                      <a:pt x="1187" y="452"/>
                      <a:pt x="1186" y="451"/>
                      <a:pt x="1186" y="449"/>
                    </a:cubicBezTo>
                    <a:cubicBezTo>
                      <a:pt x="1189" y="449"/>
                      <a:pt x="1189" y="449"/>
                      <a:pt x="1189" y="449"/>
                    </a:cubicBezTo>
                    <a:cubicBezTo>
                      <a:pt x="1186" y="449"/>
                      <a:pt x="1186" y="449"/>
                      <a:pt x="1186" y="449"/>
                    </a:cubicBezTo>
                    <a:cubicBezTo>
                      <a:pt x="1186" y="447"/>
                      <a:pt x="1187" y="445"/>
                      <a:pt x="1189" y="445"/>
                    </a:cubicBezTo>
                    <a:cubicBezTo>
                      <a:pt x="1190" y="445"/>
                      <a:pt x="1192" y="446"/>
                      <a:pt x="1192" y="448"/>
                    </a:cubicBezTo>
                    <a:cubicBezTo>
                      <a:pt x="1192" y="448"/>
                      <a:pt x="1192" y="448"/>
                      <a:pt x="1192" y="448"/>
                    </a:cubicBezTo>
                    <a:cubicBezTo>
                      <a:pt x="1192" y="450"/>
                      <a:pt x="1191" y="452"/>
                      <a:pt x="1189" y="452"/>
                    </a:cubicBezTo>
                    <a:cubicBezTo>
                      <a:pt x="1189" y="452"/>
                      <a:pt x="1189" y="452"/>
                      <a:pt x="1189" y="452"/>
                    </a:cubicBezTo>
                    <a:close/>
                    <a:moveTo>
                      <a:pt x="10" y="436"/>
                    </a:moveTo>
                    <a:cubicBezTo>
                      <a:pt x="8" y="436"/>
                      <a:pt x="7" y="435"/>
                      <a:pt x="7" y="434"/>
                    </a:cubicBezTo>
                    <a:cubicBezTo>
                      <a:pt x="7" y="434"/>
                      <a:pt x="7" y="433"/>
                      <a:pt x="7" y="433"/>
                    </a:cubicBezTo>
                    <a:cubicBezTo>
                      <a:pt x="7" y="432"/>
                      <a:pt x="8" y="430"/>
                      <a:pt x="10" y="430"/>
                    </a:cubicBezTo>
                    <a:cubicBezTo>
                      <a:pt x="11" y="430"/>
                      <a:pt x="13" y="431"/>
                      <a:pt x="13" y="433"/>
                    </a:cubicBezTo>
                    <a:cubicBezTo>
                      <a:pt x="10" y="433"/>
                      <a:pt x="10" y="433"/>
                      <a:pt x="10" y="433"/>
                    </a:cubicBezTo>
                    <a:cubicBezTo>
                      <a:pt x="13" y="433"/>
                      <a:pt x="13" y="433"/>
                      <a:pt x="13" y="433"/>
                    </a:cubicBezTo>
                    <a:cubicBezTo>
                      <a:pt x="13" y="435"/>
                      <a:pt x="12" y="436"/>
                      <a:pt x="10" y="436"/>
                    </a:cubicBezTo>
                    <a:cubicBezTo>
                      <a:pt x="10" y="436"/>
                      <a:pt x="10" y="436"/>
                      <a:pt x="10" y="436"/>
                    </a:cubicBezTo>
                    <a:close/>
                    <a:moveTo>
                      <a:pt x="1187" y="431"/>
                    </a:moveTo>
                    <a:cubicBezTo>
                      <a:pt x="1186" y="431"/>
                      <a:pt x="1184" y="430"/>
                      <a:pt x="1184" y="429"/>
                    </a:cubicBezTo>
                    <a:cubicBezTo>
                      <a:pt x="1187" y="428"/>
                      <a:pt x="1187" y="428"/>
                      <a:pt x="1187" y="428"/>
                    </a:cubicBezTo>
                    <a:cubicBezTo>
                      <a:pt x="1184" y="428"/>
                      <a:pt x="1184" y="428"/>
                      <a:pt x="1184" y="428"/>
                    </a:cubicBezTo>
                    <a:cubicBezTo>
                      <a:pt x="1184" y="427"/>
                      <a:pt x="1185" y="425"/>
                      <a:pt x="1187" y="425"/>
                    </a:cubicBezTo>
                    <a:cubicBezTo>
                      <a:pt x="1188" y="425"/>
                      <a:pt x="1190" y="426"/>
                      <a:pt x="1190" y="428"/>
                    </a:cubicBezTo>
                    <a:cubicBezTo>
                      <a:pt x="1190" y="428"/>
                      <a:pt x="1190" y="428"/>
                      <a:pt x="1190" y="428"/>
                    </a:cubicBezTo>
                    <a:cubicBezTo>
                      <a:pt x="1190" y="430"/>
                      <a:pt x="1189" y="431"/>
                      <a:pt x="1187" y="431"/>
                    </a:cubicBezTo>
                    <a:cubicBezTo>
                      <a:pt x="1187" y="431"/>
                      <a:pt x="1187" y="431"/>
                      <a:pt x="1187" y="431"/>
                    </a:cubicBezTo>
                    <a:close/>
                    <a:moveTo>
                      <a:pt x="8" y="416"/>
                    </a:moveTo>
                    <a:cubicBezTo>
                      <a:pt x="7" y="416"/>
                      <a:pt x="5" y="415"/>
                      <a:pt x="5" y="413"/>
                    </a:cubicBezTo>
                    <a:cubicBezTo>
                      <a:pt x="5" y="413"/>
                      <a:pt x="5" y="413"/>
                      <a:pt x="5" y="413"/>
                    </a:cubicBezTo>
                    <a:cubicBezTo>
                      <a:pt x="5" y="411"/>
                      <a:pt x="6" y="410"/>
                      <a:pt x="8" y="410"/>
                    </a:cubicBezTo>
                    <a:cubicBezTo>
                      <a:pt x="10" y="410"/>
                      <a:pt x="11" y="411"/>
                      <a:pt x="11" y="413"/>
                    </a:cubicBezTo>
                    <a:cubicBezTo>
                      <a:pt x="8" y="413"/>
                      <a:pt x="8" y="413"/>
                      <a:pt x="8" y="413"/>
                    </a:cubicBezTo>
                    <a:cubicBezTo>
                      <a:pt x="11" y="413"/>
                      <a:pt x="11" y="413"/>
                      <a:pt x="11" y="413"/>
                    </a:cubicBezTo>
                    <a:cubicBezTo>
                      <a:pt x="11" y="415"/>
                      <a:pt x="10" y="416"/>
                      <a:pt x="8" y="416"/>
                    </a:cubicBezTo>
                    <a:cubicBezTo>
                      <a:pt x="8" y="416"/>
                      <a:pt x="8" y="416"/>
                      <a:pt x="8" y="416"/>
                    </a:cubicBezTo>
                    <a:close/>
                    <a:moveTo>
                      <a:pt x="1185" y="411"/>
                    </a:moveTo>
                    <a:cubicBezTo>
                      <a:pt x="1183" y="411"/>
                      <a:pt x="1182" y="410"/>
                      <a:pt x="1182" y="408"/>
                    </a:cubicBezTo>
                    <a:cubicBezTo>
                      <a:pt x="1182" y="408"/>
                      <a:pt x="1182" y="408"/>
                      <a:pt x="1182" y="408"/>
                    </a:cubicBezTo>
                    <a:cubicBezTo>
                      <a:pt x="1182" y="406"/>
                      <a:pt x="1183" y="405"/>
                      <a:pt x="1185" y="405"/>
                    </a:cubicBezTo>
                    <a:cubicBezTo>
                      <a:pt x="1186" y="405"/>
                      <a:pt x="1188" y="406"/>
                      <a:pt x="1188" y="407"/>
                    </a:cubicBezTo>
                    <a:cubicBezTo>
                      <a:pt x="1188" y="409"/>
                      <a:pt x="1187" y="411"/>
                      <a:pt x="1185" y="411"/>
                    </a:cubicBezTo>
                    <a:cubicBezTo>
                      <a:pt x="1185" y="411"/>
                      <a:pt x="1185" y="411"/>
                      <a:pt x="1185" y="411"/>
                    </a:cubicBezTo>
                    <a:close/>
                    <a:moveTo>
                      <a:pt x="7" y="396"/>
                    </a:moveTo>
                    <a:cubicBezTo>
                      <a:pt x="5" y="396"/>
                      <a:pt x="4" y="395"/>
                      <a:pt x="4" y="393"/>
                    </a:cubicBezTo>
                    <a:cubicBezTo>
                      <a:pt x="4" y="391"/>
                      <a:pt x="5" y="390"/>
                      <a:pt x="6" y="390"/>
                    </a:cubicBezTo>
                    <a:cubicBezTo>
                      <a:pt x="8" y="390"/>
                      <a:pt x="10" y="391"/>
                      <a:pt x="10" y="392"/>
                    </a:cubicBezTo>
                    <a:cubicBezTo>
                      <a:pt x="10" y="392"/>
                      <a:pt x="10" y="393"/>
                      <a:pt x="10" y="393"/>
                    </a:cubicBezTo>
                    <a:cubicBezTo>
                      <a:pt x="10" y="394"/>
                      <a:pt x="9" y="396"/>
                      <a:pt x="7" y="396"/>
                    </a:cubicBezTo>
                    <a:cubicBezTo>
                      <a:pt x="7" y="396"/>
                      <a:pt x="7" y="396"/>
                      <a:pt x="7" y="396"/>
                    </a:cubicBezTo>
                    <a:close/>
                    <a:moveTo>
                      <a:pt x="1183" y="391"/>
                    </a:moveTo>
                    <a:cubicBezTo>
                      <a:pt x="1181" y="391"/>
                      <a:pt x="1180" y="390"/>
                      <a:pt x="1180" y="388"/>
                    </a:cubicBezTo>
                    <a:cubicBezTo>
                      <a:pt x="1180" y="388"/>
                      <a:pt x="1180" y="388"/>
                      <a:pt x="1180" y="388"/>
                    </a:cubicBezTo>
                    <a:cubicBezTo>
                      <a:pt x="1180" y="386"/>
                      <a:pt x="1181" y="385"/>
                      <a:pt x="1182" y="384"/>
                    </a:cubicBezTo>
                    <a:cubicBezTo>
                      <a:pt x="1184" y="384"/>
                      <a:pt x="1186" y="385"/>
                      <a:pt x="1186" y="387"/>
                    </a:cubicBezTo>
                    <a:cubicBezTo>
                      <a:pt x="1186" y="389"/>
                      <a:pt x="1185" y="390"/>
                      <a:pt x="1183" y="391"/>
                    </a:cubicBezTo>
                    <a:cubicBezTo>
                      <a:pt x="1183" y="391"/>
                      <a:pt x="1183" y="391"/>
                      <a:pt x="1183" y="391"/>
                    </a:cubicBezTo>
                    <a:close/>
                    <a:moveTo>
                      <a:pt x="5" y="375"/>
                    </a:moveTo>
                    <a:cubicBezTo>
                      <a:pt x="4" y="375"/>
                      <a:pt x="3" y="374"/>
                      <a:pt x="2" y="373"/>
                    </a:cubicBezTo>
                    <a:cubicBezTo>
                      <a:pt x="2" y="371"/>
                      <a:pt x="4" y="369"/>
                      <a:pt x="5" y="369"/>
                    </a:cubicBezTo>
                    <a:cubicBezTo>
                      <a:pt x="7" y="369"/>
                      <a:pt x="8" y="370"/>
                      <a:pt x="8" y="372"/>
                    </a:cubicBezTo>
                    <a:cubicBezTo>
                      <a:pt x="8" y="372"/>
                      <a:pt x="8" y="372"/>
                      <a:pt x="8" y="372"/>
                    </a:cubicBezTo>
                    <a:cubicBezTo>
                      <a:pt x="9" y="374"/>
                      <a:pt x="7" y="375"/>
                      <a:pt x="6" y="375"/>
                    </a:cubicBezTo>
                    <a:cubicBezTo>
                      <a:pt x="6" y="375"/>
                      <a:pt x="6" y="375"/>
                      <a:pt x="5" y="375"/>
                    </a:cubicBezTo>
                    <a:close/>
                    <a:moveTo>
                      <a:pt x="1180" y="371"/>
                    </a:moveTo>
                    <a:cubicBezTo>
                      <a:pt x="1179" y="371"/>
                      <a:pt x="1178" y="369"/>
                      <a:pt x="1178" y="368"/>
                    </a:cubicBezTo>
                    <a:cubicBezTo>
                      <a:pt x="1180" y="368"/>
                      <a:pt x="1180" y="368"/>
                      <a:pt x="1180" y="368"/>
                    </a:cubicBezTo>
                    <a:cubicBezTo>
                      <a:pt x="1177" y="367"/>
                      <a:pt x="1177" y="367"/>
                      <a:pt x="1177" y="367"/>
                    </a:cubicBezTo>
                    <a:cubicBezTo>
                      <a:pt x="1177" y="366"/>
                      <a:pt x="1178" y="364"/>
                      <a:pt x="1180" y="364"/>
                    </a:cubicBezTo>
                    <a:cubicBezTo>
                      <a:pt x="1182" y="364"/>
                      <a:pt x="1183" y="365"/>
                      <a:pt x="1183" y="367"/>
                    </a:cubicBezTo>
                    <a:cubicBezTo>
                      <a:pt x="1183" y="367"/>
                      <a:pt x="1183" y="367"/>
                      <a:pt x="1183" y="367"/>
                    </a:cubicBezTo>
                    <a:cubicBezTo>
                      <a:pt x="1184" y="369"/>
                      <a:pt x="1182" y="370"/>
                      <a:pt x="1181" y="371"/>
                    </a:cubicBezTo>
                    <a:cubicBezTo>
                      <a:pt x="1181" y="371"/>
                      <a:pt x="1181" y="371"/>
                      <a:pt x="1180" y="371"/>
                    </a:cubicBezTo>
                    <a:close/>
                    <a:moveTo>
                      <a:pt x="4" y="355"/>
                    </a:moveTo>
                    <a:cubicBezTo>
                      <a:pt x="3" y="355"/>
                      <a:pt x="2" y="354"/>
                      <a:pt x="1" y="352"/>
                    </a:cubicBezTo>
                    <a:cubicBezTo>
                      <a:pt x="1" y="351"/>
                      <a:pt x="3" y="349"/>
                      <a:pt x="4" y="349"/>
                    </a:cubicBezTo>
                    <a:cubicBezTo>
                      <a:pt x="6" y="349"/>
                      <a:pt x="7" y="350"/>
                      <a:pt x="7" y="352"/>
                    </a:cubicBezTo>
                    <a:cubicBezTo>
                      <a:pt x="7" y="352"/>
                      <a:pt x="7" y="352"/>
                      <a:pt x="7" y="352"/>
                    </a:cubicBezTo>
                    <a:cubicBezTo>
                      <a:pt x="8" y="354"/>
                      <a:pt x="6" y="355"/>
                      <a:pt x="5" y="355"/>
                    </a:cubicBezTo>
                    <a:cubicBezTo>
                      <a:pt x="5" y="355"/>
                      <a:pt x="4" y="355"/>
                      <a:pt x="4" y="355"/>
                    </a:cubicBezTo>
                    <a:close/>
                    <a:moveTo>
                      <a:pt x="1178" y="350"/>
                    </a:moveTo>
                    <a:cubicBezTo>
                      <a:pt x="1177" y="350"/>
                      <a:pt x="1175" y="349"/>
                      <a:pt x="1175" y="348"/>
                    </a:cubicBezTo>
                    <a:cubicBezTo>
                      <a:pt x="1178" y="347"/>
                      <a:pt x="1178" y="347"/>
                      <a:pt x="1178" y="347"/>
                    </a:cubicBezTo>
                    <a:cubicBezTo>
                      <a:pt x="1175" y="347"/>
                      <a:pt x="1175" y="347"/>
                      <a:pt x="1175" y="347"/>
                    </a:cubicBezTo>
                    <a:cubicBezTo>
                      <a:pt x="1175" y="346"/>
                      <a:pt x="1176" y="344"/>
                      <a:pt x="1178" y="344"/>
                    </a:cubicBezTo>
                    <a:cubicBezTo>
                      <a:pt x="1179" y="344"/>
                      <a:pt x="1181" y="345"/>
                      <a:pt x="1181" y="346"/>
                    </a:cubicBezTo>
                    <a:cubicBezTo>
                      <a:pt x="1181" y="346"/>
                      <a:pt x="1181" y="347"/>
                      <a:pt x="1181" y="347"/>
                    </a:cubicBezTo>
                    <a:cubicBezTo>
                      <a:pt x="1181" y="349"/>
                      <a:pt x="1180" y="350"/>
                      <a:pt x="1178" y="350"/>
                    </a:cubicBezTo>
                    <a:cubicBezTo>
                      <a:pt x="1178" y="350"/>
                      <a:pt x="1178" y="350"/>
                      <a:pt x="1178" y="350"/>
                    </a:cubicBezTo>
                    <a:close/>
                    <a:moveTo>
                      <a:pt x="4" y="335"/>
                    </a:moveTo>
                    <a:cubicBezTo>
                      <a:pt x="2" y="335"/>
                      <a:pt x="1" y="333"/>
                      <a:pt x="1" y="332"/>
                    </a:cubicBezTo>
                    <a:cubicBezTo>
                      <a:pt x="1" y="330"/>
                      <a:pt x="2" y="329"/>
                      <a:pt x="4" y="328"/>
                    </a:cubicBezTo>
                    <a:cubicBezTo>
                      <a:pt x="5" y="328"/>
                      <a:pt x="7" y="330"/>
                      <a:pt x="7" y="331"/>
                    </a:cubicBezTo>
                    <a:cubicBezTo>
                      <a:pt x="7" y="332"/>
                      <a:pt x="7" y="332"/>
                      <a:pt x="7" y="332"/>
                    </a:cubicBezTo>
                    <a:cubicBezTo>
                      <a:pt x="7" y="333"/>
                      <a:pt x="5" y="335"/>
                      <a:pt x="4" y="335"/>
                    </a:cubicBezTo>
                    <a:cubicBezTo>
                      <a:pt x="4" y="335"/>
                      <a:pt x="4" y="335"/>
                      <a:pt x="4" y="335"/>
                    </a:cubicBezTo>
                    <a:close/>
                    <a:moveTo>
                      <a:pt x="1176" y="330"/>
                    </a:moveTo>
                    <a:cubicBezTo>
                      <a:pt x="1174" y="330"/>
                      <a:pt x="1173" y="329"/>
                      <a:pt x="1173" y="327"/>
                    </a:cubicBezTo>
                    <a:cubicBezTo>
                      <a:pt x="1176" y="327"/>
                      <a:pt x="1176" y="327"/>
                      <a:pt x="1176" y="327"/>
                    </a:cubicBezTo>
                    <a:cubicBezTo>
                      <a:pt x="1173" y="327"/>
                      <a:pt x="1173" y="327"/>
                      <a:pt x="1173" y="327"/>
                    </a:cubicBezTo>
                    <a:cubicBezTo>
                      <a:pt x="1172" y="325"/>
                      <a:pt x="1174" y="324"/>
                      <a:pt x="1175" y="324"/>
                    </a:cubicBezTo>
                    <a:cubicBezTo>
                      <a:pt x="1177" y="323"/>
                      <a:pt x="1178" y="325"/>
                      <a:pt x="1179" y="326"/>
                    </a:cubicBezTo>
                    <a:cubicBezTo>
                      <a:pt x="1179" y="326"/>
                      <a:pt x="1179" y="327"/>
                      <a:pt x="1179" y="327"/>
                    </a:cubicBezTo>
                    <a:cubicBezTo>
                      <a:pt x="1179" y="328"/>
                      <a:pt x="1178" y="330"/>
                      <a:pt x="1176" y="330"/>
                    </a:cubicBezTo>
                    <a:cubicBezTo>
                      <a:pt x="1176" y="330"/>
                      <a:pt x="1176" y="330"/>
                      <a:pt x="1176" y="330"/>
                    </a:cubicBezTo>
                    <a:close/>
                    <a:moveTo>
                      <a:pt x="3" y="314"/>
                    </a:moveTo>
                    <a:cubicBezTo>
                      <a:pt x="2" y="314"/>
                      <a:pt x="0" y="313"/>
                      <a:pt x="0" y="311"/>
                    </a:cubicBezTo>
                    <a:cubicBezTo>
                      <a:pt x="0" y="310"/>
                      <a:pt x="2" y="308"/>
                      <a:pt x="3" y="308"/>
                    </a:cubicBezTo>
                    <a:cubicBezTo>
                      <a:pt x="3" y="308"/>
                      <a:pt x="3" y="308"/>
                      <a:pt x="3" y="308"/>
                    </a:cubicBezTo>
                    <a:cubicBezTo>
                      <a:pt x="5" y="308"/>
                      <a:pt x="6" y="309"/>
                      <a:pt x="6" y="311"/>
                    </a:cubicBezTo>
                    <a:cubicBezTo>
                      <a:pt x="6" y="311"/>
                      <a:pt x="6" y="311"/>
                      <a:pt x="6" y="311"/>
                    </a:cubicBezTo>
                    <a:cubicBezTo>
                      <a:pt x="6" y="313"/>
                      <a:pt x="5" y="314"/>
                      <a:pt x="3" y="314"/>
                    </a:cubicBezTo>
                    <a:cubicBezTo>
                      <a:pt x="3" y="314"/>
                      <a:pt x="3" y="314"/>
                      <a:pt x="3" y="314"/>
                    </a:cubicBezTo>
                    <a:close/>
                    <a:moveTo>
                      <a:pt x="1173" y="310"/>
                    </a:moveTo>
                    <a:cubicBezTo>
                      <a:pt x="1172" y="310"/>
                      <a:pt x="1170" y="309"/>
                      <a:pt x="1170" y="307"/>
                    </a:cubicBezTo>
                    <a:cubicBezTo>
                      <a:pt x="1173" y="307"/>
                      <a:pt x="1173" y="307"/>
                      <a:pt x="1173" y="307"/>
                    </a:cubicBezTo>
                    <a:cubicBezTo>
                      <a:pt x="1170" y="307"/>
                      <a:pt x="1170" y="307"/>
                      <a:pt x="1170" y="307"/>
                    </a:cubicBezTo>
                    <a:cubicBezTo>
                      <a:pt x="1170" y="305"/>
                      <a:pt x="1171" y="304"/>
                      <a:pt x="1173" y="303"/>
                    </a:cubicBezTo>
                    <a:cubicBezTo>
                      <a:pt x="1175" y="303"/>
                      <a:pt x="1176" y="304"/>
                      <a:pt x="1176" y="306"/>
                    </a:cubicBezTo>
                    <a:cubicBezTo>
                      <a:pt x="1176" y="306"/>
                      <a:pt x="1176" y="306"/>
                      <a:pt x="1176" y="306"/>
                    </a:cubicBezTo>
                    <a:cubicBezTo>
                      <a:pt x="1176" y="308"/>
                      <a:pt x="1175" y="309"/>
                      <a:pt x="1174" y="310"/>
                    </a:cubicBezTo>
                    <a:cubicBezTo>
                      <a:pt x="1173" y="310"/>
                      <a:pt x="1173" y="310"/>
                      <a:pt x="1173" y="310"/>
                    </a:cubicBezTo>
                    <a:close/>
                    <a:moveTo>
                      <a:pt x="3" y="294"/>
                    </a:moveTo>
                    <a:cubicBezTo>
                      <a:pt x="1" y="294"/>
                      <a:pt x="0" y="293"/>
                      <a:pt x="0" y="291"/>
                    </a:cubicBezTo>
                    <a:cubicBezTo>
                      <a:pt x="0" y="290"/>
                      <a:pt x="0" y="290"/>
                      <a:pt x="0" y="290"/>
                    </a:cubicBezTo>
                    <a:cubicBezTo>
                      <a:pt x="0" y="289"/>
                      <a:pt x="1" y="287"/>
                      <a:pt x="3" y="287"/>
                    </a:cubicBezTo>
                    <a:cubicBezTo>
                      <a:pt x="5" y="287"/>
                      <a:pt x="6" y="289"/>
                      <a:pt x="6" y="290"/>
                    </a:cubicBezTo>
                    <a:cubicBezTo>
                      <a:pt x="6" y="291"/>
                      <a:pt x="6" y="291"/>
                      <a:pt x="6" y="291"/>
                    </a:cubicBezTo>
                    <a:cubicBezTo>
                      <a:pt x="6" y="293"/>
                      <a:pt x="5" y="294"/>
                      <a:pt x="3" y="294"/>
                    </a:cubicBezTo>
                    <a:close/>
                    <a:moveTo>
                      <a:pt x="1171" y="289"/>
                    </a:moveTo>
                    <a:cubicBezTo>
                      <a:pt x="1169" y="289"/>
                      <a:pt x="1168" y="288"/>
                      <a:pt x="1168" y="287"/>
                    </a:cubicBezTo>
                    <a:cubicBezTo>
                      <a:pt x="1171" y="286"/>
                      <a:pt x="1171" y="286"/>
                      <a:pt x="1171" y="286"/>
                    </a:cubicBezTo>
                    <a:cubicBezTo>
                      <a:pt x="1168" y="286"/>
                      <a:pt x="1168" y="286"/>
                      <a:pt x="1168" y="286"/>
                    </a:cubicBezTo>
                    <a:cubicBezTo>
                      <a:pt x="1167" y="285"/>
                      <a:pt x="1169" y="283"/>
                      <a:pt x="1170" y="283"/>
                    </a:cubicBezTo>
                    <a:cubicBezTo>
                      <a:pt x="1172" y="283"/>
                      <a:pt x="1173" y="284"/>
                      <a:pt x="1174" y="286"/>
                    </a:cubicBezTo>
                    <a:cubicBezTo>
                      <a:pt x="1174" y="286"/>
                      <a:pt x="1174" y="286"/>
                      <a:pt x="1174" y="286"/>
                    </a:cubicBezTo>
                    <a:cubicBezTo>
                      <a:pt x="1174" y="288"/>
                      <a:pt x="1173" y="289"/>
                      <a:pt x="1171" y="289"/>
                    </a:cubicBezTo>
                    <a:cubicBezTo>
                      <a:pt x="1171" y="289"/>
                      <a:pt x="1171" y="289"/>
                      <a:pt x="1171" y="289"/>
                    </a:cubicBezTo>
                    <a:close/>
                    <a:moveTo>
                      <a:pt x="3" y="273"/>
                    </a:moveTo>
                    <a:cubicBezTo>
                      <a:pt x="3" y="273"/>
                      <a:pt x="3" y="273"/>
                      <a:pt x="3" y="273"/>
                    </a:cubicBezTo>
                    <a:cubicBezTo>
                      <a:pt x="1" y="273"/>
                      <a:pt x="0" y="272"/>
                      <a:pt x="0" y="270"/>
                    </a:cubicBezTo>
                    <a:cubicBezTo>
                      <a:pt x="0" y="270"/>
                      <a:pt x="0" y="270"/>
                      <a:pt x="0" y="270"/>
                    </a:cubicBezTo>
                    <a:cubicBezTo>
                      <a:pt x="0" y="268"/>
                      <a:pt x="2" y="267"/>
                      <a:pt x="3" y="267"/>
                    </a:cubicBezTo>
                    <a:cubicBezTo>
                      <a:pt x="5" y="267"/>
                      <a:pt x="6" y="268"/>
                      <a:pt x="6" y="270"/>
                    </a:cubicBezTo>
                    <a:cubicBezTo>
                      <a:pt x="6" y="271"/>
                      <a:pt x="6" y="271"/>
                      <a:pt x="6" y="271"/>
                    </a:cubicBezTo>
                    <a:cubicBezTo>
                      <a:pt x="6" y="272"/>
                      <a:pt x="5" y="273"/>
                      <a:pt x="3" y="273"/>
                    </a:cubicBezTo>
                    <a:close/>
                    <a:moveTo>
                      <a:pt x="1168" y="269"/>
                    </a:moveTo>
                    <a:cubicBezTo>
                      <a:pt x="1167" y="269"/>
                      <a:pt x="1165" y="268"/>
                      <a:pt x="1165" y="267"/>
                    </a:cubicBezTo>
                    <a:cubicBezTo>
                      <a:pt x="1168" y="266"/>
                      <a:pt x="1168" y="266"/>
                      <a:pt x="1168" y="266"/>
                    </a:cubicBezTo>
                    <a:cubicBezTo>
                      <a:pt x="1165" y="266"/>
                      <a:pt x="1165" y="266"/>
                      <a:pt x="1165" y="266"/>
                    </a:cubicBezTo>
                    <a:cubicBezTo>
                      <a:pt x="1165" y="265"/>
                      <a:pt x="1166" y="263"/>
                      <a:pt x="1168" y="263"/>
                    </a:cubicBezTo>
                    <a:cubicBezTo>
                      <a:pt x="1169" y="263"/>
                      <a:pt x="1171" y="264"/>
                      <a:pt x="1171" y="265"/>
                    </a:cubicBezTo>
                    <a:cubicBezTo>
                      <a:pt x="1171" y="265"/>
                      <a:pt x="1171" y="266"/>
                      <a:pt x="1171" y="266"/>
                    </a:cubicBezTo>
                    <a:cubicBezTo>
                      <a:pt x="1171" y="267"/>
                      <a:pt x="1170" y="269"/>
                      <a:pt x="1169" y="269"/>
                    </a:cubicBezTo>
                    <a:cubicBezTo>
                      <a:pt x="1168" y="269"/>
                      <a:pt x="1168" y="269"/>
                      <a:pt x="1168" y="269"/>
                    </a:cubicBezTo>
                    <a:close/>
                    <a:moveTo>
                      <a:pt x="4" y="253"/>
                    </a:moveTo>
                    <a:cubicBezTo>
                      <a:pt x="4" y="253"/>
                      <a:pt x="4" y="253"/>
                      <a:pt x="4" y="253"/>
                    </a:cubicBezTo>
                    <a:cubicBezTo>
                      <a:pt x="2" y="253"/>
                      <a:pt x="1" y="252"/>
                      <a:pt x="1" y="250"/>
                    </a:cubicBezTo>
                    <a:cubicBezTo>
                      <a:pt x="1" y="250"/>
                      <a:pt x="1" y="250"/>
                      <a:pt x="1" y="250"/>
                    </a:cubicBezTo>
                    <a:cubicBezTo>
                      <a:pt x="1" y="248"/>
                      <a:pt x="2" y="247"/>
                      <a:pt x="4" y="247"/>
                    </a:cubicBezTo>
                    <a:cubicBezTo>
                      <a:pt x="6" y="247"/>
                      <a:pt x="7" y="248"/>
                      <a:pt x="7" y="250"/>
                    </a:cubicBezTo>
                    <a:cubicBezTo>
                      <a:pt x="7" y="250"/>
                      <a:pt x="7" y="250"/>
                      <a:pt x="7" y="250"/>
                    </a:cubicBezTo>
                    <a:cubicBezTo>
                      <a:pt x="7" y="252"/>
                      <a:pt x="5" y="253"/>
                      <a:pt x="4" y="253"/>
                    </a:cubicBezTo>
                    <a:close/>
                    <a:moveTo>
                      <a:pt x="1165" y="249"/>
                    </a:moveTo>
                    <a:cubicBezTo>
                      <a:pt x="1164" y="249"/>
                      <a:pt x="1163" y="248"/>
                      <a:pt x="1162" y="246"/>
                    </a:cubicBezTo>
                    <a:cubicBezTo>
                      <a:pt x="1162" y="246"/>
                      <a:pt x="1162" y="246"/>
                      <a:pt x="1162" y="246"/>
                    </a:cubicBezTo>
                    <a:cubicBezTo>
                      <a:pt x="1162" y="244"/>
                      <a:pt x="1163" y="243"/>
                      <a:pt x="1165" y="243"/>
                    </a:cubicBezTo>
                    <a:cubicBezTo>
                      <a:pt x="1167" y="242"/>
                      <a:pt x="1168" y="244"/>
                      <a:pt x="1168" y="245"/>
                    </a:cubicBezTo>
                    <a:cubicBezTo>
                      <a:pt x="1169" y="247"/>
                      <a:pt x="1168" y="249"/>
                      <a:pt x="1166" y="249"/>
                    </a:cubicBezTo>
                    <a:cubicBezTo>
                      <a:pt x="1166" y="249"/>
                      <a:pt x="1166" y="249"/>
                      <a:pt x="1165" y="249"/>
                    </a:cubicBezTo>
                    <a:close/>
                    <a:moveTo>
                      <a:pt x="5" y="233"/>
                    </a:moveTo>
                    <a:cubicBezTo>
                      <a:pt x="5" y="233"/>
                      <a:pt x="5" y="233"/>
                      <a:pt x="5" y="233"/>
                    </a:cubicBezTo>
                    <a:cubicBezTo>
                      <a:pt x="3" y="233"/>
                      <a:pt x="2" y="231"/>
                      <a:pt x="2" y="229"/>
                    </a:cubicBezTo>
                    <a:cubicBezTo>
                      <a:pt x="2" y="228"/>
                      <a:pt x="3" y="226"/>
                      <a:pt x="5" y="227"/>
                    </a:cubicBezTo>
                    <a:cubicBezTo>
                      <a:pt x="7" y="227"/>
                      <a:pt x="8" y="228"/>
                      <a:pt x="8" y="229"/>
                    </a:cubicBezTo>
                    <a:cubicBezTo>
                      <a:pt x="8" y="230"/>
                      <a:pt x="8" y="230"/>
                      <a:pt x="8" y="230"/>
                    </a:cubicBezTo>
                    <a:cubicBezTo>
                      <a:pt x="8" y="232"/>
                      <a:pt x="6" y="233"/>
                      <a:pt x="5" y="233"/>
                    </a:cubicBezTo>
                    <a:close/>
                    <a:moveTo>
                      <a:pt x="1163" y="229"/>
                    </a:moveTo>
                    <a:cubicBezTo>
                      <a:pt x="1161" y="229"/>
                      <a:pt x="1160" y="228"/>
                      <a:pt x="1160" y="226"/>
                    </a:cubicBezTo>
                    <a:cubicBezTo>
                      <a:pt x="1160" y="226"/>
                      <a:pt x="1160" y="226"/>
                      <a:pt x="1160" y="226"/>
                    </a:cubicBezTo>
                    <a:cubicBezTo>
                      <a:pt x="1159" y="224"/>
                      <a:pt x="1160" y="223"/>
                      <a:pt x="1162" y="222"/>
                    </a:cubicBezTo>
                    <a:cubicBezTo>
                      <a:pt x="1164" y="222"/>
                      <a:pt x="1165" y="223"/>
                      <a:pt x="1165" y="225"/>
                    </a:cubicBezTo>
                    <a:cubicBezTo>
                      <a:pt x="1166" y="225"/>
                      <a:pt x="1166" y="225"/>
                      <a:pt x="1166" y="225"/>
                    </a:cubicBezTo>
                    <a:cubicBezTo>
                      <a:pt x="1166" y="227"/>
                      <a:pt x="1165" y="228"/>
                      <a:pt x="1163" y="229"/>
                    </a:cubicBezTo>
                    <a:cubicBezTo>
                      <a:pt x="1163" y="229"/>
                      <a:pt x="1163" y="229"/>
                      <a:pt x="1163" y="229"/>
                    </a:cubicBezTo>
                    <a:close/>
                    <a:moveTo>
                      <a:pt x="6" y="212"/>
                    </a:moveTo>
                    <a:cubicBezTo>
                      <a:pt x="6" y="212"/>
                      <a:pt x="6" y="212"/>
                      <a:pt x="6" y="212"/>
                    </a:cubicBezTo>
                    <a:cubicBezTo>
                      <a:pt x="4" y="212"/>
                      <a:pt x="3" y="211"/>
                      <a:pt x="3" y="209"/>
                    </a:cubicBezTo>
                    <a:cubicBezTo>
                      <a:pt x="3" y="209"/>
                      <a:pt x="3" y="209"/>
                      <a:pt x="3" y="209"/>
                    </a:cubicBezTo>
                    <a:cubicBezTo>
                      <a:pt x="4" y="207"/>
                      <a:pt x="5" y="206"/>
                      <a:pt x="7" y="206"/>
                    </a:cubicBezTo>
                    <a:cubicBezTo>
                      <a:pt x="8" y="206"/>
                      <a:pt x="10" y="208"/>
                      <a:pt x="9" y="209"/>
                    </a:cubicBezTo>
                    <a:cubicBezTo>
                      <a:pt x="9" y="210"/>
                      <a:pt x="9" y="210"/>
                      <a:pt x="9" y="210"/>
                    </a:cubicBezTo>
                    <a:cubicBezTo>
                      <a:pt x="9" y="211"/>
                      <a:pt x="8" y="212"/>
                      <a:pt x="6" y="212"/>
                    </a:cubicBezTo>
                    <a:close/>
                    <a:moveTo>
                      <a:pt x="1160" y="209"/>
                    </a:moveTo>
                    <a:cubicBezTo>
                      <a:pt x="1158" y="209"/>
                      <a:pt x="1157" y="208"/>
                      <a:pt x="1157" y="206"/>
                    </a:cubicBezTo>
                    <a:cubicBezTo>
                      <a:pt x="1160" y="206"/>
                      <a:pt x="1160" y="206"/>
                      <a:pt x="1160" y="206"/>
                    </a:cubicBezTo>
                    <a:cubicBezTo>
                      <a:pt x="1157" y="206"/>
                      <a:pt x="1157" y="206"/>
                      <a:pt x="1157" y="206"/>
                    </a:cubicBezTo>
                    <a:cubicBezTo>
                      <a:pt x="1156" y="204"/>
                      <a:pt x="1157" y="203"/>
                      <a:pt x="1159" y="202"/>
                    </a:cubicBezTo>
                    <a:cubicBezTo>
                      <a:pt x="1161" y="202"/>
                      <a:pt x="1162" y="203"/>
                      <a:pt x="1162" y="205"/>
                    </a:cubicBezTo>
                    <a:cubicBezTo>
                      <a:pt x="1162" y="205"/>
                      <a:pt x="1162" y="205"/>
                      <a:pt x="1163" y="205"/>
                    </a:cubicBezTo>
                    <a:cubicBezTo>
                      <a:pt x="1163" y="207"/>
                      <a:pt x="1162" y="208"/>
                      <a:pt x="1160" y="209"/>
                    </a:cubicBezTo>
                    <a:cubicBezTo>
                      <a:pt x="1160" y="209"/>
                      <a:pt x="1160" y="209"/>
                      <a:pt x="1160" y="209"/>
                    </a:cubicBezTo>
                    <a:close/>
                    <a:moveTo>
                      <a:pt x="12" y="189"/>
                    </a:moveTo>
                    <a:cubicBezTo>
                      <a:pt x="6" y="189"/>
                      <a:pt x="6" y="189"/>
                      <a:pt x="6" y="189"/>
                    </a:cubicBezTo>
                    <a:cubicBezTo>
                      <a:pt x="6" y="189"/>
                      <a:pt x="6" y="188"/>
                      <a:pt x="6" y="188"/>
                    </a:cubicBezTo>
                    <a:cubicBezTo>
                      <a:pt x="6" y="187"/>
                      <a:pt x="8" y="185"/>
                      <a:pt x="9" y="186"/>
                    </a:cubicBezTo>
                    <a:cubicBezTo>
                      <a:pt x="11" y="186"/>
                      <a:pt x="12" y="188"/>
                      <a:pt x="12" y="189"/>
                    </a:cubicBezTo>
                    <a:cubicBezTo>
                      <a:pt x="9" y="189"/>
                      <a:pt x="9" y="189"/>
                      <a:pt x="9" y="189"/>
                    </a:cubicBezTo>
                    <a:lnTo>
                      <a:pt x="12" y="189"/>
                    </a:lnTo>
                    <a:close/>
                    <a:moveTo>
                      <a:pt x="1156" y="188"/>
                    </a:moveTo>
                    <a:cubicBezTo>
                      <a:pt x="1155" y="188"/>
                      <a:pt x="1154" y="187"/>
                      <a:pt x="1153" y="186"/>
                    </a:cubicBezTo>
                    <a:cubicBezTo>
                      <a:pt x="1153" y="185"/>
                      <a:pt x="1153" y="185"/>
                      <a:pt x="1153" y="185"/>
                    </a:cubicBezTo>
                    <a:cubicBezTo>
                      <a:pt x="1153" y="184"/>
                      <a:pt x="1154" y="182"/>
                      <a:pt x="1156" y="182"/>
                    </a:cubicBezTo>
                    <a:cubicBezTo>
                      <a:pt x="1157" y="182"/>
                      <a:pt x="1159" y="183"/>
                      <a:pt x="1159" y="185"/>
                    </a:cubicBezTo>
                    <a:cubicBezTo>
                      <a:pt x="1159" y="186"/>
                      <a:pt x="1158" y="188"/>
                      <a:pt x="1157" y="188"/>
                    </a:cubicBezTo>
                    <a:cubicBezTo>
                      <a:pt x="1157" y="188"/>
                      <a:pt x="1156" y="188"/>
                      <a:pt x="1156" y="188"/>
                    </a:cubicBezTo>
                    <a:close/>
                    <a:moveTo>
                      <a:pt x="12" y="172"/>
                    </a:moveTo>
                    <a:cubicBezTo>
                      <a:pt x="12" y="172"/>
                      <a:pt x="12" y="172"/>
                      <a:pt x="12" y="172"/>
                    </a:cubicBezTo>
                    <a:cubicBezTo>
                      <a:pt x="10" y="172"/>
                      <a:pt x="9" y="170"/>
                      <a:pt x="9" y="168"/>
                    </a:cubicBezTo>
                    <a:cubicBezTo>
                      <a:pt x="10" y="167"/>
                      <a:pt x="11" y="166"/>
                      <a:pt x="13" y="166"/>
                    </a:cubicBezTo>
                    <a:cubicBezTo>
                      <a:pt x="14" y="166"/>
                      <a:pt x="16" y="168"/>
                      <a:pt x="15" y="169"/>
                    </a:cubicBezTo>
                    <a:cubicBezTo>
                      <a:pt x="15" y="169"/>
                      <a:pt x="15" y="170"/>
                      <a:pt x="15" y="170"/>
                    </a:cubicBezTo>
                    <a:cubicBezTo>
                      <a:pt x="15" y="171"/>
                      <a:pt x="14" y="172"/>
                      <a:pt x="12" y="172"/>
                    </a:cubicBezTo>
                    <a:close/>
                    <a:moveTo>
                      <a:pt x="1153" y="168"/>
                    </a:moveTo>
                    <a:cubicBezTo>
                      <a:pt x="1151" y="168"/>
                      <a:pt x="1150" y="167"/>
                      <a:pt x="1150" y="166"/>
                    </a:cubicBezTo>
                    <a:cubicBezTo>
                      <a:pt x="1153" y="165"/>
                      <a:pt x="1153" y="165"/>
                      <a:pt x="1153" y="165"/>
                    </a:cubicBezTo>
                    <a:cubicBezTo>
                      <a:pt x="1150" y="166"/>
                      <a:pt x="1150" y="166"/>
                      <a:pt x="1150" y="166"/>
                    </a:cubicBezTo>
                    <a:cubicBezTo>
                      <a:pt x="1149" y="164"/>
                      <a:pt x="1150" y="162"/>
                      <a:pt x="1152" y="162"/>
                    </a:cubicBezTo>
                    <a:cubicBezTo>
                      <a:pt x="1154" y="162"/>
                      <a:pt x="1155" y="163"/>
                      <a:pt x="1156" y="164"/>
                    </a:cubicBezTo>
                    <a:cubicBezTo>
                      <a:pt x="1156" y="164"/>
                      <a:pt x="1156" y="165"/>
                      <a:pt x="1156" y="165"/>
                    </a:cubicBezTo>
                    <a:cubicBezTo>
                      <a:pt x="1156" y="166"/>
                      <a:pt x="1155" y="168"/>
                      <a:pt x="1153" y="168"/>
                    </a:cubicBezTo>
                    <a:cubicBezTo>
                      <a:pt x="1153" y="168"/>
                      <a:pt x="1153" y="168"/>
                      <a:pt x="1153" y="168"/>
                    </a:cubicBezTo>
                    <a:close/>
                    <a:moveTo>
                      <a:pt x="17" y="152"/>
                    </a:moveTo>
                    <a:cubicBezTo>
                      <a:pt x="17" y="152"/>
                      <a:pt x="17" y="152"/>
                      <a:pt x="16" y="152"/>
                    </a:cubicBezTo>
                    <a:cubicBezTo>
                      <a:pt x="15" y="152"/>
                      <a:pt x="14" y="150"/>
                      <a:pt x="15" y="148"/>
                    </a:cubicBezTo>
                    <a:cubicBezTo>
                      <a:pt x="15" y="148"/>
                      <a:pt x="15" y="148"/>
                      <a:pt x="15" y="148"/>
                    </a:cubicBezTo>
                    <a:cubicBezTo>
                      <a:pt x="15" y="146"/>
                      <a:pt x="17" y="146"/>
                      <a:pt x="18" y="146"/>
                    </a:cubicBezTo>
                    <a:cubicBezTo>
                      <a:pt x="20" y="147"/>
                      <a:pt x="21" y="148"/>
                      <a:pt x="20" y="150"/>
                    </a:cubicBezTo>
                    <a:cubicBezTo>
                      <a:pt x="20" y="150"/>
                      <a:pt x="20" y="150"/>
                      <a:pt x="20" y="150"/>
                    </a:cubicBezTo>
                    <a:cubicBezTo>
                      <a:pt x="20" y="151"/>
                      <a:pt x="19" y="152"/>
                      <a:pt x="17" y="152"/>
                    </a:cubicBezTo>
                    <a:close/>
                    <a:moveTo>
                      <a:pt x="1149" y="148"/>
                    </a:moveTo>
                    <a:cubicBezTo>
                      <a:pt x="1147" y="148"/>
                      <a:pt x="1146" y="147"/>
                      <a:pt x="1146" y="146"/>
                    </a:cubicBezTo>
                    <a:cubicBezTo>
                      <a:pt x="1149" y="145"/>
                      <a:pt x="1149" y="145"/>
                      <a:pt x="1149" y="145"/>
                    </a:cubicBezTo>
                    <a:cubicBezTo>
                      <a:pt x="1146" y="146"/>
                      <a:pt x="1146" y="146"/>
                      <a:pt x="1146" y="146"/>
                    </a:cubicBezTo>
                    <a:cubicBezTo>
                      <a:pt x="1145" y="144"/>
                      <a:pt x="1146" y="142"/>
                      <a:pt x="1148" y="142"/>
                    </a:cubicBezTo>
                    <a:cubicBezTo>
                      <a:pt x="1150" y="142"/>
                      <a:pt x="1151" y="143"/>
                      <a:pt x="1152" y="144"/>
                    </a:cubicBezTo>
                    <a:cubicBezTo>
                      <a:pt x="1152" y="144"/>
                      <a:pt x="1152" y="145"/>
                      <a:pt x="1152" y="145"/>
                    </a:cubicBezTo>
                    <a:cubicBezTo>
                      <a:pt x="1152" y="146"/>
                      <a:pt x="1151" y="148"/>
                      <a:pt x="1149" y="148"/>
                    </a:cubicBezTo>
                    <a:cubicBezTo>
                      <a:pt x="1149" y="148"/>
                      <a:pt x="1149" y="148"/>
                      <a:pt x="1149" y="148"/>
                    </a:cubicBezTo>
                    <a:close/>
                    <a:moveTo>
                      <a:pt x="26" y="134"/>
                    </a:moveTo>
                    <a:cubicBezTo>
                      <a:pt x="26" y="134"/>
                      <a:pt x="25" y="134"/>
                      <a:pt x="24" y="133"/>
                    </a:cubicBezTo>
                    <a:cubicBezTo>
                      <a:pt x="23" y="132"/>
                      <a:pt x="23" y="131"/>
                      <a:pt x="24" y="129"/>
                    </a:cubicBezTo>
                    <a:cubicBezTo>
                      <a:pt x="24" y="129"/>
                      <a:pt x="24" y="129"/>
                      <a:pt x="24" y="129"/>
                    </a:cubicBezTo>
                    <a:cubicBezTo>
                      <a:pt x="25" y="128"/>
                      <a:pt x="27" y="127"/>
                      <a:pt x="28" y="128"/>
                    </a:cubicBezTo>
                    <a:cubicBezTo>
                      <a:pt x="30" y="129"/>
                      <a:pt x="30" y="131"/>
                      <a:pt x="29" y="132"/>
                    </a:cubicBezTo>
                    <a:cubicBezTo>
                      <a:pt x="26" y="131"/>
                      <a:pt x="26" y="131"/>
                      <a:pt x="26" y="131"/>
                    </a:cubicBezTo>
                    <a:cubicBezTo>
                      <a:pt x="29" y="133"/>
                      <a:pt x="29" y="133"/>
                      <a:pt x="29" y="133"/>
                    </a:cubicBezTo>
                    <a:cubicBezTo>
                      <a:pt x="28" y="134"/>
                      <a:pt x="27" y="134"/>
                      <a:pt x="26" y="134"/>
                    </a:cubicBezTo>
                    <a:close/>
                    <a:moveTo>
                      <a:pt x="1144" y="128"/>
                    </a:moveTo>
                    <a:cubicBezTo>
                      <a:pt x="1143" y="128"/>
                      <a:pt x="1142" y="127"/>
                      <a:pt x="1141" y="126"/>
                    </a:cubicBezTo>
                    <a:cubicBezTo>
                      <a:pt x="1141" y="126"/>
                      <a:pt x="1141" y="126"/>
                      <a:pt x="1141" y="126"/>
                    </a:cubicBezTo>
                    <a:cubicBezTo>
                      <a:pt x="1141" y="124"/>
                      <a:pt x="1142" y="122"/>
                      <a:pt x="1143" y="122"/>
                    </a:cubicBezTo>
                    <a:cubicBezTo>
                      <a:pt x="1145" y="122"/>
                      <a:pt x="1147" y="123"/>
                      <a:pt x="1147" y="124"/>
                    </a:cubicBezTo>
                    <a:cubicBezTo>
                      <a:pt x="1147" y="126"/>
                      <a:pt x="1146" y="128"/>
                      <a:pt x="1145" y="128"/>
                    </a:cubicBezTo>
                    <a:cubicBezTo>
                      <a:pt x="1145" y="128"/>
                      <a:pt x="1144" y="128"/>
                      <a:pt x="1144" y="128"/>
                    </a:cubicBezTo>
                    <a:close/>
                    <a:moveTo>
                      <a:pt x="41" y="120"/>
                    </a:moveTo>
                    <a:cubicBezTo>
                      <a:pt x="40" y="120"/>
                      <a:pt x="39" y="120"/>
                      <a:pt x="38" y="119"/>
                    </a:cubicBezTo>
                    <a:cubicBezTo>
                      <a:pt x="37" y="117"/>
                      <a:pt x="38" y="116"/>
                      <a:pt x="39" y="115"/>
                    </a:cubicBezTo>
                    <a:cubicBezTo>
                      <a:pt x="40" y="114"/>
                      <a:pt x="40" y="114"/>
                      <a:pt x="40" y="114"/>
                    </a:cubicBezTo>
                    <a:cubicBezTo>
                      <a:pt x="41" y="113"/>
                      <a:pt x="43" y="114"/>
                      <a:pt x="44" y="115"/>
                    </a:cubicBezTo>
                    <a:cubicBezTo>
                      <a:pt x="45" y="117"/>
                      <a:pt x="44" y="118"/>
                      <a:pt x="43" y="119"/>
                    </a:cubicBezTo>
                    <a:cubicBezTo>
                      <a:pt x="43" y="120"/>
                      <a:pt x="43" y="120"/>
                      <a:pt x="43" y="120"/>
                    </a:cubicBezTo>
                    <a:cubicBezTo>
                      <a:pt x="42" y="120"/>
                      <a:pt x="41" y="120"/>
                      <a:pt x="41" y="120"/>
                    </a:cubicBezTo>
                    <a:close/>
                    <a:moveTo>
                      <a:pt x="59" y="110"/>
                    </a:moveTo>
                    <a:cubicBezTo>
                      <a:pt x="58" y="110"/>
                      <a:pt x="57" y="110"/>
                      <a:pt x="56" y="109"/>
                    </a:cubicBezTo>
                    <a:cubicBezTo>
                      <a:pt x="55" y="107"/>
                      <a:pt x="56" y="105"/>
                      <a:pt x="58" y="105"/>
                    </a:cubicBezTo>
                    <a:cubicBezTo>
                      <a:pt x="58" y="105"/>
                      <a:pt x="58" y="105"/>
                      <a:pt x="58" y="105"/>
                    </a:cubicBezTo>
                    <a:cubicBezTo>
                      <a:pt x="59" y="104"/>
                      <a:pt x="61" y="105"/>
                      <a:pt x="62" y="106"/>
                    </a:cubicBezTo>
                    <a:cubicBezTo>
                      <a:pt x="63" y="108"/>
                      <a:pt x="62" y="109"/>
                      <a:pt x="60" y="110"/>
                    </a:cubicBezTo>
                    <a:cubicBezTo>
                      <a:pt x="59" y="107"/>
                      <a:pt x="59" y="107"/>
                      <a:pt x="59" y="107"/>
                    </a:cubicBezTo>
                    <a:cubicBezTo>
                      <a:pt x="60" y="110"/>
                      <a:pt x="60" y="110"/>
                      <a:pt x="60" y="110"/>
                    </a:cubicBezTo>
                    <a:cubicBezTo>
                      <a:pt x="60" y="110"/>
                      <a:pt x="59" y="110"/>
                      <a:pt x="59" y="110"/>
                    </a:cubicBezTo>
                    <a:close/>
                    <a:moveTo>
                      <a:pt x="1139" y="109"/>
                    </a:moveTo>
                    <a:cubicBezTo>
                      <a:pt x="1138" y="109"/>
                      <a:pt x="1137" y="108"/>
                      <a:pt x="1136" y="106"/>
                    </a:cubicBezTo>
                    <a:cubicBezTo>
                      <a:pt x="1136" y="106"/>
                      <a:pt x="1136" y="106"/>
                      <a:pt x="1136" y="106"/>
                    </a:cubicBezTo>
                    <a:cubicBezTo>
                      <a:pt x="1136" y="105"/>
                      <a:pt x="1137" y="103"/>
                      <a:pt x="1138" y="102"/>
                    </a:cubicBezTo>
                    <a:cubicBezTo>
                      <a:pt x="1140" y="102"/>
                      <a:pt x="1141" y="103"/>
                      <a:pt x="1142" y="104"/>
                    </a:cubicBezTo>
                    <a:cubicBezTo>
                      <a:pt x="1142" y="105"/>
                      <a:pt x="1142" y="105"/>
                      <a:pt x="1142" y="105"/>
                    </a:cubicBezTo>
                    <a:cubicBezTo>
                      <a:pt x="1142" y="106"/>
                      <a:pt x="1141" y="108"/>
                      <a:pt x="1140" y="109"/>
                    </a:cubicBezTo>
                    <a:cubicBezTo>
                      <a:pt x="1140" y="109"/>
                      <a:pt x="1139" y="109"/>
                      <a:pt x="1139" y="109"/>
                    </a:cubicBezTo>
                    <a:close/>
                    <a:moveTo>
                      <a:pt x="78" y="104"/>
                    </a:moveTo>
                    <a:cubicBezTo>
                      <a:pt x="77" y="104"/>
                      <a:pt x="75" y="103"/>
                      <a:pt x="75" y="101"/>
                    </a:cubicBezTo>
                    <a:cubicBezTo>
                      <a:pt x="75" y="100"/>
                      <a:pt x="76" y="98"/>
                      <a:pt x="77" y="98"/>
                    </a:cubicBezTo>
                    <a:cubicBezTo>
                      <a:pt x="79" y="97"/>
                      <a:pt x="81" y="98"/>
                      <a:pt x="81" y="100"/>
                    </a:cubicBezTo>
                    <a:cubicBezTo>
                      <a:pt x="81" y="101"/>
                      <a:pt x="81" y="103"/>
                      <a:pt x="79" y="103"/>
                    </a:cubicBezTo>
                    <a:cubicBezTo>
                      <a:pt x="79" y="103"/>
                      <a:pt x="79" y="103"/>
                      <a:pt x="79" y="103"/>
                    </a:cubicBezTo>
                    <a:cubicBezTo>
                      <a:pt x="78" y="104"/>
                      <a:pt x="78" y="104"/>
                      <a:pt x="78" y="104"/>
                    </a:cubicBezTo>
                    <a:close/>
                    <a:moveTo>
                      <a:pt x="98" y="98"/>
                    </a:moveTo>
                    <a:cubicBezTo>
                      <a:pt x="96" y="98"/>
                      <a:pt x="95" y="98"/>
                      <a:pt x="95" y="96"/>
                    </a:cubicBezTo>
                    <a:cubicBezTo>
                      <a:pt x="94" y="95"/>
                      <a:pt x="95" y="93"/>
                      <a:pt x="97" y="93"/>
                    </a:cubicBezTo>
                    <a:cubicBezTo>
                      <a:pt x="97" y="92"/>
                      <a:pt x="97" y="92"/>
                      <a:pt x="97" y="92"/>
                    </a:cubicBezTo>
                    <a:cubicBezTo>
                      <a:pt x="99" y="92"/>
                      <a:pt x="101" y="93"/>
                      <a:pt x="101" y="95"/>
                    </a:cubicBezTo>
                    <a:cubicBezTo>
                      <a:pt x="101" y="96"/>
                      <a:pt x="100" y="98"/>
                      <a:pt x="99" y="98"/>
                    </a:cubicBezTo>
                    <a:cubicBezTo>
                      <a:pt x="98" y="98"/>
                      <a:pt x="98" y="98"/>
                      <a:pt x="98" y="98"/>
                    </a:cubicBezTo>
                    <a:cubicBezTo>
                      <a:pt x="98" y="98"/>
                      <a:pt x="98" y="98"/>
                      <a:pt x="98" y="98"/>
                    </a:cubicBezTo>
                    <a:close/>
                    <a:moveTo>
                      <a:pt x="118" y="94"/>
                    </a:moveTo>
                    <a:cubicBezTo>
                      <a:pt x="116" y="94"/>
                      <a:pt x="115" y="93"/>
                      <a:pt x="115" y="92"/>
                    </a:cubicBezTo>
                    <a:cubicBezTo>
                      <a:pt x="114" y="90"/>
                      <a:pt x="116" y="89"/>
                      <a:pt x="117" y="89"/>
                    </a:cubicBezTo>
                    <a:cubicBezTo>
                      <a:pt x="119" y="88"/>
                      <a:pt x="121" y="89"/>
                      <a:pt x="121" y="91"/>
                    </a:cubicBezTo>
                    <a:cubicBezTo>
                      <a:pt x="121" y="93"/>
                      <a:pt x="120" y="94"/>
                      <a:pt x="119" y="94"/>
                    </a:cubicBezTo>
                    <a:cubicBezTo>
                      <a:pt x="118" y="94"/>
                      <a:pt x="118" y="94"/>
                      <a:pt x="118" y="94"/>
                    </a:cubicBezTo>
                    <a:cubicBezTo>
                      <a:pt x="118" y="94"/>
                      <a:pt x="118" y="94"/>
                      <a:pt x="118" y="94"/>
                    </a:cubicBezTo>
                    <a:close/>
                    <a:moveTo>
                      <a:pt x="138" y="91"/>
                    </a:moveTo>
                    <a:cubicBezTo>
                      <a:pt x="136" y="91"/>
                      <a:pt x="135" y="90"/>
                      <a:pt x="135" y="89"/>
                    </a:cubicBezTo>
                    <a:cubicBezTo>
                      <a:pt x="135" y="87"/>
                      <a:pt x="136" y="86"/>
                      <a:pt x="137" y="85"/>
                    </a:cubicBezTo>
                    <a:cubicBezTo>
                      <a:pt x="139" y="85"/>
                      <a:pt x="141" y="86"/>
                      <a:pt x="141" y="88"/>
                    </a:cubicBezTo>
                    <a:cubicBezTo>
                      <a:pt x="141" y="89"/>
                      <a:pt x="140" y="91"/>
                      <a:pt x="139" y="91"/>
                    </a:cubicBezTo>
                    <a:cubicBezTo>
                      <a:pt x="138" y="91"/>
                      <a:pt x="138" y="91"/>
                      <a:pt x="138" y="91"/>
                    </a:cubicBezTo>
                    <a:cubicBezTo>
                      <a:pt x="138" y="91"/>
                      <a:pt x="138" y="91"/>
                      <a:pt x="138" y="91"/>
                    </a:cubicBezTo>
                    <a:close/>
                    <a:moveTo>
                      <a:pt x="1133" y="89"/>
                    </a:moveTo>
                    <a:cubicBezTo>
                      <a:pt x="1132" y="89"/>
                      <a:pt x="1131" y="88"/>
                      <a:pt x="1130" y="87"/>
                    </a:cubicBezTo>
                    <a:cubicBezTo>
                      <a:pt x="1130" y="87"/>
                      <a:pt x="1130" y="87"/>
                      <a:pt x="1130" y="87"/>
                    </a:cubicBezTo>
                    <a:cubicBezTo>
                      <a:pt x="1130" y="85"/>
                      <a:pt x="1130" y="83"/>
                      <a:pt x="1132" y="83"/>
                    </a:cubicBezTo>
                    <a:cubicBezTo>
                      <a:pt x="1134" y="82"/>
                      <a:pt x="1135" y="83"/>
                      <a:pt x="1136" y="85"/>
                    </a:cubicBezTo>
                    <a:cubicBezTo>
                      <a:pt x="1136" y="85"/>
                      <a:pt x="1136" y="85"/>
                      <a:pt x="1136" y="85"/>
                    </a:cubicBezTo>
                    <a:cubicBezTo>
                      <a:pt x="1137" y="87"/>
                      <a:pt x="1136" y="88"/>
                      <a:pt x="1134" y="89"/>
                    </a:cubicBezTo>
                    <a:cubicBezTo>
                      <a:pt x="1134" y="89"/>
                      <a:pt x="1133" y="89"/>
                      <a:pt x="1133" y="89"/>
                    </a:cubicBezTo>
                    <a:close/>
                    <a:moveTo>
                      <a:pt x="158" y="89"/>
                    </a:moveTo>
                    <a:cubicBezTo>
                      <a:pt x="157" y="89"/>
                      <a:pt x="155" y="88"/>
                      <a:pt x="155" y="86"/>
                    </a:cubicBezTo>
                    <a:cubicBezTo>
                      <a:pt x="155" y="84"/>
                      <a:pt x="156" y="83"/>
                      <a:pt x="158" y="83"/>
                    </a:cubicBezTo>
                    <a:cubicBezTo>
                      <a:pt x="158" y="83"/>
                      <a:pt x="158" y="83"/>
                      <a:pt x="158" y="83"/>
                    </a:cubicBezTo>
                    <a:cubicBezTo>
                      <a:pt x="160" y="82"/>
                      <a:pt x="161" y="84"/>
                      <a:pt x="161" y="85"/>
                    </a:cubicBezTo>
                    <a:cubicBezTo>
                      <a:pt x="162" y="87"/>
                      <a:pt x="160" y="88"/>
                      <a:pt x="159" y="89"/>
                    </a:cubicBezTo>
                    <a:cubicBezTo>
                      <a:pt x="158" y="86"/>
                      <a:pt x="158" y="86"/>
                      <a:pt x="158" y="86"/>
                    </a:cubicBezTo>
                    <a:cubicBezTo>
                      <a:pt x="158" y="89"/>
                      <a:pt x="158" y="89"/>
                      <a:pt x="158" y="89"/>
                    </a:cubicBezTo>
                    <a:cubicBezTo>
                      <a:pt x="158" y="89"/>
                      <a:pt x="158" y="89"/>
                      <a:pt x="158" y="89"/>
                    </a:cubicBezTo>
                    <a:close/>
                    <a:moveTo>
                      <a:pt x="178" y="86"/>
                    </a:moveTo>
                    <a:cubicBezTo>
                      <a:pt x="177" y="86"/>
                      <a:pt x="176" y="85"/>
                      <a:pt x="175" y="84"/>
                    </a:cubicBezTo>
                    <a:cubicBezTo>
                      <a:pt x="175" y="82"/>
                      <a:pt x="176" y="81"/>
                      <a:pt x="178" y="80"/>
                    </a:cubicBezTo>
                    <a:cubicBezTo>
                      <a:pt x="178" y="80"/>
                      <a:pt x="178" y="80"/>
                      <a:pt x="178" y="80"/>
                    </a:cubicBezTo>
                    <a:cubicBezTo>
                      <a:pt x="180" y="80"/>
                      <a:pt x="182" y="81"/>
                      <a:pt x="182" y="83"/>
                    </a:cubicBezTo>
                    <a:cubicBezTo>
                      <a:pt x="182" y="85"/>
                      <a:pt x="181" y="86"/>
                      <a:pt x="179" y="86"/>
                    </a:cubicBezTo>
                    <a:cubicBezTo>
                      <a:pt x="179" y="86"/>
                      <a:pt x="179" y="86"/>
                      <a:pt x="179" y="86"/>
                    </a:cubicBezTo>
                    <a:cubicBezTo>
                      <a:pt x="179" y="86"/>
                      <a:pt x="178" y="86"/>
                      <a:pt x="178" y="86"/>
                    </a:cubicBezTo>
                    <a:close/>
                    <a:moveTo>
                      <a:pt x="199" y="84"/>
                    </a:moveTo>
                    <a:cubicBezTo>
                      <a:pt x="197" y="84"/>
                      <a:pt x="196" y="83"/>
                      <a:pt x="196" y="82"/>
                    </a:cubicBezTo>
                    <a:cubicBezTo>
                      <a:pt x="195" y="80"/>
                      <a:pt x="197" y="79"/>
                      <a:pt x="198" y="78"/>
                    </a:cubicBezTo>
                    <a:cubicBezTo>
                      <a:pt x="199" y="78"/>
                      <a:pt x="199" y="78"/>
                      <a:pt x="199" y="78"/>
                    </a:cubicBezTo>
                    <a:cubicBezTo>
                      <a:pt x="200" y="78"/>
                      <a:pt x="202" y="79"/>
                      <a:pt x="202" y="81"/>
                    </a:cubicBezTo>
                    <a:cubicBezTo>
                      <a:pt x="202" y="83"/>
                      <a:pt x="201" y="84"/>
                      <a:pt x="199" y="84"/>
                    </a:cubicBezTo>
                    <a:cubicBezTo>
                      <a:pt x="199" y="84"/>
                      <a:pt x="199" y="84"/>
                      <a:pt x="199" y="84"/>
                    </a:cubicBezTo>
                    <a:cubicBezTo>
                      <a:pt x="199" y="84"/>
                      <a:pt x="199" y="84"/>
                      <a:pt x="199" y="84"/>
                    </a:cubicBezTo>
                    <a:close/>
                    <a:moveTo>
                      <a:pt x="219" y="83"/>
                    </a:moveTo>
                    <a:cubicBezTo>
                      <a:pt x="217" y="83"/>
                      <a:pt x="216" y="81"/>
                      <a:pt x="216" y="80"/>
                    </a:cubicBezTo>
                    <a:cubicBezTo>
                      <a:pt x="216" y="78"/>
                      <a:pt x="217" y="77"/>
                      <a:pt x="219" y="77"/>
                    </a:cubicBezTo>
                    <a:cubicBezTo>
                      <a:pt x="220" y="76"/>
                      <a:pt x="222" y="78"/>
                      <a:pt x="222" y="79"/>
                    </a:cubicBezTo>
                    <a:cubicBezTo>
                      <a:pt x="222" y="81"/>
                      <a:pt x="221" y="82"/>
                      <a:pt x="220" y="83"/>
                    </a:cubicBezTo>
                    <a:cubicBezTo>
                      <a:pt x="220" y="83"/>
                      <a:pt x="219" y="83"/>
                      <a:pt x="219" y="83"/>
                    </a:cubicBezTo>
                    <a:cubicBezTo>
                      <a:pt x="219" y="83"/>
                      <a:pt x="219" y="83"/>
                      <a:pt x="219" y="83"/>
                    </a:cubicBezTo>
                    <a:close/>
                    <a:moveTo>
                      <a:pt x="239" y="81"/>
                    </a:moveTo>
                    <a:cubicBezTo>
                      <a:pt x="238" y="81"/>
                      <a:pt x="236" y="80"/>
                      <a:pt x="236" y="78"/>
                    </a:cubicBezTo>
                    <a:cubicBezTo>
                      <a:pt x="236" y="76"/>
                      <a:pt x="237" y="75"/>
                      <a:pt x="239" y="75"/>
                    </a:cubicBezTo>
                    <a:cubicBezTo>
                      <a:pt x="239" y="75"/>
                      <a:pt x="239" y="75"/>
                      <a:pt x="239" y="75"/>
                    </a:cubicBezTo>
                    <a:cubicBezTo>
                      <a:pt x="241" y="75"/>
                      <a:pt x="243" y="76"/>
                      <a:pt x="243" y="78"/>
                    </a:cubicBezTo>
                    <a:cubicBezTo>
                      <a:pt x="243" y="79"/>
                      <a:pt x="242" y="81"/>
                      <a:pt x="240" y="81"/>
                    </a:cubicBezTo>
                    <a:cubicBezTo>
                      <a:pt x="240" y="78"/>
                      <a:pt x="240" y="78"/>
                      <a:pt x="240" y="78"/>
                    </a:cubicBezTo>
                    <a:cubicBezTo>
                      <a:pt x="240" y="81"/>
                      <a:pt x="240" y="81"/>
                      <a:pt x="240" y="81"/>
                    </a:cubicBezTo>
                    <a:cubicBezTo>
                      <a:pt x="239" y="81"/>
                      <a:pt x="239" y="81"/>
                      <a:pt x="239" y="81"/>
                    </a:cubicBezTo>
                    <a:close/>
                    <a:moveTo>
                      <a:pt x="260" y="79"/>
                    </a:moveTo>
                    <a:cubicBezTo>
                      <a:pt x="258" y="79"/>
                      <a:pt x="257" y="78"/>
                      <a:pt x="257" y="77"/>
                    </a:cubicBezTo>
                    <a:cubicBezTo>
                      <a:pt x="257" y="75"/>
                      <a:pt x="258" y="73"/>
                      <a:pt x="259" y="73"/>
                    </a:cubicBezTo>
                    <a:cubicBezTo>
                      <a:pt x="259" y="73"/>
                      <a:pt x="260" y="73"/>
                      <a:pt x="260" y="73"/>
                    </a:cubicBezTo>
                    <a:cubicBezTo>
                      <a:pt x="261" y="73"/>
                      <a:pt x="263" y="74"/>
                      <a:pt x="263" y="76"/>
                    </a:cubicBezTo>
                    <a:cubicBezTo>
                      <a:pt x="263" y="78"/>
                      <a:pt x="262" y="79"/>
                      <a:pt x="260" y="79"/>
                    </a:cubicBezTo>
                    <a:cubicBezTo>
                      <a:pt x="260" y="76"/>
                      <a:pt x="260" y="76"/>
                      <a:pt x="260" y="76"/>
                    </a:cubicBezTo>
                    <a:cubicBezTo>
                      <a:pt x="260" y="79"/>
                      <a:pt x="260" y="79"/>
                      <a:pt x="260" y="79"/>
                    </a:cubicBezTo>
                    <a:cubicBezTo>
                      <a:pt x="260" y="79"/>
                      <a:pt x="260" y="79"/>
                      <a:pt x="260" y="79"/>
                    </a:cubicBezTo>
                    <a:close/>
                    <a:moveTo>
                      <a:pt x="280" y="78"/>
                    </a:moveTo>
                    <a:cubicBezTo>
                      <a:pt x="278" y="78"/>
                      <a:pt x="277" y="77"/>
                      <a:pt x="277" y="75"/>
                    </a:cubicBezTo>
                    <a:cubicBezTo>
                      <a:pt x="277" y="73"/>
                      <a:pt x="278" y="72"/>
                      <a:pt x="280" y="72"/>
                    </a:cubicBezTo>
                    <a:cubicBezTo>
                      <a:pt x="281" y="72"/>
                      <a:pt x="283" y="73"/>
                      <a:pt x="283" y="74"/>
                    </a:cubicBezTo>
                    <a:cubicBezTo>
                      <a:pt x="283" y="76"/>
                      <a:pt x="282" y="78"/>
                      <a:pt x="281" y="78"/>
                    </a:cubicBezTo>
                    <a:cubicBezTo>
                      <a:pt x="280" y="78"/>
                      <a:pt x="280" y="78"/>
                      <a:pt x="280" y="78"/>
                    </a:cubicBezTo>
                    <a:cubicBezTo>
                      <a:pt x="280" y="78"/>
                      <a:pt x="280" y="78"/>
                      <a:pt x="280" y="78"/>
                    </a:cubicBezTo>
                    <a:close/>
                    <a:moveTo>
                      <a:pt x="300" y="76"/>
                    </a:moveTo>
                    <a:cubicBezTo>
                      <a:pt x="299" y="76"/>
                      <a:pt x="297" y="75"/>
                      <a:pt x="297" y="73"/>
                    </a:cubicBezTo>
                    <a:cubicBezTo>
                      <a:pt x="297" y="72"/>
                      <a:pt x="298" y="70"/>
                      <a:pt x="300" y="70"/>
                    </a:cubicBezTo>
                    <a:cubicBezTo>
                      <a:pt x="302" y="70"/>
                      <a:pt x="303" y="71"/>
                      <a:pt x="304" y="73"/>
                    </a:cubicBezTo>
                    <a:cubicBezTo>
                      <a:pt x="304" y="75"/>
                      <a:pt x="303" y="76"/>
                      <a:pt x="301" y="76"/>
                    </a:cubicBezTo>
                    <a:cubicBezTo>
                      <a:pt x="301" y="76"/>
                      <a:pt x="301" y="76"/>
                      <a:pt x="301" y="76"/>
                    </a:cubicBezTo>
                    <a:cubicBezTo>
                      <a:pt x="300" y="76"/>
                      <a:pt x="300" y="76"/>
                      <a:pt x="300" y="76"/>
                    </a:cubicBezTo>
                    <a:close/>
                    <a:moveTo>
                      <a:pt x="321" y="75"/>
                    </a:moveTo>
                    <a:cubicBezTo>
                      <a:pt x="319" y="75"/>
                      <a:pt x="318" y="73"/>
                      <a:pt x="318" y="72"/>
                    </a:cubicBezTo>
                    <a:cubicBezTo>
                      <a:pt x="318" y="70"/>
                      <a:pt x="319" y="69"/>
                      <a:pt x="320" y="69"/>
                    </a:cubicBezTo>
                    <a:cubicBezTo>
                      <a:pt x="320" y="69"/>
                      <a:pt x="321" y="69"/>
                      <a:pt x="321" y="69"/>
                    </a:cubicBezTo>
                    <a:cubicBezTo>
                      <a:pt x="323" y="69"/>
                      <a:pt x="324" y="70"/>
                      <a:pt x="324" y="71"/>
                    </a:cubicBezTo>
                    <a:cubicBezTo>
                      <a:pt x="324" y="73"/>
                      <a:pt x="323" y="75"/>
                      <a:pt x="321" y="75"/>
                    </a:cubicBezTo>
                    <a:cubicBezTo>
                      <a:pt x="321" y="72"/>
                      <a:pt x="321" y="72"/>
                      <a:pt x="321" y="72"/>
                    </a:cubicBezTo>
                    <a:cubicBezTo>
                      <a:pt x="321" y="75"/>
                      <a:pt x="321" y="75"/>
                      <a:pt x="321" y="75"/>
                    </a:cubicBezTo>
                    <a:cubicBezTo>
                      <a:pt x="321" y="75"/>
                      <a:pt x="321" y="75"/>
                      <a:pt x="321" y="75"/>
                    </a:cubicBezTo>
                    <a:close/>
                    <a:moveTo>
                      <a:pt x="341" y="73"/>
                    </a:moveTo>
                    <a:cubicBezTo>
                      <a:pt x="339" y="73"/>
                      <a:pt x="338" y="72"/>
                      <a:pt x="338" y="70"/>
                    </a:cubicBezTo>
                    <a:cubicBezTo>
                      <a:pt x="338" y="69"/>
                      <a:pt x="339" y="67"/>
                      <a:pt x="341" y="67"/>
                    </a:cubicBezTo>
                    <a:cubicBezTo>
                      <a:pt x="341" y="67"/>
                      <a:pt x="341" y="67"/>
                      <a:pt x="341" y="67"/>
                    </a:cubicBezTo>
                    <a:cubicBezTo>
                      <a:pt x="343" y="67"/>
                      <a:pt x="344" y="68"/>
                      <a:pt x="344" y="70"/>
                    </a:cubicBezTo>
                    <a:cubicBezTo>
                      <a:pt x="345" y="72"/>
                      <a:pt x="343" y="73"/>
                      <a:pt x="342" y="73"/>
                    </a:cubicBezTo>
                    <a:cubicBezTo>
                      <a:pt x="341" y="70"/>
                      <a:pt x="341" y="70"/>
                      <a:pt x="341" y="70"/>
                    </a:cubicBezTo>
                    <a:cubicBezTo>
                      <a:pt x="341" y="73"/>
                      <a:pt x="341" y="73"/>
                      <a:pt x="341" y="73"/>
                    </a:cubicBezTo>
                    <a:cubicBezTo>
                      <a:pt x="341" y="73"/>
                      <a:pt x="341" y="73"/>
                      <a:pt x="341" y="73"/>
                    </a:cubicBezTo>
                    <a:close/>
                    <a:moveTo>
                      <a:pt x="361" y="71"/>
                    </a:moveTo>
                    <a:cubicBezTo>
                      <a:pt x="360" y="71"/>
                      <a:pt x="359" y="70"/>
                      <a:pt x="358" y="69"/>
                    </a:cubicBezTo>
                    <a:cubicBezTo>
                      <a:pt x="358" y="67"/>
                      <a:pt x="359" y="66"/>
                      <a:pt x="361" y="66"/>
                    </a:cubicBezTo>
                    <a:cubicBezTo>
                      <a:pt x="361" y="66"/>
                      <a:pt x="362" y="65"/>
                      <a:pt x="362" y="65"/>
                    </a:cubicBezTo>
                    <a:cubicBezTo>
                      <a:pt x="363" y="65"/>
                      <a:pt x="365" y="67"/>
                      <a:pt x="365" y="68"/>
                    </a:cubicBezTo>
                    <a:cubicBezTo>
                      <a:pt x="365" y="70"/>
                      <a:pt x="364" y="71"/>
                      <a:pt x="362" y="71"/>
                    </a:cubicBezTo>
                    <a:cubicBezTo>
                      <a:pt x="362" y="68"/>
                      <a:pt x="362" y="68"/>
                      <a:pt x="362" y="68"/>
                    </a:cubicBezTo>
                    <a:cubicBezTo>
                      <a:pt x="362" y="71"/>
                      <a:pt x="362" y="71"/>
                      <a:pt x="362" y="71"/>
                    </a:cubicBezTo>
                    <a:cubicBezTo>
                      <a:pt x="362" y="71"/>
                      <a:pt x="361" y="71"/>
                      <a:pt x="361" y="71"/>
                    </a:cubicBezTo>
                    <a:close/>
                    <a:moveTo>
                      <a:pt x="1126" y="70"/>
                    </a:moveTo>
                    <a:cubicBezTo>
                      <a:pt x="1125" y="70"/>
                      <a:pt x="1124" y="69"/>
                      <a:pt x="1123" y="68"/>
                    </a:cubicBezTo>
                    <a:cubicBezTo>
                      <a:pt x="1123" y="68"/>
                      <a:pt x="1123" y="68"/>
                      <a:pt x="1123" y="68"/>
                    </a:cubicBezTo>
                    <a:cubicBezTo>
                      <a:pt x="1122" y="66"/>
                      <a:pt x="1123" y="65"/>
                      <a:pt x="1125" y="64"/>
                    </a:cubicBezTo>
                    <a:cubicBezTo>
                      <a:pt x="1126" y="63"/>
                      <a:pt x="1128" y="64"/>
                      <a:pt x="1129" y="65"/>
                    </a:cubicBezTo>
                    <a:cubicBezTo>
                      <a:pt x="1129" y="66"/>
                      <a:pt x="1129" y="66"/>
                      <a:pt x="1129" y="66"/>
                    </a:cubicBezTo>
                    <a:cubicBezTo>
                      <a:pt x="1129" y="67"/>
                      <a:pt x="1129" y="69"/>
                      <a:pt x="1127" y="70"/>
                    </a:cubicBezTo>
                    <a:cubicBezTo>
                      <a:pt x="1127" y="70"/>
                      <a:pt x="1126" y="70"/>
                      <a:pt x="1126" y="70"/>
                    </a:cubicBezTo>
                    <a:close/>
                    <a:moveTo>
                      <a:pt x="382" y="70"/>
                    </a:moveTo>
                    <a:cubicBezTo>
                      <a:pt x="380" y="70"/>
                      <a:pt x="379" y="69"/>
                      <a:pt x="379" y="67"/>
                    </a:cubicBezTo>
                    <a:cubicBezTo>
                      <a:pt x="379" y="65"/>
                      <a:pt x="380" y="64"/>
                      <a:pt x="381" y="64"/>
                    </a:cubicBezTo>
                    <a:cubicBezTo>
                      <a:pt x="383" y="64"/>
                      <a:pt x="385" y="65"/>
                      <a:pt x="385" y="67"/>
                    </a:cubicBezTo>
                    <a:cubicBezTo>
                      <a:pt x="385" y="68"/>
                      <a:pt x="384" y="70"/>
                      <a:pt x="382" y="70"/>
                    </a:cubicBezTo>
                    <a:cubicBezTo>
                      <a:pt x="382" y="70"/>
                      <a:pt x="382" y="70"/>
                      <a:pt x="382" y="70"/>
                    </a:cubicBezTo>
                    <a:cubicBezTo>
                      <a:pt x="382" y="70"/>
                      <a:pt x="382" y="70"/>
                      <a:pt x="382" y="70"/>
                    </a:cubicBezTo>
                    <a:close/>
                    <a:moveTo>
                      <a:pt x="402" y="68"/>
                    </a:moveTo>
                    <a:cubicBezTo>
                      <a:pt x="400" y="68"/>
                      <a:pt x="399" y="67"/>
                      <a:pt x="399" y="65"/>
                    </a:cubicBezTo>
                    <a:cubicBezTo>
                      <a:pt x="399" y="64"/>
                      <a:pt x="400" y="62"/>
                      <a:pt x="402" y="62"/>
                    </a:cubicBezTo>
                    <a:cubicBezTo>
                      <a:pt x="403" y="62"/>
                      <a:pt x="405" y="63"/>
                      <a:pt x="405" y="65"/>
                    </a:cubicBezTo>
                    <a:cubicBezTo>
                      <a:pt x="405" y="66"/>
                      <a:pt x="404" y="68"/>
                      <a:pt x="403" y="68"/>
                    </a:cubicBezTo>
                    <a:cubicBezTo>
                      <a:pt x="402" y="68"/>
                      <a:pt x="402" y="68"/>
                      <a:pt x="402" y="68"/>
                    </a:cubicBezTo>
                    <a:cubicBezTo>
                      <a:pt x="402" y="68"/>
                      <a:pt x="402" y="68"/>
                      <a:pt x="402" y="68"/>
                    </a:cubicBezTo>
                    <a:close/>
                    <a:moveTo>
                      <a:pt x="422" y="66"/>
                    </a:moveTo>
                    <a:cubicBezTo>
                      <a:pt x="421" y="66"/>
                      <a:pt x="420" y="65"/>
                      <a:pt x="419" y="64"/>
                    </a:cubicBezTo>
                    <a:cubicBezTo>
                      <a:pt x="419" y="62"/>
                      <a:pt x="420" y="60"/>
                      <a:pt x="422" y="60"/>
                    </a:cubicBezTo>
                    <a:cubicBezTo>
                      <a:pt x="422" y="60"/>
                      <a:pt x="422" y="60"/>
                      <a:pt x="422" y="60"/>
                    </a:cubicBezTo>
                    <a:cubicBezTo>
                      <a:pt x="424" y="60"/>
                      <a:pt x="426" y="61"/>
                      <a:pt x="426" y="63"/>
                    </a:cubicBezTo>
                    <a:cubicBezTo>
                      <a:pt x="426" y="65"/>
                      <a:pt x="425" y="66"/>
                      <a:pt x="423" y="66"/>
                    </a:cubicBezTo>
                    <a:cubicBezTo>
                      <a:pt x="423" y="66"/>
                      <a:pt x="423" y="66"/>
                      <a:pt x="423" y="66"/>
                    </a:cubicBezTo>
                    <a:cubicBezTo>
                      <a:pt x="423" y="66"/>
                      <a:pt x="422" y="66"/>
                      <a:pt x="422" y="66"/>
                    </a:cubicBezTo>
                    <a:close/>
                    <a:moveTo>
                      <a:pt x="443" y="64"/>
                    </a:moveTo>
                    <a:cubicBezTo>
                      <a:pt x="441" y="64"/>
                      <a:pt x="440" y="63"/>
                      <a:pt x="440" y="62"/>
                    </a:cubicBezTo>
                    <a:cubicBezTo>
                      <a:pt x="440" y="60"/>
                      <a:pt x="441" y="59"/>
                      <a:pt x="442" y="58"/>
                    </a:cubicBezTo>
                    <a:cubicBezTo>
                      <a:pt x="444" y="58"/>
                      <a:pt x="446" y="59"/>
                      <a:pt x="446" y="61"/>
                    </a:cubicBezTo>
                    <a:cubicBezTo>
                      <a:pt x="446" y="63"/>
                      <a:pt x="445" y="64"/>
                      <a:pt x="443" y="64"/>
                    </a:cubicBezTo>
                    <a:cubicBezTo>
                      <a:pt x="443" y="64"/>
                      <a:pt x="443" y="64"/>
                      <a:pt x="443" y="64"/>
                    </a:cubicBezTo>
                    <a:cubicBezTo>
                      <a:pt x="443" y="64"/>
                      <a:pt x="443" y="64"/>
                      <a:pt x="443" y="64"/>
                    </a:cubicBezTo>
                    <a:close/>
                    <a:moveTo>
                      <a:pt x="463" y="62"/>
                    </a:moveTo>
                    <a:cubicBezTo>
                      <a:pt x="461" y="62"/>
                      <a:pt x="460" y="61"/>
                      <a:pt x="460" y="60"/>
                    </a:cubicBezTo>
                    <a:cubicBezTo>
                      <a:pt x="460" y="58"/>
                      <a:pt x="461" y="57"/>
                      <a:pt x="463" y="56"/>
                    </a:cubicBezTo>
                    <a:cubicBezTo>
                      <a:pt x="463" y="56"/>
                      <a:pt x="463" y="56"/>
                      <a:pt x="463" y="56"/>
                    </a:cubicBezTo>
                    <a:cubicBezTo>
                      <a:pt x="465" y="56"/>
                      <a:pt x="466" y="57"/>
                      <a:pt x="466" y="59"/>
                    </a:cubicBezTo>
                    <a:cubicBezTo>
                      <a:pt x="467" y="61"/>
                      <a:pt x="465" y="62"/>
                      <a:pt x="464" y="62"/>
                    </a:cubicBezTo>
                    <a:cubicBezTo>
                      <a:pt x="463" y="62"/>
                      <a:pt x="463" y="62"/>
                      <a:pt x="463" y="62"/>
                    </a:cubicBezTo>
                    <a:cubicBezTo>
                      <a:pt x="463" y="62"/>
                      <a:pt x="463" y="62"/>
                      <a:pt x="463" y="62"/>
                    </a:cubicBezTo>
                    <a:close/>
                    <a:moveTo>
                      <a:pt x="483" y="60"/>
                    </a:moveTo>
                    <a:cubicBezTo>
                      <a:pt x="482" y="60"/>
                      <a:pt x="480" y="59"/>
                      <a:pt x="480" y="58"/>
                    </a:cubicBezTo>
                    <a:cubicBezTo>
                      <a:pt x="480" y="56"/>
                      <a:pt x="481" y="54"/>
                      <a:pt x="483" y="54"/>
                    </a:cubicBezTo>
                    <a:cubicBezTo>
                      <a:pt x="483" y="54"/>
                      <a:pt x="483" y="54"/>
                      <a:pt x="483" y="54"/>
                    </a:cubicBezTo>
                    <a:cubicBezTo>
                      <a:pt x="485" y="54"/>
                      <a:pt x="486" y="55"/>
                      <a:pt x="487" y="57"/>
                    </a:cubicBezTo>
                    <a:cubicBezTo>
                      <a:pt x="487" y="59"/>
                      <a:pt x="486" y="60"/>
                      <a:pt x="484" y="60"/>
                    </a:cubicBezTo>
                    <a:cubicBezTo>
                      <a:pt x="484" y="60"/>
                      <a:pt x="484" y="60"/>
                      <a:pt x="484" y="60"/>
                    </a:cubicBezTo>
                    <a:cubicBezTo>
                      <a:pt x="483" y="60"/>
                      <a:pt x="483" y="60"/>
                      <a:pt x="483" y="60"/>
                    </a:cubicBezTo>
                    <a:close/>
                    <a:moveTo>
                      <a:pt x="504" y="58"/>
                    </a:moveTo>
                    <a:cubicBezTo>
                      <a:pt x="502" y="58"/>
                      <a:pt x="501" y="57"/>
                      <a:pt x="501" y="55"/>
                    </a:cubicBezTo>
                    <a:cubicBezTo>
                      <a:pt x="500" y="54"/>
                      <a:pt x="502" y="52"/>
                      <a:pt x="503" y="52"/>
                    </a:cubicBezTo>
                    <a:cubicBezTo>
                      <a:pt x="505" y="52"/>
                      <a:pt x="507" y="53"/>
                      <a:pt x="507" y="55"/>
                    </a:cubicBezTo>
                    <a:cubicBezTo>
                      <a:pt x="507" y="56"/>
                      <a:pt x="506" y="58"/>
                      <a:pt x="504" y="58"/>
                    </a:cubicBezTo>
                    <a:cubicBezTo>
                      <a:pt x="504" y="58"/>
                      <a:pt x="504" y="58"/>
                      <a:pt x="504" y="58"/>
                    </a:cubicBezTo>
                    <a:cubicBezTo>
                      <a:pt x="504" y="58"/>
                      <a:pt x="504" y="58"/>
                      <a:pt x="504" y="58"/>
                    </a:cubicBezTo>
                    <a:close/>
                    <a:moveTo>
                      <a:pt x="524" y="56"/>
                    </a:moveTo>
                    <a:cubicBezTo>
                      <a:pt x="522" y="56"/>
                      <a:pt x="521" y="55"/>
                      <a:pt x="521" y="53"/>
                    </a:cubicBezTo>
                    <a:cubicBezTo>
                      <a:pt x="521" y="51"/>
                      <a:pt x="522" y="50"/>
                      <a:pt x="523" y="50"/>
                    </a:cubicBezTo>
                    <a:cubicBezTo>
                      <a:pt x="525" y="50"/>
                      <a:pt x="527" y="51"/>
                      <a:pt x="527" y="52"/>
                    </a:cubicBezTo>
                    <a:cubicBezTo>
                      <a:pt x="527" y="54"/>
                      <a:pt x="526" y="56"/>
                      <a:pt x="525" y="56"/>
                    </a:cubicBezTo>
                    <a:cubicBezTo>
                      <a:pt x="525" y="56"/>
                      <a:pt x="524" y="56"/>
                      <a:pt x="524" y="56"/>
                    </a:cubicBezTo>
                    <a:cubicBezTo>
                      <a:pt x="524" y="56"/>
                      <a:pt x="524" y="56"/>
                      <a:pt x="524" y="56"/>
                    </a:cubicBezTo>
                    <a:close/>
                    <a:moveTo>
                      <a:pt x="544" y="53"/>
                    </a:moveTo>
                    <a:cubicBezTo>
                      <a:pt x="542" y="53"/>
                      <a:pt x="541" y="52"/>
                      <a:pt x="541" y="51"/>
                    </a:cubicBezTo>
                    <a:cubicBezTo>
                      <a:pt x="541" y="49"/>
                      <a:pt x="542" y="48"/>
                      <a:pt x="544" y="47"/>
                    </a:cubicBezTo>
                    <a:cubicBezTo>
                      <a:pt x="544" y="47"/>
                      <a:pt x="544" y="47"/>
                      <a:pt x="544" y="47"/>
                    </a:cubicBezTo>
                    <a:cubicBezTo>
                      <a:pt x="546" y="47"/>
                      <a:pt x="547" y="48"/>
                      <a:pt x="547" y="50"/>
                    </a:cubicBezTo>
                    <a:cubicBezTo>
                      <a:pt x="548" y="52"/>
                      <a:pt x="546" y="53"/>
                      <a:pt x="545" y="53"/>
                    </a:cubicBezTo>
                    <a:cubicBezTo>
                      <a:pt x="544" y="50"/>
                      <a:pt x="544" y="50"/>
                      <a:pt x="544" y="50"/>
                    </a:cubicBezTo>
                    <a:cubicBezTo>
                      <a:pt x="544" y="53"/>
                      <a:pt x="544" y="53"/>
                      <a:pt x="544" y="53"/>
                    </a:cubicBezTo>
                    <a:cubicBezTo>
                      <a:pt x="544" y="53"/>
                      <a:pt x="544" y="53"/>
                      <a:pt x="544" y="53"/>
                    </a:cubicBezTo>
                    <a:close/>
                    <a:moveTo>
                      <a:pt x="1117" y="52"/>
                    </a:moveTo>
                    <a:cubicBezTo>
                      <a:pt x="1116" y="52"/>
                      <a:pt x="1115" y="51"/>
                      <a:pt x="1115" y="50"/>
                    </a:cubicBezTo>
                    <a:cubicBezTo>
                      <a:pt x="1114" y="50"/>
                      <a:pt x="1114" y="50"/>
                      <a:pt x="1114" y="50"/>
                    </a:cubicBezTo>
                    <a:cubicBezTo>
                      <a:pt x="1114" y="48"/>
                      <a:pt x="1114" y="46"/>
                      <a:pt x="1116" y="46"/>
                    </a:cubicBezTo>
                    <a:cubicBezTo>
                      <a:pt x="1117" y="45"/>
                      <a:pt x="1119" y="45"/>
                      <a:pt x="1120" y="47"/>
                    </a:cubicBezTo>
                    <a:cubicBezTo>
                      <a:pt x="1120" y="48"/>
                      <a:pt x="1120" y="50"/>
                      <a:pt x="1119" y="51"/>
                    </a:cubicBezTo>
                    <a:cubicBezTo>
                      <a:pt x="1118" y="51"/>
                      <a:pt x="1118" y="52"/>
                      <a:pt x="1117" y="52"/>
                    </a:cubicBezTo>
                    <a:close/>
                    <a:moveTo>
                      <a:pt x="564" y="51"/>
                    </a:moveTo>
                    <a:cubicBezTo>
                      <a:pt x="563" y="51"/>
                      <a:pt x="561" y="50"/>
                      <a:pt x="561" y="48"/>
                    </a:cubicBezTo>
                    <a:cubicBezTo>
                      <a:pt x="561" y="47"/>
                      <a:pt x="562" y="45"/>
                      <a:pt x="564" y="45"/>
                    </a:cubicBezTo>
                    <a:cubicBezTo>
                      <a:pt x="564" y="45"/>
                      <a:pt x="564" y="45"/>
                      <a:pt x="564" y="45"/>
                    </a:cubicBezTo>
                    <a:cubicBezTo>
                      <a:pt x="566" y="45"/>
                      <a:pt x="567" y="46"/>
                      <a:pt x="568" y="48"/>
                    </a:cubicBezTo>
                    <a:cubicBezTo>
                      <a:pt x="568" y="49"/>
                      <a:pt x="567" y="51"/>
                      <a:pt x="565" y="51"/>
                    </a:cubicBezTo>
                    <a:cubicBezTo>
                      <a:pt x="565" y="51"/>
                      <a:pt x="565" y="51"/>
                      <a:pt x="565" y="51"/>
                    </a:cubicBezTo>
                    <a:cubicBezTo>
                      <a:pt x="564" y="51"/>
                      <a:pt x="564" y="51"/>
                      <a:pt x="564" y="51"/>
                    </a:cubicBezTo>
                    <a:close/>
                    <a:moveTo>
                      <a:pt x="584" y="49"/>
                    </a:moveTo>
                    <a:cubicBezTo>
                      <a:pt x="583" y="49"/>
                      <a:pt x="582" y="47"/>
                      <a:pt x="582" y="46"/>
                    </a:cubicBezTo>
                    <a:cubicBezTo>
                      <a:pt x="581" y="44"/>
                      <a:pt x="582" y="43"/>
                      <a:pt x="584" y="43"/>
                    </a:cubicBezTo>
                    <a:cubicBezTo>
                      <a:pt x="585" y="43"/>
                      <a:pt x="585" y="43"/>
                      <a:pt x="585" y="43"/>
                    </a:cubicBezTo>
                    <a:cubicBezTo>
                      <a:pt x="586" y="42"/>
                      <a:pt x="588" y="44"/>
                      <a:pt x="588" y="45"/>
                    </a:cubicBezTo>
                    <a:cubicBezTo>
                      <a:pt x="588" y="47"/>
                      <a:pt x="587" y="48"/>
                      <a:pt x="585" y="48"/>
                    </a:cubicBezTo>
                    <a:cubicBezTo>
                      <a:pt x="585" y="49"/>
                      <a:pt x="585" y="49"/>
                      <a:pt x="585" y="49"/>
                    </a:cubicBezTo>
                    <a:cubicBezTo>
                      <a:pt x="585" y="49"/>
                      <a:pt x="585" y="49"/>
                      <a:pt x="584" y="49"/>
                    </a:cubicBezTo>
                    <a:close/>
                    <a:moveTo>
                      <a:pt x="605" y="46"/>
                    </a:moveTo>
                    <a:cubicBezTo>
                      <a:pt x="603" y="46"/>
                      <a:pt x="602" y="45"/>
                      <a:pt x="602" y="43"/>
                    </a:cubicBezTo>
                    <a:cubicBezTo>
                      <a:pt x="602" y="42"/>
                      <a:pt x="603" y="40"/>
                      <a:pt x="604" y="40"/>
                    </a:cubicBezTo>
                    <a:cubicBezTo>
                      <a:pt x="605" y="40"/>
                      <a:pt x="605" y="40"/>
                      <a:pt x="605" y="40"/>
                    </a:cubicBezTo>
                    <a:cubicBezTo>
                      <a:pt x="606" y="40"/>
                      <a:pt x="608" y="41"/>
                      <a:pt x="608" y="43"/>
                    </a:cubicBezTo>
                    <a:cubicBezTo>
                      <a:pt x="608" y="44"/>
                      <a:pt x="607" y="46"/>
                      <a:pt x="606" y="46"/>
                    </a:cubicBezTo>
                    <a:cubicBezTo>
                      <a:pt x="605" y="46"/>
                      <a:pt x="605" y="46"/>
                      <a:pt x="605" y="46"/>
                    </a:cubicBezTo>
                    <a:cubicBezTo>
                      <a:pt x="605" y="46"/>
                      <a:pt x="605" y="46"/>
                      <a:pt x="605" y="46"/>
                    </a:cubicBezTo>
                    <a:close/>
                    <a:moveTo>
                      <a:pt x="625" y="43"/>
                    </a:moveTo>
                    <a:cubicBezTo>
                      <a:pt x="623" y="43"/>
                      <a:pt x="622" y="42"/>
                      <a:pt x="622" y="41"/>
                    </a:cubicBezTo>
                    <a:cubicBezTo>
                      <a:pt x="622" y="39"/>
                      <a:pt x="623" y="38"/>
                      <a:pt x="625" y="38"/>
                    </a:cubicBezTo>
                    <a:cubicBezTo>
                      <a:pt x="626" y="37"/>
                      <a:pt x="628" y="38"/>
                      <a:pt x="628" y="40"/>
                    </a:cubicBezTo>
                    <a:cubicBezTo>
                      <a:pt x="628" y="42"/>
                      <a:pt x="627" y="43"/>
                      <a:pt x="626" y="43"/>
                    </a:cubicBezTo>
                    <a:cubicBezTo>
                      <a:pt x="625" y="43"/>
                      <a:pt x="625" y="43"/>
                      <a:pt x="625" y="43"/>
                    </a:cubicBezTo>
                    <a:cubicBezTo>
                      <a:pt x="625" y="43"/>
                      <a:pt x="625" y="43"/>
                      <a:pt x="625" y="43"/>
                    </a:cubicBezTo>
                    <a:close/>
                    <a:moveTo>
                      <a:pt x="645" y="41"/>
                    </a:moveTo>
                    <a:cubicBezTo>
                      <a:pt x="644" y="41"/>
                      <a:pt x="642" y="40"/>
                      <a:pt x="642" y="38"/>
                    </a:cubicBezTo>
                    <a:cubicBezTo>
                      <a:pt x="642" y="37"/>
                      <a:pt x="643" y="35"/>
                      <a:pt x="645" y="35"/>
                    </a:cubicBezTo>
                    <a:cubicBezTo>
                      <a:pt x="647" y="35"/>
                      <a:pt x="648" y="36"/>
                      <a:pt x="648" y="38"/>
                    </a:cubicBezTo>
                    <a:cubicBezTo>
                      <a:pt x="649" y="39"/>
                      <a:pt x="648" y="41"/>
                      <a:pt x="646" y="41"/>
                    </a:cubicBezTo>
                    <a:cubicBezTo>
                      <a:pt x="646" y="41"/>
                      <a:pt x="646" y="41"/>
                      <a:pt x="646" y="41"/>
                    </a:cubicBezTo>
                    <a:cubicBezTo>
                      <a:pt x="645" y="41"/>
                      <a:pt x="645" y="41"/>
                      <a:pt x="645" y="41"/>
                    </a:cubicBezTo>
                    <a:close/>
                    <a:moveTo>
                      <a:pt x="665" y="38"/>
                    </a:moveTo>
                    <a:cubicBezTo>
                      <a:pt x="664" y="38"/>
                      <a:pt x="663" y="37"/>
                      <a:pt x="662" y="36"/>
                    </a:cubicBezTo>
                    <a:cubicBezTo>
                      <a:pt x="662" y="34"/>
                      <a:pt x="663" y="33"/>
                      <a:pt x="665" y="32"/>
                    </a:cubicBezTo>
                    <a:cubicBezTo>
                      <a:pt x="667" y="32"/>
                      <a:pt x="668" y="33"/>
                      <a:pt x="669" y="35"/>
                    </a:cubicBezTo>
                    <a:cubicBezTo>
                      <a:pt x="669" y="37"/>
                      <a:pt x="668" y="38"/>
                      <a:pt x="666" y="38"/>
                    </a:cubicBezTo>
                    <a:cubicBezTo>
                      <a:pt x="666" y="38"/>
                      <a:pt x="666" y="38"/>
                      <a:pt x="666" y="38"/>
                    </a:cubicBezTo>
                    <a:cubicBezTo>
                      <a:pt x="666" y="38"/>
                      <a:pt x="666" y="38"/>
                      <a:pt x="665" y="38"/>
                    </a:cubicBezTo>
                    <a:close/>
                    <a:moveTo>
                      <a:pt x="686" y="36"/>
                    </a:moveTo>
                    <a:cubicBezTo>
                      <a:pt x="684" y="36"/>
                      <a:pt x="683" y="35"/>
                      <a:pt x="683" y="33"/>
                    </a:cubicBezTo>
                    <a:cubicBezTo>
                      <a:pt x="683" y="31"/>
                      <a:pt x="684" y="30"/>
                      <a:pt x="685" y="30"/>
                    </a:cubicBezTo>
                    <a:cubicBezTo>
                      <a:pt x="687" y="30"/>
                      <a:pt x="689" y="31"/>
                      <a:pt x="689" y="32"/>
                    </a:cubicBezTo>
                    <a:cubicBezTo>
                      <a:pt x="689" y="34"/>
                      <a:pt x="688" y="35"/>
                      <a:pt x="687" y="36"/>
                    </a:cubicBezTo>
                    <a:cubicBezTo>
                      <a:pt x="686" y="36"/>
                      <a:pt x="686" y="36"/>
                      <a:pt x="686" y="36"/>
                    </a:cubicBezTo>
                    <a:cubicBezTo>
                      <a:pt x="686" y="36"/>
                      <a:pt x="686" y="36"/>
                      <a:pt x="686" y="36"/>
                    </a:cubicBezTo>
                    <a:close/>
                    <a:moveTo>
                      <a:pt x="1106" y="35"/>
                    </a:moveTo>
                    <a:cubicBezTo>
                      <a:pt x="1105" y="35"/>
                      <a:pt x="1104" y="34"/>
                      <a:pt x="1103" y="34"/>
                    </a:cubicBezTo>
                    <a:cubicBezTo>
                      <a:pt x="1103" y="34"/>
                      <a:pt x="1103" y="34"/>
                      <a:pt x="1103" y="34"/>
                    </a:cubicBezTo>
                    <a:cubicBezTo>
                      <a:pt x="1102" y="32"/>
                      <a:pt x="1102" y="30"/>
                      <a:pt x="1103" y="29"/>
                    </a:cubicBezTo>
                    <a:cubicBezTo>
                      <a:pt x="1105" y="28"/>
                      <a:pt x="1107" y="28"/>
                      <a:pt x="1108" y="30"/>
                    </a:cubicBezTo>
                    <a:cubicBezTo>
                      <a:pt x="1108" y="30"/>
                      <a:pt x="1108" y="30"/>
                      <a:pt x="1108" y="30"/>
                    </a:cubicBezTo>
                    <a:cubicBezTo>
                      <a:pt x="1109" y="31"/>
                      <a:pt x="1109" y="33"/>
                      <a:pt x="1108" y="34"/>
                    </a:cubicBezTo>
                    <a:cubicBezTo>
                      <a:pt x="1107" y="35"/>
                      <a:pt x="1106" y="35"/>
                      <a:pt x="1106" y="35"/>
                    </a:cubicBezTo>
                    <a:close/>
                    <a:moveTo>
                      <a:pt x="706" y="33"/>
                    </a:moveTo>
                    <a:cubicBezTo>
                      <a:pt x="704" y="33"/>
                      <a:pt x="703" y="32"/>
                      <a:pt x="703" y="30"/>
                    </a:cubicBezTo>
                    <a:cubicBezTo>
                      <a:pt x="703" y="29"/>
                      <a:pt x="704" y="27"/>
                      <a:pt x="706" y="27"/>
                    </a:cubicBezTo>
                    <a:cubicBezTo>
                      <a:pt x="707" y="27"/>
                      <a:pt x="709" y="28"/>
                      <a:pt x="709" y="30"/>
                    </a:cubicBezTo>
                    <a:cubicBezTo>
                      <a:pt x="709" y="31"/>
                      <a:pt x="708" y="33"/>
                      <a:pt x="707" y="33"/>
                    </a:cubicBezTo>
                    <a:cubicBezTo>
                      <a:pt x="706" y="33"/>
                      <a:pt x="706" y="33"/>
                      <a:pt x="706" y="33"/>
                    </a:cubicBezTo>
                    <a:cubicBezTo>
                      <a:pt x="706" y="33"/>
                      <a:pt x="706" y="33"/>
                      <a:pt x="706" y="33"/>
                    </a:cubicBezTo>
                    <a:close/>
                    <a:moveTo>
                      <a:pt x="726" y="31"/>
                    </a:moveTo>
                    <a:cubicBezTo>
                      <a:pt x="725" y="31"/>
                      <a:pt x="723" y="29"/>
                      <a:pt x="723" y="28"/>
                    </a:cubicBezTo>
                    <a:cubicBezTo>
                      <a:pt x="723" y="26"/>
                      <a:pt x="724" y="25"/>
                      <a:pt x="726" y="25"/>
                    </a:cubicBezTo>
                    <a:cubicBezTo>
                      <a:pt x="727" y="24"/>
                      <a:pt x="729" y="25"/>
                      <a:pt x="729" y="27"/>
                    </a:cubicBezTo>
                    <a:cubicBezTo>
                      <a:pt x="730" y="29"/>
                      <a:pt x="729" y="30"/>
                      <a:pt x="727" y="30"/>
                    </a:cubicBezTo>
                    <a:cubicBezTo>
                      <a:pt x="727" y="31"/>
                      <a:pt x="727" y="31"/>
                      <a:pt x="727" y="31"/>
                    </a:cubicBezTo>
                    <a:cubicBezTo>
                      <a:pt x="726" y="31"/>
                      <a:pt x="726" y="31"/>
                      <a:pt x="726" y="31"/>
                    </a:cubicBezTo>
                    <a:close/>
                    <a:moveTo>
                      <a:pt x="746" y="28"/>
                    </a:moveTo>
                    <a:cubicBezTo>
                      <a:pt x="745" y="28"/>
                      <a:pt x="744" y="27"/>
                      <a:pt x="743" y="25"/>
                    </a:cubicBezTo>
                    <a:cubicBezTo>
                      <a:pt x="743" y="24"/>
                      <a:pt x="744" y="22"/>
                      <a:pt x="746" y="22"/>
                    </a:cubicBezTo>
                    <a:cubicBezTo>
                      <a:pt x="748" y="22"/>
                      <a:pt x="749" y="23"/>
                      <a:pt x="750" y="25"/>
                    </a:cubicBezTo>
                    <a:cubicBezTo>
                      <a:pt x="750" y="26"/>
                      <a:pt x="749" y="28"/>
                      <a:pt x="747" y="28"/>
                    </a:cubicBezTo>
                    <a:cubicBezTo>
                      <a:pt x="747" y="28"/>
                      <a:pt x="747" y="28"/>
                      <a:pt x="747" y="28"/>
                    </a:cubicBezTo>
                    <a:cubicBezTo>
                      <a:pt x="747" y="28"/>
                      <a:pt x="747" y="28"/>
                      <a:pt x="746" y="28"/>
                    </a:cubicBezTo>
                    <a:close/>
                    <a:moveTo>
                      <a:pt x="767" y="25"/>
                    </a:moveTo>
                    <a:cubicBezTo>
                      <a:pt x="765" y="25"/>
                      <a:pt x="764" y="24"/>
                      <a:pt x="764" y="23"/>
                    </a:cubicBezTo>
                    <a:cubicBezTo>
                      <a:pt x="763" y="21"/>
                      <a:pt x="765" y="20"/>
                      <a:pt x="766" y="19"/>
                    </a:cubicBezTo>
                    <a:cubicBezTo>
                      <a:pt x="767" y="19"/>
                      <a:pt x="767" y="19"/>
                      <a:pt x="767" y="19"/>
                    </a:cubicBezTo>
                    <a:cubicBezTo>
                      <a:pt x="768" y="19"/>
                      <a:pt x="770" y="20"/>
                      <a:pt x="770" y="22"/>
                    </a:cubicBezTo>
                    <a:cubicBezTo>
                      <a:pt x="770" y="24"/>
                      <a:pt x="769" y="25"/>
                      <a:pt x="767" y="25"/>
                    </a:cubicBezTo>
                    <a:cubicBezTo>
                      <a:pt x="767" y="25"/>
                      <a:pt x="767" y="25"/>
                      <a:pt x="767" y="25"/>
                    </a:cubicBezTo>
                    <a:cubicBezTo>
                      <a:pt x="767" y="25"/>
                      <a:pt x="767" y="25"/>
                      <a:pt x="767" y="25"/>
                    </a:cubicBezTo>
                    <a:close/>
                    <a:moveTo>
                      <a:pt x="787" y="23"/>
                    </a:moveTo>
                    <a:cubicBezTo>
                      <a:pt x="785" y="23"/>
                      <a:pt x="784" y="22"/>
                      <a:pt x="784" y="20"/>
                    </a:cubicBezTo>
                    <a:cubicBezTo>
                      <a:pt x="784" y="19"/>
                      <a:pt x="785" y="17"/>
                      <a:pt x="787" y="17"/>
                    </a:cubicBezTo>
                    <a:cubicBezTo>
                      <a:pt x="787" y="17"/>
                      <a:pt x="787" y="17"/>
                      <a:pt x="787" y="17"/>
                    </a:cubicBezTo>
                    <a:cubicBezTo>
                      <a:pt x="789" y="17"/>
                      <a:pt x="790" y="18"/>
                      <a:pt x="790" y="19"/>
                    </a:cubicBezTo>
                    <a:cubicBezTo>
                      <a:pt x="790" y="21"/>
                      <a:pt x="789" y="23"/>
                      <a:pt x="788" y="23"/>
                    </a:cubicBezTo>
                    <a:cubicBezTo>
                      <a:pt x="787" y="23"/>
                      <a:pt x="787" y="23"/>
                      <a:pt x="787" y="23"/>
                    </a:cubicBezTo>
                    <a:cubicBezTo>
                      <a:pt x="787" y="23"/>
                      <a:pt x="787" y="23"/>
                      <a:pt x="787" y="23"/>
                    </a:cubicBezTo>
                    <a:close/>
                    <a:moveTo>
                      <a:pt x="1090" y="22"/>
                    </a:moveTo>
                    <a:cubicBezTo>
                      <a:pt x="1090" y="22"/>
                      <a:pt x="1089" y="22"/>
                      <a:pt x="1089" y="21"/>
                    </a:cubicBezTo>
                    <a:cubicBezTo>
                      <a:pt x="1088" y="21"/>
                      <a:pt x="1088" y="21"/>
                      <a:pt x="1088" y="21"/>
                    </a:cubicBezTo>
                    <a:cubicBezTo>
                      <a:pt x="1087" y="20"/>
                      <a:pt x="1087" y="18"/>
                      <a:pt x="1087" y="17"/>
                    </a:cubicBezTo>
                    <a:cubicBezTo>
                      <a:pt x="1088" y="16"/>
                      <a:pt x="1090" y="15"/>
                      <a:pt x="1091" y="16"/>
                    </a:cubicBezTo>
                    <a:cubicBezTo>
                      <a:pt x="1092" y="16"/>
                      <a:pt x="1092" y="16"/>
                      <a:pt x="1092" y="16"/>
                    </a:cubicBezTo>
                    <a:cubicBezTo>
                      <a:pt x="1093" y="17"/>
                      <a:pt x="1094" y="19"/>
                      <a:pt x="1093" y="20"/>
                    </a:cubicBezTo>
                    <a:cubicBezTo>
                      <a:pt x="1092" y="21"/>
                      <a:pt x="1091" y="22"/>
                      <a:pt x="1090" y="22"/>
                    </a:cubicBezTo>
                    <a:close/>
                    <a:moveTo>
                      <a:pt x="807" y="20"/>
                    </a:moveTo>
                    <a:cubicBezTo>
                      <a:pt x="806" y="20"/>
                      <a:pt x="804" y="19"/>
                      <a:pt x="804" y="18"/>
                    </a:cubicBezTo>
                    <a:cubicBezTo>
                      <a:pt x="804" y="16"/>
                      <a:pt x="805" y="15"/>
                      <a:pt x="807" y="14"/>
                    </a:cubicBezTo>
                    <a:cubicBezTo>
                      <a:pt x="807" y="14"/>
                      <a:pt x="807" y="14"/>
                      <a:pt x="807" y="14"/>
                    </a:cubicBezTo>
                    <a:cubicBezTo>
                      <a:pt x="809" y="14"/>
                      <a:pt x="810" y="15"/>
                      <a:pt x="811" y="17"/>
                    </a:cubicBezTo>
                    <a:cubicBezTo>
                      <a:pt x="811" y="19"/>
                      <a:pt x="810" y="20"/>
                      <a:pt x="808" y="20"/>
                    </a:cubicBezTo>
                    <a:cubicBezTo>
                      <a:pt x="808" y="20"/>
                      <a:pt x="808" y="20"/>
                      <a:pt x="808" y="20"/>
                    </a:cubicBezTo>
                    <a:cubicBezTo>
                      <a:pt x="807" y="20"/>
                      <a:pt x="807" y="20"/>
                      <a:pt x="807" y="20"/>
                    </a:cubicBezTo>
                    <a:close/>
                    <a:moveTo>
                      <a:pt x="827" y="18"/>
                    </a:moveTo>
                    <a:cubicBezTo>
                      <a:pt x="826" y="18"/>
                      <a:pt x="825" y="17"/>
                      <a:pt x="824" y="15"/>
                    </a:cubicBezTo>
                    <a:cubicBezTo>
                      <a:pt x="824" y="14"/>
                      <a:pt x="825" y="12"/>
                      <a:pt x="827" y="12"/>
                    </a:cubicBezTo>
                    <a:cubicBezTo>
                      <a:pt x="829" y="12"/>
                      <a:pt x="830" y="13"/>
                      <a:pt x="831" y="15"/>
                    </a:cubicBezTo>
                    <a:cubicBezTo>
                      <a:pt x="831" y="16"/>
                      <a:pt x="830" y="18"/>
                      <a:pt x="828" y="18"/>
                    </a:cubicBezTo>
                    <a:cubicBezTo>
                      <a:pt x="828" y="18"/>
                      <a:pt x="828" y="18"/>
                      <a:pt x="828" y="18"/>
                    </a:cubicBezTo>
                    <a:cubicBezTo>
                      <a:pt x="828" y="18"/>
                      <a:pt x="828" y="18"/>
                      <a:pt x="827" y="18"/>
                    </a:cubicBezTo>
                    <a:close/>
                    <a:moveTo>
                      <a:pt x="848" y="16"/>
                    </a:moveTo>
                    <a:cubicBezTo>
                      <a:pt x="846" y="16"/>
                      <a:pt x="845" y="15"/>
                      <a:pt x="845" y="13"/>
                    </a:cubicBezTo>
                    <a:cubicBezTo>
                      <a:pt x="845" y="12"/>
                      <a:pt x="846" y="10"/>
                      <a:pt x="847" y="10"/>
                    </a:cubicBezTo>
                    <a:cubicBezTo>
                      <a:pt x="848" y="10"/>
                      <a:pt x="848" y="10"/>
                      <a:pt x="848" y="10"/>
                    </a:cubicBezTo>
                    <a:cubicBezTo>
                      <a:pt x="850" y="10"/>
                      <a:pt x="851" y="11"/>
                      <a:pt x="851" y="12"/>
                    </a:cubicBezTo>
                    <a:cubicBezTo>
                      <a:pt x="851" y="14"/>
                      <a:pt x="850" y="16"/>
                      <a:pt x="848" y="16"/>
                    </a:cubicBezTo>
                    <a:cubicBezTo>
                      <a:pt x="848" y="16"/>
                      <a:pt x="848" y="16"/>
                      <a:pt x="848" y="16"/>
                    </a:cubicBezTo>
                    <a:cubicBezTo>
                      <a:pt x="848" y="16"/>
                      <a:pt x="848" y="16"/>
                      <a:pt x="848" y="16"/>
                    </a:cubicBezTo>
                    <a:close/>
                    <a:moveTo>
                      <a:pt x="1071" y="14"/>
                    </a:moveTo>
                    <a:cubicBezTo>
                      <a:pt x="1071" y="14"/>
                      <a:pt x="1071" y="14"/>
                      <a:pt x="1071" y="14"/>
                    </a:cubicBezTo>
                    <a:cubicBezTo>
                      <a:pt x="1071" y="14"/>
                      <a:pt x="1070" y="14"/>
                      <a:pt x="1070" y="14"/>
                    </a:cubicBezTo>
                    <a:cubicBezTo>
                      <a:pt x="1069" y="13"/>
                      <a:pt x="1068" y="12"/>
                      <a:pt x="1068" y="10"/>
                    </a:cubicBezTo>
                    <a:cubicBezTo>
                      <a:pt x="1069" y="8"/>
                      <a:pt x="1070" y="7"/>
                      <a:pt x="1072" y="8"/>
                    </a:cubicBezTo>
                    <a:cubicBezTo>
                      <a:pt x="1074" y="8"/>
                      <a:pt x="1075" y="10"/>
                      <a:pt x="1074" y="12"/>
                    </a:cubicBezTo>
                    <a:cubicBezTo>
                      <a:pt x="1074" y="13"/>
                      <a:pt x="1073" y="14"/>
                      <a:pt x="1071" y="14"/>
                    </a:cubicBezTo>
                    <a:close/>
                    <a:moveTo>
                      <a:pt x="868" y="14"/>
                    </a:moveTo>
                    <a:cubicBezTo>
                      <a:pt x="867" y="14"/>
                      <a:pt x="865" y="13"/>
                      <a:pt x="865" y="11"/>
                    </a:cubicBezTo>
                    <a:cubicBezTo>
                      <a:pt x="865" y="9"/>
                      <a:pt x="866" y="8"/>
                      <a:pt x="868" y="8"/>
                    </a:cubicBezTo>
                    <a:cubicBezTo>
                      <a:pt x="868" y="8"/>
                      <a:pt x="868" y="8"/>
                      <a:pt x="868" y="8"/>
                    </a:cubicBezTo>
                    <a:cubicBezTo>
                      <a:pt x="870" y="8"/>
                      <a:pt x="871" y="9"/>
                      <a:pt x="871" y="10"/>
                    </a:cubicBezTo>
                    <a:cubicBezTo>
                      <a:pt x="872" y="12"/>
                      <a:pt x="870" y="13"/>
                      <a:pt x="869" y="14"/>
                    </a:cubicBezTo>
                    <a:cubicBezTo>
                      <a:pt x="868" y="14"/>
                      <a:pt x="868" y="14"/>
                      <a:pt x="868" y="14"/>
                    </a:cubicBezTo>
                    <a:cubicBezTo>
                      <a:pt x="868" y="14"/>
                      <a:pt x="868" y="14"/>
                      <a:pt x="868" y="14"/>
                    </a:cubicBezTo>
                    <a:close/>
                    <a:moveTo>
                      <a:pt x="888" y="12"/>
                    </a:moveTo>
                    <a:cubicBezTo>
                      <a:pt x="887" y="12"/>
                      <a:pt x="886" y="11"/>
                      <a:pt x="885" y="9"/>
                    </a:cubicBezTo>
                    <a:cubicBezTo>
                      <a:pt x="885" y="7"/>
                      <a:pt x="886" y="6"/>
                      <a:pt x="888" y="6"/>
                    </a:cubicBezTo>
                    <a:cubicBezTo>
                      <a:pt x="888" y="6"/>
                      <a:pt x="888" y="6"/>
                      <a:pt x="888" y="6"/>
                    </a:cubicBezTo>
                    <a:cubicBezTo>
                      <a:pt x="890" y="6"/>
                      <a:pt x="892" y="7"/>
                      <a:pt x="892" y="8"/>
                    </a:cubicBezTo>
                    <a:cubicBezTo>
                      <a:pt x="892" y="10"/>
                      <a:pt x="891" y="11"/>
                      <a:pt x="889" y="12"/>
                    </a:cubicBezTo>
                    <a:cubicBezTo>
                      <a:pt x="889" y="12"/>
                      <a:pt x="889" y="12"/>
                      <a:pt x="889" y="12"/>
                    </a:cubicBezTo>
                    <a:cubicBezTo>
                      <a:pt x="889" y="12"/>
                      <a:pt x="888" y="12"/>
                      <a:pt x="888" y="12"/>
                    </a:cubicBezTo>
                    <a:close/>
                    <a:moveTo>
                      <a:pt x="909" y="10"/>
                    </a:moveTo>
                    <a:cubicBezTo>
                      <a:pt x="907" y="10"/>
                      <a:pt x="906" y="9"/>
                      <a:pt x="906" y="7"/>
                    </a:cubicBezTo>
                    <a:cubicBezTo>
                      <a:pt x="906" y="5"/>
                      <a:pt x="907" y="4"/>
                      <a:pt x="908" y="4"/>
                    </a:cubicBezTo>
                    <a:cubicBezTo>
                      <a:pt x="910" y="4"/>
                      <a:pt x="912" y="5"/>
                      <a:pt x="912" y="7"/>
                    </a:cubicBezTo>
                    <a:cubicBezTo>
                      <a:pt x="912" y="8"/>
                      <a:pt x="911" y="10"/>
                      <a:pt x="909" y="10"/>
                    </a:cubicBezTo>
                    <a:cubicBezTo>
                      <a:pt x="909" y="10"/>
                      <a:pt x="909" y="10"/>
                      <a:pt x="909" y="10"/>
                    </a:cubicBezTo>
                    <a:cubicBezTo>
                      <a:pt x="909" y="10"/>
                      <a:pt x="909" y="10"/>
                      <a:pt x="909" y="10"/>
                    </a:cubicBezTo>
                    <a:close/>
                    <a:moveTo>
                      <a:pt x="1052" y="10"/>
                    </a:moveTo>
                    <a:cubicBezTo>
                      <a:pt x="1051" y="10"/>
                      <a:pt x="1051" y="10"/>
                      <a:pt x="1051" y="10"/>
                    </a:cubicBezTo>
                    <a:cubicBezTo>
                      <a:pt x="1052" y="7"/>
                      <a:pt x="1052" y="7"/>
                      <a:pt x="1052" y="7"/>
                    </a:cubicBezTo>
                    <a:cubicBezTo>
                      <a:pt x="1051" y="9"/>
                      <a:pt x="1051" y="9"/>
                      <a:pt x="1051" y="9"/>
                    </a:cubicBezTo>
                    <a:cubicBezTo>
                      <a:pt x="1049" y="9"/>
                      <a:pt x="1048" y="8"/>
                      <a:pt x="1048" y="6"/>
                    </a:cubicBezTo>
                    <a:cubicBezTo>
                      <a:pt x="1048" y="4"/>
                      <a:pt x="1050" y="3"/>
                      <a:pt x="1052" y="4"/>
                    </a:cubicBezTo>
                    <a:cubicBezTo>
                      <a:pt x="1052" y="4"/>
                      <a:pt x="1052" y="4"/>
                      <a:pt x="1052" y="4"/>
                    </a:cubicBezTo>
                    <a:cubicBezTo>
                      <a:pt x="1054" y="4"/>
                      <a:pt x="1055" y="5"/>
                      <a:pt x="1055" y="7"/>
                    </a:cubicBezTo>
                    <a:cubicBezTo>
                      <a:pt x="1054" y="8"/>
                      <a:pt x="1053" y="10"/>
                      <a:pt x="1052" y="10"/>
                    </a:cubicBezTo>
                    <a:close/>
                    <a:moveTo>
                      <a:pt x="929" y="8"/>
                    </a:moveTo>
                    <a:cubicBezTo>
                      <a:pt x="927" y="8"/>
                      <a:pt x="926" y="7"/>
                      <a:pt x="926" y="5"/>
                    </a:cubicBezTo>
                    <a:cubicBezTo>
                      <a:pt x="926" y="4"/>
                      <a:pt x="927" y="2"/>
                      <a:pt x="929" y="2"/>
                    </a:cubicBezTo>
                    <a:cubicBezTo>
                      <a:pt x="930" y="2"/>
                      <a:pt x="932" y="3"/>
                      <a:pt x="932" y="5"/>
                    </a:cubicBezTo>
                    <a:cubicBezTo>
                      <a:pt x="932" y="7"/>
                      <a:pt x="931" y="8"/>
                      <a:pt x="930" y="8"/>
                    </a:cubicBezTo>
                    <a:cubicBezTo>
                      <a:pt x="930" y="8"/>
                      <a:pt x="929" y="8"/>
                      <a:pt x="929" y="8"/>
                    </a:cubicBezTo>
                    <a:cubicBezTo>
                      <a:pt x="929" y="8"/>
                      <a:pt x="929" y="8"/>
                      <a:pt x="929" y="8"/>
                    </a:cubicBezTo>
                    <a:close/>
                    <a:moveTo>
                      <a:pt x="1031" y="7"/>
                    </a:moveTo>
                    <a:cubicBezTo>
                      <a:pt x="1031" y="7"/>
                      <a:pt x="1031" y="7"/>
                      <a:pt x="1031" y="7"/>
                    </a:cubicBezTo>
                    <a:cubicBezTo>
                      <a:pt x="1031" y="4"/>
                      <a:pt x="1031" y="4"/>
                      <a:pt x="1031" y="4"/>
                    </a:cubicBezTo>
                    <a:cubicBezTo>
                      <a:pt x="1031" y="7"/>
                      <a:pt x="1031" y="7"/>
                      <a:pt x="1031" y="7"/>
                    </a:cubicBezTo>
                    <a:cubicBezTo>
                      <a:pt x="1029" y="7"/>
                      <a:pt x="1028" y="6"/>
                      <a:pt x="1028" y="4"/>
                    </a:cubicBezTo>
                    <a:cubicBezTo>
                      <a:pt x="1028" y="2"/>
                      <a:pt x="1030" y="1"/>
                      <a:pt x="1031" y="1"/>
                    </a:cubicBezTo>
                    <a:cubicBezTo>
                      <a:pt x="1031" y="1"/>
                      <a:pt x="1032" y="1"/>
                      <a:pt x="1032" y="1"/>
                    </a:cubicBezTo>
                    <a:cubicBezTo>
                      <a:pt x="1033" y="1"/>
                      <a:pt x="1034" y="3"/>
                      <a:pt x="1034" y="4"/>
                    </a:cubicBezTo>
                    <a:cubicBezTo>
                      <a:pt x="1034" y="6"/>
                      <a:pt x="1033" y="7"/>
                      <a:pt x="1031" y="7"/>
                    </a:cubicBezTo>
                    <a:close/>
                    <a:moveTo>
                      <a:pt x="949" y="7"/>
                    </a:moveTo>
                    <a:cubicBezTo>
                      <a:pt x="948" y="7"/>
                      <a:pt x="946" y="6"/>
                      <a:pt x="946" y="4"/>
                    </a:cubicBezTo>
                    <a:cubicBezTo>
                      <a:pt x="946" y="3"/>
                      <a:pt x="948" y="1"/>
                      <a:pt x="949" y="1"/>
                    </a:cubicBezTo>
                    <a:cubicBezTo>
                      <a:pt x="951" y="1"/>
                      <a:pt x="952" y="2"/>
                      <a:pt x="953" y="4"/>
                    </a:cubicBezTo>
                    <a:cubicBezTo>
                      <a:pt x="953" y="6"/>
                      <a:pt x="952" y="7"/>
                      <a:pt x="950" y="7"/>
                    </a:cubicBezTo>
                    <a:cubicBezTo>
                      <a:pt x="950" y="7"/>
                      <a:pt x="950" y="7"/>
                      <a:pt x="950" y="7"/>
                    </a:cubicBezTo>
                    <a:cubicBezTo>
                      <a:pt x="949" y="7"/>
                      <a:pt x="949" y="7"/>
                      <a:pt x="949" y="7"/>
                    </a:cubicBezTo>
                    <a:close/>
                    <a:moveTo>
                      <a:pt x="970" y="6"/>
                    </a:moveTo>
                    <a:cubicBezTo>
                      <a:pt x="968" y="6"/>
                      <a:pt x="967" y="5"/>
                      <a:pt x="967" y="3"/>
                    </a:cubicBezTo>
                    <a:cubicBezTo>
                      <a:pt x="967" y="2"/>
                      <a:pt x="968" y="0"/>
                      <a:pt x="970" y="0"/>
                    </a:cubicBezTo>
                    <a:cubicBezTo>
                      <a:pt x="970" y="0"/>
                      <a:pt x="970" y="0"/>
                      <a:pt x="970" y="0"/>
                    </a:cubicBezTo>
                    <a:cubicBezTo>
                      <a:pt x="970" y="0"/>
                      <a:pt x="970" y="0"/>
                      <a:pt x="970" y="0"/>
                    </a:cubicBezTo>
                    <a:cubicBezTo>
                      <a:pt x="972" y="0"/>
                      <a:pt x="973" y="1"/>
                      <a:pt x="973" y="3"/>
                    </a:cubicBezTo>
                    <a:cubicBezTo>
                      <a:pt x="973" y="5"/>
                      <a:pt x="972" y="6"/>
                      <a:pt x="970" y="6"/>
                    </a:cubicBezTo>
                    <a:cubicBezTo>
                      <a:pt x="970" y="3"/>
                      <a:pt x="970" y="3"/>
                      <a:pt x="970" y="3"/>
                    </a:cubicBezTo>
                    <a:cubicBezTo>
                      <a:pt x="970" y="6"/>
                      <a:pt x="970" y="6"/>
                      <a:pt x="970" y="6"/>
                    </a:cubicBezTo>
                    <a:cubicBezTo>
                      <a:pt x="970" y="6"/>
                      <a:pt x="970" y="6"/>
                      <a:pt x="970" y="6"/>
                    </a:cubicBezTo>
                    <a:close/>
                    <a:moveTo>
                      <a:pt x="1011" y="6"/>
                    </a:moveTo>
                    <a:cubicBezTo>
                      <a:pt x="1011" y="6"/>
                      <a:pt x="1011" y="6"/>
                      <a:pt x="1011" y="6"/>
                    </a:cubicBezTo>
                    <a:cubicBezTo>
                      <a:pt x="1010" y="6"/>
                      <a:pt x="1010" y="6"/>
                      <a:pt x="1010" y="6"/>
                    </a:cubicBezTo>
                    <a:cubicBezTo>
                      <a:pt x="1009" y="6"/>
                      <a:pt x="1008" y="5"/>
                      <a:pt x="1008" y="3"/>
                    </a:cubicBezTo>
                    <a:cubicBezTo>
                      <a:pt x="1008" y="1"/>
                      <a:pt x="1009" y="0"/>
                      <a:pt x="1011" y="0"/>
                    </a:cubicBezTo>
                    <a:cubicBezTo>
                      <a:pt x="1011" y="0"/>
                      <a:pt x="1011" y="0"/>
                      <a:pt x="1011" y="0"/>
                    </a:cubicBezTo>
                    <a:cubicBezTo>
                      <a:pt x="1012" y="0"/>
                      <a:pt x="1014" y="1"/>
                      <a:pt x="1014" y="3"/>
                    </a:cubicBezTo>
                    <a:cubicBezTo>
                      <a:pt x="1014" y="5"/>
                      <a:pt x="1013" y="6"/>
                      <a:pt x="1011" y="6"/>
                    </a:cubicBezTo>
                    <a:close/>
                    <a:moveTo>
                      <a:pt x="990" y="6"/>
                    </a:moveTo>
                    <a:cubicBezTo>
                      <a:pt x="989" y="6"/>
                      <a:pt x="987" y="4"/>
                      <a:pt x="987" y="3"/>
                    </a:cubicBezTo>
                    <a:cubicBezTo>
                      <a:pt x="987" y="1"/>
                      <a:pt x="988" y="0"/>
                      <a:pt x="990" y="0"/>
                    </a:cubicBezTo>
                    <a:cubicBezTo>
                      <a:pt x="990" y="0"/>
                      <a:pt x="991" y="0"/>
                      <a:pt x="991" y="0"/>
                    </a:cubicBezTo>
                    <a:cubicBezTo>
                      <a:pt x="992" y="0"/>
                      <a:pt x="994" y="1"/>
                      <a:pt x="994" y="3"/>
                    </a:cubicBezTo>
                    <a:cubicBezTo>
                      <a:pt x="994" y="4"/>
                      <a:pt x="992" y="6"/>
                      <a:pt x="991" y="6"/>
                    </a:cubicBezTo>
                    <a:cubicBezTo>
                      <a:pt x="991" y="3"/>
                      <a:pt x="991" y="3"/>
                      <a:pt x="991" y="3"/>
                    </a:cubicBezTo>
                    <a:cubicBezTo>
                      <a:pt x="990" y="6"/>
                      <a:pt x="990" y="6"/>
                      <a:pt x="990" y="6"/>
                    </a:cubicBezTo>
                    <a:cubicBezTo>
                      <a:pt x="990" y="6"/>
                      <a:pt x="990" y="6"/>
                      <a:pt x="990" y="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31" name="Freeform 22"/>
            <p:cNvSpPr>
              <a:spLocks/>
            </p:cNvSpPr>
            <p:nvPr/>
          </p:nvSpPr>
          <p:spPr bwMode="auto">
            <a:xfrm>
              <a:off x="4691267" y="1931481"/>
              <a:ext cx="6233222" cy="4205943"/>
            </a:xfrm>
            <a:custGeom>
              <a:avLst/>
              <a:gdLst>
                <a:gd name="T0" fmla="*/ 1025005 w 10040"/>
                <a:gd name="T1" fmla="*/ 3680200 h 10000"/>
                <a:gd name="T2" fmla="*/ 1674402 w 10040"/>
                <a:gd name="T3" fmla="*/ 3815631 h 10000"/>
                <a:gd name="T4" fmla="*/ 2366638 w 10040"/>
                <a:gd name="T5" fmla="*/ 3905639 h 10000"/>
                <a:gd name="T6" fmla="*/ 3094882 w 10040"/>
                <a:gd name="T7" fmla="*/ 3965784 h 10000"/>
                <a:gd name="T8" fmla="*/ 3925564 w 10040"/>
                <a:gd name="T9" fmla="*/ 4007002 h 10000"/>
                <a:gd name="T10" fmla="*/ 4598553 w 10040"/>
                <a:gd name="T11" fmla="*/ 4018779 h 10000"/>
                <a:gd name="T12" fmla="*/ 5289547 w 10040"/>
                <a:gd name="T13" fmla="*/ 3826567 h 10000"/>
                <a:gd name="T14" fmla="*/ 5665154 w 10040"/>
                <a:gd name="T15" fmla="*/ 3604914 h 10000"/>
                <a:gd name="T16" fmla="*/ 5938944 w 10040"/>
                <a:gd name="T17" fmla="*/ 3097256 h 10000"/>
                <a:gd name="T18" fmla="*/ 5957570 w 10040"/>
                <a:gd name="T19" fmla="*/ 2540390 h 10000"/>
                <a:gd name="T20" fmla="*/ 6004753 w 10040"/>
                <a:gd name="T21" fmla="*/ 2134095 h 10000"/>
                <a:gd name="T22" fmla="*/ 6026483 w 10040"/>
                <a:gd name="T23" fmla="*/ 1448527 h 10000"/>
                <a:gd name="T24" fmla="*/ 5930873 w 10040"/>
                <a:gd name="T25" fmla="*/ 979985 h 10000"/>
                <a:gd name="T26" fmla="*/ 5766351 w 10040"/>
                <a:gd name="T27" fmla="*/ 510181 h 10000"/>
                <a:gd name="T28" fmla="*/ 5123783 w 10040"/>
                <a:gd name="T29" fmla="*/ 405032 h 10000"/>
                <a:gd name="T30" fmla="*/ 4583032 w 10040"/>
                <a:gd name="T31" fmla="*/ 348673 h 10000"/>
                <a:gd name="T32" fmla="*/ 4128578 w 10040"/>
                <a:gd name="T33" fmla="*/ 311240 h 10000"/>
                <a:gd name="T34" fmla="*/ 3350667 w 10040"/>
                <a:gd name="T35" fmla="*/ 258245 h 10000"/>
                <a:gd name="T36" fmla="*/ 2703753 w 10040"/>
                <a:gd name="T37" fmla="*/ 228383 h 10000"/>
                <a:gd name="T38" fmla="*/ 1862517 w 10040"/>
                <a:gd name="T39" fmla="*/ 205671 h 10000"/>
                <a:gd name="T40" fmla="*/ 1175248 w 10040"/>
                <a:gd name="T41" fmla="*/ 292313 h 10000"/>
                <a:gd name="T42" fmla="*/ 705894 w 10040"/>
                <a:gd name="T43" fmla="*/ 303669 h 10000"/>
                <a:gd name="T44" fmla="*/ 446383 w 10040"/>
                <a:gd name="T45" fmla="*/ 701972 h 10000"/>
                <a:gd name="T46" fmla="*/ 348291 w 10040"/>
                <a:gd name="T47" fmla="*/ 1322348 h 10000"/>
                <a:gd name="T48" fmla="*/ 311661 w 10040"/>
                <a:gd name="T49" fmla="*/ 2081942 h 10000"/>
                <a:gd name="T50" fmla="*/ 337736 w 10040"/>
                <a:gd name="T51" fmla="*/ 2578664 h 10000"/>
                <a:gd name="T52" fmla="*/ 431483 w 10040"/>
                <a:gd name="T53" fmla="*/ 3180114 h 10000"/>
                <a:gd name="T54" fmla="*/ 514055 w 10040"/>
                <a:gd name="T55" fmla="*/ 3413123 h 10000"/>
                <a:gd name="T56" fmla="*/ 1025005 w 10040"/>
                <a:gd name="T57" fmla="*/ 3680200 h 100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040" h="10000">
                  <a:moveTo>
                    <a:pt x="1651" y="8750"/>
                  </a:moveTo>
                  <a:cubicBezTo>
                    <a:pt x="1609" y="9135"/>
                    <a:pt x="2292" y="9608"/>
                    <a:pt x="2697" y="9072"/>
                  </a:cubicBezTo>
                  <a:cubicBezTo>
                    <a:pt x="2916" y="9536"/>
                    <a:pt x="3406" y="9760"/>
                    <a:pt x="3812" y="9286"/>
                  </a:cubicBezTo>
                  <a:cubicBezTo>
                    <a:pt x="4132" y="9993"/>
                    <a:pt x="4828" y="9920"/>
                    <a:pt x="4985" y="9429"/>
                  </a:cubicBezTo>
                  <a:cubicBezTo>
                    <a:pt x="5174" y="10109"/>
                    <a:pt x="6111" y="10100"/>
                    <a:pt x="6323" y="9527"/>
                  </a:cubicBezTo>
                  <a:cubicBezTo>
                    <a:pt x="6572" y="10117"/>
                    <a:pt x="7128" y="10189"/>
                    <a:pt x="7407" y="9555"/>
                  </a:cubicBezTo>
                  <a:cubicBezTo>
                    <a:pt x="7612" y="10234"/>
                    <a:pt x="8435" y="9849"/>
                    <a:pt x="8520" y="9098"/>
                  </a:cubicBezTo>
                  <a:cubicBezTo>
                    <a:pt x="8937" y="9652"/>
                    <a:pt x="9349" y="9072"/>
                    <a:pt x="9125" y="8571"/>
                  </a:cubicBezTo>
                  <a:cubicBezTo>
                    <a:pt x="9663" y="8786"/>
                    <a:pt x="9978" y="7561"/>
                    <a:pt x="9566" y="7364"/>
                  </a:cubicBezTo>
                  <a:cubicBezTo>
                    <a:pt x="9972" y="7105"/>
                    <a:pt x="10027" y="6202"/>
                    <a:pt x="9596" y="6040"/>
                  </a:cubicBezTo>
                  <a:cubicBezTo>
                    <a:pt x="9972" y="5871"/>
                    <a:pt x="9981" y="5199"/>
                    <a:pt x="9672" y="5074"/>
                  </a:cubicBezTo>
                  <a:cubicBezTo>
                    <a:pt x="10078" y="4958"/>
                    <a:pt x="10227" y="3641"/>
                    <a:pt x="9707" y="3444"/>
                  </a:cubicBezTo>
                  <a:cubicBezTo>
                    <a:pt x="10221" y="3186"/>
                    <a:pt x="9856" y="2527"/>
                    <a:pt x="9553" y="2330"/>
                  </a:cubicBezTo>
                  <a:cubicBezTo>
                    <a:pt x="10067" y="2080"/>
                    <a:pt x="9705" y="1320"/>
                    <a:pt x="9288" y="1213"/>
                  </a:cubicBezTo>
                  <a:cubicBezTo>
                    <a:pt x="9331" y="641"/>
                    <a:pt x="8508" y="409"/>
                    <a:pt x="8253" y="963"/>
                  </a:cubicBezTo>
                  <a:cubicBezTo>
                    <a:pt x="8047" y="399"/>
                    <a:pt x="7563" y="381"/>
                    <a:pt x="7382" y="829"/>
                  </a:cubicBezTo>
                  <a:cubicBezTo>
                    <a:pt x="7298" y="320"/>
                    <a:pt x="6789" y="275"/>
                    <a:pt x="6650" y="740"/>
                  </a:cubicBezTo>
                  <a:cubicBezTo>
                    <a:pt x="6565" y="-3"/>
                    <a:pt x="5772" y="69"/>
                    <a:pt x="5397" y="614"/>
                  </a:cubicBezTo>
                  <a:cubicBezTo>
                    <a:pt x="5265" y="24"/>
                    <a:pt x="4706" y="6"/>
                    <a:pt x="4355" y="543"/>
                  </a:cubicBezTo>
                  <a:cubicBezTo>
                    <a:pt x="4271" y="-92"/>
                    <a:pt x="3376" y="-244"/>
                    <a:pt x="3000" y="489"/>
                  </a:cubicBezTo>
                  <a:cubicBezTo>
                    <a:pt x="2703" y="-110"/>
                    <a:pt x="1918" y="60"/>
                    <a:pt x="1893" y="695"/>
                  </a:cubicBezTo>
                  <a:cubicBezTo>
                    <a:pt x="1627" y="257"/>
                    <a:pt x="1167" y="364"/>
                    <a:pt x="1137" y="722"/>
                  </a:cubicBezTo>
                  <a:cubicBezTo>
                    <a:pt x="852" y="417"/>
                    <a:pt x="356" y="1097"/>
                    <a:pt x="719" y="1669"/>
                  </a:cubicBezTo>
                  <a:cubicBezTo>
                    <a:pt x="350" y="1965"/>
                    <a:pt x="180" y="2805"/>
                    <a:pt x="561" y="3144"/>
                  </a:cubicBezTo>
                  <a:cubicBezTo>
                    <a:pt x="-195" y="3305"/>
                    <a:pt x="-159" y="4602"/>
                    <a:pt x="502" y="4950"/>
                  </a:cubicBezTo>
                  <a:cubicBezTo>
                    <a:pt x="114" y="5272"/>
                    <a:pt x="102" y="5996"/>
                    <a:pt x="544" y="6131"/>
                  </a:cubicBezTo>
                  <a:cubicBezTo>
                    <a:pt x="163" y="6630"/>
                    <a:pt x="222" y="7444"/>
                    <a:pt x="695" y="7561"/>
                  </a:cubicBezTo>
                  <a:cubicBezTo>
                    <a:pt x="447" y="7784"/>
                    <a:pt x="574" y="8115"/>
                    <a:pt x="828" y="8115"/>
                  </a:cubicBezTo>
                  <a:cubicBezTo>
                    <a:pt x="725" y="8571"/>
                    <a:pt x="1294" y="9072"/>
                    <a:pt x="1651" y="87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nvGrpSpPr>
            <p:cNvPr id="32" name="Group 34"/>
            <p:cNvGrpSpPr>
              <a:grpSpLocks/>
            </p:cNvGrpSpPr>
            <p:nvPr/>
          </p:nvGrpSpPr>
          <p:grpSpPr bwMode="auto">
            <a:xfrm>
              <a:off x="4616450" y="1839912"/>
              <a:ext cx="6373812" cy="4398962"/>
              <a:chOff x="4692649" y="1839912"/>
              <a:chExt cx="6373812" cy="4398962"/>
            </a:xfrm>
          </p:grpSpPr>
          <p:sp>
            <p:nvSpPr>
              <p:cNvPr id="33" name="Freeform 23"/>
              <p:cNvSpPr>
                <a:spLocks/>
              </p:cNvSpPr>
              <p:nvPr/>
            </p:nvSpPr>
            <p:spPr bwMode="auto">
              <a:xfrm>
                <a:off x="5751511" y="5667374"/>
                <a:ext cx="30162" cy="30162"/>
              </a:xfrm>
              <a:custGeom>
                <a:avLst/>
                <a:gdLst>
                  <a:gd name="T0" fmla="*/ 15081 w 8"/>
                  <a:gd name="T1" fmla="*/ 0 h 8"/>
                  <a:gd name="T2" fmla="*/ 22622 w 8"/>
                  <a:gd name="T3" fmla="*/ 3770 h 8"/>
                  <a:gd name="T4" fmla="*/ 30162 w 8"/>
                  <a:gd name="T5" fmla="*/ 15081 h 8"/>
                  <a:gd name="T6" fmla="*/ 15081 w 8"/>
                  <a:gd name="T7" fmla="*/ 30162 h 8"/>
                  <a:gd name="T8" fmla="*/ 3770 w 8"/>
                  <a:gd name="T9" fmla="*/ 22622 h 8"/>
                  <a:gd name="T10" fmla="*/ 3770 w 8"/>
                  <a:gd name="T11" fmla="*/ 22622 h 8"/>
                  <a:gd name="T12" fmla="*/ 7541 w 8"/>
                  <a:gd name="T13" fmla="*/ 3770 h 8"/>
                  <a:gd name="T14" fmla="*/ 7541 w 8"/>
                  <a:gd name="T15" fmla="*/ 3770 h 8"/>
                  <a:gd name="T16" fmla="*/ 15081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4" y="0"/>
                    </a:moveTo>
                    <a:cubicBezTo>
                      <a:pt x="5" y="0"/>
                      <a:pt x="6" y="0"/>
                      <a:pt x="6" y="1"/>
                    </a:cubicBezTo>
                    <a:cubicBezTo>
                      <a:pt x="8" y="2"/>
                      <a:pt x="8" y="3"/>
                      <a:pt x="8" y="4"/>
                    </a:cubicBezTo>
                    <a:cubicBezTo>
                      <a:pt x="8" y="6"/>
                      <a:pt x="6" y="8"/>
                      <a:pt x="4" y="8"/>
                    </a:cubicBezTo>
                    <a:cubicBezTo>
                      <a:pt x="3" y="7"/>
                      <a:pt x="2" y="7"/>
                      <a:pt x="1" y="6"/>
                    </a:cubicBezTo>
                    <a:cubicBezTo>
                      <a:pt x="1" y="6"/>
                      <a:pt x="1" y="6"/>
                      <a:pt x="1" y="6"/>
                    </a:cubicBezTo>
                    <a:cubicBezTo>
                      <a:pt x="0" y="4"/>
                      <a:pt x="0" y="2"/>
                      <a:pt x="2" y="1"/>
                    </a:cubicBezTo>
                    <a:cubicBezTo>
                      <a:pt x="2" y="1"/>
                      <a:pt x="2" y="1"/>
                      <a:pt x="2" y="1"/>
                    </a:cubicBezTo>
                    <a:cubicBezTo>
                      <a:pt x="3"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 name="Freeform 24"/>
              <p:cNvSpPr>
                <a:spLocks noEditPoints="1"/>
              </p:cNvSpPr>
              <p:nvPr/>
            </p:nvSpPr>
            <p:spPr bwMode="auto">
              <a:xfrm>
                <a:off x="5778499" y="5749924"/>
                <a:ext cx="611187" cy="192087"/>
              </a:xfrm>
              <a:custGeom>
                <a:avLst/>
                <a:gdLst>
                  <a:gd name="T0" fmla="*/ 14998 w 163"/>
                  <a:gd name="T1" fmla="*/ 0 h 51"/>
                  <a:gd name="T2" fmla="*/ 26247 w 163"/>
                  <a:gd name="T3" fmla="*/ 7533 h 51"/>
                  <a:gd name="T4" fmla="*/ 26247 w 163"/>
                  <a:gd name="T5" fmla="*/ 11299 h 51"/>
                  <a:gd name="T6" fmla="*/ 26247 w 163"/>
                  <a:gd name="T7" fmla="*/ 30131 h 51"/>
                  <a:gd name="T8" fmla="*/ 3750 w 163"/>
                  <a:gd name="T9" fmla="*/ 26365 h 51"/>
                  <a:gd name="T10" fmla="*/ 3750 w 163"/>
                  <a:gd name="T11" fmla="*/ 22598 h 51"/>
                  <a:gd name="T12" fmla="*/ 7499 w 163"/>
                  <a:gd name="T13" fmla="*/ 3766 h 51"/>
                  <a:gd name="T14" fmla="*/ 14998 w 163"/>
                  <a:gd name="T15" fmla="*/ 0 h 51"/>
                  <a:gd name="T16" fmla="*/ 78742 w 163"/>
                  <a:gd name="T17" fmla="*/ 67795 h 51"/>
                  <a:gd name="T18" fmla="*/ 86241 w 163"/>
                  <a:gd name="T19" fmla="*/ 67795 h 51"/>
                  <a:gd name="T20" fmla="*/ 89991 w 163"/>
                  <a:gd name="T21" fmla="*/ 71562 h 51"/>
                  <a:gd name="T22" fmla="*/ 93740 w 163"/>
                  <a:gd name="T23" fmla="*/ 90394 h 51"/>
                  <a:gd name="T24" fmla="*/ 74992 w 163"/>
                  <a:gd name="T25" fmla="*/ 94160 h 51"/>
                  <a:gd name="T26" fmla="*/ 71243 w 163"/>
                  <a:gd name="T27" fmla="*/ 90394 h 51"/>
                  <a:gd name="T28" fmla="*/ 67493 w 163"/>
                  <a:gd name="T29" fmla="*/ 71562 h 51"/>
                  <a:gd name="T30" fmla="*/ 78742 w 163"/>
                  <a:gd name="T31" fmla="*/ 67795 h 51"/>
                  <a:gd name="T32" fmla="*/ 596189 w 163"/>
                  <a:gd name="T33" fmla="*/ 112992 h 51"/>
                  <a:gd name="T34" fmla="*/ 607437 w 163"/>
                  <a:gd name="T35" fmla="*/ 120525 h 51"/>
                  <a:gd name="T36" fmla="*/ 603688 w 163"/>
                  <a:gd name="T37" fmla="*/ 139357 h 51"/>
                  <a:gd name="T38" fmla="*/ 599938 w 163"/>
                  <a:gd name="T39" fmla="*/ 139357 h 51"/>
                  <a:gd name="T40" fmla="*/ 581190 w 163"/>
                  <a:gd name="T41" fmla="*/ 135591 h 51"/>
                  <a:gd name="T42" fmla="*/ 584940 w 163"/>
                  <a:gd name="T43" fmla="*/ 116759 h 51"/>
                  <a:gd name="T44" fmla="*/ 588689 w 163"/>
                  <a:gd name="T45" fmla="*/ 112992 h 51"/>
                  <a:gd name="T46" fmla="*/ 596189 w 163"/>
                  <a:gd name="T47" fmla="*/ 112992 h 51"/>
                  <a:gd name="T48" fmla="*/ 161233 w 163"/>
                  <a:gd name="T49" fmla="*/ 112992 h 51"/>
                  <a:gd name="T50" fmla="*/ 164983 w 163"/>
                  <a:gd name="T51" fmla="*/ 112992 h 51"/>
                  <a:gd name="T52" fmla="*/ 168733 w 163"/>
                  <a:gd name="T53" fmla="*/ 116759 h 51"/>
                  <a:gd name="T54" fmla="*/ 176232 w 163"/>
                  <a:gd name="T55" fmla="*/ 135591 h 51"/>
                  <a:gd name="T56" fmla="*/ 157484 w 163"/>
                  <a:gd name="T57" fmla="*/ 139357 h 51"/>
                  <a:gd name="T58" fmla="*/ 146235 w 163"/>
                  <a:gd name="T59" fmla="*/ 120525 h 51"/>
                  <a:gd name="T60" fmla="*/ 161233 w 163"/>
                  <a:gd name="T61" fmla="*/ 112992 h 51"/>
                  <a:gd name="T62" fmla="*/ 509947 w 163"/>
                  <a:gd name="T63" fmla="*/ 150656 h 51"/>
                  <a:gd name="T64" fmla="*/ 513697 w 163"/>
                  <a:gd name="T65" fmla="*/ 161956 h 51"/>
                  <a:gd name="T66" fmla="*/ 521196 w 163"/>
                  <a:gd name="T67" fmla="*/ 177021 h 51"/>
                  <a:gd name="T68" fmla="*/ 517447 w 163"/>
                  <a:gd name="T69" fmla="*/ 177021 h 51"/>
                  <a:gd name="T70" fmla="*/ 498699 w 163"/>
                  <a:gd name="T71" fmla="*/ 165722 h 51"/>
                  <a:gd name="T72" fmla="*/ 506198 w 163"/>
                  <a:gd name="T73" fmla="*/ 150656 h 51"/>
                  <a:gd name="T74" fmla="*/ 513697 w 163"/>
                  <a:gd name="T75" fmla="*/ 161956 h 51"/>
                  <a:gd name="T76" fmla="*/ 509947 w 163"/>
                  <a:gd name="T77" fmla="*/ 150656 h 51"/>
                  <a:gd name="T78" fmla="*/ 243725 w 163"/>
                  <a:gd name="T79" fmla="*/ 143124 h 51"/>
                  <a:gd name="T80" fmla="*/ 247474 w 163"/>
                  <a:gd name="T81" fmla="*/ 146890 h 51"/>
                  <a:gd name="T82" fmla="*/ 251224 w 163"/>
                  <a:gd name="T83" fmla="*/ 146890 h 51"/>
                  <a:gd name="T84" fmla="*/ 262473 w 163"/>
                  <a:gd name="T85" fmla="*/ 161956 h 51"/>
                  <a:gd name="T86" fmla="*/ 243725 w 163"/>
                  <a:gd name="T87" fmla="*/ 173255 h 51"/>
                  <a:gd name="T88" fmla="*/ 243725 w 163"/>
                  <a:gd name="T89" fmla="*/ 173255 h 51"/>
                  <a:gd name="T90" fmla="*/ 232476 w 163"/>
                  <a:gd name="T91" fmla="*/ 154423 h 51"/>
                  <a:gd name="T92" fmla="*/ 243725 w 163"/>
                  <a:gd name="T93" fmla="*/ 143124 h 51"/>
                  <a:gd name="T94" fmla="*/ 427456 w 163"/>
                  <a:gd name="T95" fmla="*/ 165722 h 51"/>
                  <a:gd name="T96" fmla="*/ 442454 w 163"/>
                  <a:gd name="T97" fmla="*/ 177021 h 51"/>
                  <a:gd name="T98" fmla="*/ 427456 w 163"/>
                  <a:gd name="T99" fmla="*/ 192087 h 51"/>
                  <a:gd name="T100" fmla="*/ 427456 w 163"/>
                  <a:gd name="T101" fmla="*/ 192087 h 51"/>
                  <a:gd name="T102" fmla="*/ 408708 w 163"/>
                  <a:gd name="T103" fmla="*/ 180788 h 51"/>
                  <a:gd name="T104" fmla="*/ 423706 w 163"/>
                  <a:gd name="T105" fmla="*/ 165722 h 51"/>
                  <a:gd name="T106" fmla="*/ 423706 w 163"/>
                  <a:gd name="T107" fmla="*/ 165722 h 51"/>
                  <a:gd name="T108" fmla="*/ 427456 w 163"/>
                  <a:gd name="T109" fmla="*/ 165722 h 51"/>
                  <a:gd name="T110" fmla="*/ 333716 w 163"/>
                  <a:gd name="T111" fmla="*/ 161956 h 51"/>
                  <a:gd name="T112" fmla="*/ 333716 w 163"/>
                  <a:gd name="T113" fmla="*/ 161956 h 51"/>
                  <a:gd name="T114" fmla="*/ 337465 w 163"/>
                  <a:gd name="T115" fmla="*/ 161956 h 51"/>
                  <a:gd name="T116" fmla="*/ 352464 w 163"/>
                  <a:gd name="T117" fmla="*/ 177021 h 51"/>
                  <a:gd name="T118" fmla="*/ 337465 w 163"/>
                  <a:gd name="T119" fmla="*/ 192087 h 51"/>
                  <a:gd name="T120" fmla="*/ 333716 w 163"/>
                  <a:gd name="T121" fmla="*/ 188321 h 51"/>
                  <a:gd name="T122" fmla="*/ 318717 w 163"/>
                  <a:gd name="T123" fmla="*/ 173255 h 51"/>
                  <a:gd name="T124" fmla="*/ 333716 w 163"/>
                  <a:gd name="T125" fmla="*/ 161956 h 5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3" h="51">
                    <a:moveTo>
                      <a:pt x="4" y="0"/>
                    </a:moveTo>
                    <a:cubicBezTo>
                      <a:pt x="5" y="1"/>
                      <a:pt x="6" y="1"/>
                      <a:pt x="7" y="2"/>
                    </a:cubicBezTo>
                    <a:cubicBezTo>
                      <a:pt x="7" y="3"/>
                      <a:pt x="7" y="3"/>
                      <a:pt x="7" y="3"/>
                    </a:cubicBezTo>
                    <a:cubicBezTo>
                      <a:pt x="9" y="4"/>
                      <a:pt x="8" y="7"/>
                      <a:pt x="7" y="8"/>
                    </a:cubicBezTo>
                    <a:cubicBezTo>
                      <a:pt x="5" y="9"/>
                      <a:pt x="3" y="9"/>
                      <a:pt x="1" y="7"/>
                    </a:cubicBezTo>
                    <a:cubicBezTo>
                      <a:pt x="1" y="6"/>
                      <a:pt x="1" y="6"/>
                      <a:pt x="1" y="6"/>
                    </a:cubicBezTo>
                    <a:cubicBezTo>
                      <a:pt x="0" y="5"/>
                      <a:pt x="0" y="2"/>
                      <a:pt x="2" y="1"/>
                    </a:cubicBezTo>
                    <a:cubicBezTo>
                      <a:pt x="2" y="1"/>
                      <a:pt x="3" y="0"/>
                      <a:pt x="4" y="0"/>
                    </a:cubicBezTo>
                    <a:close/>
                    <a:moveTo>
                      <a:pt x="21" y="18"/>
                    </a:moveTo>
                    <a:cubicBezTo>
                      <a:pt x="22" y="18"/>
                      <a:pt x="23" y="18"/>
                      <a:pt x="23" y="18"/>
                    </a:cubicBezTo>
                    <a:cubicBezTo>
                      <a:pt x="24" y="19"/>
                      <a:pt x="24" y="19"/>
                      <a:pt x="24" y="19"/>
                    </a:cubicBezTo>
                    <a:cubicBezTo>
                      <a:pt x="26" y="20"/>
                      <a:pt x="26" y="22"/>
                      <a:pt x="25" y="24"/>
                    </a:cubicBezTo>
                    <a:cubicBezTo>
                      <a:pt x="24" y="26"/>
                      <a:pt x="22" y="26"/>
                      <a:pt x="20" y="25"/>
                    </a:cubicBezTo>
                    <a:cubicBezTo>
                      <a:pt x="19" y="24"/>
                      <a:pt x="19" y="24"/>
                      <a:pt x="19" y="24"/>
                    </a:cubicBezTo>
                    <a:cubicBezTo>
                      <a:pt x="18" y="23"/>
                      <a:pt x="17" y="21"/>
                      <a:pt x="18" y="19"/>
                    </a:cubicBezTo>
                    <a:cubicBezTo>
                      <a:pt x="19" y="18"/>
                      <a:pt x="20" y="18"/>
                      <a:pt x="21" y="18"/>
                    </a:cubicBezTo>
                    <a:close/>
                    <a:moveTo>
                      <a:pt x="159" y="30"/>
                    </a:moveTo>
                    <a:cubicBezTo>
                      <a:pt x="160" y="30"/>
                      <a:pt x="161" y="31"/>
                      <a:pt x="162" y="32"/>
                    </a:cubicBezTo>
                    <a:cubicBezTo>
                      <a:pt x="163" y="34"/>
                      <a:pt x="163" y="36"/>
                      <a:pt x="161" y="37"/>
                    </a:cubicBezTo>
                    <a:cubicBezTo>
                      <a:pt x="160" y="37"/>
                      <a:pt x="160" y="37"/>
                      <a:pt x="160" y="37"/>
                    </a:cubicBezTo>
                    <a:cubicBezTo>
                      <a:pt x="159" y="38"/>
                      <a:pt x="156" y="38"/>
                      <a:pt x="155" y="36"/>
                    </a:cubicBezTo>
                    <a:cubicBezTo>
                      <a:pt x="154" y="34"/>
                      <a:pt x="155" y="32"/>
                      <a:pt x="156" y="31"/>
                    </a:cubicBezTo>
                    <a:cubicBezTo>
                      <a:pt x="157" y="30"/>
                      <a:pt x="157" y="30"/>
                      <a:pt x="157" y="30"/>
                    </a:cubicBezTo>
                    <a:cubicBezTo>
                      <a:pt x="158" y="30"/>
                      <a:pt x="158" y="30"/>
                      <a:pt x="159" y="30"/>
                    </a:cubicBezTo>
                    <a:close/>
                    <a:moveTo>
                      <a:pt x="43" y="30"/>
                    </a:moveTo>
                    <a:cubicBezTo>
                      <a:pt x="43" y="30"/>
                      <a:pt x="44" y="30"/>
                      <a:pt x="44" y="30"/>
                    </a:cubicBezTo>
                    <a:cubicBezTo>
                      <a:pt x="45" y="31"/>
                      <a:pt x="45" y="31"/>
                      <a:pt x="45" y="31"/>
                    </a:cubicBezTo>
                    <a:cubicBezTo>
                      <a:pt x="47" y="32"/>
                      <a:pt x="47" y="34"/>
                      <a:pt x="47" y="36"/>
                    </a:cubicBezTo>
                    <a:cubicBezTo>
                      <a:pt x="46" y="38"/>
                      <a:pt x="44" y="38"/>
                      <a:pt x="42" y="37"/>
                    </a:cubicBezTo>
                    <a:cubicBezTo>
                      <a:pt x="40" y="37"/>
                      <a:pt x="39" y="34"/>
                      <a:pt x="39" y="32"/>
                    </a:cubicBezTo>
                    <a:cubicBezTo>
                      <a:pt x="40" y="31"/>
                      <a:pt x="41" y="30"/>
                      <a:pt x="43" y="30"/>
                    </a:cubicBezTo>
                    <a:close/>
                    <a:moveTo>
                      <a:pt x="136" y="40"/>
                    </a:moveTo>
                    <a:cubicBezTo>
                      <a:pt x="137" y="43"/>
                      <a:pt x="137" y="43"/>
                      <a:pt x="137" y="43"/>
                    </a:cubicBezTo>
                    <a:cubicBezTo>
                      <a:pt x="139" y="47"/>
                      <a:pt x="139" y="47"/>
                      <a:pt x="139" y="47"/>
                    </a:cubicBezTo>
                    <a:cubicBezTo>
                      <a:pt x="138" y="47"/>
                      <a:pt x="138" y="47"/>
                      <a:pt x="138" y="47"/>
                    </a:cubicBezTo>
                    <a:cubicBezTo>
                      <a:pt x="136" y="48"/>
                      <a:pt x="134" y="46"/>
                      <a:pt x="133" y="44"/>
                    </a:cubicBezTo>
                    <a:cubicBezTo>
                      <a:pt x="132" y="42"/>
                      <a:pt x="133" y="40"/>
                      <a:pt x="135" y="40"/>
                    </a:cubicBezTo>
                    <a:cubicBezTo>
                      <a:pt x="137" y="43"/>
                      <a:pt x="137" y="43"/>
                      <a:pt x="137" y="43"/>
                    </a:cubicBezTo>
                    <a:lnTo>
                      <a:pt x="136" y="40"/>
                    </a:lnTo>
                    <a:close/>
                    <a:moveTo>
                      <a:pt x="65" y="38"/>
                    </a:moveTo>
                    <a:cubicBezTo>
                      <a:pt x="66" y="38"/>
                      <a:pt x="66" y="38"/>
                      <a:pt x="66" y="39"/>
                    </a:cubicBezTo>
                    <a:cubicBezTo>
                      <a:pt x="67" y="39"/>
                      <a:pt x="67" y="39"/>
                      <a:pt x="67" y="39"/>
                    </a:cubicBezTo>
                    <a:cubicBezTo>
                      <a:pt x="69" y="39"/>
                      <a:pt x="70" y="41"/>
                      <a:pt x="70" y="43"/>
                    </a:cubicBezTo>
                    <a:cubicBezTo>
                      <a:pt x="69" y="45"/>
                      <a:pt x="67" y="46"/>
                      <a:pt x="65" y="46"/>
                    </a:cubicBezTo>
                    <a:cubicBezTo>
                      <a:pt x="65" y="46"/>
                      <a:pt x="65" y="46"/>
                      <a:pt x="65" y="46"/>
                    </a:cubicBezTo>
                    <a:cubicBezTo>
                      <a:pt x="63" y="45"/>
                      <a:pt x="61" y="43"/>
                      <a:pt x="62" y="41"/>
                    </a:cubicBezTo>
                    <a:cubicBezTo>
                      <a:pt x="62" y="39"/>
                      <a:pt x="64" y="38"/>
                      <a:pt x="65" y="38"/>
                    </a:cubicBezTo>
                    <a:close/>
                    <a:moveTo>
                      <a:pt x="114" y="44"/>
                    </a:moveTo>
                    <a:cubicBezTo>
                      <a:pt x="116" y="44"/>
                      <a:pt x="117" y="45"/>
                      <a:pt x="118" y="47"/>
                    </a:cubicBezTo>
                    <a:cubicBezTo>
                      <a:pt x="118" y="49"/>
                      <a:pt x="116" y="51"/>
                      <a:pt x="114" y="51"/>
                    </a:cubicBezTo>
                    <a:cubicBezTo>
                      <a:pt x="114" y="51"/>
                      <a:pt x="114" y="51"/>
                      <a:pt x="114" y="51"/>
                    </a:cubicBezTo>
                    <a:cubicBezTo>
                      <a:pt x="111" y="51"/>
                      <a:pt x="110" y="50"/>
                      <a:pt x="109" y="48"/>
                    </a:cubicBezTo>
                    <a:cubicBezTo>
                      <a:pt x="109" y="46"/>
                      <a:pt x="111" y="44"/>
                      <a:pt x="113" y="44"/>
                    </a:cubicBezTo>
                    <a:cubicBezTo>
                      <a:pt x="113" y="44"/>
                      <a:pt x="113" y="44"/>
                      <a:pt x="113" y="44"/>
                    </a:cubicBezTo>
                    <a:cubicBezTo>
                      <a:pt x="114" y="44"/>
                      <a:pt x="114" y="44"/>
                      <a:pt x="114" y="44"/>
                    </a:cubicBezTo>
                    <a:close/>
                    <a:moveTo>
                      <a:pt x="89" y="43"/>
                    </a:moveTo>
                    <a:cubicBezTo>
                      <a:pt x="89" y="43"/>
                      <a:pt x="89" y="43"/>
                      <a:pt x="89" y="43"/>
                    </a:cubicBezTo>
                    <a:cubicBezTo>
                      <a:pt x="90" y="43"/>
                      <a:pt x="90" y="43"/>
                      <a:pt x="90" y="43"/>
                    </a:cubicBezTo>
                    <a:cubicBezTo>
                      <a:pt x="92" y="43"/>
                      <a:pt x="94" y="45"/>
                      <a:pt x="94" y="47"/>
                    </a:cubicBezTo>
                    <a:cubicBezTo>
                      <a:pt x="94" y="49"/>
                      <a:pt x="92" y="51"/>
                      <a:pt x="90" y="51"/>
                    </a:cubicBezTo>
                    <a:cubicBezTo>
                      <a:pt x="89" y="50"/>
                      <a:pt x="89" y="50"/>
                      <a:pt x="89" y="50"/>
                    </a:cubicBezTo>
                    <a:cubicBezTo>
                      <a:pt x="87" y="50"/>
                      <a:pt x="85" y="48"/>
                      <a:pt x="85" y="46"/>
                    </a:cubicBezTo>
                    <a:cubicBezTo>
                      <a:pt x="86" y="44"/>
                      <a:pt x="87" y="43"/>
                      <a:pt x="89" y="4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 name="Freeform 25"/>
              <p:cNvSpPr>
                <a:spLocks/>
              </p:cNvSpPr>
              <p:nvPr/>
            </p:nvSpPr>
            <p:spPr bwMode="auto">
              <a:xfrm>
                <a:off x="6427786" y="5807074"/>
                <a:ext cx="25400" cy="30162"/>
              </a:xfrm>
              <a:custGeom>
                <a:avLst/>
                <a:gdLst>
                  <a:gd name="T0" fmla="*/ 14514 w 7"/>
                  <a:gd name="T1" fmla="*/ 0 h 8"/>
                  <a:gd name="T2" fmla="*/ 14514 w 7"/>
                  <a:gd name="T3" fmla="*/ 0 h 8"/>
                  <a:gd name="T4" fmla="*/ 25400 w 7"/>
                  <a:gd name="T5" fmla="*/ 7541 h 8"/>
                  <a:gd name="T6" fmla="*/ 14514 w 7"/>
                  <a:gd name="T7" fmla="*/ 15081 h 8"/>
                  <a:gd name="T8" fmla="*/ 25400 w 7"/>
                  <a:gd name="T9" fmla="*/ 26392 h 8"/>
                  <a:gd name="T10" fmla="*/ 3629 w 7"/>
                  <a:gd name="T11" fmla="*/ 26392 h 8"/>
                  <a:gd name="T12" fmla="*/ 3629 w 7"/>
                  <a:gd name="T13" fmla="*/ 7541 h 8"/>
                  <a:gd name="T14" fmla="*/ 14514 w 7"/>
                  <a:gd name="T15" fmla="*/ 15081 h 8"/>
                  <a:gd name="T16" fmla="*/ 3629 w 7"/>
                  <a:gd name="T17" fmla="*/ 7541 h 8"/>
                  <a:gd name="T18" fmla="*/ 14514 w 7"/>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8">
                    <a:moveTo>
                      <a:pt x="4" y="0"/>
                    </a:moveTo>
                    <a:cubicBezTo>
                      <a:pt x="4" y="0"/>
                      <a:pt x="4" y="0"/>
                      <a:pt x="4" y="0"/>
                    </a:cubicBezTo>
                    <a:cubicBezTo>
                      <a:pt x="5" y="1"/>
                      <a:pt x="6" y="1"/>
                      <a:pt x="7" y="2"/>
                    </a:cubicBezTo>
                    <a:cubicBezTo>
                      <a:pt x="4" y="4"/>
                      <a:pt x="4" y="4"/>
                      <a:pt x="4" y="4"/>
                    </a:cubicBezTo>
                    <a:cubicBezTo>
                      <a:pt x="7" y="7"/>
                      <a:pt x="7" y="7"/>
                      <a:pt x="7" y="7"/>
                    </a:cubicBezTo>
                    <a:cubicBezTo>
                      <a:pt x="5" y="8"/>
                      <a:pt x="3" y="8"/>
                      <a:pt x="1" y="7"/>
                    </a:cubicBezTo>
                    <a:cubicBezTo>
                      <a:pt x="0" y="5"/>
                      <a:pt x="0" y="3"/>
                      <a:pt x="1" y="2"/>
                    </a:cubicBezTo>
                    <a:cubicBezTo>
                      <a:pt x="4" y="4"/>
                      <a:pt x="4" y="4"/>
                      <a:pt x="4" y="4"/>
                    </a:cubicBezTo>
                    <a:cubicBezTo>
                      <a:pt x="1" y="2"/>
                      <a:pt x="1" y="2"/>
                      <a:pt x="1" y="2"/>
                    </a:cubicBezTo>
                    <a:cubicBezTo>
                      <a:pt x="2" y="1"/>
                      <a:pt x="3"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 name="Freeform 26"/>
              <p:cNvSpPr>
                <a:spLocks noEditPoints="1"/>
              </p:cNvSpPr>
              <p:nvPr/>
            </p:nvSpPr>
            <p:spPr bwMode="auto">
              <a:xfrm>
                <a:off x="6488111" y="5878512"/>
                <a:ext cx="615950" cy="165100"/>
              </a:xfrm>
              <a:custGeom>
                <a:avLst/>
                <a:gdLst>
                  <a:gd name="T0" fmla="*/ 15023 w 164"/>
                  <a:gd name="T1" fmla="*/ 0 h 44"/>
                  <a:gd name="T2" fmla="*/ 22535 w 164"/>
                  <a:gd name="T3" fmla="*/ 3752 h 44"/>
                  <a:gd name="T4" fmla="*/ 15023 w 164"/>
                  <a:gd name="T5" fmla="*/ 11257 h 44"/>
                  <a:gd name="T6" fmla="*/ 26291 w 164"/>
                  <a:gd name="T7" fmla="*/ 3752 h 44"/>
                  <a:gd name="T8" fmla="*/ 7512 w 164"/>
                  <a:gd name="T9" fmla="*/ 26266 h 44"/>
                  <a:gd name="T10" fmla="*/ 3756 w 164"/>
                  <a:gd name="T11" fmla="*/ 22514 h 44"/>
                  <a:gd name="T12" fmla="*/ 3756 w 164"/>
                  <a:gd name="T13" fmla="*/ 3752 h 44"/>
                  <a:gd name="T14" fmla="*/ 15023 w 164"/>
                  <a:gd name="T15" fmla="*/ 0 h 44"/>
                  <a:gd name="T16" fmla="*/ 597171 w 164"/>
                  <a:gd name="T17" fmla="*/ 71293 h 44"/>
                  <a:gd name="T18" fmla="*/ 612194 w 164"/>
                  <a:gd name="T19" fmla="*/ 78798 h 44"/>
                  <a:gd name="T20" fmla="*/ 604683 w 164"/>
                  <a:gd name="T21" fmla="*/ 97559 h 44"/>
                  <a:gd name="T22" fmla="*/ 585904 w 164"/>
                  <a:gd name="T23" fmla="*/ 93807 h 44"/>
                  <a:gd name="T24" fmla="*/ 589659 w 164"/>
                  <a:gd name="T25" fmla="*/ 75045 h 44"/>
                  <a:gd name="T26" fmla="*/ 589659 w 164"/>
                  <a:gd name="T27" fmla="*/ 75045 h 44"/>
                  <a:gd name="T28" fmla="*/ 597171 w 164"/>
                  <a:gd name="T29" fmla="*/ 71293 h 44"/>
                  <a:gd name="T30" fmla="*/ 86383 w 164"/>
                  <a:gd name="T31" fmla="*/ 56284 h 44"/>
                  <a:gd name="T32" fmla="*/ 93895 w 164"/>
                  <a:gd name="T33" fmla="*/ 56284 h 44"/>
                  <a:gd name="T34" fmla="*/ 93895 w 164"/>
                  <a:gd name="T35" fmla="*/ 60036 h 44"/>
                  <a:gd name="T36" fmla="*/ 101406 w 164"/>
                  <a:gd name="T37" fmla="*/ 78798 h 44"/>
                  <a:gd name="T38" fmla="*/ 78872 w 164"/>
                  <a:gd name="T39" fmla="*/ 82550 h 44"/>
                  <a:gd name="T40" fmla="*/ 78872 w 164"/>
                  <a:gd name="T41" fmla="*/ 82550 h 44"/>
                  <a:gd name="T42" fmla="*/ 75116 w 164"/>
                  <a:gd name="T43" fmla="*/ 60036 h 44"/>
                  <a:gd name="T44" fmla="*/ 86383 w 164"/>
                  <a:gd name="T45" fmla="*/ 56284 h 44"/>
                  <a:gd name="T46" fmla="*/ 518299 w 164"/>
                  <a:gd name="T47" fmla="*/ 108816 h 44"/>
                  <a:gd name="T48" fmla="*/ 529567 w 164"/>
                  <a:gd name="T49" fmla="*/ 116320 h 44"/>
                  <a:gd name="T50" fmla="*/ 525811 w 164"/>
                  <a:gd name="T51" fmla="*/ 135082 h 44"/>
                  <a:gd name="T52" fmla="*/ 522055 w 164"/>
                  <a:gd name="T53" fmla="*/ 138834 h 44"/>
                  <a:gd name="T54" fmla="*/ 503276 w 164"/>
                  <a:gd name="T55" fmla="*/ 127577 h 44"/>
                  <a:gd name="T56" fmla="*/ 510788 w 164"/>
                  <a:gd name="T57" fmla="*/ 108816 h 44"/>
                  <a:gd name="T58" fmla="*/ 514544 w 164"/>
                  <a:gd name="T59" fmla="*/ 108816 h 44"/>
                  <a:gd name="T60" fmla="*/ 518299 w 164"/>
                  <a:gd name="T61" fmla="*/ 108816 h 44"/>
                  <a:gd name="T62" fmla="*/ 165255 w 164"/>
                  <a:gd name="T63" fmla="*/ 97559 h 44"/>
                  <a:gd name="T64" fmla="*/ 169011 w 164"/>
                  <a:gd name="T65" fmla="*/ 101311 h 44"/>
                  <a:gd name="T66" fmla="*/ 172766 w 164"/>
                  <a:gd name="T67" fmla="*/ 101311 h 44"/>
                  <a:gd name="T68" fmla="*/ 180278 w 164"/>
                  <a:gd name="T69" fmla="*/ 120073 h 44"/>
                  <a:gd name="T70" fmla="*/ 165255 w 164"/>
                  <a:gd name="T71" fmla="*/ 127577 h 44"/>
                  <a:gd name="T72" fmla="*/ 161499 w 164"/>
                  <a:gd name="T73" fmla="*/ 123825 h 44"/>
                  <a:gd name="T74" fmla="*/ 153988 w 164"/>
                  <a:gd name="T75" fmla="*/ 108816 h 44"/>
                  <a:gd name="T76" fmla="*/ 165255 w 164"/>
                  <a:gd name="T77" fmla="*/ 97559 h 44"/>
                  <a:gd name="T78" fmla="*/ 431916 w 164"/>
                  <a:gd name="T79" fmla="*/ 131330 h 44"/>
                  <a:gd name="T80" fmla="*/ 446939 w 164"/>
                  <a:gd name="T81" fmla="*/ 142586 h 44"/>
                  <a:gd name="T82" fmla="*/ 435672 w 164"/>
                  <a:gd name="T83" fmla="*/ 157595 h 44"/>
                  <a:gd name="T84" fmla="*/ 431916 w 164"/>
                  <a:gd name="T85" fmla="*/ 161348 h 44"/>
                  <a:gd name="T86" fmla="*/ 416893 w 164"/>
                  <a:gd name="T87" fmla="*/ 146339 h 44"/>
                  <a:gd name="T88" fmla="*/ 428160 w 164"/>
                  <a:gd name="T89" fmla="*/ 131330 h 44"/>
                  <a:gd name="T90" fmla="*/ 428160 w 164"/>
                  <a:gd name="T91" fmla="*/ 131330 h 44"/>
                  <a:gd name="T92" fmla="*/ 431916 w 164"/>
                  <a:gd name="T93" fmla="*/ 131330 h 44"/>
                  <a:gd name="T94" fmla="*/ 251638 w 164"/>
                  <a:gd name="T95" fmla="*/ 127577 h 44"/>
                  <a:gd name="T96" fmla="*/ 255394 w 164"/>
                  <a:gd name="T97" fmla="*/ 127577 h 44"/>
                  <a:gd name="T98" fmla="*/ 255394 w 164"/>
                  <a:gd name="T99" fmla="*/ 127577 h 44"/>
                  <a:gd name="T100" fmla="*/ 270417 w 164"/>
                  <a:gd name="T101" fmla="*/ 142586 h 44"/>
                  <a:gd name="T102" fmla="*/ 251638 w 164"/>
                  <a:gd name="T103" fmla="*/ 153843 h 44"/>
                  <a:gd name="T104" fmla="*/ 247882 w 164"/>
                  <a:gd name="T105" fmla="*/ 153843 h 44"/>
                  <a:gd name="T106" fmla="*/ 236615 w 164"/>
                  <a:gd name="T107" fmla="*/ 138834 h 44"/>
                  <a:gd name="T108" fmla="*/ 251638 w 164"/>
                  <a:gd name="T109" fmla="*/ 127577 h 44"/>
                  <a:gd name="T110" fmla="*/ 345533 w 164"/>
                  <a:gd name="T111" fmla="*/ 138834 h 44"/>
                  <a:gd name="T112" fmla="*/ 356800 w 164"/>
                  <a:gd name="T113" fmla="*/ 150091 h 44"/>
                  <a:gd name="T114" fmla="*/ 345533 w 164"/>
                  <a:gd name="T115" fmla="*/ 165100 h 44"/>
                  <a:gd name="T116" fmla="*/ 341777 w 164"/>
                  <a:gd name="T117" fmla="*/ 165100 h 44"/>
                  <a:gd name="T118" fmla="*/ 326754 w 164"/>
                  <a:gd name="T119" fmla="*/ 150091 h 44"/>
                  <a:gd name="T120" fmla="*/ 341777 w 164"/>
                  <a:gd name="T121" fmla="*/ 138834 h 44"/>
                  <a:gd name="T122" fmla="*/ 341777 w 164"/>
                  <a:gd name="T123" fmla="*/ 138834 h 44"/>
                  <a:gd name="T124" fmla="*/ 345533 w 164"/>
                  <a:gd name="T125" fmla="*/ 138834 h 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4" h="44">
                    <a:moveTo>
                      <a:pt x="4" y="0"/>
                    </a:moveTo>
                    <a:cubicBezTo>
                      <a:pt x="5" y="0"/>
                      <a:pt x="5" y="0"/>
                      <a:pt x="6" y="1"/>
                    </a:cubicBezTo>
                    <a:cubicBezTo>
                      <a:pt x="4" y="3"/>
                      <a:pt x="4" y="3"/>
                      <a:pt x="4" y="3"/>
                    </a:cubicBezTo>
                    <a:cubicBezTo>
                      <a:pt x="7" y="1"/>
                      <a:pt x="7" y="1"/>
                      <a:pt x="7" y="1"/>
                    </a:cubicBezTo>
                    <a:cubicBezTo>
                      <a:pt x="2" y="7"/>
                      <a:pt x="2" y="7"/>
                      <a:pt x="2" y="7"/>
                    </a:cubicBezTo>
                    <a:cubicBezTo>
                      <a:pt x="2" y="6"/>
                      <a:pt x="1" y="6"/>
                      <a:pt x="1" y="6"/>
                    </a:cubicBezTo>
                    <a:cubicBezTo>
                      <a:pt x="0" y="4"/>
                      <a:pt x="0" y="2"/>
                      <a:pt x="1" y="1"/>
                    </a:cubicBezTo>
                    <a:cubicBezTo>
                      <a:pt x="2" y="0"/>
                      <a:pt x="3" y="0"/>
                      <a:pt x="4" y="0"/>
                    </a:cubicBezTo>
                    <a:close/>
                    <a:moveTo>
                      <a:pt x="159" y="19"/>
                    </a:moveTo>
                    <a:cubicBezTo>
                      <a:pt x="161" y="19"/>
                      <a:pt x="162" y="20"/>
                      <a:pt x="163" y="21"/>
                    </a:cubicBezTo>
                    <a:cubicBezTo>
                      <a:pt x="164" y="23"/>
                      <a:pt x="163" y="25"/>
                      <a:pt x="161" y="26"/>
                    </a:cubicBezTo>
                    <a:cubicBezTo>
                      <a:pt x="160" y="27"/>
                      <a:pt x="157" y="27"/>
                      <a:pt x="156" y="25"/>
                    </a:cubicBezTo>
                    <a:cubicBezTo>
                      <a:pt x="155" y="23"/>
                      <a:pt x="155" y="21"/>
                      <a:pt x="157" y="20"/>
                    </a:cubicBezTo>
                    <a:cubicBezTo>
                      <a:pt x="157" y="20"/>
                      <a:pt x="157" y="20"/>
                      <a:pt x="157" y="20"/>
                    </a:cubicBezTo>
                    <a:cubicBezTo>
                      <a:pt x="158" y="19"/>
                      <a:pt x="159" y="19"/>
                      <a:pt x="159" y="19"/>
                    </a:cubicBezTo>
                    <a:close/>
                    <a:moveTo>
                      <a:pt x="23" y="15"/>
                    </a:moveTo>
                    <a:cubicBezTo>
                      <a:pt x="23" y="15"/>
                      <a:pt x="24" y="15"/>
                      <a:pt x="25" y="15"/>
                    </a:cubicBezTo>
                    <a:cubicBezTo>
                      <a:pt x="25" y="16"/>
                      <a:pt x="25" y="16"/>
                      <a:pt x="25" y="16"/>
                    </a:cubicBezTo>
                    <a:cubicBezTo>
                      <a:pt x="27" y="17"/>
                      <a:pt x="28" y="19"/>
                      <a:pt x="27" y="21"/>
                    </a:cubicBezTo>
                    <a:cubicBezTo>
                      <a:pt x="26" y="23"/>
                      <a:pt x="23" y="23"/>
                      <a:pt x="21" y="22"/>
                    </a:cubicBezTo>
                    <a:cubicBezTo>
                      <a:pt x="21" y="22"/>
                      <a:pt x="21" y="22"/>
                      <a:pt x="21" y="22"/>
                    </a:cubicBezTo>
                    <a:cubicBezTo>
                      <a:pt x="19" y="20"/>
                      <a:pt x="18" y="18"/>
                      <a:pt x="20" y="16"/>
                    </a:cubicBezTo>
                    <a:cubicBezTo>
                      <a:pt x="20" y="15"/>
                      <a:pt x="21" y="15"/>
                      <a:pt x="23" y="15"/>
                    </a:cubicBezTo>
                    <a:close/>
                    <a:moveTo>
                      <a:pt x="138" y="29"/>
                    </a:moveTo>
                    <a:cubicBezTo>
                      <a:pt x="140" y="29"/>
                      <a:pt x="141" y="30"/>
                      <a:pt x="141" y="31"/>
                    </a:cubicBezTo>
                    <a:cubicBezTo>
                      <a:pt x="142" y="33"/>
                      <a:pt x="141" y="36"/>
                      <a:pt x="140" y="36"/>
                    </a:cubicBezTo>
                    <a:cubicBezTo>
                      <a:pt x="139" y="37"/>
                      <a:pt x="139" y="37"/>
                      <a:pt x="139" y="37"/>
                    </a:cubicBezTo>
                    <a:cubicBezTo>
                      <a:pt x="137" y="37"/>
                      <a:pt x="135" y="36"/>
                      <a:pt x="134" y="34"/>
                    </a:cubicBezTo>
                    <a:cubicBezTo>
                      <a:pt x="133" y="32"/>
                      <a:pt x="134" y="30"/>
                      <a:pt x="136" y="29"/>
                    </a:cubicBezTo>
                    <a:cubicBezTo>
                      <a:pt x="137" y="29"/>
                      <a:pt x="137" y="29"/>
                      <a:pt x="137" y="29"/>
                    </a:cubicBezTo>
                    <a:cubicBezTo>
                      <a:pt x="137" y="29"/>
                      <a:pt x="138" y="29"/>
                      <a:pt x="138" y="29"/>
                    </a:cubicBezTo>
                    <a:close/>
                    <a:moveTo>
                      <a:pt x="44" y="26"/>
                    </a:moveTo>
                    <a:cubicBezTo>
                      <a:pt x="45" y="26"/>
                      <a:pt x="45" y="26"/>
                      <a:pt x="45" y="27"/>
                    </a:cubicBezTo>
                    <a:cubicBezTo>
                      <a:pt x="46" y="27"/>
                      <a:pt x="46" y="27"/>
                      <a:pt x="46" y="27"/>
                    </a:cubicBezTo>
                    <a:cubicBezTo>
                      <a:pt x="48" y="28"/>
                      <a:pt x="49" y="30"/>
                      <a:pt x="48" y="32"/>
                    </a:cubicBezTo>
                    <a:cubicBezTo>
                      <a:pt x="48" y="34"/>
                      <a:pt x="46" y="35"/>
                      <a:pt x="44" y="34"/>
                    </a:cubicBezTo>
                    <a:cubicBezTo>
                      <a:pt x="43" y="33"/>
                      <a:pt x="43" y="33"/>
                      <a:pt x="43" y="33"/>
                    </a:cubicBezTo>
                    <a:cubicBezTo>
                      <a:pt x="41" y="33"/>
                      <a:pt x="40" y="30"/>
                      <a:pt x="41" y="29"/>
                    </a:cubicBezTo>
                    <a:cubicBezTo>
                      <a:pt x="41" y="27"/>
                      <a:pt x="43" y="26"/>
                      <a:pt x="44" y="26"/>
                    </a:cubicBezTo>
                    <a:close/>
                    <a:moveTo>
                      <a:pt x="115" y="35"/>
                    </a:moveTo>
                    <a:cubicBezTo>
                      <a:pt x="117" y="35"/>
                      <a:pt x="119" y="36"/>
                      <a:pt x="119" y="38"/>
                    </a:cubicBezTo>
                    <a:cubicBezTo>
                      <a:pt x="119" y="40"/>
                      <a:pt x="118" y="42"/>
                      <a:pt x="116" y="42"/>
                    </a:cubicBezTo>
                    <a:cubicBezTo>
                      <a:pt x="115" y="43"/>
                      <a:pt x="115" y="43"/>
                      <a:pt x="115" y="43"/>
                    </a:cubicBezTo>
                    <a:cubicBezTo>
                      <a:pt x="113" y="43"/>
                      <a:pt x="111" y="41"/>
                      <a:pt x="111" y="39"/>
                    </a:cubicBezTo>
                    <a:cubicBezTo>
                      <a:pt x="110" y="37"/>
                      <a:pt x="112" y="35"/>
                      <a:pt x="114" y="35"/>
                    </a:cubicBezTo>
                    <a:cubicBezTo>
                      <a:pt x="114" y="35"/>
                      <a:pt x="114" y="35"/>
                      <a:pt x="114" y="35"/>
                    </a:cubicBezTo>
                    <a:cubicBezTo>
                      <a:pt x="115" y="35"/>
                      <a:pt x="115" y="35"/>
                      <a:pt x="115" y="35"/>
                    </a:cubicBezTo>
                    <a:close/>
                    <a:moveTo>
                      <a:pt x="67" y="34"/>
                    </a:moveTo>
                    <a:cubicBezTo>
                      <a:pt x="67" y="34"/>
                      <a:pt x="68" y="34"/>
                      <a:pt x="68" y="34"/>
                    </a:cubicBezTo>
                    <a:cubicBezTo>
                      <a:pt x="68" y="34"/>
                      <a:pt x="68" y="34"/>
                      <a:pt x="68" y="34"/>
                    </a:cubicBezTo>
                    <a:cubicBezTo>
                      <a:pt x="70" y="34"/>
                      <a:pt x="72" y="36"/>
                      <a:pt x="72" y="38"/>
                    </a:cubicBezTo>
                    <a:cubicBezTo>
                      <a:pt x="71" y="40"/>
                      <a:pt x="69" y="42"/>
                      <a:pt x="67" y="41"/>
                    </a:cubicBezTo>
                    <a:cubicBezTo>
                      <a:pt x="66" y="41"/>
                      <a:pt x="66" y="41"/>
                      <a:pt x="66" y="41"/>
                    </a:cubicBezTo>
                    <a:cubicBezTo>
                      <a:pt x="64" y="41"/>
                      <a:pt x="63" y="39"/>
                      <a:pt x="63" y="37"/>
                    </a:cubicBezTo>
                    <a:cubicBezTo>
                      <a:pt x="64" y="35"/>
                      <a:pt x="65" y="34"/>
                      <a:pt x="67" y="34"/>
                    </a:cubicBezTo>
                    <a:close/>
                    <a:moveTo>
                      <a:pt x="92" y="37"/>
                    </a:moveTo>
                    <a:cubicBezTo>
                      <a:pt x="94" y="37"/>
                      <a:pt x="95" y="38"/>
                      <a:pt x="95" y="40"/>
                    </a:cubicBezTo>
                    <a:cubicBezTo>
                      <a:pt x="95" y="42"/>
                      <a:pt x="94" y="44"/>
                      <a:pt x="92" y="44"/>
                    </a:cubicBezTo>
                    <a:cubicBezTo>
                      <a:pt x="91" y="44"/>
                      <a:pt x="91" y="44"/>
                      <a:pt x="91" y="44"/>
                    </a:cubicBezTo>
                    <a:cubicBezTo>
                      <a:pt x="89" y="44"/>
                      <a:pt x="87" y="42"/>
                      <a:pt x="87" y="40"/>
                    </a:cubicBezTo>
                    <a:cubicBezTo>
                      <a:pt x="87" y="38"/>
                      <a:pt x="89" y="37"/>
                      <a:pt x="91" y="37"/>
                    </a:cubicBezTo>
                    <a:cubicBezTo>
                      <a:pt x="91" y="37"/>
                      <a:pt x="91" y="37"/>
                      <a:pt x="91" y="37"/>
                    </a:cubicBezTo>
                    <a:cubicBezTo>
                      <a:pt x="92" y="37"/>
                      <a:pt x="92" y="37"/>
                      <a:pt x="92" y="3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 name="Freeform 27"/>
              <p:cNvSpPr>
                <a:spLocks/>
              </p:cNvSpPr>
              <p:nvPr/>
            </p:nvSpPr>
            <p:spPr bwMode="auto">
              <a:xfrm>
                <a:off x="7148511" y="5900737"/>
                <a:ext cx="26987" cy="30162"/>
              </a:xfrm>
              <a:custGeom>
                <a:avLst/>
                <a:gdLst>
                  <a:gd name="T0" fmla="*/ 11566 w 7"/>
                  <a:gd name="T1" fmla="*/ 0 h 8"/>
                  <a:gd name="T2" fmla="*/ 11566 w 7"/>
                  <a:gd name="T3" fmla="*/ 0 h 8"/>
                  <a:gd name="T4" fmla="*/ 23132 w 7"/>
                  <a:gd name="T5" fmla="*/ 7541 h 8"/>
                  <a:gd name="T6" fmla="*/ 19276 w 7"/>
                  <a:gd name="T7" fmla="*/ 26392 h 8"/>
                  <a:gd name="T8" fmla="*/ 0 w 7"/>
                  <a:gd name="T9" fmla="*/ 22622 h 8"/>
                  <a:gd name="T10" fmla="*/ 7711 w 7"/>
                  <a:gd name="T11" fmla="*/ 15081 h 8"/>
                  <a:gd name="T12" fmla="*/ 7711 w 7"/>
                  <a:gd name="T13" fmla="*/ 15081 h 8"/>
                  <a:gd name="T14" fmla="*/ 0 w 7"/>
                  <a:gd name="T15" fmla="*/ 3770 h 8"/>
                  <a:gd name="T16" fmla="*/ 11566 w 7"/>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8">
                    <a:moveTo>
                      <a:pt x="3" y="0"/>
                    </a:moveTo>
                    <a:cubicBezTo>
                      <a:pt x="3" y="0"/>
                      <a:pt x="3" y="0"/>
                      <a:pt x="3" y="0"/>
                    </a:cubicBezTo>
                    <a:cubicBezTo>
                      <a:pt x="4" y="0"/>
                      <a:pt x="5" y="1"/>
                      <a:pt x="6" y="2"/>
                    </a:cubicBezTo>
                    <a:cubicBezTo>
                      <a:pt x="7" y="4"/>
                      <a:pt x="6" y="6"/>
                      <a:pt x="5" y="7"/>
                    </a:cubicBezTo>
                    <a:cubicBezTo>
                      <a:pt x="3" y="8"/>
                      <a:pt x="1" y="8"/>
                      <a:pt x="0" y="6"/>
                    </a:cubicBezTo>
                    <a:cubicBezTo>
                      <a:pt x="2" y="4"/>
                      <a:pt x="2" y="4"/>
                      <a:pt x="2" y="4"/>
                    </a:cubicBezTo>
                    <a:cubicBezTo>
                      <a:pt x="2" y="4"/>
                      <a:pt x="2" y="4"/>
                      <a:pt x="2" y="4"/>
                    </a:cubicBezTo>
                    <a:cubicBezTo>
                      <a:pt x="0" y="1"/>
                      <a:pt x="0" y="1"/>
                      <a:pt x="0" y="1"/>
                    </a:cubicBezTo>
                    <a:cubicBezTo>
                      <a:pt x="1" y="0"/>
                      <a:pt x="2" y="0"/>
                      <a:pt x="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 name="Freeform 28"/>
              <p:cNvSpPr>
                <a:spLocks noEditPoints="1"/>
              </p:cNvSpPr>
              <p:nvPr/>
            </p:nvSpPr>
            <p:spPr bwMode="auto">
              <a:xfrm>
                <a:off x="7194549" y="5968999"/>
                <a:ext cx="638175" cy="187325"/>
              </a:xfrm>
              <a:custGeom>
                <a:avLst/>
                <a:gdLst>
                  <a:gd name="T0" fmla="*/ 26278 w 170"/>
                  <a:gd name="T1" fmla="*/ 3747 h 50"/>
                  <a:gd name="T2" fmla="*/ 30032 w 170"/>
                  <a:gd name="T3" fmla="*/ 7493 h 50"/>
                  <a:gd name="T4" fmla="*/ 7508 w 170"/>
                  <a:gd name="T5" fmla="*/ 26226 h 50"/>
                  <a:gd name="T6" fmla="*/ 7508 w 170"/>
                  <a:gd name="T7" fmla="*/ 3747 h 50"/>
                  <a:gd name="T8" fmla="*/ 623159 w 170"/>
                  <a:gd name="T9" fmla="*/ 63691 h 50"/>
                  <a:gd name="T10" fmla="*/ 630667 w 170"/>
                  <a:gd name="T11" fmla="*/ 89916 h 50"/>
                  <a:gd name="T12" fmla="*/ 611897 w 170"/>
                  <a:gd name="T13" fmla="*/ 89916 h 50"/>
                  <a:gd name="T14" fmla="*/ 619405 w 170"/>
                  <a:gd name="T15" fmla="*/ 82423 h 50"/>
                  <a:gd name="T16" fmla="*/ 623159 w 170"/>
                  <a:gd name="T17" fmla="*/ 63691 h 50"/>
                  <a:gd name="T18" fmla="*/ 78833 w 170"/>
                  <a:gd name="T19" fmla="*/ 71184 h 50"/>
                  <a:gd name="T20" fmla="*/ 93849 w 170"/>
                  <a:gd name="T21" fmla="*/ 82423 h 50"/>
                  <a:gd name="T22" fmla="*/ 78833 w 170"/>
                  <a:gd name="T23" fmla="*/ 71184 h 50"/>
                  <a:gd name="T24" fmla="*/ 555588 w 170"/>
                  <a:gd name="T25" fmla="*/ 116142 h 50"/>
                  <a:gd name="T26" fmla="*/ 563096 w 170"/>
                  <a:gd name="T27" fmla="*/ 142367 h 50"/>
                  <a:gd name="T28" fmla="*/ 540572 w 170"/>
                  <a:gd name="T29" fmla="*/ 134874 h 50"/>
                  <a:gd name="T30" fmla="*/ 555588 w 170"/>
                  <a:gd name="T31" fmla="*/ 131128 h 50"/>
                  <a:gd name="T32" fmla="*/ 555588 w 170"/>
                  <a:gd name="T33" fmla="*/ 116142 h 50"/>
                  <a:gd name="T34" fmla="*/ 157667 w 170"/>
                  <a:gd name="T35" fmla="*/ 104902 h 50"/>
                  <a:gd name="T36" fmla="*/ 161421 w 170"/>
                  <a:gd name="T37" fmla="*/ 108649 h 50"/>
                  <a:gd name="T38" fmla="*/ 146405 w 170"/>
                  <a:gd name="T39" fmla="*/ 131128 h 50"/>
                  <a:gd name="T40" fmla="*/ 138897 w 170"/>
                  <a:gd name="T41" fmla="*/ 112395 h 50"/>
                  <a:gd name="T42" fmla="*/ 480508 w 170"/>
                  <a:gd name="T43" fmla="*/ 146114 h 50"/>
                  <a:gd name="T44" fmla="*/ 484262 w 170"/>
                  <a:gd name="T45" fmla="*/ 172339 h 50"/>
                  <a:gd name="T46" fmla="*/ 465492 w 170"/>
                  <a:gd name="T47" fmla="*/ 164846 h 50"/>
                  <a:gd name="T48" fmla="*/ 476754 w 170"/>
                  <a:gd name="T49" fmla="*/ 161100 h 50"/>
                  <a:gd name="T50" fmla="*/ 480508 w 170"/>
                  <a:gd name="T51" fmla="*/ 146114 h 50"/>
                  <a:gd name="T52" fmla="*/ 232746 w 170"/>
                  <a:gd name="T53" fmla="*/ 138621 h 50"/>
                  <a:gd name="T54" fmla="*/ 236500 w 170"/>
                  <a:gd name="T55" fmla="*/ 138621 h 50"/>
                  <a:gd name="T56" fmla="*/ 228992 w 170"/>
                  <a:gd name="T57" fmla="*/ 164846 h 50"/>
                  <a:gd name="T58" fmla="*/ 217730 w 170"/>
                  <a:gd name="T59" fmla="*/ 146114 h 50"/>
                  <a:gd name="T60" fmla="*/ 397921 w 170"/>
                  <a:gd name="T61" fmla="*/ 157353 h 50"/>
                  <a:gd name="T62" fmla="*/ 401675 w 170"/>
                  <a:gd name="T63" fmla="*/ 187325 h 50"/>
                  <a:gd name="T64" fmla="*/ 382905 w 170"/>
                  <a:gd name="T65" fmla="*/ 172339 h 50"/>
                  <a:gd name="T66" fmla="*/ 394167 w 170"/>
                  <a:gd name="T67" fmla="*/ 172339 h 50"/>
                  <a:gd name="T68" fmla="*/ 397921 w 170"/>
                  <a:gd name="T69" fmla="*/ 157353 h 50"/>
                  <a:gd name="T70" fmla="*/ 311580 w 170"/>
                  <a:gd name="T71" fmla="*/ 157353 h 50"/>
                  <a:gd name="T72" fmla="*/ 315334 w 170"/>
                  <a:gd name="T73" fmla="*/ 157353 h 50"/>
                  <a:gd name="T74" fmla="*/ 315334 w 170"/>
                  <a:gd name="T75" fmla="*/ 183579 h 50"/>
                  <a:gd name="T76" fmla="*/ 296564 w 170"/>
                  <a:gd name="T77" fmla="*/ 168593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0" h="50">
                    <a:moveTo>
                      <a:pt x="4" y="0"/>
                    </a:moveTo>
                    <a:cubicBezTo>
                      <a:pt x="5" y="0"/>
                      <a:pt x="6" y="0"/>
                      <a:pt x="7" y="1"/>
                    </a:cubicBezTo>
                    <a:cubicBezTo>
                      <a:pt x="4" y="4"/>
                      <a:pt x="4" y="4"/>
                      <a:pt x="4" y="4"/>
                    </a:cubicBezTo>
                    <a:cubicBezTo>
                      <a:pt x="8" y="2"/>
                      <a:pt x="8" y="2"/>
                      <a:pt x="8" y="2"/>
                    </a:cubicBezTo>
                    <a:cubicBezTo>
                      <a:pt x="9" y="3"/>
                      <a:pt x="9" y="6"/>
                      <a:pt x="8" y="7"/>
                    </a:cubicBezTo>
                    <a:cubicBezTo>
                      <a:pt x="6" y="8"/>
                      <a:pt x="4" y="8"/>
                      <a:pt x="2" y="7"/>
                    </a:cubicBezTo>
                    <a:cubicBezTo>
                      <a:pt x="2" y="6"/>
                      <a:pt x="2" y="6"/>
                      <a:pt x="2" y="6"/>
                    </a:cubicBezTo>
                    <a:cubicBezTo>
                      <a:pt x="0" y="4"/>
                      <a:pt x="0" y="2"/>
                      <a:pt x="2" y="1"/>
                    </a:cubicBezTo>
                    <a:cubicBezTo>
                      <a:pt x="3" y="0"/>
                      <a:pt x="4" y="0"/>
                      <a:pt x="4" y="0"/>
                    </a:cubicBezTo>
                    <a:close/>
                    <a:moveTo>
                      <a:pt x="166" y="17"/>
                    </a:moveTo>
                    <a:cubicBezTo>
                      <a:pt x="167" y="17"/>
                      <a:pt x="167" y="18"/>
                      <a:pt x="168" y="19"/>
                    </a:cubicBezTo>
                    <a:cubicBezTo>
                      <a:pt x="170" y="20"/>
                      <a:pt x="170" y="22"/>
                      <a:pt x="168" y="24"/>
                    </a:cubicBezTo>
                    <a:cubicBezTo>
                      <a:pt x="168" y="24"/>
                      <a:pt x="168" y="24"/>
                      <a:pt x="168" y="24"/>
                    </a:cubicBezTo>
                    <a:cubicBezTo>
                      <a:pt x="166" y="26"/>
                      <a:pt x="164" y="26"/>
                      <a:pt x="163" y="24"/>
                    </a:cubicBezTo>
                    <a:cubicBezTo>
                      <a:pt x="161" y="23"/>
                      <a:pt x="161" y="20"/>
                      <a:pt x="162" y="19"/>
                    </a:cubicBezTo>
                    <a:cubicBezTo>
                      <a:pt x="165" y="22"/>
                      <a:pt x="165" y="22"/>
                      <a:pt x="165" y="22"/>
                    </a:cubicBezTo>
                    <a:cubicBezTo>
                      <a:pt x="163" y="18"/>
                      <a:pt x="163" y="18"/>
                      <a:pt x="163" y="18"/>
                    </a:cubicBezTo>
                    <a:cubicBezTo>
                      <a:pt x="164" y="18"/>
                      <a:pt x="165" y="17"/>
                      <a:pt x="166" y="17"/>
                    </a:cubicBezTo>
                    <a:close/>
                    <a:moveTo>
                      <a:pt x="23" y="16"/>
                    </a:moveTo>
                    <a:cubicBezTo>
                      <a:pt x="21" y="19"/>
                      <a:pt x="21" y="19"/>
                      <a:pt x="21" y="19"/>
                    </a:cubicBezTo>
                    <a:cubicBezTo>
                      <a:pt x="24" y="17"/>
                      <a:pt x="24" y="17"/>
                      <a:pt x="24" y="17"/>
                    </a:cubicBezTo>
                    <a:cubicBezTo>
                      <a:pt x="26" y="18"/>
                      <a:pt x="26" y="20"/>
                      <a:pt x="25" y="22"/>
                    </a:cubicBezTo>
                    <a:cubicBezTo>
                      <a:pt x="24" y="23"/>
                      <a:pt x="21" y="24"/>
                      <a:pt x="20" y="22"/>
                    </a:cubicBezTo>
                    <a:cubicBezTo>
                      <a:pt x="21" y="19"/>
                      <a:pt x="21" y="19"/>
                      <a:pt x="21" y="19"/>
                    </a:cubicBezTo>
                    <a:lnTo>
                      <a:pt x="23" y="16"/>
                    </a:lnTo>
                    <a:close/>
                    <a:moveTo>
                      <a:pt x="148" y="31"/>
                    </a:moveTo>
                    <a:cubicBezTo>
                      <a:pt x="149" y="31"/>
                      <a:pt x="151" y="31"/>
                      <a:pt x="151" y="33"/>
                    </a:cubicBezTo>
                    <a:cubicBezTo>
                      <a:pt x="152" y="34"/>
                      <a:pt x="152" y="37"/>
                      <a:pt x="150" y="38"/>
                    </a:cubicBezTo>
                    <a:cubicBezTo>
                      <a:pt x="150" y="38"/>
                      <a:pt x="150" y="38"/>
                      <a:pt x="150" y="38"/>
                    </a:cubicBezTo>
                    <a:cubicBezTo>
                      <a:pt x="148" y="39"/>
                      <a:pt x="145" y="38"/>
                      <a:pt x="144" y="36"/>
                    </a:cubicBezTo>
                    <a:cubicBezTo>
                      <a:pt x="143" y="35"/>
                      <a:pt x="144" y="32"/>
                      <a:pt x="146" y="31"/>
                    </a:cubicBezTo>
                    <a:cubicBezTo>
                      <a:pt x="148" y="35"/>
                      <a:pt x="148" y="35"/>
                      <a:pt x="148" y="35"/>
                    </a:cubicBezTo>
                    <a:cubicBezTo>
                      <a:pt x="146" y="31"/>
                      <a:pt x="146" y="31"/>
                      <a:pt x="146" y="31"/>
                    </a:cubicBezTo>
                    <a:cubicBezTo>
                      <a:pt x="147" y="31"/>
                      <a:pt x="148" y="31"/>
                      <a:pt x="148" y="31"/>
                    </a:cubicBezTo>
                    <a:close/>
                    <a:moveTo>
                      <a:pt x="40" y="28"/>
                    </a:moveTo>
                    <a:cubicBezTo>
                      <a:pt x="41" y="28"/>
                      <a:pt x="41" y="28"/>
                      <a:pt x="42" y="28"/>
                    </a:cubicBezTo>
                    <a:cubicBezTo>
                      <a:pt x="40" y="31"/>
                      <a:pt x="40" y="31"/>
                      <a:pt x="40" y="31"/>
                    </a:cubicBezTo>
                    <a:cubicBezTo>
                      <a:pt x="43" y="29"/>
                      <a:pt x="43" y="29"/>
                      <a:pt x="43" y="29"/>
                    </a:cubicBezTo>
                    <a:cubicBezTo>
                      <a:pt x="44" y="30"/>
                      <a:pt x="45" y="32"/>
                      <a:pt x="44" y="34"/>
                    </a:cubicBezTo>
                    <a:cubicBezTo>
                      <a:pt x="43" y="35"/>
                      <a:pt x="41" y="36"/>
                      <a:pt x="39" y="35"/>
                    </a:cubicBezTo>
                    <a:cubicBezTo>
                      <a:pt x="39" y="35"/>
                      <a:pt x="39" y="35"/>
                      <a:pt x="39" y="35"/>
                    </a:cubicBezTo>
                    <a:cubicBezTo>
                      <a:pt x="37" y="34"/>
                      <a:pt x="36" y="32"/>
                      <a:pt x="37" y="30"/>
                    </a:cubicBezTo>
                    <a:cubicBezTo>
                      <a:pt x="38" y="28"/>
                      <a:pt x="39" y="28"/>
                      <a:pt x="40" y="28"/>
                    </a:cubicBezTo>
                    <a:close/>
                    <a:moveTo>
                      <a:pt x="128" y="39"/>
                    </a:moveTo>
                    <a:cubicBezTo>
                      <a:pt x="129" y="39"/>
                      <a:pt x="131" y="40"/>
                      <a:pt x="131" y="42"/>
                    </a:cubicBezTo>
                    <a:cubicBezTo>
                      <a:pt x="132" y="44"/>
                      <a:pt x="131" y="46"/>
                      <a:pt x="129" y="46"/>
                    </a:cubicBezTo>
                    <a:cubicBezTo>
                      <a:pt x="129" y="46"/>
                      <a:pt x="128" y="46"/>
                      <a:pt x="128" y="46"/>
                    </a:cubicBezTo>
                    <a:cubicBezTo>
                      <a:pt x="126" y="47"/>
                      <a:pt x="124" y="46"/>
                      <a:pt x="124" y="44"/>
                    </a:cubicBezTo>
                    <a:cubicBezTo>
                      <a:pt x="123" y="42"/>
                      <a:pt x="124" y="40"/>
                      <a:pt x="126" y="39"/>
                    </a:cubicBezTo>
                    <a:cubicBezTo>
                      <a:pt x="127" y="43"/>
                      <a:pt x="127" y="43"/>
                      <a:pt x="127" y="43"/>
                    </a:cubicBezTo>
                    <a:cubicBezTo>
                      <a:pt x="127" y="39"/>
                      <a:pt x="127" y="39"/>
                      <a:pt x="127" y="39"/>
                    </a:cubicBezTo>
                    <a:cubicBezTo>
                      <a:pt x="127" y="39"/>
                      <a:pt x="128" y="39"/>
                      <a:pt x="128" y="39"/>
                    </a:cubicBezTo>
                    <a:close/>
                    <a:moveTo>
                      <a:pt x="61" y="37"/>
                    </a:moveTo>
                    <a:cubicBezTo>
                      <a:pt x="61" y="37"/>
                      <a:pt x="62" y="37"/>
                      <a:pt x="62" y="37"/>
                    </a:cubicBezTo>
                    <a:cubicBezTo>
                      <a:pt x="61" y="40"/>
                      <a:pt x="61" y="40"/>
                      <a:pt x="61" y="40"/>
                    </a:cubicBezTo>
                    <a:cubicBezTo>
                      <a:pt x="63" y="37"/>
                      <a:pt x="63" y="37"/>
                      <a:pt x="63" y="37"/>
                    </a:cubicBezTo>
                    <a:cubicBezTo>
                      <a:pt x="65" y="38"/>
                      <a:pt x="66" y="40"/>
                      <a:pt x="65" y="42"/>
                    </a:cubicBezTo>
                    <a:cubicBezTo>
                      <a:pt x="65" y="44"/>
                      <a:pt x="63" y="45"/>
                      <a:pt x="61" y="44"/>
                    </a:cubicBezTo>
                    <a:cubicBezTo>
                      <a:pt x="61" y="44"/>
                      <a:pt x="60" y="44"/>
                      <a:pt x="60" y="44"/>
                    </a:cubicBezTo>
                    <a:cubicBezTo>
                      <a:pt x="58" y="43"/>
                      <a:pt x="57" y="41"/>
                      <a:pt x="58" y="39"/>
                    </a:cubicBezTo>
                    <a:cubicBezTo>
                      <a:pt x="58" y="38"/>
                      <a:pt x="60" y="37"/>
                      <a:pt x="61" y="37"/>
                    </a:cubicBezTo>
                    <a:close/>
                    <a:moveTo>
                      <a:pt x="106" y="42"/>
                    </a:moveTo>
                    <a:cubicBezTo>
                      <a:pt x="108" y="43"/>
                      <a:pt x="110" y="44"/>
                      <a:pt x="110" y="46"/>
                    </a:cubicBezTo>
                    <a:cubicBezTo>
                      <a:pt x="110" y="48"/>
                      <a:pt x="109" y="50"/>
                      <a:pt x="107" y="50"/>
                    </a:cubicBezTo>
                    <a:cubicBezTo>
                      <a:pt x="107" y="50"/>
                      <a:pt x="106" y="50"/>
                      <a:pt x="106" y="50"/>
                    </a:cubicBezTo>
                    <a:cubicBezTo>
                      <a:pt x="104" y="50"/>
                      <a:pt x="102" y="49"/>
                      <a:pt x="102" y="46"/>
                    </a:cubicBezTo>
                    <a:cubicBezTo>
                      <a:pt x="101" y="44"/>
                      <a:pt x="103" y="43"/>
                      <a:pt x="105" y="42"/>
                    </a:cubicBezTo>
                    <a:cubicBezTo>
                      <a:pt x="105" y="46"/>
                      <a:pt x="105" y="46"/>
                      <a:pt x="105" y="46"/>
                    </a:cubicBezTo>
                    <a:cubicBezTo>
                      <a:pt x="106" y="42"/>
                      <a:pt x="106" y="42"/>
                      <a:pt x="106" y="42"/>
                    </a:cubicBezTo>
                    <a:cubicBezTo>
                      <a:pt x="106" y="42"/>
                      <a:pt x="106" y="42"/>
                      <a:pt x="106" y="42"/>
                    </a:cubicBezTo>
                    <a:close/>
                    <a:moveTo>
                      <a:pt x="83" y="42"/>
                    </a:moveTo>
                    <a:cubicBezTo>
                      <a:pt x="83" y="42"/>
                      <a:pt x="83" y="42"/>
                      <a:pt x="83" y="42"/>
                    </a:cubicBezTo>
                    <a:cubicBezTo>
                      <a:pt x="83" y="45"/>
                      <a:pt x="83" y="45"/>
                      <a:pt x="83" y="45"/>
                    </a:cubicBezTo>
                    <a:cubicBezTo>
                      <a:pt x="84" y="42"/>
                      <a:pt x="84" y="42"/>
                      <a:pt x="84" y="42"/>
                    </a:cubicBezTo>
                    <a:cubicBezTo>
                      <a:pt x="86" y="42"/>
                      <a:pt x="88" y="44"/>
                      <a:pt x="88" y="46"/>
                    </a:cubicBezTo>
                    <a:cubicBezTo>
                      <a:pt x="87" y="48"/>
                      <a:pt x="86" y="49"/>
                      <a:pt x="84" y="49"/>
                    </a:cubicBezTo>
                    <a:cubicBezTo>
                      <a:pt x="83" y="49"/>
                      <a:pt x="83" y="49"/>
                      <a:pt x="83" y="49"/>
                    </a:cubicBezTo>
                    <a:cubicBezTo>
                      <a:pt x="81" y="49"/>
                      <a:pt x="79" y="47"/>
                      <a:pt x="79" y="45"/>
                    </a:cubicBezTo>
                    <a:cubicBezTo>
                      <a:pt x="80" y="43"/>
                      <a:pt x="81" y="42"/>
                      <a:pt x="83" y="4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 name="Freeform 29"/>
              <p:cNvSpPr>
                <a:spLocks/>
              </p:cNvSpPr>
              <p:nvPr/>
            </p:nvSpPr>
            <p:spPr bwMode="auto">
              <a:xfrm>
                <a:off x="7851774" y="5968999"/>
                <a:ext cx="25400" cy="30162"/>
              </a:xfrm>
              <a:custGeom>
                <a:avLst/>
                <a:gdLst>
                  <a:gd name="T0" fmla="*/ 10886 w 7"/>
                  <a:gd name="T1" fmla="*/ 0 h 8"/>
                  <a:gd name="T2" fmla="*/ 10886 w 7"/>
                  <a:gd name="T3" fmla="*/ 0 h 8"/>
                  <a:gd name="T4" fmla="*/ 25400 w 7"/>
                  <a:gd name="T5" fmla="*/ 7541 h 8"/>
                  <a:gd name="T6" fmla="*/ 18143 w 7"/>
                  <a:gd name="T7" fmla="*/ 26392 h 8"/>
                  <a:gd name="T8" fmla="*/ 0 w 7"/>
                  <a:gd name="T9" fmla="*/ 18851 h 8"/>
                  <a:gd name="T10" fmla="*/ 10886 w 7"/>
                  <a:gd name="T11" fmla="*/ 15081 h 8"/>
                  <a:gd name="T12" fmla="*/ 10886 w 7"/>
                  <a:gd name="T13" fmla="*/ 15081 h 8"/>
                  <a:gd name="T14" fmla="*/ 10886 w 7"/>
                  <a:gd name="T15" fmla="*/ 15081 h 8"/>
                  <a:gd name="T16" fmla="*/ 10886 w 7"/>
                  <a:gd name="T17" fmla="*/ 15081 h 8"/>
                  <a:gd name="T18" fmla="*/ 0 w 7"/>
                  <a:gd name="T19" fmla="*/ 7541 h 8"/>
                  <a:gd name="T20" fmla="*/ 10886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3" y="0"/>
                    </a:moveTo>
                    <a:cubicBezTo>
                      <a:pt x="3" y="0"/>
                      <a:pt x="3" y="0"/>
                      <a:pt x="3" y="0"/>
                    </a:cubicBezTo>
                    <a:cubicBezTo>
                      <a:pt x="5" y="0"/>
                      <a:pt x="6" y="1"/>
                      <a:pt x="7" y="2"/>
                    </a:cubicBezTo>
                    <a:cubicBezTo>
                      <a:pt x="7" y="4"/>
                      <a:pt x="7" y="7"/>
                      <a:pt x="5" y="7"/>
                    </a:cubicBezTo>
                    <a:cubicBezTo>
                      <a:pt x="3" y="8"/>
                      <a:pt x="1" y="7"/>
                      <a:pt x="0" y="5"/>
                    </a:cubicBezTo>
                    <a:cubicBezTo>
                      <a:pt x="3" y="4"/>
                      <a:pt x="3" y="4"/>
                      <a:pt x="3" y="4"/>
                    </a:cubicBezTo>
                    <a:cubicBezTo>
                      <a:pt x="3" y="4"/>
                      <a:pt x="3" y="4"/>
                      <a:pt x="3" y="4"/>
                    </a:cubicBezTo>
                    <a:cubicBezTo>
                      <a:pt x="3" y="4"/>
                      <a:pt x="3" y="4"/>
                      <a:pt x="3" y="4"/>
                    </a:cubicBezTo>
                    <a:cubicBezTo>
                      <a:pt x="3" y="4"/>
                      <a:pt x="3" y="4"/>
                      <a:pt x="3" y="4"/>
                    </a:cubicBezTo>
                    <a:cubicBezTo>
                      <a:pt x="0" y="2"/>
                      <a:pt x="0" y="2"/>
                      <a:pt x="0" y="2"/>
                    </a:cubicBezTo>
                    <a:cubicBezTo>
                      <a:pt x="0" y="0"/>
                      <a:pt x="2" y="0"/>
                      <a:pt x="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 name="Freeform 30"/>
              <p:cNvSpPr>
                <a:spLocks noEditPoints="1"/>
              </p:cNvSpPr>
              <p:nvPr/>
            </p:nvSpPr>
            <p:spPr bwMode="auto">
              <a:xfrm>
                <a:off x="7893049" y="6043612"/>
                <a:ext cx="773112" cy="173037"/>
              </a:xfrm>
              <a:custGeom>
                <a:avLst/>
                <a:gdLst>
                  <a:gd name="T0" fmla="*/ 765606 w 206"/>
                  <a:gd name="T1" fmla="*/ 30093 h 46"/>
                  <a:gd name="T2" fmla="*/ 765606 w 206"/>
                  <a:gd name="T3" fmla="*/ 48902 h 46"/>
                  <a:gd name="T4" fmla="*/ 746841 w 206"/>
                  <a:gd name="T5" fmla="*/ 30093 h 46"/>
                  <a:gd name="T6" fmla="*/ 758100 w 206"/>
                  <a:gd name="T7" fmla="*/ 22570 h 46"/>
                  <a:gd name="T8" fmla="*/ 26271 w 206"/>
                  <a:gd name="T9" fmla="*/ 3762 h 46"/>
                  <a:gd name="T10" fmla="*/ 30024 w 206"/>
                  <a:gd name="T11" fmla="*/ 26332 h 46"/>
                  <a:gd name="T12" fmla="*/ 7506 w 206"/>
                  <a:gd name="T13" fmla="*/ 22570 h 46"/>
                  <a:gd name="T14" fmla="*/ 18765 w 206"/>
                  <a:gd name="T15" fmla="*/ 0 h 46"/>
                  <a:gd name="T16" fmla="*/ 698053 w 206"/>
                  <a:gd name="T17" fmla="*/ 82757 h 46"/>
                  <a:gd name="T18" fmla="*/ 690547 w 206"/>
                  <a:gd name="T19" fmla="*/ 101565 h 46"/>
                  <a:gd name="T20" fmla="*/ 675535 w 206"/>
                  <a:gd name="T21" fmla="*/ 78995 h 46"/>
                  <a:gd name="T22" fmla="*/ 686794 w 206"/>
                  <a:gd name="T23" fmla="*/ 75233 h 46"/>
                  <a:gd name="T24" fmla="*/ 93824 w 206"/>
                  <a:gd name="T25" fmla="*/ 63948 h 46"/>
                  <a:gd name="T26" fmla="*/ 101330 w 206"/>
                  <a:gd name="T27" fmla="*/ 82757 h 46"/>
                  <a:gd name="T28" fmla="*/ 78812 w 206"/>
                  <a:gd name="T29" fmla="*/ 86519 h 46"/>
                  <a:gd name="T30" fmla="*/ 86318 w 206"/>
                  <a:gd name="T31" fmla="*/ 60187 h 46"/>
                  <a:gd name="T32" fmla="*/ 619240 w 206"/>
                  <a:gd name="T33" fmla="*/ 120374 h 46"/>
                  <a:gd name="T34" fmla="*/ 607981 w 206"/>
                  <a:gd name="T35" fmla="*/ 139182 h 46"/>
                  <a:gd name="T36" fmla="*/ 596722 w 206"/>
                  <a:gd name="T37" fmla="*/ 112850 h 46"/>
                  <a:gd name="T38" fmla="*/ 604228 w 206"/>
                  <a:gd name="T39" fmla="*/ 109089 h 46"/>
                  <a:gd name="T40" fmla="*/ 168884 w 206"/>
                  <a:gd name="T41" fmla="*/ 105327 h 46"/>
                  <a:gd name="T42" fmla="*/ 180143 w 206"/>
                  <a:gd name="T43" fmla="*/ 124135 h 46"/>
                  <a:gd name="T44" fmla="*/ 161378 w 206"/>
                  <a:gd name="T45" fmla="*/ 127897 h 46"/>
                  <a:gd name="T46" fmla="*/ 165131 w 206"/>
                  <a:gd name="T47" fmla="*/ 101565 h 46"/>
                  <a:gd name="T48" fmla="*/ 532922 w 206"/>
                  <a:gd name="T49" fmla="*/ 142944 h 46"/>
                  <a:gd name="T50" fmla="*/ 506651 w 206"/>
                  <a:gd name="T51" fmla="*/ 150467 h 46"/>
                  <a:gd name="T52" fmla="*/ 517910 w 206"/>
                  <a:gd name="T53" fmla="*/ 131659 h 46"/>
                  <a:gd name="T54" fmla="*/ 251449 w 206"/>
                  <a:gd name="T55" fmla="*/ 127897 h 46"/>
                  <a:gd name="T56" fmla="*/ 255202 w 206"/>
                  <a:gd name="T57" fmla="*/ 127897 h 46"/>
                  <a:gd name="T58" fmla="*/ 251449 w 206"/>
                  <a:gd name="T59" fmla="*/ 157990 h 46"/>
                  <a:gd name="T60" fmla="*/ 236437 w 206"/>
                  <a:gd name="T61" fmla="*/ 139182 h 46"/>
                  <a:gd name="T62" fmla="*/ 431592 w 206"/>
                  <a:gd name="T63" fmla="*/ 142944 h 46"/>
                  <a:gd name="T64" fmla="*/ 431592 w 206"/>
                  <a:gd name="T65" fmla="*/ 169275 h 46"/>
                  <a:gd name="T66" fmla="*/ 427839 w 206"/>
                  <a:gd name="T67" fmla="*/ 142944 h 46"/>
                  <a:gd name="T68" fmla="*/ 431592 w 206"/>
                  <a:gd name="T69" fmla="*/ 142944 h 46"/>
                  <a:gd name="T70" fmla="*/ 341520 w 206"/>
                  <a:gd name="T71" fmla="*/ 142944 h 46"/>
                  <a:gd name="T72" fmla="*/ 356532 w 206"/>
                  <a:gd name="T73" fmla="*/ 157990 h 46"/>
                  <a:gd name="T74" fmla="*/ 341520 w 206"/>
                  <a:gd name="T75" fmla="*/ 169275 h 46"/>
                  <a:gd name="T76" fmla="*/ 341520 w 206"/>
                  <a:gd name="T77" fmla="*/ 142944 h 4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06" h="46">
                    <a:moveTo>
                      <a:pt x="202" y="6"/>
                    </a:moveTo>
                    <a:cubicBezTo>
                      <a:pt x="203" y="6"/>
                      <a:pt x="204" y="7"/>
                      <a:pt x="204" y="8"/>
                    </a:cubicBezTo>
                    <a:cubicBezTo>
                      <a:pt x="206" y="9"/>
                      <a:pt x="206" y="12"/>
                      <a:pt x="204" y="13"/>
                    </a:cubicBezTo>
                    <a:cubicBezTo>
                      <a:pt x="204" y="13"/>
                      <a:pt x="204" y="13"/>
                      <a:pt x="204" y="13"/>
                    </a:cubicBezTo>
                    <a:cubicBezTo>
                      <a:pt x="202" y="15"/>
                      <a:pt x="200" y="15"/>
                      <a:pt x="198" y="13"/>
                    </a:cubicBezTo>
                    <a:cubicBezTo>
                      <a:pt x="197" y="12"/>
                      <a:pt x="197" y="9"/>
                      <a:pt x="199" y="8"/>
                    </a:cubicBezTo>
                    <a:cubicBezTo>
                      <a:pt x="199" y="7"/>
                      <a:pt x="199" y="7"/>
                      <a:pt x="199" y="7"/>
                    </a:cubicBezTo>
                    <a:cubicBezTo>
                      <a:pt x="200" y="7"/>
                      <a:pt x="201" y="6"/>
                      <a:pt x="202" y="6"/>
                    </a:cubicBezTo>
                    <a:close/>
                    <a:moveTo>
                      <a:pt x="5" y="0"/>
                    </a:moveTo>
                    <a:cubicBezTo>
                      <a:pt x="6" y="0"/>
                      <a:pt x="7" y="1"/>
                      <a:pt x="7" y="1"/>
                    </a:cubicBezTo>
                    <a:cubicBezTo>
                      <a:pt x="8" y="2"/>
                      <a:pt x="8" y="2"/>
                      <a:pt x="8" y="2"/>
                    </a:cubicBezTo>
                    <a:cubicBezTo>
                      <a:pt x="9" y="4"/>
                      <a:pt x="9" y="6"/>
                      <a:pt x="8" y="7"/>
                    </a:cubicBezTo>
                    <a:cubicBezTo>
                      <a:pt x="6" y="9"/>
                      <a:pt x="4" y="8"/>
                      <a:pt x="2" y="7"/>
                    </a:cubicBezTo>
                    <a:cubicBezTo>
                      <a:pt x="2" y="6"/>
                      <a:pt x="2" y="6"/>
                      <a:pt x="2" y="6"/>
                    </a:cubicBezTo>
                    <a:cubicBezTo>
                      <a:pt x="0" y="5"/>
                      <a:pt x="1" y="2"/>
                      <a:pt x="2" y="1"/>
                    </a:cubicBezTo>
                    <a:cubicBezTo>
                      <a:pt x="3" y="0"/>
                      <a:pt x="4" y="0"/>
                      <a:pt x="5" y="0"/>
                    </a:cubicBezTo>
                    <a:close/>
                    <a:moveTo>
                      <a:pt x="183" y="20"/>
                    </a:moveTo>
                    <a:cubicBezTo>
                      <a:pt x="184" y="20"/>
                      <a:pt x="185" y="21"/>
                      <a:pt x="186" y="22"/>
                    </a:cubicBezTo>
                    <a:cubicBezTo>
                      <a:pt x="187" y="24"/>
                      <a:pt x="186" y="26"/>
                      <a:pt x="185" y="27"/>
                    </a:cubicBezTo>
                    <a:cubicBezTo>
                      <a:pt x="184" y="27"/>
                      <a:pt x="184" y="27"/>
                      <a:pt x="184" y="27"/>
                    </a:cubicBezTo>
                    <a:cubicBezTo>
                      <a:pt x="182" y="28"/>
                      <a:pt x="180" y="28"/>
                      <a:pt x="179" y="26"/>
                    </a:cubicBezTo>
                    <a:cubicBezTo>
                      <a:pt x="178" y="24"/>
                      <a:pt x="178" y="22"/>
                      <a:pt x="180" y="21"/>
                    </a:cubicBezTo>
                    <a:cubicBezTo>
                      <a:pt x="181" y="20"/>
                      <a:pt x="181" y="20"/>
                      <a:pt x="181" y="20"/>
                    </a:cubicBezTo>
                    <a:cubicBezTo>
                      <a:pt x="181" y="20"/>
                      <a:pt x="182" y="20"/>
                      <a:pt x="183" y="20"/>
                    </a:cubicBezTo>
                    <a:close/>
                    <a:moveTo>
                      <a:pt x="23" y="16"/>
                    </a:moveTo>
                    <a:cubicBezTo>
                      <a:pt x="23" y="16"/>
                      <a:pt x="24" y="16"/>
                      <a:pt x="25" y="17"/>
                    </a:cubicBezTo>
                    <a:cubicBezTo>
                      <a:pt x="25" y="17"/>
                      <a:pt x="25" y="17"/>
                      <a:pt x="25" y="17"/>
                    </a:cubicBezTo>
                    <a:cubicBezTo>
                      <a:pt x="27" y="18"/>
                      <a:pt x="28" y="21"/>
                      <a:pt x="27" y="22"/>
                    </a:cubicBezTo>
                    <a:cubicBezTo>
                      <a:pt x="25" y="24"/>
                      <a:pt x="23" y="25"/>
                      <a:pt x="21" y="23"/>
                    </a:cubicBezTo>
                    <a:cubicBezTo>
                      <a:pt x="21" y="23"/>
                      <a:pt x="21" y="23"/>
                      <a:pt x="21" y="23"/>
                    </a:cubicBezTo>
                    <a:cubicBezTo>
                      <a:pt x="19" y="22"/>
                      <a:pt x="18" y="19"/>
                      <a:pt x="20" y="18"/>
                    </a:cubicBezTo>
                    <a:cubicBezTo>
                      <a:pt x="20" y="17"/>
                      <a:pt x="21" y="16"/>
                      <a:pt x="23" y="16"/>
                    </a:cubicBezTo>
                    <a:close/>
                    <a:moveTo>
                      <a:pt x="161" y="29"/>
                    </a:moveTo>
                    <a:cubicBezTo>
                      <a:pt x="163" y="29"/>
                      <a:pt x="164" y="30"/>
                      <a:pt x="165" y="32"/>
                    </a:cubicBezTo>
                    <a:cubicBezTo>
                      <a:pt x="166" y="34"/>
                      <a:pt x="165" y="36"/>
                      <a:pt x="163" y="37"/>
                    </a:cubicBezTo>
                    <a:cubicBezTo>
                      <a:pt x="162" y="37"/>
                      <a:pt x="162" y="37"/>
                      <a:pt x="162" y="37"/>
                    </a:cubicBezTo>
                    <a:cubicBezTo>
                      <a:pt x="160" y="38"/>
                      <a:pt x="158" y="36"/>
                      <a:pt x="157" y="34"/>
                    </a:cubicBezTo>
                    <a:cubicBezTo>
                      <a:pt x="156" y="33"/>
                      <a:pt x="157" y="30"/>
                      <a:pt x="159" y="30"/>
                    </a:cubicBezTo>
                    <a:cubicBezTo>
                      <a:pt x="160" y="30"/>
                      <a:pt x="160" y="30"/>
                      <a:pt x="160" y="30"/>
                    </a:cubicBezTo>
                    <a:cubicBezTo>
                      <a:pt x="160" y="29"/>
                      <a:pt x="161" y="29"/>
                      <a:pt x="161" y="29"/>
                    </a:cubicBezTo>
                    <a:close/>
                    <a:moveTo>
                      <a:pt x="44" y="27"/>
                    </a:moveTo>
                    <a:cubicBezTo>
                      <a:pt x="45" y="27"/>
                      <a:pt x="45" y="27"/>
                      <a:pt x="45" y="28"/>
                    </a:cubicBezTo>
                    <a:cubicBezTo>
                      <a:pt x="46" y="28"/>
                      <a:pt x="46" y="28"/>
                      <a:pt x="46" y="28"/>
                    </a:cubicBezTo>
                    <a:cubicBezTo>
                      <a:pt x="48" y="29"/>
                      <a:pt x="49" y="31"/>
                      <a:pt x="48" y="33"/>
                    </a:cubicBezTo>
                    <a:cubicBezTo>
                      <a:pt x="48" y="35"/>
                      <a:pt x="46" y="36"/>
                      <a:pt x="44" y="35"/>
                    </a:cubicBezTo>
                    <a:cubicBezTo>
                      <a:pt x="43" y="34"/>
                      <a:pt x="43" y="34"/>
                      <a:pt x="43" y="34"/>
                    </a:cubicBezTo>
                    <a:cubicBezTo>
                      <a:pt x="41" y="34"/>
                      <a:pt x="40" y="32"/>
                      <a:pt x="41" y="30"/>
                    </a:cubicBezTo>
                    <a:cubicBezTo>
                      <a:pt x="41" y="28"/>
                      <a:pt x="43" y="27"/>
                      <a:pt x="44" y="27"/>
                    </a:cubicBezTo>
                    <a:close/>
                    <a:moveTo>
                      <a:pt x="139" y="35"/>
                    </a:moveTo>
                    <a:cubicBezTo>
                      <a:pt x="140" y="35"/>
                      <a:pt x="142" y="37"/>
                      <a:pt x="142" y="38"/>
                    </a:cubicBezTo>
                    <a:cubicBezTo>
                      <a:pt x="143" y="40"/>
                      <a:pt x="141" y="42"/>
                      <a:pt x="139" y="43"/>
                    </a:cubicBezTo>
                    <a:cubicBezTo>
                      <a:pt x="137" y="43"/>
                      <a:pt x="135" y="42"/>
                      <a:pt x="135" y="40"/>
                    </a:cubicBezTo>
                    <a:cubicBezTo>
                      <a:pt x="134" y="38"/>
                      <a:pt x="135" y="36"/>
                      <a:pt x="137" y="35"/>
                    </a:cubicBezTo>
                    <a:cubicBezTo>
                      <a:pt x="138" y="35"/>
                      <a:pt x="138" y="35"/>
                      <a:pt x="138" y="35"/>
                    </a:cubicBezTo>
                    <a:cubicBezTo>
                      <a:pt x="138" y="35"/>
                      <a:pt x="138" y="35"/>
                      <a:pt x="139" y="35"/>
                    </a:cubicBezTo>
                    <a:close/>
                    <a:moveTo>
                      <a:pt x="67" y="34"/>
                    </a:moveTo>
                    <a:cubicBezTo>
                      <a:pt x="67" y="34"/>
                      <a:pt x="68" y="34"/>
                      <a:pt x="68" y="34"/>
                    </a:cubicBezTo>
                    <a:cubicBezTo>
                      <a:pt x="68" y="34"/>
                      <a:pt x="68" y="34"/>
                      <a:pt x="68" y="34"/>
                    </a:cubicBezTo>
                    <a:cubicBezTo>
                      <a:pt x="70" y="35"/>
                      <a:pt x="72" y="37"/>
                      <a:pt x="72" y="39"/>
                    </a:cubicBezTo>
                    <a:cubicBezTo>
                      <a:pt x="71" y="41"/>
                      <a:pt x="69" y="42"/>
                      <a:pt x="67" y="42"/>
                    </a:cubicBezTo>
                    <a:cubicBezTo>
                      <a:pt x="66" y="42"/>
                      <a:pt x="66" y="42"/>
                      <a:pt x="66" y="42"/>
                    </a:cubicBezTo>
                    <a:cubicBezTo>
                      <a:pt x="64" y="41"/>
                      <a:pt x="63" y="39"/>
                      <a:pt x="63" y="37"/>
                    </a:cubicBezTo>
                    <a:cubicBezTo>
                      <a:pt x="64" y="35"/>
                      <a:pt x="65" y="34"/>
                      <a:pt x="67" y="34"/>
                    </a:cubicBezTo>
                    <a:close/>
                    <a:moveTo>
                      <a:pt x="115" y="38"/>
                    </a:moveTo>
                    <a:cubicBezTo>
                      <a:pt x="117" y="38"/>
                      <a:pt x="119" y="40"/>
                      <a:pt x="119" y="42"/>
                    </a:cubicBezTo>
                    <a:cubicBezTo>
                      <a:pt x="119" y="44"/>
                      <a:pt x="118" y="45"/>
                      <a:pt x="115" y="45"/>
                    </a:cubicBezTo>
                    <a:cubicBezTo>
                      <a:pt x="113" y="46"/>
                      <a:pt x="111" y="44"/>
                      <a:pt x="111" y="42"/>
                    </a:cubicBezTo>
                    <a:cubicBezTo>
                      <a:pt x="111" y="40"/>
                      <a:pt x="112" y="38"/>
                      <a:pt x="114" y="38"/>
                    </a:cubicBezTo>
                    <a:cubicBezTo>
                      <a:pt x="115" y="38"/>
                      <a:pt x="115" y="38"/>
                      <a:pt x="115" y="38"/>
                    </a:cubicBezTo>
                    <a:cubicBezTo>
                      <a:pt x="115" y="38"/>
                      <a:pt x="115" y="38"/>
                      <a:pt x="115" y="38"/>
                    </a:cubicBezTo>
                    <a:close/>
                    <a:moveTo>
                      <a:pt x="91" y="38"/>
                    </a:moveTo>
                    <a:cubicBezTo>
                      <a:pt x="91" y="38"/>
                      <a:pt x="91" y="38"/>
                      <a:pt x="91" y="38"/>
                    </a:cubicBezTo>
                    <a:cubicBezTo>
                      <a:pt x="92" y="38"/>
                      <a:pt x="92" y="38"/>
                      <a:pt x="92" y="38"/>
                    </a:cubicBezTo>
                    <a:cubicBezTo>
                      <a:pt x="94" y="38"/>
                      <a:pt x="95" y="40"/>
                      <a:pt x="95" y="42"/>
                    </a:cubicBezTo>
                    <a:cubicBezTo>
                      <a:pt x="95" y="44"/>
                      <a:pt x="93" y="45"/>
                      <a:pt x="91" y="45"/>
                    </a:cubicBezTo>
                    <a:cubicBezTo>
                      <a:pt x="91" y="45"/>
                      <a:pt x="91" y="45"/>
                      <a:pt x="91" y="45"/>
                    </a:cubicBezTo>
                    <a:cubicBezTo>
                      <a:pt x="89" y="45"/>
                      <a:pt x="87" y="43"/>
                      <a:pt x="87" y="41"/>
                    </a:cubicBezTo>
                    <a:cubicBezTo>
                      <a:pt x="87" y="39"/>
                      <a:pt x="89" y="38"/>
                      <a:pt x="91"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 name="Freeform 31"/>
              <p:cNvSpPr>
                <a:spLocks/>
              </p:cNvSpPr>
              <p:nvPr/>
            </p:nvSpPr>
            <p:spPr bwMode="auto">
              <a:xfrm>
                <a:off x="8688386" y="5999162"/>
                <a:ext cx="30162" cy="33337"/>
              </a:xfrm>
              <a:custGeom>
                <a:avLst/>
                <a:gdLst>
                  <a:gd name="T0" fmla="*/ 15081 w 8"/>
                  <a:gd name="T1" fmla="*/ 0 h 9"/>
                  <a:gd name="T2" fmla="*/ 26392 w 8"/>
                  <a:gd name="T3" fmla="*/ 7408 h 9"/>
                  <a:gd name="T4" fmla="*/ 22622 w 8"/>
                  <a:gd name="T5" fmla="*/ 25929 h 9"/>
                  <a:gd name="T6" fmla="*/ 3770 w 8"/>
                  <a:gd name="T7" fmla="*/ 22225 h 9"/>
                  <a:gd name="T8" fmla="*/ 11311 w 8"/>
                  <a:gd name="T9" fmla="*/ 14816 h 9"/>
                  <a:gd name="T10" fmla="*/ 15081 w 8"/>
                  <a:gd name="T11" fmla="*/ 14816 h 9"/>
                  <a:gd name="T12" fmla="*/ 11311 w 8"/>
                  <a:gd name="T13" fmla="*/ 14816 h 9"/>
                  <a:gd name="T14" fmla="*/ 11311 w 8"/>
                  <a:gd name="T15" fmla="*/ 14816 h 9"/>
                  <a:gd name="T16" fmla="*/ 0 w 8"/>
                  <a:gd name="T17" fmla="*/ 7408 h 9"/>
                  <a:gd name="T18" fmla="*/ 15081 w 8"/>
                  <a:gd name="T19" fmla="*/ 0 h 9"/>
                  <a:gd name="T20" fmla="*/ 15081 w 8"/>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4" y="0"/>
                    </a:moveTo>
                    <a:cubicBezTo>
                      <a:pt x="5" y="0"/>
                      <a:pt x="6" y="1"/>
                      <a:pt x="7" y="2"/>
                    </a:cubicBezTo>
                    <a:cubicBezTo>
                      <a:pt x="8" y="4"/>
                      <a:pt x="8" y="6"/>
                      <a:pt x="6" y="7"/>
                    </a:cubicBezTo>
                    <a:cubicBezTo>
                      <a:pt x="4" y="9"/>
                      <a:pt x="2" y="8"/>
                      <a:pt x="1" y="6"/>
                    </a:cubicBezTo>
                    <a:cubicBezTo>
                      <a:pt x="3" y="4"/>
                      <a:pt x="3" y="4"/>
                      <a:pt x="3" y="4"/>
                    </a:cubicBezTo>
                    <a:cubicBezTo>
                      <a:pt x="4" y="4"/>
                      <a:pt x="4" y="4"/>
                      <a:pt x="4" y="4"/>
                    </a:cubicBezTo>
                    <a:cubicBezTo>
                      <a:pt x="3" y="4"/>
                      <a:pt x="3" y="4"/>
                      <a:pt x="3" y="4"/>
                    </a:cubicBezTo>
                    <a:cubicBezTo>
                      <a:pt x="3" y="4"/>
                      <a:pt x="3" y="4"/>
                      <a:pt x="3" y="4"/>
                    </a:cubicBezTo>
                    <a:cubicBezTo>
                      <a:pt x="0" y="2"/>
                      <a:pt x="0" y="2"/>
                      <a:pt x="0" y="2"/>
                    </a:cubicBezTo>
                    <a:cubicBezTo>
                      <a:pt x="1" y="1"/>
                      <a:pt x="2" y="0"/>
                      <a:pt x="4" y="0"/>
                    </a:cubicBezTo>
                    <a:cubicBezTo>
                      <a:pt x="4"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 name="Freeform 32"/>
              <p:cNvSpPr>
                <a:spLocks noEditPoints="1"/>
              </p:cNvSpPr>
              <p:nvPr/>
            </p:nvSpPr>
            <p:spPr bwMode="auto">
              <a:xfrm>
                <a:off x="8745536" y="6073774"/>
                <a:ext cx="588962" cy="165100"/>
              </a:xfrm>
              <a:custGeom>
                <a:avLst/>
                <a:gdLst>
                  <a:gd name="T0" fmla="*/ 573957 w 157"/>
                  <a:gd name="T1" fmla="*/ 15009 h 44"/>
                  <a:gd name="T2" fmla="*/ 581459 w 157"/>
                  <a:gd name="T3" fmla="*/ 18761 h 44"/>
                  <a:gd name="T4" fmla="*/ 585211 w 157"/>
                  <a:gd name="T5" fmla="*/ 41275 h 44"/>
                  <a:gd name="T6" fmla="*/ 581459 w 157"/>
                  <a:gd name="T7" fmla="*/ 41275 h 44"/>
                  <a:gd name="T8" fmla="*/ 562703 w 157"/>
                  <a:gd name="T9" fmla="*/ 41275 h 44"/>
                  <a:gd name="T10" fmla="*/ 562703 w 157"/>
                  <a:gd name="T11" fmla="*/ 22514 h 44"/>
                  <a:gd name="T12" fmla="*/ 562703 w 157"/>
                  <a:gd name="T13" fmla="*/ 18761 h 44"/>
                  <a:gd name="T14" fmla="*/ 573957 w 157"/>
                  <a:gd name="T15" fmla="*/ 15009 h 44"/>
                  <a:gd name="T16" fmla="*/ 15005 w 157"/>
                  <a:gd name="T17" fmla="*/ 0 h 44"/>
                  <a:gd name="T18" fmla="*/ 22508 w 157"/>
                  <a:gd name="T19" fmla="*/ 3752 h 44"/>
                  <a:gd name="T20" fmla="*/ 26259 w 157"/>
                  <a:gd name="T21" fmla="*/ 3752 h 44"/>
                  <a:gd name="T22" fmla="*/ 26259 w 157"/>
                  <a:gd name="T23" fmla="*/ 26266 h 44"/>
                  <a:gd name="T24" fmla="*/ 3751 w 157"/>
                  <a:gd name="T25" fmla="*/ 22514 h 44"/>
                  <a:gd name="T26" fmla="*/ 3751 w 157"/>
                  <a:gd name="T27" fmla="*/ 3752 h 44"/>
                  <a:gd name="T28" fmla="*/ 15005 w 157"/>
                  <a:gd name="T29" fmla="*/ 0 h 44"/>
                  <a:gd name="T30" fmla="*/ 506432 w 157"/>
                  <a:gd name="T31" fmla="*/ 75045 h 44"/>
                  <a:gd name="T32" fmla="*/ 517686 w 157"/>
                  <a:gd name="T33" fmla="*/ 78798 h 44"/>
                  <a:gd name="T34" fmla="*/ 513935 w 157"/>
                  <a:gd name="T35" fmla="*/ 101311 h 44"/>
                  <a:gd name="T36" fmla="*/ 513935 w 157"/>
                  <a:gd name="T37" fmla="*/ 101311 h 44"/>
                  <a:gd name="T38" fmla="*/ 491427 w 157"/>
                  <a:gd name="T39" fmla="*/ 97559 h 44"/>
                  <a:gd name="T40" fmla="*/ 495178 w 157"/>
                  <a:gd name="T41" fmla="*/ 78798 h 44"/>
                  <a:gd name="T42" fmla="*/ 498930 w 157"/>
                  <a:gd name="T43" fmla="*/ 75045 h 44"/>
                  <a:gd name="T44" fmla="*/ 506432 w 157"/>
                  <a:gd name="T45" fmla="*/ 75045 h 44"/>
                  <a:gd name="T46" fmla="*/ 82530 w 157"/>
                  <a:gd name="T47" fmla="*/ 60036 h 44"/>
                  <a:gd name="T48" fmla="*/ 90032 w 157"/>
                  <a:gd name="T49" fmla="*/ 63789 h 44"/>
                  <a:gd name="T50" fmla="*/ 93784 w 157"/>
                  <a:gd name="T51" fmla="*/ 63789 h 44"/>
                  <a:gd name="T52" fmla="*/ 97535 w 157"/>
                  <a:gd name="T53" fmla="*/ 82550 h 44"/>
                  <a:gd name="T54" fmla="*/ 75027 w 157"/>
                  <a:gd name="T55" fmla="*/ 86302 h 44"/>
                  <a:gd name="T56" fmla="*/ 75027 w 157"/>
                  <a:gd name="T57" fmla="*/ 86302 h 44"/>
                  <a:gd name="T58" fmla="*/ 71276 w 157"/>
                  <a:gd name="T59" fmla="*/ 67541 h 44"/>
                  <a:gd name="T60" fmla="*/ 82530 w 157"/>
                  <a:gd name="T61" fmla="*/ 60036 h 44"/>
                  <a:gd name="T62" fmla="*/ 427654 w 157"/>
                  <a:gd name="T63" fmla="*/ 116320 h 44"/>
                  <a:gd name="T64" fmla="*/ 442659 w 157"/>
                  <a:gd name="T65" fmla="*/ 123825 h 44"/>
                  <a:gd name="T66" fmla="*/ 435157 w 157"/>
                  <a:gd name="T67" fmla="*/ 142586 h 44"/>
                  <a:gd name="T68" fmla="*/ 431405 w 157"/>
                  <a:gd name="T69" fmla="*/ 142586 h 44"/>
                  <a:gd name="T70" fmla="*/ 412649 w 157"/>
                  <a:gd name="T71" fmla="*/ 135082 h 44"/>
                  <a:gd name="T72" fmla="*/ 420151 w 157"/>
                  <a:gd name="T73" fmla="*/ 116320 h 44"/>
                  <a:gd name="T74" fmla="*/ 423903 w 157"/>
                  <a:gd name="T75" fmla="*/ 116320 h 44"/>
                  <a:gd name="T76" fmla="*/ 427654 w 157"/>
                  <a:gd name="T77" fmla="*/ 116320 h 44"/>
                  <a:gd name="T78" fmla="*/ 161308 w 157"/>
                  <a:gd name="T79" fmla="*/ 105064 h 44"/>
                  <a:gd name="T80" fmla="*/ 165059 w 157"/>
                  <a:gd name="T81" fmla="*/ 108816 h 44"/>
                  <a:gd name="T82" fmla="*/ 161308 w 157"/>
                  <a:gd name="T83" fmla="*/ 120073 h 44"/>
                  <a:gd name="T84" fmla="*/ 168811 w 157"/>
                  <a:gd name="T85" fmla="*/ 108816 h 44"/>
                  <a:gd name="T86" fmla="*/ 157557 w 157"/>
                  <a:gd name="T87" fmla="*/ 135082 h 44"/>
                  <a:gd name="T88" fmla="*/ 157557 w 157"/>
                  <a:gd name="T89" fmla="*/ 131330 h 44"/>
                  <a:gd name="T90" fmla="*/ 150054 w 157"/>
                  <a:gd name="T91" fmla="*/ 112568 h 44"/>
                  <a:gd name="T92" fmla="*/ 161308 w 157"/>
                  <a:gd name="T93" fmla="*/ 105064 h 44"/>
                  <a:gd name="T94" fmla="*/ 341373 w 157"/>
                  <a:gd name="T95" fmla="*/ 135082 h 44"/>
                  <a:gd name="T96" fmla="*/ 356378 w 157"/>
                  <a:gd name="T97" fmla="*/ 146339 h 44"/>
                  <a:gd name="T98" fmla="*/ 345124 w 157"/>
                  <a:gd name="T99" fmla="*/ 165100 h 44"/>
                  <a:gd name="T100" fmla="*/ 341373 w 157"/>
                  <a:gd name="T101" fmla="*/ 165100 h 44"/>
                  <a:gd name="T102" fmla="*/ 326367 w 157"/>
                  <a:gd name="T103" fmla="*/ 150091 h 44"/>
                  <a:gd name="T104" fmla="*/ 337622 w 157"/>
                  <a:gd name="T105" fmla="*/ 135082 h 44"/>
                  <a:gd name="T106" fmla="*/ 341373 w 157"/>
                  <a:gd name="T107" fmla="*/ 135082 h 44"/>
                  <a:gd name="T108" fmla="*/ 341373 w 157"/>
                  <a:gd name="T109" fmla="*/ 135082 h 44"/>
                  <a:gd name="T110" fmla="*/ 247589 w 157"/>
                  <a:gd name="T111" fmla="*/ 131330 h 44"/>
                  <a:gd name="T112" fmla="*/ 251340 w 157"/>
                  <a:gd name="T113" fmla="*/ 131330 h 44"/>
                  <a:gd name="T114" fmla="*/ 247589 w 157"/>
                  <a:gd name="T115" fmla="*/ 146339 h 44"/>
                  <a:gd name="T116" fmla="*/ 251340 w 157"/>
                  <a:gd name="T117" fmla="*/ 131330 h 44"/>
                  <a:gd name="T118" fmla="*/ 251340 w 157"/>
                  <a:gd name="T119" fmla="*/ 161348 h 44"/>
                  <a:gd name="T120" fmla="*/ 247589 w 157"/>
                  <a:gd name="T121" fmla="*/ 161348 h 44"/>
                  <a:gd name="T122" fmla="*/ 236335 w 157"/>
                  <a:gd name="T123" fmla="*/ 142586 h 44"/>
                  <a:gd name="T124" fmla="*/ 247589 w 157"/>
                  <a:gd name="T125" fmla="*/ 131330 h 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7" h="44">
                    <a:moveTo>
                      <a:pt x="153" y="4"/>
                    </a:moveTo>
                    <a:cubicBezTo>
                      <a:pt x="154" y="4"/>
                      <a:pt x="155" y="5"/>
                      <a:pt x="155" y="5"/>
                    </a:cubicBezTo>
                    <a:cubicBezTo>
                      <a:pt x="157" y="7"/>
                      <a:pt x="157" y="9"/>
                      <a:pt x="156" y="11"/>
                    </a:cubicBezTo>
                    <a:cubicBezTo>
                      <a:pt x="155" y="11"/>
                      <a:pt x="155" y="11"/>
                      <a:pt x="155" y="11"/>
                    </a:cubicBezTo>
                    <a:cubicBezTo>
                      <a:pt x="154" y="13"/>
                      <a:pt x="151" y="13"/>
                      <a:pt x="150" y="11"/>
                    </a:cubicBezTo>
                    <a:cubicBezTo>
                      <a:pt x="148" y="10"/>
                      <a:pt x="148" y="7"/>
                      <a:pt x="150" y="6"/>
                    </a:cubicBezTo>
                    <a:cubicBezTo>
                      <a:pt x="150" y="5"/>
                      <a:pt x="150" y="5"/>
                      <a:pt x="150" y="5"/>
                    </a:cubicBezTo>
                    <a:cubicBezTo>
                      <a:pt x="151" y="5"/>
                      <a:pt x="152" y="4"/>
                      <a:pt x="153" y="4"/>
                    </a:cubicBezTo>
                    <a:close/>
                    <a:moveTo>
                      <a:pt x="4" y="0"/>
                    </a:moveTo>
                    <a:cubicBezTo>
                      <a:pt x="5" y="0"/>
                      <a:pt x="6" y="0"/>
                      <a:pt x="6" y="1"/>
                    </a:cubicBezTo>
                    <a:cubicBezTo>
                      <a:pt x="7" y="1"/>
                      <a:pt x="7" y="1"/>
                      <a:pt x="7" y="1"/>
                    </a:cubicBezTo>
                    <a:cubicBezTo>
                      <a:pt x="8" y="3"/>
                      <a:pt x="8" y="5"/>
                      <a:pt x="7" y="7"/>
                    </a:cubicBezTo>
                    <a:cubicBezTo>
                      <a:pt x="5" y="8"/>
                      <a:pt x="3" y="8"/>
                      <a:pt x="1" y="6"/>
                    </a:cubicBezTo>
                    <a:cubicBezTo>
                      <a:pt x="0" y="5"/>
                      <a:pt x="0" y="2"/>
                      <a:pt x="1" y="1"/>
                    </a:cubicBezTo>
                    <a:cubicBezTo>
                      <a:pt x="2" y="0"/>
                      <a:pt x="3" y="0"/>
                      <a:pt x="4" y="0"/>
                    </a:cubicBezTo>
                    <a:close/>
                    <a:moveTo>
                      <a:pt x="135" y="20"/>
                    </a:moveTo>
                    <a:cubicBezTo>
                      <a:pt x="136" y="20"/>
                      <a:pt x="137" y="20"/>
                      <a:pt x="138" y="21"/>
                    </a:cubicBezTo>
                    <a:cubicBezTo>
                      <a:pt x="139" y="23"/>
                      <a:pt x="139" y="25"/>
                      <a:pt x="137" y="27"/>
                    </a:cubicBezTo>
                    <a:cubicBezTo>
                      <a:pt x="137" y="27"/>
                      <a:pt x="137" y="27"/>
                      <a:pt x="137" y="27"/>
                    </a:cubicBezTo>
                    <a:cubicBezTo>
                      <a:pt x="135" y="28"/>
                      <a:pt x="133" y="28"/>
                      <a:pt x="131" y="26"/>
                    </a:cubicBezTo>
                    <a:cubicBezTo>
                      <a:pt x="130" y="24"/>
                      <a:pt x="131" y="22"/>
                      <a:pt x="132" y="21"/>
                    </a:cubicBezTo>
                    <a:cubicBezTo>
                      <a:pt x="133" y="20"/>
                      <a:pt x="133" y="20"/>
                      <a:pt x="133" y="20"/>
                    </a:cubicBezTo>
                    <a:cubicBezTo>
                      <a:pt x="134" y="20"/>
                      <a:pt x="134" y="20"/>
                      <a:pt x="135" y="20"/>
                    </a:cubicBezTo>
                    <a:close/>
                    <a:moveTo>
                      <a:pt x="22" y="16"/>
                    </a:moveTo>
                    <a:cubicBezTo>
                      <a:pt x="23" y="16"/>
                      <a:pt x="23" y="16"/>
                      <a:pt x="24" y="17"/>
                    </a:cubicBezTo>
                    <a:cubicBezTo>
                      <a:pt x="25" y="17"/>
                      <a:pt x="25" y="17"/>
                      <a:pt x="25" y="17"/>
                    </a:cubicBezTo>
                    <a:cubicBezTo>
                      <a:pt x="26" y="18"/>
                      <a:pt x="27" y="21"/>
                      <a:pt x="26" y="22"/>
                    </a:cubicBezTo>
                    <a:cubicBezTo>
                      <a:pt x="24" y="24"/>
                      <a:pt x="22" y="24"/>
                      <a:pt x="20" y="23"/>
                    </a:cubicBezTo>
                    <a:cubicBezTo>
                      <a:pt x="20" y="23"/>
                      <a:pt x="20" y="23"/>
                      <a:pt x="20" y="23"/>
                    </a:cubicBezTo>
                    <a:cubicBezTo>
                      <a:pt x="18" y="22"/>
                      <a:pt x="18" y="19"/>
                      <a:pt x="19" y="18"/>
                    </a:cubicBezTo>
                    <a:cubicBezTo>
                      <a:pt x="20" y="16"/>
                      <a:pt x="21" y="16"/>
                      <a:pt x="22" y="16"/>
                    </a:cubicBezTo>
                    <a:close/>
                    <a:moveTo>
                      <a:pt x="114" y="31"/>
                    </a:moveTo>
                    <a:cubicBezTo>
                      <a:pt x="116" y="31"/>
                      <a:pt x="117" y="32"/>
                      <a:pt x="118" y="33"/>
                    </a:cubicBezTo>
                    <a:cubicBezTo>
                      <a:pt x="118" y="35"/>
                      <a:pt x="118" y="37"/>
                      <a:pt x="116" y="38"/>
                    </a:cubicBezTo>
                    <a:cubicBezTo>
                      <a:pt x="115" y="38"/>
                      <a:pt x="115" y="38"/>
                      <a:pt x="115" y="38"/>
                    </a:cubicBezTo>
                    <a:cubicBezTo>
                      <a:pt x="113" y="39"/>
                      <a:pt x="111" y="38"/>
                      <a:pt x="110" y="36"/>
                    </a:cubicBezTo>
                    <a:cubicBezTo>
                      <a:pt x="109" y="34"/>
                      <a:pt x="110" y="32"/>
                      <a:pt x="112" y="31"/>
                    </a:cubicBezTo>
                    <a:cubicBezTo>
                      <a:pt x="113" y="31"/>
                      <a:pt x="113" y="31"/>
                      <a:pt x="113" y="31"/>
                    </a:cubicBezTo>
                    <a:cubicBezTo>
                      <a:pt x="113" y="31"/>
                      <a:pt x="114" y="31"/>
                      <a:pt x="114" y="31"/>
                    </a:cubicBezTo>
                    <a:close/>
                    <a:moveTo>
                      <a:pt x="43" y="28"/>
                    </a:moveTo>
                    <a:cubicBezTo>
                      <a:pt x="44" y="28"/>
                      <a:pt x="44" y="28"/>
                      <a:pt x="44" y="29"/>
                    </a:cubicBezTo>
                    <a:cubicBezTo>
                      <a:pt x="43" y="32"/>
                      <a:pt x="43" y="32"/>
                      <a:pt x="43" y="32"/>
                    </a:cubicBezTo>
                    <a:cubicBezTo>
                      <a:pt x="45" y="29"/>
                      <a:pt x="45" y="29"/>
                      <a:pt x="45" y="29"/>
                    </a:cubicBezTo>
                    <a:cubicBezTo>
                      <a:pt x="42" y="36"/>
                      <a:pt x="42" y="36"/>
                      <a:pt x="42" y="36"/>
                    </a:cubicBezTo>
                    <a:cubicBezTo>
                      <a:pt x="42" y="36"/>
                      <a:pt x="42" y="35"/>
                      <a:pt x="42" y="35"/>
                    </a:cubicBezTo>
                    <a:cubicBezTo>
                      <a:pt x="40" y="35"/>
                      <a:pt x="39" y="32"/>
                      <a:pt x="40" y="30"/>
                    </a:cubicBezTo>
                    <a:cubicBezTo>
                      <a:pt x="40" y="29"/>
                      <a:pt x="42" y="28"/>
                      <a:pt x="43" y="28"/>
                    </a:cubicBezTo>
                    <a:close/>
                    <a:moveTo>
                      <a:pt x="91" y="36"/>
                    </a:moveTo>
                    <a:cubicBezTo>
                      <a:pt x="93" y="36"/>
                      <a:pt x="95" y="38"/>
                      <a:pt x="95" y="39"/>
                    </a:cubicBezTo>
                    <a:cubicBezTo>
                      <a:pt x="95" y="42"/>
                      <a:pt x="94" y="43"/>
                      <a:pt x="92" y="44"/>
                    </a:cubicBezTo>
                    <a:cubicBezTo>
                      <a:pt x="91" y="44"/>
                      <a:pt x="91" y="44"/>
                      <a:pt x="91" y="44"/>
                    </a:cubicBezTo>
                    <a:cubicBezTo>
                      <a:pt x="89" y="44"/>
                      <a:pt x="87" y="42"/>
                      <a:pt x="87" y="40"/>
                    </a:cubicBezTo>
                    <a:cubicBezTo>
                      <a:pt x="86" y="38"/>
                      <a:pt x="88" y="36"/>
                      <a:pt x="90" y="36"/>
                    </a:cubicBezTo>
                    <a:cubicBezTo>
                      <a:pt x="91" y="36"/>
                      <a:pt x="91" y="36"/>
                      <a:pt x="91" y="36"/>
                    </a:cubicBezTo>
                    <a:cubicBezTo>
                      <a:pt x="91" y="36"/>
                      <a:pt x="91" y="36"/>
                      <a:pt x="91" y="36"/>
                    </a:cubicBezTo>
                    <a:close/>
                    <a:moveTo>
                      <a:pt x="66" y="35"/>
                    </a:moveTo>
                    <a:cubicBezTo>
                      <a:pt x="67" y="35"/>
                      <a:pt x="67" y="35"/>
                      <a:pt x="67" y="35"/>
                    </a:cubicBezTo>
                    <a:cubicBezTo>
                      <a:pt x="66" y="39"/>
                      <a:pt x="66" y="39"/>
                      <a:pt x="66" y="39"/>
                    </a:cubicBezTo>
                    <a:cubicBezTo>
                      <a:pt x="67" y="35"/>
                      <a:pt x="67" y="35"/>
                      <a:pt x="67" y="35"/>
                    </a:cubicBezTo>
                    <a:cubicBezTo>
                      <a:pt x="67" y="43"/>
                      <a:pt x="67" y="43"/>
                      <a:pt x="67" y="43"/>
                    </a:cubicBezTo>
                    <a:cubicBezTo>
                      <a:pt x="67" y="43"/>
                      <a:pt x="66" y="43"/>
                      <a:pt x="66" y="43"/>
                    </a:cubicBezTo>
                    <a:cubicBezTo>
                      <a:pt x="64" y="42"/>
                      <a:pt x="62" y="40"/>
                      <a:pt x="63" y="38"/>
                    </a:cubicBezTo>
                    <a:cubicBezTo>
                      <a:pt x="63" y="36"/>
                      <a:pt x="65" y="35"/>
                      <a:pt x="66" y="3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 name="Freeform 33"/>
              <p:cNvSpPr>
                <a:spLocks/>
              </p:cNvSpPr>
              <p:nvPr/>
            </p:nvSpPr>
            <p:spPr bwMode="auto">
              <a:xfrm>
                <a:off x="9358311" y="6021387"/>
                <a:ext cx="30162" cy="30162"/>
              </a:xfrm>
              <a:custGeom>
                <a:avLst/>
                <a:gdLst>
                  <a:gd name="T0" fmla="*/ 15081 w 8"/>
                  <a:gd name="T1" fmla="*/ 0 h 8"/>
                  <a:gd name="T2" fmla="*/ 26392 w 8"/>
                  <a:gd name="T3" fmla="*/ 7541 h 8"/>
                  <a:gd name="T4" fmla="*/ 22622 w 8"/>
                  <a:gd name="T5" fmla="*/ 26392 h 8"/>
                  <a:gd name="T6" fmla="*/ 11311 w 8"/>
                  <a:gd name="T7" fmla="*/ 26392 h 8"/>
                  <a:gd name="T8" fmla="*/ 7541 w 8"/>
                  <a:gd name="T9" fmla="*/ 26392 h 8"/>
                  <a:gd name="T10" fmla="*/ 3770 w 8"/>
                  <a:gd name="T11" fmla="*/ 7541 h 8"/>
                  <a:gd name="T12" fmla="*/ 3770 w 8"/>
                  <a:gd name="T13" fmla="*/ 7541 h 8"/>
                  <a:gd name="T14" fmla="*/ 15081 w 8"/>
                  <a:gd name="T15" fmla="*/ 0 h 8"/>
                  <a:gd name="T16" fmla="*/ 15081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4" y="0"/>
                    </a:moveTo>
                    <a:cubicBezTo>
                      <a:pt x="5" y="0"/>
                      <a:pt x="6" y="1"/>
                      <a:pt x="7" y="2"/>
                    </a:cubicBezTo>
                    <a:cubicBezTo>
                      <a:pt x="8" y="3"/>
                      <a:pt x="8" y="6"/>
                      <a:pt x="6" y="7"/>
                    </a:cubicBezTo>
                    <a:cubicBezTo>
                      <a:pt x="5" y="8"/>
                      <a:pt x="4" y="8"/>
                      <a:pt x="3" y="7"/>
                    </a:cubicBezTo>
                    <a:cubicBezTo>
                      <a:pt x="3" y="7"/>
                      <a:pt x="2" y="7"/>
                      <a:pt x="2" y="7"/>
                    </a:cubicBezTo>
                    <a:cubicBezTo>
                      <a:pt x="0" y="6"/>
                      <a:pt x="0" y="4"/>
                      <a:pt x="1" y="2"/>
                    </a:cubicBezTo>
                    <a:cubicBezTo>
                      <a:pt x="1" y="2"/>
                      <a:pt x="1" y="2"/>
                      <a:pt x="1" y="2"/>
                    </a:cubicBezTo>
                    <a:cubicBezTo>
                      <a:pt x="2" y="0"/>
                      <a:pt x="3" y="0"/>
                      <a:pt x="4" y="0"/>
                    </a:cubicBezTo>
                    <a:cubicBezTo>
                      <a:pt x="4"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 name="Freeform 34"/>
              <p:cNvSpPr>
                <a:spLocks noEditPoints="1"/>
              </p:cNvSpPr>
              <p:nvPr/>
            </p:nvSpPr>
            <p:spPr bwMode="auto">
              <a:xfrm>
                <a:off x="9413874" y="5900737"/>
                <a:ext cx="665162" cy="277812"/>
              </a:xfrm>
              <a:custGeom>
                <a:avLst/>
                <a:gdLst>
                  <a:gd name="T0" fmla="*/ 657646 w 177"/>
                  <a:gd name="T1" fmla="*/ 0 h 74"/>
                  <a:gd name="T2" fmla="*/ 661404 w 177"/>
                  <a:gd name="T3" fmla="*/ 22525 h 74"/>
                  <a:gd name="T4" fmla="*/ 635098 w 177"/>
                  <a:gd name="T5" fmla="*/ 11263 h 74"/>
                  <a:gd name="T6" fmla="*/ 638856 w 177"/>
                  <a:gd name="T7" fmla="*/ 7508 h 74"/>
                  <a:gd name="T8" fmla="*/ 597518 w 177"/>
                  <a:gd name="T9" fmla="*/ 78839 h 74"/>
                  <a:gd name="T10" fmla="*/ 608792 w 177"/>
                  <a:gd name="T11" fmla="*/ 86347 h 74"/>
                  <a:gd name="T12" fmla="*/ 556181 w 177"/>
                  <a:gd name="T13" fmla="*/ 131398 h 74"/>
                  <a:gd name="T14" fmla="*/ 563697 w 177"/>
                  <a:gd name="T15" fmla="*/ 153923 h 74"/>
                  <a:gd name="T16" fmla="*/ 544907 w 177"/>
                  <a:gd name="T17" fmla="*/ 135152 h 74"/>
                  <a:gd name="T18" fmla="*/ 488537 w 177"/>
                  <a:gd name="T19" fmla="*/ 176448 h 74"/>
                  <a:gd name="T20" fmla="*/ 496053 w 177"/>
                  <a:gd name="T21" fmla="*/ 202728 h 74"/>
                  <a:gd name="T22" fmla="*/ 477263 w 177"/>
                  <a:gd name="T23" fmla="*/ 180202 h 74"/>
                  <a:gd name="T24" fmla="*/ 488537 w 177"/>
                  <a:gd name="T25" fmla="*/ 176448 h 74"/>
                  <a:gd name="T26" fmla="*/ 22548 w 177"/>
                  <a:gd name="T27" fmla="*/ 183957 h 74"/>
                  <a:gd name="T28" fmla="*/ 26306 w 177"/>
                  <a:gd name="T29" fmla="*/ 183957 h 74"/>
                  <a:gd name="T30" fmla="*/ 7516 w 177"/>
                  <a:gd name="T31" fmla="*/ 206482 h 74"/>
                  <a:gd name="T32" fmla="*/ 3758 w 177"/>
                  <a:gd name="T33" fmla="*/ 187711 h 74"/>
                  <a:gd name="T34" fmla="*/ 413378 w 177"/>
                  <a:gd name="T35" fmla="*/ 213990 h 74"/>
                  <a:gd name="T36" fmla="*/ 420893 w 177"/>
                  <a:gd name="T37" fmla="*/ 240270 h 74"/>
                  <a:gd name="T38" fmla="*/ 405862 w 177"/>
                  <a:gd name="T39" fmla="*/ 213990 h 74"/>
                  <a:gd name="T40" fmla="*/ 413378 w 177"/>
                  <a:gd name="T41" fmla="*/ 213990 h 74"/>
                  <a:gd name="T42" fmla="*/ 93949 w 177"/>
                  <a:gd name="T43" fmla="*/ 225253 h 74"/>
                  <a:gd name="T44" fmla="*/ 105223 w 177"/>
                  <a:gd name="T45" fmla="*/ 244024 h 74"/>
                  <a:gd name="T46" fmla="*/ 75160 w 177"/>
                  <a:gd name="T47" fmla="*/ 232761 h 74"/>
                  <a:gd name="T48" fmla="*/ 338218 w 177"/>
                  <a:gd name="T49" fmla="*/ 236516 h 74"/>
                  <a:gd name="T50" fmla="*/ 338218 w 177"/>
                  <a:gd name="T51" fmla="*/ 266549 h 74"/>
                  <a:gd name="T52" fmla="*/ 330702 w 177"/>
                  <a:gd name="T53" fmla="*/ 236516 h 74"/>
                  <a:gd name="T54" fmla="*/ 338218 w 177"/>
                  <a:gd name="T55" fmla="*/ 236516 h 74"/>
                  <a:gd name="T56" fmla="*/ 169109 w 177"/>
                  <a:gd name="T57" fmla="*/ 244024 h 74"/>
                  <a:gd name="T58" fmla="*/ 184141 w 177"/>
                  <a:gd name="T59" fmla="*/ 259041 h 74"/>
                  <a:gd name="T60" fmla="*/ 157835 w 177"/>
                  <a:gd name="T61" fmla="*/ 255287 h 74"/>
                  <a:gd name="T62" fmla="*/ 255542 w 177"/>
                  <a:gd name="T63" fmla="*/ 247778 h 74"/>
                  <a:gd name="T64" fmla="*/ 255542 w 177"/>
                  <a:gd name="T65" fmla="*/ 274058 h 74"/>
                  <a:gd name="T66" fmla="*/ 251784 w 177"/>
                  <a:gd name="T67" fmla="*/ 247778 h 74"/>
                  <a:gd name="T68" fmla="*/ 255542 w 177"/>
                  <a:gd name="T69" fmla="*/ 247778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7" h="74">
                    <a:moveTo>
                      <a:pt x="173" y="0"/>
                    </a:moveTo>
                    <a:cubicBezTo>
                      <a:pt x="174" y="0"/>
                      <a:pt x="174" y="0"/>
                      <a:pt x="175" y="0"/>
                    </a:cubicBezTo>
                    <a:cubicBezTo>
                      <a:pt x="176" y="1"/>
                      <a:pt x="177" y="4"/>
                      <a:pt x="177" y="5"/>
                    </a:cubicBezTo>
                    <a:cubicBezTo>
                      <a:pt x="177" y="5"/>
                      <a:pt x="176" y="6"/>
                      <a:pt x="176" y="6"/>
                    </a:cubicBezTo>
                    <a:cubicBezTo>
                      <a:pt x="175" y="8"/>
                      <a:pt x="173" y="9"/>
                      <a:pt x="171" y="8"/>
                    </a:cubicBezTo>
                    <a:cubicBezTo>
                      <a:pt x="169" y="7"/>
                      <a:pt x="169" y="5"/>
                      <a:pt x="169" y="3"/>
                    </a:cubicBezTo>
                    <a:cubicBezTo>
                      <a:pt x="173" y="4"/>
                      <a:pt x="173" y="4"/>
                      <a:pt x="173" y="4"/>
                    </a:cubicBezTo>
                    <a:cubicBezTo>
                      <a:pt x="170" y="2"/>
                      <a:pt x="170" y="2"/>
                      <a:pt x="170" y="2"/>
                    </a:cubicBezTo>
                    <a:cubicBezTo>
                      <a:pt x="170" y="1"/>
                      <a:pt x="172" y="0"/>
                      <a:pt x="173" y="0"/>
                    </a:cubicBezTo>
                    <a:close/>
                    <a:moveTo>
                      <a:pt x="159" y="21"/>
                    </a:moveTo>
                    <a:cubicBezTo>
                      <a:pt x="165" y="25"/>
                      <a:pt x="165" y="25"/>
                      <a:pt x="165" y="25"/>
                    </a:cubicBezTo>
                    <a:cubicBezTo>
                      <a:pt x="162" y="23"/>
                      <a:pt x="162" y="23"/>
                      <a:pt x="162" y="23"/>
                    </a:cubicBezTo>
                    <a:lnTo>
                      <a:pt x="159" y="21"/>
                    </a:lnTo>
                    <a:close/>
                    <a:moveTo>
                      <a:pt x="148" y="35"/>
                    </a:moveTo>
                    <a:cubicBezTo>
                      <a:pt x="148" y="35"/>
                      <a:pt x="150" y="35"/>
                      <a:pt x="150" y="36"/>
                    </a:cubicBezTo>
                    <a:cubicBezTo>
                      <a:pt x="152" y="38"/>
                      <a:pt x="152" y="40"/>
                      <a:pt x="150" y="41"/>
                    </a:cubicBezTo>
                    <a:cubicBezTo>
                      <a:pt x="147" y="39"/>
                      <a:pt x="147" y="39"/>
                      <a:pt x="147" y="39"/>
                    </a:cubicBezTo>
                    <a:cubicBezTo>
                      <a:pt x="145" y="36"/>
                      <a:pt x="145" y="36"/>
                      <a:pt x="145" y="36"/>
                    </a:cubicBezTo>
                    <a:cubicBezTo>
                      <a:pt x="146" y="35"/>
                      <a:pt x="147" y="35"/>
                      <a:pt x="148" y="35"/>
                    </a:cubicBezTo>
                    <a:close/>
                    <a:moveTo>
                      <a:pt x="130" y="47"/>
                    </a:moveTo>
                    <a:cubicBezTo>
                      <a:pt x="131" y="47"/>
                      <a:pt x="132" y="48"/>
                      <a:pt x="133" y="49"/>
                    </a:cubicBezTo>
                    <a:cubicBezTo>
                      <a:pt x="134" y="51"/>
                      <a:pt x="134" y="53"/>
                      <a:pt x="132" y="54"/>
                    </a:cubicBezTo>
                    <a:cubicBezTo>
                      <a:pt x="130" y="55"/>
                      <a:pt x="128" y="55"/>
                      <a:pt x="127" y="53"/>
                    </a:cubicBezTo>
                    <a:cubicBezTo>
                      <a:pt x="125" y="51"/>
                      <a:pt x="126" y="49"/>
                      <a:pt x="127" y="48"/>
                    </a:cubicBezTo>
                    <a:cubicBezTo>
                      <a:pt x="127" y="48"/>
                      <a:pt x="128" y="48"/>
                      <a:pt x="128" y="48"/>
                    </a:cubicBezTo>
                    <a:cubicBezTo>
                      <a:pt x="129" y="48"/>
                      <a:pt x="129" y="47"/>
                      <a:pt x="130" y="47"/>
                    </a:cubicBezTo>
                    <a:close/>
                    <a:moveTo>
                      <a:pt x="4" y="48"/>
                    </a:moveTo>
                    <a:cubicBezTo>
                      <a:pt x="5" y="48"/>
                      <a:pt x="6" y="48"/>
                      <a:pt x="6" y="49"/>
                    </a:cubicBezTo>
                    <a:cubicBezTo>
                      <a:pt x="4" y="52"/>
                      <a:pt x="4" y="52"/>
                      <a:pt x="4" y="52"/>
                    </a:cubicBezTo>
                    <a:cubicBezTo>
                      <a:pt x="7" y="49"/>
                      <a:pt x="7" y="49"/>
                      <a:pt x="7" y="49"/>
                    </a:cubicBezTo>
                    <a:cubicBezTo>
                      <a:pt x="8" y="51"/>
                      <a:pt x="9" y="53"/>
                      <a:pt x="8" y="55"/>
                    </a:cubicBezTo>
                    <a:cubicBezTo>
                      <a:pt x="6" y="56"/>
                      <a:pt x="4" y="57"/>
                      <a:pt x="2" y="55"/>
                    </a:cubicBezTo>
                    <a:cubicBezTo>
                      <a:pt x="2" y="55"/>
                      <a:pt x="2" y="55"/>
                      <a:pt x="2" y="55"/>
                    </a:cubicBezTo>
                    <a:cubicBezTo>
                      <a:pt x="0" y="54"/>
                      <a:pt x="0" y="51"/>
                      <a:pt x="1" y="50"/>
                    </a:cubicBezTo>
                    <a:cubicBezTo>
                      <a:pt x="2" y="49"/>
                      <a:pt x="3" y="48"/>
                      <a:pt x="4" y="48"/>
                    </a:cubicBezTo>
                    <a:close/>
                    <a:moveTo>
                      <a:pt x="110" y="57"/>
                    </a:moveTo>
                    <a:cubicBezTo>
                      <a:pt x="112" y="57"/>
                      <a:pt x="113" y="58"/>
                      <a:pt x="114" y="59"/>
                    </a:cubicBezTo>
                    <a:cubicBezTo>
                      <a:pt x="115" y="61"/>
                      <a:pt x="114" y="63"/>
                      <a:pt x="112" y="64"/>
                    </a:cubicBezTo>
                    <a:cubicBezTo>
                      <a:pt x="110" y="65"/>
                      <a:pt x="107" y="64"/>
                      <a:pt x="107" y="62"/>
                    </a:cubicBezTo>
                    <a:cubicBezTo>
                      <a:pt x="106" y="60"/>
                      <a:pt x="106" y="58"/>
                      <a:pt x="108" y="57"/>
                    </a:cubicBezTo>
                    <a:cubicBezTo>
                      <a:pt x="108" y="57"/>
                      <a:pt x="109" y="57"/>
                      <a:pt x="109" y="57"/>
                    </a:cubicBezTo>
                    <a:cubicBezTo>
                      <a:pt x="109" y="57"/>
                      <a:pt x="110" y="57"/>
                      <a:pt x="110" y="57"/>
                    </a:cubicBezTo>
                    <a:close/>
                    <a:moveTo>
                      <a:pt x="24" y="59"/>
                    </a:moveTo>
                    <a:cubicBezTo>
                      <a:pt x="24" y="59"/>
                      <a:pt x="24" y="59"/>
                      <a:pt x="25" y="60"/>
                    </a:cubicBezTo>
                    <a:cubicBezTo>
                      <a:pt x="25" y="60"/>
                      <a:pt x="25" y="60"/>
                      <a:pt x="25" y="60"/>
                    </a:cubicBezTo>
                    <a:cubicBezTo>
                      <a:pt x="27" y="61"/>
                      <a:pt x="28" y="63"/>
                      <a:pt x="28" y="65"/>
                    </a:cubicBezTo>
                    <a:cubicBezTo>
                      <a:pt x="27" y="67"/>
                      <a:pt x="25" y="67"/>
                      <a:pt x="23" y="67"/>
                    </a:cubicBezTo>
                    <a:cubicBezTo>
                      <a:pt x="21" y="66"/>
                      <a:pt x="20" y="64"/>
                      <a:pt x="20" y="62"/>
                    </a:cubicBezTo>
                    <a:cubicBezTo>
                      <a:pt x="21" y="60"/>
                      <a:pt x="22" y="59"/>
                      <a:pt x="24" y="59"/>
                    </a:cubicBezTo>
                    <a:close/>
                    <a:moveTo>
                      <a:pt x="90" y="63"/>
                    </a:moveTo>
                    <a:cubicBezTo>
                      <a:pt x="91" y="63"/>
                      <a:pt x="93" y="64"/>
                      <a:pt x="93" y="66"/>
                    </a:cubicBezTo>
                    <a:cubicBezTo>
                      <a:pt x="94" y="68"/>
                      <a:pt x="92" y="70"/>
                      <a:pt x="90" y="71"/>
                    </a:cubicBezTo>
                    <a:cubicBezTo>
                      <a:pt x="88" y="71"/>
                      <a:pt x="86" y="70"/>
                      <a:pt x="86" y="68"/>
                    </a:cubicBezTo>
                    <a:cubicBezTo>
                      <a:pt x="85" y="66"/>
                      <a:pt x="86" y="64"/>
                      <a:pt x="88" y="63"/>
                    </a:cubicBezTo>
                    <a:cubicBezTo>
                      <a:pt x="89" y="63"/>
                      <a:pt x="89" y="63"/>
                      <a:pt x="89" y="63"/>
                    </a:cubicBezTo>
                    <a:cubicBezTo>
                      <a:pt x="89" y="63"/>
                      <a:pt x="89" y="63"/>
                      <a:pt x="90" y="63"/>
                    </a:cubicBezTo>
                    <a:close/>
                    <a:moveTo>
                      <a:pt x="45" y="65"/>
                    </a:moveTo>
                    <a:cubicBezTo>
                      <a:pt x="45" y="65"/>
                      <a:pt x="45" y="65"/>
                      <a:pt x="45" y="65"/>
                    </a:cubicBezTo>
                    <a:cubicBezTo>
                      <a:pt x="46" y="65"/>
                      <a:pt x="46" y="65"/>
                      <a:pt x="46" y="65"/>
                    </a:cubicBezTo>
                    <a:cubicBezTo>
                      <a:pt x="48" y="65"/>
                      <a:pt x="50" y="67"/>
                      <a:pt x="49" y="69"/>
                    </a:cubicBezTo>
                    <a:cubicBezTo>
                      <a:pt x="49" y="71"/>
                      <a:pt x="47" y="73"/>
                      <a:pt x="45" y="72"/>
                    </a:cubicBezTo>
                    <a:cubicBezTo>
                      <a:pt x="43" y="72"/>
                      <a:pt x="42" y="70"/>
                      <a:pt x="42" y="68"/>
                    </a:cubicBezTo>
                    <a:cubicBezTo>
                      <a:pt x="42" y="66"/>
                      <a:pt x="43" y="65"/>
                      <a:pt x="45" y="65"/>
                    </a:cubicBezTo>
                    <a:close/>
                    <a:moveTo>
                      <a:pt x="68" y="66"/>
                    </a:moveTo>
                    <a:cubicBezTo>
                      <a:pt x="70" y="66"/>
                      <a:pt x="71" y="68"/>
                      <a:pt x="72" y="70"/>
                    </a:cubicBezTo>
                    <a:cubicBezTo>
                      <a:pt x="72" y="72"/>
                      <a:pt x="70" y="73"/>
                      <a:pt x="68" y="73"/>
                    </a:cubicBezTo>
                    <a:cubicBezTo>
                      <a:pt x="66" y="74"/>
                      <a:pt x="64" y="72"/>
                      <a:pt x="64" y="70"/>
                    </a:cubicBezTo>
                    <a:cubicBezTo>
                      <a:pt x="64" y="68"/>
                      <a:pt x="65" y="66"/>
                      <a:pt x="67" y="66"/>
                    </a:cubicBezTo>
                    <a:cubicBezTo>
                      <a:pt x="68" y="66"/>
                      <a:pt x="68" y="66"/>
                      <a:pt x="68" y="66"/>
                    </a:cubicBezTo>
                    <a:cubicBezTo>
                      <a:pt x="68" y="66"/>
                      <a:pt x="68" y="66"/>
                      <a:pt x="68" y="6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 name="Freeform 35"/>
              <p:cNvSpPr>
                <a:spLocks/>
              </p:cNvSpPr>
              <p:nvPr/>
            </p:nvSpPr>
            <p:spPr bwMode="auto">
              <a:xfrm>
                <a:off x="10075861" y="5821362"/>
                <a:ext cx="28575" cy="30162"/>
              </a:xfrm>
              <a:custGeom>
                <a:avLst/>
                <a:gdLst>
                  <a:gd name="T0" fmla="*/ 10716 w 8"/>
                  <a:gd name="T1" fmla="*/ 0 h 8"/>
                  <a:gd name="T2" fmla="*/ 17859 w 8"/>
                  <a:gd name="T3" fmla="*/ 3770 h 8"/>
                  <a:gd name="T4" fmla="*/ 21431 w 8"/>
                  <a:gd name="T5" fmla="*/ 22622 h 8"/>
                  <a:gd name="T6" fmla="*/ 3572 w 8"/>
                  <a:gd name="T7" fmla="*/ 26392 h 8"/>
                  <a:gd name="T8" fmla="*/ 10716 w 8"/>
                  <a:gd name="T9" fmla="*/ 15081 h 8"/>
                  <a:gd name="T10" fmla="*/ 10716 w 8"/>
                  <a:gd name="T11" fmla="*/ 15081 h 8"/>
                  <a:gd name="T12" fmla="*/ 10716 w 8"/>
                  <a:gd name="T13" fmla="*/ 15081 h 8"/>
                  <a:gd name="T14" fmla="*/ 10716 w 8"/>
                  <a:gd name="T15" fmla="*/ 15081 h 8"/>
                  <a:gd name="T16" fmla="*/ 0 w 8"/>
                  <a:gd name="T17" fmla="*/ 11311 h 8"/>
                  <a:gd name="T18" fmla="*/ 7144 w 8"/>
                  <a:gd name="T19" fmla="*/ 0 h 8"/>
                  <a:gd name="T20" fmla="*/ 10716 w 8"/>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3" y="0"/>
                    </a:moveTo>
                    <a:cubicBezTo>
                      <a:pt x="4" y="0"/>
                      <a:pt x="5" y="1"/>
                      <a:pt x="5" y="1"/>
                    </a:cubicBezTo>
                    <a:cubicBezTo>
                      <a:pt x="7" y="2"/>
                      <a:pt x="8" y="5"/>
                      <a:pt x="6" y="6"/>
                    </a:cubicBezTo>
                    <a:cubicBezTo>
                      <a:pt x="5" y="8"/>
                      <a:pt x="3" y="8"/>
                      <a:pt x="1" y="7"/>
                    </a:cubicBezTo>
                    <a:cubicBezTo>
                      <a:pt x="3" y="4"/>
                      <a:pt x="3" y="4"/>
                      <a:pt x="3" y="4"/>
                    </a:cubicBezTo>
                    <a:cubicBezTo>
                      <a:pt x="3" y="4"/>
                      <a:pt x="3" y="4"/>
                      <a:pt x="3" y="4"/>
                    </a:cubicBezTo>
                    <a:cubicBezTo>
                      <a:pt x="3" y="4"/>
                      <a:pt x="3" y="4"/>
                      <a:pt x="3" y="4"/>
                    </a:cubicBezTo>
                    <a:cubicBezTo>
                      <a:pt x="3" y="4"/>
                      <a:pt x="3" y="4"/>
                      <a:pt x="3" y="4"/>
                    </a:cubicBezTo>
                    <a:cubicBezTo>
                      <a:pt x="0" y="3"/>
                      <a:pt x="0" y="3"/>
                      <a:pt x="0" y="3"/>
                    </a:cubicBezTo>
                    <a:cubicBezTo>
                      <a:pt x="0" y="2"/>
                      <a:pt x="1" y="1"/>
                      <a:pt x="2" y="0"/>
                    </a:cubicBezTo>
                    <a:cubicBezTo>
                      <a:pt x="2" y="0"/>
                      <a:pt x="3" y="0"/>
                      <a:pt x="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 name="Freeform 36"/>
              <p:cNvSpPr>
                <a:spLocks noEditPoints="1"/>
              </p:cNvSpPr>
              <p:nvPr/>
            </p:nvSpPr>
            <p:spPr bwMode="auto">
              <a:xfrm>
                <a:off x="10147299" y="5656262"/>
                <a:ext cx="401637" cy="266700"/>
              </a:xfrm>
              <a:custGeom>
                <a:avLst/>
                <a:gdLst>
                  <a:gd name="T0" fmla="*/ 386623 w 107"/>
                  <a:gd name="T1" fmla="*/ 0 h 71"/>
                  <a:gd name="T2" fmla="*/ 401637 w 107"/>
                  <a:gd name="T3" fmla="*/ 11269 h 71"/>
                  <a:gd name="T4" fmla="*/ 401637 w 107"/>
                  <a:gd name="T5" fmla="*/ 15025 h 71"/>
                  <a:gd name="T6" fmla="*/ 390376 w 107"/>
                  <a:gd name="T7" fmla="*/ 33807 h 71"/>
                  <a:gd name="T8" fmla="*/ 375362 w 107"/>
                  <a:gd name="T9" fmla="*/ 18782 h 71"/>
                  <a:gd name="T10" fmla="*/ 375362 w 107"/>
                  <a:gd name="T11" fmla="*/ 18782 h 71"/>
                  <a:gd name="T12" fmla="*/ 382869 w 107"/>
                  <a:gd name="T13" fmla="*/ 0 h 71"/>
                  <a:gd name="T14" fmla="*/ 386623 w 107"/>
                  <a:gd name="T15" fmla="*/ 0 h 71"/>
                  <a:gd name="T16" fmla="*/ 382869 w 107"/>
                  <a:gd name="T17" fmla="*/ 86396 h 71"/>
                  <a:gd name="T18" fmla="*/ 386623 w 107"/>
                  <a:gd name="T19" fmla="*/ 86396 h 71"/>
                  <a:gd name="T20" fmla="*/ 394130 w 107"/>
                  <a:gd name="T21" fmla="*/ 105177 h 71"/>
                  <a:gd name="T22" fmla="*/ 394130 w 107"/>
                  <a:gd name="T23" fmla="*/ 108934 h 71"/>
                  <a:gd name="T24" fmla="*/ 375362 w 107"/>
                  <a:gd name="T25" fmla="*/ 116446 h 71"/>
                  <a:gd name="T26" fmla="*/ 367854 w 107"/>
                  <a:gd name="T27" fmla="*/ 97665 h 71"/>
                  <a:gd name="T28" fmla="*/ 367854 w 107"/>
                  <a:gd name="T29" fmla="*/ 97665 h 71"/>
                  <a:gd name="T30" fmla="*/ 382869 w 107"/>
                  <a:gd name="T31" fmla="*/ 86396 h 71"/>
                  <a:gd name="T32" fmla="*/ 337826 w 107"/>
                  <a:gd name="T33" fmla="*/ 161523 h 71"/>
                  <a:gd name="T34" fmla="*/ 349086 w 107"/>
                  <a:gd name="T35" fmla="*/ 165279 h 71"/>
                  <a:gd name="T36" fmla="*/ 349086 w 107"/>
                  <a:gd name="T37" fmla="*/ 184061 h 71"/>
                  <a:gd name="T38" fmla="*/ 345333 w 107"/>
                  <a:gd name="T39" fmla="*/ 187817 h 71"/>
                  <a:gd name="T40" fmla="*/ 326565 w 107"/>
                  <a:gd name="T41" fmla="*/ 184061 h 71"/>
                  <a:gd name="T42" fmla="*/ 326565 w 107"/>
                  <a:gd name="T43" fmla="*/ 165279 h 71"/>
                  <a:gd name="T44" fmla="*/ 326565 w 107"/>
                  <a:gd name="T45" fmla="*/ 165279 h 71"/>
                  <a:gd name="T46" fmla="*/ 337826 w 107"/>
                  <a:gd name="T47" fmla="*/ 161523 h 71"/>
                  <a:gd name="T48" fmla="*/ 270260 w 107"/>
                  <a:gd name="T49" fmla="*/ 210355 h 71"/>
                  <a:gd name="T50" fmla="*/ 281521 w 107"/>
                  <a:gd name="T51" fmla="*/ 217868 h 71"/>
                  <a:gd name="T52" fmla="*/ 277768 w 107"/>
                  <a:gd name="T53" fmla="*/ 236649 h 71"/>
                  <a:gd name="T54" fmla="*/ 274014 w 107"/>
                  <a:gd name="T55" fmla="*/ 236649 h 71"/>
                  <a:gd name="T56" fmla="*/ 255246 w 107"/>
                  <a:gd name="T57" fmla="*/ 232893 h 71"/>
                  <a:gd name="T58" fmla="*/ 262753 w 107"/>
                  <a:gd name="T59" fmla="*/ 214111 h 71"/>
                  <a:gd name="T60" fmla="*/ 262753 w 107"/>
                  <a:gd name="T61" fmla="*/ 210355 h 71"/>
                  <a:gd name="T62" fmla="*/ 270260 w 107"/>
                  <a:gd name="T63" fmla="*/ 210355 h 71"/>
                  <a:gd name="T64" fmla="*/ 15014 w 107"/>
                  <a:gd name="T65" fmla="*/ 210355 h 71"/>
                  <a:gd name="T66" fmla="*/ 18768 w 107"/>
                  <a:gd name="T67" fmla="*/ 214111 h 71"/>
                  <a:gd name="T68" fmla="*/ 22522 w 107"/>
                  <a:gd name="T69" fmla="*/ 214111 h 71"/>
                  <a:gd name="T70" fmla="*/ 30029 w 107"/>
                  <a:gd name="T71" fmla="*/ 232893 h 71"/>
                  <a:gd name="T72" fmla="*/ 11261 w 107"/>
                  <a:gd name="T73" fmla="*/ 240406 h 71"/>
                  <a:gd name="T74" fmla="*/ 11261 w 107"/>
                  <a:gd name="T75" fmla="*/ 236649 h 71"/>
                  <a:gd name="T76" fmla="*/ 3754 w 107"/>
                  <a:gd name="T77" fmla="*/ 217868 h 71"/>
                  <a:gd name="T78" fmla="*/ 15014 w 107"/>
                  <a:gd name="T79" fmla="*/ 210355 h 71"/>
                  <a:gd name="T80" fmla="*/ 187681 w 107"/>
                  <a:gd name="T81" fmla="*/ 236649 h 71"/>
                  <a:gd name="T82" fmla="*/ 202695 w 107"/>
                  <a:gd name="T83" fmla="*/ 247918 h 71"/>
                  <a:gd name="T84" fmla="*/ 191434 w 107"/>
                  <a:gd name="T85" fmla="*/ 262944 h 71"/>
                  <a:gd name="T86" fmla="*/ 187681 w 107"/>
                  <a:gd name="T87" fmla="*/ 262944 h 71"/>
                  <a:gd name="T88" fmla="*/ 172666 w 107"/>
                  <a:gd name="T89" fmla="*/ 251675 h 71"/>
                  <a:gd name="T90" fmla="*/ 183927 w 107"/>
                  <a:gd name="T91" fmla="*/ 236649 h 71"/>
                  <a:gd name="T92" fmla="*/ 183927 w 107"/>
                  <a:gd name="T93" fmla="*/ 236649 h 71"/>
                  <a:gd name="T94" fmla="*/ 187681 w 107"/>
                  <a:gd name="T95" fmla="*/ 236649 h 71"/>
                  <a:gd name="T96" fmla="*/ 97594 w 107"/>
                  <a:gd name="T97" fmla="*/ 236649 h 71"/>
                  <a:gd name="T98" fmla="*/ 101348 w 107"/>
                  <a:gd name="T99" fmla="*/ 236649 h 71"/>
                  <a:gd name="T100" fmla="*/ 105101 w 107"/>
                  <a:gd name="T101" fmla="*/ 236649 h 71"/>
                  <a:gd name="T102" fmla="*/ 116362 w 107"/>
                  <a:gd name="T103" fmla="*/ 251675 h 71"/>
                  <a:gd name="T104" fmla="*/ 101348 w 107"/>
                  <a:gd name="T105" fmla="*/ 262944 h 71"/>
                  <a:gd name="T106" fmla="*/ 97594 w 107"/>
                  <a:gd name="T107" fmla="*/ 262944 h 71"/>
                  <a:gd name="T108" fmla="*/ 86333 w 107"/>
                  <a:gd name="T109" fmla="*/ 247918 h 71"/>
                  <a:gd name="T110" fmla="*/ 97594 w 107"/>
                  <a:gd name="T111" fmla="*/ 236649 h 7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07" h="71">
                    <a:moveTo>
                      <a:pt x="103" y="0"/>
                    </a:moveTo>
                    <a:cubicBezTo>
                      <a:pt x="105" y="0"/>
                      <a:pt x="107" y="2"/>
                      <a:pt x="107" y="3"/>
                    </a:cubicBezTo>
                    <a:cubicBezTo>
                      <a:pt x="107" y="4"/>
                      <a:pt x="107" y="4"/>
                      <a:pt x="107" y="4"/>
                    </a:cubicBezTo>
                    <a:cubicBezTo>
                      <a:pt x="107" y="6"/>
                      <a:pt x="106" y="8"/>
                      <a:pt x="104" y="9"/>
                    </a:cubicBezTo>
                    <a:cubicBezTo>
                      <a:pt x="102" y="9"/>
                      <a:pt x="100" y="7"/>
                      <a:pt x="100" y="5"/>
                    </a:cubicBezTo>
                    <a:cubicBezTo>
                      <a:pt x="100" y="5"/>
                      <a:pt x="100" y="5"/>
                      <a:pt x="100" y="5"/>
                    </a:cubicBezTo>
                    <a:cubicBezTo>
                      <a:pt x="99" y="3"/>
                      <a:pt x="100" y="1"/>
                      <a:pt x="102" y="0"/>
                    </a:cubicBezTo>
                    <a:cubicBezTo>
                      <a:pt x="103" y="0"/>
                      <a:pt x="103" y="0"/>
                      <a:pt x="103" y="0"/>
                    </a:cubicBezTo>
                    <a:close/>
                    <a:moveTo>
                      <a:pt x="102" y="23"/>
                    </a:moveTo>
                    <a:cubicBezTo>
                      <a:pt x="102" y="23"/>
                      <a:pt x="103" y="23"/>
                      <a:pt x="103" y="23"/>
                    </a:cubicBezTo>
                    <a:cubicBezTo>
                      <a:pt x="105" y="24"/>
                      <a:pt x="106" y="26"/>
                      <a:pt x="105" y="28"/>
                    </a:cubicBezTo>
                    <a:cubicBezTo>
                      <a:pt x="105" y="29"/>
                      <a:pt x="105" y="29"/>
                      <a:pt x="105" y="29"/>
                    </a:cubicBezTo>
                    <a:cubicBezTo>
                      <a:pt x="104" y="31"/>
                      <a:pt x="102" y="32"/>
                      <a:pt x="100" y="31"/>
                    </a:cubicBezTo>
                    <a:cubicBezTo>
                      <a:pt x="98" y="30"/>
                      <a:pt x="97" y="28"/>
                      <a:pt x="98" y="26"/>
                    </a:cubicBezTo>
                    <a:cubicBezTo>
                      <a:pt x="98" y="26"/>
                      <a:pt x="98" y="26"/>
                      <a:pt x="98" y="26"/>
                    </a:cubicBezTo>
                    <a:cubicBezTo>
                      <a:pt x="99" y="24"/>
                      <a:pt x="100" y="23"/>
                      <a:pt x="102" y="23"/>
                    </a:cubicBezTo>
                    <a:close/>
                    <a:moveTo>
                      <a:pt x="90" y="43"/>
                    </a:moveTo>
                    <a:cubicBezTo>
                      <a:pt x="91" y="43"/>
                      <a:pt x="92" y="43"/>
                      <a:pt x="93" y="44"/>
                    </a:cubicBezTo>
                    <a:cubicBezTo>
                      <a:pt x="94" y="45"/>
                      <a:pt x="94" y="47"/>
                      <a:pt x="93" y="49"/>
                    </a:cubicBezTo>
                    <a:cubicBezTo>
                      <a:pt x="92" y="50"/>
                      <a:pt x="92" y="50"/>
                      <a:pt x="92" y="50"/>
                    </a:cubicBezTo>
                    <a:cubicBezTo>
                      <a:pt x="91" y="51"/>
                      <a:pt x="89" y="51"/>
                      <a:pt x="87" y="49"/>
                    </a:cubicBezTo>
                    <a:cubicBezTo>
                      <a:pt x="86" y="48"/>
                      <a:pt x="86" y="46"/>
                      <a:pt x="87" y="44"/>
                    </a:cubicBezTo>
                    <a:cubicBezTo>
                      <a:pt x="87" y="44"/>
                      <a:pt x="87" y="44"/>
                      <a:pt x="87" y="44"/>
                    </a:cubicBezTo>
                    <a:cubicBezTo>
                      <a:pt x="88" y="43"/>
                      <a:pt x="89" y="43"/>
                      <a:pt x="90" y="43"/>
                    </a:cubicBezTo>
                    <a:close/>
                    <a:moveTo>
                      <a:pt x="72" y="56"/>
                    </a:moveTo>
                    <a:cubicBezTo>
                      <a:pt x="73" y="56"/>
                      <a:pt x="74" y="57"/>
                      <a:pt x="75" y="58"/>
                    </a:cubicBezTo>
                    <a:cubicBezTo>
                      <a:pt x="76" y="60"/>
                      <a:pt x="75" y="62"/>
                      <a:pt x="74" y="63"/>
                    </a:cubicBezTo>
                    <a:cubicBezTo>
                      <a:pt x="73" y="63"/>
                      <a:pt x="73" y="63"/>
                      <a:pt x="73" y="63"/>
                    </a:cubicBezTo>
                    <a:cubicBezTo>
                      <a:pt x="71" y="64"/>
                      <a:pt x="69" y="63"/>
                      <a:pt x="68" y="62"/>
                    </a:cubicBezTo>
                    <a:cubicBezTo>
                      <a:pt x="67" y="60"/>
                      <a:pt x="68" y="57"/>
                      <a:pt x="70" y="57"/>
                    </a:cubicBezTo>
                    <a:cubicBezTo>
                      <a:pt x="70" y="56"/>
                      <a:pt x="70" y="56"/>
                      <a:pt x="70" y="56"/>
                    </a:cubicBezTo>
                    <a:cubicBezTo>
                      <a:pt x="71" y="56"/>
                      <a:pt x="71" y="56"/>
                      <a:pt x="72" y="56"/>
                    </a:cubicBezTo>
                    <a:close/>
                    <a:moveTo>
                      <a:pt x="4" y="56"/>
                    </a:moveTo>
                    <a:cubicBezTo>
                      <a:pt x="5" y="56"/>
                      <a:pt x="5" y="56"/>
                      <a:pt x="5" y="57"/>
                    </a:cubicBezTo>
                    <a:cubicBezTo>
                      <a:pt x="6" y="57"/>
                      <a:pt x="6" y="57"/>
                      <a:pt x="6" y="57"/>
                    </a:cubicBezTo>
                    <a:cubicBezTo>
                      <a:pt x="8" y="58"/>
                      <a:pt x="9" y="60"/>
                      <a:pt x="8" y="62"/>
                    </a:cubicBezTo>
                    <a:cubicBezTo>
                      <a:pt x="7" y="64"/>
                      <a:pt x="5" y="65"/>
                      <a:pt x="3" y="64"/>
                    </a:cubicBezTo>
                    <a:cubicBezTo>
                      <a:pt x="3" y="63"/>
                      <a:pt x="3" y="63"/>
                      <a:pt x="3" y="63"/>
                    </a:cubicBezTo>
                    <a:cubicBezTo>
                      <a:pt x="1" y="63"/>
                      <a:pt x="0" y="60"/>
                      <a:pt x="1" y="58"/>
                    </a:cubicBezTo>
                    <a:cubicBezTo>
                      <a:pt x="1" y="57"/>
                      <a:pt x="3" y="56"/>
                      <a:pt x="4" y="56"/>
                    </a:cubicBezTo>
                    <a:close/>
                    <a:moveTo>
                      <a:pt x="50" y="63"/>
                    </a:moveTo>
                    <a:cubicBezTo>
                      <a:pt x="52" y="63"/>
                      <a:pt x="53" y="64"/>
                      <a:pt x="54" y="66"/>
                    </a:cubicBezTo>
                    <a:cubicBezTo>
                      <a:pt x="54" y="68"/>
                      <a:pt x="53" y="70"/>
                      <a:pt x="51" y="70"/>
                    </a:cubicBezTo>
                    <a:cubicBezTo>
                      <a:pt x="50" y="70"/>
                      <a:pt x="50" y="70"/>
                      <a:pt x="50" y="70"/>
                    </a:cubicBezTo>
                    <a:cubicBezTo>
                      <a:pt x="48" y="71"/>
                      <a:pt x="46" y="69"/>
                      <a:pt x="46" y="67"/>
                    </a:cubicBezTo>
                    <a:cubicBezTo>
                      <a:pt x="45" y="65"/>
                      <a:pt x="47" y="63"/>
                      <a:pt x="49" y="63"/>
                    </a:cubicBezTo>
                    <a:cubicBezTo>
                      <a:pt x="49" y="63"/>
                      <a:pt x="49" y="63"/>
                      <a:pt x="49" y="63"/>
                    </a:cubicBezTo>
                    <a:cubicBezTo>
                      <a:pt x="50" y="63"/>
                      <a:pt x="50" y="63"/>
                      <a:pt x="50" y="63"/>
                    </a:cubicBezTo>
                    <a:close/>
                    <a:moveTo>
                      <a:pt x="26" y="63"/>
                    </a:moveTo>
                    <a:cubicBezTo>
                      <a:pt x="27" y="63"/>
                      <a:pt x="27" y="63"/>
                      <a:pt x="27" y="63"/>
                    </a:cubicBezTo>
                    <a:cubicBezTo>
                      <a:pt x="28" y="63"/>
                      <a:pt x="28" y="63"/>
                      <a:pt x="28" y="63"/>
                    </a:cubicBezTo>
                    <a:cubicBezTo>
                      <a:pt x="30" y="63"/>
                      <a:pt x="31" y="65"/>
                      <a:pt x="31" y="67"/>
                    </a:cubicBezTo>
                    <a:cubicBezTo>
                      <a:pt x="31" y="69"/>
                      <a:pt x="29" y="71"/>
                      <a:pt x="27" y="70"/>
                    </a:cubicBezTo>
                    <a:cubicBezTo>
                      <a:pt x="26" y="70"/>
                      <a:pt x="26" y="70"/>
                      <a:pt x="26" y="70"/>
                    </a:cubicBezTo>
                    <a:cubicBezTo>
                      <a:pt x="24" y="70"/>
                      <a:pt x="23" y="68"/>
                      <a:pt x="23" y="66"/>
                    </a:cubicBezTo>
                    <a:cubicBezTo>
                      <a:pt x="23" y="64"/>
                      <a:pt x="25" y="63"/>
                      <a:pt x="26" y="6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 name="Freeform 37"/>
              <p:cNvSpPr>
                <a:spLocks/>
              </p:cNvSpPr>
              <p:nvPr/>
            </p:nvSpPr>
            <p:spPr bwMode="auto">
              <a:xfrm>
                <a:off x="10483849" y="5576887"/>
                <a:ext cx="30162" cy="30162"/>
              </a:xfrm>
              <a:custGeom>
                <a:avLst/>
                <a:gdLst>
                  <a:gd name="T0" fmla="*/ 15081 w 8"/>
                  <a:gd name="T1" fmla="*/ 0 h 8"/>
                  <a:gd name="T2" fmla="*/ 18851 w 8"/>
                  <a:gd name="T3" fmla="*/ 0 h 8"/>
                  <a:gd name="T4" fmla="*/ 30162 w 8"/>
                  <a:gd name="T5" fmla="*/ 18851 h 8"/>
                  <a:gd name="T6" fmla="*/ 22622 w 8"/>
                  <a:gd name="T7" fmla="*/ 26392 h 8"/>
                  <a:gd name="T8" fmla="*/ 3770 w 8"/>
                  <a:gd name="T9" fmla="*/ 22622 h 8"/>
                  <a:gd name="T10" fmla="*/ 15081 w 8"/>
                  <a:gd name="T11" fmla="*/ 15081 h 8"/>
                  <a:gd name="T12" fmla="*/ 3770 w 8"/>
                  <a:gd name="T13" fmla="*/ 22622 h 8"/>
                  <a:gd name="T14" fmla="*/ 3770 w 8"/>
                  <a:gd name="T15" fmla="*/ 7541 h 8"/>
                  <a:gd name="T16" fmla="*/ 15081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4" y="0"/>
                    </a:moveTo>
                    <a:cubicBezTo>
                      <a:pt x="5" y="0"/>
                      <a:pt x="5" y="0"/>
                      <a:pt x="5" y="0"/>
                    </a:cubicBezTo>
                    <a:cubicBezTo>
                      <a:pt x="7" y="1"/>
                      <a:pt x="8" y="3"/>
                      <a:pt x="8" y="5"/>
                    </a:cubicBezTo>
                    <a:cubicBezTo>
                      <a:pt x="8" y="6"/>
                      <a:pt x="7" y="7"/>
                      <a:pt x="6" y="7"/>
                    </a:cubicBezTo>
                    <a:cubicBezTo>
                      <a:pt x="4" y="8"/>
                      <a:pt x="2" y="8"/>
                      <a:pt x="1" y="6"/>
                    </a:cubicBezTo>
                    <a:cubicBezTo>
                      <a:pt x="4" y="4"/>
                      <a:pt x="4" y="4"/>
                      <a:pt x="4" y="4"/>
                    </a:cubicBezTo>
                    <a:cubicBezTo>
                      <a:pt x="1" y="6"/>
                      <a:pt x="1" y="6"/>
                      <a:pt x="1" y="6"/>
                    </a:cubicBezTo>
                    <a:cubicBezTo>
                      <a:pt x="0" y="4"/>
                      <a:pt x="0" y="3"/>
                      <a:pt x="1" y="2"/>
                    </a:cubicBezTo>
                    <a:cubicBezTo>
                      <a:pt x="2" y="0"/>
                      <a:pt x="3"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 name="Freeform 38"/>
              <p:cNvSpPr>
                <a:spLocks noEditPoints="1"/>
              </p:cNvSpPr>
              <p:nvPr/>
            </p:nvSpPr>
            <p:spPr bwMode="auto">
              <a:xfrm>
                <a:off x="10567986" y="5081587"/>
                <a:ext cx="338137" cy="533400"/>
              </a:xfrm>
              <a:custGeom>
                <a:avLst/>
                <a:gdLst>
                  <a:gd name="T0" fmla="*/ 304323 w 90"/>
                  <a:gd name="T1" fmla="*/ 7513 h 142"/>
                  <a:gd name="T2" fmla="*/ 300566 w 90"/>
                  <a:gd name="T3" fmla="*/ 30051 h 142"/>
                  <a:gd name="T4" fmla="*/ 293052 w 90"/>
                  <a:gd name="T5" fmla="*/ 18782 h 142"/>
                  <a:gd name="T6" fmla="*/ 281781 w 90"/>
                  <a:gd name="T7" fmla="*/ 3756 h 142"/>
                  <a:gd name="T8" fmla="*/ 319352 w 90"/>
                  <a:gd name="T9" fmla="*/ 82639 h 142"/>
                  <a:gd name="T10" fmla="*/ 319352 w 90"/>
                  <a:gd name="T11" fmla="*/ 97665 h 142"/>
                  <a:gd name="T12" fmla="*/ 319352 w 90"/>
                  <a:gd name="T13" fmla="*/ 97665 h 142"/>
                  <a:gd name="T14" fmla="*/ 319352 w 90"/>
                  <a:gd name="T15" fmla="*/ 82639 h 142"/>
                  <a:gd name="T16" fmla="*/ 323109 w 90"/>
                  <a:gd name="T17" fmla="*/ 165279 h 142"/>
                  <a:gd name="T18" fmla="*/ 338137 w 90"/>
                  <a:gd name="T19" fmla="*/ 180304 h 142"/>
                  <a:gd name="T20" fmla="*/ 319352 w 90"/>
                  <a:gd name="T21" fmla="*/ 195330 h 142"/>
                  <a:gd name="T22" fmla="*/ 323109 w 90"/>
                  <a:gd name="T23" fmla="*/ 184061 h 142"/>
                  <a:gd name="T24" fmla="*/ 323109 w 90"/>
                  <a:gd name="T25" fmla="*/ 165279 h 142"/>
                  <a:gd name="T26" fmla="*/ 311837 w 90"/>
                  <a:gd name="T27" fmla="*/ 247918 h 142"/>
                  <a:gd name="T28" fmla="*/ 319352 w 90"/>
                  <a:gd name="T29" fmla="*/ 270456 h 142"/>
                  <a:gd name="T30" fmla="*/ 293052 w 90"/>
                  <a:gd name="T31" fmla="*/ 259187 h 142"/>
                  <a:gd name="T32" fmla="*/ 293052 w 90"/>
                  <a:gd name="T33" fmla="*/ 259187 h 142"/>
                  <a:gd name="T34" fmla="*/ 274267 w 90"/>
                  <a:gd name="T35" fmla="*/ 326801 h 142"/>
                  <a:gd name="T36" fmla="*/ 289295 w 90"/>
                  <a:gd name="T37" fmla="*/ 345583 h 142"/>
                  <a:gd name="T38" fmla="*/ 266753 w 90"/>
                  <a:gd name="T39" fmla="*/ 353096 h 142"/>
                  <a:gd name="T40" fmla="*/ 274267 w 90"/>
                  <a:gd name="T41" fmla="*/ 341827 h 142"/>
                  <a:gd name="T42" fmla="*/ 274267 w 90"/>
                  <a:gd name="T43" fmla="*/ 326801 h 142"/>
                  <a:gd name="T44" fmla="*/ 240453 w 90"/>
                  <a:gd name="T45" fmla="*/ 398172 h 142"/>
                  <a:gd name="T46" fmla="*/ 240453 w 90"/>
                  <a:gd name="T47" fmla="*/ 420710 h 142"/>
                  <a:gd name="T48" fmla="*/ 217911 w 90"/>
                  <a:gd name="T49" fmla="*/ 401928 h 142"/>
                  <a:gd name="T50" fmla="*/ 221668 w 90"/>
                  <a:gd name="T51" fmla="*/ 398172 h 142"/>
                  <a:gd name="T52" fmla="*/ 172826 w 90"/>
                  <a:gd name="T53" fmla="*/ 450761 h 142"/>
                  <a:gd name="T54" fmla="*/ 180340 w 90"/>
                  <a:gd name="T55" fmla="*/ 477055 h 142"/>
                  <a:gd name="T56" fmla="*/ 161554 w 90"/>
                  <a:gd name="T57" fmla="*/ 454517 h 142"/>
                  <a:gd name="T58" fmla="*/ 172826 w 90"/>
                  <a:gd name="T59" fmla="*/ 450761 h 142"/>
                  <a:gd name="T60" fmla="*/ 112712 w 90"/>
                  <a:gd name="T61" fmla="*/ 499593 h 142"/>
                  <a:gd name="T62" fmla="*/ 101441 w 90"/>
                  <a:gd name="T63" fmla="*/ 518375 h 142"/>
                  <a:gd name="T64" fmla="*/ 93927 w 90"/>
                  <a:gd name="T65" fmla="*/ 492080 h 142"/>
                  <a:gd name="T66" fmla="*/ 93927 w 90"/>
                  <a:gd name="T67" fmla="*/ 492080 h 142"/>
                  <a:gd name="T68" fmla="*/ 18785 w 90"/>
                  <a:gd name="T69" fmla="*/ 507106 h 142"/>
                  <a:gd name="T70" fmla="*/ 18785 w 90"/>
                  <a:gd name="T71" fmla="*/ 533400 h 142"/>
                  <a:gd name="T72" fmla="*/ 0 w 90"/>
                  <a:gd name="T73" fmla="*/ 522131 h 142"/>
                  <a:gd name="T74" fmla="*/ 15028 w 90"/>
                  <a:gd name="T75" fmla="*/ 518375 h 142"/>
                  <a:gd name="T76" fmla="*/ 18785 w 90"/>
                  <a:gd name="T77" fmla="*/ 507106 h 14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0" h="142">
                    <a:moveTo>
                      <a:pt x="77" y="0"/>
                    </a:moveTo>
                    <a:cubicBezTo>
                      <a:pt x="79" y="0"/>
                      <a:pt x="80" y="1"/>
                      <a:pt x="81" y="2"/>
                    </a:cubicBezTo>
                    <a:cubicBezTo>
                      <a:pt x="81" y="3"/>
                      <a:pt x="81" y="3"/>
                      <a:pt x="81" y="3"/>
                    </a:cubicBezTo>
                    <a:cubicBezTo>
                      <a:pt x="82" y="5"/>
                      <a:pt x="82" y="7"/>
                      <a:pt x="80" y="8"/>
                    </a:cubicBezTo>
                    <a:cubicBezTo>
                      <a:pt x="78" y="9"/>
                      <a:pt x="76" y="8"/>
                      <a:pt x="75" y="7"/>
                    </a:cubicBezTo>
                    <a:cubicBezTo>
                      <a:pt x="78" y="5"/>
                      <a:pt x="78" y="5"/>
                      <a:pt x="78" y="5"/>
                    </a:cubicBezTo>
                    <a:cubicBezTo>
                      <a:pt x="74" y="6"/>
                      <a:pt x="74" y="6"/>
                      <a:pt x="74" y="6"/>
                    </a:cubicBezTo>
                    <a:cubicBezTo>
                      <a:pt x="73" y="4"/>
                      <a:pt x="74" y="2"/>
                      <a:pt x="75" y="1"/>
                    </a:cubicBezTo>
                    <a:cubicBezTo>
                      <a:pt x="76" y="0"/>
                      <a:pt x="77" y="0"/>
                      <a:pt x="77" y="0"/>
                    </a:cubicBezTo>
                    <a:close/>
                    <a:moveTo>
                      <a:pt x="85" y="22"/>
                    </a:moveTo>
                    <a:cubicBezTo>
                      <a:pt x="87" y="22"/>
                      <a:pt x="89" y="23"/>
                      <a:pt x="89" y="25"/>
                    </a:cubicBezTo>
                    <a:cubicBezTo>
                      <a:pt x="85" y="26"/>
                      <a:pt x="85" y="26"/>
                      <a:pt x="85" y="26"/>
                    </a:cubicBezTo>
                    <a:cubicBezTo>
                      <a:pt x="82" y="27"/>
                      <a:pt x="82" y="27"/>
                      <a:pt x="82" y="27"/>
                    </a:cubicBezTo>
                    <a:cubicBezTo>
                      <a:pt x="85" y="26"/>
                      <a:pt x="85" y="26"/>
                      <a:pt x="85" y="26"/>
                    </a:cubicBezTo>
                    <a:cubicBezTo>
                      <a:pt x="81" y="26"/>
                      <a:pt x="81" y="26"/>
                      <a:pt x="81" y="26"/>
                    </a:cubicBezTo>
                    <a:cubicBezTo>
                      <a:pt x="81" y="24"/>
                      <a:pt x="83" y="22"/>
                      <a:pt x="85" y="22"/>
                    </a:cubicBezTo>
                    <a:cubicBezTo>
                      <a:pt x="85" y="22"/>
                      <a:pt x="85" y="22"/>
                      <a:pt x="85" y="22"/>
                    </a:cubicBezTo>
                    <a:close/>
                    <a:moveTo>
                      <a:pt x="86" y="44"/>
                    </a:moveTo>
                    <a:cubicBezTo>
                      <a:pt x="86" y="44"/>
                      <a:pt x="86" y="44"/>
                      <a:pt x="86" y="44"/>
                    </a:cubicBezTo>
                    <a:cubicBezTo>
                      <a:pt x="88" y="44"/>
                      <a:pt x="90" y="46"/>
                      <a:pt x="90" y="48"/>
                    </a:cubicBezTo>
                    <a:cubicBezTo>
                      <a:pt x="90" y="48"/>
                      <a:pt x="90" y="49"/>
                      <a:pt x="90" y="49"/>
                    </a:cubicBezTo>
                    <a:cubicBezTo>
                      <a:pt x="89" y="51"/>
                      <a:pt x="88" y="52"/>
                      <a:pt x="85" y="52"/>
                    </a:cubicBezTo>
                    <a:cubicBezTo>
                      <a:pt x="83" y="52"/>
                      <a:pt x="82" y="50"/>
                      <a:pt x="82" y="48"/>
                    </a:cubicBezTo>
                    <a:cubicBezTo>
                      <a:pt x="86" y="49"/>
                      <a:pt x="86" y="49"/>
                      <a:pt x="86" y="49"/>
                    </a:cubicBezTo>
                    <a:cubicBezTo>
                      <a:pt x="82" y="47"/>
                      <a:pt x="82" y="47"/>
                      <a:pt x="82" y="47"/>
                    </a:cubicBezTo>
                    <a:cubicBezTo>
                      <a:pt x="82" y="45"/>
                      <a:pt x="84" y="44"/>
                      <a:pt x="86" y="44"/>
                    </a:cubicBezTo>
                    <a:close/>
                    <a:moveTo>
                      <a:pt x="82" y="66"/>
                    </a:moveTo>
                    <a:cubicBezTo>
                      <a:pt x="82" y="66"/>
                      <a:pt x="82" y="66"/>
                      <a:pt x="83" y="66"/>
                    </a:cubicBezTo>
                    <a:cubicBezTo>
                      <a:pt x="85" y="67"/>
                      <a:pt x="86" y="69"/>
                      <a:pt x="85" y="71"/>
                    </a:cubicBezTo>
                    <a:cubicBezTo>
                      <a:pt x="85" y="71"/>
                      <a:pt x="85" y="72"/>
                      <a:pt x="85" y="72"/>
                    </a:cubicBezTo>
                    <a:cubicBezTo>
                      <a:pt x="84" y="74"/>
                      <a:pt x="82" y="75"/>
                      <a:pt x="80" y="74"/>
                    </a:cubicBezTo>
                    <a:cubicBezTo>
                      <a:pt x="78" y="73"/>
                      <a:pt x="77" y="71"/>
                      <a:pt x="78" y="69"/>
                    </a:cubicBezTo>
                    <a:cubicBezTo>
                      <a:pt x="81" y="70"/>
                      <a:pt x="81" y="70"/>
                      <a:pt x="81" y="70"/>
                    </a:cubicBezTo>
                    <a:cubicBezTo>
                      <a:pt x="78" y="69"/>
                      <a:pt x="78" y="69"/>
                      <a:pt x="78" y="69"/>
                    </a:cubicBezTo>
                    <a:cubicBezTo>
                      <a:pt x="79" y="67"/>
                      <a:pt x="80" y="66"/>
                      <a:pt x="82" y="66"/>
                    </a:cubicBezTo>
                    <a:close/>
                    <a:moveTo>
                      <a:pt x="73" y="87"/>
                    </a:moveTo>
                    <a:cubicBezTo>
                      <a:pt x="74" y="87"/>
                      <a:pt x="75" y="87"/>
                      <a:pt x="75" y="87"/>
                    </a:cubicBezTo>
                    <a:cubicBezTo>
                      <a:pt x="77" y="88"/>
                      <a:pt x="78" y="90"/>
                      <a:pt x="77" y="92"/>
                    </a:cubicBezTo>
                    <a:cubicBezTo>
                      <a:pt x="77" y="92"/>
                      <a:pt x="76" y="93"/>
                      <a:pt x="76" y="93"/>
                    </a:cubicBezTo>
                    <a:cubicBezTo>
                      <a:pt x="76" y="95"/>
                      <a:pt x="73" y="95"/>
                      <a:pt x="71" y="94"/>
                    </a:cubicBezTo>
                    <a:cubicBezTo>
                      <a:pt x="70" y="93"/>
                      <a:pt x="69" y="91"/>
                      <a:pt x="70" y="89"/>
                    </a:cubicBezTo>
                    <a:cubicBezTo>
                      <a:pt x="73" y="91"/>
                      <a:pt x="73" y="91"/>
                      <a:pt x="73" y="91"/>
                    </a:cubicBezTo>
                    <a:cubicBezTo>
                      <a:pt x="70" y="88"/>
                      <a:pt x="70" y="88"/>
                      <a:pt x="70" y="88"/>
                    </a:cubicBezTo>
                    <a:cubicBezTo>
                      <a:pt x="71" y="87"/>
                      <a:pt x="72" y="86"/>
                      <a:pt x="73" y="87"/>
                    </a:cubicBezTo>
                    <a:close/>
                    <a:moveTo>
                      <a:pt x="62" y="105"/>
                    </a:moveTo>
                    <a:cubicBezTo>
                      <a:pt x="62" y="105"/>
                      <a:pt x="63" y="105"/>
                      <a:pt x="64" y="106"/>
                    </a:cubicBezTo>
                    <a:cubicBezTo>
                      <a:pt x="65" y="107"/>
                      <a:pt x="66" y="110"/>
                      <a:pt x="64" y="111"/>
                    </a:cubicBezTo>
                    <a:cubicBezTo>
                      <a:pt x="64" y="111"/>
                      <a:pt x="64" y="112"/>
                      <a:pt x="64" y="112"/>
                    </a:cubicBezTo>
                    <a:cubicBezTo>
                      <a:pt x="63" y="113"/>
                      <a:pt x="60" y="113"/>
                      <a:pt x="59" y="112"/>
                    </a:cubicBezTo>
                    <a:cubicBezTo>
                      <a:pt x="57" y="111"/>
                      <a:pt x="57" y="108"/>
                      <a:pt x="58" y="107"/>
                    </a:cubicBezTo>
                    <a:cubicBezTo>
                      <a:pt x="61" y="109"/>
                      <a:pt x="61" y="109"/>
                      <a:pt x="61" y="109"/>
                    </a:cubicBezTo>
                    <a:cubicBezTo>
                      <a:pt x="59" y="106"/>
                      <a:pt x="59" y="106"/>
                      <a:pt x="59" y="106"/>
                    </a:cubicBezTo>
                    <a:cubicBezTo>
                      <a:pt x="59" y="105"/>
                      <a:pt x="60" y="105"/>
                      <a:pt x="62" y="105"/>
                    </a:cubicBezTo>
                    <a:close/>
                    <a:moveTo>
                      <a:pt x="46" y="120"/>
                    </a:moveTo>
                    <a:cubicBezTo>
                      <a:pt x="47" y="120"/>
                      <a:pt x="48" y="121"/>
                      <a:pt x="49" y="122"/>
                    </a:cubicBezTo>
                    <a:cubicBezTo>
                      <a:pt x="50" y="123"/>
                      <a:pt x="50" y="126"/>
                      <a:pt x="48" y="127"/>
                    </a:cubicBezTo>
                    <a:cubicBezTo>
                      <a:pt x="46" y="128"/>
                      <a:pt x="44" y="128"/>
                      <a:pt x="43" y="126"/>
                    </a:cubicBezTo>
                    <a:cubicBezTo>
                      <a:pt x="41" y="125"/>
                      <a:pt x="41" y="123"/>
                      <a:pt x="43" y="121"/>
                    </a:cubicBezTo>
                    <a:cubicBezTo>
                      <a:pt x="44" y="121"/>
                      <a:pt x="44" y="121"/>
                      <a:pt x="44" y="121"/>
                    </a:cubicBezTo>
                    <a:cubicBezTo>
                      <a:pt x="44" y="120"/>
                      <a:pt x="45" y="120"/>
                      <a:pt x="46" y="120"/>
                    </a:cubicBezTo>
                    <a:close/>
                    <a:moveTo>
                      <a:pt x="27" y="131"/>
                    </a:moveTo>
                    <a:cubicBezTo>
                      <a:pt x="28" y="131"/>
                      <a:pt x="29" y="132"/>
                      <a:pt x="30" y="133"/>
                    </a:cubicBezTo>
                    <a:cubicBezTo>
                      <a:pt x="31" y="135"/>
                      <a:pt x="30" y="137"/>
                      <a:pt x="28" y="138"/>
                    </a:cubicBezTo>
                    <a:cubicBezTo>
                      <a:pt x="28" y="138"/>
                      <a:pt x="27" y="138"/>
                      <a:pt x="27" y="138"/>
                    </a:cubicBezTo>
                    <a:cubicBezTo>
                      <a:pt x="25" y="139"/>
                      <a:pt x="23" y="138"/>
                      <a:pt x="22" y="136"/>
                    </a:cubicBezTo>
                    <a:cubicBezTo>
                      <a:pt x="22" y="134"/>
                      <a:pt x="23" y="132"/>
                      <a:pt x="25" y="131"/>
                    </a:cubicBezTo>
                    <a:cubicBezTo>
                      <a:pt x="26" y="135"/>
                      <a:pt x="26" y="135"/>
                      <a:pt x="26" y="135"/>
                    </a:cubicBezTo>
                    <a:cubicBezTo>
                      <a:pt x="25" y="131"/>
                      <a:pt x="25" y="131"/>
                      <a:pt x="25" y="131"/>
                    </a:cubicBezTo>
                    <a:cubicBezTo>
                      <a:pt x="26" y="131"/>
                      <a:pt x="26" y="131"/>
                      <a:pt x="27" y="131"/>
                    </a:cubicBezTo>
                    <a:close/>
                    <a:moveTo>
                      <a:pt x="5" y="135"/>
                    </a:moveTo>
                    <a:cubicBezTo>
                      <a:pt x="7" y="135"/>
                      <a:pt x="8" y="136"/>
                      <a:pt x="9" y="138"/>
                    </a:cubicBezTo>
                    <a:cubicBezTo>
                      <a:pt x="9" y="140"/>
                      <a:pt x="7" y="142"/>
                      <a:pt x="5" y="142"/>
                    </a:cubicBezTo>
                    <a:cubicBezTo>
                      <a:pt x="5" y="142"/>
                      <a:pt x="4" y="142"/>
                      <a:pt x="4" y="142"/>
                    </a:cubicBezTo>
                    <a:cubicBezTo>
                      <a:pt x="2" y="142"/>
                      <a:pt x="1" y="141"/>
                      <a:pt x="0" y="139"/>
                    </a:cubicBezTo>
                    <a:cubicBezTo>
                      <a:pt x="0" y="136"/>
                      <a:pt x="2" y="135"/>
                      <a:pt x="4" y="135"/>
                    </a:cubicBezTo>
                    <a:cubicBezTo>
                      <a:pt x="4" y="138"/>
                      <a:pt x="4" y="138"/>
                      <a:pt x="4" y="138"/>
                    </a:cubicBezTo>
                    <a:cubicBezTo>
                      <a:pt x="5" y="135"/>
                      <a:pt x="5" y="135"/>
                      <a:pt x="5" y="135"/>
                    </a:cubicBezTo>
                    <a:cubicBezTo>
                      <a:pt x="5" y="135"/>
                      <a:pt x="5" y="135"/>
                      <a:pt x="5" y="13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 name="Freeform 39"/>
              <p:cNvSpPr>
                <a:spLocks/>
              </p:cNvSpPr>
              <p:nvPr/>
            </p:nvSpPr>
            <p:spPr bwMode="auto">
              <a:xfrm>
                <a:off x="10780711" y="5024437"/>
                <a:ext cx="30162" cy="26987"/>
              </a:xfrm>
              <a:custGeom>
                <a:avLst/>
                <a:gdLst>
                  <a:gd name="T0" fmla="*/ 15081 w 8"/>
                  <a:gd name="T1" fmla="*/ 0 h 7"/>
                  <a:gd name="T2" fmla="*/ 26392 w 8"/>
                  <a:gd name="T3" fmla="*/ 7711 h 7"/>
                  <a:gd name="T4" fmla="*/ 22622 w 8"/>
                  <a:gd name="T5" fmla="*/ 26987 h 7"/>
                  <a:gd name="T6" fmla="*/ 15081 w 8"/>
                  <a:gd name="T7" fmla="*/ 15421 h 7"/>
                  <a:gd name="T8" fmla="*/ 11311 w 8"/>
                  <a:gd name="T9" fmla="*/ 26987 h 7"/>
                  <a:gd name="T10" fmla="*/ 15081 w 8"/>
                  <a:gd name="T11" fmla="*/ 15421 h 7"/>
                  <a:gd name="T12" fmla="*/ 15081 w 8"/>
                  <a:gd name="T13" fmla="*/ 15421 h 7"/>
                  <a:gd name="T14" fmla="*/ 7541 w 8"/>
                  <a:gd name="T15" fmla="*/ 26987 h 7"/>
                  <a:gd name="T16" fmla="*/ 0 w 8"/>
                  <a:gd name="T17" fmla="*/ 15421 h 7"/>
                  <a:gd name="T18" fmla="*/ 7541 w 8"/>
                  <a:gd name="T19" fmla="*/ 0 h 7"/>
                  <a:gd name="T20" fmla="*/ 15081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4" y="0"/>
                    </a:moveTo>
                    <a:cubicBezTo>
                      <a:pt x="5" y="0"/>
                      <a:pt x="7" y="1"/>
                      <a:pt x="7" y="2"/>
                    </a:cubicBezTo>
                    <a:cubicBezTo>
                      <a:pt x="8" y="4"/>
                      <a:pt x="8" y="6"/>
                      <a:pt x="6" y="7"/>
                    </a:cubicBezTo>
                    <a:cubicBezTo>
                      <a:pt x="4" y="4"/>
                      <a:pt x="4" y="4"/>
                      <a:pt x="4" y="4"/>
                    </a:cubicBezTo>
                    <a:cubicBezTo>
                      <a:pt x="3" y="7"/>
                      <a:pt x="3" y="7"/>
                      <a:pt x="3" y="7"/>
                    </a:cubicBezTo>
                    <a:cubicBezTo>
                      <a:pt x="4" y="4"/>
                      <a:pt x="4" y="4"/>
                      <a:pt x="4" y="4"/>
                    </a:cubicBezTo>
                    <a:cubicBezTo>
                      <a:pt x="4" y="4"/>
                      <a:pt x="4" y="4"/>
                      <a:pt x="4" y="4"/>
                    </a:cubicBezTo>
                    <a:cubicBezTo>
                      <a:pt x="2" y="7"/>
                      <a:pt x="2" y="7"/>
                      <a:pt x="2" y="7"/>
                    </a:cubicBezTo>
                    <a:cubicBezTo>
                      <a:pt x="1" y="7"/>
                      <a:pt x="0" y="5"/>
                      <a:pt x="0" y="4"/>
                    </a:cubicBezTo>
                    <a:cubicBezTo>
                      <a:pt x="0" y="2"/>
                      <a:pt x="1" y="1"/>
                      <a:pt x="2" y="0"/>
                    </a:cubicBezTo>
                    <a:cubicBezTo>
                      <a:pt x="3" y="0"/>
                      <a:pt x="3"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 name="Freeform 40"/>
              <p:cNvSpPr>
                <a:spLocks noEditPoints="1"/>
              </p:cNvSpPr>
              <p:nvPr/>
            </p:nvSpPr>
            <p:spPr bwMode="auto">
              <a:xfrm>
                <a:off x="10856911" y="4505324"/>
                <a:ext cx="165100" cy="508000"/>
              </a:xfrm>
              <a:custGeom>
                <a:avLst/>
                <a:gdLst>
                  <a:gd name="T0" fmla="*/ 71293 w 44"/>
                  <a:gd name="T1" fmla="*/ 0 h 135"/>
                  <a:gd name="T2" fmla="*/ 82550 w 44"/>
                  <a:gd name="T3" fmla="*/ 3763 h 135"/>
                  <a:gd name="T4" fmla="*/ 82550 w 44"/>
                  <a:gd name="T5" fmla="*/ 7526 h 135"/>
                  <a:gd name="T6" fmla="*/ 86302 w 44"/>
                  <a:gd name="T7" fmla="*/ 26341 h 135"/>
                  <a:gd name="T8" fmla="*/ 63789 w 44"/>
                  <a:gd name="T9" fmla="*/ 26341 h 135"/>
                  <a:gd name="T10" fmla="*/ 63789 w 44"/>
                  <a:gd name="T11" fmla="*/ 26341 h 135"/>
                  <a:gd name="T12" fmla="*/ 60036 w 44"/>
                  <a:gd name="T13" fmla="*/ 7526 h 135"/>
                  <a:gd name="T14" fmla="*/ 71293 w 44"/>
                  <a:gd name="T15" fmla="*/ 0 h 135"/>
                  <a:gd name="T16" fmla="*/ 127577 w 44"/>
                  <a:gd name="T17" fmla="*/ 75259 h 135"/>
                  <a:gd name="T18" fmla="*/ 138834 w 44"/>
                  <a:gd name="T19" fmla="*/ 82785 h 135"/>
                  <a:gd name="T20" fmla="*/ 138834 w 44"/>
                  <a:gd name="T21" fmla="*/ 86548 h 135"/>
                  <a:gd name="T22" fmla="*/ 135082 w 44"/>
                  <a:gd name="T23" fmla="*/ 105363 h 135"/>
                  <a:gd name="T24" fmla="*/ 116320 w 44"/>
                  <a:gd name="T25" fmla="*/ 97837 h 135"/>
                  <a:gd name="T26" fmla="*/ 112568 w 44"/>
                  <a:gd name="T27" fmla="*/ 94074 h 135"/>
                  <a:gd name="T28" fmla="*/ 120073 w 44"/>
                  <a:gd name="T29" fmla="*/ 75259 h 135"/>
                  <a:gd name="T30" fmla="*/ 127577 w 44"/>
                  <a:gd name="T31" fmla="*/ 75259 h 135"/>
                  <a:gd name="T32" fmla="*/ 165100 w 44"/>
                  <a:gd name="T33" fmla="*/ 176859 h 135"/>
                  <a:gd name="T34" fmla="*/ 165100 w 44"/>
                  <a:gd name="T35" fmla="*/ 176859 h 135"/>
                  <a:gd name="T36" fmla="*/ 153843 w 44"/>
                  <a:gd name="T37" fmla="*/ 191911 h 135"/>
                  <a:gd name="T38" fmla="*/ 138834 w 44"/>
                  <a:gd name="T39" fmla="*/ 180622 h 135"/>
                  <a:gd name="T40" fmla="*/ 150091 w 44"/>
                  <a:gd name="T41" fmla="*/ 180622 h 135"/>
                  <a:gd name="T42" fmla="*/ 138834 w 44"/>
                  <a:gd name="T43" fmla="*/ 176859 h 135"/>
                  <a:gd name="T44" fmla="*/ 165100 w 44"/>
                  <a:gd name="T45" fmla="*/ 176859 h 135"/>
                  <a:gd name="T46" fmla="*/ 150091 w 44"/>
                  <a:gd name="T47" fmla="*/ 252119 h 135"/>
                  <a:gd name="T48" fmla="*/ 150091 w 44"/>
                  <a:gd name="T49" fmla="*/ 252119 h 135"/>
                  <a:gd name="T50" fmla="*/ 165100 w 44"/>
                  <a:gd name="T51" fmla="*/ 270933 h 135"/>
                  <a:gd name="T52" fmla="*/ 161348 w 44"/>
                  <a:gd name="T53" fmla="*/ 270933 h 135"/>
                  <a:gd name="T54" fmla="*/ 146339 w 44"/>
                  <a:gd name="T55" fmla="*/ 282222 h 135"/>
                  <a:gd name="T56" fmla="*/ 135082 w 44"/>
                  <a:gd name="T57" fmla="*/ 267170 h 135"/>
                  <a:gd name="T58" fmla="*/ 135082 w 44"/>
                  <a:gd name="T59" fmla="*/ 263407 h 135"/>
                  <a:gd name="T60" fmla="*/ 150091 w 44"/>
                  <a:gd name="T61" fmla="*/ 252119 h 135"/>
                  <a:gd name="T62" fmla="*/ 123825 w 44"/>
                  <a:gd name="T63" fmla="*/ 338667 h 135"/>
                  <a:gd name="T64" fmla="*/ 131330 w 44"/>
                  <a:gd name="T65" fmla="*/ 338667 h 135"/>
                  <a:gd name="T66" fmla="*/ 138834 w 44"/>
                  <a:gd name="T67" fmla="*/ 357481 h 135"/>
                  <a:gd name="T68" fmla="*/ 135082 w 44"/>
                  <a:gd name="T69" fmla="*/ 361244 h 135"/>
                  <a:gd name="T70" fmla="*/ 116320 w 44"/>
                  <a:gd name="T71" fmla="*/ 365007 h 135"/>
                  <a:gd name="T72" fmla="*/ 108816 w 44"/>
                  <a:gd name="T73" fmla="*/ 346193 h 135"/>
                  <a:gd name="T74" fmla="*/ 112568 w 44"/>
                  <a:gd name="T75" fmla="*/ 346193 h 135"/>
                  <a:gd name="T76" fmla="*/ 123825 w 44"/>
                  <a:gd name="T77" fmla="*/ 338667 h 135"/>
                  <a:gd name="T78" fmla="*/ 78798 w 44"/>
                  <a:gd name="T79" fmla="*/ 413926 h 135"/>
                  <a:gd name="T80" fmla="*/ 86302 w 44"/>
                  <a:gd name="T81" fmla="*/ 417689 h 135"/>
                  <a:gd name="T82" fmla="*/ 90055 w 44"/>
                  <a:gd name="T83" fmla="*/ 436504 h 135"/>
                  <a:gd name="T84" fmla="*/ 90055 w 44"/>
                  <a:gd name="T85" fmla="*/ 440267 h 135"/>
                  <a:gd name="T86" fmla="*/ 67541 w 44"/>
                  <a:gd name="T87" fmla="*/ 440267 h 135"/>
                  <a:gd name="T88" fmla="*/ 67541 w 44"/>
                  <a:gd name="T89" fmla="*/ 421452 h 135"/>
                  <a:gd name="T90" fmla="*/ 67541 w 44"/>
                  <a:gd name="T91" fmla="*/ 417689 h 135"/>
                  <a:gd name="T92" fmla="*/ 78798 w 44"/>
                  <a:gd name="T93" fmla="*/ 413926 h 135"/>
                  <a:gd name="T94" fmla="*/ 15009 w 44"/>
                  <a:gd name="T95" fmla="*/ 474133 h 135"/>
                  <a:gd name="T96" fmla="*/ 26266 w 44"/>
                  <a:gd name="T97" fmla="*/ 481659 h 135"/>
                  <a:gd name="T98" fmla="*/ 26266 w 44"/>
                  <a:gd name="T99" fmla="*/ 500474 h 135"/>
                  <a:gd name="T100" fmla="*/ 22514 w 44"/>
                  <a:gd name="T101" fmla="*/ 500474 h 135"/>
                  <a:gd name="T102" fmla="*/ 3752 w 44"/>
                  <a:gd name="T103" fmla="*/ 500474 h 135"/>
                  <a:gd name="T104" fmla="*/ 7505 w 44"/>
                  <a:gd name="T105" fmla="*/ 477896 h 135"/>
                  <a:gd name="T106" fmla="*/ 7505 w 44"/>
                  <a:gd name="T107" fmla="*/ 477896 h 135"/>
                  <a:gd name="T108" fmla="*/ 15009 w 44"/>
                  <a:gd name="T109" fmla="*/ 474133 h 13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4" h="135">
                    <a:moveTo>
                      <a:pt x="19" y="0"/>
                    </a:moveTo>
                    <a:cubicBezTo>
                      <a:pt x="20" y="0"/>
                      <a:pt x="21" y="1"/>
                      <a:pt x="22" y="1"/>
                    </a:cubicBezTo>
                    <a:cubicBezTo>
                      <a:pt x="22" y="2"/>
                      <a:pt x="22" y="2"/>
                      <a:pt x="22" y="2"/>
                    </a:cubicBezTo>
                    <a:cubicBezTo>
                      <a:pt x="24" y="3"/>
                      <a:pt x="24" y="6"/>
                      <a:pt x="23" y="7"/>
                    </a:cubicBezTo>
                    <a:cubicBezTo>
                      <a:pt x="21" y="9"/>
                      <a:pt x="19" y="9"/>
                      <a:pt x="17" y="7"/>
                    </a:cubicBezTo>
                    <a:cubicBezTo>
                      <a:pt x="17" y="7"/>
                      <a:pt x="17" y="7"/>
                      <a:pt x="17" y="7"/>
                    </a:cubicBezTo>
                    <a:cubicBezTo>
                      <a:pt x="15" y="5"/>
                      <a:pt x="15" y="3"/>
                      <a:pt x="16" y="2"/>
                    </a:cubicBezTo>
                    <a:cubicBezTo>
                      <a:pt x="17" y="1"/>
                      <a:pt x="18" y="0"/>
                      <a:pt x="19" y="0"/>
                    </a:cubicBezTo>
                    <a:close/>
                    <a:moveTo>
                      <a:pt x="34" y="20"/>
                    </a:moveTo>
                    <a:cubicBezTo>
                      <a:pt x="35" y="20"/>
                      <a:pt x="36" y="21"/>
                      <a:pt x="37" y="22"/>
                    </a:cubicBezTo>
                    <a:cubicBezTo>
                      <a:pt x="37" y="23"/>
                      <a:pt x="37" y="23"/>
                      <a:pt x="37" y="23"/>
                    </a:cubicBezTo>
                    <a:cubicBezTo>
                      <a:pt x="38" y="25"/>
                      <a:pt x="37" y="27"/>
                      <a:pt x="36" y="28"/>
                    </a:cubicBezTo>
                    <a:cubicBezTo>
                      <a:pt x="34" y="29"/>
                      <a:pt x="32" y="28"/>
                      <a:pt x="31" y="26"/>
                    </a:cubicBezTo>
                    <a:cubicBezTo>
                      <a:pt x="30" y="25"/>
                      <a:pt x="30" y="25"/>
                      <a:pt x="30" y="25"/>
                    </a:cubicBezTo>
                    <a:cubicBezTo>
                      <a:pt x="29" y="23"/>
                      <a:pt x="30" y="21"/>
                      <a:pt x="32" y="20"/>
                    </a:cubicBezTo>
                    <a:cubicBezTo>
                      <a:pt x="33" y="20"/>
                      <a:pt x="33" y="20"/>
                      <a:pt x="34" y="20"/>
                    </a:cubicBezTo>
                    <a:close/>
                    <a:moveTo>
                      <a:pt x="44" y="47"/>
                    </a:moveTo>
                    <a:cubicBezTo>
                      <a:pt x="44" y="47"/>
                      <a:pt x="44" y="47"/>
                      <a:pt x="44" y="47"/>
                    </a:cubicBezTo>
                    <a:cubicBezTo>
                      <a:pt x="44" y="49"/>
                      <a:pt x="43" y="51"/>
                      <a:pt x="41" y="51"/>
                    </a:cubicBezTo>
                    <a:cubicBezTo>
                      <a:pt x="39" y="52"/>
                      <a:pt x="37" y="50"/>
                      <a:pt x="37" y="48"/>
                    </a:cubicBezTo>
                    <a:cubicBezTo>
                      <a:pt x="40" y="48"/>
                      <a:pt x="40" y="48"/>
                      <a:pt x="40" y="48"/>
                    </a:cubicBezTo>
                    <a:cubicBezTo>
                      <a:pt x="37" y="47"/>
                      <a:pt x="37" y="47"/>
                      <a:pt x="37" y="47"/>
                    </a:cubicBezTo>
                    <a:lnTo>
                      <a:pt x="44" y="47"/>
                    </a:lnTo>
                    <a:close/>
                    <a:moveTo>
                      <a:pt x="40" y="67"/>
                    </a:moveTo>
                    <a:cubicBezTo>
                      <a:pt x="40" y="67"/>
                      <a:pt x="40" y="67"/>
                      <a:pt x="40" y="67"/>
                    </a:cubicBezTo>
                    <a:cubicBezTo>
                      <a:pt x="43" y="68"/>
                      <a:pt x="44" y="69"/>
                      <a:pt x="44" y="72"/>
                    </a:cubicBezTo>
                    <a:cubicBezTo>
                      <a:pt x="43" y="72"/>
                      <a:pt x="43" y="72"/>
                      <a:pt x="43" y="72"/>
                    </a:cubicBezTo>
                    <a:cubicBezTo>
                      <a:pt x="43" y="74"/>
                      <a:pt x="41" y="76"/>
                      <a:pt x="39" y="75"/>
                    </a:cubicBezTo>
                    <a:cubicBezTo>
                      <a:pt x="37" y="75"/>
                      <a:pt x="36" y="73"/>
                      <a:pt x="36" y="71"/>
                    </a:cubicBezTo>
                    <a:cubicBezTo>
                      <a:pt x="36" y="70"/>
                      <a:pt x="36" y="70"/>
                      <a:pt x="36" y="70"/>
                    </a:cubicBezTo>
                    <a:cubicBezTo>
                      <a:pt x="36" y="68"/>
                      <a:pt x="38" y="67"/>
                      <a:pt x="40" y="67"/>
                    </a:cubicBezTo>
                    <a:close/>
                    <a:moveTo>
                      <a:pt x="33" y="90"/>
                    </a:moveTo>
                    <a:cubicBezTo>
                      <a:pt x="34" y="90"/>
                      <a:pt x="34" y="90"/>
                      <a:pt x="35" y="90"/>
                    </a:cubicBezTo>
                    <a:cubicBezTo>
                      <a:pt x="37" y="91"/>
                      <a:pt x="37" y="93"/>
                      <a:pt x="37" y="95"/>
                    </a:cubicBezTo>
                    <a:cubicBezTo>
                      <a:pt x="36" y="96"/>
                      <a:pt x="36" y="96"/>
                      <a:pt x="36" y="96"/>
                    </a:cubicBezTo>
                    <a:cubicBezTo>
                      <a:pt x="35" y="98"/>
                      <a:pt x="33" y="98"/>
                      <a:pt x="31" y="97"/>
                    </a:cubicBezTo>
                    <a:cubicBezTo>
                      <a:pt x="29" y="97"/>
                      <a:pt x="29" y="94"/>
                      <a:pt x="29" y="92"/>
                    </a:cubicBezTo>
                    <a:cubicBezTo>
                      <a:pt x="30" y="92"/>
                      <a:pt x="30" y="92"/>
                      <a:pt x="30" y="92"/>
                    </a:cubicBezTo>
                    <a:cubicBezTo>
                      <a:pt x="30" y="90"/>
                      <a:pt x="32" y="90"/>
                      <a:pt x="33" y="90"/>
                    </a:cubicBezTo>
                    <a:close/>
                    <a:moveTo>
                      <a:pt x="21" y="110"/>
                    </a:moveTo>
                    <a:cubicBezTo>
                      <a:pt x="22" y="110"/>
                      <a:pt x="23" y="110"/>
                      <a:pt x="23" y="111"/>
                    </a:cubicBezTo>
                    <a:cubicBezTo>
                      <a:pt x="25" y="112"/>
                      <a:pt x="25" y="114"/>
                      <a:pt x="24" y="116"/>
                    </a:cubicBezTo>
                    <a:cubicBezTo>
                      <a:pt x="24" y="117"/>
                      <a:pt x="24" y="117"/>
                      <a:pt x="24" y="117"/>
                    </a:cubicBezTo>
                    <a:cubicBezTo>
                      <a:pt x="22" y="118"/>
                      <a:pt x="20" y="118"/>
                      <a:pt x="18" y="117"/>
                    </a:cubicBezTo>
                    <a:cubicBezTo>
                      <a:pt x="17" y="116"/>
                      <a:pt x="16" y="113"/>
                      <a:pt x="18" y="112"/>
                    </a:cubicBezTo>
                    <a:cubicBezTo>
                      <a:pt x="18" y="111"/>
                      <a:pt x="18" y="111"/>
                      <a:pt x="18" y="111"/>
                    </a:cubicBezTo>
                    <a:cubicBezTo>
                      <a:pt x="19" y="110"/>
                      <a:pt x="20" y="110"/>
                      <a:pt x="21" y="110"/>
                    </a:cubicBezTo>
                    <a:close/>
                    <a:moveTo>
                      <a:pt x="4" y="126"/>
                    </a:moveTo>
                    <a:cubicBezTo>
                      <a:pt x="6" y="126"/>
                      <a:pt x="7" y="127"/>
                      <a:pt x="7" y="128"/>
                    </a:cubicBezTo>
                    <a:cubicBezTo>
                      <a:pt x="9" y="129"/>
                      <a:pt x="8" y="132"/>
                      <a:pt x="7" y="133"/>
                    </a:cubicBezTo>
                    <a:cubicBezTo>
                      <a:pt x="6" y="133"/>
                      <a:pt x="6" y="133"/>
                      <a:pt x="6" y="133"/>
                    </a:cubicBezTo>
                    <a:cubicBezTo>
                      <a:pt x="5" y="135"/>
                      <a:pt x="2" y="134"/>
                      <a:pt x="1" y="133"/>
                    </a:cubicBezTo>
                    <a:cubicBezTo>
                      <a:pt x="0" y="131"/>
                      <a:pt x="0" y="129"/>
                      <a:pt x="2" y="127"/>
                    </a:cubicBezTo>
                    <a:cubicBezTo>
                      <a:pt x="2" y="127"/>
                      <a:pt x="2" y="127"/>
                      <a:pt x="2" y="127"/>
                    </a:cubicBezTo>
                    <a:cubicBezTo>
                      <a:pt x="3" y="126"/>
                      <a:pt x="4" y="126"/>
                      <a:pt x="4" y="1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 name="Freeform 41"/>
              <p:cNvSpPr>
                <a:spLocks/>
              </p:cNvSpPr>
              <p:nvPr/>
            </p:nvSpPr>
            <p:spPr bwMode="auto">
              <a:xfrm>
                <a:off x="10837861" y="4460874"/>
                <a:ext cx="30162" cy="30162"/>
              </a:xfrm>
              <a:custGeom>
                <a:avLst/>
                <a:gdLst>
                  <a:gd name="T0" fmla="*/ 18851 w 8"/>
                  <a:gd name="T1" fmla="*/ 0 h 8"/>
                  <a:gd name="T2" fmla="*/ 26392 w 8"/>
                  <a:gd name="T3" fmla="*/ 18851 h 8"/>
                  <a:gd name="T4" fmla="*/ 11311 w 8"/>
                  <a:gd name="T5" fmla="*/ 26392 h 8"/>
                  <a:gd name="T6" fmla="*/ 11311 w 8"/>
                  <a:gd name="T7" fmla="*/ 26392 h 8"/>
                  <a:gd name="T8" fmla="*/ 0 w 8"/>
                  <a:gd name="T9" fmla="*/ 15081 h 8"/>
                  <a:gd name="T10" fmla="*/ 11311 w 8"/>
                  <a:gd name="T11" fmla="*/ 0 h 8"/>
                  <a:gd name="T12" fmla="*/ 15081 w 8"/>
                  <a:gd name="T13" fmla="*/ 11311 h 8"/>
                  <a:gd name="T14" fmla="*/ 18851 w 8"/>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8">
                    <a:moveTo>
                      <a:pt x="5" y="0"/>
                    </a:moveTo>
                    <a:cubicBezTo>
                      <a:pt x="7" y="1"/>
                      <a:pt x="8" y="3"/>
                      <a:pt x="7" y="5"/>
                    </a:cubicBezTo>
                    <a:cubicBezTo>
                      <a:pt x="7" y="7"/>
                      <a:pt x="5" y="8"/>
                      <a:pt x="3" y="7"/>
                    </a:cubicBezTo>
                    <a:cubicBezTo>
                      <a:pt x="3" y="7"/>
                      <a:pt x="3" y="7"/>
                      <a:pt x="3" y="7"/>
                    </a:cubicBezTo>
                    <a:cubicBezTo>
                      <a:pt x="1" y="7"/>
                      <a:pt x="0" y="5"/>
                      <a:pt x="0" y="4"/>
                    </a:cubicBezTo>
                    <a:cubicBezTo>
                      <a:pt x="0" y="2"/>
                      <a:pt x="1" y="1"/>
                      <a:pt x="3" y="0"/>
                    </a:cubicBezTo>
                    <a:cubicBezTo>
                      <a:pt x="4" y="3"/>
                      <a:pt x="4" y="3"/>
                      <a:pt x="4" y="3"/>
                    </a:cubicBez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 name="Freeform 42"/>
              <p:cNvSpPr>
                <a:spLocks noEditPoints="1"/>
              </p:cNvSpPr>
              <p:nvPr/>
            </p:nvSpPr>
            <p:spPr bwMode="auto">
              <a:xfrm>
                <a:off x="10893424" y="4073524"/>
                <a:ext cx="120650" cy="379412"/>
              </a:xfrm>
              <a:custGeom>
                <a:avLst/>
                <a:gdLst>
                  <a:gd name="T0" fmla="*/ 15081 w 32"/>
                  <a:gd name="T1" fmla="*/ 0 h 101"/>
                  <a:gd name="T2" fmla="*/ 22622 w 32"/>
                  <a:gd name="T3" fmla="*/ 3757 h 101"/>
                  <a:gd name="T4" fmla="*/ 15081 w 32"/>
                  <a:gd name="T5" fmla="*/ 15026 h 101"/>
                  <a:gd name="T6" fmla="*/ 7541 w 32"/>
                  <a:gd name="T7" fmla="*/ 26296 h 101"/>
                  <a:gd name="T8" fmla="*/ 15081 w 32"/>
                  <a:gd name="T9" fmla="*/ 15026 h 101"/>
                  <a:gd name="T10" fmla="*/ 7541 w 32"/>
                  <a:gd name="T11" fmla="*/ 22539 h 101"/>
                  <a:gd name="T12" fmla="*/ 3770 w 32"/>
                  <a:gd name="T13" fmla="*/ 3757 h 101"/>
                  <a:gd name="T14" fmla="*/ 15081 w 32"/>
                  <a:gd name="T15" fmla="*/ 0 h 101"/>
                  <a:gd name="T16" fmla="*/ 67866 w 32"/>
                  <a:gd name="T17" fmla="*/ 63861 h 101"/>
                  <a:gd name="T18" fmla="*/ 79177 w 32"/>
                  <a:gd name="T19" fmla="*/ 71375 h 101"/>
                  <a:gd name="T20" fmla="*/ 67866 w 32"/>
                  <a:gd name="T21" fmla="*/ 78888 h 101"/>
                  <a:gd name="T22" fmla="*/ 56555 w 32"/>
                  <a:gd name="T23" fmla="*/ 86401 h 101"/>
                  <a:gd name="T24" fmla="*/ 67866 w 32"/>
                  <a:gd name="T25" fmla="*/ 78888 h 101"/>
                  <a:gd name="T26" fmla="*/ 56555 w 32"/>
                  <a:gd name="T27" fmla="*/ 82644 h 101"/>
                  <a:gd name="T28" fmla="*/ 60325 w 32"/>
                  <a:gd name="T29" fmla="*/ 63861 h 101"/>
                  <a:gd name="T30" fmla="*/ 67866 w 32"/>
                  <a:gd name="T31" fmla="*/ 63861 h 101"/>
                  <a:gd name="T32" fmla="*/ 98028 w 32"/>
                  <a:gd name="T33" fmla="*/ 138993 h 101"/>
                  <a:gd name="T34" fmla="*/ 113109 w 32"/>
                  <a:gd name="T35" fmla="*/ 150262 h 101"/>
                  <a:gd name="T36" fmla="*/ 101798 w 32"/>
                  <a:gd name="T37" fmla="*/ 169045 h 101"/>
                  <a:gd name="T38" fmla="*/ 86717 w 32"/>
                  <a:gd name="T39" fmla="*/ 157775 h 101"/>
                  <a:gd name="T40" fmla="*/ 82947 w 32"/>
                  <a:gd name="T41" fmla="*/ 154019 h 101"/>
                  <a:gd name="T42" fmla="*/ 94258 w 32"/>
                  <a:gd name="T43" fmla="*/ 138993 h 101"/>
                  <a:gd name="T44" fmla="*/ 98028 w 32"/>
                  <a:gd name="T45" fmla="*/ 138993 h 101"/>
                  <a:gd name="T46" fmla="*/ 105569 w 32"/>
                  <a:gd name="T47" fmla="*/ 217880 h 101"/>
                  <a:gd name="T48" fmla="*/ 105569 w 32"/>
                  <a:gd name="T49" fmla="*/ 217880 h 101"/>
                  <a:gd name="T50" fmla="*/ 120650 w 32"/>
                  <a:gd name="T51" fmla="*/ 232906 h 101"/>
                  <a:gd name="T52" fmla="*/ 120650 w 32"/>
                  <a:gd name="T53" fmla="*/ 236663 h 101"/>
                  <a:gd name="T54" fmla="*/ 105569 w 32"/>
                  <a:gd name="T55" fmla="*/ 247933 h 101"/>
                  <a:gd name="T56" fmla="*/ 90488 w 32"/>
                  <a:gd name="T57" fmla="*/ 232906 h 101"/>
                  <a:gd name="T58" fmla="*/ 105569 w 32"/>
                  <a:gd name="T59" fmla="*/ 236663 h 101"/>
                  <a:gd name="T60" fmla="*/ 90488 w 32"/>
                  <a:gd name="T61" fmla="*/ 229150 h 101"/>
                  <a:gd name="T62" fmla="*/ 105569 w 32"/>
                  <a:gd name="T63" fmla="*/ 217880 h 101"/>
                  <a:gd name="T64" fmla="*/ 82947 w 32"/>
                  <a:gd name="T65" fmla="*/ 293011 h 101"/>
                  <a:gd name="T66" fmla="*/ 90488 w 32"/>
                  <a:gd name="T67" fmla="*/ 296768 h 101"/>
                  <a:gd name="T68" fmla="*/ 94258 w 32"/>
                  <a:gd name="T69" fmla="*/ 315551 h 101"/>
                  <a:gd name="T70" fmla="*/ 75406 w 32"/>
                  <a:gd name="T71" fmla="*/ 323064 h 101"/>
                  <a:gd name="T72" fmla="*/ 67866 w 32"/>
                  <a:gd name="T73" fmla="*/ 304281 h 101"/>
                  <a:gd name="T74" fmla="*/ 71636 w 32"/>
                  <a:gd name="T75" fmla="*/ 300524 h 101"/>
                  <a:gd name="T76" fmla="*/ 82947 w 32"/>
                  <a:gd name="T77" fmla="*/ 293011 h 101"/>
                  <a:gd name="T78" fmla="*/ 30163 w 32"/>
                  <a:gd name="T79" fmla="*/ 353116 h 101"/>
                  <a:gd name="T80" fmla="*/ 41473 w 32"/>
                  <a:gd name="T81" fmla="*/ 356873 h 101"/>
                  <a:gd name="T82" fmla="*/ 37703 w 32"/>
                  <a:gd name="T83" fmla="*/ 379412 h 101"/>
                  <a:gd name="T84" fmla="*/ 26392 w 32"/>
                  <a:gd name="T85" fmla="*/ 368142 h 101"/>
                  <a:gd name="T86" fmla="*/ 22622 w 32"/>
                  <a:gd name="T87" fmla="*/ 353116 h 101"/>
                  <a:gd name="T88" fmla="*/ 30163 w 32"/>
                  <a:gd name="T89" fmla="*/ 353116 h 1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2" h="101">
                    <a:moveTo>
                      <a:pt x="4" y="0"/>
                    </a:moveTo>
                    <a:cubicBezTo>
                      <a:pt x="5" y="0"/>
                      <a:pt x="6" y="0"/>
                      <a:pt x="6" y="1"/>
                    </a:cubicBezTo>
                    <a:cubicBezTo>
                      <a:pt x="4" y="4"/>
                      <a:pt x="4" y="4"/>
                      <a:pt x="4" y="4"/>
                    </a:cubicBezTo>
                    <a:cubicBezTo>
                      <a:pt x="2" y="7"/>
                      <a:pt x="2" y="7"/>
                      <a:pt x="2" y="7"/>
                    </a:cubicBezTo>
                    <a:cubicBezTo>
                      <a:pt x="4" y="4"/>
                      <a:pt x="4" y="4"/>
                      <a:pt x="4" y="4"/>
                    </a:cubicBezTo>
                    <a:cubicBezTo>
                      <a:pt x="2" y="6"/>
                      <a:pt x="2" y="6"/>
                      <a:pt x="2" y="6"/>
                    </a:cubicBezTo>
                    <a:cubicBezTo>
                      <a:pt x="0" y="5"/>
                      <a:pt x="0" y="3"/>
                      <a:pt x="1" y="1"/>
                    </a:cubicBezTo>
                    <a:cubicBezTo>
                      <a:pt x="2" y="0"/>
                      <a:pt x="3" y="0"/>
                      <a:pt x="4" y="0"/>
                    </a:cubicBezTo>
                    <a:close/>
                    <a:moveTo>
                      <a:pt x="18" y="17"/>
                    </a:moveTo>
                    <a:cubicBezTo>
                      <a:pt x="19" y="17"/>
                      <a:pt x="20" y="18"/>
                      <a:pt x="21" y="19"/>
                    </a:cubicBezTo>
                    <a:cubicBezTo>
                      <a:pt x="18" y="21"/>
                      <a:pt x="18" y="21"/>
                      <a:pt x="18" y="21"/>
                    </a:cubicBezTo>
                    <a:cubicBezTo>
                      <a:pt x="15" y="23"/>
                      <a:pt x="15" y="23"/>
                      <a:pt x="15" y="23"/>
                    </a:cubicBezTo>
                    <a:cubicBezTo>
                      <a:pt x="18" y="21"/>
                      <a:pt x="18" y="21"/>
                      <a:pt x="18" y="21"/>
                    </a:cubicBezTo>
                    <a:cubicBezTo>
                      <a:pt x="15" y="22"/>
                      <a:pt x="15" y="22"/>
                      <a:pt x="15" y="22"/>
                    </a:cubicBezTo>
                    <a:cubicBezTo>
                      <a:pt x="13" y="21"/>
                      <a:pt x="14" y="18"/>
                      <a:pt x="16" y="17"/>
                    </a:cubicBezTo>
                    <a:cubicBezTo>
                      <a:pt x="16" y="17"/>
                      <a:pt x="17" y="17"/>
                      <a:pt x="18" y="17"/>
                    </a:cubicBezTo>
                    <a:close/>
                    <a:moveTo>
                      <a:pt x="26" y="37"/>
                    </a:moveTo>
                    <a:cubicBezTo>
                      <a:pt x="28" y="37"/>
                      <a:pt x="29" y="38"/>
                      <a:pt x="30" y="40"/>
                    </a:cubicBezTo>
                    <a:cubicBezTo>
                      <a:pt x="30" y="42"/>
                      <a:pt x="29" y="44"/>
                      <a:pt x="27" y="45"/>
                    </a:cubicBezTo>
                    <a:cubicBezTo>
                      <a:pt x="25" y="45"/>
                      <a:pt x="23" y="44"/>
                      <a:pt x="23" y="42"/>
                    </a:cubicBezTo>
                    <a:cubicBezTo>
                      <a:pt x="22" y="41"/>
                      <a:pt x="22" y="41"/>
                      <a:pt x="22" y="41"/>
                    </a:cubicBezTo>
                    <a:cubicBezTo>
                      <a:pt x="22" y="39"/>
                      <a:pt x="23" y="37"/>
                      <a:pt x="25" y="37"/>
                    </a:cubicBezTo>
                    <a:cubicBezTo>
                      <a:pt x="25" y="37"/>
                      <a:pt x="26" y="37"/>
                      <a:pt x="26" y="37"/>
                    </a:cubicBezTo>
                    <a:close/>
                    <a:moveTo>
                      <a:pt x="28" y="58"/>
                    </a:moveTo>
                    <a:cubicBezTo>
                      <a:pt x="28" y="58"/>
                      <a:pt x="28" y="58"/>
                      <a:pt x="28" y="58"/>
                    </a:cubicBezTo>
                    <a:cubicBezTo>
                      <a:pt x="30" y="59"/>
                      <a:pt x="32" y="60"/>
                      <a:pt x="32" y="62"/>
                    </a:cubicBezTo>
                    <a:cubicBezTo>
                      <a:pt x="32" y="62"/>
                      <a:pt x="32" y="63"/>
                      <a:pt x="32" y="63"/>
                    </a:cubicBezTo>
                    <a:cubicBezTo>
                      <a:pt x="31" y="65"/>
                      <a:pt x="30" y="67"/>
                      <a:pt x="28" y="66"/>
                    </a:cubicBezTo>
                    <a:cubicBezTo>
                      <a:pt x="26" y="66"/>
                      <a:pt x="24" y="64"/>
                      <a:pt x="24" y="62"/>
                    </a:cubicBezTo>
                    <a:cubicBezTo>
                      <a:pt x="28" y="63"/>
                      <a:pt x="28" y="63"/>
                      <a:pt x="28" y="63"/>
                    </a:cubicBezTo>
                    <a:cubicBezTo>
                      <a:pt x="24" y="61"/>
                      <a:pt x="24" y="61"/>
                      <a:pt x="24" y="61"/>
                    </a:cubicBezTo>
                    <a:cubicBezTo>
                      <a:pt x="24" y="60"/>
                      <a:pt x="26" y="58"/>
                      <a:pt x="28" y="58"/>
                    </a:cubicBezTo>
                    <a:close/>
                    <a:moveTo>
                      <a:pt x="22" y="78"/>
                    </a:moveTo>
                    <a:cubicBezTo>
                      <a:pt x="23" y="78"/>
                      <a:pt x="23" y="79"/>
                      <a:pt x="24" y="79"/>
                    </a:cubicBezTo>
                    <a:cubicBezTo>
                      <a:pt x="26" y="80"/>
                      <a:pt x="26" y="82"/>
                      <a:pt x="25" y="84"/>
                    </a:cubicBezTo>
                    <a:cubicBezTo>
                      <a:pt x="24" y="86"/>
                      <a:pt x="22" y="87"/>
                      <a:pt x="20" y="86"/>
                    </a:cubicBezTo>
                    <a:cubicBezTo>
                      <a:pt x="18" y="84"/>
                      <a:pt x="17" y="82"/>
                      <a:pt x="18" y="81"/>
                    </a:cubicBezTo>
                    <a:cubicBezTo>
                      <a:pt x="19" y="80"/>
                      <a:pt x="19" y="80"/>
                      <a:pt x="19" y="80"/>
                    </a:cubicBezTo>
                    <a:cubicBezTo>
                      <a:pt x="19" y="79"/>
                      <a:pt x="21" y="78"/>
                      <a:pt x="22" y="78"/>
                    </a:cubicBezTo>
                    <a:close/>
                    <a:moveTo>
                      <a:pt x="8" y="94"/>
                    </a:moveTo>
                    <a:cubicBezTo>
                      <a:pt x="9" y="94"/>
                      <a:pt x="10" y="94"/>
                      <a:pt x="11" y="95"/>
                    </a:cubicBezTo>
                    <a:cubicBezTo>
                      <a:pt x="12" y="97"/>
                      <a:pt x="12" y="99"/>
                      <a:pt x="10" y="101"/>
                    </a:cubicBezTo>
                    <a:cubicBezTo>
                      <a:pt x="7" y="98"/>
                      <a:pt x="7" y="98"/>
                      <a:pt x="7" y="98"/>
                    </a:cubicBezTo>
                    <a:cubicBezTo>
                      <a:pt x="6" y="94"/>
                      <a:pt x="6" y="94"/>
                      <a:pt x="6" y="94"/>
                    </a:cubicBezTo>
                    <a:cubicBezTo>
                      <a:pt x="6" y="94"/>
                      <a:pt x="7" y="94"/>
                      <a:pt x="8" y="9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 name="Freeform 43"/>
              <p:cNvSpPr>
                <a:spLocks/>
              </p:cNvSpPr>
              <p:nvPr/>
            </p:nvSpPr>
            <p:spPr bwMode="auto">
              <a:xfrm>
                <a:off x="10826749" y="4029074"/>
                <a:ext cx="30162" cy="30162"/>
              </a:xfrm>
              <a:custGeom>
                <a:avLst/>
                <a:gdLst>
                  <a:gd name="T0" fmla="*/ 15081 w 8"/>
                  <a:gd name="T1" fmla="*/ 0 h 8"/>
                  <a:gd name="T2" fmla="*/ 30162 w 8"/>
                  <a:gd name="T3" fmla="*/ 11311 h 8"/>
                  <a:gd name="T4" fmla="*/ 26392 w 8"/>
                  <a:gd name="T5" fmla="*/ 26392 h 8"/>
                  <a:gd name="T6" fmla="*/ 11311 w 8"/>
                  <a:gd name="T7" fmla="*/ 30162 h 8"/>
                  <a:gd name="T8" fmla="*/ 15081 w 8"/>
                  <a:gd name="T9" fmla="*/ 18851 h 8"/>
                  <a:gd name="T10" fmla="*/ 15081 w 8"/>
                  <a:gd name="T11" fmla="*/ 18851 h 8"/>
                  <a:gd name="T12" fmla="*/ 11311 w 8"/>
                  <a:gd name="T13" fmla="*/ 30162 h 8"/>
                  <a:gd name="T14" fmla="*/ 0 w 8"/>
                  <a:gd name="T15" fmla="*/ 15081 h 8"/>
                  <a:gd name="T16" fmla="*/ 11311 w 8"/>
                  <a:gd name="T17" fmla="*/ 0 h 8"/>
                  <a:gd name="T18" fmla="*/ 15081 w 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8">
                    <a:moveTo>
                      <a:pt x="4" y="0"/>
                    </a:moveTo>
                    <a:cubicBezTo>
                      <a:pt x="6" y="0"/>
                      <a:pt x="7" y="2"/>
                      <a:pt x="8" y="3"/>
                    </a:cubicBezTo>
                    <a:cubicBezTo>
                      <a:pt x="8" y="5"/>
                      <a:pt x="8" y="6"/>
                      <a:pt x="7" y="7"/>
                    </a:cubicBezTo>
                    <a:cubicBezTo>
                      <a:pt x="6" y="8"/>
                      <a:pt x="4" y="8"/>
                      <a:pt x="3" y="8"/>
                    </a:cubicBezTo>
                    <a:cubicBezTo>
                      <a:pt x="4" y="5"/>
                      <a:pt x="4" y="5"/>
                      <a:pt x="4" y="5"/>
                    </a:cubicBezTo>
                    <a:cubicBezTo>
                      <a:pt x="4" y="5"/>
                      <a:pt x="4" y="5"/>
                      <a:pt x="4" y="5"/>
                    </a:cubicBezTo>
                    <a:cubicBezTo>
                      <a:pt x="3" y="8"/>
                      <a:pt x="3" y="8"/>
                      <a:pt x="3" y="8"/>
                    </a:cubicBezTo>
                    <a:cubicBezTo>
                      <a:pt x="1" y="7"/>
                      <a:pt x="0" y="5"/>
                      <a:pt x="0" y="4"/>
                    </a:cubicBezTo>
                    <a:cubicBezTo>
                      <a:pt x="0" y="2"/>
                      <a:pt x="1" y="1"/>
                      <a:pt x="3" y="0"/>
                    </a:cubicBezTo>
                    <a:cubicBezTo>
                      <a:pt x="3"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 name="Freeform 44"/>
              <p:cNvSpPr>
                <a:spLocks noEditPoints="1"/>
              </p:cNvSpPr>
              <p:nvPr/>
            </p:nvSpPr>
            <p:spPr bwMode="auto">
              <a:xfrm>
                <a:off x="10901361" y="3452812"/>
                <a:ext cx="165100" cy="576262"/>
              </a:xfrm>
              <a:custGeom>
                <a:avLst/>
                <a:gdLst>
                  <a:gd name="T0" fmla="*/ 48780 w 44"/>
                  <a:gd name="T1" fmla="*/ 0 h 153"/>
                  <a:gd name="T2" fmla="*/ 56284 w 44"/>
                  <a:gd name="T3" fmla="*/ 3766 h 153"/>
                  <a:gd name="T4" fmla="*/ 60036 w 44"/>
                  <a:gd name="T5" fmla="*/ 7533 h 153"/>
                  <a:gd name="T6" fmla="*/ 60036 w 44"/>
                  <a:gd name="T7" fmla="*/ 26365 h 153"/>
                  <a:gd name="T8" fmla="*/ 41275 w 44"/>
                  <a:gd name="T9" fmla="*/ 26365 h 153"/>
                  <a:gd name="T10" fmla="*/ 37523 w 44"/>
                  <a:gd name="T11" fmla="*/ 26365 h 153"/>
                  <a:gd name="T12" fmla="*/ 37523 w 44"/>
                  <a:gd name="T13" fmla="*/ 7533 h 153"/>
                  <a:gd name="T14" fmla="*/ 48780 w 44"/>
                  <a:gd name="T15" fmla="*/ 0 h 153"/>
                  <a:gd name="T16" fmla="*/ 105064 w 44"/>
                  <a:gd name="T17" fmla="*/ 71562 h 153"/>
                  <a:gd name="T18" fmla="*/ 116320 w 44"/>
                  <a:gd name="T19" fmla="*/ 79095 h 153"/>
                  <a:gd name="T20" fmla="*/ 116320 w 44"/>
                  <a:gd name="T21" fmla="*/ 79095 h 153"/>
                  <a:gd name="T22" fmla="*/ 112568 w 44"/>
                  <a:gd name="T23" fmla="*/ 97927 h 153"/>
                  <a:gd name="T24" fmla="*/ 93807 w 44"/>
                  <a:gd name="T25" fmla="*/ 94160 h 153"/>
                  <a:gd name="T26" fmla="*/ 93807 w 44"/>
                  <a:gd name="T27" fmla="*/ 90394 h 153"/>
                  <a:gd name="T28" fmla="*/ 97559 w 44"/>
                  <a:gd name="T29" fmla="*/ 71562 h 153"/>
                  <a:gd name="T30" fmla="*/ 105064 w 44"/>
                  <a:gd name="T31" fmla="*/ 71562 h 153"/>
                  <a:gd name="T32" fmla="*/ 138834 w 44"/>
                  <a:gd name="T33" fmla="*/ 150657 h 153"/>
                  <a:gd name="T34" fmla="*/ 153843 w 44"/>
                  <a:gd name="T35" fmla="*/ 161956 h 153"/>
                  <a:gd name="T36" fmla="*/ 153843 w 44"/>
                  <a:gd name="T37" fmla="*/ 165722 h 153"/>
                  <a:gd name="T38" fmla="*/ 142586 w 44"/>
                  <a:gd name="T39" fmla="*/ 184554 h 153"/>
                  <a:gd name="T40" fmla="*/ 127577 w 44"/>
                  <a:gd name="T41" fmla="*/ 173255 h 153"/>
                  <a:gd name="T42" fmla="*/ 123825 w 44"/>
                  <a:gd name="T43" fmla="*/ 169489 h 153"/>
                  <a:gd name="T44" fmla="*/ 135082 w 44"/>
                  <a:gd name="T45" fmla="*/ 154423 h 153"/>
                  <a:gd name="T46" fmla="*/ 138834 w 44"/>
                  <a:gd name="T47" fmla="*/ 150657 h 153"/>
                  <a:gd name="T48" fmla="*/ 150091 w 44"/>
                  <a:gd name="T49" fmla="*/ 241051 h 153"/>
                  <a:gd name="T50" fmla="*/ 165100 w 44"/>
                  <a:gd name="T51" fmla="*/ 252350 h 153"/>
                  <a:gd name="T52" fmla="*/ 165100 w 44"/>
                  <a:gd name="T53" fmla="*/ 256116 h 153"/>
                  <a:gd name="T54" fmla="*/ 153843 w 44"/>
                  <a:gd name="T55" fmla="*/ 271182 h 153"/>
                  <a:gd name="T56" fmla="*/ 138834 w 44"/>
                  <a:gd name="T57" fmla="*/ 256116 h 153"/>
                  <a:gd name="T58" fmla="*/ 138834 w 44"/>
                  <a:gd name="T59" fmla="*/ 252350 h 153"/>
                  <a:gd name="T60" fmla="*/ 150091 w 44"/>
                  <a:gd name="T61" fmla="*/ 241051 h 153"/>
                  <a:gd name="T62" fmla="*/ 150091 w 44"/>
                  <a:gd name="T63" fmla="*/ 241051 h 153"/>
                  <a:gd name="T64" fmla="*/ 146339 w 44"/>
                  <a:gd name="T65" fmla="*/ 327678 h 153"/>
                  <a:gd name="T66" fmla="*/ 150091 w 44"/>
                  <a:gd name="T67" fmla="*/ 327678 h 153"/>
                  <a:gd name="T68" fmla="*/ 161348 w 44"/>
                  <a:gd name="T69" fmla="*/ 342744 h 153"/>
                  <a:gd name="T70" fmla="*/ 161348 w 44"/>
                  <a:gd name="T71" fmla="*/ 346510 h 153"/>
                  <a:gd name="T72" fmla="*/ 142586 w 44"/>
                  <a:gd name="T73" fmla="*/ 357810 h 153"/>
                  <a:gd name="T74" fmla="*/ 131330 w 44"/>
                  <a:gd name="T75" fmla="*/ 342744 h 153"/>
                  <a:gd name="T76" fmla="*/ 131330 w 44"/>
                  <a:gd name="T77" fmla="*/ 338978 h 153"/>
                  <a:gd name="T78" fmla="*/ 146339 w 44"/>
                  <a:gd name="T79" fmla="*/ 327678 h 153"/>
                  <a:gd name="T80" fmla="*/ 108816 w 44"/>
                  <a:gd name="T81" fmla="*/ 421839 h 153"/>
                  <a:gd name="T82" fmla="*/ 135082 w 44"/>
                  <a:gd name="T83" fmla="*/ 429372 h 153"/>
                  <a:gd name="T84" fmla="*/ 135082 w 44"/>
                  <a:gd name="T85" fmla="*/ 433138 h 153"/>
                  <a:gd name="T86" fmla="*/ 116320 w 44"/>
                  <a:gd name="T87" fmla="*/ 440671 h 153"/>
                  <a:gd name="T88" fmla="*/ 108816 w 44"/>
                  <a:gd name="T89" fmla="*/ 421839 h 153"/>
                  <a:gd name="T90" fmla="*/ 123825 w 44"/>
                  <a:gd name="T91" fmla="*/ 429372 h 153"/>
                  <a:gd name="T92" fmla="*/ 108816 w 44"/>
                  <a:gd name="T93" fmla="*/ 421839 h 153"/>
                  <a:gd name="T94" fmla="*/ 82550 w 44"/>
                  <a:gd name="T95" fmla="*/ 485868 h 153"/>
                  <a:gd name="T96" fmla="*/ 90055 w 44"/>
                  <a:gd name="T97" fmla="*/ 489634 h 153"/>
                  <a:gd name="T98" fmla="*/ 93807 w 44"/>
                  <a:gd name="T99" fmla="*/ 508466 h 153"/>
                  <a:gd name="T100" fmla="*/ 90055 w 44"/>
                  <a:gd name="T101" fmla="*/ 512233 h 153"/>
                  <a:gd name="T102" fmla="*/ 71293 w 44"/>
                  <a:gd name="T103" fmla="*/ 512233 h 153"/>
                  <a:gd name="T104" fmla="*/ 67541 w 44"/>
                  <a:gd name="T105" fmla="*/ 493401 h 153"/>
                  <a:gd name="T106" fmla="*/ 71293 w 44"/>
                  <a:gd name="T107" fmla="*/ 493401 h 153"/>
                  <a:gd name="T108" fmla="*/ 82550 w 44"/>
                  <a:gd name="T109" fmla="*/ 485868 h 153"/>
                  <a:gd name="T110" fmla="*/ 18761 w 44"/>
                  <a:gd name="T111" fmla="*/ 546131 h 153"/>
                  <a:gd name="T112" fmla="*/ 30018 w 44"/>
                  <a:gd name="T113" fmla="*/ 549897 h 153"/>
                  <a:gd name="T114" fmla="*/ 26266 w 44"/>
                  <a:gd name="T115" fmla="*/ 572496 h 153"/>
                  <a:gd name="T116" fmla="*/ 26266 w 44"/>
                  <a:gd name="T117" fmla="*/ 572496 h 153"/>
                  <a:gd name="T118" fmla="*/ 7505 w 44"/>
                  <a:gd name="T119" fmla="*/ 568729 h 153"/>
                  <a:gd name="T120" fmla="*/ 11257 w 44"/>
                  <a:gd name="T121" fmla="*/ 549897 h 153"/>
                  <a:gd name="T122" fmla="*/ 11257 w 44"/>
                  <a:gd name="T123" fmla="*/ 546131 h 153"/>
                  <a:gd name="T124" fmla="*/ 18761 w 44"/>
                  <a:gd name="T125" fmla="*/ 546131 h 1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4" h="153">
                    <a:moveTo>
                      <a:pt x="13" y="0"/>
                    </a:moveTo>
                    <a:cubicBezTo>
                      <a:pt x="13" y="0"/>
                      <a:pt x="14" y="1"/>
                      <a:pt x="15" y="1"/>
                    </a:cubicBezTo>
                    <a:cubicBezTo>
                      <a:pt x="16" y="2"/>
                      <a:pt x="16" y="2"/>
                      <a:pt x="16" y="2"/>
                    </a:cubicBezTo>
                    <a:cubicBezTo>
                      <a:pt x="17" y="3"/>
                      <a:pt x="17" y="6"/>
                      <a:pt x="16" y="7"/>
                    </a:cubicBezTo>
                    <a:cubicBezTo>
                      <a:pt x="15" y="9"/>
                      <a:pt x="13" y="9"/>
                      <a:pt x="11" y="7"/>
                    </a:cubicBezTo>
                    <a:cubicBezTo>
                      <a:pt x="10" y="7"/>
                      <a:pt x="10" y="7"/>
                      <a:pt x="10" y="7"/>
                    </a:cubicBezTo>
                    <a:cubicBezTo>
                      <a:pt x="9" y="6"/>
                      <a:pt x="8" y="3"/>
                      <a:pt x="10" y="2"/>
                    </a:cubicBezTo>
                    <a:cubicBezTo>
                      <a:pt x="10" y="1"/>
                      <a:pt x="12" y="0"/>
                      <a:pt x="13" y="0"/>
                    </a:cubicBezTo>
                    <a:close/>
                    <a:moveTo>
                      <a:pt x="28" y="19"/>
                    </a:moveTo>
                    <a:cubicBezTo>
                      <a:pt x="29" y="19"/>
                      <a:pt x="30" y="19"/>
                      <a:pt x="31" y="21"/>
                    </a:cubicBezTo>
                    <a:cubicBezTo>
                      <a:pt x="31" y="21"/>
                      <a:pt x="31" y="21"/>
                      <a:pt x="31" y="21"/>
                    </a:cubicBezTo>
                    <a:cubicBezTo>
                      <a:pt x="33" y="23"/>
                      <a:pt x="32" y="25"/>
                      <a:pt x="30" y="26"/>
                    </a:cubicBezTo>
                    <a:cubicBezTo>
                      <a:pt x="28" y="27"/>
                      <a:pt x="26" y="27"/>
                      <a:pt x="25" y="25"/>
                    </a:cubicBezTo>
                    <a:cubicBezTo>
                      <a:pt x="25" y="24"/>
                      <a:pt x="25" y="24"/>
                      <a:pt x="25" y="24"/>
                    </a:cubicBezTo>
                    <a:cubicBezTo>
                      <a:pt x="24" y="22"/>
                      <a:pt x="24" y="20"/>
                      <a:pt x="26" y="19"/>
                    </a:cubicBezTo>
                    <a:cubicBezTo>
                      <a:pt x="27" y="19"/>
                      <a:pt x="27" y="19"/>
                      <a:pt x="28" y="19"/>
                    </a:cubicBezTo>
                    <a:close/>
                    <a:moveTo>
                      <a:pt x="37" y="40"/>
                    </a:moveTo>
                    <a:cubicBezTo>
                      <a:pt x="39" y="41"/>
                      <a:pt x="40" y="42"/>
                      <a:pt x="41" y="43"/>
                    </a:cubicBezTo>
                    <a:cubicBezTo>
                      <a:pt x="41" y="44"/>
                      <a:pt x="41" y="44"/>
                      <a:pt x="41" y="44"/>
                    </a:cubicBezTo>
                    <a:cubicBezTo>
                      <a:pt x="41" y="46"/>
                      <a:pt x="40" y="48"/>
                      <a:pt x="38" y="49"/>
                    </a:cubicBezTo>
                    <a:cubicBezTo>
                      <a:pt x="36" y="49"/>
                      <a:pt x="34" y="48"/>
                      <a:pt x="34" y="46"/>
                    </a:cubicBezTo>
                    <a:cubicBezTo>
                      <a:pt x="33" y="45"/>
                      <a:pt x="33" y="45"/>
                      <a:pt x="33" y="45"/>
                    </a:cubicBezTo>
                    <a:cubicBezTo>
                      <a:pt x="33" y="43"/>
                      <a:pt x="34" y="41"/>
                      <a:pt x="36" y="41"/>
                    </a:cubicBezTo>
                    <a:cubicBezTo>
                      <a:pt x="36" y="40"/>
                      <a:pt x="37" y="40"/>
                      <a:pt x="37" y="40"/>
                    </a:cubicBezTo>
                    <a:close/>
                    <a:moveTo>
                      <a:pt x="40" y="64"/>
                    </a:moveTo>
                    <a:cubicBezTo>
                      <a:pt x="42" y="64"/>
                      <a:pt x="44" y="65"/>
                      <a:pt x="44" y="67"/>
                    </a:cubicBezTo>
                    <a:cubicBezTo>
                      <a:pt x="44" y="68"/>
                      <a:pt x="44" y="68"/>
                      <a:pt x="44" y="68"/>
                    </a:cubicBezTo>
                    <a:cubicBezTo>
                      <a:pt x="44" y="70"/>
                      <a:pt x="43" y="72"/>
                      <a:pt x="41" y="72"/>
                    </a:cubicBezTo>
                    <a:cubicBezTo>
                      <a:pt x="39" y="72"/>
                      <a:pt x="37" y="70"/>
                      <a:pt x="37" y="68"/>
                    </a:cubicBezTo>
                    <a:cubicBezTo>
                      <a:pt x="37" y="67"/>
                      <a:pt x="37" y="67"/>
                      <a:pt x="37" y="67"/>
                    </a:cubicBezTo>
                    <a:cubicBezTo>
                      <a:pt x="37" y="65"/>
                      <a:pt x="38" y="64"/>
                      <a:pt x="40" y="64"/>
                    </a:cubicBezTo>
                    <a:cubicBezTo>
                      <a:pt x="40" y="64"/>
                      <a:pt x="40" y="64"/>
                      <a:pt x="40" y="64"/>
                    </a:cubicBezTo>
                    <a:close/>
                    <a:moveTo>
                      <a:pt x="39" y="87"/>
                    </a:moveTo>
                    <a:cubicBezTo>
                      <a:pt x="39" y="87"/>
                      <a:pt x="39" y="87"/>
                      <a:pt x="40" y="87"/>
                    </a:cubicBezTo>
                    <a:cubicBezTo>
                      <a:pt x="42" y="87"/>
                      <a:pt x="43" y="89"/>
                      <a:pt x="43" y="91"/>
                    </a:cubicBezTo>
                    <a:cubicBezTo>
                      <a:pt x="43" y="92"/>
                      <a:pt x="43" y="92"/>
                      <a:pt x="43" y="92"/>
                    </a:cubicBezTo>
                    <a:cubicBezTo>
                      <a:pt x="42" y="94"/>
                      <a:pt x="40" y="95"/>
                      <a:pt x="38" y="95"/>
                    </a:cubicBezTo>
                    <a:cubicBezTo>
                      <a:pt x="36" y="95"/>
                      <a:pt x="35" y="93"/>
                      <a:pt x="35" y="91"/>
                    </a:cubicBezTo>
                    <a:cubicBezTo>
                      <a:pt x="35" y="90"/>
                      <a:pt x="35" y="90"/>
                      <a:pt x="35" y="90"/>
                    </a:cubicBezTo>
                    <a:cubicBezTo>
                      <a:pt x="36" y="88"/>
                      <a:pt x="37" y="87"/>
                      <a:pt x="39" y="87"/>
                    </a:cubicBezTo>
                    <a:close/>
                    <a:moveTo>
                      <a:pt x="29" y="112"/>
                    </a:moveTo>
                    <a:cubicBezTo>
                      <a:pt x="36" y="114"/>
                      <a:pt x="36" y="114"/>
                      <a:pt x="36" y="114"/>
                    </a:cubicBezTo>
                    <a:cubicBezTo>
                      <a:pt x="36" y="114"/>
                      <a:pt x="36" y="115"/>
                      <a:pt x="36" y="115"/>
                    </a:cubicBezTo>
                    <a:cubicBezTo>
                      <a:pt x="35" y="117"/>
                      <a:pt x="33" y="118"/>
                      <a:pt x="31" y="117"/>
                    </a:cubicBezTo>
                    <a:cubicBezTo>
                      <a:pt x="29" y="116"/>
                      <a:pt x="28" y="114"/>
                      <a:pt x="29" y="112"/>
                    </a:cubicBezTo>
                    <a:cubicBezTo>
                      <a:pt x="33" y="114"/>
                      <a:pt x="33" y="114"/>
                      <a:pt x="33" y="114"/>
                    </a:cubicBezTo>
                    <a:lnTo>
                      <a:pt x="29" y="112"/>
                    </a:lnTo>
                    <a:close/>
                    <a:moveTo>
                      <a:pt x="22" y="129"/>
                    </a:moveTo>
                    <a:cubicBezTo>
                      <a:pt x="23" y="129"/>
                      <a:pt x="23" y="129"/>
                      <a:pt x="24" y="130"/>
                    </a:cubicBezTo>
                    <a:cubicBezTo>
                      <a:pt x="26" y="131"/>
                      <a:pt x="26" y="134"/>
                      <a:pt x="25" y="135"/>
                    </a:cubicBezTo>
                    <a:cubicBezTo>
                      <a:pt x="24" y="136"/>
                      <a:pt x="24" y="136"/>
                      <a:pt x="24" y="136"/>
                    </a:cubicBezTo>
                    <a:cubicBezTo>
                      <a:pt x="23" y="137"/>
                      <a:pt x="21" y="138"/>
                      <a:pt x="19" y="136"/>
                    </a:cubicBezTo>
                    <a:cubicBezTo>
                      <a:pt x="17" y="135"/>
                      <a:pt x="17" y="133"/>
                      <a:pt x="18" y="131"/>
                    </a:cubicBezTo>
                    <a:cubicBezTo>
                      <a:pt x="19" y="131"/>
                      <a:pt x="19" y="131"/>
                      <a:pt x="19" y="131"/>
                    </a:cubicBezTo>
                    <a:cubicBezTo>
                      <a:pt x="19" y="130"/>
                      <a:pt x="21" y="129"/>
                      <a:pt x="22" y="129"/>
                    </a:cubicBezTo>
                    <a:close/>
                    <a:moveTo>
                      <a:pt x="5" y="145"/>
                    </a:moveTo>
                    <a:cubicBezTo>
                      <a:pt x="6" y="145"/>
                      <a:pt x="8" y="145"/>
                      <a:pt x="8" y="146"/>
                    </a:cubicBezTo>
                    <a:cubicBezTo>
                      <a:pt x="10" y="148"/>
                      <a:pt x="9" y="151"/>
                      <a:pt x="7" y="152"/>
                    </a:cubicBezTo>
                    <a:cubicBezTo>
                      <a:pt x="7" y="152"/>
                      <a:pt x="7" y="152"/>
                      <a:pt x="7" y="152"/>
                    </a:cubicBezTo>
                    <a:cubicBezTo>
                      <a:pt x="5" y="153"/>
                      <a:pt x="3" y="153"/>
                      <a:pt x="2" y="151"/>
                    </a:cubicBezTo>
                    <a:cubicBezTo>
                      <a:pt x="0" y="149"/>
                      <a:pt x="1" y="147"/>
                      <a:pt x="3" y="146"/>
                    </a:cubicBezTo>
                    <a:cubicBezTo>
                      <a:pt x="3" y="145"/>
                      <a:pt x="3" y="145"/>
                      <a:pt x="3" y="145"/>
                    </a:cubicBezTo>
                    <a:cubicBezTo>
                      <a:pt x="4" y="145"/>
                      <a:pt x="5" y="145"/>
                      <a:pt x="5" y="14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 name="Freeform 45"/>
              <p:cNvSpPr>
                <a:spLocks/>
              </p:cNvSpPr>
              <p:nvPr/>
            </p:nvSpPr>
            <p:spPr bwMode="auto">
              <a:xfrm>
                <a:off x="10860086" y="3411537"/>
                <a:ext cx="26987" cy="30162"/>
              </a:xfrm>
              <a:custGeom>
                <a:avLst/>
                <a:gdLst>
                  <a:gd name="T0" fmla="*/ 11566 w 7"/>
                  <a:gd name="T1" fmla="*/ 0 h 8"/>
                  <a:gd name="T2" fmla="*/ 26987 w 7"/>
                  <a:gd name="T3" fmla="*/ 7541 h 8"/>
                  <a:gd name="T4" fmla="*/ 26987 w 7"/>
                  <a:gd name="T5" fmla="*/ 18851 h 8"/>
                  <a:gd name="T6" fmla="*/ 11566 w 7"/>
                  <a:gd name="T7" fmla="*/ 26392 h 8"/>
                  <a:gd name="T8" fmla="*/ 7711 w 7"/>
                  <a:gd name="T9" fmla="*/ 26392 h 8"/>
                  <a:gd name="T10" fmla="*/ 0 w 7"/>
                  <a:gd name="T11" fmla="*/ 15081 h 8"/>
                  <a:gd name="T12" fmla="*/ 7711 w 7"/>
                  <a:gd name="T13" fmla="*/ 0 h 8"/>
                  <a:gd name="T14" fmla="*/ 11566 w 7"/>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8">
                    <a:moveTo>
                      <a:pt x="3" y="0"/>
                    </a:moveTo>
                    <a:cubicBezTo>
                      <a:pt x="5" y="0"/>
                      <a:pt x="6" y="1"/>
                      <a:pt x="7" y="2"/>
                    </a:cubicBezTo>
                    <a:cubicBezTo>
                      <a:pt x="7" y="3"/>
                      <a:pt x="7" y="4"/>
                      <a:pt x="7" y="5"/>
                    </a:cubicBezTo>
                    <a:cubicBezTo>
                      <a:pt x="6" y="7"/>
                      <a:pt x="5" y="8"/>
                      <a:pt x="3" y="7"/>
                    </a:cubicBezTo>
                    <a:cubicBezTo>
                      <a:pt x="3" y="7"/>
                      <a:pt x="2" y="7"/>
                      <a:pt x="2" y="7"/>
                    </a:cubicBezTo>
                    <a:cubicBezTo>
                      <a:pt x="1" y="7"/>
                      <a:pt x="0" y="5"/>
                      <a:pt x="0" y="4"/>
                    </a:cubicBezTo>
                    <a:cubicBezTo>
                      <a:pt x="0" y="2"/>
                      <a:pt x="0" y="1"/>
                      <a:pt x="2" y="0"/>
                    </a:cubicBezTo>
                    <a:cubicBezTo>
                      <a:pt x="2" y="0"/>
                      <a:pt x="3" y="0"/>
                      <a:pt x="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 name="Freeform 46"/>
              <p:cNvSpPr>
                <a:spLocks noEditPoints="1"/>
              </p:cNvSpPr>
              <p:nvPr/>
            </p:nvSpPr>
            <p:spPr bwMode="auto">
              <a:xfrm>
                <a:off x="10848974" y="2938462"/>
                <a:ext cx="176212" cy="450850"/>
              </a:xfrm>
              <a:custGeom>
                <a:avLst/>
                <a:gdLst>
                  <a:gd name="T0" fmla="*/ 14997 w 47"/>
                  <a:gd name="T1" fmla="*/ 0 h 120"/>
                  <a:gd name="T2" fmla="*/ 22495 w 47"/>
                  <a:gd name="T3" fmla="*/ 3757 h 120"/>
                  <a:gd name="T4" fmla="*/ 26244 w 47"/>
                  <a:gd name="T5" fmla="*/ 7514 h 120"/>
                  <a:gd name="T6" fmla="*/ 26244 w 47"/>
                  <a:gd name="T7" fmla="*/ 26300 h 120"/>
                  <a:gd name="T8" fmla="*/ 7498 w 47"/>
                  <a:gd name="T9" fmla="*/ 30057 h 120"/>
                  <a:gd name="T10" fmla="*/ 14997 w 47"/>
                  <a:gd name="T11" fmla="*/ 18785 h 120"/>
                  <a:gd name="T12" fmla="*/ 7498 w 47"/>
                  <a:gd name="T13" fmla="*/ 26300 h 120"/>
                  <a:gd name="T14" fmla="*/ 3749 w 47"/>
                  <a:gd name="T15" fmla="*/ 7514 h 120"/>
                  <a:gd name="T16" fmla="*/ 14997 w 47"/>
                  <a:gd name="T17" fmla="*/ 0 h 120"/>
                  <a:gd name="T18" fmla="*/ 74984 w 47"/>
                  <a:gd name="T19" fmla="*/ 60113 h 120"/>
                  <a:gd name="T20" fmla="*/ 86231 w 47"/>
                  <a:gd name="T21" fmla="*/ 63870 h 120"/>
                  <a:gd name="T22" fmla="*/ 86231 w 47"/>
                  <a:gd name="T23" fmla="*/ 67628 h 120"/>
                  <a:gd name="T24" fmla="*/ 86231 w 47"/>
                  <a:gd name="T25" fmla="*/ 86413 h 120"/>
                  <a:gd name="T26" fmla="*/ 67485 w 47"/>
                  <a:gd name="T27" fmla="*/ 82656 h 120"/>
                  <a:gd name="T28" fmla="*/ 78733 w 47"/>
                  <a:gd name="T29" fmla="*/ 75142 h 120"/>
                  <a:gd name="T30" fmla="*/ 63736 w 47"/>
                  <a:gd name="T31" fmla="*/ 82656 h 120"/>
                  <a:gd name="T32" fmla="*/ 67485 w 47"/>
                  <a:gd name="T33" fmla="*/ 63870 h 120"/>
                  <a:gd name="T34" fmla="*/ 74984 w 47"/>
                  <a:gd name="T35" fmla="*/ 60113 h 120"/>
                  <a:gd name="T36" fmla="*/ 123723 w 47"/>
                  <a:gd name="T37" fmla="*/ 127741 h 120"/>
                  <a:gd name="T38" fmla="*/ 134971 w 47"/>
                  <a:gd name="T39" fmla="*/ 135255 h 120"/>
                  <a:gd name="T40" fmla="*/ 131222 w 47"/>
                  <a:gd name="T41" fmla="*/ 154040 h 120"/>
                  <a:gd name="T42" fmla="*/ 112476 w 47"/>
                  <a:gd name="T43" fmla="*/ 150283 h 120"/>
                  <a:gd name="T44" fmla="*/ 112476 w 47"/>
                  <a:gd name="T45" fmla="*/ 146526 h 120"/>
                  <a:gd name="T46" fmla="*/ 116225 w 47"/>
                  <a:gd name="T47" fmla="*/ 127741 h 120"/>
                  <a:gd name="T48" fmla="*/ 123723 w 47"/>
                  <a:gd name="T49" fmla="*/ 127741 h 120"/>
                  <a:gd name="T50" fmla="*/ 153717 w 47"/>
                  <a:gd name="T51" fmla="*/ 206640 h 120"/>
                  <a:gd name="T52" fmla="*/ 168714 w 47"/>
                  <a:gd name="T53" fmla="*/ 214154 h 120"/>
                  <a:gd name="T54" fmla="*/ 168714 w 47"/>
                  <a:gd name="T55" fmla="*/ 217911 h 120"/>
                  <a:gd name="T56" fmla="*/ 157466 w 47"/>
                  <a:gd name="T57" fmla="*/ 236696 h 120"/>
                  <a:gd name="T58" fmla="*/ 142469 w 47"/>
                  <a:gd name="T59" fmla="*/ 225425 h 120"/>
                  <a:gd name="T60" fmla="*/ 153717 w 47"/>
                  <a:gd name="T61" fmla="*/ 221668 h 120"/>
                  <a:gd name="T62" fmla="*/ 142469 w 47"/>
                  <a:gd name="T63" fmla="*/ 221668 h 120"/>
                  <a:gd name="T64" fmla="*/ 149968 w 47"/>
                  <a:gd name="T65" fmla="*/ 206640 h 120"/>
                  <a:gd name="T66" fmla="*/ 153717 w 47"/>
                  <a:gd name="T67" fmla="*/ 206640 h 120"/>
                  <a:gd name="T68" fmla="*/ 161215 w 47"/>
                  <a:gd name="T69" fmla="*/ 285538 h 120"/>
                  <a:gd name="T70" fmla="*/ 164964 w 47"/>
                  <a:gd name="T71" fmla="*/ 285538 h 120"/>
                  <a:gd name="T72" fmla="*/ 176212 w 47"/>
                  <a:gd name="T73" fmla="*/ 304324 h 120"/>
                  <a:gd name="T74" fmla="*/ 161215 w 47"/>
                  <a:gd name="T75" fmla="*/ 304324 h 120"/>
                  <a:gd name="T76" fmla="*/ 149968 w 47"/>
                  <a:gd name="T77" fmla="*/ 300567 h 120"/>
                  <a:gd name="T78" fmla="*/ 161215 w 47"/>
                  <a:gd name="T79" fmla="*/ 285538 h 120"/>
                  <a:gd name="T80" fmla="*/ 127473 w 47"/>
                  <a:gd name="T81" fmla="*/ 371951 h 120"/>
                  <a:gd name="T82" fmla="*/ 153717 w 47"/>
                  <a:gd name="T83" fmla="*/ 386980 h 120"/>
                  <a:gd name="T84" fmla="*/ 138720 w 47"/>
                  <a:gd name="T85" fmla="*/ 379465 h 120"/>
                  <a:gd name="T86" fmla="*/ 127473 w 47"/>
                  <a:gd name="T87" fmla="*/ 371951 h 120"/>
                  <a:gd name="T88" fmla="*/ 93730 w 47"/>
                  <a:gd name="T89" fmla="*/ 428308 h 120"/>
                  <a:gd name="T90" fmla="*/ 101228 w 47"/>
                  <a:gd name="T91" fmla="*/ 432065 h 120"/>
                  <a:gd name="T92" fmla="*/ 101228 w 47"/>
                  <a:gd name="T93" fmla="*/ 450850 h 120"/>
                  <a:gd name="T94" fmla="*/ 89981 w 47"/>
                  <a:gd name="T95" fmla="*/ 443336 h 120"/>
                  <a:gd name="T96" fmla="*/ 82482 w 47"/>
                  <a:gd name="T97" fmla="*/ 432065 h 120"/>
                  <a:gd name="T98" fmla="*/ 93730 w 47"/>
                  <a:gd name="T99" fmla="*/ 428308 h 1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7" h="120">
                    <a:moveTo>
                      <a:pt x="4" y="0"/>
                    </a:moveTo>
                    <a:cubicBezTo>
                      <a:pt x="5" y="0"/>
                      <a:pt x="5" y="1"/>
                      <a:pt x="6" y="1"/>
                    </a:cubicBezTo>
                    <a:cubicBezTo>
                      <a:pt x="6" y="1"/>
                      <a:pt x="7" y="2"/>
                      <a:pt x="7" y="2"/>
                    </a:cubicBezTo>
                    <a:cubicBezTo>
                      <a:pt x="8" y="3"/>
                      <a:pt x="9" y="5"/>
                      <a:pt x="7" y="7"/>
                    </a:cubicBezTo>
                    <a:cubicBezTo>
                      <a:pt x="6" y="9"/>
                      <a:pt x="4" y="9"/>
                      <a:pt x="2" y="8"/>
                    </a:cubicBezTo>
                    <a:cubicBezTo>
                      <a:pt x="4" y="5"/>
                      <a:pt x="4" y="5"/>
                      <a:pt x="4" y="5"/>
                    </a:cubicBezTo>
                    <a:cubicBezTo>
                      <a:pt x="2" y="7"/>
                      <a:pt x="2" y="7"/>
                      <a:pt x="2" y="7"/>
                    </a:cubicBezTo>
                    <a:cubicBezTo>
                      <a:pt x="0" y="6"/>
                      <a:pt x="0" y="4"/>
                      <a:pt x="1" y="2"/>
                    </a:cubicBezTo>
                    <a:cubicBezTo>
                      <a:pt x="1" y="1"/>
                      <a:pt x="3" y="0"/>
                      <a:pt x="4" y="0"/>
                    </a:cubicBezTo>
                    <a:close/>
                    <a:moveTo>
                      <a:pt x="20" y="16"/>
                    </a:moveTo>
                    <a:cubicBezTo>
                      <a:pt x="21" y="16"/>
                      <a:pt x="22" y="16"/>
                      <a:pt x="23" y="17"/>
                    </a:cubicBezTo>
                    <a:cubicBezTo>
                      <a:pt x="23" y="17"/>
                      <a:pt x="23" y="18"/>
                      <a:pt x="23" y="18"/>
                    </a:cubicBezTo>
                    <a:cubicBezTo>
                      <a:pt x="25" y="19"/>
                      <a:pt x="25" y="22"/>
                      <a:pt x="23" y="23"/>
                    </a:cubicBezTo>
                    <a:cubicBezTo>
                      <a:pt x="21" y="24"/>
                      <a:pt x="19" y="24"/>
                      <a:pt x="18" y="22"/>
                    </a:cubicBezTo>
                    <a:cubicBezTo>
                      <a:pt x="21" y="20"/>
                      <a:pt x="21" y="20"/>
                      <a:pt x="21" y="20"/>
                    </a:cubicBezTo>
                    <a:cubicBezTo>
                      <a:pt x="17" y="22"/>
                      <a:pt x="17" y="22"/>
                      <a:pt x="17" y="22"/>
                    </a:cubicBezTo>
                    <a:cubicBezTo>
                      <a:pt x="16" y="20"/>
                      <a:pt x="16" y="18"/>
                      <a:pt x="18" y="17"/>
                    </a:cubicBezTo>
                    <a:cubicBezTo>
                      <a:pt x="18" y="16"/>
                      <a:pt x="19" y="16"/>
                      <a:pt x="20" y="16"/>
                    </a:cubicBezTo>
                    <a:close/>
                    <a:moveTo>
                      <a:pt x="33" y="34"/>
                    </a:moveTo>
                    <a:cubicBezTo>
                      <a:pt x="34" y="34"/>
                      <a:pt x="35" y="35"/>
                      <a:pt x="36" y="36"/>
                    </a:cubicBezTo>
                    <a:cubicBezTo>
                      <a:pt x="37" y="38"/>
                      <a:pt x="37" y="40"/>
                      <a:pt x="35" y="41"/>
                    </a:cubicBezTo>
                    <a:cubicBezTo>
                      <a:pt x="33" y="42"/>
                      <a:pt x="31" y="42"/>
                      <a:pt x="30" y="40"/>
                    </a:cubicBezTo>
                    <a:cubicBezTo>
                      <a:pt x="30" y="39"/>
                      <a:pt x="30" y="39"/>
                      <a:pt x="30" y="39"/>
                    </a:cubicBezTo>
                    <a:cubicBezTo>
                      <a:pt x="29" y="38"/>
                      <a:pt x="29" y="35"/>
                      <a:pt x="31" y="34"/>
                    </a:cubicBezTo>
                    <a:cubicBezTo>
                      <a:pt x="32" y="34"/>
                      <a:pt x="32" y="34"/>
                      <a:pt x="33" y="34"/>
                    </a:cubicBezTo>
                    <a:close/>
                    <a:moveTo>
                      <a:pt x="41" y="55"/>
                    </a:moveTo>
                    <a:cubicBezTo>
                      <a:pt x="43" y="55"/>
                      <a:pt x="44" y="56"/>
                      <a:pt x="45" y="57"/>
                    </a:cubicBezTo>
                    <a:cubicBezTo>
                      <a:pt x="45" y="57"/>
                      <a:pt x="45" y="58"/>
                      <a:pt x="45" y="58"/>
                    </a:cubicBezTo>
                    <a:cubicBezTo>
                      <a:pt x="45" y="60"/>
                      <a:pt x="44" y="62"/>
                      <a:pt x="42" y="63"/>
                    </a:cubicBezTo>
                    <a:cubicBezTo>
                      <a:pt x="40" y="63"/>
                      <a:pt x="38" y="62"/>
                      <a:pt x="38" y="60"/>
                    </a:cubicBezTo>
                    <a:cubicBezTo>
                      <a:pt x="41" y="59"/>
                      <a:pt x="41" y="59"/>
                      <a:pt x="41" y="59"/>
                    </a:cubicBezTo>
                    <a:cubicBezTo>
                      <a:pt x="38" y="59"/>
                      <a:pt x="38" y="59"/>
                      <a:pt x="38" y="59"/>
                    </a:cubicBezTo>
                    <a:cubicBezTo>
                      <a:pt x="37" y="57"/>
                      <a:pt x="38" y="55"/>
                      <a:pt x="40" y="55"/>
                    </a:cubicBezTo>
                    <a:cubicBezTo>
                      <a:pt x="41" y="55"/>
                      <a:pt x="41" y="55"/>
                      <a:pt x="41" y="55"/>
                    </a:cubicBezTo>
                    <a:close/>
                    <a:moveTo>
                      <a:pt x="43" y="76"/>
                    </a:moveTo>
                    <a:cubicBezTo>
                      <a:pt x="43" y="76"/>
                      <a:pt x="44" y="76"/>
                      <a:pt x="44" y="76"/>
                    </a:cubicBezTo>
                    <a:cubicBezTo>
                      <a:pt x="46" y="77"/>
                      <a:pt x="47" y="78"/>
                      <a:pt x="47" y="81"/>
                    </a:cubicBezTo>
                    <a:cubicBezTo>
                      <a:pt x="43" y="81"/>
                      <a:pt x="43" y="81"/>
                      <a:pt x="43" y="81"/>
                    </a:cubicBezTo>
                    <a:cubicBezTo>
                      <a:pt x="40" y="80"/>
                      <a:pt x="40" y="80"/>
                      <a:pt x="40" y="80"/>
                    </a:cubicBezTo>
                    <a:cubicBezTo>
                      <a:pt x="40" y="78"/>
                      <a:pt x="41" y="76"/>
                      <a:pt x="43" y="76"/>
                    </a:cubicBezTo>
                    <a:close/>
                    <a:moveTo>
                      <a:pt x="34" y="99"/>
                    </a:moveTo>
                    <a:cubicBezTo>
                      <a:pt x="41" y="103"/>
                      <a:pt x="41" y="103"/>
                      <a:pt x="41" y="103"/>
                    </a:cubicBezTo>
                    <a:cubicBezTo>
                      <a:pt x="37" y="101"/>
                      <a:pt x="37" y="101"/>
                      <a:pt x="37" y="101"/>
                    </a:cubicBezTo>
                    <a:lnTo>
                      <a:pt x="34" y="99"/>
                    </a:lnTo>
                    <a:close/>
                    <a:moveTo>
                      <a:pt x="25" y="114"/>
                    </a:moveTo>
                    <a:cubicBezTo>
                      <a:pt x="25" y="114"/>
                      <a:pt x="26" y="114"/>
                      <a:pt x="27" y="115"/>
                    </a:cubicBezTo>
                    <a:cubicBezTo>
                      <a:pt x="29" y="117"/>
                      <a:pt x="29" y="119"/>
                      <a:pt x="27" y="120"/>
                    </a:cubicBezTo>
                    <a:cubicBezTo>
                      <a:pt x="24" y="118"/>
                      <a:pt x="24" y="118"/>
                      <a:pt x="24" y="118"/>
                    </a:cubicBezTo>
                    <a:cubicBezTo>
                      <a:pt x="22" y="115"/>
                      <a:pt x="22" y="115"/>
                      <a:pt x="22" y="115"/>
                    </a:cubicBezTo>
                    <a:cubicBezTo>
                      <a:pt x="23" y="114"/>
                      <a:pt x="24" y="114"/>
                      <a:pt x="25" y="11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 name="Freeform 47"/>
              <p:cNvSpPr>
                <a:spLocks/>
              </p:cNvSpPr>
              <p:nvPr/>
            </p:nvSpPr>
            <p:spPr bwMode="auto">
              <a:xfrm>
                <a:off x="10777536" y="2897187"/>
                <a:ext cx="30162" cy="30162"/>
              </a:xfrm>
              <a:custGeom>
                <a:avLst/>
                <a:gdLst>
                  <a:gd name="T0" fmla="*/ 15081 w 8"/>
                  <a:gd name="T1" fmla="*/ 0 h 8"/>
                  <a:gd name="T2" fmla="*/ 26392 w 8"/>
                  <a:gd name="T3" fmla="*/ 7541 h 8"/>
                  <a:gd name="T4" fmla="*/ 26392 w 8"/>
                  <a:gd name="T5" fmla="*/ 22622 h 8"/>
                  <a:gd name="T6" fmla="*/ 11311 w 8"/>
                  <a:gd name="T7" fmla="*/ 30162 h 8"/>
                  <a:gd name="T8" fmla="*/ 15081 w 8"/>
                  <a:gd name="T9" fmla="*/ 15081 h 8"/>
                  <a:gd name="T10" fmla="*/ 15081 w 8"/>
                  <a:gd name="T11" fmla="*/ 15081 h 8"/>
                  <a:gd name="T12" fmla="*/ 11311 w 8"/>
                  <a:gd name="T13" fmla="*/ 30162 h 8"/>
                  <a:gd name="T14" fmla="*/ 0 w 8"/>
                  <a:gd name="T15" fmla="*/ 15081 h 8"/>
                  <a:gd name="T16" fmla="*/ 7541 w 8"/>
                  <a:gd name="T17" fmla="*/ 3770 h 8"/>
                  <a:gd name="T18" fmla="*/ 15081 w 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8">
                    <a:moveTo>
                      <a:pt x="4" y="0"/>
                    </a:moveTo>
                    <a:cubicBezTo>
                      <a:pt x="5" y="0"/>
                      <a:pt x="7" y="1"/>
                      <a:pt x="7" y="2"/>
                    </a:cubicBezTo>
                    <a:cubicBezTo>
                      <a:pt x="8" y="4"/>
                      <a:pt x="8" y="5"/>
                      <a:pt x="7" y="6"/>
                    </a:cubicBezTo>
                    <a:cubicBezTo>
                      <a:pt x="6" y="8"/>
                      <a:pt x="5" y="8"/>
                      <a:pt x="3" y="8"/>
                    </a:cubicBezTo>
                    <a:cubicBezTo>
                      <a:pt x="4" y="4"/>
                      <a:pt x="4" y="4"/>
                      <a:pt x="4" y="4"/>
                    </a:cubicBezTo>
                    <a:cubicBezTo>
                      <a:pt x="4" y="4"/>
                      <a:pt x="4" y="4"/>
                      <a:pt x="4" y="4"/>
                    </a:cubicBezTo>
                    <a:cubicBezTo>
                      <a:pt x="3" y="8"/>
                      <a:pt x="3" y="8"/>
                      <a:pt x="3" y="8"/>
                    </a:cubicBezTo>
                    <a:cubicBezTo>
                      <a:pt x="1" y="7"/>
                      <a:pt x="0" y="6"/>
                      <a:pt x="0" y="4"/>
                    </a:cubicBezTo>
                    <a:cubicBezTo>
                      <a:pt x="0" y="3"/>
                      <a:pt x="1" y="1"/>
                      <a:pt x="2" y="1"/>
                    </a:cubicBezTo>
                    <a:cubicBezTo>
                      <a:pt x="3" y="0"/>
                      <a:pt x="3"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 name="Freeform 48"/>
              <p:cNvSpPr>
                <a:spLocks noEditPoints="1"/>
              </p:cNvSpPr>
              <p:nvPr/>
            </p:nvSpPr>
            <p:spPr bwMode="auto">
              <a:xfrm>
                <a:off x="10714036" y="2403474"/>
                <a:ext cx="225425" cy="477837"/>
              </a:xfrm>
              <a:custGeom>
                <a:avLst/>
                <a:gdLst>
                  <a:gd name="T0" fmla="*/ 7514 w 60"/>
                  <a:gd name="T1" fmla="*/ 0 h 127"/>
                  <a:gd name="T2" fmla="*/ 11271 w 60"/>
                  <a:gd name="T3" fmla="*/ 3762 h 127"/>
                  <a:gd name="T4" fmla="*/ 18785 w 60"/>
                  <a:gd name="T5" fmla="*/ 22575 h 127"/>
                  <a:gd name="T6" fmla="*/ 0 w 60"/>
                  <a:gd name="T7" fmla="*/ 30100 h 127"/>
                  <a:gd name="T8" fmla="*/ 7514 w 60"/>
                  <a:gd name="T9" fmla="*/ 15050 h 127"/>
                  <a:gd name="T10" fmla="*/ 0 w 60"/>
                  <a:gd name="T11" fmla="*/ 30100 h 127"/>
                  <a:gd name="T12" fmla="*/ 7514 w 60"/>
                  <a:gd name="T13" fmla="*/ 0 h 127"/>
                  <a:gd name="T14" fmla="*/ 82656 w 60"/>
                  <a:gd name="T15" fmla="*/ 45150 h 127"/>
                  <a:gd name="T16" fmla="*/ 90170 w 60"/>
                  <a:gd name="T17" fmla="*/ 48912 h 127"/>
                  <a:gd name="T18" fmla="*/ 93927 w 60"/>
                  <a:gd name="T19" fmla="*/ 52675 h 127"/>
                  <a:gd name="T20" fmla="*/ 97684 w 60"/>
                  <a:gd name="T21" fmla="*/ 71487 h 127"/>
                  <a:gd name="T22" fmla="*/ 78899 w 60"/>
                  <a:gd name="T23" fmla="*/ 71487 h 127"/>
                  <a:gd name="T24" fmla="*/ 75142 w 60"/>
                  <a:gd name="T25" fmla="*/ 71487 h 127"/>
                  <a:gd name="T26" fmla="*/ 71385 w 60"/>
                  <a:gd name="T27" fmla="*/ 52675 h 127"/>
                  <a:gd name="T28" fmla="*/ 82656 w 60"/>
                  <a:gd name="T29" fmla="*/ 45150 h 127"/>
                  <a:gd name="T30" fmla="*/ 146526 w 60"/>
                  <a:gd name="T31" fmla="*/ 112875 h 127"/>
                  <a:gd name="T32" fmla="*/ 157798 w 60"/>
                  <a:gd name="T33" fmla="*/ 116637 h 127"/>
                  <a:gd name="T34" fmla="*/ 161555 w 60"/>
                  <a:gd name="T35" fmla="*/ 120400 h 127"/>
                  <a:gd name="T36" fmla="*/ 157798 w 60"/>
                  <a:gd name="T37" fmla="*/ 139212 h 127"/>
                  <a:gd name="T38" fmla="*/ 139012 w 60"/>
                  <a:gd name="T39" fmla="*/ 135450 h 127"/>
                  <a:gd name="T40" fmla="*/ 135255 w 60"/>
                  <a:gd name="T41" fmla="*/ 135450 h 127"/>
                  <a:gd name="T42" fmla="*/ 139012 w 60"/>
                  <a:gd name="T43" fmla="*/ 112875 h 127"/>
                  <a:gd name="T44" fmla="*/ 146526 w 60"/>
                  <a:gd name="T45" fmla="*/ 112875 h 127"/>
                  <a:gd name="T46" fmla="*/ 191611 w 60"/>
                  <a:gd name="T47" fmla="*/ 191887 h 127"/>
                  <a:gd name="T48" fmla="*/ 206640 w 60"/>
                  <a:gd name="T49" fmla="*/ 203175 h 127"/>
                  <a:gd name="T50" fmla="*/ 206640 w 60"/>
                  <a:gd name="T51" fmla="*/ 203175 h 127"/>
                  <a:gd name="T52" fmla="*/ 199125 w 60"/>
                  <a:gd name="T53" fmla="*/ 221987 h 127"/>
                  <a:gd name="T54" fmla="*/ 180340 w 60"/>
                  <a:gd name="T55" fmla="*/ 214462 h 127"/>
                  <a:gd name="T56" fmla="*/ 180340 w 60"/>
                  <a:gd name="T57" fmla="*/ 210700 h 127"/>
                  <a:gd name="T58" fmla="*/ 187854 w 60"/>
                  <a:gd name="T59" fmla="*/ 191887 h 127"/>
                  <a:gd name="T60" fmla="*/ 191611 w 60"/>
                  <a:gd name="T61" fmla="*/ 191887 h 127"/>
                  <a:gd name="T62" fmla="*/ 214154 w 60"/>
                  <a:gd name="T63" fmla="*/ 282187 h 127"/>
                  <a:gd name="T64" fmla="*/ 225425 w 60"/>
                  <a:gd name="T65" fmla="*/ 297237 h 127"/>
                  <a:gd name="T66" fmla="*/ 225425 w 60"/>
                  <a:gd name="T67" fmla="*/ 297237 h 127"/>
                  <a:gd name="T68" fmla="*/ 214154 w 60"/>
                  <a:gd name="T69" fmla="*/ 312287 h 127"/>
                  <a:gd name="T70" fmla="*/ 199125 w 60"/>
                  <a:gd name="T71" fmla="*/ 297237 h 127"/>
                  <a:gd name="T72" fmla="*/ 199125 w 60"/>
                  <a:gd name="T73" fmla="*/ 297237 h 127"/>
                  <a:gd name="T74" fmla="*/ 210397 w 60"/>
                  <a:gd name="T75" fmla="*/ 282187 h 127"/>
                  <a:gd name="T76" fmla="*/ 214154 w 60"/>
                  <a:gd name="T77" fmla="*/ 282187 h 127"/>
                  <a:gd name="T78" fmla="*/ 199125 w 60"/>
                  <a:gd name="T79" fmla="*/ 372487 h 127"/>
                  <a:gd name="T80" fmla="*/ 206640 w 60"/>
                  <a:gd name="T81" fmla="*/ 372487 h 127"/>
                  <a:gd name="T82" fmla="*/ 214154 w 60"/>
                  <a:gd name="T83" fmla="*/ 391300 h 127"/>
                  <a:gd name="T84" fmla="*/ 214154 w 60"/>
                  <a:gd name="T85" fmla="*/ 391300 h 127"/>
                  <a:gd name="T86" fmla="*/ 195368 w 60"/>
                  <a:gd name="T87" fmla="*/ 398825 h 127"/>
                  <a:gd name="T88" fmla="*/ 187854 w 60"/>
                  <a:gd name="T89" fmla="*/ 383775 h 127"/>
                  <a:gd name="T90" fmla="*/ 187854 w 60"/>
                  <a:gd name="T91" fmla="*/ 380012 h 127"/>
                  <a:gd name="T92" fmla="*/ 199125 w 60"/>
                  <a:gd name="T93" fmla="*/ 372487 h 127"/>
                  <a:gd name="T94" fmla="*/ 154040 w 60"/>
                  <a:gd name="T95" fmla="*/ 443975 h 127"/>
                  <a:gd name="T96" fmla="*/ 161555 w 60"/>
                  <a:gd name="T97" fmla="*/ 447737 h 127"/>
                  <a:gd name="T98" fmla="*/ 161555 w 60"/>
                  <a:gd name="T99" fmla="*/ 470312 h 127"/>
                  <a:gd name="T100" fmla="*/ 161555 w 60"/>
                  <a:gd name="T101" fmla="*/ 470312 h 127"/>
                  <a:gd name="T102" fmla="*/ 142769 w 60"/>
                  <a:gd name="T103" fmla="*/ 470312 h 127"/>
                  <a:gd name="T104" fmla="*/ 142769 w 60"/>
                  <a:gd name="T105" fmla="*/ 451500 h 127"/>
                  <a:gd name="T106" fmla="*/ 142769 w 60"/>
                  <a:gd name="T107" fmla="*/ 447737 h 127"/>
                  <a:gd name="T108" fmla="*/ 154040 w 60"/>
                  <a:gd name="T109" fmla="*/ 443975 h 12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 h="127">
                    <a:moveTo>
                      <a:pt x="2" y="0"/>
                    </a:moveTo>
                    <a:cubicBezTo>
                      <a:pt x="2" y="0"/>
                      <a:pt x="3" y="1"/>
                      <a:pt x="3" y="1"/>
                    </a:cubicBezTo>
                    <a:cubicBezTo>
                      <a:pt x="5" y="2"/>
                      <a:pt x="6" y="4"/>
                      <a:pt x="5" y="6"/>
                    </a:cubicBezTo>
                    <a:cubicBezTo>
                      <a:pt x="4" y="8"/>
                      <a:pt x="2" y="8"/>
                      <a:pt x="0" y="8"/>
                    </a:cubicBezTo>
                    <a:cubicBezTo>
                      <a:pt x="2" y="4"/>
                      <a:pt x="2" y="4"/>
                      <a:pt x="2" y="4"/>
                    </a:cubicBezTo>
                    <a:cubicBezTo>
                      <a:pt x="0" y="8"/>
                      <a:pt x="0" y="8"/>
                      <a:pt x="0" y="8"/>
                    </a:cubicBezTo>
                    <a:lnTo>
                      <a:pt x="2" y="0"/>
                    </a:lnTo>
                    <a:close/>
                    <a:moveTo>
                      <a:pt x="22" y="12"/>
                    </a:moveTo>
                    <a:cubicBezTo>
                      <a:pt x="23" y="12"/>
                      <a:pt x="24" y="13"/>
                      <a:pt x="24" y="13"/>
                    </a:cubicBezTo>
                    <a:cubicBezTo>
                      <a:pt x="25" y="14"/>
                      <a:pt x="25" y="14"/>
                      <a:pt x="25" y="14"/>
                    </a:cubicBezTo>
                    <a:cubicBezTo>
                      <a:pt x="27" y="15"/>
                      <a:pt x="27" y="17"/>
                      <a:pt x="26" y="19"/>
                    </a:cubicBezTo>
                    <a:cubicBezTo>
                      <a:pt x="25" y="20"/>
                      <a:pt x="22" y="21"/>
                      <a:pt x="21" y="19"/>
                    </a:cubicBezTo>
                    <a:cubicBezTo>
                      <a:pt x="20" y="19"/>
                      <a:pt x="20" y="19"/>
                      <a:pt x="20" y="19"/>
                    </a:cubicBezTo>
                    <a:cubicBezTo>
                      <a:pt x="18" y="18"/>
                      <a:pt x="18" y="15"/>
                      <a:pt x="19" y="14"/>
                    </a:cubicBezTo>
                    <a:cubicBezTo>
                      <a:pt x="20" y="13"/>
                      <a:pt x="21" y="12"/>
                      <a:pt x="22" y="12"/>
                    </a:cubicBezTo>
                    <a:close/>
                    <a:moveTo>
                      <a:pt x="39" y="30"/>
                    </a:moveTo>
                    <a:cubicBezTo>
                      <a:pt x="40" y="30"/>
                      <a:pt x="41" y="30"/>
                      <a:pt x="42" y="31"/>
                    </a:cubicBezTo>
                    <a:cubicBezTo>
                      <a:pt x="43" y="32"/>
                      <a:pt x="43" y="32"/>
                      <a:pt x="43" y="32"/>
                    </a:cubicBezTo>
                    <a:cubicBezTo>
                      <a:pt x="44" y="34"/>
                      <a:pt x="44" y="36"/>
                      <a:pt x="42" y="37"/>
                    </a:cubicBezTo>
                    <a:cubicBezTo>
                      <a:pt x="40" y="38"/>
                      <a:pt x="38" y="38"/>
                      <a:pt x="37" y="36"/>
                    </a:cubicBezTo>
                    <a:cubicBezTo>
                      <a:pt x="36" y="36"/>
                      <a:pt x="36" y="36"/>
                      <a:pt x="36" y="36"/>
                    </a:cubicBezTo>
                    <a:cubicBezTo>
                      <a:pt x="35" y="34"/>
                      <a:pt x="35" y="32"/>
                      <a:pt x="37" y="30"/>
                    </a:cubicBezTo>
                    <a:cubicBezTo>
                      <a:pt x="38" y="30"/>
                      <a:pt x="38" y="30"/>
                      <a:pt x="39" y="30"/>
                    </a:cubicBezTo>
                    <a:close/>
                    <a:moveTo>
                      <a:pt x="51" y="51"/>
                    </a:moveTo>
                    <a:cubicBezTo>
                      <a:pt x="53" y="51"/>
                      <a:pt x="54" y="52"/>
                      <a:pt x="55" y="54"/>
                    </a:cubicBezTo>
                    <a:cubicBezTo>
                      <a:pt x="55" y="54"/>
                      <a:pt x="55" y="54"/>
                      <a:pt x="55" y="54"/>
                    </a:cubicBezTo>
                    <a:cubicBezTo>
                      <a:pt x="56" y="56"/>
                      <a:pt x="55" y="59"/>
                      <a:pt x="53" y="59"/>
                    </a:cubicBezTo>
                    <a:cubicBezTo>
                      <a:pt x="51" y="60"/>
                      <a:pt x="49" y="59"/>
                      <a:pt x="48" y="57"/>
                    </a:cubicBezTo>
                    <a:cubicBezTo>
                      <a:pt x="48" y="56"/>
                      <a:pt x="48" y="56"/>
                      <a:pt x="48" y="56"/>
                    </a:cubicBezTo>
                    <a:cubicBezTo>
                      <a:pt x="47" y="54"/>
                      <a:pt x="48" y="52"/>
                      <a:pt x="50" y="51"/>
                    </a:cubicBezTo>
                    <a:cubicBezTo>
                      <a:pt x="50" y="51"/>
                      <a:pt x="51" y="51"/>
                      <a:pt x="51" y="51"/>
                    </a:cubicBezTo>
                    <a:close/>
                    <a:moveTo>
                      <a:pt x="57" y="75"/>
                    </a:moveTo>
                    <a:cubicBezTo>
                      <a:pt x="59" y="75"/>
                      <a:pt x="60" y="77"/>
                      <a:pt x="60" y="79"/>
                    </a:cubicBezTo>
                    <a:cubicBezTo>
                      <a:pt x="60" y="79"/>
                      <a:pt x="60" y="79"/>
                      <a:pt x="60" y="79"/>
                    </a:cubicBezTo>
                    <a:cubicBezTo>
                      <a:pt x="60" y="81"/>
                      <a:pt x="59" y="83"/>
                      <a:pt x="57" y="83"/>
                    </a:cubicBezTo>
                    <a:cubicBezTo>
                      <a:pt x="55" y="83"/>
                      <a:pt x="53" y="81"/>
                      <a:pt x="53" y="79"/>
                    </a:cubicBezTo>
                    <a:cubicBezTo>
                      <a:pt x="53" y="79"/>
                      <a:pt x="53" y="79"/>
                      <a:pt x="53" y="79"/>
                    </a:cubicBezTo>
                    <a:cubicBezTo>
                      <a:pt x="53" y="77"/>
                      <a:pt x="54" y="75"/>
                      <a:pt x="56" y="75"/>
                    </a:cubicBezTo>
                    <a:cubicBezTo>
                      <a:pt x="56" y="75"/>
                      <a:pt x="57" y="75"/>
                      <a:pt x="57" y="75"/>
                    </a:cubicBezTo>
                    <a:close/>
                    <a:moveTo>
                      <a:pt x="53" y="99"/>
                    </a:moveTo>
                    <a:cubicBezTo>
                      <a:pt x="54" y="99"/>
                      <a:pt x="54" y="99"/>
                      <a:pt x="55" y="99"/>
                    </a:cubicBezTo>
                    <a:cubicBezTo>
                      <a:pt x="57" y="100"/>
                      <a:pt x="58" y="102"/>
                      <a:pt x="57" y="104"/>
                    </a:cubicBezTo>
                    <a:cubicBezTo>
                      <a:pt x="57" y="104"/>
                      <a:pt x="57" y="104"/>
                      <a:pt x="57" y="104"/>
                    </a:cubicBezTo>
                    <a:cubicBezTo>
                      <a:pt x="56" y="106"/>
                      <a:pt x="54" y="107"/>
                      <a:pt x="52" y="106"/>
                    </a:cubicBezTo>
                    <a:cubicBezTo>
                      <a:pt x="50" y="106"/>
                      <a:pt x="49" y="103"/>
                      <a:pt x="50" y="102"/>
                    </a:cubicBezTo>
                    <a:cubicBezTo>
                      <a:pt x="50" y="101"/>
                      <a:pt x="50" y="101"/>
                      <a:pt x="50" y="101"/>
                    </a:cubicBezTo>
                    <a:cubicBezTo>
                      <a:pt x="51" y="99"/>
                      <a:pt x="52" y="98"/>
                      <a:pt x="53" y="99"/>
                    </a:cubicBezTo>
                    <a:close/>
                    <a:moveTo>
                      <a:pt x="41" y="118"/>
                    </a:moveTo>
                    <a:cubicBezTo>
                      <a:pt x="42" y="118"/>
                      <a:pt x="43" y="119"/>
                      <a:pt x="43" y="119"/>
                    </a:cubicBezTo>
                    <a:cubicBezTo>
                      <a:pt x="45" y="121"/>
                      <a:pt x="45" y="123"/>
                      <a:pt x="43" y="125"/>
                    </a:cubicBezTo>
                    <a:cubicBezTo>
                      <a:pt x="43" y="125"/>
                      <a:pt x="43" y="125"/>
                      <a:pt x="43" y="125"/>
                    </a:cubicBezTo>
                    <a:cubicBezTo>
                      <a:pt x="41" y="127"/>
                      <a:pt x="39" y="127"/>
                      <a:pt x="38" y="125"/>
                    </a:cubicBezTo>
                    <a:cubicBezTo>
                      <a:pt x="36" y="124"/>
                      <a:pt x="36" y="121"/>
                      <a:pt x="38" y="120"/>
                    </a:cubicBezTo>
                    <a:cubicBezTo>
                      <a:pt x="38" y="119"/>
                      <a:pt x="38" y="119"/>
                      <a:pt x="38" y="119"/>
                    </a:cubicBezTo>
                    <a:cubicBezTo>
                      <a:pt x="39" y="119"/>
                      <a:pt x="40" y="118"/>
                      <a:pt x="41" y="1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 name="Freeform 49"/>
              <p:cNvSpPr>
                <a:spLocks/>
              </p:cNvSpPr>
              <p:nvPr/>
            </p:nvSpPr>
            <p:spPr bwMode="auto">
              <a:xfrm>
                <a:off x="10615611" y="2386012"/>
                <a:ext cx="26987" cy="30162"/>
              </a:xfrm>
              <a:custGeom>
                <a:avLst/>
                <a:gdLst>
                  <a:gd name="T0" fmla="*/ 15421 w 7"/>
                  <a:gd name="T1" fmla="*/ 3770 h 8"/>
                  <a:gd name="T2" fmla="*/ 15421 w 7"/>
                  <a:gd name="T3" fmla="*/ 3770 h 8"/>
                  <a:gd name="T4" fmla="*/ 26987 w 7"/>
                  <a:gd name="T5" fmla="*/ 11311 h 8"/>
                  <a:gd name="T6" fmla="*/ 26987 w 7"/>
                  <a:gd name="T7" fmla="*/ 18851 h 8"/>
                  <a:gd name="T8" fmla="*/ 15421 w 7"/>
                  <a:gd name="T9" fmla="*/ 30162 h 8"/>
                  <a:gd name="T10" fmla="*/ 15421 w 7"/>
                  <a:gd name="T11" fmla="*/ 30162 h 8"/>
                  <a:gd name="T12" fmla="*/ 3855 w 7"/>
                  <a:gd name="T13" fmla="*/ 26392 h 8"/>
                  <a:gd name="T14" fmla="*/ 0 w 7"/>
                  <a:gd name="T15" fmla="*/ 15081 h 8"/>
                  <a:gd name="T16" fmla="*/ 15421 w 7"/>
                  <a:gd name="T17" fmla="*/ 377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8">
                    <a:moveTo>
                      <a:pt x="4" y="1"/>
                    </a:moveTo>
                    <a:cubicBezTo>
                      <a:pt x="4" y="1"/>
                      <a:pt x="4" y="1"/>
                      <a:pt x="4" y="1"/>
                    </a:cubicBezTo>
                    <a:cubicBezTo>
                      <a:pt x="5" y="1"/>
                      <a:pt x="7" y="2"/>
                      <a:pt x="7" y="3"/>
                    </a:cubicBezTo>
                    <a:cubicBezTo>
                      <a:pt x="7" y="4"/>
                      <a:pt x="7" y="4"/>
                      <a:pt x="7" y="5"/>
                    </a:cubicBezTo>
                    <a:cubicBezTo>
                      <a:pt x="7" y="7"/>
                      <a:pt x="6" y="8"/>
                      <a:pt x="4" y="8"/>
                    </a:cubicBezTo>
                    <a:cubicBezTo>
                      <a:pt x="4" y="8"/>
                      <a:pt x="4" y="8"/>
                      <a:pt x="4" y="8"/>
                    </a:cubicBezTo>
                    <a:cubicBezTo>
                      <a:pt x="2" y="8"/>
                      <a:pt x="2" y="8"/>
                      <a:pt x="1" y="7"/>
                    </a:cubicBezTo>
                    <a:cubicBezTo>
                      <a:pt x="0" y="6"/>
                      <a:pt x="0" y="5"/>
                      <a:pt x="0" y="4"/>
                    </a:cubicBezTo>
                    <a:cubicBezTo>
                      <a:pt x="0" y="2"/>
                      <a:pt x="2" y="0"/>
                      <a:pt x="4"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 name="Freeform 50"/>
              <p:cNvSpPr>
                <a:spLocks noEditPoints="1"/>
              </p:cNvSpPr>
              <p:nvPr/>
            </p:nvSpPr>
            <p:spPr bwMode="auto">
              <a:xfrm>
                <a:off x="9944099" y="2114549"/>
                <a:ext cx="682625" cy="217487"/>
              </a:xfrm>
              <a:custGeom>
                <a:avLst/>
                <a:gdLst>
                  <a:gd name="T0" fmla="*/ 285052 w 182"/>
                  <a:gd name="T1" fmla="*/ 14999 h 58"/>
                  <a:gd name="T2" fmla="*/ 270049 w 182"/>
                  <a:gd name="T3" fmla="*/ 29998 h 58"/>
                  <a:gd name="T4" fmla="*/ 255047 w 182"/>
                  <a:gd name="T5" fmla="*/ 14999 h 58"/>
                  <a:gd name="T6" fmla="*/ 270049 w 182"/>
                  <a:gd name="T7" fmla="*/ 0 h 58"/>
                  <a:gd name="T8" fmla="*/ 360066 w 182"/>
                  <a:gd name="T9" fmla="*/ 11249 h 58"/>
                  <a:gd name="T10" fmla="*/ 363817 w 182"/>
                  <a:gd name="T11" fmla="*/ 11249 h 58"/>
                  <a:gd name="T12" fmla="*/ 360066 w 182"/>
                  <a:gd name="T13" fmla="*/ 37498 h 58"/>
                  <a:gd name="T14" fmla="*/ 345063 w 182"/>
                  <a:gd name="T15" fmla="*/ 22499 h 58"/>
                  <a:gd name="T16" fmla="*/ 183784 w 182"/>
                  <a:gd name="T17" fmla="*/ 3750 h 58"/>
                  <a:gd name="T18" fmla="*/ 183784 w 182"/>
                  <a:gd name="T19" fmla="*/ 33748 h 58"/>
                  <a:gd name="T20" fmla="*/ 165030 w 182"/>
                  <a:gd name="T21" fmla="*/ 22499 h 58"/>
                  <a:gd name="T22" fmla="*/ 180033 w 182"/>
                  <a:gd name="T23" fmla="*/ 3750 h 58"/>
                  <a:gd name="T24" fmla="*/ 446332 w 182"/>
                  <a:gd name="T25" fmla="*/ 29998 h 58"/>
                  <a:gd name="T26" fmla="*/ 461334 w 182"/>
                  <a:gd name="T27" fmla="*/ 48747 h 58"/>
                  <a:gd name="T28" fmla="*/ 442581 w 182"/>
                  <a:gd name="T29" fmla="*/ 59996 h 58"/>
                  <a:gd name="T30" fmla="*/ 446332 w 182"/>
                  <a:gd name="T31" fmla="*/ 29998 h 58"/>
                  <a:gd name="T32" fmla="*/ 108770 w 182"/>
                  <a:gd name="T33" fmla="*/ 33748 h 58"/>
                  <a:gd name="T34" fmla="*/ 97518 w 182"/>
                  <a:gd name="T35" fmla="*/ 52497 h 58"/>
                  <a:gd name="T36" fmla="*/ 86266 w 182"/>
                  <a:gd name="T37" fmla="*/ 26248 h 58"/>
                  <a:gd name="T38" fmla="*/ 97518 w 182"/>
                  <a:gd name="T39" fmla="*/ 22499 h 58"/>
                  <a:gd name="T40" fmla="*/ 536348 w 182"/>
                  <a:gd name="T41" fmla="*/ 67496 h 58"/>
                  <a:gd name="T42" fmla="*/ 547600 w 182"/>
                  <a:gd name="T43" fmla="*/ 86245 h 58"/>
                  <a:gd name="T44" fmla="*/ 525096 w 182"/>
                  <a:gd name="T45" fmla="*/ 89995 h 58"/>
                  <a:gd name="T46" fmla="*/ 528847 w 182"/>
                  <a:gd name="T47" fmla="*/ 63746 h 58"/>
                  <a:gd name="T48" fmla="*/ 26255 w 182"/>
                  <a:gd name="T49" fmla="*/ 67496 h 58"/>
                  <a:gd name="T50" fmla="*/ 22504 w 182"/>
                  <a:gd name="T51" fmla="*/ 89995 h 58"/>
                  <a:gd name="T52" fmla="*/ 7501 w 182"/>
                  <a:gd name="T53" fmla="*/ 67496 h 58"/>
                  <a:gd name="T54" fmla="*/ 15003 w 182"/>
                  <a:gd name="T55" fmla="*/ 63746 h 58"/>
                  <a:gd name="T56" fmla="*/ 615113 w 182"/>
                  <a:gd name="T57" fmla="*/ 116243 h 58"/>
                  <a:gd name="T58" fmla="*/ 618863 w 182"/>
                  <a:gd name="T59" fmla="*/ 138742 h 58"/>
                  <a:gd name="T60" fmla="*/ 600110 w 182"/>
                  <a:gd name="T61" fmla="*/ 138742 h 58"/>
                  <a:gd name="T62" fmla="*/ 607611 w 182"/>
                  <a:gd name="T63" fmla="*/ 116243 h 58"/>
                  <a:gd name="T64" fmla="*/ 678874 w 182"/>
                  <a:gd name="T65" fmla="*/ 191239 h 58"/>
                  <a:gd name="T66" fmla="*/ 675124 w 182"/>
                  <a:gd name="T67" fmla="*/ 213737 h 58"/>
                  <a:gd name="T68" fmla="*/ 652620 w 182"/>
                  <a:gd name="T69" fmla="*/ 202488 h 58"/>
                  <a:gd name="T70" fmla="*/ 667622 w 182"/>
                  <a:gd name="T71" fmla="*/ 183739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2" h="58">
                    <a:moveTo>
                      <a:pt x="72" y="0"/>
                    </a:moveTo>
                    <a:cubicBezTo>
                      <a:pt x="74" y="1"/>
                      <a:pt x="76" y="2"/>
                      <a:pt x="76" y="4"/>
                    </a:cubicBezTo>
                    <a:cubicBezTo>
                      <a:pt x="76" y="6"/>
                      <a:pt x="75" y="8"/>
                      <a:pt x="72" y="8"/>
                    </a:cubicBezTo>
                    <a:cubicBezTo>
                      <a:pt x="72" y="8"/>
                      <a:pt x="72" y="8"/>
                      <a:pt x="72" y="8"/>
                    </a:cubicBezTo>
                    <a:cubicBezTo>
                      <a:pt x="72" y="8"/>
                      <a:pt x="72" y="8"/>
                      <a:pt x="72" y="8"/>
                    </a:cubicBezTo>
                    <a:cubicBezTo>
                      <a:pt x="70" y="8"/>
                      <a:pt x="68" y="6"/>
                      <a:pt x="68" y="4"/>
                    </a:cubicBezTo>
                    <a:cubicBezTo>
                      <a:pt x="68" y="2"/>
                      <a:pt x="70" y="0"/>
                      <a:pt x="72" y="0"/>
                    </a:cubicBezTo>
                    <a:cubicBezTo>
                      <a:pt x="72" y="0"/>
                      <a:pt x="72" y="0"/>
                      <a:pt x="72" y="0"/>
                    </a:cubicBezTo>
                    <a:cubicBezTo>
                      <a:pt x="72" y="0"/>
                      <a:pt x="72" y="0"/>
                      <a:pt x="72" y="0"/>
                    </a:cubicBezTo>
                    <a:close/>
                    <a:moveTo>
                      <a:pt x="96" y="3"/>
                    </a:moveTo>
                    <a:cubicBezTo>
                      <a:pt x="96" y="3"/>
                      <a:pt x="96" y="3"/>
                      <a:pt x="96" y="3"/>
                    </a:cubicBezTo>
                    <a:cubicBezTo>
                      <a:pt x="97" y="3"/>
                      <a:pt x="97" y="3"/>
                      <a:pt x="97" y="3"/>
                    </a:cubicBezTo>
                    <a:cubicBezTo>
                      <a:pt x="99" y="3"/>
                      <a:pt x="100" y="5"/>
                      <a:pt x="100" y="7"/>
                    </a:cubicBezTo>
                    <a:cubicBezTo>
                      <a:pt x="100" y="9"/>
                      <a:pt x="98" y="11"/>
                      <a:pt x="96" y="10"/>
                    </a:cubicBezTo>
                    <a:cubicBezTo>
                      <a:pt x="95" y="10"/>
                      <a:pt x="95" y="10"/>
                      <a:pt x="95" y="10"/>
                    </a:cubicBezTo>
                    <a:cubicBezTo>
                      <a:pt x="93" y="10"/>
                      <a:pt x="92" y="8"/>
                      <a:pt x="92" y="6"/>
                    </a:cubicBezTo>
                    <a:cubicBezTo>
                      <a:pt x="92" y="4"/>
                      <a:pt x="94" y="3"/>
                      <a:pt x="96" y="3"/>
                    </a:cubicBezTo>
                    <a:close/>
                    <a:moveTo>
                      <a:pt x="49" y="1"/>
                    </a:moveTo>
                    <a:cubicBezTo>
                      <a:pt x="50" y="2"/>
                      <a:pt x="52" y="3"/>
                      <a:pt x="52" y="5"/>
                    </a:cubicBezTo>
                    <a:cubicBezTo>
                      <a:pt x="53" y="7"/>
                      <a:pt x="51" y="9"/>
                      <a:pt x="49" y="9"/>
                    </a:cubicBezTo>
                    <a:cubicBezTo>
                      <a:pt x="48" y="9"/>
                      <a:pt x="48" y="9"/>
                      <a:pt x="48" y="9"/>
                    </a:cubicBezTo>
                    <a:cubicBezTo>
                      <a:pt x="46" y="9"/>
                      <a:pt x="45" y="8"/>
                      <a:pt x="44" y="6"/>
                    </a:cubicBezTo>
                    <a:cubicBezTo>
                      <a:pt x="44" y="4"/>
                      <a:pt x="45" y="2"/>
                      <a:pt x="47" y="2"/>
                    </a:cubicBezTo>
                    <a:cubicBezTo>
                      <a:pt x="48" y="1"/>
                      <a:pt x="48" y="1"/>
                      <a:pt x="48" y="1"/>
                    </a:cubicBezTo>
                    <a:cubicBezTo>
                      <a:pt x="48" y="1"/>
                      <a:pt x="48" y="1"/>
                      <a:pt x="49" y="1"/>
                    </a:cubicBezTo>
                    <a:close/>
                    <a:moveTo>
                      <a:pt x="119" y="8"/>
                    </a:moveTo>
                    <a:cubicBezTo>
                      <a:pt x="119" y="8"/>
                      <a:pt x="120" y="8"/>
                      <a:pt x="120" y="9"/>
                    </a:cubicBezTo>
                    <a:cubicBezTo>
                      <a:pt x="122" y="9"/>
                      <a:pt x="123" y="11"/>
                      <a:pt x="123" y="13"/>
                    </a:cubicBezTo>
                    <a:cubicBezTo>
                      <a:pt x="122" y="15"/>
                      <a:pt x="121" y="17"/>
                      <a:pt x="119" y="16"/>
                    </a:cubicBezTo>
                    <a:cubicBezTo>
                      <a:pt x="118" y="16"/>
                      <a:pt x="118" y="16"/>
                      <a:pt x="118" y="16"/>
                    </a:cubicBezTo>
                    <a:cubicBezTo>
                      <a:pt x="116" y="15"/>
                      <a:pt x="115" y="13"/>
                      <a:pt x="115" y="11"/>
                    </a:cubicBezTo>
                    <a:cubicBezTo>
                      <a:pt x="116" y="9"/>
                      <a:pt x="117" y="8"/>
                      <a:pt x="119" y="8"/>
                    </a:cubicBezTo>
                    <a:close/>
                    <a:moveTo>
                      <a:pt x="26" y="6"/>
                    </a:moveTo>
                    <a:cubicBezTo>
                      <a:pt x="27" y="7"/>
                      <a:pt x="28" y="8"/>
                      <a:pt x="29" y="9"/>
                    </a:cubicBezTo>
                    <a:cubicBezTo>
                      <a:pt x="30" y="11"/>
                      <a:pt x="29" y="13"/>
                      <a:pt x="27" y="14"/>
                    </a:cubicBezTo>
                    <a:cubicBezTo>
                      <a:pt x="26" y="14"/>
                      <a:pt x="26" y="14"/>
                      <a:pt x="26" y="14"/>
                    </a:cubicBezTo>
                    <a:cubicBezTo>
                      <a:pt x="24" y="15"/>
                      <a:pt x="22" y="14"/>
                      <a:pt x="21" y="12"/>
                    </a:cubicBezTo>
                    <a:cubicBezTo>
                      <a:pt x="21" y="10"/>
                      <a:pt x="22" y="8"/>
                      <a:pt x="23" y="7"/>
                    </a:cubicBezTo>
                    <a:cubicBezTo>
                      <a:pt x="24" y="7"/>
                      <a:pt x="24" y="7"/>
                      <a:pt x="24" y="7"/>
                    </a:cubicBezTo>
                    <a:cubicBezTo>
                      <a:pt x="25" y="7"/>
                      <a:pt x="25" y="6"/>
                      <a:pt x="26" y="6"/>
                    </a:cubicBezTo>
                    <a:close/>
                    <a:moveTo>
                      <a:pt x="141" y="17"/>
                    </a:moveTo>
                    <a:cubicBezTo>
                      <a:pt x="142" y="17"/>
                      <a:pt x="142" y="18"/>
                      <a:pt x="143" y="18"/>
                    </a:cubicBezTo>
                    <a:cubicBezTo>
                      <a:pt x="144" y="18"/>
                      <a:pt x="144" y="18"/>
                      <a:pt x="144" y="18"/>
                    </a:cubicBezTo>
                    <a:cubicBezTo>
                      <a:pt x="146" y="19"/>
                      <a:pt x="146" y="21"/>
                      <a:pt x="146" y="23"/>
                    </a:cubicBezTo>
                    <a:cubicBezTo>
                      <a:pt x="145" y="25"/>
                      <a:pt x="142" y="26"/>
                      <a:pt x="141" y="25"/>
                    </a:cubicBezTo>
                    <a:cubicBezTo>
                      <a:pt x="140" y="24"/>
                      <a:pt x="140" y="24"/>
                      <a:pt x="140" y="24"/>
                    </a:cubicBezTo>
                    <a:cubicBezTo>
                      <a:pt x="138" y="24"/>
                      <a:pt x="137" y="21"/>
                      <a:pt x="138" y="19"/>
                    </a:cubicBezTo>
                    <a:cubicBezTo>
                      <a:pt x="139" y="18"/>
                      <a:pt x="140" y="17"/>
                      <a:pt x="141" y="17"/>
                    </a:cubicBezTo>
                    <a:close/>
                    <a:moveTo>
                      <a:pt x="4" y="17"/>
                    </a:moveTo>
                    <a:cubicBezTo>
                      <a:pt x="6" y="17"/>
                      <a:pt x="7" y="17"/>
                      <a:pt x="7" y="18"/>
                    </a:cubicBezTo>
                    <a:cubicBezTo>
                      <a:pt x="9" y="20"/>
                      <a:pt x="8" y="22"/>
                      <a:pt x="7" y="23"/>
                    </a:cubicBezTo>
                    <a:cubicBezTo>
                      <a:pt x="6" y="24"/>
                      <a:pt x="6" y="24"/>
                      <a:pt x="6" y="24"/>
                    </a:cubicBezTo>
                    <a:cubicBezTo>
                      <a:pt x="4" y="25"/>
                      <a:pt x="2" y="25"/>
                      <a:pt x="1" y="23"/>
                    </a:cubicBezTo>
                    <a:cubicBezTo>
                      <a:pt x="0" y="21"/>
                      <a:pt x="0" y="19"/>
                      <a:pt x="2" y="18"/>
                    </a:cubicBezTo>
                    <a:cubicBezTo>
                      <a:pt x="2" y="17"/>
                      <a:pt x="2" y="17"/>
                      <a:pt x="2" y="17"/>
                    </a:cubicBezTo>
                    <a:cubicBezTo>
                      <a:pt x="3" y="17"/>
                      <a:pt x="4" y="17"/>
                      <a:pt x="4" y="17"/>
                    </a:cubicBezTo>
                    <a:close/>
                    <a:moveTo>
                      <a:pt x="162" y="31"/>
                    </a:moveTo>
                    <a:cubicBezTo>
                      <a:pt x="163" y="31"/>
                      <a:pt x="164" y="31"/>
                      <a:pt x="164" y="31"/>
                    </a:cubicBezTo>
                    <a:cubicBezTo>
                      <a:pt x="165" y="32"/>
                      <a:pt x="165" y="32"/>
                      <a:pt x="165" y="32"/>
                    </a:cubicBezTo>
                    <a:cubicBezTo>
                      <a:pt x="166" y="33"/>
                      <a:pt x="167" y="36"/>
                      <a:pt x="165" y="37"/>
                    </a:cubicBezTo>
                    <a:cubicBezTo>
                      <a:pt x="164" y="39"/>
                      <a:pt x="162" y="39"/>
                      <a:pt x="160" y="38"/>
                    </a:cubicBezTo>
                    <a:cubicBezTo>
                      <a:pt x="160" y="37"/>
                      <a:pt x="160" y="37"/>
                      <a:pt x="160" y="37"/>
                    </a:cubicBezTo>
                    <a:cubicBezTo>
                      <a:pt x="158" y="36"/>
                      <a:pt x="158" y="33"/>
                      <a:pt x="159" y="32"/>
                    </a:cubicBezTo>
                    <a:cubicBezTo>
                      <a:pt x="160" y="31"/>
                      <a:pt x="161" y="30"/>
                      <a:pt x="162" y="31"/>
                    </a:cubicBezTo>
                    <a:close/>
                    <a:moveTo>
                      <a:pt x="178" y="49"/>
                    </a:moveTo>
                    <a:cubicBezTo>
                      <a:pt x="179" y="49"/>
                      <a:pt x="180" y="50"/>
                      <a:pt x="181" y="51"/>
                    </a:cubicBezTo>
                    <a:cubicBezTo>
                      <a:pt x="181" y="52"/>
                      <a:pt x="181" y="52"/>
                      <a:pt x="181" y="52"/>
                    </a:cubicBezTo>
                    <a:cubicBezTo>
                      <a:pt x="182" y="54"/>
                      <a:pt x="182" y="56"/>
                      <a:pt x="180" y="57"/>
                    </a:cubicBezTo>
                    <a:cubicBezTo>
                      <a:pt x="178" y="58"/>
                      <a:pt x="176" y="57"/>
                      <a:pt x="175" y="55"/>
                    </a:cubicBezTo>
                    <a:cubicBezTo>
                      <a:pt x="174" y="54"/>
                      <a:pt x="174" y="54"/>
                      <a:pt x="174" y="54"/>
                    </a:cubicBezTo>
                    <a:cubicBezTo>
                      <a:pt x="173" y="53"/>
                      <a:pt x="174" y="50"/>
                      <a:pt x="176" y="49"/>
                    </a:cubicBezTo>
                    <a:cubicBezTo>
                      <a:pt x="176" y="49"/>
                      <a:pt x="177" y="49"/>
                      <a:pt x="178" y="4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1" name="Freeform 51"/>
              <p:cNvSpPr>
                <a:spLocks/>
              </p:cNvSpPr>
              <p:nvPr/>
            </p:nvSpPr>
            <p:spPr bwMode="auto">
              <a:xfrm>
                <a:off x="9880599" y="2238374"/>
                <a:ext cx="33337" cy="30162"/>
              </a:xfrm>
              <a:custGeom>
                <a:avLst/>
                <a:gdLst>
                  <a:gd name="T0" fmla="*/ 14816 w 9"/>
                  <a:gd name="T1" fmla="*/ 0 h 8"/>
                  <a:gd name="T2" fmla="*/ 22225 w 9"/>
                  <a:gd name="T3" fmla="*/ 3770 h 8"/>
                  <a:gd name="T4" fmla="*/ 25929 w 9"/>
                  <a:gd name="T5" fmla="*/ 3770 h 8"/>
                  <a:gd name="T6" fmla="*/ 29633 w 9"/>
                  <a:gd name="T7" fmla="*/ 22622 h 8"/>
                  <a:gd name="T8" fmla="*/ 18521 w 9"/>
                  <a:gd name="T9" fmla="*/ 15081 h 8"/>
                  <a:gd name="T10" fmla="*/ 18521 w 9"/>
                  <a:gd name="T11" fmla="*/ 15081 h 8"/>
                  <a:gd name="T12" fmla="*/ 29633 w 9"/>
                  <a:gd name="T13" fmla="*/ 22622 h 8"/>
                  <a:gd name="T14" fmla="*/ 14816 w 9"/>
                  <a:gd name="T15" fmla="*/ 30162 h 8"/>
                  <a:gd name="T16" fmla="*/ 3704 w 9"/>
                  <a:gd name="T17" fmla="*/ 22622 h 8"/>
                  <a:gd name="T18" fmla="*/ 7408 w 9"/>
                  <a:gd name="T19" fmla="*/ 0 h 8"/>
                  <a:gd name="T20" fmla="*/ 14816 w 9"/>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4" y="0"/>
                    </a:moveTo>
                    <a:cubicBezTo>
                      <a:pt x="5" y="0"/>
                      <a:pt x="6" y="0"/>
                      <a:pt x="6" y="1"/>
                    </a:cubicBezTo>
                    <a:cubicBezTo>
                      <a:pt x="6" y="1"/>
                      <a:pt x="6" y="1"/>
                      <a:pt x="7" y="1"/>
                    </a:cubicBezTo>
                    <a:cubicBezTo>
                      <a:pt x="8" y="2"/>
                      <a:pt x="9" y="4"/>
                      <a:pt x="8" y="6"/>
                    </a:cubicBezTo>
                    <a:cubicBezTo>
                      <a:pt x="5" y="4"/>
                      <a:pt x="5" y="4"/>
                      <a:pt x="5" y="4"/>
                    </a:cubicBezTo>
                    <a:cubicBezTo>
                      <a:pt x="5" y="4"/>
                      <a:pt x="5" y="4"/>
                      <a:pt x="5" y="4"/>
                    </a:cubicBezTo>
                    <a:cubicBezTo>
                      <a:pt x="8" y="6"/>
                      <a:pt x="8" y="6"/>
                      <a:pt x="8" y="6"/>
                    </a:cubicBezTo>
                    <a:cubicBezTo>
                      <a:pt x="7" y="7"/>
                      <a:pt x="6" y="8"/>
                      <a:pt x="4" y="8"/>
                    </a:cubicBezTo>
                    <a:cubicBezTo>
                      <a:pt x="3" y="8"/>
                      <a:pt x="2" y="7"/>
                      <a:pt x="1" y="6"/>
                    </a:cubicBezTo>
                    <a:cubicBezTo>
                      <a:pt x="0" y="4"/>
                      <a:pt x="1" y="1"/>
                      <a:pt x="2" y="0"/>
                    </a:cubicBezTo>
                    <a:cubicBezTo>
                      <a:pt x="3"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2" name="Freeform 52"/>
              <p:cNvSpPr>
                <a:spLocks noEditPoints="1"/>
              </p:cNvSpPr>
              <p:nvPr/>
            </p:nvSpPr>
            <p:spPr bwMode="auto">
              <a:xfrm>
                <a:off x="9399586" y="2035174"/>
                <a:ext cx="465137" cy="166687"/>
              </a:xfrm>
              <a:custGeom>
                <a:avLst/>
                <a:gdLst>
                  <a:gd name="T0" fmla="*/ 240071 w 124"/>
                  <a:gd name="T1" fmla="*/ 3788 h 44"/>
                  <a:gd name="T2" fmla="*/ 243822 w 124"/>
                  <a:gd name="T3" fmla="*/ 3788 h 44"/>
                  <a:gd name="T4" fmla="*/ 255075 w 124"/>
                  <a:gd name="T5" fmla="*/ 18942 h 44"/>
                  <a:gd name="T6" fmla="*/ 243822 w 124"/>
                  <a:gd name="T7" fmla="*/ 30307 h 44"/>
                  <a:gd name="T8" fmla="*/ 240071 w 124"/>
                  <a:gd name="T9" fmla="*/ 30307 h 44"/>
                  <a:gd name="T10" fmla="*/ 228817 w 124"/>
                  <a:gd name="T11" fmla="*/ 15153 h 44"/>
                  <a:gd name="T12" fmla="*/ 240071 w 124"/>
                  <a:gd name="T13" fmla="*/ 3788 h 44"/>
                  <a:gd name="T14" fmla="*/ 161298 w 124"/>
                  <a:gd name="T15" fmla="*/ 0 h 44"/>
                  <a:gd name="T16" fmla="*/ 176302 w 124"/>
                  <a:gd name="T17" fmla="*/ 11365 h 44"/>
                  <a:gd name="T18" fmla="*/ 165049 w 124"/>
                  <a:gd name="T19" fmla="*/ 26518 h 44"/>
                  <a:gd name="T20" fmla="*/ 161298 w 124"/>
                  <a:gd name="T21" fmla="*/ 15153 h 44"/>
                  <a:gd name="T22" fmla="*/ 161298 w 124"/>
                  <a:gd name="T23" fmla="*/ 26518 h 44"/>
                  <a:gd name="T24" fmla="*/ 146293 w 124"/>
                  <a:gd name="T25" fmla="*/ 15153 h 44"/>
                  <a:gd name="T26" fmla="*/ 157546 w 124"/>
                  <a:gd name="T27" fmla="*/ 0 h 44"/>
                  <a:gd name="T28" fmla="*/ 161298 w 124"/>
                  <a:gd name="T29" fmla="*/ 0 h 44"/>
                  <a:gd name="T30" fmla="*/ 161298 w 124"/>
                  <a:gd name="T31" fmla="*/ 0 h 44"/>
                  <a:gd name="T32" fmla="*/ 318844 w 124"/>
                  <a:gd name="T33" fmla="*/ 30307 h 44"/>
                  <a:gd name="T34" fmla="*/ 326346 w 124"/>
                  <a:gd name="T35" fmla="*/ 30307 h 44"/>
                  <a:gd name="T36" fmla="*/ 330097 w 124"/>
                  <a:gd name="T37" fmla="*/ 30307 h 44"/>
                  <a:gd name="T38" fmla="*/ 333848 w 124"/>
                  <a:gd name="T39" fmla="*/ 49248 h 44"/>
                  <a:gd name="T40" fmla="*/ 315093 w 124"/>
                  <a:gd name="T41" fmla="*/ 56825 h 44"/>
                  <a:gd name="T42" fmla="*/ 322595 w 124"/>
                  <a:gd name="T43" fmla="*/ 45460 h 44"/>
                  <a:gd name="T44" fmla="*/ 315093 w 124"/>
                  <a:gd name="T45" fmla="*/ 56825 h 44"/>
                  <a:gd name="T46" fmla="*/ 307591 w 124"/>
                  <a:gd name="T47" fmla="*/ 37883 h 44"/>
                  <a:gd name="T48" fmla="*/ 318844 w 124"/>
                  <a:gd name="T49" fmla="*/ 30307 h 44"/>
                  <a:gd name="T50" fmla="*/ 86275 w 124"/>
                  <a:gd name="T51" fmla="*/ 18942 h 44"/>
                  <a:gd name="T52" fmla="*/ 97529 w 124"/>
                  <a:gd name="T53" fmla="*/ 30307 h 44"/>
                  <a:gd name="T54" fmla="*/ 90027 w 124"/>
                  <a:gd name="T55" fmla="*/ 45460 h 44"/>
                  <a:gd name="T56" fmla="*/ 86275 w 124"/>
                  <a:gd name="T57" fmla="*/ 34095 h 44"/>
                  <a:gd name="T58" fmla="*/ 90027 w 124"/>
                  <a:gd name="T59" fmla="*/ 49248 h 44"/>
                  <a:gd name="T60" fmla="*/ 71271 w 124"/>
                  <a:gd name="T61" fmla="*/ 41672 h 44"/>
                  <a:gd name="T62" fmla="*/ 75022 w 124"/>
                  <a:gd name="T63" fmla="*/ 22730 h 44"/>
                  <a:gd name="T64" fmla="*/ 78773 w 124"/>
                  <a:gd name="T65" fmla="*/ 22730 h 44"/>
                  <a:gd name="T66" fmla="*/ 86275 w 124"/>
                  <a:gd name="T67" fmla="*/ 18942 h 44"/>
                  <a:gd name="T68" fmla="*/ 390115 w 124"/>
                  <a:gd name="T69" fmla="*/ 75767 h 44"/>
                  <a:gd name="T70" fmla="*/ 397617 w 124"/>
                  <a:gd name="T71" fmla="*/ 75767 h 44"/>
                  <a:gd name="T72" fmla="*/ 393866 w 124"/>
                  <a:gd name="T73" fmla="*/ 90920 h 44"/>
                  <a:gd name="T74" fmla="*/ 382613 w 124"/>
                  <a:gd name="T75" fmla="*/ 102285 h 44"/>
                  <a:gd name="T76" fmla="*/ 393866 w 124"/>
                  <a:gd name="T77" fmla="*/ 90920 h 44"/>
                  <a:gd name="T78" fmla="*/ 382613 w 124"/>
                  <a:gd name="T79" fmla="*/ 98497 h 44"/>
                  <a:gd name="T80" fmla="*/ 378862 w 124"/>
                  <a:gd name="T81" fmla="*/ 79555 h 44"/>
                  <a:gd name="T82" fmla="*/ 390115 w 124"/>
                  <a:gd name="T83" fmla="*/ 75767 h 44"/>
                  <a:gd name="T84" fmla="*/ 18756 w 124"/>
                  <a:gd name="T85" fmla="*/ 64402 h 44"/>
                  <a:gd name="T86" fmla="*/ 26258 w 124"/>
                  <a:gd name="T87" fmla="*/ 68190 h 44"/>
                  <a:gd name="T88" fmla="*/ 26258 w 124"/>
                  <a:gd name="T89" fmla="*/ 87132 h 44"/>
                  <a:gd name="T90" fmla="*/ 18756 w 124"/>
                  <a:gd name="T91" fmla="*/ 79555 h 44"/>
                  <a:gd name="T92" fmla="*/ 26258 w 124"/>
                  <a:gd name="T93" fmla="*/ 90920 h 44"/>
                  <a:gd name="T94" fmla="*/ 7502 w 124"/>
                  <a:gd name="T95" fmla="*/ 90920 h 44"/>
                  <a:gd name="T96" fmla="*/ 7502 w 124"/>
                  <a:gd name="T97" fmla="*/ 68190 h 44"/>
                  <a:gd name="T98" fmla="*/ 7502 w 124"/>
                  <a:gd name="T99" fmla="*/ 68190 h 44"/>
                  <a:gd name="T100" fmla="*/ 18756 w 124"/>
                  <a:gd name="T101" fmla="*/ 64402 h 44"/>
                  <a:gd name="T102" fmla="*/ 461386 w 124"/>
                  <a:gd name="T103" fmla="*/ 140169 h 44"/>
                  <a:gd name="T104" fmla="*/ 457635 w 124"/>
                  <a:gd name="T105" fmla="*/ 159110 h 44"/>
                  <a:gd name="T106" fmla="*/ 438879 w 124"/>
                  <a:gd name="T107" fmla="*/ 159110 h 44"/>
                  <a:gd name="T108" fmla="*/ 450133 w 124"/>
                  <a:gd name="T109" fmla="*/ 151534 h 44"/>
                  <a:gd name="T110" fmla="*/ 438879 w 124"/>
                  <a:gd name="T111" fmla="*/ 159110 h 44"/>
                  <a:gd name="T112" fmla="*/ 450133 w 124"/>
                  <a:gd name="T113" fmla="*/ 147745 h 44"/>
                  <a:gd name="T114" fmla="*/ 461386 w 124"/>
                  <a:gd name="T115" fmla="*/ 140169 h 4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24" h="44">
                    <a:moveTo>
                      <a:pt x="64" y="1"/>
                    </a:moveTo>
                    <a:cubicBezTo>
                      <a:pt x="65" y="1"/>
                      <a:pt x="65" y="1"/>
                      <a:pt x="65" y="1"/>
                    </a:cubicBezTo>
                    <a:cubicBezTo>
                      <a:pt x="67" y="1"/>
                      <a:pt x="69" y="3"/>
                      <a:pt x="68" y="5"/>
                    </a:cubicBezTo>
                    <a:cubicBezTo>
                      <a:pt x="68" y="7"/>
                      <a:pt x="67" y="9"/>
                      <a:pt x="65" y="8"/>
                    </a:cubicBezTo>
                    <a:cubicBezTo>
                      <a:pt x="64" y="8"/>
                      <a:pt x="64" y="8"/>
                      <a:pt x="64" y="8"/>
                    </a:cubicBezTo>
                    <a:cubicBezTo>
                      <a:pt x="62" y="8"/>
                      <a:pt x="60" y="6"/>
                      <a:pt x="61" y="4"/>
                    </a:cubicBezTo>
                    <a:cubicBezTo>
                      <a:pt x="61" y="2"/>
                      <a:pt x="63" y="1"/>
                      <a:pt x="64" y="1"/>
                    </a:cubicBezTo>
                    <a:close/>
                    <a:moveTo>
                      <a:pt x="43" y="0"/>
                    </a:moveTo>
                    <a:cubicBezTo>
                      <a:pt x="45" y="0"/>
                      <a:pt x="47" y="1"/>
                      <a:pt x="47" y="3"/>
                    </a:cubicBezTo>
                    <a:cubicBezTo>
                      <a:pt x="47" y="5"/>
                      <a:pt x="46" y="7"/>
                      <a:pt x="44" y="7"/>
                    </a:cubicBezTo>
                    <a:cubicBezTo>
                      <a:pt x="43" y="4"/>
                      <a:pt x="43" y="4"/>
                      <a:pt x="43" y="4"/>
                    </a:cubicBezTo>
                    <a:cubicBezTo>
                      <a:pt x="43" y="7"/>
                      <a:pt x="43" y="7"/>
                      <a:pt x="43" y="7"/>
                    </a:cubicBezTo>
                    <a:cubicBezTo>
                      <a:pt x="41" y="8"/>
                      <a:pt x="39" y="6"/>
                      <a:pt x="39" y="4"/>
                    </a:cubicBezTo>
                    <a:cubicBezTo>
                      <a:pt x="39" y="2"/>
                      <a:pt x="40" y="0"/>
                      <a:pt x="42" y="0"/>
                    </a:cubicBezTo>
                    <a:cubicBezTo>
                      <a:pt x="42" y="0"/>
                      <a:pt x="43" y="0"/>
                      <a:pt x="43" y="0"/>
                    </a:cubicBezTo>
                    <a:cubicBezTo>
                      <a:pt x="43" y="0"/>
                      <a:pt x="43" y="0"/>
                      <a:pt x="43" y="0"/>
                    </a:cubicBezTo>
                    <a:close/>
                    <a:moveTo>
                      <a:pt x="85" y="8"/>
                    </a:moveTo>
                    <a:cubicBezTo>
                      <a:pt x="86" y="8"/>
                      <a:pt x="86" y="8"/>
                      <a:pt x="87" y="8"/>
                    </a:cubicBezTo>
                    <a:cubicBezTo>
                      <a:pt x="87" y="8"/>
                      <a:pt x="87" y="8"/>
                      <a:pt x="88" y="8"/>
                    </a:cubicBezTo>
                    <a:cubicBezTo>
                      <a:pt x="89" y="9"/>
                      <a:pt x="90" y="12"/>
                      <a:pt x="89" y="13"/>
                    </a:cubicBezTo>
                    <a:cubicBezTo>
                      <a:pt x="89" y="15"/>
                      <a:pt x="86" y="16"/>
                      <a:pt x="84" y="15"/>
                    </a:cubicBezTo>
                    <a:cubicBezTo>
                      <a:pt x="86" y="12"/>
                      <a:pt x="86" y="12"/>
                      <a:pt x="86" y="12"/>
                    </a:cubicBezTo>
                    <a:cubicBezTo>
                      <a:pt x="84" y="15"/>
                      <a:pt x="84" y="15"/>
                      <a:pt x="84" y="15"/>
                    </a:cubicBezTo>
                    <a:cubicBezTo>
                      <a:pt x="82" y="14"/>
                      <a:pt x="81" y="12"/>
                      <a:pt x="82" y="10"/>
                    </a:cubicBezTo>
                    <a:cubicBezTo>
                      <a:pt x="83" y="8"/>
                      <a:pt x="84" y="8"/>
                      <a:pt x="85" y="8"/>
                    </a:cubicBezTo>
                    <a:close/>
                    <a:moveTo>
                      <a:pt x="23" y="5"/>
                    </a:moveTo>
                    <a:cubicBezTo>
                      <a:pt x="24" y="5"/>
                      <a:pt x="25" y="6"/>
                      <a:pt x="26" y="8"/>
                    </a:cubicBezTo>
                    <a:cubicBezTo>
                      <a:pt x="27" y="9"/>
                      <a:pt x="26" y="12"/>
                      <a:pt x="24" y="12"/>
                    </a:cubicBezTo>
                    <a:cubicBezTo>
                      <a:pt x="23" y="9"/>
                      <a:pt x="23" y="9"/>
                      <a:pt x="23" y="9"/>
                    </a:cubicBezTo>
                    <a:cubicBezTo>
                      <a:pt x="24" y="13"/>
                      <a:pt x="24" y="13"/>
                      <a:pt x="24" y="13"/>
                    </a:cubicBezTo>
                    <a:cubicBezTo>
                      <a:pt x="22" y="14"/>
                      <a:pt x="20" y="13"/>
                      <a:pt x="19" y="11"/>
                    </a:cubicBezTo>
                    <a:cubicBezTo>
                      <a:pt x="18" y="9"/>
                      <a:pt x="19" y="7"/>
                      <a:pt x="20" y="6"/>
                    </a:cubicBezTo>
                    <a:cubicBezTo>
                      <a:pt x="20" y="6"/>
                      <a:pt x="21" y="6"/>
                      <a:pt x="21" y="6"/>
                    </a:cubicBezTo>
                    <a:cubicBezTo>
                      <a:pt x="22" y="5"/>
                      <a:pt x="22" y="5"/>
                      <a:pt x="23" y="5"/>
                    </a:cubicBezTo>
                    <a:close/>
                    <a:moveTo>
                      <a:pt x="104" y="20"/>
                    </a:moveTo>
                    <a:cubicBezTo>
                      <a:pt x="105" y="20"/>
                      <a:pt x="106" y="20"/>
                      <a:pt x="106" y="20"/>
                    </a:cubicBezTo>
                    <a:cubicBezTo>
                      <a:pt x="105" y="24"/>
                      <a:pt x="105" y="24"/>
                      <a:pt x="105" y="24"/>
                    </a:cubicBezTo>
                    <a:cubicBezTo>
                      <a:pt x="102" y="27"/>
                      <a:pt x="102" y="27"/>
                      <a:pt x="102" y="27"/>
                    </a:cubicBezTo>
                    <a:cubicBezTo>
                      <a:pt x="105" y="24"/>
                      <a:pt x="105" y="24"/>
                      <a:pt x="105" y="24"/>
                    </a:cubicBezTo>
                    <a:cubicBezTo>
                      <a:pt x="102" y="26"/>
                      <a:pt x="102" y="26"/>
                      <a:pt x="102" y="26"/>
                    </a:cubicBezTo>
                    <a:cubicBezTo>
                      <a:pt x="100" y="25"/>
                      <a:pt x="100" y="23"/>
                      <a:pt x="101" y="21"/>
                    </a:cubicBezTo>
                    <a:cubicBezTo>
                      <a:pt x="102" y="20"/>
                      <a:pt x="103" y="20"/>
                      <a:pt x="104" y="20"/>
                    </a:cubicBezTo>
                    <a:close/>
                    <a:moveTo>
                      <a:pt x="5" y="17"/>
                    </a:moveTo>
                    <a:cubicBezTo>
                      <a:pt x="6" y="17"/>
                      <a:pt x="7" y="17"/>
                      <a:pt x="7" y="18"/>
                    </a:cubicBezTo>
                    <a:cubicBezTo>
                      <a:pt x="9" y="20"/>
                      <a:pt x="9" y="22"/>
                      <a:pt x="7" y="23"/>
                    </a:cubicBezTo>
                    <a:cubicBezTo>
                      <a:pt x="5" y="21"/>
                      <a:pt x="5" y="21"/>
                      <a:pt x="5" y="21"/>
                    </a:cubicBezTo>
                    <a:cubicBezTo>
                      <a:pt x="7" y="24"/>
                      <a:pt x="7" y="24"/>
                      <a:pt x="7" y="24"/>
                    </a:cubicBezTo>
                    <a:cubicBezTo>
                      <a:pt x="5" y="25"/>
                      <a:pt x="3" y="25"/>
                      <a:pt x="2" y="24"/>
                    </a:cubicBezTo>
                    <a:cubicBezTo>
                      <a:pt x="0" y="22"/>
                      <a:pt x="0" y="20"/>
                      <a:pt x="2" y="18"/>
                    </a:cubicBezTo>
                    <a:cubicBezTo>
                      <a:pt x="2" y="18"/>
                      <a:pt x="2" y="18"/>
                      <a:pt x="2" y="18"/>
                    </a:cubicBezTo>
                    <a:cubicBezTo>
                      <a:pt x="3" y="17"/>
                      <a:pt x="4" y="17"/>
                      <a:pt x="5" y="17"/>
                    </a:cubicBezTo>
                    <a:close/>
                    <a:moveTo>
                      <a:pt x="123" y="37"/>
                    </a:moveTo>
                    <a:cubicBezTo>
                      <a:pt x="124" y="38"/>
                      <a:pt x="124" y="41"/>
                      <a:pt x="122" y="42"/>
                    </a:cubicBezTo>
                    <a:cubicBezTo>
                      <a:pt x="121" y="44"/>
                      <a:pt x="119" y="44"/>
                      <a:pt x="117" y="42"/>
                    </a:cubicBezTo>
                    <a:cubicBezTo>
                      <a:pt x="120" y="40"/>
                      <a:pt x="120" y="40"/>
                      <a:pt x="120" y="40"/>
                    </a:cubicBezTo>
                    <a:cubicBezTo>
                      <a:pt x="117" y="42"/>
                      <a:pt x="117" y="42"/>
                      <a:pt x="117" y="42"/>
                    </a:cubicBezTo>
                    <a:cubicBezTo>
                      <a:pt x="120" y="39"/>
                      <a:pt x="120" y="39"/>
                      <a:pt x="120" y="39"/>
                    </a:cubicBezTo>
                    <a:lnTo>
                      <a:pt x="123"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3" name="Freeform 53"/>
              <p:cNvSpPr>
                <a:spLocks/>
              </p:cNvSpPr>
              <p:nvPr/>
            </p:nvSpPr>
            <p:spPr bwMode="auto">
              <a:xfrm>
                <a:off x="9350374" y="2160587"/>
                <a:ext cx="25400" cy="28575"/>
              </a:xfrm>
              <a:custGeom>
                <a:avLst/>
                <a:gdLst>
                  <a:gd name="T0" fmla="*/ 14514 w 7"/>
                  <a:gd name="T1" fmla="*/ 0 h 8"/>
                  <a:gd name="T2" fmla="*/ 25400 w 7"/>
                  <a:gd name="T3" fmla="*/ 10716 h 8"/>
                  <a:gd name="T4" fmla="*/ 14514 w 7"/>
                  <a:gd name="T5" fmla="*/ 14288 h 8"/>
                  <a:gd name="T6" fmla="*/ 14514 w 7"/>
                  <a:gd name="T7" fmla="*/ 14288 h 8"/>
                  <a:gd name="T8" fmla="*/ 14514 w 7"/>
                  <a:gd name="T9" fmla="*/ 14288 h 8"/>
                  <a:gd name="T10" fmla="*/ 14514 w 7"/>
                  <a:gd name="T11" fmla="*/ 14288 h 8"/>
                  <a:gd name="T12" fmla="*/ 25400 w 7"/>
                  <a:gd name="T13" fmla="*/ 21431 h 8"/>
                  <a:gd name="T14" fmla="*/ 10886 w 7"/>
                  <a:gd name="T15" fmla="*/ 28575 h 8"/>
                  <a:gd name="T16" fmla="*/ 0 w 7"/>
                  <a:gd name="T17" fmla="*/ 17859 h 8"/>
                  <a:gd name="T18" fmla="*/ 10886 w 7"/>
                  <a:gd name="T19" fmla="*/ 3572 h 8"/>
                  <a:gd name="T20" fmla="*/ 14514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4" y="0"/>
                    </a:moveTo>
                    <a:cubicBezTo>
                      <a:pt x="6" y="1"/>
                      <a:pt x="7" y="2"/>
                      <a:pt x="7" y="3"/>
                    </a:cubicBezTo>
                    <a:cubicBezTo>
                      <a:pt x="4" y="4"/>
                      <a:pt x="4" y="4"/>
                      <a:pt x="4" y="4"/>
                    </a:cubicBezTo>
                    <a:cubicBezTo>
                      <a:pt x="4" y="4"/>
                      <a:pt x="4" y="4"/>
                      <a:pt x="4" y="4"/>
                    </a:cubicBezTo>
                    <a:cubicBezTo>
                      <a:pt x="4" y="4"/>
                      <a:pt x="4" y="4"/>
                      <a:pt x="4" y="4"/>
                    </a:cubicBezTo>
                    <a:cubicBezTo>
                      <a:pt x="4" y="4"/>
                      <a:pt x="4" y="4"/>
                      <a:pt x="4" y="4"/>
                    </a:cubicBezTo>
                    <a:cubicBezTo>
                      <a:pt x="7" y="6"/>
                      <a:pt x="7" y="6"/>
                      <a:pt x="7" y="6"/>
                    </a:cubicBezTo>
                    <a:cubicBezTo>
                      <a:pt x="6" y="8"/>
                      <a:pt x="5" y="8"/>
                      <a:pt x="3" y="8"/>
                    </a:cubicBezTo>
                    <a:cubicBezTo>
                      <a:pt x="2" y="8"/>
                      <a:pt x="1" y="7"/>
                      <a:pt x="0" y="5"/>
                    </a:cubicBezTo>
                    <a:cubicBezTo>
                      <a:pt x="0" y="3"/>
                      <a:pt x="1" y="1"/>
                      <a:pt x="3" y="1"/>
                    </a:cubicBezTo>
                    <a:cubicBezTo>
                      <a:pt x="3"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4" name="Freeform 54"/>
              <p:cNvSpPr>
                <a:spLocks noEditPoints="1"/>
              </p:cNvSpPr>
              <p:nvPr/>
            </p:nvSpPr>
            <p:spPr bwMode="auto">
              <a:xfrm>
                <a:off x="8943974" y="1998662"/>
                <a:ext cx="403225" cy="119062"/>
              </a:xfrm>
              <a:custGeom>
                <a:avLst/>
                <a:gdLst>
                  <a:gd name="T0" fmla="*/ 244950 w 107"/>
                  <a:gd name="T1" fmla="*/ 3721 h 32"/>
                  <a:gd name="T2" fmla="*/ 248718 w 107"/>
                  <a:gd name="T3" fmla="*/ 3721 h 32"/>
                  <a:gd name="T4" fmla="*/ 252487 w 107"/>
                  <a:gd name="T5" fmla="*/ 3721 h 32"/>
                  <a:gd name="T6" fmla="*/ 263792 w 107"/>
                  <a:gd name="T7" fmla="*/ 18603 h 32"/>
                  <a:gd name="T8" fmla="*/ 248718 w 107"/>
                  <a:gd name="T9" fmla="*/ 29766 h 32"/>
                  <a:gd name="T10" fmla="*/ 248718 w 107"/>
                  <a:gd name="T11" fmla="*/ 18603 h 32"/>
                  <a:gd name="T12" fmla="*/ 244950 w 107"/>
                  <a:gd name="T13" fmla="*/ 29766 h 32"/>
                  <a:gd name="T14" fmla="*/ 233644 w 107"/>
                  <a:gd name="T15" fmla="*/ 14883 h 32"/>
                  <a:gd name="T16" fmla="*/ 244950 w 107"/>
                  <a:gd name="T17" fmla="*/ 3721 h 32"/>
                  <a:gd name="T18" fmla="*/ 165812 w 107"/>
                  <a:gd name="T19" fmla="*/ 0 h 32"/>
                  <a:gd name="T20" fmla="*/ 180886 w 107"/>
                  <a:gd name="T21" fmla="*/ 11162 h 32"/>
                  <a:gd name="T22" fmla="*/ 169581 w 107"/>
                  <a:gd name="T23" fmla="*/ 26045 h 32"/>
                  <a:gd name="T24" fmla="*/ 165812 w 107"/>
                  <a:gd name="T25" fmla="*/ 26045 h 32"/>
                  <a:gd name="T26" fmla="*/ 150738 w 107"/>
                  <a:gd name="T27" fmla="*/ 14883 h 32"/>
                  <a:gd name="T28" fmla="*/ 162044 w 107"/>
                  <a:gd name="T29" fmla="*/ 0 h 32"/>
                  <a:gd name="T30" fmla="*/ 165812 w 107"/>
                  <a:gd name="T31" fmla="*/ 0 h 32"/>
                  <a:gd name="T32" fmla="*/ 86675 w 107"/>
                  <a:gd name="T33" fmla="*/ 18603 h 32"/>
                  <a:gd name="T34" fmla="*/ 101748 w 107"/>
                  <a:gd name="T35" fmla="*/ 26045 h 32"/>
                  <a:gd name="T36" fmla="*/ 94211 w 107"/>
                  <a:gd name="T37" fmla="*/ 44648 h 32"/>
                  <a:gd name="T38" fmla="*/ 86675 w 107"/>
                  <a:gd name="T39" fmla="*/ 29766 h 32"/>
                  <a:gd name="T40" fmla="*/ 90443 w 107"/>
                  <a:gd name="T41" fmla="*/ 44648 h 32"/>
                  <a:gd name="T42" fmla="*/ 71601 w 107"/>
                  <a:gd name="T43" fmla="*/ 37207 h 32"/>
                  <a:gd name="T44" fmla="*/ 79138 w 107"/>
                  <a:gd name="T45" fmla="*/ 18603 h 32"/>
                  <a:gd name="T46" fmla="*/ 82906 w 107"/>
                  <a:gd name="T47" fmla="*/ 18603 h 32"/>
                  <a:gd name="T48" fmla="*/ 86675 w 107"/>
                  <a:gd name="T49" fmla="*/ 18603 h 32"/>
                  <a:gd name="T50" fmla="*/ 324087 w 107"/>
                  <a:gd name="T51" fmla="*/ 29766 h 32"/>
                  <a:gd name="T52" fmla="*/ 331624 w 107"/>
                  <a:gd name="T53" fmla="*/ 33486 h 32"/>
                  <a:gd name="T54" fmla="*/ 335393 w 107"/>
                  <a:gd name="T55" fmla="*/ 33486 h 32"/>
                  <a:gd name="T56" fmla="*/ 339161 w 107"/>
                  <a:gd name="T57" fmla="*/ 52090 h 32"/>
                  <a:gd name="T58" fmla="*/ 320319 w 107"/>
                  <a:gd name="T59" fmla="*/ 59531 h 32"/>
                  <a:gd name="T60" fmla="*/ 327856 w 107"/>
                  <a:gd name="T61" fmla="*/ 44648 h 32"/>
                  <a:gd name="T62" fmla="*/ 316550 w 107"/>
                  <a:gd name="T63" fmla="*/ 55810 h 32"/>
                  <a:gd name="T64" fmla="*/ 312782 w 107"/>
                  <a:gd name="T65" fmla="*/ 37207 h 32"/>
                  <a:gd name="T66" fmla="*/ 324087 w 107"/>
                  <a:gd name="T67" fmla="*/ 29766 h 32"/>
                  <a:gd name="T68" fmla="*/ 15074 w 107"/>
                  <a:gd name="T69" fmla="*/ 55810 h 32"/>
                  <a:gd name="T70" fmla="*/ 26379 w 107"/>
                  <a:gd name="T71" fmla="*/ 59531 h 32"/>
                  <a:gd name="T72" fmla="*/ 26379 w 107"/>
                  <a:gd name="T73" fmla="*/ 78134 h 32"/>
                  <a:gd name="T74" fmla="*/ 22611 w 107"/>
                  <a:gd name="T75" fmla="*/ 81855 h 32"/>
                  <a:gd name="T76" fmla="*/ 3768 w 107"/>
                  <a:gd name="T77" fmla="*/ 78134 h 32"/>
                  <a:gd name="T78" fmla="*/ 3768 w 107"/>
                  <a:gd name="T79" fmla="*/ 59531 h 32"/>
                  <a:gd name="T80" fmla="*/ 15074 w 107"/>
                  <a:gd name="T81" fmla="*/ 55810 h 32"/>
                  <a:gd name="T82" fmla="*/ 388151 w 107"/>
                  <a:gd name="T83" fmla="*/ 85576 h 32"/>
                  <a:gd name="T84" fmla="*/ 399457 w 107"/>
                  <a:gd name="T85" fmla="*/ 93017 h 32"/>
                  <a:gd name="T86" fmla="*/ 399457 w 107"/>
                  <a:gd name="T87" fmla="*/ 93017 h 32"/>
                  <a:gd name="T88" fmla="*/ 395688 w 107"/>
                  <a:gd name="T89" fmla="*/ 115341 h 32"/>
                  <a:gd name="T90" fmla="*/ 376846 w 107"/>
                  <a:gd name="T91" fmla="*/ 107900 h 32"/>
                  <a:gd name="T92" fmla="*/ 388151 w 107"/>
                  <a:gd name="T93" fmla="*/ 100459 h 32"/>
                  <a:gd name="T94" fmla="*/ 376846 w 107"/>
                  <a:gd name="T95" fmla="*/ 107900 h 32"/>
                  <a:gd name="T96" fmla="*/ 376846 w 107"/>
                  <a:gd name="T97" fmla="*/ 89297 h 32"/>
                  <a:gd name="T98" fmla="*/ 388151 w 107"/>
                  <a:gd name="T99" fmla="*/ 85576 h 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7" h="32">
                    <a:moveTo>
                      <a:pt x="65" y="1"/>
                    </a:moveTo>
                    <a:cubicBezTo>
                      <a:pt x="66" y="1"/>
                      <a:pt x="66" y="1"/>
                      <a:pt x="66" y="1"/>
                    </a:cubicBezTo>
                    <a:cubicBezTo>
                      <a:pt x="66" y="1"/>
                      <a:pt x="67" y="1"/>
                      <a:pt x="67" y="1"/>
                    </a:cubicBezTo>
                    <a:cubicBezTo>
                      <a:pt x="69" y="1"/>
                      <a:pt x="70" y="3"/>
                      <a:pt x="70" y="5"/>
                    </a:cubicBezTo>
                    <a:cubicBezTo>
                      <a:pt x="70" y="7"/>
                      <a:pt x="68" y="9"/>
                      <a:pt x="66" y="8"/>
                    </a:cubicBezTo>
                    <a:cubicBezTo>
                      <a:pt x="66" y="5"/>
                      <a:pt x="66" y="5"/>
                      <a:pt x="66" y="5"/>
                    </a:cubicBezTo>
                    <a:cubicBezTo>
                      <a:pt x="65" y="8"/>
                      <a:pt x="65" y="8"/>
                      <a:pt x="65" y="8"/>
                    </a:cubicBezTo>
                    <a:cubicBezTo>
                      <a:pt x="63" y="8"/>
                      <a:pt x="61" y="6"/>
                      <a:pt x="62" y="4"/>
                    </a:cubicBezTo>
                    <a:cubicBezTo>
                      <a:pt x="62" y="2"/>
                      <a:pt x="64" y="1"/>
                      <a:pt x="65" y="1"/>
                    </a:cubicBezTo>
                    <a:close/>
                    <a:moveTo>
                      <a:pt x="44" y="0"/>
                    </a:moveTo>
                    <a:cubicBezTo>
                      <a:pt x="46" y="0"/>
                      <a:pt x="47" y="1"/>
                      <a:pt x="48" y="3"/>
                    </a:cubicBezTo>
                    <a:cubicBezTo>
                      <a:pt x="48" y="5"/>
                      <a:pt x="47" y="7"/>
                      <a:pt x="45" y="7"/>
                    </a:cubicBezTo>
                    <a:cubicBezTo>
                      <a:pt x="44" y="7"/>
                      <a:pt x="44" y="7"/>
                      <a:pt x="44" y="7"/>
                    </a:cubicBezTo>
                    <a:cubicBezTo>
                      <a:pt x="42" y="8"/>
                      <a:pt x="40" y="6"/>
                      <a:pt x="40" y="4"/>
                    </a:cubicBezTo>
                    <a:cubicBezTo>
                      <a:pt x="40" y="2"/>
                      <a:pt x="41" y="0"/>
                      <a:pt x="43" y="0"/>
                    </a:cubicBezTo>
                    <a:cubicBezTo>
                      <a:pt x="43" y="0"/>
                      <a:pt x="44" y="0"/>
                      <a:pt x="44" y="0"/>
                    </a:cubicBezTo>
                    <a:close/>
                    <a:moveTo>
                      <a:pt x="23" y="5"/>
                    </a:moveTo>
                    <a:cubicBezTo>
                      <a:pt x="25" y="5"/>
                      <a:pt x="26" y="6"/>
                      <a:pt x="27" y="7"/>
                    </a:cubicBezTo>
                    <a:cubicBezTo>
                      <a:pt x="28" y="9"/>
                      <a:pt x="27" y="11"/>
                      <a:pt x="25" y="12"/>
                    </a:cubicBezTo>
                    <a:cubicBezTo>
                      <a:pt x="23" y="8"/>
                      <a:pt x="23" y="8"/>
                      <a:pt x="23" y="8"/>
                    </a:cubicBezTo>
                    <a:cubicBezTo>
                      <a:pt x="24" y="12"/>
                      <a:pt x="24" y="12"/>
                      <a:pt x="24" y="12"/>
                    </a:cubicBezTo>
                    <a:cubicBezTo>
                      <a:pt x="22" y="13"/>
                      <a:pt x="20" y="12"/>
                      <a:pt x="19" y="10"/>
                    </a:cubicBezTo>
                    <a:cubicBezTo>
                      <a:pt x="18" y="8"/>
                      <a:pt x="19" y="6"/>
                      <a:pt x="21" y="5"/>
                    </a:cubicBezTo>
                    <a:cubicBezTo>
                      <a:pt x="21" y="5"/>
                      <a:pt x="22" y="5"/>
                      <a:pt x="22" y="5"/>
                    </a:cubicBezTo>
                    <a:cubicBezTo>
                      <a:pt x="22" y="5"/>
                      <a:pt x="23" y="5"/>
                      <a:pt x="23" y="5"/>
                    </a:cubicBezTo>
                    <a:close/>
                    <a:moveTo>
                      <a:pt x="86" y="8"/>
                    </a:moveTo>
                    <a:cubicBezTo>
                      <a:pt x="87" y="8"/>
                      <a:pt x="87" y="8"/>
                      <a:pt x="88" y="9"/>
                    </a:cubicBezTo>
                    <a:cubicBezTo>
                      <a:pt x="88" y="9"/>
                      <a:pt x="89" y="9"/>
                      <a:pt x="89" y="9"/>
                    </a:cubicBezTo>
                    <a:cubicBezTo>
                      <a:pt x="90" y="10"/>
                      <a:pt x="91" y="13"/>
                      <a:pt x="90" y="14"/>
                    </a:cubicBezTo>
                    <a:cubicBezTo>
                      <a:pt x="89" y="16"/>
                      <a:pt x="87" y="17"/>
                      <a:pt x="85" y="16"/>
                    </a:cubicBezTo>
                    <a:cubicBezTo>
                      <a:pt x="87" y="12"/>
                      <a:pt x="87" y="12"/>
                      <a:pt x="87" y="12"/>
                    </a:cubicBezTo>
                    <a:cubicBezTo>
                      <a:pt x="84" y="15"/>
                      <a:pt x="84" y="15"/>
                      <a:pt x="84" y="15"/>
                    </a:cubicBezTo>
                    <a:cubicBezTo>
                      <a:pt x="83" y="14"/>
                      <a:pt x="82" y="12"/>
                      <a:pt x="83" y="10"/>
                    </a:cubicBezTo>
                    <a:cubicBezTo>
                      <a:pt x="84" y="9"/>
                      <a:pt x="85" y="8"/>
                      <a:pt x="86" y="8"/>
                    </a:cubicBezTo>
                    <a:close/>
                    <a:moveTo>
                      <a:pt x="4" y="15"/>
                    </a:moveTo>
                    <a:cubicBezTo>
                      <a:pt x="5" y="15"/>
                      <a:pt x="6" y="15"/>
                      <a:pt x="7" y="16"/>
                    </a:cubicBezTo>
                    <a:cubicBezTo>
                      <a:pt x="8" y="18"/>
                      <a:pt x="8" y="20"/>
                      <a:pt x="7" y="21"/>
                    </a:cubicBezTo>
                    <a:cubicBezTo>
                      <a:pt x="6" y="22"/>
                      <a:pt x="6" y="22"/>
                      <a:pt x="6" y="22"/>
                    </a:cubicBezTo>
                    <a:cubicBezTo>
                      <a:pt x="4" y="23"/>
                      <a:pt x="2" y="22"/>
                      <a:pt x="1" y="21"/>
                    </a:cubicBezTo>
                    <a:cubicBezTo>
                      <a:pt x="0" y="19"/>
                      <a:pt x="0" y="17"/>
                      <a:pt x="1" y="16"/>
                    </a:cubicBezTo>
                    <a:cubicBezTo>
                      <a:pt x="2" y="15"/>
                      <a:pt x="3" y="15"/>
                      <a:pt x="4" y="15"/>
                    </a:cubicBezTo>
                    <a:close/>
                    <a:moveTo>
                      <a:pt x="103" y="23"/>
                    </a:moveTo>
                    <a:cubicBezTo>
                      <a:pt x="104" y="23"/>
                      <a:pt x="105" y="24"/>
                      <a:pt x="106" y="25"/>
                    </a:cubicBezTo>
                    <a:cubicBezTo>
                      <a:pt x="106" y="25"/>
                      <a:pt x="106" y="25"/>
                      <a:pt x="106" y="25"/>
                    </a:cubicBezTo>
                    <a:cubicBezTo>
                      <a:pt x="107" y="27"/>
                      <a:pt x="107" y="29"/>
                      <a:pt x="105" y="31"/>
                    </a:cubicBezTo>
                    <a:cubicBezTo>
                      <a:pt x="104" y="32"/>
                      <a:pt x="101" y="31"/>
                      <a:pt x="100" y="29"/>
                    </a:cubicBezTo>
                    <a:cubicBezTo>
                      <a:pt x="103" y="27"/>
                      <a:pt x="103" y="27"/>
                      <a:pt x="103" y="27"/>
                    </a:cubicBezTo>
                    <a:cubicBezTo>
                      <a:pt x="100" y="29"/>
                      <a:pt x="100" y="29"/>
                      <a:pt x="100" y="29"/>
                    </a:cubicBezTo>
                    <a:cubicBezTo>
                      <a:pt x="98" y="27"/>
                      <a:pt x="99" y="25"/>
                      <a:pt x="100" y="24"/>
                    </a:cubicBezTo>
                    <a:cubicBezTo>
                      <a:pt x="101" y="23"/>
                      <a:pt x="102" y="23"/>
                      <a:pt x="103"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5" name="Freeform 55"/>
              <p:cNvSpPr>
                <a:spLocks/>
              </p:cNvSpPr>
              <p:nvPr/>
            </p:nvSpPr>
            <p:spPr bwMode="auto">
              <a:xfrm>
                <a:off x="8888411" y="2111374"/>
                <a:ext cx="33337" cy="30162"/>
              </a:xfrm>
              <a:custGeom>
                <a:avLst/>
                <a:gdLst>
                  <a:gd name="T0" fmla="*/ 14816 w 9"/>
                  <a:gd name="T1" fmla="*/ 0 h 8"/>
                  <a:gd name="T2" fmla="*/ 22225 w 9"/>
                  <a:gd name="T3" fmla="*/ 3770 h 8"/>
                  <a:gd name="T4" fmla="*/ 22225 w 9"/>
                  <a:gd name="T5" fmla="*/ 3770 h 8"/>
                  <a:gd name="T6" fmla="*/ 29633 w 9"/>
                  <a:gd name="T7" fmla="*/ 22622 h 8"/>
                  <a:gd name="T8" fmla="*/ 18521 w 9"/>
                  <a:gd name="T9" fmla="*/ 15081 h 8"/>
                  <a:gd name="T10" fmla="*/ 18521 w 9"/>
                  <a:gd name="T11" fmla="*/ 15081 h 8"/>
                  <a:gd name="T12" fmla="*/ 29633 w 9"/>
                  <a:gd name="T13" fmla="*/ 22622 h 8"/>
                  <a:gd name="T14" fmla="*/ 14816 w 9"/>
                  <a:gd name="T15" fmla="*/ 30162 h 8"/>
                  <a:gd name="T16" fmla="*/ 3704 w 9"/>
                  <a:gd name="T17" fmla="*/ 22622 h 8"/>
                  <a:gd name="T18" fmla="*/ 7408 w 9"/>
                  <a:gd name="T19" fmla="*/ 0 h 8"/>
                  <a:gd name="T20" fmla="*/ 14816 w 9"/>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4" y="0"/>
                    </a:moveTo>
                    <a:cubicBezTo>
                      <a:pt x="5" y="0"/>
                      <a:pt x="6" y="0"/>
                      <a:pt x="6" y="1"/>
                    </a:cubicBezTo>
                    <a:cubicBezTo>
                      <a:pt x="6" y="1"/>
                      <a:pt x="6" y="1"/>
                      <a:pt x="6" y="1"/>
                    </a:cubicBezTo>
                    <a:cubicBezTo>
                      <a:pt x="8" y="2"/>
                      <a:pt x="9" y="4"/>
                      <a:pt x="8" y="6"/>
                    </a:cubicBezTo>
                    <a:cubicBezTo>
                      <a:pt x="5" y="4"/>
                      <a:pt x="5" y="4"/>
                      <a:pt x="5" y="4"/>
                    </a:cubicBezTo>
                    <a:cubicBezTo>
                      <a:pt x="5" y="4"/>
                      <a:pt x="5" y="4"/>
                      <a:pt x="5" y="4"/>
                    </a:cubicBezTo>
                    <a:cubicBezTo>
                      <a:pt x="8" y="6"/>
                      <a:pt x="8" y="6"/>
                      <a:pt x="8" y="6"/>
                    </a:cubicBezTo>
                    <a:cubicBezTo>
                      <a:pt x="7" y="7"/>
                      <a:pt x="5" y="8"/>
                      <a:pt x="4" y="8"/>
                    </a:cubicBezTo>
                    <a:cubicBezTo>
                      <a:pt x="3" y="7"/>
                      <a:pt x="2" y="7"/>
                      <a:pt x="1" y="6"/>
                    </a:cubicBezTo>
                    <a:cubicBezTo>
                      <a:pt x="0" y="4"/>
                      <a:pt x="1" y="1"/>
                      <a:pt x="2" y="0"/>
                    </a:cubicBezTo>
                    <a:cubicBezTo>
                      <a:pt x="3"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6" name="Freeform 56"/>
              <p:cNvSpPr>
                <a:spLocks noEditPoints="1"/>
              </p:cNvSpPr>
              <p:nvPr/>
            </p:nvSpPr>
            <p:spPr bwMode="auto">
              <a:xfrm>
                <a:off x="8196261" y="1922462"/>
                <a:ext cx="673100" cy="147637"/>
              </a:xfrm>
              <a:custGeom>
                <a:avLst/>
                <a:gdLst>
                  <a:gd name="T0" fmla="*/ 349711 w 179"/>
                  <a:gd name="T1" fmla="*/ 11357 h 39"/>
                  <a:gd name="T2" fmla="*/ 334670 w 179"/>
                  <a:gd name="T3" fmla="*/ 26499 h 39"/>
                  <a:gd name="T4" fmla="*/ 330909 w 179"/>
                  <a:gd name="T5" fmla="*/ 0 h 39"/>
                  <a:gd name="T6" fmla="*/ 338430 w 179"/>
                  <a:gd name="T7" fmla="*/ 0 h 39"/>
                  <a:gd name="T8" fmla="*/ 421158 w 179"/>
                  <a:gd name="T9" fmla="*/ 3786 h 39"/>
                  <a:gd name="T10" fmla="*/ 421158 w 179"/>
                  <a:gd name="T11" fmla="*/ 30285 h 39"/>
                  <a:gd name="T12" fmla="*/ 406116 w 179"/>
                  <a:gd name="T13" fmla="*/ 15142 h 39"/>
                  <a:gd name="T14" fmla="*/ 251942 w 179"/>
                  <a:gd name="T15" fmla="*/ 7571 h 39"/>
                  <a:gd name="T16" fmla="*/ 251942 w 179"/>
                  <a:gd name="T17" fmla="*/ 34070 h 39"/>
                  <a:gd name="T18" fmla="*/ 251942 w 179"/>
                  <a:gd name="T19" fmla="*/ 37856 h 39"/>
                  <a:gd name="T20" fmla="*/ 248182 w 179"/>
                  <a:gd name="T21" fmla="*/ 7571 h 39"/>
                  <a:gd name="T22" fmla="*/ 507645 w 179"/>
                  <a:gd name="T23" fmla="*/ 22713 h 39"/>
                  <a:gd name="T24" fmla="*/ 522687 w 179"/>
                  <a:gd name="T25" fmla="*/ 41641 h 39"/>
                  <a:gd name="T26" fmla="*/ 503885 w 179"/>
                  <a:gd name="T27" fmla="*/ 49212 h 39"/>
                  <a:gd name="T28" fmla="*/ 507645 w 179"/>
                  <a:gd name="T29" fmla="*/ 22713 h 39"/>
                  <a:gd name="T30" fmla="*/ 180496 w 179"/>
                  <a:gd name="T31" fmla="*/ 37856 h 39"/>
                  <a:gd name="T32" fmla="*/ 169215 w 179"/>
                  <a:gd name="T33" fmla="*/ 56783 h 39"/>
                  <a:gd name="T34" fmla="*/ 157934 w 179"/>
                  <a:gd name="T35" fmla="*/ 30285 h 39"/>
                  <a:gd name="T36" fmla="*/ 169215 w 179"/>
                  <a:gd name="T37" fmla="*/ 30285 h 39"/>
                  <a:gd name="T38" fmla="*/ 594133 w 179"/>
                  <a:gd name="T39" fmla="*/ 60569 h 39"/>
                  <a:gd name="T40" fmla="*/ 601654 w 179"/>
                  <a:gd name="T41" fmla="*/ 83282 h 39"/>
                  <a:gd name="T42" fmla="*/ 590373 w 179"/>
                  <a:gd name="T43" fmla="*/ 75711 h 39"/>
                  <a:gd name="T44" fmla="*/ 575331 w 179"/>
                  <a:gd name="T45" fmla="*/ 68140 h 39"/>
                  <a:gd name="T46" fmla="*/ 90248 w 179"/>
                  <a:gd name="T47" fmla="*/ 64355 h 39"/>
                  <a:gd name="T48" fmla="*/ 97769 w 179"/>
                  <a:gd name="T49" fmla="*/ 90854 h 39"/>
                  <a:gd name="T50" fmla="*/ 75207 w 179"/>
                  <a:gd name="T51" fmla="*/ 87068 h 39"/>
                  <a:gd name="T52" fmla="*/ 82727 w 179"/>
                  <a:gd name="T53" fmla="*/ 68140 h 39"/>
                  <a:gd name="T54" fmla="*/ 654298 w 179"/>
                  <a:gd name="T55" fmla="*/ 117352 h 39"/>
                  <a:gd name="T56" fmla="*/ 669340 w 179"/>
                  <a:gd name="T57" fmla="*/ 121138 h 39"/>
                  <a:gd name="T58" fmla="*/ 646778 w 179"/>
                  <a:gd name="T59" fmla="*/ 140066 h 39"/>
                  <a:gd name="T60" fmla="*/ 646778 w 179"/>
                  <a:gd name="T61" fmla="*/ 121138 h 39"/>
                  <a:gd name="T62" fmla="*/ 18802 w 179"/>
                  <a:gd name="T63" fmla="*/ 113567 h 39"/>
                  <a:gd name="T64" fmla="*/ 26322 w 179"/>
                  <a:gd name="T65" fmla="*/ 140066 h 39"/>
                  <a:gd name="T66" fmla="*/ 7521 w 179"/>
                  <a:gd name="T67" fmla="*/ 136280 h 39"/>
                  <a:gd name="T68" fmla="*/ 7521 w 179"/>
                  <a:gd name="T69" fmla="*/ 117352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9" h="39">
                    <a:moveTo>
                      <a:pt x="90" y="0"/>
                    </a:moveTo>
                    <a:cubicBezTo>
                      <a:pt x="91" y="0"/>
                      <a:pt x="93" y="1"/>
                      <a:pt x="93" y="3"/>
                    </a:cubicBezTo>
                    <a:cubicBezTo>
                      <a:pt x="93" y="5"/>
                      <a:pt x="92" y="7"/>
                      <a:pt x="90" y="7"/>
                    </a:cubicBezTo>
                    <a:cubicBezTo>
                      <a:pt x="89" y="7"/>
                      <a:pt x="89" y="7"/>
                      <a:pt x="89" y="7"/>
                    </a:cubicBezTo>
                    <a:cubicBezTo>
                      <a:pt x="87" y="7"/>
                      <a:pt x="85" y="6"/>
                      <a:pt x="85" y="4"/>
                    </a:cubicBezTo>
                    <a:cubicBezTo>
                      <a:pt x="85" y="1"/>
                      <a:pt x="86" y="0"/>
                      <a:pt x="88" y="0"/>
                    </a:cubicBezTo>
                    <a:cubicBezTo>
                      <a:pt x="89" y="0"/>
                      <a:pt x="89" y="0"/>
                      <a:pt x="89" y="0"/>
                    </a:cubicBezTo>
                    <a:cubicBezTo>
                      <a:pt x="89" y="0"/>
                      <a:pt x="89" y="0"/>
                      <a:pt x="90" y="0"/>
                    </a:cubicBezTo>
                    <a:close/>
                    <a:moveTo>
                      <a:pt x="112" y="1"/>
                    </a:moveTo>
                    <a:cubicBezTo>
                      <a:pt x="112" y="1"/>
                      <a:pt x="112" y="1"/>
                      <a:pt x="112" y="1"/>
                    </a:cubicBezTo>
                    <a:cubicBezTo>
                      <a:pt x="114" y="1"/>
                      <a:pt x="116" y="3"/>
                      <a:pt x="116" y="5"/>
                    </a:cubicBezTo>
                    <a:cubicBezTo>
                      <a:pt x="116" y="7"/>
                      <a:pt x="114" y="9"/>
                      <a:pt x="112" y="8"/>
                    </a:cubicBezTo>
                    <a:cubicBezTo>
                      <a:pt x="112" y="8"/>
                      <a:pt x="112" y="8"/>
                      <a:pt x="112" y="8"/>
                    </a:cubicBezTo>
                    <a:cubicBezTo>
                      <a:pt x="109" y="8"/>
                      <a:pt x="108" y="6"/>
                      <a:pt x="108" y="4"/>
                    </a:cubicBezTo>
                    <a:cubicBezTo>
                      <a:pt x="108" y="2"/>
                      <a:pt x="110" y="1"/>
                      <a:pt x="112" y="1"/>
                    </a:cubicBezTo>
                    <a:close/>
                    <a:moveTo>
                      <a:pt x="67" y="2"/>
                    </a:moveTo>
                    <a:cubicBezTo>
                      <a:pt x="68" y="2"/>
                      <a:pt x="70" y="3"/>
                      <a:pt x="70" y="5"/>
                    </a:cubicBezTo>
                    <a:cubicBezTo>
                      <a:pt x="71" y="7"/>
                      <a:pt x="69" y="9"/>
                      <a:pt x="67" y="9"/>
                    </a:cubicBezTo>
                    <a:cubicBezTo>
                      <a:pt x="67" y="6"/>
                      <a:pt x="67" y="6"/>
                      <a:pt x="67" y="6"/>
                    </a:cubicBezTo>
                    <a:cubicBezTo>
                      <a:pt x="67" y="10"/>
                      <a:pt x="67" y="10"/>
                      <a:pt x="67" y="10"/>
                    </a:cubicBezTo>
                    <a:cubicBezTo>
                      <a:pt x="65" y="2"/>
                      <a:pt x="65" y="2"/>
                      <a:pt x="65" y="2"/>
                    </a:cubicBezTo>
                    <a:cubicBezTo>
                      <a:pt x="66" y="2"/>
                      <a:pt x="66" y="2"/>
                      <a:pt x="66" y="2"/>
                    </a:cubicBezTo>
                    <a:cubicBezTo>
                      <a:pt x="66" y="2"/>
                      <a:pt x="66" y="2"/>
                      <a:pt x="67" y="2"/>
                    </a:cubicBezTo>
                    <a:close/>
                    <a:moveTo>
                      <a:pt x="135" y="6"/>
                    </a:moveTo>
                    <a:cubicBezTo>
                      <a:pt x="135" y="6"/>
                      <a:pt x="135" y="6"/>
                      <a:pt x="136" y="6"/>
                    </a:cubicBezTo>
                    <a:cubicBezTo>
                      <a:pt x="138" y="7"/>
                      <a:pt x="139" y="9"/>
                      <a:pt x="139" y="11"/>
                    </a:cubicBezTo>
                    <a:cubicBezTo>
                      <a:pt x="138" y="13"/>
                      <a:pt x="136" y="14"/>
                      <a:pt x="134" y="13"/>
                    </a:cubicBezTo>
                    <a:cubicBezTo>
                      <a:pt x="134" y="13"/>
                      <a:pt x="134" y="13"/>
                      <a:pt x="134" y="13"/>
                    </a:cubicBezTo>
                    <a:cubicBezTo>
                      <a:pt x="132" y="13"/>
                      <a:pt x="130" y="10"/>
                      <a:pt x="131" y="8"/>
                    </a:cubicBezTo>
                    <a:cubicBezTo>
                      <a:pt x="132" y="7"/>
                      <a:pt x="133" y="6"/>
                      <a:pt x="135" y="6"/>
                    </a:cubicBezTo>
                    <a:close/>
                    <a:moveTo>
                      <a:pt x="45" y="8"/>
                    </a:moveTo>
                    <a:cubicBezTo>
                      <a:pt x="46" y="8"/>
                      <a:pt x="47" y="9"/>
                      <a:pt x="48" y="10"/>
                    </a:cubicBezTo>
                    <a:cubicBezTo>
                      <a:pt x="49" y="12"/>
                      <a:pt x="48" y="15"/>
                      <a:pt x="46" y="15"/>
                    </a:cubicBezTo>
                    <a:cubicBezTo>
                      <a:pt x="45" y="15"/>
                      <a:pt x="45" y="15"/>
                      <a:pt x="45" y="15"/>
                    </a:cubicBezTo>
                    <a:cubicBezTo>
                      <a:pt x="43" y="16"/>
                      <a:pt x="41" y="15"/>
                      <a:pt x="40" y="13"/>
                    </a:cubicBezTo>
                    <a:cubicBezTo>
                      <a:pt x="40" y="11"/>
                      <a:pt x="41" y="9"/>
                      <a:pt x="42" y="8"/>
                    </a:cubicBezTo>
                    <a:cubicBezTo>
                      <a:pt x="43" y="8"/>
                      <a:pt x="43" y="8"/>
                      <a:pt x="43" y="8"/>
                    </a:cubicBezTo>
                    <a:cubicBezTo>
                      <a:pt x="44" y="8"/>
                      <a:pt x="44" y="8"/>
                      <a:pt x="45" y="8"/>
                    </a:cubicBezTo>
                    <a:close/>
                    <a:moveTo>
                      <a:pt x="156" y="16"/>
                    </a:moveTo>
                    <a:cubicBezTo>
                      <a:pt x="157" y="16"/>
                      <a:pt x="157" y="16"/>
                      <a:pt x="158" y="16"/>
                    </a:cubicBezTo>
                    <a:cubicBezTo>
                      <a:pt x="158" y="16"/>
                      <a:pt x="158" y="17"/>
                      <a:pt x="158" y="17"/>
                    </a:cubicBezTo>
                    <a:cubicBezTo>
                      <a:pt x="160" y="18"/>
                      <a:pt x="161" y="20"/>
                      <a:pt x="160" y="22"/>
                    </a:cubicBezTo>
                    <a:cubicBezTo>
                      <a:pt x="159" y="24"/>
                      <a:pt x="157" y="24"/>
                      <a:pt x="155" y="23"/>
                    </a:cubicBezTo>
                    <a:cubicBezTo>
                      <a:pt x="157" y="20"/>
                      <a:pt x="157" y="20"/>
                      <a:pt x="157" y="20"/>
                    </a:cubicBezTo>
                    <a:cubicBezTo>
                      <a:pt x="154" y="23"/>
                      <a:pt x="154" y="23"/>
                      <a:pt x="154" y="23"/>
                    </a:cubicBezTo>
                    <a:cubicBezTo>
                      <a:pt x="152" y="22"/>
                      <a:pt x="152" y="19"/>
                      <a:pt x="153" y="18"/>
                    </a:cubicBezTo>
                    <a:cubicBezTo>
                      <a:pt x="153" y="16"/>
                      <a:pt x="155" y="16"/>
                      <a:pt x="156" y="16"/>
                    </a:cubicBezTo>
                    <a:close/>
                    <a:moveTo>
                      <a:pt x="24" y="17"/>
                    </a:moveTo>
                    <a:cubicBezTo>
                      <a:pt x="25" y="17"/>
                      <a:pt x="26" y="18"/>
                      <a:pt x="27" y="19"/>
                    </a:cubicBezTo>
                    <a:cubicBezTo>
                      <a:pt x="28" y="21"/>
                      <a:pt x="27" y="23"/>
                      <a:pt x="26" y="24"/>
                    </a:cubicBezTo>
                    <a:cubicBezTo>
                      <a:pt x="25" y="25"/>
                      <a:pt x="25" y="25"/>
                      <a:pt x="25" y="25"/>
                    </a:cubicBezTo>
                    <a:cubicBezTo>
                      <a:pt x="23" y="26"/>
                      <a:pt x="21" y="25"/>
                      <a:pt x="20" y="23"/>
                    </a:cubicBezTo>
                    <a:cubicBezTo>
                      <a:pt x="19" y="21"/>
                      <a:pt x="19" y="19"/>
                      <a:pt x="21" y="18"/>
                    </a:cubicBezTo>
                    <a:cubicBezTo>
                      <a:pt x="22" y="18"/>
                      <a:pt x="22" y="18"/>
                      <a:pt x="22" y="18"/>
                    </a:cubicBezTo>
                    <a:cubicBezTo>
                      <a:pt x="22" y="17"/>
                      <a:pt x="23" y="17"/>
                      <a:pt x="24" y="17"/>
                    </a:cubicBezTo>
                    <a:close/>
                    <a:moveTo>
                      <a:pt x="174" y="31"/>
                    </a:moveTo>
                    <a:cubicBezTo>
                      <a:pt x="175" y="31"/>
                      <a:pt x="176" y="31"/>
                      <a:pt x="177" y="32"/>
                    </a:cubicBezTo>
                    <a:cubicBezTo>
                      <a:pt x="178" y="32"/>
                      <a:pt x="178" y="32"/>
                      <a:pt x="178" y="32"/>
                    </a:cubicBezTo>
                    <a:cubicBezTo>
                      <a:pt x="179" y="34"/>
                      <a:pt x="179" y="36"/>
                      <a:pt x="177" y="38"/>
                    </a:cubicBezTo>
                    <a:cubicBezTo>
                      <a:pt x="176" y="39"/>
                      <a:pt x="174" y="39"/>
                      <a:pt x="172" y="37"/>
                    </a:cubicBezTo>
                    <a:cubicBezTo>
                      <a:pt x="172" y="37"/>
                      <a:pt x="172" y="37"/>
                      <a:pt x="172" y="37"/>
                    </a:cubicBezTo>
                    <a:cubicBezTo>
                      <a:pt x="170" y="35"/>
                      <a:pt x="170" y="33"/>
                      <a:pt x="172" y="32"/>
                    </a:cubicBezTo>
                    <a:cubicBezTo>
                      <a:pt x="172" y="31"/>
                      <a:pt x="173" y="31"/>
                      <a:pt x="174" y="31"/>
                    </a:cubicBezTo>
                    <a:close/>
                    <a:moveTo>
                      <a:pt x="5" y="30"/>
                    </a:moveTo>
                    <a:cubicBezTo>
                      <a:pt x="6" y="30"/>
                      <a:pt x="7" y="30"/>
                      <a:pt x="8" y="31"/>
                    </a:cubicBezTo>
                    <a:cubicBezTo>
                      <a:pt x="9" y="33"/>
                      <a:pt x="9" y="35"/>
                      <a:pt x="7" y="37"/>
                    </a:cubicBezTo>
                    <a:cubicBezTo>
                      <a:pt x="7" y="37"/>
                      <a:pt x="7" y="37"/>
                      <a:pt x="7" y="37"/>
                    </a:cubicBezTo>
                    <a:cubicBezTo>
                      <a:pt x="5" y="38"/>
                      <a:pt x="3" y="38"/>
                      <a:pt x="2" y="36"/>
                    </a:cubicBezTo>
                    <a:cubicBezTo>
                      <a:pt x="0" y="35"/>
                      <a:pt x="0" y="32"/>
                      <a:pt x="2" y="31"/>
                    </a:cubicBezTo>
                    <a:cubicBezTo>
                      <a:pt x="2" y="31"/>
                      <a:pt x="2" y="31"/>
                      <a:pt x="2" y="31"/>
                    </a:cubicBezTo>
                    <a:cubicBezTo>
                      <a:pt x="3" y="30"/>
                      <a:pt x="4" y="30"/>
                      <a:pt x="5" y="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7" name="Freeform 57"/>
              <p:cNvSpPr>
                <a:spLocks/>
              </p:cNvSpPr>
              <p:nvPr/>
            </p:nvSpPr>
            <p:spPr bwMode="auto">
              <a:xfrm>
                <a:off x="8140699" y="2095499"/>
                <a:ext cx="30162" cy="30162"/>
              </a:xfrm>
              <a:custGeom>
                <a:avLst/>
                <a:gdLst>
                  <a:gd name="T0" fmla="*/ 15081 w 8"/>
                  <a:gd name="T1" fmla="*/ 0 h 8"/>
                  <a:gd name="T2" fmla="*/ 22622 w 8"/>
                  <a:gd name="T3" fmla="*/ 3770 h 8"/>
                  <a:gd name="T4" fmla="*/ 22622 w 8"/>
                  <a:gd name="T5" fmla="*/ 3770 h 8"/>
                  <a:gd name="T6" fmla="*/ 26392 w 8"/>
                  <a:gd name="T7" fmla="*/ 22622 h 8"/>
                  <a:gd name="T8" fmla="*/ 26392 w 8"/>
                  <a:gd name="T9" fmla="*/ 22622 h 8"/>
                  <a:gd name="T10" fmla="*/ 11311 w 8"/>
                  <a:gd name="T11" fmla="*/ 30162 h 8"/>
                  <a:gd name="T12" fmla="*/ 0 w 8"/>
                  <a:gd name="T13" fmla="*/ 18851 h 8"/>
                  <a:gd name="T14" fmla="*/ 7541 w 8"/>
                  <a:gd name="T15" fmla="*/ 0 h 8"/>
                  <a:gd name="T16" fmla="*/ 15081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4" y="0"/>
                    </a:moveTo>
                    <a:cubicBezTo>
                      <a:pt x="5" y="0"/>
                      <a:pt x="5" y="1"/>
                      <a:pt x="6" y="1"/>
                    </a:cubicBezTo>
                    <a:cubicBezTo>
                      <a:pt x="6" y="1"/>
                      <a:pt x="6" y="1"/>
                      <a:pt x="6" y="1"/>
                    </a:cubicBezTo>
                    <a:cubicBezTo>
                      <a:pt x="8" y="3"/>
                      <a:pt x="8" y="5"/>
                      <a:pt x="7" y="6"/>
                    </a:cubicBezTo>
                    <a:cubicBezTo>
                      <a:pt x="7" y="6"/>
                      <a:pt x="7" y="6"/>
                      <a:pt x="7" y="6"/>
                    </a:cubicBezTo>
                    <a:cubicBezTo>
                      <a:pt x="6" y="8"/>
                      <a:pt x="5" y="8"/>
                      <a:pt x="3" y="8"/>
                    </a:cubicBezTo>
                    <a:cubicBezTo>
                      <a:pt x="2" y="8"/>
                      <a:pt x="1" y="7"/>
                      <a:pt x="0" y="5"/>
                    </a:cubicBezTo>
                    <a:cubicBezTo>
                      <a:pt x="0" y="3"/>
                      <a:pt x="1" y="1"/>
                      <a:pt x="2" y="0"/>
                    </a:cubicBezTo>
                    <a:cubicBezTo>
                      <a:pt x="3" y="0"/>
                      <a:pt x="3"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8" name="Freeform 58"/>
              <p:cNvSpPr>
                <a:spLocks noEditPoints="1"/>
              </p:cNvSpPr>
              <p:nvPr/>
            </p:nvSpPr>
            <p:spPr bwMode="auto">
              <a:xfrm>
                <a:off x="7527924" y="1900237"/>
                <a:ext cx="601662" cy="150812"/>
              </a:xfrm>
              <a:custGeom>
                <a:avLst/>
                <a:gdLst>
                  <a:gd name="T0" fmla="*/ 345956 w 160"/>
                  <a:gd name="T1" fmla="*/ 0 h 40"/>
                  <a:gd name="T2" fmla="*/ 360997 w 160"/>
                  <a:gd name="T3" fmla="*/ 18852 h 40"/>
                  <a:gd name="T4" fmla="*/ 345956 w 160"/>
                  <a:gd name="T5" fmla="*/ 30162 h 40"/>
                  <a:gd name="T6" fmla="*/ 345956 w 160"/>
                  <a:gd name="T7" fmla="*/ 0 h 40"/>
                  <a:gd name="T8" fmla="*/ 274508 w 160"/>
                  <a:gd name="T9" fmla="*/ 15081 h 40"/>
                  <a:gd name="T10" fmla="*/ 259467 w 160"/>
                  <a:gd name="T11" fmla="*/ 15081 h 40"/>
                  <a:gd name="T12" fmla="*/ 255706 w 160"/>
                  <a:gd name="T13" fmla="*/ 3770 h 40"/>
                  <a:gd name="T14" fmla="*/ 259467 w 160"/>
                  <a:gd name="T15" fmla="*/ 0 h 40"/>
                  <a:gd name="T16" fmla="*/ 436205 w 160"/>
                  <a:gd name="T17" fmla="*/ 18852 h 40"/>
                  <a:gd name="T18" fmla="*/ 451247 w 160"/>
                  <a:gd name="T19" fmla="*/ 37703 h 40"/>
                  <a:gd name="T20" fmla="*/ 428684 w 160"/>
                  <a:gd name="T21" fmla="*/ 45244 h 40"/>
                  <a:gd name="T22" fmla="*/ 432445 w 160"/>
                  <a:gd name="T23" fmla="*/ 18852 h 40"/>
                  <a:gd name="T24" fmla="*/ 184259 w 160"/>
                  <a:gd name="T25" fmla="*/ 26392 h 40"/>
                  <a:gd name="T26" fmla="*/ 172978 w 160"/>
                  <a:gd name="T27" fmla="*/ 45244 h 40"/>
                  <a:gd name="T28" fmla="*/ 165457 w 160"/>
                  <a:gd name="T29" fmla="*/ 18852 h 40"/>
                  <a:gd name="T30" fmla="*/ 172978 w 160"/>
                  <a:gd name="T31" fmla="*/ 18852 h 40"/>
                  <a:gd name="T32" fmla="*/ 522694 w 160"/>
                  <a:gd name="T33" fmla="*/ 60325 h 40"/>
                  <a:gd name="T34" fmla="*/ 530215 w 160"/>
                  <a:gd name="T35" fmla="*/ 79176 h 40"/>
                  <a:gd name="T36" fmla="*/ 507652 w 160"/>
                  <a:gd name="T37" fmla="*/ 82947 h 40"/>
                  <a:gd name="T38" fmla="*/ 515173 w 160"/>
                  <a:gd name="T39" fmla="*/ 56555 h 40"/>
                  <a:gd name="T40" fmla="*/ 101530 w 160"/>
                  <a:gd name="T41" fmla="*/ 56555 h 40"/>
                  <a:gd name="T42" fmla="*/ 94010 w 160"/>
                  <a:gd name="T43" fmla="*/ 75406 h 40"/>
                  <a:gd name="T44" fmla="*/ 82729 w 160"/>
                  <a:gd name="T45" fmla="*/ 52784 h 40"/>
                  <a:gd name="T46" fmla="*/ 90249 w 160"/>
                  <a:gd name="T47" fmla="*/ 49014 h 40"/>
                  <a:gd name="T48" fmla="*/ 594141 w 160"/>
                  <a:gd name="T49" fmla="*/ 120650 h 40"/>
                  <a:gd name="T50" fmla="*/ 594141 w 160"/>
                  <a:gd name="T51" fmla="*/ 143271 h 40"/>
                  <a:gd name="T52" fmla="*/ 571579 w 160"/>
                  <a:gd name="T53" fmla="*/ 139501 h 40"/>
                  <a:gd name="T54" fmla="*/ 582860 w 160"/>
                  <a:gd name="T55" fmla="*/ 116879 h 40"/>
                  <a:gd name="T56" fmla="*/ 26323 w 160"/>
                  <a:gd name="T57" fmla="*/ 101798 h 40"/>
                  <a:gd name="T58" fmla="*/ 22562 w 160"/>
                  <a:gd name="T59" fmla="*/ 120650 h 40"/>
                  <a:gd name="T60" fmla="*/ 7521 w 160"/>
                  <a:gd name="T61" fmla="*/ 101798 h 40"/>
                  <a:gd name="T62" fmla="*/ 18802 w 160"/>
                  <a:gd name="T63" fmla="*/ 94258 h 4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60" h="40">
                    <a:moveTo>
                      <a:pt x="92" y="0"/>
                    </a:moveTo>
                    <a:cubicBezTo>
                      <a:pt x="92" y="0"/>
                      <a:pt x="92" y="0"/>
                      <a:pt x="92" y="0"/>
                    </a:cubicBezTo>
                    <a:cubicBezTo>
                      <a:pt x="93" y="1"/>
                      <a:pt x="93" y="1"/>
                      <a:pt x="93" y="1"/>
                    </a:cubicBezTo>
                    <a:cubicBezTo>
                      <a:pt x="95" y="1"/>
                      <a:pt x="96" y="3"/>
                      <a:pt x="96" y="5"/>
                    </a:cubicBezTo>
                    <a:cubicBezTo>
                      <a:pt x="96" y="7"/>
                      <a:pt x="95" y="8"/>
                      <a:pt x="92" y="8"/>
                    </a:cubicBezTo>
                    <a:cubicBezTo>
                      <a:pt x="92" y="8"/>
                      <a:pt x="92" y="8"/>
                      <a:pt x="92" y="8"/>
                    </a:cubicBezTo>
                    <a:cubicBezTo>
                      <a:pt x="90" y="8"/>
                      <a:pt x="88" y="6"/>
                      <a:pt x="88" y="4"/>
                    </a:cubicBezTo>
                    <a:cubicBezTo>
                      <a:pt x="88" y="2"/>
                      <a:pt x="90" y="0"/>
                      <a:pt x="92" y="0"/>
                    </a:cubicBezTo>
                    <a:close/>
                    <a:moveTo>
                      <a:pt x="69" y="0"/>
                    </a:moveTo>
                    <a:cubicBezTo>
                      <a:pt x="71" y="1"/>
                      <a:pt x="72" y="2"/>
                      <a:pt x="73" y="4"/>
                    </a:cubicBezTo>
                    <a:cubicBezTo>
                      <a:pt x="73" y="6"/>
                      <a:pt x="72" y="8"/>
                      <a:pt x="69" y="8"/>
                    </a:cubicBezTo>
                    <a:cubicBezTo>
                      <a:pt x="69" y="4"/>
                      <a:pt x="69" y="4"/>
                      <a:pt x="69" y="4"/>
                    </a:cubicBezTo>
                    <a:cubicBezTo>
                      <a:pt x="69" y="8"/>
                      <a:pt x="69" y="8"/>
                      <a:pt x="69" y="8"/>
                    </a:cubicBezTo>
                    <a:cubicBezTo>
                      <a:pt x="68" y="1"/>
                      <a:pt x="68" y="1"/>
                      <a:pt x="68" y="1"/>
                    </a:cubicBezTo>
                    <a:cubicBezTo>
                      <a:pt x="69" y="0"/>
                      <a:pt x="69" y="0"/>
                      <a:pt x="69" y="0"/>
                    </a:cubicBezTo>
                    <a:cubicBezTo>
                      <a:pt x="69" y="0"/>
                      <a:pt x="69" y="0"/>
                      <a:pt x="69" y="0"/>
                    </a:cubicBezTo>
                    <a:close/>
                    <a:moveTo>
                      <a:pt x="115" y="5"/>
                    </a:moveTo>
                    <a:cubicBezTo>
                      <a:pt x="116" y="5"/>
                      <a:pt x="116" y="5"/>
                      <a:pt x="116" y="5"/>
                    </a:cubicBezTo>
                    <a:cubicBezTo>
                      <a:pt x="117" y="5"/>
                      <a:pt x="117" y="5"/>
                      <a:pt x="117" y="5"/>
                    </a:cubicBezTo>
                    <a:cubicBezTo>
                      <a:pt x="119" y="6"/>
                      <a:pt x="120" y="8"/>
                      <a:pt x="120" y="10"/>
                    </a:cubicBezTo>
                    <a:cubicBezTo>
                      <a:pt x="119" y="12"/>
                      <a:pt x="117" y="13"/>
                      <a:pt x="115" y="13"/>
                    </a:cubicBezTo>
                    <a:cubicBezTo>
                      <a:pt x="114" y="12"/>
                      <a:pt x="114" y="12"/>
                      <a:pt x="114" y="12"/>
                    </a:cubicBezTo>
                    <a:cubicBezTo>
                      <a:pt x="112" y="12"/>
                      <a:pt x="111" y="10"/>
                      <a:pt x="112" y="8"/>
                    </a:cubicBezTo>
                    <a:cubicBezTo>
                      <a:pt x="112" y="6"/>
                      <a:pt x="114" y="5"/>
                      <a:pt x="115" y="5"/>
                    </a:cubicBezTo>
                    <a:close/>
                    <a:moveTo>
                      <a:pt x="46" y="5"/>
                    </a:moveTo>
                    <a:cubicBezTo>
                      <a:pt x="48" y="5"/>
                      <a:pt x="49" y="6"/>
                      <a:pt x="49" y="7"/>
                    </a:cubicBezTo>
                    <a:cubicBezTo>
                      <a:pt x="50" y="9"/>
                      <a:pt x="49" y="11"/>
                      <a:pt x="47" y="12"/>
                    </a:cubicBezTo>
                    <a:cubicBezTo>
                      <a:pt x="46" y="12"/>
                      <a:pt x="46" y="12"/>
                      <a:pt x="46" y="12"/>
                    </a:cubicBezTo>
                    <a:cubicBezTo>
                      <a:pt x="44" y="13"/>
                      <a:pt x="42" y="12"/>
                      <a:pt x="42" y="10"/>
                    </a:cubicBezTo>
                    <a:cubicBezTo>
                      <a:pt x="41" y="8"/>
                      <a:pt x="42" y="6"/>
                      <a:pt x="44" y="5"/>
                    </a:cubicBezTo>
                    <a:cubicBezTo>
                      <a:pt x="45" y="5"/>
                      <a:pt x="45" y="5"/>
                      <a:pt x="45" y="5"/>
                    </a:cubicBezTo>
                    <a:cubicBezTo>
                      <a:pt x="45" y="5"/>
                      <a:pt x="46" y="5"/>
                      <a:pt x="46" y="5"/>
                    </a:cubicBezTo>
                    <a:close/>
                    <a:moveTo>
                      <a:pt x="137" y="15"/>
                    </a:moveTo>
                    <a:cubicBezTo>
                      <a:pt x="138" y="15"/>
                      <a:pt x="138" y="15"/>
                      <a:pt x="139" y="16"/>
                    </a:cubicBezTo>
                    <a:cubicBezTo>
                      <a:pt x="140" y="16"/>
                      <a:pt x="140" y="16"/>
                      <a:pt x="140" y="16"/>
                    </a:cubicBezTo>
                    <a:cubicBezTo>
                      <a:pt x="141" y="17"/>
                      <a:pt x="142" y="19"/>
                      <a:pt x="141" y="21"/>
                    </a:cubicBezTo>
                    <a:cubicBezTo>
                      <a:pt x="140" y="23"/>
                      <a:pt x="138" y="23"/>
                      <a:pt x="136" y="22"/>
                    </a:cubicBezTo>
                    <a:cubicBezTo>
                      <a:pt x="135" y="22"/>
                      <a:pt x="135" y="22"/>
                      <a:pt x="135" y="22"/>
                    </a:cubicBezTo>
                    <a:cubicBezTo>
                      <a:pt x="133" y="21"/>
                      <a:pt x="133" y="18"/>
                      <a:pt x="134" y="17"/>
                    </a:cubicBezTo>
                    <a:cubicBezTo>
                      <a:pt x="135" y="16"/>
                      <a:pt x="136" y="15"/>
                      <a:pt x="137" y="15"/>
                    </a:cubicBezTo>
                    <a:close/>
                    <a:moveTo>
                      <a:pt x="24" y="13"/>
                    </a:moveTo>
                    <a:cubicBezTo>
                      <a:pt x="25" y="13"/>
                      <a:pt x="27" y="14"/>
                      <a:pt x="27" y="15"/>
                    </a:cubicBezTo>
                    <a:cubicBezTo>
                      <a:pt x="28" y="17"/>
                      <a:pt x="28" y="19"/>
                      <a:pt x="26" y="20"/>
                    </a:cubicBezTo>
                    <a:cubicBezTo>
                      <a:pt x="25" y="20"/>
                      <a:pt x="25" y="20"/>
                      <a:pt x="25" y="20"/>
                    </a:cubicBezTo>
                    <a:cubicBezTo>
                      <a:pt x="23" y="21"/>
                      <a:pt x="21" y="20"/>
                      <a:pt x="20" y="19"/>
                    </a:cubicBezTo>
                    <a:cubicBezTo>
                      <a:pt x="19" y="17"/>
                      <a:pt x="20" y="14"/>
                      <a:pt x="22" y="14"/>
                    </a:cubicBezTo>
                    <a:cubicBezTo>
                      <a:pt x="22" y="13"/>
                      <a:pt x="22" y="13"/>
                      <a:pt x="22" y="13"/>
                    </a:cubicBezTo>
                    <a:cubicBezTo>
                      <a:pt x="23" y="13"/>
                      <a:pt x="24" y="13"/>
                      <a:pt x="24" y="13"/>
                    </a:cubicBezTo>
                    <a:close/>
                    <a:moveTo>
                      <a:pt x="155" y="31"/>
                    </a:moveTo>
                    <a:cubicBezTo>
                      <a:pt x="156" y="31"/>
                      <a:pt x="157" y="32"/>
                      <a:pt x="158" y="32"/>
                    </a:cubicBezTo>
                    <a:cubicBezTo>
                      <a:pt x="158" y="33"/>
                      <a:pt x="158" y="33"/>
                      <a:pt x="158" y="33"/>
                    </a:cubicBezTo>
                    <a:cubicBezTo>
                      <a:pt x="160" y="35"/>
                      <a:pt x="160" y="37"/>
                      <a:pt x="158" y="38"/>
                    </a:cubicBezTo>
                    <a:cubicBezTo>
                      <a:pt x="156" y="40"/>
                      <a:pt x="154" y="39"/>
                      <a:pt x="153" y="38"/>
                    </a:cubicBezTo>
                    <a:cubicBezTo>
                      <a:pt x="152" y="37"/>
                      <a:pt x="152" y="37"/>
                      <a:pt x="152" y="37"/>
                    </a:cubicBezTo>
                    <a:cubicBezTo>
                      <a:pt x="151" y="35"/>
                      <a:pt x="151" y="33"/>
                      <a:pt x="153" y="32"/>
                    </a:cubicBezTo>
                    <a:cubicBezTo>
                      <a:pt x="153" y="31"/>
                      <a:pt x="154" y="31"/>
                      <a:pt x="155" y="31"/>
                    </a:cubicBezTo>
                    <a:close/>
                    <a:moveTo>
                      <a:pt x="5" y="25"/>
                    </a:moveTo>
                    <a:cubicBezTo>
                      <a:pt x="6" y="25"/>
                      <a:pt x="7" y="26"/>
                      <a:pt x="7" y="27"/>
                    </a:cubicBezTo>
                    <a:cubicBezTo>
                      <a:pt x="9" y="28"/>
                      <a:pt x="9" y="31"/>
                      <a:pt x="7" y="32"/>
                    </a:cubicBezTo>
                    <a:cubicBezTo>
                      <a:pt x="6" y="32"/>
                      <a:pt x="6" y="32"/>
                      <a:pt x="6" y="32"/>
                    </a:cubicBezTo>
                    <a:cubicBezTo>
                      <a:pt x="5" y="34"/>
                      <a:pt x="3" y="34"/>
                      <a:pt x="1" y="32"/>
                    </a:cubicBezTo>
                    <a:cubicBezTo>
                      <a:pt x="0" y="30"/>
                      <a:pt x="0" y="28"/>
                      <a:pt x="2" y="27"/>
                    </a:cubicBezTo>
                    <a:cubicBezTo>
                      <a:pt x="2" y="26"/>
                      <a:pt x="2" y="26"/>
                      <a:pt x="2" y="26"/>
                    </a:cubicBezTo>
                    <a:cubicBezTo>
                      <a:pt x="3" y="26"/>
                      <a:pt x="4" y="25"/>
                      <a:pt x="5" y="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9" name="Freeform 59"/>
              <p:cNvSpPr>
                <a:spLocks/>
              </p:cNvSpPr>
              <p:nvPr/>
            </p:nvSpPr>
            <p:spPr bwMode="auto">
              <a:xfrm>
                <a:off x="7467599" y="2058987"/>
                <a:ext cx="30162" cy="30162"/>
              </a:xfrm>
              <a:custGeom>
                <a:avLst/>
                <a:gdLst>
                  <a:gd name="T0" fmla="*/ 15081 w 8"/>
                  <a:gd name="T1" fmla="*/ 0 h 8"/>
                  <a:gd name="T2" fmla="*/ 30162 w 8"/>
                  <a:gd name="T3" fmla="*/ 11311 h 8"/>
                  <a:gd name="T4" fmla="*/ 18851 w 8"/>
                  <a:gd name="T5" fmla="*/ 15081 h 8"/>
                  <a:gd name="T6" fmla="*/ 18851 w 8"/>
                  <a:gd name="T7" fmla="*/ 15081 h 8"/>
                  <a:gd name="T8" fmla="*/ 18851 w 8"/>
                  <a:gd name="T9" fmla="*/ 15081 h 8"/>
                  <a:gd name="T10" fmla="*/ 18851 w 8"/>
                  <a:gd name="T11" fmla="*/ 15081 h 8"/>
                  <a:gd name="T12" fmla="*/ 26392 w 8"/>
                  <a:gd name="T13" fmla="*/ 22622 h 8"/>
                  <a:gd name="T14" fmla="*/ 15081 w 8"/>
                  <a:gd name="T15" fmla="*/ 30162 h 8"/>
                  <a:gd name="T16" fmla="*/ 3770 w 8"/>
                  <a:gd name="T17" fmla="*/ 18851 h 8"/>
                  <a:gd name="T18" fmla="*/ 11311 w 8"/>
                  <a:gd name="T19" fmla="*/ 0 h 8"/>
                  <a:gd name="T20" fmla="*/ 15081 w 8"/>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4" y="0"/>
                    </a:moveTo>
                    <a:cubicBezTo>
                      <a:pt x="6" y="0"/>
                      <a:pt x="7" y="2"/>
                      <a:pt x="8" y="3"/>
                    </a:cubicBezTo>
                    <a:cubicBezTo>
                      <a:pt x="5" y="4"/>
                      <a:pt x="5" y="4"/>
                      <a:pt x="5" y="4"/>
                    </a:cubicBezTo>
                    <a:cubicBezTo>
                      <a:pt x="5" y="4"/>
                      <a:pt x="5" y="4"/>
                      <a:pt x="5" y="4"/>
                    </a:cubicBezTo>
                    <a:cubicBezTo>
                      <a:pt x="5" y="4"/>
                      <a:pt x="5" y="4"/>
                      <a:pt x="5" y="4"/>
                    </a:cubicBezTo>
                    <a:cubicBezTo>
                      <a:pt x="5" y="4"/>
                      <a:pt x="5" y="4"/>
                      <a:pt x="5" y="4"/>
                    </a:cubicBezTo>
                    <a:cubicBezTo>
                      <a:pt x="7" y="6"/>
                      <a:pt x="7" y="6"/>
                      <a:pt x="7" y="6"/>
                    </a:cubicBezTo>
                    <a:cubicBezTo>
                      <a:pt x="7" y="8"/>
                      <a:pt x="5" y="8"/>
                      <a:pt x="4" y="8"/>
                    </a:cubicBezTo>
                    <a:cubicBezTo>
                      <a:pt x="2" y="7"/>
                      <a:pt x="1" y="6"/>
                      <a:pt x="1" y="5"/>
                    </a:cubicBezTo>
                    <a:cubicBezTo>
                      <a:pt x="0" y="3"/>
                      <a:pt x="2" y="1"/>
                      <a:pt x="3" y="0"/>
                    </a:cubicBezTo>
                    <a:cubicBezTo>
                      <a:pt x="4"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0" name="Freeform 60"/>
              <p:cNvSpPr>
                <a:spLocks noEditPoints="1"/>
              </p:cNvSpPr>
              <p:nvPr/>
            </p:nvSpPr>
            <p:spPr bwMode="auto">
              <a:xfrm>
                <a:off x="6678611" y="1839912"/>
                <a:ext cx="788987" cy="200025"/>
              </a:xfrm>
              <a:custGeom>
                <a:avLst/>
                <a:gdLst>
                  <a:gd name="T0" fmla="*/ 473392 w 210"/>
                  <a:gd name="T1" fmla="*/ 0 h 53"/>
                  <a:gd name="T2" fmla="*/ 473392 w 210"/>
                  <a:gd name="T3" fmla="*/ 30192 h 53"/>
                  <a:gd name="T4" fmla="*/ 458364 w 210"/>
                  <a:gd name="T5" fmla="*/ 15096 h 53"/>
                  <a:gd name="T6" fmla="*/ 386979 w 210"/>
                  <a:gd name="T7" fmla="*/ 3774 h 53"/>
                  <a:gd name="T8" fmla="*/ 390736 w 210"/>
                  <a:gd name="T9" fmla="*/ 30192 h 53"/>
                  <a:gd name="T10" fmla="*/ 371951 w 210"/>
                  <a:gd name="T11" fmla="*/ 18870 h 53"/>
                  <a:gd name="T12" fmla="*/ 386979 w 210"/>
                  <a:gd name="T13" fmla="*/ 3774 h 53"/>
                  <a:gd name="T14" fmla="*/ 559805 w 210"/>
                  <a:gd name="T15" fmla="*/ 11322 h 53"/>
                  <a:gd name="T16" fmla="*/ 556048 w 210"/>
                  <a:gd name="T17" fmla="*/ 41515 h 53"/>
                  <a:gd name="T18" fmla="*/ 552291 w 210"/>
                  <a:gd name="T19" fmla="*/ 41515 h 53"/>
                  <a:gd name="T20" fmla="*/ 304324 w 210"/>
                  <a:gd name="T21" fmla="*/ 15096 h 53"/>
                  <a:gd name="T22" fmla="*/ 311838 w 210"/>
                  <a:gd name="T23" fmla="*/ 41515 h 53"/>
                  <a:gd name="T24" fmla="*/ 293052 w 210"/>
                  <a:gd name="T25" fmla="*/ 33967 h 53"/>
                  <a:gd name="T26" fmla="*/ 304324 w 210"/>
                  <a:gd name="T27" fmla="*/ 15096 h 53"/>
                  <a:gd name="T28" fmla="*/ 642461 w 210"/>
                  <a:gd name="T29" fmla="*/ 37741 h 53"/>
                  <a:gd name="T30" fmla="*/ 653732 w 210"/>
                  <a:gd name="T31" fmla="*/ 56611 h 53"/>
                  <a:gd name="T32" fmla="*/ 638704 w 210"/>
                  <a:gd name="T33" fmla="*/ 52837 h 53"/>
                  <a:gd name="T34" fmla="*/ 623675 w 210"/>
                  <a:gd name="T35" fmla="*/ 45289 h 53"/>
                  <a:gd name="T36" fmla="*/ 225425 w 210"/>
                  <a:gd name="T37" fmla="*/ 37741 h 53"/>
                  <a:gd name="T38" fmla="*/ 232939 w 210"/>
                  <a:gd name="T39" fmla="*/ 64159 h 53"/>
                  <a:gd name="T40" fmla="*/ 232939 w 210"/>
                  <a:gd name="T41" fmla="*/ 64159 h 53"/>
                  <a:gd name="T42" fmla="*/ 221668 w 210"/>
                  <a:gd name="T43" fmla="*/ 37741 h 53"/>
                  <a:gd name="T44" fmla="*/ 713845 w 210"/>
                  <a:gd name="T45" fmla="*/ 79255 h 53"/>
                  <a:gd name="T46" fmla="*/ 721360 w 210"/>
                  <a:gd name="T47" fmla="*/ 83029 h 53"/>
                  <a:gd name="T48" fmla="*/ 706331 w 210"/>
                  <a:gd name="T49" fmla="*/ 105674 h 53"/>
                  <a:gd name="T50" fmla="*/ 702574 w 210"/>
                  <a:gd name="T51" fmla="*/ 101900 h 53"/>
                  <a:gd name="T52" fmla="*/ 713845 w 210"/>
                  <a:gd name="T53" fmla="*/ 79255 h 53"/>
                  <a:gd name="T54" fmla="*/ 165312 w 210"/>
                  <a:gd name="T55" fmla="*/ 79255 h 53"/>
                  <a:gd name="T56" fmla="*/ 150283 w 210"/>
                  <a:gd name="T57" fmla="*/ 86803 h 53"/>
                  <a:gd name="T58" fmla="*/ 135255 w 210"/>
                  <a:gd name="T59" fmla="*/ 94351 h 53"/>
                  <a:gd name="T60" fmla="*/ 142769 w 210"/>
                  <a:gd name="T61" fmla="*/ 71707 h 53"/>
                  <a:gd name="T62" fmla="*/ 770202 w 210"/>
                  <a:gd name="T63" fmla="*/ 139640 h 53"/>
                  <a:gd name="T64" fmla="*/ 785230 w 210"/>
                  <a:gd name="T65" fmla="*/ 150962 h 53"/>
                  <a:gd name="T66" fmla="*/ 762687 w 210"/>
                  <a:gd name="T67" fmla="*/ 162284 h 53"/>
                  <a:gd name="T68" fmla="*/ 758930 w 210"/>
                  <a:gd name="T69" fmla="*/ 162284 h 53"/>
                  <a:gd name="T70" fmla="*/ 770202 w 210"/>
                  <a:gd name="T71" fmla="*/ 139640 h 53"/>
                  <a:gd name="T72" fmla="*/ 90170 w 210"/>
                  <a:gd name="T73" fmla="*/ 120770 h 53"/>
                  <a:gd name="T74" fmla="*/ 86413 w 210"/>
                  <a:gd name="T75" fmla="*/ 139640 h 53"/>
                  <a:gd name="T76" fmla="*/ 71385 w 210"/>
                  <a:gd name="T77" fmla="*/ 116996 h 53"/>
                  <a:gd name="T78" fmla="*/ 15028 w 210"/>
                  <a:gd name="T79" fmla="*/ 166058 h 53"/>
                  <a:gd name="T80" fmla="*/ 26300 w 210"/>
                  <a:gd name="T81" fmla="*/ 192477 h 53"/>
                  <a:gd name="T82" fmla="*/ 26300 w 210"/>
                  <a:gd name="T83" fmla="*/ 192477 h 53"/>
                  <a:gd name="T84" fmla="*/ 3757 w 210"/>
                  <a:gd name="T85" fmla="*/ 173607 h 53"/>
                  <a:gd name="T86" fmla="*/ 15028 w 210"/>
                  <a:gd name="T87" fmla="*/ 166058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0" h="53">
                    <a:moveTo>
                      <a:pt x="126" y="0"/>
                    </a:moveTo>
                    <a:cubicBezTo>
                      <a:pt x="126" y="0"/>
                      <a:pt x="126" y="0"/>
                      <a:pt x="126" y="0"/>
                    </a:cubicBezTo>
                    <a:cubicBezTo>
                      <a:pt x="128" y="0"/>
                      <a:pt x="130" y="2"/>
                      <a:pt x="130" y="4"/>
                    </a:cubicBezTo>
                    <a:cubicBezTo>
                      <a:pt x="130" y="6"/>
                      <a:pt x="128" y="8"/>
                      <a:pt x="126" y="8"/>
                    </a:cubicBezTo>
                    <a:cubicBezTo>
                      <a:pt x="126" y="8"/>
                      <a:pt x="125" y="8"/>
                      <a:pt x="125" y="8"/>
                    </a:cubicBezTo>
                    <a:cubicBezTo>
                      <a:pt x="123" y="8"/>
                      <a:pt x="122" y="6"/>
                      <a:pt x="122" y="4"/>
                    </a:cubicBezTo>
                    <a:cubicBezTo>
                      <a:pt x="122" y="2"/>
                      <a:pt x="124" y="0"/>
                      <a:pt x="126" y="0"/>
                    </a:cubicBezTo>
                    <a:close/>
                    <a:moveTo>
                      <a:pt x="103" y="1"/>
                    </a:moveTo>
                    <a:cubicBezTo>
                      <a:pt x="105" y="1"/>
                      <a:pt x="107" y="2"/>
                      <a:pt x="107" y="4"/>
                    </a:cubicBezTo>
                    <a:cubicBezTo>
                      <a:pt x="107" y="6"/>
                      <a:pt x="106" y="8"/>
                      <a:pt x="104" y="8"/>
                    </a:cubicBezTo>
                    <a:cubicBezTo>
                      <a:pt x="104" y="8"/>
                      <a:pt x="104" y="8"/>
                      <a:pt x="104" y="8"/>
                    </a:cubicBezTo>
                    <a:cubicBezTo>
                      <a:pt x="102" y="8"/>
                      <a:pt x="100" y="7"/>
                      <a:pt x="99" y="5"/>
                    </a:cubicBezTo>
                    <a:cubicBezTo>
                      <a:pt x="99" y="3"/>
                      <a:pt x="101" y="1"/>
                      <a:pt x="103" y="1"/>
                    </a:cubicBezTo>
                    <a:cubicBezTo>
                      <a:pt x="103" y="1"/>
                      <a:pt x="103" y="1"/>
                      <a:pt x="103" y="1"/>
                    </a:cubicBezTo>
                    <a:close/>
                    <a:moveTo>
                      <a:pt x="148" y="3"/>
                    </a:moveTo>
                    <a:cubicBezTo>
                      <a:pt x="148" y="3"/>
                      <a:pt x="149" y="3"/>
                      <a:pt x="149" y="3"/>
                    </a:cubicBezTo>
                    <a:cubicBezTo>
                      <a:pt x="151" y="4"/>
                      <a:pt x="153" y="6"/>
                      <a:pt x="152" y="8"/>
                    </a:cubicBezTo>
                    <a:cubicBezTo>
                      <a:pt x="152" y="10"/>
                      <a:pt x="150" y="11"/>
                      <a:pt x="148" y="11"/>
                    </a:cubicBezTo>
                    <a:cubicBezTo>
                      <a:pt x="149" y="7"/>
                      <a:pt x="149" y="7"/>
                      <a:pt x="149" y="7"/>
                    </a:cubicBezTo>
                    <a:cubicBezTo>
                      <a:pt x="147" y="11"/>
                      <a:pt x="147" y="11"/>
                      <a:pt x="147" y="11"/>
                    </a:cubicBezTo>
                    <a:lnTo>
                      <a:pt x="148" y="3"/>
                    </a:lnTo>
                    <a:close/>
                    <a:moveTo>
                      <a:pt x="81" y="4"/>
                    </a:moveTo>
                    <a:cubicBezTo>
                      <a:pt x="83" y="4"/>
                      <a:pt x="85" y="5"/>
                      <a:pt x="85" y="7"/>
                    </a:cubicBezTo>
                    <a:cubicBezTo>
                      <a:pt x="86" y="9"/>
                      <a:pt x="85" y="11"/>
                      <a:pt x="83" y="11"/>
                    </a:cubicBezTo>
                    <a:cubicBezTo>
                      <a:pt x="83" y="11"/>
                      <a:pt x="82" y="12"/>
                      <a:pt x="82" y="12"/>
                    </a:cubicBezTo>
                    <a:cubicBezTo>
                      <a:pt x="80" y="12"/>
                      <a:pt x="78" y="11"/>
                      <a:pt x="78" y="9"/>
                    </a:cubicBezTo>
                    <a:cubicBezTo>
                      <a:pt x="77" y="7"/>
                      <a:pt x="78" y="5"/>
                      <a:pt x="80" y="4"/>
                    </a:cubicBezTo>
                    <a:cubicBezTo>
                      <a:pt x="81" y="4"/>
                      <a:pt x="81" y="4"/>
                      <a:pt x="81" y="4"/>
                    </a:cubicBezTo>
                    <a:close/>
                    <a:moveTo>
                      <a:pt x="170" y="10"/>
                    </a:moveTo>
                    <a:cubicBezTo>
                      <a:pt x="170" y="10"/>
                      <a:pt x="170" y="10"/>
                      <a:pt x="171" y="10"/>
                    </a:cubicBezTo>
                    <a:cubicBezTo>
                      <a:pt x="171" y="10"/>
                      <a:pt x="172" y="10"/>
                      <a:pt x="172" y="10"/>
                    </a:cubicBezTo>
                    <a:cubicBezTo>
                      <a:pt x="174" y="11"/>
                      <a:pt x="174" y="13"/>
                      <a:pt x="174" y="15"/>
                    </a:cubicBezTo>
                    <a:cubicBezTo>
                      <a:pt x="173" y="17"/>
                      <a:pt x="171" y="18"/>
                      <a:pt x="169" y="17"/>
                    </a:cubicBezTo>
                    <a:cubicBezTo>
                      <a:pt x="170" y="14"/>
                      <a:pt x="170" y="14"/>
                      <a:pt x="170" y="14"/>
                    </a:cubicBezTo>
                    <a:cubicBezTo>
                      <a:pt x="168" y="17"/>
                      <a:pt x="168" y="17"/>
                      <a:pt x="168" y="17"/>
                    </a:cubicBezTo>
                    <a:cubicBezTo>
                      <a:pt x="166" y="16"/>
                      <a:pt x="165" y="14"/>
                      <a:pt x="166" y="12"/>
                    </a:cubicBezTo>
                    <a:cubicBezTo>
                      <a:pt x="167" y="10"/>
                      <a:pt x="168" y="10"/>
                      <a:pt x="170" y="10"/>
                    </a:cubicBezTo>
                    <a:close/>
                    <a:moveTo>
                      <a:pt x="60" y="10"/>
                    </a:moveTo>
                    <a:cubicBezTo>
                      <a:pt x="62" y="10"/>
                      <a:pt x="63" y="11"/>
                      <a:pt x="64" y="13"/>
                    </a:cubicBezTo>
                    <a:cubicBezTo>
                      <a:pt x="64" y="15"/>
                      <a:pt x="64" y="17"/>
                      <a:pt x="62" y="17"/>
                    </a:cubicBezTo>
                    <a:cubicBezTo>
                      <a:pt x="61" y="14"/>
                      <a:pt x="61" y="14"/>
                      <a:pt x="61" y="14"/>
                    </a:cubicBezTo>
                    <a:cubicBezTo>
                      <a:pt x="62" y="17"/>
                      <a:pt x="62" y="17"/>
                      <a:pt x="62" y="17"/>
                    </a:cubicBezTo>
                    <a:cubicBezTo>
                      <a:pt x="60" y="14"/>
                      <a:pt x="60" y="14"/>
                      <a:pt x="60" y="14"/>
                    </a:cubicBezTo>
                    <a:cubicBezTo>
                      <a:pt x="59" y="10"/>
                      <a:pt x="59" y="10"/>
                      <a:pt x="59" y="10"/>
                    </a:cubicBezTo>
                    <a:cubicBezTo>
                      <a:pt x="59" y="10"/>
                      <a:pt x="60" y="10"/>
                      <a:pt x="60" y="10"/>
                    </a:cubicBezTo>
                    <a:close/>
                    <a:moveTo>
                      <a:pt x="190" y="21"/>
                    </a:moveTo>
                    <a:cubicBezTo>
                      <a:pt x="190" y="21"/>
                      <a:pt x="191" y="21"/>
                      <a:pt x="192" y="21"/>
                    </a:cubicBezTo>
                    <a:cubicBezTo>
                      <a:pt x="192" y="21"/>
                      <a:pt x="192" y="22"/>
                      <a:pt x="192" y="22"/>
                    </a:cubicBezTo>
                    <a:cubicBezTo>
                      <a:pt x="194" y="23"/>
                      <a:pt x="194" y="26"/>
                      <a:pt x="193" y="27"/>
                    </a:cubicBezTo>
                    <a:cubicBezTo>
                      <a:pt x="192" y="29"/>
                      <a:pt x="190" y="29"/>
                      <a:pt x="188" y="28"/>
                    </a:cubicBezTo>
                    <a:cubicBezTo>
                      <a:pt x="190" y="25"/>
                      <a:pt x="190" y="25"/>
                      <a:pt x="190" y="25"/>
                    </a:cubicBezTo>
                    <a:cubicBezTo>
                      <a:pt x="187" y="27"/>
                      <a:pt x="187" y="27"/>
                      <a:pt x="187" y="27"/>
                    </a:cubicBezTo>
                    <a:cubicBezTo>
                      <a:pt x="186" y="26"/>
                      <a:pt x="185" y="24"/>
                      <a:pt x="186" y="22"/>
                    </a:cubicBezTo>
                    <a:cubicBezTo>
                      <a:pt x="187" y="21"/>
                      <a:pt x="188" y="21"/>
                      <a:pt x="190" y="21"/>
                    </a:cubicBezTo>
                    <a:close/>
                    <a:moveTo>
                      <a:pt x="40" y="19"/>
                    </a:moveTo>
                    <a:cubicBezTo>
                      <a:pt x="42" y="19"/>
                      <a:pt x="43" y="20"/>
                      <a:pt x="44" y="21"/>
                    </a:cubicBezTo>
                    <a:cubicBezTo>
                      <a:pt x="45" y="23"/>
                      <a:pt x="44" y="25"/>
                      <a:pt x="42" y="26"/>
                    </a:cubicBezTo>
                    <a:cubicBezTo>
                      <a:pt x="40" y="23"/>
                      <a:pt x="40" y="23"/>
                      <a:pt x="40" y="23"/>
                    </a:cubicBezTo>
                    <a:cubicBezTo>
                      <a:pt x="41" y="26"/>
                      <a:pt x="41" y="26"/>
                      <a:pt x="41" y="26"/>
                    </a:cubicBezTo>
                    <a:cubicBezTo>
                      <a:pt x="40" y="27"/>
                      <a:pt x="37" y="26"/>
                      <a:pt x="36" y="25"/>
                    </a:cubicBezTo>
                    <a:cubicBezTo>
                      <a:pt x="35" y="23"/>
                      <a:pt x="36" y="20"/>
                      <a:pt x="38" y="20"/>
                    </a:cubicBezTo>
                    <a:cubicBezTo>
                      <a:pt x="38" y="20"/>
                      <a:pt x="38" y="19"/>
                      <a:pt x="38" y="19"/>
                    </a:cubicBezTo>
                    <a:cubicBezTo>
                      <a:pt x="39" y="19"/>
                      <a:pt x="40" y="19"/>
                      <a:pt x="40" y="19"/>
                    </a:cubicBezTo>
                    <a:close/>
                    <a:moveTo>
                      <a:pt x="205" y="37"/>
                    </a:moveTo>
                    <a:cubicBezTo>
                      <a:pt x="207" y="37"/>
                      <a:pt x="208" y="38"/>
                      <a:pt x="208" y="39"/>
                    </a:cubicBezTo>
                    <a:cubicBezTo>
                      <a:pt x="208" y="39"/>
                      <a:pt x="209" y="40"/>
                      <a:pt x="209" y="40"/>
                    </a:cubicBezTo>
                    <a:cubicBezTo>
                      <a:pt x="210" y="41"/>
                      <a:pt x="210" y="44"/>
                      <a:pt x="208" y="45"/>
                    </a:cubicBezTo>
                    <a:cubicBezTo>
                      <a:pt x="206" y="46"/>
                      <a:pt x="204" y="45"/>
                      <a:pt x="203" y="43"/>
                    </a:cubicBezTo>
                    <a:cubicBezTo>
                      <a:pt x="206" y="41"/>
                      <a:pt x="206" y="41"/>
                      <a:pt x="206" y="41"/>
                    </a:cubicBezTo>
                    <a:cubicBezTo>
                      <a:pt x="202" y="43"/>
                      <a:pt x="202" y="43"/>
                      <a:pt x="202" y="43"/>
                    </a:cubicBezTo>
                    <a:cubicBezTo>
                      <a:pt x="201" y="41"/>
                      <a:pt x="202" y="39"/>
                      <a:pt x="203" y="38"/>
                    </a:cubicBezTo>
                    <a:cubicBezTo>
                      <a:pt x="204" y="37"/>
                      <a:pt x="205" y="37"/>
                      <a:pt x="205" y="37"/>
                    </a:cubicBezTo>
                    <a:close/>
                    <a:moveTo>
                      <a:pt x="21" y="31"/>
                    </a:moveTo>
                    <a:cubicBezTo>
                      <a:pt x="22" y="31"/>
                      <a:pt x="23" y="31"/>
                      <a:pt x="24" y="32"/>
                    </a:cubicBezTo>
                    <a:cubicBezTo>
                      <a:pt x="25" y="34"/>
                      <a:pt x="25" y="36"/>
                      <a:pt x="24" y="37"/>
                    </a:cubicBezTo>
                    <a:cubicBezTo>
                      <a:pt x="23" y="37"/>
                      <a:pt x="23" y="37"/>
                      <a:pt x="23" y="37"/>
                    </a:cubicBezTo>
                    <a:cubicBezTo>
                      <a:pt x="21" y="39"/>
                      <a:pt x="19" y="38"/>
                      <a:pt x="18" y="36"/>
                    </a:cubicBezTo>
                    <a:cubicBezTo>
                      <a:pt x="17" y="35"/>
                      <a:pt x="17" y="32"/>
                      <a:pt x="19" y="31"/>
                    </a:cubicBezTo>
                    <a:cubicBezTo>
                      <a:pt x="19" y="31"/>
                      <a:pt x="20" y="30"/>
                      <a:pt x="21" y="31"/>
                    </a:cubicBezTo>
                    <a:close/>
                    <a:moveTo>
                      <a:pt x="4" y="44"/>
                    </a:moveTo>
                    <a:cubicBezTo>
                      <a:pt x="5" y="44"/>
                      <a:pt x="6" y="45"/>
                      <a:pt x="7" y="45"/>
                    </a:cubicBezTo>
                    <a:cubicBezTo>
                      <a:pt x="9" y="47"/>
                      <a:pt x="9" y="49"/>
                      <a:pt x="7" y="51"/>
                    </a:cubicBezTo>
                    <a:cubicBezTo>
                      <a:pt x="4" y="48"/>
                      <a:pt x="4" y="48"/>
                      <a:pt x="4" y="48"/>
                    </a:cubicBezTo>
                    <a:cubicBezTo>
                      <a:pt x="7" y="51"/>
                      <a:pt x="7" y="51"/>
                      <a:pt x="7" y="51"/>
                    </a:cubicBezTo>
                    <a:cubicBezTo>
                      <a:pt x="5" y="53"/>
                      <a:pt x="3" y="52"/>
                      <a:pt x="1" y="51"/>
                    </a:cubicBezTo>
                    <a:cubicBezTo>
                      <a:pt x="0" y="49"/>
                      <a:pt x="0" y="47"/>
                      <a:pt x="1" y="46"/>
                    </a:cubicBezTo>
                    <a:cubicBezTo>
                      <a:pt x="1" y="46"/>
                      <a:pt x="2" y="45"/>
                      <a:pt x="2" y="45"/>
                    </a:cubicBezTo>
                    <a:cubicBezTo>
                      <a:pt x="3" y="44"/>
                      <a:pt x="4" y="44"/>
                      <a:pt x="4" y="4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1" name="Freeform 61"/>
              <p:cNvSpPr>
                <a:spLocks/>
              </p:cNvSpPr>
              <p:nvPr/>
            </p:nvSpPr>
            <p:spPr bwMode="auto">
              <a:xfrm>
                <a:off x="6623049" y="2070099"/>
                <a:ext cx="33337" cy="30162"/>
              </a:xfrm>
              <a:custGeom>
                <a:avLst/>
                <a:gdLst>
                  <a:gd name="T0" fmla="*/ 18521 w 9"/>
                  <a:gd name="T1" fmla="*/ 0 h 8"/>
                  <a:gd name="T2" fmla="*/ 22225 w 9"/>
                  <a:gd name="T3" fmla="*/ 0 h 8"/>
                  <a:gd name="T4" fmla="*/ 25929 w 9"/>
                  <a:gd name="T5" fmla="*/ 3770 h 8"/>
                  <a:gd name="T6" fmla="*/ 29633 w 9"/>
                  <a:gd name="T7" fmla="*/ 22622 h 8"/>
                  <a:gd name="T8" fmla="*/ 29633 w 9"/>
                  <a:gd name="T9" fmla="*/ 22622 h 8"/>
                  <a:gd name="T10" fmla="*/ 18521 w 9"/>
                  <a:gd name="T11" fmla="*/ 26392 h 8"/>
                  <a:gd name="T12" fmla="*/ 7408 w 9"/>
                  <a:gd name="T13" fmla="*/ 22622 h 8"/>
                  <a:gd name="T14" fmla="*/ 7408 w 9"/>
                  <a:gd name="T15" fmla="*/ 3770 h 8"/>
                  <a:gd name="T16" fmla="*/ 18521 w 9"/>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5" y="0"/>
                    </a:moveTo>
                    <a:cubicBezTo>
                      <a:pt x="5" y="0"/>
                      <a:pt x="6" y="0"/>
                      <a:pt x="6" y="0"/>
                    </a:cubicBezTo>
                    <a:cubicBezTo>
                      <a:pt x="6" y="0"/>
                      <a:pt x="7" y="1"/>
                      <a:pt x="7" y="1"/>
                    </a:cubicBezTo>
                    <a:cubicBezTo>
                      <a:pt x="8" y="2"/>
                      <a:pt x="9" y="4"/>
                      <a:pt x="8" y="6"/>
                    </a:cubicBezTo>
                    <a:cubicBezTo>
                      <a:pt x="8" y="6"/>
                      <a:pt x="8" y="6"/>
                      <a:pt x="8" y="6"/>
                    </a:cubicBezTo>
                    <a:cubicBezTo>
                      <a:pt x="7" y="7"/>
                      <a:pt x="6" y="7"/>
                      <a:pt x="5" y="7"/>
                    </a:cubicBezTo>
                    <a:cubicBezTo>
                      <a:pt x="3" y="8"/>
                      <a:pt x="2" y="7"/>
                      <a:pt x="2" y="6"/>
                    </a:cubicBezTo>
                    <a:cubicBezTo>
                      <a:pt x="0" y="4"/>
                      <a:pt x="1" y="2"/>
                      <a:pt x="2" y="1"/>
                    </a:cubicBezTo>
                    <a:cubicBezTo>
                      <a:pt x="3" y="0"/>
                      <a:pt x="4" y="0"/>
                      <a:pt x="5"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2" name="Freeform 62"/>
              <p:cNvSpPr>
                <a:spLocks noEditPoints="1"/>
              </p:cNvSpPr>
              <p:nvPr/>
            </p:nvSpPr>
            <p:spPr bwMode="auto">
              <a:xfrm>
                <a:off x="5932486" y="1908174"/>
                <a:ext cx="660400" cy="195262"/>
              </a:xfrm>
              <a:custGeom>
                <a:avLst/>
                <a:gdLst>
                  <a:gd name="T0" fmla="*/ 397741 w 176"/>
                  <a:gd name="T1" fmla="*/ 0 h 52"/>
                  <a:gd name="T2" fmla="*/ 397741 w 176"/>
                  <a:gd name="T3" fmla="*/ 30040 h 52"/>
                  <a:gd name="T4" fmla="*/ 393989 w 176"/>
                  <a:gd name="T5" fmla="*/ 30040 h 52"/>
                  <a:gd name="T6" fmla="*/ 311439 w 176"/>
                  <a:gd name="T7" fmla="*/ 0 h 52"/>
                  <a:gd name="T8" fmla="*/ 311439 w 176"/>
                  <a:gd name="T9" fmla="*/ 30040 h 52"/>
                  <a:gd name="T10" fmla="*/ 292677 w 176"/>
                  <a:gd name="T11" fmla="*/ 18775 h 52"/>
                  <a:gd name="T12" fmla="*/ 307686 w 176"/>
                  <a:gd name="T13" fmla="*/ 0 h 52"/>
                  <a:gd name="T14" fmla="*/ 484043 w 176"/>
                  <a:gd name="T15" fmla="*/ 15020 h 52"/>
                  <a:gd name="T16" fmla="*/ 487795 w 176"/>
                  <a:gd name="T17" fmla="*/ 18775 h 52"/>
                  <a:gd name="T18" fmla="*/ 484043 w 176"/>
                  <a:gd name="T19" fmla="*/ 45060 h 52"/>
                  <a:gd name="T20" fmla="*/ 469034 w 176"/>
                  <a:gd name="T21" fmla="*/ 26285 h 52"/>
                  <a:gd name="T22" fmla="*/ 225136 w 176"/>
                  <a:gd name="T23" fmla="*/ 15020 h 52"/>
                  <a:gd name="T24" fmla="*/ 228889 w 176"/>
                  <a:gd name="T25" fmla="*/ 45060 h 52"/>
                  <a:gd name="T26" fmla="*/ 206375 w 176"/>
                  <a:gd name="T27" fmla="*/ 33795 h 52"/>
                  <a:gd name="T28" fmla="*/ 221384 w 176"/>
                  <a:gd name="T29" fmla="*/ 15020 h 52"/>
                  <a:gd name="T30" fmla="*/ 566593 w 176"/>
                  <a:gd name="T31" fmla="*/ 48816 h 52"/>
                  <a:gd name="T32" fmla="*/ 581602 w 176"/>
                  <a:gd name="T33" fmla="*/ 67591 h 52"/>
                  <a:gd name="T34" fmla="*/ 562841 w 176"/>
                  <a:gd name="T35" fmla="*/ 75101 h 52"/>
                  <a:gd name="T36" fmla="*/ 566593 w 176"/>
                  <a:gd name="T37" fmla="*/ 48816 h 52"/>
                  <a:gd name="T38" fmla="*/ 153843 w 176"/>
                  <a:gd name="T39" fmla="*/ 56326 h 52"/>
                  <a:gd name="T40" fmla="*/ 146339 w 176"/>
                  <a:gd name="T41" fmla="*/ 75101 h 52"/>
                  <a:gd name="T42" fmla="*/ 135082 w 176"/>
                  <a:gd name="T43" fmla="*/ 48816 h 52"/>
                  <a:gd name="T44" fmla="*/ 142586 w 176"/>
                  <a:gd name="T45" fmla="*/ 48816 h 52"/>
                  <a:gd name="T46" fmla="*/ 652895 w 176"/>
                  <a:gd name="T47" fmla="*/ 101386 h 52"/>
                  <a:gd name="T48" fmla="*/ 637886 w 176"/>
                  <a:gd name="T49" fmla="*/ 120161 h 52"/>
                  <a:gd name="T50" fmla="*/ 634134 w 176"/>
                  <a:gd name="T51" fmla="*/ 120161 h 52"/>
                  <a:gd name="T52" fmla="*/ 71293 w 176"/>
                  <a:gd name="T53" fmla="*/ 93876 h 52"/>
                  <a:gd name="T54" fmla="*/ 78798 w 176"/>
                  <a:gd name="T55" fmla="*/ 120161 h 52"/>
                  <a:gd name="T56" fmla="*/ 60036 w 176"/>
                  <a:gd name="T57" fmla="*/ 120161 h 52"/>
                  <a:gd name="T58" fmla="*/ 60036 w 176"/>
                  <a:gd name="T59" fmla="*/ 97631 h 52"/>
                  <a:gd name="T60" fmla="*/ 18761 w 176"/>
                  <a:gd name="T61" fmla="*/ 165222 h 52"/>
                  <a:gd name="T62" fmla="*/ 30018 w 176"/>
                  <a:gd name="T63" fmla="*/ 183997 h 52"/>
                  <a:gd name="T64" fmla="*/ 11257 w 176"/>
                  <a:gd name="T65" fmla="*/ 191507 h 52"/>
                  <a:gd name="T66" fmla="*/ 3752 w 176"/>
                  <a:gd name="T67" fmla="*/ 168977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6" h="52">
                    <a:moveTo>
                      <a:pt x="106" y="0"/>
                    </a:moveTo>
                    <a:cubicBezTo>
                      <a:pt x="106" y="0"/>
                      <a:pt x="106" y="0"/>
                      <a:pt x="106" y="0"/>
                    </a:cubicBezTo>
                    <a:cubicBezTo>
                      <a:pt x="108" y="1"/>
                      <a:pt x="110" y="2"/>
                      <a:pt x="110" y="5"/>
                    </a:cubicBezTo>
                    <a:cubicBezTo>
                      <a:pt x="110" y="7"/>
                      <a:pt x="108" y="8"/>
                      <a:pt x="106" y="8"/>
                    </a:cubicBezTo>
                    <a:cubicBezTo>
                      <a:pt x="106" y="4"/>
                      <a:pt x="106" y="4"/>
                      <a:pt x="106" y="4"/>
                    </a:cubicBezTo>
                    <a:cubicBezTo>
                      <a:pt x="105" y="8"/>
                      <a:pt x="105" y="8"/>
                      <a:pt x="105" y="8"/>
                    </a:cubicBezTo>
                    <a:lnTo>
                      <a:pt x="106" y="0"/>
                    </a:lnTo>
                    <a:close/>
                    <a:moveTo>
                      <a:pt x="83" y="0"/>
                    </a:moveTo>
                    <a:cubicBezTo>
                      <a:pt x="85" y="1"/>
                      <a:pt x="86" y="2"/>
                      <a:pt x="86" y="4"/>
                    </a:cubicBezTo>
                    <a:cubicBezTo>
                      <a:pt x="87" y="6"/>
                      <a:pt x="85" y="8"/>
                      <a:pt x="83" y="8"/>
                    </a:cubicBezTo>
                    <a:cubicBezTo>
                      <a:pt x="82" y="8"/>
                      <a:pt x="82" y="8"/>
                      <a:pt x="82" y="8"/>
                    </a:cubicBezTo>
                    <a:cubicBezTo>
                      <a:pt x="80" y="8"/>
                      <a:pt x="79" y="7"/>
                      <a:pt x="78" y="5"/>
                    </a:cubicBezTo>
                    <a:cubicBezTo>
                      <a:pt x="78" y="3"/>
                      <a:pt x="79" y="1"/>
                      <a:pt x="81" y="0"/>
                    </a:cubicBezTo>
                    <a:cubicBezTo>
                      <a:pt x="82" y="0"/>
                      <a:pt x="82" y="0"/>
                      <a:pt x="82" y="0"/>
                    </a:cubicBezTo>
                    <a:cubicBezTo>
                      <a:pt x="82" y="0"/>
                      <a:pt x="83" y="0"/>
                      <a:pt x="83" y="0"/>
                    </a:cubicBezTo>
                    <a:close/>
                    <a:moveTo>
                      <a:pt x="129" y="4"/>
                    </a:moveTo>
                    <a:cubicBezTo>
                      <a:pt x="129" y="4"/>
                      <a:pt x="129" y="4"/>
                      <a:pt x="130" y="4"/>
                    </a:cubicBezTo>
                    <a:cubicBezTo>
                      <a:pt x="130" y="5"/>
                      <a:pt x="130" y="5"/>
                      <a:pt x="130" y="5"/>
                    </a:cubicBezTo>
                    <a:cubicBezTo>
                      <a:pt x="132" y="5"/>
                      <a:pt x="134" y="7"/>
                      <a:pt x="133" y="9"/>
                    </a:cubicBezTo>
                    <a:cubicBezTo>
                      <a:pt x="133" y="11"/>
                      <a:pt x="131" y="12"/>
                      <a:pt x="129" y="12"/>
                    </a:cubicBezTo>
                    <a:cubicBezTo>
                      <a:pt x="128" y="12"/>
                      <a:pt x="128" y="12"/>
                      <a:pt x="128" y="12"/>
                    </a:cubicBezTo>
                    <a:cubicBezTo>
                      <a:pt x="126" y="11"/>
                      <a:pt x="125" y="9"/>
                      <a:pt x="125" y="7"/>
                    </a:cubicBezTo>
                    <a:cubicBezTo>
                      <a:pt x="126" y="5"/>
                      <a:pt x="127" y="4"/>
                      <a:pt x="129" y="4"/>
                    </a:cubicBezTo>
                    <a:close/>
                    <a:moveTo>
                      <a:pt x="60" y="4"/>
                    </a:moveTo>
                    <a:cubicBezTo>
                      <a:pt x="61" y="4"/>
                      <a:pt x="63" y="6"/>
                      <a:pt x="63" y="7"/>
                    </a:cubicBezTo>
                    <a:cubicBezTo>
                      <a:pt x="64" y="9"/>
                      <a:pt x="63" y="11"/>
                      <a:pt x="61" y="12"/>
                    </a:cubicBezTo>
                    <a:cubicBezTo>
                      <a:pt x="60" y="12"/>
                      <a:pt x="60" y="12"/>
                      <a:pt x="60" y="12"/>
                    </a:cubicBezTo>
                    <a:cubicBezTo>
                      <a:pt x="58" y="12"/>
                      <a:pt x="56" y="11"/>
                      <a:pt x="55" y="9"/>
                    </a:cubicBezTo>
                    <a:cubicBezTo>
                      <a:pt x="55" y="7"/>
                      <a:pt x="56" y="5"/>
                      <a:pt x="58" y="5"/>
                    </a:cubicBezTo>
                    <a:cubicBezTo>
                      <a:pt x="59" y="4"/>
                      <a:pt x="59" y="4"/>
                      <a:pt x="59" y="4"/>
                    </a:cubicBezTo>
                    <a:cubicBezTo>
                      <a:pt x="59" y="4"/>
                      <a:pt x="59" y="4"/>
                      <a:pt x="60" y="4"/>
                    </a:cubicBezTo>
                    <a:close/>
                    <a:moveTo>
                      <a:pt x="151" y="13"/>
                    </a:moveTo>
                    <a:cubicBezTo>
                      <a:pt x="152" y="13"/>
                      <a:pt x="152" y="13"/>
                      <a:pt x="153" y="13"/>
                    </a:cubicBezTo>
                    <a:cubicBezTo>
                      <a:pt x="155" y="14"/>
                      <a:pt x="156" y="16"/>
                      <a:pt x="155" y="18"/>
                    </a:cubicBezTo>
                    <a:cubicBezTo>
                      <a:pt x="154" y="20"/>
                      <a:pt x="152" y="21"/>
                      <a:pt x="150" y="20"/>
                    </a:cubicBezTo>
                    <a:cubicBezTo>
                      <a:pt x="150" y="20"/>
                      <a:pt x="150" y="20"/>
                      <a:pt x="150" y="20"/>
                    </a:cubicBezTo>
                    <a:cubicBezTo>
                      <a:pt x="148" y="19"/>
                      <a:pt x="147" y="16"/>
                      <a:pt x="148" y="15"/>
                    </a:cubicBezTo>
                    <a:cubicBezTo>
                      <a:pt x="148" y="13"/>
                      <a:pt x="150" y="12"/>
                      <a:pt x="151" y="13"/>
                    </a:cubicBezTo>
                    <a:close/>
                    <a:moveTo>
                      <a:pt x="38" y="13"/>
                    </a:moveTo>
                    <a:cubicBezTo>
                      <a:pt x="39" y="13"/>
                      <a:pt x="41" y="13"/>
                      <a:pt x="41" y="15"/>
                    </a:cubicBezTo>
                    <a:cubicBezTo>
                      <a:pt x="42" y="16"/>
                      <a:pt x="42" y="19"/>
                      <a:pt x="40" y="20"/>
                    </a:cubicBezTo>
                    <a:cubicBezTo>
                      <a:pt x="39" y="20"/>
                      <a:pt x="39" y="20"/>
                      <a:pt x="39" y="20"/>
                    </a:cubicBezTo>
                    <a:cubicBezTo>
                      <a:pt x="37" y="21"/>
                      <a:pt x="35" y="20"/>
                      <a:pt x="34" y="18"/>
                    </a:cubicBezTo>
                    <a:cubicBezTo>
                      <a:pt x="33" y="16"/>
                      <a:pt x="34" y="14"/>
                      <a:pt x="36" y="13"/>
                    </a:cubicBezTo>
                    <a:cubicBezTo>
                      <a:pt x="36" y="13"/>
                      <a:pt x="36" y="13"/>
                      <a:pt x="36" y="13"/>
                    </a:cubicBezTo>
                    <a:cubicBezTo>
                      <a:pt x="37" y="13"/>
                      <a:pt x="37" y="12"/>
                      <a:pt x="38" y="13"/>
                    </a:cubicBezTo>
                    <a:close/>
                    <a:moveTo>
                      <a:pt x="174" y="26"/>
                    </a:moveTo>
                    <a:cubicBezTo>
                      <a:pt x="174" y="26"/>
                      <a:pt x="174" y="27"/>
                      <a:pt x="174" y="27"/>
                    </a:cubicBezTo>
                    <a:cubicBezTo>
                      <a:pt x="176" y="28"/>
                      <a:pt x="176" y="30"/>
                      <a:pt x="175" y="32"/>
                    </a:cubicBezTo>
                    <a:cubicBezTo>
                      <a:pt x="174" y="34"/>
                      <a:pt x="171" y="34"/>
                      <a:pt x="170" y="32"/>
                    </a:cubicBezTo>
                    <a:cubicBezTo>
                      <a:pt x="172" y="30"/>
                      <a:pt x="172" y="30"/>
                      <a:pt x="172" y="30"/>
                    </a:cubicBezTo>
                    <a:cubicBezTo>
                      <a:pt x="169" y="32"/>
                      <a:pt x="169" y="32"/>
                      <a:pt x="169" y="32"/>
                    </a:cubicBezTo>
                    <a:lnTo>
                      <a:pt x="174" y="26"/>
                    </a:lnTo>
                    <a:close/>
                    <a:moveTo>
                      <a:pt x="19" y="25"/>
                    </a:moveTo>
                    <a:cubicBezTo>
                      <a:pt x="20" y="25"/>
                      <a:pt x="21" y="26"/>
                      <a:pt x="22" y="27"/>
                    </a:cubicBezTo>
                    <a:cubicBezTo>
                      <a:pt x="23" y="28"/>
                      <a:pt x="23" y="31"/>
                      <a:pt x="21" y="32"/>
                    </a:cubicBezTo>
                    <a:cubicBezTo>
                      <a:pt x="21" y="32"/>
                      <a:pt x="21" y="32"/>
                      <a:pt x="21" y="32"/>
                    </a:cubicBezTo>
                    <a:cubicBezTo>
                      <a:pt x="20" y="34"/>
                      <a:pt x="17" y="34"/>
                      <a:pt x="16" y="32"/>
                    </a:cubicBezTo>
                    <a:cubicBezTo>
                      <a:pt x="14" y="31"/>
                      <a:pt x="14" y="28"/>
                      <a:pt x="16" y="27"/>
                    </a:cubicBezTo>
                    <a:cubicBezTo>
                      <a:pt x="16" y="26"/>
                      <a:pt x="16" y="26"/>
                      <a:pt x="16" y="26"/>
                    </a:cubicBezTo>
                    <a:cubicBezTo>
                      <a:pt x="17" y="26"/>
                      <a:pt x="18" y="25"/>
                      <a:pt x="19" y="25"/>
                    </a:cubicBezTo>
                    <a:close/>
                    <a:moveTo>
                      <a:pt x="5" y="44"/>
                    </a:moveTo>
                    <a:cubicBezTo>
                      <a:pt x="5" y="44"/>
                      <a:pt x="6" y="44"/>
                      <a:pt x="6" y="44"/>
                    </a:cubicBezTo>
                    <a:cubicBezTo>
                      <a:pt x="8" y="45"/>
                      <a:pt x="9" y="47"/>
                      <a:pt x="8" y="49"/>
                    </a:cubicBezTo>
                    <a:cubicBezTo>
                      <a:pt x="8" y="50"/>
                      <a:pt x="8" y="50"/>
                      <a:pt x="8" y="50"/>
                    </a:cubicBezTo>
                    <a:cubicBezTo>
                      <a:pt x="7" y="52"/>
                      <a:pt x="5" y="52"/>
                      <a:pt x="3" y="51"/>
                    </a:cubicBezTo>
                    <a:cubicBezTo>
                      <a:pt x="1" y="50"/>
                      <a:pt x="0" y="48"/>
                      <a:pt x="1" y="46"/>
                    </a:cubicBezTo>
                    <a:cubicBezTo>
                      <a:pt x="1" y="45"/>
                      <a:pt x="1" y="45"/>
                      <a:pt x="1" y="45"/>
                    </a:cubicBezTo>
                    <a:cubicBezTo>
                      <a:pt x="2" y="44"/>
                      <a:pt x="3" y="44"/>
                      <a:pt x="5" y="4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3" name="Freeform 63"/>
              <p:cNvSpPr>
                <a:spLocks/>
              </p:cNvSpPr>
              <p:nvPr/>
            </p:nvSpPr>
            <p:spPr bwMode="auto">
              <a:xfrm>
                <a:off x="5908674" y="2155824"/>
                <a:ext cx="30162" cy="30162"/>
              </a:xfrm>
              <a:custGeom>
                <a:avLst/>
                <a:gdLst>
                  <a:gd name="T0" fmla="*/ 15081 w 8"/>
                  <a:gd name="T1" fmla="*/ 0 h 8"/>
                  <a:gd name="T2" fmla="*/ 26392 w 8"/>
                  <a:gd name="T3" fmla="*/ 3770 h 8"/>
                  <a:gd name="T4" fmla="*/ 18851 w 8"/>
                  <a:gd name="T5" fmla="*/ 15081 h 8"/>
                  <a:gd name="T6" fmla="*/ 18851 w 8"/>
                  <a:gd name="T7" fmla="*/ 15081 h 8"/>
                  <a:gd name="T8" fmla="*/ 18851 w 8"/>
                  <a:gd name="T9" fmla="*/ 15081 h 8"/>
                  <a:gd name="T10" fmla="*/ 18851 w 8"/>
                  <a:gd name="T11" fmla="*/ 15081 h 8"/>
                  <a:gd name="T12" fmla="*/ 30162 w 8"/>
                  <a:gd name="T13" fmla="*/ 18851 h 8"/>
                  <a:gd name="T14" fmla="*/ 22622 w 8"/>
                  <a:gd name="T15" fmla="*/ 30162 h 8"/>
                  <a:gd name="T16" fmla="*/ 7541 w 8"/>
                  <a:gd name="T17" fmla="*/ 26392 h 8"/>
                  <a:gd name="T18" fmla="*/ 7541 w 8"/>
                  <a:gd name="T19" fmla="*/ 3770 h 8"/>
                  <a:gd name="T20" fmla="*/ 15081 w 8"/>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4" y="0"/>
                    </a:moveTo>
                    <a:cubicBezTo>
                      <a:pt x="5" y="0"/>
                      <a:pt x="6" y="1"/>
                      <a:pt x="7" y="1"/>
                    </a:cubicBezTo>
                    <a:cubicBezTo>
                      <a:pt x="5" y="4"/>
                      <a:pt x="5" y="4"/>
                      <a:pt x="5" y="4"/>
                    </a:cubicBezTo>
                    <a:cubicBezTo>
                      <a:pt x="5" y="4"/>
                      <a:pt x="5" y="4"/>
                      <a:pt x="5" y="4"/>
                    </a:cubicBezTo>
                    <a:cubicBezTo>
                      <a:pt x="5" y="4"/>
                      <a:pt x="5" y="4"/>
                      <a:pt x="5" y="4"/>
                    </a:cubicBezTo>
                    <a:cubicBezTo>
                      <a:pt x="5" y="4"/>
                      <a:pt x="5" y="4"/>
                      <a:pt x="5" y="4"/>
                    </a:cubicBezTo>
                    <a:cubicBezTo>
                      <a:pt x="8" y="5"/>
                      <a:pt x="8" y="5"/>
                      <a:pt x="8" y="5"/>
                    </a:cubicBezTo>
                    <a:cubicBezTo>
                      <a:pt x="8" y="6"/>
                      <a:pt x="7" y="7"/>
                      <a:pt x="6" y="8"/>
                    </a:cubicBezTo>
                    <a:cubicBezTo>
                      <a:pt x="4" y="8"/>
                      <a:pt x="3" y="8"/>
                      <a:pt x="2" y="7"/>
                    </a:cubicBezTo>
                    <a:cubicBezTo>
                      <a:pt x="0" y="5"/>
                      <a:pt x="0" y="3"/>
                      <a:pt x="2" y="1"/>
                    </a:cubicBezTo>
                    <a:cubicBezTo>
                      <a:pt x="3" y="1"/>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4" name="Freeform 64"/>
              <p:cNvSpPr>
                <a:spLocks noEditPoints="1"/>
              </p:cNvSpPr>
              <p:nvPr/>
            </p:nvSpPr>
            <p:spPr bwMode="auto">
              <a:xfrm>
                <a:off x="5457824" y="2031999"/>
                <a:ext cx="420687" cy="98425"/>
              </a:xfrm>
              <a:custGeom>
                <a:avLst/>
                <a:gdLst>
                  <a:gd name="T0" fmla="*/ 247905 w 112"/>
                  <a:gd name="T1" fmla="*/ 3786 h 26"/>
                  <a:gd name="T2" fmla="*/ 247905 w 112"/>
                  <a:gd name="T3" fmla="*/ 3786 h 26"/>
                  <a:gd name="T4" fmla="*/ 251661 w 112"/>
                  <a:gd name="T5" fmla="*/ 3786 h 26"/>
                  <a:gd name="T6" fmla="*/ 262929 w 112"/>
                  <a:gd name="T7" fmla="*/ 22713 h 26"/>
                  <a:gd name="T8" fmla="*/ 247905 w 112"/>
                  <a:gd name="T9" fmla="*/ 34070 h 26"/>
                  <a:gd name="T10" fmla="*/ 247905 w 112"/>
                  <a:gd name="T11" fmla="*/ 18928 h 26"/>
                  <a:gd name="T12" fmla="*/ 244149 w 112"/>
                  <a:gd name="T13" fmla="*/ 34070 h 26"/>
                  <a:gd name="T14" fmla="*/ 232880 w 112"/>
                  <a:gd name="T15" fmla="*/ 15142 h 26"/>
                  <a:gd name="T16" fmla="*/ 247905 w 112"/>
                  <a:gd name="T17" fmla="*/ 3786 h 26"/>
                  <a:gd name="T18" fmla="*/ 165270 w 112"/>
                  <a:gd name="T19" fmla="*/ 0 h 26"/>
                  <a:gd name="T20" fmla="*/ 180294 w 112"/>
                  <a:gd name="T21" fmla="*/ 15142 h 26"/>
                  <a:gd name="T22" fmla="*/ 169026 w 112"/>
                  <a:gd name="T23" fmla="*/ 30285 h 26"/>
                  <a:gd name="T24" fmla="*/ 165270 w 112"/>
                  <a:gd name="T25" fmla="*/ 15142 h 26"/>
                  <a:gd name="T26" fmla="*/ 165270 w 112"/>
                  <a:gd name="T27" fmla="*/ 30285 h 26"/>
                  <a:gd name="T28" fmla="*/ 150245 w 112"/>
                  <a:gd name="T29" fmla="*/ 15142 h 26"/>
                  <a:gd name="T30" fmla="*/ 161514 w 112"/>
                  <a:gd name="T31" fmla="*/ 0 h 26"/>
                  <a:gd name="T32" fmla="*/ 165270 w 112"/>
                  <a:gd name="T33" fmla="*/ 0 h 26"/>
                  <a:gd name="T34" fmla="*/ 165270 w 112"/>
                  <a:gd name="T35" fmla="*/ 0 h 26"/>
                  <a:gd name="T36" fmla="*/ 326784 w 112"/>
                  <a:gd name="T37" fmla="*/ 26499 h 26"/>
                  <a:gd name="T38" fmla="*/ 334296 w 112"/>
                  <a:gd name="T39" fmla="*/ 26499 h 26"/>
                  <a:gd name="T40" fmla="*/ 334296 w 112"/>
                  <a:gd name="T41" fmla="*/ 30285 h 26"/>
                  <a:gd name="T42" fmla="*/ 341808 w 112"/>
                  <a:gd name="T43" fmla="*/ 49213 h 26"/>
                  <a:gd name="T44" fmla="*/ 326784 w 112"/>
                  <a:gd name="T45" fmla="*/ 56784 h 26"/>
                  <a:gd name="T46" fmla="*/ 330540 w 112"/>
                  <a:gd name="T47" fmla="*/ 41641 h 26"/>
                  <a:gd name="T48" fmla="*/ 323028 w 112"/>
                  <a:gd name="T49" fmla="*/ 52998 h 26"/>
                  <a:gd name="T50" fmla="*/ 315515 w 112"/>
                  <a:gd name="T51" fmla="*/ 37856 h 26"/>
                  <a:gd name="T52" fmla="*/ 326784 w 112"/>
                  <a:gd name="T53" fmla="*/ 26499 h 26"/>
                  <a:gd name="T54" fmla="*/ 86391 w 112"/>
                  <a:gd name="T55" fmla="*/ 18928 h 26"/>
                  <a:gd name="T56" fmla="*/ 97659 w 112"/>
                  <a:gd name="T57" fmla="*/ 26499 h 26"/>
                  <a:gd name="T58" fmla="*/ 90147 w 112"/>
                  <a:gd name="T59" fmla="*/ 45427 h 26"/>
                  <a:gd name="T60" fmla="*/ 86391 w 112"/>
                  <a:gd name="T61" fmla="*/ 34070 h 26"/>
                  <a:gd name="T62" fmla="*/ 86391 w 112"/>
                  <a:gd name="T63" fmla="*/ 45427 h 26"/>
                  <a:gd name="T64" fmla="*/ 71367 w 112"/>
                  <a:gd name="T65" fmla="*/ 37856 h 26"/>
                  <a:gd name="T66" fmla="*/ 75123 w 112"/>
                  <a:gd name="T67" fmla="*/ 18928 h 26"/>
                  <a:gd name="T68" fmla="*/ 78879 w 112"/>
                  <a:gd name="T69" fmla="*/ 18928 h 26"/>
                  <a:gd name="T70" fmla="*/ 86391 w 112"/>
                  <a:gd name="T71" fmla="*/ 18928 h 26"/>
                  <a:gd name="T72" fmla="*/ 401906 w 112"/>
                  <a:gd name="T73" fmla="*/ 68140 h 26"/>
                  <a:gd name="T74" fmla="*/ 409419 w 112"/>
                  <a:gd name="T75" fmla="*/ 71926 h 26"/>
                  <a:gd name="T76" fmla="*/ 413175 w 112"/>
                  <a:gd name="T77" fmla="*/ 71926 h 26"/>
                  <a:gd name="T78" fmla="*/ 416931 w 112"/>
                  <a:gd name="T79" fmla="*/ 90854 h 26"/>
                  <a:gd name="T80" fmla="*/ 398150 w 112"/>
                  <a:gd name="T81" fmla="*/ 94639 h 26"/>
                  <a:gd name="T82" fmla="*/ 405662 w 112"/>
                  <a:gd name="T83" fmla="*/ 83283 h 26"/>
                  <a:gd name="T84" fmla="*/ 394394 w 112"/>
                  <a:gd name="T85" fmla="*/ 94639 h 26"/>
                  <a:gd name="T86" fmla="*/ 390638 w 112"/>
                  <a:gd name="T87" fmla="*/ 75712 h 26"/>
                  <a:gd name="T88" fmla="*/ 401906 w 112"/>
                  <a:gd name="T89" fmla="*/ 68140 h 26"/>
                  <a:gd name="T90" fmla="*/ 15025 w 112"/>
                  <a:gd name="T91" fmla="*/ 64355 h 26"/>
                  <a:gd name="T92" fmla="*/ 26293 w 112"/>
                  <a:gd name="T93" fmla="*/ 68140 h 26"/>
                  <a:gd name="T94" fmla="*/ 26293 w 112"/>
                  <a:gd name="T95" fmla="*/ 87068 h 26"/>
                  <a:gd name="T96" fmla="*/ 15025 w 112"/>
                  <a:gd name="T97" fmla="*/ 75712 h 26"/>
                  <a:gd name="T98" fmla="*/ 22537 w 112"/>
                  <a:gd name="T99" fmla="*/ 87068 h 26"/>
                  <a:gd name="T100" fmla="*/ 3756 w 112"/>
                  <a:gd name="T101" fmla="*/ 87068 h 26"/>
                  <a:gd name="T102" fmla="*/ 3756 w 112"/>
                  <a:gd name="T103" fmla="*/ 68140 h 26"/>
                  <a:gd name="T104" fmla="*/ 7512 w 112"/>
                  <a:gd name="T105" fmla="*/ 68140 h 26"/>
                  <a:gd name="T106" fmla="*/ 15025 w 112"/>
                  <a:gd name="T107" fmla="*/ 64355 h 2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12" h="26">
                    <a:moveTo>
                      <a:pt x="66" y="1"/>
                    </a:moveTo>
                    <a:cubicBezTo>
                      <a:pt x="66" y="1"/>
                      <a:pt x="66" y="1"/>
                      <a:pt x="66" y="1"/>
                    </a:cubicBezTo>
                    <a:cubicBezTo>
                      <a:pt x="66" y="1"/>
                      <a:pt x="67" y="1"/>
                      <a:pt x="67" y="1"/>
                    </a:cubicBezTo>
                    <a:cubicBezTo>
                      <a:pt x="69" y="2"/>
                      <a:pt x="70" y="4"/>
                      <a:pt x="70" y="6"/>
                    </a:cubicBezTo>
                    <a:cubicBezTo>
                      <a:pt x="70" y="8"/>
                      <a:pt x="68" y="9"/>
                      <a:pt x="66" y="9"/>
                    </a:cubicBezTo>
                    <a:cubicBezTo>
                      <a:pt x="66" y="5"/>
                      <a:pt x="66" y="5"/>
                      <a:pt x="66" y="5"/>
                    </a:cubicBezTo>
                    <a:cubicBezTo>
                      <a:pt x="65" y="9"/>
                      <a:pt x="65" y="9"/>
                      <a:pt x="65" y="9"/>
                    </a:cubicBezTo>
                    <a:cubicBezTo>
                      <a:pt x="63" y="8"/>
                      <a:pt x="62" y="6"/>
                      <a:pt x="62" y="4"/>
                    </a:cubicBezTo>
                    <a:cubicBezTo>
                      <a:pt x="62" y="2"/>
                      <a:pt x="64" y="1"/>
                      <a:pt x="66" y="1"/>
                    </a:cubicBezTo>
                    <a:close/>
                    <a:moveTo>
                      <a:pt x="44" y="0"/>
                    </a:moveTo>
                    <a:cubicBezTo>
                      <a:pt x="46" y="0"/>
                      <a:pt x="48" y="2"/>
                      <a:pt x="48" y="4"/>
                    </a:cubicBezTo>
                    <a:cubicBezTo>
                      <a:pt x="48" y="6"/>
                      <a:pt x="47" y="7"/>
                      <a:pt x="45" y="8"/>
                    </a:cubicBezTo>
                    <a:cubicBezTo>
                      <a:pt x="44" y="4"/>
                      <a:pt x="44" y="4"/>
                      <a:pt x="44" y="4"/>
                    </a:cubicBezTo>
                    <a:cubicBezTo>
                      <a:pt x="44" y="8"/>
                      <a:pt x="44" y="8"/>
                      <a:pt x="44" y="8"/>
                    </a:cubicBezTo>
                    <a:cubicBezTo>
                      <a:pt x="42" y="8"/>
                      <a:pt x="40" y="6"/>
                      <a:pt x="40" y="4"/>
                    </a:cubicBezTo>
                    <a:cubicBezTo>
                      <a:pt x="39" y="2"/>
                      <a:pt x="41" y="0"/>
                      <a:pt x="43" y="0"/>
                    </a:cubicBezTo>
                    <a:cubicBezTo>
                      <a:pt x="43" y="0"/>
                      <a:pt x="44" y="0"/>
                      <a:pt x="44" y="0"/>
                    </a:cubicBezTo>
                    <a:cubicBezTo>
                      <a:pt x="44" y="0"/>
                      <a:pt x="44" y="0"/>
                      <a:pt x="44" y="0"/>
                    </a:cubicBezTo>
                    <a:close/>
                    <a:moveTo>
                      <a:pt x="87" y="7"/>
                    </a:moveTo>
                    <a:cubicBezTo>
                      <a:pt x="88" y="7"/>
                      <a:pt x="88" y="7"/>
                      <a:pt x="89" y="7"/>
                    </a:cubicBezTo>
                    <a:cubicBezTo>
                      <a:pt x="89" y="7"/>
                      <a:pt x="89" y="8"/>
                      <a:pt x="89" y="8"/>
                    </a:cubicBezTo>
                    <a:cubicBezTo>
                      <a:pt x="91" y="9"/>
                      <a:pt x="92" y="11"/>
                      <a:pt x="91" y="13"/>
                    </a:cubicBezTo>
                    <a:cubicBezTo>
                      <a:pt x="91" y="15"/>
                      <a:pt x="89" y="15"/>
                      <a:pt x="87" y="15"/>
                    </a:cubicBezTo>
                    <a:cubicBezTo>
                      <a:pt x="88" y="11"/>
                      <a:pt x="88" y="11"/>
                      <a:pt x="88" y="11"/>
                    </a:cubicBezTo>
                    <a:cubicBezTo>
                      <a:pt x="86" y="14"/>
                      <a:pt x="86" y="14"/>
                      <a:pt x="86" y="14"/>
                    </a:cubicBezTo>
                    <a:cubicBezTo>
                      <a:pt x="84" y="14"/>
                      <a:pt x="83" y="11"/>
                      <a:pt x="84" y="10"/>
                    </a:cubicBezTo>
                    <a:cubicBezTo>
                      <a:pt x="84" y="8"/>
                      <a:pt x="86" y="7"/>
                      <a:pt x="87" y="7"/>
                    </a:cubicBezTo>
                    <a:close/>
                    <a:moveTo>
                      <a:pt x="23" y="5"/>
                    </a:moveTo>
                    <a:cubicBezTo>
                      <a:pt x="24" y="5"/>
                      <a:pt x="25" y="6"/>
                      <a:pt x="26" y="7"/>
                    </a:cubicBezTo>
                    <a:cubicBezTo>
                      <a:pt x="27" y="9"/>
                      <a:pt x="26" y="11"/>
                      <a:pt x="24" y="12"/>
                    </a:cubicBezTo>
                    <a:cubicBezTo>
                      <a:pt x="23" y="9"/>
                      <a:pt x="23" y="9"/>
                      <a:pt x="23" y="9"/>
                    </a:cubicBezTo>
                    <a:cubicBezTo>
                      <a:pt x="23" y="12"/>
                      <a:pt x="23" y="12"/>
                      <a:pt x="23" y="12"/>
                    </a:cubicBezTo>
                    <a:cubicBezTo>
                      <a:pt x="22" y="13"/>
                      <a:pt x="19" y="12"/>
                      <a:pt x="19" y="10"/>
                    </a:cubicBezTo>
                    <a:cubicBezTo>
                      <a:pt x="18" y="8"/>
                      <a:pt x="19" y="6"/>
                      <a:pt x="20" y="5"/>
                    </a:cubicBezTo>
                    <a:cubicBezTo>
                      <a:pt x="20" y="5"/>
                      <a:pt x="21" y="5"/>
                      <a:pt x="21" y="5"/>
                    </a:cubicBezTo>
                    <a:cubicBezTo>
                      <a:pt x="22" y="5"/>
                      <a:pt x="22" y="5"/>
                      <a:pt x="23" y="5"/>
                    </a:cubicBezTo>
                    <a:close/>
                    <a:moveTo>
                      <a:pt x="107" y="18"/>
                    </a:moveTo>
                    <a:cubicBezTo>
                      <a:pt x="108" y="18"/>
                      <a:pt x="109" y="18"/>
                      <a:pt x="109" y="19"/>
                    </a:cubicBezTo>
                    <a:cubicBezTo>
                      <a:pt x="109" y="19"/>
                      <a:pt x="110" y="19"/>
                      <a:pt x="110" y="19"/>
                    </a:cubicBezTo>
                    <a:cubicBezTo>
                      <a:pt x="112" y="20"/>
                      <a:pt x="112" y="23"/>
                      <a:pt x="111" y="24"/>
                    </a:cubicBezTo>
                    <a:cubicBezTo>
                      <a:pt x="110" y="26"/>
                      <a:pt x="107" y="26"/>
                      <a:pt x="106" y="25"/>
                    </a:cubicBezTo>
                    <a:cubicBezTo>
                      <a:pt x="108" y="22"/>
                      <a:pt x="108" y="22"/>
                      <a:pt x="108" y="22"/>
                    </a:cubicBezTo>
                    <a:cubicBezTo>
                      <a:pt x="105" y="25"/>
                      <a:pt x="105" y="25"/>
                      <a:pt x="105" y="25"/>
                    </a:cubicBezTo>
                    <a:cubicBezTo>
                      <a:pt x="103" y="24"/>
                      <a:pt x="103" y="21"/>
                      <a:pt x="104" y="20"/>
                    </a:cubicBezTo>
                    <a:cubicBezTo>
                      <a:pt x="105" y="19"/>
                      <a:pt x="106" y="18"/>
                      <a:pt x="107" y="18"/>
                    </a:cubicBezTo>
                    <a:close/>
                    <a:moveTo>
                      <a:pt x="4" y="17"/>
                    </a:moveTo>
                    <a:cubicBezTo>
                      <a:pt x="5" y="17"/>
                      <a:pt x="6" y="17"/>
                      <a:pt x="7" y="18"/>
                    </a:cubicBezTo>
                    <a:cubicBezTo>
                      <a:pt x="8" y="19"/>
                      <a:pt x="8" y="21"/>
                      <a:pt x="7" y="23"/>
                    </a:cubicBezTo>
                    <a:cubicBezTo>
                      <a:pt x="4" y="20"/>
                      <a:pt x="4" y="20"/>
                      <a:pt x="4" y="20"/>
                    </a:cubicBezTo>
                    <a:cubicBezTo>
                      <a:pt x="6" y="23"/>
                      <a:pt x="6" y="23"/>
                      <a:pt x="6" y="23"/>
                    </a:cubicBezTo>
                    <a:cubicBezTo>
                      <a:pt x="5" y="25"/>
                      <a:pt x="3" y="25"/>
                      <a:pt x="1" y="23"/>
                    </a:cubicBezTo>
                    <a:cubicBezTo>
                      <a:pt x="0" y="22"/>
                      <a:pt x="0" y="20"/>
                      <a:pt x="1" y="18"/>
                    </a:cubicBezTo>
                    <a:cubicBezTo>
                      <a:pt x="1" y="18"/>
                      <a:pt x="2" y="18"/>
                      <a:pt x="2" y="18"/>
                    </a:cubicBezTo>
                    <a:cubicBezTo>
                      <a:pt x="2" y="17"/>
                      <a:pt x="3" y="16"/>
                      <a:pt x="4" y="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5" name="Freeform 65"/>
              <p:cNvSpPr>
                <a:spLocks/>
              </p:cNvSpPr>
              <p:nvPr/>
            </p:nvSpPr>
            <p:spPr bwMode="auto">
              <a:xfrm>
                <a:off x="5421311" y="2166937"/>
                <a:ext cx="30162" cy="30162"/>
              </a:xfrm>
              <a:custGeom>
                <a:avLst/>
                <a:gdLst>
                  <a:gd name="T0" fmla="*/ 15081 w 8"/>
                  <a:gd name="T1" fmla="*/ 0 h 8"/>
                  <a:gd name="T2" fmla="*/ 18851 w 8"/>
                  <a:gd name="T3" fmla="*/ 0 h 8"/>
                  <a:gd name="T4" fmla="*/ 30162 w 8"/>
                  <a:gd name="T5" fmla="*/ 15081 h 8"/>
                  <a:gd name="T6" fmla="*/ 30162 w 8"/>
                  <a:gd name="T7" fmla="*/ 18851 h 8"/>
                  <a:gd name="T8" fmla="*/ 22622 w 8"/>
                  <a:gd name="T9" fmla="*/ 26392 h 8"/>
                  <a:gd name="T10" fmla="*/ 7541 w 8"/>
                  <a:gd name="T11" fmla="*/ 26392 h 8"/>
                  <a:gd name="T12" fmla="*/ 3770 w 8"/>
                  <a:gd name="T13" fmla="*/ 7541 h 8"/>
                  <a:gd name="T14" fmla="*/ 15081 w 8"/>
                  <a:gd name="T15" fmla="*/ 0 h 8"/>
                  <a:gd name="T16" fmla="*/ 15081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4" y="0"/>
                    </a:moveTo>
                    <a:cubicBezTo>
                      <a:pt x="5" y="0"/>
                      <a:pt x="5" y="0"/>
                      <a:pt x="5" y="0"/>
                    </a:cubicBezTo>
                    <a:cubicBezTo>
                      <a:pt x="7" y="1"/>
                      <a:pt x="8" y="2"/>
                      <a:pt x="8" y="4"/>
                    </a:cubicBezTo>
                    <a:cubicBezTo>
                      <a:pt x="8" y="4"/>
                      <a:pt x="8" y="5"/>
                      <a:pt x="8" y="5"/>
                    </a:cubicBezTo>
                    <a:cubicBezTo>
                      <a:pt x="8" y="6"/>
                      <a:pt x="7" y="7"/>
                      <a:pt x="6" y="7"/>
                    </a:cubicBezTo>
                    <a:cubicBezTo>
                      <a:pt x="5" y="8"/>
                      <a:pt x="3" y="8"/>
                      <a:pt x="2" y="7"/>
                    </a:cubicBezTo>
                    <a:cubicBezTo>
                      <a:pt x="1" y="6"/>
                      <a:pt x="0" y="3"/>
                      <a:pt x="1" y="2"/>
                    </a:cubicBezTo>
                    <a:cubicBezTo>
                      <a:pt x="2" y="1"/>
                      <a:pt x="3" y="0"/>
                      <a:pt x="4" y="0"/>
                    </a:cubicBezTo>
                    <a:cubicBezTo>
                      <a:pt x="4"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6" name="Freeform 66"/>
              <p:cNvSpPr>
                <a:spLocks noEditPoints="1"/>
              </p:cNvSpPr>
              <p:nvPr/>
            </p:nvSpPr>
            <p:spPr bwMode="auto">
              <a:xfrm>
                <a:off x="5075236" y="2136774"/>
                <a:ext cx="293687" cy="403225"/>
              </a:xfrm>
              <a:custGeom>
                <a:avLst/>
                <a:gdLst>
                  <a:gd name="T0" fmla="*/ 278626 w 78"/>
                  <a:gd name="T1" fmla="*/ 0 h 107"/>
                  <a:gd name="T2" fmla="*/ 278626 w 78"/>
                  <a:gd name="T3" fmla="*/ 0 h 107"/>
                  <a:gd name="T4" fmla="*/ 282391 w 78"/>
                  <a:gd name="T5" fmla="*/ 0 h 107"/>
                  <a:gd name="T6" fmla="*/ 293687 w 78"/>
                  <a:gd name="T7" fmla="*/ 15074 h 107"/>
                  <a:gd name="T8" fmla="*/ 278626 w 78"/>
                  <a:gd name="T9" fmla="*/ 26379 h 107"/>
                  <a:gd name="T10" fmla="*/ 278626 w 78"/>
                  <a:gd name="T11" fmla="*/ 26379 h 107"/>
                  <a:gd name="T12" fmla="*/ 263565 w 78"/>
                  <a:gd name="T13" fmla="*/ 11305 h 107"/>
                  <a:gd name="T14" fmla="*/ 278626 w 78"/>
                  <a:gd name="T15" fmla="*/ 0 h 107"/>
                  <a:gd name="T16" fmla="*/ 192026 w 78"/>
                  <a:gd name="T17" fmla="*/ 11305 h 107"/>
                  <a:gd name="T18" fmla="*/ 207087 w 78"/>
                  <a:gd name="T19" fmla="*/ 18842 h 107"/>
                  <a:gd name="T20" fmla="*/ 199557 w 78"/>
                  <a:gd name="T21" fmla="*/ 37685 h 107"/>
                  <a:gd name="T22" fmla="*/ 192026 w 78"/>
                  <a:gd name="T23" fmla="*/ 22611 h 107"/>
                  <a:gd name="T24" fmla="*/ 195791 w 78"/>
                  <a:gd name="T25" fmla="*/ 37685 h 107"/>
                  <a:gd name="T26" fmla="*/ 184496 w 78"/>
                  <a:gd name="T27" fmla="*/ 11305 h 107"/>
                  <a:gd name="T28" fmla="*/ 188261 w 78"/>
                  <a:gd name="T29" fmla="*/ 11305 h 107"/>
                  <a:gd name="T30" fmla="*/ 192026 w 78"/>
                  <a:gd name="T31" fmla="*/ 11305 h 107"/>
                  <a:gd name="T32" fmla="*/ 116722 w 78"/>
                  <a:gd name="T33" fmla="*/ 52758 h 107"/>
                  <a:gd name="T34" fmla="*/ 128017 w 78"/>
                  <a:gd name="T35" fmla="*/ 56527 h 107"/>
                  <a:gd name="T36" fmla="*/ 128017 w 78"/>
                  <a:gd name="T37" fmla="*/ 79138 h 107"/>
                  <a:gd name="T38" fmla="*/ 124252 w 78"/>
                  <a:gd name="T39" fmla="*/ 79138 h 107"/>
                  <a:gd name="T40" fmla="*/ 105426 w 78"/>
                  <a:gd name="T41" fmla="*/ 75369 h 107"/>
                  <a:gd name="T42" fmla="*/ 105426 w 78"/>
                  <a:gd name="T43" fmla="*/ 56527 h 107"/>
                  <a:gd name="T44" fmla="*/ 109191 w 78"/>
                  <a:gd name="T45" fmla="*/ 56527 h 107"/>
                  <a:gd name="T46" fmla="*/ 116722 w 78"/>
                  <a:gd name="T47" fmla="*/ 52758 h 107"/>
                  <a:gd name="T48" fmla="*/ 56478 w 78"/>
                  <a:gd name="T49" fmla="*/ 116822 h 107"/>
                  <a:gd name="T50" fmla="*/ 64009 w 78"/>
                  <a:gd name="T51" fmla="*/ 116822 h 107"/>
                  <a:gd name="T52" fmla="*/ 71539 w 78"/>
                  <a:gd name="T53" fmla="*/ 139433 h 107"/>
                  <a:gd name="T54" fmla="*/ 67774 w 78"/>
                  <a:gd name="T55" fmla="*/ 139433 h 107"/>
                  <a:gd name="T56" fmla="*/ 48948 w 78"/>
                  <a:gd name="T57" fmla="*/ 143201 h 107"/>
                  <a:gd name="T58" fmla="*/ 45183 w 78"/>
                  <a:gd name="T59" fmla="*/ 124359 h 107"/>
                  <a:gd name="T60" fmla="*/ 45183 w 78"/>
                  <a:gd name="T61" fmla="*/ 120591 h 107"/>
                  <a:gd name="T62" fmla="*/ 56478 w 78"/>
                  <a:gd name="T63" fmla="*/ 116822 h 107"/>
                  <a:gd name="T64" fmla="*/ 22591 w 78"/>
                  <a:gd name="T65" fmla="*/ 195960 h 107"/>
                  <a:gd name="T66" fmla="*/ 26357 w 78"/>
                  <a:gd name="T67" fmla="*/ 195960 h 107"/>
                  <a:gd name="T68" fmla="*/ 33887 w 78"/>
                  <a:gd name="T69" fmla="*/ 214802 h 107"/>
                  <a:gd name="T70" fmla="*/ 33887 w 78"/>
                  <a:gd name="T71" fmla="*/ 218571 h 107"/>
                  <a:gd name="T72" fmla="*/ 18826 w 78"/>
                  <a:gd name="T73" fmla="*/ 226107 h 107"/>
                  <a:gd name="T74" fmla="*/ 7530 w 78"/>
                  <a:gd name="T75" fmla="*/ 207265 h 107"/>
                  <a:gd name="T76" fmla="*/ 7530 w 78"/>
                  <a:gd name="T77" fmla="*/ 207265 h 107"/>
                  <a:gd name="T78" fmla="*/ 22591 w 78"/>
                  <a:gd name="T79" fmla="*/ 195960 h 107"/>
                  <a:gd name="T80" fmla="*/ 15061 w 78"/>
                  <a:gd name="T81" fmla="*/ 286403 h 107"/>
                  <a:gd name="T82" fmla="*/ 30122 w 78"/>
                  <a:gd name="T83" fmla="*/ 297708 h 107"/>
                  <a:gd name="T84" fmla="*/ 30122 w 78"/>
                  <a:gd name="T85" fmla="*/ 301477 h 107"/>
                  <a:gd name="T86" fmla="*/ 18826 w 78"/>
                  <a:gd name="T87" fmla="*/ 316550 h 107"/>
                  <a:gd name="T88" fmla="*/ 3765 w 78"/>
                  <a:gd name="T89" fmla="*/ 301477 h 107"/>
                  <a:gd name="T90" fmla="*/ 0 w 78"/>
                  <a:gd name="T91" fmla="*/ 301477 h 107"/>
                  <a:gd name="T92" fmla="*/ 15061 w 78"/>
                  <a:gd name="T93" fmla="*/ 286403 h 107"/>
                  <a:gd name="T94" fmla="*/ 15061 w 78"/>
                  <a:gd name="T95" fmla="*/ 286403 h 107"/>
                  <a:gd name="T96" fmla="*/ 41417 w 78"/>
                  <a:gd name="T97" fmla="*/ 369309 h 107"/>
                  <a:gd name="T98" fmla="*/ 52713 w 78"/>
                  <a:gd name="T99" fmla="*/ 380614 h 107"/>
                  <a:gd name="T100" fmla="*/ 56478 w 78"/>
                  <a:gd name="T101" fmla="*/ 380614 h 107"/>
                  <a:gd name="T102" fmla="*/ 48948 w 78"/>
                  <a:gd name="T103" fmla="*/ 399457 h 107"/>
                  <a:gd name="T104" fmla="*/ 30122 w 78"/>
                  <a:gd name="T105" fmla="*/ 391920 h 107"/>
                  <a:gd name="T106" fmla="*/ 30122 w 78"/>
                  <a:gd name="T107" fmla="*/ 391920 h 107"/>
                  <a:gd name="T108" fmla="*/ 33887 w 78"/>
                  <a:gd name="T109" fmla="*/ 373077 h 107"/>
                  <a:gd name="T110" fmla="*/ 41417 w 78"/>
                  <a:gd name="T111" fmla="*/ 369309 h 1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8" h="107">
                    <a:moveTo>
                      <a:pt x="74" y="0"/>
                    </a:moveTo>
                    <a:cubicBezTo>
                      <a:pt x="74" y="0"/>
                      <a:pt x="74" y="0"/>
                      <a:pt x="74" y="0"/>
                    </a:cubicBezTo>
                    <a:cubicBezTo>
                      <a:pt x="75" y="0"/>
                      <a:pt x="75" y="0"/>
                      <a:pt x="75" y="0"/>
                    </a:cubicBezTo>
                    <a:cubicBezTo>
                      <a:pt x="77" y="0"/>
                      <a:pt x="78" y="2"/>
                      <a:pt x="78" y="4"/>
                    </a:cubicBezTo>
                    <a:cubicBezTo>
                      <a:pt x="78" y="6"/>
                      <a:pt x="76" y="7"/>
                      <a:pt x="74" y="7"/>
                    </a:cubicBezTo>
                    <a:cubicBezTo>
                      <a:pt x="74" y="7"/>
                      <a:pt x="74" y="7"/>
                      <a:pt x="74" y="7"/>
                    </a:cubicBezTo>
                    <a:cubicBezTo>
                      <a:pt x="72" y="7"/>
                      <a:pt x="70" y="5"/>
                      <a:pt x="70" y="3"/>
                    </a:cubicBezTo>
                    <a:cubicBezTo>
                      <a:pt x="70" y="1"/>
                      <a:pt x="72" y="0"/>
                      <a:pt x="74" y="0"/>
                    </a:cubicBezTo>
                    <a:close/>
                    <a:moveTo>
                      <a:pt x="51" y="3"/>
                    </a:moveTo>
                    <a:cubicBezTo>
                      <a:pt x="53" y="3"/>
                      <a:pt x="54" y="4"/>
                      <a:pt x="55" y="5"/>
                    </a:cubicBezTo>
                    <a:cubicBezTo>
                      <a:pt x="56" y="7"/>
                      <a:pt x="55" y="9"/>
                      <a:pt x="53" y="10"/>
                    </a:cubicBezTo>
                    <a:cubicBezTo>
                      <a:pt x="51" y="6"/>
                      <a:pt x="51" y="6"/>
                      <a:pt x="51" y="6"/>
                    </a:cubicBezTo>
                    <a:cubicBezTo>
                      <a:pt x="52" y="10"/>
                      <a:pt x="52" y="10"/>
                      <a:pt x="52" y="10"/>
                    </a:cubicBezTo>
                    <a:cubicBezTo>
                      <a:pt x="49" y="3"/>
                      <a:pt x="49" y="3"/>
                      <a:pt x="49" y="3"/>
                    </a:cubicBezTo>
                    <a:cubicBezTo>
                      <a:pt x="49" y="3"/>
                      <a:pt x="50" y="3"/>
                      <a:pt x="50" y="3"/>
                    </a:cubicBezTo>
                    <a:cubicBezTo>
                      <a:pt x="51" y="3"/>
                      <a:pt x="51" y="3"/>
                      <a:pt x="51" y="3"/>
                    </a:cubicBezTo>
                    <a:close/>
                    <a:moveTo>
                      <a:pt x="31" y="14"/>
                    </a:moveTo>
                    <a:cubicBezTo>
                      <a:pt x="32" y="14"/>
                      <a:pt x="33" y="14"/>
                      <a:pt x="34" y="15"/>
                    </a:cubicBezTo>
                    <a:cubicBezTo>
                      <a:pt x="35" y="17"/>
                      <a:pt x="35" y="19"/>
                      <a:pt x="34" y="21"/>
                    </a:cubicBezTo>
                    <a:cubicBezTo>
                      <a:pt x="33" y="21"/>
                      <a:pt x="33" y="21"/>
                      <a:pt x="33" y="21"/>
                    </a:cubicBezTo>
                    <a:cubicBezTo>
                      <a:pt x="31" y="22"/>
                      <a:pt x="29" y="22"/>
                      <a:pt x="28" y="20"/>
                    </a:cubicBezTo>
                    <a:cubicBezTo>
                      <a:pt x="26" y="19"/>
                      <a:pt x="27" y="16"/>
                      <a:pt x="28" y="15"/>
                    </a:cubicBezTo>
                    <a:cubicBezTo>
                      <a:pt x="29" y="15"/>
                      <a:pt x="29" y="15"/>
                      <a:pt x="29" y="15"/>
                    </a:cubicBezTo>
                    <a:cubicBezTo>
                      <a:pt x="29" y="14"/>
                      <a:pt x="30" y="14"/>
                      <a:pt x="31" y="14"/>
                    </a:cubicBezTo>
                    <a:close/>
                    <a:moveTo>
                      <a:pt x="15" y="31"/>
                    </a:moveTo>
                    <a:cubicBezTo>
                      <a:pt x="16" y="31"/>
                      <a:pt x="17" y="31"/>
                      <a:pt x="17" y="31"/>
                    </a:cubicBezTo>
                    <a:cubicBezTo>
                      <a:pt x="19" y="33"/>
                      <a:pt x="20" y="35"/>
                      <a:pt x="19" y="37"/>
                    </a:cubicBezTo>
                    <a:cubicBezTo>
                      <a:pt x="18" y="37"/>
                      <a:pt x="18" y="37"/>
                      <a:pt x="18" y="37"/>
                    </a:cubicBezTo>
                    <a:cubicBezTo>
                      <a:pt x="17" y="39"/>
                      <a:pt x="15" y="39"/>
                      <a:pt x="13" y="38"/>
                    </a:cubicBezTo>
                    <a:cubicBezTo>
                      <a:pt x="11" y="37"/>
                      <a:pt x="11" y="35"/>
                      <a:pt x="12" y="33"/>
                    </a:cubicBezTo>
                    <a:cubicBezTo>
                      <a:pt x="12" y="32"/>
                      <a:pt x="12" y="32"/>
                      <a:pt x="12" y="32"/>
                    </a:cubicBezTo>
                    <a:cubicBezTo>
                      <a:pt x="13" y="31"/>
                      <a:pt x="14" y="31"/>
                      <a:pt x="15" y="31"/>
                    </a:cubicBezTo>
                    <a:close/>
                    <a:moveTo>
                      <a:pt x="6" y="52"/>
                    </a:moveTo>
                    <a:cubicBezTo>
                      <a:pt x="6" y="52"/>
                      <a:pt x="6" y="52"/>
                      <a:pt x="7" y="52"/>
                    </a:cubicBezTo>
                    <a:cubicBezTo>
                      <a:pt x="9" y="53"/>
                      <a:pt x="10" y="55"/>
                      <a:pt x="9" y="57"/>
                    </a:cubicBezTo>
                    <a:cubicBezTo>
                      <a:pt x="9" y="58"/>
                      <a:pt x="9" y="58"/>
                      <a:pt x="9" y="58"/>
                    </a:cubicBezTo>
                    <a:cubicBezTo>
                      <a:pt x="9" y="60"/>
                      <a:pt x="7" y="61"/>
                      <a:pt x="5" y="60"/>
                    </a:cubicBezTo>
                    <a:cubicBezTo>
                      <a:pt x="3" y="59"/>
                      <a:pt x="1" y="57"/>
                      <a:pt x="2" y="55"/>
                    </a:cubicBezTo>
                    <a:cubicBezTo>
                      <a:pt x="2" y="55"/>
                      <a:pt x="2" y="55"/>
                      <a:pt x="2" y="55"/>
                    </a:cubicBezTo>
                    <a:cubicBezTo>
                      <a:pt x="3" y="53"/>
                      <a:pt x="4" y="52"/>
                      <a:pt x="6" y="52"/>
                    </a:cubicBezTo>
                    <a:close/>
                    <a:moveTo>
                      <a:pt x="4" y="76"/>
                    </a:moveTo>
                    <a:cubicBezTo>
                      <a:pt x="6" y="76"/>
                      <a:pt x="8" y="77"/>
                      <a:pt x="8" y="79"/>
                    </a:cubicBezTo>
                    <a:cubicBezTo>
                      <a:pt x="8" y="80"/>
                      <a:pt x="8" y="80"/>
                      <a:pt x="8" y="80"/>
                    </a:cubicBezTo>
                    <a:cubicBezTo>
                      <a:pt x="8" y="82"/>
                      <a:pt x="7" y="84"/>
                      <a:pt x="5" y="84"/>
                    </a:cubicBezTo>
                    <a:cubicBezTo>
                      <a:pt x="3" y="84"/>
                      <a:pt x="1" y="82"/>
                      <a:pt x="1" y="80"/>
                    </a:cubicBezTo>
                    <a:cubicBezTo>
                      <a:pt x="0" y="80"/>
                      <a:pt x="0" y="80"/>
                      <a:pt x="0" y="80"/>
                    </a:cubicBezTo>
                    <a:cubicBezTo>
                      <a:pt x="0" y="77"/>
                      <a:pt x="2" y="76"/>
                      <a:pt x="4" y="76"/>
                    </a:cubicBezTo>
                    <a:cubicBezTo>
                      <a:pt x="4" y="76"/>
                      <a:pt x="4" y="76"/>
                      <a:pt x="4" y="76"/>
                    </a:cubicBezTo>
                    <a:close/>
                    <a:moveTo>
                      <a:pt x="11" y="98"/>
                    </a:moveTo>
                    <a:cubicBezTo>
                      <a:pt x="13" y="98"/>
                      <a:pt x="14" y="99"/>
                      <a:pt x="14" y="101"/>
                    </a:cubicBezTo>
                    <a:cubicBezTo>
                      <a:pt x="15" y="101"/>
                      <a:pt x="15" y="101"/>
                      <a:pt x="15" y="101"/>
                    </a:cubicBezTo>
                    <a:cubicBezTo>
                      <a:pt x="16" y="103"/>
                      <a:pt x="15" y="105"/>
                      <a:pt x="13" y="106"/>
                    </a:cubicBezTo>
                    <a:cubicBezTo>
                      <a:pt x="11" y="107"/>
                      <a:pt x="9" y="106"/>
                      <a:pt x="8" y="104"/>
                    </a:cubicBezTo>
                    <a:cubicBezTo>
                      <a:pt x="8" y="104"/>
                      <a:pt x="8" y="104"/>
                      <a:pt x="8" y="104"/>
                    </a:cubicBezTo>
                    <a:cubicBezTo>
                      <a:pt x="7" y="102"/>
                      <a:pt x="8" y="100"/>
                      <a:pt x="9" y="99"/>
                    </a:cubicBezTo>
                    <a:cubicBezTo>
                      <a:pt x="10" y="98"/>
                      <a:pt x="11" y="98"/>
                      <a:pt x="11" y="9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7" name="Freeform 67"/>
              <p:cNvSpPr>
                <a:spLocks/>
              </p:cNvSpPr>
              <p:nvPr/>
            </p:nvSpPr>
            <p:spPr bwMode="auto">
              <a:xfrm>
                <a:off x="5160961" y="2584449"/>
                <a:ext cx="23812" cy="26987"/>
              </a:xfrm>
              <a:custGeom>
                <a:avLst/>
                <a:gdLst>
                  <a:gd name="T0" fmla="*/ 0 w 6"/>
                  <a:gd name="T1" fmla="*/ 0 h 7"/>
                  <a:gd name="T2" fmla="*/ 7937 w 6"/>
                  <a:gd name="T3" fmla="*/ 11566 h 7"/>
                  <a:gd name="T4" fmla="*/ 19843 w 6"/>
                  <a:gd name="T5" fmla="*/ 3855 h 7"/>
                  <a:gd name="T6" fmla="*/ 7937 w 6"/>
                  <a:gd name="T7" fmla="*/ 11566 h 7"/>
                  <a:gd name="T8" fmla="*/ 7937 w 6"/>
                  <a:gd name="T9" fmla="*/ 11566 h 7"/>
                  <a:gd name="T10" fmla="*/ 19843 w 6"/>
                  <a:gd name="T11" fmla="*/ 3855 h 7"/>
                  <a:gd name="T12" fmla="*/ 23812 w 6"/>
                  <a:gd name="T13" fmla="*/ 15421 h 7"/>
                  <a:gd name="T14" fmla="*/ 15875 w 6"/>
                  <a:gd name="T15" fmla="*/ 26987 h 7"/>
                  <a:gd name="T16" fmla="*/ 7937 w 6"/>
                  <a:gd name="T17" fmla="*/ 15421 h 7"/>
                  <a:gd name="T18" fmla="*/ 0 w 6"/>
                  <a:gd name="T19" fmla="*/ 23132 h 7"/>
                  <a:gd name="T20" fmla="*/ 7937 w 6"/>
                  <a:gd name="T21" fmla="*/ 11566 h 7"/>
                  <a:gd name="T22" fmla="*/ 0 w 6"/>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0" y="0"/>
                    </a:moveTo>
                    <a:cubicBezTo>
                      <a:pt x="2" y="3"/>
                      <a:pt x="2" y="3"/>
                      <a:pt x="2" y="3"/>
                    </a:cubicBezTo>
                    <a:cubicBezTo>
                      <a:pt x="5" y="1"/>
                      <a:pt x="5" y="1"/>
                      <a:pt x="5" y="1"/>
                    </a:cubicBezTo>
                    <a:cubicBezTo>
                      <a:pt x="2" y="3"/>
                      <a:pt x="2" y="3"/>
                      <a:pt x="2" y="3"/>
                    </a:cubicBezTo>
                    <a:cubicBezTo>
                      <a:pt x="2" y="3"/>
                      <a:pt x="2" y="3"/>
                      <a:pt x="2" y="3"/>
                    </a:cubicBezTo>
                    <a:cubicBezTo>
                      <a:pt x="5" y="1"/>
                      <a:pt x="5" y="1"/>
                      <a:pt x="5" y="1"/>
                    </a:cubicBezTo>
                    <a:cubicBezTo>
                      <a:pt x="6" y="2"/>
                      <a:pt x="6" y="3"/>
                      <a:pt x="6" y="4"/>
                    </a:cubicBezTo>
                    <a:cubicBezTo>
                      <a:pt x="6" y="5"/>
                      <a:pt x="5" y="6"/>
                      <a:pt x="4" y="7"/>
                    </a:cubicBezTo>
                    <a:cubicBezTo>
                      <a:pt x="2" y="4"/>
                      <a:pt x="2" y="4"/>
                      <a:pt x="2" y="4"/>
                    </a:cubicBezTo>
                    <a:cubicBezTo>
                      <a:pt x="0" y="6"/>
                      <a:pt x="0" y="6"/>
                      <a:pt x="0" y="6"/>
                    </a:cubicBezTo>
                    <a:cubicBezTo>
                      <a:pt x="2" y="3"/>
                      <a:pt x="2" y="3"/>
                      <a:pt x="2" y="3"/>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8" name="Freeform 68"/>
              <p:cNvSpPr>
                <a:spLocks noEditPoints="1"/>
              </p:cNvSpPr>
              <p:nvPr/>
            </p:nvSpPr>
            <p:spPr bwMode="auto">
              <a:xfrm>
                <a:off x="4918074" y="2630487"/>
                <a:ext cx="198437" cy="566737"/>
              </a:xfrm>
              <a:custGeom>
                <a:avLst/>
                <a:gdLst>
                  <a:gd name="T0" fmla="*/ 183461 w 53"/>
                  <a:gd name="T1" fmla="*/ 0 h 151"/>
                  <a:gd name="T2" fmla="*/ 194693 w 53"/>
                  <a:gd name="T3" fmla="*/ 7506 h 151"/>
                  <a:gd name="T4" fmla="*/ 190949 w 53"/>
                  <a:gd name="T5" fmla="*/ 26273 h 151"/>
                  <a:gd name="T6" fmla="*/ 190949 w 53"/>
                  <a:gd name="T7" fmla="*/ 26273 h 151"/>
                  <a:gd name="T8" fmla="*/ 172228 w 53"/>
                  <a:gd name="T9" fmla="*/ 26273 h 151"/>
                  <a:gd name="T10" fmla="*/ 172228 w 53"/>
                  <a:gd name="T11" fmla="*/ 3753 h 151"/>
                  <a:gd name="T12" fmla="*/ 183461 w 53"/>
                  <a:gd name="T13" fmla="*/ 0 h 151"/>
                  <a:gd name="T14" fmla="*/ 123555 w 53"/>
                  <a:gd name="T15" fmla="*/ 60052 h 151"/>
                  <a:gd name="T16" fmla="*/ 131043 w 53"/>
                  <a:gd name="T17" fmla="*/ 63805 h 151"/>
                  <a:gd name="T18" fmla="*/ 134787 w 53"/>
                  <a:gd name="T19" fmla="*/ 82571 h 151"/>
                  <a:gd name="T20" fmla="*/ 131043 w 53"/>
                  <a:gd name="T21" fmla="*/ 86324 h 151"/>
                  <a:gd name="T22" fmla="*/ 112323 w 53"/>
                  <a:gd name="T23" fmla="*/ 86324 h 151"/>
                  <a:gd name="T24" fmla="*/ 112323 w 53"/>
                  <a:gd name="T25" fmla="*/ 67558 h 151"/>
                  <a:gd name="T26" fmla="*/ 123555 w 53"/>
                  <a:gd name="T27" fmla="*/ 60052 h 151"/>
                  <a:gd name="T28" fmla="*/ 74882 w 53"/>
                  <a:gd name="T29" fmla="*/ 127610 h 151"/>
                  <a:gd name="T30" fmla="*/ 82370 w 53"/>
                  <a:gd name="T31" fmla="*/ 131363 h 151"/>
                  <a:gd name="T32" fmla="*/ 86114 w 53"/>
                  <a:gd name="T33" fmla="*/ 150129 h 151"/>
                  <a:gd name="T34" fmla="*/ 86114 w 53"/>
                  <a:gd name="T35" fmla="*/ 153882 h 151"/>
                  <a:gd name="T36" fmla="*/ 67394 w 53"/>
                  <a:gd name="T37" fmla="*/ 157635 h 151"/>
                  <a:gd name="T38" fmla="*/ 59906 w 53"/>
                  <a:gd name="T39" fmla="*/ 138869 h 151"/>
                  <a:gd name="T40" fmla="*/ 63650 w 53"/>
                  <a:gd name="T41" fmla="*/ 135116 h 151"/>
                  <a:gd name="T42" fmla="*/ 74882 w 53"/>
                  <a:gd name="T43" fmla="*/ 127610 h 151"/>
                  <a:gd name="T44" fmla="*/ 37441 w 53"/>
                  <a:gd name="T45" fmla="*/ 206427 h 151"/>
                  <a:gd name="T46" fmla="*/ 41185 w 53"/>
                  <a:gd name="T47" fmla="*/ 206427 h 151"/>
                  <a:gd name="T48" fmla="*/ 52417 w 53"/>
                  <a:gd name="T49" fmla="*/ 225194 h 151"/>
                  <a:gd name="T50" fmla="*/ 37441 w 53"/>
                  <a:gd name="T51" fmla="*/ 221440 h 151"/>
                  <a:gd name="T52" fmla="*/ 48673 w 53"/>
                  <a:gd name="T53" fmla="*/ 228947 h 151"/>
                  <a:gd name="T54" fmla="*/ 33697 w 53"/>
                  <a:gd name="T55" fmla="*/ 236453 h 151"/>
                  <a:gd name="T56" fmla="*/ 22465 w 53"/>
                  <a:gd name="T57" fmla="*/ 217687 h 151"/>
                  <a:gd name="T58" fmla="*/ 26209 w 53"/>
                  <a:gd name="T59" fmla="*/ 213934 h 151"/>
                  <a:gd name="T60" fmla="*/ 37441 w 53"/>
                  <a:gd name="T61" fmla="*/ 206427 h 151"/>
                  <a:gd name="T62" fmla="*/ 14976 w 53"/>
                  <a:gd name="T63" fmla="*/ 288998 h 151"/>
                  <a:gd name="T64" fmla="*/ 18720 w 53"/>
                  <a:gd name="T65" fmla="*/ 288998 h 151"/>
                  <a:gd name="T66" fmla="*/ 29953 w 53"/>
                  <a:gd name="T67" fmla="*/ 307764 h 151"/>
                  <a:gd name="T68" fmla="*/ 29953 w 53"/>
                  <a:gd name="T69" fmla="*/ 307764 h 151"/>
                  <a:gd name="T70" fmla="*/ 14976 w 53"/>
                  <a:gd name="T71" fmla="*/ 319024 h 151"/>
                  <a:gd name="T72" fmla="*/ 3744 w 53"/>
                  <a:gd name="T73" fmla="*/ 304011 h 151"/>
                  <a:gd name="T74" fmla="*/ 3744 w 53"/>
                  <a:gd name="T75" fmla="*/ 300258 h 151"/>
                  <a:gd name="T76" fmla="*/ 14976 w 53"/>
                  <a:gd name="T77" fmla="*/ 288998 h 151"/>
                  <a:gd name="T78" fmla="*/ 14976 w 53"/>
                  <a:gd name="T79" fmla="*/ 379076 h 151"/>
                  <a:gd name="T80" fmla="*/ 26209 w 53"/>
                  <a:gd name="T81" fmla="*/ 390335 h 151"/>
                  <a:gd name="T82" fmla="*/ 26209 w 53"/>
                  <a:gd name="T83" fmla="*/ 394089 h 151"/>
                  <a:gd name="T84" fmla="*/ 14976 w 53"/>
                  <a:gd name="T85" fmla="*/ 409102 h 151"/>
                  <a:gd name="T86" fmla="*/ 0 w 53"/>
                  <a:gd name="T87" fmla="*/ 394089 h 151"/>
                  <a:gd name="T88" fmla="*/ 11232 w 53"/>
                  <a:gd name="T89" fmla="*/ 379076 h 151"/>
                  <a:gd name="T90" fmla="*/ 14976 w 53"/>
                  <a:gd name="T91" fmla="*/ 379076 h 151"/>
                  <a:gd name="T92" fmla="*/ 33697 w 53"/>
                  <a:gd name="T93" fmla="*/ 461647 h 151"/>
                  <a:gd name="T94" fmla="*/ 48673 w 53"/>
                  <a:gd name="T95" fmla="*/ 469153 h 151"/>
                  <a:gd name="T96" fmla="*/ 48673 w 53"/>
                  <a:gd name="T97" fmla="*/ 472906 h 151"/>
                  <a:gd name="T98" fmla="*/ 41185 w 53"/>
                  <a:gd name="T99" fmla="*/ 491672 h 151"/>
                  <a:gd name="T100" fmla="*/ 22465 w 53"/>
                  <a:gd name="T101" fmla="*/ 484166 h 151"/>
                  <a:gd name="T102" fmla="*/ 22465 w 53"/>
                  <a:gd name="T103" fmla="*/ 480413 h 151"/>
                  <a:gd name="T104" fmla="*/ 29953 w 53"/>
                  <a:gd name="T105" fmla="*/ 461647 h 151"/>
                  <a:gd name="T106" fmla="*/ 33697 w 53"/>
                  <a:gd name="T107" fmla="*/ 461647 h 151"/>
                  <a:gd name="T108" fmla="*/ 82370 w 53"/>
                  <a:gd name="T109" fmla="*/ 536711 h 151"/>
                  <a:gd name="T110" fmla="*/ 89858 w 53"/>
                  <a:gd name="T111" fmla="*/ 540464 h 151"/>
                  <a:gd name="T112" fmla="*/ 93602 w 53"/>
                  <a:gd name="T113" fmla="*/ 544218 h 151"/>
                  <a:gd name="T114" fmla="*/ 93602 w 53"/>
                  <a:gd name="T115" fmla="*/ 562984 h 151"/>
                  <a:gd name="T116" fmla="*/ 71138 w 53"/>
                  <a:gd name="T117" fmla="*/ 562984 h 151"/>
                  <a:gd name="T118" fmla="*/ 71138 w 53"/>
                  <a:gd name="T119" fmla="*/ 559231 h 151"/>
                  <a:gd name="T120" fmla="*/ 71138 w 53"/>
                  <a:gd name="T121" fmla="*/ 540464 h 151"/>
                  <a:gd name="T122" fmla="*/ 82370 w 53"/>
                  <a:gd name="T123" fmla="*/ 536711 h 15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3" h="151">
                    <a:moveTo>
                      <a:pt x="49" y="0"/>
                    </a:moveTo>
                    <a:cubicBezTo>
                      <a:pt x="50" y="0"/>
                      <a:pt x="51" y="1"/>
                      <a:pt x="52" y="2"/>
                    </a:cubicBezTo>
                    <a:cubicBezTo>
                      <a:pt x="53" y="3"/>
                      <a:pt x="53" y="5"/>
                      <a:pt x="51" y="7"/>
                    </a:cubicBezTo>
                    <a:cubicBezTo>
                      <a:pt x="51" y="7"/>
                      <a:pt x="51" y="7"/>
                      <a:pt x="51" y="7"/>
                    </a:cubicBezTo>
                    <a:cubicBezTo>
                      <a:pt x="49" y="8"/>
                      <a:pt x="47" y="8"/>
                      <a:pt x="46" y="7"/>
                    </a:cubicBezTo>
                    <a:cubicBezTo>
                      <a:pt x="44" y="5"/>
                      <a:pt x="44" y="3"/>
                      <a:pt x="46" y="1"/>
                    </a:cubicBezTo>
                    <a:cubicBezTo>
                      <a:pt x="47" y="1"/>
                      <a:pt x="48" y="0"/>
                      <a:pt x="49" y="0"/>
                    </a:cubicBezTo>
                    <a:close/>
                    <a:moveTo>
                      <a:pt x="33" y="16"/>
                    </a:moveTo>
                    <a:cubicBezTo>
                      <a:pt x="34" y="16"/>
                      <a:pt x="34" y="17"/>
                      <a:pt x="35" y="17"/>
                    </a:cubicBezTo>
                    <a:cubicBezTo>
                      <a:pt x="37" y="19"/>
                      <a:pt x="37" y="21"/>
                      <a:pt x="36" y="22"/>
                    </a:cubicBezTo>
                    <a:cubicBezTo>
                      <a:pt x="35" y="23"/>
                      <a:pt x="35" y="23"/>
                      <a:pt x="35" y="23"/>
                    </a:cubicBezTo>
                    <a:cubicBezTo>
                      <a:pt x="34" y="24"/>
                      <a:pt x="32" y="24"/>
                      <a:pt x="30" y="23"/>
                    </a:cubicBezTo>
                    <a:cubicBezTo>
                      <a:pt x="28" y="22"/>
                      <a:pt x="28" y="19"/>
                      <a:pt x="30" y="18"/>
                    </a:cubicBezTo>
                    <a:cubicBezTo>
                      <a:pt x="30" y="17"/>
                      <a:pt x="32" y="16"/>
                      <a:pt x="33" y="16"/>
                    </a:cubicBezTo>
                    <a:close/>
                    <a:moveTo>
                      <a:pt x="20" y="34"/>
                    </a:moveTo>
                    <a:cubicBezTo>
                      <a:pt x="20" y="35"/>
                      <a:pt x="21" y="35"/>
                      <a:pt x="22" y="35"/>
                    </a:cubicBezTo>
                    <a:cubicBezTo>
                      <a:pt x="23" y="36"/>
                      <a:pt x="24" y="38"/>
                      <a:pt x="23" y="40"/>
                    </a:cubicBezTo>
                    <a:cubicBezTo>
                      <a:pt x="23" y="41"/>
                      <a:pt x="23" y="41"/>
                      <a:pt x="23" y="41"/>
                    </a:cubicBezTo>
                    <a:cubicBezTo>
                      <a:pt x="22" y="43"/>
                      <a:pt x="19" y="43"/>
                      <a:pt x="18" y="42"/>
                    </a:cubicBezTo>
                    <a:cubicBezTo>
                      <a:pt x="16" y="41"/>
                      <a:pt x="15" y="39"/>
                      <a:pt x="16" y="37"/>
                    </a:cubicBezTo>
                    <a:cubicBezTo>
                      <a:pt x="17" y="36"/>
                      <a:pt x="17" y="36"/>
                      <a:pt x="17" y="36"/>
                    </a:cubicBezTo>
                    <a:cubicBezTo>
                      <a:pt x="17" y="35"/>
                      <a:pt x="19" y="34"/>
                      <a:pt x="20" y="34"/>
                    </a:cubicBezTo>
                    <a:close/>
                    <a:moveTo>
                      <a:pt x="10" y="55"/>
                    </a:moveTo>
                    <a:cubicBezTo>
                      <a:pt x="11" y="55"/>
                      <a:pt x="11" y="55"/>
                      <a:pt x="11" y="55"/>
                    </a:cubicBezTo>
                    <a:cubicBezTo>
                      <a:pt x="13" y="56"/>
                      <a:pt x="14" y="58"/>
                      <a:pt x="14" y="60"/>
                    </a:cubicBezTo>
                    <a:cubicBezTo>
                      <a:pt x="10" y="59"/>
                      <a:pt x="10" y="59"/>
                      <a:pt x="10" y="59"/>
                    </a:cubicBezTo>
                    <a:cubicBezTo>
                      <a:pt x="13" y="61"/>
                      <a:pt x="13" y="61"/>
                      <a:pt x="13" y="61"/>
                    </a:cubicBezTo>
                    <a:cubicBezTo>
                      <a:pt x="13" y="63"/>
                      <a:pt x="11" y="64"/>
                      <a:pt x="9" y="63"/>
                    </a:cubicBezTo>
                    <a:cubicBezTo>
                      <a:pt x="7" y="62"/>
                      <a:pt x="6" y="60"/>
                      <a:pt x="6" y="58"/>
                    </a:cubicBezTo>
                    <a:cubicBezTo>
                      <a:pt x="6" y="58"/>
                      <a:pt x="7" y="57"/>
                      <a:pt x="7" y="57"/>
                    </a:cubicBezTo>
                    <a:cubicBezTo>
                      <a:pt x="7" y="56"/>
                      <a:pt x="9" y="55"/>
                      <a:pt x="10" y="55"/>
                    </a:cubicBezTo>
                    <a:close/>
                    <a:moveTo>
                      <a:pt x="4" y="77"/>
                    </a:moveTo>
                    <a:cubicBezTo>
                      <a:pt x="5" y="77"/>
                      <a:pt x="5" y="77"/>
                      <a:pt x="5" y="77"/>
                    </a:cubicBezTo>
                    <a:cubicBezTo>
                      <a:pt x="7" y="78"/>
                      <a:pt x="8" y="80"/>
                      <a:pt x="8" y="82"/>
                    </a:cubicBezTo>
                    <a:cubicBezTo>
                      <a:pt x="8" y="82"/>
                      <a:pt x="8" y="82"/>
                      <a:pt x="8" y="82"/>
                    </a:cubicBezTo>
                    <a:cubicBezTo>
                      <a:pt x="8" y="84"/>
                      <a:pt x="6" y="86"/>
                      <a:pt x="4" y="85"/>
                    </a:cubicBezTo>
                    <a:cubicBezTo>
                      <a:pt x="2" y="85"/>
                      <a:pt x="0" y="83"/>
                      <a:pt x="1" y="81"/>
                    </a:cubicBezTo>
                    <a:cubicBezTo>
                      <a:pt x="1" y="80"/>
                      <a:pt x="1" y="80"/>
                      <a:pt x="1" y="80"/>
                    </a:cubicBezTo>
                    <a:cubicBezTo>
                      <a:pt x="1" y="78"/>
                      <a:pt x="3" y="77"/>
                      <a:pt x="4" y="77"/>
                    </a:cubicBezTo>
                    <a:close/>
                    <a:moveTo>
                      <a:pt x="4" y="101"/>
                    </a:moveTo>
                    <a:cubicBezTo>
                      <a:pt x="6" y="101"/>
                      <a:pt x="7" y="102"/>
                      <a:pt x="7" y="104"/>
                    </a:cubicBezTo>
                    <a:cubicBezTo>
                      <a:pt x="7" y="105"/>
                      <a:pt x="7" y="105"/>
                      <a:pt x="7" y="105"/>
                    </a:cubicBezTo>
                    <a:cubicBezTo>
                      <a:pt x="8" y="107"/>
                      <a:pt x="6" y="108"/>
                      <a:pt x="4" y="109"/>
                    </a:cubicBezTo>
                    <a:cubicBezTo>
                      <a:pt x="2" y="109"/>
                      <a:pt x="0" y="107"/>
                      <a:pt x="0" y="105"/>
                    </a:cubicBezTo>
                    <a:cubicBezTo>
                      <a:pt x="0" y="103"/>
                      <a:pt x="1" y="101"/>
                      <a:pt x="3" y="101"/>
                    </a:cubicBezTo>
                    <a:cubicBezTo>
                      <a:pt x="3" y="101"/>
                      <a:pt x="4" y="101"/>
                      <a:pt x="4" y="101"/>
                    </a:cubicBezTo>
                    <a:close/>
                    <a:moveTo>
                      <a:pt x="9" y="123"/>
                    </a:moveTo>
                    <a:cubicBezTo>
                      <a:pt x="11" y="123"/>
                      <a:pt x="12" y="124"/>
                      <a:pt x="13" y="125"/>
                    </a:cubicBezTo>
                    <a:cubicBezTo>
                      <a:pt x="13" y="126"/>
                      <a:pt x="13" y="126"/>
                      <a:pt x="13" y="126"/>
                    </a:cubicBezTo>
                    <a:cubicBezTo>
                      <a:pt x="14" y="128"/>
                      <a:pt x="13" y="130"/>
                      <a:pt x="11" y="131"/>
                    </a:cubicBezTo>
                    <a:cubicBezTo>
                      <a:pt x="9" y="132"/>
                      <a:pt x="7" y="131"/>
                      <a:pt x="6" y="129"/>
                    </a:cubicBezTo>
                    <a:cubicBezTo>
                      <a:pt x="6" y="128"/>
                      <a:pt x="6" y="128"/>
                      <a:pt x="6" y="128"/>
                    </a:cubicBezTo>
                    <a:cubicBezTo>
                      <a:pt x="5" y="126"/>
                      <a:pt x="6" y="124"/>
                      <a:pt x="8" y="123"/>
                    </a:cubicBezTo>
                    <a:cubicBezTo>
                      <a:pt x="8" y="123"/>
                      <a:pt x="9" y="123"/>
                      <a:pt x="9" y="123"/>
                    </a:cubicBezTo>
                    <a:close/>
                    <a:moveTo>
                      <a:pt x="22" y="143"/>
                    </a:moveTo>
                    <a:cubicBezTo>
                      <a:pt x="23" y="143"/>
                      <a:pt x="24" y="143"/>
                      <a:pt x="24" y="144"/>
                    </a:cubicBezTo>
                    <a:cubicBezTo>
                      <a:pt x="25" y="145"/>
                      <a:pt x="25" y="145"/>
                      <a:pt x="25" y="145"/>
                    </a:cubicBezTo>
                    <a:cubicBezTo>
                      <a:pt x="26" y="146"/>
                      <a:pt x="26" y="149"/>
                      <a:pt x="25" y="150"/>
                    </a:cubicBezTo>
                    <a:cubicBezTo>
                      <a:pt x="23" y="151"/>
                      <a:pt x="21" y="151"/>
                      <a:pt x="19" y="150"/>
                    </a:cubicBezTo>
                    <a:cubicBezTo>
                      <a:pt x="19" y="149"/>
                      <a:pt x="19" y="149"/>
                      <a:pt x="19" y="149"/>
                    </a:cubicBezTo>
                    <a:cubicBezTo>
                      <a:pt x="17" y="148"/>
                      <a:pt x="17" y="145"/>
                      <a:pt x="19" y="144"/>
                    </a:cubicBezTo>
                    <a:cubicBezTo>
                      <a:pt x="20" y="143"/>
                      <a:pt x="21" y="143"/>
                      <a:pt x="22" y="14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9" name="Freeform 69"/>
              <p:cNvSpPr>
                <a:spLocks/>
              </p:cNvSpPr>
              <p:nvPr/>
            </p:nvSpPr>
            <p:spPr bwMode="auto">
              <a:xfrm>
                <a:off x="5053011" y="3224212"/>
                <a:ext cx="30162" cy="30162"/>
              </a:xfrm>
              <a:custGeom>
                <a:avLst/>
                <a:gdLst>
                  <a:gd name="T0" fmla="*/ 15081 w 8"/>
                  <a:gd name="T1" fmla="*/ 0 h 8"/>
                  <a:gd name="T2" fmla="*/ 22622 w 8"/>
                  <a:gd name="T3" fmla="*/ 3770 h 8"/>
                  <a:gd name="T4" fmla="*/ 15081 w 8"/>
                  <a:gd name="T5" fmla="*/ 11311 h 8"/>
                  <a:gd name="T6" fmla="*/ 15081 w 8"/>
                  <a:gd name="T7" fmla="*/ 11311 h 8"/>
                  <a:gd name="T8" fmla="*/ 22622 w 8"/>
                  <a:gd name="T9" fmla="*/ 3770 h 8"/>
                  <a:gd name="T10" fmla="*/ 30162 w 8"/>
                  <a:gd name="T11" fmla="*/ 18851 h 8"/>
                  <a:gd name="T12" fmla="*/ 18851 w 8"/>
                  <a:gd name="T13" fmla="*/ 30162 h 8"/>
                  <a:gd name="T14" fmla="*/ 0 w 8"/>
                  <a:gd name="T15" fmla="*/ 15081 h 8"/>
                  <a:gd name="T16" fmla="*/ 3770 w 8"/>
                  <a:gd name="T17" fmla="*/ 7541 h 8"/>
                  <a:gd name="T18" fmla="*/ 15081 w 8"/>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8">
                    <a:moveTo>
                      <a:pt x="4" y="0"/>
                    </a:moveTo>
                    <a:cubicBezTo>
                      <a:pt x="4" y="0"/>
                      <a:pt x="5" y="0"/>
                      <a:pt x="6" y="1"/>
                    </a:cubicBezTo>
                    <a:cubicBezTo>
                      <a:pt x="4" y="3"/>
                      <a:pt x="4" y="3"/>
                      <a:pt x="4" y="3"/>
                    </a:cubicBezTo>
                    <a:cubicBezTo>
                      <a:pt x="4" y="3"/>
                      <a:pt x="4" y="3"/>
                      <a:pt x="4" y="3"/>
                    </a:cubicBezTo>
                    <a:cubicBezTo>
                      <a:pt x="6" y="1"/>
                      <a:pt x="6" y="1"/>
                      <a:pt x="6" y="1"/>
                    </a:cubicBezTo>
                    <a:cubicBezTo>
                      <a:pt x="7" y="1"/>
                      <a:pt x="8" y="3"/>
                      <a:pt x="8" y="5"/>
                    </a:cubicBezTo>
                    <a:cubicBezTo>
                      <a:pt x="7" y="6"/>
                      <a:pt x="6" y="7"/>
                      <a:pt x="5" y="8"/>
                    </a:cubicBezTo>
                    <a:cubicBezTo>
                      <a:pt x="3" y="8"/>
                      <a:pt x="1" y="7"/>
                      <a:pt x="0" y="4"/>
                    </a:cubicBezTo>
                    <a:cubicBezTo>
                      <a:pt x="0" y="3"/>
                      <a:pt x="0" y="2"/>
                      <a:pt x="1" y="2"/>
                    </a:cubicBezTo>
                    <a:cubicBezTo>
                      <a:pt x="1" y="1"/>
                      <a:pt x="3"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0" name="Freeform 70"/>
              <p:cNvSpPr>
                <a:spLocks noEditPoints="1"/>
              </p:cNvSpPr>
              <p:nvPr/>
            </p:nvSpPr>
            <p:spPr bwMode="auto">
              <a:xfrm>
                <a:off x="4692649" y="3243262"/>
                <a:ext cx="307975" cy="762000"/>
              </a:xfrm>
              <a:custGeom>
                <a:avLst/>
                <a:gdLst>
                  <a:gd name="T0" fmla="*/ 307975 w 82"/>
                  <a:gd name="T1" fmla="*/ 11261 h 203"/>
                  <a:gd name="T2" fmla="*/ 296708 w 82"/>
                  <a:gd name="T3" fmla="*/ 30030 h 203"/>
                  <a:gd name="T4" fmla="*/ 285440 w 82"/>
                  <a:gd name="T5" fmla="*/ 0 h 203"/>
                  <a:gd name="T6" fmla="*/ 292952 w 82"/>
                  <a:gd name="T7" fmla="*/ 0 h 203"/>
                  <a:gd name="T8" fmla="*/ 225348 w 82"/>
                  <a:gd name="T9" fmla="*/ 37537 h 203"/>
                  <a:gd name="T10" fmla="*/ 214080 w 82"/>
                  <a:gd name="T11" fmla="*/ 45044 h 203"/>
                  <a:gd name="T12" fmla="*/ 199057 w 82"/>
                  <a:gd name="T13" fmla="*/ 52552 h 203"/>
                  <a:gd name="T14" fmla="*/ 206569 w 82"/>
                  <a:gd name="T15" fmla="*/ 33783 h 203"/>
                  <a:gd name="T16" fmla="*/ 142720 w 82"/>
                  <a:gd name="T17" fmla="*/ 78828 h 203"/>
                  <a:gd name="T18" fmla="*/ 150232 w 82"/>
                  <a:gd name="T19" fmla="*/ 101350 h 203"/>
                  <a:gd name="T20" fmla="*/ 131453 w 82"/>
                  <a:gd name="T21" fmla="*/ 101350 h 203"/>
                  <a:gd name="T22" fmla="*/ 142720 w 82"/>
                  <a:gd name="T23" fmla="*/ 78828 h 203"/>
                  <a:gd name="T24" fmla="*/ 90139 w 82"/>
                  <a:gd name="T25" fmla="*/ 142640 h 203"/>
                  <a:gd name="T26" fmla="*/ 93895 w 82"/>
                  <a:gd name="T27" fmla="*/ 161409 h 203"/>
                  <a:gd name="T28" fmla="*/ 71360 w 82"/>
                  <a:gd name="T29" fmla="*/ 146394 h 203"/>
                  <a:gd name="T30" fmla="*/ 82627 w 82"/>
                  <a:gd name="T31" fmla="*/ 138887 h 203"/>
                  <a:gd name="T32" fmla="*/ 45070 w 82"/>
                  <a:gd name="T33" fmla="*/ 213961 h 203"/>
                  <a:gd name="T34" fmla="*/ 52581 w 82"/>
                  <a:gd name="T35" fmla="*/ 232729 h 203"/>
                  <a:gd name="T36" fmla="*/ 26291 w 82"/>
                  <a:gd name="T37" fmla="*/ 221468 h 203"/>
                  <a:gd name="T38" fmla="*/ 41314 w 82"/>
                  <a:gd name="T39" fmla="*/ 213961 h 203"/>
                  <a:gd name="T40" fmla="*/ 22535 w 82"/>
                  <a:gd name="T41" fmla="*/ 296542 h 203"/>
                  <a:gd name="T42" fmla="*/ 18779 w 82"/>
                  <a:gd name="T43" fmla="*/ 307803 h 203"/>
                  <a:gd name="T44" fmla="*/ 3756 w 82"/>
                  <a:gd name="T45" fmla="*/ 307803 h 203"/>
                  <a:gd name="T46" fmla="*/ 18779 w 82"/>
                  <a:gd name="T47" fmla="*/ 296542 h 203"/>
                  <a:gd name="T48" fmla="*/ 30046 w 82"/>
                  <a:gd name="T49" fmla="*/ 394138 h 203"/>
                  <a:gd name="T50" fmla="*/ 18779 w 82"/>
                  <a:gd name="T51" fmla="*/ 412906 h 203"/>
                  <a:gd name="T52" fmla="*/ 3756 w 82"/>
                  <a:gd name="T53" fmla="*/ 397892 h 203"/>
                  <a:gd name="T54" fmla="*/ 15023 w 82"/>
                  <a:gd name="T55" fmla="*/ 382877 h 203"/>
                  <a:gd name="T56" fmla="*/ 45070 w 82"/>
                  <a:gd name="T57" fmla="*/ 476719 h 203"/>
                  <a:gd name="T58" fmla="*/ 48825 w 82"/>
                  <a:gd name="T59" fmla="*/ 480473 h 203"/>
                  <a:gd name="T60" fmla="*/ 22535 w 82"/>
                  <a:gd name="T61" fmla="*/ 487980 h 203"/>
                  <a:gd name="T62" fmla="*/ 30046 w 82"/>
                  <a:gd name="T63" fmla="*/ 469212 h 203"/>
                  <a:gd name="T64" fmla="*/ 67604 w 82"/>
                  <a:gd name="T65" fmla="*/ 548039 h 203"/>
                  <a:gd name="T66" fmla="*/ 82627 w 82"/>
                  <a:gd name="T67" fmla="*/ 559300 h 203"/>
                  <a:gd name="T68" fmla="*/ 56337 w 82"/>
                  <a:gd name="T69" fmla="*/ 570562 h 203"/>
                  <a:gd name="T70" fmla="*/ 60093 w 82"/>
                  <a:gd name="T71" fmla="*/ 551793 h 203"/>
                  <a:gd name="T72" fmla="*/ 120185 w 82"/>
                  <a:gd name="T73" fmla="*/ 623113 h 203"/>
                  <a:gd name="T74" fmla="*/ 131453 w 82"/>
                  <a:gd name="T75" fmla="*/ 626867 h 203"/>
                  <a:gd name="T76" fmla="*/ 112674 w 82"/>
                  <a:gd name="T77" fmla="*/ 645635 h 203"/>
                  <a:gd name="T78" fmla="*/ 108918 w 82"/>
                  <a:gd name="T79" fmla="*/ 623113 h 203"/>
                  <a:gd name="T80" fmla="*/ 184034 w 82"/>
                  <a:gd name="T81" fmla="*/ 683172 h 203"/>
                  <a:gd name="T82" fmla="*/ 195301 w 82"/>
                  <a:gd name="T83" fmla="*/ 686926 h 203"/>
                  <a:gd name="T84" fmla="*/ 176522 w 82"/>
                  <a:gd name="T85" fmla="*/ 709448 h 203"/>
                  <a:gd name="T86" fmla="*/ 172766 w 82"/>
                  <a:gd name="T87" fmla="*/ 686926 h 203"/>
                  <a:gd name="T88" fmla="*/ 255394 w 82"/>
                  <a:gd name="T89" fmla="*/ 731970 h 203"/>
                  <a:gd name="T90" fmla="*/ 266661 w 82"/>
                  <a:gd name="T91" fmla="*/ 735724 h 203"/>
                  <a:gd name="T92" fmla="*/ 251638 w 82"/>
                  <a:gd name="T93" fmla="*/ 758246 h 203"/>
                  <a:gd name="T94" fmla="*/ 244127 w 82"/>
                  <a:gd name="T95" fmla="*/ 739478 h 20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 h="203">
                    <a:moveTo>
                      <a:pt x="78" y="0"/>
                    </a:moveTo>
                    <a:cubicBezTo>
                      <a:pt x="80" y="0"/>
                      <a:pt x="81" y="1"/>
                      <a:pt x="82" y="3"/>
                    </a:cubicBezTo>
                    <a:cubicBezTo>
                      <a:pt x="82" y="5"/>
                      <a:pt x="81" y="7"/>
                      <a:pt x="79" y="7"/>
                    </a:cubicBezTo>
                    <a:cubicBezTo>
                      <a:pt x="79" y="8"/>
                      <a:pt x="79" y="8"/>
                      <a:pt x="79" y="8"/>
                    </a:cubicBezTo>
                    <a:cubicBezTo>
                      <a:pt x="77" y="8"/>
                      <a:pt x="75" y="7"/>
                      <a:pt x="74" y="5"/>
                    </a:cubicBezTo>
                    <a:cubicBezTo>
                      <a:pt x="73" y="3"/>
                      <a:pt x="74" y="1"/>
                      <a:pt x="76" y="0"/>
                    </a:cubicBezTo>
                    <a:cubicBezTo>
                      <a:pt x="77" y="0"/>
                      <a:pt x="77" y="0"/>
                      <a:pt x="77" y="0"/>
                    </a:cubicBezTo>
                    <a:cubicBezTo>
                      <a:pt x="77" y="0"/>
                      <a:pt x="78" y="0"/>
                      <a:pt x="78" y="0"/>
                    </a:cubicBezTo>
                    <a:close/>
                    <a:moveTo>
                      <a:pt x="57" y="8"/>
                    </a:moveTo>
                    <a:cubicBezTo>
                      <a:pt x="58" y="8"/>
                      <a:pt x="60" y="9"/>
                      <a:pt x="60" y="10"/>
                    </a:cubicBezTo>
                    <a:cubicBezTo>
                      <a:pt x="61" y="12"/>
                      <a:pt x="61" y="15"/>
                      <a:pt x="59" y="15"/>
                    </a:cubicBezTo>
                    <a:cubicBezTo>
                      <a:pt x="57" y="12"/>
                      <a:pt x="57" y="12"/>
                      <a:pt x="57" y="12"/>
                    </a:cubicBezTo>
                    <a:cubicBezTo>
                      <a:pt x="58" y="16"/>
                      <a:pt x="58" y="16"/>
                      <a:pt x="58" y="16"/>
                    </a:cubicBezTo>
                    <a:cubicBezTo>
                      <a:pt x="56" y="17"/>
                      <a:pt x="54" y="16"/>
                      <a:pt x="53" y="14"/>
                    </a:cubicBezTo>
                    <a:cubicBezTo>
                      <a:pt x="52" y="12"/>
                      <a:pt x="53" y="10"/>
                      <a:pt x="55" y="9"/>
                    </a:cubicBezTo>
                    <a:cubicBezTo>
                      <a:pt x="55" y="9"/>
                      <a:pt x="55" y="9"/>
                      <a:pt x="55" y="9"/>
                    </a:cubicBezTo>
                    <a:cubicBezTo>
                      <a:pt x="56" y="8"/>
                      <a:pt x="56" y="8"/>
                      <a:pt x="57" y="8"/>
                    </a:cubicBezTo>
                    <a:close/>
                    <a:moveTo>
                      <a:pt x="38" y="21"/>
                    </a:moveTo>
                    <a:cubicBezTo>
                      <a:pt x="39" y="21"/>
                      <a:pt x="40" y="21"/>
                      <a:pt x="41" y="22"/>
                    </a:cubicBezTo>
                    <a:cubicBezTo>
                      <a:pt x="42" y="24"/>
                      <a:pt x="42" y="26"/>
                      <a:pt x="40" y="27"/>
                    </a:cubicBezTo>
                    <a:cubicBezTo>
                      <a:pt x="40" y="28"/>
                      <a:pt x="40" y="28"/>
                      <a:pt x="40" y="28"/>
                    </a:cubicBezTo>
                    <a:cubicBezTo>
                      <a:pt x="38" y="29"/>
                      <a:pt x="36" y="29"/>
                      <a:pt x="35" y="27"/>
                    </a:cubicBezTo>
                    <a:cubicBezTo>
                      <a:pt x="33" y="25"/>
                      <a:pt x="33" y="23"/>
                      <a:pt x="35" y="22"/>
                    </a:cubicBezTo>
                    <a:cubicBezTo>
                      <a:pt x="36" y="21"/>
                      <a:pt x="37" y="21"/>
                      <a:pt x="38" y="21"/>
                    </a:cubicBezTo>
                    <a:close/>
                    <a:moveTo>
                      <a:pt x="22" y="37"/>
                    </a:moveTo>
                    <a:cubicBezTo>
                      <a:pt x="23" y="37"/>
                      <a:pt x="24" y="37"/>
                      <a:pt x="24" y="38"/>
                    </a:cubicBezTo>
                    <a:cubicBezTo>
                      <a:pt x="26" y="39"/>
                      <a:pt x="27" y="41"/>
                      <a:pt x="25" y="43"/>
                    </a:cubicBezTo>
                    <a:cubicBezTo>
                      <a:pt x="25" y="43"/>
                      <a:pt x="25" y="43"/>
                      <a:pt x="25" y="43"/>
                    </a:cubicBezTo>
                    <a:cubicBezTo>
                      <a:pt x="24" y="45"/>
                      <a:pt x="21" y="45"/>
                      <a:pt x="20" y="44"/>
                    </a:cubicBezTo>
                    <a:cubicBezTo>
                      <a:pt x="18" y="43"/>
                      <a:pt x="18" y="40"/>
                      <a:pt x="19" y="39"/>
                    </a:cubicBezTo>
                    <a:cubicBezTo>
                      <a:pt x="19" y="38"/>
                      <a:pt x="19" y="38"/>
                      <a:pt x="19" y="38"/>
                    </a:cubicBezTo>
                    <a:cubicBezTo>
                      <a:pt x="20" y="37"/>
                      <a:pt x="21" y="37"/>
                      <a:pt x="22" y="37"/>
                    </a:cubicBezTo>
                    <a:close/>
                    <a:moveTo>
                      <a:pt x="11" y="57"/>
                    </a:moveTo>
                    <a:cubicBezTo>
                      <a:pt x="12" y="57"/>
                      <a:pt x="12" y="57"/>
                      <a:pt x="12" y="57"/>
                    </a:cubicBezTo>
                    <a:cubicBezTo>
                      <a:pt x="14" y="58"/>
                      <a:pt x="15" y="60"/>
                      <a:pt x="14" y="62"/>
                    </a:cubicBezTo>
                    <a:cubicBezTo>
                      <a:pt x="14" y="62"/>
                      <a:pt x="14" y="62"/>
                      <a:pt x="14" y="62"/>
                    </a:cubicBezTo>
                    <a:cubicBezTo>
                      <a:pt x="13" y="64"/>
                      <a:pt x="11" y="65"/>
                      <a:pt x="9" y="64"/>
                    </a:cubicBezTo>
                    <a:cubicBezTo>
                      <a:pt x="7" y="64"/>
                      <a:pt x="7" y="61"/>
                      <a:pt x="7" y="59"/>
                    </a:cubicBezTo>
                    <a:cubicBezTo>
                      <a:pt x="8" y="59"/>
                      <a:pt x="8" y="59"/>
                      <a:pt x="8" y="59"/>
                    </a:cubicBezTo>
                    <a:cubicBezTo>
                      <a:pt x="8" y="57"/>
                      <a:pt x="10" y="56"/>
                      <a:pt x="11" y="57"/>
                    </a:cubicBezTo>
                    <a:close/>
                    <a:moveTo>
                      <a:pt x="5" y="79"/>
                    </a:moveTo>
                    <a:cubicBezTo>
                      <a:pt x="5" y="79"/>
                      <a:pt x="5" y="79"/>
                      <a:pt x="6" y="79"/>
                    </a:cubicBezTo>
                    <a:cubicBezTo>
                      <a:pt x="8" y="79"/>
                      <a:pt x="9" y="81"/>
                      <a:pt x="9" y="83"/>
                    </a:cubicBezTo>
                    <a:cubicBezTo>
                      <a:pt x="5" y="82"/>
                      <a:pt x="5" y="82"/>
                      <a:pt x="5" y="82"/>
                    </a:cubicBezTo>
                    <a:cubicBezTo>
                      <a:pt x="9" y="84"/>
                      <a:pt x="9" y="84"/>
                      <a:pt x="9" y="84"/>
                    </a:cubicBezTo>
                    <a:cubicBezTo>
                      <a:pt x="1" y="82"/>
                      <a:pt x="1" y="82"/>
                      <a:pt x="1" y="82"/>
                    </a:cubicBezTo>
                    <a:cubicBezTo>
                      <a:pt x="1" y="82"/>
                      <a:pt x="1" y="82"/>
                      <a:pt x="1" y="82"/>
                    </a:cubicBezTo>
                    <a:cubicBezTo>
                      <a:pt x="2" y="80"/>
                      <a:pt x="3" y="79"/>
                      <a:pt x="5" y="79"/>
                    </a:cubicBezTo>
                    <a:close/>
                    <a:moveTo>
                      <a:pt x="4" y="102"/>
                    </a:moveTo>
                    <a:cubicBezTo>
                      <a:pt x="6" y="102"/>
                      <a:pt x="8" y="103"/>
                      <a:pt x="8" y="105"/>
                    </a:cubicBezTo>
                    <a:cubicBezTo>
                      <a:pt x="8" y="106"/>
                      <a:pt x="8" y="106"/>
                      <a:pt x="8" y="106"/>
                    </a:cubicBezTo>
                    <a:cubicBezTo>
                      <a:pt x="8" y="108"/>
                      <a:pt x="7" y="110"/>
                      <a:pt x="5" y="110"/>
                    </a:cubicBezTo>
                    <a:cubicBezTo>
                      <a:pt x="3" y="110"/>
                      <a:pt x="1" y="109"/>
                      <a:pt x="1" y="106"/>
                    </a:cubicBezTo>
                    <a:cubicBezTo>
                      <a:pt x="1" y="106"/>
                      <a:pt x="1" y="106"/>
                      <a:pt x="1" y="106"/>
                    </a:cubicBezTo>
                    <a:cubicBezTo>
                      <a:pt x="0" y="104"/>
                      <a:pt x="2" y="102"/>
                      <a:pt x="4" y="102"/>
                    </a:cubicBezTo>
                    <a:cubicBezTo>
                      <a:pt x="4" y="102"/>
                      <a:pt x="4" y="102"/>
                      <a:pt x="4" y="102"/>
                    </a:cubicBezTo>
                    <a:close/>
                    <a:moveTo>
                      <a:pt x="9" y="125"/>
                    </a:moveTo>
                    <a:cubicBezTo>
                      <a:pt x="10" y="125"/>
                      <a:pt x="12" y="126"/>
                      <a:pt x="12" y="127"/>
                    </a:cubicBezTo>
                    <a:cubicBezTo>
                      <a:pt x="9" y="128"/>
                      <a:pt x="9" y="128"/>
                      <a:pt x="9" y="128"/>
                    </a:cubicBezTo>
                    <a:cubicBezTo>
                      <a:pt x="13" y="128"/>
                      <a:pt x="13" y="128"/>
                      <a:pt x="13" y="128"/>
                    </a:cubicBezTo>
                    <a:cubicBezTo>
                      <a:pt x="13" y="130"/>
                      <a:pt x="12" y="132"/>
                      <a:pt x="10" y="133"/>
                    </a:cubicBezTo>
                    <a:cubicBezTo>
                      <a:pt x="8" y="133"/>
                      <a:pt x="6" y="132"/>
                      <a:pt x="6" y="130"/>
                    </a:cubicBezTo>
                    <a:cubicBezTo>
                      <a:pt x="6" y="130"/>
                      <a:pt x="5" y="129"/>
                      <a:pt x="5" y="129"/>
                    </a:cubicBezTo>
                    <a:cubicBezTo>
                      <a:pt x="5" y="127"/>
                      <a:pt x="6" y="125"/>
                      <a:pt x="8" y="125"/>
                    </a:cubicBezTo>
                    <a:cubicBezTo>
                      <a:pt x="8" y="125"/>
                      <a:pt x="9" y="125"/>
                      <a:pt x="9" y="125"/>
                    </a:cubicBezTo>
                    <a:close/>
                    <a:moveTo>
                      <a:pt x="18" y="146"/>
                    </a:moveTo>
                    <a:cubicBezTo>
                      <a:pt x="20" y="146"/>
                      <a:pt x="21" y="147"/>
                      <a:pt x="21" y="148"/>
                    </a:cubicBezTo>
                    <a:cubicBezTo>
                      <a:pt x="22" y="149"/>
                      <a:pt x="22" y="149"/>
                      <a:pt x="22" y="149"/>
                    </a:cubicBezTo>
                    <a:cubicBezTo>
                      <a:pt x="23" y="151"/>
                      <a:pt x="22" y="153"/>
                      <a:pt x="21" y="154"/>
                    </a:cubicBezTo>
                    <a:cubicBezTo>
                      <a:pt x="19" y="155"/>
                      <a:pt x="16" y="154"/>
                      <a:pt x="15" y="152"/>
                    </a:cubicBezTo>
                    <a:cubicBezTo>
                      <a:pt x="15" y="152"/>
                      <a:pt x="15" y="152"/>
                      <a:pt x="15" y="152"/>
                    </a:cubicBezTo>
                    <a:cubicBezTo>
                      <a:pt x="14" y="150"/>
                      <a:pt x="15" y="148"/>
                      <a:pt x="16" y="147"/>
                    </a:cubicBezTo>
                    <a:cubicBezTo>
                      <a:pt x="17" y="146"/>
                      <a:pt x="18" y="146"/>
                      <a:pt x="18" y="146"/>
                    </a:cubicBezTo>
                    <a:close/>
                    <a:moveTo>
                      <a:pt x="32" y="166"/>
                    </a:moveTo>
                    <a:cubicBezTo>
                      <a:pt x="33" y="166"/>
                      <a:pt x="34" y="166"/>
                      <a:pt x="35" y="167"/>
                    </a:cubicBezTo>
                    <a:cubicBezTo>
                      <a:pt x="35" y="167"/>
                      <a:pt x="35" y="167"/>
                      <a:pt x="35" y="167"/>
                    </a:cubicBezTo>
                    <a:cubicBezTo>
                      <a:pt x="36" y="169"/>
                      <a:pt x="36" y="171"/>
                      <a:pt x="35" y="173"/>
                    </a:cubicBezTo>
                    <a:cubicBezTo>
                      <a:pt x="33" y="174"/>
                      <a:pt x="31" y="174"/>
                      <a:pt x="30" y="172"/>
                    </a:cubicBezTo>
                    <a:cubicBezTo>
                      <a:pt x="29" y="172"/>
                      <a:pt x="29" y="172"/>
                      <a:pt x="29" y="172"/>
                    </a:cubicBezTo>
                    <a:cubicBezTo>
                      <a:pt x="28" y="170"/>
                      <a:pt x="28" y="168"/>
                      <a:pt x="29" y="166"/>
                    </a:cubicBezTo>
                    <a:cubicBezTo>
                      <a:pt x="30" y="166"/>
                      <a:pt x="31" y="165"/>
                      <a:pt x="32" y="166"/>
                    </a:cubicBezTo>
                    <a:close/>
                    <a:moveTo>
                      <a:pt x="49" y="182"/>
                    </a:moveTo>
                    <a:cubicBezTo>
                      <a:pt x="50" y="182"/>
                      <a:pt x="50" y="182"/>
                      <a:pt x="51" y="183"/>
                    </a:cubicBezTo>
                    <a:cubicBezTo>
                      <a:pt x="52" y="183"/>
                      <a:pt x="52" y="183"/>
                      <a:pt x="52" y="183"/>
                    </a:cubicBezTo>
                    <a:cubicBezTo>
                      <a:pt x="53" y="185"/>
                      <a:pt x="54" y="187"/>
                      <a:pt x="52" y="189"/>
                    </a:cubicBezTo>
                    <a:cubicBezTo>
                      <a:pt x="51" y="190"/>
                      <a:pt x="49" y="190"/>
                      <a:pt x="47" y="189"/>
                    </a:cubicBezTo>
                    <a:cubicBezTo>
                      <a:pt x="47" y="189"/>
                      <a:pt x="47" y="189"/>
                      <a:pt x="47" y="189"/>
                    </a:cubicBezTo>
                    <a:cubicBezTo>
                      <a:pt x="45" y="187"/>
                      <a:pt x="45" y="185"/>
                      <a:pt x="46" y="183"/>
                    </a:cubicBezTo>
                    <a:cubicBezTo>
                      <a:pt x="47" y="182"/>
                      <a:pt x="48" y="182"/>
                      <a:pt x="49" y="182"/>
                    </a:cubicBezTo>
                    <a:close/>
                    <a:moveTo>
                      <a:pt x="68" y="195"/>
                    </a:moveTo>
                    <a:cubicBezTo>
                      <a:pt x="69" y="195"/>
                      <a:pt x="70" y="195"/>
                      <a:pt x="70" y="196"/>
                    </a:cubicBezTo>
                    <a:cubicBezTo>
                      <a:pt x="71" y="196"/>
                      <a:pt x="71" y="196"/>
                      <a:pt x="71" y="196"/>
                    </a:cubicBezTo>
                    <a:cubicBezTo>
                      <a:pt x="73" y="197"/>
                      <a:pt x="73" y="199"/>
                      <a:pt x="72" y="201"/>
                    </a:cubicBezTo>
                    <a:cubicBezTo>
                      <a:pt x="71" y="203"/>
                      <a:pt x="69" y="203"/>
                      <a:pt x="67" y="202"/>
                    </a:cubicBezTo>
                    <a:cubicBezTo>
                      <a:pt x="67" y="202"/>
                      <a:pt x="67" y="202"/>
                      <a:pt x="67" y="202"/>
                    </a:cubicBezTo>
                    <a:cubicBezTo>
                      <a:pt x="65" y="201"/>
                      <a:pt x="64" y="199"/>
                      <a:pt x="65" y="197"/>
                    </a:cubicBezTo>
                    <a:cubicBezTo>
                      <a:pt x="66" y="196"/>
                      <a:pt x="67" y="195"/>
                      <a:pt x="68" y="19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1" name="Freeform 71"/>
              <p:cNvSpPr>
                <a:spLocks/>
              </p:cNvSpPr>
              <p:nvPr/>
            </p:nvSpPr>
            <p:spPr bwMode="auto">
              <a:xfrm>
                <a:off x="5014911" y="4013199"/>
                <a:ext cx="30162" cy="26987"/>
              </a:xfrm>
              <a:custGeom>
                <a:avLst/>
                <a:gdLst>
                  <a:gd name="T0" fmla="*/ 15081 w 8"/>
                  <a:gd name="T1" fmla="*/ 0 h 7"/>
                  <a:gd name="T2" fmla="*/ 18851 w 8"/>
                  <a:gd name="T3" fmla="*/ 0 h 7"/>
                  <a:gd name="T4" fmla="*/ 18851 w 8"/>
                  <a:gd name="T5" fmla="*/ 0 h 7"/>
                  <a:gd name="T6" fmla="*/ 30162 w 8"/>
                  <a:gd name="T7" fmla="*/ 11566 h 7"/>
                  <a:gd name="T8" fmla="*/ 22622 w 8"/>
                  <a:gd name="T9" fmla="*/ 26987 h 7"/>
                  <a:gd name="T10" fmla="*/ 15081 w 8"/>
                  <a:gd name="T11" fmla="*/ 15421 h 7"/>
                  <a:gd name="T12" fmla="*/ 11311 w 8"/>
                  <a:gd name="T13" fmla="*/ 26987 h 7"/>
                  <a:gd name="T14" fmla="*/ 3770 w 8"/>
                  <a:gd name="T15" fmla="*/ 7711 h 7"/>
                  <a:gd name="T16" fmla="*/ 15081 w 8"/>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7">
                    <a:moveTo>
                      <a:pt x="4" y="0"/>
                    </a:moveTo>
                    <a:cubicBezTo>
                      <a:pt x="4" y="0"/>
                      <a:pt x="5" y="0"/>
                      <a:pt x="5" y="0"/>
                    </a:cubicBezTo>
                    <a:cubicBezTo>
                      <a:pt x="5" y="0"/>
                      <a:pt x="5" y="0"/>
                      <a:pt x="5" y="0"/>
                    </a:cubicBezTo>
                    <a:cubicBezTo>
                      <a:pt x="7" y="1"/>
                      <a:pt x="8" y="2"/>
                      <a:pt x="8" y="3"/>
                    </a:cubicBezTo>
                    <a:cubicBezTo>
                      <a:pt x="8" y="5"/>
                      <a:pt x="7" y="6"/>
                      <a:pt x="6" y="7"/>
                    </a:cubicBezTo>
                    <a:cubicBezTo>
                      <a:pt x="4" y="4"/>
                      <a:pt x="4" y="4"/>
                      <a:pt x="4" y="4"/>
                    </a:cubicBezTo>
                    <a:cubicBezTo>
                      <a:pt x="3" y="7"/>
                      <a:pt x="3" y="7"/>
                      <a:pt x="3" y="7"/>
                    </a:cubicBezTo>
                    <a:cubicBezTo>
                      <a:pt x="1" y="6"/>
                      <a:pt x="0" y="4"/>
                      <a:pt x="1" y="2"/>
                    </a:cubicBezTo>
                    <a:cubicBezTo>
                      <a:pt x="1" y="1"/>
                      <a:pt x="2"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2" name="Freeform 72"/>
              <p:cNvSpPr>
                <a:spLocks noEditPoints="1"/>
              </p:cNvSpPr>
              <p:nvPr/>
            </p:nvSpPr>
            <p:spPr bwMode="auto">
              <a:xfrm>
                <a:off x="4830761" y="4062412"/>
                <a:ext cx="161925" cy="466725"/>
              </a:xfrm>
              <a:custGeom>
                <a:avLst/>
                <a:gdLst>
                  <a:gd name="T0" fmla="*/ 131799 w 43"/>
                  <a:gd name="T1" fmla="*/ 0 h 124"/>
                  <a:gd name="T2" fmla="*/ 143097 w 43"/>
                  <a:gd name="T3" fmla="*/ 3764 h 124"/>
                  <a:gd name="T4" fmla="*/ 139331 w 43"/>
                  <a:gd name="T5" fmla="*/ 22583 h 124"/>
                  <a:gd name="T6" fmla="*/ 139331 w 43"/>
                  <a:gd name="T7" fmla="*/ 26347 h 124"/>
                  <a:gd name="T8" fmla="*/ 120502 w 43"/>
                  <a:gd name="T9" fmla="*/ 22583 h 124"/>
                  <a:gd name="T10" fmla="*/ 120502 w 43"/>
                  <a:gd name="T11" fmla="*/ 3764 h 124"/>
                  <a:gd name="T12" fmla="*/ 120502 w 43"/>
                  <a:gd name="T13" fmla="*/ 0 h 124"/>
                  <a:gd name="T14" fmla="*/ 131799 w 43"/>
                  <a:gd name="T15" fmla="*/ 0 h 124"/>
                  <a:gd name="T16" fmla="*/ 75314 w 43"/>
                  <a:gd name="T17" fmla="*/ 60223 h 124"/>
                  <a:gd name="T18" fmla="*/ 82845 w 43"/>
                  <a:gd name="T19" fmla="*/ 63986 h 124"/>
                  <a:gd name="T20" fmla="*/ 86611 w 43"/>
                  <a:gd name="T21" fmla="*/ 82806 h 124"/>
                  <a:gd name="T22" fmla="*/ 82845 w 43"/>
                  <a:gd name="T23" fmla="*/ 86570 h 124"/>
                  <a:gd name="T24" fmla="*/ 64017 w 43"/>
                  <a:gd name="T25" fmla="*/ 90334 h 124"/>
                  <a:gd name="T26" fmla="*/ 60251 w 43"/>
                  <a:gd name="T27" fmla="*/ 67750 h 124"/>
                  <a:gd name="T28" fmla="*/ 64017 w 43"/>
                  <a:gd name="T29" fmla="*/ 67750 h 124"/>
                  <a:gd name="T30" fmla="*/ 75314 w 43"/>
                  <a:gd name="T31" fmla="*/ 60223 h 124"/>
                  <a:gd name="T32" fmla="*/ 33891 w 43"/>
                  <a:gd name="T33" fmla="*/ 135501 h 124"/>
                  <a:gd name="T34" fmla="*/ 37657 w 43"/>
                  <a:gd name="T35" fmla="*/ 135501 h 124"/>
                  <a:gd name="T36" fmla="*/ 45188 w 43"/>
                  <a:gd name="T37" fmla="*/ 154320 h 124"/>
                  <a:gd name="T38" fmla="*/ 45188 w 43"/>
                  <a:gd name="T39" fmla="*/ 158084 h 124"/>
                  <a:gd name="T40" fmla="*/ 26360 w 43"/>
                  <a:gd name="T41" fmla="*/ 165612 h 124"/>
                  <a:gd name="T42" fmla="*/ 18828 w 43"/>
                  <a:gd name="T43" fmla="*/ 146793 h 124"/>
                  <a:gd name="T44" fmla="*/ 18828 w 43"/>
                  <a:gd name="T45" fmla="*/ 143029 h 124"/>
                  <a:gd name="T46" fmla="*/ 33891 w 43"/>
                  <a:gd name="T47" fmla="*/ 135501 h 124"/>
                  <a:gd name="T48" fmla="*/ 15063 w 43"/>
                  <a:gd name="T49" fmla="*/ 222071 h 124"/>
                  <a:gd name="T50" fmla="*/ 15063 w 43"/>
                  <a:gd name="T51" fmla="*/ 222071 h 124"/>
                  <a:gd name="T52" fmla="*/ 30126 w 43"/>
                  <a:gd name="T53" fmla="*/ 237126 h 124"/>
                  <a:gd name="T54" fmla="*/ 30126 w 43"/>
                  <a:gd name="T55" fmla="*/ 237126 h 124"/>
                  <a:gd name="T56" fmla="*/ 15063 w 43"/>
                  <a:gd name="T57" fmla="*/ 252182 h 124"/>
                  <a:gd name="T58" fmla="*/ 0 w 43"/>
                  <a:gd name="T59" fmla="*/ 237126 h 124"/>
                  <a:gd name="T60" fmla="*/ 0 w 43"/>
                  <a:gd name="T61" fmla="*/ 233363 h 124"/>
                  <a:gd name="T62" fmla="*/ 15063 w 43"/>
                  <a:gd name="T63" fmla="*/ 222071 h 124"/>
                  <a:gd name="T64" fmla="*/ 26360 w 43"/>
                  <a:gd name="T65" fmla="*/ 308641 h 124"/>
                  <a:gd name="T66" fmla="*/ 41423 w 43"/>
                  <a:gd name="T67" fmla="*/ 316169 h 124"/>
                  <a:gd name="T68" fmla="*/ 26360 w 43"/>
                  <a:gd name="T69" fmla="*/ 319932 h 124"/>
                  <a:gd name="T70" fmla="*/ 41423 w 43"/>
                  <a:gd name="T71" fmla="*/ 319932 h 124"/>
                  <a:gd name="T72" fmla="*/ 15063 w 43"/>
                  <a:gd name="T73" fmla="*/ 327460 h 124"/>
                  <a:gd name="T74" fmla="*/ 15063 w 43"/>
                  <a:gd name="T75" fmla="*/ 323696 h 124"/>
                  <a:gd name="T76" fmla="*/ 22594 w 43"/>
                  <a:gd name="T77" fmla="*/ 308641 h 124"/>
                  <a:gd name="T78" fmla="*/ 26360 w 43"/>
                  <a:gd name="T79" fmla="*/ 308641 h 124"/>
                  <a:gd name="T80" fmla="*/ 71548 w 43"/>
                  <a:gd name="T81" fmla="*/ 383919 h 124"/>
                  <a:gd name="T82" fmla="*/ 82845 w 43"/>
                  <a:gd name="T83" fmla="*/ 387683 h 124"/>
                  <a:gd name="T84" fmla="*/ 82845 w 43"/>
                  <a:gd name="T85" fmla="*/ 387683 h 124"/>
                  <a:gd name="T86" fmla="*/ 82845 w 43"/>
                  <a:gd name="T87" fmla="*/ 410266 h 124"/>
                  <a:gd name="T88" fmla="*/ 64017 w 43"/>
                  <a:gd name="T89" fmla="*/ 410266 h 124"/>
                  <a:gd name="T90" fmla="*/ 64017 w 43"/>
                  <a:gd name="T91" fmla="*/ 406502 h 124"/>
                  <a:gd name="T92" fmla="*/ 64017 w 43"/>
                  <a:gd name="T93" fmla="*/ 387683 h 124"/>
                  <a:gd name="T94" fmla="*/ 71548 w 43"/>
                  <a:gd name="T95" fmla="*/ 383919 h 124"/>
                  <a:gd name="T96" fmla="*/ 143097 w 43"/>
                  <a:gd name="T97" fmla="*/ 436614 h 124"/>
                  <a:gd name="T98" fmla="*/ 150628 w 43"/>
                  <a:gd name="T99" fmla="*/ 436614 h 124"/>
                  <a:gd name="T100" fmla="*/ 150628 w 43"/>
                  <a:gd name="T101" fmla="*/ 436614 h 124"/>
                  <a:gd name="T102" fmla="*/ 158159 w 43"/>
                  <a:gd name="T103" fmla="*/ 455433 h 124"/>
                  <a:gd name="T104" fmla="*/ 139331 w 43"/>
                  <a:gd name="T105" fmla="*/ 462961 h 124"/>
                  <a:gd name="T106" fmla="*/ 139331 w 43"/>
                  <a:gd name="T107" fmla="*/ 462961 h 124"/>
                  <a:gd name="T108" fmla="*/ 131799 w 43"/>
                  <a:gd name="T109" fmla="*/ 444142 h 124"/>
                  <a:gd name="T110" fmla="*/ 143097 w 43"/>
                  <a:gd name="T111" fmla="*/ 436614 h 1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3" h="124">
                    <a:moveTo>
                      <a:pt x="35" y="0"/>
                    </a:moveTo>
                    <a:cubicBezTo>
                      <a:pt x="36" y="0"/>
                      <a:pt x="37" y="0"/>
                      <a:pt x="38" y="1"/>
                    </a:cubicBezTo>
                    <a:cubicBezTo>
                      <a:pt x="39" y="3"/>
                      <a:pt x="39" y="5"/>
                      <a:pt x="37" y="6"/>
                    </a:cubicBezTo>
                    <a:cubicBezTo>
                      <a:pt x="37" y="7"/>
                      <a:pt x="37" y="7"/>
                      <a:pt x="37" y="7"/>
                    </a:cubicBezTo>
                    <a:cubicBezTo>
                      <a:pt x="35" y="8"/>
                      <a:pt x="33" y="8"/>
                      <a:pt x="32" y="6"/>
                    </a:cubicBezTo>
                    <a:cubicBezTo>
                      <a:pt x="30" y="5"/>
                      <a:pt x="30" y="2"/>
                      <a:pt x="32" y="1"/>
                    </a:cubicBezTo>
                    <a:cubicBezTo>
                      <a:pt x="32" y="0"/>
                      <a:pt x="32" y="0"/>
                      <a:pt x="32" y="0"/>
                    </a:cubicBezTo>
                    <a:cubicBezTo>
                      <a:pt x="33" y="0"/>
                      <a:pt x="34" y="0"/>
                      <a:pt x="35" y="0"/>
                    </a:cubicBezTo>
                    <a:close/>
                    <a:moveTo>
                      <a:pt x="20" y="16"/>
                    </a:moveTo>
                    <a:cubicBezTo>
                      <a:pt x="20" y="16"/>
                      <a:pt x="21" y="17"/>
                      <a:pt x="22" y="17"/>
                    </a:cubicBezTo>
                    <a:cubicBezTo>
                      <a:pt x="23" y="18"/>
                      <a:pt x="24" y="21"/>
                      <a:pt x="23" y="22"/>
                    </a:cubicBezTo>
                    <a:cubicBezTo>
                      <a:pt x="22" y="23"/>
                      <a:pt x="22" y="23"/>
                      <a:pt x="22" y="23"/>
                    </a:cubicBezTo>
                    <a:cubicBezTo>
                      <a:pt x="21" y="24"/>
                      <a:pt x="19" y="25"/>
                      <a:pt x="17" y="24"/>
                    </a:cubicBezTo>
                    <a:cubicBezTo>
                      <a:pt x="15" y="22"/>
                      <a:pt x="15" y="20"/>
                      <a:pt x="16" y="18"/>
                    </a:cubicBezTo>
                    <a:cubicBezTo>
                      <a:pt x="17" y="18"/>
                      <a:pt x="17" y="18"/>
                      <a:pt x="17" y="18"/>
                    </a:cubicBezTo>
                    <a:cubicBezTo>
                      <a:pt x="17" y="17"/>
                      <a:pt x="18" y="16"/>
                      <a:pt x="20" y="16"/>
                    </a:cubicBezTo>
                    <a:close/>
                    <a:moveTo>
                      <a:pt x="9" y="36"/>
                    </a:moveTo>
                    <a:cubicBezTo>
                      <a:pt x="9" y="36"/>
                      <a:pt x="10" y="36"/>
                      <a:pt x="10" y="36"/>
                    </a:cubicBezTo>
                    <a:cubicBezTo>
                      <a:pt x="12" y="37"/>
                      <a:pt x="13" y="39"/>
                      <a:pt x="12" y="41"/>
                    </a:cubicBezTo>
                    <a:cubicBezTo>
                      <a:pt x="12" y="42"/>
                      <a:pt x="12" y="42"/>
                      <a:pt x="12" y="42"/>
                    </a:cubicBezTo>
                    <a:cubicBezTo>
                      <a:pt x="11" y="44"/>
                      <a:pt x="9" y="45"/>
                      <a:pt x="7" y="44"/>
                    </a:cubicBezTo>
                    <a:cubicBezTo>
                      <a:pt x="5" y="43"/>
                      <a:pt x="4" y="41"/>
                      <a:pt x="5" y="39"/>
                    </a:cubicBezTo>
                    <a:cubicBezTo>
                      <a:pt x="5" y="38"/>
                      <a:pt x="5" y="38"/>
                      <a:pt x="5" y="38"/>
                    </a:cubicBezTo>
                    <a:cubicBezTo>
                      <a:pt x="6" y="37"/>
                      <a:pt x="7" y="36"/>
                      <a:pt x="9" y="36"/>
                    </a:cubicBezTo>
                    <a:close/>
                    <a:moveTo>
                      <a:pt x="4" y="59"/>
                    </a:moveTo>
                    <a:cubicBezTo>
                      <a:pt x="4" y="59"/>
                      <a:pt x="4" y="59"/>
                      <a:pt x="4" y="59"/>
                    </a:cubicBezTo>
                    <a:cubicBezTo>
                      <a:pt x="6" y="59"/>
                      <a:pt x="8" y="61"/>
                      <a:pt x="8" y="63"/>
                    </a:cubicBezTo>
                    <a:cubicBezTo>
                      <a:pt x="8" y="63"/>
                      <a:pt x="8" y="63"/>
                      <a:pt x="8" y="63"/>
                    </a:cubicBezTo>
                    <a:cubicBezTo>
                      <a:pt x="7" y="65"/>
                      <a:pt x="6" y="67"/>
                      <a:pt x="4" y="67"/>
                    </a:cubicBezTo>
                    <a:cubicBezTo>
                      <a:pt x="2" y="67"/>
                      <a:pt x="0" y="65"/>
                      <a:pt x="0" y="63"/>
                    </a:cubicBezTo>
                    <a:cubicBezTo>
                      <a:pt x="0" y="62"/>
                      <a:pt x="0" y="62"/>
                      <a:pt x="0" y="62"/>
                    </a:cubicBezTo>
                    <a:cubicBezTo>
                      <a:pt x="0" y="60"/>
                      <a:pt x="2" y="59"/>
                      <a:pt x="4" y="59"/>
                    </a:cubicBezTo>
                    <a:close/>
                    <a:moveTo>
                      <a:pt x="7" y="82"/>
                    </a:moveTo>
                    <a:cubicBezTo>
                      <a:pt x="9" y="82"/>
                      <a:pt x="10" y="83"/>
                      <a:pt x="11" y="84"/>
                    </a:cubicBezTo>
                    <a:cubicBezTo>
                      <a:pt x="7" y="85"/>
                      <a:pt x="7" y="85"/>
                      <a:pt x="7" y="85"/>
                    </a:cubicBezTo>
                    <a:cubicBezTo>
                      <a:pt x="11" y="85"/>
                      <a:pt x="11" y="85"/>
                      <a:pt x="11" y="85"/>
                    </a:cubicBezTo>
                    <a:cubicBezTo>
                      <a:pt x="4" y="87"/>
                      <a:pt x="4" y="87"/>
                      <a:pt x="4" y="87"/>
                    </a:cubicBezTo>
                    <a:cubicBezTo>
                      <a:pt x="4" y="87"/>
                      <a:pt x="4" y="86"/>
                      <a:pt x="4" y="86"/>
                    </a:cubicBezTo>
                    <a:cubicBezTo>
                      <a:pt x="3" y="84"/>
                      <a:pt x="4" y="82"/>
                      <a:pt x="6" y="82"/>
                    </a:cubicBezTo>
                    <a:cubicBezTo>
                      <a:pt x="6" y="82"/>
                      <a:pt x="7" y="82"/>
                      <a:pt x="7" y="82"/>
                    </a:cubicBezTo>
                    <a:close/>
                    <a:moveTo>
                      <a:pt x="19" y="102"/>
                    </a:moveTo>
                    <a:cubicBezTo>
                      <a:pt x="20" y="102"/>
                      <a:pt x="21" y="102"/>
                      <a:pt x="22" y="103"/>
                    </a:cubicBezTo>
                    <a:cubicBezTo>
                      <a:pt x="22" y="103"/>
                      <a:pt x="22" y="103"/>
                      <a:pt x="22" y="103"/>
                    </a:cubicBezTo>
                    <a:cubicBezTo>
                      <a:pt x="24" y="105"/>
                      <a:pt x="24" y="107"/>
                      <a:pt x="22" y="109"/>
                    </a:cubicBezTo>
                    <a:cubicBezTo>
                      <a:pt x="21" y="110"/>
                      <a:pt x="19" y="110"/>
                      <a:pt x="17" y="109"/>
                    </a:cubicBezTo>
                    <a:cubicBezTo>
                      <a:pt x="17" y="108"/>
                      <a:pt x="17" y="108"/>
                      <a:pt x="17" y="108"/>
                    </a:cubicBezTo>
                    <a:cubicBezTo>
                      <a:pt x="15" y="106"/>
                      <a:pt x="15" y="104"/>
                      <a:pt x="17" y="103"/>
                    </a:cubicBezTo>
                    <a:cubicBezTo>
                      <a:pt x="17" y="102"/>
                      <a:pt x="18" y="102"/>
                      <a:pt x="19" y="102"/>
                    </a:cubicBezTo>
                    <a:close/>
                    <a:moveTo>
                      <a:pt x="38" y="116"/>
                    </a:moveTo>
                    <a:cubicBezTo>
                      <a:pt x="39" y="116"/>
                      <a:pt x="39" y="116"/>
                      <a:pt x="40" y="116"/>
                    </a:cubicBezTo>
                    <a:cubicBezTo>
                      <a:pt x="40" y="116"/>
                      <a:pt x="40" y="116"/>
                      <a:pt x="40" y="116"/>
                    </a:cubicBezTo>
                    <a:cubicBezTo>
                      <a:pt x="42" y="117"/>
                      <a:pt x="43" y="120"/>
                      <a:pt x="42" y="121"/>
                    </a:cubicBezTo>
                    <a:cubicBezTo>
                      <a:pt x="41" y="123"/>
                      <a:pt x="39" y="124"/>
                      <a:pt x="37" y="123"/>
                    </a:cubicBezTo>
                    <a:cubicBezTo>
                      <a:pt x="37" y="123"/>
                      <a:pt x="37" y="123"/>
                      <a:pt x="37" y="123"/>
                    </a:cubicBezTo>
                    <a:cubicBezTo>
                      <a:pt x="35" y="122"/>
                      <a:pt x="34" y="120"/>
                      <a:pt x="35" y="118"/>
                    </a:cubicBezTo>
                    <a:cubicBezTo>
                      <a:pt x="35" y="116"/>
                      <a:pt x="37" y="116"/>
                      <a:pt x="38" y="1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3" name="Freeform 73"/>
              <p:cNvSpPr>
                <a:spLocks/>
              </p:cNvSpPr>
              <p:nvPr/>
            </p:nvSpPr>
            <p:spPr bwMode="auto">
              <a:xfrm>
                <a:off x="5041899" y="4524374"/>
                <a:ext cx="33337" cy="30162"/>
              </a:xfrm>
              <a:custGeom>
                <a:avLst/>
                <a:gdLst>
                  <a:gd name="T0" fmla="*/ 18521 w 9"/>
                  <a:gd name="T1" fmla="*/ 0 h 8"/>
                  <a:gd name="T2" fmla="*/ 18521 w 9"/>
                  <a:gd name="T3" fmla="*/ 0 h 8"/>
                  <a:gd name="T4" fmla="*/ 29633 w 9"/>
                  <a:gd name="T5" fmla="*/ 11311 h 8"/>
                  <a:gd name="T6" fmla="*/ 25929 w 9"/>
                  <a:gd name="T7" fmla="*/ 26392 h 8"/>
                  <a:gd name="T8" fmla="*/ 7408 w 9"/>
                  <a:gd name="T9" fmla="*/ 26392 h 8"/>
                  <a:gd name="T10" fmla="*/ 7408 w 9"/>
                  <a:gd name="T11" fmla="*/ 7541 h 8"/>
                  <a:gd name="T12" fmla="*/ 14816 w 9"/>
                  <a:gd name="T13" fmla="*/ 15081 h 8"/>
                  <a:gd name="T14" fmla="*/ 18521 w 9"/>
                  <a:gd name="T15" fmla="*/ 0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8">
                    <a:moveTo>
                      <a:pt x="5" y="0"/>
                    </a:moveTo>
                    <a:cubicBezTo>
                      <a:pt x="5" y="0"/>
                      <a:pt x="5" y="0"/>
                      <a:pt x="5" y="0"/>
                    </a:cubicBezTo>
                    <a:cubicBezTo>
                      <a:pt x="7" y="1"/>
                      <a:pt x="8" y="2"/>
                      <a:pt x="8" y="3"/>
                    </a:cubicBezTo>
                    <a:cubicBezTo>
                      <a:pt x="9" y="5"/>
                      <a:pt x="8" y="6"/>
                      <a:pt x="7" y="7"/>
                    </a:cubicBezTo>
                    <a:cubicBezTo>
                      <a:pt x="6" y="8"/>
                      <a:pt x="3" y="8"/>
                      <a:pt x="2" y="7"/>
                    </a:cubicBezTo>
                    <a:cubicBezTo>
                      <a:pt x="0" y="5"/>
                      <a:pt x="0" y="3"/>
                      <a:pt x="2" y="2"/>
                    </a:cubicBezTo>
                    <a:cubicBezTo>
                      <a:pt x="4" y="4"/>
                      <a:pt x="4" y="4"/>
                      <a:pt x="4" y="4"/>
                    </a:cubicBezTo>
                    <a:lnTo>
                      <a:pt x="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4" name="Freeform 74"/>
              <p:cNvSpPr>
                <a:spLocks noEditPoints="1"/>
              </p:cNvSpPr>
              <p:nvPr/>
            </p:nvSpPr>
            <p:spPr bwMode="auto">
              <a:xfrm>
                <a:off x="4868861" y="4584699"/>
                <a:ext cx="179387" cy="546100"/>
              </a:xfrm>
              <a:custGeom>
                <a:avLst/>
                <a:gdLst>
                  <a:gd name="T0" fmla="*/ 138277 w 48"/>
                  <a:gd name="T1" fmla="*/ 3766 h 145"/>
                  <a:gd name="T2" fmla="*/ 130803 w 48"/>
                  <a:gd name="T3" fmla="*/ 15065 h 145"/>
                  <a:gd name="T4" fmla="*/ 130803 w 48"/>
                  <a:gd name="T5" fmla="*/ 15065 h 145"/>
                  <a:gd name="T6" fmla="*/ 130803 w 48"/>
                  <a:gd name="T7" fmla="*/ 3766 h 145"/>
                  <a:gd name="T8" fmla="*/ 89694 w 48"/>
                  <a:gd name="T9" fmla="*/ 71558 h 145"/>
                  <a:gd name="T10" fmla="*/ 82219 w 48"/>
                  <a:gd name="T11" fmla="*/ 82857 h 145"/>
                  <a:gd name="T12" fmla="*/ 71007 w 48"/>
                  <a:gd name="T13" fmla="*/ 97921 h 145"/>
                  <a:gd name="T14" fmla="*/ 71007 w 48"/>
                  <a:gd name="T15" fmla="*/ 75324 h 145"/>
                  <a:gd name="T16" fmla="*/ 41110 w 48"/>
                  <a:gd name="T17" fmla="*/ 143116 h 145"/>
                  <a:gd name="T18" fmla="*/ 56058 w 48"/>
                  <a:gd name="T19" fmla="*/ 161947 h 145"/>
                  <a:gd name="T20" fmla="*/ 52321 w 48"/>
                  <a:gd name="T21" fmla="*/ 165713 h 145"/>
                  <a:gd name="T22" fmla="*/ 29898 w 48"/>
                  <a:gd name="T23" fmla="*/ 154414 h 145"/>
                  <a:gd name="T24" fmla="*/ 41110 w 48"/>
                  <a:gd name="T25" fmla="*/ 143116 h 145"/>
                  <a:gd name="T26" fmla="*/ 18686 w 48"/>
                  <a:gd name="T27" fmla="*/ 225972 h 145"/>
                  <a:gd name="T28" fmla="*/ 18686 w 48"/>
                  <a:gd name="T29" fmla="*/ 241037 h 145"/>
                  <a:gd name="T30" fmla="*/ 14949 w 48"/>
                  <a:gd name="T31" fmla="*/ 256102 h 145"/>
                  <a:gd name="T32" fmla="*/ 3737 w 48"/>
                  <a:gd name="T33" fmla="*/ 237271 h 145"/>
                  <a:gd name="T34" fmla="*/ 14949 w 48"/>
                  <a:gd name="T35" fmla="*/ 312595 h 145"/>
                  <a:gd name="T36" fmla="*/ 14949 w 48"/>
                  <a:gd name="T37" fmla="*/ 323894 h 145"/>
                  <a:gd name="T38" fmla="*/ 14949 w 48"/>
                  <a:gd name="T39" fmla="*/ 342725 h 145"/>
                  <a:gd name="T40" fmla="*/ 0 w 48"/>
                  <a:gd name="T41" fmla="*/ 327660 h 145"/>
                  <a:gd name="T42" fmla="*/ 14949 w 48"/>
                  <a:gd name="T43" fmla="*/ 312595 h 145"/>
                  <a:gd name="T44" fmla="*/ 48584 w 48"/>
                  <a:gd name="T45" fmla="*/ 402984 h 145"/>
                  <a:gd name="T46" fmla="*/ 48584 w 48"/>
                  <a:gd name="T47" fmla="*/ 406750 h 145"/>
                  <a:gd name="T48" fmla="*/ 26161 w 48"/>
                  <a:gd name="T49" fmla="*/ 418049 h 145"/>
                  <a:gd name="T50" fmla="*/ 29898 w 48"/>
                  <a:gd name="T51" fmla="*/ 395452 h 145"/>
                  <a:gd name="T52" fmla="*/ 85956 w 48"/>
                  <a:gd name="T53" fmla="*/ 467010 h 145"/>
                  <a:gd name="T54" fmla="*/ 85956 w 48"/>
                  <a:gd name="T55" fmla="*/ 482074 h 145"/>
                  <a:gd name="T56" fmla="*/ 100905 w 48"/>
                  <a:gd name="T57" fmla="*/ 493373 h 145"/>
                  <a:gd name="T58" fmla="*/ 78482 w 48"/>
                  <a:gd name="T59" fmla="*/ 489607 h 145"/>
                  <a:gd name="T60" fmla="*/ 85956 w 48"/>
                  <a:gd name="T61" fmla="*/ 467010 h 145"/>
                  <a:gd name="T62" fmla="*/ 164438 w 48"/>
                  <a:gd name="T63" fmla="*/ 515970 h 145"/>
                  <a:gd name="T64" fmla="*/ 168175 w 48"/>
                  <a:gd name="T65" fmla="*/ 515970 h 145"/>
                  <a:gd name="T66" fmla="*/ 156964 w 48"/>
                  <a:gd name="T67" fmla="*/ 542334 h 145"/>
                  <a:gd name="T68" fmla="*/ 145752 w 48"/>
                  <a:gd name="T69" fmla="*/ 523503 h 1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 h="145">
                    <a:moveTo>
                      <a:pt x="35" y="1"/>
                    </a:moveTo>
                    <a:cubicBezTo>
                      <a:pt x="36" y="1"/>
                      <a:pt x="37" y="1"/>
                      <a:pt x="37" y="1"/>
                    </a:cubicBezTo>
                    <a:cubicBezTo>
                      <a:pt x="39" y="3"/>
                      <a:pt x="39" y="5"/>
                      <a:pt x="38" y="6"/>
                    </a:cubicBezTo>
                    <a:cubicBezTo>
                      <a:pt x="35" y="4"/>
                      <a:pt x="35" y="4"/>
                      <a:pt x="35" y="4"/>
                    </a:cubicBezTo>
                    <a:cubicBezTo>
                      <a:pt x="38" y="7"/>
                      <a:pt x="38" y="7"/>
                      <a:pt x="38" y="7"/>
                    </a:cubicBezTo>
                    <a:cubicBezTo>
                      <a:pt x="35" y="4"/>
                      <a:pt x="35" y="4"/>
                      <a:pt x="35" y="4"/>
                    </a:cubicBezTo>
                    <a:cubicBezTo>
                      <a:pt x="32" y="2"/>
                      <a:pt x="32" y="2"/>
                      <a:pt x="32" y="2"/>
                    </a:cubicBezTo>
                    <a:cubicBezTo>
                      <a:pt x="33" y="1"/>
                      <a:pt x="34" y="0"/>
                      <a:pt x="35" y="1"/>
                    </a:cubicBezTo>
                    <a:close/>
                    <a:moveTo>
                      <a:pt x="22" y="18"/>
                    </a:moveTo>
                    <a:cubicBezTo>
                      <a:pt x="22" y="18"/>
                      <a:pt x="23" y="18"/>
                      <a:pt x="24" y="19"/>
                    </a:cubicBezTo>
                    <a:cubicBezTo>
                      <a:pt x="25" y="20"/>
                      <a:pt x="26" y="22"/>
                      <a:pt x="25" y="24"/>
                    </a:cubicBezTo>
                    <a:cubicBezTo>
                      <a:pt x="22" y="22"/>
                      <a:pt x="22" y="22"/>
                      <a:pt x="22" y="22"/>
                    </a:cubicBezTo>
                    <a:cubicBezTo>
                      <a:pt x="25" y="25"/>
                      <a:pt x="25" y="25"/>
                      <a:pt x="25" y="25"/>
                    </a:cubicBezTo>
                    <a:cubicBezTo>
                      <a:pt x="23" y="26"/>
                      <a:pt x="21" y="27"/>
                      <a:pt x="19" y="26"/>
                    </a:cubicBezTo>
                    <a:cubicBezTo>
                      <a:pt x="18" y="24"/>
                      <a:pt x="17" y="22"/>
                      <a:pt x="18" y="20"/>
                    </a:cubicBezTo>
                    <a:cubicBezTo>
                      <a:pt x="18" y="20"/>
                      <a:pt x="19" y="20"/>
                      <a:pt x="19" y="20"/>
                    </a:cubicBezTo>
                    <a:cubicBezTo>
                      <a:pt x="19" y="19"/>
                      <a:pt x="20" y="18"/>
                      <a:pt x="22" y="18"/>
                    </a:cubicBezTo>
                    <a:close/>
                    <a:moveTo>
                      <a:pt x="11" y="38"/>
                    </a:moveTo>
                    <a:cubicBezTo>
                      <a:pt x="12" y="38"/>
                      <a:pt x="12" y="38"/>
                      <a:pt x="13" y="38"/>
                    </a:cubicBezTo>
                    <a:cubicBezTo>
                      <a:pt x="15" y="39"/>
                      <a:pt x="15" y="42"/>
                      <a:pt x="15" y="43"/>
                    </a:cubicBezTo>
                    <a:cubicBezTo>
                      <a:pt x="11" y="42"/>
                      <a:pt x="11" y="42"/>
                      <a:pt x="11" y="42"/>
                    </a:cubicBezTo>
                    <a:cubicBezTo>
                      <a:pt x="14" y="44"/>
                      <a:pt x="14" y="44"/>
                      <a:pt x="14" y="44"/>
                    </a:cubicBezTo>
                    <a:cubicBezTo>
                      <a:pt x="14" y="46"/>
                      <a:pt x="11" y="47"/>
                      <a:pt x="10" y="46"/>
                    </a:cubicBezTo>
                    <a:cubicBezTo>
                      <a:pt x="8" y="45"/>
                      <a:pt x="7" y="43"/>
                      <a:pt x="8" y="41"/>
                    </a:cubicBezTo>
                    <a:cubicBezTo>
                      <a:pt x="8" y="40"/>
                      <a:pt x="8" y="40"/>
                      <a:pt x="8" y="40"/>
                    </a:cubicBezTo>
                    <a:cubicBezTo>
                      <a:pt x="8" y="39"/>
                      <a:pt x="10" y="38"/>
                      <a:pt x="11" y="38"/>
                    </a:cubicBezTo>
                    <a:close/>
                    <a:moveTo>
                      <a:pt x="5" y="60"/>
                    </a:moveTo>
                    <a:cubicBezTo>
                      <a:pt x="5" y="60"/>
                      <a:pt x="5" y="60"/>
                      <a:pt x="5" y="60"/>
                    </a:cubicBezTo>
                    <a:cubicBezTo>
                      <a:pt x="7" y="60"/>
                      <a:pt x="9" y="62"/>
                      <a:pt x="8" y="64"/>
                    </a:cubicBezTo>
                    <a:cubicBezTo>
                      <a:pt x="5" y="64"/>
                      <a:pt x="5" y="64"/>
                      <a:pt x="5" y="64"/>
                    </a:cubicBezTo>
                    <a:cubicBezTo>
                      <a:pt x="8" y="65"/>
                      <a:pt x="8" y="65"/>
                      <a:pt x="8" y="65"/>
                    </a:cubicBezTo>
                    <a:cubicBezTo>
                      <a:pt x="8" y="67"/>
                      <a:pt x="6" y="68"/>
                      <a:pt x="4" y="68"/>
                    </a:cubicBezTo>
                    <a:cubicBezTo>
                      <a:pt x="2" y="68"/>
                      <a:pt x="1" y="66"/>
                      <a:pt x="1" y="64"/>
                    </a:cubicBezTo>
                    <a:cubicBezTo>
                      <a:pt x="1" y="63"/>
                      <a:pt x="1" y="63"/>
                      <a:pt x="1" y="63"/>
                    </a:cubicBezTo>
                    <a:cubicBezTo>
                      <a:pt x="1" y="61"/>
                      <a:pt x="3" y="60"/>
                      <a:pt x="5" y="60"/>
                    </a:cubicBezTo>
                    <a:close/>
                    <a:moveTo>
                      <a:pt x="4" y="83"/>
                    </a:moveTo>
                    <a:cubicBezTo>
                      <a:pt x="6" y="83"/>
                      <a:pt x="7" y="84"/>
                      <a:pt x="7" y="86"/>
                    </a:cubicBezTo>
                    <a:cubicBezTo>
                      <a:pt x="4" y="86"/>
                      <a:pt x="4" y="86"/>
                      <a:pt x="4" y="86"/>
                    </a:cubicBezTo>
                    <a:cubicBezTo>
                      <a:pt x="7" y="87"/>
                      <a:pt x="7" y="87"/>
                      <a:pt x="7" y="87"/>
                    </a:cubicBezTo>
                    <a:cubicBezTo>
                      <a:pt x="8" y="89"/>
                      <a:pt x="6" y="91"/>
                      <a:pt x="4" y="91"/>
                    </a:cubicBezTo>
                    <a:cubicBezTo>
                      <a:pt x="2" y="91"/>
                      <a:pt x="0" y="89"/>
                      <a:pt x="0" y="87"/>
                    </a:cubicBezTo>
                    <a:cubicBezTo>
                      <a:pt x="0" y="87"/>
                      <a:pt x="0" y="87"/>
                      <a:pt x="0" y="87"/>
                    </a:cubicBezTo>
                    <a:cubicBezTo>
                      <a:pt x="0" y="85"/>
                      <a:pt x="1" y="83"/>
                      <a:pt x="3" y="83"/>
                    </a:cubicBezTo>
                    <a:cubicBezTo>
                      <a:pt x="3" y="83"/>
                      <a:pt x="4" y="83"/>
                      <a:pt x="4" y="83"/>
                    </a:cubicBezTo>
                    <a:close/>
                    <a:moveTo>
                      <a:pt x="10" y="105"/>
                    </a:moveTo>
                    <a:cubicBezTo>
                      <a:pt x="11" y="105"/>
                      <a:pt x="12" y="106"/>
                      <a:pt x="13" y="107"/>
                    </a:cubicBezTo>
                    <a:cubicBezTo>
                      <a:pt x="10" y="109"/>
                      <a:pt x="10" y="109"/>
                      <a:pt x="10" y="109"/>
                    </a:cubicBezTo>
                    <a:cubicBezTo>
                      <a:pt x="13" y="108"/>
                      <a:pt x="13" y="108"/>
                      <a:pt x="13" y="108"/>
                    </a:cubicBezTo>
                    <a:cubicBezTo>
                      <a:pt x="14" y="110"/>
                      <a:pt x="13" y="112"/>
                      <a:pt x="12" y="113"/>
                    </a:cubicBezTo>
                    <a:cubicBezTo>
                      <a:pt x="10" y="114"/>
                      <a:pt x="7" y="113"/>
                      <a:pt x="7" y="111"/>
                    </a:cubicBezTo>
                    <a:cubicBezTo>
                      <a:pt x="7" y="111"/>
                      <a:pt x="6" y="110"/>
                      <a:pt x="6" y="110"/>
                    </a:cubicBezTo>
                    <a:cubicBezTo>
                      <a:pt x="5" y="108"/>
                      <a:pt x="6" y="106"/>
                      <a:pt x="8" y="105"/>
                    </a:cubicBezTo>
                    <a:cubicBezTo>
                      <a:pt x="8" y="105"/>
                      <a:pt x="9" y="105"/>
                      <a:pt x="10" y="105"/>
                    </a:cubicBezTo>
                    <a:close/>
                    <a:moveTo>
                      <a:pt x="23" y="124"/>
                    </a:moveTo>
                    <a:cubicBezTo>
                      <a:pt x="24" y="124"/>
                      <a:pt x="25" y="124"/>
                      <a:pt x="26" y="125"/>
                    </a:cubicBezTo>
                    <a:cubicBezTo>
                      <a:pt x="23" y="128"/>
                      <a:pt x="23" y="128"/>
                      <a:pt x="23" y="128"/>
                    </a:cubicBezTo>
                    <a:cubicBezTo>
                      <a:pt x="26" y="125"/>
                      <a:pt x="26" y="125"/>
                      <a:pt x="26" y="125"/>
                    </a:cubicBezTo>
                    <a:cubicBezTo>
                      <a:pt x="28" y="127"/>
                      <a:pt x="28" y="129"/>
                      <a:pt x="27" y="131"/>
                    </a:cubicBezTo>
                    <a:cubicBezTo>
                      <a:pt x="25" y="132"/>
                      <a:pt x="23" y="132"/>
                      <a:pt x="21" y="131"/>
                    </a:cubicBezTo>
                    <a:cubicBezTo>
                      <a:pt x="21" y="131"/>
                      <a:pt x="21" y="130"/>
                      <a:pt x="21" y="130"/>
                    </a:cubicBezTo>
                    <a:cubicBezTo>
                      <a:pt x="19" y="129"/>
                      <a:pt x="19" y="126"/>
                      <a:pt x="21" y="125"/>
                    </a:cubicBezTo>
                    <a:cubicBezTo>
                      <a:pt x="21" y="124"/>
                      <a:pt x="22" y="124"/>
                      <a:pt x="23" y="124"/>
                    </a:cubicBezTo>
                    <a:close/>
                    <a:moveTo>
                      <a:pt x="43" y="137"/>
                    </a:moveTo>
                    <a:cubicBezTo>
                      <a:pt x="43" y="137"/>
                      <a:pt x="44" y="137"/>
                      <a:pt x="44" y="137"/>
                    </a:cubicBezTo>
                    <a:cubicBezTo>
                      <a:pt x="43" y="140"/>
                      <a:pt x="43" y="140"/>
                      <a:pt x="43" y="140"/>
                    </a:cubicBezTo>
                    <a:cubicBezTo>
                      <a:pt x="45" y="137"/>
                      <a:pt x="45" y="137"/>
                      <a:pt x="45" y="137"/>
                    </a:cubicBezTo>
                    <a:cubicBezTo>
                      <a:pt x="47" y="138"/>
                      <a:pt x="48" y="140"/>
                      <a:pt x="47" y="142"/>
                    </a:cubicBezTo>
                    <a:cubicBezTo>
                      <a:pt x="46" y="144"/>
                      <a:pt x="44" y="145"/>
                      <a:pt x="42" y="144"/>
                    </a:cubicBezTo>
                    <a:cubicBezTo>
                      <a:pt x="42" y="144"/>
                      <a:pt x="41" y="144"/>
                      <a:pt x="41" y="144"/>
                    </a:cubicBezTo>
                    <a:cubicBezTo>
                      <a:pt x="40" y="143"/>
                      <a:pt x="39" y="141"/>
                      <a:pt x="39" y="139"/>
                    </a:cubicBezTo>
                    <a:cubicBezTo>
                      <a:pt x="40" y="137"/>
                      <a:pt x="41" y="136"/>
                      <a:pt x="43" y="13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5" name="Freeform 75"/>
              <p:cNvSpPr>
                <a:spLocks/>
              </p:cNvSpPr>
              <p:nvPr/>
            </p:nvSpPr>
            <p:spPr bwMode="auto">
              <a:xfrm>
                <a:off x="5097461" y="5122862"/>
                <a:ext cx="30162" cy="30162"/>
              </a:xfrm>
              <a:custGeom>
                <a:avLst/>
                <a:gdLst>
                  <a:gd name="T0" fmla="*/ 15081 w 8"/>
                  <a:gd name="T1" fmla="*/ 0 h 8"/>
                  <a:gd name="T2" fmla="*/ 18851 w 8"/>
                  <a:gd name="T3" fmla="*/ 0 h 8"/>
                  <a:gd name="T4" fmla="*/ 18851 w 8"/>
                  <a:gd name="T5" fmla="*/ 0 h 8"/>
                  <a:gd name="T6" fmla="*/ 30162 w 8"/>
                  <a:gd name="T7" fmla="*/ 11311 h 8"/>
                  <a:gd name="T8" fmla="*/ 26392 w 8"/>
                  <a:gd name="T9" fmla="*/ 26392 h 8"/>
                  <a:gd name="T10" fmla="*/ 15081 w 8"/>
                  <a:gd name="T11" fmla="*/ 15081 h 8"/>
                  <a:gd name="T12" fmla="*/ 15081 w 8"/>
                  <a:gd name="T13" fmla="*/ 30162 h 8"/>
                  <a:gd name="T14" fmla="*/ 3770 w 8"/>
                  <a:gd name="T15" fmla="*/ 11311 h 8"/>
                  <a:gd name="T16" fmla="*/ 15081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4" y="0"/>
                    </a:moveTo>
                    <a:cubicBezTo>
                      <a:pt x="4" y="0"/>
                      <a:pt x="4" y="0"/>
                      <a:pt x="5" y="0"/>
                    </a:cubicBezTo>
                    <a:cubicBezTo>
                      <a:pt x="5" y="0"/>
                      <a:pt x="5" y="0"/>
                      <a:pt x="5" y="0"/>
                    </a:cubicBezTo>
                    <a:cubicBezTo>
                      <a:pt x="6" y="1"/>
                      <a:pt x="8" y="2"/>
                      <a:pt x="8" y="3"/>
                    </a:cubicBezTo>
                    <a:cubicBezTo>
                      <a:pt x="8" y="5"/>
                      <a:pt x="8" y="6"/>
                      <a:pt x="7" y="7"/>
                    </a:cubicBezTo>
                    <a:cubicBezTo>
                      <a:pt x="4" y="4"/>
                      <a:pt x="4" y="4"/>
                      <a:pt x="4" y="4"/>
                    </a:cubicBezTo>
                    <a:cubicBezTo>
                      <a:pt x="4" y="8"/>
                      <a:pt x="4" y="8"/>
                      <a:pt x="4" y="8"/>
                    </a:cubicBezTo>
                    <a:cubicBezTo>
                      <a:pt x="2" y="7"/>
                      <a:pt x="0" y="5"/>
                      <a:pt x="1" y="3"/>
                    </a:cubicBezTo>
                    <a:cubicBezTo>
                      <a:pt x="1" y="1"/>
                      <a:pt x="2"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6" name="Freeform 76"/>
              <p:cNvSpPr>
                <a:spLocks noEditPoints="1"/>
              </p:cNvSpPr>
              <p:nvPr/>
            </p:nvSpPr>
            <p:spPr bwMode="auto">
              <a:xfrm>
                <a:off x="5026024" y="5183187"/>
                <a:ext cx="142875" cy="203200"/>
              </a:xfrm>
              <a:custGeom>
                <a:avLst/>
                <a:gdLst>
                  <a:gd name="T0" fmla="*/ 18799 w 38"/>
                  <a:gd name="T1" fmla="*/ 0 h 54"/>
                  <a:gd name="T2" fmla="*/ 30079 w 38"/>
                  <a:gd name="T3" fmla="*/ 3763 h 54"/>
                  <a:gd name="T4" fmla="*/ 41359 w 38"/>
                  <a:gd name="T5" fmla="*/ 15052 h 54"/>
                  <a:gd name="T6" fmla="*/ 22559 w 38"/>
                  <a:gd name="T7" fmla="*/ 18815 h 54"/>
                  <a:gd name="T8" fmla="*/ 18799 w 38"/>
                  <a:gd name="T9" fmla="*/ 0 h 54"/>
                  <a:gd name="T10" fmla="*/ 15039 w 38"/>
                  <a:gd name="T11" fmla="*/ 63970 h 54"/>
                  <a:gd name="T12" fmla="*/ 26319 w 38"/>
                  <a:gd name="T13" fmla="*/ 79022 h 54"/>
                  <a:gd name="T14" fmla="*/ 15039 w 38"/>
                  <a:gd name="T15" fmla="*/ 79022 h 54"/>
                  <a:gd name="T16" fmla="*/ 26319 w 38"/>
                  <a:gd name="T17" fmla="*/ 79022 h 54"/>
                  <a:gd name="T18" fmla="*/ 18799 w 38"/>
                  <a:gd name="T19" fmla="*/ 97837 h 54"/>
                  <a:gd name="T20" fmla="*/ 0 w 38"/>
                  <a:gd name="T21" fmla="*/ 86548 h 54"/>
                  <a:gd name="T22" fmla="*/ 0 w 38"/>
                  <a:gd name="T23" fmla="*/ 82785 h 54"/>
                  <a:gd name="T24" fmla="*/ 11280 w 38"/>
                  <a:gd name="T25" fmla="*/ 67733 h 54"/>
                  <a:gd name="T26" fmla="*/ 15039 w 38"/>
                  <a:gd name="T27" fmla="*/ 63970 h 54"/>
                  <a:gd name="T28" fmla="*/ 56398 w 38"/>
                  <a:gd name="T29" fmla="*/ 135467 h 54"/>
                  <a:gd name="T30" fmla="*/ 63918 w 38"/>
                  <a:gd name="T31" fmla="*/ 139230 h 54"/>
                  <a:gd name="T32" fmla="*/ 67678 w 38"/>
                  <a:gd name="T33" fmla="*/ 139230 h 54"/>
                  <a:gd name="T34" fmla="*/ 67678 w 38"/>
                  <a:gd name="T35" fmla="*/ 158044 h 54"/>
                  <a:gd name="T36" fmla="*/ 48878 w 38"/>
                  <a:gd name="T37" fmla="*/ 161807 h 54"/>
                  <a:gd name="T38" fmla="*/ 45118 w 38"/>
                  <a:gd name="T39" fmla="*/ 139230 h 54"/>
                  <a:gd name="T40" fmla="*/ 56398 w 38"/>
                  <a:gd name="T41" fmla="*/ 135467 h 54"/>
                  <a:gd name="T42" fmla="*/ 127836 w 38"/>
                  <a:gd name="T43" fmla="*/ 173096 h 54"/>
                  <a:gd name="T44" fmla="*/ 124076 w 38"/>
                  <a:gd name="T45" fmla="*/ 188148 h 54"/>
                  <a:gd name="T46" fmla="*/ 131595 w 38"/>
                  <a:gd name="T47" fmla="*/ 176859 h 54"/>
                  <a:gd name="T48" fmla="*/ 139115 w 38"/>
                  <a:gd name="T49" fmla="*/ 191911 h 54"/>
                  <a:gd name="T50" fmla="*/ 124076 w 38"/>
                  <a:gd name="T51" fmla="*/ 203200 h 54"/>
                  <a:gd name="T52" fmla="*/ 124076 w 38"/>
                  <a:gd name="T53" fmla="*/ 188148 h 54"/>
                  <a:gd name="T54" fmla="*/ 127836 w 38"/>
                  <a:gd name="T55" fmla="*/ 173096 h 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8" h="54">
                    <a:moveTo>
                      <a:pt x="5" y="0"/>
                    </a:moveTo>
                    <a:cubicBezTo>
                      <a:pt x="8" y="1"/>
                      <a:pt x="8" y="1"/>
                      <a:pt x="8" y="1"/>
                    </a:cubicBezTo>
                    <a:cubicBezTo>
                      <a:pt x="11" y="4"/>
                      <a:pt x="11" y="4"/>
                      <a:pt x="11" y="4"/>
                    </a:cubicBezTo>
                    <a:cubicBezTo>
                      <a:pt x="10" y="6"/>
                      <a:pt x="8" y="6"/>
                      <a:pt x="6" y="5"/>
                    </a:cubicBezTo>
                    <a:cubicBezTo>
                      <a:pt x="4" y="4"/>
                      <a:pt x="4" y="1"/>
                      <a:pt x="5" y="0"/>
                    </a:cubicBezTo>
                    <a:close/>
                    <a:moveTo>
                      <a:pt x="4" y="17"/>
                    </a:moveTo>
                    <a:cubicBezTo>
                      <a:pt x="5" y="18"/>
                      <a:pt x="7" y="19"/>
                      <a:pt x="7" y="21"/>
                    </a:cubicBezTo>
                    <a:cubicBezTo>
                      <a:pt x="4" y="21"/>
                      <a:pt x="4" y="21"/>
                      <a:pt x="4" y="21"/>
                    </a:cubicBezTo>
                    <a:cubicBezTo>
                      <a:pt x="7" y="21"/>
                      <a:pt x="7" y="21"/>
                      <a:pt x="7" y="21"/>
                    </a:cubicBezTo>
                    <a:cubicBezTo>
                      <a:pt x="8" y="23"/>
                      <a:pt x="7" y="25"/>
                      <a:pt x="5" y="26"/>
                    </a:cubicBezTo>
                    <a:cubicBezTo>
                      <a:pt x="3" y="26"/>
                      <a:pt x="1" y="25"/>
                      <a:pt x="0" y="23"/>
                    </a:cubicBezTo>
                    <a:cubicBezTo>
                      <a:pt x="0" y="23"/>
                      <a:pt x="0" y="22"/>
                      <a:pt x="0" y="22"/>
                    </a:cubicBezTo>
                    <a:cubicBezTo>
                      <a:pt x="0" y="20"/>
                      <a:pt x="1" y="18"/>
                      <a:pt x="3" y="18"/>
                    </a:cubicBezTo>
                    <a:cubicBezTo>
                      <a:pt x="3" y="17"/>
                      <a:pt x="3" y="17"/>
                      <a:pt x="4" y="17"/>
                    </a:cubicBezTo>
                    <a:close/>
                    <a:moveTo>
                      <a:pt x="15" y="36"/>
                    </a:moveTo>
                    <a:cubicBezTo>
                      <a:pt x="16" y="36"/>
                      <a:pt x="16" y="36"/>
                      <a:pt x="17" y="37"/>
                    </a:cubicBezTo>
                    <a:cubicBezTo>
                      <a:pt x="18" y="37"/>
                      <a:pt x="18" y="37"/>
                      <a:pt x="18" y="37"/>
                    </a:cubicBezTo>
                    <a:cubicBezTo>
                      <a:pt x="19" y="38"/>
                      <a:pt x="19" y="41"/>
                      <a:pt x="18" y="42"/>
                    </a:cubicBezTo>
                    <a:cubicBezTo>
                      <a:pt x="17" y="44"/>
                      <a:pt x="14" y="44"/>
                      <a:pt x="13" y="43"/>
                    </a:cubicBezTo>
                    <a:cubicBezTo>
                      <a:pt x="11" y="41"/>
                      <a:pt x="11" y="39"/>
                      <a:pt x="12" y="37"/>
                    </a:cubicBezTo>
                    <a:cubicBezTo>
                      <a:pt x="13" y="36"/>
                      <a:pt x="14" y="36"/>
                      <a:pt x="15" y="36"/>
                    </a:cubicBezTo>
                    <a:close/>
                    <a:moveTo>
                      <a:pt x="34" y="46"/>
                    </a:moveTo>
                    <a:cubicBezTo>
                      <a:pt x="33" y="50"/>
                      <a:pt x="33" y="50"/>
                      <a:pt x="33" y="50"/>
                    </a:cubicBezTo>
                    <a:cubicBezTo>
                      <a:pt x="35" y="47"/>
                      <a:pt x="35" y="47"/>
                      <a:pt x="35" y="47"/>
                    </a:cubicBezTo>
                    <a:cubicBezTo>
                      <a:pt x="37" y="47"/>
                      <a:pt x="38" y="49"/>
                      <a:pt x="37" y="51"/>
                    </a:cubicBezTo>
                    <a:cubicBezTo>
                      <a:pt x="37" y="53"/>
                      <a:pt x="35" y="54"/>
                      <a:pt x="33" y="54"/>
                    </a:cubicBezTo>
                    <a:cubicBezTo>
                      <a:pt x="33" y="50"/>
                      <a:pt x="33" y="50"/>
                      <a:pt x="33" y="50"/>
                    </a:cubicBezTo>
                    <a:lnTo>
                      <a:pt x="34"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7" name="Freeform 77"/>
              <p:cNvSpPr>
                <a:spLocks/>
              </p:cNvSpPr>
              <p:nvPr/>
            </p:nvSpPr>
            <p:spPr bwMode="auto">
              <a:xfrm>
                <a:off x="5214936" y="5370512"/>
                <a:ext cx="30162" cy="30162"/>
              </a:xfrm>
              <a:custGeom>
                <a:avLst/>
                <a:gdLst>
                  <a:gd name="T0" fmla="*/ 15081 w 8"/>
                  <a:gd name="T1" fmla="*/ 0 h 8"/>
                  <a:gd name="T2" fmla="*/ 26392 w 8"/>
                  <a:gd name="T3" fmla="*/ 7541 h 8"/>
                  <a:gd name="T4" fmla="*/ 30162 w 8"/>
                  <a:gd name="T5" fmla="*/ 18851 h 8"/>
                  <a:gd name="T6" fmla="*/ 11311 w 8"/>
                  <a:gd name="T7" fmla="*/ 26392 h 8"/>
                  <a:gd name="T8" fmla="*/ 3770 w 8"/>
                  <a:gd name="T9" fmla="*/ 18851 h 8"/>
                  <a:gd name="T10" fmla="*/ 3770 w 8"/>
                  <a:gd name="T11" fmla="*/ 15081 h 8"/>
                  <a:gd name="T12" fmla="*/ 15081 w 8"/>
                  <a:gd name="T13" fmla="*/ 0 h 8"/>
                  <a:gd name="T14" fmla="*/ 15081 w 8"/>
                  <a:gd name="T15" fmla="*/ 0 h 8"/>
                  <a:gd name="T16" fmla="*/ 15081 w 8"/>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8">
                    <a:moveTo>
                      <a:pt x="4" y="0"/>
                    </a:moveTo>
                    <a:cubicBezTo>
                      <a:pt x="6" y="0"/>
                      <a:pt x="7" y="1"/>
                      <a:pt x="7" y="2"/>
                    </a:cubicBezTo>
                    <a:cubicBezTo>
                      <a:pt x="8" y="3"/>
                      <a:pt x="8" y="4"/>
                      <a:pt x="8" y="5"/>
                    </a:cubicBezTo>
                    <a:cubicBezTo>
                      <a:pt x="7" y="7"/>
                      <a:pt x="5" y="8"/>
                      <a:pt x="3" y="7"/>
                    </a:cubicBezTo>
                    <a:cubicBezTo>
                      <a:pt x="2" y="7"/>
                      <a:pt x="1" y="6"/>
                      <a:pt x="1" y="5"/>
                    </a:cubicBezTo>
                    <a:cubicBezTo>
                      <a:pt x="1" y="4"/>
                      <a:pt x="1" y="4"/>
                      <a:pt x="1" y="4"/>
                    </a:cubicBezTo>
                    <a:cubicBezTo>
                      <a:pt x="0" y="2"/>
                      <a:pt x="2" y="0"/>
                      <a:pt x="4" y="0"/>
                    </a:cubicBezTo>
                    <a:cubicBezTo>
                      <a:pt x="4" y="0"/>
                      <a:pt x="4" y="0"/>
                      <a:pt x="4" y="0"/>
                    </a:cubicBezTo>
                    <a:cubicBezTo>
                      <a:pt x="4" y="0"/>
                      <a:pt x="4" y="0"/>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8" name="Freeform 78"/>
              <p:cNvSpPr>
                <a:spLocks noEditPoints="1"/>
              </p:cNvSpPr>
              <p:nvPr/>
            </p:nvSpPr>
            <p:spPr bwMode="auto">
              <a:xfrm>
                <a:off x="5214936" y="5460999"/>
                <a:ext cx="487362" cy="277812"/>
              </a:xfrm>
              <a:custGeom>
                <a:avLst/>
                <a:gdLst>
                  <a:gd name="T0" fmla="*/ 14996 w 130"/>
                  <a:gd name="T1" fmla="*/ 0 h 74"/>
                  <a:gd name="T2" fmla="*/ 29992 w 130"/>
                  <a:gd name="T3" fmla="*/ 11263 h 74"/>
                  <a:gd name="T4" fmla="*/ 29992 w 130"/>
                  <a:gd name="T5" fmla="*/ 11263 h 74"/>
                  <a:gd name="T6" fmla="*/ 18745 w 130"/>
                  <a:gd name="T7" fmla="*/ 30034 h 74"/>
                  <a:gd name="T8" fmla="*/ 3749 w 130"/>
                  <a:gd name="T9" fmla="*/ 18771 h 74"/>
                  <a:gd name="T10" fmla="*/ 0 w 130"/>
                  <a:gd name="T11" fmla="*/ 15017 h 74"/>
                  <a:gd name="T12" fmla="*/ 11247 w 130"/>
                  <a:gd name="T13" fmla="*/ 0 h 74"/>
                  <a:gd name="T14" fmla="*/ 14996 w 130"/>
                  <a:gd name="T15" fmla="*/ 0 h 74"/>
                  <a:gd name="T16" fmla="*/ 56234 w 130"/>
                  <a:gd name="T17" fmla="*/ 82593 h 74"/>
                  <a:gd name="T18" fmla="*/ 67481 w 130"/>
                  <a:gd name="T19" fmla="*/ 86347 h 74"/>
                  <a:gd name="T20" fmla="*/ 56234 w 130"/>
                  <a:gd name="T21" fmla="*/ 93855 h 74"/>
                  <a:gd name="T22" fmla="*/ 67481 w 130"/>
                  <a:gd name="T23" fmla="*/ 90101 h 74"/>
                  <a:gd name="T24" fmla="*/ 59983 w 130"/>
                  <a:gd name="T25" fmla="*/ 97610 h 74"/>
                  <a:gd name="T26" fmla="*/ 48736 w 130"/>
                  <a:gd name="T27" fmla="*/ 105118 h 74"/>
                  <a:gd name="T28" fmla="*/ 44987 w 130"/>
                  <a:gd name="T29" fmla="*/ 105118 h 74"/>
                  <a:gd name="T30" fmla="*/ 48736 w 130"/>
                  <a:gd name="T31" fmla="*/ 82593 h 74"/>
                  <a:gd name="T32" fmla="*/ 56234 w 130"/>
                  <a:gd name="T33" fmla="*/ 82593 h 74"/>
                  <a:gd name="T34" fmla="*/ 123715 w 130"/>
                  <a:gd name="T35" fmla="*/ 146414 h 74"/>
                  <a:gd name="T36" fmla="*/ 131213 w 130"/>
                  <a:gd name="T37" fmla="*/ 150169 h 74"/>
                  <a:gd name="T38" fmla="*/ 134962 w 130"/>
                  <a:gd name="T39" fmla="*/ 153923 h 74"/>
                  <a:gd name="T40" fmla="*/ 134962 w 130"/>
                  <a:gd name="T41" fmla="*/ 172694 h 74"/>
                  <a:gd name="T42" fmla="*/ 116217 w 130"/>
                  <a:gd name="T43" fmla="*/ 176448 h 74"/>
                  <a:gd name="T44" fmla="*/ 112468 w 130"/>
                  <a:gd name="T45" fmla="*/ 172694 h 74"/>
                  <a:gd name="T46" fmla="*/ 112468 w 130"/>
                  <a:gd name="T47" fmla="*/ 153923 h 74"/>
                  <a:gd name="T48" fmla="*/ 123715 w 130"/>
                  <a:gd name="T49" fmla="*/ 146414 h 74"/>
                  <a:gd name="T50" fmla="*/ 202443 w 130"/>
                  <a:gd name="T51" fmla="*/ 198973 h 74"/>
                  <a:gd name="T52" fmla="*/ 206192 w 130"/>
                  <a:gd name="T53" fmla="*/ 198973 h 74"/>
                  <a:gd name="T54" fmla="*/ 209941 w 130"/>
                  <a:gd name="T55" fmla="*/ 202728 h 74"/>
                  <a:gd name="T56" fmla="*/ 217438 w 130"/>
                  <a:gd name="T57" fmla="*/ 221499 h 74"/>
                  <a:gd name="T58" fmla="*/ 198694 w 130"/>
                  <a:gd name="T59" fmla="*/ 225253 h 74"/>
                  <a:gd name="T60" fmla="*/ 194945 w 130"/>
                  <a:gd name="T61" fmla="*/ 225253 h 74"/>
                  <a:gd name="T62" fmla="*/ 187447 w 130"/>
                  <a:gd name="T63" fmla="*/ 206482 h 74"/>
                  <a:gd name="T64" fmla="*/ 202443 w 130"/>
                  <a:gd name="T65" fmla="*/ 198973 h 74"/>
                  <a:gd name="T66" fmla="*/ 472366 w 130"/>
                  <a:gd name="T67" fmla="*/ 240270 h 74"/>
                  <a:gd name="T68" fmla="*/ 483613 w 130"/>
                  <a:gd name="T69" fmla="*/ 251532 h 74"/>
                  <a:gd name="T70" fmla="*/ 476115 w 130"/>
                  <a:gd name="T71" fmla="*/ 266549 h 74"/>
                  <a:gd name="T72" fmla="*/ 472366 w 130"/>
                  <a:gd name="T73" fmla="*/ 266549 h 74"/>
                  <a:gd name="T74" fmla="*/ 453622 w 130"/>
                  <a:gd name="T75" fmla="*/ 259041 h 74"/>
                  <a:gd name="T76" fmla="*/ 464868 w 130"/>
                  <a:gd name="T77" fmla="*/ 240270 h 74"/>
                  <a:gd name="T78" fmla="*/ 468617 w 130"/>
                  <a:gd name="T79" fmla="*/ 240270 h 74"/>
                  <a:gd name="T80" fmla="*/ 472366 w 130"/>
                  <a:gd name="T81" fmla="*/ 240270 h 74"/>
                  <a:gd name="T82" fmla="*/ 288668 w 130"/>
                  <a:gd name="T83" fmla="*/ 232761 h 74"/>
                  <a:gd name="T84" fmla="*/ 288668 w 130"/>
                  <a:gd name="T85" fmla="*/ 232761 h 74"/>
                  <a:gd name="T86" fmla="*/ 292417 w 130"/>
                  <a:gd name="T87" fmla="*/ 232761 h 74"/>
                  <a:gd name="T88" fmla="*/ 303664 w 130"/>
                  <a:gd name="T89" fmla="*/ 251532 h 74"/>
                  <a:gd name="T90" fmla="*/ 288668 w 130"/>
                  <a:gd name="T91" fmla="*/ 259041 h 74"/>
                  <a:gd name="T92" fmla="*/ 284919 w 130"/>
                  <a:gd name="T93" fmla="*/ 259041 h 74"/>
                  <a:gd name="T94" fmla="*/ 273673 w 130"/>
                  <a:gd name="T95" fmla="*/ 244024 h 74"/>
                  <a:gd name="T96" fmla="*/ 288668 w 130"/>
                  <a:gd name="T97" fmla="*/ 232761 h 74"/>
                  <a:gd name="T98" fmla="*/ 378643 w 130"/>
                  <a:gd name="T99" fmla="*/ 247778 h 74"/>
                  <a:gd name="T100" fmla="*/ 378643 w 130"/>
                  <a:gd name="T101" fmla="*/ 247778 h 74"/>
                  <a:gd name="T102" fmla="*/ 393639 w 130"/>
                  <a:gd name="T103" fmla="*/ 262795 h 74"/>
                  <a:gd name="T104" fmla="*/ 378643 w 130"/>
                  <a:gd name="T105" fmla="*/ 274058 h 74"/>
                  <a:gd name="T106" fmla="*/ 378643 w 130"/>
                  <a:gd name="T107" fmla="*/ 274058 h 74"/>
                  <a:gd name="T108" fmla="*/ 363647 w 130"/>
                  <a:gd name="T109" fmla="*/ 259041 h 74"/>
                  <a:gd name="T110" fmla="*/ 378643 w 130"/>
                  <a:gd name="T111" fmla="*/ 247778 h 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0" h="74">
                    <a:moveTo>
                      <a:pt x="4" y="0"/>
                    </a:moveTo>
                    <a:cubicBezTo>
                      <a:pt x="6" y="0"/>
                      <a:pt x="7" y="1"/>
                      <a:pt x="8" y="3"/>
                    </a:cubicBezTo>
                    <a:cubicBezTo>
                      <a:pt x="8" y="3"/>
                      <a:pt x="8" y="3"/>
                      <a:pt x="8" y="3"/>
                    </a:cubicBezTo>
                    <a:cubicBezTo>
                      <a:pt x="8" y="5"/>
                      <a:pt x="7" y="7"/>
                      <a:pt x="5" y="8"/>
                    </a:cubicBezTo>
                    <a:cubicBezTo>
                      <a:pt x="3" y="8"/>
                      <a:pt x="1" y="7"/>
                      <a:pt x="1" y="5"/>
                    </a:cubicBezTo>
                    <a:cubicBezTo>
                      <a:pt x="0" y="4"/>
                      <a:pt x="0" y="4"/>
                      <a:pt x="0" y="4"/>
                    </a:cubicBezTo>
                    <a:cubicBezTo>
                      <a:pt x="0" y="2"/>
                      <a:pt x="1" y="0"/>
                      <a:pt x="3" y="0"/>
                    </a:cubicBezTo>
                    <a:cubicBezTo>
                      <a:pt x="3" y="0"/>
                      <a:pt x="4" y="0"/>
                      <a:pt x="4" y="0"/>
                    </a:cubicBezTo>
                    <a:close/>
                    <a:moveTo>
                      <a:pt x="15" y="22"/>
                    </a:moveTo>
                    <a:cubicBezTo>
                      <a:pt x="16" y="22"/>
                      <a:pt x="17" y="22"/>
                      <a:pt x="18" y="23"/>
                    </a:cubicBezTo>
                    <a:cubicBezTo>
                      <a:pt x="15" y="25"/>
                      <a:pt x="15" y="25"/>
                      <a:pt x="15" y="25"/>
                    </a:cubicBezTo>
                    <a:cubicBezTo>
                      <a:pt x="18" y="24"/>
                      <a:pt x="18" y="24"/>
                      <a:pt x="18" y="24"/>
                    </a:cubicBezTo>
                    <a:cubicBezTo>
                      <a:pt x="16" y="26"/>
                      <a:pt x="16" y="26"/>
                      <a:pt x="16" y="26"/>
                    </a:cubicBezTo>
                    <a:cubicBezTo>
                      <a:pt x="13" y="28"/>
                      <a:pt x="13" y="28"/>
                      <a:pt x="13" y="28"/>
                    </a:cubicBezTo>
                    <a:cubicBezTo>
                      <a:pt x="12" y="28"/>
                      <a:pt x="12" y="28"/>
                      <a:pt x="12" y="28"/>
                    </a:cubicBezTo>
                    <a:cubicBezTo>
                      <a:pt x="11" y="26"/>
                      <a:pt x="11" y="24"/>
                      <a:pt x="13" y="22"/>
                    </a:cubicBezTo>
                    <a:cubicBezTo>
                      <a:pt x="14" y="22"/>
                      <a:pt x="14" y="22"/>
                      <a:pt x="15" y="22"/>
                    </a:cubicBezTo>
                    <a:close/>
                    <a:moveTo>
                      <a:pt x="33" y="39"/>
                    </a:moveTo>
                    <a:cubicBezTo>
                      <a:pt x="34" y="39"/>
                      <a:pt x="34" y="40"/>
                      <a:pt x="35" y="40"/>
                    </a:cubicBezTo>
                    <a:cubicBezTo>
                      <a:pt x="36" y="41"/>
                      <a:pt x="36" y="41"/>
                      <a:pt x="36" y="41"/>
                    </a:cubicBezTo>
                    <a:cubicBezTo>
                      <a:pt x="37" y="42"/>
                      <a:pt x="38" y="44"/>
                      <a:pt x="36" y="46"/>
                    </a:cubicBezTo>
                    <a:cubicBezTo>
                      <a:pt x="35" y="48"/>
                      <a:pt x="33" y="48"/>
                      <a:pt x="31" y="47"/>
                    </a:cubicBezTo>
                    <a:cubicBezTo>
                      <a:pt x="30" y="46"/>
                      <a:pt x="30" y="46"/>
                      <a:pt x="30" y="46"/>
                    </a:cubicBezTo>
                    <a:cubicBezTo>
                      <a:pt x="29" y="45"/>
                      <a:pt x="29" y="42"/>
                      <a:pt x="30" y="41"/>
                    </a:cubicBezTo>
                    <a:cubicBezTo>
                      <a:pt x="30" y="40"/>
                      <a:pt x="32" y="39"/>
                      <a:pt x="33" y="39"/>
                    </a:cubicBezTo>
                    <a:close/>
                    <a:moveTo>
                      <a:pt x="54" y="53"/>
                    </a:moveTo>
                    <a:cubicBezTo>
                      <a:pt x="54" y="53"/>
                      <a:pt x="55" y="53"/>
                      <a:pt x="55" y="53"/>
                    </a:cubicBezTo>
                    <a:cubicBezTo>
                      <a:pt x="56" y="54"/>
                      <a:pt x="56" y="54"/>
                      <a:pt x="56" y="54"/>
                    </a:cubicBezTo>
                    <a:cubicBezTo>
                      <a:pt x="58" y="54"/>
                      <a:pt x="59" y="57"/>
                      <a:pt x="58" y="59"/>
                    </a:cubicBezTo>
                    <a:cubicBezTo>
                      <a:pt x="57" y="60"/>
                      <a:pt x="55" y="61"/>
                      <a:pt x="53" y="60"/>
                    </a:cubicBezTo>
                    <a:cubicBezTo>
                      <a:pt x="52" y="60"/>
                      <a:pt x="52" y="60"/>
                      <a:pt x="52" y="60"/>
                    </a:cubicBezTo>
                    <a:cubicBezTo>
                      <a:pt x="50" y="59"/>
                      <a:pt x="49" y="57"/>
                      <a:pt x="50" y="55"/>
                    </a:cubicBezTo>
                    <a:cubicBezTo>
                      <a:pt x="51" y="53"/>
                      <a:pt x="52" y="53"/>
                      <a:pt x="54" y="53"/>
                    </a:cubicBezTo>
                    <a:close/>
                    <a:moveTo>
                      <a:pt x="126" y="64"/>
                    </a:moveTo>
                    <a:cubicBezTo>
                      <a:pt x="127" y="64"/>
                      <a:pt x="129" y="65"/>
                      <a:pt x="129" y="67"/>
                    </a:cubicBezTo>
                    <a:cubicBezTo>
                      <a:pt x="130" y="69"/>
                      <a:pt x="129" y="71"/>
                      <a:pt x="127" y="71"/>
                    </a:cubicBezTo>
                    <a:cubicBezTo>
                      <a:pt x="126" y="71"/>
                      <a:pt x="126" y="71"/>
                      <a:pt x="126" y="71"/>
                    </a:cubicBezTo>
                    <a:cubicBezTo>
                      <a:pt x="124" y="72"/>
                      <a:pt x="122" y="71"/>
                      <a:pt x="121" y="69"/>
                    </a:cubicBezTo>
                    <a:cubicBezTo>
                      <a:pt x="121" y="67"/>
                      <a:pt x="122" y="65"/>
                      <a:pt x="124" y="64"/>
                    </a:cubicBezTo>
                    <a:cubicBezTo>
                      <a:pt x="125" y="64"/>
                      <a:pt x="125" y="64"/>
                      <a:pt x="125" y="64"/>
                    </a:cubicBezTo>
                    <a:cubicBezTo>
                      <a:pt x="125" y="64"/>
                      <a:pt x="125" y="64"/>
                      <a:pt x="126" y="64"/>
                    </a:cubicBezTo>
                    <a:close/>
                    <a:moveTo>
                      <a:pt x="77" y="62"/>
                    </a:moveTo>
                    <a:cubicBezTo>
                      <a:pt x="77" y="62"/>
                      <a:pt x="77" y="62"/>
                      <a:pt x="77" y="62"/>
                    </a:cubicBezTo>
                    <a:cubicBezTo>
                      <a:pt x="78" y="62"/>
                      <a:pt x="78" y="62"/>
                      <a:pt x="78" y="62"/>
                    </a:cubicBezTo>
                    <a:cubicBezTo>
                      <a:pt x="80" y="63"/>
                      <a:pt x="81" y="65"/>
                      <a:pt x="81" y="67"/>
                    </a:cubicBezTo>
                    <a:cubicBezTo>
                      <a:pt x="81" y="69"/>
                      <a:pt x="79" y="70"/>
                      <a:pt x="77" y="69"/>
                    </a:cubicBezTo>
                    <a:cubicBezTo>
                      <a:pt x="76" y="69"/>
                      <a:pt x="76" y="69"/>
                      <a:pt x="76" y="69"/>
                    </a:cubicBezTo>
                    <a:cubicBezTo>
                      <a:pt x="74" y="69"/>
                      <a:pt x="73" y="67"/>
                      <a:pt x="73" y="65"/>
                    </a:cubicBezTo>
                    <a:cubicBezTo>
                      <a:pt x="73" y="63"/>
                      <a:pt x="75" y="62"/>
                      <a:pt x="77" y="62"/>
                    </a:cubicBezTo>
                    <a:close/>
                    <a:moveTo>
                      <a:pt x="101" y="66"/>
                    </a:moveTo>
                    <a:cubicBezTo>
                      <a:pt x="101" y="66"/>
                      <a:pt x="101" y="66"/>
                      <a:pt x="101" y="66"/>
                    </a:cubicBezTo>
                    <a:cubicBezTo>
                      <a:pt x="103" y="66"/>
                      <a:pt x="105" y="68"/>
                      <a:pt x="105" y="70"/>
                    </a:cubicBezTo>
                    <a:cubicBezTo>
                      <a:pt x="105" y="72"/>
                      <a:pt x="104" y="74"/>
                      <a:pt x="101" y="73"/>
                    </a:cubicBezTo>
                    <a:cubicBezTo>
                      <a:pt x="101" y="73"/>
                      <a:pt x="101" y="73"/>
                      <a:pt x="101" y="73"/>
                    </a:cubicBezTo>
                    <a:cubicBezTo>
                      <a:pt x="99" y="73"/>
                      <a:pt x="97" y="72"/>
                      <a:pt x="97" y="69"/>
                    </a:cubicBezTo>
                    <a:cubicBezTo>
                      <a:pt x="97" y="67"/>
                      <a:pt x="99" y="66"/>
                      <a:pt x="101" y="6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9" name="Freeform 79"/>
              <p:cNvSpPr>
                <a:spLocks/>
              </p:cNvSpPr>
              <p:nvPr/>
            </p:nvSpPr>
            <p:spPr bwMode="auto">
              <a:xfrm>
                <a:off x="5894386" y="5499099"/>
                <a:ext cx="7937" cy="44450"/>
              </a:xfrm>
              <a:custGeom>
                <a:avLst/>
                <a:gdLst>
                  <a:gd name="T0" fmla="*/ 7937 w 2"/>
                  <a:gd name="T1" fmla="*/ 44450 h 12"/>
                  <a:gd name="T2" fmla="*/ 3969 w 2"/>
                  <a:gd name="T3" fmla="*/ 22225 h 12"/>
                  <a:gd name="T4" fmla="*/ 3969 w 2"/>
                  <a:gd name="T5" fmla="*/ 29633 h 12"/>
                  <a:gd name="T6" fmla="*/ 3969 w 2"/>
                  <a:gd name="T7" fmla="*/ 33338 h 12"/>
                  <a:gd name="T8" fmla="*/ 3969 w 2"/>
                  <a:gd name="T9" fmla="*/ 0 h 12"/>
                  <a:gd name="T10" fmla="*/ 7937 w 2"/>
                  <a:gd name="T11" fmla="*/ 4445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2">
                    <a:moveTo>
                      <a:pt x="2" y="12"/>
                    </a:moveTo>
                    <a:cubicBezTo>
                      <a:pt x="1" y="8"/>
                      <a:pt x="1" y="6"/>
                      <a:pt x="1" y="6"/>
                    </a:cubicBezTo>
                    <a:cubicBezTo>
                      <a:pt x="1" y="5"/>
                      <a:pt x="1" y="6"/>
                      <a:pt x="1" y="8"/>
                    </a:cubicBezTo>
                    <a:cubicBezTo>
                      <a:pt x="1" y="9"/>
                      <a:pt x="1" y="9"/>
                      <a:pt x="1" y="9"/>
                    </a:cubicBezTo>
                    <a:cubicBezTo>
                      <a:pt x="1" y="8"/>
                      <a:pt x="0" y="6"/>
                      <a:pt x="1" y="0"/>
                    </a:cubicBezTo>
                    <a:cubicBezTo>
                      <a:pt x="1" y="3"/>
                      <a:pt x="1" y="6"/>
                      <a:pt x="2"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0" name="Freeform 80"/>
              <p:cNvSpPr>
                <a:spLocks/>
              </p:cNvSpPr>
              <p:nvPr/>
            </p:nvSpPr>
            <p:spPr bwMode="auto">
              <a:xfrm>
                <a:off x="4940300" y="2051050"/>
                <a:ext cx="5810250" cy="3970337"/>
              </a:xfrm>
              <a:custGeom>
                <a:avLst/>
                <a:gdLst>
                  <a:gd name="T0" fmla="*/ 409384 w 1547"/>
                  <a:gd name="T1" fmla="*/ 3000311 h 1056"/>
                  <a:gd name="T2" fmla="*/ 142721 w 1547"/>
                  <a:gd name="T3" fmla="*/ 2161879 h 1056"/>
                  <a:gd name="T4" fmla="*/ 71361 w 1547"/>
                  <a:gd name="T5" fmla="*/ 1759581 h 1056"/>
                  <a:gd name="T6" fmla="*/ 236617 w 1547"/>
                  <a:gd name="T7" fmla="*/ 868511 h 1056"/>
                  <a:gd name="T8" fmla="*/ 345535 w 1547"/>
                  <a:gd name="T9" fmla="*/ 466214 h 1056"/>
                  <a:gd name="T10" fmla="*/ 1036606 w 1547"/>
                  <a:gd name="T11" fmla="*/ 319582 h 1056"/>
                  <a:gd name="T12" fmla="*/ 1678851 w 1547"/>
                  <a:gd name="T13" fmla="*/ 206788 h 1056"/>
                  <a:gd name="T14" fmla="*/ 2306072 w 1547"/>
                  <a:gd name="T15" fmla="*/ 48877 h 1056"/>
                  <a:gd name="T16" fmla="*/ 2745503 w 1547"/>
                  <a:gd name="T17" fmla="*/ 101514 h 1056"/>
                  <a:gd name="T18" fmla="*/ 3207468 w 1547"/>
                  <a:gd name="T19" fmla="*/ 206788 h 1056"/>
                  <a:gd name="T20" fmla="*/ 3924830 w 1547"/>
                  <a:gd name="T21" fmla="*/ 330861 h 1056"/>
                  <a:gd name="T22" fmla="*/ 4383039 w 1547"/>
                  <a:gd name="T23" fmla="*/ 297023 h 1056"/>
                  <a:gd name="T24" fmla="*/ 4386795 w 1547"/>
                  <a:gd name="T25" fmla="*/ 304543 h 1056"/>
                  <a:gd name="T26" fmla="*/ 4781156 w 1547"/>
                  <a:gd name="T27" fmla="*/ 270705 h 1056"/>
                  <a:gd name="T28" fmla="*/ 5258145 w 1547"/>
                  <a:gd name="T29" fmla="*/ 285744 h 1056"/>
                  <a:gd name="T30" fmla="*/ 5637482 w 1547"/>
                  <a:gd name="T31" fmla="*/ 575248 h 1056"/>
                  <a:gd name="T32" fmla="*/ 5753913 w 1547"/>
                  <a:gd name="T33" fmla="*/ 1135456 h 1056"/>
                  <a:gd name="T34" fmla="*/ 5588657 w 1547"/>
                  <a:gd name="T35" fmla="*/ 1387362 h 1056"/>
                  <a:gd name="T36" fmla="*/ 5806494 w 1547"/>
                  <a:gd name="T37" fmla="*/ 1673106 h 1056"/>
                  <a:gd name="T38" fmla="*/ 5738889 w 1547"/>
                  <a:gd name="T39" fmla="*/ 1928772 h 1056"/>
                  <a:gd name="T40" fmla="*/ 5768936 w 1547"/>
                  <a:gd name="T41" fmla="*/ 2199476 h 1056"/>
                  <a:gd name="T42" fmla="*/ 5633727 w 1547"/>
                  <a:gd name="T43" fmla="*/ 2910077 h 1056"/>
                  <a:gd name="T44" fmla="*/ 5660017 w 1547"/>
                  <a:gd name="T45" fmla="*/ 3274776 h 1056"/>
                  <a:gd name="T46" fmla="*/ 5175517 w 1547"/>
                  <a:gd name="T47" fmla="*/ 3662034 h 1056"/>
                  <a:gd name="T48" fmla="*/ 4890075 w 1547"/>
                  <a:gd name="T49" fmla="*/ 3850024 h 1056"/>
                  <a:gd name="T50" fmla="*/ 4649702 w 1547"/>
                  <a:gd name="T51" fmla="*/ 3898901 h 1056"/>
                  <a:gd name="T52" fmla="*/ 4454400 w 1547"/>
                  <a:gd name="T53" fmla="*/ 3752269 h 1056"/>
                  <a:gd name="T54" fmla="*/ 4255341 w 1547"/>
                  <a:gd name="T55" fmla="*/ 3917700 h 1056"/>
                  <a:gd name="T56" fmla="*/ 3902295 w 1547"/>
                  <a:gd name="T57" fmla="*/ 3936499 h 1056"/>
                  <a:gd name="T58" fmla="*/ 3737039 w 1547"/>
                  <a:gd name="T59" fmla="*/ 3857543 h 1056"/>
                  <a:gd name="T60" fmla="*/ 3425306 w 1547"/>
                  <a:gd name="T61" fmla="*/ 3970337 h 1056"/>
                  <a:gd name="T62" fmla="*/ 3053480 w 1547"/>
                  <a:gd name="T63" fmla="*/ 3876342 h 1056"/>
                  <a:gd name="T64" fmla="*/ 2933294 w 1547"/>
                  <a:gd name="T65" fmla="*/ 3744750 h 1056"/>
                  <a:gd name="T66" fmla="*/ 2685410 w 1547"/>
                  <a:gd name="T67" fmla="*/ 3902661 h 1056"/>
                  <a:gd name="T68" fmla="*/ 2610293 w 1547"/>
                  <a:gd name="T69" fmla="*/ 3898901 h 1056"/>
                  <a:gd name="T70" fmla="*/ 2227200 w 1547"/>
                  <a:gd name="T71" fmla="*/ 3692113 h 1056"/>
                  <a:gd name="T72" fmla="*/ 1524862 w 1547"/>
                  <a:gd name="T73" fmla="*/ 3598118 h 1056"/>
                  <a:gd name="T74" fmla="*/ 1055385 w 1547"/>
                  <a:gd name="T75" fmla="*/ 3609397 h 1056"/>
                  <a:gd name="T76" fmla="*/ 1476036 w 1547"/>
                  <a:gd name="T77" fmla="*/ 3590598 h 1056"/>
                  <a:gd name="T78" fmla="*/ 1844106 w 1547"/>
                  <a:gd name="T79" fmla="*/ 3759789 h 1056"/>
                  <a:gd name="T80" fmla="*/ 2843154 w 1547"/>
                  <a:gd name="T81" fmla="*/ 3831225 h 1056"/>
                  <a:gd name="T82" fmla="*/ 3628120 w 1547"/>
                  <a:gd name="T83" fmla="*/ 3887622 h 1056"/>
                  <a:gd name="T84" fmla="*/ 4424353 w 1547"/>
                  <a:gd name="T85" fmla="*/ 3729711 h 1056"/>
                  <a:gd name="T86" fmla="*/ 5310726 w 1547"/>
                  <a:gd name="T87" fmla="*/ 3605637 h 1056"/>
                  <a:gd name="T88" fmla="*/ 5641238 w 1547"/>
                  <a:gd name="T89" fmla="*/ 3233418 h 1056"/>
                  <a:gd name="T90" fmla="*/ 5592413 w 1547"/>
                  <a:gd name="T91" fmla="*/ 2940155 h 1056"/>
                  <a:gd name="T92" fmla="*/ 5532319 w 1547"/>
                  <a:gd name="T93" fmla="*/ 2398745 h 1056"/>
                  <a:gd name="T94" fmla="*/ 5569878 w 1547"/>
                  <a:gd name="T95" fmla="*/ 1409921 h 1056"/>
                  <a:gd name="T96" fmla="*/ 5675041 w 1547"/>
                  <a:gd name="T97" fmla="*/ 744438 h 1056"/>
                  <a:gd name="T98" fmla="*/ 5306970 w 1547"/>
                  <a:gd name="T99" fmla="*/ 327102 h 1056"/>
                  <a:gd name="T100" fmla="*/ 4379283 w 1547"/>
                  <a:gd name="T101" fmla="*/ 360940 h 1056"/>
                  <a:gd name="T102" fmla="*/ 3928585 w 1547"/>
                  <a:gd name="T103" fmla="*/ 342141 h 1056"/>
                  <a:gd name="T104" fmla="*/ 2535177 w 1547"/>
                  <a:gd name="T105" fmla="*/ 251906 h 1056"/>
                  <a:gd name="T106" fmla="*/ 1062896 w 1547"/>
                  <a:gd name="T107" fmla="*/ 323342 h 1056"/>
                  <a:gd name="T108" fmla="*/ 420652 w 1547"/>
                  <a:gd name="T109" fmla="*/ 383498 h 1056"/>
                  <a:gd name="T110" fmla="*/ 232861 w 1547"/>
                  <a:gd name="T111" fmla="*/ 1071540 h 1056"/>
                  <a:gd name="T112" fmla="*/ 311733 w 1547"/>
                  <a:gd name="T113" fmla="*/ 1947571 h 1056"/>
                  <a:gd name="T114" fmla="*/ 413140 w 1547"/>
                  <a:gd name="T115" fmla="*/ 2981513 h 1056"/>
                  <a:gd name="T116" fmla="*/ 942710 w 1547"/>
                  <a:gd name="T117" fmla="*/ 3432687 h 105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547" h="1056">
                    <a:moveTo>
                      <a:pt x="192" y="925"/>
                    </a:moveTo>
                    <a:cubicBezTo>
                      <a:pt x="177" y="923"/>
                      <a:pt x="160" y="916"/>
                      <a:pt x="147" y="904"/>
                    </a:cubicBezTo>
                    <a:cubicBezTo>
                      <a:pt x="140" y="899"/>
                      <a:pt x="134" y="891"/>
                      <a:pt x="131" y="883"/>
                    </a:cubicBezTo>
                    <a:cubicBezTo>
                      <a:pt x="127" y="875"/>
                      <a:pt x="127" y="865"/>
                      <a:pt x="130" y="856"/>
                    </a:cubicBezTo>
                    <a:cubicBezTo>
                      <a:pt x="130" y="856"/>
                      <a:pt x="130" y="856"/>
                      <a:pt x="130" y="856"/>
                    </a:cubicBezTo>
                    <a:cubicBezTo>
                      <a:pt x="130" y="856"/>
                      <a:pt x="130" y="856"/>
                      <a:pt x="130" y="856"/>
                    </a:cubicBezTo>
                    <a:cubicBezTo>
                      <a:pt x="122" y="856"/>
                      <a:pt x="114" y="855"/>
                      <a:pt x="107" y="851"/>
                    </a:cubicBezTo>
                    <a:cubicBezTo>
                      <a:pt x="100" y="848"/>
                      <a:pt x="93" y="842"/>
                      <a:pt x="90" y="835"/>
                    </a:cubicBezTo>
                    <a:cubicBezTo>
                      <a:pt x="87" y="827"/>
                      <a:pt x="89" y="819"/>
                      <a:pt x="93" y="813"/>
                    </a:cubicBezTo>
                    <a:cubicBezTo>
                      <a:pt x="97" y="806"/>
                      <a:pt x="103" y="802"/>
                      <a:pt x="109" y="798"/>
                    </a:cubicBezTo>
                    <a:cubicBezTo>
                      <a:pt x="109" y="798"/>
                      <a:pt x="109" y="798"/>
                      <a:pt x="109" y="798"/>
                    </a:cubicBezTo>
                    <a:cubicBezTo>
                      <a:pt x="103" y="797"/>
                      <a:pt x="97" y="795"/>
                      <a:pt x="91" y="793"/>
                    </a:cubicBezTo>
                    <a:cubicBezTo>
                      <a:pt x="87" y="791"/>
                      <a:pt x="87" y="791"/>
                      <a:pt x="87" y="791"/>
                    </a:cubicBezTo>
                    <a:cubicBezTo>
                      <a:pt x="86" y="790"/>
                      <a:pt x="84" y="789"/>
                      <a:pt x="77" y="784"/>
                    </a:cubicBezTo>
                    <a:cubicBezTo>
                      <a:pt x="68" y="778"/>
                      <a:pt x="59" y="769"/>
                      <a:pt x="54" y="758"/>
                    </a:cubicBezTo>
                    <a:cubicBezTo>
                      <a:pt x="48" y="746"/>
                      <a:pt x="46" y="733"/>
                      <a:pt x="47" y="719"/>
                    </a:cubicBezTo>
                    <a:cubicBezTo>
                      <a:pt x="49" y="692"/>
                      <a:pt x="65" y="665"/>
                      <a:pt x="86" y="647"/>
                    </a:cubicBezTo>
                    <a:cubicBezTo>
                      <a:pt x="86" y="647"/>
                      <a:pt x="86" y="647"/>
                      <a:pt x="86" y="647"/>
                    </a:cubicBezTo>
                    <a:cubicBezTo>
                      <a:pt x="86" y="647"/>
                      <a:pt x="86" y="647"/>
                      <a:pt x="86" y="647"/>
                    </a:cubicBezTo>
                    <a:cubicBezTo>
                      <a:pt x="72" y="638"/>
                      <a:pt x="59" y="627"/>
                      <a:pt x="50" y="614"/>
                    </a:cubicBezTo>
                    <a:cubicBezTo>
                      <a:pt x="41" y="600"/>
                      <a:pt x="36" y="584"/>
                      <a:pt x="38" y="570"/>
                    </a:cubicBezTo>
                    <a:cubicBezTo>
                      <a:pt x="38" y="572"/>
                      <a:pt x="38" y="573"/>
                      <a:pt x="38" y="575"/>
                    </a:cubicBezTo>
                    <a:cubicBezTo>
                      <a:pt x="39" y="567"/>
                      <a:pt x="40" y="559"/>
                      <a:pt x="43" y="551"/>
                    </a:cubicBezTo>
                    <a:cubicBezTo>
                      <a:pt x="47" y="544"/>
                      <a:pt x="52" y="536"/>
                      <a:pt x="57" y="531"/>
                    </a:cubicBezTo>
                    <a:cubicBezTo>
                      <a:pt x="58" y="531"/>
                      <a:pt x="54" y="535"/>
                      <a:pt x="57" y="532"/>
                    </a:cubicBezTo>
                    <a:cubicBezTo>
                      <a:pt x="58" y="531"/>
                      <a:pt x="61" y="527"/>
                      <a:pt x="66" y="524"/>
                    </a:cubicBezTo>
                    <a:cubicBezTo>
                      <a:pt x="70" y="520"/>
                      <a:pt x="76" y="516"/>
                      <a:pt x="80" y="514"/>
                    </a:cubicBezTo>
                    <a:cubicBezTo>
                      <a:pt x="82" y="513"/>
                      <a:pt x="82" y="513"/>
                      <a:pt x="82" y="513"/>
                    </a:cubicBezTo>
                    <a:cubicBezTo>
                      <a:pt x="80" y="512"/>
                      <a:pt x="80" y="512"/>
                      <a:pt x="80" y="512"/>
                    </a:cubicBezTo>
                    <a:cubicBezTo>
                      <a:pt x="75" y="510"/>
                      <a:pt x="75" y="510"/>
                      <a:pt x="75" y="510"/>
                    </a:cubicBezTo>
                    <a:cubicBezTo>
                      <a:pt x="69" y="507"/>
                      <a:pt x="70" y="507"/>
                      <a:pt x="62" y="503"/>
                    </a:cubicBezTo>
                    <a:cubicBezTo>
                      <a:pt x="59" y="502"/>
                      <a:pt x="56" y="501"/>
                      <a:pt x="54" y="499"/>
                    </a:cubicBezTo>
                    <a:cubicBezTo>
                      <a:pt x="42" y="493"/>
                      <a:pt x="29" y="483"/>
                      <a:pt x="19" y="468"/>
                    </a:cubicBezTo>
                    <a:cubicBezTo>
                      <a:pt x="9" y="454"/>
                      <a:pt x="2" y="436"/>
                      <a:pt x="1" y="418"/>
                    </a:cubicBezTo>
                    <a:cubicBezTo>
                      <a:pt x="2" y="420"/>
                      <a:pt x="2" y="423"/>
                      <a:pt x="2" y="420"/>
                    </a:cubicBezTo>
                    <a:cubicBezTo>
                      <a:pt x="0" y="400"/>
                      <a:pt x="8" y="377"/>
                      <a:pt x="25" y="361"/>
                    </a:cubicBezTo>
                    <a:cubicBezTo>
                      <a:pt x="41" y="345"/>
                      <a:pt x="65" y="336"/>
                      <a:pt x="88" y="332"/>
                    </a:cubicBezTo>
                    <a:cubicBezTo>
                      <a:pt x="88" y="333"/>
                      <a:pt x="88" y="333"/>
                      <a:pt x="88" y="333"/>
                    </a:cubicBezTo>
                    <a:cubicBezTo>
                      <a:pt x="80" y="328"/>
                      <a:pt x="72" y="322"/>
                      <a:pt x="67" y="314"/>
                    </a:cubicBezTo>
                    <a:cubicBezTo>
                      <a:pt x="61" y="307"/>
                      <a:pt x="58" y="298"/>
                      <a:pt x="56" y="289"/>
                    </a:cubicBezTo>
                    <a:cubicBezTo>
                      <a:pt x="57" y="292"/>
                      <a:pt x="58" y="294"/>
                      <a:pt x="57" y="290"/>
                    </a:cubicBezTo>
                    <a:cubicBezTo>
                      <a:pt x="56" y="289"/>
                      <a:pt x="55" y="283"/>
                      <a:pt x="54" y="275"/>
                    </a:cubicBezTo>
                    <a:cubicBezTo>
                      <a:pt x="54" y="268"/>
                      <a:pt x="55" y="258"/>
                      <a:pt x="57" y="250"/>
                    </a:cubicBezTo>
                    <a:cubicBezTo>
                      <a:pt x="58" y="246"/>
                      <a:pt x="60" y="239"/>
                      <a:pt x="63" y="231"/>
                    </a:cubicBezTo>
                    <a:cubicBezTo>
                      <a:pt x="67" y="223"/>
                      <a:pt x="72" y="214"/>
                      <a:pt x="78" y="206"/>
                    </a:cubicBezTo>
                    <a:cubicBezTo>
                      <a:pt x="77" y="207"/>
                      <a:pt x="77" y="207"/>
                      <a:pt x="77" y="207"/>
                    </a:cubicBezTo>
                    <a:cubicBezTo>
                      <a:pt x="86" y="195"/>
                      <a:pt x="92" y="192"/>
                      <a:pt x="101" y="184"/>
                    </a:cubicBezTo>
                    <a:cubicBezTo>
                      <a:pt x="104" y="182"/>
                      <a:pt x="107" y="180"/>
                      <a:pt x="109" y="179"/>
                    </a:cubicBezTo>
                    <a:cubicBezTo>
                      <a:pt x="110" y="178"/>
                      <a:pt x="111" y="178"/>
                      <a:pt x="112" y="177"/>
                    </a:cubicBezTo>
                    <a:cubicBezTo>
                      <a:pt x="112" y="179"/>
                      <a:pt x="112" y="179"/>
                      <a:pt x="112" y="179"/>
                    </a:cubicBezTo>
                    <a:cubicBezTo>
                      <a:pt x="107" y="173"/>
                      <a:pt x="100" y="162"/>
                      <a:pt x="96" y="153"/>
                    </a:cubicBezTo>
                    <a:cubicBezTo>
                      <a:pt x="95" y="153"/>
                      <a:pt x="95" y="153"/>
                      <a:pt x="95" y="153"/>
                    </a:cubicBezTo>
                    <a:cubicBezTo>
                      <a:pt x="93" y="148"/>
                      <a:pt x="92" y="143"/>
                      <a:pt x="92" y="139"/>
                    </a:cubicBezTo>
                    <a:cubicBezTo>
                      <a:pt x="91" y="134"/>
                      <a:pt x="91" y="130"/>
                      <a:pt x="92" y="125"/>
                    </a:cubicBezTo>
                    <a:cubicBezTo>
                      <a:pt x="92" y="124"/>
                      <a:pt x="92" y="124"/>
                      <a:pt x="92" y="124"/>
                    </a:cubicBezTo>
                    <a:cubicBezTo>
                      <a:pt x="95" y="111"/>
                      <a:pt x="102" y="103"/>
                      <a:pt x="106" y="98"/>
                    </a:cubicBezTo>
                    <a:cubicBezTo>
                      <a:pt x="111" y="94"/>
                      <a:pt x="114" y="92"/>
                      <a:pt x="114" y="92"/>
                    </a:cubicBezTo>
                    <a:cubicBezTo>
                      <a:pt x="118" y="90"/>
                      <a:pt x="112" y="93"/>
                      <a:pt x="108" y="96"/>
                    </a:cubicBezTo>
                    <a:cubicBezTo>
                      <a:pt x="104" y="100"/>
                      <a:pt x="102" y="104"/>
                      <a:pt x="107" y="99"/>
                    </a:cubicBezTo>
                    <a:cubicBezTo>
                      <a:pt x="115" y="91"/>
                      <a:pt x="126" y="86"/>
                      <a:pt x="137" y="84"/>
                    </a:cubicBezTo>
                    <a:cubicBezTo>
                      <a:pt x="149" y="83"/>
                      <a:pt x="162" y="86"/>
                      <a:pt x="172" y="93"/>
                    </a:cubicBezTo>
                    <a:cubicBezTo>
                      <a:pt x="171" y="93"/>
                      <a:pt x="171" y="93"/>
                      <a:pt x="171" y="93"/>
                    </a:cubicBezTo>
                    <a:cubicBezTo>
                      <a:pt x="172" y="82"/>
                      <a:pt x="176" y="71"/>
                      <a:pt x="185" y="63"/>
                    </a:cubicBezTo>
                    <a:cubicBezTo>
                      <a:pt x="193" y="55"/>
                      <a:pt x="205" y="52"/>
                      <a:pt x="217" y="53"/>
                    </a:cubicBezTo>
                    <a:cubicBezTo>
                      <a:pt x="240" y="54"/>
                      <a:pt x="262" y="68"/>
                      <a:pt x="277" y="85"/>
                    </a:cubicBezTo>
                    <a:cubicBezTo>
                      <a:pt x="276" y="85"/>
                      <a:pt x="276" y="85"/>
                      <a:pt x="276" y="85"/>
                    </a:cubicBezTo>
                    <a:cubicBezTo>
                      <a:pt x="277" y="70"/>
                      <a:pt x="284" y="57"/>
                      <a:pt x="294" y="47"/>
                    </a:cubicBezTo>
                    <a:cubicBezTo>
                      <a:pt x="301" y="41"/>
                      <a:pt x="306" y="37"/>
                      <a:pt x="308" y="37"/>
                    </a:cubicBezTo>
                    <a:cubicBezTo>
                      <a:pt x="311" y="34"/>
                      <a:pt x="318" y="30"/>
                      <a:pt x="325" y="28"/>
                    </a:cubicBezTo>
                    <a:cubicBezTo>
                      <a:pt x="332" y="25"/>
                      <a:pt x="339" y="23"/>
                      <a:pt x="343" y="21"/>
                    </a:cubicBezTo>
                    <a:cubicBezTo>
                      <a:pt x="340" y="22"/>
                      <a:pt x="348" y="21"/>
                      <a:pt x="352" y="20"/>
                    </a:cubicBezTo>
                    <a:cubicBezTo>
                      <a:pt x="360" y="19"/>
                      <a:pt x="364" y="19"/>
                      <a:pt x="368" y="19"/>
                    </a:cubicBezTo>
                    <a:cubicBezTo>
                      <a:pt x="373" y="18"/>
                      <a:pt x="377" y="18"/>
                      <a:pt x="386" y="19"/>
                    </a:cubicBezTo>
                    <a:cubicBezTo>
                      <a:pt x="379" y="19"/>
                      <a:pt x="377" y="19"/>
                      <a:pt x="379" y="20"/>
                    </a:cubicBezTo>
                    <a:cubicBezTo>
                      <a:pt x="393" y="20"/>
                      <a:pt x="412" y="25"/>
                      <a:pt x="427" y="35"/>
                    </a:cubicBezTo>
                    <a:cubicBezTo>
                      <a:pt x="424" y="33"/>
                      <a:pt x="421" y="31"/>
                      <a:pt x="421" y="32"/>
                    </a:cubicBezTo>
                    <a:cubicBezTo>
                      <a:pt x="433" y="38"/>
                      <a:pt x="441" y="46"/>
                      <a:pt x="447" y="55"/>
                    </a:cubicBezTo>
                    <a:cubicBezTo>
                      <a:pt x="447" y="55"/>
                      <a:pt x="447" y="55"/>
                      <a:pt x="447" y="55"/>
                    </a:cubicBezTo>
                    <a:cubicBezTo>
                      <a:pt x="450" y="51"/>
                      <a:pt x="453" y="47"/>
                      <a:pt x="457" y="43"/>
                    </a:cubicBezTo>
                    <a:cubicBezTo>
                      <a:pt x="455" y="45"/>
                      <a:pt x="454" y="46"/>
                      <a:pt x="453" y="48"/>
                    </a:cubicBezTo>
                    <a:cubicBezTo>
                      <a:pt x="462" y="39"/>
                      <a:pt x="464" y="38"/>
                      <a:pt x="464" y="36"/>
                    </a:cubicBezTo>
                    <a:cubicBezTo>
                      <a:pt x="465" y="35"/>
                      <a:pt x="466" y="34"/>
                      <a:pt x="475" y="27"/>
                    </a:cubicBezTo>
                    <a:cubicBezTo>
                      <a:pt x="470" y="31"/>
                      <a:pt x="472" y="30"/>
                      <a:pt x="471" y="31"/>
                    </a:cubicBezTo>
                    <a:cubicBezTo>
                      <a:pt x="479" y="24"/>
                      <a:pt x="491" y="17"/>
                      <a:pt x="503" y="12"/>
                    </a:cubicBezTo>
                    <a:cubicBezTo>
                      <a:pt x="516" y="7"/>
                      <a:pt x="529" y="4"/>
                      <a:pt x="540" y="3"/>
                    </a:cubicBezTo>
                    <a:cubicBezTo>
                      <a:pt x="539" y="3"/>
                      <a:pt x="539" y="3"/>
                      <a:pt x="539" y="3"/>
                    </a:cubicBezTo>
                    <a:cubicBezTo>
                      <a:pt x="561" y="0"/>
                      <a:pt x="586" y="2"/>
                      <a:pt x="610" y="10"/>
                    </a:cubicBezTo>
                    <a:cubicBezTo>
                      <a:pt x="614" y="12"/>
                      <a:pt x="613" y="12"/>
                      <a:pt x="614" y="13"/>
                    </a:cubicBezTo>
                    <a:cubicBezTo>
                      <a:pt x="615" y="13"/>
                      <a:pt x="618" y="14"/>
                      <a:pt x="629" y="20"/>
                    </a:cubicBezTo>
                    <a:cubicBezTo>
                      <a:pt x="629" y="19"/>
                      <a:pt x="638" y="24"/>
                      <a:pt x="645" y="30"/>
                    </a:cubicBezTo>
                    <a:cubicBezTo>
                      <a:pt x="652" y="35"/>
                      <a:pt x="657" y="40"/>
                      <a:pt x="652" y="35"/>
                    </a:cubicBezTo>
                    <a:cubicBezTo>
                      <a:pt x="659" y="41"/>
                      <a:pt x="667" y="51"/>
                      <a:pt x="672" y="62"/>
                    </a:cubicBezTo>
                    <a:cubicBezTo>
                      <a:pt x="670" y="61"/>
                      <a:pt x="670" y="61"/>
                      <a:pt x="670" y="61"/>
                    </a:cubicBezTo>
                    <a:cubicBezTo>
                      <a:pt x="679" y="52"/>
                      <a:pt x="690" y="44"/>
                      <a:pt x="696" y="40"/>
                    </a:cubicBezTo>
                    <a:cubicBezTo>
                      <a:pt x="689" y="45"/>
                      <a:pt x="705" y="36"/>
                      <a:pt x="691" y="45"/>
                    </a:cubicBezTo>
                    <a:cubicBezTo>
                      <a:pt x="695" y="43"/>
                      <a:pt x="698" y="41"/>
                      <a:pt x="702" y="39"/>
                    </a:cubicBezTo>
                    <a:cubicBezTo>
                      <a:pt x="701" y="40"/>
                      <a:pt x="691" y="46"/>
                      <a:pt x="695" y="44"/>
                    </a:cubicBezTo>
                    <a:cubicBezTo>
                      <a:pt x="698" y="42"/>
                      <a:pt x="705" y="37"/>
                      <a:pt x="712" y="34"/>
                    </a:cubicBezTo>
                    <a:cubicBezTo>
                      <a:pt x="720" y="30"/>
                      <a:pt x="727" y="28"/>
                      <a:pt x="731" y="27"/>
                    </a:cubicBezTo>
                    <a:cubicBezTo>
                      <a:pt x="738" y="24"/>
                      <a:pt x="745" y="22"/>
                      <a:pt x="754" y="20"/>
                    </a:cubicBezTo>
                    <a:cubicBezTo>
                      <a:pt x="763" y="19"/>
                      <a:pt x="773" y="18"/>
                      <a:pt x="786" y="21"/>
                    </a:cubicBezTo>
                    <a:cubicBezTo>
                      <a:pt x="774" y="19"/>
                      <a:pt x="793" y="23"/>
                      <a:pt x="784" y="22"/>
                    </a:cubicBezTo>
                    <a:cubicBezTo>
                      <a:pt x="796" y="23"/>
                      <a:pt x="808" y="27"/>
                      <a:pt x="819" y="34"/>
                    </a:cubicBezTo>
                    <a:cubicBezTo>
                      <a:pt x="822" y="37"/>
                      <a:pt x="822" y="37"/>
                      <a:pt x="823" y="38"/>
                    </a:cubicBezTo>
                    <a:cubicBezTo>
                      <a:pt x="824" y="39"/>
                      <a:pt x="825" y="40"/>
                      <a:pt x="829" y="45"/>
                    </a:cubicBezTo>
                    <a:cubicBezTo>
                      <a:pt x="829" y="44"/>
                      <a:pt x="833" y="48"/>
                      <a:pt x="835" y="52"/>
                    </a:cubicBezTo>
                    <a:cubicBezTo>
                      <a:pt x="836" y="53"/>
                      <a:pt x="839" y="59"/>
                      <a:pt x="842" y="67"/>
                    </a:cubicBezTo>
                    <a:cubicBezTo>
                      <a:pt x="838" y="66"/>
                      <a:pt x="838" y="66"/>
                      <a:pt x="838" y="66"/>
                    </a:cubicBezTo>
                    <a:cubicBezTo>
                      <a:pt x="845" y="58"/>
                      <a:pt x="855" y="52"/>
                      <a:pt x="857" y="52"/>
                    </a:cubicBezTo>
                    <a:cubicBezTo>
                      <a:pt x="860" y="50"/>
                      <a:pt x="846" y="60"/>
                      <a:pt x="854" y="55"/>
                    </a:cubicBezTo>
                    <a:cubicBezTo>
                      <a:pt x="860" y="50"/>
                      <a:pt x="864" y="48"/>
                      <a:pt x="867" y="46"/>
                    </a:cubicBezTo>
                    <a:cubicBezTo>
                      <a:pt x="871" y="44"/>
                      <a:pt x="874" y="42"/>
                      <a:pt x="881" y="39"/>
                    </a:cubicBezTo>
                    <a:cubicBezTo>
                      <a:pt x="882" y="39"/>
                      <a:pt x="882" y="39"/>
                      <a:pt x="882" y="39"/>
                    </a:cubicBezTo>
                    <a:cubicBezTo>
                      <a:pt x="891" y="35"/>
                      <a:pt x="910" y="29"/>
                      <a:pt x="899" y="31"/>
                    </a:cubicBezTo>
                    <a:cubicBezTo>
                      <a:pt x="892" y="33"/>
                      <a:pt x="902" y="31"/>
                      <a:pt x="892" y="34"/>
                    </a:cubicBezTo>
                    <a:cubicBezTo>
                      <a:pt x="899" y="31"/>
                      <a:pt x="916" y="26"/>
                      <a:pt x="932" y="25"/>
                    </a:cubicBezTo>
                    <a:cubicBezTo>
                      <a:pt x="927" y="25"/>
                      <a:pt x="928" y="26"/>
                      <a:pt x="926" y="26"/>
                    </a:cubicBezTo>
                    <a:cubicBezTo>
                      <a:pt x="946" y="23"/>
                      <a:pt x="970" y="23"/>
                      <a:pt x="993" y="31"/>
                    </a:cubicBezTo>
                    <a:cubicBezTo>
                      <a:pt x="994" y="30"/>
                      <a:pt x="984" y="29"/>
                      <a:pt x="981" y="28"/>
                    </a:cubicBezTo>
                    <a:cubicBezTo>
                      <a:pt x="996" y="32"/>
                      <a:pt x="1011" y="39"/>
                      <a:pt x="1023" y="49"/>
                    </a:cubicBezTo>
                    <a:cubicBezTo>
                      <a:pt x="1036" y="60"/>
                      <a:pt x="1043" y="75"/>
                      <a:pt x="1045" y="88"/>
                    </a:cubicBezTo>
                    <a:cubicBezTo>
                      <a:pt x="1044" y="83"/>
                      <a:pt x="1045" y="85"/>
                      <a:pt x="1045" y="86"/>
                    </a:cubicBezTo>
                    <a:cubicBezTo>
                      <a:pt x="1045" y="89"/>
                      <a:pt x="1045" y="89"/>
                      <a:pt x="1045" y="89"/>
                    </a:cubicBezTo>
                    <a:cubicBezTo>
                      <a:pt x="1040" y="88"/>
                      <a:pt x="1040" y="88"/>
                      <a:pt x="1040" y="88"/>
                    </a:cubicBezTo>
                    <a:cubicBezTo>
                      <a:pt x="1042" y="83"/>
                      <a:pt x="1044" y="80"/>
                      <a:pt x="1046" y="78"/>
                    </a:cubicBezTo>
                    <a:cubicBezTo>
                      <a:pt x="1047" y="76"/>
                      <a:pt x="1049" y="74"/>
                      <a:pt x="1052" y="71"/>
                    </a:cubicBezTo>
                    <a:cubicBezTo>
                      <a:pt x="1053" y="71"/>
                      <a:pt x="1061" y="63"/>
                      <a:pt x="1070" y="58"/>
                    </a:cubicBezTo>
                    <a:cubicBezTo>
                      <a:pt x="1075" y="56"/>
                      <a:pt x="1072" y="57"/>
                      <a:pt x="1065" y="61"/>
                    </a:cubicBezTo>
                    <a:cubicBezTo>
                      <a:pt x="1070" y="58"/>
                      <a:pt x="1087" y="50"/>
                      <a:pt x="1107" y="50"/>
                    </a:cubicBezTo>
                    <a:cubicBezTo>
                      <a:pt x="1117" y="50"/>
                      <a:pt x="1128" y="52"/>
                      <a:pt x="1137" y="56"/>
                    </a:cubicBezTo>
                    <a:cubicBezTo>
                      <a:pt x="1147" y="59"/>
                      <a:pt x="1155" y="65"/>
                      <a:pt x="1161" y="72"/>
                    </a:cubicBezTo>
                    <a:cubicBezTo>
                      <a:pt x="1161" y="72"/>
                      <a:pt x="1164" y="74"/>
                      <a:pt x="1167" y="79"/>
                    </a:cubicBezTo>
                    <a:cubicBezTo>
                      <a:pt x="1170" y="83"/>
                      <a:pt x="1173" y="90"/>
                      <a:pt x="1174" y="94"/>
                    </a:cubicBezTo>
                    <a:cubicBezTo>
                      <a:pt x="1167" y="93"/>
                      <a:pt x="1167" y="93"/>
                      <a:pt x="1167" y="93"/>
                    </a:cubicBezTo>
                    <a:cubicBezTo>
                      <a:pt x="1168" y="90"/>
                      <a:pt x="1168" y="90"/>
                      <a:pt x="1168" y="90"/>
                    </a:cubicBezTo>
                    <a:cubicBezTo>
                      <a:pt x="1167" y="93"/>
                      <a:pt x="1167" y="93"/>
                      <a:pt x="1167" y="93"/>
                    </a:cubicBezTo>
                    <a:cubicBezTo>
                      <a:pt x="1169" y="90"/>
                      <a:pt x="1173" y="85"/>
                      <a:pt x="1177" y="81"/>
                    </a:cubicBezTo>
                    <a:cubicBezTo>
                      <a:pt x="1181" y="77"/>
                      <a:pt x="1185" y="74"/>
                      <a:pt x="1185" y="74"/>
                    </a:cubicBezTo>
                    <a:cubicBezTo>
                      <a:pt x="1189" y="72"/>
                      <a:pt x="1187" y="73"/>
                      <a:pt x="1182" y="77"/>
                    </a:cubicBezTo>
                    <a:cubicBezTo>
                      <a:pt x="1178" y="80"/>
                      <a:pt x="1172" y="87"/>
                      <a:pt x="1168" y="93"/>
                    </a:cubicBezTo>
                    <a:cubicBezTo>
                      <a:pt x="1173" y="94"/>
                      <a:pt x="1173" y="94"/>
                      <a:pt x="1173" y="94"/>
                    </a:cubicBezTo>
                    <a:cubicBezTo>
                      <a:pt x="1171" y="88"/>
                      <a:pt x="1168" y="82"/>
                      <a:pt x="1167" y="80"/>
                    </a:cubicBezTo>
                    <a:cubicBezTo>
                      <a:pt x="1165" y="77"/>
                      <a:pt x="1165" y="77"/>
                      <a:pt x="1168" y="81"/>
                    </a:cubicBezTo>
                    <a:cubicBezTo>
                      <a:pt x="1169" y="84"/>
                      <a:pt x="1171" y="89"/>
                      <a:pt x="1173" y="94"/>
                    </a:cubicBezTo>
                    <a:cubicBezTo>
                      <a:pt x="1168" y="93"/>
                      <a:pt x="1168" y="93"/>
                      <a:pt x="1168" y="93"/>
                    </a:cubicBezTo>
                    <a:cubicBezTo>
                      <a:pt x="1171" y="87"/>
                      <a:pt x="1176" y="81"/>
                      <a:pt x="1175" y="84"/>
                    </a:cubicBezTo>
                    <a:cubicBezTo>
                      <a:pt x="1185" y="73"/>
                      <a:pt x="1198" y="65"/>
                      <a:pt x="1212" y="63"/>
                    </a:cubicBezTo>
                    <a:cubicBezTo>
                      <a:pt x="1208" y="64"/>
                      <a:pt x="1201" y="67"/>
                      <a:pt x="1212" y="64"/>
                    </a:cubicBezTo>
                    <a:cubicBezTo>
                      <a:pt x="1223" y="62"/>
                      <a:pt x="1224" y="62"/>
                      <a:pt x="1225" y="62"/>
                    </a:cubicBezTo>
                    <a:cubicBezTo>
                      <a:pt x="1226" y="62"/>
                      <a:pt x="1227" y="62"/>
                      <a:pt x="1235" y="62"/>
                    </a:cubicBezTo>
                    <a:cubicBezTo>
                      <a:pt x="1239" y="62"/>
                      <a:pt x="1243" y="63"/>
                      <a:pt x="1246" y="63"/>
                    </a:cubicBezTo>
                    <a:cubicBezTo>
                      <a:pt x="1247" y="63"/>
                      <a:pt x="1251" y="64"/>
                      <a:pt x="1255" y="65"/>
                    </a:cubicBezTo>
                    <a:cubicBezTo>
                      <a:pt x="1259" y="66"/>
                      <a:pt x="1261" y="67"/>
                      <a:pt x="1257" y="65"/>
                    </a:cubicBezTo>
                    <a:cubicBezTo>
                      <a:pt x="1259" y="66"/>
                      <a:pt x="1266" y="69"/>
                      <a:pt x="1273" y="72"/>
                    </a:cubicBezTo>
                    <a:cubicBezTo>
                      <a:pt x="1279" y="76"/>
                      <a:pt x="1285" y="80"/>
                      <a:pt x="1283" y="79"/>
                    </a:cubicBezTo>
                    <a:cubicBezTo>
                      <a:pt x="1280" y="78"/>
                      <a:pt x="1280" y="78"/>
                      <a:pt x="1280" y="78"/>
                    </a:cubicBezTo>
                    <a:cubicBezTo>
                      <a:pt x="1288" y="84"/>
                      <a:pt x="1293" y="87"/>
                      <a:pt x="1298" y="92"/>
                    </a:cubicBezTo>
                    <a:cubicBezTo>
                      <a:pt x="1299" y="93"/>
                      <a:pt x="1301" y="95"/>
                      <a:pt x="1300" y="95"/>
                    </a:cubicBezTo>
                    <a:cubicBezTo>
                      <a:pt x="1302" y="95"/>
                      <a:pt x="1309" y="104"/>
                      <a:pt x="1313" y="113"/>
                    </a:cubicBezTo>
                    <a:cubicBezTo>
                      <a:pt x="1307" y="112"/>
                      <a:pt x="1307" y="112"/>
                      <a:pt x="1307" y="112"/>
                    </a:cubicBezTo>
                    <a:cubicBezTo>
                      <a:pt x="1310" y="109"/>
                      <a:pt x="1312" y="106"/>
                      <a:pt x="1314" y="103"/>
                    </a:cubicBezTo>
                    <a:cubicBezTo>
                      <a:pt x="1321" y="96"/>
                      <a:pt x="1331" y="89"/>
                      <a:pt x="1340" y="84"/>
                    </a:cubicBezTo>
                    <a:cubicBezTo>
                      <a:pt x="1350" y="79"/>
                      <a:pt x="1360" y="77"/>
                      <a:pt x="1364" y="76"/>
                    </a:cubicBezTo>
                    <a:cubicBezTo>
                      <a:pt x="1379" y="73"/>
                      <a:pt x="1393" y="72"/>
                      <a:pt x="1409" y="77"/>
                    </a:cubicBezTo>
                    <a:cubicBezTo>
                      <a:pt x="1406" y="77"/>
                      <a:pt x="1401" y="76"/>
                      <a:pt x="1400" y="76"/>
                    </a:cubicBezTo>
                    <a:cubicBezTo>
                      <a:pt x="1411" y="78"/>
                      <a:pt x="1414" y="79"/>
                      <a:pt x="1423" y="83"/>
                    </a:cubicBezTo>
                    <a:cubicBezTo>
                      <a:pt x="1422" y="83"/>
                      <a:pt x="1427" y="86"/>
                      <a:pt x="1432" y="91"/>
                    </a:cubicBezTo>
                    <a:cubicBezTo>
                      <a:pt x="1438" y="96"/>
                      <a:pt x="1443" y="104"/>
                      <a:pt x="1445" y="110"/>
                    </a:cubicBezTo>
                    <a:cubicBezTo>
                      <a:pt x="1447" y="117"/>
                      <a:pt x="1447" y="120"/>
                      <a:pt x="1448" y="120"/>
                    </a:cubicBezTo>
                    <a:cubicBezTo>
                      <a:pt x="1448" y="121"/>
                      <a:pt x="1448" y="120"/>
                      <a:pt x="1449" y="121"/>
                    </a:cubicBezTo>
                    <a:cubicBezTo>
                      <a:pt x="1448" y="124"/>
                      <a:pt x="1448" y="127"/>
                      <a:pt x="1448" y="130"/>
                    </a:cubicBezTo>
                    <a:cubicBezTo>
                      <a:pt x="1445" y="127"/>
                      <a:pt x="1445" y="127"/>
                      <a:pt x="1445" y="127"/>
                    </a:cubicBezTo>
                    <a:cubicBezTo>
                      <a:pt x="1452" y="128"/>
                      <a:pt x="1461" y="130"/>
                      <a:pt x="1470" y="133"/>
                    </a:cubicBezTo>
                    <a:cubicBezTo>
                      <a:pt x="1478" y="136"/>
                      <a:pt x="1486" y="140"/>
                      <a:pt x="1492" y="145"/>
                    </a:cubicBezTo>
                    <a:cubicBezTo>
                      <a:pt x="1487" y="142"/>
                      <a:pt x="1472" y="135"/>
                      <a:pt x="1483" y="141"/>
                    </a:cubicBezTo>
                    <a:cubicBezTo>
                      <a:pt x="1489" y="144"/>
                      <a:pt x="1495" y="148"/>
                      <a:pt x="1501" y="153"/>
                    </a:cubicBezTo>
                    <a:cubicBezTo>
                      <a:pt x="1507" y="158"/>
                      <a:pt x="1514" y="164"/>
                      <a:pt x="1518" y="175"/>
                    </a:cubicBezTo>
                    <a:cubicBezTo>
                      <a:pt x="1518" y="173"/>
                      <a:pt x="1518" y="172"/>
                      <a:pt x="1517" y="170"/>
                    </a:cubicBezTo>
                    <a:cubicBezTo>
                      <a:pt x="1519" y="174"/>
                      <a:pt x="1523" y="183"/>
                      <a:pt x="1522" y="190"/>
                    </a:cubicBezTo>
                    <a:cubicBezTo>
                      <a:pt x="1522" y="197"/>
                      <a:pt x="1519" y="202"/>
                      <a:pt x="1519" y="201"/>
                    </a:cubicBezTo>
                    <a:cubicBezTo>
                      <a:pt x="1518" y="205"/>
                      <a:pt x="1514" y="210"/>
                      <a:pt x="1510" y="214"/>
                    </a:cubicBezTo>
                    <a:cubicBezTo>
                      <a:pt x="1507" y="218"/>
                      <a:pt x="1503" y="220"/>
                      <a:pt x="1505" y="220"/>
                    </a:cubicBezTo>
                    <a:cubicBezTo>
                      <a:pt x="1497" y="225"/>
                      <a:pt x="1488" y="229"/>
                      <a:pt x="1478" y="232"/>
                    </a:cubicBezTo>
                    <a:cubicBezTo>
                      <a:pt x="1478" y="225"/>
                      <a:pt x="1478" y="225"/>
                      <a:pt x="1478" y="225"/>
                    </a:cubicBezTo>
                    <a:cubicBezTo>
                      <a:pt x="1493" y="232"/>
                      <a:pt x="1505" y="243"/>
                      <a:pt x="1513" y="255"/>
                    </a:cubicBezTo>
                    <a:cubicBezTo>
                      <a:pt x="1522" y="267"/>
                      <a:pt x="1526" y="279"/>
                      <a:pt x="1528" y="287"/>
                    </a:cubicBezTo>
                    <a:cubicBezTo>
                      <a:pt x="1530" y="291"/>
                      <a:pt x="1532" y="304"/>
                      <a:pt x="1532" y="302"/>
                    </a:cubicBezTo>
                    <a:cubicBezTo>
                      <a:pt x="1532" y="293"/>
                      <a:pt x="1529" y="290"/>
                      <a:pt x="1529" y="287"/>
                    </a:cubicBezTo>
                    <a:cubicBezTo>
                      <a:pt x="1530" y="291"/>
                      <a:pt x="1531" y="292"/>
                      <a:pt x="1531" y="293"/>
                    </a:cubicBezTo>
                    <a:cubicBezTo>
                      <a:pt x="1533" y="304"/>
                      <a:pt x="1533" y="313"/>
                      <a:pt x="1532" y="302"/>
                    </a:cubicBezTo>
                    <a:cubicBezTo>
                      <a:pt x="1533" y="315"/>
                      <a:pt x="1532" y="321"/>
                      <a:pt x="1531" y="328"/>
                    </a:cubicBezTo>
                    <a:cubicBezTo>
                      <a:pt x="1530" y="332"/>
                      <a:pt x="1529" y="336"/>
                      <a:pt x="1527" y="340"/>
                    </a:cubicBezTo>
                    <a:cubicBezTo>
                      <a:pt x="1525" y="345"/>
                      <a:pt x="1522" y="350"/>
                      <a:pt x="1516" y="356"/>
                    </a:cubicBezTo>
                    <a:cubicBezTo>
                      <a:pt x="1517" y="354"/>
                      <a:pt x="1516" y="356"/>
                      <a:pt x="1508" y="362"/>
                    </a:cubicBezTo>
                    <a:cubicBezTo>
                      <a:pt x="1504" y="366"/>
                      <a:pt x="1499" y="369"/>
                      <a:pt x="1494" y="371"/>
                    </a:cubicBezTo>
                    <a:cubicBezTo>
                      <a:pt x="1490" y="373"/>
                      <a:pt x="1488" y="373"/>
                      <a:pt x="1486" y="374"/>
                    </a:cubicBezTo>
                    <a:cubicBezTo>
                      <a:pt x="1485" y="366"/>
                      <a:pt x="1485" y="366"/>
                      <a:pt x="1485" y="366"/>
                    </a:cubicBezTo>
                    <a:cubicBezTo>
                      <a:pt x="1494" y="369"/>
                      <a:pt x="1488" y="368"/>
                      <a:pt x="1488" y="369"/>
                    </a:cubicBezTo>
                    <a:cubicBezTo>
                      <a:pt x="1499" y="372"/>
                      <a:pt x="1511" y="379"/>
                      <a:pt x="1515" y="382"/>
                    </a:cubicBezTo>
                    <a:cubicBezTo>
                      <a:pt x="1518" y="385"/>
                      <a:pt x="1521" y="389"/>
                      <a:pt x="1524" y="392"/>
                    </a:cubicBezTo>
                    <a:cubicBezTo>
                      <a:pt x="1521" y="388"/>
                      <a:pt x="1523" y="390"/>
                      <a:pt x="1525" y="393"/>
                    </a:cubicBezTo>
                    <a:cubicBezTo>
                      <a:pt x="1528" y="396"/>
                      <a:pt x="1531" y="401"/>
                      <a:pt x="1533" y="404"/>
                    </a:cubicBezTo>
                    <a:cubicBezTo>
                      <a:pt x="1532" y="402"/>
                      <a:pt x="1531" y="401"/>
                      <a:pt x="1530" y="399"/>
                    </a:cubicBezTo>
                    <a:cubicBezTo>
                      <a:pt x="1530" y="400"/>
                      <a:pt x="1532" y="403"/>
                      <a:pt x="1534" y="407"/>
                    </a:cubicBezTo>
                    <a:cubicBezTo>
                      <a:pt x="1536" y="411"/>
                      <a:pt x="1538" y="415"/>
                      <a:pt x="1539" y="418"/>
                    </a:cubicBezTo>
                    <a:cubicBezTo>
                      <a:pt x="1540" y="417"/>
                      <a:pt x="1535" y="405"/>
                      <a:pt x="1530" y="399"/>
                    </a:cubicBezTo>
                    <a:cubicBezTo>
                      <a:pt x="1534" y="403"/>
                      <a:pt x="1538" y="411"/>
                      <a:pt x="1541" y="418"/>
                    </a:cubicBezTo>
                    <a:cubicBezTo>
                      <a:pt x="1540" y="417"/>
                      <a:pt x="1542" y="421"/>
                      <a:pt x="1543" y="427"/>
                    </a:cubicBezTo>
                    <a:cubicBezTo>
                      <a:pt x="1545" y="433"/>
                      <a:pt x="1546" y="440"/>
                      <a:pt x="1546" y="445"/>
                    </a:cubicBezTo>
                    <a:cubicBezTo>
                      <a:pt x="1546" y="454"/>
                      <a:pt x="1547" y="456"/>
                      <a:pt x="1547" y="459"/>
                    </a:cubicBezTo>
                    <a:cubicBezTo>
                      <a:pt x="1547" y="459"/>
                      <a:pt x="1545" y="475"/>
                      <a:pt x="1546" y="467"/>
                    </a:cubicBezTo>
                    <a:cubicBezTo>
                      <a:pt x="1546" y="464"/>
                      <a:pt x="1547" y="459"/>
                      <a:pt x="1546" y="454"/>
                    </a:cubicBezTo>
                    <a:cubicBezTo>
                      <a:pt x="1546" y="460"/>
                      <a:pt x="1546" y="460"/>
                      <a:pt x="1544" y="473"/>
                    </a:cubicBezTo>
                    <a:cubicBezTo>
                      <a:pt x="1543" y="478"/>
                      <a:pt x="1544" y="477"/>
                      <a:pt x="1544" y="478"/>
                    </a:cubicBezTo>
                    <a:cubicBezTo>
                      <a:pt x="1544" y="479"/>
                      <a:pt x="1544" y="480"/>
                      <a:pt x="1541" y="489"/>
                    </a:cubicBezTo>
                    <a:cubicBezTo>
                      <a:pt x="1542" y="485"/>
                      <a:pt x="1542" y="484"/>
                      <a:pt x="1543" y="480"/>
                    </a:cubicBezTo>
                    <a:cubicBezTo>
                      <a:pt x="1541" y="485"/>
                      <a:pt x="1539" y="491"/>
                      <a:pt x="1537" y="496"/>
                    </a:cubicBezTo>
                    <a:cubicBezTo>
                      <a:pt x="1537" y="497"/>
                      <a:pt x="1537" y="497"/>
                      <a:pt x="1537" y="497"/>
                    </a:cubicBezTo>
                    <a:cubicBezTo>
                      <a:pt x="1536" y="500"/>
                      <a:pt x="1536" y="498"/>
                      <a:pt x="1536" y="499"/>
                    </a:cubicBezTo>
                    <a:cubicBezTo>
                      <a:pt x="1535" y="502"/>
                      <a:pt x="1532" y="508"/>
                      <a:pt x="1528" y="513"/>
                    </a:cubicBezTo>
                    <a:cubicBezTo>
                      <a:pt x="1523" y="518"/>
                      <a:pt x="1518" y="523"/>
                      <a:pt x="1517" y="524"/>
                    </a:cubicBezTo>
                    <a:cubicBezTo>
                      <a:pt x="1511" y="529"/>
                      <a:pt x="1502" y="532"/>
                      <a:pt x="1495" y="534"/>
                    </a:cubicBezTo>
                    <a:cubicBezTo>
                      <a:pt x="1495" y="527"/>
                      <a:pt x="1495" y="527"/>
                      <a:pt x="1495" y="527"/>
                    </a:cubicBezTo>
                    <a:cubicBezTo>
                      <a:pt x="1496" y="527"/>
                      <a:pt x="1497" y="528"/>
                      <a:pt x="1499" y="528"/>
                    </a:cubicBezTo>
                    <a:cubicBezTo>
                      <a:pt x="1497" y="528"/>
                      <a:pt x="1497" y="528"/>
                      <a:pt x="1497" y="528"/>
                    </a:cubicBezTo>
                    <a:cubicBezTo>
                      <a:pt x="1502" y="529"/>
                      <a:pt x="1508" y="532"/>
                      <a:pt x="1513" y="536"/>
                    </a:cubicBezTo>
                    <a:cubicBezTo>
                      <a:pt x="1518" y="540"/>
                      <a:pt x="1523" y="545"/>
                      <a:pt x="1526" y="549"/>
                    </a:cubicBezTo>
                    <a:cubicBezTo>
                      <a:pt x="1525" y="548"/>
                      <a:pt x="1525" y="548"/>
                      <a:pt x="1525" y="548"/>
                    </a:cubicBezTo>
                    <a:cubicBezTo>
                      <a:pt x="1527" y="551"/>
                      <a:pt x="1530" y="555"/>
                      <a:pt x="1532" y="560"/>
                    </a:cubicBezTo>
                    <a:cubicBezTo>
                      <a:pt x="1534" y="565"/>
                      <a:pt x="1536" y="570"/>
                      <a:pt x="1537" y="574"/>
                    </a:cubicBezTo>
                    <a:cubicBezTo>
                      <a:pt x="1537" y="582"/>
                      <a:pt x="1536" y="583"/>
                      <a:pt x="1536" y="585"/>
                    </a:cubicBezTo>
                    <a:cubicBezTo>
                      <a:pt x="1535" y="586"/>
                      <a:pt x="1536" y="588"/>
                      <a:pt x="1535" y="596"/>
                    </a:cubicBezTo>
                    <a:cubicBezTo>
                      <a:pt x="1533" y="603"/>
                      <a:pt x="1531" y="609"/>
                      <a:pt x="1530" y="612"/>
                    </a:cubicBezTo>
                    <a:cubicBezTo>
                      <a:pt x="1529" y="615"/>
                      <a:pt x="1529" y="616"/>
                      <a:pt x="1531" y="613"/>
                    </a:cubicBezTo>
                    <a:cubicBezTo>
                      <a:pt x="1523" y="627"/>
                      <a:pt x="1509" y="637"/>
                      <a:pt x="1494" y="642"/>
                    </a:cubicBezTo>
                    <a:cubicBezTo>
                      <a:pt x="1494" y="634"/>
                      <a:pt x="1494" y="634"/>
                      <a:pt x="1494" y="634"/>
                    </a:cubicBezTo>
                    <a:cubicBezTo>
                      <a:pt x="1506" y="637"/>
                      <a:pt x="1518" y="644"/>
                      <a:pt x="1526" y="653"/>
                    </a:cubicBezTo>
                    <a:cubicBezTo>
                      <a:pt x="1529" y="656"/>
                      <a:pt x="1527" y="653"/>
                      <a:pt x="1532" y="660"/>
                    </a:cubicBezTo>
                    <a:cubicBezTo>
                      <a:pt x="1544" y="678"/>
                      <a:pt x="1546" y="701"/>
                      <a:pt x="1541" y="721"/>
                    </a:cubicBezTo>
                    <a:cubicBezTo>
                      <a:pt x="1536" y="740"/>
                      <a:pt x="1524" y="756"/>
                      <a:pt x="1512" y="766"/>
                    </a:cubicBezTo>
                    <a:cubicBezTo>
                      <a:pt x="1520" y="758"/>
                      <a:pt x="1512" y="765"/>
                      <a:pt x="1512" y="765"/>
                    </a:cubicBezTo>
                    <a:cubicBezTo>
                      <a:pt x="1505" y="771"/>
                      <a:pt x="1503" y="771"/>
                      <a:pt x="1500" y="774"/>
                    </a:cubicBezTo>
                    <a:cubicBezTo>
                      <a:pt x="1501" y="774"/>
                      <a:pt x="1501" y="775"/>
                      <a:pt x="1510" y="768"/>
                    </a:cubicBezTo>
                    <a:cubicBezTo>
                      <a:pt x="1505" y="773"/>
                      <a:pt x="1497" y="778"/>
                      <a:pt x="1490" y="781"/>
                    </a:cubicBezTo>
                    <a:cubicBezTo>
                      <a:pt x="1489" y="773"/>
                      <a:pt x="1489" y="773"/>
                      <a:pt x="1489" y="773"/>
                    </a:cubicBezTo>
                    <a:cubicBezTo>
                      <a:pt x="1499" y="775"/>
                      <a:pt x="1508" y="782"/>
                      <a:pt x="1513" y="791"/>
                    </a:cubicBezTo>
                    <a:cubicBezTo>
                      <a:pt x="1518" y="799"/>
                      <a:pt x="1520" y="806"/>
                      <a:pt x="1520" y="811"/>
                    </a:cubicBezTo>
                    <a:cubicBezTo>
                      <a:pt x="1519" y="804"/>
                      <a:pt x="1521" y="809"/>
                      <a:pt x="1522" y="815"/>
                    </a:cubicBezTo>
                    <a:cubicBezTo>
                      <a:pt x="1521" y="814"/>
                      <a:pt x="1521" y="818"/>
                      <a:pt x="1521" y="824"/>
                    </a:cubicBezTo>
                    <a:cubicBezTo>
                      <a:pt x="1521" y="830"/>
                      <a:pt x="1519" y="838"/>
                      <a:pt x="1518" y="844"/>
                    </a:cubicBezTo>
                    <a:cubicBezTo>
                      <a:pt x="1518" y="846"/>
                      <a:pt x="1518" y="846"/>
                      <a:pt x="1518" y="846"/>
                    </a:cubicBezTo>
                    <a:cubicBezTo>
                      <a:pt x="1517" y="849"/>
                      <a:pt x="1516" y="851"/>
                      <a:pt x="1514" y="854"/>
                    </a:cubicBezTo>
                    <a:cubicBezTo>
                      <a:pt x="1512" y="858"/>
                      <a:pt x="1514" y="860"/>
                      <a:pt x="1507" y="871"/>
                    </a:cubicBezTo>
                    <a:cubicBezTo>
                      <a:pt x="1506" y="871"/>
                      <a:pt x="1505" y="872"/>
                      <a:pt x="1504" y="873"/>
                    </a:cubicBezTo>
                    <a:cubicBezTo>
                      <a:pt x="1500" y="879"/>
                      <a:pt x="1495" y="886"/>
                      <a:pt x="1489" y="891"/>
                    </a:cubicBezTo>
                    <a:cubicBezTo>
                      <a:pt x="1483" y="897"/>
                      <a:pt x="1476" y="902"/>
                      <a:pt x="1469" y="905"/>
                    </a:cubicBezTo>
                    <a:cubicBezTo>
                      <a:pt x="1465" y="906"/>
                      <a:pt x="1461" y="907"/>
                      <a:pt x="1457" y="908"/>
                    </a:cubicBezTo>
                    <a:cubicBezTo>
                      <a:pt x="1451" y="910"/>
                      <a:pt x="1440" y="911"/>
                      <a:pt x="1451" y="910"/>
                    </a:cubicBezTo>
                    <a:cubicBezTo>
                      <a:pt x="1438" y="912"/>
                      <a:pt x="1427" y="910"/>
                      <a:pt x="1419" y="908"/>
                    </a:cubicBezTo>
                    <a:cubicBezTo>
                      <a:pt x="1423" y="902"/>
                      <a:pt x="1423" y="902"/>
                      <a:pt x="1423" y="902"/>
                    </a:cubicBezTo>
                    <a:cubicBezTo>
                      <a:pt x="1427" y="908"/>
                      <a:pt x="1429" y="914"/>
                      <a:pt x="1430" y="918"/>
                    </a:cubicBezTo>
                    <a:cubicBezTo>
                      <a:pt x="1434" y="926"/>
                      <a:pt x="1436" y="937"/>
                      <a:pt x="1433" y="947"/>
                    </a:cubicBezTo>
                    <a:cubicBezTo>
                      <a:pt x="1430" y="957"/>
                      <a:pt x="1422" y="967"/>
                      <a:pt x="1412" y="972"/>
                    </a:cubicBezTo>
                    <a:cubicBezTo>
                      <a:pt x="1402" y="976"/>
                      <a:pt x="1389" y="977"/>
                      <a:pt x="1378" y="974"/>
                    </a:cubicBezTo>
                    <a:cubicBezTo>
                      <a:pt x="1366" y="970"/>
                      <a:pt x="1356" y="964"/>
                      <a:pt x="1348" y="956"/>
                    </a:cubicBezTo>
                    <a:cubicBezTo>
                      <a:pt x="1357" y="953"/>
                      <a:pt x="1357" y="953"/>
                      <a:pt x="1357" y="953"/>
                    </a:cubicBezTo>
                    <a:cubicBezTo>
                      <a:pt x="1355" y="965"/>
                      <a:pt x="1351" y="975"/>
                      <a:pt x="1345" y="985"/>
                    </a:cubicBezTo>
                    <a:cubicBezTo>
                      <a:pt x="1345" y="983"/>
                      <a:pt x="1345" y="983"/>
                      <a:pt x="1345" y="983"/>
                    </a:cubicBezTo>
                    <a:cubicBezTo>
                      <a:pt x="1342" y="989"/>
                      <a:pt x="1341" y="990"/>
                      <a:pt x="1340" y="991"/>
                    </a:cubicBezTo>
                    <a:cubicBezTo>
                      <a:pt x="1340" y="992"/>
                      <a:pt x="1339" y="993"/>
                      <a:pt x="1336" y="997"/>
                    </a:cubicBezTo>
                    <a:cubicBezTo>
                      <a:pt x="1339" y="993"/>
                      <a:pt x="1329" y="1004"/>
                      <a:pt x="1335" y="996"/>
                    </a:cubicBezTo>
                    <a:cubicBezTo>
                      <a:pt x="1329" y="1003"/>
                      <a:pt x="1324" y="1007"/>
                      <a:pt x="1321" y="1010"/>
                    </a:cubicBezTo>
                    <a:cubicBezTo>
                      <a:pt x="1317" y="1014"/>
                      <a:pt x="1313" y="1017"/>
                      <a:pt x="1308" y="1020"/>
                    </a:cubicBezTo>
                    <a:cubicBezTo>
                      <a:pt x="1307" y="1022"/>
                      <a:pt x="1316" y="1015"/>
                      <a:pt x="1315" y="1016"/>
                    </a:cubicBezTo>
                    <a:cubicBezTo>
                      <a:pt x="1314" y="1017"/>
                      <a:pt x="1308" y="1021"/>
                      <a:pt x="1302" y="1024"/>
                    </a:cubicBezTo>
                    <a:cubicBezTo>
                      <a:pt x="1296" y="1027"/>
                      <a:pt x="1290" y="1030"/>
                      <a:pt x="1289" y="1031"/>
                    </a:cubicBezTo>
                    <a:cubicBezTo>
                      <a:pt x="1284" y="1032"/>
                      <a:pt x="1287" y="1030"/>
                      <a:pt x="1290" y="1029"/>
                    </a:cubicBezTo>
                    <a:cubicBezTo>
                      <a:pt x="1286" y="1030"/>
                      <a:pt x="1282" y="1032"/>
                      <a:pt x="1279" y="1033"/>
                    </a:cubicBezTo>
                    <a:cubicBezTo>
                      <a:pt x="1271" y="1035"/>
                      <a:pt x="1279" y="1032"/>
                      <a:pt x="1287" y="1029"/>
                    </a:cubicBezTo>
                    <a:cubicBezTo>
                      <a:pt x="1294" y="1026"/>
                      <a:pt x="1301" y="1021"/>
                      <a:pt x="1294" y="1024"/>
                    </a:cubicBezTo>
                    <a:cubicBezTo>
                      <a:pt x="1291" y="1026"/>
                      <a:pt x="1287" y="1027"/>
                      <a:pt x="1284" y="1028"/>
                    </a:cubicBezTo>
                    <a:cubicBezTo>
                      <a:pt x="1279" y="1029"/>
                      <a:pt x="1286" y="1027"/>
                      <a:pt x="1290" y="1025"/>
                    </a:cubicBezTo>
                    <a:cubicBezTo>
                      <a:pt x="1294" y="1023"/>
                      <a:pt x="1297" y="1022"/>
                      <a:pt x="1285" y="1026"/>
                    </a:cubicBezTo>
                    <a:cubicBezTo>
                      <a:pt x="1274" y="1031"/>
                      <a:pt x="1265" y="1034"/>
                      <a:pt x="1275" y="1032"/>
                    </a:cubicBezTo>
                    <a:cubicBezTo>
                      <a:pt x="1263" y="1035"/>
                      <a:pt x="1260" y="1035"/>
                      <a:pt x="1257" y="1036"/>
                    </a:cubicBezTo>
                    <a:cubicBezTo>
                      <a:pt x="1254" y="1037"/>
                      <a:pt x="1251" y="1038"/>
                      <a:pt x="1238" y="1037"/>
                    </a:cubicBezTo>
                    <a:cubicBezTo>
                      <a:pt x="1234" y="1037"/>
                      <a:pt x="1239" y="1037"/>
                      <a:pt x="1245" y="1037"/>
                    </a:cubicBezTo>
                    <a:cubicBezTo>
                      <a:pt x="1251" y="1038"/>
                      <a:pt x="1257" y="1037"/>
                      <a:pt x="1254" y="1037"/>
                    </a:cubicBezTo>
                    <a:cubicBezTo>
                      <a:pt x="1241" y="1037"/>
                      <a:pt x="1229" y="1037"/>
                      <a:pt x="1218" y="1032"/>
                    </a:cubicBezTo>
                    <a:cubicBezTo>
                      <a:pt x="1230" y="1036"/>
                      <a:pt x="1219" y="1035"/>
                      <a:pt x="1211" y="1031"/>
                    </a:cubicBezTo>
                    <a:cubicBezTo>
                      <a:pt x="1199" y="1024"/>
                      <a:pt x="1220" y="1035"/>
                      <a:pt x="1202" y="1025"/>
                    </a:cubicBezTo>
                    <a:cubicBezTo>
                      <a:pt x="1199" y="1024"/>
                      <a:pt x="1184" y="1012"/>
                      <a:pt x="1196" y="1023"/>
                    </a:cubicBezTo>
                    <a:cubicBezTo>
                      <a:pt x="1193" y="1021"/>
                      <a:pt x="1189" y="1017"/>
                      <a:pt x="1185" y="1012"/>
                    </a:cubicBezTo>
                    <a:cubicBezTo>
                      <a:pt x="1182" y="1008"/>
                      <a:pt x="1179" y="1002"/>
                      <a:pt x="1176" y="997"/>
                    </a:cubicBezTo>
                    <a:cubicBezTo>
                      <a:pt x="1176" y="997"/>
                      <a:pt x="1176" y="997"/>
                      <a:pt x="1176" y="997"/>
                    </a:cubicBezTo>
                    <a:cubicBezTo>
                      <a:pt x="1186" y="998"/>
                      <a:pt x="1186" y="998"/>
                      <a:pt x="1186" y="998"/>
                    </a:cubicBezTo>
                    <a:cubicBezTo>
                      <a:pt x="1186" y="998"/>
                      <a:pt x="1186" y="998"/>
                      <a:pt x="1186" y="998"/>
                    </a:cubicBezTo>
                    <a:cubicBezTo>
                      <a:pt x="1176" y="997"/>
                      <a:pt x="1176" y="997"/>
                      <a:pt x="1176" y="997"/>
                    </a:cubicBezTo>
                    <a:cubicBezTo>
                      <a:pt x="1178" y="999"/>
                      <a:pt x="1185" y="1011"/>
                      <a:pt x="1178" y="996"/>
                    </a:cubicBezTo>
                    <a:cubicBezTo>
                      <a:pt x="1184" y="997"/>
                      <a:pt x="1184" y="997"/>
                      <a:pt x="1184" y="997"/>
                    </a:cubicBezTo>
                    <a:cubicBezTo>
                      <a:pt x="1184" y="997"/>
                      <a:pt x="1184" y="997"/>
                      <a:pt x="1184" y="997"/>
                    </a:cubicBezTo>
                    <a:cubicBezTo>
                      <a:pt x="1185" y="996"/>
                      <a:pt x="1182" y="1002"/>
                      <a:pt x="1179" y="1006"/>
                    </a:cubicBezTo>
                    <a:cubicBezTo>
                      <a:pt x="1176" y="1011"/>
                      <a:pt x="1173" y="1014"/>
                      <a:pt x="1177" y="1010"/>
                    </a:cubicBezTo>
                    <a:cubicBezTo>
                      <a:pt x="1171" y="1017"/>
                      <a:pt x="1170" y="1017"/>
                      <a:pt x="1174" y="1012"/>
                    </a:cubicBezTo>
                    <a:cubicBezTo>
                      <a:pt x="1170" y="1016"/>
                      <a:pt x="1165" y="1021"/>
                      <a:pt x="1161" y="1025"/>
                    </a:cubicBezTo>
                    <a:cubicBezTo>
                      <a:pt x="1156" y="1030"/>
                      <a:pt x="1152" y="1033"/>
                      <a:pt x="1150" y="1033"/>
                    </a:cubicBezTo>
                    <a:cubicBezTo>
                      <a:pt x="1147" y="1036"/>
                      <a:pt x="1147" y="1036"/>
                      <a:pt x="1147" y="1036"/>
                    </a:cubicBezTo>
                    <a:cubicBezTo>
                      <a:pt x="1144" y="1038"/>
                      <a:pt x="1139" y="1040"/>
                      <a:pt x="1133" y="1042"/>
                    </a:cubicBezTo>
                    <a:cubicBezTo>
                      <a:pt x="1129" y="1045"/>
                      <a:pt x="1121" y="1048"/>
                      <a:pt x="1115" y="1050"/>
                    </a:cubicBezTo>
                    <a:cubicBezTo>
                      <a:pt x="1108" y="1052"/>
                      <a:pt x="1103" y="1053"/>
                      <a:pt x="1103" y="1052"/>
                    </a:cubicBezTo>
                    <a:cubicBezTo>
                      <a:pt x="1101" y="1053"/>
                      <a:pt x="1095" y="1054"/>
                      <a:pt x="1089" y="1054"/>
                    </a:cubicBezTo>
                    <a:cubicBezTo>
                      <a:pt x="1084" y="1054"/>
                      <a:pt x="1080" y="1055"/>
                      <a:pt x="1085" y="1055"/>
                    </a:cubicBezTo>
                    <a:cubicBezTo>
                      <a:pt x="1100" y="1055"/>
                      <a:pt x="1102" y="1053"/>
                      <a:pt x="1110" y="1052"/>
                    </a:cubicBezTo>
                    <a:cubicBezTo>
                      <a:pt x="1100" y="1054"/>
                      <a:pt x="1089" y="1056"/>
                      <a:pt x="1080" y="1056"/>
                    </a:cubicBezTo>
                    <a:cubicBezTo>
                      <a:pt x="1079" y="1056"/>
                      <a:pt x="1079" y="1056"/>
                      <a:pt x="1079" y="1056"/>
                    </a:cubicBezTo>
                    <a:cubicBezTo>
                      <a:pt x="1074" y="1056"/>
                      <a:pt x="1062" y="1054"/>
                      <a:pt x="1059" y="1054"/>
                    </a:cubicBezTo>
                    <a:cubicBezTo>
                      <a:pt x="1063" y="1054"/>
                      <a:pt x="1061" y="1054"/>
                      <a:pt x="1057" y="1053"/>
                    </a:cubicBezTo>
                    <a:cubicBezTo>
                      <a:pt x="1055" y="1052"/>
                      <a:pt x="1053" y="1052"/>
                      <a:pt x="1051" y="1052"/>
                    </a:cubicBezTo>
                    <a:cubicBezTo>
                      <a:pt x="1041" y="1049"/>
                      <a:pt x="1040" y="1048"/>
                      <a:pt x="1039" y="1047"/>
                    </a:cubicBezTo>
                    <a:cubicBezTo>
                      <a:pt x="1038" y="1046"/>
                      <a:pt x="1037" y="1046"/>
                      <a:pt x="1028" y="1040"/>
                    </a:cubicBezTo>
                    <a:cubicBezTo>
                      <a:pt x="1032" y="1043"/>
                      <a:pt x="1037" y="1045"/>
                      <a:pt x="1042" y="1047"/>
                    </a:cubicBezTo>
                    <a:cubicBezTo>
                      <a:pt x="1039" y="1046"/>
                      <a:pt x="1032" y="1042"/>
                      <a:pt x="1024" y="1037"/>
                    </a:cubicBezTo>
                    <a:cubicBezTo>
                      <a:pt x="1020" y="1035"/>
                      <a:pt x="1014" y="1031"/>
                      <a:pt x="1011" y="1029"/>
                    </a:cubicBezTo>
                    <a:cubicBezTo>
                      <a:pt x="1007" y="1025"/>
                      <a:pt x="1006" y="1024"/>
                      <a:pt x="1005" y="1023"/>
                    </a:cubicBezTo>
                    <a:cubicBezTo>
                      <a:pt x="1005" y="1022"/>
                      <a:pt x="1004" y="1021"/>
                      <a:pt x="1000" y="1016"/>
                    </a:cubicBezTo>
                    <a:cubicBezTo>
                      <a:pt x="1003" y="1020"/>
                      <a:pt x="1007" y="1024"/>
                      <a:pt x="1011" y="1027"/>
                    </a:cubicBezTo>
                    <a:cubicBezTo>
                      <a:pt x="1012" y="1029"/>
                      <a:pt x="1005" y="1022"/>
                      <a:pt x="998" y="1010"/>
                    </a:cubicBezTo>
                    <a:cubicBezTo>
                      <a:pt x="1006" y="1010"/>
                      <a:pt x="1006" y="1010"/>
                      <a:pt x="1006" y="1010"/>
                    </a:cubicBezTo>
                    <a:cubicBezTo>
                      <a:pt x="1005" y="1012"/>
                      <a:pt x="1004" y="1013"/>
                      <a:pt x="1003" y="1015"/>
                    </a:cubicBezTo>
                    <a:cubicBezTo>
                      <a:pt x="1001" y="1019"/>
                      <a:pt x="997" y="1024"/>
                      <a:pt x="995" y="1026"/>
                    </a:cubicBezTo>
                    <a:cubicBezTo>
                      <a:pt x="992" y="1028"/>
                      <a:pt x="993" y="1029"/>
                      <a:pt x="998" y="1023"/>
                    </a:cubicBezTo>
                    <a:cubicBezTo>
                      <a:pt x="993" y="1029"/>
                      <a:pt x="984" y="1035"/>
                      <a:pt x="989" y="1031"/>
                    </a:cubicBezTo>
                    <a:cubicBezTo>
                      <a:pt x="975" y="1041"/>
                      <a:pt x="991" y="1031"/>
                      <a:pt x="979" y="1039"/>
                    </a:cubicBezTo>
                    <a:cubicBezTo>
                      <a:pt x="976" y="1040"/>
                      <a:pt x="970" y="1043"/>
                      <a:pt x="964" y="1045"/>
                    </a:cubicBezTo>
                    <a:cubicBezTo>
                      <a:pt x="957" y="1047"/>
                      <a:pt x="950" y="1049"/>
                      <a:pt x="944" y="1050"/>
                    </a:cubicBezTo>
                    <a:cubicBezTo>
                      <a:pt x="949" y="1049"/>
                      <a:pt x="954" y="1047"/>
                      <a:pt x="959" y="1045"/>
                    </a:cubicBezTo>
                    <a:cubicBezTo>
                      <a:pt x="955" y="1046"/>
                      <a:pt x="952" y="1047"/>
                      <a:pt x="949" y="1048"/>
                    </a:cubicBezTo>
                    <a:cubicBezTo>
                      <a:pt x="961" y="1043"/>
                      <a:pt x="942" y="1049"/>
                      <a:pt x="949" y="1046"/>
                    </a:cubicBezTo>
                    <a:cubicBezTo>
                      <a:pt x="943" y="1048"/>
                      <a:pt x="935" y="1050"/>
                      <a:pt x="928" y="1051"/>
                    </a:cubicBezTo>
                    <a:cubicBezTo>
                      <a:pt x="938" y="1050"/>
                      <a:pt x="933" y="1051"/>
                      <a:pt x="925" y="1053"/>
                    </a:cubicBezTo>
                    <a:cubicBezTo>
                      <a:pt x="918" y="1054"/>
                      <a:pt x="909" y="1055"/>
                      <a:pt x="912" y="1056"/>
                    </a:cubicBezTo>
                    <a:cubicBezTo>
                      <a:pt x="898" y="1056"/>
                      <a:pt x="893" y="1055"/>
                      <a:pt x="889" y="1054"/>
                    </a:cubicBezTo>
                    <a:cubicBezTo>
                      <a:pt x="884" y="1053"/>
                      <a:pt x="880" y="1053"/>
                      <a:pt x="865" y="1051"/>
                    </a:cubicBezTo>
                    <a:cubicBezTo>
                      <a:pt x="870" y="1052"/>
                      <a:pt x="856" y="1051"/>
                      <a:pt x="874" y="1054"/>
                    </a:cubicBezTo>
                    <a:cubicBezTo>
                      <a:pt x="865" y="1052"/>
                      <a:pt x="862" y="1052"/>
                      <a:pt x="859" y="1052"/>
                    </a:cubicBezTo>
                    <a:cubicBezTo>
                      <a:pt x="855" y="1051"/>
                      <a:pt x="851" y="1051"/>
                      <a:pt x="841" y="1047"/>
                    </a:cubicBezTo>
                    <a:cubicBezTo>
                      <a:pt x="856" y="1051"/>
                      <a:pt x="826" y="1040"/>
                      <a:pt x="848" y="1047"/>
                    </a:cubicBezTo>
                    <a:cubicBezTo>
                      <a:pt x="846" y="1047"/>
                      <a:pt x="859" y="1050"/>
                      <a:pt x="863" y="1051"/>
                    </a:cubicBezTo>
                    <a:cubicBezTo>
                      <a:pt x="856" y="1048"/>
                      <a:pt x="864" y="1050"/>
                      <a:pt x="847" y="1045"/>
                    </a:cubicBezTo>
                    <a:cubicBezTo>
                      <a:pt x="837" y="1042"/>
                      <a:pt x="823" y="1036"/>
                      <a:pt x="825" y="1037"/>
                    </a:cubicBezTo>
                    <a:cubicBezTo>
                      <a:pt x="825" y="1038"/>
                      <a:pt x="840" y="1044"/>
                      <a:pt x="833" y="1042"/>
                    </a:cubicBezTo>
                    <a:cubicBezTo>
                      <a:pt x="823" y="1038"/>
                      <a:pt x="818" y="1034"/>
                      <a:pt x="813" y="1031"/>
                    </a:cubicBezTo>
                    <a:cubicBezTo>
                      <a:pt x="809" y="1029"/>
                      <a:pt x="807" y="1027"/>
                      <a:pt x="803" y="1024"/>
                    </a:cubicBezTo>
                    <a:cubicBezTo>
                      <a:pt x="814" y="1033"/>
                      <a:pt x="817" y="1035"/>
                      <a:pt x="816" y="1035"/>
                    </a:cubicBezTo>
                    <a:cubicBezTo>
                      <a:pt x="812" y="1033"/>
                      <a:pt x="807" y="1030"/>
                      <a:pt x="802" y="1026"/>
                    </a:cubicBezTo>
                    <a:cubicBezTo>
                      <a:pt x="803" y="1027"/>
                      <a:pt x="804" y="1027"/>
                      <a:pt x="805" y="1028"/>
                    </a:cubicBezTo>
                    <a:cubicBezTo>
                      <a:pt x="795" y="1019"/>
                      <a:pt x="794" y="1017"/>
                      <a:pt x="792" y="1016"/>
                    </a:cubicBezTo>
                    <a:cubicBezTo>
                      <a:pt x="791" y="1014"/>
                      <a:pt x="789" y="1013"/>
                      <a:pt x="782" y="1001"/>
                    </a:cubicBezTo>
                    <a:cubicBezTo>
                      <a:pt x="782" y="1000"/>
                      <a:pt x="781" y="998"/>
                      <a:pt x="780" y="996"/>
                    </a:cubicBezTo>
                    <a:cubicBezTo>
                      <a:pt x="792" y="997"/>
                      <a:pt x="792" y="997"/>
                      <a:pt x="792" y="997"/>
                    </a:cubicBezTo>
                    <a:cubicBezTo>
                      <a:pt x="791" y="999"/>
                      <a:pt x="789" y="1001"/>
                      <a:pt x="788" y="1003"/>
                    </a:cubicBezTo>
                    <a:cubicBezTo>
                      <a:pt x="791" y="996"/>
                      <a:pt x="791" y="996"/>
                      <a:pt x="791" y="996"/>
                    </a:cubicBezTo>
                    <a:cubicBezTo>
                      <a:pt x="781" y="996"/>
                      <a:pt x="781" y="996"/>
                      <a:pt x="781" y="996"/>
                    </a:cubicBezTo>
                    <a:cubicBezTo>
                      <a:pt x="783" y="1001"/>
                      <a:pt x="787" y="1008"/>
                      <a:pt x="791" y="1012"/>
                    </a:cubicBezTo>
                    <a:cubicBezTo>
                      <a:pt x="794" y="1017"/>
                      <a:pt x="797" y="1020"/>
                      <a:pt x="796" y="1018"/>
                    </a:cubicBezTo>
                    <a:cubicBezTo>
                      <a:pt x="788" y="1009"/>
                      <a:pt x="785" y="1003"/>
                      <a:pt x="782" y="996"/>
                    </a:cubicBezTo>
                    <a:cubicBezTo>
                      <a:pt x="791" y="996"/>
                      <a:pt x="791" y="996"/>
                      <a:pt x="791" y="996"/>
                    </a:cubicBezTo>
                    <a:cubicBezTo>
                      <a:pt x="789" y="1000"/>
                      <a:pt x="787" y="1003"/>
                      <a:pt x="784" y="1007"/>
                    </a:cubicBezTo>
                    <a:cubicBezTo>
                      <a:pt x="786" y="1004"/>
                      <a:pt x="789" y="1000"/>
                      <a:pt x="790" y="996"/>
                    </a:cubicBezTo>
                    <a:cubicBezTo>
                      <a:pt x="789" y="999"/>
                      <a:pt x="787" y="1001"/>
                      <a:pt x="784" y="1005"/>
                    </a:cubicBezTo>
                    <a:cubicBezTo>
                      <a:pt x="780" y="1009"/>
                      <a:pt x="775" y="1014"/>
                      <a:pt x="766" y="1021"/>
                    </a:cubicBezTo>
                    <a:cubicBezTo>
                      <a:pt x="756" y="1027"/>
                      <a:pt x="763" y="1023"/>
                      <a:pt x="763" y="1024"/>
                    </a:cubicBezTo>
                    <a:cubicBezTo>
                      <a:pt x="752" y="1030"/>
                      <a:pt x="744" y="1033"/>
                      <a:pt x="737" y="1035"/>
                    </a:cubicBezTo>
                    <a:cubicBezTo>
                      <a:pt x="730" y="1036"/>
                      <a:pt x="724" y="1038"/>
                      <a:pt x="715" y="1038"/>
                    </a:cubicBezTo>
                    <a:cubicBezTo>
                      <a:pt x="717" y="1038"/>
                      <a:pt x="710" y="1038"/>
                      <a:pt x="704" y="1038"/>
                    </a:cubicBezTo>
                    <a:cubicBezTo>
                      <a:pt x="699" y="1038"/>
                      <a:pt x="695" y="1038"/>
                      <a:pt x="704" y="1038"/>
                    </a:cubicBezTo>
                    <a:cubicBezTo>
                      <a:pt x="708" y="1038"/>
                      <a:pt x="720" y="1038"/>
                      <a:pt x="731" y="1035"/>
                    </a:cubicBezTo>
                    <a:cubicBezTo>
                      <a:pt x="743" y="1033"/>
                      <a:pt x="754" y="1028"/>
                      <a:pt x="757" y="1026"/>
                    </a:cubicBezTo>
                    <a:cubicBezTo>
                      <a:pt x="753" y="1027"/>
                      <a:pt x="758" y="1025"/>
                      <a:pt x="763" y="1022"/>
                    </a:cubicBezTo>
                    <a:cubicBezTo>
                      <a:pt x="770" y="1019"/>
                      <a:pt x="776" y="1013"/>
                      <a:pt x="778" y="1010"/>
                    </a:cubicBezTo>
                    <a:cubicBezTo>
                      <a:pt x="770" y="1018"/>
                      <a:pt x="766" y="1019"/>
                      <a:pt x="763" y="1021"/>
                    </a:cubicBezTo>
                    <a:cubicBezTo>
                      <a:pt x="761" y="1022"/>
                      <a:pt x="760" y="1021"/>
                      <a:pt x="758" y="1022"/>
                    </a:cubicBezTo>
                    <a:cubicBezTo>
                      <a:pt x="753" y="1024"/>
                      <a:pt x="748" y="1027"/>
                      <a:pt x="745" y="1028"/>
                    </a:cubicBezTo>
                    <a:cubicBezTo>
                      <a:pt x="743" y="1029"/>
                      <a:pt x="750" y="1027"/>
                      <a:pt x="751" y="1027"/>
                    </a:cubicBezTo>
                    <a:cubicBezTo>
                      <a:pt x="730" y="1036"/>
                      <a:pt x="707" y="1037"/>
                      <a:pt x="695" y="1037"/>
                    </a:cubicBezTo>
                    <a:cubicBezTo>
                      <a:pt x="687" y="1036"/>
                      <a:pt x="689" y="1035"/>
                      <a:pt x="698" y="1036"/>
                    </a:cubicBezTo>
                    <a:cubicBezTo>
                      <a:pt x="671" y="1035"/>
                      <a:pt x="642" y="1026"/>
                      <a:pt x="620" y="1010"/>
                    </a:cubicBezTo>
                    <a:cubicBezTo>
                      <a:pt x="627" y="1015"/>
                      <a:pt x="621" y="1012"/>
                      <a:pt x="614" y="1006"/>
                    </a:cubicBezTo>
                    <a:cubicBezTo>
                      <a:pt x="608" y="1001"/>
                      <a:pt x="602" y="995"/>
                      <a:pt x="606" y="1000"/>
                    </a:cubicBezTo>
                    <a:cubicBezTo>
                      <a:pt x="616" y="1010"/>
                      <a:pt x="626" y="1017"/>
                      <a:pt x="619" y="1013"/>
                    </a:cubicBezTo>
                    <a:cubicBezTo>
                      <a:pt x="612" y="1008"/>
                      <a:pt x="620" y="1013"/>
                      <a:pt x="617" y="1010"/>
                    </a:cubicBezTo>
                    <a:cubicBezTo>
                      <a:pt x="607" y="1004"/>
                      <a:pt x="604" y="998"/>
                      <a:pt x="596" y="990"/>
                    </a:cubicBezTo>
                    <a:cubicBezTo>
                      <a:pt x="604" y="1000"/>
                      <a:pt x="606" y="1000"/>
                      <a:pt x="605" y="999"/>
                    </a:cubicBezTo>
                    <a:cubicBezTo>
                      <a:pt x="604" y="998"/>
                      <a:pt x="602" y="994"/>
                      <a:pt x="604" y="996"/>
                    </a:cubicBezTo>
                    <a:cubicBezTo>
                      <a:pt x="598" y="989"/>
                      <a:pt x="598" y="989"/>
                      <a:pt x="598" y="989"/>
                    </a:cubicBezTo>
                    <a:cubicBezTo>
                      <a:pt x="599" y="989"/>
                      <a:pt x="599" y="989"/>
                      <a:pt x="593" y="982"/>
                    </a:cubicBezTo>
                    <a:cubicBezTo>
                      <a:pt x="592" y="980"/>
                      <a:pt x="592" y="980"/>
                      <a:pt x="592" y="980"/>
                    </a:cubicBezTo>
                    <a:cubicBezTo>
                      <a:pt x="594" y="980"/>
                      <a:pt x="594" y="980"/>
                      <a:pt x="594" y="980"/>
                    </a:cubicBezTo>
                    <a:cubicBezTo>
                      <a:pt x="581" y="991"/>
                      <a:pt x="562" y="1001"/>
                      <a:pt x="544" y="1004"/>
                    </a:cubicBezTo>
                    <a:cubicBezTo>
                      <a:pt x="532" y="1007"/>
                      <a:pt x="516" y="1007"/>
                      <a:pt x="500" y="1006"/>
                    </a:cubicBezTo>
                    <a:cubicBezTo>
                      <a:pt x="485" y="1004"/>
                      <a:pt x="470" y="1000"/>
                      <a:pt x="460" y="996"/>
                    </a:cubicBezTo>
                    <a:cubicBezTo>
                      <a:pt x="449" y="991"/>
                      <a:pt x="457" y="993"/>
                      <a:pt x="445" y="987"/>
                    </a:cubicBezTo>
                    <a:cubicBezTo>
                      <a:pt x="432" y="980"/>
                      <a:pt x="454" y="994"/>
                      <a:pt x="435" y="982"/>
                    </a:cubicBezTo>
                    <a:cubicBezTo>
                      <a:pt x="437" y="983"/>
                      <a:pt x="437" y="983"/>
                      <a:pt x="437" y="983"/>
                    </a:cubicBezTo>
                    <a:cubicBezTo>
                      <a:pt x="434" y="982"/>
                      <a:pt x="426" y="976"/>
                      <a:pt x="418" y="969"/>
                    </a:cubicBezTo>
                    <a:cubicBezTo>
                      <a:pt x="410" y="962"/>
                      <a:pt x="404" y="954"/>
                      <a:pt x="401" y="952"/>
                    </a:cubicBezTo>
                    <a:cubicBezTo>
                      <a:pt x="403" y="954"/>
                      <a:pt x="405" y="955"/>
                      <a:pt x="406" y="957"/>
                    </a:cubicBezTo>
                    <a:cubicBezTo>
                      <a:pt x="401" y="950"/>
                      <a:pt x="401" y="950"/>
                      <a:pt x="401" y="950"/>
                    </a:cubicBezTo>
                    <a:cubicBezTo>
                      <a:pt x="403" y="951"/>
                      <a:pt x="403" y="951"/>
                      <a:pt x="403" y="951"/>
                    </a:cubicBezTo>
                    <a:cubicBezTo>
                      <a:pt x="401" y="953"/>
                      <a:pt x="401" y="953"/>
                      <a:pt x="401" y="953"/>
                    </a:cubicBezTo>
                    <a:cubicBezTo>
                      <a:pt x="400" y="953"/>
                      <a:pt x="396" y="955"/>
                      <a:pt x="401" y="951"/>
                    </a:cubicBezTo>
                    <a:cubicBezTo>
                      <a:pt x="391" y="959"/>
                      <a:pt x="379" y="967"/>
                      <a:pt x="365" y="972"/>
                    </a:cubicBezTo>
                    <a:cubicBezTo>
                      <a:pt x="368" y="971"/>
                      <a:pt x="371" y="970"/>
                      <a:pt x="374" y="969"/>
                    </a:cubicBezTo>
                    <a:cubicBezTo>
                      <a:pt x="363" y="974"/>
                      <a:pt x="352" y="976"/>
                      <a:pt x="342" y="977"/>
                    </a:cubicBezTo>
                    <a:cubicBezTo>
                      <a:pt x="331" y="977"/>
                      <a:pt x="321" y="976"/>
                      <a:pt x="309" y="973"/>
                    </a:cubicBezTo>
                    <a:cubicBezTo>
                      <a:pt x="310" y="973"/>
                      <a:pt x="310" y="973"/>
                      <a:pt x="310" y="973"/>
                    </a:cubicBezTo>
                    <a:cubicBezTo>
                      <a:pt x="305" y="972"/>
                      <a:pt x="301" y="970"/>
                      <a:pt x="296" y="969"/>
                    </a:cubicBezTo>
                    <a:cubicBezTo>
                      <a:pt x="300" y="969"/>
                      <a:pt x="287" y="964"/>
                      <a:pt x="281" y="960"/>
                    </a:cubicBezTo>
                    <a:cubicBezTo>
                      <a:pt x="292" y="967"/>
                      <a:pt x="304" y="970"/>
                      <a:pt x="316" y="972"/>
                    </a:cubicBezTo>
                    <a:cubicBezTo>
                      <a:pt x="321" y="973"/>
                      <a:pt x="318" y="973"/>
                      <a:pt x="315" y="973"/>
                    </a:cubicBezTo>
                    <a:cubicBezTo>
                      <a:pt x="312" y="972"/>
                      <a:pt x="308" y="972"/>
                      <a:pt x="311" y="973"/>
                    </a:cubicBezTo>
                    <a:cubicBezTo>
                      <a:pt x="314" y="974"/>
                      <a:pt x="320" y="975"/>
                      <a:pt x="327" y="976"/>
                    </a:cubicBezTo>
                    <a:cubicBezTo>
                      <a:pt x="334" y="976"/>
                      <a:pt x="340" y="976"/>
                      <a:pt x="342" y="975"/>
                    </a:cubicBezTo>
                    <a:cubicBezTo>
                      <a:pt x="334" y="976"/>
                      <a:pt x="333" y="976"/>
                      <a:pt x="327" y="975"/>
                    </a:cubicBezTo>
                    <a:cubicBezTo>
                      <a:pt x="324" y="974"/>
                      <a:pt x="337" y="975"/>
                      <a:pt x="343" y="974"/>
                    </a:cubicBezTo>
                    <a:cubicBezTo>
                      <a:pt x="339" y="974"/>
                      <a:pt x="332" y="974"/>
                      <a:pt x="331" y="974"/>
                    </a:cubicBezTo>
                    <a:cubicBezTo>
                      <a:pt x="340" y="974"/>
                      <a:pt x="349" y="974"/>
                      <a:pt x="363" y="970"/>
                    </a:cubicBezTo>
                    <a:cubicBezTo>
                      <a:pt x="353" y="973"/>
                      <a:pt x="368" y="969"/>
                      <a:pt x="364" y="970"/>
                    </a:cubicBezTo>
                    <a:cubicBezTo>
                      <a:pt x="365" y="969"/>
                      <a:pt x="378" y="965"/>
                      <a:pt x="393" y="955"/>
                    </a:cubicBezTo>
                    <a:cubicBezTo>
                      <a:pt x="395" y="954"/>
                      <a:pt x="398" y="951"/>
                      <a:pt x="401" y="949"/>
                    </a:cubicBezTo>
                    <a:cubicBezTo>
                      <a:pt x="402" y="948"/>
                      <a:pt x="402" y="948"/>
                      <a:pt x="402" y="948"/>
                    </a:cubicBezTo>
                    <a:cubicBezTo>
                      <a:pt x="403" y="949"/>
                      <a:pt x="403" y="949"/>
                      <a:pt x="403" y="949"/>
                    </a:cubicBezTo>
                    <a:cubicBezTo>
                      <a:pt x="410" y="959"/>
                      <a:pt x="423" y="970"/>
                      <a:pt x="436" y="978"/>
                    </a:cubicBezTo>
                    <a:cubicBezTo>
                      <a:pt x="428" y="974"/>
                      <a:pt x="419" y="968"/>
                      <a:pt x="410" y="959"/>
                    </a:cubicBezTo>
                    <a:cubicBezTo>
                      <a:pt x="414" y="964"/>
                      <a:pt x="417" y="967"/>
                      <a:pt x="420" y="969"/>
                    </a:cubicBezTo>
                    <a:cubicBezTo>
                      <a:pt x="423" y="971"/>
                      <a:pt x="426" y="974"/>
                      <a:pt x="431" y="978"/>
                    </a:cubicBezTo>
                    <a:cubicBezTo>
                      <a:pt x="437" y="981"/>
                      <a:pt x="441" y="983"/>
                      <a:pt x="457" y="990"/>
                    </a:cubicBezTo>
                    <a:cubicBezTo>
                      <a:pt x="457" y="991"/>
                      <a:pt x="457" y="991"/>
                      <a:pt x="457" y="991"/>
                    </a:cubicBezTo>
                    <a:cubicBezTo>
                      <a:pt x="465" y="994"/>
                      <a:pt x="468" y="995"/>
                      <a:pt x="473" y="996"/>
                    </a:cubicBezTo>
                    <a:cubicBezTo>
                      <a:pt x="477" y="997"/>
                      <a:pt x="482" y="998"/>
                      <a:pt x="491" y="1000"/>
                    </a:cubicBezTo>
                    <a:cubicBezTo>
                      <a:pt x="508" y="1003"/>
                      <a:pt x="525" y="1003"/>
                      <a:pt x="540" y="1000"/>
                    </a:cubicBezTo>
                    <a:cubicBezTo>
                      <a:pt x="556" y="998"/>
                      <a:pt x="570" y="992"/>
                      <a:pt x="580" y="985"/>
                    </a:cubicBezTo>
                    <a:cubicBezTo>
                      <a:pt x="582" y="985"/>
                      <a:pt x="582" y="985"/>
                      <a:pt x="582" y="985"/>
                    </a:cubicBezTo>
                    <a:cubicBezTo>
                      <a:pt x="584" y="983"/>
                      <a:pt x="588" y="981"/>
                      <a:pt x="592" y="977"/>
                    </a:cubicBezTo>
                    <a:cubicBezTo>
                      <a:pt x="593" y="976"/>
                      <a:pt x="593" y="976"/>
                      <a:pt x="593" y="976"/>
                    </a:cubicBezTo>
                    <a:cubicBezTo>
                      <a:pt x="595" y="978"/>
                      <a:pt x="595" y="978"/>
                      <a:pt x="595" y="978"/>
                    </a:cubicBezTo>
                    <a:cubicBezTo>
                      <a:pt x="599" y="985"/>
                      <a:pt x="606" y="992"/>
                      <a:pt x="613" y="998"/>
                    </a:cubicBezTo>
                    <a:cubicBezTo>
                      <a:pt x="620" y="1005"/>
                      <a:pt x="628" y="1010"/>
                      <a:pt x="635" y="1014"/>
                    </a:cubicBezTo>
                    <a:cubicBezTo>
                      <a:pt x="649" y="1022"/>
                      <a:pt x="666" y="1027"/>
                      <a:pt x="682" y="1029"/>
                    </a:cubicBezTo>
                    <a:cubicBezTo>
                      <a:pt x="697" y="1032"/>
                      <a:pt x="711" y="1031"/>
                      <a:pt x="719" y="1030"/>
                    </a:cubicBezTo>
                    <a:cubicBezTo>
                      <a:pt x="733" y="1029"/>
                      <a:pt x="746" y="1025"/>
                      <a:pt x="757" y="1019"/>
                    </a:cubicBezTo>
                    <a:cubicBezTo>
                      <a:pt x="769" y="1013"/>
                      <a:pt x="778" y="1004"/>
                      <a:pt x="784" y="993"/>
                    </a:cubicBezTo>
                    <a:cubicBezTo>
                      <a:pt x="786" y="988"/>
                      <a:pt x="786" y="988"/>
                      <a:pt x="786" y="988"/>
                    </a:cubicBezTo>
                    <a:cubicBezTo>
                      <a:pt x="789" y="993"/>
                      <a:pt x="789" y="993"/>
                      <a:pt x="789" y="993"/>
                    </a:cubicBezTo>
                    <a:cubicBezTo>
                      <a:pt x="794" y="1006"/>
                      <a:pt x="804" y="1017"/>
                      <a:pt x="816" y="1025"/>
                    </a:cubicBezTo>
                    <a:cubicBezTo>
                      <a:pt x="828" y="1033"/>
                      <a:pt x="842" y="1038"/>
                      <a:pt x="856" y="1042"/>
                    </a:cubicBezTo>
                    <a:cubicBezTo>
                      <a:pt x="853" y="1042"/>
                      <a:pt x="850" y="1041"/>
                      <a:pt x="846" y="1040"/>
                    </a:cubicBezTo>
                    <a:cubicBezTo>
                      <a:pt x="857" y="1043"/>
                      <a:pt x="853" y="1043"/>
                      <a:pt x="863" y="1045"/>
                    </a:cubicBezTo>
                    <a:cubicBezTo>
                      <a:pt x="858" y="1044"/>
                      <a:pt x="861" y="1044"/>
                      <a:pt x="867" y="1045"/>
                    </a:cubicBezTo>
                    <a:cubicBezTo>
                      <a:pt x="873" y="1046"/>
                      <a:pt x="882" y="1047"/>
                      <a:pt x="885" y="1047"/>
                    </a:cubicBezTo>
                    <a:cubicBezTo>
                      <a:pt x="898" y="1048"/>
                      <a:pt x="914" y="1048"/>
                      <a:pt x="928" y="1046"/>
                    </a:cubicBezTo>
                    <a:cubicBezTo>
                      <a:pt x="943" y="1044"/>
                      <a:pt x="956" y="1039"/>
                      <a:pt x="966" y="1034"/>
                    </a:cubicBezTo>
                    <a:cubicBezTo>
                      <a:pt x="967" y="1034"/>
                      <a:pt x="967" y="1034"/>
                      <a:pt x="967" y="1034"/>
                    </a:cubicBezTo>
                    <a:cubicBezTo>
                      <a:pt x="979" y="1028"/>
                      <a:pt x="991" y="1020"/>
                      <a:pt x="999" y="1006"/>
                    </a:cubicBezTo>
                    <a:cubicBezTo>
                      <a:pt x="1002" y="1001"/>
                      <a:pt x="1002" y="1001"/>
                      <a:pt x="1002" y="1001"/>
                    </a:cubicBezTo>
                    <a:cubicBezTo>
                      <a:pt x="1005" y="1006"/>
                      <a:pt x="1005" y="1006"/>
                      <a:pt x="1005" y="1006"/>
                    </a:cubicBezTo>
                    <a:cubicBezTo>
                      <a:pt x="1011" y="1016"/>
                      <a:pt x="1019" y="1025"/>
                      <a:pt x="1030" y="1032"/>
                    </a:cubicBezTo>
                    <a:cubicBezTo>
                      <a:pt x="1032" y="1034"/>
                      <a:pt x="1037" y="1038"/>
                      <a:pt x="1045" y="1041"/>
                    </a:cubicBezTo>
                    <a:cubicBezTo>
                      <a:pt x="1053" y="1043"/>
                      <a:pt x="1059" y="1045"/>
                      <a:pt x="1065" y="1046"/>
                    </a:cubicBezTo>
                    <a:cubicBezTo>
                      <a:pt x="1072" y="1046"/>
                      <a:pt x="1080" y="1047"/>
                      <a:pt x="1092" y="1046"/>
                    </a:cubicBezTo>
                    <a:cubicBezTo>
                      <a:pt x="1100" y="1045"/>
                      <a:pt x="1111" y="1043"/>
                      <a:pt x="1121" y="1039"/>
                    </a:cubicBezTo>
                    <a:cubicBezTo>
                      <a:pt x="1131" y="1035"/>
                      <a:pt x="1141" y="1030"/>
                      <a:pt x="1148" y="1025"/>
                    </a:cubicBezTo>
                    <a:cubicBezTo>
                      <a:pt x="1160" y="1016"/>
                      <a:pt x="1170" y="1005"/>
                      <a:pt x="1178" y="992"/>
                    </a:cubicBezTo>
                    <a:cubicBezTo>
                      <a:pt x="1182" y="987"/>
                      <a:pt x="1182" y="987"/>
                      <a:pt x="1182" y="987"/>
                    </a:cubicBezTo>
                    <a:cubicBezTo>
                      <a:pt x="1184" y="993"/>
                      <a:pt x="1184" y="993"/>
                      <a:pt x="1184" y="993"/>
                    </a:cubicBezTo>
                    <a:cubicBezTo>
                      <a:pt x="1189" y="1004"/>
                      <a:pt x="1198" y="1014"/>
                      <a:pt x="1208" y="1020"/>
                    </a:cubicBezTo>
                    <a:cubicBezTo>
                      <a:pt x="1219" y="1026"/>
                      <a:pt x="1231" y="1029"/>
                      <a:pt x="1243" y="1029"/>
                    </a:cubicBezTo>
                    <a:cubicBezTo>
                      <a:pt x="1268" y="1030"/>
                      <a:pt x="1292" y="1021"/>
                      <a:pt x="1312" y="1006"/>
                    </a:cubicBezTo>
                    <a:cubicBezTo>
                      <a:pt x="1313" y="1006"/>
                      <a:pt x="1314" y="1005"/>
                      <a:pt x="1316" y="1004"/>
                    </a:cubicBezTo>
                    <a:cubicBezTo>
                      <a:pt x="1331" y="991"/>
                      <a:pt x="1344" y="973"/>
                      <a:pt x="1347" y="951"/>
                    </a:cubicBezTo>
                    <a:cubicBezTo>
                      <a:pt x="1348" y="943"/>
                      <a:pt x="1348" y="943"/>
                      <a:pt x="1348" y="943"/>
                    </a:cubicBezTo>
                    <a:cubicBezTo>
                      <a:pt x="1355" y="949"/>
                      <a:pt x="1355" y="949"/>
                      <a:pt x="1355" y="949"/>
                    </a:cubicBezTo>
                    <a:cubicBezTo>
                      <a:pt x="1363" y="957"/>
                      <a:pt x="1373" y="963"/>
                      <a:pt x="1384" y="965"/>
                    </a:cubicBezTo>
                    <a:cubicBezTo>
                      <a:pt x="1395" y="968"/>
                      <a:pt x="1407" y="965"/>
                      <a:pt x="1414" y="959"/>
                    </a:cubicBezTo>
                    <a:cubicBezTo>
                      <a:pt x="1423" y="953"/>
                      <a:pt x="1426" y="943"/>
                      <a:pt x="1426" y="933"/>
                    </a:cubicBezTo>
                    <a:cubicBezTo>
                      <a:pt x="1425" y="923"/>
                      <a:pt x="1421" y="914"/>
                      <a:pt x="1416" y="907"/>
                    </a:cubicBezTo>
                    <a:cubicBezTo>
                      <a:pt x="1417" y="908"/>
                      <a:pt x="1418" y="909"/>
                      <a:pt x="1420" y="911"/>
                    </a:cubicBezTo>
                    <a:cubicBezTo>
                      <a:pt x="1419" y="909"/>
                      <a:pt x="1418" y="907"/>
                      <a:pt x="1417" y="905"/>
                    </a:cubicBezTo>
                    <a:cubicBezTo>
                      <a:pt x="1412" y="898"/>
                      <a:pt x="1412" y="898"/>
                      <a:pt x="1412" y="898"/>
                    </a:cubicBezTo>
                    <a:cubicBezTo>
                      <a:pt x="1420" y="901"/>
                      <a:pt x="1420" y="901"/>
                      <a:pt x="1420" y="901"/>
                    </a:cubicBezTo>
                    <a:cubicBezTo>
                      <a:pt x="1428" y="903"/>
                      <a:pt x="1436" y="903"/>
                      <a:pt x="1441" y="903"/>
                    </a:cubicBezTo>
                    <a:cubicBezTo>
                      <a:pt x="1447" y="902"/>
                      <a:pt x="1450" y="901"/>
                      <a:pt x="1448" y="901"/>
                    </a:cubicBezTo>
                    <a:cubicBezTo>
                      <a:pt x="1456" y="900"/>
                      <a:pt x="1466" y="896"/>
                      <a:pt x="1474" y="891"/>
                    </a:cubicBezTo>
                    <a:cubicBezTo>
                      <a:pt x="1482" y="886"/>
                      <a:pt x="1488" y="879"/>
                      <a:pt x="1492" y="876"/>
                    </a:cubicBezTo>
                    <a:cubicBezTo>
                      <a:pt x="1497" y="869"/>
                      <a:pt x="1500" y="865"/>
                      <a:pt x="1502" y="860"/>
                    </a:cubicBezTo>
                    <a:cubicBezTo>
                      <a:pt x="1504" y="856"/>
                      <a:pt x="1506" y="852"/>
                      <a:pt x="1508" y="845"/>
                    </a:cubicBezTo>
                    <a:cubicBezTo>
                      <a:pt x="1514" y="829"/>
                      <a:pt x="1514" y="817"/>
                      <a:pt x="1511" y="806"/>
                    </a:cubicBezTo>
                    <a:cubicBezTo>
                      <a:pt x="1508" y="796"/>
                      <a:pt x="1501" y="786"/>
                      <a:pt x="1486" y="781"/>
                    </a:cubicBezTo>
                    <a:cubicBezTo>
                      <a:pt x="1474" y="778"/>
                      <a:pt x="1474" y="778"/>
                      <a:pt x="1474" y="778"/>
                    </a:cubicBezTo>
                    <a:cubicBezTo>
                      <a:pt x="1486" y="772"/>
                      <a:pt x="1486" y="772"/>
                      <a:pt x="1486" y="772"/>
                    </a:cubicBezTo>
                    <a:cubicBezTo>
                      <a:pt x="1486" y="772"/>
                      <a:pt x="1486" y="772"/>
                      <a:pt x="1486" y="772"/>
                    </a:cubicBezTo>
                    <a:cubicBezTo>
                      <a:pt x="1486" y="772"/>
                      <a:pt x="1486" y="772"/>
                      <a:pt x="1486" y="772"/>
                    </a:cubicBezTo>
                    <a:cubicBezTo>
                      <a:pt x="1475" y="777"/>
                      <a:pt x="1475" y="777"/>
                      <a:pt x="1475" y="777"/>
                    </a:cubicBezTo>
                    <a:cubicBezTo>
                      <a:pt x="1486" y="781"/>
                      <a:pt x="1486" y="781"/>
                      <a:pt x="1486" y="781"/>
                    </a:cubicBezTo>
                    <a:cubicBezTo>
                      <a:pt x="1489" y="782"/>
                      <a:pt x="1491" y="783"/>
                      <a:pt x="1493" y="784"/>
                    </a:cubicBezTo>
                    <a:cubicBezTo>
                      <a:pt x="1496" y="786"/>
                      <a:pt x="1496" y="785"/>
                      <a:pt x="1489" y="782"/>
                    </a:cubicBezTo>
                    <a:cubicBezTo>
                      <a:pt x="1487" y="781"/>
                      <a:pt x="1487" y="781"/>
                      <a:pt x="1487" y="781"/>
                    </a:cubicBezTo>
                    <a:cubicBezTo>
                      <a:pt x="1476" y="777"/>
                      <a:pt x="1476" y="777"/>
                      <a:pt x="1476" y="777"/>
                    </a:cubicBezTo>
                    <a:cubicBezTo>
                      <a:pt x="1486" y="773"/>
                      <a:pt x="1486" y="773"/>
                      <a:pt x="1486" y="773"/>
                    </a:cubicBezTo>
                    <a:cubicBezTo>
                      <a:pt x="1492" y="770"/>
                      <a:pt x="1501" y="765"/>
                      <a:pt x="1506" y="761"/>
                    </a:cubicBezTo>
                    <a:cubicBezTo>
                      <a:pt x="1511" y="756"/>
                      <a:pt x="1514" y="753"/>
                      <a:pt x="1509" y="756"/>
                    </a:cubicBezTo>
                    <a:cubicBezTo>
                      <a:pt x="1522" y="745"/>
                      <a:pt x="1532" y="727"/>
                      <a:pt x="1534" y="707"/>
                    </a:cubicBezTo>
                    <a:cubicBezTo>
                      <a:pt x="1535" y="697"/>
                      <a:pt x="1534" y="687"/>
                      <a:pt x="1531" y="678"/>
                    </a:cubicBezTo>
                    <a:cubicBezTo>
                      <a:pt x="1528" y="669"/>
                      <a:pt x="1523" y="661"/>
                      <a:pt x="1517" y="655"/>
                    </a:cubicBezTo>
                    <a:cubicBezTo>
                      <a:pt x="1519" y="658"/>
                      <a:pt x="1513" y="652"/>
                      <a:pt x="1509" y="651"/>
                    </a:cubicBezTo>
                    <a:cubicBezTo>
                      <a:pt x="1504" y="647"/>
                      <a:pt x="1498" y="645"/>
                      <a:pt x="1492" y="643"/>
                    </a:cubicBezTo>
                    <a:cubicBezTo>
                      <a:pt x="1473" y="638"/>
                      <a:pt x="1473" y="638"/>
                      <a:pt x="1473" y="638"/>
                    </a:cubicBezTo>
                    <a:cubicBezTo>
                      <a:pt x="1491" y="633"/>
                      <a:pt x="1491" y="633"/>
                      <a:pt x="1491" y="633"/>
                    </a:cubicBezTo>
                    <a:cubicBezTo>
                      <a:pt x="1502" y="629"/>
                      <a:pt x="1512" y="623"/>
                      <a:pt x="1519" y="615"/>
                    </a:cubicBezTo>
                    <a:cubicBezTo>
                      <a:pt x="1525" y="606"/>
                      <a:pt x="1528" y="596"/>
                      <a:pt x="1528" y="587"/>
                    </a:cubicBezTo>
                    <a:cubicBezTo>
                      <a:pt x="1528" y="582"/>
                      <a:pt x="1529" y="594"/>
                      <a:pt x="1529" y="582"/>
                    </a:cubicBezTo>
                    <a:cubicBezTo>
                      <a:pt x="1528" y="575"/>
                      <a:pt x="1529" y="582"/>
                      <a:pt x="1527" y="574"/>
                    </a:cubicBezTo>
                    <a:cubicBezTo>
                      <a:pt x="1523" y="556"/>
                      <a:pt x="1510" y="540"/>
                      <a:pt x="1492" y="535"/>
                    </a:cubicBezTo>
                    <a:cubicBezTo>
                      <a:pt x="1493" y="525"/>
                      <a:pt x="1493" y="525"/>
                      <a:pt x="1493" y="525"/>
                    </a:cubicBezTo>
                    <a:cubicBezTo>
                      <a:pt x="1507" y="522"/>
                      <a:pt x="1518" y="513"/>
                      <a:pt x="1526" y="500"/>
                    </a:cubicBezTo>
                    <a:cubicBezTo>
                      <a:pt x="1533" y="488"/>
                      <a:pt x="1537" y="474"/>
                      <a:pt x="1538" y="460"/>
                    </a:cubicBezTo>
                    <a:cubicBezTo>
                      <a:pt x="1539" y="442"/>
                      <a:pt x="1535" y="423"/>
                      <a:pt x="1526" y="407"/>
                    </a:cubicBezTo>
                    <a:cubicBezTo>
                      <a:pt x="1517" y="391"/>
                      <a:pt x="1501" y="380"/>
                      <a:pt x="1483" y="375"/>
                    </a:cubicBezTo>
                    <a:cubicBezTo>
                      <a:pt x="1465" y="371"/>
                      <a:pt x="1465" y="371"/>
                      <a:pt x="1465" y="371"/>
                    </a:cubicBezTo>
                    <a:cubicBezTo>
                      <a:pt x="1482" y="365"/>
                      <a:pt x="1482" y="365"/>
                      <a:pt x="1482" y="365"/>
                    </a:cubicBezTo>
                    <a:cubicBezTo>
                      <a:pt x="1493" y="362"/>
                      <a:pt x="1502" y="357"/>
                      <a:pt x="1510" y="349"/>
                    </a:cubicBezTo>
                    <a:cubicBezTo>
                      <a:pt x="1517" y="342"/>
                      <a:pt x="1522" y="333"/>
                      <a:pt x="1524" y="323"/>
                    </a:cubicBezTo>
                    <a:cubicBezTo>
                      <a:pt x="1527" y="302"/>
                      <a:pt x="1520" y="280"/>
                      <a:pt x="1508" y="263"/>
                    </a:cubicBezTo>
                    <a:cubicBezTo>
                      <a:pt x="1508" y="263"/>
                      <a:pt x="1508" y="263"/>
                      <a:pt x="1508" y="263"/>
                    </a:cubicBezTo>
                    <a:cubicBezTo>
                      <a:pt x="1500" y="252"/>
                      <a:pt x="1489" y="239"/>
                      <a:pt x="1475" y="233"/>
                    </a:cubicBezTo>
                    <a:cubicBezTo>
                      <a:pt x="1463" y="228"/>
                      <a:pt x="1463" y="228"/>
                      <a:pt x="1463" y="228"/>
                    </a:cubicBezTo>
                    <a:cubicBezTo>
                      <a:pt x="1475" y="224"/>
                      <a:pt x="1475" y="224"/>
                      <a:pt x="1475" y="224"/>
                    </a:cubicBezTo>
                    <a:cubicBezTo>
                      <a:pt x="1488" y="220"/>
                      <a:pt x="1499" y="214"/>
                      <a:pt x="1504" y="207"/>
                    </a:cubicBezTo>
                    <a:cubicBezTo>
                      <a:pt x="1506" y="205"/>
                      <a:pt x="1510" y="201"/>
                      <a:pt x="1511" y="198"/>
                    </a:cubicBezTo>
                    <a:cubicBezTo>
                      <a:pt x="1513" y="194"/>
                      <a:pt x="1513" y="192"/>
                      <a:pt x="1513" y="193"/>
                    </a:cubicBezTo>
                    <a:cubicBezTo>
                      <a:pt x="1514" y="189"/>
                      <a:pt x="1514" y="184"/>
                      <a:pt x="1511" y="178"/>
                    </a:cubicBezTo>
                    <a:cubicBezTo>
                      <a:pt x="1509" y="172"/>
                      <a:pt x="1505" y="166"/>
                      <a:pt x="1499" y="161"/>
                    </a:cubicBezTo>
                    <a:cubicBezTo>
                      <a:pt x="1488" y="150"/>
                      <a:pt x="1472" y="142"/>
                      <a:pt x="1458" y="138"/>
                    </a:cubicBezTo>
                    <a:cubicBezTo>
                      <a:pt x="1465" y="140"/>
                      <a:pt x="1465" y="140"/>
                      <a:pt x="1465" y="140"/>
                    </a:cubicBezTo>
                    <a:cubicBezTo>
                      <a:pt x="1458" y="138"/>
                      <a:pt x="1451" y="136"/>
                      <a:pt x="1444" y="134"/>
                    </a:cubicBezTo>
                    <a:cubicBezTo>
                      <a:pt x="1440" y="134"/>
                      <a:pt x="1440" y="134"/>
                      <a:pt x="1440" y="134"/>
                    </a:cubicBezTo>
                    <a:cubicBezTo>
                      <a:pt x="1440" y="129"/>
                      <a:pt x="1440" y="129"/>
                      <a:pt x="1440" y="129"/>
                    </a:cubicBezTo>
                    <a:cubicBezTo>
                      <a:pt x="1441" y="119"/>
                      <a:pt x="1439" y="109"/>
                      <a:pt x="1432" y="101"/>
                    </a:cubicBezTo>
                    <a:cubicBezTo>
                      <a:pt x="1425" y="93"/>
                      <a:pt x="1415" y="87"/>
                      <a:pt x="1404" y="84"/>
                    </a:cubicBezTo>
                    <a:cubicBezTo>
                      <a:pt x="1407" y="85"/>
                      <a:pt x="1412" y="87"/>
                      <a:pt x="1413" y="87"/>
                    </a:cubicBezTo>
                    <a:cubicBezTo>
                      <a:pt x="1408" y="84"/>
                      <a:pt x="1401" y="83"/>
                      <a:pt x="1394" y="82"/>
                    </a:cubicBezTo>
                    <a:cubicBezTo>
                      <a:pt x="1388" y="82"/>
                      <a:pt x="1382" y="82"/>
                      <a:pt x="1379" y="81"/>
                    </a:cubicBezTo>
                    <a:cubicBezTo>
                      <a:pt x="1372" y="82"/>
                      <a:pt x="1374" y="83"/>
                      <a:pt x="1378" y="82"/>
                    </a:cubicBezTo>
                    <a:cubicBezTo>
                      <a:pt x="1353" y="84"/>
                      <a:pt x="1328" y="96"/>
                      <a:pt x="1314" y="117"/>
                    </a:cubicBezTo>
                    <a:cubicBezTo>
                      <a:pt x="1310" y="123"/>
                      <a:pt x="1310" y="123"/>
                      <a:pt x="1310" y="123"/>
                    </a:cubicBezTo>
                    <a:cubicBezTo>
                      <a:pt x="1306" y="116"/>
                      <a:pt x="1306" y="116"/>
                      <a:pt x="1306" y="116"/>
                    </a:cubicBezTo>
                    <a:cubicBezTo>
                      <a:pt x="1296" y="96"/>
                      <a:pt x="1276" y="80"/>
                      <a:pt x="1254" y="73"/>
                    </a:cubicBezTo>
                    <a:cubicBezTo>
                      <a:pt x="1232" y="66"/>
                      <a:pt x="1207" y="69"/>
                      <a:pt x="1190" y="81"/>
                    </a:cubicBezTo>
                    <a:cubicBezTo>
                      <a:pt x="1179" y="89"/>
                      <a:pt x="1176" y="95"/>
                      <a:pt x="1174" y="97"/>
                    </a:cubicBezTo>
                    <a:cubicBezTo>
                      <a:pt x="1167" y="104"/>
                      <a:pt x="1167" y="104"/>
                      <a:pt x="1167" y="104"/>
                    </a:cubicBezTo>
                    <a:cubicBezTo>
                      <a:pt x="1166" y="96"/>
                      <a:pt x="1166" y="96"/>
                      <a:pt x="1166" y="96"/>
                    </a:cubicBezTo>
                    <a:cubicBezTo>
                      <a:pt x="1165" y="92"/>
                      <a:pt x="1166" y="95"/>
                      <a:pt x="1166" y="94"/>
                    </a:cubicBezTo>
                    <a:cubicBezTo>
                      <a:pt x="1166" y="94"/>
                      <a:pt x="1166" y="93"/>
                      <a:pt x="1165" y="91"/>
                    </a:cubicBezTo>
                    <a:cubicBezTo>
                      <a:pt x="1164" y="88"/>
                      <a:pt x="1163" y="84"/>
                      <a:pt x="1158" y="79"/>
                    </a:cubicBezTo>
                    <a:cubicBezTo>
                      <a:pt x="1156" y="76"/>
                      <a:pt x="1156" y="77"/>
                      <a:pt x="1156" y="77"/>
                    </a:cubicBezTo>
                    <a:cubicBezTo>
                      <a:pt x="1151" y="71"/>
                      <a:pt x="1146" y="67"/>
                      <a:pt x="1141" y="65"/>
                    </a:cubicBezTo>
                    <a:cubicBezTo>
                      <a:pt x="1136" y="62"/>
                      <a:pt x="1131" y="60"/>
                      <a:pt x="1126" y="59"/>
                    </a:cubicBezTo>
                    <a:cubicBezTo>
                      <a:pt x="1130" y="61"/>
                      <a:pt x="1119" y="58"/>
                      <a:pt x="1118" y="59"/>
                    </a:cubicBezTo>
                    <a:cubicBezTo>
                      <a:pt x="1103" y="56"/>
                      <a:pt x="1093" y="58"/>
                      <a:pt x="1085" y="60"/>
                    </a:cubicBezTo>
                    <a:cubicBezTo>
                      <a:pt x="1077" y="62"/>
                      <a:pt x="1069" y="65"/>
                      <a:pt x="1060" y="72"/>
                    </a:cubicBezTo>
                    <a:cubicBezTo>
                      <a:pt x="1061" y="71"/>
                      <a:pt x="1061" y="71"/>
                      <a:pt x="1061" y="71"/>
                    </a:cubicBezTo>
                    <a:cubicBezTo>
                      <a:pt x="1055" y="76"/>
                      <a:pt x="1049" y="83"/>
                      <a:pt x="1046" y="91"/>
                    </a:cubicBezTo>
                    <a:cubicBezTo>
                      <a:pt x="1041" y="103"/>
                      <a:pt x="1041" y="103"/>
                      <a:pt x="1041" y="103"/>
                    </a:cubicBezTo>
                    <a:cubicBezTo>
                      <a:pt x="1039" y="90"/>
                      <a:pt x="1039" y="90"/>
                      <a:pt x="1039" y="90"/>
                    </a:cubicBezTo>
                    <a:cubicBezTo>
                      <a:pt x="1037" y="79"/>
                      <a:pt x="1032" y="69"/>
                      <a:pt x="1025" y="61"/>
                    </a:cubicBezTo>
                    <a:cubicBezTo>
                      <a:pt x="1019" y="53"/>
                      <a:pt x="1010" y="47"/>
                      <a:pt x="1002" y="44"/>
                    </a:cubicBezTo>
                    <a:cubicBezTo>
                      <a:pt x="976" y="31"/>
                      <a:pt x="946" y="30"/>
                      <a:pt x="918" y="35"/>
                    </a:cubicBezTo>
                    <a:cubicBezTo>
                      <a:pt x="890" y="40"/>
                      <a:pt x="863" y="52"/>
                      <a:pt x="844" y="71"/>
                    </a:cubicBezTo>
                    <a:cubicBezTo>
                      <a:pt x="837" y="78"/>
                      <a:pt x="837" y="78"/>
                      <a:pt x="837" y="78"/>
                    </a:cubicBezTo>
                    <a:cubicBezTo>
                      <a:pt x="834" y="69"/>
                      <a:pt x="834" y="69"/>
                      <a:pt x="834" y="69"/>
                    </a:cubicBezTo>
                    <a:cubicBezTo>
                      <a:pt x="830" y="54"/>
                      <a:pt x="819" y="41"/>
                      <a:pt x="805" y="34"/>
                    </a:cubicBezTo>
                    <a:cubicBezTo>
                      <a:pt x="791" y="27"/>
                      <a:pt x="774" y="25"/>
                      <a:pt x="759" y="27"/>
                    </a:cubicBezTo>
                    <a:cubicBezTo>
                      <a:pt x="727" y="29"/>
                      <a:pt x="697" y="44"/>
                      <a:pt x="675" y="67"/>
                    </a:cubicBezTo>
                    <a:cubicBezTo>
                      <a:pt x="669" y="73"/>
                      <a:pt x="669" y="73"/>
                      <a:pt x="669" y="73"/>
                    </a:cubicBezTo>
                    <a:cubicBezTo>
                      <a:pt x="665" y="65"/>
                      <a:pt x="665" y="65"/>
                      <a:pt x="665" y="65"/>
                    </a:cubicBezTo>
                    <a:cubicBezTo>
                      <a:pt x="657" y="49"/>
                      <a:pt x="644" y="36"/>
                      <a:pt x="628" y="27"/>
                    </a:cubicBezTo>
                    <a:cubicBezTo>
                      <a:pt x="612" y="18"/>
                      <a:pt x="594" y="12"/>
                      <a:pt x="576" y="10"/>
                    </a:cubicBezTo>
                    <a:cubicBezTo>
                      <a:pt x="529" y="5"/>
                      <a:pt x="480" y="22"/>
                      <a:pt x="452" y="59"/>
                    </a:cubicBezTo>
                    <a:cubicBezTo>
                      <a:pt x="447" y="66"/>
                      <a:pt x="447" y="66"/>
                      <a:pt x="447" y="66"/>
                    </a:cubicBezTo>
                    <a:cubicBezTo>
                      <a:pt x="442" y="59"/>
                      <a:pt x="442" y="59"/>
                      <a:pt x="442" y="59"/>
                    </a:cubicBezTo>
                    <a:cubicBezTo>
                      <a:pt x="432" y="45"/>
                      <a:pt x="418" y="35"/>
                      <a:pt x="401" y="30"/>
                    </a:cubicBezTo>
                    <a:cubicBezTo>
                      <a:pt x="385" y="25"/>
                      <a:pt x="368" y="24"/>
                      <a:pt x="352" y="27"/>
                    </a:cubicBezTo>
                    <a:cubicBezTo>
                      <a:pt x="335" y="30"/>
                      <a:pt x="319" y="36"/>
                      <a:pt x="306" y="46"/>
                    </a:cubicBezTo>
                    <a:cubicBezTo>
                      <a:pt x="293" y="56"/>
                      <a:pt x="284" y="70"/>
                      <a:pt x="283" y="86"/>
                    </a:cubicBezTo>
                    <a:cubicBezTo>
                      <a:pt x="282" y="101"/>
                      <a:pt x="282" y="101"/>
                      <a:pt x="282" y="101"/>
                    </a:cubicBezTo>
                    <a:cubicBezTo>
                      <a:pt x="272" y="90"/>
                      <a:pt x="272" y="90"/>
                      <a:pt x="272" y="90"/>
                    </a:cubicBezTo>
                    <a:cubicBezTo>
                      <a:pt x="259" y="75"/>
                      <a:pt x="242" y="64"/>
                      <a:pt x="223" y="60"/>
                    </a:cubicBezTo>
                    <a:cubicBezTo>
                      <a:pt x="214" y="59"/>
                      <a:pt x="205" y="60"/>
                      <a:pt x="197" y="63"/>
                    </a:cubicBezTo>
                    <a:cubicBezTo>
                      <a:pt x="189" y="67"/>
                      <a:pt x="183" y="74"/>
                      <a:pt x="180" y="82"/>
                    </a:cubicBezTo>
                    <a:cubicBezTo>
                      <a:pt x="179" y="86"/>
                      <a:pt x="178" y="90"/>
                      <a:pt x="177" y="94"/>
                    </a:cubicBezTo>
                    <a:cubicBezTo>
                      <a:pt x="176" y="104"/>
                      <a:pt x="176" y="104"/>
                      <a:pt x="176" y="104"/>
                    </a:cubicBezTo>
                    <a:cubicBezTo>
                      <a:pt x="168" y="98"/>
                      <a:pt x="168" y="98"/>
                      <a:pt x="168" y="98"/>
                    </a:cubicBezTo>
                    <a:cubicBezTo>
                      <a:pt x="159" y="91"/>
                      <a:pt x="151" y="89"/>
                      <a:pt x="143" y="89"/>
                    </a:cubicBezTo>
                    <a:cubicBezTo>
                      <a:pt x="139" y="89"/>
                      <a:pt x="134" y="90"/>
                      <a:pt x="129" y="92"/>
                    </a:cubicBezTo>
                    <a:cubicBezTo>
                      <a:pt x="123" y="94"/>
                      <a:pt x="118" y="97"/>
                      <a:pt x="112" y="102"/>
                    </a:cubicBezTo>
                    <a:cubicBezTo>
                      <a:pt x="113" y="101"/>
                      <a:pt x="114" y="99"/>
                      <a:pt x="112" y="101"/>
                    </a:cubicBezTo>
                    <a:cubicBezTo>
                      <a:pt x="112" y="102"/>
                      <a:pt x="107" y="106"/>
                      <a:pt x="104" y="112"/>
                    </a:cubicBezTo>
                    <a:cubicBezTo>
                      <a:pt x="100" y="118"/>
                      <a:pt x="99" y="125"/>
                      <a:pt x="99" y="127"/>
                    </a:cubicBezTo>
                    <a:cubicBezTo>
                      <a:pt x="96" y="143"/>
                      <a:pt x="105" y="161"/>
                      <a:pt x="117" y="174"/>
                    </a:cubicBezTo>
                    <a:cubicBezTo>
                      <a:pt x="123" y="180"/>
                      <a:pt x="123" y="180"/>
                      <a:pt x="123" y="180"/>
                    </a:cubicBezTo>
                    <a:cubicBezTo>
                      <a:pt x="116" y="183"/>
                      <a:pt x="116" y="183"/>
                      <a:pt x="116" y="183"/>
                    </a:cubicBezTo>
                    <a:cubicBezTo>
                      <a:pt x="100" y="192"/>
                      <a:pt x="86" y="206"/>
                      <a:pt x="76" y="222"/>
                    </a:cubicBezTo>
                    <a:cubicBezTo>
                      <a:pt x="67" y="238"/>
                      <a:pt x="60" y="257"/>
                      <a:pt x="61" y="277"/>
                    </a:cubicBezTo>
                    <a:cubicBezTo>
                      <a:pt x="61" y="272"/>
                      <a:pt x="61" y="268"/>
                      <a:pt x="61" y="268"/>
                    </a:cubicBezTo>
                    <a:cubicBezTo>
                      <a:pt x="61" y="267"/>
                      <a:pt x="60" y="268"/>
                      <a:pt x="60" y="274"/>
                    </a:cubicBezTo>
                    <a:cubicBezTo>
                      <a:pt x="60" y="277"/>
                      <a:pt x="61" y="281"/>
                      <a:pt x="62" y="285"/>
                    </a:cubicBezTo>
                    <a:cubicBezTo>
                      <a:pt x="62" y="287"/>
                      <a:pt x="62" y="287"/>
                      <a:pt x="62" y="287"/>
                    </a:cubicBezTo>
                    <a:cubicBezTo>
                      <a:pt x="63" y="294"/>
                      <a:pt x="67" y="301"/>
                      <a:pt x="65" y="294"/>
                    </a:cubicBezTo>
                    <a:cubicBezTo>
                      <a:pt x="69" y="308"/>
                      <a:pt x="79" y="320"/>
                      <a:pt x="92" y="327"/>
                    </a:cubicBezTo>
                    <a:cubicBezTo>
                      <a:pt x="109" y="337"/>
                      <a:pt x="109" y="337"/>
                      <a:pt x="109" y="337"/>
                    </a:cubicBezTo>
                    <a:cubicBezTo>
                      <a:pt x="89" y="340"/>
                      <a:pt x="89" y="340"/>
                      <a:pt x="89" y="340"/>
                    </a:cubicBezTo>
                    <a:cubicBezTo>
                      <a:pt x="69" y="343"/>
                      <a:pt x="48" y="350"/>
                      <a:pt x="33" y="363"/>
                    </a:cubicBezTo>
                    <a:cubicBezTo>
                      <a:pt x="18" y="376"/>
                      <a:pt x="8" y="395"/>
                      <a:pt x="8" y="415"/>
                    </a:cubicBezTo>
                    <a:cubicBezTo>
                      <a:pt x="8" y="435"/>
                      <a:pt x="16" y="456"/>
                      <a:pt x="30" y="472"/>
                    </a:cubicBezTo>
                    <a:cubicBezTo>
                      <a:pt x="43" y="488"/>
                      <a:pt x="62" y="500"/>
                      <a:pt x="82" y="507"/>
                    </a:cubicBezTo>
                    <a:cubicBezTo>
                      <a:pt x="95" y="512"/>
                      <a:pt x="95" y="512"/>
                      <a:pt x="95" y="512"/>
                    </a:cubicBezTo>
                    <a:cubicBezTo>
                      <a:pt x="83" y="518"/>
                      <a:pt x="83" y="518"/>
                      <a:pt x="83" y="518"/>
                    </a:cubicBezTo>
                    <a:cubicBezTo>
                      <a:pt x="73" y="524"/>
                      <a:pt x="63" y="531"/>
                      <a:pt x="56" y="541"/>
                    </a:cubicBezTo>
                    <a:cubicBezTo>
                      <a:pt x="48" y="550"/>
                      <a:pt x="43" y="560"/>
                      <a:pt x="43" y="572"/>
                    </a:cubicBezTo>
                    <a:cubicBezTo>
                      <a:pt x="42" y="584"/>
                      <a:pt x="45" y="595"/>
                      <a:pt x="51" y="606"/>
                    </a:cubicBezTo>
                    <a:cubicBezTo>
                      <a:pt x="57" y="616"/>
                      <a:pt x="66" y="625"/>
                      <a:pt x="75" y="633"/>
                    </a:cubicBezTo>
                    <a:cubicBezTo>
                      <a:pt x="79" y="636"/>
                      <a:pt x="84" y="639"/>
                      <a:pt x="89" y="642"/>
                    </a:cubicBezTo>
                    <a:cubicBezTo>
                      <a:pt x="96" y="646"/>
                      <a:pt x="96" y="646"/>
                      <a:pt x="96" y="646"/>
                    </a:cubicBezTo>
                    <a:cubicBezTo>
                      <a:pt x="90" y="651"/>
                      <a:pt x="90" y="651"/>
                      <a:pt x="90" y="651"/>
                    </a:cubicBezTo>
                    <a:cubicBezTo>
                      <a:pt x="78" y="662"/>
                      <a:pt x="66" y="677"/>
                      <a:pt x="59" y="694"/>
                    </a:cubicBezTo>
                    <a:cubicBezTo>
                      <a:pt x="53" y="710"/>
                      <a:pt x="51" y="729"/>
                      <a:pt x="55" y="744"/>
                    </a:cubicBezTo>
                    <a:cubicBezTo>
                      <a:pt x="58" y="757"/>
                      <a:pt x="65" y="769"/>
                      <a:pt x="75" y="777"/>
                    </a:cubicBezTo>
                    <a:cubicBezTo>
                      <a:pt x="85" y="785"/>
                      <a:pt x="97" y="791"/>
                      <a:pt x="110" y="793"/>
                    </a:cubicBezTo>
                    <a:cubicBezTo>
                      <a:pt x="124" y="795"/>
                      <a:pt x="124" y="795"/>
                      <a:pt x="124" y="795"/>
                    </a:cubicBezTo>
                    <a:cubicBezTo>
                      <a:pt x="112" y="802"/>
                      <a:pt x="112" y="802"/>
                      <a:pt x="112" y="802"/>
                    </a:cubicBezTo>
                    <a:cubicBezTo>
                      <a:pt x="106" y="806"/>
                      <a:pt x="100" y="810"/>
                      <a:pt x="97" y="816"/>
                    </a:cubicBezTo>
                    <a:cubicBezTo>
                      <a:pt x="93" y="821"/>
                      <a:pt x="92" y="828"/>
                      <a:pt x="95" y="834"/>
                    </a:cubicBezTo>
                    <a:cubicBezTo>
                      <a:pt x="97" y="840"/>
                      <a:pt x="102" y="844"/>
                      <a:pt x="109" y="847"/>
                    </a:cubicBezTo>
                    <a:cubicBezTo>
                      <a:pt x="115" y="850"/>
                      <a:pt x="122" y="852"/>
                      <a:pt x="130" y="852"/>
                    </a:cubicBezTo>
                    <a:cubicBezTo>
                      <a:pt x="136" y="852"/>
                      <a:pt x="136" y="852"/>
                      <a:pt x="136" y="852"/>
                    </a:cubicBezTo>
                    <a:cubicBezTo>
                      <a:pt x="134" y="858"/>
                      <a:pt x="134" y="858"/>
                      <a:pt x="134" y="858"/>
                    </a:cubicBezTo>
                    <a:cubicBezTo>
                      <a:pt x="130" y="869"/>
                      <a:pt x="133" y="883"/>
                      <a:pt x="141" y="893"/>
                    </a:cubicBezTo>
                    <a:cubicBezTo>
                      <a:pt x="149" y="903"/>
                      <a:pt x="161" y="911"/>
                      <a:pt x="173" y="916"/>
                    </a:cubicBezTo>
                    <a:cubicBezTo>
                      <a:pt x="198" y="927"/>
                      <a:pt x="228" y="927"/>
                      <a:pt x="251" y="913"/>
                    </a:cubicBezTo>
                    <a:cubicBezTo>
                      <a:pt x="251" y="913"/>
                      <a:pt x="249" y="916"/>
                      <a:pt x="240" y="920"/>
                    </a:cubicBezTo>
                    <a:cubicBezTo>
                      <a:pt x="232" y="924"/>
                      <a:pt x="216" y="930"/>
                      <a:pt x="192" y="9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1" name="Freeform 81"/>
              <p:cNvSpPr>
                <a:spLocks/>
              </p:cNvSpPr>
              <p:nvPr/>
            </p:nvSpPr>
            <p:spPr bwMode="auto">
              <a:xfrm>
                <a:off x="5943599" y="5614987"/>
                <a:ext cx="55562" cy="46037"/>
              </a:xfrm>
              <a:custGeom>
                <a:avLst/>
                <a:gdLst>
                  <a:gd name="T0" fmla="*/ 7408 w 15"/>
                  <a:gd name="T1" fmla="*/ 0 h 12"/>
                  <a:gd name="T2" fmla="*/ 22225 w 15"/>
                  <a:gd name="T3" fmla="*/ 23019 h 12"/>
                  <a:gd name="T4" fmla="*/ 7408 w 15"/>
                  <a:gd name="T5" fmla="*/ 0 h 12"/>
                  <a:gd name="T6" fmla="*/ 0 60000 65536"/>
                  <a:gd name="T7" fmla="*/ 0 60000 65536"/>
                  <a:gd name="T8" fmla="*/ 0 60000 65536"/>
                </a:gdLst>
                <a:ahLst/>
                <a:cxnLst>
                  <a:cxn ang="T6">
                    <a:pos x="T0" y="T1"/>
                  </a:cxn>
                  <a:cxn ang="T7">
                    <a:pos x="T2" y="T3"/>
                  </a:cxn>
                  <a:cxn ang="T8">
                    <a:pos x="T4" y="T5"/>
                  </a:cxn>
                </a:cxnLst>
                <a:rect l="0" t="0" r="r" b="b"/>
                <a:pathLst>
                  <a:path w="15" h="12">
                    <a:moveTo>
                      <a:pt x="2" y="0"/>
                    </a:moveTo>
                    <a:cubicBezTo>
                      <a:pt x="4" y="4"/>
                      <a:pt x="15" y="12"/>
                      <a:pt x="6" y="6"/>
                    </a:cubicBezTo>
                    <a:cubicBezTo>
                      <a:pt x="5" y="5"/>
                      <a:pt x="0" y="0"/>
                      <a:pt x="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2" name="Freeform 82"/>
              <p:cNvSpPr>
                <a:spLocks/>
              </p:cNvSpPr>
              <p:nvPr/>
            </p:nvSpPr>
            <p:spPr bwMode="auto">
              <a:xfrm>
                <a:off x="7156449" y="5738812"/>
                <a:ext cx="26987" cy="34925"/>
              </a:xfrm>
              <a:custGeom>
                <a:avLst/>
                <a:gdLst>
                  <a:gd name="T0" fmla="*/ 11566 w 7"/>
                  <a:gd name="T1" fmla="*/ 15522 h 9"/>
                  <a:gd name="T2" fmla="*/ 26987 w 7"/>
                  <a:gd name="T3" fmla="*/ 34925 h 9"/>
                  <a:gd name="T4" fmla="*/ 0 w 7"/>
                  <a:gd name="T5" fmla="*/ 0 h 9"/>
                  <a:gd name="T6" fmla="*/ 23132 w 7"/>
                  <a:gd name="T7" fmla="*/ 3881 h 9"/>
                  <a:gd name="T8" fmla="*/ 19276 w 7"/>
                  <a:gd name="T9" fmla="*/ 7761 h 9"/>
                  <a:gd name="T10" fmla="*/ 23132 w 7"/>
                  <a:gd name="T11" fmla="*/ 3881 h 9"/>
                  <a:gd name="T12" fmla="*/ 0 w 7"/>
                  <a:gd name="T13" fmla="*/ 0 h 9"/>
                  <a:gd name="T14" fmla="*/ 11566 w 7"/>
                  <a:gd name="T15" fmla="*/ 15522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9">
                    <a:moveTo>
                      <a:pt x="3" y="4"/>
                    </a:moveTo>
                    <a:cubicBezTo>
                      <a:pt x="4" y="4"/>
                      <a:pt x="6" y="8"/>
                      <a:pt x="7" y="9"/>
                    </a:cubicBezTo>
                    <a:cubicBezTo>
                      <a:pt x="4" y="6"/>
                      <a:pt x="2" y="3"/>
                      <a:pt x="0" y="0"/>
                    </a:cubicBezTo>
                    <a:cubicBezTo>
                      <a:pt x="6" y="1"/>
                      <a:pt x="6" y="1"/>
                      <a:pt x="6" y="1"/>
                    </a:cubicBezTo>
                    <a:cubicBezTo>
                      <a:pt x="5" y="2"/>
                      <a:pt x="5" y="2"/>
                      <a:pt x="5" y="2"/>
                    </a:cubicBezTo>
                    <a:cubicBezTo>
                      <a:pt x="6" y="1"/>
                      <a:pt x="6" y="1"/>
                      <a:pt x="6" y="1"/>
                    </a:cubicBezTo>
                    <a:cubicBezTo>
                      <a:pt x="0" y="0"/>
                      <a:pt x="0" y="0"/>
                      <a:pt x="0" y="0"/>
                    </a:cubicBezTo>
                    <a:cubicBezTo>
                      <a:pt x="2" y="3"/>
                      <a:pt x="2" y="2"/>
                      <a:pt x="3"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3" name="Freeform 83"/>
              <p:cNvSpPr>
                <a:spLocks/>
              </p:cNvSpPr>
              <p:nvPr/>
            </p:nvSpPr>
            <p:spPr bwMode="auto">
              <a:xfrm>
                <a:off x="7351711" y="5905499"/>
                <a:ext cx="123825" cy="36512"/>
              </a:xfrm>
              <a:custGeom>
                <a:avLst/>
                <a:gdLst>
                  <a:gd name="T0" fmla="*/ 123825 w 33"/>
                  <a:gd name="T1" fmla="*/ 36512 h 10"/>
                  <a:gd name="T2" fmla="*/ 75045 w 33"/>
                  <a:gd name="T3" fmla="*/ 25558 h 10"/>
                  <a:gd name="T4" fmla="*/ 0 w 33"/>
                  <a:gd name="T5" fmla="*/ 0 h 10"/>
                  <a:gd name="T6" fmla="*/ 123825 w 33"/>
                  <a:gd name="T7" fmla="*/ 36512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0">
                    <a:moveTo>
                      <a:pt x="33" y="10"/>
                    </a:moveTo>
                    <a:cubicBezTo>
                      <a:pt x="32" y="10"/>
                      <a:pt x="27" y="9"/>
                      <a:pt x="20" y="7"/>
                    </a:cubicBezTo>
                    <a:cubicBezTo>
                      <a:pt x="13" y="5"/>
                      <a:pt x="6" y="3"/>
                      <a:pt x="0" y="0"/>
                    </a:cubicBezTo>
                    <a:cubicBezTo>
                      <a:pt x="11" y="5"/>
                      <a:pt x="22" y="8"/>
                      <a:pt x="33" y="1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4" name="Freeform 84"/>
              <p:cNvSpPr>
                <a:spLocks/>
              </p:cNvSpPr>
              <p:nvPr/>
            </p:nvSpPr>
            <p:spPr bwMode="auto">
              <a:xfrm>
                <a:off x="7786686" y="5889624"/>
                <a:ext cx="46037" cy="26987"/>
              </a:xfrm>
              <a:custGeom>
                <a:avLst/>
                <a:gdLst>
                  <a:gd name="T0" fmla="*/ 19182 w 12"/>
                  <a:gd name="T1" fmla="*/ 15421 h 7"/>
                  <a:gd name="T2" fmla="*/ 3836 w 12"/>
                  <a:gd name="T3" fmla="*/ 26987 h 7"/>
                  <a:gd name="T4" fmla="*/ 19182 w 12"/>
                  <a:gd name="T5" fmla="*/ 15421 h 7"/>
                  <a:gd name="T6" fmla="*/ 0 60000 65536"/>
                  <a:gd name="T7" fmla="*/ 0 60000 65536"/>
                  <a:gd name="T8" fmla="*/ 0 60000 65536"/>
                </a:gdLst>
                <a:ahLst/>
                <a:cxnLst>
                  <a:cxn ang="T6">
                    <a:pos x="T0" y="T1"/>
                  </a:cxn>
                  <a:cxn ang="T7">
                    <a:pos x="T2" y="T3"/>
                  </a:cxn>
                  <a:cxn ang="T8">
                    <a:pos x="T4" y="T5"/>
                  </a:cxn>
                </a:cxnLst>
                <a:rect l="0" t="0" r="r" b="b"/>
                <a:pathLst>
                  <a:path w="12" h="7">
                    <a:moveTo>
                      <a:pt x="5" y="4"/>
                    </a:moveTo>
                    <a:cubicBezTo>
                      <a:pt x="12" y="0"/>
                      <a:pt x="10" y="2"/>
                      <a:pt x="1" y="7"/>
                    </a:cubicBezTo>
                    <a:cubicBezTo>
                      <a:pt x="0" y="7"/>
                      <a:pt x="3" y="5"/>
                      <a:pt x="5"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5" name="Freeform 85"/>
              <p:cNvSpPr>
                <a:spLocks/>
              </p:cNvSpPr>
              <p:nvPr/>
            </p:nvSpPr>
            <p:spPr bwMode="auto">
              <a:xfrm>
                <a:off x="7821611" y="5856287"/>
                <a:ext cx="49212" cy="36512"/>
              </a:xfrm>
              <a:custGeom>
                <a:avLst/>
                <a:gdLst>
                  <a:gd name="T0" fmla="*/ 3786 w 13"/>
                  <a:gd name="T1" fmla="*/ 32861 h 10"/>
                  <a:gd name="T2" fmla="*/ 49212 w 13"/>
                  <a:gd name="T3" fmla="*/ 0 h 10"/>
                  <a:gd name="T4" fmla="*/ 22713 w 13"/>
                  <a:gd name="T5" fmla="*/ 18256 h 10"/>
                  <a:gd name="T6" fmla="*/ 3786 w 13"/>
                  <a:gd name="T7" fmla="*/ 32861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10">
                    <a:moveTo>
                      <a:pt x="1" y="9"/>
                    </a:moveTo>
                    <a:cubicBezTo>
                      <a:pt x="7" y="5"/>
                      <a:pt x="10" y="2"/>
                      <a:pt x="13" y="0"/>
                    </a:cubicBezTo>
                    <a:cubicBezTo>
                      <a:pt x="12" y="0"/>
                      <a:pt x="9" y="3"/>
                      <a:pt x="6" y="5"/>
                    </a:cubicBezTo>
                    <a:cubicBezTo>
                      <a:pt x="3" y="8"/>
                      <a:pt x="0" y="10"/>
                      <a:pt x="1" y="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6" name="Freeform 86"/>
              <p:cNvSpPr>
                <a:spLocks/>
              </p:cNvSpPr>
              <p:nvPr/>
            </p:nvSpPr>
            <p:spPr bwMode="auto">
              <a:xfrm>
                <a:off x="8404224" y="6005512"/>
                <a:ext cx="82550" cy="15875"/>
              </a:xfrm>
              <a:custGeom>
                <a:avLst/>
                <a:gdLst>
                  <a:gd name="T0" fmla="*/ 11257 w 22"/>
                  <a:gd name="T1" fmla="*/ 11906 h 4"/>
                  <a:gd name="T2" fmla="*/ 82550 w 22"/>
                  <a:gd name="T3" fmla="*/ 0 h 4"/>
                  <a:gd name="T4" fmla="*/ 11257 w 22"/>
                  <a:gd name="T5" fmla="*/ 11906 h 4"/>
                  <a:gd name="T6" fmla="*/ 0 60000 65536"/>
                  <a:gd name="T7" fmla="*/ 0 60000 65536"/>
                  <a:gd name="T8" fmla="*/ 0 60000 65536"/>
                </a:gdLst>
                <a:ahLst/>
                <a:cxnLst>
                  <a:cxn ang="T6">
                    <a:pos x="T0" y="T1"/>
                  </a:cxn>
                  <a:cxn ang="T7">
                    <a:pos x="T2" y="T3"/>
                  </a:cxn>
                  <a:cxn ang="T8">
                    <a:pos x="T4" y="T5"/>
                  </a:cxn>
                </a:cxnLst>
                <a:rect l="0" t="0" r="r" b="b"/>
                <a:pathLst>
                  <a:path w="22" h="4">
                    <a:moveTo>
                      <a:pt x="3" y="3"/>
                    </a:moveTo>
                    <a:cubicBezTo>
                      <a:pt x="8" y="3"/>
                      <a:pt x="18" y="0"/>
                      <a:pt x="22" y="0"/>
                    </a:cubicBezTo>
                    <a:cubicBezTo>
                      <a:pt x="17" y="1"/>
                      <a:pt x="0" y="4"/>
                      <a:pt x="3"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7" name="Freeform 87"/>
              <p:cNvSpPr>
                <a:spLocks/>
              </p:cNvSpPr>
              <p:nvPr/>
            </p:nvSpPr>
            <p:spPr bwMode="auto">
              <a:xfrm>
                <a:off x="8685211" y="5851524"/>
                <a:ext cx="38100" cy="23812"/>
              </a:xfrm>
              <a:custGeom>
                <a:avLst/>
                <a:gdLst>
                  <a:gd name="T0" fmla="*/ 26670 w 10"/>
                  <a:gd name="T1" fmla="*/ 15875 h 6"/>
                  <a:gd name="T2" fmla="*/ 38100 w 10"/>
                  <a:gd name="T3" fmla="*/ 0 h 6"/>
                  <a:gd name="T4" fmla="*/ 0 w 10"/>
                  <a:gd name="T5" fmla="*/ 0 h 6"/>
                  <a:gd name="T6" fmla="*/ 7620 w 10"/>
                  <a:gd name="T7" fmla="*/ 7937 h 6"/>
                  <a:gd name="T8" fmla="*/ 0 w 10"/>
                  <a:gd name="T9" fmla="*/ 0 h 6"/>
                  <a:gd name="T10" fmla="*/ 38100 w 10"/>
                  <a:gd name="T11" fmla="*/ 0 h 6"/>
                  <a:gd name="T12" fmla="*/ 34290 w 10"/>
                  <a:gd name="T13" fmla="*/ 7937 h 6"/>
                  <a:gd name="T14" fmla="*/ 26670 w 10"/>
                  <a:gd name="T15" fmla="*/ 1587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 h="6">
                    <a:moveTo>
                      <a:pt x="7" y="4"/>
                    </a:moveTo>
                    <a:cubicBezTo>
                      <a:pt x="8" y="2"/>
                      <a:pt x="9" y="1"/>
                      <a:pt x="10" y="0"/>
                    </a:cubicBezTo>
                    <a:cubicBezTo>
                      <a:pt x="0" y="0"/>
                      <a:pt x="0" y="0"/>
                      <a:pt x="0" y="0"/>
                    </a:cubicBezTo>
                    <a:cubicBezTo>
                      <a:pt x="2" y="2"/>
                      <a:pt x="2" y="2"/>
                      <a:pt x="2" y="2"/>
                    </a:cubicBezTo>
                    <a:cubicBezTo>
                      <a:pt x="5" y="6"/>
                      <a:pt x="2" y="3"/>
                      <a:pt x="0" y="0"/>
                    </a:cubicBezTo>
                    <a:cubicBezTo>
                      <a:pt x="10" y="0"/>
                      <a:pt x="10" y="0"/>
                      <a:pt x="10" y="0"/>
                    </a:cubicBezTo>
                    <a:cubicBezTo>
                      <a:pt x="9" y="2"/>
                      <a:pt x="9" y="2"/>
                      <a:pt x="9" y="2"/>
                    </a:cubicBezTo>
                    <a:cubicBezTo>
                      <a:pt x="8" y="3"/>
                      <a:pt x="8" y="3"/>
                      <a:pt x="7"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8" name="Freeform 88"/>
              <p:cNvSpPr>
                <a:spLocks/>
              </p:cNvSpPr>
              <p:nvPr/>
            </p:nvSpPr>
            <p:spPr bwMode="auto">
              <a:xfrm>
                <a:off x="10601324" y="2636837"/>
                <a:ext cx="22225" cy="30162"/>
              </a:xfrm>
              <a:custGeom>
                <a:avLst/>
                <a:gdLst>
                  <a:gd name="T0" fmla="*/ 0 w 6"/>
                  <a:gd name="T1" fmla="*/ 0 h 8"/>
                  <a:gd name="T2" fmla="*/ 22225 w 6"/>
                  <a:gd name="T3" fmla="*/ 30162 h 8"/>
                  <a:gd name="T4" fmla="*/ 18521 w 6"/>
                  <a:gd name="T5" fmla="*/ 26392 h 8"/>
                  <a:gd name="T6" fmla="*/ 0 w 6"/>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8">
                    <a:moveTo>
                      <a:pt x="0" y="0"/>
                    </a:moveTo>
                    <a:cubicBezTo>
                      <a:pt x="2" y="3"/>
                      <a:pt x="4" y="5"/>
                      <a:pt x="6" y="8"/>
                    </a:cubicBezTo>
                    <a:cubicBezTo>
                      <a:pt x="5" y="7"/>
                      <a:pt x="5" y="7"/>
                      <a:pt x="5" y="7"/>
                    </a:cubicBezTo>
                    <a:cubicBezTo>
                      <a:pt x="3" y="5"/>
                      <a:pt x="2" y="3"/>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9" name="Freeform 89"/>
              <p:cNvSpPr>
                <a:spLocks/>
              </p:cNvSpPr>
              <p:nvPr/>
            </p:nvSpPr>
            <p:spPr bwMode="auto">
              <a:xfrm>
                <a:off x="8432799" y="2136774"/>
                <a:ext cx="46037" cy="4762"/>
              </a:xfrm>
              <a:custGeom>
                <a:avLst/>
                <a:gdLst>
                  <a:gd name="T0" fmla="*/ 42201 w 12"/>
                  <a:gd name="T1" fmla="*/ 0 h 1"/>
                  <a:gd name="T2" fmla="*/ 11509 w 12"/>
                  <a:gd name="T3" fmla="*/ 0 h 1"/>
                  <a:gd name="T4" fmla="*/ 42201 w 12"/>
                  <a:gd name="T5" fmla="*/ 0 h 1"/>
                  <a:gd name="T6" fmla="*/ 0 60000 65536"/>
                  <a:gd name="T7" fmla="*/ 0 60000 65536"/>
                  <a:gd name="T8" fmla="*/ 0 60000 65536"/>
                </a:gdLst>
                <a:ahLst/>
                <a:cxnLst>
                  <a:cxn ang="T6">
                    <a:pos x="T0" y="T1"/>
                  </a:cxn>
                  <a:cxn ang="T7">
                    <a:pos x="T2" y="T3"/>
                  </a:cxn>
                  <a:cxn ang="T8">
                    <a:pos x="T4" y="T5"/>
                  </a:cxn>
                </a:cxnLst>
                <a:rect l="0" t="0" r="r" b="b"/>
                <a:pathLst>
                  <a:path w="12" h="1">
                    <a:moveTo>
                      <a:pt x="11" y="0"/>
                    </a:moveTo>
                    <a:cubicBezTo>
                      <a:pt x="2" y="1"/>
                      <a:pt x="5" y="0"/>
                      <a:pt x="3" y="0"/>
                    </a:cubicBezTo>
                    <a:cubicBezTo>
                      <a:pt x="12" y="0"/>
                      <a:pt x="0" y="1"/>
                      <a:pt x="1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0" name="Freeform 90"/>
              <p:cNvSpPr>
                <a:spLocks/>
              </p:cNvSpPr>
              <p:nvPr/>
            </p:nvSpPr>
            <p:spPr bwMode="auto">
              <a:xfrm>
                <a:off x="7291386" y="2114549"/>
                <a:ext cx="11112" cy="7937"/>
              </a:xfrm>
              <a:custGeom>
                <a:avLst/>
                <a:gdLst>
                  <a:gd name="T0" fmla="*/ 0 w 7"/>
                  <a:gd name="T1" fmla="*/ 0 h 5"/>
                  <a:gd name="T2" fmla="*/ 11112 w 7"/>
                  <a:gd name="T3" fmla="*/ 3175 h 5"/>
                  <a:gd name="T4" fmla="*/ 4762 w 7"/>
                  <a:gd name="T5" fmla="*/ 7937 h 5"/>
                  <a:gd name="T6" fmla="*/ 0 w 7"/>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
                    <a:moveTo>
                      <a:pt x="0" y="0"/>
                    </a:moveTo>
                    <a:lnTo>
                      <a:pt x="7" y="2"/>
                    </a:lnTo>
                    <a:lnTo>
                      <a:pt x="3" y="5"/>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grpSp>
        <p:nvGrpSpPr>
          <p:cNvPr id="115" name="Group 117"/>
          <p:cNvGrpSpPr>
            <a:grpSpLocks/>
          </p:cNvGrpSpPr>
          <p:nvPr/>
        </p:nvGrpSpPr>
        <p:grpSpPr bwMode="auto">
          <a:xfrm rot="-244872">
            <a:off x="7243763" y="539356"/>
            <a:ext cx="754062" cy="1285875"/>
            <a:chOff x="8537239" y="844708"/>
            <a:chExt cx="905932" cy="1547689"/>
          </a:xfrm>
        </p:grpSpPr>
        <p:sp>
          <p:nvSpPr>
            <p:cNvPr id="116" name="Freeform 541"/>
            <p:cNvSpPr>
              <a:spLocks/>
            </p:cNvSpPr>
            <p:nvPr/>
          </p:nvSpPr>
          <p:spPr bwMode="auto">
            <a:xfrm>
              <a:off x="8537239" y="844708"/>
              <a:ext cx="905932" cy="1547689"/>
            </a:xfrm>
            <a:custGeom>
              <a:avLst/>
              <a:gdLst>
                <a:gd name="T0" fmla="*/ 798609 w 287"/>
                <a:gd name="T1" fmla="*/ 69488 h 490"/>
                <a:gd name="T2" fmla="*/ 675503 w 287"/>
                <a:gd name="T3" fmla="*/ 135818 h 490"/>
                <a:gd name="T4" fmla="*/ 577650 w 287"/>
                <a:gd name="T5" fmla="*/ 508526 h 490"/>
                <a:gd name="T6" fmla="*/ 514519 w 287"/>
                <a:gd name="T7" fmla="*/ 312696 h 490"/>
                <a:gd name="T8" fmla="*/ 486110 w 287"/>
                <a:gd name="T9" fmla="*/ 116866 h 490"/>
                <a:gd name="T10" fmla="*/ 331439 w 287"/>
                <a:gd name="T11" fmla="*/ 18951 h 490"/>
                <a:gd name="T12" fmla="*/ 489266 w 287"/>
                <a:gd name="T13" fmla="*/ 186354 h 490"/>
                <a:gd name="T14" fmla="*/ 467171 w 287"/>
                <a:gd name="T15" fmla="*/ 432721 h 490"/>
                <a:gd name="T16" fmla="*/ 293560 w 287"/>
                <a:gd name="T17" fmla="*/ 495892 h 490"/>
                <a:gd name="T18" fmla="*/ 176767 w 287"/>
                <a:gd name="T19" fmla="*/ 372709 h 490"/>
                <a:gd name="T20" fmla="*/ 202020 w 287"/>
                <a:gd name="T21" fmla="*/ 97915 h 490"/>
                <a:gd name="T22" fmla="*/ 85227 w 287"/>
                <a:gd name="T23" fmla="*/ 104232 h 490"/>
                <a:gd name="T24" fmla="*/ 63131 w 287"/>
                <a:gd name="T25" fmla="*/ 148452 h 490"/>
                <a:gd name="T26" fmla="*/ 94697 w 287"/>
                <a:gd name="T27" fmla="*/ 205306 h 490"/>
                <a:gd name="T28" fmla="*/ 258838 w 287"/>
                <a:gd name="T29" fmla="*/ 758052 h 490"/>
                <a:gd name="T30" fmla="*/ 88384 w 287"/>
                <a:gd name="T31" fmla="*/ 792796 h 490"/>
                <a:gd name="T32" fmla="*/ 170454 w 287"/>
                <a:gd name="T33" fmla="*/ 1048638 h 490"/>
                <a:gd name="T34" fmla="*/ 110480 w 287"/>
                <a:gd name="T35" fmla="*/ 1377127 h 490"/>
                <a:gd name="T36" fmla="*/ 113636 w 287"/>
                <a:gd name="T37" fmla="*/ 1424506 h 490"/>
                <a:gd name="T38" fmla="*/ 167298 w 287"/>
                <a:gd name="T39" fmla="*/ 1452933 h 490"/>
                <a:gd name="T40" fmla="*/ 202020 w 287"/>
                <a:gd name="T41" fmla="*/ 1415030 h 490"/>
                <a:gd name="T42" fmla="*/ 186237 w 287"/>
                <a:gd name="T43" fmla="*/ 1383444 h 490"/>
                <a:gd name="T44" fmla="*/ 227272 w 287"/>
                <a:gd name="T45" fmla="*/ 1127602 h 490"/>
                <a:gd name="T46" fmla="*/ 438761 w 287"/>
                <a:gd name="T47" fmla="*/ 1168663 h 490"/>
                <a:gd name="T48" fmla="*/ 372474 w 287"/>
                <a:gd name="T49" fmla="*/ 1411871 h 490"/>
                <a:gd name="T50" fmla="*/ 296716 w 287"/>
                <a:gd name="T51" fmla="*/ 1405554 h 490"/>
                <a:gd name="T52" fmla="*/ 280934 w 287"/>
                <a:gd name="T53" fmla="*/ 1471884 h 490"/>
                <a:gd name="T54" fmla="*/ 340908 w 287"/>
                <a:gd name="T55" fmla="*/ 1475042 h 490"/>
                <a:gd name="T56" fmla="*/ 378787 w 287"/>
                <a:gd name="T57" fmla="*/ 1503469 h 490"/>
                <a:gd name="T58" fmla="*/ 454544 w 287"/>
                <a:gd name="T59" fmla="*/ 1405554 h 490"/>
                <a:gd name="T60" fmla="*/ 590276 w 287"/>
                <a:gd name="T61" fmla="*/ 988626 h 490"/>
                <a:gd name="T62" fmla="*/ 587120 w 287"/>
                <a:gd name="T63" fmla="*/ 843333 h 490"/>
                <a:gd name="T64" fmla="*/ 738634 w 287"/>
                <a:gd name="T65" fmla="*/ 518002 h 490"/>
                <a:gd name="T66" fmla="*/ 773357 w 287"/>
                <a:gd name="T67" fmla="*/ 189513 h 4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87" h="490">
                  <a:moveTo>
                    <a:pt x="259" y="43"/>
                  </a:moveTo>
                  <a:cubicBezTo>
                    <a:pt x="287" y="24"/>
                    <a:pt x="253" y="23"/>
                    <a:pt x="253" y="22"/>
                  </a:cubicBezTo>
                  <a:cubicBezTo>
                    <a:pt x="253" y="4"/>
                    <a:pt x="228" y="0"/>
                    <a:pt x="229" y="25"/>
                  </a:cubicBezTo>
                  <a:cubicBezTo>
                    <a:pt x="209" y="13"/>
                    <a:pt x="202" y="26"/>
                    <a:pt x="214" y="43"/>
                  </a:cubicBezTo>
                  <a:cubicBezTo>
                    <a:pt x="226" y="59"/>
                    <a:pt x="234" y="65"/>
                    <a:pt x="232" y="87"/>
                  </a:cubicBezTo>
                  <a:cubicBezTo>
                    <a:pt x="230" y="120"/>
                    <a:pt x="210" y="157"/>
                    <a:pt x="183" y="161"/>
                  </a:cubicBezTo>
                  <a:cubicBezTo>
                    <a:pt x="183" y="161"/>
                    <a:pt x="185" y="149"/>
                    <a:pt x="156" y="139"/>
                  </a:cubicBezTo>
                  <a:cubicBezTo>
                    <a:pt x="159" y="126"/>
                    <a:pt x="161" y="113"/>
                    <a:pt x="163" y="99"/>
                  </a:cubicBezTo>
                  <a:cubicBezTo>
                    <a:pt x="164" y="85"/>
                    <a:pt x="164" y="71"/>
                    <a:pt x="161" y="57"/>
                  </a:cubicBezTo>
                  <a:cubicBezTo>
                    <a:pt x="159" y="51"/>
                    <a:pt x="157" y="44"/>
                    <a:pt x="154" y="37"/>
                  </a:cubicBezTo>
                  <a:cubicBezTo>
                    <a:pt x="151" y="31"/>
                    <a:pt x="146" y="26"/>
                    <a:pt x="141" y="21"/>
                  </a:cubicBezTo>
                  <a:cubicBezTo>
                    <a:pt x="131" y="11"/>
                    <a:pt x="118" y="5"/>
                    <a:pt x="105" y="6"/>
                  </a:cubicBezTo>
                  <a:cubicBezTo>
                    <a:pt x="118" y="7"/>
                    <a:pt x="130" y="14"/>
                    <a:pt x="139" y="24"/>
                  </a:cubicBezTo>
                  <a:cubicBezTo>
                    <a:pt x="147" y="34"/>
                    <a:pt x="153" y="46"/>
                    <a:pt x="155" y="59"/>
                  </a:cubicBezTo>
                  <a:cubicBezTo>
                    <a:pt x="157" y="72"/>
                    <a:pt x="157" y="85"/>
                    <a:pt x="156" y="98"/>
                  </a:cubicBezTo>
                  <a:cubicBezTo>
                    <a:pt x="154" y="111"/>
                    <a:pt x="152" y="124"/>
                    <a:pt x="148" y="137"/>
                  </a:cubicBezTo>
                  <a:cubicBezTo>
                    <a:pt x="148" y="137"/>
                    <a:pt x="148" y="137"/>
                    <a:pt x="148" y="137"/>
                  </a:cubicBezTo>
                  <a:cubicBezTo>
                    <a:pt x="110" y="127"/>
                    <a:pt x="98" y="160"/>
                    <a:pt x="93" y="157"/>
                  </a:cubicBezTo>
                  <a:cubicBezTo>
                    <a:pt x="89" y="154"/>
                    <a:pt x="75" y="145"/>
                    <a:pt x="71" y="142"/>
                  </a:cubicBezTo>
                  <a:cubicBezTo>
                    <a:pt x="64" y="135"/>
                    <a:pt x="59" y="126"/>
                    <a:pt x="56" y="118"/>
                  </a:cubicBezTo>
                  <a:cubicBezTo>
                    <a:pt x="46" y="98"/>
                    <a:pt x="46" y="75"/>
                    <a:pt x="50" y="53"/>
                  </a:cubicBezTo>
                  <a:cubicBezTo>
                    <a:pt x="58" y="50"/>
                    <a:pt x="63" y="39"/>
                    <a:pt x="64" y="31"/>
                  </a:cubicBezTo>
                  <a:cubicBezTo>
                    <a:pt x="64" y="14"/>
                    <a:pt x="53" y="23"/>
                    <a:pt x="46" y="29"/>
                  </a:cubicBezTo>
                  <a:cubicBezTo>
                    <a:pt x="43" y="10"/>
                    <a:pt x="22" y="14"/>
                    <a:pt x="27" y="33"/>
                  </a:cubicBezTo>
                  <a:cubicBezTo>
                    <a:pt x="21" y="31"/>
                    <a:pt x="13" y="25"/>
                    <a:pt x="8" y="32"/>
                  </a:cubicBezTo>
                  <a:cubicBezTo>
                    <a:pt x="0" y="42"/>
                    <a:pt x="11" y="46"/>
                    <a:pt x="20" y="47"/>
                  </a:cubicBezTo>
                  <a:cubicBezTo>
                    <a:pt x="14" y="49"/>
                    <a:pt x="9" y="54"/>
                    <a:pt x="12" y="61"/>
                  </a:cubicBezTo>
                  <a:cubicBezTo>
                    <a:pt x="14" y="66"/>
                    <a:pt x="25" y="66"/>
                    <a:pt x="30" y="65"/>
                  </a:cubicBezTo>
                  <a:cubicBezTo>
                    <a:pt x="7" y="113"/>
                    <a:pt x="45" y="168"/>
                    <a:pt x="85" y="188"/>
                  </a:cubicBezTo>
                  <a:cubicBezTo>
                    <a:pt x="90" y="190"/>
                    <a:pt x="80" y="220"/>
                    <a:pt x="82" y="240"/>
                  </a:cubicBezTo>
                  <a:cubicBezTo>
                    <a:pt x="82" y="240"/>
                    <a:pt x="72" y="253"/>
                    <a:pt x="67" y="250"/>
                  </a:cubicBezTo>
                  <a:cubicBezTo>
                    <a:pt x="50" y="234"/>
                    <a:pt x="31" y="235"/>
                    <a:pt x="28" y="251"/>
                  </a:cubicBezTo>
                  <a:cubicBezTo>
                    <a:pt x="22" y="279"/>
                    <a:pt x="50" y="282"/>
                    <a:pt x="50" y="282"/>
                  </a:cubicBezTo>
                  <a:cubicBezTo>
                    <a:pt x="50" y="282"/>
                    <a:pt x="37" y="306"/>
                    <a:pt x="54" y="332"/>
                  </a:cubicBezTo>
                  <a:cubicBezTo>
                    <a:pt x="54" y="332"/>
                    <a:pt x="24" y="372"/>
                    <a:pt x="37" y="425"/>
                  </a:cubicBezTo>
                  <a:cubicBezTo>
                    <a:pt x="37" y="431"/>
                    <a:pt x="37" y="436"/>
                    <a:pt x="35" y="436"/>
                  </a:cubicBezTo>
                  <a:cubicBezTo>
                    <a:pt x="25" y="438"/>
                    <a:pt x="18" y="440"/>
                    <a:pt x="21" y="448"/>
                  </a:cubicBezTo>
                  <a:cubicBezTo>
                    <a:pt x="26" y="461"/>
                    <a:pt x="36" y="451"/>
                    <a:pt x="36" y="451"/>
                  </a:cubicBezTo>
                  <a:cubicBezTo>
                    <a:pt x="36" y="451"/>
                    <a:pt x="32" y="462"/>
                    <a:pt x="38" y="466"/>
                  </a:cubicBezTo>
                  <a:cubicBezTo>
                    <a:pt x="44" y="469"/>
                    <a:pt x="50" y="464"/>
                    <a:pt x="53" y="460"/>
                  </a:cubicBezTo>
                  <a:cubicBezTo>
                    <a:pt x="52" y="465"/>
                    <a:pt x="58" y="466"/>
                    <a:pt x="62" y="465"/>
                  </a:cubicBezTo>
                  <a:cubicBezTo>
                    <a:pt x="71" y="464"/>
                    <a:pt x="67" y="453"/>
                    <a:pt x="64" y="448"/>
                  </a:cubicBezTo>
                  <a:cubicBezTo>
                    <a:pt x="70" y="452"/>
                    <a:pt x="74" y="446"/>
                    <a:pt x="69" y="441"/>
                  </a:cubicBezTo>
                  <a:cubicBezTo>
                    <a:pt x="67" y="439"/>
                    <a:pt x="62" y="440"/>
                    <a:pt x="59" y="438"/>
                  </a:cubicBezTo>
                  <a:cubicBezTo>
                    <a:pt x="59" y="437"/>
                    <a:pt x="59" y="437"/>
                    <a:pt x="59" y="436"/>
                  </a:cubicBezTo>
                  <a:cubicBezTo>
                    <a:pt x="51" y="406"/>
                    <a:pt x="59" y="383"/>
                    <a:pt x="72" y="357"/>
                  </a:cubicBezTo>
                  <a:cubicBezTo>
                    <a:pt x="79" y="363"/>
                    <a:pt x="85" y="370"/>
                    <a:pt x="98" y="372"/>
                  </a:cubicBezTo>
                  <a:cubicBezTo>
                    <a:pt x="114" y="375"/>
                    <a:pt x="128" y="374"/>
                    <a:pt x="139" y="370"/>
                  </a:cubicBezTo>
                  <a:cubicBezTo>
                    <a:pt x="137" y="372"/>
                    <a:pt x="137" y="372"/>
                    <a:pt x="137" y="372"/>
                  </a:cubicBezTo>
                  <a:cubicBezTo>
                    <a:pt x="137" y="401"/>
                    <a:pt x="135" y="424"/>
                    <a:pt x="118" y="447"/>
                  </a:cubicBezTo>
                  <a:cubicBezTo>
                    <a:pt x="115" y="447"/>
                    <a:pt x="113" y="447"/>
                    <a:pt x="112" y="447"/>
                  </a:cubicBezTo>
                  <a:cubicBezTo>
                    <a:pt x="107" y="445"/>
                    <a:pt x="98" y="442"/>
                    <a:pt x="94" y="445"/>
                  </a:cubicBezTo>
                  <a:cubicBezTo>
                    <a:pt x="87" y="452"/>
                    <a:pt x="101" y="458"/>
                    <a:pt x="101" y="458"/>
                  </a:cubicBezTo>
                  <a:cubicBezTo>
                    <a:pt x="101" y="458"/>
                    <a:pt x="89" y="461"/>
                    <a:pt x="89" y="466"/>
                  </a:cubicBezTo>
                  <a:cubicBezTo>
                    <a:pt x="89" y="469"/>
                    <a:pt x="94" y="472"/>
                    <a:pt x="98" y="472"/>
                  </a:cubicBezTo>
                  <a:cubicBezTo>
                    <a:pt x="102" y="473"/>
                    <a:pt x="105" y="469"/>
                    <a:pt x="108" y="467"/>
                  </a:cubicBezTo>
                  <a:cubicBezTo>
                    <a:pt x="105" y="473"/>
                    <a:pt x="104" y="478"/>
                    <a:pt x="106" y="482"/>
                  </a:cubicBezTo>
                  <a:cubicBezTo>
                    <a:pt x="110" y="490"/>
                    <a:pt x="118" y="482"/>
                    <a:pt x="120" y="476"/>
                  </a:cubicBezTo>
                  <a:cubicBezTo>
                    <a:pt x="121" y="484"/>
                    <a:pt x="133" y="486"/>
                    <a:pt x="134" y="481"/>
                  </a:cubicBezTo>
                  <a:cubicBezTo>
                    <a:pt x="136" y="473"/>
                    <a:pt x="132" y="454"/>
                    <a:pt x="144" y="445"/>
                  </a:cubicBezTo>
                  <a:cubicBezTo>
                    <a:pt x="162" y="432"/>
                    <a:pt x="166" y="354"/>
                    <a:pt x="166" y="354"/>
                  </a:cubicBezTo>
                  <a:cubicBezTo>
                    <a:pt x="184" y="337"/>
                    <a:pt x="187" y="313"/>
                    <a:pt x="187" y="313"/>
                  </a:cubicBezTo>
                  <a:cubicBezTo>
                    <a:pt x="187" y="313"/>
                    <a:pt x="218" y="308"/>
                    <a:pt x="220" y="285"/>
                  </a:cubicBezTo>
                  <a:cubicBezTo>
                    <a:pt x="222" y="264"/>
                    <a:pt x="186" y="267"/>
                    <a:pt x="186" y="267"/>
                  </a:cubicBezTo>
                  <a:cubicBezTo>
                    <a:pt x="180" y="256"/>
                    <a:pt x="188" y="203"/>
                    <a:pt x="193" y="201"/>
                  </a:cubicBezTo>
                  <a:cubicBezTo>
                    <a:pt x="203" y="197"/>
                    <a:pt x="224" y="182"/>
                    <a:pt x="234" y="164"/>
                  </a:cubicBezTo>
                  <a:cubicBezTo>
                    <a:pt x="242" y="150"/>
                    <a:pt x="257" y="115"/>
                    <a:pt x="258" y="101"/>
                  </a:cubicBezTo>
                  <a:cubicBezTo>
                    <a:pt x="258" y="90"/>
                    <a:pt x="255" y="75"/>
                    <a:pt x="245" y="60"/>
                  </a:cubicBezTo>
                  <a:cubicBezTo>
                    <a:pt x="259" y="62"/>
                    <a:pt x="281" y="55"/>
                    <a:pt x="25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7" name="Freeform 542"/>
            <p:cNvSpPr>
              <a:spLocks/>
            </p:cNvSpPr>
            <p:nvPr/>
          </p:nvSpPr>
          <p:spPr bwMode="auto">
            <a:xfrm>
              <a:off x="9026894" y="1621221"/>
              <a:ext cx="6671" cy="2668"/>
            </a:xfrm>
            <a:custGeom>
              <a:avLst/>
              <a:gdLst>
                <a:gd name="T0" fmla="*/ 3336 w 2"/>
                <a:gd name="T1" fmla="*/ 2668 h 1"/>
                <a:gd name="T2" fmla="*/ 0 w 2"/>
                <a:gd name="T3" fmla="*/ 2668 h 1"/>
                <a:gd name="T4" fmla="*/ 3336 w 2"/>
                <a:gd name="T5" fmla="*/ 2668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0" y="0"/>
                    <a:pt x="2"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8" name="Freeform 543"/>
            <p:cNvSpPr>
              <a:spLocks/>
            </p:cNvSpPr>
            <p:nvPr/>
          </p:nvSpPr>
          <p:spPr bwMode="auto">
            <a:xfrm>
              <a:off x="9004212" y="1993466"/>
              <a:ext cx="4003" cy="4003"/>
            </a:xfrm>
            <a:custGeom>
              <a:avLst/>
              <a:gdLst>
                <a:gd name="T0" fmla="*/ 0 w 1"/>
                <a:gd name="T1" fmla="*/ 4003 h 1"/>
                <a:gd name="T2" fmla="*/ 4003 w 1"/>
                <a:gd name="T3" fmla="*/ 0 h 1"/>
                <a:gd name="T4" fmla="*/ 4003 w 1"/>
                <a:gd name="T5" fmla="*/ 0 h 1"/>
                <a:gd name="T6" fmla="*/ 0 w 1"/>
                <a:gd name="T7" fmla="*/ 400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1" y="0"/>
                    <a:pt x="1" y="0"/>
                  </a:cubicBezTo>
                  <a:cubicBezTo>
                    <a:pt x="1"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9" name="Freeform 544"/>
            <p:cNvSpPr>
              <a:spLocks/>
            </p:cNvSpPr>
            <p:nvPr/>
          </p:nvSpPr>
          <p:spPr bwMode="auto">
            <a:xfrm>
              <a:off x="8710684" y="191741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0" name="Freeform 545"/>
            <p:cNvSpPr>
              <a:spLocks/>
            </p:cNvSpPr>
            <p:nvPr/>
          </p:nvSpPr>
          <p:spPr bwMode="auto">
            <a:xfrm>
              <a:off x="9108280" y="1706610"/>
              <a:ext cx="4003" cy="6671"/>
            </a:xfrm>
            <a:custGeom>
              <a:avLst/>
              <a:gdLst>
                <a:gd name="T0" fmla="*/ 4003 w 1"/>
                <a:gd name="T1" fmla="*/ 3336 h 2"/>
                <a:gd name="T2" fmla="*/ 0 w 1"/>
                <a:gd name="T3" fmla="*/ 0 h 2"/>
                <a:gd name="T4" fmla="*/ 0 w 1"/>
                <a:gd name="T5" fmla="*/ 0 h 2"/>
                <a:gd name="T6" fmla="*/ 0 w 1"/>
                <a:gd name="T7" fmla="*/ 0 h 2"/>
                <a:gd name="T8" fmla="*/ 4003 w 1"/>
                <a:gd name="T9" fmla="*/ 6671 h 2"/>
                <a:gd name="T10" fmla="*/ 4003 w 1"/>
                <a:gd name="T11" fmla="*/ 333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1" y="1"/>
                  </a:moveTo>
                  <a:cubicBezTo>
                    <a:pt x="1" y="1"/>
                    <a:pt x="0" y="0"/>
                    <a:pt x="0" y="0"/>
                  </a:cubicBezTo>
                  <a:cubicBezTo>
                    <a:pt x="0" y="0"/>
                    <a:pt x="0" y="0"/>
                    <a:pt x="0" y="0"/>
                  </a:cubicBezTo>
                  <a:cubicBezTo>
                    <a:pt x="0" y="0"/>
                    <a:pt x="0" y="0"/>
                    <a:pt x="0" y="0"/>
                  </a:cubicBezTo>
                  <a:cubicBezTo>
                    <a:pt x="1" y="1"/>
                    <a:pt x="1" y="2"/>
                    <a:pt x="1" y="2"/>
                  </a:cubicBezTo>
                  <a:cubicBezTo>
                    <a:pt x="1" y="1"/>
                    <a:pt x="1" y="2"/>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1" name="Freeform 546"/>
            <p:cNvSpPr>
              <a:spLocks/>
            </p:cNvSpPr>
            <p:nvPr/>
          </p:nvSpPr>
          <p:spPr bwMode="auto">
            <a:xfrm>
              <a:off x="9036233" y="1627891"/>
              <a:ext cx="6671" cy="2668"/>
            </a:xfrm>
            <a:custGeom>
              <a:avLst/>
              <a:gdLst>
                <a:gd name="T0" fmla="*/ 3336 w 2"/>
                <a:gd name="T1" fmla="*/ 0 h 1"/>
                <a:gd name="T2" fmla="*/ 0 w 2"/>
                <a:gd name="T3" fmla="*/ 0 h 1"/>
                <a:gd name="T4" fmla="*/ 3336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1" y="0"/>
                  </a:moveTo>
                  <a:cubicBezTo>
                    <a:pt x="1" y="0"/>
                    <a:pt x="0" y="0"/>
                    <a:pt x="0" y="0"/>
                  </a:cubicBezTo>
                  <a:cubicBezTo>
                    <a:pt x="1" y="0"/>
                    <a:pt x="2"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2" name="Freeform 547"/>
            <p:cNvSpPr>
              <a:spLocks/>
            </p:cNvSpPr>
            <p:nvPr/>
          </p:nvSpPr>
          <p:spPr bwMode="auto">
            <a:xfrm>
              <a:off x="9114952" y="1718618"/>
              <a:ext cx="2668" cy="9340"/>
            </a:xfrm>
            <a:custGeom>
              <a:avLst/>
              <a:gdLst>
                <a:gd name="T0" fmla="*/ 2668 w 1"/>
                <a:gd name="T1" fmla="*/ 9340 h 3"/>
                <a:gd name="T2" fmla="*/ 0 w 1"/>
                <a:gd name="T3" fmla="*/ 0 h 3"/>
                <a:gd name="T4" fmla="*/ 2668 w 1"/>
                <a:gd name="T5" fmla="*/ 9340 h 3"/>
                <a:gd name="T6" fmla="*/ 0 60000 65536"/>
                <a:gd name="T7" fmla="*/ 0 60000 65536"/>
                <a:gd name="T8" fmla="*/ 0 60000 65536"/>
              </a:gdLst>
              <a:ahLst/>
              <a:cxnLst>
                <a:cxn ang="T6">
                  <a:pos x="T0" y="T1"/>
                </a:cxn>
                <a:cxn ang="T7">
                  <a:pos x="T2" y="T3"/>
                </a:cxn>
                <a:cxn ang="T8">
                  <a:pos x="T4" y="T5"/>
                </a:cxn>
              </a:cxnLst>
              <a:rect l="0" t="0" r="r" b="b"/>
              <a:pathLst>
                <a:path w="1" h="3">
                  <a:moveTo>
                    <a:pt x="1" y="3"/>
                  </a:moveTo>
                  <a:cubicBezTo>
                    <a:pt x="1" y="2"/>
                    <a:pt x="0" y="1"/>
                    <a:pt x="0" y="0"/>
                  </a:cubicBezTo>
                  <a:lnTo>
                    <a:pt x="1"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3" name="Freeform 548"/>
            <p:cNvSpPr>
              <a:spLocks/>
            </p:cNvSpPr>
            <p:nvPr/>
          </p:nvSpPr>
          <p:spPr bwMode="auto">
            <a:xfrm>
              <a:off x="9133631" y="1804008"/>
              <a:ext cx="4003" cy="6671"/>
            </a:xfrm>
            <a:custGeom>
              <a:avLst/>
              <a:gdLst>
                <a:gd name="T0" fmla="*/ 0 w 1"/>
                <a:gd name="T1" fmla="*/ 3336 h 2"/>
                <a:gd name="T2" fmla="*/ 4003 w 1"/>
                <a:gd name="T3" fmla="*/ 6671 h 2"/>
                <a:gd name="T4" fmla="*/ 0 w 1"/>
                <a:gd name="T5" fmla="*/ 3336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0" y="1"/>
                    <a:pt x="0" y="2"/>
                    <a:pt x="1" y="2"/>
                  </a:cubicBezTo>
                  <a:cubicBezTo>
                    <a:pt x="0" y="2"/>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4" name="Freeform 549"/>
            <p:cNvSpPr>
              <a:spLocks/>
            </p:cNvSpPr>
            <p:nvPr/>
          </p:nvSpPr>
          <p:spPr bwMode="auto">
            <a:xfrm>
              <a:off x="9133631" y="1833360"/>
              <a:ext cx="0" cy="2668"/>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5" name="Rectangle 550"/>
            <p:cNvSpPr>
              <a:spLocks noChangeArrowheads="1"/>
            </p:cNvSpPr>
            <p:nvPr/>
          </p:nvSpPr>
          <p:spPr bwMode="auto">
            <a:xfrm>
              <a:off x="8782732" y="2000138"/>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26" name="Freeform 551"/>
            <p:cNvSpPr>
              <a:spLocks/>
            </p:cNvSpPr>
            <p:nvPr/>
          </p:nvSpPr>
          <p:spPr bwMode="auto">
            <a:xfrm>
              <a:off x="8682666" y="1829358"/>
              <a:ext cx="2668" cy="4003"/>
            </a:xfrm>
            <a:custGeom>
              <a:avLst/>
              <a:gdLst>
                <a:gd name="T0" fmla="*/ 2668 w 1"/>
                <a:gd name="T1" fmla="*/ 4003 h 1"/>
                <a:gd name="T2" fmla="*/ 0 w 1"/>
                <a:gd name="T3" fmla="*/ 0 h 1"/>
                <a:gd name="T4" fmla="*/ 2668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0" y="1"/>
                    <a:pt x="0"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7" name="Rectangle 552"/>
            <p:cNvSpPr>
              <a:spLocks noChangeArrowheads="1"/>
            </p:cNvSpPr>
            <p:nvPr/>
          </p:nvSpPr>
          <p:spPr bwMode="auto">
            <a:xfrm>
              <a:off x="8694674" y="1725289"/>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28" name="Freeform 553"/>
            <p:cNvSpPr>
              <a:spLocks/>
            </p:cNvSpPr>
            <p:nvPr/>
          </p:nvSpPr>
          <p:spPr bwMode="auto">
            <a:xfrm>
              <a:off x="8758716" y="1639900"/>
              <a:ext cx="2668" cy="0"/>
            </a:xfrm>
            <a:custGeom>
              <a:avLst/>
              <a:gdLst>
                <a:gd name="T0" fmla="*/ 2668 w 1"/>
                <a:gd name="T1" fmla="*/ 2668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9" name="Freeform 554"/>
            <p:cNvSpPr>
              <a:spLocks/>
            </p:cNvSpPr>
            <p:nvPr/>
          </p:nvSpPr>
          <p:spPr bwMode="auto">
            <a:xfrm>
              <a:off x="8682666" y="158920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0" name="Freeform 555"/>
            <p:cNvSpPr>
              <a:spLocks/>
            </p:cNvSpPr>
            <p:nvPr/>
          </p:nvSpPr>
          <p:spPr bwMode="auto">
            <a:xfrm>
              <a:off x="8631966" y="165324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1" name="Freeform 556"/>
            <p:cNvSpPr>
              <a:spLocks/>
            </p:cNvSpPr>
            <p:nvPr/>
          </p:nvSpPr>
          <p:spPr bwMode="auto">
            <a:xfrm>
              <a:off x="8631966" y="165324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2" name="Freeform 557"/>
            <p:cNvSpPr>
              <a:spLocks/>
            </p:cNvSpPr>
            <p:nvPr/>
          </p:nvSpPr>
          <p:spPr bwMode="auto">
            <a:xfrm>
              <a:off x="8738703" y="1627891"/>
              <a:ext cx="0" cy="2668"/>
            </a:xfrm>
            <a:custGeom>
              <a:avLst/>
              <a:gdLst>
                <a:gd name="T0" fmla="*/ 2668 h 1"/>
                <a:gd name="T1" fmla="*/ 0 h 1"/>
                <a:gd name="T2" fmla="*/ 0 h 1"/>
                <a:gd name="T3" fmla="*/ 2668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3" name="Rectangle 558"/>
            <p:cNvSpPr>
              <a:spLocks noChangeArrowheads="1"/>
            </p:cNvSpPr>
            <p:nvPr/>
          </p:nvSpPr>
          <p:spPr bwMode="auto">
            <a:xfrm>
              <a:off x="8736035" y="1627891"/>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34" name="Freeform 559"/>
            <p:cNvSpPr>
              <a:spLocks/>
            </p:cNvSpPr>
            <p:nvPr/>
          </p:nvSpPr>
          <p:spPr bwMode="auto">
            <a:xfrm>
              <a:off x="8729363" y="162388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5" name="Freeform 560"/>
            <p:cNvSpPr>
              <a:spLocks/>
            </p:cNvSpPr>
            <p:nvPr/>
          </p:nvSpPr>
          <p:spPr bwMode="auto">
            <a:xfrm>
              <a:off x="8729363" y="1623889"/>
              <a:ext cx="4003" cy="0"/>
            </a:xfrm>
            <a:custGeom>
              <a:avLst/>
              <a:gdLst>
                <a:gd name="T0" fmla="*/ 4003 w 1"/>
                <a:gd name="T1" fmla="*/ 0 w 1"/>
                <a:gd name="T2" fmla="*/ 400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6" name="Freeform 561"/>
            <p:cNvSpPr>
              <a:spLocks/>
            </p:cNvSpPr>
            <p:nvPr/>
          </p:nvSpPr>
          <p:spPr bwMode="auto">
            <a:xfrm>
              <a:off x="8720024" y="1618552"/>
              <a:ext cx="4003" cy="2668"/>
            </a:xfrm>
            <a:custGeom>
              <a:avLst/>
              <a:gdLst>
                <a:gd name="T0" fmla="*/ 4003 w 1"/>
                <a:gd name="T1" fmla="*/ 0 h 1"/>
                <a:gd name="T2" fmla="*/ 0 w 1"/>
                <a:gd name="T3" fmla="*/ 0 h 1"/>
                <a:gd name="T4" fmla="*/ 400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0"/>
                    <a:pt x="0" y="0"/>
                  </a:cubicBezTo>
                  <a:cubicBezTo>
                    <a:pt x="1" y="0"/>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7" name="Freeform 562"/>
            <p:cNvSpPr>
              <a:spLocks/>
            </p:cNvSpPr>
            <p:nvPr/>
          </p:nvSpPr>
          <p:spPr bwMode="auto">
            <a:xfrm>
              <a:off x="8717356" y="1614549"/>
              <a:ext cx="2668" cy="4003"/>
            </a:xfrm>
            <a:custGeom>
              <a:avLst/>
              <a:gdLst>
                <a:gd name="T0" fmla="*/ 2668 w 1"/>
                <a:gd name="T1" fmla="*/ 0 h 1"/>
                <a:gd name="T2" fmla="*/ 2668 w 1"/>
                <a:gd name="T3" fmla="*/ 4003 h 1"/>
                <a:gd name="T4" fmla="*/ 2668 w 1"/>
                <a:gd name="T5" fmla="*/ 0 h 1"/>
                <a:gd name="T6" fmla="*/ 2668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0"/>
                    <a:pt x="0" y="0"/>
                    <a:pt x="1" y="1"/>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8" name="Freeform 563"/>
            <p:cNvSpPr>
              <a:spLocks/>
            </p:cNvSpPr>
            <p:nvPr/>
          </p:nvSpPr>
          <p:spPr bwMode="auto">
            <a:xfrm>
              <a:off x="8643974" y="1614549"/>
              <a:ext cx="0" cy="4003"/>
            </a:xfrm>
            <a:custGeom>
              <a:avLst/>
              <a:gdLst>
                <a:gd name="T0" fmla="*/ 4003 h 3"/>
                <a:gd name="T1" fmla="*/ 4003 h 3"/>
                <a:gd name="T2" fmla="*/ 0 h 3"/>
                <a:gd name="T3" fmla="*/ 4003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9" name="Freeform 564"/>
            <p:cNvSpPr>
              <a:spLocks/>
            </p:cNvSpPr>
            <p:nvPr/>
          </p:nvSpPr>
          <p:spPr bwMode="auto">
            <a:xfrm>
              <a:off x="8634635" y="164923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0" name="Rectangle 565"/>
            <p:cNvSpPr>
              <a:spLocks noChangeArrowheads="1"/>
            </p:cNvSpPr>
            <p:nvPr/>
          </p:nvSpPr>
          <p:spPr bwMode="auto">
            <a:xfrm>
              <a:off x="8631966" y="1667918"/>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41" name="Freeform 566"/>
            <p:cNvSpPr>
              <a:spLocks/>
            </p:cNvSpPr>
            <p:nvPr/>
          </p:nvSpPr>
          <p:spPr bwMode="auto">
            <a:xfrm>
              <a:off x="9096273" y="1706610"/>
              <a:ext cx="2668" cy="0"/>
            </a:xfrm>
            <a:custGeom>
              <a:avLst/>
              <a:gdLst>
                <a:gd name="T0" fmla="*/ 2668 w 1"/>
                <a:gd name="T1" fmla="*/ 2668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2" name="Freeform 567"/>
            <p:cNvSpPr>
              <a:spLocks/>
            </p:cNvSpPr>
            <p:nvPr/>
          </p:nvSpPr>
          <p:spPr bwMode="auto">
            <a:xfrm>
              <a:off x="9191002" y="169326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3" name="Freeform 568"/>
            <p:cNvSpPr>
              <a:spLocks noEditPoints="1"/>
            </p:cNvSpPr>
            <p:nvPr/>
          </p:nvSpPr>
          <p:spPr bwMode="auto">
            <a:xfrm>
              <a:off x="8593274" y="1545170"/>
              <a:ext cx="641758" cy="836553"/>
            </a:xfrm>
            <a:custGeom>
              <a:avLst/>
              <a:gdLst>
                <a:gd name="T0" fmla="*/ 635435 w 203"/>
                <a:gd name="T1" fmla="*/ 170467 h 265"/>
                <a:gd name="T2" fmla="*/ 619628 w 203"/>
                <a:gd name="T3" fmla="*/ 151527 h 265"/>
                <a:gd name="T4" fmla="*/ 575369 w 203"/>
                <a:gd name="T5" fmla="*/ 132586 h 265"/>
                <a:gd name="T6" fmla="*/ 556401 w 203"/>
                <a:gd name="T7" fmla="*/ 132586 h 265"/>
                <a:gd name="T8" fmla="*/ 540594 w 203"/>
                <a:gd name="T9" fmla="*/ 142056 h 265"/>
                <a:gd name="T10" fmla="*/ 524787 w 203"/>
                <a:gd name="T11" fmla="*/ 148370 h 265"/>
                <a:gd name="T12" fmla="*/ 452076 w 203"/>
                <a:gd name="T13" fmla="*/ 85234 h 265"/>
                <a:gd name="T14" fmla="*/ 531110 w 203"/>
                <a:gd name="T15" fmla="*/ 249387 h 265"/>
                <a:gd name="T16" fmla="*/ 230780 w 203"/>
                <a:gd name="T17" fmla="*/ 460893 h 265"/>
                <a:gd name="T18" fmla="*/ 294007 w 203"/>
                <a:gd name="T19" fmla="*/ 53666 h 265"/>
                <a:gd name="T20" fmla="*/ 366719 w 203"/>
                <a:gd name="T21" fmla="*/ 56822 h 265"/>
                <a:gd name="T22" fmla="*/ 303491 w 203"/>
                <a:gd name="T23" fmla="*/ 0 h 265"/>
                <a:gd name="T24" fmla="*/ 151746 w 203"/>
                <a:gd name="T25" fmla="*/ 78920 h 265"/>
                <a:gd name="T26" fmla="*/ 72711 w 203"/>
                <a:gd name="T27" fmla="*/ 47352 h 265"/>
                <a:gd name="T28" fmla="*/ 50582 w 203"/>
                <a:gd name="T29" fmla="*/ 170467 h 265"/>
                <a:gd name="T30" fmla="*/ 98002 w 203"/>
                <a:gd name="T31" fmla="*/ 321994 h 265"/>
                <a:gd name="T32" fmla="*/ 44259 w 203"/>
                <a:gd name="T33" fmla="*/ 558754 h 265"/>
                <a:gd name="T34" fmla="*/ 6323 w 203"/>
                <a:gd name="T35" fmla="*/ 700810 h 265"/>
                <a:gd name="T36" fmla="*/ 47421 w 203"/>
                <a:gd name="T37" fmla="*/ 760790 h 265"/>
                <a:gd name="T38" fmla="*/ 139100 w 203"/>
                <a:gd name="T39" fmla="*/ 773417 h 265"/>
                <a:gd name="T40" fmla="*/ 167553 w 203"/>
                <a:gd name="T41" fmla="*/ 691340 h 265"/>
                <a:gd name="T42" fmla="*/ 116971 w 203"/>
                <a:gd name="T43" fmla="*/ 640831 h 265"/>
                <a:gd name="T44" fmla="*/ 123293 w 203"/>
                <a:gd name="T45" fmla="*/ 580852 h 265"/>
                <a:gd name="T46" fmla="*/ 132778 w 203"/>
                <a:gd name="T47" fmla="*/ 539813 h 265"/>
                <a:gd name="T48" fmla="*/ 161230 w 203"/>
                <a:gd name="T49" fmla="*/ 448266 h 265"/>
                <a:gd name="T50" fmla="*/ 107487 w 203"/>
                <a:gd name="T51" fmla="*/ 625047 h 265"/>
                <a:gd name="T52" fmla="*/ 107487 w 203"/>
                <a:gd name="T53" fmla="*/ 738692 h 265"/>
                <a:gd name="T54" fmla="*/ 22130 w 203"/>
                <a:gd name="T55" fmla="*/ 691340 h 265"/>
                <a:gd name="T56" fmla="*/ 116971 w 203"/>
                <a:gd name="T57" fmla="*/ 372503 h 265"/>
                <a:gd name="T58" fmla="*/ 240264 w 203"/>
                <a:gd name="T59" fmla="*/ 473521 h 265"/>
                <a:gd name="T60" fmla="*/ 341428 w 203"/>
                <a:gd name="T61" fmla="*/ 479834 h 265"/>
                <a:gd name="T62" fmla="*/ 331944 w 203"/>
                <a:gd name="T63" fmla="*/ 694497 h 265"/>
                <a:gd name="T64" fmla="*/ 246587 w 203"/>
                <a:gd name="T65" fmla="*/ 745006 h 265"/>
                <a:gd name="T66" fmla="*/ 268716 w 203"/>
                <a:gd name="T67" fmla="*/ 795515 h 265"/>
                <a:gd name="T68" fmla="*/ 347751 w 203"/>
                <a:gd name="T69" fmla="*/ 827083 h 265"/>
                <a:gd name="T70" fmla="*/ 357235 w 203"/>
                <a:gd name="T71" fmla="*/ 745006 h 265"/>
                <a:gd name="T72" fmla="*/ 420462 w 203"/>
                <a:gd name="T73" fmla="*/ 669242 h 265"/>
                <a:gd name="T74" fmla="*/ 452076 w 203"/>
                <a:gd name="T75" fmla="*/ 606106 h 265"/>
                <a:gd name="T76" fmla="*/ 461560 w 203"/>
                <a:gd name="T77" fmla="*/ 552441 h 265"/>
                <a:gd name="T78" fmla="*/ 467883 w 203"/>
                <a:gd name="T79" fmla="*/ 454580 h 265"/>
                <a:gd name="T80" fmla="*/ 445753 w 203"/>
                <a:gd name="T81" fmla="*/ 577695 h 265"/>
                <a:gd name="T82" fmla="*/ 360396 w 203"/>
                <a:gd name="T83" fmla="*/ 789201 h 265"/>
                <a:gd name="T84" fmla="*/ 262394 w 203"/>
                <a:gd name="T85" fmla="*/ 779731 h 265"/>
                <a:gd name="T86" fmla="*/ 407817 w 203"/>
                <a:gd name="T87" fmla="*/ 464050 h 265"/>
                <a:gd name="T88" fmla="*/ 508980 w 203"/>
                <a:gd name="T89" fmla="*/ 378816 h 265"/>
                <a:gd name="T90" fmla="*/ 537433 w 203"/>
                <a:gd name="T91" fmla="*/ 296740 h 265"/>
                <a:gd name="T92" fmla="*/ 597499 w 203"/>
                <a:gd name="T93" fmla="*/ 268328 h 265"/>
                <a:gd name="T94" fmla="*/ 632274 w 203"/>
                <a:gd name="T95" fmla="*/ 227290 h 265"/>
                <a:gd name="T96" fmla="*/ 85357 w 203"/>
                <a:gd name="T97" fmla="*/ 186251 h 265"/>
                <a:gd name="T98" fmla="*/ 41098 w 203"/>
                <a:gd name="T99" fmla="*/ 138899 h 265"/>
                <a:gd name="T100" fmla="*/ 37936 w 203"/>
                <a:gd name="T101" fmla="*/ 107331 h 265"/>
                <a:gd name="T102" fmla="*/ 47421 w 203"/>
                <a:gd name="T103" fmla="*/ 75763 h 265"/>
                <a:gd name="T104" fmla="*/ 66389 w 203"/>
                <a:gd name="T105" fmla="*/ 59979 h 265"/>
                <a:gd name="T106" fmla="*/ 91680 w 203"/>
                <a:gd name="T107" fmla="*/ 56822 h 265"/>
                <a:gd name="T108" fmla="*/ 116971 w 203"/>
                <a:gd name="T109" fmla="*/ 63136 h 265"/>
                <a:gd name="T110" fmla="*/ 129616 w 203"/>
                <a:gd name="T111" fmla="*/ 69450 h 265"/>
                <a:gd name="T112" fmla="*/ 142262 w 203"/>
                <a:gd name="T113" fmla="*/ 75763 h 265"/>
                <a:gd name="T114" fmla="*/ 101164 w 203"/>
                <a:gd name="T115" fmla="*/ 183095 h 265"/>
                <a:gd name="T116" fmla="*/ 629113 w 203"/>
                <a:gd name="T117" fmla="*/ 208349 h 265"/>
                <a:gd name="T118" fmla="*/ 531110 w 203"/>
                <a:gd name="T119" fmla="*/ 195722 h 265"/>
                <a:gd name="T120" fmla="*/ 543756 w 203"/>
                <a:gd name="T121" fmla="*/ 148370 h 265"/>
                <a:gd name="T122" fmla="*/ 622790 w 203"/>
                <a:gd name="T123" fmla="*/ 170467 h 26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3" h="265">
                  <a:moveTo>
                    <a:pt x="203" y="64"/>
                  </a:moveTo>
                  <a:cubicBezTo>
                    <a:pt x="203" y="64"/>
                    <a:pt x="203" y="64"/>
                    <a:pt x="203" y="64"/>
                  </a:cubicBezTo>
                  <a:cubicBezTo>
                    <a:pt x="202" y="64"/>
                    <a:pt x="202" y="64"/>
                    <a:pt x="202" y="63"/>
                  </a:cubicBezTo>
                  <a:cubicBezTo>
                    <a:pt x="202" y="63"/>
                    <a:pt x="202" y="63"/>
                    <a:pt x="202" y="63"/>
                  </a:cubicBezTo>
                  <a:cubicBezTo>
                    <a:pt x="202" y="63"/>
                    <a:pt x="202" y="63"/>
                    <a:pt x="202" y="63"/>
                  </a:cubicBezTo>
                  <a:cubicBezTo>
                    <a:pt x="202" y="63"/>
                    <a:pt x="203" y="63"/>
                    <a:pt x="202" y="63"/>
                  </a:cubicBezTo>
                  <a:cubicBezTo>
                    <a:pt x="203" y="63"/>
                    <a:pt x="202" y="63"/>
                    <a:pt x="202" y="63"/>
                  </a:cubicBezTo>
                  <a:cubicBezTo>
                    <a:pt x="202" y="62"/>
                    <a:pt x="202" y="63"/>
                    <a:pt x="202" y="62"/>
                  </a:cubicBezTo>
                  <a:cubicBezTo>
                    <a:pt x="202" y="62"/>
                    <a:pt x="202" y="62"/>
                    <a:pt x="202" y="62"/>
                  </a:cubicBezTo>
                  <a:cubicBezTo>
                    <a:pt x="203" y="62"/>
                    <a:pt x="202" y="62"/>
                    <a:pt x="203" y="62"/>
                  </a:cubicBezTo>
                  <a:cubicBezTo>
                    <a:pt x="203" y="62"/>
                    <a:pt x="203" y="61"/>
                    <a:pt x="202" y="61"/>
                  </a:cubicBezTo>
                  <a:cubicBezTo>
                    <a:pt x="202" y="61"/>
                    <a:pt x="202" y="61"/>
                    <a:pt x="202" y="61"/>
                  </a:cubicBezTo>
                  <a:cubicBezTo>
                    <a:pt x="202" y="61"/>
                    <a:pt x="202" y="61"/>
                    <a:pt x="203" y="61"/>
                  </a:cubicBezTo>
                  <a:cubicBezTo>
                    <a:pt x="203" y="61"/>
                    <a:pt x="202" y="61"/>
                    <a:pt x="202" y="61"/>
                  </a:cubicBezTo>
                  <a:cubicBezTo>
                    <a:pt x="203" y="61"/>
                    <a:pt x="202" y="60"/>
                    <a:pt x="203" y="60"/>
                  </a:cubicBezTo>
                  <a:cubicBezTo>
                    <a:pt x="203" y="60"/>
                    <a:pt x="203" y="59"/>
                    <a:pt x="202" y="59"/>
                  </a:cubicBezTo>
                  <a:cubicBezTo>
                    <a:pt x="202" y="59"/>
                    <a:pt x="203" y="58"/>
                    <a:pt x="202" y="58"/>
                  </a:cubicBezTo>
                  <a:cubicBezTo>
                    <a:pt x="202" y="58"/>
                    <a:pt x="202" y="58"/>
                    <a:pt x="202" y="58"/>
                  </a:cubicBezTo>
                  <a:cubicBezTo>
                    <a:pt x="202" y="58"/>
                    <a:pt x="202" y="58"/>
                    <a:pt x="202" y="58"/>
                  </a:cubicBezTo>
                  <a:cubicBezTo>
                    <a:pt x="202" y="58"/>
                    <a:pt x="202" y="58"/>
                    <a:pt x="202" y="57"/>
                  </a:cubicBezTo>
                  <a:cubicBezTo>
                    <a:pt x="202" y="57"/>
                    <a:pt x="202" y="57"/>
                    <a:pt x="202" y="57"/>
                  </a:cubicBezTo>
                  <a:cubicBezTo>
                    <a:pt x="201" y="57"/>
                    <a:pt x="202" y="56"/>
                    <a:pt x="202" y="56"/>
                  </a:cubicBezTo>
                  <a:cubicBezTo>
                    <a:pt x="202" y="56"/>
                    <a:pt x="202" y="56"/>
                    <a:pt x="201" y="56"/>
                  </a:cubicBezTo>
                  <a:cubicBezTo>
                    <a:pt x="201" y="56"/>
                    <a:pt x="201" y="56"/>
                    <a:pt x="201" y="55"/>
                  </a:cubicBezTo>
                  <a:cubicBezTo>
                    <a:pt x="202" y="55"/>
                    <a:pt x="202" y="55"/>
                    <a:pt x="202" y="55"/>
                  </a:cubicBezTo>
                  <a:cubicBezTo>
                    <a:pt x="201" y="55"/>
                    <a:pt x="202" y="55"/>
                    <a:pt x="201" y="55"/>
                  </a:cubicBezTo>
                  <a:cubicBezTo>
                    <a:pt x="201" y="55"/>
                    <a:pt x="201" y="54"/>
                    <a:pt x="201" y="54"/>
                  </a:cubicBezTo>
                  <a:cubicBezTo>
                    <a:pt x="201" y="54"/>
                    <a:pt x="201" y="52"/>
                    <a:pt x="200" y="53"/>
                  </a:cubicBezTo>
                  <a:cubicBezTo>
                    <a:pt x="200" y="52"/>
                    <a:pt x="199" y="52"/>
                    <a:pt x="200" y="52"/>
                  </a:cubicBezTo>
                  <a:cubicBezTo>
                    <a:pt x="200" y="52"/>
                    <a:pt x="200" y="52"/>
                    <a:pt x="200" y="52"/>
                  </a:cubicBezTo>
                  <a:cubicBezTo>
                    <a:pt x="200" y="52"/>
                    <a:pt x="200" y="52"/>
                    <a:pt x="200" y="52"/>
                  </a:cubicBezTo>
                  <a:cubicBezTo>
                    <a:pt x="200" y="52"/>
                    <a:pt x="200" y="52"/>
                    <a:pt x="199" y="52"/>
                  </a:cubicBezTo>
                  <a:cubicBezTo>
                    <a:pt x="199" y="52"/>
                    <a:pt x="200" y="51"/>
                    <a:pt x="199" y="51"/>
                  </a:cubicBezTo>
                  <a:cubicBezTo>
                    <a:pt x="199" y="51"/>
                    <a:pt x="199" y="51"/>
                    <a:pt x="199" y="51"/>
                  </a:cubicBezTo>
                  <a:cubicBezTo>
                    <a:pt x="199" y="51"/>
                    <a:pt x="199" y="51"/>
                    <a:pt x="199" y="51"/>
                  </a:cubicBezTo>
                  <a:cubicBezTo>
                    <a:pt x="199" y="50"/>
                    <a:pt x="199" y="51"/>
                    <a:pt x="198" y="51"/>
                  </a:cubicBezTo>
                  <a:cubicBezTo>
                    <a:pt x="198" y="51"/>
                    <a:pt x="198" y="50"/>
                    <a:pt x="198" y="50"/>
                  </a:cubicBezTo>
                  <a:cubicBezTo>
                    <a:pt x="198" y="50"/>
                    <a:pt x="198" y="50"/>
                    <a:pt x="198" y="50"/>
                  </a:cubicBezTo>
                  <a:cubicBezTo>
                    <a:pt x="198" y="50"/>
                    <a:pt x="198" y="50"/>
                    <a:pt x="198" y="50"/>
                  </a:cubicBezTo>
                  <a:cubicBezTo>
                    <a:pt x="198" y="50"/>
                    <a:pt x="198" y="50"/>
                    <a:pt x="198" y="50"/>
                  </a:cubicBezTo>
                  <a:cubicBezTo>
                    <a:pt x="198" y="50"/>
                    <a:pt x="197" y="50"/>
                    <a:pt x="197" y="50"/>
                  </a:cubicBezTo>
                  <a:cubicBezTo>
                    <a:pt x="198" y="50"/>
                    <a:pt x="198" y="50"/>
                    <a:pt x="198" y="50"/>
                  </a:cubicBezTo>
                  <a:cubicBezTo>
                    <a:pt x="198" y="50"/>
                    <a:pt x="198" y="50"/>
                    <a:pt x="198" y="49"/>
                  </a:cubicBezTo>
                  <a:cubicBezTo>
                    <a:pt x="198" y="50"/>
                    <a:pt x="197" y="49"/>
                    <a:pt x="197" y="49"/>
                  </a:cubicBezTo>
                  <a:cubicBezTo>
                    <a:pt x="197" y="49"/>
                    <a:pt x="197" y="49"/>
                    <a:pt x="197" y="49"/>
                  </a:cubicBezTo>
                  <a:cubicBezTo>
                    <a:pt x="197" y="49"/>
                    <a:pt x="197" y="49"/>
                    <a:pt x="197" y="49"/>
                  </a:cubicBezTo>
                  <a:cubicBezTo>
                    <a:pt x="197" y="49"/>
                    <a:pt x="197" y="49"/>
                    <a:pt x="197" y="49"/>
                  </a:cubicBezTo>
                  <a:cubicBezTo>
                    <a:pt x="197" y="49"/>
                    <a:pt x="197" y="49"/>
                    <a:pt x="197" y="49"/>
                  </a:cubicBezTo>
                  <a:cubicBezTo>
                    <a:pt x="197" y="49"/>
                    <a:pt x="197" y="48"/>
                    <a:pt x="197" y="48"/>
                  </a:cubicBezTo>
                  <a:cubicBezTo>
                    <a:pt x="197" y="48"/>
                    <a:pt x="197" y="49"/>
                    <a:pt x="197" y="49"/>
                  </a:cubicBezTo>
                  <a:cubicBezTo>
                    <a:pt x="196" y="49"/>
                    <a:pt x="196" y="49"/>
                    <a:pt x="196" y="49"/>
                  </a:cubicBezTo>
                  <a:cubicBezTo>
                    <a:pt x="197" y="48"/>
                    <a:pt x="197" y="48"/>
                    <a:pt x="197" y="48"/>
                  </a:cubicBezTo>
                  <a:cubicBezTo>
                    <a:pt x="196" y="48"/>
                    <a:pt x="197" y="48"/>
                    <a:pt x="196" y="48"/>
                  </a:cubicBezTo>
                  <a:cubicBezTo>
                    <a:pt x="197" y="48"/>
                    <a:pt x="196" y="48"/>
                    <a:pt x="196" y="48"/>
                  </a:cubicBezTo>
                  <a:cubicBezTo>
                    <a:pt x="196" y="48"/>
                    <a:pt x="196" y="48"/>
                    <a:pt x="196" y="47"/>
                  </a:cubicBezTo>
                  <a:cubicBezTo>
                    <a:pt x="196" y="48"/>
                    <a:pt x="196" y="48"/>
                    <a:pt x="196" y="48"/>
                  </a:cubicBezTo>
                  <a:cubicBezTo>
                    <a:pt x="195" y="47"/>
                    <a:pt x="195" y="47"/>
                    <a:pt x="195" y="47"/>
                  </a:cubicBezTo>
                  <a:cubicBezTo>
                    <a:pt x="195" y="47"/>
                    <a:pt x="195" y="47"/>
                    <a:pt x="195" y="47"/>
                  </a:cubicBezTo>
                  <a:cubicBezTo>
                    <a:pt x="195" y="47"/>
                    <a:pt x="195" y="47"/>
                    <a:pt x="195" y="47"/>
                  </a:cubicBezTo>
                  <a:cubicBezTo>
                    <a:pt x="195" y="47"/>
                    <a:pt x="194" y="47"/>
                    <a:pt x="194" y="47"/>
                  </a:cubicBezTo>
                  <a:cubicBezTo>
                    <a:pt x="194" y="47"/>
                    <a:pt x="194" y="46"/>
                    <a:pt x="194" y="46"/>
                  </a:cubicBezTo>
                  <a:cubicBezTo>
                    <a:pt x="194" y="46"/>
                    <a:pt x="193" y="45"/>
                    <a:pt x="193" y="45"/>
                  </a:cubicBezTo>
                  <a:cubicBezTo>
                    <a:pt x="193" y="45"/>
                    <a:pt x="193" y="45"/>
                    <a:pt x="193" y="45"/>
                  </a:cubicBezTo>
                  <a:cubicBezTo>
                    <a:pt x="192" y="45"/>
                    <a:pt x="191" y="44"/>
                    <a:pt x="190" y="44"/>
                  </a:cubicBezTo>
                  <a:cubicBezTo>
                    <a:pt x="191" y="45"/>
                    <a:pt x="190" y="45"/>
                    <a:pt x="190" y="45"/>
                  </a:cubicBezTo>
                  <a:cubicBezTo>
                    <a:pt x="190" y="44"/>
                    <a:pt x="190" y="45"/>
                    <a:pt x="190" y="45"/>
                  </a:cubicBezTo>
                  <a:cubicBezTo>
                    <a:pt x="190" y="44"/>
                    <a:pt x="190" y="44"/>
                    <a:pt x="190" y="44"/>
                  </a:cubicBezTo>
                  <a:cubicBezTo>
                    <a:pt x="190" y="44"/>
                    <a:pt x="189" y="44"/>
                    <a:pt x="189" y="44"/>
                  </a:cubicBezTo>
                  <a:cubicBezTo>
                    <a:pt x="189" y="44"/>
                    <a:pt x="189" y="44"/>
                    <a:pt x="189" y="44"/>
                  </a:cubicBezTo>
                  <a:cubicBezTo>
                    <a:pt x="189" y="44"/>
                    <a:pt x="189" y="44"/>
                    <a:pt x="188" y="44"/>
                  </a:cubicBezTo>
                  <a:cubicBezTo>
                    <a:pt x="188" y="43"/>
                    <a:pt x="188" y="43"/>
                    <a:pt x="188" y="43"/>
                  </a:cubicBezTo>
                  <a:cubicBezTo>
                    <a:pt x="188" y="44"/>
                    <a:pt x="188" y="44"/>
                    <a:pt x="188" y="44"/>
                  </a:cubicBezTo>
                  <a:cubicBezTo>
                    <a:pt x="188" y="44"/>
                    <a:pt x="188" y="43"/>
                    <a:pt x="188" y="43"/>
                  </a:cubicBezTo>
                  <a:cubicBezTo>
                    <a:pt x="188" y="43"/>
                    <a:pt x="188" y="43"/>
                    <a:pt x="188" y="43"/>
                  </a:cubicBezTo>
                  <a:cubicBezTo>
                    <a:pt x="188" y="43"/>
                    <a:pt x="187" y="43"/>
                    <a:pt x="187" y="43"/>
                  </a:cubicBezTo>
                  <a:cubicBezTo>
                    <a:pt x="187" y="43"/>
                    <a:pt x="187" y="43"/>
                    <a:pt x="187" y="43"/>
                  </a:cubicBezTo>
                  <a:cubicBezTo>
                    <a:pt x="187" y="43"/>
                    <a:pt x="186" y="43"/>
                    <a:pt x="187" y="43"/>
                  </a:cubicBezTo>
                  <a:cubicBezTo>
                    <a:pt x="186" y="43"/>
                    <a:pt x="186" y="43"/>
                    <a:pt x="186" y="43"/>
                  </a:cubicBezTo>
                  <a:cubicBezTo>
                    <a:pt x="185" y="42"/>
                    <a:pt x="184" y="42"/>
                    <a:pt x="183" y="42"/>
                  </a:cubicBezTo>
                  <a:cubicBezTo>
                    <a:pt x="183" y="42"/>
                    <a:pt x="183" y="42"/>
                    <a:pt x="183" y="42"/>
                  </a:cubicBezTo>
                  <a:cubicBezTo>
                    <a:pt x="182" y="43"/>
                    <a:pt x="182" y="42"/>
                    <a:pt x="182" y="42"/>
                  </a:cubicBezTo>
                  <a:cubicBezTo>
                    <a:pt x="182" y="42"/>
                    <a:pt x="182" y="43"/>
                    <a:pt x="182" y="43"/>
                  </a:cubicBezTo>
                  <a:cubicBezTo>
                    <a:pt x="182" y="43"/>
                    <a:pt x="182" y="43"/>
                    <a:pt x="181" y="42"/>
                  </a:cubicBezTo>
                  <a:cubicBezTo>
                    <a:pt x="181" y="42"/>
                    <a:pt x="182" y="43"/>
                    <a:pt x="182" y="42"/>
                  </a:cubicBezTo>
                  <a:cubicBezTo>
                    <a:pt x="182" y="42"/>
                    <a:pt x="181" y="43"/>
                    <a:pt x="181" y="42"/>
                  </a:cubicBezTo>
                  <a:cubicBezTo>
                    <a:pt x="181" y="42"/>
                    <a:pt x="181" y="43"/>
                    <a:pt x="181" y="43"/>
                  </a:cubicBezTo>
                  <a:cubicBezTo>
                    <a:pt x="181" y="43"/>
                    <a:pt x="181" y="43"/>
                    <a:pt x="181" y="43"/>
                  </a:cubicBezTo>
                  <a:cubicBezTo>
                    <a:pt x="181" y="43"/>
                    <a:pt x="182" y="43"/>
                    <a:pt x="181" y="44"/>
                  </a:cubicBezTo>
                  <a:cubicBezTo>
                    <a:pt x="181" y="44"/>
                    <a:pt x="181" y="44"/>
                    <a:pt x="181" y="44"/>
                  </a:cubicBezTo>
                  <a:cubicBezTo>
                    <a:pt x="181" y="44"/>
                    <a:pt x="182" y="44"/>
                    <a:pt x="181" y="44"/>
                  </a:cubicBezTo>
                  <a:cubicBezTo>
                    <a:pt x="181" y="44"/>
                    <a:pt x="181" y="44"/>
                    <a:pt x="181" y="43"/>
                  </a:cubicBezTo>
                  <a:cubicBezTo>
                    <a:pt x="180" y="43"/>
                    <a:pt x="181" y="43"/>
                    <a:pt x="180" y="43"/>
                  </a:cubicBezTo>
                  <a:cubicBezTo>
                    <a:pt x="180" y="43"/>
                    <a:pt x="180" y="43"/>
                    <a:pt x="180" y="43"/>
                  </a:cubicBezTo>
                  <a:cubicBezTo>
                    <a:pt x="180" y="43"/>
                    <a:pt x="180" y="43"/>
                    <a:pt x="180" y="43"/>
                  </a:cubicBezTo>
                  <a:cubicBezTo>
                    <a:pt x="180" y="43"/>
                    <a:pt x="180" y="42"/>
                    <a:pt x="180" y="42"/>
                  </a:cubicBezTo>
                  <a:cubicBezTo>
                    <a:pt x="179" y="43"/>
                    <a:pt x="180" y="43"/>
                    <a:pt x="179" y="43"/>
                  </a:cubicBezTo>
                  <a:cubicBezTo>
                    <a:pt x="179" y="43"/>
                    <a:pt x="179" y="42"/>
                    <a:pt x="179" y="42"/>
                  </a:cubicBezTo>
                  <a:cubicBezTo>
                    <a:pt x="179" y="42"/>
                    <a:pt x="179" y="42"/>
                    <a:pt x="179" y="42"/>
                  </a:cubicBezTo>
                  <a:cubicBezTo>
                    <a:pt x="178" y="42"/>
                    <a:pt x="179" y="43"/>
                    <a:pt x="179" y="43"/>
                  </a:cubicBezTo>
                  <a:cubicBezTo>
                    <a:pt x="179" y="43"/>
                    <a:pt x="178" y="43"/>
                    <a:pt x="178" y="42"/>
                  </a:cubicBezTo>
                  <a:cubicBezTo>
                    <a:pt x="178" y="42"/>
                    <a:pt x="178" y="43"/>
                    <a:pt x="178" y="43"/>
                  </a:cubicBezTo>
                  <a:cubicBezTo>
                    <a:pt x="178" y="43"/>
                    <a:pt x="178" y="42"/>
                    <a:pt x="178" y="43"/>
                  </a:cubicBezTo>
                  <a:cubicBezTo>
                    <a:pt x="178" y="43"/>
                    <a:pt x="178" y="43"/>
                    <a:pt x="178" y="43"/>
                  </a:cubicBezTo>
                  <a:cubicBezTo>
                    <a:pt x="177" y="43"/>
                    <a:pt x="177" y="43"/>
                    <a:pt x="177" y="43"/>
                  </a:cubicBezTo>
                  <a:cubicBezTo>
                    <a:pt x="177" y="43"/>
                    <a:pt x="177" y="43"/>
                    <a:pt x="177" y="43"/>
                  </a:cubicBezTo>
                  <a:cubicBezTo>
                    <a:pt x="177" y="43"/>
                    <a:pt x="176" y="43"/>
                    <a:pt x="176" y="43"/>
                  </a:cubicBezTo>
                  <a:cubicBezTo>
                    <a:pt x="177" y="42"/>
                    <a:pt x="177" y="43"/>
                    <a:pt x="177" y="42"/>
                  </a:cubicBezTo>
                  <a:cubicBezTo>
                    <a:pt x="177" y="43"/>
                    <a:pt x="176" y="42"/>
                    <a:pt x="176" y="42"/>
                  </a:cubicBezTo>
                  <a:cubicBezTo>
                    <a:pt x="176" y="43"/>
                    <a:pt x="176" y="43"/>
                    <a:pt x="176" y="43"/>
                  </a:cubicBezTo>
                  <a:cubicBezTo>
                    <a:pt x="176" y="42"/>
                    <a:pt x="176" y="43"/>
                    <a:pt x="176" y="42"/>
                  </a:cubicBezTo>
                  <a:cubicBezTo>
                    <a:pt x="176" y="42"/>
                    <a:pt x="176" y="43"/>
                    <a:pt x="176" y="43"/>
                  </a:cubicBezTo>
                  <a:cubicBezTo>
                    <a:pt x="176" y="42"/>
                    <a:pt x="176" y="42"/>
                    <a:pt x="176" y="42"/>
                  </a:cubicBezTo>
                  <a:cubicBezTo>
                    <a:pt x="175" y="42"/>
                    <a:pt x="176" y="43"/>
                    <a:pt x="175" y="43"/>
                  </a:cubicBezTo>
                  <a:cubicBezTo>
                    <a:pt x="175" y="43"/>
                    <a:pt x="175" y="43"/>
                    <a:pt x="175" y="43"/>
                  </a:cubicBezTo>
                  <a:cubicBezTo>
                    <a:pt x="175" y="43"/>
                    <a:pt x="175" y="43"/>
                    <a:pt x="175" y="43"/>
                  </a:cubicBezTo>
                  <a:cubicBezTo>
                    <a:pt x="175" y="43"/>
                    <a:pt x="175" y="43"/>
                    <a:pt x="175" y="43"/>
                  </a:cubicBezTo>
                  <a:cubicBezTo>
                    <a:pt x="174" y="42"/>
                    <a:pt x="175" y="43"/>
                    <a:pt x="174" y="43"/>
                  </a:cubicBezTo>
                  <a:cubicBezTo>
                    <a:pt x="175" y="43"/>
                    <a:pt x="175" y="43"/>
                    <a:pt x="175" y="43"/>
                  </a:cubicBezTo>
                  <a:cubicBezTo>
                    <a:pt x="175" y="43"/>
                    <a:pt x="175" y="43"/>
                    <a:pt x="174" y="43"/>
                  </a:cubicBezTo>
                  <a:cubicBezTo>
                    <a:pt x="174" y="43"/>
                    <a:pt x="174" y="43"/>
                    <a:pt x="174" y="43"/>
                  </a:cubicBezTo>
                  <a:cubicBezTo>
                    <a:pt x="174" y="43"/>
                    <a:pt x="174" y="43"/>
                    <a:pt x="174" y="43"/>
                  </a:cubicBezTo>
                  <a:cubicBezTo>
                    <a:pt x="174" y="43"/>
                    <a:pt x="174" y="43"/>
                    <a:pt x="174" y="43"/>
                  </a:cubicBezTo>
                  <a:cubicBezTo>
                    <a:pt x="173" y="43"/>
                    <a:pt x="173" y="43"/>
                    <a:pt x="173" y="44"/>
                  </a:cubicBezTo>
                  <a:cubicBezTo>
                    <a:pt x="173" y="44"/>
                    <a:pt x="173" y="44"/>
                    <a:pt x="173" y="44"/>
                  </a:cubicBezTo>
                  <a:cubicBezTo>
                    <a:pt x="173" y="44"/>
                    <a:pt x="173" y="44"/>
                    <a:pt x="173" y="44"/>
                  </a:cubicBezTo>
                  <a:cubicBezTo>
                    <a:pt x="174" y="44"/>
                    <a:pt x="173" y="44"/>
                    <a:pt x="173" y="45"/>
                  </a:cubicBezTo>
                  <a:cubicBezTo>
                    <a:pt x="173" y="45"/>
                    <a:pt x="173" y="45"/>
                    <a:pt x="173" y="45"/>
                  </a:cubicBezTo>
                  <a:cubicBezTo>
                    <a:pt x="173" y="44"/>
                    <a:pt x="172" y="44"/>
                    <a:pt x="172" y="43"/>
                  </a:cubicBezTo>
                  <a:cubicBezTo>
                    <a:pt x="172" y="43"/>
                    <a:pt x="172" y="45"/>
                    <a:pt x="172" y="44"/>
                  </a:cubicBezTo>
                  <a:cubicBezTo>
                    <a:pt x="172" y="44"/>
                    <a:pt x="171" y="44"/>
                    <a:pt x="172" y="44"/>
                  </a:cubicBezTo>
                  <a:cubicBezTo>
                    <a:pt x="171" y="44"/>
                    <a:pt x="171" y="43"/>
                    <a:pt x="171" y="43"/>
                  </a:cubicBezTo>
                  <a:cubicBezTo>
                    <a:pt x="171" y="44"/>
                    <a:pt x="171" y="44"/>
                    <a:pt x="171" y="44"/>
                  </a:cubicBezTo>
                  <a:cubicBezTo>
                    <a:pt x="171" y="44"/>
                    <a:pt x="171" y="44"/>
                    <a:pt x="171" y="44"/>
                  </a:cubicBezTo>
                  <a:cubicBezTo>
                    <a:pt x="171" y="44"/>
                    <a:pt x="172" y="45"/>
                    <a:pt x="171" y="45"/>
                  </a:cubicBezTo>
                  <a:cubicBezTo>
                    <a:pt x="171" y="45"/>
                    <a:pt x="171" y="45"/>
                    <a:pt x="171" y="45"/>
                  </a:cubicBezTo>
                  <a:cubicBezTo>
                    <a:pt x="171" y="44"/>
                    <a:pt x="171" y="44"/>
                    <a:pt x="171" y="44"/>
                  </a:cubicBezTo>
                  <a:cubicBezTo>
                    <a:pt x="170" y="44"/>
                    <a:pt x="171" y="45"/>
                    <a:pt x="170" y="44"/>
                  </a:cubicBezTo>
                  <a:cubicBezTo>
                    <a:pt x="170" y="44"/>
                    <a:pt x="170" y="44"/>
                    <a:pt x="170" y="44"/>
                  </a:cubicBezTo>
                  <a:cubicBezTo>
                    <a:pt x="170" y="44"/>
                    <a:pt x="170" y="44"/>
                    <a:pt x="170" y="44"/>
                  </a:cubicBezTo>
                  <a:cubicBezTo>
                    <a:pt x="170" y="44"/>
                    <a:pt x="170" y="44"/>
                    <a:pt x="170" y="44"/>
                  </a:cubicBezTo>
                  <a:cubicBezTo>
                    <a:pt x="170" y="44"/>
                    <a:pt x="170" y="43"/>
                    <a:pt x="169" y="44"/>
                  </a:cubicBezTo>
                  <a:cubicBezTo>
                    <a:pt x="169" y="44"/>
                    <a:pt x="169" y="44"/>
                    <a:pt x="169" y="44"/>
                  </a:cubicBezTo>
                  <a:cubicBezTo>
                    <a:pt x="170" y="44"/>
                    <a:pt x="170" y="44"/>
                    <a:pt x="170" y="44"/>
                  </a:cubicBezTo>
                  <a:cubicBezTo>
                    <a:pt x="170" y="44"/>
                    <a:pt x="170" y="44"/>
                    <a:pt x="169" y="44"/>
                  </a:cubicBezTo>
                  <a:cubicBezTo>
                    <a:pt x="169" y="44"/>
                    <a:pt x="170" y="44"/>
                    <a:pt x="170" y="44"/>
                  </a:cubicBezTo>
                  <a:cubicBezTo>
                    <a:pt x="170" y="45"/>
                    <a:pt x="170" y="45"/>
                    <a:pt x="169" y="45"/>
                  </a:cubicBezTo>
                  <a:cubicBezTo>
                    <a:pt x="169" y="45"/>
                    <a:pt x="169" y="45"/>
                    <a:pt x="169" y="45"/>
                  </a:cubicBezTo>
                  <a:cubicBezTo>
                    <a:pt x="168" y="45"/>
                    <a:pt x="168" y="45"/>
                    <a:pt x="168" y="45"/>
                  </a:cubicBezTo>
                  <a:cubicBezTo>
                    <a:pt x="168" y="45"/>
                    <a:pt x="167" y="45"/>
                    <a:pt x="168" y="45"/>
                  </a:cubicBezTo>
                  <a:cubicBezTo>
                    <a:pt x="168" y="45"/>
                    <a:pt x="169" y="45"/>
                    <a:pt x="169" y="45"/>
                  </a:cubicBezTo>
                  <a:cubicBezTo>
                    <a:pt x="169" y="45"/>
                    <a:pt x="169" y="45"/>
                    <a:pt x="169" y="45"/>
                  </a:cubicBezTo>
                  <a:cubicBezTo>
                    <a:pt x="169" y="45"/>
                    <a:pt x="169" y="46"/>
                    <a:pt x="169" y="46"/>
                  </a:cubicBezTo>
                  <a:cubicBezTo>
                    <a:pt x="169" y="46"/>
                    <a:pt x="169" y="46"/>
                    <a:pt x="169" y="46"/>
                  </a:cubicBezTo>
                  <a:cubicBezTo>
                    <a:pt x="169" y="46"/>
                    <a:pt x="169" y="46"/>
                    <a:pt x="169" y="45"/>
                  </a:cubicBezTo>
                  <a:cubicBezTo>
                    <a:pt x="169" y="46"/>
                    <a:pt x="168" y="46"/>
                    <a:pt x="168" y="45"/>
                  </a:cubicBezTo>
                  <a:cubicBezTo>
                    <a:pt x="168" y="46"/>
                    <a:pt x="168" y="46"/>
                    <a:pt x="168" y="46"/>
                  </a:cubicBezTo>
                  <a:cubicBezTo>
                    <a:pt x="167" y="46"/>
                    <a:pt x="167" y="46"/>
                    <a:pt x="167" y="46"/>
                  </a:cubicBezTo>
                  <a:cubicBezTo>
                    <a:pt x="167" y="46"/>
                    <a:pt x="166" y="47"/>
                    <a:pt x="166" y="46"/>
                  </a:cubicBezTo>
                  <a:cubicBezTo>
                    <a:pt x="166" y="46"/>
                    <a:pt x="166" y="45"/>
                    <a:pt x="166" y="45"/>
                  </a:cubicBezTo>
                  <a:cubicBezTo>
                    <a:pt x="166" y="45"/>
                    <a:pt x="166" y="46"/>
                    <a:pt x="166" y="46"/>
                  </a:cubicBezTo>
                  <a:cubicBezTo>
                    <a:pt x="166" y="46"/>
                    <a:pt x="166" y="46"/>
                    <a:pt x="166" y="46"/>
                  </a:cubicBezTo>
                  <a:cubicBezTo>
                    <a:pt x="166" y="46"/>
                    <a:pt x="166" y="46"/>
                    <a:pt x="166" y="47"/>
                  </a:cubicBezTo>
                  <a:cubicBezTo>
                    <a:pt x="166" y="47"/>
                    <a:pt x="166" y="47"/>
                    <a:pt x="166" y="47"/>
                  </a:cubicBezTo>
                  <a:cubicBezTo>
                    <a:pt x="166" y="47"/>
                    <a:pt x="165" y="47"/>
                    <a:pt x="165" y="47"/>
                  </a:cubicBezTo>
                  <a:cubicBezTo>
                    <a:pt x="164" y="48"/>
                    <a:pt x="164" y="48"/>
                    <a:pt x="163" y="48"/>
                  </a:cubicBezTo>
                  <a:cubicBezTo>
                    <a:pt x="163" y="48"/>
                    <a:pt x="163" y="48"/>
                    <a:pt x="163" y="48"/>
                  </a:cubicBezTo>
                  <a:cubicBezTo>
                    <a:pt x="163" y="49"/>
                    <a:pt x="163" y="48"/>
                    <a:pt x="163" y="48"/>
                  </a:cubicBezTo>
                  <a:cubicBezTo>
                    <a:pt x="163" y="48"/>
                    <a:pt x="163" y="48"/>
                    <a:pt x="163" y="48"/>
                  </a:cubicBezTo>
                  <a:cubicBezTo>
                    <a:pt x="163" y="48"/>
                    <a:pt x="162" y="49"/>
                    <a:pt x="162" y="48"/>
                  </a:cubicBezTo>
                  <a:cubicBezTo>
                    <a:pt x="162" y="49"/>
                    <a:pt x="162" y="49"/>
                    <a:pt x="162" y="49"/>
                  </a:cubicBezTo>
                  <a:cubicBezTo>
                    <a:pt x="162" y="49"/>
                    <a:pt x="162" y="49"/>
                    <a:pt x="162" y="49"/>
                  </a:cubicBezTo>
                  <a:cubicBezTo>
                    <a:pt x="162" y="49"/>
                    <a:pt x="162" y="49"/>
                    <a:pt x="162" y="49"/>
                  </a:cubicBezTo>
                  <a:cubicBezTo>
                    <a:pt x="162" y="50"/>
                    <a:pt x="162" y="49"/>
                    <a:pt x="162" y="49"/>
                  </a:cubicBezTo>
                  <a:cubicBezTo>
                    <a:pt x="162" y="49"/>
                    <a:pt x="162" y="49"/>
                    <a:pt x="162" y="49"/>
                  </a:cubicBezTo>
                  <a:cubicBezTo>
                    <a:pt x="161" y="49"/>
                    <a:pt x="161" y="49"/>
                    <a:pt x="161" y="49"/>
                  </a:cubicBezTo>
                  <a:cubicBezTo>
                    <a:pt x="161" y="48"/>
                    <a:pt x="160" y="46"/>
                    <a:pt x="159" y="45"/>
                  </a:cubicBezTo>
                  <a:cubicBezTo>
                    <a:pt x="158" y="43"/>
                    <a:pt x="157" y="40"/>
                    <a:pt x="155" y="39"/>
                  </a:cubicBezTo>
                  <a:cubicBezTo>
                    <a:pt x="155" y="38"/>
                    <a:pt x="155" y="39"/>
                    <a:pt x="154" y="38"/>
                  </a:cubicBezTo>
                  <a:cubicBezTo>
                    <a:pt x="153" y="37"/>
                    <a:pt x="155" y="38"/>
                    <a:pt x="154" y="37"/>
                  </a:cubicBezTo>
                  <a:cubicBezTo>
                    <a:pt x="154" y="37"/>
                    <a:pt x="154" y="37"/>
                    <a:pt x="154" y="37"/>
                  </a:cubicBezTo>
                  <a:cubicBezTo>
                    <a:pt x="153" y="37"/>
                    <a:pt x="151" y="35"/>
                    <a:pt x="151" y="34"/>
                  </a:cubicBezTo>
                  <a:cubicBezTo>
                    <a:pt x="151" y="35"/>
                    <a:pt x="151" y="35"/>
                    <a:pt x="151" y="35"/>
                  </a:cubicBezTo>
                  <a:cubicBezTo>
                    <a:pt x="151" y="34"/>
                    <a:pt x="151" y="34"/>
                    <a:pt x="151" y="34"/>
                  </a:cubicBezTo>
                  <a:cubicBezTo>
                    <a:pt x="151" y="34"/>
                    <a:pt x="150" y="34"/>
                    <a:pt x="151" y="34"/>
                  </a:cubicBezTo>
                  <a:cubicBezTo>
                    <a:pt x="149" y="33"/>
                    <a:pt x="149" y="32"/>
                    <a:pt x="148" y="31"/>
                  </a:cubicBezTo>
                  <a:cubicBezTo>
                    <a:pt x="149" y="32"/>
                    <a:pt x="149" y="32"/>
                    <a:pt x="149" y="32"/>
                  </a:cubicBezTo>
                  <a:cubicBezTo>
                    <a:pt x="147" y="30"/>
                    <a:pt x="146" y="29"/>
                    <a:pt x="144" y="28"/>
                  </a:cubicBezTo>
                  <a:cubicBezTo>
                    <a:pt x="144" y="28"/>
                    <a:pt x="144" y="28"/>
                    <a:pt x="144" y="28"/>
                  </a:cubicBezTo>
                  <a:cubicBezTo>
                    <a:pt x="144" y="28"/>
                    <a:pt x="144" y="27"/>
                    <a:pt x="143" y="27"/>
                  </a:cubicBezTo>
                  <a:cubicBezTo>
                    <a:pt x="143" y="27"/>
                    <a:pt x="142" y="27"/>
                    <a:pt x="142" y="26"/>
                  </a:cubicBezTo>
                  <a:cubicBezTo>
                    <a:pt x="143" y="27"/>
                    <a:pt x="143" y="28"/>
                    <a:pt x="144" y="29"/>
                  </a:cubicBezTo>
                  <a:cubicBezTo>
                    <a:pt x="145" y="29"/>
                    <a:pt x="144" y="28"/>
                    <a:pt x="144" y="28"/>
                  </a:cubicBezTo>
                  <a:cubicBezTo>
                    <a:pt x="145" y="28"/>
                    <a:pt x="146" y="30"/>
                    <a:pt x="146" y="30"/>
                  </a:cubicBezTo>
                  <a:cubicBezTo>
                    <a:pt x="146" y="30"/>
                    <a:pt x="146" y="29"/>
                    <a:pt x="145" y="29"/>
                  </a:cubicBezTo>
                  <a:cubicBezTo>
                    <a:pt x="145" y="29"/>
                    <a:pt x="146" y="30"/>
                    <a:pt x="146" y="30"/>
                  </a:cubicBezTo>
                  <a:cubicBezTo>
                    <a:pt x="146" y="30"/>
                    <a:pt x="145" y="30"/>
                    <a:pt x="145" y="30"/>
                  </a:cubicBezTo>
                  <a:cubicBezTo>
                    <a:pt x="146" y="30"/>
                    <a:pt x="146" y="31"/>
                    <a:pt x="147" y="32"/>
                  </a:cubicBezTo>
                  <a:cubicBezTo>
                    <a:pt x="147" y="31"/>
                    <a:pt x="148" y="32"/>
                    <a:pt x="148" y="32"/>
                  </a:cubicBezTo>
                  <a:cubicBezTo>
                    <a:pt x="147" y="32"/>
                    <a:pt x="148" y="33"/>
                    <a:pt x="149" y="34"/>
                  </a:cubicBezTo>
                  <a:cubicBezTo>
                    <a:pt x="150" y="35"/>
                    <a:pt x="151" y="36"/>
                    <a:pt x="152" y="38"/>
                  </a:cubicBezTo>
                  <a:cubicBezTo>
                    <a:pt x="152" y="37"/>
                    <a:pt x="152" y="36"/>
                    <a:pt x="151" y="35"/>
                  </a:cubicBezTo>
                  <a:cubicBezTo>
                    <a:pt x="152" y="36"/>
                    <a:pt x="152" y="36"/>
                    <a:pt x="153" y="37"/>
                  </a:cubicBezTo>
                  <a:cubicBezTo>
                    <a:pt x="153" y="38"/>
                    <a:pt x="153" y="38"/>
                    <a:pt x="154" y="39"/>
                  </a:cubicBezTo>
                  <a:cubicBezTo>
                    <a:pt x="154" y="39"/>
                    <a:pt x="154" y="39"/>
                    <a:pt x="154" y="39"/>
                  </a:cubicBezTo>
                  <a:cubicBezTo>
                    <a:pt x="155" y="40"/>
                    <a:pt x="154" y="41"/>
                    <a:pt x="155" y="42"/>
                  </a:cubicBezTo>
                  <a:cubicBezTo>
                    <a:pt x="157" y="45"/>
                    <a:pt x="159" y="47"/>
                    <a:pt x="160" y="49"/>
                  </a:cubicBezTo>
                  <a:cubicBezTo>
                    <a:pt x="160" y="49"/>
                    <a:pt x="160" y="49"/>
                    <a:pt x="160" y="49"/>
                  </a:cubicBezTo>
                  <a:cubicBezTo>
                    <a:pt x="160" y="49"/>
                    <a:pt x="160" y="50"/>
                    <a:pt x="160" y="50"/>
                  </a:cubicBezTo>
                  <a:cubicBezTo>
                    <a:pt x="160" y="50"/>
                    <a:pt x="160" y="50"/>
                    <a:pt x="160" y="50"/>
                  </a:cubicBezTo>
                  <a:cubicBezTo>
                    <a:pt x="160" y="50"/>
                    <a:pt x="160" y="50"/>
                    <a:pt x="160" y="50"/>
                  </a:cubicBezTo>
                  <a:cubicBezTo>
                    <a:pt x="161" y="52"/>
                    <a:pt x="162" y="53"/>
                    <a:pt x="162" y="55"/>
                  </a:cubicBezTo>
                  <a:cubicBezTo>
                    <a:pt x="163" y="57"/>
                    <a:pt x="164" y="61"/>
                    <a:pt x="165" y="62"/>
                  </a:cubicBezTo>
                  <a:cubicBezTo>
                    <a:pt x="166" y="67"/>
                    <a:pt x="167" y="71"/>
                    <a:pt x="168" y="77"/>
                  </a:cubicBezTo>
                  <a:cubicBezTo>
                    <a:pt x="168" y="76"/>
                    <a:pt x="168" y="76"/>
                    <a:pt x="168" y="76"/>
                  </a:cubicBezTo>
                  <a:cubicBezTo>
                    <a:pt x="168" y="77"/>
                    <a:pt x="168" y="76"/>
                    <a:pt x="168" y="77"/>
                  </a:cubicBezTo>
                  <a:cubicBezTo>
                    <a:pt x="168" y="76"/>
                    <a:pt x="168" y="79"/>
                    <a:pt x="168" y="79"/>
                  </a:cubicBezTo>
                  <a:cubicBezTo>
                    <a:pt x="168" y="82"/>
                    <a:pt x="168" y="85"/>
                    <a:pt x="168" y="87"/>
                  </a:cubicBezTo>
                  <a:cubicBezTo>
                    <a:pt x="168" y="87"/>
                    <a:pt x="168" y="87"/>
                    <a:pt x="168" y="87"/>
                  </a:cubicBezTo>
                  <a:cubicBezTo>
                    <a:pt x="168" y="89"/>
                    <a:pt x="168" y="91"/>
                    <a:pt x="168" y="94"/>
                  </a:cubicBezTo>
                  <a:cubicBezTo>
                    <a:pt x="168" y="94"/>
                    <a:pt x="168" y="95"/>
                    <a:pt x="168" y="96"/>
                  </a:cubicBezTo>
                  <a:cubicBezTo>
                    <a:pt x="167" y="97"/>
                    <a:pt x="167" y="98"/>
                    <a:pt x="167" y="100"/>
                  </a:cubicBezTo>
                  <a:cubicBezTo>
                    <a:pt x="165" y="105"/>
                    <a:pt x="165" y="105"/>
                    <a:pt x="165" y="105"/>
                  </a:cubicBezTo>
                  <a:cubicBezTo>
                    <a:pt x="163" y="110"/>
                    <a:pt x="161" y="116"/>
                    <a:pt x="158" y="121"/>
                  </a:cubicBezTo>
                  <a:cubicBezTo>
                    <a:pt x="158" y="121"/>
                    <a:pt x="158" y="121"/>
                    <a:pt x="158" y="121"/>
                  </a:cubicBezTo>
                  <a:cubicBezTo>
                    <a:pt x="154" y="126"/>
                    <a:pt x="150" y="131"/>
                    <a:pt x="145" y="134"/>
                  </a:cubicBezTo>
                  <a:cubicBezTo>
                    <a:pt x="146" y="134"/>
                    <a:pt x="146" y="134"/>
                    <a:pt x="146" y="134"/>
                  </a:cubicBezTo>
                  <a:cubicBezTo>
                    <a:pt x="145" y="135"/>
                    <a:pt x="143" y="136"/>
                    <a:pt x="143" y="135"/>
                  </a:cubicBezTo>
                  <a:cubicBezTo>
                    <a:pt x="142" y="136"/>
                    <a:pt x="140" y="137"/>
                    <a:pt x="139" y="138"/>
                  </a:cubicBezTo>
                  <a:cubicBezTo>
                    <a:pt x="138" y="139"/>
                    <a:pt x="138" y="139"/>
                    <a:pt x="137" y="139"/>
                  </a:cubicBezTo>
                  <a:cubicBezTo>
                    <a:pt x="134" y="141"/>
                    <a:pt x="133" y="141"/>
                    <a:pt x="131" y="142"/>
                  </a:cubicBezTo>
                  <a:cubicBezTo>
                    <a:pt x="131" y="142"/>
                    <a:pt x="131" y="143"/>
                    <a:pt x="130" y="143"/>
                  </a:cubicBezTo>
                  <a:cubicBezTo>
                    <a:pt x="129" y="143"/>
                    <a:pt x="127" y="144"/>
                    <a:pt x="128" y="143"/>
                  </a:cubicBezTo>
                  <a:cubicBezTo>
                    <a:pt x="126" y="144"/>
                    <a:pt x="123" y="145"/>
                    <a:pt x="121" y="146"/>
                  </a:cubicBezTo>
                  <a:cubicBezTo>
                    <a:pt x="121" y="146"/>
                    <a:pt x="121" y="145"/>
                    <a:pt x="121" y="145"/>
                  </a:cubicBezTo>
                  <a:cubicBezTo>
                    <a:pt x="121" y="145"/>
                    <a:pt x="121" y="146"/>
                    <a:pt x="121" y="146"/>
                  </a:cubicBezTo>
                  <a:cubicBezTo>
                    <a:pt x="120" y="146"/>
                    <a:pt x="119" y="146"/>
                    <a:pt x="118" y="147"/>
                  </a:cubicBezTo>
                  <a:cubicBezTo>
                    <a:pt x="118" y="147"/>
                    <a:pt x="117" y="147"/>
                    <a:pt x="117" y="147"/>
                  </a:cubicBezTo>
                  <a:cubicBezTo>
                    <a:pt x="114" y="147"/>
                    <a:pt x="111" y="148"/>
                    <a:pt x="109" y="148"/>
                  </a:cubicBezTo>
                  <a:cubicBezTo>
                    <a:pt x="108" y="149"/>
                    <a:pt x="110" y="149"/>
                    <a:pt x="109" y="149"/>
                  </a:cubicBezTo>
                  <a:cubicBezTo>
                    <a:pt x="108" y="149"/>
                    <a:pt x="108" y="149"/>
                    <a:pt x="108" y="149"/>
                  </a:cubicBezTo>
                  <a:cubicBezTo>
                    <a:pt x="103" y="149"/>
                    <a:pt x="99" y="150"/>
                    <a:pt x="94" y="150"/>
                  </a:cubicBezTo>
                  <a:cubicBezTo>
                    <a:pt x="87" y="150"/>
                    <a:pt x="80" y="149"/>
                    <a:pt x="73" y="146"/>
                  </a:cubicBezTo>
                  <a:cubicBezTo>
                    <a:pt x="73" y="146"/>
                    <a:pt x="73" y="146"/>
                    <a:pt x="73" y="146"/>
                  </a:cubicBezTo>
                  <a:cubicBezTo>
                    <a:pt x="71" y="145"/>
                    <a:pt x="68" y="145"/>
                    <a:pt x="67" y="143"/>
                  </a:cubicBezTo>
                  <a:cubicBezTo>
                    <a:pt x="66" y="143"/>
                    <a:pt x="65" y="142"/>
                    <a:pt x="65" y="143"/>
                  </a:cubicBezTo>
                  <a:cubicBezTo>
                    <a:pt x="64" y="142"/>
                    <a:pt x="60" y="140"/>
                    <a:pt x="58" y="138"/>
                  </a:cubicBezTo>
                  <a:cubicBezTo>
                    <a:pt x="59" y="139"/>
                    <a:pt x="59" y="139"/>
                    <a:pt x="59" y="139"/>
                  </a:cubicBezTo>
                  <a:cubicBezTo>
                    <a:pt x="57" y="138"/>
                    <a:pt x="55" y="136"/>
                    <a:pt x="53" y="134"/>
                  </a:cubicBezTo>
                  <a:cubicBezTo>
                    <a:pt x="53" y="134"/>
                    <a:pt x="53" y="135"/>
                    <a:pt x="53" y="135"/>
                  </a:cubicBezTo>
                  <a:cubicBezTo>
                    <a:pt x="52" y="134"/>
                    <a:pt x="52" y="133"/>
                    <a:pt x="51" y="133"/>
                  </a:cubicBezTo>
                  <a:cubicBezTo>
                    <a:pt x="50" y="132"/>
                    <a:pt x="51" y="132"/>
                    <a:pt x="51" y="132"/>
                  </a:cubicBezTo>
                  <a:cubicBezTo>
                    <a:pt x="46" y="128"/>
                    <a:pt x="43" y="122"/>
                    <a:pt x="40" y="116"/>
                  </a:cubicBezTo>
                  <a:cubicBezTo>
                    <a:pt x="38" y="112"/>
                    <a:pt x="39" y="117"/>
                    <a:pt x="38" y="113"/>
                  </a:cubicBezTo>
                  <a:cubicBezTo>
                    <a:pt x="38" y="113"/>
                    <a:pt x="38" y="113"/>
                    <a:pt x="38" y="113"/>
                  </a:cubicBezTo>
                  <a:cubicBezTo>
                    <a:pt x="37" y="111"/>
                    <a:pt x="36" y="111"/>
                    <a:pt x="36" y="110"/>
                  </a:cubicBezTo>
                  <a:cubicBezTo>
                    <a:pt x="37" y="110"/>
                    <a:pt x="36" y="109"/>
                    <a:pt x="36" y="109"/>
                  </a:cubicBezTo>
                  <a:cubicBezTo>
                    <a:pt x="35" y="107"/>
                    <a:pt x="35" y="106"/>
                    <a:pt x="34" y="104"/>
                  </a:cubicBezTo>
                  <a:cubicBezTo>
                    <a:pt x="34" y="104"/>
                    <a:pt x="34" y="104"/>
                    <a:pt x="34" y="104"/>
                  </a:cubicBezTo>
                  <a:cubicBezTo>
                    <a:pt x="34" y="101"/>
                    <a:pt x="33" y="98"/>
                    <a:pt x="33" y="96"/>
                  </a:cubicBezTo>
                  <a:cubicBezTo>
                    <a:pt x="30" y="82"/>
                    <a:pt x="31" y="67"/>
                    <a:pt x="36" y="54"/>
                  </a:cubicBezTo>
                  <a:cubicBezTo>
                    <a:pt x="41" y="41"/>
                    <a:pt x="49" y="30"/>
                    <a:pt x="62" y="23"/>
                  </a:cubicBezTo>
                  <a:cubicBezTo>
                    <a:pt x="64" y="21"/>
                    <a:pt x="65" y="21"/>
                    <a:pt x="68" y="20"/>
                  </a:cubicBezTo>
                  <a:cubicBezTo>
                    <a:pt x="68" y="20"/>
                    <a:pt x="68" y="20"/>
                    <a:pt x="68" y="20"/>
                  </a:cubicBezTo>
                  <a:cubicBezTo>
                    <a:pt x="68" y="20"/>
                    <a:pt x="70" y="19"/>
                    <a:pt x="71" y="19"/>
                  </a:cubicBezTo>
                  <a:cubicBezTo>
                    <a:pt x="76" y="18"/>
                    <a:pt x="81" y="17"/>
                    <a:pt x="86" y="16"/>
                  </a:cubicBezTo>
                  <a:cubicBezTo>
                    <a:pt x="85" y="17"/>
                    <a:pt x="85" y="16"/>
                    <a:pt x="86" y="16"/>
                  </a:cubicBezTo>
                  <a:cubicBezTo>
                    <a:pt x="87" y="16"/>
                    <a:pt x="87" y="16"/>
                    <a:pt x="87" y="16"/>
                  </a:cubicBezTo>
                  <a:cubicBezTo>
                    <a:pt x="87" y="16"/>
                    <a:pt x="87" y="16"/>
                    <a:pt x="87" y="16"/>
                  </a:cubicBezTo>
                  <a:cubicBezTo>
                    <a:pt x="88" y="16"/>
                    <a:pt x="88" y="16"/>
                    <a:pt x="88" y="17"/>
                  </a:cubicBezTo>
                  <a:cubicBezTo>
                    <a:pt x="89" y="17"/>
                    <a:pt x="91" y="17"/>
                    <a:pt x="93" y="17"/>
                  </a:cubicBezTo>
                  <a:cubicBezTo>
                    <a:pt x="93" y="17"/>
                    <a:pt x="93" y="17"/>
                    <a:pt x="93" y="17"/>
                  </a:cubicBezTo>
                  <a:cubicBezTo>
                    <a:pt x="93" y="17"/>
                    <a:pt x="93" y="17"/>
                    <a:pt x="93" y="17"/>
                  </a:cubicBezTo>
                  <a:cubicBezTo>
                    <a:pt x="93" y="16"/>
                    <a:pt x="93" y="16"/>
                    <a:pt x="93" y="16"/>
                  </a:cubicBezTo>
                  <a:cubicBezTo>
                    <a:pt x="94" y="16"/>
                    <a:pt x="94" y="16"/>
                    <a:pt x="94" y="16"/>
                  </a:cubicBezTo>
                  <a:cubicBezTo>
                    <a:pt x="94" y="16"/>
                    <a:pt x="93" y="17"/>
                    <a:pt x="94" y="16"/>
                  </a:cubicBezTo>
                  <a:cubicBezTo>
                    <a:pt x="94" y="16"/>
                    <a:pt x="95" y="16"/>
                    <a:pt x="95" y="16"/>
                  </a:cubicBezTo>
                  <a:cubicBezTo>
                    <a:pt x="96" y="15"/>
                    <a:pt x="96" y="15"/>
                    <a:pt x="96" y="14"/>
                  </a:cubicBezTo>
                  <a:cubicBezTo>
                    <a:pt x="97" y="13"/>
                    <a:pt x="97" y="13"/>
                    <a:pt x="97" y="12"/>
                  </a:cubicBezTo>
                  <a:cubicBezTo>
                    <a:pt x="97" y="11"/>
                    <a:pt x="97" y="10"/>
                    <a:pt x="97" y="9"/>
                  </a:cubicBezTo>
                  <a:cubicBezTo>
                    <a:pt x="97" y="4"/>
                    <a:pt x="97" y="4"/>
                    <a:pt x="97" y="4"/>
                  </a:cubicBezTo>
                  <a:cubicBezTo>
                    <a:pt x="97" y="4"/>
                    <a:pt x="97" y="3"/>
                    <a:pt x="97" y="3"/>
                  </a:cubicBezTo>
                  <a:cubicBezTo>
                    <a:pt x="99" y="3"/>
                    <a:pt x="101" y="5"/>
                    <a:pt x="102" y="7"/>
                  </a:cubicBezTo>
                  <a:cubicBezTo>
                    <a:pt x="102" y="8"/>
                    <a:pt x="103" y="10"/>
                    <a:pt x="103" y="12"/>
                  </a:cubicBezTo>
                  <a:cubicBezTo>
                    <a:pt x="103" y="12"/>
                    <a:pt x="104" y="13"/>
                    <a:pt x="104" y="14"/>
                  </a:cubicBezTo>
                  <a:cubicBezTo>
                    <a:pt x="104" y="15"/>
                    <a:pt x="104" y="15"/>
                    <a:pt x="105" y="16"/>
                  </a:cubicBezTo>
                  <a:cubicBezTo>
                    <a:pt x="105" y="17"/>
                    <a:pt x="105" y="17"/>
                    <a:pt x="106" y="17"/>
                  </a:cubicBezTo>
                  <a:cubicBezTo>
                    <a:pt x="106" y="17"/>
                    <a:pt x="106" y="17"/>
                    <a:pt x="107" y="17"/>
                  </a:cubicBezTo>
                  <a:cubicBezTo>
                    <a:pt x="107" y="17"/>
                    <a:pt x="107" y="17"/>
                    <a:pt x="107" y="17"/>
                  </a:cubicBezTo>
                  <a:cubicBezTo>
                    <a:pt x="107" y="17"/>
                    <a:pt x="107" y="17"/>
                    <a:pt x="107" y="17"/>
                  </a:cubicBezTo>
                  <a:cubicBezTo>
                    <a:pt x="107" y="17"/>
                    <a:pt x="108" y="17"/>
                    <a:pt x="108" y="17"/>
                  </a:cubicBezTo>
                  <a:cubicBezTo>
                    <a:pt x="108" y="17"/>
                    <a:pt x="108" y="17"/>
                    <a:pt x="108" y="17"/>
                  </a:cubicBezTo>
                  <a:cubicBezTo>
                    <a:pt x="108" y="17"/>
                    <a:pt x="109" y="17"/>
                    <a:pt x="109" y="17"/>
                  </a:cubicBezTo>
                  <a:cubicBezTo>
                    <a:pt x="111" y="15"/>
                    <a:pt x="112" y="14"/>
                    <a:pt x="113" y="12"/>
                  </a:cubicBezTo>
                  <a:cubicBezTo>
                    <a:pt x="114" y="12"/>
                    <a:pt x="114" y="12"/>
                    <a:pt x="114" y="11"/>
                  </a:cubicBezTo>
                  <a:cubicBezTo>
                    <a:pt x="114" y="12"/>
                    <a:pt x="114" y="12"/>
                    <a:pt x="114" y="12"/>
                  </a:cubicBezTo>
                  <a:cubicBezTo>
                    <a:pt x="115" y="14"/>
                    <a:pt x="115" y="15"/>
                    <a:pt x="115" y="16"/>
                  </a:cubicBezTo>
                  <a:cubicBezTo>
                    <a:pt x="115" y="17"/>
                    <a:pt x="115" y="17"/>
                    <a:pt x="116" y="18"/>
                  </a:cubicBezTo>
                  <a:cubicBezTo>
                    <a:pt x="116" y="18"/>
                    <a:pt x="116" y="18"/>
                    <a:pt x="116" y="19"/>
                  </a:cubicBezTo>
                  <a:cubicBezTo>
                    <a:pt x="117" y="19"/>
                    <a:pt x="117" y="19"/>
                    <a:pt x="117" y="19"/>
                  </a:cubicBezTo>
                  <a:cubicBezTo>
                    <a:pt x="117" y="19"/>
                    <a:pt x="117" y="19"/>
                    <a:pt x="117" y="19"/>
                  </a:cubicBezTo>
                  <a:cubicBezTo>
                    <a:pt x="119" y="19"/>
                    <a:pt x="119" y="19"/>
                    <a:pt x="119" y="19"/>
                  </a:cubicBezTo>
                  <a:cubicBezTo>
                    <a:pt x="123" y="20"/>
                    <a:pt x="123" y="20"/>
                    <a:pt x="123" y="20"/>
                  </a:cubicBezTo>
                  <a:cubicBezTo>
                    <a:pt x="128" y="22"/>
                    <a:pt x="132" y="23"/>
                    <a:pt x="137" y="26"/>
                  </a:cubicBezTo>
                  <a:cubicBezTo>
                    <a:pt x="137" y="26"/>
                    <a:pt x="136" y="24"/>
                    <a:pt x="132" y="22"/>
                  </a:cubicBezTo>
                  <a:cubicBezTo>
                    <a:pt x="130" y="21"/>
                    <a:pt x="127" y="20"/>
                    <a:pt x="124" y="19"/>
                  </a:cubicBezTo>
                  <a:cubicBezTo>
                    <a:pt x="119" y="18"/>
                    <a:pt x="119" y="18"/>
                    <a:pt x="119" y="18"/>
                  </a:cubicBezTo>
                  <a:cubicBezTo>
                    <a:pt x="118" y="17"/>
                    <a:pt x="117" y="17"/>
                    <a:pt x="117" y="16"/>
                  </a:cubicBezTo>
                  <a:cubicBezTo>
                    <a:pt x="117" y="16"/>
                    <a:pt x="117" y="15"/>
                    <a:pt x="117" y="14"/>
                  </a:cubicBezTo>
                  <a:cubicBezTo>
                    <a:pt x="117" y="13"/>
                    <a:pt x="116" y="14"/>
                    <a:pt x="116" y="13"/>
                  </a:cubicBezTo>
                  <a:cubicBezTo>
                    <a:pt x="116" y="12"/>
                    <a:pt x="116" y="11"/>
                    <a:pt x="116" y="10"/>
                  </a:cubicBezTo>
                  <a:cubicBezTo>
                    <a:pt x="116" y="10"/>
                    <a:pt x="116" y="9"/>
                    <a:pt x="116" y="9"/>
                  </a:cubicBezTo>
                  <a:cubicBezTo>
                    <a:pt x="116" y="8"/>
                    <a:pt x="116" y="8"/>
                    <a:pt x="116" y="8"/>
                  </a:cubicBezTo>
                  <a:cubicBezTo>
                    <a:pt x="114" y="8"/>
                    <a:pt x="113" y="10"/>
                    <a:pt x="111" y="11"/>
                  </a:cubicBezTo>
                  <a:cubicBezTo>
                    <a:pt x="110" y="12"/>
                    <a:pt x="110" y="13"/>
                    <a:pt x="109" y="14"/>
                  </a:cubicBezTo>
                  <a:cubicBezTo>
                    <a:pt x="109" y="14"/>
                    <a:pt x="108" y="14"/>
                    <a:pt x="108" y="15"/>
                  </a:cubicBezTo>
                  <a:cubicBezTo>
                    <a:pt x="108" y="15"/>
                    <a:pt x="107" y="15"/>
                    <a:pt x="106" y="15"/>
                  </a:cubicBezTo>
                  <a:cubicBezTo>
                    <a:pt x="105" y="13"/>
                    <a:pt x="105" y="11"/>
                    <a:pt x="105" y="9"/>
                  </a:cubicBezTo>
                  <a:cubicBezTo>
                    <a:pt x="104" y="10"/>
                    <a:pt x="104" y="10"/>
                    <a:pt x="104" y="10"/>
                  </a:cubicBezTo>
                  <a:cubicBezTo>
                    <a:pt x="104" y="9"/>
                    <a:pt x="104" y="7"/>
                    <a:pt x="103" y="6"/>
                  </a:cubicBezTo>
                  <a:cubicBezTo>
                    <a:pt x="103" y="6"/>
                    <a:pt x="103" y="6"/>
                    <a:pt x="103" y="6"/>
                  </a:cubicBezTo>
                  <a:cubicBezTo>
                    <a:pt x="103" y="5"/>
                    <a:pt x="102" y="4"/>
                    <a:pt x="102" y="3"/>
                  </a:cubicBezTo>
                  <a:cubicBezTo>
                    <a:pt x="101" y="3"/>
                    <a:pt x="101" y="3"/>
                    <a:pt x="100" y="3"/>
                  </a:cubicBezTo>
                  <a:cubicBezTo>
                    <a:pt x="100" y="2"/>
                    <a:pt x="100" y="2"/>
                    <a:pt x="100" y="2"/>
                  </a:cubicBezTo>
                  <a:cubicBezTo>
                    <a:pt x="99" y="1"/>
                    <a:pt x="98" y="1"/>
                    <a:pt x="96" y="0"/>
                  </a:cubicBezTo>
                  <a:cubicBezTo>
                    <a:pt x="94" y="0"/>
                    <a:pt x="95" y="2"/>
                    <a:pt x="94" y="3"/>
                  </a:cubicBezTo>
                  <a:cubicBezTo>
                    <a:pt x="94" y="3"/>
                    <a:pt x="94" y="3"/>
                    <a:pt x="94" y="3"/>
                  </a:cubicBezTo>
                  <a:cubicBezTo>
                    <a:pt x="94" y="6"/>
                    <a:pt x="94" y="9"/>
                    <a:pt x="94" y="12"/>
                  </a:cubicBezTo>
                  <a:cubicBezTo>
                    <a:pt x="94" y="12"/>
                    <a:pt x="94" y="13"/>
                    <a:pt x="93" y="14"/>
                  </a:cubicBezTo>
                  <a:cubicBezTo>
                    <a:pt x="93" y="14"/>
                    <a:pt x="92" y="14"/>
                    <a:pt x="91" y="14"/>
                  </a:cubicBezTo>
                  <a:cubicBezTo>
                    <a:pt x="87" y="14"/>
                    <a:pt x="87" y="14"/>
                    <a:pt x="87" y="14"/>
                  </a:cubicBezTo>
                  <a:cubicBezTo>
                    <a:pt x="87" y="14"/>
                    <a:pt x="87" y="14"/>
                    <a:pt x="87" y="14"/>
                  </a:cubicBezTo>
                  <a:cubicBezTo>
                    <a:pt x="87" y="14"/>
                    <a:pt x="85" y="14"/>
                    <a:pt x="83" y="14"/>
                  </a:cubicBezTo>
                  <a:cubicBezTo>
                    <a:pt x="83" y="14"/>
                    <a:pt x="81" y="14"/>
                    <a:pt x="79" y="14"/>
                  </a:cubicBezTo>
                  <a:cubicBezTo>
                    <a:pt x="79" y="14"/>
                    <a:pt x="79" y="14"/>
                    <a:pt x="79" y="14"/>
                  </a:cubicBezTo>
                  <a:cubicBezTo>
                    <a:pt x="78" y="14"/>
                    <a:pt x="77" y="15"/>
                    <a:pt x="76" y="15"/>
                  </a:cubicBezTo>
                  <a:cubicBezTo>
                    <a:pt x="75" y="15"/>
                    <a:pt x="75" y="15"/>
                    <a:pt x="75" y="15"/>
                  </a:cubicBezTo>
                  <a:cubicBezTo>
                    <a:pt x="75" y="15"/>
                    <a:pt x="73" y="16"/>
                    <a:pt x="72" y="16"/>
                  </a:cubicBezTo>
                  <a:cubicBezTo>
                    <a:pt x="72" y="16"/>
                    <a:pt x="72" y="16"/>
                    <a:pt x="72" y="16"/>
                  </a:cubicBezTo>
                  <a:cubicBezTo>
                    <a:pt x="71" y="16"/>
                    <a:pt x="71" y="16"/>
                    <a:pt x="70" y="17"/>
                  </a:cubicBezTo>
                  <a:cubicBezTo>
                    <a:pt x="70" y="17"/>
                    <a:pt x="70" y="17"/>
                    <a:pt x="70" y="17"/>
                  </a:cubicBezTo>
                  <a:cubicBezTo>
                    <a:pt x="68" y="17"/>
                    <a:pt x="67" y="18"/>
                    <a:pt x="66" y="18"/>
                  </a:cubicBezTo>
                  <a:cubicBezTo>
                    <a:pt x="66" y="18"/>
                    <a:pt x="69" y="17"/>
                    <a:pt x="68" y="18"/>
                  </a:cubicBezTo>
                  <a:cubicBezTo>
                    <a:pt x="61" y="20"/>
                    <a:pt x="55" y="23"/>
                    <a:pt x="50" y="27"/>
                  </a:cubicBezTo>
                  <a:cubicBezTo>
                    <a:pt x="50" y="27"/>
                    <a:pt x="50" y="27"/>
                    <a:pt x="50" y="27"/>
                  </a:cubicBezTo>
                  <a:cubicBezTo>
                    <a:pt x="50" y="27"/>
                    <a:pt x="50" y="28"/>
                    <a:pt x="50" y="28"/>
                  </a:cubicBezTo>
                  <a:cubicBezTo>
                    <a:pt x="50" y="28"/>
                    <a:pt x="50" y="28"/>
                    <a:pt x="50" y="28"/>
                  </a:cubicBezTo>
                  <a:cubicBezTo>
                    <a:pt x="50" y="28"/>
                    <a:pt x="50" y="28"/>
                    <a:pt x="49" y="28"/>
                  </a:cubicBezTo>
                  <a:cubicBezTo>
                    <a:pt x="50" y="27"/>
                    <a:pt x="50" y="27"/>
                    <a:pt x="50" y="27"/>
                  </a:cubicBezTo>
                  <a:cubicBezTo>
                    <a:pt x="49" y="27"/>
                    <a:pt x="49" y="27"/>
                    <a:pt x="49" y="27"/>
                  </a:cubicBezTo>
                  <a:cubicBezTo>
                    <a:pt x="49" y="27"/>
                    <a:pt x="50" y="26"/>
                    <a:pt x="49" y="26"/>
                  </a:cubicBezTo>
                  <a:cubicBezTo>
                    <a:pt x="49" y="26"/>
                    <a:pt x="48" y="25"/>
                    <a:pt x="48" y="25"/>
                  </a:cubicBezTo>
                  <a:cubicBezTo>
                    <a:pt x="48" y="25"/>
                    <a:pt x="48" y="25"/>
                    <a:pt x="48" y="25"/>
                  </a:cubicBezTo>
                  <a:cubicBezTo>
                    <a:pt x="48" y="25"/>
                    <a:pt x="47" y="25"/>
                    <a:pt x="47" y="24"/>
                  </a:cubicBezTo>
                  <a:cubicBezTo>
                    <a:pt x="47" y="24"/>
                    <a:pt x="46" y="23"/>
                    <a:pt x="46" y="23"/>
                  </a:cubicBezTo>
                  <a:cubicBezTo>
                    <a:pt x="45" y="23"/>
                    <a:pt x="45" y="22"/>
                    <a:pt x="44" y="21"/>
                  </a:cubicBezTo>
                  <a:cubicBezTo>
                    <a:pt x="44" y="22"/>
                    <a:pt x="44" y="22"/>
                    <a:pt x="44" y="22"/>
                  </a:cubicBezTo>
                  <a:cubicBezTo>
                    <a:pt x="44" y="21"/>
                    <a:pt x="43" y="22"/>
                    <a:pt x="43" y="22"/>
                  </a:cubicBezTo>
                  <a:cubicBezTo>
                    <a:pt x="44" y="22"/>
                    <a:pt x="43" y="21"/>
                    <a:pt x="43" y="21"/>
                  </a:cubicBezTo>
                  <a:cubicBezTo>
                    <a:pt x="43" y="21"/>
                    <a:pt x="42" y="20"/>
                    <a:pt x="42" y="20"/>
                  </a:cubicBezTo>
                  <a:cubicBezTo>
                    <a:pt x="42" y="20"/>
                    <a:pt x="42" y="20"/>
                    <a:pt x="42" y="20"/>
                  </a:cubicBezTo>
                  <a:cubicBezTo>
                    <a:pt x="42" y="19"/>
                    <a:pt x="41" y="19"/>
                    <a:pt x="41" y="19"/>
                  </a:cubicBezTo>
                  <a:cubicBezTo>
                    <a:pt x="41" y="19"/>
                    <a:pt x="40" y="19"/>
                    <a:pt x="40" y="19"/>
                  </a:cubicBezTo>
                  <a:cubicBezTo>
                    <a:pt x="40" y="19"/>
                    <a:pt x="40" y="19"/>
                    <a:pt x="40" y="18"/>
                  </a:cubicBezTo>
                  <a:cubicBezTo>
                    <a:pt x="40" y="18"/>
                    <a:pt x="39" y="18"/>
                    <a:pt x="39" y="18"/>
                  </a:cubicBezTo>
                  <a:cubicBezTo>
                    <a:pt x="38" y="17"/>
                    <a:pt x="37" y="17"/>
                    <a:pt x="36" y="16"/>
                  </a:cubicBezTo>
                  <a:cubicBezTo>
                    <a:pt x="35" y="16"/>
                    <a:pt x="35" y="16"/>
                    <a:pt x="35" y="16"/>
                  </a:cubicBezTo>
                  <a:cubicBezTo>
                    <a:pt x="34" y="15"/>
                    <a:pt x="33" y="15"/>
                    <a:pt x="32" y="15"/>
                  </a:cubicBezTo>
                  <a:cubicBezTo>
                    <a:pt x="32" y="15"/>
                    <a:pt x="32" y="15"/>
                    <a:pt x="32" y="15"/>
                  </a:cubicBezTo>
                  <a:cubicBezTo>
                    <a:pt x="32" y="16"/>
                    <a:pt x="31" y="15"/>
                    <a:pt x="31" y="15"/>
                  </a:cubicBezTo>
                  <a:cubicBezTo>
                    <a:pt x="31" y="15"/>
                    <a:pt x="31" y="15"/>
                    <a:pt x="30" y="15"/>
                  </a:cubicBezTo>
                  <a:cubicBezTo>
                    <a:pt x="30" y="15"/>
                    <a:pt x="30" y="15"/>
                    <a:pt x="30" y="15"/>
                  </a:cubicBezTo>
                  <a:cubicBezTo>
                    <a:pt x="29" y="15"/>
                    <a:pt x="29" y="15"/>
                    <a:pt x="28" y="14"/>
                  </a:cubicBezTo>
                  <a:cubicBezTo>
                    <a:pt x="28" y="15"/>
                    <a:pt x="28" y="15"/>
                    <a:pt x="28" y="15"/>
                  </a:cubicBezTo>
                  <a:cubicBezTo>
                    <a:pt x="28" y="15"/>
                    <a:pt x="27" y="15"/>
                    <a:pt x="27" y="14"/>
                  </a:cubicBezTo>
                  <a:cubicBezTo>
                    <a:pt x="27" y="15"/>
                    <a:pt x="26" y="14"/>
                    <a:pt x="25" y="15"/>
                  </a:cubicBezTo>
                  <a:cubicBezTo>
                    <a:pt x="25" y="15"/>
                    <a:pt x="25" y="15"/>
                    <a:pt x="25" y="14"/>
                  </a:cubicBezTo>
                  <a:cubicBezTo>
                    <a:pt x="24" y="14"/>
                    <a:pt x="24" y="15"/>
                    <a:pt x="23" y="15"/>
                  </a:cubicBezTo>
                  <a:cubicBezTo>
                    <a:pt x="23" y="15"/>
                    <a:pt x="23" y="15"/>
                    <a:pt x="23" y="15"/>
                  </a:cubicBezTo>
                  <a:cubicBezTo>
                    <a:pt x="23" y="15"/>
                    <a:pt x="23" y="15"/>
                    <a:pt x="23" y="15"/>
                  </a:cubicBezTo>
                  <a:cubicBezTo>
                    <a:pt x="22" y="15"/>
                    <a:pt x="21" y="16"/>
                    <a:pt x="20" y="16"/>
                  </a:cubicBezTo>
                  <a:cubicBezTo>
                    <a:pt x="18" y="17"/>
                    <a:pt x="17" y="17"/>
                    <a:pt x="16" y="18"/>
                  </a:cubicBezTo>
                  <a:cubicBezTo>
                    <a:pt x="16" y="19"/>
                    <a:pt x="16" y="19"/>
                    <a:pt x="16" y="19"/>
                  </a:cubicBezTo>
                  <a:cubicBezTo>
                    <a:pt x="15" y="19"/>
                    <a:pt x="15" y="20"/>
                    <a:pt x="14" y="19"/>
                  </a:cubicBezTo>
                  <a:cubicBezTo>
                    <a:pt x="14" y="20"/>
                    <a:pt x="14" y="20"/>
                    <a:pt x="14" y="20"/>
                  </a:cubicBezTo>
                  <a:cubicBezTo>
                    <a:pt x="14" y="20"/>
                    <a:pt x="14" y="21"/>
                    <a:pt x="13" y="21"/>
                  </a:cubicBezTo>
                  <a:cubicBezTo>
                    <a:pt x="13" y="21"/>
                    <a:pt x="13" y="21"/>
                    <a:pt x="13" y="21"/>
                  </a:cubicBezTo>
                  <a:cubicBezTo>
                    <a:pt x="13" y="22"/>
                    <a:pt x="13" y="22"/>
                    <a:pt x="12" y="23"/>
                  </a:cubicBezTo>
                  <a:cubicBezTo>
                    <a:pt x="12" y="23"/>
                    <a:pt x="13" y="23"/>
                    <a:pt x="13" y="23"/>
                  </a:cubicBezTo>
                  <a:cubicBezTo>
                    <a:pt x="13" y="23"/>
                    <a:pt x="12" y="23"/>
                    <a:pt x="12" y="23"/>
                  </a:cubicBezTo>
                  <a:cubicBezTo>
                    <a:pt x="12" y="23"/>
                    <a:pt x="12" y="23"/>
                    <a:pt x="12" y="23"/>
                  </a:cubicBezTo>
                  <a:cubicBezTo>
                    <a:pt x="12" y="24"/>
                    <a:pt x="11" y="26"/>
                    <a:pt x="10" y="27"/>
                  </a:cubicBezTo>
                  <a:cubicBezTo>
                    <a:pt x="10" y="28"/>
                    <a:pt x="11" y="27"/>
                    <a:pt x="10" y="28"/>
                  </a:cubicBezTo>
                  <a:cubicBezTo>
                    <a:pt x="11" y="28"/>
                    <a:pt x="10" y="28"/>
                    <a:pt x="10" y="28"/>
                  </a:cubicBezTo>
                  <a:cubicBezTo>
                    <a:pt x="10" y="28"/>
                    <a:pt x="11" y="29"/>
                    <a:pt x="11" y="29"/>
                  </a:cubicBezTo>
                  <a:cubicBezTo>
                    <a:pt x="10" y="29"/>
                    <a:pt x="10" y="29"/>
                    <a:pt x="10" y="29"/>
                  </a:cubicBezTo>
                  <a:cubicBezTo>
                    <a:pt x="10" y="30"/>
                    <a:pt x="10" y="30"/>
                    <a:pt x="10" y="30"/>
                  </a:cubicBezTo>
                  <a:cubicBezTo>
                    <a:pt x="10" y="30"/>
                    <a:pt x="10" y="30"/>
                    <a:pt x="10" y="30"/>
                  </a:cubicBezTo>
                  <a:cubicBezTo>
                    <a:pt x="10" y="31"/>
                    <a:pt x="10" y="31"/>
                    <a:pt x="9" y="32"/>
                  </a:cubicBezTo>
                  <a:cubicBezTo>
                    <a:pt x="9" y="35"/>
                    <a:pt x="9" y="38"/>
                    <a:pt x="10" y="41"/>
                  </a:cubicBezTo>
                  <a:cubicBezTo>
                    <a:pt x="10" y="44"/>
                    <a:pt x="11" y="47"/>
                    <a:pt x="13" y="49"/>
                  </a:cubicBezTo>
                  <a:cubicBezTo>
                    <a:pt x="14" y="50"/>
                    <a:pt x="14" y="50"/>
                    <a:pt x="14" y="50"/>
                  </a:cubicBezTo>
                  <a:cubicBezTo>
                    <a:pt x="14" y="50"/>
                    <a:pt x="14" y="50"/>
                    <a:pt x="14" y="50"/>
                  </a:cubicBezTo>
                  <a:cubicBezTo>
                    <a:pt x="14" y="51"/>
                    <a:pt x="14" y="51"/>
                    <a:pt x="14" y="51"/>
                  </a:cubicBezTo>
                  <a:cubicBezTo>
                    <a:pt x="15" y="52"/>
                    <a:pt x="15" y="53"/>
                    <a:pt x="16" y="54"/>
                  </a:cubicBezTo>
                  <a:cubicBezTo>
                    <a:pt x="16" y="54"/>
                    <a:pt x="16" y="53"/>
                    <a:pt x="16" y="54"/>
                  </a:cubicBezTo>
                  <a:cubicBezTo>
                    <a:pt x="16" y="54"/>
                    <a:pt x="16" y="54"/>
                    <a:pt x="16" y="54"/>
                  </a:cubicBezTo>
                  <a:cubicBezTo>
                    <a:pt x="16" y="54"/>
                    <a:pt x="16" y="54"/>
                    <a:pt x="16" y="54"/>
                  </a:cubicBezTo>
                  <a:cubicBezTo>
                    <a:pt x="16" y="54"/>
                    <a:pt x="16" y="54"/>
                    <a:pt x="16" y="54"/>
                  </a:cubicBezTo>
                  <a:cubicBezTo>
                    <a:pt x="18" y="57"/>
                    <a:pt x="21" y="58"/>
                    <a:pt x="23" y="60"/>
                  </a:cubicBezTo>
                  <a:cubicBezTo>
                    <a:pt x="24" y="60"/>
                    <a:pt x="25" y="61"/>
                    <a:pt x="25" y="61"/>
                  </a:cubicBezTo>
                  <a:cubicBezTo>
                    <a:pt x="27" y="61"/>
                    <a:pt x="29" y="61"/>
                    <a:pt x="31" y="61"/>
                  </a:cubicBezTo>
                  <a:cubicBezTo>
                    <a:pt x="30" y="63"/>
                    <a:pt x="30" y="65"/>
                    <a:pt x="30" y="66"/>
                  </a:cubicBezTo>
                  <a:cubicBezTo>
                    <a:pt x="30" y="65"/>
                    <a:pt x="30" y="67"/>
                    <a:pt x="31" y="65"/>
                  </a:cubicBezTo>
                  <a:cubicBezTo>
                    <a:pt x="31" y="67"/>
                    <a:pt x="31" y="67"/>
                    <a:pt x="31" y="67"/>
                  </a:cubicBezTo>
                  <a:cubicBezTo>
                    <a:pt x="31" y="66"/>
                    <a:pt x="31" y="65"/>
                    <a:pt x="31" y="66"/>
                  </a:cubicBezTo>
                  <a:cubicBezTo>
                    <a:pt x="31" y="67"/>
                    <a:pt x="30" y="69"/>
                    <a:pt x="30" y="69"/>
                  </a:cubicBezTo>
                  <a:cubicBezTo>
                    <a:pt x="30" y="71"/>
                    <a:pt x="29" y="72"/>
                    <a:pt x="29" y="74"/>
                  </a:cubicBezTo>
                  <a:cubicBezTo>
                    <a:pt x="29" y="73"/>
                    <a:pt x="29" y="75"/>
                    <a:pt x="30" y="74"/>
                  </a:cubicBezTo>
                  <a:cubicBezTo>
                    <a:pt x="29" y="77"/>
                    <a:pt x="29" y="77"/>
                    <a:pt x="29" y="77"/>
                  </a:cubicBezTo>
                  <a:cubicBezTo>
                    <a:pt x="29" y="78"/>
                    <a:pt x="29" y="78"/>
                    <a:pt x="29" y="79"/>
                  </a:cubicBezTo>
                  <a:cubicBezTo>
                    <a:pt x="29" y="79"/>
                    <a:pt x="29" y="79"/>
                    <a:pt x="28" y="79"/>
                  </a:cubicBezTo>
                  <a:cubicBezTo>
                    <a:pt x="28" y="80"/>
                    <a:pt x="28" y="83"/>
                    <a:pt x="29" y="83"/>
                  </a:cubicBezTo>
                  <a:cubicBezTo>
                    <a:pt x="29" y="83"/>
                    <a:pt x="29" y="82"/>
                    <a:pt x="29" y="83"/>
                  </a:cubicBezTo>
                  <a:cubicBezTo>
                    <a:pt x="29" y="84"/>
                    <a:pt x="29" y="84"/>
                    <a:pt x="29" y="85"/>
                  </a:cubicBezTo>
                  <a:cubicBezTo>
                    <a:pt x="29" y="85"/>
                    <a:pt x="29" y="85"/>
                    <a:pt x="29" y="85"/>
                  </a:cubicBezTo>
                  <a:cubicBezTo>
                    <a:pt x="29" y="86"/>
                    <a:pt x="29" y="88"/>
                    <a:pt x="29" y="87"/>
                  </a:cubicBezTo>
                  <a:cubicBezTo>
                    <a:pt x="29" y="87"/>
                    <a:pt x="29" y="87"/>
                    <a:pt x="29" y="86"/>
                  </a:cubicBezTo>
                  <a:cubicBezTo>
                    <a:pt x="29" y="87"/>
                    <a:pt x="29" y="89"/>
                    <a:pt x="29" y="90"/>
                  </a:cubicBezTo>
                  <a:cubicBezTo>
                    <a:pt x="29" y="90"/>
                    <a:pt x="29" y="90"/>
                    <a:pt x="29" y="90"/>
                  </a:cubicBezTo>
                  <a:cubicBezTo>
                    <a:pt x="29" y="91"/>
                    <a:pt x="29" y="93"/>
                    <a:pt x="29" y="95"/>
                  </a:cubicBezTo>
                  <a:cubicBezTo>
                    <a:pt x="29" y="95"/>
                    <a:pt x="30" y="95"/>
                    <a:pt x="29" y="95"/>
                  </a:cubicBezTo>
                  <a:cubicBezTo>
                    <a:pt x="30" y="97"/>
                    <a:pt x="30" y="100"/>
                    <a:pt x="31" y="102"/>
                  </a:cubicBezTo>
                  <a:cubicBezTo>
                    <a:pt x="31" y="102"/>
                    <a:pt x="31" y="102"/>
                    <a:pt x="31" y="102"/>
                  </a:cubicBezTo>
                  <a:cubicBezTo>
                    <a:pt x="31" y="103"/>
                    <a:pt x="32" y="103"/>
                    <a:pt x="32" y="104"/>
                  </a:cubicBezTo>
                  <a:cubicBezTo>
                    <a:pt x="32" y="104"/>
                    <a:pt x="32" y="105"/>
                    <a:pt x="32" y="106"/>
                  </a:cubicBezTo>
                  <a:cubicBezTo>
                    <a:pt x="32" y="106"/>
                    <a:pt x="32" y="106"/>
                    <a:pt x="32" y="106"/>
                  </a:cubicBezTo>
                  <a:cubicBezTo>
                    <a:pt x="33" y="108"/>
                    <a:pt x="34" y="112"/>
                    <a:pt x="35" y="114"/>
                  </a:cubicBezTo>
                  <a:cubicBezTo>
                    <a:pt x="35" y="114"/>
                    <a:pt x="35" y="114"/>
                    <a:pt x="35" y="115"/>
                  </a:cubicBezTo>
                  <a:cubicBezTo>
                    <a:pt x="35" y="115"/>
                    <a:pt x="34" y="115"/>
                    <a:pt x="32" y="117"/>
                  </a:cubicBezTo>
                  <a:cubicBezTo>
                    <a:pt x="29" y="119"/>
                    <a:pt x="27" y="124"/>
                    <a:pt x="24" y="128"/>
                  </a:cubicBezTo>
                  <a:cubicBezTo>
                    <a:pt x="24" y="128"/>
                    <a:pt x="25" y="128"/>
                    <a:pt x="24" y="129"/>
                  </a:cubicBezTo>
                  <a:cubicBezTo>
                    <a:pt x="22" y="132"/>
                    <a:pt x="19" y="138"/>
                    <a:pt x="19" y="143"/>
                  </a:cubicBezTo>
                  <a:cubicBezTo>
                    <a:pt x="19" y="143"/>
                    <a:pt x="19" y="143"/>
                    <a:pt x="19" y="143"/>
                  </a:cubicBezTo>
                  <a:cubicBezTo>
                    <a:pt x="19" y="144"/>
                    <a:pt x="18" y="145"/>
                    <a:pt x="18" y="146"/>
                  </a:cubicBezTo>
                  <a:cubicBezTo>
                    <a:pt x="18" y="146"/>
                    <a:pt x="18" y="146"/>
                    <a:pt x="18" y="146"/>
                  </a:cubicBezTo>
                  <a:cubicBezTo>
                    <a:pt x="18" y="146"/>
                    <a:pt x="18" y="148"/>
                    <a:pt x="17" y="148"/>
                  </a:cubicBezTo>
                  <a:cubicBezTo>
                    <a:pt x="17" y="148"/>
                    <a:pt x="18" y="148"/>
                    <a:pt x="18" y="149"/>
                  </a:cubicBezTo>
                  <a:cubicBezTo>
                    <a:pt x="17" y="149"/>
                    <a:pt x="17" y="149"/>
                    <a:pt x="17" y="149"/>
                  </a:cubicBezTo>
                  <a:cubicBezTo>
                    <a:pt x="16" y="151"/>
                    <a:pt x="17" y="153"/>
                    <a:pt x="16" y="156"/>
                  </a:cubicBezTo>
                  <a:cubicBezTo>
                    <a:pt x="16" y="155"/>
                    <a:pt x="16" y="155"/>
                    <a:pt x="16" y="155"/>
                  </a:cubicBezTo>
                  <a:cubicBezTo>
                    <a:pt x="15" y="159"/>
                    <a:pt x="15" y="163"/>
                    <a:pt x="15" y="167"/>
                  </a:cubicBezTo>
                  <a:cubicBezTo>
                    <a:pt x="15" y="167"/>
                    <a:pt x="15" y="167"/>
                    <a:pt x="15" y="167"/>
                  </a:cubicBezTo>
                  <a:cubicBezTo>
                    <a:pt x="15" y="167"/>
                    <a:pt x="15" y="169"/>
                    <a:pt x="15" y="170"/>
                  </a:cubicBezTo>
                  <a:cubicBezTo>
                    <a:pt x="15" y="170"/>
                    <a:pt x="14" y="172"/>
                    <a:pt x="14" y="173"/>
                  </a:cubicBezTo>
                  <a:cubicBezTo>
                    <a:pt x="14" y="173"/>
                    <a:pt x="14" y="173"/>
                    <a:pt x="14" y="173"/>
                  </a:cubicBezTo>
                  <a:cubicBezTo>
                    <a:pt x="14" y="174"/>
                    <a:pt x="15" y="174"/>
                    <a:pt x="14" y="175"/>
                  </a:cubicBezTo>
                  <a:cubicBezTo>
                    <a:pt x="14" y="175"/>
                    <a:pt x="14" y="175"/>
                    <a:pt x="14" y="175"/>
                  </a:cubicBezTo>
                  <a:cubicBezTo>
                    <a:pt x="14" y="176"/>
                    <a:pt x="15" y="177"/>
                    <a:pt x="14" y="177"/>
                  </a:cubicBezTo>
                  <a:cubicBezTo>
                    <a:pt x="14" y="177"/>
                    <a:pt x="14" y="177"/>
                    <a:pt x="14" y="177"/>
                  </a:cubicBezTo>
                  <a:cubicBezTo>
                    <a:pt x="14" y="178"/>
                    <a:pt x="14" y="179"/>
                    <a:pt x="14" y="179"/>
                  </a:cubicBezTo>
                  <a:cubicBezTo>
                    <a:pt x="14" y="179"/>
                    <a:pt x="14" y="179"/>
                    <a:pt x="14" y="179"/>
                  </a:cubicBezTo>
                  <a:cubicBezTo>
                    <a:pt x="14" y="181"/>
                    <a:pt x="14" y="182"/>
                    <a:pt x="14" y="182"/>
                  </a:cubicBezTo>
                  <a:cubicBezTo>
                    <a:pt x="14" y="182"/>
                    <a:pt x="14" y="180"/>
                    <a:pt x="15" y="181"/>
                  </a:cubicBezTo>
                  <a:cubicBezTo>
                    <a:pt x="14" y="186"/>
                    <a:pt x="14" y="191"/>
                    <a:pt x="15" y="197"/>
                  </a:cubicBezTo>
                  <a:cubicBezTo>
                    <a:pt x="15" y="197"/>
                    <a:pt x="15" y="198"/>
                    <a:pt x="15" y="198"/>
                  </a:cubicBezTo>
                  <a:cubicBezTo>
                    <a:pt x="15" y="198"/>
                    <a:pt x="15" y="200"/>
                    <a:pt x="15" y="200"/>
                  </a:cubicBezTo>
                  <a:cubicBezTo>
                    <a:pt x="15" y="200"/>
                    <a:pt x="15" y="200"/>
                    <a:pt x="15" y="201"/>
                  </a:cubicBezTo>
                  <a:cubicBezTo>
                    <a:pt x="15" y="202"/>
                    <a:pt x="15" y="202"/>
                    <a:pt x="15" y="203"/>
                  </a:cubicBezTo>
                  <a:cubicBezTo>
                    <a:pt x="15" y="202"/>
                    <a:pt x="15" y="202"/>
                    <a:pt x="15" y="202"/>
                  </a:cubicBezTo>
                  <a:cubicBezTo>
                    <a:pt x="15" y="203"/>
                    <a:pt x="15" y="204"/>
                    <a:pt x="15" y="206"/>
                  </a:cubicBezTo>
                  <a:cubicBezTo>
                    <a:pt x="15" y="205"/>
                    <a:pt x="15" y="205"/>
                    <a:pt x="15" y="205"/>
                  </a:cubicBezTo>
                  <a:cubicBezTo>
                    <a:pt x="15" y="206"/>
                    <a:pt x="15" y="207"/>
                    <a:pt x="15" y="208"/>
                  </a:cubicBezTo>
                  <a:cubicBezTo>
                    <a:pt x="15" y="208"/>
                    <a:pt x="15" y="208"/>
                    <a:pt x="15" y="208"/>
                  </a:cubicBezTo>
                  <a:cubicBezTo>
                    <a:pt x="16" y="209"/>
                    <a:pt x="15" y="208"/>
                    <a:pt x="15" y="210"/>
                  </a:cubicBezTo>
                  <a:cubicBezTo>
                    <a:pt x="15" y="209"/>
                    <a:pt x="15" y="209"/>
                    <a:pt x="15" y="209"/>
                  </a:cubicBezTo>
                  <a:cubicBezTo>
                    <a:pt x="15" y="211"/>
                    <a:pt x="15" y="212"/>
                    <a:pt x="15" y="214"/>
                  </a:cubicBezTo>
                  <a:cubicBezTo>
                    <a:pt x="14" y="214"/>
                    <a:pt x="13" y="214"/>
                    <a:pt x="11" y="215"/>
                  </a:cubicBezTo>
                  <a:cubicBezTo>
                    <a:pt x="11" y="215"/>
                    <a:pt x="12" y="215"/>
                    <a:pt x="10" y="215"/>
                  </a:cubicBezTo>
                  <a:cubicBezTo>
                    <a:pt x="10" y="215"/>
                    <a:pt x="8" y="216"/>
                    <a:pt x="8" y="215"/>
                  </a:cubicBezTo>
                  <a:cubicBezTo>
                    <a:pt x="7" y="216"/>
                    <a:pt x="5" y="216"/>
                    <a:pt x="4" y="217"/>
                  </a:cubicBezTo>
                  <a:cubicBezTo>
                    <a:pt x="5" y="217"/>
                    <a:pt x="4" y="218"/>
                    <a:pt x="5" y="217"/>
                  </a:cubicBezTo>
                  <a:cubicBezTo>
                    <a:pt x="5" y="217"/>
                    <a:pt x="5" y="218"/>
                    <a:pt x="5" y="218"/>
                  </a:cubicBezTo>
                  <a:cubicBezTo>
                    <a:pt x="5" y="218"/>
                    <a:pt x="5" y="217"/>
                    <a:pt x="5" y="218"/>
                  </a:cubicBezTo>
                  <a:cubicBezTo>
                    <a:pt x="5" y="218"/>
                    <a:pt x="3" y="219"/>
                    <a:pt x="3" y="219"/>
                  </a:cubicBezTo>
                  <a:cubicBezTo>
                    <a:pt x="2" y="220"/>
                    <a:pt x="1" y="220"/>
                    <a:pt x="1" y="222"/>
                  </a:cubicBezTo>
                  <a:cubicBezTo>
                    <a:pt x="1" y="221"/>
                    <a:pt x="1" y="222"/>
                    <a:pt x="2" y="222"/>
                  </a:cubicBezTo>
                  <a:cubicBezTo>
                    <a:pt x="1" y="223"/>
                    <a:pt x="1" y="223"/>
                    <a:pt x="0" y="224"/>
                  </a:cubicBezTo>
                  <a:cubicBezTo>
                    <a:pt x="0" y="225"/>
                    <a:pt x="1" y="224"/>
                    <a:pt x="1" y="225"/>
                  </a:cubicBezTo>
                  <a:cubicBezTo>
                    <a:pt x="0" y="225"/>
                    <a:pt x="0" y="225"/>
                    <a:pt x="0" y="226"/>
                  </a:cubicBezTo>
                  <a:cubicBezTo>
                    <a:pt x="0" y="226"/>
                    <a:pt x="0" y="228"/>
                    <a:pt x="1" y="228"/>
                  </a:cubicBezTo>
                  <a:cubicBezTo>
                    <a:pt x="1" y="228"/>
                    <a:pt x="1" y="227"/>
                    <a:pt x="1" y="228"/>
                  </a:cubicBezTo>
                  <a:cubicBezTo>
                    <a:pt x="1" y="229"/>
                    <a:pt x="1" y="229"/>
                    <a:pt x="1" y="230"/>
                  </a:cubicBezTo>
                  <a:cubicBezTo>
                    <a:pt x="2" y="230"/>
                    <a:pt x="2" y="230"/>
                    <a:pt x="2" y="230"/>
                  </a:cubicBezTo>
                  <a:cubicBezTo>
                    <a:pt x="2" y="230"/>
                    <a:pt x="2" y="232"/>
                    <a:pt x="2" y="231"/>
                  </a:cubicBezTo>
                  <a:cubicBezTo>
                    <a:pt x="2" y="231"/>
                    <a:pt x="2" y="231"/>
                    <a:pt x="2" y="231"/>
                  </a:cubicBezTo>
                  <a:cubicBezTo>
                    <a:pt x="2" y="231"/>
                    <a:pt x="2" y="232"/>
                    <a:pt x="3" y="233"/>
                  </a:cubicBezTo>
                  <a:cubicBezTo>
                    <a:pt x="3" y="233"/>
                    <a:pt x="3" y="233"/>
                    <a:pt x="3" y="232"/>
                  </a:cubicBezTo>
                  <a:cubicBezTo>
                    <a:pt x="4" y="233"/>
                    <a:pt x="5" y="234"/>
                    <a:pt x="7" y="235"/>
                  </a:cubicBezTo>
                  <a:cubicBezTo>
                    <a:pt x="7" y="235"/>
                    <a:pt x="6" y="234"/>
                    <a:pt x="6" y="234"/>
                  </a:cubicBezTo>
                  <a:cubicBezTo>
                    <a:pt x="8" y="235"/>
                    <a:pt x="11" y="235"/>
                    <a:pt x="12" y="234"/>
                  </a:cubicBezTo>
                  <a:cubicBezTo>
                    <a:pt x="12" y="234"/>
                    <a:pt x="12" y="235"/>
                    <a:pt x="12" y="235"/>
                  </a:cubicBezTo>
                  <a:cubicBezTo>
                    <a:pt x="13" y="234"/>
                    <a:pt x="13" y="234"/>
                    <a:pt x="14" y="234"/>
                  </a:cubicBezTo>
                  <a:cubicBezTo>
                    <a:pt x="14" y="234"/>
                    <a:pt x="14" y="234"/>
                    <a:pt x="15" y="233"/>
                  </a:cubicBezTo>
                  <a:cubicBezTo>
                    <a:pt x="15" y="233"/>
                    <a:pt x="15" y="233"/>
                    <a:pt x="15" y="233"/>
                  </a:cubicBezTo>
                  <a:cubicBezTo>
                    <a:pt x="15" y="233"/>
                    <a:pt x="15" y="233"/>
                    <a:pt x="16" y="233"/>
                  </a:cubicBezTo>
                  <a:cubicBezTo>
                    <a:pt x="15" y="234"/>
                    <a:pt x="15" y="233"/>
                    <a:pt x="15" y="234"/>
                  </a:cubicBezTo>
                  <a:cubicBezTo>
                    <a:pt x="15" y="235"/>
                    <a:pt x="15" y="235"/>
                    <a:pt x="15" y="235"/>
                  </a:cubicBezTo>
                  <a:cubicBezTo>
                    <a:pt x="15" y="235"/>
                    <a:pt x="15" y="236"/>
                    <a:pt x="15" y="235"/>
                  </a:cubicBezTo>
                  <a:cubicBezTo>
                    <a:pt x="15" y="236"/>
                    <a:pt x="15" y="237"/>
                    <a:pt x="15" y="237"/>
                  </a:cubicBezTo>
                  <a:cubicBezTo>
                    <a:pt x="15" y="237"/>
                    <a:pt x="15" y="237"/>
                    <a:pt x="15" y="237"/>
                  </a:cubicBezTo>
                  <a:cubicBezTo>
                    <a:pt x="15" y="238"/>
                    <a:pt x="15" y="238"/>
                    <a:pt x="15" y="239"/>
                  </a:cubicBezTo>
                  <a:cubicBezTo>
                    <a:pt x="15" y="239"/>
                    <a:pt x="15" y="239"/>
                    <a:pt x="15" y="239"/>
                  </a:cubicBezTo>
                  <a:cubicBezTo>
                    <a:pt x="15" y="239"/>
                    <a:pt x="15" y="240"/>
                    <a:pt x="15" y="241"/>
                  </a:cubicBezTo>
                  <a:cubicBezTo>
                    <a:pt x="16" y="242"/>
                    <a:pt x="17" y="244"/>
                    <a:pt x="18" y="244"/>
                  </a:cubicBezTo>
                  <a:cubicBezTo>
                    <a:pt x="18" y="245"/>
                    <a:pt x="19" y="245"/>
                    <a:pt x="19" y="245"/>
                  </a:cubicBezTo>
                  <a:cubicBezTo>
                    <a:pt x="19" y="246"/>
                    <a:pt x="20" y="246"/>
                    <a:pt x="21" y="246"/>
                  </a:cubicBezTo>
                  <a:cubicBezTo>
                    <a:pt x="20" y="246"/>
                    <a:pt x="20" y="246"/>
                    <a:pt x="20" y="246"/>
                  </a:cubicBezTo>
                  <a:cubicBezTo>
                    <a:pt x="21" y="246"/>
                    <a:pt x="21" y="246"/>
                    <a:pt x="22" y="246"/>
                  </a:cubicBezTo>
                  <a:cubicBezTo>
                    <a:pt x="22" y="246"/>
                    <a:pt x="23" y="246"/>
                    <a:pt x="24" y="246"/>
                  </a:cubicBezTo>
                  <a:cubicBezTo>
                    <a:pt x="25" y="246"/>
                    <a:pt x="25" y="246"/>
                    <a:pt x="25" y="246"/>
                  </a:cubicBezTo>
                  <a:cubicBezTo>
                    <a:pt x="26" y="245"/>
                    <a:pt x="28" y="246"/>
                    <a:pt x="28" y="244"/>
                  </a:cubicBezTo>
                  <a:cubicBezTo>
                    <a:pt x="28" y="245"/>
                    <a:pt x="27" y="245"/>
                    <a:pt x="28" y="244"/>
                  </a:cubicBezTo>
                  <a:cubicBezTo>
                    <a:pt x="28" y="244"/>
                    <a:pt x="29" y="244"/>
                    <a:pt x="30" y="243"/>
                  </a:cubicBezTo>
                  <a:cubicBezTo>
                    <a:pt x="30" y="243"/>
                    <a:pt x="30" y="243"/>
                    <a:pt x="30" y="243"/>
                  </a:cubicBezTo>
                  <a:cubicBezTo>
                    <a:pt x="31" y="243"/>
                    <a:pt x="32" y="242"/>
                    <a:pt x="32" y="242"/>
                  </a:cubicBezTo>
                  <a:cubicBezTo>
                    <a:pt x="32" y="242"/>
                    <a:pt x="33" y="241"/>
                    <a:pt x="33" y="241"/>
                  </a:cubicBezTo>
                  <a:cubicBezTo>
                    <a:pt x="34" y="240"/>
                    <a:pt x="34" y="239"/>
                    <a:pt x="35" y="238"/>
                  </a:cubicBezTo>
                  <a:cubicBezTo>
                    <a:pt x="35" y="239"/>
                    <a:pt x="35" y="239"/>
                    <a:pt x="35" y="240"/>
                  </a:cubicBezTo>
                  <a:cubicBezTo>
                    <a:pt x="36" y="240"/>
                    <a:pt x="36" y="240"/>
                    <a:pt x="36" y="240"/>
                  </a:cubicBezTo>
                  <a:cubicBezTo>
                    <a:pt x="36" y="241"/>
                    <a:pt x="36" y="241"/>
                    <a:pt x="36" y="242"/>
                  </a:cubicBezTo>
                  <a:cubicBezTo>
                    <a:pt x="37" y="243"/>
                    <a:pt x="37" y="242"/>
                    <a:pt x="37" y="242"/>
                  </a:cubicBezTo>
                  <a:cubicBezTo>
                    <a:pt x="37" y="243"/>
                    <a:pt x="38" y="243"/>
                    <a:pt x="38" y="244"/>
                  </a:cubicBezTo>
                  <a:cubicBezTo>
                    <a:pt x="38" y="244"/>
                    <a:pt x="39" y="244"/>
                    <a:pt x="39" y="244"/>
                  </a:cubicBezTo>
                  <a:cubicBezTo>
                    <a:pt x="38" y="244"/>
                    <a:pt x="40" y="245"/>
                    <a:pt x="40" y="245"/>
                  </a:cubicBezTo>
                  <a:cubicBezTo>
                    <a:pt x="40" y="245"/>
                    <a:pt x="40" y="245"/>
                    <a:pt x="40" y="245"/>
                  </a:cubicBezTo>
                  <a:cubicBezTo>
                    <a:pt x="40" y="245"/>
                    <a:pt x="41" y="245"/>
                    <a:pt x="41" y="245"/>
                  </a:cubicBezTo>
                  <a:cubicBezTo>
                    <a:pt x="41" y="245"/>
                    <a:pt x="40" y="245"/>
                    <a:pt x="40" y="245"/>
                  </a:cubicBezTo>
                  <a:cubicBezTo>
                    <a:pt x="40" y="245"/>
                    <a:pt x="41" y="245"/>
                    <a:pt x="41" y="245"/>
                  </a:cubicBezTo>
                  <a:cubicBezTo>
                    <a:pt x="41" y="245"/>
                    <a:pt x="42" y="245"/>
                    <a:pt x="43" y="245"/>
                  </a:cubicBezTo>
                  <a:cubicBezTo>
                    <a:pt x="44" y="245"/>
                    <a:pt x="44" y="245"/>
                    <a:pt x="44" y="245"/>
                  </a:cubicBezTo>
                  <a:cubicBezTo>
                    <a:pt x="44" y="245"/>
                    <a:pt x="45" y="245"/>
                    <a:pt x="44" y="245"/>
                  </a:cubicBezTo>
                  <a:cubicBezTo>
                    <a:pt x="44" y="245"/>
                    <a:pt x="44" y="245"/>
                    <a:pt x="44" y="245"/>
                  </a:cubicBezTo>
                  <a:cubicBezTo>
                    <a:pt x="44" y="245"/>
                    <a:pt x="44" y="245"/>
                    <a:pt x="45" y="245"/>
                  </a:cubicBezTo>
                  <a:cubicBezTo>
                    <a:pt x="45" y="245"/>
                    <a:pt x="45" y="245"/>
                    <a:pt x="46" y="245"/>
                  </a:cubicBezTo>
                  <a:cubicBezTo>
                    <a:pt x="46" y="245"/>
                    <a:pt x="46" y="245"/>
                    <a:pt x="45" y="245"/>
                  </a:cubicBezTo>
                  <a:cubicBezTo>
                    <a:pt x="46" y="245"/>
                    <a:pt x="46" y="244"/>
                    <a:pt x="46" y="244"/>
                  </a:cubicBezTo>
                  <a:cubicBezTo>
                    <a:pt x="47" y="244"/>
                    <a:pt x="47" y="244"/>
                    <a:pt x="47" y="244"/>
                  </a:cubicBezTo>
                  <a:cubicBezTo>
                    <a:pt x="47" y="244"/>
                    <a:pt x="47" y="244"/>
                    <a:pt x="47" y="244"/>
                  </a:cubicBezTo>
                  <a:cubicBezTo>
                    <a:pt x="47" y="244"/>
                    <a:pt x="48" y="243"/>
                    <a:pt x="49" y="243"/>
                  </a:cubicBezTo>
                  <a:cubicBezTo>
                    <a:pt x="49" y="242"/>
                    <a:pt x="49" y="242"/>
                    <a:pt x="50" y="241"/>
                  </a:cubicBezTo>
                  <a:cubicBezTo>
                    <a:pt x="50" y="241"/>
                    <a:pt x="50" y="241"/>
                    <a:pt x="50" y="241"/>
                  </a:cubicBezTo>
                  <a:cubicBezTo>
                    <a:pt x="50" y="240"/>
                    <a:pt x="50" y="239"/>
                    <a:pt x="50" y="239"/>
                  </a:cubicBezTo>
                  <a:cubicBezTo>
                    <a:pt x="50" y="239"/>
                    <a:pt x="50" y="239"/>
                    <a:pt x="50" y="239"/>
                  </a:cubicBezTo>
                  <a:cubicBezTo>
                    <a:pt x="50" y="238"/>
                    <a:pt x="50" y="237"/>
                    <a:pt x="50" y="237"/>
                  </a:cubicBezTo>
                  <a:cubicBezTo>
                    <a:pt x="50" y="236"/>
                    <a:pt x="49" y="237"/>
                    <a:pt x="50" y="236"/>
                  </a:cubicBezTo>
                  <a:cubicBezTo>
                    <a:pt x="49" y="235"/>
                    <a:pt x="50" y="234"/>
                    <a:pt x="50" y="234"/>
                  </a:cubicBezTo>
                  <a:cubicBezTo>
                    <a:pt x="50" y="233"/>
                    <a:pt x="49" y="231"/>
                    <a:pt x="48" y="229"/>
                  </a:cubicBezTo>
                  <a:cubicBezTo>
                    <a:pt x="48" y="229"/>
                    <a:pt x="48" y="229"/>
                    <a:pt x="48" y="229"/>
                  </a:cubicBezTo>
                  <a:cubicBezTo>
                    <a:pt x="50" y="229"/>
                    <a:pt x="51" y="228"/>
                    <a:pt x="52" y="227"/>
                  </a:cubicBezTo>
                  <a:cubicBezTo>
                    <a:pt x="51" y="228"/>
                    <a:pt x="51" y="227"/>
                    <a:pt x="51" y="227"/>
                  </a:cubicBezTo>
                  <a:cubicBezTo>
                    <a:pt x="52" y="227"/>
                    <a:pt x="52" y="226"/>
                    <a:pt x="52" y="226"/>
                  </a:cubicBezTo>
                  <a:cubicBezTo>
                    <a:pt x="52" y="226"/>
                    <a:pt x="52" y="226"/>
                    <a:pt x="52" y="227"/>
                  </a:cubicBezTo>
                  <a:cubicBezTo>
                    <a:pt x="53" y="226"/>
                    <a:pt x="53" y="225"/>
                    <a:pt x="54" y="224"/>
                  </a:cubicBezTo>
                  <a:cubicBezTo>
                    <a:pt x="54" y="223"/>
                    <a:pt x="54" y="222"/>
                    <a:pt x="54" y="222"/>
                  </a:cubicBezTo>
                  <a:cubicBezTo>
                    <a:pt x="54" y="222"/>
                    <a:pt x="54" y="222"/>
                    <a:pt x="54" y="221"/>
                  </a:cubicBezTo>
                  <a:cubicBezTo>
                    <a:pt x="53" y="222"/>
                    <a:pt x="53" y="220"/>
                    <a:pt x="53" y="219"/>
                  </a:cubicBezTo>
                  <a:cubicBezTo>
                    <a:pt x="53" y="219"/>
                    <a:pt x="53" y="219"/>
                    <a:pt x="53" y="219"/>
                  </a:cubicBezTo>
                  <a:cubicBezTo>
                    <a:pt x="53" y="219"/>
                    <a:pt x="52" y="219"/>
                    <a:pt x="52" y="219"/>
                  </a:cubicBezTo>
                  <a:cubicBezTo>
                    <a:pt x="52" y="218"/>
                    <a:pt x="52" y="218"/>
                    <a:pt x="51" y="217"/>
                  </a:cubicBezTo>
                  <a:cubicBezTo>
                    <a:pt x="51" y="217"/>
                    <a:pt x="51" y="217"/>
                    <a:pt x="51" y="217"/>
                  </a:cubicBezTo>
                  <a:cubicBezTo>
                    <a:pt x="51" y="217"/>
                    <a:pt x="50" y="217"/>
                    <a:pt x="50" y="216"/>
                  </a:cubicBezTo>
                  <a:cubicBezTo>
                    <a:pt x="49" y="216"/>
                    <a:pt x="49" y="216"/>
                    <a:pt x="48" y="216"/>
                  </a:cubicBezTo>
                  <a:cubicBezTo>
                    <a:pt x="48" y="216"/>
                    <a:pt x="47" y="216"/>
                    <a:pt x="47" y="216"/>
                  </a:cubicBezTo>
                  <a:cubicBezTo>
                    <a:pt x="47" y="215"/>
                    <a:pt x="46" y="215"/>
                    <a:pt x="47" y="215"/>
                  </a:cubicBezTo>
                  <a:cubicBezTo>
                    <a:pt x="45" y="215"/>
                    <a:pt x="44" y="215"/>
                    <a:pt x="44" y="216"/>
                  </a:cubicBezTo>
                  <a:cubicBezTo>
                    <a:pt x="42" y="215"/>
                    <a:pt x="41" y="215"/>
                    <a:pt x="40" y="215"/>
                  </a:cubicBezTo>
                  <a:cubicBezTo>
                    <a:pt x="39" y="214"/>
                    <a:pt x="38" y="214"/>
                    <a:pt x="38" y="212"/>
                  </a:cubicBezTo>
                  <a:cubicBezTo>
                    <a:pt x="38" y="213"/>
                    <a:pt x="38" y="213"/>
                    <a:pt x="38" y="213"/>
                  </a:cubicBezTo>
                  <a:cubicBezTo>
                    <a:pt x="37" y="212"/>
                    <a:pt x="38" y="212"/>
                    <a:pt x="38" y="212"/>
                  </a:cubicBezTo>
                  <a:cubicBezTo>
                    <a:pt x="38" y="212"/>
                    <a:pt x="37" y="211"/>
                    <a:pt x="37" y="212"/>
                  </a:cubicBezTo>
                  <a:cubicBezTo>
                    <a:pt x="37" y="211"/>
                    <a:pt x="37" y="210"/>
                    <a:pt x="37" y="210"/>
                  </a:cubicBezTo>
                  <a:cubicBezTo>
                    <a:pt x="37" y="209"/>
                    <a:pt x="37" y="210"/>
                    <a:pt x="37" y="210"/>
                  </a:cubicBezTo>
                  <a:cubicBezTo>
                    <a:pt x="38" y="210"/>
                    <a:pt x="37" y="209"/>
                    <a:pt x="37" y="208"/>
                  </a:cubicBezTo>
                  <a:cubicBezTo>
                    <a:pt x="37" y="208"/>
                    <a:pt x="37" y="208"/>
                    <a:pt x="37" y="208"/>
                  </a:cubicBezTo>
                  <a:cubicBezTo>
                    <a:pt x="37" y="208"/>
                    <a:pt x="37" y="208"/>
                    <a:pt x="37" y="208"/>
                  </a:cubicBezTo>
                  <a:cubicBezTo>
                    <a:pt x="37" y="207"/>
                    <a:pt x="36" y="210"/>
                    <a:pt x="36" y="209"/>
                  </a:cubicBezTo>
                  <a:cubicBezTo>
                    <a:pt x="36" y="208"/>
                    <a:pt x="36" y="208"/>
                    <a:pt x="36" y="208"/>
                  </a:cubicBezTo>
                  <a:cubicBezTo>
                    <a:pt x="35" y="208"/>
                    <a:pt x="36" y="210"/>
                    <a:pt x="35" y="208"/>
                  </a:cubicBezTo>
                  <a:cubicBezTo>
                    <a:pt x="35" y="208"/>
                    <a:pt x="36" y="207"/>
                    <a:pt x="36" y="208"/>
                  </a:cubicBezTo>
                  <a:cubicBezTo>
                    <a:pt x="36" y="206"/>
                    <a:pt x="37" y="207"/>
                    <a:pt x="37" y="205"/>
                  </a:cubicBezTo>
                  <a:cubicBezTo>
                    <a:pt x="37" y="205"/>
                    <a:pt x="37" y="207"/>
                    <a:pt x="37" y="206"/>
                  </a:cubicBezTo>
                  <a:cubicBezTo>
                    <a:pt x="36" y="206"/>
                    <a:pt x="37" y="205"/>
                    <a:pt x="36" y="204"/>
                  </a:cubicBezTo>
                  <a:cubicBezTo>
                    <a:pt x="37" y="205"/>
                    <a:pt x="37" y="204"/>
                    <a:pt x="37" y="204"/>
                  </a:cubicBezTo>
                  <a:cubicBezTo>
                    <a:pt x="37" y="203"/>
                    <a:pt x="37" y="204"/>
                    <a:pt x="37" y="203"/>
                  </a:cubicBezTo>
                  <a:cubicBezTo>
                    <a:pt x="37" y="203"/>
                    <a:pt x="37" y="202"/>
                    <a:pt x="37" y="203"/>
                  </a:cubicBezTo>
                  <a:cubicBezTo>
                    <a:pt x="38" y="202"/>
                    <a:pt x="37" y="202"/>
                    <a:pt x="37" y="201"/>
                  </a:cubicBezTo>
                  <a:cubicBezTo>
                    <a:pt x="37" y="201"/>
                    <a:pt x="37" y="202"/>
                    <a:pt x="37" y="201"/>
                  </a:cubicBezTo>
                  <a:cubicBezTo>
                    <a:pt x="37" y="201"/>
                    <a:pt x="37" y="200"/>
                    <a:pt x="37" y="200"/>
                  </a:cubicBezTo>
                  <a:cubicBezTo>
                    <a:pt x="37" y="200"/>
                    <a:pt x="37" y="200"/>
                    <a:pt x="37" y="200"/>
                  </a:cubicBezTo>
                  <a:cubicBezTo>
                    <a:pt x="37" y="199"/>
                    <a:pt x="38" y="198"/>
                    <a:pt x="37" y="198"/>
                  </a:cubicBezTo>
                  <a:cubicBezTo>
                    <a:pt x="37" y="198"/>
                    <a:pt x="37" y="198"/>
                    <a:pt x="37" y="198"/>
                  </a:cubicBezTo>
                  <a:cubicBezTo>
                    <a:pt x="37" y="197"/>
                    <a:pt x="37" y="197"/>
                    <a:pt x="37" y="197"/>
                  </a:cubicBezTo>
                  <a:cubicBezTo>
                    <a:pt x="37" y="196"/>
                    <a:pt x="38" y="195"/>
                    <a:pt x="37" y="195"/>
                  </a:cubicBezTo>
                  <a:cubicBezTo>
                    <a:pt x="37" y="195"/>
                    <a:pt x="37" y="193"/>
                    <a:pt x="38" y="194"/>
                  </a:cubicBezTo>
                  <a:cubicBezTo>
                    <a:pt x="38" y="195"/>
                    <a:pt x="37" y="195"/>
                    <a:pt x="38" y="196"/>
                  </a:cubicBezTo>
                  <a:cubicBezTo>
                    <a:pt x="37" y="195"/>
                    <a:pt x="38" y="194"/>
                    <a:pt x="38" y="194"/>
                  </a:cubicBezTo>
                  <a:cubicBezTo>
                    <a:pt x="38" y="194"/>
                    <a:pt x="38" y="194"/>
                    <a:pt x="38" y="194"/>
                  </a:cubicBezTo>
                  <a:cubicBezTo>
                    <a:pt x="38" y="193"/>
                    <a:pt x="38" y="193"/>
                    <a:pt x="38" y="193"/>
                  </a:cubicBezTo>
                  <a:cubicBezTo>
                    <a:pt x="38" y="193"/>
                    <a:pt x="38" y="193"/>
                    <a:pt x="38" y="192"/>
                  </a:cubicBezTo>
                  <a:cubicBezTo>
                    <a:pt x="38" y="192"/>
                    <a:pt x="38" y="192"/>
                    <a:pt x="38" y="192"/>
                  </a:cubicBezTo>
                  <a:cubicBezTo>
                    <a:pt x="39" y="191"/>
                    <a:pt x="38" y="192"/>
                    <a:pt x="38" y="191"/>
                  </a:cubicBezTo>
                  <a:cubicBezTo>
                    <a:pt x="38" y="192"/>
                    <a:pt x="38" y="192"/>
                    <a:pt x="38" y="192"/>
                  </a:cubicBezTo>
                  <a:cubicBezTo>
                    <a:pt x="38" y="191"/>
                    <a:pt x="38" y="191"/>
                    <a:pt x="38" y="190"/>
                  </a:cubicBezTo>
                  <a:cubicBezTo>
                    <a:pt x="38" y="190"/>
                    <a:pt x="39" y="190"/>
                    <a:pt x="39" y="190"/>
                  </a:cubicBezTo>
                  <a:cubicBezTo>
                    <a:pt x="39" y="189"/>
                    <a:pt x="39" y="189"/>
                    <a:pt x="39" y="189"/>
                  </a:cubicBezTo>
                  <a:cubicBezTo>
                    <a:pt x="39" y="189"/>
                    <a:pt x="39" y="189"/>
                    <a:pt x="39" y="189"/>
                  </a:cubicBezTo>
                  <a:cubicBezTo>
                    <a:pt x="38" y="190"/>
                    <a:pt x="38" y="189"/>
                    <a:pt x="38" y="188"/>
                  </a:cubicBezTo>
                  <a:cubicBezTo>
                    <a:pt x="39" y="187"/>
                    <a:pt x="39" y="187"/>
                    <a:pt x="39" y="188"/>
                  </a:cubicBezTo>
                  <a:cubicBezTo>
                    <a:pt x="39" y="187"/>
                    <a:pt x="39" y="186"/>
                    <a:pt x="39" y="187"/>
                  </a:cubicBezTo>
                  <a:cubicBezTo>
                    <a:pt x="39" y="186"/>
                    <a:pt x="39" y="187"/>
                    <a:pt x="40" y="186"/>
                  </a:cubicBezTo>
                  <a:cubicBezTo>
                    <a:pt x="39" y="186"/>
                    <a:pt x="39" y="185"/>
                    <a:pt x="39" y="184"/>
                  </a:cubicBezTo>
                  <a:cubicBezTo>
                    <a:pt x="39" y="185"/>
                    <a:pt x="39" y="185"/>
                    <a:pt x="39" y="185"/>
                  </a:cubicBezTo>
                  <a:cubicBezTo>
                    <a:pt x="39" y="184"/>
                    <a:pt x="39" y="184"/>
                    <a:pt x="39" y="184"/>
                  </a:cubicBezTo>
                  <a:cubicBezTo>
                    <a:pt x="38" y="185"/>
                    <a:pt x="39" y="184"/>
                    <a:pt x="38" y="184"/>
                  </a:cubicBezTo>
                  <a:cubicBezTo>
                    <a:pt x="38" y="184"/>
                    <a:pt x="38" y="183"/>
                    <a:pt x="39" y="183"/>
                  </a:cubicBezTo>
                  <a:cubicBezTo>
                    <a:pt x="39" y="184"/>
                    <a:pt x="40" y="182"/>
                    <a:pt x="40" y="182"/>
                  </a:cubicBezTo>
                  <a:cubicBezTo>
                    <a:pt x="41" y="180"/>
                    <a:pt x="39" y="181"/>
                    <a:pt x="40" y="179"/>
                  </a:cubicBezTo>
                  <a:cubicBezTo>
                    <a:pt x="40" y="180"/>
                    <a:pt x="41" y="179"/>
                    <a:pt x="41" y="180"/>
                  </a:cubicBezTo>
                  <a:cubicBezTo>
                    <a:pt x="41" y="179"/>
                    <a:pt x="41" y="179"/>
                    <a:pt x="41" y="178"/>
                  </a:cubicBezTo>
                  <a:cubicBezTo>
                    <a:pt x="41" y="179"/>
                    <a:pt x="41" y="177"/>
                    <a:pt x="41" y="178"/>
                  </a:cubicBezTo>
                  <a:cubicBezTo>
                    <a:pt x="41" y="178"/>
                    <a:pt x="40" y="179"/>
                    <a:pt x="40" y="179"/>
                  </a:cubicBezTo>
                  <a:cubicBezTo>
                    <a:pt x="40" y="179"/>
                    <a:pt x="40" y="179"/>
                    <a:pt x="40" y="178"/>
                  </a:cubicBezTo>
                  <a:cubicBezTo>
                    <a:pt x="40" y="177"/>
                    <a:pt x="41" y="176"/>
                    <a:pt x="41" y="177"/>
                  </a:cubicBezTo>
                  <a:cubicBezTo>
                    <a:pt x="41" y="177"/>
                    <a:pt x="40" y="178"/>
                    <a:pt x="41" y="177"/>
                  </a:cubicBezTo>
                  <a:cubicBezTo>
                    <a:pt x="41" y="176"/>
                    <a:pt x="41" y="176"/>
                    <a:pt x="42" y="175"/>
                  </a:cubicBezTo>
                  <a:cubicBezTo>
                    <a:pt x="41" y="176"/>
                    <a:pt x="42" y="176"/>
                    <a:pt x="42" y="176"/>
                  </a:cubicBezTo>
                  <a:cubicBezTo>
                    <a:pt x="42" y="175"/>
                    <a:pt x="42" y="175"/>
                    <a:pt x="42" y="175"/>
                  </a:cubicBezTo>
                  <a:cubicBezTo>
                    <a:pt x="42" y="176"/>
                    <a:pt x="42" y="176"/>
                    <a:pt x="42" y="176"/>
                  </a:cubicBezTo>
                  <a:cubicBezTo>
                    <a:pt x="42" y="174"/>
                    <a:pt x="42" y="175"/>
                    <a:pt x="43" y="174"/>
                  </a:cubicBezTo>
                  <a:cubicBezTo>
                    <a:pt x="42" y="173"/>
                    <a:pt x="42" y="173"/>
                    <a:pt x="42" y="173"/>
                  </a:cubicBezTo>
                  <a:cubicBezTo>
                    <a:pt x="42" y="173"/>
                    <a:pt x="42" y="175"/>
                    <a:pt x="42" y="175"/>
                  </a:cubicBezTo>
                  <a:cubicBezTo>
                    <a:pt x="42" y="174"/>
                    <a:pt x="42" y="174"/>
                    <a:pt x="42" y="173"/>
                  </a:cubicBezTo>
                  <a:cubicBezTo>
                    <a:pt x="42" y="173"/>
                    <a:pt x="42" y="173"/>
                    <a:pt x="42" y="173"/>
                  </a:cubicBezTo>
                  <a:cubicBezTo>
                    <a:pt x="42" y="173"/>
                    <a:pt x="41" y="172"/>
                    <a:pt x="42" y="171"/>
                  </a:cubicBezTo>
                  <a:cubicBezTo>
                    <a:pt x="42" y="171"/>
                    <a:pt x="42" y="171"/>
                    <a:pt x="43" y="171"/>
                  </a:cubicBezTo>
                  <a:cubicBezTo>
                    <a:pt x="43" y="170"/>
                    <a:pt x="43" y="169"/>
                    <a:pt x="44" y="168"/>
                  </a:cubicBezTo>
                  <a:cubicBezTo>
                    <a:pt x="43" y="168"/>
                    <a:pt x="44" y="167"/>
                    <a:pt x="43" y="167"/>
                  </a:cubicBezTo>
                  <a:cubicBezTo>
                    <a:pt x="43" y="168"/>
                    <a:pt x="43" y="170"/>
                    <a:pt x="42" y="171"/>
                  </a:cubicBezTo>
                  <a:cubicBezTo>
                    <a:pt x="42" y="170"/>
                    <a:pt x="42" y="172"/>
                    <a:pt x="42" y="172"/>
                  </a:cubicBezTo>
                  <a:cubicBezTo>
                    <a:pt x="42" y="171"/>
                    <a:pt x="41" y="171"/>
                    <a:pt x="41" y="171"/>
                  </a:cubicBezTo>
                  <a:cubicBezTo>
                    <a:pt x="41" y="170"/>
                    <a:pt x="41" y="170"/>
                    <a:pt x="42" y="170"/>
                  </a:cubicBezTo>
                  <a:cubicBezTo>
                    <a:pt x="42" y="170"/>
                    <a:pt x="42" y="170"/>
                    <a:pt x="42" y="170"/>
                  </a:cubicBezTo>
                  <a:cubicBezTo>
                    <a:pt x="42" y="169"/>
                    <a:pt x="43" y="168"/>
                    <a:pt x="43" y="167"/>
                  </a:cubicBezTo>
                  <a:cubicBezTo>
                    <a:pt x="43" y="166"/>
                    <a:pt x="43" y="166"/>
                    <a:pt x="43" y="167"/>
                  </a:cubicBezTo>
                  <a:cubicBezTo>
                    <a:pt x="43" y="165"/>
                    <a:pt x="44" y="164"/>
                    <a:pt x="44" y="162"/>
                  </a:cubicBezTo>
                  <a:cubicBezTo>
                    <a:pt x="44" y="163"/>
                    <a:pt x="44" y="161"/>
                    <a:pt x="45" y="161"/>
                  </a:cubicBezTo>
                  <a:cubicBezTo>
                    <a:pt x="45" y="161"/>
                    <a:pt x="44" y="161"/>
                    <a:pt x="44" y="161"/>
                  </a:cubicBezTo>
                  <a:cubicBezTo>
                    <a:pt x="45" y="160"/>
                    <a:pt x="44" y="161"/>
                    <a:pt x="44" y="160"/>
                  </a:cubicBezTo>
                  <a:cubicBezTo>
                    <a:pt x="45" y="159"/>
                    <a:pt x="45" y="158"/>
                    <a:pt x="46" y="156"/>
                  </a:cubicBezTo>
                  <a:cubicBezTo>
                    <a:pt x="46" y="155"/>
                    <a:pt x="47" y="153"/>
                    <a:pt x="48" y="152"/>
                  </a:cubicBezTo>
                  <a:cubicBezTo>
                    <a:pt x="48" y="151"/>
                    <a:pt x="47" y="151"/>
                    <a:pt x="47" y="150"/>
                  </a:cubicBezTo>
                  <a:cubicBezTo>
                    <a:pt x="48" y="150"/>
                    <a:pt x="47" y="151"/>
                    <a:pt x="48" y="150"/>
                  </a:cubicBezTo>
                  <a:cubicBezTo>
                    <a:pt x="48" y="150"/>
                    <a:pt x="48" y="150"/>
                    <a:pt x="48" y="150"/>
                  </a:cubicBezTo>
                  <a:cubicBezTo>
                    <a:pt x="48" y="150"/>
                    <a:pt x="48" y="148"/>
                    <a:pt x="49" y="148"/>
                  </a:cubicBezTo>
                  <a:cubicBezTo>
                    <a:pt x="48" y="148"/>
                    <a:pt x="48" y="148"/>
                    <a:pt x="48" y="148"/>
                  </a:cubicBezTo>
                  <a:cubicBezTo>
                    <a:pt x="49" y="147"/>
                    <a:pt x="49" y="147"/>
                    <a:pt x="49" y="147"/>
                  </a:cubicBezTo>
                  <a:cubicBezTo>
                    <a:pt x="49" y="147"/>
                    <a:pt x="49" y="147"/>
                    <a:pt x="48" y="147"/>
                  </a:cubicBezTo>
                  <a:cubicBezTo>
                    <a:pt x="49" y="146"/>
                    <a:pt x="49" y="146"/>
                    <a:pt x="50" y="145"/>
                  </a:cubicBezTo>
                  <a:cubicBezTo>
                    <a:pt x="50" y="145"/>
                    <a:pt x="50" y="145"/>
                    <a:pt x="50" y="145"/>
                  </a:cubicBezTo>
                  <a:cubicBezTo>
                    <a:pt x="51" y="144"/>
                    <a:pt x="51" y="143"/>
                    <a:pt x="52" y="142"/>
                  </a:cubicBezTo>
                  <a:cubicBezTo>
                    <a:pt x="51" y="142"/>
                    <a:pt x="51" y="142"/>
                    <a:pt x="51" y="142"/>
                  </a:cubicBezTo>
                  <a:cubicBezTo>
                    <a:pt x="52" y="141"/>
                    <a:pt x="52" y="141"/>
                    <a:pt x="52" y="141"/>
                  </a:cubicBezTo>
                  <a:cubicBezTo>
                    <a:pt x="52" y="141"/>
                    <a:pt x="52" y="140"/>
                    <a:pt x="52" y="140"/>
                  </a:cubicBezTo>
                  <a:cubicBezTo>
                    <a:pt x="51" y="142"/>
                    <a:pt x="51" y="142"/>
                    <a:pt x="51" y="142"/>
                  </a:cubicBezTo>
                  <a:cubicBezTo>
                    <a:pt x="50" y="142"/>
                    <a:pt x="51" y="141"/>
                    <a:pt x="51" y="142"/>
                  </a:cubicBezTo>
                  <a:cubicBezTo>
                    <a:pt x="51" y="142"/>
                    <a:pt x="51" y="143"/>
                    <a:pt x="50" y="143"/>
                  </a:cubicBezTo>
                  <a:cubicBezTo>
                    <a:pt x="50" y="143"/>
                    <a:pt x="50" y="143"/>
                    <a:pt x="51" y="143"/>
                  </a:cubicBezTo>
                  <a:cubicBezTo>
                    <a:pt x="50" y="142"/>
                    <a:pt x="50" y="143"/>
                    <a:pt x="50" y="143"/>
                  </a:cubicBezTo>
                  <a:cubicBezTo>
                    <a:pt x="50" y="143"/>
                    <a:pt x="50" y="143"/>
                    <a:pt x="50" y="143"/>
                  </a:cubicBezTo>
                  <a:cubicBezTo>
                    <a:pt x="50" y="143"/>
                    <a:pt x="49" y="143"/>
                    <a:pt x="49" y="144"/>
                  </a:cubicBezTo>
                  <a:cubicBezTo>
                    <a:pt x="49" y="144"/>
                    <a:pt x="49" y="145"/>
                    <a:pt x="49" y="144"/>
                  </a:cubicBezTo>
                  <a:cubicBezTo>
                    <a:pt x="49" y="144"/>
                    <a:pt x="48" y="145"/>
                    <a:pt x="48" y="146"/>
                  </a:cubicBezTo>
                  <a:cubicBezTo>
                    <a:pt x="48" y="147"/>
                    <a:pt x="47" y="148"/>
                    <a:pt x="46" y="149"/>
                  </a:cubicBezTo>
                  <a:cubicBezTo>
                    <a:pt x="47" y="149"/>
                    <a:pt x="48" y="148"/>
                    <a:pt x="48" y="148"/>
                  </a:cubicBezTo>
                  <a:cubicBezTo>
                    <a:pt x="48" y="149"/>
                    <a:pt x="48" y="149"/>
                    <a:pt x="47" y="149"/>
                  </a:cubicBezTo>
                  <a:cubicBezTo>
                    <a:pt x="47" y="150"/>
                    <a:pt x="47" y="150"/>
                    <a:pt x="46" y="151"/>
                  </a:cubicBezTo>
                  <a:cubicBezTo>
                    <a:pt x="46" y="151"/>
                    <a:pt x="46" y="151"/>
                    <a:pt x="46" y="151"/>
                  </a:cubicBezTo>
                  <a:cubicBezTo>
                    <a:pt x="46" y="152"/>
                    <a:pt x="45" y="152"/>
                    <a:pt x="45" y="153"/>
                  </a:cubicBezTo>
                  <a:cubicBezTo>
                    <a:pt x="43" y="158"/>
                    <a:pt x="43" y="158"/>
                    <a:pt x="43" y="158"/>
                  </a:cubicBezTo>
                  <a:cubicBezTo>
                    <a:pt x="44" y="159"/>
                    <a:pt x="44" y="159"/>
                    <a:pt x="44" y="159"/>
                  </a:cubicBezTo>
                  <a:cubicBezTo>
                    <a:pt x="43" y="159"/>
                    <a:pt x="42" y="161"/>
                    <a:pt x="42" y="162"/>
                  </a:cubicBezTo>
                  <a:cubicBezTo>
                    <a:pt x="42" y="164"/>
                    <a:pt x="41" y="167"/>
                    <a:pt x="41" y="168"/>
                  </a:cubicBezTo>
                  <a:cubicBezTo>
                    <a:pt x="40" y="171"/>
                    <a:pt x="39" y="174"/>
                    <a:pt x="38" y="178"/>
                  </a:cubicBezTo>
                  <a:cubicBezTo>
                    <a:pt x="38" y="177"/>
                    <a:pt x="38" y="177"/>
                    <a:pt x="38" y="177"/>
                  </a:cubicBezTo>
                  <a:cubicBezTo>
                    <a:pt x="38" y="178"/>
                    <a:pt x="39" y="178"/>
                    <a:pt x="38" y="178"/>
                  </a:cubicBezTo>
                  <a:cubicBezTo>
                    <a:pt x="38" y="178"/>
                    <a:pt x="38" y="179"/>
                    <a:pt x="37" y="180"/>
                  </a:cubicBezTo>
                  <a:cubicBezTo>
                    <a:pt x="37" y="181"/>
                    <a:pt x="36" y="183"/>
                    <a:pt x="36" y="185"/>
                  </a:cubicBezTo>
                  <a:cubicBezTo>
                    <a:pt x="36" y="185"/>
                    <a:pt x="36" y="185"/>
                    <a:pt x="36" y="185"/>
                  </a:cubicBezTo>
                  <a:cubicBezTo>
                    <a:pt x="35" y="186"/>
                    <a:pt x="35" y="188"/>
                    <a:pt x="35" y="190"/>
                  </a:cubicBezTo>
                  <a:cubicBezTo>
                    <a:pt x="35" y="190"/>
                    <a:pt x="35" y="191"/>
                    <a:pt x="35" y="191"/>
                  </a:cubicBezTo>
                  <a:cubicBezTo>
                    <a:pt x="35" y="192"/>
                    <a:pt x="35" y="193"/>
                    <a:pt x="34" y="194"/>
                  </a:cubicBezTo>
                  <a:cubicBezTo>
                    <a:pt x="34" y="195"/>
                    <a:pt x="34" y="197"/>
                    <a:pt x="34" y="198"/>
                  </a:cubicBezTo>
                  <a:cubicBezTo>
                    <a:pt x="33" y="202"/>
                    <a:pt x="34" y="206"/>
                    <a:pt x="34" y="211"/>
                  </a:cubicBezTo>
                  <a:cubicBezTo>
                    <a:pt x="34" y="211"/>
                    <a:pt x="34" y="211"/>
                    <a:pt x="34" y="211"/>
                  </a:cubicBezTo>
                  <a:cubicBezTo>
                    <a:pt x="34" y="212"/>
                    <a:pt x="34" y="213"/>
                    <a:pt x="35" y="215"/>
                  </a:cubicBezTo>
                  <a:cubicBezTo>
                    <a:pt x="35" y="216"/>
                    <a:pt x="36" y="217"/>
                    <a:pt x="38" y="218"/>
                  </a:cubicBezTo>
                  <a:cubicBezTo>
                    <a:pt x="41" y="219"/>
                    <a:pt x="43" y="218"/>
                    <a:pt x="45" y="219"/>
                  </a:cubicBezTo>
                  <a:cubicBezTo>
                    <a:pt x="44" y="218"/>
                    <a:pt x="44" y="218"/>
                    <a:pt x="44" y="218"/>
                  </a:cubicBezTo>
                  <a:cubicBezTo>
                    <a:pt x="45" y="218"/>
                    <a:pt x="46" y="218"/>
                    <a:pt x="46" y="219"/>
                  </a:cubicBezTo>
                  <a:cubicBezTo>
                    <a:pt x="47" y="219"/>
                    <a:pt x="47" y="219"/>
                    <a:pt x="48" y="219"/>
                  </a:cubicBezTo>
                  <a:cubicBezTo>
                    <a:pt x="48" y="219"/>
                    <a:pt x="48" y="220"/>
                    <a:pt x="49" y="220"/>
                  </a:cubicBezTo>
                  <a:cubicBezTo>
                    <a:pt x="49" y="220"/>
                    <a:pt x="49" y="220"/>
                    <a:pt x="50" y="221"/>
                  </a:cubicBezTo>
                  <a:cubicBezTo>
                    <a:pt x="50" y="222"/>
                    <a:pt x="50" y="223"/>
                    <a:pt x="50" y="224"/>
                  </a:cubicBezTo>
                  <a:cubicBezTo>
                    <a:pt x="50" y="224"/>
                    <a:pt x="50" y="224"/>
                    <a:pt x="50" y="224"/>
                  </a:cubicBezTo>
                  <a:cubicBezTo>
                    <a:pt x="50" y="224"/>
                    <a:pt x="49" y="226"/>
                    <a:pt x="49" y="225"/>
                  </a:cubicBezTo>
                  <a:cubicBezTo>
                    <a:pt x="49" y="226"/>
                    <a:pt x="47" y="226"/>
                    <a:pt x="46" y="226"/>
                  </a:cubicBezTo>
                  <a:cubicBezTo>
                    <a:pt x="43" y="226"/>
                    <a:pt x="43" y="226"/>
                    <a:pt x="43" y="226"/>
                  </a:cubicBezTo>
                  <a:cubicBezTo>
                    <a:pt x="44" y="229"/>
                    <a:pt x="44" y="229"/>
                    <a:pt x="44" y="229"/>
                  </a:cubicBezTo>
                  <a:cubicBezTo>
                    <a:pt x="45" y="230"/>
                    <a:pt x="45" y="230"/>
                    <a:pt x="45" y="231"/>
                  </a:cubicBezTo>
                  <a:cubicBezTo>
                    <a:pt x="45" y="231"/>
                    <a:pt x="45" y="231"/>
                    <a:pt x="45" y="232"/>
                  </a:cubicBezTo>
                  <a:cubicBezTo>
                    <a:pt x="46" y="233"/>
                    <a:pt x="47" y="235"/>
                    <a:pt x="47" y="236"/>
                  </a:cubicBezTo>
                  <a:cubicBezTo>
                    <a:pt x="47" y="237"/>
                    <a:pt x="47" y="236"/>
                    <a:pt x="47" y="237"/>
                  </a:cubicBezTo>
                  <a:cubicBezTo>
                    <a:pt x="47" y="237"/>
                    <a:pt x="47" y="237"/>
                    <a:pt x="47" y="237"/>
                  </a:cubicBezTo>
                  <a:cubicBezTo>
                    <a:pt x="47" y="240"/>
                    <a:pt x="46" y="242"/>
                    <a:pt x="43" y="242"/>
                  </a:cubicBezTo>
                  <a:cubicBezTo>
                    <a:pt x="42" y="242"/>
                    <a:pt x="41" y="242"/>
                    <a:pt x="41" y="242"/>
                  </a:cubicBezTo>
                  <a:cubicBezTo>
                    <a:pt x="40" y="242"/>
                    <a:pt x="40" y="241"/>
                    <a:pt x="39" y="241"/>
                  </a:cubicBezTo>
                  <a:cubicBezTo>
                    <a:pt x="39" y="239"/>
                    <a:pt x="38" y="237"/>
                    <a:pt x="38" y="235"/>
                  </a:cubicBezTo>
                  <a:cubicBezTo>
                    <a:pt x="37" y="230"/>
                    <a:pt x="37" y="230"/>
                    <a:pt x="37" y="230"/>
                  </a:cubicBezTo>
                  <a:cubicBezTo>
                    <a:pt x="34" y="234"/>
                    <a:pt x="34" y="234"/>
                    <a:pt x="34" y="234"/>
                  </a:cubicBezTo>
                  <a:cubicBezTo>
                    <a:pt x="34" y="234"/>
                    <a:pt x="33" y="235"/>
                    <a:pt x="33" y="235"/>
                  </a:cubicBezTo>
                  <a:cubicBezTo>
                    <a:pt x="33" y="235"/>
                    <a:pt x="33" y="235"/>
                    <a:pt x="33" y="235"/>
                  </a:cubicBezTo>
                  <a:cubicBezTo>
                    <a:pt x="32" y="236"/>
                    <a:pt x="31" y="239"/>
                    <a:pt x="30" y="239"/>
                  </a:cubicBezTo>
                  <a:cubicBezTo>
                    <a:pt x="30" y="239"/>
                    <a:pt x="29" y="240"/>
                    <a:pt x="29" y="240"/>
                  </a:cubicBezTo>
                  <a:cubicBezTo>
                    <a:pt x="28" y="240"/>
                    <a:pt x="27" y="242"/>
                    <a:pt x="25" y="242"/>
                  </a:cubicBezTo>
                  <a:cubicBezTo>
                    <a:pt x="25" y="242"/>
                    <a:pt x="25" y="242"/>
                    <a:pt x="26" y="242"/>
                  </a:cubicBezTo>
                  <a:cubicBezTo>
                    <a:pt x="24" y="243"/>
                    <a:pt x="23" y="243"/>
                    <a:pt x="21" y="243"/>
                  </a:cubicBezTo>
                  <a:cubicBezTo>
                    <a:pt x="21" y="243"/>
                    <a:pt x="22" y="243"/>
                    <a:pt x="22" y="243"/>
                  </a:cubicBezTo>
                  <a:cubicBezTo>
                    <a:pt x="21" y="243"/>
                    <a:pt x="21" y="243"/>
                    <a:pt x="21" y="243"/>
                  </a:cubicBezTo>
                  <a:cubicBezTo>
                    <a:pt x="21" y="243"/>
                    <a:pt x="20" y="242"/>
                    <a:pt x="20" y="243"/>
                  </a:cubicBezTo>
                  <a:cubicBezTo>
                    <a:pt x="20" y="242"/>
                    <a:pt x="20" y="242"/>
                    <a:pt x="20" y="242"/>
                  </a:cubicBezTo>
                  <a:cubicBezTo>
                    <a:pt x="19" y="242"/>
                    <a:pt x="18" y="240"/>
                    <a:pt x="18" y="238"/>
                  </a:cubicBezTo>
                  <a:cubicBezTo>
                    <a:pt x="18" y="236"/>
                    <a:pt x="18" y="234"/>
                    <a:pt x="19" y="231"/>
                  </a:cubicBezTo>
                  <a:cubicBezTo>
                    <a:pt x="19" y="228"/>
                    <a:pt x="18" y="231"/>
                    <a:pt x="18" y="228"/>
                  </a:cubicBezTo>
                  <a:cubicBezTo>
                    <a:pt x="18" y="228"/>
                    <a:pt x="19" y="228"/>
                    <a:pt x="18" y="228"/>
                  </a:cubicBezTo>
                  <a:cubicBezTo>
                    <a:pt x="19" y="228"/>
                    <a:pt x="19" y="228"/>
                    <a:pt x="19" y="228"/>
                  </a:cubicBezTo>
                  <a:cubicBezTo>
                    <a:pt x="15" y="227"/>
                    <a:pt x="15" y="227"/>
                    <a:pt x="15" y="227"/>
                  </a:cubicBezTo>
                  <a:cubicBezTo>
                    <a:pt x="15" y="228"/>
                    <a:pt x="15" y="228"/>
                    <a:pt x="15" y="228"/>
                  </a:cubicBezTo>
                  <a:cubicBezTo>
                    <a:pt x="15" y="229"/>
                    <a:pt x="15" y="229"/>
                    <a:pt x="15" y="229"/>
                  </a:cubicBezTo>
                  <a:cubicBezTo>
                    <a:pt x="15" y="229"/>
                    <a:pt x="15" y="229"/>
                    <a:pt x="15" y="229"/>
                  </a:cubicBezTo>
                  <a:cubicBezTo>
                    <a:pt x="14" y="231"/>
                    <a:pt x="14" y="231"/>
                    <a:pt x="13" y="232"/>
                  </a:cubicBezTo>
                  <a:cubicBezTo>
                    <a:pt x="13" y="232"/>
                    <a:pt x="13" y="232"/>
                    <a:pt x="13" y="232"/>
                  </a:cubicBezTo>
                  <a:cubicBezTo>
                    <a:pt x="11" y="232"/>
                    <a:pt x="10" y="232"/>
                    <a:pt x="8" y="232"/>
                  </a:cubicBezTo>
                  <a:cubicBezTo>
                    <a:pt x="6" y="231"/>
                    <a:pt x="5" y="230"/>
                    <a:pt x="4" y="229"/>
                  </a:cubicBezTo>
                  <a:cubicBezTo>
                    <a:pt x="3" y="228"/>
                    <a:pt x="3" y="227"/>
                    <a:pt x="3" y="226"/>
                  </a:cubicBezTo>
                  <a:cubicBezTo>
                    <a:pt x="3" y="225"/>
                    <a:pt x="3" y="224"/>
                    <a:pt x="4" y="223"/>
                  </a:cubicBezTo>
                  <a:cubicBezTo>
                    <a:pt x="4" y="221"/>
                    <a:pt x="5" y="220"/>
                    <a:pt x="7" y="219"/>
                  </a:cubicBezTo>
                  <a:cubicBezTo>
                    <a:pt x="9" y="218"/>
                    <a:pt x="11" y="218"/>
                    <a:pt x="14" y="217"/>
                  </a:cubicBezTo>
                  <a:cubicBezTo>
                    <a:pt x="16" y="216"/>
                    <a:pt x="16" y="216"/>
                    <a:pt x="16" y="216"/>
                  </a:cubicBezTo>
                  <a:cubicBezTo>
                    <a:pt x="18" y="216"/>
                    <a:pt x="18" y="216"/>
                    <a:pt x="18" y="216"/>
                  </a:cubicBezTo>
                  <a:cubicBezTo>
                    <a:pt x="18" y="214"/>
                    <a:pt x="18" y="214"/>
                    <a:pt x="18" y="214"/>
                  </a:cubicBezTo>
                  <a:cubicBezTo>
                    <a:pt x="18" y="205"/>
                    <a:pt x="17" y="196"/>
                    <a:pt x="17" y="186"/>
                  </a:cubicBezTo>
                  <a:cubicBezTo>
                    <a:pt x="17" y="184"/>
                    <a:pt x="17" y="184"/>
                    <a:pt x="17" y="181"/>
                  </a:cubicBezTo>
                  <a:cubicBezTo>
                    <a:pt x="17" y="181"/>
                    <a:pt x="17" y="181"/>
                    <a:pt x="17" y="181"/>
                  </a:cubicBezTo>
                  <a:cubicBezTo>
                    <a:pt x="17" y="181"/>
                    <a:pt x="17" y="179"/>
                    <a:pt x="17" y="179"/>
                  </a:cubicBezTo>
                  <a:cubicBezTo>
                    <a:pt x="17" y="175"/>
                    <a:pt x="17" y="172"/>
                    <a:pt x="17" y="168"/>
                  </a:cubicBezTo>
                  <a:cubicBezTo>
                    <a:pt x="17" y="169"/>
                    <a:pt x="17" y="169"/>
                    <a:pt x="17" y="168"/>
                  </a:cubicBezTo>
                  <a:cubicBezTo>
                    <a:pt x="17" y="168"/>
                    <a:pt x="17" y="168"/>
                    <a:pt x="17" y="168"/>
                  </a:cubicBezTo>
                  <a:cubicBezTo>
                    <a:pt x="17" y="167"/>
                    <a:pt x="17" y="167"/>
                    <a:pt x="17" y="167"/>
                  </a:cubicBezTo>
                  <a:cubicBezTo>
                    <a:pt x="17" y="167"/>
                    <a:pt x="18" y="166"/>
                    <a:pt x="18" y="167"/>
                  </a:cubicBezTo>
                  <a:cubicBezTo>
                    <a:pt x="19" y="153"/>
                    <a:pt x="19" y="153"/>
                    <a:pt x="19" y="153"/>
                  </a:cubicBezTo>
                  <a:cubicBezTo>
                    <a:pt x="19" y="148"/>
                    <a:pt x="20" y="144"/>
                    <a:pt x="22" y="139"/>
                  </a:cubicBezTo>
                  <a:cubicBezTo>
                    <a:pt x="22" y="137"/>
                    <a:pt x="24" y="134"/>
                    <a:pt x="25" y="132"/>
                  </a:cubicBezTo>
                  <a:cubicBezTo>
                    <a:pt x="27" y="126"/>
                    <a:pt x="30" y="120"/>
                    <a:pt x="35" y="115"/>
                  </a:cubicBezTo>
                  <a:cubicBezTo>
                    <a:pt x="36" y="116"/>
                    <a:pt x="36" y="116"/>
                    <a:pt x="36" y="116"/>
                  </a:cubicBezTo>
                  <a:cubicBezTo>
                    <a:pt x="36" y="116"/>
                    <a:pt x="36" y="116"/>
                    <a:pt x="36" y="116"/>
                  </a:cubicBezTo>
                  <a:cubicBezTo>
                    <a:pt x="36" y="116"/>
                    <a:pt x="36" y="116"/>
                    <a:pt x="36" y="117"/>
                  </a:cubicBezTo>
                  <a:cubicBezTo>
                    <a:pt x="36" y="117"/>
                    <a:pt x="36" y="117"/>
                    <a:pt x="36" y="117"/>
                  </a:cubicBezTo>
                  <a:cubicBezTo>
                    <a:pt x="37" y="117"/>
                    <a:pt x="37" y="118"/>
                    <a:pt x="37" y="118"/>
                  </a:cubicBezTo>
                  <a:cubicBezTo>
                    <a:pt x="37" y="118"/>
                    <a:pt x="37" y="117"/>
                    <a:pt x="37" y="117"/>
                  </a:cubicBezTo>
                  <a:cubicBezTo>
                    <a:pt x="37" y="117"/>
                    <a:pt x="37" y="117"/>
                    <a:pt x="37" y="117"/>
                  </a:cubicBezTo>
                  <a:cubicBezTo>
                    <a:pt x="37" y="117"/>
                    <a:pt x="37" y="117"/>
                    <a:pt x="37" y="118"/>
                  </a:cubicBezTo>
                  <a:cubicBezTo>
                    <a:pt x="37" y="118"/>
                    <a:pt x="37" y="118"/>
                    <a:pt x="37" y="118"/>
                  </a:cubicBezTo>
                  <a:cubicBezTo>
                    <a:pt x="37" y="118"/>
                    <a:pt x="37" y="118"/>
                    <a:pt x="37" y="118"/>
                  </a:cubicBezTo>
                  <a:cubicBezTo>
                    <a:pt x="37" y="119"/>
                    <a:pt x="38" y="120"/>
                    <a:pt x="38" y="120"/>
                  </a:cubicBezTo>
                  <a:cubicBezTo>
                    <a:pt x="38" y="120"/>
                    <a:pt x="38" y="119"/>
                    <a:pt x="39" y="120"/>
                  </a:cubicBezTo>
                  <a:cubicBezTo>
                    <a:pt x="40" y="122"/>
                    <a:pt x="39" y="121"/>
                    <a:pt x="39" y="122"/>
                  </a:cubicBezTo>
                  <a:cubicBezTo>
                    <a:pt x="40" y="123"/>
                    <a:pt x="40" y="123"/>
                    <a:pt x="40" y="123"/>
                  </a:cubicBezTo>
                  <a:cubicBezTo>
                    <a:pt x="40" y="123"/>
                    <a:pt x="41" y="124"/>
                    <a:pt x="40" y="124"/>
                  </a:cubicBezTo>
                  <a:cubicBezTo>
                    <a:pt x="40" y="124"/>
                    <a:pt x="42" y="126"/>
                    <a:pt x="42" y="126"/>
                  </a:cubicBezTo>
                  <a:cubicBezTo>
                    <a:pt x="42" y="125"/>
                    <a:pt x="42" y="125"/>
                    <a:pt x="42" y="125"/>
                  </a:cubicBezTo>
                  <a:cubicBezTo>
                    <a:pt x="42" y="126"/>
                    <a:pt x="42" y="127"/>
                    <a:pt x="43" y="127"/>
                  </a:cubicBezTo>
                  <a:cubicBezTo>
                    <a:pt x="43" y="127"/>
                    <a:pt x="43" y="127"/>
                    <a:pt x="43" y="127"/>
                  </a:cubicBezTo>
                  <a:cubicBezTo>
                    <a:pt x="43" y="128"/>
                    <a:pt x="44" y="129"/>
                    <a:pt x="45" y="130"/>
                  </a:cubicBezTo>
                  <a:cubicBezTo>
                    <a:pt x="46" y="131"/>
                    <a:pt x="47" y="133"/>
                    <a:pt x="48" y="134"/>
                  </a:cubicBezTo>
                  <a:cubicBezTo>
                    <a:pt x="49" y="135"/>
                    <a:pt x="50" y="136"/>
                    <a:pt x="51" y="137"/>
                  </a:cubicBezTo>
                  <a:cubicBezTo>
                    <a:pt x="51" y="136"/>
                    <a:pt x="50" y="136"/>
                    <a:pt x="50" y="136"/>
                  </a:cubicBezTo>
                  <a:cubicBezTo>
                    <a:pt x="51" y="136"/>
                    <a:pt x="51" y="137"/>
                    <a:pt x="52" y="137"/>
                  </a:cubicBezTo>
                  <a:cubicBezTo>
                    <a:pt x="52" y="137"/>
                    <a:pt x="53" y="138"/>
                    <a:pt x="54" y="139"/>
                  </a:cubicBezTo>
                  <a:cubicBezTo>
                    <a:pt x="55" y="140"/>
                    <a:pt x="55" y="140"/>
                    <a:pt x="55" y="140"/>
                  </a:cubicBezTo>
                  <a:cubicBezTo>
                    <a:pt x="56" y="140"/>
                    <a:pt x="57" y="142"/>
                    <a:pt x="59" y="143"/>
                  </a:cubicBezTo>
                  <a:cubicBezTo>
                    <a:pt x="59" y="142"/>
                    <a:pt x="58" y="142"/>
                    <a:pt x="59" y="142"/>
                  </a:cubicBezTo>
                  <a:cubicBezTo>
                    <a:pt x="60" y="142"/>
                    <a:pt x="60" y="144"/>
                    <a:pt x="62" y="144"/>
                  </a:cubicBezTo>
                  <a:cubicBezTo>
                    <a:pt x="62" y="145"/>
                    <a:pt x="62" y="145"/>
                    <a:pt x="62" y="145"/>
                  </a:cubicBezTo>
                  <a:cubicBezTo>
                    <a:pt x="62" y="145"/>
                    <a:pt x="64" y="146"/>
                    <a:pt x="64" y="146"/>
                  </a:cubicBezTo>
                  <a:cubicBezTo>
                    <a:pt x="64" y="146"/>
                    <a:pt x="66" y="147"/>
                    <a:pt x="66" y="147"/>
                  </a:cubicBezTo>
                  <a:cubicBezTo>
                    <a:pt x="69" y="148"/>
                    <a:pt x="73" y="150"/>
                    <a:pt x="75" y="150"/>
                  </a:cubicBezTo>
                  <a:cubicBezTo>
                    <a:pt x="75" y="150"/>
                    <a:pt x="76" y="150"/>
                    <a:pt x="76" y="150"/>
                  </a:cubicBezTo>
                  <a:cubicBezTo>
                    <a:pt x="75" y="150"/>
                    <a:pt x="75" y="150"/>
                    <a:pt x="75" y="150"/>
                  </a:cubicBezTo>
                  <a:cubicBezTo>
                    <a:pt x="75" y="150"/>
                    <a:pt x="75" y="150"/>
                    <a:pt x="75" y="150"/>
                  </a:cubicBezTo>
                  <a:cubicBezTo>
                    <a:pt x="76" y="151"/>
                    <a:pt x="77" y="151"/>
                    <a:pt x="76" y="150"/>
                  </a:cubicBezTo>
                  <a:cubicBezTo>
                    <a:pt x="78" y="151"/>
                    <a:pt x="78" y="151"/>
                    <a:pt x="81" y="152"/>
                  </a:cubicBezTo>
                  <a:cubicBezTo>
                    <a:pt x="81" y="152"/>
                    <a:pt x="81" y="152"/>
                    <a:pt x="82" y="152"/>
                  </a:cubicBezTo>
                  <a:cubicBezTo>
                    <a:pt x="82" y="152"/>
                    <a:pt x="83" y="152"/>
                    <a:pt x="83" y="152"/>
                  </a:cubicBezTo>
                  <a:cubicBezTo>
                    <a:pt x="85" y="153"/>
                    <a:pt x="84" y="152"/>
                    <a:pt x="84" y="152"/>
                  </a:cubicBezTo>
                  <a:cubicBezTo>
                    <a:pt x="85" y="152"/>
                    <a:pt x="87" y="152"/>
                    <a:pt x="87" y="152"/>
                  </a:cubicBezTo>
                  <a:cubicBezTo>
                    <a:pt x="88" y="152"/>
                    <a:pt x="88" y="152"/>
                    <a:pt x="88" y="152"/>
                  </a:cubicBezTo>
                  <a:cubicBezTo>
                    <a:pt x="87" y="152"/>
                    <a:pt x="89" y="152"/>
                    <a:pt x="89" y="153"/>
                  </a:cubicBezTo>
                  <a:cubicBezTo>
                    <a:pt x="89" y="152"/>
                    <a:pt x="89" y="152"/>
                    <a:pt x="89" y="152"/>
                  </a:cubicBezTo>
                  <a:cubicBezTo>
                    <a:pt x="89" y="152"/>
                    <a:pt x="90" y="153"/>
                    <a:pt x="91" y="153"/>
                  </a:cubicBezTo>
                  <a:cubicBezTo>
                    <a:pt x="91" y="153"/>
                    <a:pt x="89" y="153"/>
                    <a:pt x="89" y="153"/>
                  </a:cubicBezTo>
                  <a:cubicBezTo>
                    <a:pt x="89" y="153"/>
                    <a:pt x="90" y="153"/>
                    <a:pt x="91" y="153"/>
                  </a:cubicBezTo>
                  <a:cubicBezTo>
                    <a:pt x="91" y="153"/>
                    <a:pt x="92" y="153"/>
                    <a:pt x="93" y="153"/>
                  </a:cubicBezTo>
                  <a:cubicBezTo>
                    <a:pt x="94" y="153"/>
                    <a:pt x="94" y="153"/>
                    <a:pt x="94" y="153"/>
                  </a:cubicBezTo>
                  <a:cubicBezTo>
                    <a:pt x="94" y="153"/>
                    <a:pt x="96" y="153"/>
                    <a:pt x="95" y="153"/>
                  </a:cubicBezTo>
                  <a:cubicBezTo>
                    <a:pt x="95" y="153"/>
                    <a:pt x="94" y="153"/>
                    <a:pt x="94" y="153"/>
                  </a:cubicBezTo>
                  <a:cubicBezTo>
                    <a:pt x="94" y="153"/>
                    <a:pt x="94" y="153"/>
                    <a:pt x="96" y="153"/>
                  </a:cubicBezTo>
                  <a:cubicBezTo>
                    <a:pt x="96" y="153"/>
                    <a:pt x="95" y="153"/>
                    <a:pt x="97" y="153"/>
                  </a:cubicBezTo>
                  <a:cubicBezTo>
                    <a:pt x="97" y="153"/>
                    <a:pt x="97" y="153"/>
                    <a:pt x="96" y="153"/>
                  </a:cubicBezTo>
                  <a:cubicBezTo>
                    <a:pt x="98" y="153"/>
                    <a:pt x="98" y="153"/>
                    <a:pt x="98" y="153"/>
                  </a:cubicBezTo>
                  <a:cubicBezTo>
                    <a:pt x="98" y="153"/>
                    <a:pt x="98" y="153"/>
                    <a:pt x="98" y="153"/>
                  </a:cubicBezTo>
                  <a:cubicBezTo>
                    <a:pt x="98" y="153"/>
                    <a:pt x="98" y="153"/>
                    <a:pt x="98" y="153"/>
                  </a:cubicBezTo>
                  <a:cubicBezTo>
                    <a:pt x="98" y="153"/>
                    <a:pt x="100" y="153"/>
                    <a:pt x="101" y="153"/>
                  </a:cubicBezTo>
                  <a:cubicBezTo>
                    <a:pt x="102" y="153"/>
                    <a:pt x="102" y="153"/>
                    <a:pt x="103" y="153"/>
                  </a:cubicBezTo>
                  <a:cubicBezTo>
                    <a:pt x="103" y="153"/>
                    <a:pt x="103" y="153"/>
                    <a:pt x="103" y="153"/>
                  </a:cubicBezTo>
                  <a:cubicBezTo>
                    <a:pt x="104" y="152"/>
                    <a:pt x="105" y="152"/>
                    <a:pt x="106" y="152"/>
                  </a:cubicBezTo>
                  <a:cubicBezTo>
                    <a:pt x="106" y="152"/>
                    <a:pt x="106" y="152"/>
                    <a:pt x="106" y="152"/>
                  </a:cubicBezTo>
                  <a:cubicBezTo>
                    <a:pt x="107" y="152"/>
                    <a:pt x="108" y="152"/>
                    <a:pt x="108" y="152"/>
                  </a:cubicBezTo>
                  <a:cubicBezTo>
                    <a:pt x="110" y="152"/>
                    <a:pt x="109" y="151"/>
                    <a:pt x="110" y="151"/>
                  </a:cubicBezTo>
                  <a:cubicBezTo>
                    <a:pt x="111" y="151"/>
                    <a:pt x="112" y="151"/>
                    <a:pt x="112" y="152"/>
                  </a:cubicBezTo>
                  <a:cubicBezTo>
                    <a:pt x="114" y="151"/>
                    <a:pt x="117" y="151"/>
                    <a:pt x="119" y="150"/>
                  </a:cubicBezTo>
                  <a:cubicBezTo>
                    <a:pt x="119" y="150"/>
                    <a:pt x="119" y="150"/>
                    <a:pt x="119" y="150"/>
                  </a:cubicBezTo>
                  <a:cubicBezTo>
                    <a:pt x="118" y="154"/>
                    <a:pt x="119" y="159"/>
                    <a:pt x="118" y="164"/>
                  </a:cubicBezTo>
                  <a:cubicBezTo>
                    <a:pt x="117" y="164"/>
                    <a:pt x="118" y="164"/>
                    <a:pt x="118" y="165"/>
                  </a:cubicBezTo>
                  <a:cubicBezTo>
                    <a:pt x="117" y="169"/>
                    <a:pt x="116" y="176"/>
                    <a:pt x="116" y="182"/>
                  </a:cubicBezTo>
                  <a:cubicBezTo>
                    <a:pt x="117" y="181"/>
                    <a:pt x="117" y="181"/>
                    <a:pt x="117" y="181"/>
                  </a:cubicBezTo>
                  <a:cubicBezTo>
                    <a:pt x="117" y="182"/>
                    <a:pt x="116" y="184"/>
                    <a:pt x="116" y="185"/>
                  </a:cubicBezTo>
                  <a:cubicBezTo>
                    <a:pt x="116" y="185"/>
                    <a:pt x="116" y="184"/>
                    <a:pt x="116" y="185"/>
                  </a:cubicBezTo>
                  <a:cubicBezTo>
                    <a:pt x="116" y="185"/>
                    <a:pt x="116" y="187"/>
                    <a:pt x="116" y="187"/>
                  </a:cubicBezTo>
                  <a:cubicBezTo>
                    <a:pt x="116" y="187"/>
                    <a:pt x="116" y="187"/>
                    <a:pt x="116" y="188"/>
                  </a:cubicBezTo>
                  <a:cubicBezTo>
                    <a:pt x="116" y="189"/>
                    <a:pt x="116" y="189"/>
                    <a:pt x="116" y="189"/>
                  </a:cubicBezTo>
                  <a:cubicBezTo>
                    <a:pt x="115" y="190"/>
                    <a:pt x="115" y="193"/>
                    <a:pt x="115" y="195"/>
                  </a:cubicBezTo>
                  <a:cubicBezTo>
                    <a:pt x="115" y="195"/>
                    <a:pt x="115" y="195"/>
                    <a:pt x="115" y="195"/>
                  </a:cubicBezTo>
                  <a:cubicBezTo>
                    <a:pt x="114" y="199"/>
                    <a:pt x="114" y="204"/>
                    <a:pt x="112" y="208"/>
                  </a:cubicBezTo>
                  <a:cubicBezTo>
                    <a:pt x="113" y="207"/>
                    <a:pt x="113" y="207"/>
                    <a:pt x="113" y="208"/>
                  </a:cubicBezTo>
                  <a:cubicBezTo>
                    <a:pt x="112" y="208"/>
                    <a:pt x="112" y="209"/>
                    <a:pt x="112" y="210"/>
                  </a:cubicBezTo>
                  <a:cubicBezTo>
                    <a:pt x="112" y="211"/>
                    <a:pt x="111" y="212"/>
                    <a:pt x="110" y="213"/>
                  </a:cubicBezTo>
                  <a:cubicBezTo>
                    <a:pt x="110" y="213"/>
                    <a:pt x="110" y="213"/>
                    <a:pt x="110" y="213"/>
                  </a:cubicBezTo>
                  <a:cubicBezTo>
                    <a:pt x="110" y="214"/>
                    <a:pt x="110" y="214"/>
                    <a:pt x="109" y="215"/>
                  </a:cubicBezTo>
                  <a:cubicBezTo>
                    <a:pt x="109" y="216"/>
                    <a:pt x="109" y="216"/>
                    <a:pt x="109" y="216"/>
                  </a:cubicBezTo>
                  <a:cubicBezTo>
                    <a:pt x="109" y="216"/>
                    <a:pt x="109" y="217"/>
                    <a:pt x="108" y="217"/>
                  </a:cubicBezTo>
                  <a:cubicBezTo>
                    <a:pt x="108" y="217"/>
                    <a:pt x="108" y="217"/>
                    <a:pt x="108" y="217"/>
                  </a:cubicBezTo>
                  <a:cubicBezTo>
                    <a:pt x="107" y="218"/>
                    <a:pt x="107" y="218"/>
                    <a:pt x="107" y="219"/>
                  </a:cubicBezTo>
                  <a:cubicBezTo>
                    <a:pt x="107" y="219"/>
                    <a:pt x="107" y="219"/>
                    <a:pt x="107" y="219"/>
                  </a:cubicBezTo>
                  <a:cubicBezTo>
                    <a:pt x="106" y="220"/>
                    <a:pt x="105" y="221"/>
                    <a:pt x="105" y="220"/>
                  </a:cubicBezTo>
                  <a:cubicBezTo>
                    <a:pt x="104" y="221"/>
                    <a:pt x="106" y="219"/>
                    <a:pt x="106" y="220"/>
                  </a:cubicBezTo>
                  <a:cubicBezTo>
                    <a:pt x="103" y="222"/>
                    <a:pt x="101" y="223"/>
                    <a:pt x="98" y="223"/>
                  </a:cubicBezTo>
                  <a:cubicBezTo>
                    <a:pt x="95" y="223"/>
                    <a:pt x="92" y="222"/>
                    <a:pt x="90" y="222"/>
                  </a:cubicBezTo>
                  <a:cubicBezTo>
                    <a:pt x="89" y="222"/>
                    <a:pt x="89" y="222"/>
                    <a:pt x="88" y="222"/>
                  </a:cubicBezTo>
                  <a:cubicBezTo>
                    <a:pt x="88" y="222"/>
                    <a:pt x="86" y="221"/>
                    <a:pt x="86" y="221"/>
                  </a:cubicBezTo>
                  <a:cubicBezTo>
                    <a:pt x="86" y="221"/>
                    <a:pt x="86" y="221"/>
                    <a:pt x="85" y="221"/>
                  </a:cubicBezTo>
                  <a:cubicBezTo>
                    <a:pt x="84" y="221"/>
                    <a:pt x="84" y="220"/>
                    <a:pt x="83" y="220"/>
                  </a:cubicBezTo>
                  <a:cubicBezTo>
                    <a:pt x="84" y="221"/>
                    <a:pt x="84" y="221"/>
                    <a:pt x="84" y="221"/>
                  </a:cubicBezTo>
                  <a:cubicBezTo>
                    <a:pt x="83" y="220"/>
                    <a:pt x="81" y="220"/>
                    <a:pt x="80" y="220"/>
                  </a:cubicBezTo>
                  <a:cubicBezTo>
                    <a:pt x="80" y="220"/>
                    <a:pt x="81" y="220"/>
                    <a:pt x="81" y="220"/>
                  </a:cubicBezTo>
                  <a:cubicBezTo>
                    <a:pt x="79" y="220"/>
                    <a:pt x="78" y="221"/>
                    <a:pt x="77" y="221"/>
                  </a:cubicBezTo>
                  <a:cubicBezTo>
                    <a:pt x="78" y="221"/>
                    <a:pt x="78" y="221"/>
                    <a:pt x="78" y="221"/>
                  </a:cubicBezTo>
                  <a:cubicBezTo>
                    <a:pt x="76" y="221"/>
                    <a:pt x="77" y="220"/>
                    <a:pt x="76" y="221"/>
                  </a:cubicBezTo>
                  <a:cubicBezTo>
                    <a:pt x="76" y="221"/>
                    <a:pt x="76" y="221"/>
                    <a:pt x="76" y="221"/>
                  </a:cubicBezTo>
                  <a:cubicBezTo>
                    <a:pt x="75" y="221"/>
                    <a:pt x="73" y="222"/>
                    <a:pt x="72" y="223"/>
                  </a:cubicBezTo>
                  <a:cubicBezTo>
                    <a:pt x="72" y="223"/>
                    <a:pt x="72" y="223"/>
                    <a:pt x="72" y="223"/>
                  </a:cubicBezTo>
                  <a:cubicBezTo>
                    <a:pt x="71" y="225"/>
                    <a:pt x="70" y="226"/>
                    <a:pt x="70" y="228"/>
                  </a:cubicBezTo>
                  <a:cubicBezTo>
                    <a:pt x="71" y="229"/>
                    <a:pt x="71" y="228"/>
                    <a:pt x="71" y="229"/>
                  </a:cubicBezTo>
                  <a:cubicBezTo>
                    <a:pt x="71" y="230"/>
                    <a:pt x="72" y="232"/>
                    <a:pt x="71" y="231"/>
                  </a:cubicBezTo>
                  <a:cubicBezTo>
                    <a:pt x="72" y="233"/>
                    <a:pt x="74" y="234"/>
                    <a:pt x="75" y="235"/>
                  </a:cubicBezTo>
                  <a:cubicBezTo>
                    <a:pt x="74" y="234"/>
                    <a:pt x="75" y="235"/>
                    <a:pt x="75" y="234"/>
                  </a:cubicBezTo>
                  <a:cubicBezTo>
                    <a:pt x="75" y="234"/>
                    <a:pt x="75" y="234"/>
                    <a:pt x="75" y="234"/>
                  </a:cubicBezTo>
                  <a:cubicBezTo>
                    <a:pt x="75" y="234"/>
                    <a:pt x="75" y="234"/>
                    <a:pt x="75" y="234"/>
                  </a:cubicBezTo>
                  <a:cubicBezTo>
                    <a:pt x="75" y="234"/>
                    <a:pt x="77" y="235"/>
                    <a:pt x="77" y="235"/>
                  </a:cubicBezTo>
                  <a:cubicBezTo>
                    <a:pt x="78" y="235"/>
                    <a:pt x="78" y="235"/>
                    <a:pt x="78" y="235"/>
                  </a:cubicBezTo>
                  <a:cubicBezTo>
                    <a:pt x="78" y="236"/>
                    <a:pt x="78" y="236"/>
                    <a:pt x="78" y="236"/>
                  </a:cubicBezTo>
                  <a:cubicBezTo>
                    <a:pt x="78" y="236"/>
                    <a:pt x="78" y="236"/>
                    <a:pt x="78" y="236"/>
                  </a:cubicBezTo>
                  <a:cubicBezTo>
                    <a:pt x="77" y="236"/>
                    <a:pt x="75" y="236"/>
                    <a:pt x="74" y="236"/>
                  </a:cubicBezTo>
                  <a:cubicBezTo>
                    <a:pt x="75" y="236"/>
                    <a:pt x="74" y="237"/>
                    <a:pt x="74" y="237"/>
                  </a:cubicBezTo>
                  <a:cubicBezTo>
                    <a:pt x="74" y="237"/>
                    <a:pt x="73" y="237"/>
                    <a:pt x="72" y="238"/>
                  </a:cubicBezTo>
                  <a:cubicBezTo>
                    <a:pt x="71" y="238"/>
                    <a:pt x="72" y="238"/>
                    <a:pt x="71" y="238"/>
                  </a:cubicBezTo>
                  <a:cubicBezTo>
                    <a:pt x="71" y="238"/>
                    <a:pt x="71" y="238"/>
                    <a:pt x="71" y="238"/>
                  </a:cubicBezTo>
                  <a:cubicBezTo>
                    <a:pt x="71" y="239"/>
                    <a:pt x="69" y="240"/>
                    <a:pt x="69" y="241"/>
                  </a:cubicBezTo>
                  <a:cubicBezTo>
                    <a:pt x="69" y="241"/>
                    <a:pt x="70" y="240"/>
                    <a:pt x="69" y="241"/>
                  </a:cubicBezTo>
                  <a:cubicBezTo>
                    <a:pt x="69" y="241"/>
                    <a:pt x="69" y="241"/>
                    <a:pt x="68" y="242"/>
                  </a:cubicBezTo>
                  <a:cubicBezTo>
                    <a:pt x="68" y="242"/>
                    <a:pt x="68" y="242"/>
                    <a:pt x="68" y="242"/>
                  </a:cubicBezTo>
                  <a:cubicBezTo>
                    <a:pt x="68" y="243"/>
                    <a:pt x="67" y="244"/>
                    <a:pt x="67" y="244"/>
                  </a:cubicBezTo>
                  <a:cubicBezTo>
                    <a:pt x="67" y="243"/>
                    <a:pt x="67" y="244"/>
                    <a:pt x="68" y="243"/>
                  </a:cubicBezTo>
                  <a:cubicBezTo>
                    <a:pt x="67" y="243"/>
                    <a:pt x="67" y="245"/>
                    <a:pt x="67" y="246"/>
                  </a:cubicBezTo>
                  <a:cubicBezTo>
                    <a:pt x="67" y="246"/>
                    <a:pt x="67" y="246"/>
                    <a:pt x="67" y="246"/>
                  </a:cubicBezTo>
                  <a:cubicBezTo>
                    <a:pt x="67" y="247"/>
                    <a:pt x="68" y="249"/>
                    <a:pt x="70" y="250"/>
                  </a:cubicBezTo>
                  <a:cubicBezTo>
                    <a:pt x="70" y="250"/>
                    <a:pt x="69" y="249"/>
                    <a:pt x="69" y="249"/>
                  </a:cubicBezTo>
                  <a:cubicBezTo>
                    <a:pt x="71" y="251"/>
                    <a:pt x="73" y="252"/>
                    <a:pt x="75" y="251"/>
                  </a:cubicBezTo>
                  <a:cubicBezTo>
                    <a:pt x="75" y="251"/>
                    <a:pt x="75" y="252"/>
                    <a:pt x="75" y="252"/>
                  </a:cubicBezTo>
                  <a:cubicBezTo>
                    <a:pt x="76" y="252"/>
                    <a:pt x="76" y="251"/>
                    <a:pt x="77" y="252"/>
                  </a:cubicBezTo>
                  <a:cubicBezTo>
                    <a:pt x="77" y="251"/>
                    <a:pt x="78" y="252"/>
                    <a:pt x="78" y="252"/>
                  </a:cubicBezTo>
                  <a:cubicBezTo>
                    <a:pt x="79" y="252"/>
                    <a:pt x="78" y="251"/>
                    <a:pt x="78" y="252"/>
                  </a:cubicBezTo>
                  <a:cubicBezTo>
                    <a:pt x="79" y="252"/>
                    <a:pt x="83" y="251"/>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0"/>
                    <a:pt x="85" y="250"/>
                    <a:pt x="85" y="250"/>
                  </a:cubicBezTo>
                  <a:cubicBezTo>
                    <a:pt x="85" y="251"/>
                    <a:pt x="85" y="250"/>
                    <a:pt x="85" y="252"/>
                  </a:cubicBezTo>
                  <a:cubicBezTo>
                    <a:pt x="84" y="252"/>
                    <a:pt x="84" y="252"/>
                    <a:pt x="84" y="252"/>
                  </a:cubicBezTo>
                  <a:cubicBezTo>
                    <a:pt x="84" y="252"/>
                    <a:pt x="84" y="253"/>
                    <a:pt x="84" y="253"/>
                  </a:cubicBezTo>
                  <a:cubicBezTo>
                    <a:pt x="84" y="253"/>
                    <a:pt x="84" y="255"/>
                    <a:pt x="84" y="255"/>
                  </a:cubicBezTo>
                  <a:cubicBezTo>
                    <a:pt x="84" y="255"/>
                    <a:pt x="84" y="255"/>
                    <a:pt x="84" y="255"/>
                  </a:cubicBezTo>
                  <a:cubicBezTo>
                    <a:pt x="84" y="255"/>
                    <a:pt x="84" y="256"/>
                    <a:pt x="84" y="256"/>
                  </a:cubicBezTo>
                  <a:cubicBezTo>
                    <a:pt x="84" y="256"/>
                    <a:pt x="84" y="256"/>
                    <a:pt x="84" y="256"/>
                  </a:cubicBezTo>
                  <a:cubicBezTo>
                    <a:pt x="83" y="257"/>
                    <a:pt x="84" y="258"/>
                    <a:pt x="84" y="259"/>
                  </a:cubicBezTo>
                  <a:cubicBezTo>
                    <a:pt x="84" y="260"/>
                    <a:pt x="85" y="262"/>
                    <a:pt x="86" y="263"/>
                  </a:cubicBezTo>
                  <a:cubicBezTo>
                    <a:pt x="87" y="264"/>
                    <a:pt x="88" y="264"/>
                    <a:pt x="89" y="265"/>
                  </a:cubicBezTo>
                  <a:cubicBezTo>
                    <a:pt x="89" y="264"/>
                    <a:pt x="89" y="264"/>
                    <a:pt x="89" y="264"/>
                  </a:cubicBezTo>
                  <a:cubicBezTo>
                    <a:pt x="89" y="264"/>
                    <a:pt x="90" y="264"/>
                    <a:pt x="90" y="265"/>
                  </a:cubicBezTo>
                  <a:cubicBezTo>
                    <a:pt x="90" y="265"/>
                    <a:pt x="92" y="264"/>
                    <a:pt x="93" y="264"/>
                  </a:cubicBezTo>
                  <a:cubicBezTo>
                    <a:pt x="94" y="264"/>
                    <a:pt x="93" y="264"/>
                    <a:pt x="94" y="265"/>
                  </a:cubicBezTo>
                  <a:cubicBezTo>
                    <a:pt x="94" y="264"/>
                    <a:pt x="97" y="264"/>
                    <a:pt x="97" y="263"/>
                  </a:cubicBezTo>
                  <a:cubicBezTo>
                    <a:pt x="97" y="263"/>
                    <a:pt x="96" y="263"/>
                    <a:pt x="97" y="263"/>
                  </a:cubicBezTo>
                  <a:cubicBezTo>
                    <a:pt x="97" y="262"/>
                    <a:pt x="98" y="262"/>
                    <a:pt x="99" y="260"/>
                  </a:cubicBezTo>
                  <a:cubicBezTo>
                    <a:pt x="99" y="261"/>
                    <a:pt x="99" y="261"/>
                    <a:pt x="99" y="261"/>
                  </a:cubicBezTo>
                  <a:cubicBezTo>
                    <a:pt x="100" y="261"/>
                    <a:pt x="100" y="260"/>
                    <a:pt x="100" y="260"/>
                  </a:cubicBezTo>
                  <a:cubicBezTo>
                    <a:pt x="101" y="260"/>
                    <a:pt x="101" y="260"/>
                    <a:pt x="101" y="259"/>
                  </a:cubicBezTo>
                  <a:cubicBezTo>
                    <a:pt x="102" y="261"/>
                    <a:pt x="102" y="261"/>
                    <a:pt x="104" y="262"/>
                  </a:cubicBezTo>
                  <a:cubicBezTo>
                    <a:pt x="104" y="262"/>
                    <a:pt x="104" y="262"/>
                    <a:pt x="105" y="262"/>
                  </a:cubicBezTo>
                  <a:cubicBezTo>
                    <a:pt x="105" y="263"/>
                    <a:pt x="105" y="263"/>
                    <a:pt x="106" y="263"/>
                  </a:cubicBezTo>
                  <a:cubicBezTo>
                    <a:pt x="107" y="263"/>
                    <a:pt x="107" y="263"/>
                    <a:pt x="107" y="262"/>
                  </a:cubicBezTo>
                  <a:cubicBezTo>
                    <a:pt x="108" y="263"/>
                    <a:pt x="108" y="263"/>
                    <a:pt x="109" y="263"/>
                  </a:cubicBezTo>
                  <a:cubicBezTo>
                    <a:pt x="110" y="262"/>
                    <a:pt x="110" y="262"/>
                    <a:pt x="110" y="262"/>
                  </a:cubicBezTo>
                  <a:cubicBezTo>
                    <a:pt x="109" y="263"/>
                    <a:pt x="110" y="263"/>
                    <a:pt x="111" y="262"/>
                  </a:cubicBezTo>
                  <a:cubicBezTo>
                    <a:pt x="110" y="262"/>
                    <a:pt x="110" y="262"/>
                    <a:pt x="110" y="262"/>
                  </a:cubicBezTo>
                  <a:cubicBezTo>
                    <a:pt x="110" y="262"/>
                    <a:pt x="111" y="262"/>
                    <a:pt x="112" y="262"/>
                  </a:cubicBezTo>
                  <a:cubicBezTo>
                    <a:pt x="112" y="262"/>
                    <a:pt x="111" y="263"/>
                    <a:pt x="110" y="263"/>
                  </a:cubicBezTo>
                  <a:cubicBezTo>
                    <a:pt x="111" y="263"/>
                    <a:pt x="111" y="263"/>
                    <a:pt x="112" y="263"/>
                  </a:cubicBezTo>
                  <a:cubicBezTo>
                    <a:pt x="112" y="262"/>
                    <a:pt x="113" y="262"/>
                    <a:pt x="114" y="262"/>
                  </a:cubicBezTo>
                  <a:cubicBezTo>
                    <a:pt x="114" y="261"/>
                    <a:pt x="115" y="261"/>
                    <a:pt x="115" y="261"/>
                  </a:cubicBezTo>
                  <a:cubicBezTo>
                    <a:pt x="115" y="261"/>
                    <a:pt x="116" y="260"/>
                    <a:pt x="115" y="260"/>
                  </a:cubicBezTo>
                  <a:cubicBezTo>
                    <a:pt x="115" y="261"/>
                    <a:pt x="115" y="261"/>
                    <a:pt x="114" y="261"/>
                  </a:cubicBezTo>
                  <a:cubicBezTo>
                    <a:pt x="115" y="261"/>
                    <a:pt x="114" y="261"/>
                    <a:pt x="115" y="260"/>
                  </a:cubicBezTo>
                  <a:cubicBezTo>
                    <a:pt x="116" y="259"/>
                    <a:pt x="116" y="260"/>
                    <a:pt x="116" y="259"/>
                  </a:cubicBezTo>
                  <a:cubicBezTo>
                    <a:pt x="116" y="259"/>
                    <a:pt x="116" y="259"/>
                    <a:pt x="116" y="259"/>
                  </a:cubicBezTo>
                  <a:cubicBezTo>
                    <a:pt x="116" y="259"/>
                    <a:pt x="116" y="259"/>
                    <a:pt x="116" y="258"/>
                  </a:cubicBezTo>
                  <a:cubicBezTo>
                    <a:pt x="116" y="258"/>
                    <a:pt x="116" y="258"/>
                    <a:pt x="116" y="258"/>
                  </a:cubicBezTo>
                  <a:cubicBezTo>
                    <a:pt x="116" y="258"/>
                    <a:pt x="116" y="258"/>
                    <a:pt x="116" y="258"/>
                  </a:cubicBezTo>
                  <a:cubicBezTo>
                    <a:pt x="117" y="258"/>
                    <a:pt x="117" y="256"/>
                    <a:pt x="117" y="256"/>
                  </a:cubicBezTo>
                  <a:cubicBezTo>
                    <a:pt x="117" y="255"/>
                    <a:pt x="117" y="254"/>
                    <a:pt x="117" y="254"/>
                  </a:cubicBezTo>
                  <a:cubicBezTo>
                    <a:pt x="117" y="254"/>
                    <a:pt x="117" y="254"/>
                    <a:pt x="117" y="254"/>
                  </a:cubicBezTo>
                  <a:cubicBezTo>
                    <a:pt x="117" y="253"/>
                    <a:pt x="117" y="252"/>
                    <a:pt x="117" y="252"/>
                  </a:cubicBezTo>
                  <a:cubicBezTo>
                    <a:pt x="117" y="252"/>
                    <a:pt x="117" y="252"/>
                    <a:pt x="117" y="252"/>
                  </a:cubicBezTo>
                  <a:cubicBezTo>
                    <a:pt x="117" y="251"/>
                    <a:pt x="117" y="250"/>
                    <a:pt x="117" y="250"/>
                  </a:cubicBezTo>
                  <a:cubicBezTo>
                    <a:pt x="117" y="249"/>
                    <a:pt x="116" y="250"/>
                    <a:pt x="116" y="248"/>
                  </a:cubicBezTo>
                  <a:cubicBezTo>
                    <a:pt x="116" y="247"/>
                    <a:pt x="116" y="247"/>
                    <a:pt x="117" y="247"/>
                  </a:cubicBezTo>
                  <a:cubicBezTo>
                    <a:pt x="116" y="245"/>
                    <a:pt x="115" y="243"/>
                    <a:pt x="114" y="242"/>
                  </a:cubicBezTo>
                  <a:cubicBezTo>
                    <a:pt x="114" y="242"/>
                    <a:pt x="115" y="242"/>
                    <a:pt x="114" y="241"/>
                  </a:cubicBezTo>
                  <a:cubicBezTo>
                    <a:pt x="114" y="240"/>
                    <a:pt x="114" y="239"/>
                    <a:pt x="113" y="238"/>
                  </a:cubicBezTo>
                  <a:cubicBezTo>
                    <a:pt x="113" y="237"/>
                    <a:pt x="113" y="237"/>
                    <a:pt x="113" y="236"/>
                  </a:cubicBezTo>
                  <a:cubicBezTo>
                    <a:pt x="113" y="236"/>
                    <a:pt x="113" y="236"/>
                    <a:pt x="113" y="236"/>
                  </a:cubicBezTo>
                  <a:cubicBezTo>
                    <a:pt x="113" y="236"/>
                    <a:pt x="113" y="236"/>
                    <a:pt x="113" y="236"/>
                  </a:cubicBezTo>
                  <a:cubicBezTo>
                    <a:pt x="113" y="236"/>
                    <a:pt x="113" y="236"/>
                    <a:pt x="113" y="236"/>
                  </a:cubicBezTo>
                  <a:cubicBezTo>
                    <a:pt x="113" y="236"/>
                    <a:pt x="113" y="235"/>
                    <a:pt x="113" y="235"/>
                  </a:cubicBezTo>
                  <a:cubicBezTo>
                    <a:pt x="113" y="236"/>
                    <a:pt x="114" y="236"/>
                    <a:pt x="113" y="236"/>
                  </a:cubicBezTo>
                  <a:cubicBezTo>
                    <a:pt x="114" y="236"/>
                    <a:pt x="114" y="235"/>
                    <a:pt x="115" y="235"/>
                  </a:cubicBezTo>
                  <a:cubicBezTo>
                    <a:pt x="116" y="235"/>
                    <a:pt x="116" y="234"/>
                    <a:pt x="117" y="234"/>
                  </a:cubicBezTo>
                  <a:cubicBezTo>
                    <a:pt x="116" y="234"/>
                    <a:pt x="117" y="234"/>
                    <a:pt x="117" y="234"/>
                  </a:cubicBezTo>
                  <a:cubicBezTo>
                    <a:pt x="117" y="234"/>
                    <a:pt x="118" y="233"/>
                    <a:pt x="118" y="232"/>
                  </a:cubicBezTo>
                  <a:cubicBezTo>
                    <a:pt x="119" y="233"/>
                    <a:pt x="119" y="233"/>
                    <a:pt x="119" y="233"/>
                  </a:cubicBezTo>
                  <a:cubicBezTo>
                    <a:pt x="119" y="232"/>
                    <a:pt x="119" y="232"/>
                    <a:pt x="119" y="232"/>
                  </a:cubicBezTo>
                  <a:cubicBezTo>
                    <a:pt x="119" y="232"/>
                    <a:pt x="120" y="232"/>
                    <a:pt x="120" y="231"/>
                  </a:cubicBezTo>
                  <a:cubicBezTo>
                    <a:pt x="120" y="231"/>
                    <a:pt x="120" y="231"/>
                    <a:pt x="120" y="231"/>
                  </a:cubicBezTo>
                  <a:cubicBezTo>
                    <a:pt x="121" y="231"/>
                    <a:pt x="122" y="230"/>
                    <a:pt x="123" y="229"/>
                  </a:cubicBezTo>
                  <a:cubicBezTo>
                    <a:pt x="123" y="228"/>
                    <a:pt x="123" y="228"/>
                    <a:pt x="123" y="228"/>
                  </a:cubicBezTo>
                  <a:cubicBezTo>
                    <a:pt x="123" y="228"/>
                    <a:pt x="124" y="228"/>
                    <a:pt x="123" y="228"/>
                  </a:cubicBezTo>
                  <a:cubicBezTo>
                    <a:pt x="124" y="227"/>
                    <a:pt x="125" y="226"/>
                    <a:pt x="125" y="225"/>
                  </a:cubicBezTo>
                  <a:cubicBezTo>
                    <a:pt x="128" y="224"/>
                    <a:pt x="130" y="220"/>
                    <a:pt x="132" y="217"/>
                  </a:cubicBezTo>
                  <a:cubicBezTo>
                    <a:pt x="132" y="217"/>
                    <a:pt x="132" y="217"/>
                    <a:pt x="132" y="217"/>
                  </a:cubicBezTo>
                  <a:cubicBezTo>
                    <a:pt x="132" y="217"/>
                    <a:pt x="132" y="217"/>
                    <a:pt x="132" y="217"/>
                  </a:cubicBezTo>
                  <a:cubicBezTo>
                    <a:pt x="132" y="217"/>
                    <a:pt x="132" y="216"/>
                    <a:pt x="132" y="216"/>
                  </a:cubicBezTo>
                  <a:cubicBezTo>
                    <a:pt x="132" y="215"/>
                    <a:pt x="133" y="215"/>
                    <a:pt x="133" y="214"/>
                  </a:cubicBezTo>
                  <a:cubicBezTo>
                    <a:pt x="134" y="214"/>
                    <a:pt x="133" y="215"/>
                    <a:pt x="133" y="215"/>
                  </a:cubicBezTo>
                  <a:cubicBezTo>
                    <a:pt x="134" y="215"/>
                    <a:pt x="134" y="213"/>
                    <a:pt x="134" y="213"/>
                  </a:cubicBezTo>
                  <a:cubicBezTo>
                    <a:pt x="135" y="213"/>
                    <a:pt x="134" y="213"/>
                    <a:pt x="134" y="213"/>
                  </a:cubicBezTo>
                  <a:cubicBezTo>
                    <a:pt x="134" y="212"/>
                    <a:pt x="134" y="212"/>
                    <a:pt x="134" y="212"/>
                  </a:cubicBezTo>
                  <a:cubicBezTo>
                    <a:pt x="135" y="211"/>
                    <a:pt x="133" y="214"/>
                    <a:pt x="133" y="213"/>
                  </a:cubicBezTo>
                  <a:cubicBezTo>
                    <a:pt x="133" y="212"/>
                    <a:pt x="133" y="212"/>
                    <a:pt x="133" y="212"/>
                  </a:cubicBezTo>
                  <a:cubicBezTo>
                    <a:pt x="133" y="211"/>
                    <a:pt x="132" y="214"/>
                    <a:pt x="133" y="212"/>
                  </a:cubicBezTo>
                  <a:cubicBezTo>
                    <a:pt x="133" y="211"/>
                    <a:pt x="134" y="211"/>
                    <a:pt x="134" y="212"/>
                  </a:cubicBezTo>
                  <a:cubicBezTo>
                    <a:pt x="135" y="210"/>
                    <a:pt x="135" y="212"/>
                    <a:pt x="136" y="210"/>
                  </a:cubicBezTo>
                  <a:cubicBezTo>
                    <a:pt x="136" y="209"/>
                    <a:pt x="135" y="211"/>
                    <a:pt x="135" y="211"/>
                  </a:cubicBezTo>
                  <a:cubicBezTo>
                    <a:pt x="135" y="210"/>
                    <a:pt x="136" y="209"/>
                    <a:pt x="136" y="209"/>
                  </a:cubicBezTo>
                  <a:cubicBezTo>
                    <a:pt x="136" y="209"/>
                    <a:pt x="136" y="209"/>
                    <a:pt x="137" y="208"/>
                  </a:cubicBezTo>
                  <a:cubicBezTo>
                    <a:pt x="137" y="208"/>
                    <a:pt x="136" y="209"/>
                    <a:pt x="137" y="208"/>
                  </a:cubicBezTo>
                  <a:cubicBezTo>
                    <a:pt x="137" y="208"/>
                    <a:pt x="137" y="207"/>
                    <a:pt x="137" y="208"/>
                  </a:cubicBezTo>
                  <a:cubicBezTo>
                    <a:pt x="138" y="207"/>
                    <a:pt x="138" y="206"/>
                    <a:pt x="138" y="206"/>
                  </a:cubicBezTo>
                  <a:cubicBezTo>
                    <a:pt x="138" y="205"/>
                    <a:pt x="137" y="207"/>
                    <a:pt x="137" y="205"/>
                  </a:cubicBezTo>
                  <a:cubicBezTo>
                    <a:pt x="138" y="206"/>
                    <a:pt x="138" y="204"/>
                    <a:pt x="139" y="205"/>
                  </a:cubicBezTo>
                  <a:cubicBezTo>
                    <a:pt x="139" y="204"/>
                    <a:pt x="138" y="204"/>
                    <a:pt x="138" y="204"/>
                  </a:cubicBezTo>
                  <a:cubicBezTo>
                    <a:pt x="138" y="204"/>
                    <a:pt x="139" y="203"/>
                    <a:pt x="139" y="202"/>
                  </a:cubicBezTo>
                  <a:cubicBezTo>
                    <a:pt x="139" y="202"/>
                    <a:pt x="139" y="202"/>
                    <a:pt x="139" y="202"/>
                  </a:cubicBezTo>
                  <a:cubicBezTo>
                    <a:pt x="139" y="202"/>
                    <a:pt x="139" y="202"/>
                    <a:pt x="139" y="201"/>
                  </a:cubicBezTo>
                  <a:cubicBezTo>
                    <a:pt x="139" y="201"/>
                    <a:pt x="140" y="199"/>
                    <a:pt x="140" y="199"/>
                  </a:cubicBezTo>
                  <a:cubicBezTo>
                    <a:pt x="140" y="199"/>
                    <a:pt x="140" y="197"/>
                    <a:pt x="141" y="198"/>
                  </a:cubicBezTo>
                  <a:cubicBezTo>
                    <a:pt x="141" y="199"/>
                    <a:pt x="140" y="199"/>
                    <a:pt x="140" y="200"/>
                  </a:cubicBezTo>
                  <a:cubicBezTo>
                    <a:pt x="140" y="199"/>
                    <a:pt x="141" y="198"/>
                    <a:pt x="141" y="198"/>
                  </a:cubicBezTo>
                  <a:cubicBezTo>
                    <a:pt x="141" y="198"/>
                    <a:pt x="141" y="198"/>
                    <a:pt x="141" y="198"/>
                  </a:cubicBezTo>
                  <a:cubicBezTo>
                    <a:pt x="141" y="198"/>
                    <a:pt x="141" y="197"/>
                    <a:pt x="142" y="197"/>
                  </a:cubicBezTo>
                  <a:cubicBezTo>
                    <a:pt x="141" y="197"/>
                    <a:pt x="141" y="197"/>
                    <a:pt x="141" y="196"/>
                  </a:cubicBezTo>
                  <a:cubicBezTo>
                    <a:pt x="142" y="196"/>
                    <a:pt x="142" y="196"/>
                    <a:pt x="142" y="196"/>
                  </a:cubicBezTo>
                  <a:cubicBezTo>
                    <a:pt x="142" y="195"/>
                    <a:pt x="141" y="196"/>
                    <a:pt x="142" y="194"/>
                  </a:cubicBezTo>
                  <a:cubicBezTo>
                    <a:pt x="141" y="195"/>
                    <a:pt x="141" y="195"/>
                    <a:pt x="141" y="195"/>
                  </a:cubicBezTo>
                  <a:cubicBezTo>
                    <a:pt x="141" y="195"/>
                    <a:pt x="141" y="195"/>
                    <a:pt x="142" y="194"/>
                  </a:cubicBezTo>
                  <a:cubicBezTo>
                    <a:pt x="142" y="194"/>
                    <a:pt x="142" y="194"/>
                    <a:pt x="143" y="193"/>
                  </a:cubicBezTo>
                  <a:cubicBezTo>
                    <a:pt x="143" y="193"/>
                    <a:pt x="142" y="193"/>
                    <a:pt x="143" y="192"/>
                  </a:cubicBezTo>
                  <a:cubicBezTo>
                    <a:pt x="142" y="193"/>
                    <a:pt x="142" y="193"/>
                    <a:pt x="142" y="193"/>
                  </a:cubicBezTo>
                  <a:cubicBezTo>
                    <a:pt x="142" y="193"/>
                    <a:pt x="142" y="192"/>
                    <a:pt x="142" y="192"/>
                  </a:cubicBezTo>
                  <a:cubicBezTo>
                    <a:pt x="142" y="191"/>
                    <a:pt x="143" y="190"/>
                    <a:pt x="143" y="191"/>
                  </a:cubicBezTo>
                  <a:cubicBezTo>
                    <a:pt x="143" y="191"/>
                    <a:pt x="143" y="190"/>
                    <a:pt x="143" y="190"/>
                  </a:cubicBezTo>
                  <a:cubicBezTo>
                    <a:pt x="143" y="189"/>
                    <a:pt x="143" y="190"/>
                    <a:pt x="143" y="190"/>
                  </a:cubicBezTo>
                  <a:cubicBezTo>
                    <a:pt x="143" y="189"/>
                    <a:pt x="143" y="188"/>
                    <a:pt x="143" y="187"/>
                  </a:cubicBezTo>
                  <a:cubicBezTo>
                    <a:pt x="143" y="188"/>
                    <a:pt x="143" y="188"/>
                    <a:pt x="143" y="188"/>
                  </a:cubicBezTo>
                  <a:cubicBezTo>
                    <a:pt x="143" y="187"/>
                    <a:pt x="143" y="187"/>
                    <a:pt x="143" y="187"/>
                  </a:cubicBezTo>
                  <a:cubicBezTo>
                    <a:pt x="142" y="188"/>
                    <a:pt x="143" y="187"/>
                    <a:pt x="142" y="187"/>
                  </a:cubicBezTo>
                  <a:cubicBezTo>
                    <a:pt x="142" y="187"/>
                    <a:pt x="143" y="186"/>
                    <a:pt x="143" y="186"/>
                  </a:cubicBezTo>
                  <a:cubicBezTo>
                    <a:pt x="143" y="187"/>
                    <a:pt x="144" y="185"/>
                    <a:pt x="144" y="185"/>
                  </a:cubicBezTo>
                  <a:cubicBezTo>
                    <a:pt x="145" y="183"/>
                    <a:pt x="143" y="184"/>
                    <a:pt x="144" y="182"/>
                  </a:cubicBezTo>
                  <a:cubicBezTo>
                    <a:pt x="144" y="182"/>
                    <a:pt x="145" y="181"/>
                    <a:pt x="145" y="183"/>
                  </a:cubicBezTo>
                  <a:cubicBezTo>
                    <a:pt x="145" y="181"/>
                    <a:pt x="145" y="182"/>
                    <a:pt x="145" y="181"/>
                  </a:cubicBezTo>
                  <a:cubicBezTo>
                    <a:pt x="145" y="181"/>
                    <a:pt x="145" y="179"/>
                    <a:pt x="144" y="181"/>
                  </a:cubicBezTo>
                  <a:cubicBezTo>
                    <a:pt x="145" y="181"/>
                    <a:pt x="144" y="182"/>
                    <a:pt x="144" y="182"/>
                  </a:cubicBezTo>
                  <a:cubicBezTo>
                    <a:pt x="144" y="181"/>
                    <a:pt x="144" y="182"/>
                    <a:pt x="144" y="181"/>
                  </a:cubicBezTo>
                  <a:cubicBezTo>
                    <a:pt x="144" y="180"/>
                    <a:pt x="144" y="179"/>
                    <a:pt x="145" y="179"/>
                  </a:cubicBezTo>
                  <a:cubicBezTo>
                    <a:pt x="145" y="179"/>
                    <a:pt x="144" y="180"/>
                    <a:pt x="145" y="180"/>
                  </a:cubicBezTo>
                  <a:cubicBezTo>
                    <a:pt x="145" y="178"/>
                    <a:pt x="145" y="178"/>
                    <a:pt x="145" y="178"/>
                  </a:cubicBezTo>
                  <a:cubicBezTo>
                    <a:pt x="145" y="178"/>
                    <a:pt x="145" y="179"/>
                    <a:pt x="146" y="179"/>
                  </a:cubicBezTo>
                  <a:cubicBezTo>
                    <a:pt x="146" y="178"/>
                    <a:pt x="146" y="178"/>
                    <a:pt x="146" y="178"/>
                  </a:cubicBezTo>
                  <a:cubicBezTo>
                    <a:pt x="146" y="178"/>
                    <a:pt x="146" y="178"/>
                    <a:pt x="146" y="178"/>
                  </a:cubicBezTo>
                  <a:cubicBezTo>
                    <a:pt x="146" y="176"/>
                    <a:pt x="146" y="178"/>
                    <a:pt x="146" y="176"/>
                  </a:cubicBezTo>
                  <a:cubicBezTo>
                    <a:pt x="146" y="175"/>
                    <a:pt x="146" y="175"/>
                    <a:pt x="146" y="175"/>
                  </a:cubicBezTo>
                  <a:cubicBezTo>
                    <a:pt x="146" y="175"/>
                    <a:pt x="146" y="177"/>
                    <a:pt x="145" y="177"/>
                  </a:cubicBezTo>
                  <a:cubicBezTo>
                    <a:pt x="145" y="176"/>
                    <a:pt x="146" y="176"/>
                    <a:pt x="146" y="175"/>
                  </a:cubicBezTo>
                  <a:cubicBezTo>
                    <a:pt x="146" y="175"/>
                    <a:pt x="146" y="175"/>
                    <a:pt x="146" y="175"/>
                  </a:cubicBezTo>
                  <a:cubicBezTo>
                    <a:pt x="146" y="175"/>
                    <a:pt x="145" y="175"/>
                    <a:pt x="146" y="173"/>
                  </a:cubicBezTo>
                  <a:cubicBezTo>
                    <a:pt x="146" y="172"/>
                    <a:pt x="146" y="173"/>
                    <a:pt x="146" y="173"/>
                  </a:cubicBezTo>
                  <a:cubicBezTo>
                    <a:pt x="146" y="171"/>
                    <a:pt x="147" y="171"/>
                    <a:pt x="147" y="170"/>
                  </a:cubicBezTo>
                  <a:cubicBezTo>
                    <a:pt x="146" y="170"/>
                    <a:pt x="147" y="168"/>
                    <a:pt x="146" y="169"/>
                  </a:cubicBezTo>
                  <a:cubicBezTo>
                    <a:pt x="147" y="170"/>
                    <a:pt x="146" y="172"/>
                    <a:pt x="146" y="173"/>
                  </a:cubicBezTo>
                  <a:cubicBezTo>
                    <a:pt x="145" y="172"/>
                    <a:pt x="146" y="174"/>
                    <a:pt x="145" y="174"/>
                  </a:cubicBezTo>
                  <a:cubicBezTo>
                    <a:pt x="145" y="173"/>
                    <a:pt x="145" y="173"/>
                    <a:pt x="145" y="173"/>
                  </a:cubicBezTo>
                  <a:cubicBezTo>
                    <a:pt x="145" y="172"/>
                    <a:pt x="145" y="172"/>
                    <a:pt x="145" y="172"/>
                  </a:cubicBezTo>
                  <a:cubicBezTo>
                    <a:pt x="145" y="171"/>
                    <a:pt x="145" y="172"/>
                    <a:pt x="145" y="172"/>
                  </a:cubicBezTo>
                  <a:cubicBezTo>
                    <a:pt x="145" y="171"/>
                    <a:pt x="146" y="169"/>
                    <a:pt x="146" y="168"/>
                  </a:cubicBezTo>
                  <a:cubicBezTo>
                    <a:pt x="146" y="168"/>
                    <a:pt x="146" y="168"/>
                    <a:pt x="146" y="169"/>
                  </a:cubicBezTo>
                  <a:cubicBezTo>
                    <a:pt x="146" y="167"/>
                    <a:pt x="146" y="165"/>
                    <a:pt x="146" y="163"/>
                  </a:cubicBezTo>
                  <a:cubicBezTo>
                    <a:pt x="147" y="164"/>
                    <a:pt x="147" y="162"/>
                    <a:pt x="147" y="162"/>
                  </a:cubicBezTo>
                  <a:cubicBezTo>
                    <a:pt x="147" y="162"/>
                    <a:pt x="147" y="162"/>
                    <a:pt x="146" y="162"/>
                  </a:cubicBezTo>
                  <a:cubicBezTo>
                    <a:pt x="147" y="161"/>
                    <a:pt x="146" y="162"/>
                    <a:pt x="146" y="161"/>
                  </a:cubicBezTo>
                  <a:cubicBezTo>
                    <a:pt x="147" y="159"/>
                    <a:pt x="147" y="158"/>
                    <a:pt x="147" y="157"/>
                  </a:cubicBezTo>
                  <a:cubicBezTo>
                    <a:pt x="147" y="155"/>
                    <a:pt x="147" y="153"/>
                    <a:pt x="148" y="151"/>
                  </a:cubicBezTo>
                  <a:cubicBezTo>
                    <a:pt x="147" y="150"/>
                    <a:pt x="147" y="151"/>
                    <a:pt x="147" y="150"/>
                  </a:cubicBezTo>
                  <a:cubicBezTo>
                    <a:pt x="147" y="149"/>
                    <a:pt x="147" y="151"/>
                    <a:pt x="147" y="149"/>
                  </a:cubicBezTo>
                  <a:cubicBezTo>
                    <a:pt x="147" y="149"/>
                    <a:pt x="147" y="149"/>
                    <a:pt x="147" y="149"/>
                  </a:cubicBezTo>
                  <a:cubicBezTo>
                    <a:pt x="147" y="149"/>
                    <a:pt x="147" y="147"/>
                    <a:pt x="148" y="146"/>
                  </a:cubicBezTo>
                  <a:cubicBezTo>
                    <a:pt x="147" y="147"/>
                    <a:pt x="147" y="147"/>
                    <a:pt x="147" y="147"/>
                  </a:cubicBezTo>
                  <a:cubicBezTo>
                    <a:pt x="147" y="147"/>
                    <a:pt x="147" y="146"/>
                    <a:pt x="147" y="146"/>
                  </a:cubicBezTo>
                  <a:cubicBezTo>
                    <a:pt x="147" y="146"/>
                    <a:pt x="147" y="146"/>
                    <a:pt x="147" y="146"/>
                  </a:cubicBezTo>
                  <a:cubicBezTo>
                    <a:pt x="147" y="145"/>
                    <a:pt x="147" y="144"/>
                    <a:pt x="147" y="143"/>
                  </a:cubicBezTo>
                  <a:cubicBezTo>
                    <a:pt x="148" y="144"/>
                    <a:pt x="148" y="144"/>
                    <a:pt x="148" y="144"/>
                  </a:cubicBezTo>
                  <a:cubicBezTo>
                    <a:pt x="148" y="142"/>
                    <a:pt x="148" y="141"/>
                    <a:pt x="148" y="140"/>
                  </a:cubicBezTo>
                  <a:cubicBezTo>
                    <a:pt x="148" y="140"/>
                    <a:pt x="148" y="140"/>
                    <a:pt x="148" y="140"/>
                  </a:cubicBezTo>
                  <a:cubicBezTo>
                    <a:pt x="148" y="139"/>
                    <a:pt x="148" y="139"/>
                    <a:pt x="148" y="139"/>
                  </a:cubicBezTo>
                  <a:cubicBezTo>
                    <a:pt x="148" y="139"/>
                    <a:pt x="148" y="138"/>
                    <a:pt x="148" y="138"/>
                  </a:cubicBezTo>
                  <a:cubicBezTo>
                    <a:pt x="147" y="140"/>
                    <a:pt x="147" y="140"/>
                    <a:pt x="147" y="140"/>
                  </a:cubicBezTo>
                  <a:cubicBezTo>
                    <a:pt x="147" y="141"/>
                    <a:pt x="147" y="139"/>
                    <a:pt x="148" y="140"/>
                  </a:cubicBezTo>
                  <a:cubicBezTo>
                    <a:pt x="148" y="140"/>
                    <a:pt x="148" y="142"/>
                    <a:pt x="147" y="142"/>
                  </a:cubicBezTo>
                  <a:cubicBezTo>
                    <a:pt x="147" y="141"/>
                    <a:pt x="147" y="141"/>
                    <a:pt x="148" y="141"/>
                  </a:cubicBezTo>
                  <a:cubicBezTo>
                    <a:pt x="147" y="141"/>
                    <a:pt x="147" y="141"/>
                    <a:pt x="147" y="142"/>
                  </a:cubicBezTo>
                  <a:cubicBezTo>
                    <a:pt x="147" y="142"/>
                    <a:pt x="147" y="141"/>
                    <a:pt x="147" y="141"/>
                  </a:cubicBezTo>
                  <a:cubicBezTo>
                    <a:pt x="147" y="142"/>
                    <a:pt x="147" y="142"/>
                    <a:pt x="146" y="143"/>
                  </a:cubicBezTo>
                  <a:cubicBezTo>
                    <a:pt x="147" y="143"/>
                    <a:pt x="147" y="144"/>
                    <a:pt x="147" y="143"/>
                  </a:cubicBezTo>
                  <a:cubicBezTo>
                    <a:pt x="146" y="143"/>
                    <a:pt x="146" y="144"/>
                    <a:pt x="146" y="145"/>
                  </a:cubicBezTo>
                  <a:cubicBezTo>
                    <a:pt x="147" y="146"/>
                    <a:pt x="146" y="148"/>
                    <a:pt x="146" y="149"/>
                  </a:cubicBezTo>
                  <a:cubicBezTo>
                    <a:pt x="146" y="149"/>
                    <a:pt x="147" y="148"/>
                    <a:pt x="147" y="147"/>
                  </a:cubicBezTo>
                  <a:cubicBezTo>
                    <a:pt x="147" y="148"/>
                    <a:pt x="147" y="148"/>
                    <a:pt x="147" y="149"/>
                  </a:cubicBezTo>
                  <a:cubicBezTo>
                    <a:pt x="146" y="149"/>
                    <a:pt x="146" y="150"/>
                    <a:pt x="146" y="151"/>
                  </a:cubicBezTo>
                  <a:cubicBezTo>
                    <a:pt x="146" y="151"/>
                    <a:pt x="146" y="151"/>
                    <a:pt x="146" y="151"/>
                  </a:cubicBezTo>
                  <a:cubicBezTo>
                    <a:pt x="146" y="152"/>
                    <a:pt x="145" y="152"/>
                    <a:pt x="145" y="153"/>
                  </a:cubicBezTo>
                  <a:cubicBezTo>
                    <a:pt x="145" y="155"/>
                    <a:pt x="145" y="158"/>
                    <a:pt x="145" y="159"/>
                  </a:cubicBezTo>
                  <a:cubicBezTo>
                    <a:pt x="145" y="159"/>
                    <a:pt x="145" y="159"/>
                    <a:pt x="145" y="159"/>
                  </a:cubicBezTo>
                  <a:cubicBezTo>
                    <a:pt x="145" y="160"/>
                    <a:pt x="145" y="163"/>
                    <a:pt x="144" y="164"/>
                  </a:cubicBezTo>
                  <a:cubicBezTo>
                    <a:pt x="144" y="166"/>
                    <a:pt x="144" y="169"/>
                    <a:pt x="144" y="170"/>
                  </a:cubicBezTo>
                  <a:cubicBezTo>
                    <a:pt x="143" y="174"/>
                    <a:pt x="142" y="177"/>
                    <a:pt x="142" y="181"/>
                  </a:cubicBezTo>
                  <a:cubicBezTo>
                    <a:pt x="142" y="180"/>
                    <a:pt x="142" y="180"/>
                    <a:pt x="142" y="180"/>
                  </a:cubicBezTo>
                  <a:cubicBezTo>
                    <a:pt x="142" y="181"/>
                    <a:pt x="142" y="181"/>
                    <a:pt x="142" y="181"/>
                  </a:cubicBezTo>
                  <a:cubicBezTo>
                    <a:pt x="142" y="180"/>
                    <a:pt x="142" y="182"/>
                    <a:pt x="141" y="183"/>
                  </a:cubicBezTo>
                  <a:cubicBezTo>
                    <a:pt x="141" y="184"/>
                    <a:pt x="141" y="187"/>
                    <a:pt x="140" y="188"/>
                  </a:cubicBezTo>
                  <a:cubicBezTo>
                    <a:pt x="140" y="188"/>
                    <a:pt x="140" y="188"/>
                    <a:pt x="140" y="188"/>
                  </a:cubicBezTo>
                  <a:cubicBezTo>
                    <a:pt x="139" y="190"/>
                    <a:pt x="139" y="192"/>
                    <a:pt x="139" y="193"/>
                  </a:cubicBezTo>
                  <a:cubicBezTo>
                    <a:pt x="139" y="194"/>
                    <a:pt x="139" y="194"/>
                    <a:pt x="139" y="195"/>
                  </a:cubicBezTo>
                  <a:cubicBezTo>
                    <a:pt x="138" y="196"/>
                    <a:pt x="138" y="196"/>
                    <a:pt x="137" y="198"/>
                  </a:cubicBezTo>
                  <a:cubicBezTo>
                    <a:pt x="137" y="199"/>
                    <a:pt x="136" y="200"/>
                    <a:pt x="136" y="202"/>
                  </a:cubicBezTo>
                  <a:cubicBezTo>
                    <a:pt x="134" y="205"/>
                    <a:pt x="133" y="209"/>
                    <a:pt x="130" y="213"/>
                  </a:cubicBezTo>
                  <a:cubicBezTo>
                    <a:pt x="130" y="214"/>
                    <a:pt x="130" y="214"/>
                    <a:pt x="130" y="214"/>
                  </a:cubicBezTo>
                  <a:cubicBezTo>
                    <a:pt x="127" y="217"/>
                    <a:pt x="125" y="222"/>
                    <a:pt x="122" y="224"/>
                  </a:cubicBezTo>
                  <a:cubicBezTo>
                    <a:pt x="123" y="224"/>
                    <a:pt x="123" y="224"/>
                    <a:pt x="123" y="224"/>
                  </a:cubicBezTo>
                  <a:cubicBezTo>
                    <a:pt x="122" y="225"/>
                    <a:pt x="121" y="226"/>
                    <a:pt x="121" y="226"/>
                  </a:cubicBezTo>
                  <a:cubicBezTo>
                    <a:pt x="120" y="227"/>
                    <a:pt x="119" y="228"/>
                    <a:pt x="118" y="228"/>
                  </a:cubicBezTo>
                  <a:cubicBezTo>
                    <a:pt x="118" y="229"/>
                    <a:pt x="117" y="229"/>
                    <a:pt x="117" y="230"/>
                  </a:cubicBezTo>
                  <a:cubicBezTo>
                    <a:pt x="116" y="230"/>
                    <a:pt x="115" y="231"/>
                    <a:pt x="114" y="231"/>
                  </a:cubicBezTo>
                  <a:cubicBezTo>
                    <a:pt x="114" y="231"/>
                    <a:pt x="113" y="232"/>
                    <a:pt x="113" y="232"/>
                  </a:cubicBezTo>
                  <a:cubicBezTo>
                    <a:pt x="113" y="232"/>
                    <a:pt x="113" y="232"/>
                    <a:pt x="112" y="233"/>
                  </a:cubicBezTo>
                  <a:cubicBezTo>
                    <a:pt x="112" y="233"/>
                    <a:pt x="111" y="234"/>
                    <a:pt x="111" y="234"/>
                  </a:cubicBezTo>
                  <a:cubicBezTo>
                    <a:pt x="111" y="234"/>
                    <a:pt x="110" y="235"/>
                    <a:pt x="110" y="234"/>
                  </a:cubicBezTo>
                  <a:cubicBezTo>
                    <a:pt x="110" y="234"/>
                    <a:pt x="110" y="234"/>
                    <a:pt x="110" y="234"/>
                  </a:cubicBezTo>
                  <a:cubicBezTo>
                    <a:pt x="110" y="235"/>
                    <a:pt x="110" y="235"/>
                    <a:pt x="109" y="236"/>
                  </a:cubicBezTo>
                  <a:cubicBezTo>
                    <a:pt x="109" y="237"/>
                    <a:pt x="109" y="237"/>
                    <a:pt x="109" y="237"/>
                  </a:cubicBezTo>
                  <a:cubicBezTo>
                    <a:pt x="109" y="238"/>
                    <a:pt x="109" y="238"/>
                    <a:pt x="109" y="238"/>
                  </a:cubicBezTo>
                  <a:cubicBezTo>
                    <a:pt x="110" y="238"/>
                    <a:pt x="110" y="239"/>
                    <a:pt x="110" y="240"/>
                  </a:cubicBezTo>
                  <a:cubicBezTo>
                    <a:pt x="110" y="241"/>
                    <a:pt x="111" y="243"/>
                    <a:pt x="112" y="244"/>
                  </a:cubicBezTo>
                  <a:cubicBezTo>
                    <a:pt x="111" y="243"/>
                    <a:pt x="112" y="244"/>
                    <a:pt x="112" y="244"/>
                  </a:cubicBezTo>
                  <a:cubicBezTo>
                    <a:pt x="112" y="246"/>
                    <a:pt x="113" y="248"/>
                    <a:pt x="113" y="250"/>
                  </a:cubicBezTo>
                  <a:cubicBezTo>
                    <a:pt x="113" y="250"/>
                    <a:pt x="114" y="249"/>
                    <a:pt x="114" y="250"/>
                  </a:cubicBezTo>
                  <a:cubicBezTo>
                    <a:pt x="114" y="250"/>
                    <a:pt x="113" y="250"/>
                    <a:pt x="113" y="250"/>
                  </a:cubicBezTo>
                  <a:cubicBezTo>
                    <a:pt x="113" y="253"/>
                    <a:pt x="114" y="257"/>
                    <a:pt x="113" y="259"/>
                  </a:cubicBezTo>
                  <a:cubicBezTo>
                    <a:pt x="111" y="260"/>
                    <a:pt x="108" y="260"/>
                    <a:pt x="106" y="259"/>
                  </a:cubicBezTo>
                  <a:cubicBezTo>
                    <a:pt x="104" y="259"/>
                    <a:pt x="103" y="258"/>
                    <a:pt x="103" y="256"/>
                  </a:cubicBezTo>
                  <a:cubicBezTo>
                    <a:pt x="103" y="256"/>
                    <a:pt x="103" y="256"/>
                    <a:pt x="103" y="256"/>
                  </a:cubicBezTo>
                  <a:cubicBezTo>
                    <a:pt x="103" y="256"/>
                    <a:pt x="103" y="255"/>
                    <a:pt x="103" y="255"/>
                  </a:cubicBezTo>
                  <a:cubicBezTo>
                    <a:pt x="102" y="255"/>
                    <a:pt x="102" y="255"/>
                    <a:pt x="102" y="255"/>
                  </a:cubicBezTo>
                  <a:cubicBezTo>
                    <a:pt x="102" y="254"/>
                    <a:pt x="102" y="254"/>
                    <a:pt x="102" y="254"/>
                  </a:cubicBezTo>
                  <a:cubicBezTo>
                    <a:pt x="100" y="254"/>
                    <a:pt x="100" y="254"/>
                    <a:pt x="100" y="254"/>
                  </a:cubicBezTo>
                  <a:cubicBezTo>
                    <a:pt x="100" y="254"/>
                    <a:pt x="100" y="254"/>
                    <a:pt x="100" y="254"/>
                  </a:cubicBezTo>
                  <a:cubicBezTo>
                    <a:pt x="99" y="254"/>
                    <a:pt x="99" y="254"/>
                    <a:pt x="99" y="254"/>
                  </a:cubicBezTo>
                  <a:cubicBezTo>
                    <a:pt x="99" y="255"/>
                    <a:pt x="99" y="256"/>
                    <a:pt x="98" y="257"/>
                  </a:cubicBezTo>
                  <a:cubicBezTo>
                    <a:pt x="98" y="257"/>
                    <a:pt x="97" y="258"/>
                    <a:pt x="98" y="258"/>
                  </a:cubicBezTo>
                  <a:cubicBezTo>
                    <a:pt x="97" y="258"/>
                    <a:pt x="96" y="261"/>
                    <a:pt x="94" y="261"/>
                  </a:cubicBezTo>
                  <a:cubicBezTo>
                    <a:pt x="94" y="261"/>
                    <a:pt x="94" y="261"/>
                    <a:pt x="94" y="261"/>
                  </a:cubicBezTo>
                  <a:cubicBezTo>
                    <a:pt x="93" y="262"/>
                    <a:pt x="91" y="262"/>
                    <a:pt x="90" y="261"/>
                  </a:cubicBezTo>
                  <a:cubicBezTo>
                    <a:pt x="90" y="261"/>
                    <a:pt x="90" y="262"/>
                    <a:pt x="90" y="262"/>
                  </a:cubicBezTo>
                  <a:cubicBezTo>
                    <a:pt x="90" y="262"/>
                    <a:pt x="90" y="262"/>
                    <a:pt x="89" y="261"/>
                  </a:cubicBezTo>
                  <a:cubicBezTo>
                    <a:pt x="89" y="261"/>
                    <a:pt x="89" y="261"/>
                    <a:pt x="88" y="261"/>
                  </a:cubicBezTo>
                  <a:cubicBezTo>
                    <a:pt x="88" y="261"/>
                    <a:pt x="88" y="261"/>
                    <a:pt x="89" y="261"/>
                  </a:cubicBezTo>
                  <a:cubicBezTo>
                    <a:pt x="87" y="260"/>
                    <a:pt x="87" y="258"/>
                    <a:pt x="87" y="256"/>
                  </a:cubicBezTo>
                  <a:cubicBezTo>
                    <a:pt x="87" y="253"/>
                    <a:pt x="88" y="251"/>
                    <a:pt x="88" y="249"/>
                  </a:cubicBezTo>
                  <a:cubicBezTo>
                    <a:pt x="88" y="248"/>
                    <a:pt x="88" y="248"/>
                    <a:pt x="88" y="248"/>
                  </a:cubicBezTo>
                  <a:cubicBezTo>
                    <a:pt x="88" y="242"/>
                    <a:pt x="88" y="242"/>
                    <a:pt x="88" y="242"/>
                  </a:cubicBezTo>
                  <a:cubicBezTo>
                    <a:pt x="85" y="246"/>
                    <a:pt x="85" y="246"/>
                    <a:pt x="85" y="246"/>
                  </a:cubicBezTo>
                  <a:cubicBezTo>
                    <a:pt x="84" y="247"/>
                    <a:pt x="86" y="247"/>
                    <a:pt x="84" y="247"/>
                  </a:cubicBezTo>
                  <a:cubicBezTo>
                    <a:pt x="84" y="248"/>
                    <a:pt x="83" y="247"/>
                    <a:pt x="83" y="247"/>
                  </a:cubicBezTo>
                  <a:cubicBezTo>
                    <a:pt x="83" y="248"/>
                    <a:pt x="82" y="249"/>
                    <a:pt x="82" y="249"/>
                  </a:cubicBezTo>
                  <a:cubicBezTo>
                    <a:pt x="82" y="248"/>
                    <a:pt x="81" y="249"/>
                    <a:pt x="81" y="248"/>
                  </a:cubicBezTo>
                  <a:cubicBezTo>
                    <a:pt x="79" y="249"/>
                    <a:pt x="79" y="249"/>
                    <a:pt x="77" y="249"/>
                  </a:cubicBezTo>
                  <a:cubicBezTo>
                    <a:pt x="77" y="249"/>
                    <a:pt x="77" y="249"/>
                    <a:pt x="77" y="249"/>
                  </a:cubicBezTo>
                  <a:cubicBezTo>
                    <a:pt x="75" y="249"/>
                    <a:pt x="73" y="249"/>
                    <a:pt x="72" y="248"/>
                  </a:cubicBezTo>
                  <a:cubicBezTo>
                    <a:pt x="70" y="246"/>
                    <a:pt x="69" y="245"/>
                    <a:pt x="71" y="242"/>
                  </a:cubicBezTo>
                  <a:cubicBezTo>
                    <a:pt x="73" y="240"/>
                    <a:pt x="76" y="238"/>
                    <a:pt x="78" y="238"/>
                  </a:cubicBezTo>
                  <a:cubicBezTo>
                    <a:pt x="86" y="236"/>
                    <a:pt x="86" y="236"/>
                    <a:pt x="86" y="236"/>
                  </a:cubicBezTo>
                  <a:cubicBezTo>
                    <a:pt x="78" y="233"/>
                    <a:pt x="78" y="233"/>
                    <a:pt x="78" y="233"/>
                  </a:cubicBezTo>
                  <a:cubicBezTo>
                    <a:pt x="75" y="232"/>
                    <a:pt x="73" y="229"/>
                    <a:pt x="74" y="226"/>
                  </a:cubicBezTo>
                  <a:cubicBezTo>
                    <a:pt x="74" y="225"/>
                    <a:pt x="75" y="224"/>
                    <a:pt x="77" y="223"/>
                  </a:cubicBezTo>
                  <a:cubicBezTo>
                    <a:pt x="79" y="223"/>
                    <a:pt x="82" y="223"/>
                    <a:pt x="84" y="223"/>
                  </a:cubicBezTo>
                  <a:cubicBezTo>
                    <a:pt x="87" y="224"/>
                    <a:pt x="89" y="225"/>
                    <a:pt x="92" y="225"/>
                  </a:cubicBezTo>
                  <a:cubicBezTo>
                    <a:pt x="95" y="226"/>
                    <a:pt x="98" y="226"/>
                    <a:pt x="101" y="225"/>
                  </a:cubicBezTo>
                  <a:cubicBezTo>
                    <a:pt x="104" y="224"/>
                    <a:pt x="104" y="224"/>
                    <a:pt x="107" y="222"/>
                  </a:cubicBezTo>
                  <a:cubicBezTo>
                    <a:pt x="107" y="222"/>
                    <a:pt x="107" y="222"/>
                    <a:pt x="107" y="222"/>
                  </a:cubicBezTo>
                  <a:cubicBezTo>
                    <a:pt x="107" y="222"/>
                    <a:pt x="107" y="222"/>
                    <a:pt x="108" y="221"/>
                  </a:cubicBezTo>
                  <a:cubicBezTo>
                    <a:pt x="108" y="221"/>
                    <a:pt x="109" y="221"/>
                    <a:pt x="109" y="221"/>
                  </a:cubicBezTo>
                  <a:cubicBezTo>
                    <a:pt x="112" y="217"/>
                    <a:pt x="114" y="213"/>
                    <a:pt x="115" y="209"/>
                  </a:cubicBezTo>
                  <a:cubicBezTo>
                    <a:pt x="115" y="210"/>
                    <a:pt x="114" y="210"/>
                    <a:pt x="114" y="209"/>
                  </a:cubicBezTo>
                  <a:cubicBezTo>
                    <a:pt x="115" y="208"/>
                    <a:pt x="115" y="208"/>
                    <a:pt x="115" y="208"/>
                  </a:cubicBezTo>
                  <a:cubicBezTo>
                    <a:pt x="115" y="208"/>
                    <a:pt x="115" y="208"/>
                    <a:pt x="115" y="208"/>
                  </a:cubicBezTo>
                  <a:cubicBezTo>
                    <a:pt x="115" y="208"/>
                    <a:pt x="115" y="207"/>
                    <a:pt x="115" y="208"/>
                  </a:cubicBezTo>
                  <a:cubicBezTo>
                    <a:pt x="118" y="197"/>
                    <a:pt x="117" y="187"/>
                    <a:pt x="119" y="177"/>
                  </a:cubicBezTo>
                  <a:cubicBezTo>
                    <a:pt x="119" y="174"/>
                    <a:pt x="119" y="171"/>
                    <a:pt x="120" y="168"/>
                  </a:cubicBezTo>
                  <a:cubicBezTo>
                    <a:pt x="120" y="162"/>
                    <a:pt x="120" y="156"/>
                    <a:pt x="121" y="150"/>
                  </a:cubicBezTo>
                  <a:cubicBezTo>
                    <a:pt x="124" y="149"/>
                    <a:pt x="127" y="148"/>
                    <a:pt x="129" y="147"/>
                  </a:cubicBezTo>
                  <a:cubicBezTo>
                    <a:pt x="128" y="147"/>
                    <a:pt x="129" y="146"/>
                    <a:pt x="129" y="146"/>
                  </a:cubicBezTo>
                  <a:cubicBezTo>
                    <a:pt x="130" y="146"/>
                    <a:pt x="130" y="146"/>
                    <a:pt x="130" y="146"/>
                  </a:cubicBezTo>
                  <a:cubicBezTo>
                    <a:pt x="130" y="146"/>
                    <a:pt x="130" y="146"/>
                    <a:pt x="129" y="147"/>
                  </a:cubicBezTo>
                  <a:cubicBezTo>
                    <a:pt x="131" y="146"/>
                    <a:pt x="134" y="145"/>
                    <a:pt x="135" y="144"/>
                  </a:cubicBezTo>
                  <a:cubicBezTo>
                    <a:pt x="135" y="144"/>
                    <a:pt x="135" y="144"/>
                    <a:pt x="136" y="144"/>
                  </a:cubicBezTo>
                  <a:cubicBezTo>
                    <a:pt x="135" y="144"/>
                    <a:pt x="137" y="143"/>
                    <a:pt x="138" y="143"/>
                  </a:cubicBezTo>
                  <a:cubicBezTo>
                    <a:pt x="138" y="143"/>
                    <a:pt x="138" y="143"/>
                    <a:pt x="138" y="143"/>
                  </a:cubicBezTo>
                  <a:cubicBezTo>
                    <a:pt x="139" y="142"/>
                    <a:pt x="139" y="142"/>
                    <a:pt x="139" y="142"/>
                  </a:cubicBezTo>
                  <a:cubicBezTo>
                    <a:pt x="139" y="142"/>
                    <a:pt x="139" y="142"/>
                    <a:pt x="140" y="142"/>
                  </a:cubicBezTo>
                  <a:cubicBezTo>
                    <a:pt x="140" y="142"/>
                    <a:pt x="140" y="141"/>
                    <a:pt x="140" y="141"/>
                  </a:cubicBezTo>
                  <a:cubicBezTo>
                    <a:pt x="141" y="141"/>
                    <a:pt x="143" y="140"/>
                    <a:pt x="144" y="139"/>
                  </a:cubicBezTo>
                  <a:cubicBezTo>
                    <a:pt x="145" y="138"/>
                    <a:pt x="145" y="138"/>
                    <a:pt x="145" y="138"/>
                  </a:cubicBezTo>
                  <a:cubicBezTo>
                    <a:pt x="145" y="138"/>
                    <a:pt x="146" y="138"/>
                    <a:pt x="145" y="138"/>
                  </a:cubicBezTo>
                  <a:cubicBezTo>
                    <a:pt x="146" y="138"/>
                    <a:pt x="147" y="137"/>
                    <a:pt x="147" y="137"/>
                  </a:cubicBezTo>
                  <a:cubicBezTo>
                    <a:pt x="147" y="137"/>
                    <a:pt x="147" y="137"/>
                    <a:pt x="148" y="137"/>
                  </a:cubicBezTo>
                  <a:cubicBezTo>
                    <a:pt x="148" y="137"/>
                    <a:pt x="147" y="137"/>
                    <a:pt x="147" y="137"/>
                  </a:cubicBezTo>
                  <a:cubicBezTo>
                    <a:pt x="148" y="136"/>
                    <a:pt x="148" y="136"/>
                    <a:pt x="149" y="135"/>
                  </a:cubicBezTo>
                  <a:cubicBezTo>
                    <a:pt x="152" y="133"/>
                    <a:pt x="156" y="129"/>
                    <a:pt x="159" y="126"/>
                  </a:cubicBezTo>
                  <a:cubicBezTo>
                    <a:pt x="159" y="126"/>
                    <a:pt x="159" y="126"/>
                    <a:pt x="159" y="126"/>
                  </a:cubicBezTo>
                  <a:cubicBezTo>
                    <a:pt x="159" y="125"/>
                    <a:pt x="159" y="125"/>
                    <a:pt x="160" y="125"/>
                  </a:cubicBezTo>
                  <a:cubicBezTo>
                    <a:pt x="159" y="125"/>
                    <a:pt x="160" y="124"/>
                    <a:pt x="159" y="124"/>
                  </a:cubicBezTo>
                  <a:cubicBezTo>
                    <a:pt x="160" y="123"/>
                    <a:pt x="161" y="123"/>
                    <a:pt x="161" y="122"/>
                  </a:cubicBezTo>
                  <a:cubicBezTo>
                    <a:pt x="162" y="122"/>
                    <a:pt x="161" y="122"/>
                    <a:pt x="161" y="122"/>
                  </a:cubicBezTo>
                  <a:cubicBezTo>
                    <a:pt x="161" y="122"/>
                    <a:pt x="162" y="120"/>
                    <a:pt x="163" y="120"/>
                  </a:cubicBezTo>
                  <a:cubicBezTo>
                    <a:pt x="163" y="120"/>
                    <a:pt x="162" y="120"/>
                    <a:pt x="162" y="120"/>
                  </a:cubicBezTo>
                  <a:cubicBezTo>
                    <a:pt x="163" y="119"/>
                    <a:pt x="163" y="119"/>
                    <a:pt x="163" y="119"/>
                  </a:cubicBezTo>
                  <a:cubicBezTo>
                    <a:pt x="163" y="118"/>
                    <a:pt x="161" y="121"/>
                    <a:pt x="161" y="120"/>
                  </a:cubicBezTo>
                  <a:cubicBezTo>
                    <a:pt x="161" y="119"/>
                    <a:pt x="161" y="119"/>
                    <a:pt x="161" y="119"/>
                  </a:cubicBezTo>
                  <a:cubicBezTo>
                    <a:pt x="162" y="118"/>
                    <a:pt x="160" y="121"/>
                    <a:pt x="161" y="119"/>
                  </a:cubicBezTo>
                  <a:cubicBezTo>
                    <a:pt x="162" y="118"/>
                    <a:pt x="162" y="118"/>
                    <a:pt x="162" y="119"/>
                  </a:cubicBezTo>
                  <a:cubicBezTo>
                    <a:pt x="163" y="117"/>
                    <a:pt x="163" y="118"/>
                    <a:pt x="164" y="116"/>
                  </a:cubicBezTo>
                  <a:cubicBezTo>
                    <a:pt x="164" y="115"/>
                    <a:pt x="163" y="118"/>
                    <a:pt x="163" y="117"/>
                  </a:cubicBezTo>
                  <a:cubicBezTo>
                    <a:pt x="164" y="116"/>
                    <a:pt x="165" y="115"/>
                    <a:pt x="165" y="114"/>
                  </a:cubicBezTo>
                  <a:cubicBezTo>
                    <a:pt x="165" y="115"/>
                    <a:pt x="165" y="115"/>
                    <a:pt x="166" y="114"/>
                  </a:cubicBezTo>
                  <a:cubicBezTo>
                    <a:pt x="166" y="113"/>
                    <a:pt x="165" y="115"/>
                    <a:pt x="166" y="113"/>
                  </a:cubicBezTo>
                  <a:cubicBezTo>
                    <a:pt x="166" y="113"/>
                    <a:pt x="167" y="111"/>
                    <a:pt x="166" y="113"/>
                  </a:cubicBezTo>
                  <a:cubicBezTo>
                    <a:pt x="167" y="112"/>
                    <a:pt x="167" y="111"/>
                    <a:pt x="168" y="110"/>
                  </a:cubicBezTo>
                  <a:cubicBezTo>
                    <a:pt x="167" y="110"/>
                    <a:pt x="166" y="112"/>
                    <a:pt x="167" y="110"/>
                  </a:cubicBezTo>
                  <a:cubicBezTo>
                    <a:pt x="167" y="110"/>
                    <a:pt x="168" y="108"/>
                    <a:pt x="168" y="109"/>
                  </a:cubicBezTo>
                  <a:cubicBezTo>
                    <a:pt x="168" y="108"/>
                    <a:pt x="168" y="108"/>
                    <a:pt x="168" y="108"/>
                  </a:cubicBezTo>
                  <a:cubicBezTo>
                    <a:pt x="168" y="107"/>
                    <a:pt x="169" y="106"/>
                    <a:pt x="168" y="106"/>
                  </a:cubicBezTo>
                  <a:cubicBezTo>
                    <a:pt x="169" y="105"/>
                    <a:pt x="169" y="105"/>
                    <a:pt x="169" y="105"/>
                  </a:cubicBezTo>
                  <a:cubicBezTo>
                    <a:pt x="169" y="104"/>
                    <a:pt x="169" y="104"/>
                    <a:pt x="169" y="104"/>
                  </a:cubicBezTo>
                  <a:cubicBezTo>
                    <a:pt x="169" y="103"/>
                    <a:pt x="170" y="101"/>
                    <a:pt x="169" y="101"/>
                  </a:cubicBezTo>
                  <a:cubicBezTo>
                    <a:pt x="169" y="101"/>
                    <a:pt x="170" y="99"/>
                    <a:pt x="170" y="100"/>
                  </a:cubicBezTo>
                  <a:cubicBezTo>
                    <a:pt x="170" y="101"/>
                    <a:pt x="170" y="101"/>
                    <a:pt x="170" y="102"/>
                  </a:cubicBezTo>
                  <a:cubicBezTo>
                    <a:pt x="170" y="101"/>
                    <a:pt x="170" y="100"/>
                    <a:pt x="170" y="99"/>
                  </a:cubicBezTo>
                  <a:cubicBezTo>
                    <a:pt x="170" y="99"/>
                    <a:pt x="170" y="99"/>
                    <a:pt x="170" y="99"/>
                  </a:cubicBezTo>
                  <a:cubicBezTo>
                    <a:pt x="170" y="99"/>
                    <a:pt x="171" y="98"/>
                    <a:pt x="171" y="98"/>
                  </a:cubicBezTo>
                  <a:cubicBezTo>
                    <a:pt x="171" y="98"/>
                    <a:pt x="171" y="98"/>
                    <a:pt x="171" y="97"/>
                  </a:cubicBezTo>
                  <a:cubicBezTo>
                    <a:pt x="171" y="97"/>
                    <a:pt x="171" y="97"/>
                    <a:pt x="171" y="97"/>
                  </a:cubicBezTo>
                  <a:cubicBezTo>
                    <a:pt x="171" y="95"/>
                    <a:pt x="171" y="96"/>
                    <a:pt x="171" y="95"/>
                  </a:cubicBezTo>
                  <a:cubicBezTo>
                    <a:pt x="170" y="96"/>
                    <a:pt x="170" y="96"/>
                    <a:pt x="170" y="96"/>
                  </a:cubicBezTo>
                  <a:cubicBezTo>
                    <a:pt x="171" y="96"/>
                    <a:pt x="170" y="95"/>
                    <a:pt x="170" y="94"/>
                  </a:cubicBezTo>
                  <a:cubicBezTo>
                    <a:pt x="171" y="94"/>
                    <a:pt x="171" y="93"/>
                    <a:pt x="171" y="93"/>
                  </a:cubicBezTo>
                  <a:cubicBezTo>
                    <a:pt x="172" y="92"/>
                    <a:pt x="171" y="93"/>
                    <a:pt x="171" y="92"/>
                  </a:cubicBezTo>
                  <a:cubicBezTo>
                    <a:pt x="171" y="93"/>
                    <a:pt x="171" y="93"/>
                    <a:pt x="171" y="93"/>
                  </a:cubicBezTo>
                  <a:cubicBezTo>
                    <a:pt x="171" y="93"/>
                    <a:pt x="171" y="92"/>
                    <a:pt x="171" y="91"/>
                  </a:cubicBezTo>
                  <a:cubicBezTo>
                    <a:pt x="171" y="90"/>
                    <a:pt x="171" y="90"/>
                    <a:pt x="171" y="90"/>
                  </a:cubicBezTo>
                  <a:cubicBezTo>
                    <a:pt x="172" y="90"/>
                    <a:pt x="173" y="90"/>
                    <a:pt x="173" y="90"/>
                  </a:cubicBezTo>
                  <a:cubicBezTo>
                    <a:pt x="174" y="90"/>
                    <a:pt x="173" y="90"/>
                    <a:pt x="174" y="90"/>
                  </a:cubicBezTo>
                  <a:cubicBezTo>
                    <a:pt x="175" y="91"/>
                    <a:pt x="177" y="90"/>
                    <a:pt x="178" y="89"/>
                  </a:cubicBezTo>
                  <a:cubicBezTo>
                    <a:pt x="178" y="89"/>
                    <a:pt x="178" y="89"/>
                    <a:pt x="178" y="89"/>
                  </a:cubicBezTo>
                  <a:cubicBezTo>
                    <a:pt x="179" y="89"/>
                    <a:pt x="179" y="89"/>
                    <a:pt x="179" y="89"/>
                  </a:cubicBezTo>
                  <a:cubicBezTo>
                    <a:pt x="179" y="89"/>
                    <a:pt x="179" y="89"/>
                    <a:pt x="179" y="89"/>
                  </a:cubicBezTo>
                  <a:cubicBezTo>
                    <a:pt x="179" y="89"/>
                    <a:pt x="180" y="89"/>
                    <a:pt x="180" y="89"/>
                  </a:cubicBezTo>
                  <a:cubicBezTo>
                    <a:pt x="180" y="89"/>
                    <a:pt x="180" y="89"/>
                    <a:pt x="180" y="88"/>
                  </a:cubicBezTo>
                  <a:cubicBezTo>
                    <a:pt x="180" y="89"/>
                    <a:pt x="180" y="89"/>
                    <a:pt x="180" y="89"/>
                  </a:cubicBezTo>
                  <a:cubicBezTo>
                    <a:pt x="181" y="89"/>
                    <a:pt x="181" y="88"/>
                    <a:pt x="182" y="88"/>
                  </a:cubicBezTo>
                  <a:cubicBezTo>
                    <a:pt x="182" y="88"/>
                    <a:pt x="182" y="88"/>
                    <a:pt x="182" y="88"/>
                  </a:cubicBezTo>
                  <a:cubicBezTo>
                    <a:pt x="183" y="88"/>
                    <a:pt x="184" y="87"/>
                    <a:pt x="186" y="87"/>
                  </a:cubicBezTo>
                  <a:cubicBezTo>
                    <a:pt x="186" y="87"/>
                    <a:pt x="185" y="87"/>
                    <a:pt x="185" y="87"/>
                  </a:cubicBezTo>
                  <a:cubicBezTo>
                    <a:pt x="186" y="87"/>
                    <a:pt x="186" y="87"/>
                    <a:pt x="186" y="87"/>
                  </a:cubicBezTo>
                  <a:cubicBezTo>
                    <a:pt x="186" y="86"/>
                    <a:pt x="187" y="87"/>
                    <a:pt x="187" y="86"/>
                  </a:cubicBezTo>
                  <a:cubicBezTo>
                    <a:pt x="187" y="86"/>
                    <a:pt x="187" y="86"/>
                    <a:pt x="187" y="86"/>
                  </a:cubicBezTo>
                  <a:cubicBezTo>
                    <a:pt x="188" y="86"/>
                    <a:pt x="187" y="86"/>
                    <a:pt x="188" y="86"/>
                  </a:cubicBezTo>
                  <a:cubicBezTo>
                    <a:pt x="188" y="86"/>
                    <a:pt x="188" y="86"/>
                    <a:pt x="188" y="86"/>
                  </a:cubicBezTo>
                  <a:cubicBezTo>
                    <a:pt x="188" y="86"/>
                    <a:pt x="188" y="85"/>
                    <a:pt x="188" y="85"/>
                  </a:cubicBezTo>
                  <a:cubicBezTo>
                    <a:pt x="188" y="85"/>
                    <a:pt x="188" y="85"/>
                    <a:pt x="188" y="85"/>
                  </a:cubicBezTo>
                  <a:cubicBezTo>
                    <a:pt x="189" y="85"/>
                    <a:pt x="189" y="85"/>
                    <a:pt x="189" y="85"/>
                  </a:cubicBezTo>
                  <a:cubicBezTo>
                    <a:pt x="189" y="85"/>
                    <a:pt x="189" y="85"/>
                    <a:pt x="189" y="85"/>
                  </a:cubicBezTo>
                  <a:cubicBezTo>
                    <a:pt x="189" y="85"/>
                    <a:pt x="189" y="84"/>
                    <a:pt x="189" y="85"/>
                  </a:cubicBezTo>
                  <a:cubicBezTo>
                    <a:pt x="189" y="84"/>
                    <a:pt x="189" y="85"/>
                    <a:pt x="189" y="84"/>
                  </a:cubicBezTo>
                  <a:cubicBezTo>
                    <a:pt x="190" y="84"/>
                    <a:pt x="192" y="82"/>
                    <a:pt x="193" y="81"/>
                  </a:cubicBezTo>
                  <a:cubicBezTo>
                    <a:pt x="193" y="81"/>
                    <a:pt x="193" y="81"/>
                    <a:pt x="193" y="81"/>
                  </a:cubicBezTo>
                  <a:cubicBezTo>
                    <a:pt x="193" y="81"/>
                    <a:pt x="193" y="80"/>
                    <a:pt x="193" y="80"/>
                  </a:cubicBezTo>
                  <a:cubicBezTo>
                    <a:pt x="193" y="81"/>
                    <a:pt x="193" y="80"/>
                    <a:pt x="193" y="80"/>
                  </a:cubicBezTo>
                  <a:cubicBezTo>
                    <a:pt x="193" y="80"/>
                    <a:pt x="194" y="80"/>
                    <a:pt x="194" y="80"/>
                  </a:cubicBezTo>
                  <a:cubicBezTo>
                    <a:pt x="194" y="80"/>
                    <a:pt x="194" y="80"/>
                    <a:pt x="194" y="80"/>
                  </a:cubicBezTo>
                  <a:cubicBezTo>
                    <a:pt x="194" y="80"/>
                    <a:pt x="194" y="79"/>
                    <a:pt x="195" y="79"/>
                  </a:cubicBezTo>
                  <a:cubicBezTo>
                    <a:pt x="194" y="79"/>
                    <a:pt x="194" y="79"/>
                    <a:pt x="194" y="79"/>
                  </a:cubicBezTo>
                  <a:cubicBezTo>
                    <a:pt x="195" y="79"/>
                    <a:pt x="195" y="79"/>
                    <a:pt x="195" y="79"/>
                  </a:cubicBezTo>
                  <a:cubicBezTo>
                    <a:pt x="195" y="78"/>
                    <a:pt x="195" y="78"/>
                    <a:pt x="195" y="78"/>
                  </a:cubicBezTo>
                  <a:cubicBezTo>
                    <a:pt x="195" y="78"/>
                    <a:pt x="195" y="79"/>
                    <a:pt x="195" y="78"/>
                  </a:cubicBezTo>
                  <a:cubicBezTo>
                    <a:pt x="195" y="78"/>
                    <a:pt x="195" y="78"/>
                    <a:pt x="195" y="78"/>
                  </a:cubicBezTo>
                  <a:cubicBezTo>
                    <a:pt x="196" y="78"/>
                    <a:pt x="196" y="77"/>
                    <a:pt x="196" y="77"/>
                  </a:cubicBezTo>
                  <a:cubicBezTo>
                    <a:pt x="196" y="77"/>
                    <a:pt x="196" y="77"/>
                    <a:pt x="196" y="77"/>
                  </a:cubicBezTo>
                  <a:cubicBezTo>
                    <a:pt x="196" y="77"/>
                    <a:pt x="197" y="76"/>
                    <a:pt x="197" y="76"/>
                  </a:cubicBezTo>
                  <a:cubicBezTo>
                    <a:pt x="197" y="76"/>
                    <a:pt x="197" y="76"/>
                    <a:pt x="197" y="75"/>
                  </a:cubicBezTo>
                  <a:cubicBezTo>
                    <a:pt x="197" y="76"/>
                    <a:pt x="197" y="75"/>
                    <a:pt x="198" y="75"/>
                  </a:cubicBezTo>
                  <a:cubicBezTo>
                    <a:pt x="198" y="75"/>
                    <a:pt x="198" y="74"/>
                    <a:pt x="198" y="74"/>
                  </a:cubicBezTo>
                  <a:cubicBezTo>
                    <a:pt x="198" y="74"/>
                    <a:pt x="198" y="74"/>
                    <a:pt x="198" y="74"/>
                  </a:cubicBezTo>
                  <a:cubicBezTo>
                    <a:pt x="198" y="74"/>
                    <a:pt x="198" y="74"/>
                    <a:pt x="198" y="74"/>
                  </a:cubicBezTo>
                  <a:cubicBezTo>
                    <a:pt x="197" y="74"/>
                    <a:pt x="198" y="74"/>
                    <a:pt x="197" y="74"/>
                  </a:cubicBezTo>
                  <a:cubicBezTo>
                    <a:pt x="197" y="74"/>
                    <a:pt x="198" y="73"/>
                    <a:pt x="198" y="73"/>
                  </a:cubicBezTo>
                  <a:cubicBezTo>
                    <a:pt x="198" y="73"/>
                    <a:pt x="199" y="73"/>
                    <a:pt x="199" y="73"/>
                  </a:cubicBezTo>
                  <a:cubicBezTo>
                    <a:pt x="199" y="73"/>
                    <a:pt x="199" y="72"/>
                    <a:pt x="199" y="72"/>
                  </a:cubicBezTo>
                  <a:cubicBezTo>
                    <a:pt x="200" y="72"/>
                    <a:pt x="200" y="72"/>
                    <a:pt x="200" y="72"/>
                  </a:cubicBezTo>
                  <a:cubicBezTo>
                    <a:pt x="200" y="72"/>
                    <a:pt x="199" y="72"/>
                    <a:pt x="200" y="72"/>
                  </a:cubicBezTo>
                  <a:cubicBezTo>
                    <a:pt x="200" y="72"/>
                    <a:pt x="200" y="72"/>
                    <a:pt x="200" y="72"/>
                  </a:cubicBezTo>
                  <a:cubicBezTo>
                    <a:pt x="200" y="72"/>
                    <a:pt x="200" y="71"/>
                    <a:pt x="200" y="71"/>
                  </a:cubicBezTo>
                  <a:cubicBezTo>
                    <a:pt x="200" y="71"/>
                    <a:pt x="200" y="71"/>
                    <a:pt x="200" y="71"/>
                  </a:cubicBezTo>
                  <a:cubicBezTo>
                    <a:pt x="200" y="71"/>
                    <a:pt x="200" y="71"/>
                    <a:pt x="200" y="70"/>
                  </a:cubicBezTo>
                  <a:cubicBezTo>
                    <a:pt x="200" y="70"/>
                    <a:pt x="200" y="70"/>
                    <a:pt x="200" y="70"/>
                  </a:cubicBezTo>
                  <a:cubicBezTo>
                    <a:pt x="200" y="70"/>
                    <a:pt x="200" y="70"/>
                    <a:pt x="200" y="70"/>
                  </a:cubicBezTo>
                  <a:cubicBezTo>
                    <a:pt x="201" y="70"/>
                    <a:pt x="201" y="70"/>
                    <a:pt x="201" y="70"/>
                  </a:cubicBezTo>
                  <a:cubicBezTo>
                    <a:pt x="201" y="70"/>
                    <a:pt x="201" y="70"/>
                    <a:pt x="201" y="70"/>
                  </a:cubicBezTo>
                  <a:cubicBezTo>
                    <a:pt x="201" y="69"/>
                    <a:pt x="201" y="69"/>
                    <a:pt x="201" y="69"/>
                  </a:cubicBezTo>
                  <a:cubicBezTo>
                    <a:pt x="201" y="69"/>
                    <a:pt x="201" y="69"/>
                    <a:pt x="201" y="69"/>
                  </a:cubicBezTo>
                  <a:cubicBezTo>
                    <a:pt x="201" y="68"/>
                    <a:pt x="202" y="68"/>
                    <a:pt x="202" y="67"/>
                  </a:cubicBezTo>
                  <a:cubicBezTo>
                    <a:pt x="202" y="67"/>
                    <a:pt x="202" y="67"/>
                    <a:pt x="202" y="67"/>
                  </a:cubicBezTo>
                  <a:cubicBezTo>
                    <a:pt x="202" y="67"/>
                    <a:pt x="202" y="67"/>
                    <a:pt x="202" y="67"/>
                  </a:cubicBezTo>
                  <a:cubicBezTo>
                    <a:pt x="202" y="67"/>
                    <a:pt x="202" y="66"/>
                    <a:pt x="202" y="66"/>
                  </a:cubicBezTo>
                  <a:cubicBezTo>
                    <a:pt x="202" y="66"/>
                    <a:pt x="202" y="66"/>
                    <a:pt x="202" y="66"/>
                  </a:cubicBezTo>
                  <a:cubicBezTo>
                    <a:pt x="202" y="66"/>
                    <a:pt x="203" y="65"/>
                    <a:pt x="202" y="64"/>
                  </a:cubicBezTo>
                  <a:cubicBezTo>
                    <a:pt x="202" y="64"/>
                    <a:pt x="203" y="64"/>
                    <a:pt x="203" y="64"/>
                  </a:cubicBezTo>
                  <a:close/>
                  <a:moveTo>
                    <a:pt x="116" y="8"/>
                  </a:moveTo>
                  <a:cubicBezTo>
                    <a:pt x="116" y="8"/>
                    <a:pt x="116" y="8"/>
                    <a:pt x="116" y="8"/>
                  </a:cubicBezTo>
                  <a:cubicBezTo>
                    <a:pt x="116" y="8"/>
                    <a:pt x="116" y="8"/>
                    <a:pt x="116" y="8"/>
                  </a:cubicBezTo>
                  <a:cubicBezTo>
                    <a:pt x="116" y="8"/>
                    <a:pt x="116" y="8"/>
                    <a:pt x="116" y="8"/>
                  </a:cubicBezTo>
                  <a:cubicBezTo>
                    <a:pt x="116" y="8"/>
                    <a:pt x="116" y="8"/>
                    <a:pt x="116" y="8"/>
                  </a:cubicBezTo>
                  <a:close/>
                  <a:moveTo>
                    <a:pt x="31" y="60"/>
                  </a:moveTo>
                  <a:cubicBezTo>
                    <a:pt x="31" y="60"/>
                    <a:pt x="31" y="60"/>
                    <a:pt x="31" y="60"/>
                  </a:cubicBezTo>
                  <a:cubicBezTo>
                    <a:pt x="31" y="60"/>
                    <a:pt x="31" y="60"/>
                    <a:pt x="31" y="60"/>
                  </a:cubicBezTo>
                  <a:cubicBezTo>
                    <a:pt x="30" y="59"/>
                    <a:pt x="28" y="60"/>
                    <a:pt x="27" y="59"/>
                  </a:cubicBezTo>
                  <a:cubicBezTo>
                    <a:pt x="27" y="59"/>
                    <a:pt x="27" y="60"/>
                    <a:pt x="27" y="59"/>
                  </a:cubicBezTo>
                  <a:cubicBezTo>
                    <a:pt x="26" y="58"/>
                    <a:pt x="24" y="58"/>
                    <a:pt x="23" y="58"/>
                  </a:cubicBezTo>
                  <a:cubicBezTo>
                    <a:pt x="23" y="58"/>
                    <a:pt x="23" y="58"/>
                    <a:pt x="23" y="58"/>
                  </a:cubicBezTo>
                  <a:cubicBezTo>
                    <a:pt x="22" y="58"/>
                    <a:pt x="22" y="57"/>
                    <a:pt x="22" y="57"/>
                  </a:cubicBezTo>
                  <a:cubicBezTo>
                    <a:pt x="22" y="57"/>
                    <a:pt x="22" y="57"/>
                    <a:pt x="22" y="57"/>
                  </a:cubicBezTo>
                  <a:cubicBezTo>
                    <a:pt x="22" y="57"/>
                    <a:pt x="22" y="57"/>
                    <a:pt x="22" y="57"/>
                  </a:cubicBezTo>
                  <a:cubicBezTo>
                    <a:pt x="22" y="57"/>
                    <a:pt x="21" y="57"/>
                    <a:pt x="21" y="57"/>
                  </a:cubicBezTo>
                  <a:cubicBezTo>
                    <a:pt x="21" y="56"/>
                    <a:pt x="21" y="56"/>
                    <a:pt x="21" y="56"/>
                  </a:cubicBezTo>
                  <a:cubicBezTo>
                    <a:pt x="21" y="56"/>
                    <a:pt x="20" y="56"/>
                    <a:pt x="20" y="55"/>
                  </a:cubicBezTo>
                  <a:cubicBezTo>
                    <a:pt x="20" y="55"/>
                    <a:pt x="20" y="55"/>
                    <a:pt x="20" y="55"/>
                  </a:cubicBezTo>
                  <a:cubicBezTo>
                    <a:pt x="20" y="54"/>
                    <a:pt x="19" y="53"/>
                    <a:pt x="18" y="52"/>
                  </a:cubicBezTo>
                  <a:cubicBezTo>
                    <a:pt x="18" y="52"/>
                    <a:pt x="18" y="53"/>
                    <a:pt x="18" y="53"/>
                  </a:cubicBezTo>
                  <a:cubicBezTo>
                    <a:pt x="18" y="52"/>
                    <a:pt x="18" y="52"/>
                    <a:pt x="18" y="52"/>
                  </a:cubicBezTo>
                  <a:cubicBezTo>
                    <a:pt x="17" y="52"/>
                    <a:pt x="18" y="51"/>
                    <a:pt x="17" y="51"/>
                  </a:cubicBezTo>
                  <a:cubicBezTo>
                    <a:pt x="17" y="51"/>
                    <a:pt x="17" y="51"/>
                    <a:pt x="17" y="51"/>
                  </a:cubicBezTo>
                  <a:cubicBezTo>
                    <a:pt x="18" y="51"/>
                    <a:pt x="17" y="51"/>
                    <a:pt x="17" y="51"/>
                  </a:cubicBezTo>
                  <a:cubicBezTo>
                    <a:pt x="17" y="51"/>
                    <a:pt x="17" y="51"/>
                    <a:pt x="17" y="51"/>
                  </a:cubicBezTo>
                  <a:cubicBezTo>
                    <a:pt x="17" y="50"/>
                    <a:pt x="17" y="50"/>
                    <a:pt x="17" y="50"/>
                  </a:cubicBezTo>
                  <a:cubicBezTo>
                    <a:pt x="17" y="50"/>
                    <a:pt x="17" y="50"/>
                    <a:pt x="17" y="50"/>
                  </a:cubicBezTo>
                  <a:cubicBezTo>
                    <a:pt x="17" y="50"/>
                    <a:pt x="16" y="50"/>
                    <a:pt x="16" y="50"/>
                  </a:cubicBezTo>
                  <a:cubicBezTo>
                    <a:pt x="16" y="50"/>
                    <a:pt x="16" y="50"/>
                    <a:pt x="16" y="50"/>
                  </a:cubicBezTo>
                  <a:cubicBezTo>
                    <a:pt x="16" y="49"/>
                    <a:pt x="16" y="49"/>
                    <a:pt x="16" y="49"/>
                  </a:cubicBezTo>
                  <a:cubicBezTo>
                    <a:pt x="16" y="49"/>
                    <a:pt x="16" y="49"/>
                    <a:pt x="16" y="49"/>
                  </a:cubicBezTo>
                  <a:cubicBezTo>
                    <a:pt x="15" y="48"/>
                    <a:pt x="15" y="47"/>
                    <a:pt x="14" y="45"/>
                  </a:cubicBezTo>
                  <a:cubicBezTo>
                    <a:pt x="14" y="45"/>
                    <a:pt x="14" y="45"/>
                    <a:pt x="14" y="45"/>
                  </a:cubicBezTo>
                  <a:cubicBezTo>
                    <a:pt x="14" y="45"/>
                    <a:pt x="14" y="45"/>
                    <a:pt x="14" y="45"/>
                  </a:cubicBezTo>
                  <a:cubicBezTo>
                    <a:pt x="14" y="45"/>
                    <a:pt x="13" y="45"/>
                    <a:pt x="13" y="44"/>
                  </a:cubicBezTo>
                  <a:cubicBezTo>
                    <a:pt x="13" y="44"/>
                    <a:pt x="14" y="44"/>
                    <a:pt x="13" y="44"/>
                  </a:cubicBezTo>
                  <a:cubicBezTo>
                    <a:pt x="13" y="44"/>
                    <a:pt x="13" y="44"/>
                    <a:pt x="13" y="44"/>
                  </a:cubicBezTo>
                  <a:cubicBezTo>
                    <a:pt x="13" y="44"/>
                    <a:pt x="13" y="43"/>
                    <a:pt x="13" y="43"/>
                  </a:cubicBezTo>
                  <a:cubicBezTo>
                    <a:pt x="13" y="43"/>
                    <a:pt x="13" y="43"/>
                    <a:pt x="13" y="43"/>
                  </a:cubicBezTo>
                  <a:cubicBezTo>
                    <a:pt x="13" y="43"/>
                    <a:pt x="13" y="43"/>
                    <a:pt x="13" y="42"/>
                  </a:cubicBezTo>
                  <a:cubicBezTo>
                    <a:pt x="13" y="43"/>
                    <a:pt x="13" y="43"/>
                    <a:pt x="13" y="43"/>
                  </a:cubicBezTo>
                  <a:cubicBezTo>
                    <a:pt x="12" y="42"/>
                    <a:pt x="13" y="42"/>
                    <a:pt x="13" y="42"/>
                  </a:cubicBezTo>
                  <a:cubicBezTo>
                    <a:pt x="13" y="42"/>
                    <a:pt x="13" y="42"/>
                    <a:pt x="13" y="42"/>
                  </a:cubicBezTo>
                  <a:cubicBezTo>
                    <a:pt x="13" y="42"/>
                    <a:pt x="13" y="41"/>
                    <a:pt x="13" y="41"/>
                  </a:cubicBezTo>
                  <a:cubicBezTo>
                    <a:pt x="13" y="41"/>
                    <a:pt x="13" y="41"/>
                    <a:pt x="13" y="41"/>
                  </a:cubicBezTo>
                  <a:cubicBezTo>
                    <a:pt x="12" y="40"/>
                    <a:pt x="12" y="40"/>
                    <a:pt x="12" y="40"/>
                  </a:cubicBezTo>
                  <a:cubicBezTo>
                    <a:pt x="12" y="40"/>
                    <a:pt x="12" y="40"/>
                    <a:pt x="12" y="39"/>
                  </a:cubicBezTo>
                  <a:cubicBezTo>
                    <a:pt x="12" y="39"/>
                    <a:pt x="12" y="39"/>
                    <a:pt x="12" y="39"/>
                  </a:cubicBezTo>
                  <a:cubicBezTo>
                    <a:pt x="12" y="38"/>
                    <a:pt x="12" y="38"/>
                    <a:pt x="12" y="38"/>
                  </a:cubicBezTo>
                  <a:cubicBezTo>
                    <a:pt x="12" y="38"/>
                    <a:pt x="12" y="38"/>
                    <a:pt x="12" y="38"/>
                  </a:cubicBezTo>
                  <a:cubicBezTo>
                    <a:pt x="11" y="38"/>
                    <a:pt x="11" y="38"/>
                    <a:pt x="11" y="38"/>
                  </a:cubicBezTo>
                  <a:cubicBezTo>
                    <a:pt x="11" y="38"/>
                    <a:pt x="11" y="38"/>
                    <a:pt x="11" y="38"/>
                  </a:cubicBezTo>
                  <a:cubicBezTo>
                    <a:pt x="11" y="38"/>
                    <a:pt x="11" y="37"/>
                    <a:pt x="11" y="37"/>
                  </a:cubicBezTo>
                  <a:cubicBezTo>
                    <a:pt x="11" y="37"/>
                    <a:pt x="12" y="37"/>
                    <a:pt x="12" y="36"/>
                  </a:cubicBezTo>
                  <a:cubicBezTo>
                    <a:pt x="12" y="36"/>
                    <a:pt x="11" y="36"/>
                    <a:pt x="11" y="36"/>
                  </a:cubicBezTo>
                  <a:cubicBezTo>
                    <a:pt x="12" y="36"/>
                    <a:pt x="12" y="36"/>
                    <a:pt x="12" y="36"/>
                  </a:cubicBezTo>
                  <a:cubicBezTo>
                    <a:pt x="12" y="35"/>
                    <a:pt x="12" y="36"/>
                    <a:pt x="12" y="35"/>
                  </a:cubicBezTo>
                  <a:cubicBezTo>
                    <a:pt x="12" y="35"/>
                    <a:pt x="12" y="35"/>
                    <a:pt x="12" y="35"/>
                  </a:cubicBezTo>
                  <a:cubicBezTo>
                    <a:pt x="12" y="35"/>
                    <a:pt x="12" y="35"/>
                    <a:pt x="12" y="35"/>
                  </a:cubicBezTo>
                  <a:cubicBezTo>
                    <a:pt x="12" y="34"/>
                    <a:pt x="12" y="35"/>
                    <a:pt x="12" y="35"/>
                  </a:cubicBezTo>
                  <a:cubicBezTo>
                    <a:pt x="12" y="34"/>
                    <a:pt x="12" y="34"/>
                    <a:pt x="12" y="34"/>
                  </a:cubicBezTo>
                  <a:cubicBezTo>
                    <a:pt x="12" y="34"/>
                    <a:pt x="12" y="34"/>
                    <a:pt x="12" y="34"/>
                  </a:cubicBezTo>
                  <a:cubicBezTo>
                    <a:pt x="12" y="34"/>
                    <a:pt x="12" y="34"/>
                    <a:pt x="12" y="34"/>
                  </a:cubicBezTo>
                  <a:cubicBezTo>
                    <a:pt x="12" y="34"/>
                    <a:pt x="12" y="33"/>
                    <a:pt x="12" y="33"/>
                  </a:cubicBezTo>
                  <a:cubicBezTo>
                    <a:pt x="12" y="33"/>
                    <a:pt x="12" y="33"/>
                    <a:pt x="12" y="33"/>
                  </a:cubicBezTo>
                  <a:cubicBezTo>
                    <a:pt x="12" y="33"/>
                    <a:pt x="12" y="33"/>
                    <a:pt x="13" y="32"/>
                  </a:cubicBezTo>
                  <a:cubicBezTo>
                    <a:pt x="12" y="32"/>
                    <a:pt x="12" y="32"/>
                    <a:pt x="12" y="32"/>
                  </a:cubicBezTo>
                  <a:cubicBezTo>
                    <a:pt x="12" y="32"/>
                    <a:pt x="13" y="31"/>
                    <a:pt x="12" y="31"/>
                  </a:cubicBezTo>
                  <a:cubicBezTo>
                    <a:pt x="12" y="31"/>
                    <a:pt x="13" y="31"/>
                    <a:pt x="13" y="31"/>
                  </a:cubicBezTo>
                  <a:cubicBezTo>
                    <a:pt x="13" y="31"/>
                    <a:pt x="12" y="31"/>
                    <a:pt x="13" y="31"/>
                  </a:cubicBezTo>
                  <a:cubicBezTo>
                    <a:pt x="12" y="31"/>
                    <a:pt x="13" y="30"/>
                    <a:pt x="13" y="30"/>
                  </a:cubicBezTo>
                  <a:cubicBezTo>
                    <a:pt x="13" y="30"/>
                    <a:pt x="13" y="30"/>
                    <a:pt x="13" y="30"/>
                  </a:cubicBezTo>
                  <a:cubicBezTo>
                    <a:pt x="13" y="30"/>
                    <a:pt x="13" y="29"/>
                    <a:pt x="13" y="29"/>
                  </a:cubicBezTo>
                  <a:cubicBezTo>
                    <a:pt x="13" y="29"/>
                    <a:pt x="14" y="29"/>
                    <a:pt x="14" y="28"/>
                  </a:cubicBezTo>
                  <a:cubicBezTo>
                    <a:pt x="13" y="28"/>
                    <a:pt x="13" y="28"/>
                    <a:pt x="13" y="28"/>
                  </a:cubicBezTo>
                  <a:cubicBezTo>
                    <a:pt x="13" y="28"/>
                    <a:pt x="13" y="28"/>
                    <a:pt x="13" y="28"/>
                  </a:cubicBezTo>
                  <a:cubicBezTo>
                    <a:pt x="13" y="28"/>
                    <a:pt x="14" y="28"/>
                    <a:pt x="13" y="28"/>
                  </a:cubicBezTo>
                  <a:cubicBezTo>
                    <a:pt x="13" y="28"/>
                    <a:pt x="13" y="28"/>
                    <a:pt x="13" y="27"/>
                  </a:cubicBezTo>
                  <a:cubicBezTo>
                    <a:pt x="13" y="27"/>
                    <a:pt x="13" y="27"/>
                    <a:pt x="13" y="27"/>
                  </a:cubicBezTo>
                  <a:cubicBezTo>
                    <a:pt x="14" y="27"/>
                    <a:pt x="14" y="27"/>
                    <a:pt x="14" y="27"/>
                  </a:cubicBezTo>
                  <a:cubicBezTo>
                    <a:pt x="14" y="27"/>
                    <a:pt x="14" y="27"/>
                    <a:pt x="14" y="27"/>
                  </a:cubicBezTo>
                  <a:cubicBezTo>
                    <a:pt x="14" y="27"/>
                    <a:pt x="14" y="27"/>
                    <a:pt x="14" y="26"/>
                  </a:cubicBezTo>
                  <a:cubicBezTo>
                    <a:pt x="13" y="26"/>
                    <a:pt x="13" y="26"/>
                    <a:pt x="13" y="26"/>
                  </a:cubicBezTo>
                  <a:cubicBezTo>
                    <a:pt x="14" y="26"/>
                    <a:pt x="14" y="26"/>
                    <a:pt x="14" y="26"/>
                  </a:cubicBezTo>
                  <a:cubicBezTo>
                    <a:pt x="14" y="26"/>
                    <a:pt x="14" y="26"/>
                    <a:pt x="14" y="26"/>
                  </a:cubicBezTo>
                  <a:cubicBezTo>
                    <a:pt x="14" y="26"/>
                    <a:pt x="14" y="26"/>
                    <a:pt x="14" y="26"/>
                  </a:cubicBezTo>
                  <a:cubicBezTo>
                    <a:pt x="14" y="25"/>
                    <a:pt x="15" y="25"/>
                    <a:pt x="15" y="25"/>
                  </a:cubicBezTo>
                  <a:cubicBezTo>
                    <a:pt x="15" y="25"/>
                    <a:pt x="15" y="25"/>
                    <a:pt x="15" y="24"/>
                  </a:cubicBezTo>
                  <a:cubicBezTo>
                    <a:pt x="15" y="24"/>
                    <a:pt x="15" y="24"/>
                    <a:pt x="15" y="24"/>
                  </a:cubicBezTo>
                  <a:cubicBezTo>
                    <a:pt x="15" y="24"/>
                    <a:pt x="15" y="24"/>
                    <a:pt x="15" y="24"/>
                  </a:cubicBezTo>
                  <a:cubicBezTo>
                    <a:pt x="15" y="24"/>
                    <a:pt x="15" y="24"/>
                    <a:pt x="15" y="23"/>
                  </a:cubicBezTo>
                  <a:cubicBezTo>
                    <a:pt x="15" y="23"/>
                    <a:pt x="15" y="24"/>
                    <a:pt x="16" y="24"/>
                  </a:cubicBezTo>
                  <a:cubicBezTo>
                    <a:pt x="15" y="23"/>
                    <a:pt x="16" y="23"/>
                    <a:pt x="16" y="23"/>
                  </a:cubicBezTo>
                  <a:cubicBezTo>
                    <a:pt x="16" y="23"/>
                    <a:pt x="16" y="23"/>
                    <a:pt x="16" y="23"/>
                  </a:cubicBezTo>
                  <a:cubicBezTo>
                    <a:pt x="15" y="22"/>
                    <a:pt x="16" y="23"/>
                    <a:pt x="16" y="22"/>
                  </a:cubicBezTo>
                  <a:cubicBezTo>
                    <a:pt x="17" y="23"/>
                    <a:pt x="17" y="23"/>
                    <a:pt x="17" y="23"/>
                  </a:cubicBezTo>
                  <a:cubicBezTo>
                    <a:pt x="16" y="22"/>
                    <a:pt x="17" y="22"/>
                    <a:pt x="17" y="22"/>
                  </a:cubicBezTo>
                  <a:cubicBezTo>
                    <a:pt x="17" y="22"/>
                    <a:pt x="17" y="22"/>
                    <a:pt x="17" y="22"/>
                  </a:cubicBezTo>
                  <a:cubicBezTo>
                    <a:pt x="17" y="21"/>
                    <a:pt x="18" y="21"/>
                    <a:pt x="18" y="21"/>
                  </a:cubicBezTo>
                  <a:cubicBezTo>
                    <a:pt x="18" y="21"/>
                    <a:pt x="18" y="20"/>
                    <a:pt x="18" y="21"/>
                  </a:cubicBezTo>
                  <a:cubicBezTo>
                    <a:pt x="18" y="21"/>
                    <a:pt x="18" y="21"/>
                    <a:pt x="18" y="21"/>
                  </a:cubicBezTo>
                  <a:cubicBezTo>
                    <a:pt x="18" y="21"/>
                    <a:pt x="18" y="21"/>
                    <a:pt x="18" y="21"/>
                  </a:cubicBezTo>
                  <a:cubicBezTo>
                    <a:pt x="18" y="21"/>
                    <a:pt x="19" y="21"/>
                    <a:pt x="18" y="20"/>
                  </a:cubicBezTo>
                  <a:cubicBezTo>
                    <a:pt x="18" y="20"/>
                    <a:pt x="19" y="21"/>
                    <a:pt x="19" y="20"/>
                  </a:cubicBezTo>
                  <a:cubicBezTo>
                    <a:pt x="19" y="20"/>
                    <a:pt x="19" y="20"/>
                    <a:pt x="19" y="20"/>
                  </a:cubicBezTo>
                  <a:cubicBezTo>
                    <a:pt x="19" y="20"/>
                    <a:pt x="20" y="20"/>
                    <a:pt x="20" y="20"/>
                  </a:cubicBezTo>
                  <a:cubicBezTo>
                    <a:pt x="20" y="20"/>
                    <a:pt x="20" y="20"/>
                    <a:pt x="20" y="19"/>
                  </a:cubicBezTo>
                  <a:cubicBezTo>
                    <a:pt x="20" y="19"/>
                    <a:pt x="20" y="19"/>
                    <a:pt x="20" y="19"/>
                  </a:cubicBezTo>
                  <a:cubicBezTo>
                    <a:pt x="20" y="19"/>
                    <a:pt x="20" y="19"/>
                    <a:pt x="20" y="19"/>
                  </a:cubicBezTo>
                  <a:cubicBezTo>
                    <a:pt x="20" y="19"/>
                    <a:pt x="20" y="19"/>
                    <a:pt x="20" y="19"/>
                  </a:cubicBezTo>
                  <a:cubicBezTo>
                    <a:pt x="20" y="19"/>
                    <a:pt x="20" y="19"/>
                    <a:pt x="20" y="19"/>
                  </a:cubicBezTo>
                  <a:cubicBezTo>
                    <a:pt x="20" y="19"/>
                    <a:pt x="20" y="19"/>
                    <a:pt x="21" y="19"/>
                  </a:cubicBezTo>
                  <a:cubicBezTo>
                    <a:pt x="21" y="19"/>
                    <a:pt x="20" y="19"/>
                    <a:pt x="20" y="19"/>
                  </a:cubicBezTo>
                  <a:cubicBezTo>
                    <a:pt x="21" y="19"/>
                    <a:pt x="21" y="19"/>
                    <a:pt x="21" y="19"/>
                  </a:cubicBezTo>
                  <a:cubicBezTo>
                    <a:pt x="21" y="19"/>
                    <a:pt x="21" y="19"/>
                    <a:pt x="21" y="19"/>
                  </a:cubicBezTo>
                  <a:cubicBezTo>
                    <a:pt x="21" y="19"/>
                    <a:pt x="21" y="19"/>
                    <a:pt x="21" y="19"/>
                  </a:cubicBezTo>
                  <a:cubicBezTo>
                    <a:pt x="21" y="19"/>
                    <a:pt x="22" y="19"/>
                    <a:pt x="21" y="19"/>
                  </a:cubicBezTo>
                  <a:cubicBezTo>
                    <a:pt x="21" y="19"/>
                    <a:pt x="21" y="19"/>
                    <a:pt x="21" y="19"/>
                  </a:cubicBezTo>
                  <a:cubicBezTo>
                    <a:pt x="21" y="19"/>
                    <a:pt x="21" y="19"/>
                    <a:pt x="21" y="19"/>
                  </a:cubicBezTo>
                  <a:cubicBezTo>
                    <a:pt x="22" y="19"/>
                    <a:pt x="22" y="19"/>
                    <a:pt x="22" y="19"/>
                  </a:cubicBezTo>
                  <a:cubicBezTo>
                    <a:pt x="22" y="19"/>
                    <a:pt x="22" y="19"/>
                    <a:pt x="22" y="19"/>
                  </a:cubicBezTo>
                  <a:cubicBezTo>
                    <a:pt x="22" y="18"/>
                    <a:pt x="22" y="18"/>
                    <a:pt x="22" y="18"/>
                  </a:cubicBezTo>
                  <a:cubicBezTo>
                    <a:pt x="22" y="19"/>
                    <a:pt x="22" y="19"/>
                    <a:pt x="22" y="19"/>
                  </a:cubicBezTo>
                  <a:cubicBezTo>
                    <a:pt x="22" y="19"/>
                    <a:pt x="22" y="19"/>
                    <a:pt x="22" y="19"/>
                  </a:cubicBezTo>
                  <a:cubicBezTo>
                    <a:pt x="22" y="19"/>
                    <a:pt x="22" y="19"/>
                    <a:pt x="22" y="19"/>
                  </a:cubicBezTo>
                  <a:cubicBezTo>
                    <a:pt x="23" y="19"/>
                    <a:pt x="23" y="19"/>
                    <a:pt x="23" y="18"/>
                  </a:cubicBezTo>
                  <a:cubicBezTo>
                    <a:pt x="23" y="18"/>
                    <a:pt x="23" y="18"/>
                    <a:pt x="23" y="18"/>
                  </a:cubicBezTo>
                  <a:cubicBezTo>
                    <a:pt x="23" y="18"/>
                    <a:pt x="23" y="18"/>
                    <a:pt x="23" y="18"/>
                  </a:cubicBezTo>
                  <a:cubicBezTo>
                    <a:pt x="23" y="18"/>
                    <a:pt x="23" y="18"/>
                    <a:pt x="23" y="18"/>
                  </a:cubicBezTo>
                  <a:cubicBezTo>
                    <a:pt x="23" y="18"/>
                    <a:pt x="24" y="18"/>
                    <a:pt x="24" y="18"/>
                  </a:cubicBezTo>
                  <a:cubicBezTo>
                    <a:pt x="24" y="18"/>
                    <a:pt x="24" y="17"/>
                    <a:pt x="24" y="18"/>
                  </a:cubicBezTo>
                  <a:cubicBezTo>
                    <a:pt x="24" y="18"/>
                    <a:pt x="24" y="18"/>
                    <a:pt x="24" y="18"/>
                  </a:cubicBezTo>
                  <a:cubicBezTo>
                    <a:pt x="25" y="18"/>
                    <a:pt x="25" y="18"/>
                    <a:pt x="26" y="18"/>
                  </a:cubicBezTo>
                  <a:cubicBezTo>
                    <a:pt x="26" y="18"/>
                    <a:pt x="26" y="18"/>
                    <a:pt x="26" y="18"/>
                  </a:cubicBezTo>
                  <a:cubicBezTo>
                    <a:pt x="26" y="18"/>
                    <a:pt x="27" y="18"/>
                    <a:pt x="27" y="18"/>
                  </a:cubicBezTo>
                  <a:cubicBezTo>
                    <a:pt x="27" y="18"/>
                    <a:pt x="27" y="18"/>
                    <a:pt x="27" y="17"/>
                  </a:cubicBezTo>
                  <a:cubicBezTo>
                    <a:pt x="28" y="18"/>
                    <a:pt x="28" y="17"/>
                    <a:pt x="28" y="18"/>
                  </a:cubicBezTo>
                  <a:cubicBezTo>
                    <a:pt x="28" y="18"/>
                    <a:pt x="28" y="18"/>
                    <a:pt x="28" y="18"/>
                  </a:cubicBezTo>
                  <a:cubicBezTo>
                    <a:pt x="28" y="18"/>
                    <a:pt x="28" y="18"/>
                    <a:pt x="29" y="18"/>
                  </a:cubicBezTo>
                  <a:cubicBezTo>
                    <a:pt x="29" y="18"/>
                    <a:pt x="29" y="18"/>
                    <a:pt x="29" y="18"/>
                  </a:cubicBezTo>
                  <a:cubicBezTo>
                    <a:pt x="29" y="18"/>
                    <a:pt x="29" y="18"/>
                    <a:pt x="29" y="18"/>
                  </a:cubicBezTo>
                  <a:cubicBezTo>
                    <a:pt x="29" y="18"/>
                    <a:pt x="29" y="18"/>
                    <a:pt x="29" y="18"/>
                  </a:cubicBezTo>
                  <a:cubicBezTo>
                    <a:pt x="29" y="18"/>
                    <a:pt x="29" y="18"/>
                    <a:pt x="29" y="18"/>
                  </a:cubicBezTo>
                  <a:cubicBezTo>
                    <a:pt x="29" y="18"/>
                    <a:pt x="29" y="18"/>
                    <a:pt x="30" y="18"/>
                  </a:cubicBezTo>
                  <a:cubicBezTo>
                    <a:pt x="30" y="18"/>
                    <a:pt x="30" y="18"/>
                    <a:pt x="30" y="18"/>
                  </a:cubicBezTo>
                  <a:cubicBezTo>
                    <a:pt x="30" y="18"/>
                    <a:pt x="30" y="19"/>
                    <a:pt x="30" y="18"/>
                  </a:cubicBezTo>
                  <a:cubicBezTo>
                    <a:pt x="31" y="18"/>
                    <a:pt x="31" y="18"/>
                    <a:pt x="31" y="18"/>
                  </a:cubicBezTo>
                  <a:cubicBezTo>
                    <a:pt x="31" y="18"/>
                    <a:pt x="31" y="18"/>
                    <a:pt x="31" y="18"/>
                  </a:cubicBezTo>
                  <a:cubicBezTo>
                    <a:pt x="31" y="18"/>
                    <a:pt x="31" y="18"/>
                    <a:pt x="31" y="18"/>
                  </a:cubicBezTo>
                  <a:cubicBezTo>
                    <a:pt x="32" y="19"/>
                    <a:pt x="33" y="19"/>
                    <a:pt x="34" y="19"/>
                  </a:cubicBezTo>
                  <a:cubicBezTo>
                    <a:pt x="34" y="19"/>
                    <a:pt x="34" y="19"/>
                    <a:pt x="34" y="19"/>
                  </a:cubicBezTo>
                  <a:cubicBezTo>
                    <a:pt x="34" y="19"/>
                    <a:pt x="34" y="20"/>
                    <a:pt x="34" y="19"/>
                  </a:cubicBezTo>
                  <a:cubicBezTo>
                    <a:pt x="34" y="19"/>
                    <a:pt x="34" y="19"/>
                    <a:pt x="34" y="19"/>
                  </a:cubicBezTo>
                  <a:cubicBezTo>
                    <a:pt x="34" y="19"/>
                    <a:pt x="34" y="19"/>
                    <a:pt x="35" y="20"/>
                  </a:cubicBezTo>
                  <a:cubicBezTo>
                    <a:pt x="34" y="20"/>
                    <a:pt x="34" y="19"/>
                    <a:pt x="34" y="20"/>
                  </a:cubicBezTo>
                  <a:cubicBezTo>
                    <a:pt x="34" y="20"/>
                    <a:pt x="35" y="20"/>
                    <a:pt x="35" y="20"/>
                  </a:cubicBezTo>
                  <a:cubicBezTo>
                    <a:pt x="35" y="20"/>
                    <a:pt x="35" y="20"/>
                    <a:pt x="35" y="19"/>
                  </a:cubicBezTo>
                  <a:cubicBezTo>
                    <a:pt x="35" y="20"/>
                    <a:pt x="35" y="20"/>
                    <a:pt x="35" y="20"/>
                  </a:cubicBezTo>
                  <a:cubicBezTo>
                    <a:pt x="35" y="19"/>
                    <a:pt x="35" y="19"/>
                    <a:pt x="35" y="18"/>
                  </a:cubicBezTo>
                  <a:cubicBezTo>
                    <a:pt x="35" y="19"/>
                    <a:pt x="35" y="19"/>
                    <a:pt x="35" y="19"/>
                  </a:cubicBezTo>
                  <a:cubicBezTo>
                    <a:pt x="36" y="18"/>
                    <a:pt x="35" y="18"/>
                    <a:pt x="36" y="18"/>
                  </a:cubicBezTo>
                  <a:cubicBezTo>
                    <a:pt x="36" y="18"/>
                    <a:pt x="36" y="19"/>
                    <a:pt x="35" y="19"/>
                  </a:cubicBezTo>
                  <a:cubicBezTo>
                    <a:pt x="36" y="19"/>
                    <a:pt x="35" y="20"/>
                    <a:pt x="36" y="20"/>
                  </a:cubicBezTo>
                  <a:cubicBezTo>
                    <a:pt x="36" y="20"/>
                    <a:pt x="35" y="20"/>
                    <a:pt x="36" y="19"/>
                  </a:cubicBezTo>
                  <a:cubicBezTo>
                    <a:pt x="36" y="19"/>
                    <a:pt x="36" y="20"/>
                    <a:pt x="36" y="20"/>
                  </a:cubicBezTo>
                  <a:cubicBezTo>
                    <a:pt x="36" y="20"/>
                    <a:pt x="36" y="20"/>
                    <a:pt x="36" y="20"/>
                  </a:cubicBezTo>
                  <a:cubicBezTo>
                    <a:pt x="36" y="20"/>
                    <a:pt x="36" y="20"/>
                    <a:pt x="36" y="20"/>
                  </a:cubicBezTo>
                  <a:cubicBezTo>
                    <a:pt x="36" y="20"/>
                    <a:pt x="36" y="20"/>
                    <a:pt x="36" y="20"/>
                  </a:cubicBezTo>
                  <a:cubicBezTo>
                    <a:pt x="36" y="21"/>
                    <a:pt x="36" y="20"/>
                    <a:pt x="36" y="21"/>
                  </a:cubicBezTo>
                  <a:cubicBezTo>
                    <a:pt x="37" y="21"/>
                    <a:pt x="36" y="20"/>
                    <a:pt x="37" y="20"/>
                  </a:cubicBezTo>
                  <a:cubicBezTo>
                    <a:pt x="37" y="20"/>
                    <a:pt x="37" y="21"/>
                    <a:pt x="37" y="21"/>
                  </a:cubicBezTo>
                  <a:cubicBezTo>
                    <a:pt x="37" y="21"/>
                    <a:pt x="37" y="21"/>
                    <a:pt x="37" y="21"/>
                  </a:cubicBezTo>
                  <a:cubicBezTo>
                    <a:pt x="37" y="20"/>
                    <a:pt x="37" y="21"/>
                    <a:pt x="37" y="21"/>
                  </a:cubicBezTo>
                  <a:cubicBezTo>
                    <a:pt x="37" y="21"/>
                    <a:pt x="37" y="21"/>
                    <a:pt x="37" y="21"/>
                  </a:cubicBezTo>
                  <a:cubicBezTo>
                    <a:pt x="38" y="21"/>
                    <a:pt x="38" y="21"/>
                    <a:pt x="38" y="21"/>
                  </a:cubicBezTo>
                  <a:cubicBezTo>
                    <a:pt x="38" y="21"/>
                    <a:pt x="38" y="21"/>
                    <a:pt x="38" y="21"/>
                  </a:cubicBezTo>
                  <a:cubicBezTo>
                    <a:pt x="38" y="21"/>
                    <a:pt x="39" y="21"/>
                    <a:pt x="38" y="21"/>
                  </a:cubicBezTo>
                  <a:cubicBezTo>
                    <a:pt x="38" y="22"/>
                    <a:pt x="38" y="21"/>
                    <a:pt x="38" y="21"/>
                  </a:cubicBezTo>
                  <a:cubicBezTo>
                    <a:pt x="38" y="21"/>
                    <a:pt x="38" y="22"/>
                    <a:pt x="38" y="22"/>
                  </a:cubicBezTo>
                  <a:cubicBezTo>
                    <a:pt x="38" y="22"/>
                    <a:pt x="38" y="22"/>
                    <a:pt x="38" y="22"/>
                  </a:cubicBezTo>
                  <a:cubicBezTo>
                    <a:pt x="38" y="22"/>
                    <a:pt x="38" y="22"/>
                    <a:pt x="38" y="22"/>
                  </a:cubicBezTo>
                  <a:cubicBezTo>
                    <a:pt x="38"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2"/>
                    <a:pt x="39" y="22"/>
                    <a:pt x="39" y="22"/>
                  </a:cubicBezTo>
                  <a:cubicBezTo>
                    <a:pt x="39" y="23"/>
                    <a:pt x="39" y="22"/>
                    <a:pt x="39" y="23"/>
                  </a:cubicBezTo>
                  <a:cubicBezTo>
                    <a:pt x="39" y="22"/>
                    <a:pt x="39" y="22"/>
                    <a:pt x="39" y="22"/>
                  </a:cubicBezTo>
                  <a:cubicBezTo>
                    <a:pt x="39" y="22"/>
                    <a:pt x="40" y="22"/>
                    <a:pt x="40" y="22"/>
                  </a:cubicBezTo>
                  <a:cubicBezTo>
                    <a:pt x="40" y="22"/>
                    <a:pt x="40" y="23"/>
                    <a:pt x="40" y="23"/>
                  </a:cubicBezTo>
                  <a:cubicBezTo>
                    <a:pt x="40" y="23"/>
                    <a:pt x="40" y="23"/>
                    <a:pt x="40" y="22"/>
                  </a:cubicBezTo>
                  <a:cubicBezTo>
                    <a:pt x="40" y="23"/>
                    <a:pt x="40" y="23"/>
                    <a:pt x="40" y="23"/>
                  </a:cubicBezTo>
                  <a:cubicBezTo>
                    <a:pt x="40" y="23"/>
                    <a:pt x="41" y="23"/>
                    <a:pt x="41" y="23"/>
                  </a:cubicBezTo>
                  <a:cubicBezTo>
                    <a:pt x="41" y="22"/>
                    <a:pt x="41" y="22"/>
                    <a:pt x="41" y="22"/>
                  </a:cubicBezTo>
                  <a:cubicBezTo>
                    <a:pt x="41" y="22"/>
                    <a:pt x="41" y="22"/>
                    <a:pt x="41" y="22"/>
                  </a:cubicBezTo>
                  <a:cubicBezTo>
                    <a:pt x="41" y="22"/>
                    <a:pt x="41" y="22"/>
                    <a:pt x="41" y="22"/>
                  </a:cubicBezTo>
                  <a:cubicBezTo>
                    <a:pt x="41" y="22"/>
                    <a:pt x="42" y="22"/>
                    <a:pt x="42" y="22"/>
                  </a:cubicBezTo>
                  <a:cubicBezTo>
                    <a:pt x="41" y="22"/>
                    <a:pt x="41" y="23"/>
                    <a:pt x="41" y="23"/>
                  </a:cubicBezTo>
                  <a:cubicBezTo>
                    <a:pt x="41" y="24"/>
                    <a:pt x="42" y="22"/>
                    <a:pt x="42" y="23"/>
                  </a:cubicBezTo>
                  <a:cubicBezTo>
                    <a:pt x="42" y="23"/>
                    <a:pt x="42" y="24"/>
                    <a:pt x="42" y="24"/>
                  </a:cubicBezTo>
                  <a:cubicBezTo>
                    <a:pt x="42" y="24"/>
                    <a:pt x="41" y="24"/>
                    <a:pt x="42" y="24"/>
                  </a:cubicBezTo>
                  <a:cubicBezTo>
                    <a:pt x="42" y="24"/>
                    <a:pt x="42" y="24"/>
                    <a:pt x="42" y="23"/>
                  </a:cubicBezTo>
                  <a:cubicBezTo>
                    <a:pt x="42" y="24"/>
                    <a:pt x="42" y="23"/>
                    <a:pt x="42" y="23"/>
                  </a:cubicBezTo>
                  <a:cubicBezTo>
                    <a:pt x="42" y="23"/>
                    <a:pt x="42" y="23"/>
                    <a:pt x="43" y="23"/>
                  </a:cubicBezTo>
                  <a:cubicBezTo>
                    <a:pt x="43" y="23"/>
                    <a:pt x="43" y="23"/>
                    <a:pt x="43" y="24"/>
                  </a:cubicBezTo>
                  <a:cubicBezTo>
                    <a:pt x="42" y="24"/>
                    <a:pt x="42" y="23"/>
                    <a:pt x="42" y="24"/>
                  </a:cubicBezTo>
                  <a:cubicBezTo>
                    <a:pt x="43" y="24"/>
                    <a:pt x="43" y="24"/>
                    <a:pt x="43" y="24"/>
                  </a:cubicBezTo>
                  <a:cubicBezTo>
                    <a:pt x="43" y="24"/>
                    <a:pt x="42" y="24"/>
                    <a:pt x="42" y="24"/>
                  </a:cubicBezTo>
                  <a:cubicBezTo>
                    <a:pt x="42" y="25"/>
                    <a:pt x="42" y="25"/>
                    <a:pt x="42" y="25"/>
                  </a:cubicBezTo>
                  <a:cubicBezTo>
                    <a:pt x="42" y="24"/>
                    <a:pt x="42" y="24"/>
                    <a:pt x="42" y="24"/>
                  </a:cubicBezTo>
                  <a:cubicBezTo>
                    <a:pt x="43" y="25"/>
                    <a:pt x="42" y="25"/>
                    <a:pt x="43" y="25"/>
                  </a:cubicBezTo>
                  <a:cubicBezTo>
                    <a:pt x="43" y="25"/>
                    <a:pt x="43" y="25"/>
                    <a:pt x="43" y="25"/>
                  </a:cubicBezTo>
                  <a:cubicBezTo>
                    <a:pt x="43" y="24"/>
                    <a:pt x="42" y="25"/>
                    <a:pt x="43" y="24"/>
                  </a:cubicBezTo>
                  <a:cubicBezTo>
                    <a:pt x="43" y="24"/>
                    <a:pt x="43" y="25"/>
                    <a:pt x="43" y="25"/>
                  </a:cubicBezTo>
                  <a:cubicBezTo>
                    <a:pt x="43" y="25"/>
                    <a:pt x="43" y="25"/>
                    <a:pt x="43" y="24"/>
                  </a:cubicBezTo>
                  <a:cubicBezTo>
                    <a:pt x="43" y="24"/>
                    <a:pt x="44" y="24"/>
                    <a:pt x="44" y="25"/>
                  </a:cubicBezTo>
                  <a:cubicBezTo>
                    <a:pt x="44" y="25"/>
                    <a:pt x="44" y="25"/>
                    <a:pt x="44" y="25"/>
                  </a:cubicBezTo>
                  <a:cubicBezTo>
                    <a:pt x="44" y="25"/>
                    <a:pt x="44" y="25"/>
                    <a:pt x="44" y="26"/>
                  </a:cubicBezTo>
                  <a:cubicBezTo>
                    <a:pt x="44" y="25"/>
                    <a:pt x="44" y="26"/>
                    <a:pt x="45" y="25"/>
                  </a:cubicBezTo>
                  <a:cubicBezTo>
                    <a:pt x="44" y="25"/>
                    <a:pt x="44" y="25"/>
                    <a:pt x="44" y="25"/>
                  </a:cubicBezTo>
                  <a:cubicBezTo>
                    <a:pt x="44" y="24"/>
                    <a:pt x="44" y="25"/>
                    <a:pt x="44" y="24"/>
                  </a:cubicBezTo>
                  <a:cubicBezTo>
                    <a:pt x="44" y="24"/>
                    <a:pt x="44" y="24"/>
                    <a:pt x="45" y="24"/>
                  </a:cubicBezTo>
                  <a:cubicBezTo>
                    <a:pt x="45" y="24"/>
                    <a:pt x="45" y="24"/>
                    <a:pt x="45" y="24"/>
                  </a:cubicBezTo>
                  <a:cubicBezTo>
                    <a:pt x="45" y="24"/>
                    <a:pt x="45" y="24"/>
                    <a:pt x="44" y="24"/>
                  </a:cubicBezTo>
                  <a:cubicBezTo>
                    <a:pt x="45" y="25"/>
                    <a:pt x="45" y="25"/>
                    <a:pt x="45" y="25"/>
                  </a:cubicBezTo>
                  <a:cubicBezTo>
                    <a:pt x="45" y="25"/>
                    <a:pt x="45" y="25"/>
                    <a:pt x="45" y="25"/>
                  </a:cubicBezTo>
                  <a:cubicBezTo>
                    <a:pt x="45" y="25"/>
                    <a:pt x="46" y="26"/>
                    <a:pt x="46" y="26"/>
                  </a:cubicBezTo>
                  <a:cubicBezTo>
                    <a:pt x="46" y="26"/>
                    <a:pt x="46" y="26"/>
                    <a:pt x="46" y="26"/>
                  </a:cubicBezTo>
                  <a:cubicBezTo>
                    <a:pt x="46" y="26"/>
                    <a:pt x="45" y="26"/>
                    <a:pt x="45" y="27"/>
                  </a:cubicBezTo>
                  <a:cubicBezTo>
                    <a:pt x="45" y="27"/>
                    <a:pt x="45" y="26"/>
                    <a:pt x="46" y="26"/>
                  </a:cubicBezTo>
                  <a:cubicBezTo>
                    <a:pt x="46" y="27"/>
                    <a:pt x="46" y="26"/>
                    <a:pt x="46" y="27"/>
                  </a:cubicBezTo>
                  <a:cubicBezTo>
                    <a:pt x="46" y="26"/>
                    <a:pt x="46" y="26"/>
                    <a:pt x="46" y="26"/>
                  </a:cubicBezTo>
                  <a:cubicBezTo>
                    <a:pt x="47" y="26"/>
                    <a:pt x="47" y="26"/>
                    <a:pt x="47" y="26"/>
                  </a:cubicBezTo>
                  <a:cubicBezTo>
                    <a:pt x="47" y="26"/>
                    <a:pt x="47" y="27"/>
                    <a:pt x="47" y="27"/>
                  </a:cubicBezTo>
                  <a:cubicBezTo>
                    <a:pt x="48" y="27"/>
                    <a:pt x="48" y="28"/>
                    <a:pt x="48" y="28"/>
                  </a:cubicBezTo>
                  <a:cubicBezTo>
                    <a:pt x="49" y="28"/>
                    <a:pt x="49" y="27"/>
                    <a:pt x="49" y="28"/>
                  </a:cubicBezTo>
                  <a:cubicBezTo>
                    <a:pt x="49" y="28"/>
                    <a:pt x="49" y="28"/>
                    <a:pt x="49" y="28"/>
                  </a:cubicBezTo>
                  <a:cubicBezTo>
                    <a:pt x="49" y="28"/>
                    <a:pt x="49" y="28"/>
                    <a:pt x="49" y="28"/>
                  </a:cubicBezTo>
                  <a:cubicBezTo>
                    <a:pt x="49" y="28"/>
                    <a:pt x="49" y="28"/>
                    <a:pt x="49" y="28"/>
                  </a:cubicBezTo>
                  <a:cubicBezTo>
                    <a:pt x="49" y="29"/>
                    <a:pt x="49" y="29"/>
                    <a:pt x="48" y="29"/>
                  </a:cubicBezTo>
                  <a:cubicBezTo>
                    <a:pt x="48" y="30"/>
                    <a:pt x="47" y="30"/>
                    <a:pt x="47" y="31"/>
                  </a:cubicBezTo>
                  <a:cubicBezTo>
                    <a:pt x="47" y="31"/>
                    <a:pt x="45" y="33"/>
                    <a:pt x="45" y="33"/>
                  </a:cubicBezTo>
                  <a:cubicBezTo>
                    <a:pt x="45" y="33"/>
                    <a:pt x="45" y="33"/>
                    <a:pt x="45" y="34"/>
                  </a:cubicBezTo>
                  <a:cubicBezTo>
                    <a:pt x="44" y="35"/>
                    <a:pt x="43" y="35"/>
                    <a:pt x="42" y="36"/>
                  </a:cubicBezTo>
                  <a:cubicBezTo>
                    <a:pt x="43" y="35"/>
                    <a:pt x="43" y="35"/>
                    <a:pt x="43" y="36"/>
                  </a:cubicBezTo>
                  <a:cubicBezTo>
                    <a:pt x="42" y="36"/>
                    <a:pt x="42" y="37"/>
                    <a:pt x="41" y="38"/>
                  </a:cubicBezTo>
                  <a:cubicBezTo>
                    <a:pt x="40" y="37"/>
                    <a:pt x="30" y="30"/>
                    <a:pt x="27" y="36"/>
                  </a:cubicBezTo>
                  <a:cubicBezTo>
                    <a:pt x="23" y="44"/>
                    <a:pt x="31" y="49"/>
                    <a:pt x="34" y="51"/>
                  </a:cubicBezTo>
                  <a:cubicBezTo>
                    <a:pt x="34" y="52"/>
                    <a:pt x="33" y="54"/>
                    <a:pt x="32" y="56"/>
                  </a:cubicBezTo>
                  <a:cubicBezTo>
                    <a:pt x="32" y="57"/>
                    <a:pt x="33" y="56"/>
                    <a:pt x="32" y="58"/>
                  </a:cubicBezTo>
                  <a:cubicBezTo>
                    <a:pt x="32" y="58"/>
                    <a:pt x="31" y="61"/>
                    <a:pt x="31" y="60"/>
                  </a:cubicBezTo>
                  <a:close/>
                  <a:moveTo>
                    <a:pt x="13" y="28"/>
                  </a:moveTo>
                  <a:cubicBezTo>
                    <a:pt x="13" y="28"/>
                    <a:pt x="13" y="28"/>
                    <a:pt x="13" y="28"/>
                  </a:cubicBezTo>
                  <a:cubicBezTo>
                    <a:pt x="13" y="28"/>
                    <a:pt x="13" y="28"/>
                    <a:pt x="13" y="28"/>
                  </a:cubicBezTo>
                  <a:cubicBezTo>
                    <a:pt x="13" y="28"/>
                    <a:pt x="13" y="28"/>
                    <a:pt x="13" y="28"/>
                  </a:cubicBezTo>
                  <a:close/>
                  <a:moveTo>
                    <a:pt x="113" y="236"/>
                  </a:moveTo>
                  <a:cubicBezTo>
                    <a:pt x="113" y="236"/>
                    <a:pt x="113" y="236"/>
                    <a:pt x="113" y="236"/>
                  </a:cubicBezTo>
                  <a:cubicBezTo>
                    <a:pt x="113" y="236"/>
                    <a:pt x="113" y="236"/>
                    <a:pt x="113" y="237"/>
                  </a:cubicBezTo>
                  <a:cubicBezTo>
                    <a:pt x="112" y="237"/>
                    <a:pt x="113" y="236"/>
                    <a:pt x="113" y="236"/>
                  </a:cubicBezTo>
                  <a:close/>
                  <a:moveTo>
                    <a:pt x="112" y="237"/>
                  </a:moveTo>
                  <a:cubicBezTo>
                    <a:pt x="112" y="237"/>
                    <a:pt x="112" y="237"/>
                    <a:pt x="113" y="237"/>
                  </a:cubicBezTo>
                  <a:cubicBezTo>
                    <a:pt x="112" y="237"/>
                    <a:pt x="112" y="237"/>
                    <a:pt x="112" y="237"/>
                  </a:cubicBezTo>
                  <a:close/>
                  <a:moveTo>
                    <a:pt x="101" y="259"/>
                  </a:moveTo>
                  <a:cubicBezTo>
                    <a:pt x="101" y="259"/>
                    <a:pt x="101" y="259"/>
                    <a:pt x="101" y="259"/>
                  </a:cubicBezTo>
                  <a:cubicBezTo>
                    <a:pt x="101" y="259"/>
                    <a:pt x="101" y="259"/>
                    <a:pt x="101" y="259"/>
                  </a:cubicBezTo>
                  <a:close/>
                  <a:moveTo>
                    <a:pt x="87" y="248"/>
                  </a:moveTo>
                  <a:cubicBezTo>
                    <a:pt x="87" y="248"/>
                    <a:pt x="87" y="248"/>
                    <a:pt x="87" y="248"/>
                  </a:cubicBezTo>
                  <a:cubicBezTo>
                    <a:pt x="87" y="248"/>
                    <a:pt x="87" y="248"/>
                    <a:pt x="87" y="248"/>
                  </a:cubicBezTo>
                  <a:cubicBezTo>
                    <a:pt x="87" y="248"/>
                    <a:pt x="87" y="248"/>
                    <a:pt x="87" y="248"/>
                  </a:cubicBezTo>
                  <a:cubicBezTo>
                    <a:pt x="87" y="248"/>
                    <a:pt x="87" y="248"/>
                    <a:pt x="87" y="248"/>
                  </a:cubicBezTo>
                  <a:close/>
                  <a:moveTo>
                    <a:pt x="85" y="247"/>
                  </a:moveTo>
                  <a:cubicBezTo>
                    <a:pt x="85" y="247"/>
                    <a:pt x="85" y="247"/>
                    <a:pt x="85" y="247"/>
                  </a:cubicBezTo>
                  <a:cubicBezTo>
                    <a:pt x="85" y="247"/>
                    <a:pt x="85" y="247"/>
                    <a:pt x="85" y="247"/>
                  </a:cubicBezTo>
                  <a:cubicBezTo>
                    <a:pt x="85" y="247"/>
                    <a:pt x="85" y="247"/>
                    <a:pt x="85" y="247"/>
                  </a:cubicBezTo>
                  <a:close/>
                  <a:moveTo>
                    <a:pt x="200" y="65"/>
                  </a:moveTo>
                  <a:cubicBezTo>
                    <a:pt x="199" y="65"/>
                    <a:pt x="200" y="65"/>
                    <a:pt x="199" y="65"/>
                  </a:cubicBezTo>
                  <a:cubicBezTo>
                    <a:pt x="200" y="65"/>
                    <a:pt x="200" y="66"/>
                    <a:pt x="199" y="66"/>
                  </a:cubicBezTo>
                  <a:cubicBezTo>
                    <a:pt x="200" y="66"/>
                    <a:pt x="200" y="66"/>
                    <a:pt x="200" y="66"/>
                  </a:cubicBezTo>
                  <a:cubicBezTo>
                    <a:pt x="199" y="66"/>
                    <a:pt x="199" y="67"/>
                    <a:pt x="198" y="67"/>
                  </a:cubicBezTo>
                  <a:cubicBezTo>
                    <a:pt x="197" y="70"/>
                    <a:pt x="196" y="73"/>
                    <a:pt x="194" y="75"/>
                  </a:cubicBezTo>
                  <a:cubicBezTo>
                    <a:pt x="193" y="77"/>
                    <a:pt x="191" y="79"/>
                    <a:pt x="189" y="82"/>
                  </a:cubicBezTo>
                  <a:cubicBezTo>
                    <a:pt x="188" y="82"/>
                    <a:pt x="188" y="82"/>
                    <a:pt x="188" y="83"/>
                  </a:cubicBezTo>
                  <a:cubicBezTo>
                    <a:pt x="188" y="83"/>
                    <a:pt x="188" y="83"/>
                    <a:pt x="188" y="83"/>
                  </a:cubicBezTo>
                  <a:cubicBezTo>
                    <a:pt x="188" y="83"/>
                    <a:pt x="187" y="83"/>
                    <a:pt x="187" y="83"/>
                  </a:cubicBezTo>
                  <a:cubicBezTo>
                    <a:pt x="186" y="84"/>
                    <a:pt x="185" y="84"/>
                    <a:pt x="184" y="85"/>
                  </a:cubicBezTo>
                  <a:cubicBezTo>
                    <a:pt x="185" y="85"/>
                    <a:pt x="185" y="85"/>
                    <a:pt x="185" y="85"/>
                  </a:cubicBezTo>
                  <a:cubicBezTo>
                    <a:pt x="184" y="85"/>
                    <a:pt x="184" y="85"/>
                    <a:pt x="184" y="85"/>
                  </a:cubicBezTo>
                  <a:cubicBezTo>
                    <a:pt x="184" y="85"/>
                    <a:pt x="184" y="85"/>
                    <a:pt x="184" y="85"/>
                  </a:cubicBezTo>
                  <a:cubicBezTo>
                    <a:pt x="184" y="85"/>
                    <a:pt x="184" y="85"/>
                    <a:pt x="184" y="85"/>
                  </a:cubicBezTo>
                  <a:cubicBezTo>
                    <a:pt x="182" y="86"/>
                    <a:pt x="179" y="87"/>
                    <a:pt x="177" y="88"/>
                  </a:cubicBezTo>
                  <a:cubicBezTo>
                    <a:pt x="176" y="88"/>
                    <a:pt x="175" y="88"/>
                    <a:pt x="175" y="88"/>
                  </a:cubicBezTo>
                  <a:cubicBezTo>
                    <a:pt x="173" y="88"/>
                    <a:pt x="172" y="88"/>
                    <a:pt x="171" y="88"/>
                  </a:cubicBezTo>
                  <a:cubicBezTo>
                    <a:pt x="171" y="88"/>
                    <a:pt x="171" y="89"/>
                    <a:pt x="172" y="88"/>
                  </a:cubicBezTo>
                  <a:cubicBezTo>
                    <a:pt x="171" y="87"/>
                    <a:pt x="171" y="85"/>
                    <a:pt x="171" y="84"/>
                  </a:cubicBezTo>
                  <a:cubicBezTo>
                    <a:pt x="171" y="86"/>
                    <a:pt x="171" y="86"/>
                    <a:pt x="171" y="86"/>
                  </a:cubicBezTo>
                  <a:cubicBezTo>
                    <a:pt x="170" y="85"/>
                    <a:pt x="170" y="85"/>
                    <a:pt x="170" y="85"/>
                  </a:cubicBezTo>
                  <a:cubicBezTo>
                    <a:pt x="170" y="86"/>
                    <a:pt x="170" y="84"/>
                    <a:pt x="170" y="85"/>
                  </a:cubicBezTo>
                  <a:cubicBezTo>
                    <a:pt x="170" y="84"/>
                    <a:pt x="170" y="84"/>
                    <a:pt x="170" y="83"/>
                  </a:cubicBezTo>
                  <a:cubicBezTo>
                    <a:pt x="171" y="85"/>
                    <a:pt x="171" y="81"/>
                    <a:pt x="171" y="81"/>
                  </a:cubicBezTo>
                  <a:cubicBezTo>
                    <a:pt x="171" y="79"/>
                    <a:pt x="170" y="80"/>
                    <a:pt x="170" y="77"/>
                  </a:cubicBezTo>
                  <a:cubicBezTo>
                    <a:pt x="171" y="78"/>
                    <a:pt x="171" y="77"/>
                    <a:pt x="171" y="78"/>
                  </a:cubicBezTo>
                  <a:cubicBezTo>
                    <a:pt x="171" y="77"/>
                    <a:pt x="171" y="77"/>
                    <a:pt x="171" y="76"/>
                  </a:cubicBezTo>
                  <a:cubicBezTo>
                    <a:pt x="175" y="76"/>
                    <a:pt x="184" y="74"/>
                    <a:pt x="183" y="68"/>
                  </a:cubicBezTo>
                  <a:cubicBezTo>
                    <a:pt x="181" y="59"/>
                    <a:pt x="171" y="61"/>
                    <a:pt x="168" y="62"/>
                  </a:cubicBezTo>
                  <a:cubicBezTo>
                    <a:pt x="168" y="62"/>
                    <a:pt x="168" y="61"/>
                    <a:pt x="167" y="61"/>
                  </a:cubicBezTo>
                  <a:cubicBezTo>
                    <a:pt x="167" y="61"/>
                    <a:pt x="167" y="58"/>
                    <a:pt x="167" y="60"/>
                  </a:cubicBezTo>
                  <a:cubicBezTo>
                    <a:pt x="167" y="60"/>
                    <a:pt x="167" y="61"/>
                    <a:pt x="168" y="62"/>
                  </a:cubicBezTo>
                  <a:cubicBezTo>
                    <a:pt x="167" y="62"/>
                    <a:pt x="167" y="63"/>
                    <a:pt x="167" y="63"/>
                  </a:cubicBezTo>
                  <a:cubicBezTo>
                    <a:pt x="166" y="61"/>
                    <a:pt x="166" y="60"/>
                    <a:pt x="166" y="59"/>
                  </a:cubicBezTo>
                  <a:cubicBezTo>
                    <a:pt x="166" y="59"/>
                    <a:pt x="166" y="59"/>
                    <a:pt x="166" y="60"/>
                  </a:cubicBezTo>
                  <a:cubicBezTo>
                    <a:pt x="165" y="57"/>
                    <a:pt x="164" y="55"/>
                    <a:pt x="163" y="53"/>
                  </a:cubicBezTo>
                  <a:cubicBezTo>
                    <a:pt x="164" y="54"/>
                    <a:pt x="163" y="52"/>
                    <a:pt x="163" y="51"/>
                  </a:cubicBezTo>
                  <a:cubicBezTo>
                    <a:pt x="163" y="51"/>
                    <a:pt x="162" y="51"/>
                    <a:pt x="162" y="51"/>
                  </a:cubicBezTo>
                  <a:cubicBezTo>
                    <a:pt x="162" y="50"/>
                    <a:pt x="162" y="51"/>
                    <a:pt x="162" y="50"/>
                  </a:cubicBezTo>
                  <a:cubicBezTo>
                    <a:pt x="162" y="50"/>
                    <a:pt x="162" y="50"/>
                    <a:pt x="162" y="50"/>
                  </a:cubicBezTo>
                  <a:cubicBezTo>
                    <a:pt x="162" y="50"/>
                    <a:pt x="162" y="50"/>
                    <a:pt x="162" y="50"/>
                  </a:cubicBezTo>
                  <a:cubicBezTo>
                    <a:pt x="162" y="50"/>
                    <a:pt x="162" y="50"/>
                    <a:pt x="162" y="50"/>
                  </a:cubicBezTo>
                  <a:cubicBezTo>
                    <a:pt x="162" y="50"/>
                    <a:pt x="163" y="50"/>
                    <a:pt x="163" y="50"/>
                  </a:cubicBezTo>
                  <a:cubicBezTo>
                    <a:pt x="163" y="50"/>
                    <a:pt x="162" y="50"/>
                    <a:pt x="162" y="50"/>
                  </a:cubicBezTo>
                  <a:cubicBezTo>
                    <a:pt x="162" y="50"/>
                    <a:pt x="162" y="50"/>
                    <a:pt x="162" y="50"/>
                  </a:cubicBezTo>
                  <a:cubicBezTo>
                    <a:pt x="163" y="49"/>
                    <a:pt x="163" y="50"/>
                    <a:pt x="163" y="50"/>
                  </a:cubicBezTo>
                  <a:cubicBezTo>
                    <a:pt x="163" y="49"/>
                    <a:pt x="163" y="49"/>
                    <a:pt x="163" y="49"/>
                  </a:cubicBezTo>
                  <a:cubicBezTo>
                    <a:pt x="163" y="49"/>
                    <a:pt x="163" y="49"/>
                    <a:pt x="163" y="49"/>
                  </a:cubicBezTo>
                  <a:cubicBezTo>
                    <a:pt x="163" y="49"/>
                    <a:pt x="163" y="49"/>
                    <a:pt x="164" y="49"/>
                  </a:cubicBezTo>
                  <a:cubicBezTo>
                    <a:pt x="164" y="49"/>
                    <a:pt x="164" y="49"/>
                    <a:pt x="164" y="49"/>
                  </a:cubicBezTo>
                  <a:cubicBezTo>
                    <a:pt x="164" y="49"/>
                    <a:pt x="164" y="49"/>
                    <a:pt x="165" y="49"/>
                  </a:cubicBezTo>
                  <a:cubicBezTo>
                    <a:pt x="165" y="49"/>
                    <a:pt x="166" y="49"/>
                    <a:pt x="166" y="48"/>
                  </a:cubicBezTo>
                  <a:cubicBezTo>
                    <a:pt x="166" y="48"/>
                    <a:pt x="166" y="48"/>
                    <a:pt x="166" y="48"/>
                  </a:cubicBezTo>
                  <a:cubicBezTo>
                    <a:pt x="167" y="49"/>
                    <a:pt x="167" y="48"/>
                    <a:pt x="167" y="48"/>
                  </a:cubicBezTo>
                  <a:cubicBezTo>
                    <a:pt x="168" y="48"/>
                    <a:pt x="169" y="48"/>
                    <a:pt x="169" y="47"/>
                  </a:cubicBezTo>
                  <a:cubicBezTo>
                    <a:pt x="170" y="47"/>
                    <a:pt x="171" y="47"/>
                    <a:pt x="172" y="47"/>
                  </a:cubicBezTo>
                  <a:cubicBezTo>
                    <a:pt x="172" y="46"/>
                    <a:pt x="172" y="46"/>
                    <a:pt x="172" y="46"/>
                  </a:cubicBezTo>
                  <a:cubicBezTo>
                    <a:pt x="172" y="47"/>
                    <a:pt x="172" y="46"/>
                    <a:pt x="172" y="46"/>
                  </a:cubicBezTo>
                  <a:cubicBezTo>
                    <a:pt x="172" y="47"/>
                    <a:pt x="172" y="46"/>
                    <a:pt x="173" y="47"/>
                  </a:cubicBezTo>
                  <a:cubicBezTo>
                    <a:pt x="173" y="46"/>
                    <a:pt x="174" y="46"/>
                    <a:pt x="174" y="47"/>
                  </a:cubicBezTo>
                  <a:cubicBezTo>
                    <a:pt x="174" y="46"/>
                    <a:pt x="174" y="46"/>
                    <a:pt x="174" y="46"/>
                  </a:cubicBezTo>
                  <a:cubicBezTo>
                    <a:pt x="175" y="47"/>
                    <a:pt x="175" y="46"/>
                    <a:pt x="176" y="46"/>
                  </a:cubicBezTo>
                  <a:cubicBezTo>
                    <a:pt x="176" y="46"/>
                    <a:pt x="176" y="46"/>
                    <a:pt x="176" y="46"/>
                  </a:cubicBezTo>
                  <a:cubicBezTo>
                    <a:pt x="176" y="46"/>
                    <a:pt x="176" y="46"/>
                    <a:pt x="177" y="46"/>
                  </a:cubicBezTo>
                  <a:cubicBezTo>
                    <a:pt x="177" y="46"/>
                    <a:pt x="178" y="46"/>
                    <a:pt x="178" y="46"/>
                  </a:cubicBezTo>
                  <a:cubicBezTo>
                    <a:pt x="179" y="46"/>
                    <a:pt x="180" y="46"/>
                    <a:pt x="182" y="46"/>
                  </a:cubicBezTo>
                  <a:cubicBezTo>
                    <a:pt x="182" y="46"/>
                    <a:pt x="182" y="46"/>
                    <a:pt x="182" y="46"/>
                  </a:cubicBezTo>
                  <a:cubicBezTo>
                    <a:pt x="183" y="46"/>
                    <a:pt x="184" y="46"/>
                    <a:pt x="185" y="46"/>
                  </a:cubicBezTo>
                  <a:cubicBezTo>
                    <a:pt x="185" y="46"/>
                    <a:pt x="185" y="46"/>
                    <a:pt x="185" y="46"/>
                  </a:cubicBezTo>
                  <a:cubicBezTo>
                    <a:pt x="186" y="46"/>
                    <a:pt x="186" y="46"/>
                    <a:pt x="186" y="46"/>
                  </a:cubicBezTo>
                  <a:cubicBezTo>
                    <a:pt x="186" y="46"/>
                    <a:pt x="187" y="47"/>
                    <a:pt x="187" y="46"/>
                  </a:cubicBezTo>
                  <a:cubicBezTo>
                    <a:pt x="187" y="46"/>
                    <a:pt x="187" y="47"/>
                    <a:pt x="187" y="47"/>
                  </a:cubicBezTo>
                  <a:cubicBezTo>
                    <a:pt x="188" y="47"/>
                    <a:pt x="188" y="47"/>
                    <a:pt x="189" y="47"/>
                  </a:cubicBezTo>
                  <a:cubicBezTo>
                    <a:pt x="189" y="47"/>
                    <a:pt x="189" y="47"/>
                    <a:pt x="189" y="47"/>
                  </a:cubicBezTo>
                  <a:cubicBezTo>
                    <a:pt x="189" y="47"/>
                    <a:pt x="190" y="47"/>
                    <a:pt x="189" y="48"/>
                  </a:cubicBezTo>
                  <a:cubicBezTo>
                    <a:pt x="190" y="48"/>
                    <a:pt x="191" y="48"/>
                    <a:pt x="191" y="48"/>
                  </a:cubicBezTo>
                  <a:cubicBezTo>
                    <a:pt x="191" y="48"/>
                    <a:pt x="191" y="49"/>
                    <a:pt x="191" y="49"/>
                  </a:cubicBezTo>
                  <a:cubicBezTo>
                    <a:pt x="192" y="49"/>
                    <a:pt x="192" y="49"/>
                    <a:pt x="193" y="49"/>
                  </a:cubicBezTo>
                  <a:cubicBezTo>
                    <a:pt x="193" y="49"/>
                    <a:pt x="193" y="49"/>
                    <a:pt x="193" y="49"/>
                  </a:cubicBezTo>
                  <a:cubicBezTo>
                    <a:pt x="193" y="49"/>
                    <a:pt x="193" y="49"/>
                    <a:pt x="193" y="50"/>
                  </a:cubicBezTo>
                  <a:cubicBezTo>
                    <a:pt x="193" y="50"/>
                    <a:pt x="194" y="50"/>
                    <a:pt x="195" y="51"/>
                  </a:cubicBezTo>
                  <a:cubicBezTo>
                    <a:pt x="196" y="52"/>
                    <a:pt x="197" y="53"/>
                    <a:pt x="197" y="55"/>
                  </a:cubicBezTo>
                  <a:cubicBezTo>
                    <a:pt x="197" y="54"/>
                    <a:pt x="197" y="54"/>
                    <a:pt x="197" y="54"/>
                  </a:cubicBezTo>
                  <a:cubicBezTo>
                    <a:pt x="197" y="55"/>
                    <a:pt x="198" y="55"/>
                    <a:pt x="198" y="56"/>
                  </a:cubicBezTo>
                  <a:cubicBezTo>
                    <a:pt x="198" y="56"/>
                    <a:pt x="198" y="56"/>
                    <a:pt x="198" y="56"/>
                  </a:cubicBezTo>
                  <a:cubicBezTo>
                    <a:pt x="198" y="56"/>
                    <a:pt x="199" y="57"/>
                    <a:pt x="199" y="58"/>
                  </a:cubicBezTo>
                  <a:cubicBezTo>
                    <a:pt x="199" y="57"/>
                    <a:pt x="199" y="57"/>
                    <a:pt x="199" y="57"/>
                  </a:cubicBezTo>
                  <a:cubicBezTo>
                    <a:pt x="199" y="58"/>
                    <a:pt x="199" y="58"/>
                    <a:pt x="199" y="59"/>
                  </a:cubicBezTo>
                  <a:cubicBezTo>
                    <a:pt x="199" y="59"/>
                    <a:pt x="199" y="59"/>
                    <a:pt x="199" y="59"/>
                  </a:cubicBezTo>
                  <a:cubicBezTo>
                    <a:pt x="200" y="59"/>
                    <a:pt x="199" y="59"/>
                    <a:pt x="200" y="59"/>
                  </a:cubicBezTo>
                  <a:cubicBezTo>
                    <a:pt x="200" y="59"/>
                    <a:pt x="199" y="59"/>
                    <a:pt x="199" y="59"/>
                  </a:cubicBezTo>
                  <a:cubicBezTo>
                    <a:pt x="200" y="60"/>
                    <a:pt x="199" y="62"/>
                    <a:pt x="199" y="63"/>
                  </a:cubicBezTo>
                  <a:cubicBezTo>
                    <a:pt x="199" y="64"/>
                    <a:pt x="200" y="63"/>
                    <a:pt x="200" y="64"/>
                  </a:cubicBezTo>
                  <a:cubicBezTo>
                    <a:pt x="200" y="64"/>
                    <a:pt x="199" y="64"/>
                    <a:pt x="200" y="64"/>
                  </a:cubicBezTo>
                  <a:cubicBezTo>
                    <a:pt x="199" y="64"/>
                    <a:pt x="200" y="65"/>
                    <a:pt x="200" y="65"/>
                  </a:cubicBezTo>
                  <a:close/>
                  <a:moveTo>
                    <a:pt x="170" y="76"/>
                  </a:moveTo>
                  <a:cubicBezTo>
                    <a:pt x="170" y="76"/>
                    <a:pt x="170" y="76"/>
                    <a:pt x="170" y="76"/>
                  </a:cubicBezTo>
                  <a:cubicBezTo>
                    <a:pt x="170" y="76"/>
                    <a:pt x="170" y="77"/>
                    <a:pt x="170" y="77"/>
                  </a:cubicBezTo>
                  <a:cubicBezTo>
                    <a:pt x="170" y="77"/>
                    <a:pt x="170" y="77"/>
                    <a:pt x="170" y="76"/>
                  </a:cubicBezTo>
                  <a:close/>
                  <a:moveTo>
                    <a:pt x="202" y="64"/>
                  </a:moveTo>
                  <a:cubicBezTo>
                    <a:pt x="202" y="64"/>
                    <a:pt x="202" y="64"/>
                    <a:pt x="202" y="64"/>
                  </a:cubicBezTo>
                  <a:cubicBezTo>
                    <a:pt x="202" y="64"/>
                    <a:pt x="202" y="64"/>
                    <a:pt x="202" y="64"/>
                  </a:cubicBezTo>
                  <a:cubicBezTo>
                    <a:pt x="202" y="64"/>
                    <a:pt x="202" y="64"/>
                    <a:pt x="202" y="6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4" name="Freeform 569"/>
            <p:cNvSpPr>
              <a:spLocks/>
            </p:cNvSpPr>
            <p:nvPr/>
          </p:nvSpPr>
          <p:spPr bwMode="auto">
            <a:xfrm>
              <a:off x="9225691" y="176665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5" name="Freeform 570"/>
            <p:cNvSpPr>
              <a:spLocks/>
            </p:cNvSpPr>
            <p:nvPr/>
          </p:nvSpPr>
          <p:spPr bwMode="auto">
            <a:xfrm>
              <a:off x="9225691" y="176665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6" name="Freeform 571"/>
            <p:cNvSpPr>
              <a:spLocks/>
            </p:cNvSpPr>
            <p:nvPr/>
          </p:nvSpPr>
          <p:spPr bwMode="auto">
            <a:xfrm>
              <a:off x="9098941" y="1703942"/>
              <a:ext cx="0" cy="2668"/>
            </a:xfrm>
            <a:custGeom>
              <a:avLst/>
              <a:gdLst>
                <a:gd name="T0" fmla="*/ 0 h 1"/>
                <a:gd name="T1" fmla="*/ 2668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7" name="Freeform 572"/>
            <p:cNvSpPr>
              <a:spLocks/>
            </p:cNvSpPr>
            <p:nvPr/>
          </p:nvSpPr>
          <p:spPr bwMode="auto">
            <a:xfrm>
              <a:off x="9117620" y="16906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8" name="Freeform 573"/>
            <p:cNvSpPr>
              <a:spLocks/>
            </p:cNvSpPr>
            <p:nvPr/>
          </p:nvSpPr>
          <p:spPr bwMode="auto">
            <a:xfrm>
              <a:off x="9121622" y="1687931"/>
              <a:ext cx="0" cy="2668"/>
            </a:xfrm>
            <a:custGeom>
              <a:avLst/>
              <a:gdLst>
                <a:gd name="T0" fmla="*/ 0 h 1"/>
                <a:gd name="T1" fmla="*/ 2668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9" name="Freeform 574"/>
            <p:cNvSpPr>
              <a:spLocks/>
            </p:cNvSpPr>
            <p:nvPr/>
          </p:nvSpPr>
          <p:spPr bwMode="auto">
            <a:xfrm>
              <a:off x="9128294" y="168392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0" name="Freeform 575"/>
            <p:cNvSpPr>
              <a:spLocks/>
            </p:cNvSpPr>
            <p:nvPr/>
          </p:nvSpPr>
          <p:spPr bwMode="auto">
            <a:xfrm>
              <a:off x="9128294" y="1683928"/>
              <a:ext cx="0" cy="4003"/>
            </a:xfrm>
            <a:custGeom>
              <a:avLst/>
              <a:gdLst>
                <a:gd name="T0" fmla="*/ 4003 h 1"/>
                <a:gd name="T1" fmla="*/ 0 h 1"/>
                <a:gd name="T2" fmla="*/ 400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1" name="Freeform 576"/>
            <p:cNvSpPr>
              <a:spLocks/>
            </p:cNvSpPr>
            <p:nvPr/>
          </p:nvSpPr>
          <p:spPr bwMode="auto">
            <a:xfrm>
              <a:off x="9137633" y="1681260"/>
              <a:ext cx="2668" cy="0"/>
            </a:xfrm>
            <a:custGeom>
              <a:avLst/>
              <a:gdLst>
                <a:gd name="T0" fmla="*/ 2668 w 1"/>
                <a:gd name="T1" fmla="*/ 0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2" name="Freeform 577"/>
            <p:cNvSpPr>
              <a:spLocks/>
            </p:cNvSpPr>
            <p:nvPr/>
          </p:nvSpPr>
          <p:spPr bwMode="auto">
            <a:xfrm>
              <a:off x="9142970" y="1681260"/>
              <a:ext cx="4003" cy="0"/>
            </a:xfrm>
            <a:custGeom>
              <a:avLst/>
              <a:gdLst>
                <a:gd name="T0" fmla="*/ 0 w 1"/>
                <a:gd name="T1" fmla="*/ 0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0"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3" name="Freeform 578"/>
            <p:cNvSpPr>
              <a:spLocks/>
            </p:cNvSpPr>
            <p:nvPr/>
          </p:nvSpPr>
          <p:spPr bwMode="auto">
            <a:xfrm>
              <a:off x="9228360" y="1718618"/>
              <a:ext cx="4003" cy="4003"/>
            </a:xfrm>
            <a:custGeom>
              <a:avLst/>
              <a:gdLst>
                <a:gd name="T0" fmla="*/ 4003 w 3"/>
                <a:gd name="T1" fmla="*/ 4003 h 3"/>
                <a:gd name="T2" fmla="*/ 4003 w 3"/>
                <a:gd name="T3" fmla="*/ 0 h 3"/>
                <a:gd name="T4" fmla="*/ 0 w 3"/>
                <a:gd name="T5" fmla="*/ 0 h 3"/>
                <a:gd name="T6" fmla="*/ 4003 w 3"/>
                <a:gd name="T7" fmla="*/ 400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3"/>
                  </a:moveTo>
                  <a:lnTo>
                    <a:pt x="3" y="0"/>
                  </a:lnTo>
                  <a:lnTo>
                    <a:pt x="0" y="0"/>
                  </a:lnTo>
                  <a:lnTo>
                    <a:pt x="3"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4" name="Freeform 579"/>
            <p:cNvSpPr>
              <a:spLocks/>
            </p:cNvSpPr>
            <p:nvPr/>
          </p:nvSpPr>
          <p:spPr bwMode="auto">
            <a:xfrm>
              <a:off x="9228360" y="176665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5" name="Rectangle 580"/>
            <p:cNvSpPr>
              <a:spLocks noChangeArrowheads="1"/>
            </p:cNvSpPr>
            <p:nvPr/>
          </p:nvSpPr>
          <p:spPr bwMode="auto">
            <a:xfrm>
              <a:off x="9216352" y="1785329"/>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56" name="Freeform 581"/>
            <p:cNvSpPr>
              <a:spLocks/>
            </p:cNvSpPr>
            <p:nvPr/>
          </p:nvSpPr>
          <p:spPr bwMode="auto">
            <a:xfrm>
              <a:off x="8814753" y="233502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7" name="Freeform 582"/>
            <p:cNvSpPr>
              <a:spLocks/>
            </p:cNvSpPr>
            <p:nvPr/>
          </p:nvSpPr>
          <p:spPr bwMode="auto">
            <a:xfrm>
              <a:off x="9057580" y="2053506"/>
              <a:ext cx="0" cy="4003"/>
            </a:xfrm>
            <a:custGeom>
              <a:avLst/>
              <a:gdLst>
                <a:gd name="T0" fmla="*/ 4003 h 1"/>
                <a:gd name="T1" fmla="*/ 0 h 1"/>
                <a:gd name="T2" fmla="*/ 400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8" name="Freeform 583"/>
            <p:cNvSpPr>
              <a:spLocks/>
            </p:cNvSpPr>
            <p:nvPr/>
          </p:nvSpPr>
          <p:spPr bwMode="auto">
            <a:xfrm>
              <a:off x="9057580" y="205750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9" name="Freeform 584"/>
            <p:cNvSpPr>
              <a:spLocks/>
            </p:cNvSpPr>
            <p:nvPr/>
          </p:nvSpPr>
          <p:spPr bwMode="auto">
            <a:xfrm>
              <a:off x="8948175" y="2277654"/>
              <a:ext cx="2668" cy="4003"/>
            </a:xfrm>
            <a:custGeom>
              <a:avLst/>
              <a:gdLst>
                <a:gd name="T0" fmla="*/ 0 w 1"/>
                <a:gd name="T1" fmla="*/ 4003 h 1"/>
                <a:gd name="T2" fmla="*/ 2668 w 1"/>
                <a:gd name="T3" fmla="*/ 0 h 1"/>
                <a:gd name="T4" fmla="*/ 0 w 1"/>
                <a:gd name="T5" fmla="*/ 0 h 1"/>
                <a:gd name="T6" fmla="*/ 0 w 1"/>
                <a:gd name="T7" fmla="*/ 400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0"/>
                    <a:pt x="1"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0" name="Freeform 585"/>
            <p:cNvSpPr>
              <a:spLocks/>
            </p:cNvSpPr>
            <p:nvPr/>
          </p:nvSpPr>
          <p:spPr bwMode="auto">
            <a:xfrm>
              <a:off x="9057580" y="2057509"/>
              <a:ext cx="4003" cy="5337"/>
            </a:xfrm>
            <a:custGeom>
              <a:avLst/>
              <a:gdLst>
                <a:gd name="T0" fmla="*/ 0 w 1"/>
                <a:gd name="T1" fmla="*/ 2669 h 2"/>
                <a:gd name="T2" fmla="*/ 0 w 1"/>
                <a:gd name="T3" fmla="*/ 2669 h 2"/>
                <a:gd name="T4" fmla="*/ 0 w 1"/>
                <a:gd name="T5" fmla="*/ 0 h 2"/>
                <a:gd name="T6" fmla="*/ 0 w 1"/>
                <a:gd name="T7" fmla="*/ 0 h 2"/>
                <a:gd name="T8" fmla="*/ 0 w 1"/>
                <a:gd name="T9" fmla="*/ 0 h 2"/>
                <a:gd name="T10" fmla="*/ 0 w 1"/>
                <a:gd name="T11" fmla="*/ 2669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1"/>
                  </a:moveTo>
                  <a:cubicBezTo>
                    <a:pt x="1"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1" name="Freeform 586"/>
            <p:cNvSpPr>
              <a:spLocks/>
            </p:cNvSpPr>
            <p:nvPr/>
          </p:nvSpPr>
          <p:spPr bwMode="auto">
            <a:xfrm>
              <a:off x="9057580" y="2050838"/>
              <a:ext cx="0" cy="2668"/>
            </a:xfrm>
            <a:custGeom>
              <a:avLst/>
              <a:gdLst>
                <a:gd name="T0" fmla="*/ 2668 h 1"/>
                <a:gd name="T1" fmla="*/ 0 h 1"/>
                <a:gd name="T2" fmla="*/ 2668 h 1"/>
                <a:gd name="T3" fmla="*/ 2668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2" name="Freeform 587"/>
            <p:cNvSpPr>
              <a:spLocks/>
            </p:cNvSpPr>
            <p:nvPr/>
          </p:nvSpPr>
          <p:spPr bwMode="auto">
            <a:xfrm>
              <a:off x="9054912" y="2066848"/>
              <a:ext cx="2668" cy="5337"/>
            </a:xfrm>
            <a:custGeom>
              <a:avLst/>
              <a:gdLst>
                <a:gd name="T0" fmla="*/ 2668 w 1"/>
                <a:gd name="T1" fmla="*/ 0 h 2"/>
                <a:gd name="T2" fmla="*/ 0 w 1"/>
                <a:gd name="T3" fmla="*/ 5337 h 2"/>
                <a:gd name="T4" fmla="*/ 2668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0" y="2"/>
                    <a:pt x="0" y="2"/>
                    <a:pt x="0" y="2"/>
                  </a:cubicBezTo>
                  <a:cubicBezTo>
                    <a:pt x="1" y="2"/>
                    <a:pt x="1" y="1"/>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3" name="Freeform 588"/>
            <p:cNvSpPr>
              <a:spLocks/>
            </p:cNvSpPr>
            <p:nvPr/>
          </p:nvSpPr>
          <p:spPr bwMode="auto">
            <a:xfrm>
              <a:off x="9054912" y="2092198"/>
              <a:ext cx="2668" cy="0"/>
            </a:xfrm>
            <a:custGeom>
              <a:avLst/>
              <a:gdLst>
                <a:gd name="T0" fmla="*/ 0 w 1"/>
                <a:gd name="T1" fmla="*/ 2668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4" name="Freeform 589"/>
            <p:cNvSpPr>
              <a:spLocks/>
            </p:cNvSpPr>
            <p:nvPr/>
          </p:nvSpPr>
          <p:spPr bwMode="auto">
            <a:xfrm>
              <a:off x="9054912" y="2092198"/>
              <a:ext cx="0" cy="2668"/>
            </a:xfrm>
            <a:custGeom>
              <a:avLst/>
              <a:gdLst>
                <a:gd name="T0" fmla="*/ 0 h 1"/>
                <a:gd name="T1" fmla="*/ 2668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5" name="Freeform 590"/>
            <p:cNvSpPr>
              <a:spLocks/>
            </p:cNvSpPr>
            <p:nvPr/>
          </p:nvSpPr>
          <p:spPr bwMode="auto">
            <a:xfrm>
              <a:off x="9048241" y="2132225"/>
              <a:ext cx="4003" cy="4003"/>
            </a:xfrm>
            <a:custGeom>
              <a:avLst/>
              <a:gdLst>
                <a:gd name="T0" fmla="*/ 0 w 1"/>
                <a:gd name="T1" fmla="*/ 4003 h 1"/>
                <a:gd name="T2" fmla="*/ 0 w 1"/>
                <a:gd name="T3" fmla="*/ 0 h 1"/>
                <a:gd name="T4" fmla="*/ 0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6" name="Freeform 591"/>
            <p:cNvSpPr>
              <a:spLocks/>
            </p:cNvSpPr>
            <p:nvPr/>
          </p:nvSpPr>
          <p:spPr bwMode="auto">
            <a:xfrm>
              <a:off x="9042904" y="2152238"/>
              <a:ext cx="2668" cy="0"/>
            </a:xfrm>
            <a:custGeom>
              <a:avLst/>
              <a:gdLst>
                <a:gd name="T0" fmla="*/ 0 w 1"/>
                <a:gd name="T1" fmla="*/ 2668 w 1"/>
                <a:gd name="T2" fmla="*/ 2668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7" name="Freeform 592"/>
            <p:cNvSpPr>
              <a:spLocks/>
            </p:cNvSpPr>
            <p:nvPr/>
          </p:nvSpPr>
          <p:spPr bwMode="auto">
            <a:xfrm>
              <a:off x="8902811" y="2369715"/>
              <a:ext cx="4003" cy="2668"/>
            </a:xfrm>
            <a:custGeom>
              <a:avLst/>
              <a:gdLst>
                <a:gd name="T0" fmla="*/ 0 w 1"/>
                <a:gd name="T1" fmla="*/ 2668 h 1"/>
                <a:gd name="T2" fmla="*/ 4003 w 1"/>
                <a:gd name="T3" fmla="*/ 0 h 1"/>
                <a:gd name="T4" fmla="*/ 4003 w 1"/>
                <a:gd name="T5" fmla="*/ 0 h 1"/>
                <a:gd name="T6" fmla="*/ 0 w 1"/>
                <a:gd name="T7" fmla="*/ 2668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1" y="1"/>
                    <a:pt x="1" y="0"/>
                    <a:pt x="1" y="0"/>
                  </a:cubicBezTo>
                  <a:cubicBezTo>
                    <a:pt x="1" y="0"/>
                    <a:pt x="1" y="0"/>
                    <a:pt x="1" y="0"/>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8" name="Freeform 593"/>
            <p:cNvSpPr>
              <a:spLocks/>
            </p:cNvSpPr>
            <p:nvPr/>
          </p:nvSpPr>
          <p:spPr bwMode="auto">
            <a:xfrm>
              <a:off x="8805414" y="2321683"/>
              <a:ext cx="0" cy="4003"/>
            </a:xfrm>
            <a:custGeom>
              <a:avLst/>
              <a:gdLst>
                <a:gd name="T0" fmla="*/ 0 h 1"/>
                <a:gd name="T1" fmla="*/ 4003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1"/>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9" name="Freeform 594"/>
            <p:cNvSpPr>
              <a:spLocks/>
            </p:cNvSpPr>
            <p:nvPr/>
          </p:nvSpPr>
          <p:spPr bwMode="auto">
            <a:xfrm>
              <a:off x="8818756" y="2268314"/>
              <a:ext cx="0" cy="4003"/>
            </a:xfrm>
            <a:custGeom>
              <a:avLst/>
              <a:gdLst>
                <a:gd name="T0" fmla="*/ 0 h 3"/>
                <a:gd name="T1" fmla="*/ 4003 h 3"/>
                <a:gd name="T2" fmla="*/ 0 h 3"/>
                <a:gd name="T3" fmla="*/ 0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0"/>
                  </a:moveTo>
                  <a:lnTo>
                    <a:pt x="0" y="3"/>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0" name="Freeform 595"/>
            <p:cNvSpPr>
              <a:spLocks/>
            </p:cNvSpPr>
            <p:nvPr/>
          </p:nvSpPr>
          <p:spPr bwMode="auto">
            <a:xfrm>
              <a:off x="8736035" y="2053506"/>
              <a:ext cx="0" cy="6671"/>
            </a:xfrm>
            <a:custGeom>
              <a:avLst/>
              <a:gdLst>
                <a:gd name="T0" fmla="*/ 3336 h 2"/>
                <a:gd name="T1" fmla="*/ 3336 h 2"/>
                <a:gd name="T2" fmla="*/ 0 h 2"/>
                <a:gd name="T3" fmla="*/ 0 h 2"/>
                <a:gd name="T4" fmla="*/ 0 h 2"/>
                <a:gd name="T5" fmla="*/ 3336 h 2"/>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
                  <a:moveTo>
                    <a:pt x="0" y="1"/>
                  </a:moveTo>
                  <a:cubicBezTo>
                    <a:pt x="0" y="1"/>
                    <a:pt x="0" y="1"/>
                    <a:pt x="0" y="1"/>
                  </a:cubicBezTo>
                  <a:cubicBezTo>
                    <a:pt x="0" y="1"/>
                    <a:pt x="0" y="0"/>
                    <a:pt x="0" y="0"/>
                  </a:cubicBezTo>
                  <a:cubicBezTo>
                    <a:pt x="0" y="0"/>
                    <a:pt x="0" y="0"/>
                    <a:pt x="0" y="0"/>
                  </a:cubicBezTo>
                  <a:cubicBezTo>
                    <a:pt x="0" y="0"/>
                    <a:pt x="0" y="0"/>
                    <a:pt x="0" y="0"/>
                  </a:cubicBezTo>
                  <a:cubicBezTo>
                    <a:pt x="0" y="1"/>
                    <a:pt x="0" y="2"/>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1" name="Freeform 596"/>
            <p:cNvSpPr>
              <a:spLocks/>
            </p:cNvSpPr>
            <p:nvPr/>
          </p:nvSpPr>
          <p:spPr bwMode="auto">
            <a:xfrm>
              <a:off x="8615956" y="228699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2" name="Freeform 597"/>
            <p:cNvSpPr>
              <a:spLocks/>
            </p:cNvSpPr>
            <p:nvPr/>
          </p:nvSpPr>
          <p:spPr bwMode="auto">
            <a:xfrm>
              <a:off x="8736035" y="205350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3" name="Freeform 598"/>
            <p:cNvSpPr>
              <a:spLocks/>
            </p:cNvSpPr>
            <p:nvPr/>
          </p:nvSpPr>
          <p:spPr bwMode="auto">
            <a:xfrm>
              <a:off x="8736035" y="205350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4" name="Freeform 599"/>
            <p:cNvSpPr>
              <a:spLocks/>
            </p:cNvSpPr>
            <p:nvPr/>
          </p:nvSpPr>
          <p:spPr bwMode="auto">
            <a:xfrm>
              <a:off x="8752045" y="225230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5" name="Freeform 600"/>
            <p:cNvSpPr>
              <a:spLocks/>
            </p:cNvSpPr>
            <p:nvPr/>
          </p:nvSpPr>
          <p:spPr bwMode="auto">
            <a:xfrm>
              <a:off x="8758716" y="1984127"/>
              <a:ext cx="0" cy="400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0"/>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6" name="Freeform 601"/>
            <p:cNvSpPr>
              <a:spLocks/>
            </p:cNvSpPr>
            <p:nvPr/>
          </p:nvSpPr>
          <p:spPr bwMode="auto">
            <a:xfrm>
              <a:off x="8736035" y="2050838"/>
              <a:ext cx="0" cy="2668"/>
            </a:xfrm>
            <a:custGeom>
              <a:avLst/>
              <a:gdLst>
                <a:gd name="T0" fmla="*/ 2668 h 1"/>
                <a:gd name="T1" fmla="*/ 0 h 1"/>
                <a:gd name="T2" fmla="*/ 0 h 1"/>
                <a:gd name="T3" fmla="*/ 2668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7" name="Freeform 602"/>
            <p:cNvSpPr>
              <a:spLocks/>
            </p:cNvSpPr>
            <p:nvPr/>
          </p:nvSpPr>
          <p:spPr bwMode="auto">
            <a:xfrm>
              <a:off x="8733366" y="2062845"/>
              <a:ext cx="0" cy="6671"/>
            </a:xfrm>
            <a:custGeom>
              <a:avLst/>
              <a:gdLst>
                <a:gd name="T0" fmla="*/ 0 h 2"/>
                <a:gd name="T1" fmla="*/ 6671 h 2"/>
                <a:gd name="T2" fmla="*/ 0 h 2"/>
                <a:gd name="T3" fmla="*/ 0 60000 65536"/>
                <a:gd name="T4" fmla="*/ 0 60000 65536"/>
                <a:gd name="T5" fmla="*/ 0 60000 65536"/>
              </a:gdLst>
              <a:ahLst/>
              <a:cxnLst>
                <a:cxn ang="T3">
                  <a:pos x="0" y="T0"/>
                </a:cxn>
                <a:cxn ang="T4">
                  <a:pos x="0" y="T1"/>
                </a:cxn>
                <a:cxn ang="T5">
                  <a:pos x="0" y="T2"/>
                </a:cxn>
              </a:cxnLst>
              <a:rect l="0" t="0" r="r" b="b"/>
              <a:pathLst>
                <a:path h="2">
                  <a:moveTo>
                    <a:pt x="0" y="0"/>
                  </a:moveTo>
                  <a:cubicBezTo>
                    <a:pt x="0" y="2"/>
                    <a:pt x="0" y="2"/>
                    <a:pt x="0" y="2"/>
                  </a:cubicBezTo>
                  <a:cubicBezTo>
                    <a:pt x="0" y="2"/>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8" name="Freeform 603"/>
            <p:cNvSpPr>
              <a:spLocks/>
            </p:cNvSpPr>
            <p:nvPr/>
          </p:nvSpPr>
          <p:spPr bwMode="auto">
            <a:xfrm>
              <a:off x="8729363" y="2085527"/>
              <a:ext cx="0" cy="2668"/>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9" name="Freeform 604"/>
            <p:cNvSpPr>
              <a:spLocks/>
            </p:cNvSpPr>
            <p:nvPr/>
          </p:nvSpPr>
          <p:spPr bwMode="auto">
            <a:xfrm>
              <a:off x="8726695" y="2085527"/>
              <a:ext cx="2668" cy="2668"/>
            </a:xfrm>
            <a:custGeom>
              <a:avLst/>
              <a:gdLst>
                <a:gd name="T0" fmla="*/ 0 w 1"/>
                <a:gd name="T1" fmla="*/ 0 h 1"/>
                <a:gd name="T2" fmla="*/ 0 w 1"/>
                <a:gd name="T3" fmla="*/ 2668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0" y="1"/>
                  </a:cubicBezTo>
                  <a:cubicBezTo>
                    <a:pt x="0"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0" name="Freeform 605"/>
            <p:cNvSpPr>
              <a:spLocks/>
            </p:cNvSpPr>
            <p:nvPr/>
          </p:nvSpPr>
          <p:spPr bwMode="auto">
            <a:xfrm>
              <a:off x="8720024" y="2122885"/>
              <a:ext cx="0" cy="4003"/>
            </a:xfrm>
            <a:custGeom>
              <a:avLst/>
              <a:gdLst>
                <a:gd name="T0" fmla="*/ 4003 h 1"/>
                <a:gd name="T1" fmla="*/ 0 h 1"/>
                <a:gd name="T2" fmla="*/ 400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1" name="Freeform 606"/>
            <p:cNvSpPr>
              <a:spLocks/>
            </p:cNvSpPr>
            <p:nvPr/>
          </p:nvSpPr>
          <p:spPr bwMode="auto">
            <a:xfrm>
              <a:off x="8717356" y="2138896"/>
              <a:ext cx="0" cy="4003"/>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2" name="Freeform 607"/>
            <p:cNvSpPr>
              <a:spLocks/>
            </p:cNvSpPr>
            <p:nvPr/>
          </p:nvSpPr>
          <p:spPr bwMode="auto">
            <a:xfrm>
              <a:off x="8685335" y="2312344"/>
              <a:ext cx="2668" cy="4003"/>
            </a:xfrm>
            <a:custGeom>
              <a:avLst/>
              <a:gdLst>
                <a:gd name="T0" fmla="*/ 0 w 2"/>
                <a:gd name="T1" fmla="*/ 4003 h 3"/>
                <a:gd name="T2" fmla="*/ 2668 w 2"/>
                <a:gd name="T3" fmla="*/ 4003 h 3"/>
                <a:gd name="T4" fmla="*/ 2668 w 2"/>
                <a:gd name="T5" fmla="*/ 0 h 3"/>
                <a:gd name="T6" fmla="*/ 0 w 2"/>
                <a:gd name="T7" fmla="*/ 400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3"/>
                  </a:moveTo>
                  <a:lnTo>
                    <a:pt x="2" y="3"/>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3" name="Freeform 608"/>
            <p:cNvSpPr>
              <a:spLocks/>
            </p:cNvSpPr>
            <p:nvPr/>
          </p:nvSpPr>
          <p:spPr bwMode="auto">
            <a:xfrm>
              <a:off x="8603947" y="2281657"/>
              <a:ext cx="2668" cy="2668"/>
            </a:xfrm>
            <a:custGeom>
              <a:avLst/>
              <a:gdLst>
                <a:gd name="T0" fmla="*/ 0 w 1"/>
                <a:gd name="T1" fmla="*/ 0 h 1"/>
                <a:gd name="T2" fmla="*/ 2668 w 1"/>
                <a:gd name="T3" fmla="*/ 2668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1"/>
                    <a:pt x="0" y="0"/>
                    <a:pt x="1"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4" name="Rectangle 609"/>
            <p:cNvSpPr>
              <a:spLocks noChangeArrowheads="1"/>
            </p:cNvSpPr>
            <p:nvPr/>
          </p:nvSpPr>
          <p:spPr bwMode="auto">
            <a:xfrm>
              <a:off x="8625295" y="222428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85" name="Freeform 610"/>
            <p:cNvSpPr>
              <a:spLocks/>
            </p:cNvSpPr>
            <p:nvPr/>
          </p:nvSpPr>
          <p:spPr bwMode="auto">
            <a:xfrm>
              <a:off x="9117620" y="1678592"/>
              <a:ext cx="4003" cy="2668"/>
            </a:xfrm>
            <a:custGeom>
              <a:avLst/>
              <a:gdLst>
                <a:gd name="T0" fmla="*/ 4003 w 1"/>
                <a:gd name="T1" fmla="*/ 2668 h 1"/>
                <a:gd name="T2" fmla="*/ 4003 w 1"/>
                <a:gd name="T3" fmla="*/ 0 h 1"/>
                <a:gd name="T4" fmla="*/ 4003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1" y="0"/>
                    <a:pt x="1" y="0"/>
                  </a:cubicBezTo>
                  <a:cubicBezTo>
                    <a:pt x="1"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6" name="Freeform 611"/>
            <p:cNvSpPr>
              <a:spLocks/>
            </p:cNvSpPr>
            <p:nvPr/>
          </p:nvSpPr>
          <p:spPr bwMode="auto">
            <a:xfrm>
              <a:off x="9140301" y="139040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7" name="Freeform 612"/>
            <p:cNvSpPr>
              <a:spLocks/>
            </p:cNvSpPr>
            <p:nvPr/>
          </p:nvSpPr>
          <p:spPr bwMode="auto">
            <a:xfrm>
              <a:off x="8909483" y="1289001"/>
              <a:ext cx="4003" cy="0"/>
            </a:xfrm>
            <a:custGeom>
              <a:avLst/>
              <a:gdLst>
                <a:gd name="T0" fmla="*/ 0 w 1"/>
                <a:gd name="T1" fmla="*/ 4003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8" name="Freeform 613"/>
            <p:cNvSpPr>
              <a:spLocks/>
            </p:cNvSpPr>
            <p:nvPr/>
          </p:nvSpPr>
          <p:spPr bwMode="auto">
            <a:xfrm>
              <a:off x="8913485" y="128900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9" name="Freeform 614"/>
            <p:cNvSpPr>
              <a:spLocks/>
            </p:cNvSpPr>
            <p:nvPr/>
          </p:nvSpPr>
          <p:spPr bwMode="auto">
            <a:xfrm>
              <a:off x="9112283" y="1602542"/>
              <a:ext cx="0" cy="2668"/>
            </a:xfrm>
            <a:custGeom>
              <a:avLst/>
              <a:gdLst>
                <a:gd name="T0" fmla="*/ 0 h 1"/>
                <a:gd name="T1" fmla="*/ 2668 h 1"/>
                <a:gd name="T2" fmla="*/ 2668 h 1"/>
                <a:gd name="T3" fmla="*/ 2668 h 1"/>
                <a:gd name="T4" fmla="*/ 0 h 1"/>
                <a:gd name="T5" fmla="*/ 0 h 1"/>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0" name="Freeform 615"/>
            <p:cNvSpPr>
              <a:spLocks/>
            </p:cNvSpPr>
            <p:nvPr/>
          </p:nvSpPr>
          <p:spPr bwMode="auto">
            <a:xfrm>
              <a:off x="9117620" y="1671921"/>
              <a:ext cx="0" cy="2668"/>
            </a:xfrm>
            <a:custGeom>
              <a:avLst/>
              <a:gdLst>
                <a:gd name="T0" fmla="*/ 2668 h 1"/>
                <a:gd name="T1" fmla="*/ 2668 h 1"/>
                <a:gd name="T2" fmla="*/ 2668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1" name="Freeform 616"/>
            <p:cNvSpPr>
              <a:spLocks/>
            </p:cNvSpPr>
            <p:nvPr/>
          </p:nvSpPr>
          <p:spPr bwMode="auto">
            <a:xfrm>
              <a:off x="9112283" y="1607879"/>
              <a:ext cx="0" cy="4003"/>
            </a:xfrm>
            <a:custGeom>
              <a:avLst/>
              <a:gdLst>
                <a:gd name="T0" fmla="*/ 4003 h 1"/>
                <a:gd name="T1" fmla="*/ 0 h 1"/>
                <a:gd name="T2" fmla="*/ 0 h 1"/>
                <a:gd name="T3" fmla="*/ 400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2" name="Freeform 617"/>
            <p:cNvSpPr>
              <a:spLocks/>
            </p:cNvSpPr>
            <p:nvPr/>
          </p:nvSpPr>
          <p:spPr bwMode="auto">
            <a:xfrm>
              <a:off x="9112283" y="1593202"/>
              <a:ext cx="2668" cy="5337"/>
            </a:xfrm>
            <a:custGeom>
              <a:avLst/>
              <a:gdLst>
                <a:gd name="T0" fmla="*/ 0 w 1"/>
                <a:gd name="T1" fmla="*/ 5337 h 2"/>
                <a:gd name="T2" fmla="*/ 2668 w 1"/>
                <a:gd name="T3" fmla="*/ 0 h 2"/>
                <a:gd name="T4" fmla="*/ 0 w 1"/>
                <a:gd name="T5" fmla="*/ 5337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1" y="0"/>
                    <a:pt x="1" y="0"/>
                    <a:pt x="1" y="0"/>
                  </a:cubicBezTo>
                  <a:cubicBezTo>
                    <a:pt x="1" y="0"/>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3" name="Freeform 618"/>
            <p:cNvSpPr>
              <a:spLocks/>
            </p:cNvSpPr>
            <p:nvPr/>
          </p:nvSpPr>
          <p:spPr bwMode="auto">
            <a:xfrm>
              <a:off x="9114952" y="157719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4" name="Freeform 619"/>
            <p:cNvSpPr>
              <a:spLocks/>
            </p:cNvSpPr>
            <p:nvPr/>
          </p:nvSpPr>
          <p:spPr bwMode="auto">
            <a:xfrm>
              <a:off x="9114952" y="1573189"/>
              <a:ext cx="2668" cy="4003"/>
            </a:xfrm>
            <a:custGeom>
              <a:avLst/>
              <a:gdLst>
                <a:gd name="T0" fmla="*/ 2668 w 1"/>
                <a:gd name="T1" fmla="*/ 4003 h 1"/>
                <a:gd name="T2" fmla="*/ 2668 w 1"/>
                <a:gd name="T3" fmla="*/ 0 h 1"/>
                <a:gd name="T4" fmla="*/ 2668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0"/>
                    <a:pt x="1" y="0"/>
                  </a:cubicBezTo>
                  <a:cubicBezTo>
                    <a:pt x="1" y="0"/>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5" name="Freeform 620"/>
            <p:cNvSpPr>
              <a:spLocks/>
            </p:cNvSpPr>
            <p:nvPr/>
          </p:nvSpPr>
          <p:spPr bwMode="auto">
            <a:xfrm>
              <a:off x="9121622" y="1538499"/>
              <a:ext cx="2668" cy="4003"/>
            </a:xfrm>
            <a:custGeom>
              <a:avLst/>
              <a:gdLst>
                <a:gd name="T0" fmla="*/ 2668 w 1"/>
                <a:gd name="T1" fmla="*/ 0 h 1"/>
                <a:gd name="T2" fmla="*/ 0 w 1"/>
                <a:gd name="T3" fmla="*/ 4003 h 1"/>
                <a:gd name="T4" fmla="*/ 2668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1"/>
                    <a:pt x="0" y="1"/>
                  </a:cubicBezTo>
                  <a:cubicBezTo>
                    <a:pt x="0"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6" name="Freeform 621"/>
            <p:cNvSpPr>
              <a:spLocks/>
            </p:cNvSpPr>
            <p:nvPr/>
          </p:nvSpPr>
          <p:spPr bwMode="auto">
            <a:xfrm>
              <a:off x="9128294" y="152649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7" name="Rectangle 622"/>
            <p:cNvSpPr>
              <a:spLocks noChangeArrowheads="1"/>
            </p:cNvSpPr>
            <p:nvPr/>
          </p:nvSpPr>
          <p:spPr bwMode="auto">
            <a:xfrm>
              <a:off x="9038901" y="1293004"/>
              <a:ext cx="4003"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98" name="Freeform 623"/>
            <p:cNvSpPr>
              <a:spLocks/>
            </p:cNvSpPr>
            <p:nvPr/>
          </p:nvSpPr>
          <p:spPr bwMode="auto">
            <a:xfrm>
              <a:off x="8918822" y="128900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9" name="Rectangle 624"/>
            <p:cNvSpPr>
              <a:spLocks noChangeArrowheads="1"/>
            </p:cNvSpPr>
            <p:nvPr/>
          </p:nvSpPr>
          <p:spPr bwMode="auto">
            <a:xfrm>
              <a:off x="8862785" y="1318354"/>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00" name="Freeform 625"/>
            <p:cNvSpPr>
              <a:spLocks/>
            </p:cNvSpPr>
            <p:nvPr/>
          </p:nvSpPr>
          <p:spPr bwMode="auto">
            <a:xfrm>
              <a:off x="9237700" y="1406412"/>
              <a:ext cx="4003" cy="6671"/>
            </a:xfrm>
            <a:custGeom>
              <a:avLst/>
              <a:gdLst>
                <a:gd name="T0" fmla="*/ 0 w 1"/>
                <a:gd name="T1" fmla="*/ 6671 h 2"/>
                <a:gd name="T2" fmla="*/ 0 w 1"/>
                <a:gd name="T3" fmla="*/ 6671 h 2"/>
                <a:gd name="T4" fmla="*/ 0 w 1"/>
                <a:gd name="T5" fmla="*/ 6671 h 2"/>
                <a:gd name="T6" fmla="*/ 4003 w 1"/>
                <a:gd name="T7" fmla="*/ 3336 h 2"/>
                <a:gd name="T8" fmla="*/ 4003 w 1"/>
                <a:gd name="T9" fmla="*/ 3336 h 2"/>
                <a:gd name="T10" fmla="*/ 0 w 1"/>
                <a:gd name="T11" fmla="*/ 6671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2"/>
                  </a:moveTo>
                  <a:cubicBezTo>
                    <a:pt x="0" y="2"/>
                    <a:pt x="0" y="2"/>
                    <a:pt x="0" y="2"/>
                  </a:cubicBezTo>
                  <a:cubicBezTo>
                    <a:pt x="0" y="2"/>
                    <a:pt x="0" y="2"/>
                    <a:pt x="0" y="2"/>
                  </a:cubicBezTo>
                  <a:cubicBezTo>
                    <a:pt x="1" y="1"/>
                    <a:pt x="1" y="0"/>
                    <a:pt x="1" y="1"/>
                  </a:cubicBezTo>
                  <a:cubicBezTo>
                    <a:pt x="0" y="1"/>
                    <a:pt x="1" y="1"/>
                    <a:pt x="1" y="1"/>
                  </a:cubicBezTo>
                  <a:cubicBezTo>
                    <a:pt x="0"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1" name="Freeform 626"/>
            <p:cNvSpPr>
              <a:spLocks/>
            </p:cNvSpPr>
            <p:nvPr/>
          </p:nvSpPr>
          <p:spPr bwMode="auto">
            <a:xfrm>
              <a:off x="9345771" y="1090203"/>
              <a:ext cx="0" cy="4003"/>
            </a:xfrm>
            <a:custGeom>
              <a:avLst/>
              <a:gdLst>
                <a:gd name="T0" fmla="*/ 0 h 1"/>
                <a:gd name="T1" fmla="*/ 4003 h 1"/>
                <a:gd name="T2" fmla="*/ 400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2" name="Freeform 627"/>
            <p:cNvSpPr>
              <a:spLocks/>
            </p:cNvSpPr>
            <p:nvPr/>
          </p:nvSpPr>
          <p:spPr bwMode="auto">
            <a:xfrm>
              <a:off x="9396471" y="944773"/>
              <a:ext cx="0" cy="4003"/>
            </a:xfrm>
            <a:custGeom>
              <a:avLst/>
              <a:gdLst>
                <a:gd name="T0" fmla="*/ 0 h 1"/>
                <a:gd name="T1" fmla="*/ 4003 h 1"/>
                <a:gd name="T2" fmla="*/ 400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3" name="Freeform 628"/>
            <p:cNvSpPr>
              <a:spLocks/>
            </p:cNvSpPr>
            <p:nvPr/>
          </p:nvSpPr>
          <p:spPr bwMode="auto">
            <a:xfrm>
              <a:off x="8583934" y="1002145"/>
              <a:ext cx="4003" cy="2668"/>
            </a:xfrm>
            <a:custGeom>
              <a:avLst/>
              <a:gdLst>
                <a:gd name="T0" fmla="*/ 0 w 1"/>
                <a:gd name="T1" fmla="*/ 2668 h 1"/>
                <a:gd name="T2" fmla="*/ 4003 w 1"/>
                <a:gd name="T3" fmla="*/ 2668 h 1"/>
                <a:gd name="T4" fmla="*/ 0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1"/>
                    <a:pt x="1" y="1"/>
                  </a:cubicBezTo>
                  <a:cubicBezTo>
                    <a:pt x="1" y="1"/>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4" name="Freeform 629"/>
            <p:cNvSpPr>
              <a:spLocks/>
            </p:cNvSpPr>
            <p:nvPr/>
          </p:nvSpPr>
          <p:spPr bwMode="auto">
            <a:xfrm>
              <a:off x="8587937" y="10048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5" name="Freeform 630"/>
            <p:cNvSpPr>
              <a:spLocks noEditPoints="1"/>
            </p:cNvSpPr>
            <p:nvPr/>
          </p:nvSpPr>
          <p:spPr bwMode="auto">
            <a:xfrm>
              <a:off x="8546576" y="850045"/>
              <a:ext cx="849895" cy="821876"/>
            </a:xfrm>
            <a:custGeom>
              <a:avLst/>
              <a:gdLst>
                <a:gd name="T0" fmla="*/ 707719 w 269"/>
                <a:gd name="T1" fmla="*/ 63221 h 260"/>
                <a:gd name="T2" fmla="*/ 641371 w 269"/>
                <a:gd name="T3" fmla="*/ 455193 h 260"/>
                <a:gd name="T4" fmla="*/ 240119 w 269"/>
                <a:gd name="T5" fmla="*/ 72704 h 260"/>
                <a:gd name="T6" fmla="*/ 467600 w 269"/>
                <a:gd name="T7" fmla="*/ 423582 h 260"/>
                <a:gd name="T8" fmla="*/ 199046 w 269"/>
                <a:gd name="T9" fmla="*/ 537380 h 260"/>
                <a:gd name="T10" fmla="*/ 78987 w 269"/>
                <a:gd name="T11" fmla="*/ 363522 h 260"/>
                <a:gd name="T12" fmla="*/ 85305 w 269"/>
                <a:gd name="T13" fmla="*/ 211791 h 260"/>
                <a:gd name="T14" fmla="*/ 28435 w 269"/>
                <a:gd name="T15" fmla="*/ 177019 h 260"/>
                <a:gd name="T16" fmla="*/ 44232 w 269"/>
                <a:gd name="T17" fmla="*/ 142248 h 260"/>
                <a:gd name="T18" fmla="*/ 31595 w 269"/>
                <a:gd name="T19" fmla="*/ 91671 h 260"/>
                <a:gd name="T20" fmla="*/ 82146 w 269"/>
                <a:gd name="T21" fmla="*/ 101154 h 260"/>
                <a:gd name="T22" fmla="*/ 126378 w 269"/>
                <a:gd name="T23" fmla="*/ 69543 h 260"/>
                <a:gd name="T24" fmla="*/ 135857 w 269"/>
                <a:gd name="T25" fmla="*/ 91671 h 260"/>
                <a:gd name="T26" fmla="*/ 139016 w 269"/>
                <a:gd name="T27" fmla="*/ 91671 h 260"/>
                <a:gd name="T28" fmla="*/ 186408 w 269"/>
                <a:gd name="T29" fmla="*/ 72704 h 260"/>
                <a:gd name="T30" fmla="*/ 142176 w 269"/>
                <a:gd name="T31" fmla="*/ 161214 h 260"/>
                <a:gd name="T32" fmla="*/ 135857 w 269"/>
                <a:gd name="T33" fmla="*/ 246563 h 260"/>
                <a:gd name="T34" fmla="*/ 139016 w 269"/>
                <a:gd name="T35" fmla="*/ 309784 h 260"/>
                <a:gd name="T36" fmla="*/ 157973 w 269"/>
                <a:gd name="T37" fmla="*/ 366683 h 260"/>
                <a:gd name="T38" fmla="*/ 173770 w 269"/>
                <a:gd name="T39" fmla="*/ 398294 h 260"/>
                <a:gd name="T40" fmla="*/ 240119 w 269"/>
                <a:gd name="T41" fmla="*/ 464676 h 260"/>
                <a:gd name="T42" fmla="*/ 262235 w 269"/>
                <a:gd name="T43" fmla="*/ 474159 h 260"/>
                <a:gd name="T44" fmla="*/ 151654 w 269"/>
                <a:gd name="T45" fmla="*/ 316106 h 260"/>
                <a:gd name="T46" fmla="*/ 189568 w 269"/>
                <a:gd name="T47" fmla="*/ 63221 h 260"/>
                <a:gd name="T48" fmla="*/ 3159 w 269"/>
                <a:gd name="T49" fmla="*/ 107476 h 260"/>
                <a:gd name="T50" fmla="*/ 82146 w 269"/>
                <a:gd name="T51" fmla="*/ 404616 h 260"/>
                <a:gd name="T52" fmla="*/ 249597 w 269"/>
                <a:gd name="T53" fmla="*/ 720722 h 260"/>
                <a:gd name="T54" fmla="*/ 268554 w 269"/>
                <a:gd name="T55" fmla="*/ 575313 h 260"/>
                <a:gd name="T56" fmla="*/ 303308 w 269"/>
                <a:gd name="T57" fmla="*/ 480481 h 260"/>
                <a:gd name="T58" fmla="*/ 366497 w 269"/>
                <a:gd name="T59" fmla="*/ 439388 h 260"/>
                <a:gd name="T60" fmla="*/ 436006 w 269"/>
                <a:gd name="T61" fmla="*/ 429904 h 260"/>
                <a:gd name="T62" fmla="*/ 499195 w 269"/>
                <a:gd name="T63" fmla="*/ 445710 h 260"/>
                <a:gd name="T64" fmla="*/ 546587 w 269"/>
                <a:gd name="T65" fmla="*/ 477320 h 260"/>
                <a:gd name="T66" fmla="*/ 571862 w 269"/>
                <a:gd name="T67" fmla="*/ 512092 h 260"/>
                <a:gd name="T68" fmla="*/ 590819 w 269"/>
                <a:gd name="T69" fmla="*/ 572152 h 260"/>
                <a:gd name="T70" fmla="*/ 590819 w 269"/>
                <a:gd name="T71" fmla="*/ 632212 h 260"/>
                <a:gd name="T72" fmla="*/ 581341 w 269"/>
                <a:gd name="T73" fmla="*/ 670145 h 260"/>
                <a:gd name="T74" fmla="*/ 571862 w 269"/>
                <a:gd name="T75" fmla="*/ 708078 h 260"/>
                <a:gd name="T76" fmla="*/ 568703 w 269"/>
                <a:gd name="T77" fmla="*/ 736527 h 260"/>
                <a:gd name="T78" fmla="*/ 565544 w 269"/>
                <a:gd name="T79" fmla="*/ 796588 h 260"/>
                <a:gd name="T80" fmla="*/ 571862 w 269"/>
                <a:gd name="T81" fmla="*/ 790265 h 260"/>
                <a:gd name="T82" fmla="*/ 597138 w 269"/>
                <a:gd name="T83" fmla="*/ 660662 h 260"/>
                <a:gd name="T84" fmla="*/ 584500 w 269"/>
                <a:gd name="T85" fmla="*/ 508931 h 260"/>
                <a:gd name="T86" fmla="*/ 726676 w 269"/>
                <a:gd name="T87" fmla="*/ 271851 h 260"/>
                <a:gd name="T88" fmla="*/ 666646 w 269"/>
                <a:gd name="T89" fmla="*/ 129604 h 260"/>
                <a:gd name="T90" fmla="*/ 701400 w 269"/>
                <a:gd name="T91" fmla="*/ 72704 h 260"/>
                <a:gd name="T92" fmla="*/ 736154 w 269"/>
                <a:gd name="T93" fmla="*/ 25288 h 260"/>
                <a:gd name="T94" fmla="*/ 786706 w 269"/>
                <a:gd name="T95" fmla="*/ 66382 h 260"/>
                <a:gd name="T96" fmla="*/ 840417 w 269"/>
                <a:gd name="T97" fmla="*/ 101154 h 260"/>
                <a:gd name="T98" fmla="*/ 834098 w 269"/>
                <a:gd name="T99" fmla="*/ 170697 h 260"/>
                <a:gd name="T100" fmla="*/ 789865 w 269"/>
                <a:gd name="T101" fmla="*/ 183342 h 260"/>
                <a:gd name="T102" fmla="*/ 793025 w 269"/>
                <a:gd name="T103" fmla="*/ 259207 h 260"/>
                <a:gd name="T104" fmla="*/ 789865 w 269"/>
                <a:gd name="T105" fmla="*/ 366683 h 260"/>
                <a:gd name="T106" fmla="*/ 770908 w 269"/>
                <a:gd name="T107" fmla="*/ 417260 h 260"/>
                <a:gd name="T108" fmla="*/ 751952 w 269"/>
                <a:gd name="T109" fmla="*/ 464676 h 260"/>
                <a:gd name="T110" fmla="*/ 729835 w 269"/>
                <a:gd name="T111" fmla="*/ 508931 h 260"/>
                <a:gd name="T112" fmla="*/ 691922 w 269"/>
                <a:gd name="T113" fmla="*/ 562669 h 260"/>
                <a:gd name="T114" fmla="*/ 622414 w 269"/>
                <a:gd name="T115" fmla="*/ 625890 h 260"/>
                <a:gd name="T116" fmla="*/ 720357 w 269"/>
                <a:gd name="T117" fmla="*/ 543703 h 260"/>
                <a:gd name="T118" fmla="*/ 799344 w 269"/>
                <a:gd name="T119" fmla="*/ 243402 h 260"/>
                <a:gd name="T120" fmla="*/ 78987 w 269"/>
                <a:gd name="T121" fmla="*/ 94832 h 260"/>
                <a:gd name="T122" fmla="*/ 426527 w 269"/>
                <a:gd name="T123" fmla="*/ 429904 h 2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69" h="260">
                  <a:moveTo>
                    <a:pt x="268" y="26"/>
                  </a:moveTo>
                  <a:cubicBezTo>
                    <a:pt x="267" y="24"/>
                    <a:pt x="265" y="24"/>
                    <a:pt x="264" y="23"/>
                  </a:cubicBezTo>
                  <a:cubicBezTo>
                    <a:pt x="264" y="23"/>
                    <a:pt x="265" y="23"/>
                    <a:pt x="265" y="24"/>
                  </a:cubicBezTo>
                  <a:cubicBezTo>
                    <a:pt x="263" y="23"/>
                    <a:pt x="262" y="22"/>
                    <a:pt x="261" y="22"/>
                  </a:cubicBezTo>
                  <a:cubicBezTo>
                    <a:pt x="261" y="22"/>
                    <a:pt x="261" y="22"/>
                    <a:pt x="261" y="22"/>
                  </a:cubicBezTo>
                  <a:cubicBezTo>
                    <a:pt x="258" y="21"/>
                    <a:pt x="255" y="20"/>
                    <a:pt x="252" y="20"/>
                  </a:cubicBezTo>
                  <a:cubicBezTo>
                    <a:pt x="252" y="20"/>
                    <a:pt x="252" y="20"/>
                    <a:pt x="252" y="20"/>
                  </a:cubicBezTo>
                  <a:cubicBezTo>
                    <a:pt x="252" y="19"/>
                    <a:pt x="252" y="18"/>
                    <a:pt x="251" y="17"/>
                  </a:cubicBezTo>
                  <a:cubicBezTo>
                    <a:pt x="251" y="15"/>
                    <a:pt x="250" y="13"/>
                    <a:pt x="249" y="11"/>
                  </a:cubicBezTo>
                  <a:cubicBezTo>
                    <a:pt x="248" y="9"/>
                    <a:pt x="247" y="9"/>
                    <a:pt x="247" y="10"/>
                  </a:cubicBezTo>
                  <a:cubicBezTo>
                    <a:pt x="247" y="10"/>
                    <a:pt x="247" y="10"/>
                    <a:pt x="246" y="8"/>
                  </a:cubicBezTo>
                  <a:cubicBezTo>
                    <a:pt x="245" y="8"/>
                    <a:pt x="246" y="8"/>
                    <a:pt x="246" y="8"/>
                  </a:cubicBezTo>
                  <a:cubicBezTo>
                    <a:pt x="244" y="7"/>
                    <a:pt x="243" y="7"/>
                    <a:pt x="242" y="6"/>
                  </a:cubicBezTo>
                  <a:cubicBezTo>
                    <a:pt x="243" y="6"/>
                    <a:pt x="242" y="6"/>
                    <a:pt x="242" y="6"/>
                  </a:cubicBezTo>
                  <a:cubicBezTo>
                    <a:pt x="238" y="5"/>
                    <a:pt x="238" y="5"/>
                    <a:pt x="235" y="5"/>
                  </a:cubicBezTo>
                  <a:cubicBezTo>
                    <a:pt x="235" y="6"/>
                    <a:pt x="235" y="6"/>
                    <a:pt x="235" y="6"/>
                  </a:cubicBezTo>
                  <a:cubicBezTo>
                    <a:pt x="232" y="6"/>
                    <a:pt x="229" y="8"/>
                    <a:pt x="227" y="10"/>
                  </a:cubicBezTo>
                  <a:cubicBezTo>
                    <a:pt x="225" y="13"/>
                    <a:pt x="224" y="17"/>
                    <a:pt x="224" y="20"/>
                  </a:cubicBezTo>
                  <a:cubicBezTo>
                    <a:pt x="222" y="20"/>
                    <a:pt x="221" y="19"/>
                    <a:pt x="219" y="18"/>
                  </a:cubicBezTo>
                  <a:cubicBezTo>
                    <a:pt x="217" y="18"/>
                    <a:pt x="214" y="17"/>
                    <a:pt x="210" y="17"/>
                  </a:cubicBezTo>
                  <a:cubicBezTo>
                    <a:pt x="209" y="18"/>
                    <a:pt x="207" y="18"/>
                    <a:pt x="206" y="20"/>
                  </a:cubicBezTo>
                  <a:cubicBezTo>
                    <a:pt x="204" y="21"/>
                    <a:pt x="204" y="23"/>
                    <a:pt x="203" y="24"/>
                  </a:cubicBezTo>
                  <a:cubicBezTo>
                    <a:pt x="202" y="27"/>
                    <a:pt x="203" y="31"/>
                    <a:pt x="204" y="33"/>
                  </a:cubicBezTo>
                  <a:cubicBezTo>
                    <a:pt x="205" y="37"/>
                    <a:pt x="207" y="40"/>
                    <a:pt x="209" y="44"/>
                  </a:cubicBezTo>
                  <a:cubicBezTo>
                    <a:pt x="216" y="52"/>
                    <a:pt x="216" y="52"/>
                    <a:pt x="216" y="52"/>
                  </a:cubicBezTo>
                  <a:cubicBezTo>
                    <a:pt x="220" y="58"/>
                    <a:pt x="224" y="64"/>
                    <a:pt x="226" y="71"/>
                  </a:cubicBezTo>
                  <a:cubicBezTo>
                    <a:pt x="227" y="74"/>
                    <a:pt x="227" y="74"/>
                    <a:pt x="227" y="78"/>
                  </a:cubicBezTo>
                  <a:cubicBezTo>
                    <a:pt x="227" y="77"/>
                    <a:pt x="227" y="77"/>
                    <a:pt x="227" y="77"/>
                  </a:cubicBezTo>
                  <a:cubicBezTo>
                    <a:pt x="227" y="78"/>
                    <a:pt x="227" y="80"/>
                    <a:pt x="227" y="80"/>
                  </a:cubicBezTo>
                  <a:cubicBezTo>
                    <a:pt x="227" y="86"/>
                    <a:pt x="227" y="91"/>
                    <a:pt x="226" y="96"/>
                  </a:cubicBezTo>
                  <a:cubicBezTo>
                    <a:pt x="226" y="95"/>
                    <a:pt x="226" y="95"/>
                    <a:pt x="226" y="96"/>
                  </a:cubicBezTo>
                  <a:cubicBezTo>
                    <a:pt x="226" y="97"/>
                    <a:pt x="226" y="97"/>
                    <a:pt x="226" y="97"/>
                  </a:cubicBezTo>
                  <a:cubicBezTo>
                    <a:pt x="226" y="97"/>
                    <a:pt x="226" y="97"/>
                    <a:pt x="226" y="97"/>
                  </a:cubicBezTo>
                  <a:cubicBezTo>
                    <a:pt x="226" y="98"/>
                    <a:pt x="225" y="99"/>
                    <a:pt x="225" y="98"/>
                  </a:cubicBezTo>
                  <a:cubicBezTo>
                    <a:pt x="223" y="111"/>
                    <a:pt x="219" y="125"/>
                    <a:pt x="210" y="135"/>
                  </a:cubicBezTo>
                  <a:cubicBezTo>
                    <a:pt x="208" y="138"/>
                    <a:pt x="205" y="141"/>
                    <a:pt x="203" y="144"/>
                  </a:cubicBezTo>
                  <a:cubicBezTo>
                    <a:pt x="197" y="150"/>
                    <a:pt x="191" y="155"/>
                    <a:pt x="184" y="160"/>
                  </a:cubicBezTo>
                  <a:cubicBezTo>
                    <a:pt x="183" y="159"/>
                    <a:pt x="183" y="158"/>
                    <a:pt x="182" y="157"/>
                  </a:cubicBezTo>
                  <a:cubicBezTo>
                    <a:pt x="182" y="157"/>
                    <a:pt x="182" y="158"/>
                    <a:pt x="182" y="157"/>
                  </a:cubicBezTo>
                  <a:cubicBezTo>
                    <a:pt x="182" y="157"/>
                    <a:pt x="182" y="157"/>
                    <a:pt x="182" y="157"/>
                  </a:cubicBezTo>
                  <a:cubicBezTo>
                    <a:pt x="180" y="154"/>
                    <a:pt x="178" y="152"/>
                    <a:pt x="176" y="150"/>
                  </a:cubicBezTo>
                  <a:cubicBezTo>
                    <a:pt x="173" y="146"/>
                    <a:pt x="169" y="143"/>
                    <a:pt x="165" y="140"/>
                  </a:cubicBezTo>
                  <a:cubicBezTo>
                    <a:pt x="165" y="140"/>
                    <a:pt x="165" y="140"/>
                    <a:pt x="165" y="140"/>
                  </a:cubicBezTo>
                  <a:cubicBezTo>
                    <a:pt x="164" y="139"/>
                    <a:pt x="161" y="139"/>
                    <a:pt x="161" y="138"/>
                  </a:cubicBezTo>
                  <a:cubicBezTo>
                    <a:pt x="160" y="138"/>
                    <a:pt x="159" y="137"/>
                    <a:pt x="159" y="138"/>
                  </a:cubicBezTo>
                  <a:cubicBezTo>
                    <a:pt x="159" y="137"/>
                    <a:pt x="158" y="137"/>
                    <a:pt x="157" y="137"/>
                  </a:cubicBezTo>
                  <a:cubicBezTo>
                    <a:pt x="158" y="133"/>
                    <a:pt x="158" y="133"/>
                    <a:pt x="158" y="133"/>
                  </a:cubicBezTo>
                  <a:cubicBezTo>
                    <a:pt x="161" y="122"/>
                    <a:pt x="163" y="111"/>
                    <a:pt x="165" y="100"/>
                  </a:cubicBezTo>
                  <a:cubicBezTo>
                    <a:pt x="166" y="89"/>
                    <a:pt x="167" y="78"/>
                    <a:pt x="166" y="67"/>
                  </a:cubicBezTo>
                  <a:cubicBezTo>
                    <a:pt x="165" y="55"/>
                    <a:pt x="162" y="44"/>
                    <a:pt x="157" y="34"/>
                  </a:cubicBezTo>
                  <a:cubicBezTo>
                    <a:pt x="152" y="24"/>
                    <a:pt x="144" y="15"/>
                    <a:pt x="134" y="9"/>
                  </a:cubicBezTo>
                  <a:cubicBezTo>
                    <a:pt x="124" y="3"/>
                    <a:pt x="113" y="0"/>
                    <a:pt x="101" y="2"/>
                  </a:cubicBezTo>
                  <a:cubicBezTo>
                    <a:pt x="96" y="3"/>
                    <a:pt x="90" y="5"/>
                    <a:pt x="86" y="9"/>
                  </a:cubicBezTo>
                  <a:cubicBezTo>
                    <a:pt x="81" y="13"/>
                    <a:pt x="78" y="18"/>
                    <a:pt x="76" y="23"/>
                  </a:cubicBezTo>
                  <a:cubicBezTo>
                    <a:pt x="74" y="28"/>
                    <a:pt x="73" y="34"/>
                    <a:pt x="73" y="39"/>
                  </a:cubicBezTo>
                  <a:cubicBezTo>
                    <a:pt x="73" y="45"/>
                    <a:pt x="75" y="51"/>
                    <a:pt x="78" y="55"/>
                  </a:cubicBezTo>
                  <a:cubicBezTo>
                    <a:pt x="82" y="60"/>
                    <a:pt x="88" y="62"/>
                    <a:pt x="93" y="61"/>
                  </a:cubicBezTo>
                  <a:cubicBezTo>
                    <a:pt x="99" y="60"/>
                    <a:pt x="104" y="57"/>
                    <a:pt x="106" y="52"/>
                  </a:cubicBezTo>
                  <a:cubicBezTo>
                    <a:pt x="104" y="57"/>
                    <a:pt x="99" y="60"/>
                    <a:pt x="93" y="60"/>
                  </a:cubicBezTo>
                  <a:cubicBezTo>
                    <a:pt x="88" y="61"/>
                    <a:pt x="83" y="58"/>
                    <a:pt x="79" y="54"/>
                  </a:cubicBezTo>
                  <a:cubicBezTo>
                    <a:pt x="76" y="50"/>
                    <a:pt x="75" y="45"/>
                    <a:pt x="75" y="39"/>
                  </a:cubicBezTo>
                  <a:cubicBezTo>
                    <a:pt x="75" y="34"/>
                    <a:pt x="76" y="29"/>
                    <a:pt x="78" y="24"/>
                  </a:cubicBezTo>
                  <a:cubicBezTo>
                    <a:pt x="80" y="19"/>
                    <a:pt x="83" y="15"/>
                    <a:pt x="88" y="12"/>
                  </a:cubicBezTo>
                  <a:cubicBezTo>
                    <a:pt x="92" y="8"/>
                    <a:pt x="97" y="6"/>
                    <a:pt x="102" y="6"/>
                  </a:cubicBezTo>
                  <a:cubicBezTo>
                    <a:pt x="112" y="4"/>
                    <a:pt x="123" y="7"/>
                    <a:pt x="132" y="13"/>
                  </a:cubicBezTo>
                  <a:cubicBezTo>
                    <a:pt x="140" y="19"/>
                    <a:pt x="147" y="27"/>
                    <a:pt x="152" y="36"/>
                  </a:cubicBezTo>
                  <a:cubicBezTo>
                    <a:pt x="157" y="46"/>
                    <a:pt x="159" y="56"/>
                    <a:pt x="159" y="67"/>
                  </a:cubicBezTo>
                  <a:cubicBezTo>
                    <a:pt x="160" y="88"/>
                    <a:pt x="157" y="110"/>
                    <a:pt x="151" y="131"/>
                  </a:cubicBezTo>
                  <a:cubicBezTo>
                    <a:pt x="150" y="134"/>
                    <a:pt x="150" y="134"/>
                    <a:pt x="150" y="134"/>
                  </a:cubicBezTo>
                  <a:cubicBezTo>
                    <a:pt x="150" y="135"/>
                    <a:pt x="150" y="135"/>
                    <a:pt x="150" y="135"/>
                  </a:cubicBezTo>
                  <a:cubicBezTo>
                    <a:pt x="150" y="135"/>
                    <a:pt x="150" y="135"/>
                    <a:pt x="150" y="135"/>
                  </a:cubicBezTo>
                  <a:cubicBezTo>
                    <a:pt x="150" y="135"/>
                    <a:pt x="149" y="134"/>
                    <a:pt x="148" y="134"/>
                  </a:cubicBezTo>
                  <a:cubicBezTo>
                    <a:pt x="148" y="134"/>
                    <a:pt x="148" y="134"/>
                    <a:pt x="148" y="134"/>
                  </a:cubicBezTo>
                  <a:cubicBezTo>
                    <a:pt x="144" y="133"/>
                    <a:pt x="140" y="133"/>
                    <a:pt x="135" y="133"/>
                  </a:cubicBezTo>
                  <a:cubicBezTo>
                    <a:pt x="132" y="133"/>
                    <a:pt x="135" y="133"/>
                    <a:pt x="133" y="133"/>
                  </a:cubicBezTo>
                  <a:cubicBezTo>
                    <a:pt x="132" y="133"/>
                    <a:pt x="132" y="133"/>
                    <a:pt x="132" y="133"/>
                  </a:cubicBezTo>
                  <a:cubicBezTo>
                    <a:pt x="131" y="133"/>
                    <a:pt x="131" y="134"/>
                    <a:pt x="130" y="134"/>
                  </a:cubicBezTo>
                  <a:cubicBezTo>
                    <a:pt x="131" y="133"/>
                    <a:pt x="130" y="133"/>
                    <a:pt x="130" y="133"/>
                  </a:cubicBezTo>
                  <a:cubicBezTo>
                    <a:pt x="128" y="134"/>
                    <a:pt x="128" y="134"/>
                    <a:pt x="126" y="134"/>
                  </a:cubicBezTo>
                  <a:cubicBezTo>
                    <a:pt x="126" y="134"/>
                    <a:pt x="126" y="134"/>
                    <a:pt x="126" y="134"/>
                  </a:cubicBezTo>
                  <a:cubicBezTo>
                    <a:pt x="124" y="134"/>
                    <a:pt x="122" y="134"/>
                    <a:pt x="121" y="134"/>
                  </a:cubicBezTo>
                  <a:cubicBezTo>
                    <a:pt x="111" y="137"/>
                    <a:pt x="102" y="141"/>
                    <a:pt x="96" y="148"/>
                  </a:cubicBezTo>
                  <a:cubicBezTo>
                    <a:pt x="89" y="155"/>
                    <a:pt x="86" y="165"/>
                    <a:pt x="84" y="174"/>
                  </a:cubicBezTo>
                  <a:cubicBezTo>
                    <a:pt x="83" y="176"/>
                    <a:pt x="83" y="176"/>
                    <a:pt x="83" y="178"/>
                  </a:cubicBezTo>
                  <a:cubicBezTo>
                    <a:pt x="83" y="178"/>
                    <a:pt x="83" y="178"/>
                    <a:pt x="83" y="178"/>
                  </a:cubicBezTo>
                  <a:cubicBezTo>
                    <a:pt x="82" y="178"/>
                    <a:pt x="83" y="180"/>
                    <a:pt x="82" y="180"/>
                  </a:cubicBezTo>
                  <a:cubicBezTo>
                    <a:pt x="82" y="182"/>
                    <a:pt x="82" y="183"/>
                    <a:pt x="81" y="184"/>
                  </a:cubicBezTo>
                  <a:cubicBezTo>
                    <a:pt x="81" y="184"/>
                    <a:pt x="80" y="183"/>
                    <a:pt x="78" y="182"/>
                  </a:cubicBezTo>
                  <a:cubicBezTo>
                    <a:pt x="74" y="178"/>
                    <a:pt x="68" y="175"/>
                    <a:pt x="64" y="171"/>
                  </a:cubicBezTo>
                  <a:cubicBezTo>
                    <a:pt x="63" y="170"/>
                    <a:pt x="64" y="171"/>
                    <a:pt x="63" y="170"/>
                  </a:cubicBezTo>
                  <a:cubicBezTo>
                    <a:pt x="59" y="166"/>
                    <a:pt x="52" y="161"/>
                    <a:pt x="46" y="156"/>
                  </a:cubicBezTo>
                  <a:cubicBezTo>
                    <a:pt x="47" y="157"/>
                    <a:pt x="47" y="157"/>
                    <a:pt x="47" y="157"/>
                  </a:cubicBezTo>
                  <a:cubicBezTo>
                    <a:pt x="46" y="156"/>
                    <a:pt x="45" y="154"/>
                    <a:pt x="44" y="153"/>
                  </a:cubicBezTo>
                  <a:cubicBezTo>
                    <a:pt x="44" y="153"/>
                    <a:pt x="44" y="154"/>
                    <a:pt x="44" y="154"/>
                  </a:cubicBezTo>
                  <a:cubicBezTo>
                    <a:pt x="44" y="153"/>
                    <a:pt x="42" y="152"/>
                    <a:pt x="42" y="151"/>
                  </a:cubicBezTo>
                  <a:cubicBezTo>
                    <a:pt x="42" y="151"/>
                    <a:pt x="42" y="151"/>
                    <a:pt x="41" y="150"/>
                  </a:cubicBezTo>
                  <a:cubicBezTo>
                    <a:pt x="41" y="150"/>
                    <a:pt x="41" y="150"/>
                    <a:pt x="41" y="150"/>
                  </a:cubicBezTo>
                  <a:cubicBezTo>
                    <a:pt x="40" y="147"/>
                    <a:pt x="37" y="145"/>
                    <a:pt x="36" y="143"/>
                  </a:cubicBezTo>
                  <a:cubicBezTo>
                    <a:pt x="36" y="143"/>
                    <a:pt x="36" y="143"/>
                    <a:pt x="36" y="143"/>
                  </a:cubicBezTo>
                  <a:cubicBezTo>
                    <a:pt x="34" y="139"/>
                    <a:pt x="31" y="133"/>
                    <a:pt x="29" y="128"/>
                  </a:cubicBezTo>
                  <a:cubicBezTo>
                    <a:pt x="29" y="129"/>
                    <a:pt x="29" y="129"/>
                    <a:pt x="29" y="129"/>
                  </a:cubicBezTo>
                  <a:cubicBezTo>
                    <a:pt x="29" y="128"/>
                    <a:pt x="28" y="127"/>
                    <a:pt x="28" y="125"/>
                  </a:cubicBezTo>
                  <a:cubicBezTo>
                    <a:pt x="27" y="125"/>
                    <a:pt x="27" y="123"/>
                    <a:pt x="27" y="121"/>
                  </a:cubicBezTo>
                  <a:cubicBezTo>
                    <a:pt x="27" y="121"/>
                    <a:pt x="27" y="121"/>
                    <a:pt x="27" y="121"/>
                  </a:cubicBezTo>
                  <a:cubicBezTo>
                    <a:pt x="27" y="120"/>
                    <a:pt x="26" y="120"/>
                    <a:pt x="26" y="119"/>
                  </a:cubicBezTo>
                  <a:cubicBezTo>
                    <a:pt x="25" y="118"/>
                    <a:pt x="25" y="118"/>
                    <a:pt x="25" y="118"/>
                  </a:cubicBezTo>
                  <a:cubicBezTo>
                    <a:pt x="26" y="117"/>
                    <a:pt x="25" y="116"/>
                    <a:pt x="25" y="115"/>
                  </a:cubicBezTo>
                  <a:cubicBezTo>
                    <a:pt x="25" y="115"/>
                    <a:pt x="25" y="115"/>
                    <a:pt x="25" y="115"/>
                  </a:cubicBezTo>
                  <a:cubicBezTo>
                    <a:pt x="25" y="114"/>
                    <a:pt x="24" y="114"/>
                    <a:pt x="24" y="113"/>
                  </a:cubicBezTo>
                  <a:cubicBezTo>
                    <a:pt x="24" y="113"/>
                    <a:pt x="24" y="113"/>
                    <a:pt x="24" y="113"/>
                  </a:cubicBezTo>
                  <a:cubicBezTo>
                    <a:pt x="24" y="111"/>
                    <a:pt x="23" y="110"/>
                    <a:pt x="24" y="110"/>
                  </a:cubicBezTo>
                  <a:cubicBezTo>
                    <a:pt x="23" y="109"/>
                    <a:pt x="24" y="112"/>
                    <a:pt x="23" y="111"/>
                  </a:cubicBezTo>
                  <a:cubicBezTo>
                    <a:pt x="22" y="104"/>
                    <a:pt x="21" y="97"/>
                    <a:pt x="22" y="90"/>
                  </a:cubicBezTo>
                  <a:cubicBezTo>
                    <a:pt x="22" y="89"/>
                    <a:pt x="22" y="88"/>
                    <a:pt x="21" y="88"/>
                  </a:cubicBezTo>
                  <a:cubicBezTo>
                    <a:pt x="22" y="88"/>
                    <a:pt x="22" y="86"/>
                    <a:pt x="22" y="85"/>
                  </a:cubicBezTo>
                  <a:cubicBezTo>
                    <a:pt x="22" y="85"/>
                    <a:pt x="22" y="85"/>
                    <a:pt x="22" y="84"/>
                  </a:cubicBezTo>
                  <a:cubicBezTo>
                    <a:pt x="22" y="83"/>
                    <a:pt x="22" y="83"/>
                    <a:pt x="22" y="81"/>
                  </a:cubicBezTo>
                  <a:cubicBezTo>
                    <a:pt x="22" y="82"/>
                    <a:pt x="22" y="82"/>
                    <a:pt x="22" y="82"/>
                  </a:cubicBezTo>
                  <a:cubicBezTo>
                    <a:pt x="22" y="81"/>
                    <a:pt x="23" y="79"/>
                    <a:pt x="23" y="78"/>
                  </a:cubicBezTo>
                  <a:cubicBezTo>
                    <a:pt x="23" y="78"/>
                    <a:pt x="23" y="78"/>
                    <a:pt x="23" y="78"/>
                  </a:cubicBezTo>
                  <a:cubicBezTo>
                    <a:pt x="23" y="77"/>
                    <a:pt x="23" y="76"/>
                    <a:pt x="24" y="74"/>
                  </a:cubicBezTo>
                  <a:cubicBezTo>
                    <a:pt x="23" y="75"/>
                    <a:pt x="23" y="75"/>
                    <a:pt x="23" y="75"/>
                  </a:cubicBezTo>
                  <a:cubicBezTo>
                    <a:pt x="24" y="73"/>
                    <a:pt x="24" y="74"/>
                    <a:pt x="24" y="72"/>
                  </a:cubicBezTo>
                  <a:cubicBezTo>
                    <a:pt x="24" y="73"/>
                    <a:pt x="24" y="73"/>
                    <a:pt x="24" y="73"/>
                  </a:cubicBezTo>
                  <a:cubicBezTo>
                    <a:pt x="25" y="71"/>
                    <a:pt x="25" y="69"/>
                    <a:pt x="26" y="67"/>
                  </a:cubicBezTo>
                  <a:cubicBezTo>
                    <a:pt x="27" y="67"/>
                    <a:pt x="27" y="67"/>
                    <a:pt x="27" y="67"/>
                  </a:cubicBezTo>
                  <a:cubicBezTo>
                    <a:pt x="26" y="66"/>
                    <a:pt x="26" y="66"/>
                    <a:pt x="26" y="66"/>
                  </a:cubicBezTo>
                  <a:cubicBezTo>
                    <a:pt x="27" y="65"/>
                    <a:pt x="27" y="65"/>
                    <a:pt x="27" y="65"/>
                  </a:cubicBezTo>
                  <a:cubicBezTo>
                    <a:pt x="27" y="64"/>
                    <a:pt x="27" y="64"/>
                    <a:pt x="27" y="64"/>
                  </a:cubicBezTo>
                  <a:cubicBezTo>
                    <a:pt x="27" y="64"/>
                    <a:pt x="27" y="64"/>
                    <a:pt x="27" y="64"/>
                  </a:cubicBezTo>
                  <a:cubicBezTo>
                    <a:pt x="26" y="64"/>
                    <a:pt x="25" y="64"/>
                    <a:pt x="25" y="64"/>
                  </a:cubicBezTo>
                  <a:cubicBezTo>
                    <a:pt x="24" y="63"/>
                    <a:pt x="24" y="63"/>
                    <a:pt x="24" y="63"/>
                  </a:cubicBezTo>
                  <a:cubicBezTo>
                    <a:pt x="24" y="64"/>
                    <a:pt x="24" y="64"/>
                    <a:pt x="24" y="64"/>
                  </a:cubicBezTo>
                  <a:cubicBezTo>
                    <a:pt x="24" y="64"/>
                    <a:pt x="23" y="64"/>
                    <a:pt x="23" y="64"/>
                  </a:cubicBezTo>
                  <a:cubicBezTo>
                    <a:pt x="22" y="64"/>
                    <a:pt x="23" y="65"/>
                    <a:pt x="21" y="65"/>
                  </a:cubicBezTo>
                  <a:cubicBezTo>
                    <a:pt x="21" y="64"/>
                    <a:pt x="18" y="64"/>
                    <a:pt x="19" y="64"/>
                  </a:cubicBezTo>
                  <a:cubicBezTo>
                    <a:pt x="18" y="64"/>
                    <a:pt x="15" y="63"/>
                    <a:pt x="14" y="63"/>
                  </a:cubicBezTo>
                  <a:cubicBezTo>
                    <a:pt x="14" y="63"/>
                    <a:pt x="13" y="63"/>
                    <a:pt x="14" y="64"/>
                  </a:cubicBezTo>
                  <a:cubicBezTo>
                    <a:pt x="14" y="64"/>
                    <a:pt x="13" y="64"/>
                    <a:pt x="13" y="63"/>
                  </a:cubicBezTo>
                  <a:cubicBezTo>
                    <a:pt x="13" y="64"/>
                    <a:pt x="14" y="64"/>
                    <a:pt x="14" y="64"/>
                  </a:cubicBezTo>
                  <a:cubicBezTo>
                    <a:pt x="13" y="64"/>
                    <a:pt x="11" y="63"/>
                    <a:pt x="11" y="62"/>
                  </a:cubicBezTo>
                  <a:cubicBezTo>
                    <a:pt x="9" y="61"/>
                    <a:pt x="9" y="60"/>
                    <a:pt x="9" y="58"/>
                  </a:cubicBezTo>
                  <a:cubicBezTo>
                    <a:pt x="9" y="59"/>
                    <a:pt x="8" y="58"/>
                    <a:pt x="8" y="58"/>
                  </a:cubicBezTo>
                  <a:cubicBezTo>
                    <a:pt x="8" y="57"/>
                    <a:pt x="8" y="56"/>
                    <a:pt x="9" y="56"/>
                  </a:cubicBezTo>
                  <a:cubicBezTo>
                    <a:pt x="9" y="55"/>
                    <a:pt x="8" y="55"/>
                    <a:pt x="8" y="54"/>
                  </a:cubicBezTo>
                  <a:cubicBezTo>
                    <a:pt x="9" y="55"/>
                    <a:pt x="9" y="54"/>
                    <a:pt x="9" y="54"/>
                  </a:cubicBezTo>
                  <a:cubicBezTo>
                    <a:pt x="9" y="54"/>
                    <a:pt x="10" y="51"/>
                    <a:pt x="10" y="51"/>
                  </a:cubicBezTo>
                  <a:cubicBezTo>
                    <a:pt x="10" y="51"/>
                    <a:pt x="9" y="52"/>
                    <a:pt x="10" y="51"/>
                  </a:cubicBezTo>
                  <a:cubicBezTo>
                    <a:pt x="10" y="50"/>
                    <a:pt x="11" y="50"/>
                    <a:pt x="11" y="49"/>
                  </a:cubicBezTo>
                  <a:cubicBezTo>
                    <a:pt x="11" y="49"/>
                    <a:pt x="11" y="49"/>
                    <a:pt x="11" y="49"/>
                  </a:cubicBezTo>
                  <a:cubicBezTo>
                    <a:pt x="12" y="49"/>
                    <a:pt x="14" y="48"/>
                    <a:pt x="13" y="49"/>
                  </a:cubicBezTo>
                  <a:cubicBezTo>
                    <a:pt x="13" y="49"/>
                    <a:pt x="13" y="49"/>
                    <a:pt x="13" y="49"/>
                  </a:cubicBezTo>
                  <a:cubicBezTo>
                    <a:pt x="13" y="49"/>
                    <a:pt x="14" y="48"/>
                    <a:pt x="14" y="48"/>
                  </a:cubicBezTo>
                  <a:cubicBezTo>
                    <a:pt x="15" y="48"/>
                    <a:pt x="16" y="48"/>
                    <a:pt x="16" y="48"/>
                  </a:cubicBezTo>
                  <a:cubicBezTo>
                    <a:pt x="16" y="47"/>
                    <a:pt x="16" y="47"/>
                    <a:pt x="16" y="47"/>
                  </a:cubicBezTo>
                  <a:cubicBezTo>
                    <a:pt x="16" y="47"/>
                    <a:pt x="17" y="47"/>
                    <a:pt x="17" y="47"/>
                  </a:cubicBezTo>
                  <a:cubicBezTo>
                    <a:pt x="17" y="45"/>
                    <a:pt x="17" y="45"/>
                    <a:pt x="17" y="45"/>
                  </a:cubicBezTo>
                  <a:cubicBezTo>
                    <a:pt x="16" y="45"/>
                    <a:pt x="16" y="45"/>
                    <a:pt x="16" y="45"/>
                  </a:cubicBezTo>
                  <a:cubicBezTo>
                    <a:pt x="16" y="44"/>
                    <a:pt x="16" y="44"/>
                    <a:pt x="16" y="44"/>
                  </a:cubicBezTo>
                  <a:cubicBezTo>
                    <a:pt x="15" y="44"/>
                    <a:pt x="15" y="45"/>
                    <a:pt x="14" y="45"/>
                  </a:cubicBezTo>
                  <a:cubicBezTo>
                    <a:pt x="14" y="45"/>
                    <a:pt x="14" y="45"/>
                    <a:pt x="14" y="45"/>
                  </a:cubicBezTo>
                  <a:cubicBezTo>
                    <a:pt x="14" y="45"/>
                    <a:pt x="14" y="45"/>
                    <a:pt x="14" y="45"/>
                  </a:cubicBezTo>
                  <a:cubicBezTo>
                    <a:pt x="14" y="45"/>
                    <a:pt x="14" y="45"/>
                    <a:pt x="14" y="45"/>
                  </a:cubicBezTo>
                  <a:cubicBezTo>
                    <a:pt x="12" y="45"/>
                    <a:pt x="9" y="43"/>
                    <a:pt x="8" y="43"/>
                  </a:cubicBezTo>
                  <a:cubicBezTo>
                    <a:pt x="8" y="43"/>
                    <a:pt x="8" y="43"/>
                    <a:pt x="8" y="43"/>
                  </a:cubicBezTo>
                  <a:cubicBezTo>
                    <a:pt x="7" y="42"/>
                    <a:pt x="7" y="43"/>
                    <a:pt x="6" y="42"/>
                  </a:cubicBezTo>
                  <a:cubicBezTo>
                    <a:pt x="6" y="42"/>
                    <a:pt x="5" y="42"/>
                    <a:pt x="5" y="41"/>
                  </a:cubicBezTo>
                  <a:cubicBezTo>
                    <a:pt x="5" y="41"/>
                    <a:pt x="5" y="41"/>
                    <a:pt x="5" y="41"/>
                  </a:cubicBezTo>
                  <a:cubicBezTo>
                    <a:pt x="4" y="41"/>
                    <a:pt x="4" y="40"/>
                    <a:pt x="4" y="39"/>
                  </a:cubicBezTo>
                  <a:cubicBezTo>
                    <a:pt x="3" y="38"/>
                    <a:pt x="3" y="36"/>
                    <a:pt x="4" y="35"/>
                  </a:cubicBezTo>
                  <a:cubicBezTo>
                    <a:pt x="4" y="35"/>
                    <a:pt x="5" y="34"/>
                    <a:pt x="5" y="33"/>
                  </a:cubicBezTo>
                  <a:cubicBezTo>
                    <a:pt x="5" y="33"/>
                    <a:pt x="5" y="33"/>
                    <a:pt x="5" y="33"/>
                  </a:cubicBezTo>
                  <a:cubicBezTo>
                    <a:pt x="5" y="33"/>
                    <a:pt x="5" y="33"/>
                    <a:pt x="5" y="33"/>
                  </a:cubicBezTo>
                  <a:cubicBezTo>
                    <a:pt x="5" y="33"/>
                    <a:pt x="5" y="33"/>
                    <a:pt x="5" y="33"/>
                  </a:cubicBezTo>
                  <a:cubicBezTo>
                    <a:pt x="5" y="33"/>
                    <a:pt x="5" y="32"/>
                    <a:pt x="6" y="32"/>
                  </a:cubicBezTo>
                  <a:cubicBezTo>
                    <a:pt x="6" y="31"/>
                    <a:pt x="7" y="31"/>
                    <a:pt x="7" y="30"/>
                  </a:cubicBezTo>
                  <a:cubicBezTo>
                    <a:pt x="7" y="31"/>
                    <a:pt x="6" y="31"/>
                    <a:pt x="7" y="30"/>
                  </a:cubicBezTo>
                  <a:cubicBezTo>
                    <a:pt x="8" y="29"/>
                    <a:pt x="7" y="30"/>
                    <a:pt x="9" y="29"/>
                  </a:cubicBezTo>
                  <a:cubicBezTo>
                    <a:pt x="9" y="29"/>
                    <a:pt x="9" y="29"/>
                    <a:pt x="9" y="29"/>
                  </a:cubicBezTo>
                  <a:cubicBezTo>
                    <a:pt x="9" y="29"/>
                    <a:pt x="11" y="29"/>
                    <a:pt x="10" y="29"/>
                  </a:cubicBezTo>
                  <a:cubicBezTo>
                    <a:pt x="10" y="29"/>
                    <a:pt x="12" y="29"/>
                    <a:pt x="12" y="29"/>
                  </a:cubicBezTo>
                  <a:cubicBezTo>
                    <a:pt x="12" y="29"/>
                    <a:pt x="12" y="29"/>
                    <a:pt x="12" y="29"/>
                  </a:cubicBezTo>
                  <a:cubicBezTo>
                    <a:pt x="13" y="29"/>
                    <a:pt x="13" y="29"/>
                    <a:pt x="14" y="29"/>
                  </a:cubicBezTo>
                  <a:cubicBezTo>
                    <a:pt x="14" y="29"/>
                    <a:pt x="14" y="29"/>
                    <a:pt x="14" y="29"/>
                  </a:cubicBezTo>
                  <a:cubicBezTo>
                    <a:pt x="14" y="30"/>
                    <a:pt x="15" y="30"/>
                    <a:pt x="16" y="30"/>
                  </a:cubicBezTo>
                  <a:cubicBezTo>
                    <a:pt x="18" y="31"/>
                    <a:pt x="20" y="32"/>
                    <a:pt x="21" y="32"/>
                  </a:cubicBezTo>
                  <a:cubicBezTo>
                    <a:pt x="22" y="32"/>
                    <a:pt x="23" y="33"/>
                    <a:pt x="24" y="33"/>
                  </a:cubicBezTo>
                  <a:cubicBezTo>
                    <a:pt x="24" y="33"/>
                    <a:pt x="24" y="33"/>
                    <a:pt x="24" y="33"/>
                  </a:cubicBezTo>
                  <a:cubicBezTo>
                    <a:pt x="24" y="33"/>
                    <a:pt x="24" y="33"/>
                    <a:pt x="24" y="33"/>
                  </a:cubicBezTo>
                  <a:cubicBezTo>
                    <a:pt x="24" y="33"/>
                    <a:pt x="24" y="33"/>
                    <a:pt x="24" y="33"/>
                  </a:cubicBezTo>
                  <a:cubicBezTo>
                    <a:pt x="24" y="33"/>
                    <a:pt x="24" y="33"/>
                    <a:pt x="24" y="33"/>
                  </a:cubicBezTo>
                  <a:cubicBezTo>
                    <a:pt x="26" y="33"/>
                    <a:pt x="26" y="33"/>
                    <a:pt x="26" y="33"/>
                  </a:cubicBezTo>
                  <a:cubicBezTo>
                    <a:pt x="26" y="33"/>
                    <a:pt x="26" y="33"/>
                    <a:pt x="26" y="33"/>
                  </a:cubicBezTo>
                  <a:cubicBezTo>
                    <a:pt x="27" y="33"/>
                    <a:pt x="27" y="33"/>
                    <a:pt x="27" y="33"/>
                  </a:cubicBezTo>
                  <a:cubicBezTo>
                    <a:pt x="26" y="31"/>
                    <a:pt x="26" y="31"/>
                    <a:pt x="26" y="31"/>
                  </a:cubicBezTo>
                  <a:cubicBezTo>
                    <a:pt x="26" y="31"/>
                    <a:pt x="26" y="31"/>
                    <a:pt x="26" y="31"/>
                  </a:cubicBezTo>
                  <a:cubicBezTo>
                    <a:pt x="26" y="31"/>
                    <a:pt x="26" y="31"/>
                    <a:pt x="26" y="31"/>
                  </a:cubicBezTo>
                  <a:cubicBezTo>
                    <a:pt x="26" y="32"/>
                    <a:pt x="26" y="32"/>
                    <a:pt x="26" y="32"/>
                  </a:cubicBezTo>
                  <a:cubicBezTo>
                    <a:pt x="26" y="31"/>
                    <a:pt x="26" y="31"/>
                    <a:pt x="26" y="31"/>
                  </a:cubicBezTo>
                  <a:cubicBezTo>
                    <a:pt x="25" y="31"/>
                    <a:pt x="25" y="31"/>
                    <a:pt x="25" y="30"/>
                  </a:cubicBezTo>
                  <a:cubicBezTo>
                    <a:pt x="25" y="30"/>
                    <a:pt x="25" y="29"/>
                    <a:pt x="24" y="28"/>
                  </a:cubicBezTo>
                  <a:cubicBezTo>
                    <a:pt x="24" y="26"/>
                    <a:pt x="25" y="27"/>
                    <a:pt x="25" y="27"/>
                  </a:cubicBezTo>
                  <a:cubicBezTo>
                    <a:pt x="24" y="26"/>
                    <a:pt x="25" y="24"/>
                    <a:pt x="25" y="22"/>
                  </a:cubicBezTo>
                  <a:cubicBezTo>
                    <a:pt x="25" y="23"/>
                    <a:pt x="25" y="24"/>
                    <a:pt x="25" y="23"/>
                  </a:cubicBezTo>
                  <a:cubicBezTo>
                    <a:pt x="24" y="22"/>
                    <a:pt x="26" y="21"/>
                    <a:pt x="26" y="20"/>
                  </a:cubicBezTo>
                  <a:cubicBezTo>
                    <a:pt x="26" y="20"/>
                    <a:pt x="26" y="20"/>
                    <a:pt x="26" y="20"/>
                  </a:cubicBezTo>
                  <a:cubicBezTo>
                    <a:pt x="26" y="20"/>
                    <a:pt x="28" y="19"/>
                    <a:pt x="28" y="19"/>
                  </a:cubicBezTo>
                  <a:cubicBezTo>
                    <a:pt x="28" y="18"/>
                    <a:pt x="29" y="17"/>
                    <a:pt x="29" y="18"/>
                  </a:cubicBezTo>
                  <a:cubicBezTo>
                    <a:pt x="30" y="17"/>
                    <a:pt x="31" y="17"/>
                    <a:pt x="33" y="17"/>
                  </a:cubicBezTo>
                  <a:cubicBezTo>
                    <a:pt x="34" y="17"/>
                    <a:pt x="35" y="18"/>
                    <a:pt x="36" y="18"/>
                  </a:cubicBezTo>
                  <a:cubicBezTo>
                    <a:pt x="37" y="18"/>
                    <a:pt x="37" y="18"/>
                    <a:pt x="37" y="18"/>
                  </a:cubicBezTo>
                  <a:cubicBezTo>
                    <a:pt x="36" y="18"/>
                    <a:pt x="36" y="18"/>
                    <a:pt x="36" y="18"/>
                  </a:cubicBezTo>
                  <a:cubicBezTo>
                    <a:pt x="36" y="18"/>
                    <a:pt x="36" y="18"/>
                    <a:pt x="36" y="18"/>
                  </a:cubicBezTo>
                  <a:cubicBezTo>
                    <a:pt x="37" y="19"/>
                    <a:pt x="38" y="19"/>
                    <a:pt x="37" y="18"/>
                  </a:cubicBezTo>
                  <a:cubicBezTo>
                    <a:pt x="39" y="19"/>
                    <a:pt x="38" y="20"/>
                    <a:pt x="40" y="22"/>
                  </a:cubicBezTo>
                  <a:cubicBezTo>
                    <a:pt x="40" y="22"/>
                    <a:pt x="40" y="22"/>
                    <a:pt x="40" y="22"/>
                  </a:cubicBezTo>
                  <a:cubicBezTo>
                    <a:pt x="40" y="23"/>
                    <a:pt x="40" y="23"/>
                    <a:pt x="41" y="24"/>
                  </a:cubicBezTo>
                  <a:cubicBezTo>
                    <a:pt x="41" y="25"/>
                    <a:pt x="41" y="24"/>
                    <a:pt x="42" y="24"/>
                  </a:cubicBezTo>
                  <a:cubicBezTo>
                    <a:pt x="42" y="25"/>
                    <a:pt x="42" y="26"/>
                    <a:pt x="42" y="26"/>
                  </a:cubicBezTo>
                  <a:cubicBezTo>
                    <a:pt x="42" y="27"/>
                    <a:pt x="42" y="27"/>
                    <a:pt x="42" y="27"/>
                  </a:cubicBezTo>
                  <a:cubicBezTo>
                    <a:pt x="42" y="27"/>
                    <a:pt x="42" y="27"/>
                    <a:pt x="42" y="27"/>
                  </a:cubicBezTo>
                  <a:cubicBezTo>
                    <a:pt x="42" y="27"/>
                    <a:pt x="42" y="27"/>
                    <a:pt x="42" y="27"/>
                  </a:cubicBezTo>
                  <a:cubicBezTo>
                    <a:pt x="43" y="27"/>
                    <a:pt x="43" y="27"/>
                    <a:pt x="43" y="27"/>
                  </a:cubicBezTo>
                  <a:cubicBezTo>
                    <a:pt x="42" y="27"/>
                    <a:pt x="42" y="28"/>
                    <a:pt x="43" y="28"/>
                  </a:cubicBezTo>
                  <a:cubicBezTo>
                    <a:pt x="43" y="28"/>
                    <a:pt x="43" y="28"/>
                    <a:pt x="43" y="28"/>
                  </a:cubicBezTo>
                  <a:cubicBezTo>
                    <a:pt x="43" y="28"/>
                    <a:pt x="43" y="28"/>
                    <a:pt x="43" y="28"/>
                  </a:cubicBezTo>
                  <a:cubicBezTo>
                    <a:pt x="43" y="28"/>
                    <a:pt x="43" y="28"/>
                    <a:pt x="43" y="28"/>
                  </a:cubicBezTo>
                  <a:cubicBezTo>
                    <a:pt x="43" y="28"/>
                    <a:pt x="43" y="28"/>
                    <a:pt x="43" y="28"/>
                  </a:cubicBezTo>
                  <a:cubicBezTo>
                    <a:pt x="43" y="30"/>
                    <a:pt x="43" y="30"/>
                    <a:pt x="43" y="30"/>
                  </a:cubicBezTo>
                  <a:cubicBezTo>
                    <a:pt x="43" y="30"/>
                    <a:pt x="43" y="30"/>
                    <a:pt x="43" y="30"/>
                  </a:cubicBezTo>
                  <a:cubicBezTo>
                    <a:pt x="43" y="29"/>
                    <a:pt x="43" y="29"/>
                    <a:pt x="43" y="29"/>
                  </a:cubicBezTo>
                  <a:cubicBezTo>
                    <a:pt x="43" y="30"/>
                    <a:pt x="43" y="30"/>
                    <a:pt x="43" y="30"/>
                  </a:cubicBezTo>
                  <a:cubicBezTo>
                    <a:pt x="42" y="30"/>
                    <a:pt x="42" y="30"/>
                    <a:pt x="42" y="30"/>
                  </a:cubicBezTo>
                  <a:cubicBezTo>
                    <a:pt x="43" y="29"/>
                    <a:pt x="43" y="29"/>
                    <a:pt x="43" y="29"/>
                  </a:cubicBezTo>
                  <a:cubicBezTo>
                    <a:pt x="42" y="28"/>
                    <a:pt x="42" y="28"/>
                    <a:pt x="42" y="28"/>
                  </a:cubicBezTo>
                  <a:cubicBezTo>
                    <a:pt x="42" y="28"/>
                    <a:pt x="42" y="28"/>
                    <a:pt x="42" y="28"/>
                  </a:cubicBezTo>
                  <a:cubicBezTo>
                    <a:pt x="42" y="28"/>
                    <a:pt x="42" y="28"/>
                    <a:pt x="42" y="28"/>
                  </a:cubicBezTo>
                  <a:cubicBezTo>
                    <a:pt x="42" y="31"/>
                    <a:pt x="42" y="31"/>
                    <a:pt x="42" y="31"/>
                  </a:cubicBezTo>
                  <a:cubicBezTo>
                    <a:pt x="43" y="30"/>
                    <a:pt x="43" y="30"/>
                    <a:pt x="43" y="30"/>
                  </a:cubicBezTo>
                  <a:cubicBezTo>
                    <a:pt x="43" y="30"/>
                    <a:pt x="43" y="30"/>
                    <a:pt x="43" y="30"/>
                  </a:cubicBezTo>
                  <a:cubicBezTo>
                    <a:pt x="43" y="30"/>
                    <a:pt x="43" y="30"/>
                    <a:pt x="43" y="30"/>
                  </a:cubicBezTo>
                  <a:cubicBezTo>
                    <a:pt x="43" y="30"/>
                    <a:pt x="43" y="30"/>
                    <a:pt x="43" y="30"/>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9"/>
                    <a:pt x="44" y="29"/>
                    <a:pt x="44" y="29"/>
                  </a:cubicBezTo>
                  <a:cubicBezTo>
                    <a:pt x="44" y="28"/>
                    <a:pt x="45" y="28"/>
                    <a:pt x="45" y="28"/>
                  </a:cubicBezTo>
                  <a:cubicBezTo>
                    <a:pt x="45" y="28"/>
                    <a:pt x="45" y="29"/>
                    <a:pt x="44" y="29"/>
                  </a:cubicBezTo>
                  <a:cubicBezTo>
                    <a:pt x="44" y="29"/>
                    <a:pt x="44" y="29"/>
                    <a:pt x="44" y="29"/>
                  </a:cubicBezTo>
                  <a:cubicBezTo>
                    <a:pt x="44" y="29"/>
                    <a:pt x="44" y="29"/>
                    <a:pt x="44" y="29"/>
                  </a:cubicBezTo>
                  <a:cubicBezTo>
                    <a:pt x="45" y="29"/>
                    <a:pt x="45" y="28"/>
                    <a:pt x="46" y="28"/>
                  </a:cubicBezTo>
                  <a:cubicBezTo>
                    <a:pt x="45" y="28"/>
                    <a:pt x="46" y="27"/>
                    <a:pt x="47" y="27"/>
                  </a:cubicBezTo>
                  <a:cubicBezTo>
                    <a:pt x="47" y="26"/>
                    <a:pt x="48" y="26"/>
                    <a:pt x="48" y="26"/>
                  </a:cubicBezTo>
                  <a:cubicBezTo>
                    <a:pt x="48" y="26"/>
                    <a:pt x="49" y="25"/>
                    <a:pt x="48" y="25"/>
                  </a:cubicBezTo>
                  <a:cubicBezTo>
                    <a:pt x="48" y="26"/>
                    <a:pt x="48" y="26"/>
                    <a:pt x="47" y="26"/>
                  </a:cubicBezTo>
                  <a:cubicBezTo>
                    <a:pt x="48" y="26"/>
                    <a:pt x="48" y="25"/>
                    <a:pt x="49" y="25"/>
                  </a:cubicBezTo>
                  <a:cubicBezTo>
                    <a:pt x="49" y="25"/>
                    <a:pt x="49" y="26"/>
                    <a:pt x="50" y="24"/>
                  </a:cubicBezTo>
                  <a:cubicBezTo>
                    <a:pt x="49" y="25"/>
                    <a:pt x="49" y="25"/>
                    <a:pt x="49" y="25"/>
                  </a:cubicBezTo>
                  <a:cubicBezTo>
                    <a:pt x="50" y="24"/>
                    <a:pt x="50" y="24"/>
                    <a:pt x="50" y="24"/>
                  </a:cubicBezTo>
                  <a:cubicBezTo>
                    <a:pt x="50" y="24"/>
                    <a:pt x="50" y="24"/>
                    <a:pt x="50" y="24"/>
                  </a:cubicBezTo>
                  <a:cubicBezTo>
                    <a:pt x="50" y="24"/>
                    <a:pt x="50" y="24"/>
                    <a:pt x="50" y="24"/>
                  </a:cubicBezTo>
                  <a:cubicBezTo>
                    <a:pt x="51" y="24"/>
                    <a:pt x="52" y="23"/>
                    <a:pt x="53" y="23"/>
                  </a:cubicBezTo>
                  <a:cubicBezTo>
                    <a:pt x="53" y="22"/>
                    <a:pt x="54" y="22"/>
                    <a:pt x="54" y="22"/>
                  </a:cubicBezTo>
                  <a:cubicBezTo>
                    <a:pt x="54" y="22"/>
                    <a:pt x="54" y="22"/>
                    <a:pt x="54" y="22"/>
                  </a:cubicBezTo>
                  <a:cubicBezTo>
                    <a:pt x="55" y="21"/>
                    <a:pt x="56" y="21"/>
                    <a:pt x="56" y="22"/>
                  </a:cubicBezTo>
                  <a:cubicBezTo>
                    <a:pt x="56" y="22"/>
                    <a:pt x="56" y="22"/>
                    <a:pt x="56" y="22"/>
                  </a:cubicBezTo>
                  <a:cubicBezTo>
                    <a:pt x="57" y="22"/>
                    <a:pt x="57" y="22"/>
                    <a:pt x="57" y="22"/>
                  </a:cubicBezTo>
                  <a:cubicBezTo>
                    <a:pt x="58" y="23"/>
                    <a:pt x="58" y="22"/>
                    <a:pt x="59" y="23"/>
                  </a:cubicBezTo>
                  <a:cubicBezTo>
                    <a:pt x="59" y="24"/>
                    <a:pt x="59" y="25"/>
                    <a:pt x="58" y="24"/>
                  </a:cubicBezTo>
                  <a:cubicBezTo>
                    <a:pt x="59" y="26"/>
                    <a:pt x="59" y="29"/>
                    <a:pt x="59" y="31"/>
                  </a:cubicBezTo>
                  <a:cubicBezTo>
                    <a:pt x="59" y="31"/>
                    <a:pt x="59" y="31"/>
                    <a:pt x="59" y="31"/>
                  </a:cubicBezTo>
                  <a:cubicBezTo>
                    <a:pt x="59" y="34"/>
                    <a:pt x="57" y="37"/>
                    <a:pt x="57" y="40"/>
                  </a:cubicBezTo>
                  <a:cubicBezTo>
                    <a:pt x="57" y="39"/>
                    <a:pt x="57" y="40"/>
                    <a:pt x="57" y="40"/>
                  </a:cubicBezTo>
                  <a:cubicBezTo>
                    <a:pt x="56" y="40"/>
                    <a:pt x="57" y="41"/>
                    <a:pt x="56" y="41"/>
                  </a:cubicBezTo>
                  <a:cubicBezTo>
                    <a:pt x="56" y="41"/>
                    <a:pt x="56" y="41"/>
                    <a:pt x="56" y="40"/>
                  </a:cubicBezTo>
                  <a:cubicBezTo>
                    <a:pt x="55" y="42"/>
                    <a:pt x="54" y="44"/>
                    <a:pt x="53" y="45"/>
                  </a:cubicBezTo>
                  <a:cubicBezTo>
                    <a:pt x="54" y="44"/>
                    <a:pt x="53" y="45"/>
                    <a:pt x="53" y="45"/>
                  </a:cubicBezTo>
                  <a:cubicBezTo>
                    <a:pt x="53" y="45"/>
                    <a:pt x="53" y="46"/>
                    <a:pt x="52" y="47"/>
                  </a:cubicBezTo>
                  <a:cubicBezTo>
                    <a:pt x="52" y="47"/>
                    <a:pt x="52" y="47"/>
                    <a:pt x="52" y="47"/>
                  </a:cubicBezTo>
                  <a:cubicBezTo>
                    <a:pt x="51" y="47"/>
                    <a:pt x="51" y="47"/>
                    <a:pt x="51" y="47"/>
                  </a:cubicBezTo>
                  <a:cubicBezTo>
                    <a:pt x="51" y="47"/>
                    <a:pt x="51" y="47"/>
                    <a:pt x="50" y="48"/>
                  </a:cubicBezTo>
                  <a:cubicBezTo>
                    <a:pt x="50" y="48"/>
                    <a:pt x="50" y="48"/>
                    <a:pt x="50" y="48"/>
                  </a:cubicBezTo>
                  <a:cubicBezTo>
                    <a:pt x="49" y="49"/>
                    <a:pt x="48" y="49"/>
                    <a:pt x="47" y="50"/>
                  </a:cubicBezTo>
                  <a:cubicBezTo>
                    <a:pt x="47" y="50"/>
                    <a:pt x="47" y="50"/>
                    <a:pt x="46" y="51"/>
                  </a:cubicBezTo>
                  <a:cubicBezTo>
                    <a:pt x="46" y="51"/>
                    <a:pt x="46" y="51"/>
                    <a:pt x="46" y="51"/>
                  </a:cubicBezTo>
                  <a:cubicBezTo>
                    <a:pt x="45" y="51"/>
                    <a:pt x="45" y="51"/>
                    <a:pt x="45" y="51"/>
                  </a:cubicBezTo>
                  <a:cubicBezTo>
                    <a:pt x="45" y="52"/>
                    <a:pt x="45" y="52"/>
                    <a:pt x="45" y="52"/>
                  </a:cubicBezTo>
                  <a:cubicBezTo>
                    <a:pt x="45" y="52"/>
                    <a:pt x="45" y="53"/>
                    <a:pt x="45" y="52"/>
                  </a:cubicBezTo>
                  <a:cubicBezTo>
                    <a:pt x="45" y="54"/>
                    <a:pt x="45" y="55"/>
                    <a:pt x="45" y="56"/>
                  </a:cubicBezTo>
                  <a:cubicBezTo>
                    <a:pt x="44" y="60"/>
                    <a:pt x="43" y="65"/>
                    <a:pt x="43" y="69"/>
                  </a:cubicBezTo>
                  <a:cubicBezTo>
                    <a:pt x="43" y="69"/>
                    <a:pt x="43" y="69"/>
                    <a:pt x="43" y="69"/>
                  </a:cubicBezTo>
                  <a:cubicBezTo>
                    <a:pt x="43" y="70"/>
                    <a:pt x="43" y="69"/>
                    <a:pt x="43" y="70"/>
                  </a:cubicBezTo>
                  <a:cubicBezTo>
                    <a:pt x="43" y="70"/>
                    <a:pt x="43" y="71"/>
                    <a:pt x="43" y="70"/>
                  </a:cubicBezTo>
                  <a:cubicBezTo>
                    <a:pt x="44" y="72"/>
                    <a:pt x="43" y="72"/>
                    <a:pt x="43" y="73"/>
                  </a:cubicBezTo>
                  <a:cubicBezTo>
                    <a:pt x="43" y="73"/>
                    <a:pt x="43" y="72"/>
                    <a:pt x="43" y="73"/>
                  </a:cubicBezTo>
                  <a:cubicBezTo>
                    <a:pt x="43" y="73"/>
                    <a:pt x="43" y="75"/>
                    <a:pt x="43" y="75"/>
                  </a:cubicBezTo>
                  <a:cubicBezTo>
                    <a:pt x="43" y="75"/>
                    <a:pt x="43" y="75"/>
                    <a:pt x="43" y="75"/>
                  </a:cubicBezTo>
                  <a:cubicBezTo>
                    <a:pt x="43" y="76"/>
                    <a:pt x="43" y="76"/>
                    <a:pt x="43" y="76"/>
                  </a:cubicBezTo>
                  <a:cubicBezTo>
                    <a:pt x="43" y="77"/>
                    <a:pt x="44" y="73"/>
                    <a:pt x="44" y="74"/>
                  </a:cubicBezTo>
                  <a:cubicBezTo>
                    <a:pt x="44" y="75"/>
                    <a:pt x="44" y="75"/>
                    <a:pt x="44" y="75"/>
                  </a:cubicBezTo>
                  <a:cubicBezTo>
                    <a:pt x="45" y="76"/>
                    <a:pt x="45" y="73"/>
                    <a:pt x="45" y="75"/>
                  </a:cubicBezTo>
                  <a:cubicBezTo>
                    <a:pt x="45" y="76"/>
                    <a:pt x="44" y="77"/>
                    <a:pt x="44" y="76"/>
                  </a:cubicBezTo>
                  <a:cubicBezTo>
                    <a:pt x="44" y="78"/>
                    <a:pt x="43" y="77"/>
                    <a:pt x="43" y="79"/>
                  </a:cubicBezTo>
                  <a:cubicBezTo>
                    <a:pt x="43" y="80"/>
                    <a:pt x="43" y="78"/>
                    <a:pt x="43" y="78"/>
                  </a:cubicBezTo>
                  <a:cubicBezTo>
                    <a:pt x="44" y="79"/>
                    <a:pt x="43" y="80"/>
                    <a:pt x="43" y="81"/>
                  </a:cubicBezTo>
                  <a:cubicBezTo>
                    <a:pt x="43" y="80"/>
                    <a:pt x="43" y="81"/>
                    <a:pt x="43" y="81"/>
                  </a:cubicBezTo>
                  <a:cubicBezTo>
                    <a:pt x="43" y="83"/>
                    <a:pt x="43" y="81"/>
                    <a:pt x="43" y="82"/>
                  </a:cubicBezTo>
                  <a:cubicBezTo>
                    <a:pt x="43" y="83"/>
                    <a:pt x="43" y="84"/>
                    <a:pt x="43" y="83"/>
                  </a:cubicBezTo>
                  <a:cubicBezTo>
                    <a:pt x="42" y="83"/>
                    <a:pt x="43" y="84"/>
                    <a:pt x="43" y="85"/>
                  </a:cubicBezTo>
                  <a:cubicBezTo>
                    <a:pt x="43" y="86"/>
                    <a:pt x="43" y="84"/>
                    <a:pt x="44" y="85"/>
                  </a:cubicBezTo>
                  <a:cubicBezTo>
                    <a:pt x="43" y="85"/>
                    <a:pt x="43" y="88"/>
                    <a:pt x="43" y="87"/>
                  </a:cubicBezTo>
                  <a:cubicBezTo>
                    <a:pt x="43" y="87"/>
                    <a:pt x="43" y="87"/>
                    <a:pt x="43" y="87"/>
                  </a:cubicBezTo>
                  <a:cubicBezTo>
                    <a:pt x="44" y="88"/>
                    <a:pt x="43" y="89"/>
                    <a:pt x="44" y="90"/>
                  </a:cubicBezTo>
                  <a:cubicBezTo>
                    <a:pt x="43" y="90"/>
                    <a:pt x="43" y="90"/>
                    <a:pt x="43" y="90"/>
                  </a:cubicBezTo>
                  <a:cubicBezTo>
                    <a:pt x="44" y="91"/>
                    <a:pt x="44" y="91"/>
                    <a:pt x="44" y="91"/>
                  </a:cubicBezTo>
                  <a:cubicBezTo>
                    <a:pt x="44" y="92"/>
                    <a:pt x="44" y="94"/>
                    <a:pt x="44" y="94"/>
                  </a:cubicBezTo>
                  <a:cubicBezTo>
                    <a:pt x="44" y="94"/>
                    <a:pt x="45" y="96"/>
                    <a:pt x="44" y="95"/>
                  </a:cubicBezTo>
                  <a:cubicBezTo>
                    <a:pt x="44" y="94"/>
                    <a:pt x="44" y="94"/>
                    <a:pt x="44" y="93"/>
                  </a:cubicBezTo>
                  <a:cubicBezTo>
                    <a:pt x="44" y="94"/>
                    <a:pt x="44" y="95"/>
                    <a:pt x="44" y="96"/>
                  </a:cubicBezTo>
                  <a:cubicBezTo>
                    <a:pt x="44" y="96"/>
                    <a:pt x="44" y="96"/>
                    <a:pt x="44" y="96"/>
                  </a:cubicBezTo>
                  <a:cubicBezTo>
                    <a:pt x="44" y="96"/>
                    <a:pt x="44" y="97"/>
                    <a:pt x="44" y="98"/>
                  </a:cubicBezTo>
                  <a:cubicBezTo>
                    <a:pt x="44" y="97"/>
                    <a:pt x="44" y="97"/>
                    <a:pt x="44" y="98"/>
                  </a:cubicBezTo>
                  <a:cubicBezTo>
                    <a:pt x="44" y="98"/>
                    <a:pt x="44" y="98"/>
                    <a:pt x="44" y="98"/>
                  </a:cubicBezTo>
                  <a:cubicBezTo>
                    <a:pt x="44" y="100"/>
                    <a:pt x="45" y="98"/>
                    <a:pt x="45" y="100"/>
                  </a:cubicBezTo>
                  <a:cubicBezTo>
                    <a:pt x="45" y="99"/>
                    <a:pt x="45" y="99"/>
                    <a:pt x="45" y="99"/>
                  </a:cubicBezTo>
                  <a:cubicBezTo>
                    <a:pt x="45" y="99"/>
                    <a:pt x="45" y="100"/>
                    <a:pt x="45" y="100"/>
                  </a:cubicBezTo>
                  <a:cubicBezTo>
                    <a:pt x="45" y="101"/>
                    <a:pt x="45" y="101"/>
                    <a:pt x="45" y="102"/>
                  </a:cubicBezTo>
                  <a:cubicBezTo>
                    <a:pt x="45" y="103"/>
                    <a:pt x="45" y="102"/>
                    <a:pt x="45" y="103"/>
                  </a:cubicBezTo>
                  <a:cubicBezTo>
                    <a:pt x="45" y="102"/>
                    <a:pt x="45" y="102"/>
                    <a:pt x="45" y="102"/>
                  </a:cubicBezTo>
                  <a:cubicBezTo>
                    <a:pt x="45" y="102"/>
                    <a:pt x="46" y="102"/>
                    <a:pt x="46" y="104"/>
                  </a:cubicBezTo>
                  <a:cubicBezTo>
                    <a:pt x="46" y="104"/>
                    <a:pt x="46" y="106"/>
                    <a:pt x="46" y="105"/>
                  </a:cubicBezTo>
                  <a:cubicBezTo>
                    <a:pt x="46" y="105"/>
                    <a:pt x="46" y="106"/>
                    <a:pt x="46" y="105"/>
                  </a:cubicBezTo>
                  <a:cubicBezTo>
                    <a:pt x="47" y="107"/>
                    <a:pt x="46" y="105"/>
                    <a:pt x="46" y="107"/>
                  </a:cubicBezTo>
                  <a:cubicBezTo>
                    <a:pt x="47" y="107"/>
                    <a:pt x="47" y="108"/>
                    <a:pt x="48" y="109"/>
                  </a:cubicBezTo>
                  <a:cubicBezTo>
                    <a:pt x="48" y="108"/>
                    <a:pt x="48" y="108"/>
                    <a:pt x="48" y="108"/>
                  </a:cubicBezTo>
                  <a:cubicBezTo>
                    <a:pt x="48" y="109"/>
                    <a:pt x="48" y="109"/>
                    <a:pt x="48" y="109"/>
                  </a:cubicBezTo>
                  <a:cubicBezTo>
                    <a:pt x="48" y="108"/>
                    <a:pt x="49" y="109"/>
                    <a:pt x="49" y="108"/>
                  </a:cubicBezTo>
                  <a:cubicBezTo>
                    <a:pt x="49" y="109"/>
                    <a:pt x="49" y="110"/>
                    <a:pt x="49" y="110"/>
                  </a:cubicBezTo>
                  <a:cubicBezTo>
                    <a:pt x="48" y="109"/>
                    <a:pt x="49" y="112"/>
                    <a:pt x="48" y="112"/>
                  </a:cubicBezTo>
                  <a:cubicBezTo>
                    <a:pt x="49" y="114"/>
                    <a:pt x="50" y="113"/>
                    <a:pt x="50" y="116"/>
                  </a:cubicBezTo>
                  <a:cubicBezTo>
                    <a:pt x="50" y="115"/>
                    <a:pt x="50" y="116"/>
                    <a:pt x="50" y="115"/>
                  </a:cubicBezTo>
                  <a:cubicBezTo>
                    <a:pt x="50" y="116"/>
                    <a:pt x="50" y="116"/>
                    <a:pt x="50" y="118"/>
                  </a:cubicBezTo>
                  <a:cubicBezTo>
                    <a:pt x="50" y="116"/>
                    <a:pt x="51" y="119"/>
                    <a:pt x="51" y="117"/>
                  </a:cubicBezTo>
                  <a:cubicBezTo>
                    <a:pt x="51" y="117"/>
                    <a:pt x="50" y="116"/>
                    <a:pt x="50" y="116"/>
                  </a:cubicBezTo>
                  <a:cubicBezTo>
                    <a:pt x="51" y="116"/>
                    <a:pt x="51" y="115"/>
                    <a:pt x="51" y="117"/>
                  </a:cubicBezTo>
                  <a:cubicBezTo>
                    <a:pt x="52" y="118"/>
                    <a:pt x="52" y="119"/>
                    <a:pt x="52" y="119"/>
                  </a:cubicBezTo>
                  <a:cubicBezTo>
                    <a:pt x="52" y="119"/>
                    <a:pt x="51" y="117"/>
                    <a:pt x="51" y="118"/>
                  </a:cubicBezTo>
                  <a:cubicBezTo>
                    <a:pt x="52" y="120"/>
                    <a:pt x="52" y="120"/>
                    <a:pt x="52" y="121"/>
                  </a:cubicBezTo>
                  <a:cubicBezTo>
                    <a:pt x="52" y="120"/>
                    <a:pt x="51" y="120"/>
                    <a:pt x="51" y="120"/>
                  </a:cubicBezTo>
                  <a:cubicBezTo>
                    <a:pt x="52" y="121"/>
                    <a:pt x="52" y="121"/>
                    <a:pt x="52" y="121"/>
                  </a:cubicBezTo>
                  <a:cubicBezTo>
                    <a:pt x="52" y="121"/>
                    <a:pt x="52" y="121"/>
                    <a:pt x="52" y="121"/>
                  </a:cubicBezTo>
                  <a:cubicBezTo>
                    <a:pt x="53" y="122"/>
                    <a:pt x="52" y="121"/>
                    <a:pt x="53" y="123"/>
                  </a:cubicBezTo>
                  <a:cubicBezTo>
                    <a:pt x="53" y="124"/>
                    <a:pt x="53" y="124"/>
                    <a:pt x="53" y="124"/>
                  </a:cubicBezTo>
                  <a:cubicBezTo>
                    <a:pt x="54" y="123"/>
                    <a:pt x="52" y="121"/>
                    <a:pt x="53" y="121"/>
                  </a:cubicBezTo>
                  <a:cubicBezTo>
                    <a:pt x="53" y="122"/>
                    <a:pt x="53" y="123"/>
                    <a:pt x="54" y="124"/>
                  </a:cubicBezTo>
                  <a:cubicBezTo>
                    <a:pt x="54" y="123"/>
                    <a:pt x="54" y="123"/>
                    <a:pt x="54" y="123"/>
                  </a:cubicBezTo>
                  <a:cubicBezTo>
                    <a:pt x="54" y="124"/>
                    <a:pt x="55" y="124"/>
                    <a:pt x="55" y="126"/>
                  </a:cubicBezTo>
                  <a:cubicBezTo>
                    <a:pt x="56" y="126"/>
                    <a:pt x="55" y="126"/>
                    <a:pt x="55" y="126"/>
                  </a:cubicBezTo>
                  <a:cubicBezTo>
                    <a:pt x="56" y="128"/>
                    <a:pt x="56" y="129"/>
                    <a:pt x="57" y="130"/>
                  </a:cubicBezTo>
                  <a:cubicBezTo>
                    <a:pt x="57" y="129"/>
                    <a:pt x="58" y="132"/>
                    <a:pt x="58" y="130"/>
                  </a:cubicBezTo>
                  <a:cubicBezTo>
                    <a:pt x="57" y="130"/>
                    <a:pt x="56" y="127"/>
                    <a:pt x="56" y="126"/>
                  </a:cubicBezTo>
                  <a:cubicBezTo>
                    <a:pt x="56" y="127"/>
                    <a:pt x="55" y="125"/>
                    <a:pt x="55" y="124"/>
                  </a:cubicBezTo>
                  <a:cubicBezTo>
                    <a:pt x="56" y="126"/>
                    <a:pt x="56" y="125"/>
                    <a:pt x="56" y="125"/>
                  </a:cubicBezTo>
                  <a:cubicBezTo>
                    <a:pt x="57" y="126"/>
                    <a:pt x="57" y="126"/>
                    <a:pt x="57" y="127"/>
                  </a:cubicBezTo>
                  <a:cubicBezTo>
                    <a:pt x="57" y="127"/>
                    <a:pt x="56" y="126"/>
                    <a:pt x="56" y="127"/>
                  </a:cubicBezTo>
                  <a:cubicBezTo>
                    <a:pt x="57" y="128"/>
                    <a:pt x="58" y="130"/>
                    <a:pt x="58" y="131"/>
                  </a:cubicBezTo>
                  <a:cubicBezTo>
                    <a:pt x="59" y="131"/>
                    <a:pt x="59" y="131"/>
                    <a:pt x="59" y="130"/>
                  </a:cubicBezTo>
                  <a:cubicBezTo>
                    <a:pt x="60" y="132"/>
                    <a:pt x="61" y="134"/>
                    <a:pt x="63" y="136"/>
                  </a:cubicBezTo>
                  <a:cubicBezTo>
                    <a:pt x="61" y="135"/>
                    <a:pt x="63" y="137"/>
                    <a:pt x="63" y="137"/>
                  </a:cubicBezTo>
                  <a:cubicBezTo>
                    <a:pt x="63" y="137"/>
                    <a:pt x="64" y="138"/>
                    <a:pt x="64" y="137"/>
                  </a:cubicBezTo>
                  <a:cubicBezTo>
                    <a:pt x="65" y="139"/>
                    <a:pt x="64" y="137"/>
                    <a:pt x="65" y="138"/>
                  </a:cubicBezTo>
                  <a:cubicBezTo>
                    <a:pt x="66" y="139"/>
                    <a:pt x="67" y="141"/>
                    <a:pt x="68" y="142"/>
                  </a:cubicBezTo>
                  <a:cubicBezTo>
                    <a:pt x="70" y="143"/>
                    <a:pt x="73" y="145"/>
                    <a:pt x="74" y="146"/>
                  </a:cubicBezTo>
                  <a:cubicBezTo>
                    <a:pt x="75" y="146"/>
                    <a:pt x="75" y="146"/>
                    <a:pt x="76" y="146"/>
                  </a:cubicBezTo>
                  <a:cubicBezTo>
                    <a:pt x="77" y="147"/>
                    <a:pt x="75" y="146"/>
                    <a:pt x="76" y="147"/>
                  </a:cubicBezTo>
                  <a:cubicBezTo>
                    <a:pt x="76" y="147"/>
                    <a:pt x="76" y="147"/>
                    <a:pt x="76" y="147"/>
                  </a:cubicBezTo>
                  <a:cubicBezTo>
                    <a:pt x="77" y="147"/>
                    <a:pt x="79" y="148"/>
                    <a:pt x="79" y="149"/>
                  </a:cubicBezTo>
                  <a:cubicBezTo>
                    <a:pt x="79" y="149"/>
                    <a:pt x="79" y="148"/>
                    <a:pt x="79" y="148"/>
                  </a:cubicBezTo>
                  <a:cubicBezTo>
                    <a:pt x="79" y="148"/>
                    <a:pt x="80" y="149"/>
                    <a:pt x="80" y="149"/>
                  </a:cubicBezTo>
                  <a:cubicBezTo>
                    <a:pt x="80" y="149"/>
                    <a:pt x="80" y="149"/>
                    <a:pt x="80" y="149"/>
                  </a:cubicBezTo>
                  <a:cubicBezTo>
                    <a:pt x="81" y="149"/>
                    <a:pt x="82" y="150"/>
                    <a:pt x="83" y="151"/>
                  </a:cubicBezTo>
                  <a:cubicBezTo>
                    <a:pt x="82" y="151"/>
                    <a:pt x="82" y="151"/>
                    <a:pt x="82" y="151"/>
                  </a:cubicBezTo>
                  <a:cubicBezTo>
                    <a:pt x="83" y="152"/>
                    <a:pt x="84" y="153"/>
                    <a:pt x="86" y="154"/>
                  </a:cubicBezTo>
                  <a:cubicBezTo>
                    <a:pt x="86" y="154"/>
                    <a:pt x="86" y="154"/>
                    <a:pt x="86" y="154"/>
                  </a:cubicBezTo>
                  <a:cubicBezTo>
                    <a:pt x="87" y="155"/>
                    <a:pt x="87" y="155"/>
                    <a:pt x="87" y="155"/>
                  </a:cubicBezTo>
                  <a:cubicBezTo>
                    <a:pt x="87" y="154"/>
                    <a:pt x="88" y="155"/>
                    <a:pt x="88" y="155"/>
                  </a:cubicBezTo>
                  <a:cubicBezTo>
                    <a:pt x="88" y="155"/>
                    <a:pt x="87" y="154"/>
                    <a:pt x="86" y="153"/>
                  </a:cubicBezTo>
                  <a:cubicBezTo>
                    <a:pt x="85" y="153"/>
                    <a:pt x="87" y="154"/>
                    <a:pt x="86" y="154"/>
                  </a:cubicBezTo>
                  <a:cubicBezTo>
                    <a:pt x="86" y="154"/>
                    <a:pt x="84" y="152"/>
                    <a:pt x="84" y="152"/>
                  </a:cubicBezTo>
                  <a:cubicBezTo>
                    <a:pt x="85" y="152"/>
                    <a:pt x="85" y="153"/>
                    <a:pt x="85" y="153"/>
                  </a:cubicBezTo>
                  <a:cubicBezTo>
                    <a:pt x="86" y="153"/>
                    <a:pt x="85" y="152"/>
                    <a:pt x="84" y="152"/>
                  </a:cubicBezTo>
                  <a:cubicBezTo>
                    <a:pt x="85" y="152"/>
                    <a:pt x="85" y="152"/>
                    <a:pt x="85" y="152"/>
                  </a:cubicBezTo>
                  <a:cubicBezTo>
                    <a:pt x="85" y="152"/>
                    <a:pt x="84" y="151"/>
                    <a:pt x="83" y="150"/>
                  </a:cubicBezTo>
                  <a:cubicBezTo>
                    <a:pt x="84" y="151"/>
                    <a:pt x="83" y="150"/>
                    <a:pt x="83" y="150"/>
                  </a:cubicBezTo>
                  <a:cubicBezTo>
                    <a:pt x="83" y="150"/>
                    <a:pt x="82" y="149"/>
                    <a:pt x="81" y="148"/>
                  </a:cubicBezTo>
                  <a:cubicBezTo>
                    <a:pt x="80" y="148"/>
                    <a:pt x="79" y="146"/>
                    <a:pt x="77" y="146"/>
                  </a:cubicBezTo>
                  <a:cubicBezTo>
                    <a:pt x="78" y="146"/>
                    <a:pt x="78" y="147"/>
                    <a:pt x="79" y="148"/>
                  </a:cubicBezTo>
                  <a:cubicBezTo>
                    <a:pt x="78" y="147"/>
                    <a:pt x="78" y="147"/>
                    <a:pt x="77" y="147"/>
                  </a:cubicBezTo>
                  <a:cubicBezTo>
                    <a:pt x="77" y="146"/>
                    <a:pt x="77" y="146"/>
                    <a:pt x="75" y="145"/>
                  </a:cubicBezTo>
                  <a:cubicBezTo>
                    <a:pt x="75" y="145"/>
                    <a:pt x="75" y="145"/>
                    <a:pt x="75" y="145"/>
                  </a:cubicBezTo>
                  <a:cubicBezTo>
                    <a:pt x="74" y="144"/>
                    <a:pt x="74" y="144"/>
                    <a:pt x="73" y="143"/>
                  </a:cubicBezTo>
                  <a:cubicBezTo>
                    <a:pt x="70" y="142"/>
                    <a:pt x="68" y="140"/>
                    <a:pt x="67" y="138"/>
                  </a:cubicBezTo>
                  <a:cubicBezTo>
                    <a:pt x="67" y="138"/>
                    <a:pt x="67" y="138"/>
                    <a:pt x="67" y="138"/>
                  </a:cubicBezTo>
                  <a:cubicBezTo>
                    <a:pt x="66" y="137"/>
                    <a:pt x="64" y="135"/>
                    <a:pt x="63" y="134"/>
                  </a:cubicBezTo>
                  <a:cubicBezTo>
                    <a:pt x="61" y="132"/>
                    <a:pt x="60" y="129"/>
                    <a:pt x="59" y="128"/>
                  </a:cubicBezTo>
                  <a:cubicBezTo>
                    <a:pt x="57" y="124"/>
                    <a:pt x="55" y="120"/>
                    <a:pt x="53" y="115"/>
                  </a:cubicBezTo>
                  <a:cubicBezTo>
                    <a:pt x="53" y="116"/>
                    <a:pt x="53" y="116"/>
                    <a:pt x="53" y="116"/>
                  </a:cubicBezTo>
                  <a:cubicBezTo>
                    <a:pt x="53" y="115"/>
                    <a:pt x="53" y="116"/>
                    <a:pt x="52" y="115"/>
                  </a:cubicBezTo>
                  <a:cubicBezTo>
                    <a:pt x="53" y="116"/>
                    <a:pt x="52" y="114"/>
                    <a:pt x="52" y="113"/>
                  </a:cubicBezTo>
                  <a:cubicBezTo>
                    <a:pt x="51" y="111"/>
                    <a:pt x="50" y="108"/>
                    <a:pt x="50" y="106"/>
                  </a:cubicBezTo>
                  <a:cubicBezTo>
                    <a:pt x="50" y="106"/>
                    <a:pt x="50" y="106"/>
                    <a:pt x="50" y="106"/>
                  </a:cubicBezTo>
                  <a:cubicBezTo>
                    <a:pt x="50" y="104"/>
                    <a:pt x="49" y="102"/>
                    <a:pt x="48" y="100"/>
                  </a:cubicBezTo>
                  <a:cubicBezTo>
                    <a:pt x="48" y="99"/>
                    <a:pt x="48" y="99"/>
                    <a:pt x="48" y="98"/>
                  </a:cubicBezTo>
                  <a:cubicBezTo>
                    <a:pt x="48" y="97"/>
                    <a:pt x="48" y="96"/>
                    <a:pt x="47" y="94"/>
                  </a:cubicBezTo>
                  <a:cubicBezTo>
                    <a:pt x="47" y="93"/>
                    <a:pt x="47" y="90"/>
                    <a:pt x="47" y="89"/>
                  </a:cubicBezTo>
                  <a:cubicBezTo>
                    <a:pt x="47" y="84"/>
                    <a:pt x="46" y="78"/>
                    <a:pt x="47" y="72"/>
                  </a:cubicBezTo>
                  <a:cubicBezTo>
                    <a:pt x="46" y="72"/>
                    <a:pt x="46" y="72"/>
                    <a:pt x="46" y="72"/>
                  </a:cubicBezTo>
                  <a:cubicBezTo>
                    <a:pt x="47" y="67"/>
                    <a:pt x="47" y="60"/>
                    <a:pt x="48" y="55"/>
                  </a:cubicBezTo>
                  <a:cubicBezTo>
                    <a:pt x="48" y="56"/>
                    <a:pt x="48" y="56"/>
                    <a:pt x="48" y="56"/>
                  </a:cubicBezTo>
                  <a:cubicBezTo>
                    <a:pt x="48" y="55"/>
                    <a:pt x="48" y="54"/>
                    <a:pt x="48" y="53"/>
                  </a:cubicBezTo>
                  <a:cubicBezTo>
                    <a:pt x="49" y="53"/>
                    <a:pt x="51" y="52"/>
                    <a:pt x="51" y="51"/>
                  </a:cubicBezTo>
                  <a:cubicBezTo>
                    <a:pt x="53" y="50"/>
                    <a:pt x="53" y="50"/>
                    <a:pt x="54" y="49"/>
                  </a:cubicBezTo>
                  <a:cubicBezTo>
                    <a:pt x="56" y="47"/>
                    <a:pt x="57" y="46"/>
                    <a:pt x="58" y="44"/>
                  </a:cubicBezTo>
                  <a:cubicBezTo>
                    <a:pt x="58" y="44"/>
                    <a:pt x="58" y="44"/>
                    <a:pt x="58" y="43"/>
                  </a:cubicBezTo>
                  <a:cubicBezTo>
                    <a:pt x="59" y="42"/>
                    <a:pt x="60" y="40"/>
                    <a:pt x="60" y="41"/>
                  </a:cubicBezTo>
                  <a:cubicBezTo>
                    <a:pt x="61" y="38"/>
                    <a:pt x="63" y="34"/>
                    <a:pt x="62" y="30"/>
                  </a:cubicBezTo>
                  <a:cubicBezTo>
                    <a:pt x="62" y="31"/>
                    <a:pt x="63" y="30"/>
                    <a:pt x="63" y="29"/>
                  </a:cubicBezTo>
                  <a:cubicBezTo>
                    <a:pt x="63" y="27"/>
                    <a:pt x="62" y="24"/>
                    <a:pt x="61" y="21"/>
                  </a:cubicBezTo>
                  <a:cubicBezTo>
                    <a:pt x="60" y="21"/>
                    <a:pt x="61" y="22"/>
                    <a:pt x="60" y="21"/>
                  </a:cubicBezTo>
                  <a:cubicBezTo>
                    <a:pt x="60" y="20"/>
                    <a:pt x="60" y="21"/>
                    <a:pt x="60" y="20"/>
                  </a:cubicBezTo>
                  <a:cubicBezTo>
                    <a:pt x="59" y="18"/>
                    <a:pt x="57" y="18"/>
                    <a:pt x="55" y="18"/>
                  </a:cubicBezTo>
                  <a:cubicBezTo>
                    <a:pt x="54" y="18"/>
                    <a:pt x="52" y="19"/>
                    <a:pt x="51" y="19"/>
                  </a:cubicBezTo>
                  <a:cubicBezTo>
                    <a:pt x="49" y="21"/>
                    <a:pt x="47" y="22"/>
                    <a:pt x="46" y="23"/>
                  </a:cubicBezTo>
                  <a:cubicBezTo>
                    <a:pt x="45" y="24"/>
                    <a:pt x="45" y="24"/>
                    <a:pt x="45" y="24"/>
                  </a:cubicBezTo>
                  <a:cubicBezTo>
                    <a:pt x="44" y="23"/>
                    <a:pt x="43" y="21"/>
                    <a:pt x="42" y="19"/>
                  </a:cubicBezTo>
                  <a:cubicBezTo>
                    <a:pt x="41" y="17"/>
                    <a:pt x="38" y="15"/>
                    <a:pt x="35" y="14"/>
                  </a:cubicBezTo>
                  <a:cubicBezTo>
                    <a:pt x="35" y="14"/>
                    <a:pt x="35" y="14"/>
                    <a:pt x="35" y="14"/>
                  </a:cubicBezTo>
                  <a:cubicBezTo>
                    <a:pt x="34" y="13"/>
                    <a:pt x="32" y="13"/>
                    <a:pt x="30" y="14"/>
                  </a:cubicBezTo>
                  <a:cubicBezTo>
                    <a:pt x="29" y="14"/>
                    <a:pt x="28" y="15"/>
                    <a:pt x="26" y="15"/>
                  </a:cubicBezTo>
                  <a:cubicBezTo>
                    <a:pt x="26" y="16"/>
                    <a:pt x="25" y="17"/>
                    <a:pt x="25" y="17"/>
                  </a:cubicBezTo>
                  <a:cubicBezTo>
                    <a:pt x="24" y="17"/>
                    <a:pt x="23" y="19"/>
                    <a:pt x="23" y="20"/>
                  </a:cubicBezTo>
                  <a:cubicBezTo>
                    <a:pt x="22" y="21"/>
                    <a:pt x="22" y="23"/>
                    <a:pt x="22" y="24"/>
                  </a:cubicBezTo>
                  <a:cubicBezTo>
                    <a:pt x="22" y="26"/>
                    <a:pt x="22" y="27"/>
                    <a:pt x="22" y="29"/>
                  </a:cubicBezTo>
                  <a:cubicBezTo>
                    <a:pt x="19" y="28"/>
                    <a:pt x="17" y="27"/>
                    <a:pt x="14" y="26"/>
                  </a:cubicBezTo>
                  <a:cubicBezTo>
                    <a:pt x="12" y="26"/>
                    <a:pt x="10" y="26"/>
                    <a:pt x="8" y="26"/>
                  </a:cubicBezTo>
                  <a:cubicBezTo>
                    <a:pt x="6" y="27"/>
                    <a:pt x="4" y="28"/>
                    <a:pt x="3" y="30"/>
                  </a:cubicBezTo>
                  <a:cubicBezTo>
                    <a:pt x="2" y="32"/>
                    <a:pt x="2" y="32"/>
                    <a:pt x="2" y="32"/>
                  </a:cubicBezTo>
                  <a:cubicBezTo>
                    <a:pt x="2" y="32"/>
                    <a:pt x="2" y="32"/>
                    <a:pt x="1" y="34"/>
                  </a:cubicBezTo>
                  <a:cubicBezTo>
                    <a:pt x="1" y="34"/>
                    <a:pt x="1" y="34"/>
                    <a:pt x="1" y="34"/>
                  </a:cubicBezTo>
                  <a:cubicBezTo>
                    <a:pt x="0" y="35"/>
                    <a:pt x="1" y="37"/>
                    <a:pt x="1" y="38"/>
                  </a:cubicBezTo>
                  <a:cubicBezTo>
                    <a:pt x="0" y="37"/>
                    <a:pt x="1" y="38"/>
                    <a:pt x="1" y="39"/>
                  </a:cubicBezTo>
                  <a:cubicBezTo>
                    <a:pt x="1" y="40"/>
                    <a:pt x="2" y="41"/>
                    <a:pt x="2" y="42"/>
                  </a:cubicBezTo>
                  <a:cubicBezTo>
                    <a:pt x="3" y="42"/>
                    <a:pt x="3" y="43"/>
                    <a:pt x="4" y="44"/>
                  </a:cubicBezTo>
                  <a:cubicBezTo>
                    <a:pt x="4" y="44"/>
                    <a:pt x="4" y="44"/>
                    <a:pt x="4" y="44"/>
                  </a:cubicBezTo>
                  <a:cubicBezTo>
                    <a:pt x="6" y="45"/>
                    <a:pt x="8" y="46"/>
                    <a:pt x="10" y="47"/>
                  </a:cubicBezTo>
                  <a:cubicBezTo>
                    <a:pt x="9" y="48"/>
                    <a:pt x="8" y="49"/>
                    <a:pt x="7" y="50"/>
                  </a:cubicBezTo>
                  <a:cubicBezTo>
                    <a:pt x="5" y="53"/>
                    <a:pt x="5" y="58"/>
                    <a:pt x="7" y="61"/>
                  </a:cubicBezTo>
                  <a:cubicBezTo>
                    <a:pt x="8" y="64"/>
                    <a:pt x="10" y="64"/>
                    <a:pt x="11" y="65"/>
                  </a:cubicBezTo>
                  <a:cubicBezTo>
                    <a:pt x="13" y="66"/>
                    <a:pt x="15" y="66"/>
                    <a:pt x="16" y="66"/>
                  </a:cubicBezTo>
                  <a:cubicBezTo>
                    <a:pt x="19" y="67"/>
                    <a:pt x="21" y="67"/>
                    <a:pt x="23" y="67"/>
                  </a:cubicBezTo>
                  <a:cubicBezTo>
                    <a:pt x="19" y="79"/>
                    <a:pt x="18" y="91"/>
                    <a:pt x="20" y="104"/>
                  </a:cubicBezTo>
                  <a:cubicBezTo>
                    <a:pt x="21" y="107"/>
                    <a:pt x="21" y="107"/>
                    <a:pt x="21" y="111"/>
                  </a:cubicBezTo>
                  <a:cubicBezTo>
                    <a:pt x="21" y="111"/>
                    <a:pt x="21" y="111"/>
                    <a:pt x="21" y="111"/>
                  </a:cubicBezTo>
                  <a:cubicBezTo>
                    <a:pt x="21" y="111"/>
                    <a:pt x="22" y="113"/>
                    <a:pt x="22" y="114"/>
                  </a:cubicBezTo>
                  <a:cubicBezTo>
                    <a:pt x="23" y="119"/>
                    <a:pt x="24" y="123"/>
                    <a:pt x="26" y="128"/>
                  </a:cubicBezTo>
                  <a:cubicBezTo>
                    <a:pt x="26" y="128"/>
                    <a:pt x="26" y="127"/>
                    <a:pt x="26" y="128"/>
                  </a:cubicBezTo>
                  <a:cubicBezTo>
                    <a:pt x="27" y="129"/>
                    <a:pt x="27" y="129"/>
                    <a:pt x="27" y="129"/>
                  </a:cubicBezTo>
                  <a:cubicBezTo>
                    <a:pt x="27" y="129"/>
                    <a:pt x="27" y="129"/>
                    <a:pt x="27" y="129"/>
                  </a:cubicBezTo>
                  <a:cubicBezTo>
                    <a:pt x="27" y="130"/>
                    <a:pt x="27" y="131"/>
                    <a:pt x="27" y="130"/>
                  </a:cubicBezTo>
                  <a:cubicBezTo>
                    <a:pt x="29" y="136"/>
                    <a:pt x="33" y="142"/>
                    <a:pt x="37" y="148"/>
                  </a:cubicBezTo>
                  <a:cubicBezTo>
                    <a:pt x="41" y="153"/>
                    <a:pt x="45" y="158"/>
                    <a:pt x="50" y="162"/>
                  </a:cubicBezTo>
                  <a:cubicBezTo>
                    <a:pt x="58" y="169"/>
                    <a:pt x="58" y="169"/>
                    <a:pt x="58" y="169"/>
                  </a:cubicBezTo>
                  <a:cubicBezTo>
                    <a:pt x="66" y="175"/>
                    <a:pt x="73" y="180"/>
                    <a:pt x="81" y="185"/>
                  </a:cubicBezTo>
                  <a:cubicBezTo>
                    <a:pt x="81" y="187"/>
                    <a:pt x="81" y="188"/>
                    <a:pt x="80" y="190"/>
                  </a:cubicBezTo>
                  <a:cubicBezTo>
                    <a:pt x="80" y="190"/>
                    <a:pt x="81" y="190"/>
                    <a:pt x="81" y="190"/>
                  </a:cubicBezTo>
                  <a:cubicBezTo>
                    <a:pt x="80" y="191"/>
                    <a:pt x="80" y="191"/>
                    <a:pt x="80" y="191"/>
                  </a:cubicBezTo>
                  <a:cubicBezTo>
                    <a:pt x="80" y="191"/>
                    <a:pt x="80" y="191"/>
                    <a:pt x="80" y="191"/>
                  </a:cubicBezTo>
                  <a:cubicBezTo>
                    <a:pt x="80" y="191"/>
                    <a:pt x="80" y="192"/>
                    <a:pt x="80" y="191"/>
                  </a:cubicBezTo>
                  <a:cubicBezTo>
                    <a:pt x="78" y="200"/>
                    <a:pt x="79" y="209"/>
                    <a:pt x="78" y="218"/>
                  </a:cubicBezTo>
                  <a:cubicBezTo>
                    <a:pt x="78" y="220"/>
                    <a:pt x="78" y="223"/>
                    <a:pt x="78" y="225"/>
                  </a:cubicBezTo>
                  <a:cubicBezTo>
                    <a:pt x="78" y="232"/>
                    <a:pt x="78" y="238"/>
                    <a:pt x="77" y="244"/>
                  </a:cubicBezTo>
                  <a:cubicBezTo>
                    <a:pt x="77" y="244"/>
                    <a:pt x="78" y="243"/>
                    <a:pt x="78" y="241"/>
                  </a:cubicBezTo>
                  <a:cubicBezTo>
                    <a:pt x="80" y="237"/>
                    <a:pt x="79" y="233"/>
                    <a:pt x="80" y="229"/>
                  </a:cubicBezTo>
                  <a:cubicBezTo>
                    <a:pt x="80" y="228"/>
                    <a:pt x="79" y="229"/>
                    <a:pt x="79" y="228"/>
                  </a:cubicBezTo>
                  <a:cubicBezTo>
                    <a:pt x="80" y="224"/>
                    <a:pt x="80" y="218"/>
                    <a:pt x="80" y="213"/>
                  </a:cubicBezTo>
                  <a:cubicBezTo>
                    <a:pt x="80" y="214"/>
                    <a:pt x="80" y="214"/>
                    <a:pt x="80" y="214"/>
                  </a:cubicBezTo>
                  <a:cubicBezTo>
                    <a:pt x="80" y="213"/>
                    <a:pt x="80" y="212"/>
                    <a:pt x="80" y="211"/>
                  </a:cubicBezTo>
                  <a:cubicBezTo>
                    <a:pt x="80" y="211"/>
                    <a:pt x="80" y="211"/>
                    <a:pt x="80" y="211"/>
                  </a:cubicBezTo>
                  <a:cubicBezTo>
                    <a:pt x="80" y="211"/>
                    <a:pt x="80" y="209"/>
                    <a:pt x="81" y="209"/>
                  </a:cubicBezTo>
                  <a:cubicBezTo>
                    <a:pt x="81" y="209"/>
                    <a:pt x="80" y="209"/>
                    <a:pt x="80" y="208"/>
                  </a:cubicBezTo>
                  <a:cubicBezTo>
                    <a:pt x="81" y="208"/>
                    <a:pt x="81" y="208"/>
                    <a:pt x="81" y="208"/>
                  </a:cubicBezTo>
                  <a:cubicBezTo>
                    <a:pt x="81" y="206"/>
                    <a:pt x="81" y="204"/>
                    <a:pt x="81" y="202"/>
                  </a:cubicBezTo>
                  <a:cubicBezTo>
                    <a:pt x="81" y="202"/>
                    <a:pt x="81" y="202"/>
                    <a:pt x="81" y="202"/>
                  </a:cubicBezTo>
                  <a:cubicBezTo>
                    <a:pt x="82" y="199"/>
                    <a:pt x="82" y="195"/>
                    <a:pt x="83" y="191"/>
                  </a:cubicBezTo>
                  <a:cubicBezTo>
                    <a:pt x="83" y="191"/>
                    <a:pt x="83" y="192"/>
                    <a:pt x="82" y="191"/>
                  </a:cubicBezTo>
                  <a:cubicBezTo>
                    <a:pt x="83" y="191"/>
                    <a:pt x="83" y="190"/>
                    <a:pt x="83" y="189"/>
                  </a:cubicBezTo>
                  <a:cubicBezTo>
                    <a:pt x="83" y="189"/>
                    <a:pt x="84" y="188"/>
                    <a:pt x="84" y="186"/>
                  </a:cubicBezTo>
                  <a:cubicBezTo>
                    <a:pt x="84" y="187"/>
                    <a:pt x="84" y="187"/>
                    <a:pt x="84" y="187"/>
                  </a:cubicBezTo>
                  <a:cubicBezTo>
                    <a:pt x="84" y="186"/>
                    <a:pt x="84" y="185"/>
                    <a:pt x="84" y="185"/>
                  </a:cubicBezTo>
                  <a:cubicBezTo>
                    <a:pt x="84" y="184"/>
                    <a:pt x="84" y="184"/>
                    <a:pt x="84" y="184"/>
                  </a:cubicBezTo>
                  <a:cubicBezTo>
                    <a:pt x="85" y="184"/>
                    <a:pt x="84" y="183"/>
                    <a:pt x="84" y="182"/>
                  </a:cubicBezTo>
                  <a:cubicBezTo>
                    <a:pt x="85" y="182"/>
                    <a:pt x="85" y="182"/>
                    <a:pt x="85" y="182"/>
                  </a:cubicBezTo>
                  <a:cubicBezTo>
                    <a:pt x="85" y="182"/>
                    <a:pt x="85" y="181"/>
                    <a:pt x="85" y="181"/>
                  </a:cubicBezTo>
                  <a:cubicBezTo>
                    <a:pt x="85" y="181"/>
                    <a:pt x="85" y="181"/>
                    <a:pt x="85" y="181"/>
                  </a:cubicBezTo>
                  <a:cubicBezTo>
                    <a:pt x="85" y="179"/>
                    <a:pt x="85" y="178"/>
                    <a:pt x="85" y="179"/>
                  </a:cubicBezTo>
                  <a:cubicBezTo>
                    <a:pt x="85" y="178"/>
                    <a:pt x="85" y="180"/>
                    <a:pt x="85" y="179"/>
                  </a:cubicBezTo>
                  <a:cubicBezTo>
                    <a:pt x="86" y="175"/>
                    <a:pt x="87" y="170"/>
                    <a:pt x="89" y="165"/>
                  </a:cubicBezTo>
                  <a:cubicBezTo>
                    <a:pt x="89" y="165"/>
                    <a:pt x="89" y="165"/>
                    <a:pt x="89" y="164"/>
                  </a:cubicBezTo>
                  <a:cubicBezTo>
                    <a:pt x="89" y="164"/>
                    <a:pt x="90" y="163"/>
                    <a:pt x="90" y="162"/>
                  </a:cubicBezTo>
                  <a:cubicBezTo>
                    <a:pt x="90" y="163"/>
                    <a:pt x="90" y="162"/>
                    <a:pt x="90" y="162"/>
                  </a:cubicBezTo>
                  <a:cubicBezTo>
                    <a:pt x="90" y="161"/>
                    <a:pt x="91" y="161"/>
                    <a:pt x="91" y="160"/>
                  </a:cubicBezTo>
                  <a:cubicBezTo>
                    <a:pt x="91" y="161"/>
                    <a:pt x="91" y="161"/>
                    <a:pt x="91" y="160"/>
                  </a:cubicBezTo>
                  <a:cubicBezTo>
                    <a:pt x="91" y="160"/>
                    <a:pt x="92" y="159"/>
                    <a:pt x="92" y="158"/>
                  </a:cubicBezTo>
                  <a:cubicBezTo>
                    <a:pt x="92" y="158"/>
                    <a:pt x="92" y="158"/>
                    <a:pt x="92" y="158"/>
                  </a:cubicBezTo>
                  <a:cubicBezTo>
                    <a:pt x="93" y="158"/>
                    <a:pt x="93" y="157"/>
                    <a:pt x="93" y="156"/>
                  </a:cubicBezTo>
                  <a:cubicBezTo>
                    <a:pt x="93" y="156"/>
                    <a:pt x="93" y="156"/>
                    <a:pt x="93" y="156"/>
                  </a:cubicBezTo>
                  <a:cubicBezTo>
                    <a:pt x="93" y="155"/>
                    <a:pt x="94" y="156"/>
                    <a:pt x="94" y="155"/>
                  </a:cubicBezTo>
                  <a:cubicBezTo>
                    <a:pt x="94" y="155"/>
                    <a:pt x="94" y="155"/>
                    <a:pt x="94" y="155"/>
                  </a:cubicBezTo>
                  <a:cubicBezTo>
                    <a:pt x="95" y="154"/>
                    <a:pt x="96" y="153"/>
                    <a:pt x="97" y="152"/>
                  </a:cubicBezTo>
                  <a:cubicBezTo>
                    <a:pt x="96" y="152"/>
                    <a:pt x="96" y="152"/>
                    <a:pt x="96" y="152"/>
                  </a:cubicBezTo>
                  <a:cubicBezTo>
                    <a:pt x="97" y="151"/>
                    <a:pt x="98" y="150"/>
                    <a:pt x="99" y="149"/>
                  </a:cubicBezTo>
                  <a:cubicBezTo>
                    <a:pt x="99" y="148"/>
                    <a:pt x="99" y="149"/>
                    <a:pt x="100" y="148"/>
                  </a:cubicBezTo>
                  <a:cubicBezTo>
                    <a:pt x="100" y="148"/>
                    <a:pt x="102" y="146"/>
                    <a:pt x="101" y="147"/>
                  </a:cubicBezTo>
                  <a:cubicBezTo>
                    <a:pt x="102" y="146"/>
                    <a:pt x="103" y="145"/>
                    <a:pt x="104" y="145"/>
                  </a:cubicBezTo>
                  <a:cubicBezTo>
                    <a:pt x="104" y="145"/>
                    <a:pt x="104" y="144"/>
                    <a:pt x="103" y="144"/>
                  </a:cubicBezTo>
                  <a:cubicBezTo>
                    <a:pt x="104" y="144"/>
                    <a:pt x="104" y="144"/>
                    <a:pt x="104" y="144"/>
                  </a:cubicBezTo>
                  <a:cubicBezTo>
                    <a:pt x="104" y="144"/>
                    <a:pt x="103" y="144"/>
                    <a:pt x="103" y="144"/>
                  </a:cubicBezTo>
                  <a:cubicBezTo>
                    <a:pt x="104" y="144"/>
                    <a:pt x="105" y="143"/>
                    <a:pt x="105" y="143"/>
                  </a:cubicBezTo>
                  <a:cubicBezTo>
                    <a:pt x="106" y="142"/>
                    <a:pt x="107" y="142"/>
                    <a:pt x="108" y="142"/>
                  </a:cubicBezTo>
                  <a:cubicBezTo>
                    <a:pt x="108" y="142"/>
                    <a:pt x="109" y="141"/>
                    <a:pt x="108" y="141"/>
                  </a:cubicBezTo>
                  <a:cubicBezTo>
                    <a:pt x="109" y="141"/>
                    <a:pt x="110" y="141"/>
                    <a:pt x="110" y="141"/>
                  </a:cubicBezTo>
                  <a:cubicBezTo>
                    <a:pt x="111" y="141"/>
                    <a:pt x="110" y="141"/>
                    <a:pt x="111" y="141"/>
                  </a:cubicBezTo>
                  <a:cubicBezTo>
                    <a:pt x="111" y="141"/>
                    <a:pt x="111" y="141"/>
                    <a:pt x="111" y="141"/>
                  </a:cubicBezTo>
                  <a:cubicBezTo>
                    <a:pt x="112" y="141"/>
                    <a:pt x="113" y="140"/>
                    <a:pt x="113" y="139"/>
                  </a:cubicBezTo>
                  <a:cubicBezTo>
                    <a:pt x="113" y="139"/>
                    <a:pt x="113" y="140"/>
                    <a:pt x="113" y="139"/>
                  </a:cubicBezTo>
                  <a:cubicBezTo>
                    <a:pt x="114" y="139"/>
                    <a:pt x="114" y="139"/>
                    <a:pt x="115" y="139"/>
                  </a:cubicBezTo>
                  <a:cubicBezTo>
                    <a:pt x="115" y="139"/>
                    <a:pt x="115" y="139"/>
                    <a:pt x="115" y="139"/>
                  </a:cubicBezTo>
                  <a:cubicBezTo>
                    <a:pt x="115" y="138"/>
                    <a:pt x="116" y="138"/>
                    <a:pt x="116" y="139"/>
                  </a:cubicBezTo>
                  <a:cubicBezTo>
                    <a:pt x="116" y="139"/>
                    <a:pt x="117" y="139"/>
                    <a:pt x="118" y="138"/>
                  </a:cubicBezTo>
                  <a:cubicBezTo>
                    <a:pt x="117" y="138"/>
                    <a:pt x="117" y="138"/>
                    <a:pt x="117" y="138"/>
                  </a:cubicBezTo>
                  <a:cubicBezTo>
                    <a:pt x="118" y="138"/>
                    <a:pt x="120" y="138"/>
                    <a:pt x="121" y="138"/>
                  </a:cubicBezTo>
                  <a:cubicBezTo>
                    <a:pt x="121" y="138"/>
                    <a:pt x="120" y="137"/>
                    <a:pt x="120" y="138"/>
                  </a:cubicBezTo>
                  <a:cubicBezTo>
                    <a:pt x="122" y="137"/>
                    <a:pt x="124" y="137"/>
                    <a:pt x="125" y="136"/>
                  </a:cubicBezTo>
                  <a:cubicBezTo>
                    <a:pt x="125" y="136"/>
                    <a:pt x="125" y="137"/>
                    <a:pt x="125" y="137"/>
                  </a:cubicBezTo>
                  <a:cubicBezTo>
                    <a:pt x="126" y="137"/>
                    <a:pt x="126" y="136"/>
                    <a:pt x="126" y="136"/>
                  </a:cubicBezTo>
                  <a:cubicBezTo>
                    <a:pt x="126" y="136"/>
                    <a:pt x="127" y="136"/>
                    <a:pt x="127" y="136"/>
                  </a:cubicBezTo>
                  <a:cubicBezTo>
                    <a:pt x="128" y="136"/>
                    <a:pt x="128" y="136"/>
                    <a:pt x="127" y="136"/>
                  </a:cubicBezTo>
                  <a:cubicBezTo>
                    <a:pt x="128" y="136"/>
                    <a:pt x="131" y="136"/>
                    <a:pt x="133" y="136"/>
                  </a:cubicBezTo>
                  <a:cubicBezTo>
                    <a:pt x="133" y="136"/>
                    <a:pt x="134" y="136"/>
                    <a:pt x="134" y="136"/>
                  </a:cubicBezTo>
                  <a:cubicBezTo>
                    <a:pt x="134" y="136"/>
                    <a:pt x="134" y="136"/>
                    <a:pt x="134" y="136"/>
                  </a:cubicBezTo>
                  <a:cubicBezTo>
                    <a:pt x="134" y="136"/>
                    <a:pt x="134" y="136"/>
                    <a:pt x="134" y="136"/>
                  </a:cubicBezTo>
                  <a:cubicBezTo>
                    <a:pt x="134" y="136"/>
                    <a:pt x="134" y="136"/>
                    <a:pt x="134" y="136"/>
                  </a:cubicBezTo>
                  <a:cubicBezTo>
                    <a:pt x="135" y="136"/>
                    <a:pt x="135" y="136"/>
                    <a:pt x="135" y="136"/>
                  </a:cubicBezTo>
                  <a:cubicBezTo>
                    <a:pt x="136" y="136"/>
                    <a:pt x="136" y="136"/>
                    <a:pt x="137" y="136"/>
                  </a:cubicBezTo>
                  <a:cubicBezTo>
                    <a:pt x="137" y="136"/>
                    <a:pt x="136" y="135"/>
                    <a:pt x="137" y="135"/>
                  </a:cubicBezTo>
                  <a:cubicBezTo>
                    <a:pt x="138" y="135"/>
                    <a:pt x="137" y="136"/>
                    <a:pt x="138" y="136"/>
                  </a:cubicBezTo>
                  <a:cubicBezTo>
                    <a:pt x="139" y="136"/>
                    <a:pt x="139" y="136"/>
                    <a:pt x="139" y="136"/>
                  </a:cubicBezTo>
                  <a:cubicBezTo>
                    <a:pt x="139" y="136"/>
                    <a:pt x="140" y="136"/>
                    <a:pt x="139" y="136"/>
                  </a:cubicBezTo>
                  <a:cubicBezTo>
                    <a:pt x="139" y="136"/>
                    <a:pt x="141" y="136"/>
                    <a:pt x="141" y="136"/>
                  </a:cubicBezTo>
                  <a:cubicBezTo>
                    <a:pt x="141" y="136"/>
                    <a:pt x="141" y="136"/>
                    <a:pt x="141" y="136"/>
                  </a:cubicBezTo>
                  <a:cubicBezTo>
                    <a:pt x="141" y="136"/>
                    <a:pt x="142" y="136"/>
                    <a:pt x="142" y="136"/>
                  </a:cubicBezTo>
                  <a:cubicBezTo>
                    <a:pt x="142" y="136"/>
                    <a:pt x="142" y="136"/>
                    <a:pt x="142" y="136"/>
                  </a:cubicBezTo>
                  <a:cubicBezTo>
                    <a:pt x="142" y="137"/>
                    <a:pt x="143" y="136"/>
                    <a:pt x="144" y="137"/>
                  </a:cubicBezTo>
                  <a:cubicBezTo>
                    <a:pt x="145" y="137"/>
                    <a:pt x="146" y="137"/>
                    <a:pt x="147" y="137"/>
                  </a:cubicBezTo>
                  <a:cubicBezTo>
                    <a:pt x="148" y="137"/>
                    <a:pt x="148" y="137"/>
                    <a:pt x="149" y="138"/>
                  </a:cubicBezTo>
                  <a:cubicBezTo>
                    <a:pt x="149" y="137"/>
                    <a:pt x="149" y="137"/>
                    <a:pt x="149" y="137"/>
                  </a:cubicBezTo>
                  <a:cubicBezTo>
                    <a:pt x="149" y="137"/>
                    <a:pt x="150" y="137"/>
                    <a:pt x="150" y="138"/>
                  </a:cubicBezTo>
                  <a:cubicBezTo>
                    <a:pt x="150" y="138"/>
                    <a:pt x="151" y="138"/>
                    <a:pt x="152" y="138"/>
                  </a:cubicBezTo>
                  <a:cubicBezTo>
                    <a:pt x="153" y="138"/>
                    <a:pt x="152" y="138"/>
                    <a:pt x="152" y="138"/>
                  </a:cubicBezTo>
                  <a:cubicBezTo>
                    <a:pt x="153" y="138"/>
                    <a:pt x="154" y="139"/>
                    <a:pt x="155" y="139"/>
                  </a:cubicBezTo>
                  <a:cubicBezTo>
                    <a:pt x="155" y="139"/>
                    <a:pt x="154" y="139"/>
                    <a:pt x="155" y="139"/>
                  </a:cubicBezTo>
                  <a:cubicBezTo>
                    <a:pt x="156" y="138"/>
                    <a:pt x="156" y="140"/>
                    <a:pt x="157" y="140"/>
                  </a:cubicBezTo>
                  <a:cubicBezTo>
                    <a:pt x="157" y="140"/>
                    <a:pt x="157" y="140"/>
                    <a:pt x="157" y="140"/>
                  </a:cubicBezTo>
                  <a:cubicBezTo>
                    <a:pt x="158" y="140"/>
                    <a:pt x="158" y="141"/>
                    <a:pt x="158" y="141"/>
                  </a:cubicBezTo>
                  <a:cubicBezTo>
                    <a:pt x="159" y="141"/>
                    <a:pt x="160" y="141"/>
                    <a:pt x="159" y="141"/>
                  </a:cubicBezTo>
                  <a:cubicBezTo>
                    <a:pt x="161" y="142"/>
                    <a:pt x="163" y="144"/>
                    <a:pt x="165" y="144"/>
                  </a:cubicBezTo>
                  <a:cubicBezTo>
                    <a:pt x="165" y="144"/>
                    <a:pt x="166" y="144"/>
                    <a:pt x="165" y="144"/>
                  </a:cubicBezTo>
                  <a:cubicBezTo>
                    <a:pt x="165" y="144"/>
                    <a:pt x="165" y="144"/>
                    <a:pt x="165" y="144"/>
                  </a:cubicBezTo>
                  <a:cubicBezTo>
                    <a:pt x="165" y="144"/>
                    <a:pt x="165" y="144"/>
                    <a:pt x="165" y="144"/>
                  </a:cubicBezTo>
                  <a:cubicBezTo>
                    <a:pt x="165" y="144"/>
                    <a:pt x="166" y="145"/>
                    <a:pt x="166" y="144"/>
                  </a:cubicBezTo>
                  <a:cubicBezTo>
                    <a:pt x="167" y="145"/>
                    <a:pt x="166" y="145"/>
                    <a:pt x="168" y="146"/>
                  </a:cubicBezTo>
                  <a:cubicBezTo>
                    <a:pt x="168" y="146"/>
                    <a:pt x="168" y="146"/>
                    <a:pt x="168" y="147"/>
                  </a:cubicBezTo>
                  <a:cubicBezTo>
                    <a:pt x="169" y="147"/>
                    <a:pt x="169" y="147"/>
                    <a:pt x="169" y="147"/>
                  </a:cubicBezTo>
                  <a:cubicBezTo>
                    <a:pt x="170" y="148"/>
                    <a:pt x="169" y="147"/>
                    <a:pt x="170" y="147"/>
                  </a:cubicBezTo>
                  <a:cubicBezTo>
                    <a:pt x="170" y="148"/>
                    <a:pt x="171" y="148"/>
                    <a:pt x="171" y="148"/>
                  </a:cubicBezTo>
                  <a:cubicBezTo>
                    <a:pt x="171" y="149"/>
                    <a:pt x="171" y="149"/>
                    <a:pt x="171" y="149"/>
                  </a:cubicBezTo>
                  <a:cubicBezTo>
                    <a:pt x="171" y="148"/>
                    <a:pt x="172" y="149"/>
                    <a:pt x="172" y="149"/>
                  </a:cubicBezTo>
                  <a:cubicBezTo>
                    <a:pt x="172" y="149"/>
                    <a:pt x="172" y="149"/>
                    <a:pt x="172" y="149"/>
                  </a:cubicBezTo>
                  <a:cubicBezTo>
                    <a:pt x="172" y="149"/>
                    <a:pt x="172" y="150"/>
                    <a:pt x="173" y="150"/>
                  </a:cubicBezTo>
                  <a:cubicBezTo>
                    <a:pt x="172" y="150"/>
                    <a:pt x="172" y="150"/>
                    <a:pt x="171" y="149"/>
                  </a:cubicBezTo>
                  <a:cubicBezTo>
                    <a:pt x="172" y="150"/>
                    <a:pt x="172" y="150"/>
                    <a:pt x="172" y="150"/>
                  </a:cubicBezTo>
                  <a:cubicBezTo>
                    <a:pt x="172" y="150"/>
                    <a:pt x="173" y="151"/>
                    <a:pt x="173" y="151"/>
                  </a:cubicBezTo>
                  <a:cubicBezTo>
                    <a:pt x="174" y="151"/>
                    <a:pt x="174" y="152"/>
                    <a:pt x="174" y="152"/>
                  </a:cubicBezTo>
                  <a:cubicBezTo>
                    <a:pt x="174" y="152"/>
                    <a:pt x="174" y="152"/>
                    <a:pt x="174" y="152"/>
                  </a:cubicBezTo>
                  <a:cubicBezTo>
                    <a:pt x="174" y="152"/>
                    <a:pt x="174" y="152"/>
                    <a:pt x="174" y="152"/>
                  </a:cubicBezTo>
                  <a:cubicBezTo>
                    <a:pt x="174" y="152"/>
                    <a:pt x="174" y="151"/>
                    <a:pt x="174" y="152"/>
                  </a:cubicBezTo>
                  <a:cubicBezTo>
                    <a:pt x="175" y="153"/>
                    <a:pt x="174" y="152"/>
                    <a:pt x="175" y="153"/>
                  </a:cubicBezTo>
                  <a:cubicBezTo>
                    <a:pt x="175" y="153"/>
                    <a:pt x="175" y="153"/>
                    <a:pt x="175" y="153"/>
                  </a:cubicBezTo>
                  <a:cubicBezTo>
                    <a:pt x="175" y="153"/>
                    <a:pt x="175" y="153"/>
                    <a:pt x="175" y="153"/>
                  </a:cubicBezTo>
                  <a:cubicBezTo>
                    <a:pt x="175" y="153"/>
                    <a:pt x="175" y="153"/>
                    <a:pt x="175" y="153"/>
                  </a:cubicBezTo>
                  <a:cubicBezTo>
                    <a:pt x="175" y="153"/>
                    <a:pt x="175" y="153"/>
                    <a:pt x="175" y="153"/>
                  </a:cubicBezTo>
                  <a:cubicBezTo>
                    <a:pt x="175" y="154"/>
                    <a:pt x="176" y="155"/>
                    <a:pt x="176" y="155"/>
                  </a:cubicBezTo>
                  <a:cubicBezTo>
                    <a:pt x="176" y="155"/>
                    <a:pt x="177" y="156"/>
                    <a:pt x="177" y="156"/>
                  </a:cubicBezTo>
                  <a:cubicBezTo>
                    <a:pt x="177" y="156"/>
                    <a:pt x="177" y="156"/>
                    <a:pt x="177" y="156"/>
                  </a:cubicBezTo>
                  <a:cubicBezTo>
                    <a:pt x="178" y="156"/>
                    <a:pt x="178" y="157"/>
                    <a:pt x="178" y="157"/>
                  </a:cubicBezTo>
                  <a:cubicBezTo>
                    <a:pt x="178" y="157"/>
                    <a:pt x="178" y="157"/>
                    <a:pt x="178" y="157"/>
                  </a:cubicBezTo>
                  <a:cubicBezTo>
                    <a:pt x="178" y="158"/>
                    <a:pt x="179" y="158"/>
                    <a:pt x="179" y="159"/>
                  </a:cubicBezTo>
                  <a:cubicBezTo>
                    <a:pt x="179" y="159"/>
                    <a:pt x="180" y="158"/>
                    <a:pt x="180" y="159"/>
                  </a:cubicBezTo>
                  <a:cubicBezTo>
                    <a:pt x="180" y="160"/>
                    <a:pt x="180" y="161"/>
                    <a:pt x="180" y="160"/>
                  </a:cubicBezTo>
                  <a:cubicBezTo>
                    <a:pt x="180" y="161"/>
                    <a:pt x="181" y="161"/>
                    <a:pt x="181" y="162"/>
                  </a:cubicBezTo>
                  <a:cubicBezTo>
                    <a:pt x="180" y="162"/>
                    <a:pt x="180" y="163"/>
                    <a:pt x="179" y="163"/>
                  </a:cubicBezTo>
                  <a:cubicBezTo>
                    <a:pt x="179" y="163"/>
                    <a:pt x="180" y="163"/>
                    <a:pt x="181" y="163"/>
                  </a:cubicBezTo>
                  <a:cubicBezTo>
                    <a:pt x="181" y="163"/>
                    <a:pt x="182" y="164"/>
                    <a:pt x="182" y="164"/>
                  </a:cubicBezTo>
                  <a:cubicBezTo>
                    <a:pt x="182" y="164"/>
                    <a:pt x="182" y="164"/>
                    <a:pt x="182" y="165"/>
                  </a:cubicBezTo>
                  <a:cubicBezTo>
                    <a:pt x="183" y="167"/>
                    <a:pt x="184" y="169"/>
                    <a:pt x="185" y="170"/>
                  </a:cubicBezTo>
                  <a:cubicBezTo>
                    <a:pt x="185" y="170"/>
                    <a:pt x="185" y="170"/>
                    <a:pt x="185" y="170"/>
                  </a:cubicBezTo>
                  <a:cubicBezTo>
                    <a:pt x="185" y="171"/>
                    <a:pt x="186" y="171"/>
                    <a:pt x="185" y="171"/>
                  </a:cubicBezTo>
                  <a:cubicBezTo>
                    <a:pt x="185" y="171"/>
                    <a:pt x="185" y="171"/>
                    <a:pt x="185" y="171"/>
                  </a:cubicBezTo>
                  <a:cubicBezTo>
                    <a:pt x="185" y="172"/>
                    <a:pt x="185" y="174"/>
                    <a:pt x="186" y="174"/>
                  </a:cubicBezTo>
                  <a:cubicBezTo>
                    <a:pt x="186" y="174"/>
                    <a:pt x="186" y="174"/>
                    <a:pt x="186" y="174"/>
                  </a:cubicBezTo>
                  <a:cubicBezTo>
                    <a:pt x="186" y="174"/>
                    <a:pt x="186" y="175"/>
                    <a:pt x="186" y="176"/>
                  </a:cubicBezTo>
                  <a:cubicBezTo>
                    <a:pt x="186" y="176"/>
                    <a:pt x="186" y="176"/>
                    <a:pt x="186" y="176"/>
                  </a:cubicBezTo>
                  <a:cubicBezTo>
                    <a:pt x="186" y="176"/>
                    <a:pt x="186" y="176"/>
                    <a:pt x="186" y="176"/>
                  </a:cubicBezTo>
                  <a:cubicBezTo>
                    <a:pt x="186" y="177"/>
                    <a:pt x="186" y="177"/>
                    <a:pt x="186" y="177"/>
                  </a:cubicBezTo>
                  <a:cubicBezTo>
                    <a:pt x="187" y="177"/>
                    <a:pt x="187" y="177"/>
                    <a:pt x="187" y="178"/>
                  </a:cubicBezTo>
                  <a:cubicBezTo>
                    <a:pt x="187" y="178"/>
                    <a:pt x="187" y="179"/>
                    <a:pt x="187" y="180"/>
                  </a:cubicBezTo>
                  <a:cubicBezTo>
                    <a:pt x="187" y="181"/>
                    <a:pt x="187" y="181"/>
                    <a:pt x="187" y="181"/>
                  </a:cubicBezTo>
                  <a:cubicBezTo>
                    <a:pt x="187" y="181"/>
                    <a:pt x="187" y="182"/>
                    <a:pt x="187" y="181"/>
                  </a:cubicBezTo>
                  <a:cubicBezTo>
                    <a:pt x="188" y="182"/>
                    <a:pt x="188" y="183"/>
                    <a:pt x="188" y="184"/>
                  </a:cubicBezTo>
                  <a:cubicBezTo>
                    <a:pt x="188" y="186"/>
                    <a:pt x="188" y="189"/>
                    <a:pt x="188" y="192"/>
                  </a:cubicBezTo>
                  <a:cubicBezTo>
                    <a:pt x="188" y="192"/>
                    <a:pt x="188" y="192"/>
                    <a:pt x="188" y="192"/>
                  </a:cubicBezTo>
                  <a:cubicBezTo>
                    <a:pt x="188" y="193"/>
                    <a:pt x="187" y="192"/>
                    <a:pt x="188" y="193"/>
                  </a:cubicBezTo>
                  <a:cubicBezTo>
                    <a:pt x="188" y="193"/>
                    <a:pt x="188" y="193"/>
                    <a:pt x="188" y="193"/>
                  </a:cubicBezTo>
                  <a:cubicBezTo>
                    <a:pt x="188" y="194"/>
                    <a:pt x="188" y="194"/>
                    <a:pt x="188" y="195"/>
                  </a:cubicBezTo>
                  <a:cubicBezTo>
                    <a:pt x="187" y="195"/>
                    <a:pt x="188" y="194"/>
                    <a:pt x="188" y="194"/>
                  </a:cubicBezTo>
                  <a:cubicBezTo>
                    <a:pt x="187" y="194"/>
                    <a:pt x="188" y="196"/>
                    <a:pt x="187" y="196"/>
                  </a:cubicBezTo>
                  <a:cubicBezTo>
                    <a:pt x="187" y="196"/>
                    <a:pt x="188" y="196"/>
                    <a:pt x="188" y="196"/>
                  </a:cubicBezTo>
                  <a:cubicBezTo>
                    <a:pt x="188" y="196"/>
                    <a:pt x="188" y="196"/>
                    <a:pt x="188" y="196"/>
                  </a:cubicBezTo>
                  <a:cubicBezTo>
                    <a:pt x="188" y="197"/>
                    <a:pt x="188" y="195"/>
                    <a:pt x="189" y="196"/>
                  </a:cubicBezTo>
                  <a:cubicBezTo>
                    <a:pt x="189" y="196"/>
                    <a:pt x="189" y="196"/>
                    <a:pt x="189" y="196"/>
                  </a:cubicBezTo>
                  <a:cubicBezTo>
                    <a:pt x="189" y="197"/>
                    <a:pt x="189" y="195"/>
                    <a:pt x="189" y="196"/>
                  </a:cubicBezTo>
                  <a:cubicBezTo>
                    <a:pt x="189" y="197"/>
                    <a:pt x="189" y="197"/>
                    <a:pt x="188" y="197"/>
                  </a:cubicBezTo>
                  <a:cubicBezTo>
                    <a:pt x="188" y="198"/>
                    <a:pt x="188" y="197"/>
                    <a:pt x="187" y="199"/>
                  </a:cubicBezTo>
                  <a:cubicBezTo>
                    <a:pt x="188" y="199"/>
                    <a:pt x="188" y="198"/>
                    <a:pt x="188" y="198"/>
                  </a:cubicBezTo>
                  <a:cubicBezTo>
                    <a:pt x="188" y="199"/>
                    <a:pt x="188" y="199"/>
                    <a:pt x="187" y="200"/>
                  </a:cubicBezTo>
                  <a:cubicBezTo>
                    <a:pt x="187" y="199"/>
                    <a:pt x="187" y="200"/>
                    <a:pt x="187" y="200"/>
                  </a:cubicBezTo>
                  <a:cubicBezTo>
                    <a:pt x="187" y="201"/>
                    <a:pt x="187" y="200"/>
                    <a:pt x="187" y="201"/>
                  </a:cubicBezTo>
                  <a:cubicBezTo>
                    <a:pt x="187" y="201"/>
                    <a:pt x="187" y="202"/>
                    <a:pt x="187" y="201"/>
                  </a:cubicBezTo>
                  <a:cubicBezTo>
                    <a:pt x="186" y="201"/>
                    <a:pt x="187" y="202"/>
                    <a:pt x="186" y="202"/>
                  </a:cubicBezTo>
                  <a:cubicBezTo>
                    <a:pt x="186" y="203"/>
                    <a:pt x="187" y="201"/>
                    <a:pt x="187" y="203"/>
                  </a:cubicBezTo>
                  <a:cubicBezTo>
                    <a:pt x="187" y="202"/>
                    <a:pt x="186" y="204"/>
                    <a:pt x="186" y="203"/>
                  </a:cubicBezTo>
                  <a:cubicBezTo>
                    <a:pt x="186" y="204"/>
                    <a:pt x="186" y="204"/>
                    <a:pt x="186" y="204"/>
                  </a:cubicBezTo>
                  <a:cubicBezTo>
                    <a:pt x="187" y="204"/>
                    <a:pt x="186" y="205"/>
                    <a:pt x="186" y="205"/>
                  </a:cubicBezTo>
                  <a:cubicBezTo>
                    <a:pt x="186" y="205"/>
                    <a:pt x="186" y="205"/>
                    <a:pt x="186" y="205"/>
                  </a:cubicBezTo>
                  <a:cubicBezTo>
                    <a:pt x="186" y="206"/>
                    <a:pt x="186" y="206"/>
                    <a:pt x="186" y="206"/>
                  </a:cubicBezTo>
                  <a:cubicBezTo>
                    <a:pt x="186" y="207"/>
                    <a:pt x="185" y="208"/>
                    <a:pt x="186" y="208"/>
                  </a:cubicBezTo>
                  <a:cubicBezTo>
                    <a:pt x="186" y="208"/>
                    <a:pt x="185" y="209"/>
                    <a:pt x="185" y="209"/>
                  </a:cubicBezTo>
                  <a:cubicBezTo>
                    <a:pt x="185" y="208"/>
                    <a:pt x="186" y="208"/>
                    <a:pt x="185" y="208"/>
                  </a:cubicBezTo>
                  <a:cubicBezTo>
                    <a:pt x="185" y="208"/>
                    <a:pt x="185" y="209"/>
                    <a:pt x="185" y="209"/>
                  </a:cubicBezTo>
                  <a:cubicBezTo>
                    <a:pt x="185" y="209"/>
                    <a:pt x="185" y="209"/>
                    <a:pt x="185" y="209"/>
                  </a:cubicBezTo>
                  <a:cubicBezTo>
                    <a:pt x="185" y="209"/>
                    <a:pt x="185" y="210"/>
                    <a:pt x="184" y="210"/>
                  </a:cubicBezTo>
                  <a:cubicBezTo>
                    <a:pt x="185" y="210"/>
                    <a:pt x="185" y="210"/>
                    <a:pt x="185" y="210"/>
                  </a:cubicBezTo>
                  <a:cubicBezTo>
                    <a:pt x="184" y="211"/>
                    <a:pt x="184" y="211"/>
                    <a:pt x="184" y="211"/>
                  </a:cubicBezTo>
                  <a:cubicBezTo>
                    <a:pt x="184" y="212"/>
                    <a:pt x="185" y="211"/>
                    <a:pt x="184" y="212"/>
                  </a:cubicBezTo>
                  <a:cubicBezTo>
                    <a:pt x="185" y="211"/>
                    <a:pt x="185" y="211"/>
                    <a:pt x="185" y="211"/>
                  </a:cubicBezTo>
                  <a:cubicBezTo>
                    <a:pt x="185" y="211"/>
                    <a:pt x="185" y="212"/>
                    <a:pt x="185" y="212"/>
                  </a:cubicBezTo>
                  <a:cubicBezTo>
                    <a:pt x="184" y="212"/>
                    <a:pt x="184" y="213"/>
                    <a:pt x="184" y="213"/>
                  </a:cubicBezTo>
                  <a:cubicBezTo>
                    <a:pt x="184" y="213"/>
                    <a:pt x="184" y="213"/>
                    <a:pt x="184" y="214"/>
                  </a:cubicBezTo>
                  <a:cubicBezTo>
                    <a:pt x="184" y="213"/>
                    <a:pt x="184" y="213"/>
                    <a:pt x="184" y="213"/>
                  </a:cubicBezTo>
                  <a:cubicBezTo>
                    <a:pt x="184" y="213"/>
                    <a:pt x="184" y="214"/>
                    <a:pt x="184" y="214"/>
                  </a:cubicBezTo>
                  <a:cubicBezTo>
                    <a:pt x="184" y="215"/>
                    <a:pt x="183" y="216"/>
                    <a:pt x="183" y="215"/>
                  </a:cubicBezTo>
                  <a:cubicBezTo>
                    <a:pt x="183" y="215"/>
                    <a:pt x="183" y="216"/>
                    <a:pt x="184" y="216"/>
                  </a:cubicBezTo>
                  <a:cubicBezTo>
                    <a:pt x="183" y="216"/>
                    <a:pt x="183" y="215"/>
                    <a:pt x="183" y="216"/>
                  </a:cubicBezTo>
                  <a:cubicBezTo>
                    <a:pt x="183" y="217"/>
                    <a:pt x="183" y="218"/>
                    <a:pt x="183" y="218"/>
                  </a:cubicBezTo>
                  <a:cubicBezTo>
                    <a:pt x="184" y="218"/>
                    <a:pt x="184" y="218"/>
                    <a:pt x="184" y="218"/>
                  </a:cubicBezTo>
                  <a:cubicBezTo>
                    <a:pt x="184" y="218"/>
                    <a:pt x="184" y="218"/>
                    <a:pt x="184" y="218"/>
                  </a:cubicBezTo>
                  <a:cubicBezTo>
                    <a:pt x="184" y="217"/>
                    <a:pt x="184" y="218"/>
                    <a:pt x="184" y="218"/>
                  </a:cubicBezTo>
                  <a:cubicBezTo>
                    <a:pt x="184" y="219"/>
                    <a:pt x="184" y="219"/>
                    <a:pt x="184" y="219"/>
                  </a:cubicBezTo>
                  <a:cubicBezTo>
                    <a:pt x="184" y="218"/>
                    <a:pt x="183" y="220"/>
                    <a:pt x="182" y="220"/>
                  </a:cubicBezTo>
                  <a:cubicBezTo>
                    <a:pt x="182" y="221"/>
                    <a:pt x="183" y="221"/>
                    <a:pt x="182" y="223"/>
                  </a:cubicBezTo>
                  <a:cubicBezTo>
                    <a:pt x="182" y="222"/>
                    <a:pt x="182" y="223"/>
                    <a:pt x="182" y="222"/>
                  </a:cubicBezTo>
                  <a:cubicBezTo>
                    <a:pt x="182" y="223"/>
                    <a:pt x="181" y="222"/>
                    <a:pt x="181" y="224"/>
                  </a:cubicBezTo>
                  <a:cubicBezTo>
                    <a:pt x="182" y="223"/>
                    <a:pt x="182" y="225"/>
                    <a:pt x="182" y="224"/>
                  </a:cubicBezTo>
                  <a:cubicBezTo>
                    <a:pt x="182" y="224"/>
                    <a:pt x="182" y="223"/>
                    <a:pt x="182" y="223"/>
                  </a:cubicBezTo>
                  <a:cubicBezTo>
                    <a:pt x="182" y="223"/>
                    <a:pt x="183" y="223"/>
                    <a:pt x="183" y="224"/>
                  </a:cubicBezTo>
                  <a:cubicBezTo>
                    <a:pt x="182" y="224"/>
                    <a:pt x="182" y="225"/>
                    <a:pt x="182" y="225"/>
                  </a:cubicBezTo>
                  <a:cubicBezTo>
                    <a:pt x="182" y="225"/>
                    <a:pt x="182" y="224"/>
                    <a:pt x="182" y="224"/>
                  </a:cubicBezTo>
                  <a:cubicBezTo>
                    <a:pt x="181" y="225"/>
                    <a:pt x="182" y="226"/>
                    <a:pt x="181" y="226"/>
                  </a:cubicBezTo>
                  <a:cubicBezTo>
                    <a:pt x="181" y="225"/>
                    <a:pt x="181" y="225"/>
                    <a:pt x="181" y="225"/>
                  </a:cubicBezTo>
                  <a:cubicBezTo>
                    <a:pt x="181" y="226"/>
                    <a:pt x="181" y="226"/>
                    <a:pt x="181" y="226"/>
                  </a:cubicBezTo>
                  <a:cubicBezTo>
                    <a:pt x="181" y="226"/>
                    <a:pt x="181" y="226"/>
                    <a:pt x="181" y="226"/>
                  </a:cubicBezTo>
                  <a:cubicBezTo>
                    <a:pt x="181" y="227"/>
                    <a:pt x="180" y="226"/>
                    <a:pt x="180" y="227"/>
                  </a:cubicBezTo>
                  <a:cubicBezTo>
                    <a:pt x="180" y="228"/>
                    <a:pt x="180" y="228"/>
                    <a:pt x="180" y="228"/>
                  </a:cubicBezTo>
                  <a:cubicBezTo>
                    <a:pt x="181" y="228"/>
                    <a:pt x="181" y="226"/>
                    <a:pt x="181" y="227"/>
                  </a:cubicBezTo>
                  <a:cubicBezTo>
                    <a:pt x="181" y="227"/>
                    <a:pt x="181" y="228"/>
                    <a:pt x="181" y="229"/>
                  </a:cubicBezTo>
                  <a:cubicBezTo>
                    <a:pt x="181" y="228"/>
                    <a:pt x="181" y="228"/>
                    <a:pt x="181" y="228"/>
                  </a:cubicBezTo>
                  <a:cubicBezTo>
                    <a:pt x="181" y="228"/>
                    <a:pt x="182" y="229"/>
                    <a:pt x="181" y="230"/>
                  </a:cubicBezTo>
                  <a:cubicBezTo>
                    <a:pt x="181" y="230"/>
                    <a:pt x="181" y="230"/>
                    <a:pt x="180" y="230"/>
                  </a:cubicBezTo>
                  <a:cubicBezTo>
                    <a:pt x="180" y="231"/>
                    <a:pt x="180" y="232"/>
                    <a:pt x="180" y="233"/>
                  </a:cubicBezTo>
                  <a:cubicBezTo>
                    <a:pt x="180" y="233"/>
                    <a:pt x="179" y="234"/>
                    <a:pt x="180" y="233"/>
                  </a:cubicBezTo>
                  <a:cubicBezTo>
                    <a:pt x="180" y="233"/>
                    <a:pt x="180" y="231"/>
                    <a:pt x="181" y="230"/>
                  </a:cubicBezTo>
                  <a:cubicBezTo>
                    <a:pt x="181" y="231"/>
                    <a:pt x="181" y="229"/>
                    <a:pt x="181" y="229"/>
                  </a:cubicBezTo>
                  <a:cubicBezTo>
                    <a:pt x="181" y="230"/>
                    <a:pt x="182" y="230"/>
                    <a:pt x="182" y="230"/>
                  </a:cubicBezTo>
                  <a:cubicBezTo>
                    <a:pt x="182" y="231"/>
                    <a:pt x="182" y="231"/>
                    <a:pt x="182" y="231"/>
                  </a:cubicBezTo>
                  <a:cubicBezTo>
                    <a:pt x="181" y="231"/>
                    <a:pt x="181" y="231"/>
                    <a:pt x="181" y="231"/>
                  </a:cubicBezTo>
                  <a:cubicBezTo>
                    <a:pt x="181" y="232"/>
                    <a:pt x="180" y="233"/>
                    <a:pt x="180" y="234"/>
                  </a:cubicBezTo>
                  <a:cubicBezTo>
                    <a:pt x="180" y="234"/>
                    <a:pt x="180" y="234"/>
                    <a:pt x="181" y="234"/>
                  </a:cubicBezTo>
                  <a:cubicBezTo>
                    <a:pt x="180" y="235"/>
                    <a:pt x="180" y="237"/>
                    <a:pt x="180" y="238"/>
                  </a:cubicBezTo>
                  <a:cubicBezTo>
                    <a:pt x="180" y="237"/>
                    <a:pt x="179" y="239"/>
                    <a:pt x="179" y="239"/>
                  </a:cubicBezTo>
                  <a:cubicBezTo>
                    <a:pt x="179" y="239"/>
                    <a:pt x="180" y="240"/>
                    <a:pt x="180" y="240"/>
                  </a:cubicBezTo>
                  <a:cubicBezTo>
                    <a:pt x="179" y="240"/>
                    <a:pt x="180" y="240"/>
                    <a:pt x="180" y="241"/>
                  </a:cubicBezTo>
                  <a:cubicBezTo>
                    <a:pt x="180" y="241"/>
                    <a:pt x="179" y="243"/>
                    <a:pt x="179" y="244"/>
                  </a:cubicBezTo>
                  <a:cubicBezTo>
                    <a:pt x="179" y="245"/>
                    <a:pt x="179" y="247"/>
                    <a:pt x="179" y="249"/>
                  </a:cubicBezTo>
                  <a:cubicBezTo>
                    <a:pt x="179" y="249"/>
                    <a:pt x="179" y="249"/>
                    <a:pt x="179" y="250"/>
                  </a:cubicBezTo>
                  <a:cubicBezTo>
                    <a:pt x="179" y="250"/>
                    <a:pt x="179" y="249"/>
                    <a:pt x="179" y="250"/>
                  </a:cubicBezTo>
                  <a:cubicBezTo>
                    <a:pt x="179" y="250"/>
                    <a:pt x="179" y="250"/>
                    <a:pt x="179" y="250"/>
                  </a:cubicBezTo>
                  <a:cubicBezTo>
                    <a:pt x="179" y="250"/>
                    <a:pt x="179" y="252"/>
                    <a:pt x="179" y="253"/>
                  </a:cubicBezTo>
                  <a:cubicBezTo>
                    <a:pt x="179" y="252"/>
                    <a:pt x="179" y="252"/>
                    <a:pt x="179" y="252"/>
                  </a:cubicBezTo>
                  <a:cubicBezTo>
                    <a:pt x="179" y="252"/>
                    <a:pt x="179" y="253"/>
                    <a:pt x="179" y="253"/>
                  </a:cubicBezTo>
                  <a:cubicBezTo>
                    <a:pt x="179" y="253"/>
                    <a:pt x="180" y="253"/>
                    <a:pt x="180" y="253"/>
                  </a:cubicBezTo>
                  <a:cubicBezTo>
                    <a:pt x="180" y="254"/>
                    <a:pt x="180" y="254"/>
                    <a:pt x="180" y="255"/>
                  </a:cubicBezTo>
                  <a:cubicBezTo>
                    <a:pt x="179" y="255"/>
                    <a:pt x="179" y="255"/>
                    <a:pt x="179" y="255"/>
                  </a:cubicBezTo>
                  <a:cubicBezTo>
                    <a:pt x="179" y="256"/>
                    <a:pt x="180" y="257"/>
                    <a:pt x="180" y="258"/>
                  </a:cubicBezTo>
                  <a:cubicBezTo>
                    <a:pt x="180" y="258"/>
                    <a:pt x="180" y="258"/>
                    <a:pt x="180" y="258"/>
                  </a:cubicBezTo>
                  <a:cubicBezTo>
                    <a:pt x="180" y="259"/>
                    <a:pt x="180" y="259"/>
                    <a:pt x="180" y="259"/>
                  </a:cubicBezTo>
                  <a:cubicBezTo>
                    <a:pt x="180" y="259"/>
                    <a:pt x="181" y="260"/>
                    <a:pt x="180" y="260"/>
                  </a:cubicBezTo>
                  <a:cubicBezTo>
                    <a:pt x="180" y="259"/>
                    <a:pt x="181" y="259"/>
                    <a:pt x="181" y="258"/>
                  </a:cubicBezTo>
                  <a:cubicBezTo>
                    <a:pt x="180" y="257"/>
                    <a:pt x="180" y="259"/>
                    <a:pt x="180" y="258"/>
                  </a:cubicBezTo>
                  <a:cubicBezTo>
                    <a:pt x="180" y="258"/>
                    <a:pt x="180" y="257"/>
                    <a:pt x="180" y="256"/>
                  </a:cubicBezTo>
                  <a:cubicBezTo>
                    <a:pt x="180" y="257"/>
                    <a:pt x="180" y="257"/>
                    <a:pt x="180" y="257"/>
                  </a:cubicBezTo>
                  <a:cubicBezTo>
                    <a:pt x="180" y="257"/>
                    <a:pt x="180" y="257"/>
                    <a:pt x="180" y="256"/>
                  </a:cubicBezTo>
                  <a:cubicBezTo>
                    <a:pt x="180" y="257"/>
                    <a:pt x="181" y="257"/>
                    <a:pt x="181" y="257"/>
                  </a:cubicBezTo>
                  <a:cubicBezTo>
                    <a:pt x="181" y="257"/>
                    <a:pt x="181" y="256"/>
                    <a:pt x="181" y="255"/>
                  </a:cubicBezTo>
                  <a:cubicBezTo>
                    <a:pt x="180" y="256"/>
                    <a:pt x="180" y="255"/>
                    <a:pt x="180" y="255"/>
                  </a:cubicBezTo>
                  <a:cubicBezTo>
                    <a:pt x="181" y="255"/>
                    <a:pt x="181" y="254"/>
                    <a:pt x="180" y="253"/>
                  </a:cubicBezTo>
                  <a:cubicBezTo>
                    <a:pt x="180" y="253"/>
                    <a:pt x="181" y="251"/>
                    <a:pt x="181" y="250"/>
                  </a:cubicBezTo>
                  <a:cubicBezTo>
                    <a:pt x="180" y="251"/>
                    <a:pt x="180" y="251"/>
                    <a:pt x="180" y="252"/>
                  </a:cubicBezTo>
                  <a:cubicBezTo>
                    <a:pt x="180" y="251"/>
                    <a:pt x="180" y="251"/>
                    <a:pt x="180" y="250"/>
                  </a:cubicBezTo>
                  <a:cubicBezTo>
                    <a:pt x="180" y="250"/>
                    <a:pt x="180" y="250"/>
                    <a:pt x="180" y="249"/>
                  </a:cubicBezTo>
                  <a:cubicBezTo>
                    <a:pt x="180" y="249"/>
                    <a:pt x="180" y="249"/>
                    <a:pt x="180" y="249"/>
                  </a:cubicBezTo>
                  <a:cubicBezTo>
                    <a:pt x="180" y="248"/>
                    <a:pt x="181" y="248"/>
                    <a:pt x="181" y="247"/>
                  </a:cubicBezTo>
                  <a:cubicBezTo>
                    <a:pt x="181" y="245"/>
                    <a:pt x="181" y="243"/>
                    <a:pt x="181" y="242"/>
                  </a:cubicBezTo>
                  <a:cubicBezTo>
                    <a:pt x="181" y="242"/>
                    <a:pt x="181" y="242"/>
                    <a:pt x="181" y="242"/>
                  </a:cubicBezTo>
                  <a:cubicBezTo>
                    <a:pt x="181" y="241"/>
                    <a:pt x="181" y="239"/>
                    <a:pt x="182" y="238"/>
                  </a:cubicBezTo>
                  <a:cubicBezTo>
                    <a:pt x="182" y="236"/>
                    <a:pt x="183" y="234"/>
                    <a:pt x="182" y="233"/>
                  </a:cubicBezTo>
                  <a:cubicBezTo>
                    <a:pt x="183" y="230"/>
                    <a:pt x="184" y="227"/>
                    <a:pt x="185" y="224"/>
                  </a:cubicBezTo>
                  <a:cubicBezTo>
                    <a:pt x="184" y="224"/>
                    <a:pt x="184" y="224"/>
                    <a:pt x="184" y="224"/>
                  </a:cubicBezTo>
                  <a:cubicBezTo>
                    <a:pt x="185" y="224"/>
                    <a:pt x="184" y="224"/>
                    <a:pt x="184" y="223"/>
                  </a:cubicBezTo>
                  <a:cubicBezTo>
                    <a:pt x="184" y="224"/>
                    <a:pt x="185" y="222"/>
                    <a:pt x="185" y="222"/>
                  </a:cubicBezTo>
                  <a:cubicBezTo>
                    <a:pt x="185" y="221"/>
                    <a:pt x="186" y="219"/>
                    <a:pt x="187" y="217"/>
                  </a:cubicBezTo>
                  <a:cubicBezTo>
                    <a:pt x="186" y="217"/>
                    <a:pt x="186" y="217"/>
                    <a:pt x="186" y="217"/>
                  </a:cubicBezTo>
                  <a:cubicBezTo>
                    <a:pt x="187" y="216"/>
                    <a:pt x="187" y="215"/>
                    <a:pt x="187" y="213"/>
                  </a:cubicBezTo>
                  <a:cubicBezTo>
                    <a:pt x="187" y="213"/>
                    <a:pt x="187" y="212"/>
                    <a:pt x="187" y="212"/>
                  </a:cubicBezTo>
                  <a:cubicBezTo>
                    <a:pt x="188" y="211"/>
                    <a:pt x="188" y="211"/>
                    <a:pt x="189" y="209"/>
                  </a:cubicBezTo>
                  <a:cubicBezTo>
                    <a:pt x="189" y="208"/>
                    <a:pt x="189" y="207"/>
                    <a:pt x="189" y="206"/>
                  </a:cubicBezTo>
                  <a:cubicBezTo>
                    <a:pt x="189" y="205"/>
                    <a:pt x="190" y="203"/>
                    <a:pt x="190" y="202"/>
                  </a:cubicBezTo>
                  <a:cubicBezTo>
                    <a:pt x="190" y="202"/>
                    <a:pt x="191" y="202"/>
                    <a:pt x="191" y="202"/>
                  </a:cubicBezTo>
                  <a:cubicBezTo>
                    <a:pt x="189" y="202"/>
                    <a:pt x="191" y="201"/>
                    <a:pt x="190" y="202"/>
                  </a:cubicBezTo>
                  <a:cubicBezTo>
                    <a:pt x="191" y="199"/>
                    <a:pt x="191" y="197"/>
                    <a:pt x="191" y="194"/>
                  </a:cubicBezTo>
                  <a:cubicBezTo>
                    <a:pt x="191" y="194"/>
                    <a:pt x="191" y="194"/>
                    <a:pt x="191" y="194"/>
                  </a:cubicBezTo>
                  <a:cubicBezTo>
                    <a:pt x="192" y="190"/>
                    <a:pt x="191" y="186"/>
                    <a:pt x="191" y="182"/>
                  </a:cubicBezTo>
                  <a:cubicBezTo>
                    <a:pt x="190" y="183"/>
                    <a:pt x="190" y="183"/>
                    <a:pt x="190" y="183"/>
                  </a:cubicBezTo>
                  <a:cubicBezTo>
                    <a:pt x="190" y="182"/>
                    <a:pt x="190" y="180"/>
                    <a:pt x="191" y="181"/>
                  </a:cubicBezTo>
                  <a:cubicBezTo>
                    <a:pt x="190" y="180"/>
                    <a:pt x="190" y="178"/>
                    <a:pt x="190" y="177"/>
                  </a:cubicBezTo>
                  <a:cubicBezTo>
                    <a:pt x="190" y="176"/>
                    <a:pt x="190" y="176"/>
                    <a:pt x="190" y="175"/>
                  </a:cubicBezTo>
                  <a:cubicBezTo>
                    <a:pt x="189" y="173"/>
                    <a:pt x="189" y="173"/>
                    <a:pt x="188" y="171"/>
                  </a:cubicBezTo>
                  <a:cubicBezTo>
                    <a:pt x="188" y="171"/>
                    <a:pt x="188" y="171"/>
                    <a:pt x="188" y="171"/>
                  </a:cubicBezTo>
                  <a:cubicBezTo>
                    <a:pt x="188" y="170"/>
                    <a:pt x="187" y="168"/>
                    <a:pt x="188" y="169"/>
                  </a:cubicBezTo>
                  <a:cubicBezTo>
                    <a:pt x="187" y="167"/>
                    <a:pt x="186" y="164"/>
                    <a:pt x="185" y="163"/>
                  </a:cubicBezTo>
                  <a:cubicBezTo>
                    <a:pt x="185" y="163"/>
                    <a:pt x="185" y="162"/>
                    <a:pt x="185" y="162"/>
                  </a:cubicBezTo>
                  <a:cubicBezTo>
                    <a:pt x="185" y="162"/>
                    <a:pt x="185" y="161"/>
                    <a:pt x="184" y="161"/>
                  </a:cubicBezTo>
                  <a:cubicBezTo>
                    <a:pt x="185" y="161"/>
                    <a:pt x="185" y="161"/>
                    <a:pt x="185" y="161"/>
                  </a:cubicBezTo>
                  <a:cubicBezTo>
                    <a:pt x="190" y="158"/>
                    <a:pt x="195" y="153"/>
                    <a:pt x="200" y="149"/>
                  </a:cubicBezTo>
                  <a:cubicBezTo>
                    <a:pt x="201" y="149"/>
                    <a:pt x="200" y="149"/>
                    <a:pt x="201" y="148"/>
                  </a:cubicBezTo>
                  <a:cubicBezTo>
                    <a:pt x="206" y="145"/>
                    <a:pt x="212" y="137"/>
                    <a:pt x="216" y="131"/>
                  </a:cubicBezTo>
                  <a:cubicBezTo>
                    <a:pt x="215" y="131"/>
                    <a:pt x="215" y="131"/>
                    <a:pt x="215" y="131"/>
                  </a:cubicBezTo>
                  <a:cubicBezTo>
                    <a:pt x="216" y="130"/>
                    <a:pt x="217" y="128"/>
                    <a:pt x="218" y="127"/>
                  </a:cubicBezTo>
                  <a:cubicBezTo>
                    <a:pt x="218" y="127"/>
                    <a:pt x="218" y="127"/>
                    <a:pt x="218" y="127"/>
                  </a:cubicBezTo>
                  <a:cubicBezTo>
                    <a:pt x="218" y="127"/>
                    <a:pt x="219" y="125"/>
                    <a:pt x="219" y="124"/>
                  </a:cubicBezTo>
                  <a:cubicBezTo>
                    <a:pt x="220" y="124"/>
                    <a:pt x="219" y="124"/>
                    <a:pt x="220" y="123"/>
                  </a:cubicBezTo>
                  <a:cubicBezTo>
                    <a:pt x="220" y="122"/>
                    <a:pt x="220" y="122"/>
                    <a:pt x="220" y="122"/>
                  </a:cubicBezTo>
                  <a:cubicBezTo>
                    <a:pt x="222" y="121"/>
                    <a:pt x="223" y="117"/>
                    <a:pt x="224" y="114"/>
                  </a:cubicBezTo>
                  <a:cubicBezTo>
                    <a:pt x="224" y="114"/>
                    <a:pt x="224" y="115"/>
                    <a:pt x="224" y="114"/>
                  </a:cubicBezTo>
                  <a:cubicBezTo>
                    <a:pt x="226" y="110"/>
                    <a:pt x="227" y="103"/>
                    <a:pt x="228" y="98"/>
                  </a:cubicBezTo>
                  <a:cubicBezTo>
                    <a:pt x="228" y="98"/>
                    <a:pt x="228" y="98"/>
                    <a:pt x="228" y="98"/>
                  </a:cubicBezTo>
                  <a:cubicBezTo>
                    <a:pt x="228" y="97"/>
                    <a:pt x="229" y="96"/>
                    <a:pt x="229" y="94"/>
                  </a:cubicBezTo>
                  <a:cubicBezTo>
                    <a:pt x="229" y="93"/>
                    <a:pt x="229" y="92"/>
                    <a:pt x="229" y="90"/>
                  </a:cubicBezTo>
                  <a:cubicBezTo>
                    <a:pt x="229" y="90"/>
                    <a:pt x="229" y="90"/>
                    <a:pt x="229" y="90"/>
                  </a:cubicBezTo>
                  <a:cubicBezTo>
                    <a:pt x="230" y="89"/>
                    <a:pt x="229" y="88"/>
                    <a:pt x="230" y="87"/>
                  </a:cubicBezTo>
                  <a:cubicBezTo>
                    <a:pt x="230" y="86"/>
                    <a:pt x="230" y="86"/>
                    <a:pt x="230" y="86"/>
                  </a:cubicBezTo>
                  <a:cubicBezTo>
                    <a:pt x="230" y="85"/>
                    <a:pt x="229" y="84"/>
                    <a:pt x="230" y="83"/>
                  </a:cubicBezTo>
                  <a:cubicBezTo>
                    <a:pt x="230" y="83"/>
                    <a:pt x="230" y="83"/>
                    <a:pt x="230" y="83"/>
                  </a:cubicBezTo>
                  <a:cubicBezTo>
                    <a:pt x="230" y="82"/>
                    <a:pt x="230" y="81"/>
                    <a:pt x="230" y="80"/>
                  </a:cubicBezTo>
                  <a:cubicBezTo>
                    <a:pt x="230" y="80"/>
                    <a:pt x="230" y="80"/>
                    <a:pt x="230" y="80"/>
                  </a:cubicBezTo>
                  <a:cubicBezTo>
                    <a:pt x="230" y="78"/>
                    <a:pt x="229" y="77"/>
                    <a:pt x="230" y="77"/>
                  </a:cubicBezTo>
                  <a:cubicBezTo>
                    <a:pt x="229" y="76"/>
                    <a:pt x="230" y="79"/>
                    <a:pt x="229" y="78"/>
                  </a:cubicBezTo>
                  <a:cubicBezTo>
                    <a:pt x="229" y="74"/>
                    <a:pt x="229" y="70"/>
                    <a:pt x="227" y="66"/>
                  </a:cubicBezTo>
                  <a:cubicBezTo>
                    <a:pt x="226" y="63"/>
                    <a:pt x="224" y="59"/>
                    <a:pt x="222" y="56"/>
                  </a:cubicBezTo>
                  <a:cubicBezTo>
                    <a:pt x="222" y="56"/>
                    <a:pt x="221" y="55"/>
                    <a:pt x="221" y="55"/>
                  </a:cubicBezTo>
                  <a:cubicBezTo>
                    <a:pt x="221" y="54"/>
                    <a:pt x="219" y="53"/>
                    <a:pt x="219" y="52"/>
                  </a:cubicBezTo>
                  <a:cubicBezTo>
                    <a:pt x="219" y="52"/>
                    <a:pt x="219" y="52"/>
                    <a:pt x="218" y="52"/>
                  </a:cubicBezTo>
                  <a:cubicBezTo>
                    <a:pt x="218" y="51"/>
                    <a:pt x="218" y="50"/>
                    <a:pt x="217" y="49"/>
                  </a:cubicBezTo>
                  <a:cubicBezTo>
                    <a:pt x="217" y="50"/>
                    <a:pt x="217" y="50"/>
                    <a:pt x="217" y="50"/>
                  </a:cubicBezTo>
                  <a:cubicBezTo>
                    <a:pt x="216" y="48"/>
                    <a:pt x="215" y="47"/>
                    <a:pt x="215" y="46"/>
                  </a:cubicBezTo>
                  <a:cubicBezTo>
                    <a:pt x="215" y="46"/>
                    <a:pt x="215" y="46"/>
                    <a:pt x="215" y="46"/>
                  </a:cubicBezTo>
                  <a:cubicBezTo>
                    <a:pt x="214" y="45"/>
                    <a:pt x="213" y="44"/>
                    <a:pt x="212" y="43"/>
                  </a:cubicBezTo>
                  <a:cubicBezTo>
                    <a:pt x="212" y="43"/>
                    <a:pt x="212" y="43"/>
                    <a:pt x="212" y="43"/>
                  </a:cubicBezTo>
                  <a:cubicBezTo>
                    <a:pt x="211" y="42"/>
                    <a:pt x="212" y="43"/>
                    <a:pt x="211" y="41"/>
                  </a:cubicBezTo>
                  <a:cubicBezTo>
                    <a:pt x="211" y="41"/>
                    <a:pt x="211" y="41"/>
                    <a:pt x="211" y="41"/>
                  </a:cubicBezTo>
                  <a:cubicBezTo>
                    <a:pt x="210" y="40"/>
                    <a:pt x="209" y="37"/>
                    <a:pt x="208" y="35"/>
                  </a:cubicBezTo>
                  <a:cubicBezTo>
                    <a:pt x="208" y="35"/>
                    <a:pt x="208" y="35"/>
                    <a:pt x="208" y="35"/>
                  </a:cubicBezTo>
                  <a:cubicBezTo>
                    <a:pt x="207" y="34"/>
                    <a:pt x="206" y="32"/>
                    <a:pt x="206" y="29"/>
                  </a:cubicBezTo>
                  <a:cubicBezTo>
                    <a:pt x="206" y="29"/>
                    <a:pt x="205" y="30"/>
                    <a:pt x="205" y="28"/>
                  </a:cubicBezTo>
                  <a:cubicBezTo>
                    <a:pt x="205" y="28"/>
                    <a:pt x="206" y="27"/>
                    <a:pt x="206" y="26"/>
                  </a:cubicBezTo>
                  <a:cubicBezTo>
                    <a:pt x="206" y="25"/>
                    <a:pt x="206" y="25"/>
                    <a:pt x="206" y="25"/>
                  </a:cubicBezTo>
                  <a:cubicBezTo>
                    <a:pt x="206" y="24"/>
                    <a:pt x="207" y="23"/>
                    <a:pt x="207" y="23"/>
                  </a:cubicBezTo>
                  <a:cubicBezTo>
                    <a:pt x="208" y="22"/>
                    <a:pt x="209" y="21"/>
                    <a:pt x="209" y="21"/>
                  </a:cubicBezTo>
                  <a:cubicBezTo>
                    <a:pt x="208" y="21"/>
                    <a:pt x="210" y="20"/>
                    <a:pt x="208" y="21"/>
                  </a:cubicBezTo>
                  <a:cubicBezTo>
                    <a:pt x="209" y="20"/>
                    <a:pt x="209" y="20"/>
                    <a:pt x="209" y="20"/>
                  </a:cubicBezTo>
                  <a:cubicBezTo>
                    <a:pt x="209" y="20"/>
                    <a:pt x="208" y="21"/>
                    <a:pt x="208" y="20"/>
                  </a:cubicBezTo>
                  <a:cubicBezTo>
                    <a:pt x="209" y="20"/>
                    <a:pt x="211" y="19"/>
                    <a:pt x="212" y="19"/>
                  </a:cubicBezTo>
                  <a:cubicBezTo>
                    <a:pt x="214" y="19"/>
                    <a:pt x="215" y="20"/>
                    <a:pt x="217" y="21"/>
                  </a:cubicBezTo>
                  <a:cubicBezTo>
                    <a:pt x="216" y="20"/>
                    <a:pt x="217" y="20"/>
                    <a:pt x="217" y="20"/>
                  </a:cubicBezTo>
                  <a:cubicBezTo>
                    <a:pt x="218" y="21"/>
                    <a:pt x="219" y="21"/>
                    <a:pt x="220" y="22"/>
                  </a:cubicBezTo>
                  <a:cubicBezTo>
                    <a:pt x="220" y="22"/>
                    <a:pt x="220" y="22"/>
                    <a:pt x="221" y="22"/>
                  </a:cubicBezTo>
                  <a:cubicBezTo>
                    <a:pt x="221" y="22"/>
                    <a:pt x="221" y="23"/>
                    <a:pt x="222" y="23"/>
                  </a:cubicBezTo>
                  <a:cubicBezTo>
                    <a:pt x="222" y="23"/>
                    <a:pt x="223" y="23"/>
                    <a:pt x="223" y="24"/>
                  </a:cubicBezTo>
                  <a:cubicBezTo>
                    <a:pt x="223" y="24"/>
                    <a:pt x="223" y="24"/>
                    <a:pt x="223" y="24"/>
                  </a:cubicBezTo>
                  <a:cubicBezTo>
                    <a:pt x="224" y="24"/>
                    <a:pt x="224" y="24"/>
                    <a:pt x="224" y="24"/>
                  </a:cubicBezTo>
                  <a:cubicBezTo>
                    <a:pt x="224" y="24"/>
                    <a:pt x="225" y="24"/>
                    <a:pt x="225" y="24"/>
                  </a:cubicBezTo>
                  <a:cubicBezTo>
                    <a:pt x="225" y="24"/>
                    <a:pt x="224" y="23"/>
                    <a:pt x="225" y="24"/>
                  </a:cubicBezTo>
                  <a:cubicBezTo>
                    <a:pt x="225" y="24"/>
                    <a:pt x="225" y="24"/>
                    <a:pt x="225" y="24"/>
                  </a:cubicBezTo>
                  <a:cubicBezTo>
                    <a:pt x="226" y="24"/>
                    <a:pt x="226" y="24"/>
                    <a:pt x="226" y="24"/>
                  </a:cubicBezTo>
                  <a:cubicBezTo>
                    <a:pt x="226" y="24"/>
                    <a:pt x="226" y="24"/>
                    <a:pt x="226" y="24"/>
                  </a:cubicBezTo>
                  <a:cubicBezTo>
                    <a:pt x="226" y="23"/>
                    <a:pt x="226" y="23"/>
                    <a:pt x="226" y="22"/>
                  </a:cubicBezTo>
                  <a:cubicBezTo>
                    <a:pt x="227" y="22"/>
                    <a:pt x="227" y="22"/>
                    <a:pt x="227" y="22"/>
                  </a:cubicBezTo>
                  <a:cubicBezTo>
                    <a:pt x="226" y="22"/>
                    <a:pt x="226" y="22"/>
                    <a:pt x="226" y="22"/>
                  </a:cubicBezTo>
                  <a:cubicBezTo>
                    <a:pt x="226" y="21"/>
                    <a:pt x="226" y="19"/>
                    <a:pt x="227" y="20"/>
                  </a:cubicBezTo>
                  <a:cubicBezTo>
                    <a:pt x="227" y="21"/>
                    <a:pt x="226" y="20"/>
                    <a:pt x="226" y="21"/>
                  </a:cubicBezTo>
                  <a:cubicBezTo>
                    <a:pt x="227" y="20"/>
                    <a:pt x="227" y="19"/>
                    <a:pt x="227" y="17"/>
                  </a:cubicBezTo>
                  <a:cubicBezTo>
                    <a:pt x="227" y="18"/>
                    <a:pt x="227" y="18"/>
                    <a:pt x="227" y="18"/>
                  </a:cubicBezTo>
                  <a:cubicBezTo>
                    <a:pt x="227" y="16"/>
                    <a:pt x="228" y="15"/>
                    <a:pt x="229" y="13"/>
                  </a:cubicBezTo>
                  <a:cubicBezTo>
                    <a:pt x="229" y="13"/>
                    <a:pt x="229" y="13"/>
                    <a:pt x="229" y="14"/>
                  </a:cubicBezTo>
                  <a:cubicBezTo>
                    <a:pt x="229" y="11"/>
                    <a:pt x="232" y="10"/>
                    <a:pt x="233" y="8"/>
                  </a:cubicBezTo>
                  <a:cubicBezTo>
                    <a:pt x="233" y="9"/>
                    <a:pt x="233" y="9"/>
                    <a:pt x="233" y="9"/>
                  </a:cubicBezTo>
                  <a:cubicBezTo>
                    <a:pt x="234" y="8"/>
                    <a:pt x="234" y="8"/>
                    <a:pt x="235" y="8"/>
                  </a:cubicBezTo>
                  <a:cubicBezTo>
                    <a:pt x="235" y="8"/>
                    <a:pt x="236" y="8"/>
                    <a:pt x="237" y="8"/>
                  </a:cubicBezTo>
                  <a:cubicBezTo>
                    <a:pt x="237" y="8"/>
                    <a:pt x="237" y="8"/>
                    <a:pt x="237" y="8"/>
                  </a:cubicBezTo>
                  <a:cubicBezTo>
                    <a:pt x="238" y="8"/>
                    <a:pt x="239" y="8"/>
                    <a:pt x="240" y="8"/>
                  </a:cubicBezTo>
                  <a:cubicBezTo>
                    <a:pt x="241" y="9"/>
                    <a:pt x="243" y="9"/>
                    <a:pt x="244" y="10"/>
                  </a:cubicBezTo>
                  <a:cubicBezTo>
                    <a:pt x="244" y="10"/>
                    <a:pt x="245" y="12"/>
                    <a:pt x="245" y="12"/>
                  </a:cubicBezTo>
                  <a:cubicBezTo>
                    <a:pt x="245" y="12"/>
                    <a:pt x="245" y="12"/>
                    <a:pt x="245" y="12"/>
                  </a:cubicBezTo>
                  <a:cubicBezTo>
                    <a:pt x="245" y="12"/>
                    <a:pt x="246" y="12"/>
                    <a:pt x="246" y="12"/>
                  </a:cubicBezTo>
                  <a:cubicBezTo>
                    <a:pt x="246" y="12"/>
                    <a:pt x="246" y="12"/>
                    <a:pt x="246" y="12"/>
                  </a:cubicBezTo>
                  <a:cubicBezTo>
                    <a:pt x="246" y="12"/>
                    <a:pt x="246" y="13"/>
                    <a:pt x="246" y="13"/>
                  </a:cubicBezTo>
                  <a:cubicBezTo>
                    <a:pt x="247" y="14"/>
                    <a:pt x="247" y="15"/>
                    <a:pt x="248" y="15"/>
                  </a:cubicBezTo>
                  <a:cubicBezTo>
                    <a:pt x="247" y="15"/>
                    <a:pt x="248" y="14"/>
                    <a:pt x="248" y="15"/>
                  </a:cubicBezTo>
                  <a:cubicBezTo>
                    <a:pt x="249" y="17"/>
                    <a:pt x="248" y="16"/>
                    <a:pt x="248" y="17"/>
                  </a:cubicBezTo>
                  <a:cubicBezTo>
                    <a:pt x="249" y="18"/>
                    <a:pt x="249" y="18"/>
                    <a:pt x="249" y="18"/>
                  </a:cubicBezTo>
                  <a:cubicBezTo>
                    <a:pt x="248" y="18"/>
                    <a:pt x="249" y="19"/>
                    <a:pt x="248" y="19"/>
                  </a:cubicBezTo>
                  <a:cubicBezTo>
                    <a:pt x="249" y="19"/>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1"/>
                    <a:pt x="249" y="21"/>
                    <a:pt x="249" y="21"/>
                  </a:cubicBezTo>
                  <a:cubicBezTo>
                    <a:pt x="249" y="22"/>
                    <a:pt x="250" y="22"/>
                    <a:pt x="250" y="22"/>
                  </a:cubicBezTo>
                  <a:cubicBezTo>
                    <a:pt x="250" y="23"/>
                    <a:pt x="250" y="23"/>
                    <a:pt x="250" y="23"/>
                  </a:cubicBezTo>
                  <a:cubicBezTo>
                    <a:pt x="251" y="23"/>
                    <a:pt x="251" y="23"/>
                    <a:pt x="251" y="23"/>
                  </a:cubicBezTo>
                  <a:cubicBezTo>
                    <a:pt x="251" y="23"/>
                    <a:pt x="252" y="23"/>
                    <a:pt x="252" y="23"/>
                  </a:cubicBezTo>
                  <a:cubicBezTo>
                    <a:pt x="252" y="23"/>
                    <a:pt x="254" y="23"/>
                    <a:pt x="254" y="24"/>
                  </a:cubicBezTo>
                  <a:cubicBezTo>
                    <a:pt x="256" y="24"/>
                    <a:pt x="258" y="24"/>
                    <a:pt x="259" y="24"/>
                  </a:cubicBezTo>
                  <a:cubicBezTo>
                    <a:pt x="260" y="25"/>
                    <a:pt x="261" y="25"/>
                    <a:pt x="263" y="26"/>
                  </a:cubicBezTo>
                  <a:cubicBezTo>
                    <a:pt x="262" y="26"/>
                    <a:pt x="262" y="26"/>
                    <a:pt x="262" y="25"/>
                  </a:cubicBezTo>
                  <a:cubicBezTo>
                    <a:pt x="263" y="26"/>
                    <a:pt x="263" y="26"/>
                    <a:pt x="264" y="26"/>
                  </a:cubicBezTo>
                  <a:cubicBezTo>
                    <a:pt x="264" y="26"/>
                    <a:pt x="265" y="27"/>
                    <a:pt x="266" y="28"/>
                  </a:cubicBezTo>
                  <a:cubicBezTo>
                    <a:pt x="266" y="29"/>
                    <a:pt x="266" y="29"/>
                    <a:pt x="266" y="29"/>
                  </a:cubicBezTo>
                  <a:cubicBezTo>
                    <a:pt x="266" y="29"/>
                    <a:pt x="266" y="30"/>
                    <a:pt x="266" y="30"/>
                  </a:cubicBezTo>
                  <a:cubicBezTo>
                    <a:pt x="266" y="31"/>
                    <a:pt x="265" y="32"/>
                    <a:pt x="265" y="32"/>
                  </a:cubicBezTo>
                  <a:cubicBezTo>
                    <a:pt x="265" y="32"/>
                    <a:pt x="266" y="31"/>
                    <a:pt x="266" y="32"/>
                  </a:cubicBezTo>
                  <a:cubicBezTo>
                    <a:pt x="266" y="33"/>
                    <a:pt x="264" y="34"/>
                    <a:pt x="263" y="35"/>
                  </a:cubicBezTo>
                  <a:cubicBezTo>
                    <a:pt x="263" y="34"/>
                    <a:pt x="263" y="34"/>
                    <a:pt x="263" y="34"/>
                  </a:cubicBezTo>
                  <a:cubicBezTo>
                    <a:pt x="263" y="35"/>
                    <a:pt x="261" y="36"/>
                    <a:pt x="262" y="36"/>
                  </a:cubicBezTo>
                  <a:cubicBezTo>
                    <a:pt x="261" y="37"/>
                    <a:pt x="260" y="38"/>
                    <a:pt x="260" y="37"/>
                  </a:cubicBezTo>
                  <a:cubicBezTo>
                    <a:pt x="259" y="39"/>
                    <a:pt x="257" y="40"/>
                    <a:pt x="255" y="41"/>
                  </a:cubicBezTo>
                  <a:cubicBezTo>
                    <a:pt x="253" y="42"/>
                    <a:pt x="253" y="42"/>
                    <a:pt x="253" y="42"/>
                  </a:cubicBezTo>
                  <a:cubicBezTo>
                    <a:pt x="255" y="43"/>
                    <a:pt x="255" y="43"/>
                    <a:pt x="255" y="43"/>
                  </a:cubicBezTo>
                  <a:cubicBezTo>
                    <a:pt x="257" y="44"/>
                    <a:pt x="258" y="45"/>
                    <a:pt x="259" y="45"/>
                  </a:cubicBezTo>
                  <a:cubicBezTo>
                    <a:pt x="259" y="45"/>
                    <a:pt x="260" y="46"/>
                    <a:pt x="260" y="46"/>
                  </a:cubicBezTo>
                  <a:cubicBezTo>
                    <a:pt x="259" y="45"/>
                    <a:pt x="259" y="45"/>
                    <a:pt x="259" y="45"/>
                  </a:cubicBezTo>
                  <a:cubicBezTo>
                    <a:pt x="259" y="45"/>
                    <a:pt x="259" y="45"/>
                    <a:pt x="259" y="45"/>
                  </a:cubicBezTo>
                  <a:cubicBezTo>
                    <a:pt x="260" y="46"/>
                    <a:pt x="260" y="46"/>
                    <a:pt x="260" y="45"/>
                  </a:cubicBezTo>
                  <a:cubicBezTo>
                    <a:pt x="262" y="46"/>
                    <a:pt x="261" y="47"/>
                    <a:pt x="263" y="49"/>
                  </a:cubicBezTo>
                  <a:cubicBezTo>
                    <a:pt x="263" y="49"/>
                    <a:pt x="263" y="49"/>
                    <a:pt x="264" y="49"/>
                  </a:cubicBezTo>
                  <a:cubicBezTo>
                    <a:pt x="264" y="50"/>
                    <a:pt x="264" y="50"/>
                    <a:pt x="264" y="51"/>
                  </a:cubicBezTo>
                  <a:cubicBezTo>
                    <a:pt x="264" y="52"/>
                    <a:pt x="264" y="51"/>
                    <a:pt x="265" y="51"/>
                  </a:cubicBezTo>
                  <a:cubicBezTo>
                    <a:pt x="265" y="52"/>
                    <a:pt x="264" y="53"/>
                    <a:pt x="264" y="53"/>
                  </a:cubicBezTo>
                  <a:cubicBezTo>
                    <a:pt x="264" y="53"/>
                    <a:pt x="264" y="54"/>
                    <a:pt x="264" y="54"/>
                  </a:cubicBezTo>
                  <a:cubicBezTo>
                    <a:pt x="264" y="53"/>
                    <a:pt x="263" y="54"/>
                    <a:pt x="263" y="54"/>
                  </a:cubicBezTo>
                  <a:cubicBezTo>
                    <a:pt x="263" y="54"/>
                    <a:pt x="263" y="54"/>
                    <a:pt x="263" y="54"/>
                  </a:cubicBezTo>
                  <a:cubicBezTo>
                    <a:pt x="263" y="54"/>
                    <a:pt x="262" y="55"/>
                    <a:pt x="262" y="55"/>
                  </a:cubicBezTo>
                  <a:cubicBezTo>
                    <a:pt x="262" y="55"/>
                    <a:pt x="263" y="54"/>
                    <a:pt x="263" y="54"/>
                  </a:cubicBezTo>
                  <a:cubicBezTo>
                    <a:pt x="263" y="54"/>
                    <a:pt x="262" y="55"/>
                    <a:pt x="261" y="55"/>
                  </a:cubicBezTo>
                  <a:cubicBezTo>
                    <a:pt x="262" y="55"/>
                    <a:pt x="260" y="56"/>
                    <a:pt x="260" y="56"/>
                  </a:cubicBezTo>
                  <a:cubicBezTo>
                    <a:pt x="259" y="56"/>
                    <a:pt x="259" y="56"/>
                    <a:pt x="258" y="56"/>
                  </a:cubicBezTo>
                  <a:cubicBezTo>
                    <a:pt x="259" y="56"/>
                    <a:pt x="257" y="56"/>
                    <a:pt x="258" y="56"/>
                  </a:cubicBezTo>
                  <a:cubicBezTo>
                    <a:pt x="258" y="56"/>
                    <a:pt x="258" y="56"/>
                    <a:pt x="259" y="56"/>
                  </a:cubicBezTo>
                  <a:cubicBezTo>
                    <a:pt x="258" y="56"/>
                    <a:pt x="259" y="57"/>
                    <a:pt x="257" y="57"/>
                  </a:cubicBezTo>
                  <a:cubicBezTo>
                    <a:pt x="257" y="57"/>
                    <a:pt x="258" y="56"/>
                    <a:pt x="256" y="57"/>
                  </a:cubicBezTo>
                  <a:cubicBezTo>
                    <a:pt x="256" y="57"/>
                    <a:pt x="257" y="57"/>
                    <a:pt x="257" y="57"/>
                  </a:cubicBezTo>
                  <a:cubicBezTo>
                    <a:pt x="255" y="57"/>
                    <a:pt x="255" y="57"/>
                    <a:pt x="255" y="57"/>
                  </a:cubicBezTo>
                  <a:cubicBezTo>
                    <a:pt x="255" y="57"/>
                    <a:pt x="255" y="57"/>
                    <a:pt x="255" y="57"/>
                  </a:cubicBezTo>
                  <a:cubicBezTo>
                    <a:pt x="255" y="57"/>
                    <a:pt x="255" y="57"/>
                    <a:pt x="255" y="57"/>
                  </a:cubicBezTo>
                  <a:cubicBezTo>
                    <a:pt x="255" y="57"/>
                    <a:pt x="253" y="58"/>
                    <a:pt x="252" y="57"/>
                  </a:cubicBezTo>
                  <a:cubicBezTo>
                    <a:pt x="252" y="57"/>
                    <a:pt x="251" y="58"/>
                    <a:pt x="250" y="58"/>
                  </a:cubicBezTo>
                  <a:cubicBezTo>
                    <a:pt x="250" y="58"/>
                    <a:pt x="250" y="58"/>
                    <a:pt x="250" y="58"/>
                  </a:cubicBezTo>
                  <a:cubicBezTo>
                    <a:pt x="249" y="58"/>
                    <a:pt x="248" y="58"/>
                    <a:pt x="247" y="58"/>
                  </a:cubicBezTo>
                  <a:cubicBezTo>
                    <a:pt x="247" y="58"/>
                    <a:pt x="247" y="58"/>
                    <a:pt x="247" y="58"/>
                  </a:cubicBezTo>
                  <a:cubicBezTo>
                    <a:pt x="247" y="58"/>
                    <a:pt x="246" y="58"/>
                    <a:pt x="245" y="57"/>
                  </a:cubicBezTo>
                  <a:cubicBezTo>
                    <a:pt x="244" y="58"/>
                    <a:pt x="244" y="58"/>
                    <a:pt x="244" y="58"/>
                  </a:cubicBezTo>
                  <a:cubicBezTo>
                    <a:pt x="244" y="58"/>
                    <a:pt x="244" y="58"/>
                    <a:pt x="244" y="58"/>
                  </a:cubicBezTo>
                  <a:cubicBezTo>
                    <a:pt x="243" y="58"/>
                    <a:pt x="243" y="58"/>
                    <a:pt x="243" y="58"/>
                  </a:cubicBezTo>
                  <a:cubicBezTo>
                    <a:pt x="243" y="58"/>
                    <a:pt x="243" y="58"/>
                    <a:pt x="243" y="58"/>
                  </a:cubicBezTo>
                  <a:cubicBezTo>
                    <a:pt x="243" y="58"/>
                    <a:pt x="242" y="58"/>
                    <a:pt x="242" y="58"/>
                  </a:cubicBezTo>
                  <a:cubicBezTo>
                    <a:pt x="240" y="57"/>
                    <a:pt x="240" y="57"/>
                    <a:pt x="240" y="57"/>
                  </a:cubicBezTo>
                  <a:cubicBezTo>
                    <a:pt x="241" y="59"/>
                    <a:pt x="241" y="59"/>
                    <a:pt x="241" y="59"/>
                  </a:cubicBezTo>
                  <a:cubicBezTo>
                    <a:pt x="241" y="60"/>
                    <a:pt x="241" y="60"/>
                    <a:pt x="241" y="60"/>
                  </a:cubicBezTo>
                  <a:cubicBezTo>
                    <a:pt x="242" y="62"/>
                    <a:pt x="243" y="64"/>
                    <a:pt x="245" y="66"/>
                  </a:cubicBezTo>
                  <a:cubicBezTo>
                    <a:pt x="245" y="66"/>
                    <a:pt x="244" y="66"/>
                    <a:pt x="245" y="67"/>
                  </a:cubicBezTo>
                  <a:cubicBezTo>
                    <a:pt x="246" y="69"/>
                    <a:pt x="248" y="73"/>
                    <a:pt x="249" y="75"/>
                  </a:cubicBezTo>
                  <a:cubicBezTo>
                    <a:pt x="249" y="74"/>
                    <a:pt x="249" y="75"/>
                    <a:pt x="249" y="75"/>
                  </a:cubicBezTo>
                  <a:cubicBezTo>
                    <a:pt x="249" y="76"/>
                    <a:pt x="250" y="76"/>
                    <a:pt x="250" y="76"/>
                  </a:cubicBezTo>
                  <a:cubicBezTo>
                    <a:pt x="249" y="76"/>
                    <a:pt x="249" y="77"/>
                    <a:pt x="249" y="76"/>
                  </a:cubicBezTo>
                  <a:cubicBezTo>
                    <a:pt x="250" y="78"/>
                    <a:pt x="250" y="81"/>
                    <a:pt x="251" y="82"/>
                  </a:cubicBezTo>
                  <a:cubicBezTo>
                    <a:pt x="251" y="81"/>
                    <a:pt x="251" y="82"/>
                    <a:pt x="251" y="82"/>
                  </a:cubicBezTo>
                  <a:cubicBezTo>
                    <a:pt x="251" y="82"/>
                    <a:pt x="252" y="83"/>
                    <a:pt x="252" y="84"/>
                  </a:cubicBezTo>
                  <a:cubicBezTo>
                    <a:pt x="251" y="85"/>
                    <a:pt x="251" y="85"/>
                    <a:pt x="251" y="85"/>
                  </a:cubicBezTo>
                  <a:cubicBezTo>
                    <a:pt x="252" y="85"/>
                    <a:pt x="252" y="85"/>
                    <a:pt x="252" y="85"/>
                  </a:cubicBezTo>
                  <a:cubicBezTo>
                    <a:pt x="252" y="86"/>
                    <a:pt x="251" y="86"/>
                    <a:pt x="252" y="87"/>
                  </a:cubicBezTo>
                  <a:cubicBezTo>
                    <a:pt x="252" y="87"/>
                    <a:pt x="252" y="87"/>
                    <a:pt x="252" y="87"/>
                  </a:cubicBezTo>
                  <a:cubicBezTo>
                    <a:pt x="252" y="88"/>
                    <a:pt x="252" y="90"/>
                    <a:pt x="253" y="91"/>
                  </a:cubicBezTo>
                  <a:cubicBezTo>
                    <a:pt x="253" y="92"/>
                    <a:pt x="253" y="92"/>
                    <a:pt x="253" y="92"/>
                  </a:cubicBezTo>
                  <a:cubicBezTo>
                    <a:pt x="253" y="93"/>
                    <a:pt x="253" y="94"/>
                    <a:pt x="253" y="93"/>
                  </a:cubicBezTo>
                  <a:cubicBezTo>
                    <a:pt x="253" y="95"/>
                    <a:pt x="253" y="96"/>
                    <a:pt x="253" y="97"/>
                  </a:cubicBezTo>
                  <a:cubicBezTo>
                    <a:pt x="253" y="101"/>
                    <a:pt x="252" y="106"/>
                    <a:pt x="251" y="110"/>
                  </a:cubicBezTo>
                  <a:cubicBezTo>
                    <a:pt x="252" y="110"/>
                    <a:pt x="252" y="110"/>
                    <a:pt x="252" y="110"/>
                  </a:cubicBezTo>
                  <a:cubicBezTo>
                    <a:pt x="252" y="111"/>
                    <a:pt x="251" y="110"/>
                    <a:pt x="251" y="111"/>
                  </a:cubicBezTo>
                  <a:cubicBezTo>
                    <a:pt x="251" y="111"/>
                    <a:pt x="251" y="112"/>
                    <a:pt x="252" y="111"/>
                  </a:cubicBezTo>
                  <a:cubicBezTo>
                    <a:pt x="252" y="113"/>
                    <a:pt x="251" y="113"/>
                    <a:pt x="251" y="114"/>
                  </a:cubicBezTo>
                  <a:cubicBezTo>
                    <a:pt x="250" y="115"/>
                    <a:pt x="251" y="114"/>
                    <a:pt x="251" y="114"/>
                  </a:cubicBezTo>
                  <a:cubicBezTo>
                    <a:pt x="250" y="114"/>
                    <a:pt x="250" y="116"/>
                    <a:pt x="250" y="116"/>
                  </a:cubicBezTo>
                  <a:cubicBezTo>
                    <a:pt x="250" y="117"/>
                    <a:pt x="250" y="116"/>
                    <a:pt x="250" y="116"/>
                  </a:cubicBezTo>
                  <a:cubicBezTo>
                    <a:pt x="250" y="117"/>
                    <a:pt x="250" y="117"/>
                    <a:pt x="250" y="117"/>
                  </a:cubicBezTo>
                  <a:cubicBezTo>
                    <a:pt x="250" y="118"/>
                    <a:pt x="251" y="115"/>
                    <a:pt x="251" y="116"/>
                  </a:cubicBezTo>
                  <a:cubicBezTo>
                    <a:pt x="251" y="117"/>
                    <a:pt x="251" y="117"/>
                    <a:pt x="251" y="117"/>
                  </a:cubicBezTo>
                  <a:cubicBezTo>
                    <a:pt x="251" y="118"/>
                    <a:pt x="252" y="115"/>
                    <a:pt x="252" y="117"/>
                  </a:cubicBezTo>
                  <a:cubicBezTo>
                    <a:pt x="251" y="118"/>
                    <a:pt x="250" y="119"/>
                    <a:pt x="251" y="118"/>
                  </a:cubicBezTo>
                  <a:cubicBezTo>
                    <a:pt x="250" y="120"/>
                    <a:pt x="250" y="118"/>
                    <a:pt x="249" y="121"/>
                  </a:cubicBezTo>
                  <a:cubicBezTo>
                    <a:pt x="249" y="121"/>
                    <a:pt x="249" y="119"/>
                    <a:pt x="250" y="119"/>
                  </a:cubicBezTo>
                  <a:cubicBezTo>
                    <a:pt x="250" y="120"/>
                    <a:pt x="249" y="121"/>
                    <a:pt x="248" y="122"/>
                  </a:cubicBezTo>
                  <a:cubicBezTo>
                    <a:pt x="249" y="121"/>
                    <a:pt x="248" y="122"/>
                    <a:pt x="248" y="123"/>
                  </a:cubicBezTo>
                  <a:cubicBezTo>
                    <a:pt x="248" y="124"/>
                    <a:pt x="248" y="122"/>
                    <a:pt x="248" y="124"/>
                  </a:cubicBezTo>
                  <a:cubicBezTo>
                    <a:pt x="248" y="124"/>
                    <a:pt x="247" y="125"/>
                    <a:pt x="247" y="124"/>
                  </a:cubicBezTo>
                  <a:cubicBezTo>
                    <a:pt x="247" y="124"/>
                    <a:pt x="247" y="125"/>
                    <a:pt x="246" y="126"/>
                  </a:cubicBezTo>
                  <a:cubicBezTo>
                    <a:pt x="246" y="127"/>
                    <a:pt x="247" y="125"/>
                    <a:pt x="247" y="127"/>
                  </a:cubicBezTo>
                  <a:cubicBezTo>
                    <a:pt x="247" y="126"/>
                    <a:pt x="246" y="129"/>
                    <a:pt x="246" y="128"/>
                  </a:cubicBezTo>
                  <a:cubicBezTo>
                    <a:pt x="245" y="128"/>
                    <a:pt x="246" y="128"/>
                    <a:pt x="246" y="128"/>
                  </a:cubicBezTo>
                  <a:cubicBezTo>
                    <a:pt x="246" y="129"/>
                    <a:pt x="244" y="130"/>
                    <a:pt x="245" y="131"/>
                  </a:cubicBezTo>
                  <a:cubicBezTo>
                    <a:pt x="244" y="131"/>
                    <a:pt x="244" y="131"/>
                    <a:pt x="244" y="131"/>
                  </a:cubicBezTo>
                  <a:cubicBezTo>
                    <a:pt x="244" y="132"/>
                    <a:pt x="244" y="132"/>
                    <a:pt x="244" y="132"/>
                  </a:cubicBezTo>
                  <a:cubicBezTo>
                    <a:pt x="244" y="133"/>
                    <a:pt x="243" y="135"/>
                    <a:pt x="243" y="135"/>
                  </a:cubicBezTo>
                  <a:cubicBezTo>
                    <a:pt x="243" y="135"/>
                    <a:pt x="242" y="137"/>
                    <a:pt x="242" y="136"/>
                  </a:cubicBezTo>
                  <a:cubicBezTo>
                    <a:pt x="243" y="135"/>
                    <a:pt x="243" y="135"/>
                    <a:pt x="243" y="134"/>
                  </a:cubicBezTo>
                  <a:cubicBezTo>
                    <a:pt x="243" y="135"/>
                    <a:pt x="242" y="136"/>
                    <a:pt x="242" y="136"/>
                  </a:cubicBezTo>
                  <a:cubicBezTo>
                    <a:pt x="242" y="137"/>
                    <a:pt x="242" y="137"/>
                    <a:pt x="242" y="137"/>
                  </a:cubicBezTo>
                  <a:cubicBezTo>
                    <a:pt x="242" y="137"/>
                    <a:pt x="242" y="138"/>
                    <a:pt x="241" y="138"/>
                  </a:cubicBezTo>
                  <a:cubicBezTo>
                    <a:pt x="241" y="138"/>
                    <a:pt x="242" y="138"/>
                    <a:pt x="241" y="138"/>
                  </a:cubicBezTo>
                  <a:cubicBezTo>
                    <a:pt x="241" y="139"/>
                    <a:pt x="241" y="139"/>
                    <a:pt x="241" y="139"/>
                  </a:cubicBezTo>
                  <a:cubicBezTo>
                    <a:pt x="240" y="140"/>
                    <a:pt x="241" y="139"/>
                    <a:pt x="241" y="141"/>
                  </a:cubicBezTo>
                  <a:cubicBezTo>
                    <a:pt x="241" y="140"/>
                    <a:pt x="241" y="140"/>
                    <a:pt x="241" y="140"/>
                  </a:cubicBezTo>
                  <a:cubicBezTo>
                    <a:pt x="241" y="140"/>
                    <a:pt x="241" y="141"/>
                    <a:pt x="241" y="141"/>
                  </a:cubicBezTo>
                  <a:cubicBezTo>
                    <a:pt x="240" y="142"/>
                    <a:pt x="240" y="142"/>
                    <a:pt x="240" y="142"/>
                  </a:cubicBezTo>
                  <a:cubicBezTo>
                    <a:pt x="239" y="143"/>
                    <a:pt x="240" y="143"/>
                    <a:pt x="239" y="144"/>
                  </a:cubicBezTo>
                  <a:cubicBezTo>
                    <a:pt x="240" y="143"/>
                    <a:pt x="240" y="143"/>
                    <a:pt x="240" y="143"/>
                  </a:cubicBezTo>
                  <a:cubicBezTo>
                    <a:pt x="240" y="142"/>
                    <a:pt x="240" y="144"/>
                    <a:pt x="239" y="145"/>
                  </a:cubicBezTo>
                  <a:cubicBezTo>
                    <a:pt x="239" y="146"/>
                    <a:pt x="238" y="147"/>
                    <a:pt x="239" y="145"/>
                  </a:cubicBezTo>
                  <a:cubicBezTo>
                    <a:pt x="238" y="146"/>
                    <a:pt x="238" y="147"/>
                    <a:pt x="238" y="146"/>
                  </a:cubicBezTo>
                  <a:cubicBezTo>
                    <a:pt x="238" y="148"/>
                    <a:pt x="238" y="146"/>
                    <a:pt x="238" y="147"/>
                  </a:cubicBezTo>
                  <a:cubicBezTo>
                    <a:pt x="238" y="148"/>
                    <a:pt x="237" y="149"/>
                    <a:pt x="237" y="150"/>
                  </a:cubicBezTo>
                  <a:cubicBezTo>
                    <a:pt x="238" y="149"/>
                    <a:pt x="238" y="149"/>
                    <a:pt x="238" y="149"/>
                  </a:cubicBezTo>
                  <a:cubicBezTo>
                    <a:pt x="238" y="150"/>
                    <a:pt x="238" y="150"/>
                    <a:pt x="238" y="150"/>
                  </a:cubicBezTo>
                  <a:cubicBezTo>
                    <a:pt x="238" y="149"/>
                    <a:pt x="238" y="151"/>
                    <a:pt x="238" y="150"/>
                  </a:cubicBezTo>
                  <a:cubicBezTo>
                    <a:pt x="238" y="151"/>
                    <a:pt x="238" y="152"/>
                    <a:pt x="237" y="152"/>
                  </a:cubicBezTo>
                  <a:cubicBezTo>
                    <a:pt x="237" y="150"/>
                    <a:pt x="236" y="154"/>
                    <a:pt x="235" y="153"/>
                  </a:cubicBezTo>
                  <a:cubicBezTo>
                    <a:pt x="234" y="155"/>
                    <a:pt x="236" y="155"/>
                    <a:pt x="234" y="157"/>
                  </a:cubicBezTo>
                  <a:cubicBezTo>
                    <a:pt x="234" y="156"/>
                    <a:pt x="233" y="157"/>
                    <a:pt x="234" y="156"/>
                  </a:cubicBezTo>
                  <a:cubicBezTo>
                    <a:pt x="234" y="157"/>
                    <a:pt x="233" y="157"/>
                    <a:pt x="233" y="158"/>
                  </a:cubicBezTo>
                  <a:cubicBezTo>
                    <a:pt x="233" y="157"/>
                    <a:pt x="232" y="160"/>
                    <a:pt x="234" y="158"/>
                  </a:cubicBezTo>
                  <a:cubicBezTo>
                    <a:pt x="233" y="158"/>
                    <a:pt x="234" y="157"/>
                    <a:pt x="234" y="157"/>
                  </a:cubicBezTo>
                  <a:cubicBezTo>
                    <a:pt x="234" y="158"/>
                    <a:pt x="235" y="157"/>
                    <a:pt x="234" y="158"/>
                  </a:cubicBezTo>
                  <a:cubicBezTo>
                    <a:pt x="233" y="159"/>
                    <a:pt x="233" y="160"/>
                    <a:pt x="233" y="160"/>
                  </a:cubicBezTo>
                  <a:cubicBezTo>
                    <a:pt x="232" y="160"/>
                    <a:pt x="233" y="159"/>
                    <a:pt x="233" y="159"/>
                  </a:cubicBezTo>
                  <a:cubicBezTo>
                    <a:pt x="232" y="161"/>
                    <a:pt x="232" y="161"/>
                    <a:pt x="231" y="162"/>
                  </a:cubicBezTo>
                  <a:cubicBezTo>
                    <a:pt x="232" y="161"/>
                    <a:pt x="232" y="160"/>
                    <a:pt x="232" y="160"/>
                  </a:cubicBezTo>
                  <a:cubicBezTo>
                    <a:pt x="231" y="161"/>
                    <a:pt x="231" y="161"/>
                    <a:pt x="231" y="161"/>
                  </a:cubicBezTo>
                  <a:cubicBezTo>
                    <a:pt x="231" y="161"/>
                    <a:pt x="231" y="161"/>
                    <a:pt x="231" y="161"/>
                  </a:cubicBezTo>
                  <a:cubicBezTo>
                    <a:pt x="230" y="163"/>
                    <a:pt x="230" y="162"/>
                    <a:pt x="229" y="163"/>
                  </a:cubicBezTo>
                  <a:cubicBezTo>
                    <a:pt x="229" y="165"/>
                    <a:pt x="229" y="165"/>
                    <a:pt x="229" y="165"/>
                  </a:cubicBezTo>
                  <a:cubicBezTo>
                    <a:pt x="230" y="164"/>
                    <a:pt x="231" y="162"/>
                    <a:pt x="231" y="162"/>
                  </a:cubicBezTo>
                  <a:cubicBezTo>
                    <a:pt x="230" y="164"/>
                    <a:pt x="230" y="164"/>
                    <a:pt x="229" y="165"/>
                  </a:cubicBezTo>
                  <a:cubicBezTo>
                    <a:pt x="229" y="165"/>
                    <a:pt x="230" y="165"/>
                    <a:pt x="230" y="164"/>
                  </a:cubicBezTo>
                  <a:cubicBezTo>
                    <a:pt x="230" y="165"/>
                    <a:pt x="230" y="166"/>
                    <a:pt x="228" y="167"/>
                  </a:cubicBezTo>
                  <a:cubicBezTo>
                    <a:pt x="228" y="168"/>
                    <a:pt x="228" y="167"/>
                    <a:pt x="228" y="167"/>
                  </a:cubicBezTo>
                  <a:cubicBezTo>
                    <a:pt x="227" y="169"/>
                    <a:pt x="226" y="169"/>
                    <a:pt x="225" y="170"/>
                  </a:cubicBezTo>
                  <a:cubicBezTo>
                    <a:pt x="226" y="170"/>
                    <a:pt x="224" y="172"/>
                    <a:pt x="225" y="171"/>
                  </a:cubicBezTo>
                  <a:cubicBezTo>
                    <a:pt x="225" y="171"/>
                    <a:pt x="227" y="168"/>
                    <a:pt x="228" y="168"/>
                  </a:cubicBezTo>
                  <a:cubicBezTo>
                    <a:pt x="228" y="169"/>
                    <a:pt x="229" y="166"/>
                    <a:pt x="230" y="166"/>
                  </a:cubicBezTo>
                  <a:cubicBezTo>
                    <a:pt x="229" y="167"/>
                    <a:pt x="229" y="168"/>
                    <a:pt x="229" y="168"/>
                  </a:cubicBezTo>
                  <a:cubicBezTo>
                    <a:pt x="229" y="169"/>
                    <a:pt x="228" y="169"/>
                    <a:pt x="228" y="169"/>
                  </a:cubicBezTo>
                  <a:cubicBezTo>
                    <a:pt x="228" y="169"/>
                    <a:pt x="228" y="169"/>
                    <a:pt x="228" y="168"/>
                  </a:cubicBezTo>
                  <a:cubicBezTo>
                    <a:pt x="227" y="170"/>
                    <a:pt x="226" y="171"/>
                    <a:pt x="225" y="172"/>
                  </a:cubicBezTo>
                  <a:cubicBezTo>
                    <a:pt x="224" y="173"/>
                    <a:pt x="225" y="173"/>
                    <a:pt x="225" y="172"/>
                  </a:cubicBezTo>
                  <a:cubicBezTo>
                    <a:pt x="224" y="174"/>
                    <a:pt x="222" y="176"/>
                    <a:pt x="220" y="177"/>
                  </a:cubicBezTo>
                  <a:cubicBezTo>
                    <a:pt x="221" y="176"/>
                    <a:pt x="219" y="178"/>
                    <a:pt x="219" y="178"/>
                  </a:cubicBezTo>
                  <a:cubicBezTo>
                    <a:pt x="219" y="179"/>
                    <a:pt x="219" y="179"/>
                    <a:pt x="219" y="179"/>
                  </a:cubicBezTo>
                  <a:cubicBezTo>
                    <a:pt x="218" y="180"/>
                    <a:pt x="219" y="179"/>
                    <a:pt x="218" y="180"/>
                  </a:cubicBezTo>
                  <a:cubicBezTo>
                    <a:pt x="217" y="181"/>
                    <a:pt x="215" y="182"/>
                    <a:pt x="214" y="183"/>
                  </a:cubicBezTo>
                  <a:cubicBezTo>
                    <a:pt x="212" y="185"/>
                    <a:pt x="210" y="187"/>
                    <a:pt x="208" y="188"/>
                  </a:cubicBezTo>
                  <a:cubicBezTo>
                    <a:pt x="207" y="189"/>
                    <a:pt x="208" y="189"/>
                    <a:pt x="207" y="189"/>
                  </a:cubicBezTo>
                  <a:cubicBezTo>
                    <a:pt x="206" y="190"/>
                    <a:pt x="208" y="188"/>
                    <a:pt x="206" y="190"/>
                  </a:cubicBezTo>
                  <a:cubicBezTo>
                    <a:pt x="207" y="190"/>
                    <a:pt x="207" y="190"/>
                    <a:pt x="207" y="190"/>
                  </a:cubicBezTo>
                  <a:cubicBezTo>
                    <a:pt x="206" y="190"/>
                    <a:pt x="204" y="192"/>
                    <a:pt x="203" y="192"/>
                  </a:cubicBezTo>
                  <a:cubicBezTo>
                    <a:pt x="204" y="192"/>
                    <a:pt x="204" y="192"/>
                    <a:pt x="204" y="192"/>
                  </a:cubicBezTo>
                  <a:cubicBezTo>
                    <a:pt x="203" y="192"/>
                    <a:pt x="203" y="192"/>
                    <a:pt x="203" y="192"/>
                  </a:cubicBezTo>
                  <a:cubicBezTo>
                    <a:pt x="203" y="193"/>
                    <a:pt x="203" y="193"/>
                    <a:pt x="203" y="193"/>
                  </a:cubicBezTo>
                  <a:cubicBezTo>
                    <a:pt x="202" y="194"/>
                    <a:pt x="201" y="194"/>
                    <a:pt x="200" y="195"/>
                  </a:cubicBezTo>
                  <a:cubicBezTo>
                    <a:pt x="201" y="194"/>
                    <a:pt x="201" y="194"/>
                    <a:pt x="201" y="194"/>
                  </a:cubicBezTo>
                  <a:cubicBezTo>
                    <a:pt x="199" y="195"/>
                    <a:pt x="198" y="196"/>
                    <a:pt x="196" y="197"/>
                  </a:cubicBezTo>
                  <a:cubicBezTo>
                    <a:pt x="196" y="198"/>
                    <a:pt x="196" y="198"/>
                    <a:pt x="196" y="198"/>
                  </a:cubicBezTo>
                  <a:cubicBezTo>
                    <a:pt x="195" y="198"/>
                    <a:pt x="195" y="198"/>
                    <a:pt x="195" y="198"/>
                  </a:cubicBezTo>
                  <a:cubicBezTo>
                    <a:pt x="195" y="198"/>
                    <a:pt x="194" y="199"/>
                    <a:pt x="194" y="199"/>
                  </a:cubicBezTo>
                  <a:cubicBezTo>
                    <a:pt x="197" y="198"/>
                    <a:pt x="197" y="198"/>
                    <a:pt x="197" y="198"/>
                  </a:cubicBezTo>
                  <a:cubicBezTo>
                    <a:pt x="197" y="197"/>
                    <a:pt x="196" y="198"/>
                    <a:pt x="196" y="198"/>
                  </a:cubicBezTo>
                  <a:cubicBezTo>
                    <a:pt x="196" y="197"/>
                    <a:pt x="198" y="196"/>
                    <a:pt x="198" y="196"/>
                  </a:cubicBezTo>
                  <a:cubicBezTo>
                    <a:pt x="198" y="197"/>
                    <a:pt x="198" y="197"/>
                    <a:pt x="197" y="197"/>
                  </a:cubicBezTo>
                  <a:cubicBezTo>
                    <a:pt x="197" y="197"/>
                    <a:pt x="198" y="197"/>
                    <a:pt x="199" y="196"/>
                  </a:cubicBezTo>
                  <a:cubicBezTo>
                    <a:pt x="198" y="197"/>
                    <a:pt x="198" y="197"/>
                    <a:pt x="198" y="197"/>
                  </a:cubicBezTo>
                  <a:cubicBezTo>
                    <a:pt x="199" y="197"/>
                    <a:pt x="199" y="196"/>
                    <a:pt x="200" y="196"/>
                  </a:cubicBezTo>
                  <a:cubicBezTo>
                    <a:pt x="200" y="196"/>
                    <a:pt x="201" y="195"/>
                    <a:pt x="200" y="195"/>
                  </a:cubicBezTo>
                  <a:cubicBezTo>
                    <a:pt x="201" y="195"/>
                    <a:pt x="202" y="195"/>
                    <a:pt x="203" y="194"/>
                  </a:cubicBezTo>
                  <a:cubicBezTo>
                    <a:pt x="204" y="193"/>
                    <a:pt x="206" y="192"/>
                    <a:pt x="207" y="191"/>
                  </a:cubicBezTo>
                  <a:cubicBezTo>
                    <a:pt x="206" y="191"/>
                    <a:pt x="205" y="192"/>
                    <a:pt x="204" y="192"/>
                  </a:cubicBezTo>
                  <a:cubicBezTo>
                    <a:pt x="205" y="191"/>
                    <a:pt x="205" y="191"/>
                    <a:pt x="206" y="190"/>
                  </a:cubicBezTo>
                  <a:cubicBezTo>
                    <a:pt x="207" y="190"/>
                    <a:pt x="207" y="190"/>
                    <a:pt x="209" y="190"/>
                  </a:cubicBezTo>
                  <a:cubicBezTo>
                    <a:pt x="209" y="189"/>
                    <a:pt x="209" y="189"/>
                    <a:pt x="209" y="189"/>
                  </a:cubicBezTo>
                  <a:cubicBezTo>
                    <a:pt x="210" y="189"/>
                    <a:pt x="210" y="189"/>
                    <a:pt x="211" y="188"/>
                  </a:cubicBezTo>
                  <a:cubicBezTo>
                    <a:pt x="214" y="186"/>
                    <a:pt x="216" y="184"/>
                    <a:pt x="218" y="182"/>
                  </a:cubicBezTo>
                  <a:cubicBezTo>
                    <a:pt x="218" y="182"/>
                    <a:pt x="218" y="182"/>
                    <a:pt x="218" y="182"/>
                  </a:cubicBezTo>
                  <a:cubicBezTo>
                    <a:pt x="219" y="181"/>
                    <a:pt x="221" y="179"/>
                    <a:pt x="223" y="178"/>
                  </a:cubicBezTo>
                  <a:cubicBezTo>
                    <a:pt x="225" y="176"/>
                    <a:pt x="227" y="173"/>
                    <a:pt x="228" y="172"/>
                  </a:cubicBezTo>
                  <a:cubicBezTo>
                    <a:pt x="231" y="168"/>
                    <a:pt x="234" y="164"/>
                    <a:pt x="236" y="159"/>
                  </a:cubicBezTo>
                  <a:cubicBezTo>
                    <a:pt x="235" y="159"/>
                    <a:pt x="235" y="159"/>
                    <a:pt x="235" y="159"/>
                  </a:cubicBezTo>
                  <a:cubicBezTo>
                    <a:pt x="236" y="159"/>
                    <a:pt x="236" y="159"/>
                    <a:pt x="236" y="158"/>
                  </a:cubicBezTo>
                  <a:cubicBezTo>
                    <a:pt x="236" y="159"/>
                    <a:pt x="237" y="157"/>
                    <a:pt x="237" y="156"/>
                  </a:cubicBezTo>
                  <a:cubicBezTo>
                    <a:pt x="238" y="154"/>
                    <a:pt x="240" y="151"/>
                    <a:pt x="241" y="149"/>
                  </a:cubicBezTo>
                  <a:cubicBezTo>
                    <a:pt x="241" y="149"/>
                    <a:pt x="241" y="149"/>
                    <a:pt x="241" y="149"/>
                  </a:cubicBezTo>
                  <a:cubicBezTo>
                    <a:pt x="242" y="147"/>
                    <a:pt x="243" y="145"/>
                    <a:pt x="243" y="142"/>
                  </a:cubicBezTo>
                  <a:cubicBezTo>
                    <a:pt x="243" y="142"/>
                    <a:pt x="243" y="141"/>
                    <a:pt x="244" y="141"/>
                  </a:cubicBezTo>
                  <a:cubicBezTo>
                    <a:pt x="245" y="139"/>
                    <a:pt x="245" y="139"/>
                    <a:pt x="246" y="137"/>
                  </a:cubicBezTo>
                  <a:cubicBezTo>
                    <a:pt x="246" y="135"/>
                    <a:pt x="247" y="133"/>
                    <a:pt x="248" y="131"/>
                  </a:cubicBezTo>
                  <a:cubicBezTo>
                    <a:pt x="250" y="126"/>
                    <a:pt x="252" y="120"/>
                    <a:pt x="254" y="114"/>
                  </a:cubicBezTo>
                  <a:cubicBezTo>
                    <a:pt x="254" y="114"/>
                    <a:pt x="254" y="114"/>
                    <a:pt x="254" y="114"/>
                  </a:cubicBezTo>
                  <a:cubicBezTo>
                    <a:pt x="256" y="108"/>
                    <a:pt x="256" y="100"/>
                    <a:pt x="256" y="95"/>
                  </a:cubicBezTo>
                  <a:cubicBezTo>
                    <a:pt x="256" y="96"/>
                    <a:pt x="256" y="96"/>
                    <a:pt x="256" y="96"/>
                  </a:cubicBezTo>
                  <a:cubicBezTo>
                    <a:pt x="256" y="94"/>
                    <a:pt x="256" y="92"/>
                    <a:pt x="256" y="92"/>
                  </a:cubicBezTo>
                  <a:cubicBezTo>
                    <a:pt x="256" y="91"/>
                    <a:pt x="256" y="88"/>
                    <a:pt x="255" y="87"/>
                  </a:cubicBezTo>
                  <a:cubicBezTo>
                    <a:pt x="255" y="86"/>
                    <a:pt x="255" y="85"/>
                    <a:pt x="255" y="84"/>
                  </a:cubicBezTo>
                  <a:cubicBezTo>
                    <a:pt x="253" y="77"/>
                    <a:pt x="253" y="77"/>
                    <a:pt x="253" y="77"/>
                  </a:cubicBezTo>
                  <a:cubicBezTo>
                    <a:pt x="253" y="78"/>
                    <a:pt x="253" y="78"/>
                    <a:pt x="253" y="77"/>
                  </a:cubicBezTo>
                  <a:cubicBezTo>
                    <a:pt x="253" y="76"/>
                    <a:pt x="251" y="73"/>
                    <a:pt x="252" y="74"/>
                  </a:cubicBezTo>
                  <a:cubicBezTo>
                    <a:pt x="251" y="71"/>
                    <a:pt x="249" y="66"/>
                    <a:pt x="247" y="64"/>
                  </a:cubicBezTo>
                  <a:cubicBezTo>
                    <a:pt x="247" y="64"/>
                    <a:pt x="247" y="63"/>
                    <a:pt x="247" y="63"/>
                  </a:cubicBezTo>
                  <a:cubicBezTo>
                    <a:pt x="247" y="62"/>
                    <a:pt x="246" y="62"/>
                    <a:pt x="246" y="61"/>
                  </a:cubicBezTo>
                  <a:cubicBezTo>
                    <a:pt x="251" y="62"/>
                    <a:pt x="255" y="60"/>
                    <a:pt x="259" y="59"/>
                  </a:cubicBezTo>
                  <a:cubicBezTo>
                    <a:pt x="261" y="59"/>
                    <a:pt x="263" y="58"/>
                    <a:pt x="265" y="56"/>
                  </a:cubicBezTo>
                  <a:cubicBezTo>
                    <a:pt x="266" y="56"/>
                    <a:pt x="267" y="54"/>
                    <a:pt x="267" y="53"/>
                  </a:cubicBezTo>
                  <a:cubicBezTo>
                    <a:pt x="268" y="52"/>
                    <a:pt x="268" y="50"/>
                    <a:pt x="267" y="49"/>
                  </a:cubicBezTo>
                  <a:cubicBezTo>
                    <a:pt x="266" y="47"/>
                    <a:pt x="264" y="45"/>
                    <a:pt x="263" y="44"/>
                  </a:cubicBezTo>
                  <a:cubicBezTo>
                    <a:pt x="262" y="43"/>
                    <a:pt x="261" y="42"/>
                    <a:pt x="260" y="42"/>
                  </a:cubicBezTo>
                  <a:cubicBezTo>
                    <a:pt x="261" y="41"/>
                    <a:pt x="262" y="40"/>
                    <a:pt x="263" y="40"/>
                  </a:cubicBezTo>
                  <a:cubicBezTo>
                    <a:pt x="263" y="39"/>
                    <a:pt x="264" y="38"/>
                    <a:pt x="264" y="38"/>
                  </a:cubicBezTo>
                  <a:cubicBezTo>
                    <a:pt x="266" y="37"/>
                    <a:pt x="268" y="35"/>
                    <a:pt x="269" y="31"/>
                  </a:cubicBezTo>
                  <a:cubicBezTo>
                    <a:pt x="269" y="29"/>
                    <a:pt x="269" y="27"/>
                    <a:pt x="268" y="26"/>
                  </a:cubicBezTo>
                  <a:close/>
                  <a:moveTo>
                    <a:pt x="25" y="30"/>
                  </a:moveTo>
                  <a:cubicBezTo>
                    <a:pt x="25" y="30"/>
                    <a:pt x="25" y="30"/>
                    <a:pt x="25" y="30"/>
                  </a:cubicBezTo>
                  <a:cubicBezTo>
                    <a:pt x="25" y="30"/>
                    <a:pt x="25" y="30"/>
                    <a:pt x="25" y="30"/>
                  </a:cubicBezTo>
                  <a:cubicBezTo>
                    <a:pt x="25" y="30"/>
                    <a:pt x="25" y="30"/>
                    <a:pt x="25" y="30"/>
                  </a:cubicBezTo>
                  <a:close/>
                  <a:moveTo>
                    <a:pt x="23" y="32"/>
                  </a:moveTo>
                  <a:cubicBezTo>
                    <a:pt x="23" y="32"/>
                    <a:pt x="23" y="32"/>
                    <a:pt x="23" y="32"/>
                  </a:cubicBezTo>
                  <a:cubicBezTo>
                    <a:pt x="23" y="32"/>
                    <a:pt x="23" y="32"/>
                    <a:pt x="23" y="32"/>
                  </a:cubicBezTo>
                  <a:cubicBezTo>
                    <a:pt x="23" y="32"/>
                    <a:pt x="23" y="32"/>
                    <a:pt x="23" y="32"/>
                  </a:cubicBezTo>
                  <a:close/>
                  <a:moveTo>
                    <a:pt x="6" y="32"/>
                  </a:moveTo>
                  <a:cubicBezTo>
                    <a:pt x="6" y="32"/>
                    <a:pt x="6" y="32"/>
                    <a:pt x="6" y="32"/>
                  </a:cubicBezTo>
                  <a:cubicBezTo>
                    <a:pt x="6" y="32"/>
                    <a:pt x="6" y="32"/>
                    <a:pt x="6" y="32"/>
                  </a:cubicBezTo>
                  <a:cubicBezTo>
                    <a:pt x="6" y="32"/>
                    <a:pt x="6" y="32"/>
                    <a:pt x="6" y="32"/>
                  </a:cubicBezTo>
                  <a:close/>
                  <a:moveTo>
                    <a:pt x="5" y="32"/>
                  </a:moveTo>
                  <a:cubicBezTo>
                    <a:pt x="5" y="33"/>
                    <a:pt x="5" y="33"/>
                    <a:pt x="5" y="33"/>
                  </a:cubicBezTo>
                  <a:cubicBezTo>
                    <a:pt x="5" y="33"/>
                    <a:pt x="5" y="33"/>
                    <a:pt x="5" y="33"/>
                  </a:cubicBezTo>
                  <a:cubicBezTo>
                    <a:pt x="5" y="33"/>
                    <a:pt x="5" y="32"/>
                    <a:pt x="5" y="32"/>
                  </a:cubicBezTo>
                  <a:close/>
                  <a:moveTo>
                    <a:pt x="135" y="136"/>
                  </a:moveTo>
                  <a:cubicBezTo>
                    <a:pt x="135" y="136"/>
                    <a:pt x="135" y="136"/>
                    <a:pt x="135" y="136"/>
                  </a:cubicBezTo>
                  <a:cubicBezTo>
                    <a:pt x="135" y="136"/>
                    <a:pt x="135" y="136"/>
                    <a:pt x="135" y="136"/>
                  </a:cubicBezTo>
                  <a:cubicBezTo>
                    <a:pt x="135" y="136"/>
                    <a:pt x="135" y="136"/>
                    <a:pt x="135" y="136"/>
                  </a:cubicBezTo>
                  <a:close/>
                  <a:moveTo>
                    <a:pt x="135" y="136"/>
                  </a:moveTo>
                  <a:cubicBezTo>
                    <a:pt x="135" y="136"/>
                    <a:pt x="135" y="136"/>
                    <a:pt x="135" y="136"/>
                  </a:cubicBezTo>
                  <a:cubicBezTo>
                    <a:pt x="136" y="136"/>
                    <a:pt x="135" y="136"/>
                    <a:pt x="135" y="136"/>
                  </a:cubicBezTo>
                  <a:close/>
                  <a:moveTo>
                    <a:pt x="246" y="12"/>
                  </a:moveTo>
                  <a:cubicBezTo>
                    <a:pt x="246" y="12"/>
                    <a:pt x="246" y="12"/>
                    <a:pt x="246" y="12"/>
                  </a:cubicBezTo>
                  <a:cubicBezTo>
                    <a:pt x="246" y="12"/>
                    <a:pt x="246" y="12"/>
                    <a:pt x="246" y="12"/>
                  </a:cubicBezTo>
                  <a:cubicBezTo>
                    <a:pt x="246" y="12"/>
                    <a:pt x="246" y="12"/>
                    <a:pt x="246" y="12"/>
                  </a:cubicBezTo>
                  <a:close/>
                  <a:moveTo>
                    <a:pt x="246" y="13"/>
                  </a:moveTo>
                  <a:cubicBezTo>
                    <a:pt x="247" y="13"/>
                    <a:pt x="247" y="13"/>
                    <a:pt x="247" y="13"/>
                  </a:cubicBezTo>
                  <a:cubicBezTo>
                    <a:pt x="247" y="13"/>
                    <a:pt x="247" y="13"/>
                    <a:pt x="246"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6" name="Freeform 631"/>
            <p:cNvSpPr>
              <a:spLocks/>
            </p:cNvSpPr>
            <p:nvPr/>
          </p:nvSpPr>
          <p:spPr bwMode="auto">
            <a:xfrm>
              <a:off x="9156312" y="1482462"/>
              <a:ext cx="2668" cy="2668"/>
            </a:xfrm>
            <a:custGeom>
              <a:avLst/>
              <a:gdLst>
                <a:gd name="T0" fmla="*/ 0 w 1"/>
                <a:gd name="T1" fmla="*/ 2668 h 1"/>
                <a:gd name="T2" fmla="*/ 0 w 1"/>
                <a:gd name="T3" fmla="*/ 0 h 1"/>
                <a:gd name="T4" fmla="*/ 0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7" name="Freeform 632"/>
            <p:cNvSpPr>
              <a:spLocks/>
            </p:cNvSpPr>
            <p:nvPr/>
          </p:nvSpPr>
          <p:spPr bwMode="auto">
            <a:xfrm>
              <a:off x="9232363" y="1415752"/>
              <a:ext cx="2668" cy="2668"/>
            </a:xfrm>
            <a:custGeom>
              <a:avLst/>
              <a:gdLst>
                <a:gd name="T0" fmla="*/ 2668 w 1"/>
                <a:gd name="T1" fmla="*/ 0 h 1"/>
                <a:gd name="T2" fmla="*/ 2668 w 1"/>
                <a:gd name="T3" fmla="*/ 0 h 1"/>
                <a:gd name="T4" fmla="*/ 0 w 1"/>
                <a:gd name="T5" fmla="*/ 2668 h 1"/>
                <a:gd name="T6" fmla="*/ 2668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0"/>
                    <a:pt x="1" y="0"/>
                  </a:cubicBezTo>
                  <a:cubicBezTo>
                    <a:pt x="1" y="0"/>
                    <a:pt x="0" y="0"/>
                    <a:pt x="0" y="1"/>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8" name="Freeform 633"/>
            <p:cNvSpPr>
              <a:spLocks/>
            </p:cNvSpPr>
            <p:nvPr/>
          </p:nvSpPr>
          <p:spPr bwMode="auto">
            <a:xfrm>
              <a:off x="9244370" y="1397073"/>
              <a:ext cx="9340" cy="6671"/>
            </a:xfrm>
            <a:custGeom>
              <a:avLst/>
              <a:gdLst>
                <a:gd name="T0" fmla="*/ 9340 w 3"/>
                <a:gd name="T1" fmla="*/ 0 h 2"/>
                <a:gd name="T2" fmla="*/ 0 w 3"/>
                <a:gd name="T3" fmla="*/ 6671 h 2"/>
                <a:gd name="T4" fmla="*/ 9340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3" y="0"/>
                  </a:moveTo>
                  <a:cubicBezTo>
                    <a:pt x="2" y="0"/>
                    <a:pt x="1" y="2"/>
                    <a:pt x="0" y="2"/>
                  </a:cubicBezTo>
                  <a:cubicBezTo>
                    <a:pt x="1" y="2"/>
                    <a:pt x="2" y="1"/>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9" name="Freeform 634"/>
            <p:cNvSpPr>
              <a:spLocks/>
            </p:cNvSpPr>
            <p:nvPr/>
          </p:nvSpPr>
          <p:spPr bwMode="auto">
            <a:xfrm>
              <a:off x="9263049" y="1374391"/>
              <a:ext cx="4003" cy="4003"/>
            </a:xfrm>
            <a:custGeom>
              <a:avLst/>
              <a:gdLst>
                <a:gd name="T0" fmla="*/ 0 w 1"/>
                <a:gd name="T1" fmla="*/ 4003 h 1"/>
                <a:gd name="T2" fmla="*/ 4003 w 1"/>
                <a:gd name="T3" fmla="*/ 4003 h 1"/>
                <a:gd name="T4" fmla="*/ 0 w 1"/>
                <a:gd name="T5" fmla="*/ 400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1"/>
                    <a:pt x="1" y="1"/>
                  </a:cubicBezTo>
                  <a:cubicBezTo>
                    <a:pt x="1" y="0"/>
                    <a:pt x="1"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0" name="Freeform 635"/>
            <p:cNvSpPr>
              <a:spLocks/>
            </p:cNvSpPr>
            <p:nvPr/>
          </p:nvSpPr>
          <p:spPr bwMode="auto">
            <a:xfrm>
              <a:off x="9267052" y="1371722"/>
              <a:ext cx="2668" cy="6671"/>
            </a:xfrm>
            <a:custGeom>
              <a:avLst/>
              <a:gdLst>
                <a:gd name="T0" fmla="*/ 0 w 1"/>
                <a:gd name="T1" fmla="*/ 6671 h 2"/>
                <a:gd name="T2" fmla="*/ 2668 w 1"/>
                <a:gd name="T3" fmla="*/ 0 h 2"/>
                <a:gd name="T4" fmla="*/ 0 w 1"/>
                <a:gd name="T5" fmla="*/ 6671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1" y="1"/>
                    <a:pt x="1" y="1"/>
                    <a:pt x="1" y="0"/>
                  </a:cubicBezTo>
                  <a:cubicBezTo>
                    <a:pt x="1" y="1"/>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1" name="Freeform 636"/>
            <p:cNvSpPr>
              <a:spLocks/>
            </p:cNvSpPr>
            <p:nvPr/>
          </p:nvSpPr>
          <p:spPr bwMode="auto">
            <a:xfrm>
              <a:off x="9288400" y="1323690"/>
              <a:ext cx="4003" cy="6671"/>
            </a:xfrm>
            <a:custGeom>
              <a:avLst/>
              <a:gdLst>
                <a:gd name="T0" fmla="*/ 4003 w 1"/>
                <a:gd name="T1" fmla="*/ 6671 h 2"/>
                <a:gd name="T2" fmla="*/ 4003 w 1"/>
                <a:gd name="T3" fmla="*/ 0 h 2"/>
                <a:gd name="T4" fmla="*/ 4003 w 1"/>
                <a:gd name="T5" fmla="*/ 6671 h 2"/>
                <a:gd name="T6" fmla="*/ 0 60000 65536"/>
                <a:gd name="T7" fmla="*/ 0 60000 65536"/>
                <a:gd name="T8" fmla="*/ 0 60000 65536"/>
              </a:gdLst>
              <a:ahLst/>
              <a:cxnLst>
                <a:cxn ang="T6">
                  <a:pos x="T0" y="T1"/>
                </a:cxn>
                <a:cxn ang="T7">
                  <a:pos x="T2" y="T3"/>
                </a:cxn>
                <a:cxn ang="T8">
                  <a:pos x="T4" y="T5"/>
                </a:cxn>
              </a:cxnLst>
              <a:rect l="0" t="0" r="r" b="b"/>
              <a:pathLst>
                <a:path w="1" h="2">
                  <a:moveTo>
                    <a:pt x="1" y="2"/>
                  </a:moveTo>
                  <a:cubicBezTo>
                    <a:pt x="1" y="1"/>
                    <a:pt x="1" y="1"/>
                    <a:pt x="1" y="0"/>
                  </a:cubicBezTo>
                  <a:cubicBezTo>
                    <a:pt x="1" y="1"/>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2" name="Freeform 637"/>
            <p:cNvSpPr>
              <a:spLocks/>
            </p:cNvSpPr>
            <p:nvPr/>
          </p:nvSpPr>
          <p:spPr bwMode="auto">
            <a:xfrm>
              <a:off x="9301742" y="1305011"/>
              <a:ext cx="0" cy="4003"/>
            </a:xfrm>
            <a:custGeom>
              <a:avLst/>
              <a:gdLst>
                <a:gd name="T0" fmla="*/ 0 h 1"/>
                <a:gd name="T1" fmla="*/ 4003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3" name="Rectangle 638"/>
            <p:cNvSpPr>
              <a:spLocks noChangeArrowheads="1"/>
            </p:cNvSpPr>
            <p:nvPr/>
          </p:nvSpPr>
          <p:spPr bwMode="auto">
            <a:xfrm>
              <a:off x="9380460" y="958116"/>
              <a:ext cx="1335" cy="1335"/>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14" name="Freeform 639"/>
            <p:cNvSpPr>
              <a:spLocks/>
            </p:cNvSpPr>
            <p:nvPr/>
          </p:nvSpPr>
          <p:spPr bwMode="auto">
            <a:xfrm>
              <a:off x="9263049" y="904747"/>
              <a:ext cx="4003" cy="2668"/>
            </a:xfrm>
            <a:custGeom>
              <a:avLst/>
              <a:gdLst>
                <a:gd name="T0" fmla="*/ 4003 w 1"/>
                <a:gd name="T1" fmla="*/ 2668 h 1"/>
                <a:gd name="T2" fmla="*/ 4003 w 1"/>
                <a:gd name="T3" fmla="*/ 0 h 1"/>
                <a:gd name="T4" fmla="*/ 4003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0" y="1"/>
                    <a:pt x="1" y="0"/>
                  </a:cubicBezTo>
                  <a:cubicBezTo>
                    <a:pt x="0"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5" name="Freeform 640"/>
            <p:cNvSpPr>
              <a:spLocks/>
            </p:cNvSpPr>
            <p:nvPr/>
          </p:nvSpPr>
          <p:spPr bwMode="auto">
            <a:xfrm>
              <a:off x="9193670" y="939437"/>
              <a:ext cx="4003" cy="0"/>
            </a:xfrm>
            <a:custGeom>
              <a:avLst/>
              <a:gdLst>
                <a:gd name="T0" fmla="*/ 4003 w 3"/>
                <a:gd name="T1" fmla="*/ 4003 w 3"/>
                <a:gd name="T2" fmla="*/ 0 w 3"/>
                <a:gd name="T3" fmla="*/ 4003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3" y="0"/>
                  </a:moveTo>
                  <a:lnTo>
                    <a:pt x="3" y="0"/>
                  </a:lnTo>
                  <a:lnTo>
                    <a:pt x="0" y="0"/>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6" name="Rectangle 641"/>
            <p:cNvSpPr>
              <a:spLocks noChangeArrowheads="1"/>
            </p:cNvSpPr>
            <p:nvPr/>
          </p:nvSpPr>
          <p:spPr bwMode="auto">
            <a:xfrm>
              <a:off x="8682666" y="939437"/>
              <a:ext cx="1335" cy="266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17" name="Freeform 642"/>
            <p:cNvSpPr>
              <a:spLocks/>
            </p:cNvSpPr>
            <p:nvPr/>
          </p:nvSpPr>
          <p:spPr bwMode="auto">
            <a:xfrm>
              <a:off x="8682666" y="942105"/>
              <a:ext cx="2668" cy="6671"/>
            </a:xfrm>
            <a:custGeom>
              <a:avLst/>
              <a:gdLst>
                <a:gd name="T0" fmla="*/ 0 w 2"/>
                <a:gd name="T1" fmla="*/ 6671 h 5"/>
                <a:gd name="T2" fmla="*/ 2668 w 2"/>
                <a:gd name="T3" fmla="*/ 0 h 5"/>
                <a:gd name="T4" fmla="*/ 0 w 2"/>
                <a:gd name="T5" fmla="*/ 2668 h 5"/>
                <a:gd name="T6" fmla="*/ 0 w 2"/>
                <a:gd name="T7" fmla="*/ 667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0" y="5"/>
                  </a:moveTo>
                  <a:lnTo>
                    <a:pt x="2" y="0"/>
                  </a:lnTo>
                  <a:lnTo>
                    <a:pt x="0" y="2"/>
                  </a:lnTo>
                  <a:lnTo>
                    <a:pt x="0" y="5"/>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8" name="Freeform 643"/>
            <p:cNvSpPr>
              <a:spLocks/>
            </p:cNvSpPr>
            <p:nvPr/>
          </p:nvSpPr>
          <p:spPr bwMode="auto">
            <a:xfrm>
              <a:off x="8738703" y="1279662"/>
              <a:ext cx="6671" cy="6671"/>
            </a:xfrm>
            <a:custGeom>
              <a:avLst/>
              <a:gdLst>
                <a:gd name="T0" fmla="*/ 6671 w 2"/>
                <a:gd name="T1" fmla="*/ 3336 h 2"/>
                <a:gd name="T2" fmla="*/ 3336 w 2"/>
                <a:gd name="T3" fmla="*/ 3336 h 2"/>
                <a:gd name="T4" fmla="*/ 3336 w 2"/>
                <a:gd name="T5" fmla="*/ 3336 h 2"/>
                <a:gd name="T6" fmla="*/ 6671 w 2"/>
                <a:gd name="T7" fmla="*/ 6671 h 2"/>
                <a:gd name="T8" fmla="*/ 6671 w 2"/>
                <a:gd name="T9" fmla="*/ 3336 h 2"/>
                <a:gd name="T10" fmla="*/ 6671 w 2"/>
                <a:gd name="T11" fmla="*/ 333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1"/>
                  </a:moveTo>
                  <a:cubicBezTo>
                    <a:pt x="1" y="1"/>
                    <a:pt x="0" y="0"/>
                    <a:pt x="1" y="1"/>
                  </a:cubicBezTo>
                  <a:cubicBezTo>
                    <a:pt x="1" y="1"/>
                    <a:pt x="1" y="0"/>
                    <a:pt x="1" y="1"/>
                  </a:cubicBezTo>
                  <a:cubicBezTo>
                    <a:pt x="1" y="1"/>
                    <a:pt x="2" y="1"/>
                    <a:pt x="2" y="2"/>
                  </a:cubicBezTo>
                  <a:cubicBezTo>
                    <a:pt x="2" y="2"/>
                    <a:pt x="2" y="1"/>
                    <a:pt x="2" y="1"/>
                  </a:cubicBezTo>
                  <a:cubicBezTo>
                    <a:pt x="2"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9" name="Freeform 644"/>
            <p:cNvSpPr>
              <a:spLocks/>
            </p:cNvSpPr>
            <p:nvPr/>
          </p:nvSpPr>
          <p:spPr bwMode="auto">
            <a:xfrm>
              <a:off x="8622626" y="955447"/>
              <a:ext cx="5337" cy="2668"/>
            </a:xfrm>
            <a:custGeom>
              <a:avLst/>
              <a:gdLst>
                <a:gd name="T0" fmla="*/ 5337 w 4"/>
                <a:gd name="T1" fmla="*/ 2668 h 2"/>
                <a:gd name="T2" fmla="*/ 5337 w 4"/>
                <a:gd name="T3" fmla="*/ 0 h 2"/>
                <a:gd name="T4" fmla="*/ 0 w 4"/>
                <a:gd name="T5" fmla="*/ 0 h 2"/>
                <a:gd name="T6" fmla="*/ 5337 w 4"/>
                <a:gd name="T7" fmla="*/ 2668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4" y="2"/>
                  </a:moveTo>
                  <a:lnTo>
                    <a:pt x="4" y="0"/>
                  </a:lnTo>
                  <a:lnTo>
                    <a:pt x="0" y="0"/>
                  </a:lnTo>
                  <a:lnTo>
                    <a:pt x="4"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0" name="Freeform 645"/>
            <p:cNvSpPr>
              <a:spLocks/>
            </p:cNvSpPr>
            <p:nvPr/>
          </p:nvSpPr>
          <p:spPr bwMode="auto">
            <a:xfrm>
              <a:off x="8615956" y="926094"/>
              <a:ext cx="0" cy="4003"/>
            </a:xfrm>
            <a:custGeom>
              <a:avLst/>
              <a:gdLst>
                <a:gd name="T0" fmla="*/ 4003 h 1"/>
                <a:gd name="T1" fmla="*/ 0 h 1"/>
                <a:gd name="T2" fmla="*/ 0 h 1"/>
                <a:gd name="T3" fmla="*/ 400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1" name="Freeform 646"/>
            <p:cNvSpPr>
              <a:spLocks/>
            </p:cNvSpPr>
            <p:nvPr/>
          </p:nvSpPr>
          <p:spPr bwMode="auto">
            <a:xfrm>
              <a:off x="8729363" y="986134"/>
              <a:ext cx="0" cy="4003"/>
            </a:xfrm>
            <a:custGeom>
              <a:avLst/>
              <a:gdLst>
                <a:gd name="T0" fmla="*/ 0 h 1"/>
                <a:gd name="T1" fmla="*/ 4003 h 1"/>
                <a:gd name="T2" fmla="*/ 400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1"/>
                    <a:pt x="0"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2" name="Freeform 647"/>
            <p:cNvSpPr>
              <a:spLocks/>
            </p:cNvSpPr>
            <p:nvPr/>
          </p:nvSpPr>
          <p:spPr bwMode="auto">
            <a:xfrm>
              <a:off x="8828095" y="1339701"/>
              <a:ext cx="2668" cy="0"/>
            </a:xfrm>
            <a:custGeom>
              <a:avLst/>
              <a:gdLst>
                <a:gd name="T0" fmla="*/ 2668 w 1"/>
                <a:gd name="T1" fmla="*/ 0 w 1"/>
                <a:gd name="T2" fmla="*/ 2668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3" name="Freeform 648"/>
            <p:cNvSpPr>
              <a:spLocks/>
            </p:cNvSpPr>
            <p:nvPr/>
          </p:nvSpPr>
          <p:spPr bwMode="auto">
            <a:xfrm>
              <a:off x="8748042" y="1286332"/>
              <a:ext cx="0" cy="2668"/>
            </a:xfrm>
            <a:custGeom>
              <a:avLst/>
              <a:gdLst>
                <a:gd name="T0" fmla="*/ 0 h 1"/>
                <a:gd name="T1" fmla="*/ 2668 h 1"/>
                <a:gd name="T2" fmla="*/ 2668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4" name="Freeform 649"/>
            <p:cNvSpPr>
              <a:spLocks/>
            </p:cNvSpPr>
            <p:nvPr/>
          </p:nvSpPr>
          <p:spPr bwMode="auto">
            <a:xfrm>
              <a:off x="8733366" y="1267653"/>
              <a:ext cx="5337" cy="9340"/>
            </a:xfrm>
            <a:custGeom>
              <a:avLst/>
              <a:gdLst>
                <a:gd name="T0" fmla="*/ 0 w 2"/>
                <a:gd name="T1" fmla="*/ 0 h 3"/>
                <a:gd name="T2" fmla="*/ 5337 w 2"/>
                <a:gd name="T3" fmla="*/ 9340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0"/>
                    <a:pt x="1" y="2"/>
                    <a:pt x="2" y="3"/>
                  </a:cubicBezTo>
                  <a:cubicBezTo>
                    <a:pt x="1" y="2"/>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5" name="Freeform 650"/>
            <p:cNvSpPr>
              <a:spLocks/>
            </p:cNvSpPr>
            <p:nvPr/>
          </p:nvSpPr>
          <p:spPr bwMode="auto">
            <a:xfrm>
              <a:off x="8717356" y="1248974"/>
              <a:ext cx="2668" cy="2668"/>
            </a:xfrm>
            <a:custGeom>
              <a:avLst/>
              <a:gdLst>
                <a:gd name="T0" fmla="*/ 2668 w 1"/>
                <a:gd name="T1" fmla="*/ 2668 h 1"/>
                <a:gd name="T2" fmla="*/ 2668 w 1"/>
                <a:gd name="T3" fmla="*/ 0 h 1"/>
                <a:gd name="T4" fmla="*/ 2668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1" y="0"/>
                    <a:pt x="1" y="0"/>
                  </a:cubicBezTo>
                  <a:cubicBezTo>
                    <a:pt x="0"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6" name="Freeform 651"/>
            <p:cNvSpPr>
              <a:spLocks/>
            </p:cNvSpPr>
            <p:nvPr/>
          </p:nvSpPr>
          <p:spPr bwMode="auto">
            <a:xfrm>
              <a:off x="8717356" y="1244972"/>
              <a:ext cx="2668" cy="4003"/>
            </a:xfrm>
            <a:custGeom>
              <a:avLst/>
              <a:gdLst>
                <a:gd name="T0" fmla="*/ 0 w 1"/>
                <a:gd name="T1" fmla="*/ 0 h 1"/>
                <a:gd name="T2" fmla="*/ 2668 w 1"/>
                <a:gd name="T3" fmla="*/ 400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1"/>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7" name="Freeform 652"/>
            <p:cNvSpPr>
              <a:spLocks/>
            </p:cNvSpPr>
            <p:nvPr/>
          </p:nvSpPr>
          <p:spPr bwMode="auto">
            <a:xfrm>
              <a:off x="8694674" y="1198274"/>
              <a:ext cx="4003" cy="2668"/>
            </a:xfrm>
            <a:custGeom>
              <a:avLst/>
              <a:gdLst>
                <a:gd name="T0" fmla="*/ 4003 w 1"/>
                <a:gd name="T1" fmla="*/ 2668 h 1"/>
                <a:gd name="T2" fmla="*/ 0 w 1"/>
                <a:gd name="T3" fmla="*/ 0 h 1"/>
                <a:gd name="T4" fmla="*/ 4003 w 1"/>
                <a:gd name="T5" fmla="*/ 266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1" y="0"/>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8" name="Freeform 653"/>
            <p:cNvSpPr>
              <a:spLocks/>
            </p:cNvSpPr>
            <p:nvPr/>
          </p:nvSpPr>
          <p:spPr bwMode="auto">
            <a:xfrm>
              <a:off x="8692005" y="1175593"/>
              <a:ext cx="0" cy="4003"/>
            </a:xfrm>
            <a:custGeom>
              <a:avLst/>
              <a:gdLst>
                <a:gd name="T0" fmla="*/ 4003 h 1"/>
                <a:gd name="T1" fmla="*/ 4003 h 1"/>
                <a:gd name="T2" fmla="*/ 0 h 1"/>
                <a:gd name="T3" fmla="*/ 400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9" name="Freeform 654"/>
            <p:cNvSpPr>
              <a:spLocks/>
            </p:cNvSpPr>
            <p:nvPr/>
          </p:nvSpPr>
          <p:spPr bwMode="auto">
            <a:xfrm>
              <a:off x="8627963" y="91675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0" name="Freeform 655"/>
            <p:cNvSpPr>
              <a:spLocks/>
            </p:cNvSpPr>
            <p:nvPr/>
          </p:nvSpPr>
          <p:spPr bwMode="auto">
            <a:xfrm>
              <a:off x="8613287" y="1052845"/>
              <a:ext cx="2668" cy="0"/>
            </a:xfrm>
            <a:custGeom>
              <a:avLst/>
              <a:gdLst>
                <a:gd name="T0" fmla="*/ 2668 w 2"/>
                <a:gd name="T1" fmla="*/ 0 w 2"/>
                <a:gd name="T2" fmla="*/ 2668 w 2"/>
                <a:gd name="T3" fmla="*/ 2668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1" name="Freeform 656"/>
            <p:cNvSpPr>
              <a:spLocks noEditPoints="1"/>
            </p:cNvSpPr>
            <p:nvPr/>
          </p:nvSpPr>
          <p:spPr bwMode="auto">
            <a:xfrm>
              <a:off x="8754714" y="1773321"/>
              <a:ext cx="278851" cy="182788"/>
            </a:xfrm>
            <a:custGeom>
              <a:avLst/>
              <a:gdLst>
                <a:gd name="T0" fmla="*/ 12675 w 88"/>
                <a:gd name="T1" fmla="*/ 9455 h 58"/>
                <a:gd name="T2" fmla="*/ 221813 w 88"/>
                <a:gd name="T3" fmla="*/ 75636 h 58"/>
                <a:gd name="T4" fmla="*/ 25350 w 88"/>
                <a:gd name="T5" fmla="*/ 56727 h 58"/>
                <a:gd name="T6" fmla="*/ 9506 w 88"/>
                <a:gd name="T7" fmla="*/ 69333 h 58"/>
                <a:gd name="T8" fmla="*/ 0 w 88"/>
                <a:gd name="T9" fmla="*/ 97697 h 58"/>
                <a:gd name="T10" fmla="*/ 3169 w 88"/>
                <a:gd name="T11" fmla="*/ 107152 h 58"/>
                <a:gd name="T12" fmla="*/ 19013 w 88"/>
                <a:gd name="T13" fmla="*/ 138667 h 58"/>
                <a:gd name="T14" fmla="*/ 28519 w 88"/>
                <a:gd name="T15" fmla="*/ 144970 h 58"/>
                <a:gd name="T16" fmla="*/ 44363 w 88"/>
                <a:gd name="T17" fmla="*/ 154424 h 58"/>
                <a:gd name="T18" fmla="*/ 57038 w 88"/>
                <a:gd name="T19" fmla="*/ 157576 h 58"/>
                <a:gd name="T20" fmla="*/ 72882 w 88"/>
                <a:gd name="T21" fmla="*/ 157576 h 58"/>
                <a:gd name="T22" fmla="*/ 82388 w 88"/>
                <a:gd name="T23" fmla="*/ 157576 h 58"/>
                <a:gd name="T24" fmla="*/ 98232 w 88"/>
                <a:gd name="T25" fmla="*/ 154424 h 58"/>
                <a:gd name="T26" fmla="*/ 110907 w 88"/>
                <a:gd name="T27" fmla="*/ 144970 h 58"/>
                <a:gd name="T28" fmla="*/ 117244 w 88"/>
                <a:gd name="T29" fmla="*/ 141818 h 58"/>
                <a:gd name="T30" fmla="*/ 123582 w 88"/>
                <a:gd name="T31" fmla="*/ 135515 h 58"/>
                <a:gd name="T32" fmla="*/ 136257 w 88"/>
                <a:gd name="T33" fmla="*/ 122909 h 58"/>
                <a:gd name="T34" fmla="*/ 133088 w 88"/>
                <a:gd name="T35" fmla="*/ 132364 h 58"/>
                <a:gd name="T36" fmla="*/ 139426 w 88"/>
                <a:gd name="T37" fmla="*/ 148121 h 58"/>
                <a:gd name="T38" fmla="*/ 145763 w 88"/>
                <a:gd name="T39" fmla="*/ 160727 h 58"/>
                <a:gd name="T40" fmla="*/ 148932 w 88"/>
                <a:gd name="T41" fmla="*/ 163879 h 58"/>
                <a:gd name="T42" fmla="*/ 155269 w 88"/>
                <a:gd name="T43" fmla="*/ 170182 h 58"/>
                <a:gd name="T44" fmla="*/ 158438 w 88"/>
                <a:gd name="T45" fmla="*/ 173333 h 58"/>
                <a:gd name="T46" fmla="*/ 167944 w 88"/>
                <a:gd name="T47" fmla="*/ 179636 h 58"/>
                <a:gd name="T48" fmla="*/ 190126 w 88"/>
                <a:gd name="T49" fmla="*/ 182788 h 58"/>
                <a:gd name="T50" fmla="*/ 202801 w 88"/>
                <a:gd name="T51" fmla="*/ 182788 h 58"/>
                <a:gd name="T52" fmla="*/ 228151 w 88"/>
                <a:gd name="T53" fmla="*/ 173333 h 58"/>
                <a:gd name="T54" fmla="*/ 237657 w 88"/>
                <a:gd name="T55" fmla="*/ 170182 h 58"/>
                <a:gd name="T56" fmla="*/ 237657 w 88"/>
                <a:gd name="T57" fmla="*/ 167030 h 58"/>
                <a:gd name="T58" fmla="*/ 243995 w 88"/>
                <a:gd name="T59" fmla="*/ 163879 h 58"/>
                <a:gd name="T60" fmla="*/ 250332 w 88"/>
                <a:gd name="T61" fmla="*/ 157576 h 58"/>
                <a:gd name="T62" fmla="*/ 256670 w 88"/>
                <a:gd name="T63" fmla="*/ 154424 h 58"/>
                <a:gd name="T64" fmla="*/ 256670 w 88"/>
                <a:gd name="T65" fmla="*/ 148121 h 58"/>
                <a:gd name="T66" fmla="*/ 263007 w 88"/>
                <a:gd name="T67" fmla="*/ 141818 h 58"/>
                <a:gd name="T68" fmla="*/ 263007 w 88"/>
                <a:gd name="T69" fmla="*/ 135515 h 58"/>
                <a:gd name="T70" fmla="*/ 266176 w 88"/>
                <a:gd name="T71" fmla="*/ 129212 h 58"/>
                <a:gd name="T72" fmla="*/ 266176 w 88"/>
                <a:gd name="T73" fmla="*/ 122909 h 58"/>
                <a:gd name="T74" fmla="*/ 266176 w 88"/>
                <a:gd name="T75" fmla="*/ 119758 h 58"/>
                <a:gd name="T76" fmla="*/ 263007 w 88"/>
                <a:gd name="T77" fmla="*/ 116606 h 58"/>
                <a:gd name="T78" fmla="*/ 256670 w 88"/>
                <a:gd name="T79" fmla="*/ 100849 h 58"/>
                <a:gd name="T80" fmla="*/ 253501 w 88"/>
                <a:gd name="T81" fmla="*/ 97697 h 58"/>
                <a:gd name="T82" fmla="*/ 237657 w 88"/>
                <a:gd name="T83" fmla="*/ 85091 h 58"/>
                <a:gd name="T84" fmla="*/ 228151 w 88"/>
                <a:gd name="T85" fmla="*/ 78788 h 58"/>
                <a:gd name="T86" fmla="*/ 231320 w 88"/>
                <a:gd name="T87" fmla="*/ 81939 h 58"/>
                <a:gd name="T88" fmla="*/ 237657 w 88"/>
                <a:gd name="T89" fmla="*/ 85091 h 58"/>
                <a:gd name="T90" fmla="*/ 243995 w 88"/>
                <a:gd name="T91" fmla="*/ 91394 h 58"/>
                <a:gd name="T92" fmla="*/ 263007 w 88"/>
                <a:gd name="T93" fmla="*/ 126061 h 58"/>
                <a:gd name="T94" fmla="*/ 253501 w 88"/>
                <a:gd name="T95" fmla="*/ 148121 h 58"/>
                <a:gd name="T96" fmla="*/ 212307 w 88"/>
                <a:gd name="T97" fmla="*/ 176485 h 58"/>
                <a:gd name="T98" fmla="*/ 193294 w 88"/>
                <a:gd name="T99" fmla="*/ 179636 h 58"/>
                <a:gd name="T100" fmla="*/ 167944 w 88"/>
                <a:gd name="T101" fmla="*/ 173333 h 58"/>
                <a:gd name="T102" fmla="*/ 136257 w 88"/>
                <a:gd name="T103" fmla="*/ 126061 h 58"/>
                <a:gd name="T104" fmla="*/ 129919 w 88"/>
                <a:gd name="T105" fmla="*/ 126061 h 58"/>
                <a:gd name="T106" fmla="*/ 101400 w 88"/>
                <a:gd name="T107" fmla="*/ 148121 h 58"/>
                <a:gd name="T108" fmla="*/ 9506 w 88"/>
                <a:gd name="T109" fmla="*/ 116606 h 58"/>
                <a:gd name="T110" fmla="*/ 3169 w 88"/>
                <a:gd name="T111" fmla="*/ 88242 h 58"/>
                <a:gd name="T112" fmla="*/ 72882 w 88"/>
                <a:gd name="T113" fmla="*/ 44121 h 58"/>
                <a:gd name="T114" fmla="*/ 256670 w 88"/>
                <a:gd name="T115" fmla="*/ 97697 h 58"/>
                <a:gd name="T116" fmla="*/ 266176 w 88"/>
                <a:gd name="T117" fmla="*/ 113455 h 58"/>
                <a:gd name="T118" fmla="*/ 263007 w 88"/>
                <a:gd name="T119" fmla="*/ 138667 h 58"/>
                <a:gd name="T120" fmla="*/ 133088 w 88"/>
                <a:gd name="T121" fmla="*/ 132364 h 58"/>
                <a:gd name="T122" fmla="*/ 44363 w 88"/>
                <a:gd name="T123" fmla="*/ 154424 h 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8" h="58">
                  <a:moveTo>
                    <a:pt x="85" y="12"/>
                  </a:moveTo>
                  <a:cubicBezTo>
                    <a:pt x="87" y="13"/>
                    <a:pt x="88" y="15"/>
                    <a:pt x="88" y="17"/>
                  </a:cubicBezTo>
                  <a:cubicBezTo>
                    <a:pt x="88" y="19"/>
                    <a:pt x="86" y="20"/>
                    <a:pt x="84" y="20"/>
                  </a:cubicBezTo>
                  <a:cubicBezTo>
                    <a:pt x="82" y="19"/>
                    <a:pt x="81" y="17"/>
                    <a:pt x="81" y="15"/>
                  </a:cubicBezTo>
                  <a:cubicBezTo>
                    <a:pt x="81" y="13"/>
                    <a:pt x="83" y="12"/>
                    <a:pt x="85" y="12"/>
                  </a:cubicBezTo>
                  <a:close/>
                  <a:moveTo>
                    <a:pt x="4" y="3"/>
                  </a:moveTo>
                  <a:cubicBezTo>
                    <a:pt x="4" y="5"/>
                    <a:pt x="5" y="7"/>
                    <a:pt x="7" y="7"/>
                  </a:cubicBezTo>
                  <a:cubicBezTo>
                    <a:pt x="9" y="7"/>
                    <a:pt x="11" y="6"/>
                    <a:pt x="11" y="4"/>
                  </a:cubicBezTo>
                  <a:cubicBezTo>
                    <a:pt x="11" y="2"/>
                    <a:pt x="10" y="0"/>
                    <a:pt x="8" y="0"/>
                  </a:cubicBezTo>
                  <a:cubicBezTo>
                    <a:pt x="6" y="0"/>
                    <a:pt x="4" y="1"/>
                    <a:pt x="4" y="3"/>
                  </a:cubicBezTo>
                  <a:close/>
                  <a:moveTo>
                    <a:pt x="70" y="24"/>
                  </a:moveTo>
                  <a:cubicBezTo>
                    <a:pt x="70" y="24"/>
                    <a:pt x="71" y="24"/>
                    <a:pt x="70" y="24"/>
                  </a:cubicBezTo>
                  <a:cubicBezTo>
                    <a:pt x="70" y="24"/>
                    <a:pt x="70" y="24"/>
                    <a:pt x="70" y="24"/>
                  </a:cubicBezTo>
                  <a:close/>
                  <a:moveTo>
                    <a:pt x="23" y="14"/>
                  </a:moveTo>
                  <a:cubicBezTo>
                    <a:pt x="21" y="14"/>
                    <a:pt x="18" y="15"/>
                    <a:pt x="16" y="15"/>
                  </a:cubicBezTo>
                  <a:cubicBezTo>
                    <a:pt x="16" y="15"/>
                    <a:pt x="16" y="15"/>
                    <a:pt x="15" y="15"/>
                  </a:cubicBezTo>
                  <a:cubicBezTo>
                    <a:pt x="13" y="15"/>
                    <a:pt x="10" y="16"/>
                    <a:pt x="8" y="18"/>
                  </a:cubicBezTo>
                  <a:cubicBezTo>
                    <a:pt x="8" y="18"/>
                    <a:pt x="8" y="18"/>
                    <a:pt x="8" y="18"/>
                  </a:cubicBezTo>
                  <a:cubicBezTo>
                    <a:pt x="8" y="18"/>
                    <a:pt x="7" y="18"/>
                    <a:pt x="7" y="19"/>
                  </a:cubicBezTo>
                  <a:cubicBezTo>
                    <a:pt x="7" y="19"/>
                    <a:pt x="7" y="19"/>
                    <a:pt x="7" y="19"/>
                  </a:cubicBezTo>
                  <a:cubicBezTo>
                    <a:pt x="7" y="19"/>
                    <a:pt x="6" y="19"/>
                    <a:pt x="6" y="19"/>
                  </a:cubicBezTo>
                  <a:cubicBezTo>
                    <a:pt x="6" y="20"/>
                    <a:pt x="6" y="20"/>
                    <a:pt x="5" y="20"/>
                  </a:cubicBezTo>
                  <a:cubicBezTo>
                    <a:pt x="5" y="20"/>
                    <a:pt x="5" y="20"/>
                    <a:pt x="5" y="20"/>
                  </a:cubicBezTo>
                  <a:cubicBezTo>
                    <a:pt x="4" y="20"/>
                    <a:pt x="4" y="21"/>
                    <a:pt x="3" y="22"/>
                  </a:cubicBezTo>
                  <a:cubicBezTo>
                    <a:pt x="3" y="22"/>
                    <a:pt x="3" y="22"/>
                    <a:pt x="3" y="22"/>
                  </a:cubicBezTo>
                  <a:cubicBezTo>
                    <a:pt x="2" y="24"/>
                    <a:pt x="1" y="26"/>
                    <a:pt x="0" y="28"/>
                  </a:cubicBezTo>
                  <a:cubicBezTo>
                    <a:pt x="1" y="28"/>
                    <a:pt x="1" y="28"/>
                    <a:pt x="1" y="28"/>
                  </a:cubicBezTo>
                  <a:cubicBezTo>
                    <a:pt x="0" y="28"/>
                    <a:pt x="0" y="28"/>
                    <a:pt x="0" y="29"/>
                  </a:cubicBezTo>
                  <a:cubicBezTo>
                    <a:pt x="0" y="29"/>
                    <a:pt x="0" y="30"/>
                    <a:pt x="0" y="31"/>
                  </a:cubicBezTo>
                  <a:cubicBezTo>
                    <a:pt x="0" y="31"/>
                    <a:pt x="0" y="31"/>
                    <a:pt x="0" y="31"/>
                  </a:cubicBezTo>
                  <a:cubicBezTo>
                    <a:pt x="0" y="31"/>
                    <a:pt x="0" y="31"/>
                    <a:pt x="0" y="32"/>
                  </a:cubicBezTo>
                  <a:cubicBezTo>
                    <a:pt x="0" y="32"/>
                    <a:pt x="0" y="32"/>
                    <a:pt x="0" y="32"/>
                  </a:cubicBezTo>
                  <a:cubicBezTo>
                    <a:pt x="0" y="32"/>
                    <a:pt x="0" y="33"/>
                    <a:pt x="0" y="33"/>
                  </a:cubicBezTo>
                  <a:cubicBezTo>
                    <a:pt x="0" y="33"/>
                    <a:pt x="0" y="33"/>
                    <a:pt x="0" y="33"/>
                  </a:cubicBezTo>
                  <a:cubicBezTo>
                    <a:pt x="0" y="33"/>
                    <a:pt x="0" y="34"/>
                    <a:pt x="1" y="34"/>
                  </a:cubicBezTo>
                  <a:cubicBezTo>
                    <a:pt x="1" y="34"/>
                    <a:pt x="1" y="34"/>
                    <a:pt x="1" y="34"/>
                  </a:cubicBezTo>
                  <a:cubicBezTo>
                    <a:pt x="1" y="35"/>
                    <a:pt x="1" y="35"/>
                    <a:pt x="1" y="35"/>
                  </a:cubicBezTo>
                  <a:cubicBezTo>
                    <a:pt x="1" y="35"/>
                    <a:pt x="1" y="34"/>
                    <a:pt x="1" y="35"/>
                  </a:cubicBezTo>
                  <a:cubicBezTo>
                    <a:pt x="1" y="37"/>
                    <a:pt x="3" y="40"/>
                    <a:pt x="4" y="42"/>
                  </a:cubicBezTo>
                  <a:cubicBezTo>
                    <a:pt x="5" y="42"/>
                    <a:pt x="5" y="42"/>
                    <a:pt x="5" y="42"/>
                  </a:cubicBezTo>
                  <a:cubicBezTo>
                    <a:pt x="5" y="43"/>
                    <a:pt x="5" y="43"/>
                    <a:pt x="6" y="43"/>
                  </a:cubicBezTo>
                  <a:cubicBezTo>
                    <a:pt x="6" y="43"/>
                    <a:pt x="6" y="44"/>
                    <a:pt x="6" y="44"/>
                  </a:cubicBezTo>
                  <a:cubicBezTo>
                    <a:pt x="6" y="44"/>
                    <a:pt x="6" y="44"/>
                    <a:pt x="7" y="44"/>
                  </a:cubicBezTo>
                  <a:cubicBezTo>
                    <a:pt x="6" y="44"/>
                    <a:pt x="6" y="44"/>
                    <a:pt x="6" y="44"/>
                  </a:cubicBezTo>
                  <a:cubicBezTo>
                    <a:pt x="7" y="45"/>
                    <a:pt x="7" y="45"/>
                    <a:pt x="8" y="45"/>
                  </a:cubicBezTo>
                  <a:cubicBezTo>
                    <a:pt x="8" y="45"/>
                    <a:pt x="7" y="45"/>
                    <a:pt x="7" y="45"/>
                  </a:cubicBezTo>
                  <a:cubicBezTo>
                    <a:pt x="8" y="46"/>
                    <a:pt x="8" y="46"/>
                    <a:pt x="9" y="46"/>
                  </a:cubicBezTo>
                  <a:cubicBezTo>
                    <a:pt x="9" y="46"/>
                    <a:pt x="9" y="46"/>
                    <a:pt x="9" y="46"/>
                  </a:cubicBezTo>
                  <a:cubicBezTo>
                    <a:pt x="9" y="46"/>
                    <a:pt x="9" y="46"/>
                    <a:pt x="9" y="47"/>
                  </a:cubicBezTo>
                  <a:cubicBezTo>
                    <a:pt x="9" y="47"/>
                    <a:pt x="9" y="47"/>
                    <a:pt x="9" y="47"/>
                  </a:cubicBezTo>
                  <a:cubicBezTo>
                    <a:pt x="10" y="47"/>
                    <a:pt x="11" y="48"/>
                    <a:pt x="11" y="48"/>
                  </a:cubicBezTo>
                  <a:cubicBezTo>
                    <a:pt x="11" y="48"/>
                    <a:pt x="11" y="48"/>
                    <a:pt x="11" y="48"/>
                  </a:cubicBezTo>
                  <a:cubicBezTo>
                    <a:pt x="12" y="48"/>
                    <a:pt x="13" y="49"/>
                    <a:pt x="13" y="49"/>
                  </a:cubicBezTo>
                  <a:cubicBezTo>
                    <a:pt x="14" y="49"/>
                    <a:pt x="13" y="49"/>
                    <a:pt x="14" y="49"/>
                  </a:cubicBezTo>
                  <a:cubicBezTo>
                    <a:pt x="14" y="49"/>
                    <a:pt x="15" y="50"/>
                    <a:pt x="15"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8" y="50"/>
                    <a:pt x="18" y="50"/>
                  </a:cubicBezTo>
                  <a:cubicBezTo>
                    <a:pt x="19" y="50"/>
                    <a:pt x="19" y="50"/>
                    <a:pt x="20" y="50"/>
                  </a:cubicBezTo>
                  <a:cubicBezTo>
                    <a:pt x="20" y="50"/>
                    <a:pt x="20" y="50"/>
                    <a:pt x="20" y="50"/>
                  </a:cubicBezTo>
                  <a:cubicBezTo>
                    <a:pt x="20" y="50"/>
                    <a:pt x="21" y="50"/>
                    <a:pt x="21" y="51"/>
                  </a:cubicBezTo>
                  <a:cubicBezTo>
                    <a:pt x="21" y="51"/>
                    <a:pt x="21" y="50"/>
                    <a:pt x="21" y="51"/>
                  </a:cubicBezTo>
                  <a:cubicBezTo>
                    <a:pt x="21" y="51"/>
                    <a:pt x="22" y="51"/>
                    <a:pt x="22" y="51"/>
                  </a:cubicBezTo>
                  <a:cubicBezTo>
                    <a:pt x="22" y="51"/>
                    <a:pt x="23" y="51"/>
                    <a:pt x="23" y="50"/>
                  </a:cubicBezTo>
                  <a:cubicBezTo>
                    <a:pt x="23" y="50"/>
                    <a:pt x="23" y="50"/>
                    <a:pt x="23" y="50"/>
                  </a:cubicBezTo>
                  <a:cubicBezTo>
                    <a:pt x="23" y="50"/>
                    <a:pt x="23" y="50"/>
                    <a:pt x="24" y="50"/>
                  </a:cubicBezTo>
                  <a:cubicBezTo>
                    <a:pt x="24" y="50"/>
                    <a:pt x="24" y="50"/>
                    <a:pt x="24" y="50"/>
                  </a:cubicBezTo>
                  <a:cubicBezTo>
                    <a:pt x="24" y="50"/>
                    <a:pt x="25" y="50"/>
                    <a:pt x="25" y="50"/>
                  </a:cubicBezTo>
                  <a:cubicBezTo>
                    <a:pt x="24" y="50"/>
                    <a:pt x="25" y="50"/>
                    <a:pt x="24" y="50"/>
                  </a:cubicBezTo>
                  <a:cubicBezTo>
                    <a:pt x="25" y="50"/>
                    <a:pt x="25" y="50"/>
                    <a:pt x="26" y="50"/>
                  </a:cubicBezTo>
                  <a:cubicBezTo>
                    <a:pt x="25" y="50"/>
                    <a:pt x="25" y="50"/>
                    <a:pt x="25" y="50"/>
                  </a:cubicBezTo>
                  <a:cubicBezTo>
                    <a:pt x="26" y="50"/>
                    <a:pt x="27" y="50"/>
                    <a:pt x="28" y="50"/>
                  </a:cubicBezTo>
                  <a:cubicBezTo>
                    <a:pt x="28" y="50"/>
                    <a:pt x="27" y="50"/>
                    <a:pt x="27" y="50"/>
                  </a:cubicBezTo>
                  <a:cubicBezTo>
                    <a:pt x="28" y="49"/>
                    <a:pt x="29" y="49"/>
                    <a:pt x="30" y="49"/>
                  </a:cubicBezTo>
                  <a:cubicBezTo>
                    <a:pt x="30" y="49"/>
                    <a:pt x="30" y="49"/>
                    <a:pt x="30" y="49"/>
                  </a:cubicBezTo>
                  <a:cubicBezTo>
                    <a:pt x="30" y="49"/>
                    <a:pt x="30" y="49"/>
                    <a:pt x="31" y="49"/>
                  </a:cubicBezTo>
                  <a:cubicBezTo>
                    <a:pt x="31" y="48"/>
                    <a:pt x="31" y="48"/>
                    <a:pt x="31" y="48"/>
                  </a:cubicBezTo>
                  <a:cubicBezTo>
                    <a:pt x="31" y="48"/>
                    <a:pt x="31" y="48"/>
                    <a:pt x="31" y="48"/>
                  </a:cubicBezTo>
                  <a:cubicBezTo>
                    <a:pt x="31" y="48"/>
                    <a:pt x="33" y="47"/>
                    <a:pt x="34" y="47"/>
                  </a:cubicBezTo>
                  <a:cubicBezTo>
                    <a:pt x="34" y="47"/>
                    <a:pt x="35" y="47"/>
                    <a:pt x="35" y="47"/>
                  </a:cubicBezTo>
                  <a:cubicBezTo>
                    <a:pt x="35" y="46"/>
                    <a:pt x="35" y="46"/>
                    <a:pt x="35" y="46"/>
                  </a:cubicBezTo>
                  <a:cubicBezTo>
                    <a:pt x="35" y="46"/>
                    <a:pt x="35" y="46"/>
                    <a:pt x="35" y="46"/>
                  </a:cubicBezTo>
                  <a:cubicBezTo>
                    <a:pt x="36" y="46"/>
                    <a:pt x="34" y="47"/>
                    <a:pt x="34" y="47"/>
                  </a:cubicBezTo>
                  <a:cubicBezTo>
                    <a:pt x="34" y="46"/>
                    <a:pt x="35" y="46"/>
                    <a:pt x="35" y="46"/>
                  </a:cubicBezTo>
                  <a:cubicBezTo>
                    <a:pt x="35" y="46"/>
                    <a:pt x="36" y="46"/>
                    <a:pt x="36" y="45"/>
                  </a:cubicBezTo>
                  <a:cubicBezTo>
                    <a:pt x="36" y="46"/>
                    <a:pt x="36" y="46"/>
                    <a:pt x="36" y="45"/>
                  </a:cubicBezTo>
                  <a:cubicBezTo>
                    <a:pt x="37" y="45"/>
                    <a:pt x="36" y="45"/>
                    <a:pt x="37" y="45"/>
                  </a:cubicBezTo>
                  <a:cubicBezTo>
                    <a:pt x="37" y="45"/>
                    <a:pt x="37" y="45"/>
                    <a:pt x="37" y="45"/>
                  </a:cubicBezTo>
                  <a:cubicBezTo>
                    <a:pt x="37" y="45"/>
                    <a:pt x="37" y="44"/>
                    <a:pt x="37" y="45"/>
                  </a:cubicBezTo>
                  <a:cubicBezTo>
                    <a:pt x="37" y="45"/>
                    <a:pt x="38" y="44"/>
                    <a:pt x="38" y="44"/>
                  </a:cubicBezTo>
                  <a:cubicBezTo>
                    <a:pt x="38" y="44"/>
                    <a:pt x="38" y="44"/>
                    <a:pt x="38" y="44"/>
                  </a:cubicBezTo>
                  <a:cubicBezTo>
                    <a:pt x="38" y="44"/>
                    <a:pt x="38" y="44"/>
                    <a:pt x="38" y="44"/>
                  </a:cubicBezTo>
                  <a:cubicBezTo>
                    <a:pt x="38" y="44"/>
                    <a:pt x="38" y="44"/>
                    <a:pt x="38" y="44"/>
                  </a:cubicBezTo>
                  <a:cubicBezTo>
                    <a:pt x="39" y="44"/>
                    <a:pt x="39" y="43"/>
                    <a:pt x="39" y="43"/>
                  </a:cubicBezTo>
                  <a:cubicBezTo>
                    <a:pt x="40" y="43"/>
                    <a:pt x="40" y="42"/>
                    <a:pt x="41" y="42"/>
                  </a:cubicBezTo>
                  <a:cubicBezTo>
                    <a:pt x="41" y="41"/>
                    <a:pt x="41" y="41"/>
                    <a:pt x="42" y="41"/>
                  </a:cubicBezTo>
                  <a:cubicBezTo>
                    <a:pt x="42" y="41"/>
                    <a:pt x="41" y="41"/>
                    <a:pt x="41" y="41"/>
                  </a:cubicBezTo>
                  <a:cubicBezTo>
                    <a:pt x="42" y="41"/>
                    <a:pt x="42" y="41"/>
                    <a:pt x="42" y="40"/>
                  </a:cubicBezTo>
                  <a:cubicBezTo>
                    <a:pt x="42" y="40"/>
                    <a:pt x="42" y="40"/>
                    <a:pt x="43" y="39"/>
                  </a:cubicBezTo>
                  <a:cubicBezTo>
                    <a:pt x="43" y="39"/>
                    <a:pt x="43" y="39"/>
                    <a:pt x="43" y="39"/>
                  </a:cubicBezTo>
                  <a:cubicBezTo>
                    <a:pt x="42" y="39"/>
                    <a:pt x="42" y="39"/>
                    <a:pt x="42" y="39"/>
                  </a:cubicBezTo>
                  <a:cubicBezTo>
                    <a:pt x="42" y="39"/>
                    <a:pt x="42" y="39"/>
                    <a:pt x="42" y="39"/>
                  </a:cubicBezTo>
                  <a:cubicBezTo>
                    <a:pt x="42" y="40"/>
                    <a:pt x="42" y="41"/>
                    <a:pt x="42" y="41"/>
                  </a:cubicBezTo>
                  <a:cubicBezTo>
                    <a:pt x="42" y="41"/>
                    <a:pt x="42" y="40"/>
                    <a:pt x="42" y="41"/>
                  </a:cubicBezTo>
                  <a:cubicBezTo>
                    <a:pt x="43" y="41"/>
                    <a:pt x="42" y="42"/>
                    <a:pt x="43" y="42"/>
                  </a:cubicBezTo>
                  <a:cubicBezTo>
                    <a:pt x="42" y="42"/>
                    <a:pt x="42" y="42"/>
                    <a:pt x="42" y="42"/>
                  </a:cubicBezTo>
                  <a:cubicBezTo>
                    <a:pt x="43" y="42"/>
                    <a:pt x="43" y="43"/>
                    <a:pt x="43" y="43"/>
                  </a:cubicBezTo>
                  <a:cubicBezTo>
                    <a:pt x="43" y="43"/>
                    <a:pt x="43" y="44"/>
                    <a:pt x="43" y="44"/>
                  </a:cubicBezTo>
                  <a:cubicBezTo>
                    <a:pt x="43" y="45"/>
                    <a:pt x="44" y="46"/>
                    <a:pt x="44" y="47"/>
                  </a:cubicBezTo>
                  <a:cubicBezTo>
                    <a:pt x="44" y="47"/>
                    <a:pt x="44" y="48"/>
                    <a:pt x="44" y="47"/>
                  </a:cubicBezTo>
                  <a:cubicBezTo>
                    <a:pt x="44" y="47"/>
                    <a:pt x="44" y="47"/>
                    <a:pt x="44" y="47"/>
                  </a:cubicBezTo>
                  <a:cubicBezTo>
                    <a:pt x="44" y="47"/>
                    <a:pt x="44" y="47"/>
                    <a:pt x="44" y="47"/>
                  </a:cubicBezTo>
                  <a:cubicBezTo>
                    <a:pt x="44" y="48"/>
                    <a:pt x="44" y="48"/>
                    <a:pt x="44" y="47"/>
                  </a:cubicBezTo>
                  <a:cubicBezTo>
                    <a:pt x="45" y="48"/>
                    <a:pt x="44" y="48"/>
                    <a:pt x="45" y="49"/>
                  </a:cubicBezTo>
                  <a:cubicBezTo>
                    <a:pt x="45" y="49"/>
                    <a:pt x="45" y="49"/>
                    <a:pt x="45" y="49"/>
                  </a:cubicBezTo>
                  <a:cubicBezTo>
                    <a:pt x="45" y="50"/>
                    <a:pt x="45" y="50"/>
                    <a:pt x="45" y="50"/>
                  </a:cubicBezTo>
                  <a:cubicBezTo>
                    <a:pt x="46" y="51"/>
                    <a:pt x="46" y="50"/>
                    <a:pt x="46" y="50"/>
                  </a:cubicBezTo>
                  <a:cubicBezTo>
                    <a:pt x="46" y="50"/>
                    <a:pt x="46" y="51"/>
                    <a:pt x="46" y="51"/>
                  </a:cubicBezTo>
                  <a:cubicBezTo>
                    <a:pt x="47" y="51"/>
                    <a:pt x="47" y="51"/>
                    <a:pt x="47" y="51"/>
                  </a:cubicBezTo>
                  <a:cubicBezTo>
                    <a:pt x="46" y="51"/>
                    <a:pt x="47" y="51"/>
                    <a:pt x="47" y="52"/>
                  </a:cubicBezTo>
                  <a:cubicBezTo>
                    <a:pt x="47" y="51"/>
                    <a:pt x="47" y="51"/>
                    <a:pt x="47" y="51"/>
                  </a:cubicBezTo>
                  <a:cubicBezTo>
                    <a:pt x="47" y="52"/>
                    <a:pt x="47" y="52"/>
                    <a:pt x="47" y="52"/>
                  </a:cubicBezTo>
                  <a:cubicBezTo>
                    <a:pt x="47" y="52"/>
                    <a:pt x="47" y="52"/>
                    <a:pt x="47" y="52"/>
                  </a:cubicBezTo>
                  <a:cubicBezTo>
                    <a:pt x="47" y="52"/>
                    <a:pt x="47" y="52"/>
                    <a:pt x="47" y="52"/>
                  </a:cubicBezTo>
                  <a:cubicBezTo>
                    <a:pt x="47" y="52"/>
                    <a:pt x="47" y="53"/>
                    <a:pt x="48" y="53"/>
                  </a:cubicBezTo>
                  <a:cubicBezTo>
                    <a:pt x="48" y="53"/>
                    <a:pt x="48" y="53"/>
                    <a:pt x="48" y="53"/>
                  </a:cubicBezTo>
                  <a:cubicBezTo>
                    <a:pt x="48" y="53"/>
                    <a:pt x="48" y="54"/>
                    <a:pt x="48" y="53"/>
                  </a:cubicBezTo>
                  <a:cubicBezTo>
                    <a:pt x="48" y="53"/>
                    <a:pt x="48" y="53"/>
                    <a:pt x="48" y="53"/>
                  </a:cubicBezTo>
                  <a:cubicBezTo>
                    <a:pt x="48" y="53"/>
                    <a:pt x="48" y="53"/>
                    <a:pt x="48" y="53"/>
                  </a:cubicBezTo>
                  <a:cubicBezTo>
                    <a:pt x="49" y="54"/>
                    <a:pt x="48" y="53"/>
                    <a:pt x="49" y="54"/>
                  </a:cubicBezTo>
                  <a:cubicBezTo>
                    <a:pt x="49" y="54"/>
                    <a:pt x="49" y="54"/>
                    <a:pt x="48" y="54"/>
                  </a:cubicBezTo>
                  <a:cubicBezTo>
                    <a:pt x="49" y="54"/>
                    <a:pt x="49" y="54"/>
                    <a:pt x="49" y="54"/>
                  </a:cubicBezTo>
                  <a:cubicBezTo>
                    <a:pt x="49" y="54"/>
                    <a:pt x="49" y="54"/>
                    <a:pt x="49" y="54"/>
                  </a:cubicBezTo>
                  <a:cubicBezTo>
                    <a:pt x="49" y="54"/>
                    <a:pt x="49" y="54"/>
                    <a:pt x="49" y="54"/>
                  </a:cubicBezTo>
                  <a:cubicBezTo>
                    <a:pt x="49" y="54"/>
                    <a:pt x="50" y="55"/>
                    <a:pt x="50" y="55"/>
                  </a:cubicBezTo>
                  <a:cubicBezTo>
                    <a:pt x="50" y="55"/>
                    <a:pt x="50" y="55"/>
                    <a:pt x="50" y="55"/>
                  </a:cubicBezTo>
                  <a:cubicBezTo>
                    <a:pt x="50" y="55"/>
                    <a:pt x="50" y="55"/>
                    <a:pt x="50" y="55"/>
                  </a:cubicBezTo>
                  <a:cubicBezTo>
                    <a:pt x="51" y="55"/>
                    <a:pt x="51" y="56"/>
                    <a:pt x="51" y="56"/>
                  </a:cubicBezTo>
                  <a:cubicBezTo>
                    <a:pt x="51" y="56"/>
                    <a:pt x="51" y="56"/>
                    <a:pt x="51" y="56"/>
                  </a:cubicBezTo>
                  <a:cubicBezTo>
                    <a:pt x="51" y="56"/>
                    <a:pt x="52" y="56"/>
                    <a:pt x="52" y="56"/>
                  </a:cubicBezTo>
                  <a:cubicBezTo>
                    <a:pt x="53" y="56"/>
                    <a:pt x="52" y="56"/>
                    <a:pt x="53" y="56"/>
                  </a:cubicBezTo>
                  <a:cubicBezTo>
                    <a:pt x="53" y="57"/>
                    <a:pt x="53" y="57"/>
                    <a:pt x="53" y="57"/>
                  </a:cubicBezTo>
                  <a:cubicBezTo>
                    <a:pt x="54" y="57"/>
                    <a:pt x="55" y="58"/>
                    <a:pt x="56" y="58"/>
                  </a:cubicBezTo>
                  <a:cubicBezTo>
                    <a:pt x="56" y="58"/>
                    <a:pt x="56" y="58"/>
                    <a:pt x="56" y="58"/>
                  </a:cubicBezTo>
                  <a:cubicBezTo>
                    <a:pt x="57" y="58"/>
                    <a:pt x="59" y="58"/>
                    <a:pt x="60" y="58"/>
                  </a:cubicBezTo>
                  <a:cubicBezTo>
                    <a:pt x="59" y="58"/>
                    <a:pt x="60" y="58"/>
                    <a:pt x="60" y="58"/>
                  </a:cubicBezTo>
                  <a:cubicBezTo>
                    <a:pt x="60" y="58"/>
                    <a:pt x="60" y="58"/>
                    <a:pt x="60" y="58"/>
                  </a:cubicBezTo>
                  <a:cubicBezTo>
                    <a:pt x="60" y="58"/>
                    <a:pt x="60" y="58"/>
                    <a:pt x="60" y="58"/>
                  </a:cubicBezTo>
                  <a:cubicBezTo>
                    <a:pt x="61" y="58"/>
                    <a:pt x="62" y="58"/>
                    <a:pt x="62" y="58"/>
                  </a:cubicBezTo>
                  <a:cubicBezTo>
                    <a:pt x="62" y="58"/>
                    <a:pt x="62" y="58"/>
                    <a:pt x="62" y="58"/>
                  </a:cubicBezTo>
                  <a:cubicBezTo>
                    <a:pt x="62" y="58"/>
                    <a:pt x="63" y="58"/>
                    <a:pt x="63" y="58"/>
                  </a:cubicBezTo>
                  <a:cubicBezTo>
                    <a:pt x="63" y="58"/>
                    <a:pt x="63" y="58"/>
                    <a:pt x="63" y="58"/>
                  </a:cubicBezTo>
                  <a:cubicBezTo>
                    <a:pt x="63" y="58"/>
                    <a:pt x="63" y="58"/>
                    <a:pt x="63" y="58"/>
                  </a:cubicBezTo>
                  <a:cubicBezTo>
                    <a:pt x="64" y="58"/>
                    <a:pt x="64" y="58"/>
                    <a:pt x="64" y="58"/>
                  </a:cubicBezTo>
                  <a:cubicBezTo>
                    <a:pt x="64" y="58"/>
                    <a:pt x="64" y="58"/>
                    <a:pt x="64" y="58"/>
                  </a:cubicBezTo>
                  <a:cubicBezTo>
                    <a:pt x="65" y="58"/>
                    <a:pt x="65" y="58"/>
                    <a:pt x="66" y="58"/>
                  </a:cubicBezTo>
                  <a:cubicBezTo>
                    <a:pt x="66" y="58"/>
                    <a:pt x="66" y="58"/>
                    <a:pt x="66" y="58"/>
                  </a:cubicBezTo>
                  <a:cubicBezTo>
                    <a:pt x="66" y="58"/>
                    <a:pt x="67" y="58"/>
                    <a:pt x="66" y="58"/>
                  </a:cubicBezTo>
                  <a:cubicBezTo>
                    <a:pt x="67" y="57"/>
                    <a:pt x="68" y="57"/>
                    <a:pt x="68" y="57"/>
                  </a:cubicBezTo>
                  <a:cubicBezTo>
                    <a:pt x="69" y="57"/>
                    <a:pt x="71" y="56"/>
                    <a:pt x="72" y="55"/>
                  </a:cubicBezTo>
                  <a:cubicBezTo>
                    <a:pt x="72" y="55"/>
                    <a:pt x="72" y="55"/>
                    <a:pt x="72" y="55"/>
                  </a:cubicBezTo>
                  <a:cubicBezTo>
                    <a:pt x="73" y="55"/>
                    <a:pt x="73" y="55"/>
                    <a:pt x="73" y="55"/>
                  </a:cubicBezTo>
                  <a:cubicBezTo>
                    <a:pt x="73" y="55"/>
                    <a:pt x="73" y="55"/>
                    <a:pt x="73" y="55"/>
                  </a:cubicBezTo>
                  <a:cubicBezTo>
                    <a:pt x="73" y="55"/>
                    <a:pt x="74" y="55"/>
                    <a:pt x="74" y="54"/>
                  </a:cubicBezTo>
                  <a:cubicBezTo>
                    <a:pt x="74" y="54"/>
                    <a:pt x="74" y="55"/>
                    <a:pt x="74" y="55"/>
                  </a:cubicBezTo>
                  <a:cubicBezTo>
                    <a:pt x="74" y="55"/>
                    <a:pt x="74" y="54"/>
                    <a:pt x="75" y="54"/>
                  </a:cubicBezTo>
                  <a:cubicBezTo>
                    <a:pt x="75" y="54"/>
                    <a:pt x="75" y="54"/>
                    <a:pt x="74" y="54"/>
                  </a:cubicBezTo>
                  <a:cubicBezTo>
                    <a:pt x="75" y="54"/>
                    <a:pt x="75" y="54"/>
                    <a:pt x="75" y="54"/>
                  </a:cubicBezTo>
                  <a:cubicBezTo>
                    <a:pt x="75" y="53"/>
                    <a:pt x="74" y="54"/>
                    <a:pt x="74" y="54"/>
                  </a:cubicBezTo>
                  <a:cubicBezTo>
                    <a:pt x="74" y="54"/>
                    <a:pt x="74" y="54"/>
                    <a:pt x="74" y="54"/>
                  </a:cubicBezTo>
                  <a:cubicBezTo>
                    <a:pt x="75" y="53"/>
                    <a:pt x="73" y="54"/>
                    <a:pt x="74" y="53"/>
                  </a:cubicBezTo>
                  <a:cubicBezTo>
                    <a:pt x="75" y="53"/>
                    <a:pt x="75" y="53"/>
                    <a:pt x="75" y="53"/>
                  </a:cubicBezTo>
                  <a:cubicBezTo>
                    <a:pt x="75" y="53"/>
                    <a:pt x="75" y="54"/>
                    <a:pt x="76" y="53"/>
                  </a:cubicBezTo>
                  <a:cubicBezTo>
                    <a:pt x="76" y="53"/>
                    <a:pt x="75" y="53"/>
                    <a:pt x="75" y="53"/>
                  </a:cubicBezTo>
                  <a:cubicBezTo>
                    <a:pt x="76" y="53"/>
                    <a:pt x="76" y="53"/>
                    <a:pt x="76" y="53"/>
                  </a:cubicBezTo>
                  <a:cubicBezTo>
                    <a:pt x="76" y="53"/>
                    <a:pt x="76" y="53"/>
                    <a:pt x="77" y="53"/>
                  </a:cubicBezTo>
                  <a:cubicBezTo>
                    <a:pt x="77" y="52"/>
                    <a:pt x="76" y="53"/>
                    <a:pt x="77" y="52"/>
                  </a:cubicBezTo>
                  <a:cubicBezTo>
                    <a:pt x="77" y="52"/>
                    <a:pt x="77" y="52"/>
                    <a:pt x="77" y="52"/>
                  </a:cubicBezTo>
                  <a:cubicBezTo>
                    <a:pt x="77" y="52"/>
                    <a:pt x="77" y="52"/>
                    <a:pt x="78" y="52"/>
                  </a:cubicBezTo>
                  <a:cubicBezTo>
                    <a:pt x="78" y="52"/>
                    <a:pt x="77" y="52"/>
                    <a:pt x="78" y="51"/>
                  </a:cubicBezTo>
                  <a:cubicBezTo>
                    <a:pt x="78" y="52"/>
                    <a:pt x="78" y="51"/>
                    <a:pt x="78" y="51"/>
                  </a:cubicBezTo>
                  <a:cubicBezTo>
                    <a:pt x="78" y="51"/>
                    <a:pt x="78" y="51"/>
                    <a:pt x="78" y="51"/>
                  </a:cubicBezTo>
                  <a:cubicBezTo>
                    <a:pt x="78" y="51"/>
                    <a:pt x="79" y="51"/>
                    <a:pt x="79" y="50"/>
                  </a:cubicBezTo>
                  <a:cubicBezTo>
                    <a:pt x="79" y="50"/>
                    <a:pt x="79" y="50"/>
                    <a:pt x="79" y="50"/>
                  </a:cubicBezTo>
                  <a:cubicBezTo>
                    <a:pt x="79" y="50"/>
                    <a:pt x="79" y="50"/>
                    <a:pt x="79" y="50"/>
                  </a:cubicBezTo>
                  <a:cubicBezTo>
                    <a:pt x="79" y="50"/>
                    <a:pt x="80" y="49"/>
                    <a:pt x="80" y="49"/>
                  </a:cubicBezTo>
                  <a:cubicBezTo>
                    <a:pt x="80" y="49"/>
                    <a:pt x="80" y="48"/>
                    <a:pt x="80" y="49"/>
                  </a:cubicBezTo>
                  <a:cubicBezTo>
                    <a:pt x="80" y="49"/>
                    <a:pt x="80" y="49"/>
                    <a:pt x="80" y="49"/>
                  </a:cubicBezTo>
                  <a:cubicBezTo>
                    <a:pt x="80" y="49"/>
                    <a:pt x="80" y="49"/>
                    <a:pt x="81" y="49"/>
                  </a:cubicBezTo>
                  <a:cubicBezTo>
                    <a:pt x="81" y="49"/>
                    <a:pt x="81" y="49"/>
                    <a:pt x="81" y="49"/>
                  </a:cubicBezTo>
                  <a:cubicBezTo>
                    <a:pt x="81" y="49"/>
                    <a:pt x="81" y="48"/>
                    <a:pt x="81" y="48"/>
                  </a:cubicBezTo>
                  <a:cubicBezTo>
                    <a:pt x="81" y="48"/>
                    <a:pt x="81" y="48"/>
                    <a:pt x="81" y="48"/>
                  </a:cubicBezTo>
                  <a:cubicBezTo>
                    <a:pt x="81" y="48"/>
                    <a:pt x="81" y="48"/>
                    <a:pt x="81" y="48"/>
                  </a:cubicBezTo>
                  <a:cubicBezTo>
                    <a:pt x="82" y="47"/>
                    <a:pt x="81" y="48"/>
                    <a:pt x="82" y="47"/>
                  </a:cubicBezTo>
                  <a:cubicBezTo>
                    <a:pt x="81" y="47"/>
                    <a:pt x="81" y="47"/>
                    <a:pt x="81" y="48"/>
                  </a:cubicBezTo>
                  <a:cubicBezTo>
                    <a:pt x="81" y="48"/>
                    <a:pt x="81" y="47"/>
                    <a:pt x="81" y="47"/>
                  </a:cubicBezTo>
                  <a:cubicBezTo>
                    <a:pt x="82" y="47"/>
                    <a:pt x="82" y="47"/>
                    <a:pt x="82" y="47"/>
                  </a:cubicBezTo>
                  <a:cubicBezTo>
                    <a:pt x="82" y="46"/>
                    <a:pt x="82" y="47"/>
                    <a:pt x="82" y="46"/>
                  </a:cubicBezTo>
                  <a:cubicBezTo>
                    <a:pt x="82" y="46"/>
                    <a:pt x="82" y="47"/>
                    <a:pt x="82" y="47"/>
                  </a:cubicBezTo>
                  <a:cubicBezTo>
                    <a:pt x="82" y="47"/>
                    <a:pt x="82" y="46"/>
                    <a:pt x="82" y="46"/>
                  </a:cubicBezTo>
                  <a:cubicBezTo>
                    <a:pt x="82" y="46"/>
                    <a:pt x="83" y="45"/>
                    <a:pt x="82" y="46"/>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4"/>
                    <a:pt x="83" y="43"/>
                    <a:pt x="84" y="43"/>
                  </a:cubicBezTo>
                  <a:cubicBezTo>
                    <a:pt x="84" y="42"/>
                    <a:pt x="83" y="42"/>
                    <a:pt x="84" y="41"/>
                  </a:cubicBezTo>
                  <a:cubicBezTo>
                    <a:pt x="84" y="41"/>
                    <a:pt x="84" y="41"/>
                    <a:pt x="84" y="42"/>
                  </a:cubicBezTo>
                  <a:cubicBezTo>
                    <a:pt x="84" y="41"/>
                    <a:pt x="84" y="41"/>
                    <a:pt x="84" y="40"/>
                  </a:cubicBezTo>
                  <a:cubicBezTo>
                    <a:pt x="84" y="41"/>
                    <a:pt x="84" y="40"/>
                    <a:pt x="84" y="41"/>
                  </a:cubicBezTo>
                  <a:cubicBezTo>
                    <a:pt x="84" y="41"/>
                    <a:pt x="84" y="41"/>
                    <a:pt x="84" y="41"/>
                  </a:cubicBezTo>
                  <a:cubicBezTo>
                    <a:pt x="84" y="41"/>
                    <a:pt x="83" y="41"/>
                    <a:pt x="83" y="41"/>
                  </a:cubicBezTo>
                  <a:cubicBezTo>
                    <a:pt x="84" y="40"/>
                    <a:pt x="84" y="40"/>
                    <a:pt x="84" y="40"/>
                  </a:cubicBezTo>
                  <a:cubicBezTo>
                    <a:pt x="84" y="40"/>
                    <a:pt x="84" y="40"/>
                    <a:pt x="84" y="40"/>
                  </a:cubicBezTo>
                  <a:cubicBezTo>
                    <a:pt x="84" y="39"/>
                    <a:pt x="84" y="39"/>
                    <a:pt x="84" y="39"/>
                  </a:cubicBezTo>
                  <a:cubicBezTo>
                    <a:pt x="84" y="39"/>
                    <a:pt x="84" y="40"/>
                    <a:pt x="84" y="40"/>
                  </a:cubicBezTo>
                  <a:cubicBezTo>
                    <a:pt x="84" y="39"/>
                    <a:pt x="84" y="39"/>
                    <a:pt x="84" y="39"/>
                  </a:cubicBezTo>
                  <a:cubicBezTo>
                    <a:pt x="84" y="39"/>
                    <a:pt x="84" y="39"/>
                    <a:pt x="84" y="39"/>
                  </a:cubicBezTo>
                  <a:cubicBezTo>
                    <a:pt x="84" y="38"/>
                    <a:pt x="84" y="39"/>
                    <a:pt x="84" y="38"/>
                  </a:cubicBezTo>
                  <a:cubicBezTo>
                    <a:pt x="84" y="38"/>
                    <a:pt x="84" y="38"/>
                    <a:pt x="84" y="38"/>
                  </a:cubicBezTo>
                  <a:cubicBezTo>
                    <a:pt x="84" y="38"/>
                    <a:pt x="84" y="39"/>
                    <a:pt x="84" y="39"/>
                  </a:cubicBezTo>
                  <a:cubicBezTo>
                    <a:pt x="84" y="38"/>
                    <a:pt x="84" y="38"/>
                    <a:pt x="84" y="37"/>
                  </a:cubicBezTo>
                  <a:cubicBezTo>
                    <a:pt x="84" y="38"/>
                    <a:pt x="84" y="38"/>
                    <a:pt x="84" y="38"/>
                  </a:cubicBezTo>
                  <a:cubicBezTo>
                    <a:pt x="84" y="38"/>
                    <a:pt x="83" y="38"/>
                    <a:pt x="83" y="37"/>
                  </a:cubicBezTo>
                  <a:cubicBezTo>
                    <a:pt x="83" y="36"/>
                    <a:pt x="83" y="37"/>
                    <a:pt x="84" y="37"/>
                  </a:cubicBezTo>
                  <a:cubicBezTo>
                    <a:pt x="83" y="36"/>
                    <a:pt x="83" y="35"/>
                    <a:pt x="83" y="35"/>
                  </a:cubicBezTo>
                  <a:cubicBezTo>
                    <a:pt x="83" y="35"/>
                    <a:pt x="83" y="34"/>
                    <a:pt x="83" y="35"/>
                  </a:cubicBezTo>
                  <a:cubicBezTo>
                    <a:pt x="83" y="35"/>
                    <a:pt x="83" y="36"/>
                    <a:pt x="83" y="36"/>
                  </a:cubicBezTo>
                  <a:cubicBezTo>
                    <a:pt x="83" y="36"/>
                    <a:pt x="84" y="37"/>
                    <a:pt x="83" y="37"/>
                  </a:cubicBezTo>
                  <a:cubicBezTo>
                    <a:pt x="83" y="37"/>
                    <a:pt x="83" y="37"/>
                    <a:pt x="83" y="37"/>
                  </a:cubicBezTo>
                  <a:cubicBezTo>
                    <a:pt x="83" y="36"/>
                    <a:pt x="83" y="36"/>
                    <a:pt x="83" y="36"/>
                  </a:cubicBezTo>
                  <a:cubicBezTo>
                    <a:pt x="83" y="36"/>
                    <a:pt x="83" y="36"/>
                    <a:pt x="83" y="36"/>
                  </a:cubicBezTo>
                  <a:cubicBezTo>
                    <a:pt x="83" y="36"/>
                    <a:pt x="83" y="35"/>
                    <a:pt x="83" y="34"/>
                  </a:cubicBezTo>
                  <a:cubicBezTo>
                    <a:pt x="82" y="34"/>
                    <a:pt x="82" y="34"/>
                    <a:pt x="82" y="35"/>
                  </a:cubicBezTo>
                  <a:cubicBezTo>
                    <a:pt x="82" y="34"/>
                    <a:pt x="82" y="33"/>
                    <a:pt x="81" y="32"/>
                  </a:cubicBezTo>
                  <a:cubicBezTo>
                    <a:pt x="82" y="33"/>
                    <a:pt x="81" y="31"/>
                    <a:pt x="81" y="32"/>
                  </a:cubicBezTo>
                  <a:cubicBezTo>
                    <a:pt x="81" y="32"/>
                    <a:pt x="82" y="32"/>
                    <a:pt x="82" y="32"/>
                  </a:cubicBezTo>
                  <a:cubicBezTo>
                    <a:pt x="81" y="32"/>
                    <a:pt x="82" y="32"/>
                    <a:pt x="81" y="32"/>
                  </a:cubicBezTo>
                  <a:cubicBezTo>
                    <a:pt x="81" y="32"/>
                    <a:pt x="81" y="32"/>
                    <a:pt x="81" y="31"/>
                  </a:cubicBezTo>
                  <a:cubicBezTo>
                    <a:pt x="81" y="32"/>
                    <a:pt x="81" y="32"/>
                    <a:pt x="81" y="32"/>
                  </a:cubicBezTo>
                  <a:cubicBezTo>
                    <a:pt x="81" y="31"/>
                    <a:pt x="81" y="32"/>
                    <a:pt x="80" y="31"/>
                  </a:cubicBezTo>
                  <a:cubicBezTo>
                    <a:pt x="80" y="31"/>
                    <a:pt x="80" y="30"/>
                    <a:pt x="79" y="30"/>
                  </a:cubicBezTo>
                  <a:cubicBezTo>
                    <a:pt x="79" y="29"/>
                    <a:pt x="78" y="28"/>
                    <a:pt x="77" y="28"/>
                  </a:cubicBezTo>
                  <a:cubicBezTo>
                    <a:pt x="77" y="28"/>
                    <a:pt x="77" y="28"/>
                    <a:pt x="77" y="28"/>
                  </a:cubicBezTo>
                  <a:cubicBezTo>
                    <a:pt x="76" y="27"/>
                    <a:pt x="77" y="28"/>
                    <a:pt x="76" y="27"/>
                  </a:cubicBezTo>
                  <a:cubicBezTo>
                    <a:pt x="76" y="28"/>
                    <a:pt x="76" y="28"/>
                    <a:pt x="76" y="28"/>
                  </a:cubicBezTo>
                  <a:cubicBezTo>
                    <a:pt x="76" y="27"/>
                    <a:pt x="75" y="27"/>
                    <a:pt x="75" y="27"/>
                  </a:cubicBezTo>
                  <a:cubicBezTo>
                    <a:pt x="75" y="27"/>
                    <a:pt x="75" y="27"/>
                    <a:pt x="75" y="27"/>
                  </a:cubicBezTo>
                  <a:cubicBezTo>
                    <a:pt x="75" y="27"/>
                    <a:pt x="75" y="27"/>
                    <a:pt x="75" y="27"/>
                  </a:cubicBezTo>
                  <a:cubicBezTo>
                    <a:pt x="75" y="27"/>
                    <a:pt x="75" y="27"/>
                    <a:pt x="75" y="27"/>
                  </a:cubicBezTo>
                  <a:cubicBezTo>
                    <a:pt x="75" y="27"/>
                    <a:pt x="74" y="26"/>
                    <a:pt x="74" y="26"/>
                  </a:cubicBezTo>
                  <a:cubicBezTo>
                    <a:pt x="74" y="26"/>
                    <a:pt x="74" y="26"/>
                    <a:pt x="74" y="26"/>
                  </a:cubicBezTo>
                  <a:cubicBezTo>
                    <a:pt x="74" y="26"/>
                    <a:pt x="73" y="25"/>
                    <a:pt x="72" y="25"/>
                  </a:cubicBezTo>
                  <a:cubicBezTo>
                    <a:pt x="72" y="25"/>
                    <a:pt x="72" y="25"/>
                    <a:pt x="72" y="25"/>
                  </a:cubicBezTo>
                  <a:cubicBezTo>
                    <a:pt x="72" y="25"/>
                    <a:pt x="72" y="25"/>
                    <a:pt x="72" y="25"/>
                  </a:cubicBezTo>
                  <a:cubicBezTo>
                    <a:pt x="72" y="25"/>
                    <a:pt x="72" y="25"/>
                    <a:pt x="72" y="25"/>
                  </a:cubicBezTo>
                  <a:cubicBezTo>
                    <a:pt x="72" y="25"/>
                    <a:pt x="72" y="25"/>
                    <a:pt x="72" y="25"/>
                  </a:cubicBezTo>
                  <a:cubicBezTo>
                    <a:pt x="73" y="25"/>
                    <a:pt x="72" y="25"/>
                    <a:pt x="72" y="25"/>
                  </a:cubicBezTo>
                  <a:cubicBezTo>
                    <a:pt x="73" y="25"/>
                    <a:pt x="73" y="25"/>
                    <a:pt x="73" y="26"/>
                  </a:cubicBezTo>
                  <a:cubicBezTo>
                    <a:pt x="73" y="26"/>
                    <a:pt x="73" y="25"/>
                    <a:pt x="73" y="25"/>
                  </a:cubicBezTo>
                  <a:cubicBezTo>
                    <a:pt x="73" y="25"/>
                    <a:pt x="73" y="26"/>
                    <a:pt x="73" y="26"/>
                  </a:cubicBezTo>
                  <a:cubicBezTo>
                    <a:pt x="73" y="26"/>
                    <a:pt x="73" y="26"/>
                    <a:pt x="73" y="26"/>
                  </a:cubicBezTo>
                  <a:cubicBezTo>
                    <a:pt x="73" y="26"/>
                    <a:pt x="73" y="26"/>
                    <a:pt x="74" y="26"/>
                  </a:cubicBezTo>
                  <a:cubicBezTo>
                    <a:pt x="73" y="26"/>
                    <a:pt x="74" y="26"/>
                    <a:pt x="74" y="26"/>
                  </a:cubicBezTo>
                  <a:cubicBezTo>
                    <a:pt x="74" y="26"/>
                    <a:pt x="74" y="27"/>
                    <a:pt x="75" y="27"/>
                  </a:cubicBezTo>
                  <a:cubicBezTo>
                    <a:pt x="75" y="27"/>
                    <a:pt x="75" y="28"/>
                    <a:pt x="76" y="28"/>
                  </a:cubicBezTo>
                  <a:cubicBezTo>
                    <a:pt x="76" y="28"/>
                    <a:pt x="76" y="27"/>
                    <a:pt x="75" y="27"/>
                  </a:cubicBezTo>
                  <a:cubicBezTo>
                    <a:pt x="76" y="27"/>
                    <a:pt x="76" y="27"/>
                    <a:pt x="76" y="28"/>
                  </a:cubicBezTo>
                  <a:cubicBezTo>
                    <a:pt x="76" y="28"/>
                    <a:pt x="76" y="28"/>
                    <a:pt x="77" y="28"/>
                  </a:cubicBezTo>
                  <a:cubicBezTo>
                    <a:pt x="77" y="28"/>
                    <a:pt x="77" y="28"/>
                    <a:pt x="77" y="28"/>
                  </a:cubicBezTo>
                  <a:cubicBezTo>
                    <a:pt x="77" y="29"/>
                    <a:pt x="77" y="29"/>
                    <a:pt x="77" y="29"/>
                  </a:cubicBezTo>
                  <a:cubicBezTo>
                    <a:pt x="78" y="30"/>
                    <a:pt x="79" y="31"/>
                    <a:pt x="80" y="31"/>
                  </a:cubicBezTo>
                  <a:cubicBezTo>
                    <a:pt x="80" y="31"/>
                    <a:pt x="80" y="31"/>
                    <a:pt x="80" y="31"/>
                  </a:cubicBezTo>
                  <a:cubicBezTo>
                    <a:pt x="80" y="32"/>
                    <a:pt x="81" y="32"/>
                    <a:pt x="81" y="33"/>
                  </a:cubicBezTo>
                  <a:cubicBezTo>
                    <a:pt x="81" y="34"/>
                    <a:pt x="82" y="35"/>
                    <a:pt x="82" y="36"/>
                  </a:cubicBezTo>
                  <a:cubicBezTo>
                    <a:pt x="83" y="37"/>
                    <a:pt x="83" y="39"/>
                    <a:pt x="83" y="41"/>
                  </a:cubicBezTo>
                  <a:cubicBezTo>
                    <a:pt x="83" y="40"/>
                    <a:pt x="83" y="40"/>
                    <a:pt x="83" y="40"/>
                  </a:cubicBezTo>
                  <a:cubicBezTo>
                    <a:pt x="83" y="41"/>
                    <a:pt x="83" y="41"/>
                    <a:pt x="83" y="41"/>
                  </a:cubicBezTo>
                  <a:cubicBezTo>
                    <a:pt x="83" y="41"/>
                    <a:pt x="83" y="41"/>
                    <a:pt x="82" y="42"/>
                  </a:cubicBezTo>
                  <a:cubicBezTo>
                    <a:pt x="82" y="42"/>
                    <a:pt x="82" y="43"/>
                    <a:pt x="82" y="44"/>
                  </a:cubicBezTo>
                  <a:cubicBezTo>
                    <a:pt x="82" y="44"/>
                    <a:pt x="82" y="44"/>
                    <a:pt x="82" y="44"/>
                  </a:cubicBezTo>
                  <a:cubicBezTo>
                    <a:pt x="81" y="45"/>
                    <a:pt x="81" y="46"/>
                    <a:pt x="80" y="46"/>
                  </a:cubicBezTo>
                  <a:cubicBezTo>
                    <a:pt x="80" y="47"/>
                    <a:pt x="80" y="47"/>
                    <a:pt x="80" y="47"/>
                  </a:cubicBezTo>
                  <a:cubicBezTo>
                    <a:pt x="80" y="47"/>
                    <a:pt x="80" y="48"/>
                    <a:pt x="79" y="48"/>
                  </a:cubicBezTo>
                  <a:cubicBezTo>
                    <a:pt x="78" y="50"/>
                    <a:pt x="78" y="50"/>
                    <a:pt x="78" y="50"/>
                  </a:cubicBezTo>
                  <a:cubicBezTo>
                    <a:pt x="76" y="51"/>
                    <a:pt x="75" y="52"/>
                    <a:pt x="73" y="53"/>
                  </a:cubicBezTo>
                  <a:cubicBezTo>
                    <a:pt x="73" y="54"/>
                    <a:pt x="73" y="54"/>
                    <a:pt x="73" y="54"/>
                  </a:cubicBezTo>
                  <a:cubicBezTo>
                    <a:pt x="71" y="54"/>
                    <a:pt x="69" y="56"/>
                    <a:pt x="67" y="56"/>
                  </a:cubicBezTo>
                  <a:cubicBezTo>
                    <a:pt x="67" y="56"/>
                    <a:pt x="67" y="56"/>
                    <a:pt x="67" y="56"/>
                  </a:cubicBezTo>
                  <a:cubicBezTo>
                    <a:pt x="67" y="56"/>
                    <a:pt x="66" y="56"/>
                    <a:pt x="66" y="56"/>
                  </a:cubicBezTo>
                  <a:cubicBezTo>
                    <a:pt x="65" y="56"/>
                    <a:pt x="65" y="56"/>
                    <a:pt x="64" y="57"/>
                  </a:cubicBezTo>
                  <a:cubicBezTo>
                    <a:pt x="64" y="57"/>
                    <a:pt x="64" y="57"/>
                    <a:pt x="63" y="57"/>
                  </a:cubicBezTo>
                  <a:cubicBezTo>
                    <a:pt x="62" y="57"/>
                    <a:pt x="62" y="57"/>
                    <a:pt x="61" y="57"/>
                  </a:cubicBezTo>
                  <a:cubicBezTo>
                    <a:pt x="61" y="57"/>
                    <a:pt x="61" y="57"/>
                    <a:pt x="61" y="57"/>
                  </a:cubicBezTo>
                  <a:cubicBezTo>
                    <a:pt x="61" y="57"/>
                    <a:pt x="61" y="57"/>
                    <a:pt x="61" y="57"/>
                  </a:cubicBezTo>
                  <a:cubicBezTo>
                    <a:pt x="60" y="57"/>
                    <a:pt x="59" y="57"/>
                    <a:pt x="60" y="57"/>
                  </a:cubicBezTo>
                  <a:cubicBezTo>
                    <a:pt x="58" y="57"/>
                    <a:pt x="57" y="56"/>
                    <a:pt x="56" y="56"/>
                  </a:cubicBezTo>
                  <a:cubicBezTo>
                    <a:pt x="56" y="56"/>
                    <a:pt x="56" y="56"/>
                    <a:pt x="56" y="56"/>
                  </a:cubicBezTo>
                  <a:cubicBezTo>
                    <a:pt x="55" y="56"/>
                    <a:pt x="54" y="56"/>
                    <a:pt x="53" y="55"/>
                  </a:cubicBezTo>
                  <a:cubicBezTo>
                    <a:pt x="53" y="55"/>
                    <a:pt x="53" y="55"/>
                    <a:pt x="53" y="55"/>
                  </a:cubicBezTo>
                  <a:cubicBezTo>
                    <a:pt x="53" y="55"/>
                    <a:pt x="53" y="55"/>
                    <a:pt x="53" y="55"/>
                  </a:cubicBezTo>
                  <a:cubicBezTo>
                    <a:pt x="51" y="54"/>
                    <a:pt x="50" y="53"/>
                    <a:pt x="49" y="52"/>
                  </a:cubicBezTo>
                  <a:cubicBezTo>
                    <a:pt x="47" y="50"/>
                    <a:pt x="46" y="48"/>
                    <a:pt x="45" y="46"/>
                  </a:cubicBezTo>
                  <a:cubicBezTo>
                    <a:pt x="45" y="46"/>
                    <a:pt x="45" y="46"/>
                    <a:pt x="45" y="46"/>
                  </a:cubicBezTo>
                  <a:cubicBezTo>
                    <a:pt x="45" y="45"/>
                    <a:pt x="44" y="44"/>
                    <a:pt x="44" y="43"/>
                  </a:cubicBezTo>
                  <a:cubicBezTo>
                    <a:pt x="44" y="43"/>
                    <a:pt x="44" y="42"/>
                    <a:pt x="44" y="43"/>
                  </a:cubicBezTo>
                  <a:cubicBezTo>
                    <a:pt x="44" y="42"/>
                    <a:pt x="43" y="41"/>
                    <a:pt x="43" y="40"/>
                  </a:cubicBezTo>
                  <a:cubicBezTo>
                    <a:pt x="43" y="40"/>
                    <a:pt x="43" y="40"/>
                    <a:pt x="43" y="40"/>
                  </a:cubicBezTo>
                  <a:cubicBezTo>
                    <a:pt x="43" y="40"/>
                    <a:pt x="43" y="39"/>
                    <a:pt x="43" y="39"/>
                  </a:cubicBezTo>
                  <a:cubicBezTo>
                    <a:pt x="43" y="37"/>
                    <a:pt x="43" y="37"/>
                    <a:pt x="43" y="37"/>
                  </a:cubicBezTo>
                  <a:cubicBezTo>
                    <a:pt x="42" y="39"/>
                    <a:pt x="42" y="39"/>
                    <a:pt x="42" y="39"/>
                  </a:cubicBezTo>
                  <a:cubicBezTo>
                    <a:pt x="42" y="39"/>
                    <a:pt x="41" y="39"/>
                    <a:pt x="41" y="40"/>
                  </a:cubicBezTo>
                  <a:cubicBezTo>
                    <a:pt x="41" y="40"/>
                    <a:pt x="41" y="40"/>
                    <a:pt x="41" y="40"/>
                  </a:cubicBezTo>
                  <a:cubicBezTo>
                    <a:pt x="41" y="40"/>
                    <a:pt x="40" y="40"/>
                    <a:pt x="40" y="41"/>
                  </a:cubicBezTo>
                  <a:cubicBezTo>
                    <a:pt x="40" y="41"/>
                    <a:pt x="40" y="41"/>
                    <a:pt x="40" y="40"/>
                  </a:cubicBezTo>
                  <a:cubicBezTo>
                    <a:pt x="38" y="42"/>
                    <a:pt x="37" y="44"/>
                    <a:pt x="35" y="45"/>
                  </a:cubicBezTo>
                  <a:cubicBezTo>
                    <a:pt x="33" y="46"/>
                    <a:pt x="35" y="45"/>
                    <a:pt x="33" y="46"/>
                  </a:cubicBezTo>
                  <a:cubicBezTo>
                    <a:pt x="33" y="46"/>
                    <a:pt x="33" y="46"/>
                    <a:pt x="33" y="46"/>
                  </a:cubicBezTo>
                  <a:cubicBezTo>
                    <a:pt x="33" y="46"/>
                    <a:pt x="33" y="47"/>
                    <a:pt x="32" y="47"/>
                  </a:cubicBezTo>
                  <a:cubicBezTo>
                    <a:pt x="32" y="46"/>
                    <a:pt x="32" y="47"/>
                    <a:pt x="32" y="47"/>
                  </a:cubicBezTo>
                  <a:cubicBezTo>
                    <a:pt x="31" y="47"/>
                    <a:pt x="31" y="47"/>
                    <a:pt x="30" y="48"/>
                  </a:cubicBezTo>
                  <a:cubicBezTo>
                    <a:pt x="30" y="48"/>
                    <a:pt x="30" y="48"/>
                    <a:pt x="30" y="48"/>
                  </a:cubicBezTo>
                  <a:cubicBezTo>
                    <a:pt x="29" y="48"/>
                    <a:pt x="28" y="48"/>
                    <a:pt x="28" y="48"/>
                  </a:cubicBezTo>
                  <a:cubicBezTo>
                    <a:pt x="23" y="50"/>
                    <a:pt x="17" y="50"/>
                    <a:pt x="13" y="47"/>
                  </a:cubicBezTo>
                  <a:cubicBezTo>
                    <a:pt x="8" y="45"/>
                    <a:pt x="5" y="42"/>
                    <a:pt x="3" y="37"/>
                  </a:cubicBezTo>
                  <a:cubicBezTo>
                    <a:pt x="2" y="36"/>
                    <a:pt x="2" y="36"/>
                    <a:pt x="2" y="35"/>
                  </a:cubicBezTo>
                  <a:cubicBezTo>
                    <a:pt x="2" y="35"/>
                    <a:pt x="2" y="35"/>
                    <a:pt x="2" y="35"/>
                  </a:cubicBezTo>
                  <a:cubicBezTo>
                    <a:pt x="2" y="35"/>
                    <a:pt x="1" y="34"/>
                    <a:pt x="2" y="34"/>
                  </a:cubicBezTo>
                  <a:cubicBezTo>
                    <a:pt x="1" y="32"/>
                    <a:pt x="1" y="30"/>
                    <a:pt x="1" y="28"/>
                  </a:cubicBezTo>
                  <a:cubicBezTo>
                    <a:pt x="1" y="29"/>
                    <a:pt x="1" y="29"/>
                    <a:pt x="1" y="28"/>
                  </a:cubicBezTo>
                  <a:cubicBezTo>
                    <a:pt x="1" y="28"/>
                    <a:pt x="1" y="28"/>
                    <a:pt x="1" y="28"/>
                  </a:cubicBezTo>
                  <a:cubicBezTo>
                    <a:pt x="1" y="28"/>
                    <a:pt x="1" y="28"/>
                    <a:pt x="1" y="28"/>
                  </a:cubicBezTo>
                  <a:cubicBezTo>
                    <a:pt x="1" y="28"/>
                    <a:pt x="2" y="27"/>
                    <a:pt x="2" y="28"/>
                  </a:cubicBezTo>
                  <a:cubicBezTo>
                    <a:pt x="3" y="23"/>
                    <a:pt x="6" y="19"/>
                    <a:pt x="10" y="17"/>
                  </a:cubicBezTo>
                  <a:cubicBezTo>
                    <a:pt x="11" y="17"/>
                    <a:pt x="13" y="16"/>
                    <a:pt x="14" y="16"/>
                  </a:cubicBezTo>
                  <a:cubicBezTo>
                    <a:pt x="18" y="15"/>
                    <a:pt x="21" y="15"/>
                    <a:pt x="25" y="15"/>
                  </a:cubicBezTo>
                  <a:cubicBezTo>
                    <a:pt x="25" y="15"/>
                    <a:pt x="24" y="14"/>
                    <a:pt x="23" y="14"/>
                  </a:cubicBezTo>
                  <a:close/>
                  <a:moveTo>
                    <a:pt x="71" y="25"/>
                  </a:moveTo>
                  <a:cubicBezTo>
                    <a:pt x="71" y="25"/>
                    <a:pt x="71" y="25"/>
                    <a:pt x="71" y="25"/>
                  </a:cubicBezTo>
                  <a:cubicBezTo>
                    <a:pt x="71" y="25"/>
                    <a:pt x="71" y="25"/>
                    <a:pt x="71" y="25"/>
                  </a:cubicBezTo>
                  <a:close/>
                  <a:moveTo>
                    <a:pt x="81" y="31"/>
                  </a:moveTo>
                  <a:cubicBezTo>
                    <a:pt x="81" y="31"/>
                    <a:pt x="81" y="31"/>
                    <a:pt x="81" y="31"/>
                  </a:cubicBezTo>
                  <a:cubicBezTo>
                    <a:pt x="81" y="31"/>
                    <a:pt x="81" y="31"/>
                    <a:pt x="81" y="31"/>
                  </a:cubicBezTo>
                  <a:cubicBezTo>
                    <a:pt x="81" y="31"/>
                    <a:pt x="81" y="31"/>
                    <a:pt x="81" y="31"/>
                  </a:cubicBezTo>
                  <a:close/>
                  <a:moveTo>
                    <a:pt x="82" y="34"/>
                  </a:moveTo>
                  <a:cubicBezTo>
                    <a:pt x="82" y="34"/>
                    <a:pt x="82" y="33"/>
                    <a:pt x="82" y="33"/>
                  </a:cubicBezTo>
                  <a:cubicBezTo>
                    <a:pt x="82" y="33"/>
                    <a:pt x="82" y="33"/>
                    <a:pt x="82" y="34"/>
                  </a:cubicBezTo>
                  <a:close/>
                  <a:moveTo>
                    <a:pt x="84" y="37"/>
                  </a:moveTo>
                  <a:cubicBezTo>
                    <a:pt x="84" y="37"/>
                    <a:pt x="84" y="37"/>
                    <a:pt x="84" y="36"/>
                  </a:cubicBezTo>
                  <a:cubicBezTo>
                    <a:pt x="84" y="36"/>
                    <a:pt x="84" y="36"/>
                    <a:pt x="84" y="37"/>
                  </a:cubicBezTo>
                  <a:close/>
                  <a:moveTo>
                    <a:pt x="84" y="37"/>
                  </a:moveTo>
                  <a:cubicBezTo>
                    <a:pt x="84" y="37"/>
                    <a:pt x="84" y="37"/>
                    <a:pt x="84" y="37"/>
                  </a:cubicBezTo>
                  <a:cubicBezTo>
                    <a:pt x="84" y="37"/>
                    <a:pt x="84" y="37"/>
                    <a:pt x="84" y="37"/>
                  </a:cubicBezTo>
                  <a:close/>
                  <a:moveTo>
                    <a:pt x="83" y="43"/>
                  </a:moveTo>
                  <a:cubicBezTo>
                    <a:pt x="83" y="43"/>
                    <a:pt x="83" y="44"/>
                    <a:pt x="83" y="44"/>
                  </a:cubicBezTo>
                  <a:cubicBezTo>
                    <a:pt x="83" y="44"/>
                    <a:pt x="84" y="43"/>
                    <a:pt x="83" y="43"/>
                  </a:cubicBezTo>
                  <a:close/>
                  <a:moveTo>
                    <a:pt x="82" y="46"/>
                  </a:moveTo>
                  <a:cubicBezTo>
                    <a:pt x="82" y="46"/>
                    <a:pt x="82" y="46"/>
                    <a:pt x="82" y="46"/>
                  </a:cubicBezTo>
                  <a:cubicBezTo>
                    <a:pt x="82" y="46"/>
                    <a:pt x="82" y="46"/>
                    <a:pt x="82" y="46"/>
                  </a:cubicBezTo>
                  <a:close/>
                  <a:moveTo>
                    <a:pt x="42" y="42"/>
                  </a:moveTo>
                  <a:cubicBezTo>
                    <a:pt x="42" y="42"/>
                    <a:pt x="42" y="42"/>
                    <a:pt x="42" y="42"/>
                  </a:cubicBezTo>
                  <a:cubicBezTo>
                    <a:pt x="42" y="42"/>
                    <a:pt x="42" y="42"/>
                    <a:pt x="42" y="42"/>
                  </a:cubicBezTo>
                  <a:close/>
                  <a:moveTo>
                    <a:pt x="26" y="50"/>
                  </a:moveTo>
                  <a:cubicBezTo>
                    <a:pt x="26" y="50"/>
                    <a:pt x="26" y="50"/>
                    <a:pt x="26" y="50"/>
                  </a:cubicBezTo>
                  <a:cubicBezTo>
                    <a:pt x="26" y="50"/>
                    <a:pt x="26" y="50"/>
                    <a:pt x="26" y="50"/>
                  </a:cubicBezTo>
                  <a:close/>
                  <a:moveTo>
                    <a:pt x="14" y="49"/>
                  </a:moveTo>
                  <a:cubicBezTo>
                    <a:pt x="14" y="49"/>
                    <a:pt x="14" y="49"/>
                    <a:pt x="14" y="49"/>
                  </a:cubicBezTo>
                  <a:cubicBezTo>
                    <a:pt x="14" y="49"/>
                    <a:pt x="14" y="49"/>
                    <a:pt x="14" y="49"/>
                  </a:cubicBezTo>
                  <a:close/>
                  <a:moveTo>
                    <a:pt x="57" y="23"/>
                  </a:moveTo>
                  <a:cubicBezTo>
                    <a:pt x="36" y="20"/>
                    <a:pt x="36" y="20"/>
                    <a:pt x="36" y="20"/>
                  </a:cubicBezTo>
                  <a:cubicBezTo>
                    <a:pt x="42" y="39"/>
                    <a:pt x="42" y="39"/>
                    <a:pt x="42" y="39"/>
                  </a:cubicBezTo>
                  <a:lnTo>
                    <a:pt x="57" y="23"/>
                  </a:ln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232" name="Freeform 382"/>
          <p:cNvSpPr>
            <a:spLocks noEditPoints="1"/>
          </p:cNvSpPr>
          <p:nvPr/>
        </p:nvSpPr>
        <p:spPr bwMode="auto">
          <a:xfrm rot="1343458" flipH="1">
            <a:off x="7913689" y="3492105"/>
            <a:ext cx="461962" cy="379809"/>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233" name="Freeform 381"/>
          <p:cNvSpPr>
            <a:spLocks noEditPoints="1"/>
          </p:cNvSpPr>
          <p:nvPr/>
        </p:nvSpPr>
        <p:spPr bwMode="auto">
          <a:xfrm rot="1372557" flipH="1">
            <a:off x="1254125" y="3406380"/>
            <a:ext cx="350838" cy="548878"/>
          </a:xfrm>
          <a:custGeom>
            <a:avLst/>
            <a:gdLst>
              <a:gd name="T0" fmla="*/ 198399 w 76"/>
              <a:gd name="T1" fmla="*/ 338544 h 119"/>
              <a:gd name="T2" fmla="*/ 239925 w 76"/>
              <a:gd name="T3" fmla="*/ 80020 h 119"/>
              <a:gd name="T4" fmla="*/ 207627 w 76"/>
              <a:gd name="T5" fmla="*/ 110796 h 119"/>
              <a:gd name="T6" fmla="*/ 198399 w 76"/>
              <a:gd name="T7" fmla="*/ 160039 h 119"/>
              <a:gd name="T8" fmla="*/ 193785 w 76"/>
              <a:gd name="T9" fmla="*/ 104641 h 119"/>
              <a:gd name="T10" fmla="*/ 203013 w 76"/>
              <a:gd name="T11" fmla="*/ 0 h 119"/>
              <a:gd name="T12" fmla="*/ 193785 w 76"/>
              <a:gd name="T13" fmla="*/ 30777 h 119"/>
              <a:gd name="T14" fmla="*/ 133804 w 76"/>
              <a:gd name="T15" fmla="*/ 123107 h 119"/>
              <a:gd name="T16" fmla="*/ 198399 w 76"/>
              <a:gd name="T17" fmla="*/ 240059 h 119"/>
              <a:gd name="T18" fmla="*/ 207627 w 76"/>
              <a:gd name="T19" fmla="*/ 283146 h 119"/>
              <a:gd name="T20" fmla="*/ 198399 w 76"/>
              <a:gd name="T21" fmla="*/ 240059 h 119"/>
              <a:gd name="T22" fmla="*/ 124576 w 76"/>
              <a:gd name="T23" fmla="*/ 135418 h 119"/>
              <a:gd name="T24" fmla="*/ 106120 w 76"/>
              <a:gd name="T25" fmla="*/ 233903 h 119"/>
              <a:gd name="T26" fmla="*/ 83051 w 76"/>
              <a:gd name="T27" fmla="*/ 227748 h 119"/>
              <a:gd name="T28" fmla="*/ 179943 w 76"/>
              <a:gd name="T29" fmla="*/ 486273 h 119"/>
              <a:gd name="T30" fmla="*/ 46139 w 76"/>
              <a:gd name="T31" fmla="*/ 320078 h 119"/>
              <a:gd name="T32" fmla="*/ 23070 w 76"/>
              <a:gd name="T33" fmla="*/ 418564 h 119"/>
              <a:gd name="T34" fmla="*/ 13842 w 76"/>
              <a:gd name="T35" fmla="*/ 430875 h 119"/>
              <a:gd name="T36" fmla="*/ 129190 w 76"/>
              <a:gd name="T37" fmla="*/ 701710 h 119"/>
              <a:gd name="T38" fmla="*/ 0 w 76"/>
              <a:gd name="T39" fmla="*/ 541671 h 119"/>
              <a:gd name="T40" fmla="*/ 304520 w 76"/>
              <a:gd name="T41" fmla="*/ 301612 h 119"/>
              <a:gd name="T42" fmla="*/ 198399 w 76"/>
              <a:gd name="T43" fmla="*/ 196971 h 119"/>
              <a:gd name="T44" fmla="*/ 235311 w 76"/>
              <a:gd name="T45" fmla="*/ 178505 h 119"/>
              <a:gd name="T46" fmla="*/ 198399 w 76"/>
              <a:gd name="T47" fmla="*/ 196971 h 119"/>
              <a:gd name="T48" fmla="*/ 55367 w 76"/>
              <a:gd name="T49" fmla="*/ 492428 h 119"/>
              <a:gd name="T50" fmla="*/ 92279 w 76"/>
              <a:gd name="T51" fmla="*/ 510894 h 119"/>
              <a:gd name="T52" fmla="*/ 304520 w 76"/>
              <a:gd name="T53" fmla="*/ 400098 h 119"/>
              <a:gd name="T54" fmla="*/ 276836 w 76"/>
              <a:gd name="T55" fmla="*/ 430875 h 119"/>
              <a:gd name="T56" fmla="*/ 304520 w 76"/>
              <a:gd name="T57" fmla="*/ 400098 h 119"/>
              <a:gd name="T58" fmla="*/ 189171 w 76"/>
              <a:gd name="T59" fmla="*/ 486273 h 119"/>
              <a:gd name="T60" fmla="*/ 216855 w 76"/>
              <a:gd name="T61" fmla="*/ 449341 h 119"/>
              <a:gd name="T62" fmla="*/ 193785 w 76"/>
              <a:gd name="T63" fmla="*/ 363166 h 119"/>
              <a:gd name="T64" fmla="*/ 203013 w 76"/>
              <a:gd name="T65" fmla="*/ 412409 h 119"/>
              <a:gd name="T66" fmla="*/ 193785 w 76"/>
              <a:gd name="T67" fmla="*/ 363166 h 119"/>
              <a:gd name="T68" fmla="*/ 147646 w 76"/>
              <a:gd name="T69" fmla="*/ 289302 h 119"/>
              <a:gd name="T70" fmla="*/ 166102 w 76"/>
              <a:gd name="T71" fmla="*/ 338544 h 119"/>
              <a:gd name="T72" fmla="*/ 179943 w 76"/>
              <a:gd name="T73" fmla="*/ 492428 h 119"/>
              <a:gd name="T74" fmla="*/ 184557 w 76"/>
              <a:gd name="T75" fmla="*/ 541671 h 119"/>
              <a:gd name="T76" fmla="*/ 179943 w 76"/>
              <a:gd name="T77" fmla="*/ 492428 h 119"/>
              <a:gd name="T78" fmla="*/ 161488 w 76"/>
              <a:gd name="T79" fmla="*/ 664778 h 119"/>
              <a:gd name="T80" fmla="*/ 161488 w 76"/>
              <a:gd name="T81" fmla="*/ 615535 h 119"/>
              <a:gd name="T82" fmla="*/ 133804 w 76"/>
              <a:gd name="T83" fmla="*/ 572448 h 119"/>
              <a:gd name="T84" fmla="*/ 147646 w 76"/>
              <a:gd name="T85" fmla="*/ 615535 h 119"/>
              <a:gd name="T86" fmla="*/ 133804 w 76"/>
              <a:gd name="T87" fmla="*/ 572448 h 119"/>
              <a:gd name="T88" fmla="*/ 152260 w 76"/>
              <a:gd name="T89" fmla="*/ 677089 h 119"/>
              <a:gd name="T90" fmla="*/ 189171 w 76"/>
              <a:gd name="T91" fmla="*/ 677089 h 119"/>
              <a:gd name="T92" fmla="*/ 244539 w 76"/>
              <a:gd name="T93" fmla="*/ 658623 h 119"/>
              <a:gd name="T94" fmla="*/ 276836 w 76"/>
              <a:gd name="T95" fmla="*/ 627846 h 119"/>
              <a:gd name="T96" fmla="*/ 244539 w 76"/>
              <a:gd name="T97" fmla="*/ 658623 h 119"/>
              <a:gd name="T98" fmla="*/ 170716 w 76"/>
              <a:gd name="T99" fmla="*/ 566292 h 119"/>
              <a:gd name="T100" fmla="*/ 322975 w 76"/>
              <a:gd name="T101" fmla="*/ 517050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18" name="Picture Placeholder 7"/>
          <p:cNvSpPr>
            <a:spLocks noGrp="1"/>
          </p:cNvSpPr>
          <p:nvPr>
            <p:ph type="pic" sz="quarter" idx="10"/>
          </p:nvPr>
        </p:nvSpPr>
        <p:spPr>
          <a:xfrm>
            <a:off x="4319781" y="1885953"/>
            <a:ext cx="3502617" cy="2355743"/>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79519 w 5002506"/>
              <a:gd name="connsiteY0" fmla="*/ 2847905 h 3227605"/>
              <a:gd name="connsiteX1" fmla="*/ 216694 w 5002506"/>
              <a:gd name="connsiteY1" fmla="*/ 211899 h 3227605"/>
              <a:gd name="connsiteX2" fmla="*/ 4803983 w 5002506"/>
              <a:gd name="connsiteY2" fmla="*/ 446273 h 3227605"/>
              <a:gd name="connsiteX3" fmla="*/ 4502425 w 5002506"/>
              <a:gd name="connsiteY3" fmla="*/ 3091096 h 3227605"/>
              <a:gd name="connsiteX4" fmla="*/ 379519 w 5002506"/>
              <a:gd name="connsiteY4" fmla="*/ 2847905 h 3227605"/>
              <a:gd name="connsiteX0" fmla="*/ 379519 w 5071672"/>
              <a:gd name="connsiteY0" fmla="*/ 2888414 h 3268114"/>
              <a:gd name="connsiteX1" fmla="*/ 216694 w 5071672"/>
              <a:gd name="connsiteY1" fmla="*/ 252408 h 3268114"/>
              <a:gd name="connsiteX2" fmla="*/ 4894725 w 5071672"/>
              <a:gd name="connsiteY2" fmla="*/ 368120 h 3268114"/>
              <a:gd name="connsiteX3" fmla="*/ 4502425 w 5071672"/>
              <a:gd name="connsiteY3" fmla="*/ 3131605 h 3268114"/>
              <a:gd name="connsiteX4" fmla="*/ 379519 w 5071672"/>
              <a:gd name="connsiteY4" fmla="*/ 2888414 h 3268114"/>
              <a:gd name="connsiteX0" fmla="*/ 379519 w 5131194"/>
              <a:gd name="connsiteY0" fmla="*/ 2888414 h 3257207"/>
              <a:gd name="connsiteX1" fmla="*/ 216694 w 5131194"/>
              <a:gd name="connsiteY1" fmla="*/ 252408 h 3257207"/>
              <a:gd name="connsiteX2" fmla="*/ 4894725 w 5131194"/>
              <a:gd name="connsiteY2" fmla="*/ 368120 h 3257207"/>
              <a:gd name="connsiteX3" fmla="*/ 4718809 w 5131194"/>
              <a:gd name="connsiteY3" fmla="*/ 3117644 h 3257207"/>
              <a:gd name="connsiteX4" fmla="*/ 379519 w 5131194"/>
              <a:gd name="connsiteY4" fmla="*/ 2888414 h 3257207"/>
              <a:gd name="connsiteX0" fmla="*/ 322474 w 5164891"/>
              <a:gd name="connsiteY0" fmla="*/ 2972176 h 3278376"/>
              <a:gd name="connsiteX1" fmla="*/ 250391 w 5164891"/>
              <a:gd name="connsiteY1" fmla="*/ 252408 h 3278376"/>
              <a:gd name="connsiteX2" fmla="*/ 4928422 w 5164891"/>
              <a:gd name="connsiteY2" fmla="*/ 368120 h 3278376"/>
              <a:gd name="connsiteX3" fmla="*/ 4752506 w 5164891"/>
              <a:gd name="connsiteY3" fmla="*/ 3117644 h 3278376"/>
              <a:gd name="connsiteX4" fmla="*/ 322474 w 5164891"/>
              <a:gd name="connsiteY4" fmla="*/ 2972176 h 3278376"/>
              <a:gd name="connsiteX0" fmla="*/ 322474 w 5164891"/>
              <a:gd name="connsiteY0" fmla="*/ 2972176 h 3417889"/>
              <a:gd name="connsiteX1" fmla="*/ 250391 w 5164891"/>
              <a:gd name="connsiteY1" fmla="*/ 252408 h 3417889"/>
              <a:gd name="connsiteX2" fmla="*/ 4928422 w 5164891"/>
              <a:gd name="connsiteY2" fmla="*/ 368120 h 3417889"/>
              <a:gd name="connsiteX3" fmla="*/ 4752506 w 5164891"/>
              <a:gd name="connsiteY3" fmla="*/ 3117644 h 3417889"/>
              <a:gd name="connsiteX4" fmla="*/ 2506587 w 5164891"/>
              <a:gd name="connsiteY4" fmla="*/ 3338186 h 3417889"/>
              <a:gd name="connsiteX5" fmla="*/ 322474 w 5164891"/>
              <a:gd name="connsiteY5" fmla="*/ 2972176 h 3417889"/>
              <a:gd name="connsiteX0" fmla="*/ 322474 w 5164891"/>
              <a:gd name="connsiteY0" fmla="*/ 3011851 h 3457564"/>
              <a:gd name="connsiteX1" fmla="*/ 250391 w 5164891"/>
              <a:gd name="connsiteY1" fmla="*/ 292083 h 3457564"/>
              <a:gd name="connsiteX2" fmla="*/ 2492626 w 5164891"/>
              <a:gd name="connsiteY2" fmla="*/ 97189 h 3457564"/>
              <a:gd name="connsiteX3" fmla="*/ 4928422 w 5164891"/>
              <a:gd name="connsiteY3" fmla="*/ 407795 h 3457564"/>
              <a:gd name="connsiteX4" fmla="*/ 4752506 w 5164891"/>
              <a:gd name="connsiteY4" fmla="*/ 3157319 h 3457564"/>
              <a:gd name="connsiteX5" fmla="*/ 2506587 w 5164891"/>
              <a:gd name="connsiteY5" fmla="*/ 3377861 h 3457564"/>
              <a:gd name="connsiteX6" fmla="*/ 322474 w 5164891"/>
              <a:gd name="connsiteY6" fmla="*/ 3011851 h 3457564"/>
              <a:gd name="connsiteX0" fmla="*/ 322474 w 5175078"/>
              <a:gd name="connsiteY0" fmla="*/ 3011851 h 3457564"/>
              <a:gd name="connsiteX1" fmla="*/ 250391 w 5175078"/>
              <a:gd name="connsiteY1" fmla="*/ 292083 h 3457564"/>
              <a:gd name="connsiteX2" fmla="*/ 2492626 w 5175078"/>
              <a:gd name="connsiteY2" fmla="*/ 97189 h 3457564"/>
              <a:gd name="connsiteX3" fmla="*/ 4928422 w 5175078"/>
              <a:gd name="connsiteY3" fmla="*/ 407795 h 3457564"/>
              <a:gd name="connsiteX4" fmla="*/ 5061322 w 5175078"/>
              <a:gd name="connsiteY4" fmla="*/ 1849208 h 3457564"/>
              <a:gd name="connsiteX5" fmla="*/ 4752506 w 5175078"/>
              <a:gd name="connsiteY5" fmla="*/ 3157319 h 3457564"/>
              <a:gd name="connsiteX6" fmla="*/ 2506587 w 5175078"/>
              <a:gd name="connsiteY6" fmla="*/ 3377861 h 3457564"/>
              <a:gd name="connsiteX7" fmla="*/ 322474 w 5175078"/>
              <a:gd name="connsiteY7" fmla="*/ 3011851 h 3457564"/>
              <a:gd name="connsiteX0" fmla="*/ 307899 w 5160503"/>
              <a:gd name="connsiteY0" fmla="*/ 3011851 h 3457564"/>
              <a:gd name="connsiteX1" fmla="*/ 90838 w 5160503"/>
              <a:gd name="connsiteY1" fmla="*/ 1458319 h 3457564"/>
              <a:gd name="connsiteX2" fmla="*/ 235816 w 5160503"/>
              <a:gd name="connsiteY2" fmla="*/ 292083 h 3457564"/>
              <a:gd name="connsiteX3" fmla="*/ 2478051 w 5160503"/>
              <a:gd name="connsiteY3" fmla="*/ 97189 h 3457564"/>
              <a:gd name="connsiteX4" fmla="*/ 4913847 w 5160503"/>
              <a:gd name="connsiteY4" fmla="*/ 407795 h 3457564"/>
              <a:gd name="connsiteX5" fmla="*/ 5046747 w 5160503"/>
              <a:gd name="connsiteY5" fmla="*/ 1849208 h 3457564"/>
              <a:gd name="connsiteX6" fmla="*/ 4737931 w 5160503"/>
              <a:gd name="connsiteY6" fmla="*/ 3157319 h 3457564"/>
              <a:gd name="connsiteX7" fmla="*/ 2492012 w 5160503"/>
              <a:gd name="connsiteY7" fmla="*/ 3377861 h 3457564"/>
              <a:gd name="connsiteX8" fmla="*/ 307899 w 5160503"/>
              <a:gd name="connsiteY8" fmla="*/ 3011851 h 3457564"/>
              <a:gd name="connsiteX0" fmla="*/ 329749 w 5182353"/>
              <a:gd name="connsiteY0" fmla="*/ 3011851 h 3457564"/>
              <a:gd name="connsiteX1" fmla="*/ 63827 w 5182353"/>
              <a:gd name="connsiteY1" fmla="*/ 1570001 h 3457564"/>
              <a:gd name="connsiteX2" fmla="*/ 257666 w 5182353"/>
              <a:gd name="connsiteY2" fmla="*/ 292083 h 3457564"/>
              <a:gd name="connsiteX3" fmla="*/ 2499901 w 5182353"/>
              <a:gd name="connsiteY3" fmla="*/ 97189 h 3457564"/>
              <a:gd name="connsiteX4" fmla="*/ 4935697 w 5182353"/>
              <a:gd name="connsiteY4" fmla="*/ 407795 h 3457564"/>
              <a:gd name="connsiteX5" fmla="*/ 5068597 w 5182353"/>
              <a:gd name="connsiteY5" fmla="*/ 1849208 h 3457564"/>
              <a:gd name="connsiteX6" fmla="*/ 4759781 w 5182353"/>
              <a:gd name="connsiteY6" fmla="*/ 3157319 h 3457564"/>
              <a:gd name="connsiteX7" fmla="*/ 2513862 w 5182353"/>
              <a:gd name="connsiteY7" fmla="*/ 3377861 h 3457564"/>
              <a:gd name="connsiteX8" fmla="*/ 329749 w 5182353"/>
              <a:gd name="connsiteY8" fmla="*/ 3011851 h 3457564"/>
              <a:gd name="connsiteX0" fmla="*/ 309517 w 5162121"/>
              <a:gd name="connsiteY0" fmla="*/ 3011851 h 3457564"/>
              <a:gd name="connsiteX1" fmla="*/ 43595 w 5162121"/>
              <a:gd name="connsiteY1" fmla="*/ 1570001 h 3457564"/>
              <a:gd name="connsiteX2" fmla="*/ 237434 w 5162121"/>
              <a:gd name="connsiteY2" fmla="*/ 292083 h 3457564"/>
              <a:gd name="connsiteX3" fmla="*/ 2479669 w 5162121"/>
              <a:gd name="connsiteY3" fmla="*/ 97189 h 3457564"/>
              <a:gd name="connsiteX4" fmla="*/ 4915465 w 5162121"/>
              <a:gd name="connsiteY4" fmla="*/ 407795 h 3457564"/>
              <a:gd name="connsiteX5" fmla="*/ 5048365 w 5162121"/>
              <a:gd name="connsiteY5" fmla="*/ 1849208 h 3457564"/>
              <a:gd name="connsiteX6" fmla="*/ 4739549 w 5162121"/>
              <a:gd name="connsiteY6" fmla="*/ 3157319 h 3457564"/>
              <a:gd name="connsiteX7" fmla="*/ 2493630 w 5162121"/>
              <a:gd name="connsiteY7" fmla="*/ 3377861 h 3457564"/>
              <a:gd name="connsiteX8" fmla="*/ 309517 w 5162121"/>
              <a:gd name="connsiteY8" fmla="*/ 3011851 h 3457564"/>
              <a:gd name="connsiteX0" fmla="*/ 288965 w 5141569"/>
              <a:gd name="connsiteY0" fmla="*/ 2956512 h 3402225"/>
              <a:gd name="connsiteX1" fmla="*/ 23043 w 5141569"/>
              <a:gd name="connsiteY1" fmla="*/ 1514662 h 3402225"/>
              <a:gd name="connsiteX2" fmla="*/ 216882 w 5141569"/>
              <a:gd name="connsiteY2" fmla="*/ 236744 h 3402225"/>
              <a:gd name="connsiteX3" fmla="*/ 2459117 w 5141569"/>
              <a:gd name="connsiteY3" fmla="*/ 41850 h 3402225"/>
              <a:gd name="connsiteX4" fmla="*/ 4894913 w 5141569"/>
              <a:gd name="connsiteY4" fmla="*/ 352456 h 3402225"/>
              <a:gd name="connsiteX5" fmla="*/ 5027813 w 5141569"/>
              <a:gd name="connsiteY5" fmla="*/ 1793869 h 3402225"/>
              <a:gd name="connsiteX6" fmla="*/ 4718997 w 5141569"/>
              <a:gd name="connsiteY6" fmla="*/ 3101980 h 3402225"/>
              <a:gd name="connsiteX7" fmla="*/ 2473078 w 5141569"/>
              <a:gd name="connsiteY7" fmla="*/ 3322522 h 3402225"/>
              <a:gd name="connsiteX8" fmla="*/ 288965 w 5141569"/>
              <a:gd name="connsiteY8" fmla="*/ 2956512 h 3402225"/>
              <a:gd name="connsiteX0" fmla="*/ 294285 w 5146889"/>
              <a:gd name="connsiteY0" fmla="*/ 2940448 h 3386161"/>
              <a:gd name="connsiteX1" fmla="*/ 28363 w 5146889"/>
              <a:gd name="connsiteY1" fmla="*/ 1498598 h 3386161"/>
              <a:gd name="connsiteX2" fmla="*/ 208242 w 5146889"/>
              <a:gd name="connsiteY2" fmla="*/ 262561 h 3386161"/>
              <a:gd name="connsiteX3" fmla="*/ 2464437 w 5146889"/>
              <a:gd name="connsiteY3" fmla="*/ 25786 h 3386161"/>
              <a:gd name="connsiteX4" fmla="*/ 4900233 w 5146889"/>
              <a:gd name="connsiteY4" fmla="*/ 336392 h 3386161"/>
              <a:gd name="connsiteX5" fmla="*/ 5033133 w 5146889"/>
              <a:gd name="connsiteY5" fmla="*/ 1777805 h 3386161"/>
              <a:gd name="connsiteX6" fmla="*/ 4724317 w 5146889"/>
              <a:gd name="connsiteY6" fmla="*/ 3085916 h 3386161"/>
              <a:gd name="connsiteX7" fmla="*/ 2478398 w 5146889"/>
              <a:gd name="connsiteY7" fmla="*/ 3306458 h 3386161"/>
              <a:gd name="connsiteX8" fmla="*/ 294285 w 5146889"/>
              <a:gd name="connsiteY8" fmla="*/ 2940448 h 3386161"/>
              <a:gd name="connsiteX0" fmla="*/ 324771 w 5177375"/>
              <a:gd name="connsiteY0" fmla="*/ 2938215 h 3383928"/>
              <a:gd name="connsiteX1" fmla="*/ 58849 w 5177375"/>
              <a:gd name="connsiteY1" fmla="*/ 1496365 h 3383928"/>
              <a:gd name="connsiteX2" fmla="*/ 175906 w 5177375"/>
              <a:gd name="connsiteY2" fmla="*/ 267308 h 3383928"/>
              <a:gd name="connsiteX3" fmla="*/ 2494923 w 5177375"/>
              <a:gd name="connsiteY3" fmla="*/ 23553 h 3383928"/>
              <a:gd name="connsiteX4" fmla="*/ 4930719 w 5177375"/>
              <a:gd name="connsiteY4" fmla="*/ 334159 h 3383928"/>
              <a:gd name="connsiteX5" fmla="*/ 5063619 w 5177375"/>
              <a:gd name="connsiteY5" fmla="*/ 1775572 h 3383928"/>
              <a:gd name="connsiteX6" fmla="*/ 4754803 w 5177375"/>
              <a:gd name="connsiteY6" fmla="*/ 3083683 h 3383928"/>
              <a:gd name="connsiteX7" fmla="*/ 2508884 w 5177375"/>
              <a:gd name="connsiteY7" fmla="*/ 3304225 h 3383928"/>
              <a:gd name="connsiteX8" fmla="*/ 324771 w 5177375"/>
              <a:gd name="connsiteY8" fmla="*/ 2938215 h 3383928"/>
              <a:gd name="connsiteX0" fmla="*/ 297916 w 5150520"/>
              <a:gd name="connsiteY0" fmla="*/ 2919830 h 3365543"/>
              <a:gd name="connsiteX1" fmla="*/ 31994 w 5150520"/>
              <a:gd name="connsiteY1" fmla="*/ 1477980 h 3365543"/>
              <a:gd name="connsiteX2" fmla="*/ 149051 w 5150520"/>
              <a:gd name="connsiteY2" fmla="*/ 248923 h 3365543"/>
              <a:gd name="connsiteX3" fmla="*/ 2468068 w 5150520"/>
              <a:gd name="connsiteY3" fmla="*/ 5168 h 3365543"/>
              <a:gd name="connsiteX4" fmla="*/ 4903864 w 5150520"/>
              <a:gd name="connsiteY4" fmla="*/ 315774 h 3365543"/>
              <a:gd name="connsiteX5" fmla="*/ 5036764 w 5150520"/>
              <a:gd name="connsiteY5" fmla="*/ 1757187 h 3365543"/>
              <a:gd name="connsiteX6" fmla="*/ 4727948 w 5150520"/>
              <a:gd name="connsiteY6" fmla="*/ 3065298 h 3365543"/>
              <a:gd name="connsiteX7" fmla="*/ 2482029 w 5150520"/>
              <a:gd name="connsiteY7" fmla="*/ 3285840 h 3365543"/>
              <a:gd name="connsiteX8" fmla="*/ 297916 w 5150520"/>
              <a:gd name="connsiteY8" fmla="*/ 2919830 h 3365543"/>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78811 w 5147302"/>
              <a:gd name="connsiteY7" fmla="*/ 3289641 h 3369344"/>
              <a:gd name="connsiteX8" fmla="*/ 294698 w 5147302"/>
              <a:gd name="connsiteY8" fmla="*/ 2923631 h 3369344"/>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78811 w 5147302"/>
              <a:gd name="connsiteY7" fmla="*/ 3289641 h 3369344"/>
              <a:gd name="connsiteX8" fmla="*/ 294698 w 5147302"/>
              <a:gd name="connsiteY8" fmla="*/ 2923631 h 3369344"/>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78811 w 5147302"/>
              <a:gd name="connsiteY7" fmla="*/ 3289641 h 3369344"/>
              <a:gd name="connsiteX8" fmla="*/ 294698 w 5147302"/>
              <a:gd name="connsiteY8" fmla="*/ 2923631 h 3369344"/>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78811 w 5147302"/>
              <a:gd name="connsiteY7" fmla="*/ 3289641 h 3369344"/>
              <a:gd name="connsiteX8" fmla="*/ 294698 w 5147302"/>
              <a:gd name="connsiteY8" fmla="*/ 2923631 h 3369344"/>
              <a:gd name="connsiteX0" fmla="*/ 294698 w 5147302"/>
              <a:gd name="connsiteY0" fmla="*/ 2923631 h 3341336"/>
              <a:gd name="connsiteX1" fmla="*/ 28776 w 5147302"/>
              <a:gd name="connsiteY1" fmla="*/ 1481781 h 3341336"/>
              <a:gd name="connsiteX2" fmla="*/ 152814 w 5147302"/>
              <a:gd name="connsiteY2" fmla="*/ 217823 h 3341336"/>
              <a:gd name="connsiteX3" fmla="*/ 2464850 w 5147302"/>
              <a:gd name="connsiteY3" fmla="*/ 8969 h 3341336"/>
              <a:gd name="connsiteX4" fmla="*/ 4900646 w 5147302"/>
              <a:gd name="connsiteY4" fmla="*/ 319575 h 3341336"/>
              <a:gd name="connsiteX5" fmla="*/ 5033546 w 5147302"/>
              <a:gd name="connsiteY5" fmla="*/ 1760988 h 3341336"/>
              <a:gd name="connsiteX6" fmla="*/ 4724730 w 5147302"/>
              <a:gd name="connsiteY6" fmla="*/ 3069099 h 3341336"/>
              <a:gd name="connsiteX7" fmla="*/ 2311287 w 5147302"/>
              <a:gd name="connsiteY7" fmla="*/ 3226820 h 3341336"/>
              <a:gd name="connsiteX8" fmla="*/ 294698 w 5147302"/>
              <a:gd name="connsiteY8" fmla="*/ 2923631 h 3341336"/>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29949 w 5147302"/>
              <a:gd name="connsiteY7" fmla="*/ 3289641 h 3369344"/>
              <a:gd name="connsiteX8" fmla="*/ 294698 w 5147302"/>
              <a:gd name="connsiteY8" fmla="*/ 2923631 h 3369344"/>
              <a:gd name="connsiteX0" fmla="*/ 294698 w 5147302"/>
              <a:gd name="connsiteY0" fmla="*/ 2923631 h 3369344"/>
              <a:gd name="connsiteX1" fmla="*/ 28776 w 5147302"/>
              <a:gd name="connsiteY1" fmla="*/ 1481781 h 3369344"/>
              <a:gd name="connsiteX2" fmla="*/ 152814 w 5147302"/>
              <a:gd name="connsiteY2" fmla="*/ 217823 h 3369344"/>
              <a:gd name="connsiteX3" fmla="*/ 2464850 w 5147302"/>
              <a:gd name="connsiteY3" fmla="*/ 8969 h 3369344"/>
              <a:gd name="connsiteX4" fmla="*/ 4900646 w 5147302"/>
              <a:gd name="connsiteY4" fmla="*/ 319575 h 3369344"/>
              <a:gd name="connsiteX5" fmla="*/ 5033546 w 5147302"/>
              <a:gd name="connsiteY5" fmla="*/ 1760988 h 3369344"/>
              <a:gd name="connsiteX6" fmla="*/ 4724730 w 5147302"/>
              <a:gd name="connsiteY6" fmla="*/ 3069099 h 3369344"/>
              <a:gd name="connsiteX7" fmla="*/ 2429949 w 5147302"/>
              <a:gd name="connsiteY7" fmla="*/ 3289641 h 3369344"/>
              <a:gd name="connsiteX8" fmla="*/ 294698 w 5147302"/>
              <a:gd name="connsiteY8" fmla="*/ 2923631 h 3369344"/>
              <a:gd name="connsiteX0" fmla="*/ 294698 w 5147302"/>
              <a:gd name="connsiteY0" fmla="*/ 2923631 h 3343130"/>
              <a:gd name="connsiteX1" fmla="*/ 28776 w 5147302"/>
              <a:gd name="connsiteY1" fmla="*/ 1481781 h 3343130"/>
              <a:gd name="connsiteX2" fmla="*/ 152814 w 5147302"/>
              <a:gd name="connsiteY2" fmla="*/ 217823 h 3343130"/>
              <a:gd name="connsiteX3" fmla="*/ 2464850 w 5147302"/>
              <a:gd name="connsiteY3" fmla="*/ 8969 h 3343130"/>
              <a:gd name="connsiteX4" fmla="*/ 4900646 w 5147302"/>
              <a:gd name="connsiteY4" fmla="*/ 319575 h 3343130"/>
              <a:gd name="connsiteX5" fmla="*/ 5033546 w 5147302"/>
              <a:gd name="connsiteY5" fmla="*/ 1760988 h 3343130"/>
              <a:gd name="connsiteX6" fmla="*/ 4696809 w 5147302"/>
              <a:gd name="connsiteY6" fmla="*/ 3013257 h 3343130"/>
              <a:gd name="connsiteX7" fmla="*/ 2429949 w 5147302"/>
              <a:gd name="connsiteY7" fmla="*/ 3289641 h 3343130"/>
              <a:gd name="connsiteX8" fmla="*/ 294698 w 5147302"/>
              <a:gd name="connsiteY8" fmla="*/ 2923631 h 3343130"/>
              <a:gd name="connsiteX0" fmla="*/ 294698 w 5147302"/>
              <a:gd name="connsiteY0" fmla="*/ 2923631 h 3314381"/>
              <a:gd name="connsiteX1" fmla="*/ 28776 w 5147302"/>
              <a:gd name="connsiteY1" fmla="*/ 1481781 h 3314381"/>
              <a:gd name="connsiteX2" fmla="*/ 152814 w 5147302"/>
              <a:gd name="connsiteY2" fmla="*/ 217823 h 3314381"/>
              <a:gd name="connsiteX3" fmla="*/ 2464850 w 5147302"/>
              <a:gd name="connsiteY3" fmla="*/ 8969 h 3314381"/>
              <a:gd name="connsiteX4" fmla="*/ 4900646 w 5147302"/>
              <a:gd name="connsiteY4" fmla="*/ 319575 h 3314381"/>
              <a:gd name="connsiteX5" fmla="*/ 5033546 w 5147302"/>
              <a:gd name="connsiteY5" fmla="*/ 1760988 h 3314381"/>
              <a:gd name="connsiteX6" fmla="*/ 4696809 w 5147302"/>
              <a:gd name="connsiteY6" fmla="*/ 3013257 h 3314381"/>
              <a:gd name="connsiteX7" fmla="*/ 2429949 w 5147302"/>
              <a:gd name="connsiteY7" fmla="*/ 3289641 h 3314381"/>
              <a:gd name="connsiteX8" fmla="*/ 294698 w 5147302"/>
              <a:gd name="connsiteY8" fmla="*/ 2923631 h 3314381"/>
              <a:gd name="connsiteX0" fmla="*/ 294698 w 5147302"/>
              <a:gd name="connsiteY0" fmla="*/ 2923631 h 3318651"/>
              <a:gd name="connsiteX1" fmla="*/ 28776 w 5147302"/>
              <a:gd name="connsiteY1" fmla="*/ 1481781 h 3318651"/>
              <a:gd name="connsiteX2" fmla="*/ 152814 w 5147302"/>
              <a:gd name="connsiteY2" fmla="*/ 217823 h 3318651"/>
              <a:gd name="connsiteX3" fmla="*/ 2464850 w 5147302"/>
              <a:gd name="connsiteY3" fmla="*/ 8969 h 3318651"/>
              <a:gd name="connsiteX4" fmla="*/ 4900646 w 5147302"/>
              <a:gd name="connsiteY4" fmla="*/ 319575 h 3318651"/>
              <a:gd name="connsiteX5" fmla="*/ 5033546 w 5147302"/>
              <a:gd name="connsiteY5" fmla="*/ 1760988 h 3318651"/>
              <a:gd name="connsiteX6" fmla="*/ 4766611 w 5147302"/>
              <a:gd name="connsiteY6" fmla="*/ 3027217 h 3318651"/>
              <a:gd name="connsiteX7" fmla="*/ 2429949 w 5147302"/>
              <a:gd name="connsiteY7" fmla="*/ 3289641 h 3318651"/>
              <a:gd name="connsiteX8" fmla="*/ 294698 w 5147302"/>
              <a:gd name="connsiteY8" fmla="*/ 2923631 h 3318651"/>
              <a:gd name="connsiteX0" fmla="*/ 294698 w 5147302"/>
              <a:gd name="connsiteY0" fmla="*/ 2923631 h 3295071"/>
              <a:gd name="connsiteX1" fmla="*/ 28776 w 5147302"/>
              <a:gd name="connsiteY1" fmla="*/ 1481781 h 3295071"/>
              <a:gd name="connsiteX2" fmla="*/ 152814 w 5147302"/>
              <a:gd name="connsiteY2" fmla="*/ 217823 h 3295071"/>
              <a:gd name="connsiteX3" fmla="*/ 2464850 w 5147302"/>
              <a:gd name="connsiteY3" fmla="*/ 8969 h 3295071"/>
              <a:gd name="connsiteX4" fmla="*/ 4900646 w 5147302"/>
              <a:gd name="connsiteY4" fmla="*/ 319575 h 3295071"/>
              <a:gd name="connsiteX5" fmla="*/ 5033546 w 5147302"/>
              <a:gd name="connsiteY5" fmla="*/ 1879651 h 3295071"/>
              <a:gd name="connsiteX6" fmla="*/ 4766611 w 5147302"/>
              <a:gd name="connsiteY6" fmla="*/ 3027217 h 3295071"/>
              <a:gd name="connsiteX7" fmla="*/ 2429949 w 5147302"/>
              <a:gd name="connsiteY7" fmla="*/ 3289641 h 3295071"/>
              <a:gd name="connsiteX8" fmla="*/ 294698 w 5147302"/>
              <a:gd name="connsiteY8" fmla="*/ 2923631 h 3295071"/>
              <a:gd name="connsiteX0" fmla="*/ 294698 w 5108540"/>
              <a:gd name="connsiteY0" fmla="*/ 2923631 h 3295071"/>
              <a:gd name="connsiteX1" fmla="*/ 28776 w 5108540"/>
              <a:gd name="connsiteY1" fmla="*/ 1481781 h 3295071"/>
              <a:gd name="connsiteX2" fmla="*/ 152814 w 5108540"/>
              <a:gd name="connsiteY2" fmla="*/ 217823 h 3295071"/>
              <a:gd name="connsiteX3" fmla="*/ 2464850 w 5108540"/>
              <a:gd name="connsiteY3" fmla="*/ 8969 h 3295071"/>
              <a:gd name="connsiteX4" fmla="*/ 4830845 w 5108540"/>
              <a:gd name="connsiteY4" fmla="*/ 340515 h 3295071"/>
              <a:gd name="connsiteX5" fmla="*/ 5033546 w 5108540"/>
              <a:gd name="connsiteY5" fmla="*/ 1879651 h 3295071"/>
              <a:gd name="connsiteX6" fmla="*/ 4766611 w 5108540"/>
              <a:gd name="connsiteY6" fmla="*/ 3027217 h 3295071"/>
              <a:gd name="connsiteX7" fmla="*/ 2429949 w 5108540"/>
              <a:gd name="connsiteY7" fmla="*/ 3289641 h 3295071"/>
              <a:gd name="connsiteX8" fmla="*/ 294698 w 5108540"/>
              <a:gd name="connsiteY8" fmla="*/ 2923631 h 3295071"/>
              <a:gd name="connsiteX0" fmla="*/ 294698 w 5053239"/>
              <a:gd name="connsiteY0" fmla="*/ 2923631 h 3295071"/>
              <a:gd name="connsiteX1" fmla="*/ 28776 w 5053239"/>
              <a:gd name="connsiteY1" fmla="*/ 1481781 h 3295071"/>
              <a:gd name="connsiteX2" fmla="*/ 152814 w 5053239"/>
              <a:gd name="connsiteY2" fmla="*/ 217823 h 3295071"/>
              <a:gd name="connsiteX3" fmla="*/ 2464850 w 5053239"/>
              <a:gd name="connsiteY3" fmla="*/ 8969 h 3295071"/>
              <a:gd name="connsiteX4" fmla="*/ 4830845 w 5053239"/>
              <a:gd name="connsiteY4" fmla="*/ 340515 h 3295071"/>
              <a:gd name="connsiteX5" fmla="*/ 5033546 w 5053239"/>
              <a:gd name="connsiteY5" fmla="*/ 1879651 h 3295071"/>
              <a:gd name="connsiteX6" fmla="*/ 4766611 w 5053239"/>
              <a:gd name="connsiteY6" fmla="*/ 3027217 h 3295071"/>
              <a:gd name="connsiteX7" fmla="*/ 2429949 w 5053239"/>
              <a:gd name="connsiteY7" fmla="*/ 3289641 h 3295071"/>
              <a:gd name="connsiteX8" fmla="*/ 294698 w 5053239"/>
              <a:gd name="connsiteY8" fmla="*/ 2923631 h 3295071"/>
              <a:gd name="connsiteX0" fmla="*/ 294698 w 5053239"/>
              <a:gd name="connsiteY0" fmla="*/ 2923631 h 3295071"/>
              <a:gd name="connsiteX1" fmla="*/ 28776 w 5053239"/>
              <a:gd name="connsiteY1" fmla="*/ 1481781 h 3295071"/>
              <a:gd name="connsiteX2" fmla="*/ 152814 w 5053239"/>
              <a:gd name="connsiteY2" fmla="*/ 217823 h 3295071"/>
              <a:gd name="connsiteX3" fmla="*/ 2464850 w 5053239"/>
              <a:gd name="connsiteY3" fmla="*/ 8969 h 3295071"/>
              <a:gd name="connsiteX4" fmla="*/ 4830845 w 5053239"/>
              <a:gd name="connsiteY4" fmla="*/ 340515 h 3295071"/>
              <a:gd name="connsiteX5" fmla="*/ 5033546 w 5053239"/>
              <a:gd name="connsiteY5" fmla="*/ 1879651 h 3295071"/>
              <a:gd name="connsiteX6" fmla="*/ 4766611 w 5053239"/>
              <a:gd name="connsiteY6" fmla="*/ 3027217 h 3295071"/>
              <a:gd name="connsiteX7" fmla="*/ 2429949 w 5053239"/>
              <a:gd name="connsiteY7" fmla="*/ 3289641 h 3295071"/>
              <a:gd name="connsiteX8" fmla="*/ 294698 w 5053239"/>
              <a:gd name="connsiteY8" fmla="*/ 2923631 h 3295071"/>
              <a:gd name="connsiteX0" fmla="*/ 294698 w 5053239"/>
              <a:gd name="connsiteY0" fmla="*/ 2929612 h 3301052"/>
              <a:gd name="connsiteX1" fmla="*/ 28776 w 5053239"/>
              <a:gd name="connsiteY1" fmla="*/ 1487762 h 3301052"/>
              <a:gd name="connsiteX2" fmla="*/ 152814 w 5053239"/>
              <a:gd name="connsiteY2" fmla="*/ 223804 h 3301052"/>
              <a:gd name="connsiteX3" fmla="*/ 2297326 w 5053239"/>
              <a:gd name="connsiteY3" fmla="*/ 7970 h 3301052"/>
              <a:gd name="connsiteX4" fmla="*/ 4830845 w 5053239"/>
              <a:gd name="connsiteY4" fmla="*/ 346496 h 3301052"/>
              <a:gd name="connsiteX5" fmla="*/ 5033546 w 5053239"/>
              <a:gd name="connsiteY5" fmla="*/ 1885632 h 3301052"/>
              <a:gd name="connsiteX6" fmla="*/ 4766611 w 5053239"/>
              <a:gd name="connsiteY6" fmla="*/ 3033198 h 3301052"/>
              <a:gd name="connsiteX7" fmla="*/ 2429949 w 5053239"/>
              <a:gd name="connsiteY7" fmla="*/ 3295622 h 3301052"/>
              <a:gd name="connsiteX8" fmla="*/ 294698 w 5053239"/>
              <a:gd name="connsiteY8" fmla="*/ 2929612 h 3301052"/>
              <a:gd name="connsiteX0" fmla="*/ 294698 w 5053239"/>
              <a:gd name="connsiteY0" fmla="*/ 2929612 h 3301052"/>
              <a:gd name="connsiteX1" fmla="*/ 28776 w 5053239"/>
              <a:gd name="connsiteY1" fmla="*/ 1487762 h 3301052"/>
              <a:gd name="connsiteX2" fmla="*/ 152814 w 5053239"/>
              <a:gd name="connsiteY2" fmla="*/ 223804 h 3301052"/>
              <a:gd name="connsiteX3" fmla="*/ 2297326 w 5053239"/>
              <a:gd name="connsiteY3" fmla="*/ 7970 h 3301052"/>
              <a:gd name="connsiteX4" fmla="*/ 4830845 w 5053239"/>
              <a:gd name="connsiteY4" fmla="*/ 346496 h 3301052"/>
              <a:gd name="connsiteX5" fmla="*/ 5033546 w 5053239"/>
              <a:gd name="connsiteY5" fmla="*/ 1885632 h 3301052"/>
              <a:gd name="connsiteX6" fmla="*/ 4766611 w 5053239"/>
              <a:gd name="connsiteY6" fmla="*/ 3033198 h 3301052"/>
              <a:gd name="connsiteX7" fmla="*/ 2429949 w 5053239"/>
              <a:gd name="connsiteY7" fmla="*/ 3295622 h 3301052"/>
              <a:gd name="connsiteX8" fmla="*/ 294698 w 5053239"/>
              <a:gd name="connsiteY8" fmla="*/ 2929612 h 3301052"/>
              <a:gd name="connsiteX0" fmla="*/ 294698 w 5053239"/>
              <a:gd name="connsiteY0" fmla="*/ 2959449 h 3330889"/>
              <a:gd name="connsiteX1" fmla="*/ 28776 w 5053239"/>
              <a:gd name="connsiteY1" fmla="*/ 1517599 h 3330889"/>
              <a:gd name="connsiteX2" fmla="*/ 152814 w 5053239"/>
              <a:gd name="connsiteY2" fmla="*/ 253641 h 3330889"/>
              <a:gd name="connsiteX3" fmla="*/ 2297326 w 5053239"/>
              <a:gd name="connsiteY3" fmla="*/ 37807 h 3330889"/>
              <a:gd name="connsiteX4" fmla="*/ 4830845 w 5053239"/>
              <a:gd name="connsiteY4" fmla="*/ 376333 h 3330889"/>
              <a:gd name="connsiteX5" fmla="*/ 5033546 w 5053239"/>
              <a:gd name="connsiteY5" fmla="*/ 1915469 h 3330889"/>
              <a:gd name="connsiteX6" fmla="*/ 4766611 w 5053239"/>
              <a:gd name="connsiteY6" fmla="*/ 3063035 h 3330889"/>
              <a:gd name="connsiteX7" fmla="*/ 2429949 w 5053239"/>
              <a:gd name="connsiteY7" fmla="*/ 3325459 h 3330889"/>
              <a:gd name="connsiteX8" fmla="*/ 294698 w 5053239"/>
              <a:gd name="connsiteY8" fmla="*/ 2959449 h 3330889"/>
              <a:gd name="connsiteX0" fmla="*/ 282405 w 5040946"/>
              <a:gd name="connsiteY0" fmla="*/ 2930089 h 3301529"/>
              <a:gd name="connsiteX1" fmla="*/ 16483 w 5040946"/>
              <a:gd name="connsiteY1" fmla="*/ 1488239 h 3301529"/>
              <a:gd name="connsiteX2" fmla="*/ 196362 w 5040946"/>
              <a:gd name="connsiteY2" fmla="*/ 224281 h 3301529"/>
              <a:gd name="connsiteX3" fmla="*/ 2285033 w 5040946"/>
              <a:gd name="connsiteY3" fmla="*/ 8447 h 3301529"/>
              <a:gd name="connsiteX4" fmla="*/ 4818552 w 5040946"/>
              <a:gd name="connsiteY4" fmla="*/ 346973 h 3301529"/>
              <a:gd name="connsiteX5" fmla="*/ 5021253 w 5040946"/>
              <a:gd name="connsiteY5" fmla="*/ 1886109 h 3301529"/>
              <a:gd name="connsiteX6" fmla="*/ 4754318 w 5040946"/>
              <a:gd name="connsiteY6" fmla="*/ 3033675 h 3301529"/>
              <a:gd name="connsiteX7" fmla="*/ 2417656 w 5040946"/>
              <a:gd name="connsiteY7" fmla="*/ 3296099 h 3301529"/>
              <a:gd name="connsiteX8" fmla="*/ 282405 w 5040946"/>
              <a:gd name="connsiteY8" fmla="*/ 2930089 h 3301529"/>
              <a:gd name="connsiteX0" fmla="*/ 282405 w 5040946"/>
              <a:gd name="connsiteY0" fmla="*/ 2888208 h 3301529"/>
              <a:gd name="connsiteX1" fmla="*/ 16483 w 5040946"/>
              <a:gd name="connsiteY1" fmla="*/ 1488239 h 3301529"/>
              <a:gd name="connsiteX2" fmla="*/ 196362 w 5040946"/>
              <a:gd name="connsiteY2" fmla="*/ 224281 h 3301529"/>
              <a:gd name="connsiteX3" fmla="*/ 2285033 w 5040946"/>
              <a:gd name="connsiteY3" fmla="*/ 8447 h 3301529"/>
              <a:gd name="connsiteX4" fmla="*/ 4818552 w 5040946"/>
              <a:gd name="connsiteY4" fmla="*/ 346973 h 3301529"/>
              <a:gd name="connsiteX5" fmla="*/ 5021253 w 5040946"/>
              <a:gd name="connsiteY5" fmla="*/ 1886109 h 3301529"/>
              <a:gd name="connsiteX6" fmla="*/ 4754318 w 5040946"/>
              <a:gd name="connsiteY6" fmla="*/ 3033675 h 3301529"/>
              <a:gd name="connsiteX7" fmla="*/ 2417656 w 5040946"/>
              <a:gd name="connsiteY7" fmla="*/ 3296099 h 3301529"/>
              <a:gd name="connsiteX8" fmla="*/ 282405 w 5040946"/>
              <a:gd name="connsiteY8" fmla="*/ 2888208 h 3301529"/>
              <a:gd name="connsiteX0" fmla="*/ 296611 w 5034211"/>
              <a:gd name="connsiteY0" fmla="*/ 2874248 h 3301529"/>
              <a:gd name="connsiteX1" fmla="*/ 9748 w 5034211"/>
              <a:gd name="connsiteY1" fmla="*/ 1488239 h 3301529"/>
              <a:gd name="connsiteX2" fmla="*/ 189627 w 5034211"/>
              <a:gd name="connsiteY2" fmla="*/ 224281 h 3301529"/>
              <a:gd name="connsiteX3" fmla="*/ 2278298 w 5034211"/>
              <a:gd name="connsiteY3" fmla="*/ 8447 h 3301529"/>
              <a:gd name="connsiteX4" fmla="*/ 4811817 w 5034211"/>
              <a:gd name="connsiteY4" fmla="*/ 346973 h 3301529"/>
              <a:gd name="connsiteX5" fmla="*/ 5014518 w 5034211"/>
              <a:gd name="connsiteY5" fmla="*/ 1886109 h 3301529"/>
              <a:gd name="connsiteX6" fmla="*/ 4747583 w 5034211"/>
              <a:gd name="connsiteY6" fmla="*/ 3033675 h 3301529"/>
              <a:gd name="connsiteX7" fmla="*/ 2410921 w 5034211"/>
              <a:gd name="connsiteY7" fmla="*/ 3296099 h 3301529"/>
              <a:gd name="connsiteX8" fmla="*/ 296611 w 5034211"/>
              <a:gd name="connsiteY8" fmla="*/ 2874248 h 3301529"/>
              <a:gd name="connsiteX0" fmla="*/ 296611 w 5034211"/>
              <a:gd name="connsiteY0" fmla="*/ 2874248 h 3308286"/>
              <a:gd name="connsiteX1" fmla="*/ 9748 w 5034211"/>
              <a:gd name="connsiteY1" fmla="*/ 1488239 h 3308286"/>
              <a:gd name="connsiteX2" fmla="*/ 189627 w 5034211"/>
              <a:gd name="connsiteY2" fmla="*/ 224281 h 3308286"/>
              <a:gd name="connsiteX3" fmla="*/ 2278298 w 5034211"/>
              <a:gd name="connsiteY3" fmla="*/ 8447 h 3308286"/>
              <a:gd name="connsiteX4" fmla="*/ 4811817 w 5034211"/>
              <a:gd name="connsiteY4" fmla="*/ 346973 h 3308286"/>
              <a:gd name="connsiteX5" fmla="*/ 5014518 w 5034211"/>
              <a:gd name="connsiteY5" fmla="*/ 1886109 h 3308286"/>
              <a:gd name="connsiteX6" fmla="*/ 4691742 w 5034211"/>
              <a:gd name="connsiteY6" fmla="*/ 3096496 h 3308286"/>
              <a:gd name="connsiteX7" fmla="*/ 2410921 w 5034211"/>
              <a:gd name="connsiteY7" fmla="*/ 3296099 h 3308286"/>
              <a:gd name="connsiteX8" fmla="*/ 296611 w 5034211"/>
              <a:gd name="connsiteY8" fmla="*/ 2874248 h 3308286"/>
              <a:gd name="connsiteX0" fmla="*/ 296611 w 5062126"/>
              <a:gd name="connsiteY0" fmla="*/ 2874248 h 3311631"/>
              <a:gd name="connsiteX1" fmla="*/ 9748 w 5062126"/>
              <a:gd name="connsiteY1" fmla="*/ 1488239 h 3311631"/>
              <a:gd name="connsiteX2" fmla="*/ 189627 w 5062126"/>
              <a:gd name="connsiteY2" fmla="*/ 224281 h 3311631"/>
              <a:gd name="connsiteX3" fmla="*/ 2278298 w 5062126"/>
              <a:gd name="connsiteY3" fmla="*/ 8447 h 3311631"/>
              <a:gd name="connsiteX4" fmla="*/ 4811817 w 5062126"/>
              <a:gd name="connsiteY4" fmla="*/ 346973 h 3311631"/>
              <a:gd name="connsiteX5" fmla="*/ 5049418 w 5062126"/>
              <a:gd name="connsiteY5" fmla="*/ 1774427 h 3311631"/>
              <a:gd name="connsiteX6" fmla="*/ 4691742 w 5062126"/>
              <a:gd name="connsiteY6" fmla="*/ 3096496 h 3311631"/>
              <a:gd name="connsiteX7" fmla="*/ 2410921 w 5062126"/>
              <a:gd name="connsiteY7" fmla="*/ 3296099 h 3311631"/>
              <a:gd name="connsiteX8" fmla="*/ 296611 w 5062126"/>
              <a:gd name="connsiteY8" fmla="*/ 2874248 h 3311631"/>
              <a:gd name="connsiteX0" fmla="*/ 296611 w 5062126"/>
              <a:gd name="connsiteY0" fmla="*/ 2918944 h 3356327"/>
              <a:gd name="connsiteX1" fmla="*/ 9748 w 5062126"/>
              <a:gd name="connsiteY1" fmla="*/ 1532935 h 3356327"/>
              <a:gd name="connsiteX2" fmla="*/ 189627 w 5062126"/>
              <a:gd name="connsiteY2" fmla="*/ 268977 h 3356327"/>
              <a:gd name="connsiteX3" fmla="*/ 2187556 w 5062126"/>
              <a:gd name="connsiteY3" fmla="*/ 4282 h 3356327"/>
              <a:gd name="connsiteX4" fmla="*/ 4811817 w 5062126"/>
              <a:gd name="connsiteY4" fmla="*/ 391669 h 3356327"/>
              <a:gd name="connsiteX5" fmla="*/ 5049418 w 5062126"/>
              <a:gd name="connsiteY5" fmla="*/ 1819123 h 3356327"/>
              <a:gd name="connsiteX6" fmla="*/ 4691742 w 5062126"/>
              <a:gd name="connsiteY6" fmla="*/ 3141192 h 3356327"/>
              <a:gd name="connsiteX7" fmla="*/ 2410921 w 5062126"/>
              <a:gd name="connsiteY7" fmla="*/ 3340795 h 3356327"/>
              <a:gd name="connsiteX8" fmla="*/ 296611 w 5062126"/>
              <a:gd name="connsiteY8" fmla="*/ 2918944 h 335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2126" h="3356327">
                <a:moveTo>
                  <a:pt x="296611" y="2918944"/>
                </a:moveTo>
                <a:cubicBezTo>
                  <a:pt x="-103584" y="2617634"/>
                  <a:pt x="21762" y="1986230"/>
                  <a:pt x="9748" y="1532935"/>
                </a:cubicBezTo>
                <a:cubicBezTo>
                  <a:pt x="-2266" y="1079640"/>
                  <a:pt x="-39442" y="506959"/>
                  <a:pt x="189627" y="268977"/>
                </a:cubicBezTo>
                <a:cubicBezTo>
                  <a:pt x="418696" y="30995"/>
                  <a:pt x="1417191" y="-16167"/>
                  <a:pt x="2187556" y="4282"/>
                </a:cubicBezTo>
                <a:cubicBezTo>
                  <a:pt x="2957921" y="24731"/>
                  <a:pt x="4454666" y="120607"/>
                  <a:pt x="4811817" y="391669"/>
                </a:cubicBezTo>
                <a:cubicBezTo>
                  <a:pt x="5078226" y="627831"/>
                  <a:pt x="5078737" y="1360869"/>
                  <a:pt x="5049418" y="1819123"/>
                </a:cubicBezTo>
                <a:cubicBezTo>
                  <a:pt x="5020099" y="2277377"/>
                  <a:pt x="5131491" y="2887580"/>
                  <a:pt x="4691742" y="3141192"/>
                </a:cubicBezTo>
                <a:cubicBezTo>
                  <a:pt x="4251993" y="3394804"/>
                  <a:pt x="3149260" y="3365040"/>
                  <a:pt x="2410921" y="3340795"/>
                </a:cubicBezTo>
                <a:cubicBezTo>
                  <a:pt x="1672582" y="3316550"/>
                  <a:pt x="696806" y="3220254"/>
                  <a:pt x="296611" y="2918944"/>
                </a:cubicBezTo>
                <a:close/>
              </a:path>
            </a:pathLst>
          </a:custGeom>
          <a:solidFill>
            <a:schemeClr val="bg1">
              <a:lumMod val="95000"/>
            </a:schemeClr>
          </a:solidFill>
        </p:spPr>
        <p:txBody>
          <a:bodyPr tIns="685800" rtlCol="0">
            <a:normAutofit/>
          </a:bodyPr>
          <a:lstStyle>
            <a:lvl1pPr marL="34290" indent="0" algn="ctr" defTabSz="685800" rtl="0" eaLnBrk="1" latinLnBrk="0" hangingPunct="1">
              <a:lnSpc>
                <a:spcPct val="100000"/>
              </a:lnSpc>
              <a:spcBef>
                <a:spcPts val="1350"/>
              </a:spcBef>
              <a:buClr>
                <a:schemeClr val="tx2">
                  <a:lumMod val="65000"/>
                  <a:lumOff val="35000"/>
                </a:schemeClr>
              </a:buClr>
              <a:buSzPct val="80000"/>
              <a:buFontTx/>
              <a:buNone/>
              <a:defRPr lang="en-US" sz="1100" kern="1200" dirty="0">
                <a:solidFill>
                  <a:schemeClr val="tx1"/>
                </a:solidFill>
                <a:latin typeface="+mn-lt"/>
                <a:ea typeface="+mn-ea"/>
                <a:cs typeface="+mn-cs"/>
              </a:defRPr>
            </a:lvl1pPr>
          </a:lstStyle>
          <a:p>
            <a:pPr lvl="0"/>
            <a:r>
              <a:rPr lang="en-US" noProof="0" smtClean="0"/>
              <a:t>Click icon to add picture</a:t>
            </a:r>
            <a:endParaRPr lang="en-US" noProof="0" dirty="0"/>
          </a:p>
        </p:txBody>
      </p:sp>
      <p:sp>
        <p:nvSpPr>
          <p:cNvPr id="719" name="Picture Placeholder 7"/>
          <p:cNvSpPr>
            <a:spLocks noGrp="1"/>
          </p:cNvSpPr>
          <p:nvPr>
            <p:ph type="pic" sz="quarter" idx="11"/>
          </p:nvPr>
        </p:nvSpPr>
        <p:spPr>
          <a:xfrm>
            <a:off x="1380226" y="1553256"/>
            <a:ext cx="2882360" cy="2259477"/>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460000 w 4135338"/>
              <a:gd name="connsiteY0" fmla="*/ 2960973 h 3023831"/>
              <a:gd name="connsiteX1" fmla="*/ 53299 w 4135338"/>
              <a:gd name="connsiteY1" fmla="*/ 409812 h 3023831"/>
              <a:gd name="connsiteX2" fmla="*/ 2029775 w 4135338"/>
              <a:gd name="connsiteY2" fmla="*/ 121465 h 3023831"/>
              <a:gd name="connsiteX3" fmla="*/ 3910501 w 4135338"/>
              <a:gd name="connsiteY3" fmla="*/ 76651 h 3023831"/>
              <a:gd name="connsiteX4" fmla="*/ 4135338 w 4135338"/>
              <a:gd name="connsiteY4" fmla="*/ 732072 h 3023831"/>
              <a:gd name="connsiteX5" fmla="*/ 4012853 w 4135338"/>
              <a:gd name="connsiteY5" fmla="*/ 1271776 h 3023831"/>
              <a:gd name="connsiteX6" fmla="*/ 3977638 w 4135338"/>
              <a:gd name="connsiteY6" fmla="*/ 2069327 h 3023831"/>
              <a:gd name="connsiteX7" fmla="*/ 4010976 w 4135338"/>
              <a:gd name="connsiteY7" fmla="*/ 2597963 h 3023831"/>
              <a:gd name="connsiteX8" fmla="*/ 3920488 w 4135338"/>
              <a:gd name="connsiteY8" fmla="*/ 2717028 h 3023831"/>
              <a:gd name="connsiteX9" fmla="*/ 2425063 w 4135338"/>
              <a:gd name="connsiteY9" fmla="*/ 2874190 h 3023831"/>
              <a:gd name="connsiteX10" fmla="*/ 460000 w 4135338"/>
              <a:gd name="connsiteY10" fmla="*/ 2960973 h 3023831"/>
              <a:gd name="connsiteX0" fmla="*/ 460000 w 4135338"/>
              <a:gd name="connsiteY0" fmla="*/ 2960973 h 3023831"/>
              <a:gd name="connsiteX1" fmla="*/ 53299 w 4135338"/>
              <a:gd name="connsiteY1" fmla="*/ 409812 h 3023831"/>
              <a:gd name="connsiteX2" fmla="*/ 2029775 w 4135338"/>
              <a:gd name="connsiteY2" fmla="*/ 121465 h 3023831"/>
              <a:gd name="connsiteX3" fmla="*/ 3910501 w 4135338"/>
              <a:gd name="connsiteY3" fmla="*/ 76651 h 3023831"/>
              <a:gd name="connsiteX4" fmla="*/ 4135338 w 4135338"/>
              <a:gd name="connsiteY4" fmla="*/ 732072 h 3023831"/>
              <a:gd name="connsiteX5" fmla="*/ 4012853 w 4135338"/>
              <a:gd name="connsiteY5" fmla="*/ 1271776 h 3023831"/>
              <a:gd name="connsiteX6" fmla="*/ 3977638 w 4135338"/>
              <a:gd name="connsiteY6" fmla="*/ 2069327 h 3023831"/>
              <a:gd name="connsiteX7" fmla="*/ 4010976 w 4135338"/>
              <a:gd name="connsiteY7" fmla="*/ 2597963 h 3023831"/>
              <a:gd name="connsiteX8" fmla="*/ 3920488 w 4135338"/>
              <a:gd name="connsiteY8" fmla="*/ 2717028 h 3023831"/>
              <a:gd name="connsiteX9" fmla="*/ 2425063 w 4135338"/>
              <a:gd name="connsiteY9" fmla="*/ 2874190 h 3023831"/>
              <a:gd name="connsiteX10" fmla="*/ 460000 w 4135338"/>
              <a:gd name="connsiteY10" fmla="*/ 2960973 h 3023831"/>
              <a:gd name="connsiteX0" fmla="*/ 422204 w 4139963"/>
              <a:gd name="connsiteY0" fmla="*/ 3092948 h 3138223"/>
              <a:gd name="connsiteX1" fmla="*/ 57924 w 4139963"/>
              <a:gd name="connsiteY1" fmla="*/ 409812 h 3138223"/>
              <a:gd name="connsiteX2" fmla="*/ 2034400 w 4139963"/>
              <a:gd name="connsiteY2" fmla="*/ 121465 h 3138223"/>
              <a:gd name="connsiteX3" fmla="*/ 3915126 w 4139963"/>
              <a:gd name="connsiteY3" fmla="*/ 76651 h 3138223"/>
              <a:gd name="connsiteX4" fmla="*/ 4139963 w 4139963"/>
              <a:gd name="connsiteY4" fmla="*/ 732072 h 3138223"/>
              <a:gd name="connsiteX5" fmla="*/ 4017478 w 4139963"/>
              <a:gd name="connsiteY5" fmla="*/ 1271776 h 3138223"/>
              <a:gd name="connsiteX6" fmla="*/ 3982263 w 4139963"/>
              <a:gd name="connsiteY6" fmla="*/ 2069327 h 3138223"/>
              <a:gd name="connsiteX7" fmla="*/ 4015601 w 4139963"/>
              <a:gd name="connsiteY7" fmla="*/ 2597963 h 3138223"/>
              <a:gd name="connsiteX8" fmla="*/ 3925113 w 4139963"/>
              <a:gd name="connsiteY8" fmla="*/ 2717028 h 3138223"/>
              <a:gd name="connsiteX9" fmla="*/ 2429688 w 4139963"/>
              <a:gd name="connsiteY9" fmla="*/ 2874190 h 3138223"/>
              <a:gd name="connsiteX10" fmla="*/ 422204 w 4139963"/>
              <a:gd name="connsiteY10" fmla="*/ 3092948 h 3138223"/>
              <a:gd name="connsiteX0" fmla="*/ 436843 w 4154602"/>
              <a:gd name="connsiteY0" fmla="*/ 3092948 h 3138223"/>
              <a:gd name="connsiteX1" fmla="*/ 72563 w 4154602"/>
              <a:gd name="connsiteY1" fmla="*/ 409812 h 3138223"/>
              <a:gd name="connsiteX2" fmla="*/ 2049039 w 4154602"/>
              <a:gd name="connsiteY2" fmla="*/ 121465 h 3138223"/>
              <a:gd name="connsiteX3" fmla="*/ 3929765 w 4154602"/>
              <a:gd name="connsiteY3" fmla="*/ 76651 h 3138223"/>
              <a:gd name="connsiteX4" fmla="*/ 4154602 w 4154602"/>
              <a:gd name="connsiteY4" fmla="*/ 732072 h 3138223"/>
              <a:gd name="connsiteX5" fmla="*/ 4032117 w 4154602"/>
              <a:gd name="connsiteY5" fmla="*/ 1271776 h 3138223"/>
              <a:gd name="connsiteX6" fmla="*/ 3996902 w 4154602"/>
              <a:gd name="connsiteY6" fmla="*/ 2069327 h 3138223"/>
              <a:gd name="connsiteX7" fmla="*/ 4030240 w 4154602"/>
              <a:gd name="connsiteY7" fmla="*/ 2597963 h 3138223"/>
              <a:gd name="connsiteX8" fmla="*/ 3939752 w 4154602"/>
              <a:gd name="connsiteY8" fmla="*/ 2717028 h 3138223"/>
              <a:gd name="connsiteX9" fmla="*/ 2444327 w 4154602"/>
              <a:gd name="connsiteY9" fmla="*/ 2874190 h 3138223"/>
              <a:gd name="connsiteX10" fmla="*/ 436843 w 4154602"/>
              <a:gd name="connsiteY10" fmla="*/ 3092948 h 3138223"/>
              <a:gd name="connsiteX0" fmla="*/ 436843 w 4154602"/>
              <a:gd name="connsiteY0" fmla="*/ 3092948 h 3160155"/>
              <a:gd name="connsiteX1" fmla="*/ 72563 w 4154602"/>
              <a:gd name="connsiteY1" fmla="*/ 409812 h 3160155"/>
              <a:gd name="connsiteX2" fmla="*/ 2049039 w 4154602"/>
              <a:gd name="connsiteY2" fmla="*/ 121465 h 3160155"/>
              <a:gd name="connsiteX3" fmla="*/ 3929765 w 4154602"/>
              <a:gd name="connsiteY3" fmla="*/ 76651 h 3160155"/>
              <a:gd name="connsiteX4" fmla="*/ 4154602 w 4154602"/>
              <a:gd name="connsiteY4" fmla="*/ 732072 h 3160155"/>
              <a:gd name="connsiteX5" fmla="*/ 4032117 w 4154602"/>
              <a:gd name="connsiteY5" fmla="*/ 1271776 h 3160155"/>
              <a:gd name="connsiteX6" fmla="*/ 3996902 w 4154602"/>
              <a:gd name="connsiteY6" fmla="*/ 2069327 h 3160155"/>
              <a:gd name="connsiteX7" fmla="*/ 4030240 w 4154602"/>
              <a:gd name="connsiteY7" fmla="*/ 2597963 h 3160155"/>
              <a:gd name="connsiteX8" fmla="*/ 3939752 w 4154602"/>
              <a:gd name="connsiteY8" fmla="*/ 2717028 h 3160155"/>
              <a:gd name="connsiteX9" fmla="*/ 2444327 w 4154602"/>
              <a:gd name="connsiteY9" fmla="*/ 2874190 h 3160155"/>
              <a:gd name="connsiteX10" fmla="*/ 436843 w 4154602"/>
              <a:gd name="connsiteY10" fmla="*/ 3092948 h 3160155"/>
              <a:gd name="connsiteX0" fmla="*/ 436843 w 4154602"/>
              <a:gd name="connsiteY0" fmla="*/ 3092948 h 3166246"/>
              <a:gd name="connsiteX1" fmla="*/ 72563 w 4154602"/>
              <a:gd name="connsiteY1" fmla="*/ 409812 h 3166246"/>
              <a:gd name="connsiteX2" fmla="*/ 2049039 w 4154602"/>
              <a:gd name="connsiteY2" fmla="*/ 121465 h 3166246"/>
              <a:gd name="connsiteX3" fmla="*/ 3929765 w 4154602"/>
              <a:gd name="connsiteY3" fmla="*/ 76651 h 3166246"/>
              <a:gd name="connsiteX4" fmla="*/ 4154602 w 4154602"/>
              <a:gd name="connsiteY4" fmla="*/ 732072 h 3166246"/>
              <a:gd name="connsiteX5" fmla="*/ 4032117 w 4154602"/>
              <a:gd name="connsiteY5" fmla="*/ 1271776 h 3166246"/>
              <a:gd name="connsiteX6" fmla="*/ 3996902 w 4154602"/>
              <a:gd name="connsiteY6" fmla="*/ 2069327 h 3166246"/>
              <a:gd name="connsiteX7" fmla="*/ 4030240 w 4154602"/>
              <a:gd name="connsiteY7" fmla="*/ 2597963 h 3166246"/>
              <a:gd name="connsiteX8" fmla="*/ 3939752 w 4154602"/>
              <a:gd name="connsiteY8" fmla="*/ 2717028 h 3166246"/>
              <a:gd name="connsiteX9" fmla="*/ 2562162 w 4154602"/>
              <a:gd name="connsiteY9" fmla="*/ 2921324 h 3166246"/>
              <a:gd name="connsiteX10" fmla="*/ 436843 w 4154602"/>
              <a:gd name="connsiteY10" fmla="*/ 3092948 h 3166246"/>
              <a:gd name="connsiteX0" fmla="*/ 436843 w 4154602"/>
              <a:gd name="connsiteY0" fmla="*/ 3092948 h 3148929"/>
              <a:gd name="connsiteX1" fmla="*/ 72563 w 4154602"/>
              <a:gd name="connsiteY1" fmla="*/ 409812 h 3148929"/>
              <a:gd name="connsiteX2" fmla="*/ 2049039 w 4154602"/>
              <a:gd name="connsiteY2" fmla="*/ 121465 h 3148929"/>
              <a:gd name="connsiteX3" fmla="*/ 3929765 w 4154602"/>
              <a:gd name="connsiteY3" fmla="*/ 76651 h 3148929"/>
              <a:gd name="connsiteX4" fmla="*/ 4154602 w 4154602"/>
              <a:gd name="connsiteY4" fmla="*/ 732072 h 3148929"/>
              <a:gd name="connsiteX5" fmla="*/ 4032117 w 4154602"/>
              <a:gd name="connsiteY5" fmla="*/ 1271776 h 3148929"/>
              <a:gd name="connsiteX6" fmla="*/ 3996902 w 4154602"/>
              <a:gd name="connsiteY6" fmla="*/ 2069327 h 3148929"/>
              <a:gd name="connsiteX7" fmla="*/ 4030240 w 4154602"/>
              <a:gd name="connsiteY7" fmla="*/ 2597963 h 3148929"/>
              <a:gd name="connsiteX8" fmla="*/ 3939752 w 4154602"/>
              <a:gd name="connsiteY8" fmla="*/ 2717028 h 3148929"/>
              <a:gd name="connsiteX9" fmla="*/ 2562162 w 4154602"/>
              <a:gd name="connsiteY9" fmla="*/ 2921324 h 3148929"/>
              <a:gd name="connsiteX10" fmla="*/ 436843 w 4154602"/>
              <a:gd name="connsiteY10" fmla="*/ 3092948 h 3148929"/>
              <a:gd name="connsiteX0" fmla="*/ 436843 w 4154602"/>
              <a:gd name="connsiteY0" fmla="*/ 3092948 h 3148929"/>
              <a:gd name="connsiteX1" fmla="*/ 72563 w 4154602"/>
              <a:gd name="connsiteY1" fmla="*/ 409812 h 3148929"/>
              <a:gd name="connsiteX2" fmla="*/ 2049039 w 4154602"/>
              <a:gd name="connsiteY2" fmla="*/ 121465 h 3148929"/>
              <a:gd name="connsiteX3" fmla="*/ 3929765 w 4154602"/>
              <a:gd name="connsiteY3" fmla="*/ 76651 h 3148929"/>
              <a:gd name="connsiteX4" fmla="*/ 4154602 w 4154602"/>
              <a:gd name="connsiteY4" fmla="*/ 732072 h 3148929"/>
              <a:gd name="connsiteX5" fmla="*/ 4032117 w 4154602"/>
              <a:gd name="connsiteY5" fmla="*/ 1271776 h 3148929"/>
              <a:gd name="connsiteX6" fmla="*/ 3996902 w 4154602"/>
              <a:gd name="connsiteY6" fmla="*/ 2069327 h 3148929"/>
              <a:gd name="connsiteX7" fmla="*/ 4030240 w 4154602"/>
              <a:gd name="connsiteY7" fmla="*/ 2597963 h 3148929"/>
              <a:gd name="connsiteX8" fmla="*/ 3590961 w 4154602"/>
              <a:gd name="connsiteY8" fmla="*/ 2839576 h 3148929"/>
              <a:gd name="connsiteX9" fmla="*/ 2562162 w 4154602"/>
              <a:gd name="connsiteY9" fmla="*/ 2921324 h 3148929"/>
              <a:gd name="connsiteX10" fmla="*/ 436843 w 4154602"/>
              <a:gd name="connsiteY10" fmla="*/ 3092948 h 3148929"/>
              <a:gd name="connsiteX0" fmla="*/ 436843 w 4154602"/>
              <a:gd name="connsiteY0" fmla="*/ 3092948 h 3149525"/>
              <a:gd name="connsiteX1" fmla="*/ 72563 w 4154602"/>
              <a:gd name="connsiteY1" fmla="*/ 409812 h 3149525"/>
              <a:gd name="connsiteX2" fmla="*/ 2049039 w 4154602"/>
              <a:gd name="connsiteY2" fmla="*/ 121465 h 3149525"/>
              <a:gd name="connsiteX3" fmla="*/ 3929765 w 4154602"/>
              <a:gd name="connsiteY3" fmla="*/ 76651 h 3149525"/>
              <a:gd name="connsiteX4" fmla="*/ 4154602 w 4154602"/>
              <a:gd name="connsiteY4" fmla="*/ 732072 h 3149525"/>
              <a:gd name="connsiteX5" fmla="*/ 4032117 w 4154602"/>
              <a:gd name="connsiteY5" fmla="*/ 1271776 h 3149525"/>
              <a:gd name="connsiteX6" fmla="*/ 3996902 w 4154602"/>
              <a:gd name="connsiteY6" fmla="*/ 2069327 h 3149525"/>
              <a:gd name="connsiteX7" fmla="*/ 4030240 w 4154602"/>
              <a:gd name="connsiteY7" fmla="*/ 2597963 h 3149525"/>
              <a:gd name="connsiteX8" fmla="*/ 3590961 w 4154602"/>
              <a:gd name="connsiteY8" fmla="*/ 2839576 h 3149525"/>
              <a:gd name="connsiteX9" fmla="*/ 2425474 w 4154602"/>
              <a:gd name="connsiteY9" fmla="*/ 2926037 h 3149525"/>
              <a:gd name="connsiteX10" fmla="*/ 436843 w 4154602"/>
              <a:gd name="connsiteY10" fmla="*/ 3092948 h 3149525"/>
              <a:gd name="connsiteX0" fmla="*/ 436843 w 4154602"/>
              <a:gd name="connsiteY0" fmla="*/ 3092948 h 3149525"/>
              <a:gd name="connsiteX1" fmla="*/ 72563 w 4154602"/>
              <a:gd name="connsiteY1" fmla="*/ 409812 h 3149525"/>
              <a:gd name="connsiteX2" fmla="*/ 2049039 w 4154602"/>
              <a:gd name="connsiteY2" fmla="*/ 121465 h 3149525"/>
              <a:gd name="connsiteX3" fmla="*/ 3929765 w 4154602"/>
              <a:gd name="connsiteY3" fmla="*/ 76651 h 3149525"/>
              <a:gd name="connsiteX4" fmla="*/ 4154602 w 4154602"/>
              <a:gd name="connsiteY4" fmla="*/ 732072 h 3149525"/>
              <a:gd name="connsiteX5" fmla="*/ 4032117 w 4154602"/>
              <a:gd name="connsiteY5" fmla="*/ 1271776 h 3149525"/>
              <a:gd name="connsiteX6" fmla="*/ 3996902 w 4154602"/>
              <a:gd name="connsiteY6" fmla="*/ 2069327 h 3149525"/>
              <a:gd name="connsiteX7" fmla="*/ 3667309 w 4154602"/>
              <a:gd name="connsiteY7" fmla="*/ 2612103 h 3149525"/>
              <a:gd name="connsiteX8" fmla="*/ 3590961 w 4154602"/>
              <a:gd name="connsiteY8" fmla="*/ 2839576 h 3149525"/>
              <a:gd name="connsiteX9" fmla="*/ 2425474 w 4154602"/>
              <a:gd name="connsiteY9" fmla="*/ 2926037 h 3149525"/>
              <a:gd name="connsiteX10" fmla="*/ 436843 w 4154602"/>
              <a:gd name="connsiteY10" fmla="*/ 3092948 h 3149525"/>
              <a:gd name="connsiteX0" fmla="*/ 436843 w 4154602"/>
              <a:gd name="connsiteY0" fmla="*/ 3092948 h 3149525"/>
              <a:gd name="connsiteX1" fmla="*/ 72563 w 4154602"/>
              <a:gd name="connsiteY1" fmla="*/ 409812 h 3149525"/>
              <a:gd name="connsiteX2" fmla="*/ 2049039 w 4154602"/>
              <a:gd name="connsiteY2" fmla="*/ 121465 h 3149525"/>
              <a:gd name="connsiteX3" fmla="*/ 3929765 w 4154602"/>
              <a:gd name="connsiteY3" fmla="*/ 76651 h 3149525"/>
              <a:gd name="connsiteX4" fmla="*/ 4154602 w 4154602"/>
              <a:gd name="connsiteY4" fmla="*/ 732072 h 3149525"/>
              <a:gd name="connsiteX5" fmla="*/ 4032117 w 4154602"/>
              <a:gd name="connsiteY5" fmla="*/ 1271776 h 3149525"/>
              <a:gd name="connsiteX6" fmla="*/ 3676391 w 4154602"/>
              <a:gd name="connsiteY6" fmla="*/ 2069327 h 3149525"/>
              <a:gd name="connsiteX7" fmla="*/ 3667309 w 4154602"/>
              <a:gd name="connsiteY7" fmla="*/ 2612103 h 3149525"/>
              <a:gd name="connsiteX8" fmla="*/ 3590961 w 4154602"/>
              <a:gd name="connsiteY8" fmla="*/ 2839576 h 3149525"/>
              <a:gd name="connsiteX9" fmla="*/ 2425474 w 4154602"/>
              <a:gd name="connsiteY9" fmla="*/ 2926037 h 3149525"/>
              <a:gd name="connsiteX10" fmla="*/ 436843 w 4154602"/>
              <a:gd name="connsiteY10" fmla="*/ 3092948 h 3149525"/>
              <a:gd name="connsiteX0" fmla="*/ 436843 w 4154602"/>
              <a:gd name="connsiteY0" fmla="*/ 3092948 h 3149525"/>
              <a:gd name="connsiteX1" fmla="*/ 72563 w 4154602"/>
              <a:gd name="connsiteY1" fmla="*/ 409812 h 3149525"/>
              <a:gd name="connsiteX2" fmla="*/ 2049039 w 4154602"/>
              <a:gd name="connsiteY2" fmla="*/ 121465 h 3149525"/>
              <a:gd name="connsiteX3" fmla="*/ 3929765 w 4154602"/>
              <a:gd name="connsiteY3" fmla="*/ 76651 h 3149525"/>
              <a:gd name="connsiteX4" fmla="*/ 4154602 w 4154602"/>
              <a:gd name="connsiteY4" fmla="*/ 732072 h 3149525"/>
              <a:gd name="connsiteX5" fmla="*/ 3678612 w 4154602"/>
              <a:gd name="connsiteY5" fmla="*/ 1238782 h 3149525"/>
              <a:gd name="connsiteX6" fmla="*/ 3676391 w 4154602"/>
              <a:gd name="connsiteY6" fmla="*/ 2069327 h 3149525"/>
              <a:gd name="connsiteX7" fmla="*/ 3667309 w 4154602"/>
              <a:gd name="connsiteY7" fmla="*/ 2612103 h 3149525"/>
              <a:gd name="connsiteX8" fmla="*/ 3590961 w 4154602"/>
              <a:gd name="connsiteY8" fmla="*/ 2839576 h 3149525"/>
              <a:gd name="connsiteX9" fmla="*/ 2425474 w 4154602"/>
              <a:gd name="connsiteY9" fmla="*/ 2926037 h 3149525"/>
              <a:gd name="connsiteX10" fmla="*/ 436843 w 4154602"/>
              <a:gd name="connsiteY10" fmla="*/ 3092948 h 3149525"/>
              <a:gd name="connsiteX0" fmla="*/ 436843 w 3970015"/>
              <a:gd name="connsiteY0" fmla="*/ 3092948 h 3149525"/>
              <a:gd name="connsiteX1" fmla="*/ 72563 w 3970015"/>
              <a:gd name="connsiteY1" fmla="*/ 409812 h 3149525"/>
              <a:gd name="connsiteX2" fmla="*/ 2049039 w 3970015"/>
              <a:gd name="connsiteY2" fmla="*/ 121465 h 3149525"/>
              <a:gd name="connsiteX3" fmla="*/ 3929765 w 3970015"/>
              <a:gd name="connsiteY3" fmla="*/ 76651 h 3149525"/>
              <a:gd name="connsiteX4" fmla="*/ 3838804 w 3970015"/>
              <a:gd name="connsiteY4" fmla="*/ 614237 h 3149525"/>
              <a:gd name="connsiteX5" fmla="*/ 3678612 w 3970015"/>
              <a:gd name="connsiteY5" fmla="*/ 1238782 h 3149525"/>
              <a:gd name="connsiteX6" fmla="*/ 3676391 w 3970015"/>
              <a:gd name="connsiteY6" fmla="*/ 2069327 h 3149525"/>
              <a:gd name="connsiteX7" fmla="*/ 3667309 w 3970015"/>
              <a:gd name="connsiteY7" fmla="*/ 2612103 h 3149525"/>
              <a:gd name="connsiteX8" fmla="*/ 3590961 w 3970015"/>
              <a:gd name="connsiteY8" fmla="*/ 2839576 h 3149525"/>
              <a:gd name="connsiteX9" fmla="*/ 2425474 w 3970015"/>
              <a:gd name="connsiteY9" fmla="*/ 2926037 h 3149525"/>
              <a:gd name="connsiteX10" fmla="*/ 436843 w 3970015"/>
              <a:gd name="connsiteY10" fmla="*/ 3092948 h 3149525"/>
              <a:gd name="connsiteX0" fmla="*/ 436843 w 4016384"/>
              <a:gd name="connsiteY0" fmla="*/ 3179094 h 3235671"/>
              <a:gd name="connsiteX1" fmla="*/ 72563 w 4016384"/>
              <a:gd name="connsiteY1" fmla="*/ 495958 h 3235671"/>
              <a:gd name="connsiteX2" fmla="*/ 2049039 w 4016384"/>
              <a:gd name="connsiteY2" fmla="*/ 207611 h 3235671"/>
              <a:gd name="connsiteX3" fmla="*/ 3981612 w 4016384"/>
              <a:gd name="connsiteY3" fmla="*/ 59102 h 3235671"/>
              <a:gd name="connsiteX4" fmla="*/ 3838804 w 4016384"/>
              <a:gd name="connsiteY4" fmla="*/ 700383 h 3235671"/>
              <a:gd name="connsiteX5" fmla="*/ 3678612 w 4016384"/>
              <a:gd name="connsiteY5" fmla="*/ 1324928 h 3235671"/>
              <a:gd name="connsiteX6" fmla="*/ 3676391 w 4016384"/>
              <a:gd name="connsiteY6" fmla="*/ 2155473 h 3235671"/>
              <a:gd name="connsiteX7" fmla="*/ 3667309 w 4016384"/>
              <a:gd name="connsiteY7" fmla="*/ 2698249 h 3235671"/>
              <a:gd name="connsiteX8" fmla="*/ 3590961 w 4016384"/>
              <a:gd name="connsiteY8" fmla="*/ 2925722 h 3235671"/>
              <a:gd name="connsiteX9" fmla="*/ 2425474 w 4016384"/>
              <a:gd name="connsiteY9" fmla="*/ 3012183 h 3235671"/>
              <a:gd name="connsiteX10" fmla="*/ 436843 w 4016384"/>
              <a:gd name="connsiteY10" fmla="*/ 3179094 h 3235671"/>
              <a:gd name="connsiteX0" fmla="*/ 436843 w 4182454"/>
              <a:gd name="connsiteY0" fmla="*/ 3120068 h 3176645"/>
              <a:gd name="connsiteX1" fmla="*/ 72563 w 4182454"/>
              <a:gd name="connsiteY1" fmla="*/ 436932 h 3176645"/>
              <a:gd name="connsiteX2" fmla="*/ 2049039 w 4182454"/>
              <a:gd name="connsiteY2" fmla="*/ 148585 h 3176645"/>
              <a:gd name="connsiteX3" fmla="*/ 3981612 w 4182454"/>
              <a:gd name="connsiteY3" fmla="*/ 76 h 3176645"/>
              <a:gd name="connsiteX4" fmla="*/ 4121468 w 4182454"/>
              <a:gd name="connsiteY4" fmla="*/ 175188 h 3176645"/>
              <a:gd name="connsiteX5" fmla="*/ 3838804 w 4182454"/>
              <a:gd name="connsiteY5" fmla="*/ 641357 h 3176645"/>
              <a:gd name="connsiteX6" fmla="*/ 3678612 w 4182454"/>
              <a:gd name="connsiteY6" fmla="*/ 1265902 h 3176645"/>
              <a:gd name="connsiteX7" fmla="*/ 3676391 w 4182454"/>
              <a:gd name="connsiteY7" fmla="*/ 2096447 h 3176645"/>
              <a:gd name="connsiteX8" fmla="*/ 3667309 w 4182454"/>
              <a:gd name="connsiteY8" fmla="*/ 2639223 h 3176645"/>
              <a:gd name="connsiteX9" fmla="*/ 3590961 w 4182454"/>
              <a:gd name="connsiteY9" fmla="*/ 2866696 h 3176645"/>
              <a:gd name="connsiteX10" fmla="*/ 2425474 w 4182454"/>
              <a:gd name="connsiteY10" fmla="*/ 2953157 h 3176645"/>
              <a:gd name="connsiteX11" fmla="*/ 436843 w 4182454"/>
              <a:gd name="connsiteY11" fmla="*/ 3120068 h 3176645"/>
              <a:gd name="connsiteX0" fmla="*/ 436843 w 4135190"/>
              <a:gd name="connsiteY0" fmla="*/ 3120068 h 3176645"/>
              <a:gd name="connsiteX1" fmla="*/ 72563 w 4135190"/>
              <a:gd name="connsiteY1" fmla="*/ 436932 h 3176645"/>
              <a:gd name="connsiteX2" fmla="*/ 2049039 w 4135190"/>
              <a:gd name="connsiteY2" fmla="*/ 148585 h 3176645"/>
              <a:gd name="connsiteX3" fmla="*/ 3981612 w 4135190"/>
              <a:gd name="connsiteY3" fmla="*/ 76 h 3176645"/>
              <a:gd name="connsiteX4" fmla="*/ 4121468 w 4135190"/>
              <a:gd name="connsiteY4" fmla="*/ 175188 h 3176645"/>
              <a:gd name="connsiteX5" fmla="*/ 3838804 w 4135190"/>
              <a:gd name="connsiteY5" fmla="*/ 641357 h 3176645"/>
              <a:gd name="connsiteX6" fmla="*/ 3678612 w 4135190"/>
              <a:gd name="connsiteY6" fmla="*/ 1265902 h 3176645"/>
              <a:gd name="connsiteX7" fmla="*/ 3676391 w 4135190"/>
              <a:gd name="connsiteY7" fmla="*/ 2096447 h 3176645"/>
              <a:gd name="connsiteX8" fmla="*/ 3667309 w 4135190"/>
              <a:gd name="connsiteY8" fmla="*/ 2639223 h 3176645"/>
              <a:gd name="connsiteX9" fmla="*/ 3590961 w 4135190"/>
              <a:gd name="connsiteY9" fmla="*/ 2866696 h 3176645"/>
              <a:gd name="connsiteX10" fmla="*/ 2425474 w 4135190"/>
              <a:gd name="connsiteY10" fmla="*/ 2953157 h 3176645"/>
              <a:gd name="connsiteX11" fmla="*/ 436843 w 4135190"/>
              <a:gd name="connsiteY11" fmla="*/ 3120068 h 3176645"/>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02601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67309 w 4121468"/>
              <a:gd name="connsiteY8" fmla="*/ 2700467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86163 w 4121468"/>
              <a:gd name="connsiteY8" fmla="*/ 2672186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86163 w 4121468"/>
              <a:gd name="connsiteY8" fmla="*/ 2672186 h 3237889"/>
              <a:gd name="connsiteX9" fmla="*/ 3590961 w 4121468"/>
              <a:gd name="connsiteY9" fmla="*/ 2927940 h 3237889"/>
              <a:gd name="connsiteX10" fmla="*/ 2425474 w 4121468"/>
              <a:gd name="connsiteY10" fmla="*/ 3014401 h 3237889"/>
              <a:gd name="connsiteX11" fmla="*/ 436843 w 4121468"/>
              <a:gd name="connsiteY11" fmla="*/ 3181312 h 3237889"/>
              <a:gd name="connsiteX0" fmla="*/ 436843 w 4121468"/>
              <a:gd name="connsiteY0" fmla="*/ 3181312 h 3237889"/>
              <a:gd name="connsiteX1" fmla="*/ 72563 w 4121468"/>
              <a:gd name="connsiteY1" fmla="*/ 498176 h 3237889"/>
              <a:gd name="connsiteX2" fmla="*/ 2049039 w 4121468"/>
              <a:gd name="connsiteY2" fmla="*/ 209829 h 3237889"/>
              <a:gd name="connsiteX3" fmla="*/ 3741228 w 4121468"/>
              <a:gd name="connsiteY3" fmla="*/ 46 h 3237889"/>
              <a:gd name="connsiteX4" fmla="*/ 4121468 w 4121468"/>
              <a:gd name="connsiteY4" fmla="*/ 236432 h 3237889"/>
              <a:gd name="connsiteX5" fmla="*/ 3838804 w 4121468"/>
              <a:gd name="connsiteY5" fmla="*/ 721455 h 3237889"/>
              <a:gd name="connsiteX6" fmla="*/ 3678612 w 4121468"/>
              <a:gd name="connsiteY6" fmla="*/ 1327146 h 3237889"/>
              <a:gd name="connsiteX7" fmla="*/ 3676391 w 4121468"/>
              <a:gd name="connsiteY7" fmla="*/ 2157691 h 3237889"/>
              <a:gd name="connsiteX8" fmla="*/ 3686163 w 4121468"/>
              <a:gd name="connsiteY8" fmla="*/ 2672186 h 3237889"/>
              <a:gd name="connsiteX9" fmla="*/ 3609815 w 4121468"/>
              <a:gd name="connsiteY9" fmla="*/ 2890233 h 3237889"/>
              <a:gd name="connsiteX10" fmla="*/ 2425474 w 4121468"/>
              <a:gd name="connsiteY10" fmla="*/ 3014401 h 3237889"/>
              <a:gd name="connsiteX11" fmla="*/ 436843 w 4121468"/>
              <a:gd name="connsiteY11" fmla="*/ 3181312 h 3237889"/>
              <a:gd name="connsiteX0" fmla="*/ 436843 w 4121468"/>
              <a:gd name="connsiteY0" fmla="*/ 3181320 h 3237897"/>
              <a:gd name="connsiteX1" fmla="*/ 72563 w 4121468"/>
              <a:gd name="connsiteY1" fmla="*/ 498184 h 3237897"/>
              <a:gd name="connsiteX2" fmla="*/ 2034898 w 4121468"/>
              <a:gd name="connsiteY2" fmla="*/ 190983 h 3237897"/>
              <a:gd name="connsiteX3" fmla="*/ 3741228 w 4121468"/>
              <a:gd name="connsiteY3" fmla="*/ 54 h 3237897"/>
              <a:gd name="connsiteX4" fmla="*/ 4121468 w 4121468"/>
              <a:gd name="connsiteY4" fmla="*/ 236440 h 3237897"/>
              <a:gd name="connsiteX5" fmla="*/ 3838804 w 4121468"/>
              <a:gd name="connsiteY5" fmla="*/ 721463 h 3237897"/>
              <a:gd name="connsiteX6" fmla="*/ 3678612 w 4121468"/>
              <a:gd name="connsiteY6" fmla="*/ 1327154 h 3237897"/>
              <a:gd name="connsiteX7" fmla="*/ 3676391 w 4121468"/>
              <a:gd name="connsiteY7" fmla="*/ 2157699 h 3237897"/>
              <a:gd name="connsiteX8" fmla="*/ 3686163 w 4121468"/>
              <a:gd name="connsiteY8" fmla="*/ 2672194 h 3237897"/>
              <a:gd name="connsiteX9" fmla="*/ 3609815 w 4121468"/>
              <a:gd name="connsiteY9" fmla="*/ 2890241 h 3237897"/>
              <a:gd name="connsiteX10" fmla="*/ 2425474 w 4121468"/>
              <a:gd name="connsiteY10" fmla="*/ 3014409 h 3237897"/>
              <a:gd name="connsiteX11" fmla="*/ 436843 w 4121468"/>
              <a:gd name="connsiteY11" fmla="*/ 3181320 h 3237897"/>
              <a:gd name="connsiteX0" fmla="*/ 436843 w 4121468"/>
              <a:gd name="connsiteY0" fmla="*/ 3181320 h 3237897"/>
              <a:gd name="connsiteX1" fmla="*/ 72563 w 4121468"/>
              <a:gd name="connsiteY1" fmla="*/ 498184 h 3237897"/>
              <a:gd name="connsiteX2" fmla="*/ 2034898 w 4121468"/>
              <a:gd name="connsiteY2" fmla="*/ 190983 h 3237897"/>
              <a:gd name="connsiteX3" fmla="*/ 3741228 w 4121468"/>
              <a:gd name="connsiteY3" fmla="*/ 54 h 3237897"/>
              <a:gd name="connsiteX4" fmla="*/ 4121468 w 4121468"/>
              <a:gd name="connsiteY4" fmla="*/ 236440 h 3237897"/>
              <a:gd name="connsiteX5" fmla="*/ 3838804 w 4121468"/>
              <a:gd name="connsiteY5" fmla="*/ 721463 h 3237897"/>
              <a:gd name="connsiteX6" fmla="*/ 3678612 w 4121468"/>
              <a:gd name="connsiteY6" fmla="*/ 1327154 h 3237897"/>
              <a:gd name="connsiteX7" fmla="*/ 3676391 w 4121468"/>
              <a:gd name="connsiteY7" fmla="*/ 2157699 h 3237897"/>
              <a:gd name="connsiteX8" fmla="*/ 3686163 w 4121468"/>
              <a:gd name="connsiteY8" fmla="*/ 2672194 h 3237897"/>
              <a:gd name="connsiteX9" fmla="*/ 3609815 w 4121468"/>
              <a:gd name="connsiteY9" fmla="*/ 2890241 h 3237897"/>
              <a:gd name="connsiteX10" fmla="*/ 2425474 w 4121468"/>
              <a:gd name="connsiteY10" fmla="*/ 3014409 h 3237897"/>
              <a:gd name="connsiteX11" fmla="*/ 436843 w 4121468"/>
              <a:gd name="connsiteY11" fmla="*/ 3181320 h 3237897"/>
              <a:gd name="connsiteX0" fmla="*/ 436843 w 4121468"/>
              <a:gd name="connsiteY0" fmla="*/ 3181320 h 3237897"/>
              <a:gd name="connsiteX1" fmla="*/ 72563 w 4121468"/>
              <a:gd name="connsiteY1" fmla="*/ 498184 h 3237897"/>
              <a:gd name="connsiteX2" fmla="*/ 2034898 w 4121468"/>
              <a:gd name="connsiteY2" fmla="*/ 190983 h 3237897"/>
              <a:gd name="connsiteX3" fmla="*/ 3741228 w 4121468"/>
              <a:gd name="connsiteY3" fmla="*/ 54 h 3237897"/>
              <a:gd name="connsiteX4" fmla="*/ 4121468 w 4121468"/>
              <a:gd name="connsiteY4" fmla="*/ 236440 h 3237897"/>
              <a:gd name="connsiteX5" fmla="*/ 3838804 w 4121468"/>
              <a:gd name="connsiteY5" fmla="*/ 721463 h 3237897"/>
              <a:gd name="connsiteX6" fmla="*/ 3678612 w 4121468"/>
              <a:gd name="connsiteY6" fmla="*/ 1327154 h 3237897"/>
              <a:gd name="connsiteX7" fmla="*/ 3676391 w 4121468"/>
              <a:gd name="connsiteY7" fmla="*/ 2157699 h 3237897"/>
              <a:gd name="connsiteX8" fmla="*/ 3686163 w 4121468"/>
              <a:gd name="connsiteY8" fmla="*/ 2672194 h 3237897"/>
              <a:gd name="connsiteX9" fmla="*/ 3609815 w 4121468"/>
              <a:gd name="connsiteY9" fmla="*/ 2890241 h 3237897"/>
              <a:gd name="connsiteX10" fmla="*/ 2425474 w 4121468"/>
              <a:gd name="connsiteY10" fmla="*/ 3014409 h 3237897"/>
              <a:gd name="connsiteX11" fmla="*/ 436843 w 4121468"/>
              <a:gd name="connsiteY11" fmla="*/ 3181320 h 3237897"/>
              <a:gd name="connsiteX0" fmla="*/ 436843 w 4121468"/>
              <a:gd name="connsiteY0" fmla="*/ 3181320 h 3237897"/>
              <a:gd name="connsiteX1" fmla="*/ 72563 w 4121468"/>
              <a:gd name="connsiteY1" fmla="*/ 498184 h 3237897"/>
              <a:gd name="connsiteX2" fmla="*/ 2034898 w 4121468"/>
              <a:gd name="connsiteY2" fmla="*/ 190983 h 3237897"/>
              <a:gd name="connsiteX3" fmla="*/ 3741228 w 4121468"/>
              <a:gd name="connsiteY3" fmla="*/ 54 h 3237897"/>
              <a:gd name="connsiteX4" fmla="*/ 4121468 w 4121468"/>
              <a:gd name="connsiteY4" fmla="*/ 236440 h 3237897"/>
              <a:gd name="connsiteX5" fmla="*/ 3838804 w 4121468"/>
              <a:gd name="connsiteY5" fmla="*/ 721463 h 3237897"/>
              <a:gd name="connsiteX6" fmla="*/ 3678612 w 4121468"/>
              <a:gd name="connsiteY6" fmla="*/ 1327154 h 3237897"/>
              <a:gd name="connsiteX7" fmla="*/ 3676391 w 4121468"/>
              <a:gd name="connsiteY7" fmla="*/ 2157699 h 3237897"/>
              <a:gd name="connsiteX8" fmla="*/ 3686163 w 4121468"/>
              <a:gd name="connsiteY8" fmla="*/ 2672194 h 3237897"/>
              <a:gd name="connsiteX9" fmla="*/ 3609815 w 4121468"/>
              <a:gd name="connsiteY9" fmla="*/ 2890241 h 3237897"/>
              <a:gd name="connsiteX10" fmla="*/ 2425474 w 4121468"/>
              <a:gd name="connsiteY10" fmla="*/ 3014409 h 3237897"/>
              <a:gd name="connsiteX11" fmla="*/ 436843 w 4121468"/>
              <a:gd name="connsiteY11" fmla="*/ 3181320 h 3237897"/>
              <a:gd name="connsiteX0" fmla="*/ 442592 w 4127217"/>
              <a:gd name="connsiteY0" fmla="*/ 3181320 h 3237897"/>
              <a:gd name="connsiteX1" fmla="*/ 78312 w 4127217"/>
              <a:gd name="connsiteY1" fmla="*/ 498184 h 3237897"/>
              <a:gd name="connsiteX2" fmla="*/ 2040647 w 4127217"/>
              <a:gd name="connsiteY2" fmla="*/ 190983 h 3237897"/>
              <a:gd name="connsiteX3" fmla="*/ 3746977 w 4127217"/>
              <a:gd name="connsiteY3" fmla="*/ 54 h 3237897"/>
              <a:gd name="connsiteX4" fmla="*/ 4127217 w 4127217"/>
              <a:gd name="connsiteY4" fmla="*/ 236440 h 3237897"/>
              <a:gd name="connsiteX5" fmla="*/ 3844553 w 4127217"/>
              <a:gd name="connsiteY5" fmla="*/ 721463 h 3237897"/>
              <a:gd name="connsiteX6" fmla="*/ 3684361 w 4127217"/>
              <a:gd name="connsiteY6" fmla="*/ 1327154 h 3237897"/>
              <a:gd name="connsiteX7" fmla="*/ 3682140 w 4127217"/>
              <a:gd name="connsiteY7" fmla="*/ 2157699 h 3237897"/>
              <a:gd name="connsiteX8" fmla="*/ 3691912 w 4127217"/>
              <a:gd name="connsiteY8" fmla="*/ 2672194 h 3237897"/>
              <a:gd name="connsiteX9" fmla="*/ 3615564 w 4127217"/>
              <a:gd name="connsiteY9" fmla="*/ 2890241 h 3237897"/>
              <a:gd name="connsiteX10" fmla="*/ 2431223 w 4127217"/>
              <a:gd name="connsiteY10" fmla="*/ 3014409 h 3237897"/>
              <a:gd name="connsiteX11" fmla="*/ 442592 w 4127217"/>
              <a:gd name="connsiteY11" fmla="*/ 3181320 h 3237897"/>
              <a:gd name="connsiteX0" fmla="*/ 438711 w 4123336"/>
              <a:gd name="connsiteY0" fmla="*/ 3181319 h 3237896"/>
              <a:gd name="connsiteX1" fmla="*/ 79145 w 4123336"/>
              <a:gd name="connsiteY1" fmla="*/ 474616 h 3237896"/>
              <a:gd name="connsiteX2" fmla="*/ 2036766 w 4123336"/>
              <a:gd name="connsiteY2" fmla="*/ 190982 h 3237896"/>
              <a:gd name="connsiteX3" fmla="*/ 3743096 w 4123336"/>
              <a:gd name="connsiteY3" fmla="*/ 53 h 3237896"/>
              <a:gd name="connsiteX4" fmla="*/ 4123336 w 4123336"/>
              <a:gd name="connsiteY4" fmla="*/ 236439 h 3237896"/>
              <a:gd name="connsiteX5" fmla="*/ 3840672 w 4123336"/>
              <a:gd name="connsiteY5" fmla="*/ 721462 h 3237896"/>
              <a:gd name="connsiteX6" fmla="*/ 3680480 w 4123336"/>
              <a:gd name="connsiteY6" fmla="*/ 1327153 h 3237896"/>
              <a:gd name="connsiteX7" fmla="*/ 3678259 w 4123336"/>
              <a:gd name="connsiteY7" fmla="*/ 2157698 h 3237896"/>
              <a:gd name="connsiteX8" fmla="*/ 3688031 w 4123336"/>
              <a:gd name="connsiteY8" fmla="*/ 2672193 h 3237896"/>
              <a:gd name="connsiteX9" fmla="*/ 3611683 w 4123336"/>
              <a:gd name="connsiteY9" fmla="*/ 2890240 h 3237896"/>
              <a:gd name="connsiteX10" fmla="*/ 2427342 w 4123336"/>
              <a:gd name="connsiteY10" fmla="*/ 3014408 h 3237896"/>
              <a:gd name="connsiteX11" fmla="*/ 438711 w 4123336"/>
              <a:gd name="connsiteY11" fmla="*/ 3181319 h 3237896"/>
              <a:gd name="connsiteX0" fmla="*/ 438711 w 4123336"/>
              <a:gd name="connsiteY0" fmla="*/ 3181325 h 3237902"/>
              <a:gd name="connsiteX1" fmla="*/ 79145 w 4123336"/>
              <a:gd name="connsiteY1" fmla="*/ 474622 h 3237902"/>
              <a:gd name="connsiteX2" fmla="*/ 2036766 w 4123336"/>
              <a:gd name="connsiteY2" fmla="*/ 190988 h 3237902"/>
              <a:gd name="connsiteX3" fmla="*/ 3743096 w 4123336"/>
              <a:gd name="connsiteY3" fmla="*/ 59 h 3237902"/>
              <a:gd name="connsiteX4" fmla="*/ 4123336 w 4123336"/>
              <a:gd name="connsiteY4" fmla="*/ 236445 h 3237902"/>
              <a:gd name="connsiteX5" fmla="*/ 3840672 w 4123336"/>
              <a:gd name="connsiteY5" fmla="*/ 721468 h 3237902"/>
              <a:gd name="connsiteX6" fmla="*/ 3680480 w 4123336"/>
              <a:gd name="connsiteY6" fmla="*/ 1327159 h 3237902"/>
              <a:gd name="connsiteX7" fmla="*/ 3678259 w 4123336"/>
              <a:gd name="connsiteY7" fmla="*/ 2157704 h 3237902"/>
              <a:gd name="connsiteX8" fmla="*/ 3688031 w 4123336"/>
              <a:gd name="connsiteY8" fmla="*/ 2672199 h 3237902"/>
              <a:gd name="connsiteX9" fmla="*/ 3611683 w 4123336"/>
              <a:gd name="connsiteY9" fmla="*/ 2890246 h 3237902"/>
              <a:gd name="connsiteX10" fmla="*/ 2427342 w 4123336"/>
              <a:gd name="connsiteY10" fmla="*/ 3014414 h 3237902"/>
              <a:gd name="connsiteX11" fmla="*/ 438711 w 4123336"/>
              <a:gd name="connsiteY11" fmla="*/ 3181325 h 3237902"/>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840672 w 4123336"/>
              <a:gd name="connsiteY5" fmla="*/ 721468 h 3240413"/>
              <a:gd name="connsiteX6" fmla="*/ 3680480 w 4123336"/>
              <a:gd name="connsiteY6" fmla="*/ 1327159 h 3240413"/>
              <a:gd name="connsiteX7" fmla="*/ 3678259 w 4123336"/>
              <a:gd name="connsiteY7" fmla="*/ 2157704 h 3240413"/>
              <a:gd name="connsiteX8" fmla="*/ 3688031 w 4123336"/>
              <a:gd name="connsiteY8" fmla="*/ 2672199 h 3240413"/>
              <a:gd name="connsiteX9" fmla="*/ 3611683 w 4123336"/>
              <a:gd name="connsiteY9" fmla="*/ 2890246 h 3240413"/>
              <a:gd name="connsiteX10" fmla="*/ 2427342 w 4123336"/>
              <a:gd name="connsiteY10" fmla="*/ 3033268 h 3240413"/>
              <a:gd name="connsiteX11" fmla="*/ 438711 w 4123336"/>
              <a:gd name="connsiteY11" fmla="*/ 3181325 h 3240413"/>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840672 w 4123336"/>
              <a:gd name="connsiteY5" fmla="*/ 721468 h 3240413"/>
              <a:gd name="connsiteX6" fmla="*/ 3680480 w 4123336"/>
              <a:gd name="connsiteY6" fmla="*/ 1327159 h 3240413"/>
              <a:gd name="connsiteX7" fmla="*/ 3678259 w 4123336"/>
              <a:gd name="connsiteY7" fmla="*/ 2157704 h 3240413"/>
              <a:gd name="connsiteX8" fmla="*/ 3688031 w 4123336"/>
              <a:gd name="connsiteY8" fmla="*/ 2672199 h 3240413"/>
              <a:gd name="connsiteX9" fmla="*/ 3573975 w 4123336"/>
              <a:gd name="connsiteY9" fmla="*/ 2918526 h 3240413"/>
              <a:gd name="connsiteX10" fmla="*/ 2427342 w 4123336"/>
              <a:gd name="connsiteY10" fmla="*/ 3033268 h 3240413"/>
              <a:gd name="connsiteX11" fmla="*/ 438711 w 4123336"/>
              <a:gd name="connsiteY11" fmla="*/ 3181325 h 3240413"/>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840672 w 4123336"/>
              <a:gd name="connsiteY5" fmla="*/ 721468 h 3240413"/>
              <a:gd name="connsiteX6" fmla="*/ 3680480 w 4123336"/>
              <a:gd name="connsiteY6" fmla="*/ 1327159 h 3240413"/>
              <a:gd name="connsiteX7" fmla="*/ 3678259 w 4123336"/>
              <a:gd name="connsiteY7" fmla="*/ 2157704 h 3240413"/>
              <a:gd name="connsiteX8" fmla="*/ 3697457 w 4123336"/>
              <a:gd name="connsiteY8" fmla="*/ 2700479 h 3240413"/>
              <a:gd name="connsiteX9" fmla="*/ 3573975 w 4123336"/>
              <a:gd name="connsiteY9" fmla="*/ 2918526 h 3240413"/>
              <a:gd name="connsiteX10" fmla="*/ 2427342 w 4123336"/>
              <a:gd name="connsiteY10" fmla="*/ 3033268 h 3240413"/>
              <a:gd name="connsiteX11" fmla="*/ 438711 w 4123336"/>
              <a:gd name="connsiteY11" fmla="*/ 3181325 h 3240413"/>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964178 w 4123336"/>
              <a:gd name="connsiteY5" fmla="*/ 692967 h 3240413"/>
              <a:gd name="connsiteX6" fmla="*/ 3680480 w 4123336"/>
              <a:gd name="connsiteY6" fmla="*/ 1327159 h 3240413"/>
              <a:gd name="connsiteX7" fmla="*/ 3678259 w 4123336"/>
              <a:gd name="connsiteY7" fmla="*/ 2157704 h 3240413"/>
              <a:gd name="connsiteX8" fmla="*/ 3697457 w 4123336"/>
              <a:gd name="connsiteY8" fmla="*/ 2700479 h 3240413"/>
              <a:gd name="connsiteX9" fmla="*/ 3573975 w 4123336"/>
              <a:gd name="connsiteY9" fmla="*/ 2918526 h 3240413"/>
              <a:gd name="connsiteX10" fmla="*/ 2427342 w 4123336"/>
              <a:gd name="connsiteY10" fmla="*/ 3033268 h 3240413"/>
              <a:gd name="connsiteX11" fmla="*/ 438711 w 4123336"/>
              <a:gd name="connsiteY11" fmla="*/ 3181325 h 3240413"/>
              <a:gd name="connsiteX0" fmla="*/ 438711 w 4123336"/>
              <a:gd name="connsiteY0" fmla="*/ 3181325 h 3240413"/>
              <a:gd name="connsiteX1" fmla="*/ 79145 w 4123336"/>
              <a:gd name="connsiteY1" fmla="*/ 474622 h 3240413"/>
              <a:gd name="connsiteX2" fmla="*/ 2036766 w 4123336"/>
              <a:gd name="connsiteY2" fmla="*/ 190988 h 3240413"/>
              <a:gd name="connsiteX3" fmla="*/ 3743096 w 4123336"/>
              <a:gd name="connsiteY3" fmla="*/ 59 h 3240413"/>
              <a:gd name="connsiteX4" fmla="*/ 4123336 w 4123336"/>
              <a:gd name="connsiteY4" fmla="*/ 236445 h 3240413"/>
              <a:gd name="connsiteX5" fmla="*/ 3964178 w 4123336"/>
              <a:gd name="connsiteY5" fmla="*/ 692967 h 3240413"/>
              <a:gd name="connsiteX6" fmla="*/ 3680480 w 4123336"/>
              <a:gd name="connsiteY6" fmla="*/ 1327159 h 3240413"/>
              <a:gd name="connsiteX7" fmla="*/ 3678259 w 4123336"/>
              <a:gd name="connsiteY7" fmla="*/ 2157704 h 3240413"/>
              <a:gd name="connsiteX8" fmla="*/ 3697457 w 4123336"/>
              <a:gd name="connsiteY8" fmla="*/ 2700479 h 3240413"/>
              <a:gd name="connsiteX9" fmla="*/ 3573975 w 4123336"/>
              <a:gd name="connsiteY9" fmla="*/ 2918526 h 3240413"/>
              <a:gd name="connsiteX10" fmla="*/ 2427342 w 4123336"/>
              <a:gd name="connsiteY10" fmla="*/ 3033268 h 3240413"/>
              <a:gd name="connsiteX11" fmla="*/ 438711 w 4123336"/>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680480 w 4170838"/>
              <a:gd name="connsiteY6" fmla="*/ 1327159 h 3240413"/>
              <a:gd name="connsiteX7" fmla="*/ 3678259 w 4170838"/>
              <a:gd name="connsiteY7" fmla="*/ 2157704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680480 w 4170838"/>
              <a:gd name="connsiteY6" fmla="*/ 1327159 h 3240413"/>
              <a:gd name="connsiteX7" fmla="*/ 3678259 w 4170838"/>
              <a:gd name="connsiteY7" fmla="*/ 2157704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27737 w 4170838"/>
              <a:gd name="connsiteY6" fmla="*/ 1331909 h 3240413"/>
              <a:gd name="connsiteX7" fmla="*/ 3678259 w 4170838"/>
              <a:gd name="connsiteY7" fmla="*/ 2157704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27737 w 4170838"/>
              <a:gd name="connsiteY6" fmla="*/ 1331909 h 3240413"/>
              <a:gd name="connsiteX7" fmla="*/ 3678259 w 4170838"/>
              <a:gd name="connsiteY7" fmla="*/ 2157704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27737 w 4170838"/>
              <a:gd name="connsiteY6" fmla="*/ 1331909 h 3240413"/>
              <a:gd name="connsiteX7" fmla="*/ 3816016 w 4170838"/>
              <a:gd name="connsiteY7" fmla="*/ 2167205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27737 w 4170838"/>
              <a:gd name="connsiteY6" fmla="*/ 1331909 h 3240413"/>
              <a:gd name="connsiteX7" fmla="*/ 3816016 w 4170838"/>
              <a:gd name="connsiteY7" fmla="*/ 2167205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697457 w 4170838"/>
              <a:gd name="connsiteY8" fmla="*/ 27004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573975 w 4170838"/>
              <a:gd name="connsiteY9" fmla="*/ 2918526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673730 w 4170838"/>
              <a:gd name="connsiteY9" fmla="*/ 2932777 h 3240413"/>
              <a:gd name="connsiteX10" fmla="*/ 2427342 w 4170838"/>
              <a:gd name="connsiteY10" fmla="*/ 3033268 h 3240413"/>
              <a:gd name="connsiteX11" fmla="*/ 438711 w 4170838"/>
              <a:gd name="connsiteY11" fmla="*/ 3181325 h 3240413"/>
              <a:gd name="connsiteX0" fmla="*/ 438711 w 4170838"/>
              <a:gd name="connsiteY0" fmla="*/ 3181325 h 3240413"/>
              <a:gd name="connsiteX1" fmla="*/ 79145 w 4170838"/>
              <a:gd name="connsiteY1" fmla="*/ 474622 h 3240413"/>
              <a:gd name="connsiteX2" fmla="*/ 2036766 w 4170838"/>
              <a:gd name="connsiteY2" fmla="*/ 190988 h 3240413"/>
              <a:gd name="connsiteX3" fmla="*/ 3743096 w 4170838"/>
              <a:gd name="connsiteY3" fmla="*/ 59 h 3240413"/>
              <a:gd name="connsiteX4" fmla="*/ 4170838 w 4170838"/>
              <a:gd name="connsiteY4" fmla="*/ 207944 h 3240413"/>
              <a:gd name="connsiteX5" fmla="*/ 3964178 w 4170838"/>
              <a:gd name="connsiteY5" fmla="*/ 692967 h 3240413"/>
              <a:gd name="connsiteX6" fmla="*/ 3841987 w 4170838"/>
              <a:gd name="connsiteY6" fmla="*/ 1322409 h 3240413"/>
              <a:gd name="connsiteX7" fmla="*/ 3816016 w 4170838"/>
              <a:gd name="connsiteY7" fmla="*/ 2167205 h 3240413"/>
              <a:gd name="connsiteX8" fmla="*/ 3844714 w 4170838"/>
              <a:gd name="connsiteY8" fmla="*/ 2709979 h 3240413"/>
              <a:gd name="connsiteX9" fmla="*/ 3673730 w 4170838"/>
              <a:gd name="connsiteY9" fmla="*/ 2932777 h 3240413"/>
              <a:gd name="connsiteX10" fmla="*/ 2427342 w 4170838"/>
              <a:gd name="connsiteY10" fmla="*/ 3033268 h 3240413"/>
              <a:gd name="connsiteX11" fmla="*/ 438711 w 4170838"/>
              <a:gd name="connsiteY11" fmla="*/ 3181325 h 3240413"/>
              <a:gd name="connsiteX0" fmla="*/ 438711 w 4170838"/>
              <a:gd name="connsiteY0" fmla="*/ 3181325 h 3247000"/>
              <a:gd name="connsiteX1" fmla="*/ 79145 w 4170838"/>
              <a:gd name="connsiteY1" fmla="*/ 474622 h 3247000"/>
              <a:gd name="connsiteX2" fmla="*/ 2036766 w 4170838"/>
              <a:gd name="connsiteY2" fmla="*/ 190988 h 3247000"/>
              <a:gd name="connsiteX3" fmla="*/ 3743096 w 4170838"/>
              <a:gd name="connsiteY3" fmla="*/ 59 h 3247000"/>
              <a:gd name="connsiteX4" fmla="*/ 4170838 w 4170838"/>
              <a:gd name="connsiteY4" fmla="*/ 207944 h 3247000"/>
              <a:gd name="connsiteX5" fmla="*/ 3964178 w 4170838"/>
              <a:gd name="connsiteY5" fmla="*/ 692967 h 3247000"/>
              <a:gd name="connsiteX6" fmla="*/ 3841987 w 4170838"/>
              <a:gd name="connsiteY6" fmla="*/ 1322409 h 3247000"/>
              <a:gd name="connsiteX7" fmla="*/ 3816016 w 4170838"/>
              <a:gd name="connsiteY7" fmla="*/ 2167205 h 3247000"/>
              <a:gd name="connsiteX8" fmla="*/ 3844714 w 4170838"/>
              <a:gd name="connsiteY8" fmla="*/ 2709979 h 3247000"/>
              <a:gd name="connsiteX9" fmla="*/ 3673730 w 4170838"/>
              <a:gd name="connsiteY9" fmla="*/ 2932777 h 3247000"/>
              <a:gd name="connsiteX10" fmla="*/ 2408341 w 4170838"/>
              <a:gd name="connsiteY10" fmla="*/ 3076021 h 3247000"/>
              <a:gd name="connsiteX11" fmla="*/ 438711 w 4170838"/>
              <a:gd name="connsiteY11" fmla="*/ 3181325 h 3247000"/>
              <a:gd name="connsiteX0" fmla="*/ 462835 w 4199713"/>
              <a:gd name="connsiteY0" fmla="*/ 3200326 h 3262905"/>
              <a:gd name="connsiteX1" fmla="*/ 108020 w 4199713"/>
              <a:gd name="connsiteY1" fmla="*/ 474622 h 3262905"/>
              <a:gd name="connsiteX2" fmla="*/ 2065641 w 4199713"/>
              <a:gd name="connsiteY2" fmla="*/ 190988 h 3262905"/>
              <a:gd name="connsiteX3" fmla="*/ 3771971 w 4199713"/>
              <a:gd name="connsiteY3" fmla="*/ 59 h 3262905"/>
              <a:gd name="connsiteX4" fmla="*/ 4199713 w 4199713"/>
              <a:gd name="connsiteY4" fmla="*/ 207944 h 3262905"/>
              <a:gd name="connsiteX5" fmla="*/ 3993053 w 4199713"/>
              <a:gd name="connsiteY5" fmla="*/ 692967 h 3262905"/>
              <a:gd name="connsiteX6" fmla="*/ 3870862 w 4199713"/>
              <a:gd name="connsiteY6" fmla="*/ 1322409 h 3262905"/>
              <a:gd name="connsiteX7" fmla="*/ 3844891 w 4199713"/>
              <a:gd name="connsiteY7" fmla="*/ 2167205 h 3262905"/>
              <a:gd name="connsiteX8" fmla="*/ 3873589 w 4199713"/>
              <a:gd name="connsiteY8" fmla="*/ 2709979 h 3262905"/>
              <a:gd name="connsiteX9" fmla="*/ 3702605 w 4199713"/>
              <a:gd name="connsiteY9" fmla="*/ 2932777 h 3262905"/>
              <a:gd name="connsiteX10" fmla="*/ 2437216 w 4199713"/>
              <a:gd name="connsiteY10" fmla="*/ 3076021 h 3262905"/>
              <a:gd name="connsiteX11" fmla="*/ 462835 w 4199713"/>
              <a:gd name="connsiteY11" fmla="*/ 3200326 h 3262905"/>
              <a:gd name="connsiteX0" fmla="*/ 462835 w 4199713"/>
              <a:gd name="connsiteY0" fmla="*/ 3200326 h 3262905"/>
              <a:gd name="connsiteX1" fmla="*/ 108020 w 4199713"/>
              <a:gd name="connsiteY1" fmla="*/ 474622 h 3262905"/>
              <a:gd name="connsiteX2" fmla="*/ 2065641 w 4199713"/>
              <a:gd name="connsiteY2" fmla="*/ 190988 h 3262905"/>
              <a:gd name="connsiteX3" fmla="*/ 3771971 w 4199713"/>
              <a:gd name="connsiteY3" fmla="*/ 59 h 3262905"/>
              <a:gd name="connsiteX4" fmla="*/ 4199713 w 4199713"/>
              <a:gd name="connsiteY4" fmla="*/ 207944 h 3262905"/>
              <a:gd name="connsiteX5" fmla="*/ 3993053 w 4199713"/>
              <a:gd name="connsiteY5" fmla="*/ 692967 h 3262905"/>
              <a:gd name="connsiteX6" fmla="*/ 3870862 w 4199713"/>
              <a:gd name="connsiteY6" fmla="*/ 1322409 h 3262905"/>
              <a:gd name="connsiteX7" fmla="*/ 3844891 w 4199713"/>
              <a:gd name="connsiteY7" fmla="*/ 2167205 h 3262905"/>
              <a:gd name="connsiteX8" fmla="*/ 3873589 w 4199713"/>
              <a:gd name="connsiteY8" fmla="*/ 2709979 h 3262905"/>
              <a:gd name="connsiteX9" fmla="*/ 3702605 w 4199713"/>
              <a:gd name="connsiteY9" fmla="*/ 2932777 h 3262905"/>
              <a:gd name="connsiteX10" fmla="*/ 2437216 w 4199713"/>
              <a:gd name="connsiteY10" fmla="*/ 3076021 h 3262905"/>
              <a:gd name="connsiteX11" fmla="*/ 462835 w 4199713"/>
              <a:gd name="connsiteY11" fmla="*/ 3200326 h 3262905"/>
              <a:gd name="connsiteX0" fmla="*/ 462835 w 4199713"/>
              <a:gd name="connsiteY0" fmla="*/ 3200326 h 3262905"/>
              <a:gd name="connsiteX1" fmla="*/ 108020 w 4199713"/>
              <a:gd name="connsiteY1" fmla="*/ 474622 h 3262905"/>
              <a:gd name="connsiteX2" fmla="*/ 2065641 w 4199713"/>
              <a:gd name="connsiteY2" fmla="*/ 190988 h 3262905"/>
              <a:gd name="connsiteX3" fmla="*/ 3771971 w 4199713"/>
              <a:gd name="connsiteY3" fmla="*/ 59 h 3262905"/>
              <a:gd name="connsiteX4" fmla="*/ 4199713 w 4199713"/>
              <a:gd name="connsiteY4" fmla="*/ 207944 h 3262905"/>
              <a:gd name="connsiteX5" fmla="*/ 3993053 w 4199713"/>
              <a:gd name="connsiteY5" fmla="*/ 692967 h 3262905"/>
              <a:gd name="connsiteX6" fmla="*/ 3870862 w 4199713"/>
              <a:gd name="connsiteY6" fmla="*/ 1322409 h 3262905"/>
              <a:gd name="connsiteX7" fmla="*/ 3844891 w 4199713"/>
              <a:gd name="connsiteY7" fmla="*/ 2167205 h 3262905"/>
              <a:gd name="connsiteX8" fmla="*/ 3873589 w 4199713"/>
              <a:gd name="connsiteY8" fmla="*/ 2709979 h 3262905"/>
              <a:gd name="connsiteX9" fmla="*/ 3702605 w 4199713"/>
              <a:gd name="connsiteY9" fmla="*/ 2932777 h 3262905"/>
              <a:gd name="connsiteX10" fmla="*/ 2437216 w 4199713"/>
              <a:gd name="connsiteY10" fmla="*/ 3076021 h 3262905"/>
              <a:gd name="connsiteX11" fmla="*/ 462835 w 4199713"/>
              <a:gd name="connsiteY11" fmla="*/ 3200326 h 3262905"/>
              <a:gd name="connsiteX0" fmla="*/ 497808 w 4234686"/>
              <a:gd name="connsiteY0" fmla="*/ 3200318 h 3262897"/>
              <a:gd name="connsiteX1" fmla="*/ 100241 w 4234686"/>
              <a:gd name="connsiteY1" fmla="*/ 469865 h 3262897"/>
              <a:gd name="connsiteX2" fmla="*/ 2100614 w 4234686"/>
              <a:gd name="connsiteY2" fmla="*/ 190980 h 3262897"/>
              <a:gd name="connsiteX3" fmla="*/ 3806944 w 4234686"/>
              <a:gd name="connsiteY3" fmla="*/ 51 h 3262897"/>
              <a:gd name="connsiteX4" fmla="*/ 4234686 w 4234686"/>
              <a:gd name="connsiteY4" fmla="*/ 207936 h 3262897"/>
              <a:gd name="connsiteX5" fmla="*/ 4028026 w 4234686"/>
              <a:gd name="connsiteY5" fmla="*/ 692959 h 3262897"/>
              <a:gd name="connsiteX6" fmla="*/ 3905835 w 4234686"/>
              <a:gd name="connsiteY6" fmla="*/ 1322401 h 3262897"/>
              <a:gd name="connsiteX7" fmla="*/ 3879864 w 4234686"/>
              <a:gd name="connsiteY7" fmla="*/ 2167197 h 3262897"/>
              <a:gd name="connsiteX8" fmla="*/ 3908562 w 4234686"/>
              <a:gd name="connsiteY8" fmla="*/ 2709971 h 3262897"/>
              <a:gd name="connsiteX9" fmla="*/ 3737578 w 4234686"/>
              <a:gd name="connsiteY9" fmla="*/ 2932769 h 3262897"/>
              <a:gd name="connsiteX10" fmla="*/ 2472189 w 4234686"/>
              <a:gd name="connsiteY10" fmla="*/ 3076013 h 3262897"/>
              <a:gd name="connsiteX11" fmla="*/ 497808 w 4234686"/>
              <a:gd name="connsiteY11" fmla="*/ 3200318 h 3262897"/>
              <a:gd name="connsiteX0" fmla="*/ 497808 w 4234686"/>
              <a:gd name="connsiteY0" fmla="*/ 3200398 h 3262977"/>
              <a:gd name="connsiteX1" fmla="*/ 100241 w 4234686"/>
              <a:gd name="connsiteY1" fmla="*/ 469945 h 3262977"/>
              <a:gd name="connsiteX2" fmla="*/ 1991359 w 4234686"/>
              <a:gd name="connsiteY2" fmla="*/ 181560 h 3262977"/>
              <a:gd name="connsiteX3" fmla="*/ 3806944 w 4234686"/>
              <a:gd name="connsiteY3" fmla="*/ 131 h 3262977"/>
              <a:gd name="connsiteX4" fmla="*/ 4234686 w 4234686"/>
              <a:gd name="connsiteY4" fmla="*/ 208016 h 3262977"/>
              <a:gd name="connsiteX5" fmla="*/ 4028026 w 4234686"/>
              <a:gd name="connsiteY5" fmla="*/ 693039 h 3262977"/>
              <a:gd name="connsiteX6" fmla="*/ 3905835 w 4234686"/>
              <a:gd name="connsiteY6" fmla="*/ 1322481 h 3262977"/>
              <a:gd name="connsiteX7" fmla="*/ 3879864 w 4234686"/>
              <a:gd name="connsiteY7" fmla="*/ 2167277 h 3262977"/>
              <a:gd name="connsiteX8" fmla="*/ 3908562 w 4234686"/>
              <a:gd name="connsiteY8" fmla="*/ 2710051 h 3262977"/>
              <a:gd name="connsiteX9" fmla="*/ 3737578 w 4234686"/>
              <a:gd name="connsiteY9" fmla="*/ 2932849 h 3262977"/>
              <a:gd name="connsiteX10" fmla="*/ 2472189 w 4234686"/>
              <a:gd name="connsiteY10" fmla="*/ 3076093 h 3262977"/>
              <a:gd name="connsiteX11" fmla="*/ 497808 w 4234686"/>
              <a:gd name="connsiteY11" fmla="*/ 3200398 h 3262977"/>
              <a:gd name="connsiteX0" fmla="*/ 497808 w 4234686"/>
              <a:gd name="connsiteY0" fmla="*/ 3200398 h 3262977"/>
              <a:gd name="connsiteX1" fmla="*/ 100241 w 4234686"/>
              <a:gd name="connsiteY1" fmla="*/ 469945 h 3262977"/>
              <a:gd name="connsiteX2" fmla="*/ 1991359 w 4234686"/>
              <a:gd name="connsiteY2" fmla="*/ 181560 h 3262977"/>
              <a:gd name="connsiteX3" fmla="*/ 3806944 w 4234686"/>
              <a:gd name="connsiteY3" fmla="*/ 131 h 3262977"/>
              <a:gd name="connsiteX4" fmla="*/ 4234686 w 4234686"/>
              <a:gd name="connsiteY4" fmla="*/ 208016 h 3262977"/>
              <a:gd name="connsiteX5" fmla="*/ 4028026 w 4234686"/>
              <a:gd name="connsiteY5" fmla="*/ 693039 h 3262977"/>
              <a:gd name="connsiteX6" fmla="*/ 3905835 w 4234686"/>
              <a:gd name="connsiteY6" fmla="*/ 1322481 h 3262977"/>
              <a:gd name="connsiteX7" fmla="*/ 3879864 w 4234686"/>
              <a:gd name="connsiteY7" fmla="*/ 2167277 h 3262977"/>
              <a:gd name="connsiteX8" fmla="*/ 3908562 w 4234686"/>
              <a:gd name="connsiteY8" fmla="*/ 2710051 h 3262977"/>
              <a:gd name="connsiteX9" fmla="*/ 3737578 w 4234686"/>
              <a:gd name="connsiteY9" fmla="*/ 2932849 h 3262977"/>
              <a:gd name="connsiteX10" fmla="*/ 2472189 w 4234686"/>
              <a:gd name="connsiteY10" fmla="*/ 3076093 h 3262977"/>
              <a:gd name="connsiteX11" fmla="*/ 497808 w 4234686"/>
              <a:gd name="connsiteY11" fmla="*/ 3200398 h 3262977"/>
              <a:gd name="connsiteX0" fmla="*/ 489951 w 4226829"/>
              <a:gd name="connsiteY0" fmla="*/ 3200400 h 3262979"/>
              <a:gd name="connsiteX1" fmla="*/ 101884 w 4226829"/>
              <a:gd name="connsiteY1" fmla="*/ 479447 h 3262979"/>
              <a:gd name="connsiteX2" fmla="*/ 1983502 w 4226829"/>
              <a:gd name="connsiteY2" fmla="*/ 181562 h 3262979"/>
              <a:gd name="connsiteX3" fmla="*/ 3799087 w 4226829"/>
              <a:gd name="connsiteY3" fmla="*/ 133 h 3262979"/>
              <a:gd name="connsiteX4" fmla="*/ 4226829 w 4226829"/>
              <a:gd name="connsiteY4" fmla="*/ 208018 h 3262979"/>
              <a:gd name="connsiteX5" fmla="*/ 4020169 w 4226829"/>
              <a:gd name="connsiteY5" fmla="*/ 693041 h 3262979"/>
              <a:gd name="connsiteX6" fmla="*/ 3897978 w 4226829"/>
              <a:gd name="connsiteY6" fmla="*/ 1322483 h 3262979"/>
              <a:gd name="connsiteX7" fmla="*/ 3872007 w 4226829"/>
              <a:gd name="connsiteY7" fmla="*/ 2167279 h 3262979"/>
              <a:gd name="connsiteX8" fmla="*/ 3900705 w 4226829"/>
              <a:gd name="connsiteY8" fmla="*/ 2710053 h 3262979"/>
              <a:gd name="connsiteX9" fmla="*/ 3729721 w 4226829"/>
              <a:gd name="connsiteY9" fmla="*/ 2932851 h 3262979"/>
              <a:gd name="connsiteX10" fmla="*/ 2464332 w 4226829"/>
              <a:gd name="connsiteY10" fmla="*/ 3076095 h 3262979"/>
              <a:gd name="connsiteX11" fmla="*/ 489951 w 4226829"/>
              <a:gd name="connsiteY11" fmla="*/ 3200400 h 3262979"/>
              <a:gd name="connsiteX0" fmla="*/ 489951 w 4226829"/>
              <a:gd name="connsiteY0" fmla="*/ 3219384 h 3281963"/>
              <a:gd name="connsiteX1" fmla="*/ 101884 w 4226829"/>
              <a:gd name="connsiteY1" fmla="*/ 498431 h 3281963"/>
              <a:gd name="connsiteX2" fmla="*/ 1983502 w 4226829"/>
              <a:gd name="connsiteY2" fmla="*/ 200546 h 3281963"/>
              <a:gd name="connsiteX3" fmla="*/ 3803836 w 4226829"/>
              <a:gd name="connsiteY3" fmla="*/ 116 h 3281963"/>
              <a:gd name="connsiteX4" fmla="*/ 4226829 w 4226829"/>
              <a:gd name="connsiteY4" fmla="*/ 227002 h 3281963"/>
              <a:gd name="connsiteX5" fmla="*/ 4020169 w 4226829"/>
              <a:gd name="connsiteY5" fmla="*/ 712025 h 3281963"/>
              <a:gd name="connsiteX6" fmla="*/ 3897978 w 4226829"/>
              <a:gd name="connsiteY6" fmla="*/ 1341467 h 3281963"/>
              <a:gd name="connsiteX7" fmla="*/ 3872007 w 4226829"/>
              <a:gd name="connsiteY7" fmla="*/ 2186263 h 3281963"/>
              <a:gd name="connsiteX8" fmla="*/ 3900705 w 4226829"/>
              <a:gd name="connsiteY8" fmla="*/ 2729037 h 3281963"/>
              <a:gd name="connsiteX9" fmla="*/ 3729721 w 4226829"/>
              <a:gd name="connsiteY9" fmla="*/ 2951835 h 3281963"/>
              <a:gd name="connsiteX10" fmla="*/ 2464332 w 4226829"/>
              <a:gd name="connsiteY10" fmla="*/ 3095079 h 3281963"/>
              <a:gd name="connsiteX11" fmla="*/ 489951 w 4226829"/>
              <a:gd name="connsiteY11" fmla="*/ 3219384 h 3281963"/>
              <a:gd name="connsiteX0" fmla="*/ 489952 w 4226829"/>
              <a:gd name="connsiteY0" fmla="*/ 3243135 h 3302223"/>
              <a:gd name="connsiteX1" fmla="*/ 101884 w 4226829"/>
              <a:gd name="connsiteY1" fmla="*/ 498431 h 3302223"/>
              <a:gd name="connsiteX2" fmla="*/ 1983502 w 4226829"/>
              <a:gd name="connsiteY2" fmla="*/ 200546 h 3302223"/>
              <a:gd name="connsiteX3" fmla="*/ 3803836 w 4226829"/>
              <a:gd name="connsiteY3" fmla="*/ 116 h 3302223"/>
              <a:gd name="connsiteX4" fmla="*/ 4226829 w 4226829"/>
              <a:gd name="connsiteY4" fmla="*/ 227002 h 3302223"/>
              <a:gd name="connsiteX5" fmla="*/ 4020169 w 4226829"/>
              <a:gd name="connsiteY5" fmla="*/ 712025 h 3302223"/>
              <a:gd name="connsiteX6" fmla="*/ 3897978 w 4226829"/>
              <a:gd name="connsiteY6" fmla="*/ 1341467 h 3302223"/>
              <a:gd name="connsiteX7" fmla="*/ 3872007 w 4226829"/>
              <a:gd name="connsiteY7" fmla="*/ 2186263 h 3302223"/>
              <a:gd name="connsiteX8" fmla="*/ 3900705 w 4226829"/>
              <a:gd name="connsiteY8" fmla="*/ 2729037 h 3302223"/>
              <a:gd name="connsiteX9" fmla="*/ 3729721 w 4226829"/>
              <a:gd name="connsiteY9" fmla="*/ 2951835 h 3302223"/>
              <a:gd name="connsiteX10" fmla="*/ 2464332 w 4226829"/>
              <a:gd name="connsiteY10" fmla="*/ 3095079 h 3302223"/>
              <a:gd name="connsiteX11" fmla="*/ 489952 w 4226829"/>
              <a:gd name="connsiteY11" fmla="*/ 3243135 h 3302223"/>
              <a:gd name="connsiteX0" fmla="*/ 475693 w 4212570"/>
              <a:gd name="connsiteY0" fmla="*/ 3243135 h 3302223"/>
              <a:gd name="connsiteX1" fmla="*/ 87625 w 4212570"/>
              <a:gd name="connsiteY1" fmla="*/ 498431 h 3302223"/>
              <a:gd name="connsiteX2" fmla="*/ 1969243 w 4212570"/>
              <a:gd name="connsiteY2" fmla="*/ 200546 h 3302223"/>
              <a:gd name="connsiteX3" fmla="*/ 3789577 w 4212570"/>
              <a:gd name="connsiteY3" fmla="*/ 116 h 3302223"/>
              <a:gd name="connsiteX4" fmla="*/ 4212570 w 4212570"/>
              <a:gd name="connsiteY4" fmla="*/ 227002 h 3302223"/>
              <a:gd name="connsiteX5" fmla="*/ 4005910 w 4212570"/>
              <a:gd name="connsiteY5" fmla="*/ 712025 h 3302223"/>
              <a:gd name="connsiteX6" fmla="*/ 3883719 w 4212570"/>
              <a:gd name="connsiteY6" fmla="*/ 1341467 h 3302223"/>
              <a:gd name="connsiteX7" fmla="*/ 3857748 w 4212570"/>
              <a:gd name="connsiteY7" fmla="*/ 2186263 h 3302223"/>
              <a:gd name="connsiteX8" fmla="*/ 3886446 w 4212570"/>
              <a:gd name="connsiteY8" fmla="*/ 2729037 h 3302223"/>
              <a:gd name="connsiteX9" fmla="*/ 3715462 w 4212570"/>
              <a:gd name="connsiteY9" fmla="*/ 2951835 h 3302223"/>
              <a:gd name="connsiteX10" fmla="*/ 2450073 w 4212570"/>
              <a:gd name="connsiteY10" fmla="*/ 3095079 h 3302223"/>
              <a:gd name="connsiteX11" fmla="*/ 475693 w 4212570"/>
              <a:gd name="connsiteY11" fmla="*/ 3243135 h 3302223"/>
              <a:gd name="connsiteX0" fmla="*/ 475693 w 4212570"/>
              <a:gd name="connsiteY0" fmla="*/ 3243138 h 3302226"/>
              <a:gd name="connsiteX1" fmla="*/ 87625 w 4212570"/>
              <a:gd name="connsiteY1" fmla="*/ 517435 h 3302226"/>
              <a:gd name="connsiteX2" fmla="*/ 1969243 w 4212570"/>
              <a:gd name="connsiteY2" fmla="*/ 200549 h 3302226"/>
              <a:gd name="connsiteX3" fmla="*/ 3789577 w 4212570"/>
              <a:gd name="connsiteY3" fmla="*/ 119 h 3302226"/>
              <a:gd name="connsiteX4" fmla="*/ 4212570 w 4212570"/>
              <a:gd name="connsiteY4" fmla="*/ 227005 h 3302226"/>
              <a:gd name="connsiteX5" fmla="*/ 4005910 w 4212570"/>
              <a:gd name="connsiteY5" fmla="*/ 712028 h 3302226"/>
              <a:gd name="connsiteX6" fmla="*/ 3883719 w 4212570"/>
              <a:gd name="connsiteY6" fmla="*/ 1341470 h 3302226"/>
              <a:gd name="connsiteX7" fmla="*/ 3857748 w 4212570"/>
              <a:gd name="connsiteY7" fmla="*/ 2186266 h 3302226"/>
              <a:gd name="connsiteX8" fmla="*/ 3886446 w 4212570"/>
              <a:gd name="connsiteY8" fmla="*/ 2729040 h 3302226"/>
              <a:gd name="connsiteX9" fmla="*/ 3715462 w 4212570"/>
              <a:gd name="connsiteY9" fmla="*/ 2951838 h 3302226"/>
              <a:gd name="connsiteX10" fmla="*/ 2450073 w 4212570"/>
              <a:gd name="connsiteY10" fmla="*/ 3095082 h 3302226"/>
              <a:gd name="connsiteX11" fmla="*/ 475693 w 4212570"/>
              <a:gd name="connsiteY11" fmla="*/ 3243138 h 3302226"/>
              <a:gd name="connsiteX0" fmla="*/ 475693 w 4212570"/>
              <a:gd name="connsiteY0" fmla="*/ 3243138 h 3302226"/>
              <a:gd name="connsiteX1" fmla="*/ 87625 w 4212570"/>
              <a:gd name="connsiteY1" fmla="*/ 517435 h 3302226"/>
              <a:gd name="connsiteX2" fmla="*/ 1969243 w 4212570"/>
              <a:gd name="connsiteY2" fmla="*/ 200549 h 3302226"/>
              <a:gd name="connsiteX3" fmla="*/ 3789577 w 4212570"/>
              <a:gd name="connsiteY3" fmla="*/ 119 h 3302226"/>
              <a:gd name="connsiteX4" fmla="*/ 4212570 w 4212570"/>
              <a:gd name="connsiteY4" fmla="*/ 227005 h 3302226"/>
              <a:gd name="connsiteX5" fmla="*/ 4005910 w 4212570"/>
              <a:gd name="connsiteY5" fmla="*/ 712028 h 3302226"/>
              <a:gd name="connsiteX6" fmla="*/ 3883719 w 4212570"/>
              <a:gd name="connsiteY6" fmla="*/ 1341470 h 3302226"/>
              <a:gd name="connsiteX7" fmla="*/ 3857748 w 4212570"/>
              <a:gd name="connsiteY7" fmla="*/ 2186266 h 3302226"/>
              <a:gd name="connsiteX8" fmla="*/ 3886446 w 4212570"/>
              <a:gd name="connsiteY8" fmla="*/ 2729040 h 3302226"/>
              <a:gd name="connsiteX9" fmla="*/ 3715462 w 4212570"/>
              <a:gd name="connsiteY9" fmla="*/ 2951838 h 3302226"/>
              <a:gd name="connsiteX10" fmla="*/ 2450073 w 4212570"/>
              <a:gd name="connsiteY10" fmla="*/ 3095082 h 3302226"/>
              <a:gd name="connsiteX11" fmla="*/ 475693 w 4212570"/>
              <a:gd name="connsiteY11" fmla="*/ 3243138 h 330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2570" h="3302226">
                <a:moveTo>
                  <a:pt x="475693" y="3243138"/>
                </a:moveTo>
                <a:cubicBezTo>
                  <a:pt x="123963" y="2979457"/>
                  <a:pt x="-146258" y="952488"/>
                  <a:pt x="87625" y="517435"/>
                </a:cubicBezTo>
                <a:cubicBezTo>
                  <a:pt x="198001" y="234389"/>
                  <a:pt x="1352251" y="286768"/>
                  <a:pt x="1969243" y="200549"/>
                </a:cubicBezTo>
                <a:cubicBezTo>
                  <a:pt x="2586235" y="114330"/>
                  <a:pt x="3415689" y="-4290"/>
                  <a:pt x="3789577" y="119"/>
                </a:cubicBezTo>
                <a:cubicBezTo>
                  <a:pt x="4163465" y="4528"/>
                  <a:pt x="4189237" y="167259"/>
                  <a:pt x="4212570" y="227005"/>
                </a:cubicBezTo>
                <a:cubicBezTo>
                  <a:pt x="3962453" y="216346"/>
                  <a:pt x="3866081" y="600146"/>
                  <a:pt x="4005910" y="712028"/>
                </a:cubicBezTo>
                <a:cubicBezTo>
                  <a:pt x="3826315" y="759307"/>
                  <a:pt x="3667362" y="1163963"/>
                  <a:pt x="3883719" y="1341470"/>
                </a:cubicBezTo>
                <a:cubicBezTo>
                  <a:pt x="3519298" y="1403363"/>
                  <a:pt x="3389864" y="2046636"/>
                  <a:pt x="3857748" y="2186266"/>
                </a:cubicBezTo>
                <a:cubicBezTo>
                  <a:pt x="3658585" y="2288436"/>
                  <a:pt x="3648407" y="2698964"/>
                  <a:pt x="3886446" y="2729040"/>
                </a:cubicBezTo>
                <a:cubicBezTo>
                  <a:pt x="3833264" y="2758408"/>
                  <a:pt x="3724169" y="2900320"/>
                  <a:pt x="3715462" y="2951838"/>
                </a:cubicBezTo>
                <a:cubicBezTo>
                  <a:pt x="3444793" y="2998670"/>
                  <a:pt x="3014121" y="3048868"/>
                  <a:pt x="2450073" y="3095082"/>
                </a:cubicBezTo>
                <a:cubicBezTo>
                  <a:pt x="1850306" y="3134152"/>
                  <a:pt x="747513" y="3424490"/>
                  <a:pt x="475693" y="3243138"/>
                </a:cubicBezTo>
                <a:close/>
              </a:path>
            </a:pathLst>
          </a:custGeom>
          <a:solidFill>
            <a:schemeClr val="bg1">
              <a:lumMod val="95000"/>
            </a:schemeClr>
          </a:solidFill>
        </p:spPr>
        <p:txBody>
          <a:bodyPr tIns="685800" rtlCol="0">
            <a:normAutofit/>
          </a:bodyPr>
          <a:lstStyle>
            <a:lvl1pPr marL="34290" indent="0" algn="ctr" defTabSz="685800" rtl="0" eaLnBrk="1" latinLnBrk="0" hangingPunct="1">
              <a:lnSpc>
                <a:spcPct val="100000"/>
              </a:lnSpc>
              <a:spcBef>
                <a:spcPts val="1350"/>
              </a:spcBef>
              <a:buClr>
                <a:schemeClr val="tx2">
                  <a:lumMod val="65000"/>
                  <a:lumOff val="35000"/>
                </a:schemeClr>
              </a:buClr>
              <a:buSzPct val="80000"/>
              <a:buFontTx/>
              <a:buNone/>
              <a:defRPr lang="en-US" sz="1100" kern="1200" dirty="0">
                <a:solidFill>
                  <a:schemeClr val="tx1"/>
                </a:solidFill>
                <a:latin typeface="+mn-lt"/>
                <a:ea typeface="+mn-ea"/>
                <a:cs typeface="+mn-cs"/>
              </a:defRPr>
            </a:lvl1pPr>
          </a:lstStyle>
          <a:p>
            <a:pPr lvl="0"/>
            <a:r>
              <a:rPr lang="en-US" noProof="0" smtClean="0"/>
              <a:t>Click icon to add picture</a:t>
            </a:r>
            <a:endParaRPr lang="en-US" noProof="0" dirty="0"/>
          </a:p>
        </p:txBody>
      </p:sp>
      <p:sp>
        <p:nvSpPr>
          <p:cNvPr id="2" name="Title 1"/>
          <p:cNvSpPr>
            <a:spLocks noGrp="1"/>
          </p:cNvSpPr>
          <p:nvPr>
            <p:ph type="ctrTitle"/>
          </p:nvPr>
        </p:nvSpPr>
        <p:spPr>
          <a:xfrm>
            <a:off x="457203" y="749299"/>
            <a:ext cx="4246091" cy="617220"/>
          </a:xfrm>
        </p:spPr>
        <p:txBody>
          <a:bodyPr anchor="ctr">
            <a:normAutofit/>
          </a:bodyPr>
          <a:lstStyle>
            <a:lvl1pPr algn="l">
              <a:defRPr sz="1700"/>
            </a:lvl1pPr>
          </a:lstStyle>
          <a:p>
            <a:r>
              <a:rPr lang="en-US" smtClean="0"/>
              <a:t>Click to edit Master title style</a:t>
            </a:r>
            <a:endParaRPr lang="en-US" dirty="0"/>
          </a:p>
        </p:txBody>
      </p:sp>
      <p:sp>
        <p:nvSpPr>
          <p:cNvPr id="5" name="Text Placeholder 4"/>
          <p:cNvSpPr>
            <a:spLocks noGrp="1"/>
          </p:cNvSpPr>
          <p:nvPr>
            <p:ph type="body" sz="quarter" idx="12"/>
          </p:nvPr>
        </p:nvSpPr>
        <p:spPr>
          <a:xfrm>
            <a:off x="469903" y="4064856"/>
            <a:ext cx="3584415" cy="583346"/>
          </a:xfrm>
        </p:spPr>
        <p:txBody>
          <a:bodyPr>
            <a:normAutofit/>
          </a:bodyPr>
          <a:lstStyle>
            <a:lvl1pPr marL="0" indent="0">
              <a:spcBef>
                <a:spcPts val="600"/>
              </a:spcBef>
              <a:buNone/>
              <a:defRPr sz="1100"/>
            </a:lvl1pPr>
            <a:lvl2pPr marL="0" indent="0">
              <a:buNone/>
              <a:defRPr sz="1100"/>
            </a:lvl2pPr>
            <a:lvl3pPr marL="0" indent="0">
              <a:buNone/>
              <a:defRPr sz="1100"/>
            </a:lvl3pPr>
            <a:lvl4pPr marL="0" indent="0">
              <a:buNone/>
              <a:defRPr sz="1100"/>
            </a:lvl4pPr>
            <a:lvl5pPr marL="0" indent="0">
              <a:buNone/>
              <a:defRPr sz="1100"/>
            </a:lvl5pPr>
          </a:lstStyle>
          <a:p>
            <a:pPr lvl="0"/>
            <a:r>
              <a:rPr lang="en-US" smtClean="0"/>
              <a:t>Click to edit Master text styles</a:t>
            </a:r>
          </a:p>
        </p:txBody>
      </p:sp>
    </p:spTree>
    <p:extLst>
      <p:ext uri="{BB962C8B-B14F-4D97-AF65-F5344CB8AC3E}">
        <p14:creationId xmlns:p14="http://schemas.microsoft.com/office/powerpoint/2010/main" val="1363780966"/>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wo Oval Pictures">
    <p:spTree>
      <p:nvGrpSpPr>
        <p:cNvPr id="1" name=""/>
        <p:cNvGrpSpPr/>
        <p:nvPr/>
      </p:nvGrpSpPr>
      <p:grpSpPr>
        <a:xfrm>
          <a:off x="0" y="0"/>
          <a:ext cx="0" cy="0"/>
          <a:chOff x="0" y="0"/>
          <a:chExt cx="0" cy="0"/>
        </a:xfrm>
      </p:grpSpPr>
      <p:sp>
        <p:nvSpPr>
          <p:cNvPr id="6" name="Freeform 5"/>
          <p:cNvSpPr/>
          <p:nvPr/>
        </p:nvSpPr>
        <p:spPr>
          <a:xfrm>
            <a:off x="309564" y="3198020"/>
            <a:ext cx="8559800" cy="1724025"/>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61588"/>
              <a:gd name="connsiteX1" fmla="*/ 25000 w 11793272"/>
              <a:gd name="connsiteY1" fmla="*/ 325731 h 2861588"/>
              <a:gd name="connsiteX2" fmla="*/ 11521555 w 11793272"/>
              <a:gd name="connsiteY2" fmla="*/ 339750 h 2861588"/>
              <a:gd name="connsiteX3" fmla="*/ 11744729 w 11793272"/>
              <a:gd name="connsiteY3" fmla="*/ 2824670 h 2861588"/>
              <a:gd name="connsiteX4" fmla="*/ 9318981 w 11793272"/>
              <a:gd name="connsiteY4" fmla="*/ 1809538 h 2861588"/>
              <a:gd name="connsiteX5" fmla="*/ 6607042 w 11793272"/>
              <a:gd name="connsiteY5" fmla="*/ 1542077 h 2861588"/>
              <a:gd name="connsiteX6" fmla="*/ 779991 w 11793272"/>
              <a:gd name="connsiteY6" fmla="*/ 1343220 h 2861588"/>
              <a:gd name="connsiteX7" fmla="*/ 72884 w 11793272"/>
              <a:gd name="connsiteY7" fmla="*/ 949226 h 2861588"/>
              <a:gd name="connsiteX0" fmla="*/ 72884 w 11710937"/>
              <a:gd name="connsiteY0" fmla="*/ 949226 h 1896627"/>
              <a:gd name="connsiteX1" fmla="*/ 25000 w 11710937"/>
              <a:gd name="connsiteY1" fmla="*/ 325731 h 1896627"/>
              <a:gd name="connsiteX2" fmla="*/ 11521555 w 11710937"/>
              <a:gd name="connsiteY2" fmla="*/ 339750 h 1896627"/>
              <a:gd name="connsiteX3" fmla="*/ 11511973 w 11710937"/>
              <a:gd name="connsiteY3" fmla="*/ 1561135 h 1896627"/>
              <a:gd name="connsiteX4" fmla="*/ 9318981 w 11710937"/>
              <a:gd name="connsiteY4" fmla="*/ 1809538 h 1896627"/>
              <a:gd name="connsiteX5" fmla="*/ 6607042 w 11710937"/>
              <a:gd name="connsiteY5" fmla="*/ 1542077 h 1896627"/>
              <a:gd name="connsiteX6" fmla="*/ 779991 w 11710937"/>
              <a:gd name="connsiteY6" fmla="*/ 1343220 h 1896627"/>
              <a:gd name="connsiteX7" fmla="*/ 72884 w 11710937"/>
              <a:gd name="connsiteY7" fmla="*/ 949226 h 1896627"/>
              <a:gd name="connsiteX0" fmla="*/ 72884 w 11710937"/>
              <a:gd name="connsiteY0" fmla="*/ 949226 h 1653374"/>
              <a:gd name="connsiteX1" fmla="*/ 25000 w 11710937"/>
              <a:gd name="connsiteY1" fmla="*/ 325731 h 1653374"/>
              <a:gd name="connsiteX2" fmla="*/ 11521555 w 11710937"/>
              <a:gd name="connsiteY2" fmla="*/ 339750 h 1653374"/>
              <a:gd name="connsiteX3" fmla="*/ 11511973 w 11710937"/>
              <a:gd name="connsiteY3" fmla="*/ 1561135 h 1653374"/>
              <a:gd name="connsiteX4" fmla="*/ 6607042 w 11710937"/>
              <a:gd name="connsiteY4" fmla="*/ 1542077 h 1653374"/>
              <a:gd name="connsiteX5" fmla="*/ 779991 w 11710937"/>
              <a:gd name="connsiteY5" fmla="*/ 1343220 h 1653374"/>
              <a:gd name="connsiteX6" fmla="*/ 72884 w 11710937"/>
              <a:gd name="connsiteY6" fmla="*/ 949226 h 1653374"/>
              <a:gd name="connsiteX0" fmla="*/ 72884 w 11710937"/>
              <a:gd name="connsiteY0" fmla="*/ 949226 h 1612841"/>
              <a:gd name="connsiteX1" fmla="*/ 25000 w 11710937"/>
              <a:gd name="connsiteY1" fmla="*/ 325731 h 1612841"/>
              <a:gd name="connsiteX2" fmla="*/ 11521555 w 11710937"/>
              <a:gd name="connsiteY2" fmla="*/ 339750 h 1612841"/>
              <a:gd name="connsiteX3" fmla="*/ 11511973 w 11710937"/>
              <a:gd name="connsiteY3" fmla="*/ 1561135 h 1612841"/>
              <a:gd name="connsiteX4" fmla="*/ 779991 w 11710937"/>
              <a:gd name="connsiteY4" fmla="*/ 1343220 h 1612841"/>
              <a:gd name="connsiteX5" fmla="*/ 72884 w 11710937"/>
              <a:gd name="connsiteY5" fmla="*/ 949226 h 1612841"/>
              <a:gd name="connsiteX0" fmla="*/ 72884 w 11710937"/>
              <a:gd name="connsiteY0" fmla="*/ 949226 h 1574423"/>
              <a:gd name="connsiteX1" fmla="*/ 25000 w 11710937"/>
              <a:gd name="connsiteY1" fmla="*/ 325731 h 1574423"/>
              <a:gd name="connsiteX2" fmla="*/ 11521555 w 11710937"/>
              <a:gd name="connsiteY2" fmla="*/ 339750 h 1574423"/>
              <a:gd name="connsiteX3" fmla="*/ 11511973 w 11710937"/>
              <a:gd name="connsiteY3" fmla="*/ 1561135 h 1574423"/>
              <a:gd name="connsiteX4" fmla="*/ 72884 w 11710937"/>
              <a:gd name="connsiteY4" fmla="*/ 949226 h 1574423"/>
              <a:gd name="connsiteX0" fmla="*/ 617694 w 11690481"/>
              <a:gd name="connsiteY0" fmla="*/ 1597618 h 1703341"/>
              <a:gd name="connsiteX1" fmla="*/ 4544 w 11690481"/>
              <a:gd name="connsiteY1" fmla="*/ 325731 h 1703341"/>
              <a:gd name="connsiteX2" fmla="*/ 11501099 w 11690481"/>
              <a:gd name="connsiteY2" fmla="*/ 339750 h 1703341"/>
              <a:gd name="connsiteX3" fmla="*/ 11491517 w 11690481"/>
              <a:gd name="connsiteY3" fmla="*/ 1561135 h 1703341"/>
              <a:gd name="connsiteX4" fmla="*/ 617694 w 11690481"/>
              <a:gd name="connsiteY4" fmla="*/ 1597618 h 1703341"/>
              <a:gd name="connsiteX0" fmla="*/ 621348 w 11694135"/>
              <a:gd name="connsiteY0" fmla="*/ 1597618 h 1703341"/>
              <a:gd name="connsiteX1" fmla="*/ 8198 w 11694135"/>
              <a:gd name="connsiteY1" fmla="*/ 325731 h 1703341"/>
              <a:gd name="connsiteX2" fmla="*/ 11504753 w 11694135"/>
              <a:gd name="connsiteY2" fmla="*/ 339750 h 1703341"/>
              <a:gd name="connsiteX3" fmla="*/ 11495171 w 11694135"/>
              <a:gd name="connsiteY3" fmla="*/ 1561135 h 1703341"/>
              <a:gd name="connsiteX4" fmla="*/ 621348 w 11694135"/>
              <a:gd name="connsiteY4" fmla="*/ 1597618 h 1703341"/>
              <a:gd name="connsiteX0" fmla="*/ 621348 w 11694135"/>
              <a:gd name="connsiteY0" fmla="*/ 1597618 h 1688762"/>
              <a:gd name="connsiteX1" fmla="*/ 8198 w 11694135"/>
              <a:gd name="connsiteY1" fmla="*/ 325731 h 1688762"/>
              <a:gd name="connsiteX2" fmla="*/ 11504753 w 11694135"/>
              <a:gd name="connsiteY2" fmla="*/ 339750 h 1688762"/>
              <a:gd name="connsiteX3" fmla="*/ 11495171 w 11694135"/>
              <a:gd name="connsiteY3" fmla="*/ 1561135 h 1688762"/>
              <a:gd name="connsiteX4" fmla="*/ 621348 w 11694135"/>
              <a:gd name="connsiteY4" fmla="*/ 1597618 h 1688762"/>
              <a:gd name="connsiteX0" fmla="*/ 621348 w 11694135"/>
              <a:gd name="connsiteY0" fmla="*/ 1597618 h 1662080"/>
              <a:gd name="connsiteX1" fmla="*/ 8198 w 11694135"/>
              <a:gd name="connsiteY1" fmla="*/ 325731 h 1662080"/>
              <a:gd name="connsiteX2" fmla="*/ 11504753 w 11694135"/>
              <a:gd name="connsiteY2" fmla="*/ 339750 h 1662080"/>
              <a:gd name="connsiteX3" fmla="*/ 11495171 w 11694135"/>
              <a:gd name="connsiteY3" fmla="*/ 1561135 h 1662080"/>
              <a:gd name="connsiteX4" fmla="*/ 621348 w 11694135"/>
              <a:gd name="connsiteY4" fmla="*/ 1597618 h 1662080"/>
              <a:gd name="connsiteX0" fmla="*/ 620181 w 11692968"/>
              <a:gd name="connsiteY0" fmla="*/ 1597618 h 1720193"/>
              <a:gd name="connsiteX1" fmla="*/ 7031 w 11692968"/>
              <a:gd name="connsiteY1" fmla="*/ 325731 h 1720193"/>
              <a:gd name="connsiteX2" fmla="*/ 11503586 w 11692968"/>
              <a:gd name="connsiteY2" fmla="*/ 339750 h 1720193"/>
              <a:gd name="connsiteX3" fmla="*/ 11494004 w 11692968"/>
              <a:gd name="connsiteY3" fmla="*/ 1561135 h 1720193"/>
              <a:gd name="connsiteX4" fmla="*/ 620181 w 11692968"/>
              <a:gd name="connsiteY4" fmla="*/ 1597618 h 1720193"/>
              <a:gd name="connsiteX0" fmla="*/ 620181 w 12450520"/>
              <a:gd name="connsiteY0" fmla="*/ 1597618 h 1720193"/>
              <a:gd name="connsiteX1" fmla="*/ 7031 w 12450520"/>
              <a:gd name="connsiteY1" fmla="*/ 325731 h 1720193"/>
              <a:gd name="connsiteX2" fmla="*/ 11503586 w 12450520"/>
              <a:gd name="connsiteY2" fmla="*/ 339750 h 1720193"/>
              <a:gd name="connsiteX3" fmla="*/ 11494004 w 12450520"/>
              <a:gd name="connsiteY3" fmla="*/ 1561135 h 1720193"/>
              <a:gd name="connsiteX4" fmla="*/ 620181 w 12450520"/>
              <a:gd name="connsiteY4" fmla="*/ 1597618 h 1720193"/>
              <a:gd name="connsiteX0" fmla="*/ 620181 w 11934165"/>
              <a:gd name="connsiteY0" fmla="*/ 1597618 h 1749216"/>
              <a:gd name="connsiteX1" fmla="*/ 7031 w 11934165"/>
              <a:gd name="connsiteY1" fmla="*/ 325731 h 1749216"/>
              <a:gd name="connsiteX2" fmla="*/ 11503586 w 11934165"/>
              <a:gd name="connsiteY2" fmla="*/ 339750 h 1749216"/>
              <a:gd name="connsiteX3" fmla="*/ 11494004 w 11934165"/>
              <a:gd name="connsiteY3" fmla="*/ 1561135 h 1749216"/>
              <a:gd name="connsiteX4" fmla="*/ 620181 w 11934165"/>
              <a:gd name="connsiteY4" fmla="*/ 1597618 h 1749216"/>
              <a:gd name="connsiteX0" fmla="*/ 1033040 w 12145908"/>
              <a:gd name="connsiteY0" fmla="*/ 1597618 h 1824462"/>
              <a:gd name="connsiteX1" fmla="*/ 419890 w 12145908"/>
              <a:gd name="connsiteY1" fmla="*/ 325731 h 1824462"/>
              <a:gd name="connsiteX2" fmla="*/ 11916445 w 12145908"/>
              <a:gd name="connsiteY2" fmla="*/ 339750 h 1824462"/>
              <a:gd name="connsiteX3" fmla="*/ 11441351 w 12145908"/>
              <a:gd name="connsiteY3" fmla="*/ 1710764 h 1824462"/>
              <a:gd name="connsiteX4" fmla="*/ 1033040 w 12145908"/>
              <a:gd name="connsiteY4" fmla="*/ 1597618 h 1824462"/>
              <a:gd name="connsiteX0" fmla="*/ 1033040 w 12145908"/>
              <a:gd name="connsiteY0" fmla="*/ 1597618 h 1824462"/>
              <a:gd name="connsiteX1" fmla="*/ 419890 w 12145908"/>
              <a:gd name="connsiteY1" fmla="*/ 325731 h 1824462"/>
              <a:gd name="connsiteX2" fmla="*/ 11916445 w 12145908"/>
              <a:gd name="connsiteY2" fmla="*/ 339750 h 1824462"/>
              <a:gd name="connsiteX3" fmla="*/ 11441351 w 12145908"/>
              <a:gd name="connsiteY3" fmla="*/ 1710764 h 1824462"/>
              <a:gd name="connsiteX4" fmla="*/ 1033040 w 12145908"/>
              <a:gd name="connsiteY4" fmla="*/ 1597618 h 1824462"/>
              <a:gd name="connsiteX0" fmla="*/ 621125 w 11733993"/>
              <a:gd name="connsiteY0" fmla="*/ 1597618 h 1824462"/>
              <a:gd name="connsiteX1" fmla="*/ 7975 w 11733993"/>
              <a:gd name="connsiteY1" fmla="*/ 325731 h 1824462"/>
              <a:gd name="connsiteX2" fmla="*/ 11504530 w 11733993"/>
              <a:gd name="connsiteY2" fmla="*/ 339750 h 1824462"/>
              <a:gd name="connsiteX3" fmla="*/ 11029436 w 11733993"/>
              <a:gd name="connsiteY3" fmla="*/ 1710764 h 1824462"/>
              <a:gd name="connsiteX4" fmla="*/ 621125 w 11733993"/>
              <a:gd name="connsiteY4" fmla="*/ 1597618 h 1824462"/>
              <a:gd name="connsiteX0" fmla="*/ 244108 w 11356976"/>
              <a:gd name="connsiteY0" fmla="*/ 1432024 h 1658868"/>
              <a:gd name="connsiteX1" fmla="*/ 63219 w 11356976"/>
              <a:gd name="connsiteY1" fmla="*/ 692152 h 1658868"/>
              <a:gd name="connsiteX2" fmla="*/ 11127513 w 11356976"/>
              <a:gd name="connsiteY2" fmla="*/ 174156 h 1658868"/>
              <a:gd name="connsiteX3" fmla="*/ 10652419 w 11356976"/>
              <a:gd name="connsiteY3" fmla="*/ 1545170 h 1658868"/>
              <a:gd name="connsiteX4" fmla="*/ 244108 w 11356976"/>
              <a:gd name="connsiteY4" fmla="*/ 1432024 h 1658868"/>
              <a:gd name="connsiteX0" fmla="*/ 244108 w 11661167"/>
              <a:gd name="connsiteY0" fmla="*/ 2918349 h 3265915"/>
              <a:gd name="connsiteX1" fmla="*/ 63219 w 11661167"/>
              <a:gd name="connsiteY1" fmla="*/ 2178477 h 3265915"/>
              <a:gd name="connsiteX2" fmla="*/ 10961259 w 11661167"/>
              <a:gd name="connsiteY2" fmla="*/ 64438 h 3265915"/>
              <a:gd name="connsiteX3" fmla="*/ 10652419 w 11661167"/>
              <a:gd name="connsiteY3" fmla="*/ 3031495 h 3265915"/>
              <a:gd name="connsiteX4" fmla="*/ 244108 w 11661167"/>
              <a:gd name="connsiteY4" fmla="*/ 2918349 h 3265915"/>
              <a:gd name="connsiteX0" fmla="*/ 244108 w 11661167"/>
              <a:gd name="connsiteY0" fmla="*/ 2924573 h 3272139"/>
              <a:gd name="connsiteX1" fmla="*/ 63219 w 11661167"/>
              <a:gd name="connsiteY1" fmla="*/ 2184701 h 3272139"/>
              <a:gd name="connsiteX2" fmla="*/ 8371258 w 11661167"/>
              <a:gd name="connsiteY2" fmla="*/ 1516401 h 3272139"/>
              <a:gd name="connsiteX3" fmla="*/ 10961259 w 11661167"/>
              <a:gd name="connsiteY3" fmla="*/ 70662 h 3272139"/>
              <a:gd name="connsiteX4" fmla="*/ 10652419 w 11661167"/>
              <a:gd name="connsiteY4" fmla="*/ 3037719 h 3272139"/>
              <a:gd name="connsiteX5" fmla="*/ 244108 w 11661167"/>
              <a:gd name="connsiteY5" fmla="*/ 2924573 h 3272139"/>
              <a:gd name="connsiteX0" fmla="*/ 244108 w 11661167"/>
              <a:gd name="connsiteY0" fmla="*/ 2853911 h 3201477"/>
              <a:gd name="connsiteX1" fmla="*/ 63219 w 11661167"/>
              <a:gd name="connsiteY1" fmla="*/ 2114039 h 3201477"/>
              <a:gd name="connsiteX2" fmla="*/ 8371258 w 11661167"/>
              <a:gd name="connsiteY2" fmla="*/ 1445739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61167"/>
              <a:gd name="connsiteY0" fmla="*/ 2853911 h 3201477"/>
              <a:gd name="connsiteX1" fmla="*/ 63219 w 11661167"/>
              <a:gd name="connsiteY1" fmla="*/ 2114039 h 3201477"/>
              <a:gd name="connsiteX2" fmla="*/ 8321382 w 11661167"/>
              <a:gd name="connsiteY2" fmla="*/ 863848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61167"/>
              <a:gd name="connsiteY0" fmla="*/ 2853911 h 3201477"/>
              <a:gd name="connsiteX1" fmla="*/ 63219 w 11661167"/>
              <a:gd name="connsiteY1" fmla="*/ 2114039 h 3201477"/>
              <a:gd name="connsiteX2" fmla="*/ 8321382 w 11661167"/>
              <a:gd name="connsiteY2" fmla="*/ 863848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84407"/>
              <a:gd name="connsiteY0" fmla="*/ 2388398 h 2701670"/>
              <a:gd name="connsiteX1" fmla="*/ 63219 w 11684407"/>
              <a:gd name="connsiteY1" fmla="*/ 1648526 h 2701670"/>
              <a:gd name="connsiteX2" fmla="*/ 8321382 w 11684407"/>
              <a:gd name="connsiteY2" fmla="*/ 398335 h 2701670"/>
              <a:gd name="connsiteX3" fmla="*/ 11011136 w 11684407"/>
              <a:gd name="connsiteY3" fmla="*/ 0 h 2701670"/>
              <a:gd name="connsiteX4" fmla="*/ 10652419 w 11684407"/>
              <a:gd name="connsiteY4" fmla="*/ 2501544 h 2701670"/>
              <a:gd name="connsiteX5" fmla="*/ 244108 w 11684407"/>
              <a:gd name="connsiteY5" fmla="*/ 2388398 h 2701670"/>
              <a:gd name="connsiteX0" fmla="*/ 244108 w 11011136"/>
              <a:gd name="connsiteY0" fmla="*/ 2388398 h 2701670"/>
              <a:gd name="connsiteX1" fmla="*/ 63219 w 11011136"/>
              <a:gd name="connsiteY1" fmla="*/ 1648526 h 2701670"/>
              <a:gd name="connsiteX2" fmla="*/ 8321382 w 11011136"/>
              <a:gd name="connsiteY2" fmla="*/ 398335 h 2701670"/>
              <a:gd name="connsiteX3" fmla="*/ 11011136 w 11011136"/>
              <a:gd name="connsiteY3" fmla="*/ 0 h 2701670"/>
              <a:gd name="connsiteX4" fmla="*/ 10652419 w 11011136"/>
              <a:gd name="connsiteY4" fmla="*/ 2501544 h 2701670"/>
              <a:gd name="connsiteX5" fmla="*/ 244108 w 11011136"/>
              <a:gd name="connsiteY5" fmla="*/ 2388398 h 2701670"/>
              <a:gd name="connsiteX0" fmla="*/ 244108 w 11012582"/>
              <a:gd name="connsiteY0" fmla="*/ 2388398 h 2835725"/>
              <a:gd name="connsiteX1" fmla="*/ 63219 w 11012582"/>
              <a:gd name="connsiteY1" fmla="*/ 1648526 h 2835725"/>
              <a:gd name="connsiteX2" fmla="*/ 8321382 w 11012582"/>
              <a:gd name="connsiteY2" fmla="*/ 398335 h 2835725"/>
              <a:gd name="connsiteX3" fmla="*/ 11011136 w 11012582"/>
              <a:gd name="connsiteY3" fmla="*/ 0 h 2835725"/>
              <a:gd name="connsiteX4" fmla="*/ 10652419 w 11012582"/>
              <a:gd name="connsiteY4" fmla="*/ 2501544 h 2835725"/>
              <a:gd name="connsiteX5" fmla="*/ 244108 w 11012582"/>
              <a:gd name="connsiteY5" fmla="*/ 2388398 h 2835725"/>
              <a:gd name="connsiteX0" fmla="*/ 244108 w 11012582"/>
              <a:gd name="connsiteY0" fmla="*/ 2388398 h 2835725"/>
              <a:gd name="connsiteX1" fmla="*/ 63219 w 11012582"/>
              <a:gd name="connsiteY1" fmla="*/ 1648526 h 2835725"/>
              <a:gd name="connsiteX2" fmla="*/ 8321382 w 11012582"/>
              <a:gd name="connsiteY2" fmla="*/ 398335 h 2835725"/>
              <a:gd name="connsiteX3" fmla="*/ 11011136 w 11012582"/>
              <a:gd name="connsiteY3" fmla="*/ 0 h 2835725"/>
              <a:gd name="connsiteX4" fmla="*/ 10652419 w 11012582"/>
              <a:gd name="connsiteY4" fmla="*/ 2501544 h 2835725"/>
              <a:gd name="connsiteX5" fmla="*/ 244108 w 11012582"/>
              <a:gd name="connsiteY5" fmla="*/ 2388398 h 2835725"/>
              <a:gd name="connsiteX0" fmla="*/ 244108 w 11012582"/>
              <a:gd name="connsiteY0" fmla="*/ 2388398 h 2732617"/>
              <a:gd name="connsiteX1" fmla="*/ 63219 w 11012582"/>
              <a:gd name="connsiteY1" fmla="*/ 1648526 h 2732617"/>
              <a:gd name="connsiteX2" fmla="*/ 8321382 w 11012582"/>
              <a:gd name="connsiteY2" fmla="*/ 398335 h 2732617"/>
              <a:gd name="connsiteX3" fmla="*/ 11011136 w 11012582"/>
              <a:gd name="connsiteY3" fmla="*/ 0 h 2732617"/>
              <a:gd name="connsiteX4" fmla="*/ 10652419 w 11012582"/>
              <a:gd name="connsiteY4" fmla="*/ 2501544 h 2732617"/>
              <a:gd name="connsiteX5" fmla="*/ 244108 w 11012582"/>
              <a:gd name="connsiteY5" fmla="*/ 2388398 h 2732617"/>
              <a:gd name="connsiteX0" fmla="*/ 244108 w 11123853"/>
              <a:gd name="connsiteY0" fmla="*/ 2388398 h 2665998"/>
              <a:gd name="connsiteX1" fmla="*/ 63219 w 11123853"/>
              <a:gd name="connsiteY1" fmla="*/ 1648526 h 2665998"/>
              <a:gd name="connsiteX2" fmla="*/ 8321382 w 11123853"/>
              <a:gd name="connsiteY2" fmla="*/ 398335 h 2665998"/>
              <a:gd name="connsiteX3" fmla="*/ 11011136 w 11123853"/>
              <a:gd name="connsiteY3" fmla="*/ 0 h 2665998"/>
              <a:gd name="connsiteX4" fmla="*/ 10835299 w 11123853"/>
              <a:gd name="connsiteY4" fmla="*/ 2401791 h 2665998"/>
              <a:gd name="connsiteX5" fmla="*/ 244108 w 11123853"/>
              <a:gd name="connsiteY5" fmla="*/ 2388398 h 2665998"/>
              <a:gd name="connsiteX0" fmla="*/ 244108 w 11036522"/>
              <a:gd name="connsiteY0" fmla="*/ 2388398 h 2665998"/>
              <a:gd name="connsiteX1" fmla="*/ 63219 w 11036522"/>
              <a:gd name="connsiteY1" fmla="*/ 1648526 h 2665998"/>
              <a:gd name="connsiteX2" fmla="*/ 8321382 w 11036522"/>
              <a:gd name="connsiteY2" fmla="*/ 398335 h 2665998"/>
              <a:gd name="connsiteX3" fmla="*/ 11011136 w 11036522"/>
              <a:gd name="connsiteY3" fmla="*/ 0 h 2665998"/>
              <a:gd name="connsiteX4" fmla="*/ 10835299 w 11036522"/>
              <a:gd name="connsiteY4" fmla="*/ 2401791 h 2665998"/>
              <a:gd name="connsiteX5" fmla="*/ 244108 w 11036522"/>
              <a:gd name="connsiteY5" fmla="*/ 2388398 h 2665998"/>
              <a:gd name="connsiteX0" fmla="*/ 254113 w 11029902"/>
              <a:gd name="connsiteY0" fmla="*/ 2554653 h 2740954"/>
              <a:gd name="connsiteX1" fmla="*/ 56599 w 11029902"/>
              <a:gd name="connsiteY1" fmla="*/ 1648526 h 2740954"/>
              <a:gd name="connsiteX2" fmla="*/ 8314762 w 11029902"/>
              <a:gd name="connsiteY2" fmla="*/ 398335 h 2740954"/>
              <a:gd name="connsiteX3" fmla="*/ 11004516 w 11029902"/>
              <a:gd name="connsiteY3" fmla="*/ 0 h 2740954"/>
              <a:gd name="connsiteX4" fmla="*/ 10828679 w 11029902"/>
              <a:gd name="connsiteY4" fmla="*/ 2401791 h 2740954"/>
              <a:gd name="connsiteX5" fmla="*/ 254113 w 11029902"/>
              <a:gd name="connsiteY5" fmla="*/ 2554653 h 2740954"/>
              <a:gd name="connsiteX0" fmla="*/ 254113 w 11029902"/>
              <a:gd name="connsiteY0" fmla="*/ 2554653 h 2630200"/>
              <a:gd name="connsiteX1" fmla="*/ 56599 w 11029902"/>
              <a:gd name="connsiteY1" fmla="*/ 1648526 h 2630200"/>
              <a:gd name="connsiteX2" fmla="*/ 8314762 w 11029902"/>
              <a:gd name="connsiteY2" fmla="*/ 398335 h 2630200"/>
              <a:gd name="connsiteX3" fmla="*/ 11004516 w 11029902"/>
              <a:gd name="connsiteY3" fmla="*/ 0 h 2630200"/>
              <a:gd name="connsiteX4" fmla="*/ 10828679 w 11029902"/>
              <a:gd name="connsiteY4" fmla="*/ 2401791 h 2630200"/>
              <a:gd name="connsiteX5" fmla="*/ 5654689 w 11029902"/>
              <a:gd name="connsiteY5" fmla="*/ 2509767 h 2630200"/>
              <a:gd name="connsiteX6" fmla="*/ 254113 w 11029902"/>
              <a:gd name="connsiteY6" fmla="*/ 2554653 h 2630200"/>
              <a:gd name="connsiteX0" fmla="*/ 254113 w 11029902"/>
              <a:gd name="connsiteY0" fmla="*/ 2554653 h 2654375"/>
              <a:gd name="connsiteX1" fmla="*/ 56599 w 11029902"/>
              <a:gd name="connsiteY1" fmla="*/ 1648526 h 2654375"/>
              <a:gd name="connsiteX2" fmla="*/ 8314762 w 11029902"/>
              <a:gd name="connsiteY2" fmla="*/ 398335 h 2654375"/>
              <a:gd name="connsiteX3" fmla="*/ 11004516 w 11029902"/>
              <a:gd name="connsiteY3" fmla="*/ 0 h 2654375"/>
              <a:gd name="connsiteX4" fmla="*/ 10828679 w 11029902"/>
              <a:gd name="connsiteY4" fmla="*/ 2401791 h 2654375"/>
              <a:gd name="connsiteX5" fmla="*/ 5654689 w 11029902"/>
              <a:gd name="connsiteY5" fmla="*/ 2509767 h 2654375"/>
              <a:gd name="connsiteX6" fmla="*/ 254113 w 11029902"/>
              <a:gd name="connsiteY6" fmla="*/ 2554653 h 2654375"/>
              <a:gd name="connsiteX0" fmla="*/ 254113 w 11029902"/>
              <a:gd name="connsiteY0" fmla="*/ 2554653 h 2630200"/>
              <a:gd name="connsiteX1" fmla="*/ 56599 w 11029902"/>
              <a:gd name="connsiteY1" fmla="*/ 1648526 h 2630200"/>
              <a:gd name="connsiteX2" fmla="*/ 8314762 w 11029902"/>
              <a:gd name="connsiteY2" fmla="*/ 398335 h 2630200"/>
              <a:gd name="connsiteX3" fmla="*/ 11004516 w 11029902"/>
              <a:gd name="connsiteY3" fmla="*/ 0 h 2630200"/>
              <a:gd name="connsiteX4" fmla="*/ 10828679 w 11029902"/>
              <a:gd name="connsiteY4" fmla="*/ 2401791 h 2630200"/>
              <a:gd name="connsiteX5" fmla="*/ 9029656 w 11029902"/>
              <a:gd name="connsiteY5" fmla="*/ 2293636 h 2630200"/>
              <a:gd name="connsiteX6" fmla="*/ 5654689 w 11029902"/>
              <a:gd name="connsiteY6" fmla="*/ 2509767 h 2630200"/>
              <a:gd name="connsiteX7" fmla="*/ 254113 w 11029902"/>
              <a:gd name="connsiteY7" fmla="*/ 2554653 h 263020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5654689 w 11029902"/>
              <a:gd name="connsiteY6" fmla="*/ 2509767 h 2659180"/>
              <a:gd name="connsiteX7" fmla="*/ 254113 w 11029902"/>
              <a:gd name="connsiteY7" fmla="*/ 2554653 h 265918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5654689 w 11029902"/>
              <a:gd name="connsiteY6" fmla="*/ 2509767 h 2659180"/>
              <a:gd name="connsiteX7" fmla="*/ 254113 w 11029902"/>
              <a:gd name="connsiteY7" fmla="*/ 2554653 h 265918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6003824 w 11029902"/>
              <a:gd name="connsiteY6" fmla="*/ 2243760 h 2659180"/>
              <a:gd name="connsiteX7" fmla="*/ 254113 w 11029902"/>
              <a:gd name="connsiteY7" fmla="*/ 2554653 h 2659180"/>
              <a:gd name="connsiteX0" fmla="*/ 254113 w 11029902"/>
              <a:gd name="connsiteY0" fmla="*/ 2554653 h 2661514"/>
              <a:gd name="connsiteX1" fmla="*/ 56599 w 11029902"/>
              <a:gd name="connsiteY1" fmla="*/ 1648526 h 2661514"/>
              <a:gd name="connsiteX2" fmla="*/ 8314762 w 11029902"/>
              <a:gd name="connsiteY2" fmla="*/ 398335 h 2661514"/>
              <a:gd name="connsiteX3" fmla="*/ 11004516 w 11029902"/>
              <a:gd name="connsiteY3" fmla="*/ 0 h 2661514"/>
              <a:gd name="connsiteX4" fmla="*/ 10828679 w 11029902"/>
              <a:gd name="connsiteY4" fmla="*/ 2401791 h 2661514"/>
              <a:gd name="connsiteX5" fmla="*/ 9029656 w 11029902"/>
              <a:gd name="connsiteY5" fmla="*/ 2293636 h 2661514"/>
              <a:gd name="connsiteX6" fmla="*/ 6003824 w 11029902"/>
              <a:gd name="connsiteY6" fmla="*/ 2243760 h 2661514"/>
              <a:gd name="connsiteX7" fmla="*/ 254113 w 11029902"/>
              <a:gd name="connsiteY7" fmla="*/ 2554653 h 2661514"/>
              <a:gd name="connsiteX0" fmla="*/ 254113 w 11029902"/>
              <a:gd name="connsiteY0" fmla="*/ 2554653 h 2596728"/>
              <a:gd name="connsiteX1" fmla="*/ 56599 w 11029902"/>
              <a:gd name="connsiteY1" fmla="*/ 1648526 h 2596728"/>
              <a:gd name="connsiteX2" fmla="*/ 8314762 w 11029902"/>
              <a:gd name="connsiteY2" fmla="*/ 398335 h 2596728"/>
              <a:gd name="connsiteX3" fmla="*/ 11004516 w 11029902"/>
              <a:gd name="connsiteY3" fmla="*/ 0 h 2596728"/>
              <a:gd name="connsiteX4" fmla="*/ 10828679 w 11029902"/>
              <a:gd name="connsiteY4" fmla="*/ 2401791 h 2596728"/>
              <a:gd name="connsiteX5" fmla="*/ 8963155 w 11029902"/>
              <a:gd name="connsiteY5" fmla="*/ 1994378 h 2596728"/>
              <a:gd name="connsiteX6" fmla="*/ 6003824 w 11029902"/>
              <a:gd name="connsiteY6" fmla="*/ 2243760 h 2596728"/>
              <a:gd name="connsiteX7" fmla="*/ 254113 w 11029902"/>
              <a:gd name="connsiteY7" fmla="*/ 2554653 h 2596728"/>
              <a:gd name="connsiteX0" fmla="*/ 254113 w 11029902"/>
              <a:gd name="connsiteY0" fmla="*/ 2554653 h 2647267"/>
              <a:gd name="connsiteX1" fmla="*/ 56599 w 11029902"/>
              <a:gd name="connsiteY1" fmla="*/ 1648526 h 2647267"/>
              <a:gd name="connsiteX2" fmla="*/ 8314762 w 11029902"/>
              <a:gd name="connsiteY2" fmla="*/ 398335 h 2647267"/>
              <a:gd name="connsiteX3" fmla="*/ 11004516 w 11029902"/>
              <a:gd name="connsiteY3" fmla="*/ 0 h 2647267"/>
              <a:gd name="connsiteX4" fmla="*/ 10828679 w 11029902"/>
              <a:gd name="connsiteY4" fmla="*/ 2401791 h 2647267"/>
              <a:gd name="connsiteX5" fmla="*/ 8963155 w 11029902"/>
              <a:gd name="connsiteY5" fmla="*/ 2260385 h 2647267"/>
              <a:gd name="connsiteX6" fmla="*/ 6003824 w 11029902"/>
              <a:gd name="connsiteY6" fmla="*/ 2243760 h 2647267"/>
              <a:gd name="connsiteX7" fmla="*/ 254113 w 11029902"/>
              <a:gd name="connsiteY7" fmla="*/ 2554653 h 2647267"/>
              <a:gd name="connsiteX0" fmla="*/ 254113 w 11029902"/>
              <a:gd name="connsiteY0" fmla="*/ 2554653 h 2644651"/>
              <a:gd name="connsiteX1" fmla="*/ 56599 w 11029902"/>
              <a:gd name="connsiteY1" fmla="*/ 1648526 h 2644651"/>
              <a:gd name="connsiteX2" fmla="*/ 8314762 w 11029902"/>
              <a:gd name="connsiteY2" fmla="*/ 398335 h 2644651"/>
              <a:gd name="connsiteX3" fmla="*/ 11004516 w 11029902"/>
              <a:gd name="connsiteY3" fmla="*/ 0 h 2644651"/>
              <a:gd name="connsiteX4" fmla="*/ 10828679 w 11029902"/>
              <a:gd name="connsiteY4" fmla="*/ 2401791 h 2644651"/>
              <a:gd name="connsiteX5" fmla="*/ 8963155 w 11029902"/>
              <a:gd name="connsiteY5" fmla="*/ 2260385 h 2644651"/>
              <a:gd name="connsiteX6" fmla="*/ 6003824 w 11029902"/>
              <a:gd name="connsiteY6" fmla="*/ 2243760 h 2644651"/>
              <a:gd name="connsiteX7" fmla="*/ 254113 w 11029902"/>
              <a:gd name="connsiteY7" fmla="*/ 2554653 h 2644651"/>
              <a:gd name="connsiteX0" fmla="*/ 254113 w 11029902"/>
              <a:gd name="connsiteY0" fmla="*/ 2554653 h 2644651"/>
              <a:gd name="connsiteX1" fmla="*/ 56599 w 11029902"/>
              <a:gd name="connsiteY1" fmla="*/ 1648526 h 2644651"/>
              <a:gd name="connsiteX2" fmla="*/ 8314762 w 11029902"/>
              <a:gd name="connsiteY2" fmla="*/ 398335 h 2644651"/>
              <a:gd name="connsiteX3" fmla="*/ 11004516 w 11029902"/>
              <a:gd name="connsiteY3" fmla="*/ 0 h 2644651"/>
              <a:gd name="connsiteX4" fmla="*/ 10828679 w 11029902"/>
              <a:gd name="connsiteY4" fmla="*/ 2401791 h 2644651"/>
              <a:gd name="connsiteX5" fmla="*/ 8963155 w 11029902"/>
              <a:gd name="connsiteY5" fmla="*/ 2260385 h 2644651"/>
              <a:gd name="connsiteX6" fmla="*/ 6003824 w 11029902"/>
              <a:gd name="connsiteY6" fmla="*/ 2243760 h 2644651"/>
              <a:gd name="connsiteX7" fmla="*/ 254113 w 11029902"/>
              <a:gd name="connsiteY7" fmla="*/ 2554653 h 2644651"/>
              <a:gd name="connsiteX0" fmla="*/ 254113 w 11029902"/>
              <a:gd name="connsiteY0" fmla="*/ 2554653 h 2707119"/>
              <a:gd name="connsiteX1" fmla="*/ 56599 w 11029902"/>
              <a:gd name="connsiteY1" fmla="*/ 1648526 h 2707119"/>
              <a:gd name="connsiteX2" fmla="*/ 8314762 w 11029902"/>
              <a:gd name="connsiteY2" fmla="*/ 398335 h 2707119"/>
              <a:gd name="connsiteX3" fmla="*/ 11004516 w 11029902"/>
              <a:gd name="connsiteY3" fmla="*/ 0 h 2707119"/>
              <a:gd name="connsiteX4" fmla="*/ 10828679 w 11029902"/>
              <a:gd name="connsiteY4" fmla="*/ 2401791 h 2707119"/>
              <a:gd name="connsiteX5" fmla="*/ 9245788 w 11029902"/>
              <a:gd name="connsiteY5" fmla="*/ 2376763 h 2707119"/>
              <a:gd name="connsiteX6" fmla="*/ 6003824 w 11029902"/>
              <a:gd name="connsiteY6" fmla="*/ 2243760 h 2707119"/>
              <a:gd name="connsiteX7" fmla="*/ 254113 w 11029902"/>
              <a:gd name="connsiteY7" fmla="*/ 2554653 h 2707119"/>
              <a:gd name="connsiteX0" fmla="*/ 254113 w 11029902"/>
              <a:gd name="connsiteY0" fmla="*/ 2554653 h 2596728"/>
              <a:gd name="connsiteX1" fmla="*/ 56599 w 11029902"/>
              <a:gd name="connsiteY1" fmla="*/ 1648526 h 2596728"/>
              <a:gd name="connsiteX2" fmla="*/ 8314762 w 11029902"/>
              <a:gd name="connsiteY2" fmla="*/ 398335 h 2596728"/>
              <a:gd name="connsiteX3" fmla="*/ 11004516 w 11029902"/>
              <a:gd name="connsiteY3" fmla="*/ 0 h 2596728"/>
              <a:gd name="connsiteX4" fmla="*/ 10828679 w 11029902"/>
              <a:gd name="connsiteY4" fmla="*/ 2401791 h 2596728"/>
              <a:gd name="connsiteX5" fmla="*/ 9245788 w 11029902"/>
              <a:gd name="connsiteY5" fmla="*/ 2376763 h 2596728"/>
              <a:gd name="connsiteX6" fmla="*/ 6003824 w 11029902"/>
              <a:gd name="connsiteY6" fmla="*/ 2243760 h 2596728"/>
              <a:gd name="connsiteX7" fmla="*/ 254113 w 11029902"/>
              <a:gd name="connsiteY7" fmla="*/ 2554653 h 2596728"/>
              <a:gd name="connsiteX0" fmla="*/ 254113 w 11029902"/>
              <a:gd name="connsiteY0" fmla="*/ 2554653 h 2701787"/>
              <a:gd name="connsiteX1" fmla="*/ 56599 w 11029902"/>
              <a:gd name="connsiteY1" fmla="*/ 1648526 h 2701787"/>
              <a:gd name="connsiteX2" fmla="*/ 8314762 w 11029902"/>
              <a:gd name="connsiteY2" fmla="*/ 398335 h 2701787"/>
              <a:gd name="connsiteX3" fmla="*/ 11004516 w 11029902"/>
              <a:gd name="connsiteY3" fmla="*/ 0 h 2701787"/>
              <a:gd name="connsiteX4" fmla="*/ 10828679 w 11029902"/>
              <a:gd name="connsiteY4" fmla="*/ 2401791 h 2701787"/>
              <a:gd name="connsiteX5" fmla="*/ 9245788 w 11029902"/>
              <a:gd name="connsiteY5" fmla="*/ 2376763 h 2701787"/>
              <a:gd name="connsiteX6" fmla="*/ 4939795 w 11029902"/>
              <a:gd name="connsiteY6" fmla="*/ 2576269 h 2701787"/>
              <a:gd name="connsiteX7" fmla="*/ 254113 w 11029902"/>
              <a:gd name="connsiteY7" fmla="*/ 2554653 h 2701787"/>
              <a:gd name="connsiteX0" fmla="*/ 254113 w 11029902"/>
              <a:gd name="connsiteY0" fmla="*/ 2554653 h 2648423"/>
              <a:gd name="connsiteX1" fmla="*/ 56599 w 11029902"/>
              <a:gd name="connsiteY1" fmla="*/ 1648526 h 2648423"/>
              <a:gd name="connsiteX2" fmla="*/ 8314762 w 11029902"/>
              <a:gd name="connsiteY2" fmla="*/ 398335 h 2648423"/>
              <a:gd name="connsiteX3" fmla="*/ 11004516 w 11029902"/>
              <a:gd name="connsiteY3" fmla="*/ 0 h 2648423"/>
              <a:gd name="connsiteX4" fmla="*/ 10828679 w 11029902"/>
              <a:gd name="connsiteY4" fmla="*/ 2401791 h 2648423"/>
              <a:gd name="connsiteX5" fmla="*/ 9245788 w 11029902"/>
              <a:gd name="connsiteY5" fmla="*/ 2376763 h 2648423"/>
              <a:gd name="connsiteX6" fmla="*/ 4939795 w 11029902"/>
              <a:gd name="connsiteY6" fmla="*/ 2576269 h 2648423"/>
              <a:gd name="connsiteX7" fmla="*/ 254113 w 11029902"/>
              <a:gd name="connsiteY7" fmla="*/ 2554653 h 2648423"/>
              <a:gd name="connsiteX0" fmla="*/ 254113 w 11138742"/>
              <a:gd name="connsiteY0" fmla="*/ 2554653 h 2648423"/>
              <a:gd name="connsiteX1" fmla="*/ 56599 w 11138742"/>
              <a:gd name="connsiteY1" fmla="*/ 1648526 h 2648423"/>
              <a:gd name="connsiteX2" fmla="*/ 8314762 w 11138742"/>
              <a:gd name="connsiteY2" fmla="*/ 398335 h 2648423"/>
              <a:gd name="connsiteX3" fmla="*/ 11004516 w 11138742"/>
              <a:gd name="connsiteY3" fmla="*/ 0 h 2648423"/>
              <a:gd name="connsiteX4" fmla="*/ 10978308 w 11138742"/>
              <a:gd name="connsiteY4" fmla="*/ 2435042 h 2648423"/>
              <a:gd name="connsiteX5" fmla="*/ 9245788 w 11138742"/>
              <a:gd name="connsiteY5" fmla="*/ 2376763 h 2648423"/>
              <a:gd name="connsiteX6" fmla="*/ 4939795 w 11138742"/>
              <a:gd name="connsiteY6" fmla="*/ 2576269 h 2648423"/>
              <a:gd name="connsiteX7" fmla="*/ 254113 w 11138742"/>
              <a:gd name="connsiteY7" fmla="*/ 2554653 h 2648423"/>
              <a:gd name="connsiteX0" fmla="*/ 254113 w 11138742"/>
              <a:gd name="connsiteY0" fmla="*/ 2554653 h 2648423"/>
              <a:gd name="connsiteX1" fmla="*/ 56599 w 11138742"/>
              <a:gd name="connsiteY1" fmla="*/ 1648526 h 2648423"/>
              <a:gd name="connsiteX2" fmla="*/ 8314762 w 11138742"/>
              <a:gd name="connsiteY2" fmla="*/ 398335 h 2648423"/>
              <a:gd name="connsiteX3" fmla="*/ 11004516 w 11138742"/>
              <a:gd name="connsiteY3" fmla="*/ 0 h 2648423"/>
              <a:gd name="connsiteX4" fmla="*/ 10978308 w 11138742"/>
              <a:gd name="connsiteY4" fmla="*/ 2435042 h 2648423"/>
              <a:gd name="connsiteX5" fmla="*/ 9245788 w 11138742"/>
              <a:gd name="connsiteY5" fmla="*/ 2376763 h 2648423"/>
              <a:gd name="connsiteX6" fmla="*/ 4939795 w 11138742"/>
              <a:gd name="connsiteY6" fmla="*/ 2576269 h 2648423"/>
              <a:gd name="connsiteX7" fmla="*/ 254113 w 11138742"/>
              <a:gd name="connsiteY7" fmla="*/ 2554653 h 2648423"/>
              <a:gd name="connsiteX0" fmla="*/ 254113 w 11004516"/>
              <a:gd name="connsiteY0" fmla="*/ 2554653 h 2648423"/>
              <a:gd name="connsiteX1" fmla="*/ 56599 w 11004516"/>
              <a:gd name="connsiteY1" fmla="*/ 1648526 h 2648423"/>
              <a:gd name="connsiteX2" fmla="*/ 8314762 w 11004516"/>
              <a:gd name="connsiteY2" fmla="*/ 398335 h 2648423"/>
              <a:gd name="connsiteX3" fmla="*/ 11004516 w 11004516"/>
              <a:gd name="connsiteY3" fmla="*/ 0 h 2648423"/>
              <a:gd name="connsiteX4" fmla="*/ 10978308 w 11004516"/>
              <a:gd name="connsiteY4" fmla="*/ 2435042 h 2648423"/>
              <a:gd name="connsiteX5" fmla="*/ 9245788 w 11004516"/>
              <a:gd name="connsiteY5" fmla="*/ 2376763 h 2648423"/>
              <a:gd name="connsiteX6" fmla="*/ 4939795 w 11004516"/>
              <a:gd name="connsiteY6" fmla="*/ 2576269 h 2648423"/>
              <a:gd name="connsiteX7" fmla="*/ 254113 w 11004516"/>
              <a:gd name="connsiteY7" fmla="*/ 2554653 h 2648423"/>
              <a:gd name="connsiteX0" fmla="*/ 254113 w 11220647"/>
              <a:gd name="connsiteY0" fmla="*/ 2421649 h 2515419"/>
              <a:gd name="connsiteX1" fmla="*/ 56599 w 11220647"/>
              <a:gd name="connsiteY1" fmla="*/ 1515522 h 2515419"/>
              <a:gd name="connsiteX2" fmla="*/ 8314762 w 11220647"/>
              <a:gd name="connsiteY2" fmla="*/ 265331 h 2515419"/>
              <a:gd name="connsiteX3" fmla="*/ 11220647 w 11220647"/>
              <a:gd name="connsiteY3" fmla="*/ 0 h 2515419"/>
              <a:gd name="connsiteX4" fmla="*/ 10978308 w 11220647"/>
              <a:gd name="connsiteY4" fmla="*/ 2302038 h 2515419"/>
              <a:gd name="connsiteX5" fmla="*/ 9245788 w 11220647"/>
              <a:gd name="connsiteY5" fmla="*/ 2243759 h 2515419"/>
              <a:gd name="connsiteX6" fmla="*/ 4939795 w 11220647"/>
              <a:gd name="connsiteY6" fmla="*/ 2443265 h 2515419"/>
              <a:gd name="connsiteX7" fmla="*/ 254113 w 11220647"/>
              <a:gd name="connsiteY7" fmla="*/ 2421649 h 2515419"/>
              <a:gd name="connsiteX0" fmla="*/ 254113 w 11220647"/>
              <a:gd name="connsiteY0" fmla="*/ 2421649 h 2526524"/>
              <a:gd name="connsiteX1" fmla="*/ 56599 w 11220647"/>
              <a:gd name="connsiteY1" fmla="*/ 1515522 h 2526524"/>
              <a:gd name="connsiteX2" fmla="*/ 8314762 w 11220647"/>
              <a:gd name="connsiteY2" fmla="*/ 265331 h 2526524"/>
              <a:gd name="connsiteX3" fmla="*/ 11220647 w 11220647"/>
              <a:gd name="connsiteY3" fmla="*/ 0 h 2526524"/>
              <a:gd name="connsiteX4" fmla="*/ 10978308 w 11220647"/>
              <a:gd name="connsiteY4" fmla="*/ 2302038 h 2526524"/>
              <a:gd name="connsiteX5" fmla="*/ 9245788 w 11220647"/>
              <a:gd name="connsiteY5" fmla="*/ 2243759 h 2526524"/>
              <a:gd name="connsiteX6" fmla="*/ 4939795 w 11220647"/>
              <a:gd name="connsiteY6" fmla="*/ 2443265 h 2526524"/>
              <a:gd name="connsiteX7" fmla="*/ 1764333 w 11220647"/>
              <a:gd name="connsiteY7" fmla="*/ 2509766 h 2526524"/>
              <a:gd name="connsiteX8" fmla="*/ 254113 w 11220647"/>
              <a:gd name="connsiteY8" fmla="*/ 2421649 h 2526524"/>
              <a:gd name="connsiteX0" fmla="*/ 254113 w 11220647"/>
              <a:gd name="connsiteY0" fmla="*/ 2421649 h 2510100"/>
              <a:gd name="connsiteX1" fmla="*/ 56599 w 11220647"/>
              <a:gd name="connsiteY1" fmla="*/ 1515522 h 2510100"/>
              <a:gd name="connsiteX2" fmla="*/ 8314762 w 11220647"/>
              <a:gd name="connsiteY2" fmla="*/ 265331 h 2510100"/>
              <a:gd name="connsiteX3" fmla="*/ 11220647 w 11220647"/>
              <a:gd name="connsiteY3" fmla="*/ 0 h 2510100"/>
              <a:gd name="connsiteX4" fmla="*/ 10978308 w 11220647"/>
              <a:gd name="connsiteY4" fmla="*/ 2302038 h 2510100"/>
              <a:gd name="connsiteX5" fmla="*/ 9245788 w 11220647"/>
              <a:gd name="connsiteY5" fmla="*/ 2243759 h 2510100"/>
              <a:gd name="connsiteX6" fmla="*/ 4939795 w 11220647"/>
              <a:gd name="connsiteY6" fmla="*/ 2443265 h 2510100"/>
              <a:gd name="connsiteX7" fmla="*/ 1764333 w 11220647"/>
              <a:gd name="connsiteY7" fmla="*/ 2509766 h 2510100"/>
              <a:gd name="connsiteX8" fmla="*/ 254113 w 11220647"/>
              <a:gd name="connsiteY8" fmla="*/ 2421649 h 2510100"/>
              <a:gd name="connsiteX0" fmla="*/ 254113 w 11220647"/>
              <a:gd name="connsiteY0" fmla="*/ 2421649 h 2510100"/>
              <a:gd name="connsiteX1" fmla="*/ 56599 w 11220647"/>
              <a:gd name="connsiteY1" fmla="*/ 1515522 h 2510100"/>
              <a:gd name="connsiteX2" fmla="*/ 8314762 w 11220647"/>
              <a:gd name="connsiteY2" fmla="*/ 265331 h 2510100"/>
              <a:gd name="connsiteX3" fmla="*/ 11220647 w 11220647"/>
              <a:gd name="connsiteY3" fmla="*/ 0 h 2510100"/>
              <a:gd name="connsiteX4" fmla="*/ 10978308 w 11220647"/>
              <a:gd name="connsiteY4" fmla="*/ 2302038 h 2510100"/>
              <a:gd name="connsiteX5" fmla="*/ 9245788 w 11220647"/>
              <a:gd name="connsiteY5" fmla="*/ 2243759 h 2510100"/>
              <a:gd name="connsiteX6" fmla="*/ 4939795 w 11220647"/>
              <a:gd name="connsiteY6" fmla="*/ 2443265 h 2510100"/>
              <a:gd name="connsiteX7" fmla="*/ 1764333 w 11220647"/>
              <a:gd name="connsiteY7" fmla="*/ 2509766 h 2510100"/>
              <a:gd name="connsiteX8" fmla="*/ 254113 w 11220647"/>
              <a:gd name="connsiteY8" fmla="*/ 2421649 h 2510100"/>
              <a:gd name="connsiteX0" fmla="*/ 254113 w 11220647"/>
              <a:gd name="connsiteY0" fmla="*/ 2421649 h 2509771"/>
              <a:gd name="connsiteX1" fmla="*/ 56599 w 11220647"/>
              <a:gd name="connsiteY1" fmla="*/ 1515522 h 2509771"/>
              <a:gd name="connsiteX2" fmla="*/ 8314762 w 11220647"/>
              <a:gd name="connsiteY2" fmla="*/ 265331 h 2509771"/>
              <a:gd name="connsiteX3" fmla="*/ 11220647 w 11220647"/>
              <a:gd name="connsiteY3" fmla="*/ 0 h 2509771"/>
              <a:gd name="connsiteX4" fmla="*/ 10978308 w 11220647"/>
              <a:gd name="connsiteY4" fmla="*/ 2302038 h 2509771"/>
              <a:gd name="connsiteX5" fmla="*/ 9245788 w 11220647"/>
              <a:gd name="connsiteY5" fmla="*/ 2243759 h 2509771"/>
              <a:gd name="connsiteX6" fmla="*/ 4939795 w 11220647"/>
              <a:gd name="connsiteY6" fmla="*/ 2443265 h 2509771"/>
              <a:gd name="connsiteX7" fmla="*/ 1764333 w 11220647"/>
              <a:gd name="connsiteY7" fmla="*/ 2509766 h 2509771"/>
              <a:gd name="connsiteX8" fmla="*/ 254113 w 11220647"/>
              <a:gd name="connsiteY8" fmla="*/ 2421649 h 2509771"/>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939795 w 11220647"/>
              <a:gd name="connsiteY6" fmla="*/ 2443265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5288930 w 11220647"/>
              <a:gd name="connsiteY6" fmla="*/ 2393389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8713774 w 11220647"/>
              <a:gd name="connsiteY5" fmla="*/ 2343512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8713774 w 11220647"/>
              <a:gd name="connsiteY5" fmla="*/ 2343512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197514 w 11164048"/>
              <a:gd name="connsiteY0" fmla="*/ 2421649 h 2509766"/>
              <a:gd name="connsiteX1" fmla="*/ 0 w 11164048"/>
              <a:gd name="connsiteY1" fmla="*/ 1515522 h 2509766"/>
              <a:gd name="connsiteX2" fmla="*/ 8258163 w 11164048"/>
              <a:gd name="connsiteY2" fmla="*/ 265331 h 2509766"/>
              <a:gd name="connsiteX3" fmla="*/ 11164048 w 11164048"/>
              <a:gd name="connsiteY3" fmla="*/ 0 h 2509766"/>
              <a:gd name="connsiteX4" fmla="*/ 10921709 w 11164048"/>
              <a:gd name="connsiteY4" fmla="*/ 2302038 h 2509766"/>
              <a:gd name="connsiteX5" fmla="*/ 8657175 w 11164048"/>
              <a:gd name="connsiteY5" fmla="*/ 2343512 h 2509766"/>
              <a:gd name="connsiteX6" fmla="*/ 4567313 w 11164048"/>
              <a:gd name="connsiteY6" fmla="*/ 2376764 h 2509766"/>
              <a:gd name="connsiteX7" fmla="*/ 1707734 w 11164048"/>
              <a:gd name="connsiteY7" fmla="*/ 2509766 h 2509766"/>
              <a:gd name="connsiteX8" fmla="*/ 197514 w 11164048"/>
              <a:gd name="connsiteY8" fmla="*/ 2421649 h 2509766"/>
              <a:gd name="connsiteX0" fmla="*/ 197514 w 11164048"/>
              <a:gd name="connsiteY0" fmla="*/ 2421649 h 2509766"/>
              <a:gd name="connsiteX1" fmla="*/ 0 w 11164048"/>
              <a:gd name="connsiteY1" fmla="*/ 1515522 h 2509766"/>
              <a:gd name="connsiteX2" fmla="*/ 8258163 w 11164048"/>
              <a:gd name="connsiteY2" fmla="*/ 265331 h 2509766"/>
              <a:gd name="connsiteX3" fmla="*/ 11164048 w 11164048"/>
              <a:gd name="connsiteY3" fmla="*/ 0 h 2509766"/>
              <a:gd name="connsiteX4" fmla="*/ 10921709 w 11164048"/>
              <a:gd name="connsiteY4" fmla="*/ 2302038 h 2509766"/>
              <a:gd name="connsiteX5" fmla="*/ 8657175 w 11164048"/>
              <a:gd name="connsiteY5" fmla="*/ 2343512 h 2509766"/>
              <a:gd name="connsiteX6" fmla="*/ 4567313 w 11164048"/>
              <a:gd name="connsiteY6" fmla="*/ 2376764 h 2509766"/>
              <a:gd name="connsiteX7" fmla="*/ 1707734 w 11164048"/>
              <a:gd name="connsiteY7" fmla="*/ 2509766 h 2509766"/>
              <a:gd name="connsiteX8" fmla="*/ 197514 w 11164048"/>
              <a:gd name="connsiteY8" fmla="*/ 2421649 h 2509766"/>
              <a:gd name="connsiteX0" fmla="*/ 214139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583938 w 11180673"/>
              <a:gd name="connsiteY6" fmla="*/ 2376764 h 2509766"/>
              <a:gd name="connsiteX7" fmla="*/ 1724359 w 11180673"/>
              <a:gd name="connsiteY7" fmla="*/ 2509766 h 2509766"/>
              <a:gd name="connsiteX8" fmla="*/ 214139 w 11180673"/>
              <a:gd name="connsiteY8" fmla="*/ 2421649 h 2509766"/>
              <a:gd name="connsiteX0" fmla="*/ 47884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583938 w 11180673"/>
              <a:gd name="connsiteY6" fmla="*/ 2376764 h 2509766"/>
              <a:gd name="connsiteX7" fmla="*/ 1724359 w 11180673"/>
              <a:gd name="connsiteY7" fmla="*/ 2509766 h 2509766"/>
              <a:gd name="connsiteX8" fmla="*/ 47884 w 11180673"/>
              <a:gd name="connsiteY8" fmla="*/ 2421649 h 2509766"/>
              <a:gd name="connsiteX0" fmla="*/ 47884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101800 w 11180673"/>
              <a:gd name="connsiteY6" fmla="*/ 2426640 h 2509766"/>
              <a:gd name="connsiteX7" fmla="*/ 1724359 w 11180673"/>
              <a:gd name="connsiteY7" fmla="*/ 2509766 h 2509766"/>
              <a:gd name="connsiteX8" fmla="*/ 47884 w 11180673"/>
              <a:gd name="connsiteY8" fmla="*/ 2421649 h 2509766"/>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1649"/>
              <a:gd name="connsiteX1" fmla="*/ 0 w 11180673"/>
              <a:gd name="connsiteY1" fmla="*/ 1781529 h 2421649"/>
              <a:gd name="connsiteX2" fmla="*/ 8274788 w 11180673"/>
              <a:gd name="connsiteY2" fmla="*/ 265331 h 2421649"/>
              <a:gd name="connsiteX3" fmla="*/ 11180673 w 11180673"/>
              <a:gd name="connsiteY3" fmla="*/ 0 h 2421649"/>
              <a:gd name="connsiteX4" fmla="*/ 10938334 w 11180673"/>
              <a:gd name="connsiteY4" fmla="*/ 2302038 h 2421649"/>
              <a:gd name="connsiteX5" fmla="*/ 8673800 w 11180673"/>
              <a:gd name="connsiteY5" fmla="*/ 2343512 h 2421649"/>
              <a:gd name="connsiteX6" fmla="*/ 4783444 w 11180673"/>
              <a:gd name="connsiteY6" fmla="*/ 2376764 h 2421649"/>
              <a:gd name="connsiteX7" fmla="*/ 1707734 w 11180673"/>
              <a:gd name="connsiteY7" fmla="*/ 2376762 h 2421649"/>
              <a:gd name="connsiteX8" fmla="*/ 47884 w 11180673"/>
              <a:gd name="connsiteY8"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4700315 w 11180673"/>
              <a:gd name="connsiteY2" fmla="*/ 747469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4700315 w 11180673"/>
              <a:gd name="connsiteY2" fmla="*/ 747469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0 w 11132789"/>
              <a:gd name="connsiteY0" fmla="*/ 2421649 h 2421649"/>
              <a:gd name="connsiteX1" fmla="*/ 401004 w 11132789"/>
              <a:gd name="connsiteY1" fmla="*/ 1631900 h 2421649"/>
              <a:gd name="connsiteX2" fmla="*/ 4652431 w 11132789"/>
              <a:gd name="connsiteY2" fmla="*/ 747469 h 2421649"/>
              <a:gd name="connsiteX3" fmla="*/ 8226904 w 11132789"/>
              <a:gd name="connsiteY3" fmla="*/ 265331 h 2421649"/>
              <a:gd name="connsiteX4" fmla="*/ 11132789 w 11132789"/>
              <a:gd name="connsiteY4" fmla="*/ 0 h 2421649"/>
              <a:gd name="connsiteX5" fmla="*/ 10890450 w 11132789"/>
              <a:gd name="connsiteY5" fmla="*/ 2302038 h 2421649"/>
              <a:gd name="connsiteX6" fmla="*/ 8625916 w 11132789"/>
              <a:gd name="connsiteY6" fmla="*/ 2343512 h 2421649"/>
              <a:gd name="connsiteX7" fmla="*/ 4735560 w 11132789"/>
              <a:gd name="connsiteY7" fmla="*/ 2376764 h 2421649"/>
              <a:gd name="connsiteX8" fmla="*/ 1659850 w 11132789"/>
              <a:gd name="connsiteY8" fmla="*/ 2376762 h 2421649"/>
              <a:gd name="connsiteX9" fmla="*/ 0 w 11132789"/>
              <a:gd name="connsiteY9" fmla="*/ 2421649 h 2421649"/>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10775"/>
              <a:gd name="connsiteX1" fmla="*/ 101745 w 10833530"/>
              <a:gd name="connsiteY1" fmla="*/ 1631900 h 2410775"/>
              <a:gd name="connsiteX2" fmla="*/ 4353172 w 10833530"/>
              <a:gd name="connsiteY2" fmla="*/ 747469 h 2410775"/>
              <a:gd name="connsiteX3" fmla="*/ 7927645 w 10833530"/>
              <a:gd name="connsiteY3" fmla="*/ 265331 h 2410775"/>
              <a:gd name="connsiteX4" fmla="*/ 10833530 w 10833530"/>
              <a:gd name="connsiteY4" fmla="*/ 0 h 2410775"/>
              <a:gd name="connsiteX5" fmla="*/ 10591191 w 10833530"/>
              <a:gd name="connsiteY5" fmla="*/ 2302038 h 2410775"/>
              <a:gd name="connsiteX6" fmla="*/ 8326657 w 10833530"/>
              <a:gd name="connsiteY6" fmla="*/ 2343512 h 2410775"/>
              <a:gd name="connsiteX7" fmla="*/ 4436301 w 10833530"/>
              <a:gd name="connsiteY7" fmla="*/ 2376764 h 2410775"/>
              <a:gd name="connsiteX8" fmla="*/ 1360591 w 10833530"/>
              <a:gd name="connsiteY8" fmla="*/ 2376762 h 2410775"/>
              <a:gd name="connsiteX9" fmla="*/ 0 w 10833530"/>
              <a:gd name="connsiteY9" fmla="*/ 2405024 h 2410775"/>
              <a:gd name="connsiteX0" fmla="*/ 110951 w 10944481"/>
              <a:gd name="connsiteY0" fmla="*/ 2405024 h 2410775"/>
              <a:gd name="connsiteX1" fmla="*/ 212696 w 10944481"/>
              <a:gd name="connsiteY1" fmla="*/ 1631900 h 2410775"/>
              <a:gd name="connsiteX2" fmla="*/ 4464123 w 10944481"/>
              <a:gd name="connsiteY2" fmla="*/ 747469 h 2410775"/>
              <a:gd name="connsiteX3" fmla="*/ 8038596 w 10944481"/>
              <a:gd name="connsiteY3" fmla="*/ 265331 h 2410775"/>
              <a:gd name="connsiteX4" fmla="*/ 10944481 w 10944481"/>
              <a:gd name="connsiteY4" fmla="*/ 0 h 2410775"/>
              <a:gd name="connsiteX5" fmla="*/ 10702142 w 10944481"/>
              <a:gd name="connsiteY5" fmla="*/ 2302038 h 2410775"/>
              <a:gd name="connsiteX6" fmla="*/ 8437608 w 10944481"/>
              <a:gd name="connsiteY6" fmla="*/ 2343512 h 2410775"/>
              <a:gd name="connsiteX7" fmla="*/ 4547252 w 10944481"/>
              <a:gd name="connsiteY7" fmla="*/ 2376764 h 2410775"/>
              <a:gd name="connsiteX8" fmla="*/ 1471542 w 10944481"/>
              <a:gd name="connsiteY8" fmla="*/ 2376762 h 2410775"/>
              <a:gd name="connsiteX9" fmla="*/ 110951 w 10944481"/>
              <a:gd name="connsiteY9" fmla="*/ 2405024 h 2410775"/>
              <a:gd name="connsiteX0" fmla="*/ 206527 w 11040057"/>
              <a:gd name="connsiteY0" fmla="*/ 2405024 h 2410775"/>
              <a:gd name="connsiteX1" fmla="*/ 308272 w 11040057"/>
              <a:gd name="connsiteY1" fmla="*/ 1631900 h 2410775"/>
              <a:gd name="connsiteX2" fmla="*/ 4559699 w 11040057"/>
              <a:gd name="connsiteY2" fmla="*/ 747469 h 2410775"/>
              <a:gd name="connsiteX3" fmla="*/ 8134172 w 11040057"/>
              <a:gd name="connsiteY3" fmla="*/ 265331 h 2410775"/>
              <a:gd name="connsiteX4" fmla="*/ 11040057 w 11040057"/>
              <a:gd name="connsiteY4" fmla="*/ 0 h 2410775"/>
              <a:gd name="connsiteX5" fmla="*/ 10797718 w 11040057"/>
              <a:gd name="connsiteY5" fmla="*/ 2302038 h 2410775"/>
              <a:gd name="connsiteX6" fmla="*/ 8533184 w 11040057"/>
              <a:gd name="connsiteY6" fmla="*/ 2343512 h 2410775"/>
              <a:gd name="connsiteX7" fmla="*/ 4642828 w 11040057"/>
              <a:gd name="connsiteY7" fmla="*/ 2376764 h 2410775"/>
              <a:gd name="connsiteX8" fmla="*/ 1567118 w 11040057"/>
              <a:gd name="connsiteY8" fmla="*/ 2376762 h 2410775"/>
              <a:gd name="connsiteX9" fmla="*/ 206527 w 11040057"/>
              <a:gd name="connsiteY9" fmla="*/ 2405024 h 2410775"/>
              <a:gd name="connsiteX0" fmla="*/ 206527 w 11040057"/>
              <a:gd name="connsiteY0" fmla="*/ 2405024 h 2405024"/>
              <a:gd name="connsiteX1" fmla="*/ 308272 w 11040057"/>
              <a:gd name="connsiteY1" fmla="*/ 1631900 h 2405024"/>
              <a:gd name="connsiteX2" fmla="*/ 4559699 w 11040057"/>
              <a:gd name="connsiteY2" fmla="*/ 747469 h 2405024"/>
              <a:gd name="connsiteX3" fmla="*/ 8134172 w 11040057"/>
              <a:gd name="connsiteY3" fmla="*/ 265331 h 2405024"/>
              <a:gd name="connsiteX4" fmla="*/ 11040057 w 11040057"/>
              <a:gd name="connsiteY4" fmla="*/ 0 h 2405024"/>
              <a:gd name="connsiteX5" fmla="*/ 10797718 w 11040057"/>
              <a:gd name="connsiteY5" fmla="*/ 2302038 h 2405024"/>
              <a:gd name="connsiteX6" fmla="*/ 8533184 w 11040057"/>
              <a:gd name="connsiteY6" fmla="*/ 2343512 h 2405024"/>
              <a:gd name="connsiteX7" fmla="*/ 4642828 w 11040057"/>
              <a:gd name="connsiteY7" fmla="*/ 2376764 h 2405024"/>
              <a:gd name="connsiteX8" fmla="*/ 1567118 w 11040057"/>
              <a:gd name="connsiteY8" fmla="*/ 2376762 h 2405024"/>
              <a:gd name="connsiteX9" fmla="*/ 206527 w 11040057"/>
              <a:gd name="connsiteY9" fmla="*/ 2405024 h 2405024"/>
              <a:gd name="connsiteX0" fmla="*/ 206527 w 10797718"/>
              <a:gd name="connsiteY0" fmla="*/ 2139693 h 2139693"/>
              <a:gd name="connsiteX1" fmla="*/ 308272 w 10797718"/>
              <a:gd name="connsiteY1" fmla="*/ 1366569 h 2139693"/>
              <a:gd name="connsiteX2" fmla="*/ 4559699 w 10797718"/>
              <a:gd name="connsiteY2" fmla="*/ 482138 h 2139693"/>
              <a:gd name="connsiteX3" fmla="*/ 8134172 w 10797718"/>
              <a:gd name="connsiteY3" fmla="*/ 0 h 2139693"/>
              <a:gd name="connsiteX4" fmla="*/ 10707548 w 10797718"/>
              <a:gd name="connsiteY4" fmla="*/ 17302 h 2139693"/>
              <a:gd name="connsiteX5" fmla="*/ 10797718 w 10797718"/>
              <a:gd name="connsiteY5" fmla="*/ 2036707 h 2139693"/>
              <a:gd name="connsiteX6" fmla="*/ 8533184 w 10797718"/>
              <a:gd name="connsiteY6" fmla="*/ 2078181 h 2139693"/>
              <a:gd name="connsiteX7" fmla="*/ 4642828 w 10797718"/>
              <a:gd name="connsiteY7" fmla="*/ 2111433 h 2139693"/>
              <a:gd name="connsiteX8" fmla="*/ 1567118 w 10797718"/>
              <a:gd name="connsiteY8" fmla="*/ 2111431 h 2139693"/>
              <a:gd name="connsiteX9" fmla="*/ 206527 w 10797718"/>
              <a:gd name="connsiteY9" fmla="*/ 2139693 h 2139693"/>
              <a:gd name="connsiteX0" fmla="*/ 206527 w 10797718"/>
              <a:gd name="connsiteY0" fmla="*/ 2139693 h 2139693"/>
              <a:gd name="connsiteX1" fmla="*/ 308272 w 10797718"/>
              <a:gd name="connsiteY1" fmla="*/ 1366569 h 2139693"/>
              <a:gd name="connsiteX2" fmla="*/ 4559699 w 10797718"/>
              <a:gd name="connsiteY2" fmla="*/ 482138 h 2139693"/>
              <a:gd name="connsiteX3" fmla="*/ 8134172 w 10797718"/>
              <a:gd name="connsiteY3" fmla="*/ 0 h 2139693"/>
              <a:gd name="connsiteX4" fmla="*/ 10707548 w 10797718"/>
              <a:gd name="connsiteY4" fmla="*/ 17302 h 2139693"/>
              <a:gd name="connsiteX5" fmla="*/ 10797718 w 10797718"/>
              <a:gd name="connsiteY5" fmla="*/ 2036707 h 2139693"/>
              <a:gd name="connsiteX6" fmla="*/ 8533184 w 10797718"/>
              <a:gd name="connsiteY6" fmla="*/ 2078181 h 2139693"/>
              <a:gd name="connsiteX7" fmla="*/ 4642828 w 10797718"/>
              <a:gd name="connsiteY7" fmla="*/ 2111433 h 2139693"/>
              <a:gd name="connsiteX8" fmla="*/ 1567118 w 10797718"/>
              <a:gd name="connsiteY8" fmla="*/ 2111431 h 2139693"/>
              <a:gd name="connsiteX9" fmla="*/ 206527 w 10797718"/>
              <a:gd name="connsiteY9" fmla="*/ 2139693 h 2139693"/>
              <a:gd name="connsiteX0" fmla="*/ 206527 w 10814304"/>
              <a:gd name="connsiteY0" fmla="*/ 2139693 h 2139693"/>
              <a:gd name="connsiteX1" fmla="*/ 308272 w 10814304"/>
              <a:gd name="connsiteY1" fmla="*/ 1366569 h 2139693"/>
              <a:gd name="connsiteX2" fmla="*/ 4559699 w 10814304"/>
              <a:gd name="connsiteY2" fmla="*/ 482138 h 2139693"/>
              <a:gd name="connsiteX3" fmla="*/ 8134172 w 10814304"/>
              <a:gd name="connsiteY3" fmla="*/ 0 h 2139693"/>
              <a:gd name="connsiteX4" fmla="*/ 10707548 w 10814304"/>
              <a:gd name="connsiteY4" fmla="*/ 17302 h 2139693"/>
              <a:gd name="connsiteX5" fmla="*/ 10797718 w 10814304"/>
              <a:gd name="connsiteY5" fmla="*/ 2036707 h 2139693"/>
              <a:gd name="connsiteX6" fmla="*/ 8533184 w 10814304"/>
              <a:gd name="connsiteY6" fmla="*/ 2078181 h 2139693"/>
              <a:gd name="connsiteX7" fmla="*/ 4642828 w 10814304"/>
              <a:gd name="connsiteY7" fmla="*/ 2111433 h 2139693"/>
              <a:gd name="connsiteX8" fmla="*/ 1567118 w 10814304"/>
              <a:gd name="connsiteY8" fmla="*/ 2111431 h 2139693"/>
              <a:gd name="connsiteX9" fmla="*/ 206527 w 10814304"/>
              <a:gd name="connsiteY9" fmla="*/ 2139693 h 2139693"/>
              <a:gd name="connsiteX0" fmla="*/ 206527 w 10994642"/>
              <a:gd name="connsiteY0" fmla="*/ 2139693 h 2139693"/>
              <a:gd name="connsiteX1" fmla="*/ 308272 w 10994642"/>
              <a:gd name="connsiteY1" fmla="*/ 1366569 h 2139693"/>
              <a:gd name="connsiteX2" fmla="*/ 4559699 w 10994642"/>
              <a:gd name="connsiteY2" fmla="*/ 482138 h 2139693"/>
              <a:gd name="connsiteX3" fmla="*/ 8134172 w 10994642"/>
              <a:gd name="connsiteY3" fmla="*/ 0 h 2139693"/>
              <a:gd name="connsiteX4" fmla="*/ 10707548 w 10994642"/>
              <a:gd name="connsiteY4" fmla="*/ 17302 h 2139693"/>
              <a:gd name="connsiteX5" fmla="*/ 10797718 w 10994642"/>
              <a:gd name="connsiteY5" fmla="*/ 2036707 h 2139693"/>
              <a:gd name="connsiteX6" fmla="*/ 8533184 w 10994642"/>
              <a:gd name="connsiteY6" fmla="*/ 2078181 h 2139693"/>
              <a:gd name="connsiteX7" fmla="*/ 4642828 w 10994642"/>
              <a:gd name="connsiteY7" fmla="*/ 2111433 h 2139693"/>
              <a:gd name="connsiteX8" fmla="*/ 1567118 w 10994642"/>
              <a:gd name="connsiteY8" fmla="*/ 2111431 h 2139693"/>
              <a:gd name="connsiteX9" fmla="*/ 206527 w 10994642"/>
              <a:gd name="connsiteY9" fmla="*/ 2139693 h 2139693"/>
              <a:gd name="connsiteX0" fmla="*/ 206527 w 10832308"/>
              <a:gd name="connsiteY0" fmla="*/ 2139693 h 2139693"/>
              <a:gd name="connsiteX1" fmla="*/ 308272 w 10832308"/>
              <a:gd name="connsiteY1" fmla="*/ 1366569 h 2139693"/>
              <a:gd name="connsiteX2" fmla="*/ 4559699 w 10832308"/>
              <a:gd name="connsiteY2" fmla="*/ 482138 h 2139693"/>
              <a:gd name="connsiteX3" fmla="*/ 8134172 w 10832308"/>
              <a:gd name="connsiteY3" fmla="*/ 0 h 2139693"/>
              <a:gd name="connsiteX4" fmla="*/ 10707548 w 10832308"/>
              <a:gd name="connsiteY4" fmla="*/ 17302 h 2139693"/>
              <a:gd name="connsiteX5" fmla="*/ 10365456 w 10832308"/>
              <a:gd name="connsiteY5" fmla="*/ 2136460 h 2139693"/>
              <a:gd name="connsiteX6" fmla="*/ 8533184 w 10832308"/>
              <a:gd name="connsiteY6" fmla="*/ 2078181 h 2139693"/>
              <a:gd name="connsiteX7" fmla="*/ 4642828 w 10832308"/>
              <a:gd name="connsiteY7" fmla="*/ 2111433 h 2139693"/>
              <a:gd name="connsiteX8" fmla="*/ 1567118 w 10832308"/>
              <a:gd name="connsiteY8" fmla="*/ 2111431 h 2139693"/>
              <a:gd name="connsiteX9" fmla="*/ 206527 w 10832308"/>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180804 w 10905948"/>
              <a:gd name="connsiteY0" fmla="*/ 2139693 h 2139693"/>
              <a:gd name="connsiteX1" fmla="*/ 365676 w 10905948"/>
              <a:gd name="connsiteY1" fmla="*/ 1233565 h 2139693"/>
              <a:gd name="connsiteX2" fmla="*/ 4533976 w 10905948"/>
              <a:gd name="connsiteY2" fmla="*/ 482138 h 2139693"/>
              <a:gd name="connsiteX3" fmla="*/ 8108449 w 10905948"/>
              <a:gd name="connsiteY3" fmla="*/ 0 h 2139693"/>
              <a:gd name="connsiteX4" fmla="*/ 10681825 w 10905948"/>
              <a:gd name="connsiteY4" fmla="*/ 17302 h 2139693"/>
              <a:gd name="connsiteX5" fmla="*/ 10655617 w 10905948"/>
              <a:gd name="connsiteY5" fmla="*/ 2103209 h 2139693"/>
              <a:gd name="connsiteX6" fmla="*/ 8507461 w 10905948"/>
              <a:gd name="connsiteY6" fmla="*/ 2078181 h 2139693"/>
              <a:gd name="connsiteX7" fmla="*/ 4617105 w 10905948"/>
              <a:gd name="connsiteY7" fmla="*/ 2111433 h 2139693"/>
              <a:gd name="connsiteX8" fmla="*/ 1541395 w 10905948"/>
              <a:gd name="connsiteY8" fmla="*/ 2111431 h 2139693"/>
              <a:gd name="connsiteX9" fmla="*/ 180804 w 10905948"/>
              <a:gd name="connsiteY9"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200882"/>
              <a:gd name="connsiteX1" fmla="*/ 365676 w 10905948"/>
              <a:gd name="connsiteY1" fmla="*/ 1233565 h 2200882"/>
              <a:gd name="connsiteX2" fmla="*/ 1774149 w 10905948"/>
              <a:gd name="connsiteY2" fmla="*/ 1047403 h 2200882"/>
              <a:gd name="connsiteX3" fmla="*/ 4533976 w 10905948"/>
              <a:gd name="connsiteY3" fmla="*/ 482138 h 2200882"/>
              <a:gd name="connsiteX4" fmla="*/ 8108449 w 10905948"/>
              <a:gd name="connsiteY4" fmla="*/ 0 h 2200882"/>
              <a:gd name="connsiteX5" fmla="*/ 10681825 w 10905948"/>
              <a:gd name="connsiteY5" fmla="*/ 17302 h 2200882"/>
              <a:gd name="connsiteX6" fmla="*/ 10655617 w 10905948"/>
              <a:gd name="connsiteY6" fmla="*/ 2103209 h 2200882"/>
              <a:gd name="connsiteX7" fmla="*/ 8507461 w 10905948"/>
              <a:gd name="connsiteY7" fmla="*/ 2078181 h 2200882"/>
              <a:gd name="connsiteX8" fmla="*/ 4617105 w 10905948"/>
              <a:gd name="connsiteY8" fmla="*/ 2111433 h 2200882"/>
              <a:gd name="connsiteX9" fmla="*/ 1541395 w 10905948"/>
              <a:gd name="connsiteY9" fmla="*/ 2111431 h 2200882"/>
              <a:gd name="connsiteX10" fmla="*/ 180804 w 10905948"/>
              <a:gd name="connsiteY10" fmla="*/ 2139693 h 2200882"/>
              <a:gd name="connsiteX0" fmla="*/ 180804 w 10905948"/>
              <a:gd name="connsiteY0" fmla="*/ 2139693 h 2342229"/>
              <a:gd name="connsiteX1" fmla="*/ 365676 w 10905948"/>
              <a:gd name="connsiteY1" fmla="*/ 1233565 h 2342229"/>
              <a:gd name="connsiteX2" fmla="*/ 1774149 w 10905948"/>
              <a:gd name="connsiteY2" fmla="*/ 1047403 h 2342229"/>
              <a:gd name="connsiteX3" fmla="*/ 4533976 w 10905948"/>
              <a:gd name="connsiteY3" fmla="*/ 482138 h 2342229"/>
              <a:gd name="connsiteX4" fmla="*/ 8108449 w 10905948"/>
              <a:gd name="connsiteY4" fmla="*/ 0 h 2342229"/>
              <a:gd name="connsiteX5" fmla="*/ 10681825 w 10905948"/>
              <a:gd name="connsiteY5" fmla="*/ 17302 h 2342229"/>
              <a:gd name="connsiteX6" fmla="*/ 10655617 w 10905948"/>
              <a:gd name="connsiteY6" fmla="*/ 2103209 h 2342229"/>
              <a:gd name="connsiteX7" fmla="*/ 8507461 w 10905948"/>
              <a:gd name="connsiteY7" fmla="*/ 2078181 h 2342229"/>
              <a:gd name="connsiteX8" fmla="*/ 4617105 w 10905948"/>
              <a:gd name="connsiteY8" fmla="*/ 2111433 h 2342229"/>
              <a:gd name="connsiteX9" fmla="*/ 1541395 w 10905948"/>
              <a:gd name="connsiteY9" fmla="*/ 2111431 h 2342229"/>
              <a:gd name="connsiteX10" fmla="*/ 180804 w 10905948"/>
              <a:gd name="connsiteY10" fmla="*/ 2139693 h 2342229"/>
              <a:gd name="connsiteX0" fmla="*/ 180804 w 10905948"/>
              <a:gd name="connsiteY0" fmla="*/ 2139693 h 2342229"/>
              <a:gd name="connsiteX1" fmla="*/ 365676 w 10905948"/>
              <a:gd name="connsiteY1" fmla="*/ 1233565 h 2342229"/>
              <a:gd name="connsiteX2" fmla="*/ 1774149 w 10905948"/>
              <a:gd name="connsiteY2" fmla="*/ 1047403 h 2342229"/>
              <a:gd name="connsiteX3" fmla="*/ 4533976 w 10905948"/>
              <a:gd name="connsiteY3" fmla="*/ 482138 h 2342229"/>
              <a:gd name="connsiteX4" fmla="*/ 8108449 w 10905948"/>
              <a:gd name="connsiteY4" fmla="*/ 0 h 2342229"/>
              <a:gd name="connsiteX5" fmla="*/ 10681825 w 10905948"/>
              <a:gd name="connsiteY5" fmla="*/ 17302 h 2342229"/>
              <a:gd name="connsiteX6" fmla="*/ 10655617 w 10905948"/>
              <a:gd name="connsiteY6" fmla="*/ 2103209 h 2342229"/>
              <a:gd name="connsiteX7" fmla="*/ 8507461 w 10905948"/>
              <a:gd name="connsiteY7" fmla="*/ 2078181 h 2342229"/>
              <a:gd name="connsiteX8" fmla="*/ 4617105 w 10905948"/>
              <a:gd name="connsiteY8" fmla="*/ 2111433 h 2342229"/>
              <a:gd name="connsiteX9" fmla="*/ 1541395 w 10905948"/>
              <a:gd name="connsiteY9" fmla="*/ 2111431 h 2342229"/>
              <a:gd name="connsiteX10" fmla="*/ 180804 w 10905948"/>
              <a:gd name="connsiteY10" fmla="*/ 2139693 h 2342229"/>
              <a:gd name="connsiteX0" fmla="*/ 180804 w 10905948"/>
              <a:gd name="connsiteY0" fmla="*/ 2139693 h 2428110"/>
              <a:gd name="connsiteX1" fmla="*/ 365676 w 10905948"/>
              <a:gd name="connsiteY1" fmla="*/ 1233565 h 2428110"/>
              <a:gd name="connsiteX2" fmla="*/ 1774149 w 10905948"/>
              <a:gd name="connsiteY2" fmla="*/ 1047403 h 2428110"/>
              <a:gd name="connsiteX3" fmla="*/ 4533976 w 10905948"/>
              <a:gd name="connsiteY3" fmla="*/ 482138 h 2428110"/>
              <a:gd name="connsiteX4" fmla="*/ 8108449 w 10905948"/>
              <a:gd name="connsiteY4" fmla="*/ 0 h 2428110"/>
              <a:gd name="connsiteX5" fmla="*/ 10681825 w 10905948"/>
              <a:gd name="connsiteY5" fmla="*/ 17302 h 2428110"/>
              <a:gd name="connsiteX6" fmla="*/ 10655617 w 10905948"/>
              <a:gd name="connsiteY6" fmla="*/ 2103209 h 2428110"/>
              <a:gd name="connsiteX7" fmla="*/ 8507461 w 10905948"/>
              <a:gd name="connsiteY7" fmla="*/ 2078181 h 2428110"/>
              <a:gd name="connsiteX8" fmla="*/ 4617105 w 10905948"/>
              <a:gd name="connsiteY8" fmla="*/ 2111433 h 2428110"/>
              <a:gd name="connsiteX9" fmla="*/ 1541395 w 10905948"/>
              <a:gd name="connsiteY9" fmla="*/ 2111431 h 2428110"/>
              <a:gd name="connsiteX10" fmla="*/ 180804 w 10905948"/>
              <a:gd name="connsiteY10" fmla="*/ 2139693 h 2428110"/>
              <a:gd name="connsiteX0" fmla="*/ 180804 w 10905948"/>
              <a:gd name="connsiteY0" fmla="*/ 2139693 h 2342039"/>
              <a:gd name="connsiteX1" fmla="*/ 365676 w 10905948"/>
              <a:gd name="connsiteY1" fmla="*/ 1233565 h 2342039"/>
              <a:gd name="connsiteX2" fmla="*/ 1774149 w 10905948"/>
              <a:gd name="connsiteY2" fmla="*/ 1047403 h 2342039"/>
              <a:gd name="connsiteX3" fmla="*/ 4533976 w 10905948"/>
              <a:gd name="connsiteY3" fmla="*/ 482138 h 2342039"/>
              <a:gd name="connsiteX4" fmla="*/ 8108449 w 10905948"/>
              <a:gd name="connsiteY4" fmla="*/ 0 h 2342039"/>
              <a:gd name="connsiteX5" fmla="*/ 10681825 w 10905948"/>
              <a:gd name="connsiteY5" fmla="*/ 17302 h 2342039"/>
              <a:gd name="connsiteX6" fmla="*/ 10655617 w 10905948"/>
              <a:gd name="connsiteY6" fmla="*/ 2103209 h 2342039"/>
              <a:gd name="connsiteX7" fmla="*/ 8507461 w 10905948"/>
              <a:gd name="connsiteY7" fmla="*/ 2078181 h 2342039"/>
              <a:gd name="connsiteX8" fmla="*/ 4617105 w 10905948"/>
              <a:gd name="connsiteY8" fmla="*/ 2111433 h 2342039"/>
              <a:gd name="connsiteX9" fmla="*/ 1757526 w 10905948"/>
              <a:gd name="connsiteY9" fmla="*/ 1945177 h 2342039"/>
              <a:gd name="connsiteX10" fmla="*/ 180804 w 10905948"/>
              <a:gd name="connsiteY10" fmla="*/ 2139693 h 2342039"/>
              <a:gd name="connsiteX0" fmla="*/ 180804 w 10905948"/>
              <a:gd name="connsiteY0" fmla="*/ 2139693 h 2342039"/>
              <a:gd name="connsiteX1" fmla="*/ 365676 w 10905948"/>
              <a:gd name="connsiteY1" fmla="*/ 1233565 h 2342039"/>
              <a:gd name="connsiteX2" fmla="*/ 1774149 w 10905948"/>
              <a:gd name="connsiteY2" fmla="*/ 1047403 h 2342039"/>
              <a:gd name="connsiteX3" fmla="*/ 4533976 w 10905948"/>
              <a:gd name="connsiteY3" fmla="*/ 482138 h 2342039"/>
              <a:gd name="connsiteX4" fmla="*/ 8108449 w 10905948"/>
              <a:gd name="connsiteY4" fmla="*/ 0 h 2342039"/>
              <a:gd name="connsiteX5" fmla="*/ 10681825 w 10905948"/>
              <a:gd name="connsiteY5" fmla="*/ 17302 h 2342039"/>
              <a:gd name="connsiteX6" fmla="*/ 10655617 w 10905948"/>
              <a:gd name="connsiteY6" fmla="*/ 2103209 h 2342039"/>
              <a:gd name="connsiteX7" fmla="*/ 8507461 w 10905948"/>
              <a:gd name="connsiteY7" fmla="*/ 2078181 h 2342039"/>
              <a:gd name="connsiteX8" fmla="*/ 4617105 w 10905948"/>
              <a:gd name="connsiteY8" fmla="*/ 2111433 h 2342039"/>
              <a:gd name="connsiteX9" fmla="*/ 1757526 w 10905948"/>
              <a:gd name="connsiteY9" fmla="*/ 1945177 h 2342039"/>
              <a:gd name="connsiteX10" fmla="*/ 180804 w 10905948"/>
              <a:gd name="connsiteY10" fmla="*/ 2139693 h 2342039"/>
              <a:gd name="connsiteX0" fmla="*/ 149797 w 10874941"/>
              <a:gd name="connsiteY0" fmla="*/ 2139693 h 2342039"/>
              <a:gd name="connsiteX1" fmla="*/ 334669 w 10874941"/>
              <a:gd name="connsiteY1" fmla="*/ 1233565 h 2342039"/>
              <a:gd name="connsiteX2" fmla="*/ 1743142 w 10874941"/>
              <a:gd name="connsiteY2" fmla="*/ 1047403 h 2342039"/>
              <a:gd name="connsiteX3" fmla="*/ 4502969 w 10874941"/>
              <a:gd name="connsiteY3" fmla="*/ 482138 h 2342039"/>
              <a:gd name="connsiteX4" fmla="*/ 8077442 w 10874941"/>
              <a:gd name="connsiteY4" fmla="*/ 0 h 2342039"/>
              <a:gd name="connsiteX5" fmla="*/ 10650818 w 10874941"/>
              <a:gd name="connsiteY5" fmla="*/ 17302 h 2342039"/>
              <a:gd name="connsiteX6" fmla="*/ 10624610 w 10874941"/>
              <a:gd name="connsiteY6" fmla="*/ 2103209 h 2342039"/>
              <a:gd name="connsiteX7" fmla="*/ 8476454 w 10874941"/>
              <a:gd name="connsiteY7" fmla="*/ 2078181 h 2342039"/>
              <a:gd name="connsiteX8" fmla="*/ 4586098 w 10874941"/>
              <a:gd name="connsiteY8" fmla="*/ 2111433 h 2342039"/>
              <a:gd name="connsiteX9" fmla="*/ 1726519 w 10874941"/>
              <a:gd name="connsiteY9" fmla="*/ 1945177 h 2342039"/>
              <a:gd name="connsiteX10" fmla="*/ 149797 w 10874941"/>
              <a:gd name="connsiteY10" fmla="*/ 2139693 h 2342039"/>
              <a:gd name="connsiteX0" fmla="*/ 254873 w 10664133"/>
              <a:gd name="connsiteY0" fmla="*/ 1940188 h 2111433"/>
              <a:gd name="connsiteX1" fmla="*/ 123861 w 10664133"/>
              <a:gd name="connsiteY1" fmla="*/ 1233565 h 2111433"/>
              <a:gd name="connsiteX2" fmla="*/ 1532334 w 10664133"/>
              <a:gd name="connsiteY2" fmla="*/ 1047403 h 2111433"/>
              <a:gd name="connsiteX3" fmla="*/ 4292161 w 10664133"/>
              <a:gd name="connsiteY3" fmla="*/ 482138 h 2111433"/>
              <a:gd name="connsiteX4" fmla="*/ 7866634 w 10664133"/>
              <a:gd name="connsiteY4" fmla="*/ 0 h 2111433"/>
              <a:gd name="connsiteX5" fmla="*/ 10440010 w 10664133"/>
              <a:gd name="connsiteY5" fmla="*/ 17302 h 2111433"/>
              <a:gd name="connsiteX6" fmla="*/ 10413802 w 10664133"/>
              <a:gd name="connsiteY6" fmla="*/ 2103209 h 2111433"/>
              <a:gd name="connsiteX7" fmla="*/ 8265646 w 10664133"/>
              <a:gd name="connsiteY7" fmla="*/ 2078181 h 2111433"/>
              <a:gd name="connsiteX8" fmla="*/ 4375290 w 10664133"/>
              <a:gd name="connsiteY8" fmla="*/ 2111433 h 2111433"/>
              <a:gd name="connsiteX9" fmla="*/ 1515711 w 10664133"/>
              <a:gd name="connsiteY9" fmla="*/ 1945177 h 2111433"/>
              <a:gd name="connsiteX10" fmla="*/ 254873 w 10664133"/>
              <a:gd name="connsiteY10" fmla="*/ 1940188 h 2111433"/>
              <a:gd name="connsiteX0" fmla="*/ 254873 w 10664133"/>
              <a:gd name="connsiteY0" fmla="*/ 1940188 h 2111433"/>
              <a:gd name="connsiteX1" fmla="*/ 123861 w 10664133"/>
              <a:gd name="connsiteY1" fmla="*/ 1233565 h 2111433"/>
              <a:gd name="connsiteX2" fmla="*/ 1532334 w 10664133"/>
              <a:gd name="connsiteY2" fmla="*/ 1047403 h 2111433"/>
              <a:gd name="connsiteX3" fmla="*/ 4292161 w 10664133"/>
              <a:gd name="connsiteY3" fmla="*/ 482138 h 2111433"/>
              <a:gd name="connsiteX4" fmla="*/ 7866634 w 10664133"/>
              <a:gd name="connsiteY4" fmla="*/ 0 h 2111433"/>
              <a:gd name="connsiteX5" fmla="*/ 10440010 w 10664133"/>
              <a:gd name="connsiteY5" fmla="*/ 17302 h 2111433"/>
              <a:gd name="connsiteX6" fmla="*/ 10413802 w 10664133"/>
              <a:gd name="connsiteY6" fmla="*/ 2103209 h 2111433"/>
              <a:gd name="connsiteX7" fmla="*/ 8265646 w 10664133"/>
              <a:gd name="connsiteY7" fmla="*/ 2078181 h 2111433"/>
              <a:gd name="connsiteX8" fmla="*/ 4375290 w 10664133"/>
              <a:gd name="connsiteY8" fmla="*/ 2111433 h 2111433"/>
              <a:gd name="connsiteX9" fmla="*/ 1515711 w 10664133"/>
              <a:gd name="connsiteY9" fmla="*/ 1945177 h 2111433"/>
              <a:gd name="connsiteX10" fmla="*/ 254873 w 10664133"/>
              <a:gd name="connsiteY10" fmla="*/ 1940188 h 2111433"/>
              <a:gd name="connsiteX0" fmla="*/ 254873 w 10664133"/>
              <a:gd name="connsiteY0" fmla="*/ 1940188 h 2196634"/>
              <a:gd name="connsiteX1" fmla="*/ 123861 w 10664133"/>
              <a:gd name="connsiteY1" fmla="*/ 1233565 h 2196634"/>
              <a:gd name="connsiteX2" fmla="*/ 1532334 w 10664133"/>
              <a:gd name="connsiteY2" fmla="*/ 1047403 h 2196634"/>
              <a:gd name="connsiteX3" fmla="*/ 4292161 w 10664133"/>
              <a:gd name="connsiteY3" fmla="*/ 482138 h 2196634"/>
              <a:gd name="connsiteX4" fmla="*/ 7866634 w 10664133"/>
              <a:gd name="connsiteY4" fmla="*/ 0 h 2196634"/>
              <a:gd name="connsiteX5" fmla="*/ 10440010 w 10664133"/>
              <a:gd name="connsiteY5" fmla="*/ 17302 h 2196634"/>
              <a:gd name="connsiteX6" fmla="*/ 10413802 w 10664133"/>
              <a:gd name="connsiteY6" fmla="*/ 2103209 h 2196634"/>
              <a:gd name="connsiteX7" fmla="*/ 8265646 w 10664133"/>
              <a:gd name="connsiteY7" fmla="*/ 2078181 h 2196634"/>
              <a:gd name="connsiteX8" fmla="*/ 4375290 w 10664133"/>
              <a:gd name="connsiteY8" fmla="*/ 2111433 h 2196634"/>
              <a:gd name="connsiteX9" fmla="*/ 1515711 w 10664133"/>
              <a:gd name="connsiteY9" fmla="*/ 1945177 h 2196634"/>
              <a:gd name="connsiteX10" fmla="*/ 254873 w 10664133"/>
              <a:gd name="connsiteY10" fmla="*/ 1940188 h 2196634"/>
              <a:gd name="connsiteX0" fmla="*/ 187685 w 10763199"/>
              <a:gd name="connsiteY0" fmla="*/ 2039940 h 2243870"/>
              <a:gd name="connsiteX1" fmla="*/ 222927 w 10763199"/>
              <a:gd name="connsiteY1" fmla="*/ 1233565 h 2243870"/>
              <a:gd name="connsiteX2" fmla="*/ 1631400 w 10763199"/>
              <a:gd name="connsiteY2" fmla="*/ 1047403 h 2243870"/>
              <a:gd name="connsiteX3" fmla="*/ 4391227 w 10763199"/>
              <a:gd name="connsiteY3" fmla="*/ 482138 h 2243870"/>
              <a:gd name="connsiteX4" fmla="*/ 7965700 w 10763199"/>
              <a:gd name="connsiteY4" fmla="*/ 0 h 2243870"/>
              <a:gd name="connsiteX5" fmla="*/ 10539076 w 10763199"/>
              <a:gd name="connsiteY5" fmla="*/ 17302 h 2243870"/>
              <a:gd name="connsiteX6" fmla="*/ 10512868 w 10763199"/>
              <a:gd name="connsiteY6" fmla="*/ 2103209 h 2243870"/>
              <a:gd name="connsiteX7" fmla="*/ 8364712 w 10763199"/>
              <a:gd name="connsiteY7" fmla="*/ 2078181 h 2243870"/>
              <a:gd name="connsiteX8" fmla="*/ 4474356 w 10763199"/>
              <a:gd name="connsiteY8" fmla="*/ 2111433 h 2243870"/>
              <a:gd name="connsiteX9" fmla="*/ 1614777 w 10763199"/>
              <a:gd name="connsiteY9" fmla="*/ 1945177 h 2243870"/>
              <a:gd name="connsiteX10" fmla="*/ 187685 w 10763199"/>
              <a:gd name="connsiteY10" fmla="*/ 2039940 h 2243870"/>
              <a:gd name="connsiteX0" fmla="*/ 187685 w 10763199"/>
              <a:gd name="connsiteY0" fmla="*/ 2039940 h 2243337"/>
              <a:gd name="connsiteX1" fmla="*/ 222927 w 10763199"/>
              <a:gd name="connsiteY1" fmla="*/ 1233565 h 2243337"/>
              <a:gd name="connsiteX2" fmla="*/ 1631400 w 10763199"/>
              <a:gd name="connsiteY2" fmla="*/ 1047403 h 2243337"/>
              <a:gd name="connsiteX3" fmla="*/ 4391227 w 10763199"/>
              <a:gd name="connsiteY3" fmla="*/ 482138 h 2243337"/>
              <a:gd name="connsiteX4" fmla="*/ 7965700 w 10763199"/>
              <a:gd name="connsiteY4" fmla="*/ 0 h 2243337"/>
              <a:gd name="connsiteX5" fmla="*/ 10539076 w 10763199"/>
              <a:gd name="connsiteY5" fmla="*/ 17302 h 2243337"/>
              <a:gd name="connsiteX6" fmla="*/ 10512868 w 10763199"/>
              <a:gd name="connsiteY6" fmla="*/ 2103209 h 2243337"/>
              <a:gd name="connsiteX7" fmla="*/ 8364712 w 10763199"/>
              <a:gd name="connsiteY7" fmla="*/ 2078181 h 2243337"/>
              <a:gd name="connsiteX8" fmla="*/ 4474356 w 10763199"/>
              <a:gd name="connsiteY8" fmla="*/ 2111433 h 2243337"/>
              <a:gd name="connsiteX9" fmla="*/ 1614777 w 10763199"/>
              <a:gd name="connsiteY9" fmla="*/ 1945177 h 2243337"/>
              <a:gd name="connsiteX10" fmla="*/ 187685 w 10763199"/>
              <a:gd name="connsiteY10" fmla="*/ 2039940 h 2243337"/>
              <a:gd name="connsiteX0" fmla="*/ 93618 w 10669132"/>
              <a:gd name="connsiteY0" fmla="*/ 2039940 h 2230558"/>
              <a:gd name="connsiteX1" fmla="*/ 128860 w 10669132"/>
              <a:gd name="connsiteY1" fmla="*/ 1233565 h 2230558"/>
              <a:gd name="connsiteX2" fmla="*/ 1537333 w 10669132"/>
              <a:gd name="connsiteY2" fmla="*/ 1047403 h 2230558"/>
              <a:gd name="connsiteX3" fmla="*/ 4297160 w 10669132"/>
              <a:gd name="connsiteY3" fmla="*/ 482138 h 2230558"/>
              <a:gd name="connsiteX4" fmla="*/ 7871633 w 10669132"/>
              <a:gd name="connsiteY4" fmla="*/ 0 h 2230558"/>
              <a:gd name="connsiteX5" fmla="*/ 10445009 w 10669132"/>
              <a:gd name="connsiteY5" fmla="*/ 17302 h 2230558"/>
              <a:gd name="connsiteX6" fmla="*/ 10418801 w 10669132"/>
              <a:gd name="connsiteY6" fmla="*/ 2103209 h 2230558"/>
              <a:gd name="connsiteX7" fmla="*/ 8270645 w 10669132"/>
              <a:gd name="connsiteY7" fmla="*/ 2078181 h 2230558"/>
              <a:gd name="connsiteX8" fmla="*/ 4380289 w 10669132"/>
              <a:gd name="connsiteY8" fmla="*/ 2111433 h 2230558"/>
              <a:gd name="connsiteX9" fmla="*/ 1520710 w 10669132"/>
              <a:gd name="connsiteY9" fmla="*/ 1945177 h 2230558"/>
              <a:gd name="connsiteX10" fmla="*/ 93618 w 10669132"/>
              <a:gd name="connsiteY10" fmla="*/ 2039940 h 2230558"/>
              <a:gd name="connsiteX0" fmla="*/ 51221 w 10809615"/>
              <a:gd name="connsiteY0" fmla="*/ 1956813 h 2192166"/>
              <a:gd name="connsiteX1" fmla="*/ 269343 w 10809615"/>
              <a:gd name="connsiteY1" fmla="*/ 1233565 h 2192166"/>
              <a:gd name="connsiteX2" fmla="*/ 1677816 w 10809615"/>
              <a:gd name="connsiteY2" fmla="*/ 1047403 h 2192166"/>
              <a:gd name="connsiteX3" fmla="*/ 4437643 w 10809615"/>
              <a:gd name="connsiteY3" fmla="*/ 482138 h 2192166"/>
              <a:gd name="connsiteX4" fmla="*/ 8012116 w 10809615"/>
              <a:gd name="connsiteY4" fmla="*/ 0 h 2192166"/>
              <a:gd name="connsiteX5" fmla="*/ 10585492 w 10809615"/>
              <a:gd name="connsiteY5" fmla="*/ 17302 h 2192166"/>
              <a:gd name="connsiteX6" fmla="*/ 10559284 w 10809615"/>
              <a:gd name="connsiteY6" fmla="*/ 2103209 h 2192166"/>
              <a:gd name="connsiteX7" fmla="*/ 8411128 w 10809615"/>
              <a:gd name="connsiteY7" fmla="*/ 2078181 h 2192166"/>
              <a:gd name="connsiteX8" fmla="*/ 4520772 w 10809615"/>
              <a:gd name="connsiteY8" fmla="*/ 2111433 h 2192166"/>
              <a:gd name="connsiteX9" fmla="*/ 1661193 w 10809615"/>
              <a:gd name="connsiteY9" fmla="*/ 1945177 h 2192166"/>
              <a:gd name="connsiteX10" fmla="*/ 51221 w 10809615"/>
              <a:gd name="connsiteY10" fmla="*/ 1956813 h 2192166"/>
              <a:gd name="connsiteX0" fmla="*/ 75939 w 10834333"/>
              <a:gd name="connsiteY0" fmla="*/ 1956813 h 2192166"/>
              <a:gd name="connsiteX1" fmla="*/ 294061 w 10834333"/>
              <a:gd name="connsiteY1" fmla="*/ 1233565 h 2192166"/>
              <a:gd name="connsiteX2" fmla="*/ 1702534 w 10834333"/>
              <a:gd name="connsiteY2" fmla="*/ 1047403 h 2192166"/>
              <a:gd name="connsiteX3" fmla="*/ 4462361 w 10834333"/>
              <a:gd name="connsiteY3" fmla="*/ 482138 h 2192166"/>
              <a:gd name="connsiteX4" fmla="*/ 8036834 w 10834333"/>
              <a:gd name="connsiteY4" fmla="*/ 0 h 2192166"/>
              <a:gd name="connsiteX5" fmla="*/ 10610210 w 10834333"/>
              <a:gd name="connsiteY5" fmla="*/ 17302 h 2192166"/>
              <a:gd name="connsiteX6" fmla="*/ 10584002 w 10834333"/>
              <a:gd name="connsiteY6" fmla="*/ 2103209 h 2192166"/>
              <a:gd name="connsiteX7" fmla="*/ 8435846 w 10834333"/>
              <a:gd name="connsiteY7" fmla="*/ 2078181 h 2192166"/>
              <a:gd name="connsiteX8" fmla="*/ 4545490 w 10834333"/>
              <a:gd name="connsiteY8" fmla="*/ 2111433 h 2192166"/>
              <a:gd name="connsiteX9" fmla="*/ 1685911 w 10834333"/>
              <a:gd name="connsiteY9" fmla="*/ 1945177 h 2192166"/>
              <a:gd name="connsiteX10" fmla="*/ 75939 w 10834333"/>
              <a:gd name="connsiteY10" fmla="*/ 1956813 h 2192166"/>
              <a:gd name="connsiteX0" fmla="*/ 83325 w 10841719"/>
              <a:gd name="connsiteY0" fmla="*/ 1956813 h 2257661"/>
              <a:gd name="connsiteX1" fmla="*/ 301447 w 10841719"/>
              <a:gd name="connsiteY1" fmla="*/ 1233565 h 2257661"/>
              <a:gd name="connsiteX2" fmla="*/ 1709920 w 10841719"/>
              <a:gd name="connsiteY2" fmla="*/ 1047403 h 2257661"/>
              <a:gd name="connsiteX3" fmla="*/ 4469747 w 10841719"/>
              <a:gd name="connsiteY3" fmla="*/ 482138 h 2257661"/>
              <a:gd name="connsiteX4" fmla="*/ 8044220 w 10841719"/>
              <a:gd name="connsiteY4" fmla="*/ 0 h 2257661"/>
              <a:gd name="connsiteX5" fmla="*/ 10617596 w 10841719"/>
              <a:gd name="connsiteY5" fmla="*/ 17302 h 2257661"/>
              <a:gd name="connsiteX6" fmla="*/ 10591388 w 10841719"/>
              <a:gd name="connsiteY6" fmla="*/ 2103209 h 2257661"/>
              <a:gd name="connsiteX7" fmla="*/ 8443232 w 10841719"/>
              <a:gd name="connsiteY7" fmla="*/ 2078181 h 2257661"/>
              <a:gd name="connsiteX8" fmla="*/ 4552876 w 10841719"/>
              <a:gd name="connsiteY8" fmla="*/ 2111433 h 2257661"/>
              <a:gd name="connsiteX9" fmla="*/ 1693297 w 10841719"/>
              <a:gd name="connsiteY9" fmla="*/ 1945177 h 2257661"/>
              <a:gd name="connsiteX10" fmla="*/ 83325 w 10841719"/>
              <a:gd name="connsiteY10" fmla="*/ 1956813 h 2257661"/>
              <a:gd name="connsiteX0" fmla="*/ 75940 w 10834334"/>
              <a:gd name="connsiteY0" fmla="*/ 1956813 h 2209004"/>
              <a:gd name="connsiteX1" fmla="*/ 294062 w 10834334"/>
              <a:gd name="connsiteY1" fmla="*/ 1233565 h 2209004"/>
              <a:gd name="connsiteX2" fmla="*/ 1702535 w 10834334"/>
              <a:gd name="connsiteY2" fmla="*/ 1047403 h 2209004"/>
              <a:gd name="connsiteX3" fmla="*/ 4462362 w 10834334"/>
              <a:gd name="connsiteY3" fmla="*/ 482138 h 2209004"/>
              <a:gd name="connsiteX4" fmla="*/ 8036835 w 10834334"/>
              <a:gd name="connsiteY4" fmla="*/ 0 h 2209004"/>
              <a:gd name="connsiteX5" fmla="*/ 10610211 w 10834334"/>
              <a:gd name="connsiteY5" fmla="*/ 17302 h 2209004"/>
              <a:gd name="connsiteX6" fmla="*/ 10584003 w 10834334"/>
              <a:gd name="connsiteY6" fmla="*/ 2103209 h 2209004"/>
              <a:gd name="connsiteX7" fmla="*/ 8435847 w 10834334"/>
              <a:gd name="connsiteY7" fmla="*/ 2078181 h 2209004"/>
              <a:gd name="connsiteX8" fmla="*/ 4545491 w 10834334"/>
              <a:gd name="connsiteY8" fmla="*/ 2111433 h 2209004"/>
              <a:gd name="connsiteX9" fmla="*/ 1685912 w 10834334"/>
              <a:gd name="connsiteY9" fmla="*/ 1945177 h 2209004"/>
              <a:gd name="connsiteX10" fmla="*/ 75940 w 10834334"/>
              <a:gd name="connsiteY10" fmla="*/ 1956813 h 2209004"/>
              <a:gd name="connsiteX0" fmla="*/ 75940 w 10834334"/>
              <a:gd name="connsiteY0" fmla="*/ 1956813 h 2209004"/>
              <a:gd name="connsiteX1" fmla="*/ 294062 w 10834334"/>
              <a:gd name="connsiteY1" fmla="*/ 1233565 h 2209004"/>
              <a:gd name="connsiteX2" fmla="*/ 1702535 w 10834334"/>
              <a:gd name="connsiteY2" fmla="*/ 1047403 h 2209004"/>
              <a:gd name="connsiteX3" fmla="*/ 4462362 w 10834334"/>
              <a:gd name="connsiteY3" fmla="*/ 482138 h 2209004"/>
              <a:gd name="connsiteX4" fmla="*/ 8036835 w 10834334"/>
              <a:gd name="connsiteY4" fmla="*/ 0 h 2209004"/>
              <a:gd name="connsiteX5" fmla="*/ 10610211 w 10834334"/>
              <a:gd name="connsiteY5" fmla="*/ 17302 h 2209004"/>
              <a:gd name="connsiteX6" fmla="*/ 10584003 w 10834334"/>
              <a:gd name="connsiteY6" fmla="*/ 2103209 h 2209004"/>
              <a:gd name="connsiteX7" fmla="*/ 8435847 w 10834334"/>
              <a:gd name="connsiteY7" fmla="*/ 2078181 h 2209004"/>
              <a:gd name="connsiteX8" fmla="*/ 4545491 w 10834334"/>
              <a:gd name="connsiteY8" fmla="*/ 2111433 h 2209004"/>
              <a:gd name="connsiteX9" fmla="*/ 1685912 w 10834334"/>
              <a:gd name="connsiteY9" fmla="*/ 1945177 h 2209004"/>
              <a:gd name="connsiteX10" fmla="*/ 75940 w 10834334"/>
              <a:gd name="connsiteY10" fmla="*/ 1956813 h 2209004"/>
              <a:gd name="connsiteX0" fmla="*/ 75940 w 10834334"/>
              <a:gd name="connsiteY0" fmla="*/ 1956813 h 2174559"/>
              <a:gd name="connsiteX1" fmla="*/ 294062 w 10834334"/>
              <a:gd name="connsiteY1" fmla="*/ 1233565 h 2174559"/>
              <a:gd name="connsiteX2" fmla="*/ 1702535 w 10834334"/>
              <a:gd name="connsiteY2" fmla="*/ 1047403 h 2174559"/>
              <a:gd name="connsiteX3" fmla="*/ 4462362 w 10834334"/>
              <a:gd name="connsiteY3" fmla="*/ 482138 h 2174559"/>
              <a:gd name="connsiteX4" fmla="*/ 8036835 w 10834334"/>
              <a:gd name="connsiteY4" fmla="*/ 0 h 2174559"/>
              <a:gd name="connsiteX5" fmla="*/ 10610211 w 10834334"/>
              <a:gd name="connsiteY5" fmla="*/ 17302 h 2174559"/>
              <a:gd name="connsiteX6" fmla="*/ 10584003 w 10834334"/>
              <a:gd name="connsiteY6" fmla="*/ 2103209 h 2174559"/>
              <a:gd name="connsiteX7" fmla="*/ 8435847 w 10834334"/>
              <a:gd name="connsiteY7" fmla="*/ 2078181 h 2174559"/>
              <a:gd name="connsiteX8" fmla="*/ 4545491 w 10834334"/>
              <a:gd name="connsiteY8" fmla="*/ 2111433 h 2174559"/>
              <a:gd name="connsiteX9" fmla="*/ 1253650 w 10834334"/>
              <a:gd name="connsiteY9" fmla="*/ 1878675 h 2174559"/>
              <a:gd name="connsiteX10" fmla="*/ 75940 w 10834334"/>
              <a:gd name="connsiteY10" fmla="*/ 1956813 h 2174559"/>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4545491 w 10834334"/>
              <a:gd name="connsiteY8" fmla="*/ 2111433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4545491 w 10834334"/>
              <a:gd name="connsiteY8" fmla="*/ 2111433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3148952 w 10834334"/>
              <a:gd name="connsiteY8" fmla="*/ 2061557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139911"/>
              <a:gd name="connsiteX1" fmla="*/ 294062 w 10834334"/>
              <a:gd name="connsiteY1" fmla="*/ 1233565 h 2139911"/>
              <a:gd name="connsiteX2" fmla="*/ 1702535 w 10834334"/>
              <a:gd name="connsiteY2" fmla="*/ 1047403 h 2139911"/>
              <a:gd name="connsiteX3" fmla="*/ 4462362 w 10834334"/>
              <a:gd name="connsiteY3" fmla="*/ 482138 h 2139911"/>
              <a:gd name="connsiteX4" fmla="*/ 8036835 w 10834334"/>
              <a:gd name="connsiteY4" fmla="*/ 0 h 2139911"/>
              <a:gd name="connsiteX5" fmla="*/ 10610211 w 10834334"/>
              <a:gd name="connsiteY5" fmla="*/ 17302 h 2139911"/>
              <a:gd name="connsiteX6" fmla="*/ 10584003 w 10834334"/>
              <a:gd name="connsiteY6" fmla="*/ 2103209 h 2139911"/>
              <a:gd name="connsiteX7" fmla="*/ 8435847 w 10834334"/>
              <a:gd name="connsiteY7" fmla="*/ 2078181 h 2139911"/>
              <a:gd name="connsiteX8" fmla="*/ 5626142 w 10834334"/>
              <a:gd name="connsiteY8" fmla="*/ 1961803 h 2139911"/>
              <a:gd name="connsiteX9" fmla="*/ 3148952 w 10834334"/>
              <a:gd name="connsiteY9" fmla="*/ 2061557 h 2139911"/>
              <a:gd name="connsiteX10" fmla="*/ 1070770 w 10834334"/>
              <a:gd name="connsiteY10" fmla="*/ 1679170 h 2139911"/>
              <a:gd name="connsiteX11" fmla="*/ 75940 w 10834334"/>
              <a:gd name="connsiteY11" fmla="*/ 1956813 h 2139911"/>
              <a:gd name="connsiteX0" fmla="*/ 75940 w 10834334"/>
              <a:gd name="connsiteY0" fmla="*/ 1956813 h 2160672"/>
              <a:gd name="connsiteX1" fmla="*/ 294062 w 10834334"/>
              <a:gd name="connsiteY1" fmla="*/ 1233565 h 2160672"/>
              <a:gd name="connsiteX2" fmla="*/ 1702535 w 10834334"/>
              <a:gd name="connsiteY2" fmla="*/ 1047403 h 2160672"/>
              <a:gd name="connsiteX3" fmla="*/ 4462362 w 10834334"/>
              <a:gd name="connsiteY3" fmla="*/ 482138 h 2160672"/>
              <a:gd name="connsiteX4" fmla="*/ 8036835 w 10834334"/>
              <a:gd name="connsiteY4" fmla="*/ 0 h 2160672"/>
              <a:gd name="connsiteX5" fmla="*/ 10610211 w 10834334"/>
              <a:gd name="connsiteY5" fmla="*/ 17302 h 2160672"/>
              <a:gd name="connsiteX6" fmla="*/ 10584003 w 10834334"/>
              <a:gd name="connsiteY6" fmla="*/ 2103209 h 2160672"/>
              <a:gd name="connsiteX7" fmla="*/ 8435847 w 10834334"/>
              <a:gd name="connsiteY7" fmla="*/ 2078181 h 2160672"/>
              <a:gd name="connsiteX8" fmla="*/ 5626142 w 10834334"/>
              <a:gd name="connsiteY8" fmla="*/ 1961803 h 2160672"/>
              <a:gd name="connsiteX9" fmla="*/ 3148952 w 10834334"/>
              <a:gd name="connsiteY9" fmla="*/ 2061557 h 2160672"/>
              <a:gd name="connsiteX10" fmla="*/ 1070770 w 10834334"/>
              <a:gd name="connsiteY10" fmla="*/ 1679170 h 2160672"/>
              <a:gd name="connsiteX11" fmla="*/ 75940 w 10834334"/>
              <a:gd name="connsiteY11" fmla="*/ 1956813 h 2160672"/>
              <a:gd name="connsiteX0" fmla="*/ 75940 w 10834334"/>
              <a:gd name="connsiteY0" fmla="*/ 1956813 h 2160672"/>
              <a:gd name="connsiteX1" fmla="*/ 294062 w 10834334"/>
              <a:gd name="connsiteY1" fmla="*/ 1233565 h 2160672"/>
              <a:gd name="connsiteX2" fmla="*/ 1702535 w 10834334"/>
              <a:gd name="connsiteY2" fmla="*/ 1047403 h 2160672"/>
              <a:gd name="connsiteX3" fmla="*/ 4462362 w 10834334"/>
              <a:gd name="connsiteY3" fmla="*/ 482138 h 2160672"/>
              <a:gd name="connsiteX4" fmla="*/ 8036835 w 10834334"/>
              <a:gd name="connsiteY4" fmla="*/ 0 h 2160672"/>
              <a:gd name="connsiteX5" fmla="*/ 10610211 w 10834334"/>
              <a:gd name="connsiteY5" fmla="*/ 17302 h 2160672"/>
              <a:gd name="connsiteX6" fmla="*/ 10584003 w 10834334"/>
              <a:gd name="connsiteY6" fmla="*/ 2103209 h 2160672"/>
              <a:gd name="connsiteX7" fmla="*/ 8435847 w 10834334"/>
              <a:gd name="connsiteY7" fmla="*/ 2078181 h 2160672"/>
              <a:gd name="connsiteX8" fmla="*/ 5626142 w 10834334"/>
              <a:gd name="connsiteY8" fmla="*/ 1961803 h 2160672"/>
              <a:gd name="connsiteX9" fmla="*/ 3148952 w 10834334"/>
              <a:gd name="connsiteY9" fmla="*/ 2061557 h 2160672"/>
              <a:gd name="connsiteX10" fmla="*/ 1070770 w 10834334"/>
              <a:gd name="connsiteY10" fmla="*/ 1679170 h 2160672"/>
              <a:gd name="connsiteX11" fmla="*/ 75940 w 10834334"/>
              <a:gd name="connsiteY11" fmla="*/ 1956813 h 2160672"/>
              <a:gd name="connsiteX0" fmla="*/ 75940 w 10834334"/>
              <a:gd name="connsiteY0" fmla="*/ 1956813 h 2268453"/>
              <a:gd name="connsiteX1" fmla="*/ 294062 w 10834334"/>
              <a:gd name="connsiteY1" fmla="*/ 1233565 h 2268453"/>
              <a:gd name="connsiteX2" fmla="*/ 1702535 w 10834334"/>
              <a:gd name="connsiteY2" fmla="*/ 1047403 h 2268453"/>
              <a:gd name="connsiteX3" fmla="*/ 4462362 w 10834334"/>
              <a:gd name="connsiteY3" fmla="*/ 482138 h 2268453"/>
              <a:gd name="connsiteX4" fmla="*/ 8036835 w 10834334"/>
              <a:gd name="connsiteY4" fmla="*/ 0 h 2268453"/>
              <a:gd name="connsiteX5" fmla="*/ 10610211 w 10834334"/>
              <a:gd name="connsiteY5" fmla="*/ 17302 h 2268453"/>
              <a:gd name="connsiteX6" fmla="*/ 10584003 w 10834334"/>
              <a:gd name="connsiteY6" fmla="*/ 2103209 h 2268453"/>
              <a:gd name="connsiteX7" fmla="*/ 8435847 w 10834334"/>
              <a:gd name="connsiteY7" fmla="*/ 2078181 h 2268453"/>
              <a:gd name="connsiteX8" fmla="*/ 5626142 w 10834334"/>
              <a:gd name="connsiteY8" fmla="*/ 1961803 h 2268453"/>
              <a:gd name="connsiteX9" fmla="*/ 3148952 w 10834334"/>
              <a:gd name="connsiteY9" fmla="*/ 2061557 h 2268453"/>
              <a:gd name="connsiteX10" fmla="*/ 1386653 w 10834334"/>
              <a:gd name="connsiteY10" fmla="*/ 1895301 h 2268453"/>
              <a:gd name="connsiteX11" fmla="*/ 75940 w 10834334"/>
              <a:gd name="connsiteY11" fmla="*/ 1956813 h 2268453"/>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176524"/>
              <a:gd name="connsiteX1" fmla="*/ 294062 w 10834334"/>
              <a:gd name="connsiteY1" fmla="*/ 1233565 h 2176524"/>
              <a:gd name="connsiteX2" fmla="*/ 1702535 w 10834334"/>
              <a:gd name="connsiteY2" fmla="*/ 1047403 h 2176524"/>
              <a:gd name="connsiteX3" fmla="*/ 4462362 w 10834334"/>
              <a:gd name="connsiteY3" fmla="*/ 482138 h 2176524"/>
              <a:gd name="connsiteX4" fmla="*/ 8036835 w 10834334"/>
              <a:gd name="connsiteY4" fmla="*/ 0 h 2176524"/>
              <a:gd name="connsiteX5" fmla="*/ 10610211 w 10834334"/>
              <a:gd name="connsiteY5" fmla="*/ 17302 h 2176524"/>
              <a:gd name="connsiteX6" fmla="*/ 10584003 w 10834334"/>
              <a:gd name="connsiteY6" fmla="*/ 2103209 h 2176524"/>
              <a:gd name="connsiteX7" fmla="*/ 8435847 w 10834334"/>
              <a:gd name="connsiteY7" fmla="*/ 2078181 h 2176524"/>
              <a:gd name="connsiteX8" fmla="*/ 5626142 w 10834334"/>
              <a:gd name="connsiteY8" fmla="*/ 1961803 h 2176524"/>
              <a:gd name="connsiteX9" fmla="*/ 3148952 w 10834334"/>
              <a:gd name="connsiteY9" fmla="*/ 2061557 h 2176524"/>
              <a:gd name="connsiteX10" fmla="*/ 1386653 w 10834334"/>
              <a:gd name="connsiteY10" fmla="*/ 1895301 h 2176524"/>
              <a:gd name="connsiteX11" fmla="*/ 75940 w 10834334"/>
              <a:gd name="connsiteY11" fmla="*/ 1956813 h 2176524"/>
              <a:gd name="connsiteX0" fmla="*/ 75940 w 10834334"/>
              <a:gd name="connsiteY0" fmla="*/ 1956813 h 2176524"/>
              <a:gd name="connsiteX1" fmla="*/ 294062 w 10834334"/>
              <a:gd name="connsiteY1" fmla="*/ 1233565 h 2176524"/>
              <a:gd name="connsiteX2" fmla="*/ 1702535 w 10834334"/>
              <a:gd name="connsiteY2" fmla="*/ 1047403 h 2176524"/>
              <a:gd name="connsiteX3" fmla="*/ 4462362 w 10834334"/>
              <a:gd name="connsiteY3" fmla="*/ 482138 h 2176524"/>
              <a:gd name="connsiteX4" fmla="*/ 8036835 w 10834334"/>
              <a:gd name="connsiteY4" fmla="*/ 0 h 2176524"/>
              <a:gd name="connsiteX5" fmla="*/ 10610211 w 10834334"/>
              <a:gd name="connsiteY5" fmla="*/ 17302 h 2176524"/>
              <a:gd name="connsiteX6" fmla="*/ 10584003 w 10834334"/>
              <a:gd name="connsiteY6" fmla="*/ 2103209 h 2176524"/>
              <a:gd name="connsiteX7" fmla="*/ 8435847 w 10834334"/>
              <a:gd name="connsiteY7" fmla="*/ 2078181 h 2176524"/>
              <a:gd name="connsiteX8" fmla="*/ 5626142 w 10834334"/>
              <a:gd name="connsiteY8" fmla="*/ 1961803 h 2176524"/>
              <a:gd name="connsiteX9" fmla="*/ 3148952 w 10834334"/>
              <a:gd name="connsiteY9" fmla="*/ 2061557 h 2176524"/>
              <a:gd name="connsiteX10" fmla="*/ 1386653 w 10834334"/>
              <a:gd name="connsiteY10" fmla="*/ 1895301 h 2176524"/>
              <a:gd name="connsiteX11" fmla="*/ 75940 w 10834334"/>
              <a:gd name="connsiteY11" fmla="*/ 1956813 h 2176524"/>
              <a:gd name="connsiteX0" fmla="*/ 101556 w 10776823"/>
              <a:gd name="connsiteY0" fmla="*/ 1873685 h 2138003"/>
              <a:gd name="connsiteX1" fmla="*/ 236551 w 10776823"/>
              <a:gd name="connsiteY1" fmla="*/ 1233565 h 2138003"/>
              <a:gd name="connsiteX2" fmla="*/ 1645024 w 10776823"/>
              <a:gd name="connsiteY2" fmla="*/ 1047403 h 2138003"/>
              <a:gd name="connsiteX3" fmla="*/ 4404851 w 10776823"/>
              <a:gd name="connsiteY3" fmla="*/ 482138 h 2138003"/>
              <a:gd name="connsiteX4" fmla="*/ 7979324 w 10776823"/>
              <a:gd name="connsiteY4" fmla="*/ 0 h 2138003"/>
              <a:gd name="connsiteX5" fmla="*/ 10552700 w 10776823"/>
              <a:gd name="connsiteY5" fmla="*/ 17302 h 2138003"/>
              <a:gd name="connsiteX6" fmla="*/ 10526492 w 10776823"/>
              <a:gd name="connsiteY6" fmla="*/ 2103209 h 2138003"/>
              <a:gd name="connsiteX7" fmla="*/ 8378336 w 10776823"/>
              <a:gd name="connsiteY7" fmla="*/ 2078181 h 2138003"/>
              <a:gd name="connsiteX8" fmla="*/ 5568631 w 10776823"/>
              <a:gd name="connsiteY8" fmla="*/ 1961803 h 2138003"/>
              <a:gd name="connsiteX9" fmla="*/ 3091441 w 10776823"/>
              <a:gd name="connsiteY9" fmla="*/ 2061557 h 2138003"/>
              <a:gd name="connsiteX10" fmla="*/ 1329142 w 10776823"/>
              <a:gd name="connsiteY10" fmla="*/ 1895301 h 2138003"/>
              <a:gd name="connsiteX11" fmla="*/ 101556 w 10776823"/>
              <a:gd name="connsiteY11" fmla="*/ 1873685 h 2138003"/>
              <a:gd name="connsiteX0" fmla="*/ 101556 w 10776823"/>
              <a:gd name="connsiteY0" fmla="*/ 1873685 h 2138003"/>
              <a:gd name="connsiteX1" fmla="*/ 236551 w 10776823"/>
              <a:gd name="connsiteY1" fmla="*/ 1233565 h 2138003"/>
              <a:gd name="connsiteX2" fmla="*/ 1645024 w 10776823"/>
              <a:gd name="connsiteY2" fmla="*/ 1047403 h 2138003"/>
              <a:gd name="connsiteX3" fmla="*/ 4404851 w 10776823"/>
              <a:gd name="connsiteY3" fmla="*/ 482138 h 2138003"/>
              <a:gd name="connsiteX4" fmla="*/ 7979324 w 10776823"/>
              <a:gd name="connsiteY4" fmla="*/ 0 h 2138003"/>
              <a:gd name="connsiteX5" fmla="*/ 10552700 w 10776823"/>
              <a:gd name="connsiteY5" fmla="*/ 17302 h 2138003"/>
              <a:gd name="connsiteX6" fmla="*/ 10526492 w 10776823"/>
              <a:gd name="connsiteY6" fmla="*/ 2103209 h 2138003"/>
              <a:gd name="connsiteX7" fmla="*/ 8378336 w 10776823"/>
              <a:gd name="connsiteY7" fmla="*/ 2078181 h 2138003"/>
              <a:gd name="connsiteX8" fmla="*/ 5568631 w 10776823"/>
              <a:gd name="connsiteY8" fmla="*/ 1961803 h 2138003"/>
              <a:gd name="connsiteX9" fmla="*/ 3091441 w 10776823"/>
              <a:gd name="connsiteY9" fmla="*/ 2061557 h 2138003"/>
              <a:gd name="connsiteX10" fmla="*/ 1329142 w 10776823"/>
              <a:gd name="connsiteY10" fmla="*/ 1895301 h 2138003"/>
              <a:gd name="connsiteX11" fmla="*/ 101556 w 10776823"/>
              <a:gd name="connsiteY11" fmla="*/ 1873685 h 213800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22286 w 10797553"/>
              <a:gd name="connsiteY0" fmla="*/ 1873685 h 2131193"/>
              <a:gd name="connsiteX1" fmla="*/ 207404 w 10797553"/>
              <a:gd name="connsiteY1" fmla="*/ 1433070 h 2131193"/>
              <a:gd name="connsiteX2" fmla="*/ 1665754 w 10797553"/>
              <a:gd name="connsiteY2" fmla="*/ 1047403 h 2131193"/>
              <a:gd name="connsiteX3" fmla="*/ 4425581 w 10797553"/>
              <a:gd name="connsiteY3" fmla="*/ 482138 h 2131193"/>
              <a:gd name="connsiteX4" fmla="*/ 8000054 w 10797553"/>
              <a:gd name="connsiteY4" fmla="*/ 0 h 2131193"/>
              <a:gd name="connsiteX5" fmla="*/ 10573430 w 10797553"/>
              <a:gd name="connsiteY5" fmla="*/ 17302 h 2131193"/>
              <a:gd name="connsiteX6" fmla="*/ 10547222 w 10797553"/>
              <a:gd name="connsiteY6" fmla="*/ 2103209 h 2131193"/>
              <a:gd name="connsiteX7" fmla="*/ 8399066 w 10797553"/>
              <a:gd name="connsiteY7" fmla="*/ 2078181 h 2131193"/>
              <a:gd name="connsiteX8" fmla="*/ 5589361 w 10797553"/>
              <a:gd name="connsiteY8" fmla="*/ 1961803 h 2131193"/>
              <a:gd name="connsiteX9" fmla="*/ 3112171 w 10797553"/>
              <a:gd name="connsiteY9" fmla="*/ 2061557 h 2131193"/>
              <a:gd name="connsiteX10" fmla="*/ 1349872 w 10797553"/>
              <a:gd name="connsiteY10" fmla="*/ 1895301 h 2131193"/>
              <a:gd name="connsiteX11" fmla="*/ 122286 w 10797553"/>
              <a:gd name="connsiteY11" fmla="*/ 1873685 h 2131193"/>
              <a:gd name="connsiteX0" fmla="*/ 66512 w 10741779"/>
              <a:gd name="connsiteY0" fmla="*/ 1873685 h 2131193"/>
              <a:gd name="connsiteX1" fmla="*/ 151630 w 10741779"/>
              <a:gd name="connsiteY1" fmla="*/ 1433070 h 2131193"/>
              <a:gd name="connsiteX2" fmla="*/ 1609980 w 10741779"/>
              <a:gd name="connsiteY2" fmla="*/ 1047403 h 2131193"/>
              <a:gd name="connsiteX3" fmla="*/ 4369807 w 10741779"/>
              <a:gd name="connsiteY3" fmla="*/ 482138 h 2131193"/>
              <a:gd name="connsiteX4" fmla="*/ 7944280 w 10741779"/>
              <a:gd name="connsiteY4" fmla="*/ 0 h 2131193"/>
              <a:gd name="connsiteX5" fmla="*/ 10517656 w 10741779"/>
              <a:gd name="connsiteY5" fmla="*/ 17302 h 2131193"/>
              <a:gd name="connsiteX6" fmla="*/ 10491448 w 10741779"/>
              <a:gd name="connsiteY6" fmla="*/ 2103209 h 2131193"/>
              <a:gd name="connsiteX7" fmla="*/ 8343292 w 10741779"/>
              <a:gd name="connsiteY7" fmla="*/ 2078181 h 2131193"/>
              <a:gd name="connsiteX8" fmla="*/ 5533587 w 10741779"/>
              <a:gd name="connsiteY8" fmla="*/ 1961803 h 2131193"/>
              <a:gd name="connsiteX9" fmla="*/ 3056397 w 10741779"/>
              <a:gd name="connsiteY9" fmla="*/ 2061557 h 2131193"/>
              <a:gd name="connsiteX10" fmla="*/ 1294098 w 10741779"/>
              <a:gd name="connsiteY10" fmla="*/ 1895301 h 2131193"/>
              <a:gd name="connsiteX11" fmla="*/ 66512 w 10741779"/>
              <a:gd name="connsiteY11" fmla="*/ 1873685 h 2131193"/>
              <a:gd name="connsiteX0" fmla="*/ 133041 w 10642053"/>
              <a:gd name="connsiteY0" fmla="*/ 1956812 h 2170410"/>
              <a:gd name="connsiteX1" fmla="*/ 51904 w 10642053"/>
              <a:gd name="connsiteY1" fmla="*/ 1433070 h 2170410"/>
              <a:gd name="connsiteX2" fmla="*/ 1510254 w 10642053"/>
              <a:gd name="connsiteY2" fmla="*/ 1047403 h 2170410"/>
              <a:gd name="connsiteX3" fmla="*/ 4270081 w 10642053"/>
              <a:gd name="connsiteY3" fmla="*/ 482138 h 2170410"/>
              <a:gd name="connsiteX4" fmla="*/ 7844554 w 10642053"/>
              <a:gd name="connsiteY4" fmla="*/ 0 h 2170410"/>
              <a:gd name="connsiteX5" fmla="*/ 10417930 w 10642053"/>
              <a:gd name="connsiteY5" fmla="*/ 17302 h 2170410"/>
              <a:gd name="connsiteX6" fmla="*/ 10391722 w 10642053"/>
              <a:gd name="connsiteY6" fmla="*/ 2103209 h 2170410"/>
              <a:gd name="connsiteX7" fmla="*/ 8243566 w 10642053"/>
              <a:gd name="connsiteY7" fmla="*/ 2078181 h 2170410"/>
              <a:gd name="connsiteX8" fmla="*/ 5433861 w 10642053"/>
              <a:gd name="connsiteY8" fmla="*/ 1961803 h 2170410"/>
              <a:gd name="connsiteX9" fmla="*/ 2956671 w 10642053"/>
              <a:gd name="connsiteY9" fmla="*/ 2061557 h 2170410"/>
              <a:gd name="connsiteX10" fmla="*/ 1194372 w 10642053"/>
              <a:gd name="connsiteY10" fmla="*/ 1895301 h 2170410"/>
              <a:gd name="connsiteX11" fmla="*/ 133041 w 10642053"/>
              <a:gd name="connsiteY11" fmla="*/ 1956812 h 2170410"/>
              <a:gd name="connsiteX0" fmla="*/ 133041 w 10642053"/>
              <a:gd name="connsiteY0" fmla="*/ 1956812 h 2122117"/>
              <a:gd name="connsiteX1" fmla="*/ 51904 w 10642053"/>
              <a:gd name="connsiteY1" fmla="*/ 1433070 h 2122117"/>
              <a:gd name="connsiteX2" fmla="*/ 1510254 w 10642053"/>
              <a:gd name="connsiteY2" fmla="*/ 1047403 h 2122117"/>
              <a:gd name="connsiteX3" fmla="*/ 4270081 w 10642053"/>
              <a:gd name="connsiteY3" fmla="*/ 482138 h 2122117"/>
              <a:gd name="connsiteX4" fmla="*/ 7844554 w 10642053"/>
              <a:gd name="connsiteY4" fmla="*/ 0 h 2122117"/>
              <a:gd name="connsiteX5" fmla="*/ 10417930 w 10642053"/>
              <a:gd name="connsiteY5" fmla="*/ 17302 h 2122117"/>
              <a:gd name="connsiteX6" fmla="*/ 10391722 w 10642053"/>
              <a:gd name="connsiteY6" fmla="*/ 2103209 h 2122117"/>
              <a:gd name="connsiteX7" fmla="*/ 8243566 w 10642053"/>
              <a:gd name="connsiteY7" fmla="*/ 2078181 h 2122117"/>
              <a:gd name="connsiteX8" fmla="*/ 5433861 w 10642053"/>
              <a:gd name="connsiteY8" fmla="*/ 1961803 h 2122117"/>
              <a:gd name="connsiteX9" fmla="*/ 2956671 w 10642053"/>
              <a:gd name="connsiteY9" fmla="*/ 2061557 h 2122117"/>
              <a:gd name="connsiteX10" fmla="*/ 1194372 w 10642053"/>
              <a:gd name="connsiteY10" fmla="*/ 1895301 h 2122117"/>
              <a:gd name="connsiteX11" fmla="*/ 133041 w 10642053"/>
              <a:gd name="connsiteY11" fmla="*/ 1956812 h 2122117"/>
              <a:gd name="connsiteX0" fmla="*/ 133041 w 10642053"/>
              <a:gd name="connsiteY0" fmla="*/ 1956812 h 2170410"/>
              <a:gd name="connsiteX1" fmla="*/ 51904 w 10642053"/>
              <a:gd name="connsiteY1" fmla="*/ 1433070 h 2170410"/>
              <a:gd name="connsiteX2" fmla="*/ 1510254 w 10642053"/>
              <a:gd name="connsiteY2" fmla="*/ 1047403 h 2170410"/>
              <a:gd name="connsiteX3" fmla="*/ 4270081 w 10642053"/>
              <a:gd name="connsiteY3" fmla="*/ 482138 h 2170410"/>
              <a:gd name="connsiteX4" fmla="*/ 7844554 w 10642053"/>
              <a:gd name="connsiteY4" fmla="*/ 0 h 2170410"/>
              <a:gd name="connsiteX5" fmla="*/ 10417930 w 10642053"/>
              <a:gd name="connsiteY5" fmla="*/ 17302 h 2170410"/>
              <a:gd name="connsiteX6" fmla="*/ 10391722 w 10642053"/>
              <a:gd name="connsiteY6" fmla="*/ 2103209 h 2170410"/>
              <a:gd name="connsiteX7" fmla="*/ 8243566 w 10642053"/>
              <a:gd name="connsiteY7" fmla="*/ 2078181 h 2170410"/>
              <a:gd name="connsiteX8" fmla="*/ 5433861 w 10642053"/>
              <a:gd name="connsiteY8" fmla="*/ 1961803 h 2170410"/>
              <a:gd name="connsiteX9" fmla="*/ 2956671 w 10642053"/>
              <a:gd name="connsiteY9" fmla="*/ 2061557 h 2170410"/>
              <a:gd name="connsiteX10" fmla="*/ 1194372 w 10642053"/>
              <a:gd name="connsiteY10" fmla="*/ 1895301 h 2170410"/>
              <a:gd name="connsiteX11" fmla="*/ 133041 w 10642053"/>
              <a:gd name="connsiteY11" fmla="*/ 1956812 h 2170410"/>
              <a:gd name="connsiteX0" fmla="*/ 161288 w 10670300"/>
              <a:gd name="connsiteY0" fmla="*/ 1956812 h 2133583"/>
              <a:gd name="connsiteX1" fmla="*/ 80151 w 10670300"/>
              <a:gd name="connsiteY1" fmla="*/ 1433070 h 2133583"/>
              <a:gd name="connsiteX2" fmla="*/ 1538501 w 10670300"/>
              <a:gd name="connsiteY2" fmla="*/ 1047403 h 2133583"/>
              <a:gd name="connsiteX3" fmla="*/ 4298328 w 10670300"/>
              <a:gd name="connsiteY3" fmla="*/ 482138 h 2133583"/>
              <a:gd name="connsiteX4" fmla="*/ 7872801 w 10670300"/>
              <a:gd name="connsiteY4" fmla="*/ 0 h 2133583"/>
              <a:gd name="connsiteX5" fmla="*/ 10446177 w 10670300"/>
              <a:gd name="connsiteY5" fmla="*/ 17302 h 2133583"/>
              <a:gd name="connsiteX6" fmla="*/ 10419969 w 10670300"/>
              <a:gd name="connsiteY6" fmla="*/ 2103209 h 2133583"/>
              <a:gd name="connsiteX7" fmla="*/ 8271813 w 10670300"/>
              <a:gd name="connsiteY7" fmla="*/ 2078181 h 2133583"/>
              <a:gd name="connsiteX8" fmla="*/ 5462108 w 10670300"/>
              <a:gd name="connsiteY8" fmla="*/ 1961803 h 2133583"/>
              <a:gd name="connsiteX9" fmla="*/ 2984918 w 10670300"/>
              <a:gd name="connsiteY9" fmla="*/ 2061557 h 2133583"/>
              <a:gd name="connsiteX10" fmla="*/ 1222619 w 10670300"/>
              <a:gd name="connsiteY10" fmla="*/ 1895301 h 2133583"/>
              <a:gd name="connsiteX11" fmla="*/ 161288 w 10670300"/>
              <a:gd name="connsiteY11" fmla="*/ 1956812 h 2133583"/>
              <a:gd name="connsiteX0" fmla="*/ 138132 w 10647144"/>
              <a:gd name="connsiteY0" fmla="*/ 1956812 h 2105849"/>
              <a:gd name="connsiteX1" fmla="*/ 56995 w 10647144"/>
              <a:gd name="connsiteY1" fmla="*/ 1433070 h 2105849"/>
              <a:gd name="connsiteX2" fmla="*/ 1515345 w 10647144"/>
              <a:gd name="connsiteY2" fmla="*/ 1047403 h 2105849"/>
              <a:gd name="connsiteX3" fmla="*/ 4275172 w 10647144"/>
              <a:gd name="connsiteY3" fmla="*/ 482138 h 2105849"/>
              <a:gd name="connsiteX4" fmla="*/ 7849645 w 10647144"/>
              <a:gd name="connsiteY4" fmla="*/ 0 h 2105849"/>
              <a:gd name="connsiteX5" fmla="*/ 10423021 w 10647144"/>
              <a:gd name="connsiteY5" fmla="*/ 17302 h 2105849"/>
              <a:gd name="connsiteX6" fmla="*/ 10396813 w 10647144"/>
              <a:gd name="connsiteY6" fmla="*/ 2103209 h 2105849"/>
              <a:gd name="connsiteX7" fmla="*/ 8248657 w 10647144"/>
              <a:gd name="connsiteY7" fmla="*/ 2078181 h 2105849"/>
              <a:gd name="connsiteX8" fmla="*/ 5438952 w 10647144"/>
              <a:gd name="connsiteY8" fmla="*/ 1961803 h 2105849"/>
              <a:gd name="connsiteX9" fmla="*/ 2961762 w 10647144"/>
              <a:gd name="connsiteY9" fmla="*/ 2061557 h 2105849"/>
              <a:gd name="connsiteX10" fmla="*/ 1199463 w 10647144"/>
              <a:gd name="connsiteY10" fmla="*/ 1895301 h 2105849"/>
              <a:gd name="connsiteX11" fmla="*/ 138132 w 10647144"/>
              <a:gd name="connsiteY11" fmla="*/ 1956812 h 2105849"/>
              <a:gd name="connsiteX0" fmla="*/ 144282 w 10653294"/>
              <a:gd name="connsiteY0" fmla="*/ 1956812 h 2183654"/>
              <a:gd name="connsiteX1" fmla="*/ 63145 w 10653294"/>
              <a:gd name="connsiteY1" fmla="*/ 1433070 h 2183654"/>
              <a:gd name="connsiteX2" fmla="*/ 1521495 w 10653294"/>
              <a:gd name="connsiteY2" fmla="*/ 1047403 h 2183654"/>
              <a:gd name="connsiteX3" fmla="*/ 4281322 w 10653294"/>
              <a:gd name="connsiteY3" fmla="*/ 482138 h 2183654"/>
              <a:gd name="connsiteX4" fmla="*/ 7855795 w 10653294"/>
              <a:gd name="connsiteY4" fmla="*/ 0 h 2183654"/>
              <a:gd name="connsiteX5" fmla="*/ 10429171 w 10653294"/>
              <a:gd name="connsiteY5" fmla="*/ 17302 h 2183654"/>
              <a:gd name="connsiteX6" fmla="*/ 10402963 w 10653294"/>
              <a:gd name="connsiteY6" fmla="*/ 2103209 h 2183654"/>
              <a:gd name="connsiteX7" fmla="*/ 8254807 w 10653294"/>
              <a:gd name="connsiteY7" fmla="*/ 2078181 h 2183654"/>
              <a:gd name="connsiteX8" fmla="*/ 5445102 w 10653294"/>
              <a:gd name="connsiteY8" fmla="*/ 1961803 h 2183654"/>
              <a:gd name="connsiteX9" fmla="*/ 2967912 w 10653294"/>
              <a:gd name="connsiteY9" fmla="*/ 2061557 h 2183654"/>
              <a:gd name="connsiteX10" fmla="*/ 1222238 w 10653294"/>
              <a:gd name="connsiteY10" fmla="*/ 2011679 h 2183654"/>
              <a:gd name="connsiteX11" fmla="*/ 144282 w 10653294"/>
              <a:gd name="connsiteY11" fmla="*/ 1956812 h 2183654"/>
              <a:gd name="connsiteX0" fmla="*/ 144282 w 10653294"/>
              <a:gd name="connsiteY0" fmla="*/ 1956812 h 2183654"/>
              <a:gd name="connsiteX1" fmla="*/ 63145 w 10653294"/>
              <a:gd name="connsiteY1" fmla="*/ 1433070 h 2183654"/>
              <a:gd name="connsiteX2" fmla="*/ 1521495 w 10653294"/>
              <a:gd name="connsiteY2" fmla="*/ 1047403 h 2183654"/>
              <a:gd name="connsiteX3" fmla="*/ 4281322 w 10653294"/>
              <a:gd name="connsiteY3" fmla="*/ 482138 h 2183654"/>
              <a:gd name="connsiteX4" fmla="*/ 7855795 w 10653294"/>
              <a:gd name="connsiteY4" fmla="*/ 0 h 2183654"/>
              <a:gd name="connsiteX5" fmla="*/ 10429171 w 10653294"/>
              <a:gd name="connsiteY5" fmla="*/ 17302 h 2183654"/>
              <a:gd name="connsiteX6" fmla="*/ 10402963 w 10653294"/>
              <a:gd name="connsiteY6" fmla="*/ 2103209 h 2183654"/>
              <a:gd name="connsiteX7" fmla="*/ 8254807 w 10653294"/>
              <a:gd name="connsiteY7" fmla="*/ 2078181 h 2183654"/>
              <a:gd name="connsiteX8" fmla="*/ 5445102 w 10653294"/>
              <a:gd name="connsiteY8" fmla="*/ 1961803 h 2183654"/>
              <a:gd name="connsiteX9" fmla="*/ 2967912 w 10653294"/>
              <a:gd name="connsiteY9" fmla="*/ 2061557 h 2183654"/>
              <a:gd name="connsiteX10" fmla="*/ 1222238 w 10653294"/>
              <a:gd name="connsiteY10" fmla="*/ 2011679 h 2183654"/>
              <a:gd name="connsiteX11" fmla="*/ 144282 w 10653294"/>
              <a:gd name="connsiteY11" fmla="*/ 1956812 h 2183654"/>
              <a:gd name="connsiteX0" fmla="*/ 133693 w 10642705"/>
              <a:gd name="connsiteY0" fmla="*/ 1956812 h 2209048"/>
              <a:gd name="connsiteX1" fmla="*/ 52556 w 10642705"/>
              <a:gd name="connsiteY1" fmla="*/ 1433070 h 2209048"/>
              <a:gd name="connsiteX2" fmla="*/ 1510906 w 10642705"/>
              <a:gd name="connsiteY2" fmla="*/ 1047403 h 2209048"/>
              <a:gd name="connsiteX3" fmla="*/ 4270733 w 10642705"/>
              <a:gd name="connsiteY3" fmla="*/ 482138 h 2209048"/>
              <a:gd name="connsiteX4" fmla="*/ 7845206 w 10642705"/>
              <a:gd name="connsiteY4" fmla="*/ 0 h 2209048"/>
              <a:gd name="connsiteX5" fmla="*/ 10418582 w 10642705"/>
              <a:gd name="connsiteY5" fmla="*/ 17302 h 2209048"/>
              <a:gd name="connsiteX6" fmla="*/ 10392374 w 10642705"/>
              <a:gd name="connsiteY6" fmla="*/ 2103209 h 2209048"/>
              <a:gd name="connsiteX7" fmla="*/ 8244218 w 10642705"/>
              <a:gd name="connsiteY7" fmla="*/ 2078181 h 2209048"/>
              <a:gd name="connsiteX8" fmla="*/ 5434513 w 10642705"/>
              <a:gd name="connsiteY8" fmla="*/ 1961803 h 2209048"/>
              <a:gd name="connsiteX9" fmla="*/ 2957323 w 10642705"/>
              <a:gd name="connsiteY9" fmla="*/ 2061557 h 2209048"/>
              <a:gd name="connsiteX10" fmla="*/ 1211649 w 10642705"/>
              <a:gd name="connsiteY10" fmla="*/ 2011679 h 2209048"/>
              <a:gd name="connsiteX11" fmla="*/ 133693 w 10642705"/>
              <a:gd name="connsiteY11" fmla="*/ 1956812 h 2209048"/>
              <a:gd name="connsiteX0" fmla="*/ 133693 w 10642705"/>
              <a:gd name="connsiteY0" fmla="*/ 1956812 h 2103209"/>
              <a:gd name="connsiteX1" fmla="*/ 52556 w 10642705"/>
              <a:gd name="connsiteY1" fmla="*/ 1433070 h 2103209"/>
              <a:gd name="connsiteX2" fmla="*/ 1510906 w 10642705"/>
              <a:gd name="connsiteY2" fmla="*/ 1047403 h 2103209"/>
              <a:gd name="connsiteX3" fmla="*/ 4270733 w 10642705"/>
              <a:gd name="connsiteY3" fmla="*/ 482138 h 2103209"/>
              <a:gd name="connsiteX4" fmla="*/ 7845206 w 10642705"/>
              <a:gd name="connsiteY4" fmla="*/ 0 h 2103209"/>
              <a:gd name="connsiteX5" fmla="*/ 10418582 w 10642705"/>
              <a:gd name="connsiteY5" fmla="*/ 17302 h 2103209"/>
              <a:gd name="connsiteX6" fmla="*/ 10392374 w 10642705"/>
              <a:gd name="connsiteY6" fmla="*/ 2103209 h 2103209"/>
              <a:gd name="connsiteX7" fmla="*/ 8244218 w 10642705"/>
              <a:gd name="connsiteY7" fmla="*/ 2078181 h 2103209"/>
              <a:gd name="connsiteX8" fmla="*/ 5434513 w 10642705"/>
              <a:gd name="connsiteY8" fmla="*/ 1961803 h 2103209"/>
              <a:gd name="connsiteX9" fmla="*/ 2957323 w 10642705"/>
              <a:gd name="connsiteY9" fmla="*/ 2061557 h 2103209"/>
              <a:gd name="connsiteX10" fmla="*/ 133693 w 10642705"/>
              <a:gd name="connsiteY10" fmla="*/ 1956812 h 2103209"/>
              <a:gd name="connsiteX0" fmla="*/ 133693 w 10642705"/>
              <a:gd name="connsiteY0" fmla="*/ 1956812 h 2103209"/>
              <a:gd name="connsiteX1" fmla="*/ 52556 w 10642705"/>
              <a:gd name="connsiteY1" fmla="*/ 1433070 h 2103209"/>
              <a:gd name="connsiteX2" fmla="*/ 1510906 w 10642705"/>
              <a:gd name="connsiteY2" fmla="*/ 1047403 h 2103209"/>
              <a:gd name="connsiteX3" fmla="*/ 4270733 w 10642705"/>
              <a:gd name="connsiteY3" fmla="*/ 482138 h 2103209"/>
              <a:gd name="connsiteX4" fmla="*/ 7845206 w 10642705"/>
              <a:gd name="connsiteY4" fmla="*/ 0 h 2103209"/>
              <a:gd name="connsiteX5" fmla="*/ 10418582 w 10642705"/>
              <a:gd name="connsiteY5" fmla="*/ 17302 h 2103209"/>
              <a:gd name="connsiteX6" fmla="*/ 10392374 w 10642705"/>
              <a:gd name="connsiteY6" fmla="*/ 2103209 h 2103209"/>
              <a:gd name="connsiteX7" fmla="*/ 8244218 w 10642705"/>
              <a:gd name="connsiteY7" fmla="*/ 2078181 h 2103209"/>
              <a:gd name="connsiteX8" fmla="*/ 5434513 w 10642705"/>
              <a:gd name="connsiteY8" fmla="*/ 1961803 h 2103209"/>
              <a:gd name="connsiteX9" fmla="*/ 2957323 w 10642705"/>
              <a:gd name="connsiteY9" fmla="*/ 2061557 h 2103209"/>
              <a:gd name="connsiteX10" fmla="*/ 133693 w 10642705"/>
              <a:gd name="connsiteY10" fmla="*/ 1956812 h 2103209"/>
              <a:gd name="connsiteX0" fmla="*/ 150007 w 10659019"/>
              <a:gd name="connsiteY0" fmla="*/ 1956812 h 2171564"/>
              <a:gd name="connsiteX1" fmla="*/ 68870 w 10659019"/>
              <a:gd name="connsiteY1" fmla="*/ 1433070 h 2171564"/>
              <a:gd name="connsiteX2" fmla="*/ 1527220 w 10659019"/>
              <a:gd name="connsiteY2" fmla="*/ 1047403 h 2171564"/>
              <a:gd name="connsiteX3" fmla="*/ 4287047 w 10659019"/>
              <a:gd name="connsiteY3" fmla="*/ 482138 h 2171564"/>
              <a:gd name="connsiteX4" fmla="*/ 7861520 w 10659019"/>
              <a:gd name="connsiteY4" fmla="*/ 0 h 2171564"/>
              <a:gd name="connsiteX5" fmla="*/ 10434896 w 10659019"/>
              <a:gd name="connsiteY5" fmla="*/ 17302 h 2171564"/>
              <a:gd name="connsiteX6" fmla="*/ 10408688 w 10659019"/>
              <a:gd name="connsiteY6" fmla="*/ 2103209 h 2171564"/>
              <a:gd name="connsiteX7" fmla="*/ 8260532 w 10659019"/>
              <a:gd name="connsiteY7" fmla="*/ 2078181 h 2171564"/>
              <a:gd name="connsiteX8" fmla="*/ 5450827 w 10659019"/>
              <a:gd name="connsiteY8" fmla="*/ 1961803 h 2171564"/>
              <a:gd name="connsiteX9" fmla="*/ 2973637 w 10659019"/>
              <a:gd name="connsiteY9" fmla="*/ 2061557 h 2171564"/>
              <a:gd name="connsiteX10" fmla="*/ 150007 w 10659019"/>
              <a:gd name="connsiteY10" fmla="*/ 1956812 h 2171564"/>
              <a:gd name="connsiteX0" fmla="*/ 150007 w 10659019"/>
              <a:gd name="connsiteY0" fmla="*/ 1956812 h 2103209"/>
              <a:gd name="connsiteX1" fmla="*/ 68870 w 10659019"/>
              <a:gd name="connsiteY1" fmla="*/ 1433070 h 2103209"/>
              <a:gd name="connsiteX2" fmla="*/ 1527220 w 10659019"/>
              <a:gd name="connsiteY2" fmla="*/ 1047403 h 2103209"/>
              <a:gd name="connsiteX3" fmla="*/ 4287047 w 10659019"/>
              <a:gd name="connsiteY3" fmla="*/ 482138 h 2103209"/>
              <a:gd name="connsiteX4" fmla="*/ 7861520 w 10659019"/>
              <a:gd name="connsiteY4" fmla="*/ 0 h 2103209"/>
              <a:gd name="connsiteX5" fmla="*/ 10434896 w 10659019"/>
              <a:gd name="connsiteY5" fmla="*/ 17302 h 2103209"/>
              <a:gd name="connsiteX6" fmla="*/ 10408688 w 10659019"/>
              <a:gd name="connsiteY6" fmla="*/ 2103209 h 2103209"/>
              <a:gd name="connsiteX7" fmla="*/ 8260532 w 10659019"/>
              <a:gd name="connsiteY7" fmla="*/ 2078181 h 2103209"/>
              <a:gd name="connsiteX8" fmla="*/ 5450827 w 10659019"/>
              <a:gd name="connsiteY8" fmla="*/ 1961803 h 2103209"/>
              <a:gd name="connsiteX9" fmla="*/ 150007 w 10659019"/>
              <a:gd name="connsiteY9" fmla="*/ 1956812 h 2103209"/>
              <a:gd name="connsiteX0" fmla="*/ 183620 w 10692632"/>
              <a:gd name="connsiteY0" fmla="*/ 1956812 h 2103209"/>
              <a:gd name="connsiteX1" fmla="*/ 102483 w 10692632"/>
              <a:gd name="connsiteY1" fmla="*/ 1433070 h 2103209"/>
              <a:gd name="connsiteX2" fmla="*/ 1560833 w 10692632"/>
              <a:gd name="connsiteY2" fmla="*/ 1047403 h 2103209"/>
              <a:gd name="connsiteX3" fmla="*/ 4320660 w 10692632"/>
              <a:gd name="connsiteY3" fmla="*/ 482138 h 2103209"/>
              <a:gd name="connsiteX4" fmla="*/ 7895133 w 10692632"/>
              <a:gd name="connsiteY4" fmla="*/ 0 h 2103209"/>
              <a:gd name="connsiteX5" fmla="*/ 10468509 w 10692632"/>
              <a:gd name="connsiteY5" fmla="*/ 17302 h 2103209"/>
              <a:gd name="connsiteX6" fmla="*/ 10442301 w 10692632"/>
              <a:gd name="connsiteY6" fmla="*/ 2103209 h 2103209"/>
              <a:gd name="connsiteX7" fmla="*/ 8294145 w 10692632"/>
              <a:gd name="connsiteY7" fmla="*/ 2078181 h 2103209"/>
              <a:gd name="connsiteX8" fmla="*/ 5484440 w 10692632"/>
              <a:gd name="connsiteY8" fmla="*/ 1961803 h 2103209"/>
              <a:gd name="connsiteX9" fmla="*/ 183620 w 10692632"/>
              <a:gd name="connsiteY9" fmla="*/ 1956812 h 2103209"/>
              <a:gd name="connsiteX0" fmla="*/ 511131 w 11020143"/>
              <a:gd name="connsiteY0" fmla="*/ 1956812 h 2103209"/>
              <a:gd name="connsiteX1" fmla="*/ 263740 w 11020143"/>
              <a:gd name="connsiteY1" fmla="*/ 1349943 h 2103209"/>
              <a:gd name="connsiteX2" fmla="*/ 1888344 w 11020143"/>
              <a:gd name="connsiteY2" fmla="*/ 1047403 h 2103209"/>
              <a:gd name="connsiteX3" fmla="*/ 4648171 w 11020143"/>
              <a:gd name="connsiteY3" fmla="*/ 482138 h 2103209"/>
              <a:gd name="connsiteX4" fmla="*/ 8222644 w 11020143"/>
              <a:gd name="connsiteY4" fmla="*/ 0 h 2103209"/>
              <a:gd name="connsiteX5" fmla="*/ 10796020 w 11020143"/>
              <a:gd name="connsiteY5" fmla="*/ 17302 h 2103209"/>
              <a:gd name="connsiteX6" fmla="*/ 10769812 w 11020143"/>
              <a:gd name="connsiteY6" fmla="*/ 2103209 h 2103209"/>
              <a:gd name="connsiteX7" fmla="*/ 8621656 w 11020143"/>
              <a:gd name="connsiteY7" fmla="*/ 2078181 h 2103209"/>
              <a:gd name="connsiteX8" fmla="*/ 5811951 w 11020143"/>
              <a:gd name="connsiteY8" fmla="*/ 1961803 h 2103209"/>
              <a:gd name="connsiteX9" fmla="*/ 511131 w 11020143"/>
              <a:gd name="connsiteY9" fmla="*/ 1956812 h 2103209"/>
              <a:gd name="connsiteX0" fmla="*/ 511131 w 11020143"/>
              <a:gd name="connsiteY0" fmla="*/ 2123067 h 2145274"/>
              <a:gd name="connsiteX1" fmla="*/ 263740 w 11020143"/>
              <a:gd name="connsiteY1" fmla="*/ 1349943 h 2145274"/>
              <a:gd name="connsiteX2" fmla="*/ 1888344 w 11020143"/>
              <a:gd name="connsiteY2" fmla="*/ 1047403 h 2145274"/>
              <a:gd name="connsiteX3" fmla="*/ 4648171 w 11020143"/>
              <a:gd name="connsiteY3" fmla="*/ 482138 h 2145274"/>
              <a:gd name="connsiteX4" fmla="*/ 8222644 w 11020143"/>
              <a:gd name="connsiteY4" fmla="*/ 0 h 2145274"/>
              <a:gd name="connsiteX5" fmla="*/ 10796020 w 11020143"/>
              <a:gd name="connsiteY5" fmla="*/ 17302 h 2145274"/>
              <a:gd name="connsiteX6" fmla="*/ 10769812 w 11020143"/>
              <a:gd name="connsiteY6" fmla="*/ 2103209 h 2145274"/>
              <a:gd name="connsiteX7" fmla="*/ 8621656 w 11020143"/>
              <a:gd name="connsiteY7" fmla="*/ 2078181 h 2145274"/>
              <a:gd name="connsiteX8" fmla="*/ 5811951 w 11020143"/>
              <a:gd name="connsiteY8" fmla="*/ 1961803 h 2145274"/>
              <a:gd name="connsiteX9" fmla="*/ 511131 w 11020143"/>
              <a:gd name="connsiteY9" fmla="*/ 2123067 h 2145274"/>
              <a:gd name="connsiteX0" fmla="*/ 357629 w 10866641"/>
              <a:gd name="connsiteY0" fmla="*/ 2123067 h 2181921"/>
              <a:gd name="connsiteX1" fmla="*/ 110238 w 10866641"/>
              <a:gd name="connsiteY1" fmla="*/ 1349943 h 2181921"/>
              <a:gd name="connsiteX2" fmla="*/ 1734842 w 10866641"/>
              <a:gd name="connsiteY2" fmla="*/ 1047403 h 2181921"/>
              <a:gd name="connsiteX3" fmla="*/ 4494669 w 10866641"/>
              <a:gd name="connsiteY3" fmla="*/ 482138 h 2181921"/>
              <a:gd name="connsiteX4" fmla="*/ 8069142 w 10866641"/>
              <a:gd name="connsiteY4" fmla="*/ 0 h 2181921"/>
              <a:gd name="connsiteX5" fmla="*/ 10642518 w 10866641"/>
              <a:gd name="connsiteY5" fmla="*/ 17302 h 2181921"/>
              <a:gd name="connsiteX6" fmla="*/ 10616310 w 10866641"/>
              <a:gd name="connsiteY6" fmla="*/ 2103209 h 2181921"/>
              <a:gd name="connsiteX7" fmla="*/ 8468154 w 10866641"/>
              <a:gd name="connsiteY7" fmla="*/ 2078181 h 2181921"/>
              <a:gd name="connsiteX8" fmla="*/ 5658449 w 10866641"/>
              <a:gd name="connsiteY8" fmla="*/ 1961803 h 2181921"/>
              <a:gd name="connsiteX9" fmla="*/ 357629 w 10866641"/>
              <a:gd name="connsiteY9" fmla="*/ 2123067 h 2181921"/>
              <a:gd name="connsiteX0" fmla="*/ 357629 w 10866641"/>
              <a:gd name="connsiteY0" fmla="*/ 2123067 h 2253190"/>
              <a:gd name="connsiteX1" fmla="*/ 110238 w 10866641"/>
              <a:gd name="connsiteY1" fmla="*/ 1349943 h 2253190"/>
              <a:gd name="connsiteX2" fmla="*/ 1734842 w 10866641"/>
              <a:gd name="connsiteY2" fmla="*/ 1047403 h 2253190"/>
              <a:gd name="connsiteX3" fmla="*/ 4494669 w 10866641"/>
              <a:gd name="connsiteY3" fmla="*/ 482138 h 2253190"/>
              <a:gd name="connsiteX4" fmla="*/ 8069142 w 10866641"/>
              <a:gd name="connsiteY4" fmla="*/ 0 h 2253190"/>
              <a:gd name="connsiteX5" fmla="*/ 10642518 w 10866641"/>
              <a:gd name="connsiteY5" fmla="*/ 17302 h 2253190"/>
              <a:gd name="connsiteX6" fmla="*/ 10616310 w 10866641"/>
              <a:gd name="connsiteY6" fmla="*/ 2103209 h 2253190"/>
              <a:gd name="connsiteX7" fmla="*/ 8468154 w 10866641"/>
              <a:gd name="connsiteY7" fmla="*/ 2078181 h 2253190"/>
              <a:gd name="connsiteX8" fmla="*/ 5658449 w 10866641"/>
              <a:gd name="connsiteY8" fmla="*/ 1961803 h 2253190"/>
              <a:gd name="connsiteX9" fmla="*/ 357629 w 10866641"/>
              <a:gd name="connsiteY9" fmla="*/ 2123067 h 2253190"/>
              <a:gd name="connsiteX0" fmla="*/ 357629 w 10866641"/>
              <a:gd name="connsiteY0" fmla="*/ 2123067 h 2167936"/>
              <a:gd name="connsiteX1" fmla="*/ 110238 w 10866641"/>
              <a:gd name="connsiteY1" fmla="*/ 1349943 h 2167936"/>
              <a:gd name="connsiteX2" fmla="*/ 1734842 w 10866641"/>
              <a:gd name="connsiteY2" fmla="*/ 1047403 h 2167936"/>
              <a:gd name="connsiteX3" fmla="*/ 4494669 w 10866641"/>
              <a:gd name="connsiteY3" fmla="*/ 482138 h 2167936"/>
              <a:gd name="connsiteX4" fmla="*/ 8069142 w 10866641"/>
              <a:gd name="connsiteY4" fmla="*/ 0 h 2167936"/>
              <a:gd name="connsiteX5" fmla="*/ 10642518 w 10866641"/>
              <a:gd name="connsiteY5" fmla="*/ 17302 h 2167936"/>
              <a:gd name="connsiteX6" fmla="*/ 10616310 w 10866641"/>
              <a:gd name="connsiteY6" fmla="*/ 2103209 h 2167936"/>
              <a:gd name="connsiteX7" fmla="*/ 8468154 w 10866641"/>
              <a:gd name="connsiteY7" fmla="*/ 2078181 h 2167936"/>
              <a:gd name="connsiteX8" fmla="*/ 357629 w 10866641"/>
              <a:gd name="connsiteY8" fmla="*/ 2123067 h 2167936"/>
              <a:gd name="connsiteX0" fmla="*/ 357629 w 10866641"/>
              <a:gd name="connsiteY0" fmla="*/ 2123067 h 2298115"/>
              <a:gd name="connsiteX1" fmla="*/ 110238 w 10866641"/>
              <a:gd name="connsiteY1" fmla="*/ 1349943 h 2298115"/>
              <a:gd name="connsiteX2" fmla="*/ 1734842 w 10866641"/>
              <a:gd name="connsiteY2" fmla="*/ 1047403 h 2298115"/>
              <a:gd name="connsiteX3" fmla="*/ 4494669 w 10866641"/>
              <a:gd name="connsiteY3" fmla="*/ 482138 h 2298115"/>
              <a:gd name="connsiteX4" fmla="*/ 8069142 w 10866641"/>
              <a:gd name="connsiteY4" fmla="*/ 0 h 2298115"/>
              <a:gd name="connsiteX5" fmla="*/ 10642518 w 10866641"/>
              <a:gd name="connsiteY5" fmla="*/ 17302 h 2298115"/>
              <a:gd name="connsiteX6" fmla="*/ 10616310 w 10866641"/>
              <a:gd name="connsiteY6" fmla="*/ 2103209 h 2298115"/>
              <a:gd name="connsiteX7" fmla="*/ 357629 w 10866641"/>
              <a:gd name="connsiteY7" fmla="*/ 2123067 h 2298115"/>
              <a:gd name="connsiteX0" fmla="*/ 640205 w 11149217"/>
              <a:gd name="connsiteY0" fmla="*/ 2123067 h 2236874"/>
              <a:gd name="connsiteX1" fmla="*/ 392814 w 11149217"/>
              <a:gd name="connsiteY1" fmla="*/ 1349943 h 2236874"/>
              <a:gd name="connsiteX2" fmla="*/ 2017418 w 11149217"/>
              <a:gd name="connsiteY2" fmla="*/ 1047403 h 2236874"/>
              <a:gd name="connsiteX3" fmla="*/ 4777245 w 11149217"/>
              <a:gd name="connsiteY3" fmla="*/ 482138 h 2236874"/>
              <a:gd name="connsiteX4" fmla="*/ 8351718 w 11149217"/>
              <a:gd name="connsiteY4" fmla="*/ 0 h 2236874"/>
              <a:gd name="connsiteX5" fmla="*/ 10925094 w 11149217"/>
              <a:gd name="connsiteY5" fmla="*/ 17302 h 2236874"/>
              <a:gd name="connsiteX6" fmla="*/ 10898886 w 11149217"/>
              <a:gd name="connsiteY6" fmla="*/ 2103209 h 2236874"/>
              <a:gd name="connsiteX7" fmla="*/ 7750821 w 11149217"/>
              <a:gd name="connsiteY7" fmla="*/ 1934094 h 2236874"/>
              <a:gd name="connsiteX8" fmla="*/ 640205 w 11149217"/>
              <a:gd name="connsiteY8" fmla="*/ 2123067 h 2236874"/>
              <a:gd name="connsiteX0" fmla="*/ 640205 w 11149217"/>
              <a:gd name="connsiteY0" fmla="*/ 2123067 h 2236874"/>
              <a:gd name="connsiteX1" fmla="*/ 392814 w 11149217"/>
              <a:gd name="connsiteY1" fmla="*/ 1349943 h 2236874"/>
              <a:gd name="connsiteX2" fmla="*/ 2017418 w 11149217"/>
              <a:gd name="connsiteY2" fmla="*/ 1047403 h 2236874"/>
              <a:gd name="connsiteX3" fmla="*/ 4777245 w 11149217"/>
              <a:gd name="connsiteY3" fmla="*/ 482138 h 2236874"/>
              <a:gd name="connsiteX4" fmla="*/ 8351718 w 11149217"/>
              <a:gd name="connsiteY4" fmla="*/ 0 h 2236874"/>
              <a:gd name="connsiteX5" fmla="*/ 10925094 w 11149217"/>
              <a:gd name="connsiteY5" fmla="*/ 17302 h 2236874"/>
              <a:gd name="connsiteX6" fmla="*/ 10898886 w 11149217"/>
              <a:gd name="connsiteY6" fmla="*/ 2103209 h 2236874"/>
              <a:gd name="connsiteX7" fmla="*/ 7750821 w 11149217"/>
              <a:gd name="connsiteY7" fmla="*/ 1934094 h 2236874"/>
              <a:gd name="connsiteX8" fmla="*/ 640205 w 11149217"/>
              <a:gd name="connsiteY8" fmla="*/ 2123067 h 2236874"/>
              <a:gd name="connsiteX0" fmla="*/ 640205 w 11149217"/>
              <a:gd name="connsiteY0" fmla="*/ 2123067 h 2202944"/>
              <a:gd name="connsiteX1" fmla="*/ 392814 w 11149217"/>
              <a:gd name="connsiteY1" fmla="*/ 1349943 h 2202944"/>
              <a:gd name="connsiteX2" fmla="*/ 2017418 w 11149217"/>
              <a:gd name="connsiteY2" fmla="*/ 1047403 h 2202944"/>
              <a:gd name="connsiteX3" fmla="*/ 4777245 w 11149217"/>
              <a:gd name="connsiteY3" fmla="*/ 482138 h 2202944"/>
              <a:gd name="connsiteX4" fmla="*/ 8351718 w 11149217"/>
              <a:gd name="connsiteY4" fmla="*/ 0 h 2202944"/>
              <a:gd name="connsiteX5" fmla="*/ 10925094 w 11149217"/>
              <a:gd name="connsiteY5" fmla="*/ 17302 h 2202944"/>
              <a:gd name="connsiteX6" fmla="*/ 10898886 w 11149217"/>
              <a:gd name="connsiteY6" fmla="*/ 2103209 h 2202944"/>
              <a:gd name="connsiteX7" fmla="*/ 7750821 w 11149217"/>
              <a:gd name="connsiteY7" fmla="*/ 1934094 h 2202944"/>
              <a:gd name="connsiteX8" fmla="*/ 640205 w 11149217"/>
              <a:gd name="connsiteY8" fmla="*/ 2123067 h 2202944"/>
              <a:gd name="connsiteX0" fmla="*/ 640205 w 11149217"/>
              <a:gd name="connsiteY0" fmla="*/ 2123067 h 2185880"/>
              <a:gd name="connsiteX1" fmla="*/ 392814 w 11149217"/>
              <a:gd name="connsiteY1" fmla="*/ 1349943 h 2185880"/>
              <a:gd name="connsiteX2" fmla="*/ 2017418 w 11149217"/>
              <a:gd name="connsiteY2" fmla="*/ 1047403 h 2185880"/>
              <a:gd name="connsiteX3" fmla="*/ 4777245 w 11149217"/>
              <a:gd name="connsiteY3" fmla="*/ 482138 h 2185880"/>
              <a:gd name="connsiteX4" fmla="*/ 8351718 w 11149217"/>
              <a:gd name="connsiteY4" fmla="*/ 0 h 2185880"/>
              <a:gd name="connsiteX5" fmla="*/ 10925094 w 11149217"/>
              <a:gd name="connsiteY5" fmla="*/ 17302 h 2185880"/>
              <a:gd name="connsiteX6" fmla="*/ 10898886 w 11149217"/>
              <a:gd name="connsiteY6" fmla="*/ 2103209 h 2185880"/>
              <a:gd name="connsiteX7" fmla="*/ 7750821 w 11149217"/>
              <a:gd name="connsiteY7" fmla="*/ 1934094 h 2185880"/>
              <a:gd name="connsiteX8" fmla="*/ 640205 w 11149217"/>
              <a:gd name="connsiteY8" fmla="*/ 2123067 h 2185880"/>
              <a:gd name="connsiteX0" fmla="*/ 593613 w 11102625"/>
              <a:gd name="connsiteY0" fmla="*/ 2123067 h 2216559"/>
              <a:gd name="connsiteX1" fmla="*/ 346222 w 11102625"/>
              <a:gd name="connsiteY1" fmla="*/ 1349943 h 2216559"/>
              <a:gd name="connsiteX2" fmla="*/ 1970826 w 11102625"/>
              <a:gd name="connsiteY2" fmla="*/ 1047403 h 2216559"/>
              <a:gd name="connsiteX3" fmla="*/ 4730653 w 11102625"/>
              <a:gd name="connsiteY3" fmla="*/ 482138 h 2216559"/>
              <a:gd name="connsiteX4" fmla="*/ 8305126 w 11102625"/>
              <a:gd name="connsiteY4" fmla="*/ 0 h 2216559"/>
              <a:gd name="connsiteX5" fmla="*/ 10878502 w 11102625"/>
              <a:gd name="connsiteY5" fmla="*/ 17302 h 2216559"/>
              <a:gd name="connsiteX6" fmla="*/ 10852294 w 11102625"/>
              <a:gd name="connsiteY6" fmla="*/ 2103209 h 2216559"/>
              <a:gd name="connsiteX7" fmla="*/ 7055836 w 11102625"/>
              <a:gd name="connsiteY7" fmla="*/ 2000595 h 2216559"/>
              <a:gd name="connsiteX8" fmla="*/ 593613 w 11102625"/>
              <a:gd name="connsiteY8" fmla="*/ 2123067 h 2216559"/>
              <a:gd name="connsiteX0" fmla="*/ 593613 w 11102625"/>
              <a:gd name="connsiteY0" fmla="*/ 2123067 h 2148415"/>
              <a:gd name="connsiteX1" fmla="*/ 346222 w 11102625"/>
              <a:gd name="connsiteY1" fmla="*/ 1349943 h 2148415"/>
              <a:gd name="connsiteX2" fmla="*/ 1970826 w 11102625"/>
              <a:gd name="connsiteY2" fmla="*/ 1047403 h 2148415"/>
              <a:gd name="connsiteX3" fmla="*/ 4730653 w 11102625"/>
              <a:gd name="connsiteY3" fmla="*/ 482138 h 2148415"/>
              <a:gd name="connsiteX4" fmla="*/ 8305126 w 11102625"/>
              <a:gd name="connsiteY4" fmla="*/ 0 h 2148415"/>
              <a:gd name="connsiteX5" fmla="*/ 10878502 w 11102625"/>
              <a:gd name="connsiteY5" fmla="*/ 17302 h 2148415"/>
              <a:gd name="connsiteX6" fmla="*/ 10852294 w 11102625"/>
              <a:gd name="connsiteY6" fmla="*/ 2103209 h 2148415"/>
              <a:gd name="connsiteX7" fmla="*/ 7055836 w 11102625"/>
              <a:gd name="connsiteY7" fmla="*/ 2000595 h 2148415"/>
              <a:gd name="connsiteX8" fmla="*/ 593613 w 11102625"/>
              <a:gd name="connsiteY8" fmla="*/ 2123067 h 2148415"/>
              <a:gd name="connsiteX0" fmla="*/ 851923 w 10845546"/>
              <a:gd name="connsiteY0" fmla="*/ 2172943 h 2198637"/>
              <a:gd name="connsiteX1" fmla="*/ 89143 w 10845546"/>
              <a:gd name="connsiteY1" fmla="*/ 1349943 h 2198637"/>
              <a:gd name="connsiteX2" fmla="*/ 1713747 w 10845546"/>
              <a:gd name="connsiteY2" fmla="*/ 1047403 h 2198637"/>
              <a:gd name="connsiteX3" fmla="*/ 4473574 w 10845546"/>
              <a:gd name="connsiteY3" fmla="*/ 482138 h 2198637"/>
              <a:gd name="connsiteX4" fmla="*/ 8048047 w 10845546"/>
              <a:gd name="connsiteY4" fmla="*/ 0 h 2198637"/>
              <a:gd name="connsiteX5" fmla="*/ 10621423 w 10845546"/>
              <a:gd name="connsiteY5" fmla="*/ 17302 h 2198637"/>
              <a:gd name="connsiteX6" fmla="*/ 10595215 w 10845546"/>
              <a:gd name="connsiteY6" fmla="*/ 2103209 h 2198637"/>
              <a:gd name="connsiteX7" fmla="*/ 6798757 w 10845546"/>
              <a:gd name="connsiteY7" fmla="*/ 2000595 h 2198637"/>
              <a:gd name="connsiteX8" fmla="*/ 851923 w 10845546"/>
              <a:gd name="connsiteY8" fmla="*/ 2172943 h 2198637"/>
              <a:gd name="connsiteX0" fmla="*/ 791729 w 10785352"/>
              <a:gd name="connsiteY0" fmla="*/ 2172943 h 2216932"/>
              <a:gd name="connsiteX1" fmla="*/ 28949 w 10785352"/>
              <a:gd name="connsiteY1" fmla="*/ 1349943 h 2216932"/>
              <a:gd name="connsiteX2" fmla="*/ 1653553 w 10785352"/>
              <a:gd name="connsiteY2" fmla="*/ 1047403 h 2216932"/>
              <a:gd name="connsiteX3" fmla="*/ 4413380 w 10785352"/>
              <a:gd name="connsiteY3" fmla="*/ 482138 h 2216932"/>
              <a:gd name="connsiteX4" fmla="*/ 7987853 w 10785352"/>
              <a:gd name="connsiteY4" fmla="*/ 0 h 2216932"/>
              <a:gd name="connsiteX5" fmla="*/ 10561229 w 10785352"/>
              <a:gd name="connsiteY5" fmla="*/ 17302 h 2216932"/>
              <a:gd name="connsiteX6" fmla="*/ 10535021 w 10785352"/>
              <a:gd name="connsiteY6" fmla="*/ 2103209 h 2216932"/>
              <a:gd name="connsiteX7" fmla="*/ 6738563 w 10785352"/>
              <a:gd name="connsiteY7" fmla="*/ 2000595 h 2216932"/>
              <a:gd name="connsiteX8" fmla="*/ 791729 w 10785352"/>
              <a:gd name="connsiteY8" fmla="*/ 2172943 h 2216932"/>
              <a:gd name="connsiteX0" fmla="*/ 791729 w 10785352"/>
              <a:gd name="connsiteY0" fmla="*/ 2172943 h 2212640"/>
              <a:gd name="connsiteX1" fmla="*/ 28949 w 10785352"/>
              <a:gd name="connsiteY1" fmla="*/ 1349943 h 2212640"/>
              <a:gd name="connsiteX2" fmla="*/ 1653553 w 10785352"/>
              <a:gd name="connsiteY2" fmla="*/ 1047403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955666"/>
              <a:gd name="connsiteY0" fmla="*/ 2172943 h 2212640"/>
              <a:gd name="connsiteX1" fmla="*/ 28949 w 10955666"/>
              <a:gd name="connsiteY1" fmla="*/ 1349943 h 2212640"/>
              <a:gd name="connsiteX2" fmla="*/ 2418324 w 10955666"/>
              <a:gd name="connsiteY2" fmla="*/ 980901 h 2212640"/>
              <a:gd name="connsiteX3" fmla="*/ 4413380 w 10955666"/>
              <a:gd name="connsiteY3" fmla="*/ 482138 h 2212640"/>
              <a:gd name="connsiteX4" fmla="*/ 7987853 w 10955666"/>
              <a:gd name="connsiteY4" fmla="*/ 0 h 2212640"/>
              <a:gd name="connsiteX5" fmla="*/ 10561229 w 10955666"/>
              <a:gd name="connsiteY5" fmla="*/ 17302 h 2212640"/>
              <a:gd name="connsiteX6" fmla="*/ 10535021 w 10955666"/>
              <a:gd name="connsiteY6" fmla="*/ 2103209 h 2212640"/>
              <a:gd name="connsiteX7" fmla="*/ 6738563 w 10955666"/>
              <a:gd name="connsiteY7" fmla="*/ 2000595 h 2212640"/>
              <a:gd name="connsiteX8" fmla="*/ 791729 w 10955666"/>
              <a:gd name="connsiteY8" fmla="*/ 2172943 h 2212640"/>
              <a:gd name="connsiteX0" fmla="*/ 791729 w 10802053"/>
              <a:gd name="connsiteY0" fmla="*/ 2172943 h 2212640"/>
              <a:gd name="connsiteX1" fmla="*/ 28949 w 10802053"/>
              <a:gd name="connsiteY1" fmla="*/ 1349943 h 2212640"/>
              <a:gd name="connsiteX2" fmla="*/ 2418324 w 10802053"/>
              <a:gd name="connsiteY2" fmla="*/ 980901 h 2212640"/>
              <a:gd name="connsiteX3" fmla="*/ 4413380 w 10802053"/>
              <a:gd name="connsiteY3" fmla="*/ 482138 h 2212640"/>
              <a:gd name="connsiteX4" fmla="*/ 7987853 w 10802053"/>
              <a:gd name="connsiteY4" fmla="*/ 0 h 2212640"/>
              <a:gd name="connsiteX5" fmla="*/ 10561229 w 10802053"/>
              <a:gd name="connsiteY5" fmla="*/ 17302 h 2212640"/>
              <a:gd name="connsiteX6" fmla="*/ 10535021 w 10802053"/>
              <a:gd name="connsiteY6" fmla="*/ 2103209 h 2212640"/>
              <a:gd name="connsiteX7" fmla="*/ 6738563 w 10802053"/>
              <a:gd name="connsiteY7" fmla="*/ 2000595 h 2212640"/>
              <a:gd name="connsiteX8" fmla="*/ 791729 w 10802053"/>
              <a:gd name="connsiteY8" fmla="*/ 2172943 h 2212640"/>
              <a:gd name="connsiteX0" fmla="*/ 844479 w 10975960"/>
              <a:gd name="connsiteY0" fmla="*/ 2172943 h 2230807"/>
              <a:gd name="connsiteX1" fmla="*/ 81699 w 10975960"/>
              <a:gd name="connsiteY1" fmla="*/ 1349943 h 2230807"/>
              <a:gd name="connsiteX2" fmla="*/ 2471074 w 10975960"/>
              <a:gd name="connsiteY2" fmla="*/ 980901 h 2230807"/>
              <a:gd name="connsiteX3" fmla="*/ 4466130 w 10975960"/>
              <a:gd name="connsiteY3" fmla="*/ 482138 h 2230807"/>
              <a:gd name="connsiteX4" fmla="*/ 8040603 w 10975960"/>
              <a:gd name="connsiteY4" fmla="*/ 0 h 2230807"/>
              <a:gd name="connsiteX5" fmla="*/ 10613979 w 10975960"/>
              <a:gd name="connsiteY5" fmla="*/ 17302 h 2230807"/>
              <a:gd name="connsiteX6" fmla="*/ 10587771 w 10975960"/>
              <a:gd name="connsiteY6" fmla="*/ 2103209 h 2230807"/>
              <a:gd name="connsiteX7" fmla="*/ 6620625 w 10975960"/>
              <a:gd name="connsiteY7" fmla="*/ 1988403 h 2230807"/>
              <a:gd name="connsiteX8" fmla="*/ 844479 w 10975960"/>
              <a:gd name="connsiteY8" fmla="*/ 2172943 h 2230807"/>
              <a:gd name="connsiteX0" fmla="*/ 844479 w 10968613"/>
              <a:gd name="connsiteY0" fmla="*/ 2172943 h 2222588"/>
              <a:gd name="connsiteX1" fmla="*/ 81699 w 10968613"/>
              <a:gd name="connsiteY1" fmla="*/ 1349943 h 2222588"/>
              <a:gd name="connsiteX2" fmla="*/ 2471074 w 10968613"/>
              <a:gd name="connsiteY2" fmla="*/ 980901 h 2222588"/>
              <a:gd name="connsiteX3" fmla="*/ 4466130 w 10968613"/>
              <a:gd name="connsiteY3" fmla="*/ 482138 h 2222588"/>
              <a:gd name="connsiteX4" fmla="*/ 8040603 w 10968613"/>
              <a:gd name="connsiteY4" fmla="*/ 0 h 2222588"/>
              <a:gd name="connsiteX5" fmla="*/ 10613979 w 10968613"/>
              <a:gd name="connsiteY5" fmla="*/ 17302 h 2222588"/>
              <a:gd name="connsiteX6" fmla="*/ 10575579 w 10968613"/>
              <a:gd name="connsiteY6" fmla="*/ 2103209 h 2222588"/>
              <a:gd name="connsiteX7" fmla="*/ 6620625 w 10968613"/>
              <a:gd name="connsiteY7" fmla="*/ 1988403 h 2222588"/>
              <a:gd name="connsiteX8" fmla="*/ 844479 w 10968613"/>
              <a:gd name="connsiteY8" fmla="*/ 2172943 h 2222588"/>
              <a:gd name="connsiteX0" fmla="*/ 844479 w 10968613"/>
              <a:gd name="connsiteY0" fmla="*/ 2172943 h 2222588"/>
              <a:gd name="connsiteX1" fmla="*/ 81699 w 10968613"/>
              <a:gd name="connsiteY1" fmla="*/ 1349943 h 2222588"/>
              <a:gd name="connsiteX2" fmla="*/ 2471074 w 10968613"/>
              <a:gd name="connsiteY2" fmla="*/ 980901 h 2222588"/>
              <a:gd name="connsiteX3" fmla="*/ 4466130 w 10968613"/>
              <a:gd name="connsiteY3" fmla="*/ 482138 h 2222588"/>
              <a:gd name="connsiteX4" fmla="*/ 8040603 w 10968613"/>
              <a:gd name="connsiteY4" fmla="*/ 0 h 2222588"/>
              <a:gd name="connsiteX5" fmla="*/ 10613979 w 10968613"/>
              <a:gd name="connsiteY5" fmla="*/ 17302 h 2222588"/>
              <a:gd name="connsiteX6" fmla="*/ 10575579 w 10968613"/>
              <a:gd name="connsiteY6" fmla="*/ 2103209 h 2222588"/>
              <a:gd name="connsiteX7" fmla="*/ 6620625 w 10968613"/>
              <a:gd name="connsiteY7" fmla="*/ 1988403 h 2222588"/>
              <a:gd name="connsiteX8" fmla="*/ 844479 w 10968613"/>
              <a:gd name="connsiteY8" fmla="*/ 2172943 h 2222588"/>
              <a:gd name="connsiteX0" fmla="*/ 844479 w 10851931"/>
              <a:gd name="connsiteY0" fmla="*/ 2172943 h 2222588"/>
              <a:gd name="connsiteX1" fmla="*/ 81699 w 10851931"/>
              <a:gd name="connsiteY1" fmla="*/ 1349943 h 2222588"/>
              <a:gd name="connsiteX2" fmla="*/ 2471074 w 10851931"/>
              <a:gd name="connsiteY2" fmla="*/ 980901 h 2222588"/>
              <a:gd name="connsiteX3" fmla="*/ 4466130 w 10851931"/>
              <a:gd name="connsiteY3" fmla="*/ 482138 h 2222588"/>
              <a:gd name="connsiteX4" fmla="*/ 8040603 w 10851931"/>
              <a:gd name="connsiteY4" fmla="*/ 0 h 2222588"/>
              <a:gd name="connsiteX5" fmla="*/ 10613979 w 10851931"/>
              <a:gd name="connsiteY5" fmla="*/ 17302 h 2222588"/>
              <a:gd name="connsiteX6" fmla="*/ 10575579 w 10851931"/>
              <a:gd name="connsiteY6" fmla="*/ 2103209 h 2222588"/>
              <a:gd name="connsiteX7" fmla="*/ 6620625 w 10851931"/>
              <a:gd name="connsiteY7" fmla="*/ 1988403 h 2222588"/>
              <a:gd name="connsiteX8" fmla="*/ 844479 w 10851931"/>
              <a:gd name="connsiteY8" fmla="*/ 2172943 h 2222588"/>
              <a:gd name="connsiteX0" fmla="*/ 844479 w 10851931"/>
              <a:gd name="connsiteY0" fmla="*/ 2172943 h 2197071"/>
              <a:gd name="connsiteX1" fmla="*/ 81699 w 10851931"/>
              <a:gd name="connsiteY1" fmla="*/ 1349943 h 2197071"/>
              <a:gd name="connsiteX2" fmla="*/ 2471074 w 10851931"/>
              <a:gd name="connsiteY2" fmla="*/ 980901 h 2197071"/>
              <a:gd name="connsiteX3" fmla="*/ 4466130 w 10851931"/>
              <a:gd name="connsiteY3" fmla="*/ 482138 h 2197071"/>
              <a:gd name="connsiteX4" fmla="*/ 8040603 w 10851931"/>
              <a:gd name="connsiteY4" fmla="*/ 0 h 2197071"/>
              <a:gd name="connsiteX5" fmla="*/ 10613979 w 10851931"/>
              <a:gd name="connsiteY5" fmla="*/ 17302 h 2197071"/>
              <a:gd name="connsiteX6" fmla="*/ 10575579 w 10851931"/>
              <a:gd name="connsiteY6" fmla="*/ 2103209 h 2197071"/>
              <a:gd name="connsiteX7" fmla="*/ 6620625 w 10851931"/>
              <a:gd name="connsiteY7" fmla="*/ 1988403 h 2197071"/>
              <a:gd name="connsiteX8" fmla="*/ 844479 w 10851931"/>
              <a:gd name="connsiteY8" fmla="*/ 2172943 h 2197071"/>
              <a:gd name="connsiteX0" fmla="*/ 844479 w 10865662"/>
              <a:gd name="connsiteY0" fmla="*/ 2172943 h 2197071"/>
              <a:gd name="connsiteX1" fmla="*/ 81699 w 10865662"/>
              <a:gd name="connsiteY1" fmla="*/ 1349943 h 2197071"/>
              <a:gd name="connsiteX2" fmla="*/ 2471074 w 10865662"/>
              <a:gd name="connsiteY2" fmla="*/ 980901 h 2197071"/>
              <a:gd name="connsiteX3" fmla="*/ 4466130 w 10865662"/>
              <a:gd name="connsiteY3" fmla="*/ 482138 h 2197071"/>
              <a:gd name="connsiteX4" fmla="*/ 8040603 w 10865662"/>
              <a:gd name="connsiteY4" fmla="*/ 0 h 2197071"/>
              <a:gd name="connsiteX5" fmla="*/ 10613979 w 10865662"/>
              <a:gd name="connsiteY5" fmla="*/ 17302 h 2197071"/>
              <a:gd name="connsiteX6" fmla="*/ 10575579 w 10865662"/>
              <a:gd name="connsiteY6" fmla="*/ 2103209 h 2197071"/>
              <a:gd name="connsiteX7" fmla="*/ 6620625 w 10865662"/>
              <a:gd name="connsiteY7" fmla="*/ 1988403 h 2197071"/>
              <a:gd name="connsiteX8" fmla="*/ 844479 w 10865662"/>
              <a:gd name="connsiteY8" fmla="*/ 2172943 h 2197071"/>
              <a:gd name="connsiteX0" fmla="*/ 844479 w 10815030"/>
              <a:gd name="connsiteY0" fmla="*/ 2172943 h 2197071"/>
              <a:gd name="connsiteX1" fmla="*/ 81699 w 10815030"/>
              <a:gd name="connsiteY1" fmla="*/ 1349943 h 2197071"/>
              <a:gd name="connsiteX2" fmla="*/ 2471074 w 10815030"/>
              <a:gd name="connsiteY2" fmla="*/ 980901 h 2197071"/>
              <a:gd name="connsiteX3" fmla="*/ 4466130 w 10815030"/>
              <a:gd name="connsiteY3" fmla="*/ 482138 h 2197071"/>
              <a:gd name="connsiteX4" fmla="*/ 8040603 w 10815030"/>
              <a:gd name="connsiteY4" fmla="*/ 0 h 2197071"/>
              <a:gd name="connsiteX5" fmla="*/ 10613979 w 10815030"/>
              <a:gd name="connsiteY5" fmla="*/ 17302 h 2197071"/>
              <a:gd name="connsiteX6" fmla="*/ 10575579 w 10815030"/>
              <a:gd name="connsiteY6" fmla="*/ 2103209 h 2197071"/>
              <a:gd name="connsiteX7" fmla="*/ 6620625 w 10815030"/>
              <a:gd name="connsiteY7" fmla="*/ 1988403 h 2197071"/>
              <a:gd name="connsiteX8" fmla="*/ 844479 w 10815030"/>
              <a:gd name="connsiteY8" fmla="*/ 2172943 h 2197071"/>
              <a:gd name="connsiteX0" fmla="*/ 777031 w 10747582"/>
              <a:gd name="connsiteY0" fmla="*/ 2172943 h 2181105"/>
              <a:gd name="connsiteX1" fmla="*/ 14251 w 10747582"/>
              <a:gd name="connsiteY1" fmla="*/ 1349943 h 2181105"/>
              <a:gd name="connsiteX2" fmla="*/ 2403626 w 10747582"/>
              <a:gd name="connsiteY2" fmla="*/ 980901 h 2181105"/>
              <a:gd name="connsiteX3" fmla="*/ 4398682 w 10747582"/>
              <a:gd name="connsiteY3" fmla="*/ 482138 h 2181105"/>
              <a:gd name="connsiteX4" fmla="*/ 7973155 w 10747582"/>
              <a:gd name="connsiteY4" fmla="*/ 0 h 2181105"/>
              <a:gd name="connsiteX5" fmla="*/ 10546531 w 10747582"/>
              <a:gd name="connsiteY5" fmla="*/ 17302 h 2181105"/>
              <a:gd name="connsiteX6" fmla="*/ 10508131 w 10747582"/>
              <a:gd name="connsiteY6" fmla="*/ 2103209 h 2181105"/>
              <a:gd name="connsiteX7" fmla="*/ 6553177 w 10747582"/>
              <a:gd name="connsiteY7" fmla="*/ 1988403 h 2181105"/>
              <a:gd name="connsiteX8" fmla="*/ 777031 w 10747582"/>
              <a:gd name="connsiteY8" fmla="*/ 2172943 h 2181105"/>
              <a:gd name="connsiteX0" fmla="*/ 419738 w 10817009"/>
              <a:gd name="connsiteY0" fmla="*/ 2209519 h 2211006"/>
              <a:gd name="connsiteX1" fmla="*/ 83678 w 10817009"/>
              <a:gd name="connsiteY1" fmla="*/ 1349943 h 2211006"/>
              <a:gd name="connsiteX2" fmla="*/ 2473053 w 10817009"/>
              <a:gd name="connsiteY2" fmla="*/ 980901 h 2211006"/>
              <a:gd name="connsiteX3" fmla="*/ 4468109 w 10817009"/>
              <a:gd name="connsiteY3" fmla="*/ 482138 h 2211006"/>
              <a:gd name="connsiteX4" fmla="*/ 8042582 w 10817009"/>
              <a:gd name="connsiteY4" fmla="*/ 0 h 2211006"/>
              <a:gd name="connsiteX5" fmla="*/ 10615958 w 10817009"/>
              <a:gd name="connsiteY5" fmla="*/ 17302 h 2211006"/>
              <a:gd name="connsiteX6" fmla="*/ 10577558 w 10817009"/>
              <a:gd name="connsiteY6" fmla="*/ 2103209 h 2211006"/>
              <a:gd name="connsiteX7" fmla="*/ 6622604 w 10817009"/>
              <a:gd name="connsiteY7" fmla="*/ 1988403 h 2211006"/>
              <a:gd name="connsiteX8" fmla="*/ 419738 w 10817009"/>
              <a:gd name="connsiteY8" fmla="*/ 2209519 h 2211006"/>
              <a:gd name="connsiteX0" fmla="*/ 363408 w 10760679"/>
              <a:gd name="connsiteY0" fmla="*/ 2209519 h 2227907"/>
              <a:gd name="connsiteX1" fmla="*/ 27348 w 10760679"/>
              <a:gd name="connsiteY1" fmla="*/ 1349943 h 2227907"/>
              <a:gd name="connsiteX2" fmla="*/ 2416723 w 10760679"/>
              <a:gd name="connsiteY2" fmla="*/ 980901 h 2227907"/>
              <a:gd name="connsiteX3" fmla="*/ 4411779 w 10760679"/>
              <a:gd name="connsiteY3" fmla="*/ 482138 h 2227907"/>
              <a:gd name="connsiteX4" fmla="*/ 7986252 w 10760679"/>
              <a:gd name="connsiteY4" fmla="*/ 0 h 2227907"/>
              <a:gd name="connsiteX5" fmla="*/ 10559628 w 10760679"/>
              <a:gd name="connsiteY5" fmla="*/ 17302 h 2227907"/>
              <a:gd name="connsiteX6" fmla="*/ 10521228 w 10760679"/>
              <a:gd name="connsiteY6" fmla="*/ 2103209 h 2227907"/>
              <a:gd name="connsiteX7" fmla="*/ 6566274 w 10760679"/>
              <a:gd name="connsiteY7" fmla="*/ 1988403 h 2227907"/>
              <a:gd name="connsiteX8" fmla="*/ 363408 w 10760679"/>
              <a:gd name="connsiteY8" fmla="*/ 2209519 h 2227907"/>
              <a:gd name="connsiteX0" fmla="*/ 358535 w 10755806"/>
              <a:gd name="connsiteY0" fmla="*/ 2209519 h 2271240"/>
              <a:gd name="connsiteX1" fmla="*/ 22475 w 10755806"/>
              <a:gd name="connsiteY1" fmla="*/ 1349943 h 2271240"/>
              <a:gd name="connsiteX2" fmla="*/ 2411850 w 10755806"/>
              <a:gd name="connsiteY2" fmla="*/ 980901 h 2271240"/>
              <a:gd name="connsiteX3" fmla="*/ 4406906 w 10755806"/>
              <a:gd name="connsiteY3" fmla="*/ 482138 h 2271240"/>
              <a:gd name="connsiteX4" fmla="*/ 7981379 w 10755806"/>
              <a:gd name="connsiteY4" fmla="*/ 0 h 2271240"/>
              <a:gd name="connsiteX5" fmla="*/ 10554755 w 10755806"/>
              <a:gd name="connsiteY5" fmla="*/ 17302 h 2271240"/>
              <a:gd name="connsiteX6" fmla="*/ 10516355 w 10755806"/>
              <a:gd name="connsiteY6" fmla="*/ 2103209 h 2271240"/>
              <a:gd name="connsiteX7" fmla="*/ 6561401 w 10755806"/>
              <a:gd name="connsiteY7" fmla="*/ 1988403 h 2271240"/>
              <a:gd name="connsiteX8" fmla="*/ 358535 w 10755806"/>
              <a:gd name="connsiteY8" fmla="*/ 2209519 h 2271240"/>
              <a:gd name="connsiteX0" fmla="*/ 264778 w 10771777"/>
              <a:gd name="connsiteY0" fmla="*/ 2160751 h 2227273"/>
              <a:gd name="connsiteX1" fmla="*/ 38446 w 10771777"/>
              <a:gd name="connsiteY1" fmla="*/ 1349943 h 2227273"/>
              <a:gd name="connsiteX2" fmla="*/ 2427821 w 10771777"/>
              <a:gd name="connsiteY2" fmla="*/ 980901 h 2227273"/>
              <a:gd name="connsiteX3" fmla="*/ 4422877 w 10771777"/>
              <a:gd name="connsiteY3" fmla="*/ 482138 h 2227273"/>
              <a:gd name="connsiteX4" fmla="*/ 7997350 w 10771777"/>
              <a:gd name="connsiteY4" fmla="*/ 0 h 2227273"/>
              <a:gd name="connsiteX5" fmla="*/ 10570726 w 10771777"/>
              <a:gd name="connsiteY5" fmla="*/ 17302 h 2227273"/>
              <a:gd name="connsiteX6" fmla="*/ 10532326 w 10771777"/>
              <a:gd name="connsiteY6" fmla="*/ 2103209 h 2227273"/>
              <a:gd name="connsiteX7" fmla="*/ 6577372 w 10771777"/>
              <a:gd name="connsiteY7" fmla="*/ 1988403 h 2227273"/>
              <a:gd name="connsiteX8" fmla="*/ 264778 w 10771777"/>
              <a:gd name="connsiteY8" fmla="*/ 2160751 h 2227273"/>
              <a:gd name="connsiteX0" fmla="*/ 315592 w 10822591"/>
              <a:gd name="connsiteY0" fmla="*/ 2160751 h 2288131"/>
              <a:gd name="connsiteX1" fmla="*/ 89260 w 10822591"/>
              <a:gd name="connsiteY1" fmla="*/ 1349943 h 2288131"/>
              <a:gd name="connsiteX2" fmla="*/ 2478635 w 10822591"/>
              <a:gd name="connsiteY2" fmla="*/ 980901 h 2288131"/>
              <a:gd name="connsiteX3" fmla="*/ 4473691 w 10822591"/>
              <a:gd name="connsiteY3" fmla="*/ 482138 h 2288131"/>
              <a:gd name="connsiteX4" fmla="*/ 8048164 w 10822591"/>
              <a:gd name="connsiteY4" fmla="*/ 0 h 2288131"/>
              <a:gd name="connsiteX5" fmla="*/ 10621540 w 10822591"/>
              <a:gd name="connsiteY5" fmla="*/ 17302 h 2288131"/>
              <a:gd name="connsiteX6" fmla="*/ 10583140 w 10822591"/>
              <a:gd name="connsiteY6" fmla="*/ 2103209 h 2288131"/>
              <a:gd name="connsiteX7" fmla="*/ 6628186 w 10822591"/>
              <a:gd name="connsiteY7" fmla="*/ 1988403 h 2288131"/>
              <a:gd name="connsiteX8" fmla="*/ 315592 w 10822591"/>
              <a:gd name="connsiteY8" fmla="*/ 2160751 h 2288131"/>
              <a:gd name="connsiteX0" fmla="*/ 315592 w 10822591"/>
              <a:gd name="connsiteY0" fmla="*/ 2051023 h 2195715"/>
              <a:gd name="connsiteX1" fmla="*/ 89260 w 10822591"/>
              <a:gd name="connsiteY1" fmla="*/ 1349943 h 2195715"/>
              <a:gd name="connsiteX2" fmla="*/ 2478635 w 10822591"/>
              <a:gd name="connsiteY2" fmla="*/ 980901 h 2195715"/>
              <a:gd name="connsiteX3" fmla="*/ 4473691 w 10822591"/>
              <a:gd name="connsiteY3" fmla="*/ 482138 h 2195715"/>
              <a:gd name="connsiteX4" fmla="*/ 8048164 w 10822591"/>
              <a:gd name="connsiteY4" fmla="*/ 0 h 2195715"/>
              <a:gd name="connsiteX5" fmla="*/ 10621540 w 10822591"/>
              <a:gd name="connsiteY5" fmla="*/ 17302 h 2195715"/>
              <a:gd name="connsiteX6" fmla="*/ 10583140 w 10822591"/>
              <a:gd name="connsiteY6" fmla="*/ 2103209 h 2195715"/>
              <a:gd name="connsiteX7" fmla="*/ 6628186 w 10822591"/>
              <a:gd name="connsiteY7" fmla="*/ 1988403 h 2195715"/>
              <a:gd name="connsiteX8" fmla="*/ 315592 w 10822591"/>
              <a:gd name="connsiteY8" fmla="*/ 2051023 h 2195715"/>
              <a:gd name="connsiteX0" fmla="*/ 253497 w 10760496"/>
              <a:gd name="connsiteY0" fmla="*/ 2051023 h 2183958"/>
              <a:gd name="connsiteX1" fmla="*/ 27165 w 10760496"/>
              <a:gd name="connsiteY1" fmla="*/ 1349943 h 2183958"/>
              <a:gd name="connsiteX2" fmla="*/ 2416540 w 10760496"/>
              <a:gd name="connsiteY2" fmla="*/ 980901 h 2183958"/>
              <a:gd name="connsiteX3" fmla="*/ 4411596 w 10760496"/>
              <a:gd name="connsiteY3" fmla="*/ 482138 h 2183958"/>
              <a:gd name="connsiteX4" fmla="*/ 7986069 w 10760496"/>
              <a:gd name="connsiteY4" fmla="*/ 0 h 2183958"/>
              <a:gd name="connsiteX5" fmla="*/ 10559445 w 10760496"/>
              <a:gd name="connsiteY5" fmla="*/ 17302 h 2183958"/>
              <a:gd name="connsiteX6" fmla="*/ 10521045 w 10760496"/>
              <a:gd name="connsiteY6" fmla="*/ 2103209 h 2183958"/>
              <a:gd name="connsiteX7" fmla="*/ 6566091 w 10760496"/>
              <a:gd name="connsiteY7" fmla="*/ 1988403 h 2183958"/>
              <a:gd name="connsiteX8" fmla="*/ 253497 w 10760496"/>
              <a:gd name="connsiteY8" fmla="*/ 2051023 h 2183958"/>
              <a:gd name="connsiteX0" fmla="*/ 184949 w 10777292"/>
              <a:gd name="connsiteY0" fmla="*/ 2111983 h 2182510"/>
              <a:gd name="connsiteX1" fmla="*/ 43961 w 10777292"/>
              <a:gd name="connsiteY1" fmla="*/ 1349943 h 2182510"/>
              <a:gd name="connsiteX2" fmla="*/ 2433336 w 10777292"/>
              <a:gd name="connsiteY2" fmla="*/ 980901 h 2182510"/>
              <a:gd name="connsiteX3" fmla="*/ 4428392 w 10777292"/>
              <a:gd name="connsiteY3" fmla="*/ 482138 h 2182510"/>
              <a:gd name="connsiteX4" fmla="*/ 8002865 w 10777292"/>
              <a:gd name="connsiteY4" fmla="*/ 0 h 2182510"/>
              <a:gd name="connsiteX5" fmla="*/ 10576241 w 10777292"/>
              <a:gd name="connsiteY5" fmla="*/ 17302 h 2182510"/>
              <a:gd name="connsiteX6" fmla="*/ 10537841 w 10777292"/>
              <a:gd name="connsiteY6" fmla="*/ 2103209 h 2182510"/>
              <a:gd name="connsiteX7" fmla="*/ 6582887 w 10777292"/>
              <a:gd name="connsiteY7" fmla="*/ 1988403 h 2182510"/>
              <a:gd name="connsiteX8" fmla="*/ 184949 w 10777292"/>
              <a:gd name="connsiteY8" fmla="*/ 2111983 h 2182510"/>
              <a:gd name="connsiteX0" fmla="*/ 194468 w 10786811"/>
              <a:gd name="connsiteY0" fmla="*/ 2111983 h 2230729"/>
              <a:gd name="connsiteX1" fmla="*/ 53480 w 10786811"/>
              <a:gd name="connsiteY1" fmla="*/ 1349943 h 2230729"/>
              <a:gd name="connsiteX2" fmla="*/ 2442855 w 10786811"/>
              <a:gd name="connsiteY2" fmla="*/ 980901 h 2230729"/>
              <a:gd name="connsiteX3" fmla="*/ 4437911 w 10786811"/>
              <a:gd name="connsiteY3" fmla="*/ 482138 h 2230729"/>
              <a:gd name="connsiteX4" fmla="*/ 8012384 w 10786811"/>
              <a:gd name="connsiteY4" fmla="*/ 0 h 2230729"/>
              <a:gd name="connsiteX5" fmla="*/ 10585760 w 10786811"/>
              <a:gd name="connsiteY5" fmla="*/ 17302 h 2230729"/>
              <a:gd name="connsiteX6" fmla="*/ 10547360 w 10786811"/>
              <a:gd name="connsiteY6" fmla="*/ 2103209 h 2230729"/>
              <a:gd name="connsiteX7" fmla="*/ 6592406 w 10786811"/>
              <a:gd name="connsiteY7" fmla="*/ 1988403 h 2230729"/>
              <a:gd name="connsiteX8" fmla="*/ 194468 w 10786811"/>
              <a:gd name="connsiteY8" fmla="*/ 2111983 h 2230729"/>
              <a:gd name="connsiteX0" fmla="*/ 522694 w 11115037"/>
              <a:gd name="connsiteY0" fmla="*/ 2111983 h 2188650"/>
              <a:gd name="connsiteX1" fmla="*/ 381706 w 11115037"/>
              <a:gd name="connsiteY1" fmla="*/ 1349943 h 2188650"/>
              <a:gd name="connsiteX2" fmla="*/ 2771081 w 11115037"/>
              <a:gd name="connsiteY2" fmla="*/ 980901 h 2188650"/>
              <a:gd name="connsiteX3" fmla="*/ 4766137 w 11115037"/>
              <a:gd name="connsiteY3" fmla="*/ 482138 h 2188650"/>
              <a:gd name="connsiteX4" fmla="*/ 8340610 w 11115037"/>
              <a:gd name="connsiteY4" fmla="*/ 0 h 2188650"/>
              <a:gd name="connsiteX5" fmla="*/ 10913986 w 11115037"/>
              <a:gd name="connsiteY5" fmla="*/ 17302 h 2188650"/>
              <a:gd name="connsiteX6" fmla="*/ 10875586 w 11115037"/>
              <a:gd name="connsiteY6" fmla="*/ 2103209 h 2188650"/>
              <a:gd name="connsiteX7" fmla="*/ 6615832 w 11115037"/>
              <a:gd name="connsiteY7" fmla="*/ 2024979 h 2188650"/>
              <a:gd name="connsiteX8" fmla="*/ 522694 w 11115037"/>
              <a:gd name="connsiteY8" fmla="*/ 2111983 h 2188650"/>
              <a:gd name="connsiteX0" fmla="*/ 522694 w 11035299"/>
              <a:gd name="connsiteY0" fmla="*/ 2111983 h 2147739"/>
              <a:gd name="connsiteX1" fmla="*/ 381706 w 11035299"/>
              <a:gd name="connsiteY1" fmla="*/ 1349943 h 2147739"/>
              <a:gd name="connsiteX2" fmla="*/ 2771081 w 11035299"/>
              <a:gd name="connsiteY2" fmla="*/ 980901 h 2147739"/>
              <a:gd name="connsiteX3" fmla="*/ 4766137 w 11035299"/>
              <a:gd name="connsiteY3" fmla="*/ 482138 h 2147739"/>
              <a:gd name="connsiteX4" fmla="*/ 8340610 w 11035299"/>
              <a:gd name="connsiteY4" fmla="*/ 0 h 2147739"/>
              <a:gd name="connsiteX5" fmla="*/ 10913986 w 11035299"/>
              <a:gd name="connsiteY5" fmla="*/ 17302 h 2147739"/>
              <a:gd name="connsiteX6" fmla="*/ 10717090 w 11035299"/>
              <a:gd name="connsiteY6" fmla="*/ 2042249 h 2147739"/>
              <a:gd name="connsiteX7" fmla="*/ 6615832 w 11035299"/>
              <a:gd name="connsiteY7" fmla="*/ 2024979 h 2147739"/>
              <a:gd name="connsiteX8" fmla="*/ 522694 w 11035299"/>
              <a:gd name="connsiteY8" fmla="*/ 2111983 h 2147739"/>
              <a:gd name="connsiteX0" fmla="*/ 522694 w 11095563"/>
              <a:gd name="connsiteY0" fmla="*/ 2111983 h 2147739"/>
              <a:gd name="connsiteX1" fmla="*/ 381706 w 11095563"/>
              <a:gd name="connsiteY1" fmla="*/ 1349943 h 2147739"/>
              <a:gd name="connsiteX2" fmla="*/ 2771081 w 11095563"/>
              <a:gd name="connsiteY2" fmla="*/ 980901 h 2147739"/>
              <a:gd name="connsiteX3" fmla="*/ 4766137 w 11095563"/>
              <a:gd name="connsiteY3" fmla="*/ 482138 h 2147739"/>
              <a:gd name="connsiteX4" fmla="*/ 8340610 w 11095563"/>
              <a:gd name="connsiteY4" fmla="*/ 0 h 2147739"/>
              <a:gd name="connsiteX5" fmla="*/ 10913986 w 11095563"/>
              <a:gd name="connsiteY5" fmla="*/ 17302 h 2147739"/>
              <a:gd name="connsiteX6" fmla="*/ 10717090 w 11095563"/>
              <a:gd name="connsiteY6" fmla="*/ 2042249 h 2147739"/>
              <a:gd name="connsiteX7" fmla="*/ 6615832 w 11095563"/>
              <a:gd name="connsiteY7" fmla="*/ 2024979 h 2147739"/>
              <a:gd name="connsiteX8" fmla="*/ 522694 w 11095563"/>
              <a:gd name="connsiteY8" fmla="*/ 2111983 h 2147739"/>
              <a:gd name="connsiteX0" fmla="*/ 522694 w 11095563"/>
              <a:gd name="connsiteY0" fmla="*/ 2111983 h 2186899"/>
              <a:gd name="connsiteX1" fmla="*/ 381706 w 11095563"/>
              <a:gd name="connsiteY1" fmla="*/ 1349943 h 2186899"/>
              <a:gd name="connsiteX2" fmla="*/ 2771081 w 11095563"/>
              <a:gd name="connsiteY2" fmla="*/ 980901 h 2186899"/>
              <a:gd name="connsiteX3" fmla="*/ 4766137 w 11095563"/>
              <a:gd name="connsiteY3" fmla="*/ 482138 h 2186899"/>
              <a:gd name="connsiteX4" fmla="*/ 8340610 w 11095563"/>
              <a:gd name="connsiteY4" fmla="*/ 0 h 2186899"/>
              <a:gd name="connsiteX5" fmla="*/ 10913986 w 11095563"/>
              <a:gd name="connsiteY5" fmla="*/ 17302 h 2186899"/>
              <a:gd name="connsiteX6" fmla="*/ 10717090 w 11095563"/>
              <a:gd name="connsiteY6" fmla="*/ 2042249 h 2186899"/>
              <a:gd name="connsiteX7" fmla="*/ 6615832 w 11095563"/>
              <a:gd name="connsiteY7" fmla="*/ 2024979 h 2186899"/>
              <a:gd name="connsiteX8" fmla="*/ 522694 w 11095563"/>
              <a:gd name="connsiteY8" fmla="*/ 2111983 h 2186899"/>
              <a:gd name="connsiteX0" fmla="*/ 522694 w 11095563"/>
              <a:gd name="connsiteY0" fmla="*/ 2111983 h 2186899"/>
              <a:gd name="connsiteX1" fmla="*/ 381706 w 11095563"/>
              <a:gd name="connsiteY1" fmla="*/ 1349943 h 2186899"/>
              <a:gd name="connsiteX2" fmla="*/ 2771081 w 11095563"/>
              <a:gd name="connsiteY2" fmla="*/ 980901 h 2186899"/>
              <a:gd name="connsiteX3" fmla="*/ 4766137 w 11095563"/>
              <a:gd name="connsiteY3" fmla="*/ 482138 h 2186899"/>
              <a:gd name="connsiteX4" fmla="*/ 8340610 w 11095563"/>
              <a:gd name="connsiteY4" fmla="*/ 0 h 2186899"/>
              <a:gd name="connsiteX5" fmla="*/ 10913986 w 11095563"/>
              <a:gd name="connsiteY5" fmla="*/ 17302 h 2186899"/>
              <a:gd name="connsiteX6" fmla="*/ 10717090 w 11095563"/>
              <a:gd name="connsiteY6" fmla="*/ 2042249 h 2186899"/>
              <a:gd name="connsiteX7" fmla="*/ 6615832 w 11095563"/>
              <a:gd name="connsiteY7" fmla="*/ 2024979 h 2186899"/>
              <a:gd name="connsiteX8" fmla="*/ 522694 w 11095563"/>
              <a:gd name="connsiteY8" fmla="*/ 2111983 h 2186899"/>
              <a:gd name="connsiteX0" fmla="*/ 239067 w 10811936"/>
              <a:gd name="connsiteY0" fmla="*/ 2111983 h 2186899"/>
              <a:gd name="connsiteX1" fmla="*/ 98079 w 10811936"/>
              <a:gd name="connsiteY1" fmla="*/ 1349943 h 2186899"/>
              <a:gd name="connsiteX2" fmla="*/ 2487454 w 10811936"/>
              <a:gd name="connsiteY2" fmla="*/ 980901 h 2186899"/>
              <a:gd name="connsiteX3" fmla="*/ 4482510 w 10811936"/>
              <a:gd name="connsiteY3" fmla="*/ 482138 h 2186899"/>
              <a:gd name="connsiteX4" fmla="*/ 8056983 w 10811936"/>
              <a:gd name="connsiteY4" fmla="*/ 0 h 2186899"/>
              <a:gd name="connsiteX5" fmla="*/ 10630359 w 10811936"/>
              <a:gd name="connsiteY5" fmla="*/ 17302 h 2186899"/>
              <a:gd name="connsiteX6" fmla="*/ 10433463 w 10811936"/>
              <a:gd name="connsiteY6" fmla="*/ 2042249 h 2186899"/>
              <a:gd name="connsiteX7" fmla="*/ 6332205 w 10811936"/>
              <a:gd name="connsiteY7" fmla="*/ 2024979 h 2186899"/>
              <a:gd name="connsiteX8" fmla="*/ 239067 w 10811936"/>
              <a:gd name="connsiteY8" fmla="*/ 2111983 h 2186899"/>
              <a:gd name="connsiteX0" fmla="*/ 239067 w 10811936"/>
              <a:gd name="connsiteY0" fmla="*/ 2111983 h 2186899"/>
              <a:gd name="connsiteX1" fmla="*/ 98079 w 10811936"/>
              <a:gd name="connsiteY1" fmla="*/ 1349943 h 2186899"/>
              <a:gd name="connsiteX2" fmla="*/ 2487454 w 10811936"/>
              <a:gd name="connsiteY2" fmla="*/ 980901 h 2186899"/>
              <a:gd name="connsiteX3" fmla="*/ 4482510 w 10811936"/>
              <a:gd name="connsiteY3" fmla="*/ 482138 h 2186899"/>
              <a:gd name="connsiteX4" fmla="*/ 8056983 w 10811936"/>
              <a:gd name="connsiteY4" fmla="*/ 0 h 2186899"/>
              <a:gd name="connsiteX5" fmla="*/ 10630359 w 10811936"/>
              <a:gd name="connsiteY5" fmla="*/ 17302 h 2186899"/>
              <a:gd name="connsiteX6" fmla="*/ 10433463 w 10811936"/>
              <a:gd name="connsiteY6" fmla="*/ 2042249 h 2186899"/>
              <a:gd name="connsiteX7" fmla="*/ 6332205 w 10811936"/>
              <a:gd name="connsiteY7" fmla="*/ 2024979 h 2186899"/>
              <a:gd name="connsiteX8" fmla="*/ 239067 w 10811936"/>
              <a:gd name="connsiteY8" fmla="*/ 2111983 h 2186899"/>
              <a:gd name="connsiteX0" fmla="*/ 201039 w 10773908"/>
              <a:gd name="connsiteY0" fmla="*/ 2111983 h 2186899"/>
              <a:gd name="connsiteX1" fmla="*/ 60051 w 10773908"/>
              <a:gd name="connsiteY1" fmla="*/ 1349943 h 2186899"/>
              <a:gd name="connsiteX2" fmla="*/ 2449426 w 10773908"/>
              <a:gd name="connsiteY2" fmla="*/ 980901 h 2186899"/>
              <a:gd name="connsiteX3" fmla="*/ 4444482 w 10773908"/>
              <a:gd name="connsiteY3" fmla="*/ 482138 h 2186899"/>
              <a:gd name="connsiteX4" fmla="*/ 8018955 w 10773908"/>
              <a:gd name="connsiteY4" fmla="*/ 0 h 2186899"/>
              <a:gd name="connsiteX5" fmla="*/ 10592331 w 10773908"/>
              <a:gd name="connsiteY5" fmla="*/ 17302 h 2186899"/>
              <a:gd name="connsiteX6" fmla="*/ 10395435 w 10773908"/>
              <a:gd name="connsiteY6" fmla="*/ 2042249 h 2186899"/>
              <a:gd name="connsiteX7" fmla="*/ 6294177 w 10773908"/>
              <a:gd name="connsiteY7" fmla="*/ 2024979 h 2186899"/>
              <a:gd name="connsiteX8" fmla="*/ 201039 w 10773908"/>
              <a:gd name="connsiteY8" fmla="*/ 2111983 h 2186899"/>
              <a:gd name="connsiteX0" fmla="*/ 167517 w 10801346"/>
              <a:gd name="connsiteY0" fmla="*/ 2148559 h 2205107"/>
              <a:gd name="connsiteX1" fmla="*/ 87489 w 10801346"/>
              <a:gd name="connsiteY1" fmla="*/ 1349943 h 2205107"/>
              <a:gd name="connsiteX2" fmla="*/ 2476864 w 10801346"/>
              <a:gd name="connsiteY2" fmla="*/ 980901 h 2205107"/>
              <a:gd name="connsiteX3" fmla="*/ 4471920 w 10801346"/>
              <a:gd name="connsiteY3" fmla="*/ 482138 h 2205107"/>
              <a:gd name="connsiteX4" fmla="*/ 8046393 w 10801346"/>
              <a:gd name="connsiteY4" fmla="*/ 0 h 2205107"/>
              <a:gd name="connsiteX5" fmla="*/ 10619769 w 10801346"/>
              <a:gd name="connsiteY5" fmla="*/ 17302 h 2205107"/>
              <a:gd name="connsiteX6" fmla="*/ 10422873 w 10801346"/>
              <a:gd name="connsiteY6" fmla="*/ 2042249 h 2205107"/>
              <a:gd name="connsiteX7" fmla="*/ 6321615 w 10801346"/>
              <a:gd name="connsiteY7" fmla="*/ 2024979 h 2205107"/>
              <a:gd name="connsiteX8" fmla="*/ 167517 w 10801346"/>
              <a:gd name="connsiteY8" fmla="*/ 2148559 h 2205107"/>
              <a:gd name="connsiteX0" fmla="*/ 167517 w 10801346"/>
              <a:gd name="connsiteY0" fmla="*/ 2148559 h 2251492"/>
              <a:gd name="connsiteX1" fmla="*/ 87489 w 10801346"/>
              <a:gd name="connsiteY1" fmla="*/ 1349943 h 2251492"/>
              <a:gd name="connsiteX2" fmla="*/ 2476864 w 10801346"/>
              <a:gd name="connsiteY2" fmla="*/ 980901 h 2251492"/>
              <a:gd name="connsiteX3" fmla="*/ 4471920 w 10801346"/>
              <a:gd name="connsiteY3" fmla="*/ 482138 h 2251492"/>
              <a:gd name="connsiteX4" fmla="*/ 8046393 w 10801346"/>
              <a:gd name="connsiteY4" fmla="*/ 0 h 2251492"/>
              <a:gd name="connsiteX5" fmla="*/ 10619769 w 10801346"/>
              <a:gd name="connsiteY5" fmla="*/ 17302 h 2251492"/>
              <a:gd name="connsiteX6" fmla="*/ 10422873 w 10801346"/>
              <a:gd name="connsiteY6" fmla="*/ 2042249 h 2251492"/>
              <a:gd name="connsiteX7" fmla="*/ 6321615 w 10801346"/>
              <a:gd name="connsiteY7" fmla="*/ 2024979 h 2251492"/>
              <a:gd name="connsiteX8" fmla="*/ 167517 w 10801346"/>
              <a:gd name="connsiteY8" fmla="*/ 2148559 h 2251492"/>
              <a:gd name="connsiteX0" fmla="*/ 167517 w 11045253"/>
              <a:gd name="connsiteY0" fmla="*/ 2148559 h 2326634"/>
              <a:gd name="connsiteX1" fmla="*/ 87489 w 11045253"/>
              <a:gd name="connsiteY1" fmla="*/ 1349943 h 2326634"/>
              <a:gd name="connsiteX2" fmla="*/ 2476864 w 11045253"/>
              <a:gd name="connsiteY2" fmla="*/ 980901 h 2326634"/>
              <a:gd name="connsiteX3" fmla="*/ 4471920 w 11045253"/>
              <a:gd name="connsiteY3" fmla="*/ 482138 h 2326634"/>
              <a:gd name="connsiteX4" fmla="*/ 8046393 w 11045253"/>
              <a:gd name="connsiteY4" fmla="*/ 0 h 2326634"/>
              <a:gd name="connsiteX5" fmla="*/ 10619769 w 11045253"/>
              <a:gd name="connsiteY5" fmla="*/ 17302 h 2326634"/>
              <a:gd name="connsiteX6" fmla="*/ 10795332 w 11045253"/>
              <a:gd name="connsiteY6" fmla="*/ 2210414 h 2326634"/>
              <a:gd name="connsiteX7" fmla="*/ 6321615 w 11045253"/>
              <a:gd name="connsiteY7" fmla="*/ 2024979 h 2326634"/>
              <a:gd name="connsiteX8" fmla="*/ 167517 w 11045253"/>
              <a:gd name="connsiteY8" fmla="*/ 2148559 h 2326634"/>
              <a:gd name="connsiteX0" fmla="*/ 167517 w 10858480"/>
              <a:gd name="connsiteY0" fmla="*/ 2148559 h 2326634"/>
              <a:gd name="connsiteX1" fmla="*/ 87489 w 10858480"/>
              <a:gd name="connsiteY1" fmla="*/ 1349943 h 2326634"/>
              <a:gd name="connsiteX2" fmla="*/ 2476864 w 10858480"/>
              <a:gd name="connsiteY2" fmla="*/ 980901 h 2326634"/>
              <a:gd name="connsiteX3" fmla="*/ 4471920 w 10858480"/>
              <a:gd name="connsiteY3" fmla="*/ 482138 h 2326634"/>
              <a:gd name="connsiteX4" fmla="*/ 8046393 w 10858480"/>
              <a:gd name="connsiteY4" fmla="*/ 0 h 2326634"/>
              <a:gd name="connsiteX5" fmla="*/ 10619769 w 10858480"/>
              <a:gd name="connsiteY5" fmla="*/ 17302 h 2326634"/>
              <a:gd name="connsiteX6" fmla="*/ 10795332 w 10858480"/>
              <a:gd name="connsiteY6" fmla="*/ 2210414 h 2326634"/>
              <a:gd name="connsiteX7" fmla="*/ 6321615 w 10858480"/>
              <a:gd name="connsiteY7" fmla="*/ 2024979 h 2326634"/>
              <a:gd name="connsiteX8" fmla="*/ 167517 w 10858480"/>
              <a:gd name="connsiteY8" fmla="*/ 2148559 h 2326634"/>
              <a:gd name="connsiteX0" fmla="*/ 167517 w 10858480"/>
              <a:gd name="connsiteY0" fmla="*/ 2148559 h 2331060"/>
              <a:gd name="connsiteX1" fmla="*/ 87489 w 10858480"/>
              <a:gd name="connsiteY1" fmla="*/ 1349943 h 2331060"/>
              <a:gd name="connsiteX2" fmla="*/ 2476864 w 10858480"/>
              <a:gd name="connsiteY2" fmla="*/ 980901 h 2331060"/>
              <a:gd name="connsiteX3" fmla="*/ 4471920 w 10858480"/>
              <a:gd name="connsiteY3" fmla="*/ 482138 h 2331060"/>
              <a:gd name="connsiteX4" fmla="*/ 8046393 w 10858480"/>
              <a:gd name="connsiteY4" fmla="*/ 0 h 2331060"/>
              <a:gd name="connsiteX5" fmla="*/ 10619769 w 10858480"/>
              <a:gd name="connsiteY5" fmla="*/ 17302 h 2331060"/>
              <a:gd name="connsiteX6" fmla="*/ 10795332 w 10858480"/>
              <a:gd name="connsiteY6" fmla="*/ 2210414 h 2331060"/>
              <a:gd name="connsiteX7" fmla="*/ 6321615 w 10858480"/>
              <a:gd name="connsiteY7" fmla="*/ 2024979 h 2331060"/>
              <a:gd name="connsiteX8" fmla="*/ 167517 w 10858480"/>
              <a:gd name="connsiteY8" fmla="*/ 2148559 h 2331060"/>
              <a:gd name="connsiteX0" fmla="*/ 167517 w 10866637"/>
              <a:gd name="connsiteY0" fmla="*/ 2148559 h 2259261"/>
              <a:gd name="connsiteX1" fmla="*/ 87489 w 10866637"/>
              <a:gd name="connsiteY1" fmla="*/ 1349943 h 2259261"/>
              <a:gd name="connsiteX2" fmla="*/ 2476864 w 10866637"/>
              <a:gd name="connsiteY2" fmla="*/ 980901 h 2259261"/>
              <a:gd name="connsiteX3" fmla="*/ 4471920 w 10866637"/>
              <a:gd name="connsiteY3" fmla="*/ 482138 h 2259261"/>
              <a:gd name="connsiteX4" fmla="*/ 8046393 w 10866637"/>
              <a:gd name="connsiteY4" fmla="*/ 0 h 2259261"/>
              <a:gd name="connsiteX5" fmla="*/ 10619769 w 10866637"/>
              <a:gd name="connsiteY5" fmla="*/ 17302 h 2259261"/>
              <a:gd name="connsiteX6" fmla="*/ 10805399 w 10866637"/>
              <a:gd name="connsiteY6" fmla="*/ 2126332 h 2259261"/>
              <a:gd name="connsiteX7" fmla="*/ 6321615 w 10866637"/>
              <a:gd name="connsiteY7" fmla="*/ 2024979 h 2259261"/>
              <a:gd name="connsiteX8" fmla="*/ 167517 w 10866637"/>
              <a:gd name="connsiteY8" fmla="*/ 2148559 h 2259261"/>
              <a:gd name="connsiteX0" fmla="*/ 167517 w 10866637"/>
              <a:gd name="connsiteY0" fmla="*/ 2148559 h 2294318"/>
              <a:gd name="connsiteX1" fmla="*/ 87489 w 10866637"/>
              <a:gd name="connsiteY1" fmla="*/ 1349943 h 2294318"/>
              <a:gd name="connsiteX2" fmla="*/ 2476864 w 10866637"/>
              <a:gd name="connsiteY2" fmla="*/ 980901 h 2294318"/>
              <a:gd name="connsiteX3" fmla="*/ 4471920 w 10866637"/>
              <a:gd name="connsiteY3" fmla="*/ 482138 h 2294318"/>
              <a:gd name="connsiteX4" fmla="*/ 8046393 w 10866637"/>
              <a:gd name="connsiteY4" fmla="*/ 0 h 2294318"/>
              <a:gd name="connsiteX5" fmla="*/ 10619769 w 10866637"/>
              <a:gd name="connsiteY5" fmla="*/ 17302 h 2294318"/>
              <a:gd name="connsiteX6" fmla="*/ 10805399 w 10866637"/>
              <a:gd name="connsiteY6" fmla="*/ 2126332 h 2294318"/>
              <a:gd name="connsiteX7" fmla="*/ 6039753 w 10866637"/>
              <a:gd name="connsiteY7" fmla="*/ 2172124 h 2294318"/>
              <a:gd name="connsiteX8" fmla="*/ 167517 w 10866637"/>
              <a:gd name="connsiteY8" fmla="*/ 2148559 h 2294318"/>
              <a:gd name="connsiteX0" fmla="*/ 117213 w 10957264"/>
              <a:gd name="connsiteY0" fmla="*/ 2138049 h 2294760"/>
              <a:gd name="connsiteX1" fmla="*/ 178116 w 10957264"/>
              <a:gd name="connsiteY1" fmla="*/ 1349943 h 2294760"/>
              <a:gd name="connsiteX2" fmla="*/ 2567491 w 10957264"/>
              <a:gd name="connsiteY2" fmla="*/ 980901 h 2294760"/>
              <a:gd name="connsiteX3" fmla="*/ 4562547 w 10957264"/>
              <a:gd name="connsiteY3" fmla="*/ 482138 h 2294760"/>
              <a:gd name="connsiteX4" fmla="*/ 8137020 w 10957264"/>
              <a:gd name="connsiteY4" fmla="*/ 0 h 2294760"/>
              <a:gd name="connsiteX5" fmla="*/ 10710396 w 10957264"/>
              <a:gd name="connsiteY5" fmla="*/ 17302 h 2294760"/>
              <a:gd name="connsiteX6" fmla="*/ 10896026 w 10957264"/>
              <a:gd name="connsiteY6" fmla="*/ 2126332 h 2294760"/>
              <a:gd name="connsiteX7" fmla="*/ 6130380 w 10957264"/>
              <a:gd name="connsiteY7" fmla="*/ 2172124 h 2294760"/>
              <a:gd name="connsiteX8" fmla="*/ 117213 w 10957264"/>
              <a:gd name="connsiteY8" fmla="*/ 2138049 h 2294760"/>
              <a:gd name="connsiteX0" fmla="*/ 54579 w 10894630"/>
              <a:gd name="connsiteY0" fmla="*/ 2138049 h 2294760"/>
              <a:gd name="connsiteX1" fmla="*/ 115482 w 10894630"/>
              <a:gd name="connsiteY1" fmla="*/ 1349943 h 2294760"/>
              <a:gd name="connsiteX2" fmla="*/ 2504857 w 10894630"/>
              <a:gd name="connsiteY2" fmla="*/ 980901 h 2294760"/>
              <a:gd name="connsiteX3" fmla="*/ 4499913 w 10894630"/>
              <a:gd name="connsiteY3" fmla="*/ 482138 h 2294760"/>
              <a:gd name="connsiteX4" fmla="*/ 8074386 w 10894630"/>
              <a:gd name="connsiteY4" fmla="*/ 0 h 2294760"/>
              <a:gd name="connsiteX5" fmla="*/ 10647762 w 10894630"/>
              <a:gd name="connsiteY5" fmla="*/ 17302 h 2294760"/>
              <a:gd name="connsiteX6" fmla="*/ 10833392 w 10894630"/>
              <a:gd name="connsiteY6" fmla="*/ 2126332 h 2294760"/>
              <a:gd name="connsiteX7" fmla="*/ 6067746 w 10894630"/>
              <a:gd name="connsiteY7" fmla="*/ 2172124 h 2294760"/>
              <a:gd name="connsiteX8" fmla="*/ 54579 w 10894630"/>
              <a:gd name="connsiteY8" fmla="*/ 2138049 h 2294760"/>
              <a:gd name="connsiteX0" fmla="*/ 54579 w 10894630"/>
              <a:gd name="connsiteY0" fmla="*/ 2138049 h 2294760"/>
              <a:gd name="connsiteX1" fmla="*/ 115482 w 10894630"/>
              <a:gd name="connsiteY1" fmla="*/ 1349943 h 2294760"/>
              <a:gd name="connsiteX2" fmla="*/ 2504857 w 10894630"/>
              <a:gd name="connsiteY2" fmla="*/ 980901 h 2294760"/>
              <a:gd name="connsiteX3" fmla="*/ 4499913 w 10894630"/>
              <a:gd name="connsiteY3" fmla="*/ 482138 h 2294760"/>
              <a:gd name="connsiteX4" fmla="*/ 8074386 w 10894630"/>
              <a:gd name="connsiteY4" fmla="*/ 0 h 2294760"/>
              <a:gd name="connsiteX5" fmla="*/ 10647762 w 10894630"/>
              <a:gd name="connsiteY5" fmla="*/ 17302 h 2294760"/>
              <a:gd name="connsiteX6" fmla="*/ 10833392 w 10894630"/>
              <a:gd name="connsiteY6" fmla="*/ 2126332 h 2294760"/>
              <a:gd name="connsiteX7" fmla="*/ 6067746 w 10894630"/>
              <a:gd name="connsiteY7" fmla="*/ 2172124 h 2294760"/>
              <a:gd name="connsiteX8" fmla="*/ 54579 w 10894630"/>
              <a:gd name="connsiteY8" fmla="*/ 2138049 h 2294760"/>
              <a:gd name="connsiteX0" fmla="*/ 89660 w 10929711"/>
              <a:gd name="connsiteY0" fmla="*/ 2138049 h 2294760"/>
              <a:gd name="connsiteX1" fmla="*/ 59964 w 10929711"/>
              <a:gd name="connsiteY1" fmla="*/ 1391984 h 2294760"/>
              <a:gd name="connsiteX2" fmla="*/ 2539938 w 10929711"/>
              <a:gd name="connsiteY2" fmla="*/ 980901 h 2294760"/>
              <a:gd name="connsiteX3" fmla="*/ 4534994 w 10929711"/>
              <a:gd name="connsiteY3" fmla="*/ 482138 h 2294760"/>
              <a:gd name="connsiteX4" fmla="*/ 8109467 w 10929711"/>
              <a:gd name="connsiteY4" fmla="*/ 0 h 2294760"/>
              <a:gd name="connsiteX5" fmla="*/ 10682843 w 10929711"/>
              <a:gd name="connsiteY5" fmla="*/ 17302 h 2294760"/>
              <a:gd name="connsiteX6" fmla="*/ 10868473 w 10929711"/>
              <a:gd name="connsiteY6" fmla="*/ 2126332 h 2294760"/>
              <a:gd name="connsiteX7" fmla="*/ 6102827 w 10929711"/>
              <a:gd name="connsiteY7" fmla="*/ 2172124 h 2294760"/>
              <a:gd name="connsiteX8" fmla="*/ 89660 w 10929711"/>
              <a:gd name="connsiteY8" fmla="*/ 2138049 h 2294760"/>
              <a:gd name="connsiteX0" fmla="*/ 85723 w 10925774"/>
              <a:gd name="connsiteY0" fmla="*/ 2138049 h 2294760"/>
              <a:gd name="connsiteX1" fmla="*/ 56027 w 10925774"/>
              <a:gd name="connsiteY1" fmla="*/ 1391984 h 2294760"/>
              <a:gd name="connsiteX2" fmla="*/ 2536001 w 10925774"/>
              <a:gd name="connsiteY2" fmla="*/ 980901 h 2294760"/>
              <a:gd name="connsiteX3" fmla="*/ 4531057 w 10925774"/>
              <a:gd name="connsiteY3" fmla="*/ 482138 h 2294760"/>
              <a:gd name="connsiteX4" fmla="*/ 8105530 w 10925774"/>
              <a:gd name="connsiteY4" fmla="*/ 0 h 2294760"/>
              <a:gd name="connsiteX5" fmla="*/ 10678906 w 10925774"/>
              <a:gd name="connsiteY5" fmla="*/ 17302 h 2294760"/>
              <a:gd name="connsiteX6" fmla="*/ 10864536 w 10925774"/>
              <a:gd name="connsiteY6" fmla="*/ 2126332 h 2294760"/>
              <a:gd name="connsiteX7" fmla="*/ 6098890 w 10925774"/>
              <a:gd name="connsiteY7" fmla="*/ 2172124 h 2294760"/>
              <a:gd name="connsiteX8" fmla="*/ 85723 w 10925774"/>
              <a:gd name="connsiteY8" fmla="*/ 2138049 h 2294760"/>
              <a:gd name="connsiteX0" fmla="*/ 66634 w 10906685"/>
              <a:gd name="connsiteY0" fmla="*/ 2138049 h 2294760"/>
              <a:gd name="connsiteX1" fmla="*/ 36938 w 10906685"/>
              <a:gd name="connsiteY1" fmla="*/ 1391984 h 2294760"/>
              <a:gd name="connsiteX2" fmla="*/ 2516912 w 10906685"/>
              <a:gd name="connsiteY2" fmla="*/ 980901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16912 w 10906685"/>
              <a:gd name="connsiteY2" fmla="*/ 980901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77977 w 10906685"/>
              <a:gd name="connsiteY2" fmla="*/ 1012432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77977 w 10906685"/>
              <a:gd name="connsiteY2" fmla="*/ 1012432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77313 w 10906685"/>
              <a:gd name="connsiteY2" fmla="*/ 1064984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144454 w 10906685"/>
              <a:gd name="connsiteY2" fmla="*/ 875798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17579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59740"/>
              <a:gd name="connsiteY0" fmla="*/ 2141768 h 2298479"/>
              <a:gd name="connsiteX1" fmla="*/ 36938 w 10959740"/>
              <a:gd name="connsiteY1" fmla="*/ 1395703 h 2298479"/>
              <a:gd name="connsiteX2" fmla="*/ 2889375 w 10959740"/>
              <a:gd name="connsiteY2" fmla="*/ 1362993 h 2298479"/>
              <a:gd name="connsiteX3" fmla="*/ 4733431 w 10959740"/>
              <a:gd name="connsiteY3" fmla="*/ 433305 h 2298479"/>
              <a:gd name="connsiteX4" fmla="*/ 8086441 w 10959740"/>
              <a:gd name="connsiteY4" fmla="*/ 3719 h 2298479"/>
              <a:gd name="connsiteX5" fmla="*/ 10830946 w 10959740"/>
              <a:gd name="connsiteY5" fmla="*/ 0 h 2298479"/>
              <a:gd name="connsiteX6" fmla="*/ 10845447 w 10959740"/>
              <a:gd name="connsiteY6" fmla="*/ 2130051 h 2298479"/>
              <a:gd name="connsiteX7" fmla="*/ 6079801 w 10959740"/>
              <a:gd name="connsiteY7" fmla="*/ 2175843 h 2298479"/>
              <a:gd name="connsiteX8" fmla="*/ 66634 w 10959740"/>
              <a:gd name="connsiteY8" fmla="*/ 2141768 h 2298479"/>
              <a:gd name="connsiteX0" fmla="*/ 66634 w 10930189"/>
              <a:gd name="connsiteY0" fmla="*/ 2141768 h 2298479"/>
              <a:gd name="connsiteX1" fmla="*/ 36938 w 10930189"/>
              <a:gd name="connsiteY1" fmla="*/ 1395703 h 2298479"/>
              <a:gd name="connsiteX2" fmla="*/ 2889375 w 10930189"/>
              <a:gd name="connsiteY2" fmla="*/ 1362993 h 2298479"/>
              <a:gd name="connsiteX3" fmla="*/ 4733431 w 10930189"/>
              <a:gd name="connsiteY3" fmla="*/ 433305 h 2298479"/>
              <a:gd name="connsiteX4" fmla="*/ 8086441 w 10930189"/>
              <a:gd name="connsiteY4" fmla="*/ 3719 h 2298479"/>
              <a:gd name="connsiteX5" fmla="*/ 10830946 w 10930189"/>
              <a:gd name="connsiteY5" fmla="*/ 0 h 2298479"/>
              <a:gd name="connsiteX6" fmla="*/ 10845447 w 10930189"/>
              <a:gd name="connsiteY6" fmla="*/ 2130051 h 2298479"/>
              <a:gd name="connsiteX7" fmla="*/ 6079801 w 10930189"/>
              <a:gd name="connsiteY7" fmla="*/ 2175843 h 2298479"/>
              <a:gd name="connsiteX8" fmla="*/ 66634 w 10930189"/>
              <a:gd name="connsiteY8" fmla="*/ 2141768 h 229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30189" h="2298479">
                <a:moveTo>
                  <a:pt x="66634" y="2141768"/>
                </a:moveTo>
                <a:cubicBezTo>
                  <a:pt x="9230" y="2006980"/>
                  <a:pt x="-34046" y="1562451"/>
                  <a:pt x="36938" y="1395703"/>
                </a:cubicBezTo>
                <a:cubicBezTo>
                  <a:pt x="486358" y="2097863"/>
                  <a:pt x="2644772" y="2015658"/>
                  <a:pt x="2889375" y="1362993"/>
                </a:cubicBezTo>
                <a:cubicBezTo>
                  <a:pt x="3576306" y="1921310"/>
                  <a:pt x="4885798" y="1557819"/>
                  <a:pt x="4733431" y="433305"/>
                </a:cubicBezTo>
                <a:cubicBezTo>
                  <a:pt x="5314540" y="1377637"/>
                  <a:pt x="7970658" y="1114741"/>
                  <a:pt x="8086441" y="3719"/>
                </a:cubicBezTo>
                <a:cubicBezTo>
                  <a:pt x="8655872" y="1114419"/>
                  <a:pt x="10273416" y="785538"/>
                  <a:pt x="10830946" y="0"/>
                </a:cubicBezTo>
                <a:cubicBezTo>
                  <a:pt x="10906734" y="357480"/>
                  <a:pt x="11002869" y="1778411"/>
                  <a:pt x="10845447" y="2130051"/>
                </a:cubicBezTo>
                <a:cubicBezTo>
                  <a:pt x="10620127" y="2481271"/>
                  <a:pt x="7876270" y="2173890"/>
                  <a:pt x="6079801" y="2175843"/>
                </a:cubicBezTo>
                <a:cubicBezTo>
                  <a:pt x="4283332" y="2177796"/>
                  <a:pt x="387449" y="2372410"/>
                  <a:pt x="66634" y="2141768"/>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grpSp>
        <p:nvGrpSpPr>
          <p:cNvPr id="7" name="Group 9"/>
          <p:cNvGrpSpPr>
            <a:grpSpLocks/>
          </p:cNvGrpSpPr>
          <p:nvPr/>
        </p:nvGrpSpPr>
        <p:grpSpPr bwMode="auto">
          <a:xfrm>
            <a:off x="1884363" y="3829051"/>
            <a:ext cx="1555750" cy="589360"/>
            <a:chOff x="1751012" y="3124200"/>
            <a:chExt cx="2072985" cy="785738"/>
          </a:xfrm>
        </p:grpSpPr>
        <p:sp>
          <p:nvSpPr>
            <p:cNvPr id="8" name="Freeform 5"/>
            <p:cNvSpPr>
              <a:spLocks/>
            </p:cNvSpPr>
            <p:nvPr/>
          </p:nvSpPr>
          <p:spPr bwMode="auto">
            <a:xfrm>
              <a:off x="1858387" y="3217680"/>
              <a:ext cx="1956767" cy="557091"/>
            </a:xfrm>
            <a:custGeom>
              <a:avLst/>
              <a:gdLst>
                <a:gd name="T0" fmla="*/ 167552 w 654"/>
                <a:gd name="T1" fmla="*/ 338448 h 186"/>
                <a:gd name="T2" fmla="*/ 0 w 654"/>
                <a:gd name="T3" fmla="*/ 350428 h 186"/>
                <a:gd name="T4" fmla="*/ 152592 w 654"/>
                <a:gd name="T5" fmla="*/ 374389 h 186"/>
                <a:gd name="T6" fmla="*/ 215424 w 654"/>
                <a:gd name="T7" fmla="*/ 341443 h 186"/>
                <a:gd name="T8" fmla="*/ 203456 w 654"/>
                <a:gd name="T9" fmla="*/ 380379 h 186"/>
                <a:gd name="T10" fmla="*/ 200464 w 654"/>
                <a:gd name="T11" fmla="*/ 461247 h 186"/>
                <a:gd name="T12" fmla="*/ 161568 w 654"/>
                <a:gd name="T13" fmla="*/ 491199 h 186"/>
                <a:gd name="T14" fmla="*/ 161568 w 654"/>
                <a:gd name="T15" fmla="*/ 539120 h 186"/>
                <a:gd name="T16" fmla="*/ 182512 w 654"/>
                <a:gd name="T17" fmla="*/ 488203 h 186"/>
                <a:gd name="T18" fmla="*/ 200464 w 654"/>
                <a:gd name="T19" fmla="*/ 485208 h 186"/>
                <a:gd name="T20" fmla="*/ 245344 w 654"/>
                <a:gd name="T21" fmla="*/ 548106 h 186"/>
                <a:gd name="T22" fmla="*/ 221408 w 654"/>
                <a:gd name="T23" fmla="*/ 485208 h 186"/>
                <a:gd name="T24" fmla="*/ 215424 w 654"/>
                <a:gd name="T25" fmla="*/ 407335 h 186"/>
                <a:gd name="T26" fmla="*/ 236368 w 654"/>
                <a:gd name="T27" fmla="*/ 338448 h 186"/>
                <a:gd name="T28" fmla="*/ 403920 w 654"/>
                <a:gd name="T29" fmla="*/ 260575 h 186"/>
                <a:gd name="T30" fmla="*/ 598400 w 654"/>
                <a:gd name="T31" fmla="*/ 257580 h 186"/>
                <a:gd name="T32" fmla="*/ 912560 w 654"/>
                <a:gd name="T33" fmla="*/ 341443 h 186"/>
                <a:gd name="T34" fmla="*/ 1116015 w 654"/>
                <a:gd name="T35" fmla="*/ 377384 h 186"/>
                <a:gd name="T36" fmla="*/ 1858031 w 654"/>
                <a:gd name="T37" fmla="*/ 218643 h 186"/>
                <a:gd name="T38" fmla="*/ 1956767 w 654"/>
                <a:gd name="T39" fmla="*/ 32946 h 186"/>
                <a:gd name="T40" fmla="*/ 1875983 w 654"/>
                <a:gd name="T41" fmla="*/ 29951 h 186"/>
                <a:gd name="T42" fmla="*/ 1286559 w 654"/>
                <a:gd name="T43" fmla="*/ 176712 h 186"/>
                <a:gd name="T44" fmla="*/ 1133967 w 654"/>
                <a:gd name="T45" fmla="*/ 257580 h 186"/>
                <a:gd name="T46" fmla="*/ 888624 w 654"/>
                <a:gd name="T47" fmla="*/ 239609 h 186"/>
                <a:gd name="T48" fmla="*/ 574464 w 654"/>
                <a:gd name="T49" fmla="*/ 194682 h 186"/>
                <a:gd name="T50" fmla="*/ 421872 w 654"/>
                <a:gd name="T51" fmla="*/ 203668 h 186"/>
                <a:gd name="T52" fmla="*/ 368016 w 654"/>
                <a:gd name="T53" fmla="*/ 113814 h 186"/>
                <a:gd name="T54" fmla="*/ 128656 w 654"/>
                <a:gd name="T55" fmla="*/ 44927 h 186"/>
                <a:gd name="T56" fmla="*/ 400928 w 654"/>
                <a:gd name="T57" fmla="*/ 206663 h 186"/>
                <a:gd name="T58" fmla="*/ 388960 w 654"/>
                <a:gd name="T59" fmla="*/ 209658 h 186"/>
                <a:gd name="T60" fmla="*/ 167552 w 654"/>
                <a:gd name="T61" fmla="*/ 338448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54" h="186">
                  <a:moveTo>
                    <a:pt x="56" y="113"/>
                  </a:moveTo>
                  <a:cubicBezTo>
                    <a:pt x="47" y="117"/>
                    <a:pt x="28" y="125"/>
                    <a:pt x="0" y="117"/>
                  </a:cubicBezTo>
                  <a:cubicBezTo>
                    <a:pt x="18" y="131"/>
                    <a:pt x="42" y="128"/>
                    <a:pt x="51" y="125"/>
                  </a:cubicBezTo>
                  <a:cubicBezTo>
                    <a:pt x="59" y="122"/>
                    <a:pt x="72" y="114"/>
                    <a:pt x="72" y="114"/>
                  </a:cubicBezTo>
                  <a:cubicBezTo>
                    <a:pt x="72" y="114"/>
                    <a:pt x="72" y="117"/>
                    <a:pt x="68" y="127"/>
                  </a:cubicBezTo>
                  <a:cubicBezTo>
                    <a:pt x="65" y="136"/>
                    <a:pt x="66" y="146"/>
                    <a:pt x="67" y="154"/>
                  </a:cubicBezTo>
                  <a:cubicBezTo>
                    <a:pt x="63" y="155"/>
                    <a:pt x="57" y="158"/>
                    <a:pt x="54" y="164"/>
                  </a:cubicBezTo>
                  <a:cubicBezTo>
                    <a:pt x="51" y="171"/>
                    <a:pt x="54" y="180"/>
                    <a:pt x="54" y="180"/>
                  </a:cubicBezTo>
                  <a:cubicBezTo>
                    <a:pt x="54" y="180"/>
                    <a:pt x="57" y="166"/>
                    <a:pt x="61" y="163"/>
                  </a:cubicBezTo>
                  <a:cubicBezTo>
                    <a:pt x="65" y="160"/>
                    <a:pt x="67" y="162"/>
                    <a:pt x="67" y="162"/>
                  </a:cubicBezTo>
                  <a:cubicBezTo>
                    <a:pt x="68" y="168"/>
                    <a:pt x="76" y="186"/>
                    <a:pt x="82" y="183"/>
                  </a:cubicBezTo>
                  <a:cubicBezTo>
                    <a:pt x="77" y="175"/>
                    <a:pt x="74" y="162"/>
                    <a:pt x="74" y="162"/>
                  </a:cubicBezTo>
                  <a:cubicBezTo>
                    <a:pt x="74" y="162"/>
                    <a:pt x="71" y="142"/>
                    <a:pt x="72" y="136"/>
                  </a:cubicBezTo>
                  <a:cubicBezTo>
                    <a:pt x="72" y="130"/>
                    <a:pt x="79" y="113"/>
                    <a:pt x="79" y="113"/>
                  </a:cubicBezTo>
                  <a:cubicBezTo>
                    <a:pt x="79" y="113"/>
                    <a:pt x="123" y="89"/>
                    <a:pt x="135" y="87"/>
                  </a:cubicBezTo>
                  <a:cubicBezTo>
                    <a:pt x="146" y="85"/>
                    <a:pt x="181" y="85"/>
                    <a:pt x="200" y="86"/>
                  </a:cubicBezTo>
                  <a:cubicBezTo>
                    <a:pt x="218" y="88"/>
                    <a:pt x="272" y="106"/>
                    <a:pt x="305" y="114"/>
                  </a:cubicBezTo>
                  <a:cubicBezTo>
                    <a:pt x="337" y="122"/>
                    <a:pt x="357" y="123"/>
                    <a:pt x="373" y="126"/>
                  </a:cubicBezTo>
                  <a:cubicBezTo>
                    <a:pt x="396" y="131"/>
                    <a:pt x="621" y="73"/>
                    <a:pt x="621" y="73"/>
                  </a:cubicBezTo>
                  <a:cubicBezTo>
                    <a:pt x="623" y="35"/>
                    <a:pt x="654" y="11"/>
                    <a:pt x="654" y="11"/>
                  </a:cubicBezTo>
                  <a:cubicBezTo>
                    <a:pt x="654" y="11"/>
                    <a:pt x="634" y="9"/>
                    <a:pt x="627" y="10"/>
                  </a:cubicBezTo>
                  <a:cubicBezTo>
                    <a:pt x="620" y="12"/>
                    <a:pt x="440" y="53"/>
                    <a:pt x="430" y="59"/>
                  </a:cubicBezTo>
                  <a:cubicBezTo>
                    <a:pt x="419" y="66"/>
                    <a:pt x="389" y="84"/>
                    <a:pt x="379" y="86"/>
                  </a:cubicBezTo>
                  <a:cubicBezTo>
                    <a:pt x="370" y="89"/>
                    <a:pt x="328" y="86"/>
                    <a:pt x="297" y="80"/>
                  </a:cubicBezTo>
                  <a:cubicBezTo>
                    <a:pt x="265" y="74"/>
                    <a:pt x="211" y="68"/>
                    <a:pt x="192" y="65"/>
                  </a:cubicBezTo>
                  <a:cubicBezTo>
                    <a:pt x="177" y="63"/>
                    <a:pt x="156" y="65"/>
                    <a:pt x="141" y="68"/>
                  </a:cubicBezTo>
                  <a:cubicBezTo>
                    <a:pt x="138" y="60"/>
                    <a:pt x="133" y="46"/>
                    <a:pt x="123" y="38"/>
                  </a:cubicBezTo>
                  <a:cubicBezTo>
                    <a:pt x="108" y="26"/>
                    <a:pt x="66" y="0"/>
                    <a:pt x="43" y="15"/>
                  </a:cubicBezTo>
                  <a:cubicBezTo>
                    <a:pt x="101" y="16"/>
                    <a:pt x="126" y="54"/>
                    <a:pt x="134" y="69"/>
                  </a:cubicBezTo>
                  <a:cubicBezTo>
                    <a:pt x="133" y="70"/>
                    <a:pt x="132" y="70"/>
                    <a:pt x="130" y="70"/>
                  </a:cubicBezTo>
                  <a:cubicBezTo>
                    <a:pt x="116" y="73"/>
                    <a:pt x="65" y="109"/>
                    <a:pt x="56" y="113"/>
                  </a:cubicBezTo>
                  <a:close/>
                </a:path>
              </a:pathLst>
            </a:custGeom>
            <a:solidFill>
              <a:srgbClr val="E8D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 name="Freeform 6"/>
            <p:cNvSpPr>
              <a:spLocks noEditPoints="1"/>
            </p:cNvSpPr>
            <p:nvPr/>
          </p:nvSpPr>
          <p:spPr bwMode="auto">
            <a:xfrm>
              <a:off x="1751012" y="3124200"/>
              <a:ext cx="2072985" cy="785738"/>
            </a:xfrm>
            <a:custGeom>
              <a:avLst/>
              <a:gdLst>
                <a:gd name="T0" fmla="*/ 170505 w 693"/>
                <a:gd name="T1" fmla="*/ 752749 h 262"/>
                <a:gd name="T2" fmla="*/ 185462 w 693"/>
                <a:gd name="T3" fmla="*/ 761746 h 262"/>
                <a:gd name="T4" fmla="*/ 245288 w 693"/>
                <a:gd name="T5" fmla="*/ 710763 h 262"/>
                <a:gd name="T6" fmla="*/ 197427 w 693"/>
                <a:gd name="T7" fmla="*/ 689770 h 262"/>
                <a:gd name="T8" fmla="*/ 194436 w 693"/>
                <a:gd name="T9" fmla="*/ 689770 h 262"/>
                <a:gd name="T10" fmla="*/ 221358 w 693"/>
                <a:gd name="T11" fmla="*/ 650783 h 262"/>
                <a:gd name="T12" fmla="*/ 206401 w 693"/>
                <a:gd name="T13" fmla="*/ 710763 h 262"/>
                <a:gd name="T14" fmla="*/ 212384 w 693"/>
                <a:gd name="T15" fmla="*/ 722759 h 262"/>
                <a:gd name="T16" fmla="*/ 212384 w 693"/>
                <a:gd name="T17" fmla="*/ 755748 h 262"/>
                <a:gd name="T18" fmla="*/ 215375 w 693"/>
                <a:gd name="T19" fmla="*/ 767744 h 262"/>
                <a:gd name="T20" fmla="*/ 266228 w 693"/>
                <a:gd name="T21" fmla="*/ 677774 h 262"/>
                <a:gd name="T22" fmla="*/ 257254 w 693"/>
                <a:gd name="T23" fmla="*/ 728757 h 262"/>
                <a:gd name="T24" fmla="*/ 248280 w 693"/>
                <a:gd name="T25" fmla="*/ 728757 h 262"/>
                <a:gd name="T26" fmla="*/ 119653 w 693"/>
                <a:gd name="T27" fmla="*/ 464845 h 262"/>
                <a:gd name="T28" fmla="*/ 44870 w 693"/>
                <a:gd name="T29" fmla="*/ 446851 h 262"/>
                <a:gd name="T30" fmla="*/ 29913 w 693"/>
                <a:gd name="T31" fmla="*/ 488837 h 262"/>
                <a:gd name="T32" fmla="*/ 68800 w 693"/>
                <a:gd name="T33" fmla="*/ 461846 h 262"/>
                <a:gd name="T34" fmla="*/ 86748 w 693"/>
                <a:gd name="T35" fmla="*/ 482839 h 262"/>
                <a:gd name="T36" fmla="*/ 53844 w 693"/>
                <a:gd name="T37" fmla="*/ 482839 h 262"/>
                <a:gd name="T38" fmla="*/ 59826 w 693"/>
                <a:gd name="T39" fmla="*/ 473842 h 262"/>
                <a:gd name="T40" fmla="*/ 38887 w 693"/>
                <a:gd name="T41" fmla="*/ 467844 h 262"/>
                <a:gd name="T42" fmla="*/ 38887 w 693"/>
                <a:gd name="T43" fmla="*/ 467844 h 262"/>
                <a:gd name="T44" fmla="*/ 98714 w 693"/>
                <a:gd name="T45" fmla="*/ 443852 h 262"/>
                <a:gd name="T46" fmla="*/ 56835 w 693"/>
                <a:gd name="T47" fmla="*/ 455848 h 262"/>
                <a:gd name="T48" fmla="*/ 59826 w 693"/>
                <a:gd name="T49" fmla="*/ 446851 h 262"/>
                <a:gd name="T50" fmla="*/ 257254 w 693"/>
                <a:gd name="T51" fmla="*/ 167944 h 262"/>
                <a:gd name="T52" fmla="*/ 173497 w 693"/>
                <a:gd name="T53" fmla="*/ 209930 h 262"/>
                <a:gd name="T54" fmla="*/ 245288 w 693"/>
                <a:gd name="T55" fmla="*/ 287904 h 262"/>
                <a:gd name="T56" fmla="*/ 236314 w 693"/>
                <a:gd name="T57" fmla="*/ 212929 h 262"/>
                <a:gd name="T58" fmla="*/ 251271 w 693"/>
                <a:gd name="T59" fmla="*/ 203932 h 262"/>
                <a:gd name="T60" fmla="*/ 251271 w 693"/>
                <a:gd name="T61" fmla="*/ 254915 h 262"/>
                <a:gd name="T62" fmla="*/ 233323 w 693"/>
                <a:gd name="T63" fmla="*/ 245918 h 262"/>
                <a:gd name="T64" fmla="*/ 221358 w 693"/>
                <a:gd name="T65" fmla="*/ 278907 h 262"/>
                <a:gd name="T66" fmla="*/ 209392 w 693"/>
                <a:gd name="T67" fmla="*/ 185938 h 262"/>
                <a:gd name="T68" fmla="*/ 188453 w 693"/>
                <a:gd name="T69" fmla="*/ 185938 h 262"/>
                <a:gd name="T70" fmla="*/ 209392 w 693"/>
                <a:gd name="T71" fmla="*/ 236921 h 262"/>
                <a:gd name="T72" fmla="*/ 194436 w 693"/>
                <a:gd name="T73" fmla="*/ 245918 h 262"/>
                <a:gd name="T74" fmla="*/ 149566 w 693"/>
                <a:gd name="T75" fmla="*/ 161946 h 262"/>
                <a:gd name="T76" fmla="*/ 161531 w 693"/>
                <a:gd name="T77" fmla="*/ 152949 h 262"/>
                <a:gd name="T78" fmla="*/ 86748 w 693"/>
                <a:gd name="T79" fmla="*/ 152949 h 262"/>
                <a:gd name="T80" fmla="*/ 125635 w 693"/>
                <a:gd name="T81" fmla="*/ 155948 h 262"/>
                <a:gd name="T82" fmla="*/ 137601 w 693"/>
                <a:gd name="T83" fmla="*/ 149950 h 262"/>
                <a:gd name="T84" fmla="*/ 107688 w 693"/>
                <a:gd name="T85" fmla="*/ 158947 h 262"/>
                <a:gd name="T86" fmla="*/ 104696 w 693"/>
                <a:gd name="T87" fmla="*/ 143952 h 262"/>
                <a:gd name="T88" fmla="*/ 83757 w 693"/>
                <a:gd name="T89" fmla="*/ 140953 h 262"/>
                <a:gd name="T90" fmla="*/ 137601 w 693"/>
                <a:gd name="T91" fmla="*/ 116961 h 262"/>
                <a:gd name="T92" fmla="*/ 143583 w 693"/>
                <a:gd name="T93" fmla="*/ 110963 h 262"/>
                <a:gd name="T94" fmla="*/ 113670 w 693"/>
                <a:gd name="T95" fmla="*/ 128957 h 262"/>
                <a:gd name="T96" fmla="*/ 101705 w 693"/>
                <a:gd name="T97" fmla="*/ 119960 h 262"/>
                <a:gd name="T98" fmla="*/ 260245 w 693"/>
                <a:gd name="T99" fmla="*/ 71976 h 262"/>
                <a:gd name="T100" fmla="*/ 176488 w 693"/>
                <a:gd name="T101" fmla="*/ 65978 h 262"/>
                <a:gd name="T102" fmla="*/ 191445 w 693"/>
                <a:gd name="T103" fmla="*/ 62979 h 262"/>
                <a:gd name="T104" fmla="*/ 242297 w 693"/>
                <a:gd name="T105" fmla="*/ 71976 h 262"/>
                <a:gd name="T106" fmla="*/ 230332 w 693"/>
                <a:gd name="T107" fmla="*/ 89970 h 262"/>
                <a:gd name="T108" fmla="*/ 212384 w 693"/>
                <a:gd name="T109" fmla="*/ 56981 h 262"/>
                <a:gd name="T110" fmla="*/ 212384 w 693"/>
                <a:gd name="T111" fmla="*/ 56981 h 262"/>
                <a:gd name="T112" fmla="*/ 188453 w 693"/>
                <a:gd name="T113" fmla="*/ 47984 h 262"/>
                <a:gd name="T114" fmla="*/ 218366 w 693"/>
                <a:gd name="T115" fmla="*/ 122959 h 262"/>
                <a:gd name="T116" fmla="*/ 206401 w 693"/>
                <a:gd name="T117" fmla="*/ 116961 h 262"/>
                <a:gd name="T118" fmla="*/ 197427 w 693"/>
                <a:gd name="T119" fmla="*/ 83972 h 262"/>
                <a:gd name="T120" fmla="*/ 179479 w 693"/>
                <a:gd name="T121" fmla="*/ 80973 h 262"/>
                <a:gd name="T122" fmla="*/ 326054 w 693"/>
                <a:gd name="T123" fmla="*/ 437854 h 262"/>
                <a:gd name="T124" fmla="*/ 1770862 w 693"/>
                <a:gd name="T125" fmla="*/ 368877 h 2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93" h="262">
                  <a:moveTo>
                    <a:pt x="86" y="210"/>
                  </a:moveTo>
                  <a:cubicBezTo>
                    <a:pt x="86" y="210"/>
                    <a:pt x="86" y="210"/>
                    <a:pt x="86" y="210"/>
                  </a:cubicBezTo>
                  <a:cubicBezTo>
                    <a:pt x="86" y="210"/>
                    <a:pt x="86" y="211"/>
                    <a:pt x="86" y="210"/>
                  </a:cubicBezTo>
                  <a:close/>
                  <a:moveTo>
                    <a:pt x="85" y="211"/>
                  </a:moveTo>
                  <a:cubicBezTo>
                    <a:pt x="88" y="213"/>
                    <a:pt x="89" y="216"/>
                    <a:pt x="91" y="219"/>
                  </a:cubicBezTo>
                  <a:cubicBezTo>
                    <a:pt x="91" y="220"/>
                    <a:pt x="92" y="221"/>
                    <a:pt x="92" y="222"/>
                  </a:cubicBezTo>
                  <a:cubicBezTo>
                    <a:pt x="94" y="226"/>
                    <a:pt x="94" y="230"/>
                    <a:pt x="93" y="233"/>
                  </a:cubicBezTo>
                  <a:cubicBezTo>
                    <a:pt x="93" y="233"/>
                    <a:pt x="93" y="233"/>
                    <a:pt x="93" y="234"/>
                  </a:cubicBezTo>
                  <a:cubicBezTo>
                    <a:pt x="93" y="234"/>
                    <a:pt x="93" y="234"/>
                    <a:pt x="93" y="234"/>
                  </a:cubicBezTo>
                  <a:cubicBezTo>
                    <a:pt x="93" y="234"/>
                    <a:pt x="93" y="234"/>
                    <a:pt x="93" y="234"/>
                  </a:cubicBezTo>
                  <a:cubicBezTo>
                    <a:pt x="93" y="234"/>
                    <a:pt x="93" y="234"/>
                    <a:pt x="93" y="234"/>
                  </a:cubicBezTo>
                  <a:cubicBezTo>
                    <a:pt x="92" y="235"/>
                    <a:pt x="92" y="237"/>
                    <a:pt x="91" y="238"/>
                  </a:cubicBezTo>
                  <a:cubicBezTo>
                    <a:pt x="91" y="238"/>
                    <a:pt x="90" y="239"/>
                    <a:pt x="91" y="239"/>
                  </a:cubicBezTo>
                  <a:cubicBezTo>
                    <a:pt x="91" y="239"/>
                    <a:pt x="91" y="239"/>
                    <a:pt x="91" y="239"/>
                  </a:cubicBezTo>
                  <a:cubicBezTo>
                    <a:pt x="90" y="240"/>
                    <a:pt x="90" y="240"/>
                    <a:pt x="89" y="240"/>
                  </a:cubicBezTo>
                  <a:cubicBezTo>
                    <a:pt x="86" y="244"/>
                    <a:pt x="83" y="247"/>
                    <a:pt x="79" y="250"/>
                  </a:cubicBezTo>
                  <a:cubicBezTo>
                    <a:pt x="76" y="252"/>
                    <a:pt x="72" y="255"/>
                    <a:pt x="68" y="256"/>
                  </a:cubicBezTo>
                  <a:cubicBezTo>
                    <a:pt x="67" y="257"/>
                    <a:pt x="66" y="257"/>
                    <a:pt x="65" y="257"/>
                  </a:cubicBezTo>
                  <a:cubicBezTo>
                    <a:pt x="65" y="257"/>
                    <a:pt x="65" y="257"/>
                    <a:pt x="65" y="257"/>
                  </a:cubicBezTo>
                  <a:cubicBezTo>
                    <a:pt x="65" y="258"/>
                    <a:pt x="65" y="257"/>
                    <a:pt x="64" y="257"/>
                  </a:cubicBezTo>
                  <a:cubicBezTo>
                    <a:pt x="64" y="258"/>
                    <a:pt x="63" y="258"/>
                    <a:pt x="63" y="258"/>
                  </a:cubicBezTo>
                  <a:cubicBezTo>
                    <a:pt x="63" y="258"/>
                    <a:pt x="63" y="257"/>
                    <a:pt x="62" y="258"/>
                  </a:cubicBezTo>
                  <a:cubicBezTo>
                    <a:pt x="62" y="258"/>
                    <a:pt x="62" y="258"/>
                    <a:pt x="62" y="258"/>
                  </a:cubicBezTo>
                  <a:cubicBezTo>
                    <a:pt x="61" y="258"/>
                    <a:pt x="62" y="258"/>
                    <a:pt x="61" y="258"/>
                  </a:cubicBezTo>
                  <a:cubicBezTo>
                    <a:pt x="59" y="258"/>
                    <a:pt x="57" y="258"/>
                    <a:pt x="55" y="258"/>
                  </a:cubicBezTo>
                  <a:cubicBezTo>
                    <a:pt x="55" y="258"/>
                    <a:pt x="55" y="259"/>
                    <a:pt x="55" y="259"/>
                  </a:cubicBezTo>
                  <a:cubicBezTo>
                    <a:pt x="55" y="258"/>
                    <a:pt x="54" y="259"/>
                    <a:pt x="54" y="259"/>
                  </a:cubicBezTo>
                  <a:cubicBezTo>
                    <a:pt x="54" y="258"/>
                    <a:pt x="54" y="258"/>
                    <a:pt x="54" y="258"/>
                  </a:cubicBezTo>
                  <a:cubicBezTo>
                    <a:pt x="53" y="258"/>
                    <a:pt x="52" y="258"/>
                    <a:pt x="51" y="258"/>
                  </a:cubicBezTo>
                  <a:cubicBezTo>
                    <a:pt x="52" y="258"/>
                    <a:pt x="52" y="258"/>
                    <a:pt x="52" y="258"/>
                  </a:cubicBezTo>
                  <a:cubicBezTo>
                    <a:pt x="51" y="258"/>
                    <a:pt x="51" y="258"/>
                    <a:pt x="50" y="258"/>
                  </a:cubicBezTo>
                  <a:cubicBezTo>
                    <a:pt x="51" y="262"/>
                    <a:pt x="51" y="262"/>
                    <a:pt x="51" y="262"/>
                  </a:cubicBezTo>
                  <a:cubicBezTo>
                    <a:pt x="52" y="261"/>
                    <a:pt x="52" y="261"/>
                    <a:pt x="52" y="261"/>
                  </a:cubicBezTo>
                  <a:cubicBezTo>
                    <a:pt x="52" y="261"/>
                    <a:pt x="53" y="261"/>
                    <a:pt x="53" y="260"/>
                  </a:cubicBezTo>
                  <a:cubicBezTo>
                    <a:pt x="53" y="260"/>
                    <a:pt x="54" y="259"/>
                    <a:pt x="55" y="259"/>
                  </a:cubicBezTo>
                  <a:cubicBezTo>
                    <a:pt x="55" y="259"/>
                    <a:pt x="55" y="259"/>
                    <a:pt x="55" y="259"/>
                  </a:cubicBezTo>
                  <a:cubicBezTo>
                    <a:pt x="56" y="257"/>
                    <a:pt x="58" y="255"/>
                    <a:pt x="60" y="253"/>
                  </a:cubicBezTo>
                  <a:cubicBezTo>
                    <a:pt x="60" y="252"/>
                    <a:pt x="62" y="251"/>
                    <a:pt x="62" y="249"/>
                  </a:cubicBezTo>
                  <a:cubicBezTo>
                    <a:pt x="62" y="249"/>
                    <a:pt x="62" y="249"/>
                    <a:pt x="62" y="249"/>
                  </a:cubicBezTo>
                  <a:cubicBezTo>
                    <a:pt x="62" y="248"/>
                    <a:pt x="62" y="249"/>
                    <a:pt x="63" y="249"/>
                  </a:cubicBezTo>
                  <a:cubicBezTo>
                    <a:pt x="63" y="248"/>
                    <a:pt x="63" y="247"/>
                    <a:pt x="64" y="246"/>
                  </a:cubicBezTo>
                  <a:cubicBezTo>
                    <a:pt x="64" y="246"/>
                    <a:pt x="64" y="246"/>
                    <a:pt x="64" y="246"/>
                  </a:cubicBezTo>
                  <a:cubicBezTo>
                    <a:pt x="65" y="245"/>
                    <a:pt x="65" y="243"/>
                    <a:pt x="65" y="242"/>
                  </a:cubicBezTo>
                  <a:cubicBezTo>
                    <a:pt x="64" y="243"/>
                    <a:pt x="65" y="242"/>
                    <a:pt x="65" y="241"/>
                  </a:cubicBezTo>
                  <a:cubicBezTo>
                    <a:pt x="65" y="241"/>
                    <a:pt x="65" y="241"/>
                    <a:pt x="65" y="241"/>
                  </a:cubicBezTo>
                  <a:cubicBezTo>
                    <a:pt x="65" y="241"/>
                    <a:pt x="65" y="241"/>
                    <a:pt x="65" y="241"/>
                  </a:cubicBezTo>
                  <a:cubicBezTo>
                    <a:pt x="65" y="240"/>
                    <a:pt x="65" y="240"/>
                    <a:pt x="66" y="239"/>
                  </a:cubicBezTo>
                  <a:cubicBezTo>
                    <a:pt x="66" y="238"/>
                    <a:pt x="65" y="238"/>
                    <a:pt x="65" y="237"/>
                  </a:cubicBezTo>
                  <a:cubicBezTo>
                    <a:pt x="66" y="237"/>
                    <a:pt x="65" y="236"/>
                    <a:pt x="65" y="236"/>
                  </a:cubicBezTo>
                  <a:cubicBezTo>
                    <a:pt x="65" y="236"/>
                    <a:pt x="65" y="235"/>
                    <a:pt x="65" y="235"/>
                  </a:cubicBezTo>
                  <a:cubicBezTo>
                    <a:pt x="65" y="235"/>
                    <a:pt x="65" y="235"/>
                    <a:pt x="65" y="235"/>
                  </a:cubicBezTo>
                  <a:cubicBezTo>
                    <a:pt x="65" y="233"/>
                    <a:pt x="64" y="231"/>
                    <a:pt x="64" y="229"/>
                  </a:cubicBezTo>
                  <a:cubicBezTo>
                    <a:pt x="64" y="229"/>
                    <a:pt x="64" y="229"/>
                    <a:pt x="64" y="229"/>
                  </a:cubicBezTo>
                  <a:cubicBezTo>
                    <a:pt x="63" y="227"/>
                    <a:pt x="64" y="226"/>
                    <a:pt x="64" y="224"/>
                  </a:cubicBezTo>
                  <a:cubicBezTo>
                    <a:pt x="64" y="223"/>
                    <a:pt x="65" y="223"/>
                    <a:pt x="65" y="222"/>
                  </a:cubicBezTo>
                  <a:cubicBezTo>
                    <a:pt x="65" y="222"/>
                    <a:pt x="65" y="221"/>
                    <a:pt x="65" y="221"/>
                  </a:cubicBezTo>
                  <a:cubicBezTo>
                    <a:pt x="65" y="221"/>
                    <a:pt x="65" y="221"/>
                    <a:pt x="66" y="221"/>
                  </a:cubicBezTo>
                  <a:cubicBezTo>
                    <a:pt x="66" y="220"/>
                    <a:pt x="67" y="219"/>
                    <a:pt x="67" y="219"/>
                  </a:cubicBezTo>
                  <a:cubicBezTo>
                    <a:pt x="67" y="219"/>
                    <a:pt x="67" y="219"/>
                    <a:pt x="67" y="219"/>
                  </a:cubicBezTo>
                  <a:cubicBezTo>
                    <a:pt x="67" y="218"/>
                    <a:pt x="68" y="217"/>
                    <a:pt x="68" y="217"/>
                  </a:cubicBezTo>
                  <a:cubicBezTo>
                    <a:pt x="68" y="216"/>
                    <a:pt x="69" y="216"/>
                    <a:pt x="68" y="216"/>
                  </a:cubicBezTo>
                  <a:cubicBezTo>
                    <a:pt x="68" y="216"/>
                    <a:pt x="69" y="216"/>
                    <a:pt x="69" y="216"/>
                  </a:cubicBezTo>
                  <a:cubicBezTo>
                    <a:pt x="69" y="216"/>
                    <a:pt x="69" y="216"/>
                    <a:pt x="69" y="216"/>
                  </a:cubicBezTo>
                  <a:cubicBezTo>
                    <a:pt x="70" y="215"/>
                    <a:pt x="71" y="214"/>
                    <a:pt x="72" y="213"/>
                  </a:cubicBezTo>
                  <a:cubicBezTo>
                    <a:pt x="73" y="213"/>
                    <a:pt x="73" y="212"/>
                    <a:pt x="74" y="212"/>
                  </a:cubicBezTo>
                  <a:cubicBezTo>
                    <a:pt x="75" y="211"/>
                    <a:pt x="75" y="211"/>
                    <a:pt x="76" y="210"/>
                  </a:cubicBezTo>
                  <a:cubicBezTo>
                    <a:pt x="76" y="211"/>
                    <a:pt x="76" y="211"/>
                    <a:pt x="76" y="211"/>
                  </a:cubicBezTo>
                  <a:cubicBezTo>
                    <a:pt x="76" y="210"/>
                    <a:pt x="77" y="210"/>
                    <a:pt x="78" y="210"/>
                  </a:cubicBezTo>
                  <a:cubicBezTo>
                    <a:pt x="79" y="210"/>
                    <a:pt x="79" y="210"/>
                    <a:pt x="79" y="210"/>
                  </a:cubicBezTo>
                  <a:cubicBezTo>
                    <a:pt x="79" y="210"/>
                    <a:pt x="79" y="210"/>
                    <a:pt x="79" y="210"/>
                  </a:cubicBezTo>
                  <a:cubicBezTo>
                    <a:pt x="80" y="210"/>
                    <a:pt x="80" y="209"/>
                    <a:pt x="80" y="209"/>
                  </a:cubicBezTo>
                  <a:cubicBezTo>
                    <a:pt x="80" y="209"/>
                    <a:pt x="80" y="209"/>
                    <a:pt x="81" y="209"/>
                  </a:cubicBezTo>
                  <a:cubicBezTo>
                    <a:pt x="80" y="209"/>
                    <a:pt x="80" y="209"/>
                    <a:pt x="80" y="210"/>
                  </a:cubicBezTo>
                  <a:cubicBezTo>
                    <a:pt x="81" y="210"/>
                    <a:pt x="81" y="209"/>
                    <a:pt x="81" y="210"/>
                  </a:cubicBezTo>
                  <a:cubicBezTo>
                    <a:pt x="82" y="210"/>
                    <a:pt x="82" y="210"/>
                    <a:pt x="82" y="209"/>
                  </a:cubicBezTo>
                  <a:cubicBezTo>
                    <a:pt x="82" y="209"/>
                    <a:pt x="83" y="210"/>
                    <a:pt x="82" y="210"/>
                  </a:cubicBezTo>
                  <a:cubicBezTo>
                    <a:pt x="83" y="210"/>
                    <a:pt x="83" y="210"/>
                    <a:pt x="83" y="210"/>
                  </a:cubicBezTo>
                  <a:cubicBezTo>
                    <a:pt x="83" y="210"/>
                    <a:pt x="83" y="210"/>
                    <a:pt x="83" y="210"/>
                  </a:cubicBezTo>
                  <a:cubicBezTo>
                    <a:pt x="83" y="209"/>
                    <a:pt x="84" y="209"/>
                    <a:pt x="84" y="209"/>
                  </a:cubicBezTo>
                  <a:cubicBezTo>
                    <a:pt x="83" y="209"/>
                    <a:pt x="83" y="209"/>
                    <a:pt x="83" y="209"/>
                  </a:cubicBezTo>
                  <a:cubicBezTo>
                    <a:pt x="83" y="209"/>
                    <a:pt x="84" y="209"/>
                    <a:pt x="84" y="209"/>
                  </a:cubicBezTo>
                  <a:cubicBezTo>
                    <a:pt x="84" y="209"/>
                    <a:pt x="84" y="209"/>
                    <a:pt x="84" y="210"/>
                  </a:cubicBezTo>
                  <a:cubicBezTo>
                    <a:pt x="84" y="210"/>
                    <a:pt x="85" y="209"/>
                    <a:pt x="85" y="209"/>
                  </a:cubicBezTo>
                  <a:cubicBezTo>
                    <a:pt x="85" y="209"/>
                    <a:pt x="84" y="209"/>
                    <a:pt x="85" y="209"/>
                  </a:cubicBezTo>
                  <a:cubicBezTo>
                    <a:pt x="84" y="209"/>
                    <a:pt x="84" y="209"/>
                    <a:pt x="84" y="209"/>
                  </a:cubicBezTo>
                  <a:cubicBezTo>
                    <a:pt x="84" y="209"/>
                    <a:pt x="84" y="209"/>
                    <a:pt x="84" y="209"/>
                  </a:cubicBezTo>
                  <a:cubicBezTo>
                    <a:pt x="83" y="209"/>
                    <a:pt x="83" y="208"/>
                    <a:pt x="82" y="209"/>
                  </a:cubicBezTo>
                  <a:cubicBezTo>
                    <a:pt x="82" y="209"/>
                    <a:pt x="82" y="209"/>
                    <a:pt x="82" y="209"/>
                  </a:cubicBezTo>
                  <a:cubicBezTo>
                    <a:pt x="82" y="209"/>
                    <a:pt x="82" y="209"/>
                    <a:pt x="81" y="209"/>
                  </a:cubicBezTo>
                  <a:cubicBezTo>
                    <a:pt x="81" y="209"/>
                    <a:pt x="81" y="209"/>
                    <a:pt x="81" y="208"/>
                  </a:cubicBezTo>
                  <a:cubicBezTo>
                    <a:pt x="81" y="209"/>
                    <a:pt x="81" y="209"/>
                    <a:pt x="81" y="209"/>
                  </a:cubicBezTo>
                  <a:cubicBezTo>
                    <a:pt x="81" y="208"/>
                    <a:pt x="81" y="208"/>
                    <a:pt x="81" y="208"/>
                  </a:cubicBezTo>
                  <a:cubicBezTo>
                    <a:pt x="81" y="209"/>
                    <a:pt x="80" y="208"/>
                    <a:pt x="80" y="209"/>
                  </a:cubicBezTo>
                  <a:cubicBezTo>
                    <a:pt x="80" y="208"/>
                    <a:pt x="80" y="208"/>
                    <a:pt x="80" y="208"/>
                  </a:cubicBezTo>
                  <a:cubicBezTo>
                    <a:pt x="79" y="208"/>
                    <a:pt x="80" y="209"/>
                    <a:pt x="80" y="209"/>
                  </a:cubicBezTo>
                  <a:cubicBezTo>
                    <a:pt x="79" y="209"/>
                    <a:pt x="79" y="208"/>
                    <a:pt x="79" y="208"/>
                  </a:cubicBezTo>
                  <a:cubicBezTo>
                    <a:pt x="78" y="208"/>
                    <a:pt x="77" y="209"/>
                    <a:pt x="76" y="209"/>
                  </a:cubicBezTo>
                  <a:cubicBezTo>
                    <a:pt x="76" y="209"/>
                    <a:pt x="75" y="209"/>
                    <a:pt x="75" y="210"/>
                  </a:cubicBezTo>
                  <a:cubicBezTo>
                    <a:pt x="74" y="210"/>
                    <a:pt x="75" y="209"/>
                    <a:pt x="74" y="210"/>
                  </a:cubicBezTo>
                  <a:cubicBezTo>
                    <a:pt x="74" y="209"/>
                    <a:pt x="74" y="209"/>
                    <a:pt x="74" y="209"/>
                  </a:cubicBezTo>
                  <a:cubicBezTo>
                    <a:pt x="74" y="209"/>
                    <a:pt x="74" y="209"/>
                    <a:pt x="73" y="209"/>
                  </a:cubicBezTo>
                  <a:cubicBezTo>
                    <a:pt x="73" y="209"/>
                    <a:pt x="73" y="209"/>
                    <a:pt x="73" y="209"/>
                  </a:cubicBezTo>
                  <a:cubicBezTo>
                    <a:pt x="73" y="209"/>
                    <a:pt x="74" y="209"/>
                    <a:pt x="74" y="209"/>
                  </a:cubicBezTo>
                  <a:cubicBezTo>
                    <a:pt x="74" y="209"/>
                    <a:pt x="73" y="210"/>
                    <a:pt x="74" y="210"/>
                  </a:cubicBezTo>
                  <a:cubicBezTo>
                    <a:pt x="73" y="210"/>
                    <a:pt x="72" y="210"/>
                    <a:pt x="72" y="211"/>
                  </a:cubicBezTo>
                  <a:cubicBezTo>
                    <a:pt x="72" y="211"/>
                    <a:pt x="72" y="210"/>
                    <a:pt x="71" y="210"/>
                  </a:cubicBezTo>
                  <a:cubicBezTo>
                    <a:pt x="71" y="211"/>
                    <a:pt x="71" y="211"/>
                    <a:pt x="70" y="212"/>
                  </a:cubicBezTo>
                  <a:cubicBezTo>
                    <a:pt x="70" y="212"/>
                    <a:pt x="71" y="212"/>
                    <a:pt x="71" y="212"/>
                  </a:cubicBezTo>
                  <a:cubicBezTo>
                    <a:pt x="71" y="212"/>
                    <a:pt x="71" y="212"/>
                    <a:pt x="70" y="213"/>
                  </a:cubicBezTo>
                  <a:cubicBezTo>
                    <a:pt x="70" y="212"/>
                    <a:pt x="70" y="212"/>
                    <a:pt x="69" y="212"/>
                  </a:cubicBezTo>
                  <a:cubicBezTo>
                    <a:pt x="69" y="212"/>
                    <a:pt x="70" y="212"/>
                    <a:pt x="70" y="212"/>
                  </a:cubicBezTo>
                  <a:cubicBezTo>
                    <a:pt x="70" y="211"/>
                    <a:pt x="71" y="210"/>
                    <a:pt x="71" y="210"/>
                  </a:cubicBezTo>
                  <a:cubicBezTo>
                    <a:pt x="71" y="210"/>
                    <a:pt x="71" y="211"/>
                    <a:pt x="70" y="210"/>
                  </a:cubicBezTo>
                  <a:cubicBezTo>
                    <a:pt x="70" y="211"/>
                    <a:pt x="70" y="211"/>
                    <a:pt x="69" y="211"/>
                  </a:cubicBezTo>
                  <a:cubicBezTo>
                    <a:pt x="69" y="212"/>
                    <a:pt x="70" y="211"/>
                    <a:pt x="70" y="212"/>
                  </a:cubicBezTo>
                  <a:cubicBezTo>
                    <a:pt x="69" y="213"/>
                    <a:pt x="69" y="212"/>
                    <a:pt x="69" y="212"/>
                  </a:cubicBezTo>
                  <a:cubicBezTo>
                    <a:pt x="69" y="212"/>
                    <a:pt x="69" y="212"/>
                    <a:pt x="69" y="212"/>
                  </a:cubicBezTo>
                  <a:cubicBezTo>
                    <a:pt x="68" y="212"/>
                    <a:pt x="68" y="212"/>
                    <a:pt x="68" y="213"/>
                  </a:cubicBezTo>
                  <a:cubicBezTo>
                    <a:pt x="67" y="212"/>
                    <a:pt x="69" y="212"/>
                    <a:pt x="68" y="212"/>
                  </a:cubicBezTo>
                  <a:cubicBezTo>
                    <a:pt x="68" y="212"/>
                    <a:pt x="68" y="212"/>
                    <a:pt x="68" y="212"/>
                  </a:cubicBezTo>
                  <a:cubicBezTo>
                    <a:pt x="67" y="212"/>
                    <a:pt x="68" y="212"/>
                    <a:pt x="67" y="213"/>
                  </a:cubicBezTo>
                  <a:cubicBezTo>
                    <a:pt x="67" y="212"/>
                    <a:pt x="67" y="212"/>
                    <a:pt x="67" y="212"/>
                  </a:cubicBezTo>
                  <a:cubicBezTo>
                    <a:pt x="67" y="213"/>
                    <a:pt x="67" y="213"/>
                    <a:pt x="67" y="213"/>
                  </a:cubicBezTo>
                  <a:cubicBezTo>
                    <a:pt x="67" y="213"/>
                    <a:pt x="67" y="213"/>
                    <a:pt x="68" y="213"/>
                  </a:cubicBezTo>
                  <a:cubicBezTo>
                    <a:pt x="68" y="213"/>
                    <a:pt x="68" y="213"/>
                    <a:pt x="67" y="214"/>
                  </a:cubicBezTo>
                  <a:cubicBezTo>
                    <a:pt x="67" y="214"/>
                    <a:pt x="67" y="214"/>
                    <a:pt x="68" y="214"/>
                  </a:cubicBezTo>
                  <a:cubicBezTo>
                    <a:pt x="68" y="214"/>
                    <a:pt x="67" y="214"/>
                    <a:pt x="67" y="214"/>
                  </a:cubicBezTo>
                  <a:cubicBezTo>
                    <a:pt x="67" y="215"/>
                    <a:pt x="67" y="214"/>
                    <a:pt x="67" y="215"/>
                  </a:cubicBezTo>
                  <a:cubicBezTo>
                    <a:pt x="67" y="214"/>
                    <a:pt x="67" y="214"/>
                    <a:pt x="67" y="214"/>
                  </a:cubicBezTo>
                  <a:cubicBezTo>
                    <a:pt x="67" y="214"/>
                    <a:pt x="66" y="214"/>
                    <a:pt x="66" y="214"/>
                  </a:cubicBezTo>
                  <a:cubicBezTo>
                    <a:pt x="66" y="214"/>
                    <a:pt x="66" y="214"/>
                    <a:pt x="66" y="214"/>
                  </a:cubicBezTo>
                  <a:cubicBezTo>
                    <a:pt x="66" y="214"/>
                    <a:pt x="66" y="215"/>
                    <a:pt x="66" y="215"/>
                  </a:cubicBezTo>
                  <a:cubicBezTo>
                    <a:pt x="67" y="216"/>
                    <a:pt x="66" y="215"/>
                    <a:pt x="65" y="215"/>
                  </a:cubicBezTo>
                  <a:cubicBezTo>
                    <a:pt x="66" y="216"/>
                    <a:pt x="65" y="217"/>
                    <a:pt x="66" y="217"/>
                  </a:cubicBezTo>
                  <a:cubicBezTo>
                    <a:pt x="66" y="217"/>
                    <a:pt x="66" y="217"/>
                    <a:pt x="66" y="217"/>
                  </a:cubicBezTo>
                  <a:cubicBezTo>
                    <a:pt x="66" y="217"/>
                    <a:pt x="65" y="217"/>
                    <a:pt x="65" y="217"/>
                  </a:cubicBezTo>
                  <a:cubicBezTo>
                    <a:pt x="65" y="217"/>
                    <a:pt x="65" y="217"/>
                    <a:pt x="65" y="217"/>
                  </a:cubicBezTo>
                  <a:cubicBezTo>
                    <a:pt x="65" y="216"/>
                    <a:pt x="65" y="216"/>
                    <a:pt x="65" y="216"/>
                  </a:cubicBezTo>
                  <a:cubicBezTo>
                    <a:pt x="65" y="217"/>
                    <a:pt x="64" y="217"/>
                    <a:pt x="64" y="217"/>
                  </a:cubicBezTo>
                  <a:cubicBezTo>
                    <a:pt x="64" y="217"/>
                    <a:pt x="64" y="217"/>
                    <a:pt x="64" y="217"/>
                  </a:cubicBezTo>
                  <a:cubicBezTo>
                    <a:pt x="64" y="217"/>
                    <a:pt x="64" y="217"/>
                    <a:pt x="63" y="218"/>
                  </a:cubicBezTo>
                  <a:cubicBezTo>
                    <a:pt x="64" y="217"/>
                    <a:pt x="64" y="218"/>
                    <a:pt x="64" y="218"/>
                  </a:cubicBezTo>
                  <a:cubicBezTo>
                    <a:pt x="64" y="219"/>
                    <a:pt x="63" y="219"/>
                    <a:pt x="63" y="219"/>
                  </a:cubicBezTo>
                  <a:cubicBezTo>
                    <a:pt x="63" y="218"/>
                    <a:pt x="63" y="218"/>
                    <a:pt x="63" y="218"/>
                  </a:cubicBezTo>
                  <a:cubicBezTo>
                    <a:pt x="63" y="218"/>
                    <a:pt x="63" y="218"/>
                    <a:pt x="63" y="218"/>
                  </a:cubicBezTo>
                  <a:cubicBezTo>
                    <a:pt x="63" y="219"/>
                    <a:pt x="63" y="219"/>
                    <a:pt x="63" y="219"/>
                  </a:cubicBezTo>
                  <a:cubicBezTo>
                    <a:pt x="63" y="219"/>
                    <a:pt x="63" y="220"/>
                    <a:pt x="63" y="220"/>
                  </a:cubicBezTo>
                  <a:cubicBezTo>
                    <a:pt x="63" y="219"/>
                    <a:pt x="63" y="219"/>
                    <a:pt x="63" y="219"/>
                  </a:cubicBezTo>
                  <a:cubicBezTo>
                    <a:pt x="63" y="220"/>
                    <a:pt x="62" y="219"/>
                    <a:pt x="62" y="220"/>
                  </a:cubicBezTo>
                  <a:cubicBezTo>
                    <a:pt x="62" y="220"/>
                    <a:pt x="62" y="220"/>
                    <a:pt x="62" y="220"/>
                  </a:cubicBezTo>
                  <a:cubicBezTo>
                    <a:pt x="62" y="220"/>
                    <a:pt x="62" y="220"/>
                    <a:pt x="62" y="220"/>
                  </a:cubicBezTo>
                  <a:cubicBezTo>
                    <a:pt x="62" y="220"/>
                    <a:pt x="62" y="220"/>
                    <a:pt x="62" y="220"/>
                  </a:cubicBezTo>
                  <a:cubicBezTo>
                    <a:pt x="62" y="220"/>
                    <a:pt x="62" y="220"/>
                    <a:pt x="62" y="220"/>
                  </a:cubicBezTo>
                  <a:cubicBezTo>
                    <a:pt x="62" y="221"/>
                    <a:pt x="62" y="221"/>
                    <a:pt x="62" y="221"/>
                  </a:cubicBezTo>
                  <a:cubicBezTo>
                    <a:pt x="62" y="221"/>
                    <a:pt x="62" y="221"/>
                    <a:pt x="62" y="221"/>
                  </a:cubicBezTo>
                  <a:cubicBezTo>
                    <a:pt x="62" y="221"/>
                    <a:pt x="62" y="221"/>
                    <a:pt x="62" y="221"/>
                  </a:cubicBezTo>
                  <a:cubicBezTo>
                    <a:pt x="62" y="221"/>
                    <a:pt x="62" y="222"/>
                    <a:pt x="62" y="222"/>
                  </a:cubicBezTo>
                  <a:cubicBezTo>
                    <a:pt x="61" y="222"/>
                    <a:pt x="61" y="222"/>
                    <a:pt x="61" y="223"/>
                  </a:cubicBezTo>
                  <a:cubicBezTo>
                    <a:pt x="61" y="223"/>
                    <a:pt x="61" y="223"/>
                    <a:pt x="61" y="223"/>
                  </a:cubicBezTo>
                  <a:cubicBezTo>
                    <a:pt x="61" y="223"/>
                    <a:pt x="61" y="223"/>
                    <a:pt x="61" y="224"/>
                  </a:cubicBezTo>
                  <a:cubicBezTo>
                    <a:pt x="61" y="223"/>
                    <a:pt x="61" y="223"/>
                    <a:pt x="61" y="224"/>
                  </a:cubicBezTo>
                  <a:cubicBezTo>
                    <a:pt x="61" y="223"/>
                    <a:pt x="61" y="224"/>
                    <a:pt x="61" y="224"/>
                  </a:cubicBezTo>
                  <a:cubicBezTo>
                    <a:pt x="61" y="225"/>
                    <a:pt x="61" y="224"/>
                    <a:pt x="60" y="224"/>
                  </a:cubicBezTo>
                  <a:cubicBezTo>
                    <a:pt x="61" y="225"/>
                    <a:pt x="60" y="225"/>
                    <a:pt x="60" y="225"/>
                  </a:cubicBezTo>
                  <a:cubicBezTo>
                    <a:pt x="61" y="225"/>
                    <a:pt x="61" y="225"/>
                    <a:pt x="61" y="225"/>
                  </a:cubicBezTo>
                  <a:cubicBezTo>
                    <a:pt x="61" y="226"/>
                    <a:pt x="61" y="225"/>
                    <a:pt x="60" y="226"/>
                  </a:cubicBezTo>
                  <a:cubicBezTo>
                    <a:pt x="60" y="226"/>
                    <a:pt x="61" y="226"/>
                    <a:pt x="61" y="226"/>
                  </a:cubicBezTo>
                  <a:cubicBezTo>
                    <a:pt x="61" y="226"/>
                    <a:pt x="61" y="227"/>
                    <a:pt x="61" y="227"/>
                  </a:cubicBezTo>
                  <a:cubicBezTo>
                    <a:pt x="61" y="227"/>
                    <a:pt x="61" y="226"/>
                    <a:pt x="61" y="227"/>
                  </a:cubicBezTo>
                  <a:cubicBezTo>
                    <a:pt x="61" y="227"/>
                    <a:pt x="61" y="227"/>
                    <a:pt x="61" y="228"/>
                  </a:cubicBezTo>
                  <a:cubicBezTo>
                    <a:pt x="62" y="228"/>
                    <a:pt x="62" y="228"/>
                    <a:pt x="62" y="228"/>
                  </a:cubicBezTo>
                  <a:cubicBezTo>
                    <a:pt x="62" y="229"/>
                    <a:pt x="62" y="228"/>
                    <a:pt x="62" y="228"/>
                  </a:cubicBezTo>
                  <a:cubicBezTo>
                    <a:pt x="62" y="228"/>
                    <a:pt x="62" y="228"/>
                    <a:pt x="62" y="228"/>
                  </a:cubicBezTo>
                  <a:cubicBezTo>
                    <a:pt x="61" y="229"/>
                    <a:pt x="61" y="227"/>
                    <a:pt x="60" y="228"/>
                  </a:cubicBezTo>
                  <a:cubicBezTo>
                    <a:pt x="61" y="228"/>
                    <a:pt x="61" y="228"/>
                    <a:pt x="61" y="228"/>
                  </a:cubicBezTo>
                  <a:cubicBezTo>
                    <a:pt x="61" y="228"/>
                    <a:pt x="60" y="228"/>
                    <a:pt x="60" y="228"/>
                  </a:cubicBezTo>
                  <a:cubicBezTo>
                    <a:pt x="60" y="228"/>
                    <a:pt x="60" y="229"/>
                    <a:pt x="60" y="229"/>
                  </a:cubicBezTo>
                  <a:cubicBezTo>
                    <a:pt x="61" y="229"/>
                    <a:pt x="60" y="229"/>
                    <a:pt x="60" y="229"/>
                  </a:cubicBezTo>
                  <a:cubicBezTo>
                    <a:pt x="61" y="229"/>
                    <a:pt x="61" y="229"/>
                    <a:pt x="61" y="230"/>
                  </a:cubicBezTo>
                  <a:cubicBezTo>
                    <a:pt x="61" y="230"/>
                    <a:pt x="61" y="230"/>
                    <a:pt x="60" y="230"/>
                  </a:cubicBezTo>
                  <a:cubicBezTo>
                    <a:pt x="60" y="230"/>
                    <a:pt x="61" y="230"/>
                    <a:pt x="61" y="231"/>
                  </a:cubicBezTo>
                  <a:cubicBezTo>
                    <a:pt x="60" y="231"/>
                    <a:pt x="60" y="231"/>
                    <a:pt x="60" y="231"/>
                  </a:cubicBezTo>
                  <a:cubicBezTo>
                    <a:pt x="61" y="232"/>
                    <a:pt x="61" y="234"/>
                    <a:pt x="62" y="235"/>
                  </a:cubicBezTo>
                  <a:cubicBezTo>
                    <a:pt x="62" y="235"/>
                    <a:pt x="62" y="236"/>
                    <a:pt x="62" y="236"/>
                  </a:cubicBezTo>
                  <a:cubicBezTo>
                    <a:pt x="62" y="236"/>
                    <a:pt x="62" y="236"/>
                    <a:pt x="62" y="236"/>
                  </a:cubicBezTo>
                  <a:cubicBezTo>
                    <a:pt x="62" y="237"/>
                    <a:pt x="62" y="237"/>
                    <a:pt x="62" y="237"/>
                  </a:cubicBezTo>
                  <a:cubicBezTo>
                    <a:pt x="62" y="237"/>
                    <a:pt x="62" y="237"/>
                    <a:pt x="62" y="238"/>
                  </a:cubicBezTo>
                  <a:cubicBezTo>
                    <a:pt x="62" y="238"/>
                    <a:pt x="62" y="238"/>
                    <a:pt x="62" y="238"/>
                  </a:cubicBezTo>
                  <a:cubicBezTo>
                    <a:pt x="62" y="238"/>
                    <a:pt x="62" y="238"/>
                    <a:pt x="62" y="238"/>
                  </a:cubicBezTo>
                  <a:cubicBezTo>
                    <a:pt x="62" y="239"/>
                    <a:pt x="62" y="239"/>
                    <a:pt x="62" y="239"/>
                  </a:cubicBezTo>
                  <a:cubicBezTo>
                    <a:pt x="62" y="239"/>
                    <a:pt x="62" y="239"/>
                    <a:pt x="62" y="239"/>
                  </a:cubicBezTo>
                  <a:cubicBezTo>
                    <a:pt x="62" y="239"/>
                    <a:pt x="62" y="239"/>
                    <a:pt x="62" y="239"/>
                  </a:cubicBezTo>
                  <a:cubicBezTo>
                    <a:pt x="62" y="240"/>
                    <a:pt x="62" y="240"/>
                    <a:pt x="62" y="239"/>
                  </a:cubicBezTo>
                  <a:cubicBezTo>
                    <a:pt x="62" y="240"/>
                    <a:pt x="62" y="241"/>
                    <a:pt x="62" y="241"/>
                  </a:cubicBezTo>
                  <a:cubicBezTo>
                    <a:pt x="62" y="241"/>
                    <a:pt x="62" y="241"/>
                    <a:pt x="62" y="241"/>
                  </a:cubicBezTo>
                  <a:cubicBezTo>
                    <a:pt x="63" y="241"/>
                    <a:pt x="62" y="241"/>
                    <a:pt x="62" y="242"/>
                  </a:cubicBezTo>
                  <a:cubicBezTo>
                    <a:pt x="62" y="241"/>
                    <a:pt x="62" y="242"/>
                    <a:pt x="62" y="241"/>
                  </a:cubicBezTo>
                  <a:cubicBezTo>
                    <a:pt x="61" y="242"/>
                    <a:pt x="61" y="243"/>
                    <a:pt x="61" y="244"/>
                  </a:cubicBezTo>
                  <a:cubicBezTo>
                    <a:pt x="61" y="244"/>
                    <a:pt x="61" y="244"/>
                    <a:pt x="61" y="244"/>
                  </a:cubicBezTo>
                  <a:cubicBezTo>
                    <a:pt x="60" y="245"/>
                    <a:pt x="60" y="246"/>
                    <a:pt x="60" y="246"/>
                  </a:cubicBezTo>
                  <a:cubicBezTo>
                    <a:pt x="60" y="246"/>
                    <a:pt x="60" y="247"/>
                    <a:pt x="60" y="247"/>
                  </a:cubicBezTo>
                  <a:cubicBezTo>
                    <a:pt x="60" y="248"/>
                    <a:pt x="60" y="247"/>
                    <a:pt x="59" y="247"/>
                  </a:cubicBezTo>
                  <a:cubicBezTo>
                    <a:pt x="59" y="248"/>
                    <a:pt x="59" y="248"/>
                    <a:pt x="59" y="248"/>
                  </a:cubicBezTo>
                  <a:cubicBezTo>
                    <a:pt x="59" y="248"/>
                    <a:pt x="59" y="248"/>
                    <a:pt x="59" y="248"/>
                  </a:cubicBezTo>
                  <a:cubicBezTo>
                    <a:pt x="59" y="248"/>
                    <a:pt x="59" y="249"/>
                    <a:pt x="59" y="249"/>
                  </a:cubicBezTo>
                  <a:cubicBezTo>
                    <a:pt x="59" y="249"/>
                    <a:pt x="59" y="249"/>
                    <a:pt x="59" y="249"/>
                  </a:cubicBezTo>
                  <a:cubicBezTo>
                    <a:pt x="58" y="249"/>
                    <a:pt x="58" y="249"/>
                    <a:pt x="58" y="249"/>
                  </a:cubicBezTo>
                  <a:cubicBezTo>
                    <a:pt x="58" y="250"/>
                    <a:pt x="58" y="250"/>
                    <a:pt x="58" y="250"/>
                  </a:cubicBezTo>
                  <a:cubicBezTo>
                    <a:pt x="58" y="250"/>
                    <a:pt x="58" y="250"/>
                    <a:pt x="58" y="250"/>
                  </a:cubicBezTo>
                  <a:cubicBezTo>
                    <a:pt x="58" y="250"/>
                    <a:pt x="58" y="250"/>
                    <a:pt x="58" y="250"/>
                  </a:cubicBezTo>
                  <a:cubicBezTo>
                    <a:pt x="57" y="251"/>
                    <a:pt x="57" y="251"/>
                    <a:pt x="57" y="251"/>
                  </a:cubicBezTo>
                  <a:cubicBezTo>
                    <a:pt x="57" y="251"/>
                    <a:pt x="57" y="250"/>
                    <a:pt x="57" y="250"/>
                  </a:cubicBezTo>
                  <a:cubicBezTo>
                    <a:pt x="57" y="251"/>
                    <a:pt x="58" y="251"/>
                    <a:pt x="57" y="251"/>
                  </a:cubicBezTo>
                  <a:cubicBezTo>
                    <a:pt x="57" y="251"/>
                    <a:pt x="57" y="251"/>
                    <a:pt x="57" y="251"/>
                  </a:cubicBezTo>
                  <a:cubicBezTo>
                    <a:pt x="57" y="251"/>
                    <a:pt x="57" y="251"/>
                    <a:pt x="57" y="251"/>
                  </a:cubicBezTo>
                  <a:cubicBezTo>
                    <a:pt x="57" y="251"/>
                    <a:pt x="57" y="251"/>
                    <a:pt x="57" y="251"/>
                  </a:cubicBezTo>
                  <a:cubicBezTo>
                    <a:pt x="57" y="251"/>
                    <a:pt x="57" y="251"/>
                    <a:pt x="57" y="251"/>
                  </a:cubicBezTo>
                  <a:cubicBezTo>
                    <a:pt x="57" y="252"/>
                    <a:pt x="56" y="252"/>
                    <a:pt x="56" y="252"/>
                  </a:cubicBezTo>
                  <a:cubicBezTo>
                    <a:pt x="56" y="252"/>
                    <a:pt x="56" y="252"/>
                    <a:pt x="56" y="252"/>
                  </a:cubicBezTo>
                  <a:cubicBezTo>
                    <a:pt x="56" y="252"/>
                    <a:pt x="57" y="252"/>
                    <a:pt x="57" y="252"/>
                  </a:cubicBezTo>
                  <a:cubicBezTo>
                    <a:pt x="57" y="252"/>
                    <a:pt x="56" y="253"/>
                    <a:pt x="56" y="253"/>
                  </a:cubicBezTo>
                  <a:cubicBezTo>
                    <a:pt x="56" y="252"/>
                    <a:pt x="56" y="252"/>
                    <a:pt x="56" y="252"/>
                  </a:cubicBezTo>
                  <a:cubicBezTo>
                    <a:pt x="56" y="253"/>
                    <a:pt x="56" y="253"/>
                    <a:pt x="56" y="253"/>
                  </a:cubicBezTo>
                  <a:cubicBezTo>
                    <a:pt x="56" y="253"/>
                    <a:pt x="56" y="253"/>
                    <a:pt x="56" y="253"/>
                  </a:cubicBezTo>
                  <a:cubicBezTo>
                    <a:pt x="56" y="253"/>
                    <a:pt x="56" y="253"/>
                    <a:pt x="55" y="254"/>
                  </a:cubicBezTo>
                  <a:cubicBezTo>
                    <a:pt x="55" y="254"/>
                    <a:pt x="55" y="253"/>
                    <a:pt x="55" y="254"/>
                  </a:cubicBezTo>
                  <a:cubicBezTo>
                    <a:pt x="55" y="254"/>
                    <a:pt x="55" y="254"/>
                    <a:pt x="55" y="254"/>
                  </a:cubicBezTo>
                  <a:cubicBezTo>
                    <a:pt x="54" y="254"/>
                    <a:pt x="54" y="254"/>
                    <a:pt x="54" y="254"/>
                  </a:cubicBezTo>
                  <a:cubicBezTo>
                    <a:pt x="54" y="255"/>
                    <a:pt x="54" y="255"/>
                    <a:pt x="54" y="256"/>
                  </a:cubicBezTo>
                  <a:cubicBezTo>
                    <a:pt x="54" y="255"/>
                    <a:pt x="53" y="255"/>
                    <a:pt x="53" y="256"/>
                  </a:cubicBezTo>
                  <a:cubicBezTo>
                    <a:pt x="53" y="256"/>
                    <a:pt x="53" y="256"/>
                    <a:pt x="53" y="256"/>
                  </a:cubicBezTo>
                  <a:cubicBezTo>
                    <a:pt x="53" y="256"/>
                    <a:pt x="53" y="255"/>
                    <a:pt x="53" y="255"/>
                  </a:cubicBezTo>
                  <a:cubicBezTo>
                    <a:pt x="54" y="256"/>
                    <a:pt x="53" y="256"/>
                    <a:pt x="53" y="256"/>
                  </a:cubicBezTo>
                  <a:cubicBezTo>
                    <a:pt x="52" y="256"/>
                    <a:pt x="52" y="257"/>
                    <a:pt x="51" y="258"/>
                  </a:cubicBezTo>
                  <a:cubicBezTo>
                    <a:pt x="51" y="258"/>
                    <a:pt x="50" y="258"/>
                    <a:pt x="50" y="258"/>
                  </a:cubicBezTo>
                  <a:cubicBezTo>
                    <a:pt x="50" y="258"/>
                    <a:pt x="50" y="259"/>
                    <a:pt x="50" y="259"/>
                  </a:cubicBezTo>
                  <a:cubicBezTo>
                    <a:pt x="50" y="259"/>
                    <a:pt x="50" y="259"/>
                    <a:pt x="50" y="259"/>
                  </a:cubicBezTo>
                  <a:cubicBezTo>
                    <a:pt x="50" y="259"/>
                    <a:pt x="50" y="259"/>
                    <a:pt x="50" y="259"/>
                  </a:cubicBezTo>
                  <a:cubicBezTo>
                    <a:pt x="49" y="261"/>
                    <a:pt x="49" y="261"/>
                    <a:pt x="49" y="261"/>
                  </a:cubicBezTo>
                  <a:cubicBezTo>
                    <a:pt x="50" y="261"/>
                    <a:pt x="50" y="261"/>
                    <a:pt x="50" y="261"/>
                  </a:cubicBezTo>
                  <a:cubicBezTo>
                    <a:pt x="50" y="261"/>
                    <a:pt x="51" y="261"/>
                    <a:pt x="51" y="261"/>
                  </a:cubicBezTo>
                  <a:cubicBezTo>
                    <a:pt x="51" y="261"/>
                    <a:pt x="51" y="261"/>
                    <a:pt x="51" y="261"/>
                  </a:cubicBezTo>
                  <a:cubicBezTo>
                    <a:pt x="51" y="262"/>
                    <a:pt x="52" y="261"/>
                    <a:pt x="52" y="262"/>
                  </a:cubicBezTo>
                  <a:cubicBezTo>
                    <a:pt x="52" y="261"/>
                    <a:pt x="52" y="261"/>
                    <a:pt x="53" y="261"/>
                  </a:cubicBezTo>
                  <a:cubicBezTo>
                    <a:pt x="53" y="261"/>
                    <a:pt x="54" y="261"/>
                    <a:pt x="53" y="261"/>
                  </a:cubicBezTo>
                  <a:cubicBezTo>
                    <a:pt x="54" y="261"/>
                    <a:pt x="54" y="261"/>
                    <a:pt x="54" y="261"/>
                  </a:cubicBezTo>
                  <a:cubicBezTo>
                    <a:pt x="54" y="261"/>
                    <a:pt x="54" y="261"/>
                    <a:pt x="54" y="261"/>
                  </a:cubicBezTo>
                  <a:cubicBezTo>
                    <a:pt x="54" y="262"/>
                    <a:pt x="55" y="261"/>
                    <a:pt x="55" y="261"/>
                  </a:cubicBezTo>
                  <a:cubicBezTo>
                    <a:pt x="55" y="262"/>
                    <a:pt x="56" y="261"/>
                    <a:pt x="57" y="261"/>
                  </a:cubicBezTo>
                  <a:cubicBezTo>
                    <a:pt x="57" y="261"/>
                    <a:pt x="58" y="262"/>
                    <a:pt x="58" y="261"/>
                  </a:cubicBezTo>
                  <a:cubicBezTo>
                    <a:pt x="58" y="261"/>
                    <a:pt x="58" y="261"/>
                    <a:pt x="58" y="261"/>
                  </a:cubicBezTo>
                  <a:cubicBezTo>
                    <a:pt x="58" y="261"/>
                    <a:pt x="58" y="261"/>
                    <a:pt x="59" y="261"/>
                  </a:cubicBezTo>
                  <a:cubicBezTo>
                    <a:pt x="58" y="261"/>
                    <a:pt x="58" y="261"/>
                    <a:pt x="58" y="261"/>
                  </a:cubicBezTo>
                  <a:cubicBezTo>
                    <a:pt x="58" y="261"/>
                    <a:pt x="59" y="261"/>
                    <a:pt x="59" y="261"/>
                  </a:cubicBezTo>
                  <a:cubicBezTo>
                    <a:pt x="59" y="261"/>
                    <a:pt x="60" y="261"/>
                    <a:pt x="60" y="261"/>
                  </a:cubicBezTo>
                  <a:cubicBezTo>
                    <a:pt x="60" y="261"/>
                    <a:pt x="60" y="261"/>
                    <a:pt x="60" y="261"/>
                  </a:cubicBezTo>
                  <a:cubicBezTo>
                    <a:pt x="60" y="261"/>
                    <a:pt x="60" y="261"/>
                    <a:pt x="61" y="260"/>
                  </a:cubicBezTo>
                  <a:cubicBezTo>
                    <a:pt x="61" y="260"/>
                    <a:pt x="61" y="261"/>
                    <a:pt x="61" y="261"/>
                  </a:cubicBezTo>
                  <a:cubicBezTo>
                    <a:pt x="61" y="261"/>
                    <a:pt x="61" y="261"/>
                    <a:pt x="62" y="261"/>
                  </a:cubicBezTo>
                  <a:cubicBezTo>
                    <a:pt x="62" y="261"/>
                    <a:pt x="62" y="260"/>
                    <a:pt x="63" y="260"/>
                  </a:cubicBezTo>
                  <a:cubicBezTo>
                    <a:pt x="63" y="260"/>
                    <a:pt x="61" y="261"/>
                    <a:pt x="61" y="261"/>
                  </a:cubicBezTo>
                  <a:cubicBezTo>
                    <a:pt x="61" y="261"/>
                    <a:pt x="62" y="261"/>
                    <a:pt x="62" y="261"/>
                  </a:cubicBezTo>
                  <a:cubicBezTo>
                    <a:pt x="62" y="261"/>
                    <a:pt x="62" y="261"/>
                    <a:pt x="62" y="261"/>
                  </a:cubicBezTo>
                  <a:cubicBezTo>
                    <a:pt x="62" y="261"/>
                    <a:pt x="63" y="261"/>
                    <a:pt x="63" y="260"/>
                  </a:cubicBezTo>
                  <a:cubicBezTo>
                    <a:pt x="64" y="261"/>
                    <a:pt x="65" y="260"/>
                    <a:pt x="66" y="260"/>
                  </a:cubicBezTo>
                  <a:cubicBezTo>
                    <a:pt x="65" y="260"/>
                    <a:pt x="65" y="260"/>
                    <a:pt x="66" y="260"/>
                  </a:cubicBezTo>
                  <a:cubicBezTo>
                    <a:pt x="66" y="260"/>
                    <a:pt x="66" y="259"/>
                    <a:pt x="66" y="260"/>
                  </a:cubicBezTo>
                  <a:cubicBezTo>
                    <a:pt x="66" y="259"/>
                    <a:pt x="66" y="260"/>
                    <a:pt x="67" y="260"/>
                  </a:cubicBezTo>
                  <a:cubicBezTo>
                    <a:pt x="67" y="260"/>
                    <a:pt x="67" y="259"/>
                    <a:pt x="67" y="259"/>
                  </a:cubicBezTo>
                  <a:cubicBezTo>
                    <a:pt x="68" y="260"/>
                    <a:pt x="68" y="259"/>
                    <a:pt x="69" y="259"/>
                  </a:cubicBezTo>
                  <a:cubicBezTo>
                    <a:pt x="69" y="259"/>
                    <a:pt x="69" y="259"/>
                    <a:pt x="69" y="259"/>
                  </a:cubicBezTo>
                  <a:cubicBezTo>
                    <a:pt x="70" y="259"/>
                    <a:pt x="70" y="258"/>
                    <a:pt x="71" y="258"/>
                  </a:cubicBezTo>
                  <a:cubicBezTo>
                    <a:pt x="71" y="258"/>
                    <a:pt x="71" y="258"/>
                    <a:pt x="71" y="258"/>
                  </a:cubicBezTo>
                  <a:cubicBezTo>
                    <a:pt x="71" y="258"/>
                    <a:pt x="72" y="258"/>
                    <a:pt x="72" y="258"/>
                  </a:cubicBezTo>
                  <a:cubicBezTo>
                    <a:pt x="71" y="258"/>
                    <a:pt x="72" y="258"/>
                    <a:pt x="71" y="258"/>
                  </a:cubicBezTo>
                  <a:cubicBezTo>
                    <a:pt x="71" y="258"/>
                    <a:pt x="72" y="257"/>
                    <a:pt x="72" y="257"/>
                  </a:cubicBezTo>
                  <a:cubicBezTo>
                    <a:pt x="72" y="257"/>
                    <a:pt x="72" y="257"/>
                    <a:pt x="72" y="257"/>
                  </a:cubicBezTo>
                  <a:cubicBezTo>
                    <a:pt x="72" y="257"/>
                    <a:pt x="72" y="257"/>
                    <a:pt x="73" y="257"/>
                  </a:cubicBezTo>
                  <a:cubicBezTo>
                    <a:pt x="73" y="257"/>
                    <a:pt x="73" y="257"/>
                    <a:pt x="73" y="257"/>
                  </a:cubicBezTo>
                  <a:cubicBezTo>
                    <a:pt x="73" y="257"/>
                    <a:pt x="74" y="257"/>
                    <a:pt x="74" y="257"/>
                  </a:cubicBezTo>
                  <a:cubicBezTo>
                    <a:pt x="74" y="257"/>
                    <a:pt x="74" y="257"/>
                    <a:pt x="74" y="256"/>
                  </a:cubicBezTo>
                  <a:cubicBezTo>
                    <a:pt x="74" y="256"/>
                    <a:pt x="74" y="257"/>
                    <a:pt x="74" y="256"/>
                  </a:cubicBezTo>
                  <a:cubicBezTo>
                    <a:pt x="75" y="255"/>
                    <a:pt x="75" y="255"/>
                    <a:pt x="75" y="255"/>
                  </a:cubicBezTo>
                  <a:cubicBezTo>
                    <a:pt x="75" y="255"/>
                    <a:pt x="75" y="255"/>
                    <a:pt x="75" y="256"/>
                  </a:cubicBezTo>
                  <a:cubicBezTo>
                    <a:pt x="76" y="255"/>
                    <a:pt x="76" y="255"/>
                    <a:pt x="76" y="254"/>
                  </a:cubicBezTo>
                  <a:cubicBezTo>
                    <a:pt x="77" y="254"/>
                    <a:pt x="77" y="254"/>
                    <a:pt x="77" y="254"/>
                  </a:cubicBezTo>
                  <a:cubicBezTo>
                    <a:pt x="77" y="254"/>
                    <a:pt x="77" y="254"/>
                    <a:pt x="77" y="254"/>
                  </a:cubicBezTo>
                  <a:cubicBezTo>
                    <a:pt x="78" y="254"/>
                    <a:pt x="78" y="254"/>
                    <a:pt x="78" y="254"/>
                  </a:cubicBezTo>
                  <a:cubicBezTo>
                    <a:pt x="77" y="254"/>
                    <a:pt x="78" y="254"/>
                    <a:pt x="78" y="255"/>
                  </a:cubicBezTo>
                  <a:cubicBezTo>
                    <a:pt x="78" y="254"/>
                    <a:pt x="79" y="254"/>
                    <a:pt x="79" y="254"/>
                  </a:cubicBezTo>
                  <a:cubicBezTo>
                    <a:pt x="79" y="253"/>
                    <a:pt x="80" y="253"/>
                    <a:pt x="80" y="253"/>
                  </a:cubicBezTo>
                  <a:cubicBezTo>
                    <a:pt x="80" y="252"/>
                    <a:pt x="80" y="253"/>
                    <a:pt x="80" y="253"/>
                  </a:cubicBezTo>
                  <a:cubicBezTo>
                    <a:pt x="81" y="252"/>
                    <a:pt x="82" y="252"/>
                    <a:pt x="82" y="251"/>
                  </a:cubicBezTo>
                  <a:cubicBezTo>
                    <a:pt x="82" y="251"/>
                    <a:pt x="82" y="251"/>
                    <a:pt x="82" y="251"/>
                  </a:cubicBezTo>
                  <a:cubicBezTo>
                    <a:pt x="82" y="251"/>
                    <a:pt x="83" y="250"/>
                    <a:pt x="83" y="250"/>
                  </a:cubicBezTo>
                  <a:cubicBezTo>
                    <a:pt x="84" y="250"/>
                    <a:pt x="84" y="250"/>
                    <a:pt x="84" y="250"/>
                  </a:cubicBezTo>
                  <a:cubicBezTo>
                    <a:pt x="84" y="250"/>
                    <a:pt x="83" y="249"/>
                    <a:pt x="84" y="249"/>
                  </a:cubicBezTo>
                  <a:cubicBezTo>
                    <a:pt x="84" y="249"/>
                    <a:pt x="84" y="249"/>
                    <a:pt x="84" y="249"/>
                  </a:cubicBezTo>
                  <a:cubicBezTo>
                    <a:pt x="84" y="249"/>
                    <a:pt x="85" y="249"/>
                    <a:pt x="85" y="248"/>
                  </a:cubicBezTo>
                  <a:cubicBezTo>
                    <a:pt x="85" y="248"/>
                    <a:pt x="85" y="248"/>
                    <a:pt x="85" y="249"/>
                  </a:cubicBezTo>
                  <a:cubicBezTo>
                    <a:pt x="85" y="248"/>
                    <a:pt x="86" y="248"/>
                    <a:pt x="86" y="247"/>
                  </a:cubicBezTo>
                  <a:cubicBezTo>
                    <a:pt x="86" y="247"/>
                    <a:pt x="86" y="247"/>
                    <a:pt x="86" y="248"/>
                  </a:cubicBezTo>
                  <a:cubicBezTo>
                    <a:pt x="86" y="247"/>
                    <a:pt x="86" y="247"/>
                    <a:pt x="86" y="247"/>
                  </a:cubicBezTo>
                  <a:cubicBezTo>
                    <a:pt x="87" y="247"/>
                    <a:pt x="87" y="247"/>
                    <a:pt x="87" y="247"/>
                  </a:cubicBezTo>
                  <a:cubicBezTo>
                    <a:pt x="87" y="247"/>
                    <a:pt x="87" y="246"/>
                    <a:pt x="87" y="246"/>
                  </a:cubicBezTo>
                  <a:cubicBezTo>
                    <a:pt x="88" y="246"/>
                    <a:pt x="88" y="246"/>
                    <a:pt x="88" y="246"/>
                  </a:cubicBezTo>
                  <a:cubicBezTo>
                    <a:pt x="90" y="244"/>
                    <a:pt x="91" y="242"/>
                    <a:pt x="92" y="240"/>
                  </a:cubicBezTo>
                  <a:cubicBezTo>
                    <a:pt x="93" y="240"/>
                    <a:pt x="92" y="240"/>
                    <a:pt x="93" y="240"/>
                  </a:cubicBezTo>
                  <a:cubicBezTo>
                    <a:pt x="92" y="240"/>
                    <a:pt x="93" y="240"/>
                    <a:pt x="93" y="239"/>
                  </a:cubicBezTo>
                  <a:cubicBezTo>
                    <a:pt x="93" y="239"/>
                    <a:pt x="93" y="239"/>
                    <a:pt x="93" y="239"/>
                  </a:cubicBezTo>
                  <a:cubicBezTo>
                    <a:pt x="93" y="239"/>
                    <a:pt x="94" y="239"/>
                    <a:pt x="94" y="239"/>
                  </a:cubicBezTo>
                  <a:cubicBezTo>
                    <a:pt x="94" y="239"/>
                    <a:pt x="94" y="239"/>
                    <a:pt x="94" y="239"/>
                  </a:cubicBezTo>
                  <a:cubicBezTo>
                    <a:pt x="94" y="238"/>
                    <a:pt x="94" y="238"/>
                    <a:pt x="94" y="238"/>
                  </a:cubicBezTo>
                  <a:cubicBezTo>
                    <a:pt x="94" y="238"/>
                    <a:pt x="94" y="238"/>
                    <a:pt x="94" y="238"/>
                  </a:cubicBezTo>
                  <a:cubicBezTo>
                    <a:pt x="94" y="237"/>
                    <a:pt x="95" y="237"/>
                    <a:pt x="95" y="237"/>
                  </a:cubicBezTo>
                  <a:cubicBezTo>
                    <a:pt x="95" y="237"/>
                    <a:pt x="95" y="237"/>
                    <a:pt x="95" y="237"/>
                  </a:cubicBezTo>
                  <a:cubicBezTo>
                    <a:pt x="95" y="236"/>
                    <a:pt x="95" y="235"/>
                    <a:pt x="95" y="235"/>
                  </a:cubicBezTo>
                  <a:cubicBezTo>
                    <a:pt x="95" y="235"/>
                    <a:pt x="95" y="234"/>
                    <a:pt x="95" y="234"/>
                  </a:cubicBezTo>
                  <a:cubicBezTo>
                    <a:pt x="95" y="234"/>
                    <a:pt x="96" y="234"/>
                    <a:pt x="96" y="234"/>
                  </a:cubicBezTo>
                  <a:cubicBezTo>
                    <a:pt x="96" y="232"/>
                    <a:pt x="97" y="230"/>
                    <a:pt x="96" y="229"/>
                  </a:cubicBezTo>
                  <a:cubicBezTo>
                    <a:pt x="96" y="229"/>
                    <a:pt x="96" y="229"/>
                    <a:pt x="96" y="229"/>
                  </a:cubicBezTo>
                  <a:cubicBezTo>
                    <a:pt x="96" y="228"/>
                    <a:pt x="96" y="227"/>
                    <a:pt x="96" y="226"/>
                  </a:cubicBezTo>
                  <a:cubicBezTo>
                    <a:pt x="95" y="226"/>
                    <a:pt x="95" y="226"/>
                    <a:pt x="95" y="226"/>
                  </a:cubicBezTo>
                  <a:cubicBezTo>
                    <a:pt x="95" y="226"/>
                    <a:pt x="96" y="226"/>
                    <a:pt x="96" y="225"/>
                  </a:cubicBezTo>
                  <a:cubicBezTo>
                    <a:pt x="95" y="225"/>
                    <a:pt x="95" y="224"/>
                    <a:pt x="95" y="224"/>
                  </a:cubicBezTo>
                  <a:cubicBezTo>
                    <a:pt x="95" y="224"/>
                    <a:pt x="95" y="224"/>
                    <a:pt x="95" y="224"/>
                  </a:cubicBezTo>
                  <a:cubicBezTo>
                    <a:pt x="95" y="224"/>
                    <a:pt x="95" y="224"/>
                    <a:pt x="94" y="223"/>
                  </a:cubicBezTo>
                  <a:cubicBezTo>
                    <a:pt x="95" y="223"/>
                    <a:pt x="95" y="223"/>
                    <a:pt x="95" y="223"/>
                  </a:cubicBezTo>
                  <a:cubicBezTo>
                    <a:pt x="94" y="221"/>
                    <a:pt x="93" y="218"/>
                    <a:pt x="92" y="217"/>
                  </a:cubicBezTo>
                  <a:cubicBezTo>
                    <a:pt x="91" y="216"/>
                    <a:pt x="92" y="216"/>
                    <a:pt x="92" y="216"/>
                  </a:cubicBezTo>
                  <a:cubicBezTo>
                    <a:pt x="90" y="215"/>
                    <a:pt x="89" y="212"/>
                    <a:pt x="87" y="212"/>
                  </a:cubicBezTo>
                  <a:cubicBezTo>
                    <a:pt x="86" y="211"/>
                    <a:pt x="85" y="211"/>
                    <a:pt x="85" y="211"/>
                  </a:cubicBezTo>
                  <a:close/>
                  <a:moveTo>
                    <a:pt x="85" y="210"/>
                  </a:moveTo>
                  <a:cubicBezTo>
                    <a:pt x="85" y="210"/>
                    <a:pt x="85" y="210"/>
                    <a:pt x="85" y="210"/>
                  </a:cubicBezTo>
                  <a:cubicBezTo>
                    <a:pt x="85" y="210"/>
                    <a:pt x="85" y="210"/>
                    <a:pt x="85" y="210"/>
                  </a:cubicBezTo>
                  <a:close/>
                  <a:moveTo>
                    <a:pt x="75" y="209"/>
                  </a:moveTo>
                  <a:cubicBezTo>
                    <a:pt x="74" y="209"/>
                    <a:pt x="74" y="209"/>
                    <a:pt x="74" y="209"/>
                  </a:cubicBezTo>
                  <a:cubicBezTo>
                    <a:pt x="74" y="209"/>
                    <a:pt x="75" y="209"/>
                    <a:pt x="75" y="209"/>
                  </a:cubicBezTo>
                  <a:cubicBezTo>
                    <a:pt x="75" y="209"/>
                    <a:pt x="74" y="209"/>
                    <a:pt x="75" y="209"/>
                  </a:cubicBezTo>
                  <a:close/>
                  <a:moveTo>
                    <a:pt x="73" y="209"/>
                  </a:moveTo>
                  <a:cubicBezTo>
                    <a:pt x="72" y="210"/>
                    <a:pt x="72" y="210"/>
                    <a:pt x="72" y="210"/>
                  </a:cubicBezTo>
                  <a:lnTo>
                    <a:pt x="73" y="209"/>
                  </a:lnTo>
                  <a:close/>
                  <a:moveTo>
                    <a:pt x="69" y="211"/>
                  </a:moveTo>
                  <a:cubicBezTo>
                    <a:pt x="69" y="211"/>
                    <a:pt x="69" y="211"/>
                    <a:pt x="69" y="211"/>
                  </a:cubicBezTo>
                  <a:cubicBezTo>
                    <a:pt x="69" y="211"/>
                    <a:pt x="69" y="211"/>
                    <a:pt x="69" y="211"/>
                  </a:cubicBezTo>
                  <a:close/>
                  <a:moveTo>
                    <a:pt x="69" y="212"/>
                  </a:moveTo>
                  <a:cubicBezTo>
                    <a:pt x="69" y="212"/>
                    <a:pt x="69" y="212"/>
                    <a:pt x="69" y="212"/>
                  </a:cubicBezTo>
                  <a:cubicBezTo>
                    <a:pt x="69" y="211"/>
                    <a:pt x="69" y="212"/>
                    <a:pt x="69" y="212"/>
                  </a:cubicBezTo>
                  <a:close/>
                  <a:moveTo>
                    <a:pt x="64" y="216"/>
                  </a:moveTo>
                  <a:cubicBezTo>
                    <a:pt x="65" y="216"/>
                    <a:pt x="65" y="216"/>
                    <a:pt x="65" y="216"/>
                  </a:cubicBezTo>
                  <a:cubicBezTo>
                    <a:pt x="65" y="215"/>
                    <a:pt x="65" y="216"/>
                    <a:pt x="64" y="216"/>
                  </a:cubicBezTo>
                  <a:close/>
                  <a:moveTo>
                    <a:pt x="63" y="218"/>
                  </a:moveTo>
                  <a:cubicBezTo>
                    <a:pt x="63" y="218"/>
                    <a:pt x="63" y="218"/>
                    <a:pt x="63" y="218"/>
                  </a:cubicBezTo>
                  <a:cubicBezTo>
                    <a:pt x="63" y="218"/>
                    <a:pt x="63" y="218"/>
                    <a:pt x="64" y="218"/>
                  </a:cubicBezTo>
                  <a:lnTo>
                    <a:pt x="63" y="218"/>
                  </a:lnTo>
                  <a:close/>
                  <a:moveTo>
                    <a:pt x="50" y="259"/>
                  </a:moveTo>
                  <a:cubicBezTo>
                    <a:pt x="50" y="259"/>
                    <a:pt x="50" y="259"/>
                    <a:pt x="50" y="259"/>
                  </a:cubicBezTo>
                  <a:cubicBezTo>
                    <a:pt x="49" y="259"/>
                    <a:pt x="49" y="259"/>
                    <a:pt x="49" y="259"/>
                  </a:cubicBezTo>
                  <a:lnTo>
                    <a:pt x="50" y="259"/>
                  </a:lnTo>
                  <a:close/>
                  <a:moveTo>
                    <a:pt x="71" y="259"/>
                  </a:moveTo>
                  <a:cubicBezTo>
                    <a:pt x="71" y="259"/>
                    <a:pt x="71" y="258"/>
                    <a:pt x="70" y="259"/>
                  </a:cubicBezTo>
                  <a:cubicBezTo>
                    <a:pt x="71" y="259"/>
                    <a:pt x="71" y="259"/>
                    <a:pt x="71" y="259"/>
                  </a:cubicBezTo>
                  <a:close/>
                  <a:moveTo>
                    <a:pt x="80" y="253"/>
                  </a:moveTo>
                  <a:cubicBezTo>
                    <a:pt x="80" y="253"/>
                    <a:pt x="80" y="253"/>
                    <a:pt x="80" y="253"/>
                  </a:cubicBezTo>
                  <a:cubicBezTo>
                    <a:pt x="80" y="253"/>
                    <a:pt x="80" y="253"/>
                    <a:pt x="80" y="253"/>
                  </a:cubicBezTo>
                  <a:close/>
                  <a:moveTo>
                    <a:pt x="54" y="259"/>
                  </a:moveTo>
                  <a:cubicBezTo>
                    <a:pt x="54" y="259"/>
                    <a:pt x="54" y="259"/>
                    <a:pt x="54" y="259"/>
                  </a:cubicBezTo>
                  <a:cubicBezTo>
                    <a:pt x="54" y="259"/>
                    <a:pt x="54" y="259"/>
                    <a:pt x="54" y="259"/>
                  </a:cubicBezTo>
                  <a:close/>
                  <a:moveTo>
                    <a:pt x="84" y="213"/>
                  </a:moveTo>
                  <a:cubicBezTo>
                    <a:pt x="85" y="214"/>
                    <a:pt x="85" y="215"/>
                    <a:pt x="84" y="216"/>
                  </a:cubicBezTo>
                  <a:cubicBezTo>
                    <a:pt x="84" y="217"/>
                    <a:pt x="84" y="217"/>
                    <a:pt x="84" y="218"/>
                  </a:cubicBezTo>
                  <a:cubicBezTo>
                    <a:pt x="84" y="220"/>
                    <a:pt x="83" y="221"/>
                    <a:pt x="84" y="223"/>
                  </a:cubicBezTo>
                  <a:cubicBezTo>
                    <a:pt x="84" y="223"/>
                    <a:pt x="84" y="223"/>
                    <a:pt x="84" y="223"/>
                  </a:cubicBezTo>
                  <a:cubicBezTo>
                    <a:pt x="84" y="223"/>
                    <a:pt x="84" y="223"/>
                    <a:pt x="84" y="223"/>
                  </a:cubicBezTo>
                  <a:cubicBezTo>
                    <a:pt x="84" y="223"/>
                    <a:pt x="84" y="223"/>
                    <a:pt x="84" y="223"/>
                  </a:cubicBezTo>
                  <a:cubicBezTo>
                    <a:pt x="84" y="223"/>
                    <a:pt x="84" y="223"/>
                    <a:pt x="84" y="223"/>
                  </a:cubicBezTo>
                  <a:cubicBezTo>
                    <a:pt x="84" y="224"/>
                    <a:pt x="84" y="224"/>
                    <a:pt x="83" y="225"/>
                  </a:cubicBezTo>
                  <a:cubicBezTo>
                    <a:pt x="84" y="225"/>
                    <a:pt x="83" y="225"/>
                    <a:pt x="84" y="225"/>
                  </a:cubicBezTo>
                  <a:cubicBezTo>
                    <a:pt x="84" y="225"/>
                    <a:pt x="84" y="225"/>
                    <a:pt x="84" y="225"/>
                  </a:cubicBezTo>
                  <a:cubicBezTo>
                    <a:pt x="84" y="226"/>
                    <a:pt x="84" y="226"/>
                    <a:pt x="83" y="226"/>
                  </a:cubicBezTo>
                  <a:cubicBezTo>
                    <a:pt x="82" y="228"/>
                    <a:pt x="82" y="230"/>
                    <a:pt x="81" y="231"/>
                  </a:cubicBezTo>
                  <a:cubicBezTo>
                    <a:pt x="81" y="233"/>
                    <a:pt x="80" y="235"/>
                    <a:pt x="79" y="236"/>
                  </a:cubicBezTo>
                  <a:cubicBezTo>
                    <a:pt x="80" y="237"/>
                    <a:pt x="79" y="237"/>
                    <a:pt x="79" y="237"/>
                  </a:cubicBezTo>
                  <a:cubicBezTo>
                    <a:pt x="79" y="237"/>
                    <a:pt x="79" y="237"/>
                    <a:pt x="79" y="237"/>
                  </a:cubicBezTo>
                  <a:cubicBezTo>
                    <a:pt x="79" y="238"/>
                    <a:pt x="79" y="238"/>
                    <a:pt x="79" y="238"/>
                  </a:cubicBezTo>
                  <a:cubicBezTo>
                    <a:pt x="79" y="238"/>
                    <a:pt x="79" y="238"/>
                    <a:pt x="79" y="238"/>
                  </a:cubicBezTo>
                  <a:cubicBezTo>
                    <a:pt x="79" y="238"/>
                    <a:pt x="78" y="238"/>
                    <a:pt x="78" y="238"/>
                  </a:cubicBezTo>
                  <a:cubicBezTo>
                    <a:pt x="78" y="238"/>
                    <a:pt x="79" y="238"/>
                    <a:pt x="78" y="238"/>
                  </a:cubicBezTo>
                  <a:cubicBezTo>
                    <a:pt x="79" y="239"/>
                    <a:pt x="78" y="238"/>
                    <a:pt x="78" y="239"/>
                  </a:cubicBezTo>
                  <a:cubicBezTo>
                    <a:pt x="77" y="239"/>
                    <a:pt x="77" y="240"/>
                    <a:pt x="77" y="241"/>
                  </a:cubicBezTo>
                  <a:cubicBezTo>
                    <a:pt x="77" y="241"/>
                    <a:pt x="77" y="241"/>
                    <a:pt x="77" y="241"/>
                  </a:cubicBezTo>
                  <a:cubicBezTo>
                    <a:pt x="76" y="241"/>
                    <a:pt x="77" y="241"/>
                    <a:pt x="76" y="241"/>
                  </a:cubicBezTo>
                  <a:cubicBezTo>
                    <a:pt x="76" y="241"/>
                    <a:pt x="76" y="241"/>
                    <a:pt x="76" y="241"/>
                  </a:cubicBezTo>
                  <a:cubicBezTo>
                    <a:pt x="76" y="241"/>
                    <a:pt x="76" y="242"/>
                    <a:pt x="76" y="242"/>
                  </a:cubicBezTo>
                  <a:cubicBezTo>
                    <a:pt x="76" y="242"/>
                    <a:pt x="76" y="242"/>
                    <a:pt x="76" y="242"/>
                  </a:cubicBezTo>
                  <a:cubicBezTo>
                    <a:pt x="76" y="242"/>
                    <a:pt x="75" y="242"/>
                    <a:pt x="75" y="242"/>
                  </a:cubicBezTo>
                  <a:cubicBezTo>
                    <a:pt x="75" y="242"/>
                    <a:pt x="75" y="243"/>
                    <a:pt x="75" y="242"/>
                  </a:cubicBezTo>
                  <a:cubicBezTo>
                    <a:pt x="75" y="243"/>
                    <a:pt x="74" y="243"/>
                    <a:pt x="74" y="243"/>
                  </a:cubicBezTo>
                  <a:cubicBezTo>
                    <a:pt x="74" y="243"/>
                    <a:pt x="74" y="243"/>
                    <a:pt x="74" y="243"/>
                  </a:cubicBezTo>
                  <a:cubicBezTo>
                    <a:pt x="74" y="244"/>
                    <a:pt x="73" y="245"/>
                    <a:pt x="72" y="246"/>
                  </a:cubicBezTo>
                  <a:cubicBezTo>
                    <a:pt x="72" y="246"/>
                    <a:pt x="71" y="246"/>
                    <a:pt x="71" y="247"/>
                  </a:cubicBezTo>
                  <a:cubicBezTo>
                    <a:pt x="71" y="247"/>
                    <a:pt x="71" y="247"/>
                    <a:pt x="71" y="247"/>
                  </a:cubicBezTo>
                  <a:cubicBezTo>
                    <a:pt x="71" y="247"/>
                    <a:pt x="71" y="247"/>
                    <a:pt x="71" y="247"/>
                  </a:cubicBezTo>
                  <a:cubicBezTo>
                    <a:pt x="71" y="247"/>
                    <a:pt x="71" y="247"/>
                    <a:pt x="70" y="247"/>
                  </a:cubicBezTo>
                  <a:cubicBezTo>
                    <a:pt x="70" y="247"/>
                    <a:pt x="70" y="248"/>
                    <a:pt x="70" y="248"/>
                  </a:cubicBezTo>
                  <a:cubicBezTo>
                    <a:pt x="70" y="248"/>
                    <a:pt x="70" y="248"/>
                    <a:pt x="69" y="248"/>
                  </a:cubicBezTo>
                  <a:cubicBezTo>
                    <a:pt x="70" y="249"/>
                    <a:pt x="69" y="249"/>
                    <a:pt x="69" y="249"/>
                  </a:cubicBezTo>
                  <a:cubicBezTo>
                    <a:pt x="69" y="249"/>
                    <a:pt x="69" y="249"/>
                    <a:pt x="69" y="249"/>
                  </a:cubicBezTo>
                  <a:cubicBezTo>
                    <a:pt x="69" y="249"/>
                    <a:pt x="69" y="249"/>
                    <a:pt x="69" y="249"/>
                  </a:cubicBezTo>
                  <a:cubicBezTo>
                    <a:pt x="69" y="249"/>
                    <a:pt x="69" y="249"/>
                    <a:pt x="68" y="249"/>
                  </a:cubicBezTo>
                  <a:cubicBezTo>
                    <a:pt x="68" y="249"/>
                    <a:pt x="68" y="250"/>
                    <a:pt x="68" y="250"/>
                  </a:cubicBezTo>
                  <a:cubicBezTo>
                    <a:pt x="68" y="250"/>
                    <a:pt x="68" y="250"/>
                    <a:pt x="68" y="250"/>
                  </a:cubicBezTo>
                  <a:cubicBezTo>
                    <a:pt x="68" y="250"/>
                    <a:pt x="68" y="251"/>
                    <a:pt x="68" y="251"/>
                  </a:cubicBezTo>
                  <a:cubicBezTo>
                    <a:pt x="67" y="250"/>
                    <a:pt x="67" y="250"/>
                    <a:pt x="67" y="250"/>
                  </a:cubicBezTo>
                  <a:cubicBezTo>
                    <a:pt x="67" y="251"/>
                    <a:pt x="66" y="251"/>
                    <a:pt x="66" y="252"/>
                  </a:cubicBezTo>
                  <a:cubicBezTo>
                    <a:pt x="66" y="252"/>
                    <a:pt x="66" y="252"/>
                    <a:pt x="66" y="252"/>
                  </a:cubicBezTo>
                  <a:cubicBezTo>
                    <a:pt x="65" y="252"/>
                    <a:pt x="64" y="253"/>
                    <a:pt x="64" y="253"/>
                  </a:cubicBezTo>
                  <a:cubicBezTo>
                    <a:pt x="64" y="253"/>
                    <a:pt x="63" y="254"/>
                    <a:pt x="63" y="254"/>
                  </a:cubicBezTo>
                  <a:cubicBezTo>
                    <a:pt x="63" y="254"/>
                    <a:pt x="63" y="254"/>
                    <a:pt x="63" y="254"/>
                  </a:cubicBezTo>
                  <a:cubicBezTo>
                    <a:pt x="63" y="254"/>
                    <a:pt x="63" y="254"/>
                    <a:pt x="63" y="254"/>
                  </a:cubicBezTo>
                  <a:cubicBezTo>
                    <a:pt x="62" y="254"/>
                    <a:pt x="62" y="254"/>
                    <a:pt x="62" y="255"/>
                  </a:cubicBezTo>
                  <a:cubicBezTo>
                    <a:pt x="62" y="254"/>
                    <a:pt x="62" y="254"/>
                    <a:pt x="62" y="254"/>
                  </a:cubicBezTo>
                  <a:cubicBezTo>
                    <a:pt x="62" y="255"/>
                    <a:pt x="62" y="255"/>
                    <a:pt x="61" y="255"/>
                  </a:cubicBezTo>
                  <a:cubicBezTo>
                    <a:pt x="61" y="255"/>
                    <a:pt x="61" y="256"/>
                    <a:pt x="61" y="256"/>
                  </a:cubicBezTo>
                  <a:cubicBezTo>
                    <a:pt x="61" y="256"/>
                    <a:pt x="61" y="256"/>
                    <a:pt x="61" y="256"/>
                  </a:cubicBezTo>
                  <a:cubicBezTo>
                    <a:pt x="61" y="255"/>
                    <a:pt x="61" y="255"/>
                    <a:pt x="61" y="255"/>
                  </a:cubicBezTo>
                  <a:cubicBezTo>
                    <a:pt x="60" y="256"/>
                    <a:pt x="60" y="256"/>
                    <a:pt x="59" y="257"/>
                  </a:cubicBezTo>
                  <a:cubicBezTo>
                    <a:pt x="59" y="256"/>
                    <a:pt x="59" y="257"/>
                    <a:pt x="58" y="257"/>
                  </a:cubicBezTo>
                  <a:cubicBezTo>
                    <a:pt x="58" y="257"/>
                    <a:pt x="58" y="257"/>
                    <a:pt x="58" y="257"/>
                  </a:cubicBezTo>
                  <a:cubicBezTo>
                    <a:pt x="58" y="257"/>
                    <a:pt x="58" y="257"/>
                    <a:pt x="58" y="257"/>
                  </a:cubicBezTo>
                  <a:cubicBezTo>
                    <a:pt x="57" y="257"/>
                    <a:pt x="57" y="257"/>
                    <a:pt x="57" y="258"/>
                  </a:cubicBezTo>
                  <a:cubicBezTo>
                    <a:pt x="56" y="258"/>
                    <a:pt x="57" y="258"/>
                    <a:pt x="56" y="258"/>
                  </a:cubicBezTo>
                  <a:cubicBezTo>
                    <a:pt x="56" y="258"/>
                    <a:pt x="56" y="258"/>
                    <a:pt x="56" y="258"/>
                  </a:cubicBezTo>
                  <a:cubicBezTo>
                    <a:pt x="56" y="258"/>
                    <a:pt x="56" y="258"/>
                    <a:pt x="56" y="259"/>
                  </a:cubicBezTo>
                  <a:cubicBezTo>
                    <a:pt x="56" y="259"/>
                    <a:pt x="56" y="259"/>
                    <a:pt x="56" y="259"/>
                  </a:cubicBezTo>
                  <a:cubicBezTo>
                    <a:pt x="56" y="258"/>
                    <a:pt x="56" y="258"/>
                    <a:pt x="56" y="258"/>
                  </a:cubicBezTo>
                  <a:cubicBezTo>
                    <a:pt x="56" y="258"/>
                    <a:pt x="56" y="258"/>
                    <a:pt x="55" y="258"/>
                  </a:cubicBezTo>
                  <a:cubicBezTo>
                    <a:pt x="55" y="258"/>
                    <a:pt x="55" y="258"/>
                    <a:pt x="55" y="259"/>
                  </a:cubicBezTo>
                  <a:cubicBezTo>
                    <a:pt x="55" y="258"/>
                    <a:pt x="55" y="258"/>
                    <a:pt x="55" y="258"/>
                  </a:cubicBezTo>
                  <a:cubicBezTo>
                    <a:pt x="55" y="258"/>
                    <a:pt x="55" y="258"/>
                    <a:pt x="55" y="259"/>
                  </a:cubicBezTo>
                  <a:cubicBezTo>
                    <a:pt x="55" y="258"/>
                    <a:pt x="55" y="259"/>
                    <a:pt x="55" y="259"/>
                  </a:cubicBezTo>
                  <a:cubicBezTo>
                    <a:pt x="55" y="259"/>
                    <a:pt x="55" y="259"/>
                    <a:pt x="55" y="259"/>
                  </a:cubicBezTo>
                  <a:cubicBezTo>
                    <a:pt x="55" y="259"/>
                    <a:pt x="55" y="259"/>
                    <a:pt x="55" y="259"/>
                  </a:cubicBezTo>
                  <a:cubicBezTo>
                    <a:pt x="55" y="259"/>
                    <a:pt x="55" y="259"/>
                    <a:pt x="55" y="259"/>
                  </a:cubicBezTo>
                  <a:cubicBezTo>
                    <a:pt x="55" y="259"/>
                    <a:pt x="55" y="259"/>
                    <a:pt x="55" y="259"/>
                  </a:cubicBezTo>
                  <a:cubicBezTo>
                    <a:pt x="54" y="259"/>
                    <a:pt x="54" y="259"/>
                    <a:pt x="54" y="259"/>
                  </a:cubicBezTo>
                  <a:cubicBezTo>
                    <a:pt x="54" y="259"/>
                    <a:pt x="55" y="259"/>
                    <a:pt x="55" y="260"/>
                  </a:cubicBezTo>
                  <a:cubicBezTo>
                    <a:pt x="55" y="259"/>
                    <a:pt x="55" y="259"/>
                    <a:pt x="55" y="259"/>
                  </a:cubicBezTo>
                  <a:cubicBezTo>
                    <a:pt x="55" y="260"/>
                    <a:pt x="55" y="260"/>
                    <a:pt x="55" y="260"/>
                  </a:cubicBezTo>
                  <a:cubicBezTo>
                    <a:pt x="55" y="259"/>
                    <a:pt x="55" y="260"/>
                    <a:pt x="56" y="259"/>
                  </a:cubicBezTo>
                  <a:cubicBezTo>
                    <a:pt x="55" y="259"/>
                    <a:pt x="55" y="259"/>
                    <a:pt x="55" y="259"/>
                  </a:cubicBezTo>
                  <a:cubicBezTo>
                    <a:pt x="56" y="259"/>
                    <a:pt x="56" y="259"/>
                    <a:pt x="56" y="259"/>
                  </a:cubicBezTo>
                  <a:cubicBezTo>
                    <a:pt x="56" y="259"/>
                    <a:pt x="56" y="259"/>
                    <a:pt x="56" y="259"/>
                  </a:cubicBezTo>
                  <a:cubicBezTo>
                    <a:pt x="56" y="259"/>
                    <a:pt x="56" y="259"/>
                    <a:pt x="56" y="259"/>
                  </a:cubicBezTo>
                  <a:cubicBezTo>
                    <a:pt x="56" y="260"/>
                    <a:pt x="56" y="260"/>
                    <a:pt x="56" y="260"/>
                  </a:cubicBezTo>
                  <a:cubicBezTo>
                    <a:pt x="56" y="259"/>
                    <a:pt x="56" y="259"/>
                    <a:pt x="57" y="259"/>
                  </a:cubicBezTo>
                  <a:cubicBezTo>
                    <a:pt x="57" y="259"/>
                    <a:pt x="57" y="259"/>
                    <a:pt x="57" y="259"/>
                  </a:cubicBezTo>
                  <a:cubicBezTo>
                    <a:pt x="57" y="259"/>
                    <a:pt x="56" y="259"/>
                    <a:pt x="57" y="259"/>
                  </a:cubicBezTo>
                  <a:cubicBezTo>
                    <a:pt x="57" y="259"/>
                    <a:pt x="57" y="259"/>
                    <a:pt x="57" y="259"/>
                  </a:cubicBezTo>
                  <a:cubicBezTo>
                    <a:pt x="57" y="259"/>
                    <a:pt x="57" y="259"/>
                    <a:pt x="58" y="259"/>
                  </a:cubicBezTo>
                  <a:cubicBezTo>
                    <a:pt x="58" y="259"/>
                    <a:pt x="58" y="259"/>
                    <a:pt x="58" y="258"/>
                  </a:cubicBezTo>
                  <a:cubicBezTo>
                    <a:pt x="59" y="258"/>
                    <a:pt x="59" y="259"/>
                    <a:pt x="59" y="259"/>
                  </a:cubicBezTo>
                  <a:cubicBezTo>
                    <a:pt x="59" y="259"/>
                    <a:pt x="59" y="259"/>
                    <a:pt x="59" y="259"/>
                  </a:cubicBezTo>
                  <a:cubicBezTo>
                    <a:pt x="59" y="259"/>
                    <a:pt x="59" y="260"/>
                    <a:pt x="59" y="259"/>
                  </a:cubicBezTo>
                  <a:cubicBezTo>
                    <a:pt x="59" y="259"/>
                    <a:pt x="59" y="260"/>
                    <a:pt x="59" y="260"/>
                  </a:cubicBezTo>
                  <a:cubicBezTo>
                    <a:pt x="59" y="259"/>
                    <a:pt x="59" y="259"/>
                    <a:pt x="59" y="259"/>
                  </a:cubicBezTo>
                  <a:cubicBezTo>
                    <a:pt x="59" y="259"/>
                    <a:pt x="59" y="259"/>
                    <a:pt x="59" y="259"/>
                  </a:cubicBezTo>
                  <a:cubicBezTo>
                    <a:pt x="59" y="258"/>
                    <a:pt x="60" y="258"/>
                    <a:pt x="60" y="258"/>
                  </a:cubicBezTo>
                  <a:cubicBezTo>
                    <a:pt x="60" y="258"/>
                    <a:pt x="60" y="259"/>
                    <a:pt x="60" y="259"/>
                  </a:cubicBezTo>
                  <a:cubicBezTo>
                    <a:pt x="60" y="258"/>
                    <a:pt x="60" y="258"/>
                    <a:pt x="60" y="258"/>
                  </a:cubicBezTo>
                  <a:cubicBezTo>
                    <a:pt x="60" y="258"/>
                    <a:pt x="60" y="258"/>
                    <a:pt x="60" y="257"/>
                  </a:cubicBezTo>
                  <a:cubicBezTo>
                    <a:pt x="60" y="257"/>
                    <a:pt x="60" y="257"/>
                    <a:pt x="60" y="257"/>
                  </a:cubicBezTo>
                  <a:cubicBezTo>
                    <a:pt x="60" y="258"/>
                    <a:pt x="61" y="258"/>
                    <a:pt x="61" y="258"/>
                  </a:cubicBezTo>
                  <a:cubicBezTo>
                    <a:pt x="61" y="258"/>
                    <a:pt x="60" y="258"/>
                    <a:pt x="61" y="258"/>
                  </a:cubicBezTo>
                  <a:cubicBezTo>
                    <a:pt x="61" y="259"/>
                    <a:pt x="60" y="259"/>
                    <a:pt x="60" y="259"/>
                  </a:cubicBezTo>
                  <a:cubicBezTo>
                    <a:pt x="60" y="259"/>
                    <a:pt x="60" y="259"/>
                    <a:pt x="60" y="259"/>
                  </a:cubicBezTo>
                  <a:cubicBezTo>
                    <a:pt x="61" y="259"/>
                    <a:pt x="61" y="259"/>
                    <a:pt x="61" y="259"/>
                  </a:cubicBezTo>
                  <a:cubicBezTo>
                    <a:pt x="61" y="258"/>
                    <a:pt x="61" y="258"/>
                    <a:pt x="61" y="258"/>
                  </a:cubicBezTo>
                  <a:cubicBezTo>
                    <a:pt x="61" y="258"/>
                    <a:pt x="61" y="258"/>
                    <a:pt x="61" y="258"/>
                  </a:cubicBezTo>
                  <a:cubicBezTo>
                    <a:pt x="61" y="258"/>
                    <a:pt x="61" y="258"/>
                    <a:pt x="61" y="259"/>
                  </a:cubicBezTo>
                  <a:cubicBezTo>
                    <a:pt x="61" y="259"/>
                    <a:pt x="61" y="258"/>
                    <a:pt x="62" y="258"/>
                  </a:cubicBezTo>
                  <a:cubicBezTo>
                    <a:pt x="62" y="259"/>
                    <a:pt x="61" y="258"/>
                    <a:pt x="61" y="259"/>
                  </a:cubicBezTo>
                  <a:cubicBezTo>
                    <a:pt x="62" y="259"/>
                    <a:pt x="62" y="259"/>
                    <a:pt x="62" y="259"/>
                  </a:cubicBezTo>
                  <a:cubicBezTo>
                    <a:pt x="62" y="259"/>
                    <a:pt x="62" y="259"/>
                    <a:pt x="62" y="259"/>
                  </a:cubicBezTo>
                  <a:cubicBezTo>
                    <a:pt x="62" y="259"/>
                    <a:pt x="62" y="259"/>
                    <a:pt x="62" y="259"/>
                  </a:cubicBezTo>
                  <a:cubicBezTo>
                    <a:pt x="62" y="259"/>
                    <a:pt x="62" y="259"/>
                    <a:pt x="62" y="259"/>
                  </a:cubicBezTo>
                  <a:cubicBezTo>
                    <a:pt x="62" y="258"/>
                    <a:pt x="62" y="258"/>
                    <a:pt x="62" y="258"/>
                  </a:cubicBezTo>
                  <a:cubicBezTo>
                    <a:pt x="62" y="258"/>
                    <a:pt x="62" y="258"/>
                    <a:pt x="62" y="258"/>
                  </a:cubicBezTo>
                  <a:cubicBezTo>
                    <a:pt x="62" y="258"/>
                    <a:pt x="62" y="258"/>
                    <a:pt x="62" y="258"/>
                  </a:cubicBezTo>
                  <a:cubicBezTo>
                    <a:pt x="62" y="258"/>
                    <a:pt x="62" y="257"/>
                    <a:pt x="62" y="257"/>
                  </a:cubicBezTo>
                  <a:cubicBezTo>
                    <a:pt x="62" y="257"/>
                    <a:pt x="62" y="258"/>
                    <a:pt x="62" y="258"/>
                  </a:cubicBezTo>
                  <a:cubicBezTo>
                    <a:pt x="62" y="258"/>
                    <a:pt x="62" y="258"/>
                    <a:pt x="62" y="258"/>
                  </a:cubicBezTo>
                  <a:cubicBezTo>
                    <a:pt x="62" y="258"/>
                    <a:pt x="62" y="258"/>
                    <a:pt x="62" y="258"/>
                  </a:cubicBezTo>
                  <a:cubicBezTo>
                    <a:pt x="63" y="259"/>
                    <a:pt x="62" y="258"/>
                    <a:pt x="63" y="258"/>
                  </a:cubicBezTo>
                  <a:cubicBezTo>
                    <a:pt x="62" y="258"/>
                    <a:pt x="62" y="258"/>
                    <a:pt x="62" y="258"/>
                  </a:cubicBezTo>
                  <a:cubicBezTo>
                    <a:pt x="62" y="257"/>
                    <a:pt x="63" y="258"/>
                    <a:pt x="63" y="258"/>
                  </a:cubicBezTo>
                  <a:cubicBezTo>
                    <a:pt x="63" y="257"/>
                    <a:pt x="63" y="257"/>
                    <a:pt x="63" y="257"/>
                  </a:cubicBezTo>
                  <a:cubicBezTo>
                    <a:pt x="63" y="257"/>
                    <a:pt x="63" y="256"/>
                    <a:pt x="63" y="256"/>
                  </a:cubicBezTo>
                  <a:cubicBezTo>
                    <a:pt x="63" y="257"/>
                    <a:pt x="63" y="257"/>
                    <a:pt x="63" y="257"/>
                  </a:cubicBezTo>
                  <a:cubicBezTo>
                    <a:pt x="63" y="257"/>
                    <a:pt x="63" y="257"/>
                    <a:pt x="63" y="257"/>
                  </a:cubicBezTo>
                  <a:cubicBezTo>
                    <a:pt x="63" y="257"/>
                    <a:pt x="63" y="257"/>
                    <a:pt x="63" y="257"/>
                  </a:cubicBezTo>
                  <a:cubicBezTo>
                    <a:pt x="63" y="257"/>
                    <a:pt x="64" y="258"/>
                    <a:pt x="64" y="258"/>
                  </a:cubicBezTo>
                  <a:cubicBezTo>
                    <a:pt x="64" y="257"/>
                    <a:pt x="64" y="257"/>
                    <a:pt x="64" y="257"/>
                  </a:cubicBezTo>
                  <a:cubicBezTo>
                    <a:pt x="64" y="257"/>
                    <a:pt x="64" y="258"/>
                    <a:pt x="64" y="257"/>
                  </a:cubicBezTo>
                  <a:cubicBezTo>
                    <a:pt x="64" y="257"/>
                    <a:pt x="64" y="257"/>
                    <a:pt x="64" y="257"/>
                  </a:cubicBezTo>
                  <a:cubicBezTo>
                    <a:pt x="64" y="257"/>
                    <a:pt x="64" y="257"/>
                    <a:pt x="64" y="257"/>
                  </a:cubicBezTo>
                  <a:cubicBezTo>
                    <a:pt x="64" y="257"/>
                    <a:pt x="64" y="257"/>
                    <a:pt x="64" y="257"/>
                  </a:cubicBezTo>
                  <a:cubicBezTo>
                    <a:pt x="64" y="257"/>
                    <a:pt x="64" y="258"/>
                    <a:pt x="64" y="257"/>
                  </a:cubicBezTo>
                  <a:cubicBezTo>
                    <a:pt x="64" y="257"/>
                    <a:pt x="64" y="257"/>
                    <a:pt x="64" y="257"/>
                  </a:cubicBezTo>
                  <a:cubicBezTo>
                    <a:pt x="64" y="256"/>
                    <a:pt x="64" y="257"/>
                    <a:pt x="64" y="257"/>
                  </a:cubicBezTo>
                  <a:cubicBezTo>
                    <a:pt x="64" y="257"/>
                    <a:pt x="64" y="257"/>
                    <a:pt x="64" y="257"/>
                  </a:cubicBezTo>
                  <a:cubicBezTo>
                    <a:pt x="65" y="257"/>
                    <a:pt x="65" y="257"/>
                    <a:pt x="65" y="257"/>
                  </a:cubicBezTo>
                  <a:cubicBezTo>
                    <a:pt x="65" y="257"/>
                    <a:pt x="65" y="257"/>
                    <a:pt x="65" y="257"/>
                  </a:cubicBezTo>
                  <a:cubicBezTo>
                    <a:pt x="65" y="257"/>
                    <a:pt x="65" y="257"/>
                    <a:pt x="65" y="257"/>
                  </a:cubicBezTo>
                  <a:cubicBezTo>
                    <a:pt x="65" y="257"/>
                    <a:pt x="65" y="257"/>
                    <a:pt x="65" y="257"/>
                  </a:cubicBezTo>
                  <a:cubicBezTo>
                    <a:pt x="65" y="257"/>
                    <a:pt x="65" y="257"/>
                    <a:pt x="65" y="257"/>
                  </a:cubicBezTo>
                  <a:cubicBezTo>
                    <a:pt x="65" y="257"/>
                    <a:pt x="65" y="256"/>
                    <a:pt x="65" y="257"/>
                  </a:cubicBezTo>
                  <a:cubicBezTo>
                    <a:pt x="65" y="256"/>
                    <a:pt x="65" y="257"/>
                    <a:pt x="65" y="257"/>
                  </a:cubicBezTo>
                  <a:cubicBezTo>
                    <a:pt x="65" y="256"/>
                    <a:pt x="65" y="256"/>
                    <a:pt x="65" y="256"/>
                  </a:cubicBezTo>
                  <a:cubicBezTo>
                    <a:pt x="65" y="257"/>
                    <a:pt x="65" y="256"/>
                    <a:pt x="65" y="256"/>
                  </a:cubicBezTo>
                  <a:cubicBezTo>
                    <a:pt x="66" y="256"/>
                    <a:pt x="66" y="256"/>
                    <a:pt x="66" y="256"/>
                  </a:cubicBezTo>
                  <a:cubicBezTo>
                    <a:pt x="66" y="256"/>
                    <a:pt x="66" y="256"/>
                    <a:pt x="66" y="256"/>
                  </a:cubicBezTo>
                  <a:cubicBezTo>
                    <a:pt x="66" y="256"/>
                    <a:pt x="66" y="256"/>
                    <a:pt x="66" y="256"/>
                  </a:cubicBezTo>
                  <a:cubicBezTo>
                    <a:pt x="66" y="256"/>
                    <a:pt x="66" y="256"/>
                    <a:pt x="66" y="256"/>
                  </a:cubicBezTo>
                  <a:cubicBezTo>
                    <a:pt x="66" y="256"/>
                    <a:pt x="66" y="256"/>
                    <a:pt x="66" y="255"/>
                  </a:cubicBezTo>
                  <a:cubicBezTo>
                    <a:pt x="66" y="255"/>
                    <a:pt x="66" y="256"/>
                    <a:pt x="66" y="256"/>
                  </a:cubicBezTo>
                  <a:cubicBezTo>
                    <a:pt x="66" y="256"/>
                    <a:pt x="67" y="256"/>
                    <a:pt x="67" y="256"/>
                  </a:cubicBezTo>
                  <a:cubicBezTo>
                    <a:pt x="66" y="256"/>
                    <a:pt x="66" y="255"/>
                    <a:pt x="66" y="255"/>
                  </a:cubicBezTo>
                  <a:cubicBezTo>
                    <a:pt x="67" y="255"/>
                    <a:pt x="66" y="255"/>
                    <a:pt x="67" y="255"/>
                  </a:cubicBezTo>
                  <a:cubicBezTo>
                    <a:pt x="67" y="255"/>
                    <a:pt x="67" y="255"/>
                    <a:pt x="66" y="255"/>
                  </a:cubicBezTo>
                  <a:cubicBezTo>
                    <a:pt x="67" y="255"/>
                    <a:pt x="66" y="255"/>
                    <a:pt x="67" y="255"/>
                  </a:cubicBezTo>
                  <a:cubicBezTo>
                    <a:pt x="67" y="255"/>
                    <a:pt x="67" y="255"/>
                    <a:pt x="67" y="255"/>
                  </a:cubicBezTo>
                  <a:cubicBezTo>
                    <a:pt x="67" y="255"/>
                    <a:pt x="66" y="254"/>
                    <a:pt x="67" y="254"/>
                  </a:cubicBezTo>
                  <a:cubicBezTo>
                    <a:pt x="66" y="254"/>
                    <a:pt x="66" y="254"/>
                    <a:pt x="66" y="253"/>
                  </a:cubicBezTo>
                  <a:cubicBezTo>
                    <a:pt x="67" y="253"/>
                    <a:pt x="66" y="254"/>
                    <a:pt x="67" y="254"/>
                  </a:cubicBezTo>
                  <a:cubicBezTo>
                    <a:pt x="67" y="254"/>
                    <a:pt x="67" y="254"/>
                    <a:pt x="67" y="254"/>
                  </a:cubicBezTo>
                  <a:cubicBezTo>
                    <a:pt x="67" y="254"/>
                    <a:pt x="67" y="255"/>
                    <a:pt x="67" y="255"/>
                  </a:cubicBezTo>
                  <a:cubicBezTo>
                    <a:pt x="67" y="255"/>
                    <a:pt x="67" y="255"/>
                    <a:pt x="67" y="255"/>
                  </a:cubicBezTo>
                  <a:cubicBezTo>
                    <a:pt x="67" y="255"/>
                    <a:pt x="67" y="255"/>
                    <a:pt x="67" y="255"/>
                  </a:cubicBezTo>
                  <a:cubicBezTo>
                    <a:pt x="67" y="255"/>
                    <a:pt x="68" y="255"/>
                    <a:pt x="68" y="255"/>
                  </a:cubicBezTo>
                  <a:cubicBezTo>
                    <a:pt x="68" y="254"/>
                    <a:pt x="68" y="255"/>
                    <a:pt x="68" y="255"/>
                  </a:cubicBezTo>
                  <a:cubicBezTo>
                    <a:pt x="68" y="255"/>
                    <a:pt x="67" y="254"/>
                    <a:pt x="68" y="254"/>
                  </a:cubicBezTo>
                  <a:cubicBezTo>
                    <a:pt x="68" y="254"/>
                    <a:pt x="68" y="254"/>
                    <a:pt x="68" y="255"/>
                  </a:cubicBezTo>
                  <a:cubicBezTo>
                    <a:pt x="68" y="255"/>
                    <a:pt x="68" y="254"/>
                    <a:pt x="68" y="254"/>
                  </a:cubicBezTo>
                  <a:cubicBezTo>
                    <a:pt x="68" y="254"/>
                    <a:pt x="68" y="254"/>
                    <a:pt x="68" y="254"/>
                  </a:cubicBezTo>
                  <a:cubicBezTo>
                    <a:pt x="69" y="254"/>
                    <a:pt x="69" y="254"/>
                    <a:pt x="69" y="253"/>
                  </a:cubicBezTo>
                  <a:cubicBezTo>
                    <a:pt x="69" y="253"/>
                    <a:pt x="70" y="253"/>
                    <a:pt x="70" y="253"/>
                  </a:cubicBezTo>
                  <a:cubicBezTo>
                    <a:pt x="70" y="253"/>
                    <a:pt x="70" y="253"/>
                    <a:pt x="70" y="253"/>
                  </a:cubicBezTo>
                  <a:cubicBezTo>
                    <a:pt x="70" y="253"/>
                    <a:pt x="70" y="253"/>
                    <a:pt x="70" y="253"/>
                  </a:cubicBezTo>
                  <a:cubicBezTo>
                    <a:pt x="70" y="253"/>
                    <a:pt x="70" y="252"/>
                    <a:pt x="70" y="252"/>
                  </a:cubicBezTo>
                  <a:cubicBezTo>
                    <a:pt x="70" y="252"/>
                    <a:pt x="70" y="252"/>
                    <a:pt x="71" y="252"/>
                  </a:cubicBezTo>
                  <a:cubicBezTo>
                    <a:pt x="71" y="252"/>
                    <a:pt x="71" y="252"/>
                    <a:pt x="71" y="252"/>
                  </a:cubicBezTo>
                  <a:cubicBezTo>
                    <a:pt x="71" y="252"/>
                    <a:pt x="71" y="252"/>
                    <a:pt x="71" y="252"/>
                  </a:cubicBezTo>
                  <a:cubicBezTo>
                    <a:pt x="71" y="252"/>
                    <a:pt x="71" y="252"/>
                    <a:pt x="71" y="252"/>
                  </a:cubicBezTo>
                  <a:cubicBezTo>
                    <a:pt x="71" y="252"/>
                    <a:pt x="71" y="252"/>
                    <a:pt x="71" y="252"/>
                  </a:cubicBezTo>
                  <a:cubicBezTo>
                    <a:pt x="71" y="252"/>
                    <a:pt x="71" y="252"/>
                    <a:pt x="71" y="252"/>
                  </a:cubicBezTo>
                  <a:cubicBezTo>
                    <a:pt x="71" y="252"/>
                    <a:pt x="72" y="251"/>
                    <a:pt x="72" y="251"/>
                  </a:cubicBezTo>
                  <a:cubicBezTo>
                    <a:pt x="71" y="251"/>
                    <a:pt x="71" y="251"/>
                    <a:pt x="71" y="251"/>
                  </a:cubicBezTo>
                  <a:cubicBezTo>
                    <a:pt x="71" y="251"/>
                    <a:pt x="71" y="251"/>
                    <a:pt x="71" y="251"/>
                  </a:cubicBezTo>
                  <a:cubicBezTo>
                    <a:pt x="71" y="251"/>
                    <a:pt x="72" y="251"/>
                    <a:pt x="72" y="251"/>
                  </a:cubicBezTo>
                  <a:cubicBezTo>
                    <a:pt x="72" y="251"/>
                    <a:pt x="72" y="250"/>
                    <a:pt x="73" y="250"/>
                  </a:cubicBezTo>
                  <a:cubicBezTo>
                    <a:pt x="73" y="250"/>
                    <a:pt x="73" y="250"/>
                    <a:pt x="73" y="250"/>
                  </a:cubicBezTo>
                  <a:cubicBezTo>
                    <a:pt x="73" y="250"/>
                    <a:pt x="73" y="250"/>
                    <a:pt x="73" y="249"/>
                  </a:cubicBezTo>
                  <a:cubicBezTo>
                    <a:pt x="73" y="249"/>
                    <a:pt x="73" y="249"/>
                    <a:pt x="73" y="249"/>
                  </a:cubicBezTo>
                  <a:cubicBezTo>
                    <a:pt x="73" y="248"/>
                    <a:pt x="73" y="249"/>
                    <a:pt x="74" y="249"/>
                  </a:cubicBezTo>
                  <a:cubicBezTo>
                    <a:pt x="74" y="249"/>
                    <a:pt x="74" y="249"/>
                    <a:pt x="74" y="249"/>
                  </a:cubicBezTo>
                  <a:cubicBezTo>
                    <a:pt x="74" y="249"/>
                    <a:pt x="74" y="249"/>
                    <a:pt x="74" y="249"/>
                  </a:cubicBezTo>
                  <a:cubicBezTo>
                    <a:pt x="74" y="249"/>
                    <a:pt x="74" y="248"/>
                    <a:pt x="74" y="248"/>
                  </a:cubicBezTo>
                  <a:cubicBezTo>
                    <a:pt x="74" y="249"/>
                    <a:pt x="74" y="249"/>
                    <a:pt x="74" y="249"/>
                  </a:cubicBezTo>
                  <a:cubicBezTo>
                    <a:pt x="74" y="248"/>
                    <a:pt x="74" y="249"/>
                    <a:pt x="74" y="248"/>
                  </a:cubicBezTo>
                  <a:cubicBezTo>
                    <a:pt x="74" y="248"/>
                    <a:pt x="75" y="248"/>
                    <a:pt x="74" y="248"/>
                  </a:cubicBezTo>
                  <a:cubicBezTo>
                    <a:pt x="74" y="248"/>
                    <a:pt x="74" y="248"/>
                    <a:pt x="74" y="248"/>
                  </a:cubicBezTo>
                  <a:cubicBezTo>
                    <a:pt x="74" y="248"/>
                    <a:pt x="74" y="248"/>
                    <a:pt x="74" y="248"/>
                  </a:cubicBezTo>
                  <a:cubicBezTo>
                    <a:pt x="75" y="248"/>
                    <a:pt x="75" y="248"/>
                    <a:pt x="75" y="248"/>
                  </a:cubicBezTo>
                  <a:cubicBezTo>
                    <a:pt x="75" y="248"/>
                    <a:pt x="75" y="248"/>
                    <a:pt x="75" y="248"/>
                  </a:cubicBezTo>
                  <a:cubicBezTo>
                    <a:pt x="75" y="248"/>
                    <a:pt x="75" y="248"/>
                    <a:pt x="75" y="248"/>
                  </a:cubicBezTo>
                  <a:cubicBezTo>
                    <a:pt x="74" y="247"/>
                    <a:pt x="75" y="248"/>
                    <a:pt x="75" y="248"/>
                  </a:cubicBezTo>
                  <a:cubicBezTo>
                    <a:pt x="75" y="248"/>
                    <a:pt x="75" y="248"/>
                    <a:pt x="75" y="248"/>
                  </a:cubicBezTo>
                  <a:cubicBezTo>
                    <a:pt x="75" y="248"/>
                    <a:pt x="75" y="248"/>
                    <a:pt x="75" y="248"/>
                  </a:cubicBezTo>
                  <a:cubicBezTo>
                    <a:pt x="75" y="248"/>
                    <a:pt x="75" y="248"/>
                    <a:pt x="75" y="247"/>
                  </a:cubicBezTo>
                  <a:cubicBezTo>
                    <a:pt x="75" y="247"/>
                    <a:pt x="75" y="247"/>
                    <a:pt x="75" y="247"/>
                  </a:cubicBezTo>
                  <a:cubicBezTo>
                    <a:pt x="75" y="247"/>
                    <a:pt x="75" y="247"/>
                    <a:pt x="75" y="247"/>
                  </a:cubicBezTo>
                  <a:cubicBezTo>
                    <a:pt x="75" y="247"/>
                    <a:pt x="75" y="247"/>
                    <a:pt x="75" y="247"/>
                  </a:cubicBezTo>
                  <a:cubicBezTo>
                    <a:pt x="75" y="247"/>
                    <a:pt x="75" y="247"/>
                    <a:pt x="75" y="247"/>
                  </a:cubicBezTo>
                  <a:cubicBezTo>
                    <a:pt x="75" y="247"/>
                    <a:pt x="75" y="247"/>
                    <a:pt x="75" y="247"/>
                  </a:cubicBezTo>
                  <a:cubicBezTo>
                    <a:pt x="75" y="247"/>
                    <a:pt x="75" y="247"/>
                    <a:pt x="75" y="247"/>
                  </a:cubicBezTo>
                  <a:cubicBezTo>
                    <a:pt x="75" y="247"/>
                    <a:pt x="75" y="247"/>
                    <a:pt x="75" y="247"/>
                  </a:cubicBezTo>
                  <a:cubicBezTo>
                    <a:pt x="75" y="247"/>
                    <a:pt x="75" y="246"/>
                    <a:pt x="75" y="246"/>
                  </a:cubicBezTo>
                  <a:cubicBezTo>
                    <a:pt x="76" y="247"/>
                    <a:pt x="76" y="247"/>
                    <a:pt x="76" y="247"/>
                  </a:cubicBezTo>
                  <a:cubicBezTo>
                    <a:pt x="76" y="246"/>
                    <a:pt x="76" y="246"/>
                    <a:pt x="76" y="246"/>
                  </a:cubicBezTo>
                  <a:cubicBezTo>
                    <a:pt x="76" y="246"/>
                    <a:pt x="76" y="246"/>
                    <a:pt x="76" y="246"/>
                  </a:cubicBezTo>
                  <a:cubicBezTo>
                    <a:pt x="76" y="246"/>
                    <a:pt x="76" y="246"/>
                    <a:pt x="76" y="246"/>
                  </a:cubicBezTo>
                  <a:cubicBezTo>
                    <a:pt x="76" y="246"/>
                    <a:pt x="76" y="246"/>
                    <a:pt x="77" y="246"/>
                  </a:cubicBezTo>
                  <a:cubicBezTo>
                    <a:pt x="76" y="246"/>
                    <a:pt x="76" y="246"/>
                    <a:pt x="76" y="246"/>
                  </a:cubicBezTo>
                  <a:cubicBezTo>
                    <a:pt x="76" y="246"/>
                    <a:pt x="77" y="246"/>
                    <a:pt x="76" y="246"/>
                  </a:cubicBezTo>
                  <a:cubicBezTo>
                    <a:pt x="76" y="246"/>
                    <a:pt x="76" y="246"/>
                    <a:pt x="76" y="245"/>
                  </a:cubicBezTo>
                  <a:cubicBezTo>
                    <a:pt x="77" y="246"/>
                    <a:pt x="77" y="245"/>
                    <a:pt x="78" y="245"/>
                  </a:cubicBezTo>
                  <a:cubicBezTo>
                    <a:pt x="77" y="245"/>
                    <a:pt x="78" y="245"/>
                    <a:pt x="77" y="244"/>
                  </a:cubicBezTo>
                  <a:cubicBezTo>
                    <a:pt x="78" y="245"/>
                    <a:pt x="78" y="244"/>
                    <a:pt x="78" y="244"/>
                  </a:cubicBezTo>
                  <a:cubicBezTo>
                    <a:pt x="77" y="244"/>
                    <a:pt x="77" y="244"/>
                    <a:pt x="77" y="244"/>
                  </a:cubicBezTo>
                  <a:cubicBezTo>
                    <a:pt x="78" y="244"/>
                    <a:pt x="77" y="243"/>
                    <a:pt x="78" y="244"/>
                  </a:cubicBezTo>
                  <a:cubicBezTo>
                    <a:pt x="78" y="244"/>
                    <a:pt x="78" y="244"/>
                    <a:pt x="78" y="244"/>
                  </a:cubicBezTo>
                  <a:cubicBezTo>
                    <a:pt x="78" y="244"/>
                    <a:pt x="78" y="243"/>
                    <a:pt x="78" y="243"/>
                  </a:cubicBezTo>
                  <a:cubicBezTo>
                    <a:pt x="78" y="243"/>
                    <a:pt x="78" y="243"/>
                    <a:pt x="78" y="243"/>
                  </a:cubicBezTo>
                  <a:cubicBezTo>
                    <a:pt x="78" y="243"/>
                    <a:pt x="79" y="243"/>
                    <a:pt x="79" y="243"/>
                  </a:cubicBezTo>
                  <a:cubicBezTo>
                    <a:pt x="79" y="243"/>
                    <a:pt x="79" y="243"/>
                    <a:pt x="79" y="243"/>
                  </a:cubicBezTo>
                  <a:cubicBezTo>
                    <a:pt x="79" y="243"/>
                    <a:pt x="79" y="243"/>
                    <a:pt x="79" y="243"/>
                  </a:cubicBezTo>
                  <a:cubicBezTo>
                    <a:pt x="79" y="243"/>
                    <a:pt x="79" y="243"/>
                    <a:pt x="79" y="242"/>
                  </a:cubicBezTo>
                  <a:cubicBezTo>
                    <a:pt x="79" y="242"/>
                    <a:pt x="79" y="242"/>
                    <a:pt x="80" y="242"/>
                  </a:cubicBezTo>
                  <a:cubicBezTo>
                    <a:pt x="79" y="242"/>
                    <a:pt x="80" y="242"/>
                    <a:pt x="80" y="241"/>
                  </a:cubicBezTo>
                  <a:cubicBezTo>
                    <a:pt x="80" y="242"/>
                    <a:pt x="80" y="242"/>
                    <a:pt x="80" y="242"/>
                  </a:cubicBezTo>
                  <a:cubicBezTo>
                    <a:pt x="80" y="241"/>
                    <a:pt x="79" y="241"/>
                    <a:pt x="79" y="241"/>
                  </a:cubicBezTo>
                  <a:cubicBezTo>
                    <a:pt x="80" y="241"/>
                    <a:pt x="80" y="241"/>
                    <a:pt x="80" y="241"/>
                  </a:cubicBezTo>
                  <a:cubicBezTo>
                    <a:pt x="80" y="242"/>
                    <a:pt x="80" y="241"/>
                    <a:pt x="80" y="241"/>
                  </a:cubicBezTo>
                  <a:cubicBezTo>
                    <a:pt x="80" y="241"/>
                    <a:pt x="80" y="241"/>
                    <a:pt x="80" y="241"/>
                  </a:cubicBezTo>
                  <a:cubicBezTo>
                    <a:pt x="80" y="241"/>
                    <a:pt x="80" y="241"/>
                    <a:pt x="80" y="241"/>
                  </a:cubicBezTo>
                  <a:cubicBezTo>
                    <a:pt x="80" y="241"/>
                    <a:pt x="80" y="241"/>
                    <a:pt x="80" y="240"/>
                  </a:cubicBezTo>
                  <a:cubicBezTo>
                    <a:pt x="80" y="240"/>
                    <a:pt x="80" y="241"/>
                    <a:pt x="80" y="241"/>
                  </a:cubicBezTo>
                  <a:cubicBezTo>
                    <a:pt x="81" y="241"/>
                    <a:pt x="80" y="240"/>
                    <a:pt x="80" y="240"/>
                  </a:cubicBezTo>
                  <a:cubicBezTo>
                    <a:pt x="81" y="240"/>
                    <a:pt x="80" y="240"/>
                    <a:pt x="81" y="240"/>
                  </a:cubicBezTo>
                  <a:cubicBezTo>
                    <a:pt x="80" y="240"/>
                    <a:pt x="81" y="241"/>
                    <a:pt x="80" y="240"/>
                  </a:cubicBezTo>
                  <a:cubicBezTo>
                    <a:pt x="81" y="240"/>
                    <a:pt x="80" y="240"/>
                    <a:pt x="81" y="240"/>
                  </a:cubicBezTo>
                  <a:cubicBezTo>
                    <a:pt x="81" y="240"/>
                    <a:pt x="81" y="240"/>
                    <a:pt x="81" y="240"/>
                  </a:cubicBezTo>
                  <a:cubicBezTo>
                    <a:pt x="81" y="240"/>
                    <a:pt x="81" y="240"/>
                    <a:pt x="81" y="240"/>
                  </a:cubicBezTo>
                  <a:cubicBezTo>
                    <a:pt x="81" y="240"/>
                    <a:pt x="81" y="239"/>
                    <a:pt x="81" y="239"/>
                  </a:cubicBezTo>
                  <a:cubicBezTo>
                    <a:pt x="81" y="239"/>
                    <a:pt x="81" y="239"/>
                    <a:pt x="81" y="239"/>
                  </a:cubicBezTo>
                  <a:cubicBezTo>
                    <a:pt x="81" y="239"/>
                    <a:pt x="81" y="238"/>
                    <a:pt x="81" y="239"/>
                  </a:cubicBezTo>
                  <a:cubicBezTo>
                    <a:pt x="81" y="238"/>
                    <a:pt x="81" y="239"/>
                    <a:pt x="82" y="238"/>
                  </a:cubicBezTo>
                  <a:cubicBezTo>
                    <a:pt x="82" y="238"/>
                    <a:pt x="81" y="238"/>
                    <a:pt x="81" y="238"/>
                  </a:cubicBezTo>
                  <a:cubicBezTo>
                    <a:pt x="82" y="238"/>
                    <a:pt x="81" y="238"/>
                    <a:pt x="82" y="237"/>
                  </a:cubicBezTo>
                  <a:cubicBezTo>
                    <a:pt x="82" y="237"/>
                    <a:pt x="82" y="238"/>
                    <a:pt x="82" y="238"/>
                  </a:cubicBezTo>
                  <a:cubicBezTo>
                    <a:pt x="82" y="237"/>
                    <a:pt x="82" y="237"/>
                    <a:pt x="82" y="237"/>
                  </a:cubicBezTo>
                  <a:cubicBezTo>
                    <a:pt x="82" y="237"/>
                    <a:pt x="82" y="237"/>
                    <a:pt x="82" y="237"/>
                  </a:cubicBezTo>
                  <a:cubicBezTo>
                    <a:pt x="82" y="237"/>
                    <a:pt x="82" y="237"/>
                    <a:pt x="82" y="236"/>
                  </a:cubicBezTo>
                  <a:cubicBezTo>
                    <a:pt x="82" y="236"/>
                    <a:pt x="82" y="236"/>
                    <a:pt x="82" y="237"/>
                  </a:cubicBezTo>
                  <a:cubicBezTo>
                    <a:pt x="82" y="237"/>
                    <a:pt x="82" y="236"/>
                    <a:pt x="82" y="236"/>
                  </a:cubicBezTo>
                  <a:cubicBezTo>
                    <a:pt x="82" y="236"/>
                    <a:pt x="82" y="236"/>
                    <a:pt x="82" y="236"/>
                  </a:cubicBezTo>
                  <a:cubicBezTo>
                    <a:pt x="82" y="236"/>
                    <a:pt x="82" y="236"/>
                    <a:pt x="82" y="236"/>
                  </a:cubicBezTo>
                  <a:cubicBezTo>
                    <a:pt x="82" y="236"/>
                    <a:pt x="82" y="236"/>
                    <a:pt x="82" y="236"/>
                  </a:cubicBezTo>
                  <a:cubicBezTo>
                    <a:pt x="83" y="236"/>
                    <a:pt x="83" y="236"/>
                    <a:pt x="83" y="236"/>
                  </a:cubicBezTo>
                  <a:cubicBezTo>
                    <a:pt x="83" y="236"/>
                    <a:pt x="83" y="235"/>
                    <a:pt x="83" y="235"/>
                  </a:cubicBezTo>
                  <a:cubicBezTo>
                    <a:pt x="82" y="235"/>
                    <a:pt x="83" y="235"/>
                    <a:pt x="83" y="235"/>
                  </a:cubicBezTo>
                  <a:cubicBezTo>
                    <a:pt x="82" y="235"/>
                    <a:pt x="82" y="235"/>
                    <a:pt x="82" y="235"/>
                  </a:cubicBezTo>
                  <a:cubicBezTo>
                    <a:pt x="82" y="235"/>
                    <a:pt x="83" y="235"/>
                    <a:pt x="83" y="235"/>
                  </a:cubicBezTo>
                  <a:cubicBezTo>
                    <a:pt x="83" y="235"/>
                    <a:pt x="82" y="234"/>
                    <a:pt x="82" y="234"/>
                  </a:cubicBezTo>
                  <a:cubicBezTo>
                    <a:pt x="82" y="234"/>
                    <a:pt x="82" y="234"/>
                    <a:pt x="82" y="233"/>
                  </a:cubicBezTo>
                  <a:cubicBezTo>
                    <a:pt x="83" y="234"/>
                    <a:pt x="82" y="234"/>
                    <a:pt x="83" y="234"/>
                  </a:cubicBezTo>
                  <a:cubicBezTo>
                    <a:pt x="83" y="234"/>
                    <a:pt x="83" y="234"/>
                    <a:pt x="83" y="234"/>
                  </a:cubicBezTo>
                  <a:cubicBezTo>
                    <a:pt x="83" y="234"/>
                    <a:pt x="83" y="234"/>
                    <a:pt x="83" y="234"/>
                  </a:cubicBezTo>
                  <a:cubicBezTo>
                    <a:pt x="83" y="234"/>
                    <a:pt x="84" y="233"/>
                    <a:pt x="84" y="233"/>
                  </a:cubicBezTo>
                  <a:cubicBezTo>
                    <a:pt x="83" y="233"/>
                    <a:pt x="84" y="233"/>
                    <a:pt x="83" y="233"/>
                  </a:cubicBezTo>
                  <a:cubicBezTo>
                    <a:pt x="83" y="232"/>
                    <a:pt x="84" y="233"/>
                    <a:pt x="84" y="233"/>
                  </a:cubicBezTo>
                  <a:cubicBezTo>
                    <a:pt x="84" y="232"/>
                    <a:pt x="84" y="232"/>
                    <a:pt x="84" y="232"/>
                  </a:cubicBezTo>
                  <a:cubicBezTo>
                    <a:pt x="84" y="232"/>
                    <a:pt x="84" y="232"/>
                    <a:pt x="84" y="232"/>
                  </a:cubicBezTo>
                  <a:cubicBezTo>
                    <a:pt x="84" y="232"/>
                    <a:pt x="84" y="231"/>
                    <a:pt x="84" y="231"/>
                  </a:cubicBezTo>
                  <a:cubicBezTo>
                    <a:pt x="84" y="231"/>
                    <a:pt x="84" y="231"/>
                    <a:pt x="84" y="231"/>
                  </a:cubicBezTo>
                  <a:cubicBezTo>
                    <a:pt x="84" y="231"/>
                    <a:pt x="84" y="231"/>
                    <a:pt x="84" y="231"/>
                  </a:cubicBezTo>
                  <a:cubicBezTo>
                    <a:pt x="84" y="231"/>
                    <a:pt x="84" y="231"/>
                    <a:pt x="84" y="231"/>
                  </a:cubicBezTo>
                  <a:cubicBezTo>
                    <a:pt x="84" y="231"/>
                    <a:pt x="85" y="230"/>
                    <a:pt x="84" y="230"/>
                  </a:cubicBezTo>
                  <a:cubicBezTo>
                    <a:pt x="84" y="230"/>
                    <a:pt x="84" y="230"/>
                    <a:pt x="85" y="230"/>
                  </a:cubicBezTo>
                  <a:cubicBezTo>
                    <a:pt x="84" y="230"/>
                    <a:pt x="85" y="230"/>
                    <a:pt x="84" y="230"/>
                  </a:cubicBezTo>
                  <a:cubicBezTo>
                    <a:pt x="85" y="230"/>
                    <a:pt x="85" y="230"/>
                    <a:pt x="85" y="230"/>
                  </a:cubicBezTo>
                  <a:cubicBezTo>
                    <a:pt x="85" y="230"/>
                    <a:pt x="84" y="230"/>
                    <a:pt x="85" y="229"/>
                  </a:cubicBezTo>
                  <a:cubicBezTo>
                    <a:pt x="85" y="229"/>
                    <a:pt x="85" y="229"/>
                    <a:pt x="85" y="229"/>
                  </a:cubicBezTo>
                  <a:cubicBezTo>
                    <a:pt x="85" y="229"/>
                    <a:pt x="85" y="229"/>
                    <a:pt x="85" y="229"/>
                  </a:cubicBezTo>
                  <a:cubicBezTo>
                    <a:pt x="85" y="229"/>
                    <a:pt x="85" y="229"/>
                    <a:pt x="85" y="229"/>
                  </a:cubicBezTo>
                  <a:cubicBezTo>
                    <a:pt x="85" y="228"/>
                    <a:pt x="86" y="227"/>
                    <a:pt x="86" y="226"/>
                  </a:cubicBezTo>
                  <a:cubicBezTo>
                    <a:pt x="86" y="226"/>
                    <a:pt x="86" y="226"/>
                    <a:pt x="86" y="226"/>
                  </a:cubicBezTo>
                  <a:cubicBezTo>
                    <a:pt x="86" y="226"/>
                    <a:pt x="86" y="226"/>
                    <a:pt x="86" y="226"/>
                  </a:cubicBezTo>
                  <a:cubicBezTo>
                    <a:pt x="86" y="226"/>
                    <a:pt x="86" y="226"/>
                    <a:pt x="86" y="226"/>
                  </a:cubicBezTo>
                  <a:cubicBezTo>
                    <a:pt x="86" y="225"/>
                    <a:pt x="86" y="225"/>
                    <a:pt x="86" y="225"/>
                  </a:cubicBezTo>
                  <a:cubicBezTo>
                    <a:pt x="86" y="225"/>
                    <a:pt x="86" y="225"/>
                    <a:pt x="86" y="225"/>
                  </a:cubicBezTo>
                  <a:cubicBezTo>
                    <a:pt x="86" y="225"/>
                    <a:pt x="87" y="225"/>
                    <a:pt x="86" y="225"/>
                  </a:cubicBezTo>
                  <a:cubicBezTo>
                    <a:pt x="86" y="225"/>
                    <a:pt x="86" y="225"/>
                    <a:pt x="86" y="225"/>
                  </a:cubicBezTo>
                  <a:cubicBezTo>
                    <a:pt x="86" y="225"/>
                    <a:pt x="87" y="225"/>
                    <a:pt x="86" y="224"/>
                  </a:cubicBezTo>
                  <a:cubicBezTo>
                    <a:pt x="86" y="224"/>
                    <a:pt x="86" y="224"/>
                    <a:pt x="86" y="224"/>
                  </a:cubicBezTo>
                  <a:cubicBezTo>
                    <a:pt x="87" y="224"/>
                    <a:pt x="86" y="224"/>
                    <a:pt x="86" y="224"/>
                  </a:cubicBezTo>
                  <a:cubicBezTo>
                    <a:pt x="86" y="224"/>
                    <a:pt x="86" y="223"/>
                    <a:pt x="86" y="223"/>
                  </a:cubicBezTo>
                  <a:cubicBezTo>
                    <a:pt x="86" y="223"/>
                    <a:pt x="86" y="223"/>
                    <a:pt x="86" y="223"/>
                  </a:cubicBezTo>
                  <a:cubicBezTo>
                    <a:pt x="86" y="223"/>
                    <a:pt x="86" y="222"/>
                    <a:pt x="86" y="221"/>
                  </a:cubicBezTo>
                  <a:cubicBezTo>
                    <a:pt x="86" y="221"/>
                    <a:pt x="86" y="221"/>
                    <a:pt x="86" y="221"/>
                  </a:cubicBezTo>
                  <a:cubicBezTo>
                    <a:pt x="86" y="221"/>
                    <a:pt x="87" y="220"/>
                    <a:pt x="86" y="220"/>
                  </a:cubicBezTo>
                  <a:cubicBezTo>
                    <a:pt x="86" y="220"/>
                    <a:pt x="86" y="220"/>
                    <a:pt x="86" y="220"/>
                  </a:cubicBezTo>
                  <a:cubicBezTo>
                    <a:pt x="86" y="220"/>
                    <a:pt x="86" y="220"/>
                    <a:pt x="86" y="220"/>
                  </a:cubicBezTo>
                  <a:cubicBezTo>
                    <a:pt x="86" y="220"/>
                    <a:pt x="86" y="219"/>
                    <a:pt x="86" y="219"/>
                  </a:cubicBezTo>
                  <a:cubicBezTo>
                    <a:pt x="86" y="219"/>
                    <a:pt x="86" y="219"/>
                    <a:pt x="86" y="219"/>
                  </a:cubicBezTo>
                  <a:cubicBezTo>
                    <a:pt x="86" y="219"/>
                    <a:pt x="86" y="219"/>
                    <a:pt x="86" y="219"/>
                  </a:cubicBezTo>
                  <a:cubicBezTo>
                    <a:pt x="86" y="219"/>
                    <a:pt x="86" y="219"/>
                    <a:pt x="86" y="219"/>
                  </a:cubicBezTo>
                  <a:cubicBezTo>
                    <a:pt x="87" y="218"/>
                    <a:pt x="87" y="217"/>
                    <a:pt x="86" y="216"/>
                  </a:cubicBezTo>
                  <a:cubicBezTo>
                    <a:pt x="86" y="216"/>
                    <a:pt x="87" y="216"/>
                    <a:pt x="87" y="216"/>
                  </a:cubicBezTo>
                  <a:cubicBezTo>
                    <a:pt x="86" y="215"/>
                    <a:pt x="87" y="214"/>
                    <a:pt x="86" y="213"/>
                  </a:cubicBezTo>
                  <a:cubicBezTo>
                    <a:pt x="85" y="213"/>
                    <a:pt x="84" y="213"/>
                    <a:pt x="84" y="213"/>
                  </a:cubicBezTo>
                  <a:close/>
                  <a:moveTo>
                    <a:pt x="54" y="259"/>
                  </a:moveTo>
                  <a:cubicBezTo>
                    <a:pt x="54" y="259"/>
                    <a:pt x="54" y="259"/>
                    <a:pt x="54" y="259"/>
                  </a:cubicBezTo>
                  <a:cubicBezTo>
                    <a:pt x="54" y="259"/>
                    <a:pt x="54" y="259"/>
                    <a:pt x="54" y="259"/>
                  </a:cubicBezTo>
                  <a:close/>
                  <a:moveTo>
                    <a:pt x="59" y="259"/>
                  </a:moveTo>
                  <a:cubicBezTo>
                    <a:pt x="59" y="259"/>
                    <a:pt x="59" y="259"/>
                    <a:pt x="59" y="259"/>
                  </a:cubicBezTo>
                  <a:cubicBezTo>
                    <a:pt x="59" y="259"/>
                    <a:pt x="59" y="259"/>
                    <a:pt x="59" y="259"/>
                  </a:cubicBezTo>
                  <a:cubicBezTo>
                    <a:pt x="59" y="259"/>
                    <a:pt x="59" y="259"/>
                    <a:pt x="59" y="259"/>
                  </a:cubicBezTo>
                  <a:close/>
                  <a:moveTo>
                    <a:pt x="60" y="259"/>
                  </a:moveTo>
                  <a:cubicBezTo>
                    <a:pt x="60" y="259"/>
                    <a:pt x="60" y="259"/>
                    <a:pt x="60" y="259"/>
                  </a:cubicBezTo>
                  <a:close/>
                  <a:moveTo>
                    <a:pt x="61" y="259"/>
                  </a:moveTo>
                  <a:cubicBezTo>
                    <a:pt x="61" y="259"/>
                    <a:pt x="61" y="259"/>
                    <a:pt x="61" y="259"/>
                  </a:cubicBezTo>
                  <a:cubicBezTo>
                    <a:pt x="61" y="259"/>
                    <a:pt x="61" y="259"/>
                    <a:pt x="61" y="259"/>
                  </a:cubicBezTo>
                  <a:close/>
                  <a:moveTo>
                    <a:pt x="61" y="259"/>
                  </a:moveTo>
                  <a:cubicBezTo>
                    <a:pt x="61" y="259"/>
                    <a:pt x="61" y="259"/>
                    <a:pt x="61" y="259"/>
                  </a:cubicBezTo>
                  <a:cubicBezTo>
                    <a:pt x="61" y="259"/>
                    <a:pt x="61" y="259"/>
                    <a:pt x="61" y="259"/>
                  </a:cubicBezTo>
                  <a:close/>
                  <a:moveTo>
                    <a:pt x="63" y="258"/>
                  </a:moveTo>
                  <a:cubicBezTo>
                    <a:pt x="63" y="258"/>
                    <a:pt x="63" y="258"/>
                    <a:pt x="63" y="258"/>
                  </a:cubicBezTo>
                  <a:cubicBezTo>
                    <a:pt x="63" y="258"/>
                    <a:pt x="63" y="258"/>
                    <a:pt x="63" y="258"/>
                  </a:cubicBezTo>
                  <a:close/>
                  <a:moveTo>
                    <a:pt x="64" y="257"/>
                  </a:moveTo>
                  <a:cubicBezTo>
                    <a:pt x="64" y="257"/>
                    <a:pt x="64" y="257"/>
                    <a:pt x="64" y="257"/>
                  </a:cubicBezTo>
                  <a:cubicBezTo>
                    <a:pt x="64" y="257"/>
                    <a:pt x="64" y="257"/>
                    <a:pt x="64" y="257"/>
                  </a:cubicBezTo>
                  <a:close/>
                  <a:moveTo>
                    <a:pt x="78" y="244"/>
                  </a:moveTo>
                  <a:cubicBezTo>
                    <a:pt x="78" y="244"/>
                    <a:pt x="78" y="244"/>
                    <a:pt x="78" y="244"/>
                  </a:cubicBezTo>
                  <a:cubicBezTo>
                    <a:pt x="78" y="244"/>
                    <a:pt x="78" y="244"/>
                    <a:pt x="78" y="244"/>
                  </a:cubicBezTo>
                  <a:close/>
                  <a:moveTo>
                    <a:pt x="83" y="237"/>
                  </a:moveTo>
                  <a:cubicBezTo>
                    <a:pt x="83" y="237"/>
                    <a:pt x="82" y="237"/>
                    <a:pt x="82" y="237"/>
                  </a:cubicBezTo>
                  <a:cubicBezTo>
                    <a:pt x="82" y="237"/>
                    <a:pt x="83" y="237"/>
                    <a:pt x="83" y="237"/>
                  </a:cubicBezTo>
                  <a:close/>
                  <a:moveTo>
                    <a:pt x="83" y="233"/>
                  </a:moveTo>
                  <a:cubicBezTo>
                    <a:pt x="84" y="233"/>
                    <a:pt x="84" y="233"/>
                    <a:pt x="84" y="233"/>
                  </a:cubicBezTo>
                  <a:cubicBezTo>
                    <a:pt x="84" y="233"/>
                    <a:pt x="84" y="233"/>
                    <a:pt x="84" y="233"/>
                  </a:cubicBezTo>
                  <a:lnTo>
                    <a:pt x="83" y="233"/>
                  </a:lnTo>
                  <a:close/>
                  <a:moveTo>
                    <a:pt x="63" y="229"/>
                  </a:moveTo>
                  <a:cubicBezTo>
                    <a:pt x="63" y="229"/>
                    <a:pt x="62" y="229"/>
                    <a:pt x="63" y="228"/>
                  </a:cubicBezTo>
                  <a:cubicBezTo>
                    <a:pt x="62" y="228"/>
                    <a:pt x="62" y="228"/>
                    <a:pt x="63" y="229"/>
                  </a:cubicBezTo>
                  <a:close/>
                  <a:moveTo>
                    <a:pt x="85" y="228"/>
                  </a:moveTo>
                  <a:cubicBezTo>
                    <a:pt x="84" y="228"/>
                    <a:pt x="84" y="228"/>
                    <a:pt x="84" y="227"/>
                  </a:cubicBezTo>
                  <a:cubicBezTo>
                    <a:pt x="83" y="227"/>
                    <a:pt x="83" y="227"/>
                    <a:pt x="83" y="227"/>
                  </a:cubicBezTo>
                  <a:cubicBezTo>
                    <a:pt x="82" y="226"/>
                    <a:pt x="82" y="225"/>
                    <a:pt x="81" y="225"/>
                  </a:cubicBezTo>
                  <a:cubicBezTo>
                    <a:pt x="81" y="225"/>
                    <a:pt x="81" y="226"/>
                    <a:pt x="81" y="226"/>
                  </a:cubicBezTo>
                  <a:cubicBezTo>
                    <a:pt x="81" y="226"/>
                    <a:pt x="81" y="226"/>
                    <a:pt x="81" y="226"/>
                  </a:cubicBezTo>
                  <a:cubicBezTo>
                    <a:pt x="81" y="226"/>
                    <a:pt x="81" y="226"/>
                    <a:pt x="81" y="226"/>
                  </a:cubicBezTo>
                  <a:cubicBezTo>
                    <a:pt x="81" y="226"/>
                    <a:pt x="81" y="226"/>
                    <a:pt x="81" y="225"/>
                  </a:cubicBezTo>
                  <a:cubicBezTo>
                    <a:pt x="81" y="225"/>
                    <a:pt x="81" y="225"/>
                    <a:pt x="80" y="225"/>
                  </a:cubicBezTo>
                  <a:cubicBezTo>
                    <a:pt x="80" y="226"/>
                    <a:pt x="80" y="225"/>
                    <a:pt x="80" y="226"/>
                  </a:cubicBezTo>
                  <a:cubicBezTo>
                    <a:pt x="80" y="225"/>
                    <a:pt x="80" y="225"/>
                    <a:pt x="80" y="225"/>
                  </a:cubicBezTo>
                  <a:cubicBezTo>
                    <a:pt x="80" y="226"/>
                    <a:pt x="80" y="226"/>
                    <a:pt x="80" y="225"/>
                  </a:cubicBezTo>
                  <a:cubicBezTo>
                    <a:pt x="79" y="224"/>
                    <a:pt x="78" y="225"/>
                    <a:pt x="78" y="224"/>
                  </a:cubicBezTo>
                  <a:cubicBezTo>
                    <a:pt x="77" y="224"/>
                    <a:pt x="76" y="224"/>
                    <a:pt x="75" y="224"/>
                  </a:cubicBezTo>
                  <a:cubicBezTo>
                    <a:pt x="75" y="225"/>
                    <a:pt x="75" y="225"/>
                    <a:pt x="75" y="225"/>
                  </a:cubicBezTo>
                  <a:cubicBezTo>
                    <a:pt x="75" y="225"/>
                    <a:pt x="75" y="225"/>
                    <a:pt x="75" y="225"/>
                  </a:cubicBezTo>
                  <a:cubicBezTo>
                    <a:pt x="75" y="225"/>
                    <a:pt x="75" y="225"/>
                    <a:pt x="75" y="225"/>
                  </a:cubicBezTo>
                  <a:cubicBezTo>
                    <a:pt x="75" y="225"/>
                    <a:pt x="75" y="225"/>
                    <a:pt x="75" y="225"/>
                  </a:cubicBezTo>
                  <a:cubicBezTo>
                    <a:pt x="75" y="225"/>
                    <a:pt x="75" y="225"/>
                    <a:pt x="74" y="225"/>
                  </a:cubicBezTo>
                  <a:cubicBezTo>
                    <a:pt x="74" y="225"/>
                    <a:pt x="74" y="225"/>
                    <a:pt x="74" y="225"/>
                  </a:cubicBezTo>
                  <a:cubicBezTo>
                    <a:pt x="74" y="225"/>
                    <a:pt x="74" y="225"/>
                    <a:pt x="74" y="224"/>
                  </a:cubicBezTo>
                  <a:cubicBezTo>
                    <a:pt x="74" y="224"/>
                    <a:pt x="74" y="225"/>
                    <a:pt x="73" y="225"/>
                  </a:cubicBezTo>
                  <a:cubicBezTo>
                    <a:pt x="73" y="224"/>
                    <a:pt x="73" y="225"/>
                    <a:pt x="73" y="225"/>
                  </a:cubicBezTo>
                  <a:cubicBezTo>
                    <a:pt x="73" y="224"/>
                    <a:pt x="73" y="225"/>
                    <a:pt x="73" y="225"/>
                  </a:cubicBezTo>
                  <a:cubicBezTo>
                    <a:pt x="73" y="225"/>
                    <a:pt x="73" y="225"/>
                    <a:pt x="73" y="225"/>
                  </a:cubicBezTo>
                  <a:cubicBezTo>
                    <a:pt x="73" y="224"/>
                    <a:pt x="73" y="225"/>
                    <a:pt x="73" y="224"/>
                  </a:cubicBezTo>
                  <a:cubicBezTo>
                    <a:pt x="73" y="224"/>
                    <a:pt x="73" y="224"/>
                    <a:pt x="73" y="224"/>
                  </a:cubicBezTo>
                  <a:cubicBezTo>
                    <a:pt x="73" y="225"/>
                    <a:pt x="72" y="224"/>
                    <a:pt x="72" y="224"/>
                  </a:cubicBezTo>
                  <a:cubicBezTo>
                    <a:pt x="72" y="224"/>
                    <a:pt x="72" y="224"/>
                    <a:pt x="72" y="224"/>
                  </a:cubicBezTo>
                  <a:cubicBezTo>
                    <a:pt x="72" y="225"/>
                    <a:pt x="72" y="224"/>
                    <a:pt x="72" y="224"/>
                  </a:cubicBezTo>
                  <a:cubicBezTo>
                    <a:pt x="72" y="224"/>
                    <a:pt x="72" y="224"/>
                    <a:pt x="72" y="224"/>
                  </a:cubicBezTo>
                  <a:cubicBezTo>
                    <a:pt x="71" y="224"/>
                    <a:pt x="71" y="224"/>
                    <a:pt x="71" y="225"/>
                  </a:cubicBezTo>
                  <a:cubicBezTo>
                    <a:pt x="71" y="225"/>
                    <a:pt x="70" y="224"/>
                    <a:pt x="70" y="224"/>
                  </a:cubicBezTo>
                  <a:cubicBezTo>
                    <a:pt x="70" y="225"/>
                    <a:pt x="70" y="225"/>
                    <a:pt x="70" y="225"/>
                  </a:cubicBezTo>
                  <a:cubicBezTo>
                    <a:pt x="70" y="225"/>
                    <a:pt x="70" y="225"/>
                    <a:pt x="70" y="224"/>
                  </a:cubicBezTo>
                  <a:cubicBezTo>
                    <a:pt x="70" y="225"/>
                    <a:pt x="70" y="224"/>
                    <a:pt x="70" y="224"/>
                  </a:cubicBezTo>
                  <a:cubicBezTo>
                    <a:pt x="70" y="225"/>
                    <a:pt x="69" y="225"/>
                    <a:pt x="70" y="225"/>
                  </a:cubicBezTo>
                  <a:cubicBezTo>
                    <a:pt x="69" y="224"/>
                    <a:pt x="69" y="225"/>
                    <a:pt x="69" y="225"/>
                  </a:cubicBezTo>
                  <a:cubicBezTo>
                    <a:pt x="69" y="225"/>
                    <a:pt x="69" y="225"/>
                    <a:pt x="69" y="225"/>
                  </a:cubicBezTo>
                  <a:cubicBezTo>
                    <a:pt x="69" y="225"/>
                    <a:pt x="69" y="225"/>
                    <a:pt x="69" y="225"/>
                  </a:cubicBezTo>
                  <a:cubicBezTo>
                    <a:pt x="69" y="225"/>
                    <a:pt x="69" y="225"/>
                    <a:pt x="69" y="225"/>
                  </a:cubicBezTo>
                  <a:cubicBezTo>
                    <a:pt x="69" y="225"/>
                    <a:pt x="69" y="225"/>
                    <a:pt x="68" y="225"/>
                  </a:cubicBezTo>
                  <a:cubicBezTo>
                    <a:pt x="68" y="225"/>
                    <a:pt x="68" y="225"/>
                    <a:pt x="68" y="225"/>
                  </a:cubicBezTo>
                  <a:cubicBezTo>
                    <a:pt x="68" y="225"/>
                    <a:pt x="68" y="225"/>
                    <a:pt x="68" y="225"/>
                  </a:cubicBezTo>
                  <a:cubicBezTo>
                    <a:pt x="68" y="225"/>
                    <a:pt x="68" y="226"/>
                    <a:pt x="68" y="226"/>
                  </a:cubicBezTo>
                  <a:cubicBezTo>
                    <a:pt x="68" y="225"/>
                    <a:pt x="68" y="225"/>
                    <a:pt x="68" y="225"/>
                  </a:cubicBezTo>
                  <a:cubicBezTo>
                    <a:pt x="68" y="225"/>
                    <a:pt x="67" y="225"/>
                    <a:pt x="67" y="226"/>
                  </a:cubicBezTo>
                  <a:cubicBezTo>
                    <a:pt x="67" y="225"/>
                    <a:pt x="67" y="225"/>
                    <a:pt x="67" y="225"/>
                  </a:cubicBezTo>
                  <a:cubicBezTo>
                    <a:pt x="67" y="226"/>
                    <a:pt x="66" y="226"/>
                    <a:pt x="66" y="226"/>
                  </a:cubicBezTo>
                  <a:cubicBezTo>
                    <a:pt x="66" y="226"/>
                    <a:pt x="66" y="226"/>
                    <a:pt x="66" y="226"/>
                  </a:cubicBezTo>
                  <a:cubicBezTo>
                    <a:pt x="66" y="226"/>
                    <a:pt x="66" y="226"/>
                    <a:pt x="66" y="227"/>
                  </a:cubicBezTo>
                  <a:cubicBezTo>
                    <a:pt x="66" y="227"/>
                    <a:pt x="66" y="227"/>
                    <a:pt x="66" y="226"/>
                  </a:cubicBezTo>
                  <a:cubicBezTo>
                    <a:pt x="66" y="226"/>
                    <a:pt x="65" y="226"/>
                    <a:pt x="66" y="227"/>
                  </a:cubicBezTo>
                  <a:cubicBezTo>
                    <a:pt x="65" y="226"/>
                    <a:pt x="65" y="226"/>
                    <a:pt x="65" y="226"/>
                  </a:cubicBezTo>
                  <a:cubicBezTo>
                    <a:pt x="65" y="227"/>
                    <a:pt x="65" y="227"/>
                    <a:pt x="65" y="227"/>
                  </a:cubicBezTo>
                  <a:cubicBezTo>
                    <a:pt x="65" y="227"/>
                    <a:pt x="65" y="227"/>
                    <a:pt x="65" y="227"/>
                  </a:cubicBezTo>
                  <a:cubicBezTo>
                    <a:pt x="65" y="227"/>
                    <a:pt x="65" y="227"/>
                    <a:pt x="65" y="227"/>
                  </a:cubicBezTo>
                  <a:cubicBezTo>
                    <a:pt x="65" y="227"/>
                    <a:pt x="65" y="227"/>
                    <a:pt x="65" y="227"/>
                  </a:cubicBezTo>
                  <a:cubicBezTo>
                    <a:pt x="65" y="227"/>
                    <a:pt x="65" y="227"/>
                    <a:pt x="65" y="227"/>
                  </a:cubicBezTo>
                  <a:cubicBezTo>
                    <a:pt x="64" y="227"/>
                    <a:pt x="64" y="227"/>
                    <a:pt x="64" y="227"/>
                  </a:cubicBezTo>
                  <a:cubicBezTo>
                    <a:pt x="64" y="228"/>
                    <a:pt x="64" y="227"/>
                    <a:pt x="64" y="228"/>
                  </a:cubicBezTo>
                  <a:cubicBezTo>
                    <a:pt x="64" y="228"/>
                    <a:pt x="64" y="228"/>
                    <a:pt x="64" y="228"/>
                  </a:cubicBezTo>
                  <a:cubicBezTo>
                    <a:pt x="64" y="228"/>
                    <a:pt x="64" y="228"/>
                    <a:pt x="63" y="228"/>
                  </a:cubicBezTo>
                  <a:cubicBezTo>
                    <a:pt x="63" y="228"/>
                    <a:pt x="64" y="228"/>
                    <a:pt x="64" y="228"/>
                  </a:cubicBezTo>
                  <a:cubicBezTo>
                    <a:pt x="63" y="228"/>
                    <a:pt x="63" y="228"/>
                    <a:pt x="63" y="228"/>
                  </a:cubicBezTo>
                  <a:cubicBezTo>
                    <a:pt x="63" y="228"/>
                    <a:pt x="64" y="228"/>
                    <a:pt x="64" y="229"/>
                  </a:cubicBezTo>
                  <a:cubicBezTo>
                    <a:pt x="64" y="228"/>
                    <a:pt x="64" y="229"/>
                    <a:pt x="63" y="229"/>
                  </a:cubicBezTo>
                  <a:cubicBezTo>
                    <a:pt x="63" y="228"/>
                    <a:pt x="63" y="228"/>
                    <a:pt x="63" y="228"/>
                  </a:cubicBezTo>
                  <a:cubicBezTo>
                    <a:pt x="63" y="228"/>
                    <a:pt x="63" y="228"/>
                    <a:pt x="63" y="228"/>
                  </a:cubicBezTo>
                  <a:cubicBezTo>
                    <a:pt x="63" y="228"/>
                    <a:pt x="63" y="228"/>
                    <a:pt x="63" y="228"/>
                  </a:cubicBezTo>
                  <a:cubicBezTo>
                    <a:pt x="63" y="228"/>
                    <a:pt x="63" y="228"/>
                    <a:pt x="63" y="228"/>
                  </a:cubicBezTo>
                  <a:cubicBezTo>
                    <a:pt x="63" y="228"/>
                    <a:pt x="63" y="228"/>
                    <a:pt x="63" y="228"/>
                  </a:cubicBezTo>
                  <a:cubicBezTo>
                    <a:pt x="63" y="228"/>
                    <a:pt x="63" y="228"/>
                    <a:pt x="63" y="228"/>
                  </a:cubicBezTo>
                  <a:cubicBezTo>
                    <a:pt x="63" y="229"/>
                    <a:pt x="63" y="229"/>
                    <a:pt x="63" y="229"/>
                  </a:cubicBezTo>
                  <a:cubicBezTo>
                    <a:pt x="63" y="229"/>
                    <a:pt x="63" y="229"/>
                    <a:pt x="63" y="229"/>
                  </a:cubicBezTo>
                  <a:cubicBezTo>
                    <a:pt x="63" y="229"/>
                    <a:pt x="63" y="229"/>
                    <a:pt x="63" y="229"/>
                  </a:cubicBezTo>
                  <a:cubicBezTo>
                    <a:pt x="63" y="229"/>
                    <a:pt x="63" y="228"/>
                    <a:pt x="63" y="228"/>
                  </a:cubicBezTo>
                  <a:cubicBezTo>
                    <a:pt x="63" y="229"/>
                    <a:pt x="63" y="229"/>
                    <a:pt x="63" y="229"/>
                  </a:cubicBezTo>
                  <a:cubicBezTo>
                    <a:pt x="63" y="229"/>
                    <a:pt x="63" y="229"/>
                    <a:pt x="63" y="229"/>
                  </a:cubicBezTo>
                  <a:cubicBezTo>
                    <a:pt x="63" y="229"/>
                    <a:pt x="63" y="229"/>
                    <a:pt x="63" y="229"/>
                  </a:cubicBezTo>
                  <a:cubicBezTo>
                    <a:pt x="63" y="229"/>
                    <a:pt x="63" y="229"/>
                    <a:pt x="63" y="229"/>
                  </a:cubicBezTo>
                  <a:cubicBezTo>
                    <a:pt x="63" y="229"/>
                    <a:pt x="64" y="229"/>
                    <a:pt x="64" y="229"/>
                  </a:cubicBezTo>
                  <a:cubicBezTo>
                    <a:pt x="63" y="229"/>
                    <a:pt x="63" y="229"/>
                    <a:pt x="63" y="229"/>
                  </a:cubicBezTo>
                  <a:cubicBezTo>
                    <a:pt x="63" y="229"/>
                    <a:pt x="63" y="228"/>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4" y="229"/>
                    <a:pt x="64" y="229"/>
                    <a:pt x="64" y="229"/>
                  </a:cubicBezTo>
                  <a:cubicBezTo>
                    <a:pt x="65" y="229"/>
                    <a:pt x="65" y="229"/>
                    <a:pt x="65" y="229"/>
                  </a:cubicBezTo>
                  <a:cubicBezTo>
                    <a:pt x="65" y="229"/>
                    <a:pt x="65" y="229"/>
                    <a:pt x="65" y="229"/>
                  </a:cubicBezTo>
                  <a:cubicBezTo>
                    <a:pt x="65" y="229"/>
                    <a:pt x="65" y="230"/>
                    <a:pt x="65" y="230"/>
                  </a:cubicBezTo>
                  <a:cubicBezTo>
                    <a:pt x="65" y="229"/>
                    <a:pt x="65" y="230"/>
                    <a:pt x="65" y="230"/>
                  </a:cubicBezTo>
                  <a:cubicBezTo>
                    <a:pt x="65" y="230"/>
                    <a:pt x="65" y="230"/>
                    <a:pt x="65" y="230"/>
                  </a:cubicBezTo>
                  <a:cubicBezTo>
                    <a:pt x="65" y="230"/>
                    <a:pt x="65" y="230"/>
                    <a:pt x="65" y="230"/>
                  </a:cubicBezTo>
                  <a:cubicBezTo>
                    <a:pt x="65" y="229"/>
                    <a:pt x="65" y="229"/>
                    <a:pt x="65" y="229"/>
                  </a:cubicBezTo>
                  <a:cubicBezTo>
                    <a:pt x="65" y="229"/>
                    <a:pt x="65" y="229"/>
                    <a:pt x="65" y="229"/>
                  </a:cubicBezTo>
                  <a:cubicBezTo>
                    <a:pt x="65" y="229"/>
                    <a:pt x="65" y="229"/>
                    <a:pt x="65" y="229"/>
                  </a:cubicBezTo>
                  <a:cubicBezTo>
                    <a:pt x="65" y="229"/>
                    <a:pt x="65" y="229"/>
                    <a:pt x="65" y="229"/>
                  </a:cubicBezTo>
                  <a:cubicBezTo>
                    <a:pt x="65" y="229"/>
                    <a:pt x="65" y="229"/>
                    <a:pt x="65" y="228"/>
                  </a:cubicBezTo>
                  <a:cubicBezTo>
                    <a:pt x="65" y="228"/>
                    <a:pt x="65" y="228"/>
                    <a:pt x="65" y="228"/>
                  </a:cubicBezTo>
                  <a:cubicBezTo>
                    <a:pt x="65" y="229"/>
                    <a:pt x="65" y="229"/>
                    <a:pt x="65" y="229"/>
                  </a:cubicBezTo>
                  <a:cubicBezTo>
                    <a:pt x="66" y="229"/>
                    <a:pt x="65" y="229"/>
                    <a:pt x="66" y="229"/>
                  </a:cubicBezTo>
                  <a:cubicBezTo>
                    <a:pt x="66" y="230"/>
                    <a:pt x="66" y="230"/>
                    <a:pt x="65" y="230"/>
                  </a:cubicBezTo>
                  <a:cubicBezTo>
                    <a:pt x="66" y="230"/>
                    <a:pt x="65" y="230"/>
                    <a:pt x="66" y="230"/>
                  </a:cubicBezTo>
                  <a:cubicBezTo>
                    <a:pt x="66" y="230"/>
                    <a:pt x="66" y="230"/>
                    <a:pt x="66" y="230"/>
                  </a:cubicBezTo>
                  <a:cubicBezTo>
                    <a:pt x="66" y="229"/>
                    <a:pt x="66" y="229"/>
                    <a:pt x="66" y="229"/>
                  </a:cubicBezTo>
                  <a:cubicBezTo>
                    <a:pt x="65" y="229"/>
                    <a:pt x="66" y="230"/>
                    <a:pt x="66" y="230"/>
                  </a:cubicBezTo>
                  <a:cubicBezTo>
                    <a:pt x="66" y="230"/>
                    <a:pt x="66" y="230"/>
                    <a:pt x="66" y="230"/>
                  </a:cubicBezTo>
                  <a:cubicBezTo>
                    <a:pt x="66" y="230"/>
                    <a:pt x="66" y="229"/>
                    <a:pt x="66" y="229"/>
                  </a:cubicBezTo>
                  <a:cubicBezTo>
                    <a:pt x="66" y="230"/>
                    <a:pt x="66" y="230"/>
                    <a:pt x="66" y="230"/>
                  </a:cubicBezTo>
                  <a:cubicBezTo>
                    <a:pt x="66" y="230"/>
                    <a:pt x="66" y="230"/>
                    <a:pt x="66" y="230"/>
                  </a:cubicBezTo>
                  <a:cubicBezTo>
                    <a:pt x="66" y="230"/>
                    <a:pt x="66" y="230"/>
                    <a:pt x="66" y="230"/>
                  </a:cubicBezTo>
                  <a:cubicBezTo>
                    <a:pt x="66" y="230"/>
                    <a:pt x="66" y="230"/>
                    <a:pt x="66" y="230"/>
                  </a:cubicBezTo>
                  <a:cubicBezTo>
                    <a:pt x="66" y="230"/>
                    <a:pt x="66" y="230"/>
                    <a:pt x="66" y="230"/>
                  </a:cubicBezTo>
                  <a:cubicBezTo>
                    <a:pt x="66" y="230"/>
                    <a:pt x="66" y="229"/>
                    <a:pt x="66" y="230"/>
                  </a:cubicBezTo>
                  <a:cubicBezTo>
                    <a:pt x="66" y="229"/>
                    <a:pt x="66" y="229"/>
                    <a:pt x="66" y="229"/>
                  </a:cubicBezTo>
                  <a:cubicBezTo>
                    <a:pt x="66" y="229"/>
                    <a:pt x="66" y="229"/>
                    <a:pt x="66" y="229"/>
                  </a:cubicBezTo>
                  <a:cubicBezTo>
                    <a:pt x="66" y="229"/>
                    <a:pt x="66" y="229"/>
                    <a:pt x="66" y="229"/>
                  </a:cubicBezTo>
                  <a:cubicBezTo>
                    <a:pt x="66" y="229"/>
                    <a:pt x="66" y="229"/>
                    <a:pt x="66" y="229"/>
                  </a:cubicBezTo>
                  <a:cubicBezTo>
                    <a:pt x="66" y="229"/>
                    <a:pt x="66" y="229"/>
                    <a:pt x="66" y="229"/>
                  </a:cubicBezTo>
                  <a:cubicBezTo>
                    <a:pt x="66" y="229"/>
                    <a:pt x="66" y="230"/>
                    <a:pt x="66" y="230"/>
                  </a:cubicBezTo>
                  <a:cubicBezTo>
                    <a:pt x="66" y="230"/>
                    <a:pt x="66" y="230"/>
                    <a:pt x="66" y="230"/>
                  </a:cubicBezTo>
                  <a:cubicBezTo>
                    <a:pt x="66" y="230"/>
                    <a:pt x="66" y="229"/>
                    <a:pt x="66" y="229"/>
                  </a:cubicBezTo>
                  <a:cubicBezTo>
                    <a:pt x="66" y="228"/>
                    <a:pt x="66" y="230"/>
                    <a:pt x="66" y="230"/>
                  </a:cubicBezTo>
                  <a:cubicBezTo>
                    <a:pt x="66" y="229"/>
                    <a:pt x="66" y="229"/>
                    <a:pt x="66" y="228"/>
                  </a:cubicBezTo>
                  <a:cubicBezTo>
                    <a:pt x="66" y="228"/>
                    <a:pt x="66" y="228"/>
                    <a:pt x="66" y="228"/>
                  </a:cubicBezTo>
                  <a:cubicBezTo>
                    <a:pt x="66" y="229"/>
                    <a:pt x="66" y="228"/>
                    <a:pt x="66" y="229"/>
                  </a:cubicBezTo>
                  <a:cubicBezTo>
                    <a:pt x="66" y="229"/>
                    <a:pt x="66" y="229"/>
                    <a:pt x="66" y="229"/>
                  </a:cubicBezTo>
                  <a:cubicBezTo>
                    <a:pt x="66" y="229"/>
                    <a:pt x="66" y="229"/>
                    <a:pt x="66" y="229"/>
                  </a:cubicBezTo>
                  <a:cubicBezTo>
                    <a:pt x="67" y="230"/>
                    <a:pt x="67" y="230"/>
                    <a:pt x="67" y="230"/>
                  </a:cubicBezTo>
                  <a:cubicBezTo>
                    <a:pt x="67" y="230"/>
                    <a:pt x="67" y="229"/>
                    <a:pt x="67" y="229"/>
                  </a:cubicBezTo>
                  <a:cubicBezTo>
                    <a:pt x="67" y="230"/>
                    <a:pt x="67" y="230"/>
                    <a:pt x="67" y="230"/>
                  </a:cubicBezTo>
                  <a:cubicBezTo>
                    <a:pt x="67" y="230"/>
                    <a:pt x="67" y="229"/>
                    <a:pt x="67" y="229"/>
                  </a:cubicBezTo>
                  <a:cubicBezTo>
                    <a:pt x="67" y="229"/>
                    <a:pt x="67" y="229"/>
                    <a:pt x="67" y="229"/>
                  </a:cubicBezTo>
                  <a:cubicBezTo>
                    <a:pt x="67" y="230"/>
                    <a:pt x="67" y="230"/>
                    <a:pt x="67" y="230"/>
                  </a:cubicBezTo>
                  <a:cubicBezTo>
                    <a:pt x="67" y="229"/>
                    <a:pt x="67" y="230"/>
                    <a:pt x="67" y="230"/>
                  </a:cubicBezTo>
                  <a:cubicBezTo>
                    <a:pt x="67" y="229"/>
                    <a:pt x="67" y="229"/>
                    <a:pt x="67" y="229"/>
                  </a:cubicBezTo>
                  <a:cubicBezTo>
                    <a:pt x="67" y="229"/>
                    <a:pt x="67" y="229"/>
                    <a:pt x="67" y="229"/>
                  </a:cubicBezTo>
                  <a:cubicBezTo>
                    <a:pt x="67" y="229"/>
                    <a:pt x="67" y="229"/>
                    <a:pt x="67" y="229"/>
                  </a:cubicBezTo>
                  <a:cubicBezTo>
                    <a:pt x="67" y="229"/>
                    <a:pt x="67" y="230"/>
                    <a:pt x="67" y="230"/>
                  </a:cubicBezTo>
                  <a:cubicBezTo>
                    <a:pt x="67" y="229"/>
                    <a:pt x="67" y="229"/>
                    <a:pt x="67" y="229"/>
                  </a:cubicBezTo>
                  <a:cubicBezTo>
                    <a:pt x="67" y="229"/>
                    <a:pt x="67" y="230"/>
                    <a:pt x="67" y="230"/>
                  </a:cubicBezTo>
                  <a:cubicBezTo>
                    <a:pt x="67" y="229"/>
                    <a:pt x="67" y="230"/>
                    <a:pt x="67" y="229"/>
                  </a:cubicBezTo>
                  <a:cubicBezTo>
                    <a:pt x="67" y="230"/>
                    <a:pt x="67" y="230"/>
                    <a:pt x="67" y="230"/>
                  </a:cubicBezTo>
                  <a:cubicBezTo>
                    <a:pt x="67" y="229"/>
                    <a:pt x="67" y="229"/>
                    <a:pt x="67" y="229"/>
                  </a:cubicBezTo>
                  <a:cubicBezTo>
                    <a:pt x="67" y="229"/>
                    <a:pt x="67" y="229"/>
                    <a:pt x="67" y="229"/>
                  </a:cubicBezTo>
                  <a:cubicBezTo>
                    <a:pt x="67" y="229"/>
                    <a:pt x="67" y="229"/>
                    <a:pt x="67" y="229"/>
                  </a:cubicBezTo>
                  <a:cubicBezTo>
                    <a:pt x="67" y="229"/>
                    <a:pt x="67" y="229"/>
                    <a:pt x="67" y="229"/>
                  </a:cubicBezTo>
                  <a:cubicBezTo>
                    <a:pt x="67" y="229"/>
                    <a:pt x="67" y="229"/>
                    <a:pt x="67" y="229"/>
                  </a:cubicBezTo>
                  <a:cubicBezTo>
                    <a:pt x="67" y="229"/>
                    <a:pt x="67" y="229"/>
                    <a:pt x="67" y="229"/>
                  </a:cubicBezTo>
                  <a:cubicBezTo>
                    <a:pt x="67" y="229"/>
                    <a:pt x="67" y="229"/>
                    <a:pt x="67" y="229"/>
                  </a:cubicBezTo>
                  <a:cubicBezTo>
                    <a:pt x="67" y="229"/>
                    <a:pt x="67" y="229"/>
                    <a:pt x="68" y="229"/>
                  </a:cubicBezTo>
                  <a:cubicBezTo>
                    <a:pt x="67" y="229"/>
                    <a:pt x="67" y="229"/>
                    <a:pt x="67" y="229"/>
                  </a:cubicBezTo>
                  <a:cubicBezTo>
                    <a:pt x="67" y="229"/>
                    <a:pt x="67" y="229"/>
                    <a:pt x="68" y="229"/>
                  </a:cubicBezTo>
                  <a:cubicBezTo>
                    <a:pt x="68" y="229"/>
                    <a:pt x="68" y="230"/>
                    <a:pt x="68" y="229"/>
                  </a:cubicBezTo>
                  <a:cubicBezTo>
                    <a:pt x="68" y="229"/>
                    <a:pt x="68" y="229"/>
                    <a:pt x="68" y="229"/>
                  </a:cubicBezTo>
                  <a:cubicBezTo>
                    <a:pt x="68" y="229"/>
                    <a:pt x="68" y="229"/>
                    <a:pt x="68" y="229"/>
                  </a:cubicBezTo>
                  <a:cubicBezTo>
                    <a:pt x="68" y="229"/>
                    <a:pt x="68" y="229"/>
                    <a:pt x="68" y="229"/>
                  </a:cubicBezTo>
                  <a:cubicBezTo>
                    <a:pt x="68" y="229"/>
                    <a:pt x="68" y="228"/>
                    <a:pt x="68" y="228"/>
                  </a:cubicBezTo>
                  <a:cubicBezTo>
                    <a:pt x="68" y="229"/>
                    <a:pt x="68" y="229"/>
                    <a:pt x="68" y="229"/>
                  </a:cubicBezTo>
                  <a:cubicBezTo>
                    <a:pt x="68" y="229"/>
                    <a:pt x="68" y="228"/>
                    <a:pt x="68" y="228"/>
                  </a:cubicBezTo>
                  <a:cubicBezTo>
                    <a:pt x="68" y="228"/>
                    <a:pt x="67" y="227"/>
                    <a:pt x="67" y="227"/>
                  </a:cubicBezTo>
                  <a:cubicBezTo>
                    <a:pt x="68" y="227"/>
                    <a:pt x="67" y="227"/>
                    <a:pt x="68" y="228"/>
                  </a:cubicBezTo>
                  <a:cubicBezTo>
                    <a:pt x="68" y="228"/>
                    <a:pt x="68" y="228"/>
                    <a:pt x="68" y="228"/>
                  </a:cubicBezTo>
                  <a:cubicBezTo>
                    <a:pt x="68" y="228"/>
                    <a:pt x="68" y="228"/>
                    <a:pt x="68" y="229"/>
                  </a:cubicBezTo>
                  <a:cubicBezTo>
                    <a:pt x="68" y="229"/>
                    <a:pt x="68" y="229"/>
                    <a:pt x="68" y="229"/>
                  </a:cubicBezTo>
                  <a:cubicBezTo>
                    <a:pt x="68" y="229"/>
                    <a:pt x="68" y="229"/>
                    <a:pt x="68" y="229"/>
                  </a:cubicBezTo>
                  <a:cubicBezTo>
                    <a:pt x="68" y="229"/>
                    <a:pt x="68" y="229"/>
                    <a:pt x="68" y="229"/>
                  </a:cubicBezTo>
                  <a:cubicBezTo>
                    <a:pt x="68" y="229"/>
                    <a:pt x="68" y="229"/>
                    <a:pt x="68" y="229"/>
                  </a:cubicBezTo>
                  <a:cubicBezTo>
                    <a:pt x="68" y="229"/>
                    <a:pt x="68" y="228"/>
                    <a:pt x="68" y="228"/>
                  </a:cubicBezTo>
                  <a:cubicBezTo>
                    <a:pt x="68" y="229"/>
                    <a:pt x="68" y="229"/>
                    <a:pt x="68" y="229"/>
                  </a:cubicBezTo>
                  <a:cubicBezTo>
                    <a:pt x="68" y="229"/>
                    <a:pt x="68" y="229"/>
                    <a:pt x="68" y="229"/>
                  </a:cubicBezTo>
                  <a:cubicBezTo>
                    <a:pt x="68" y="229"/>
                    <a:pt x="68" y="229"/>
                    <a:pt x="68" y="229"/>
                  </a:cubicBezTo>
                  <a:cubicBezTo>
                    <a:pt x="68" y="229"/>
                    <a:pt x="69" y="229"/>
                    <a:pt x="69" y="228"/>
                  </a:cubicBezTo>
                  <a:cubicBezTo>
                    <a:pt x="69" y="228"/>
                    <a:pt x="69" y="228"/>
                    <a:pt x="69" y="229"/>
                  </a:cubicBezTo>
                  <a:cubicBezTo>
                    <a:pt x="69" y="228"/>
                    <a:pt x="69" y="228"/>
                    <a:pt x="69" y="228"/>
                  </a:cubicBezTo>
                  <a:cubicBezTo>
                    <a:pt x="69" y="229"/>
                    <a:pt x="69" y="229"/>
                    <a:pt x="69" y="229"/>
                  </a:cubicBezTo>
                  <a:cubicBezTo>
                    <a:pt x="69" y="229"/>
                    <a:pt x="69" y="228"/>
                    <a:pt x="69" y="228"/>
                  </a:cubicBezTo>
                  <a:cubicBezTo>
                    <a:pt x="69" y="228"/>
                    <a:pt x="69" y="228"/>
                    <a:pt x="69" y="228"/>
                  </a:cubicBezTo>
                  <a:cubicBezTo>
                    <a:pt x="69" y="229"/>
                    <a:pt x="69" y="228"/>
                    <a:pt x="69" y="228"/>
                  </a:cubicBezTo>
                  <a:cubicBezTo>
                    <a:pt x="69" y="228"/>
                    <a:pt x="69" y="228"/>
                    <a:pt x="69" y="228"/>
                  </a:cubicBezTo>
                  <a:cubicBezTo>
                    <a:pt x="69" y="228"/>
                    <a:pt x="69" y="228"/>
                    <a:pt x="69" y="228"/>
                  </a:cubicBezTo>
                  <a:cubicBezTo>
                    <a:pt x="69" y="228"/>
                    <a:pt x="69" y="228"/>
                    <a:pt x="69" y="228"/>
                  </a:cubicBezTo>
                  <a:cubicBezTo>
                    <a:pt x="69" y="228"/>
                    <a:pt x="69" y="228"/>
                    <a:pt x="69" y="228"/>
                  </a:cubicBezTo>
                  <a:cubicBezTo>
                    <a:pt x="69" y="228"/>
                    <a:pt x="70" y="228"/>
                    <a:pt x="70" y="228"/>
                  </a:cubicBezTo>
                  <a:cubicBezTo>
                    <a:pt x="70" y="228"/>
                    <a:pt x="70" y="228"/>
                    <a:pt x="69" y="228"/>
                  </a:cubicBezTo>
                  <a:cubicBezTo>
                    <a:pt x="69" y="227"/>
                    <a:pt x="70" y="228"/>
                    <a:pt x="69" y="228"/>
                  </a:cubicBezTo>
                  <a:cubicBezTo>
                    <a:pt x="70" y="228"/>
                    <a:pt x="70" y="228"/>
                    <a:pt x="70" y="228"/>
                  </a:cubicBezTo>
                  <a:cubicBezTo>
                    <a:pt x="70" y="229"/>
                    <a:pt x="70" y="228"/>
                    <a:pt x="70" y="228"/>
                  </a:cubicBezTo>
                  <a:cubicBezTo>
                    <a:pt x="70" y="228"/>
                    <a:pt x="70" y="228"/>
                    <a:pt x="70" y="228"/>
                  </a:cubicBezTo>
                  <a:cubicBezTo>
                    <a:pt x="70" y="228"/>
                    <a:pt x="70" y="228"/>
                    <a:pt x="70" y="228"/>
                  </a:cubicBezTo>
                  <a:cubicBezTo>
                    <a:pt x="70" y="228"/>
                    <a:pt x="70" y="227"/>
                    <a:pt x="70" y="227"/>
                  </a:cubicBezTo>
                  <a:cubicBezTo>
                    <a:pt x="70" y="227"/>
                    <a:pt x="70"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7"/>
                    <a:pt x="71" y="227"/>
                    <a:pt x="71" y="227"/>
                  </a:cubicBezTo>
                  <a:cubicBezTo>
                    <a:pt x="71" y="228"/>
                    <a:pt x="71" y="228"/>
                    <a:pt x="71" y="228"/>
                  </a:cubicBezTo>
                  <a:cubicBezTo>
                    <a:pt x="71" y="228"/>
                    <a:pt x="71" y="228"/>
                    <a:pt x="71" y="228"/>
                  </a:cubicBezTo>
                  <a:cubicBezTo>
                    <a:pt x="71" y="228"/>
                    <a:pt x="71" y="228"/>
                    <a:pt x="71" y="227"/>
                  </a:cubicBezTo>
                  <a:cubicBezTo>
                    <a:pt x="71" y="227"/>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8"/>
                    <a:pt x="71" y="228"/>
                  </a:cubicBezTo>
                  <a:cubicBezTo>
                    <a:pt x="71" y="228"/>
                    <a:pt x="71" y="227"/>
                    <a:pt x="71" y="227"/>
                  </a:cubicBezTo>
                  <a:cubicBezTo>
                    <a:pt x="71" y="227"/>
                    <a:pt x="71" y="227"/>
                    <a:pt x="71" y="227"/>
                  </a:cubicBezTo>
                  <a:cubicBezTo>
                    <a:pt x="71" y="227"/>
                    <a:pt x="71" y="227"/>
                    <a:pt x="71" y="227"/>
                  </a:cubicBezTo>
                  <a:cubicBezTo>
                    <a:pt x="71" y="227"/>
                    <a:pt x="71" y="227"/>
                    <a:pt x="71" y="227"/>
                  </a:cubicBezTo>
                  <a:cubicBezTo>
                    <a:pt x="71" y="227"/>
                    <a:pt x="71" y="227"/>
                    <a:pt x="71" y="227"/>
                  </a:cubicBezTo>
                  <a:cubicBezTo>
                    <a:pt x="71" y="227"/>
                    <a:pt x="71" y="227"/>
                    <a:pt x="71" y="227"/>
                  </a:cubicBezTo>
                  <a:cubicBezTo>
                    <a:pt x="71" y="227"/>
                    <a:pt x="71" y="228"/>
                    <a:pt x="72" y="228"/>
                  </a:cubicBezTo>
                  <a:cubicBezTo>
                    <a:pt x="72" y="228"/>
                    <a:pt x="72" y="228"/>
                    <a:pt x="72" y="228"/>
                  </a:cubicBezTo>
                  <a:cubicBezTo>
                    <a:pt x="72" y="228"/>
                    <a:pt x="72" y="228"/>
                    <a:pt x="72" y="228"/>
                  </a:cubicBezTo>
                  <a:cubicBezTo>
                    <a:pt x="72" y="228"/>
                    <a:pt x="72" y="227"/>
                    <a:pt x="72" y="227"/>
                  </a:cubicBezTo>
                  <a:cubicBezTo>
                    <a:pt x="72" y="228"/>
                    <a:pt x="72" y="228"/>
                    <a:pt x="72" y="228"/>
                  </a:cubicBezTo>
                  <a:cubicBezTo>
                    <a:pt x="72" y="228"/>
                    <a:pt x="72" y="228"/>
                    <a:pt x="72" y="227"/>
                  </a:cubicBezTo>
                  <a:cubicBezTo>
                    <a:pt x="72" y="227"/>
                    <a:pt x="72" y="228"/>
                    <a:pt x="72" y="228"/>
                  </a:cubicBezTo>
                  <a:cubicBezTo>
                    <a:pt x="72" y="227"/>
                    <a:pt x="72" y="227"/>
                    <a:pt x="72" y="227"/>
                  </a:cubicBezTo>
                  <a:cubicBezTo>
                    <a:pt x="72" y="228"/>
                    <a:pt x="72" y="227"/>
                    <a:pt x="72" y="228"/>
                  </a:cubicBezTo>
                  <a:cubicBezTo>
                    <a:pt x="72" y="227"/>
                    <a:pt x="72" y="228"/>
                    <a:pt x="72" y="228"/>
                  </a:cubicBezTo>
                  <a:cubicBezTo>
                    <a:pt x="72" y="228"/>
                    <a:pt x="72" y="227"/>
                    <a:pt x="73" y="228"/>
                  </a:cubicBezTo>
                  <a:cubicBezTo>
                    <a:pt x="72" y="227"/>
                    <a:pt x="72" y="227"/>
                    <a:pt x="72" y="227"/>
                  </a:cubicBezTo>
                  <a:cubicBezTo>
                    <a:pt x="73" y="228"/>
                    <a:pt x="73" y="227"/>
                    <a:pt x="73" y="227"/>
                  </a:cubicBezTo>
                  <a:cubicBezTo>
                    <a:pt x="73" y="227"/>
                    <a:pt x="73" y="227"/>
                    <a:pt x="73" y="228"/>
                  </a:cubicBezTo>
                  <a:cubicBezTo>
                    <a:pt x="73" y="228"/>
                    <a:pt x="73" y="227"/>
                    <a:pt x="73" y="228"/>
                  </a:cubicBezTo>
                  <a:cubicBezTo>
                    <a:pt x="73" y="227"/>
                    <a:pt x="73" y="227"/>
                    <a:pt x="73" y="227"/>
                  </a:cubicBezTo>
                  <a:cubicBezTo>
                    <a:pt x="73" y="227"/>
                    <a:pt x="73" y="227"/>
                    <a:pt x="73" y="228"/>
                  </a:cubicBezTo>
                  <a:cubicBezTo>
                    <a:pt x="73" y="227"/>
                    <a:pt x="73" y="227"/>
                    <a:pt x="73" y="227"/>
                  </a:cubicBezTo>
                  <a:cubicBezTo>
                    <a:pt x="73" y="228"/>
                    <a:pt x="73" y="228"/>
                    <a:pt x="73" y="228"/>
                  </a:cubicBezTo>
                  <a:cubicBezTo>
                    <a:pt x="73" y="228"/>
                    <a:pt x="73" y="228"/>
                    <a:pt x="73" y="227"/>
                  </a:cubicBezTo>
                  <a:cubicBezTo>
                    <a:pt x="73" y="228"/>
                    <a:pt x="73" y="228"/>
                    <a:pt x="73" y="228"/>
                  </a:cubicBezTo>
                  <a:cubicBezTo>
                    <a:pt x="74" y="227"/>
                    <a:pt x="74" y="228"/>
                    <a:pt x="74" y="227"/>
                  </a:cubicBezTo>
                  <a:cubicBezTo>
                    <a:pt x="74" y="228"/>
                    <a:pt x="74" y="228"/>
                    <a:pt x="74" y="228"/>
                  </a:cubicBezTo>
                  <a:cubicBezTo>
                    <a:pt x="74" y="227"/>
                    <a:pt x="74" y="227"/>
                    <a:pt x="74" y="227"/>
                  </a:cubicBezTo>
                  <a:cubicBezTo>
                    <a:pt x="74" y="227"/>
                    <a:pt x="74" y="227"/>
                    <a:pt x="74" y="227"/>
                  </a:cubicBezTo>
                  <a:cubicBezTo>
                    <a:pt x="74" y="228"/>
                    <a:pt x="74" y="227"/>
                    <a:pt x="74" y="228"/>
                  </a:cubicBezTo>
                  <a:cubicBezTo>
                    <a:pt x="74" y="227"/>
                    <a:pt x="74" y="228"/>
                    <a:pt x="74" y="227"/>
                  </a:cubicBezTo>
                  <a:cubicBezTo>
                    <a:pt x="74" y="227"/>
                    <a:pt x="74" y="227"/>
                    <a:pt x="74" y="227"/>
                  </a:cubicBezTo>
                  <a:cubicBezTo>
                    <a:pt x="74" y="227"/>
                    <a:pt x="74" y="227"/>
                    <a:pt x="74" y="227"/>
                  </a:cubicBezTo>
                  <a:cubicBezTo>
                    <a:pt x="74" y="227"/>
                    <a:pt x="74" y="228"/>
                    <a:pt x="74" y="227"/>
                  </a:cubicBezTo>
                  <a:cubicBezTo>
                    <a:pt x="74" y="228"/>
                    <a:pt x="74" y="227"/>
                    <a:pt x="74" y="227"/>
                  </a:cubicBezTo>
                  <a:cubicBezTo>
                    <a:pt x="74" y="228"/>
                    <a:pt x="74" y="227"/>
                    <a:pt x="74" y="227"/>
                  </a:cubicBezTo>
                  <a:cubicBezTo>
                    <a:pt x="74" y="227"/>
                    <a:pt x="74" y="228"/>
                    <a:pt x="74" y="227"/>
                  </a:cubicBezTo>
                  <a:cubicBezTo>
                    <a:pt x="74" y="228"/>
                    <a:pt x="74" y="227"/>
                    <a:pt x="74" y="228"/>
                  </a:cubicBezTo>
                  <a:cubicBezTo>
                    <a:pt x="74" y="228"/>
                    <a:pt x="74" y="228"/>
                    <a:pt x="74" y="228"/>
                  </a:cubicBezTo>
                  <a:cubicBezTo>
                    <a:pt x="74" y="228"/>
                    <a:pt x="74" y="228"/>
                    <a:pt x="74" y="227"/>
                  </a:cubicBezTo>
                  <a:cubicBezTo>
                    <a:pt x="74" y="228"/>
                    <a:pt x="75" y="227"/>
                    <a:pt x="75" y="227"/>
                  </a:cubicBezTo>
                  <a:cubicBezTo>
                    <a:pt x="75" y="227"/>
                    <a:pt x="75" y="228"/>
                    <a:pt x="75" y="227"/>
                  </a:cubicBezTo>
                  <a:cubicBezTo>
                    <a:pt x="75" y="227"/>
                    <a:pt x="75" y="227"/>
                    <a:pt x="75" y="227"/>
                  </a:cubicBezTo>
                  <a:cubicBezTo>
                    <a:pt x="75" y="227"/>
                    <a:pt x="75" y="228"/>
                    <a:pt x="75" y="228"/>
                  </a:cubicBezTo>
                  <a:cubicBezTo>
                    <a:pt x="75" y="228"/>
                    <a:pt x="75" y="227"/>
                    <a:pt x="75" y="227"/>
                  </a:cubicBezTo>
                  <a:cubicBezTo>
                    <a:pt x="75" y="228"/>
                    <a:pt x="75" y="227"/>
                    <a:pt x="75" y="227"/>
                  </a:cubicBezTo>
                  <a:cubicBezTo>
                    <a:pt x="75" y="227"/>
                    <a:pt x="75" y="228"/>
                    <a:pt x="75" y="228"/>
                  </a:cubicBezTo>
                  <a:cubicBezTo>
                    <a:pt x="75" y="227"/>
                    <a:pt x="75" y="227"/>
                    <a:pt x="75" y="227"/>
                  </a:cubicBezTo>
                  <a:cubicBezTo>
                    <a:pt x="75" y="227"/>
                    <a:pt x="75" y="227"/>
                    <a:pt x="75" y="227"/>
                  </a:cubicBezTo>
                  <a:cubicBezTo>
                    <a:pt x="75" y="227"/>
                    <a:pt x="75" y="227"/>
                    <a:pt x="76" y="227"/>
                  </a:cubicBezTo>
                  <a:cubicBezTo>
                    <a:pt x="76" y="227"/>
                    <a:pt x="76" y="227"/>
                    <a:pt x="75" y="227"/>
                  </a:cubicBezTo>
                  <a:cubicBezTo>
                    <a:pt x="75" y="227"/>
                    <a:pt x="76" y="227"/>
                    <a:pt x="76" y="227"/>
                  </a:cubicBezTo>
                  <a:cubicBezTo>
                    <a:pt x="76" y="227"/>
                    <a:pt x="76" y="227"/>
                    <a:pt x="76" y="227"/>
                  </a:cubicBezTo>
                  <a:cubicBezTo>
                    <a:pt x="76" y="227"/>
                    <a:pt x="76" y="227"/>
                    <a:pt x="76" y="227"/>
                  </a:cubicBezTo>
                  <a:cubicBezTo>
                    <a:pt x="76" y="227"/>
                    <a:pt x="76" y="227"/>
                    <a:pt x="76" y="227"/>
                  </a:cubicBezTo>
                  <a:cubicBezTo>
                    <a:pt x="76" y="227"/>
                    <a:pt x="76" y="227"/>
                    <a:pt x="76" y="227"/>
                  </a:cubicBezTo>
                  <a:cubicBezTo>
                    <a:pt x="76" y="227"/>
                    <a:pt x="76" y="227"/>
                    <a:pt x="76" y="227"/>
                  </a:cubicBezTo>
                  <a:cubicBezTo>
                    <a:pt x="76" y="227"/>
                    <a:pt x="76" y="227"/>
                    <a:pt x="76" y="227"/>
                  </a:cubicBezTo>
                  <a:cubicBezTo>
                    <a:pt x="76" y="226"/>
                    <a:pt x="76" y="226"/>
                    <a:pt x="76" y="226"/>
                  </a:cubicBezTo>
                  <a:cubicBezTo>
                    <a:pt x="76" y="226"/>
                    <a:pt x="76" y="227"/>
                    <a:pt x="76" y="227"/>
                  </a:cubicBezTo>
                  <a:cubicBezTo>
                    <a:pt x="76" y="227"/>
                    <a:pt x="76" y="226"/>
                    <a:pt x="76" y="226"/>
                  </a:cubicBezTo>
                  <a:cubicBezTo>
                    <a:pt x="77" y="226"/>
                    <a:pt x="77" y="226"/>
                    <a:pt x="77" y="226"/>
                  </a:cubicBezTo>
                  <a:cubicBezTo>
                    <a:pt x="77" y="226"/>
                    <a:pt x="77" y="226"/>
                    <a:pt x="77" y="226"/>
                  </a:cubicBezTo>
                  <a:cubicBezTo>
                    <a:pt x="77" y="227"/>
                    <a:pt x="77" y="227"/>
                    <a:pt x="77" y="227"/>
                  </a:cubicBezTo>
                  <a:cubicBezTo>
                    <a:pt x="77" y="227"/>
                    <a:pt x="77" y="227"/>
                    <a:pt x="76" y="227"/>
                  </a:cubicBezTo>
                  <a:cubicBezTo>
                    <a:pt x="77" y="227"/>
                    <a:pt x="77" y="227"/>
                    <a:pt x="77" y="227"/>
                  </a:cubicBezTo>
                  <a:cubicBezTo>
                    <a:pt x="77" y="227"/>
                    <a:pt x="77" y="227"/>
                    <a:pt x="77" y="227"/>
                  </a:cubicBezTo>
                  <a:cubicBezTo>
                    <a:pt x="77" y="227"/>
                    <a:pt x="77" y="227"/>
                    <a:pt x="77" y="227"/>
                  </a:cubicBezTo>
                  <a:cubicBezTo>
                    <a:pt x="77" y="227"/>
                    <a:pt x="77" y="227"/>
                    <a:pt x="77" y="227"/>
                  </a:cubicBezTo>
                  <a:cubicBezTo>
                    <a:pt x="77" y="227"/>
                    <a:pt x="77" y="227"/>
                    <a:pt x="77" y="227"/>
                  </a:cubicBezTo>
                  <a:cubicBezTo>
                    <a:pt x="77" y="227"/>
                    <a:pt x="77" y="227"/>
                    <a:pt x="78" y="227"/>
                  </a:cubicBezTo>
                  <a:cubicBezTo>
                    <a:pt x="78" y="227"/>
                    <a:pt x="78" y="227"/>
                    <a:pt x="78" y="227"/>
                  </a:cubicBezTo>
                  <a:cubicBezTo>
                    <a:pt x="78" y="227"/>
                    <a:pt x="78" y="226"/>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8" y="227"/>
                    <a:pt x="78" y="227"/>
                    <a:pt x="78" y="227"/>
                  </a:cubicBezTo>
                  <a:cubicBezTo>
                    <a:pt x="79" y="227"/>
                    <a:pt x="79" y="228"/>
                    <a:pt x="79" y="227"/>
                  </a:cubicBezTo>
                  <a:cubicBezTo>
                    <a:pt x="79" y="228"/>
                    <a:pt x="79" y="228"/>
                    <a:pt x="79" y="228"/>
                  </a:cubicBezTo>
                  <a:cubicBezTo>
                    <a:pt x="79" y="228"/>
                    <a:pt x="79" y="228"/>
                    <a:pt x="79" y="228"/>
                  </a:cubicBezTo>
                  <a:cubicBezTo>
                    <a:pt x="79" y="228"/>
                    <a:pt x="79" y="228"/>
                    <a:pt x="79" y="228"/>
                  </a:cubicBezTo>
                  <a:cubicBezTo>
                    <a:pt x="79" y="228"/>
                    <a:pt x="79" y="228"/>
                    <a:pt x="80" y="228"/>
                  </a:cubicBezTo>
                  <a:cubicBezTo>
                    <a:pt x="80" y="228"/>
                    <a:pt x="80" y="228"/>
                    <a:pt x="80" y="228"/>
                  </a:cubicBezTo>
                  <a:cubicBezTo>
                    <a:pt x="80" y="228"/>
                    <a:pt x="79" y="228"/>
                    <a:pt x="80" y="228"/>
                  </a:cubicBezTo>
                  <a:cubicBezTo>
                    <a:pt x="80" y="228"/>
                    <a:pt x="80" y="228"/>
                    <a:pt x="80" y="228"/>
                  </a:cubicBezTo>
                  <a:cubicBezTo>
                    <a:pt x="80" y="228"/>
                    <a:pt x="80" y="228"/>
                    <a:pt x="80" y="228"/>
                  </a:cubicBezTo>
                  <a:cubicBezTo>
                    <a:pt x="80" y="228"/>
                    <a:pt x="80" y="228"/>
                    <a:pt x="80" y="228"/>
                  </a:cubicBezTo>
                  <a:cubicBezTo>
                    <a:pt x="80" y="228"/>
                    <a:pt x="80" y="228"/>
                    <a:pt x="80" y="228"/>
                  </a:cubicBezTo>
                  <a:cubicBezTo>
                    <a:pt x="80" y="228"/>
                    <a:pt x="80" y="228"/>
                    <a:pt x="80" y="228"/>
                  </a:cubicBezTo>
                  <a:cubicBezTo>
                    <a:pt x="80" y="228"/>
                    <a:pt x="80" y="228"/>
                    <a:pt x="80" y="228"/>
                  </a:cubicBezTo>
                  <a:cubicBezTo>
                    <a:pt x="80" y="228"/>
                    <a:pt x="81" y="228"/>
                    <a:pt x="81" y="228"/>
                  </a:cubicBezTo>
                  <a:cubicBezTo>
                    <a:pt x="81" y="228"/>
                    <a:pt x="81" y="228"/>
                    <a:pt x="81" y="228"/>
                  </a:cubicBezTo>
                  <a:cubicBezTo>
                    <a:pt x="81" y="228"/>
                    <a:pt x="81" y="228"/>
                    <a:pt x="82" y="228"/>
                  </a:cubicBezTo>
                  <a:cubicBezTo>
                    <a:pt x="82" y="228"/>
                    <a:pt x="82" y="228"/>
                    <a:pt x="82" y="228"/>
                  </a:cubicBezTo>
                  <a:cubicBezTo>
                    <a:pt x="82" y="228"/>
                    <a:pt x="82" y="228"/>
                    <a:pt x="82" y="228"/>
                  </a:cubicBezTo>
                  <a:cubicBezTo>
                    <a:pt x="82" y="228"/>
                    <a:pt x="82" y="228"/>
                    <a:pt x="82" y="228"/>
                  </a:cubicBezTo>
                  <a:cubicBezTo>
                    <a:pt x="82" y="228"/>
                    <a:pt x="82" y="228"/>
                    <a:pt x="82" y="228"/>
                  </a:cubicBezTo>
                  <a:cubicBezTo>
                    <a:pt x="82" y="228"/>
                    <a:pt x="82" y="228"/>
                    <a:pt x="82" y="228"/>
                  </a:cubicBezTo>
                  <a:cubicBezTo>
                    <a:pt x="82" y="228"/>
                    <a:pt x="82" y="228"/>
                    <a:pt x="82" y="228"/>
                  </a:cubicBezTo>
                  <a:cubicBezTo>
                    <a:pt x="82" y="229"/>
                    <a:pt x="82" y="229"/>
                    <a:pt x="83" y="229"/>
                  </a:cubicBezTo>
                  <a:cubicBezTo>
                    <a:pt x="83" y="229"/>
                    <a:pt x="83" y="229"/>
                    <a:pt x="83" y="229"/>
                  </a:cubicBezTo>
                  <a:cubicBezTo>
                    <a:pt x="83" y="229"/>
                    <a:pt x="83" y="230"/>
                    <a:pt x="84" y="229"/>
                  </a:cubicBezTo>
                  <a:cubicBezTo>
                    <a:pt x="84" y="229"/>
                    <a:pt x="85" y="228"/>
                    <a:pt x="85" y="228"/>
                  </a:cubicBezTo>
                  <a:close/>
                  <a:moveTo>
                    <a:pt x="63" y="229"/>
                  </a:moveTo>
                  <a:cubicBezTo>
                    <a:pt x="63" y="229"/>
                    <a:pt x="63" y="228"/>
                    <a:pt x="63" y="228"/>
                  </a:cubicBezTo>
                  <a:lnTo>
                    <a:pt x="63" y="229"/>
                  </a:lnTo>
                  <a:close/>
                  <a:moveTo>
                    <a:pt x="65" y="230"/>
                  </a:moveTo>
                  <a:cubicBezTo>
                    <a:pt x="65" y="230"/>
                    <a:pt x="65" y="230"/>
                    <a:pt x="65" y="230"/>
                  </a:cubicBezTo>
                  <a:cubicBezTo>
                    <a:pt x="65" y="230"/>
                    <a:pt x="65" y="229"/>
                    <a:pt x="65" y="229"/>
                  </a:cubicBezTo>
                  <a:cubicBezTo>
                    <a:pt x="65" y="230"/>
                    <a:pt x="65" y="230"/>
                    <a:pt x="65" y="230"/>
                  </a:cubicBezTo>
                  <a:close/>
                  <a:moveTo>
                    <a:pt x="65" y="230"/>
                  </a:moveTo>
                  <a:cubicBezTo>
                    <a:pt x="65" y="230"/>
                    <a:pt x="65" y="230"/>
                    <a:pt x="65" y="229"/>
                  </a:cubicBezTo>
                  <a:lnTo>
                    <a:pt x="65" y="230"/>
                  </a:lnTo>
                  <a:close/>
                  <a:moveTo>
                    <a:pt x="66" y="230"/>
                  </a:moveTo>
                  <a:cubicBezTo>
                    <a:pt x="66" y="230"/>
                    <a:pt x="66" y="230"/>
                    <a:pt x="66" y="230"/>
                  </a:cubicBezTo>
                  <a:cubicBezTo>
                    <a:pt x="66" y="230"/>
                    <a:pt x="66" y="230"/>
                    <a:pt x="66" y="230"/>
                  </a:cubicBezTo>
                  <a:close/>
                  <a:moveTo>
                    <a:pt x="66" y="230"/>
                  </a:moveTo>
                  <a:cubicBezTo>
                    <a:pt x="66" y="230"/>
                    <a:pt x="66" y="230"/>
                    <a:pt x="66" y="230"/>
                  </a:cubicBezTo>
                  <a:cubicBezTo>
                    <a:pt x="66" y="230"/>
                    <a:pt x="66" y="230"/>
                    <a:pt x="66" y="230"/>
                  </a:cubicBezTo>
                  <a:close/>
                  <a:moveTo>
                    <a:pt x="67" y="230"/>
                  </a:moveTo>
                  <a:cubicBezTo>
                    <a:pt x="67" y="230"/>
                    <a:pt x="67" y="230"/>
                    <a:pt x="67" y="230"/>
                  </a:cubicBezTo>
                  <a:cubicBezTo>
                    <a:pt x="67" y="230"/>
                    <a:pt x="67" y="230"/>
                    <a:pt x="67" y="230"/>
                  </a:cubicBezTo>
                  <a:close/>
                  <a:moveTo>
                    <a:pt x="67" y="230"/>
                  </a:moveTo>
                  <a:cubicBezTo>
                    <a:pt x="67" y="230"/>
                    <a:pt x="67" y="229"/>
                    <a:pt x="67" y="229"/>
                  </a:cubicBezTo>
                  <a:cubicBezTo>
                    <a:pt x="67" y="229"/>
                    <a:pt x="67" y="229"/>
                    <a:pt x="67" y="229"/>
                  </a:cubicBezTo>
                  <a:lnTo>
                    <a:pt x="67" y="230"/>
                  </a:lnTo>
                  <a:close/>
                  <a:moveTo>
                    <a:pt x="73" y="227"/>
                  </a:moveTo>
                  <a:cubicBezTo>
                    <a:pt x="73" y="228"/>
                    <a:pt x="73" y="228"/>
                    <a:pt x="73" y="228"/>
                  </a:cubicBezTo>
                  <a:cubicBezTo>
                    <a:pt x="73" y="228"/>
                    <a:pt x="73" y="228"/>
                    <a:pt x="73" y="228"/>
                  </a:cubicBezTo>
                  <a:lnTo>
                    <a:pt x="73" y="227"/>
                  </a:lnTo>
                  <a:close/>
                  <a:moveTo>
                    <a:pt x="75" y="228"/>
                  </a:moveTo>
                  <a:cubicBezTo>
                    <a:pt x="75" y="228"/>
                    <a:pt x="75" y="228"/>
                    <a:pt x="75" y="228"/>
                  </a:cubicBezTo>
                  <a:cubicBezTo>
                    <a:pt x="75" y="228"/>
                    <a:pt x="75" y="228"/>
                    <a:pt x="75" y="228"/>
                  </a:cubicBezTo>
                  <a:close/>
                  <a:moveTo>
                    <a:pt x="77" y="227"/>
                  </a:moveTo>
                  <a:cubicBezTo>
                    <a:pt x="77" y="227"/>
                    <a:pt x="77" y="227"/>
                    <a:pt x="77" y="227"/>
                  </a:cubicBezTo>
                  <a:cubicBezTo>
                    <a:pt x="77" y="227"/>
                    <a:pt x="77" y="227"/>
                    <a:pt x="77" y="227"/>
                  </a:cubicBezTo>
                  <a:close/>
                  <a:moveTo>
                    <a:pt x="70" y="218"/>
                  </a:moveTo>
                  <a:cubicBezTo>
                    <a:pt x="70" y="218"/>
                    <a:pt x="70" y="218"/>
                    <a:pt x="70" y="218"/>
                  </a:cubicBezTo>
                  <a:cubicBezTo>
                    <a:pt x="70" y="218"/>
                    <a:pt x="70" y="218"/>
                    <a:pt x="70" y="218"/>
                  </a:cubicBezTo>
                  <a:close/>
                  <a:moveTo>
                    <a:pt x="85" y="214"/>
                  </a:moveTo>
                  <a:cubicBezTo>
                    <a:pt x="85" y="215"/>
                    <a:pt x="85" y="214"/>
                    <a:pt x="84" y="213"/>
                  </a:cubicBezTo>
                  <a:cubicBezTo>
                    <a:pt x="84" y="213"/>
                    <a:pt x="84" y="214"/>
                    <a:pt x="84" y="213"/>
                  </a:cubicBezTo>
                  <a:cubicBezTo>
                    <a:pt x="83" y="213"/>
                    <a:pt x="83" y="212"/>
                    <a:pt x="83" y="212"/>
                  </a:cubicBezTo>
                  <a:cubicBezTo>
                    <a:pt x="83" y="213"/>
                    <a:pt x="82" y="213"/>
                    <a:pt x="82" y="213"/>
                  </a:cubicBezTo>
                  <a:cubicBezTo>
                    <a:pt x="82" y="213"/>
                    <a:pt x="82" y="213"/>
                    <a:pt x="82" y="213"/>
                  </a:cubicBezTo>
                  <a:cubicBezTo>
                    <a:pt x="82" y="213"/>
                    <a:pt x="82" y="213"/>
                    <a:pt x="82" y="213"/>
                  </a:cubicBezTo>
                  <a:cubicBezTo>
                    <a:pt x="82" y="213"/>
                    <a:pt x="82" y="213"/>
                    <a:pt x="82" y="213"/>
                  </a:cubicBezTo>
                  <a:cubicBezTo>
                    <a:pt x="82" y="213"/>
                    <a:pt x="82" y="213"/>
                    <a:pt x="82" y="213"/>
                  </a:cubicBezTo>
                  <a:cubicBezTo>
                    <a:pt x="82" y="213"/>
                    <a:pt x="82" y="213"/>
                    <a:pt x="82" y="213"/>
                  </a:cubicBezTo>
                  <a:cubicBezTo>
                    <a:pt x="82" y="213"/>
                    <a:pt x="82" y="213"/>
                    <a:pt x="82" y="213"/>
                  </a:cubicBezTo>
                  <a:cubicBezTo>
                    <a:pt x="81" y="213"/>
                    <a:pt x="81" y="213"/>
                    <a:pt x="81" y="212"/>
                  </a:cubicBezTo>
                  <a:cubicBezTo>
                    <a:pt x="81" y="212"/>
                    <a:pt x="80" y="212"/>
                    <a:pt x="80" y="212"/>
                  </a:cubicBezTo>
                  <a:cubicBezTo>
                    <a:pt x="79" y="212"/>
                    <a:pt x="79" y="212"/>
                    <a:pt x="78" y="213"/>
                  </a:cubicBezTo>
                  <a:cubicBezTo>
                    <a:pt x="78" y="213"/>
                    <a:pt x="78" y="213"/>
                    <a:pt x="78" y="213"/>
                  </a:cubicBezTo>
                  <a:cubicBezTo>
                    <a:pt x="78" y="213"/>
                    <a:pt x="78" y="213"/>
                    <a:pt x="78" y="213"/>
                  </a:cubicBezTo>
                  <a:cubicBezTo>
                    <a:pt x="78" y="214"/>
                    <a:pt x="78" y="213"/>
                    <a:pt x="78" y="213"/>
                  </a:cubicBezTo>
                  <a:cubicBezTo>
                    <a:pt x="78" y="213"/>
                    <a:pt x="77" y="213"/>
                    <a:pt x="78" y="213"/>
                  </a:cubicBezTo>
                  <a:cubicBezTo>
                    <a:pt x="78" y="214"/>
                    <a:pt x="77" y="213"/>
                    <a:pt x="77" y="213"/>
                  </a:cubicBezTo>
                  <a:cubicBezTo>
                    <a:pt x="77" y="213"/>
                    <a:pt x="77" y="213"/>
                    <a:pt x="77" y="213"/>
                  </a:cubicBezTo>
                  <a:cubicBezTo>
                    <a:pt x="77" y="214"/>
                    <a:pt x="77" y="213"/>
                    <a:pt x="77" y="213"/>
                  </a:cubicBezTo>
                  <a:cubicBezTo>
                    <a:pt x="77" y="213"/>
                    <a:pt x="77" y="213"/>
                    <a:pt x="76" y="213"/>
                  </a:cubicBezTo>
                  <a:cubicBezTo>
                    <a:pt x="76" y="213"/>
                    <a:pt x="77" y="213"/>
                    <a:pt x="77" y="213"/>
                  </a:cubicBezTo>
                  <a:cubicBezTo>
                    <a:pt x="76" y="213"/>
                    <a:pt x="76" y="214"/>
                    <a:pt x="76" y="213"/>
                  </a:cubicBezTo>
                  <a:cubicBezTo>
                    <a:pt x="76" y="213"/>
                    <a:pt x="76" y="213"/>
                    <a:pt x="76" y="213"/>
                  </a:cubicBezTo>
                  <a:cubicBezTo>
                    <a:pt x="76" y="213"/>
                    <a:pt x="76" y="213"/>
                    <a:pt x="76" y="213"/>
                  </a:cubicBezTo>
                  <a:cubicBezTo>
                    <a:pt x="76" y="213"/>
                    <a:pt x="76" y="213"/>
                    <a:pt x="76" y="213"/>
                  </a:cubicBezTo>
                  <a:cubicBezTo>
                    <a:pt x="76" y="213"/>
                    <a:pt x="76" y="213"/>
                    <a:pt x="76" y="213"/>
                  </a:cubicBezTo>
                  <a:cubicBezTo>
                    <a:pt x="76" y="213"/>
                    <a:pt x="76" y="213"/>
                    <a:pt x="76" y="213"/>
                  </a:cubicBezTo>
                  <a:cubicBezTo>
                    <a:pt x="76" y="214"/>
                    <a:pt x="75" y="213"/>
                    <a:pt x="75" y="213"/>
                  </a:cubicBezTo>
                  <a:cubicBezTo>
                    <a:pt x="75" y="213"/>
                    <a:pt x="75" y="213"/>
                    <a:pt x="75" y="213"/>
                  </a:cubicBezTo>
                  <a:cubicBezTo>
                    <a:pt x="75" y="213"/>
                    <a:pt x="75" y="213"/>
                    <a:pt x="75" y="214"/>
                  </a:cubicBezTo>
                  <a:cubicBezTo>
                    <a:pt x="75" y="214"/>
                    <a:pt x="74" y="213"/>
                    <a:pt x="74" y="213"/>
                  </a:cubicBezTo>
                  <a:cubicBezTo>
                    <a:pt x="74" y="214"/>
                    <a:pt x="74" y="214"/>
                    <a:pt x="74" y="214"/>
                  </a:cubicBezTo>
                  <a:cubicBezTo>
                    <a:pt x="74" y="214"/>
                    <a:pt x="74" y="214"/>
                    <a:pt x="74" y="213"/>
                  </a:cubicBezTo>
                  <a:cubicBezTo>
                    <a:pt x="74" y="214"/>
                    <a:pt x="74" y="214"/>
                    <a:pt x="74" y="214"/>
                  </a:cubicBezTo>
                  <a:cubicBezTo>
                    <a:pt x="74" y="214"/>
                    <a:pt x="74" y="214"/>
                    <a:pt x="74" y="214"/>
                  </a:cubicBezTo>
                  <a:cubicBezTo>
                    <a:pt x="74" y="213"/>
                    <a:pt x="74" y="214"/>
                    <a:pt x="73" y="214"/>
                  </a:cubicBezTo>
                  <a:cubicBezTo>
                    <a:pt x="74" y="214"/>
                    <a:pt x="73" y="214"/>
                    <a:pt x="74" y="214"/>
                  </a:cubicBezTo>
                  <a:cubicBezTo>
                    <a:pt x="73" y="214"/>
                    <a:pt x="73" y="214"/>
                    <a:pt x="73" y="214"/>
                  </a:cubicBezTo>
                  <a:cubicBezTo>
                    <a:pt x="73" y="214"/>
                    <a:pt x="73" y="214"/>
                    <a:pt x="73" y="214"/>
                  </a:cubicBezTo>
                  <a:cubicBezTo>
                    <a:pt x="73" y="214"/>
                    <a:pt x="73" y="214"/>
                    <a:pt x="73" y="214"/>
                  </a:cubicBezTo>
                  <a:cubicBezTo>
                    <a:pt x="73" y="214"/>
                    <a:pt x="73" y="214"/>
                    <a:pt x="73" y="214"/>
                  </a:cubicBezTo>
                  <a:cubicBezTo>
                    <a:pt x="73" y="214"/>
                    <a:pt x="73" y="214"/>
                    <a:pt x="73" y="214"/>
                  </a:cubicBezTo>
                  <a:cubicBezTo>
                    <a:pt x="73" y="215"/>
                    <a:pt x="73" y="215"/>
                    <a:pt x="73" y="215"/>
                  </a:cubicBezTo>
                  <a:cubicBezTo>
                    <a:pt x="73" y="214"/>
                    <a:pt x="73" y="214"/>
                    <a:pt x="73" y="214"/>
                  </a:cubicBezTo>
                  <a:cubicBezTo>
                    <a:pt x="73" y="215"/>
                    <a:pt x="72" y="214"/>
                    <a:pt x="72" y="215"/>
                  </a:cubicBezTo>
                  <a:cubicBezTo>
                    <a:pt x="72" y="215"/>
                    <a:pt x="72" y="215"/>
                    <a:pt x="72" y="215"/>
                  </a:cubicBezTo>
                  <a:cubicBezTo>
                    <a:pt x="72" y="215"/>
                    <a:pt x="72" y="215"/>
                    <a:pt x="72" y="216"/>
                  </a:cubicBezTo>
                  <a:cubicBezTo>
                    <a:pt x="72" y="215"/>
                    <a:pt x="72" y="215"/>
                    <a:pt x="72" y="215"/>
                  </a:cubicBezTo>
                  <a:cubicBezTo>
                    <a:pt x="72" y="216"/>
                    <a:pt x="72" y="216"/>
                    <a:pt x="72" y="216"/>
                  </a:cubicBezTo>
                  <a:cubicBezTo>
                    <a:pt x="72" y="216"/>
                    <a:pt x="72" y="216"/>
                    <a:pt x="72" y="216"/>
                  </a:cubicBezTo>
                  <a:cubicBezTo>
                    <a:pt x="72" y="216"/>
                    <a:pt x="71" y="216"/>
                    <a:pt x="71" y="216"/>
                  </a:cubicBezTo>
                  <a:cubicBezTo>
                    <a:pt x="71" y="216"/>
                    <a:pt x="71" y="216"/>
                    <a:pt x="71" y="216"/>
                  </a:cubicBezTo>
                  <a:cubicBezTo>
                    <a:pt x="71" y="216"/>
                    <a:pt x="71" y="216"/>
                    <a:pt x="71" y="216"/>
                  </a:cubicBezTo>
                  <a:cubicBezTo>
                    <a:pt x="71" y="216"/>
                    <a:pt x="71" y="216"/>
                    <a:pt x="72" y="217"/>
                  </a:cubicBezTo>
                  <a:cubicBezTo>
                    <a:pt x="72" y="217"/>
                    <a:pt x="71" y="216"/>
                    <a:pt x="71" y="217"/>
                  </a:cubicBezTo>
                  <a:cubicBezTo>
                    <a:pt x="71" y="216"/>
                    <a:pt x="71" y="216"/>
                    <a:pt x="71" y="216"/>
                  </a:cubicBezTo>
                  <a:cubicBezTo>
                    <a:pt x="71" y="216"/>
                    <a:pt x="71" y="216"/>
                    <a:pt x="71" y="217"/>
                  </a:cubicBezTo>
                  <a:cubicBezTo>
                    <a:pt x="71" y="216"/>
                    <a:pt x="71" y="217"/>
                    <a:pt x="71" y="217"/>
                  </a:cubicBezTo>
                  <a:cubicBezTo>
                    <a:pt x="71" y="217"/>
                    <a:pt x="70" y="217"/>
                    <a:pt x="71" y="217"/>
                  </a:cubicBezTo>
                  <a:cubicBezTo>
                    <a:pt x="71" y="217"/>
                    <a:pt x="71" y="217"/>
                    <a:pt x="71" y="217"/>
                  </a:cubicBezTo>
                  <a:cubicBezTo>
                    <a:pt x="71" y="217"/>
                    <a:pt x="70" y="217"/>
                    <a:pt x="70" y="217"/>
                  </a:cubicBezTo>
                  <a:cubicBezTo>
                    <a:pt x="70" y="217"/>
                    <a:pt x="70" y="217"/>
                    <a:pt x="70" y="217"/>
                  </a:cubicBezTo>
                  <a:cubicBezTo>
                    <a:pt x="70" y="217"/>
                    <a:pt x="70" y="217"/>
                    <a:pt x="70" y="217"/>
                  </a:cubicBezTo>
                  <a:cubicBezTo>
                    <a:pt x="70" y="217"/>
                    <a:pt x="71" y="218"/>
                    <a:pt x="71" y="218"/>
                  </a:cubicBezTo>
                  <a:cubicBezTo>
                    <a:pt x="71" y="218"/>
                    <a:pt x="71" y="218"/>
                    <a:pt x="71" y="218"/>
                  </a:cubicBezTo>
                  <a:cubicBezTo>
                    <a:pt x="71" y="218"/>
                    <a:pt x="70" y="218"/>
                    <a:pt x="70" y="217"/>
                  </a:cubicBezTo>
                  <a:cubicBezTo>
                    <a:pt x="70" y="217"/>
                    <a:pt x="70" y="218"/>
                    <a:pt x="70" y="217"/>
                  </a:cubicBezTo>
                  <a:cubicBezTo>
                    <a:pt x="70" y="217"/>
                    <a:pt x="70" y="218"/>
                    <a:pt x="70" y="218"/>
                  </a:cubicBezTo>
                  <a:cubicBezTo>
                    <a:pt x="70" y="218"/>
                    <a:pt x="70" y="218"/>
                    <a:pt x="70" y="218"/>
                  </a:cubicBezTo>
                  <a:cubicBezTo>
                    <a:pt x="70" y="218"/>
                    <a:pt x="70" y="218"/>
                    <a:pt x="70" y="218"/>
                  </a:cubicBezTo>
                  <a:cubicBezTo>
                    <a:pt x="70" y="218"/>
                    <a:pt x="70" y="218"/>
                    <a:pt x="70" y="218"/>
                  </a:cubicBezTo>
                  <a:cubicBezTo>
                    <a:pt x="70" y="218"/>
                    <a:pt x="70" y="218"/>
                    <a:pt x="71" y="218"/>
                  </a:cubicBezTo>
                  <a:cubicBezTo>
                    <a:pt x="70" y="218"/>
                    <a:pt x="70" y="218"/>
                    <a:pt x="70" y="218"/>
                  </a:cubicBezTo>
                  <a:cubicBezTo>
                    <a:pt x="71" y="218"/>
                    <a:pt x="71" y="218"/>
                    <a:pt x="70" y="218"/>
                  </a:cubicBezTo>
                  <a:cubicBezTo>
                    <a:pt x="70" y="218"/>
                    <a:pt x="70" y="218"/>
                    <a:pt x="70" y="218"/>
                  </a:cubicBezTo>
                  <a:cubicBezTo>
                    <a:pt x="70" y="218"/>
                    <a:pt x="70" y="218"/>
                    <a:pt x="70" y="218"/>
                  </a:cubicBezTo>
                  <a:cubicBezTo>
                    <a:pt x="70" y="218"/>
                    <a:pt x="70" y="218"/>
                    <a:pt x="71" y="218"/>
                  </a:cubicBezTo>
                  <a:cubicBezTo>
                    <a:pt x="71" y="218"/>
                    <a:pt x="71" y="218"/>
                    <a:pt x="71" y="218"/>
                  </a:cubicBezTo>
                  <a:cubicBezTo>
                    <a:pt x="71" y="219"/>
                    <a:pt x="71" y="219"/>
                    <a:pt x="71" y="219"/>
                  </a:cubicBezTo>
                  <a:cubicBezTo>
                    <a:pt x="71" y="218"/>
                    <a:pt x="71" y="219"/>
                    <a:pt x="71" y="218"/>
                  </a:cubicBezTo>
                  <a:cubicBezTo>
                    <a:pt x="71" y="218"/>
                    <a:pt x="71" y="218"/>
                    <a:pt x="71" y="218"/>
                  </a:cubicBezTo>
                  <a:cubicBezTo>
                    <a:pt x="71" y="218"/>
                    <a:pt x="70" y="218"/>
                    <a:pt x="71" y="218"/>
                  </a:cubicBezTo>
                  <a:cubicBezTo>
                    <a:pt x="71" y="218"/>
                    <a:pt x="71" y="218"/>
                    <a:pt x="71" y="218"/>
                  </a:cubicBezTo>
                  <a:cubicBezTo>
                    <a:pt x="71" y="218"/>
                    <a:pt x="71" y="218"/>
                    <a:pt x="71" y="218"/>
                  </a:cubicBezTo>
                  <a:cubicBezTo>
                    <a:pt x="71" y="219"/>
                    <a:pt x="71" y="219"/>
                    <a:pt x="71" y="219"/>
                  </a:cubicBezTo>
                  <a:cubicBezTo>
                    <a:pt x="71" y="218"/>
                    <a:pt x="71" y="218"/>
                    <a:pt x="71" y="218"/>
                  </a:cubicBezTo>
                  <a:cubicBezTo>
                    <a:pt x="71" y="218"/>
                    <a:pt x="71" y="218"/>
                    <a:pt x="71" y="218"/>
                  </a:cubicBezTo>
                  <a:cubicBezTo>
                    <a:pt x="71" y="218"/>
                    <a:pt x="71" y="218"/>
                    <a:pt x="71" y="218"/>
                  </a:cubicBezTo>
                  <a:cubicBezTo>
                    <a:pt x="71" y="218"/>
                    <a:pt x="71" y="218"/>
                    <a:pt x="71" y="219"/>
                  </a:cubicBezTo>
                  <a:cubicBezTo>
                    <a:pt x="71" y="219"/>
                    <a:pt x="71" y="218"/>
                    <a:pt x="72" y="218"/>
                  </a:cubicBezTo>
                  <a:cubicBezTo>
                    <a:pt x="72" y="218"/>
                    <a:pt x="72" y="218"/>
                    <a:pt x="71" y="218"/>
                  </a:cubicBezTo>
                  <a:cubicBezTo>
                    <a:pt x="71" y="218"/>
                    <a:pt x="72" y="218"/>
                    <a:pt x="72" y="218"/>
                  </a:cubicBezTo>
                  <a:cubicBezTo>
                    <a:pt x="72" y="218"/>
                    <a:pt x="72" y="219"/>
                    <a:pt x="72" y="219"/>
                  </a:cubicBezTo>
                  <a:cubicBezTo>
                    <a:pt x="72" y="219"/>
                    <a:pt x="72" y="219"/>
                    <a:pt x="72" y="219"/>
                  </a:cubicBezTo>
                  <a:cubicBezTo>
                    <a:pt x="72" y="219"/>
                    <a:pt x="72" y="219"/>
                    <a:pt x="72" y="219"/>
                  </a:cubicBezTo>
                  <a:cubicBezTo>
                    <a:pt x="72" y="219"/>
                    <a:pt x="72" y="219"/>
                    <a:pt x="72" y="219"/>
                  </a:cubicBezTo>
                  <a:cubicBezTo>
                    <a:pt x="72" y="218"/>
                    <a:pt x="72" y="219"/>
                    <a:pt x="72" y="218"/>
                  </a:cubicBezTo>
                  <a:cubicBezTo>
                    <a:pt x="72" y="218"/>
                    <a:pt x="72" y="218"/>
                    <a:pt x="72" y="218"/>
                  </a:cubicBezTo>
                  <a:cubicBezTo>
                    <a:pt x="72" y="218"/>
                    <a:pt x="72" y="218"/>
                    <a:pt x="72" y="219"/>
                  </a:cubicBezTo>
                  <a:cubicBezTo>
                    <a:pt x="72" y="218"/>
                    <a:pt x="72" y="218"/>
                    <a:pt x="72" y="218"/>
                  </a:cubicBezTo>
                  <a:cubicBezTo>
                    <a:pt x="72" y="218"/>
                    <a:pt x="72" y="218"/>
                    <a:pt x="72" y="218"/>
                  </a:cubicBezTo>
                  <a:cubicBezTo>
                    <a:pt x="72" y="218"/>
                    <a:pt x="72" y="218"/>
                    <a:pt x="72" y="218"/>
                  </a:cubicBezTo>
                  <a:cubicBezTo>
                    <a:pt x="72" y="218"/>
                    <a:pt x="72" y="218"/>
                    <a:pt x="72" y="218"/>
                  </a:cubicBezTo>
                  <a:cubicBezTo>
                    <a:pt x="73" y="219"/>
                    <a:pt x="72" y="218"/>
                    <a:pt x="72" y="218"/>
                  </a:cubicBezTo>
                  <a:cubicBezTo>
                    <a:pt x="73" y="219"/>
                    <a:pt x="73" y="219"/>
                    <a:pt x="72" y="219"/>
                  </a:cubicBezTo>
                  <a:cubicBezTo>
                    <a:pt x="73" y="219"/>
                    <a:pt x="72" y="219"/>
                    <a:pt x="73" y="219"/>
                  </a:cubicBezTo>
                  <a:cubicBezTo>
                    <a:pt x="73" y="219"/>
                    <a:pt x="73" y="219"/>
                    <a:pt x="73" y="219"/>
                  </a:cubicBezTo>
                  <a:cubicBezTo>
                    <a:pt x="72" y="219"/>
                    <a:pt x="72" y="219"/>
                    <a:pt x="72" y="218"/>
                  </a:cubicBezTo>
                  <a:cubicBezTo>
                    <a:pt x="72" y="218"/>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3" y="219"/>
                    <a:pt x="73" y="219"/>
                    <a:pt x="73" y="219"/>
                  </a:cubicBezTo>
                  <a:cubicBezTo>
                    <a:pt x="72" y="218"/>
                    <a:pt x="73" y="219"/>
                    <a:pt x="73" y="218"/>
                  </a:cubicBezTo>
                  <a:cubicBezTo>
                    <a:pt x="73" y="218"/>
                    <a:pt x="73" y="218"/>
                    <a:pt x="73" y="218"/>
                  </a:cubicBezTo>
                  <a:cubicBezTo>
                    <a:pt x="72" y="218"/>
                    <a:pt x="72" y="218"/>
                    <a:pt x="72" y="218"/>
                  </a:cubicBezTo>
                  <a:cubicBezTo>
                    <a:pt x="72" y="218"/>
                    <a:pt x="73" y="218"/>
                    <a:pt x="73" y="218"/>
                  </a:cubicBezTo>
                  <a:cubicBezTo>
                    <a:pt x="73" y="218"/>
                    <a:pt x="73" y="218"/>
                    <a:pt x="73" y="218"/>
                  </a:cubicBezTo>
                  <a:cubicBezTo>
                    <a:pt x="73" y="219"/>
                    <a:pt x="73" y="219"/>
                    <a:pt x="73" y="219"/>
                  </a:cubicBezTo>
                  <a:cubicBezTo>
                    <a:pt x="73" y="219"/>
                    <a:pt x="73" y="219"/>
                    <a:pt x="73" y="219"/>
                  </a:cubicBezTo>
                  <a:cubicBezTo>
                    <a:pt x="73" y="219"/>
                    <a:pt x="73" y="218"/>
                    <a:pt x="73" y="218"/>
                  </a:cubicBezTo>
                  <a:cubicBezTo>
                    <a:pt x="72" y="218"/>
                    <a:pt x="73" y="219"/>
                    <a:pt x="73" y="219"/>
                  </a:cubicBezTo>
                  <a:cubicBezTo>
                    <a:pt x="73" y="218"/>
                    <a:pt x="73" y="218"/>
                    <a:pt x="72" y="218"/>
                  </a:cubicBezTo>
                  <a:cubicBezTo>
                    <a:pt x="72" y="217"/>
                    <a:pt x="72" y="217"/>
                    <a:pt x="72" y="217"/>
                  </a:cubicBezTo>
                  <a:cubicBezTo>
                    <a:pt x="73" y="218"/>
                    <a:pt x="73" y="218"/>
                    <a:pt x="73" y="218"/>
                  </a:cubicBezTo>
                  <a:cubicBezTo>
                    <a:pt x="73" y="218"/>
                    <a:pt x="73" y="218"/>
                    <a:pt x="73" y="218"/>
                  </a:cubicBezTo>
                  <a:cubicBezTo>
                    <a:pt x="73" y="218"/>
                    <a:pt x="73" y="218"/>
                    <a:pt x="73" y="218"/>
                  </a:cubicBezTo>
                  <a:cubicBezTo>
                    <a:pt x="73" y="219"/>
                    <a:pt x="73" y="219"/>
                    <a:pt x="73" y="219"/>
                  </a:cubicBezTo>
                  <a:cubicBezTo>
                    <a:pt x="73" y="219"/>
                    <a:pt x="73" y="219"/>
                    <a:pt x="73" y="218"/>
                  </a:cubicBezTo>
                  <a:cubicBezTo>
                    <a:pt x="73" y="219"/>
                    <a:pt x="73" y="219"/>
                    <a:pt x="73" y="219"/>
                  </a:cubicBezTo>
                  <a:cubicBezTo>
                    <a:pt x="73" y="219"/>
                    <a:pt x="73" y="218"/>
                    <a:pt x="73" y="218"/>
                  </a:cubicBezTo>
                  <a:cubicBezTo>
                    <a:pt x="73" y="218"/>
                    <a:pt x="73" y="218"/>
                    <a:pt x="73" y="218"/>
                  </a:cubicBezTo>
                  <a:cubicBezTo>
                    <a:pt x="74" y="219"/>
                    <a:pt x="74" y="219"/>
                    <a:pt x="74" y="219"/>
                  </a:cubicBezTo>
                  <a:cubicBezTo>
                    <a:pt x="73" y="219"/>
                    <a:pt x="74" y="219"/>
                    <a:pt x="74" y="219"/>
                  </a:cubicBezTo>
                  <a:cubicBezTo>
                    <a:pt x="73" y="218"/>
                    <a:pt x="73" y="218"/>
                    <a:pt x="73" y="218"/>
                  </a:cubicBezTo>
                  <a:cubicBezTo>
                    <a:pt x="73" y="218"/>
                    <a:pt x="73" y="218"/>
                    <a:pt x="73" y="218"/>
                  </a:cubicBezTo>
                  <a:cubicBezTo>
                    <a:pt x="73" y="218"/>
                    <a:pt x="73" y="218"/>
                    <a:pt x="73" y="218"/>
                  </a:cubicBezTo>
                  <a:cubicBezTo>
                    <a:pt x="73" y="218"/>
                    <a:pt x="74" y="219"/>
                    <a:pt x="74" y="219"/>
                  </a:cubicBezTo>
                  <a:cubicBezTo>
                    <a:pt x="74" y="218"/>
                    <a:pt x="74" y="218"/>
                    <a:pt x="74" y="218"/>
                  </a:cubicBezTo>
                  <a:cubicBezTo>
                    <a:pt x="74" y="218"/>
                    <a:pt x="74" y="219"/>
                    <a:pt x="74" y="219"/>
                  </a:cubicBezTo>
                  <a:cubicBezTo>
                    <a:pt x="74" y="219"/>
                    <a:pt x="74" y="219"/>
                    <a:pt x="74" y="218"/>
                  </a:cubicBezTo>
                  <a:cubicBezTo>
                    <a:pt x="74" y="219"/>
                    <a:pt x="74" y="219"/>
                    <a:pt x="74" y="219"/>
                  </a:cubicBezTo>
                  <a:cubicBezTo>
                    <a:pt x="74" y="219"/>
                    <a:pt x="73" y="218"/>
                    <a:pt x="74" y="218"/>
                  </a:cubicBezTo>
                  <a:cubicBezTo>
                    <a:pt x="73" y="218"/>
                    <a:pt x="74" y="218"/>
                    <a:pt x="73" y="218"/>
                  </a:cubicBezTo>
                  <a:cubicBezTo>
                    <a:pt x="73" y="218"/>
                    <a:pt x="73" y="218"/>
                    <a:pt x="73" y="218"/>
                  </a:cubicBezTo>
                  <a:cubicBezTo>
                    <a:pt x="74" y="218"/>
                    <a:pt x="73" y="218"/>
                    <a:pt x="73" y="218"/>
                  </a:cubicBezTo>
                  <a:cubicBezTo>
                    <a:pt x="74" y="218"/>
                    <a:pt x="74" y="218"/>
                    <a:pt x="74" y="218"/>
                  </a:cubicBezTo>
                  <a:cubicBezTo>
                    <a:pt x="73" y="218"/>
                    <a:pt x="73" y="218"/>
                    <a:pt x="73" y="218"/>
                  </a:cubicBezTo>
                  <a:cubicBezTo>
                    <a:pt x="74" y="218"/>
                    <a:pt x="73" y="218"/>
                    <a:pt x="74" y="218"/>
                  </a:cubicBezTo>
                  <a:cubicBezTo>
                    <a:pt x="74" y="218"/>
                    <a:pt x="74" y="218"/>
                    <a:pt x="74" y="218"/>
                  </a:cubicBezTo>
                  <a:cubicBezTo>
                    <a:pt x="74" y="218"/>
                    <a:pt x="74" y="218"/>
                    <a:pt x="73" y="218"/>
                  </a:cubicBezTo>
                  <a:cubicBezTo>
                    <a:pt x="74" y="218"/>
                    <a:pt x="74" y="218"/>
                    <a:pt x="74" y="218"/>
                  </a:cubicBezTo>
                  <a:cubicBezTo>
                    <a:pt x="74" y="218"/>
                    <a:pt x="74" y="219"/>
                    <a:pt x="74" y="218"/>
                  </a:cubicBezTo>
                  <a:cubicBezTo>
                    <a:pt x="74" y="218"/>
                    <a:pt x="74" y="218"/>
                    <a:pt x="74" y="218"/>
                  </a:cubicBezTo>
                  <a:cubicBezTo>
                    <a:pt x="74" y="218"/>
                    <a:pt x="74" y="218"/>
                    <a:pt x="74" y="218"/>
                  </a:cubicBezTo>
                  <a:cubicBezTo>
                    <a:pt x="74" y="218"/>
                    <a:pt x="74" y="218"/>
                    <a:pt x="74" y="218"/>
                  </a:cubicBezTo>
                  <a:cubicBezTo>
                    <a:pt x="74" y="218"/>
                    <a:pt x="73" y="217"/>
                    <a:pt x="74" y="217"/>
                  </a:cubicBezTo>
                  <a:cubicBezTo>
                    <a:pt x="74" y="218"/>
                    <a:pt x="74" y="218"/>
                    <a:pt x="74" y="218"/>
                  </a:cubicBezTo>
                  <a:cubicBezTo>
                    <a:pt x="74" y="218"/>
                    <a:pt x="73" y="217"/>
                    <a:pt x="73" y="217"/>
                  </a:cubicBezTo>
                  <a:cubicBezTo>
                    <a:pt x="73" y="217"/>
                    <a:pt x="73" y="216"/>
                    <a:pt x="73" y="216"/>
                  </a:cubicBezTo>
                  <a:cubicBezTo>
                    <a:pt x="73" y="216"/>
                    <a:pt x="73" y="216"/>
                    <a:pt x="73" y="217"/>
                  </a:cubicBezTo>
                  <a:cubicBezTo>
                    <a:pt x="73" y="217"/>
                    <a:pt x="73" y="217"/>
                    <a:pt x="73" y="217"/>
                  </a:cubicBezTo>
                  <a:cubicBezTo>
                    <a:pt x="74" y="217"/>
                    <a:pt x="74" y="217"/>
                    <a:pt x="74" y="218"/>
                  </a:cubicBezTo>
                  <a:cubicBezTo>
                    <a:pt x="74" y="218"/>
                    <a:pt x="74" y="218"/>
                    <a:pt x="74" y="218"/>
                  </a:cubicBezTo>
                  <a:cubicBezTo>
                    <a:pt x="74" y="218"/>
                    <a:pt x="74" y="218"/>
                    <a:pt x="74" y="218"/>
                  </a:cubicBezTo>
                  <a:cubicBezTo>
                    <a:pt x="74" y="218"/>
                    <a:pt x="74" y="218"/>
                    <a:pt x="74" y="218"/>
                  </a:cubicBezTo>
                  <a:cubicBezTo>
                    <a:pt x="74" y="218"/>
                    <a:pt x="74" y="218"/>
                    <a:pt x="74" y="218"/>
                  </a:cubicBezTo>
                  <a:cubicBezTo>
                    <a:pt x="74" y="218"/>
                    <a:pt x="74" y="217"/>
                    <a:pt x="74" y="217"/>
                  </a:cubicBezTo>
                  <a:cubicBezTo>
                    <a:pt x="74" y="218"/>
                    <a:pt x="74" y="218"/>
                    <a:pt x="74" y="218"/>
                  </a:cubicBezTo>
                  <a:cubicBezTo>
                    <a:pt x="74" y="218"/>
                    <a:pt x="74" y="218"/>
                    <a:pt x="74" y="218"/>
                  </a:cubicBezTo>
                  <a:cubicBezTo>
                    <a:pt x="74" y="218"/>
                    <a:pt x="74" y="218"/>
                    <a:pt x="74" y="218"/>
                  </a:cubicBezTo>
                  <a:cubicBezTo>
                    <a:pt x="74" y="218"/>
                    <a:pt x="74" y="218"/>
                    <a:pt x="74" y="217"/>
                  </a:cubicBezTo>
                  <a:cubicBezTo>
                    <a:pt x="74" y="217"/>
                    <a:pt x="74" y="217"/>
                    <a:pt x="75" y="218"/>
                  </a:cubicBezTo>
                  <a:cubicBezTo>
                    <a:pt x="74" y="217"/>
                    <a:pt x="74" y="217"/>
                    <a:pt x="74" y="217"/>
                  </a:cubicBezTo>
                  <a:cubicBezTo>
                    <a:pt x="75" y="218"/>
                    <a:pt x="75" y="218"/>
                    <a:pt x="75" y="218"/>
                  </a:cubicBezTo>
                  <a:cubicBezTo>
                    <a:pt x="75" y="218"/>
                    <a:pt x="75" y="217"/>
                    <a:pt x="75" y="217"/>
                  </a:cubicBezTo>
                  <a:cubicBezTo>
                    <a:pt x="75" y="217"/>
                    <a:pt x="75" y="217"/>
                    <a:pt x="75" y="217"/>
                  </a:cubicBezTo>
                  <a:cubicBezTo>
                    <a:pt x="75" y="218"/>
                    <a:pt x="75" y="217"/>
                    <a:pt x="75" y="217"/>
                  </a:cubicBezTo>
                  <a:cubicBezTo>
                    <a:pt x="75" y="217"/>
                    <a:pt x="75" y="217"/>
                    <a:pt x="75" y="217"/>
                  </a:cubicBezTo>
                  <a:cubicBezTo>
                    <a:pt x="75" y="217"/>
                    <a:pt x="75" y="217"/>
                    <a:pt x="75" y="217"/>
                  </a:cubicBezTo>
                  <a:cubicBezTo>
                    <a:pt x="75" y="217"/>
                    <a:pt x="75" y="217"/>
                    <a:pt x="75" y="217"/>
                  </a:cubicBezTo>
                  <a:cubicBezTo>
                    <a:pt x="75" y="217"/>
                    <a:pt x="75" y="217"/>
                    <a:pt x="75" y="217"/>
                  </a:cubicBezTo>
                  <a:cubicBezTo>
                    <a:pt x="75" y="217"/>
                    <a:pt x="75" y="217"/>
                    <a:pt x="75" y="217"/>
                  </a:cubicBezTo>
                  <a:cubicBezTo>
                    <a:pt x="75" y="217"/>
                    <a:pt x="75" y="217"/>
                    <a:pt x="75" y="217"/>
                  </a:cubicBezTo>
                  <a:cubicBezTo>
                    <a:pt x="75" y="216"/>
                    <a:pt x="75" y="217"/>
                    <a:pt x="75" y="217"/>
                  </a:cubicBezTo>
                  <a:cubicBezTo>
                    <a:pt x="75" y="217"/>
                    <a:pt x="75" y="217"/>
                    <a:pt x="75" y="217"/>
                  </a:cubicBezTo>
                  <a:cubicBezTo>
                    <a:pt x="75" y="217"/>
                    <a:pt x="75" y="217"/>
                    <a:pt x="75" y="217"/>
                  </a:cubicBezTo>
                  <a:cubicBezTo>
                    <a:pt x="75" y="217"/>
                    <a:pt x="75" y="217"/>
                    <a:pt x="75" y="217"/>
                  </a:cubicBezTo>
                  <a:cubicBezTo>
                    <a:pt x="75" y="217"/>
                    <a:pt x="75" y="217"/>
                    <a:pt x="75" y="217"/>
                  </a:cubicBezTo>
                  <a:cubicBezTo>
                    <a:pt x="75" y="217"/>
                    <a:pt x="75" y="216"/>
                    <a:pt x="75" y="216"/>
                  </a:cubicBezTo>
                  <a:cubicBezTo>
                    <a:pt x="75" y="216"/>
                    <a:pt x="75" y="217"/>
                    <a:pt x="75" y="217"/>
                  </a:cubicBezTo>
                  <a:cubicBezTo>
                    <a:pt x="75" y="217"/>
                    <a:pt x="75" y="217"/>
                    <a:pt x="75" y="217"/>
                  </a:cubicBezTo>
                  <a:cubicBezTo>
                    <a:pt x="75" y="217"/>
                    <a:pt x="75" y="217"/>
                    <a:pt x="75" y="217"/>
                  </a:cubicBezTo>
                  <a:cubicBezTo>
                    <a:pt x="75" y="217"/>
                    <a:pt x="75" y="216"/>
                    <a:pt x="75" y="217"/>
                  </a:cubicBezTo>
                  <a:cubicBezTo>
                    <a:pt x="75" y="217"/>
                    <a:pt x="75" y="217"/>
                    <a:pt x="75" y="217"/>
                  </a:cubicBezTo>
                  <a:cubicBezTo>
                    <a:pt x="76" y="217"/>
                    <a:pt x="76" y="217"/>
                    <a:pt x="76" y="217"/>
                  </a:cubicBezTo>
                  <a:cubicBezTo>
                    <a:pt x="76" y="216"/>
                    <a:pt x="76" y="217"/>
                    <a:pt x="76" y="216"/>
                  </a:cubicBezTo>
                  <a:cubicBezTo>
                    <a:pt x="76" y="216"/>
                    <a:pt x="76" y="216"/>
                    <a:pt x="76" y="216"/>
                  </a:cubicBezTo>
                  <a:cubicBezTo>
                    <a:pt x="76" y="216"/>
                    <a:pt x="76" y="216"/>
                    <a:pt x="76" y="216"/>
                  </a:cubicBezTo>
                  <a:cubicBezTo>
                    <a:pt x="76" y="216"/>
                    <a:pt x="76" y="216"/>
                    <a:pt x="76" y="216"/>
                  </a:cubicBezTo>
                  <a:cubicBezTo>
                    <a:pt x="76" y="217"/>
                    <a:pt x="76" y="217"/>
                    <a:pt x="76" y="217"/>
                  </a:cubicBezTo>
                  <a:cubicBezTo>
                    <a:pt x="76" y="217"/>
                    <a:pt x="76" y="216"/>
                    <a:pt x="76" y="216"/>
                  </a:cubicBezTo>
                  <a:cubicBezTo>
                    <a:pt x="76" y="216"/>
                    <a:pt x="76" y="216"/>
                    <a:pt x="76" y="216"/>
                  </a:cubicBezTo>
                  <a:cubicBezTo>
                    <a:pt x="76" y="217"/>
                    <a:pt x="76" y="216"/>
                    <a:pt x="76" y="216"/>
                  </a:cubicBezTo>
                  <a:cubicBezTo>
                    <a:pt x="76" y="217"/>
                    <a:pt x="76" y="216"/>
                    <a:pt x="76" y="217"/>
                  </a:cubicBezTo>
                  <a:cubicBezTo>
                    <a:pt x="76" y="217"/>
                    <a:pt x="76" y="216"/>
                    <a:pt x="76" y="216"/>
                  </a:cubicBezTo>
                  <a:cubicBezTo>
                    <a:pt x="76" y="216"/>
                    <a:pt x="76" y="216"/>
                    <a:pt x="76" y="217"/>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6"/>
                    <a:pt x="76" y="217"/>
                    <a:pt x="76" y="217"/>
                  </a:cubicBezTo>
                  <a:cubicBezTo>
                    <a:pt x="76" y="216"/>
                    <a:pt x="76" y="216"/>
                    <a:pt x="76" y="216"/>
                  </a:cubicBezTo>
                  <a:cubicBezTo>
                    <a:pt x="76" y="216"/>
                    <a:pt x="76" y="216"/>
                    <a:pt x="76" y="216"/>
                  </a:cubicBezTo>
                  <a:cubicBezTo>
                    <a:pt x="76" y="217"/>
                    <a:pt x="76" y="216"/>
                    <a:pt x="76" y="216"/>
                  </a:cubicBezTo>
                  <a:cubicBezTo>
                    <a:pt x="76" y="216"/>
                    <a:pt x="76" y="216"/>
                    <a:pt x="76" y="216"/>
                  </a:cubicBezTo>
                  <a:cubicBezTo>
                    <a:pt x="76" y="216"/>
                    <a:pt x="76" y="216"/>
                    <a:pt x="76" y="216"/>
                  </a:cubicBezTo>
                  <a:cubicBezTo>
                    <a:pt x="76" y="216"/>
                    <a:pt x="76" y="216"/>
                    <a:pt x="76" y="216"/>
                  </a:cubicBezTo>
                  <a:cubicBezTo>
                    <a:pt x="76" y="216"/>
                    <a:pt x="76" y="216"/>
                    <a:pt x="76" y="216"/>
                  </a:cubicBezTo>
                  <a:cubicBezTo>
                    <a:pt x="76" y="217"/>
                    <a:pt x="76" y="216"/>
                    <a:pt x="77" y="216"/>
                  </a:cubicBezTo>
                  <a:cubicBezTo>
                    <a:pt x="76" y="216"/>
                    <a:pt x="77" y="216"/>
                    <a:pt x="77" y="216"/>
                  </a:cubicBezTo>
                  <a:cubicBezTo>
                    <a:pt x="77" y="217"/>
                    <a:pt x="77" y="216"/>
                    <a:pt x="77" y="216"/>
                  </a:cubicBezTo>
                  <a:cubicBezTo>
                    <a:pt x="77" y="216"/>
                    <a:pt x="77" y="216"/>
                    <a:pt x="77" y="216"/>
                  </a:cubicBezTo>
                  <a:cubicBezTo>
                    <a:pt x="77" y="216"/>
                    <a:pt x="76" y="215"/>
                    <a:pt x="77" y="216"/>
                  </a:cubicBezTo>
                  <a:cubicBezTo>
                    <a:pt x="77" y="216"/>
                    <a:pt x="77" y="216"/>
                    <a:pt x="77" y="216"/>
                  </a:cubicBezTo>
                  <a:cubicBezTo>
                    <a:pt x="77" y="217"/>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6"/>
                  </a:cubicBezTo>
                  <a:cubicBezTo>
                    <a:pt x="77" y="216"/>
                    <a:pt x="77" y="216"/>
                    <a:pt x="77" y="215"/>
                  </a:cubicBezTo>
                  <a:cubicBezTo>
                    <a:pt x="77" y="216"/>
                    <a:pt x="77" y="216"/>
                    <a:pt x="77" y="216"/>
                  </a:cubicBezTo>
                  <a:cubicBezTo>
                    <a:pt x="77" y="216"/>
                    <a:pt x="77" y="216"/>
                    <a:pt x="77" y="216"/>
                  </a:cubicBezTo>
                  <a:cubicBezTo>
                    <a:pt x="77" y="216"/>
                    <a:pt x="78" y="216"/>
                    <a:pt x="77" y="216"/>
                  </a:cubicBezTo>
                  <a:cubicBezTo>
                    <a:pt x="77" y="216"/>
                    <a:pt x="77" y="216"/>
                    <a:pt x="77" y="216"/>
                  </a:cubicBezTo>
                  <a:cubicBezTo>
                    <a:pt x="78" y="216"/>
                    <a:pt x="77" y="216"/>
                    <a:pt x="77" y="216"/>
                  </a:cubicBezTo>
                  <a:cubicBezTo>
                    <a:pt x="78" y="215"/>
                    <a:pt x="78" y="216"/>
                    <a:pt x="78" y="216"/>
                  </a:cubicBezTo>
                  <a:cubicBezTo>
                    <a:pt x="78" y="216"/>
                    <a:pt x="78" y="216"/>
                    <a:pt x="78" y="216"/>
                  </a:cubicBezTo>
                  <a:cubicBezTo>
                    <a:pt x="78" y="216"/>
                    <a:pt x="78" y="216"/>
                    <a:pt x="78" y="216"/>
                  </a:cubicBezTo>
                  <a:cubicBezTo>
                    <a:pt x="78" y="215"/>
                    <a:pt x="78" y="216"/>
                    <a:pt x="78" y="216"/>
                  </a:cubicBezTo>
                  <a:cubicBezTo>
                    <a:pt x="78" y="216"/>
                    <a:pt x="78" y="216"/>
                    <a:pt x="78" y="216"/>
                  </a:cubicBezTo>
                  <a:cubicBezTo>
                    <a:pt x="78" y="216"/>
                    <a:pt x="78" y="216"/>
                    <a:pt x="78" y="216"/>
                  </a:cubicBezTo>
                  <a:cubicBezTo>
                    <a:pt x="78" y="216"/>
                    <a:pt x="78" y="216"/>
                    <a:pt x="78" y="216"/>
                  </a:cubicBezTo>
                  <a:cubicBezTo>
                    <a:pt x="78" y="216"/>
                    <a:pt x="78" y="216"/>
                    <a:pt x="78" y="216"/>
                  </a:cubicBezTo>
                  <a:cubicBezTo>
                    <a:pt x="78" y="216"/>
                    <a:pt x="78" y="216"/>
                    <a:pt x="78" y="216"/>
                  </a:cubicBezTo>
                  <a:cubicBezTo>
                    <a:pt x="78" y="216"/>
                    <a:pt x="78" y="215"/>
                    <a:pt x="78" y="216"/>
                  </a:cubicBezTo>
                  <a:cubicBezTo>
                    <a:pt x="78" y="215"/>
                    <a:pt x="78" y="216"/>
                    <a:pt x="78" y="216"/>
                  </a:cubicBezTo>
                  <a:cubicBezTo>
                    <a:pt x="78" y="216"/>
                    <a:pt x="78" y="216"/>
                    <a:pt x="78" y="216"/>
                  </a:cubicBezTo>
                  <a:cubicBezTo>
                    <a:pt x="78" y="216"/>
                    <a:pt x="78" y="215"/>
                    <a:pt x="78" y="216"/>
                  </a:cubicBezTo>
                  <a:cubicBezTo>
                    <a:pt x="78" y="215"/>
                    <a:pt x="78" y="216"/>
                    <a:pt x="78" y="216"/>
                  </a:cubicBezTo>
                  <a:cubicBezTo>
                    <a:pt x="78" y="216"/>
                    <a:pt x="78" y="216"/>
                    <a:pt x="78" y="215"/>
                  </a:cubicBezTo>
                  <a:cubicBezTo>
                    <a:pt x="78" y="216"/>
                    <a:pt x="78" y="216"/>
                    <a:pt x="78" y="216"/>
                  </a:cubicBezTo>
                  <a:cubicBezTo>
                    <a:pt x="78" y="216"/>
                    <a:pt x="79" y="215"/>
                    <a:pt x="79" y="215"/>
                  </a:cubicBezTo>
                  <a:cubicBezTo>
                    <a:pt x="78" y="215"/>
                    <a:pt x="79" y="215"/>
                    <a:pt x="79" y="215"/>
                  </a:cubicBezTo>
                  <a:cubicBezTo>
                    <a:pt x="78" y="215"/>
                    <a:pt x="79" y="215"/>
                    <a:pt x="79" y="215"/>
                  </a:cubicBezTo>
                  <a:cubicBezTo>
                    <a:pt x="79" y="215"/>
                    <a:pt x="79" y="215"/>
                    <a:pt x="79" y="215"/>
                  </a:cubicBezTo>
                  <a:cubicBezTo>
                    <a:pt x="79" y="215"/>
                    <a:pt x="79" y="215"/>
                    <a:pt x="79" y="215"/>
                  </a:cubicBezTo>
                  <a:cubicBezTo>
                    <a:pt x="79" y="215"/>
                    <a:pt x="79" y="215"/>
                    <a:pt x="79" y="215"/>
                  </a:cubicBezTo>
                  <a:cubicBezTo>
                    <a:pt x="79" y="216"/>
                    <a:pt x="79" y="215"/>
                    <a:pt x="79" y="215"/>
                  </a:cubicBezTo>
                  <a:cubicBezTo>
                    <a:pt x="79" y="215"/>
                    <a:pt x="79" y="215"/>
                    <a:pt x="79" y="215"/>
                  </a:cubicBezTo>
                  <a:cubicBezTo>
                    <a:pt x="79" y="215"/>
                    <a:pt x="79" y="215"/>
                    <a:pt x="79" y="215"/>
                  </a:cubicBezTo>
                  <a:cubicBezTo>
                    <a:pt x="79" y="214"/>
                    <a:pt x="79" y="214"/>
                    <a:pt x="79" y="214"/>
                  </a:cubicBezTo>
                  <a:cubicBezTo>
                    <a:pt x="79" y="215"/>
                    <a:pt x="79" y="215"/>
                    <a:pt x="79" y="215"/>
                  </a:cubicBezTo>
                  <a:cubicBezTo>
                    <a:pt x="79" y="215"/>
                    <a:pt x="79" y="214"/>
                    <a:pt x="79" y="214"/>
                  </a:cubicBezTo>
                  <a:cubicBezTo>
                    <a:pt x="79" y="214"/>
                    <a:pt x="79" y="214"/>
                    <a:pt x="79" y="214"/>
                  </a:cubicBezTo>
                  <a:cubicBezTo>
                    <a:pt x="79" y="214"/>
                    <a:pt x="79" y="214"/>
                    <a:pt x="79" y="214"/>
                  </a:cubicBezTo>
                  <a:cubicBezTo>
                    <a:pt x="79" y="215"/>
                    <a:pt x="79" y="215"/>
                    <a:pt x="79" y="215"/>
                  </a:cubicBezTo>
                  <a:cubicBezTo>
                    <a:pt x="79" y="215"/>
                    <a:pt x="79" y="215"/>
                    <a:pt x="79" y="215"/>
                  </a:cubicBezTo>
                  <a:cubicBezTo>
                    <a:pt x="79" y="215"/>
                    <a:pt x="79" y="215"/>
                    <a:pt x="79" y="215"/>
                  </a:cubicBezTo>
                  <a:cubicBezTo>
                    <a:pt x="79" y="215"/>
                    <a:pt x="79" y="215"/>
                    <a:pt x="79" y="215"/>
                  </a:cubicBezTo>
                  <a:cubicBezTo>
                    <a:pt x="80" y="214"/>
                    <a:pt x="79" y="215"/>
                    <a:pt x="79" y="215"/>
                  </a:cubicBezTo>
                  <a:cubicBezTo>
                    <a:pt x="80" y="215"/>
                    <a:pt x="80" y="215"/>
                    <a:pt x="80" y="215"/>
                  </a:cubicBezTo>
                  <a:cubicBezTo>
                    <a:pt x="80" y="215"/>
                    <a:pt x="80" y="215"/>
                    <a:pt x="80" y="215"/>
                  </a:cubicBezTo>
                  <a:cubicBezTo>
                    <a:pt x="80" y="215"/>
                    <a:pt x="80" y="215"/>
                    <a:pt x="80" y="215"/>
                  </a:cubicBezTo>
                  <a:cubicBezTo>
                    <a:pt x="80" y="215"/>
                    <a:pt x="80" y="215"/>
                    <a:pt x="80" y="215"/>
                  </a:cubicBezTo>
                  <a:cubicBezTo>
                    <a:pt x="80" y="215"/>
                    <a:pt x="80" y="214"/>
                    <a:pt x="80" y="215"/>
                  </a:cubicBezTo>
                  <a:cubicBezTo>
                    <a:pt x="80" y="215"/>
                    <a:pt x="80" y="215"/>
                    <a:pt x="80" y="215"/>
                  </a:cubicBezTo>
                  <a:cubicBezTo>
                    <a:pt x="80" y="215"/>
                    <a:pt x="80" y="215"/>
                    <a:pt x="80" y="215"/>
                  </a:cubicBezTo>
                  <a:cubicBezTo>
                    <a:pt x="80" y="215"/>
                    <a:pt x="80" y="215"/>
                    <a:pt x="80" y="215"/>
                  </a:cubicBezTo>
                  <a:cubicBezTo>
                    <a:pt x="80" y="215"/>
                    <a:pt x="80" y="215"/>
                    <a:pt x="80" y="215"/>
                  </a:cubicBezTo>
                  <a:cubicBezTo>
                    <a:pt x="80" y="215"/>
                    <a:pt x="80" y="215"/>
                    <a:pt x="80" y="215"/>
                  </a:cubicBezTo>
                  <a:cubicBezTo>
                    <a:pt x="80" y="215"/>
                    <a:pt x="80" y="214"/>
                    <a:pt x="80" y="215"/>
                  </a:cubicBezTo>
                  <a:cubicBezTo>
                    <a:pt x="80" y="215"/>
                    <a:pt x="80" y="215"/>
                    <a:pt x="80" y="215"/>
                  </a:cubicBezTo>
                  <a:cubicBezTo>
                    <a:pt x="80" y="215"/>
                    <a:pt x="80" y="215"/>
                    <a:pt x="80" y="215"/>
                  </a:cubicBezTo>
                  <a:cubicBezTo>
                    <a:pt x="80" y="215"/>
                    <a:pt x="80" y="215"/>
                    <a:pt x="80" y="215"/>
                  </a:cubicBezTo>
                  <a:cubicBezTo>
                    <a:pt x="81" y="215"/>
                    <a:pt x="81" y="215"/>
                    <a:pt x="81" y="215"/>
                  </a:cubicBezTo>
                  <a:cubicBezTo>
                    <a:pt x="81" y="215"/>
                    <a:pt x="81" y="215"/>
                    <a:pt x="81" y="215"/>
                  </a:cubicBezTo>
                  <a:cubicBezTo>
                    <a:pt x="81" y="215"/>
                    <a:pt x="81" y="215"/>
                    <a:pt x="81" y="215"/>
                  </a:cubicBezTo>
                  <a:cubicBezTo>
                    <a:pt x="81" y="215"/>
                    <a:pt x="81" y="215"/>
                    <a:pt x="81" y="215"/>
                  </a:cubicBezTo>
                  <a:cubicBezTo>
                    <a:pt x="81" y="215"/>
                    <a:pt x="81" y="215"/>
                    <a:pt x="81" y="215"/>
                  </a:cubicBezTo>
                  <a:cubicBezTo>
                    <a:pt x="81" y="215"/>
                    <a:pt x="81" y="215"/>
                    <a:pt x="81" y="215"/>
                  </a:cubicBezTo>
                  <a:cubicBezTo>
                    <a:pt x="81" y="215"/>
                    <a:pt x="81" y="216"/>
                    <a:pt x="81" y="215"/>
                  </a:cubicBezTo>
                  <a:cubicBezTo>
                    <a:pt x="81" y="215"/>
                    <a:pt x="81" y="215"/>
                    <a:pt x="81" y="215"/>
                  </a:cubicBezTo>
                  <a:cubicBezTo>
                    <a:pt x="81" y="215"/>
                    <a:pt x="81" y="216"/>
                    <a:pt x="82" y="215"/>
                  </a:cubicBezTo>
                  <a:cubicBezTo>
                    <a:pt x="81" y="215"/>
                    <a:pt x="81" y="215"/>
                    <a:pt x="81" y="215"/>
                  </a:cubicBezTo>
                  <a:cubicBezTo>
                    <a:pt x="81" y="216"/>
                    <a:pt x="82" y="215"/>
                    <a:pt x="82" y="215"/>
                  </a:cubicBezTo>
                  <a:cubicBezTo>
                    <a:pt x="82" y="215"/>
                    <a:pt x="82" y="215"/>
                    <a:pt x="82" y="215"/>
                  </a:cubicBezTo>
                  <a:cubicBezTo>
                    <a:pt x="82" y="215"/>
                    <a:pt x="82" y="215"/>
                    <a:pt x="82" y="215"/>
                  </a:cubicBezTo>
                  <a:cubicBezTo>
                    <a:pt x="82" y="215"/>
                    <a:pt x="82" y="215"/>
                    <a:pt x="82" y="215"/>
                  </a:cubicBezTo>
                  <a:cubicBezTo>
                    <a:pt x="82" y="215"/>
                    <a:pt x="82" y="215"/>
                    <a:pt x="82" y="215"/>
                  </a:cubicBezTo>
                  <a:cubicBezTo>
                    <a:pt x="83" y="215"/>
                    <a:pt x="82" y="216"/>
                    <a:pt x="83" y="215"/>
                  </a:cubicBezTo>
                  <a:cubicBezTo>
                    <a:pt x="83" y="215"/>
                    <a:pt x="83" y="215"/>
                    <a:pt x="83" y="215"/>
                  </a:cubicBezTo>
                  <a:cubicBezTo>
                    <a:pt x="83" y="215"/>
                    <a:pt x="83" y="215"/>
                    <a:pt x="83" y="215"/>
                  </a:cubicBezTo>
                  <a:cubicBezTo>
                    <a:pt x="83" y="215"/>
                    <a:pt x="83" y="215"/>
                    <a:pt x="83" y="215"/>
                  </a:cubicBezTo>
                  <a:cubicBezTo>
                    <a:pt x="83" y="215"/>
                    <a:pt x="83" y="215"/>
                    <a:pt x="83" y="215"/>
                  </a:cubicBezTo>
                  <a:cubicBezTo>
                    <a:pt x="83" y="215"/>
                    <a:pt x="83" y="215"/>
                    <a:pt x="83" y="215"/>
                  </a:cubicBezTo>
                  <a:cubicBezTo>
                    <a:pt x="83" y="215"/>
                    <a:pt x="83" y="215"/>
                    <a:pt x="83" y="215"/>
                  </a:cubicBezTo>
                  <a:cubicBezTo>
                    <a:pt x="83" y="215"/>
                    <a:pt x="83" y="216"/>
                    <a:pt x="84" y="215"/>
                  </a:cubicBezTo>
                  <a:cubicBezTo>
                    <a:pt x="84" y="215"/>
                    <a:pt x="84" y="216"/>
                    <a:pt x="84" y="216"/>
                  </a:cubicBezTo>
                  <a:cubicBezTo>
                    <a:pt x="84" y="215"/>
                    <a:pt x="84" y="216"/>
                    <a:pt x="84" y="215"/>
                  </a:cubicBezTo>
                  <a:cubicBezTo>
                    <a:pt x="85" y="215"/>
                    <a:pt x="85" y="214"/>
                    <a:pt x="85" y="214"/>
                  </a:cubicBezTo>
                  <a:close/>
                  <a:moveTo>
                    <a:pt x="70" y="218"/>
                  </a:moveTo>
                  <a:cubicBezTo>
                    <a:pt x="70" y="218"/>
                    <a:pt x="70" y="218"/>
                    <a:pt x="70" y="218"/>
                  </a:cubicBezTo>
                  <a:close/>
                  <a:moveTo>
                    <a:pt x="72" y="219"/>
                  </a:moveTo>
                  <a:cubicBezTo>
                    <a:pt x="72" y="219"/>
                    <a:pt x="72" y="219"/>
                    <a:pt x="72" y="219"/>
                  </a:cubicBezTo>
                  <a:cubicBezTo>
                    <a:pt x="72" y="219"/>
                    <a:pt x="72" y="219"/>
                    <a:pt x="72" y="219"/>
                  </a:cubicBezTo>
                  <a:cubicBezTo>
                    <a:pt x="72" y="219"/>
                    <a:pt x="72" y="219"/>
                    <a:pt x="72" y="219"/>
                  </a:cubicBezTo>
                  <a:close/>
                  <a:moveTo>
                    <a:pt x="72" y="219"/>
                  </a:moveTo>
                  <a:cubicBezTo>
                    <a:pt x="72" y="219"/>
                    <a:pt x="72" y="219"/>
                    <a:pt x="72" y="219"/>
                  </a:cubicBezTo>
                  <a:close/>
                  <a:moveTo>
                    <a:pt x="73" y="219"/>
                  </a:moveTo>
                  <a:cubicBezTo>
                    <a:pt x="73" y="219"/>
                    <a:pt x="73" y="219"/>
                    <a:pt x="73" y="219"/>
                  </a:cubicBezTo>
                  <a:close/>
                  <a:moveTo>
                    <a:pt x="73" y="219"/>
                  </a:moveTo>
                  <a:cubicBezTo>
                    <a:pt x="73" y="219"/>
                    <a:pt x="73" y="219"/>
                    <a:pt x="73" y="219"/>
                  </a:cubicBezTo>
                  <a:cubicBezTo>
                    <a:pt x="73" y="219"/>
                    <a:pt x="73" y="219"/>
                    <a:pt x="73" y="219"/>
                  </a:cubicBezTo>
                  <a:close/>
                  <a:moveTo>
                    <a:pt x="73" y="219"/>
                  </a:moveTo>
                  <a:cubicBezTo>
                    <a:pt x="73" y="219"/>
                    <a:pt x="73" y="219"/>
                    <a:pt x="73" y="219"/>
                  </a:cubicBezTo>
                  <a:cubicBezTo>
                    <a:pt x="73" y="219"/>
                    <a:pt x="73" y="219"/>
                    <a:pt x="73" y="219"/>
                  </a:cubicBezTo>
                  <a:close/>
                  <a:moveTo>
                    <a:pt x="73" y="219"/>
                  </a:moveTo>
                  <a:cubicBezTo>
                    <a:pt x="73" y="219"/>
                    <a:pt x="73" y="219"/>
                    <a:pt x="73" y="218"/>
                  </a:cubicBezTo>
                  <a:cubicBezTo>
                    <a:pt x="73" y="219"/>
                    <a:pt x="73" y="218"/>
                    <a:pt x="73" y="218"/>
                  </a:cubicBezTo>
                  <a:lnTo>
                    <a:pt x="73" y="219"/>
                  </a:lnTo>
                  <a:close/>
                  <a:moveTo>
                    <a:pt x="77" y="216"/>
                  </a:moveTo>
                  <a:cubicBezTo>
                    <a:pt x="77" y="216"/>
                    <a:pt x="77" y="216"/>
                    <a:pt x="77" y="216"/>
                  </a:cubicBezTo>
                  <a:cubicBezTo>
                    <a:pt x="77" y="216"/>
                    <a:pt x="77" y="216"/>
                    <a:pt x="77" y="216"/>
                  </a:cubicBezTo>
                  <a:close/>
                  <a:moveTo>
                    <a:pt x="78" y="216"/>
                  </a:moveTo>
                  <a:cubicBezTo>
                    <a:pt x="78" y="216"/>
                    <a:pt x="78" y="216"/>
                    <a:pt x="78" y="216"/>
                  </a:cubicBezTo>
                  <a:cubicBezTo>
                    <a:pt x="78" y="216"/>
                    <a:pt x="78" y="216"/>
                    <a:pt x="78" y="216"/>
                  </a:cubicBezTo>
                  <a:close/>
                  <a:moveTo>
                    <a:pt x="79" y="215"/>
                  </a:moveTo>
                  <a:cubicBezTo>
                    <a:pt x="79" y="215"/>
                    <a:pt x="79" y="215"/>
                    <a:pt x="79" y="215"/>
                  </a:cubicBezTo>
                  <a:cubicBezTo>
                    <a:pt x="79" y="215"/>
                    <a:pt x="79" y="215"/>
                    <a:pt x="79" y="215"/>
                  </a:cubicBezTo>
                  <a:close/>
                  <a:moveTo>
                    <a:pt x="66" y="240"/>
                  </a:moveTo>
                  <a:cubicBezTo>
                    <a:pt x="66" y="240"/>
                    <a:pt x="65" y="240"/>
                    <a:pt x="65" y="239"/>
                  </a:cubicBezTo>
                  <a:cubicBezTo>
                    <a:pt x="65" y="239"/>
                    <a:pt x="65" y="239"/>
                    <a:pt x="66" y="240"/>
                  </a:cubicBezTo>
                  <a:close/>
                  <a:moveTo>
                    <a:pt x="77" y="241"/>
                  </a:moveTo>
                  <a:cubicBezTo>
                    <a:pt x="76" y="241"/>
                    <a:pt x="76" y="241"/>
                    <a:pt x="77" y="240"/>
                  </a:cubicBezTo>
                  <a:cubicBezTo>
                    <a:pt x="76" y="240"/>
                    <a:pt x="76" y="240"/>
                    <a:pt x="76" y="240"/>
                  </a:cubicBezTo>
                  <a:cubicBezTo>
                    <a:pt x="76" y="240"/>
                    <a:pt x="76" y="239"/>
                    <a:pt x="76" y="239"/>
                  </a:cubicBezTo>
                  <a:cubicBezTo>
                    <a:pt x="75" y="239"/>
                    <a:pt x="75" y="239"/>
                    <a:pt x="75" y="239"/>
                  </a:cubicBezTo>
                  <a:cubicBezTo>
                    <a:pt x="75" y="239"/>
                    <a:pt x="75" y="239"/>
                    <a:pt x="75" y="239"/>
                  </a:cubicBezTo>
                  <a:cubicBezTo>
                    <a:pt x="75" y="239"/>
                    <a:pt x="75" y="239"/>
                    <a:pt x="75" y="239"/>
                  </a:cubicBezTo>
                  <a:cubicBezTo>
                    <a:pt x="75" y="239"/>
                    <a:pt x="75" y="239"/>
                    <a:pt x="75" y="239"/>
                  </a:cubicBezTo>
                  <a:cubicBezTo>
                    <a:pt x="75" y="239"/>
                    <a:pt x="75" y="239"/>
                    <a:pt x="75" y="239"/>
                  </a:cubicBezTo>
                  <a:cubicBezTo>
                    <a:pt x="75" y="239"/>
                    <a:pt x="75" y="239"/>
                    <a:pt x="75" y="239"/>
                  </a:cubicBezTo>
                  <a:cubicBezTo>
                    <a:pt x="75" y="239"/>
                    <a:pt x="75" y="239"/>
                    <a:pt x="75" y="239"/>
                  </a:cubicBezTo>
                  <a:cubicBezTo>
                    <a:pt x="75" y="239"/>
                    <a:pt x="75" y="239"/>
                    <a:pt x="75" y="238"/>
                  </a:cubicBezTo>
                  <a:cubicBezTo>
                    <a:pt x="75" y="238"/>
                    <a:pt x="74" y="238"/>
                    <a:pt x="74" y="238"/>
                  </a:cubicBezTo>
                  <a:cubicBezTo>
                    <a:pt x="73" y="238"/>
                    <a:pt x="73" y="238"/>
                    <a:pt x="72" y="238"/>
                  </a:cubicBezTo>
                  <a:cubicBezTo>
                    <a:pt x="72" y="238"/>
                    <a:pt x="72" y="238"/>
                    <a:pt x="72" y="239"/>
                  </a:cubicBezTo>
                  <a:cubicBezTo>
                    <a:pt x="72" y="238"/>
                    <a:pt x="72" y="238"/>
                    <a:pt x="72" y="238"/>
                  </a:cubicBezTo>
                  <a:cubicBezTo>
                    <a:pt x="72" y="239"/>
                    <a:pt x="72" y="238"/>
                    <a:pt x="72" y="238"/>
                  </a:cubicBezTo>
                  <a:cubicBezTo>
                    <a:pt x="72" y="238"/>
                    <a:pt x="72" y="238"/>
                    <a:pt x="72" y="238"/>
                  </a:cubicBezTo>
                  <a:cubicBezTo>
                    <a:pt x="72" y="239"/>
                    <a:pt x="72" y="238"/>
                    <a:pt x="72" y="238"/>
                  </a:cubicBezTo>
                  <a:cubicBezTo>
                    <a:pt x="72" y="238"/>
                    <a:pt x="72" y="238"/>
                    <a:pt x="72" y="238"/>
                  </a:cubicBezTo>
                  <a:cubicBezTo>
                    <a:pt x="71" y="239"/>
                    <a:pt x="72" y="238"/>
                    <a:pt x="72" y="238"/>
                  </a:cubicBezTo>
                  <a:cubicBezTo>
                    <a:pt x="71" y="238"/>
                    <a:pt x="71" y="238"/>
                    <a:pt x="71" y="238"/>
                  </a:cubicBezTo>
                  <a:cubicBezTo>
                    <a:pt x="71" y="238"/>
                    <a:pt x="71" y="238"/>
                    <a:pt x="71" y="238"/>
                  </a:cubicBezTo>
                  <a:cubicBezTo>
                    <a:pt x="71" y="238"/>
                    <a:pt x="71" y="238"/>
                    <a:pt x="71" y="238"/>
                  </a:cubicBezTo>
                  <a:cubicBezTo>
                    <a:pt x="71" y="238"/>
                    <a:pt x="71" y="238"/>
                    <a:pt x="71" y="238"/>
                  </a:cubicBezTo>
                  <a:cubicBezTo>
                    <a:pt x="71" y="238"/>
                    <a:pt x="71" y="238"/>
                    <a:pt x="71" y="238"/>
                  </a:cubicBezTo>
                  <a:cubicBezTo>
                    <a:pt x="71" y="238"/>
                    <a:pt x="71" y="238"/>
                    <a:pt x="71" y="238"/>
                  </a:cubicBezTo>
                  <a:cubicBezTo>
                    <a:pt x="71" y="238"/>
                    <a:pt x="71" y="237"/>
                    <a:pt x="71" y="238"/>
                  </a:cubicBezTo>
                  <a:cubicBezTo>
                    <a:pt x="71" y="237"/>
                    <a:pt x="71" y="237"/>
                    <a:pt x="71" y="237"/>
                  </a:cubicBezTo>
                  <a:cubicBezTo>
                    <a:pt x="70" y="238"/>
                    <a:pt x="70" y="237"/>
                    <a:pt x="70" y="238"/>
                  </a:cubicBezTo>
                  <a:cubicBezTo>
                    <a:pt x="70" y="237"/>
                    <a:pt x="70" y="237"/>
                    <a:pt x="70" y="237"/>
                  </a:cubicBezTo>
                  <a:cubicBezTo>
                    <a:pt x="70" y="237"/>
                    <a:pt x="70" y="237"/>
                    <a:pt x="70" y="238"/>
                  </a:cubicBezTo>
                  <a:cubicBezTo>
                    <a:pt x="70" y="238"/>
                    <a:pt x="70" y="237"/>
                    <a:pt x="69" y="237"/>
                  </a:cubicBezTo>
                  <a:cubicBezTo>
                    <a:pt x="69" y="237"/>
                    <a:pt x="69" y="238"/>
                    <a:pt x="69" y="238"/>
                  </a:cubicBezTo>
                  <a:cubicBezTo>
                    <a:pt x="69" y="238"/>
                    <a:pt x="69" y="237"/>
                    <a:pt x="69" y="237"/>
                  </a:cubicBezTo>
                  <a:cubicBezTo>
                    <a:pt x="69" y="238"/>
                    <a:pt x="69" y="237"/>
                    <a:pt x="69" y="237"/>
                  </a:cubicBezTo>
                  <a:cubicBezTo>
                    <a:pt x="69" y="237"/>
                    <a:pt x="69" y="238"/>
                    <a:pt x="69" y="238"/>
                  </a:cubicBezTo>
                  <a:cubicBezTo>
                    <a:pt x="69" y="237"/>
                    <a:pt x="69" y="238"/>
                    <a:pt x="69" y="237"/>
                  </a:cubicBezTo>
                  <a:cubicBezTo>
                    <a:pt x="69" y="238"/>
                    <a:pt x="69" y="238"/>
                    <a:pt x="69" y="238"/>
                  </a:cubicBezTo>
                  <a:cubicBezTo>
                    <a:pt x="69" y="238"/>
                    <a:pt x="69" y="238"/>
                    <a:pt x="69" y="238"/>
                  </a:cubicBezTo>
                  <a:cubicBezTo>
                    <a:pt x="69" y="238"/>
                    <a:pt x="69" y="238"/>
                    <a:pt x="69" y="238"/>
                  </a:cubicBezTo>
                  <a:cubicBezTo>
                    <a:pt x="69" y="238"/>
                    <a:pt x="69" y="238"/>
                    <a:pt x="69" y="238"/>
                  </a:cubicBezTo>
                  <a:cubicBezTo>
                    <a:pt x="69" y="238"/>
                    <a:pt x="69" y="238"/>
                    <a:pt x="69" y="238"/>
                  </a:cubicBezTo>
                  <a:cubicBezTo>
                    <a:pt x="68" y="237"/>
                    <a:pt x="68" y="238"/>
                    <a:pt x="68" y="238"/>
                  </a:cubicBezTo>
                  <a:cubicBezTo>
                    <a:pt x="68" y="238"/>
                    <a:pt x="68" y="238"/>
                    <a:pt x="68" y="238"/>
                  </a:cubicBezTo>
                  <a:cubicBezTo>
                    <a:pt x="68" y="238"/>
                    <a:pt x="68" y="238"/>
                    <a:pt x="68" y="238"/>
                  </a:cubicBezTo>
                  <a:cubicBezTo>
                    <a:pt x="68" y="238"/>
                    <a:pt x="68" y="238"/>
                    <a:pt x="68" y="238"/>
                  </a:cubicBezTo>
                  <a:cubicBezTo>
                    <a:pt x="68" y="238"/>
                    <a:pt x="68" y="238"/>
                    <a:pt x="68" y="238"/>
                  </a:cubicBezTo>
                  <a:cubicBezTo>
                    <a:pt x="68" y="238"/>
                    <a:pt x="68" y="238"/>
                    <a:pt x="67" y="238"/>
                  </a:cubicBezTo>
                  <a:cubicBezTo>
                    <a:pt x="67" y="238"/>
                    <a:pt x="67" y="238"/>
                    <a:pt x="67" y="238"/>
                  </a:cubicBezTo>
                  <a:cubicBezTo>
                    <a:pt x="67" y="238"/>
                    <a:pt x="67" y="238"/>
                    <a:pt x="67" y="239"/>
                  </a:cubicBezTo>
                  <a:cubicBezTo>
                    <a:pt x="67" y="239"/>
                    <a:pt x="67" y="239"/>
                    <a:pt x="67" y="239"/>
                  </a:cubicBezTo>
                  <a:cubicBezTo>
                    <a:pt x="67" y="238"/>
                    <a:pt x="67" y="238"/>
                    <a:pt x="67" y="239"/>
                  </a:cubicBezTo>
                  <a:cubicBezTo>
                    <a:pt x="67" y="238"/>
                    <a:pt x="67" y="238"/>
                    <a:pt x="67" y="238"/>
                  </a:cubicBezTo>
                  <a:cubicBezTo>
                    <a:pt x="67" y="239"/>
                    <a:pt x="67" y="239"/>
                    <a:pt x="67" y="239"/>
                  </a:cubicBezTo>
                  <a:cubicBezTo>
                    <a:pt x="67" y="239"/>
                    <a:pt x="67" y="239"/>
                    <a:pt x="67" y="239"/>
                  </a:cubicBezTo>
                  <a:cubicBezTo>
                    <a:pt x="67" y="239"/>
                    <a:pt x="67" y="239"/>
                    <a:pt x="67" y="239"/>
                  </a:cubicBezTo>
                  <a:cubicBezTo>
                    <a:pt x="67" y="239"/>
                    <a:pt x="67" y="239"/>
                    <a:pt x="67" y="239"/>
                  </a:cubicBezTo>
                  <a:cubicBezTo>
                    <a:pt x="67" y="239"/>
                    <a:pt x="67" y="239"/>
                    <a:pt x="67" y="239"/>
                  </a:cubicBezTo>
                  <a:cubicBezTo>
                    <a:pt x="66" y="239"/>
                    <a:pt x="66" y="239"/>
                    <a:pt x="66" y="239"/>
                  </a:cubicBezTo>
                  <a:cubicBezTo>
                    <a:pt x="66" y="239"/>
                    <a:pt x="66" y="239"/>
                    <a:pt x="66" y="239"/>
                  </a:cubicBezTo>
                  <a:cubicBezTo>
                    <a:pt x="66" y="239"/>
                    <a:pt x="66" y="239"/>
                    <a:pt x="66" y="239"/>
                  </a:cubicBezTo>
                  <a:cubicBezTo>
                    <a:pt x="66" y="239"/>
                    <a:pt x="66" y="239"/>
                    <a:pt x="66" y="239"/>
                  </a:cubicBezTo>
                  <a:cubicBezTo>
                    <a:pt x="66" y="239"/>
                    <a:pt x="66" y="239"/>
                    <a:pt x="66" y="239"/>
                  </a:cubicBezTo>
                  <a:cubicBezTo>
                    <a:pt x="66" y="239"/>
                    <a:pt x="66" y="239"/>
                    <a:pt x="66" y="239"/>
                  </a:cubicBezTo>
                  <a:cubicBezTo>
                    <a:pt x="66" y="239"/>
                    <a:pt x="66" y="240"/>
                    <a:pt x="66" y="240"/>
                  </a:cubicBezTo>
                  <a:cubicBezTo>
                    <a:pt x="66" y="240"/>
                    <a:pt x="66" y="240"/>
                    <a:pt x="66" y="240"/>
                  </a:cubicBezTo>
                  <a:cubicBezTo>
                    <a:pt x="66" y="240"/>
                    <a:pt x="66" y="239"/>
                    <a:pt x="66" y="239"/>
                  </a:cubicBezTo>
                  <a:cubicBezTo>
                    <a:pt x="66" y="239"/>
                    <a:pt x="66" y="240"/>
                    <a:pt x="66" y="239"/>
                  </a:cubicBezTo>
                  <a:cubicBezTo>
                    <a:pt x="66" y="239"/>
                    <a:pt x="66" y="239"/>
                    <a:pt x="66" y="240"/>
                  </a:cubicBezTo>
                  <a:cubicBezTo>
                    <a:pt x="66" y="240"/>
                    <a:pt x="66" y="239"/>
                    <a:pt x="66" y="239"/>
                  </a:cubicBezTo>
                  <a:cubicBezTo>
                    <a:pt x="66" y="239"/>
                    <a:pt x="66" y="239"/>
                    <a:pt x="66" y="240"/>
                  </a:cubicBezTo>
                  <a:cubicBezTo>
                    <a:pt x="66" y="239"/>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0"/>
                    <a:pt x="66" y="241"/>
                    <a:pt x="66" y="240"/>
                  </a:cubicBezTo>
                  <a:cubicBezTo>
                    <a:pt x="66" y="240"/>
                    <a:pt x="66" y="240"/>
                    <a:pt x="66" y="240"/>
                  </a:cubicBezTo>
                  <a:cubicBezTo>
                    <a:pt x="66" y="240"/>
                    <a:pt x="66" y="240"/>
                    <a:pt x="66" y="240"/>
                  </a:cubicBezTo>
                  <a:cubicBezTo>
                    <a:pt x="66" y="240"/>
                    <a:pt x="66" y="240"/>
                    <a:pt x="66" y="240"/>
                  </a:cubicBezTo>
                  <a:cubicBezTo>
                    <a:pt x="66" y="240"/>
                    <a:pt x="66" y="240"/>
                    <a:pt x="66" y="240"/>
                  </a:cubicBezTo>
                  <a:cubicBezTo>
                    <a:pt x="66" y="241"/>
                    <a:pt x="66" y="241"/>
                    <a:pt x="66" y="241"/>
                  </a:cubicBezTo>
                  <a:cubicBezTo>
                    <a:pt x="66" y="240"/>
                    <a:pt x="66" y="241"/>
                    <a:pt x="66" y="240"/>
                  </a:cubicBezTo>
                  <a:cubicBezTo>
                    <a:pt x="66" y="241"/>
                    <a:pt x="66" y="241"/>
                    <a:pt x="66" y="241"/>
                  </a:cubicBezTo>
                  <a:cubicBezTo>
                    <a:pt x="66" y="241"/>
                    <a:pt x="66" y="240"/>
                    <a:pt x="66" y="240"/>
                  </a:cubicBezTo>
                  <a:cubicBezTo>
                    <a:pt x="66" y="240"/>
                    <a:pt x="66" y="241"/>
                    <a:pt x="66" y="241"/>
                  </a:cubicBezTo>
                  <a:cubicBezTo>
                    <a:pt x="66" y="241"/>
                    <a:pt x="66" y="241"/>
                    <a:pt x="67" y="241"/>
                  </a:cubicBezTo>
                  <a:cubicBezTo>
                    <a:pt x="67" y="241"/>
                    <a:pt x="67" y="241"/>
                    <a:pt x="67" y="240"/>
                  </a:cubicBezTo>
                  <a:cubicBezTo>
                    <a:pt x="67" y="240"/>
                    <a:pt x="67" y="241"/>
                    <a:pt x="67" y="241"/>
                  </a:cubicBezTo>
                  <a:cubicBezTo>
                    <a:pt x="67" y="241"/>
                    <a:pt x="67" y="241"/>
                    <a:pt x="67" y="242"/>
                  </a:cubicBezTo>
                  <a:cubicBezTo>
                    <a:pt x="67" y="241"/>
                    <a:pt x="67" y="242"/>
                    <a:pt x="67" y="242"/>
                  </a:cubicBezTo>
                  <a:cubicBezTo>
                    <a:pt x="67" y="242"/>
                    <a:pt x="67" y="242"/>
                    <a:pt x="67" y="242"/>
                  </a:cubicBezTo>
                  <a:cubicBezTo>
                    <a:pt x="67" y="242"/>
                    <a:pt x="67" y="241"/>
                    <a:pt x="67" y="241"/>
                  </a:cubicBezTo>
                  <a:cubicBezTo>
                    <a:pt x="67" y="241"/>
                    <a:pt x="67" y="241"/>
                    <a:pt x="67" y="241"/>
                  </a:cubicBezTo>
                  <a:cubicBezTo>
                    <a:pt x="67" y="241"/>
                    <a:pt x="67" y="241"/>
                    <a:pt x="67" y="241"/>
                  </a:cubicBezTo>
                  <a:cubicBezTo>
                    <a:pt x="67" y="241"/>
                    <a:pt x="67" y="241"/>
                    <a:pt x="67" y="241"/>
                  </a:cubicBezTo>
                  <a:cubicBezTo>
                    <a:pt x="67" y="241"/>
                    <a:pt x="67" y="241"/>
                    <a:pt x="67" y="241"/>
                  </a:cubicBezTo>
                  <a:cubicBezTo>
                    <a:pt x="67" y="240"/>
                    <a:pt x="67" y="240"/>
                    <a:pt x="67" y="240"/>
                  </a:cubicBezTo>
                  <a:cubicBezTo>
                    <a:pt x="67" y="240"/>
                    <a:pt x="67" y="240"/>
                    <a:pt x="67" y="240"/>
                  </a:cubicBezTo>
                  <a:cubicBezTo>
                    <a:pt x="67" y="240"/>
                    <a:pt x="67" y="241"/>
                    <a:pt x="67" y="241"/>
                  </a:cubicBezTo>
                  <a:cubicBezTo>
                    <a:pt x="67" y="241"/>
                    <a:pt x="67" y="241"/>
                    <a:pt x="67" y="241"/>
                  </a:cubicBezTo>
                  <a:cubicBezTo>
                    <a:pt x="67" y="242"/>
                    <a:pt x="67" y="242"/>
                    <a:pt x="67" y="241"/>
                  </a:cubicBezTo>
                  <a:cubicBezTo>
                    <a:pt x="67" y="242"/>
                    <a:pt x="67" y="241"/>
                    <a:pt x="67" y="242"/>
                  </a:cubicBezTo>
                  <a:cubicBezTo>
                    <a:pt x="67" y="242"/>
                    <a:pt x="67" y="242"/>
                    <a:pt x="67" y="242"/>
                  </a:cubicBezTo>
                  <a:cubicBezTo>
                    <a:pt x="67" y="241"/>
                    <a:pt x="67" y="241"/>
                    <a:pt x="67" y="241"/>
                  </a:cubicBezTo>
                  <a:cubicBezTo>
                    <a:pt x="67" y="241"/>
                    <a:pt x="67" y="241"/>
                    <a:pt x="67" y="241"/>
                  </a:cubicBezTo>
                  <a:cubicBezTo>
                    <a:pt x="67" y="242"/>
                    <a:pt x="67" y="242"/>
                    <a:pt x="67" y="242"/>
                  </a:cubicBezTo>
                  <a:cubicBezTo>
                    <a:pt x="67" y="242"/>
                    <a:pt x="67" y="241"/>
                    <a:pt x="67" y="241"/>
                  </a:cubicBezTo>
                  <a:cubicBezTo>
                    <a:pt x="67" y="242"/>
                    <a:pt x="67" y="242"/>
                    <a:pt x="67" y="242"/>
                  </a:cubicBezTo>
                  <a:cubicBezTo>
                    <a:pt x="67" y="242"/>
                    <a:pt x="67" y="242"/>
                    <a:pt x="67" y="242"/>
                  </a:cubicBezTo>
                  <a:cubicBezTo>
                    <a:pt x="67" y="242"/>
                    <a:pt x="67" y="242"/>
                    <a:pt x="67" y="242"/>
                  </a:cubicBezTo>
                  <a:cubicBezTo>
                    <a:pt x="67" y="242"/>
                    <a:pt x="67" y="242"/>
                    <a:pt x="67" y="242"/>
                  </a:cubicBezTo>
                  <a:cubicBezTo>
                    <a:pt x="67" y="242"/>
                    <a:pt x="67" y="242"/>
                    <a:pt x="67" y="242"/>
                  </a:cubicBezTo>
                  <a:cubicBezTo>
                    <a:pt x="67" y="242"/>
                    <a:pt x="67" y="242"/>
                    <a:pt x="67" y="242"/>
                  </a:cubicBezTo>
                  <a:cubicBezTo>
                    <a:pt x="67" y="241"/>
                    <a:pt x="67" y="241"/>
                    <a:pt x="67" y="241"/>
                  </a:cubicBezTo>
                  <a:cubicBezTo>
                    <a:pt x="67" y="241"/>
                    <a:pt x="67" y="241"/>
                    <a:pt x="67" y="241"/>
                  </a:cubicBezTo>
                  <a:cubicBezTo>
                    <a:pt x="67" y="241"/>
                    <a:pt x="67" y="241"/>
                    <a:pt x="67" y="241"/>
                  </a:cubicBezTo>
                  <a:cubicBezTo>
                    <a:pt x="67" y="241"/>
                    <a:pt x="67" y="241"/>
                    <a:pt x="67" y="241"/>
                  </a:cubicBezTo>
                  <a:cubicBezTo>
                    <a:pt x="67" y="241"/>
                    <a:pt x="67" y="241"/>
                    <a:pt x="67" y="241"/>
                  </a:cubicBezTo>
                  <a:cubicBezTo>
                    <a:pt x="67" y="242"/>
                    <a:pt x="67" y="242"/>
                    <a:pt x="68" y="242"/>
                  </a:cubicBezTo>
                  <a:cubicBezTo>
                    <a:pt x="68" y="242"/>
                    <a:pt x="67" y="242"/>
                    <a:pt x="67" y="242"/>
                  </a:cubicBezTo>
                  <a:cubicBezTo>
                    <a:pt x="67" y="242"/>
                    <a:pt x="67" y="241"/>
                    <a:pt x="67" y="241"/>
                  </a:cubicBezTo>
                  <a:cubicBezTo>
                    <a:pt x="67" y="241"/>
                    <a:pt x="68" y="242"/>
                    <a:pt x="68" y="242"/>
                  </a:cubicBezTo>
                  <a:cubicBezTo>
                    <a:pt x="67" y="241"/>
                    <a:pt x="67" y="241"/>
                    <a:pt x="67" y="240"/>
                  </a:cubicBezTo>
                  <a:cubicBezTo>
                    <a:pt x="67" y="240"/>
                    <a:pt x="67" y="240"/>
                    <a:pt x="67" y="240"/>
                  </a:cubicBezTo>
                  <a:cubicBezTo>
                    <a:pt x="67" y="241"/>
                    <a:pt x="67" y="241"/>
                    <a:pt x="67" y="241"/>
                  </a:cubicBezTo>
                  <a:cubicBezTo>
                    <a:pt x="67" y="241"/>
                    <a:pt x="67" y="241"/>
                    <a:pt x="67" y="241"/>
                  </a:cubicBezTo>
                  <a:cubicBezTo>
                    <a:pt x="68" y="241"/>
                    <a:pt x="68" y="241"/>
                    <a:pt x="68" y="241"/>
                  </a:cubicBezTo>
                  <a:cubicBezTo>
                    <a:pt x="68" y="242"/>
                    <a:pt x="68" y="242"/>
                    <a:pt x="68" y="242"/>
                  </a:cubicBezTo>
                  <a:cubicBezTo>
                    <a:pt x="68" y="242"/>
                    <a:pt x="68" y="242"/>
                    <a:pt x="68" y="242"/>
                  </a:cubicBezTo>
                  <a:cubicBezTo>
                    <a:pt x="68" y="242"/>
                    <a:pt x="68" y="242"/>
                    <a:pt x="68" y="242"/>
                  </a:cubicBezTo>
                  <a:cubicBezTo>
                    <a:pt x="68" y="242"/>
                    <a:pt x="68" y="241"/>
                    <a:pt x="68" y="241"/>
                  </a:cubicBezTo>
                  <a:cubicBezTo>
                    <a:pt x="68" y="241"/>
                    <a:pt x="68" y="242"/>
                    <a:pt x="68" y="242"/>
                  </a:cubicBezTo>
                  <a:cubicBezTo>
                    <a:pt x="68" y="242"/>
                    <a:pt x="68" y="242"/>
                    <a:pt x="68" y="242"/>
                  </a:cubicBezTo>
                  <a:cubicBezTo>
                    <a:pt x="68" y="242"/>
                    <a:pt x="68" y="242"/>
                    <a:pt x="68" y="242"/>
                  </a:cubicBezTo>
                  <a:cubicBezTo>
                    <a:pt x="68" y="241"/>
                    <a:pt x="68" y="241"/>
                    <a:pt x="68" y="241"/>
                  </a:cubicBezTo>
                  <a:cubicBezTo>
                    <a:pt x="68" y="241"/>
                    <a:pt x="68" y="241"/>
                    <a:pt x="68" y="241"/>
                  </a:cubicBezTo>
                  <a:cubicBezTo>
                    <a:pt x="68" y="242"/>
                    <a:pt x="68" y="242"/>
                    <a:pt x="68" y="242"/>
                  </a:cubicBezTo>
                  <a:cubicBezTo>
                    <a:pt x="68" y="242"/>
                    <a:pt x="68" y="242"/>
                    <a:pt x="68" y="242"/>
                  </a:cubicBezTo>
                  <a:cubicBezTo>
                    <a:pt x="68" y="242"/>
                    <a:pt x="68" y="242"/>
                    <a:pt x="68" y="242"/>
                  </a:cubicBezTo>
                  <a:cubicBezTo>
                    <a:pt x="68" y="242"/>
                    <a:pt x="68" y="242"/>
                    <a:pt x="68" y="242"/>
                  </a:cubicBezTo>
                  <a:cubicBezTo>
                    <a:pt x="68" y="242"/>
                    <a:pt x="68" y="242"/>
                    <a:pt x="68" y="242"/>
                  </a:cubicBezTo>
                  <a:cubicBezTo>
                    <a:pt x="68" y="242"/>
                    <a:pt x="68" y="242"/>
                    <a:pt x="68" y="242"/>
                  </a:cubicBezTo>
                  <a:cubicBezTo>
                    <a:pt x="68" y="242"/>
                    <a:pt x="68" y="241"/>
                    <a:pt x="68" y="242"/>
                  </a:cubicBezTo>
                  <a:cubicBezTo>
                    <a:pt x="68" y="241"/>
                    <a:pt x="68" y="242"/>
                    <a:pt x="68" y="242"/>
                  </a:cubicBezTo>
                  <a:cubicBezTo>
                    <a:pt x="68" y="241"/>
                    <a:pt x="68" y="241"/>
                    <a:pt x="68" y="241"/>
                  </a:cubicBezTo>
                  <a:cubicBezTo>
                    <a:pt x="68" y="242"/>
                    <a:pt x="68" y="241"/>
                    <a:pt x="68" y="241"/>
                  </a:cubicBezTo>
                  <a:cubicBezTo>
                    <a:pt x="68" y="242"/>
                    <a:pt x="68" y="242"/>
                    <a:pt x="68" y="242"/>
                  </a:cubicBezTo>
                  <a:cubicBezTo>
                    <a:pt x="68" y="241"/>
                    <a:pt x="68" y="241"/>
                    <a:pt x="68" y="241"/>
                  </a:cubicBezTo>
                  <a:cubicBezTo>
                    <a:pt x="68" y="242"/>
                    <a:pt x="68" y="241"/>
                    <a:pt x="68" y="241"/>
                  </a:cubicBezTo>
                  <a:cubicBezTo>
                    <a:pt x="68" y="242"/>
                    <a:pt x="68" y="242"/>
                    <a:pt x="68" y="242"/>
                  </a:cubicBezTo>
                  <a:cubicBezTo>
                    <a:pt x="68" y="241"/>
                    <a:pt x="68" y="241"/>
                    <a:pt x="68" y="241"/>
                  </a:cubicBezTo>
                  <a:cubicBezTo>
                    <a:pt x="68" y="241"/>
                    <a:pt x="68" y="242"/>
                    <a:pt x="68" y="242"/>
                  </a:cubicBezTo>
                  <a:cubicBezTo>
                    <a:pt x="68" y="242"/>
                    <a:pt x="68" y="242"/>
                    <a:pt x="68" y="242"/>
                  </a:cubicBezTo>
                  <a:cubicBezTo>
                    <a:pt x="68" y="241"/>
                    <a:pt x="68" y="241"/>
                    <a:pt x="68" y="241"/>
                  </a:cubicBezTo>
                  <a:cubicBezTo>
                    <a:pt x="68" y="241"/>
                    <a:pt x="68" y="241"/>
                    <a:pt x="68" y="242"/>
                  </a:cubicBezTo>
                  <a:cubicBezTo>
                    <a:pt x="68" y="241"/>
                    <a:pt x="68" y="241"/>
                    <a:pt x="68" y="241"/>
                  </a:cubicBezTo>
                  <a:cubicBezTo>
                    <a:pt x="68" y="241"/>
                    <a:pt x="68" y="241"/>
                    <a:pt x="68" y="241"/>
                  </a:cubicBezTo>
                  <a:cubicBezTo>
                    <a:pt x="68" y="241"/>
                    <a:pt x="68" y="241"/>
                    <a:pt x="68" y="241"/>
                  </a:cubicBezTo>
                  <a:cubicBezTo>
                    <a:pt x="68" y="241"/>
                    <a:pt x="68" y="241"/>
                    <a:pt x="68" y="240"/>
                  </a:cubicBezTo>
                  <a:cubicBezTo>
                    <a:pt x="68" y="240"/>
                    <a:pt x="68" y="240"/>
                    <a:pt x="68" y="240"/>
                  </a:cubicBezTo>
                  <a:cubicBezTo>
                    <a:pt x="68" y="240"/>
                    <a:pt x="68" y="240"/>
                    <a:pt x="68" y="240"/>
                  </a:cubicBezTo>
                  <a:cubicBezTo>
                    <a:pt x="68" y="240"/>
                    <a:pt x="68" y="240"/>
                    <a:pt x="68" y="240"/>
                  </a:cubicBezTo>
                  <a:cubicBezTo>
                    <a:pt x="68" y="241"/>
                    <a:pt x="68" y="241"/>
                    <a:pt x="68" y="241"/>
                  </a:cubicBezTo>
                  <a:cubicBezTo>
                    <a:pt x="68" y="241"/>
                    <a:pt x="68" y="241"/>
                    <a:pt x="68" y="241"/>
                  </a:cubicBezTo>
                  <a:cubicBezTo>
                    <a:pt x="68" y="242"/>
                    <a:pt x="68" y="242"/>
                    <a:pt x="68" y="242"/>
                  </a:cubicBezTo>
                  <a:cubicBezTo>
                    <a:pt x="68" y="241"/>
                    <a:pt x="68" y="242"/>
                    <a:pt x="68" y="241"/>
                  </a:cubicBezTo>
                  <a:cubicBezTo>
                    <a:pt x="68" y="241"/>
                    <a:pt x="68" y="242"/>
                    <a:pt x="68" y="241"/>
                  </a:cubicBezTo>
                  <a:cubicBezTo>
                    <a:pt x="68" y="241"/>
                    <a:pt x="68" y="241"/>
                    <a:pt x="68" y="241"/>
                  </a:cubicBezTo>
                  <a:cubicBezTo>
                    <a:pt x="68" y="242"/>
                    <a:pt x="68" y="242"/>
                    <a:pt x="68" y="242"/>
                  </a:cubicBezTo>
                  <a:cubicBezTo>
                    <a:pt x="68" y="242"/>
                    <a:pt x="68" y="241"/>
                    <a:pt x="68" y="241"/>
                  </a:cubicBezTo>
                  <a:cubicBezTo>
                    <a:pt x="68" y="242"/>
                    <a:pt x="68" y="242"/>
                    <a:pt x="68" y="242"/>
                  </a:cubicBezTo>
                  <a:cubicBezTo>
                    <a:pt x="68" y="242"/>
                    <a:pt x="69" y="242"/>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0"/>
                    <a:pt x="69" y="241"/>
                    <a:pt x="69" y="240"/>
                  </a:cubicBezTo>
                  <a:cubicBezTo>
                    <a:pt x="69" y="241"/>
                    <a:pt x="69" y="241"/>
                    <a:pt x="69" y="241"/>
                  </a:cubicBezTo>
                  <a:cubicBezTo>
                    <a:pt x="69" y="241"/>
                    <a:pt x="69" y="241"/>
                    <a:pt x="69" y="241"/>
                  </a:cubicBezTo>
                  <a:cubicBezTo>
                    <a:pt x="69" y="241"/>
                    <a:pt x="69" y="241"/>
                    <a:pt x="69" y="241"/>
                  </a:cubicBezTo>
                  <a:cubicBezTo>
                    <a:pt x="69" y="241"/>
                    <a:pt x="69" y="241"/>
                    <a:pt x="69" y="241"/>
                  </a:cubicBezTo>
                  <a:cubicBezTo>
                    <a:pt x="69" y="241"/>
                    <a:pt x="69" y="240"/>
                    <a:pt x="69" y="240"/>
                  </a:cubicBezTo>
                  <a:cubicBezTo>
                    <a:pt x="69" y="240"/>
                    <a:pt x="69" y="241"/>
                    <a:pt x="69" y="241"/>
                  </a:cubicBezTo>
                  <a:cubicBezTo>
                    <a:pt x="69" y="241"/>
                    <a:pt x="69" y="241"/>
                    <a:pt x="69" y="241"/>
                  </a:cubicBezTo>
                  <a:cubicBezTo>
                    <a:pt x="69" y="241"/>
                    <a:pt x="69" y="241"/>
                    <a:pt x="69" y="241"/>
                  </a:cubicBezTo>
                  <a:cubicBezTo>
                    <a:pt x="69" y="241"/>
                    <a:pt x="69" y="241"/>
                    <a:pt x="70" y="241"/>
                  </a:cubicBezTo>
                  <a:cubicBezTo>
                    <a:pt x="70" y="241"/>
                    <a:pt x="70" y="241"/>
                    <a:pt x="70" y="241"/>
                  </a:cubicBezTo>
                  <a:cubicBezTo>
                    <a:pt x="70" y="241"/>
                    <a:pt x="70" y="241"/>
                    <a:pt x="70" y="241"/>
                  </a:cubicBezTo>
                  <a:cubicBezTo>
                    <a:pt x="70" y="241"/>
                    <a:pt x="70" y="241"/>
                    <a:pt x="70" y="241"/>
                  </a:cubicBezTo>
                  <a:cubicBezTo>
                    <a:pt x="70" y="241"/>
                    <a:pt x="70" y="241"/>
                    <a:pt x="70" y="241"/>
                  </a:cubicBezTo>
                  <a:cubicBezTo>
                    <a:pt x="70" y="240"/>
                    <a:pt x="70" y="240"/>
                    <a:pt x="70" y="240"/>
                  </a:cubicBezTo>
                  <a:cubicBezTo>
                    <a:pt x="70" y="241"/>
                    <a:pt x="70" y="241"/>
                    <a:pt x="70" y="241"/>
                  </a:cubicBezTo>
                  <a:cubicBezTo>
                    <a:pt x="70" y="241"/>
                    <a:pt x="70" y="241"/>
                    <a:pt x="70" y="241"/>
                  </a:cubicBezTo>
                  <a:cubicBezTo>
                    <a:pt x="70" y="241"/>
                    <a:pt x="70" y="241"/>
                    <a:pt x="70" y="241"/>
                  </a:cubicBezTo>
                  <a:cubicBezTo>
                    <a:pt x="70" y="240"/>
                    <a:pt x="70" y="241"/>
                    <a:pt x="70" y="241"/>
                  </a:cubicBezTo>
                  <a:cubicBezTo>
                    <a:pt x="70" y="241"/>
                    <a:pt x="70" y="241"/>
                    <a:pt x="70" y="241"/>
                  </a:cubicBezTo>
                  <a:cubicBezTo>
                    <a:pt x="70" y="241"/>
                    <a:pt x="70" y="241"/>
                    <a:pt x="70" y="241"/>
                  </a:cubicBezTo>
                  <a:cubicBezTo>
                    <a:pt x="70" y="241"/>
                    <a:pt x="70" y="241"/>
                    <a:pt x="70" y="241"/>
                  </a:cubicBezTo>
                  <a:cubicBezTo>
                    <a:pt x="70" y="241"/>
                    <a:pt x="70" y="241"/>
                    <a:pt x="70" y="241"/>
                  </a:cubicBezTo>
                  <a:cubicBezTo>
                    <a:pt x="70" y="241"/>
                    <a:pt x="70" y="241"/>
                    <a:pt x="70" y="241"/>
                  </a:cubicBezTo>
                  <a:cubicBezTo>
                    <a:pt x="70" y="241"/>
                    <a:pt x="70" y="241"/>
                    <a:pt x="70" y="240"/>
                  </a:cubicBezTo>
                  <a:cubicBezTo>
                    <a:pt x="70" y="240"/>
                    <a:pt x="70" y="240"/>
                    <a:pt x="70" y="240"/>
                  </a:cubicBezTo>
                  <a:cubicBezTo>
                    <a:pt x="70" y="240"/>
                    <a:pt x="70" y="240"/>
                    <a:pt x="70" y="240"/>
                  </a:cubicBezTo>
                  <a:cubicBezTo>
                    <a:pt x="70" y="240"/>
                    <a:pt x="70" y="240"/>
                    <a:pt x="70" y="240"/>
                  </a:cubicBezTo>
                  <a:cubicBezTo>
                    <a:pt x="70" y="241"/>
                    <a:pt x="70" y="241"/>
                    <a:pt x="70" y="241"/>
                  </a:cubicBezTo>
                  <a:cubicBezTo>
                    <a:pt x="70" y="240"/>
                    <a:pt x="70" y="240"/>
                    <a:pt x="70" y="240"/>
                  </a:cubicBezTo>
                  <a:cubicBezTo>
                    <a:pt x="70" y="241"/>
                    <a:pt x="70" y="241"/>
                    <a:pt x="70" y="241"/>
                  </a:cubicBezTo>
                  <a:cubicBezTo>
                    <a:pt x="70" y="241"/>
                    <a:pt x="70" y="241"/>
                    <a:pt x="70" y="241"/>
                  </a:cubicBezTo>
                  <a:cubicBezTo>
                    <a:pt x="70" y="241"/>
                    <a:pt x="70" y="241"/>
                    <a:pt x="70" y="241"/>
                  </a:cubicBezTo>
                  <a:cubicBezTo>
                    <a:pt x="70" y="241"/>
                    <a:pt x="70" y="240"/>
                    <a:pt x="70" y="240"/>
                  </a:cubicBezTo>
                  <a:cubicBezTo>
                    <a:pt x="70" y="241"/>
                    <a:pt x="70" y="241"/>
                    <a:pt x="70" y="241"/>
                  </a:cubicBezTo>
                  <a:cubicBezTo>
                    <a:pt x="70" y="241"/>
                    <a:pt x="70" y="241"/>
                    <a:pt x="70" y="241"/>
                  </a:cubicBezTo>
                  <a:cubicBezTo>
                    <a:pt x="70" y="241"/>
                    <a:pt x="70" y="241"/>
                    <a:pt x="70" y="241"/>
                  </a:cubicBezTo>
                  <a:cubicBezTo>
                    <a:pt x="70" y="240"/>
                    <a:pt x="70" y="241"/>
                    <a:pt x="70" y="240"/>
                  </a:cubicBezTo>
                  <a:cubicBezTo>
                    <a:pt x="70" y="241"/>
                    <a:pt x="70" y="241"/>
                    <a:pt x="70" y="241"/>
                  </a:cubicBezTo>
                  <a:cubicBezTo>
                    <a:pt x="70" y="241"/>
                    <a:pt x="70" y="241"/>
                    <a:pt x="70" y="241"/>
                  </a:cubicBezTo>
                  <a:cubicBezTo>
                    <a:pt x="70" y="241"/>
                    <a:pt x="70" y="241"/>
                    <a:pt x="70" y="241"/>
                  </a:cubicBezTo>
                  <a:cubicBezTo>
                    <a:pt x="70" y="241"/>
                    <a:pt x="70" y="241"/>
                    <a:pt x="70" y="241"/>
                  </a:cubicBezTo>
                  <a:cubicBezTo>
                    <a:pt x="70" y="241"/>
                    <a:pt x="70" y="240"/>
                    <a:pt x="70" y="240"/>
                  </a:cubicBezTo>
                  <a:cubicBezTo>
                    <a:pt x="70" y="241"/>
                    <a:pt x="70" y="241"/>
                    <a:pt x="70" y="241"/>
                  </a:cubicBezTo>
                  <a:cubicBezTo>
                    <a:pt x="70" y="241"/>
                    <a:pt x="71" y="240"/>
                    <a:pt x="70" y="241"/>
                  </a:cubicBezTo>
                  <a:cubicBezTo>
                    <a:pt x="70" y="241"/>
                    <a:pt x="71" y="240"/>
                    <a:pt x="71" y="240"/>
                  </a:cubicBezTo>
                  <a:cubicBezTo>
                    <a:pt x="71" y="240"/>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0"/>
                    <a:pt x="71" y="240"/>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0"/>
                    <a:pt x="71" y="240"/>
                  </a:cubicBezTo>
                  <a:cubicBezTo>
                    <a:pt x="71" y="240"/>
                    <a:pt x="71" y="241"/>
                    <a:pt x="71" y="241"/>
                  </a:cubicBezTo>
                  <a:cubicBezTo>
                    <a:pt x="71" y="241"/>
                    <a:pt x="71" y="241"/>
                    <a:pt x="71" y="241"/>
                  </a:cubicBezTo>
                  <a:cubicBezTo>
                    <a:pt x="71" y="241"/>
                    <a:pt x="71" y="240"/>
                    <a:pt x="71" y="241"/>
                  </a:cubicBezTo>
                  <a:cubicBezTo>
                    <a:pt x="71" y="240"/>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1"/>
                    <a:pt x="71" y="241"/>
                  </a:cubicBezTo>
                  <a:cubicBezTo>
                    <a:pt x="71" y="241"/>
                    <a:pt x="71" y="240"/>
                    <a:pt x="71" y="241"/>
                  </a:cubicBezTo>
                  <a:cubicBezTo>
                    <a:pt x="71" y="241"/>
                    <a:pt x="71" y="241"/>
                    <a:pt x="71" y="241"/>
                  </a:cubicBezTo>
                  <a:cubicBezTo>
                    <a:pt x="71" y="241"/>
                    <a:pt x="71" y="241"/>
                    <a:pt x="71" y="241"/>
                  </a:cubicBezTo>
                  <a:cubicBezTo>
                    <a:pt x="71" y="241"/>
                    <a:pt x="72" y="240"/>
                    <a:pt x="72" y="241"/>
                  </a:cubicBezTo>
                  <a:cubicBezTo>
                    <a:pt x="72" y="241"/>
                    <a:pt x="71" y="241"/>
                    <a:pt x="71" y="241"/>
                  </a:cubicBezTo>
                  <a:cubicBezTo>
                    <a:pt x="71" y="241"/>
                    <a:pt x="72" y="241"/>
                    <a:pt x="72" y="240"/>
                  </a:cubicBezTo>
                  <a:cubicBezTo>
                    <a:pt x="72" y="241"/>
                    <a:pt x="72" y="241"/>
                    <a:pt x="72" y="241"/>
                  </a:cubicBezTo>
                  <a:cubicBezTo>
                    <a:pt x="72" y="241"/>
                    <a:pt x="72" y="241"/>
                    <a:pt x="72" y="240"/>
                  </a:cubicBezTo>
                  <a:cubicBezTo>
                    <a:pt x="72" y="240"/>
                    <a:pt x="72" y="241"/>
                    <a:pt x="72" y="241"/>
                  </a:cubicBezTo>
                  <a:cubicBezTo>
                    <a:pt x="72" y="240"/>
                    <a:pt x="72" y="240"/>
                    <a:pt x="72" y="240"/>
                  </a:cubicBezTo>
                  <a:cubicBezTo>
                    <a:pt x="72" y="240"/>
                    <a:pt x="72" y="240"/>
                    <a:pt x="72" y="240"/>
                  </a:cubicBezTo>
                  <a:cubicBezTo>
                    <a:pt x="72" y="240"/>
                    <a:pt x="72" y="240"/>
                    <a:pt x="72" y="240"/>
                  </a:cubicBezTo>
                  <a:cubicBezTo>
                    <a:pt x="72" y="240"/>
                    <a:pt x="72" y="240"/>
                    <a:pt x="72" y="240"/>
                  </a:cubicBezTo>
                  <a:cubicBezTo>
                    <a:pt x="72" y="241"/>
                    <a:pt x="72" y="241"/>
                    <a:pt x="72" y="241"/>
                  </a:cubicBezTo>
                  <a:cubicBezTo>
                    <a:pt x="72" y="240"/>
                    <a:pt x="72" y="240"/>
                    <a:pt x="72" y="240"/>
                  </a:cubicBezTo>
                  <a:cubicBezTo>
                    <a:pt x="72" y="240"/>
                    <a:pt x="72" y="241"/>
                    <a:pt x="72" y="241"/>
                  </a:cubicBezTo>
                  <a:cubicBezTo>
                    <a:pt x="72" y="240"/>
                    <a:pt x="72" y="240"/>
                    <a:pt x="72" y="240"/>
                  </a:cubicBezTo>
                  <a:cubicBezTo>
                    <a:pt x="72" y="240"/>
                    <a:pt x="72" y="240"/>
                    <a:pt x="72" y="240"/>
                  </a:cubicBezTo>
                  <a:cubicBezTo>
                    <a:pt x="72" y="240"/>
                    <a:pt x="72" y="240"/>
                    <a:pt x="72" y="240"/>
                  </a:cubicBezTo>
                  <a:cubicBezTo>
                    <a:pt x="72" y="240"/>
                    <a:pt x="73" y="239"/>
                    <a:pt x="73" y="239"/>
                  </a:cubicBezTo>
                  <a:cubicBezTo>
                    <a:pt x="72" y="240"/>
                    <a:pt x="73" y="239"/>
                    <a:pt x="72" y="240"/>
                  </a:cubicBezTo>
                  <a:cubicBezTo>
                    <a:pt x="72" y="240"/>
                    <a:pt x="72" y="240"/>
                    <a:pt x="72" y="240"/>
                  </a:cubicBezTo>
                  <a:cubicBezTo>
                    <a:pt x="72" y="240"/>
                    <a:pt x="72" y="240"/>
                    <a:pt x="72" y="240"/>
                  </a:cubicBezTo>
                  <a:cubicBezTo>
                    <a:pt x="72" y="240"/>
                    <a:pt x="72" y="240"/>
                    <a:pt x="72" y="241"/>
                  </a:cubicBezTo>
                  <a:cubicBezTo>
                    <a:pt x="72" y="240"/>
                    <a:pt x="72" y="240"/>
                    <a:pt x="73" y="240"/>
                  </a:cubicBezTo>
                  <a:cubicBezTo>
                    <a:pt x="73" y="240"/>
                    <a:pt x="72" y="240"/>
                    <a:pt x="72" y="240"/>
                  </a:cubicBezTo>
                  <a:cubicBezTo>
                    <a:pt x="73" y="240"/>
                    <a:pt x="73" y="240"/>
                    <a:pt x="73" y="240"/>
                  </a:cubicBezTo>
                  <a:cubicBezTo>
                    <a:pt x="73" y="240"/>
                    <a:pt x="73" y="240"/>
                    <a:pt x="73" y="240"/>
                  </a:cubicBezTo>
                  <a:cubicBezTo>
                    <a:pt x="73" y="240"/>
                    <a:pt x="73" y="240"/>
                    <a:pt x="73" y="240"/>
                  </a:cubicBezTo>
                  <a:cubicBezTo>
                    <a:pt x="73" y="240"/>
                    <a:pt x="73" y="240"/>
                    <a:pt x="73" y="240"/>
                  </a:cubicBezTo>
                  <a:cubicBezTo>
                    <a:pt x="73" y="241"/>
                    <a:pt x="73" y="240"/>
                    <a:pt x="73" y="240"/>
                  </a:cubicBezTo>
                  <a:cubicBezTo>
                    <a:pt x="73" y="240"/>
                    <a:pt x="73" y="240"/>
                    <a:pt x="73" y="240"/>
                  </a:cubicBezTo>
                  <a:cubicBezTo>
                    <a:pt x="73" y="240"/>
                    <a:pt x="73" y="240"/>
                    <a:pt x="73" y="240"/>
                  </a:cubicBezTo>
                  <a:cubicBezTo>
                    <a:pt x="73" y="240"/>
                    <a:pt x="73" y="240"/>
                    <a:pt x="73" y="240"/>
                  </a:cubicBezTo>
                  <a:cubicBezTo>
                    <a:pt x="73" y="240"/>
                    <a:pt x="73" y="240"/>
                    <a:pt x="73" y="240"/>
                  </a:cubicBezTo>
                  <a:cubicBezTo>
                    <a:pt x="73" y="240"/>
                    <a:pt x="73" y="240"/>
                    <a:pt x="73" y="240"/>
                  </a:cubicBezTo>
                  <a:cubicBezTo>
                    <a:pt x="73" y="241"/>
                    <a:pt x="73" y="240"/>
                    <a:pt x="73" y="240"/>
                  </a:cubicBezTo>
                  <a:cubicBezTo>
                    <a:pt x="73" y="240"/>
                    <a:pt x="73" y="240"/>
                    <a:pt x="73" y="240"/>
                  </a:cubicBezTo>
                  <a:cubicBezTo>
                    <a:pt x="73" y="240"/>
                    <a:pt x="73" y="240"/>
                    <a:pt x="73" y="240"/>
                  </a:cubicBezTo>
                  <a:cubicBezTo>
                    <a:pt x="73" y="241"/>
                    <a:pt x="73" y="241"/>
                    <a:pt x="73" y="241"/>
                  </a:cubicBezTo>
                  <a:cubicBezTo>
                    <a:pt x="73" y="241"/>
                    <a:pt x="73" y="241"/>
                    <a:pt x="74" y="241"/>
                  </a:cubicBezTo>
                  <a:cubicBezTo>
                    <a:pt x="73" y="241"/>
                    <a:pt x="73" y="241"/>
                    <a:pt x="73" y="241"/>
                  </a:cubicBezTo>
                  <a:cubicBezTo>
                    <a:pt x="74" y="241"/>
                    <a:pt x="73" y="241"/>
                    <a:pt x="74" y="241"/>
                  </a:cubicBezTo>
                  <a:cubicBezTo>
                    <a:pt x="73" y="241"/>
                    <a:pt x="73" y="241"/>
                    <a:pt x="73" y="241"/>
                  </a:cubicBezTo>
                  <a:cubicBezTo>
                    <a:pt x="74" y="241"/>
                    <a:pt x="73" y="241"/>
                    <a:pt x="74" y="241"/>
                  </a:cubicBezTo>
                  <a:cubicBezTo>
                    <a:pt x="74" y="241"/>
                    <a:pt x="74" y="241"/>
                    <a:pt x="74" y="241"/>
                  </a:cubicBezTo>
                  <a:cubicBezTo>
                    <a:pt x="74" y="241"/>
                    <a:pt x="73" y="241"/>
                    <a:pt x="74" y="241"/>
                  </a:cubicBezTo>
                  <a:cubicBezTo>
                    <a:pt x="73" y="241"/>
                    <a:pt x="73" y="241"/>
                    <a:pt x="73" y="241"/>
                  </a:cubicBezTo>
                  <a:cubicBezTo>
                    <a:pt x="74" y="241"/>
                    <a:pt x="73" y="241"/>
                    <a:pt x="74" y="241"/>
                  </a:cubicBezTo>
                  <a:cubicBezTo>
                    <a:pt x="74" y="241"/>
                    <a:pt x="74" y="241"/>
                    <a:pt x="74" y="241"/>
                  </a:cubicBezTo>
                  <a:cubicBezTo>
                    <a:pt x="74" y="241"/>
                    <a:pt x="74" y="241"/>
                    <a:pt x="74" y="241"/>
                  </a:cubicBezTo>
                  <a:cubicBezTo>
                    <a:pt x="74" y="241"/>
                    <a:pt x="74" y="241"/>
                    <a:pt x="74" y="241"/>
                  </a:cubicBezTo>
                  <a:cubicBezTo>
                    <a:pt x="74" y="241"/>
                    <a:pt x="74" y="241"/>
                    <a:pt x="74" y="241"/>
                  </a:cubicBezTo>
                  <a:cubicBezTo>
                    <a:pt x="74" y="241"/>
                    <a:pt x="74" y="241"/>
                    <a:pt x="74" y="241"/>
                  </a:cubicBezTo>
                  <a:cubicBezTo>
                    <a:pt x="74" y="241"/>
                    <a:pt x="74" y="241"/>
                    <a:pt x="74" y="241"/>
                  </a:cubicBezTo>
                  <a:cubicBezTo>
                    <a:pt x="75" y="241"/>
                    <a:pt x="74" y="241"/>
                    <a:pt x="75" y="241"/>
                  </a:cubicBezTo>
                  <a:cubicBezTo>
                    <a:pt x="75" y="241"/>
                    <a:pt x="75" y="241"/>
                    <a:pt x="75" y="241"/>
                  </a:cubicBezTo>
                  <a:cubicBezTo>
                    <a:pt x="75" y="241"/>
                    <a:pt x="75" y="241"/>
                    <a:pt x="75" y="241"/>
                  </a:cubicBezTo>
                  <a:cubicBezTo>
                    <a:pt x="75" y="241"/>
                    <a:pt x="75" y="241"/>
                    <a:pt x="75" y="241"/>
                  </a:cubicBezTo>
                  <a:cubicBezTo>
                    <a:pt x="75" y="241"/>
                    <a:pt x="75" y="241"/>
                    <a:pt x="75" y="241"/>
                  </a:cubicBezTo>
                  <a:cubicBezTo>
                    <a:pt x="75" y="241"/>
                    <a:pt x="75" y="241"/>
                    <a:pt x="75" y="241"/>
                  </a:cubicBezTo>
                  <a:cubicBezTo>
                    <a:pt x="75" y="241"/>
                    <a:pt x="75" y="241"/>
                    <a:pt x="75" y="241"/>
                  </a:cubicBezTo>
                  <a:cubicBezTo>
                    <a:pt x="75" y="241"/>
                    <a:pt x="75" y="242"/>
                    <a:pt x="75" y="242"/>
                  </a:cubicBezTo>
                  <a:cubicBezTo>
                    <a:pt x="75" y="241"/>
                    <a:pt x="75" y="242"/>
                    <a:pt x="75" y="242"/>
                  </a:cubicBezTo>
                  <a:cubicBezTo>
                    <a:pt x="75" y="242"/>
                    <a:pt x="75" y="242"/>
                    <a:pt x="76" y="242"/>
                  </a:cubicBezTo>
                  <a:cubicBezTo>
                    <a:pt x="76" y="242"/>
                    <a:pt x="77" y="241"/>
                    <a:pt x="77" y="241"/>
                  </a:cubicBezTo>
                  <a:close/>
                  <a:moveTo>
                    <a:pt x="66" y="240"/>
                  </a:moveTo>
                  <a:cubicBezTo>
                    <a:pt x="66" y="240"/>
                    <a:pt x="66" y="240"/>
                    <a:pt x="66" y="239"/>
                  </a:cubicBezTo>
                  <a:lnTo>
                    <a:pt x="66" y="240"/>
                  </a:lnTo>
                  <a:close/>
                  <a:moveTo>
                    <a:pt x="67" y="241"/>
                  </a:moveTo>
                  <a:cubicBezTo>
                    <a:pt x="67" y="241"/>
                    <a:pt x="67" y="241"/>
                    <a:pt x="67" y="241"/>
                  </a:cubicBezTo>
                  <a:cubicBezTo>
                    <a:pt x="67" y="241"/>
                    <a:pt x="67" y="241"/>
                    <a:pt x="67" y="241"/>
                  </a:cubicBezTo>
                  <a:cubicBezTo>
                    <a:pt x="67" y="241"/>
                    <a:pt x="67" y="241"/>
                    <a:pt x="67" y="241"/>
                  </a:cubicBezTo>
                  <a:close/>
                  <a:moveTo>
                    <a:pt x="67" y="242"/>
                  </a:moveTo>
                  <a:cubicBezTo>
                    <a:pt x="67" y="242"/>
                    <a:pt x="67" y="241"/>
                    <a:pt x="67" y="241"/>
                  </a:cubicBezTo>
                  <a:lnTo>
                    <a:pt x="67" y="242"/>
                  </a:lnTo>
                  <a:close/>
                  <a:moveTo>
                    <a:pt x="67" y="242"/>
                  </a:moveTo>
                  <a:cubicBezTo>
                    <a:pt x="67" y="242"/>
                    <a:pt x="67" y="242"/>
                    <a:pt x="67" y="242"/>
                  </a:cubicBezTo>
                  <a:close/>
                  <a:moveTo>
                    <a:pt x="67" y="242"/>
                  </a:moveTo>
                  <a:cubicBezTo>
                    <a:pt x="67" y="242"/>
                    <a:pt x="67" y="241"/>
                    <a:pt x="67" y="241"/>
                  </a:cubicBezTo>
                  <a:cubicBezTo>
                    <a:pt x="67" y="242"/>
                    <a:pt x="67" y="242"/>
                    <a:pt x="67" y="242"/>
                  </a:cubicBezTo>
                  <a:close/>
                  <a:moveTo>
                    <a:pt x="68" y="242"/>
                  </a:moveTo>
                  <a:cubicBezTo>
                    <a:pt x="68" y="242"/>
                    <a:pt x="68" y="242"/>
                    <a:pt x="68" y="242"/>
                  </a:cubicBezTo>
                  <a:cubicBezTo>
                    <a:pt x="68" y="242"/>
                    <a:pt x="68" y="242"/>
                    <a:pt x="68" y="242"/>
                  </a:cubicBezTo>
                  <a:close/>
                  <a:moveTo>
                    <a:pt x="68" y="242"/>
                  </a:moveTo>
                  <a:cubicBezTo>
                    <a:pt x="68" y="242"/>
                    <a:pt x="68" y="242"/>
                    <a:pt x="68" y="242"/>
                  </a:cubicBezTo>
                  <a:cubicBezTo>
                    <a:pt x="68" y="242"/>
                    <a:pt x="68" y="242"/>
                    <a:pt x="68" y="242"/>
                  </a:cubicBezTo>
                  <a:close/>
                  <a:moveTo>
                    <a:pt x="70" y="241"/>
                  </a:moveTo>
                  <a:cubicBezTo>
                    <a:pt x="70" y="241"/>
                    <a:pt x="70" y="241"/>
                    <a:pt x="70" y="241"/>
                  </a:cubicBezTo>
                  <a:cubicBezTo>
                    <a:pt x="70" y="241"/>
                    <a:pt x="70" y="241"/>
                    <a:pt x="70" y="241"/>
                  </a:cubicBezTo>
                  <a:close/>
                  <a:moveTo>
                    <a:pt x="71" y="241"/>
                  </a:moveTo>
                  <a:cubicBezTo>
                    <a:pt x="71" y="241"/>
                    <a:pt x="72" y="241"/>
                    <a:pt x="71" y="241"/>
                  </a:cubicBezTo>
                  <a:cubicBezTo>
                    <a:pt x="72" y="241"/>
                    <a:pt x="71" y="241"/>
                    <a:pt x="71" y="241"/>
                  </a:cubicBezTo>
                  <a:close/>
                  <a:moveTo>
                    <a:pt x="73" y="240"/>
                  </a:moveTo>
                  <a:cubicBezTo>
                    <a:pt x="72" y="240"/>
                    <a:pt x="72" y="240"/>
                    <a:pt x="72" y="240"/>
                  </a:cubicBezTo>
                  <a:cubicBezTo>
                    <a:pt x="72" y="240"/>
                    <a:pt x="72" y="240"/>
                    <a:pt x="72" y="240"/>
                  </a:cubicBezTo>
                  <a:lnTo>
                    <a:pt x="73" y="240"/>
                  </a:lnTo>
                  <a:close/>
                  <a:moveTo>
                    <a:pt x="72" y="251"/>
                  </a:moveTo>
                  <a:cubicBezTo>
                    <a:pt x="72" y="251"/>
                    <a:pt x="72" y="251"/>
                    <a:pt x="72" y="251"/>
                  </a:cubicBezTo>
                  <a:cubicBezTo>
                    <a:pt x="72" y="251"/>
                    <a:pt x="72" y="251"/>
                    <a:pt x="72" y="251"/>
                  </a:cubicBezTo>
                  <a:close/>
                  <a:moveTo>
                    <a:pt x="73" y="257"/>
                  </a:moveTo>
                  <a:cubicBezTo>
                    <a:pt x="73" y="257"/>
                    <a:pt x="73" y="257"/>
                    <a:pt x="74" y="257"/>
                  </a:cubicBezTo>
                  <a:cubicBezTo>
                    <a:pt x="74" y="257"/>
                    <a:pt x="74" y="257"/>
                    <a:pt x="74" y="257"/>
                  </a:cubicBezTo>
                  <a:cubicBezTo>
                    <a:pt x="74" y="257"/>
                    <a:pt x="75"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4" y="256"/>
                    <a:pt x="74" y="256"/>
                    <a:pt x="74" y="256"/>
                  </a:cubicBezTo>
                  <a:cubicBezTo>
                    <a:pt x="75" y="255"/>
                    <a:pt x="74" y="255"/>
                    <a:pt x="75" y="255"/>
                  </a:cubicBezTo>
                  <a:cubicBezTo>
                    <a:pt x="75" y="255"/>
                    <a:pt x="74" y="254"/>
                    <a:pt x="74" y="254"/>
                  </a:cubicBezTo>
                  <a:cubicBezTo>
                    <a:pt x="73" y="254"/>
                    <a:pt x="74" y="254"/>
                    <a:pt x="73" y="254"/>
                  </a:cubicBezTo>
                  <a:cubicBezTo>
                    <a:pt x="73" y="254"/>
                    <a:pt x="73" y="254"/>
                    <a:pt x="73" y="254"/>
                  </a:cubicBezTo>
                  <a:cubicBezTo>
                    <a:pt x="73" y="254"/>
                    <a:pt x="73" y="254"/>
                    <a:pt x="74" y="254"/>
                  </a:cubicBezTo>
                  <a:cubicBezTo>
                    <a:pt x="73" y="254"/>
                    <a:pt x="73" y="254"/>
                    <a:pt x="73" y="254"/>
                  </a:cubicBezTo>
                  <a:cubicBezTo>
                    <a:pt x="73" y="254"/>
                    <a:pt x="74" y="254"/>
                    <a:pt x="74" y="254"/>
                  </a:cubicBezTo>
                  <a:cubicBezTo>
                    <a:pt x="74" y="254"/>
                    <a:pt x="73" y="254"/>
                    <a:pt x="73" y="254"/>
                  </a:cubicBezTo>
                  <a:cubicBezTo>
                    <a:pt x="73" y="254"/>
                    <a:pt x="74" y="254"/>
                    <a:pt x="74" y="254"/>
                  </a:cubicBezTo>
                  <a:cubicBezTo>
                    <a:pt x="74" y="254"/>
                    <a:pt x="74" y="254"/>
                    <a:pt x="74" y="253"/>
                  </a:cubicBezTo>
                  <a:cubicBezTo>
                    <a:pt x="74" y="253"/>
                    <a:pt x="73" y="253"/>
                    <a:pt x="73" y="253"/>
                  </a:cubicBezTo>
                  <a:cubicBezTo>
                    <a:pt x="74" y="253"/>
                    <a:pt x="73" y="253"/>
                    <a:pt x="74" y="253"/>
                  </a:cubicBezTo>
                  <a:cubicBezTo>
                    <a:pt x="74" y="253"/>
                    <a:pt x="74" y="253"/>
                    <a:pt x="74" y="253"/>
                  </a:cubicBezTo>
                  <a:cubicBezTo>
                    <a:pt x="74" y="253"/>
                    <a:pt x="74" y="253"/>
                    <a:pt x="74" y="253"/>
                  </a:cubicBezTo>
                  <a:cubicBezTo>
                    <a:pt x="74" y="253"/>
                    <a:pt x="74" y="253"/>
                    <a:pt x="74" y="253"/>
                  </a:cubicBezTo>
                  <a:cubicBezTo>
                    <a:pt x="73" y="253"/>
                    <a:pt x="74" y="253"/>
                    <a:pt x="74" y="253"/>
                  </a:cubicBezTo>
                  <a:cubicBezTo>
                    <a:pt x="74" y="253"/>
                    <a:pt x="74" y="253"/>
                    <a:pt x="74" y="253"/>
                  </a:cubicBezTo>
                  <a:cubicBezTo>
                    <a:pt x="73" y="253"/>
                    <a:pt x="74" y="253"/>
                    <a:pt x="74" y="253"/>
                  </a:cubicBezTo>
                  <a:cubicBezTo>
                    <a:pt x="74" y="253"/>
                    <a:pt x="74" y="253"/>
                    <a:pt x="74" y="253"/>
                  </a:cubicBezTo>
                  <a:cubicBezTo>
                    <a:pt x="74" y="253"/>
                    <a:pt x="74" y="253"/>
                    <a:pt x="74" y="253"/>
                  </a:cubicBezTo>
                  <a:cubicBezTo>
                    <a:pt x="74" y="253"/>
                    <a:pt x="74" y="252"/>
                    <a:pt x="74" y="252"/>
                  </a:cubicBezTo>
                  <a:cubicBezTo>
                    <a:pt x="74" y="253"/>
                    <a:pt x="74" y="253"/>
                    <a:pt x="74" y="253"/>
                  </a:cubicBezTo>
                  <a:cubicBezTo>
                    <a:pt x="74" y="253"/>
                    <a:pt x="74" y="253"/>
                    <a:pt x="74" y="252"/>
                  </a:cubicBezTo>
                  <a:cubicBezTo>
                    <a:pt x="74" y="253"/>
                    <a:pt x="74" y="252"/>
                    <a:pt x="74" y="252"/>
                  </a:cubicBezTo>
                  <a:cubicBezTo>
                    <a:pt x="74" y="252"/>
                    <a:pt x="74" y="252"/>
                    <a:pt x="74" y="252"/>
                  </a:cubicBezTo>
                  <a:cubicBezTo>
                    <a:pt x="74" y="252"/>
                    <a:pt x="73" y="252"/>
                    <a:pt x="74" y="252"/>
                  </a:cubicBezTo>
                  <a:cubicBezTo>
                    <a:pt x="73" y="252"/>
                    <a:pt x="73" y="252"/>
                    <a:pt x="73" y="252"/>
                  </a:cubicBezTo>
                  <a:cubicBezTo>
                    <a:pt x="73" y="252"/>
                    <a:pt x="73" y="252"/>
                    <a:pt x="74" y="252"/>
                  </a:cubicBezTo>
                  <a:cubicBezTo>
                    <a:pt x="74" y="252"/>
                    <a:pt x="74" y="252"/>
                    <a:pt x="74" y="252"/>
                  </a:cubicBezTo>
                  <a:cubicBezTo>
                    <a:pt x="73" y="252"/>
                    <a:pt x="73" y="252"/>
                    <a:pt x="74" y="252"/>
                  </a:cubicBezTo>
                  <a:cubicBezTo>
                    <a:pt x="74" y="252"/>
                    <a:pt x="73" y="252"/>
                    <a:pt x="73" y="252"/>
                  </a:cubicBezTo>
                  <a:cubicBezTo>
                    <a:pt x="74" y="252"/>
                    <a:pt x="73" y="252"/>
                    <a:pt x="73" y="252"/>
                  </a:cubicBezTo>
                  <a:cubicBezTo>
                    <a:pt x="73" y="252"/>
                    <a:pt x="73" y="252"/>
                    <a:pt x="73" y="252"/>
                  </a:cubicBezTo>
                  <a:cubicBezTo>
                    <a:pt x="73" y="252"/>
                    <a:pt x="73" y="252"/>
                    <a:pt x="73" y="252"/>
                  </a:cubicBezTo>
                  <a:cubicBezTo>
                    <a:pt x="73" y="252"/>
                    <a:pt x="74" y="252"/>
                    <a:pt x="73" y="252"/>
                  </a:cubicBezTo>
                  <a:cubicBezTo>
                    <a:pt x="73" y="252"/>
                    <a:pt x="73" y="252"/>
                    <a:pt x="73" y="252"/>
                  </a:cubicBezTo>
                  <a:cubicBezTo>
                    <a:pt x="73" y="252"/>
                    <a:pt x="73" y="252"/>
                    <a:pt x="73" y="252"/>
                  </a:cubicBezTo>
                  <a:cubicBezTo>
                    <a:pt x="73" y="252"/>
                    <a:pt x="73" y="252"/>
                    <a:pt x="73" y="252"/>
                  </a:cubicBezTo>
                  <a:cubicBezTo>
                    <a:pt x="73" y="252"/>
                    <a:pt x="73" y="252"/>
                    <a:pt x="72" y="252"/>
                  </a:cubicBezTo>
                  <a:cubicBezTo>
                    <a:pt x="72" y="252"/>
                    <a:pt x="73" y="252"/>
                    <a:pt x="73" y="252"/>
                  </a:cubicBezTo>
                  <a:cubicBezTo>
                    <a:pt x="73" y="252"/>
                    <a:pt x="73" y="251"/>
                    <a:pt x="73" y="251"/>
                  </a:cubicBezTo>
                  <a:cubicBezTo>
                    <a:pt x="73" y="251"/>
                    <a:pt x="73" y="251"/>
                    <a:pt x="73" y="251"/>
                  </a:cubicBezTo>
                  <a:cubicBezTo>
                    <a:pt x="73" y="251"/>
                    <a:pt x="72" y="252"/>
                    <a:pt x="73" y="251"/>
                  </a:cubicBezTo>
                  <a:cubicBezTo>
                    <a:pt x="72" y="251"/>
                    <a:pt x="72" y="251"/>
                    <a:pt x="72" y="252"/>
                  </a:cubicBezTo>
                  <a:cubicBezTo>
                    <a:pt x="72" y="252"/>
                    <a:pt x="72" y="251"/>
                    <a:pt x="72" y="252"/>
                  </a:cubicBezTo>
                  <a:cubicBezTo>
                    <a:pt x="72" y="251"/>
                    <a:pt x="72" y="251"/>
                    <a:pt x="72" y="251"/>
                  </a:cubicBezTo>
                  <a:cubicBezTo>
                    <a:pt x="73"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1" y="251"/>
                    <a:pt x="71" y="251"/>
                    <a:pt x="71" y="251"/>
                  </a:cubicBezTo>
                  <a:cubicBezTo>
                    <a:pt x="71" y="251"/>
                    <a:pt x="71" y="251"/>
                    <a:pt x="71"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2" y="251"/>
                    <a:pt x="72" y="251"/>
                    <a:pt x="72" y="251"/>
                  </a:cubicBezTo>
                  <a:cubicBezTo>
                    <a:pt x="71" y="251"/>
                    <a:pt x="71" y="251"/>
                    <a:pt x="71" y="251"/>
                  </a:cubicBezTo>
                  <a:cubicBezTo>
                    <a:pt x="71" y="251"/>
                    <a:pt x="71" y="251"/>
                    <a:pt x="71" y="251"/>
                  </a:cubicBezTo>
                  <a:cubicBezTo>
                    <a:pt x="71" y="251"/>
                    <a:pt x="71" y="251"/>
                    <a:pt x="71" y="251"/>
                  </a:cubicBezTo>
                  <a:cubicBezTo>
                    <a:pt x="72" y="251"/>
                    <a:pt x="72" y="251"/>
                    <a:pt x="72"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1"/>
                    <a:pt x="71" y="251"/>
                    <a:pt x="71" y="251"/>
                  </a:cubicBezTo>
                  <a:cubicBezTo>
                    <a:pt x="71" y="252"/>
                    <a:pt x="71" y="252"/>
                    <a:pt x="71" y="252"/>
                  </a:cubicBezTo>
                  <a:cubicBezTo>
                    <a:pt x="71" y="251"/>
                    <a:pt x="71" y="252"/>
                    <a:pt x="71" y="252"/>
                  </a:cubicBezTo>
                  <a:cubicBezTo>
                    <a:pt x="71" y="252"/>
                    <a:pt x="71" y="252"/>
                    <a:pt x="71" y="252"/>
                  </a:cubicBezTo>
                  <a:cubicBezTo>
                    <a:pt x="71" y="252"/>
                    <a:pt x="71" y="251"/>
                    <a:pt x="71" y="251"/>
                  </a:cubicBezTo>
                  <a:cubicBezTo>
                    <a:pt x="70" y="252"/>
                    <a:pt x="70" y="252"/>
                    <a:pt x="70" y="252"/>
                  </a:cubicBezTo>
                  <a:cubicBezTo>
                    <a:pt x="70" y="252"/>
                    <a:pt x="71" y="252"/>
                    <a:pt x="70" y="252"/>
                  </a:cubicBezTo>
                  <a:cubicBezTo>
                    <a:pt x="71" y="252"/>
                    <a:pt x="71" y="252"/>
                    <a:pt x="71" y="252"/>
                  </a:cubicBezTo>
                  <a:cubicBezTo>
                    <a:pt x="71" y="252"/>
                    <a:pt x="70" y="252"/>
                    <a:pt x="71" y="252"/>
                  </a:cubicBezTo>
                  <a:cubicBezTo>
                    <a:pt x="70" y="252"/>
                    <a:pt x="70" y="252"/>
                    <a:pt x="70" y="252"/>
                  </a:cubicBezTo>
                  <a:cubicBezTo>
                    <a:pt x="70" y="252"/>
                    <a:pt x="69" y="252"/>
                    <a:pt x="70" y="252"/>
                  </a:cubicBezTo>
                  <a:cubicBezTo>
                    <a:pt x="69" y="252"/>
                    <a:pt x="69" y="252"/>
                    <a:pt x="69" y="252"/>
                  </a:cubicBezTo>
                  <a:cubicBezTo>
                    <a:pt x="70" y="252"/>
                    <a:pt x="70" y="252"/>
                    <a:pt x="70" y="252"/>
                  </a:cubicBezTo>
                  <a:cubicBezTo>
                    <a:pt x="70" y="252"/>
                    <a:pt x="70" y="252"/>
                    <a:pt x="71" y="252"/>
                  </a:cubicBezTo>
                  <a:cubicBezTo>
                    <a:pt x="70" y="252"/>
                    <a:pt x="70" y="252"/>
                    <a:pt x="71" y="252"/>
                  </a:cubicBezTo>
                  <a:cubicBezTo>
                    <a:pt x="70" y="252"/>
                    <a:pt x="70" y="252"/>
                    <a:pt x="70" y="252"/>
                  </a:cubicBezTo>
                  <a:cubicBezTo>
                    <a:pt x="70" y="252"/>
                    <a:pt x="71" y="252"/>
                    <a:pt x="70" y="252"/>
                  </a:cubicBezTo>
                  <a:cubicBezTo>
                    <a:pt x="71" y="252"/>
                    <a:pt x="71" y="252"/>
                    <a:pt x="71" y="252"/>
                  </a:cubicBezTo>
                  <a:cubicBezTo>
                    <a:pt x="71" y="252"/>
                    <a:pt x="71" y="252"/>
                    <a:pt x="71" y="252"/>
                  </a:cubicBezTo>
                  <a:cubicBezTo>
                    <a:pt x="71" y="252"/>
                    <a:pt x="70" y="252"/>
                    <a:pt x="70" y="252"/>
                  </a:cubicBezTo>
                  <a:cubicBezTo>
                    <a:pt x="70" y="252"/>
                    <a:pt x="70" y="252"/>
                    <a:pt x="70" y="252"/>
                  </a:cubicBezTo>
                  <a:cubicBezTo>
                    <a:pt x="70" y="252"/>
                    <a:pt x="70" y="252"/>
                    <a:pt x="70" y="252"/>
                  </a:cubicBezTo>
                  <a:cubicBezTo>
                    <a:pt x="69" y="252"/>
                    <a:pt x="70" y="252"/>
                    <a:pt x="69" y="252"/>
                  </a:cubicBezTo>
                  <a:cubicBezTo>
                    <a:pt x="70" y="252"/>
                    <a:pt x="70" y="252"/>
                    <a:pt x="70" y="252"/>
                  </a:cubicBezTo>
                  <a:cubicBezTo>
                    <a:pt x="70" y="252"/>
                    <a:pt x="70" y="252"/>
                    <a:pt x="70" y="252"/>
                  </a:cubicBezTo>
                  <a:cubicBezTo>
                    <a:pt x="71" y="252"/>
                    <a:pt x="70" y="252"/>
                    <a:pt x="70" y="252"/>
                  </a:cubicBezTo>
                  <a:cubicBezTo>
                    <a:pt x="70" y="252"/>
                    <a:pt x="70" y="252"/>
                    <a:pt x="70" y="252"/>
                  </a:cubicBezTo>
                  <a:cubicBezTo>
                    <a:pt x="70" y="252"/>
                    <a:pt x="70" y="252"/>
                    <a:pt x="70" y="252"/>
                  </a:cubicBezTo>
                  <a:cubicBezTo>
                    <a:pt x="69" y="253"/>
                    <a:pt x="70" y="252"/>
                    <a:pt x="69" y="252"/>
                  </a:cubicBezTo>
                  <a:cubicBezTo>
                    <a:pt x="69" y="253"/>
                    <a:pt x="69" y="253"/>
                    <a:pt x="69" y="253"/>
                  </a:cubicBezTo>
                  <a:cubicBezTo>
                    <a:pt x="69" y="253"/>
                    <a:pt x="69" y="252"/>
                    <a:pt x="69" y="253"/>
                  </a:cubicBezTo>
                  <a:cubicBezTo>
                    <a:pt x="69" y="253"/>
                    <a:pt x="69" y="253"/>
                    <a:pt x="69" y="253"/>
                  </a:cubicBezTo>
                  <a:cubicBezTo>
                    <a:pt x="69" y="253"/>
                    <a:pt x="69" y="253"/>
                    <a:pt x="69" y="253"/>
                  </a:cubicBezTo>
                  <a:cubicBezTo>
                    <a:pt x="69" y="252"/>
                    <a:pt x="70" y="252"/>
                    <a:pt x="70" y="252"/>
                  </a:cubicBezTo>
                  <a:cubicBezTo>
                    <a:pt x="70" y="252"/>
                    <a:pt x="70" y="252"/>
                    <a:pt x="70" y="252"/>
                  </a:cubicBezTo>
                  <a:cubicBezTo>
                    <a:pt x="70" y="252"/>
                    <a:pt x="70" y="252"/>
                    <a:pt x="70" y="252"/>
                  </a:cubicBezTo>
                  <a:cubicBezTo>
                    <a:pt x="70" y="252"/>
                    <a:pt x="70" y="252"/>
                    <a:pt x="71" y="252"/>
                  </a:cubicBezTo>
                  <a:cubicBezTo>
                    <a:pt x="71" y="252"/>
                    <a:pt x="70" y="252"/>
                    <a:pt x="70" y="252"/>
                  </a:cubicBezTo>
                  <a:cubicBezTo>
                    <a:pt x="70" y="252"/>
                    <a:pt x="70" y="252"/>
                    <a:pt x="70" y="252"/>
                  </a:cubicBezTo>
                  <a:cubicBezTo>
                    <a:pt x="69" y="253"/>
                    <a:pt x="69" y="253"/>
                    <a:pt x="69" y="253"/>
                  </a:cubicBezTo>
                  <a:cubicBezTo>
                    <a:pt x="69" y="253"/>
                    <a:pt x="70" y="252"/>
                    <a:pt x="70" y="252"/>
                  </a:cubicBezTo>
                  <a:cubicBezTo>
                    <a:pt x="69" y="253"/>
                    <a:pt x="70" y="252"/>
                    <a:pt x="70" y="252"/>
                  </a:cubicBezTo>
                  <a:cubicBezTo>
                    <a:pt x="71" y="252"/>
                    <a:pt x="69" y="253"/>
                    <a:pt x="70" y="253"/>
                  </a:cubicBezTo>
                  <a:cubicBezTo>
                    <a:pt x="71" y="252"/>
                    <a:pt x="71" y="252"/>
                    <a:pt x="71" y="252"/>
                  </a:cubicBezTo>
                  <a:cubicBezTo>
                    <a:pt x="71" y="252"/>
                    <a:pt x="71" y="252"/>
                    <a:pt x="71" y="252"/>
                  </a:cubicBezTo>
                  <a:cubicBezTo>
                    <a:pt x="70" y="252"/>
                    <a:pt x="70" y="252"/>
                    <a:pt x="70" y="252"/>
                  </a:cubicBezTo>
                  <a:cubicBezTo>
                    <a:pt x="70" y="252"/>
                    <a:pt x="70" y="252"/>
                    <a:pt x="70" y="252"/>
                  </a:cubicBezTo>
                  <a:cubicBezTo>
                    <a:pt x="70" y="252"/>
                    <a:pt x="70" y="252"/>
                    <a:pt x="70" y="252"/>
                  </a:cubicBezTo>
                  <a:cubicBezTo>
                    <a:pt x="69" y="253"/>
                    <a:pt x="69" y="253"/>
                    <a:pt x="69" y="253"/>
                  </a:cubicBezTo>
                  <a:cubicBezTo>
                    <a:pt x="70" y="253"/>
                    <a:pt x="70" y="253"/>
                    <a:pt x="70" y="253"/>
                  </a:cubicBezTo>
                  <a:cubicBezTo>
                    <a:pt x="70" y="253"/>
                    <a:pt x="69" y="253"/>
                    <a:pt x="69" y="253"/>
                  </a:cubicBezTo>
                  <a:cubicBezTo>
                    <a:pt x="70" y="253"/>
                    <a:pt x="70" y="252"/>
                    <a:pt x="70" y="252"/>
                  </a:cubicBezTo>
                  <a:cubicBezTo>
                    <a:pt x="70" y="252"/>
                    <a:pt x="70" y="253"/>
                    <a:pt x="70" y="253"/>
                  </a:cubicBezTo>
                  <a:cubicBezTo>
                    <a:pt x="69" y="253"/>
                    <a:pt x="69" y="253"/>
                    <a:pt x="69" y="253"/>
                  </a:cubicBezTo>
                  <a:cubicBezTo>
                    <a:pt x="70" y="253"/>
                    <a:pt x="69" y="253"/>
                    <a:pt x="69" y="253"/>
                  </a:cubicBezTo>
                  <a:cubicBezTo>
                    <a:pt x="70" y="252"/>
                    <a:pt x="70" y="252"/>
                    <a:pt x="70" y="252"/>
                  </a:cubicBezTo>
                  <a:cubicBezTo>
                    <a:pt x="70" y="252"/>
                    <a:pt x="70" y="253"/>
                    <a:pt x="70" y="253"/>
                  </a:cubicBezTo>
                  <a:cubicBezTo>
                    <a:pt x="70" y="253"/>
                    <a:pt x="70" y="253"/>
                    <a:pt x="70" y="253"/>
                  </a:cubicBezTo>
                  <a:cubicBezTo>
                    <a:pt x="70" y="253"/>
                    <a:pt x="69" y="253"/>
                    <a:pt x="69" y="253"/>
                  </a:cubicBezTo>
                  <a:cubicBezTo>
                    <a:pt x="70" y="253"/>
                    <a:pt x="70" y="253"/>
                    <a:pt x="70" y="253"/>
                  </a:cubicBezTo>
                  <a:cubicBezTo>
                    <a:pt x="69" y="253"/>
                    <a:pt x="69" y="253"/>
                    <a:pt x="69" y="253"/>
                  </a:cubicBezTo>
                  <a:cubicBezTo>
                    <a:pt x="70" y="253"/>
                    <a:pt x="70" y="253"/>
                    <a:pt x="70" y="253"/>
                  </a:cubicBezTo>
                  <a:cubicBezTo>
                    <a:pt x="69" y="253"/>
                    <a:pt x="69" y="253"/>
                    <a:pt x="69" y="253"/>
                  </a:cubicBezTo>
                  <a:cubicBezTo>
                    <a:pt x="69"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69" y="253"/>
                    <a:pt x="70" y="253"/>
                    <a:pt x="70" y="253"/>
                  </a:cubicBezTo>
                  <a:cubicBezTo>
                    <a:pt x="69" y="253"/>
                    <a:pt x="69" y="253"/>
                    <a:pt x="69" y="253"/>
                  </a:cubicBezTo>
                  <a:cubicBezTo>
                    <a:pt x="70" y="253"/>
                    <a:pt x="70" y="253"/>
                    <a:pt x="70" y="253"/>
                  </a:cubicBezTo>
                  <a:cubicBezTo>
                    <a:pt x="69" y="253"/>
                    <a:pt x="69" y="253"/>
                    <a:pt x="69" y="253"/>
                  </a:cubicBezTo>
                  <a:cubicBezTo>
                    <a:pt x="70" y="253"/>
                    <a:pt x="69" y="253"/>
                    <a:pt x="70" y="253"/>
                  </a:cubicBezTo>
                  <a:cubicBezTo>
                    <a:pt x="70" y="253"/>
                    <a:pt x="70" y="253"/>
                    <a:pt x="70" y="253"/>
                  </a:cubicBezTo>
                  <a:cubicBezTo>
                    <a:pt x="70" y="253"/>
                    <a:pt x="70" y="253"/>
                    <a:pt x="70" y="253"/>
                  </a:cubicBezTo>
                  <a:cubicBezTo>
                    <a:pt x="70" y="253"/>
                    <a:pt x="70" y="253"/>
                    <a:pt x="70" y="253"/>
                  </a:cubicBezTo>
                  <a:cubicBezTo>
                    <a:pt x="70" y="253"/>
                    <a:pt x="71" y="253"/>
                    <a:pt x="70" y="253"/>
                  </a:cubicBezTo>
                  <a:cubicBezTo>
                    <a:pt x="70" y="253"/>
                    <a:pt x="70" y="253"/>
                    <a:pt x="70" y="253"/>
                  </a:cubicBezTo>
                  <a:cubicBezTo>
                    <a:pt x="70" y="253"/>
                    <a:pt x="71" y="253"/>
                    <a:pt x="71" y="252"/>
                  </a:cubicBezTo>
                  <a:cubicBezTo>
                    <a:pt x="72" y="252"/>
                    <a:pt x="72" y="252"/>
                    <a:pt x="72" y="252"/>
                  </a:cubicBezTo>
                  <a:cubicBezTo>
                    <a:pt x="72" y="252"/>
                    <a:pt x="71" y="252"/>
                    <a:pt x="71" y="252"/>
                  </a:cubicBezTo>
                  <a:cubicBezTo>
                    <a:pt x="71" y="252"/>
                    <a:pt x="71" y="252"/>
                    <a:pt x="71" y="252"/>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1" y="253"/>
                    <a:pt x="71" y="253"/>
                    <a:pt x="71" y="253"/>
                  </a:cubicBezTo>
                  <a:cubicBezTo>
                    <a:pt x="71" y="253"/>
                    <a:pt x="71" y="253"/>
                    <a:pt x="71" y="253"/>
                  </a:cubicBezTo>
                  <a:cubicBezTo>
                    <a:pt x="70" y="253"/>
                    <a:pt x="70" y="253"/>
                    <a:pt x="70" y="253"/>
                  </a:cubicBezTo>
                  <a:cubicBezTo>
                    <a:pt x="70" y="253"/>
                    <a:pt x="70" y="253"/>
                    <a:pt x="70" y="253"/>
                  </a:cubicBezTo>
                  <a:cubicBezTo>
                    <a:pt x="70" y="253"/>
                    <a:pt x="70" y="253"/>
                    <a:pt x="70" y="253"/>
                  </a:cubicBezTo>
                  <a:cubicBezTo>
                    <a:pt x="70" y="253"/>
                    <a:pt x="70" y="253"/>
                    <a:pt x="70" y="253"/>
                  </a:cubicBezTo>
                  <a:cubicBezTo>
                    <a:pt x="70" y="253"/>
                    <a:pt x="71" y="253"/>
                    <a:pt x="71" y="253"/>
                  </a:cubicBezTo>
                  <a:cubicBezTo>
                    <a:pt x="71" y="253"/>
                    <a:pt x="71" y="253"/>
                    <a:pt x="70" y="253"/>
                  </a:cubicBezTo>
                  <a:cubicBezTo>
                    <a:pt x="70" y="253"/>
                    <a:pt x="71" y="253"/>
                    <a:pt x="71" y="253"/>
                  </a:cubicBezTo>
                  <a:cubicBezTo>
                    <a:pt x="70" y="253"/>
                    <a:pt x="70" y="253"/>
                    <a:pt x="70" y="253"/>
                  </a:cubicBezTo>
                  <a:cubicBezTo>
                    <a:pt x="71" y="253"/>
                    <a:pt x="71" y="253"/>
                    <a:pt x="71" y="253"/>
                  </a:cubicBezTo>
                  <a:cubicBezTo>
                    <a:pt x="71" y="253"/>
                    <a:pt x="71" y="253"/>
                    <a:pt x="71" y="253"/>
                  </a:cubicBezTo>
                  <a:cubicBezTo>
                    <a:pt x="71" y="253"/>
                    <a:pt x="70" y="253"/>
                    <a:pt x="70"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0" y="253"/>
                    <a:pt x="70" y="253"/>
                    <a:pt x="70" y="253"/>
                  </a:cubicBezTo>
                  <a:cubicBezTo>
                    <a:pt x="70" y="253"/>
                    <a:pt x="71" y="253"/>
                    <a:pt x="71" y="253"/>
                  </a:cubicBezTo>
                  <a:cubicBezTo>
                    <a:pt x="71" y="253"/>
                    <a:pt x="71" y="253"/>
                    <a:pt x="71" y="253"/>
                  </a:cubicBezTo>
                  <a:cubicBezTo>
                    <a:pt x="71" y="253"/>
                    <a:pt x="71" y="253"/>
                    <a:pt x="71" y="253"/>
                  </a:cubicBezTo>
                  <a:cubicBezTo>
                    <a:pt x="70" y="253"/>
                    <a:pt x="70" y="253"/>
                    <a:pt x="70" y="253"/>
                  </a:cubicBezTo>
                  <a:cubicBezTo>
                    <a:pt x="70" y="253"/>
                    <a:pt x="71" y="253"/>
                    <a:pt x="71" y="253"/>
                  </a:cubicBezTo>
                  <a:cubicBezTo>
                    <a:pt x="71" y="253"/>
                    <a:pt x="71" y="253"/>
                    <a:pt x="70"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1" y="253"/>
                    <a:pt x="71" y="253"/>
                    <a:pt x="71" y="253"/>
                  </a:cubicBezTo>
                  <a:cubicBezTo>
                    <a:pt x="71" y="253"/>
                    <a:pt x="70" y="253"/>
                    <a:pt x="70" y="254"/>
                  </a:cubicBezTo>
                  <a:cubicBezTo>
                    <a:pt x="71" y="253"/>
                    <a:pt x="71" y="253"/>
                    <a:pt x="71" y="253"/>
                  </a:cubicBezTo>
                  <a:cubicBezTo>
                    <a:pt x="71" y="253"/>
                    <a:pt x="71" y="253"/>
                    <a:pt x="70" y="254"/>
                  </a:cubicBezTo>
                  <a:cubicBezTo>
                    <a:pt x="70" y="254"/>
                    <a:pt x="71" y="253"/>
                    <a:pt x="71" y="253"/>
                  </a:cubicBezTo>
                  <a:cubicBezTo>
                    <a:pt x="71" y="254"/>
                    <a:pt x="71" y="254"/>
                    <a:pt x="71" y="254"/>
                  </a:cubicBezTo>
                  <a:cubicBezTo>
                    <a:pt x="71" y="254"/>
                    <a:pt x="71" y="254"/>
                    <a:pt x="71" y="254"/>
                  </a:cubicBezTo>
                  <a:cubicBezTo>
                    <a:pt x="71" y="254"/>
                    <a:pt x="71" y="254"/>
                    <a:pt x="71" y="254"/>
                  </a:cubicBezTo>
                  <a:cubicBezTo>
                    <a:pt x="71" y="253"/>
                    <a:pt x="71" y="254"/>
                    <a:pt x="71" y="254"/>
                  </a:cubicBezTo>
                  <a:cubicBezTo>
                    <a:pt x="70" y="254"/>
                    <a:pt x="71" y="254"/>
                    <a:pt x="70" y="254"/>
                  </a:cubicBezTo>
                  <a:cubicBezTo>
                    <a:pt x="71" y="254"/>
                    <a:pt x="71" y="254"/>
                    <a:pt x="71" y="254"/>
                  </a:cubicBezTo>
                  <a:cubicBezTo>
                    <a:pt x="70" y="254"/>
                    <a:pt x="71" y="254"/>
                    <a:pt x="71" y="254"/>
                  </a:cubicBezTo>
                  <a:cubicBezTo>
                    <a:pt x="71" y="254"/>
                    <a:pt x="71" y="254"/>
                    <a:pt x="71" y="254"/>
                  </a:cubicBezTo>
                  <a:cubicBezTo>
                    <a:pt x="71" y="254"/>
                    <a:pt x="72" y="254"/>
                    <a:pt x="71" y="254"/>
                  </a:cubicBezTo>
                  <a:cubicBezTo>
                    <a:pt x="71" y="254"/>
                    <a:pt x="71" y="254"/>
                    <a:pt x="71" y="254"/>
                  </a:cubicBezTo>
                  <a:cubicBezTo>
                    <a:pt x="70"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0" y="254"/>
                    <a:pt x="71" y="254"/>
                    <a:pt x="71" y="254"/>
                  </a:cubicBezTo>
                  <a:cubicBezTo>
                    <a:pt x="71" y="254"/>
                    <a:pt x="71" y="254"/>
                    <a:pt x="71" y="254"/>
                  </a:cubicBezTo>
                  <a:cubicBezTo>
                    <a:pt x="71" y="254"/>
                    <a:pt x="70" y="254"/>
                    <a:pt x="71" y="254"/>
                  </a:cubicBezTo>
                  <a:cubicBezTo>
                    <a:pt x="71" y="254"/>
                    <a:pt x="71" y="254"/>
                    <a:pt x="71" y="254"/>
                  </a:cubicBezTo>
                  <a:cubicBezTo>
                    <a:pt x="71" y="254"/>
                    <a:pt x="71" y="254"/>
                    <a:pt x="71" y="254"/>
                  </a:cubicBezTo>
                  <a:cubicBezTo>
                    <a:pt x="71" y="254"/>
                    <a:pt x="71" y="254"/>
                    <a:pt x="71" y="254"/>
                  </a:cubicBezTo>
                  <a:cubicBezTo>
                    <a:pt x="70"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0" y="254"/>
                    <a:pt x="70" y="254"/>
                    <a:pt x="70"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1" y="254"/>
                    <a:pt x="71" y="254"/>
                    <a:pt x="71" y="254"/>
                  </a:cubicBezTo>
                  <a:cubicBezTo>
                    <a:pt x="72" y="254"/>
                    <a:pt x="71" y="254"/>
                    <a:pt x="71" y="254"/>
                  </a:cubicBezTo>
                  <a:cubicBezTo>
                    <a:pt x="72" y="254"/>
                    <a:pt x="72" y="254"/>
                    <a:pt x="72" y="254"/>
                  </a:cubicBezTo>
                  <a:cubicBezTo>
                    <a:pt x="72" y="254"/>
                    <a:pt x="72" y="254"/>
                    <a:pt x="72" y="254"/>
                  </a:cubicBezTo>
                  <a:cubicBezTo>
                    <a:pt x="72" y="254"/>
                    <a:pt x="72" y="254"/>
                    <a:pt x="72" y="254"/>
                  </a:cubicBezTo>
                  <a:cubicBezTo>
                    <a:pt x="72" y="254"/>
                    <a:pt x="72" y="254"/>
                    <a:pt x="72" y="254"/>
                  </a:cubicBezTo>
                  <a:cubicBezTo>
                    <a:pt x="71" y="254"/>
                    <a:pt x="71" y="254"/>
                    <a:pt x="71" y="254"/>
                  </a:cubicBezTo>
                  <a:cubicBezTo>
                    <a:pt x="72" y="254"/>
                    <a:pt x="72" y="254"/>
                    <a:pt x="72" y="254"/>
                  </a:cubicBezTo>
                  <a:cubicBezTo>
                    <a:pt x="72" y="254"/>
                    <a:pt x="71" y="254"/>
                    <a:pt x="71" y="254"/>
                  </a:cubicBezTo>
                  <a:cubicBezTo>
                    <a:pt x="72" y="254"/>
                    <a:pt x="72" y="254"/>
                    <a:pt x="72" y="254"/>
                  </a:cubicBezTo>
                  <a:cubicBezTo>
                    <a:pt x="72" y="254"/>
                    <a:pt x="72" y="254"/>
                    <a:pt x="72" y="254"/>
                  </a:cubicBezTo>
                  <a:cubicBezTo>
                    <a:pt x="72" y="254"/>
                    <a:pt x="72" y="254"/>
                    <a:pt x="72" y="254"/>
                  </a:cubicBezTo>
                  <a:cubicBezTo>
                    <a:pt x="72" y="254"/>
                    <a:pt x="72" y="255"/>
                    <a:pt x="73" y="255"/>
                  </a:cubicBezTo>
                  <a:cubicBezTo>
                    <a:pt x="72" y="255"/>
                    <a:pt x="73" y="255"/>
                    <a:pt x="72" y="255"/>
                  </a:cubicBezTo>
                  <a:cubicBezTo>
                    <a:pt x="72" y="255"/>
                    <a:pt x="72" y="255"/>
                    <a:pt x="72" y="255"/>
                  </a:cubicBezTo>
                  <a:cubicBezTo>
                    <a:pt x="72" y="255"/>
                    <a:pt x="72" y="255"/>
                    <a:pt x="71" y="255"/>
                  </a:cubicBezTo>
                  <a:cubicBezTo>
                    <a:pt x="72" y="255"/>
                    <a:pt x="71" y="255"/>
                    <a:pt x="71"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2" y="255"/>
                    <a:pt x="72" y="255"/>
                    <a:pt x="72" y="255"/>
                  </a:cubicBezTo>
                  <a:cubicBezTo>
                    <a:pt x="71" y="255"/>
                    <a:pt x="71" y="255"/>
                    <a:pt x="71" y="255"/>
                  </a:cubicBezTo>
                  <a:cubicBezTo>
                    <a:pt x="72" y="255"/>
                    <a:pt x="72" y="255"/>
                    <a:pt x="72" y="255"/>
                  </a:cubicBezTo>
                  <a:cubicBezTo>
                    <a:pt x="72" y="255"/>
                    <a:pt x="72" y="255"/>
                    <a:pt x="72" y="255"/>
                  </a:cubicBezTo>
                  <a:cubicBezTo>
                    <a:pt x="72" y="255"/>
                    <a:pt x="71" y="255"/>
                    <a:pt x="72" y="255"/>
                  </a:cubicBezTo>
                  <a:cubicBezTo>
                    <a:pt x="72" y="255"/>
                    <a:pt x="72" y="255"/>
                    <a:pt x="72" y="255"/>
                  </a:cubicBezTo>
                  <a:cubicBezTo>
                    <a:pt x="72" y="255"/>
                    <a:pt x="71" y="255"/>
                    <a:pt x="72" y="255"/>
                  </a:cubicBezTo>
                  <a:cubicBezTo>
                    <a:pt x="71" y="255"/>
                    <a:pt x="71" y="255"/>
                    <a:pt x="71" y="255"/>
                  </a:cubicBezTo>
                  <a:cubicBezTo>
                    <a:pt x="72" y="255"/>
                    <a:pt x="71" y="255"/>
                    <a:pt x="72" y="255"/>
                  </a:cubicBezTo>
                  <a:cubicBezTo>
                    <a:pt x="72" y="255"/>
                    <a:pt x="72" y="255"/>
                    <a:pt x="72" y="255"/>
                  </a:cubicBezTo>
                  <a:cubicBezTo>
                    <a:pt x="71" y="255"/>
                    <a:pt x="72" y="255"/>
                    <a:pt x="72" y="255"/>
                  </a:cubicBezTo>
                  <a:cubicBezTo>
                    <a:pt x="72" y="255"/>
                    <a:pt x="72" y="255"/>
                    <a:pt x="72" y="256"/>
                  </a:cubicBezTo>
                  <a:cubicBezTo>
                    <a:pt x="72" y="255"/>
                    <a:pt x="72" y="255"/>
                    <a:pt x="72" y="255"/>
                  </a:cubicBezTo>
                  <a:cubicBezTo>
                    <a:pt x="72" y="256"/>
                    <a:pt x="72" y="256"/>
                    <a:pt x="72" y="256"/>
                  </a:cubicBezTo>
                  <a:cubicBezTo>
                    <a:pt x="72" y="256"/>
                    <a:pt x="72" y="256"/>
                    <a:pt x="72" y="256"/>
                  </a:cubicBezTo>
                  <a:cubicBezTo>
                    <a:pt x="72" y="256"/>
                    <a:pt x="71" y="256"/>
                    <a:pt x="72" y="256"/>
                  </a:cubicBezTo>
                  <a:cubicBezTo>
                    <a:pt x="73" y="256"/>
                    <a:pt x="73" y="256"/>
                    <a:pt x="73" y="256"/>
                  </a:cubicBezTo>
                  <a:cubicBezTo>
                    <a:pt x="72" y="256"/>
                    <a:pt x="72" y="256"/>
                    <a:pt x="72" y="256"/>
                  </a:cubicBezTo>
                  <a:cubicBezTo>
                    <a:pt x="72" y="256"/>
                    <a:pt x="72" y="256"/>
                    <a:pt x="72" y="256"/>
                  </a:cubicBezTo>
                  <a:cubicBezTo>
                    <a:pt x="72" y="256"/>
                    <a:pt x="72" y="256"/>
                    <a:pt x="72" y="256"/>
                  </a:cubicBezTo>
                  <a:cubicBezTo>
                    <a:pt x="72" y="256"/>
                    <a:pt x="73" y="256"/>
                    <a:pt x="72" y="256"/>
                  </a:cubicBezTo>
                  <a:cubicBezTo>
                    <a:pt x="72" y="256"/>
                    <a:pt x="72" y="256"/>
                    <a:pt x="72" y="256"/>
                  </a:cubicBezTo>
                  <a:cubicBezTo>
                    <a:pt x="72" y="256"/>
                    <a:pt x="71" y="256"/>
                    <a:pt x="72" y="256"/>
                  </a:cubicBezTo>
                  <a:cubicBezTo>
                    <a:pt x="72" y="256"/>
                    <a:pt x="72" y="256"/>
                    <a:pt x="72" y="256"/>
                  </a:cubicBezTo>
                  <a:cubicBezTo>
                    <a:pt x="72" y="256"/>
                    <a:pt x="71" y="256"/>
                    <a:pt x="72" y="257"/>
                  </a:cubicBezTo>
                  <a:cubicBezTo>
                    <a:pt x="72" y="257"/>
                    <a:pt x="73" y="257"/>
                    <a:pt x="73" y="257"/>
                  </a:cubicBezTo>
                  <a:close/>
                  <a:moveTo>
                    <a:pt x="71" y="251"/>
                  </a:moveTo>
                  <a:cubicBezTo>
                    <a:pt x="72" y="251"/>
                    <a:pt x="72" y="251"/>
                    <a:pt x="72" y="251"/>
                  </a:cubicBezTo>
                  <a:lnTo>
                    <a:pt x="71" y="251"/>
                  </a:lnTo>
                  <a:close/>
                  <a:moveTo>
                    <a:pt x="70" y="252"/>
                  </a:moveTo>
                  <a:cubicBezTo>
                    <a:pt x="70" y="252"/>
                    <a:pt x="70" y="252"/>
                    <a:pt x="70" y="252"/>
                  </a:cubicBezTo>
                  <a:cubicBezTo>
                    <a:pt x="70" y="252"/>
                    <a:pt x="70" y="252"/>
                    <a:pt x="70" y="252"/>
                  </a:cubicBezTo>
                  <a:close/>
                  <a:moveTo>
                    <a:pt x="70" y="252"/>
                  </a:moveTo>
                  <a:cubicBezTo>
                    <a:pt x="70" y="252"/>
                    <a:pt x="70" y="252"/>
                    <a:pt x="70" y="252"/>
                  </a:cubicBezTo>
                  <a:close/>
                  <a:moveTo>
                    <a:pt x="69" y="253"/>
                  </a:moveTo>
                  <a:cubicBezTo>
                    <a:pt x="69" y="253"/>
                    <a:pt x="69" y="252"/>
                    <a:pt x="69" y="252"/>
                  </a:cubicBezTo>
                  <a:lnTo>
                    <a:pt x="69" y="253"/>
                  </a:lnTo>
                  <a:close/>
                  <a:moveTo>
                    <a:pt x="70" y="252"/>
                  </a:moveTo>
                  <a:cubicBezTo>
                    <a:pt x="70" y="252"/>
                    <a:pt x="70" y="252"/>
                    <a:pt x="70" y="252"/>
                  </a:cubicBezTo>
                  <a:cubicBezTo>
                    <a:pt x="70" y="252"/>
                    <a:pt x="70" y="252"/>
                    <a:pt x="70" y="252"/>
                  </a:cubicBezTo>
                  <a:close/>
                  <a:moveTo>
                    <a:pt x="69" y="253"/>
                  </a:moveTo>
                  <a:cubicBezTo>
                    <a:pt x="70" y="253"/>
                    <a:pt x="69" y="253"/>
                    <a:pt x="69" y="253"/>
                  </a:cubicBezTo>
                  <a:cubicBezTo>
                    <a:pt x="69" y="253"/>
                    <a:pt x="69" y="253"/>
                    <a:pt x="69" y="253"/>
                  </a:cubicBezTo>
                  <a:close/>
                  <a:moveTo>
                    <a:pt x="69" y="253"/>
                  </a:moveTo>
                  <a:cubicBezTo>
                    <a:pt x="70" y="253"/>
                    <a:pt x="70" y="253"/>
                    <a:pt x="70" y="253"/>
                  </a:cubicBezTo>
                  <a:cubicBezTo>
                    <a:pt x="70" y="253"/>
                    <a:pt x="70" y="253"/>
                    <a:pt x="70" y="253"/>
                  </a:cubicBezTo>
                  <a:lnTo>
                    <a:pt x="69" y="253"/>
                  </a:lnTo>
                  <a:close/>
                  <a:moveTo>
                    <a:pt x="71" y="254"/>
                  </a:moveTo>
                  <a:cubicBezTo>
                    <a:pt x="71" y="254"/>
                    <a:pt x="71" y="254"/>
                    <a:pt x="71" y="254"/>
                  </a:cubicBezTo>
                  <a:cubicBezTo>
                    <a:pt x="71" y="254"/>
                    <a:pt x="71" y="254"/>
                    <a:pt x="71" y="254"/>
                  </a:cubicBezTo>
                  <a:close/>
                  <a:moveTo>
                    <a:pt x="71" y="254"/>
                  </a:moveTo>
                  <a:cubicBezTo>
                    <a:pt x="71" y="254"/>
                    <a:pt x="71" y="254"/>
                    <a:pt x="71" y="254"/>
                  </a:cubicBezTo>
                  <a:cubicBezTo>
                    <a:pt x="71" y="254"/>
                    <a:pt x="71" y="254"/>
                    <a:pt x="71" y="254"/>
                  </a:cubicBezTo>
                  <a:close/>
                  <a:moveTo>
                    <a:pt x="72" y="255"/>
                  </a:moveTo>
                  <a:cubicBezTo>
                    <a:pt x="72" y="255"/>
                    <a:pt x="72" y="255"/>
                    <a:pt x="72" y="255"/>
                  </a:cubicBezTo>
                  <a:cubicBezTo>
                    <a:pt x="72" y="255"/>
                    <a:pt x="72" y="255"/>
                    <a:pt x="72" y="255"/>
                  </a:cubicBezTo>
                  <a:close/>
                  <a:moveTo>
                    <a:pt x="87" y="223"/>
                  </a:moveTo>
                  <a:cubicBezTo>
                    <a:pt x="87" y="223"/>
                    <a:pt x="87" y="223"/>
                    <a:pt x="87" y="222"/>
                  </a:cubicBezTo>
                  <a:cubicBezTo>
                    <a:pt x="87" y="222"/>
                    <a:pt x="87" y="222"/>
                    <a:pt x="87" y="223"/>
                  </a:cubicBezTo>
                  <a:close/>
                  <a:moveTo>
                    <a:pt x="96" y="235"/>
                  </a:moveTo>
                  <a:cubicBezTo>
                    <a:pt x="96" y="235"/>
                    <a:pt x="96" y="235"/>
                    <a:pt x="97" y="234"/>
                  </a:cubicBezTo>
                  <a:cubicBezTo>
                    <a:pt x="97" y="234"/>
                    <a:pt x="96" y="234"/>
                    <a:pt x="97" y="234"/>
                  </a:cubicBezTo>
                  <a:cubicBezTo>
                    <a:pt x="97" y="233"/>
                    <a:pt x="97" y="233"/>
                    <a:pt x="97" y="232"/>
                  </a:cubicBezTo>
                  <a:cubicBezTo>
                    <a:pt x="97" y="232"/>
                    <a:pt x="97" y="232"/>
                    <a:pt x="97" y="232"/>
                  </a:cubicBezTo>
                  <a:cubicBezTo>
                    <a:pt x="97" y="232"/>
                    <a:pt x="97" y="232"/>
                    <a:pt x="97" y="232"/>
                  </a:cubicBezTo>
                  <a:cubicBezTo>
                    <a:pt x="96" y="232"/>
                    <a:pt x="96" y="232"/>
                    <a:pt x="96" y="232"/>
                  </a:cubicBezTo>
                  <a:cubicBezTo>
                    <a:pt x="96" y="232"/>
                    <a:pt x="97" y="232"/>
                    <a:pt x="97" y="232"/>
                  </a:cubicBezTo>
                  <a:cubicBezTo>
                    <a:pt x="97" y="232"/>
                    <a:pt x="97" y="232"/>
                    <a:pt x="97" y="232"/>
                  </a:cubicBezTo>
                  <a:cubicBezTo>
                    <a:pt x="96" y="232"/>
                    <a:pt x="97" y="231"/>
                    <a:pt x="96" y="231"/>
                  </a:cubicBezTo>
                  <a:cubicBezTo>
                    <a:pt x="96" y="231"/>
                    <a:pt x="96" y="231"/>
                    <a:pt x="96" y="231"/>
                  </a:cubicBezTo>
                  <a:cubicBezTo>
                    <a:pt x="96" y="231"/>
                    <a:pt x="96" y="231"/>
                    <a:pt x="97" y="231"/>
                  </a:cubicBezTo>
                  <a:cubicBezTo>
                    <a:pt x="97" y="231"/>
                    <a:pt x="97" y="230"/>
                    <a:pt x="97" y="229"/>
                  </a:cubicBezTo>
                  <a:cubicBezTo>
                    <a:pt x="96" y="229"/>
                    <a:pt x="96" y="228"/>
                    <a:pt x="96" y="228"/>
                  </a:cubicBezTo>
                  <a:cubicBezTo>
                    <a:pt x="95" y="228"/>
                    <a:pt x="95" y="228"/>
                    <a:pt x="95" y="228"/>
                  </a:cubicBezTo>
                  <a:cubicBezTo>
                    <a:pt x="95" y="228"/>
                    <a:pt x="95" y="228"/>
                    <a:pt x="95" y="228"/>
                  </a:cubicBezTo>
                  <a:cubicBezTo>
                    <a:pt x="95" y="228"/>
                    <a:pt x="95" y="228"/>
                    <a:pt x="95" y="227"/>
                  </a:cubicBezTo>
                  <a:cubicBezTo>
                    <a:pt x="95" y="228"/>
                    <a:pt x="95" y="227"/>
                    <a:pt x="95" y="228"/>
                  </a:cubicBezTo>
                  <a:cubicBezTo>
                    <a:pt x="94" y="228"/>
                    <a:pt x="95" y="227"/>
                    <a:pt x="95" y="227"/>
                  </a:cubicBezTo>
                  <a:cubicBezTo>
                    <a:pt x="95" y="227"/>
                    <a:pt x="95" y="227"/>
                    <a:pt x="95" y="227"/>
                  </a:cubicBezTo>
                  <a:cubicBezTo>
                    <a:pt x="94" y="227"/>
                    <a:pt x="95" y="227"/>
                    <a:pt x="95" y="227"/>
                  </a:cubicBezTo>
                  <a:cubicBezTo>
                    <a:pt x="95" y="227"/>
                    <a:pt x="95" y="227"/>
                    <a:pt x="95" y="226"/>
                  </a:cubicBezTo>
                  <a:cubicBezTo>
                    <a:pt x="95" y="226"/>
                    <a:pt x="95" y="227"/>
                    <a:pt x="95" y="226"/>
                  </a:cubicBezTo>
                  <a:cubicBezTo>
                    <a:pt x="95" y="226"/>
                    <a:pt x="94" y="226"/>
                    <a:pt x="95" y="226"/>
                  </a:cubicBezTo>
                  <a:cubicBezTo>
                    <a:pt x="95" y="226"/>
                    <a:pt x="95" y="226"/>
                    <a:pt x="95" y="226"/>
                  </a:cubicBezTo>
                  <a:cubicBezTo>
                    <a:pt x="95" y="226"/>
                    <a:pt x="94" y="226"/>
                    <a:pt x="95" y="226"/>
                  </a:cubicBezTo>
                  <a:cubicBezTo>
                    <a:pt x="95" y="226"/>
                    <a:pt x="95" y="226"/>
                    <a:pt x="95" y="226"/>
                  </a:cubicBezTo>
                  <a:cubicBezTo>
                    <a:pt x="94" y="226"/>
                    <a:pt x="95" y="226"/>
                    <a:pt x="94" y="226"/>
                  </a:cubicBezTo>
                  <a:cubicBezTo>
                    <a:pt x="95" y="226"/>
                    <a:pt x="95" y="226"/>
                    <a:pt x="95" y="225"/>
                  </a:cubicBezTo>
                  <a:cubicBezTo>
                    <a:pt x="94" y="226"/>
                    <a:pt x="95" y="225"/>
                    <a:pt x="94" y="225"/>
                  </a:cubicBezTo>
                  <a:cubicBezTo>
                    <a:pt x="94" y="225"/>
                    <a:pt x="94" y="225"/>
                    <a:pt x="94" y="225"/>
                  </a:cubicBezTo>
                  <a:cubicBezTo>
                    <a:pt x="94" y="225"/>
                    <a:pt x="94" y="225"/>
                    <a:pt x="94" y="225"/>
                  </a:cubicBezTo>
                  <a:cubicBezTo>
                    <a:pt x="93" y="225"/>
                    <a:pt x="94" y="224"/>
                    <a:pt x="93" y="224"/>
                  </a:cubicBezTo>
                  <a:cubicBezTo>
                    <a:pt x="93" y="224"/>
                    <a:pt x="93" y="224"/>
                    <a:pt x="93" y="224"/>
                  </a:cubicBezTo>
                  <a:cubicBezTo>
                    <a:pt x="93" y="224"/>
                    <a:pt x="93" y="224"/>
                    <a:pt x="93" y="224"/>
                  </a:cubicBezTo>
                  <a:cubicBezTo>
                    <a:pt x="93" y="224"/>
                    <a:pt x="93" y="224"/>
                    <a:pt x="93" y="224"/>
                  </a:cubicBezTo>
                  <a:cubicBezTo>
                    <a:pt x="93" y="224"/>
                    <a:pt x="93" y="224"/>
                    <a:pt x="93" y="224"/>
                  </a:cubicBezTo>
                  <a:cubicBezTo>
                    <a:pt x="93" y="224"/>
                    <a:pt x="93" y="224"/>
                    <a:pt x="93" y="224"/>
                  </a:cubicBezTo>
                  <a:cubicBezTo>
                    <a:pt x="92" y="224"/>
                    <a:pt x="92" y="224"/>
                    <a:pt x="92" y="224"/>
                  </a:cubicBezTo>
                  <a:cubicBezTo>
                    <a:pt x="92" y="224"/>
                    <a:pt x="92" y="224"/>
                    <a:pt x="93" y="224"/>
                  </a:cubicBezTo>
                  <a:cubicBezTo>
                    <a:pt x="93" y="224"/>
                    <a:pt x="93" y="224"/>
                    <a:pt x="93" y="224"/>
                  </a:cubicBezTo>
                  <a:cubicBezTo>
                    <a:pt x="92" y="224"/>
                    <a:pt x="92" y="224"/>
                    <a:pt x="92" y="223"/>
                  </a:cubicBezTo>
                  <a:cubicBezTo>
                    <a:pt x="92" y="223"/>
                    <a:pt x="92" y="224"/>
                    <a:pt x="92" y="223"/>
                  </a:cubicBezTo>
                  <a:cubicBezTo>
                    <a:pt x="92" y="223"/>
                    <a:pt x="92" y="223"/>
                    <a:pt x="92" y="223"/>
                  </a:cubicBezTo>
                  <a:cubicBezTo>
                    <a:pt x="92" y="224"/>
                    <a:pt x="92" y="224"/>
                    <a:pt x="92" y="224"/>
                  </a:cubicBezTo>
                  <a:cubicBezTo>
                    <a:pt x="92" y="223"/>
                    <a:pt x="92" y="223"/>
                    <a:pt x="92" y="223"/>
                  </a:cubicBezTo>
                  <a:cubicBezTo>
                    <a:pt x="92" y="223"/>
                    <a:pt x="92" y="223"/>
                    <a:pt x="91" y="223"/>
                  </a:cubicBezTo>
                  <a:cubicBezTo>
                    <a:pt x="91" y="223"/>
                    <a:pt x="91" y="223"/>
                    <a:pt x="91" y="223"/>
                  </a:cubicBezTo>
                  <a:cubicBezTo>
                    <a:pt x="91" y="223"/>
                    <a:pt x="91" y="223"/>
                    <a:pt x="90" y="223"/>
                  </a:cubicBezTo>
                  <a:cubicBezTo>
                    <a:pt x="90" y="223"/>
                    <a:pt x="90" y="223"/>
                    <a:pt x="90" y="223"/>
                  </a:cubicBezTo>
                  <a:cubicBezTo>
                    <a:pt x="90" y="223"/>
                    <a:pt x="90" y="223"/>
                    <a:pt x="90" y="223"/>
                  </a:cubicBezTo>
                  <a:cubicBezTo>
                    <a:pt x="90" y="223"/>
                    <a:pt x="90" y="223"/>
                    <a:pt x="90" y="223"/>
                  </a:cubicBezTo>
                  <a:cubicBezTo>
                    <a:pt x="90" y="223"/>
                    <a:pt x="90" y="222"/>
                    <a:pt x="90" y="223"/>
                  </a:cubicBezTo>
                  <a:cubicBezTo>
                    <a:pt x="90" y="222"/>
                    <a:pt x="90" y="222"/>
                    <a:pt x="90" y="222"/>
                  </a:cubicBezTo>
                  <a:cubicBezTo>
                    <a:pt x="90" y="223"/>
                    <a:pt x="89" y="223"/>
                    <a:pt x="89" y="223"/>
                  </a:cubicBezTo>
                  <a:cubicBezTo>
                    <a:pt x="89" y="223"/>
                    <a:pt x="89" y="223"/>
                    <a:pt x="89" y="223"/>
                  </a:cubicBezTo>
                  <a:cubicBezTo>
                    <a:pt x="89" y="223"/>
                    <a:pt x="89" y="223"/>
                    <a:pt x="89" y="223"/>
                  </a:cubicBezTo>
                  <a:cubicBezTo>
                    <a:pt x="89" y="223"/>
                    <a:pt x="89" y="223"/>
                    <a:pt x="89" y="223"/>
                  </a:cubicBezTo>
                  <a:cubicBezTo>
                    <a:pt x="89" y="223"/>
                    <a:pt x="89" y="223"/>
                    <a:pt x="89" y="223"/>
                  </a:cubicBezTo>
                  <a:cubicBezTo>
                    <a:pt x="89" y="222"/>
                    <a:pt x="89" y="223"/>
                    <a:pt x="89" y="222"/>
                  </a:cubicBezTo>
                  <a:cubicBezTo>
                    <a:pt x="88" y="223"/>
                    <a:pt x="88" y="222"/>
                    <a:pt x="88" y="223"/>
                  </a:cubicBezTo>
                  <a:cubicBezTo>
                    <a:pt x="88" y="223"/>
                    <a:pt x="88" y="223"/>
                    <a:pt x="88" y="223"/>
                  </a:cubicBezTo>
                  <a:cubicBezTo>
                    <a:pt x="88" y="223"/>
                    <a:pt x="88" y="223"/>
                    <a:pt x="88" y="222"/>
                  </a:cubicBezTo>
                  <a:cubicBezTo>
                    <a:pt x="88" y="222"/>
                    <a:pt x="88" y="223"/>
                    <a:pt x="88" y="223"/>
                  </a:cubicBezTo>
                  <a:cubicBezTo>
                    <a:pt x="88" y="223"/>
                    <a:pt x="88" y="223"/>
                    <a:pt x="88" y="223"/>
                  </a:cubicBezTo>
                  <a:cubicBezTo>
                    <a:pt x="88" y="223"/>
                    <a:pt x="88" y="223"/>
                    <a:pt x="88" y="223"/>
                  </a:cubicBezTo>
                  <a:cubicBezTo>
                    <a:pt x="88" y="223"/>
                    <a:pt x="88" y="223"/>
                    <a:pt x="88" y="223"/>
                  </a:cubicBezTo>
                  <a:cubicBezTo>
                    <a:pt x="88" y="223"/>
                    <a:pt x="88" y="223"/>
                    <a:pt x="88" y="222"/>
                  </a:cubicBezTo>
                  <a:cubicBezTo>
                    <a:pt x="88" y="222"/>
                    <a:pt x="88" y="223"/>
                    <a:pt x="88" y="222"/>
                  </a:cubicBezTo>
                  <a:cubicBezTo>
                    <a:pt x="88" y="222"/>
                    <a:pt x="87" y="222"/>
                    <a:pt x="87" y="223"/>
                  </a:cubicBezTo>
                  <a:cubicBezTo>
                    <a:pt x="87" y="223"/>
                    <a:pt x="87" y="223"/>
                    <a:pt x="87" y="222"/>
                  </a:cubicBezTo>
                  <a:cubicBezTo>
                    <a:pt x="87" y="222"/>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3"/>
                    <a:pt x="87" y="223"/>
                    <a:pt x="87" y="223"/>
                  </a:cubicBezTo>
                  <a:cubicBezTo>
                    <a:pt x="87" y="224"/>
                    <a:pt x="87" y="224"/>
                    <a:pt x="87" y="224"/>
                  </a:cubicBezTo>
                  <a:cubicBezTo>
                    <a:pt x="87" y="224"/>
                    <a:pt x="87" y="224"/>
                    <a:pt x="87" y="224"/>
                  </a:cubicBezTo>
                  <a:cubicBezTo>
                    <a:pt x="87" y="223"/>
                    <a:pt x="87" y="223"/>
                    <a:pt x="87" y="223"/>
                  </a:cubicBezTo>
                  <a:cubicBezTo>
                    <a:pt x="87" y="223"/>
                    <a:pt x="87" y="223"/>
                    <a:pt x="87" y="223"/>
                  </a:cubicBezTo>
                  <a:cubicBezTo>
                    <a:pt x="87" y="223"/>
                    <a:pt x="87" y="224"/>
                    <a:pt x="87" y="224"/>
                  </a:cubicBezTo>
                  <a:cubicBezTo>
                    <a:pt x="87" y="224"/>
                    <a:pt x="87" y="224"/>
                    <a:pt x="87" y="224"/>
                  </a:cubicBezTo>
                  <a:cubicBezTo>
                    <a:pt x="87" y="224"/>
                    <a:pt x="87" y="224"/>
                    <a:pt x="87" y="224"/>
                  </a:cubicBezTo>
                  <a:cubicBezTo>
                    <a:pt x="87" y="223"/>
                    <a:pt x="87" y="224"/>
                    <a:pt x="88" y="224"/>
                  </a:cubicBezTo>
                  <a:cubicBezTo>
                    <a:pt x="87" y="224"/>
                    <a:pt x="87" y="224"/>
                    <a:pt x="87" y="224"/>
                  </a:cubicBezTo>
                  <a:cubicBezTo>
                    <a:pt x="88" y="224"/>
                    <a:pt x="88" y="224"/>
                    <a:pt x="88" y="224"/>
                  </a:cubicBezTo>
                  <a:cubicBezTo>
                    <a:pt x="88" y="224"/>
                    <a:pt x="87" y="224"/>
                    <a:pt x="87" y="224"/>
                  </a:cubicBezTo>
                  <a:cubicBezTo>
                    <a:pt x="88" y="224"/>
                    <a:pt x="88" y="224"/>
                    <a:pt x="88" y="224"/>
                  </a:cubicBezTo>
                  <a:cubicBezTo>
                    <a:pt x="88" y="224"/>
                    <a:pt x="88" y="224"/>
                    <a:pt x="88" y="224"/>
                  </a:cubicBezTo>
                  <a:cubicBezTo>
                    <a:pt x="88" y="224"/>
                    <a:pt x="88" y="224"/>
                    <a:pt x="88" y="224"/>
                  </a:cubicBezTo>
                  <a:cubicBezTo>
                    <a:pt x="88" y="224"/>
                    <a:pt x="88" y="225"/>
                    <a:pt x="88" y="225"/>
                  </a:cubicBezTo>
                  <a:cubicBezTo>
                    <a:pt x="88" y="225"/>
                    <a:pt x="88" y="225"/>
                    <a:pt x="88" y="225"/>
                  </a:cubicBezTo>
                  <a:cubicBezTo>
                    <a:pt x="88" y="225"/>
                    <a:pt x="88" y="225"/>
                    <a:pt x="88" y="225"/>
                  </a:cubicBezTo>
                  <a:cubicBezTo>
                    <a:pt x="88" y="225"/>
                    <a:pt x="88" y="225"/>
                    <a:pt x="88" y="225"/>
                  </a:cubicBezTo>
                  <a:cubicBezTo>
                    <a:pt x="88" y="224"/>
                    <a:pt x="88" y="225"/>
                    <a:pt x="88" y="224"/>
                  </a:cubicBezTo>
                  <a:cubicBezTo>
                    <a:pt x="88" y="224"/>
                    <a:pt x="88" y="224"/>
                    <a:pt x="88" y="224"/>
                  </a:cubicBezTo>
                  <a:cubicBezTo>
                    <a:pt x="88" y="224"/>
                    <a:pt x="88" y="225"/>
                    <a:pt x="88" y="225"/>
                  </a:cubicBezTo>
                  <a:cubicBezTo>
                    <a:pt x="88" y="225"/>
                    <a:pt x="88" y="224"/>
                    <a:pt x="88" y="224"/>
                  </a:cubicBezTo>
                  <a:cubicBezTo>
                    <a:pt x="88" y="224"/>
                    <a:pt x="88" y="224"/>
                    <a:pt x="88" y="224"/>
                  </a:cubicBezTo>
                  <a:cubicBezTo>
                    <a:pt x="88" y="224"/>
                    <a:pt x="89" y="224"/>
                    <a:pt x="89" y="224"/>
                  </a:cubicBezTo>
                  <a:cubicBezTo>
                    <a:pt x="88" y="224"/>
                    <a:pt x="88" y="225"/>
                    <a:pt x="88" y="225"/>
                  </a:cubicBezTo>
                  <a:cubicBezTo>
                    <a:pt x="88" y="225"/>
                    <a:pt x="88" y="224"/>
                    <a:pt x="88" y="225"/>
                  </a:cubicBezTo>
                  <a:cubicBezTo>
                    <a:pt x="88" y="225"/>
                    <a:pt x="88" y="225"/>
                    <a:pt x="88" y="225"/>
                  </a:cubicBezTo>
                  <a:cubicBezTo>
                    <a:pt x="88" y="225"/>
                    <a:pt x="88" y="225"/>
                    <a:pt x="88" y="225"/>
                  </a:cubicBezTo>
                  <a:cubicBezTo>
                    <a:pt x="88" y="225"/>
                    <a:pt x="88" y="225"/>
                    <a:pt x="88" y="225"/>
                  </a:cubicBezTo>
                  <a:cubicBezTo>
                    <a:pt x="88" y="225"/>
                    <a:pt x="88" y="225"/>
                    <a:pt x="88" y="225"/>
                  </a:cubicBezTo>
                  <a:cubicBezTo>
                    <a:pt x="88" y="224"/>
                    <a:pt x="88" y="225"/>
                    <a:pt x="88" y="225"/>
                  </a:cubicBezTo>
                  <a:cubicBezTo>
                    <a:pt x="88" y="225"/>
                    <a:pt x="88" y="225"/>
                    <a:pt x="88" y="225"/>
                  </a:cubicBezTo>
                  <a:cubicBezTo>
                    <a:pt x="88" y="225"/>
                    <a:pt x="88" y="225"/>
                    <a:pt x="88" y="225"/>
                  </a:cubicBezTo>
                  <a:cubicBezTo>
                    <a:pt x="88" y="226"/>
                    <a:pt x="88" y="225"/>
                    <a:pt x="88" y="226"/>
                  </a:cubicBezTo>
                  <a:cubicBezTo>
                    <a:pt x="88" y="226"/>
                    <a:pt x="88" y="226"/>
                    <a:pt x="88" y="226"/>
                  </a:cubicBezTo>
                  <a:cubicBezTo>
                    <a:pt x="88" y="226"/>
                    <a:pt x="88" y="226"/>
                    <a:pt x="88" y="226"/>
                  </a:cubicBezTo>
                  <a:cubicBezTo>
                    <a:pt x="88" y="226"/>
                    <a:pt x="88" y="226"/>
                    <a:pt x="88" y="226"/>
                  </a:cubicBezTo>
                  <a:cubicBezTo>
                    <a:pt x="88" y="226"/>
                    <a:pt x="88" y="226"/>
                    <a:pt x="88" y="226"/>
                  </a:cubicBezTo>
                  <a:cubicBezTo>
                    <a:pt x="88" y="226"/>
                    <a:pt x="88" y="225"/>
                    <a:pt x="88" y="225"/>
                  </a:cubicBezTo>
                  <a:cubicBezTo>
                    <a:pt x="88" y="225"/>
                    <a:pt x="88" y="225"/>
                    <a:pt x="88" y="225"/>
                  </a:cubicBezTo>
                  <a:cubicBezTo>
                    <a:pt x="88" y="225"/>
                    <a:pt x="88" y="225"/>
                    <a:pt x="88" y="225"/>
                  </a:cubicBezTo>
                  <a:cubicBezTo>
                    <a:pt x="89" y="225"/>
                    <a:pt x="89" y="225"/>
                    <a:pt x="89" y="225"/>
                  </a:cubicBezTo>
                  <a:cubicBezTo>
                    <a:pt x="89" y="225"/>
                    <a:pt x="88" y="225"/>
                    <a:pt x="88" y="225"/>
                  </a:cubicBezTo>
                  <a:cubicBezTo>
                    <a:pt x="88" y="225"/>
                    <a:pt x="88" y="225"/>
                    <a:pt x="88" y="225"/>
                  </a:cubicBezTo>
                  <a:cubicBezTo>
                    <a:pt x="88" y="225"/>
                    <a:pt x="88" y="226"/>
                    <a:pt x="88" y="226"/>
                  </a:cubicBezTo>
                  <a:cubicBezTo>
                    <a:pt x="88" y="226"/>
                    <a:pt x="88" y="225"/>
                    <a:pt x="88" y="226"/>
                  </a:cubicBezTo>
                  <a:cubicBezTo>
                    <a:pt x="88" y="226"/>
                    <a:pt x="88" y="225"/>
                    <a:pt x="88" y="225"/>
                  </a:cubicBezTo>
                  <a:cubicBezTo>
                    <a:pt x="89" y="224"/>
                    <a:pt x="88" y="226"/>
                    <a:pt x="88" y="226"/>
                  </a:cubicBezTo>
                  <a:cubicBezTo>
                    <a:pt x="89" y="225"/>
                    <a:pt x="89" y="225"/>
                    <a:pt x="89" y="224"/>
                  </a:cubicBezTo>
                  <a:cubicBezTo>
                    <a:pt x="89" y="224"/>
                    <a:pt x="89" y="224"/>
                    <a:pt x="89" y="224"/>
                  </a:cubicBezTo>
                  <a:cubicBezTo>
                    <a:pt x="89" y="225"/>
                    <a:pt x="89" y="225"/>
                    <a:pt x="89" y="225"/>
                  </a:cubicBezTo>
                  <a:cubicBezTo>
                    <a:pt x="89" y="225"/>
                    <a:pt x="89" y="225"/>
                    <a:pt x="89" y="225"/>
                  </a:cubicBezTo>
                  <a:cubicBezTo>
                    <a:pt x="89" y="225"/>
                    <a:pt x="89" y="225"/>
                    <a:pt x="89" y="225"/>
                  </a:cubicBezTo>
                  <a:cubicBezTo>
                    <a:pt x="88" y="226"/>
                    <a:pt x="88" y="226"/>
                    <a:pt x="88" y="226"/>
                  </a:cubicBezTo>
                  <a:cubicBezTo>
                    <a:pt x="88" y="226"/>
                    <a:pt x="89" y="226"/>
                    <a:pt x="89" y="226"/>
                  </a:cubicBezTo>
                  <a:cubicBezTo>
                    <a:pt x="89" y="226"/>
                    <a:pt x="88" y="226"/>
                    <a:pt x="88" y="226"/>
                  </a:cubicBezTo>
                  <a:cubicBezTo>
                    <a:pt x="89" y="226"/>
                    <a:pt x="89" y="225"/>
                    <a:pt x="89" y="225"/>
                  </a:cubicBezTo>
                  <a:cubicBezTo>
                    <a:pt x="89" y="225"/>
                    <a:pt x="89" y="226"/>
                    <a:pt x="89" y="226"/>
                  </a:cubicBezTo>
                  <a:cubicBezTo>
                    <a:pt x="88" y="226"/>
                    <a:pt x="88" y="226"/>
                    <a:pt x="88" y="226"/>
                  </a:cubicBezTo>
                  <a:cubicBezTo>
                    <a:pt x="89" y="226"/>
                    <a:pt x="88" y="226"/>
                    <a:pt x="88" y="226"/>
                  </a:cubicBezTo>
                  <a:cubicBezTo>
                    <a:pt x="89" y="225"/>
                    <a:pt x="89" y="225"/>
                    <a:pt x="89" y="225"/>
                  </a:cubicBezTo>
                  <a:cubicBezTo>
                    <a:pt x="89" y="225"/>
                    <a:pt x="89" y="226"/>
                    <a:pt x="89" y="225"/>
                  </a:cubicBezTo>
                  <a:cubicBezTo>
                    <a:pt x="89" y="226"/>
                    <a:pt x="89" y="226"/>
                    <a:pt x="89" y="226"/>
                  </a:cubicBezTo>
                  <a:cubicBezTo>
                    <a:pt x="89" y="226"/>
                    <a:pt x="88" y="226"/>
                    <a:pt x="89" y="226"/>
                  </a:cubicBezTo>
                  <a:cubicBezTo>
                    <a:pt x="89" y="226"/>
                    <a:pt x="89" y="226"/>
                    <a:pt x="89" y="226"/>
                  </a:cubicBezTo>
                  <a:cubicBezTo>
                    <a:pt x="89" y="226"/>
                    <a:pt x="89" y="226"/>
                    <a:pt x="89" y="226"/>
                  </a:cubicBezTo>
                  <a:cubicBezTo>
                    <a:pt x="89" y="226"/>
                    <a:pt x="89" y="226"/>
                    <a:pt x="89" y="226"/>
                  </a:cubicBezTo>
                  <a:cubicBezTo>
                    <a:pt x="89" y="226"/>
                    <a:pt x="89" y="226"/>
                    <a:pt x="89" y="226"/>
                  </a:cubicBezTo>
                  <a:cubicBezTo>
                    <a:pt x="89" y="226"/>
                    <a:pt x="89" y="226"/>
                    <a:pt x="89" y="226"/>
                  </a:cubicBezTo>
                  <a:cubicBezTo>
                    <a:pt x="89" y="225"/>
                    <a:pt x="89" y="226"/>
                    <a:pt x="89" y="226"/>
                  </a:cubicBezTo>
                  <a:cubicBezTo>
                    <a:pt x="89" y="225"/>
                    <a:pt x="89" y="225"/>
                    <a:pt x="89" y="225"/>
                  </a:cubicBezTo>
                  <a:cubicBezTo>
                    <a:pt x="89" y="226"/>
                    <a:pt x="89" y="225"/>
                    <a:pt x="89" y="225"/>
                  </a:cubicBezTo>
                  <a:cubicBezTo>
                    <a:pt x="89" y="226"/>
                    <a:pt x="89" y="226"/>
                    <a:pt x="89" y="226"/>
                  </a:cubicBezTo>
                  <a:cubicBezTo>
                    <a:pt x="89" y="226"/>
                    <a:pt x="89" y="226"/>
                    <a:pt x="89" y="226"/>
                  </a:cubicBezTo>
                  <a:cubicBezTo>
                    <a:pt x="89" y="226"/>
                    <a:pt x="89" y="225"/>
                    <a:pt x="89" y="226"/>
                  </a:cubicBezTo>
                  <a:cubicBezTo>
                    <a:pt x="89" y="226"/>
                    <a:pt x="89" y="226"/>
                    <a:pt x="89" y="226"/>
                  </a:cubicBezTo>
                  <a:cubicBezTo>
                    <a:pt x="89" y="226"/>
                    <a:pt x="89" y="226"/>
                    <a:pt x="89" y="225"/>
                  </a:cubicBezTo>
                  <a:cubicBezTo>
                    <a:pt x="89" y="225"/>
                    <a:pt x="89" y="226"/>
                    <a:pt x="89" y="226"/>
                  </a:cubicBezTo>
                  <a:cubicBezTo>
                    <a:pt x="89" y="226"/>
                    <a:pt x="89" y="226"/>
                    <a:pt x="89" y="226"/>
                  </a:cubicBezTo>
                  <a:cubicBezTo>
                    <a:pt x="89" y="226"/>
                    <a:pt x="89" y="226"/>
                    <a:pt x="89" y="225"/>
                  </a:cubicBezTo>
                  <a:cubicBezTo>
                    <a:pt x="89" y="226"/>
                    <a:pt x="89" y="226"/>
                    <a:pt x="89" y="226"/>
                  </a:cubicBezTo>
                  <a:cubicBezTo>
                    <a:pt x="89" y="226"/>
                    <a:pt x="89" y="225"/>
                    <a:pt x="89" y="225"/>
                  </a:cubicBezTo>
                  <a:cubicBezTo>
                    <a:pt x="89" y="225"/>
                    <a:pt x="90" y="225"/>
                    <a:pt x="90" y="225"/>
                  </a:cubicBezTo>
                  <a:cubicBezTo>
                    <a:pt x="89" y="226"/>
                    <a:pt x="89" y="225"/>
                    <a:pt x="89" y="226"/>
                  </a:cubicBezTo>
                  <a:cubicBezTo>
                    <a:pt x="89" y="226"/>
                    <a:pt x="90" y="225"/>
                    <a:pt x="90" y="225"/>
                  </a:cubicBezTo>
                  <a:cubicBezTo>
                    <a:pt x="90" y="225"/>
                    <a:pt x="90" y="224"/>
                    <a:pt x="90" y="224"/>
                  </a:cubicBezTo>
                  <a:cubicBezTo>
                    <a:pt x="90" y="224"/>
                    <a:pt x="90" y="224"/>
                    <a:pt x="90" y="225"/>
                  </a:cubicBezTo>
                  <a:cubicBezTo>
                    <a:pt x="90" y="225"/>
                    <a:pt x="90" y="225"/>
                    <a:pt x="90" y="225"/>
                  </a:cubicBezTo>
                  <a:cubicBezTo>
                    <a:pt x="90" y="225"/>
                    <a:pt x="90" y="225"/>
                    <a:pt x="89" y="226"/>
                  </a:cubicBezTo>
                  <a:cubicBezTo>
                    <a:pt x="90" y="226"/>
                    <a:pt x="90" y="226"/>
                    <a:pt x="90" y="226"/>
                  </a:cubicBezTo>
                  <a:cubicBezTo>
                    <a:pt x="89" y="226"/>
                    <a:pt x="89" y="226"/>
                    <a:pt x="89" y="226"/>
                  </a:cubicBezTo>
                  <a:cubicBezTo>
                    <a:pt x="89" y="226"/>
                    <a:pt x="89" y="226"/>
                    <a:pt x="89" y="226"/>
                  </a:cubicBezTo>
                  <a:cubicBezTo>
                    <a:pt x="90" y="226"/>
                    <a:pt x="89" y="226"/>
                    <a:pt x="89" y="226"/>
                  </a:cubicBezTo>
                  <a:cubicBezTo>
                    <a:pt x="90" y="226"/>
                    <a:pt x="90" y="225"/>
                    <a:pt x="90" y="226"/>
                  </a:cubicBezTo>
                  <a:cubicBezTo>
                    <a:pt x="90" y="226"/>
                    <a:pt x="90" y="226"/>
                    <a:pt x="89" y="226"/>
                  </a:cubicBezTo>
                  <a:cubicBezTo>
                    <a:pt x="89" y="226"/>
                    <a:pt x="90" y="226"/>
                    <a:pt x="90" y="226"/>
                  </a:cubicBezTo>
                  <a:cubicBezTo>
                    <a:pt x="89" y="226"/>
                    <a:pt x="89" y="226"/>
                    <a:pt x="89"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0" y="226"/>
                    <a:pt x="90" y="226"/>
                  </a:cubicBezTo>
                  <a:cubicBezTo>
                    <a:pt x="90" y="226"/>
                    <a:pt x="91" y="226"/>
                    <a:pt x="91" y="226"/>
                  </a:cubicBezTo>
                  <a:cubicBezTo>
                    <a:pt x="91" y="226"/>
                    <a:pt x="91" y="226"/>
                    <a:pt x="91" y="226"/>
                  </a:cubicBezTo>
                  <a:cubicBezTo>
                    <a:pt x="91" y="226"/>
                    <a:pt x="91" y="226"/>
                    <a:pt x="91" y="226"/>
                  </a:cubicBezTo>
                  <a:cubicBezTo>
                    <a:pt x="90" y="227"/>
                    <a:pt x="91" y="226"/>
                    <a:pt x="91" y="226"/>
                  </a:cubicBezTo>
                  <a:cubicBezTo>
                    <a:pt x="91" y="226"/>
                    <a:pt x="91" y="226"/>
                    <a:pt x="91" y="226"/>
                  </a:cubicBezTo>
                  <a:cubicBezTo>
                    <a:pt x="91" y="227"/>
                    <a:pt x="91" y="226"/>
                    <a:pt x="91" y="227"/>
                  </a:cubicBezTo>
                  <a:cubicBezTo>
                    <a:pt x="91" y="226"/>
                    <a:pt x="91" y="226"/>
                    <a:pt x="91" y="226"/>
                  </a:cubicBezTo>
                  <a:cubicBezTo>
                    <a:pt x="92" y="226"/>
                    <a:pt x="91" y="226"/>
                    <a:pt x="91" y="227"/>
                  </a:cubicBezTo>
                  <a:cubicBezTo>
                    <a:pt x="91" y="227"/>
                    <a:pt x="91" y="227"/>
                    <a:pt x="91" y="227"/>
                  </a:cubicBezTo>
                  <a:cubicBezTo>
                    <a:pt x="91" y="227"/>
                    <a:pt x="91" y="227"/>
                    <a:pt x="91" y="227"/>
                  </a:cubicBezTo>
                  <a:cubicBezTo>
                    <a:pt x="91" y="226"/>
                    <a:pt x="91" y="226"/>
                    <a:pt x="91" y="227"/>
                  </a:cubicBezTo>
                  <a:cubicBezTo>
                    <a:pt x="91" y="227"/>
                    <a:pt x="91" y="227"/>
                    <a:pt x="91" y="227"/>
                  </a:cubicBezTo>
                  <a:cubicBezTo>
                    <a:pt x="91" y="227"/>
                    <a:pt x="91" y="227"/>
                    <a:pt x="91" y="227"/>
                  </a:cubicBezTo>
                  <a:cubicBezTo>
                    <a:pt x="91" y="227"/>
                    <a:pt x="91" y="227"/>
                    <a:pt x="91" y="227"/>
                  </a:cubicBezTo>
                  <a:cubicBezTo>
                    <a:pt x="91" y="227"/>
                    <a:pt x="91" y="227"/>
                    <a:pt x="91" y="227"/>
                  </a:cubicBezTo>
                  <a:cubicBezTo>
                    <a:pt x="91" y="226"/>
                    <a:pt x="91" y="226"/>
                    <a:pt x="91" y="226"/>
                  </a:cubicBezTo>
                  <a:cubicBezTo>
                    <a:pt x="91" y="227"/>
                    <a:pt x="91" y="227"/>
                    <a:pt x="91" y="227"/>
                  </a:cubicBezTo>
                  <a:cubicBezTo>
                    <a:pt x="91" y="227"/>
                    <a:pt x="91" y="227"/>
                    <a:pt x="91" y="227"/>
                  </a:cubicBezTo>
                  <a:cubicBezTo>
                    <a:pt x="91" y="227"/>
                    <a:pt x="91" y="227"/>
                    <a:pt x="91" y="227"/>
                  </a:cubicBezTo>
                  <a:cubicBezTo>
                    <a:pt x="92" y="226"/>
                    <a:pt x="91" y="227"/>
                    <a:pt x="91" y="227"/>
                  </a:cubicBezTo>
                  <a:cubicBezTo>
                    <a:pt x="91" y="227"/>
                    <a:pt x="91" y="227"/>
                    <a:pt x="91" y="227"/>
                  </a:cubicBezTo>
                  <a:cubicBezTo>
                    <a:pt x="91" y="227"/>
                    <a:pt x="91" y="227"/>
                    <a:pt x="91" y="227"/>
                  </a:cubicBezTo>
                  <a:cubicBezTo>
                    <a:pt x="91" y="227"/>
                    <a:pt x="91" y="227"/>
                    <a:pt x="91" y="227"/>
                  </a:cubicBezTo>
                  <a:cubicBezTo>
                    <a:pt x="91" y="227"/>
                    <a:pt x="91" y="227"/>
                    <a:pt x="91" y="227"/>
                  </a:cubicBezTo>
                  <a:cubicBezTo>
                    <a:pt x="91" y="227"/>
                    <a:pt x="91" y="227"/>
                    <a:pt x="91" y="227"/>
                  </a:cubicBezTo>
                  <a:cubicBezTo>
                    <a:pt x="91" y="227"/>
                    <a:pt x="92" y="227"/>
                    <a:pt x="92" y="227"/>
                  </a:cubicBezTo>
                  <a:cubicBezTo>
                    <a:pt x="92" y="227"/>
                    <a:pt x="92" y="226"/>
                    <a:pt x="92" y="227"/>
                  </a:cubicBezTo>
                  <a:cubicBezTo>
                    <a:pt x="92" y="227"/>
                    <a:pt x="92" y="227"/>
                    <a:pt x="92" y="227"/>
                  </a:cubicBezTo>
                  <a:cubicBezTo>
                    <a:pt x="92" y="227"/>
                    <a:pt x="92" y="227"/>
                    <a:pt x="92" y="226"/>
                  </a:cubicBezTo>
                  <a:cubicBezTo>
                    <a:pt x="92" y="227"/>
                    <a:pt x="92" y="227"/>
                    <a:pt x="92" y="227"/>
                  </a:cubicBezTo>
                  <a:cubicBezTo>
                    <a:pt x="92" y="227"/>
                    <a:pt x="92" y="227"/>
                    <a:pt x="92" y="227"/>
                  </a:cubicBezTo>
                  <a:cubicBezTo>
                    <a:pt x="92" y="227"/>
                    <a:pt x="91" y="227"/>
                    <a:pt x="91" y="227"/>
                  </a:cubicBezTo>
                  <a:cubicBezTo>
                    <a:pt x="92" y="227"/>
                    <a:pt x="92" y="227"/>
                    <a:pt x="92" y="227"/>
                  </a:cubicBezTo>
                  <a:cubicBezTo>
                    <a:pt x="92" y="227"/>
                    <a:pt x="92" y="227"/>
                    <a:pt x="91" y="227"/>
                  </a:cubicBezTo>
                  <a:cubicBezTo>
                    <a:pt x="91" y="227"/>
                    <a:pt x="92" y="227"/>
                    <a:pt x="92" y="227"/>
                  </a:cubicBezTo>
                  <a:cubicBezTo>
                    <a:pt x="92" y="227"/>
                    <a:pt x="92" y="227"/>
                    <a:pt x="92" y="227"/>
                  </a:cubicBezTo>
                  <a:cubicBezTo>
                    <a:pt x="92" y="227"/>
                    <a:pt x="92" y="227"/>
                    <a:pt x="92" y="227"/>
                  </a:cubicBezTo>
                  <a:cubicBezTo>
                    <a:pt x="92" y="227"/>
                    <a:pt x="92" y="227"/>
                    <a:pt x="92" y="227"/>
                  </a:cubicBezTo>
                  <a:cubicBezTo>
                    <a:pt x="92" y="227"/>
                    <a:pt x="92" y="227"/>
                    <a:pt x="92" y="227"/>
                  </a:cubicBezTo>
                  <a:cubicBezTo>
                    <a:pt x="91" y="227"/>
                    <a:pt x="92" y="227"/>
                    <a:pt x="92" y="227"/>
                  </a:cubicBezTo>
                  <a:cubicBezTo>
                    <a:pt x="92" y="227"/>
                    <a:pt x="92" y="227"/>
                    <a:pt x="92" y="227"/>
                  </a:cubicBezTo>
                  <a:cubicBezTo>
                    <a:pt x="91" y="228"/>
                    <a:pt x="92" y="227"/>
                    <a:pt x="92" y="228"/>
                  </a:cubicBezTo>
                  <a:cubicBezTo>
                    <a:pt x="92" y="227"/>
                    <a:pt x="92" y="227"/>
                    <a:pt x="92" y="227"/>
                  </a:cubicBezTo>
                  <a:cubicBezTo>
                    <a:pt x="92" y="227"/>
                    <a:pt x="93" y="227"/>
                    <a:pt x="92" y="227"/>
                  </a:cubicBezTo>
                  <a:cubicBezTo>
                    <a:pt x="92" y="227"/>
                    <a:pt x="92" y="227"/>
                    <a:pt x="92" y="228"/>
                  </a:cubicBezTo>
                  <a:cubicBezTo>
                    <a:pt x="92" y="228"/>
                    <a:pt x="92" y="227"/>
                    <a:pt x="92" y="228"/>
                  </a:cubicBezTo>
                  <a:cubicBezTo>
                    <a:pt x="92" y="228"/>
                    <a:pt x="92" y="227"/>
                    <a:pt x="92" y="227"/>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2" y="228"/>
                    <a:pt x="92" y="228"/>
                  </a:cubicBezTo>
                  <a:cubicBezTo>
                    <a:pt x="92" y="228"/>
                    <a:pt x="93" y="228"/>
                    <a:pt x="93" y="228"/>
                  </a:cubicBezTo>
                  <a:cubicBezTo>
                    <a:pt x="92" y="228"/>
                    <a:pt x="92" y="228"/>
                    <a:pt x="92" y="228"/>
                  </a:cubicBezTo>
                  <a:cubicBezTo>
                    <a:pt x="92" y="228"/>
                    <a:pt x="92" y="228"/>
                    <a:pt x="92" y="228"/>
                  </a:cubicBezTo>
                  <a:cubicBezTo>
                    <a:pt x="92" y="228"/>
                    <a:pt x="92" y="228"/>
                    <a:pt x="92" y="228"/>
                  </a:cubicBezTo>
                  <a:cubicBezTo>
                    <a:pt x="93" y="228"/>
                    <a:pt x="93" y="228"/>
                    <a:pt x="93" y="228"/>
                  </a:cubicBezTo>
                  <a:cubicBezTo>
                    <a:pt x="93" y="228"/>
                    <a:pt x="93" y="228"/>
                    <a:pt x="93" y="228"/>
                  </a:cubicBezTo>
                  <a:cubicBezTo>
                    <a:pt x="93" y="228"/>
                    <a:pt x="92" y="228"/>
                    <a:pt x="92" y="228"/>
                  </a:cubicBezTo>
                  <a:cubicBezTo>
                    <a:pt x="92" y="228"/>
                    <a:pt x="92" y="228"/>
                    <a:pt x="93" y="228"/>
                  </a:cubicBezTo>
                  <a:cubicBezTo>
                    <a:pt x="92" y="228"/>
                    <a:pt x="93" y="228"/>
                    <a:pt x="93" y="228"/>
                  </a:cubicBezTo>
                  <a:cubicBezTo>
                    <a:pt x="93" y="228"/>
                    <a:pt x="92" y="228"/>
                    <a:pt x="93" y="228"/>
                  </a:cubicBezTo>
                  <a:cubicBezTo>
                    <a:pt x="92" y="228"/>
                    <a:pt x="93" y="228"/>
                    <a:pt x="92" y="228"/>
                  </a:cubicBezTo>
                  <a:cubicBezTo>
                    <a:pt x="92" y="229"/>
                    <a:pt x="92" y="229"/>
                    <a:pt x="92" y="229"/>
                  </a:cubicBezTo>
                  <a:cubicBezTo>
                    <a:pt x="92" y="229"/>
                    <a:pt x="92" y="228"/>
                    <a:pt x="93" y="228"/>
                  </a:cubicBezTo>
                  <a:cubicBezTo>
                    <a:pt x="92" y="229"/>
                    <a:pt x="93"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2" y="229"/>
                    <a:pt x="93" y="229"/>
                    <a:pt x="93" y="229"/>
                  </a:cubicBezTo>
                  <a:cubicBezTo>
                    <a:pt x="93" y="229"/>
                    <a:pt x="92" y="229"/>
                    <a:pt x="93" y="229"/>
                  </a:cubicBezTo>
                  <a:cubicBezTo>
                    <a:pt x="93" y="229"/>
                    <a:pt x="93" y="229"/>
                    <a:pt x="93" y="229"/>
                  </a:cubicBezTo>
                  <a:cubicBezTo>
                    <a:pt x="93" y="229"/>
                    <a:pt x="93" y="229"/>
                    <a:pt x="93" y="229"/>
                  </a:cubicBezTo>
                  <a:cubicBezTo>
                    <a:pt x="93" y="229"/>
                    <a:pt x="93" y="229"/>
                    <a:pt x="93" y="229"/>
                  </a:cubicBezTo>
                  <a:cubicBezTo>
                    <a:pt x="93" y="229"/>
                    <a:pt x="93" y="229"/>
                    <a:pt x="93" y="229"/>
                  </a:cubicBezTo>
                  <a:cubicBezTo>
                    <a:pt x="93" y="229"/>
                    <a:pt x="94" y="229"/>
                    <a:pt x="94" y="229"/>
                  </a:cubicBezTo>
                  <a:cubicBezTo>
                    <a:pt x="94" y="229"/>
                    <a:pt x="94" y="229"/>
                    <a:pt x="94" y="229"/>
                  </a:cubicBezTo>
                  <a:cubicBezTo>
                    <a:pt x="94" y="229"/>
                    <a:pt x="94" y="229"/>
                    <a:pt x="94" y="229"/>
                  </a:cubicBezTo>
                  <a:cubicBezTo>
                    <a:pt x="94" y="229"/>
                    <a:pt x="94" y="229"/>
                    <a:pt x="93" y="229"/>
                  </a:cubicBezTo>
                  <a:cubicBezTo>
                    <a:pt x="93" y="229"/>
                    <a:pt x="93" y="229"/>
                    <a:pt x="93" y="229"/>
                  </a:cubicBezTo>
                  <a:cubicBezTo>
                    <a:pt x="93" y="229"/>
                    <a:pt x="93" y="229"/>
                    <a:pt x="93" y="229"/>
                  </a:cubicBezTo>
                  <a:cubicBezTo>
                    <a:pt x="94" y="229"/>
                    <a:pt x="93" y="229"/>
                    <a:pt x="93" y="229"/>
                  </a:cubicBezTo>
                  <a:cubicBezTo>
                    <a:pt x="94" y="229"/>
                    <a:pt x="94" y="229"/>
                    <a:pt x="94" y="229"/>
                  </a:cubicBezTo>
                  <a:cubicBezTo>
                    <a:pt x="94" y="229"/>
                    <a:pt x="94" y="229"/>
                    <a:pt x="94" y="229"/>
                  </a:cubicBezTo>
                  <a:cubicBezTo>
                    <a:pt x="94" y="229"/>
                    <a:pt x="94" y="229"/>
                    <a:pt x="94" y="229"/>
                  </a:cubicBezTo>
                  <a:cubicBezTo>
                    <a:pt x="94" y="229"/>
                    <a:pt x="95" y="229"/>
                    <a:pt x="95" y="229"/>
                  </a:cubicBezTo>
                  <a:cubicBezTo>
                    <a:pt x="94" y="229"/>
                    <a:pt x="95" y="229"/>
                    <a:pt x="94" y="229"/>
                  </a:cubicBezTo>
                  <a:cubicBezTo>
                    <a:pt x="94" y="229"/>
                    <a:pt x="94" y="229"/>
                    <a:pt x="94" y="229"/>
                  </a:cubicBezTo>
                  <a:cubicBezTo>
                    <a:pt x="94" y="229"/>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4" y="230"/>
                    <a:pt x="94" y="230"/>
                  </a:cubicBezTo>
                  <a:cubicBezTo>
                    <a:pt x="94" y="230"/>
                    <a:pt x="95" y="230"/>
                    <a:pt x="94" y="230"/>
                  </a:cubicBezTo>
                  <a:cubicBezTo>
                    <a:pt x="94" y="230"/>
                    <a:pt x="94" y="230"/>
                    <a:pt x="94" y="230"/>
                  </a:cubicBezTo>
                  <a:cubicBezTo>
                    <a:pt x="94" y="230"/>
                    <a:pt x="94" y="230"/>
                    <a:pt x="94" y="230"/>
                  </a:cubicBezTo>
                  <a:cubicBezTo>
                    <a:pt x="94" y="230"/>
                    <a:pt x="94" y="230"/>
                    <a:pt x="94" y="230"/>
                  </a:cubicBezTo>
                  <a:cubicBezTo>
                    <a:pt x="94" y="230"/>
                    <a:pt x="94" y="231"/>
                    <a:pt x="94" y="231"/>
                  </a:cubicBezTo>
                  <a:cubicBezTo>
                    <a:pt x="94" y="231"/>
                    <a:pt x="94" y="231"/>
                    <a:pt x="94" y="231"/>
                  </a:cubicBezTo>
                  <a:cubicBezTo>
                    <a:pt x="94" y="231"/>
                    <a:pt x="94" y="231"/>
                    <a:pt x="94" y="231"/>
                  </a:cubicBezTo>
                  <a:cubicBezTo>
                    <a:pt x="94" y="231"/>
                    <a:pt x="94" y="231"/>
                    <a:pt x="94" y="231"/>
                  </a:cubicBezTo>
                  <a:cubicBezTo>
                    <a:pt x="94" y="231"/>
                    <a:pt x="94" y="231"/>
                    <a:pt x="94" y="231"/>
                  </a:cubicBezTo>
                  <a:cubicBezTo>
                    <a:pt x="94" y="231"/>
                    <a:pt x="94" y="231"/>
                    <a:pt x="94" y="231"/>
                  </a:cubicBezTo>
                  <a:cubicBezTo>
                    <a:pt x="94" y="231"/>
                    <a:pt x="94" y="231"/>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4" y="232"/>
                  </a:cubicBezTo>
                  <a:cubicBezTo>
                    <a:pt x="94" y="232"/>
                    <a:pt x="94" y="232"/>
                    <a:pt x="95" y="232"/>
                  </a:cubicBezTo>
                  <a:cubicBezTo>
                    <a:pt x="94" y="232"/>
                    <a:pt x="94" y="232"/>
                    <a:pt x="94" y="232"/>
                  </a:cubicBezTo>
                  <a:cubicBezTo>
                    <a:pt x="94" y="232"/>
                    <a:pt x="94" y="233"/>
                    <a:pt x="95" y="233"/>
                  </a:cubicBezTo>
                  <a:cubicBezTo>
                    <a:pt x="95" y="233"/>
                    <a:pt x="95" y="233"/>
                    <a:pt x="94" y="233"/>
                  </a:cubicBezTo>
                  <a:cubicBezTo>
                    <a:pt x="95" y="233"/>
                    <a:pt x="94" y="233"/>
                    <a:pt x="95" y="233"/>
                  </a:cubicBezTo>
                  <a:cubicBezTo>
                    <a:pt x="95" y="233"/>
                    <a:pt x="95" y="233"/>
                    <a:pt x="95" y="233"/>
                  </a:cubicBezTo>
                  <a:cubicBezTo>
                    <a:pt x="95" y="233"/>
                    <a:pt x="95" y="233"/>
                    <a:pt x="95" y="233"/>
                  </a:cubicBezTo>
                  <a:cubicBezTo>
                    <a:pt x="95" y="233"/>
                    <a:pt x="95" y="233"/>
                    <a:pt x="95" y="233"/>
                  </a:cubicBezTo>
                  <a:cubicBezTo>
                    <a:pt x="95" y="233"/>
                    <a:pt x="95" y="233"/>
                    <a:pt x="95" y="233"/>
                  </a:cubicBezTo>
                  <a:cubicBezTo>
                    <a:pt x="95" y="233"/>
                    <a:pt x="95" y="233"/>
                    <a:pt x="95" y="233"/>
                  </a:cubicBezTo>
                  <a:cubicBezTo>
                    <a:pt x="95" y="233"/>
                    <a:pt x="95" y="233"/>
                    <a:pt x="95" y="233"/>
                  </a:cubicBezTo>
                  <a:cubicBezTo>
                    <a:pt x="94" y="234"/>
                    <a:pt x="94" y="234"/>
                    <a:pt x="95" y="234"/>
                  </a:cubicBezTo>
                  <a:cubicBezTo>
                    <a:pt x="95" y="234"/>
                    <a:pt x="94" y="234"/>
                    <a:pt x="94" y="234"/>
                  </a:cubicBezTo>
                  <a:cubicBezTo>
                    <a:pt x="95" y="234"/>
                    <a:pt x="94" y="235"/>
                    <a:pt x="95" y="235"/>
                  </a:cubicBezTo>
                  <a:cubicBezTo>
                    <a:pt x="95" y="235"/>
                    <a:pt x="96" y="235"/>
                    <a:pt x="96" y="235"/>
                  </a:cubicBezTo>
                  <a:close/>
                  <a:moveTo>
                    <a:pt x="87" y="223"/>
                  </a:moveTo>
                  <a:cubicBezTo>
                    <a:pt x="87" y="223"/>
                    <a:pt x="87" y="223"/>
                    <a:pt x="87" y="222"/>
                  </a:cubicBezTo>
                  <a:lnTo>
                    <a:pt x="87" y="223"/>
                  </a:lnTo>
                  <a:close/>
                  <a:moveTo>
                    <a:pt x="88" y="225"/>
                  </a:moveTo>
                  <a:cubicBezTo>
                    <a:pt x="88" y="225"/>
                    <a:pt x="88" y="225"/>
                    <a:pt x="88" y="225"/>
                  </a:cubicBezTo>
                  <a:cubicBezTo>
                    <a:pt x="88" y="225"/>
                    <a:pt x="88" y="225"/>
                    <a:pt x="88" y="225"/>
                  </a:cubicBezTo>
                  <a:cubicBezTo>
                    <a:pt x="88" y="225"/>
                    <a:pt x="88" y="225"/>
                    <a:pt x="88" y="225"/>
                  </a:cubicBezTo>
                  <a:close/>
                  <a:moveTo>
                    <a:pt x="88" y="225"/>
                  </a:moveTo>
                  <a:cubicBezTo>
                    <a:pt x="88" y="225"/>
                    <a:pt x="88" y="225"/>
                    <a:pt x="88" y="225"/>
                  </a:cubicBezTo>
                  <a:close/>
                  <a:moveTo>
                    <a:pt x="88" y="226"/>
                  </a:moveTo>
                  <a:cubicBezTo>
                    <a:pt x="88" y="226"/>
                    <a:pt x="88" y="226"/>
                    <a:pt x="88" y="226"/>
                  </a:cubicBezTo>
                  <a:close/>
                  <a:moveTo>
                    <a:pt x="88" y="225"/>
                  </a:moveTo>
                  <a:cubicBezTo>
                    <a:pt x="88" y="225"/>
                    <a:pt x="88" y="225"/>
                    <a:pt x="88" y="225"/>
                  </a:cubicBezTo>
                  <a:cubicBezTo>
                    <a:pt x="88" y="225"/>
                    <a:pt x="88" y="225"/>
                    <a:pt x="88" y="225"/>
                  </a:cubicBezTo>
                  <a:close/>
                  <a:moveTo>
                    <a:pt x="88" y="226"/>
                  </a:moveTo>
                  <a:cubicBezTo>
                    <a:pt x="88" y="226"/>
                    <a:pt x="88" y="226"/>
                    <a:pt x="88" y="226"/>
                  </a:cubicBezTo>
                  <a:cubicBezTo>
                    <a:pt x="88" y="226"/>
                    <a:pt x="88" y="226"/>
                    <a:pt x="88" y="226"/>
                  </a:cubicBezTo>
                  <a:close/>
                  <a:moveTo>
                    <a:pt x="89" y="226"/>
                  </a:moveTo>
                  <a:cubicBezTo>
                    <a:pt x="89" y="226"/>
                    <a:pt x="89" y="226"/>
                    <a:pt x="89" y="226"/>
                  </a:cubicBezTo>
                  <a:cubicBezTo>
                    <a:pt x="89" y="226"/>
                    <a:pt x="89" y="226"/>
                    <a:pt x="89" y="226"/>
                  </a:cubicBezTo>
                  <a:close/>
                  <a:moveTo>
                    <a:pt x="92" y="227"/>
                  </a:moveTo>
                  <a:cubicBezTo>
                    <a:pt x="92" y="228"/>
                    <a:pt x="92" y="228"/>
                    <a:pt x="92" y="228"/>
                  </a:cubicBezTo>
                  <a:cubicBezTo>
                    <a:pt x="92" y="228"/>
                    <a:pt x="92" y="228"/>
                    <a:pt x="92" y="228"/>
                  </a:cubicBezTo>
                  <a:lnTo>
                    <a:pt x="92" y="227"/>
                  </a:lnTo>
                  <a:close/>
                  <a:moveTo>
                    <a:pt x="92" y="229"/>
                  </a:moveTo>
                  <a:cubicBezTo>
                    <a:pt x="92" y="229"/>
                    <a:pt x="93" y="229"/>
                    <a:pt x="93" y="229"/>
                  </a:cubicBezTo>
                  <a:cubicBezTo>
                    <a:pt x="93" y="229"/>
                    <a:pt x="92" y="229"/>
                    <a:pt x="92" y="229"/>
                  </a:cubicBezTo>
                  <a:close/>
                  <a:moveTo>
                    <a:pt x="94" y="230"/>
                  </a:moveTo>
                  <a:cubicBezTo>
                    <a:pt x="94" y="230"/>
                    <a:pt x="94" y="230"/>
                    <a:pt x="94" y="230"/>
                  </a:cubicBezTo>
                  <a:cubicBezTo>
                    <a:pt x="94" y="230"/>
                    <a:pt x="94" y="230"/>
                    <a:pt x="94" y="230"/>
                  </a:cubicBezTo>
                  <a:close/>
                  <a:moveTo>
                    <a:pt x="82" y="238"/>
                  </a:moveTo>
                  <a:cubicBezTo>
                    <a:pt x="82" y="238"/>
                    <a:pt x="82" y="238"/>
                    <a:pt x="82" y="238"/>
                  </a:cubicBezTo>
                  <a:cubicBezTo>
                    <a:pt x="82" y="238"/>
                    <a:pt x="82" y="238"/>
                    <a:pt x="82" y="238"/>
                  </a:cubicBezTo>
                  <a:close/>
                  <a:moveTo>
                    <a:pt x="86" y="249"/>
                  </a:moveTo>
                  <a:cubicBezTo>
                    <a:pt x="86" y="249"/>
                    <a:pt x="86" y="249"/>
                    <a:pt x="87" y="248"/>
                  </a:cubicBezTo>
                  <a:cubicBezTo>
                    <a:pt x="87" y="248"/>
                    <a:pt x="87" y="248"/>
                    <a:pt x="87" y="248"/>
                  </a:cubicBezTo>
                  <a:cubicBezTo>
                    <a:pt x="87" y="248"/>
                    <a:pt x="88" y="247"/>
                    <a:pt x="88" y="247"/>
                  </a:cubicBezTo>
                  <a:cubicBezTo>
                    <a:pt x="87" y="247"/>
                    <a:pt x="87" y="247"/>
                    <a:pt x="87" y="247"/>
                  </a:cubicBezTo>
                  <a:cubicBezTo>
                    <a:pt x="87" y="247"/>
                    <a:pt x="87" y="247"/>
                    <a:pt x="87" y="247"/>
                  </a:cubicBezTo>
                  <a:cubicBezTo>
                    <a:pt x="87" y="247"/>
                    <a:pt x="87" y="247"/>
                    <a:pt x="87" y="247"/>
                  </a:cubicBezTo>
                  <a:cubicBezTo>
                    <a:pt x="87" y="247"/>
                    <a:pt x="87" y="247"/>
                    <a:pt x="87" y="247"/>
                  </a:cubicBezTo>
                  <a:cubicBezTo>
                    <a:pt x="87" y="247"/>
                    <a:pt x="87" y="246"/>
                    <a:pt x="87" y="246"/>
                  </a:cubicBezTo>
                  <a:cubicBezTo>
                    <a:pt x="87" y="246"/>
                    <a:pt x="87" y="246"/>
                    <a:pt x="87" y="246"/>
                  </a:cubicBezTo>
                  <a:cubicBezTo>
                    <a:pt x="87" y="246"/>
                    <a:pt x="87" y="246"/>
                    <a:pt x="87" y="246"/>
                  </a:cubicBezTo>
                  <a:cubicBezTo>
                    <a:pt x="87" y="246"/>
                    <a:pt x="87" y="246"/>
                    <a:pt x="87" y="246"/>
                  </a:cubicBezTo>
                  <a:cubicBezTo>
                    <a:pt x="88" y="246"/>
                    <a:pt x="88" y="245"/>
                    <a:pt x="88" y="245"/>
                  </a:cubicBezTo>
                  <a:cubicBezTo>
                    <a:pt x="87" y="244"/>
                    <a:pt x="87" y="244"/>
                    <a:pt x="87" y="243"/>
                  </a:cubicBezTo>
                  <a:cubicBezTo>
                    <a:pt x="86" y="243"/>
                    <a:pt x="87" y="243"/>
                    <a:pt x="86" y="243"/>
                  </a:cubicBezTo>
                  <a:cubicBezTo>
                    <a:pt x="86" y="243"/>
                    <a:pt x="86" y="243"/>
                    <a:pt x="86" y="243"/>
                  </a:cubicBezTo>
                  <a:cubicBezTo>
                    <a:pt x="86" y="243"/>
                    <a:pt x="86" y="243"/>
                    <a:pt x="86" y="243"/>
                  </a:cubicBezTo>
                  <a:cubicBezTo>
                    <a:pt x="86" y="243"/>
                    <a:pt x="86" y="243"/>
                    <a:pt x="86" y="243"/>
                  </a:cubicBezTo>
                  <a:cubicBezTo>
                    <a:pt x="86" y="243"/>
                    <a:pt x="86" y="243"/>
                    <a:pt x="86" y="243"/>
                  </a:cubicBezTo>
                  <a:cubicBezTo>
                    <a:pt x="86" y="243"/>
                    <a:pt x="86" y="243"/>
                    <a:pt x="86" y="243"/>
                  </a:cubicBezTo>
                  <a:cubicBezTo>
                    <a:pt x="86" y="243"/>
                    <a:pt x="86" y="243"/>
                    <a:pt x="87" y="243"/>
                  </a:cubicBezTo>
                  <a:cubicBezTo>
                    <a:pt x="87" y="243"/>
                    <a:pt x="86" y="242"/>
                    <a:pt x="86" y="242"/>
                  </a:cubicBezTo>
                  <a:cubicBezTo>
                    <a:pt x="86" y="242"/>
                    <a:pt x="86" y="242"/>
                    <a:pt x="86" y="242"/>
                  </a:cubicBezTo>
                  <a:cubicBezTo>
                    <a:pt x="87" y="242"/>
                    <a:pt x="86" y="242"/>
                    <a:pt x="86" y="242"/>
                  </a:cubicBezTo>
                  <a:cubicBezTo>
                    <a:pt x="86" y="242"/>
                    <a:pt x="86" y="242"/>
                    <a:pt x="86" y="242"/>
                  </a:cubicBezTo>
                  <a:cubicBezTo>
                    <a:pt x="86" y="242"/>
                    <a:pt x="86" y="242"/>
                    <a:pt x="86" y="242"/>
                  </a:cubicBezTo>
                  <a:cubicBezTo>
                    <a:pt x="86" y="242"/>
                    <a:pt x="86" y="242"/>
                    <a:pt x="86" y="242"/>
                  </a:cubicBezTo>
                  <a:cubicBezTo>
                    <a:pt x="86" y="242"/>
                    <a:pt x="86" y="242"/>
                    <a:pt x="86" y="242"/>
                  </a:cubicBezTo>
                  <a:cubicBezTo>
                    <a:pt x="86" y="242"/>
                    <a:pt x="86" y="242"/>
                    <a:pt x="86" y="242"/>
                  </a:cubicBezTo>
                  <a:cubicBezTo>
                    <a:pt x="86" y="242"/>
                    <a:pt x="87" y="241"/>
                    <a:pt x="86" y="241"/>
                  </a:cubicBezTo>
                  <a:cubicBezTo>
                    <a:pt x="86" y="241"/>
                    <a:pt x="86" y="241"/>
                    <a:pt x="86" y="241"/>
                  </a:cubicBezTo>
                  <a:cubicBezTo>
                    <a:pt x="86" y="241"/>
                    <a:pt x="86" y="241"/>
                    <a:pt x="86" y="241"/>
                  </a:cubicBezTo>
                  <a:cubicBezTo>
                    <a:pt x="86" y="241"/>
                    <a:pt x="86" y="240"/>
                    <a:pt x="86" y="240"/>
                  </a:cubicBezTo>
                  <a:cubicBezTo>
                    <a:pt x="86" y="240"/>
                    <a:pt x="86" y="241"/>
                    <a:pt x="85" y="241"/>
                  </a:cubicBezTo>
                  <a:cubicBezTo>
                    <a:pt x="85" y="241"/>
                    <a:pt x="86" y="240"/>
                    <a:pt x="86" y="240"/>
                  </a:cubicBezTo>
                  <a:cubicBezTo>
                    <a:pt x="85" y="241"/>
                    <a:pt x="86" y="240"/>
                    <a:pt x="86" y="240"/>
                  </a:cubicBezTo>
                  <a:cubicBezTo>
                    <a:pt x="86" y="240"/>
                    <a:pt x="86" y="240"/>
                    <a:pt x="85" y="240"/>
                  </a:cubicBezTo>
                  <a:cubicBezTo>
                    <a:pt x="86" y="240"/>
                    <a:pt x="85" y="240"/>
                    <a:pt x="85" y="240"/>
                  </a:cubicBezTo>
                  <a:cubicBezTo>
                    <a:pt x="85" y="240"/>
                    <a:pt x="85" y="240"/>
                    <a:pt x="85" y="240"/>
                  </a:cubicBezTo>
                  <a:cubicBezTo>
                    <a:pt x="85" y="240"/>
                    <a:pt x="85" y="240"/>
                    <a:pt x="85" y="240"/>
                  </a:cubicBezTo>
                  <a:cubicBezTo>
                    <a:pt x="85" y="240"/>
                    <a:pt x="85" y="240"/>
                    <a:pt x="85" y="240"/>
                  </a:cubicBezTo>
                  <a:cubicBezTo>
                    <a:pt x="85" y="240"/>
                    <a:pt x="85" y="240"/>
                    <a:pt x="85" y="240"/>
                  </a:cubicBezTo>
                  <a:cubicBezTo>
                    <a:pt x="85" y="240"/>
                    <a:pt x="85" y="240"/>
                    <a:pt x="85" y="240"/>
                  </a:cubicBezTo>
                  <a:cubicBezTo>
                    <a:pt x="85" y="240"/>
                    <a:pt x="85" y="240"/>
                    <a:pt x="85" y="240"/>
                  </a:cubicBezTo>
                  <a:cubicBezTo>
                    <a:pt x="85" y="240"/>
                    <a:pt x="84" y="240"/>
                    <a:pt x="85" y="240"/>
                  </a:cubicBezTo>
                  <a:cubicBezTo>
                    <a:pt x="85" y="240"/>
                    <a:pt x="85" y="240"/>
                    <a:pt x="85" y="240"/>
                  </a:cubicBezTo>
                  <a:cubicBezTo>
                    <a:pt x="85" y="240"/>
                    <a:pt x="85" y="239"/>
                    <a:pt x="84" y="239"/>
                  </a:cubicBezTo>
                  <a:cubicBezTo>
                    <a:pt x="85" y="239"/>
                    <a:pt x="85" y="239"/>
                    <a:pt x="85" y="239"/>
                  </a:cubicBezTo>
                  <a:cubicBezTo>
                    <a:pt x="84" y="239"/>
                    <a:pt x="84" y="239"/>
                    <a:pt x="84" y="239"/>
                  </a:cubicBezTo>
                  <a:cubicBezTo>
                    <a:pt x="84" y="239"/>
                    <a:pt x="84" y="239"/>
                    <a:pt x="84" y="239"/>
                  </a:cubicBezTo>
                  <a:cubicBezTo>
                    <a:pt x="84" y="239"/>
                    <a:pt x="84" y="239"/>
                    <a:pt x="83" y="239"/>
                  </a:cubicBezTo>
                  <a:cubicBezTo>
                    <a:pt x="83" y="239"/>
                    <a:pt x="84" y="239"/>
                    <a:pt x="84" y="239"/>
                  </a:cubicBezTo>
                  <a:cubicBezTo>
                    <a:pt x="84" y="239"/>
                    <a:pt x="84" y="239"/>
                    <a:pt x="84" y="239"/>
                  </a:cubicBezTo>
                  <a:cubicBezTo>
                    <a:pt x="84" y="239"/>
                    <a:pt x="84" y="239"/>
                    <a:pt x="84" y="239"/>
                  </a:cubicBezTo>
                  <a:cubicBezTo>
                    <a:pt x="83" y="239"/>
                    <a:pt x="83" y="239"/>
                    <a:pt x="83" y="239"/>
                  </a:cubicBezTo>
                  <a:cubicBezTo>
                    <a:pt x="83" y="239"/>
                    <a:pt x="83" y="239"/>
                    <a:pt x="83" y="239"/>
                  </a:cubicBezTo>
                  <a:cubicBezTo>
                    <a:pt x="83" y="239"/>
                    <a:pt x="83" y="239"/>
                    <a:pt x="83" y="239"/>
                  </a:cubicBezTo>
                  <a:cubicBezTo>
                    <a:pt x="83" y="239"/>
                    <a:pt x="83" y="239"/>
                    <a:pt x="83" y="239"/>
                  </a:cubicBezTo>
                  <a:cubicBezTo>
                    <a:pt x="83" y="239"/>
                    <a:pt x="83" y="239"/>
                    <a:pt x="83" y="239"/>
                  </a:cubicBezTo>
                  <a:cubicBezTo>
                    <a:pt x="83" y="238"/>
                    <a:pt x="83" y="239"/>
                    <a:pt x="83" y="238"/>
                  </a:cubicBezTo>
                  <a:cubicBezTo>
                    <a:pt x="83" y="239"/>
                    <a:pt x="83" y="238"/>
                    <a:pt x="82" y="239"/>
                  </a:cubicBezTo>
                  <a:cubicBezTo>
                    <a:pt x="83" y="238"/>
                    <a:pt x="83" y="238"/>
                    <a:pt x="83" y="238"/>
                  </a:cubicBezTo>
                  <a:cubicBezTo>
                    <a:pt x="83" y="238"/>
                    <a:pt x="82" y="238"/>
                    <a:pt x="83" y="238"/>
                  </a:cubicBezTo>
                  <a:cubicBezTo>
                    <a:pt x="83" y="238"/>
                    <a:pt x="82" y="238"/>
                    <a:pt x="82" y="238"/>
                  </a:cubicBezTo>
                  <a:cubicBezTo>
                    <a:pt x="82" y="238"/>
                    <a:pt x="82" y="238"/>
                    <a:pt x="82" y="238"/>
                  </a:cubicBezTo>
                  <a:cubicBezTo>
                    <a:pt x="82" y="238"/>
                    <a:pt x="82" y="239"/>
                    <a:pt x="82" y="239"/>
                  </a:cubicBezTo>
                  <a:cubicBezTo>
                    <a:pt x="82" y="239"/>
                    <a:pt x="82" y="239"/>
                    <a:pt x="82" y="239"/>
                  </a:cubicBezTo>
                  <a:cubicBezTo>
                    <a:pt x="82" y="238"/>
                    <a:pt x="82" y="238"/>
                    <a:pt x="82" y="238"/>
                  </a:cubicBezTo>
                  <a:cubicBezTo>
                    <a:pt x="82" y="238"/>
                    <a:pt x="82" y="238"/>
                    <a:pt x="82" y="238"/>
                  </a:cubicBezTo>
                  <a:cubicBezTo>
                    <a:pt x="82" y="238"/>
                    <a:pt x="82" y="238"/>
                    <a:pt x="82" y="238"/>
                  </a:cubicBezTo>
                  <a:cubicBezTo>
                    <a:pt x="82" y="238"/>
                    <a:pt x="82" y="238"/>
                    <a:pt x="82" y="238"/>
                  </a:cubicBezTo>
                  <a:cubicBezTo>
                    <a:pt x="82" y="238"/>
                    <a:pt x="82" y="238"/>
                    <a:pt x="82" y="238"/>
                  </a:cubicBezTo>
                  <a:cubicBezTo>
                    <a:pt x="82" y="238"/>
                    <a:pt x="82" y="238"/>
                    <a:pt x="82" y="238"/>
                  </a:cubicBezTo>
                  <a:cubicBezTo>
                    <a:pt x="82" y="238"/>
                    <a:pt x="82" y="238"/>
                    <a:pt x="82" y="239"/>
                  </a:cubicBezTo>
                  <a:cubicBezTo>
                    <a:pt x="82" y="239"/>
                    <a:pt x="82" y="238"/>
                    <a:pt x="82" y="239"/>
                  </a:cubicBezTo>
                  <a:cubicBezTo>
                    <a:pt x="81" y="239"/>
                    <a:pt x="81" y="239"/>
                    <a:pt x="82" y="239"/>
                  </a:cubicBezTo>
                  <a:cubicBezTo>
                    <a:pt x="82" y="238"/>
                    <a:pt x="82" y="238"/>
                    <a:pt x="82" y="238"/>
                  </a:cubicBezTo>
                  <a:cubicBezTo>
                    <a:pt x="81" y="239"/>
                    <a:pt x="81" y="239"/>
                    <a:pt x="81" y="239"/>
                  </a:cubicBezTo>
                  <a:cubicBezTo>
                    <a:pt x="82" y="238"/>
                    <a:pt x="81" y="239"/>
                    <a:pt x="81" y="239"/>
                  </a:cubicBezTo>
                  <a:cubicBezTo>
                    <a:pt x="81" y="239"/>
                    <a:pt x="81" y="239"/>
                    <a:pt x="81" y="239"/>
                  </a:cubicBezTo>
                  <a:cubicBezTo>
                    <a:pt x="81" y="239"/>
                    <a:pt x="81" y="239"/>
                    <a:pt x="81" y="239"/>
                  </a:cubicBezTo>
                  <a:cubicBezTo>
                    <a:pt x="81" y="239"/>
                    <a:pt x="81" y="239"/>
                    <a:pt x="81" y="239"/>
                  </a:cubicBezTo>
                  <a:cubicBezTo>
                    <a:pt x="82" y="239"/>
                    <a:pt x="82" y="239"/>
                    <a:pt x="82" y="239"/>
                  </a:cubicBezTo>
                  <a:cubicBezTo>
                    <a:pt x="82" y="239"/>
                    <a:pt x="82" y="238"/>
                    <a:pt x="82" y="239"/>
                  </a:cubicBezTo>
                  <a:cubicBezTo>
                    <a:pt x="82" y="239"/>
                    <a:pt x="81" y="239"/>
                    <a:pt x="81" y="239"/>
                  </a:cubicBezTo>
                  <a:cubicBezTo>
                    <a:pt x="81" y="239"/>
                    <a:pt x="82" y="239"/>
                    <a:pt x="81" y="239"/>
                  </a:cubicBezTo>
                  <a:cubicBezTo>
                    <a:pt x="81" y="239"/>
                    <a:pt x="81" y="239"/>
                    <a:pt x="81" y="239"/>
                  </a:cubicBezTo>
                  <a:cubicBezTo>
                    <a:pt x="82" y="239"/>
                    <a:pt x="81" y="239"/>
                    <a:pt x="81" y="239"/>
                  </a:cubicBezTo>
                  <a:cubicBezTo>
                    <a:pt x="81" y="239"/>
                    <a:pt x="81" y="239"/>
                    <a:pt x="81" y="239"/>
                  </a:cubicBezTo>
                  <a:cubicBezTo>
                    <a:pt x="81" y="239"/>
                    <a:pt x="82" y="239"/>
                    <a:pt x="82" y="239"/>
                  </a:cubicBezTo>
                  <a:cubicBezTo>
                    <a:pt x="82" y="239"/>
                    <a:pt x="81" y="239"/>
                    <a:pt x="81" y="239"/>
                  </a:cubicBezTo>
                  <a:cubicBezTo>
                    <a:pt x="81" y="239"/>
                    <a:pt x="81" y="239"/>
                    <a:pt x="81" y="240"/>
                  </a:cubicBezTo>
                  <a:cubicBezTo>
                    <a:pt x="81" y="240"/>
                    <a:pt x="81" y="239"/>
                    <a:pt x="82" y="239"/>
                  </a:cubicBezTo>
                  <a:cubicBezTo>
                    <a:pt x="82" y="239"/>
                    <a:pt x="81" y="240"/>
                    <a:pt x="81" y="240"/>
                  </a:cubicBezTo>
                  <a:cubicBezTo>
                    <a:pt x="81" y="240"/>
                    <a:pt x="81" y="240"/>
                    <a:pt x="81" y="240"/>
                  </a:cubicBezTo>
                  <a:cubicBezTo>
                    <a:pt x="81" y="240"/>
                    <a:pt x="81" y="240"/>
                    <a:pt x="81" y="240"/>
                  </a:cubicBezTo>
                  <a:cubicBezTo>
                    <a:pt x="81" y="240"/>
                    <a:pt x="81" y="240"/>
                    <a:pt x="81" y="240"/>
                  </a:cubicBezTo>
                  <a:cubicBezTo>
                    <a:pt x="81" y="240"/>
                    <a:pt x="81" y="240"/>
                    <a:pt x="81" y="240"/>
                  </a:cubicBezTo>
                  <a:cubicBezTo>
                    <a:pt x="81" y="240"/>
                    <a:pt x="81" y="240"/>
                    <a:pt x="81" y="240"/>
                  </a:cubicBezTo>
                  <a:cubicBezTo>
                    <a:pt x="81" y="240"/>
                    <a:pt x="81" y="240"/>
                    <a:pt x="82" y="240"/>
                  </a:cubicBezTo>
                  <a:cubicBezTo>
                    <a:pt x="81" y="240"/>
                    <a:pt x="81" y="240"/>
                    <a:pt x="81" y="240"/>
                  </a:cubicBezTo>
                  <a:cubicBezTo>
                    <a:pt x="81" y="240"/>
                    <a:pt x="82" y="240"/>
                    <a:pt x="82" y="240"/>
                  </a:cubicBezTo>
                  <a:cubicBezTo>
                    <a:pt x="82" y="240"/>
                    <a:pt x="82" y="240"/>
                    <a:pt x="82" y="240"/>
                  </a:cubicBezTo>
                  <a:cubicBezTo>
                    <a:pt x="82" y="239"/>
                    <a:pt x="82" y="239"/>
                    <a:pt x="82" y="239"/>
                  </a:cubicBezTo>
                  <a:cubicBezTo>
                    <a:pt x="82" y="240"/>
                    <a:pt x="82" y="240"/>
                    <a:pt x="82" y="240"/>
                  </a:cubicBezTo>
                  <a:cubicBezTo>
                    <a:pt x="81" y="240"/>
                    <a:pt x="82" y="240"/>
                    <a:pt x="81" y="240"/>
                  </a:cubicBezTo>
                  <a:cubicBezTo>
                    <a:pt x="81" y="241"/>
                    <a:pt x="81" y="240"/>
                    <a:pt x="81" y="240"/>
                  </a:cubicBezTo>
                  <a:cubicBezTo>
                    <a:pt x="81" y="241"/>
                    <a:pt x="81" y="240"/>
                    <a:pt x="81" y="241"/>
                  </a:cubicBezTo>
                  <a:cubicBezTo>
                    <a:pt x="81" y="241"/>
                    <a:pt x="81" y="240"/>
                    <a:pt x="81" y="240"/>
                  </a:cubicBezTo>
                  <a:cubicBezTo>
                    <a:pt x="81" y="240"/>
                    <a:pt x="81" y="240"/>
                    <a:pt x="81" y="240"/>
                  </a:cubicBezTo>
                  <a:cubicBezTo>
                    <a:pt x="82" y="240"/>
                    <a:pt x="81" y="240"/>
                    <a:pt x="81" y="240"/>
                  </a:cubicBezTo>
                  <a:cubicBezTo>
                    <a:pt x="81" y="241"/>
                    <a:pt x="81" y="241"/>
                    <a:pt x="81" y="241"/>
                  </a:cubicBezTo>
                  <a:cubicBezTo>
                    <a:pt x="81" y="241"/>
                    <a:pt x="81" y="240"/>
                    <a:pt x="81" y="240"/>
                  </a:cubicBezTo>
                  <a:cubicBezTo>
                    <a:pt x="81" y="241"/>
                    <a:pt x="81" y="241"/>
                    <a:pt x="81" y="241"/>
                  </a:cubicBezTo>
                  <a:cubicBezTo>
                    <a:pt x="80" y="241"/>
                    <a:pt x="80" y="241"/>
                    <a:pt x="80" y="241"/>
                  </a:cubicBezTo>
                  <a:cubicBezTo>
                    <a:pt x="80" y="241"/>
                    <a:pt x="81" y="241"/>
                    <a:pt x="81" y="241"/>
                  </a:cubicBezTo>
                  <a:cubicBezTo>
                    <a:pt x="81" y="241"/>
                    <a:pt x="81" y="241"/>
                    <a:pt x="81" y="241"/>
                  </a:cubicBezTo>
                  <a:cubicBezTo>
                    <a:pt x="81" y="241"/>
                    <a:pt x="81" y="241"/>
                    <a:pt x="81" y="241"/>
                  </a:cubicBezTo>
                  <a:cubicBezTo>
                    <a:pt x="81" y="241"/>
                    <a:pt x="81" y="241"/>
                    <a:pt x="81" y="241"/>
                  </a:cubicBezTo>
                  <a:cubicBezTo>
                    <a:pt x="81" y="240"/>
                    <a:pt x="81" y="241"/>
                    <a:pt x="81" y="240"/>
                  </a:cubicBezTo>
                  <a:cubicBezTo>
                    <a:pt x="81" y="240"/>
                    <a:pt x="81" y="240"/>
                    <a:pt x="81" y="240"/>
                  </a:cubicBezTo>
                  <a:cubicBezTo>
                    <a:pt x="82" y="240"/>
                    <a:pt x="82" y="240"/>
                    <a:pt x="82" y="240"/>
                  </a:cubicBezTo>
                  <a:cubicBezTo>
                    <a:pt x="82" y="240"/>
                    <a:pt x="81" y="240"/>
                    <a:pt x="81" y="240"/>
                  </a:cubicBezTo>
                  <a:cubicBezTo>
                    <a:pt x="81" y="241"/>
                    <a:pt x="81" y="241"/>
                    <a:pt x="81" y="240"/>
                  </a:cubicBezTo>
                  <a:cubicBezTo>
                    <a:pt x="81" y="241"/>
                    <a:pt x="81" y="241"/>
                    <a:pt x="81" y="241"/>
                  </a:cubicBezTo>
                  <a:cubicBezTo>
                    <a:pt x="81" y="241"/>
                    <a:pt x="81" y="241"/>
                    <a:pt x="81" y="241"/>
                  </a:cubicBezTo>
                  <a:cubicBezTo>
                    <a:pt x="81" y="241"/>
                    <a:pt x="81" y="241"/>
                    <a:pt x="81" y="241"/>
                  </a:cubicBezTo>
                  <a:cubicBezTo>
                    <a:pt x="82" y="240"/>
                    <a:pt x="81" y="241"/>
                    <a:pt x="81" y="241"/>
                  </a:cubicBezTo>
                  <a:cubicBezTo>
                    <a:pt x="81" y="241"/>
                    <a:pt x="82" y="240"/>
                    <a:pt x="82" y="240"/>
                  </a:cubicBezTo>
                  <a:cubicBezTo>
                    <a:pt x="82" y="240"/>
                    <a:pt x="82" y="240"/>
                    <a:pt x="82" y="240"/>
                  </a:cubicBezTo>
                  <a:cubicBezTo>
                    <a:pt x="82" y="240"/>
                    <a:pt x="82" y="240"/>
                    <a:pt x="82" y="240"/>
                  </a:cubicBezTo>
                  <a:cubicBezTo>
                    <a:pt x="82" y="240"/>
                    <a:pt x="82" y="240"/>
                    <a:pt x="82" y="240"/>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2"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1" y="241"/>
                    <a:pt x="81" y="241"/>
                    <a:pt x="81" y="241"/>
                  </a:cubicBezTo>
                  <a:cubicBezTo>
                    <a:pt x="82" y="241"/>
                    <a:pt x="81" y="241"/>
                    <a:pt x="81" y="241"/>
                  </a:cubicBezTo>
                  <a:cubicBezTo>
                    <a:pt x="82" y="241"/>
                    <a:pt x="82" y="241"/>
                    <a:pt x="82" y="241"/>
                  </a:cubicBezTo>
                  <a:cubicBezTo>
                    <a:pt x="81" y="241"/>
                    <a:pt x="82" y="241"/>
                    <a:pt x="82" y="241"/>
                  </a:cubicBezTo>
                  <a:cubicBezTo>
                    <a:pt x="81" y="241"/>
                    <a:pt x="81" y="241"/>
                    <a:pt x="81" y="241"/>
                  </a:cubicBezTo>
                  <a:cubicBezTo>
                    <a:pt x="82" y="241"/>
                    <a:pt x="82" y="241"/>
                    <a:pt x="82" y="241"/>
                  </a:cubicBezTo>
                  <a:cubicBezTo>
                    <a:pt x="81" y="241"/>
                    <a:pt x="82" y="241"/>
                    <a:pt x="82" y="241"/>
                  </a:cubicBezTo>
                  <a:cubicBezTo>
                    <a:pt x="81" y="241"/>
                    <a:pt x="81" y="241"/>
                    <a:pt x="81" y="241"/>
                  </a:cubicBezTo>
                  <a:cubicBezTo>
                    <a:pt x="82" y="241"/>
                    <a:pt x="82" y="241"/>
                    <a:pt x="82" y="241"/>
                  </a:cubicBezTo>
                  <a:cubicBezTo>
                    <a:pt x="82" y="241"/>
                    <a:pt x="81" y="241"/>
                    <a:pt x="81" y="241"/>
                  </a:cubicBezTo>
                  <a:cubicBezTo>
                    <a:pt x="81" y="241"/>
                    <a:pt x="81" y="242"/>
                    <a:pt x="81" y="241"/>
                  </a:cubicBezTo>
                  <a:cubicBezTo>
                    <a:pt x="81" y="241"/>
                    <a:pt x="82" y="241"/>
                    <a:pt x="82" y="241"/>
                  </a:cubicBezTo>
                  <a:cubicBezTo>
                    <a:pt x="82" y="241"/>
                    <a:pt x="82" y="241"/>
                    <a:pt x="82" y="241"/>
                  </a:cubicBezTo>
                  <a:cubicBezTo>
                    <a:pt x="82" y="241"/>
                    <a:pt x="82" y="241"/>
                    <a:pt x="82" y="241"/>
                  </a:cubicBezTo>
                  <a:cubicBezTo>
                    <a:pt x="82" y="241"/>
                    <a:pt x="82" y="241"/>
                    <a:pt x="82" y="241"/>
                  </a:cubicBezTo>
                  <a:cubicBezTo>
                    <a:pt x="82" y="241"/>
                    <a:pt x="82" y="241"/>
                    <a:pt x="82" y="241"/>
                  </a:cubicBezTo>
                  <a:cubicBezTo>
                    <a:pt x="82" y="241"/>
                    <a:pt x="82" y="241"/>
                    <a:pt x="82" y="241"/>
                  </a:cubicBezTo>
                  <a:cubicBezTo>
                    <a:pt x="83" y="241"/>
                    <a:pt x="83" y="240"/>
                    <a:pt x="83" y="240"/>
                  </a:cubicBezTo>
                  <a:cubicBezTo>
                    <a:pt x="83" y="240"/>
                    <a:pt x="83" y="240"/>
                    <a:pt x="83" y="241"/>
                  </a:cubicBezTo>
                  <a:cubicBezTo>
                    <a:pt x="83" y="241"/>
                    <a:pt x="83" y="241"/>
                    <a:pt x="83" y="241"/>
                  </a:cubicBezTo>
                  <a:cubicBezTo>
                    <a:pt x="82" y="241"/>
                    <a:pt x="82" y="241"/>
                    <a:pt x="82" y="241"/>
                  </a:cubicBezTo>
                  <a:cubicBezTo>
                    <a:pt x="82" y="241"/>
                    <a:pt x="82" y="241"/>
                    <a:pt x="82" y="241"/>
                  </a:cubicBezTo>
                  <a:cubicBezTo>
                    <a:pt x="81" y="241"/>
                    <a:pt x="81" y="241"/>
                    <a:pt x="81" y="241"/>
                  </a:cubicBezTo>
                  <a:cubicBezTo>
                    <a:pt x="82" y="241"/>
                    <a:pt x="82" y="241"/>
                    <a:pt x="82" y="241"/>
                  </a:cubicBezTo>
                  <a:cubicBezTo>
                    <a:pt x="82" y="241"/>
                    <a:pt x="82" y="241"/>
                    <a:pt x="82" y="241"/>
                  </a:cubicBezTo>
                  <a:cubicBezTo>
                    <a:pt x="82" y="241"/>
                    <a:pt x="82" y="241"/>
                    <a:pt x="82" y="241"/>
                  </a:cubicBezTo>
                  <a:cubicBezTo>
                    <a:pt x="82" y="241"/>
                    <a:pt x="82" y="241"/>
                    <a:pt x="82" y="241"/>
                  </a:cubicBezTo>
                  <a:cubicBezTo>
                    <a:pt x="82" y="242"/>
                    <a:pt x="82" y="241"/>
                    <a:pt x="82" y="241"/>
                  </a:cubicBezTo>
                  <a:cubicBezTo>
                    <a:pt x="82" y="242"/>
                    <a:pt x="82" y="242"/>
                    <a:pt x="82" y="242"/>
                  </a:cubicBezTo>
                  <a:cubicBezTo>
                    <a:pt x="82" y="242"/>
                    <a:pt x="82" y="242"/>
                    <a:pt x="82" y="241"/>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2" y="242"/>
                    <a:pt x="82" y="242"/>
                  </a:cubicBezTo>
                  <a:cubicBezTo>
                    <a:pt x="82" y="242"/>
                    <a:pt x="83" y="242"/>
                    <a:pt x="83" y="242"/>
                  </a:cubicBezTo>
                  <a:cubicBezTo>
                    <a:pt x="83" y="241"/>
                    <a:pt x="83" y="242"/>
                    <a:pt x="83" y="242"/>
                  </a:cubicBezTo>
                  <a:cubicBezTo>
                    <a:pt x="83" y="242"/>
                    <a:pt x="83" y="242"/>
                    <a:pt x="83" y="242"/>
                  </a:cubicBezTo>
                  <a:cubicBezTo>
                    <a:pt x="82" y="242"/>
                    <a:pt x="82" y="242"/>
                    <a:pt x="82" y="242"/>
                  </a:cubicBezTo>
                  <a:cubicBezTo>
                    <a:pt x="82" y="242"/>
                    <a:pt x="83" y="242"/>
                    <a:pt x="83" y="242"/>
                  </a:cubicBezTo>
                  <a:cubicBezTo>
                    <a:pt x="82"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3"/>
                    <a:pt x="83" y="242"/>
                    <a:pt x="83" y="242"/>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3" y="243"/>
                  </a:cubicBezTo>
                  <a:cubicBezTo>
                    <a:pt x="83" y="242"/>
                    <a:pt x="83" y="242"/>
                    <a:pt x="83" y="242"/>
                  </a:cubicBezTo>
                  <a:cubicBezTo>
                    <a:pt x="83" y="242"/>
                    <a:pt x="83" y="242"/>
                    <a:pt x="83" y="242"/>
                  </a:cubicBezTo>
                  <a:cubicBezTo>
                    <a:pt x="83" y="242"/>
                    <a:pt x="83" y="242"/>
                    <a:pt x="83" y="242"/>
                  </a:cubicBezTo>
                  <a:cubicBezTo>
                    <a:pt x="83" y="242"/>
                    <a:pt x="83" y="242"/>
                    <a:pt x="83" y="242"/>
                  </a:cubicBezTo>
                  <a:cubicBezTo>
                    <a:pt x="83" y="242"/>
                    <a:pt x="83" y="242"/>
                    <a:pt x="84" y="242"/>
                  </a:cubicBezTo>
                  <a:cubicBezTo>
                    <a:pt x="83" y="242"/>
                    <a:pt x="83" y="242"/>
                    <a:pt x="83" y="242"/>
                  </a:cubicBezTo>
                  <a:cubicBezTo>
                    <a:pt x="83" y="242"/>
                    <a:pt x="83" y="242"/>
                    <a:pt x="83" y="242"/>
                  </a:cubicBezTo>
                  <a:cubicBezTo>
                    <a:pt x="83" y="242"/>
                    <a:pt x="83" y="243"/>
                    <a:pt x="83" y="243"/>
                  </a:cubicBezTo>
                  <a:cubicBezTo>
                    <a:pt x="83" y="243"/>
                    <a:pt x="83" y="243"/>
                    <a:pt x="83" y="243"/>
                  </a:cubicBezTo>
                  <a:cubicBezTo>
                    <a:pt x="83" y="243"/>
                    <a:pt x="83" y="243"/>
                    <a:pt x="83" y="243"/>
                  </a:cubicBezTo>
                  <a:cubicBezTo>
                    <a:pt x="83" y="243"/>
                    <a:pt x="84" y="242"/>
                    <a:pt x="84" y="243"/>
                  </a:cubicBezTo>
                  <a:cubicBezTo>
                    <a:pt x="83" y="243"/>
                    <a:pt x="83" y="243"/>
                    <a:pt x="83" y="243"/>
                  </a:cubicBezTo>
                  <a:cubicBezTo>
                    <a:pt x="83" y="243"/>
                    <a:pt x="83" y="243"/>
                    <a:pt x="83" y="243"/>
                  </a:cubicBezTo>
                  <a:cubicBezTo>
                    <a:pt x="83" y="243"/>
                    <a:pt x="83" y="243"/>
                    <a:pt x="83" y="243"/>
                  </a:cubicBezTo>
                  <a:cubicBezTo>
                    <a:pt x="83" y="243"/>
                    <a:pt x="83" y="243"/>
                    <a:pt x="83" y="243"/>
                  </a:cubicBezTo>
                  <a:cubicBezTo>
                    <a:pt x="83" y="243"/>
                    <a:pt x="83" y="243"/>
                    <a:pt x="83" y="243"/>
                  </a:cubicBezTo>
                  <a:cubicBezTo>
                    <a:pt x="83" y="243"/>
                    <a:pt x="83" y="243"/>
                    <a:pt x="83" y="243"/>
                  </a:cubicBezTo>
                  <a:cubicBezTo>
                    <a:pt x="83" y="243"/>
                    <a:pt x="83" y="243"/>
                    <a:pt x="83" y="243"/>
                  </a:cubicBezTo>
                  <a:cubicBezTo>
                    <a:pt x="84" y="243"/>
                    <a:pt x="84" y="243"/>
                    <a:pt x="84" y="243"/>
                  </a:cubicBezTo>
                  <a:cubicBezTo>
                    <a:pt x="83" y="243"/>
                    <a:pt x="84" y="243"/>
                    <a:pt x="84" y="243"/>
                  </a:cubicBezTo>
                  <a:cubicBezTo>
                    <a:pt x="84" y="243"/>
                    <a:pt x="83" y="243"/>
                    <a:pt x="83" y="243"/>
                  </a:cubicBezTo>
                  <a:cubicBezTo>
                    <a:pt x="83" y="243"/>
                    <a:pt x="84" y="243"/>
                    <a:pt x="83" y="243"/>
                  </a:cubicBezTo>
                  <a:cubicBezTo>
                    <a:pt x="83" y="243"/>
                    <a:pt x="84" y="243"/>
                    <a:pt x="84" y="243"/>
                  </a:cubicBezTo>
                  <a:cubicBezTo>
                    <a:pt x="84" y="243"/>
                    <a:pt x="83" y="243"/>
                    <a:pt x="83" y="243"/>
                  </a:cubicBezTo>
                  <a:cubicBezTo>
                    <a:pt x="83" y="243"/>
                    <a:pt x="84" y="243"/>
                    <a:pt x="83" y="243"/>
                  </a:cubicBezTo>
                  <a:cubicBezTo>
                    <a:pt x="83" y="243"/>
                    <a:pt x="83" y="243"/>
                    <a:pt x="83" y="243"/>
                  </a:cubicBezTo>
                  <a:cubicBezTo>
                    <a:pt x="83" y="243"/>
                    <a:pt x="83" y="243"/>
                    <a:pt x="84" y="243"/>
                  </a:cubicBezTo>
                  <a:cubicBezTo>
                    <a:pt x="83" y="243"/>
                    <a:pt x="83" y="243"/>
                    <a:pt x="83" y="243"/>
                  </a:cubicBezTo>
                  <a:cubicBezTo>
                    <a:pt x="84" y="243"/>
                    <a:pt x="83" y="244"/>
                    <a:pt x="84" y="243"/>
                  </a:cubicBezTo>
                  <a:cubicBezTo>
                    <a:pt x="83" y="243"/>
                    <a:pt x="83" y="243"/>
                    <a:pt x="83" y="243"/>
                  </a:cubicBezTo>
                  <a:cubicBezTo>
                    <a:pt x="84" y="243"/>
                    <a:pt x="84" y="243"/>
                    <a:pt x="84" y="243"/>
                  </a:cubicBezTo>
                  <a:cubicBezTo>
                    <a:pt x="84" y="243"/>
                    <a:pt x="84" y="243"/>
                    <a:pt x="84" y="243"/>
                  </a:cubicBezTo>
                  <a:cubicBezTo>
                    <a:pt x="83" y="244"/>
                    <a:pt x="84" y="243"/>
                    <a:pt x="83" y="244"/>
                  </a:cubicBezTo>
                  <a:cubicBezTo>
                    <a:pt x="84" y="243"/>
                    <a:pt x="83" y="244"/>
                    <a:pt x="84" y="244"/>
                  </a:cubicBezTo>
                  <a:cubicBezTo>
                    <a:pt x="84" y="243"/>
                    <a:pt x="84" y="243"/>
                    <a:pt x="84" y="243"/>
                  </a:cubicBezTo>
                  <a:cubicBezTo>
                    <a:pt x="84" y="243"/>
                    <a:pt x="84" y="243"/>
                    <a:pt x="84" y="243"/>
                  </a:cubicBezTo>
                  <a:cubicBezTo>
                    <a:pt x="84" y="243"/>
                    <a:pt x="84" y="244"/>
                    <a:pt x="84" y="244"/>
                  </a:cubicBezTo>
                  <a:cubicBezTo>
                    <a:pt x="83" y="244"/>
                    <a:pt x="84" y="244"/>
                    <a:pt x="84" y="244"/>
                  </a:cubicBezTo>
                  <a:cubicBezTo>
                    <a:pt x="83" y="244"/>
                    <a:pt x="84" y="244"/>
                    <a:pt x="84" y="244"/>
                  </a:cubicBezTo>
                  <a:cubicBezTo>
                    <a:pt x="84" y="244"/>
                    <a:pt x="83" y="244"/>
                    <a:pt x="84" y="244"/>
                  </a:cubicBezTo>
                  <a:cubicBezTo>
                    <a:pt x="83" y="244"/>
                    <a:pt x="84" y="244"/>
                    <a:pt x="84" y="244"/>
                  </a:cubicBezTo>
                  <a:cubicBezTo>
                    <a:pt x="83" y="244"/>
                    <a:pt x="83" y="244"/>
                    <a:pt x="83" y="244"/>
                  </a:cubicBezTo>
                  <a:cubicBezTo>
                    <a:pt x="83" y="244"/>
                    <a:pt x="84" y="244"/>
                    <a:pt x="84" y="244"/>
                  </a:cubicBezTo>
                  <a:cubicBezTo>
                    <a:pt x="83" y="244"/>
                    <a:pt x="84" y="244"/>
                    <a:pt x="84" y="244"/>
                  </a:cubicBezTo>
                  <a:cubicBezTo>
                    <a:pt x="84" y="244"/>
                    <a:pt x="84" y="244"/>
                    <a:pt x="84" y="244"/>
                  </a:cubicBezTo>
                  <a:cubicBezTo>
                    <a:pt x="84" y="244"/>
                    <a:pt x="84" y="244"/>
                    <a:pt x="84" y="244"/>
                  </a:cubicBezTo>
                  <a:cubicBezTo>
                    <a:pt x="84" y="244"/>
                    <a:pt x="84" y="244"/>
                    <a:pt x="84" y="244"/>
                  </a:cubicBezTo>
                  <a:cubicBezTo>
                    <a:pt x="84" y="244"/>
                    <a:pt x="84" y="244"/>
                    <a:pt x="84" y="244"/>
                  </a:cubicBezTo>
                  <a:cubicBezTo>
                    <a:pt x="84" y="244"/>
                    <a:pt x="84" y="244"/>
                    <a:pt x="84" y="244"/>
                  </a:cubicBezTo>
                  <a:cubicBezTo>
                    <a:pt x="84" y="244"/>
                    <a:pt x="83" y="244"/>
                    <a:pt x="84" y="244"/>
                  </a:cubicBezTo>
                  <a:cubicBezTo>
                    <a:pt x="84" y="244"/>
                    <a:pt x="84" y="244"/>
                    <a:pt x="84" y="244"/>
                  </a:cubicBezTo>
                  <a:cubicBezTo>
                    <a:pt x="84" y="244"/>
                    <a:pt x="84" y="244"/>
                    <a:pt x="84" y="244"/>
                  </a:cubicBezTo>
                  <a:cubicBezTo>
                    <a:pt x="84" y="244"/>
                    <a:pt x="84" y="244"/>
                    <a:pt x="84" y="244"/>
                  </a:cubicBezTo>
                  <a:cubicBezTo>
                    <a:pt x="84" y="244"/>
                    <a:pt x="84" y="244"/>
                    <a:pt x="84" y="244"/>
                  </a:cubicBezTo>
                  <a:cubicBezTo>
                    <a:pt x="84" y="244"/>
                    <a:pt x="85" y="244"/>
                    <a:pt x="85" y="244"/>
                  </a:cubicBezTo>
                  <a:cubicBezTo>
                    <a:pt x="85" y="244"/>
                    <a:pt x="85" y="244"/>
                    <a:pt x="85" y="244"/>
                  </a:cubicBezTo>
                  <a:cubicBezTo>
                    <a:pt x="85" y="244"/>
                    <a:pt x="85" y="244"/>
                    <a:pt x="85" y="244"/>
                  </a:cubicBezTo>
                  <a:cubicBezTo>
                    <a:pt x="85" y="244"/>
                    <a:pt x="85" y="244"/>
                    <a:pt x="84" y="244"/>
                  </a:cubicBezTo>
                  <a:cubicBezTo>
                    <a:pt x="84" y="244"/>
                    <a:pt x="84" y="244"/>
                    <a:pt x="84" y="244"/>
                  </a:cubicBezTo>
                  <a:cubicBezTo>
                    <a:pt x="84" y="244"/>
                    <a:pt x="84" y="244"/>
                    <a:pt x="84" y="244"/>
                  </a:cubicBezTo>
                  <a:cubicBezTo>
                    <a:pt x="85" y="244"/>
                    <a:pt x="84" y="244"/>
                    <a:pt x="84" y="244"/>
                  </a:cubicBezTo>
                  <a:cubicBezTo>
                    <a:pt x="85" y="244"/>
                    <a:pt x="85" y="244"/>
                    <a:pt x="85" y="244"/>
                  </a:cubicBezTo>
                  <a:cubicBezTo>
                    <a:pt x="85" y="244"/>
                    <a:pt x="85" y="244"/>
                    <a:pt x="85" y="244"/>
                  </a:cubicBezTo>
                  <a:cubicBezTo>
                    <a:pt x="85" y="244"/>
                    <a:pt x="85" y="244"/>
                    <a:pt x="85" y="244"/>
                  </a:cubicBezTo>
                  <a:cubicBezTo>
                    <a:pt x="85" y="244"/>
                    <a:pt x="85" y="244"/>
                    <a:pt x="86" y="244"/>
                  </a:cubicBezTo>
                  <a:cubicBezTo>
                    <a:pt x="85" y="244"/>
                    <a:pt x="86" y="244"/>
                    <a:pt x="85" y="244"/>
                  </a:cubicBezTo>
                  <a:cubicBezTo>
                    <a:pt x="85" y="244"/>
                    <a:pt x="85" y="244"/>
                    <a:pt x="85" y="244"/>
                  </a:cubicBezTo>
                  <a:cubicBezTo>
                    <a:pt x="85" y="244"/>
                    <a:pt x="85" y="245"/>
                    <a:pt x="84" y="245"/>
                  </a:cubicBezTo>
                  <a:cubicBezTo>
                    <a:pt x="85" y="245"/>
                    <a:pt x="84" y="245"/>
                    <a:pt x="84"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5"/>
                    <a:pt x="85" y="245"/>
                    <a:pt x="85" y="245"/>
                  </a:cubicBezTo>
                  <a:cubicBezTo>
                    <a:pt x="85" y="246"/>
                    <a:pt x="85" y="246"/>
                    <a:pt x="85" y="246"/>
                  </a:cubicBezTo>
                  <a:cubicBezTo>
                    <a:pt x="85" y="246"/>
                    <a:pt x="85" y="246"/>
                    <a:pt x="85" y="246"/>
                  </a:cubicBezTo>
                  <a:cubicBezTo>
                    <a:pt x="85" y="246"/>
                    <a:pt x="85" y="246"/>
                    <a:pt x="85" y="246"/>
                  </a:cubicBezTo>
                  <a:cubicBezTo>
                    <a:pt x="85" y="246"/>
                    <a:pt x="85" y="246"/>
                    <a:pt x="85" y="246"/>
                  </a:cubicBezTo>
                  <a:cubicBezTo>
                    <a:pt x="85" y="246"/>
                    <a:pt x="85" y="246"/>
                    <a:pt x="85" y="246"/>
                  </a:cubicBezTo>
                  <a:cubicBezTo>
                    <a:pt x="85" y="246"/>
                    <a:pt x="85" y="246"/>
                    <a:pt x="85" y="246"/>
                  </a:cubicBezTo>
                  <a:cubicBezTo>
                    <a:pt x="85" y="246"/>
                    <a:pt x="84" y="246"/>
                    <a:pt x="85" y="246"/>
                  </a:cubicBezTo>
                  <a:cubicBezTo>
                    <a:pt x="84" y="246"/>
                    <a:pt x="84" y="246"/>
                    <a:pt x="84" y="246"/>
                  </a:cubicBezTo>
                  <a:cubicBezTo>
                    <a:pt x="85" y="246"/>
                    <a:pt x="84" y="246"/>
                    <a:pt x="85" y="246"/>
                  </a:cubicBezTo>
                  <a:cubicBezTo>
                    <a:pt x="85" y="246"/>
                    <a:pt x="85" y="246"/>
                    <a:pt x="85" y="246"/>
                  </a:cubicBezTo>
                  <a:cubicBezTo>
                    <a:pt x="84" y="246"/>
                    <a:pt x="85" y="246"/>
                    <a:pt x="85" y="246"/>
                  </a:cubicBezTo>
                  <a:cubicBezTo>
                    <a:pt x="85" y="246"/>
                    <a:pt x="85" y="246"/>
                    <a:pt x="85" y="246"/>
                  </a:cubicBezTo>
                  <a:cubicBezTo>
                    <a:pt x="85" y="246"/>
                    <a:pt x="85" y="246"/>
                    <a:pt x="85" y="246"/>
                  </a:cubicBezTo>
                  <a:cubicBezTo>
                    <a:pt x="85" y="247"/>
                    <a:pt x="85" y="247"/>
                    <a:pt x="85" y="247"/>
                  </a:cubicBezTo>
                  <a:cubicBezTo>
                    <a:pt x="85" y="247"/>
                    <a:pt x="85" y="247"/>
                    <a:pt x="85" y="247"/>
                  </a:cubicBezTo>
                  <a:cubicBezTo>
                    <a:pt x="85" y="247"/>
                    <a:pt x="85" y="247"/>
                    <a:pt x="85" y="247"/>
                  </a:cubicBezTo>
                  <a:cubicBezTo>
                    <a:pt x="86" y="247"/>
                    <a:pt x="86" y="247"/>
                    <a:pt x="86" y="247"/>
                  </a:cubicBezTo>
                  <a:cubicBezTo>
                    <a:pt x="85" y="247"/>
                    <a:pt x="85" y="247"/>
                    <a:pt x="85" y="247"/>
                  </a:cubicBezTo>
                  <a:cubicBezTo>
                    <a:pt x="85" y="247"/>
                    <a:pt x="85" y="247"/>
                    <a:pt x="85" y="247"/>
                  </a:cubicBezTo>
                  <a:cubicBezTo>
                    <a:pt x="85" y="247"/>
                    <a:pt x="85" y="247"/>
                    <a:pt x="85" y="247"/>
                  </a:cubicBezTo>
                  <a:cubicBezTo>
                    <a:pt x="85" y="247"/>
                    <a:pt x="86" y="247"/>
                    <a:pt x="85" y="247"/>
                  </a:cubicBezTo>
                  <a:cubicBezTo>
                    <a:pt x="85" y="247"/>
                    <a:pt x="85" y="247"/>
                    <a:pt x="85" y="247"/>
                  </a:cubicBezTo>
                  <a:cubicBezTo>
                    <a:pt x="85" y="247"/>
                    <a:pt x="84" y="247"/>
                    <a:pt x="85" y="248"/>
                  </a:cubicBezTo>
                  <a:cubicBezTo>
                    <a:pt x="85" y="248"/>
                    <a:pt x="84" y="248"/>
                    <a:pt x="85" y="248"/>
                  </a:cubicBezTo>
                  <a:cubicBezTo>
                    <a:pt x="85" y="248"/>
                    <a:pt x="84" y="248"/>
                    <a:pt x="85" y="248"/>
                  </a:cubicBezTo>
                  <a:cubicBezTo>
                    <a:pt x="85" y="249"/>
                    <a:pt x="86" y="249"/>
                    <a:pt x="86" y="249"/>
                  </a:cubicBezTo>
                  <a:close/>
                  <a:moveTo>
                    <a:pt x="82" y="238"/>
                  </a:moveTo>
                  <a:cubicBezTo>
                    <a:pt x="82" y="238"/>
                    <a:pt x="82" y="238"/>
                    <a:pt x="82" y="238"/>
                  </a:cubicBezTo>
                  <a:close/>
                  <a:moveTo>
                    <a:pt x="81" y="240"/>
                  </a:moveTo>
                  <a:cubicBezTo>
                    <a:pt x="81" y="240"/>
                    <a:pt x="81" y="240"/>
                    <a:pt x="81" y="240"/>
                  </a:cubicBezTo>
                  <a:cubicBezTo>
                    <a:pt x="81" y="240"/>
                    <a:pt x="81" y="240"/>
                    <a:pt x="81" y="240"/>
                  </a:cubicBezTo>
                  <a:cubicBezTo>
                    <a:pt x="81" y="240"/>
                    <a:pt x="81" y="240"/>
                    <a:pt x="81" y="240"/>
                  </a:cubicBezTo>
                  <a:close/>
                  <a:moveTo>
                    <a:pt x="81" y="240"/>
                  </a:moveTo>
                  <a:cubicBezTo>
                    <a:pt x="81" y="240"/>
                    <a:pt x="81" y="240"/>
                    <a:pt x="81" y="240"/>
                  </a:cubicBezTo>
                  <a:close/>
                  <a:moveTo>
                    <a:pt x="81" y="241"/>
                  </a:moveTo>
                  <a:cubicBezTo>
                    <a:pt x="81" y="241"/>
                    <a:pt x="81" y="241"/>
                    <a:pt x="81" y="241"/>
                  </a:cubicBezTo>
                  <a:close/>
                  <a:moveTo>
                    <a:pt x="81" y="241"/>
                  </a:moveTo>
                  <a:cubicBezTo>
                    <a:pt x="81" y="241"/>
                    <a:pt x="81" y="240"/>
                    <a:pt x="81" y="240"/>
                  </a:cubicBezTo>
                  <a:cubicBezTo>
                    <a:pt x="81" y="241"/>
                    <a:pt x="81" y="240"/>
                    <a:pt x="81" y="241"/>
                  </a:cubicBezTo>
                  <a:close/>
                  <a:moveTo>
                    <a:pt x="81" y="241"/>
                  </a:moveTo>
                  <a:cubicBezTo>
                    <a:pt x="81" y="241"/>
                    <a:pt x="81" y="241"/>
                    <a:pt x="81" y="241"/>
                  </a:cubicBezTo>
                  <a:cubicBezTo>
                    <a:pt x="81" y="241"/>
                    <a:pt x="81" y="241"/>
                    <a:pt x="81" y="241"/>
                  </a:cubicBezTo>
                  <a:close/>
                  <a:moveTo>
                    <a:pt x="81" y="241"/>
                  </a:moveTo>
                  <a:cubicBezTo>
                    <a:pt x="81" y="241"/>
                    <a:pt x="81" y="241"/>
                    <a:pt x="81" y="241"/>
                  </a:cubicBezTo>
                  <a:cubicBezTo>
                    <a:pt x="81" y="241"/>
                    <a:pt x="81" y="241"/>
                    <a:pt x="81" y="241"/>
                  </a:cubicBezTo>
                  <a:close/>
                  <a:moveTo>
                    <a:pt x="83" y="243"/>
                  </a:moveTo>
                  <a:cubicBezTo>
                    <a:pt x="83" y="243"/>
                    <a:pt x="83" y="243"/>
                    <a:pt x="83" y="243"/>
                  </a:cubicBezTo>
                  <a:cubicBezTo>
                    <a:pt x="83" y="243"/>
                    <a:pt x="83" y="243"/>
                    <a:pt x="83" y="243"/>
                  </a:cubicBezTo>
                  <a:close/>
                  <a:moveTo>
                    <a:pt x="83" y="244"/>
                  </a:moveTo>
                  <a:cubicBezTo>
                    <a:pt x="83" y="244"/>
                    <a:pt x="84" y="244"/>
                    <a:pt x="84" y="244"/>
                  </a:cubicBezTo>
                  <a:cubicBezTo>
                    <a:pt x="84" y="244"/>
                    <a:pt x="83" y="244"/>
                    <a:pt x="83" y="244"/>
                  </a:cubicBezTo>
                  <a:close/>
                  <a:moveTo>
                    <a:pt x="85" y="245"/>
                  </a:moveTo>
                  <a:cubicBezTo>
                    <a:pt x="85" y="245"/>
                    <a:pt x="85" y="245"/>
                    <a:pt x="85" y="245"/>
                  </a:cubicBezTo>
                  <a:cubicBezTo>
                    <a:pt x="85" y="245"/>
                    <a:pt x="85" y="245"/>
                    <a:pt x="85" y="245"/>
                  </a:cubicBezTo>
                  <a:close/>
                  <a:moveTo>
                    <a:pt x="41" y="154"/>
                  </a:moveTo>
                  <a:cubicBezTo>
                    <a:pt x="41" y="154"/>
                    <a:pt x="41" y="153"/>
                    <a:pt x="41" y="154"/>
                  </a:cubicBezTo>
                  <a:cubicBezTo>
                    <a:pt x="41" y="154"/>
                    <a:pt x="41" y="154"/>
                    <a:pt x="41" y="154"/>
                  </a:cubicBezTo>
                  <a:close/>
                  <a:moveTo>
                    <a:pt x="42" y="153"/>
                  </a:moveTo>
                  <a:cubicBezTo>
                    <a:pt x="40" y="151"/>
                    <a:pt x="39" y="149"/>
                    <a:pt x="38" y="147"/>
                  </a:cubicBezTo>
                  <a:cubicBezTo>
                    <a:pt x="37" y="146"/>
                    <a:pt x="36" y="146"/>
                    <a:pt x="36" y="145"/>
                  </a:cubicBezTo>
                  <a:cubicBezTo>
                    <a:pt x="35" y="144"/>
                    <a:pt x="33" y="143"/>
                    <a:pt x="32" y="143"/>
                  </a:cubicBezTo>
                  <a:cubicBezTo>
                    <a:pt x="30" y="142"/>
                    <a:pt x="28" y="141"/>
                    <a:pt x="26" y="142"/>
                  </a:cubicBezTo>
                  <a:cubicBezTo>
                    <a:pt x="26" y="142"/>
                    <a:pt x="26" y="142"/>
                    <a:pt x="26" y="142"/>
                  </a:cubicBezTo>
                  <a:cubicBezTo>
                    <a:pt x="26" y="142"/>
                    <a:pt x="26" y="142"/>
                    <a:pt x="26" y="142"/>
                  </a:cubicBezTo>
                  <a:cubicBezTo>
                    <a:pt x="26" y="142"/>
                    <a:pt x="26" y="142"/>
                    <a:pt x="26" y="142"/>
                  </a:cubicBezTo>
                  <a:cubicBezTo>
                    <a:pt x="26" y="142"/>
                    <a:pt x="26" y="142"/>
                    <a:pt x="26" y="142"/>
                  </a:cubicBezTo>
                  <a:cubicBezTo>
                    <a:pt x="24" y="142"/>
                    <a:pt x="23" y="143"/>
                    <a:pt x="22" y="143"/>
                  </a:cubicBezTo>
                  <a:cubicBezTo>
                    <a:pt x="22" y="143"/>
                    <a:pt x="21" y="143"/>
                    <a:pt x="22" y="144"/>
                  </a:cubicBezTo>
                  <a:cubicBezTo>
                    <a:pt x="21" y="144"/>
                    <a:pt x="21" y="143"/>
                    <a:pt x="21" y="143"/>
                  </a:cubicBezTo>
                  <a:cubicBezTo>
                    <a:pt x="21" y="144"/>
                    <a:pt x="21" y="144"/>
                    <a:pt x="20" y="144"/>
                  </a:cubicBezTo>
                  <a:cubicBezTo>
                    <a:pt x="17" y="145"/>
                    <a:pt x="14" y="147"/>
                    <a:pt x="12" y="149"/>
                  </a:cubicBezTo>
                  <a:cubicBezTo>
                    <a:pt x="9" y="151"/>
                    <a:pt x="7" y="154"/>
                    <a:pt x="6" y="157"/>
                  </a:cubicBezTo>
                  <a:cubicBezTo>
                    <a:pt x="6" y="158"/>
                    <a:pt x="5" y="158"/>
                    <a:pt x="5" y="159"/>
                  </a:cubicBezTo>
                  <a:cubicBezTo>
                    <a:pt x="5" y="159"/>
                    <a:pt x="5" y="159"/>
                    <a:pt x="5" y="159"/>
                  </a:cubicBezTo>
                  <a:cubicBezTo>
                    <a:pt x="5" y="159"/>
                    <a:pt x="5" y="159"/>
                    <a:pt x="4" y="160"/>
                  </a:cubicBezTo>
                  <a:cubicBezTo>
                    <a:pt x="5" y="160"/>
                    <a:pt x="4" y="160"/>
                    <a:pt x="5" y="160"/>
                  </a:cubicBezTo>
                  <a:cubicBezTo>
                    <a:pt x="5" y="160"/>
                    <a:pt x="4" y="160"/>
                    <a:pt x="4" y="161"/>
                  </a:cubicBezTo>
                  <a:cubicBezTo>
                    <a:pt x="4" y="161"/>
                    <a:pt x="4" y="161"/>
                    <a:pt x="4" y="161"/>
                  </a:cubicBezTo>
                  <a:cubicBezTo>
                    <a:pt x="4" y="162"/>
                    <a:pt x="4" y="160"/>
                    <a:pt x="3" y="161"/>
                  </a:cubicBezTo>
                  <a:cubicBezTo>
                    <a:pt x="3" y="163"/>
                    <a:pt x="3" y="164"/>
                    <a:pt x="2" y="166"/>
                  </a:cubicBezTo>
                  <a:cubicBezTo>
                    <a:pt x="2" y="166"/>
                    <a:pt x="3" y="166"/>
                    <a:pt x="3" y="166"/>
                  </a:cubicBezTo>
                  <a:cubicBezTo>
                    <a:pt x="2" y="166"/>
                    <a:pt x="3" y="166"/>
                    <a:pt x="2" y="166"/>
                  </a:cubicBezTo>
                  <a:cubicBezTo>
                    <a:pt x="2" y="166"/>
                    <a:pt x="2" y="166"/>
                    <a:pt x="2" y="166"/>
                  </a:cubicBezTo>
                  <a:cubicBezTo>
                    <a:pt x="2" y="167"/>
                    <a:pt x="2" y="167"/>
                    <a:pt x="2" y="168"/>
                  </a:cubicBezTo>
                  <a:cubicBezTo>
                    <a:pt x="2" y="168"/>
                    <a:pt x="2" y="168"/>
                    <a:pt x="2" y="168"/>
                  </a:cubicBezTo>
                  <a:cubicBezTo>
                    <a:pt x="2" y="168"/>
                    <a:pt x="2" y="168"/>
                    <a:pt x="2" y="169"/>
                  </a:cubicBezTo>
                  <a:cubicBezTo>
                    <a:pt x="0" y="172"/>
                    <a:pt x="0" y="172"/>
                    <a:pt x="0" y="172"/>
                  </a:cubicBezTo>
                  <a:cubicBezTo>
                    <a:pt x="5" y="170"/>
                    <a:pt x="5" y="170"/>
                    <a:pt x="5" y="170"/>
                  </a:cubicBezTo>
                  <a:cubicBezTo>
                    <a:pt x="5" y="170"/>
                    <a:pt x="5" y="170"/>
                    <a:pt x="5" y="170"/>
                  </a:cubicBezTo>
                  <a:cubicBezTo>
                    <a:pt x="5" y="170"/>
                    <a:pt x="5" y="170"/>
                    <a:pt x="6" y="170"/>
                  </a:cubicBezTo>
                  <a:cubicBezTo>
                    <a:pt x="5" y="169"/>
                    <a:pt x="6" y="170"/>
                    <a:pt x="7" y="169"/>
                  </a:cubicBezTo>
                  <a:cubicBezTo>
                    <a:pt x="7" y="169"/>
                    <a:pt x="7" y="169"/>
                    <a:pt x="7" y="169"/>
                  </a:cubicBezTo>
                  <a:cubicBezTo>
                    <a:pt x="8" y="168"/>
                    <a:pt x="9" y="168"/>
                    <a:pt x="10" y="167"/>
                  </a:cubicBezTo>
                  <a:cubicBezTo>
                    <a:pt x="11" y="166"/>
                    <a:pt x="12" y="167"/>
                    <a:pt x="13" y="166"/>
                  </a:cubicBezTo>
                  <a:cubicBezTo>
                    <a:pt x="13" y="166"/>
                    <a:pt x="13" y="166"/>
                    <a:pt x="13" y="166"/>
                  </a:cubicBezTo>
                  <a:cubicBezTo>
                    <a:pt x="13" y="166"/>
                    <a:pt x="13" y="166"/>
                    <a:pt x="13" y="166"/>
                  </a:cubicBezTo>
                  <a:cubicBezTo>
                    <a:pt x="14" y="166"/>
                    <a:pt x="14" y="166"/>
                    <a:pt x="15" y="166"/>
                  </a:cubicBezTo>
                  <a:cubicBezTo>
                    <a:pt x="15" y="166"/>
                    <a:pt x="15" y="166"/>
                    <a:pt x="15" y="165"/>
                  </a:cubicBezTo>
                  <a:cubicBezTo>
                    <a:pt x="15" y="166"/>
                    <a:pt x="16" y="165"/>
                    <a:pt x="17" y="165"/>
                  </a:cubicBezTo>
                  <a:cubicBezTo>
                    <a:pt x="17" y="165"/>
                    <a:pt x="17" y="165"/>
                    <a:pt x="17" y="165"/>
                  </a:cubicBezTo>
                  <a:cubicBezTo>
                    <a:pt x="17" y="165"/>
                    <a:pt x="17" y="165"/>
                    <a:pt x="17" y="165"/>
                  </a:cubicBezTo>
                  <a:cubicBezTo>
                    <a:pt x="17" y="165"/>
                    <a:pt x="17" y="165"/>
                    <a:pt x="17" y="165"/>
                  </a:cubicBezTo>
                  <a:cubicBezTo>
                    <a:pt x="18" y="165"/>
                    <a:pt x="18" y="165"/>
                    <a:pt x="18" y="166"/>
                  </a:cubicBezTo>
                  <a:cubicBezTo>
                    <a:pt x="19" y="165"/>
                    <a:pt x="19" y="165"/>
                    <a:pt x="19" y="165"/>
                  </a:cubicBezTo>
                  <a:cubicBezTo>
                    <a:pt x="19" y="166"/>
                    <a:pt x="20" y="166"/>
                    <a:pt x="20" y="166"/>
                  </a:cubicBezTo>
                  <a:cubicBezTo>
                    <a:pt x="20" y="165"/>
                    <a:pt x="20" y="165"/>
                    <a:pt x="21" y="166"/>
                  </a:cubicBezTo>
                  <a:cubicBezTo>
                    <a:pt x="20" y="166"/>
                    <a:pt x="20" y="166"/>
                    <a:pt x="20" y="166"/>
                  </a:cubicBezTo>
                  <a:cubicBezTo>
                    <a:pt x="21" y="166"/>
                    <a:pt x="22" y="167"/>
                    <a:pt x="24" y="167"/>
                  </a:cubicBezTo>
                  <a:cubicBezTo>
                    <a:pt x="24" y="168"/>
                    <a:pt x="24" y="168"/>
                    <a:pt x="24" y="168"/>
                  </a:cubicBezTo>
                  <a:cubicBezTo>
                    <a:pt x="26" y="168"/>
                    <a:pt x="27" y="168"/>
                    <a:pt x="28" y="167"/>
                  </a:cubicBezTo>
                  <a:cubicBezTo>
                    <a:pt x="29" y="168"/>
                    <a:pt x="29" y="168"/>
                    <a:pt x="30" y="167"/>
                  </a:cubicBezTo>
                  <a:cubicBezTo>
                    <a:pt x="30" y="167"/>
                    <a:pt x="30" y="167"/>
                    <a:pt x="31" y="167"/>
                  </a:cubicBezTo>
                  <a:cubicBezTo>
                    <a:pt x="31" y="167"/>
                    <a:pt x="31" y="167"/>
                    <a:pt x="31" y="167"/>
                  </a:cubicBezTo>
                  <a:cubicBezTo>
                    <a:pt x="32" y="167"/>
                    <a:pt x="32" y="167"/>
                    <a:pt x="33" y="166"/>
                  </a:cubicBezTo>
                  <a:cubicBezTo>
                    <a:pt x="33" y="167"/>
                    <a:pt x="33" y="167"/>
                    <a:pt x="33" y="167"/>
                  </a:cubicBezTo>
                  <a:cubicBezTo>
                    <a:pt x="33" y="166"/>
                    <a:pt x="33" y="166"/>
                    <a:pt x="34" y="166"/>
                  </a:cubicBezTo>
                  <a:cubicBezTo>
                    <a:pt x="34" y="165"/>
                    <a:pt x="35" y="165"/>
                    <a:pt x="34" y="165"/>
                  </a:cubicBezTo>
                  <a:cubicBezTo>
                    <a:pt x="34" y="165"/>
                    <a:pt x="35" y="165"/>
                    <a:pt x="35" y="165"/>
                  </a:cubicBezTo>
                  <a:cubicBezTo>
                    <a:pt x="35" y="165"/>
                    <a:pt x="35" y="165"/>
                    <a:pt x="35" y="165"/>
                  </a:cubicBezTo>
                  <a:cubicBezTo>
                    <a:pt x="36" y="165"/>
                    <a:pt x="36" y="164"/>
                    <a:pt x="37" y="163"/>
                  </a:cubicBezTo>
                  <a:cubicBezTo>
                    <a:pt x="38" y="163"/>
                    <a:pt x="38" y="162"/>
                    <a:pt x="39" y="162"/>
                  </a:cubicBezTo>
                  <a:cubicBezTo>
                    <a:pt x="39" y="162"/>
                    <a:pt x="39" y="161"/>
                    <a:pt x="39" y="161"/>
                  </a:cubicBezTo>
                  <a:cubicBezTo>
                    <a:pt x="39" y="161"/>
                    <a:pt x="39" y="161"/>
                    <a:pt x="39" y="161"/>
                  </a:cubicBezTo>
                  <a:cubicBezTo>
                    <a:pt x="40" y="160"/>
                    <a:pt x="40" y="160"/>
                    <a:pt x="40" y="159"/>
                  </a:cubicBezTo>
                  <a:cubicBezTo>
                    <a:pt x="41" y="159"/>
                    <a:pt x="40" y="159"/>
                    <a:pt x="40" y="158"/>
                  </a:cubicBezTo>
                  <a:cubicBezTo>
                    <a:pt x="40" y="158"/>
                    <a:pt x="40" y="158"/>
                    <a:pt x="40" y="158"/>
                  </a:cubicBezTo>
                  <a:cubicBezTo>
                    <a:pt x="40" y="158"/>
                    <a:pt x="40" y="158"/>
                    <a:pt x="40" y="158"/>
                  </a:cubicBezTo>
                  <a:cubicBezTo>
                    <a:pt x="40" y="158"/>
                    <a:pt x="40" y="157"/>
                    <a:pt x="40" y="157"/>
                  </a:cubicBezTo>
                  <a:cubicBezTo>
                    <a:pt x="40" y="158"/>
                    <a:pt x="40" y="158"/>
                    <a:pt x="41" y="158"/>
                  </a:cubicBezTo>
                  <a:cubicBezTo>
                    <a:pt x="41" y="158"/>
                    <a:pt x="40" y="157"/>
                    <a:pt x="41" y="157"/>
                  </a:cubicBezTo>
                  <a:cubicBezTo>
                    <a:pt x="41" y="157"/>
                    <a:pt x="41" y="156"/>
                    <a:pt x="41" y="156"/>
                  </a:cubicBezTo>
                  <a:cubicBezTo>
                    <a:pt x="41" y="156"/>
                    <a:pt x="41" y="156"/>
                    <a:pt x="41" y="156"/>
                  </a:cubicBezTo>
                  <a:cubicBezTo>
                    <a:pt x="41" y="156"/>
                    <a:pt x="41" y="156"/>
                    <a:pt x="41" y="156"/>
                  </a:cubicBezTo>
                  <a:cubicBezTo>
                    <a:pt x="41" y="156"/>
                    <a:pt x="41" y="156"/>
                    <a:pt x="41" y="156"/>
                  </a:cubicBezTo>
                  <a:cubicBezTo>
                    <a:pt x="41" y="156"/>
                    <a:pt x="41" y="155"/>
                    <a:pt x="40" y="155"/>
                  </a:cubicBezTo>
                  <a:cubicBezTo>
                    <a:pt x="40" y="156"/>
                    <a:pt x="40" y="156"/>
                    <a:pt x="40" y="156"/>
                  </a:cubicBezTo>
                  <a:cubicBezTo>
                    <a:pt x="40" y="156"/>
                    <a:pt x="40" y="155"/>
                    <a:pt x="40" y="155"/>
                  </a:cubicBezTo>
                  <a:cubicBezTo>
                    <a:pt x="41" y="155"/>
                    <a:pt x="41" y="156"/>
                    <a:pt x="41" y="155"/>
                  </a:cubicBezTo>
                  <a:cubicBezTo>
                    <a:pt x="41" y="155"/>
                    <a:pt x="40" y="155"/>
                    <a:pt x="40" y="155"/>
                  </a:cubicBezTo>
                  <a:cubicBezTo>
                    <a:pt x="40" y="155"/>
                    <a:pt x="40" y="155"/>
                    <a:pt x="40" y="155"/>
                  </a:cubicBezTo>
                  <a:cubicBezTo>
                    <a:pt x="40" y="155"/>
                    <a:pt x="40" y="155"/>
                    <a:pt x="40" y="155"/>
                  </a:cubicBezTo>
                  <a:cubicBezTo>
                    <a:pt x="40" y="155"/>
                    <a:pt x="40" y="155"/>
                    <a:pt x="40" y="155"/>
                  </a:cubicBezTo>
                  <a:cubicBezTo>
                    <a:pt x="40" y="156"/>
                    <a:pt x="40" y="156"/>
                    <a:pt x="40" y="156"/>
                  </a:cubicBezTo>
                  <a:cubicBezTo>
                    <a:pt x="40" y="156"/>
                    <a:pt x="40" y="156"/>
                    <a:pt x="40" y="156"/>
                  </a:cubicBezTo>
                  <a:cubicBezTo>
                    <a:pt x="40" y="156"/>
                    <a:pt x="40" y="157"/>
                    <a:pt x="40" y="157"/>
                  </a:cubicBezTo>
                  <a:cubicBezTo>
                    <a:pt x="40" y="157"/>
                    <a:pt x="40" y="157"/>
                    <a:pt x="40" y="157"/>
                  </a:cubicBezTo>
                  <a:cubicBezTo>
                    <a:pt x="40" y="157"/>
                    <a:pt x="40" y="157"/>
                    <a:pt x="40" y="157"/>
                  </a:cubicBezTo>
                  <a:cubicBezTo>
                    <a:pt x="39" y="157"/>
                    <a:pt x="39" y="157"/>
                    <a:pt x="39" y="157"/>
                  </a:cubicBezTo>
                  <a:cubicBezTo>
                    <a:pt x="40" y="157"/>
                    <a:pt x="39" y="158"/>
                    <a:pt x="39" y="158"/>
                  </a:cubicBezTo>
                  <a:cubicBezTo>
                    <a:pt x="39" y="158"/>
                    <a:pt x="39" y="158"/>
                    <a:pt x="39" y="158"/>
                  </a:cubicBezTo>
                  <a:cubicBezTo>
                    <a:pt x="39" y="158"/>
                    <a:pt x="40" y="158"/>
                    <a:pt x="39" y="158"/>
                  </a:cubicBezTo>
                  <a:cubicBezTo>
                    <a:pt x="39" y="158"/>
                    <a:pt x="39" y="158"/>
                    <a:pt x="39" y="158"/>
                  </a:cubicBezTo>
                  <a:cubicBezTo>
                    <a:pt x="39" y="158"/>
                    <a:pt x="39" y="159"/>
                    <a:pt x="38" y="159"/>
                  </a:cubicBezTo>
                  <a:cubicBezTo>
                    <a:pt x="38" y="160"/>
                    <a:pt x="38" y="160"/>
                    <a:pt x="38" y="160"/>
                  </a:cubicBezTo>
                  <a:cubicBezTo>
                    <a:pt x="38" y="161"/>
                    <a:pt x="38" y="160"/>
                    <a:pt x="38" y="160"/>
                  </a:cubicBezTo>
                  <a:cubicBezTo>
                    <a:pt x="37" y="160"/>
                    <a:pt x="37" y="160"/>
                    <a:pt x="37" y="160"/>
                  </a:cubicBezTo>
                  <a:cubicBezTo>
                    <a:pt x="37" y="160"/>
                    <a:pt x="37" y="160"/>
                    <a:pt x="37" y="160"/>
                  </a:cubicBezTo>
                  <a:cubicBezTo>
                    <a:pt x="37" y="160"/>
                    <a:pt x="36" y="160"/>
                    <a:pt x="36" y="160"/>
                  </a:cubicBezTo>
                  <a:cubicBezTo>
                    <a:pt x="36" y="160"/>
                    <a:pt x="37" y="160"/>
                    <a:pt x="37" y="160"/>
                  </a:cubicBezTo>
                  <a:cubicBezTo>
                    <a:pt x="38" y="160"/>
                    <a:pt x="37" y="161"/>
                    <a:pt x="37" y="161"/>
                  </a:cubicBezTo>
                  <a:cubicBezTo>
                    <a:pt x="37" y="161"/>
                    <a:pt x="37" y="161"/>
                    <a:pt x="36" y="162"/>
                  </a:cubicBezTo>
                  <a:cubicBezTo>
                    <a:pt x="36" y="162"/>
                    <a:pt x="36" y="161"/>
                    <a:pt x="36" y="161"/>
                  </a:cubicBezTo>
                  <a:cubicBezTo>
                    <a:pt x="36" y="162"/>
                    <a:pt x="36" y="162"/>
                    <a:pt x="36" y="162"/>
                  </a:cubicBezTo>
                  <a:cubicBezTo>
                    <a:pt x="36" y="162"/>
                    <a:pt x="36" y="162"/>
                    <a:pt x="36" y="163"/>
                  </a:cubicBezTo>
                  <a:cubicBezTo>
                    <a:pt x="36" y="163"/>
                    <a:pt x="36" y="163"/>
                    <a:pt x="36" y="163"/>
                  </a:cubicBezTo>
                  <a:cubicBezTo>
                    <a:pt x="36" y="163"/>
                    <a:pt x="35" y="162"/>
                    <a:pt x="35" y="162"/>
                  </a:cubicBezTo>
                  <a:cubicBezTo>
                    <a:pt x="35" y="162"/>
                    <a:pt x="36" y="162"/>
                    <a:pt x="35" y="162"/>
                  </a:cubicBezTo>
                  <a:cubicBezTo>
                    <a:pt x="35" y="161"/>
                    <a:pt x="35" y="161"/>
                    <a:pt x="36" y="161"/>
                  </a:cubicBezTo>
                  <a:cubicBezTo>
                    <a:pt x="36" y="161"/>
                    <a:pt x="36" y="161"/>
                    <a:pt x="35" y="161"/>
                  </a:cubicBezTo>
                  <a:cubicBezTo>
                    <a:pt x="35" y="161"/>
                    <a:pt x="35" y="161"/>
                    <a:pt x="35" y="162"/>
                  </a:cubicBezTo>
                  <a:cubicBezTo>
                    <a:pt x="35" y="162"/>
                    <a:pt x="35" y="162"/>
                    <a:pt x="35" y="162"/>
                  </a:cubicBezTo>
                  <a:cubicBezTo>
                    <a:pt x="35" y="163"/>
                    <a:pt x="35" y="162"/>
                    <a:pt x="34" y="162"/>
                  </a:cubicBezTo>
                  <a:cubicBezTo>
                    <a:pt x="35" y="162"/>
                    <a:pt x="35" y="162"/>
                    <a:pt x="35" y="162"/>
                  </a:cubicBezTo>
                  <a:cubicBezTo>
                    <a:pt x="34" y="162"/>
                    <a:pt x="34" y="162"/>
                    <a:pt x="34" y="162"/>
                  </a:cubicBezTo>
                  <a:cubicBezTo>
                    <a:pt x="34" y="162"/>
                    <a:pt x="34" y="162"/>
                    <a:pt x="34" y="162"/>
                  </a:cubicBezTo>
                  <a:cubicBezTo>
                    <a:pt x="34" y="161"/>
                    <a:pt x="34" y="161"/>
                    <a:pt x="34" y="161"/>
                  </a:cubicBezTo>
                  <a:cubicBezTo>
                    <a:pt x="34" y="162"/>
                    <a:pt x="34" y="162"/>
                    <a:pt x="34" y="162"/>
                  </a:cubicBezTo>
                  <a:cubicBezTo>
                    <a:pt x="34" y="162"/>
                    <a:pt x="34" y="162"/>
                    <a:pt x="34" y="162"/>
                  </a:cubicBezTo>
                  <a:cubicBezTo>
                    <a:pt x="34" y="162"/>
                    <a:pt x="34" y="162"/>
                    <a:pt x="34" y="162"/>
                  </a:cubicBezTo>
                  <a:cubicBezTo>
                    <a:pt x="34" y="162"/>
                    <a:pt x="34" y="162"/>
                    <a:pt x="34" y="162"/>
                  </a:cubicBezTo>
                  <a:cubicBezTo>
                    <a:pt x="34" y="163"/>
                    <a:pt x="34" y="162"/>
                    <a:pt x="34" y="163"/>
                  </a:cubicBezTo>
                  <a:cubicBezTo>
                    <a:pt x="34" y="163"/>
                    <a:pt x="34" y="163"/>
                    <a:pt x="34" y="163"/>
                  </a:cubicBezTo>
                  <a:cubicBezTo>
                    <a:pt x="34" y="163"/>
                    <a:pt x="34" y="163"/>
                    <a:pt x="34" y="163"/>
                  </a:cubicBezTo>
                  <a:cubicBezTo>
                    <a:pt x="33" y="164"/>
                    <a:pt x="33" y="163"/>
                    <a:pt x="33" y="163"/>
                  </a:cubicBezTo>
                  <a:cubicBezTo>
                    <a:pt x="33" y="163"/>
                    <a:pt x="33" y="163"/>
                    <a:pt x="33" y="163"/>
                  </a:cubicBezTo>
                  <a:cubicBezTo>
                    <a:pt x="34" y="163"/>
                    <a:pt x="33" y="163"/>
                    <a:pt x="33" y="162"/>
                  </a:cubicBezTo>
                  <a:cubicBezTo>
                    <a:pt x="33" y="162"/>
                    <a:pt x="33" y="163"/>
                    <a:pt x="33" y="163"/>
                  </a:cubicBezTo>
                  <a:cubicBezTo>
                    <a:pt x="33" y="162"/>
                    <a:pt x="33" y="163"/>
                    <a:pt x="33" y="163"/>
                  </a:cubicBezTo>
                  <a:cubicBezTo>
                    <a:pt x="33" y="164"/>
                    <a:pt x="33" y="163"/>
                    <a:pt x="32" y="163"/>
                  </a:cubicBezTo>
                  <a:cubicBezTo>
                    <a:pt x="33" y="163"/>
                    <a:pt x="32" y="164"/>
                    <a:pt x="33" y="164"/>
                  </a:cubicBezTo>
                  <a:cubicBezTo>
                    <a:pt x="32" y="164"/>
                    <a:pt x="32" y="165"/>
                    <a:pt x="32" y="165"/>
                  </a:cubicBezTo>
                  <a:cubicBezTo>
                    <a:pt x="32" y="164"/>
                    <a:pt x="32" y="164"/>
                    <a:pt x="32" y="164"/>
                  </a:cubicBezTo>
                  <a:cubicBezTo>
                    <a:pt x="32" y="164"/>
                    <a:pt x="32" y="164"/>
                    <a:pt x="32" y="164"/>
                  </a:cubicBezTo>
                  <a:cubicBezTo>
                    <a:pt x="32" y="164"/>
                    <a:pt x="32" y="164"/>
                    <a:pt x="32" y="164"/>
                  </a:cubicBezTo>
                  <a:cubicBezTo>
                    <a:pt x="32" y="163"/>
                    <a:pt x="31" y="163"/>
                    <a:pt x="31" y="163"/>
                  </a:cubicBezTo>
                  <a:cubicBezTo>
                    <a:pt x="31" y="163"/>
                    <a:pt x="31" y="163"/>
                    <a:pt x="31" y="164"/>
                  </a:cubicBezTo>
                  <a:cubicBezTo>
                    <a:pt x="31" y="163"/>
                    <a:pt x="31" y="163"/>
                    <a:pt x="31" y="163"/>
                  </a:cubicBezTo>
                  <a:cubicBezTo>
                    <a:pt x="31" y="163"/>
                    <a:pt x="31" y="164"/>
                    <a:pt x="31" y="164"/>
                  </a:cubicBezTo>
                  <a:cubicBezTo>
                    <a:pt x="31" y="164"/>
                    <a:pt x="30" y="164"/>
                    <a:pt x="30" y="164"/>
                  </a:cubicBezTo>
                  <a:cubicBezTo>
                    <a:pt x="30" y="163"/>
                    <a:pt x="30" y="163"/>
                    <a:pt x="30" y="163"/>
                  </a:cubicBezTo>
                  <a:cubicBezTo>
                    <a:pt x="30" y="164"/>
                    <a:pt x="30" y="163"/>
                    <a:pt x="30" y="163"/>
                  </a:cubicBezTo>
                  <a:cubicBezTo>
                    <a:pt x="30" y="164"/>
                    <a:pt x="30" y="164"/>
                    <a:pt x="30" y="164"/>
                  </a:cubicBezTo>
                  <a:cubicBezTo>
                    <a:pt x="30" y="164"/>
                    <a:pt x="30" y="164"/>
                    <a:pt x="30" y="164"/>
                  </a:cubicBezTo>
                  <a:cubicBezTo>
                    <a:pt x="30" y="164"/>
                    <a:pt x="30" y="164"/>
                    <a:pt x="30" y="164"/>
                  </a:cubicBezTo>
                  <a:cubicBezTo>
                    <a:pt x="30" y="164"/>
                    <a:pt x="30" y="163"/>
                    <a:pt x="30" y="164"/>
                  </a:cubicBezTo>
                  <a:cubicBezTo>
                    <a:pt x="30" y="164"/>
                    <a:pt x="30" y="164"/>
                    <a:pt x="30" y="164"/>
                  </a:cubicBezTo>
                  <a:cubicBezTo>
                    <a:pt x="29" y="164"/>
                    <a:pt x="29" y="164"/>
                    <a:pt x="29" y="164"/>
                  </a:cubicBezTo>
                  <a:cubicBezTo>
                    <a:pt x="29" y="164"/>
                    <a:pt x="29" y="164"/>
                    <a:pt x="29" y="164"/>
                  </a:cubicBezTo>
                  <a:cubicBezTo>
                    <a:pt x="29" y="164"/>
                    <a:pt x="29" y="164"/>
                    <a:pt x="29" y="164"/>
                  </a:cubicBezTo>
                  <a:cubicBezTo>
                    <a:pt x="29" y="164"/>
                    <a:pt x="29" y="164"/>
                    <a:pt x="29" y="164"/>
                  </a:cubicBezTo>
                  <a:cubicBezTo>
                    <a:pt x="29" y="164"/>
                    <a:pt x="29" y="164"/>
                    <a:pt x="29" y="164"/>
                  </a:cubicBezTo>
                  <a:cubicBezTo>
                    <a:pt x="29" y="164"/>
                    <a:pt x="29" y="165"/>
                    <a:pt x="29" y="165"/>
                  </a:cubicBezTo>
                  <a:cubicBezTo>
                    <a:pt x="29" y="164"/>
                    <a:pt x="29" y="165"/>
                    <a:pt x="28" y="165"/>
                  </a:cubicBezTo>
                  <a:cubicBezTo>
                    <a:pt x="28" y="164"/>
                    <a:pt x="28" y="164"/>
                    <a:pt x="28" y="164"/>
                  </a:cubicBezTo>
                  <a:cubicBezTo>
                    <a:pt x="28" y="165"/>
                    <a:pt x="28" y="165"/>
                    <a:pt x="28" y="165"/>
                  </a:cubicBezTo>
                  <a:cubicBezTo>
                    <a:pt x="28" y="164"/>
                    <a:pt x="28" y="165"/>
                    <a:pt x="28" y="165"/>
                  </a:cubicBezTo>
                  <a:cubicBezTo>
                    <a:pt x="28" y="164"/>
                    <a:pt x="28" y="164"/>
                    <a:pt x="28" y="164"/>
                  </a:cubicBezTo>
                  <a:cubicBezTo>
                    <a:pt x="28" y="165"/>
                    <a:pt x="27" y="165"/>
                    <a:pt x="27" y="165"/>
                  </a:cubicBezTo>
                  <a:cubicBezTo>
                    <a:pt x="27" y="165"/>
                    <a:pt x="27" y="164"/>
                    <a:pt x="27" y="164"/>
                  </a:cubicBezTo>
                  <a:cubicBezTo>
                    <a:pt x="27" y="164"/>
                    <a:pt x="27" y="164"/>
                    <a:pt x="27" y="164"/>
                  </a:cubicBezTo>
                  <a:cubicBezTo>
                    <a:pt x="27" y="164"/>
                    <a:pt x="27" y="165"/>
                    <a:pt x="27" y="165"/>
                  </a:cubicBezTo>
                  <a:cubicBezTo>
                    <a:pt x="27" y="165"/>
                    <a:pt x="27" y="165"/>
                    <a:pt x="27" y="164"/>
                  </a:cubicBezTo>
                  <a:cubicBezTo>
                    <a:pt x="27" y="164"/>
                    <a:pt x="26" y="165"/>
                    <a:pt x="27" y="165"/>
                  </a:cubicBezTo>
                  <a:cubicBezTo>
                    <a:pt x="26" y="165"/>
                    <a:pt x="26" y="165"/>
                    <a:pt x="26" y="165"/>
                  </a:cubicBezTo>
                  <a:cubicBezTo>
                    <a:pt x="26" y="165"/>
                    <a:pt x="26" y="165"/>
                    <a:pt x="26" y="165"/>
                  </a:cubicBezTo>
                  <a:cubicBezTo>
                    <a:pt x="26" y="165"/>
                    <a:pt x="26" y="165"/>
                    <a:pt x="26" y="165"/>
                  </a:cubicBezTo>
                  <a:cubicBezTo>
                    <a:pt x="26" y="165"/>
                    <a:pt x="25" y="166"/>
                    <a:pt x="25" y="166"/>
                  </a:cubicBezTo>
                  <a:cubicBezTo>
                    <a:pt x="25" y="166"/>
                    <a:pt x="25" y="166"/>
                    <a:pt x="25" y="166"/>
                  </a:cubicBezTo>
                  <a:cubicBezTo>
                    <a:pt x="25" y="166"/>
                    <a:pt x="25" y="166"/>
                    <a:pt x="25" y="166"/>
                  </a:cubicBezTo>
                  <a:cubicBezTo>
                    <a:pt x="25" y="165"/>
                    <a:pt x="26" y="165"/>
                    <a:pt x="26" y="164"/>
                  </a:cubicBezTo>
                  <a:cubicBezTo>
                    <a:pt x="26" y="165"/>
                    <a:pt x="26" y="165"/>
                    <a:pt x="26" y="165"/>
                  </a:cubicBezTo>
                  <a:cubicBezTo>
                    <a:pt x="26" y="164"/>
                    <a:pt x="26" y="164"/>
                    <a:pt x="26" y="164"/>
                  </a:cubicBezTo>
                  <a:cubicBezTo>
                    <a:pt x="26" y="164"/>
                    <a:pt x="25" y="164"/>
                    <a:pt x="25" y="164"/>
                  </a:cubicBezTo>
                  <a:cubicBezTo>
                    <a:pt x="25" y="164"/>
                    <a:pt x="25" y="164"/>
                    <a:pt x="25" y="164"/>
                  </a:cubicBezTo>
                  <a:cubicBezTo>
                    <a:pt x="25" y="164"/>
                    <a:pt x="25" y="165"/>
                    <a:pt x="25" y="164"/>
                  </a:cubicBezTo>
                  <a:cubicBezTo>
                    <a:pt x="25" y="164"/>
                    <a:pt x="25" y="164"/>
                    <a:pt x="25" y="164"/>
                  </a:cubicBezTo>
                  <a:cubicBezTo>
                    <a:pt x="25" y="164"/>
                    <a:pt x="25" y="164"/>
                    <a:pt x="25" y="164"/>
                  </a:cubicBezTo>
                  <a:cubicBezTo>
                    <a:pt x="25" y="164"/>
                    <a:pt x="25" y="164"/>
                    <a:pt x="25" y="164"/>
                  </a:cubicBezTo>
                  <a:cubicBezTo>
                    <a:pt x="24" y="163"/>
                    <a:pt x="23" y="163"/>
                    <a:pt x="22" y="163"/>
                  </a:cubicBezTo>
                  <a:cubicBezTo>
                    <a:pt x="22" y="163"/>
                    <a:pt x="22" y="163"/>
                    <a:pt x="21" y="162"/>
                  </a:cubicBezTo>
                  <a:cubicBezTo>
                    <a:pt x="21" y="163"/>
                    <a:pt x="21" y="163"/>
                    <a:pt x="21" y="163"/>
                  </a:cubicBezTo>
                  <a:cubicBezTo>
                    <a:pt x="21" y="162"/>
                    <a:pt x="21" y="162"/>
                    <a:pt x="21" y="162"/>
                  </a:cubicBezTo>
                  <a:cubicBezTo>
                    <a:pt x="21" y="162"/>
                    <a:pt x="20" y="162"/>
                    <a:pt x="20" y="162"/>
                  </a:cubicBezTo>
                  <a:cubicBezTo>
                    <a:pt x="20" y="162"/>
                    <a:pt x="20" y="162"/>
                    <a:pt x="20" y="162"/>
                  </a:cubicBezTo>
                  <a:cubicBezTo>
                    <a:pt x="19" y="162"/>
                    <a:pt x="19" y="162"/>
                    <a:pt x="19" y="162"/>
                  </a:cubicBezTo>
                  <a:cubicBezTo>
                    <a:pt x="19" y="162"/>
                    <a:pt x="19" y="162"/>
                    <a:pt x="19" y="162"/>
                  </a:cubicBezTo>
                  <a:cubicBezTo>
                    <a:pt x="19" y="162"/>
                    <a:pt x="19" y="162"/>
                    <a:pt x="19" y="162"/>
                  </a:cubicBezTo>
                  <a:cubicBezTo>
                    <a:pt x="19" y="162"/>
                    <a:pt x="18" y="162"/>
                    <a:pt x="18" y="162"/>
                  </a:cubicBezTo>
                  <a:cubicBezTo>
                    <a:pt x="18" y="162"/>
                    <a:pt x="18" y="162"/>
                    <a:pt x="18" y="162"/>
                  </a:cubicBezTo>
                  <a:cubicBezTo>
                    <a:pt x="18" y="162"/>
                    <a:pt x="17" y="162"/>
                    <a:pt x="17" y="162"/>
                  </a:cubicBezTo>
                  <a:cubicBezTo>
                    <a:pt x="17" y="162"/>
                    <a:pt x="17" y="162"/>
                    <a:pt x="17" y="162"/>
                  </a:cubicBezTo>
                  <a:cubicBezTo>
                    <a:pt x="17" y="163"/>
                    <a:pt x="17" y="162"/>
                    <a:pt x="17" y="162"/>
                  </a:cubicBezTo>
                  <a:cubicBezTo>
                    <a:pt x="17" y="162"/>
                    <a:pt x="17" y="162"/>
                    <a:pt x="17" y="162"/>
                  </a:cubicBezTo>
                  <a:cubicBezTo>
                    <a:pt x="16" y="161"/>
                    <a:pt x="15" y="162"/>
                    <a:pt x="14" y="162"/>
                  </a:cubicBezTo>
                  <a:cubicBezTo>
                    <a:pt x="14" y="162"/>
                    <a:pt x="14" y="162"/>
                    <a:pt x="14" y="162"/>
                  </a:cubicBezTo>
                  <a:cubicBezTo>
                    <a:pt x="14" y="162"/>
                    <a:pt x="13" y="163"/>
                    <a:pt x="13" y="163"/>
                  </a:cubicBezTo>
                  <a:cubicBezTo>
                    <a:pt x="13" y="163"/>
                    <a:pt x="13" y="163"/>
                    <a:pt x="13" y="163"/>
                  </a:cubicBezTo>
                  <a:cubicBezTo>
                    <a:pt x="12" y="164"/>
                    <a:pt x="12" y="163"/>
                    <a:pt x="12" y="163"/>
                  </a:cubicBezTo>
                  <a:cubicBezTo>
                    <a:pt x="12" y="163"/>
                    <a:pt x="12" y="163"/>
                    <a:pt x="12" y="163"/>
                  </a:cubicBezTo>
                  <a:cubicBezTo>
                    <a:pt x="12" y="163"/>
                    <a:pt x="12" y="163"/>
                    <a:pt x="12" y="163"/>
                  </a:cubicBezTo>
                  <a:cubicBezTo>
                    <a:pt x="11" y="163"/>
                    <a:pt x="11" y="163"/>
                    <a:pt x="11" y="163"/>
                  </a:cubicBezTo>
                  <a:cubicBezTo>
                    <a:pt x="11" y="163"/>
                    <a:pt x="11" y="163"/>
                    <a:pt x="11" y="163"/>
                  </a:cubicBezTo>
                  <a:cubicBezTo>
                    <a:pt x="11" y="163"/>
                    <a:pt x="11" y="163"/>
                    <a:pt x="10" y="163"/>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10" y="164"/>
                    <a:pt x="10" y="164"/>
                    <a:pt x="10" y="164"/>
                  </a:cubicBezTo>
                  <a:cubicBezTo>
                    <a:pt x="9" y="164"/>
                    <a:pt x="10" y="164"/>
                    <a:pt x="10" y="164"/>
                  </a:cubicBezTo>
                  <a:cubicBezTo>
                    <a:pt x="9" y="164"/>
                    <a:pt x="9" y="164"/>
                    <a:pt x="9" y="164"/>
                  </a:cubicBezTo>
                  <a:cubicBezTo>
                    <a:pt x="9" y="164"/>
                    <a:pt x="9" y="164"/>
                    <a:pt x="9" y="164"/>
                  </a:cubicBezTo>
                  <a:cubicBezTo>
                    <a:pt x="9" y="164"/>
                    <a:pt x="9" y="164"/>
                    <a:pt x="9" y="164"/>
                  </a:cubicBezTo>
                  <a:cubicBezTo>
                    <a:pt x="9" y="164"/>
                    <a:pt x="9" y="164"/>
                    <a:pt x="9" y="164"/>
                  </a:cubicBezTo>
                  <a:cubicBezTo>
                    <a:pt x="9" y="164"/>
                    <a:pt x="8" y="164"/>
                    <a:pt x="8" y="164"/>
                  </a:cubicBezTo>
                  <a:cubicBezTo>
                    <a:pt x="8" y="164"/>
                    <a:pt x="8" y="164"/>
                    <a:pt x="8" y="165"/>
                  </a:cubicBezTo>
                  <a:cubicBezTo>
                    <a:pt x="8" y="165"/>
                    <a:pt x="9" y="165"/>
                    <a:pt x="9" y="165"/>
                  </a:cubicBezTo>
                  <a:cubicBezTo>
                    <a:pt x="9" y="165"/>
                    <a:pt x="8" y="165"/>
                    <a:pt x="8" y="165"/>
                  </a:cubicBezTo>
                  <a:cubicBezTo>
                    <a:pt x="8" y="165"/>
                    <a:pt x="8" y="165"/>
                    <a:pt x="8" y="165"/>
                  </a:cubicBezTo>
                  <a:cubicBezTo>
                    <a:pt x="8" y="165"/>
                    <a:pt x="8" y="165"/>
                    <a:pt x="8" y="165"/>
                  </a:cubicBezTo>
                  <a:cubicBezTo>
                    <a:pt x="8" y="165"/>
                    <a:pt x="8" y="165"/>
                    <a:pt x="8" y="165"/>
                  </a:cubicBezTo>
                  <a:cubicBezTo>
                    <a:pt x="8" y="165"/>
                    <a:pt x="8" y="165"/>
                    <a:pt x="7" y="165"/>
                  </a:cubicBezTo>
                  <a:cubicBezTo>
                    <a:pt x="7" y="165"/>
                    <a:pt x="7" y="165"/>
                    <a:pt x="7" y="165"/>
                  </a:cubicBezTo>
                  <a:cubicBezTo>
                    <a:pt x="7" y="165"/>
                    <a:pt x="7" y="165"/>
                    <a:pt x="7" y="165"/>
                  </a:cubicBezTo>
                  <a:cubicBezTo>
                    <a:pt x="7" y="165"/>
                    <a:pt x="7" y="165"/>
                    <a:pt x="6" y="165"/>
                  </a:cubicBezTo>
                  <a:cubicBezTo>
                    <a:pt x="6" y="165"/>
                    <a:pt x="6" y="166"/>
                    <a:pt x="6" y="166"/>
                  </a:cubicBezTo>
                  <a:cubicBezTo>
                    <a:pt x="6" y="166"/>
                    <a:pt x="6" y="166"/>
                    <a:pt x="5" y="166"/>
                  </a:cubicBezTo>
                  <a:cubicBezTo>
                    <a:pt x="5" y="166"/>
                    <a:pt x="5" y="166"/>
                    <a:pt x="5" y="166"/>
                  </a:cubicBezTo>
                  <a:cubicBezTo>
                    <a:pt x="6" y="166"/>
                    <a:pt x="5" y="166"/>
                    <a:pt x="6" y="166"/>
                  </a:cubicBezTo>
                  <a:cubicBezTo>
                    <a:pt x="6" y="166"/>
                    <a:pt x="6" y="166"/>
                    <a:pt x="6" y="166"/>
                  </a:cubicBezTo>
                  <a:cubicBezTo>
                    <a:pt x="5" y="166"/>
                    <a:pt x="4" y="167"/>
                    <a:pt x="4" y="167"/>
                  </a:cubicBezTo>
                  <a:cubicBezTo>
                    <a:pt x="4" y="167"/>
                    <a:pt x="3" y="167"/>
                    <a:pt x="3" y="167"/>
                  </a:cubicBezTo>
                  <a:cubicBezTo>
                    <a:pt x="3" y="167"/>
                    <a:pt x="3" y="168"/>
                    <a:pt x="3" y="168"/>
                  </a:cubicBezTo>
                  <a:cubicBezTo>
                    <a:pt x="3" y="168"/>
                    <a:pt x="3" y="168"/>
                    <a:pt x="3" y="168"/>
                  </a:cubicBezTo>
                  <a:cubicBezTo>
                    <a:pt x="3" y="168"/>
                    <a:pt x="3" y="168"/>
                    <a:pt x="3" y="168"/>
                  </a:cubicBezTo>
                  <a:cubicBezTo>
                    <a:pt x="4" y="169"/>
                    <a:pt x="4" y="169"/>
                    <a:pt x="4" y="169"/>
                  </a:cubicBezTo>
                  <a:cubicBezTo>
                    <a:pt x="4" y="169"/>
                    <a:pt x="4" y="169"/>
                    <a:pt x="4" y="169"/>
                  </a:cubicBezTo>
                  <a:cubicBezTo>
                    <a:pt x="4" y="169"/>
                    <a:pt x="5" y="169"/>
                    <a:pt x="5" y="169"/>
                  </a:cubicBezTo>
                  <a:cubicBezTo>
                    <a:pt x="5" y="169"/>
                    <a:pt x="4" y="168"/>
                    <a:pt x="5" y="168"/>
                  </a:cubicBezTo>
                  <a:cubicBezTo>
                    <a:pt x="5" y="168"/>
                    <a:pt x="5" y="168"/>
                    <a:pt x="4" y="168"/>
                  </a:cubicBezTo>
                  <a:cubicBezTo>
                    <a:pt x="5" y="167"/>
                    <a:pt x="5" y="167"/>
                    <a:pt x="5" y="167"/>
                  </a:cubicBezTo>
                  <a:cubicBezTo>
                    <a:pt x="5" y="167"/>
                    <a:pt x="5" y="167"/>
                    <a:pt x="5" y="167"/>
                  </a:cubicBezTo>
                  <a:cubicBezTo>
                    <a:pt x="5" y="167"/>
                    <a:pt x="5" y="167"/>
                    <a:pt x="5" y="167"/>
                  </a:cubicBezTo>
                  <a:cubicBezTo>
                    <a:pt x="5" y="167"/>
                    <a:pt x="5" y="166"/>
                    <a:pt x="5" y="166"/>
                  </a:cubicBezTo>
                  <a:cubicBezTo>
                    <a:pt x="6" y="166"/>
                    <a:pt x="6" y="166"/>
                    <a:pt x="6" y="165"/>
                  </a:cubicBezTo>
                  <a:cubicBezTo>
                    <a:pt x="5" y="165"/>
                    <a:pt x="6" y="165"/>
                    <a:pt x="6" y="165"/>
                  </a:cubicBezTo>
                  <a:cubicBezTo>
                    <a:pt x="6" y="165"/>
                    <a:pt x="6" y="165"/>
                    <a:pt x="6" y="165"/>
                  </a:cubicBezTo>
                  <a:cubicBezTo>
                    <a:pt x="6" y="164"/>
                    <a:pt x="5" y="164"/>
                    <a:pt x="5" y="164"/>
                  </a:cubicBezTo>
                  <a:cubicBezTo>
                    <a:pt x="6" y="164"/>
                    <a:pt x="6" y="164"/>
                    <a:pt x="6" y="164"/>
                  </a:cubicBezTo>
                  <a:cubicBezTo>
                    <a:pt x="6" y="164"/>
                    <a:pt x="6" y="164"/>
                    <a:pt x="6" y="164"/>
                  </a:cubicBezTo>
                  <a:cubicBezTo>
                    <a:pt x="6" y="164"/>
                    <a:pt x="6" y="164"/>
                    <a:pt x="6" y="164"/>
                  </a:cubicBezTo>
                  <a:cubicBezTo>
                    <a:pt x="6" y="163"/>
                    <a:pt x="6" y="163"/>
                    <a:pt x="6" y="163"/>
                  </a:cubicBezTo>
                  <a:cubicBezTo>
                    <a:pt x="6" y="163"/>
                    <a:pt x="6" y="163"/>
                    <a:pt x="6" y="163"/>
                  </a:cubicBezTo>
                  <a:cubicBezTo>
                    <a:pt x="6" y="163"/>
                    <a:pt x="6" y="163"/>
                    <a:pt x="6" y="163"/>
                  </a:cubicBezTo>
                  <a:cubicBezTo>
                    <a:pt x="7" y="163"/>
                    <a:pt x="6" y="163"/>
                    <a:pt x="6" y="162"/>
                  </a:cubicBezTo>
                  <a:cubicBezTo>
                    <a:pt x="7" y="162"/>
                    <a:pt x="6" y="162"/>
                    <a:pt x="7" y="162"/>
                  </a:cubicBezTo>
                  <a:cubicBezTo>
                    <a:pt x="6" y="161"/>
                    <a:pt x="7" y="163"/>
                    <a:pt x="6" y="162"/>
                  </a:cubicBezTo>
                  <a:cubicBezTo>
                    <a:pt x="7" y="163"/>
                    <a:pt x="6" y="162"/>
                    <a:pt x="7" y="162"/>
                  </a:cubicBezTo>
                  <a:cubicBezTo>
                    <a:pt x="7" y="162"/>
                    <a:pt x="7" y="162"/>
                    <a:pt x="7" y="162"/>
                  </a:cubicBezTo>
                  <a:cubicBezTo>
                    <a:pt x="7" y="162"/>
                    <a:pt x="7" y="162"/>
                    <a:pt x="7" y="162"/>
                  </a:cubicBezTo>
                  <a:cubicBezTo>
                    <a:pt x="7" y="161"/>
                    <a:pt x="7" y="160"/>
                    <a:pt x="7" y="160"/>
                  </a:cubicBezTo>
                  <a:cubicBezTo>
                    <a:pt x="7" y="160"/>
                    <a:pt x="7" y="160"/>
                    <a:pt x="7" y="160"/>
                  </a:cubicBezTo>
                  <a:cubicBezTo>
                    <a:pt x="7" y="160"/>
                    <a:pt x="7" y="160"/>
                    <a:pt x="7" y="160"/>
                  </a:cubicBezTo>
                  <a:cubicBezTo>
                    <a:pt x="7" y="160"/>
                    <a:pt x="8" y="160"/>
                    <a:pt x="8" y="159"/>
                  </a:cubicBezTo>
                  <a:cubicBezTo>
                    <a:pt x="8" y="159"/>
                    <a:pt x="8" y="159"/>
                    <a:pt x="8" y="159"/>
                  </a:cubicBezTo>
                  <a:cubicBezTo>
                    <a:pt x="8" y="159"/>
                    <a:pt x="8" y="158"/>
                    <a:pt x="8" y="158"/>
                  </a:cubicBezTo>
                  <a:cubicBezTo>
                    <a:pt x="8" y="158"/>
                    <a:pt x="9" y="158"/>
                    <a:pt x="9" y="158"/>
                  </a:cubicBezTo>
                  <a:cubicBezTo>
                    <a:pt x="9" y="158"/>
                    <a:pt x="9" y="157"/>
                    <a:pt x="9" y="157"/>
                  </a:cubicBezTo>
                  <a:cubicBezTo>
                    <a:pt x="9" y="157"/>
                    <a:pt x="9" y="157"/>
                    <a:pt x="9" y="157"/>
                  </a:cubicBezTo>
                  <a:cubicBezTo>
                    <a:pt x="9" y="157"/>
                    <a:pt x="9" y="157"/>
                    <a:pt x="9" y="156"/>
                  </a:cubicBezTo>
                  <a:cubicBezTo>
                    <a:pt x="9" y="156"/>
                    <a:pt x="9" y="156"/>
                    <a:pt x="9" y="157"/>
                  </a:cubicBezTo>
                  <a:cubicBezTo>
                    <a:pt x="9" y="157"/>
                    <a:pt x="9" y="156"/>
                    <a:pt x="9" y="156"/>
                  </a:cubicBezTo>
                  <a:cubicBezTo>
                    <a:pt x="9" y="156"/>
                    <a:pt x="9" y="156"/>
                    <a:pt x="9" y="156"/>
                  </a:cubicBezTo>
                  <a:cubicBezTo>
                    <a:pt x="9" y="156"/>
                    <a:pt x="9" y="156"/>
                    <a:pt x="9" y="156"/>
                  </a:cubicBezTo>
                  <a:cubicBezTo>
                    <a:pt x="9" y="155"/>
                    <a:pt x="9" y="156"/>
                    <a:pt x="9" y="156"/>
                  </a:cubicBezTo>
                  <a:cubicBezTo>
                    <a:pt x="10" y="156"/>
                    <a:pt x="10" y="155"/>
                    <a:pt x="10" y="155"/>
                  </a:cubicBezTo>
                  <a:cubicBezTo>
                    <a:pt x="10" y="155"/>
                    <a:pt x="10" y="155"/>
                    <a:pt x="10" y="155"/>
                  </a:cubicBezTo>
                  <a:cubicBezTo>
                    <a:pt x="10" y="155"/>
                    <a:pt x="10" y="155"/>
                    <a:pt x="10" y="155"/>
                  </a:cubicBezTo>
                  <a:cubicBezTo>
                    <a:pt x="10" y="154"/>
                    <a:pt x="10" y="154"/>
                    <a:pt x="10" y="154"/>
                  </a:cubicBezTo>
                  <a:cubicBezTo>
                    <a:pt x="10" y="154"/>
                    <a:pt x="10" y="154"/>
                    <a:pt x="10" y="154"/>
                  </a:cubicBezTo>
                  <a:cubicBezTo>
                    <a:pt x="11" y="154"/>
                    <a:pt x="10" y="153"/>
                    <a:pt x="10" y="153"/>
                  </a:cubicBezTo>
                  <a:cubicBezTo>
                    <a:pt x="11" y="153"/>
                    <a:pt x="11" y="152"/>
                    <a:pt x="11" y="152"/>
                  </a:cubicBezTo>
                  <a:cubicBezTo>
                    <a:pt x="11" y="152"/>
                    <a:pt x="11" y="152"/>
                    <a:pt x="11" y="153"/>
                  </a:cubicBezTo>
                  <a:cubicBezTo>
                    <a:pt x="11" y="153"/>
                    <a:pt x="11" y="153"/>
                    <a:pt x="11" y="153"/>
                  </a:cubicBezTo>
                  <a:cubicBezTo>
                    <a:pt x="11" y="153"/>
                    <a:pt x="12" y="153"/>
                    <a:pt x="12" y="153"/>
                  </a:cubicBezTo>
                  <a:cubicBezTo>
                    <a:pt x="12" y="153"/>
                    <a:pt x="12" y="152"/>
                    <a:pt x="12" y="152"/>
                  </a:cubicBezTo>
                  <a:cubicBezTo>
                    <a:pt x="12" y="152"/>
                    <a:pt x="13" y="152"/>
                    <a:pt x="12" y="151"/>
                  </a:cubicBezTo>
                  <a:cubicBezTo>
                    <a:pt x="13" y="151"/>
                    <a:pt x="13" y="152"/>
                    <a:pt x="13" y="152"/>
                  </a:cubicBezTo>
                  <a:cubicBezTo>
                    <a:pt x="13" y="151"/>
                    <a:pt x="14" y="151"/>
                    <a:pt x="14" y="151"/>
                  </a:cubicBezTo>
                  <a:cubicBezTo>
                    <a:pt x="14" y="151"/>
                    <a:pt x="14" y="151"/>
                    <a:pt x="14" y="151"/>
                  </a:cubicBezTo>
                  <a:cubicBezTo>
                    <a:pt x="14" y="150"/>
                    <a:pt x="15" y="150"/>
                    <a:pt x="15" y="150"/>
                  </a:cubicBezTo>
                  <a:cubicBezTo>
                    <a:pt x="15" y="150"/>
                    <a:pt x="15" y="150"/>
                    <a:pt x="15" y="150"/>
                  </a:cubicBezTo>
                  <a:cubicBezTo>
                    <a:pt x="15" y="150"/>
                    <a:pt x="15" y="149"/>
                    <a:pt x="15" y="149"/>
                  </a:cubicBezTo>
                  <a:cubicBezTo>
                    <a:pt x="15" y="149"/>
                    <a:pt x="15" y="149"/>
                    <a:pt x="15" y="149"/>
                  </a:cubicBezTo>
                  <a:cubicBezTo>
                    <a:pt x="15" y="149"/>
                    <a:pt x="16" y="149"/>
                    <a:pt x="16" y="149"/>
                  </a:cubicBezTo>
                  <a:cubicBezTo>
                    <a:pt x="16" y="149"/>
                    <a:pt x="16" y="149"/>
                    <a:pt x="16" y="149"/>
                  </a:cubicBezTo>
                  <a:cubicBezTo>
                    <a:pt x="16" y="149"/>
                    <a:pt x="16" y="149"/>
                    <a:pt x="17" y="148"/>
                  </a:cubicBezTo>
                  <a:cubicBezTo>
                    <a:pt x="17" y="148"/>
                    <a:pt x="17" y="148"/>
                    <a:pt x="17" y="149"/>
                  </a:cubicBezTo>
                  <a:cubicBezTo>
                    <a:pt x="17" y="149"/>
                    <a:pt x="17" y="148"/>
                    <a:pt x="17" y="148"/>
                  </a:cubicBezTo>
                  <a:cubicBezTo>
                    <a:pt x="17" y="148"/>
                    <a:pt x="17" y="148"/>
                    <a:pt x="17" y="148"/>
                  </a:cubicBezTo>
                  <a:cubicBezTo>
                    <a:pt x="17" y="148"/>
                    <a:pt x="18" y="148"/>
                    <a:pt x="18" y="148"/>
                  </a:cubicBezTo>
                  <a:cubicBezTo>
                    <a:pt x="18" y="148"/>
                    <a:pt x="18" y="148"/>
                    <a:pt x="18" y="148"/>
                  </a:cubicBezTo>
                  <a:cubicBezTo>
                    <a:pt x="20" y="147"/>
                    <a:pt x="21" y="146"/>
                    <a:pt x="22" y="145"/>
                  </a:cubicBezTo>
                  <a:cubicBezTo>
                    <a:pt x="23" y="146"/>
                    <a:pt x="22" y="146"/>
                    <a:pt x="22" y="146"/>
                  </a:cubicBezTo>
                  <a:cubicBezTo>
                    <a:pt x="22" y="146"/>
                    <a:pt x="23" y="146"/>
                    <a:pt x="23" y="145"/>
                  </a:cubicBezTo>
                  <a:cubicBezTo>
                    <a:pt x="23" y="146"/>
                    <a:pt x="23" y="146"/>
                    <a:pt x="23" y="146"/>
                  </a:cubicBezTo>
                  <a:cubicBezTo>
                    <a:pt x="23" y="145"/>
                    <a:pt x="23" y="146"/>
                    <a:pt x="23" y="145"/>
                  </a:cubicBezTo>
                  <a:cubicBezTo>
                    <a:pt x="23" y="145"/>
                    <a:pt x="23" y="145"/>
                    <a:pt x="23" y="145"/>
                  </a:cubicBezTo>
                  <a:cubicBezTo>
                    <a:pt x="24" y="145"/>
                    <a:pt x="24" y="146"/>
                    <a:pt x="24" y="145"/>
                  </a:cubicBezTo>
                  <a:cubicBezTo>
                    <a:pt x="24" y="145"/>
                    <a:pt x="24" y="145"/>
                    <a:pt x="24" y="145"/>
                  </a:cubicBezTo>
                  <a:cubicBezTo>
                    <a:pt x="24" y="145"/>
                    <a:pt x="25" y="145"/>
                    <a:pt x="25" y="145"/>
                  </a:cubicBezTo>
                  <a:cubicBezTo>
                    <a:pt x="25" y="145"/>
                    <a:pt x="25" y="145"/>
                    <a:pt x="25" y="145"/>
                  </a:cubicBezTo>
                  <a:cubicBezTo>
                    <a:pt x="25" y="145"/>
                    <a:pt x="25" y="144"/>
                    <a:pt x="26" y="145"/>
                  </a:cubicBezTo>
                  <a:cubicBezTo>
                    <a:pt x="26" y="145"/>
                    <a:pt x="26" y="145"/>
                    <a:pt x="26" y="144"/>
                  </a:cubicBezTo>
                  <a:cubicBezTo>
                    <a:pt x="26" y="144"/>
                    <a:pt x="26" y="145"/>
                    <a:pt x="26" y="145"/>
                  </a:cubicBezTo>
                  <a:cubicBezTo>
                    <a:pt x="27" y="144"/>
                    <a:pt x="29" y="144"/>
                    <a:pt x="30" y="144"/>
                  </a:cubicBezTo>
                  <a:cubicBezTo>
                    <a:pt x="30" y="144"/>
                    <a:pt x="30" y="144"/>
                    <a:pt x="30" y="145"/>
                  </a:cubicBezTo>
                  <a:cubicBezTo>
                    <a:pt x="31" y="144"/>
                    <a:pt x="31" y="145"/>
                    <a:pt x="32" y="145"/>
                  </a:cubicBezTo>
                  <a:cubicBezTo>
                    <a:pt x="32" y="145"/>
                    <a:pt x="32" y="145"/>
                    <a:pt x="32" y="145"/>
                  </a:cubicBezTo>
                  <a:cubicBezTo>
                    <a:pt x="32" y="145"/>
                    <a:pt x="32" y="145"/>
                    <a:pt x="32" y="145"/>
                  </a:cubicBezTo>
                  <a:cubicBezTo>
                    <a:pt x="32" y="145"/>
                    <a:pt x="33" y="145"/>
                    <a:pt x="33" y="145"/>
                  </a:cubicBezTo>
                  <a:cubicBezTo>
                    <a:pt x="33" y="145"/>
                    <a:pt x="33" y="145"/>
                    <a:pt x="33" y="145"/>
                  </a:cubicBezTo>
                  <a:cubicBezTo>
                    <a:pt x="33" y="146"/>
                    <a:pt x="34" y="145"/>
                    <a:pt x="34" y="146"/>
                  </a:cubicBezTo>
                  <a:cubicBezTo>
                    <a:pt x="34" y="146"/>
                    <a:pt x="34" y="146"/>
                    <a:pt x="34" y="146"/>
                  </a:cubicBezTo>
                  <a:cubicBezTo>
                    <a:pt x="35" y="147"/>
                    <a:pt x="36" y="149"/>
                    <a:pt x="37" y="149"/>
                  </a:cubicBezTo>
                  <a:cubicBezTo>
                    <a:pt x="37" y="149"/>
                    <a:pt x="37" y="149"/>
                    <a:pt x="37" y="150"/>
                  </a:cubicBezTo>
                  <a:cubicBezTo>
                    <a:pt x="38" y="150"/>
                    <a:pt x="39" y="152"/>
                    <a:pt x="40" y="152"/>
                  </a:cubicBezTo>
                  <a:cubicBezTo>
                    <a:pt x="41" y="153"/>
                    <a:pt x="42" y="153"/>
                    <a:pt x="42" y="153"/>
                  </a:cubicBezTo>
                  <a:close/>
                  <a:moveTo>
                    <a:pt x="40" y="154"/>
                  </a:moveTo>
                  <a:cubicBezTo>
                    <a:pt x="41" y="155"/>
                    <a:pt x="41" y="154"/>
                    <a:pt x="41" y="154"/>
                  </a:cubicBezTo>
                  <a:cubicBezTo>
                    <a:pt x="41" y="154"/>
                    <a:pt x="41" y="154"/>
                    <a:pt x="40" y="154"/>
                  </a:cubicBezTo>
                  <a:close/>
                  <a:moveTo>
                    <a:pt x="37" y="160"/>
                  </a:moveTo>
                  <a:cubicBezTo>
                    <a:pt x="37" y="160"/>
                    <a:pt x="37" y="160"/>
                    <a:pt x="37" y="160"/>
                  </a:cubicBezTo>
                  <a:cubicBezTo>
                    <a:pt x="37" y="160"/>
                    <a:pt x="37" y="160"/>
                    <a:pt x="37" y="160"/>
                  </a:cubicBezTo>
                  <a:cubicBezTo>
                    <a:pt x="37" y="160"/>
                    <a:pt x="37" y="160"/>
                    <a:pt x="37" y="160"/>
                  </a:cubicBezTo>
                  <a:close/>
                  <a:moveTo>
                    <a:pt x="36" y="160"/>
                  </a:moveTo>
                  <a:cubicBezTo>
                    <a:pt x="36" y="161"/>
                    <a:pt x="36" y="161"/>
                    <a:pt x="36" y="161"/>
                  </a:cubicBezTo>
                  <a:lnTo>
                    <a:pt x="36" y="160"/>
                  </a:lnTo>
                  <a:close/>
                  <a:moveTo>
                    <a:pt x="35" y="161"/>
                  </a:moveTo>
                  <a:cubicBezTo>
                    <a:pt x="35" y="161"/>
                    <a:pt x="35" y="161"/>
                    <a:pt x="35" y="161"/>
                  </a:cubicBezTo>
                  <a:cubicBezTo>
                    <a:pt x="35" y="161"/>
                    <a:pt x="35" y="161"/>
                    <a:pt x="35" y="161"/>
                  </a:cubicBezTo>
                  <a:close/>
                  <a:moveTo>
                    <a:pt x="35" y="162"/>
                  </a:moveTo>
                  <a:cubicBezTo>
                    <a:pt x="35" y="162"/>
                    <a:pt x="35" y="162"/>
                    <a:pt x="35" y="162"/>
                  </a:cubicBezTo>
                  <a:cubicBezTo>
                    <a:pt x="35" y="162"/>
                    <a:pt x="35" y="162"/>
                    <a:pt x="35" y="162"/>
                  </a:cubicBezTo>
                  <a:close/>
                  <a:moveTo>
                    <a:pt x="32" y="163"/>
                  </a:moveTo>
                  <a:cubicBezTo>
                    <a:pt x="32" y="163"/>
                    <a:pt x="32" y="163"/>
                    <a:pt x="32" y="163"/>
                  </a:cubicBezTo>
                  <a:cubicBezTo>
                    <a:pt x="32" y="163"/>
                    <a:pt x="32" y="163"/>
                    <a:pt x="32" y="163"/>
                  </a:cubicBezTo>
                  <a:close/>
                  <a:moveTo>
                    <a:pt x="31" y="163"/>
                  </a:moveTo>
                  <a:cubicBezTo>
                    <a:pt x="31" y="163"/>
                    <a:pt x="31" y="164"/>
                    <a:pt x="31" y="164"/>
                  </a:cubicBezTo>
                  <a:cubicBezTo>
                    <a:pt x="31" y="164"/>
                    <a:pt x="31" y="164"/>
                    <a:pt x="31" y="164"/>
                  </a:cubicBezTo>
                  <a:lnTo>
                    <a:pt x="31" y="163"/>
                  </a:lnTo>
                  <a:close/>
                  <a:moveTo>
                    <a:pt x="3" y="168"/>
                  </a:moveTo>
                  <a:cubicBezTo>
                    <a:pt x="3" y="168"/>
                    <a:pt x="3" y="168"/>
                    <a:pt x="3" y="168"/>
                  </a:cubicBezTo>
                  <a:cubicBezTo>
                    <a:pt x="3" y="168"/>
                    <a:pt x="3" y="168"/>
                    <a:pt x="3" y="168"/>
                  </a:cubicBezTo>
                  <a:close/>
                  <a:moveTo>
                    <a:pt x="9" y="158"/>
                  </a:moveTo>
                  <a:cubicBezTo>
                    <a:pt x="9" y="158"/>
                    <a:pt x="9" y="157"/>
                    <a:pt x="9" y="158"/>
                  </a:cubicBezTo>
                  <a:cubicBezTo>
                    <a:pt x="9" y="157"/>
                    <a:pt x="9" y="158"/>
                    <a:pt x="9" y="158"/>
                  </a:cubicBezTo>
                  <a:close/>
                  <a:moveTo>
                    <a:pt x="12" y="151"/>
                  </a:moveTo>
                  <a:cubicBezTo>
                    <a:pt x="13" y="152"/>
                    <a:pt x="13" y="152"/>
                    <a:pt x="13" y="152"/>
                  </a:cubicBezTo>
                  <a:cubicBezTo>
                    <a:pt x="13" y="152"/>
                    <a:pt x="13" y="152"/>
                    <a:pt x="13" y="152"/>
                  </a:cubicBezTo>
                  <a:lnTo>
                    <a:pt x="12" y="151"/>
                  </a:lnTo>
                  <a:close/>
                  <a:moveTo>
                    <a:pt x="4" y="167"/>
                  </a:moveTo>
                  <a:cubicBezTo>
                    <a:pt x="4" y="167"/>
                    <a:pt x="4" y="167"/>
                    <a:pt x="4" y="166"/>
                  </a:cubicBezTo>
                  <a:cubicBezTo>
                    <a:pt x="4" y="166"/>
                    <a:pt x="4" y="167"/>
                    <a:pt x="4" y="167"/>
                  </a:cubicBezTo>
                  <a:close/>
                  <a:moveTo>
                    <a:pt x="39" y="152"/>
                  </a:moveTo>
                  <a:cubicBezTo>
                    <a:pt x="38" y="152"/>
                    <a:pt x="38" y="151"/>
                    <a:pt x="37" y="150"/>
                  </a:cubicBezTo>
                  <a:cubicBezTo>
                    <a:pt x="36" y="150"/>
                    <a:pt x="36" y="150"/>
                    <a:pt x="36" y="150"/>
                  </a:cubicBezTo>
                  <a:cubicBezTo>
                    <a:pt x="35" y="150"/>
                    <a:pt x="33" y="149"/>
                    <a:pt x="32" y="149"/>
                  </a:cubicBezTo>
                  <a:cubicBezTo>
                    <a:pt x="32" y="149"/>
                    <a:pt x="32" y="150"/>
                    <a:pt x="32" y="150"/>
                  </a:cubicBezTo>
                  <a:cubicBezTo>
                    <a:pt x="32" y="150"/>
                    <a:pt x="32" y="150"/>
                    <a:pt x="32" y="150"/>
                  </a:cubicBezTo>
                  <a:cubicBezTo>
                    <a:pt x="32" y="150"/>
                    <a:pt x="32" y="150"/>
                    <a:pt x="32" y="150"/>
                  </a:cubicBezTo>
                  <a:cubicBezTo>
                    <a:pt x="32" y="150"/>
                    <a:pt x="32" y="149"/>
                    <a:pt x="32" y="149"/>
                  </a:cubicBezTo>
                  <a:cubicBezTo>
                    <a:pt x="31" y="149"/>
                    <a:pt x="31" y="149"/>
                    <a:pt x="30" y="149"/>
                  </a:cubicBezTo>
                  <a:cubicBezTo>
                    <a:pt x="30" y="150"/>
                    <a:pt x="30" y="149"/>
                    <a:pt x="30" y="150"/>
                  </a:cubicBezTo>
                  <a:cubicBezTo>
                    <a:pt x="30" y="150"/>
                    <a:pt x="30" y="150"/>
                    <a:pt x="30" y="150"/>
                  </a:cubicBezTo>
                  <a:cubicBezTo>
                    <a:pt x="30" y="150"/>
                    <a:pt x="30" y="150"/>
                    <a:pt x="29" y="149"/>
                  </a:cubicBezTo>
                  <a:cubicBezTo>
                    <a:pt x="28" y="149"/>
                    <a:pt x="27" y="149"/>
                    <a:pt x="25" y="150"/>
                  </a:cubicBezTo>
                  <a:cubicBezTo>
                    <a:pt x="24" y="150"/>
                    <a:pt x="23" y="151"/>
                    <a:pt x="22" y="151"/>
                  </a:cubicBezTo>
                  <a:cubicBezTo>
                    <a:pt x="22" y="152"/>
                    <a:pt x="21" y="151"/>
                    <a:pt x="21" y="152"/>
                  </a:cubicBezTo>
                  <a:cubicBezTo>
                    <a:pt x="21" y="152"/>
                    <a:pt x="21" y="152"/>
                    <a:pt x="21" y="152"/>
                  </a:cubicBezTo>
                  <a:cubicBezTo>
                    <a:pt x="21" y="152"/>
                    <a:pt x="21" y="152"/>
                    <a:pt x="21" y="152"/>
                  </a:cubicBezTo>
                  <a:cubicBezTo>
                    <a:pt x="21" y="152"/>
                    <a:pt x="21" y="152"/>
                    <a:pt x="21" y="152"/>
                  </a:cubicBezTo>
                  <a:cubicBezTo>
                    <a:pt x="21" y="152"/>
                    <a:pt x="20" y="152"/>
                    <a:pt x="20" y="152"/>
                  </a:cubicBezTo>
                  <a:cubicBezTo>
                    <a:pt x="20" y="152"/>
                    <a:pt x="20" y="152"/>
                    <a:pt x="20" y="152"/>
                  </a:cubicBezTo>
                  <a:cubicBezTo>
                    <a:pt x="20" y="153"/>
                    <a:pt x="20" y="152"/>
                    <a:pt x="20" y="152"/>
                  </a:cubicBezTo>
                  <a:cubicBezTo>
                    <a:pt x="19" y="152"/>
                    <a:pt x="19" y="153"/>
                    <a:pt x="18" y="153"/>
                  </a:cubicBezTo>
                  <a:cubicBezTo>
                    <a:pt x="18" y="153"/>
                    <a:pt x="18" y="153"/>
                    <a:pt x="18" y="153"/>
                  </a:cubicBezTo>
                  <a:cubicBezTo>
                    <a:pt x="18" y="152"/>
                    <a:pt x="18" y="153"/>
                    <a:pt x="18" y="153"/>
                  </a:cubicBezTo>
                  <a:cubicBezTo>
                    <a:pt x="18" y="153"/>
                    <a:pt x="18" y="153"/>
                    <a:pt x="18" y="153"/>
                  </a:cubicBezTo>
                  <a:cubicBezTo>
                    <a:pt x="18" y="153"/>
                    <a:pt x="18" y="153"/>
                    <a:pt x="17" y="153"/>
                  </a:cubicBezTo>
                  <a:cubicBezTo>
                    <a:pt x="17" y="153"/>
                    <a:pt x="17" y="153"/>
                    <a:pt x="17" y="153"/>
                  </a:cubicBezTo>
                  <a:cubicBezTo>
                    <a:pt x="17" y="153"/>
                    <a:pt x="17" y="153"/>
                    <a:pt x="17" y="153"/>
                  </a:cubicBezTo>
                  <a:cubicBezTo>
                    <a:pt x="17" y="153"/>
                    <a:pt x="17" y="153"/>
                    <a:pt x="16" y="153"/>
                  </a:cubicBezTo>
                  <a:cubicBezTo>
                    <a:pt x="17" y="154"/>
                    <a:pt x="16" y="153"/>
                    <a:pt x="16" y="153"/>
                  </a:cubicBezTo>
                  <a:cubicBezTo>
                    <a:pt x="16" y="153"/>
                    <a:pt x="16" y="153"/>
                    <a:pt x="16" y="153"/>
                  </a:cubicBezTo>
                  <a:cubicBezTo>
                    <a:pt x="15" y="154"/>
                    <a:pt x="15" y="154"/>
                    <a:pt x="14" y="154"/>
                  </a:cubicBezTo>
                  <a:cubicBezTo>
                    <a:pt x="14" y="155"/>
                    <a:pt x="13" y="154"/>
                    <a:pt x="13" y="155"/>
                  </a:cubicBezTo>
                  <a:cubicBezTo>
                    <a:pt x="13" y="155"/>
                    <a:pt x="13" y="155"/>
                    <a:pt x="13" y="155"/>
                  </a:cubicBezTo>
                  <a:cubicBezTo>
                    <a:pt x="13" y="155"/>
                    <a:pt x="13" y="155"/>
                    <a:pt x="13" y="155"/>
                  </a:cubicBezTo>
                  <a:cubicBezTo>
                    <a:pt x="13" y="155"/>
                    <a:pt x="13" y="155"/>
                    <a:pt x="12" y="155"/>
                  </a:cubicBezTo>
                  <a:cubicBezTo>
                    <a:pt x="12" y="155"/>
                    <a:pt x="12" y="155"/>
                    <a:pt x="13" y="156"/>
                  </a:cubicBezTo>
                  <a:cubicBezTo>
                    <a:pt x="12" y="155"/>
                    <a:pt x="12" y="156"/>
                    <a:pt x="12" y="156"/>
                  </a:cubicBezTo>
                  <a:cubicBezTo>
                    <a:pt x="12" y="156"/>
                    <a:pt x="12" y="156"/>
                    <a:pt x="12" y="157"/>
                  </a:cubicBezTo>
                  <a:cubicBezTo>
                    <a:pt x="12" y="157"/>
                    <a:pt x="11" y="156"/>
                    <a:pt x="11" y="156"/>
                  </a:cubicBezTo>
                  <a:cubicBezTo>
                    <a:pt x="11" y="156"/>
                    <a:pt x="11" y="156"/>
                    <a:pt x="11" y="156"/>
                  </a:cubicBezTo>
                  <a:cubicBezTo>
                    <a:pt x="11" y="156"/>
                    <a:pt x="11" y="157"/>
                    <a:pt x="11" y="157"/>
                  </a:cubicBezTo>
                  <a:cubicBezTo>
                    <a:pt x="11" y="157"/>
                    <a:pt x="11" y="157"/>
                    <a:pt x="11" y="157"/>
                  </a:cubicBezTo>
                  <a:cubicBezTo>
                    <a:pt x="11" y="157"/>
                    <a:pt x="11" y="157"/>
                    <a:pt x="10" y="157"/>
                  </a:cubicBezTo>
                  <a:cubicBezTo>
                    <a:pt x="11" y="157"/>
                    <a:pt x="11" y="158"/>
                    <a:pt x="10" y="158"/>
                  </a:cubicBezTo>
                  <a:cubicBezTo>
                    <a:pt x="10" y="157"/>
                    <a:pt x="10" y="157"/>
                    <a:pt x="10" y="157"/>
                  </a:cubicBezTo>
                  <a:cubicBezTo>
                    <a:pt x="10" y="158"/>
                    <a:pt x="9" y="158"/>
                    <a:pt x="9" y="159"/>
                  </a:cubicBezTo>
                  <a:cubicBezTo>
                    <a:pt x="9" y="158"/>
                    <a:pt x="9" y="158"/>
                    <a:pt x="9" y="158"/>
                  </a:cubicBezTo>
                  <a:cubicBezTo>
                    <a:pt x="9" y="159"/>
                    <a:pt x="8" y="159"/>
                    <a:pt x="8" y="160"/>
                  </a:cubicBezTo>
                  <a:cubicBezTo>
                    <a:pt x="8" y="160"/>
                    <a:pt x="8" y="160"/>
                    <a:pt x="8" y="160"/>
                  </a:cubicBezTo>
                  <a:cubicBezTo>
                    <a:pt x="8" y="160"/>
                    <a:pt x="8" y="160"/>
                    <a:pt x="8" y="161"/>
                  </a:cubicBezTo>
                  <a:cubicBezTo>
                    <a:pt x="8" y="161"/>
                    <a:pt x="8" y="161"/>
                    <a:pt x="8" y="161"/>
                  </a:cubicBezTo>
                  <a:cubicBezTo>
                    <a:pt x="7" y="161"/>
                    <a:pt x="7" y="161"/>
                    <a:pt x="7" y="161"/>
                  </a:cubicBezTo>
                  <a:cubicBezTo>
                    <a:pt x="7" y="161"/>
                    <a:pt x="7" y="161"/>
                    <a:pt x="7" y="161"/>
                  </a:cubicBezTo>
                  <a:cubicBezTo>
                    <a:pt x="7" y="161"/>
                    <a:pt x="7" y="162"/>
                    <a:pt x="7" y="162"/>
                  </a:cubicBezTo>
                  <a:cubicBezTo>
                    <a:pt x="7" y="162"/>
                    <a:pt x="7" y="162"/>
                    <a:pt x="7" y="162"/>
                  </a:cubicBezTo>
                  <a:cubicBezTo>
                    <a:pt x="7" y="162"/>
                    <a:pt x="7" y="162"/>
                    <a:pt x="7" y="162"/>
                  </a:cubicBezTo>
                  <a:cubicBezTo>
                    <a:pt x="7" y="162"/>
                    <a:pt x="7" y="162"/>
                    <a:pt x="7" y="162"/>
                  </a:cubicBezTo>
                  <a:cubicBezTo>
                    <a:pt x="6" y="162"/>
                    <a:pt x="6" y="163"/>
                    <a:pt x="6" y="163"/>
                  </a:cubicBezTo>
                  <a:cubicBezTo>
                    <a:pt x="6" y="163"/>
                    <a:pt x="6" y="163"/>
                    <a:pt x="5" y="163"/>
                  </a:cubicBezTo>
                  <a:cubicBezTo>
                    <a:pt x="5" y="164"/>
                    <a:pt x="5" y="164"/>
                    <a:pt x="5" y="164"/>
                  </a:cubicBezTo>
                  <a:cubicBezTo>
                    <a:pt x="5" y="164"/>
                    <a:pt x="5" y="164"/>
                    <a:pt x="5" y="164"/>
                  </a:cubicBezTo>
                  <a:cubicBezTo>
                    <a:pt x="5" y="164"/>
                    <a:pt x="5" y="164"/>
                    <a:pt x="5" y="164"/>
                  </a:cubicBezTo>
                  <a:cubicBezTo>
                    <a:pt x="5" y="165"/>
                    <a:pt x="5" y="165"/>
                    <a:pt x="5" y="165"/>
                  </a:cubicBezTo>
                  <a:cubicBezTo>
                    <a:pt x="5" y="165"/>
                    <a:pt x="5" y="165"/>
                    <a:pt x="5" y="165"/>
                  </a:cubicBezTo>
                  <a:cubicBezTo>
                    <a:pt x="5" y="165"/>
                    <a:pt x="5" y="165"/>
                    <a:pt x="5" y="165"/>
                  </a:cubicBezTo>
                  <a:cubicBezTo>
                    <a:pt x="5" y="165"/>
                    <a:pt x="5" y="165"/>
                    <a:pt x="5" y="165"/>
                  </a:cubicBezTo>
                  <a:cubicBezTo>
                    <a:pt x="5" y="165"/>
                    <a:pt x="5" y="165"/>
                    <a:pt x="4" y="165"/>
                  </a:cubicBezTo>
                  <a:cubicBezTo>
                    <a:pt x="4" y="165"/>
                    <a:pt x="5" y="165"/>
                    <a:pt x="4" y="165"/>
                  </a:cubicBezTo>
                  <a:cubicBezTo>
                    <a:pt x="4" y="165"/>
                    <a:pt x="4" y="166"/>
                    <a:pt x="5" y="166"/>
                  </a:cubicBezTo>
                  <a:cubicBezTo>
                    <a:pt x="4" y="166"/>
                    <a:pt x="4" y="166"/>
                    <a:pt x="4" y="166"/>
                  </a:cubicBezTo>
                  <a:cubicBezTo>
                    <a:pt x="4" y="166"/>
                    <a:pt x="4" y="166"/>
                    <a:pt x="4" y="166"/>
                  </a:cubicBezTo>
                  <a:cubicBezTo>
                    <a:pt x="4" y="166"/>
                    <a:pt x="4" y="166"/>
                    <a:pt x="4" y="166"/>
                  </a:cubicBezTo>
                  <a:cubicBezTo>
                    <a:pt x="4" y="166"/>
                    <a:pt x="4" y="166"/>
                    <a:pt x="5" y="166"/>
                  </a:cubicBezTo>
                  <a:cubicBezTo>
                    <a:pt x="5" y="166"/>
                    <a:pt x="5" y="166"/>
                    <a:pt x="5" y="166"/>
                  </a:cubicBezTo>
                  <a:cubicBezTo>
                    <a:pt x="5" y="166"/>
                    <a:pt x="5" y="166"/>
                    <a:pt x="5" y="166"/>
                  </a:cubicBezTo>
                  <a:cubicBezTo>
                    <a:pt x="4" y="166"/>
                    <a:pt x="4" y="166"/>
                    <a:pt x="4" y="166"/>
                  </a:cubicBezTo>
                  <a:cubicBezTo>
                    <a:pt x="5" y="167"/>
                    <a:pt x="5" y="167"/>
                    <a:pt x="5" y="167"/>
                  </a:cubicBezTo>
                  <a:cubicBezTo>
                    <a:pt x="4" y="166"/>
                    <a:pt x="5" y="166"/>
                    <a:pt x="5" y="167"/>
                  </a:cubicBezTo>
                  <a:cubicBezTo>
                    <a:pt x="5" y="166"/>
                    <a:pt x="5" y="166"/>
                    <a:pt x="5" y="166"/>
                  </a:cubicBezTo>
                  <a:cubicBezTo>
                    <a:pt x="5" y="166"/>
                    <a:pt x="5" y="166"/>
                    <a:pt x="5" y="166"/>
                  </a:cubicBezTo>
                  <a:cubicBezTo>
                    <a:pt x="5" y="166"/>
                    <a:pt x="5" y="166"/>
                    <a:pt x="5" y="166"/>
                  </a:cubicBezTo>
                  <a:cubicBezTo>
                    <a:pt x="5" y="166"/>
                    <a:pt x="5" y="166"/>
                    <a:pt x="5" y="166"/>
                  </a:cubicBezTo>
                  <a:cubicBezTo>
                    <a:pt x="5" y="166"/>
                    <a:pt x="5" y="166"/>
                    <a:pt x="5" y="166"/>
                  </a:cubicBezTo>
                  <a:cubicBezTo>
                    <a:pt x="5" y="166"/>
                    <a:pt x="5" y="166"/>
                    <a:pt x="5" y="166"/>
                  </a:cubicBezTo>
                  <a:cubicBezTo>
                    <a:pt x="5" y="166"/>
                    <a:pt x="5" y="166"/>
                    <a:pt x="5" y="166"/>
                  </a:cubicBezTo>
                  <a:cubicBezTo>
                    <a:pt x="6" y="166"/>
                    <a:pt x="6" y="166"/>
                    <a:pt x="6" y="166"/>
                  </a:cubicBezTo>
                  <a:cubicBezTo>
                    <a:pt x="5" y="166"/>
                    <a:pt x="6" y="166"/>
                    <a:pt x="6" y="166"/>
                  </a:cubicBezTo>
                  <a:cubicBezTo>
                    <a:pt x="6" y="166"/>
                    <a:pt x="6" y="166"/>
                    <a:pt x="6" y="166"/>
                  </a:cubicBezTo>
                  <a:cubicBezTo>
                    <a:pt x="6" y="166"/>
                    <a:pt x="5" y="166"/>
                    <a:pt x="5" y="165"/>
                  </a:cubicBezTo>
                  <a:cubicBezTo>
                    <a:pt x="6" y="165"/>
                    <a:pt x="6" y="166"/>
                    <a:pt x="6" y="166"/>
                  </a:cubicBezTo>
                  <a:cubicBezTo>
                    <a:pt x="6" y="166"/>
                    <a:pt x="6" y="165"/>
                    <a:pt x="6" y="165"/>
                  </a:cubicBezTo>
                  <a:cubicBezTo>
                    <a:pt x="6" y="165"/>
                    <a:pt x="6" y="165"/>
                    <a:pt x="6" y="165"/>
                  </a:cubicBezTo>
                  <a:cubicBezTo>
                    <a:pt x="6" y="165"/>
                    <a:pt x="7" y="165"/>
                    <a:pt x="7" y="165"/>
                  </a:cubicBezTo>
                  <a:cubicBezTo>
                    <a:pt x="7" y="165"/>
                    <a:pt x="7" y="165"/>
                    <a:pt x="7" y="165"/>
                  </a:cubicBezTo>
                  <a:cubicBezTo>
                    <a:pt x="7" y="165"/>
                    <a:pt x="8" y="165"/>
                    <a:pt x="7" y="165"/>
                  </a:cubicBezTo>
                  <a:cubicBezTo>
                    <a:pt x="8" y="165"/>
                    <a:pt x="8" y="165"/>
                    <a:pt x="8" y="165"/>
                  </a:cubicBezTo>
                  <a:cubicBezTo>
                    <a:pt x="8" y="165"/>
                    <a:pt x="7" y="165"/>
                    <a:pt x="7" y="165"/>
                  </a:cubicBezTo>
                  <a:cubicBezTo>
                    <a:pt x="7" y="165"/>
                    <a:pt x="7" y="165"/>
                    <a:pt x="7" y="165"/>
                  </a:cubicBezTo>
                  <a:cubicBezTo>
                    <a:pt x="7" y="165"/>
                    <a:pt x="7" y="164"/>
                    <a:pt x="7" y="164"/>
                  </a:cubicBezTo>
                  <a:cubicBezTo>
                    <a:pt x="7" y="164"/>
                    <a:pt x="7" y="164"/>
                    <a:pt x="8" y="164"/>
                  </a:cubicBezTo>
                  <a:cubicBezTo>
                    <a:pt x="7" y="164"/>
                    <a:pt x="7" y="164"/>
                    <a:pt x="7" y="164"/>
                  </a:cubicBezTo>
                  <a:cubicBezTo>
                    <a:pt x="7" y="164"/>
                    <a:pt x="7" y="164"/>
                    <a:pt x="7" y="164"/>
                  </a:cubicBezTo>
                  <a:cubicBezTo>
                    <a:pt x="7" y="164"/>
                    <a:pt x="7" y="163"/>
                    <a:pt x="7" y="163"/>
                  </a:cubicBezTo>
                  <a:cubicBezTo>
                    <a:pt x="7" y="164"/>
                    <a:pt x="8" y="164"/>
                    <a:pt x="8" y="164"/>
                  </a:cubicBezTo>
                  <a:cubicBezTo>
                    <a:pt x="8" y="164"/>
                    <a:pt x="7" y="164"/>
                    <a:pt x="8" y="164"/>
                  </a:cubicBezTo>
                  <a:cubicBezTo>
                    <a:pt x="8" y="164"/>
                    <a:pt x="8" y="165"/>
                    <a:pt x="8" y="165"/>
                  </a:cubicBezTo>
                  <a:cubicBezTo>
                    <a:pt x="8" y="165"/>
                    <a:pt x="8" y="165"/>
                    <a:pt x="8" y="165"/>
                  </a:cubicBezTo>
                  <a:cubicBezTo>
                    <a:pt x="8" y="165"/>
                    <a:pt x="8" y="165"/>
                    <a:pt x="8" y="164"/>
                  </a:cubicBezTo>
                  <a:cubicBezTo>
                    <a:pt x="8" y="164"/>
                    <a:pt x="8" y="164"/>
                    <a:pt x="8" y="164"/>
                  </a:cubicBezTo>
                  <a:cubicBezTo>
                    <a:pt x="8" y="164"/>
                    <a:pt x="8" y="164"/>
                    <a:pt x="8" y="164"/>
                  </a:cubicBezTo>
                  <a:cubicBezTo>
                    <a:pt x="8" y="164"/>
                    <a:pt x="8" y="164"/>
                    <a:pt x="8" y="164"/>
                  </a:cubicBezTo>
                  <a:cubicBezTo>
                    <a:pt x="8" y="164"/>
                    <a:pt x="8" y="164"/>
                    <a:pt x="8" y="164"/>
                  </a:cubicBezTo>
                  <a:cubicBezTo>
                    <a:pt x="9" y="164"/>
                    <a:pt x="8" y="164"/>
                    <a:pt x="9" y="164"/>
                  </a:cubicBezTo>
                  <a:cubicBezTo>
                    <a:pt x="9" y="165"/>
                    <a:pt x="9" y="165"/>
                    <a:pt x="9" y="165"/>
                  </a:cubicBezTo>
                  <a:cubicBezTo>
                    <a:pt x="9" y="165"/>
                    <a:pt x="9" y="164"/>
                    <a:pt x="9" y="164"/>
                  </a:cubicBezTo>
                  <a:cubicBezTo>
                    <a:pt x="9" y="164"/>
                    <a:pt x="9" y="164"/>
                    <a:pt x="9" y="164"/>
                  </a:cubicBezTo>
                  <a:cubicBezTo>
                    <a:pt x="9" y="164"/>
                    <a:pt x="9" y="164"/>
                    <a:pt x="9" y="164"/>
                  </a:cubicBezTo>
                  <a:cubicBezTo>
                    <a:pt x="9" y="164"/>
                    <a:pt x="9" y="164"/>
                    <a:pt x="8" y="164"/>
                  </a:cubicBezTo>
                  <a:cubicBezTo>
                    <a:pt x="8" y="164"/>
                    <a:pt x="8" y="164"/>
                    <a:pt x="8" y="164"/>
                  </a:cubicBezTo>
                  <a:cubicBezTo>
                    <a:pt x="8" y="163"/>
                    <a:pt x="8" y="164"/>
                    <a:pt x="8" y="164"/>
                  </a:cubicBezTo>
                  <a:cubicBezTo>
                    <a:pt x="8" y="163"/>
                    <a:pt x="8" y="163"/>
                    <a:pt x="8" y="163"/>
                  </a:cubicBezTo>
                  <a:cubicBezTo>
                    <a:pt x="8" y="163"/>
                    <a:pt x="8" y="163"/>
                    <a:pt x="9" y="163"/>
                  </a:cubicBezTo>
                  <a:cubicBezTo>
                    <a:pt x="9" y="164"/>
                    <a:pt x="9" y="164"/>
                    <a:pt x="8" y="164"/>
                  </a:cubicBezTo>
                  <a:cubicBezTo>
                    <a:pt x="9" y="164"/>
                    <a:pt x="9" y="164"/>
                    <a:pt x="9" y="164"/>
                  </a:cubicBezTo>
                  <a:cubicBezTo>
                    <a:pt x="9" y="164"/>
                    <a:pt x="9" y="164"/>
                    <a:pt x="9" y="164"/>
                  </a:cubicBezTo>
                  <a:cubicBezTo>
                    <a:pt x="9" y="164"/>
                    <a:pt x="9" y="164"/>
                    <a:pt x="9" y="164"/>
                  </a:cubicBezTo>
                  <a:cubicBezTo>
                    <a:pt x="8" y="163"/>
                    <a:pt x="9" y="164"/>
                    <a:pt x="9" y="164"/>
                  </a:cubicBezTo>
                  <a:cubicBezTo>
                    <a:pt x="9" y="163"/>
                    <a:pt x="9" y="163"/>
                    <a:pt x="8" y="163"/>
                  </a:cubicBezTo>
                  <a:cubicBezTo>
                    <a:pt x="8" y="163"/>
                    <a:pt x="8" y="162"/>
                    <a:pt x="8" y="162"/>
                  </a:cubicBezTo>
                  <a:cubicBezTo>
                    <a:pt x="9" y="163"/>
                    <a:pt x="9" y="163"/>
                    <a:pt x="9" y="163"/>
                  </a:cubicBezTo>
                  <a:cubicBezTo>
                    <a:pt x="9" y="163"/>
                    <a:pt x="9" y="163"/>
                    <a:pt x="9" y="163"/>
                  </a:cubicBezTo>
                  <a:cubicBezTo>
                    <a:pt x="9" y="163"/>
                    <a:pt x="9" y="163"/>
                    <a:pt x="9" y="163"/>
                  </a:cubicBezTo>
                  <a:cubicBezTo>
                    <a:pt x="9" y="163"/>
                    <a:pt x="10" y="163"/>
                    <a:pt x="10" y="163"/>
                  </a:cubicBezTo>
                  <a:cubicBezTo>
                    <a:pt x="10" y="163"/>
                    <a:pt x="9" y="163"/>
                    <a:pt x="9" y="163"/>
                  </a:cubicBezTo>
                  <a:cubicBezTo>
                    <a:pt x="10" y="163"/>
                    <a:pt x="10" y="163"/>
                    <a:pt x="10" y="163"/>
                  </a:cubicBezTo>
                  <a:cubicBezTo>
                    <a:pt x="10" y="163"/>
                    <a:pt x="9" y="163"/>
                    <a:pt x="9" y="163"/>
                  </a:cubicBezTo>
                  <a:cubicBezTo>
                    <a:pt x="9" y="163"/>
                    <a:pt x="10" y="163"/>
                    <a:pt x="10" y="163"/>
                  </a:cubicBezTo>
                  <a:cubicBezTo>
                    <a:pt x="10" y="163"/>
                    <a:pt x="10" y="163"/>
                    <a:pt x="10" y="163"/>
                  </a:cubicBezTo>
                  <a:cubicBezTo>
                    <a:pt x="10" y="163"/>
                    <a:pt x="10" y="163"/>
                    <a:pt x="10" y="163"/>
                  </a:cubicBezTo>
                  <a:cubicBezTo>
                    <a:pt x="10" y="163"/>
                    <a:pt x="10" y="163"/>
                    <a:pt x="10" y="163"/>
                  </a:cubicBezTo>
                  <a:cubicBezTo>
                    <a:pt x="10" y="162"/>
                    <a:pt x="10" y="163"/>
                    <a:pt x="10" y="163"/>
                  </a:cubicBezTo>
                  <a:cubicBezTo>
                    <a:pt x="10" y="163"/>
                    <a:pt x="10" y="163"/>
                    <a:pt x="10" y="163"/>
                  </a:cubicBezTo>
                  <a:cubicBezTo>
                    <a:pt x="10" y="163"/>
                    <a:pt x="10" y="163"/>
                    <a:pt x="10" y="163"/>
                  </a:cubicBezTo>
                  <a:cubicBezTo>
                    <a:pt x="10" y="163"/>
                    <a:pt x="10" y="163"/>
                    <a:pt x="10" y="163"/>
                  </a:cubicBezTo>
                  <a:cubicBezTo>
                    <a:pt x="10" y="163"/>
                    <a:pt x="10" y="163"/>
                    <a:pt x="10" y="163"/>
                  </a:cubicBezTo>
                  <a:cubicBezTo>
                    <a:pt x="10" y="163"/>
                    <a:pt x="10" y="163"/>
                    <a:pt x="10" y="163"/>
                  </a:cubicBezTo>
                  <a:cubicBezTo>
                    <a:pt x="10" y="163"/>
                    <a:pt x="10" y="163"/>
                    <a:pt x="10" y="163"/>
                  </a:cubicBezTo>
                  <a:cubicBezTo>
                    <a:pt x="10" y="163"/>
                    <a:pt x="10" y="162"/>
                    <a:pt x="10" y="162"/>
                  </a:cubicBezTo>
                  <a:cubicBezTo>
                    <a:pt x="10" y="162"/>
                    <a:pt x="10" y="163"/>
                    <a:pt x="10" y="162"/>
                  </a:cubicBezTo>
                  <a:cubicBezTo>
                    <a:pt x="10" y="162"/>
                    <a:pt x="10" y="162"/>
                    <a:pt x="10" y="162"/>
                  </a:cubicBezTo>
                  <a:cubicBezTo>
                    <a:pt x="10" y="162"/>
                    <a:pt x="10" y="162"/>
                    <a:pt x="10" y="162"/>
                  </a:cubicBezTo>
                  <a:cubicBezTo>
                    <a:pt x="10" y="162"/>
                    <a:pt x="10" y="162"/>
                    <a:pt x="10" y="162"/>
                  </a:cubicBezTo>
                  <a:cubicBezTo>
                    <a:pt x="10" y="162"/>
                    <a:pt x="10" y="162"/>
                    <a:pt x="10" y="162"/>
                  </a:cubicBezTo>
                  <a:cubicBezTo>
                    <a:pt x="11" y="162"/>
                    <a:pt x="10" y="162"/>
                    <a:pt x="10" y="162"/>
                  </a:cubicBezTo>
                  <a:cubicBezTo>
                    <a:pt x="10" y="162"/>
                    <a:pt x="11" y="162"/>
                    <a:pt x="11" y="162"/>
                  </a:cubicBezTo>
                  <a:cubicBezTo>
                    <a:pt x="10" y="162"/>
                    <a:pt x="10" y="162"/>
                    <a:pt x="10" y="161"/>
                  </a:cubicBezTo>
                  <a:cubicBezTo>
                    <a:pt x="10" y="161"/>
                    <a:pt x="11" y="162"/>
                    <a:pt x="11" y="162"/>
                  </a:cubicBezTo>
                  <a:cubicBezTo>
                    <a:pt x="11" y="162"/>
                    <a:pt x="11" y="162"/>
                    <a:pt x="11" y="162"/>
                  </a:cubicBezTo>
                  <a:cubicBezTo>
                    <a:pt x="11" y="162"/>
                    <a:pt x="11" y="162"/>
                    <a:pt x="11" y="161"/>
                  </a:cubicBezTo>
                  <a:cubicBezTo>
                    <a:pt x="11" y="161"/>
                    <a:pt x="11" y="162"/>
                    <a:pt x="11" y="162"/>
                  </a:cubicBezTo>
                  <a:cubicBezTo>
                    <a:pt x="11" y="162"/>
                    <a:pt x="11" y="161"/>
                    <a:pt x="11" y="161"/>
                  </a:cubicBezTo>
                  <a:cubicBezTo>
                    <a:pt x="11" y="161"/>
                    <a:pt x="10" y="161"/>
                    <a:pt x="11" y="161"/>
                  </a:cubicBezTo>
                  <a:cubicBezTo>
                    <a:pt x="11" y="161"/>
                    <a:pt x="11" y="161"/>
                    <a:pt x="11" y="161"/>
                  </a:cubicBezTo>
                  <a:cubicBezTo>
                    <a:pt x="11" y="161"/>
                    <a:pt x="10" y="161"/>
                    <a:pt x="10" y="161"/>
                  </a:cubicBezTo>
                  <a:cubicBezTo>
                    <a:pt x="10" y="160"/>
                    <a:pt x="10" y="160"/>
                    <a:pt x="10" y="160"/>
                  </a:cubicBezTo>
                  <a:cubicBezTo>
                    <a:pt x="10" y="160"/>
                    <a:pt x="10" y="160"/>
                    <a:pt x="10" y="160"/>
                  </a:cubicBezTo>
                  <a:cubicBezTo>
                    <a:pt x="10" y="160"/>
                    <a:pt x="10" y="160"/>
                    <a:pt x="10" y="160"/>
                  </a:cubicBezTo>
                  <a:cubicBezTo>
                    <a:pt x="11" y="160"/>
                    <a:pt x="11" y="161"/>
                    <a:pt x="11" y="161"/>
                  </a:cubicBezTo>
                  <a:cubicBezTo>
                    <a:pt x="11" y="161"/>
                    <a:pt x="11" y="161"/>
                    <a:pt x="11" y="161"/>
                  </a:cubicBezTo>
                  <a:cubicBezTo>
                    <a:pt x="11" y="161"/>
                    <a:pt x="11" y="161"/>
                    <a:pt x="11" y="161"/>
                  </a:cubicBezTo>
                  <a:cubicBezTo>
                    <a:pt x="11" y="161"/>
                    <a:pt x="11" y="161"/>
                    <a:pt x="11" y="161"/>
                  </a:cubicBezTo>
                  <a:cubicBezTo>
                    <a:pt x="11" y="161"/>
                    <a:pt x="11" y="161"/>
                    <a:pt x="11" y="161"/>
                  </a:cubicBezTo>
                  <a:cubicBezTo>
                    <a:pt x="11" y="161"/>
                    <a:pt x="11" y="161"/>
                    <a:pt x="11" y="161"/>
                  </a:cubicBezTo>
                  <a:cubicBezTo>
                    <a:pt x="11" y="161"/>
                    <a:pt x="11" y="161"/>
                    <a:pt x="12" y="161"/>
                  </a:cubicBezTo>
                  <a:cubicBezTo>
                    <a:pt x="12" y="161"/>
                    <a:pt x="11" y="161"/>
                    <a:pt x="12" y="161"/>
                  </a:cubicBezTo>
                  <a:cubicBezTo>
                    <a:pt x="12" y="161"/>
                    <a:pt x="12" y="161"/>
                    <a:pt x="12" y="161"/>
                  </a:cubicBezTo>
                  <a:cubicBezTo>
                    <a:pt x="12" y="161"/>
                    <a:pt x="12" y="161"/>
                    <a:pt x="12" y="160"/>
                  </a:cubicBezTo>
                  <a:cubicBezTo>
                    <a:pt x="12" y="160"/>
                    <a:pt x="12" y="160"/>
                    <a:pt x="13" y="160"/>
                  </a:cubicBezTo>
                  <a:cubicBezTo>
                    <a:pt x="13" y="160"/>
                    <a:pt x="12" y="160"/>
                    <a:pt x="12" y="160"/>
                  </a:cubicBezTo>
                  <a:cubicBezTo>
                    <a:pt x="13" y="160"/>
                    <a:pt x="13" y="160"/>
                    <a:pt x="13" y="160"/>
                  </a:cubicBezTo>
                  <a:cubicBezTo>
                    <a:pt x="13" y="160"/>
                    <a:pt x="13" y="160"/>
                    <a:pt x="13" y="159"/>
                  </a:cubicBezTo>
                  <a:cubicBezTo>
                    <a:pt x="13" y="159"/>
                    <a:pt x="13" y="160"/>
                    <a:pt x="13" y="160"/>
                  </a:cubicBezTo>
                  <a:cubicBezTo>
                    <a:pt x="13" y="160"/>
                    <a:pt x="13" y="159"/>
                    <a:pt x="13" y="159"/>
                  </a:cubicBezTo>
                  <a:cubicBezTo>
                    <a:pt x="13" y="159"/>
                    <a:pt x="13" y="159"/>
                    <a:pt x="13" y="159"/>
                  </a:cubicBezTo>
                  <a:cubicBezTo>
                    <a:pt x="13" y="159"/>
                    <a:pt x="13" y="159"/>
                    <a:pt x="13" y="159"/>
                  </a:cubicBezTo>
                  <a:cubicBezTo>
                    <a:pt x="13" y="159"/>
                    <a:pt x="13" y="159"/>
                    <a:pt x="13" y="159"/>
                  </a:cubicBezTo>
                  <a:cubicBezTo>
                    <a:pt x="13" y="159"/>
                    <a:pt x="13" y="159"/>
                    <a:pt x="13" y="159"/>
                  </a:cubicBezTo>
                  <a:cubicBezTo>
                    <a:pt x="13" y="159"/>
                    <a:pt x="14" y="159"/>
                    <a:pt x="14" y="159"/>
                  </a:cubicBezTo>
                  <a:cubicBezTo>
                    <a:pt x="14" y="159"/>
                    <a:pt x="13" y="159"/>
                    <a:pt x="13" y="159"/>
                  </a:cubicBezTo>
                  <a:cubicBezTo>
                    <a:pt x="13" y="158"/>
                    <a:pt x="13" y="159"/>
                    <a:pt x="13" y="158"/>
                  </a:cubicBezTo>
                  <a:cubicBezTo>
                    <a:pt x="13" y="159"/>
                    <a:pt x="14" y="159"/>
                    <a:pt x="14" y="159"/>
                  </a:cubicBezTo>
                  <a:cubicBezTo>
                    <a:pt x="14" y="159"/>
                    <a:pt x="14" y="159"/>
                    <a:pt x="14" y="159"/>
                  </a:cubicBezTo>
                  <a:cubicBezTo>
                    <a:pt x="14" y="158"/>
                    <a:pt x="14" y="158"/>
                    <a:pt x="14" y="158"/>
                  </a:cubicBezTo>
                  <a:cubicBezTo>
                    <a:pt x="15" y="159"/>
                    <a:pt x="15" y="158"/>
                    <a:pt x="15" y="158"/>
                  </a:cubicBezTo>
                  <a:cubicBezTo>
                    <a:pt x="15" y="158"/>
                    <a:pt x="14" y="158"/>
                    <a:pt x="15" y="157"/>
                  </a:cubicBezTo>
                  <a:cubicBezTo>
                    <a:pt x="14" y="157"/>
                    <a:pt x="15" y="158"/>
                    <a:pt x="15" y="158"/>
                  </a:cubicBezTo>
                  <a:cubicBezTo>
                    <a:pt x="15" y="158"/>
                    <a:pt x="15" y="158"/>
                    <a:pt x="15" y="158"/>
                  </a:cubicBezTo>
                  <a:cubicBezTo>
                    <a:pt x="15" y="158"/>
                    <a:pt x="15" y="158"/>
                    <a:pt x="15" y="158"/>
                  </a:cubicBezTo>
                  <a:cubicBezTo>
                    <a:pt x="15" y="158"/>
                    <a:pt x="15" y="157"/>
                    <a:pt x="15" y="158"/>
                  </a:cubicBezTo>
                  <a:cubicBezTo>
                    <a:pt x="15" y="158"/>
                    <a:pt x="15" y="158"/>
                    <a:pt x="15" y="158"/>
                  </a:cubicBezTo>
                  <a:cubicBezTo>
                    <a:pt x="15" y="158"/>
                    <a:pt x="16" y="158"/>
                    <a:pt x="16" y="158"/>
                  </a:cubicBezTo>
                  <a:cubicBezTo>
                    <a:pt x="15" y="157"/>
                    <a:pt x="16" y="157"/>
                    <a:pt x="16" y="157"/>
                  </a:cubicBezTo>
                  <a:cubicBezTo>
                    <a:pt x="16" y="157"/>
                    <a:pt x="16" y="157"/>
                    <a:pt x="16" y="157"/>
                  </a:cubicBezTo>
                  <a:cubicBezTo>
                    <a:pt x="15" y="157"/>
                    <a:pt x="15" y="157"/>
                    <a:pt x="15" y="157"/>
                  </a:cubicBezTo>
                  <a:cubicBezTo>
                    <a:pt x="16" y="157"/>
                    <a:pt x="16" y="157"/>
                    <a:pt x="16" y="157"/>
                  </a:cubicBezTo>
                  <a:cubicBezTo>
                    <a:pt x="16" y="157"/>
                    <a:pt x="16" y="157"/>
                    <a:pt x="16" y="157"/>
                  </a:cubicBezTo>
                  <a:cubicBezTo>
                    <a:pt x="16" y="158"/>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7"/>
                  </a:cubicBezTo>
                  <a:cubicBezTo>
                    <a:pt x="16" y="157"/>
                    <a:pt x="16" y="157"/>
                    <a:pt x="16" y="156"/>
                  </a:cubicBezTo>
                  <a:cubicBezTo>
                    <a:pt x="16" y="157"/>
                    <a:pt x="16" y="157"/>
                    <a:pt x="16" y="157"/>
                  </a:cubicBezTo>
                  <a:cubicBezTo>
                    <a:pt x="16" y="157"/>
                    <a:pt x="16" y="156"/>
                    <a:pt x="16" y="156"/>
                  </a:cubicBezTo>
                  <a:cubicBezTo>
                    <a:pt x="16" y="157"/>
                    <a:pt x="17" y="157"/>
                    <a:pt x="17" y="157"/>
                  </a:cubicBezTo>
                  <a:cubicBezTo>
                    <a:pt x="17" y="157"/>
                    <a:pt x="17" y="157"/>
                    <a:pt x="17" y="157"/>
                  </a:cubicBezTo>
                  <a:cubicBezTo>
                    <a:pt x="17" y="157"/>
                    <a:pt x="17" y="157"/>
                    <a:pt x="17" y="157"/>
                  </a:cubicBezTo>
                  <a:cubicBezTo>
                    <a:pt x="17" y="157"/>
                    <a:pt x="17" y="156"/>
                    <a:pt x="17" y="156"/>
                  </a:cubicBezTo>
                  <a:cubicBezTo>
                    <a:pt x="17" y="156"/>
                    <a:pt x="17" y="156"/>
                    <a:pt x="17" y="157"/>
                  </a:cubicBezTo>
                  <a:cubicBezTo>
                    <a:pt x="17" y="156"/>
                    <a:pt x="17" y="156"/>
                    <a:pt x="17" y="156"/>
                  </a:cubicBezTo>
                  <a:cubicBezTo>
                    <a:pt x="17" y="156"/>
                    <a:pt x="17" y="157"/>
                    <a:pt x="17" y="156"/>
                  </a:cubicBezTo>
                  <a:cubicBezTo>
                    <a:pt x="17" y="156"/>
                    <a:pt x="17" y="156"/>
                    <a:pt x="17" y="156"/>
                  </a:cubicBezTo>
                  <a:cubicBezTo>
                    <a:pt x="18" y="157"/>
                    <a:pt x="18" y="156"/>
                    <a:pt x="18" y="156"/>
                  </a:cubicBezTo>
                  <a:cubicBezTo>
                    <a:pt x="18" y="156"/>
                    <a:pt x="18" y="156"/>
                    <a:pt x="18" y="156"/>
                  </a:cubicBezTo>
                  <a:cubicBezTo>
                    <a:pt x="18" y="156"/>
                    <a:pt x="18" y="156"/>
                    <a:pt x="18" y="156"/>
                  </a:cubicBezTo>
                  <a:cubicBezTo>
                    <a:pt x="18" y="156"/>
                    <a:pt x="18" y="156"/>
                    <a:pt x="18" y="156"/>
                  </a:cubicBezTo>
                  <a:cubicBezTo>
                    <a:pt x="18" y="156"/>
                    <a:pt x="18" y="155"/>
                    <a:pt x="18" y="155"/>
                  </a:cubicBezTo>
                  <a:cubicBezTo>
                    <a:pt x="18" y="155"/>
                    <a:pt x="18" y="156"/>
                    <a:pt x="18" y="156"/>
                  </a:cubicBezTo>
                  <a:cubicBezTo>
                    <a:pt x="19" y="156"/>
                    <a:pt x="19" y="155"/>
                    <a:pt x="19" y="156"/>
                  </a:cubicBezTo>
                  <a:cubicBezTo>
                    <a:pt x="19" y="156"/>
                    <a:pt x="19" y="155"/>
                    <a:pt x="19" y="155"/>
                  </a:cubicBezTo>
                  <a:cubicBezTo>
                    <a:pt x="19" y="155"/>
                    <a:pt x="19" y="155"/>
                    <a:pt x="19" y="156"/>
                  </a:cubicBezTo>
                  <a:cubicBezTo>
                    <a:pt x="19" y="155"/>
                    <a:pt x="19" y="155"/>
                    <a:pt x="19" y="155"/>
                  </a:cubicBezTo>
                  <a:cubicBezTo>
                    <a:pt x="19" y="155"/>
                    <a:pt x="19" y="156"/>
                    <a:pt x="19" y="156"/>
                  </a:cubicBezTo>
                  <a:cubicBezTo>
                    <a:pt x="19" y="156"/>
                    <a:pt x="19" y="155"/>
                    <a:pt x="19" y="155"/>
                  </a:cubicBezTo>
                  <a:cubicBezTo>
                    <a:pt x="20" y="156"/>
                    <a:pt x="20" y="155"/>
                    <a:pt x="20" y="155"/>
                  </a:cubicBezTo>
                  <a:cubicBezTo>
                    <a:pt x="20" y="155"/>
                    <a:pt x="20" y="155"/>
                    <a:pt x="20" y="155"/>
                  </a:cubicBezTo>
                  <a:cubicBezTo>
                    <a:pt x="20" y="155"/>
                    <a:pt x="20" y="155"/>
                    <a:pt x="20" y="155"/>
                  </a:cubicBezTo>
                  <a:cubicBezTo>
                    <a:pt x="20" y="155"/>
                    <a:pt x="20" y="155"/>
                    <a:pt x="20" y="155"/>
                  </a:cubicBezTo>
                  <a:cubicBezTo>
                    <a:pt x="20" y="155"/>
                    <a:pt x="20" y="155"/>
                    <a:pt x="20" y="155"/>
                  </a:cubicBezTo>
                  <a:cubicBezTo>
                    <a:pt x="20" y="155"/>
                    <a:pt x="20" y="155"/>
                    <a:pt x="20" y="155"/>
                  </a:cubicBezTo>
                  <a:cubicBezTo>
                    <a:pt x="20" y="155"/>
                    <a:pt x="21" y="155"/>
                    <a:pt x="20" y="155"/>
                  </a:cubicBezTo>
                  <a:cubicBezTo>
                    <a:pt x="21" y="155"/>
                    <a:pt x="21" y="155"/>
                    <a:pt x="21" y="155"/>
                  </a:cubicBezTo>
                  <a:cubicBezTo>
                    <a:pt x="21" y="155"/>
                    <a:pt x="20" y="155"/>
                    <a:pt x="21" y="154"/>
                  </a:cubicBezTo>
                  <a:cubicBezTo>
                    <a:pt x="21" y="154"/>
                    <a:pt x="21" y="155"/>
                    <a:pt x="21" y="155"/>
                  </a:cubicBezTo>
                  <a:cubicBezTo>
                    <a:pt x="21" y="155"/>
                    <a:pt x="21" y="155"/>
                    <a:pt x="21" y="155"/>
                  </a:cubicBezTo>
                  <a:cubicBezTo>
                    <a:pt x="21" y="155"/>
                    <a:pt x="21" y="154"/>
                    <a:pt x="21" y="154"/>
                  </a:cubicBezTo>
                  <a:cubicBezTo>
                    <a:pt x="21" y="154"/>
                    <a:pt x="21" y="155"/>
                    <a:pt x="21" y="155"/>
                  </a:cubicBezTo>
                  <a:cubicBezTo>
                    <a:pt x="21" y="155"/>
                    <a:pt x="21" y="155"/>
                    <a:pt x="21" y="155"/>
                  </a:cubicBezTo>
                  <a:cubicBezTo>
                    <a:pt x="21" y="155"/>
                    <a:pt x="21" y="155"/>
                    <a:pt x="21" y="155"/>
                  </a:cubicBezTo>
                  <a:cubicBezTo>
                    <a:pt x="21" y="155"/>
                    <a:pt x="21" y="155"/>
                    <a:pt x="21" y="155"/>
                  </a:cubicBezTo>
                  <a:cubicBezTo>
                    <a:pt x="22" y="155"/>
                    <a:pt x="22" y="154"/>
                    <a:pt x="22" y="154"/>
                  </a:cubicBezTo>
                  <a:cubicBezTo>
                    <a:pt x="22" y="154"/>
                    <a:pt x="22" y="154"/>
                    <a:pt x="22" y="154"/>
                  </a:cubicBezTo>
                  <a:cubicBezTo>
                    <a:pt x="22" y="154"/>
                    <a:pt x="22" y="154"/>
                    <a:pt x="22" y="154"/>
                  </a:cubicBezTo>
                  <a:cubicBezTo>
                    <a:pt x="22" y="154"/>
                    <a:pt x="22" y="154"/>
                    <a:pt x="22" y="154"/>
                  </a:cubicBezTo>
                  <a:cubicBezTo>
                    <a:pt x="22" y="154"/>
                    <a:pt x="22" y="154"/>
                    <a:pt x="22" y="154"/>
                  </a:cubicBezTo>
                  <a:cubicBezTo>
                    <a:pt x="22" y="154"/>
                    <a:pt x="22" y="154"/>
                    <a:pt x="23" y="154"/>
                  </a:cubicBezTo>
                  <a:cubicBezTo>
                    <a:pt x="23" y="154"/>
                    <a:pt x="23" y="154"/>
                    <a:pt x="23" y="154"/>
                  </a:cubicBezTo>
                  <a:cubicBezTo>
                    <a:pt x="23" y="154"/>
                    <a:pt x="23" y="154"/>
                    <a:pt x="23" y="153"/>
                  </a:cubicBezTo>
                  <a:cubicBezTo>
                    <a:pt x="23" y="154"/>
                    <a:pt x="23" y="154"/>
                    <a:pt x="23" y="154"/>
                  </a:cubicBezTo>
                  <a:cubicBezTo>
                    <a:pt x="23" y="154"/>
                    <a:pt x="23" y="154"/>
                    <a:pt x="23" y="153"/>
                  </a:cubicBezTo>
                  <a:cubicBezTo>
                    <a:pt x="23" y="153"/>
                    <a:pt x="23" y="153"/>
                    <a:pt x="23" y="153"/>
                  </a:cubicBezTo>
                  <a:cubicBezTo>
                    <a:pt x="23" y="153"/>
                    <a:pt x="23" y="153"/>
                    <a:pt x="23" y="153"/>
                  </a:cubicBezTo>
                  <a:cubicBezTo>
                    <a:pt x="23" y="153"/>
                    <a:pt x="23" y="153"/>
                    <a:pt x="23" y="153"/>
                  </a:cubicBezTo>
                  <a:cubicBezTo>
                    <a:pt x="23" y="153"/>
                    <a:pt x="23" y="153"/>
                    <a:pt x="23" y="153"/>
                  </a:cubicBezTo>
                  <a:cubicBezTo>
                    <a:pt x="24" y="153"/>
                    <a:pt x="23" y="153"/>
                    <a:pt x="24" y="153"/>
                  </a:cubicBezTo>
                  <a:cubicBezTo>
                    <a:pt x="24" y="154"/>
                    <a:pt x="24" y="153"/>
                    <a:pt x="24" y="153"/>
                  </a:cubicBezTo>
                  <a:cubicBezTo>
                    <a:pt x="24" y="153"/>
                    <a:pt x="24" y="153"/>
                    <a:pt x="24" y="153"/>
                  </a:cubicBezTo>
                  <a:cubicBezTo>
                    <a:pt x="24" y="153"/>
                    <a:pt x="24" y="153"/>
                    <a:pt x="24" y="153"/>
                  </a:cubicBezTo>
                  <a:cubicBezTo>
                    <a:pt x="24" y="152"/>
                    <a:pt x="24" y="152"/>
                    <a:pt x="24" y="152"/>
                  </a:cubicBezTo>
                  <a:cubicBezTo>
                    <a:pt x="24" y="152"/>
                    <a:pt x="24" y="153"/>
                    <a:pt x="24" y="153"/>
                  </a:cubicBezTo>
                  <a:cubicBezTo>
                    <a:pt x="24" y="153"/>
                    <a:pt x="24" y="152"/>
                    <a:pt x="24" y="152"/>
                  </a:cubicBezTo>
                  <a:cubicBezTo>
                    <a:pt x="24" y="152"/>
                    <a:pt x="25" y="152"/>
                    <a:pt x="25" y="152"/>
                  </a:cubicBezTo>
                  <a:cubicBezTo>
                    <a:pt x="25" y="152"/>
                    <a:pt x="25" y="152"/>
                    <a:pt x="25" y="152"/>
                  </a:cubicBezTo>
                  <a:cubicBezTo>
                    <a:pt x="25" y="152"/>
                    <a:pt x="25" y="152"/>
                    <a:pt x="25" y="152"/>
                  </a:cubicBezTo>
                  <a:cubicBezTo>
                    <a:pt x="25" y="152"/>
                    <a:pt x="25" y="153"/>
                    <a:pt x="25" y="153"/>
                  </a:cubicBezTo>
                  <a:cubicBezTo>
                    <a:pt x="25" y="153"/>
                    <a:pt x="25" y="153"/>
                    <a:pt x="25" y="153"/>
                  </a:cubicBezTo>
                  <a:cubicBezTo>
                    <a:pt x="25" y="152"/>
                    <a:pt x="26" y="153"/>
                    <a:pt x="25" y="152"/>
                  </a:cubicBezTo>
                  <a:cubicBezTo>
                    <a:pt x="26" y="152"/>
                    <a:pt x="26" y="152"/>
                    <a:pt x="26" y="153"/>
                  </a:cubicBezTo>
                  <a:cubicBezTo>
                    <a:pt x="26" y="152"/>
                    <a:pt x="26" y="152"/>
                    <a:pt x="26" y="152"/>
                  </a:cubicBezTo>
                  <a:cubicBezTo>
                    <a:pt x="26" y="152"/>
                    <a:pt x="26" y="152"/>
                    <a:pt x="26" y="152"/>
                  </a:cubicBezTo>
                  <a:cubicBezTo>
                    <a:pt x="26" y="152"/>
                    <a:pt x="27" y="152"/>
                    <a:pt x="27" y="152"/>
                  </a:cubicBezTo>
                  <a:cubicBezTo>
                    <a:pt x="27" y="152"/>
                    <a:pt x="27" y="152"/>
                    <a:pt x="27" y="152"/>
                  </a:cubicBezTo>
                  <a:cubicBezTo>
                    <a:pt x="27" y="152"/>
                    <a:pt x="27" y="152"/>
                    <a:pt x="27" y="152"/>
                  </a:cubicBezTo>
                  <a:cubicBezTo>
                    <a:pt x="27" y="152"/>
                    <a:pt x="27" y="152"/>
                    <a:pt x="27" y="152"/>
                  </a:cubicBezTo>
                  <a:cubicBezTo>
                    <a:pt x="27" y="152"/>
                    <a:pt x="27" y="152"/>
                    <a:pt x="27" y="152"/>
                  </a:cubicBezTo>
                  <a:cubicBezTo>
                    <a:pt x="27" y="152"/>
                    <a:pt x="27" y="152"/>
                    <a:pt x="27" y="152"/>
                  </a:cubicBezTo>
                  <a:cubicBezTo>
                    <a:pt x="27" y="152"/>
                    <a:pt x="27" y="152"/>
                    <a:pt x="28" y="152"/>
                  </a:cubicBezTo>
                  <a:cubicBezTo>
                    <a:pt x="28" y="152"/>
                    <a:pt x="28" y="152"/>
                    <a:pt x="27" y="152"/>
                  </a:cubicBezTo>
                  <a:cubicBezTo>
                    <a:pt x="28" y="152"/>
                    <a:pt x="28" y="152"/>
                    <a:pt x="28" y="152"/>
                  </a:cubicBezTo>
                  <a:cubicBezTo>
                    <a:pt x="28" y="152"/>
                    <a:pt x="28" y="152"/>
                    <a:pt x="28" y="152"/>
                  </a:cubicBezTo>
                  <a:cubicBezTo>
                    <a:pt x="28" y="152"/>
                    <a:pt x="28" y="152"/>
                    <a:pt x="28" y="152"/>
                  </a:cubicBezTo>
                  <a:cubicBezTo>
                    <a:pt x="28" y="152"/>
                    <a:pt x="28" y="152"/>
                    <a:pt x="28" y="152"/>
                  </a:cubicBezTo>
                  <a:cubicBezTo>
                    <a:pt x="29" y="152"/>
                    <a:pt x="29" y="152"/>
                    <a:pt x="30" y="152"/>
                  </a:cubicBezTo>
                  <a:cubicBezTo>
                    <a:pt x="30" y="152"/>
                    <a:pt x="30" y="152"/>
                    <a:pt x="30" y="152"/>
                  </a:cubicBezTo>
                  <a:cubicBezTo>
                    <a:pt x="30" y="152"/>
                    <a:pt x="30" y="152"/>
                    <a:pt x="30" y="152"/>
                  </a:cubicBezTo>
                  <a:cubicBezTo>
                    <a:pt x="30" y="152"/>
                    <a:pt x="30" y="152"/>
                    <a:pt x="30" y="152"/>
                  </a:cubicBezTo>
                  <a:cubicBezTo>
                    <a:pt x="30" y="152"/>
                    <a:pt x="30" y="152"/>
                    <a:pt x="31" y="152"/>
                  </a:cubicBezTo>
                  <a:cubicBezTo>
                    <a:pt x="31" y="152"/>
                    <a:pt x="31" y="152"/>
                    <a:pt x="31" y="152"/>
                  </a:cubicBezTo>
                  <a:cubicBezTo>
                    <a:pt x="31" y="152"/>
                    <a:pt x="31" y="153"/>
                    <a:pt x="31" y="152"/>
                  </a:cubicBezTo>
                  <a:cubicBezTo>
                    <a:pt x="31" y="152"/>
                    <a:pt x="31" y="152"/>
                    <a:pt x="31" y="152"/>
                  </a:cubicBezTo>
                  <a:cubicBezTo>
                    <a:pt x="31" y="152"/>
                    <a:pt x="31" y="153"/>
                    <a:pt x="31" y="152"/>
                  </a:cubicBezTo>
                  <a:cubicBezTo>
                    <a:pt x="31" y="152"/>
                    <a:pt x="31" y="152"/>
                    <a:pt x="31" y="152"/>
                  </a:cubicBezTo>
                  <a:cubicBezTo>
                    <a:pt x="31" y="152"/>
                    <a:pt x="31" y="152"/>
                    <a:pt x="31" y="152"/>
                  </a:cubicBezTo>
                  <a:cubicBezTo>
                    <a:pt x="32" y="152"/>
                    <a:pt x="32" y="152"/>
                    <a:pt x="32" y="152"/>
                  </a:cubicBezTo>
                  <a:cubicBezTo>
                    <a:pt x="32" y="152"/>
                    <a:pt x="32" y="152"/>
                    <a:pt x="32" y="152"/>
                  </a:cubicBezTo>
                  <a:cubicBezTo>
                    <a:pt x="32" y="152"/>
                    <a:pt x="33" y="152"/>
                    <a:pt x="33" y="152"/>
                  </a:cubicBezTo>
                  <a:cubicBezTo>
                    <a:pt x="33" y="152"/>
                    <a:pt x="33" y="152"/>
                    <a:pt x="33" y="152"/>
                  </a:cubicBezTo>
                  <a:cubicBezTo>
                    <a:pt x="34" y="152"/>
                    <a:pt x="34" y="152"/>
                    <a:pt x="34" y="152"/>
                  </a:cubicBezTo>
                  <a:cubicBezTo>
                    <a:pt x="34" y="151"/>
                    <a:pt x="34" y="151"/>
                    <a:pt x="34" y="151"/>
                  </a:cubicBezTo>
                  <a:cubicBezTo>
                    <a:pt x="34" y="152"/>
                    <a:pt x="34" y="152"/>
                    <a:pt x="34" y="152"/>
                  </a:cubicBezTo>
                  <a:cubicBezTo>
                    <a:pt x="34" y="152"/>
                    <a:pt x="34" y="152"/>
                    <a:pt x="34" y="152"/>
                  </a:cubicBezTo>
                  <a:cubicBezTo>
                    <a:pt x="34" y="152"/>
                    <a:pt x="34" y="152"/>
                    <a:pt x="34" y="152"/>
                  </a:cubicBezTo>
                  <a:cubicBezTo>
                    <a:pt x="35" y="152"/>
                    <a:pt x="35" y="151"/>
                    <a:pt x="35" y="152"/>
                  </a:cubicBezTo>
                  <a:cubicBezTo>
                    <a:pt x="35" y="152"/>
                    <a:pt x="35" y="152"/>
                    <a:pt x="35" y="152"/>
                  </a:cubicBezTo>
                  <a:cubicBezTo>
                    <a:pt x="35" y="152"/>
                    <a:pt x="36" y="153"/>
                    <a:pt x="37" y="152"/>
                  </a:cubicBezTo>
                  <a:cubicBezTo>
                    <a:pt x="37" y="152"/>
                    <a:pt x="37" y="153"/>
                    <a:pt x="37" y="153"/>
                  </a:cubicBezTo>
                  <a:cubicBezTo>
                    <a:pt x="37" y="152"/>
                    <a:pt x="38" y="154"/>
                    <a:pt x="38" y="153"/>
                  </a:cubicBezTo>
                  <a:cubicBezTo>
                    <a:pt x="39" y="153"/>
                    <a:pt x="39" y="152"/>
                    <a:pt x="39" y="152"/>
                  </a:cubicBezTo>
                  <a:close/>
                  <a:moveTo>
                    <a:pt x="4" y="166"/>
                  </a:moveTo>
                  <a:cubicBezTo>
                    <a:pt x="4" y="166"/>
                    <a:pt x="4" y="166"/>
                    <a:pt x="4" y="166"/>
                  </a:cubicBezTo>
                  <a:cubicBezTo>
                    <a:pt x="4" y="166"/>
                    <a:pt x="4" y="166"/>
                    <a:pt x="4" y="166"/>
                  </a:cubicBezTo>
                  <a:close/>
                  <a:moveTo>
                    <a:pt x="7" y="165"/>
                  </a:moveTo>
                  <a:cubicBezTo>
                    <a:pt x="7" y="165"/>
                    <a:pt x="7" y="165"/>
                    <a:pt x="7" y="165"/>
                  </a:cubicBezTo>
                  <a:cubicBezTo>
                    <a:pt x="7" y="165"/>
                    <a:pt x="7" y="165"/>
                    <a:pt x="7" y="165"/>
                  </a:cubicBezTo>
                  <a:cubicBezTo>
                    <a:pt x="7" y="165"/>
                    <a:pt x="7" y="165"/>
                    <a:pt x="7" y="165"/>
                  </a:cubicBezTo>
                  <a:close/>
                  <a:moveTo>
                    <a:pt x="8" y="165"/>
                  </a:moveTo>
                  <a:cubicBezTo>
                    <a:pt x="8" y="165"/>
                    <a:pt x="8" y="165"/>
                    <a:pt x="7" y="165"/>
                  </a:cubicBezTo>
                  <a:lnTo>
                    <a:pt x="8" y="165"/>
                  </a:lnTo>
                  <a:close/>
                  <a:moveTo>
                    <a:pt x="9" y="165"/>
                  </a:moveTo>
                  <a:cubicBezTo>
                    <a:pt x="9" y="165"/>
                    <a:pt x="9" y="165"/>
                    <a:pt x="8" y="165"/>
                  </a:cubicBezTo>
                  <a:cubicBezTo>
                    <a:pt x="8" y="165"/>
                    <a:pt x="8" y="165"/>
                    <a:pt x="9" y="165"/>
                  </a:cubicBezTo>
                  <a:close/>
                  <a:moveTo>
                    <a:pt x="8" y="164"/>
                  </a:moveTo>
                  <a:cubicBezTo>
                    <a:pt x="8" y="164"/>
                    <a:pt x="8" y="164"/>
                    <a:pt x="8" y="164"/>
                  </a:cubicBezTo>
                  <a:cubicBezTo>
                    <a:pt x="8" y="164"/>
                    <a:pt x="8" y="164"/>
                    <a:pt x="8" y="164"/>
                  </a:cubicBezTo>
                  <a:close/>
                  <a:moveTo>
                    <a:pt x="9" y="164"/>
                  </a:moveTo>
                  <a:cubicBezTo>
                    <a:pt x="9" y="163"/>
                    <a:pt x="9" y="164"/>
                    <a:pt x="9" y="164"/>
                  </a:cubicBezTo>
                  <a:cubicBezTo>
                    <a:pt x="10" y="164"/>
                    <a:pt x="9" y="163"/>
                    <a:pt x="9" y="164"/>
                  </a:cubicBezTo>
                  <a:close/>
                  <a:moveTo>
                    <a:pt x="10" y="163"/>
                  </a:moveTo>
                  <a:cubicBezTo>
                    <a:pt x="10" y="163"/>
                    <a:pt x="10" y="163"/>
                    <a:pt x="10" y="163"/>
                  </a:cubicBezTo>
                  <a:cubicBezTo>
                    <a:pt x="10" y="163"/>
                    <a:pt x="10" y="163"/>
                    <a:pt x="10" y="163"/>
                  </a:cubicBezTo>
                  <a:close/>
                  <a:moveTo>
                    <a:pt x="18" y="156"/>
                  </a:moveTo>
                  <a:cubicBezTo>
                    <a:pt x="18" y="156"/>
                    <a:pt x="18" y="156"/>
                    <a:pt x="18" y="156"/>
                  </a:cubicBezTo>
                  <a:cubicBezTo>
                    <a:pt x="18" y="156"/>
                    <a:pt x="18" y="156"/>
                    <a:pt x="18" y="156"/>
                  </a:cubicBezTo>
                  <a:close/>
                  <a:moveTo>
                    <a:pt x="23" y="154"/>
                  </a:moveTo>
                  <a:cubicBezTo>
                    <a:pt x="23" y="154"/>
                    <a:pt x="23" y="154"/>
                    <a:pt x="23" y="154"/>
                  </a:cubicBezTo>
                  <a:cubicBezTo>
                    <a:pt x="23" y="154"/>
                    <a:pt x="23" y="154"/>
                    <a:pt x="23" y="154"/>
                  </a:cubicBezTo>
                  <a:close/>
                  <a:moveTo>
                    <a:pt x="25" y="152"/>
                  </a:moveTo>
                  <a:cubicBezTo>
                    <a:pt x="26" y="153"/>
                    <a:pt x="26" y="153"/>
                    <a:pt x="26" y="153"/>
                  </a:cubicBezTo>
                  <a:cubicBezTo>
                    <a:pt x="26" y="153"/>
                    <a:pt x="26" y="153"/>
                    <a:pt x="26" y="153"/>
                  </a:cubicBezTo>
                  <a:lnTo>
                    <a:pt x="25" y="152"/>
                  </a:lnTo>
                  <a:close/>
                  <a:moveTo>
                    <a:pt x="24" y="165"/>
                  </a:moveTo>
                  <a:cubicBezTo>
                    <a:pt x="25" y="165"/>
                    <a:pt x="24" y="165"/>
                    <a:pt x="24" y="165"/>
                  </a:cubicBezTo>
                  <a:cubicBezTo>
                    <a:pt x="24" y="165"/>
                    <a:pt x="24" y="165"/>
                    <a:pt x="24" y="165"/>
                  </a:cubicBezTo>
                  <a:close/>
                  <a:moveTo>
                    <a:pt x="26" y="153"/>
                  </a:moveTo>
                  <a:cubicBezTo>
                    <a:pt x="26" y="153"/>
                    <a:pt x="26" y="154"/>
                    <a:pt x="26" y="154"/>
                  </a:cubicBezTo>
                  <a:cubicBezTo>
                    <a:pt x="26" y="154"/>
                    <a:pt x="26" y="154"/>
                    <a:pt x="26" y="154"/>
                  </a:cubicBezTo>
                  <a:cubicBezTo>
                    <a:pt x="26" y="154"/>
                    <a:pt x="25" y="155"/>
                    <a:pt x="26" y="155"/>
                  </a:cubicBezTo>
                  <a:cubicBezTo>
                    <a:pt x="26" y="155"/>
                    <a:pt x="26" y="155"/>
                    <a:pt x="26" y="155"/>
                  </a:cubicBezTo>
                  <a:cubicBezTo>
                    <a:pt x="26" y="155"/>
                    <a:pt x="26" y="155"/>
                    <a:pt x="26" y="155"/>
                  </a:cubicBezTo>
                  <a:cubicBezTo>
                    <a:pt x="26" y="155"/>
                    <a:pt x="26" y="155"/>
                    <a:pt x="26" y="155"/>
                  </a:cubicBezTo>
                  <a:cubicBezTo>
                    <a:pt x="26" y="155"/>
                    <a:pt x="26" y="155"/>
                    <a:pt x="26" y="155"/>
                  </a:cubicBezTo>
                  <a:cubicBezTo>
                    <a:pt x="26" y="155"/>
                    <a:pt x="26" y="155"/>
                    <a:pt x="26" y="156"/>
                  </a:cubicBezTo>
                  <a:cubicBezTo>
                    <a:pt x="26" y="156"/>
                    <a:pt x="26" y="156"/>
                    <a:pt x="26" y="156"/>
                  </a:cubicBezTo>
                  <a:cubicBezTo>
                    <a:pt x="26" y="156"/>
                    <a:pt x="26" y="156"/>
                    <a:pt x="26" y="156"/>
                  </a:cubicBezTo>
                  <a:cubicBezTo>
                    <a:pt x="26" y="156"/>
                    <a:pt x="26" y="156"/>
                    <a:pt x="26" y="156"/>
                  </a:cubicBezTo>
                  <a:cubicBezTo>
                    <a:pt x="26" y="156"/>
                    <a:pt x="26" y="157"/>
                    <a:pt x="26" y="157"/>
                  </a:cubicBezTo>
                  <a:cubicBezTo>
                    <a:pt x="26" y="157"/>
                    <a:pt x="26" y="158"/>
                    <a:pt x="26" y="158"/>
                  </a:cubicBezTo>
                  <a:cubicBezTo>
                    <a:pt x="27" y="158"/>
                    <a:pt x="27" y="158"/>
                    <a:pt x="27" y="158"/>
                  </a:cubicBezTo>
                  <a:cubicBezTo>
                    <a:pt x="27" y="158"/>
                    <a:pt x="27" y="158"/>
                    <a:pt x="27" y="158"/>
                  </a:cubicBezTo>
                  <a:cubicBezTo>
                    <a:pt x="27" y="158"/>
                    <a:pt x="27" y="158"/>
                    <a:pt x="27" y="158"/>
                  </a:cubicBezTo>
                  <a:cubicBezTo>
                    <a:pt x="27" y="158"/>
                    <a:pt x="27" y="158"/>
                    <a:pt x="27" y="158"/>
                  </a:cubicBezTo>
                  <a:cubicBezTo>
                    <a:pt x="27" y="159"/>
                    <a:pt x="26" y="158"/>
                    <a:pt x="27" y="158"/>
                  </a:cubicBezTo>
                  <a:cubicBezTo>
                    <a:pt x="26" y="158"/>
                    <a:pt x="27" y="159"/>
                    <a:pt x="27" y="159"/>
                  </a:cubicBezTo>
                  <a:cubicBezTo>
                    <a:pt x="27" y="159"/>
                    <a:pt x="27" y="158"/>
                    <a:pt x="26" y="159"/>
                  </a:cubicBezTo>
                  <a:cubicBezTo>
                    <a:pt x="26" y="159"/>
                    <a:pt x="27" y="159"/>
                    <a:pt x="26" y="159"/>
                  </a:cubicBezTo>
                  <a:cubicBezTo>
                    <a:pt x="26" y="159"/>
                    <a:pt x="27" y="159"/>
                    <a:pt x="27" y="159"/>
                  </a:cubicBezTo>
                  <a:cubicBezTo>
                    <a:pt x="26" y="159"/>
                    <a:pt x="27" y="159"/>
                    <a:pt x="26" y="159"/>
                  </a:cubicBezTo>
                  <a:cubicBezTo>
                    <a:pt x="26" y="159"/>
                    <a:pt x="26" y="159"/>
                    <a:pt x="26" y="159"/>
                  </a:cubicBezTo>
                  <a:cubicBezTo>
                    <a:pt x="26" y="159"/>
                    <a:pt x="26" y="159"/>
                    <a:pt x="26" y="159"/>
                  </a:cubicBezTo>
                  <a:cubicBezTo>
                    <a:pt x="26" y="159"/>
                    <a:pt x="26" y="159"/>
                    <a:pt x="26" y="159"/>
                  </a:cubicBezTo>
                  <a:cubicBezTo>
                    <a:pt x="26" y="159"/>
                    <a:pt x="26" y="159"/>
                    <a:pt x="26" y="159"/>
                  </a:cubicBezTo>
                  <a:cubicBezTo>
                    <a:pt x="26" y="159"/>
                    <a:pt x="26" y="159"/>
                    <a:pt x="26" y="159"/>
                  </a:cubicBezTo>
                  <a:cubicBezTo>
                    <a:pt x="26" y="160"/>
                    <a:pt x="26" y="160"/>
                    <a:pt x="26" y="160"/>
                  </a:cubicBezTo>
                  <a:cubicBezTo>
                    <a:pt x="26" y="160"/>
                    <a:pt x="26" y="160"/>
                    <a:pt x="26" y="160"/>
                  </a:cubicBezTo>
                  <a:cubicBezTo>
                    <a:pt x="26" y="160"/>
                    <a:pt x="26" y="160"/>
                    <a:pt x="26" y="160"/>
                  </a:cubicBezTo>
                  <a:cubicBezTo>
                    <a:pt x="26" y="160"/>
                    <a:pt x="25" y="160"/>
                    <a:pt x="26" y="161"/>
                  </a:cubicBezTo>
                  <a:cubicBezTo>
                    <a:pt x="26" y="161"/>
                    <a:pt x="26" y="161"/>
                    <a:pt x="26" y="161"/>
                  </a:cubicBezTo>
                  <a:cubicBezTo>
                    <a:pt x="26" y="161"/>
                    <a:pt x="26" y="161"/>
                    <a:pt x="26" y="161"/>
                  </a:cubicBezTo>
                  <a:cubicBezTo>
                    <a:pt x="26" y="161"/>
                    <a:pt x="25" y="161"/>
                    <a:pt x="25" y="161"/>
                  </a:cubicBezTo>
                  <a:cubicBezTo>
                    <a:pt x="26" y="161"/>
                    <a:pt x="26" y="161"/>
                    <a:pt x="26" y="161"/>
                  </a:cubicBezTo>
                  <a:cubicBezTo>
                    <a:pt x="25" y="161"/>
                    <a:pt x="26" y="161"/>
                    <a:pt x="25" y="161"/>
                  </a:cubicBezTo>
                  <a:cubicBezTo>
                    <a:pt x="26" y="161"/>
                    <a:pt x="26" y="161"/>
                    <a:pt x="26" y="161"/>
                  </a:cubicBezTo>
                  <a:cubicBezTo>
                    <a:pt x="26" y="161"/>
                    <a:pt x="26" y="161"/>
                    <a:pt x="25" y="161"/>
                  </a:cubicBezTo>
                  <a:cubicBezTo>
                    <a:pt x="25" y="161"/>
                    <a:pt x="25" y="161"/>
                    <a:pt x="25" y="161"/>
                  </a:cubicBezTo>
                  <a:cubicBezTo>
                    <a:pt x="26" y="161"/>
                    <a:pt x="26" y="161"/>
                    <a:pt x="25" y="161"/>
                  </a:cubicBezTo>
                  <a:cubicBezTo>
                    <a:pt x="25" y="161"/>
                    <a:pt x="26" y="162"/>
                    <a:pt x="26" y="162"/>
                  </a:cubicBezTo>
                  <a:cubicBezTo>
                    <a:pt x="25" y="161"/>
                    <a:pt x="26" y="162"/>
                    <a:pt x="25" y="162"/>
                  </a:cubicBezTo>
                  <a:cubicBezTo>
                    <a:pt x="26" y="162"/>
                    <a:pt x="26" y="162"/>
                    <a:pt x="26" y="162"/>
                  </a:cubicBezTo>
                  <a:cubicBezTo>
                    <a:pt x="25" y="162"/>
                    <a:pt x="25" y="162"/>
                    <a:pt x="25" y="162"/>
                  </a:cubicBezTo>
                  <a:cubicBezTo>
                    <a:pt x="26" y="162"/>
                    <a:pt x="25" y="162"/>
                    <a:pt x="25" y="162"/>
                  </a:cubicBezTo>
                  <a:cubicBezTo>
                    <a:pt x="25" y="162"/>
                    <a:pt x="25" y="162"/>
                    <a:pt x="25" y="162"/>
                  </a:cubicBezTo>
                  <a:cubicBezTo>
                    <a:pt x="25" y="162"/>
                    <a:pt x="25" y="162"/>
                    <a:pt x="25" y="163"/>
                  </a:cubicBezTo>
                  <a:cubicBezTo>
                    <a:pt x="25" y="163"/>
                    <a:pt x="25" y="163"/>
                    <a:pt x="25" y="163"/>
                  </a:cubicBezTo>
                  <a:cubicBezTo>
                    <a:pt x="25" y="163"/>
                    <a:pt x="25" y="163"/>
                    <a:pt x="26" y="163"/>
                  </a:cubicBezTo>
                  <a:cubicBezTo>
                    <a:pt x="26" y="163"/>
                    <a:pt x="25" y="163"/>
                    <a:pt x="25" y="163"/>
                  </a:cubicBezTo>
                  <a:cubicBezTo>
                    <a:pt x="25" y="163"/>
                    <a:pt x="25" y="163"/>
                    <a:pt x="25" y="163"/>
                  </a:cubicBezTo>
                  <a:cubicBezTo>
                    <a:pt x="25" y="163"/>
                    <a:pt x="25" y="163"/>
                    <a:pt x="25" y="163"/>
                  </a:cubicBezTo>
                  <a:cubicBezTo>
                    <a:pt x="25" y="163"/>
                    <a:pt x="25" y="164"/>
                    <a:pt x="25" y="163"/>
                  </a:cubicBezTo>
                  <a:cubicBezTo>
                    <a:pt x="25" y="164"/>
                    <a:pt x="25" y="164"/>
                    <a:pt x="26" y="164"/>
                  </a:cubicBezTo>
                  <a:cubicBezTo>
                    <a:pt x="26" y="164"/>
                    <a:pt x="25" y="164"/>
                    <a:pt x="25" y="164"/>
                  </a:cubicBezTo>
                  <a:cubicBezTo>
                    <a:pt x="25" y="164"/>
                    <a:pt x="25" y="164"/>
                    <a:pt x="25" y="164"/>
                  </a:cubicBezTo>
                  <a:cubicBezTo>
                    <a:pt x="25" y="164"/>
                    <a:pt x="25" y="164"/>
                    <a:pt x="25" y="164"/>
                  </a:cubicBezTo>
                  <a:cubicBezTo>
                    <a:pt x="25" y="164"/>
                    <a:pt x="25" y="164"/>
                    <a:pt x="25" y="164"/>
                  </a:cubicBezTo>
                  <a:cubicBezTo>
                    <a:pt x="25" y="164"/>
                    <a:pt x="25" y="164"/>
                    <a:pt x="25" y="165"/>
                  </a:cubicBezTo>
                  <a:cubicBezTo>
                    <a:pt x="25" y="164"/>
                    <a:pt x="25" y="164"/>
                    <a:pt x="25" y="164"/>
                  </a:cubicBezTo>
                  <a:cubicBezTo>
                    <a:pt x="25" y="164"/>
                    <a:pt x="25" y="164"/>
                    <a:pt x="25" y="164"/>
                  </a:cubicBezTo>
                  <a:cubicBezTo>
                    <a:pt x="24" y="164"/>
                    <a:pt x="25" y="165"/>
                    <a:pt x="25" y="165"/>
                  </a:cubicBezTo>
                  <a:cubicBezTo>
                    <a:pt x="25" y="165"/>
                    <a:pt x="25" y="165"/>
                    <a:pt x="25" y="165"/>
                  </a:cubicBezTo>
                  <a:cubicBezTo>
                    <a:pt x="25" y="165"/>
                    <a:pt x="25" y="165"/>
                    <a:pt x="25" y="165"/>
                  </a:cubicBezTo>
                  <a:cubicBezTo>
                    <a:pt x="25" y="165"/>
                    <a:pt x="25" y="165"/>
                    <a:pt x="25" y="165"/>
                  </a:cubicBezTo>
                  <a:cubicBezTo>
                    <a:pt x="25" y="165"/>
                    <a:pt x="25" y="165"/>
                    <a:pt x="25" y="165"/>
                  </a:cubicBezTo>
                  <a:cubicBezTo>
                    <a:pt x="24" y="165"/>
                    <a:pt x="25" y="165"/>
                    <a:pt x="25" y="165"/>
                  </a:cubicBezTo>
                  <a:cubicBezTo>
                    <a:pt x="24" y="165"/>
                    <a:pt x="24" y="165"/>
                    <a:pt x="25" y="165"/>
                  </a:cubicBezTo>
                  <a:cubicBezTo>
                    <a:pt x="25" y="165"/>
                    <a:pt x="25" y="165"/>
                    <a:pt x="24" y="165"/>
                  </a:cubicBezTo>
                  <a:cubicBezTo>
                    <a:pt x="24" y="165"/>
                    <a:pt x="24" y="165"/>
                    <a:pt x="25" y="165"/>
                  </a:cubicBezTo>
                  <a:cubicBezTo>
                    <a:pt x="24" y="165"/>
                    <a:pt x="25" y="165"/>
                    <a:pt x="25" y="165"/>
                  </a:cubicBezTo>
                  <a:cubicBezTo>
                    <a:pt x="25" y="165"/>
                    <a:pt x="25" y="165"/>
                    <a:pt x="25" y="165"/>
                  </a:cubicBezTo>
                  <a:cubicBezTo>
                    <a:pt x="25" y="165"/>
                    <a:pt x="25" y="165"/>
                    <a:pt x="25" y="165"/>
                  </a:cubicBezTo>
                  <a:cubicBezTo>
                    <a:pt x="25" y="166"/>
                    <a:pt x="25" y="166"/>
                    <a:pt x="25" y="165"/>
                  </a:cubicBezTo>
                  <a:cubicBezTo>
                    <a:pt x="25" y="165"/>
                    <a:pt x="25" y="165"/>
                    <a:pt x="25" y="165"/>
                  </a:cubicBezTo>
                  <a:cubicBezTo>
                    <a:pt x="25" y="166"/>
                    <a:pt x="25" y="166"/>
                    <a:pt x="25" y="166"/>
                  </a:cubicBezTo>
                  <a:cubicBezTo>
                    <a:pt x="25" y="165"/>
                    <a:pt x="25" y="166"/>
                    <a:pt x="25" y="166"/>
                  </a:cubicBezTo>
                  <a:cubicBezTo>
                    <a:pt x="25" y="166"/>
                    <a:pt x="25" y="166"/>
                    <a:pt x="25" y="166"/>
                  </a:cubicBezTo>
                  <a:cubicBezTo>
                    <a:pt x="25" y="166"/>
                    <a:pt x="25" y="166"/>
                    <a:pt x="25" y="166"/>
                  </a:cubicBezTo>
                  <a:cubicBezTo>
                    <a:pt x="25" y="166"/>
                    <a:pt x="25" y="166"/>
                    <a:pt x="25" y="166"/>
                  </a:cubicBezTo>
                  <a:cubicBezTo>
                    <a:pt x="25" y="165"/>
                    <a:pt x="25" y="165"/>
                    <a:pt x="25" y="165"/>
                  </a:cubicBezTo>
                  <a:cubicBezTo>
                    <a:pt x="25" y="165"/>
                    <a:pt x="25" y="165"/>
                    <a:pt x="25" y="165"/>
                  </a:cubicBezTo>
                  <a:cubicBezTo>
                    <a:pt x="25" y="165"/>
                    <a:pt x="25" y="165"/>
                    <a:pt x="25" y="166"/>
                  </a:cubicBezTo>
                  <a:cubicBezTo>
                    <a:pt x="25" y="166"/>
                    <a:pt x="25" y="165"/>
                    <a:pt x="25" y="165"/>
                  </a:cubicBezTo>
                  <a:cubicBezTo>
                    <a:pt x="26" y="166"/>
                    <a:pt x="26" y="166"/>
                    <a:pt x="26" y="166"/>
                  </a:cubicBezTo>
                  <a:cubicBezTo>
                    <a:pt x="25" y="165"/>
                    <a:pt x="26" y="166"/>
                    <a:pt x="26" y="165"/>
                  </a:cubicBezTo>
                  <a:cubicBezTo>
                    <a:pt x="26" y="166"/>
                    <a:pt x="26" y="166"/>
                    <a:pt x="26" y="166"/>
                  </a:cubicBezTo>
                  <a:cubicBezTo>
                    <a:pt x="26" y="166"/>
                    <a:pt x="25" y="165"/>
                    <a:pt x="25" y="165"/>
                  </a:cubicBezTo>
                  <a:cubicBezTo>
                    <a:pt x="25" y="165"/>
                    <a:pt x="26" y="166"/>
                    <a:pt x="26" y="166"/>
                  </a:cubicBezTo>
                  <a:cubicBezTo>
                    <a:pt x="26" y="166"/>
                    <a:pt x="26" y="165"/>
                    <a:pt x="26" y="166"/>
                  </a:cubicBezTo>
                  <a:cubicBezTo>
                    <a:pt x="26" y="165"/>
                    <a:pt x="26" y="165"/>
                    <a:pt x="26" y="165"/>
                  </a:cubicBezTo>
                  <a:cubicBezTo>
                    <a:pt x="26" y="165"/>
                    <a:pt x="26" y="165"/>
                    <a:pt x="26" y="165"/>
                  </a:cubicBezTo>
                  <a:cubicBezTo>
                    <a:pt x="26" y="166"/>
                    <a:pt x="27" y="166"/>
                    <a:pt x="27" y="166"/>
                  </a:cubicBezTo>
                  <a:cubicBezTo>
                    <a:pt x="27" y="166"/>
                    <a:pt x="27" y="166"/>
                    <a:pt x="27" y="166"/>
                  </a:cubicBezTo>
                  <a:cubicBezTo>
                    <a:pt x="27" y="166"/>
                    <a:pt x="27" y="166"/>
                    <a:pt x="27" y="166"/>
                  </a:cubicBezTo>
                  <a:cubicBezTo>
                    <a:pt x="27" y="166"/>
                    <a:pt x="27" y="166"/>
                    <a:pt x="27" y="166"/>
                  </a:cubicBezTo>
                  <a:cubicBezTo>
                    <a:pt x="26" y="165"/>
                    <a:pt x="27" y="166"/>
                    <a:pt x="26" y="165"/>
                  </a:cubicBezTo>
                  <a:cubicBezTo>
                    <a:pt x="26" y="165"/>
                    <a:pt x="26" y="165"/>
                    <a:pt x="26" y="165"/>
                  </a:cubicBezTo>
                  <a:cubicBezTo>
                    <a:pt x="26" y="165"/>
                    <a:pt x="27" y="165"/>
                    <a:pt x="27" y="165"/>
                  </a:cubicBezTo>
                  <a:cubicBezTo>
                    <a:pt x="27" y="165"/>
                    <a:pt x="26" y="165"/>
                    <a:pt x="27" y="165"/>
                  </a:cubicBezTo>
                  <a:cubicBezTo>
                    <a:pt x="26" y="165"/>
                    <a:pt x="26" y="165"/>
                    <a:pt x="26" y="165"/>
                  </a:cubicBezTo>
                  <a:cubicBezTo>
                    <a:pt x="26" y="165"/>
                    <a:pt x="26" y="165"/>
                    <a:pt x="26" y="165"/>
                  </a:cubicBezTo>
                  <a:cubicBezTo>
                    <a:pt x="26" y="165"/>
                    <a:pt x="27" y="165"/>
                    <a:pt x="27" y="165"/>
                  </a:cubicBezTo>
                  <a:cubicBezTo>
                    <a:pt x="27" y="165"/>
                    <a:pt x="27" y="165"/>
                    <a:pt x="27" y="165"/>
                  </a:cubicBezTo>
                  <a:cubicBezTo>
                    <a:pt x="27" y="166"/>
                    <a:pt x="27" y="166"/>
                    <a:pt x="27" y="166"/>
                  </a:cubicBezTo>
                  <a:cubicBezTo>
                    <a:pt x="27" y="166"/>
                    <a:pt x="27" y="166"/>
                    <a:pt x="27" y="166"/>
                  </a:cubicBezTo>
                  <a:cubicBezTo>
                    <a:pt x="27" y="166"/>
                    <a:pt x="27" y="166"/>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8" y="166"/>
                    <a:pt x="27" y="165"/>
                    <a:pt x="28" y="166"/>
                  </a:cubicBezTo>
                  <a:cubicBezTo>
                    <a:pt x="28" y="166"/>
                    <a:pt x="28" y="166"/>
                    <a:pt x="28" y="166"/>
                  </a:cubicBezTo>
                  <a:cubicBezTo>
                    <a:pt x="28" y="166"/>
                    <a:pt x="28" y="166"/>
                    <a:pt x="28" y="166"/>
                  </a:cubicBezTo>
                  <a:cubicBezTo>
                    <a:pt x="28" y="166"/>
                    <a:pt x="28" y="166"/>
                    <a:pt x="28" y="166"/>
                  </a:cubicBezTo>
                  <a:cubicBezTo>
                    <a:pt x="28" y="166"/>
                    <a:pt x="28" y="166"/>
                    <a:pt x="28" y="166"/>
                  </a:cubicBezTo>
                  <a:cubicBezTo>
                    <a:pt x="28"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7" y="165"/>
                    <a:pt x="27" y="165"/>
                  </a:cubicBezTo>
                  <a:cubicBezTo>
                    <a:pt x="27" y="165"/>
                    <a:pt x="28" y="165"/>
                    <a:pt x="28" y="166"/>
                  </a:cubicBezTo>
                  <a:cubicBezTo>
                    <a:pt x="28" y="166"/>
                    <a:pt x="28" y="165"/>
                    <a:pt x="28" y="165"/>
                  </a:cubicBezTo>
                  <a:cubicBezTo>
                    <a:pt x="28" y="165"/>
                    <a:pt x="27" y="165"/>
                    <a:pt x="27" y="165"/>
                  </a:cubicBezTo>
                  <a:cubicBezTo>
                    <a:pt x="27" y="165"/>
                    <a:pt x="28" y="165"/>
                    <a:pt x="28" y="165"/>
                  </a:cubicBezTo>
                  <a:cubicBezTo>
                    <a:pt x="27" y="165"/>
                    <a:pt x="27" y="165"/>
                    <a:pt x="27" y="164"/>
                  </a:cubicBezTo>
                  <a:cubicBezTo>
                    <a:pt x="27" y="164"/>
                    <a:pt x="27" y="164"/>
                    <a:pt x="27" y="164"/>
                  </a:cubicBezTo>
                  <a:cubicBezTo>
                    <a:pt x="27" y="164"/>
                    <a:pt x="27" y="164"/>
                    <a:pt x="27" y="165"/>
                  </a:cubicBezTo>
                  <a:cubicBezTo>
                    <a:pt x="27" y="165"/>
                    <a:pt x="27" y="165"/>
                    <a:pt x="27" y="165"/>
                  </a:cubicBezTo>
                  <a:cubicBezTo>
                    <a:pt x="27" y="165"/>
                    <a:pt x="27" y="165"/>
                    <a:pt x="27"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5"/>
                    <a:pt x="28" y="165"/>
                  </a:cubicBezTo>
                  <a:cubicBezTo>
                    <a:pt x="28" y="165"/>
                    <a:pt x="28" y="164"/>
                    <a:pt x="28" y="165"/>
                  </a:cubicBezTo>
                  <a:cubicBezTo>
                    <a:pt x="28" y="164"/>
                    <a:pt x="28" y="165"/>
                    <a:pt x="28" y="165"/>
                  </a:cubicBezTo>
                  <a:cubicBezTo>
                    <a:pt x="28" y="164"/>
                    <a:pt x="28" y="164"/>
                    <a:pt x="28" y="164"/>
                  </a:cubicBezTo>
                  <a:cubicBezTo>
                    <a:pt x="28" y="165"/>
                    <a:pt x="28" y="164"/>
                    <a:pt x="28" y="164"/>
                  </a:cubicBezTo>
                  <a:cubicBezTo>
                    <a:pt x="28" y="164"/>
                    <a:pt x="28" y="164"/>
                    <a:pt x="28" y="164"/>
                  </a:cubicBezTo>
                  <a:cubicBezTo>
                    <a:pt x="28" y="164"/>
                    <a:pt x="28" y="164"/>
                    <a:pt x="28" y="164"/>
                  </a:cubicBezTo>
                  <a:cubicBezTo>
                    <a:pt x="28" y="165"/>
                    <a:pt x="28" y="164"/>
                    <a:pt x="28" y="164"/>
                  </a:cubicBezTo>
                  <a:cubicBezTo>
                    <a:pt x="28" y="164"/>
                    <a:pt x="28" y="164"/>
                    <a:pt x="28" y="164"/>
                  </a:cubicBezTo>
                  <a:cubicBezTo>
                    <a:pt x="28" y="164"/>
                    <a:pt x="28" y="164"/>
                    <a:pt x="28" y="164"/>
                  </a:cubicBezTo>
                  <a:cubicBezTo>
                    <a:pt x="28" y="164"/>
                    <a:pt x="28" y="164"/>
                    <a:pt x="28" y="164"/>
                  </a:cubicBezTo>
                  <a:cubicBezTo>
                    <a:pt x="28" y="164"/>
                    <a:pt x="29" y="165"/>
                    <a:pt x="28" y="164"/>
                  </a:cubicBezTo>
                  <a:cubicBezTo>
                    <a:pt x="28" y="164"/>
                    <a:pt x="28" y="164"/>
                    <a:pt x="28" y="164"/>
                  </a:cubicBezTo>
                  <a:cubicBezTo>
                    <a:pt x="28" y="164"/>
                    <a:pt x="28" y="164"/>
                    <a:pt x="28" y="164"/>
                  </a:cubicBezTo>
                  <a:cubicBezTo>
                    <a:pt x="28" y="164"/>
                    <a:pt x="28" y="164"/>
                    <a:pt x="28" y="164"/>
                  </a:cubicBezTo>
                  <a:cubicBezTo>
                    <a:pt x="28" y="164"/>
                    <a:pt x="27" y="164"/>
                    <a:pt x="28" y="164"/>
                  </a:cubicBezTo>
                  <a:cubicBezTo>
                    <a:pt x="28" y="164"/>
                    <a:pt x="28" y="164"/>
                    <a:pt x="28" y="164"/>
                  </a:cubicBezTo>
                  <a:cubicBezTo>
                    <a:pt x="28" y="164"/>
                    <a:pt x="27" y="164"/>
                    <a:pt x="27" y="163"/>
                  </a:cubicBezTo>
                  <a:cubicBezTo>
                    <a:pt x="27" y="163"/>
                    <a:pt x="27" y="163"/>
                    <a:pt x="27" y="163"/>
                  </a:cubicBezTo>
                  <a:cubicBezTo>
                    <a:pt x="27" y="163"/>
                    <a:pt x="27" y="163"/>
                    <a:pt x="27" y="163"/>
                  </a:cubicBezTo>
                  <a:cubicBezTo>
                    <a:pt x="27" y="163"/>
                    <a:pt x="27" y="163"/>
                    <a:pt x="27" y="163"/>
                  </a:cubicBezTo>
                  <a:cubicBezTo>
                    <a:pt x="28" y="163"/>
                    <a:pt x="28" y="164"/>
                    <a:pt x="28" y="164"/>
                  </a:cubicBezTo>
                  <a:cubicBezTo>
                    <a:pt x="28" y="164"/>
                    <a:pt x="28" y="164"/>
                    <a:pt x="28" y="164"/>
                  </a:cubicBezTo>
                  <a:cubicBezTo>
                    <a:pt x="28" y="164"/>
                    <a:pt x="28" y="164"/>
                    <a:pt x="28" y="164"/>
                  </a:cubicBezTo>
                  <a:cubicBezTo>
                    <a:pt x="28" y="164"/>
                    <a:pt x="28" y="164"/>
                    <a:pt x="28" y="164"/>
                  </a:cubicBezTo>
                  <a:cubicBezTo>
                    <a:pt x="28" y="164"/>
                    <a:pt x="28" y="164"/>
                    <a:pt x="28" y="164"/>
                  </a:cubicBezTo>
                  <a:cubicBezTo>
                    <a:pt x="28" y="164"/>
                    <a:pt x="28" y="164"/>
                    <a:pt x="28" y="164"/>
                  </a:cubicBezTo>
                  <a:cubicBezTo>
                    <a:pt x="28" y="164"/>
                    <a:pt x="28" y="164"/>
                    <a:pt x="28" y="164"/>
                  </a:cubicBezTo>
                  <a:cubicBezTo>
                    <a:pt x="29" y="164"/>
                    <a:pt x="28" y="164"/>
                    <a:pt x="28" y="164"/>
                  </a:cubicBezTo>
                  <a:cubicBezTo>
                    <a:pt x="28" y="164"/>
                    <a:pt x="28" y="164"/>
                    <a:pt x="28" y="164"/>
                  </a:cubicBezTo>
                  <a:cubicBezTo>
                    <a:pt x="29" y="164"/>
                    <a:pt x="29" y="163"/>
                    <a:pt x="28" y="163"/>
                  </a:cubicBezTo>
                  <a:cubicBezTo>
                    <a:pt x="28" y="163"/>
                    <a:pt x="28" y="163"/>
                    <a:pt x="29" y="163"/>
                  </a:cubicBezTo>
                  <a:cubicBezTo>
                    <a:pt x="28" y="163"/>
                    <a:pt x="28" y="163"/>
                    <a:pt x="28" y="163"/>
                  </a:cubicBezTo>
                  <a:cubicBezTo>
                    <a:pt x="29" y="163"/>
                    <a:pt x="29" y="163"/>
                    <a:pt x="29" y="163"/>
                  </a:cubicBezTo>
                  <a:cubicBezTo>
                    <a:pt x="29" y="163"/>
                    <a:pt x="29" y="163"/>
                    <a:pt x="28" y="163"/>
                  </a:cubicBezTo>
                  <a:cubicBezTo>
                    <a:pt x="29" y="163"/>
                    <a:pt x="29" y="163"/>
                    <a:pt x="29" y="163"/>
                  </a:cubicBezTo>
                  <a:cubicBezTo>
                    <a:pt x="29" y="163"/>
                    <a:pt x="28" y="163"/>
                    <a:pt x="28" y="163"/>
                  </a:cubicBezTo>
                  <a:cubicBezTo>
                    <a:pt x="29" y="163"/>
                    <a:pt x="29" y="163"/>
                    <a:pt x="29" y="163"/>
                  </a:cubicBezTo>
                  <a:cubicBezTo>
                    <a:pt x="28" y="163"/>
                    <a:pt x="28" y="163"/>
                    <a:pt x="28" y="163"/>
                  </a:cubicBezTo>
                  <a:cubicBezTo>
                    <a:pt x="28" y="163"/>
                    <a:pt x="28" y="163"/>
                    <a:pt x="29" y="163"/>
                  </a:cubicBezTo>
                  <a:cubicBezTo>
                    <a:pt x="29" y="163"/>
                    <a:pt x="29" y="163"/>
                    <a:pt x="29" y="163"/>
                  </a:cubicBezTo>
                  <a:cubicBezTo>
                    <a:pt x="29" y="163"/>
                    <a:pt x="29" y="163"/>
                    <a:pt x="29" y="163"/>
                  </a:cubicBezTo>
                  <a:cubicBezTo>
                    <a:pt x="29" y="163"/>
                    <a:pt x="28" y="162"/>
                    <a:pt x="28" y="162"/>
                  </a:cubicBezTo>
                  <a:cubicBezTo>
                    <a:pt x="28" y="162"/>
                    <a:pt x="28" y="162"/>
                    <a:pt x="28" y="162"/>
                  </a:cubicBezTo>
                  <a:cubicBezTo>
                    <a:pt x="28" y="162"/>
                    <a:pt x="28" y="162"/>
                    <a:pt x="29" y="162"/>
                  </a:cubicBezTo>
                  <a:cubicBezTo>
                    <a:pt x="29" y="163"/>
                    <a:pt x="29" y="162"/>
                    <a:pt x="29" y="162"/>
                  </a:cubicBezTo>
                  <a:cubicBezTo>
                    <a:pt x="29" y="162"/>
                    <a:pt x="29" y="162"/>
                    <a:pt x="29" y="162"/>
                  </a:cubicBezTo>
                  <a:cubicBezTo>
                    <a:pt x="29" y="162"/>
                    <a:pt x="29" y="162"/>
                    <a:pt x="29" y="162"/>
                  </a:cubicBezTo>
                  <a:cubicBezTo>
                    <a:pt x="29" y="162"/>
                    <a:pt x="28" y="162"/>
                    <a:pt x="28" y="162"/>
                  </a:cubicBezTo>
                  <a:cubicBezTo>
                    <a:pt x="28"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2"/>
                    <a:pt x="29" y="162"/>
                    <a:pt x="29" y="162"/>
                  </a:cubicBezTo>
                  <a:cubicBezTo>
                    <a:pt x="29" y="161"/>
                    <a:pt x="29" y="162"/>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8"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1"/>
                    <a:pt x="28" y="161"/>
                  </a:cubicBezTo>
                  <a:cubicBezTo>
                    <a:pt x="28" y="161"/>
                    <a:pt x="28" y="161"/>
                    <a:pt x="29" y="161"/>
                  </a:cubicBezTo>
                  <a:cubicBezTo>
                    <a:pt x="29" y="161"/>
                    <a:pt x="29" y="161"/>
                    <a:pt x="29" y="161"/>
                  </a:cubicBezTo>
                  <a:cubicBezTo>
                    <a:pt x="29" y="161"/>
                    <a:pt x="29" y="161"/>
                    <a:pt x="28" y="161"/>
                  </a:cubicBezTo>
                  <a:cubicBezTo>
                    <a:pt x="29" y="161"/>
                    <a:pt x="29" y="161"/>
                    <a:pt x="29" y="161"/>
                  </a:cubicBezTo>
                  <a:cubicBezTo>
                    <a:pt x="29" y="161"/>
                    <a:pt x="29" y="161"/>
                    <a:pt x="28" y="161"/>
                  </a:cubicBezTo>
                  <a:cubicBezTo>
                    <a:pt x="29" y="161"/>
                    <a:pt x="29" y="161"/>
                    <a:pt x="29" y="161"/>
                  </a:cubicBezTo>
                  <a:cubicBezTo>
                    <a:pt x="29" y="161"/>
                    <a:pt x="29" y="161"/>
                    <a:pt x="29" y="161"/>
                  </a:cubicBezTo>
                  <a:cubicBezTo>
                    <a:pt x="29" y="161"/>
                    <a:pt x="29" y="161"/>
                    <a:pt x="29" y="161"/>
                  </a:cubicBezTo>
                  <a:cubicBezTo>
                    <a:pt x="29" y="161"/>
                    <a:pt x="28" y="161"/>
                    <a:pt x="29" y="161"/>
                  </a:cubicBezTo>
                  <a:cubicBezTo>
                    <a:pt x="29" y="161"/>
                    <a:pt x="29" y="161"/>
                    <a:pt x="29" y="161"/>
                  </a:cubicBezTo>
                  <a:cubicBezTo>
                    <a:pt x="29" y="161"/>
                    <a:pt x="29" y="161"/>
                    <a:pt x="29" y="161"/>
                  </a:cubicBezTo>
                  <a:cubicBezTo>
                    <a:pt x="29" y="161"/>
                    <a:pt x="29" y="161"/>
                    <a:pt x="29" y="161"/>
                  </a:cubicBezTo>
                  <a:cubicBezTo>
                    <a:pt x="29" y="161"/>
                    <a:pt x="29" y="161"/>
                    <a:pt x="29" y="161"/>
                  </a:cubicBezTo>
                  <a:cubicBezTo>
                    <a:pt x="29" y="161"/>
                    <a:pt x="29" y="160"/>
                    <a:pt x="29" y="160"/>
                  </a:cubicBezTo>
                  <a:cubicBezTo>
                    <a:pt x="29" y="160"/>
                    <a:pt x="29" y="160"/>
                    <a:pt x="29" y="160"/>
                  </a:cubicBezTo>
                  <a:cubicBezTo>
                    <a:pt x="30" y="160"/>
                    <a:pt x="29" y="160"/>
                    <a:pt x="29" y="160"/>
                  </a:cubicBezTo>
                  <a:cubicBezTo>
                    <a:pt x="29" y="160"/>
                    <a:pt x="29" y="160"/>
                    <a:pt x="29" y="160"/>
                  </a:cubicBezTo>
                  <a:cubicBezTo>
                    <a:pt x="29" y="160"/>
                    <a:pt x="28" y="160"/>
                    <a:pt x="29" y="160"/>
                  </a:cubicBezTo>
                  <a:cubicBezTo>
                    <a:pt x="29" y="160"/>
                    <a:pt x="29" y="160"/>
                    <a:pt x="29" y="160"/>
                  </a:cubicBezTo>
                  <a:cubicBezTo>
                    <a:pt x="30"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29" y="160"/>
                  </a:cubicBezTo>
                  <a:cubicBezTo>
                    <a:pt x="29" y="160"/>
                    <a:pt x="29" y="160"/>
                    <a:pt x="30" y="160"/>
                  </a:cubicBezTo>
                  <a:cubicBezTo>
                    <a:pt x="29" y="159"/>
                    <a:pt x="30" y="160"/>
                    <a:pt x="29" y="159"/>
                  </a:cubicBezTo>
                  <a:cubicBezTo>
                    <a:pt x="29" y="159"/>
                    <a:pt x="29" y="159"/>
                    <a:pt x="29" y="159"/>
                  </a:cubicBezTo>
                  <a:cubicBezTo>
                    <a:pt x="29" y="159"/>
                    <a:pt x="29" y="159"/>
                    <a:pt x="29" y="159"/>
                  </a:cubicBezTo>
                  <a:cubicBezTo>
                    <a:pt x="29" y="159"/>
                    <a:pt x="29" y="159"/>
                    <a:pt x="29" y="159"/>
                  </a:cubicBezTo>
                  <a:cubicBezTo>
                    <a:pt x="30" y="159"/>
                    <a:pt x="29" y="159"/>
                    <a:pt x="29" y="159"/>
                  </a:cubicBezTo>
                  <a:cubicBezTo>
                    <a:pt x="29" y="159"/>
                    <a:pt x="30" y="159"/>
                    <a:pt x="29" y="159"/>
                  </a:cubicBezTo>
                  <a:cubicBezTo>
                    <a:pt x="29" y="159"/>
                    <a:pt x="29" y="159"/>
                    <a:pt x="29" y="159"/>
                  </a:cubicBezTo>
                  <a:cubicBezTo>
                    <a:pt x="29" y="159"/>
                    <a:pt x="29" y="159"/>
                    <a:pt x="29" y="159"/>
                  </a:cubicBezTo>
                  <a:cubicBezTo>
                    <a:pt x="29" y="159"/>
                    <a:pt x="29" y="159"/>
                    <a:pt x="29" y="159"/>
                  </a:cubicBezTo>
                  <a:cubicBezTo>
                    <a:pt x="30" y="159"/>
                    <a:pt x="29" y="159"/>
                    <a:pt x="29" y="159"/>
                  </a:cubicBezTo>
                  <a:cubicBezTo>
                    <a:pt x="30" y="159"/>
                    <a:pt x="29" y="159"/>
                    <a:pt x="29" y="159"/>
                  </a:cubicBezTo>
                  <a:cubicBezTo>
                    <a:pt x="29" y="159"/>
                    <a:pt x="30" y="159"/>
                    <a:pt x="29" y="159"/>
                  </a:cubicBezTo>
                  <a:cubicBezTo>
                    <a:pt x="29" y="159"/>
                    <a:pt x="29" y="159"/>
                    <a:pt x="29" y="159"/>
                  </a:cubicBezTo>
                  <a:cubicBezTo>
                    <a:pt x="30" y="159"/>
                    <a:pt x="30" y="159"/>
                    <a:pt x="30" y="159"/>
                  </a:cubicBezTo>
                  <a:cubicBezTo>
                    <a:pt x="30" y="159"/>
                    <a:pt x="29" y="159"/>
                    <a:pt x="29" y="159"/>
                  </a:cubicBezTo>
                  <a:cubicBezTo>
                    <a:pt x="30" y="159"/>
                    <a:pt x="29" y="159"/>
                    <a:pt x="29" y="159"/>
                  </a:cubicBezTo>
                  <a:cubicBezTo>
                    <a:pt x="29" y="159"/>
                    <a:pt x="29" y="159"/>
                    <a:pt x="29" y="159"/>
                  </a:cubicBezTo>
                  <a:cubicBezTo>
                    <a:pt x="29" y="159"/>
                    <a:pt x="29" y="159"/>
                    <a:pt x="29" y="159"/>
                  </a:cubicBezTo>
                  <a:cubicBezTo>
                    <a:pt x="29" y="159"/>
                    <a:pt x="29" y="159"/>
                    <a:pt x="29" y="159"/>
                  </a:cubicBezTo>
                  <a:cubicBezTo>
                    <a:pt x="29" y="159"/>
                    <a:pt x="29" y="159"/>
                    <a:pt x="29" y="159"/>
                  </a:cubicBezTo>
                  <a:cubicBezTo>
                    <a:pt x="30" y="159"/>
                    <a:pt x="29" y="158"/>
                    <a:pt x="29" y="158"/>
                  </a:cubicBezTo>
                  <a:cubicBezTo>
                    <a:pt x="29" y="158"/>
                    <a:pt x="30"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9" y="158"/>
                    <a:pt x="29" y="158"/>
                    <a:pt x="29" y="158"/>
                  </a:cubicBezTo>
                  <a:cubicBezTo>
                    <a:pt x="28" y="158"/>
                    <a:pt x="28" y="158"/>
                    <a:pt x="28" y="158"/>
                  </a:cubicBezTo>
                  <a:cubicBezTo>
                    <a:pt x="28" y="158"/>
                    <a:pt x="29" y="158"/>
                    <a:pt x="29" y="158"/>
                  </a:cubicBezTo>
                  <a:cubicBezTo>
                    <a:pt x="29" y="158"/>
                    <a:pt x="28" y="157"/>
                    <a:pt x="28" y="157"/>
                  </a:cubicBezTo>
                  <a:cubicBezTo>
                    <a:pt x="28" y="157"/>
                    <a:pt x="28" y="157"/>
                    <a:pt x="28" y="157"/>
                  </a:cubicBezTo>
                  <a:cubicBezTo>
                    <a:pt x="28" y="157"/>
                    <a:pt x="28" y="157"/>
                    <a:pt x="28" y="157"/>
                  </a:cubicBezTo>
                  <a:cubicBezTo>
                    <a:pt x="28" y="157"/>
                    <a:pt x="28" y="157"/>
                    <a:pt x="28" y="157"/>
                  </a:cubicBezTo>
                  <a:cubicBezTo>
                    <a:pt x="28" y="157"/>
                    <a:pt x="29" y="157"/>
                    <a:pt x="29" y="157"/>
                  </a:cubicBezTo>
                  <a:cubicBezTo>
                    <a:pt x="29" y="157"/>
                    <a:pt x="29" y="157"/>
                    <a:pt x="29" y="157"/>
                  </a:cubicBezTo>
                  <a:cubicBezTo>
                    <a:pt x="28" y="157"/>
                    <a:pt x="29" y="157"/>
                    <a:pt x="28" y="157"/>
                  </a:cubicBezTo>
                  <a:cubicBezTo>
                    <a:pt x="28" y="157"/>
                    <a:pt x="29" y="157"/>
                    <a:pt x="29" y="157"/>
                  </a:cubicBezTo>
                  <a:cubicBezTo>
                    <a:pt x="29" y="157"/>
                    <a:pt x="29" y="157"/>
                    <a:pt x="29" y="157"/>
                  </a:cubicBezTo>
                  <a:cubicBezTo>
                    <a:pt x="29" y="157"/>
                    <a:pt x="29" y="157"/>
                    <a:pt x="29" y="157"/>
                  </a:cubicBezTo>
                  <a:cubicBezTo>
                    <a:pt x="29" y="157"/>
                    <a:pt x="29" y="157"/>
                    <a:pt x="28" y="157"/>
                  </a:cubicBezTo>
                  <a:cubicBezTo>
                    <a:pt x="28" y="157"/>
                    <a:pt x="28" y="157"/>
                    <a:pt x="29" y="157"/>
                  </a:cubicBezTo>
                  <a:cubicBezTo>
                    <a:pt x="29" y="157"/>
                    <a:pt x="28" y="157"/>
                    <a:pt x="28" y="157"/>
                  </a:cubicBezTo>
                  <a:cubicBezTo>
                    <a:pt x="28" y="157"/>
                    <a:pt x="28" y="157"/>
                    <a:pt x="28" y="157"/>
                  </a:cubicBezTo>
                  <a:cubicBezTo>
                    <a:pt x="28" y="157"/>
                    <a:pt x="29" y="156"/>
                    <a:pt x="28" y="156"/>
                  </a:cubicBezTo>
                  <a:cubicBezTo>
                    <a:pt x="28" y="156"/>
                    <a:pt x="28" y="156"/>
                    <a:pt x="29" y="156"/>
                  </a:cubicBezTo>
                  <a:cubicBezTo>
                    <a:pt x="28" y="156"/>
                    <a:pt x="28" y="156"/>
                    <a:pt x="28" y="156"/>
                  </a:cubicBezTo>
                  <a:cubicBezTo>
                    <a:pt x="28" y="156"/>
                    <a:pt x="28" y="156"/>
                    <a:pt x="29" y="156"/>
                  </a:cubicBezTo>
                  <a:cubicBezTo>
                    <a:pt x="29" y="156"/>
                    <a:pt x="28" y="156"/>
                    <a:pt x="28" y="156"/>
                  </a:cubicBezTo>
                  <a:cubicBezTo>
                    <a:pt x="28" y="156"/>
                    <a:pt x="29" y="156"/>
                    <a:pt x="29" y="156"/>
                  </a:cubicBezTo>
                  <a:cubicBezTo>
                    <a:pt x="28" y="156"/>
                    <a:pt x="28" y="156"/>
                    <a:pt x="28" y="156"/>
                  </a:cubicBezTo>
                  <a:cubicBezTo>
                    <a:pt x="28" y="156"/>
                    <a:pt x="28" y="156"/>
                    <a:pt x="29" y="156"/>
                  </a:cubicBezTo>
                  <a:cubicBezTo>
                    <a:pt x="29" y="156"/>
                    <a:pt x="29" y="156"/>
                    <a:pt x="28" y="155"/>
                  </a:cubicBezTo>
                  <a:cubicBezTo>
                    <a:pt x="29" y="155"/>
                    <a:pt x="28" y="155"/>
                    <a:pt x="29" y="155"/>
                  </a:cubicBezTo>
                  <a:cubicBezTo>
                    <a:pt x="28" y="155"/>
                    <a:pt x="29" y="155"/>
                    <a:pt x="29" y="155"/>
                  </a:cubicBezTo>
                  <a:cubicBezTo>
                    <a:pt x="29" y="155"/>
                    <a:pt x="29" y="155"/>
                    <a:pt x="29" y="155"/>
                  </a:cubicBezTo>
                  <a:cubicBezTo>
                    <a:pt x="29" y="155"/>
                    <a:pt x="29" y="155"/>
                    <a:pt x="29" y="155"/>
                  </a:cubicBezTo>
                  <a:cubicBezTo>
                    <a:pt x="29" y="155"/>
                    <a:pt x="29" y="155"/>
                    <a:pt x="29" y="155"/>
                  </a:cubicBezTo>
                  <a:cubicBezTo>
                    <a:pt x="28" y="155"/>
                    <a:pt x="29" y="155"/>
                    <a:pt x="29" y="155"/>
                  </a:cubicBezTo>
                  <a:cubicBezTo>
                    <a:pt x="29" y="155"/>
                    <a:pt x="29" y="155"/>
                    <a:pt x="29" y="155"/>
                  </a:cubicBezTo>
                  <a:cubicBezTo>
                    <a:pt x="28" y="155"/>
                    <a:pt x="29" y="155"/>
                    <a:pt x="29" y="155"/>
                  </a:cubicBezTo>
                  <a:cubicBezTo>
                    <a:pt x="29" y="155"/>
                    <a:pt x="29" y="155"/>
                    <a:pt x="29" y="155"/>
                  </a:cubicBezTo>
                  <a:cubicBezTo>
                    <a:pt x="29" y="155"/>
                    <a:pt x="28" y="155"/>
                    <a:pt x="28" y="155"/>
                  </a:cubicBezTo>
                  <a:cubicBezTo>
                    <a:pt x="28" y="155"/>
                    <a:pt x="28" y="155"/>
                    <a:pt x="28" y="155"/>
                  </a:cubicBezTo>
                  <a:cubicBezTo>
                    <a:pt x="28" y="155"/>
                    <a:pt x="28" y="155"/>
                    <a:pt x="28" y="155"/>
                  </a:cubicBezTo>
                  <a:cubicBezTo>
                    <a:pt x="28" y="155"/>
                    <a:pt x="28" y="154"/>
                    <a:pt x="28" y="154"/>
                  </a:cubicBezTo>
                  <a:cubicBezTo>
                    <a:pt x="28" y="154"/>
                    <a:pt x="28" y="154"/>
                    <a:pt x="28" y="154"/>
                  </a:cubicBezTo>
                  <a:cubicBezTo>
                    <a:pt x="28" y="154"/>
                    <a:pt x="28" y="154"/>
                    <a:pt x="28" y="154"/>
                  </a:cubicBezTo>
                  <a:cubicBezTo>
                    <a:pt x="27" y="154"/>
                    <a:pt x="27" y="154"/>
                    <a:pt x="27" y="154"/>
                  </a:cubicBezTo>
                  <a:cubicBezTo>
                    <a:pt x="28" y="154"/>
                    <a:pt x="28" y="154"/>
                    <a:pt x="28" y="154"/>
                  </a:cubicBezTo>
                  <a:cubicBezTo>
                    <a:pt x="28" y="154"/>
                    <a:pt x="28" y="154"/>
                    <a:pt x="27" y="154"/>
                  </a:cubicBezTo>
                  <a:cubicBezTo>
                    <a:pt x="28" y="154"/>
                    <a:pt x="28" y="154"/>
                    <a:pt x="28" y="154"/>
                  </a:cubicBezTo>
                  <a:cubicBezTo>
                    <a:pt x="28" y="154"/>
                    <a:pt x="27" y="154"/>
                    <a:pt x="27" y="154"/>
                  </a:cubicBezTo>
                  <a:cubicBezTo>
                    <a:pt x="27" y="154"/>
                    <a:pt x="27" y="154"/>
                    <a:pt x="27" y="154"/>
                  </a:cubicBezTo>
                  <a:cubicBezTo>
                    <a:pt x="28" y="154"/>
                    <a:pt x="28" y="153"/>
                    <a:pt x="27" y="153"/>
                  </a:cubicBezTo>
                  <a:cubicBezTo>
                    <a:pt x="27" y="153"/>
                    <a:pt x="28" y="153"/>
                    <a:pt x="28" y="153"/>
                  </a:cubicBezTo>
                  <a:cubicBezTo>
                    <a:pt x="27" y="153"/>
                    <a:pt x="28" y="153"/>
                    <a:pt x="27" y="153"/>
                  </a:cubicBezTo>
                  <a:cubicBezTo>
                    <a:pt x="27" y="153"/>
                    <a:pt x="26" y="153"/>
                    <a:pt x="26" y="153"/>
                  </a:cubicBezTo>
                  <a:close/>
                  <a:moveTo>
                    <a:pt x="25" y="165"/>
                  </a:moveTo>
                  <a:cubicBezTo>
                    <a:pt x="25" y="165"/>
                    <a:pt x="24" y="165"/>
                    <a:pt x="24" y="165"/>
                  </a:cubicBezTo>
                  <a:lnTo>
                    <a:pt x="25" y="165"/>
                  </a:lnTo>
                  <a:close/>
                  <a:moveTo>
                    <a:pt x="27" y="166"/>
                  </a:moveTo>
                  <a:cubicBezTo>
                    <a:pt x="27" y="166"/>
                    <a:pt x="27" y="166"/>
                    <a:pt x="27" y="166"/>
                  </a:cubicBezTo>
                  <a:cubicBezTo>
                    <a:pt x="27" y="166"/>
                    <a:pt x="26" y="166"/>
                    <a:pt x="26" y="166"/>
                  </a:cubicBezTo>
                  <a:cubicBezTo>
                    <a:pt x="27" y="166"/>
                    <a:pt x="27" y="166"/>
                    <a:pt x="27" y="166"/>
                  </a:cubicBezTo>
                  <a:close/>
                  <a:moveTo>
                    <a:pt x="27" y="166"/>
                  </a:moveTo>
                  <a:cubicBezTo>
                    <a:pt x="27" y="166"/>
                    <a:pt x="27" y="166"/>
                    <a:pt x="27" y="165"/>
                  </a:cubicBezTo>
                  <a:lnTo>
                    <a:pt x="27" y="166"/>
                  </a:lnTo>
                  <a:close/>
                  <a:moveTo>
                    <a:pt x="28" y="166"/>
                  </a:moveTo>
                  <a:cubicBezTo>
                    <a:pt x="28" y="166"/>
                    <a:pt x="28" y="166"/>
                    <a:pt x="27" y="166"/>
                  </a:cubicBezTo>
                  <a:lnTo>
                    <a:pt x="28" y="166"/>
                  </a:lnTo>
                  <a:close/>
                  <a:moveTo>
                    <a:pt x="27" y="166"/>
                  </a:moveTo>
                  <a:cubicBezTo>
                    <a:pt x="27" y="165"/>
                    <a:pt x="27" y="165"/>
                    <a:pt x="27" y="165"/>
                  </a:cubicBezTo>
                  <a:cubicBezTo>
                    <a:pt x="27" y="166"/>
                    <a:pt x="27" y="165"/>
                    <a:pt x="27" y="166"/>
                  </a:cubicBezTo>
                  <a:close/>
                  <a:moveTo>
                    <a:pt x="28" y="165"/>
                  </a:moveTo>
                  <a:cubicBezTo>
                    <a:pt x="28" y="165"/>
                    <a:pt x="28" y="165"/>
                    <a:pt x="28" y="165"/>
                  </a:cubicBezTo>
                  <a:cubicBezTo>
                    <a:pt x="28" y="165"/>
                    <a:pt x="28" y="165"/>
                    <a:pt x="28" y="165"/>
                  </a:cubicBezTo>
                  <a:close/>
                  <a:moveTo>
                    <a:pt x="28" y="165"/>
                  </a:moveTo>
                  <a:cubicBezTo>
                    <a:pt x="28" y="165"/>
                    <a:pt x="28" y="165"/>
                    <a:pt x="28" y="165"/>
                  </a:cubicBezTo>
                  <a:cubicBezTo>
                    <a:pt x="28" y="165"/>
                    <a:pt x="28" y="165"/>
                    <a:pt x="28" y="165"/>
                  </a:cubicBezTo>
                  <a:close/>
                  <a:moveTo>
                    <a:pt x="29" y="160"/>
                  </a:moveTo>
                  <a:cubicBezTo>
                    <a:pt x="29" y="160"/>
                    <a:pt x="29" y="160"/>
                    <a:pt x="29" y="160"/>
                  </a:cubicBezTo>
                  <a:cubicBezTo>
                    <a:pt x="29" y="160"/>
                    <a:pt x="29" y="160"/>
                    <a:pt x="29" y="160"/>
                  </a:cubicBezTo>
                  <a:close/>
                  <a:moveTo>
                    <a:pt x="30" y="158"/>
                  </a:moveTo>
                  <a:cubicBezTo>
                    <a:pt x="30" y="158"/>
                    <a:pt x="29" y="158"/>
                    <a:pt x="30" y="158"/>
                  </a:cubicBezTo>
                  <a:cubicBezTo>
                    <a:pt x="30" y="158"/>
                    <a:pt x="30" y="158"/>
                    <a:pt x="30" y="158"/>
                  </a:cubicBezTo>
                  <a:close/>
                  <a:moveTo>
                    <a:pt x="28" y="157"/>
                  </a:moveTo>
                  <a:cubicBezTo>
                    <a:pt x="29" y="157"/>
                    <a:pt x="29" y="157"/>
                    <a:pt x="29" y="157"/>
                  </a:cubicBezTo>
                  <a:cubicBezTo>
                    <a:pt x="29" y="157"/>
                    <a:pt x="29" y="157"/>
                    <a:pt x="29" y="157"/>
                  </a:cubicBezTo>
                  <a:lnTo>
                    <a:pt x="28" y="157"/>
                  </a:lnTo>
                  <a:close/>
                  <a:moveTo>
                    <a:pt x="18" y="162"/>
                  </a:moveTo>
                  <a:cubicBezTo>
                    <a:pt x="18" y="162"/>
                    <a:pt x="18" y="162"/>
                    <a:pt x="18" y="162"/>
                  </a:cubicBezTo>
                  <a:cubicBezTo>
                    <a:pt x="18" y="162"/>
                    <a:pt x="18" y="162"/>
                    <a:pt x="18" y="162"/>
                  </a:cubicBezTo>
                  <a:close/>
                  <a:moveTo>
                    <a:pt x="17" y="157"/>
                  </a:moveTo>
                  <a:cubicBezTo>
                    <a:pt x="17" y="157"/>
                    <a:pt x="17" y="157"/>
                    <a:pt x="17" y="157"/>
                  </a:cubicBezTo>
                  <a:cubicBezTo>
                    <a:pt x="17" y="157"/>
                    <a:pt x="17" y="157"/>
                    <a:pt x="17" y="157"/>
                  </a:cubicBezTo>
                  <a:cubicBezTo>
                    <a:pt x="17" y="158"/>
                    <a:pt x="16"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7" y="158"/>
                    <a:pt x="17" y="158"/>
                    <a:pt x="17" y="158"/>
                  </a:cubicBezTo>
                  <a:cubicBezTo>
                    <a:pt x="18" y="158"/>
                    <a:pt x="18" y="159"/>
                    <a:pt x="18" y="159"/>
                  </a:cubicBezTo>
                  <a:cubicBezTo>
                    <a:pt x="18" y="159"/>
                    <a:pt x="18" y="159"/>
                    <a:pt x="18" y="159"/>
                  </a:cubicBezTo>
                  <a:cubicBezTo>
                    <a:pt x="18" y="159"/>
                    <a:pt x="18" y="159"/>
                    <a:pt x="18" y="159"/>
                  </a:cubicBezTo>
                  <a:cubicBezTo>
                    <a:pt x="18" y="159"/>
                    <a:pt x="18" y="159"/>
                    <a:pt x="18" y="159"/>
                  </a:cubicBezTo>
                  <a:cubicBezTo>
                    <a:pt x="18" y="159"/>
                    <a:pt x="18" y="159"/>
                    <a:pt x="18" y="159"/>
                  </a:cubicBezTo>
                  <a:cubicBezTo>
                    <a:pt x="18" y="159"/>
                    <a:pt x="18" y="159"/>
                    <a:pt x="18" y="159"/>
                  </a:cubicBezTo>
                  <a:cubicBezTo>
                    <a:pt x="18" y="159"/>
                    <a:pt x="18" y="159"/>
                    <a:pt x="17" y="159"/>
                  </a:cubicBezTo>
                  <a:cubicBezTo>
                    <a:pt x="17" y="159"/>
                    <a:pt x="18" y="159"/>
                    <a:pt x="18" y="159"/>
                  </a:cubicBezTo>
                  <a:cubicBezTo>
                    <a:pt x="18" y="159"/>
                    <a:pt x="18" y="159"/>
                    <a:pt x="18" y="159"/>
                  </a:cubicBezTo>
                  <a:cubicBezTo>
                    <a:pt x="17" y="159"/>
                    <a:pt x="18" y="159"/>
                    <a:pt x="18" y="159"/>
                  </a:cubicBezTo>
                  <a:cubicBezTo>
                    <a:pt x="18" y="159"/>
                    <a:pt x="18" y="159"/>
                    <a:pt x="18" y="159"/>
                  </a:cubicBezTo>
                  <a:cubicBezTo>
                    <a:pt x="17" y="159"/>
                    <a:pt x="18" y="159"/>
                    <a:pt x="17" y="159"/>
                  </a:cubicBezTo>
                  <a:cubicBezTo>
                    <a:pt x="17" y="159"/>
                    <a:pt x="17" y="159"/>
                    <a:pt x="17" y="159"/>
                  </a:cubicBezTo>
                  <a:cubicBezTo>
                    <a:pt x="18" y="159"/>
                    <a:pt x="17" y="159"/>
                    <a:pt x="17" y="159"/>
                  </a:cubicBezTo>
                  <a:cubicBezTo>
                    <a:pt x="17" y="159"/>
                    <a:pt x="17" y="159"/>
                    <a:pt x="17" y="159"/>
                  </a:cubicBezTo>
                  <a:cubicBezTo>
                    <a:pt x="18" y="159"/>
                    <a:pt x="17" y="159"/>
                    <a:pt x="17" y="159"/>
                  </a:cubicBezTo>
                  <a:cubicBezTo>
                    <a:pt x="17" y="159"/>
                    <a:pt x="17" y="159"/>
                    <a:pt x="17" y="159"/>
                  </a:cubicBezTo>
                  <a:cubicBezTo>
                    <a:pt x="17" y="159"/>
                    <a:pt x="17" y="159"/>
                    <a:pt x="17" y="159"/>
                  </a:cubicBezTo>
                  <a:cubicBezTo>
                    <a:pt x="17" y="159"/>
                    <a:pt x="17" y="159"/>
                    <a:pt x="17" y="159"/>
                  </a:cubicBezTo>
                  <a:cubicBezTo>
                    <a:pt x="17" y="160"/>
                    <a:pt x="17" y="160"/>
                    <a:pt x="17" y="160"/>
                  </a:cubicBezTo>
                  <a:cubicBezTo>
                    <a:pt x="17" y="160"/>
                    <a:pt x="17" y="159"/>
                    <a:pt x="17" y="159"/>
                  </a:cubicBezTo>
                  <a:cubicBezTo>
                    <a:pt x="17" y="160"/>
                    <a:pt x="17" y="159"/>
                    <a:pt x="17" y="160"/>
                  </a:cubicBezTo>
                  <a:cubicBezTo>
                    <a:pt x="17" y="160"/>
                    <a:pt x="17" y="160"/>
                    <a:pt x="17" y="160"/>
                  </a:cubicBezTo>
                  <a:cubicBezTo>
                    <a:pt x="17" y="160"/>
                    <a:pt x="18" y="160"/>
                    <a:pt x="17" y="160"/>
                  </a:cubicBezTo>
                  <a:cubicBezTo>
                    <a:pt x="18" y="160"/>
                    <a:pt x="17" y="160"/>
                    <a:pt x="18" y="160"/>
                  </a:cubicBezTo>
                  <a:cubicBezTo>
                    <a:pt x="17" y="160"/>
                    <a:pt x="17" y="160"/>
                    <a:pt x="17" y="160"/>
                  </a:cubicBezTo>
                  <a:cubicBezTo>
                    <a:pt x="17" y="160"/>
                    <a:pt x="17" y="160"/>
                    <a:pt x="17" y="160"/>
                  </a:cubicBezTo>
                  <a:cubicBezTo>
                    <a:pt x="17" y="160"/>
                    <a:pt x="17" y="160"/>
                    <a:pt x="17" y="160"/>
                  </a:cubicBezTo>
                  <a:cubicBezTo>
                    <a:pt x="17" y="160"/>
                    <a:pt x="18" y="160"/>
                    <a:pt x="17" y="160"/>
                  </a:cubicBezTo>
                  <a:cubicBezTo>
                    <a:pt x="17" y="160"/>
                    <a:pt x="17" y="160"/>
                    <a:pt x="17" y="160"/>
                  </a:cubicBezTo>
                  <a:cubicBezTo>
                    <a:pt x="18" y="160"/>
                    <a:pt x="18" y="160"/>
                    <a:pt x="18" y="160"/>
                  </a:cubicBezTo>
                  <a:cubicBezTo>
                    <a:pt x="17" y="160"/>
                    <a:pt x="17" y="160"/>
                    <a:pt x="17" y="160"/>
                  </a:cubicBezTo>
                  <a:cubicBezTo>
                    <a:pt x="18" y="160"/>
                    <a:pt x="17" y="160"/>
                    <a:pt x="18" y="160"/>
                  </a:cubicBezTo>
                  <a:cubicBezTo>
                    <a:pt x="17" y="160"/>
                    <a:pt x="17" y="160"/>
                    <a:pt x="17" y="160"/>
                  </a:cubicBezTo>
                  <a:cubicBezTo>
                    <a:pt x="18" y="160"/>
                    <a:pt x="17" y="160"/>
                    <a:pt x="18" y="161"/>
                  </a:cubicBezTo>
                  <a:cubicBezTo>
                    <a:pt x="18" y="160"/>
                    <a:pt x="17" y="160"/>
                    <a:pt x="17" y="161"/>
                  </a:cubicBezTo>
                  <a:cubicBezTo>
                    <a:pt x="18" y="161"/>
                    <a:pt x="18" y="161"/>
                    <a:pt x="18" y="161"/>
                  </a:cubicBezTo>
                  <a:cubicBezTo>
                    <a:pt x="18" y="161"/>
                    <a:pt x="18" y="161"/>
                    <a:pt x="18" y="161"/>
                  </a:cubicBezTo>
                  <a:cubicBezTo>
                    <a:pt x="18" y="161"/>
                    <a:pt x="17" y="161"/>
                    <a:pt x="18" y="161"/>
                  </a:cubicBezTo>
                  <a:cubicBezTo>
                    <a:pt x="17" y="161"/>
                    <a:pt x="17" y="161"/>
                    <a:pt x="17"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1"/>
                    <a:pt x="18" y="161"/>
                  </a:cubicBezTo>
                  <a:cubicBezTo>
                    <a:pt x="18" y="161"/>
                    <a:pt x="18" y="162"/>
                    <a:pt x="18" y="162"/>
                  </a:cubicBezTo>
                  <a:cubicBezTo>
                    <a:pt x="18" y="162"/>
                    <a:pt x="18" y="162"/>
                    <a:pt x="18" y="162"/>
                  </a:cubicBezTo>
                  <a:cubicBezTo>
                    <a:pt x="18" y="162"/>
                    <a:pt x="18" y="162"/>
                    <a:pt x="18" y="162"/>
                  </a:cubicBezTo>
                  <a:cubicBezTo>
                    <a:pt x="18" y="162"/>
                    <a:pt x="18" y="162"/>
                    <a:pt x="18" y="162"/>
                  </a:cubicBezTo>
                  <a:cubicBezTo>
                    <a:pt x="18" y="161"/>
                    <a:pt x="18" y="161"/>
                    <a:pt x="18" y="161"/>
                  </a:cubicBezTo>
                  <a:cubicBezTo>
                    <a:pt x="18" y="161"/>
                    <a:pt x="18" y="162"/>
                    <a:pt x="18" y="162"/>
                  </a:cubicBezTo>
                  <a:cubicBezTo>
                    <a:pt x="18" y="162"/>
                    <a:pt x="18" y="162"/>
                    <a:pt x="18" y="162"/>
                  </a:cubicBezTo>
                  <a:cubicBezTo>
                    <a:pt x="18" y="162"/>
                    <a:pt x="18" y="162"/>
                    <a:pt x="18" y="162"/>
                  </a:cubicBezTo>
                  <a:cubicBezTo>
                    <a:pt x="18" y="162"/>
                    <a:pt x="18" y="162"/>
                    <a:pt x="18" y="162"/>
                  </a:cubicBezTo>
                  <a:cubicBezTo>
                    <a:pt x="18" y="162"/>
                    <a:pt x="18" y="162"/>
                    <a:pt x="18" y="162"/>
                  </a:cubicBezTo>
                  <a:cubicBezTo>
                    <a:pt x="18" y="162"/>
                    <a:pt x="18" y="162"/>
                    <a:pt x="18" y="162"/>
                  </a:cubicBezTo>
                  <a:cubicBezTo>
                    <a:pt x="18" y="162"/>
                    <a:pt x="18" y="162"/>
                    <a:pt x="18" y="162"/>
                  </a:cubicBezTo>
                  <a:cubicBezTo>
                    <a:pt x="18" y="162"/>
                    <a:pt x="19" y="162"/>
                    <a:pt x="18" y="162"/>
                  </a:cubicBezTo>
                  <a:cubicBezTo>
                    <a:pt x="18" y="162"/>
                    <a:pt x="18" y="162"/>
                    <a:pt x="18" y="162"/>
                  </a:cubicBezTo>
                  <a:cubicBezTo>
                    <a:pt x="18" y="162"/>
                    <a:pt x="18" y="162"/>
                    <a:pt x="18" y="162"/>
                  </a:cubicBezTo>
                  <a:cubicBezTo>
                    <a:pt x="18" y="162"/>
                    <a:pt x="18" y="162"/>
                    <a:pt x="19" y="162"/>
                  </a:cubicBezTo>
                  <a:cubicBezTo>
                    <a:pt x="18" y="162"/>
                    <a:pt x="18" y="162"/>
                    <a:pt x="18" y="162"/>
                  </a:cubicBezTo>
                  <a:cubicBezTo>
                    <a:pt x="19" y="162"/>
                    <a:pt x="19" y="162"/>
                    <a:pt x="19" y="162"/>
                  </a:cubicBezTo>
                  <a:cubicBezTo>
                    <a:pt x="19" y="162"/>
                    <a:pt x="19" y="162"/>
                    <a:pt x="19" y="162"/>
                  </a:cubicBezTo>
                  <a:cubicBezTo>
                    <a:pt x="18" y="162"/>
                    <a:pt x="18" y="162"/>
                    <a:pt x="18" y="162"/>
                  </a:cubicBezTo>
                  <a:cubicBezTo>
                    <a:pt x="18" y="162"/>
                    <a:pt x="18" y="162"/>
                    <a:pt x="18"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19" y="162"/>
                    <a:pt x="19" y="162"/>
                    <a:pt x="19" y="162"/>
                  </a:cubicBezTo>
                  <a:cubicBezTo>
                    <a:pt x="20" y="162"/>
                    <a:pt x="20" y="162"/>
                    <a:pt x="20" y="163"/>
                  </a:cubicBezTo>
                  <a:cubicBezTo>
                    <a:pt x="20" y="162"/>
                    <a:pt x="20" y="163"/>
                    <a:pt x="20" y="162"/>
                  </a:cubicBezTo>
                  <a:cubicBezTo>
                    <a:pt x="20" y="163"/>
                    <a:pt x="20" y="163"/>
                    <a:pt x="20" y="163"/>
                  </a:cubicBezTo>
                  <a:cubicBezTo>
                    <a:pt x="20" y="163"/>
                    <a:pt x="20" y="162"/>
                    <a:pt x="20" y="162"/>
                  </a:cubicBezTo>
                  <a:cubicBezTo>
                    <a:pt x="19" y="162"/>
                    <a:pt x="20" y="162"/>
                    <a:pt x="19" y="162"/>
                  </a:cubicBezTo>
                  <a:cubicBezTo>
                    <a:pt x="19" y="162"/>
                    <a:pt x="19" y="162"/>
                    <a:pt x="19" y="162"/>
                  </a:cubicBezTo>
                  <a:cubicBezTo>
                    <a:pt x="19" y="162"/>
                    <a:pt x="20" y="162"/>
                    <a:pt x="20" y="162"/>
                  </a:cubicBezTo>
                  <a:cubicBezTo>
                    <a:pt x="20" y="162"/>
                    <a:pt x="19" y="162"/>
                    <a:pt x="20" y="162"/>
                  </a:cubicBezTo>
                  <a:cubicBezTo>
                    <a:pt x="19" y="162"/>
                    <a:pt x="19" y="162"/>
                    <a:pt x="19" y="162"/>
                  </a:cubicBezTo>
                  <a:cubicBezTo>
                    <a:pt x="19" y="162"/>
                    <a:pt x="19" y="162"/>
                    <a:pt x="19" y="162"/>
                  </a:cubicBezTo>
                  <a:cubicBezTo>
                    <a:pt x="19" y="162"/>
                    <a:pt x="20" y="162"/>
                    <a:pt x="20" y="162"/>
                  </a:cubicBezTo>
                  <a:cubicBezTo>
                    <a:pt x="20" y="162"/>
                    <a:pt x="19" y="162"/>
                    <a:pt x="20" y="162"/>
                  </a:cubicBezTo>
                  <a:cubicBezTo>
                    <a:pt x="20" y="162"/>
                    <a:pt x="20" y="162"/>
                    <a:pt x="20" y="162"/>
                  </a:cubicBezTo>
                  <a:cubicBezTo>
                    <a:pt x="20" y="163"/>
                    <a:pt x="20" y="162"/>
                    <a:pt x="20" y="163"/>
                  </a:cubicBezTo>
                  <a:cubicBezTo>
                    <a:pt x="20" y="162"/>
                    <a:pt x="20" y="162"/>
                    <a:pt x="20" y="162"/>
                  </a:cubicBezTo>
                  <a:cubicBezTo>
                    <a:pt x="20" y="162"/>
                    <a:pt x="20" y="162"/>
                    <a:pt x="20" y="162"/>
                  </a:cubicBezTo>
                  <a:cubicBezTo>
                    <a:pt x="19" y="162"/>
                    <a:pt x="20" y="162"/>
                    <a:pt x="20" y="162"/>
                  </a:cubicBezTo>
                  <a:cubicBezTo>
                    <a:pt x="20" y="162"/>
                    <a:pt x="20" y="162"/>
                    <a:pt x="20" y="162"/>
                  </a:cubicBezTo>
                  <a:cubicBezTo>
                    <a:pt x="20" y="162"/>
                    <a:pt x="20" y="162"/>
                    <a:pt x="20" y="162"/>
                  </a:cubicBezTo>
                  <a:cubicBezTo>
                    <a:pt x="21" y="162"/>
                    <a:pt x="20" y="162"/>
                    <a:pt x="21" y="162"/>
                  </a:cubicBezTo>
                  <a:cubicBezTo>
                    <a:pt x="21" y="163"/>
                    <a:pt x="21" y="163"/>
                    <a:pt x="21" y="163"/>
                  </a:cubicBezTo>
                  <a:cubicBezTo>
                    <a:pt x="21" y="163"/>
                    <a:pt x="20" y="162"/>
                    <a:pt x="21" y="162"/>
                  </a:cubicBezTo>
                  <a:cubicBezTo>
                    <a:pt x="21" y="162"/>
                    <a:pt x="21" y="162"/>
                    <a:pt x="21" y="162"/>
                  </a:cubicBezTo>
                  <a:cubicBezTo>
                    <a:pt x="21" y="162"/>
                    <a:pt x="21" y="162"/>
                    <a:pt x="21" y="162"/>
                  </a:cubicBezTo>
                  <a:cubicBezTo>
                    <a:pt x="21" y="162"/>
                    <a:pt x="20" y="162"/>
                    <a:pt x="20" y="162"/>
                  </a:cubicBezTo>
                  <a:cubicBezTo>
                    <a:pt x="20" y="162"/>
                    <a:pt x="20" y="162"/>
                    <a:pt x="20" y="162"/>
                  </a:cubicBezTo>
                  <a:cubicBezTo>
                    <a:pt x="20" y="162"/>
                    <a:pt x="20" y="162"/>
                    <a:pt x="20" y="162"/>
                  </a:cubicBezTo>
                  <a:cubicBezTo>
                    <a:pt x="20" y="162"/>
                    <a:pt x="20" y="162"/>
                    <a:pt x="20" y="162"/>
                  </a:cubicBezTo>
                  <a:cubicBezTo>
                    <a:pt x="20" y="162"/>
                    <a:pt x="20" y="162"/>
                    <a:pt x="20" y="162"/>
                  </a:cubicBezTo>
                  <a:cubicBezTo>
                    <a:pt x="20" y="162"/>
                    <a:pt x="20" y="162"/>
                    <a:pt x="20" y="162"/>
                  </a:cubicBezTo>
                  <a:cubicBezTo>
                    <a:pt x="20" y="162"/>
                    <a:pt x="21" y="162"/>
                    <a:pt x="21" y="162"/>
                  </a:cubicBezTo>
                  <a:cubicBezTo>
                    <a:pt x="21" y="162"/>
                    <a:pt x="20" y="162"/>
                    <a:pt x="21" y="162"/>
                  </a:cubicBezTo>
                  <a:cubicBezTo>
                    <a:pt x="21" y="162"/>
                    <a:pt x="20" y="162"/>
                    <a:pt x="20" y="162"/>
                  </a:cubicBezTo>
                  <a:cubicBezTo>
                    <a:pt x="19" y="162"/>
                    <a:pt x="21" y="162"/>
                    <a:pt x="21" y="162"/>
                  </a:cubicBezTo>
                  <a:cubicBezTo>
                    <a:pt x="20" y="162"/>
                    <a:pt x="20" y="162"/>
                    <a:pt x="19" y="162"/>
                  </a:cubicBezTo>
                  <a:cubicBezTo>
                    <a:pt x="19" y="162"/>
                    <a:pt x="19" y="161"/>
                    <a:pt x="19" y="162"/>
                  </a:cubicBezTo>
                  <a:cubicBezTo>
                    <a:pt x="20" y="162"/>
                    <a:pt x="20" y="162"/>
                    <a:pt x="20" y="162"/>
                  </a:cubicBezTo>
                  <a:cubicBezTo>
                    <a:pt x="20" y="162"/>
                    <a:pt x="20" y="162"/>
                    <a:pt x="20" y="162"/>
                  </a:cubicBezTo>
                  <a:cubicBezTo>
                    <a:pt x="20" y="162"/>
                    <a:pt x="20" y="162"/>
                    <a:pt x="20" y="162"/>
                  </a:cubicBezTo>
                  <a:cubicBezTo>
                    <a:pt x="21" y="162"/>
                    <a:pt x="21" y="162"/>
                    <a:pt x="21" y="162"/>
                  </a:cubicBezTo>
                  <a:cubicBezTo>
                    <a:pt x="21" y="162"/>
                    <a:pt x="21" y="162"/>
                    <a:pt x="20" y="162"/>
                  </a:cubicBezTo>
                  <a:cubicBezTo>
                    <a:pt x="21" y="162"/>
                    <a:pt x="21" y="162"/>
                    <a:pt x="21" y="162"/>
                  </a:cubicBezTo>
                  <a:cubicBezTo>
                    <a:pt x="21" y="162"/>
                    <a:pt x="20" y="162"/>
                    <a:pt x="20" y="162"/>
                  </a:cubicBezTo>
                  <a:cubicBezTo>
                    <a:pt x="20" y="162"/>
                    <a:pt x="21" y="162"/>
                    <a:pt x="21" y="162"/>
                  </a:cubicBezTo>
                  <a:cubicBezTo>
                    <a:pt x="21" y="162"/>
                    <a:pt x="21" y="162"/>
                    <a:pt x="21" y="162"/>
                  </a:cubicBezTo>
                  <a:cubicBezTo>
                    <a:pt x="21" y="162"/>
                    <a:pt x="21" y="162"/>
                    <a:pt x="21" y="162"/>
                  </a:cubicBezTo>
                  <a:cubicBezTo>
                    <a:pt x="20" y="162"/>
                    <a:pt x="20" y="162"/>
                    <a:pt x="20" y="162"/>
                  </a:cubicBezTo>
                  <a:cubicBezTo>
                    <a:pt x="20" y="162"/>
                    <a:pt x="20" y="162"/>
                    <a:pt x="20" y="162"/>
                  </a:cubicBezTo>
                  <a:cubicBezTo>
                    <a:pt x="21" y="162"/>
                    <a:pt x="21" y="162"/>
                    <a:pt x="21" y="162"/>
                  </a:cubicBezTo>
                  <a:cubicBezTo>
                    <a:pt x="21" y="162"/>
                    <a:pt x="21" y="162"/>
                    <a:pt x="21" y="162"/>
                  </a:cubicBezTo>
                  <a:cubicBezTo>
                    <a:pt x="21" y="162"/>
                    <a:pt x="21" y="162"/>
                    <a:pt x="21" y="162"/>
                  </a:cubicBezTo>
                  <a:cubicBezTo>
                    <a:pt x="21" y="162"/>
                    <a:pt x="21" y="162"/>
                    <a:pt x="21" y="162"/>
                  </a:cubicBezTo>
                  <a:cubicBezTo>
                    <a:pt x="21" y="162"/>
                    <a:pt x="21" y="162"/>
                    <a:pt x="21" y="162"/>
                  </a:cubicBezTo>
                  <a:cubicBezTo>
                    <a:pt x="21" y="162"/>
                    <a:pt x="21" y="162"/>
                    <a:pt x="21" y="162"/>
                  </a:cubicBezTo>
                  <a:cubicBezTo>
                    <a:pt x="21" y="162"/>
                    <a:pt x="20" y="162"/>
                    <a:pt x="21" y="162"/>
                  </a:cubicBezTo>
                  <a:cubicBezTo>
                    <a:pt x="20" y="162"/>
                    <a:pt x="21" y="162"/>
                    <a:pt x="21" y="162"/>
                  </a:cubicBezTo>
                  <a:cubicBezTo>
                    <a:pt x="20" y="162"/>
                    <a:pt x="20" y="162"/>
                    <a:pt x="20" y="162"/>
                  </a:cubicBezTo>
                  <a:cubicBezTo>
                    <a:pt x="21" y="162"/>
                    <a:pt x="20" y="162"/>
                    <a:pt x="20" y="162"/>
                  </a:cubicBezTo>
                  <a:cubicBezTo>
                    <a:pt x="21" y="162"/>
                    <a:pt x="21" y="162"/>
                    <a:pt x="21" y="162"/>
                  </a:cubicBezTo>
                  <a:cubicBezTo>
                    <a:pt x="20" y="162"/>
                    <a:pt x="20" y="162"/>
                    <a:pt x="20" y="162"/>
                  </a:cubicBezTo>
                  <a:cubicBezTo>
                    <a:pt x="21" y="162"/>
                    <a:pt x="20" y="162"/>
                    <a:pt x="20" y="162"/>
                  </a:cubicBezTo>
                  <a:cubicBezTo>
                    <a:pt x="21" y="162"/>
                    <a:pt x="21" y="162"/>
                    <a:pt x="21" y="162"/>
                  </a:cubicBezTo>
                  <a:cubicBezTo>
                    <a:pt x="21" y="162"/>
                    <a:pt x="20" y="162"/>
                    <a:pt x="20" y="161"/>
                  </a:cubicBezTo>
                  <a:cubicBezTo>
                    <a:pt x="20" y="161"/>
                    <a:pt x="21" y="162"/>
                    <a:pt x="21" y="162"/>
                  </a:cubicBezTo>
                  <a:cubicBezTo>
                    <a:pt x="21" y="162"/>
                    <a:pt x="21" y="162"/>
                    <a:pt x="21" y="162"/>
                  </a:cubicBezTo>
                  <a:cubicBezTo>
                    <a:pt x="21" y="162"/>
                    <a:pt x="21" y="162"/>
                    <a:pt x="20" y="161"/>
                  </a:cubicBezTo>
                  <a:cubicBezTo>
                    <a:pt x="20" y="161"/>
                    <a:pt x="21" y="162"/>
                    <a:pt x="21" y="162"/>
                  </a:cubicBezTo>
                  <a:cubicBezTo>
                    <a:pt x="21" y="162"/>
                    <a:pt x="20" y="161"/>
                    <a:pt x="20" y="161"/>
                  </a:cubicBezTo>
                  <a:cubicBezTo>
                    <a:pt x="20" y="161"/>
                    <a:pt x="20" y="161"/>
                    <a:pt x="20" y="161"/>
                  </a:cubicBezTo>
                  <a:cubicBezTo>
                    <a:pt x="20" y="161"/>
                    <a:pt x="20" y="161"/>
                    <a:pt x="20" y="161"/>
                  </a:cubicBezTo>
                  <a:cubicBezTo>
                    <a:pt x="20" y="161"/>
                    <a:pt x="20" y="161"/>
                    <a:pt x="20" y="161"/>
                  </a:cubicBezTo>
                  <a:cubicBezTo>
                    <a:pt x="20" y="161"/>
                    <a:pt x="19" y="161"/>
                    <a:pt x="19" y="161"/>
                  </a:cubicBezTo>
                  <a:cubicBezTo>
                    <a:pt x="19" y="161"/>
                    <a:pt x="19" y="161"/>
                    <a:pt x="19" y="161"/>
                  </a:cubicBezTo>
                  <a:cubicBezTo>
                    <a:pt x="19" y="161"/>
                    <a:pt x="19" y="161"/>
                    <a:pt x="19" y="161"/>
                  </a:cubicBezTo>
                  <a:cubicBezTo>
                    <a:pt x="21" y="161"/>
                    <a:pt x="21" y="161"/>
                    <a:pt x="21" y="161"/>
                  </a:cubicBezTo>
                  <a:cubicBezTo>
                    <a:pt x="20" y="161"/>
                    <a:pt x="20" y="161"/>
                    <a:pt x="20" y="161"/>
                  </a:cubicBezTo>
                  <a:cubicBezTo>
                    <a:pt x="21" y="162"/>
                    <a:pt x="21" y="162"/>
                    <a:pt x="21" y="162"/>
                  </a:cubicBezTo>
                  <a:cubicBezTo>
                    <a:pt x="21" y="161"/>
                    <a:pt x="21" y="161"/>
                    <a:pt x="21" y="161"/>
                  </a:cubicBezTo>
                  <a:cubicBezTo>
                    <a:pt x="20" y="161"/>
                    <a:pt x="21" y="161"/>
                    <a:pt x="21" y="161"/>
                  </a:cubicBezTo>
                  <a:cubicBezTo>
                    <a:pt x="21" y="161"/>
                    <a:pt x="20" y="161"/>
                    <a:pt x="20" y="161"/>
                  </a:cubicBezTo>
                  <a:cubicBezTo>
                    <a:pt x="21" y="161"/>
                    <a:pt x="21" y="161"/>
                    <a:pt x="21" y="161"/>
                  </a:cubicBezTo>
                  <a:cubicBezTo>
                    <a:pt x="21" y="161"/>
                    <a:pt x="20" y="161"/>
                    <a:pt x="21" y="161"/>
                  </a:cubicBezTo>
                  <a:cubicBezTo>
                    <a:pt x="21" y="161"/>
                    <a:pt x="21" y="161"/>
                    <a:pt x="21" y="161"/>
                  </a:cubicBezTo>
                  <a:cubicBezTo>
                    <a:pt x="21" y="161"/>
                    <a:pt x="21" y="161"/>
                    <a:pt x="20" y="161"/>
                  </a:cubicBezTo>
                  <a:cubicBezTo>
                    <a:pt x="20" y="161"/>
                    <a:pt x="21" y="161"/>
                    <a:pt x="21" y="161"/>
                  </a:cubicBezTo>
                  <a:cubicBezTo>
                    <a:pt x="21" y="161"/>
                    <a:pt x="20" y="161"/>
                    <a:pt x="20" y="161"/>
                  </a:cubicBezTo>
                  <a:cubicBezTo>
                    <a:pt x="21" y="161"/>
                    <a:pt x="21" y="161"/>
                    <a:pt x="21" y="161"/>
                  </a:cubicBezTo>
                  <a:cubicBezTo>
                    <a:pt x="21" y="161"/>
                    <a:pt x="21" y="161"/>
                    <a:pt x="20" y="161"/>
                  </a:cubicBezTo>
                  <a:cubicBezTo>
                    <a:pt x="21" y="161"/>
                    <a:pt x="21" y="161"/>
                    <a:pt x="21" y="161"/>
                  </a:cubicBezTo>
                  <a:cubicBezTo>
                    <a:pt x="21" y="161"/>
                    <a:pt x="21" y="161"/>
                    <a:pt x="20" y="161"/>
                  </a:cubicBezTo>
                  <a:cubicBezTo>
                    <a:pt x="21" y="161"/>
                    <a:pt x="21" y="161"/>
                    <a:pt x="21" y="161"/>
                  </a:cubicBezTo>
                  <a:cubicBezTo>
                    <a:pt x="20" y="161"/>
                    <a:pt x="20" y="161"/>
                    <a:pt x="20" y="161"/>
                  </a:cubicBezTo>
                  <a:cubicBezTo>
                    <a:pt x="20" y="161"/>
                    <a:pt x="20" y="161"/>
                    <a:pt x="21" y="161"/>
                  </a:cubicBezTo>
                  <a:cubicBezTo>
                    <a:pt x="21" y="161"/>
                    <a:pt x="21" y="161"/>
                    <a:pt x="21" y="161"/>
                  </a:cubicBezTo>
                  <a:cubicBezTo>
                    <a:pt x="21" y="161"/>
                    <a:pt x="21" y="161"/>
                    <a:pt x="21" y="161"/>
                  </a:cubicBezTo>
                  <a:cubicBezTo>
                    <a:pt x="21" y="161"/>
                    <a:pt x="20" y="161"/>
                    <a:pt x="20" y="161"/>
                  </a:cubicBezTo>
                  <a:cubicBezTo>
                    <a:pt x="20" y="160"/>
                    <a:pt x="20" y="161"/>
                    <a:pt x="20" y="160"/>
                  </a:cubicBezTo>
                  <a:cubicBezTo>
                    <a:pt x="20" y="161"/>
                    <a:pt x="20" y="161"/>
                    <a:pt x="20" y="161"/>
                  </a:cubicBezTo>
                  <a:cubicBezTo>
                    <a:pt x="21" y="161"/>
                    <a:pt x="21" y="161"/>
                    <a:pt x="21" y="160"/>
                  </a:cubicBezTo>
                  <a:cubicBezTo>
                    <a:pt x="20" y="160"/>
                    <a:pt x="20" y="160"/>
                    <a:pt x="20" y="160"/>
                  </a:cubicBezTo>
                  <a:cubicBezTo>
                    <a:pt x="21" y="160"/>
                    <a:pt x="20" y="160"/>
                    <a:pt x="21" y="160"/>
                  </a:cubicBezTo>
                  <a:cubicBezTo>
                    <a:pt x="20" y="160"/>
                    <a:pt x="20" y="160"/>
                    <a:pt x="20" y="160"/>
                  </a:cubicBezTo>
                  <a:cubicBezTo>
                    <a:pt x="20" y="160"/>
                    <a:pt x="20" y="160"/>
                    <a:pt x="21" y="160"/>
                  </a:cubicBezTo>
                  <a:cubicBezTo>
                    <a:pt x="21" y="160"/>
                    <a:pt x="20" y="160"/>
                    <a:pt x="21" y="160"/>
                  </a:cubicBezTo>
                  <a:cubicBezTo>
                    <a:pt x="21" y="160"/>
                    <a:pt x="21" y="160"/>
                    <a:pt x="21" y="160"/>
                  </a:cubicBezTo>
                  <a:cubicBezTo>
                    <a:pt x="20" y="160"/>
                    <a:pt x="20" y="160"/>
                    <a:pt x="20" y="160"/>
                  </a:cubicBezTo>
                  <a:cubicBezTo>
                    <a:pt x="20" y="160"/>
                    <a:pt x="20" y="160"/>
                    <a:pt x="20" y="160"/>
                  </a:cubicBezTo>
                  <a:cubicBezTo>
                    <a:pt x="21" y="160"/>
                    <a:pt x="21" y="160"/>
                    <a:pt x="21" y="160"/>
                  </a:cubicBezTo>
                  <a:cubicBezTo>
                    <a:pt x="20" y="160"/>
                    <a:pt x="21" y="160"/>
                    <a:pt x="20" y="160"/>
                  </a:cubicBezTo>
                  <a:cubicBezTo>
                    <a:pt x="20" y="160"/>
                    <a:pt x="20" y="160"/>
                    <a:pt x="20" y="160"/>
                  </a:cubicBezTo>
                  <a:cubicBezTo>
                    <a:pt x="20" y="160"/>
                    <a:pt x="20" y="160"/>
                    <a:pt x="20" y="160"/>
                  </a:cubicBezTo>
                  <a:cubicBezTo>
                    <a:pt x="20" y="160"/>
                    <a:pt x="20" y="160"/>
                    <a:pt x="20" y="160"/>
                  </a:cubicBezTo>
                  <a:cubicBezTo>
                    <a:pt x="21" y="160"/>
                    <a:pt x="21" y="160"/>
                    <a:pt x="21" y="160"/>
                  </a:cubicBezTo>
                  <a:cubicBezTo>
                    <a:pt x="21" y="160"/>
                    <a:pt x="20" y="160"/>
                    <a:pt x="20" y="160"/>
                  </a:cubicBezTo>
                  <a:cubicBezTo>
                    <a:pt x="20" y="160"/>
                    <a:pt x="20" y="160"/>
                    <a:pt x="20" y="160"/>
                  </a:cubicBezTo>
                  <a:cubicBezTo>
                    <a:pt x="21" y="160"/>
                    <a:pt x="20" y="160"/>
                    <a:pt x="20" y="160"/>
                  </a:cubicBezTo>
                  <a:cubicBezTo>
                    <a:pt x="21" y="160"/>
                    <a:pt x="20" y="160"/>
                    <a:pt x="21" y="160"/>
                  </a:cubicBezTo>
                  <a:cubicBezTo>
                    <a:pt x="21" y="160"/>
                    <a:pt x="20" y="160"/>
                    <a:pt x="20" y="160"/>
                  </a:cubicBezTo>
                  <a:cubicBezTo>
                    <a:pt x="20" y="160"/>
                    <a:pt x="20" y="160"/>
                    <a:pt x="21" y="160"/>
                  </a:cubicBezTo>
                  <a:cubicBezTo>
                    <a:pt x="20" y="160"/>
                    <a:pt x="20" y="160"/>
                    <a:pt x="20" y="160"/>
                  </a:cubicBezTo>
                  <a:cubicBezTo>
                    <a:pt x="20" y="160"/>
                    <a:pt x="20" y="160"/>
                    <a:pt x="20" y="160"/>
                  </a:cubicBezTo>
                  <a:cubicBezTo>
                    <a:pt x="20" y="160"/>
                    <a:pt x="20" y="160"/>
                    <a:pt x="20" y="160"/>
                  </a:cubicBezTo>
                  <a:cubicBezTo>
                    <a:pt x="20" y="160"/>
                    <a:pt x="20" y="160"/>
                    <a:pt x="20" y="160"/>
                  </a:cubicBezTo>
                  <a:cubicBezTo>
                    <a:pt x="20" y="160"/>
                    <a:pt x="20" y="160"/>
                    <a:pt x="20" y="160"/>
                  </a:cubicBezTo>
                  <a:cubicBezTo>
                    <a:pt x="20" y="160"/>
                    <a:pt x="20" y="160"/>
                    <a:pt x="20" y="160"/>
                  </a:cubicBezTo>
                  <a:cubicBezTo>
                    <a:pt x="20" y="160"/>
                    <a:pt x="20" y="160"/>
                    <a:pt x="20" y="160"/>
                  </a:cubicBezTo>
                  <a:cubicBezTo>
                    <a:pt x="20" y="160"/>
                    <a:pt x="21" y="160"/>
                    <a:pt x="21" y="160"/>
                  </a:cubicBezTo>
                  <a:cubicBezTo>
                    <a:pt x="20" y="160"/>
                    <a:pt x="20" y="160"/>
                    <a:pt x="20" y="160"/>
                  </a:cubicBezTo>
                  <a:cubicBezTo>
                    <a:pt x="20" y="160"/>
                    <a:pt x="20" y="160"/>
                    <a:pt x="21" y="160"/>
                  </a:cubicBezTo>
                  <a:cubicBezTo>
                    <a:pt x="21" y="160"/>
                    <a:pt x="20" y="160"/>
                    <a:pt x="20" y="160"/>
                  </a:cubicBezTo>
                  <a:cubicBezTo>
                    <a:pt x="20" y="160"/>
                    <a:pt x="21" y="160"/>
                    <a:pt x="21" y="160"/>
                  </a:cubicBezTo>
                  <a:cubicBezTo>
                    <a:pt x="20" y="160"/>
                    <a:pt x="20" y="160"/>
                    <a:pt x="20" y="160"/>
                  </a:cubicBezTo>
                  <a:cubicBezTo>
                    <a:pt x="20" y="160"/>
                    <a:pt x="21" y="160"/>
                    <a:pt x="20" y="160"/>
                  </a:cubicBezTo>
                  <a:cubicBezTo>
                    <a:pt x="20" y="160"/>
                    <a:pt x="20" y="160"/>
                    <a:pt x="20" y="160"/>
                  </a:cubicBezTo>
                  <a:cubicBezTo>
                    <a:pt x="21" y="160"/>
                    <a:pt x="20" y="160"/>
                    <a:pt x="21" y="160"/>
                  </a:cubicBezTo>
                  <a:cubicBezTo>
                    <a:pt x="20" y="159"/>
                    <a:pt x="21" y="159"/>
                    <a:pt x="21" y="159"/>
                  </a:cubicBezTo>
                  <a:cubicBezTo>
                    <a:pt x="21" y="160"/>
                    <a:pt x="20" y="159"/>
                    <a:pt x="21" y="159"/>
                  </a:cubicBezTo>
                  <a:cubicBezTo>
                    <a:pt x="20" y="159"/>
                    <a:pt x="20" y="159"/>
                    <a:pt x="20" y="159"/>
                  </a:cubicBezTo>
                  <a:cubicBezTo>
                    <a:pt x="21" y="159"/>
                    <a:pt x="20" y="159"/>
                    <a:pt x="20" y="159"/>
                  </a:cubicBezTo>
                  <a:cubicBezTo>
                    <a:pt x="20" y="159"/>
                    <a:pt x="20" y="159"/>
                    <a:pt x="21" y="159"/>
                  </a:cubicBezTo>
                  <a:cubicBezTo>
                    <a:pt x="21" y="159"/>
                    <a:pt x="20" y="159"/>
                    <a:pt x="21" y="159"/>
                  </a:cubicBezTo>
                  <a:cubicBezTo>
                    <a:pt x="21" y="159"/>
                    <a:pt x="20" y="159"/>
                    <a:pt x="20" y="159"/>
                  </a:cubicBezTo>
                  <a:cubicBezTo>
                    <a:pt x="21" y="159"/>
                    <a:pt x="21" y="159"/>
                    <a:pt x="21" y="159"/>
                  </a:cubicBezTo>
                  <a:cubicBezTo>
                    <a:pt x="20" y="159"/>
                    <a:pt x="20" y="159"/>
                    <a:pt x="20" y="159"/>
                  </a:cubicBezTo>
                  <a:cubicBezTo>
                    <a:pt x="21" y="159"/>
                    <a:pt x="21" y="159"/>
                    <a:pt x="21" y="159"/>
                  </a:cubicBezTo>
                  <a:cubicBezTo>
                    <a:pt x="21" y="159"/>
                    <a:pt x="21" y="159"/>
                    <a:pt x="20" y="159"/>
                  </a:cubicBezTo>
                  <a:cubicBezTo>
                    <a:pt x="21" y="159"/>
                    <a:pt x="21" y="159"/>
                    <a:pt x="21" y="159"/>
                  </a:cubicBezTo>
                  <a:cubicBezTo>
                    <a:pt x="20" y="159"/>
                    <a:pt x="21" y="159"/>
                    <a:pt x="20" y="159"/>
                  </a:cubicBezTo>
                  <a:cubicBezTo>
                    <a:pt x="21" y="159"/>
                    <a:pt x="21" y="159"/>
                    <a:pt x="21" y="159"/>
                  </a:cubicBezTo>
                  <a:cubicBezTo>
                    <a:pt x="20" y="159"/>
                    <a:pt x="20" y="159"/>
                    <a:pt x="20" y="159"/>
                  </a:cubicBezTo>
                  <a:cubicBezTo>
                    <a:pt x="20" y="159"/>
                    <a:pt x="20" y="159"/>
                    <a:pt x="20" y="159"/>
                  </a:cubicBezTo>
                  <a:cubicBezTo>
                    <a:pt x="21" y="159"/>
                    <a:pt x="21" y="159"/>
                    <a:pt x="21" y="159"/>
                  </a:cubicBezTo>
                  <a:cubicBezTo>
                    <a:pt x="20" y="159"/>
                    <a:pt x="21" y="159"/>
                    <a:pt x="20" y="159"/>
                  </a:cubicBezTo>
                  <a:cubicBezTo>
                    <a:pt x="20" y="159"/>
                    <a:pt x="20" y="159"/>
                    <a:pt x="20" y="159"/>
                  </a:cubicBezTo>
                  <a:cubicBezTo>
                    <a:pt x="20" y="159"/>
                    <a:pt x="20" y="159"/>
                    <a:pt x="20" y="159"/>
                  </a:cubicBezTo>
                  <a:cubicBezTo>
                    <a:pt x="20" y="159"/>
                    <a:pt x="21" y="159"/>
                    <a:pt x="20" y="159"/>
                  </a:cubicBezTo>
                  <a:cubicBezTo>
                    <a:pt x="21" y="159"/>
                    <a:pt x="20" y="159"/>
                    <a:pt x="20" y="159"/>
                  </a:cubicBezTo>
                  <a:cubicBezTo>
                    <a:pt x="21" y="159"/>
                    <a:pt x="20" y="159"/>
                    <a:pt x="20" y="159"/>
                  </a:cubicBezTo>
                  <a:cubicBezTo>
                    <a:pt x="20" y="159"/>
                    <a:pt x="21" y="159"/>
                    <a:pt x="20" y="159"/>
                  </a:cubicBezTo>
                  <a:cubicBezTo>
                    <a:pt x="21" y="159"/>
                    <a:pt x="20" y="159"/>
                    <a:pt x="21" y="159"/>
                  </a:cubicBezTo>
                  <a:cubicBezTo>
                    <a:pt x="21" y="159"/>
                    <a:pt x="21" y="159"/>
                    <a:pt x="21" y="159"/>
                  </a:cubicBezTo>
                  <a:cubicBezTo>
                    <a:pt x="21" y="159"/>
                    <a:pt x="21" y="159"/>
                    <a:pt x="20" y="159"/>
                  </a:cubicBezTo>
                  <a:cubicBezTo>
                    <a:pt x="21" y="159"/>
                    <a:pt x="20" y="159"/>
                    <a:pt x="20" y="159"/>
                  </a:cubicBezTo>
                  <a:cubicBezTo>
                    <a:pt x="20" y="159"/>
                    <a:pt x="21" y="159"/>
                    <a:pt x="20" y="159"/>
                  </a:cubicBezTo>
                  <a:cubicBezTo>
                    <a:pt x="20" y="159"/>
                    <a:pt x="20" y="159"/>
                    <a:pt x="20" y="159"/>
                  </a:cubicBezTo>
                  <a:cubicBezTo>
                    <a:pt x="20" y="158"/>
                    <a:pt x="20" y="158"/>
                    <a:pt x="21" y="158"/>
                  </a:cubicBezTo>
                  <a:cubicBezTo>
                    <a:pt x="20" y="158"/>
                    <a:pt x="20" y="158"/>
                    <a:pt x="20" y="158"/>
                  </a:cubicBezTo>
                  <a:cubicBezTo>
                    <a:pt x="21" y="158"/>
                    <a:pt x="20" y="158"/>
                    <a:pt x="20" y="158"/>
                  </a:cubicBezTo>
                  <a:cubicBezTo>
                    <a:pt x="20" y="158"/>
                    <a:pt x="21" y="158"/>
                    <a:pt x="21"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20" y="158"/>
                    <a:pt x="20" y="158"/>
                    <a:pt x="20" y="158"/>
                  </a:cubicBezTo>
                  <a:cubicBezTo>
                    <a:pt x="19" y="158"/>
                    <a:pt x="19" y="158"/>
                    <a:pt x="19" y="158"/>
                  </a:cubicBezTo>
                  <a:cubicBezTo>
                    <a:pt x="20" y="158"/>
                    <a:pt x="20" y="158"/>
                    <a:pt x="20" y="158"/>
                  </a:cubicBezTo>
                  <a:cubicBezTo>
                    <a:pt x="20" y="158"/>
                    <a:pt x="19" y="158"/>
                    <a:pt x="19" y="158"/>
                  </a:cubicBezTo>
                  <a:cubicBezTo>
                    <a:pt x="19" y="158"/>
                    <a:pt x="19" y="158"/>
                    <a:pt x="19" y="158"/>
                  </a:cubicBezTo>
                  <a:cubicBezTo>
                    <a:pt x="19" y="158"/>
                    <a:pt x="19" y="158"/>
                    <a:pt x="19" y="158"/>
                  </a:cubicBezTo>
                  <a:cubicBezTo>
                    <a:pt x="19" y="158"/>
                    <a:pt x="19" y="158"/>
                    <a:pt x="19" y="158"/>
                  </a:cubicBezTo>
                  <a:cubicBezTo>
                    <a:pt x="19" y="158"/>
                    <a:pt x="20" y="158"/>
                    <a:pt x="20" y="158"/>
                  </a:cubicBezTo>
                  <a:cubicBezTo>
                    <a:pt x="20" y="158"/>
                    <a:pt x="20" y="158"/>
                    <a:pt x="20" y="158"/>
                  </a:cubicBezTo>
                  <a:cubicBezTo>
                    <a:pt x="19" y="158"/>
                    <a:pt x="20" y="158"/>
                    <a:pt x="19" y="158"/>
                  </a:cubicBezTo>
                  <a:cubicBezTo>
                    <a:pt x="19" y="158"/>
                    <a:pt x="20" y="158"/>
                    <a:pt x="20" y="158"/>
                  </a:cubicBezTo>
                  <a:cubicBezTo>
                    <a:pt x="19" y="158"/>
                    <a:pt x="20" y="158"/>
                    <a:pt x="20" y="158"/>
                  </a:cubicBezTo>
                  <a:cubicBezTo>
                    <a:pt x="20" y="158"/>
                    <a:pt x="20" y="158"/>
                    <a:pt x="20" y="158"/>
                  </a:cubicBezTo>
                  <a:cubicBezTo>
                    <a:pt x="19" y="158"/>
                    <a:pt x="20" y="158"/>
                    <a:pt x="19" y="158"/>
                  </a:cubicBezTo>
                  <a:cubicBezTo>
                    <a:pt x="19" y="158"/>
                    <a:pt x="19" y="158"/>
                    <a:pt x="19" y="158"/>
                  </a:cubicBezTo>
                  <a:cubicBezTo>
                    <a:pt x="20" y="158"/>
                    <a:pt x="19" y="158"/>
                    <a:pt x="19" y="158"/>
                  </a:cubicBezTo>
                  <a:cubicBezTo>
                    <a:pt x="19" y="158"/>
                    <a:pt x="19" y="158"/>
                    <a:pt x="19" y="158"/>
                  </a:cubicBezTo>
                  <a:cubicBezTo>
                    <a:pt x="19" y="158"/>
                    <a:pt x="20" y="158"/>
                    <a:pt x="19" y="158"/>
                  </a:cubicBezTo>
                  <a:cubicBezTo>
                    <a:pt x="19" y="158"/>
                    <a:pt x="19" y="158"/>
                    <a:pt x="19" y="158"/>
                  </a:cubicBezTo>
                  <a:cubicBezTo>
                    <a:pt x="19" y="158"/>
                    <a:pt x="19" y="157"/>
                    <a:pt x="19" y="158"/>
                  </a:cubicBezTo>
                  <a:cubicBezTo>
                    <a:pt x="19" y="157"/>
                    <a:pt x="19" y="157"/>
                    <a:pt x="19" y="157"/>
                  </a:cubicBezTo>
                  <a:cubicBezTo>
                    <a:pt x="20" y="157"/>
                    <a:pt x="19" y="158"/>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9" y="157"/>
                    <a:pt x="19" y="157"/>
                    <a:pt x="20" y="157"/>
                  </a:cubicBezTo>
                  <a:cubicBezTo>
                    <a:pt x="19" y="157"/>
                    <a:pt x="19" y="157"/>
                    <a:pt x="19" y="157"/>
                  </a:cubicBezTo>
                  <a:cubicBezTo>
                    <a:pt x="19" y="157"/>
                    <a:pt x="19" y="157"/>
                    <a:pt x="19" y="157"/>
                  </a:cubicBezTo>
                  <a:cubicBezTo>
                    <a:pt x="19" y="157"/>
                    <a:pt x="20" y="157"/>
                    <a:pt x="19" y="157"/>
                  </a:cubicBezTo>
                  <a:cubicBezTo>
                    <a:pt x="19" y="157"/>
                    <a:pt x="19" y="157"/>
                    <a:pt x="19" y="157"/>
                  </a:cubicBezTo>
                  <a:cubicBezTo>
                    <a:pt x="19" y="157"/>
                    <a:pt x="20" y="157"/>
                    <a:pt x="19" y="157"/>
                  </a:cubicBezTo>
                  <a:cubicBezTo>
                    <a:pt x="20" y="157"/>
                    <a:pt x="20" y="157"/>
                    <a:pt x="20" y="157"/>
                  </a:cubicBezTo>
                  <a:cubicBezTo>
                    <a:pt x="19" y="157"/>
                    <a:pt x="20" y="157"/>
                    <a:pt x="19" y="157"/>
                  </a:cubicBezTo>
                  <a:cubicBezTo>
                    <a:pt x="19" y="157"/>
                    <a:pt x="19" y="157"/>
                    <a:pt x="19" y="157"/>
                  </a:cubicBezTo>
                  <a:cubicBezTo>
                    <a:pt x="20" y="157"/>
                    <a:pt x="19" y="157"/>
                    <a:pt x="19" y="157"/>
                  </a:cubicBezTo>
                  <a:cubicBezTo>
                    <a:pt x="19" y="157"/>
                    <a:pt x="19" y="157"/>
                    <a:pt x="19" y="157"/>
                  </a:cubicBezTo>
                  <a:cubicBezTo>
                    <a:pt x="19" y="157"/>
                    <a:pt x="19" y="157"/>
                    <a:pt x="19" y="157"/>
                  </a:cubicBezTo>
                  <a:cubicBezTo>
                    <a:pt x="19" y="157"/>
                    <a:pt x="19" y="157"/>
                    <a:pt x="19" y="157"/>
                  </a:cubicBezTo>
                  <a:cubicBezTo>
                    <a:pt x="19" y="157"/>
                    <a:pt x="19" y="157"/>
                    <a:pt x="19" y="157"/>
                  </a:cubicBezTo>
                  <a:cubicBezTo>
                    <a:pt x="18" y="157"/>
                    <a:pt x="19" y="156"/>
                    <a:pt x="18" y="157"/>
                  </a:cubicBezTo>
                  <a:cubicBezTo>
                    <a:pt x="18" y="157"/>
                    <a:pt x="18" y="157"/>
                    <a:pt x="18" y="157"/>
                  </a:cubicBezTo>
                  <a:cubicBezTo>
                    <a:pt x="19" y="157"/>
                    <a:pt x="19" y="157"/>
                    <a:pt x="19" y="157"/>
                  </a:cubicBezTo>
                  <a:cubicBezTo>
                    <a:pt x="18" y="157"/>
                    <a:pt x="18" y="157"/>
                    <a:pt x="18" y="157"/>
                  </a:cubicBezTo>
                  <a:cubicBezTo>
                    <a:pt x="18" y="157"/>
                    <a:pt x="18" y="157"/>
                    <a:pt x="18" y="157"/>
                  </a:cubicBezTo>
                  <a:cubicBezTo>
                    <a:pt x="19" y="157"/>
                    <a:pt x="18" y="157"/>
                    <a:pt x="18" y="157"/>
                  </a:cubicBezTo>
                  <a:cubicBezTo>
                    <a:pt x="18" y="157"/>
                    <a:pt x="18" y="157"/>
                    <a:pt x="18" y="157"/>
                  </a:cubicBezTo>
                  <a:cubicBezTo>
                    <a:pt x="19" y="156"/>
                    <a:pt x="19" y="156"/>
                    <a:pt x="18" y="156"/>
                  </a:cubicBezTo>
                  <a:cubicBezTo>
                    <a:pt x="18" y="156"/>
                    <a:pt x="19" y="156"/>
                    <a:pt x="19" y="156"/>
                  </a:cubicBezTo>
                  <a:cubicBezTo>
                    <a:pt x="18" y="156"/>
                    <a:pt x="19" y="156"/>
                    <a:pt x="18" y="156"/>
                  </a:cubicBezTo>
                  <a:cubicBezTo>
                    <a:pt x="18" y="156"/>
                    <a:pt x="17" y="157"/>
                    <a:pt x="17" y="157"/>
                  </a:cubicBezTo>
                  <a:close/>
                  <a:moveTo>
                    <a:pt x="18" y="162"/>
                  </a:moveTo>
                  <a:cubicBezTo>
                    <a:pt x="18" y="162"/>
                    <a:pt x="18" y="162"/>
                    <a:pt x="18" y="162"/>
                  </a:cubicBezTo>
                  <a:close/>
                  <a:moveTo>
                    <a:pt x="20" y="162"/>
                  </a:moveTo>
                  <a:cubicBezTo>
                    <a:pt x="20" y="162"/>
                    <a:pt x="20" y="162"/>
                    <a:pt x="20" y="162"/>
                  </a:cubicBezTo>
                  <a:cubicBezTo>
                    <a:pt x="20" y="162"/>
                    <a:pt x="20" y="162"/>
                    <a:pt x="20" y="162"/>
                  </a:cubicBezTo>
                  <a:close/>
                  <a:moveTo>
                    <a:pt x="20" y="162"/>
                  </a:moveTo>
                  <a:cubicBezTo>
                    <a:pt x="20" y="162"/>
                    <a:pt x="20" y="162"/>
                    <a:pt x="20" y="162"/>
                  </a:cubicBezTo>
                  <a:close/>
                  <a:moveTo>
                    <a:pt x="21" y="163"/>
                  </a:moveTo>
                  <a:cubicBezTo>
                    <a:pt x="21" y="163"/>
                    <a:pt x="21" y="163"/>
                    <a:pt x="21" y="162"/>
                  </a:cubicBezTo>
                  <a:lnTo>
                    <a:pt x="21" y="163"/>
                  </a:lnTo>
                  <a:close/>
                  <a:moveTo>
                    <a:pt x="20" y="162"/>
                  </a:moveTo>
                  <a:cubicBezTo>
                    <a:pt x="20" y="162"/>
                    <a:pt x="20" y="162"/>
                    <a:pt x="20" y="162"/>
                  </a:cubicBezTo>
                  <a:cubicBezTo>
                    <a:pt x="20" y="162"/>
                    <a:pt x="20" y="162"/>
                    <a:pt x="20" y="162"/>
                  </a:cubicBezTo>
                  <a:close/>
                  <a:moveTo>
                    <a:pt x="21" y="162"/>
                  </a:moveTo>
                  <a:cubicBezTo>
                    <a:pt x="21" y="162"/>
                    <a:pt x="21" y="162"/>
                    <a:pt x="21" y="162"/>
                  </a:cubicBezTo>
                  <a:cubicBezTo>
                    <a:pt x="21" y="162"/>
                    <a:pt x="21" y="162"/>
                    <a:pt x="21" y="162"/>
                  </a:cubicBezTo>
                  <a:close/>
                  <a:moveTo>
                    <a:pt x="21" y="162"/>
                  </a:moveTo>
                  <a:cubicBezTo>
                    <a:pt x="21" y="162"/>
                    <a:pt x="21" y="162"/>
                    <a:pt x="21" y="162"/>
                  </a:cubicBezTo>
                  <a:cubicBezTo>
                    <a:pt x="21" y="162"/>
                    <a:pt x="21" y="162"/>
                    <a:pt x="21" y="162"/>
                  </a:cubicBezTo>
                  <a:close/>
                  <a:moveTo>
                    <a:pt x="20" y="159"/>
                  </a:moveTo>
                  <a:cubicBezTo>
                    <a:pt x="21" y="159"/>
                    <a:pt x="21" y="159"/>
                    <a:pt x="21" y="159"/>
                  </a:cubicBezTo>
                  <a:cubicBezTo>
                    <a:pt x="21" y="159"/>
                    <a:pt x="21" y="159"/>
                    <a:pt x="21" y="159"/>
                  </a:cubicBezTo>
                  <a:lnTo>
                    <a:pt x="20" y="159"/>
                  </a:lnTo>
                  <a:close/>
                  <a:moveTo>
                    <a:pt x="21" y="158"/>
                  </a:moveTo>
                  <a:cubicBezTo>
                    <a:pt x="21" y="158"/>
                    <a:pt x="21" y="158"/>
                    <a:pt x="21" y="158"/>
                  </a:cubicBezTo>
                  <a:cubicBezTo>
                    <a:pt x="21" y="158"/>
                    <a:pt x="21" y="158"/>
                    <a:pt x="21" y="158"/>
                  </a:cubicBezTo>
                  <a:close/>
                  <a:moveTo>
                    <a:pt x="19" y="158"/>
                  </a:moveTo>
                  <a:cubicBezTo>
                    <a:pt x="20" y="158"/>
                    <a:pt x="20" y="158"/>
                    <a:pt x="20" y="158"/>
                  </a:cubicBezTo>
                  <a:cubicBezTo>
                    <a:pt x="20" y="158"/>
                    <a:pt x="20" y="158"/>
                    <a:pt x="20" y="158"/>
                  </a:cubicBezTo>
                  <a:lnTo>
                    <a:pt x="19" y="158"/>
                  </a:lnTo>
                  <a:close/>
                  <a:moveTo>
                    <a:pt x="12" y="157"/>
                  </a:moveTo>
                  <a:cubicBezTo>
                    <a:pt x="12" y="157"/>
                    <a:pt x="12" y="158"/>
                    <a:pt x="12" y="158"/>
                  </a:cubicBezTo>
                  <a:cubicBezTo>
                    <a:pt x="12" y="158"/>
                    <a:pt x="12" y="158"/>
                    <a:pt x="12" y="157"/>
                  </a:cubicBezTo>
                  <a:close/>
                  <a:moveTo>
                    <a:pt x="9" y="158"/>
                  </a:moveTo>
                  <a:cubicBezTo>
                    <a:pt x="9" y="157"/>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8"/>
                    <a:pt x="9" y="158"/>
                    <a:pt x="9" y="158"/>
                  </a:cubicBezTo>
                  <a:cubicBezTo>
                    <a:pt x="9" y="159"/>
                    <a:pt x="9" y="158"/>
                    <a:pt x="9" y="159"/>
                  </a:cubicBezTo>
                  <a:cubicBezTo>
                    <a:pt x="10" y="158"/>
                    <a:pt x="10" y="158"/>
                    <a:pt x="10" y="158"/>
                  </a:cubicBezTo>
                  <a:cubicBezTo>
                    <a:pt x="10" y="157"/>
                    <a:pt x="10" y="157"/>
                    <a:pt x="10" y="157"/>
                  </a:cubicBezTo>
                  <a:cubicBezTo>
                    <a:pt x="10" y="157"/>
                    <a:pt x="10" y="157"/>
                    <a:pt x="10" y="157"/>
                  </a:cubicBezTo>
                  <a:cubicBezTo>
                    <a:pt x="10" y="157"/>
                    <a:pt x="10" y="157"/>
                    <a:pt x="10" y="158"/>
                  </a:cubicBezTo>
                  <a:cubicBezTo>
                    <a:pt x="10" y="157"/>
                    <a:pt x="10" y="157"/>
                    <a:pt x="10" y="157"/>
                  </a:cubicBezTo>
                  <a:cubicBezTo>
                    <a:pt x="10" y="157"/>
                    <a:pt x="10" y="158"/>
                    <a:pt x="10" y="158"/>
                  </a:cubicBezTo>
                  <a:cubicBezTo>
                    <a:pt x="10" y="158"/>
                    <a:pt x="10" y="157"/>
                    <a:pt x="10" y="158"/>
                  </a:cubicBezTo>
                  <a:cubicBezTo>
                    <a:pt x="10" y="157"/>
                    <a:pt x="10" y="158"/>
                    <a:pt x="10" y="158"/>
                  </a:cubicBezTo>
                  <a:cubicBezTo>
                    <a:pt x="10" y="158"/>
                    <a:pt x="10" y="158"/>
                    <a:pt x="10" y="158"/>
                  </a:cubicBezTo>
                  <a:cubicBezTo>
                    <a:pt x="10" y="158"/>
                    <a:pt x="10" y="158"/>
                    <a:pt x="10" y="158"/>
                  </a:cubicBezTo>
                  <a:cubicBezTo>
                    <a:pt x="10" y="158"/>
                    <a:pt x="10" y="157"/>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0" y="158"/>
                    <a:pt x="10" y="158"/>
                  </a:cubicBezTo>
                  <a:cubicBezTo>
                    <a:pt x="10" y="158"/>
                    <a:pt x="11" y="158"/>
                    <a:pt x="10" y="158"/>
                  </a:cubicBezTo>
                  <a:cubicBezTo>
                    <a:pt x="10" y="158"/>
                    <a:pt x="10" y="158"/>
                    <a:pt x="10" y="158"/>
                  </a:cubicBezTo>
                  <a:cubicBezTo>
                    <a:pt x="11" y="158"/>
                    <a:pt x="11" y="158"/>
                    <a:pt x="11" y="158"/>
                  </a:cubicBezTo>
                  <a:cubicBezTo>
                    <a:pt x="10" y="158"/>
                    <a:pt x="10" y="158"/>
                    <a:pt x="10" y="158"/>
                  </a:cubicBezTo>
                  <a:cubicBezTo>
                    <a:pt x="11" y="158"/>
                    <a:pt x="10" y="158"/>
                    <a:pt x="11" y="158"/>
                  </a:cubicBezTo>
                  <a:cubicBezTo>
                    <a:pt x="11" y="158"/>
                    <a:pt x="11" y="158"/>
                    <a:pt x="11" y="158"/>
                  </a:cubicBezTo>
                  <a:cubicBezTo>
                    <a:pt x="11" y="158"/>
                    <a:pt x="11" y="158"/>
                    <a:pt x="11" y="158"/>
                  </a:cubicBezTo>
                  <a:cubicBezTo>
                    <a:pt x="11" y="158"/>
                    <a:pt x="11" y="158"/>
                    <a:pt x="11" y="158"/>
                  </a:cubicBezTo>
                  <a:cubicBezTo>
                    <a:pt x="11" y="157"/>
                    <a:pt x="11" y="157"/>
                    <a:pt x="11" y="157"/>
                  </a:cubicBezTo>
                  <a:cubicBezTo>
                    <a:pt x="11" y="158"/>
                    <a:pt x="11" y="158"/>
                    <a:pt x="11" y="158"/>
                  </a:cubicBezTo>
                  <a:cubicBezTo>
                    <a:pt x="11" y="158"/>
                    <a:pt x="11" y="158"/>
                    <a:pt x="11" y="158"/>
                  </a:cubicBezTo>
                  <a:cubicBezTo>
                    <a:pt x="11" y="158"/>
                    <a:pt x="11" y="158"/>
                    <a:pt x="11" y="158"/>
                  </a:cubicBezTo>
                  <a:cubicBezTo>
                    <a:pt x="11" y="158"/>
                    <a:pt x="11" y="157"/>
                    <a:pt x="11" y="158"/>
                  </a:cubicBezTo>
                  <a:cubicBezTo>
                    <a:pt x="11" y="157"/>
                    <a:pt x="11" y="157"/>
                    <a:pt x="11" y="157"/>
                  </a:cubicBezTo>
                  <a:cubicBezTo>
                    <a:pt x="11" y="157"/>
                    <a:pt x="11" y="158"/>
                    <a:pt x="11" y="157"/>
                  </a:cubicBezTo>
                  <a:cubicBezTo>
                    <a:pt x="11" y="158"/>
                    <a:pt x="11" y="158"/>
                    <a:pt x="11" y="158"/>
                  </a:cubicBezTo>
                  <a:cubicBezTo>
                    <a:pt x="11" y="158"/>
                    <a:pt x="11" y="158"/>
                    <a:pt x="11" y="157"/>
                  </a:cubicBezTo>
                  <a:cubicBezTo>
                    <a:pt x="11" y="158"/>
                    <a:pt x="11" y="157"/>
                    <a:pt x="11" y="158"/>
                  </a:cubicBezTo>
                  <a:cubicBezTo>
                    <a:pt x="11" y="157"/>
                    <a:pt x="11" y="158"/>
                    <a:pt x="12" y="157"/>
                  </a:cubicBezTo>
                  <a:cubicBezTo>
                    <a:pt x="11" y="158"/>
                    <a:pt x="11" y="158"/>
                    <a:pt x="11" y="158"/>
                  </a:cubicBezTo>
                  <a:cubicBezTo>
                    <a:pt x="11" y="158"/>
                    <a:pt x="11" y="158"/>
                    <a:pt x="11" y="158"/>
                  </a:cubicBezTo>
                  <a:cubicBezTo>
                    <a:pt x="11" y="158"/>
                    <a:pt x="12" y="157"/>
                    <a:pt x="12" y="157"/>
                  </a:cubicBezTo>
                  <a:cubicBezTo>
                    <a:pt x="12" y="158"/>
                    <a:pt x="12" y="158"/>
                    <a:pt x="12" y="158"/>
                  </a:cubicBezTo>
                  <a:cubicBezTo>
                    <a:pt x="12" y="157"/>
                    <a:pt x="12" y="157"/>
                    <a:pt x="12" y="157"/>
                  </a:cubicBezTo>
                  <a:cubicBezTo>
                    <a:pt x="12" y="157"/>
                    <a:pt x="12" y="157"/>
                    <a:pt x="12" y="157"/>
                  </a:cubicBezTo>
                  <a:cubicBezTo>
                    <a:pt x="11" y="158"/>
                    <a:pt x="11" y="158"/>
                    <a:pt x="11" y="158"/>
                  </a:cubicBezTo>
                  <a:cubicBezTo>
                    <a:pt x="11" y="158"/>
                    <a:pt x="12" y="157"/>
                    <a:pt x="12" y="158"/>
                  </a:cubicBezTo>
                  <a:cubicBezTo>
                    <a:pt x="12" y="158"/>
                    <a:pt x="12" y="158"/>
                    <a:pt x="12" y="157"/>
                  </a:cubicBezTo>
                  <a:cubicBezTo>
                    <a:pt x="12" y="158"/>
                    <a:pt x="12" y="158"/>
                    <a:pt x="12" y="158"/>
                  </a:cubicBezTo>
                  <a:cubicBezTo>
                    <a:pt x="12" y="158"/>
                    <a:pt x="12" y="158"/>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2" y="157"/>
                    <a:pt x="12" y="157"/>
                    <a:pt x="12" y="157"/>
                  </a:cubicBezTo>
                  <a:cubicBezTo>
                    <a:pt x="13" y="156"/>
                    <a:pt x="13" y="156"/>
                    <a:pt x="13" y="156"/>
                  </a:cubicBezTo>
                  <a:cubicBezTo>
                    <a:pt x="12" y="157"/>
                    <a:pt x="12" y="157"/>
                    <a:pt x="12" y="157"/>
                  </a:cubicBezTo>
                  <a:cubicBezTo>
                    <a:pt x="12" y="157"/>
                    <a:pt x="12" y="157"/>
                    <a:pt x="12" y="157"/>
                  </a:cubicBezTo>
                  <a:cubicBezTo>
                    <a:pt x="12" y="156"/>
                    <a:pt x="12" y="157"/>
                    <a:pt x="12" y="157"/>
                  </a:cubicBezTo>
                  <a:cubicBezTo>
                    <a:pt x="13" y="156"/>
                    <a:pt x="13" y="156"/>
                    <a:pt x="13" y="156"/>
                  </a:cubicBezTo>
                  <a:cubicBezTo>
                    <a:pt x="13" y="156"/>
                    <a:pt x="12" y="156"/>
                    <a:pt x="13" y="156"/>
                  </a:cubicBezTo>
                  <a:cubicBezTo>
                    <a:pt x="12" y="156"/>
                    <a:pt x="12" y="156"/>
                    <a:pt x="12" y="156"/>
                  </a:cubicBezTo>
                  <a:cubicBezTo>
                    <a:pt x="12" y="156"/>
                    <a:pt x="12" y="156"/>
                    <a:pt x="12" y="156"/>
                  </a:cubicBezTo>
                  <a:cubicBezTo>
                    <a:pt x="13" y="156"/>
                    <a:pt x="13" y="156"/>
                    <a:pt x="13" y="155"/>
                  </a:cubicBezTo>
                  <a:cubicBezTo>
                    <a:pt x="13" y="156"/>
                    <a:pt x="13" y="155"/>
                    <a:pt x="13" y="155"/>
                  </a:cubicBezTo>
                  <a:cubicBezTo>
                    <a:pt x="13" y="155"/>
                    <a:pt x="13" y="155"/>
                    <a:pt x="13" y="155"/>
                  </a:cubicBezTo>
                  <a:cubicBezTo>
                    <a:pt x="13" y="156"/>
                    <a:pt x="13" y="156"/>
                    <a:pt x="13" y="156"/>
                  </a:cubicBezTo>
                  <a:cubicBezTo>
                    <a:pt x="12" y="156"/>
                    <a:pt x="13" y="156"/>
                    <a:pt x="12" y="156"/>
                  </a:cubicBezTo>
                  <a:cubicBezTo>
                    <a:pt x="12" y="156"/>
                    <a:pt x="12" y="156"/>
                    <a:pt x="12" y="156"/>
                  </a:cubicBezTo>
                  <a:cubicBezTo>
                    <a:pt x="13" y="156"/>
                    <a:pt x="13" y="156"/>
                    <a:pt x="13" y="156"/>
                  </a:cubicBezTo>
                  <a:cubicBezTo>
                    <a:pt x="12" y="156"/>
                    <a:pt x="12" y="156"/>
                    <a:pt x="12" y="156"/>
                  </a:cubicBezTo>
                  <a:cubicBezTo>
                    <a:pt x="12" y="156"/>
                    <a:pt x="12" y="156"/>
                    <a:pt x="12" y="156"/>
                  </a:cubicBezTo>
                  <a:cubicBezTo>
                    <a:pt x="12" y="157"/>
                    <a:pt x="12" y="157"/>
                    <a:pt x="12" y="157"/>
                  </a:cubicBezTo>
                  <a:cubicBezTo>
                    <a:pt x="12" y="156"/>
                    <a:pt x="12" y="156"/>
                    <a:pt x="12" y="156"/>
                  </a:cubicBezTo>
                  <a:cubicBezTo>
                    <a:pt x="13" y="156"/>
                    <a:pt x="12" y="156"/>
                    <a:pt x="13" y="156"/>
                  </a:cubicBezTo>
                  <a:cubicBezTo>
                    <a:pt x="13" y="155"/>
                    <a:pt x="13" y="155"/>
                    <a:pt x="13" y="155"/>
                  </a:cubicBezTo>
                  <a:cubicBezTo>
                    <a:pt x="13" y="155"/>
                    <a:pt x="13" y="155"/>
                    <a:pt x="13" y="155"/>
                  </a:cubicBezTo>
                  <a:cubicBezTo>
                    <a:pt x="13" y="155"/>
                    <a:pt x="13" y="155"/>
                    <a:pt x="13" y="155"/>
                  </a:cubicBezTo>
                  <a:cubicBezTo>
                    <a:pt x="13" y="156"/>
                    <a:pt x="13" y="156"/>
                    <a:pt x="13" y="156"/>
                  </a:cubicBezTo>
                  <a:cubicBezTo>
                    <a:pt x="12" y="156"/>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2" y="156"/>
                    <a:pt x="13" y="155"/>
                    <a:pt x="13" y="155"/>
                  </a:cubicBezTo>
                  <a:cubicBezTo>
                    <a:pt x="13" y="156"/>
                    <a:pt x="13" y="156"/>
                    <a:pt x="13" y="156"/>
                  </a:cubicBezTo>
                  <a:cubicBezTo>
                    <a:pt x="12" y="156"/>
                    <a:pt x="12" y="156"/>
                    <a:pt x="12" y="156"/>
                  </a:cubicBezTo>
                  <a:cubicBezTo>
                    <a:pt x="12" y="156"/>
                    <a:pt x="12" y="156"/>
                    <a:pt x="13" y="155"/>
                  </a:cubicBezTo>
                  <a:cubicBezTo>
                    <a:pt x="13" y="155"/>
                    <a:pt x="13" y="155"/>
                    <a:pt x="13" y="156"/>
                  </a:cubicBezTo>
                  <a:cubicBezTo>
                    <a:pt x="13" y="155"/>
                    <a:pt x="13" y="155"/>
                    <a:pt x="13" y="155"/>
                  </a:cubicBezTo>
                  <a:cubicBezTo>
                    <a:pt x="13" y="155"/>
                    <a:pt x="13" y="155"/>
                    <a:pt x="13" y="155"/>
                  </a:cubicBezTo>
                  <a:cubicBezTo>
                    <a:pt x="13" y="155"/>
                    <a:pt x="13" y="155"/>
                    <a:pt x="13" y="155"/>
                  </a:cubicBezTo>
                  <a:cubicBezTo>
                    <a:pt x="12" y="156"/>
                    <a:pt x="13" y="155"/>
                    <a:pt x="13" y="155"/>
                  </a:cubicBezTo>
                  <a:cubicBezTo>
                    <a:pt x="12" y="156"/>
                    <a:pt x="12" y="156"/>
                    <a:pt x="12" y="156"/>
                  </a:cubicBezTo>
                  <a:cubicBezTo>
                    <a:pt x="12" y="156"/>
                    <a:pt x="12" y="156"/>
                    <a:pt x="12" y="156"/>
                  </a:cubicBezTo>
                  <a:cubicBezTo>
                    <a:pt x="12" y="156"/>
                    <a:pt x="12" y="156"/>
                    <a:pt x="12" y="156"/>
                  </a:cubicBezTo>
                  <a:cubicBezTo>
                    <a:pt x="12" y="156"/>
                    <a:pt x="12" y="156"/>
                    <a:pt x="12" y="156"/>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2"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3" y="155"/>
                    <a:pt x="13" y="155"/>
                    <a:pt x="13" y="155"/>
                  </a:cubicBezTo>
                  <a:cubicBezTo>
                    <a:pt x="12" y="155"/>
                    <a:pt x="12" y="155"/>
                    <a:pt x="12" y="155"/>
                  </a:cubicBezTo>
                  <a:cubicBezTo>
                    <a:pt x="13" y="155"/>
                    <a:pt x="12" y="155"/>
                    <a:pt x="12" y="155"/>
                  </a:cubicBezTo>
                  <a:cubicBezTo>
                    <a:pt x="13" y="155"/>
                    <a:pt x="13" y="155"/>
                    <a:pt x="13" y="155"/>
                  </a:cubicBezTo>
                  <a:cubicBezTo>
                    <a:pt x="12" y="155"/>
                    <a:pt x="12" y="155"/>
                    <a:pt x="12" y="155"/>
                  </a:cubicBezTo>
                  <a:cubicBezTo>
                    <a:pt x="13" y="155"/>
                    <a:pt x="12" y="155"/>
                    <a:pt x="12" y="155"/>
                  </a:cubicBezTo>
                  <a:cubicBezTo>
                    <a:pt x="13" y="155"/>
                    <a:pt x="13" y="155"/>
                    <a:pt x="13" y="155"/>
                  </a:cubicBezTo>
                  <a:cubicBezTo>
                    <a:pt x="12" y="155"/>
                    <a:pt x="12" y="155"/>
                    <a:pt x="12" y="155"/>
                  </a:cubicBezTo>
                  <a:cubicBezTo>
                    <a:pt x="13" y="155"/>
                    <a:pt x="13" y="155"/>
                    <a:pt x="13" y="155"/>
                  </a:cubicBezTo>
                  <a:cubicBezTo>
                    <a:pt x="13" y="155"/>
                    <a:pt x="13" y="154"/>
                    <a:pt x="13" y="155"/>
                  </a:cubicBezTo>
                  <a:cubicBezTo>
                    <a:pt x="13" y="155"/>
                    <a:pt x="12" y="155"/>
                    <a:pt x="12" y="155"/>
                  </a:cubicBezTo>
                  <a:cubicBezTo>
                    <a:pt x="12" y="155"/>
                    <a:pt x="12" y="155"/>
                    <a:pt x="13" y="155"/>
                  </a:cubicBezTo>
                  <a:cubicBezTo>
                    <a:pt x="12" y="155"/>
                    <a:pt x="12" y="155"/>
                    <a:pt x="12" y="155"/>
                  </a:cubicBezTo>
                  <a:cubicBezTo>
                    <a:pt x="12" y="155"/>
                    <a:pt x="12" y="156"/>
                    <a:pt x="12" y="155"/>
                  </a:cubicBezTo>
                  <a:cubicBezTo>
                    <a:pt x="12" y="155"/>
                    <a:pt x="12" y="155"/>
                    <a:pt x="12" y="155"/>
                  </a:cubicBezTo>
                  <a:cubicBezTo>
                    <a:pt x="12" y="155"/>
                    <a:pt x="12" y="156"/>
                    <a:pt x="12" y="156"/>
                  </a:cubicBezTo>
                  <a:cubicBezTo>
                    <a:pt x="11" y="157"/>
                    <a:pt x="11" y="157"/>
                    <a:pt x="11" y="157"/>
                  </a:cubicBezTo>
                  <a:cubicBezTo>
                    <a:pt x="12" y="156"/>
                    <a:pt x="12" y="156"/>
                    <a:pt x="12" y="156"/>
                  </a:cubicBezTo>
                  <a:cubicBezTo>
                    <a:pt x="12" y="156"/>
                    <a:pt x="12" y="156"/>
                    <a:pt x="12" y="156"/>
                  </a:cubicBezTo>
                  <a:cubicBezTo>
                    <a:pt x="12" y="155"/>
                    <a:pt x="12" y="155"/>
                    <a:pt x="12" y="155"/>
                  </a:cubicBezTo>
                  <a:cubicBezTo>
                    <a:pt x="12" y="155"/>
                    <a:pt x="12" y="155"/>
                    <a:pt x="12" y="155"/>
                  </a:cubicBezTo>
                  <a:cubicBezTo>
                    <a:pt x="13" y="155"/>
                    <a:pt x="13" y="155"/>
                    <a:pt x="13" y="155"/>
                  </a:cubicBezTo>
                  <a:cubicBezTo>
                    <a:pt x="12" y="155"/>
                    <a:pt x="12" y="155"/>
                    <a:pt x="12" y="155"/>
                  </a:cubicBezTo>
                  <a:cubicBezTo>
                    <a:pt x="12" y="155"/>
                    <a:pt x="12" y="155"/>
                    <a:pt x="12" y="155"/>
                  </a:cubicBezTo>
                  <a:cubicBezTo>
                    <a:pt x="12" y="155"/>
                    <a:pt x="12" y="156"/>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6"/>
                    <a:pt x="12" y="155"/>
                    <a:pt x="12" y="156"/>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1" y="156"/>
                    <a:pt x="11" y="156"/>
                  </a:cubicBezTo>
                  <a:cubicBezTo>
                    <a:pt x="11" y="156"/>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2" y="155"/>
                    <a:pt x="12" y="155"/>
                    <a:pt x="12" y="155"/>
                  </a:cubicBezTo>
                  <a:cubicBezTo>
                    <a:pt x="11" y="155"/>
                    <a:pt x="11" y="155"/>
                    <a:pt x="11" y="155"/>
                  </a:cubicBezTo>
                  <a:cubicBezTo>
                    <a:pt x="12" y="155"/>
                    <a:pt x="12" y="155"/>
                    <a:pt x="12" y="155"/>
                  </a:cubicBezTo>
                  <a:cubicBezTo>
                    <a:pt x="11" y="155"/>
                    <a:pt x="11" y="155"/>
                    <a:pt x="11" y="155"/>
                  </a:cubicBezTo>
                  <a:cubicBezTo>
                    <a:pt x="11" y="155"/>
                    <a:pt x="11" y="155"/>
                    <a:pt x="11" y="155"/>
                  </a:cubicBezTo>
                  <a:cubicBezTo>
                    <a:pt x="12" y="155"/>
                    <a:pt x="12" y="155"/>
                    <a:pt x="12" y="155"/>
                  </a:cubicBezTo>
                  <a:cubicBezTo>
                    <a:pt x="12" y="155"/>
                    <a:pt x="11" y="155"/>
                    <a:pt x="11" y="155"/>
                  </a:cubicBezTo>
                  <a:cubicBezTo>
                    <a:pt x="11" y="156"/>
                    <a:pt x="11" y="155"/>
                    <a:pt x="11" y="155"/>
                  </a:cubicBezTo>
                  <a:cubicBezTo>
                    <a:pt x="12" y="155"/>
                    <a:pt x="11" y="155"/>
                    <a:pt x="11" y="155"/>
                  </a:cubicBezTo>
                  <a:cubicBezTo>
                    <a:pt x="12" y="155"/>
                    <a:pt x="12" y="155"/>
                    <a:pt x="12" y="155"/>
                  </a:cubicBezTo>
                  <a:cubicBezTo>
                    <a:pt x="12" y="155"/>
                    <a:pt x="11" y="155"/>
                    <a:pt x="11" y="155"/>
                  </a:cubicBezTo>
                  <a:cubicBezTo>
                    <a:pt x="11" y="155"/>
                    <a:pt x="11" y="155"/>
                    <a:pt x="12" y="155"/>
                  </a:cubicBezTo>
                  <a:cubicBezTo>
                    <a:pt x="11" y="155"/>
                    <a:pt x="11" y="155"/>
                    <a:pt x="11" y="155"/>
                  </a:cubicBezTo>
                  <a:cubicBezTo>
                    <a:pt x="11" y="156"/>
                    <a:pt x="11" y="156"/>
                    <a:pt x="11" y="156"/>
                  </a:cubicBezTo>
                  <a:cubicBezTo>
                    <a:pt x="11" y="156"/>
                    <a:pt x="11" y="156"/>
                    <a:pt x="11" y="155"/>
                  </a:cubicBezTo>
                  <a:cubicBezTo>
                    <a:pt x="11" y="155"/>
                    <a:pt x="11" y="155"/>
                    <a:pt x="11" y="155"/>
                  </a:cubicBezTo>
                  <a:cubicBezTo>
                    <a:pt x="11" y="155"/>
                    <a:pt x="11" y="155"/>
                    <a:pt x="11" y="156"/>
                  </a:cubicBezTo>
                  <a:cubicBezTo>
                    <a:pt x="11" y="155"/>
                    <a:pt x="11" y="155"/>
                    <a:pt x="11" y="155"/>
                  </a:cubicBezTo>
                  <a:cubicBezTo>
                    <a:pt x="11" y="156"/>
                    <a:pt x="11" y="155"/>
                    <a:pt x="11" y="156"/>
                  </a:cubicBezTo>
                  <a:cubicBezTo>
                    <a:pt x="11" y="155"/>
                    <a:pt x="11" y="155"/>
                    <a:pt x="11" y="155"/>
                  </a:cubicBezTo>
                  <a:cubicBezTo>
                    <a:pt x="11" y="155"/>
                    <a:pt x="11" y="155"/>
                    <a:pt x="11" y="155"/>
                  </a:cubicBezTo>
                  <a:cubicBezTo>
                    <a:pt x="11" y="155"/>
                    <a:pt x="11" y="155"/>
                    <a:pt x="11" y="155"/>
                  </a:cubicBezTo>
                  <a:cubicBezTo>
                    <a:pt x="11" y="155"/>
                    <a:pt x="11" y="156"/>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6"/>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1" y="155"/>
                    <a:pt x="11" y="155"/>
                  </a:cubicBezTo>
                  <a:cubicBezTo>
                    <a:pt x="11" y="155"/>
                    <a:pt x="10" y="155"/>
                    <a:pt x="11" y="155"/>
                  </a:cubicBezTo>
                  <a:cubicBezTo>
                    <a:pt x="11" y="155"/>
                    <a:pt x="11" y="155"/>
                    <a:pt x="11" y="155"/>
                  </a:cubicBezTo>
                  <a:cubicBezTo>
                    <a:pt x="11" y="155"/>
                    <a:pt x="11" y="155"/>
                    <a:pt x="10" y="155"/>
                  </a:cubicBezTo>
                  <a:cubicBezTo>
                    <a:pt x="10" y="155"/>
                    <a:pt x="10" y="155"/>
                    <a:pt x="10" y="155"/>
                  </a:cubicBezTo>
                  <a:cubicBezTo>
                    <a:pt x="10" y="155"/>
                    <a:pt x="10" y="155"/>
                    <a:pt x="10" y="155"/>
                  </a:cubicBezTo>
                  <a:cubicBezTo>
                    <a:pt x="10" y="156"/>
                    <a:pt x="10" y="155"/>
                    <a:pt x="10" y="155"/>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5"/>
                    <a:pt x="10" y="155"/>
                    <a:pt x="10" y="155"/>
                  </a:cubicBezTo>
                  <a:cubicBezTo>
                    <a:pt x="10" y="156"/>
                    <a:pt x="10" y="156"/>
                    <a:pt x="10" y="156"/>
                  </a:cubicBezTo>
                  <a:cubicBezTo>
                    <a:pt x="10" y="156"/>
                    <a:pt x="10" y="155"/>
                    <a:pt x="10" y="155"/>
                  </a:cubicBezTo>
                  <a:cubicBezTo>
                    <a:pt x="10" y="156"/>
                    <a:pt x="10" y="156"/>
                    <a:pt x="10" y="156"/>
                  </a:cubicBezTo>
                  <a:cubicBezTo>
                    <a:pt x="10" y="156"/>
                    <a:pt x="10" y="156"/>
                    <a:pt x="10" y="156"/>
                  </a:cubicBezTo>
                  <a:cubicBezTo>
                    <a:pt x="10" y="156"/>
                    <a:pt x="10" y="156"/>
                    <a:pt x="10" y="156"/>
                  </a:cubicBezTo>
                  <a:cubicBezTo>
                    <a:pt x="10" y="156"/>
                    <a:pt x="10" y="156"/>
                    <a:pt x="10" y="157"/>
                  </a:cubicBezTo>
                  <a:cubicBezTo>
                    <a:pt x="10" y="156"/>
                    <a:pt x="10" y="156"/>
                    <a:pt x="10" y="156"/>
                  </a:cubicBezTo>
                  <a:cubicBezTo>
                    <a:pt x="10" y="156"/>
                    <a:pt x="10" y="156"/>
                    <a:pt x="10" y="156"/>
                  </a:cubicBezTo>
                  <a:cubicBezTo>
                    <a:pt x="10" y="156"/>
                    <a:pt x="10" y="156"/>
                    <a:pt x="10" y="156"/>
                  </a:cubicBezTo>
                  <a:cubicBezTo>
                    <a:pt x="10" y="156"/>
                    <a:pt x="10" y="155"/>
                    <a:pt x="10" y="155"/>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6"/>
                    <a:pt x="10" y="156"/>
                    <a:pt x="10" y="156"/>
                  </a:cubicBezTo>
                  <a:cubicBezTo>
                    <a:pt x="10" y="155"/>
                    <a:pt x="10" y="155"/>
                    <a:pt x="10" y="155"/>
                  </a:cubicBezTo>
                  <a:cubicBezTo>
                    <a:pt x="10" y="156"/>
                    <a:pt x="10" y="156"/>
                    <a:pt x="10" y="156"/>
                  </a:cubicBezTo>
                  <a:cubicBezTo>
                    <a:pt x="10" y="156"/>
                    <a:pt x="10" y="156"/>
                    <a:pt x="10" y="156"/>
                  </a:cubicBezTo>
                  <a:cubicBezTo>
                    <a:pt x="10" y="156"/>
                    <a:pt x="10" y="155"/>
                    <a:pt x="10" y="156"/>
                  </a:cubicBezTo>
                  <a:cubicBezTo>
                    <a:pt x="10" y="156"/>
                    <a:pt x="10" y="156"/>
                    <a:pt x="10" y="156"/>
                  </a:cubicBezTo>
                  <a:cubicBezTo>
                    <a:pt x="10" y="156"/>
                    <a:pt x="10" y="155"/>
                    <a:pt x="10" y="156"/>
                  </a:cubicBezTo>
                  <a:cubicBezTo>
                    <a:pt x="10" y="155"/>
                    <a:pt x="10" y="155"/>
                    <a:pt x="10" y="155"/>
                  </a:cubicBezTo>
                  <a:cubicBezTo>
                    <a:pt x="10" y="156"/>
                    <a:pt x="10" y="155"/>
                    <a:pt x="10" y="156"/>
                  </a:cubicBezTo>
                  <a:cubicBezTo>
                    <a:pt x="10" y="156"/>
                    <a:pt x="10" y="156"/>
                    <a:pt x="10" y="156"/>
                  </a:cubicBezTo>
                  <a:cubicBezTo>
                    <a:pt x="9" y="155"/>
                    <a:pt x="9" y="156"/>
                    <a:pt x="9" y="156"/>
                  </a:cubicBezTo>
                  <a:cubicBezTo>
                    <a:pt x="9" y="156"/>
                    <a:pt x="9" y="156"/>
                    <a:pt x="9" y="156"/>
                  </a:cubicBezTo>
                  <a:cubicBezTo>
                    <a:pt x="9" y="156"/>
                    <a:pt x="9" y="156"/>
                    <a:pt x="9" y="156"/>
                  </a:cubicBezTo>
                  <a:cubicBezTo>
                    <a:pt x="9" y="156"/>
                    <a:pt x="9" y="156"/>
                    <a:pt x="9" y="156"/>
                  </a:cubicBezTo>
                  <a:cubicBezTo>
                    <a:pt x="9" y="156"/>
                    <a:pt x="9" y="156"/>
                    <a:pt x="9" y="156"/>
                  </a:cubicBezTo>
                  <a:cubicBezTo>
                    <a:pt x="9" y="156"/>
                    <a:pt x="9" y="156"/>
                    <a:pt x="9" y="156"/>
                  </a:cubicBezTo>
                  <a:cubicBezTo>
                    <a:pt x="9" y="157"/>
                    <a:pt x="9" y="157"/>
                    <a:pt x="9" y="157"/>
                  </a:cubicBezTo>
                  <a:cubicBezTo>
                    <a:pt x="9" y="156"/>
                    <a:pt x="9" y="156"/>
                    <a:pt x="9" y="156"/>
                  </a:cubicBezTo>
                  <a:cubicBezTo>
                    <a:pt x="9" y="157"/>
                    <a:pt x="9" y="157"/>
                    <a:pt x="9" y="157"/>
                  </a:cubicBezTo>
                  <a:cubicBezTo>
                    <a:pt x="9" y="156"/>
                    <a:pt x="9" y="156"/>
                    <a:pt x="9" y="156"/>
                  </a:cubicBezTo>
                  <a:cubicBezTo>
                    <a:pt x="9" y="156"/>
                    <a:pt x="9" y="157"/>
                    <a:pt x="9" y="157"/>
                  </a:cubicBezTo>
                  <a:cubicBezTo>
                    <a:pt x="9" y="156"/>
                    <a:pt x="9" y="156"/>
                    <a:pt x="9" y="156"/>
                  </a:cubicBezTo>
                  <a:cubicBezTo>
                    <a:pt x="9" y="156"/>
                    <a:pt x="9" y="156"/>
                    <a:pt x="9" y="156"/>
                  </a:cubicBezTo>
                  <a:cubicBezTo>
                    <a:pt x="9" y="156"/>
                    <a:pt x="9" y="156"/>
                    <a:pt x="9" y="156"/>
                  </a:cubicBezTo>
                  <a:cubicBezTo>
                    <a:pt x="9" y="156"/>
                    <a:pt x="9" y="156"/>
                    <a:pt x="9" y="156"/>
                  </a:cubicBezTo>
                  <a:cubicBezTo>
                    <a:pt x="9" y="157"/>
                    <a:pt x="9" y="158"/>
                    <a:pt x="9" y="158"/>
                  </a:cubicBezTo>
                  <a:close/>
                  <a:moveTo>
                    <a:pt x="12" y="158"/>
                  </a:moveTo>
                  <a:cubicBezTo>
                    <a:pt x="12" y="157"/>
                    <a:pt x="12" y="157"/>
                    <a:pt x="12" y="157"/>
                  </a:cubicBezTo>
                  <a:lnTo>
                    <a:pt x="12" y="158"/>
                  </a:lnTo>
                  <a:close/>
                  <a:moveTo>
                    <a:pt x="13" y="156"/>
                  </a:moveTo>
                  <a:cubicBezTo>
                    <a:pt x="13" y="156"/>
                    <a:pt x="13" y="156"/>
                    <a:pt x="13" y="156"/>
                  </a:cubicBezTo>
                  <a:cubicBezTo>
                    <a:pt x="13" y="156"/>
                    <a:pt x="13" y="156"/>
                    <a:pt x="13" y="156"/>
                  </a:cubicBezTo>
                  <a:close/>
                  <a:moveTo>
                    <a:pt x="13" y="155"/>
                  </a:moveTo>
                  <a:cubicBezTo>
                    <a:pt x="13" y="155"/>
                    <a:pt x="13" y="156"/>
                    <a:pt x="13" y="156"/>
                  </a:cubicBezTo>
                  <a:lnTo>
                    <a:pt x="13" y="155"/>
                  </a:lnTo>
                  <a:close/>
                  <a:moveTo>
                    <a:pt x="13" y="155"/>
                  </a:moveTo>
                  <a:cubicBezTo>
                    <a:pt x="13" y="155"/>
                    <a:pt x="13" y="155"/>
                    <a:pt x="13" y="155"/>
                  </a:cubicBezTo>
                  <a:close/>
                  <a:moveTo>
                    <a:pt x="13" y="155"/>
                  </a:moveTo>
                  <a:cubicBezTo>
                    <a:pt x="13" y="155"/>
                    <a:pt x="13" y="155"/>
                    <a:pt x="13" y="155"/>
                  </a:cubicBezTo>
                  <a:cubicBezTo>
                    <a:pt x="13" y="155"/>
                    <a:pt x="13" y="155"/>
                    <a:pt x="13" y="155"/>
                  </a:cubicBezTo>
                  <a:close/>
                  <a:moveTo>
                    <a:pt x="13" y="155"/>
                  </a:moveTo>
                  <a:cubicBezTo>
                    <a:pt x="13" y="155"/>
                    <a:pt x="13" y="155"/>
                    <a:pt x="13" y="155"/>
                  </a:cubicBezTo>
                  <a:cubicBezTo>
                    <a:pt x="13" y="155"/>
                    <a:pt x="13" y="155"/>
                    <a:pt x="13" y="155"/>
                  </a:cubicBezTo>
                  <a:close/>
                  <a:moveTo>
                    <a:pt x="13" y="155"/>
                  </a:moveTo>
                  <a:cubicBezTo>
                    <a:pt x="13" y="155"/>
                    <a:pt x="13" y="155"/>
                    <a:pt x="13" y="155"/>
                  </a:cubicBezTo>
                  <a:cubicBezTo>
                    <a:pt x="13" y="155"/>
                    <a:pt x="13" y="155"/>
                    <a:pt x="13" y="155"/>
                  </a:cubicBezTo>
                  <a:close/>
                  <a:moveTo>
                    <a:pt x="11" y="155"/>
                  </a:moveTo>
                  <a:cubicBezTo>
                    <a:pt x="11" y="155"/>
                    <a:pt x="11" y="155"/>
                    <a:pt x="11" y="155"/>
                  </a:cubicBezTo>
                  <a:cubicBezTo>
                    <a:pt x="11" y="155"/>
                    <a:pt x="11" y="155"/>
                    <a:pt x="11" y="155"/>
                  </a:cubicBezTo>
                  <a:close/>
                  <a:moveTo>
                    <a:pt x="11" y="155"/>
                  </a:moveTo>
                  <a:cubicBezTo>
                    <a:pt x="11" y="155"/>
                    <a:pt x="11" y="155"/>
                    <a:pt x="11" y="155"/>
                  </a:cubicBezTo>
                  <a:cubicBezTo>
                    <a:pt x="11" y="155"/>
                    <a:pt x="11" y="155"/>
                    <a:pt x="11" y="155"/>
                  </a:cubicBezTo>
                  <a:close/>
                  <a:moveTo>
                    <a:pt x="10" y="156"/>
                  </a:moveTo>
                  <a:cubicBezTo>
                    <a:pt x="10" y="156"/>
                    <a:pt x="10" y="156"/>
                    <a:pt x="10" y="156"/>
                  </a:cubicBezTo>
                  <a:cubicBezTo>
                    <a:pt x="10" y="156"/>
                    <a:pt x="10" y="156"/>
                    <a:pt x="10" y="156"/>
                  </a:cubicBezTo>
                  <a:close/>
                  <a:moveTo>
                    <a:pt x="32" y="151"/>
                  </a:moveTo>
                  <a:cubicBezTo>
                    <a:pt x="32" y="151"/>
                    <a:pt x="31" y="151"/>
                    <a:pt x="31" y="151"/>
                  </a:cubicBezTo>
                  <a:cubicBezTo>
                    <a:pt x="31" y="151"/>
                    <a:pt x="31" y="151"/>
                    <a:pt x="32" y="151"/>
                  </a:cubicBezTo>
                  <a:close/>
                  <a:moveTo>
                    <a:pt x="25" y="147"/>
                  </a:moveTo>
                  <a:cubicBezTo>
                    <a:pt x="26" y="146"/>
                    <a:pt x="26" y="147"/>
                    <a:pt x="26" y="147"/>
                  </a:cubicBezTo>
                  <a:cubicBezTo>
                    <a:pt x="26" y="147"/>
                    <a:pt x="26" y="147"/>
                    <a:pt x="26" y="147"/>
                  </a:cubicBezTo>
                  <a:cubicBezTo>
                    <a:pt x="26" y="147"/>
                    <a:pt x="26" y="148"/>
                    <a:pt x="27" y="148"/>
                  </a:cubicBezTo>
                  <a:cubicBezTo>
                    <a:pt x="27" y="148"/>
                    <a:pt x="27" y="147"/>
                    <a:pt x="27" y="147"/>
                  </a:cubicBezTo>
                  <a:cubicBezTo>
                    <a:pt x="27" y="147"/>
                    <a:pt x="27" y="147"/>
                    <a:pt x="27" y="147"/>
                  </a:cubicBezTo>
                  <a:cubicBezTo>
                    <a:pt x="27" y="147"/>
                    <a:pt x="27" y="147"/>
                    <a:pt x="27" y="147"/>
                  </a:cubicBezTo>
                  <a:cubicBezTo>
                    <a:pt x="27" y="147"/>
                    <a:pt x="27" y="148"/>
                    <a:pt x="27" y="148"/>
                  </a:cubicBezTo>
                  <a:cubicBezTo>
                    <a:pt x="27" y="148"/>
                    <a:pt x="27" y="147"/>
                    <a:pt x="27" y="148"/>
                  </a:cubicBezTo>
                  <a:cubicBezTo>
                    <a:pt x="27" y="147"/>
                    <a:pt x="27" y="148"/>
                    <a:pt x="27" y="147"/>
                  </a:cubicBezTo>
                  <a:cubicBezTo>
                    <a:pt x="27" y="147"/>
                    <a:pt x="27" y="147"/>
                    <a:pt x="27" y="147"/>
                  </a:cubicBezTo>
                  <a:cubicBezTo>
                    <a:pt x="27" y="147"/>
                    <a:pt x="27" y="147"/>
                    <a:pt x="27" y="148"/>
                  </a:cubicBezTo>
                  <a:cubicBezTo>
                    <a:pt x="27" y="148"/>
                    <a:pt x="28" y="148"/>
                    <a:pt x="28" y="148"/>
                  </a:cubicBezTo>
                  <a:cubicBezTo>
                    <a:pt x="28" y="148"/>
                    <a:pt x="28" y="148"/>
                    <a:pt x="29" y="148"/>
                  </a:cubicBezTo>
                  <a:cubicBezTo>
                    <a:pt x="29" y="147"/>
                    <a:pt x="29" y="148"/>
                    <a:pt x="29" y="147"/>
                  </a:cubicBezTo>
                  <a:cubicBezTo>
                    <a:pt x="29" y="147"/>
                    <a:pt x="29" y="147"/>
                    <a:pt x="29" y="147"/>
                  </a:cubicBezTo>
                  <a:cubicBezTo>
                    <a:pt x="29" y="147"/>
                    <a:pt x="29" y="147"/>
                    <a:pt x="29" y="148"/>
                  </a:cubicBezTo>
                  <a:cubicBezTo>
                    <a:pt x="29" y="147"/>
                    <a:pt x="29" y="147"/>
                    <a:pt x="29" y="147"/>
                  </a:cubicBezTo>
                  <a:cubicBezTo>
                    <a:pt x="29" y="147"/>
                    <a:pt x="29" y="148"/>
                    <a:pt x="29" y="148"/>
                  </a:cubicBezTo>
                  <a:cubicBezTo>
                    <a:pt x="29" y="148"/>
                    <a:pt x="29" y="147"/>
                    <a:pt x="29" y="148"/>
                  </a:cubicBezTo>
                  <a:cubicBezTo>
                    <a:pt x="29" y="147"/>
                    <a:pt x="29" y="148"/>
                    <a:pt x="29" y="148"/>
                  </a:cubicBezTo>
                  <a:cubicBezTo>
                    <a:pt x="29" y="148"/>
                    <a:pt x="29" y="148"/>
                    <a:pt x="29" y="148"/>
                  </a:cubicBezTo>
                  <a:cubicBezTo>
                    <a:pt x="29" y="148"/>
                    <a:pt x="29" y="148"/>
                    <a:pt x="29" y="148"/>
                  </a:cubicBezTo>
                  <a:cubicBezTo>
                    <a:pt x="29" y="148"/>
                    <a:pt x="30" y="148"/>
                    <a:pt x="29" y="148"/>
                  </a:cubicBezTo>
                  <a:cubicBezTo>
                    <a:pt x="29" y="148"/>
                    <a:pt x="29" y="148"/>
                    <a:pt x="29" y="148"/>
                  </a:cubicBezTo>
                  <a:cubicBezTo>
                    <a:pt x="29" y="148"/>
                    <a:pt x="29" y="148"/>
                    <a:pt x="29" y="148"/>
                  </a:cubicBezTo>
                  <a:cubicBezTo>
                    <a:pt x="29" y="148"/>
                    <a:pt x="29" y="148"/>
                    <a:pt x="29" y="148"/>
                  </a:cubicBezTo>
                  <a:cubicBezTo>
                    <a:pt x="29" y="148"/>
                    <a:pt x="29" y="148"/>
                    <a:pt x="29" y="148"/>
                  </a:cubicBezTo>
                  <a:cubicBezTo>
                    <a:pt x="29" y="148"/>
                    <a:pt x="29" y="148"/>
                    <a:pt x="29" y="148"/>
                  </a:cubicBezTo>
                  <a:cubicBezTo>
                    <a:pt x="30" y="148"/>
                    <a:pt x="29" y="149"/>
                    <a:pt x="29" y="148"/>
                  </a:cubicBezTo>
                  <a:cubicBezTo>
                    <a:pt x="29" y="148"/>
                    <a:pt x="29" y="148"/>
                    <a:pt x="29" y="148"/>
                  </a:cubicBezTo>
                  <a:cubicBezTo>
                    <a:pt x="29" y="149"/>
                    <a:pt x="29" y="149"/>
                    <a:pt x="30" y="149"/>
                  </a:cubicBezTo>
                  <a:cubicBezTo>
                    <a:pt x="30" y="149"/>
                    <a:pt x="29"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29"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0" y="149"/>
                    <a:pt x="30" y="149"/>
                  </a:cubicBezTo>
                  <a:cubicBezTo>
                    <a:pt x="30" y="149"/>
                    <a:pt x="31" y="149"/>
                    <a:pt x="30" y="149"/>
                  </a:cubicBezTo>
                  <a:cubicBezTo>
                    <a:pt x="30" y="149"/>
                    <a:pt x="30" y="149"/>
                    <a:pt x="30" y="149"/>
                  </a:cubicBezTo>
                  <a:cubicBezTo>
                    <a:pt x="30" y="149"/>
                    <a:pt x="30" y="149"/>
                    <a:pt x="30" y="149"/>
                  </a:cubicBezTo>
                  <a:cubicBezTo>
                    <a:pt x="30" y="149"/>
                    <a:pt x="30" y="149"/>
                    <a:pt x="30" y="149"/>
                  </a:cubicBezTo>
                  <a:cubicBezTo>
                    <a:pt x="31" y="149"/>
                    <a:pt x="30" y="150"/>
                    <a:pt x="31" y="150"/>
                  </a:cubicBezTo>
                  <a:cubicBezTo>
                    <a:pt x="31" y="150"/>
                    <a:pt x="31" y="150"/>
                    <a:pt x="31" y="150"/>
                  </a:cubicBezTo>
                  <a:cubicBezTo>
                    <a:pt x="31" y="150"/>
                    <a:pt x="31" y="150"/>
                    <a:pt x="31" y="150"/>
                  </a:cubicBezTo>
                  <a:cubicBezTo>
                    <a:pt x="31" y="150"/>
                    <a:pt x="31" y="150"/>
                    <a:pt x="31" y="150"/>
                  </a:cubicBezTo>
                  <a:cubicBezTo>
                    <a:pt x="31" y="150"/>
                    <a:pt x="30" y="150"/>
                    <a:pt x="31" y="150"/>
                  </a:cubicBezTo>
                  <a:cubicBezTo>
                    <a:pt x="31" y="150"/>
                    <a:pt x="31" y="150"/>
                    <a:pt x="31" y="150"/>
                  </a:cubicBezTo>
                  <a:cubicBezTo>
                    <a:pt x="31" y="150"/>
                    <a:pt x="31" y="150"/>
                    <a:pt x="31" y="150"/>
                  </a:cubicBezTo>
                  <a:cubicBezTo>
                    <a:pt x="31" y="150"/>
                    <a:pt x="31" y="150"/>
                    <a:pt x="32" y="150"/>
                  </a:cubicBezTo>
                  <a:cubicBezTo>
                    <a:pt x="32" y="150"/>
                    <a:pt x="31" y="150"/>
                    <a:pt x="31" y="150"/>
                  </a:cubicBezTo>
                  <a:cubicBezTo>
                    <a:pt x="31" y="150"/>
                    <a:pt x="31" y="150"/>
                    <a:pt x="31" y="150"/>
                  </a:cubicBezTo>
                  <a:cubicBezTo>
                    <a:pt x="31" y="150"/>
                    <a:pt x="31" y="150"/>
                    <a:pt x="31" y="150"/>
                  </a:cubicBezTo>
                  <a:cubicBezTo>
                    <a:pt x="31" y="150"/>
                    <a:pt x="31" y="150"/>
                    <a:pt x="31" y="150"/>
                  </a:cubicBezTo>
                  <a:cubicBezTo>
                    <a:pt x="31" y="150"/>
                    <a:pt x="31" y="151"/>
                    <a:pt x="32" y="151"/>
                  </a:cubicBezTo>
                  <a:cubicBezTo>
                    <a:pt x="31" y="151"/>
                    <a:pt x="31" y="151"/>
                    <a:pt x="31" y="151"/>
                  </a:cubicBezTo>
                  <a:cubicBezTo>
                    <a:pt x="31" y="151"/>
                    <a:pt x="31" y="151"/>
                    <a:pt x="31" y="151"/>
                  </a:cubicBezTo>
                  <a:cubicBezTo>
                    <a:pt x="31" y="151"/>
                    <a:pt x="31" y="151"/>
                    <a:pt x="32" y="151"/>
                  </a:cubicBezTo>
                  <a:cubicBezTo>
                    <a:pt x="31" y="151"/>
                    <a:pt x="31" y="151"/>
                    <a:pt x="31" y="151"/>
                  </a:cubicBezTo>
                  <a:cubicBezTo>
                    <a:pt x="32" y="151"/>
                    <a:pt x="32" y="151"/>
                    <a:pt x="32" y="151"/>
                  </a:cubicBezTo>
                  <a:cubicBezTo>
                    <a:pt x="32" y="151"/>
                    <a:pt x="32" y="151"/>
                    <a:pt x="32" y="151"/>
                  </a:cubicBezTo>
                  <a:cubicBezTo>
                    <a:pt x="32" y="151"/>
                    <a:pt x="32" y="151"/>
                    <a:pt x="31" y="151"/>
                  </a:cubicBezTo>
                  <a:cubicBezTo>
                    <a:pt x="31" y="151"/>
                    <a:pt x="32" y="151"/>
                    <a:pt x="31" y="151"/>
                  </a:cubicBezTo>
                  <a:cubicBezTo>
                    <a:pt x="31" y="151"/>
                    <a:pt x="31" y="151"/>
                    <a:pt x="32" y="151"/>
                  </a:cubicBezTo>
                  <a:cubicBezTo>
                    <a:pt x="32" y="151"/>
                    <a:pt x="32" y="151"/>
                    <a:pt x="31" y="151"/>
                  </a:cubicBezTo>
                  <a:cubicBezTo>
                    <a:pt x="31" y="151"/>
                    <a:pt x="31" y="151"/>
                    <a:pt x="32" y="151"/>
                  </a:cubicBezTo>
                  <a:cubicBezTo>
                    <a:pt x="31" y="151"/>
                    <a:pt x="32" y="151"/>
                    <a:pt x="32" y="151"/>
                  </a:cubicBezTo>
                  <a:cubicBezTo>
                    <a:pt x="32" y="151"/>
                    <a:pt x="32" y="151"/>
                    <a:pt x="32" y="151"/>
                  </a:cubicBezTo>
                  <a:cubicBezTo>
                    <a:pt x="32" y="151"/>
                    <a:pt x="32" y="151"/>
                    <a:pt x="32" y="151"/>
                  </a:cubicBezTo>
                  <a:cubicBezTo>
                    <a:pt x="32" y="151"/>
                    <a:pt x="32" y="151"/>
                    <a:pt x="32" y="151"/>
                  </a:cubicBezTo>
                  <a:cubicBezTo>
                    <a:pt x="32" y="151"/>
                    <a:pt x="32" y="151"/>
                    <a:pt x="32" y="151"/>
                  </a:cubicBezTo>
                  <a:cubicBezTo>
                    <a:pt x="32" y="151"/>
                    <a:pt x="32" y="151"/>
                    <a:pt x="32" y="151"/>
                  </a:cubicBezTo>
                  <a:cubicBezTo>
                    <a:pt x="32" y="151"/>
                    <a:pt x="32" y="151"/>
                    <a:pt x="32" y="151"/>
                  </a:cubicBezTo>
                  <a:cubicBezTo>
                    <a:pt x="32" y="151"/>
                    <a:pt x="32" y="151"/>
                    <a:pt x="32" y="151"/>
                  </a:cubicBezTo>
                  <a:cubicBezTo>
                    <a:pt x="33" y="151"/>
                    <a:pt x="33" y="151"/>
                    <a:pt x="33" y="151"/>
                  </a:cubicBezTo>
                  <a:cubicBezTo>
                    <a:pt x="32" y="151"/>
                    <a:pt x="33" y="151"/>
                    <a:pt x="32" y="151"/>
                  </a:cubicBezTo>
                  <a:cubicBezTo>
                    <a:pt x="32" y="151"/>
                    <a:pt x="32" y="151"/>
                    <a:pt x="32" y="151"/>
                  </a:cubicBezTo>
                  <a:cubicBezTo>
                    <a:pt x="32" y="151"/>
                    <a:pt x="32" y="151"/>
                    <a:pt x="32" y="151"/>
                  </a:cubicBezTo>
                  <a:cubicBezTo>
                    <a:pt x="32" y="151"/>
                    <a:pt x="32" y="151"/>
                    <a:pt x="33" y="151"/>
                  </a:cubicBezTo>
                  <a:cubicBezTo>
                    <a:pt x="32" y="151"/>
                    <a:pt x="32" y="151"/>
                    <a:pt x="32" y="151"/>
                  </a:cubicBezTo>
                  <a:cubicBezTo>
                    <a:pt x="33" y="151"/>
                    <a:pt x="33" y="151"/>
                    <a:pt x="33" y="151"/>
                  </a:cubicBezTo>
                  <a:cubicBezTo>
                    <a:pt x="32" y="151"/>
                    <a:pt x="33" y="151"/>
                    <a:pt x="33" y="151"/>
                  </a:cubicBezTo>
                  <a:cubicBezTo>
                    <a:pt x="33" y="151"/>
                    <a:pt x="33" y="151"/>
                    <a:pt x="33" y="151"/>
                  </a:cubicBezTo>
                  <a:cubicBezTo>
                    <a:pt x="33" y="151"/>
                    <a:pt x="32" y="151"/>
                    <a:pt x="32" y="151"/>
                  </a:cubicBezTo>
                  <a:cubicBezTo>
                    <a:pt x="32" y="151"/>
                    <a:pt x="33" y="151"/>
                    <a:pt x="33" y="151"/>
                  </a:cubicBezTo>
                  <a:cubicBezTo>
                    <a:pt x="33" y="151"/>
                    <a:pt x="33" y="151"/>
                    <a:pt x="33" y="151"/>
                  </a:cubicBezTo>
                  <a:cubicBezTo>
                    <a:pt x="33" y="151"/>
                    <a:pt x="33" y="151"/>
                    <a:pt x="33" y="150"/>
                  </a:cubicBezTo>
                  <a:cubicBezTo>
                    <a:pt x="33" y="150"/>
                    <a:pt x="33" y="150"/>
                    <a:pt x="33" y="150"/>
                  </a:cubicBezTo>
                  <a:cubicBezTo>
                    <a:pt x="33" y="150"/>
                    <a:pt x="34" y="150"/>
                    <a:pt x="34" y="150"/>
                  </a:cubicBezTo>
                  <a:cubicBezTo>
                    <a:pt x="33" y="150"/>
                    <a:pt x="34" y="150"/>
                    <a:pt x="34" y="150"/>
                  </a:cubicBezTo>
                  <a:cubicBezTo>
                    <a:pt x="34" y="150"/>
                    <a:pt x="34" y="150"/>
                    <a:pt x="34" y="150"/>
                  </a:cubicBezTo>
                  <a:cubicBezTo>
                    <a:pt x="34" y="150"/>
                    <a:pt x="34" y="150"/>
                    <a:pt x="34" y="150"/>
                  </a:cubicBezTo>
                  <a:cubicBezTo>
                    <a:pt x="33" y="150"/>
                    <a:pt x="33" y="150"/>
                    <a:pt x="33" y="150"/>
                  </a:cubicBezTo>
                  <a:cubicBezTo>
                    <a:pt x="33" y="150"/>
                    <a:pt x="33" y="150"/>
                    <a:pt x="33" y="150"/>
                  </a:cubicBezTo>
                  <a:cubicBezTo>
                    <a:pt x="33" y="150"/>
                    <a:pt x="33" y="150"/>
                    <a:pt x="33" y="150"/>
                  </a:cubicBezTo>
                  <a:cubicBezTo>
                    <a:pt x="33" y="150"/>
                    <a:pt x="33" y="150"/>
                    <a:pt x="33" y="150"/>
                  </a:cubicBezTo>
                  <a:cubicBezTo>
                    <a:pt x="33" y="150"/>
                    <a:pt x="33" y="150"/>
                    <a:pt x="33" y="150"/>
                  </a:cubicBezTo>
                  <a:cubicBezTo>
                    <a:pt x="32" y="150"/>
                    <a:pt x="32" y="150"/>
                    <a:pt x="32" y="150"/>
                  </a:cubicBezTo>
                  <a:cubicBezTo>
                    <a:pt x="33" y="150"/>
                    <a:pt x="33" y="150"/>
                    <a:pt x="33" y="150"/>
                  </a:cubicBezTo>
                  <a:cubicBezTo>
                    <a:pt x="34" y="150"/>
                    <a:pt x="33" y="150"/>
                    <a:pt x="34" y="150"/>
                  </a:cubicBezTo>
                  <a:cubicBezTo>
                    <a:pt x="34" y="150"/>
                    <a:pt x="34" y="150"/>
                    <a:pt x="34" y="150"/>
                  </a:cubicBezTo>
                  <a:cubicBezTo>
                    <a:pt x="34" y="150"/>
                    <a:pt x="34" y="150"/>
                    <a:pt x="34" y="150"/>
                  </a:cubicBezTo>
                  <a:cubicBezTo>
                    <a:pt x="34" y="150"/>
                    <a:pt x="34" y="150"/>
                    <a:pt x="34" y="150"/>
                  </a:cubicBezTo>
                  <a:cubicBezTo>
                    <a:pt x="34" y="150"/>
                    <a:pt x="34" y="150"/>
                    <a:pt x="33" y="150"/>
                  </a:cubicBezTo>
                  <a:cubicBezTo>
                    <a:pt x="33" y="150"/>
                    <a:pt x="34" y="150"/>
                    <a:pt x="34" y="150"/>
                  </a:cubicBezTo>
                  <a:cubicBezTo>
                    <a:pt x="34" y="150"/>
                    <a:pt x="34" y="150"/>
                    <a:pt x="34" y="150"/>
                  </a:cubicBezTo>
                  <a:cubicBezTo>
                    <a:pt x="34" y="150"/>
                    <a:pt x="34" y="150"/>
                    <a:pt x="34" y="150"/>
                  </a:cubicBezTo>
                  <a:cubicBezTo>
                    <a:pt x="34" y="150"/>
                    <a:pt x="34" y="150"/>
                    <a:pt x="34" y="150"/>
                  </a:cubicBezTo>
                  <a:cubicBezTo>
                    <a:pt x="35" y="150"/>
                    <a:pt x="35" y="150"/>
                    <a:pt x="35" y="150"/>
                  </a:cubicBezTo>
                  <a:cubicBezTo>
                    <a:pt x="35" y="150"/>
                    <a:pt x="34" y="150"/>
                    <a:pt x="34" y="150"/>
                  </a:cubicBezTo>
                  <a:cubicBezTo>
                    <a:pt x="34" y="150"/>
                    <a:pt x="34" y="150"/>
                    <a:pt x="34" y="150"/>
                  </a:cubicBezTo>
                  <a:cubicBezTo>
                    <a:pt x="34" y="150"/>
                    <a:pt x="34" y="150"/>
                    <a:pt x="34" y="150"/>
                  </a:cubicBezTo>
                  <a:cubicBezTo>
                    <a:pt x="34" y="150"/>
                    <a:pt x="34" y="150"/>
                    <a:pt x="34" y="150"/>
                  </a:cubicBezTo>
                  <a:cubicBezTo>
                    <a:pt x="33" y="150"/>
                    <a:pt x="34" y="150"/>
                    <a:pt x="34" y="150"/>
                  </a:cubicBezTo>
                  <a:cubicBezTo>
                    <a:pt x="33" y="150"/>
                    <a:pt x="34" y="150"/>
                    <a:pt x="33" y="150"/>
                  </a:cubicBezTo>
                  <a:cubicBezTo>
                    <a:pt x="33" y="150"/>
                    <a:pt x="33" y="150"/>
                    <a:pt x="33" y="150"/>
                  </a:cubicBezTo>
                  <a:cubicBezTo>
                    <a:pt x="33" y="150"/>
                    <a:pt x="33" y="150"/>
                    <a:pt x="34" y="150"/>
                  </a:cubicBezTo>
                  <a:cubicBezTo>
                    <a:pt x="34" y="150"/>
                    <a:pt x="34" y="150"/>
                    <a:pt x="34" y="150"/>
                  </a:cubicBezTo>
                  <a:cubicBezTo>
                    <a:pt x="34" y="150"/>
                    <a:pt x="34" y="150"/>
                    <a:pt x="34" y="150"/>
                  </a:cubicBezTo>
                  <a:cubicBezTo>
                    <a:pt x="35" y="150"/>
                    <a:pt x="34" y="150"/>
                    <a:pt x="34" y="150"/>
                  </a:cubicBezTo>
                  <a:cubicBezTo>
                    <a:pt x="34" y="150"/>
                    <a:pt x="34" y="150"/>
                    <a:pt x="34" y="150"/>
                  </a:cubicBezTo>
                  <a:cubicBezTo>
                    <a:pt x="33" y="150"/>
                    <a:pt x="34" y="150"/>
                    <a:pt x="34" y="150"/>
                  </a:cubicBezTo>
                  <a:cubicBezTo>
                    <a:pt x="34" y="150"/>
                    <a:pt x="33" y="150"/>
                    <a:pt x="33" y="150"/>
                  </a:cubicBezTo>
                  <a:cubicBezTo>
                    <a:pt x="33" y="150"/>
                    <a:pt x="33" y="150"/>
                    <a:pt x="33" y="150"/>
                  </a:cubicBezTo>
                  <a:cubicBezTo>
                    <a:pt x="33" y="150"/>
                    <a:pt x="33" y="150"/>
                    <a:pt x="33" y="150"/>
                  </a:cubicBezTo>
                  <a:cubicBezTo>
                    <a:pt x="33" y="150"/>
                    <a:pt x="33" y="150"/>
                    <a:pt x="33" y="150"/>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3"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4" y="149"/>
                    <a:pt x="34" y="149"/>
                  </a:cubicBezTo>
                  <a:cubicBezTo>
                    <a:pt x="34" y="149"/>
                    <a:pt x="33" y="149"/>
                    <a:pt x="34" y="149"/>
                  </a:cubicBezTo>
                  <a:cubicBezTo>
                    <a:pt x="34" y="149"/>
                    <a:pt x="34" y="149"/>
                    <a:pt x="34" y="149"/>
                  </a:cubicBezTo>
                  <a:cubicBezTo>
                    <a:pt x="34" y="149"/>
                    <a:pt x="34" y="149"/>
                    <a:pt x="33" y="149"/>
                  </a:cubicBezTo>
                  <a:cubicBezTo>
                    <a:pt x="33" y="149"/>
                    <a:pt x="34" y="149"/>
                    <a:pt x="34" y="149"/>
                  </a:cubicBezTo>
                  <a:cubicBezTo>
                    <a:pt x="34" y="149"/>
                    <a:pt x="34" y="149"/>
                    <a:pt x="34" y="149"/>
                  </a:cubicBezTo>
                  <a:cubicBezTo>
                    <a:pt x="34" y="149"/>
                    <a:pt x="34" y="149"/>
                    <a:pt x="33" y="149"/>
                  </a:cubicBezTo>
                  <a:cubicBezTo>
                    <a:pt x="33" y="149"/>
                    <a:pt x="34" y="149"/>
                    <a:pt x="34" y="149"/>
                  </a:cubicBezTo>
                  <a:cubicBezTo>
                    <a:pt x="34" y="149"/>
                    <a:pt x="33" y="149"/>
                    <a:pt x="33" y="149"/>
                  </a:cubicBezTo>
                  <a:cubicBezTo>
                    <a:pt x="33" y="149"/>
                    <a:pt x="33" y="149"/>
                    <a:pt x="33" y="149"/>
                  </a:cubicBezTo>
                  <a:cubicBezTo>
                    <a:pt x="33" y="149"/>
                    <a:pt x="33" y="149"/>
                    <a:pt x="33" y="149"/>
                  </a:cubicBezTo>
                  <a:cubicBezTo>
                    <a:pt x="33" y="149"/>
                    <a:pt x="33" y="149"/>
                    <a:pt x="33" y="149"/>
                  </a:cubicBezTo>
                  <a:cubicBezTo>
                    <a:pt x="33" y="149"/>
                    <a:pt x="32" y="149"/>
                    <a:pt x="32" y="149"/>
                  </a:cubicBezTo>
                  <a:cubicBezTo>
                    <a:pt x="32" y="149"/>
                    <a:pt x="32" y="149"/>
                    <a:pt x="32" y="149"/>
                  </a:cubicBezTo>
                  <a:cubicBezTo>
                    <a:pt x="32" y="149"/>
                    <a:pt x="32" y="149"/>
                    <a:pt x="32" y="149"/>
                  </a:cubicBezTo>
                  <a:cubicBezTo>
                    <a:pt x="33" y="149"/>
                    <a:pt x="33" y="149"/>
                    <a:pt x="34" y="148"/>
                  </a:cubicBezTo>
                  <a:cubicBezTo>
                    <a:pt x="33" y="149"/>
                    <a:pt x="33" y="149"/>
                    <a:pt x="33" y="149"/>
                  </a:cubicBezTo>
                  <a:cubicBezTo>
                    <a:pt x="33" y="148"/>
                    <a:pt x="34" y="148"/>
                    <a:pt x="34" y="148"/>
                  </a:cubicBezTo>
                  <a:cubicBezTo>
                    <a:pt x="34" y="148"/>
                    <a:pt x="34" y="148"/>
                    <a:pt x="34" y="148"/>
                  </a:cubicBezTo>
                  <a:cubicBezTo>
                    <a:pt x="33" y="148"/>
                    <a:pt x="34" y="148"/>
                    <a:pt x="34" y="148"/>
                  </a:cubicBezTo>
                  <a:cubicBezTo>
                    <a:pt x="33" y="148"/>
                    <a:pt x="33" y="149"/>
                    <a:pt x="33" y="148"/>
                  </a:cubicBezTo>
                  <a:cubicBezTo>
                    <a:pt x="33" y="148"/>
                    <a:pt x="34" y="148"/>
                    <a:pt x="34" y="148"/>
                  </a:cubicBezTo>
                  <a:cubicBezTo>
                    <a:pt x="34" y="148"/>
                    <a:pt x="33" y="148"/>
                    <a:pt x="33" y="148"/>
                  </a:cubicBezTo>
                  <a:cubicBezTo>
                    <a:pt x="34" y="148"/>
                    <a:pt x="34" y="148"/>
                    <a:pt x="34" y="148"/>
                  </a:cubicBezTo>
                  <a:cubicBezTo>
                    <a:pt x="34" y="148"/>
                    <a:pt x="34"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8"/>
                    <a:pt x="33" y="148"/>
                    <a:pt x="33" y="148"/>
                  </a:cubicBezTo>
                  <a:cubicBezTo>
                    <a:pt x="33" y="147"/>
                    <a:pt x="33" y="147"/>
                    <a:pt x="33" y="147"/>
                  </a:cubicBezTo>
                  <a:cubicBezTo>
                    <a:pt x="33" y="147"/>
                    <a:pt x="33" y="148"/>
                    <a:pt x="33" y="148"/>
                  </a:cubicBezTo>
                  <a:cubicBezTo>
                    <a:pt x="32" y="148"/>
                    <a:pt x="33" y="148"/>
                    <a:pt x="32" y="148"/>
                  </a:cubicBezTo>
                  <a:cubicBezTo>
                    <a:pt x="33" y="148"/>
                    <a:pt x="33" y="148"/>
                    <a:pt x="33" y="147"/>
                  </a:cubicBezTo>
                  <a:cubicBezTo>
                    <a:pt x="33" y="147"/>
                    <a:pt x="33" y="147"/>
                    <a:pt x="33" y="147"/>
                  </a:cubicBezTo>
                  <a:cubicBezTo>
                    <a:pt x="33" y="147"/>
                    <a:pt x="33" y="147"/>
                    <a:pt x="33" y="147"/>
                  </a:cubicBezTo>
                  <a:cubicBezTo>
                    <a:pt x="33" y="147"/>
                    <a:pt x="33" y="147"/>
                    <a:pt x="33" y="147"/>
                  </a:cubicBezTo>
                  <a:cubicBezTo>
                    <a:pt x="32" y="147"/>
                    <a:pt x="32" y="147"/>
                    <a:pt x="32" y="147"/>
                  </a:cubicBezTo>
                  <a:cubicBezTo>
                    <a:pt x="32" y="147"/>
                    <a:pt x="32" y="147"/>
                    <a:pt x="33"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7"/>
                    <a:pt x="32" y="147"/>
                  </a:cubicBezTo>
                  <a:cubicBezTo>
                    <a:pt x="32" y="147"/>
                    <a:pt x="32" y="146"/>
                    <a:pt x="32" y="146"/>
                  </a:cubicBezTo>
                  <a:cubicBezTo>
                    <a:pt x="32" y="147"/>
                    <a:pt x="32" y="147"/>
                    <a:pt x="32" y="147"/>
                  </a:cubicBezTo>
                  <a:cubicBezTo>
                    <a:pt x="32" y="147"/>
                    <a:pt x="32" y="146"/>
                    <a:pt x="32" y="146"/>
                  </a:cubicBezTo>
                  <a:cubicBezTo>
                    <a:pt x="32" y="146"/>
                    <a:pt x="31" y="147"/>
                    <a:pt x="32" y="147"/>
                  </a:cubicBezTo>
                  <a:cubicBezTo>
                    <a:pt x="32" y="146"/>
                    <a:pt x="32" y="146"/>
                    <a:pt x="32" y="146"/>
                  </a:cubicBezTo>
                  <a:cubicBezTo>
                    <a:pt x="32" y="146"/>
                    <a:pt x="32" y="146"/>
                    <a:pt x="32" y="146"/>
                  </a:cubicBezTo>
                  <a:cubicBezTo>
                    <a:pt x="32" y="147"/>
                    <a:pt x="32" y="146"/>
                    <a:pt x="32" y="146"/>
                  </a:cubicBezTo>
                  <a:cubicBezTo>
                    <a:pt x="32" y="147"/>
                    <a:pt x="32" y="146"/>
                    <a:pt x="32" y="147"/>
                  </a:cubicBezTo>
                  <a:cubicBezTo>
                    <a:pt x="32" y="146"/>
                    <a:pt x="32" y="146"/>
                    <a:pt x="32" y="146"/>
                  </a:cubicBezTo>
                  <a:cubicBezTo>
                    <a:pt x="32" y="146"/>
                    <a:pt x="32" y="146"/>
                    <a:pt x="32" y="146"/>
                  </a:cubicBezTo>
                  <a:cubicBezTo>
                    <a:pt x="32" y="146"/>
                    <a:pt x="31" y="146"/>
                    <a:pt x="32" y="146"/>
                  </a:cubicBezTo>
                  <a:cubicBezTo>
                    <a:pt x="31" y="146"/>
                    <a:pt x="31" y="146"/>
                    <a:pt x="31" y="146"/>
                  </a:cubicBezTo>
                  <a:cubicBezTo>
                    <a:pt x="31" y="146"/>
                    <a:pt x="31" y="147"/>
                    <a:pt x="31" y="146"/>
                  </a:cubicBezTo>
                  <a:cubicBezTo>
                    <a:pt x="31" y="146"/>
                    <a:pt x="31" y="146"/>
                    <a:pt x="31" y="146"/>
                  </a:cubicBezTo>
                  <a:cubicBezTo>
                    <a:pt x="32" y="146"/>
                    <a:pt x="31" y="146"/>
                    <a:pt x="31" y="146"/>
                  </a:cubicBezTo>
                  <a:cubicBezTo>
                    <a:pt x="31" y="146"/>
                    <a:pt x="31" y="146"/>
                    <a:pt x="31" y="146"/>
                  </a:cubicBezTo>
                  <a:cubicBezTo>
                    <a:pt x="31" y="146"/>
                    <a:pt x="31" y="146"/>
                    <a:pt x="31" y="146"/>
                  </a:cubicBezTo>
                  <a:cubicBezTo>
                    <a:pt x="31" y="146"/>
                    <a:pt x="31" y="146"/>
                    <a:pt x="31" y="146"/>
                  </a:cubicBezTo>
                  <a:cubicBezTo>
                    <a:pt x="31" y="146"/>
                    <a:pt x="31" y="146"/>
                    <a:pt x="31" y="146"/>
                  </a:cubicBezTo>
                  <a:cubicBezTo>
                    <a:pt x="31" y="146"/>
                    <a:pt x="31" y="146"/>
                    <a:pt x="31" y="146"/>
                  </a:cubicBezTo>
                  <a:cubicBezTo>
                    <a:pt x="31" y="146"/>
                    <a:pt x="31" y="146"/>
                    <a:pt x="31" y="145"/>
                  </a:cubicBezTo>
                  <a:cubicBezTo>
                    <a:pt x="31" y="146"/>
                    <a:pt x="31" y="145"/>
                    <a:pt x="31" y="146"/>
                  </a:cubicBezTo>
                  <a:cubicBezTo>
                    <a:pt x="31" y="146"/>
                    <a:pt x="31" y="146"/>
                    <a:pt x="31" y="146"/>
                  </a:cubicBezTo>
                  <a:cubicBezTo>
                    <a:pt x="31" y="146"/>
                    <a:pt x="31" y="146"/>
                    <a:pt x="31" y="146"/>
                  </a:cubicBezTo>
                  <a:cubicBezTo>
                    <a:pt x="31" y="146"/>
                    <a:pt x="31" y="146"/>
                    <a:pt x="31" y="146"/>
                  </a:cubicBezTo>
                  <a:cubicBezTo>
                    <a:pt x="31" y="145"/>
                    <a:pt x="31" y="146"/>
                    <a:pt x="31" y="145"/>
                  </a:cubicBezTo>
                  <a:cubicBezTo>
                    <a:pt x="31" y="146"/>
                    <a:pt x="31" y="145"/>
                    <a:pt x="31" y="146"/>
                  </a:cubicBezTo>
                  <a:cubicBezTo>
                    <a:pt x="31" y="146"/>
                    <a:pt x="31" y="146"/>
                    <a:pt x="31" y="146"/>
                  </a:cubicBezTo>
                  <a:cubicBezTo>
                    <a:pt x="31" y="146"/>
                    <a:pt x="31" y="146"/>
                    <a:pt x="31" y="146"/>
                  </a:cubicBezTo>
                  <a:cubicBezTo>
                    <a:pt x="31" y="146"/>
                    <a:pt x="31" y="145"/>
                    <a:pt x="31" y="146"/>
                  </a:cubicBezTo>
                  <a:cubicBezTo>
                    <a:pt x="31" y="145"/>
                    <a:pt x="31" y="146"/>
                    <a:pt x="31" y="146"/>
                  </a:cubicBezTo>
                  <a:cubicBezTo>
                    <a:pt x="31" y="145"/>
                    <a:pt x="30" y="146"/>
                    <a:pt x="31" y="146"/>
                  </a:cubicBezTo>
                  <a:cubicBezTo>
                    <a:pt x="30" y="146"/>
                    <a:pt x="31" y="145"/>
                    <a:pt x="31" y="146"/>
                  </a:cubicBezTo>
                  <a:cubicBezTo>
                    <a:pt x="31" y="145"/>
                    <a:pt x="31" y="146"/>
                    <a:pt x="31" y="145"/>
                  </a:cubicBezTo>
                  <a:cubicBezTo>
                    <a:pt x="31" y="145"/>
                    <a:pt x="31" y="145"/>
                    <a:pt x="31" y="145"/>
                  </a:cubicBezTo>
                  <a:cubicBezTo>
                    <a:pt x="31" y="145"/>
                    <a:pt x="31" y="145"/>
                    <a:pt x="31" y="145"/>
                  </a:cubicBezTo>
                  <a:cubicBezTo>
                    <a:pt x="31" y="145"/>
                    <a:pt x="30" y="145"/>
                    <a:pt x="30" y="145"/>
                  </a:cubicBezTo>
                  <a:cubicBezTo>
                    <a:pt x="30" y="145"/>
                    <a:pt x="31" y="145"/>
                    <a:pt x="30" y="145"/>
                  </a:cubicBezTo>
                  <a:cubicBezTo>
                    <a:pt x="30" y="145"/>
                    <a:pt x="30" y="146"/>
                    <a:pt x="30" y="145"/>
                  </a:cubicBezTo>
                  <a:cubicBezTo>
                    <a:pt x="30" y="146"/>
                    <a:pt x="30" y="145"/>
                    <a:pt x="30" y="145"/>
                  </a:cubicBezTo>
                  <a:cubicBezTo>
                    <a:pt x="30" y="145"/>
                    <a:pt x="30" y="145"/>
                    <a:pt x="30" y="145"/>
                  </a:cubicBezTo>
                  <a:cubicBezTo>
                    <a:pt x="30" y="145"/>
                    <a:pt x="30" y="146"/>
                    <a:pt x="30" y="145"/>
                  </a:cubicBezTo>
                  <a:cubicBezTo>
                    <a:pt x="30" y="145"/>
                    <a:pt x="30" y="145"/>
                    <a:pt x="30" y="145"/>
                  </a:cubicBezTo>
                  <a:cubicBezTo>
                    <a:pt x="30" y="145"/>
                    <a:pt x="30" y="145"/>
                    <a:pt x="30" y="146"/>
                  </a:cubicBezTo>
                  <a:cubicBezTo>
                    <a:pt x="30" y="145"/>
                    <a:pt x="30" y="145"/>
                    <a:pt x="30" y="145"/>
                  </a:cubicBezTo>
                  <a:cubicBezTo>
                    <a:pt x="30" y="145"/>
                    <a:pt x="30" y="145"/>
                    <a:pt x="30" y="146"/>
                  </a:cubicBezTo>
                  <a:cubicBezTo>
                    <a:pt x="30" y="146"/>
                    <a:pt x="30" y="145"/>
                    <a:pt x="30" y="145"/>
                  </a:cubicBezTo>
                  <a:cubicBezTo>
                    <a:pt x="30" y="146"/>
                    <a:pt x="30" y="146"/>
                    <a:pt x="30" y="146"/>
                  </a:cubicBezTo>
                  <a:cubicBezTo>
                    <a:pt x="30" y="146"/>
                    <a:pt x="30" y="146"/>
                    <a:pt x="30" y="146"/>
                  </a:cubicBezTo>
                  <a:cubicBezTo>
                    <a:pt x="30" y="146"/>
                    <a:pt x="30" y="146"/>
                    <a:pt x="30" y="146"/>
                  </a:cubicBezTo>
                  <a:cubicBezTo>
                    <a:pt x="30" y="146"/>
                    <a:pt x="30" y="146"/>
                    <a:pt x="30" y="146"/>
                  </a:cubicBezTo>
                  <a:cubicBezTo>
                    <a:pt x="30" y="145"/>
                    <a:pt x="30" y="145"/>
                    <a:pt x="30" y="145"/>
                  </a:cubicBezTo>
                  <a:cubicBezTo>
                    <a:pt x="30" y="146"/>
                    <a:pt x="30" y="146"/>
                    <a:pt x="30" y="146"/>
                  </a:cubicBezTo>
                  <a:cubicBezTo>
                    <a:pt x="29" y="146"/>
                    <a:pt x="30" y="145"/>
                    <a:pt x="30" y="145"/>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6"/>
                  </a:cubicBezTo>
                  <a:cubicBezTo>
                    <a:pt x="29" y="146"/>
                    <a:pt x="29" y="146"/>
                    <a:pt x="29" y="145"/>
                  </a:cubicBezTo>
                  <a:cubicBezTo>
                    <a:pt x="29" y="145"/>
                    <a:pt x="29" y="145"/>
                    <a:pt x="29" y="145"/>
                  </a:cubicBezTo>
                  <a:cubicBezTo>
                    <a:pt x="29" y="146"/>
                    <a:pt x="29" y="145"/>
                    <a:pt x="29" y="146"/>
                  </a:cubicBezTo>
                  <a:cubicBezTo>
                    <a:pt x="29" y="146"/>
                    <a:pt x="29" y="145"/>
                    <a:pt x="29" y="145"/>
                  </a:cubicBezTo>
                  <a:cubicBezTo>
                    <a:pt x="29" y="146"/>
                    <a:pt x="29" y="145"/>
                    <a:pt x="29" y="145"/>
                  </a:cubicBezTo>
                  <a:cubicBezTo>
                    <a:pt x="29" y="145"/>
                    <a:pt x="29" y="145"/>
                    <a:pt x="29" y="145"/>
                  </a:cubicBezTo>
                  <a:cubicBezTo>
                    <a:pt x="29" y="145"/>
                    <a:pt x="29" y="145"/>
                    <a:pt x="29" y="146"/>
                  </a:cubicBezTo>
                  <a:cubicBezTo>
                    <a:pt x="29" y="145"/>
                    <a:pt x="29" y="145"/>
                    <a:pt x="29" y="145"/>
                  </a:cubicBezTo>
                  <a:cubicBezTo>
                    <a:pt x="29" y="145"/>
                    <a:pt x="28" y="146"/>
                    <a:pt x="29" y="146"/>
                  </a:cubicBezTo>
                  <a:cubicBezTo>
                    <a:pt x="29" y="145"/>
                    <a:pt x="29" y="145"/>
                    <a:pt x="29" y="145"/>
                  </a:cubicBezTo>
                  <a:cubicBezTo>
                    <a:pt x="29" y="146"/>
                    <a:pt x="29" y="145"/>
                    <a:pt x="28" y="146"/>
                  </a:cubicBezTo>
                  <a:cubicBezTo>
                    <a:pt x="29" y="145"/>
                    <a:pt x="29" y="145"/>
                    <a:pt x="29" y="145"/>
                  </a:cubicBezTo>
                  <a:cubicBezTo>
                    <a:pt x="29" y="145"/>
                    <a:pt x="29" y="145"/>
                    <a:pt x="28" y="146"/>
                  </a:cubicBezTo>
                  <a:cubicBezTo>
                    <a:pt x="28" y="146"/>
                    <a:pt x="28" y="145"/>
                    <a:pt x="29" y="145"/>
                  </a:cubicBezTo>
                  <a:cubicBezTo>
                    <a:pt x="29" y="145"/>
                    <a:pt x="28" y="146"/>
                    <a:pt x="28" y="146"/>
                  </a:cubicBezTo>
                  <a:cubicBezTo>
                    <a:pt x="28" y="146"/>
                    <a:pt x="28" y="145"/>
                    <a:pt x="28" y="145"/>
                  </a:cubicBezTo>
                  <a:cubicBezTo>
                    <a:pt x="28" y="146"/>
                    <a:pt x="28" y="145"/>
                    <a:pt x="28" y="146"/>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8" y="145"/>
                    <a:pt x="28" y="145"/>
                  </a:cubicBezTo>
                  <a:cubicBezTo>
                    <a:pt x="28" y="145"/>
                    <a:pt x="27" y="145"/>
                    <a:pt x="28" y="145"/>
                  </a:cubicBezTo>
                  <a:cubicBezTo>
                    <a:pt x="27" y="145"/>
                    <a:pt x="27" y="145"/>
                    <a:pt x="27" y="145"/>
                  </a:cubicBezTo>
                  <a:cubicBezTo>
                    <a:pt x="27" y="145"/>
                    <a:pt x="27" y="145"/>
                    <a:pt x="27" y="145"/>
                  </a:cubicBezTo>
                  <a:cubicBezTo>
                    <a:pt x="27" y="145"/>
                    <a:pt x="27" y="145"/>
                    <a:pt x="27" y="145"/>
                  </a:cubicBezTo>
                  <a:cubicBezTo>
                    <a:pt x="27" y="145"/>
                    <a:pt x="27" y="145"/>
                    <a:pt x="27" y="145"/>
                  </a:cubicBezTo>
                  <a:cubicBezTo>
                    <a:pt x="27" y="146"/>
                    <a:pt x="27" y="145"/>
                    <a:pt x="27" y="146"/>
                  </a:cubicBezTo>
                  <a:cubicBezTo>
                    <a:pt x="27" y="146"/>
                    <a:pt x="27" y="146"/>
                    <a:pt x="27" y="146"/>
                  </a:cubicBezTo>
                  <a:cubicBezTo>
                    <a:pt x="27" y="145"/>
                    <a:pt x="27" y="145"/>
                    <a:pt x="27" y="145"/>
                  </a:cubicBezTo>
                  <a:cubicBezTo>
                    <a:pt x="27" y="146"/>
                    <a:pt x="27" y="145"/>
                    <a:pt x="27" y="146"/>
                  </a:cubicBezTo>
                  <a:cubicBezTo>
                    <a:pt x="27" y="145"/>
                    <a:pt x="27" y="145"/>
                    <a:pt x="27" y="145"/>
                  </a:cubicBezTo>
                  <a:cubicBezTo>
                    <a:pt x="27" y="145"/>
                    <a:pt x="27" y="146"/>
                    <a:pt x="27" y="146"/>
                  </a:cubicBezTo>
                  <a:cubicBezTo>
                    <a:pt x="27" y="146"/>
                    <a:pt x="27" y="146"/>
                    <a:pt x="27" y="146"/>
                  </a:cubicBezTo>
                  <a:cubicBezTo>
                    <a:pt x="26" y="145"/>
                    <a:pt x="26" y="145"/>
                    <a:pt x="26" y="145"/>
                  </a:cubicBezTo>
                  <a:cubicBezTo>
                    <a:pt x="26" y="145"/>
                    <a:pt x="26" y="145"/>
                    <a:pt x="26" y="145"/>
                  </a:cubicBezTo>
                  <a:cubicBezTo>
                    <a:pt x="26" y="145"/>
                    <a:pt x="26" y="144"/>
                    <a:pt x="26" y="145"/>
                  </a:cubicBezTo>
                  <a:cubicBezTo>
                    <a:pt x="26" y="146"/>
                    <a:pt x="25" y="147"/>
                    <a:pt x="25" y="147"/>
                  </a:cubicBezTo>
                  <a:close/>
                  <a:moveTo>
                    <a:pt x="32" y="151"/>
                  </a:moveTo>
                  <a:cubicBezTo>
                    <a:pt x="32" y="151"/>
                    <a:pt x="32" y="151"/>
                    <a:pt x="31" y="151"/>
                  </a:cubicBezTo>
                  <a:lnTo>
                    <a:pt x="32" y="151"/>
                  </a:lnTo>
                  <a:close/>
                  <a:moveTo>
                    <a:pt x="34" y="150"/>
                  </a:moveTo>
                  <a:cubicBezTo>
                    <a:pt x="34" y="150"/>
                    <a:pt x="34" y="150"/>
                    <a:pt x="34" y="150"/>
                  </a:cubicBezTo>
                  <a:cubicBezTo>
                    <a:pt x="33" y="150"/>
                    <a:pt x="33" y="150"/>
                    <a:pt x="33" y="150"/>
                  </a:cubicBezTo>
                  <a:cubicBezTo>
                    <a:pt x="33" y="150"/>
                    <a:pt x="34" y="150"/>
                    <a:pt x="34" y="150"/>
                  </a:cubicBezTo>
                  <a:close/>
                  <a:moveTo>
                    <a:pt x="34" y="150"/>
                  </a:moveTo>
                  <a:cubicBezTo>
                    <a:pt x="34" y="150"/>
                    <a:pt x="34" y="150"/>
                    <a:pt x="34" y="150"/>
                  </a:cubicBezTo>
                  <a:close/>
                  <a:moveTo>
                    <a:pt x="34" y="150"/>
                  </a:moveTo>
                  <a:cubicBezTo>
                    <a:pt x="34" y="150"/>
                    <a:pt x="34" y="150"/>
                    <a:pt x="34" y="150"/>
                  </a:cubicBezTo>
                  <a:close/>
                  <a:moveTo>
                    <a:pt x="34" y="150"/>
                  </a:moveTo>
                  <a:cubicBezTo>
                    <a:pt x="34" y="150"/>
                    <a:pt x="34" y="150"/>
                    <a:pt x="34" y="150"/>
                  </a:cubicBezTo>
                  <a:cubicBezTo>
                    <a:pt x="34" y="150"/>
                    <a:pt x="34" y="150"/>
                    <a:pt x="34" y="150"/>
                  </a:cubicBezTo>
                  <a:close/>
                  <a:moveTo>
                    <a:pt x="34" y="149"/>
                  </a:moveTo>
                  <a:cubicBezTo>
                    <a:pt x="34" y="149"/>
                    <a:pt x="34" y="149"/>
                    <a:pt x="34" y="149"/>
                  </a:cubicBezTo>
                  <a:cubicBezTo>
                    <a:pt x="35" y="149"/>
                    <a:pt x="34" y="149"/>
                    <a:pt x="34" y="149"/>
                  </a:cubicBezTo>
                  <a:close/>
                  <a:moveTo>
                    <a:pt x="34" y="149"/>
                  </a:moveTo>
                  <a:cubicBezTo>
                    <a:pt x="34" y="149"/>
                    <a:pt x="34" y="149"/>
                    <a:pt x="34" y="149"/>
                  </a:cubicBezTo>
                  <a:cubicBezTo>
                    <a:pt x="34" y="149"/>
                    <a:pt x="34" y="149"/>
                    <a:pt x="34" y="149"/>
                  </a:cubicBezTo>
                  <a:close/>
                  <a:moveTo>
                    <a:pt x="31" y="146"/>
                  </a:moveTo>
                  <a:cubicBezTo>
                    <a:pt x="32" y="146"/>
                    <a:pt x="32" y="146"/>
                    <a:pt x="32" y="146"/>
                  </a:cubicBezTo>
                  <a:cubicBezTo>
                    <a:pt x="32" y="146"/>
                    <a:pt x="32" y="146"/>
                    <a:pt x="32" y="146"/>
                  </a:cubicBezTo>
                  <a:lnTo>
                    <a:pt x="31" y="146"/>
                  </a:lnTo>
                  <a:close/>
                  <a:moveTo>
                    <a:pt x="30" y="145"/>
                  </a:moveTo>
                  <a:cubicBezTo>
                    <a:pt x="30" y="145"/>
                    <a:pt x="30" y="145"/>
                    <a:pt x="30" y="145"/>
                  </a:cubicBezTo>
                  <a:cubicBezTo>
                    <a:pt x="30" y="145"/>
                    <a:pt x="30" y="145"/>
                    <a:pt x="30" y="145"/>
                  </a:cubicBezTo>
                  <a:close/>
                  <a:moveTo>
                    <a:pt x="29" y="146"/>
                  </a:moveTo>
                  <a:cubicBezTo>
                    <a:pt x="29" y="145"/>
                    <a:pt x="29" y="145"/>
                    <a:pt x="29" y="145"/>
                  </a:cubicBezTo>
                  <a:cubicBezTo>
                    <a:pt x="29" y="145"/>
                    <a:pt x="29" y="145"/>
                    <a:pt x="29" y="145"/>
                  </a:cubicBezTo>
                  <a:lnTo>
                    <a:pt x="29" y="146"/>
                  </a:lnTo>
                  <a:close/>
                  <a:moveTo>
                    <a:pt x="21" y="153"/>
                  </a:moveTo>
                  <a:cubicBezTo>
                    <a:pt x="21" y="153"/>
                    <a:pt x="21" y="153"/>
                    <a:pt x="21" y="153"/>
                  </a:cubicBezTo>
                  <a:cubicBezTo>
                    <a:pt x="21" y="153"/>
                    <a:pt x="21" y="153"/>
                    <a:pt x="21" y="153"/>
                  </a:cubicBezTo>
                  <a:close/>
                  <a:moveTo>
                    <a:pt x="16" y="151"/>
                  </a:moveTo>
                  <a:cubicBezTo>
                    <a:pt x="16" y="150"/>
                    <a:pt x="16" y="151"/>
                    <a:pt x="17" y="151"/>
                  </a:cubicBezTo>
                  <a:cubicBezTo>
                    <a:pt x="17" y="151"/>
                    <a:pt x="17" y="151"/>
                    <a:pt x="17" y="151"/>
                  </a:cubicBezTo>
                  <a:cubicBezTo>
                    <a:pt x="17" y="151"/>
                    <a:pt x="17" y="152"/>
                    <a:pt x="17" y="152"/>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2"/>
                    <a:pt x="17" y="152"/>
                    <a:pt x="17" y="152"/>
                  </a:cubicBezTo>
                  <a:cubicBezTo>
                    <a:pt x="17" y="152"/>
                    <a:pt x="18" y="151"/>
                    <a:pt x="18" y="151"/>
                  </a:cubicBezTo>
                  <a:cubicBezTo>
                    <a:pt x="18" y="151"/>
                    <a:pt x="18" y="151"/>
                    <a:pt x="18" y="151"/>
                  </a:cubicBezTo>
                  <a:cubicBezTo>
                    <a:pt x="18" y="151"/>
                    <a:pt x="18" y="151"/>
                    <a:pt x="18" y="151"/>
                  </a:cubicBezTo>
                  <a:cubicBezTo>
                    <a:pt x="18" y="151"/>
                    <a:pt x="18" y="151"/>
                    <a:pt x="18" y="151"/>
                  </a:cubicBezTo>
                  <a:cubicBezTo>
                    <a:pt x="18" y="151"/>
                    <a:pt x="18" y="151"/>
                    <a:pt x="18" y="151"/>
                  </a:cubicBezTo>
                  <a:cubicBezTo>
                    <a:pt x="18" y="150"/>
                    <a:pt x="18" y="151"/>
                    <a:pt x="18" y="151"/>
                  </a:cubicBezTo>
                  <a:cubicBezTo>
                    <a:pt x="18" y="151"/>
                    <a:pt x="18" y="151"/>
                    <a:pt x="18" y="151"/>
                  </a:cubicBezTo>
                  <a:cubicBezTo>
                    <a:pt x="18" y="151"/>
                    <a:pt x="18" y="151"/>
                    <a:pt x="18" y="151"/>
                  </a:cubicBezTo>
                  <a:cubicBezTo>
                    <a:pt x="18" y="151"/>
                    <a:pt x="18" y="151"/>
                    <a:pt x="18" y="151"/>
                  </a:cubicBezTo>
                  <a:cubicBezTo>
                    <a:pt x="18" y="151"/>
                    <a:pt x="18" y="151"/>
                    <a:pt x="18" y="151"/>
                  </a:cubicBezTo>
                  <a:cubicBezTo>
                    <a:pt x="18" y="152"/>
                    <a:pt x="19" y="151"/>
                    <a:pt x="18" y="151"/>
                  </a:cubicBezTo>
                  <a:cubicBezTo>
                    <a:pt x="18" y="151"/>
                    <a:pt x="18" y="151"/>
                    <a:pt x="18" y="151"/>
                  </a:cubicBezTo>
                  <a:cubicBezTo>
                    <a:pt x="18" y="152"/>
                    <a:pt x="18" y="151"/>
                    <a:pt x="18" y="151"/>
                  </a:cubicBezTo>
                  <a:cubicBezTo>
                    <a:pt x="18" y="152"/>
                    <a:pt x="18" y="152"/>
                    <a:pt x="18" y="152"/>
                  </a:cubicBezTo>
                  <a:cubicBezTo>
                    <a:pt x="19" y="151"/>
                    <a:pt x="18" y="152"/>
                    <a:pt x="18" y="151"/>
                  </a:cubicBezTo>
                  <a:cubicBezTo>
                    <a:pt x="18" y="152"/>
                    <a:pt x="18" y="152"/>
                    <a:pt x="18" y="152"/>
                  </a:cubicBezTo>
                  <a:cubicBezTo>
                    <a:pt x="19" y="151"/>
                    <a:pt x="18" y="152"/>
                    <a:pt x="18" y="152"/>
                  </a:cubicBezTo>
                  <a:cubicBezTo>
                    <a:pt x="18" y="152"/>
                    <a:pt x="18" y="152"/>
                    <a:pt x="18" y="152"/>
                  </a:cubicBezTo>
                  <a:cubicBezTo>
                    <a:pt x="18" y="152"/>
                    <a:pt x="18" y="152"/>
                    <a:pt x="19" y="152"/>
                  </a:cubicBezTo>
                  <a:cubicBezTo>
                    <a:pt x="19" y="152"/>
                    <a:pt x="18"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19" y="152"/>
                    <a:pt x="19" y="152"/>
                  </a:cubicBezTo>
                  <a:cubicBezTo>
                    <a:pt x="19" y="152"/>
                    <a:pt x="20" y="152"/>
                    <a:pt x="20" y="152"/>
                  </a:cubicBezTo>
                  <a:cubicBezTo>
                    <a:pt x="19" y="152"/>
                    <a:pt x="19" y="152"/>
                    <a:pt x="19" y="152"/>
                  </a:cubicBezTo>
                  <a:cubicBezTo>
                    <a:pt x="19" y="152"/>
                    <a:pt x="19" y="152"/>
                    <a:pt x="20" y="152"/>
                  </a:cubicBezTo>
                  <a:cubicBezTo>
                    <a:pt x="19" y="152"/>
                    <a:pt x="19" y="152"/>
                    <a:pt x="19" y="152"/>
                  </a:cubicBezTo>
                  <a:cubicBezTo>
                    <a:pt x="20" y="152"/>
                    <a:pt x="19"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1" y="152"/>
                  </a:cubicBezTo>
                  <a:cubicBezTo>
                    <a:pt x="21" y="152"/>
                    <a:pt x="20" y="152"/>
                    <a:pt x="21" y="152"/>
                  </a:cubicBezTo>
                  <a:cubicBezTo>
                    <a:pt x="20" y="152"/>
                    <a:pt x="20" y="152"/>
                    <a:pt x="20" y="152"/>
                  </a:cubicBezTo>
                  <a:cubicBezTo>
                    <a:pt x="20" y="152"/>
                    <a:pt x="20" y="152"/>
                    <a:pt x="21" y="152"/>
                  </a:cubicBezTo>
                  <a:cubicBezTo>
                    <a:pt x="20" y="153"/>
                    <a:pt x="21" y="152"/>
                    <a:pt x="21" y="152"/>
                  </a:cubicBezTo>
                  <a:cubicBezTo>
                    <a:pt x="21" y="152"/>
                    <a:pt x="20" y="153"/>
                    <a:pt x="21" y="152"/>
                  </a:cubicBezTo>
                  <a:cubicBezTo>
                    <a:pt x="21" y="152"/>
                    <a:pt x="21" y="152"/>
                    <a:pt x="21" y="152"/>
                  </a:cubicBezTo>
                  <a:cubicBezTo>
                    <a:pt x="21" y="152"/>
                    <a:pt x="21" y="153"/>
                    <a:pt x="21" y="153"/>
                  </a:cubicBezTo>
                  <a:cubicBezTo>
                    <a:pt x="21" y="153"/>
                    <a:pt x="21" y="152"/>
                    <a:pt x="21" y="152"/>
                  </a:cubicBezTo>
                  <a:cubicBezTo>
                    <a:pt x="21" y="153"/>
                    <a:pt x="21" y="153"/>
                    <a:pt x="21" y="153"/>
                  </a:cubicBezTo>
                  <a:cubicBezTo>
                    <a:pt x="22" y="152"/>
                    <a:pt x="22" y="152"/>
                    <a:pt x="22" y="152"/>
                  </a:cubicBezTo>
                  <a:cubicBezTo>
                    <a:pt x="21" y="152"/>
                    <a:pt x="22" y="152"/>
                    <a:pt x="21" y="152"/>
                  </a:cubicBezTo>
                  <a:cubicBezTo>
                    <a:pt x="21" y="153"/>
                    <a:pt x="21" y="153"/>
                    <a:pt x="21" y="153"/>
                  </a:cubicBezTo>
                  <a:cubicBezTo>
                    <a:pt x="21" y="153"/>
                    <a:pt x="21" y="152"/>
                    <a:pt x="21" y="153"/>
                  </a:cubicBezTo>
                  <a:cubicBezTo>
                    <a:pt x="21" y="153"/>
                    <a:pt x="21" y="153"/>
                    <a:pt x="21" y="153"/>
                  </a:cubicBezTo>
                  <a:cubicBezTo>
                    <a:pt x="21" y="153"/>
                    <a:pt x="21" y="153"/>
                    <a:pt x="21" y="153"/>
                  </a:cubicBezTo>
                  <a:cubicBezTo>
                    <a:pt x="21" y="153"/>
                    <a:pt x="21" y="153"/>
                    <a:pt x="21" y="153"/>
                  </a:cubicBezTo>
                  <a:cubicBezTo>
                    <a:pt x="21" y="153"/>
                    <a:pt x="21" y="153"/>
                    <a:pt x="21" y="153"/>
                  </a:cubicBezTo>
                  <a:cubicBezTo>
                    <a:pt x="22" y="152"/>
                    <a:pt x="22" y="152"/>
                    <a:pt x="22" y="152"/>
                  </a:cubicBezTo>
                  <a:cubicBezTo>
                    <a:pt x="22" y="152"/>
                    <a:pt x="22" y="152"/>
                    <a:pt x="22" y="152"/>
                  </a:cubicBezTo>
                  <a:cubicBezTo>
                    <a:pt x="22" y="152"/>
                    <a:pt x="22" y="152"/>
                    <a:pt x="22" y="152"/>
                  </a:cubicBezTo>
                  <a:cubicBezTo>
                    <a:pt x="21" y="153"/>
                    <a:pt x="21" y="153"/>
                    <a:pt x="21" y="153"/>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1"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2"/>
                    <a:pt x="22" y="152"/>
                  </a:cubicBezTo>
                  <a:cubicBezTo>
                    <a:pt x="22" y="152"/>
                    <a:pt x="22" y="151"/>
                    <a:pt x="22" y="152"/>
                  </a:cubicBezTo>
                  <a:cubicBezTo>
                    <a:pt x="22" y="151"/>
                    <a:pt x="23" y="151"/>
                    <a:pt x="23" y="151"/>
                  </a:cubicBezTo>
                  <a:cubicBezTo>
                    <a:pt x="22" y="151"/>
                    <a:pt x="23" y="151"/>
                    <a:pt x="23" y="151"/>
                  </a:cubicBezTo>
                  <a:cubicBezTo>
                    <a:pt x="23" y="151"/>
                    <a:pt x="23" y="151"/>
                    <a:pt x="23" y="151"/>
                  </a:cubicBezTo>
                  <a:cubicBezTo>
                    <a:pt x="23" y="151"/>
                    <a:pt x="23" y="151"/>
                    <a:pt x="23" y="151"/>
                  </a:cubicBezTo>
                  <a:cubicBezTo>
                    <a:pt x="22" y="151"/>
                    <a:pt x="22" y="151"/>
                    <a:pt x="22" y="151"/>
                  </a:cubicBezTo>
                  <a:cubicBezTo>
                    <a:pt x="22" y="151"/>
                    <a:pt x="22" y="151"/>
                    <a:pt x="22" y="151"/>
                  </a:cubicBezTo>
                  <a:cubicBezTo>
                    <a:pt x="22" y="151"/>
                    <a:pt x="22" y="151"/>
                    <a:pt x="22" y="151"/>
                  </a:cubicBezTo>
                  <a:cubicBezTo>
                    <a:pt x="22" y="151"/>
                    <a:pt x="22" y="151"/>
                    <a:pt x="22" y="151"/>
                  </a:cubicBezTo>
                  <a:cubicBezTo>
                    <a:pt x="22" y="152"/>
                    <a:pt x="22" y="152"/>
                    <a:pt x="22" y="152"/>
                  </a:cubicBezTo>
                  <a:cubicBezTo>
                    <a:pt x="22" y="152"/>
                    <a:pt x="21" y="152"/>
                    <a:pt x="21" y="152"/>
                  </a:cubicBezTo>
                  <a:cubicBezTo>
                    <a:pt x="22" y="151"/>
                    <a:pt x="22" y="151"/>
                    <a:pt x="22" y="151"/>
                  </a:cubicBezTo>
                  <a:cubicBezTo>
                    <a:pt x="23" y="151"/>
                    <a:pt x="22" y="151"/>
                    <a:pt x="22" y="151"/>
                  </a:cubicBezTo>
                  <a:cubicBezTo>
                    <a:pt x="23" y="151"/>
                    <a:pt x="23" y="151"/>
                    <a:pt x="23" y="151"/>
                  </a:cubicBezTo>
                  <a:cubicBezTo>
                    <a:pt x="23" y="151"/>
                    <a:pt x="23" y="151"/>
                    <a:pt x="23" y="151"/>
                  </a:cubicBezTo>
                  <a:cubicBezTo>
                    <a:pt x="23" y="151"/>
                    <a:pt x="23" y="151"/>
                    <a:pt x="23" y="151"/>
                  </a:cubicBezTo>
                  <a:cubicBezTo>
                    <a:pt x="23" y="151"/>
                    <a:pt x="23" y="151"/>
                    <a:pt x="22" y="151"/>
                  </a:cubicBezTo>
                  <a:cubicBezTo>
                    <a:pt x="22" y="151"/>
                    <a:pt x="23" y="151"/>
                    <a:pt x="23" y="151"/>
                  </a:cubicBezTo>
                  <a:cubicBezTo>
                    <a:pt x="23" y="151"/>
                    <a:pt x="23" y="151"/>
                    <a:pt x="23" y="151"/>
                  </a:cubicBezTo>
                  <a:cubicBezTo>
                    <a:pt x="23" y="151"/>
                    <a:pt x="23" y="151"/>
                    <a:pt x="23" y="151"/>
                  </a:cubicBezTo>
                  <a:cubicBezTo>
                    <a:pt x="23" y="150"/>
                    <a:pt x="23" y="151"/>
                    <a:pt x="23" y="151"/>
                  </a:cubicBezTo>
                  <a:cubicBezTo>
                    <a:pt x="23" y="150"/>
                    <a:pt x="23" y="150"/>
                    <a:pt x="23" y="150"/>
                  </a:cubicBezTo>
                  <a:cubicBezTo>
                    <a:pt x="23" y="150"/>
                    <a:pt x="23" y="151"/>
                    <a:pt x="23" y="150"/>
                  </a:cubicBezTo>
                  <a:cubicBezTo>
                    <a:pt x="23" y="150"/>
                    <a:pt x="23" y="150"/>
                    <a:pt x="23" y="150"/>
                  </a:cubicBezTo>
                  <a:cubicBezTo>
                    <a:pt x="23" y="150"/>
                    <a:pt x="23" y="150"/>
                    <a:pt x="23" y="150"/>
                  </a:cubicBezTo>
                  <a:cubicBezTo>
                    <a:pt x="23" y="151"/>
                    <a:pt x="23" y="151"/>
                    <a:pt x="23" y="151"/>
                  </a:cubicBezTo>
                  <a:cubicBezTo>
                    <a:pt x="22" y="151"/>
                    <a:pt x="23" y="151"/>
                    <a:pt x="22" y="151"/>
                  </a:cubicBezTo>
                  <a:cubicBezTo>
                    <a:pt x="22" y="151"/>
                    <a:pt x="23" y="151"/>
                    <a:pt x="22" y="151"/>
                  </a:cubicBezTo>
                  <a:cubicBezTo>
                    <a:pt x="22" y="151"/>
                    <a:pt x="22" y="151"/>
                    <a:pt x="22" y="151"/>
                  </a:cubicBezTo>
                  <a:cubicBezTo>
                    <a:pt x="22" y="151"/>
                    <a:pt x="22" y="151"/>
                    <a:pt x="22" y="151"/>
                  </a:cubicBezTo>
                  <a:cubicBezTo>
                    <a:pt x="22" y="151"/>
                    <a:pt x="22" y="151"/>
                    <a:pt x="22" y="151"/>
                  </a:cubicBezTo>
                  <a:cubicBezTo>
                    <a:pt x="23" y="151"/>
                    <a:pt x="23" y="150"/>
                    <a:pt x="23" y="150"/>
                  </a:cubicBezTo>
                  <a:cubicBezTo>
                    <a:pt x="23" y="150"/>
                    <a:pt x="23" y="151"/>
                    <a:pt x="23" y="150"/>
                  </a:cubicBezTo>
                  <a:cubicBezTo>
                    <a:pt x="23" y="150"/>
                    <a:pt x="23" y="151"/>
                    <a:pt x="22" y="151"/>
                  </a:cubicBezTo>
                  <a:cubicBezTo>
                    <a:pt x="22" y="151"/>
                    <a:pt x="23" y="150"/>
                    <a:pt x="23" y="150"/>
                  </a:cubicBezTo>
                  <a:cubicBezTo>
                    <a:pt x="22" y="151"/>
                    <a:pt x="22" y="151"/>
                    <a:pt x="22" y="151"/>
                  </a:cubicBezTo>
                  <a:cubicBezTo>
                    <a:pt x="22" y="151"/>
                    <a:pt x="22" y="151"/>
                    <a:pt x="22" y="151"/>
                  </a:cubicBezTo>
                  <a:cubicBezTo>
                    <a:pt x="22" y="151"/>
                    <a:pt x="22" y="151"/>
                    <a:pt x="22" y="151"/>
                  </a:cubicBezTo>
                  <a:cubicBezTo>
                    <a:pt x="22" y="151"/>
                    <a:pt x="22" y="151"/>
                    <a:pt x="22" y="151"/>
                  </a:cubicBezTo>
                  <a:cubicBezTo>
                    <a:pt x="22" y="151"/>
                    <a:pt x="22" y="151"/>
                    <a:pt x="22" y="151"/>
                  </a:cubicBezTo>
                  <a:cubicBezTo>
                    <a:pt x="23" y="150"/>
                    <a:pt x="23" y="150"/>
                    <a:pt x="23" y="150"/>
                  </a:cubicBezTo>
                  <a:cubicBezTo>
                    <a:pt x="23" y="150"/>
                    <a:pt x="23" y="150"/>
                    <a:pt x="23" y="150"/>
                  </a:cubicBezTo>
                  <a:cubicBezTo>
                    <a:pt x="23" y="150"/>
                    <a:pt x="23" y="150"/>
                    <a:pt x="23" y="150"/>
                  </a:cubicBezTo>
                  <a:cubicBezTo>
                    <a:pt x="23" y="150"/>
                    <a:pt x="22" y="150"/>
                    <a:pt x="22" y="151"/>
                  </a:cubicBezTo>
                  <a:cubicBezTo>
                    <a:pt x="22" y="151"/>
                    <a:pt x="23" y="150"/>
                    <a:pt x="23" y="150"/>
                  </a:cubicBezTo>
                  <a:cubicBezTo>
                    <a:pt x="23" y="150"/>
                    <a:pt x="23" y="150"/>
                    <a:pt x="23" y="150"/>
                  </a:cubicBezTo>
                  <a:cubicBezTo>
                    <a:pt x="23" y="150"/>
                    <a:pt x="23" y="150"/>
                    <a:pt x="23" y="150"/>
                  </a:cubicBezTo>
                  <a:cubicBezTo>
                    <a:pt x="22" y="150"/>
                    <a:pt x="22" y="150"/>
                    <a:pt x="22" y="150"/>
                  </a:cubicBezTo>
                  <a:cubicBezTo>
                    <a:pt x="22" y="151"/>
                    <a:pt x="22" y="150"/>
                    <a:pt x="22" y="150"/>
                  </a:cubicBezTo>
                  <a:cubicBezTo>
                    <a:pt x="23" y="150"/>
                    <a:pt x="23" y="150"/>
                    <a:pt x="23" y="150"/>
                  </a:cubicBezTo>
                  <a:cubicBezTo>
                    <a:pt x="22" y="150"/>
                    <a:pt x="23" y="150"/>
                    <a:pt x="23" y="150"/>
                  </a:cubicBezTo>
                  <a:cubicBezTo>
                    <a:pt x="23" y="150"/>
                    <a:pt x="23" y="150"/>
                    <a:pt x="23" y="150"/>
                  </a:cubicBezTo>
                  <a:cubicBezTo>
                    <a:pt x="23" y="150"/>
                    <a:pt x="23" y="150"/>
                    <a:pt x="23" y="150"/>
                  </a:cubicBezTo>
                  <a:cubicBezTo>
                    <a:pt x="23" y="150"/>
                    <a:pt x="23" y="150"/>
                    <a:pt x="23" y="150"/>
                  </a:cubicBezTo>
                  <a:cubicBezTo>
                    <a:pt x="23" y="150"/>
                    <a:pt x="23" y="150"/>
                    <a:pt x="23" y="150"/>
                  </a:cubicBezTo>
                  <a:cubicBezTo>
                    <a:pt x="23" y="150"/>
                    <a:pt x="22" y="150"/>
                    <a:pt x="23" y="150"/>
                  </a:cubicBezTo>
                  <a:cubicBezTo>
                    <a:pt x="22" y="150"/>
                    <a:pt x="23" y="150"/>
                    <a:pt x="22" y="150"/>
                  </a:cubicBezTo>
                  <a:cubicBezTo>
                    <a:pt x="22" y="150"/>
                    <a:pt x="22" y="150"/>
                    <a:pt x="22" y="150"/>
                  </a:cubicBezTo>
                  <a:cubicBezTo>
                    <a:pt x="23" y="150"/>
                    <a:pt x="22" y="150"/>
                    <a:pt x="22" y="150"/>
                  </a:cubicBezTo>
                  <a:cubicBezTo>
                    <a:pt x="22" y="150"/>
                    <a:pt x="22" y="150"/>
                    <a:pt x="22" y="150"/>
                  </a:cubicBezTo>
                  <a:cubicBezTo>
                    <a:pt x="22" y="150"/>
                    <a:pt x="22" y="150"/>
                    <a:pt x="22" y="150"/>
                  </a:cubicBezTo>
                  <a:cubicBezTo>
                    <a:pt x="23" y="150"/>
                    <a:pt x="22" y="150"/>
                    <a:pt x="22" y="150"/>
                  </a:cubicBezTo>
                  <a:cubicBezTo>
                    <a:pt x="22" y="150"/>
                    <a:pt x="23" y="150"/>
                    <a:pt x="23" y="150"/>
                  </a:cubicBezTo>
                  <a:cubicBezTo>
                    <a:pt x="22" y="150"/>
                    <a:pt x="22" y="150"/>
                    <a:pt x="22" y="150"/>
                  </a:cubicBezTo>
                  <a:cubicBezTo>
                    <a:pt x="22" y="150"/>
                    <a:pt x="22" y="150"/>
                    <a:pt x="23" y="150"/>
                  </a:cubicBezTo>
                  <a:cubicBezTo>
                    <a:pt x="22" y="150"/>
                    <a:pt x="23" y="150"/>
                    <a:pt x="22" y="150"/>
                  </a:cubicBezTo>
                  <a:cubicBezTo>
                    <a:pt x="22" y="150"/>
                    <a:pt x="22" y="150"/>
                    <a:pt x="22" y="150"/>
                  </a:cubicBezTo>
                  <a:cubicBezTo>
                    <a:pt x="22" y="150"/>
                    <a:pt x="22" y="150"/>
                    <a:pt x="22" y="150"/>
                  </a:cubicBezTo>
                  <a:cubicBezTo>
                    <a:pt x="22" y="150"/>
                    <a:pt x="22" y="150"/>
                    <a:pt x="22" y="150"/>
                  </a:cubicBezTo>
                  <a:cubicBezTo>
                    <a:pt x="22" y="150"/>
                    <a:pt x="22" y="151"/>
                    <a:pt x="22" y="150"/>
                  </a:cubicBezTo>
                  <a:cubicBezTo>
                    <a:pt x="22" y="150"/>
                    <a:pt x="22" y="150"/>
                    <a:pt x="22" y="150"/>
                  </a:cubicBezTo>
                  <a:cubicBezTo>
                    <a:pt x="22" y="150"/>
                    <a:pt x="21" y="151"/>
                    <a:pt x="21" y="151"/>
                  </a:cubicBezTo>
                  <a:cubicBezTo>
                    <a:pt x="21" y="151"/>
                    <a:pt x="21" y="151"/>
                    <a:pt x="21" y="151"/>
                  </a:cubicBezTo>
                  <a:cubicBezTo>
                    <a:pt x="21" y="151"/>
                    <a:pt x="21" y="151"/>
                    <a:pt x="21" y="151"/>
                  </a:cubicBezTo>
                  <a:cubicBezTo>
                    <a:pt x="21" y="151"/>
                    <a:pt x="21" y="151"/>
                    <a:pt x="21" y="151"/>
                  </a:cubicBezTo>
                  <a:cubicBezTo>
                    <a:pt x="21"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2" y="150"/>
                  </a:cubicBezTo>
                  <a:cubicBezTo>
                    <a:pt x="22" y="150"/>
                    <a:pt x="22" y="150"/>
                    <a:pt x="21" y="150"/>
                  </a:cubicBezTo>
                  <a:cubicBezTo>
                    <a:pt x="22" y="150"/>
                    <a:pt x="22" y="150"/>
                    <a:pt x="22" y="150"/>
                  </a:cubicBezTo>
                  <a:cubicBezTo>
                    <a:pt x="22" y="150"/>
                    <a:pt x="22" y="150"/>
                    <a:pt x="22" y="150"/>
                  </a:cubicBezTo>
                  <a:cubicBezTo>
                    <a:pt x="22" y="150"/>
                    <a:pt x="22" y="150"/>
                    <a:pt x="22" y="150"/>
                  </a:cubicBezTo>
                  <a:cubicBezTo>
                    <a:pt x="22" y="149"/>
                    <a:pt x="22" y="150"/>
                    <a:pt x="21" y="150"/>
                  </a:cubicBezTo>
                  <a:cubicBezTo>
                    <a:pt x="22" y="150"/>
                    <a:pt x="22" y="150"/>
                    <a:pt x="22" y="150"/>
                  </a:cubicBezTo>
                  <a:cubicBezTo>
                    <a:pt x="22" y="149"/>
                    <a:pt x="22" y="150"/>
                    <a:pt x="21" y="150"/>
                  </a:cubicBezTo>
                  <a:cubicBezTo>
                    <a:pt x="22" y="150"/>
                    <a:pt x="22" y="150"/>
                    <a:pt x="22" y="150"/>
                  </a:cubicBezTo>
                  <a:cubicBezTo>
                    <a:pt x="21" y="150"/>
                    <a:pt x="21" y="150"/>
                    <a:pt x="21" y="150"/>
                  </a:cubicBezTo>
                  <a:cubicBezTo>
                    <a:pt x="21" y="150"/>
                    <a:pt x="21" y="150"/>
                    <a:pt x="22" y="150"/>
                  </a:cubicBezTo>
                  <a:cubicBezTo>
                    <a:pt x="22" y="150"/>
                    <a:pt x="22" y="150"/>
                    <a:pt x="21" y="150"/>
                  </a:cubicBezTo>
                  <a:cubicBezTo>
                    <a:pt x="22" y="150"/>
                    <a:pt x="22" y="149"/>
                    <a:pt x="21" y="150"/>
                  </a:cubicBezTo>
                  <a:cubicBezTo>
                    <a:pt x="21" y="150"/>
                    <a:pt x="21" y="150"/>
                    <a:pt x="21" y="150"/>
                  </a:cubicBezTo>
                  <a:cubicBezTo>
                    <a:pt x="21" y="150"/>
                    <a:pt x="21" y="150"/>
                    <a:pt x="21" y="150"/>
                  </a:cubicBezTo>
                  <a:cubicBezTo>
                    <a:pt x="21" y="150"/>
                    <a:pt x="21" y="150"/>
                    <a:pt x="21" y="150"/>
                  </a:cubicBezTo>
                  <a:cubicBezTo>
                    <a:pt x="22" y="149"/>
                    <a:pt x="21" y="150"/>
                    <a:pt x="21" y="149"/>
                  </a:cubicBezTo>
                  <a:cubicBezTo>
                    <a:pt x="21" y="150"/>
                    <a:pt x="21" y="150"/>
                    <a:pt x="21" y="150"/>
                  </a:cubicBezTo>
                  <a:cubicBezTo>
                    <a:pt x="21" y="149"/>
                    <a:pt x="21" y="150"/>
                    <a:pt x="21" y="149"/>
                  </a:cubicBezTo>
                  <a:cubicBezTo>
                    <a:pt x="21" y="149"/>
                    <a:pt x="21" y="150"/>
                    <a:pt x="21" y="150"/>
                  </a:cubicBezTo>
                  <a:cubicBezTo>
                    <a:pt x="20" y="150"/>
                    <a:pt x="21" y="149"/>
                    <a:pt x="21" y="149"/>
                  </a:cubicBezTo>
                  <a:cubicBezTo>
                    <a:pt x="21" y="149"/>
                    <a:pt x="21" y="149"/>
                    <a:pt x="21" y="149"/>
                  </a:cubicBezTo>
                  <a:cubicBezTo>
                    <a:pt x="21" y="149"/>
                    <a:pt x="21" y="149"/>
                    <a:pt x="21" y="149"/>
                  </a:cubicBezTo>
                  <a:cubicBezTo>
                    <a:pt x="21" y="149"/>
                    <a:pt x="21" y="150"/>
                    <a:pt x="21" y="149"/>
                  </a:cubicBezTo>
                  <a:cubicBezTo>
                    <a:pt x="21" y="149"/>
                    <a:pt x="21" y="149"/>
                    <a:pt x="21" y="149"/>
                  </a:cubicBezTo>
                  <a:cubicBezTo>
                    <a:pt x="21" y="149"/>
                    <a:pt x="21" y="149"/>
                    <a:pt x="21" y="149"/>
                  </a:cubicBezTo>
                  <a:cubicBezTo>
                    <a:pt x="21" y="149"/>
                    <a:pt x="21" y="149"/>
                    <a:pt x="21" y="149"/>
                  </a:cubicBezTo>
                  <a:cubicBezTo>
                    <a:pt x="21" y="149"/>
                    <a:pt x="21" y="149"/>
                    <a:pt x="21" y="149"/>
                  </a:cubicBezTo>
                  <a:cubicBezTo>
                    <a:pt x="21" y="150"/>
                    <a:pt x="21" y="150"/>
                    <a:pt x="21" y="150"/>
                  </a:cubicBezTo>
                  <a:cubicBezTo>
                    <a:pt x="21" y="149"/>
                    <a:pt x="21" y="149"/>
                    <a:pt x="21" y="149"/>
                  </a:cubicBezTo>
                  <a:cubicBezTo>
                    <a:pt x="21" y="149"/>
                    <a:pt x="21" y="149"/>
                    <a:pt x="21" y="149"/>
                  </a:cubicBezTo>
                  <a:cubicBezTo>
                    <a:pt x="21" y="149"/>
                    <a:pt x="21" y="149"/>
                    <a:pt x="21" y="150"/>
                  </a:cubicBezTo>
                  <a:cubicBezTo>
                    <a:pt x="20" y="150"/>
                    <a:pt x="21" y="149"/>
                    <a:pt x="21" y="149"/>
                  </a:cubicBezTo>
                  <a:cubicBezTo>
                    <a:pt x="21" y="149"/>
                    <a:pt x="21" y="149"/>
                    <a:pt x="21" y="149"/>
                  </a:cubicBezTo>
                  <a:cubicBezTo>
                    <a:pt x="21" y="149"/>
                    <a:pt x="21" y="149"/>
                    <a:pt x="21" y="149"/>
                  </a:cubicBezTo>
                  <a:cubicBezTo>
                    <a:pt x="21" y="149"/>
                    <a:pt x="21" y="149"/>
                    <a:pt x="21" y="149"/>
                  </a:cubicBezTo>
                  <a:cubicBezTo>
                    <a:pt x="21" y="149"/>
                    <a:pt x="21" y="149"/>
                    <a:pt x="21" y="149"/>
                  </a:cubicBezTo>
                  <a:cubicBezTo>
                    <a:pt x="21" y="149"/>
                    <a:pt x="21" y="149"/>
                    <a:pt x="21" y="149"/>
                  </a:cubicBezTo>
                  <a:cubicBezTo>
                    <a:pt x="21" y="149"/>
                    <a:pt x="21" y="149"/>
                    <a:pt x="20" y="150"/>
                  </a:cubicBezTo>
                  <a:cubicBezTo>
                    <a:pt x="20" y="150"/>
                    <a:pt x="20" y="150"/>
                    <a:pt x="20" y="150"/>
                  </a:cubicBezTo>
                  <a:cubicBezTo>
                    <a:pt x="20" y="150"/>
                    <a:pt x="20" y="150"/>
                    <a:pt x="20" y="150"/>
                  </a:cubicBezTo>
                  <a:cubicBezTo>
                    <a:pt x="20" y="150"/>
                    <a:pt x="20" y="149"/>
                    <a:pt x="20" y="150"/>
                  </a:cubicBezTo>
                  <a:cubicBezTo>
                    <a:pt x="21" y="149"/>
                    <a:pt x="21" y="149"/>
                    <a:pt x="21" y="149"/>
                  </a:cubicBezTo>
                  <a:cubicBezTo>
                    <a:pt x="20" y="150"/>
                    <a:pt x="20" y="150"/>
                    <a:pt x="20" y="150"/>
                  </a:cubicBezTo>
                  <a:cubicBezTo>
                    <a:pt x="20" y="149"/>
                    <a:pt x="21" y="149"/>
                    <a:pt x="21" y="149"/>
                  </a:cubicBezTo>
                  <a:cubicBezTo>
                    <a:pt x="21" y="149"/>
                    <a:pt x="21" y="149"/>
                    <a:pt x="21" y="149"/>
                  </a:cubicBezTo>
                  <a:cubicBezTo>
                    <a:pt x="20" y="149"/>
                    <a:pt x="21" y="149"/>
                    <a:pt x="21" y="149"/>
                  </a:cubicBezTo>
                  <a:cubicBezTo>
                    <a:pt x="21" y="149"/>
                    <a:pt x="20" y="150"/>
                    <a:pt x="20" y="149"/>
                  </a:cubicBezTo>
                  <a:cubicBezTo>
                    <a:pt x="20" y="149"/>
                    <a:pt x="20" y="149"/>
                    <a:pt x="21" y="149"/>
                  </a:cubicBezTo>
                  <a:cubicBezTo>
                    <a:pt x="20" y="149"/>
                    <a:pt x="20" y="149"/>
                    <a:pt x="20" y="149"/>
                  </a:cubicBezTo>
                  <a:cubicBezTo>
                    <a:pt x="20" y="149"/>
                    <a:pt x="21" y="149"/>
                    <a:pt x="20" y="149"/>
                  </a:cubicBezTo>
                  <a:cubicBezTo>
                    <a:pt x="20" y="149"/>
                    <a:pt x="20" y="149"/>
                    <a:pt x="20" y="149"/>
                  </a:cubicBezTo>
                  <a:cubicBezTo>
                    <a:pt x="21" y="149"/>
                    <a:pt x="20" y="149"/>
                    <a:pt x="20" y="149"/>
                  </a:cubicBezTo>
                  <a:cubicBezTo>
                    <a:pt x="20" y="149"/>
                    <a:pt x="20" y="149"/>
                    <a:pt x="20" y="149"/>
                  </a:cubicBezTo>
                  <a:cubicBezTo>
                    <a:pt x="21" y="149"/>
                    <a:pt x="20" y="149"/>
                    <a:pt x="20" y="149"/>
                  </a:cubicBezTo>
                  <a:cubicBezTo>
                    <a:pt x="20" y="149"/>
                    <a:pt x="20" y="149"/>
                    <a:pt x="20" y="149"/>
                  </a:cubicBezTo>
                  <a:cubicBezTo>
                    <a:pt x="20" y="149"/>
                    <a:pt x="20" y="150"/>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9"/>
                    <a:pt x="20" y="149"/>
                  </a:cubicBezTo>
                  <a:cubicBezTo>
                    <a:pt x="20" y="149"/>
                    <a:pt x="20" y="148"/>
                    <a:pt x="20" y="149"/>
                  </a:cubicBezTo>
                  <a:cubicBezTo>
                    <a:pt x="20" y="149"/>
                    <a:pt x="20" y="149"/>
                    <a:pt x="20" y="149"/>
                  </a:cubicBezTo>
                  <a:cubicBezTo>
                    <a:pt x="20" y="149"/>
                    <a:pt x="20" y="149"/>
                    <a:pt x="20" y="149"/>
                  </a:cubicBezTo>
                  <a:cubicBezTo>
                    <a:pt x="20" y="149"/>
                    <a:pt x="20" y="149"/>
                    <a:pt x="20" y="149"/>
                  </a:cubicBezTo>
                  <a:cubicBezTo>
                    <a:pt x="20" y="148"/>
                    <a:pt x="20" y="149"/>
                    <a:pt x="20" y="149"/>
                  </a:cubicBezTo>
                  <a:cubicBezTo>
                    <a:pt x="20" y="149"/>
                    <a:pt x="20" y="149"/>
                    <a:pt x="20" y="149"/>
                  </a:cubicBezTo>
                  <a:cubicBezTo>
                    <a:pt x="20" y="149"/>
                    <a:pt x="20" y="149"/>
                    <a:pt x="20" y="149"/>
                  </a:cubicBezTo>
                  <a:cubicBezTo>
                    <a:pt x="20" y="149"/>
                    <a:pt x="20" y="149"/>
                    <a:pt x="19" y="149"/>
                  </a:cubicBezTo>
                  <a:cubicBezTo>
                    <a:pt x="19" y="149"/>
                    <a:pt x="20" y="149"/>
                    <a:pt x="20" y="149"/>
                  </a:cubicBezTo>
                  <a:cubicBezTo>
                    <a:pt x="20" y="148"/>
                    <a:pt x="20" y="149"/>
                    <a:pt x="20" y="149"/>
                  </a:cubicBezTo>
                  <a:cubicBezTo>
                    <a:pt x="20" y="148"/>
                    <a:pt x="19" y="149"/>
                    <a:pt x="20" y="149"/>
                  </a:cubicBezTo>
                  <a:cubicBezTo>
                    <a:pt x="19" y="149"/>
                    <a:pt x="20" y="148"/>
                    <a:pt x="20" y="149"/>
                  </a:cubicBezTo>
                  <a:cubicBezTo>
                    <a:pt x="20" y="149"/>
                    <a:pt x="20" y="149"/>
                    <a:pt x="20" y="149"/>
                  </a:cubicBezTo>
                  <a:cubicBezTo>
                    <a:pt x="20" y="148"/>
                    <a:pt x="20" y="148"/>
                    <a:pt x="20" y="148"/>
                  </a:cubicBezTo>
                  <a:cubicBezTo>
                    <a:pt x="20" y="148"/>
                    <a:pt x="20" y="149"/>
                    <a:pt x="20" y="149"/>
                  </a:cubicBezTo>
                  <a:cubicBezTo>
                    <a:pt x="20" y="148"/>
                    <a:pt x="19" y="149"/>
                    <a:pt x="19" y="149"/>
                  </a:cubicBezTo>
                  <a:cubicBezTo>
                    <a:pt x="19" y="149"/>
                    <a:pt x="19" y="149"/>
                    <a:pt x="19" y="149"/>
                  </a:cubicBezTo>
                  <a:cubicBezTo>
                    <a:pt x="19" y="149"/>
                    <a:pt x="19" y="149"/>
                    <a:pt x="19" y="149"/>
                  </a:cubicBezTo>
                  <a:cubicBezTo>
                    <a:pt x="19" y="149"/>
                    <a:pt x="19" y="149"/>
                    <a:pt x="19" y="148"/>
                  </a:cubicBezTo>
                  <a:cubicBezTo>
                    <a:pt x="19" y="149"/>
                    <a:pt x="19" y="149"/>
                    <a:pt x="19" y="149"/>
                  </a:cubicBezTo>
                  <a:cubicBezTo>
                    <a:pt x="19" y="148"/>
                    <a:pt x="19" y="149"/>
                    <a:pt x="19" y="149"/>
                  </a:cubicBezTo>
                  <a:cubicBezTo>
                    <a:pt x="19" y="149"/>
                    <a:pt x="19" y="148"/>
                    <a:pt x="19" y="148"/>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9" y="149"/>
                    <a:pt x="19" y="149"/>
                    <a:pt x="19" y="149"/>
                  </a:cubicBezTo>
                  <a:cubicBezTo>
                    <a:pt x="18" y="149"/>
                    <a:pt x="18" y="149"/>
                    <a:pt x="18" y="149"/>
                  </a:cubicBezTo>
                  <a:cubicBezTo>
                    <a:pt x="19" y="149"/>
                    <a:pt x="19" y="149"/>
                    <a:pt x="19" y="149"/>
                  </a:cubicBezTo>
                  <a:cubicBezTo>
                    <a:pt x="19" y="149"/>
                    <a:pt x="18" y="149"/>
                    <a:pt x="18" y="150"/>
                  </a:cubicBezTo>
                  <a:cubicBezTo>
                    <a:pt x="18" y="150"/>
                    <a:pt x="18" y="150"/>
                    <a:pt x="18" y="150"/>
                  </a:cubicBezTo>
                  <a:cubicBezTo>
                    <a:pt x="18" y="150"/>
                    <a:pt x="18" y="150"/>
                    <a:pt x="18" y="150"/>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50"/>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8" y="149"/>
                  </a:cubicBezTo>
                  <a:cubicBezTo>
                    <a:pt x="18" y="149"/>
                    <a:pt x="18" y="149"/>
                    <a:pt x="17" y="149"/>
                  </a:cubicBezTo>
                  <a:cubicBezTo>
                    <a:pt x="17" y="149"/>
                    <a:pt x="17" y="149"/>
                    <a:pt x="17" y="149"/>
                  </a:cubicBezTo>
                  <a:cubicBezTo>
                    <a:pt x="17" y="149"/>
                    <a:pt x="17" y="149"/>
                    <a:pt x="17" y="149"/>
                  </a:cubicBezTo>
                  <a:cubicBezTo>
                    <a:pt x="17" y="149"/>
                    <a:pt x="17" y="149"/>
                    <a:pt x="17" y="149"/>
                  </a:cubicBezTo>
                  <a:cubicBezTo>
                    <a:pt x="17" y="149"/>
                    <a:pt x="17" y="149"/>
                    <a:pt x="17" y="149"/>
                  </a:cubicBezTo>
                  <a:cubicBezTo>
                    <a:pt x="17" y="149"/>
                    <a:pt x="17" y="149"/>
                    <a:pt x="17" y="149"/>
                  </a:cubicBezTo>
                  <a:cubicBezTo>
                    <a:pt x="17" y="149"/>
                    <a:pt x="17" y="148"/>
                    <a:pt x="17" y="149"/>
                  </a:cubicBezTo>
                  <a:cubicBezTo>
                    <a:pt x="17" y="148"/>
                    <a:pt x="17" y="148"/>
                    <a:pt x="17" y="148"/>
                  </a:cubicBezTo>
                  <a:cubicBezTo>
                    <a:pt x="17" y="149"/>
                    <a:pt x="17" y="148"/>
                    <a:pt x="17" y="149"/>
                  </a:cubicBezTo>
                  <a:cubicBezTo>
                    <a:pt x="17" y="149"/>
                    <a:pt x="17" y="149"/>
                    <a:pt x="17" y="149"/>
                  </a:cubicBezTo>
                  <a:cubicBezTo>
                    <a:pt x="17" y="148"/>
                    <a:pt x="17" y="149"/>
                    <a:pt x="17" y="149"/>
                  </a:cubicBezTo>
                  <a:cubicBezTo>
                    <a:pt x="17" y="149"/>
                    <a:pt x="17" y="149"/>
                    <a:pt x="17" y="149"/>
                  </a:cubicBezTo>
                  <a:cubicBezTo>
                    <a:pt x="17" y="149"/>
                    <a:pt x="17" y="149"/>
                    <a:pt x="17" y="149"/>
                  </a:cubicBezTo>
                  <a:cubicBezTo>
                    <a:pt x="17" y="149"/>
                    <a:pt x="17" y="149"/>
                    <a:pt x="17" y="149"/>
                  </a:cubicBezTo>
                  <a:cubicBezTo>
                    <a:pt x="17" y="149"/>
                    <a:pt x="17" y="149"/>
                    <a:pt x="17" y="149"/>
                  </a:cubicBezTo>
                  <a:cubicBezTo>
                    <a:pt x="17" y="150"/>
                    <a:pt x="17" y="149"/>
                    <a:pt x="17" y="149"/>
                  </a:cubicBezTo>
                  <a:cubicBezTo>
                    <a:pt x="17" y="150"/>
                    <a:pt x="17" y="150"/>
                    <a:pt x="17" y="150"/>
                  </a:cubicBezTo>
                  <a:cubicBezTo>
                    <a:pt x="17" y="149"/>
                    <a:pt x="17" y="149"/>
                    <a:pt x="17" y="149"/>
                  </a:cubicBezTo>
                  <a:cubicBezTo>
                    <a:pt x="17" y="150"/>
                    <a:pt x="17" y="149"/>
                    <a:pt x="17" y="150"/>
                  </a:cubicBezTo>
                  <a:cubicBezTo>
                    <a:pt x="17" y="149"/>
                    <a:pt x="17" y="149"/>
                    <a:pt x="17" y="149"/>
                  </a:cubicBezTo>
                  <a:cubicBezTo>
                    <a:pt x="17" y="149"/>
                    <a:pt x="17" y="150"/>
                    <a:pt x="17" y="150"/>
                  </a:cubicBezTo>
                  <a:cubicBezTo>
                    <a:pt x="17" y="150"/>
                    <a:pt x="17" y="150"/>
                    <a:pt x="17" y="150"/>
                  </a:cubicBezTo>
                  <a:cubicBezTo>
                    <a:pt x="16" y="149"/>
                    <a:pt x="16" y="149"/>
                    <a:pt x="16" y="149"/>
                  </a:cubicBezTo>
                  <a:cubicBezTo>
                    <a:pt x="16" y="149"/>
                    <a:pt x="16" y="149"/>
                    <a:pt x="16" y="149"/>
                  </a:cubicBezTo>
                  <a:cubicBezTo>
                    <a:pt x="16" y="150"/>
                    <a:pt x="16" y="149"/>
                    <a:pt x="16" y="150"/>
                  </a:cubicBezTo>
                  <a:cubicBezTo>
                    <a:pt x="16" y="150"/>
                    <a:pt x="16" y="151"/>
                    <a:pt x="16" y="151"/>
                  </a:cubicBezTo>
                  <a:close/>
                  <a:moveTo>
                    <a:pt x="21" y="153"/>
                  </a:moveTo>
                  <a:cubicBezTo>
                    <a:pt x="21" y="153"/>
                    <a:pt x="21" y="153"/>
                    <a:pt x="21" y="153"/>
                  </a:cubicBezTo>
                  <a:close/>
                  <a:moveTo>
                    <a:pt x="23" y="151"/>
                  </a:moveTo>
                  <a:cubicBezTo>
                    <a:pt x="23" y="151"/>
                    <a:pt x="23" y="151"/>
                    <a:pt x="23" y="151"/>
                  </a:cubicBezTo>
                  <a:cubicBezTo>
                    <a:pt x="23" y="151"/>
                    <a:pt x="22" y="151"/>
                    <a:pt x="22" y="151"/>
                  </a:cubicBezTo>
                  <a:cubicBezTo>
                    <a:pt x="23" y="151"/>
                    <a:pt x="23" y="151"/>
                    <a:pt x="23" y="151"/>
                  </a:cubicBezTo>
                  <a:close/>
                  <a:moveTo>
                    <a:pt x="23" y="151"/>
                  </a:moveTo>
                  <a:cubicBezTo>
                    <a:pt x="23" y="151"/>
                    <a:pt x="23" y="151"/>
                    <a:pt x="22" y="151"/>
                  </a:cubicBezTo>
                  <a:lnTo>
                    <a:pt x="23" y="151"/>
                  </a:lnTo>
                  <a:close/>
                  <a:moveTo>
                    <a:pt x="23" y="150"/>
                  </a:moveTo>
                  <a:cubicBezTo>
                    <a:pt x="23" y="150"/>
                    <a:pt x="23" y="151"/>
                    <a:pt x="23" y="151"/>
                  </a:cubicBezTo>
                  <a:lnTo>
                    <a:pt x="23" y="150"/>
                  </a:lnTo>
                  <a:close/>
                  <a:moveTo>
                    <a:pt x="23" y="151"/>
                  </a:moveTo>
                  <a:cubicBezTo>
                    <a:pt x="23" y="151"/>
                    <a:pt x="23" y="151"/>
                    <a:pt x="23" y="151"/>
                  </a:cubicBezTo>
                  <a:cubicBezTo>
                    <a:pt x="23" y="151"/>
                    <a:pt x="23" y="151"/>
                    <a:pt x="23" y="151"/>
                  </a:cubicBezTo>
                  <a:close/>
                  <a:moveTo>
                    <a:pt x="23" y="150"/>
                  </a:moveTo>
                  <a:cubicBezTo>
                    <a:pt x="23" y="150"/>
                    <a:pt x="23" y="150"/>
                    <a:pt x="23" y="150"/>
                  </a:cubicBezTo>
                  <a:cubicBezTo>
                    <a:pt x="23" y="150"/>
                    <a:pt x="23" y="150"/>
                    <a:pt x="23" y="150"/>
                  </a:cubicBezTo>
                  <a:close/>
                  <a:moveTo>
                    <a:pt x="23" y="150"/>
                  </a:moveTo>
                  <a:cubicBezTo>
                    <a:pt x="23" y="150"/>
                    <a:pt x="23" y="150"/>
                    <a:pt x="23" y="150"/>
                  </a:cubicBezTo>
                  <a:cubicBezTo>
                    <a:pt x="23" y="150"/>
                    <a:pt x="23" y="150"/>
                    <a:pt x="23" y="150"/>
                  </a:cubicBezTo>
                  <a:close/>
                  <a:moveTo>
                    <a:pt x="20" y="149"/>
                  </a:moveTo>
                  <a:cubicBezTo>
                    <a:pt x="20" y="149"/>
                    <a:pt x="20" y="149"/>
                    <a:pt x="20" y="149"/>
                  </a:cubicBezTo>
                  <a:cubicBezTo>
                    <a:pt x="20" y="149"/>
                    <a:pt x="20" y="149"/>
                    <a:pt x="20" y="149"/>
                  </a:cubicBezTo>
                  <a:close/>
                  <a:moveTo>
                    <a:pt x="19" y="148"/>
                  </a:moveTo>
                  <a:cubicBezTo>
                    <a:pt x="19" y="148"/>
                    <a:pt x="19" y="148"/>
                    <a:pt x="19" y="148"/>
                  </a:cubicBezTo>
                  <a:cubicBezTo>
                    <a:pt x="19" y="148"/>
                    <a:pt x="19" y="148"/>
                    <a:pt x="19" y="148"/>
                  </a:cubicBezTo>
                  <a:close/>
                  <a:moveTo>
                    <a:pt x="18" y="149"/>
                  </a:moveTo>
                  <a:cubicBezTo>
                    <a:pt x="18" y="149"/>
                    <a:pt x="18" y="149"/>
                    <a:pt x="18" y="149"/>
                  </a:cubicBezTo>
                  <a:cubicBezTo>
                    <a:pt x="18" y="149"/>
                    <a:pt x="18" y="149"/>
                    <a:pt x="18" y="149"/>
                  </a:cubicBezTo>
                  <a:close/>
                  <a:moveTo>
                    <a:pt x="74" y="49"/>
                  </a:moveTo>
                  <a:cubicBezTo>
                    <a:pt x="75" y="49"/>
                    <a:pt x="74" y="49"/>
                    <a:pt x="75" y="49"/>
                  </a:cubicBezTo>
                  <a:cubicBezTo>
                    <a:pt x="74" y="49"/>
                    <a:pt x="74" y="49"/>
                    <a:pt x="74" y="49"/>
                  </a:cubicBezTo>
                  <a:close/>
                  <a:moveTo>
                    <a:pt x="73" y="48"/>
                  </a:moveTo>
                  <a:cubicBezTo>
                    <a:pt x="71" y="50"/>
                    <a:pt x="68" y="51"/>
                    <a:pt x="65" y="53"/>
                  </a:cubicBezTo>
                  <a:cubicBezTo>
                    <a:pt x="64" y="54"/>
                    <a:pt x="63" y="55"/>
                    <a:pt x="62" y="56"/>
                  </a:cubicBezTo>
                  <a:cubicBezTo>
                    <a:pt x="60" y="58"/>
                    <a:pt x="58" y="60"/>
                    <a:pt x="57" y="62"/>
                  </a:cubicBezTo>
                  <a:cubicBezTo>
                    <a:pt x="56" y="64"/>
                    <a:pt x="55" y="67"/>
                    <a:pt x="56" y="70"/>
                  </a:cubicBezTo>
                  <a:cubicBezTo>
                    <a:pt x="56" y="69"/>
                    <a:pt x="56" y="70"/>
                    <a:pt x="56" y="70"/>
                  </a:cubicBezTo>
                  <a:cubicBezTo>
                    <a:pt x="56" y="70"/>
                    <a:pt x="56" y="70"/>
                    <a:pt x="56" y="70"/>
                  </a:cubicBezTo>
                  <a:cubicBezTo>
                    <a:pt x="56" y="70"/>
                    <a:pt x="56" y="70"/>
                    <a:pt x="56" y="70"/>
                  </a:cubicBezTo>
                  <a:cubicBezTo>
                    <a:pt x="56" y="71"/>
                    <a:pt x="56" y="71"/>
                    <a:pt x="56" y="70"/>
                  </a:cubicBezTo>
                  <a:cubicBezTo>
                    <a:pt x="56" y="72"/>
                    <a:pt x="56" y="74"/>
                    <a:pt x="57" y="76"/>
                  </a:cubicBezTo>
                  <a:cubicBezTo>
                    <a:pt x="57" y="76"/>
                    <a:pt x="57" y="77"/>
                    <a:pt x="57" y="77"/>
                  </a:cubicBezTo>
                  <a:cubicBezTo>
                    <a:pt x="57" y="77"/>
                    <a:pt x="57" y="77"/>
                    <a:pt x="57" y="77"/>
                  </a:cubicBezTo>
                  <a:cubicBezTo>
                    <a:pt x="58" y="78"/>
                    <a:pt x="58" y="78"/>
                    <a:pt x="58" y="79"/>
                  </a:cubicBezTo>
                  <a:cubicBezTo>
                    <a:pt x="59" y="84"/>
                    <a:pt x="62" y="88"/>
                    <a:pt x="64" y="92"/>
                  </a:cubicBezTo>
                  <a:cubicBezTo>
                    <a:pt x="67" y="97"/>
                    <a:pt x="71" y="100"/>
                    <a:pt x="76" y="102"/>
                  </a:cubicBezTo>
                  <a:cubicBezTo>
                    <a:pt x="77" y="102"/>
                    <a:pt x="77" y="103"/>
                    <a:pt x="78" y="103"/>
                  </a:cubicBezTo>
                  <a:cubicBezTo>
                    <a:pt x="78" y="103"/>
                    <a:pt x="78" y="103"/>
                    <a:pt x="78" y="103"/>
                  </a:cubicBezTo>
                  <a:cubicBezTo>
                    <a:pt x="79" y="104"/>
                    <a:pt x="79" y="104"/>
                    <a:pt x="80" y="105"/>
                  </a:cubicBezTo>
                  <a:cubicBezTo>
                    <a:pt x="80" y="104"/>
                    <a:pt x="80" y="105"/>
                    <a:pt x="80" y="104"/>
                  </a:cubicBezTo>
                  <a:cubicBezTo>
                    <a:pt x="81" y="104"/>
                    <a:pt x="80" y="105"/>
                    <a:pt x="81" y="105"/>
                  </a:cubicBezTo>
                  <a:cubicBezTo>
                    <a:pt x="81" y="105"/>
                    <a:pt x="81" y="105"/>
                    <a:pt x="81" y="105"/>
                  </a:cubicBezTo>
                  <a:cubicBezTo>
                    <a:pt x="82" y="105"/>
                    <a:pt x="81" y="105"/>
                    <a:pt x="82" y="106"/>
                  </a:cubicBezTo>
                  <a:cubicBezTo>
                    <a:pt x="84" y="107"/>
                    <a:pt x="86" y="108"/>
                    <a:pt x="88" y="109"/>
                  </a:cubicBezTo>
                  <a:cubicBezTo>
                    <a:pt x="88" y="109"/>
                    <a:pt x="88" y="108"/>
                    <a:pt x="88" y="108"/>
                  </a:cubicBezTo>
                  <a:cubicBezTo>
                    <a:pt x="88" y="109"/>
                    <a:pt x="89" y="108"/>
                    <a:pt x="89" y="109"/>
                  </a:cubicBezTo>
                  <a:cubicBezTo>
                    <a:pt x="89" y="109"/>
                    <a:pt x="89" y="109"/>
                    <a:pt x="89" y="109"/>
                  </a:cubicBezTo>
                  <a:cubicBezTo>
                    <a:pt x="90" y="109"/>
                    <a:pt x="91" y="109"/>
                    <a:pt x="92" y="110"/>
                  </a:cubicBezTo>
                  <a:cubicBezTo>
                    <a:pt x="92" y="110"/>
                    <a:pt x="91" y="110"/>
                    <a:pt x="91" y="110"/>
                  </a:cubicBezTo>
                  <a:cubicBezTo>
                    <a:pt x="92" y="110"/>
                    <a:pt x="92" y="110"/>
                    <a:pt x="93" y="110"/>
                  </a:cubicBezTo>
                  <a:cubicBezTo>
                    <a:pt x="97" y="112"/>
                    <a:pt x="97" y="112"/>
                    <a:pt x="97" y="112"/>
                  </a:cubicBezTo>
                  <a:cubicBezTo>
                    <a:pt x="95" y="107"/>
                    <a:pt x="95" y="107"/>
                    <a:pt x="95" y="107"/>
                  </a:cubicBezTo>
                  <a:cubicBezTo>
                    <a:pt x="95" y="107"/>
                    <a:pt x="95" y="106"/>
                    <a:pt x="94" y="106"/>
                  </a:cubicBezTo>
                  <a:cubicBezTo>
                    <a:pt x="94" y="106"/>
                    <a:pt x="94" y="106"/>
                    <a:pt x="94" y="106"/>
                  </a:cubicBezTo>
                  <a:cubicBezTo>
                    <a:pt x="93" y="106"/>
                    <a:pt x="94" y="104"/>
                    <a:pt x="93" y="104"/>
                  </a:cubicBezTo>
                  <a:cubicBezTo>
                    <a:pt x="93" y="104"/>
                    <a:pt x="93" y="104"/>
                    <a:pt x="93" y="104"/>
                  </a:cubicBezTo>
                  <a:cubicBezTo>
                    <a:pt x="92" y="102"/>
                    <a:pt x="91" y="100"/>
                    <a:pt x="90" y="97"/>
                  </a:cubicBezTo>
                  <a:cubicBezTo>
                    <a:pt x="90" y="96"/>
                    <a:pt x="90" y="95"/>
                    <a:pt x="89" y="93"/>
                  </a:cubicBezTo>
                  <a:cubicBezTo>
                    <a:pt x="89" y="93"/>
                    <a:pt x="89" y="93"/>
                    <a:pt x="89" y="93"/>
                  </a:cubicBezTo>
                  <a:cubicBezTo>
                    <a:pt x="89" y="93"/>
                    <a:pt x="89" y="93"/>
                    <a:pt x="89" y="93"/>
                  </a:cubicBezTo>
                  <a:cubicBezTo>
                    <a:pt x="89" y="92"/>
                    <a:pt x="89" y="91"/>
                    <a:pt x="89" y="91"/>
                  </a:cubicBezTo>
                  <a:cubicBezTo>
                    <a:pt x="89" y="90"/>
                    <a:pt x="88" y="90"/>
                    <a:pt x="88" y="90"/>
                  </a:cubicBezTo>
                  <a:cubicBezTo>
                    <a:pt x="89" y="89"/>
                    <a:pt x="88" y="88"/>
                    <a:pt x="88" y="87"/>
                  </a:cubicBezTo>
                  <a:cubicBezTo>
                    <a:pt x="88" y="87"/>
                    <a:pt x="88" y="87"/>
                    <a:pt x="88" y="86"/>
                  </a:cubicBezTo>
                  <a:cubicBezTo>
                    <a:pt x="88" y="86"/>
                    <a:pt x="88" y="86"/>
                    <a:pt x="88" y="86"/>
                  </a:cubicBezTo>
                  <a:cubicBezTo>
                    <a:pt x="88" y="86"/>
                    <a:pt x="88" y="86"/>
                    <a:pt x="88" y="86"/>
                  </a:cubicBezTo>
                  <a:cubicBezTo>
                    <a:pt x="88" y="86"/>
                    <a:pt x="88" y="85"/>
                    <a:pt x="89" y="84"/>
                  </a:cubicBezTo>
                  <a:cubicBezTo>
                    <a:pt x="89" y="84"/>
                    <a:pt x="89" y="84"/>
                    <a:pt x="89" y="83"/>
                  </a:cubicBezTo>
                  <a:cubicBezTo>
                    <a:pt x="89" y="83"/>
                    <a:pt x="89" y="82"/>
                    <a:pt x="90" y="82"/>
                  </a:cubicBezTo>
                  <a:cubicBezTo>
                    <a:pt x="89" y="82"/>
                    <a:pt x="89" y="81"/>
                    <a:pt x="90" y="81"/>
                  </a:cubicBezTo>
                  <a:cubicBezTo>
                    <a:pt x="90" y="81"/>
                    <a:pt x="90" y="81"/>
                    <a:pt x="90" y="81"/>
                  </a:cubicBezTo>
                  <a:cubicBezTo>
                    <a:pt x="90" y="80"/>
                    <a:pt x="92" y="78"/>
                    <a:pt x="92" y="76"/>
                  </a:cubicBezTo>
                  <a:cubicBezTo>
                    <a:pt x="93" y="76"/>
                    <a:pt x="93" y="76"/>
                    <a:pt x="93" y="76"/>
                  </a:cubicBezTo>
                  <a:cubicBezTo>
                    <a:pt x="93" y="74"/>
                    <a:pt x="94" y="72"/>
                    <a:pt x="93" y="70"/>
                  </a:cubicBezTo>
                  <a:cubicBezTo>
                    <a:pt x="94" y="69"/>
                    <a:pt x="94" y="68"/>
                    <a:pt x="94" y="68"/>
                  </a:cubicBezTo>
                  <a:cubicBezTo>
                    <a:pt x="93" y="67"/>
                    <a:pt x="93" y="67"/>
                    <a:pt x="93" y="66"/>
                  </a:cubicBezTo>
                  <a:cubicBezTo>
                    <a:pt x="93" y="66"/>
                    <a:pt x="93" y="66"/>
                    <a:pt x="93" y="66"/>
                  </a:cubicBezTo>
                  <a:cubicBezTo>
                    <a:pt x="93" y="65"/>
                    <a:pt x="93" y="64"/>
                    <a:pt x="92" y="63"/>
                  </a:cubicBezTo>
                  <a:cubicBezTo>
                    <a:pt x="93" y="63"/>
                    <a:pt x="93" y="63"/>
                    <a:pt x="93" y="63"/>
                  </a:cubicBezTo>
                  <a:cubicBezTo>
                    <a:pt x="92" y="62"/>
                    <a:pt x="91" y="62"/>
                    <a:pt x="91" y="61"/>
                  </a:cubicBezTo>
                  <a:cubicBezTo>
                    <a:pt x="91" y="61"/>
                    <a:pt x="91" y="60"/>
                    <a:pt x="91" y="60"/>
                  </a:cubicBezTo>
                  <a:cubicBezTo>
                    <a:pt x="91" y="60"/>
                    <a:pt x="91" y="60"/>
                    <a:pt x="91" y="60"/>
                  </a:cubicBezTo>
                  <a:cubicBezTo>
                    <a:pt x="91" y="60"/>
                    <a:pt x="91" y="60"/>
                    <a:pt x="91" y="60"/>
                  </a:cubicBezTo>
                  <a:cubicBezTo>
                    <a:pt x="90" y="58"/>
                    <a:pt x="89" y="57"/>
                    <a:pt x="88" y="56"/>
                  </a:cubicBezTo>
                  <a:cubicBezTo>
                    <a:pt x="88" y="55"/>
                    <a:pt x="87" y="54"/>
                    <a:pt x="87" y="54"/>
                  </a:cubicBezTo>
                  <a:cubicBezTo>
                    <a:pt x="86" y="53"/>
                    <a:pt x="86" y="52"/>
                    <a:pt x="85" y="52"/>
                  </a:cubicBezTo>
                  <a:cubicBezTo>
                    <a:pt x="85" y="52"/>
                    <a:pt x="85" y="52"/>
                    <a:pt x="85" y="52"/>
                  </a:cubicBezTo>
                  <a:cubicBezTo>
                    <a:pt x="84" y="52"/>
                    <a:pt x="84" y="51"/>
                    <a:pt x="83" y="51"/>
                  </a:cubicBezTo>
                  <a:cubicBezTo>
                    <a:pt x="82" y="50"/>
                    <a:pt x="82" y="51"/>
                    <a:pt x="82" y="50"/>
                  </a:cubicBezTo>
                  <a:cubicBezTo>
                    <a:pt x="82" y="50"/>
                    <a:pt x="82" y="50"/>
                    <a:pt x="82" y="50"/>
                  </a:cubicBezTo>
                  <a:cubicBezTo>
                    <a:pt x="81" y="50"/>
                    <a:pt x="81" y="50"/>
                    <a:pt x="81" y="51"/>
                  </a:cubicBezTo>
                  <a:cubicBezTo>
                    <a:pt x="80" y="50"/>
                    <a:pt x="80" y="50"/>
                    <a:pt x="80" y="50"/>
                  </a:cubicBezTo>
                  <a:cubicBezTo>
                    <a:pt x="80" y="50"/>
                    <a:pt x="81" y="50"/>
                    <a:pt x="81" y="50"/>
                  </a:cubicBezTo>
                  <a:cubicBezTo>
                    <a:pt x="80" y="50"/>
                    <a:pt x="80" y="50"/>
                    <a:pt x="79" y="49"/>
                  </a:cubicBezTo>
                  <a:cubicBezTo>
                    <a:pt x="79" y="49"/>
                    <a:pt x="78" y="49"/>
                    <a:pt x="78" y="50"/>
                  </a:cubicBezTo>
                  <a:cubicBezTo>
                    <a:pt x="78" y="49"/>
                    <a:pt x="78" y="49"/>
                    <a:pt x="78" y="49"/>
                  </a:cubicBezTo>
                  <a:cubicBezTo>
                    <a:pt x="78" y="49"/>
                    <a:pt x="78" y="49"/>
                    <a:pt x="77" y="49"/>
                  </a:cubicBezTo>
                  <a:cubicBezTo>
                    <a:pt x="77" y="49"/>
                    <a:pt x="78" y="49"/>
                    <a:pt x="78" y="49"/>
                  </a:cubicBezTo>
                  <a:cubicBezTo>
                    <a:pt x="78" y="49"/>
                    <a:pt x="77" y="49"/>
                    <a:pt x="77" y="50"/>
                  </a:cubicBezTo>
                  <a:cubicBezTo>
                    <a:pt x="77" y="50"/>
                    <a:pt x="77" y="50"/>
                    <a:pt x="78" y="50"/>
                  </a:cubicBezTo>
                  <a:cubicBezTo>
                    <a:pt x="77" y="50"/>
                    <a:pt x="77" y="50"/>
                    <a:pt x="77" y="50"/>
                  </a:cubicBezTo>
                  <a:cubicBezTo>
                    <a:pt x="77" y="49"/>
                    <a:pt x="77" y="49"/>
                    <a:pt x="77" y="49"/>
                  </a:cubicBezTo>
                  <a:cubicBezTo>
                    <a:pt x="77" y="49"/>
                    <a:pt x="76" y="49"/>
                    <a:pt x="76" y="50"/>
                  </a:cubicBezTo>
                  <a:cubicBezTo>
                    <a:pt x="76" y="49"/>
                    <a:pt x="76" y="50"/>
                    <a:pt x="76" y="50"/>
                  </a:cubicBezTo>
                  <a:cubicBezTo>
                    <a:pt x="77" y="50"/>
                    <a:pt x="77" y="50"/>
                    <a:pt x="77" y="50"/>
                  </a:cubicBezTo>
                  <a:cubicBezTo>
                    <a:pt x="77" y="50"/>
                    <a:pt x="77" y="50"/>
                    <a:pt x="77" y="50"/>
                  </a:cubicBezTo>
                  <a:cubicBezTo>
                    <a:pt x="77" y="50"/>
                    <a:pt x="78" y="50"/>
                    <a:pt x="78" y="50"/>
                  </a:cubicBezTo>
                  <a:cubicBezTo>
                    <a:pt x="78" y="50"/>
                    <a:pt x="78" y="50"/>
                    <a:pt x="78" y="50"/>
                  </a:cubicBezTo>
                  <a:cubicBezTo>
                    <a:pt x="79" y="50"/>
                    <a:pt x="79" y="50"/>
                    <a:pt x="79" y="50"/>
                  </a:cubicBezTo>
                  <a:cubicBezTo>
                    <a:pt x="79" y="50"/>
                    <a:pt x="79" y="50"/>
                    <a:pt x="79" y="51"/>
                  </a:cubicBezTo>
                  <a:cubicBezTo>
                    <a:pt x="79" y="51"/>
                    <a:pt x="80" y="51"/>
                    <a:pt x="80" y="51"/>
                  </a:cubicBezTo>
                  <a:cubicBezTo>
                    <a:pt x="79" y="51"/>
                    <a:pt x="79" y="51"/>
                    <a:pt x="79" y="51"/>
                  </a:cubicBezTo>
                  <a:cubicBezTo>
                    <a:pt x="80" y="50"/>
                    <a:pt x="80" y="51"/>
                    <a:pt x="81" y="51"/>
                  </a:cubicBezTo>
                  <a:cubicBezTo>
                    <a:pt x="81" y="51"/>
                    <a:pt x="81" y="51"/>
                    <a:pt x="81" y="51"/>
                  </a:cubicBezTo>
                  <a:cubicBezTo>
                    <a:pt x="81" y="52"/>
                    <a:pt x="81" y="51"/>
                    <a:pt x="81" y="51"/>
                  </a:cubicBezTo>
                  <a:cubicBezTo>
                    <a:pt x="81" y="51"/>
                    <a:pt x="81" y="52"/>
                    <a:pt x="81" y="52"/>
                  </a:cubicBezTo>
                  <a:cubicBezTo>
                    <a:pt x="82" y="52"/>
                    <a:pt x="83" y="52"/>
                    <a:pt x="83" y="53"/>
                  </a:cubicBezTo>
                  <a:cubicBezTo>
                    <a:pt x="84" y="53"/>
                    <a:pt x="84" y="53"/>
                    <a:pt x="85" y="54"/>
                  </a:cubicBezTo>
                  <a:cubicBezTo>
                    <a:pt x="85" y="54"/>
                    <a:pt x="84" y="54"/>
                    <a:pt x="85" y="54"/>
                  </a:cubicBezTo>
                  <a:cubicBezTo>
                    <a:pt x="84" y="54"/>
                    <a:pt x="85" y="55"/>
                    <a:pt x="84" y="55"/>
                  </a:cubicBezTo>
                  <a:cubicBezTo>
                    <a:pt x="84" y="55"/>
                    <a:pt x="84" y="55"/>
                    <a:pt x="84" y="55"/>
                  </a:cubicBezTo>
                  <a:cubicBezTo>
                    <a:pt x="84" y="55"/>
                    <a:pt x="84" y="55"/>
                    <a:pt x="84" y="55"/>
                  </a:cubicBezTo>
                  <a:cubicBezTo>
                    <a:pt x="85" y="55"/>
                    <a:pt x="85" y="55"/>
                    <a:pt x="84" y="55"/>
                  </a:cubicBezTo>
                  <a:cubicBezTo>
                    <a:pt x="84" y="54"/>
                    <a:pt x="85" y="55"/>
                    <a:pt x="85" y="55"/>
                  </a:cubicBezTo>
                  <a:cubicBezTo>
                    <a:pt x="86" y="55"/>
                    <a:pt x="86" y="56"/>
                    <a:pt x="87" y="56"/>
                  </a:cubicBezTo>
                  <a:cubicBezTo>
                    <a:pt x="86" y="56"/>
                    <a:pt x="86" y="56"/>
                    <a:pt x="86" y="56"/>
                  </a:cubicBezTo>
                  <a:cubicBezTo>
                    <a:pt x="87" y="57"/>
                    <a:pt x="87" y="57"/>
                    <a:pt x="87" y="57"/>
                  </a:cubicBezTo>
                  <a:cubicBezTo>
                    <a:pt x="88" y="57"/>
                    <a:pt x="87" y="57"/>
                    <a:pt x="88" y="57"/>
                  </a:cubicBezTo>
                  <a:cubicBezTo>
                    <a:pt x="88" y="57"/>
                    <a:pt x="88" y="57"/>
                    <a:pt x="88" y="57"/>
                  </a:cubicBezTo>
                  <a:cubicBezTo>
                    <a:pt x="88" y="58"/>
                    <a:pt x="87" y="58"/>
                    <a:pt x="88" y="58"/>
                  </a:cubicBezTo>
                  <a:cubicBezTo>
                    <a:pt x="87" y="58"/>
                    <a:pt x="87" y="57"/>
                    <a:pt x="87" y="58"/>
                  </a:cubicBezTo>
                  <a:cubicBezTo>
                    <a:pt x="87" y="58"/>
                    <a:pt x="86" y="57"/>
                    <a:pt x="86" y="57"/>
                  </a:cubicBezTo>
                  <a:cubicBezTo>
                    <a:pt x="85" y="57"/>
                    <a:pt x="86" y="57"/>
                    <a:pt x="86" y="57"/>
                  </a:cubicBezTo>
                  <a:cubicBezTo>
                    <a:pt x="86" y="58"/>
                    <a:pt x="86" y="58"/>
                    <a:pt x="87" y="58"/>
                  </a:cubicBezTo>
                  <a:cubicBezTo>
                    <a:pt x="87" y="58"/>
                    <a:pt x="87" y="58"/>
                    <a:pt x="87" y="58"/>
                  </a:cubicBezTo>
                  <a:cubicBezTo>
                    <a:pt x="88" y="58"/>
                    <a:pt x="87" y="59"/>
                    <a:pt x="87" y="59"/>
                  </a:cubicBezTo>
                  <a:cubicBezTo>
                    <a:pt x="87" y="59"/>
                    <a:pt x="87" y="59"/>
                    <a:pt x="87" y="59"/>
                  </a:cubicBezTo>
                  <a:cubicBezTo>
                    <a:pt x="87" y="59"/>
                    <a:pt x="88" y="59"/>
                    <a:pt x="88" y="60"/>
                  </a:cubicBezTo>
                  <a:cubicBezTo>
                    <a:pt x="87" y="60"/>
                    <a:pt x="87" y="59"/>
                    <a:pt x="87" y="59"/>
                  </a:cubicBezTo>
                  <a:cubicBezTo>
                    <a:pt x="87" y="59"/>
                    <a:pt x="87" y="59"/>
                    <a:pt x="87" y="59"/>
                  </a:cubicBezTo>
                  <a:cubicBezTo>
                    <a:pt x="87" y="60"/>
                    <a:pt x="87" y="59"/>
                    <a:pt x="87" y="60"/>
                  </a:cubicBezTo>
                  <a:cubicBezTo>
                    <a:pt x="87" y="60"/>
                    <a:pt x="87" y="60"/>
                    <a:pt x="87" y="60"/>
                  </a:cubicBezTo>
                  <a:cubicBezTo>
                    <a:pt x="88" y="60"/>
                    <a:pt x="88" y="60"/>
                    <a:pt x="88" y="60"/>
                  </a:cubicBezTo>
                  <a:cubicBezTo>
                    <a:pt x="88" y="60"/>
                    <a:pt x="88" y="60"/>
                    <a:pt x="88" y="60"/>
                  </a:cubicBezTo>
                  <a:cubicBezTo>
                    <a:pt x="88" y="60"/>
                    <a:pt x="88" y="60"/>
                    <a:pt x="88" y="61"/>
                  </a:cubicBezTo>
                  <a:cubicBezTo>
                    <a:pt x="89" y="61"/>
                    <a:pt x="88" y="60"/>
                    <a:pt x="88" y="60"/>
                  </a:cubicBezTo>
                  <a:cubicBezTo>
                    <a:pt x="89" y="60"/>
                    <a:pt x="89" y="60"/>
                    <a:pt x="89" y="61"/>
                  </a:cubicBezTo>
                  <a:cubicBezTo>
                    <a:pt x="89" y="61"/>
                    <a:pt x="89" y="61"/>
                    <a:pt x="89" y="61"/>
                  </a:cubicBezTo>
                  <a:cubicBezTo>
                    <a:pt x="89" y="61"/>
                    <a:pt x="88" y="61"/>
                    <a:pt x="89" y="61"/>
                  </a:cubicBezTo>
                  <a:cubicBezTo>
                    <a:pt x="88" y="60"/>
                    <a:pt x="88" y="61"/>
                    <a:pt x="88" y="61"/>
                  </a:cubicBezTo>
                  <a:cubicBezTo>
                    <a:pt x="88" y="62"/>
                    <a:pt x="88" y="61"/>
                    <a:pt x="88" y="62"/>
                  </a:cubicBezTo>
                  <a:cubicBezTo>
                    <a:pt x="88" y="61"/>
                    <a:pt x="89" y="61"/>
                    <a:pt x="89" y="61"/>
                  </a:cubicBezTo>
                  <a:cubicBezTo>
                    <a:pt x="90" y="62"/>
                    <a:pt x="88" y="62"/>
                    <a:pt x="89" y="63"/>
                  </a:cubicBezTo>
                  <a:cubicBezTo>
                    <a:pt x="89" y="62"/>
                    <a:pt x="90" y="63"/>
                    <a:pt x="90" y="63"/>
                  </a:cubicBezTo>
                  <a:cubicBezTo>
                    <a:pt x="90" y="63"/>
                    <a:pt x="90" y="63"/>
                    <a:pt x="90" y="63"/>
                  </a:cubicBezTo>
                  <a:cubicBezTo>
                    <a:pt x="90" y="63"/>
                    <a:pt x="90" y="64"/>
                    <a:pt x="90" y="63"/>
                  </a:cubicBezTo>
                  <a:cubicBezTo>
                    <a:pt x="90" y="64"/>
                    <a:pt x="90" y="64"/>
                    <a:pt x="90" y="64"/>
                  </a:cubicBezTo>
                  <a:cubicBezTo>
                    <a:pt x="89" y="63"/>
                    <a:pt x="89" y="63"/>
                    <a:pt x="89" y="63"/>
                  </a:cubicBezTo>
                  <a:cubicBezTo>
                    <a:pt x="89" y="64"/>
                    <a:pt x="89" y="64"/>
                    <a:pt x="89" y="64"/>
                  </a:cubicBezTo>
                  <a:cubicBezTo>
                    <a:pt x="89" y="65"/>
                    <a:pt x="89" y="64"/>
                    <a:pt x="90" y="65"/>
                  </a:cubicBezTo>
                  <a:cubicBezTo>
                    <a:pt x="89" y="64"/>
                    <a:pt x="89" y="65"/>
                    <a:pt x="89" y="65"/>
                  </a:cubicBezTo>
                  <a:cubicBezTo>
                    <a:pt x="89" y="65"/>
                    <a:pt x="90" y="65"/>
                    <a:pt x="90" y="65"/>
                  </a:cubicBezTo>
                  <a:cubicBezTo>
                    <a:pt x="90" y="65"/>
                    <a:pt x="90" y="66"/>
                    <a:pt x="90" y="66"/>
                  </a:cubicBezTo>
                  <a:cubicBezTo>
                    <a:pt x="89" y="66"/>
                    <a:pt x="89" y="66"/>
                    <a:pt x="89" y="66"/>
                  </a:cubicBezTo>
                  <a:cubicBezTo>
                    <a:pt x="90" y="66"/>
                    <a:pt x="89" y="66"/>
                    <a:pt x="89" y="66"/>
                  </a:cubicBezTo>
                  <a:cubicBezTo>
                    <a:pt x="90" y="66"/>
                    <a:pt x="90" y="66"/>
                    <a:pt x="90" y="66"/>
                  </a:cubicBezTo>
                  <a:cubicBezTo>
                    <a:pt x="90" y="66"/>
                    <a:pt x="90" y="67"/>
                    <a:pt x="90" y="67"/>
                  </a:cubicBezTo>
                  <a:cubicBezTo>
                    <a:pt x="90" y="67"/>
                    <a:pt x="90" y="66"/>
                    <a:pt x="90" y="66"/>
                  </a:cubicBezTo>
                  <a:cubicBezTo>
                    <a:pt x="90" y="67"/>
                    <a:pt x="89" y="67"/>
                    <a:pt x="90" y="67"/>
                  </a:cubicBezTo>
                  <a:cubicBezTo>
                    <a:pt x="90" y="67"/>
                    <a:pt x="90" y="67"/>
                    <a:pt x="90" y="67"/>
                  </a:cubicBezTo>
                  <a:cubicBezTo>
                    <a:pt x="90" y="67"/>
                    <a:pt x="90" y="67"/>
                    <a:pt x="90" y="67"/>
                  </a:cubicBezTo>
                  <a:cubicBezTo>
                    <a:pt x="90" y="67"/>
                    <a:pt x="90" y="68"/>
                    <a:pt x="90" y="68"/>
                  </a:cubicBezTo>
                  <a:cubicBezTo>
                    <a:pt x="90" y="68"/>
                    <a:pt x="90" y="68"/>
                    <a:pt x="90" y="68"/>
                  </a:cubicBezTo>
                  <a:cubicBezTo>
                    <a:pt x="90" y="68"/>
                    <a:pt x="90" y="68"/>
                    <a:pt x="90" y="68"/>
                  </a:cubicBezTo>
                  <a:cubicBezTo>
                    <a:pt x="90" y="68"/>
                    <a:pt x="90" y="68"/>
                    <a:pt x="90" y="68"/>
                  </a:cubicBezTo>
                  <a:cubicBezTo>
                    <a:pt x="90" y="68"/>
                    <a:pt x="91" y="68"/>
                    <a:pt x="91" y="68"/>
                  </a:cubicBezTo>
                  <a:cubicBezTo>
                    <a:pt x="90" y="68"/>
                    <a:pt x="91" y="69"/>
                    <a:pt x="91" y="69"/>
                  </a:cubicBezTo>
                  <a:cubicBezTo>
                    <a:pt x="90" y="69"/>
                    <a:pt x="90" y="69"/>
                    <a:pt x="90" y="69"/>
                  </a:cubicBezTo>
                  <a:cubicBezTo>
                    <a:pt x="91" y="70"/>
                    <a:pt x="91" y="70"/>
                    <a:pt x="91" y="70"/>
                  </a:cubicBezTo>
                  <a:cubicBezTo>
                    <a:pt x="90" y="70"/>
                    <a:pt x="91" y="70"/>
                    <a:pt x="91" y="70"/>
                  </a:cubicBezTo>
                  <a:cubicBezTo>
                    <a:pt x="90" y="70"/>
                    <a:pt x="90" y="70"/>
                    <a:pt x="90" y="70"/>
                  </a:cubicBezTo>
                  <a:cubicBezTo>
                    <a:pt x="91" y="70"/>
                    <a:pt x="91" y="71"/>
                    <a:pt x="91" y="71"/>
                  </a:cubicBezTo>
                  <a:cubicBezTo>
                    <a:pt x="91" y="71"/>
                    <a:pt x="90" y="71"/>
                    <a:pt x="90" y="71"/>
                  </a:cubicBezTo>
                  <a:cubicBezTo>
                    <a:pt x="90" y="71"/>
                    <a:pt x="90" y="71"/>
                    <a:pt x="90" y="71"/>
                  </a:cubicBezTo>
                  <a:cubicBezTo>
                    <a:pt x="90" y="71"/>
                    <a:pt x="90" y="72"/>
                    <a:pt x="91" y="72"/>
                  </a:cubicBezTo>
                  <a:cubicBezTo>
                    <a:pt x="91" y="72"/>
                    <a:pt x="90" y="72"/>
                    <a:pt x="90" y="72"/>
                  </a:cubicBezTo>
                  <a:cubicBezTo>
                    <a:pt x="90" y="72"/>
                    <a:pt x="91" y="72"/>
                    <a:pt x="91" y="72"/>
                  </a:cubicBezTo>
                  <a:cubicBezTo>
                    <a:pt x="91" y="72"/>
                    <a:pt x="91" y="73"/>
                    <a:pt x="91" y="73"/>
                  </a:cubicBezTo>
                  <a:cubicBezTo>
                    <a:pt x="90" y="73"/>
                    <a:pt x="91" y="72"/>
                    <a:pt x="90" y="73"/>
                  </a:cubicBezTo>
                  <a:cubicBezTo>
                    <a:pt x="90" y="73"/>
                    <a:pt x="91" y="73"/>
                    <a:pt x="91" y="74"/>
                  </a:cubicBezTo>
                  <a:cubicBezTo>
                    <a:pt x="91" y="73"/>
                    <a:pt x="92" y="74"/>
                    <a:pt x="92" y="74"/>
                  </a:cubicBezTo>
                  <a:cubicBezTo>
                    <a:pt x="91" y="75"/>
                    <a:pt x="92" y="74"/>
                    <a:pt x="91" y="74"/>
                  </a:cubicBezTo>
                  <a:cubicBezTo>
                    <a:pt x="91" y="74"/>
                    <a:pt x="91" y="74"/>
                    <a:pt x="91" y="74"/>
                  </a:cubicBezTo>
                  <a:cubicBezTo>
                    <a:pt x="90" y="75"/>
                    <a:pt x="91" y="73"/>
                    <a:pt x="90" y="73"/>
                  </a:cubicBezTo>
                  <a:cubicBezTo>
                    <a:pt x="90" y="74"/>
                    <a:pt x="90" y="74"/>
                    <a:pt x="90" y="74"/>
                  </a:cubicBezTo>
                  <a:cubicBezTo>
                    <a:pt x="90" y="74"/>
                    <a:pt x="90" y="74"/>
                    <a:pt x="90" y="74"/>
                  </a:cubicBezTo>
                  <a:cubicBezTo>
                    <a:pt x="90" y="74"/>
                    <a:pt x="89" y="74"/>
                    <a:pt x="89" y="74"/>
                  </a:cubicBezTo>
                  <a:cubicBezTo>
                    <a:pt x="90" y="75"/>
                    <a:pt x="89" y="74"/>
                    <a:pt x="90" y="74"/>
                  </a:cubicBezTo>
                  <a:cubicBezTo>
                    <a:pt x="90" y="75"/>
                    <a:pt x="90" y="75"/>
                    <a:pt x="90" y="75"/>
                  </a:cubicBezTo>
                  <a:cubicBezTo>
                    <a:pt x="90" y="75"/>
                    <a:pt x="89" y="75"/>
                    <a:pt x="89" y="75"/>
                  </a:cubicBezTo>
                  <a:cubicBezTo>
                    <a:pt x="89" y="75"/>
                    <a:pt x="89" y="75"/>
                    <a:pt x="89" y="75"/>
                  </a:cubicBezTo>
                  <a:cubicBezTo>
                    <a:pt x="89" y="75"/>
                    <a:pt x="89" y="75"/>
                    <a:pt x="89" y="75"/>
                  </a:cubicBezTo>
                  <a:cubicBezTo>
                    <a:pt x="88" y="76"/>
                    <a:pt x="87" y="78"/>
                    <a:pt x="87" y="79"/>
                  </a:cubicBezTo>
                  <a:cubicBezTo>
                    <a:pt x="87" y="80"/>
                    <a:pt x="87" y="80"/>
                    <a:pt x="86" y="81"/>
                  </a:cubicBezTo>
                  <a:cubicBezTo>
                    <a:pt x="87" y="80"/>
                    <a:pt x="87" y="81"/>
                    <a:pt x="87" y="81"/>
                  </a:cubicBezTo>
                  <a:cubicBezTo>
                    <a:pt x="86" y="81"/>
                    <a:pt x="86" y="81"/>
                    <a:pt x="86" y="81"/>
                  </a:cubicBezTo>
                  <a:cubicBezTo>
                    <a:pt x="86" y="81"/>
                    <a:pt x="86" y="82"/>
                    <a:pt x="86" y="83"/>
                  </a:cubicBezTo>
                  <a:cubicBezTo>
                    <a:pt x="86" y="83"/>
                    <a:pt x="86" y="83"/>
                    <a:pt x="86" y="83"/>
                  </a:cubicBezTo>
                  <a:cubicBezTo>
                    <a:pt x="85" y="83"/>
                    <a:pt x="86" y="83"/>
                    <a:pt x="86" y="83"/>
                  </a:cubicBezTo>
                  <a:cubicBezTo>
                    <a:pt x="85" y="83"/>
                    <a:pt x="85" y="83"/>
                    <a:pt x="85" y="83"/>
                  </a:cubicBezTo>
                  <a:cubicBezTo>
                    <a:pt x="86" y="84"/>
                    <a:pt x="86" y="84"/>
                    <a:pt x="86" y="84"/>
                  </a:cubicBezTo>
                  <a:cubicBezTo>
                    <a:pt x="86" y="84"/>
                    <a:pt x="85" y="84"/>
                    <a:pt x="85" y="84"/>
                  </a:cubicBezTo>
                  <a:cubicBezTo>
                    <a:pt x="85" y="84"/>
                    <a:pt x="85" y="85"/>
                    <a:pt x="85" y="84"/>
                  </a:cubicBezTo>
                  <a:cubicBezTo>
                    <a:pt x="85" y="85"/>
                    <a:pt x="85" y="86"/>
                    <a:pt x="85" y="87"/>
                  </a:cubicBezTo>
                  <a:cubicBezTo>
                    <a:pt x="85" y="86"/>
                    <a:pt x="85" y="86"/>
                    <a:pt x="85" y="86"/>
                  </a:cubicBezTo>
                  <a:cubicBezTo>
                    <a:pt x="86" y="87"/>
                    <a:pt x="85" y="87"/>
                    <a:pt x="85" y="87"/>
                  </a:cubicBezTo>
                  <a:cubicBezTo>
                    <a:pt x="85" y="87"/>
                    <a:pt x="85" y="87"/>
                    <a:pt x="85" y="87"/>
                  </a:cubicBezTo>
                  <a:cubicBezTo>
                    <a:pt x="84" y="88"/>
                    <a:pt x="85" y="89"/>
                    <a:pt x="85" y="90"/>
                  </a:cubicBezTo>
                  <a:cubicBezTo>
                    <a:pt x="85" y="90"/>
                    <a:pt x="85" y="90"/>
                    <a:pt x="85" y="91"/>
                  </a:cubicBezTo>
                  <a:cubicBezTo>
                    <a:pt x="85" y="91"/>
                    <a:pt x="85" y="92"/>
                    <a:pt x="85" y="93"/>
                  </a:cubicBezTo>
                  <a:cubicBezTo>
                    <a:pt x="85" y="93"/>
                    <a:pt x="86" y="93"/>
                    <a:pt x="86" y="93"/>
                  </a:cubicBezTo>
                  <a:cubicBezTo>
                    <a:pt x="86" y="94"/>
                    <a:pt x="86" y="94"/>
                    <a:pt x="86" y="94"/>
                  </a:cubicBezTo>
                  <a:cubicBezTo>
                    <a:pt x="86" y="94"/>
                    <a:pt x="86" y="95"/>
                    <a:pt x="86" y="95"/>
                  </a:cubicBezTo>
                  <a:cubicBezTo>
                    <a:pt x="86" y="95"/>
                    <a:pt x="86" y="95"/>
                    <a:pt x="86" y="95"/>
                  </a:cubicBezTo>
                  <a:cubicBezTo>
                    <a:pt x="86" y="95"/>
                    <a:pt x="86" y="95"/>
                    <a:pt x="86" y="96"/>
                  </a:cubicBezTo>
                  <a:cubicBezTo>
                    <a:pt x="86" y="96"/>
                    <a:pt x="86" y="96"/>
                    <a:pt x="86" y="96"/>
                  </a:cubicBezTo>
                  <a:cubicBezTo>
                    <a:pt x="86" y="96"/>
                    <a:pt x="86" y="96"/>
                    <a:pt x="86" y="97"/>
                  </a:cubicBezTo>
                  <a:cubicBezTo>
                    <a:pt x="86" y="97"/>
                    <a:pt x="86" y="97"/>
                    <a:pt x="87" y="97"/>
                  </a:cubicBezTo>
                  <a:cubicBezTo>
                    <a:pt x="87" y="97"/>
                    <a:pt x="87" y="97"/>
                    <a:pt x="87" y="97"/>
                  </a:cubicBezTo>
                  <a:cubicBezTo>
                    <a:pt x="87" y="97"/>
                    <a:pt x="87" y="97"/>
                    <a:pt x="87" y="97"/>
                  </a:cubicBezTo>
                  <a:cubicBezTo>
                    <a:pt x="87" y="98"/>
                    <a:pt x="87" y="98"/>
                    <a:pt x="87" y="98"/>
                  </a:cubicBezTo>
                  <a:cubicBezTo>
                    <a:pt x="87" y="98"/>
                    <a:pt x="87" y="98"/>
                    <a:pt x="87" y="98"/>
                  </a:cubicBezTo>
                  <a:cubicBezTo>
                    <a:pt x="87" y="98"/>
                    <a:pt x="87" y="98"/>
                    <a:pt x="87" y="98"/>
                  </a:cubicBezTo>
                  <a:cubicBezTo>
                    <a:pt x="87" y="98"/>
                    <a:pt x="87" y="98"/>
                    <a:pt x="87" y="99"/>
                  </a:cubicBezTo>
                  <a:cubicBezTo>
                    <a:pt x="87" y="99"/>
                    <a:pt x="87" y="98"/>
                    <a:pt x="87" y="98"/>
                  </a:cubicBezTo>
                  <a:cubicBezTo>
                    <a:pt x="87" y="98"/>
                    <a:pt x="87" y="99"/>
                    <a:pt x="87" y="99"/>
                  </a:cubicBezTo>
                  <a:cubicBezTo>
                    <a:pt x="87" y="99"/>
                    <a:pt x="87" y="99"/>
                    <a:pt x="87" y="99"/>
                  </a:cubicBezTo>
                  <a:cubicBezTo>
                    <a:pt x="87" y="99"/>
                    <a:pt x="88" y="100"/>
                    <a:pt x="87" y="100"/>
                  </a:cubicBezTo>
                  <a:cubicBezTo>
                    <a:pt x="88" y="100"/>
                    <a:pt x="88" y="100"/>
                    <a:pt x="88" y="100"/>
                  </a:cubicBezTo>
                  <a:cubicBezTo>
                    <a:pt x="88" y="100"/>
                    <a:pt x="88" y="100"/>
                    <a:pt x="88" y="99"/>
                  </a:cubicBezTo>
                  <a:cubicBezTo>
                    <a:pt x="88" y="100"/>
                    <a:pt x="88" y="100"/>
                    <a:pt x="88" y="100"/>
                  </a:cubicBezTo>
                  <a:cubicBezTo>
                    <a:pt x="88" y="100"/>
                    <a:pt x="88" y="100"/>
                    <a:pt x="88" y="100"/>
                  </a:cubicBezTo>
                  <a:cubicBezTo>
                    <a:pt x="88" y="100"/>
                    <a:pt x="88" y="101"/>
                    <a:pt x="88" y="100"/>
                  </a:cubicBezTo>
                  <a:cubicBezTo>
                    <a:pt x="88" y="101"/>
                    <a:pt x="88" y="101"/>
                    <a:pt x="88" y="101"/>
                  </a:cubicBezTo>
                  <a:cubicBezTo>
                    <a:pt x="88" y="101"/>
                    <a:pt x="88" y="101"/>
                    <a:pt x="89" y="101"/>
                  </a:cubicBezTo>
                  <a:cubicBezTo>
                    <a:pt x="88" y="102"/>
                    <a:pt x="88" y="101"/>
                    <a:pt x="88" y="102"/>
                  </a:cubicBezTo>
                  <a:cubicBezTo>
                    <a:pt x="89" y="102"/>
                    <a:pt x="89" y="102"/>
                    <a:pt x="89" y="102"/>
                  </a:cubicBezTo>
                  <a:cubicBezTo>
                    <a:pt x="89" y="103"/>
                    <a:pt x="89" y="103"/>
                    <a:pt x="89" y="103"/>
                  </a:cubicBezTo>
                  <a:cubicBezTo>
                    <a:pt x="89" y="104"/>
                    <a:pt x="90" y="103"/>
                    <a:pt x="90" y="104"/>
                  </a:cubicBezTo>
                  <a:cubicBezTo>
                    <a:pt x="89" y="104"/>
                    <a:pt x="89" y="104"/>
                    <a:pt x="89" y="104"/>
                  </a:cubicBezTo>
                  <a:cubicBezTo>
                    <a:pt x="89" y="104"/>
                    <a:pt x="90" y="104"/>
                    <a:pt x="90" y="104"/>
                  </a:cubicBezTo>
                  <a:cubicBezTo>
                    <a:pt x="90" y="104"/>
                    <a:pt x="89" y="104"/>
                    <a:pt x="89" y="104"/>
                  </a:cubicBezTo>
                  <a:cubicBezTo>
                    <a:pt x="90" y="104"/>
                    <a:pt x="90" y="104"/>
                    <a:pt x="90" y="104"/>
                  </a:cubicBezTo>
                  <a:cubicBezTo>
                    <a:pt x="89" y="105"/>
                    <a:pt x="91" y="106"/>
                    <a:pt x="91" y="107"/>
                  </a:cubicBezTo>
                  <a:cubicBezTo>
                    <a:pt x="91" y="107"/>
                    <a:pt x="91" y="108"/>
                    <a:pt x="91" y="108"/>
                  </a:cubicBezTo>
                  <a:cubicBezTo>
                    <a:pt x="91" y="108"/>
                    <a:pt x="92" y="108"/>
                    <a:pt x="92" y="109"/>
                  </a:cubicBezTo>
                  <a:cubicBezTo>
                    <a:pt x="92" y="108"/>
                    <a:pt x="92" y="108"/>
                    <a:pt x="92" y="108"/>
                  </a:cubicBezTo>
                  <a:cubicBezTo>
                    <a:pt x="92" y="109"/>
                    <a:pt x="92" y="109"/>
                    <a:pt x="93" y="109"/>
                  </a:cubicBezTo>
                  <a:cubicBezTo>
                    <a:pt x="94" y="107"/>
                    <a:pt x="94" y="107"/>
                    <a:pt x="94" y="107"/>
                  </a:cubicBezTo>
                  <a:cubicBezTo>
                    <a:pt x="93" y="108"/>
                    <a:pt x="93" y="108"/>
                    <a:pt x="93" y="107"/>
                  </a:cubicBezTo>
                  <a:cubicBezTo>
                    <a:pt x="93" y="107"/>
                    <a:pt x="93" y="107"/>
                    <a:pt x="93" y="107"/>
                  </a:cubicBezTo>
                  <a:cubicBezTo>
                    <a:pt x="93" y="106"/>
                    <a:pt x="92" y="107"/>
                    <a:pt x="92" y="106"/>
                  </a:cubicBezTo>
                  <a:cubicBezTo>
                    <a:pt x="92" y="107"/>
                    <a:pt x="92" y="107"/>
                    <a:pt x="91" y="107"/>
                  </a:cubicBezTo>
                  <a:cubicBezTo>
                    <a:pt x="91" y="107"/>
                    <a:pt x="90" y="106"/>
                    <a:pt x="91" y="106"/>
                  </a:cubicBezTo>
                  <a:cubicBezTo>
                    <a:pt x="90" y="106"/>
                    <a:pt x="90" y="106"/>
                    <a:pt x="90" y="106"/>
                  </a:cubicBezTo>
                  <a:cubicBezTo>
                    <a:pt x="90" y="106"/>
                    <a:pt x="90" y="106"/>
                    <a:pt x="90" y="106"/>
                  </a:cubicBezTo>
                  <a:cubicBezTo>
                    <a:pt x="90" y="106"/>
                    <a:pt x="89" y="106"/>
                    <a:pt x="89" y="106"/>
                  </a:cubicBezTo>
                  <a:cubicBezTo>
                    <a:pt x="89" y="105"/>
                    <a:pt x="88" y="105"/>
                    <a:pt x="88" y="105"/>
                  </a:cubicBezTo>
                  <a:cubicBezTo>
                    <a:pt x="87" y="105"/>
                    <a:pt x="87" y="104"/>
                    <a:pt x="87" y="105"/>
                  </a:cubicBezTo>
                  <a:cubicBezTo>
                    <a:pt x="87" y="105"/>
                    <a:pt x="87" y="105"/>
                    <a:pt x="87" y="105"/>
                  </a:cubicBezTo>
                  <a:cubicBezTo>
                    <a:pt x="86" y="105"/>
                    <a:pt x="86" y="105"/>
                    <a:pt x="86" y="105"/>
                  </a:cubicBezTo>
                  <a:cubicBezTo>
                    <a:pt x="86" y="105"/>
                    <a:pt x="86" y="105"/>
                    <a:pt x="86" y="105"/>
                  </a:cubicBezTo>
                  <a:cubicBezTo>
                    <a:pt x="86" y="104"/>
                    <a:pt x="85" y="104"/>
                    <a:pt x="85" y="104"/>
                  </a:cubicBezTo>
                  <a:cubicBezTo>
                    <a:pt x="85" y="104"/>
                    <a:pt x="85" y="104"/>
                    <a:pt x="85" y="104"/>
                  </a:cubicBezTo>
                  <a:cubicBezTo>
                    <a:pt x="85" y="104"/>
                    <a:pt x="85" y="104"/>
                    <a:pt x="85" y="104"/>
                  </a:cubicBezTo>
                  <a:cubicBezTo>
                    <a:pt x="84" y="104"/>
                    <a:pt x="85" y="104"/>
                    <a:pt x="84" y="104"/>
                  </a:cubicBezTo>
                  <a:cubicBezTo>
                    <a:pt x="84" y="104"/>
                    <a:pt x="84" y="104"/>
                    <a:pt x="84" y="104"/>
                  </a:cubicBezTo>
                  <a:cubicBezTo>
                    <a:pt x="84" y="103"/>
                    <a:pt x="83" y="103"/>
                    <a:pt x="83" y="103"/>
                  </a:cubicBezTo>
                  <a:cubicBezTo>
                    <a:pt x="83" y="103"/>
                    <a:pt x="82" y="103"/>
                    <a:pt x="82" y="103"/>
                  </a:cubicBezTo>
                  <a:cubicBezTo>
                    <a:pt x="82" y="103"/>
                    <a:pt x="84" y="103"/>
                    <a:pt x="83" y="103"/>
                  </a:cubicBezTo>
                  <a:cubicBezTo>
                    <a:pt x="83" y="103"/>
                    <a:pt x="83" y="103"/>
                    <a:pt x="83" y="103"/>
                  </a:cubicBezTo>
                  <a:cubicBezTo>
                    <a:pt x="83" y="103"/>
                    <a:pt x="83" y="103"/>
                    <a:pt x="83" y="103"/>
                  </a:cubicBezTo>
                  <a:cubicBezTo>
                    <a:pt x="83" y="103"/>
                    <a:pt x="82" y="103"/>
                    <a:pt x="82" y="103"/>
                  </a:cubicBezTo>
                  <a:cubicBezTo>
                    <a:pt x="82" y="102"/>
                    <a:pt x="80" y="102"/>
                    <a:pt x="80" y="102"/>
                  </a:cubicBezTo>
                  <a:cubicBezTo>
                    <a:pt x="80" y="102"/>
                    <a:pt x="80" y="101"/>
                    <a:pt x="80" y="102"/>
                  </a:cubicBezTo>
                  <a:cubicBezTo>
                    <a:pt x="80" y="101"/>
                    <a:pt x="79" y="101"/>
                    <a:pt x="79" y="101"/>
                  </a:cubicBezTo>
                  <a:cubicBezTo>
                    <a:pt x="79" y="101"/>
                    <a:pt x="79" y="101"/>
                    <a:pt x="79" y="101"/>
                  </a:cubicBezTo>
                  <a:cubicBezTo>
                    <a:pt x="79" y="101"/>
                    <a:pt x="79" y="101"/>
                    <a:pt x="79" y="101"/>
                  </a:cubicBezTo>
                  <a:cubicBezTo>
                    <a:pt x="78" y="100"/>
                    <a:pt x="77" y="100"/>
                    <a:pt x="77" y="100"/>
                  </a:cubicBezTo>
                  <a:cubicBezTo>
                    <a:pt x="77" y="100"/>
                    <a:pt x="77" y="99"/>
                    <a:pt x="77" y="100"/>
                  </a:cubicBezTo>
                  <a:cubicBezTo>
                    <a:pt x="76" y="99"/>
                    <a:pt x="76" y="99"/>
                    <a:pt x="75" y="99"/>
                  </a:cubicBezTo>
                  <a:cubicBezTo>
                    <a:pt x="75" y="99"/>
                    <a:pt x="75" y="99"/>
                    <a:pt x="76" y="99"/>
                  </a:cubicBezTo>
                  <a:cubicBezTo>
                    <a:pt x="75" y="99"/>
                    <a:pt x="75" y="98"/>
                    <a:pt x="74" y="98"/>
                  </a:cubicBezTo>
                  <a:cubicBezTo>
                    <a:pt x="75" y="99"/>
                    <a:pt x="75" y="98"/>
                    <a:pt x="75" y="98"/>
                  </a:cubicBezTo>
                  <a:cubicBezTo>
                    <a:pt x="75" y="99"/>
                    <a:pt x="74" y="99"/>
                    <a:pt x="74" y="98"/>
                  </a:cubicBezTo>
                  <a:cubicBezTo>
                    <a:pt x="74" y="98"/>
                    <a:pt x="74" y="98"/>
                    <a:pt x="74" y="98"/>
                  </a:cubicBezTo>
                  <a:cubicBezTo>
                    <a:pt x="74" y="98"/>
                    <a:pt x="74" y="98"/>
                    <a:pt x="73" y="98"/>
                  </a:cubicBezTo>
                  <a:cubicBezTo>
                    <a:pt x="73" y="98"/>
                    <a:pt x="73" y="98"/>
                    <a:pt x="73" y="98"/>
                  </a:cubicBezTo>
                  <a:cubicBezTo>
                    <a:pt x="74" y="97"/>
                    <a:pt x="73" y="97"/>
                    <a:pt x="73" y="97"/>
                  </a:cubicBezTo>
                  <a:cubicBezTo>
                    <a:pt x="73" y="97"/>
                    <a:pt x="72" y="97"/>
                    <a:pt x="72" y="97"/>
                  </a:cubicBezTo>
                  <a:cubicBezTo>
                    <a:pt x="72" y="97"/>
                    <a:pt x="72" y="97"/>
                    <a:pt x="72" y="96"/>
                  </a:cubicBezTo>
                  <a:cubicBezTo>
                    <a:pt x="71" y="96"/>
                    <a:pt x="71" y="96"/>
                    <a:pt x="71" y="96"/>
                  </a:cubicBezTo>
                  <a:cubicBezTo>
                    <a:pt x="71" y="96"/>
                    <a:pt x="71" y="96"/>
                    <a:pt x="71" y="96"/>
                  </a:cubicBezTo>
                  <a:cubicBezTo>
                    <a:pt x="71" y="95"/>
                    <a:pt x="70" y="96"/>
                    <a:pt x="70" y="95"/>
                  </a:cubicBezTo>
                  <a:cubicBezTo>
                    <a:pt x="70" y="95"/>
                    <a:pt x="69" y="95"/>
                    <a:pt x="69" y="95"/>
                  </a:cubicBezTo>
                  <a:cubicBezTo>
                    <a:pt x="69" y="94"/>
                    <a:pt x="69" y="95"/>
                    <a:pt x="69" y="95"/>
                  </a:cubicBezTo>
                  <a:cubicBezTo>
                    <a:pt x="69" y="94"/>
                    <a:pt x="69" y="94"/>
                    <a:pt x="69" y="94"/>
                  </a:cubicBezTo>
                  <a:cubicBezTo>
                    <a:pt x="69" y="95"/>
                    <a:pt x="69" y="94"/>
                    <a:pt x="70" y="94"/>
                  </a:cubicBezTo>
                  <a:cubicBezTo>
                    <a:pt x="69" y="94"/>
                    <a:pt x="69" y="93"/>
                    <a:pt x="68" y="92"/>
                  </a:cubicBezTo>
                  <a:cubicBezTo>
                    <a:pt x="68" y="93"/>
                    <a:pt x="68" y="92"/>
                    <a:pt x="67" y="92"/>
                  </a:cubicBezTo>
                  <a:cubicBezTo>
                    <a:pt x="67" y="92"/>
                    <a:pt x="67" y="92"/>
                    <a:pt x="67" y="91"/>
                  </a:cubicBezTo>
                  <a:cubicBezTo>
                    <a:pt x="67" y="91"/>
                    <a:pt x="67" y="90"/>
                    <a:pt x="66" y="90"/>
                  </a:cubicBezTo>
                  <a:cubicBezTo>
                    <a:pt x="66" y="90"/>
                    <a:pt x="66" y="90"/>
                    <a:pt x="66" y="90"/>
                  </a:cubicBezTo>
                  <a:cubicBezTo>
                    <a:pt x="66" y="89"/>
                    <a:pt x="65" y="89"/>
                    <a:pt x="65" y="88"/>
                  </a:cubicBezTo>
                  <a:cubicBezTo>
                    <a:pt x="65" y="88"/>
                    <a:pt x="65" y="88"/>
                    <a:pt x="65" y="88"/>
                  </a:cubicBezTo>
                  <a:cubicBezTo>
                    <a:pt x="65" y="88"/>
                    <a:pt x="64" y="88"/>
                    <a:pt x="64" y="88"/>
                  </a:cubicBezTo>
                  <a:cubicBezTo>
                    <a:pt x="65" y="88"/>
                    <a:pt x="65" y="88"/>
                    <a:pt x="65" y="88"/>
                  </a:cubicBezTo>
                  <a:cubicBezTo>
                    <a:pt x="64" y="87"/>
                    <a:pt x="64" y="87"/>
                    <a:pt x="64" y="86"/>
                  </a:cubicBezTo>
                  <a:cubicBezTo>
                    <a:pt x="64" y="86"/>
                    <a:pt x="64" y="86"/>
                    <a:pt x="64" y="86"/>
                  </a:cubicBezTo>
                  <a:cubicBezTo>
                    <a:pt x="64" y="86"/>
                    <a:pt x="64" y="86"/>
                    <a:pt x="63" y="85"/>
                  </a:cubicBezTo>
                  <a:cubicBezTo>
                    <a:pt x="63" y="85"/>
                    <a:pt x="63" y="85"/>
                    <a:pt x="63" y="85"/>
                  </a:cubicBezTo>
                  <a:cubicBezTo>
                    <a:pt x="63" y="85"/>
                    <a:pt x="63" y="85"/>
                    <a:pt x="63" y="85"/>
                  </a:cubicBezTo>
                  <a:cubicBezTo>
                    <a:pt x="63" y="85"/>
                    <a:pt x="63" y="84"/>
                    <a:pt x="63" y="84"/>
                  </a:cubicBezTo>
                  <a:cubicBezTo>
                    <a:pt x="63" y="84"/>
                    <a:pt x="62" y="84"/>
                    <a:pt x="62" y="83"/>
                  </a:cubicBezTo>
                  <a:cubicBezTo>
                    <a:pt x="62" y="83"/>
                    <a:pt x="62" y="83"/>
                    <a:pt x="62" y="83"/>
                  </a:cubicBezTo>
                  <a:cubicBezTo>
                    <a:pt x="59" y="76"/>
                    <a:pt x="59" y="76"/>
                    <a:pt x="59" y="76"/>
                  </a:cubicBezTo>
                  <a:cubicBezTo>
                    <a:pt x="60" y="76"/>
                    <a:pt x="60" y="77"/>
                    <a:pt x="60" y="76"/>
                  </a:cubicBezTo>
                  <a:cubicBezTo>
                    <a:pt x="60" y="76"/>
                    <a:pt x="60" y="76"/>
                    <a:pt x="59" y="75"/>
                  </a:cubicBezTo>
                  <a:cubicBezTo>
                    <a:pt x="59" y="75"/>
                    <a:pt x="59" y="75"/>
                    <a:pt x="59" y="75"/>
                  </a:cubicBezTo>
                  <a:cubicBezTo>
                    <a:pt x="59" y="75"/>
                    <a:pt x="59" y="75"/>
                    <a:pt x="59" y="74"/>
                  </a:cubicBezTo>
                  <a:cubicBezTo>
                    <a:pt x="59" y="74"/>
                    <a:pt x="59" y="74"/>
                    <a:pt x="59" y="74"/>
                  </a:cubicBezTo>
                  <a:cubicBezTo>
                    <a:pt x="59" y="74"/>
                    <a:pt x="59" y="74"/>
                    <a:pt x="59" y="74"/>
                  </a:cubicBezTo>
                  <a:cubicBezTo>
                    <a:pt x="59" y="73"/>
                    <a:pt x="59" y="73"/>
                    <a:pt x="59" y="73"/>
                  </a:cubicBezTo>
                  <a:cubicBezTo>
                    <a:pt x="59" y="73"/>
                    <a:pt x="59" y="73"/>
                    <a:pt x="59" y="72"/>
                  </a:cubicBezTo>
                  <a:cubicBezTo>
                    <a:pt x="59" y="72"/>
                    <a:pt x="59" y="72"/>
                    <a:pt x="59" y="72"/>
                  </a:cubicBezTo>
                  <a:cubicBezTo>
                    <a:pt x="59" y="72"/>
                    <a:pt x="58" y="71"/>
                    <a:pt x="59" y="71"/>
                  </a:cubicBezTo>
                  <a:cubicBezTo>
                    <a:pt x="58" y="70"/>
                    <a:pt x="58" y="70"/>
                    <a:pt x="58" y="70"/>
                  </a:cubicBezTo>
                  <a:cubicBezTo>
                    <a:pt x="58" y="70"/>
                    <a:pt x="58" y="70"/>
                    <a:pt x="59" y="70"/>
                  </a:cubicBezTo>
                  <a:cubicBezTo>
                    <a:pt x="58" y="68"/>
                    <a:pt x="59" y="66"/>
                    <a:pt x="59" y="64"/>
                  </a:cubicBezTo>
                  <a:cubicBezTo>
                    <a:pt x="59" y="64"/>
                    <a:pt x="59" y="64"/>
                    <a:pt x="59" y="64"/>
                  </a:cubicBezTo>
                  <a:cubicBezTo>
                    <a:pt x="59" y="63"/>
                    <a:pt x="60" y="63"/>
                    <a:pt x="60" y="62"/>
                  </a:cubicBezTo>
                  <a:cubicBezTo>
                    <a:pt x="60" y="61"/>
                    <a:pt x="60" y="61"/>
                    <a:pt x="60" y="61"/>
                  </a:cubicBezTo>
                  <a:cubicBezTo>
                    <a:pt x="60" y="61"/>
                    <a:pt x="60" y="61"/>
                    <a:pt x="60" y="61"/>
                  </a:cubicBezTo>
                  <a:cubicBezTo>
                    <a:pt x="60" y="61"/>
                    <a:pt x="61" y="60"/>
                    <a:pt x="61" y="60"/>
                  </a:cubicBezTo>
                  <a:cubicBezTo>
                    <a:pt x="61" y="60"/>
                    <a:pt x="61" y="60"/>
                    <a:pt x="61" y="60"/>
                  </a:cubicBezTo>
                  <a:cubicBezTo>
                    <a:pt x="61" y="60"/>
                    <a:pt x="61" y="59"/>
                    <a:pt x="61" y="59"/>
                  </a:cubicBezTo>
                  <a:cubicBezTo>
                    <a:pt x="61" y="59"/>
                    <a:pt x="61" y="59"/>
                    <a:pt x="61" y="59"/>
                  </a:cubicBezTo>
                  <a:cubicBezTo>
                    <a:pt x="63" y="57"/>
                    <a:pt x="66" y="56"/>
                    <a:pt x="67" y="54"/>
                  </a:cubicBezTo>
                  <a:cubicBezTo>
                    <a:pt x="67" y="54"/>
                    <a:pt x="67" y="54"/>
                    <a:pt x="68" y="54"/>
                  </a:cubicBezTo>
                  <a:cubicBezTo>
                    <a:pt x="69" y="52"/>
                    <a:pt x="71" y="52"/>
                    <a:pt x="72" y="50"/>
                  </a:cubicBezTo>
                  <a:cubicBezTo>
                    <a:pt x="74" y="49"/>
                    <a:pt x="73" y="48"/>
                    <a:pt x="73" y="48"/>
                  </a:cubicBezTo>
                  <a:close/>
                  <a:moveTo>
                    <a:pt x="76" y="49"/>
                  </a:moveTo>
                  <a:cubicBezTo>
                    <a:pt x="76" y="49"/>
                    <a:pt x="75" y="49"/>
                    <a:pt x="75" y="49"/>
                  </a:cubicBezTo>
                  <a:cubicBezTo>
                    <a:pt x="75" y="49"/>
                    <a:pt x="76" y="49"/>
                    <a:pt x="76" y="49"/>
                  </a:cubicBezTo>
                  <a:close/>
                  <a:moveTo>
                    <a:pt x="84" y="54"/>
                  </a:moveTo>
                  <a:cubicBezTo>
                    <a:pt x="84" y="54"/>
                    <a:pt x="84" y="54"/>
                    <a:pt x="84" y="54"/>
                  </a:cubicBezTo>
                  <a:cubicBezTo>
                    <a:pt x="84" y="54"/>
                    <a:pt x="84" y="54"/>
                    <a:pt x="84" y="54"/>
                  </a:cubicBezTo>
                  <a:cubicBezTo>
                    <a:pt x="84" y="54"/>
                    <a:pt x="84" y="54"/>
                    <a:pt x="84" y="54"/>
                  </a:cubicBezTo>
                  <a:close/>
                  <a:moveTo>
                    <a:pt x="85" y="56"/>
                  </a:moveTo>
                  <a:cubicBezTo>
                    <a:pt x="85" y="56"/>
                    <a:pt x="86" y="56"/>
                    <a:pt x="86" y="56"/>
                  </a:cubicBezTo>
                  <a:lnTo>
                    <a:pt x="85" y="56"/>
                  </a:lnTo>
                  <a:close/>
                  <a:moveTo>
                    <a:pt x="86" y="58"/>
                  </a:moveTo>
                  <a:cubicBezTo>
                    <a:pt x="86" y="59"/>
                    <a:pt x="87" y="59"/>
                    <a:pt x="87" y="58"/>
                  </a:cubicBezTo>
                  <a:cubicBezTo>
                    <a:pt x="86" y="58"/>
                    <a:pt x="86" y="58"/>
                    <a:pt x="86" y="58"/>
                  </a:cubicBezTo>
                  <a:close/>
                  <a:moveTo>
                    <a:pt x="87" y="59"/>
                  </a:moveTo>
                  <a:cubicBezTo>
                    <a:pt x="87" y="59"/>
                    <a:pt x="87" y="58"/>
                    <a:pt x="87" y="58"/>
                  </a:cubicBezTo>
                  <a:cubicBezTo>
                    <a:pt x="87" y="58"/>
                    <a:pt x="87" y="59"/>
                    <a:pt x="87" y="59"/>
                  </a:cubicBezTo>
                  <a:close/>
                  <a:moveTo>
                    <a:pt x="89" y="63"/>
                  </a:moveTo>
                  <a:cubicBezTo>
                    <a:pt x="89" y="63"/>
                    <a:pt x="89" y="63"/>
                    <a:pt x="89" y="63"/>
                  </a:cubicBezTo>
                  <a:cubicBezTo>
                    <a:pt x="88" y="63"/>
                    <a:pt x="89" y="63"/>
                    <a:pt x="89" y="63"/>
                  </a:cubicBezTo>
                  <a:close/>
                  <a:moveTo>
                    <a:pt x="89" y="65"/>
                  </a:moveTo>
                  <a:cubicBezTo>
                    <a:pt x="89" y="65"/>
                    <a:pt x="90" y="66"/>
                    <a:pt x="90" y="65"/>
                  </a:cubicBezTo>
                  <a:cubicBezTo>
                    <a:pt x="90" y="65"/>
                    <a:pt x="90" y="65"/>
                    <a:pt x="90" y="65"/>
                  </a:cubicBezTo>
                  <a:lnTo>
                    <a:pt x="89" y="65"/>
                  </a:lnTo>
                  <a:close/>
                  <a:moveTo>
                    <a:pt x="92" y="109"/>
                  </a:moveTo>
                  <a:cubicBezTo>
                    <a:pt x="92" y="109"/>
                    <a:pt x="92" y="109"/>
                    <a:pt x="92" y="109"/>
                  </a:cubicBezTo>
                  <a:cubicBezTo>
                    <a:pt x="92" y="109"/>
                    <a:pt x="92" y="109"/>
                    <a:pt x="92" y="109"/>
                  </a:cubicBezTo>
                  <a:close/>
                  <a:moveTo>
                    <a:pt x="76" y="98"/>
                  </a:moveTo>
                  <a:cubicBezTo>
                    <a:pt x="76" y="98"/>
                    <a:pt x="76" y="99"/>
                    <a:pt x="76" y="99"/>
                  </a:cubicBezTo>
                  <a:cubicBezTo>
                    <a:pt x="76" y="99"/>
                    <a:pt x="76" y="99"/>
                    <a:pt x="76" y="98"/>
                  </a:cubicBezTo>
                  <a:close/>
                  <a:moveTo>
                    <a:pt x="67" y="92"/>
                  </a:moveTo>
                  <a:cubicBezTo>
                    <a:pt x="68" y="92"/>
                    <a:pt x="68" y="92"/>
                    <a:pt x="68" y="92"/>
                  </a:cubicBezTo>
                  <a:cubicBezTo>
                    <a:pt x="68" y="92"/>
                    <a:pt x="68" y="92"/>
                    <a:pt x="68" y="92"/>
                  </a:cubicBezTo>
                  <a:lnTo>
                    <a:pt x="67" y="92"/>
                  </a:lnTo>
                  <a:close/>
                  <a:moveTo>
                    <a:pt x="90" y="107"/>
                  </a:moveTo>
                  <a:cubicBezTo>
                    <a:pt x="90" y="107"/>
                    <a:pt x="90" y="107"/>
                    <a:pt x="90" y="107"/>
                  </a:cubicBezTo>
                  <a:cubicBezTo>
                    <a:pt x="90" y="107"/>
                    <a:pt x="90" y="107"/>
                    <a:pt x="90" y="107"/>
                  </a:cubicBezTo>
                  <a:close/>
                  <a:moveTo>
                    <a:pt x="72" y="51"/>
                  </a:moveTo>
                  <a:cubicBezTo>
                    <a:pt x="72" y="53"/>
                    <a:pt x="71" y="54"/>
                    <a:pt x="70" y="55"/>
                  </a:cubicBezTo>
                  <a:cubicBezTo>
                    <a:pt x="70" y="55"/>
                    <a:pt x="70" y="56"/>
                    <a:pt x="70" y="56"/>
                  </a:cubicBezTo>
                  <a:cubicBezTo>
                    <a:pt x="69" y="58"/>
                    <a:pt x="68" y="60"/>
                    <a:pt x="68" y="62"/>
                  </a:cubicBezTo>
                  <a:cubicBezTo>
                    <a:pt x="68" y="62"/>
                    <a:pt x="68" y="62"/>
                    <a:pt x="68" y="62"/>
                  </a:cubicBezTo>
                  <a:cubicBezTo>
                    <a:pt x="68" y="62"/>
                    <a:pt x="68" y="62"/>
                    <a:pt x="68" y="62"/>
                  </a:cubicBezTo>
                  <a:cubicBezTo>
                    <a:pt x="68" y="62"/>
                    <a:pt x="68" y="62"/>
                    <a:pt x="68" y="62"/>
                  </a:cubicBezTo>
                  <a:cubicBezTo>
                    <a:pt x="68" y="62"/>
                    <a:pt x="68" y="62"/>
                    <a:pt x="68" y="62"/>
                  </a:cubicBezTo>
                  <a:cubicBezTo>
                    <a:pt x="68" y="63"/>
                    <a:pt x="68" y="64"/>
                    <a:pt x="68" y="64"/>
                  </a:cubicBezTo>
                  <a:cubicBezTo>
                    <a:pt x="68" y="64"/>
                    <a:pt x="68" y="65"/>
                    <a:pt x="68" y="65"/>
                  </a:cubicBezTo>
                  <a:cubicBezTo>
                    <a:pt x="68" y="65"/>
                    <a:pt x="68" y="65"/>
                    <a:pt x="68" y="65"/>
                  </a:cubicBezTo>
                  <a:cubicBezTo>
                    <a:pt x="68" y="65"/>
                    <a:pt x="68" y="65"/>
                    <a:pt x="68" y="66"/>
                  </a:cubicBezTo>
                  <a:cubicBezTo>
                    <a:pt x="67" y="68"/>
                    <a:pt x="68" y="70"/>
                    <a:pt x="68" y="72"/>
                  </a:cubicBezTo>
                  <a:cubicBezTo>
                    <a:pt x="68" y="74"/>
                    <a:pt x="69" y="76"/>
                    <a:pt x="69" y="78"/>
                  </a:cubicBezTo>
                  <a:cubicBezTo>
                    <a:pt x="70" y="78"/>
                    <a:pt x="70" y="78"/>
                    <a:pt x="70" y="78"/>
                  </a:cubicBezTo>
                  <a:cubicBezTo>
                    <a:pt x="70" y="78"/>
                    <a:pt x="70" y="78"/>
                    <a:pt x="70" y="78"/>
                  </a:cubicBezTo>
                  <a:cubicBezTo>
                    <a:pt x="70" y="79"/>
                    <a:pt x="70" y="79"/>
                    <a:pt x="70" y="79"/>
                  </a:cubicBezTo>
                  <a:cubicBezTo>
                    <a:pt x="70" y="79"/>
                    <a:pt x="70" y="79"/>
                    <a:pt x="70" y="79"/>
                  </a:cubicBezTo>
                  <a:cubicBezTo>
                    <a:pt x="71" y="79"/>
                    <a:pt x="70" y="80"/>
                    <a:pt x="70" y="80"/>
                  </a:cubicBezTo>
                  <a:cubicBezTo>
                    <a:pt x="70" y="80"/>
                    <a:pt x="70" y="80"/>
                    <a:pt x="70" y="80"/>
                  </a:cubicBezTo>
                  <a:cubicBezTo>
                    <a:pt x="71" y="80"/>
                    <a:pt x="70" y="80"/>
                    <a:pt x="70" y="80"/>
                  </a:cubicBezTo>
                  <a:cubicBezTo>
                    <a:pt x="70" y="81"/>
                    <a:pt x="71" y="82"/>
                    <a:pt x="71" y="83"/>
                  </a:cubicBezTo>
                  <a:cubicBezTo>
                    <a:pt x="71" y="83"/>
                    <a:pt x="71" y="83"/>
                    <a:pt x="71" y="83"/>
                  </a:cubicBezTo>
                  <a:cubicBezTo>
                    <a:pt x="71" y="83"/>
                    <a:pt x="71" y="83"/>
                    <a:pt x="71" y="83"/>
                  </a:cubicBezTo>
                  <a:cubicBezTo>
                    <a:pt x="71" y="83"/>
                    <a:pt x="71" y="83"/>
                    <a:pt x="71" y="83"/>
                  </a:cubicBezTo>
                  <a:cubicBezTo>
                    <a:pt x="71" y="84"/>
                    <a:pt x="71" y="84"/>
                    <a:pt x="71" y="84"/>
                  </a:cubicBezTo>
                  <a:cubicBezTo>
                    <a:pt x="71" y="84"/>
                    <a:pt x="71" y="84"/>
                    <a:pt x="71" y="84"/>
                  </a:cubicBezTo>
                  <a:cubicBezTo>
                    <a:pt x="72" y="85"/>
                    <a:pt x="71" y="85"/>
                    <a:pt x="72" y="85"/>
                  </a:cubicBezTo>
                  <a:cubicBezTo>
                    <a:pt x="71" y="85"/>
                    <a:pt x="71" y="86"/>
                    <a:pt x="71" y="86"/>
                  </a:cubicBezTo>
                  <a:cubicBezTo>
                    <a:pt x="72" y="86"/>
                    <a:pt x="71" y="86"/>
                    <a:pt x="72" y="86"/>
                  </a:cubicBezTo>
                  <a:cubicBezTo>
                    <a:pt x="72" y="87"/>
                    <a:pt x="72" y="87"/>
                    <a:pt x="72" y="87"/>
                  </a:cubicBezTo>
                  <a:cubicBezTo>
                    <a:pt x="72" y="87"/>
                    <a:pt x="73" y="88"/>
                    <a:pt x="73" y="89"/>
                  </a:cubicBezTo>
                  <a:cubicBezTo>
                    <a:pt x="74" y="90"/>
                    <a:pt x="73" y="91"/>
                    <a:pt x="74" y="91"/>
                  </a:cubicBezTo>
                  <a:cubicBezTo>
                    <a:pt x="74" y="91"/>
                    <a:pt x="74" y="91"/>
                    <a:pt x="74" y="91"/>
                  </a:cubicBezTo>
                  <a:cubicBezTo>
                    <a:pt x="74" y="91"/>
                    <a:pt x="74" y="91"/>
                    <a:pt x="74" y="91"/>
                  </a:cubicBezTo>
                  <a:cubicBezTo>
                    <a:pt x="74" y="91"/>
                    <a:pt x="74" y="92"/>
                    <a:pt x="74" y="92"/>
                  </a:cubicBezTo>
                  <a:cubicBezTo>
                    <a:pt x="75" y="92"/>
                    <a:pt x="75" y="92"/>
                    <a:pt x="75" y="92"/>
                  </a:cubicBezTo>
                  <a:cubicBezTo>
                    <a:pt x="75" y="93"/>
                    <a:pt x="75" y="93"/>
                    <a:pt x="75" y="93"/>
                  </a:cubicBezTo>
                  <a:cubicBezTo>
                    <a:pt x="76" y="93"/>
                    <a:pt x="76" y="93"/>
                    <a:pt x="76" y="94"/>
                  </a:cubicBezTo>
                  <a:cubicBezTo>
                    <a:pt x="76" y="94"/>
                    <a:pt x="76" y="94"/>
                    <a:pt x="76" y="94"/>
                  </a:cubicBezTo>
                  <a:cubicBezTo>
                    <a:pt x="76" y="94"/>
                    <a:pt x="76" y="94"/>
                    <a:pt x="76" y="94"/>
                  </a:cubicBezTo>
                  <a:cubicBezTo>
                    <a:pt x="76" y="94"/>
                    <a:pt x="76" y="94"/>
                    <a:pt x="76" y="95"/>
                  </a:cubicBezTo>
                  <a:cubicBezTo>
                    <a:pt x="76" y="95"/>
                    <a:pt x="76" y="95"/>
                    <a:pt x="77" y="95"/>
                  </a:cubicBezTo>
                  <a:cubicBezTo>
                    <a:pt x="76" y="95"/>
                    <a:pt x="77" y="95"/>
                    <a:pt x="77" y="95"/>
                  </a:cubicBezTo>
                  <a:cubicBezTo>
                    <a:pt x="77" y="95"/>
                    <a:pt x="77" y="95"/>
                    <a:pt x="77" y="95"/>
                  </a:cubicBezTo>
                  <a:cubicBezTo>
                    <a:pt x="77" y="96"/>
                    <a:pt x="77" y="96"/>
                    <a:pt x="77" y="96"/>
                  </a:cubicBezTo>
                  <a:cubicBezTo>
                    <a:pt x="78" y="96"/>
                    <a:pt x="78" y="97"/>
                    <a:pt x="79" y="97"/>
                  </a:cubicBezTo>
                  <a:cubicBezTo>
                    <a:pt x="78" y="98"/>
                    <a:pt x="78" y="98"/>
                    <a:pt x="78" y="98"/>
                  </a:cubicBezTo>
                  <a:cubicBezTo>
                    <a:pt x="79" y="98"/>
                    <a:pt x="79" y="99"/>
                    <a:pt x="80" y="99"/>
                  </a:cubicBezTo>
                  <a:cubicBezTo>
                    <a:pt x="80" y="100"/>
                    <a:pt x="81" y="100"/>
                    <a:pt x="81" y="100"/>
                  </a:cubicBezTo>
                  <a:cubicBezTo>
                    <a:pt x="81" y="100"/>
                    <a:pt x="81" y="100"/>
                    <a:pt x="81" y="100"/>
                  </a:cubicBezTo>
                  <a:cubicBezTo>
                    <a:pt x="82" y="100"/>
                    <a:pt x="81" y="100"/>
                    <a:pt x="81" y="100"/>
                  </a:cubicBezTo>
                  <a:cubicBezTo>
                    <a:pt x="82" y="101"/>
                    <a:pt x="81" y="101"/>
                    <a:pt x="82" y="101"/>
                  </a:cubicBezTo>
                  <a:cubicBezTo>
                    <a:pt x="82" y="101"/>
                    <a:pt x="82" y="101"/>
                    <a:pt x="82" y="101"/>
                  </a:cubicBezTo>
                  <a:cubicBezTo>
                    <a:pt x="82" y="101"/>
                    <a:pt x="83" y="101"/>
                    <a:pt x="83" y="102"/>
                  </a:cubicBezTo>
                  <a:cubicBezTo>
                    <a:pt x="83" y="102"/>
                    <a:pt x="83" y="102"/>
                    <a:pt x="83" y="102"/>
                  </a:cubicBezTo>
                  <a:cubicBezTo>
                    <a:pt x="83" y="102"/>
                    <a:pt x="83" y="102"/>
                    <a:pt x="83" y="102"/>
                  </a:cubicBezTo>
                  <a:cubicBezTo>
                    <a:pt x="83" y="102"/>
                    <a:pt x="83" y="102"/>
                    <a:pt x="83" y="102"/>
                  </a:cubicBezTo>
                  <a:cubicBezTo>
                    <a:pt x="83" y="103"/>
                    <a:pt x="84" y="103"/>
                    <a:pt x="85" y="103"/>
                  </a:cubicBezTo>
                  <a:cubicBezTo>
                    <a:pt x="85" y="104"/>
                    <a:pt x="85" y="104"/>
                    <a:pt x="85" y="104"/>
                  </a:cubicBezTo>
                  <a:cubicBezTo>
                    <a:pt x="86" y="104"/>
                    <a:pt x="86" y="105"/>
                    <a:pt x="86" y="104"/>
                  </a:cubicBezTo>
                  <a:cubicBezTo>
                    <a:pt x="86" y="105"/>
                    <a:pt x="86" y="105"/>
                    <a:pt x="86" y="105"/>
                  </a:cubicBezTo>
                  <a:cubicBezTo>
                    <a:pt x="86" y="105"/>
                    <a:pt x="87" y="105"/>
                    <a:pt x="87" y="105"/>
                  </a:cubicBezTo>
                  <a:cubicBezTo>
                    <a:pt x="87" y="106"/>
                    <a:pt x="87" y="105"/>
                    <a:pt x="87" y="105"/>
                  </a:cubicBezTo>
                  <a:cubicBezTo>
                    <a:pt x="87" y="105"/>
                    <a:pt x="87" y="105"/>
                    <a:pt x="87" y="105"/>
                  </a:cubicBezTo>
                  <a:cubicBezTo>
                    <a:pt x="88" y="105"/>
                    <a:pt x="88" y="105"/>
                    <a:pt x="88" y="105"/>
                  </a:cubicBezTo>
                  <a:cubicBezTo>
                    <a:pt x="88" y="105"/>
                    <a:pt x="88" y="105"/>
                    <a:pt x="88" y="105"/>
                  </a:cubicBezTo>
                  <a:cubicBezTo>
                    <a:pt x="88" y="105"/>
                    <a:pt x="88" y="106"/>
                    <a:pt x="87" y="106"/>
                  </a:cubicBezTo>
                  <a:cubicBezTo>
                    <a:pt x="88" y="106"/>
                    <a:pt x="88" y="106"/>
                    <a:pt x="88" y="106"/>
                  </a:cubicBezTo>
                  <a:cubicBezTo>
                    <a:pt x="88" y="106"/>
                    <a:pt x="88" y="106"/>
                    <a:pt x="89" y="106"/>
                  </a:cubicBezTo>
                  <a:cubicBezTo>
                    <a:pt x="88" y="106"/>
                    <a:pt x="89" y="106"/>
                    <a:pt x="88" y="106"/>
                  </a:cubicBezTo>
                  <a:cubicBezTo>
                    <a:pt x="88" y="106"/>
                    <a:pt x="89" y="106"/>
                    <a:pt x="89" y="106"/>
                  </a:cubicBezTo>
                  <a:cubicBezTo>
                    <a:pt x="89" y="106"/>
                    <a:pt x="89" y="106"/>
                    <a:pt x="89" y="106"/>
                  </a:cubicBezTo>
                  <a:cubicBezTo>
                    <a:pt x="89" y="106"/>
                    <a:pt x="89" y="106"/>
                    <a:pt x="89" y="106"/>
                  </a:cubicBezTo>
                  <a:cubicBezTo>
                    <a:pt x="89" y="106"/>
                    <a:pt x="89" y="106"/>
                    <a:pt x="89" y="106"/>
                  </a:cubicBezTo>
                  <a:cubicBezTo>
                    <a:pt x="89" y="106"/>
                    <a:pt x="89" y="106"/>
                    <a:pt x="89" y="106"/>
                  </a:cubicBezTo>
                  <a:cubicBezTo>
                    <a:pt x="89" y="106"/>
                    <a:pt x="89" y="106"/>
                    <a:pt x="89" y="106"/>
                  </a:cubicBezTo>
                  <a:cubicBezTo>
                    <a:pt x="90" y="106"/>
                    <a:pt x="90" y="106"/>
                    <a:pt x="90" y="106"/>
                  </a:cubicBezTo>
                  <a:cubicBezTo>
                    <a:pt x="89" y="106"/>
                    <a:pt x="89" y="106"/>
                    <a:pt x="90" y="106"/>
                  </a:cubicBezTo>
                  <a:cubicBezTo>
                    <a:pt x="89" y="106"/>
                    <a:pt x="89" y="106"/>
                    <a:pt x="89" y="106"/>
                  </a:cubicBezTo>
                  <a:cubicBezTo>
                    <a:pt x="90" y="106"/>
                    <a:pt x="90" y="106"/>
                    <a:pt x="90" y="106"/>
                  </a:cubicBezTo>
                  <a:cubicBezTo>
                    <a:pt x="89" y="106"/>
                    <a:pt x="89" y="105"/>
                    <a:pt x="89" y="105"/>
                  </a:cubicBezTo>
                  <a:cubicBezTo>
                    <a:pt x="89" y="106"/>
                    <a:pt x="89" y="106"/>
                    <a:pt x="89" y="106"/>
                  </a:cubicBezTo>
                  <a:cubicBezTo>
                    <a:pt x="89" y="105"/>
                    <a:pt x="88" y="106"/>
                    <a:pt x="88" y="105"/>
                  </a:cubicBezTo>
                  <a:cubicBezTo>
                    <a:pt x="89" y="105"/>
                    <a:pt x="89" y="105"/>
                    <a:pt x="89" y="105"/>
                  </a:cubicBezTo>
                  <a:cubicBezTo>
                    <a:pt x="89" y="105"/>
                    <a:pt x="88" y="105"/>
                    <a:pt x="88" y="105"/>
                  </a:cubicBezTo>
                  <a:cubicBezTo>
                    <a:pt x="89" y="105"/>
                    <a:pt x="89" y="105"/>
                    <a:pt x="89" y="105"/>
                  </a:cubicBezTo>
                  <a:cubicBezTo>
                    <a:pt x="88" y="105"/>
                    <a:pt x="88" y="105"/>
                    <a:pt x="88" y="105"/>
                  </a:cubicBezTo>
                  <a:cubicBezTo>
                    <a:pt x="88" y="105"/>
                    <a:pt x="88" y="105"/>
                    <a:pt x="88" y="105"/>
                  </a:cubicBezTo>
                  <a:cubicBezTo>
                    <a:pt x="88" y="104"/>
                    <a:pt x="88" y="105"/>
                    <a:pt x="88" y="105"/>
                  </a:cubicBezTo>
                  <a:cubicBezTo>
                    <a:pt x="88" y="105"/>
                    <a:pt x="88" y="104"/>
                    <a:pt x="88" y="104"/>
                  </a:cubicBezTo>
                  <a:cubicBezTo>
                    <a:pt x="88" y="104"/>
                    <a:pt x="88" y="104"/>
                    <a:pt x="88" y="103"/>
                  </a:cubicBezTo>
                  <a:cubicBezTo>
                    <a:pt x="87" y="103"/>
                    <a:pt x="87" y="103"/>
                    <a:pt x="87" y="103"/>
                  </a:cubicBezTo>
                  <a:cubicBezTo>
                    <a:pt x="87" y="103"/>
                    <a:pt x="87" y="103"/>
                    <a:pt x="87" y="103"/>
                  </a:cubicBezTo>
                  <a:cubicBezTo>
                    <a:pt x="87" y="103"/>
                    <a:pt x="87" y="102"/>
                    <a:pt x="87" y="102"/>
                  </a:cubicBezTo>
                  <a:cubicBezTo>
                    <a:pt x="87" y="103"/>
                    <a:pt x="88" y="102"/>
                    <a:pt x="87" y="102"/>
                  </a:cubicBezTo>
                  <a:cubicBezTo>
                    <a:pt x="87" y="102"/>
                    <a:pt x="87" y="102"/>
                    <a:pt x="87" y="102"/>
                  </a:cubicBezTo>
                  <a:cubicBezTo>
                    <a:pt x="87" y="102"/>
                    <a:pt x="87" y="102"/>
                    <a:pt x="87" y="103"/>
                  </a:cubicBezTo>
                  <a:cubicBezTo>
                    <a:pt x="87" y="103"/>
                    <a:pt x="87" y="102"/>
                    <a:pt x="87" y="103"/>
                  </a:cubicBezTo>
                  <a:cubicBezTo>
                    <a:pt x="87" y="103"/>
                    <a:pt x="86" y="102"/>
                    <a:pt x="86" y="102"/>
                  </a:cubicBezTo>
                  <a:cubicBezTo>
                    <a:pt x="86" y="102"/>
                    <a:pt x="86" y="102"/>
                    <a:pt x="86" y="102"/>
                  </a:cubicBezTo>
                  <a:cubicBezTo>
                    <a:pt x="86" y="102"/>
                    <a:pt x="86" y="102"/>
                    <a:pt x="86" y="102"/>
                  </a:cubicBezTo>
                  <a:cubicBezTo>
                    <a:pt x="85" y="102"/>
                    <a:pt x="85" y="102"/>
                    <a:pt x="85" y="102"/>
                  </a:cubicBezTo>
                  <a:cubicBezTo>
                    <a:pt x="85" y="102"/>
                    <a:pt x="85" y="102"/>
                    <a:pt x="85" y="102"/>
                  </a:cubicBezTo>
                  <a:cubicBezTo>
                    <a:pt x="85" y="102"/>
                    <a:pt x="86" y="102"/>
                    <a:pt x="85" y="101"/>
                  </a:cubicBezTo>
                  <a:cubicBezTo>
                    <a:pt x="86" y="101"/>
                    <a:pt x="86" y="102"/>
                    <a:pt x="86" y="101"/>
                  </a:cubicBezTo>
                  <a:cubicBezTo>
                    <a:pt x="86" y="101"/>
                    <a:pt x="87" y="101"/>
                    <a:pt x="86" y="102"/>
                  </a:cubicBezTo>
                  <a:cubicBezTo>
                    <a:pt x="87" y="101"/>
                    <a:pt x="86" y="101"/>
                    <a:pt x="87" y="101"/>
                  </a:cubicBezTo>
                  <a:cubicBezTo>
                    <a:pt x="87" y="101"/>
                    <a:pt x="86" y="101"/>
                    <a:pt x="86" y="101"/>
                  </a:cubicBezTo>
                  <a:cubicBezTo>
                    <a:pt x="86" y="101"/>
                    <a:pt x="86" y="101"/>
                    <a:pt x="86" y="101"/>
                  </a:cubicBezTo>
                  <a:cubicBezTo>
                    <a:pt x="85" y="101"/>
                    <a:pt x="86" y="101"/>
                    <a:pt x="86" y="101"/>
                  </a:cubicBezTo>
                  <a:cubicBezTo>
                    <a:pt x="86" y="101"/>
                    <a:pt x="86" y="101"/>
                    <a:pt x="86" y="101"/>
                  </a:cubicBezTo>
                  <a:cubicBezTo>
                    <a:pt x="86" y="101"/>
                    <a:pt x="86" y="101"/>
                    <a:pt x="86" y="101"/>
                  </a:cubicBezTo>
                  <a:cubicBezTo>
                    <a:pt x="86" y="100"/>
                    <a:pt x="86" y="101"/>
                    <a:pt x="86" y="101"/>
                  </a:cubicBezTo>
                  <a:cubicBezTo>
                    <a:pt x="86" y="100"/>
                    <a:pt x="86" y="100"/>
                    <a:pt x="86" y="100"/>
                  </a:cubicBezTo>
                  <a:cubicBezTo>
                    <a:pt x="86" y="100"/>
                    <a:pt x="86" y="100"/>
                    <a:pt x="86" y="100"/>
                  </a:cubicBezTo>
                  <a:cubicBezTo>
                    <a:pt x="86" y="100"/>
                    <a:pt x="86" y="100"/>
                    <a:pt x="86" y="100"/>
                  </a:cubicBezTo>
                  <a:cubicBezTo>
                    <a:pt x="86" y="100"/>
                    <a:pt x="86" y="100"/>
                    <a:pt x="86" y="100"/>
                  </a:cubicBezTo>
                  <a:cubicBezTo>
                    <a:pt x="86" y="100"/>
                    <a:pt x="85" y="100"/>
                    <a:pt x="86" y="100"/>
                  </a:cubicBezTo>
                  <a:cubicBezTo>
                    <a:pt x="85" y="101"/>
                    <a:pt x="85" y="100"/>
                    <a:pt x="85" y="100"/>
                  </a:cubicBezTo>
                  <a:cubicBezTo>
                    <a:pt x="85" y="101"/>
                    <a:pt x="85" y="100"/>
                    <a:pt x="85" y="101"/>
                  </a:cubicBezTo>
                  <a:cubicBezTo>
                    <a:pt x="85" y="101"/>
                    <a:pt x="85" y="101"/>
                    <a:pt x="85" y="101"/>
                  </a:cubicBezTo>
                  <a:cubicBezTo>
                    <a:pt x="84" y="101"/>
                    <a:pt x="85" y="100"/>
                    <a:pt x="85" y="100"/>
                  </a:cubicBezTo>
                  <a:cubicBezTo>
                    <a:pt x="85" y="100"/>
                    <a:pt x="85" y="100"/>
                    <a:pt x="85" y="100"/>
                  </a:cubicBezTo>
                  <a:cubicBezTo>
                    <a:pt x="85" y="100"/>
                    <a:pt x="85" y="100"/>
                    <a:pt x="86" y="100"/>
                  </a:cubicBezTo>
                  <a:cubicBezTo>
                    <a:pt x="86" y="99"/>
                    <a:pt x="85" y="100"/>
                    <a:pt x="85" y="100"/>
                  </a:cubicBezTo>
                  <a:cubicBezTo>
                    <a:pt x="85" y="100"/>
                    <a:pt x="85" y="100"/>
                    <a:pt x="85" y="100"/>
                  </a:cubicBezTo>
                  <a:cubicBezTo>
                    <a:pt x="84" y="100"/>
                    <a:pt x="85" y="100"/>
                    <a:pt x="85" y="99"/>
                  </a:cubicBezTo>
                  <a:cubicBezTo>
                    <a:pt x="85" y="100"/>
                    <a:pt x="84" y="100"/>
                    <a:pt x="84" y="100"/>
                  </a:cubicBezTo>
                  <a:cubicBezTo>
                    <a:pt x="84" y="100"/>
                    <a:pt x="84" y="100"/>
                    <a:pt x="83" y="100"/>
                  </a:cubicBezTo>
                  <a:cubicBezTo>
                    <a:pt x="84" y="100"/>
                    <a:pt x="84" y="100"/>
                    <a:pt x="84" y="100"/>
                  </a:cubicBezTo>
                  <a:cubicBezTo>
                    <a:pt x="84" y="100"/>
                    <a:pt x="84" y="100"/>
                    <a:pt x="84" y="100"/>
                  </a:cubicBezTo>
                  <a:cubicBezTo>
                    <a:pt x="84" y="99"/>
                    <a:pt x="84" y="99"/>
                    <a:pt x="84" y="99"/>
                  </a:cubicBezTo>
                  <a:cubicBezTo>
                    <a:pt x="84" y="99"/>
                    <a:pt x="84" y="99"/>
                    <a:pt x="85" y="99"/>
                  </a:cubicBezTo>
                  <a:cubicBezTo>
                    <a:pt x="84" y="99"/>
                    <a:pt x="84" y="99"/>
                    <a:pt x="84" y="99"/>
                  </a:cubicBezTo>
                  <a:cubicBezTo>
                    <a:pt x="84" y="99"/>
                    <a:pt x="84" y="99"/>
                    <a:pt x="84" y="99"/>
                  </a:cubicBezTo>
                  <a:cubicBezTo>
                    <a:pt x="84" y="99"/>
                    <a:pt x="84" y="99"/>
                    <a:pt x="84" y="99"/>
                  </a:cubicBezTo>
                  <a:cubicBezTo>
                    <a:pt x="84" y="99"/>
                    <a:pt x="84" y="98"/>
                    <a:pt x="84" y="98"/>
                  </a:cubicBezTo>
                  <a:cubicBezTo>
                    <a:pt x="84" y="98"/>
                    <a:pt x="84" y="98"/>
                    <a:pt x="84" y="98"/>
                  </a:cubicBezTo>
                  <a:cubicBezTo>
                    <a:pt x="84" y="98"/>
                    <a:pt x="84" y="98"/>
                    <a:pt x="84" y="98"/>
                  </a:cubicBezTo>
                  <a:cubicBezTo>
                    <a:pt x="83" y="99"/>
                    <a:pt x="83" y="99"/>
                    <a:pt x="83" y="99"/>
                  </a:cubicBezTo>
                  <a:cubicBezTo>
                    <a:pt x="83" y="99"/>
                    <a:pt x="83" y="98"/>
                    <a:pt x="83" y="98"/>
                  </a:cubicBezTo>
                  <a:cubicBezTo>
                    <a:pt x="84" y="98"/>
                    <a:pt x="84" y="98"/>
                    <a:pt x="84" y="98"/>
                  </a:cubicBezTo>
                  <a:cubicBezTo>
                    <a:pt x="83" y="98"/>
                    <a:pt x="84" y="98"/>
                    <a:pt x="84" y="98"/>
                  </a:cubicBezTo>
                  <a:cubicBezTo>
                    <a:pt x="84" y="98"/>
                    <a:pt x="84" y="98"/>
                    <a:pt x="84" y="98"/>
                  </a:cubicBezTo>
                  <a:cubicBezTo>
                    <a:pt x="84" y="98"/>
                    <a:pt x="84" y="98"/>
                    <a:pt x="84" y="98"/>
                  </a:cubicBezTo>
                  <a:cubicBezTo>
                    <a:pt x="84" y="98"/>
                    <a:pt x="84" y="98"/>
                    <a:pt x="83" y="98"/>
                  </a:cubicBezTo>
                  <a:cubicBezTo>
                    <a:pt x="84" y="98"/>
                    <a:pt x="84" y="98"/>
                    <a:pt x="84" y="98"/>
                  </a:cubicBezTo>
                  <a:cubicBezTo>
                    <a:pt x="83" y="98"/>
                    <a:pt x="83" y="98"/>
                    <a:pt x="83" y="98"/>
                  </a:cubicBezTo>
                  <a:cubicBezTo>
                    <a:pt x="83" y="98"/>
                    <a:pt x="83" y="98"/>
                    <a:pt x="83" y="98"/>
                  </a:cubicBezTo>
                  <a:cubicBezTo>
                    <a:pt x="83" y="98"/>
                    <a:pt x="83" y="98"/>
                    <a:pt x="83" y="98"/>
                  </a:cubicBezTo>
                  <a:cubicBezTo>
                    <a:pt x="83" y="98"/>
                    <a:pt x="83" y="98"/>
                    <a:pt x="83" y="98"/>
                  </a:cubicBezTo>
                  <a:cubicBezTo>
                    <a:pt x="83" y="97"/>
                    <a:pt x="83" y="97"/>
                    <a:pt x="83" y="97"/>
                  </a:cubicBezTo>
                  <a:cubicBezTo>
                    <a:pt x="83" y="97"/>
                    <a:pt x="83" y="97"/>
                    <a:pt x="83" y="97"/>
                  </a:cubicBezTo>
                  <a:cubicBezTo>
                    <a:pt x="83" y="97"/>
                    <a:pt x="82" y="97"/>
                    <a:pt x="82" y="97"/>
                  </a:cubicBezTo>
                  <a:cubicBezTo>
                    <a:pt x="83" y="97"/>
                    <a:pt x="83" y="97"/>
                    <a:pt x="83" y="97"/>
                  </a:cubicBezTo>
                  <a:cubicBezTo>
                    <a:pt x="83" y="97"/>
                    <a:pt x="82" y="97"/>
                    <a:pt x="82" y="97"/>
                  </a:cubicBezTo>
                  <a:cubicBezTo>
                    <a:pt x="82" y="97"/>
                    <a:pt x="82" y="97"/>
                    <a:pt x="83" y="97"/>
                  </a:cubicBezTo>
                  <a:cubicBezTo>
                    <a:pt x="82" y="97"/>
                    <a:pt x="83" y="96"/>
                    <a:pt x="82" y="97"/>
                  </a:cubicBezTo>
                  <a:cubicBezTo>
                    <a:pt x="82" y="97"/>
                    <a:pt x="82" y="97"/>
                    <a:pt x="82" y="97"/>
                  </a:cubicBezTo>
                  <a:cubicBezTo>
                    <a:pt x="82" y="97"/>
                    <a:pt x="82" y="97"/>
                    <a:pt x="82" y="96"/>
                  </a:cubicBezTo>
                  <a:cubicBezTo>
                    <a:pt x="82" y="96"/>
                    <a:pt x="82" y="97"/>
                    <a:pt x="82" y="97"/>
                  </a:cubicBezTo>
                  <a:cubicBezTo>
                    <a:pt x="82" y="97"/>
                    <a:pt x="81" y="97"/>
                    <a:pt x="81" y="96"/>
                  </a:cubicBezTo>
                  <a:cubicBezTo>
                    <a:pt x="82" y="96"/>
                    <a:pt x="82" y="97"/>
                    <a:pt x="82" y="96"/>
                  </a:cubicBezTo>
                  <a:cubicBezTo>
                    <a:pt x="82" y="96"/>
                    <a:pt x="81" y="97"/>
                    <a:pt x="81" y="97"/>
                  </a:cubicBezTo>
                  <a:cubicBezTo>
                    <a:pt x="81" y="97"/>
                    <a:pt x="80" y="97"/>
                    <a:pt x="80" y="97"/>
                  </a:cubicBezTo>
                  <a:cubicBezTo>
                    <a:pt x="80" y="97"/>
                    <a:pt x="80" y="97"/>
                    <a:pt x="81" y="97"/>
                  </a:cubicBezTo>
                  <a:cubicBezTo>
                    <a:pt x="80" y="97"/>
                    <a:pt x="80" y="97"/>
                    <a:pt x="80" y="97"/>
                  </a:cubicBezTo>
                  <a:cubicBezTo>
                    <a:pt x="81" y="96"/>
                    <a:pt x="81" y="96"/>
                    <a:pt x="82" y="96"/>
                  </a:cubicBezTo>
                  <a:cubicBezTo>
                    <a:pt x="81" y="96"/>
                    <a:pt x="81" y="96"/>
                    <a:pt x="81" y="96"/>
                  </a:cubicBezTo>
                  <a:cubicBezTo>
                    <a:pt x="81" y="96"/>
                    <a:pt x="82" y="96"/>
                    <a:pt x="82" y="96"/>
                  </a:cubicBezTo>
                  <a:cubicBezTo>
                    <a:pt x="81" y="96"/>
                    <a:pt x="81" y="96"/>
                    <a:pt x="81" y="96"/>
                  </a:cubicBezTo>
                  <a:cubicBezTo>
                    <a:pt x="81" y="96"/>
                    <a:pt x="82" y="96"/>
                    <a:pt x="81" y="96"/>
                  </a:cubicBezTo>
                  <a:cubicBezTo>
                    <a:pt x="81" y="96"/>
                    <a:pt x="81" y="96"/>
                    <a:pt x="81" y="96"/>
                  </a:cubicBezTo>
                  <a:cubicBezTo>
                    <a:pt x="81" y="96"/>
                    <a:pt x="81" y="95"/>
                    <a:pt x="81" y="95"/>
                  </a:cubicBezTo>
                  <a:cubicBezTo>
                    <a:pt x="81" y="95"/>
                    <a:pt x="81" y="95"/>
                    <a:pt x="81" y="95"/>
                  </a:cubicBezTo>
                  <a:cubicBezTo>
                    <a:pt x="81" y="95"/>
                    <a:pt x="81" y="95"/>
                    <a:pt x="81" y="95"/>
                  </a:cubicBezTo>
                  <a:cubicBezTo>
                    <a:pt x="81" y="95"/>
                    <a:pt x="80" y="94"/>
                    <a:pt x="80" y="94"/>
                  </a:cubicBezTo>
                  <a:cubicBezTo>
                    <a:pt x="80" y="94"/>
                    <a:pt x="80" y="94"/>
                    <a:pt x="80" y="93"/>
                  </a:cubicBezTo>
                  <a:cubicBezTo>
                    <a:pt x="80" y="94"/>
                    <a:pt x="79" y="94"/>
                    <a:pt x="79" y="94"/>
                  </a:cubicBezTo>
                  <a:cubicBezTo>
                    <a:pt x="80" y="93"/>
                    <a:pt x="80" y="93"/>
                    <a:pt x="80" y="93"/>
                  </a:cubicBezTo>
                  <a:cubicBezTo>
                    <a:pt x="80" y="93"/>
                    <a:pt x="79" y="93"/>
                    <a:pt x="79" y="93"/>
                  </a:cubicBezTo>
                  <a:cubicBezTo>
                    <a:pt x="79" y="93"/>
                    <a:pt x="79" y="93"/>
                    <a:pt x="79" y="93"/>
                  </a:cubicBezTo>
                  <a:cubicBezTo>
                    <a:pt x="79" y="93"/>
                    <a:pt x="79" y="93"/>
                    <a:pt x="79" y="93"/>
                  </a:cubicBezTo>
                  <a:cubicBezTo>
                    <a:pt x="79" y="93"/>
                    <a:pt x="79" y="93"/>
                    <a:pt x="79" y="93"/>
                  </a:cubicBezTo>
                  <a:cubicBezTo>
                    <a:pt x="79" y="93"/>
                    <a:pt x="79" y="93"/>
                    <a:pt x="79" y="93"/>
                  </a:cubicBezTo>
                  <a:cubicBezTo>
                    <a:pt x="79" y="93"/>
                    <a:pt x="79" y="92"/>
                    <a:pt x="79" y="92"/>
                  </a:cubicBezTo>
                  <a:cubicBezTo>
                    <a:pt x="79" y="92"/>
                    <a:pt x="79" y="92"/>
                    <a:pt x="79" y="92"/>
                  </a:cubicBezTo>
                  <a:cubicBezTo>
                    <a:pt x="79" y="92"/>
                    <a:pt x="79" y="92"/>
                    <a:pt x="78" y="92"/>
                  </a:cubicBezTo>
                  <a:cubicBezTo>
                    <a:pt x="78" y="92"/>
                    <a:pt x="78" y="92"/>
                    <a:pt x="78" y="92"/>
                  </a:cubicBezTo>
                  <a:cubicBezTo>
                    <a:pt x="78" y="92"/>
                    <a:pt x="78" y="92"/>
                    <a:pt x="78" y="92"/>
                  </a:cubicBezTo>
                  <a:cubicBezTo>
                    <a:pt x="78" y="92"/>
                    <a:pt x="78" y="92"/>
                    <a:pt x="78" y="92"/>
                  </a:cubicBezTo>
                  <a:cubicBezTo>
                    <a:pt x="79" y="91"/>
                    <a:pt x="78" y="91"/>
                    <a:pt x="78" y="91"/>
                  </a:cubicBezTo>
                  <a:cubicBezTo>
                    <a:pt x="78" y="90"/>
                    <a:pt x="78" y="91"/>
                    <a:pt x="78" y="91"/>
                  </a:cubicBezTo>
                  <a:cubicBezTo>
                    <a:pt x="78" y="90"/>
                    <a:pt x="77" y="90"/>
                    <a:pt x="77" y="90"/>
                  </a:cubicBezTo>
                  <a:cubicBezTo>
                    <a:pt x="77" y="90"/>
                    <a:pt x="77" y="90"/>
                    <a:pt x="77" y="90"/>
                  </a:cubicBezTo>
                  <a:cubicBezTo>
                    <a:pt x="76" y="90"/>
                    <a:pt x="77" y="90"/>
                    <a:pt x="77" y="89"/>
                  </a:cubicBezTo>
                  <a:cubicBezTo>
                    <a:pt x="77" y="89"/>
                    <a:pt x="77" y="89"/>
                    <a:pt x="77" y="89"/>
                  </a:cubicBezTo>
                  <a:cubicBezTo>
                    <a:pt x="77" y="89"/>
                    <a:pt x="77" y="89"/>
                    <a:pt x="77" y="89"/>
                  </a:cubicBezTo>
                  <a:cubicBezTo>
                    <a:pt x="77" y="89"/>
                    <a:pt x="76" y="89"/>
                    <a:pt x="77" y="89"/>
                  </a:cubicBezTo>
                  <a:cubicBezTo>
                    <a:pt x="77" y="89"/>
                    <a:pt x="77" y="89"/>
                    <a:pt x="77" y="89"/>
                  </a:cubicBezTo>
                  <a:cubicBezTo>
                    <a:pt x="77" y="89"/>
                    <a:pt x="77" y="89"/>
                    <a:pt x="77" y="88"/>
                  </a:cubicBezTo>
                  <a:cubicBezTo>
                    <a:pt x="76" y="89"/>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8"/>
                    <a:pt x="76" y="88"/>
                  </a:cubicBezTo>
                  <a:cubicBezTo>
                    <a:pt x="76" y="88"/>
                    <a:pt x="76" y="87"/>
                    <a:pt x="76" y="87"/>
                  </a:cubicBezTo>
                  <a:cubicBezTo>
                    <a:pt x="76" y="87"/>
                    <a:pt x="76" y="87"/>
                    <a:pt x="76" y="87"/>
                  </a:cubicBezTo>
                  <a:cubicBezTo>
                    <a:pt x="76" y="87"/>
                    <a:pt x="76" y="88"/>
                    <a:pt x="75" y="88"/>
                  </a:cubicBezTo>
                  <a:cubicBezTo>
                    <a:pt x="75" y="88"/>
                    <a:pt x="75" y="87"/>
                    <a:pt x="75" y="87"/>
                  </a:cubicBezTo>
                  <a:cubicBezTo>
                    <a:pt x="75" y="87"/>
                    <a:pt x="75" y="87"/>
                    <a:pt x="75" y="87"/>
                  </a:cubicBezTo>
                  <a:cubicBezTo>
                    <a:pt x="75" y="87"/>
                    <a:pt x="75" y="87"/>
                    <a:pt x="75" y="87"/>
                  </a:cubicBezTo>
                  <a:cubicBezTo>
                    <a:pt x="75" y="87"/>
                    <a:pt x="75" y="87"/>
                    <a:pt x="75" y="87"/>
                  </a:cubicBezTo>
                  <a:cubicBezTo>
                    <a:pt x="75" y="87"/>
                    <a:pt x="75" y="87"/>
                    <a:pt x="75" y="87"/>
                  </a:cubicBezTo>
                  <a:cubicBezTo>
                    <a:pt x="75" y="87"/>
                    <a:pt x="76" y="87"/>
                    <a:pt x="76" y="86"/>
                  </a:cubicBezTo>
                  <a:cubicBezTo>
                    <a:pt x="75" y="86"/>
                    <a:pt x="75" y="86"/>
                    <a:pt x="75" y="86"/>
                  </a:cubicBezTo>
                  <a:cubicBezTo>
                    <a:pt x="75" y="86"/>
                    <a:pt x="75" y="86"/>
                    <a:pt x="76" y="86"/>
                  </a:cubicBezTo>
                  <a:cubicBezTo>
                    <a:pt x="76" y="86"/>
                    <a:pt x="75" y="86"/>
                    <a:pt x="75" y="86"/>
                  </a:cubicBezTo>
                  <a:cubicBezTo>
                    <a:pt x="75" y="86"/>
                    <a:pt x="75" y="86"/>
                    <a:pt x="75" y="86"/>
                  </a:cubicBezTo>
                  <a:cubicBezTo>
                    <a:pt x="75" y="86"/>
                    <a:pt x="75" y="86"/>
                    <a:pt x="75" y="86"/>
                  </a:cubicBezTo>
                  <a:cubicBezTo>
                    <a:pt x="75" y="86"/>
                    <a:pt x="75" y="86"/>
                    <a:pt x="75" y="86"/>
                  </a:cubicBezTo>
                  <a:cubicBezTo>
                    <a:pt x="75" y="86"/>
                    <a:pt x="75" y="86"/>
                    <a:pt x="75" y="86"/>
                  </a:cubicBezTo>
                  <a:cubicBezTo>
                    <a:pt x="75" y="85"/>
                    <a:pt x="75" y="85"/>
                    <a:pt x="75" y="84"/>
                  </a:cubicBezTo>
                  <a:cubicBezTo>
                    <a:pt x="74" y="85"/>
                    <a:pt x="75" y="84"/>
                    <a:pt x="74" y="84"/>
                  </a:cubicBezTo>
                  <a:cubicBezTo>
                    <a:pt x="75" y="84"/>
                    <a:pt x="74" y="84"/>
                    <a:pt x="75" y="84"/>
                  </a:cubicBezTo>
                  <a:cubicBezTo>
                    <a:pt x="74" y="84"/>
                    <a:pt x="74" y="84"/>
                    <a:pt x="74" y="84"/>
                  </a:cubicBezTo>
                  <a:cubicBezTo>
                    <a:pt x="74" y="84"/>
                    <a:pt x="73" y="84"/>
                    <a:pt x="74" y="84"/>
                  </a:cubicBezTo>
                  <a:cubicBezTo>
                    <a:pt x="74" y="83"/>
                    <a:pt x="74" y="84"/>
                    <a:pt x="74" y="84"/>
                  </a:cubicBezTo>
                  <a:cubicBezTo>
                    <a:pt x="75" y="83"/>
                    <a:pt x="74" y="83"/>
                    <a:pt x="74" y="83"/>
                  </a:cubicBezTo>
                  <a:cubicBezTo>
                    <a:pt x="74" y="83"/>
                    <a:pt x="74" y="83"/>
                    <a:pt x="74" y="83"/>
                  </a:cubicBezTo>
                  <a:cubicBezTo>
                    <a:pt x="74" y="83"/>
                    <a:pt x="74" y="83"/>
                    <a:pt x="74" y="83"/>
                  </a:cubicBezTo>
                  <a:cubicBezTo>
                    <a:pt x="74" y="82"/>
                    <a:pt x="74" y="82"/>
                    <a:pt x="74" y="82"/>
                  </a:cubicBezTo>
                  <a:cubicBezTo>
                    <a:pt x="74" y="82"/>
                    <a:pt x="74" y="82"/>
                    <a:pt x="74" y="82"/>
                  </a:cubicBezTo>
                  <a:cubicBezTo>
                    <a:pt x="74" y="82"/>
                    <a:pt x="74" y="82"/>
                    <a:pt x="74" y="82"/>
                  </a:cubicBezTo>
                  <a:cubicBezTo>
                    <a:pt x="74" y="82"/>
                    <a:pt x="74" y="81"/>
                    <a:pt x="74" y="81"/>
                  </a:cubicBezTo>
                  <a:cubicBezTo>
                    <a:pt x="73" y="81"/>
                    <a:pt x="74" y="81"/>
                    <a:pt x="73" y="81"/>
                  </a:cubicBezTo>
                  <a:cubicBezTo>
                    <a:pt x="73" y="81"/>
                    <a:pt x="73" y="81"/>
                    <a:pt x="73" y="81"/>
                  </a:cubicBezTo>
                  <a:cubicBezTo>
                    <a:pt x="73" y="81"/>
                    <a:pt x="73" y="81"/>
                    <a:pt x="73" y="81"/>
                  </a:cubicBezTo>
                  <a:cubicBezTo>
                    <a:pt x="73" y="81"/>
                    <a:pt x="73" y="81"/>
                    <a:pt x="73" y="81"/>
                  </a:cubicBezTo>
                  <a:cubicBezTo>
                    <a:pt x="74" y="81"/>
                    <a:pt x="73" y="80"/>
                    <a:pt x="73" y="80"/>
                  </a:cubicBezTo>
                  <a:cubicBezTo>
                    <a:pt x="73" y="81"/>
                    <a:pt x="73" y="80"/>
                    <a:pt x="73" y="80"/>
                  </a:cubicBezTo>
                  <a:cubicBezTo>
                    <a:pt x="73" y="80"/>
                    <a:pt x="73" y="80"/>
                    <a:pt x="73" y="80"/>
                  </a:cubicBezTo>
                  <a:cubicBezTo>
                    <a:pt x="73" y="80"/>
                    <a:pt x="73" y="80"/>
                    <a:pt x="73" y="80"/>
                  </a:cubicBezTo>
                  <a:cubicBezTo>
                    <a:pt x="73" y="80"/>
                    <a:pt x="73" y="80"/>
                    <a:pt x="73" y="80"/>
                  </a:cubicBezTo>
                  <a:cubicBezTo>
                    <a:pt x="73" y="80"/>
                    <a:pt x="73" y="80"/>
                    <a:pt x="73" y="79"/>
                  </a:cubicBezTo>
                  <a:cubicBezTo>
                    <a:pt x="73" y="79"/>
                    <a:pt x="72" y="79"/>
                    <a:pt x="73" y="79"/>
                  </a:cubicBezTo>
                  <a:cubicBezTo>
                    <a:pt x="72" y="79"/>
                    <a:pt x="73" y="80"/>
                    <a:pt x="73" y="80"/>
                  </a:cubicBezTo>
                  <a:cubicBezTo>
                    <a:pt x="73" y="80"/>
                    <a:pt x="73" y="79"/>
                    <a:pt x="73" y="79"/>
                  </a:cubicBezTo>
                  <a:cubicBezTo>
                    <a:pt x="73" y="79"/>
                    <a:pt x="73" y="79"/>
                    <a:pt x="73" y="79"/>
                  </a:cubicBezTo>
                  <a:cubicBezTo>
                    <a:pt x="73" y="79"/>
                    <a:pt x="73" y="79"/>
                    <a:pt x="73" y="79"/>
                  </a:cubicBezTo>
                  <a:cubicBezTo>
                    <a:pt x="73" y="79"/>
                    <a:pt x="72" y="78"/>
                    <a:pt x="72" y="78"/>
                  </a:cubicBezTo>
                  <a:cubicBezTo>
                    <a:pt x="72" y="78"/>
                    <a:pt x="73" y="78"/>
                    <a:pt x="72" y="78"/>
                  </a:cubicBezTo>
                  <a:cubicBezTo>
                    <a:pt x="72" y="78"/>
                    <a:pt x="72" y="78"/>
                    <a:pt x="72" y="78"/>
                  </a:cubicBezTo>
                  <a:cubicBezTo>
                    <a:pt x="72" y="78"/>
                    <a:pt x="72" y="78"/>
                    <a:pt x="72" y="78"/>
                  </a:cubicBezTo>
                  <a:cubicBezTo>
                    <a:pt x="72" y="78"/>
                    <a:pt x="72" y="78"/>
                    <a:pt x="72" y="78"/>
                  </a:cubicBezTo>
                  <a:cubicBezTo>
                    <a:pt x="72" y="77"/>
                    <a:pt x="72" y="77"/>
                    <a:pt x="72" y="77"/>
                  </a:cubicBezTo>
                  <a:cubicBezTo>
                    <a:pt x="72" y="77"/>
                    <a:pt x="72" y="77"/>
                    <a:pt x="72" y="77"/>
                  </a:cubicBezTo>
                  <a:cubicBezTo>
                    <a:pt x="72" y="77"/>
                    <a:pt x="72" y="76"/>
                    <a:pt x="71" y="76"/>
                  </a:cubicBezTo>
                  <a:cubicBezTo>
                    <a:pt x="72" y="76"/>
                    <a:pt x="72" y="76"/>
                    <a:pt x="72" y="76"/>
                  </a:cubicBezTo>
                  <a:cubicBezTo>
                    <a:pt x="72" y="76"/>
                    <a:pt x="72" y="76"/>
                    <a:pt x="71" y="76"/>
                  </a:cubicBezTo>
                  <a:cubicBezTo>
                    <a:pt x="71" y="76"/>
                    <a:pt x="72" y="76"/>
                    <a:pt x="72" y="76"/>
                  </a:cubicBezTo>
                  <a:cubicBezTo>
                    <a:pt x="71" y="76"/>
                    <a:pt x="71" y="76"/>
                    <a:pt x="71" y="76"/>
                  </a:cubicBezTo>
                  <a:cubicBezTo>
                    <a:pt x="71" y="76"/>
                    <a:pt x="71" y="76"/>
                    <a:pt x="71" y="76"/>
                  </a:cubicBezTo>
                  <a:cubicBezTo>
                    <a:pt x="71" y="75"/>
                    <a:pt x="71" y="75"/>
                    <a:pt x="71" y="75"/>
                  </a:cubicBezTo>
                  <a:cubicBezTo>
                    <a:pt x="71" y="75"/>
                    <a:pt x="71" y="75"/>
                    <a:pt x="71" y="75"/>
                  </a:cubicBezTo>
                  <a:cubicBezTo>
                    <a:pt x="72" y="75"/>
                    <a:pt x="71" y="75"/>
                    <a:pt x="71" y="75"/>
                  </a:cubicBezTo>
                  <a:cubicBezTo>
                    <a:pt x="71" y="75"/>
                    <a:pt x="71" y="75"/>
                    <a:pt x="71" y="75"/>
                  </a:cubicBezTo>
                  <a:cubicBezTo>
                    <a:pt x="71" y="75"/>
                    <a:pt x="71" y="75"/>
                    <a:pt x="71" y="75"/>
                  </a:cubicBezTo>
                  <a:cubicBezTo>
                    <a:pt x="70" y="74"/>
                    <a:pt x="70" y="74"/>
                    <a:pt x="70" y="74"/>
                  </a:cubicBezTo>
                  <a:cubicBezTo>
                    <a:pt x="70" y="74"/>
                    <a:pt x="71" y="74"/>
                    <a:pt x="71" y="74"/>
                  </a:cubicBezTo>
                  <a:cubicBezTo>
                    <a:pt x="71" y="74"/>
                    <a:pt x="70" y="74"/>
                    <a:pt x="70" y="74"/>
                  </a:cubicBezTo>
                  <a:cubicBezTo>
                    <a:pt x="70" y="74"/>
                    <a:pt x="70" y="73"/>
                    <a:pt x="70" y="73"/>
                  </a:cubicBezTo>
                  <a:cubicBezTo>
                    <a:pt x="70" y="73"/>
                    <a:pt x="70" y="73"/>
                    <a:pt x="70" y="73"/>
                  </a:cubicBezTo>
                  <a:cubicBezTo>
                    <a:pt x="70" y="73"/>
                    <a:pt x="70" y="73"/>
                    <a:pt x="70" y="73"/>
                  </a:cubicBezTo>
                  <a:cubicBezTo>
                    <a:pt x="70" y="73"/>
                    <a:pt x="71" y="73"/>
                    <a:pt x="71" y="73"/>
                  </a:cubicBezTo>
                  <a:cubicBezTo>
                    <a:pt x="71" y="73"/>
                    <a:pt x="71" y="73"/>
                    <a:pt x="71" y="72"/>
                  </a:cubicBezTo>
                  <a:cubicBezTo>
                    <a:pt x="70" y="73"/>
                    <a:pt x="71" y="72"/>
                    <a:pt x="70" y="72"/>
                  </a:cubicBezTo>
                  <a:cubicBezTo>
                    <a:pt x="70" y="72"/>
                    <a:pt x="70" y="72"/>
                    <a:pt x="71" y="72"/>
                  </a:cubicBezTo>
                  <a:cubicBezTo>
                    <a:pt x="70" y="72"/>
                    <a:pt x="70" y="71"/>
                    <a:pt x="70" y="71"/>
                  </a:cubicBezTo>
                  <a:cubicBezTo>
                    <a:pt x="70" y="71"/>
                    <a:pt x="70" y="71"/>
                    <a:pt x="70" y="71"/>
                  </a:cubicBezTo>
                  <a:cubicBezTo>
                    <a:pt x="70" y="71"/>
                    <a:pt x="70" y="70"/>
                    <a:pt x="70" y="70"/>
                  </a:cubicBezTo>
                  <a:cubicBezTo>
                    <a:pt x="70" y="70"/>
                    <a:pt x="70" y="70"/>
                    <a:pt x="70" y="70"/>
                  </a:cubicBezTo>
                  <a:cubicBezTo>
                    <a:pt x="70" y="70"/>
                    <a:pt x="70" y="70"/>
                    <a:pt x="70" y="70"/>
                  </a:cubicBezTo>
                  <a:cubicBezTo>
                    <a:pt x="70" y="70"/>
                    <a:pt x="70" y="70"/>
                    <a:pt x="70" y="70"/>
                  </a:cubicBezTo>
                  <a:cubicBezTo>
                    <a:pt x="70" y="70"/>
                    <a:pt x="70" y="70"/>
                    <a:pt x="70" y="69"/>
                  </a:cubicBezTo>
                  <a:cubicBezTo>
                    <a:pt x="70" y="69"/>
                    <a:pt x="70" y="69"/>
                    <a:pt x="70" y="69"/>
                  </a:cubicBezTo>
                  <a:cubicBezTo>
                    <a:pt x="70" y="69"/>
                    <a:pt x="70" y="69"/>
                    <a:pt x="70" y="69"/>
                  </a:cubicBezTo>
                  <a:cubicBezTo>
                    <a:pt x="70" y="69"/>
                    <a:pt x="70" y="69"/>
                    <a:pt x="70" y="69"/>
                  </a:cubicBezTo>
                  <a:cubicBezTo>
                    <a:pt x="70" y="69"/>
                    <a:pt x="70" y="69"/>
                    <a:pt x="70" y="69"/>
                  </a:cubicBezTo>
                  <a:cubicBezTo>
                    <a:pt x="70" y="69"/>
                    <a:pt x="70" y="68"/>
                    <a:pt x="70" y="68"/>
                  </a:cubicBezTo>
                  <a:cubicBezTo>
                    <a:pt x="70" y="68"/>
                    <a:pt x="70" y="68"/>
                    <a:pt x="70" y="68"/>
                  </a:cubicBezTo>
                  <a:cubicBezTo>
                    <a:pt x="70" y="68"/>
                    <a:pt x="70" y="68"/>
                    <a:pt x="70" y="68"/>
                  </a:cubicBezTo>
                  <a:cubicBezTo>
                    <a:pt x="70" y="67"/>
                    <a:pt x="70" y="66"/>
                    <a:pt x="70" y="65"/>
                  </a:cubicBezTo>
                  <a:cubicBezTo>
                    <a:pt x="71" y="65"/>
                    <a:pt x="70" y="65"/>
                    <a:pt x="71" y="65"/>
                  </a:cubicBezTo>
                  <a:cubicBezTo>
                    <a:pt x="70" y="65"/>
                    <a:pt x="71" y="65"/>
                    <a:pt x="70" y="65"/>
                  </a:cubicBezTo>
                  <a:cubicBezTo>
                    <a:pt x="71" y="65"/>
                    <a:pt x="71" y="65"/>
                    <a:pt x="71" y="65"/>
                  </a:cubicBezTo>
                  <a:cubicBezTo>
                    <a:pt x="70" y="64"/>
                    <a:pt x="71" y="64"/>
                    <a:pt x="71" y="64"/>
                  </a:cubicBezTo>
                  <a:cubicBezTo>
                    <a:pt x="70" y="64"/>
                    <a:pt x="70" y="64"/>
                    <a:pt x="70" y="64"/>
                  </a:cubicBezTo>
                  <a:cubicBezTo>
                    <a:pt x="70" y="64"/>
                    <a:pt x="71" y="64"/>
                    <a:pt x="71" y="64"/>
                  </a:cubicBezTo>
                  <a:cubicBezTo>
                    <a:pt x="71" y="64"/>
                    <a:pt x="71" y="64"/>
                    <a:pt x="71" y="64"/>
                  </a:cubicBezTo>
                  <a:cubicBezTo>
                    <a:pt x="70" y="64"/>
                    <a:pt x="71" y="64"/>
                    <a:pt x="71" y="63"/>
                  </a:cubicBezTo>
                  <a:cubicBezTo>
                    <a:pt x="71" y="63"/>
                    <a:pt x="71" y="63"/>
                    <a:pt x="71" y="63"/>
                  </a:cubicBezTo>
                  <a:cubicBezTo>
                    <a:pt x="71" y="63"/>
                    <a:pt x="70" y="63"/>
                    <a:pt x="71" y="63"/>
                  </a:cubicBezTo>
                  <a:cubicBezTo>
                    <a:pt x="71" y="63"/>
                    <a:pt x="71" y="62"/>
                    <a:pt x="70" y="62"/>
                  </a:cubicBezTo>
                  <a:cubicBezTo>
                    <a:pt x="70" y="62"/>
                    <a:pt x="71" y="62"/>
                    <a:pt x="71" y="62"/>
                  </a:cubicBezTo>
                  <a:cubicBezTo>
                    <a:pt x="71" y="62"/>
                    <a:pt x="71" y="61"/>
                    <a:pt x="71" y="60"/>
                  </a:cubicBezTo>
                  <a:cubicBezTo>
                    <a:pt x="71" y="60"/>
                    <a:pt x="71" y="60"/>
                    <a:pt x="71" y="60"/>
                  </a:cubicBezTo>
                  <a:cubicBezTo>
                    <a:pt x="70" y="60"/>
                    <a:pt x="71" y="59"/>
                    <a:pt x="71" y="59"/>
                  </a:cubicBezTo>
                  <a:cubicBezTo>
                    <a:pt x="70" y="59"/>
                    <a:pt x="70" y="59"/>
                    <a:pt x="70" y="59"/>
                  </a:cubicBezTo>
                  <a:cubicBezTo>
                    <a:pt x="71" y="59"/>
                    <a:pt x="71" y="59"/>
                    <a:pt x="71" y="59"/>
                  </a:cubicBezTo>
                  <a:cubicBezTo>
                    <a:pt x="71" y="59"/>
                    <a:pt x="71" y="58"/>
                    <a:pt x="71" y="58"/>
                  </a:cubicBezTo>
                  <a:cubicBezTo>
                    <a:pt x="71" y="58"/>
                    <a:pt x="71" y="58"/>
                    <a:pt x="71" y="58"/>
                  </a:cubicBezTo>
                  <a:cubicBezTo>
                    <a:pt x="71" y="58"/>
                    <a:pt x="71" y="58"/>
                    <a:pt x="71" y="58"/>
                  </a:cubicBezTo>
                  <a:cubicBezTo>
                    <a:pt x="71" y="58"/>
                    <a:pt x="71" y="58"/>
                    <a:pt x="71" y="58"/>
                  </a:cubicBezTo>
                  <a:cubicBezTo>
                    <a:pt x="72" y="57"/>
                    <a:pt x="73" y="56"/>
                    <a:pt x="72" y="55"/>
                  </a:cubicBezTo>
                  <a:cubicBezTo>
                    <a:pt x="72" y="55"/>
                    <a:pt x="73" y="55"/>
                    <a:pt x="73" y="55"/>
                  </a:cubicBezTo>
                  <a:cubicBezTo>
                    <a:pt x="72" y="54"/>
                    <a:pt x="74" y="54"/>
                    <a:pt x="73" y="52"/>
                  </a:cubicBezTo>
                  <a:cubicBezTo>
                    <a:pt x="73" y="52"/>
                    <a:pt x="72" y="51"/>
                    <a:pt x="72" y="51"/>
                  </a:cubicBezTo>
                  <a:close/>
                  <a:moveTo>
                    <a:pt x="90" y="106"/>
                  </a:moveTo>
                  <a:cubicBezTo>
                    <a:pt x="89" y="107"/>
                    <a:pt x="89" y="107"/>
                    <a:pt x="89" y="107"/>
                  </a:cubicBezTo>
                  <a:cubicBezTo>
                    <a:pt x="89" y="107"/>
                    <a:pt x="89" y="107"/>
                    <a:pt x="90" y="106"/>
                  </a:cubicBezTo>
                  <a:close/>
                  <a:moveTo>
                    <a:pt x="87" y="103"/>
                  </a:moveTo>
                  <a:cubicBezTo>
                    <a:pt x="87" y="103"/>
                    <a:pt x="87" y="103"/>
                    <a:pt x="87" y="103"/>
                  </a:cubicBezTo>
                  <a:cubicBezTo>
                    <a:pt x="87" y="103"/>
                    <a:pt x="87" y="103"/>
                    <a:pt x="87" y="103"/>
                  </a:cubicBezTo>
                  <a:cubicBezTo>
                    <a:pt x="87" y="103"/>
                    <a:pt x="87" y="103"/>
                    <a:pt x="87" y="103"/>
                  </a:cubicBezTo>
                  <a:close/>
                  <a:moveTo>
                    <a:pt x="87" y="102"/>
                  </a:moveTo>
                  <a:cubicBezTo>
                    <a:pt x="87" y="102"/>
                    <a:pt x="87" y="102"/>
                    <a:pt x="87" y="102"/>
                  </a:cubicBezTo>
                  <a:close/>
                  <a:moveTo>
                    <a:pt x="87" y="101"/>
                  </a:moveTo>
                  <a:cubicBezTo>
                    <a:pt x="86" y="101"/>
                    <a:pt x="86" y="101"/>
                    <a:pt x="86" y="101"/>
                  </a:cubicBezTo>
                  <a:cubicBezTo>
                    <a:pt x="86" y="101"/>
                    <a:pt x="86" y="101"/>
                    <a:pt x="87" y="101"/>
                  </a:cubicBezTo>
                  <a:close/>
                  <a:moveTo>
                    <a:pt x="86" y="101"/>
                  </a:moveTo>
                  <a:cubicBezTo>
                    <a:pt x="86" y="101"/>
                    <a:pt x="86" y="101"/>
                    <a:pt x="86" y="101"/>
                  </a:cubicBezTo>
                  <a:cubicBezTo>
                    <a:pt x="86" y="101"/>
                    <a:pt x="86" y="101"/>
                    <a:pt x="86" y="101"/>
                  </a:cubicBezTo>
                  <a:close/>
                  <a:moveTo>
                    <a:pt x="85" y="99"/>
                  </a:moveTo>
                  <a:cubicBezTo>
                    <a:pt x="85" y="99"/>
                    <a:pt x="85" y="99"/>
                    <a:pt x="85" y="99"/>
                  </a:cubicBezTo>
                  <a:cubicBezTo>
                    <a:pt x="85" y="99"/>
                    <a:pt x="85" y="99"/>
                    <a:pt x="85" y="99"/>
                  </a:cubicBezTo>
                  <a:close/>
                  <a:moveTo>
                    <a:pt x="84" y="99"/>
                  </a:moveTo>
                  <a:cubicBezTo>
                    <a:pt x="84" y="98"/>
                    <a:pt x="84" y="99"/>
                    <a:pt x="84" y="99"/>
                  </a:cubicBezTo>
                  <a:cubicBezTo>
                    <a:pt x="84" y="99"/>
                    <a:pt x="84" y="99"/>
                    <a:pt x="84" y="99"/>
                  </a:cubicBezTo>
                  <a:close/>
                  <a:moveTo>
                    <a:pt x="74" y="84"/>
                  </a:moveTo>
                  <a:cubicBezTo>
                    <a:pt x="74" y="84"/>
                    <a:pt x="74" y="84"/>
                    <a:pt x="74" y="84"/>
                  </a:cubicBezTo>
                  <a:cubicBezTo>
                    <a:pt x="74" y="84"/>
                    <a:pt x="74" y="84"/>
                    <a:pt x="74" y="84"/>
                  </a:cubicBezTo>
                  <a:close/>
                  <a:moveTo>
                    <a:pt x="72" y="76"/>
                  </a:moveTo>
                  <a:cubicBezTo>
                    <a:pt x="72" y="76"/>
                    <a:pt x="72" y="76"/>
                    <a:pt x="72" y="76"/>
                  </a:cubicBezTo>
                  <a:cubicBezTo>
                    <a:pt x="72" y="76"/>
                    <a:pt x="72" y="76"/>
                    <a:pt x="72" y="76"/>
                  </a:cubicBezTo>
                  <a:close/>
                  <a:moveTo>
                    <a:pt x="70" y="72"/>
                  </a:moveTo>
                  <a:cubicBezTo>
                    <a:pt x="71" y="72"/>
                    <a:pt x="71" y="72"/>
                    <a:pt x="71" y="72"/>
                  </a:cubicBezTo>
                  <a:cubicBezTo>
                    <a:pt x="71" y="72"/>
                    <a:pt x="71" y="72"/>
                    <a:pt x="71" y="72"/>
                  </a:cubicBezTo>
                  <a:lnTo>
                    <a:pt x="70" y="72"/>
                  </a:lnTo>
                  <a:close/>
                  <a:moveTo>
                    <a:pt x="90" y="75"/>
                  </a:moveTo>
                  <a:cubicBezTo>
                    <a:pt x="90" y="75"/>
                    <a:pt x="90" y="75"/>
                    <a:pt x="90" y="75"/>
                  </a:cubicBezTo>
                  <a:cubicBezTo>
                    <a:pt x="90" y="75"/>
                    <a:pt x="90" y="75"/>
                    <a:pt x="90" y="75"/>
                  </a:cubicBezTo>
                  <a:close/>
                  <a:moveTo>
                    <a:pt x="71" y="71"/>
                  </a:moveTo>
                  <a:cubicBezTo>
                    <a:pt x="72" y="70"/>
                    <a:pt x="72" y="70"/>
                    <a:pt x="73" y="71"/>
                  </a:cubicBezTo>
                  <a:cubicBezTo>
                    <a:pt x="73" y="71"/>
                    <a:pt x="73" y="71"/>
                    <a:pt x="73" y="71"/>
                  </a:cubicBezTo>
                  <a:cubicBezTo>
                    <a:pt x="74" y="71"/>
                    <a:pt x="74" y="71"/>
                    <a:pt x="75" y="71"/>
                  </a:cubicBezTo>
                  <a:cubicBezTo>
                    <a:pt x="75" y="71"/>
                    <a:pt x="75" y="71"/>
                    <a:pt x="75" y="70"/>
                  </a:cubicBezTo>
                  <a:cubicBezTo>
                    <a:pt x="75" y="71"/>
                    <a:pt x="75" y="71"/>
                    <a:pt x="75" y="71"/>
                  </a:cubicBezTo>
                  <a:cubicBezTo>
                    <a:pt x="75" y="70"/>
                    <a:pt x="75" y="70"/>
                    <a:pt x="75" y="70"/>
                  </a:cubicBezTo>
                  <a:cubicBezTo>
                    <a:pt x="75" y="70"/>
                    <a:pt x="75" y="71"/>
                    <a:pt x="75" y="71"/>
                  </a:cubicBezTo>
                  <a:cubicBezTo>
                    <a:pt x="75" y="71"/>
                    <a:pt x="75" y="71"/>
                    <a:pt x="75" y="71"/>
                  </a:cubicBezTo>
                  <a:cubicBezTo>
                    <a:pt x="75" y="70"/>
                    <a:pt x="76" y="71"/>
                    <a:pt x="76" y="70"/>
                  </a:cubicBezTo>
                  <a:cubicBezTo>
                    <a:pt x="76" y="70"/>
                    <a:pt x="76" y="70"/>
                    <a:pt x="76" y="70"/>
                  </a:cubicBezTo>
                  <a:cubicBezTo>
                    <a:pt x="76" y="70"/>
                    <a:pt x="76" y="70"/>
                    <a:pt x="76" y="71"/>
                  </a:cubicBezTo>
                  <a:cubicBezTo>
                    <a:pt x="76" y="71"/>
                    <a:pt x="77" y="71"/>
                    <a:pt x="78" y="71"/>
                  </a:cubicBezTo>
                  <a:cubicBezTo>
                    <a:pt x="78" y="71"/>
                    <a:pt x="79" y="71"/>
                    <a:pt x="79" y="71"/>
                  </a:cubicBezTo>
                  <a:cubicBezTo>
                    <a:pt x="80" y="70"/>
                    <a:pt x="80" y="70"/>
                    <a:pt x="80" y="70"/>
                  </a:cubicBezTo>
                  <a:cubicBezTo>
                    <a:pt x="80" y="70"/>
                    <a:pt x="80" y="70"/>
                    <a:pt x="80" y="70"/>
                  </a:cubicBezTo>
                  <a:cubicBezTo>
                    <a:pt x="80" y="70"/>
                    <a:pt x="80" y="70"/>
                    <a:pt x="80" y="70"/>
                  </a:cubicBezTo>
                  <a:cubicBezTo>
                    <a:pt x="80" y="70"/>
                    <a:pt x="80" y="70"/>
                    <a:pt x="80" y="70"/>
                  </a:cubicBezTo>
                  <a:cubicBezTo>
                    <a:pt x="80" y="70"/>
                    <a:pt x="80" y="70"/>
                    <a:pt x="80" y="70"/>
                  </a:cubicBezTo>
                  <a:cubicBezTo>
                    <a:pt x="80" y="70"/>
                    <a:pt x="80" y="70"/>
                    <a:pt x="80" y="70"/>
                  </a:cubicBezTo>
                  <a:cubicBezTo>
                    <a:pt x="81" y="70"/>
                    <a:pt x="80" y="70"/>
                    <a:pt x="80" y="71"/>
                  </a:cubicBezTo>
                  <a:cubicBezTo>
                    <a:pt x="81" y="71"/>
                    <a:pt x="81" y="70"/>
                    <a:pt x="81" y="71"/>
                  </a:cubicBezTo>
                  <a:cubicBezTo>
                    <a:pt x="81" y="71"/>
                    <a:pt x="81" y="71"/>
                    <a:pt x="81" y="71"/>
                  </a:cubicBezTo>
                  <a:cubicBezTo>
                    <a:pt x="81" y="71"/>
                    <a:pt x="81" y="70"/>
                    <a:pt x="81" y="71"/>
                  </a:cubicBezTo>
                  <a:cubicBezTo>
                    <a:pt x="81" y="71"/>
                    <a:pt x="81" y="71"/>
                    <a:pt x="81" y="71"/>
                  </a:cubicBezTo>
                  <a:cubicBezTo>
                    <a:pt x="81" y="71"/>
                    <a:pt x="82" y="71"/>
                    <a:pt x="82" y="71"/>
                  </a:cubicBezTo>
                  <a:cubicBezTo>
                    <a:pt x="82" y="71"/>
                    <a:pt x="82" y="71"/>
                    <a:pt x="82" y="71"/>
                  </a:cubicBezTo>
                  <a:cubicBezTo>
                    <a:pt x="82" y="71"/>
                    <a:pt x="82" y="71"/>
                    <a:pt x="82" y="71"/>
                  </a:cubicBezTo>
                  <a:cubicBezTo>
                    <a:pt x="82" y="71"/>
                    <a:pt x="82" y="71"/>
                    <a:pt x="82" y="71"/>
                  </a:cubicBezTo>
                  <a:cubicBezTo>
                    <a:pt x="82" y="71"/>
                    <a:pt x="82" y="72"/>
                    <a:pt x="82" y="71"/>
                  </a:cubicBezTo>
                  <a:cubicBezTo>
                    <a:pt x="82" y="71"/>
                    <a:pt x="82" y="71"/>
                    <a:pt x="82" y="71"/>
                  </a:cubicBezTo>
                  <a:cubicBezTo>
                    <a:pt x="83" y="71"/>
                    <a:pt x="83" y="72"/>
                    <a:pt x="83" y="72"/>
                  </a:cubicBezTo>
                  <a:cubicBezTo>
                    <a:pt x="83" y="72"/>
                    <a:pt x="83" y="72"/>
                    <a:pt x="84" y="72"/>
                  </a:cubicBezTo>
                  <a:cubicBezTo>
                    <a:pt x="84" y="72"/>
                    <a:pt x="84" y="72"/>
                    <a:pt x="84" y="72"/>
                  </a:cubicBezTo>
                  <a:cubicBezTo>
                    <a:pt x="84" y="72"/>
                    <a:pt x="84" y="72"/>
                    <a:pt x="84" y="72"/>
                  </a:cubicBezTo>
                  <a:cubicBezTo>
                    <a:pt x="84" y="72"/>
                    <a:pt x="84" y="72"/>
                    <a:pt x="84" y="72"/>
                  </a:cubicBezTo>
                  <a:cubicBezTo>
                    <a:pt x="84" y="72"/>
                    <a:pt x="84" y="72"/>
                    <a:pt x="84" y="72"/>
                  </a:cubicBezTo>
                  <a:cubicBezTo>
                    <a:pt x="84" y="72"/>
                    <a:pt x="84" y="72"/>
                    <a:pt x="84" y="72"/>
                  </a:cubicBezTo>
                  <a:cubicBezTo>
                    <a:pt x="85" y="72"/>
                    <a:pt x="85" y="72"/>
                    <a:pt x="85" y="72"/>
                  </a:cubicBezTo>
                  <a:cubicBezTo>
                    <a:pt x="85" y="72"/>
                    <a:pt x="85" y="72"/>
                    <a:pt x="85" y="72"/>
                  </a:cubicBezTo>
                  <a:cubicBezTo>
                    <a:pt x="85" y="72"/>
                    <a:pt x="85" y="72"/>
                    <a:pt x="85" y="72"/>
                  </a:cubicBezTo>
                  <a:cubicBezTo>
                    <a:pt x="85" y="72"/>
                    <a:pt x="85" y="72"/>
                    <a:pt x="85" y="73"/>
                  </a:cubicBezTo>
                  <a:cubicBezTo>
                    <a:pt x="85" y="72"/>
                    <a:pt x="85" y="72"/>
                    <a:pt x="85" y="72"/>
                  </a:cubicBezTo>
                  <a:cubicBezTo>
                    <a:pt x="85" y="73"/>
                    <a:pt x="85" y="72"/>
                    <a:pt x="85" y="73"/>
                  </a:cubicBezTo>
                  <a:cubicBezTo>
                    <a:pt x="85" y="72"/>
                    <a:pt x="86" y="72"/>
                    <a:pt x="86" y="72"/>
                  </a:cubicBezTo>
                  <a:cubicBezTo>
                    <a:pt x="85" y="73"/>
                    <a:pt x="85" y="73"/>
                    <a:pt x="85" y="73"/>
                  </a:cubicBezTo>
                  <a:cubicBezTo>
                    <a:pt x="86" y="73"/>
                    <a:pt x="86" y="73"/>
                    <a:pt x="86" y="73"/>
                  </a:cubicBezTo>
                  <a:cubicBezTo>
                    <a:pt x="86" y="73"/>
                    <a:pt x="86" y="73"/>
                    <a:pt x="86" y="73"/>
                  </a:cubicBezTo>
                  <a:cubicBezTo>
                    <a:pt x="86" y="73"/>
                    <a:pt x="86" y="73"/>
                    <a:pt x="87" y="73"/>
                  </a:cubicBezTo>
                  <a:cubicBezTo>
                    <a:pt x="87" y="73"/>
                    <a:pt x="87" y="73"/>
                    <a:pt x="87" y="73"/>
                  </a:cubicBezTo>
                  <a:cubicBezTo>
                    <a:pt x="87" y="73"/>
                    <a:pt x="87" y="73"/>
                    <a:pt x="87" y="73"/>
                  </a:cubicBezTo>
                  <a:cubicBezTo>
                    <a:pt x="88" y="73"/>
                    <a:pt x="87" y="73"/>
                    <a:pt x="87" y="73"/>
                  </a:cubicBezTo>
                  <a:cubicBezTo>
                    <a:pt x="87" y="73"/>
                    <a:pt x="87" y="74"/>
                    <a:pt x="88" y="73"/>
                  </a:cubicBezTo>
                  <a:cubicBezTo>
                    <a:pt x="87" y="74"/>
                    <a:pt x="87" y="74"/>
                    <a:pt x="87" y="74"/>
                  </a:cubicBezTo>
                  <a:cubicBezTo>
                    <a:pt x="88" y="74"/>
                    <a:pt x="88" y="73"/>
                    <a:pt x="88" y="74"/>
                  </a:cubicBezTo>
                  <a:cubicBezTo>
                    <a:pt x="88" y="74"/>
                    <a:pt x="88" y="74"/>
                    <a:pt x="88" y="73"/>
                  </a:cubicBezTo>
                  <a:cubicBezTo>
                    <a:pt x="88" y="73"/>
                    <a:pt x="88" y="74"/>
                    <a:pt x="88" y="73"/>
                  </a:cubicBezTo>
                  <a:cubicBezTo>
                    <a:pt x="88" y="74"/>
                    <a:pt x="88" y="74"/>
                    <a:pt x="88" y="74"/>
                  </a:cubicBezTo>
                  <a:cubicBezTo>
                    <a:pt x="88" y="74"/>
                    <a:pt x="88" y="74"/>
                    <a:pt x="89" y="74"/>
                  </a:cubicBezTo>
                  <a:cubicBezTo>
                    <a:pt x="89" y="74"/>
                    <a:pt x="89" y="74"/>
                    <a:pt x="89" y="74"/>
                  </a:cubicBezTo>
                  <a:cubicBezTo>
                    <a:pt x="89" y="74"/>
                    <a:pt x="89" y="74"/>
                    <a:pt x="89" y="74"/>
                  </a:cubicBezTo>
                  <a:cubicBezTo>
                    <a:pt x="89" y="74"/>
                    <a:pt x="89" y="74"/>
                    <a:pt x="89" y="74"/>
                  </a:cubicBezTo>
                  <a:cubicBezTo>
                    <a:pt x="89" y="74"/>
                    <a:pt x="89" y="75"/>
                    <a:pt x="89" y="75"/>
                  </a:cubicBezTo>
                  <a:cubicBezTo>
                    <a:pt x="89" y="75"/>
                    <a:pt x="90" y="75"/>
                    <a:pt x="90" y="74"/>
                  </a:cubicBezTo>
                  <a:cubicBezTo>
                    <a:pt x="90" y="75"/>
                    <a:pt x="90" y="75"/>
                    <a:pt x="90" y="75"/>
                  </a:cubicBezTo>
                  <a:cubicBezTo>
                    <a:pt x="90" y="75"/>
                    <a:pt x="90" y="74"/>
                    <a:pt x="90" y="74"/>
                  </a:cubicBezTo>
                  <a:cubicBezTo>
                    <a:pt x="90" y="74"/>
                    <a:pt x="90" y="74"/>
                    <a:pt x="90" y="74"/>
                  </a:cubicBezTo>
                  <a:cubicBezTo>
                    <a:pt x="90" y="74"/>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0" y="75"/>
                  </a:cubicBezTo>
                  <a:cubicBezTo>
                    <a:pt x="90" y="75"/>
                    <a:pt x="90" y="75"/>
                    <a:pt x="91" y="75"/>
                  </a:cubicBezTo>
                  <a:cubicBezTo>
                    <a:pt x="91" y="75"/>
                    <a:pt x="90" y="75"/>
                    <a:pt x="90" y="75"/>
                  </a:cubicBezTo>
                  <a:cubicBezTo>
                    <a:pt x="91" y="74"/>
                    <a:pt x="91" y="74"/>
                    <a:pt x="91" y="75"/>
                  </a:cubicBezTo>
                  <a:cubicBezTo>
                    <a:pt x="90" y="75"/>
                    <a:pt x="90" y="75"/>
                    <a:pt x="90" y="75"/>
                  </a:cubicBezTo>
                  <a:cubicBezTo>
                    <a:pt x="91" y="75"/>
                    <a:pt x="91" y="75"/>
                    <a:pt x="91" y="75"/>
                  </a:cubicBezTo>
                  <a:cubicBezTo>
                    <a:pt x="91" y="75"/>
                    <a:pt x="91" y="75"/>
                    <a:pt x="91" y="74"/>
                  </a:cubicBezTo>
                  <a:cubicBezTo>
                    <a:pt x="91" y="75"/>
                    <a:pt x="91" y="75"/>
                    <a:pt x="91" y="75"/>
                  </a:cubicBezTo>
                  <a:cubicBezTo>
                    <a:pt x="91" y="74"/>
                    <a:pt x="91" y="74"/>
                    <a:pt x="91" y="74"/>
                  </a:cubicBezTo>
                  <a:cubicBezTo>
                    <a:pt x="91" y="74"/>
                    <a:pt x="91" y="74"/>
                    <a:pt x="91" y="74"/>
                  </a:cubicBezTo>
                  <a:cubicBezTo>
                    <a:pt x="91" y="74"/>
                    <a:pt x="91" y="74"/>
                    <a:pt x="91" y="74"/>
                  </a:cubicBezTo>
                  <a:cubicBezTo>
                    <a:pt x="90" y="74"/>
                    <a:pt x="90" y="75"/>
                    <a:pt x="90" y="74"/>
                  </a:cubicBezTo>
                  <a:cubicBezTo>
                    <a:pt x="90" y="74"/>
                    <a:pt x="91" y="74"/>
                    <a:pt x="91" y="74"/>
                  </a:cubicBezTo>
                  <a:cubicBezTo>
                    <a:pt x="91" y="74"/>
                    <a:pt x="91" y="74"/>
                    <a:pt x="91" y="74"/>
                  </a:cubicBezTo>
                  <a:cubicBezTo>
                    <a:pt x="91" y="74"/>
                    <a:pt x="91" y="74"/>
                    <a:pt x="91" y="74"/>
                  </a:cubicBezTo>
                  <a:cubicBezTo>
                    <a:pt x="90" y="74"/>
                    <a:pt x="91" y="74"/>
                    <a:pt x="90" y="74"/>
                  </a:cubicBezTo>
                  <a:cubicBezTo>
                    <a:pt x="91" y="74"/>
                    <a:pt x="91" y="74"/>
                    <a:pt x="91" y="74"/>
                  </a:cubicBezTo>
                  <a:cubicBezTo>
                    <a:pt x="91" y="74"/>
                    <a:pt x="90" y="74"/>
                    <a:pt x="90" y="74"/>
                  </a:cubicBezTo>
                  <a:cubicBezTo>
                    <a:pt x="90" y="74"/>
                    <a:pt x="91" y="74"/>
                    <a:pt x="91" y="73"/>
                  </a:cubicBezTo>
                  <a:cubicBezTo>
                    <a:pt x="91" y="73"/>
                    <a:pt x="90" y="73"/>
                    <a:pt x="91" y="73"/>
                  </a:cubicBezTo>
                  <a:cubicBezTo>
                    <a:pt x="90" y="73"/>
                    <a:pt x="90" y="73"/>
                    <a:pt x="90" y="73"/>
                  </a:cubicBezTo>
                  <a:cubicBezTo>
                    <a:pt x="90" y="73"/>
                    <a:pt x="90" y="73"/>
                    <a:pt x="90" y="73"/>
                  </a:cubicBezTo>
                  <a:cubicBezTo>
                    <a:pt x="90" y="73"/>
                    <a:pt x="91" y="72"/>
                    <a:pt x="91" y="72"/>
                  </a:cubicBezTo>
                  <a:cubicBezTo>
                    <a:pt x="91" y="73"/>
                    <a:pt x="91" y="72"/>
                    <a:pt x="91" y="72"/>
                  </a:cubicBezTo>
                  <a:cubicBezTo>
                    <a:pt x="91" y="72"/>
                    <a:pt x="91" y="72"/>
                    <a:pt x="91" y="72"/>
                  </a:cubicBezTo>
                  <a:cubicBezTo>
                    <a:pt x="91" y="72"/>
                    <a:pt x="91" y="72"/>
                    <a:pt x="91" y="73"/>
                  </a:cubicBezTo>
                  <a:cubicBezTo>
                    <a:pt x="90" y="73"/>
                    <a:pt x="90" y="73"/>
                    <a:pt x="90" y="73"/>
                  </a:cubicBezTo>
                  <a:cubicBezTo>
                    <a:pt x="90" y="73"/>
                    <a:pt x="90" y="73"/>
                    <a:pt x="90" y="73"/>
                  </a:cubicBezTo>
                  <a:cubicBezTo>
                    <a:pt x="90" y="73"/>
                    <a:pt x="90" y="72"/>
                    <a:pt x="90" y="72"/>
                  </a:cubicBezTo>
                  <a:cubicBezTo>
                    <a:pt x="90" y="73"/>
                    <a:pt x="90" y="73"/>
                    <a:pt x="90" y="72"/>
                  </a:cubicBezTo>
                  <a:cubicBezTo>
                    <a:pt x="90" y="73"/>
                    <a:pt x="90" y="73"/>
                    <a:pt x="89" y="73"/>
                  </a:cubicBezTo>
                  <a:cubicBezTo>
                    <a:pt x="89" y="73"/>
                    <a:pt x="89" y="73"/>
                    <a:pt x="89" y="73"/>
                  </a:cubicBezTo>
                  <a:cubicBezTo>
                    <a:pt x="89" y="73"/>
                    <a:pt x="90" y="72"/>
                    <a:pt x="90" y="72"/>
                  </a:cubicBezTo>
                  <a:cubicBezTo>
                    <a:pt x="90" y="72"/>
                    <a:pt x="90" y="72"/>
                    <a:pt x="90" y="72"/>
                  </a:cubicBezTo>
                  <a:cubicBezTo>
                    <a:pt x="90" y="72"/>
                    <a:pt x="91" y="72"/>
                    <a:pt x="90" y="72"/>
                  </a:cubicBezTo>
                  <a:cubicBezTo>
                    <a:pt x="91" y="72"/>
                    <a:pt x="90" y="72"/>
                    <a:pt x="91" y="72"/>
                  </a:cubicBezTo>
                  <a:cubicBezTo>
                    <a:pt x="91" y="72"/>
                    <a:pt x="90" y="72"/>
                    <a:pt x="90" y="72"/>
                  </a:cubicBezTo>
                  <a:cubicBezTo>
                    <a:pt x="90" y="72"/>
                    <a:pt x="90" y="72"/>
                    <a:pt x="90" y="72"/>
                  </a:cubicBezTo>
                  <a:cubicBezTo>
                    <a:pt x="90" y="72"/>
                    <a:pt x="90" y="72"/>
                    <a:pt x="90" y="72"/>
                  </a:cubicBezTo>
                  <a:cubicBezTo>
                    <a:pt x="90" y="72"/>
                    <a:pt x="90" y="72"/>
                    <a:pt x="90" y="72"/>
                  </a:cubicBezTo>
                  <a:cubicBezTo>
                    <a:pt x="90" y="72"/>
                    <a:pt x="90" y="72"/>
                    <a:pt x="90" y="72"/>
                  </a:cubicBezTo>
                  <a:cubicBezTo>
                    <a:pt x="90" y="71"/>
                    <a:pt x="90" y="72"/>
                    <a:pt x="90" y="71"/>
                  </a:cubicBezTo>
                  <a:cubicBezTo>
                    <a:pt x="91" y="71"/>
                    <a:pt x="91" y="71"/>
                    <a:pt x="91" y="71"/>
                  </a:cubicBezTo>
                  <a:cubicBezTo>
                    <a:pt x="91" y="71"/>
                    <a:pt x="90" y="71"/>
                    <a:pt x="90" y="71"/>
                  </a:cubicBezTo>
                  <a:cubicBezTo>
                    <a:pt x="90" y="71"/>
                    <a:pt x="90" y="71"/>
                    <a:pt x="90" y="71"/>
                  </a:cubicBezTo>
                  <a:cubicBezTo>
                    <a:pt x="90" y="71"/>
                    <a:pt x="90" y="71"/>
                    <a:pt x="90" y="71"/>
                  </a:cubicBezTo>
                  <a:cubicBezTo>
                    <a:pt x="90" y="71"/>
                    <a:pt x="90" y="72"/>
                    <a:pt x="90" y="72"/>
                  </a:cubicBezTo>
                  <a:cubicBezTo>
                    <a:pt x="90" y="72"/>
                    <a:pt x="90" y="72"/>
                    <a:pt x="90" y="72"/>
                  </a:cubicBezTo>
                  <a:cubicBezTo>
                    <a:pt x="90" y="72"/>
                    <a:pt x="90" y="72"/>
                    <a:pt x="90" y="72"/>
                  </a:cubicBezTo>
                  <a:cubicBezTo>
                    <a:pt x="89" y="72"/>
                    <a:pt x="89" y="72"/>
                    <a:pt x="89" y="72"/>
                  </a:cubicBezTo>
                  <a:cubicBezTo>
                    <a:pt x="89" y="72"/>
                    <a:pt x="90" y="72"/>
                    <a:pt x="90" y="72"/>
                  </a:cubicBezTo>
                  <a:cubicBezTo>
                    <a:pt x="90" y="72"/>
                    <a:pt x="90" y="72"/>
                    <a:pt x="90" y="72"/>
                  </a:cubicBezTo>
                  <a:cubicBezTo>
                    <a:pt x="90" y="72"/>
                    <a:pt x="90" y="71"/>
                    <a:pt x="90" y="71"/>
                  </a:cubicBezTo>
                  <a:cubicBezTo>
                    <a:pt x="90" y="71"/>
                    <a:pt x="90" y="71"/>
                    <a:pt x="90" y="71"/>
                  </a:cubicBezTo>
                  <a:cubicBezTo>
                    <a:pt x="90" y="71"/>
                    <a:pt x="90" y="71"/>
                    <a:pt x="90" y="72"/>
                  </a:cubicBezTo>
                  <a:cubicBezTo>
                    <a:pt x="89" y="72"/>
                    <a:pt x="90" y="71"/>
                    <a:pt x="90" y="71"/>
                  </a:cubicBezTo>
                  <a:cubicBezTo>
                    <a:pt x="90" y="72"/>
                    <a:pt x="89" y="72"/>
                    <a:pt x="89" y="72"/>
                  </a:cubicBezTo>
                  <a:cubicBezTo>
                    <a:pt x="89" y="72"/>
                    <a:pt x="89" y="72"/>
                    <a:pt x="89" y="72"/>
                  </a:cubicBezTo>
                  <a:cubicBezTo>
                    <a:pt x="89" y="72"/>
                    <a:pt x="89" y="72"/>
                    <a:pt x="89" y="72"/>
                  </a:cubicBezTo>
                  <a:cubicBezTo>
                    <a:pt x="89" y="72"/>
                    <a:pt x="89" y="72"/>
                    <a:pt x="89" y="72"/>
                  </a:cubicBezTo>
                  <a:cubicBezTo>
                    <a:pt x="89" y="71"/>
                    <a:pt x="89" y="71"/>
                    <a:pt x="89" y="71"/>
                  </a:cubicBezTo>
                  <a:cubicBezTo>
                    <a:pt x="90" y="71"/>
                    <a:pt x="90" y="71"/>
                    <a:pt x="90" y="71"/>
                  </a:cubicBezTo>
                  <a:cubicBezTo>
                    <a:pt x="90" y="71"/>
                    <a:pt x="90" y="71"/>
                    <a:pt x="89" y="71"/>
                  </a:cubicBezTo>
                  <a:cubicBezTo>
                    <a:pt x="90" y="71"/>
                    <a:pt x="90" y="71"/>
                    <a:pt x="90" y="71"/>
                  </a:cubicBezTo>
                  <a:cubicBezTo>
                    <a:pt x="90" y="71"/>
                    <a:pt x="89" y="71"/>
                    <a:pt x="89" y="71"/>
                  </a:cubicBezTo>
                  <a:cubicBezTo>
                    <a:pt x="89" y="71"/>
                    <a:pt x="89" y="71"/>
                    <a:pt x="89" y="71"/>
                  </a:cubicBezTo>
                  <a:cubicBezTo>
                    <a:pt x="90" y="71"/>
                    <a:pt x="90" y="71"/>
                    <a:pt x="90" y="71"/>
                  </a:cubicBezTo>
                  <a:cubicBezTo>
                    <a:pt x="89" y="71"/>
                    <a:pt x="90" y="70"/>
                    <a:pt x="90" y="71"/>
                  </a:cubicBezTo>
                  <a:cubicBezTo>
                    <a:pt x="89" y="71"/>
                    <a:pt x="89" y="71"/>
                    <a:pt x="89" y="71"/>
                  </a:cubicBezTo>
                  <a:cubicBezTo>
                    <a:pt x="89" y="71"/>
                    <a:pt x="89" y="71"/>
                    <a:pt x="89" y="71"/>
                  </a:cubicBezTo>
                  <a:cubicBezTo>
                    <a:pt x="89" y="71"/>
                    <a:pt x="89" y="71"/>
                    <a:pt x="89" y="71"/>
                  </a:cubicBezTo>
                  <a:cubicBezTo>
                    <a:pt x="89" y="71"/>
                    <a:pt x="90" y="70"/>
                    <a:pt x="89" y="70"/>
                  </a:cubicBezTo>
                  <a:cubicBezTo>
                    <a:pt x="89" y="71"/>
                    <a:pt x="89" y="71"/>
                    <a:pt x="89" y="71"/>
                  </a:cubicBezTo>
                  <a:cubicBezTo>
                    <a:pt x="89" y="71"/>
                    <a:pt x="89" y="70"/>
                    <a:pt x="89" y="70"/>
                  </a:cubicBezTo>
                  <a:cubicBezTo>
                    <a:pt x="89" y="71"/>
                    <a:pt x="89" y="70"/>
                    <a:pt x="89" y="71"/>
                  </a:cubicBezTo>
                  <a:cubicBezTo>
                    <a:pt x="89" y="70"/>
                    <a:pt x="89" y="70"/>
                    <a:pt x="89" y="70"/>
                  </a:cubicBezTo>
                  <a:cubicBezTo>
                    <a:pt x="89" y="70"/>
                    <a:pt x="89" y="71"/>
                    <a:pt x="89" y="70"/>
                  </a:cubicBezTo>
                  <a:cubicBezTo>
                    <a:pt x="89" y="71"/>
                    <a:pt x="89" y="70"/>
                    <a:pt x="89" y="71"/>
                  </a:cubicBezTo>
                  <a:cubicBezTo>
                    <a:pt x="89" y="71"/>
                    <a:pt x="89" y="71"/>
                    <a:pt x="89" y="71"/>
                  </a:cubicBezTo>
                  <a:cubicBezTo>
                    <a:pt x="89" y="71"/>
                    <a:pt x="89" y="71"/>
                    <a:pt x="89" y="71"/>
                  </a:cubicBezTo>
                  <a:cubicBezTo>
                    <a:pt x="89" y="70"/>
                    <a:pt x="89" y="70"/>
                    <a:pt x="89" y="70"/>
                  </a:cubicBezTo>
                  <a:cubicBezTo>
                    <a:pt x="89" y="71"/>
                    <a:pt x="89" y="71"/>
                    <a:pt x="89" y="71"/>
                  </a:cubicBezTo>
                  <a:cubicBezTo>
                    <a:pt x="89" y="70"/>
                    <a:pt x="88" y="71"/>
                    <a:pt x="89" y="71"/>
                  </a:cubicBezTo>
                  <a:cubicBezTo>
                    <a:pt x="89" y="70"/>
                    <a:pt x="89" y="70"/>
                    <a:pt x="89" y="70"/>
                  </a:cubicBezTo>
                  <a:cubicBezTo>
                    <a:pt x="89" y="71"/>
                    <a:pt x="88" y="71"/>
                    <a:pt x="88" y="71"/>
                  </a:cubicBezTo>
                  <a:cubicBezTo>
                    <a:pt x="88" y="71"/>
                    <a:pt x="89" y="70"/>
                    <a:pt x="89" y="70"/>
                  </a:cubicBezTo>
                  <a:cubicBezTo>
                    <a:pt x="89" y="70"/>
                    <a:pt x="89" y="70"/>
                    <a:pt x="89" y="70"/>
                  </a:cubicBezTo>
                  <a:cubicBezTo>
                    <a:pt x="88" y="70"/>
                    <a:pt x="88" y="70"/>
                    <a:pt x="88" y="71"/>
                  </a:cubicBezTo>
                  <a:cubicBezTo>
                    <a:pt x="88" y="70"/>
                    <a:pt x="88" y="70"/>
                    <a:pt x="88" y="70"/>
                  </a:cubicBezTo>
                  <a:cubicBezTo>
                    <a:pt x="88" y="70"/>
                    <a:pt x="88" y="71"/>
                    <a:pt x="88" y="71"/>
                  </a:cubicBezTo>
                  <a:cubicBezTo>
                    <a:pt x="88" y="71"/>
                    <a:pt x="88" y="71"/>
                    <a:pt x="88" y="71"/>
                  </a:cubicBezTo>
                  <a:cubicBezTo>
                    <a:pt x="88" y="70"/>
                    <a:pt x="88" y="71"/>
                    <a:pt x="88" y="70"/>
                  </a:cubicBezTo>
                  <a:cubicBezTo>
                    <a:pt x="88" y="70"/>
                    <a:pt x="88" y="71"/>
                    <a:pt x="88" y="71"/>
                  </a:cubicBezTo>
                  <a:cubicBezTo>
                    <a:pt x="88" y="71"/>
                    <a:pt x="87" y="72"/>
                    <a:pt x="87" y="72"/>
                  </a:cubicBezTo>
                  <a:cubicBezTo>
                    <a:pt x="87" y="71"/>
                    <a:pt x="87" y="72"/>
                    <a:pt x="87" y="71"/>
                  </a:cubicBezTo>
                  <a:cubicBezTo>
                    <a:pt x="87" y="71"/>
                    <a:pt x="87" y="71"/>
                    <a:pt x="87" y="71"/>
                  </a:cubicBezTo>
                  <a:cubicBezTo>
                    <a:pt x="88" y="71"/>
                    <a:pt x="88" y="71"/>
                    <a:pt x="88" y="70"/>
                  </a:cubicBezTo>
                  <a:cubicBezTo>
                    <a:pt x="88" y="70"/>
                    <a:pt x="88" y="70"/>
                    <a:pt x="88" y="70"/>
                  </a:cubicBezTo>
                  <a:cubicBezTo>
                    <a:pt x="88" y="70"/>
                    <a:pt x="88" y="70"/>
                    <a:pt x="88" y="70"/>
                  </a:cubicBezTo>
                  <a:cubicBezTo>
                    <a:pt x="88" y="70"/>
                    <a:pt x="88" y="70"/>
                    <a:pt x="88" y="70"/>
                  </a:cubicBezTo>
                  <a:cubicBezTo>
                    <a:pt x="88" y="70"/>
                    <a:pt x="88" y="70"/>
                    <a:pt x="88" y="70"/>
                  </a:cubicBezTo>
                  <a:cubicBezTo>
                    <a:pt x="88" y="70"/>
                    <a:pt x="88" y="71"/>
                    <a:pt x="88" y="70"/>
                  </a:cubicBezTo>
                  <a:cubicBezTo>
                    <a:pt x="88" y="70"/>
                    <a:pt x="88" y="70"/>
                    <a:pt x="88" y="70"/>
                  </a:cubicBezTo>
                  <a:cubicBezTo>
                    <a:pt x="88" y="70"/>
                    <a:pt x="88" y="70"/>
                    <a:pt x="88" y="70"/>
                  </a:cubicBezTo>
                  <a:cubicBezTo>
                    <a:pt x="88" y="70"/>
                    <a:pt x="88" y="70"/>
                    <a:pt x="88" y="70"/>
                  </a:cubicBezTo>
                  <a:cubicBezTo>
                    <a:pt x="88" y="70"/>
                    <a:pt x="87" y="70"/>
                    <a:pt x="87" y="70"/>
                  </a:cubicBezTo>
                  <a:cubicBezTo>
                    <a:pt x="87" y="70"/>
                    <a:pt x="87" y="70"/>
                    <a:pt x="87" y="70"/>
                  </a:cubicBezTo>
                  <a:cubicBezTo>
                    <a:pt x="87" y="70"/>
                    <a:pt x="87" y="70"/>
                    <a:pt x="87" y="70"/>
                  </a:cubicBezTo>
                  <a:cubicBezTo>
                    <a:pt x="87" y="69"/>
                    <a:pt x="87" y="69"/>
                    <a:pt x="87" y="69"/>
                  </a:cubicBezTo>
                  <a:cubicBezTo>
                    <a:pt x="87" y="69"/>
                    <a:pt x="87" y="70"/>
                    <a:pt x="87" y="70"/>
                  </a:cubicBezTo>
                  <a:cubicBezTo>
                    <a:pt x="87" y="69"/>
                    <a:pt x="87" y="69"/>
                    <a:pt x="87" y="69"/>
                  </a:cubicBezTo>
                  <a:cubicBezTo>
                    <a:pt x="87" y="69"/>
                    <a:pt x="87" y="70"/>
                    <a:pt x="87" y="70"/>
                  </a:cubicBezTo>
                  <a:cubicBezTo>
                    <a:pt x="87" y="69"/>
                    <a:pt x="87" y="69"/>
                    <a:pt x="87" y="69"/>
                  </a:cubicBezTo>
                  <a:cubicBezTo>
                    <a:pt x="86" y="70"/>
                    <a:pt x="86" y="70"/>
                    <a:pt x="86" y="70"/>
                  </a:cubicBezTo>
                  <a:cubicBezTo>
                    <a:pt x="86" y="70"/>
                    <a:pt x="86" y="70"/>
                    <a:pt x="87" y="69"/>
                  </a:cubicBezTo>
                  <a:cubicBezTo>
                    <a:pt x="86" y="69"/>
                    <a:pt x="86" y="69"/>
                    <a:pt x="86" y="69"/>
                  </a:cubicBezTo>
                  <a:cubicBezTo>
                    <a:pt x="86" y="69"/>
                    <a:pt x="86" y="69"/>
                    <a:pt x="86" y="69"/>
                  </a:cubicBezTo>
                  <a:cubicBezTo>
                    <a:pt x="86" y="69"/>
                    <a:pt x="86" y="69"/>
                    <a:pt x="86" y="70"/>
                  </a:cubicBezTo>
                  <a:cubicBezTo>
                    <a:pt x="86" y="70"/>
                    <a:pt x="86" y="70"/>
                    <a:pt x="86" y="70"/>
                  </a:cubicBezTo>
                  <a:cubicBezTo>
                    <a:pt x="86" y="70"/>
                    <a:pt x="86" y="69"/>
                    <a:pt x="86" y="69"/>
                  </a:cubicBezTo>
                  <a:cubicBezTo>
                    <a:pt x="86" y="69"/>
                    <a:pt x="86" y="69"/>
                    <a:pt x="86" y="69"/>
                  </a:cubicBezTo>
                  <a:cubicBezTo>
                    <a:pt x="86" y="69"/>
                    <a:pt x="86" y="69"/>
                    <a:pt x="86" y="69"/>
                  </a:cubicBezTo>
                  <a:cubicBezTo>
                    <a:pt x="86" y="69"/>
                    <a:pt x="85" y="69"/>
                    <a:pt x="85" y="69"/>
                  </a:cubicBezTo>
                  <a:cubicBezTo>
                    <a:pt x="85" y="69"/>
                    <a:pt x="85" y="69"/>
                    <a:pt x="85" y="69"/>
                  </a:cubicBezTo>
                  <a:cubicBezTo>
                    <a:pt x="85" y="70"/>
                    <a:pt x="85" y="69"/>
                    <a:pt x="85" y="69"/>
                  </a:cubicBezTo>
                  <a:cubicBezTo>
                    <a:pt x="85" y="69"/>
                    <a:pt x="85" y="69"/>
                    <a:pt x="85" y="69"/>
                  </a:cubicBezTo>
                  <a:cubicBezTo>
                    <a:pt x="85" y="69"/>
                    <a:pt x="85" y="69"/>
                    <a:pt x="85" y="69"/>
                  </a:cubicBezTo>
                  <a:cubicBezTo>
                    <a:pt x="85" y="69"/>
                    <a:pt x="85" y="69"/>
                    <a:pt x="85" y="69"/>
                  </a:cubicBezTo>
                  <a:cubicBezTo>
                    <a:pt x="85" y="69"/>
                    <a:pt x="85" y="69"/>
                    <a:pt x="85" y="69"/>
                  </a:cubicBezTo>
                  <a:cubicBezTo>
                    <a:pt x="85" y="69"/>
                    <a:pt x="85" y="69"/>
                    <a:pt x="85" y="69"/>
                  </a:cubicBezTo>
                  <a:cubicBezTo>
                    <a:pt x="85" y="69"/>
                    <a:pt x="85" y="69"/>
                    <a:pt x="85" y="69"/>
                  </a:cubicBezTo>
                  <a:cubicBezTo>
                    <a:pt x="85" y="69"/>
                    <a:pt x="85" y="69"/>
                    <a:pt x="85" y="69"/>
                  </a:cubicBezTo>
                  <a:cubicBezTo>
                    <a:pt x="84" y="69"/>
                    <a:pt x="84" y="69"/>
                    <a:pt x="84" y="69"/>
                  </a:cubicBezTo>
                  <a:cubicBezTo>
                    <a:pt x="84" y="69"/>
                    <a:pt x="84" y="69"/>
                    <a:pt x="84" y="69"/>
                  </a:cubicBezTo>
                  <a:cubicBezTo>
                    <a:pt x="85" y="69"/>
                    <a:pt x="85" y="69"/>
                    <a:pt x="85" y="69"/>
                  </a:cubicBezTo>
                  <a:cubicBezTo>
                    <a:pt x="85" y="68"/>
                    <a:pt x="84" y="69"/>
                    <a:pt x="84" y="69"/>
                  </a:cubicBezTo>
                  <a:cubicBezTo>
                    <a:pt x="84" y="69"/>
                    <a:pt x="84" y="69"/>
                    <a:pt x="84" y="69"/>
                  </a:cubicBezTo>
                  <a:cubicBezTo>
                    <a:pt x="84" y="69"/>
                    <a:pt x="84" y="69"/>
                    <a:pt x="84" y="69"/>
                  </a:cubicBezTo>
                  <a:cubicBezTo>
                    <a:pt x="85" y="69"/>
                    <a:pt x="84" y="69"/>
                    <a:pt x="85"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9"/>
                    <a:pt x="84" y="69"/>
                  </a:cubicBezTo>
                  <a:cubicBezTo>
                    <a:pt x="84" y="69"/>
                    <a:pt x="84" y="68"/>
                    <a:pt x="84" y="68"/>
                  </a:cubicBezTo>
                  <a:cubicBezTo>
                    <a:pt x="84" y="69"/>
                    <a:pt x="84" y="69"/>
                    <a:pt x="84" y="69"/>
                  </a:cubicBezTo>
                  <a:cubicBezTo>
                    <a:pt x="84" y="69"/>
                    <a:pt x="84" y="68"/>
                    <a:pt x="84" y="68"/>
                  </a:cubicBezTo>
                  <a:cubicBezTo>
                    <a:pt x="84" y="68"/>
                    <a:pt x="83" y="69"/>
                    <a:pt x="83" y="69"/>
                  </a:cubicBezTo>
                  <a:cubicBezTo>
                    <a:pt x="84" y="68"/>
                    <a:pt x="84" y="68"/>
                    <a:pt x="84" y="68"/>
                  </a:cubicBezTo>
                  <a:cubicBezTo>
                    <a:pt x="84" y="68"/>
                    <a:pt x="84" y="68"/>
                    <a:pt x="84" y="68"/>
                  </a:cubicBezTo>
                  <a:cubicBezTo>
                    <a:pt x="83" y="69"/>
                    <a:pt x="84" y="68"/>
                    <a:pt x="84" y="68"/>
                  </a:cubicBezTo>
                  <a:cubicBezTo>
                    <a:pt x="83" y="69"/>
                    <a:pt x="83" y="69"/>
                    <a:pt x="83" y="69"/>
                  </a:cubicBezTo>
                  <a:cubicBezTo>
                    <a:pt x="84" y="68"/>
                    <a:pt x="83" y="68"/>
                    <a:pt x="83" y="68"/>
                  </a:cubicBezTo>
                  <a:cubicBezTo>
                    <a:pt x="83" y="68"/>
                    <a:pt x="83" y="68"/>
                    <a:pt x="83" y="68"/>
                  </a:cubicBezTo>
                  <a:cubicBezTo>
                    <a:pt x="83" y="68"/>
                    <a:pt x="83" y="68"/>
                    <a:pt x="83" y="68"/>
                  </a:cubicBezTo>
                  <a:cubicBezTo>
                    <a:pt x="83" y="68"/>
                    <a:pt x="83" y="68"/>
                    <a:pt x="83" y="68"/>
                  </a:cubicBezTo>
                  <a:cubicBezTo>
                    <a:pt x="83" y="68"/>
                    <a:pt x="82" y="69"/>
                    <a:pt x="83" y="68"/>
                  </a:cubicBezTo>
                  <a:cubicBezTo>
                    <a:pt x="83" y="68"/>
                    <a:pt x="83" y="68"/>
                    <a:pt x="83" y="68"/>
                  </a:cubicBezTo>
                  <a:cubicBezTo>
                    <a:pt x="83" y="68"/>
                    <a:pt x="82" y="68"/>
                    <a:pt x="83"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7"/>
                    <a:pt x="82" y="68"/>
                  </a:cubicBezTo>
                  <a:cubicBezTo>
                    <a:pt x="82" y="68"/>
                    <a:pt x="82" y="68"/>
                    <a:pt x="82" y="68"/>
                  </a:cubicBezTo>
                  <a:cubicBezTo>
                    <a:pt x="82" y="68"/>
                    <a:pt x="82" y="68"/>
                    <a:pt x="81" y="68"/>
                  </a:cubicBezTo>
                  <a:cubicBezTo>
                    <a:pt x="82" y="68"/>
                    <a:pt x="82" y="68"/>
                    <a:pt x="82" y="68"/>
                  </a:cubicBezTo>
                  <a:cubicBezTo>
                    <a:pt x="82" y="67"/>
                    <a:pt x="81" y="68"/>
                    <a:pt x="82" y="68"/>
                  </a:cubicBezTo>
                  <a:cubicBezTo>
                    <a:pt x="81" y="68"/>
                    <a:pt x="81" y="68"/>
                    <a:pt x="81" y="68"/>
                  </a:cubicBezTo>
                  <a:cubicBezTo>
                    <a:pt x="81" y="68"/>
                    <a:pt x="81" y="68"/>
                    <a:pt x="81" y="68"/>
                  </a:cubicBezTo>
                  <a:cubicBezTo>
                    <a:pt x="81" y="68"/>
                    <a:pt x="81" y="68"/>
                    <a:pt x="81" y="68"/>
                  </a:cubicBezTo>
                  <a:cubicBezTo>
                    <a:pt x="81" y="68"/>
                    <a:pt x="81" y="68"/>
                    <a:pt x="81" y="68"/>
                  </a:cubicBezTo>
                  <a:cubicBezTo>
                    <a:pt x="81" y="67"/>
                    <a:pt x="81" y="68"/>
                    <a:pt x="81" y="68"/>
                  </a:cubicBezTo>
                  <a:cubicBezTo>
                    <a:pt x="81" y="67"/>
                    <a:pt x="81" y="68"/>
                    <a:pt x="81" y="68"/>
                  </a:cubicBezTo>
                  <a:cubicBezTo>
                    <a:pt x="81" y="68"/>
                    <a:pt x="81" y="67"/>
                    <a:pt x="81" y="68"/>
                  </a:cubicBezTo>
                  <a:cubicBezTo>
                    <a:pt x="81" y="68"/>
                    <a:pt x="81" y="68"/>
                    <a:pt x="81" y="68"/>
                  </a:cubicBezTo>
                  <a:cubicBezTo>
                    <a:pt x="81" y="67"/>
                    <a:pt x="81" y="67"/>
                    <a:pt x="81" y="67"/>
                  </a:cubicBezTo>
                  <a:cubicBezTo>
                    <a:pt x="81" y="67"/>
                    <a:pt x="81" y="68"/>
                    <a:pt x="81" y="68"/>
                  </a:cubicBezTo>
                  <a:cubicBezTo>
                    <a:pt x="81" y="67"/>
                    <a:pt x="81" y="68"/>
                    <a:pt x="80" y="68"/>
                  </a:cubicBezTo>
                  <a:cubicBezTo>
                    <a:pt x="81" y="68"/>
                    <a:pt x="81" y="68"/>
                    <a:pt x="81" y="68"/>
                  </a:cubicBezTo>
                  <a:cubicBezTo>
                    <a:pt x="80" y="68"/>
                    <a:pt x="80" y="68"/>
                    <a:pt x="80" y="68"/>
                  </a:cubicBezTo>
                  <a:cubicBezTo>
                    <a:pt x="80" y="68"/>
                    <a:pt x="80" y="68"/>
                    <a:pt x="80" y="67"/>
                  </a:cubicBezTo>
                  <a:cubicBezTo>
                    <a:pt x="80" y="67"/>
                    <a:pt x="80" y="68"/>
                    <a:pt x="80" y="68"/>
                  </a:cubicBezTo>
                  <a:cubicBezTo>
                    <a:pt x="80" y="67"/>
                    <a:pt x="80" y="68"/>
                    <a:pt x="80" y="68"/>
                  </a:cubicBezTo>
                  <a:cubicBezTo>
                    <a:pt x="80" y="68"/>
                    <a:pt x="80" y="67"/>
                    <a:pt x="80" y="67"/>
                  </a:cubicBezTo>
                  <a:cubicBezTo>
                    <a:pt x="80" y="67"/>
                    <a:pt x="80" y="68"/>
                    <a:pt x="80" y="68"/>
                  </a:cubicBezTo>
                  <a:cubicBezTo>
                    <a:pt x="80" y="68"/>
                    <a:pt x="80" y="68"/>
                    <a:pt x="80" y="68"/>
                  </a:cubicBezTo>
                  <a:cubicBezTo>
                    <a:pt x="80" y="68"/>
                    <a:pt x="80" y="68"/>
                    <a:pt x="80" y="68"/>
                  </a:cubicBezTo>
                  <a:cubicBezTo>
                    <a:pt x="80" y="68"/>
                    <a:pt x="80" y="68"/>
                    <a:pt x="80" y="68"/>
                  </a:cubicBezTo>
                  <a:cubicBezTo>
                    <a:pt x="80" y="68"/>
                    <a:pt x="79" y="68"/>
                    <a:pt x="79" y="68"/>
                  </a:cubicBezTo>
                  <a:cubicBezTo>
                    <a:pt x="79" y="68"/>
                    <a:pt x="79" y="68"/>
                    <a:pt x="79" y="68"/>
                  </a:cubicBezTo>
                  <a:cubicBezTo>
                    <a:pt x="79" y="68"/>
                    <a:pt x="79" y="68"/>
                    <a:pt x="79" y="68"/>
                  </a:cubicBezTo>
                  <a:cubicBezTo>
                    <a:pt x="79" y="68"/>
                    <a:pt x="79" y="68"/>
                    <a:pt x="79" y="68"/>
                  </a:cubicBezTo>
                  <a:cubicBezTo>
                    <a:pt x="79" y="68"/>
                    <a:pt x="79" y="68"/>
                    <a:pt x="79" y="68"/>
                  </a:cubicBezTo>
                  <a:cubicBezTo>
                    <a:pt x="79" y="68"/>
                    <a:pt x="79" y="68"/>
                    <a:pt x="79" y="68"/>
                  </a:cubicBezTo>
                  <a:cubicBezTo>
                    <a:pt x="79" y="68"/>
                    <a:pt x="79" y="68"/>
                    <a:pt x="79" y="68"/>
                  </a:cubicBezTo>
                  <a:cubicBezTo>
                    <a:pt x="79" y="69"/>
                    <a:pt x="79" y="69"/>
                    <a:pt x="79" y="69"/>
                  </a:cubicBezTo>
                  <a:cubicBezTo>
                    <a:pt x="79" y="68"/>
                    <a:pt x="79" y="68"/>
                    <a:pt x="79" y="68"/>
                  </a:cubicBezTo>
                  <a:cubicBezTo>
                    <a:pt x="79" y="68"/>
                    <a:pt x="79" y="68"/>
                    <a:pt x="79" y="69"/>
                  </a:cubicBezTo>
                  <a:cubicBezTo>
                    <a:pt x="79" y="69"/>
                    <a:pt x="78" y="69"/>
                    <a:pt x="78" y="69"/>
                  </a:cubicBezTo>
                  <a:cubicBezTo>
                    <a:pt x="78" y="69"/>
                    <a:pt x="78" y="69"/>
                    <a:pt x="78" y="69"/>
                  </a:cubicBezTo>
                  <a:cubicBezTo>
                    <a:pt x="78" y="68"/>
                    <a:pt x="78" y="68"/>
                    <a:pt x="78" y="68"/>
                  </a:cubicBezTo>
                  <a:cubicBezTo>
                    <a:pt x="78" y="68"/>
                    <a:pt x="78" y="68"/>
                    <a:pt x="79"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8" y="68"/>
                    <a:pt x="78" y="68"/>
                  </a:cubicBezTo>
                  <a:cubicBezTo>
                    <a:pt x="78" y="68"/>
                    <a:pt x="77" y="68"/>
                    <a:pt x="77" y="68"/>
                  </a:cubicBezTo>
                  <a:cubicBezTo>
                    <a:pt x="77" y="68"/>
                    <a:pt x="77" y="68"/>
                    <a:pt x="77" y="68"/>
                  </a:cubicBezTo>
                  <a:cubicBezTo>
                    <a:pt x="77" y="68"/>
                    <a:pt x="77" y="69"/>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7" y="68"/>
                    <a:pt x="77" y="68"/>
                    <a:pt x="77" y="68"/>
                  </a:cubicBezTo>
                  <a:cubicBezTo>
                    <a:pt x="76" y="68"/>
                    <a:pt x="76" y="68"/>
                    <a:pt x="75" y="68"/>
                  </a:cubicBezTo>
                  <a:cubicBezTo>
                    <a:pt x="75" y="68"/>
                    <a:pt x="76" y="68"/>
                    <a:pt x="76" y="68"/>
                  </a:cubicBezTo>
                  <a:cubicBezTo>
                    <a:pt x="76" y="68"/>
                    <a:pt x="75" y="68"/>
                    <a:pt x="75" y="68"/>
                  </a:cubicBezTo>
                  <a:cubicBezTo>
                    <a:pt x="75" y="68"/>
                    <a:pt x="75" y="68"/>
                    <a:pt x="75" y="68"/>
                  </a:cubicBezTo>
                  <a:cubicBezTo>
                    <a:pt x="75" y="68"/>
                    <a:pt x="75" y="68"/>
                    <a:pt x="75" y="68"/>
                  </a:cubicBezTo>
                  <a:cubicBezTo>
                    <a:pt x="75" y="68"/>
                    <a:pt x="75" y="68"/>
                    <a:pt x="75" y="68"/>
                  </a:cubicBezTo>
                  <a:cubicBezTo>
                    <a:pt x="75" y="68"/>
                    <a:pt x="75" y="67"/>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4" y="68"/>
                    <a:pt x="74" y="68"/>
                    <a:pt x="74" y="69"/>
                  </a:cubicBezTo>
                  <a:cubicBezTo>
                    <a:pt x="74" y="69"/>
                    <a:pt x="74" y="69"/>
                    <a:pt x="74" y="68"/>
                  </a:cubicBezTo>
                  <a:cubicBezTo>
                    <a:pt x="74" y="69"/>
                    <a:pt x="73" y="68"/>
                    <a:pt x="73" y="69"/>
                  </a:cubicBezTo>
                  <a:cubicBezTo>
                    <a:pt x="73" y="69"/>
                    <a:pt x="73" y="69"/>
                    <a:pt x="73" y="69"/>
                  </a:cubicBezTo>
                  <a:cubicBezTo>
                    <a:pt x="73" y="69"/>
                    <a:pt x="73" y="69"/>
                    <a:pt x="73" y="69"/>
                  </a:cubicBezTo>
                  <a:cubicBezTo>
                    <a:pt x="73" y="69"/>
                    <a:pt x="73" y="69"/>
                    <a:pt x="73" y="69"/>
                  </a:cubicBezTo>
                  <a:cubicBezTo>
                    <a:pt x="73" y="69"/>
                    <a:pt x="73" y="69"/>
                    <a:pt x="73" y="69"/>
                  </a:cubicBezTo>
                  <a:cubicBezTo>
                    <a:pt x="73" y="69"/>
                    <a:pt x="73" y="69"/>
                    <a:pt x="73" y="69"/>
                  </a:cubicBezTo>
                  <a:cubicBezTo>
                    <a:pt x="73" y="69"/>
                    <a:pt x="73" y="69"/>
                    <a:pt x="73" y="69"/>
                  </a:cubicBezTo>
                  <a:cubicBezTo>
                    <a:pt x="73" y="69"/>
                    <a:pt x="72" y="68"/>
                    <a:pt x="72" y="69"/>
                  </a:cubicBezTo>
                  <a:cubicBezTo>
                    <a:pt x="72" y="69"/>
                    <a:pt x="72" y="69"/>
                    <a:pt x="72" y="69"/>
                  </a:cubicBezTo>
                  <a:cubicBezTo>
                    <a:pt x="72" y="69"/>
                    <a:pt x="71" y="68"/>
                    <a:pt x="71" y="69"/>
                  </a:cubicBezTo>
                  <a:cubicBezTo>
                    <a:pt x="71" y="70"/>
                    <a:pt x="71" y="71"/>
                    <a:pt x="71" y="71"/>
                  </a:cubicBezTo>
                  <a:close/>
                  <a:moveTo>
                    <a:pt x="91" y="75"/>
                  </a:moveTo>
                  <a:cubicBezTo>
                    <a:pt x="90" y="75"/>
                    <a:pt x="90" y="75"/>
                    <a:pt x="90" y="75"/>
                  </a:cubicBezTo>
                  <a:lnTo>
                    <a:pt x="91" y="75"/>
                  </a:lnTo>
                  <a:close/>
                  <a:moveTo>
                    <a:pt x="91" y="73"/>
                  </a:moveTo>
                  <a:cubicBezTo>
                    <a:pt x="91" y="73"/>
                    <a:pt x="91" y="73"/>
                    <a:pt x="91" y="73"/>
                  </a:cubicBezTo>
                  <a:cubicBezTo>
                    <a:pt x="91" y="73"/>
                    <a:pt x="90" y="73"/>
                    <a:pt x="91" y="73"/>
                  </a:cubicBezTo>
                  <a:cubicBezTo>
                    <a:pt x="91" y="73"/>
                    <a:pt x="91" y="73"/>
                    <a:pt x="91" y="73"/>
                  </a:cubicBezTo>
                  <a:close/>
                  <a:moveTo>
                    <a:pt x="91" y="72"/>
                  </a:moveTo>
                  <a:cubicBezTo>
                    <a:pt x="91" y="72"/>
                    <a:pt x="90" y="72"/>
                    <a:pt x="90" y="72"/>
                  </a:cubicBezTo>
                  <a:lnTo>
                    <a:pt x="91" y="72"/>
                  </a:lnTo>
                  <a:close/>
                  <a:moveTo>
                    <a:pt x="91" y="71"/>
                  </a:moveTo>
                  <a:cubicBezTo>
                    <a:pt x="91" y="71"/>
                    <a:pt x="91" y="71"/>
                    <a:pt x="90" y="72"/>
                  </a:cubicBezTo>
                  <a:cubicBezTo>
                    <a:pt x="91" y="72"/>
                    <a:pt x="91" y="71"/>
                    <a:pt x="91" y="71"/>
                  </a:cubicBezTo>
                  <a:close/>
                  <a:moveTo>
                    <a:pt x="90" y="72"/>
                  </a:moveTo>
                  <a:cubicBezTo>
                    <a:pt x="90" y="72"/>
                    <a:pt x="90" y="72"/>
                    <a:pt x="90" y="72"/>
                  </a:cubicBezTo>
                  <a:cubicBezTo>
                    <a:pt x="90" y="72"/>
                    <a:pt x="90" y="72"/>
                    <a:pt x="90" y="72"/>
                  </a:cubicBezTo>
                  <a:close/>
                  <a:moveTo>
                    <a:pt x="90" y="71"/>
                  </a:moveTo>
                  <a:cubicBezTo>
                    <a:pt x="90" y="71"/>
                    <a:pt x="90" y="71"/>
                    <a:pt x="90" y="71"/>
                  </a:cubicBezTo>
                  <a:cubicBezTo>
                    <a:pt x="90" y="71"/>
                    <a:pt x="90" y="71"/>
                    <a:pt x="90" y="71"/>
                  </a:cubicBezTo>
                  <a:close/>
                  <a:moveTo>
                    <a:pt x="90" y="71"/>
                  </a:moveTo>
                  <a:cubicBezTo>
                    <a:pt x="89" y="71"/>
                    <a:pt x="89" y="71"/>
                    <a:pt x="89" y="71"/>
                  </a:cubicBezTo>
                  <a:cubicBezTo>
                    <a:pt x="89" y="71"/>
                    <a:pt x="89" y="71"/>
                    <a:pt x="89" y="71"/>
                  </a:cubicBezTo>
                  <a:lnTo>
                    <a:pt x="90" y="71"/>
                  </a:lnTo>
                  <a:close/>
                  <a:moveTo>
                    <a:pt x="83" y="68"/>
                  </a:moveTo>
                  <a:cubicBezTo>
                    <a:pt x="83" y="68"/>
                    <a:pt x="83" y="68"/>
                    <a:pt x="83" y="68"/>
                  </a:cubicBezTo>
                  <a:cubicBezTo>
                    <a:pt x="83" y="68"/>
                    <a:pt x="83" y="68"/>
                    <a:pt x="83" y="68"/>
                  </a:cubicBezTo>
                  <a:close/>
                  <a:moveTo>
                    <a:pt x="80" y="67"/>
                  </a:moveTo>
                  <a:cubicBezTo>
                    <a:pt x="80" y="67"/>
                    <a:pt x="80" y="67"/>
                    <a:pt x="80" y="67"/>
                  </a:cubicBezTo>
                  <a:cubicBezTo>
                    <a:pt x="80" y="67"/>
                    <a:pt x="80" y="67"/>
                    <a:pt x="80" y="67"/>
                  </a:cubicBezTo>
                  <a:close/>
                  <a:moveTo>
                    <a:pt x="78" y="68"/>
                  </a:moveTo>
                  <a:cubicBezTo>
                    <a:pt x="78" y="68"/>
                    <a:pt x="78" y="68"/>
                    <a:pt x="78" y="68"/>
                  </a:cubicBezTo>
                  <a:cubicBezTo>
                    <a:pt x="78" y="68"/>
                    <a:pt x="78" y="68"/>
                    <a:pt x="78" y="68"/>
                  </a:cubicBezTo>
                  <a:close/>
                  <a:moveTo>
                    <a:pt x="84" y="85"/>
                  </a:moveTo>
                  <a:cubicBezTo>
                    <a:pt x="84" y="85"/>
                    <a:pt x="84" y="85"/>
                    <a:pt x="84" y="85"/>
                  </a:cubicBezTo>
                  <a:cubicBezTo>
                    <a:pt x="84" y="85"/>
                    <a:pt x="84" y="85"/>
                    <a:pt x="84" y="85"/>
                  </a:cubicBezTo>
                  <a:close/>
                  <a:moveTo>
                    <a:pt x="76" y="85"/>
                  </a:moveTo>
                  <a:cubicBezTo>
                    <a:pt x="76" y="85"/>
                    <a:pt x="76" y="85"/>
                    <a:pt x="77" y="85"/>
                  </a:cubicBezTo>
                  <a:cubicBezTo>
                    <a:pt x="77" y="85"/>
                    <a:pt x="77" y="85"/>
                    <a:pt x="77" y="85"/>
                  </a:cubicBezTo>
                  <a:cubicBezTo>
                    <a:pt x="77" y="85"/>
                    <a:pt x="77" y="86"/>
                    <a:pt x="77" y="85"/>
                  </a:cubicBezTo>
                  <a:cubicBezTo>
                    <a:pt x="77" y="85"/>
                    <a:pt x="77" y="85"/>
                    <a:pt x="77" y="85"/>
                  </a:cubicBezTo>
                  <a:cubicBezTo>
                    <a:pt x="77" y="85"/>
                    <a:pt x="77" y="85"/>
                    <a:pt x="77" y="85"/>
                  </a:cubicBezTo>
                  <a:cubicBezTo>
                    <a:pt x="77" y="85"/>
                    <a:pt x="77" y="85"/>
                    <a:pt x="77" y="85"/>
                  </a:cubicBezTo>
                  <a:cubicBezTo>
                    <a:pt x="77" y="85"/>
                    <a:pt x="77" y="85"/>
                    <a:pt x="77" y="85"/>
                  </a:cubicBezTo>
                  <a:cubicBezTo>
                    <a:pt x="77" y="85"/>
                    <a:pt x="77" y="85"/>
                    <a:pt x="78" y="85"/>
                  </a:cubicBezTo>
                  <a:cubicBezTo>
                    <a:pt x="77" y="85"/>
                    <a:pt x="78" y="85"/>
                    <a:pt x="77" y="84"/>
                  </a:cubicBezTo>
                  <a:cubicBezTo>
                    <a:pt x="77" y="85"/>
                    <a:pt x="77" y="85"/>
                    <a:pt x="77" y="85"/>
                  </a:cubicBezTo>
                  <a:cubicBezTo>
                    <a:pt x="77" y="84"/>
                    <a:pt x="77" y="84"/>
                    <a:pt x="78" y="85"/>
                  </a:cubicBezTo>
                  <a:cubicBezTo>
                    <a:pt x="78" y="85"/>
                    <a:pt x="78" y="85"/>
                    <a:pt x="78" y="85"/>
                  </a:cubicBezTo>
                  <a:cubicBezTo>
                    <a:pt x="78" y="85"/>
                    <a:pt x="79" y="85"/>
                    <a:pt x="79" y="84"/>
                  </a:cubicBezTo>
                  <a:cubicBezTo>
                    <a:pt x="79" y="84"/>
                    <a:pt x="79" y="84"/>
                    <a:pt x="79" y="84"/>
                  </a:cubicBezTo>
                  <a:cubicBezTo>
                    <a:pt x="79" y="84"/>
                    <a:pt x="79" y="84"/>
                    <a:pt x="79" y="84"/>
                  </a:cubicBezTo>
                  <a:cubicBezTo>
                    <a:pt x="79" y="84"/>
                    <a:pt x="79" y="84"/>
                    <a:pt x="79" y="84"/>
                  </a:cubicBezTo>
                  <a:cubicBezTo>
                    <a:pt x="79" y="84"/>
                    <a:pt x="79" y="84"/>
                    <a:pt x="79" y="84"/>
                  </a:cubicBezTo>
                  <a:cubicBezTo>
                    <a:pt x="79" y="83"/>
                    <a:pt x="79" y="84"/>
                    <a:pt x="79" y="84"/>
                  </a:cubicBezTo>
                  <a:cubicBezTo>
                    <a:pt x="79" y="84"/>
                    <a:pt x="79" y="84"/>
                    <a:pt x="79" y="84"/>
                  </a:cubicBezTo>
                  <a:cubicBezTo>
                    <a:pt x="79" y="83"/>
                    <a:pt x="79" y="84"/>
                    <a:pt x="79" y="84"/>
                  </a:cubicBezTo>
                  <a:cubicBezTo>
                    <a:pt x="79" y="84"/>
                    <a:pt x="80" y="84"/>
                    <a:pt x="80" y="84"/>
                  </a:cubicBezTo>
                  <a:cubicBezTo>
                    <a:pt x="80" y="84"/>
                    <a:pt x="80" y="84"/>
                    <a:pt x="80" y="84"/>
                  </a:cubicBezTo>
                  <a:cubicBezTo>
                    <a:pt x="80" y="85"/>
                    <a:pt x="80" y="84"/>
                    <a:pt x="80" y="84"/>
                  </a:cubicBezTo>
                  <a:cubicBezTo>
                    <a:pt x="80" y="84"/>
                    <a:pt x="80" y="84"/>
                    <a:pt x="80" y="84"/>
                  </a:cubicBezTo>
                  <a:cubicBezTo>
                    <a:pt x="80" y="84"/>
                    <a:pt x="80" y="84"/>
                    <a:pt x="80" y="84"/>
                  </a:cubicBezTo>
                  <a:cubicBezTo>
                    <a:pt x="80" y="84"/>
                    <a:pt x="80" y="84"/>
                    <a:pt x="80" y="84"/>
                  </a:cubicBezTo>
                  <a:cubicBezTo>
                    <a:pt x="80" y="84"/>
                    <a:pt x="80" y="85"/>
                    <a:pt x="80" y="84"/>
                  </a:cubicBezTo>
                  <a:cubicBezTo>
                    <a:pt x="80" y="85"/>
                    <a:pt x="80" y="85"/>
                    <a:pt x="80" y="85"/>
                  </a:cubicBezTo>
                  <a:cubicBezTo>
                    <a:pt x="80" y="84"/>
                    <a:pt x="80" y="85"/>
                    <a:pt x="80" y="84"/>
                  </a:cubicBezTo>
                  <a:cubicBezTo>
                    <a:pt x="80" y="85"/>
                    <a:pt x="80" y="85"/>
                    <a:pt x="80" y="85"/>
                  </a:cubicBezTo>
                  <a:cubicBezTo>
                    <a:pt x="80" y="85"/>
                    <a:pt x="80" y="85"/>
                    <a:pt x="81" y="84"/>
                  </a:cubicBezTo>
                  <a:cubicBezTo>
                    <a:pt x="81" y="84"/>
                    <a:pt x="81" y="85"/>
                    <a:pt x="81" y="85"/>
                  </a:cubicBezTo>
                  <a:cubicBezTo>
                    <a:pt x="81" y="85"/>
                    <a:pt x="81" y="85"/>
                    <a:pt x="81" y="85"/>
                  </a:cubicBezTo>
                  <a:cubicBezTo>
                    <a:pt x="81" y="85"/>
                    <a:pt x="81" y="85"/>
                    <a:pt x="81" y="85"/>
                  </a:cubicBezTo>
                  <a:cubicBezTo>
                    <a:pt x="81" y="85"/>
                    <a:pt x="81" y="85"/>
                    <a:pt x="81" y="85"/>
                  </a:cubicBezTo>
                  <a:cubicBezTo>
                    <a:pt x="81" y="85"/>
                    <a:pt x="81" y="85"/>
                    <a:pt x="81" y="85"/>
                  </a:cubicBezTo>
                  <a:cubicBezTo>
                    <a:pt x="81" y="85"/>
                    <a:pt x="81" y="84"/>
                    <a:pt x="81" y="85"/>
                  </a:cubicBezTo>
                  <a:cubicBezTo>
                    <a:pt x="81" y="84"/>
                    <a:pt x="81" y="85"/>
                    <a:pt x="81" y="84"/>
                  </a:cubicBezTo>
                  <a:cubicBezTo>
                    <a:pt x="81" y="84"/>
                    <a:pt x="81" y="85"/>
                    <a:pt x="81" y="85"/>
                  </a:cubicBezTo>
                  <a:cubicBezTo>
                    <a:pt x="81" y="85"/>
                    <a:pt x="81" y="85"/>
                    <a:pt x="81" y="85"/>
                  </a:cubicBezTo>
                  <a:cubicBezTo>
                    <a:pt x="81" y="85"/>
                    <a:pt x="81" y="85"/>
                    <a:pt x="81" y="85"/>
                  </a:cubicBezTo>
                  <a:cubicBezTo>
                    <a:pt x="81" y="85"/>
                    <a:pt x="81" y="84"/>
                    <a:pt x="81" y="85"/>
                  </a:cubicBezTo>
                  <a:cubicBezTo>
                    <a:pt x="81" y="85"/>
                    <a:pt x="81" y="85"/>
                    <a:pt x="81" y="85"/>
                  </a:cubicBezTo>
                  <a:cubicBezTo>
                    <a:pt x="82" y="84"/>
                    <a:pt x="82" y="84"/>
                    <a:pt x="82" y="84"/>
                  </a:cubicBezTo>
                  <a:cubicBezTo>
                    <a:pt x="81" y="85"/>
                    <a:pt x="81" y="85"/>
                    <a:pt x="81" y="85"/>
                  </a:cubicBezTo>
                  <a:cubicBezTo>
                    <a:pt x="82" y="85"/>
                    <a:pt x="82" y="85"/>
                    <a:pt x="82" y="85"/>
                  </a:cubicBezTo>
                  <a:cubicBezTo>
                    <a:pt x="82" y="85"/>
                    <a:pt x="82" y="85"/>
                    <a:pt x="82" y="85"/>
                  </a:cubicBezTo>
                  <a:cubicBezTo>
                    <a:pt x="82" y="85"/>
                    <a:pt x="82" y="85"/>
                    <a:pt x="82" y="85"/>
                  </a:cubicBezTo>
                  <a:cubicBezTo>
                    <a:pt x="82" y="85"/>
                    <a:pt x="82" y="85"/>
                    <a:pt x="82" y="85"/>
                  </a:cubicBezTo>
                  <a:cubicBezTo>
                    <a:pt x="83" y="85"/>
                    <a:pt x="83" y="85"/>
                    <a:pt x="83" y="84"/>
                  </a:cubicBezTo>
                  <a:cubicBezTo>
                    <a:pt x="83" y="84"/>
                    <a:pt x="83" y="85"/>
                    <a:pt x="83" y="85"/>
                  </a:cubicBezTo>
                  <a:cubicBezTo>
                    <a:pt x="83" y="85"/>
                    <a:pt x="82" y="85"/>
                    <a:pt x="83" y="85"/>
                  </a:cubicBezTo>
                  <a:cubicBezTo>
                    <a:pt x="83" y="85"/>
                    <a:pt x="83" y="85"/>
                    <a:pt x="83" y="85"/>
                  </a:cubicBezTo>
                  <a:cubicBezTo>
                    <a:pt x="83" y="85"/>
                    <a:pt x="83" y="84"/>
                    <a:pt x="83" y="85"/>
                  </a:cubicBezTo>
                  <a:cubicBezTo>
                    <a:pt x="83" y="85"/>
                    <a:pt x="83" y="84"/>
                    <a:pt x="83" y="84"/>
                  </a:cubicBezTo>
                  <a:cubicBezTo>
                    <a:pt x="83" y="84"/>
                    <a:pt x="83" y="85"/>
                    <a:pt x="83" y="84"/>
                  </a:cubicBezTo>
                  <a:cubicBezTo>
                    <a:pt x="83" y="85"/>
                    <a:pt x="83" y="85"/>
                    <a:pt x="83" y="85"/>
                  </a:cubicBezTo>
                  <a:cubicBezTo>
                    <a:pt x="83" y="85"/>
                    <a:pt x="83" y="85"/>
                    <a:pt x="83" y="85"/>
                  </a:cubicBezTo>
                  <a:cubicBezTo>
                    <a:pt x="83" y="85"/>
                    <a:pt x="84" y="85"/>
                    <a:pt x="83" y="85"/>
                  </a:cubicBezTo>
                  <a:cubicBezTo>
                    <a:pt x="84" y="85"/>
                    <a:pt x="83" y="85"/>
                    <a:pt x="84" y="85"/>
                  </a:cubicBezTo>
                  <a:cubicBezTo>
                    <a:pt x="84" y="85"/>
                    <a:pt x="84" y="85"/>
                    <a:pt x="84" y="85"/>
                  </a:cubicBezTo>
                  <a:cubicBezTo>
                    <a:pt x="84" y="85"/>
                    <a:pt x="84" y="85"/>
                    <a:pt x="84" y="85"/>
                  </a:cubicBezTo>
                  <a:cubicBezTo>
                    <a:pt x="84" y="85"/>
                    <a:pt x="84" y="85"/>
                    <a:pt x="84" y="85"/>
                  </a:cubicBezTo>
                  <a:cubicBezTo>
                    <a:pt x="84" y="85"/>
                    <a:pt x="84" y="85"/>
                    <a:pt x="84" y="85"/>
                  </a:cubicBezTo>
                  <a:cubicBezTo>
                    <a:pt x="84" y="85"/>
                    <a:pt x="84" y="84"/>
                    <a:pt x="84" y="84"/>
                  </a:cubicBezTo>
                  <a:cubicBezTo>
                    <a:pt x="84" y="84"/>
                    <a:pt x="84" y="84"/>
                    <a:pt x="84" y="84"/>
                  </a:cubicBezTo>
                  <a:cubicBezTo>
                    <a:pt x="84" y="85"/>
                    <a:pt x="84" y="85"/>
                    <a:pt x="84" y="85"/>
                  </a:cubicBezTo>
                  <a:cubicBezTo>
                    <a:pt x="84" y="85"/>
                    <a:pt x="84" y="85"/>
                    <a:pt x="84" y="85"/>
                  </a:cubicBezTo>
                  <a:cubicBezTo>
                    <a:pt x="84" y="85"/>
                    <a:pt x="84" y="85"/>
                    <a:pt x="84" y="85"/>
                  </a:cubicBezTo>
                  <a:cubicBezTo>
                    <a:pt x="84" y="85"/>
                    <a:pt x="84" y="85"/>
                    <a:pt x="84" y="85"/>
                  </a:cubicBezTo>
                  <a:cubicBezTo>
                    <a:pt x="84" y="85"/>
                    <a:pt x="84" y="85"/>
                    <a:pt x="84" y="85"/>
                  </a:cubicBezTo>
                  <a:cubicBezTo>
                    <a:pt x="84" y="85"/>
                    <a:pt x="84" y="85"/>
                    <a:pt x="84" y="85"/>
                  </a:cubicBezTo>
                  <a:cubicBezTo>
                    <a:pt x="84" y="85"/>
                    <a:pt x="84" y="85"/>
                    <a:pt x="85" y="84"/>
                  </a:cubicBezTo>
                  <a:cubicBezTo>
                    <a:pt x="84" y="84"/>
                    <a:pt x="84" y="84"/>
                    <a:pt x="84" y="84"/>
                  </a:cubicBezTo>
                  <a:cubicBezTo>
                    <a:pt x="85" y="84"/>
                    <a:pt x="85" y="84"/>
                    <a:pt x="85" y="84"/>
                  </a:cubicBezTo>
                  <a:cubicBezTo>
                    <a:pt x="84" y="85"/>
                    <a:pt x="84" y="85"/>
                    <a:pt x="84" y="85"/>
                  </a:cubicBezTo>
                  <a:cubicBezTo>
                    <a:pt x="85" y="84"/>
                    <a:pt x="85" y="84"/>
                    <a:pt x="85" y="84"/>
                  </a:cubicBezTo>
                  <a:cubicBezTo>
                    <a:pt x="85" y="85"/>
                    <a:pt x="85" y="84"/>
                    <a:pt x="85" y="84"/>
                  </a:cubicBezTo>
                  <a:cubicBezTo>
                    <a:pt x="85" y="84"/>
                    <a:pt x="85" y="84"/>
                    <a:pt x="85" y="84"/>
                  </a:cubicBezTo>
                  <a:cubicBezTo>
                    <a:pt x="85" y="84"/>
                    <a:pt x="85" y="84"/>
                    <a:pt x="85" y="84"/>
                  </a:cubicBezTo>
                  <a:cubicBezTo>
                    <a:pt x="85" y="84"/>
                    <a:pt x="85" y="84"/>
                    <a:pt x="85" y="84"/>
                  </a:cubicBezTo>
                  <a:cubicBezTo>
                    <a:pt x="85" y="84"/>
                    <a:pt x="85" y="84"/>
                    <a:pt x="85" y="84"/>
                  </a:cubicBezTo>
                  <a:cubicBezTo>
                    <a:pt x="84" y="84"/>
                    <a:pt x="84" y="85"/>
                    <a:pt x="84" y="84"/>
                  </a:cubicBezTo>
                  <a:cubicBezTo>
                    <a:pt x="84" y="84"/>
                    <a:pt x="85" y="84"/>
                    <a:pt x="85" y="84"/>
                  </a:cubicBezTo>
                  <a:cubicBezTo>
                    <a:pt x="85" y="84"/>
                    <a:pt x="85" y="84"/>
                    <a:pt x="85" y="84"/>
                  </a:cubicBezTo>
                  <a:cubicBezTo>
                    <a:pt x="85" y="84"/>
                    <a:pt x="85" y="84"/>
                    <a:pt x="85" y="84"/>
                  </a:cubicBezTo>
                  <a:cubicBezTo>
                    <a:pt x="84" y="84"/>
                    <a:pt x="85" y="84"/>
                    <a:pt x="85" y="84"/>
                  </a:cubicBezTo>
                  <a:cubicBezTo>
                    <a:pt x="85" y="84"/>
                    <a:pt x="85" y="84"/>
                    <a:pt x="85" y="84"/>
                  </a:cubicBezTo>
                  <a:cubicBezTo>
                    <a:pt x="85" y="84"/>
                    <a:pt x="84" y="84"/>
                    <a:pt x="84" y="84"/>
                  </a:cubicBezTo>
                  <a:cubicBezTo>
                    <a:pt x="84" y="84"/>
                    <a:pt x="85" y="84"/>
                    <a:pt x="85" y="83"/>
                  </a:cubicBezTo>
                  <a:cubicBezTo>
                    <a:pt x="85" y="83"/>
                    <a:pt x="85" y="84"/>
                    <a:pt x="85" y="83"/>
                  </a:cubicBezTo>
                  <a:cubicBezTo>
                    <a:pt x="85" y="83"/>
                    <a:pt x="84" y="84"/>
                    <a:pt x="84" y="84"/>
                  </a:cubicBezTo>
                  <a:cubicBezTo>
                    <a:pt x="84" y="84"/>
                    <a:pt x="85" y="83"/>
                    <a:pt x="84" y="83"/>
                  </a:cubicBezTo>
                  <a:cubicBezTo>
                    <a:pt x="85" y="83"/>
                    <a:pt x="85" y="83"/>
                    <a:pt x="85" y="83"/>
                  </a:cubicBezTo>
                  <a:cubicBezTo>
                    <a:pt x="85" y="83"/>
                    <a:pt x="85" y="82"/>
                    <a:pt x="85" y="83"/>
                  </a:cubicBezTo>
                  <a:cubicBezTo>
                    <a:pt x="85" y="82"/>
                    <a:pt x="85" y="82"/>
                    <a:pt x="85" y="82"/>
                  </a:cubicBezTo>
                  <a:cubicBezTo>
                    <a:pt x="85" y="82"/>
                    <a:pt x="85" y="83"/>
                    <a:pt x="85" y="83"/>
                  </a:cubicBezTo>
                  <a:cubicBezTo>
                    <a:pt x="85" y="83"/>
                    <a:pt x="85" y="83"/>
                    <a:pt x="84" y="83"/>
                  </a:cubicBezTo>
                  <a:cubicBezTo>
                    <a:pt x="84" y="83"/>
                    <a:pt x="84" y="83"/>
                    <a:pt x="84" y="83"/>
                  </a:cubicBezTo>
                  <a:cubicBezTo>
                    <a:pt x="84" y="83"/>
                    <a:pt x="85" y="83"/>
                    <a:pt x="85" y="83"/>
                  </a:cubicBezTo>
                  <a:cubicBezTo>
                    <a:pt x="84" y="83"/>
                    <a:pt x="84" y="83"/>
                    <a:pt x="84" y="83"/>
                  </a:cubicBezTo>
                  <a:cubicBezTo>
                    <a:pt x="84" y="84"/>
                    <a:pt x="84" y="84"/>
                    <a:pt x="84" y="84"/>
                  </a:cubicBezTo>
                  <a:cubicBezTo>
                    <a:pt x="84" y="84"/>
                    <a:pt x="84" y="84"/>
                    <a:pt x="84" y="84"/>
                  </a:cubicBezTo>
                  <a:cubicBezTo>
                    <a:pt x="84" y="83"/>
                    <a:pt x="84" y="83"/>
                    <a:pt x="84" y="83"/>
                  </a:cubicBezTo>
                  <a:cubicBezTo>
                    <a:pt x="84" y="83"/>
                    <a:pt x="84" y="83"/>
                    <a:pt x="84" y="83"/>
                  </a:cubicBezTo>
                  <a:cubicBezTo>
                    <a:pt x="85" y="82"/>
                    <a:pt x="85" y="82"/>
                    <a:pt x="85" y="83"/>
                  </a:cubicBezTo>
                  <a:cubicBezTo>
                    <a:pt x="85" y="82"/>
                    <a:pt x="85" y="82"/>
                    <a:pt x="85" y="82"/>
                  </a:cubicBezTo>
                  <a:cubicBezTo>
                    <a:pt x="85" y="82"/>
                    <a:pt x="85" y="82"/>
                    <a:pt x="85" y="82"/>
                  </a:cubicBezTo>
                  <a:cubicBezTo>
                    <a:pt x="85" y="83"/>
                    <a:pt x="85" y="83"/>
                    <a:pt x="84" y="83"/>
                  </a:cubicBezTo>
                  <a:cubicBezTo>
                    <a:pt x="84" y="83"/>
                    <a:pt x="85" y="82"/>
                    <a:pt x="85" y="82"/>
                  </a:cubicBezTo>
                  <a:cubicBezTo>
                    <a:pt x="85" y="82"/>
                    <a:pt x="85" y="82"/>
                    <a:pt x="85" y="82"/>
                  </a:cubicBezTo>
                  <a:cubicBezTo>
                    <a:pt x="85" y="82"/>
                    <a:pt x="85" y="82"/>
                    <a:pt x="84" y="82"/>
                  </a:cubicBezTo>
                  <a:cubicBezTo>
                    <a:pt x="85" y="82"/>
                    <a:pt x="85" y="82"/>
                    <a:pt x="85" y="82"/>
                  </a:cubicBezTo>
                  <a:cubicBezTo>
                    <a:pt x="85" y="82"/>
                    <a:pt x="85" y="82"/>
                    <a:pt x="85" y="82"/>
                  </a:cubicBezTo>
                  <a:cubicBezTo>
                    <a:pt x="85" y="82"/>
                    <a:pt x="85" y="82"/>
                    <a:pt x="85" y="82"/>
                  </a:cubicBezTo>
                  <a:cubicBezTo>
                    <a:pt x="85" y="82"/>
                    <a:pt x="85" y="82"/>
                    <a:pt x="85" y="82"/>
                  </a:cubicBezTo>
                  <a:cubicBezTo>
                    <a:pt x="85" y="82"/>
                    <a:pt x="85" y="82"/>
                    <a:pt x="85" y="82"/>
                  </a:cubicBezTo>
                  <a:cubicBezTo>
                    <a:pt x="85" y="82"/>
                    <a:pt x="84" y="82"/>
                    <a:pt x="85" y="82"/>
                  </a:cubicBezTo>
                  <a:cubicBezTo>
                    <a:pt x="84" y="83"/>
                    <a:pt x="84" y="82"/>
                    <a:pt x="84" y="82"/>
                  </a:cubicBezTo>
                  <a:cubicBezTo>
                    <a:pt x="84" y="83"/>
                    <a:pt x="84" y="82"/>
                    <a:pt x="84" y="83"/>
                  </a:cubicBezTo>
                  <a:cubicBezTo>
                    <a:pt x="84" y="83"/>
                    <a:pt x="84" y="83"/>
                    <a:pt x="84" y="83"/>
                  </a:cubicBezTo>
                  <a:cubicBezTo>
                    <a:pt x="84" y="83"/>
                    <a:pt x="84" y="83"/>
                    <a:pt x="84" y="82"/>
                  </a:cubicBezTo>
                  <a:cubicBezTo>
                    <a:pt x="84" y="82"/>
                    <a:pt x="84" y="82"/>
                    <a:pt x="84" y="83"/>
                  </a:cubicBezTo>
                  <a:cubicBezTo>
                    <a:pt x="84" y="82"/>
                    <a:pt x="85" y="82"/>
                    <a:pt x="85" y="82"/>
                  </a:cubicBezTo>
                  <a:cubicBezTo>
                    <a:pt x="85" y="82"/>
                    <a:pt x="84" y="82"/>
                    <a:pt x="84" y="82"/>
                  </a:cubicBezTo>
                  <a:cubicBezTo>
                    <a:pt x="85" y="82"/>
                    <a:pt x="84" y="82"/>
                    <a:pt x="84" y="82"/>
                  </a:cubicBezTo>
                  <a:cubicBezTo>
                    <a:pt x="84" y="83"/>
                    <a:pt x="85" y="82"/>
                    <a:pt x="84" y="82"/>
                  </a:cubicBezTo>
                  <a:cubicBezTo>
                    <a:pt x="84" y="82"/>
                    <a:pt x="84" y="83"/>
                    <a:pt x="84" y="83"/>
                  </a:cubicBezTo>
                  <a:cubicBezTo>
                    <a:pt x="84" y="83"/>
                    <a:pt x="84" y="83"/>
                    <a:pt x="84" y="83"/>
                  </a:cubicBezTo>
                  <a:cubicBezTo>
                    <a:pt x="84" y="83"/>
                    <a:pt x="84" y="83"/>
                    <a:pt x="84" y="83"/>
                  </a:cubicBezTo>
                  <a:cubicBezTo>
                    <a:pt x="84" y="83"/>
                    <a:pt x="84" y="83"/>
                    <a:pt x="84" y="83"/>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1"/>
                    <a:pt x="84" y="82"/>
                  </a:cubicBezTo>
                  <a:cubicBezTo>
                    <a:pt x="84" y="82"/>
                    <a:pt x="84" y="82"/>
                    <a:pt x="84" y="82"/>
                  </a:cubicBezTo>
                  <a:cubicBezTo>
                    <a:pt x="84" y="82"/>
                    <a:pt x="84" y="82"/>
                    <a:pt x="84" y="82"/>
                  </a:cubicBezTo>
                  <a:cubicBezTo>
                    <a:pt x="84" y="82"/>
                    <a:pt x="84" y="82"/>
                    <a:pt x="84" y="82"/>
                  </a:cubicBezTo>
                  <a:cubicBezTo>
                    <a:pt x="84" y="82"/>
                    <a:pt x="84" y="81"/>
                    <a:pt x="84" y="81"/>
                  </a:cubicBezTo>
                  <a:cubicBezTo>
                    <a:pt x="84" y="82"/>
                    <a:pt x="84" y="82"/>
                    <a:pt x="84" y="82"/>
                  </a:cubicBezTo>
                  <a:cubicBezTo>
                    <a:pt x="84" y="82"/>
                    <a:pt x="84" y="82"/>
                    <a:pt x="84" y="81"/>
                  </a:cubicBezTo>
                  <a:cubicBezTo>
                    <a:pt x="84" y="82"/>
                    <a:pt x="84" y="82"/>
                    <a:pt x="84" y="82"/>
                  </a:cubicBezTo>
                  <a:cubicBezTo>
                    <a:pt x="84" y="81"/>
                    <a:pt x="84" y="81"/>
                    <a:pt x="84" y="81"/>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2"/>
                    <a:pt x="84" y="82"/>
                    <a:pt x="84" y="82"/>
                  </a:cubicBezTo>
                  <a:cubicBezTo>
                    <a:pt x="84" y="81"/>
                    <a:pt x="84" y="82"/>
                    <a:pt x="84" y="82"/>
                  </a:cubicBezTo>
                  <a:cubicBezTo>
                    <a:pt x="84" y="82"/>
                    <a:pt x="84" y="82"/>
                    <a:pt x="84" y="81"/>
                  </a:cubicBezTo>
                  <a:cubicBezTo>
                    <a:pt x="84" y="82"/>
                    <a:pt x="84" y="82"/>
                    <a:pt x="83" y="82"/>
                  </a:cubicBezTo>
                  <a:cubicBezTo>
                    <a:pt x="83" y="82"/>
                    <a:pt x="84" y="82"/>
                    <a:pt x="84" y="81"/>
                  </a:cubicBezTo>
                  <a:cubicBezTo>
                    <a:pt x="84" y="82"/>
                    <a:pt x="84" y="81"/>
                    <a:pt x="84" y="82"/>
                  </a:cubicBezTo>
                  <a:cubicBezTo>
                    <a:pt x="84" y="82"/>
                    <a:pt x="84" y="82"/>
                    <a:pt x="83" y="82"/>
                  </a:cubicBezTo>
                  <a:cubicBezTo>
                    <a:pt x="83" y="82"/>
                    <a:pt x="84" y="82"/>
                    <a:pt x="84" y="82"/>
                  </a:cubicBezTo>
                  <a:cubicBezTo>
                    <a:pt x="84" y="82"/>
                    <a:pt x="83" y="82"/>
                    <a:pt x="83" y="82"/>
                  </a:cubicBezTo>
                  <a:cubicBezTo>
                    <a:pt x="83" y="82"/>
                    <a:pt x="83" y="82"/>
                    <a:pt x="83" y="82"/>
                  </a:cubicBezTo>
                  <a:cubicBezTo>
                    <a:pt x="83" y="82"/>
                    <a:pt x="83" y="82"/>
                    <a:pt x="83" y="82"/>
                  </a:cubicBezTo>
                  <a:cubicBezTo>
                    <a:pt x="83" y="82"/>
                    <a:pt x="83" y="83"/>
                    <a:pt x="83" y="83"/>
                  </a:cubicBezTo>
                  <a:cubicBezTo>
                    <a:pt x="83" y="83"/>
                    <a:pt x="83" y="83"/>
                    <a:pt x="83" y="83"/>
                  </a:cubicBezTo>
                  <a:cubicBezTo>
                    <a:pt x="83" y="83"/>
                    <a:pt x="83" y="83"/>
                    <a:pt x="83" y="83"/>
                  </a:cubicBezTo>
                  <a:cubicBezTo>
                    <a:pt x="83" y="83"/>
                    <a:pt x="83" y="83"/>
                    <a:pt x="83" y="83"/>
                  </a:cubicBezTo>
                  <a:cubicBezTo>
                    <a:pt x="83" y="82"/>
                    <a:pt x="83" y="82"/>
                    <a:pt x="83" y="82"/>
                  </a:cubicBezTo>
                  <a:cubicBezTo>
                    <a:pt x="83" y="82"/>
                    <a:pt x="83" y="82"/>
                    <a:pt x="83" y="82"/>
                  </a:cubicBezTo>
                  <a:cubicBezTo>
                    <a:pt x="84" y="81"/>
                    <a:pt x="84" y="81"/>
                    <a:pt x="84" y="81"/>
                  </a:cubicBezTo>
                  <a:cubicBezTo>
                    <a:pt x="83" y="82"/>
                    <a:pt x="83" y="81"/>
                    <a:pt x="83" y="82"/>
                  </a:cubicBezTo>
                  <a:cubicBezTo>
                    <a:pt x="83" y="82"/>
                    <a:pt x="83" y="81"/>
                    <a:pt x="83" y="82"/>
                  </a:cubicBezTo>
                  <a:cubicBezTo>
                    <a:pt x="83" y="82"/>
                    <a:pt x="83" y="82"/>
                    <a:pt x="83" y="82"/>
                  </a:cubicBezTo>
                  <a:cubicBezTo>
                    <a:pt x="83" y="82"/>
                    <a:pt x="83" y="82"/>
                    <a:pt x="83" y="81"/>
                  </a:cubicBezTo>
                  <a:cubicBezTo>
                    <a:pt x="83" y="81"/>
                    <a:pt x="83" y="82"/>
                    <a:pt x="83" y="82"/>
                  </a:cubicBezTo>
                  <a:cubicBezTo>
                    <a:pt x="83" y="81"/>
                    <a:pt x="83" y="81"/>
                    <a:pt x="83" y="81"/>
                  </a:cubicBezTo>
                  <a:cubicBezTo>
                    <a:pt x="83" y="81"/>
                    <a:pt x="83" y="81"/>
                    <a:pt x="83" y="82"/>
                  </a:cubicBezTo>
                  <a:cubicBezTo>
                    <a:pt x="83" y="82"/>
                    <a:pt x="83" y="82"/>
                    <a:pt x="83" y="81"/>
                  </a:cubicBezTo>
                  <a:cubicBezTo>
                    <a:pt x="83" y="82"/>
                    <a:pt x="83" y="82"/>
                    <a:pt x="83" y="82"/>
                  </a:cubicBezTo>
                  <a:cubicBezTo>
                    <a:pt x="83" y="81"/>
                    <a:pt x="83" y="81"/>
                    <a:pt x="83" y="81"/>
                  </a:cubicBezTo>
                  <a:cubicBezTo>
                    <a:pt x="83" y="81"/>
                    <a:pt x="83" y="82"/>
                    <a:pt x="83" y="82"/>
                  </a:cubicBezTo>
                  <a:cubicBezTo>
                    <a:pt x="83" y="81"/>
                    <a:pt x="83" y="81"/>
                    <a:pt x="83" y="81"/>
                  </a:cubicBezTo>
                  <a:cubicBezTo>
                    <a:pt x="83" y="81"/>
                    <a:pt x="83" y="82"/>
                    <a:pt x="83" y="82"/>
                  </a:cubicBezTo>
                  <a:cubicBezTo>
                    <a:pt x="83" y="81"/>
                    <a:pt x="83" y="81"/>
                    <a:pt x="83" y="81"/>
                  </a:cubicBezTo>
                  <a:cubicBezTo>
                    <a:pt x="83" y="82"/>
                    <a:pt x="83" y="82"/>
                    <a:pt x="83" y="82"/>
                  </a:cubicBezTo>
                  <a:cubicBezTo>
                    <a:pt x="82" y="82"/>
                    <a:pt x="82" y="82"/>
                    <a:pt x="83" y="81"/>
                  </a:cubicBezTo>
                  <a:cubicBezTo>
                    <a:pt x="83" y="81"/>
                    <a:pt x="82" y="82"/>
                    <a:pt x="82" y="82"/>
                  </a:cubicBezTo>
                  <a:cubicBezTo>
                    <a:pt x="83" y="81"/>
                    <a:pt x="82" y="81"/>
                    <a:pt x="82" y="81"/>
                  </a:cubicBezTo>
                  <a:cubicBezTo>
                    <a:pt x="82" y="82"/>
                    <a:pt x="82" y="82"/>
                    <a:pt x="82" y="82"/>
                  </a:cubicBezTo>
                  <a:cubicBezTo>
                    <a:pt x="82" y="82"/>
                    <a:pt x="82" y="82"/>
                    <a:pt x="82" y="82"/>
                  </a:cubicBezTo>
                  <a:cubicBezTo>
                    <a:pt x="82" y="82"/>
                    <a:pt x="82" y="82"/>
                    <a:pt x="82" y="82"/>
                  </a:cubicBezTo>
                  <a:cubicBezTo>
                    <a:pt x="82" y="81"/>
                    <a:pt x="82" y="81"/>
                    <a:pt x="82" y="81"/>
                  </a:cubicBezTo>
                  <a:cubicBezTo>
                    <a:pt x="82" y="81"/>
                    <a:pt x="82" y="81"/>
                    <a:pt x="82" y="82"/>
                  </a:cubicBezTo>
                  <a:cubicBezTo>
                    <a:pt x="82" y="81"/>
                    <a:pt x="82" y="82"/>
                    <a:pt x="82" y="81"/>
                  </a:cubicBezTo>
                  <a:cubicBezTo>
                    <a:pt x="82" y="82"/>
                    <a:pt x="82" y="82"/>
                    <a:pt x="82" y="82"/>
                  </a:cubicBezTo>
                  <a:cubicBezTo>
                    <a:pt x="81" y="82"/>
                    <a:pt x="82" y="82"/>
                    <a:pt x="82" y="81"/>
                  </a:cubicBezTo>
                  <a:cubicBezTo>
                    <a:pt x="82" y="81"/>
                    <a:pt x="82" y="82"/>
                    <a:pt x="82" y="81"/>
                  </a:cubicBezTo>
                  <a:cubicBezTo>
                    <a:pt x="82" y="81"/>
                    <a:pt x="82" y="81"/>
                    <a:pt x="82" y="81"/>
                  </a:cubicBezTo>
                  <a:cubicBezTo>
                    <a:pt x="82" y="82"/>
                    <a:pt x="82" y="82"/>
                    <a:pt x="82" y="82"/>
                  </a:cubicBezTo>
                  <a:cubicBezTo>
                    <a:pt x="82" y="82"/>
                    <a:pt x="82" y="82"/>
                    <a:pt x="82" y="82"/>
                  </a:cubicBezTo>
                  <a:cubicBezTo>
                    <a:pt x="82" y="81"/>
                    <a:pt x="82" y="81"/>
                    <a:pt x="82" y="81"/>
                  </a:cubicBezTo>
                  <a:cubicBezTo>
                    <a:pt x="82" y="82"/>
                    <a:pt x="82" y="81"/>
                    <a:pt x="81" y="82"/>
                  </a:cubicBezTo>
                  <a:cubicBezTo>
                    <a:pt x="81" y="82"/>
                    <a:pt x="81" y="82"/>
                    <a:pt x="81" y="82"/>
                  </a:cubicBezTo>
                  <a:cubicBezTo>
                    <a:pt x="81" y="82"/>
                    <a:pt x="81" y="82"/>
                    <a:pt x="81" y="82"/>
                  </a:cubicBezTo>
                  <a:cubicBezTo>
                    <a:pt x="81" y="82"/>
                    <a:pt x="81" y="82"/>
                    <a:pt x="81" y="82"/>
                  </a:cubicBezTo>
                  <a:cubicBezTo>
                    <a:pt x="82" y="81"/>
                    <a:pt x="82" y="81"/>
                    <a:pt x="82" y="81"/>
                  </a:cubicBezTo>
                  <a:cubicBezTo>
                    <a:pt x="82" y="81"/>
                    <a:pt x="81" y="82"/>
                    <a:pt x="81" y="82"/>
                  </a:cubicBezTo>
                  <a:cubicBezTo>
                    <a:pt x="81" y="82"/>
                    <a:pt x="81" y="82"/>
                    <a:pt x="81" y="82"/>
                  </a:cubicBezTo>
                  <a:cubicBezTo>
                    <a:pt x="81" y="81"/>
                    <a:pt x="81" y="82"/>
                    <a:pt x="81" y="82"/>
                  </a:cubicBezTo>
                  <a:cubicBezTo>
                    <a:pt x="81" y="81"/>
                    <a:pt x="81" y="81"/>
                    <a:pt x="81" y="81"/>
                  </a:cubicBezTo>
                  <a:cubicBezTo>
                    <a:pt x="81" y="81"/>
                    <a:pt x="81" y="82"/>
                    <a:pt x="81" y="82"/>
                  </a:cubicBezTo>
                  <a:cubicBezTo>
                    <a:pt x="81" y="82"/>
                    <a:pt x="81" y="82"/>
                    <a:pt x="81" y="81"/>
                  </a:cubicBezTo>
                  <a:cubicBezTo>
                    <a:pt x="81" y="82"/>
                    <a:pt x="81" y="82"/>
                    <a:pt x="81" y="82"/>
                  </a:cubicBezTo>
                  <a:cubicBezTo>
                    <a:pt x="81" y="82"/>
                    <a:pt x="81" y="82"/>
                    <a:pt x="81" y="82"/>
                  </a:cubicBezTo>
                  <a:cubicBezTo>
                    <a:pt x="81" y="82"/>
                    <a:pt x="81" y="82"/>
                    <a:pt x="81" y="82"/>
                  </a:cubicBezTo>
                  <a:cubicBezTo>
                    <a:pt x="81" y="82"/>
                    <a:pt x="81" y="82"/>
                    <a:pt x="81" y="82"/>
                  </a:cubicBezTo>
                  <a:cubicBezTo>
                    <a:pt x="81" y="82"/>
                    <a:pt x="81" y="82"/>
                    <a:pt x="81" y="82"/>
                  </a:cubicBezTo>
                  <a:cubicBezTo>
                    <a:pt x="81" y="82"/>
                    <a:pt x="81" y="82"/>
                    <a:pt x="81" y="82"/>
                  </a:cubicBezTo>
                  <a:cubicBezTo>
                    <a:pt x="81" y="82"/>
                    <a:pt x="81" y="82"/>
                    <a:pt x="81" y="82"/>
                  </a:cubicBezTo>
                  <a:cubicBezTo>
                    <a:pt x="81" y="82"/>
                    <a:pt x="81" y="81"/>
                    <a:pt x="81" y="81"/>
                  </a:cubicBezTo>
                  <a:cubicBezTo>
                    <a:pt x="81" y="81"/>
                    <a:pt x="81" y="81"/>
                    <a:pt x="81" y="81"/>
                  </a:cubicBezTo>
                  <a:cubicBezTo>
                    <a:pt x="81" y="81"/>
                    <a:pt x="81" y="81"/>
                    <a:pt x="81" y="81"/>
                  </a:cubicBezTo>
                  <a:cubicBezTo>
                    <a:pt x="81" y="81"/>
                    <a:pt x="81" y="82"/>
                    <a:pt x="81" y="82"/>
                  </a:cubicBezTo>
                  <a:cubicBezTo>
                    <a:pt x="81" y="81"/>
                    <a:pt x="81" y="81"/>
                    <a:pt x="81" y="81"/>
                  </a:cubicBezTo>
                  <a:cubicBezTo>
                    <a:pt x="81" y="81"/>
                    <a:pt x="81" y="81"/>
                    <a:pt x="81" y="81"/>
                  </a:cubicBezTo>
                  <a:cubicBezTo>
                    <a:pt x="81" y="82"/>
                    <a:pt x="81" y="81"/>
                    <a:pt x="81" y="81"/>
                  </a:cubicBezTo>
                  <a:cubicBezTo>
                    <a:pt x="81" y="82"/>
                    <a:pt x="81" y="82"/>
                    <a:pt x="81" y="82"/>
                  </a:cubicBezTo>
                  <a:cubicBezTo>
                    <a:pt x="81" y="81"/>
                    <a:pt x="81" y="81"/>
                    <a:pt x="81" y="81"/>
                  </a:cubicBezTo>
                  <a:cubicBezTo>
                    <a:pt x="81" y="81"/>
                    <a:pt x="81" y="81"/>
                    <a:pt x="81" y="81"/>
                  </a:cubicBezTo>
                  <a:cubicBezTo>
                    <a:pt x="81" y="81"/>
                    <a:pt x="81" y="81"/>
                    <a:pt x="81" y="81"/>
                  </a:cubicBezTo>
                  <a:cubicBezTo>
                    <a:pt x="81" y="82"/>
                    <a:pt x="81" y="82"/>
                    <a:pt x="81" y="82"/>
                  </a:cubicBezTo>
                  <a:cubicBezTo>
                    <a:pt x="81" y="81"/>
                    <a:pt x="80" y="82"/>
                    <a:pt x="80" y="82"/>
                  </a:cubicBezTo>
                  <a:cubicBezTo>
                    <a:pt x="80" y="82"/>
                    <a:pt x="80" y="81"/>
                    <a:pt x="80" y="81"/>
                  </a:cubicBezTo>
                  <a:cubicBezTo>
                    <a:pt x="81" y="81"/>
                    <a:pt x="80" y="82"/>
                    <a:pt x="80" y="81"/>
                  </a:cubicBezTo>
                  <a:cubicBezTo>
                    <a:pt x="80" y="81"/>
                    <a:pt x="80" y="82"/>
                    <a:pt x="80" y="82"/>
                  </a:cubicBezTo>
                  <a:cubicBezTo>
                    <a:pt x="80" y="82"/>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2"/>
                    <a:pt x="80" y="82"/>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2"/>
                    <a:pt x="80" y="82"/>
                  </a:cubicBezTo>
                  <a:cubicBezTo>
                    <a:pt x="80" y="82"/>
                    <a:pt x="80" y="81"/>
                    <a:pt x="80" y="81"/>
                  </a:cubicBezTo>
                  <a:cubicBezTo>
                    <a:pt x="80" y="81"/>
                    <a:pt x="80" y="81"/>
                    <a:pt x="80" y="81"/>
                  </a:cubicBezTo>
                  <a:cubicBezTo>
                    <a:pt x="80" y="81"/>
                    <a:pt x="80" y="82"/>
                    <a:pt x="80" y="81"/>
                  </a:cubicBezTo>
                  <a:cubicBezTo>
                    <a:pt x="79" y="82"/>
                    <a:pt x="80" y="81"/>
                    <a:pt x="80" y="81"/>
                  </a:cubicBezTo>
                  <a:cubicBezTo>
                    <a:pt x="80" y="81"/>
                    <a:pt x="80" y="81"/>
                    <a:pt x="80" y="81"/>
                  </a:cubicBezTo>
                  <a:cubicBezTo>
                    <a:pt x="80" y="81"/>
                    <a:pt x="80" y="81"/>
                    <a:pt x="80" y="81"/>
                  </a:cubicBezTo>
                  <a:cubicBezTo>
                    <a:pt x="80" y="81"/>
                    <a:pt x="80" y="81"/>
                    <a:pt x="80" y="81"/>
                  </a:cubicBezTo>
                  <a:cubicBezTo>
                    <a:pt x="79" y="81"/>
                    <a:pt x="79" y="81"/>
                    <a:pt x="79" y="81"/>
                  </a:cubicBezTo>
                  <a:cubicBezTo>
                    <a:pt x="79" y="81"/>
                    <a:pt x="79" y="81"/>
                    <a:pt x="79" y="81"/>
                  </a:cubicBezTo>
                  <a:cubicBezTo>
                    <a:pt x="79" y="81"/>
                    <a:pt x="79" y="82"/>
                    <a:pt x="79" y="81"/>
                  </a:cubicBezTo>
                  <a:cubicBezTo>
                    <a:pt x="79" y="82"/>
                    <a:pt x="79" y="81"/>
                    <a:pt x="79" y="81"/>
                  </a:cubicBezTo>
                  <a:cubicBezTo>
                    <a:pt x="79" y="81"/>
                    <a:pt x="79" y="81"/>
                    <a:pt x="79" y="81"/>
                  </a:cubicBezTo>
                  <a:cubicBezTo>
                    <a:pt x="79" y="81"/>
                    <a:pt x="79" y="82"/>
                    <a:pt x="79" y="81"/>
                  </a:cubicBezTo>
                  <a:cubicBezTo>
                    <a:pt x="79" y="82"/>
                    <a:pt x="79" y="81"/>
                    <a:pt x="79" y="81"/>
                  </a:cubicBezTo>
                  <a:cubicBezTo>
                    <a:pt x="79" y="81"/>
                    <a:pt x="79" y="81"/>
                    <a:pt x="79" y="82"/>
                  </a:cubicBezTo>
                  <a:cubicBezTo>
                    <a:pt x="79" y="81"/>
                    <a:pt x="79" y="81"/>
                    <a:pt x="79" y="81"/>
                  </a:cubicBezTo>
                  <a:cubicBezTo>
                    <a:pt x="79" y="81"/>
                    <a:pt x="79" y="81"/>
                    <a:pt x="79" y="82"/>
                  </a:cubicBezTo>
                  <a:cubicBezTo>
                    <a:pt x="79" y="82"/>
                    <a:pt x="79" y="82"/>
                    <a:pt x="79" y="82"/>
                  </a:cubicBezTo>
                  <a:cubicBezTo>
                    <a:pt x="79" y="82"/>
                    <a:pt x="79" y="82"/>
                    <a:pt x="79" y="82"/>
                  </a:cubicBezTo>
                  <a:cubicBezTo>
                    <a:pt x="79" y="82"/>
                    <a:pt x="79" y="82"/>
                    <a:pt x="79" y="82"/>
                  </a:cubicBezTo>
                  <a:cubicBezTo>
                    <a:pt x="79" y="82"/>
                    <a:pt x="79" y="82"/>
                    <a:pt x="79" y="82"/>
                  </a:cubicBezTo>
                  <a:cubicBezTo>
                    <a:pt x="79" y="82"/>
                    <a:pt x="79" y="82"/>
                    <a:pt x="79" y="82"/>
                  </a:cubicBezTo>
                  <a:cubicBezTo>
                    <a:pt x="79" y="81"/>
                    <a:pt x="79" y="82"/>
                    <a:pt x="79" y="82"/>
                  </a:cubicBezTo>
                  <a:cubicBezTo>
                    <a:pt x="79" y="82"/>
                    <a:pt x="79" y="82"/>
                    <a:pt x="79" y="82"/>
                  </a:cubicBezTo>
                  <a:cubicBezTo>
                    <a:pt x="79" y="82"/>
                    <a:pt x="79" y="82"/>
                    <a:pt x="79" y="82"/>
                  </a:cubicBezTo>
                  <a:cubicBezTo>
                    <a:pt x="79" y="82"/>
                    <a:pt x="79" y="82"/>
                    <a:pt x="79" y="82"/>
                  </a:cubicBezTo>
                  <a:cubicBezTo>
                    <a:pt x="79" y="82"/>
                    <a:pt x="79" y="82"/>
                    <a:pt x="79" y="82"/>
                  </a:cubicBezTo>
                  <a:cubicBezTo>
                    <a:pt x="78" y="82"/>
                    <a:pt x="78" y="82"/>
                    <a:pt x="78" y="83"/>
                  </a:cubicBezTo>
                  <a:cubicBezTo>
                    <a:pt x="78" y="83"/>
                    <a:pt x="78" y="83"/>
                    <a:pt x="78" y="83"/>
                  </a:cubicBezTo>
                  <a:cubicBezTo>
                    <a:pt x="78" y="83"/>
                    <a:pt x="78" y="83"/>
                    <a:pt x="78" y="83"/>
                  </a:cubicBezTo>
                  <a:cubicBezTo>
                    <a:pt x="78" y="82"/>
                    <a:pt x="78" y="82"/>
                    <a:pt x="78" y="82"/>
                  </a:cubicBezTo>
                  <a:cubicBezTo>
                    <a:pt x="78" y="82"/>
                    <a:pt x="78" y="82"/>
                    <a:pt x="78" y="82"/>
                  </a:cubicBezTo>
                  <a:cubicBezTo>
                    <a:pt x="78" y="82"/>
                    <a:pt x="78" y="82"/>
                    <a:pt x="78" y="82"/>
                  </a:cubicBezTo>
                  <a:cubicBezTo>
                    <a:pt x="78" y="82"/>
                    <a:pt x="78" y="82"/>
                    <a:pt x="78" y="82"/>
                  </a:cubicBezTo>
                  <a:cubicBezTo>
                    <a:pt x="78" y="83"/>
                    <a:pt x="78" y="82"/>
                    <a:pt x="78" y="82"/>
                  </a:cubicBezTo>
                  <a:cubicBezTo>
                    <a:pt x="78" y="82"/>
                    <a:pt x="78" y="82"/>
                    <a:pt x="78" y="82"/>
                  </a:cubicBezTo>
                  <a:cubicBezTo>
                    <a:pt x="78" y="82"/>
                    <a:pt x="78" y="82"/>
                    <a:pt x="78" y="82"/>
                  </a:cubicBezTo>
                  <a:cubicBezTo>
                    <a:pt x="78" y="82"/>
                    <a:pt x="78" y="82"/>
                    <a:pt x="78" y="82"/>
                  </a:cubicBezTo>
                  <a:cubicBezTo>
                    <a:pt x="78" y="82"/>
                    <a:pt x="78" y="82"/>
                    <a:pt x="78" y="82"/>
                  </a:cubicBezTo>
                  <a:cubicBezTo>
                    <a:pt x="78" y="82"/>
                    <a:pt x="78" y="83"/>
                    <a:pt x="78" y="83"/>
                  </a:cubicBezTo>
                  <a:cubicBezTo>
                    <a:pt x="78" y="82"/>
                    <a:pt x="78" y="82"/>
                    <a:pt x="78" y="82"/>
                  </a:cubicBezTo>
                  <a:cubicBezTo>
                    <a:pt x="78" y="83"/>
                    <a:pt x="78" y="82"/>
                    <a:pt x="78" y="82"/>
                  </a:cubicBezTo>
                  <a:cubicBezTo>
                    <a:pt x="78" y="82"/>
                    <a:pt x="78" y="82"/>
                    <a:pt x="78" y="82"/>
                  </a:cubicBezTo>
                  <a:cubicBezTo>
                    <a:pt x="78" y="82"/>
                    <a:pt x="78" y="82"/>
                    <a:pt x="78" y="83"/>
                  </a:cubicBezTo>
                  <a:cubicBezTo>
                    <a:pt x="78" y="82"/>
                    <a:pt x="78" y="82"/>
                    <a:pt x="78" y="82"/>
                  </a:cubicBezTo>
                  <a:cubicBezTo>
                    <a:pt x="78" y="82"/>
                    <a:pt x="78" y="83"/>
                    <a:pt x="78" y="82"/>
                  </a:cubicBezTo>
                  <a:cubicBezTo>
                    <a:pt x="78" y="82"/>
                    <a:pt x="78" y="82"/>
                    <a:pt x="78" y="82"/>
                  </a:cubicBezTo>
                  <a:cubicBezTo>
                    <a:pt x="78" y="82"/>
                    <a:pt x="77" y="82"/>
                    <a:pt x="77" y="83"/>
                  </a:cubicBezTo>
                  <a:cubicBezTo>
                    <a:pt x="77" y="82"/>
                    <a:pt x="77" y="82"/>
                    <a:pt x="77" y="82"/>
                  </a:cubicBezTo>
                  <a:cubicBezTo>
                    <a:pt x="77" y="82"/>
                    <a:pt x="77" y="82"/>
                    <a:pt x="77" y="83"/>
                  </a:cubicBezTo>
                  <a:cubicBezTo>
                    <a:pt x="77" y="82"/>
                    <a:pt x="77" y="82"/>
                    <a:pt x="77" y="82"/>
                  </a:cubicBezTo>
                  <a:cubicBezTo>
                    <a:pt x="77" y="82"/>
                    <a:pt x="77" y="82"/>
                    <a:pt x="77" y="82"/>
                  </a:cubicBezTo>
                  <a:cubicBezTo>
                    <a:pt x="77" y="82"/>
                    <a:pt x="77" y="82"/>
                    <a:pt x="77" y="82"/>
                  </a:cubicBezTo>
                  <a:cubicBezTo>
                    <a:pt x="77" y="82"/>
                    <a:pt x="77" y="82"/>
                    <a:pt x="77" y="82"/>
                  </a:cubicBezTo>
                  <a:cubicBezTo>
                    <a:pt x="77" y="82"/>
                    <a:pt x="77" y="82"/>
                    <a:pt x="77" y="82"/>
                  </a:cubicBezTo>
                  <a:cubicBezTo>
                    <a:pt x="77" y="83"/>
                    <a:pt x="77" y="82"/>
                    <a:pt x="77" y="82"/>
                  </a:cubicBezTo>
                  <a:cubicBezTo>
                    <a:pt x="77" y="82"/>
                    <a:pt x="77" y="82"/>
                    <a:pt x="77" y="82"/>
                  </a:cubicBezTo>
                  <a:cubicBezTo>
                    <a:pt x="77" y="83"/>
                    <a:pt x="77" y="82"/>
                    <a:pt x="77" y="82"/>
                  </a:cubicBezTo>
                  <a:cubicBezTo>
                    <a:pt x="77" y="82"/>
                    <a:pt x="77" y="82"/>
                    <a:pt x="77" y="82"/>
                  </a:cubicBezTo>
                  <a:cubicBezTo>
                    <a:pt x="76" y="82"/>
                    <a:pt x="77" y="83"/>
                    <a:pt x="76" y="82"/>
                  </a:cubicBezTo>
                  <a:cubicBezTo>
                    <a:pt x="76" y="82"/>
                    <a:pt x="76" y="83"/>
                    <a:pt x="77" y="83"/>
                  </a:cubicBezTo>
                  <a:cubicBezTo>
                    <a:pt x="76" y="82"/>
                    <a:pt x="76" y="82"/>
                    <a:pt x="76" y="82"/>
                  </a:cubicBezTo>
                  <a:cubicBezTo>
                    <a:pt x="76" y="83"/>
                    <a:pt x="76" y="83"/>
                    <a:pt x="76" y="83"/>
                  </a:cubicBezTo>
                  <a:cubicBezTo>
                    <a:pt x="76" y="83"/>
                    <a:pt x="76" y="83"/>
                    <a:pt x="76" y="83"/>
                  </a:cubicBezTo>
                  <a:cubicBezTo>
                    <a:pt x="76" y="83"/>
                    <a:pt x="76" y="83"/>
                    <a:pt x="76" y="83"/>
                  </a:cubicBezTo>
                  <a:cubicBezTo>
                    <a:pt x="76" y="84"/>
                    <a:pt x="76" y="84"/>
                    <a:pt x="76" y="84"/>
                  </a:cubicBezTo>
                  <a:cubicBezTo>
                    <a:pt x="76" y="83"/>
                    <a:pt x="76" y="83"/>
                    <a:pt x="76" y="83"/>
                  </a:cubicBezTo>
                  <a:cubicBezTo>
                    <a:pt x="76" y="83"/>
                    <a:pt x="76" y="83"/>
                    <a:pt x="76" y="84"/>
                  </a:cubicBezTo>
                  <a:cubicBezTo>
                    <a:pt x="76" y="83"/>
                    <a:pt x="76" y="83"/>
                    <a:pt x="76" y="83"/>
                  </a:cubicBezTo>
                  <a:cubicBezTo>
                    <a:pt x="76" y="83"/>
                    <a:pt x="76" y="84"/>
                    <a:pt x="76" y="84"/>
                  </a:cubicBezTo>
                  <a:cubicBezTo>
                    <a:pt x="76" y="83"/>
                    <a:pt x="76" y="83"/>
                    <a:pt x="76" y="83"/>
                  </a:cubicBezTo>
                  <a:cubicBezTo>
                    <a:pt x="76" y="83"/>
                    <a:pt x="75" y="83"/>
                    <a:pt x="75" y="83"/>
                  </a:cubicBezTo>
                  <a:cubicBezTo>
                    <a:pt x="76" y="84"/>
                    <a:pt x="75" y="83"/>
                    <a:pt x="75" y="83"/>
                  </a:cubicBezTo>
                  <a:cubicBezTo>
                    <a:pt x="75" y="84"/>
                    <a:pt x="75" y="83"/>
                    <a:pt x="75" y="84"/>
                  </a:cubicBezTo>
                  <a:cubicBezTo>
                    <a:pt x="75" y="84"/>
                    <a:pt x="76" y="85"/>
                    <a:pt x="76" y="85"/>
                  </a:cubicBezTo>
                  <a:close/>
                  <a:moveTo>
                    <a:pt x="85" y="85"/>
                  </a:moveTo>
                  <a:cubicBezTo>
                    <a:pt x="84" y="85"/>
                    <a:pt x="84" y="85"/>
                    <a:pt x="84" y="85"/>
                  </a:cubicBezTo>
                  <a:lnTo>
                    <a:pt x="85" y="85"/>
                  </a:lnTo>
                  <a:close/>
                  <a:moveTo>
                    <a:pt x="85" y="83"/>
                  </a:moveTo>
                  <a:cubicBezTo>
                    <a:pt x="85" y="83"/>
                    <a:pt x="85" y="83"/>
                    <a:pt x="85" y="83"/>
                  </a:cubicBezTo>
                  <a:cubicBezTo>
                    <a:pt x="85" y="83"/>
                    <a:pt x="85" y="83"/>
                    <a:pt x="85" y="83"/>
                  </a:cubicBezTo>
                  <a:cubicBezTo>
                    <a:pt x="85" y="83"/>
                    <a:pt x="85" y="83"/>
                    <a:pt x="85" y="83"/>
                  </a:cubicBezTo>
                  <a:close/>
                  <a:moveTo>
                    <a:pt x="85" y="83"/>
                  </a:moveTo>
                  <a:cubicBezTo>
                    <a:pt x="85" y="83"/>
                    <a:pt x="85" y="83"/>
                    <a:pt x="85" y="83"/>
                  </a:cubicBezTo>
                  <a:close/>
                  <a:moveTo>
                    <a:pt x="85" y="82"/>
                  </a:moveTo>
                  <a:cubicBezTo>
                    <a:pt x="85" y="82"/>
                    <a:pt x="85" y="82"/>
                    <a:pt x="85" y="82"/>
                  </a:cubicBezTo>
                  <a:close/>
                  <a:moveTo>
                    <a:pt x="85" y="82"/>
                  </a:moveTo>
                  <a:cubicBezTo>
                    <a:pt x="85" y="82"/>
                    <a:pt x="85" y="82"/>
                    <a:pt x="85" y="82"/>
                  </a:cubicBezTo>
                  <a:cubicBezTo>
                    <a:pt x="85" y="82"/>
                    <a:pt x="85" y="82"/>
                    <a:pt x="85" y="82"/>
                  </a:cubicBezTo>
                  <a:close/>
                  <a:moveTo>
                    <a:pt x="84" y="82"/>
                  </a:moveTo>
                  <a:cubicBezTo>
                    <a:pt x="84" y="82"/>
                    <a:pt x="84" y="82"/>
                    <a:pt x="84" y="82"/>
                  </a:cubicBezTo>
                  <a:cubicBezTo>
                    <a:pt x="85" y="82"/>
                    <a:pt x="84" y="82"/>
                    <a:pt x="84" y="82"/>
                  </a:cubicBezTo>
                  <a:close/>
                  <a:moveTo>
                    <a:pt x="84" y="82"/>
                  </a:moveTo>
                  <a:cubicBezTo>
                    <a:pt x="84" y="82"/>
                    <a:pt x="84" y="82"/>
                    <a:pt x="84" y="82"/>
                  </a:cubicBezTo>
                  <a:cubicBezTo>
                    <a:pt x="84" y="82"/>
                    <a:pt x="84" y="82"/>
                    <a:pt x="84" y="82"/>
                  </a:cubicBezTo>
                  <a:close/>
                  <a:moveTo>
                    <a:pt x="81" y="81"/>
                  </a:moveTo>
                  <a:cubicBezTo>
                    <a:pt x="81" y="81"/>
                    <a:pt x="81" y="81"/>
                    <a:pt x="81" y="81"/>
                  </a:cubicBezTo>
                  <a:cubicBezTo>
                    <a:pt x="81" y="81"/>
                    <a:pt x="81" y="81"/>
                    <a:pt x="81" y="81"/>
                  </a:cubicBezTo>
                  <a:close/>
                  <a:moveTo>
                    <a:pt x="79" y="81"/>
                  </a:moveTo>
                  <a:cubicBezTo>
                    <a:pt x="79" y="81"/>
                    <a:pt x="79" y="81"/>
                    <a:pt x="79" y="81"/>
                  </a:cubicBezTo>
                  <a:cubicBezTo>
                    <a:pt x="79" y="81"/>
                    <a:pt x="79" y="81"/>
                    <a:pt x="79" y="81"/>
                  </a:cubicBezTo>
                  <a:close/>
                  <a:moveTo>
                    <a:pt x="78" y="82"/>
                  </a:moveTo>
                  <a:cubicBezTo>
                    <a:pt x="78" y="82"/>
                    <a:pt x="78" y="82"/>
                    <a:pt x="78" y="82"/>
                  </a:cubicBezTo>
                  <a:cubicBezTo>
                    <a:pt x="78" y="82"/>
                    <a:pt x="78" y="82"/>
                    <a:pt x="78" y="82"/>
                  </a:cubicBezTo>
                  <a:close/>
                  <a:moveTo>
                    <a:pt x="76" y="94"/>
                  </a:moveTo>
                  <a:cubicBezTo>
                    <a:pt x="76" y="94"/>
                    <a:pt x="76" y="94"/>
                    <a:pt x="76" y="94"/>
                  </a:cubicBezTo>
                  <a:cubicBezTo>
                    <a:pt x="77" y="94"/>
                    <a:pt x="76" y="94"/>
                    <a:pt x="76" y="94"/>
                  </a:cubicBezTo>
                  <a:close/>
                  <a:moveTo>
                    <a:pt x="76" y="98"/>
                  </a:moveTo>
                  <a:cubicBezTo>
                    <a:pt x="75" y="98"/>
                    <a:pt x="76" y="98"/>
                    <a:pt x="76" y="98"/>
                  </a:cubicBezTo>
                  <a:cubicBezTo>
                    <a:pt x="76" y="98"/>
                    <a:pt x="76" y="98"/>
                    <a:pt x="76" y="98"/>
                  </a:cubicBezTo>
                  <a:cubicBezTo>
                    <a:pt x="76" y="98"/>
                    <a:pt x="77" y="98"/>
                    <a:pt x="77" y="97"/>
                  </a:cubicBezTo>
                  <a:cubicBezTo>
                    <a:pt x="76" y="97"/>
                    <a:pt x="76" y="97"/>
                    <a:pt x="76" y="97"/>
                  </a:cubicBezTo>
                  <a:cubicBezTo>
                    <a:pt x="76" y="97"/>
                    <a:pt x="76" y="97"/>
                    <a:pt x="76" y="97"/>
                  </a:cubicBezTo>
                  <a:cubicBezTo>
                    <a:pt x="76" y="97"/>
                    <a:pt x="76" y="97"/>
                    <a:pt x="76" y="97"/>
                  </a:cubicBezTo>
                  <a:cubicBezTo>
                    <a:pt x="76" y="97"/>
                    <a:pt x="76" y="97"/>
                    <a:pt x="76" y="97"/>
                  </a:cubicBezTo>
                  <a:cubicBezTo>
                    <a:pt x="76" y="97"/>
                    <a:pt x="76" y="97"/>
                    <a:pt x="76" y="97"/>
                  </a:cubicBezTo>
                  <a:cubicBezTo>
                    <a:pt x="76" y="97"/>
                    <a:pt x="76" y="97"/>
                    <a:pt x="76" y="97"/>
                  </a:cubicBezTo>
                  <a:cubicBezTo>
                    <a:pt x="76" y="97"/>
                    <a:pt x="76" y="97"/>
                    <a:pt x="76" y="97"/>
                  </a:cubicBezTo>
                  <a:cubicBezTo>
                    <a:pt x="76" y="97"/>
                    <a:pt x="76" y="97"/>
                    <a:pt x="76" y="97"/>
                  </a:cubicBezTo>
                  <a:cubicBezTo>
                    <a:pt x="77" y="97"/>
                    <a:pt x="76" y="97"/>
                    <a:pt x="77" y="97"/>
                  </a:cubicBezTo>
                  <a:cubicBezTo>
                    <a:pt x="77" y="97"/>
                    <a:pt x="76" y="97"/>
                    <a:pt x="76" y="97"/>
                  </a:cubicBezTo>
                  <a:cubicBezTo>
                    <a:pt x="76" y="97"/>
                    <a:pt x="76" y="97"/>
                    <a:pt x="75" y="96"/>
                  </a:cubicBezTo>
                  <a:cubicBezTo>
                    <a:pt x="76" y="96"/>
                    <a:pt x="76" y="96"/>
                    <a:pt x="76" y="96"/>
                  </a:cubicBezTo>
                  <a:cubicBezTo>
                    <a:pt x="75" y="96"/>
                    <a:pt x="76" y="96"/>
                    <a:pt x="76" y="96"/>
                  </a:cubicBezTo>
                  <a:cubicBezTo>
                    <a:pt x="76" y="96"/>
                    <a:pt x="76" y="96"/>
                    <a:pt x="76" y="96"/>
                  </a:cubicBezTo>
                  <a:cubicBezTo>
                    <a:pt x="75" y="96"/>
                    <a:pt x="76" y="97"/>
                    <a:pt x="76" y="96"/>
                  </a:cubicBezTo>
                  <a:cubicBezTo>
                    <a:pt x="76" y="96"/>
                    <a:pt x="76" y="96"/>
                    <a:pt x="76" y="96"/>
                  </a:cubicBezTo>
                  <a:cubicBezTo>
                    <a:pt x="75" y="96"/>
                    <a:pt x="76" y="96"/>
                    <a:pt x="76" y="97"/>
                  </a:cubicBezTo>
                  <a:cubicBezTo>
                    <a:pt x="76" y="96"/>
                    <a:pt x="76" y="96"/>
                    <a:pt x="76" y="96"/>
                  </a:cubicBezTo>
                  <a:cubicBezTo>
                    <a:pt x="76" y="96"/>
                    <a:pt x="76" y="96"/>
                    <a:pt x="76" y="96"/>
                  </a:cubicBezTo>
                  <a:cubicBezTo>
                    <a:pt x="76" y="96"/>
                    <a:pt x="76" y="96"/>
                    <a:pt x="76" y="96"/>
                  </a:cubicBezTo>
                  <a:cubicBezTo>
                    <a:pt x="76" y="96"/>
                    <a:pt x="76" y="96"/>
                    <a:pt x="76" y="96"/>
                  </a:cubicBezTo>
                  <a:cubicBezTo>
                    <a:pt x="76" y="96"/>
                    <a:pt x="76" y="96"/>
                    <a:pt x="76" y="96"/>
                  </a:cubicBezTo>
                  <a:cubicBezTo>
                    <a:pt x="76" y="96"/>
                    <a:pt x="76" y="96"/>
                    <a:pt x="76" y="96"/>
                  </a:cubicBezTo>
                  <a:cubicBezTo>
                    <a:pt x="76" y="96"/>
                    <a:pt x="77" y="96"/>
                    <a:pt x="76" y="96"/>
                  </a:cubicBezTo>
                  <a:cubicBezTo>
                    <a:pt x="76" y="96"/>
                    <a:pt x="76" y="96"/>
                    <a:pt x="76" y="96"/>
                  </a:cubicBezTo>
                  <a:cubicBezTo>
                    <a:pt x="76" y="96"/>
                    <a:pt x="77" y="96"/>
                    <a:pt x="76" y="96"/>
                  </a:cubicBezTo>
                  <a:cubicBezTo>
                    <a:pt x="76" y="96"/>
                    <a:pt x="76" y="96"/>
                    <a:pt x="76" y="96"/>
                  </a:cubicBezTo>
                  <a:cubicBezTo>
                    <a:pt x="76" y="96"/>
                    <a:pt x="77" y="96"/>
                    <a:pt x="76" y="96"/>
                  </a:cubicBezTo>
                  <a:cubicBezTo>
                    <a:pt x="76" y="96"/>
                    <a:pt x="77" y="96"/>
                    <a:pt x="77" y="96"/>
                  </a:cubicBezTo>
                  <a:cubicBezTo>
                    <a:pt x="76" y="96"/>
                    <a:pt x="76" y="96"/>
                    <a:pt x="76" y="96"/>
                  </a:cubicBezTo>
                  <a:cubicBezTo>
                    <a:pt x="76" y="96"/>
                    <a:pt x="77" y="96"/>
                    <a:pt x="77" y="96"/>
                  </a:cubicBezTo>
                  <a:cubicBezTo>
                    <a:pt x="76" y="96"/>
                    <a:pt x="77" y="96"/>
                    <a:pt x="77" y="96"/>
                  </a:cubicBezTo>
                  <a:cubicBezTo>
                    <a:pt x="76" y="96"/>
                    <a:pt x="76" y="96"/>
                    <a:pt x="76" y="96"/>
                  </a:cubicBezTo>
                  <a:cubicBezTo>
                    <a:pt x="77" y="96"/>
                    <a:pt x="76" y="96"/>
                    <a:pt x="77" y="96"/>
                  </a:cubicBezTo>
                  <a:cubicBezTo>
                    <a:pt x="76" y="95"/>
                    <a:pt x="76" y="96"/>
                    <a:pt x="76" y="96"/>
                  </a:cubicBezTo>
                  <a:cubicBezTo>
                    <a:pt x="77" y="96"/>
                    <a:pt x="77" y="96"/>
                    <a:pt x="77" y="96"/>
                  </a:cubicBezTo>
                  <a:cubicBezTo>
                    <a:pt x="77" y="96"/>
                    <a:pt x="77" y="96"/>
                    <a:pt x="77" y="96"/>
                  </a:cubicBezTo>
                  <a:cubicBezTo>
                    <a:pt x="76" y="96"/>
                    <a:pt x="76" y="96"/>
                    <a:pt x="77" y="96"/>
                  </a:cubicBezTo>
                  <a:cubicBezTo>
                    <a:pt x="77" y="96"/>
                    <a:pt x="76" y="95"/>
                    <a:pt x="76" y="95"/>
                  </a:cubicBezTo>
                  <a:cubicBezTo>
                    <a:pt x="77" y="96"/>
                    <a:pt x="76" y="95"/>
                    <a:pt x="77" y="96"/>
                  </a:cubicBezTo>
                  <a:cubicBezTo>
                    <a:pt x="76" y="95"/>
                    <a:pt x="76" y="95"/>
                    <a:pt x="76" y="95"/>
                  </a:cubicBezTo>
                  <a:cubicBezTo>
                    <a:pt x="77" y="95"/>
                    <a:pt x="77" y="95"/>
                    <a:pt x="77" y="95"/>
                  </a:cubicBezTo>
                  <a:cubicBezTo>
                    <a:pt x="76" y="95"/>
                    <a:pt x="77" y="96"/>
                    <a:pt x="76" y="95"/>
                  </a:cubicBezTo>
                  <a:cubicBezTo>
                    <a:pt x="77" y="95"/>
                    <a:pt x="77" y="95"/>
                    <a:pt x="77" y="95"/>
                  </a:cubicBezTo>
                  <a:cubicBezTo>
                    <a:pt x="76" y="95"/>
                    <a:pt x="77" y="95"/>
                    <a:pt x="76" y="95"/>
                  </a:cubicBezTo>
                  <a:cubicBezTo>
                    <a:pt x="76" y="95"/>
                    <a:pt x="77" y="95"/>
                    <a:pt x="77" y="95"/>
                  </a:cubicBezTo>
                  <a:cubicBezTo>
                    <a:pt x="76" y="95"/>
                    <a:pt x="76" y="95"/>
                    <a:pt x="76" y="95"/>
                  </a:cubicBezTo>
                  <a:cubicBezTo>
                    <a:pt x="76" y="95"/>
                    <a:pt x="76" y="95"/>
                    <a:pt x="76" y="95"/>
                  </a:cubicBezTo>
                  <a:cubicBezTo>
                    <a:pt x="76" y="95"/>
                    <a:pt x="77" y="95"/>
                    <a:pt x="76" y="95"/>
                  </a:cubicBezTo>
                  <a:cubicBezTo>
                    <a:pt x="77" y="95"/>
                    <a:pt x="77" y="95"/>
                    <a:pt x="77" y="95"/>
                  </a:cubicBezTo>
                  <a:cubicBezTo>
                    <a:pt x="76" y="95"/>
                    <a:pt x="76" y="94"/>
                    <a:pt x="76" y="95"/>
                  </a:cubicBezTo>
                  <a:cubicBezTo>
                    <a:pt x="76" y="94"/>
                    <a:pt x="76" y="94"/>
                    <a:pt x="76" y="94"/>
                  </a:cubicBezTo>
                  <a:cubicBezTo>
                    <a:pt x="76" y="94"/>
                    <a:pt x="76" y="94"/>
                    <a:pt x="76" y="94"/>
                  </a:cubicBezTo>
                  <a:cubicBezTo>
                    <a:pt x="76" y="95"/>
                    <a:pt x="76" y="95"/>
                    <a:pt x="76" y="95"/>
                  </a:cubicBezTo>
                  <a:cubicBezTo>
                    <a:pt x="76" y="95"/>
                    <a:pt x="76" y="94"/>
                    <a:pt x="76" y="94"/>
                  </a:cubicBezTo>
                  <a:cubicBezTo>
                    <a:pt x="77" y="94"/>
                    <a:pt x="76" y="94"/>
                    <a:pt x="76" y="94"/>
                  </a:cubicBezTo>
                  <a:cubicBezTo>
                    <a:pt x="76" y="94"/>
                    <a:pt x="77" y="94"/>
                    <a:pt x="76" y="94"/>
                  </a:cubicBezTo>
                  <a:cubicBezTo>
                    <a:pt x="76" y="94"/>
                    <a:pt x="76" y="94"/>
                    <a:pt x="76" y="94"/>
                  </a:cubicBezTo>
                  <a:cubicBezTo>
                    <a:pt x="76" y="94"/>
                    <a:pt x="76" y="94"/>
                    <a:pt x="77" y="94"/>
                  </a:cubicBezTo>
                  <a:cubicBezTo>
                    <a:pt x="77" y="94"/>
                    <a:pt x="76" y="94"/>
                    <a:pt x="76" y="94"/>
                  </a:cubicBezTo>
                  <a:cubicBezTo>
                    <a:pt x="76" y="94"/>
                    <a:pt x="76" y="94"/>
                    <a:pt x="76" y="94"/>
                  </a:cubicBezTo>
                  <a:cubicBezTo>
                    <a:pt x="76" y="93"/>
                    <a:pt x="76" y="93"/>
                    <a:pt x="76" y="93"/>
                  </a:cubicBezTo>
                  <a:cubicBezTo>
                    <a:pt x="76" y="94"/>
                    <a:pt x="76" y="93"/>
                    <a:pt x="76" y="94"/>
                  </a:cubicBezTo>
                  <a:cubicBezTo>
                    <a:pt x="76" y="94"/>
                    <a:pt x="76" y="94"/>
                    <a:pt x="76" y="94"/>
                  </a:cubicBezTo>
                  <a:cubicBezTo>
                    <a:pt x="77" y="94"/>
                    <a:pt x="76" y="94"/>
                    <a:pt x="76" y="94"/>
                  </a:cubicBezTo>
                  <a:cubicBezTo>
                    <a:pt x="77" y="94"/>
                    <a:pt x="76" y="94"/>
                    <a:pt x="76" y="94"/>
                  </a:cubicBezTo>
                  <a:cubicBezTo>
                    <a:pt x="76" y="94"/>
                    <a:pt x="76" y="94"/>
                    <a:pt x="76" y="94"/>
                  </a:cubicBezTo>
                  <a:cubicBezTo>
                    <a:pt x="76" y="94"/>
                    <a:pt x="76" y="94"/>
                    <a:pt x="76" y="94"/>
                  </a:cubicBezTo>
                  <a:cubicBezTo>
                    <a:pt x="76" y="94"/>
                    <a:pt x="76" y="94"/>
                    <a:pt x="76" y="94"/>
                  </a:cubicBezTo>
                  <a:cubicBezTo>
                    <a:pt x="76" y="93"/>
                    <a:pt x="76" y="93"/>
                    <a:pt x="76" y="93"/>
                  </a:cubicBezTo>
                  <a:cubicBezTo>
                    <a:pt x="76" y="93"/>
                    <a:pt x="76" y="93"/>
                    <a:pt x="76" y="93"/>
                  </a:cubicBezTo>
                  <a:cubicBezTo>
                    <a:pt x="76" y="93"/>
                    <a:pt x="76" y="93"/>
                    <a:pt x="76" y="93"/>
                  </a:cubicBezTo>
                  <a:cubicBezTo>
                    <a:pt x="76" y="94"/>
                    <a:pt x="76" y="94"/>
                    <a:pt x="76" y="94"/>
                  </a:cubicBezTo>
                  <a:cubicBezTo>
                    <a:pt x="76" y="93"/>
                    <a:pt x="76" y="93"/>
                    <a:pt x="76" y="93"/>
                  </a:cubicBezTo>
                  <a:cubicBezTo>
                    <a:pt x="76" y="93"/>
                    <a:pt x="76" y="93"/>
                    <a:pt x="76" y="93"/>
                  </a:cubicBezTo>
                  <a:cubicBezTo>
                    <a:pt x="76" y="93"/>
                    <a:pt x="76" y="93"/>
                    <a:pt x="76" y="93"/>
                  </a:cubicBezTo>
                  <a:cubicBezTo>
                    <a:pt x="76" y="93"/>
                    <a:pt x="76" y="93"/>
                    <a:pt x="76" y="93"/>
                  </a:cubicBezTo>
                  <a:cubicBezTo>
                    <a:pt x="76" y="93"/>
                    <a:pt x="75" y="93"/>
                    <a:pt x="76" y="93"/>
                  </a:cubicBezTo>
                  <a:cubicBezTo>
                    <a:pt x="76" y="93"/>
                    <a:pt x="76" y="93"/>
                    <a:pt x="76" y="93"/>
                  </a:cubicBezTo>
                  <a:cubicBezTo>
                    <a:pt x="76" y="93"/>
                    <a:pt x="76" y="94"/>
                    <a:pt x="76" y="93"/>
                  </a:cubicBezTo>
                  <a:cubicBezTo>
                    <a:pt x="76" y="93"/>
                    <a:pt x="76" y="93"/>
                    <a:pt x="76" y="93"/>
                  </a:cubicBezTo>
                  <a:cubicBezTo>
                    <a:pt x="76" y="93"/>
                    <a:pt x="76" y="93"/>
                    <a:pt x="76" y="93"/>
                  </a:cubicBezTo>
                  <a:cubicBezTo>
                    <a:pt x="75" y="93"/>
                    <a:pt x="75" y="93"/>
                    <a:pt x="75" y="93"/>
                  </a:cubicBezTo>
                  <a:cubicBezTo>
                    <a:pt x="76" y="93"/>
                    <a:pt x="75" y="93"/>
                    <a:pt x="75" y="93"/>
                  </a:cubicBezTo>
                  <a:cubicBezTo>
                    <a:pt x="75" y="93"/>
                    <a:pt x="75" y="93"/>
                    <a:pt x="75" y="93"/>
                  </a:cubicBezTo>
                  <a:cubicBezTo>
                    <a:pt x="75" y="93"/>
                    <a:pt x="76" y="93"/>
                    <a:pt x="76" y="93"/>
                  </a:cubicBezTo>
                  <a:cubicBezTo>
                    <a:pt x="75" y="93"/>
                    <a:pt x="75" y="93"/>
                    <a:pt x="75" y="93"/>
                  </a:cubicBezTo>
                  <a:cubicBezTo>
                    <a:pt x="75" y="93"/>
                    <a:pt x="75" y="93"/>
                    <a:pt x="75" y="93"/>
                  </a:cubicBezTo>
                  <a:cubicBezTo>
                    <a:pt x="75" y="93"/>
                    <a:pt x="75" y="93"/>
                    <a:pt x="75" y="93"/>
                  </a:cubicBezTo>
                  <a:cubicBezTo>
                    <a:pt x="75" y="93"/>
                    <a:pt x="75" y="93"/>
                    <a:pt x="75" y="93"/>
                  </a:cubicBezTo>
                  <a:cubicBezTo>
                    <a:pt x="75" y="93"/>
                    <a:pt x="75" y="93"/>
                    <a:pt x="74" y="92"/>
                  </a:cubicBezTo>
                  <a:cubicBezTo>
                    <a:pt x="75" y="93"/>
                    <a:pt x="74" y="92"/>
                    <a:pt x="74" y="93"/>
                  </a:cubicBezTo>
                  <a:cubicBezTo>
                    <a:pt x="74" y="92"/>
                    <a:pt x="74" y="92"/>
                    <a:pt x="74" y="92"/>
                  </a:cubicBezTo>
                  <a:cubicBezTo>
                    <a:pt x="74" y="92"/>
                    <a:pt x="75" y="93"/>
                    <a:pt x="75" y="93"/>
                  </a:cubicBezTo>
                  <a:cubicBezTo>
                    <a:pt x="75" y="93"/>
                    <a:pt x="75" y="93"/>
                    <a:pt x="75" y="93"/>
                  </a:cubicBezTo>
                  <a:cubicBezTo>
                    <a:pt x="75" y="93"/>
                    <a:pt x="75" y="93"/>
                    <a:pt x="75" y="93"/>
                  </a:cubicBezTo>
                  <a:cubicBezTo>
                    <a:pt x="75" y="93"/>
                    <a:pt x="75" y="93"/>
                    <a:pt x="75" y="93"/>
                  </a:cubicBezTo>
                  <a:cubicBezTo>
                    <a:pt x="75" y="93"/>
                    <a:pt x="75" y="93"/>
                    <a:pt x="75" y="93"/>
                  </a:cubicBezTo>
                  <a:cubicBezTo>
                    <a:pt x="75" y="93"/>
                    <a:pt x="75" y="93"/>
                    <a:pt x="75" y="93"/>
                  </a:cubicBezTo>
                  <a:cubicBezTo>
                    <a:pt x="75" y="94"/>
                    <a:pt x="75" y="94"/>
                    <a:pt x="75" y="94"/>
                  </a:cubicBezTo>
                  <a:cubicBezTo>
                    <a:pt x="75" y="93"/>
                    <a:pt x="75" y="93"/>
                    <a:pt x="75" y="93"/>
                  </a:cubicBezTo>
                  <a:cubicBezTo>
                    <a:pt x="74" y="93"/>
                    <a:pt x="75" y="93"/>
                    <a:pt x="74" y="93"/>
                  </a:cubicBezTo>
                  <a:cubicBezTo>
                    <a:pt x="74" y="93"/>
                    <a:pt x="74" y="93"/>
                    <a:pt x="74" y="93"/>
                  </a:cubicBezTo>
                  <a:cubicBezTo>
                    <a:pt x="74" y="92"/>
                    <a:pt x="74" y="93"/>
                    <a:pt x="74" y="92"/>
                  </a:cubicBezTo>
                  <a:cubicBezTo>
                    <a:pt x="74" y="92"/>
                    <a:pt x="74" y="93"/>
                    <a:pt x="74" y="93"/>
                  </a:cubicBezTo>
                  <a:cubicBezTo>
                    <a:pt x="75" y="93"/>
                    <a:pt x="75" y="93"/>
                    <a:pt x="75" y="93"/>
                  </a:cubicBezTo>
                  <a:cubicBezTo>
                    <a:pt x="75" y="93"/>
                    <a:pt x="74" y="93"/>
                    <a:pt x="74" y="93"/>
                  </a:cubicBezTo>
                  <a:cubicBezTo>
                    <a:pt x="74" y="93"/>
                    <a:pt x="74" y="93"/>
                    <a:pt x="74" y="93"/>
                  </a:cubicBezTo>
                  <a:cubicBezTo>
                    <a:pt x="74" y="93"/>
                    <a:pt x="74" y="93"/>
                    <a:pt x="74" y="93"/>
                  </a:cubicBezTo>
                  <a:cubicBezTo>
                    <a:pt x="74" y="92"/>
                    <a:pt x="74" y="93"/>
                    <a:pt x="74" y="92"/>
                  </a:cubicBezTo>
                  <a:cubicBezTo>
                    <a:pt x="74" y="92"/>
                    <a:pt x="74" y="92"/>
                    <a:pt x="74" y="92"/>
                  </a:cubicBezTo>
                  <a:cubicBezTo>
                    <a:pt x="74" y="92"/>
                    <a:pt x="74" y="92"/>
                    <a:pt x="74" y="92"/>
                  </a:cubicBezTo>
                  <a:cubicBezTo>
                    <a:pt x="74" y="92"/>
                    <a:pt x="74" y="92"/>
                    <a:pt x="74" y="92"/>
                  </a:cubicBezTo>
                  <a:cubicBezTo>
                    <a:pt x="74" y="92"/>
                    <a:pt x="74" y="92"/>
                    <a:pt x="74" y="92"/>
                  </a:cubicBezTo>
                  <a:cubicBezTo>
                    <a:pt x="74" y="93"/>
                    <a:pt x="74" y="93"/>
                    <a:pt x="74" y="93"/>
                  </a:cubicBezTo>
                  <a:cubicBezTo>
                    <a:pt x="75" y="93"/>
                    <a:pt x="74" y="93"/>
                    <a:pt x="74" y="93"/>
                  </a:cubicBezTo>
                  <a:cubicBezTo>
                    <a:pt x="74" y="93"/>
                    <a:pt x="74" y="93"/>
                    <a:pt x="74" y="93"/>
                  </a:cubicBezTo>
                  <a:cubicBezTo>
                    <a:pt x="75" y="93"/>
                    <a:pt x="75" y="93"/>
                    <a:pt x="75" y="93"/>
                  </a:cubicBezTo>
                  <a:cubicBezTo>
                    <a:pt x="75" y="93"/>
                    <a:pt x="74" y="93"/>
                    <a:pt x="74" y="93"/>
                  </a:cubicBezTo>
                  <a:cubicBezTo>
                    <a:pt x="74" y="93"/>
                    <a:pt x="74" y="93"/>
                    <a:pt x="74" y="93"/>
                  </a:cubicBezTo>
                  <a:cubicBezTo>
                    <a:pt x="74" y="92"/>
                    <a:pt x="74" y="92"/>
                    <a:pt x="74" y="92"/>
                  </a:cubicBezTo>
                  <a:cubicBezTo>
                    <a:pt x="74" y="92"/>
                    <a:pt x="74" y="93"/>
                    <a:pt x="74" y="93"/>
                  </a:cubicBezTo>
                  <a:cubicBezTo>
                    <a:pt x="74" y="93"/>
                    <a:pt x="74" y="93"/>
                    <a:pt x="74" y="93"/>
                  </a:cubicBezTo>
                  <a:cubicBezTo>
                    <a:pt x="75" y="93"/>
                    <a:pt x="74" y="92"/>
                    <a:pt x="74" y="93"/>
                  </a:cubicBezTo>
                  <a:cubicBezTo>
                    <a:pt x="74" y="93"/>
                    <a:pt x="74" y="93"/>
                    <a:pt x="75" y="93"/>
                  </a:cubicBezTo>
                  <a:cubicBezTo>
                    <a:pt x="75" y="94"/>
                    <a:pt x="75" y="94"/>
                    <a:pt x="75" y="94"/>
                  </a:cubicBezTo>
                  <a:cubicBezTo>
                    <a:pt x="75" y="93"/>
                    <a:pt x="75" y="93"/>
                    <a:pt x="75"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3" y="92"/>
                    <a:pt x="74" y="93"/>
                  </a:cubicBezTo>
                  <a:cubicBezTo>
                    <a:pt x="74" y="93"/>
                    <a:pt x="74" y="93"/>
                    <a:pt x="74" y="93"/>
                  </a:cubicBezTo>
                  <a:cubicBezTo>
                    <a:pt x="74" y="93"/>
                    <a:pt x="74" y="93"/>
                    <a:pt x="74" y="93"/>
                  </a:cubicBezTo>
                  <a:cubicBezTo>
                    <a:pt x="74" y="93"/>
                    <a:pt x="74" y="93"/>
                    <a:pt x="74" y="93"/>
                  </a:cubicBezTo>
                  <a:cubicBezTo>
                    <a:pt x="74" y="93"/>
                    <a:pt x="73" y="93"/>
                    <a:pt x="73" y="93"/>
                  </a:cubicBezTo>
                  <a:cubicBezTo>
                    <a:pt x="74" y="93"/>
                    <a:pt x="74" y="93"/>
                    <a:pt x="74" y="93"/>
                  </a:cubicBezTo>
                  <a:cubicBezTo>
                    <a:pt x="73" y="93"/>
                    <a:pt x="73" y="93"/>
                    <a:pt x="73"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3" y="93"/>
                    <a:pt x="74" y="93"/>
                    <a:pt x="74" y="93"/>
                  </a:cubicBezTo>
                  <a:cubicBezTo>
                    <a:pt x="73" y="93"/>
                    <a:pt x="73" y="93"/>
                    <a:pt x="73" y="93"/>
                  </a:cubicBezTo>
                  <a:cubicBezTo>
                    <a:pt x="74" y="93"/>
                    <a:pt x="74" y="93"/>
                    <a:pt x="74" y="93"/>
                  </a:cubicBezTo>
                  <a:cubicBezTo>
                    <a:pt x="74" y="93"/>
                    <a:pt x="74" y="93"/>
                    <a:pt x="73" y="93"/>
                  </a:cubicBezTo>
                  <a:cubicBezTo>
                    <a:pt x="74" y="93"/>
                    <a:pt x="73" y="93"/>
                    <a:pt x="74" y="93"/>
                  </a:cubicBezTo>
                  <a:cubicBezTo>
                    <a:pt x="74" y="93"/>
                    <a:pt x="74" y="93"/>
                    <a:pt x="74" y="93"/>
                  </a:cubicBezTo>
                  <a:cubicBezTo>
                    <a:pt x="74" y="93"/>
                    <a:pt x="74" y="93"/>
                    <a:pt x="74" y="93"/>
                  </a:cubicBezTo>
                  <a:cubicBezTo>
                    <a:pt x="74" y="93"/>
                    <a:pt x="74" y="93"/>
                    <a:pt x="74" y="93"/>
                  </a:cubicBezTo>
                  <a:cubicBezTo>
                    <a:pt x="74" y="93"/>
                    <a:pt x="74" y="94"/>
                    <a:pt x="74" y="93"/>
                  </a:cubicBezTo>
                  <a:cubicBezTo>
                    <a:pt x="74" y="93"/>
                    <a:pt x="74" y="93"/>
                    <a:pt x="74" y="93"/>
                  </a:cubicBezTo>
                  <a:cubicBezTo>
                    <a:pt x="74" y="93"/>
                    <a:pt x="74" y="94"/>
                    <a:pt x="75" y="94"/>
                  </a:cubicBezTo>
                  <a:cubicBezTo>
                    <a:pt x="75" y="94"/>
                    <a:pt x="75" y="94"/>
                    <a:pt x="75" y="94"/>
                  </a:cubicBezTo>
                  <a:cubicBezTo>
                    <a:pt x="75" y="94"/>
                    <a:pt x="75" y="94"/>
                    <a:pt x="75" y="94"/>
                  </a:cubicBezTo>
                  <a:cubicBezTo>
                    <a:pt x="75" y="94"/>
                    <a:pt x="75" y="94"/>
                    <a:pt x="75" y="94"/>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3"/>
                    <a:pt x="74" y="93"/>
                  </a:cubicBezTo>
                  <a:cubicBezTo>
                    <a:pt x="74" y="93"/>
                    <a:pt x="74" y="94"/>
                    <a:pt x="74" y="94"/>
                  </a:cubicBezTo>
                  <a:cubicBezTo>
                    <a:pt x="74" y="93"/>
                    <a:pt x="74" y="93"/>
                    <a:pt x="74" y="93"/>
                  </a:cubicBezTo>
                  <a:cubicBezTo>
                    <a:pt x="73" y="93"/>
                    <a:pt x="74" y="93"/>
                    <a:pt x="74" y="93"/>
                  </a:cubicBezTo>
                  <a:cubicBezTo>
                    <a:pt x="74" y="93"/>
                    <a:pt x="74" y="93"/>
                    <a:pt x="74" y="93"/>
                  </a:cubicBezTo>
                  <a:cubicBezTo>
                    <a:pt x="74" y="93"/>
                    <a:pt x="73" y="93"/>
                    <a:pt x="74" y="94"/>
                  </a:cubicBezTo>
                  <a:cubicBezTo>
                    <a:pt x="74" y="94"/>
                    <a:pt x="74" y="94"/>
                    <a:pt x="74" y="94"/>
                  </a:cubicBezTo>
                  <a:cubicBezTo>
                    <a:pt x="74" y="94"/>
                    <a:pt x="74" y="94"/>
                    <a:pt x="74" y="94"/>
                  </a:cubicBezTo>
                  <a:cubicBezTo>
                    <a:pt x="74" y="94"/>
                    <a:pt x="74" y="94"/>
                    <a:pt x="74" y="94"/>
                  </a:cubicBezTo>
                  <a:cubicBezTo>
                    <a:pt x="73" y="93"/>
                    <a:pt x="74" y="94"/>
                    <a:pt x="74" y="94"/>
                  </a:cubicBezTo>
                  <a:cubicBezTo>
                    <a:pt x="74" y="94"/>
                    <a:pt x="74" y="94"/>
                    <a:pt x="74" y="94"/>
                  </a:cubicBezTo>
                  <a:cubicBezTo>
                    <a:pt x="73"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4" y="94"/>
                    <a:pt x="74" y="94"/>
                  </a:cubicBezTo>
                  <a:cubicBezTo>
                    <a:pt x="73" y="94"/>
                    <a:pt x="74" y="94"/>
                    <a:pt x="74" y="94"/>
                  </a:cubicBezTo>
                  <a:cubicBezTo>
                    <a:pt x="74" y="94"/>
                    <a:pt x="74" y="94"/>
                    <a:pt x="74" y="94"/>
                  </a:cubicBezTo>
                  <a:cubicBezTo>
                    <a:pt x="73" y="94"/>
                    <a:pt x="74" y="94"/>
                    <a:pt x="74" y="94"/>
                  </a:cubicBezTo>
                  <a:cubicBezTo>
                    <a:pt x="74" y="94"/>
                    <a:pt x="74" y="94"/>
                    <a:pt x="74" y="94"/>
                  </a:cubicBezTo>
                  <a:cubicBezTo>
                    <a:pt x="74" y="95"/>
                    <a:pt x="74" y="94"/>
                    <a:pt x="73" y="94"/>
                  </a:cubicBezTo>
                  <a:cubicBezTo>
                    <a:pt x="74" y="94"/>
                    <a:pt x="74" y="94"/>
                    <a:pt x="74" y="94"/>
                  </a:cubicBezTo>
                  <a:cubicBezTo>
                    <a:pt x="74" y="94"/>
                    <a:pt x="74" y="94"/>
                    <a:pt x="74" y="94"/>
                  </a:cubicBezTo>
                  <a:cubicBezTo>
                    <a:pt x="74" y="94"/>
                    <a:pt x="74" y="94"/>
                    <a:pt x="74" y="94"/>
                  </a:cubicBezTo>
                  <a:cubicBezTo>
                    <a:pt x="74" y="94"/>
                    <a:pt x="74" y="94"/>
                    <a:pt x="74" y="94"/>
                  </a:cubicBezTo>
                  <a:cubicBezTo>
                    <a:pt x="74" y="94"/>
                    <a:pt x="73" y="94"/>
                    <a:pt x="73" y="94"/>
                  </a:cubicBezTo>
                  <a:cubicBezTo>
                    <a:pt x="74" y="94"/>
                    <a:pt x="74" y="94"/>
                    <a:pt x="74" y="94"/>
                  </a:cubicBezTo>
                  <a:cubicBezTo>
                    <a:pt x="74" y="94"/>
                    <a:pt x="74" y="94"/>
                    <a:pt x="74" y="94"/>
                  </a:cubicBezTo>
                  <a:cubicBezTo>
                    <a:pt x="74" y="95"/>
                    <a:pt x="74" y="95"/>
                    <a:pt x="74" y="95"/>
                  </a:cubicBezTo>
                  <a:cubicBezTo>
                    <a:pt x="74" y="94"/>
                    <a:pt x="74" y="94"/>
                    <a:pt x="74" y="94"/>
                  </a:cubicBezTo>
                  <a:cubicBezTo>
                    <a:pt x="74" y="94"/>
                    <a:pt x="74" y="94"/>
                    <a:pt x="74" y="94"/>
                  </a:cubicBezTo>
                  <a:cubicBezTo>
                    <a:pt x="73" y="94"/>
                    <a:pt x="74" y="94"/>
                    <a:pt x="74" y="95"/>
                  </a:cubicBezTo>
                  <a:cubicBezTo>
                    <a:pt x="74" y="95"/>
                    <a:pt x="74" y="94"/>
                    <a:pt x="74" y="94"/>
                  </a:cubicBezTo>
                  <a:cubicBezTo>
                    <a:pt x="74" y="94"/>
                    <a:pt x="74" y="94"/>
                    <a:pt x="74" y="94"/>
                  </a:cubicBezTo>
                  <a:cubicBezTo>
                    <a:pt x="74" y="94"/>
                    <a:pt x="74" y="94"/>
                    <a:pt x="73" y="94"/>
                  </a:cubicBezTo>
                  <a:cubicBezTo>
                    <a:pt x="73" y="94"/>
                    <a:pt x="74" y="94"/>
                    <a:pt x="74" y="94"/>
                  </a:cubicBezTo>
                  <a:cubicBezTo>
                    <a:pt x="74" y="94"/>
                    <a:pt x="74" y="95"/>
                    <a:pt x="73" y="94"/>
                  </a:cubicBezTo>
                  <a:cubicBezTo>
                    <a:pt x="74" y="95"/>
                    <a:pt x="74" y="95"/>
                    <a:pt x="74" y="95"/>
                  </a:cubicBezTo>
                  <a:cubicBezTo>
                    <a:pt x="74" y="95"/>
                    <a:pt x="74" y="95"/>
                    <a:pt x="74" y="95"/>
                  </a:cubicBezTo>
                  <a:cubicBezTo>
                    <a:pt x="74" y="95"/>
                    <a:pt x="74" y="95"/>
                    <a:pt x="74" y="95"/>
                  </a:cubicBezTo>
                  <a:cubicBezTo>
                    <a:pt x="74" y="95"/>
                    <a:pt x="74" y="95"/>
                    <a:pt x="74" y="95"/>
                  </a:cubicBezTo>
                  <a:cubicBezTo>
                    <a:pt x="74" y="95"/>
                    <a:pt x="74" y="95"/>
                    <a:pt x="74" y="95"/>
                  </a:cubicBezTo>
                  <a:cubicBezTo>
                    <a:pt x="74" y="95"/>
                    <a:pt x="74" y="95"/>
                    <a:pt x="74" y="95"/>
                  </a:cubicBezTo>
                  <a:cubicBezTo>
                    <a:pt x="74" y="95"/>
                    <a:pt x="74" y="95"/>
                    <a:pt x="74" y="95"/>
                  </a:cubicBezTo>
                  <a:cubicBezTo>
                    <a:pt x="74" y="95"/>
                    <a:pt x="73" y="94"/>
                    <a:pt x="73" y="94"/>
                  </a:cubicBezTo>
                  <a:cubicBezTo>
                    <a:pt x="74" y="95"/>
                    <a:pt x="74" y="95"/>
                    <a:pt x="74" y="95"/>
                  </a:cubicBezTo>
                  <a:cubicBezTo>
                    <a:pt x="74" y="95"/>
                    <a:pt x="74" y="95"/>
                    <a:pt x="73" y="94"/>
                  </a:cubicBezTo>
                  <a:cubicBezTo>
                    <a:pt x="73" y="94"/>
                    <a:pt x="74" y="95"/>
                    <a:pt x="74" y="95"/>
                  </a:cubicBezTo>
                  <a:cubicBezTo>
                    <a:pt x="74" y="95"/>
                    <a:pt x="74" y="95"/>
                    <a:pt x="73" y="95"/>
                  </a:cubicBezTo>
                  <a:cubicBezTo>
                    <a:pt x="74" y="95"/>
                    <a:pt x="74" y="95"/>
                    <a:pt x="74" y="95"/>
                  </a:cubicBezTo>
                  <a:cubicBezTo>
                    <a:pt x="74" y="95"/>
                    <a:pt x="73" y="95"/>
                    <a:pt x="74" y="95"/>
                  </a:cubicBezTo>
                  <a:cubicBezTo>
                    <a:pt x="74" y="95"/>
                    <a:pt x="74" y="95"/>
                    <a:pt x="74" y="95"/>
                  </a:cubicBezTo>
                  <a:cubicBezTo>
                    <a:pt x="73" y="94"/>
                    <a:pt x="74" y="95"/>
                    <a:pt x="73" y="95"/>
                  </a:cubicBezTo>
                  <a:cubicBezTo>
                    <a:pt x="74" y="95"/>
                    <a:pt x="73" y="95"/>
                    <a:pt x="73" y="95"/>
                  </a:cubicBezTo>
                  <a:cubicBezTo>
                    <a:pt x="73" y="95"/>
                    <a:pt x="74" y="95"/>
                    <a:pt x="73" y="95"/>
                  </a:cubicBezTo>
                  <a:cubicBezTo>
                    <a:pt x="74" y="95"/>
                    <a:pt x="74" y="95"/>
                    <a:pt x="74" y="95"/>
                  </a:cubicBezTo>
                  <a:cubicBezTo>
                    <a:pt x="73" y="95"/>
                    <a:pt x="74" y="95"/>
                    <a:pt x="74" y="95"/>
                  </a:cubicBezTo>
                  <a:cubicBezTo>
                    <a:pt x="74" y="95"/>
                    <a:pt x="73" y="95"/>
                    <a:pt x="73" y="95"/>
                  </a:cubicBezTo>
                  <a:cubicBezTo>
                    <a:pt x="73" y="95"/>
                    <a:pt x="74" y="95"/>
                    <a:pt x="73" y="95"/>
                  </a:cubicBezTo>
                  <a:cubicBezTo>
                    <a:pt x="74" y="95"/>
                    <a:pt x="74" y="95"/>
                    <a:pt x="74" y="95"/>
                  </a:cubicBezTo>
                  <a:cubicBezTo>
                    <a:pt x="73" y="95"/>
                    <a:pt x="73" y="95"/>
                    <a:pt x="73" y="95"/>
                  </a:cubicBezTo>
                  <a:cubicBezTo>
                    <a:pt x="73" y="95"/>
                    <a:pt x="74"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3" y="95"/>
                    <a:pt x="73" y="95"/>
                    <a:pt x="73" y="95"/>
                  </a:cubicBezTo>
                  <a:cubicBezTo>
                    <a:pt x="74" y="95"/>
                    <a:pt x="74" y="95"/>
                    <a:pt x="74" y="95"/>
                  </a:cubicBezTo>
                  <a:cubicBezTo>
                    <a:pt x="73" y="95"/>
                    <a:pt x="73" y="95"/>
                    <a:pt x="73" y="95"/>
                  </a:cubicBezTo>
                  <a:cubicBezTo>
                    <a:pt x="73" y="95"/>
                    <a:pt x="73" y="95"/>
                    <a:pt x="73" y="95"/>
                  </a:cubicBezTo>
                  <a:cubicBezTo>
                    <a:pt x="73" y="95"/>
                    <a:pt x="73" y="95"/>
                    <a:pt x="73" y="95"/>
                  </a:cubicBezTo>
                  <a:cubicBezTo>
                    <a:pt x="73" y="95"/>
                    <a:pt x="73" y="95"/>
                    <a:pt x="73" y="95"/>
                  </a:cubicBezTo>
                  <a:cubicBezTo>
                    <a:pt x="74" y="95"/>
                    <a:pt x="74" y="95"/>
                    <a:pt x="74" y="95"/>
                  </a:cubicBezTo>
                  <a:cubicBezTo>
                    <a:pt x="74" y="95"/>
                    <a:pt x="73" y="95"/>
                    <a:pt x="73" y="95"/>
                  </a:cubicBezTo>
                  <a:cubicBezTo>
                    <a:pt x="73" y="95"/>
                    <a:pt x="73" y="95"/>
                    <a:pt x="73" y="95"/>
                  </a:cubicBezTo>
                  <a:cubicBezTo>
                    <a:pt x="73" y="95"/>
                    <a:pt x="74" y="95"/>
                    <a:pt x="73" y="95"/>
                  </a:cubicBezTo>
                  <a:cubicBezTo>
                    <a:pt x="74" y="96"/>
                    <a:pt x="73" y="95"/>
                    <a:pt x="73" y="95"/>
                  </a:cubicBezTo>
                  <a:cubicBezTo>
                    <a:pt x="73" y="95"/>
                    <a:pt x="73" y="95"/>
                    <a:pt x="73" y="95"/>
                  </a:cubicBezTo>
                  <a:cubicBezTo>
                    <a:pt x="73" y="95"/>
                    <a:pt x="73" y="95"/>
                    <a:pt x="73" y="95"/>
                  </a:cubicBezTo>
                  <a:cubicBezTo>
                    <a:pt x="73" y="95"/>
                    <a:pt x="73" y="95"/>
                    <a:pt x="73" y="95"/>
                  </a:cubicBezTo>
                  <a:cubicBezTo>
                    <a:pt x="73" y="95"/>
                    <a:pt x="73" y="95"/>
                    <a:pt x="73" y="96"/>
                  </a:cubicBezTo>
                  <a:cubicBezTo>
                    <a:pt x="73" y="96"/>
                    <a:pt x="73" y="95"/>
                    <a:pt x="73" y="96"/>
                  </a:cubicBezTo>
                  <a:cubicBezTo>
                    <a:pt x="73" y="96"/>
                    <a:pt x="74" y="96"/>
                    <a:pt x="73" y="96"/>
                  </a:cubicBezTo>
                  <a:cubicBezTo>
                    <a:pt x="74" y="96"/>
                    <a:pt x="73" y="96"/>
                    <a:pt x="73" y="96"/>
                  </a:cubicBezTo>
                  <a:cubicBezTo>
                    <a:pt x="73" y="96"/>
                    <a:pt x="73" y="96"/>
                    <a:pt x="73" y="96"/>
                  </a:cubicBezTo>
                  <a:cubicBezTo>
                    <a:pt x="73" y="95"/>
                    <a:pt x="74" y="96"/>
                    <a:pt x="73" y="96"/>
                  </a:cubicBezTo>
                  <a:cubicBezTo>
                    <a:pt x="73" y="96"/>
                    <a:pt x="73" y="96"/>
                    <a:pt x="73" y="96"/>
                  </a:cubicBezTo>
                  <a:cubicBezTo>
                    <a:pt x="73" y="96"/>
                    <a:pt x="73" y="96"/>
                    <a:pt x="74" y="96"/>
                  </a:cubicBezTo>
                  <a:cubicBezTo>
                    <a:pt x="73" y="96"/>
                    <a:pt x="73" y="96"/>
                    <a:pt x="73" y="96"/>
                  </a:cubicBezTo>
                  <a:cubicBezTo>
                    <a:pt x="73" y="96"/>
                    <a:pt x="73" y="96"/>
                    <a:pt x="74" y="96"/>
                  </a:cubicBezTo>
                  <a:cubicBezTo>
                    <a:pt x="74" y="96"/>
                    <a:pt x="74" y="96"/>
                    <a:pt x="74" y="96"/>
                  </a:cubicBezTo>
                  <a:cubicBezTo>
                    <a:pt x="74" y="96"/>
                    <a:pt x="74" y="96"/>
                    <a:pt x="74" y="96"/>
                  </a:cubicBezTo>
                  <a:cubicBezTo>
                    <a:pt x="74" y="96"/>
                    <a:pt x="74" y="96"/>
                    <a:pt x="74" y="96"/>
                  </a:cubicBezTo>
                  <a:cubicBezTo>
                    <a:pt x="74" y="96"/>
                    <a:pt x="74" y="96"/>
                    <a:pt x="74" y="96"/>
                  </a:cubicBezTo>
                  <a:cubicBezTo>
                    <a:pt x="74" y="96"/>
                    <a:pt x="74" y="96"/>
                    <a:pt x="74" y="96"/>
                  </a:cubicBezTo>
                  <a:cubicBezTo>
                    <a:pt x="73" y="96"/>
                    <a:pt x="74" y="96"/>
                    <a:pt x="73" y="96"/>
                  </a:cubicBezTo>
                  <a:cubicBezTo>
                    <a:pt x="74" y="96"/>
                    <a:pt x="74" y="96"/>
                    <a:pt x="74" y="96"/>
                  </a:cubicBezTo>
                  <a:cubicBezTo>
                    <a:pt x="74" y="96"/>
                    <a:pt x="73" y="96"/>
                    <a:pt x="74" y="96"/>
                  </a:cubicBezTo>
                  <a:cubicBezTo>
                    <a:pt x="74" y="96"/>
                    <a:pt x="74" y="96"/>
                    <a:pt x="74" y="96"/>
                  </a:cubicBezTo>
                  <a:cubicBezTo>
                    <a:pt x="74" y="96"/>
                    <a:pt x="74" y="96"/>
                    <a:pt x="74" y="96"/>
                  </a:cubicBezTo>
                  <a:cubicBezTo>
                    <a:pt x="74" y="96"/>
                    <a:pt x="74" y="96"/>
                    <a:pt x="75" y="96"/>
                  </a:cubicBezTo>
                  <a:cubicBezTo>
                    <a:pt x="74" y="96"/>
                    <a:pt x="75" y="96"/>
                    <a:pt x="75" y="96"/>
                  </a:cubicBezTo>
                  <a:cubicBezTo>
                    <a:pt x="74" y="96"/>
                    <a:pt x="75" y="96"/>
                    <a:pt x="74" y="96"/>
                  </a:cubicBezTo>
                  <a:cubicBezTo>
                    <a:pt x="74" y="96"/>
                    <a:pt x="74" y="96"/>
                    <a:pt x="74" y="96"/>
                  </a:cubicBezTo>
                  <a:cubicBezTo>
                    <a:pt x="74" y="96"/>
                    <a:pt x="74" y="96"/>
                    <a:pt x="74" y="96"/>
                  </a:cubicBezTo>
                  <a:cubicBezTo>
                    <a:pt x="74" y="96"/>
                    <a:pt x="74" y="96"/>
                    <a:pt x="74" y="96"/>
                  </a:cubicBezTo>
                  <a:cubicBezTo>
                    <a:pt x="74" y="96"/>
                    <a:pt x="74" y="96"/>
                    <a:pt x="74" y="96"/>
                  </a:cubicBezTo>
                  <a:cubicBezTo>
                    <a:pt x="74" y="97"/>
                    <a:pt x="74" y="96"/>
                    <a:pt x="74" y="96"/>
                  </a:cubicBezTo>
                  <a:cubicBezTo>
                    <a:pt x="74" y="96"/>
                    <a:pt x="74" y="96"/>
                    <a:pt x="74" y="96"/>
                  </a:cubicBezTo>
                  <a:cubicBezTo>
                    <a:pt x="74" y="96"/>
                    <a:pt x="74" y="96"/>
                    <a:pt x="74" y="96"/>
                  </a:cubicBezTo>
                  <a:cubicBezTo>
                    <a:pt x="74" y="96"/>
                    <a:pt x="74" y="96"/>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4" y="97"/>
                  </a:cubicBezTo>
                  <a:cubicBezTo>
                    <a:pt x="74" y="97"/>
                    <a:pt x="74" y="97"/>
                    <a:pt x="73" y="97"/>
                  </a:cubicBezTo>
                  <a:cubicBezTo>
                    <a:pt x="74" y="97"/>
                    <a:pt x="74" y="97"/>
                    <a:pt x="74" y="97"/>
                  </a:cubicBezTo>
                  <a:cubicBezTo>
                    <a:pt x="74" y="97"/>
                    <a:pt x="74" y="97"/>
                    <a:pt x="74" y="97"/>
                  </a:cubicBezTo>
                  <a:cubicBezTo>
                    <a:pt x="74" y="97"/>
                    <a:pt x="73" y="97"/>
                    <a:pt x="74" y="97"/>
                  </a:cubicBezTo>
                  <a:cubicBezTo>
                    <a:pt x="74" y="97"/>
                    <a:pt x="74" y="97"/>
                    <a:pt x="74" y="97"/>
                  </a:cubicBezTo>
                  <a:cubicBezTo>
                    <a:pt x="74" y="97"/>
                    <a:pt x="73" y="97"/>
                    <a:pt x="74" y="97"/>
                  </a:cubicBezTo>
                  <a:cubicBezTo>
                    <a:pt x="73" y="97"/>
                    <a:pt x="73" y="97"/>
                    <a:pt x="73" y="97"/>
                  </a:cubicBezTo>
                  <a:cubicBezTo>
                    <a:pt x="74" y="97"/>
                    <a:pt x="73" y="97"/>
                    <a:pt x="74" y="97"/>
                  </a:cubicBezTo>
                  <a:cubicBezTo>
                    <a:pt x="74" y="97"/>
                    <a:pt x="74" y="97"/>
                    <a:pt x="74" y="97"/>
                  </a:cubicBezTo>
                  <a:cubicBezTo>
                    <a:pt x="73" y="97"/>
                    <a:pt x="74" y="97"/>
                    <a:pt x="74" y="97"/>
                  </a:cubicBezTo>
                  <a:cubicBezTo>
                    <a:pt x="74" y="97"/>
                    <a:pt x="74" y="97"/>
                    <a:pt x="74" y="97"/>
                  </a:cubicBezTo>
                  <a:cubicBezTo>
                    <a:pt x="74" y="97"/>
                    <a:pt x="74" y="97"/>
                    <a:pt x="74" y="97"/>
                  </a:cubicBezTo>
                  <a:cubicBezTo>
                    <a:pt x="74" y="97"/>
                    <a:pt x="74" y="97"/>
                    <a:pt x="74" y="98"/>
                  </a:cubicBezTo>
                  <a:cubicBezTo>
                    <a:pt x="74" y="98"/>
                    <a:pt x="74" y="98"/>
                    <a:pt x="74" y="98"/>
                  </a:cubicBezTo>
                  <a:cubicBezTo>
                    <a:pt x="74" y="98"/>
                    <a:pt x="74" y="98"/>
                    <a:pt x="74" y="98"/>
                  </a:cubicBezTo>
                  <a:cubicBezTo>
                    <a:pt x="75" y="98"/>
                    <a:pt x="75" y="98"/>
                    <a:pt x="75" y="98"/>
                  </a:cubicBezTo>
                  <a:cubicBezTo>
                    <a:pt x="74" y="98"/>
                    <a:pt x="74" y="98"/>
                    <a:pt x="74" y="98"/>
                  </a:cubicBezTo>
                  <a:cubicBezTo>
                    <a:pt x="74" y="98"/>
                    <a:pt x="74" y="98"/>
                    <a:pt x="75" y="98"/>
                  </a:cubicBezTo>
                  <a:cubicBezTo>
                    <a:pt x="74" y="98"/>
                    <a:pt x="74" y="98"/>
                    <a:pt x="74" y="98"/>
                  </a:cubicBezTo>
                  <a:cubicBezTo>
                    <a:pt x="74" y="98"/>
                    <a:pt x="75" y="98"/>
                    <a:pt x="75" y="98"/>
                  </a:cubicBezTo>
                  <a:cubicBezTo>
                    <a:pt x="75" y="98"/>
                    <a:pt x="75" y="98"/>
                    <a:pt x="75" y="98"/>
                  </a:cubicBezTo>
                  <a:cubicBezTo>
                    <a:pt x="74" y="98"/>
                    <a:pt x="74" y="98"/>
                    <a:pt x="74" y="98"/>
                  </a:cubicBezTo>
                  <a:cubicBezTo>
                    <a:pt x="74" y="98"/>
                    <a:pt x="74" y="98"/>
                    <a:pt x="74" y="98"/>
                  </a:cubicBezTo>
                  <a:cubicBezTo>
                    <a:pt x="74" y="98"/>
                    <a:pt x="74" y="98"/>
                    <a:pt x="74" y="98"/>
                  </a:cubicBezTo>
                  <a:cubicBezTo>
                    <a:pt x="75" y="98"/>
                    <a:pt x="76" y="98"/>
                    <a:pt x="76" y="98"/>
                  </a:cubicBezTo>
                  <a:close/>
                  <a:moveTo>
                    <a:pt x="76" y="94"/>
                  </a:moveTo>
                  <a:cubicBezTo>
                    <a:pt x="76" y="93"/>
                    <a:pt x="76" y="93"/>
                    <a:pt x="76" y="93"/>
                  </a:cubicBezTo>
                  <a:lnTo>
                    <a:pt x="76" y="94"/>
                  </a:lnTo>
                  <a:close/>
                  <a:moveTo>
                    <a:pt x="75" y="93"/>
                  </a:moveTo>
                  <a:cubicBezTo>
                    <a:pt x="75" y="93"/>
                    <a:pt x="75" y="93"/>
                    <a:pt x="75" y="93"/>
                  </a:cubicBezTo>
                  <a:cubicBezTo>
                    <a:pt x="75" y="93"/>
                    <a:pt x="75" y="93"/>
                    <a:pt x="75" y="93"/>
                  </a:cubicBezTo>
                  <a:close/>
                  <a:moveTo>
                    <a:pt x="74" y="93"/>
                  </a:moveTo>
                  <a:cubicBezTo>
                    <a:pt x="74" y="93"/>
                    <a:pt x="74" y="93"/>
                    <a:pt x="75" y="93"/>
                  </a:cubicBezTo>
                  <a:lnTo>
                    <a:pt x="74" y="93"/>
                  </a:lnTo>
                  <a:close/>
                  <a:moveTo>
                    <a:pt x="74" y="92"/>
                  </a:moveTo>
                  <a:cubicBezTo>
                    <a:pt x="74" y="92"/>
                    <a:pt x="74" y="92"/>
                    <a:pt x="74" y="92"/>
                  </a:cubicBezTo>
                  <a:close/>
                  <a:moveTo>
                    <a:pt x="74" y="93"/>
                  </a:moveTo>
                  <a:cubicBezTo>
                    <a:pt x="74" y="93"/>
                    <a:pt x="74" y="93"/>
                    <a:pt x="74" y="93"/>
                  </a:cubicBezTo>
                  <a:cubicBezTo>
                    <a:pt x="74" y="92"/>
                    <a:pt x="74" y="93"/>
                    <a:pt x="74" y="93"/>
                  </a:cubicBezTo>
                  <a:close/>
                  <a:moveTo>
                    <a:pt x="74" y="93"/>
                  </a:moveTo>
                  <a:cubicBezTo>
                    <a:pt x="74" y="93"/>
                    <a:pt x="74" y="93"/>
                    <a:pt x="74" y="93"/>
                  </a:cubicBezTo>
                  <a:cubicBezTo>
                    <a:pt x="74" y="92"/>
                    <a:pt x="74" y="93"/>
                    <a:pt x="74" y="93"/>
                  </a:cubicBezTo>
                  <a:close/>
                  <a:moveTo>
                    <a:pt x="74" y="93"/>
                  </a:moveTo>
                  <a:cubicBezTo>
                    <a:pt x="74" y="93"/>
                    <a:pt x="74" y="93"/>
                    <a:pt x="74" y="93"/>
                  </a:cubicBezTo>
                  <a:cubicBezTo>
                    <a:pt x="74" y="93"/>
                    <a:pt x="74" y="93"/>
                    <a:pt x="74" y="93"/>
                  </a:cubicBezTo>
                  <a:close/>
                  <a:moveTo>
                    <a:pt x="73" y="95"/>
                  </a:moveTo>
                  <a:cubicBezTo>
                    <a:pt x="73" y="95"/>
                    <a:pt x="73" y="95"/>
                    <a:pt x="73" y="95"/>
                  </a:cubicBezTo>
                  <a:cubicBezTo>
                    <a:pt x="73" y="95"/>
                    <a:pt x="73" y="95"/>
                    <a:pt x="73" y="95"/>
                  </a:cubicBezTo>
                  <a:close/>
                  <a:moveTo>
                    <a:pt x="73" y="96"/>
                  </a:moveTo>
                  <a:cubicBezTo>
                    <a:pt x="73" y="96"/>
                    <a:pt x="73" y="96"/>
                    <a:pt x="73" y="96"/>
                  </a:cubicBezTo>
                  <a:cubicBezTo>
                    <a:pt x="73" y="96"/>
                    <a:pt x="73" y="96"/>
                    <a:pt x="73" y="96"/>
                  </a:cubicBezTo>
                  <a:close/>
                  <a:moveTo>
                    <a:pt x="74" y="96"/>
                  </a:moveTo>
                  <a:cubicBezTo>
                    <a:pt x="74" y="96"/>
                    <a:pt x="74" y="96"/>
                    <a:pt x="74" y="96"/>
                  </a:cubicBezTo>
                  <a:cubicBezTo>
                    <a:pt x="74" y="96"/>
                    <a:pt x="74" y="96"/>
                    <a:pt x="74" y="96"/>
                  </a:cubicBezTo>
                  <a:close/>
                  <a:moveTo>
                    <a:pt x="70" y="62"/>
                  </a:moveTo>
                  <a:cubicBezTo>
                    <a:pt x="70" y="62"/>
                    <a:pt x="70" y="62"/>
                    <a:pt x="69" y="62"/>
                  </a:cubicBezTo>
                  <a:cubicBezTo>
                    <a:pt x="69" y="63"/>
                    <a:pt x="70" y="63"/>
                    <a:pt x="70" y="62"/>
                  </a:cubicBezTo>
                  <a:close/>
                  <a:moveTo>
                    <a:pt x="61" y="71"/>
                  </a:moveTo>
                  <a:cubicBezTo>
                    <a:pt x="60" y="71"/>
                    <a:pt x="61" y="71"/>
                    <a:pt x="61" y="70"/>
                  </a:cubicBezTo>
                  <a:cubicBezTo>
                    <a:pt x="61" y="70"/>
                    <a:pt x="61" y="70"/>
                    <a:pt x="62" y="70"/>
                  </a:cubicBezTo>
                  <a:cubicBezTo>
                    <a:pt x="62" y="70"/>
                    <a:pt x="62" y="70"/>
                    <a:pt x="62" y="69"/>
                  </a:cubicBezTo>
                  <a:cubicBezTo>
                    <a:pt x="62" y="69"/>
                    <a:pt x="62" y="69"/>
                    <a:pt x="62" y="69"/>
                  </a:cubicBezTo>
                  <a:cubicBezTo>
                    <a:pt x="62" y="69"/>
                    <a:pt x="62" y="69"/>
                    <a:pt x="62" y="69"/>
                  </a:cubicBezTo>
                  <a:cubicBezTo>
                    <a:pt x="62" y="69"/>
                    <a:pt x="62" y="69"/>
                    <a:pt x="62" y="69"/>
                  </a:cubicBezTo>
                  <a:cubicBezTo>
                    <a:pt x="62" y="69"/>
                    <a:pt x="62" y="69"/>
                    <a:pt x="62" y="69"/>
                  </a:cubicBezTo>
                  <a:cubicBezTo>
                    <a:pt x="62" y="69"/>
                    <a:pt x="62" y="69"/>
                    <a:pt x="62" y="69"/>
                  </a:cubicBezTo>
                  <a:cubicBezTo>
                    <a:pt x="62" y="68"/>
                    <a:pt x="62" y="68"/>
                    <a:pt x="62" y="68"/>
                  </a:cubicBezTo>
                  <a:cubicBezTo>
                    <a:pt x="62" y="68"/>
                    <a:pt x="62" y="68"/>
                    <a:pt x="62" y="68"/>
                  </a:cubicBezTo>
                  <a:cubicBezTo>
                    <a:pt x="62" y="68"/>
                    <a:pt x="62" y="68"/>
                    <a:pt x="62" y="68"/>
                  </a:cubicBezTo>
                  <a:cubicBezTo>
                    <a:pt x="63" y="68"/>
                    <a:pt x="63" y="68"/>
                    <a:pt x="63" y="67"/>
                  </a:cubicBezTo>
                  <a:cubicBezTo>
                    <a:pt x="63" y="67"/>
                    <a:pt x="63" y="67"/>
                    <a:pt x="63" y="66"/>
                  </a:cubicBezTo>
                  <a:cubicBezTo>
                    <a:pt x="63" y="66"/>
                    <a:pt x="63" y="66"/>
                    <a:pt x="63" y="65"/>
                  </a:cubicBezTo>
                  <a:cubicBezTo>
                    <a:pt x="63" y="66"/>
                    <a:pt x="63" y="66"/>
                    <a:pt x="63" y="66"/>
                  </a:cubicBezTo>
                  <a:cubicBezTo>
                    <a:pt x="63" y="65"/>
                    <a:pt x="63" y="66"/>
                    <a:pt x="63" y="66"/>
                  </a:cubicBezTo>
                  <a:cubicBezTo>
                    <a:pt x="63" y="65"/>
                    <a:pt x="63" y="66"/>
                    <a:pt x="63" y="65"/>
                  </a:cubicBezTo>
                  <a:cubicBezTo>
                    <a:pt x="63" y="65"/>
                    <a:pt x="63" y="66"/>
                    <a:pt x="63" y="65"/>
                  </a:cubicBezTo>
                  <a:cubicBezTo>
                    <a:pt x="63" y="66"/>
                    <a:pt x="63" y="65"/>
                    <a:pt x="63" y="65"/>
                  </a:cubicBezTo>
                  <a:cubicBezTo>
                    <a:pt x="63" y="65"/>
                    <a:pt x="63" y="66"/>
                    <a:pt x="63" y="66"/>
                  </a:cubicBezTo>
                  <a:cubicBezTo>
                    <a:pt x="63" y="65"/>
                    <a:pt x="63" y="65"/>
                    <a:pt x="64" y="65"/>
                  </a:cubicBezTo>
                  <a:cubicBezTo>
                    <a:pt x="64" y="65"/>
                    <a:pt x="63" y="65"/>
                    <a:pt x="63" y="65"/>
                  </a:cubicBezTo>
                  <a:cubicBezTo>
                    <a:pt x="64" y="65"/>
                    <a:pt x="63"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4" y="65"/>
                    <a:pt x="64" y="65"/>
                  </a:cubicBezTo>
                  <a:cubicBezTo>
                    <a:pt x="64" y="65"/>
                    <a:pt x="65" y="65"/>
                    <a:pt x="65" y="64"/>
                  </a:cubicBezTo>
                  <a:cubicBezTo>
                    <a:pt x="65" y="64"/>
                    <a:pt x="65" y="65"/>
                    <a:pt x="65" y="64"/>
                  </a:cubicBezTo>
                  <a:cubicBezTo>
                    <a:pt x="65" y="64"/>
                    <a:pt x="65" y="64"/>
                    <a:pt x="65" y="64"/>
                  </a:cubicBezTo>
                  <a:cubicBezTo>
                    <a:pt x="65" y="64"/>
                    <a:pt x="65" y="64"/>
                    <a:pt x="65" y="64"/>
                  </a:cubicBezTo>
                  <a:cubicBezTo>
                    <a:pt x="65" y="64"/>
                    <a:pt x="65" y="64"/>
                    <a:pt x="65" y="64"/>
                  </a:cubicBezTo>
                  <a:cubicBezTo>
                    <a:pt x="65" y="64"/>
                    <a:pt x="65" y="64"/>
                    <a:pt x="65" y="64"/>
                  </a:cubicBezTo>
                  <a:cubicBezTo>
                    <a:pt x="65" y="64"/>
                    <a:pt x="65" y="64"/>
                    <a:pt x="66" y="64"/>
                  </a:cubicBezTo>
                  <a:cubicBezTo>
                    <a:pt x="65" y="64"/>
                    <a:pt x="65" y="64"/>
                    <a:pt x="65" y="64"/>
                  </a:cubicBezTo>
                  <a:cubicBezTo>
                    <a:pt x="65"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3"/>
                    <a:pt x="66" y="63"/>
                    <a:pt x="66" y="63"/>
                  </a:cubicBezTo>
                  <a:cubicBezTo>
                    <a:pt x="66" y="64"/>
                    <a:pt x="66" y="64"/>
                    <a:pt x="66" y="64"/>
                  </a:cubicBezTo>
                  <a:cubicBezTo>
                    <a:pt x="66" y="63"/>
                    <a:pt x="66" y="64"/>
                    <a:pt x="66" y="63"/>
                  </a:cubicBezTo>
                  <a:cubicBezTo>
                    <a:pt x="66" y="64"/>
                    <a:pt x="66" y="64"/>
                    <a:pt x="66" y="64"/>
                  </a:cubicBezTo>
                  <a:cubicBezTo>
                    <a:pt x="66" y="63"/>
                    <a:pt x="67" y="64"/>
                    <a:pt x="67" y="63"/>
                  </a:cubicBezTo>
                  <a:cubicBezTo>
                    <a:pt x="67" y="63"/>
                    <a:pt x="67" y="63"/>
                    <a:pt x="67" y="63"/>
                  </a:cubicBezTo>
                  <a:cubicBezTo>
                    <a:pt x="67" y="63"/>
                    <a:pt x="67" y="63"/>
                    <a:pt x="67" y="63"/>
                  </a:cubicBezTo>
                  <a:cubicBezTo>
                    <a:pt x="67" y="63"/>
                    <a:pt x="67" y="63"/>
                    <a:pt x="67" y="63"/>
                  </a:cubicBezTo>
                  <a:cubicBezTo>
                    <a:pt x="67" y="63"/>
                    <a:pt x="67" y="63"/>
                    <a:pt x="67" y="63"/>
                  </a:cubicBezTo>
                  <a:cubicBezTo>
                    <a:pt x="67" y="63"/>
                    <a:pt x="67" y="63"/>
                    <a:pt x="67" y="63"/>
                  </a:cubicBezTo>
                  <a:cubicBezTo>
                    <a:pt x="67" y="63"/>
                    <a:pt x="67" y="63"/>
                    <a:pt x="68" y="63"/>
                  </a:cubicBezTo>
                  <a:cubicBezTo>
                    <a:pt x="68" y="63"/>
                    <a:pt x="68" y="63"/>
                    <a:pt x="68" y="62"/>
                  </a:cubicBezTo>
                  <a:cubicBezTo>
                    <a:pt x="68" y="62"/>
                    <a:pt x="68" y="63"/>
                    <a:pt x="68" y="62"/>
                  </a:cubicBezTo>
                  <a:cubicBezTo>
                    <a:pt x="68" y="63"/>
                    <a:pt x="68" y="63"/>
                    <a:pt x="68" y="63"/>
                  </a:cubicBezTo>
                  <a:cubicBezTo>
                    <a:pt x="68" y="63"/>
                    <a:pt x="68" y="63"/>
                    <a:pt x="68" y="62"/>
                  </a:cubicBezTo>
                  <a:cubicBezTo>
                    <a:pt x="68" y="63"/>
                    <a:pt x="68" y="62"/>
                    <a:pt x="68" y="63"/>
                  </a:cubicBezTo>
                  <a:cubicBezTo>
                    <a:pt x="68" y="62"/>
                    <a:pt x="68" y="63"/>
                    <a:pt x="69" y="62"/>
                  </a:cubicBezTo>
                  <a:cubicBezTo>
                    <a:pt x="68" y="62"/>
                    <a:pt x="68" y="62"/>
                    <a:pt x="68" y="62"/>
                  </a:cubicBezTo>
                  <a:cubicBezTo>
                    <a:pt x="69" y="63"/>
                    <a:pt x="69" y="63"/>
                    <a:pt x="69" y="63"/>
                  </a:cubicBezTo>
                  <a:cubicBezTo>
                    <a:pt x="69" y="63"/>
                    <a:pt x="69" y="62"/>
                    <a:pt x="69" y="62"/>
                  </a:cubicBezTo>
                  <a:cubicBezTo>
                    <a:pt x="69" y="62"/>
                    <a:pt x="69" y="62"/>
                    <a:pt x="69" y="62"/>
                  </a:cubicBezTo>
                  <a:cubicBezTo>
                    <a:pt x="69" y="62"/>
                    <a:pt x="69" y="62"/>
                    <a:pt x="69" y="62"/>
                  </a:cubicBezTo>
                  <a:cubicBezTo>
                    <a:pt x="69" y="62"/>
                    <a:pt x="69" y="62"/>
                    <a:pt x="69" y="62"/>
                  </a:cubicBezTo>
                  <a:cubicBezTo>
                    <a:pt x="69" y="62"/>
                    <a:pt x="69" y="62"/>
                    <a:pt x="69" y="63"/>
                  </a:cubicBezTo>
                  <a:cubicBezTo>
                    <a:pt x="69" y="63"/>
                    <a:pt x="69" y="62"/>
                    <a:pt x="69" y="62"/>
                  </a:cubicBezTo>
                  <a:cubicBezTo>
                    <a:pt x="69" y="63"/>
                    <a:pt x="69" y="62"/>
                    <a:pt x="69" y="62"/>
                  </a:cubicBezTo>
                  <a:cubicBezTo>
                    <a:pt x="69" y="62"/>
                    <a:pt x="69" y="62"/>
                    <a:pt x="69" y="62"/>
                  </a:cubicBezTo>
                  <a:cubicBezTo>
                    <a:pt x="69" y="62"/>
                    <a:pt x="69" y="62"/>
                    <a:pt x="69" y="62"/>
                  </a:cubicBezTo>
                  <a:cubicBezTo>
                    <a:pt x="69" y="62"/>
                    <a:pt x="69" y="62"/>
                    <a:pt x="69" y="62"/>
                  </a:cubicBezTo>
                  <a:cubicBezTo>
                    <a:pt x="69" y="62"/>
                    <a:pt x="69" y="62"/>
                    <a:pt x="69" y="62"/>
                  </a:cubicBezTo>
                  <a:cubicBezTo>
                    <a:pt x="69" y="62"/>
                    <a:pt x="69" y="62"/>
                    <a:pt x="69" y="62"/>
                  </a:cubicBezTo>
                  <a:cubicBezTo>
                    <a:pt x="69" y="62"/>
                    <a:pt x="69" y="62"/>
                    <a:pt x="69" y="62"/>
                  </a:cubicBezTo>
                  <a:cubicBezTo>
                    <a:pt x="69" y="62"/>
                    <a:pt x="69" y="62"/>
                    <a:pt x="69" y="62"/>
                  </a:cubicBezTo>
                  <a:cubicBezTo>
                    <a:pt x="70" y="62"/>
                    <a:pt x="70" y="62"/>
                    <a:pt x="70" y="62"/>
                  </a:cubicBezTo>
                  <a:cubicBezTo>
                    <a:pt x="69" y="62"/>
                    <a:pt x="69" y="62"/>
                    <a:pt x="70" y="61"/>
                  </a:cubicBezTo>
                  <a:cubicBezTo>
                    <a:pt x="69" y="62"/>
                    <a:pt x="69" y="62"/>
                    <a:pt x="69" y="62"/>
                  </a:cubicBezTo>
                  <a:cubicBezTo>
                    <a:pt x="69" y="61"/>
                    <a:pt x="69" y="61"/>
                    <a:pt x="69" y="61"/>
                  </a:cubicBezTo>
                  <a:cubicBezTo>
                    <a:pt x="69" y="61"/>
                    <a:pt x="69" y="61"/>
                    <a:pt x="69" y="61"/>
                  </a:cubicBezTo>
                  <a:cubicBezTo>
                    <a:pt x="69" y="62"/>
                    <a:pt x="69" y="62"/>
                    <a:pt x="69" y="62"/>
                  </a:cubicBezTo>
                  <a:cubicBezTo>
                    <a:pt x="69" y="62"/>
                    <a:pt x="69" y="62"/>
                    <a:pt x="69" y="62"/>
                  </a:cubicBezTo>
                  <a:cubicBezTo>
                    <a:pt x="69" y="62"/>
                    <a:pt x="69" y="61"/>
                    <a:pt x="69" y="61"/>
                  </a:cubicBezTo>
                  <a:cubicBezTo>
                    <a:pt x="69" y="61"/>
                    <a:pt x="69" y="61"/>
                    <a:pt x="69" y="61"/>
                  </a:cubicBezTo>
                  <a:cubicBezTo>
                    <a:pt x="69" y="61"/>
                    <a:pt x="69" y="61"/>
                    <a:pt x="69" y="61"/>
                  </a:cubicBezTo>
                  <a:cubicBezTo>
                    <a:pt x="69" y="62"/>
                    <a:pt x="69" y="61"/>
                    <a:pt x="69" y="61"/>
                  </a:cubicBezTo>
                  <a:cubicBezTo>
                    <a:pt x="69" y="61"/>
                    <a:pt x="69" y="61"/>
                    <a:pt x="69" y="61"/>
                  </a:cubicBezTo>
                  <a:cubicBezTo>
                    <a:pt x="69" y="61"/>
                    <a:pt x="69" y="61"/>
                    <a:pt x="69" y="61"/>
                  </a:cubicBezTo>
                  <a:cubicBezTo>
                    <a:pt x="69" y="61"/>
                    <a:pt x="69" y="61"/>
                    <a:pt x="69" y="61"/>
                  </a:cubicBezTo>
                  <a:cubicBezTo>
                    <a:pt x="69" y="61"/>
                    <a:pt x="69" y="61"/>
                    <a:pt x="69" y="61"/>
                  </a:cubicBezTo>
                  <a:cubicBezTo>
                    <a:pt x="69" y="61"/>
                    <a:pt x="69" y="61"/>
                    <a:pt x="69" y="61"/>
                  </a:cubicBezTo>
                  <a:cubicBezTo>
                    <a:pt x="68" y="61"/>
                    <a:pt x="69" y="61"/>
                    <a:pt x="68" y="61"/>
                  </a:cubicBezTo>
                  <a:cubicBezTo>
                    <a:pt x="69" y="61"/>
                    <a:pt x="68" y="60"/>
                    <a:pt x="69" y="60"/>
                  </a:cubicBezTo>
                  <a:cubicBezTo>
                    <a:pt x="68" y="60"/>
                    <a:pt x="69" y="60"/>
                    <a:pt x="68" y="60"/>
                  </a:cubicBezTo>
                  <a:cubicBezTo>
                    <a:pt x="68" y="60"/>
                    <a:pt x="68" y="60"/>
                    <a:pt x="68" y="60"/>
                  </a:cubicBezTo>
                  <a:cubicBezTo>
                    <a:pt x="68" y="60"/>
                    <a:pt x="68" y="60"/>
                    <a:pt x="68" y="60"/>
                  </a:cubicBezTo>
                  <a:cubicBezTo>
                    <a:pt x="69" y="61"/>
                    <a:pt x="68" y="60"/>
                    <a:pt x="68" y="61"/>
                  </a:cubicBezTo>
                  <a:cubicBezTo>
                    <a:pt x="68" y="61"/>
                    <a:pt x="68" y="61"/>
                    <a:pt x="68" y="61"/>
                  </a:cubicBezTo>
                  <a:cubicBezTo>
                    <a:pt x="68" y="61"/>
                    <a:pt x="68" y="60"/>
                    <a:pt x="68" y="60"/>
                  </a:cubicBezTo>
                  <a:cubicBezTo>
                    <a:pt x="68" y="61"/>
                    <a:pt x="68" y="61"/>
                    <a:pt x="68" y="61"/>
                  </a:cubicBezTo>
                  <a:cubicBezTo>
                    <a:pt x="68" y="61"/>
                    <a:pt x="68" y="61"/>
                    <a:pt x="68" y="61"/>
                  </a:cubicBezTo>
                  <a:cubicBezTo>
                    <a:pt x="68" y="61"/>
                    <a:pt x="68" y="61"/>
                    <a:pt x="68" y="61"/>
                  </a:cubicBezTo>
                  <a:cubicBezTo>
                    <a:pt x="68" y="61"/>
                    <a:pt x="68" y="61"/>
                    <a:pt x="68" y="61"/>
                  </a:cubicBezTo>
                  <a:cubicBezTo>
                    <a:pt x="68" y="60"/>
                    <a:pt x="68" y="61"/>
                    <a:pt x="68" y="60"/>
                  </a:cubicBezTo>
                  <a:cubicBezTo>
                    <a:pt x="68" y="60"/>
                    <a:pt x="68" y="60"/>
                    <a:pt x="68" y="60"/>
                  </a:cubicBezTo>
                  <a:cubicBezTo>
                    <a:pt x="68" y="60"/>
                    <a:pt x="68" y="60"/>
                    <a:pt x="68" y="60"/>
                  </a:cubicBezTo>
                  <a:cubicBezTo>
                    <a:pt x="68" y="60"/>
                    <a:pt x="68" y="60"/>
                    <a:pt x="68" y="60"/>
                  </a:cubicBezTo>
                  <a:cubicBezTo>
                    <a:pt x="68" y="60"/>
                    <a:pt x="68" y="60"/>
                    <a:pt x="68" y="60"/>
                  </a:cubicBezTo>
                  <a:cubicBezTo>
                    <a:pt x="68" y="61"/>
                    <a:pt x="68" y="60"/>
                    <a:pt x="68" y="60"/>
                  </a:cubicBezTo>
                  <a:cubicBezTo>
                    <a:pt x="68" y="60"/>
                    <a:pt x="68" y="60"/>
                    <a:pt x="68" y="60"/>
                  </a:cubicBezTo>
                  <a:cubicBezTo>
                    <a:pt x="68" y="60"/>
                    <a:pt x="68" y="60"/>
                    <a:pt x="68" y="60"/>
                  </a:cubicBezTo>
                  <a:cubicBezTo>
                    <a:pt x="68" y="59"/>
                    <a:pt x="68" y="60"/>
                    <a:pt x="68" y="60"/>
                  </a:cubicBezTo>
                  <a:cubicBezTo>
                    <a:pt x="68" y="59"/>
                    <a:pt x="68" y="59"/>
                    <a:pt x="68" y="59"/>
                  </a:cubicBezTo>
                  <a:cubicBezTo>
                    <a:pt x="68" y="59"/>
                    <a:pt x="68" y="60"/>
                    <a:pt x="68" y="59"/>
                  </a:cubicBezTo>
                  <a:cubicBezTo>
                    <a:pt x="68" y="59"/>
                    <a:pt x="68" y="59"/>
                    <a:pt x="68" y="59"/>
                  </a:cubicBezTo>
                  <a:cubicBezTo>
                    <a:pt x="68" y="59"/>
                    <a:pt x="68" y="59"/>
                    <a:pt x="68" y="59"/>
                  </a:cubicBezTo>
                  <a:cubicBezTo>
                    <a:pt x="68" y="60"/>
                    <a:pt x="68" y="60"/>
                    <a:pt x="68" y="60"/>
                  </a:cubicBezTo>
                  <a:cubicBezTo>
                    <a:pt x="68" y="60"/>
                    <a:pt x="68" y="60"/>
                    <a:pt x="68" y="60"/>
                  </a:cubicBezTo>
                  <a:cubicBezTo>
                    <a:pt x="68" y="60"/>
                    <a:pt x="68" y="60"/>
                    <a:pt x="68" y="60"/>
                  </a:cubicBezTo>
                  <a:cubicBezTo>
                    <a:pt x="68" y="61"/>
                    <a:pt x="68" y="61"/>
                    <a:pt x="68" y="61"/>
                  </a:cubicBezTo>
                  <a:cubicBezTo>
                    <a:pt x="67" y="61"/>
                    <a:pt x="68" y="60"/>
                    <a:pt x="67" y="60"/>
                  </a:cubicBezTo>
                  <a:cubicBezTo>
                    <a:pt x="67" y="60"/>
                    <a:pt x="68" y="60"/>
                    <a:pt x="68" y="60"/>
                  </a:cubicBezTo>
                  <a:cubicBezTo>
                    <a:pt x="68" y="60"/>
                    <a:pt x="67" y="60"/>
                    <a:pt x="68" y="59"/>
                  </a:cubicBezTo>
                  <a:cubicBezTo>
                    <a:pt x="67" y="59"/>
                    <a:pt x="67" y="60"/>
                    <a:pt x="67" y="60"/>
                  </a:cubicBezTo>
                  <a:cubicBezTo>
                    <a:pt x="67" y="60"/>
                    <a:pt x="67" y="60"/>
                    <a:pt x="67" y="60"/>
                  </a:cubicBezTo>
                  <a:cubicBezTo>
                    <a:pt x="67" y="61"/>
                    <a:pt x="67" y="59"/>
                    <a:pt x="67" y="60"/>
                  </a:cubicBezTo>
                  <a:cubicBezTo>
                    <a:pt x="67" y="60"/>
                    <a:pt x="67" y="60"/>
                    <a:pt x="67" y="61"/>
                  </a:cubicBezTo>
                  <a:cubicBezTo>
                    <a:pt x="67" y="61"/>
                    <a:pt x="67" y="61"/>
                    <a:pt x="67" y="61"/>
                  </a:cubicBezTo>
                  <a:cubicBezTo>
                    <a:pt x="67" y="61"/>
                    <a:pt x="67" y="61"/>
                    <a:pt x="67" y="60"/>
                  </a:cubicBezTo>
                  <a:cubicBezTo>
                    <a:pt x="67" y="60"/>
                    <a:pt x="67" y="60"/>
                    <a:pt x="67" y="60"/>
                  </a:cubicBezTo>
                  <a:cubicBezTo>
                    <a:pt x="67" y="60"/>
                    <a:pt x="67" y="60"/>
                    <a:pt x="67" y="60"/>
                  </a:cubicBezTo>
                  <a:cubicBezTo>
                    <a:pt x="67" y="59"/>
                    <a:pt x="67" y="59"/>
                    <a:pt x="67" y="59"/>
                  </a:cubicBezTo>
                  <a:cubicBezTo>
                    <a:pt x="67" y="60"/>
                    <a:pt x="67" y="60"/>
                    <a:pt x="67" y="60"/>
                  </a:cubicBezTo>
                  <a:cubicBezTo>
                    <a:pt x="67" y="60"/>
                    <a:pt x="67" y="59"/>
                    <a:pt x="67" y="60"/>
                  </a:cubicBezTo>
                  <a:cubicBezTo>
                    <a:pt x="67" y="60"/>
                    <a:pt x="67" y="60"/>
                    <a:pt x="67" y="60"/>
                  </a:cubicBezTo>
                  <a:cubicBezTo>
                    <a:pt x="67" y="60"/>
                    <a:pt x="67" y="60"/>
                    <a:pt x="67" y="60"/>
                  </a:cubicBezTo>
                  <a:cubicBezTo>
                    <a:pt x="67" y="59"/>
                    <a:pt x="67" y="59"/>
                    <a:pt x="67" y="59"/>
                  </a:cubicBezTo>
                  <a:cubicBezTo>
                    <a:pt x="67" y="60"/>
                    <a:pt x="67" y="59"/>
                    <a:pt x="67" y="59"/>
                  </a:cubicBezTo>
                  <a:cubicBezTo>
                    <a:pt x="67" y="60"/>
                    <a:pt x="67" y="60"/>
                    <a:pt x="67" y="60"/>
                  </a:cubicBezTo>
                  <a:cubicBezTo>
                    <a:pt x="67" y="60"/>
                    <a:pt x="67" y="60"/>
                    <a:pt x="67" y="60"/>
                  </a:cubicBezTo>
                  <a:cubicBezTo>
                    <a:pt x="67" y="60"/>
                    <a:pt x="67" y="60"/>
                    <a:pt x="67" y="60"/>
                  </a:cubicBezTo>
                  <a:cubicBezTo>
                    <a:pt x="67" y="60"/>
                    <a:pt x="67" y="59"/>
                    <a:pt x="67" y="59"/>
                  </a:cubicBezTo>
                  <a:cubicBezTo>
                    <a:pt x="67" y="60"/>
                    <a:pt x="67" y="60"/>
                    <a:pt x="67" y="60"/>
                  </a:cubicBezTo>
                  <a:cubicBezTo>
                    <a:pt x="67" y="60"/>
                    <a:pt x="67" y="60"/>
                    <a:pt x="67" y="59"/>
                  </a:cubicBezTo>
                  <a:cubicBezTo>
                    <a:pt x="67" y="60"/>
                    <a:pt x="67" y="60"/>
                    <a:pt x="67" y="60"/>
                  </a:cubicBezTo>
                  <a:cubicBezTo>
                    <a:pt x="67" y="59"/>
                    <a:pt x="67" y="59"/>
                    <a:pt x="67" y="59"/>
                  </a:cubicBezTo>
                  <a:cubicBezTo>
                    <a:pt x="66" y="60"/>
                    <a:pt x="67" y="60"/>
                    <a:pt x="66" y="60"/>
                  </a:cubicBezTo>
                  <a:cubicBezTo>
                    <a:pt x="67" y="60"/>
                    <a:pt x="66" y="60"/>
                    <a:pt x="67" y="60"/>
                  </a:cubicBezTo>
                  <a:cubicBezTo>
                    <a:pt x="67" y="60"/>
                    <a:pt x="67" y="60"/>
                    <a:pt x="67"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59"/>
                    <a:pt x="66" y="60"/>
                  </a:cubicBezTo>
                  <a:cubicBezTo>
                    <a:pt x="66" y="60"/>
                    <a:pt x="66" y="60"/>
                    <a:pt x="66" y="60"/>
                  </a:cubicBezTo>
                  <a:cubicBezTo>
                    <a:pt x="66" y="60"/>
                    <a:pt x="66" y="60"/>
                    <a:pt x="66" y="60"/>
                  </a:cubicBezTo>
                  <a:cubicBezTo>
                    <a:pt x="66" y="60"/>
                    <a:pt x="66" y="60"/>
                    <a:pt x="66" y="60"/>
                  </a:cubicBezTo>
                  <a:cubicBezTo>
                    <a:pt x="66" y="60"/>
                    <a:pt x="66" y="61"/>
                    <a:pt x="66" y="61"/>
                  </a:cubicBezTo>
                  <a:cubicBezTo>
                    <a:pt x="66" y="60"/>
                    <a:pt x="66" y="60"/>
                    <a:pt x="66" y="60"/>
                  </a:cubicBezTo>
                  <a:cubicBezTo>
                    <a:pt x="66" y="60"/>
                    <a:pt x="66" y="61"/>
                    <a:pt x="66" y="61"/>
                  </a:cubicBezTo>
                  <a:cubicBezTo>
                    <a:pt x="66" y="61"/>
                    <a:pt x="66" y="62"/>
                    <a:pt x="66" y="62"/>
                  </a:cubicBezTo>
                  <a:cubicBezTo>
                    <a:pt x="66" y="62"/>
                    <a:pt x="66" y="62"/>
                    <a:pt x="66" y="61"/>
                  </a:cubicBezTo>
                  <a:cubicBezTo>
                    <a:pt x="66" y="61"/>
                    <a:pt x="66" y="61"/>
                    <a:pt x="66" y="61"/>
                  </a:cubicBezTo>
                  <a:cubicBezTo>
                    <a:pt x="66" y="61"/>
                    <a:pt x="66" y="61"/>
                    <a:pt x="66" y="60"/>
                  </a:cubicBezTo>
                  <a:cubicBezTo>
                    <a:pt x="66" y="60"/>
                    <a:pt x="66" y="60"/>
                    <a:pt x="66" y="60"/>
                  </a:cubicBezTo>
                  <a:cubicBezTo>
                    <a:pt x="66" y="60"/>
                    <a:pt x="66" y="60"/>
                    <a:pt x="66" y="60"/>
                  </a:cubicBezTo>
                  <a:cubicBezTo>
                    <a:pt x="66" y="60"/>
                    <a:pt x="66" y="60"/>
                    <a:pt x="66" y="60"/>
                  </a:cubicBezTo>
                  <a:cubicBezTo>
                    <a:pt x="66" y="60"/>
                    <a:pt x="66" y="60"/>
                    <a:pt x="66" y="60"/>
                  </a:cubicBezTo>
                  <a:cubicBezTo>
                    <a:pt x="66" y="60"/>
                    <a:pt x="66" y="61"/>
                    <a:pt x="66" y="61"/>
                  </a:cubicBezTo>
                  <a:cubicBezTo>
                    <a:pt x="66" y="60"/>
                    <a:pt x="66" y="60"/>
                    <a:pt x="65" y="60"/>
                  </a:cubicBezTo>
                  <a:cubicBezTo>
                    <a:pt x="65" y="60"/>
                    <a:pt x="66" y="60"/>
                    <a:pt x="65" y="60"/>
                  </a:cubicBezTo>
                  <a:cubicBezTo>
                    <a:pt x="65" y="60"/>
                    <a:pt x="65" y="60"/>
                    <a:pt x="65" y="60"/>
                  </a:cubicBezTo>
                  <a:cubicBezTo>
                    <a:pt x="65" y="60"/>
                    <a:pt x="65" y="60"/>
                    <a:pt x="65" y="61"/>
                  </a:cubicBezTo>
                  <a:cubicBezTo>
                    <a:pt x="65" y="61"/>
                    <a:pt x="65" y="61"/>
                    <a:pt x="65" y="60"/>
                  </a:cubicBezTo>
                  <a:cubicBezTo>
                    <a:pt x="65" y="60"/>
                    <a:pt x="65" y="61"/>
                    <a:pt x="65" y="61"/>
                  </a:cubicBezTo>
                  <a:cubicBezTo>
                    <a:pt x="65" y="60"/>
                    <a:pt x="65" y="60"/>
                    <a:pt x="65" y="60"/>
                  </a:cubicBezTo>
                  <a:cubicBezTo>
                    <a:pt x="65" y="60"/>
                    <a:pt x="65" y="61"/>
                    <a:pt x="65" y="61"/>
                  </a:cubicBezTo>
                  <a:cubicBezTo>
                    <a:pt x="65" y="61"/>
                    <a:pt x="65" y="61"/>
                    <a:pt x="65" y="61"/>
                  </a:cubicBezTo>
                  <a:cubicBezTo>
                    <a:pt x="64" y="60"/>
                    <a:pt x="65" y="61"/>
                    <a:pt x="65" y="61"/>
                  </a:cubicBezTo>
                  <a:cubicBezTo>
                    <a:pt x="64" y="61"/>
                    <a:pt x="64" y="61"/>
                    <a:pt x="64" y="61"/>
                  </a:cubicBezTo>
                  <a:cubicBezTo>
                    <a:pt x="65" y="61"/>
                    <a:pt x="65" y="61"/>
                    <a:pt x="65" y="61"/>
                  </a:cubicBezTo>
                  <a:cubicBezTo>
                    <a:pt x="65" y="61"/>
                    <a:pt x="64" y="61"/>
                    <a:pt x="64" y="61"/>
                  </a:cubicBezTo>
                  <a:cubicBezTo>
                    <a:pt x="64" y="61"/>
                    <a:pt x="64" y="61"/>
                    <a:pt x="64" y="61"/>
                  </a:cubicBezTo>
                  <a:cubicBezTo>
                    <a:pt x="64" y="61"/>
                    <a:pt x="64" y="61"/>
                    <a:pt x="64" y="61"/>
                  </a:cubicBezTo>
                  <a:cubicBezTo>
                    <a:pt x="64" y="61"/>
                    <a:pt x="64" y="61"/>
                    <a:pt x="64" y="61"/>
                  </a:cubicBezTo>
                  <a:cubicBezTo>
                    <a:pt x="65" y="62"/>
                    <a:pt x="64" y="61"/>
                    <a:pt x="64" y="61"/>
                  </a:cubicBezTo>
                  <a:cubicBezTo>
                    <a:pt x="64" y="61"/>
                    <a:pt x="64" y="61"/>
                    <a:pt x="64" y="61"/>
                  </a:cubicBezTo>
                  <a:cubicBezTo>
                    <a:pt x="64" y="61"/>
                    <a:pt x="64" y="61"/>
                    <a:pt x="64" y="61"/>
                  </a:cubicBezTo>
                  <a:cubicBezTo>
                    <a:pt x="64" y="61"/>
                    <a:pt x="64" y="61"/>
                    <a:pt x="64" y="61"/>
                  </a:cubicBezTo>
                  <a:cubicBezTo>
                    <a:pt x="64" y="61"/>
                    <a:pt x="64" y="61"/>
                    <a:pt x="64" y="61"/>
                  </a:cubicBezTo>
                  <a:cubicBezTo>
                    <a:pt x="64" y="61"/>
                    <a:pt x="64" y="62"/>
                    <a:pt x="64" y="62"/>
                  </a:cubicBezTo>
                  <a:cubicBezTo>
                    <a:pt x="64" y="62"/>
                    <a:pt x="64" y="61"/>
                    <a:pt x="63" y="61"/>
                  </a:cubicBezTo>
                  <a:cubicBezTo>
                    <a:pt x="63" y="61"/>
                    <a:pt x="63" y="61"/>
                    <a:pt x="63" y="61"/>
                  </a:cubicBezTo>
                  <a:cubicBezTo>
                    <a:pt x="63" y="61"/>
                    <a:pt x="63" y="61"/>
                    <a:pt x="63" y="61"/>
                  </a:cubicBezTo>
                  <a:cubicBezTo>
                    <a:pt x="63" y="62"/>
                    <a:pt x="63" y="62"/>
                    <a:pt x="63" y="62"/>
                  </a:cubicBezTo>
                  <a:cubicBezTo>
                    <a:pt x="63" y="62"/>
                    <a:pt x="63" y="62"/>
                    <a:pt x="63" y="62"/>
                  </a:cubicBezTo>
                  <a:cubicBezTo>
                    <a:pt x="63" y="62"/>
                    <a:pt x="63" y="61"/>
                    <a:pt x="63" y="61"/>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1"/>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3" y="62"/>
                    <a:pt x="63" y="62"/>
                    <a:pt x="63" y="62"/>
                  </a:cubicBezTo>
                  <a:cubicBezTo>
                    <a:pt x="62" y="62"/>
                    <a:pt x="63" y="63"/>
                    <a:pt x="63" y="62"/>
                  </a:cubicBezTo>
                  <a:cubicBezTo>
                    <a:pt x="63" y="62"/>
                    <a:pt x="62" y="62"/>
                    <a:pt x="62" y="62"/>
                  </a:cubicBezTo>
                  <a:cubicBezTo>
                    <a:pt x="62" y="62"/>
                    <a:pt x="62" y="62"/>
                    <a:pt x="62" y="62"/>
                  </a:cubicBezTo>
                  <a:cubicBezTo>
                    <a:pt x="63" y="62"/>
                    <a:pt x="62" y="62"/>
                    <a:pt x="63" y="62"/>
                  </a:cubicBezTo>
                  <a:cubicBezTo>
                    <a:pt x="63" y="62"/>
                    <a:pt x="63" y="62"/>
                    <a:pt x="63" y="62"/>
                  </a:cubicBezTo>
                  <a:cubicBezTo>
                    <a:pt x="62" y="62"/>
                    <a:pt x="62" y="62"/>
                    <a:pt x="62" y="62"/>
                  </a:cubicBezTo>
                  <a:cubicBezTo>
                    <a:pt x="62" y="63"/>
                    <a:pt x="62" y="62"/>
                    <a:pt x="62" y="62"/>
                  </a:cubicBezTo>
                  <a:cubicBezTo>
                    <a:pt x="62" y="62"/>
                    <a:pt x="62" y="63"/>
                    <a:pt x="62" y="62"/>
                  </a:cubicBezTo>
                  <a:cubicBezTo>
                    <a:pt x="62" y="63"/>
                    <a:pt x="62" y="63"/>
                    <a:pt x="62" y="63"/>
                  </a:cubicBezTo>
                  <a:cubicBezTo>
                    <a:pt x="62" y="63"/>
                    <a:pt x="63" y="63"/>
                    <a:pt x="62" y="63"/>
                  </a:cubicBezTo>
                  <a:cubicBezTo>
                    <a:pt x="62" y="63"/>
                    <a:pt x="62" y="63"/>
                    <a:pt x="62" y="63"/>
                  </a:cubicBezTo>
                  <a:cubicBezTo>
                    <a:pt x="62" y="62"/>
                    <a:pt x="62" y="63"/>
                    <a:pt x="62" y="63"/>
                  </a:cubicBezTo>
                  <a:cubicBezTo>
                    <a:pt x="62" y="63"/>
                    <a:pt x="62" y="63"/>
                    <a:pt x="62" y="63"/>
                  </a:cubicBezTo>
                  <a:cubicBezTo>
                    <a:pt x="62" y="63"/>
                    <a:pt x="62" y="63"/>
                    <a:pt x="62" y="63"/>
                  </a:cubicBezTo>
                  <a:cubicBezTo>
                    <a:pt x="62" y="63"/>
                    <a:pt x="62" y="63"/>
                    <a:pt x="62" y="63"/>
                  </a:cubicBezTo>
                  <a:cubicBezTo>
                    <a:pt x="62" y="63"/>
                    <a:pt x="62" y="63"/>
                    <a:pt x="62" y="63"/>
                  </a:cubicBezTo>
                  <a:cubicBezTo>
                    <a:pt x="61" y="63"/>
                    <a:pt x="62" y="63"/>
                    <a:pt x="62" y="63"/>
                  </a:cubicBezTo>
                  <a:cubicBezTo>
                    <a:pt x="61" y="63"/>
                    <a:pt x="61" y="63"/>
                    <a:pt x="61" y="63"/>
                  </a:cubicBezTo>
                  <a:cubicBezTo>
                    <a:pt x="61" y="63"/>
                    <a:pt x="61" y="63"/>
                    <a:pt x="61" y="63"/>
                  </a:cubicBezTo>
                  <a:cubicBezTo>
                    <a:pt x="61" y="63"/>
                    <a:pt x="61" y="63"/>
                    <a:pt x="61" y="63"/>
                  </a:cubicBezTo>
                  <a:cubicBezTo>
                    <a:pt x="61" y="63"/>
                    <a:pt x="62" y="64"/>
                    <a:pt x="62" y="64"/>
                  </a:cubicBezTo>
                  <a:cubicBezTo>
                    <a:pt x="61" y="63"/>
                    <a:pt x="61" y="63"/>
                    <a:pt x="61" y="63"/>
                  </a:cubicBezTo>
                  <a:cubicBezTo>
                    <a:pt x="61" y="63"/>
                    <a:pt x="61" y="63"/>
                    <a:pt x="61" y="63"/>
                  </a:cubicBezTo>
                  <a:cubicBezTo>
                    <a:pt x="61" y="63"/>
                    <a:pt x="61" y="63"/>
                    <a:pt x="61" y="63"/>
                  </a:cubicBezTo>
                  <a:cubicBezTo>
                    <a:pt x="61" y="63"/>
                    <a:pt x="61" y="63"/>
                    <a:pt x="61" y="63"/>
                  </a:cubicBezTo>
                  <a:cubicBezTo>
                    <a:pt x="61" y="64"/>
                    <a:pt x="61" y="64"/>
                    <a:pt x="61" y="64"/>
                  </a:cubicBezTo>
                  <a:cubicBezTo>
                    <a:pt x="61" y="64"/>
                    <a:pt x="61" y="63"/>
                    <a:pt x="61" y="63"/>
                  </a:cubicBezTo>
                  <a:cubicBezTo>
                    <a:pt x="61" y="63"/>
                    <a:pt x="61" y="64"/>
                    <a:pt x="61" y="64"/>
                  </a:cubicBezTo>
                  <a:cubicBezTo>
                    <a:pt x="61" y="63"/>
                    <a:pt x="61" y="64"/>
                    <a:pt x="61" y="64"/>
                  </a:cubicBezTo>
                  <a:cubicBezTo>
                    <a:pt x="61" y="64"/>
                    <a:pt x="61" y="63"/>
                    <a:pt x="61" y="64"/>
                  </a:cubicBezTo>
                  <a:cubicBezTo>
                    <a:pt x="61" y="63"/>
                    <a:pt x="61" y="64"/>
                    <a:pt x="61" y="64"/>
                  </a:cubicBezTo>
                  <a:cubicBezTo>
                    <a:pt x="61" y="63"/>
                    <a:pt x="61" y="63"/>
                    <a:pt x="61" y="63"/>
                  </a:cubicBezTo>
                  <a:cubicBezTo>
                    <a:pt x="61" y="63"/>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1" y="64"/>
                    <a:pt x="61" y="64"/>
                    <a:pt x="61" y="64"/>
                  </a:cubicBezTo>
                  <a:cubicBezTo>
                    <a:pt x="60" y="64"/>
                    <a:pt x="61" y="64"/>
                    <a:pt x="61" y="64"/>
                  </a:cubicBezTo>
                  <a:cubicBezTo>
                    <a:pt x="61" y="64"/>
                    <a:pt x="60" y="64"/>
                    <a:pt x="60" y="64"/>
                  </a:cubicBezTo>
                  <a:cubicBezTo>
                    <a:pt x="61" y="64"/>
                    <a:pt x="61" y="64"/>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1" y="65"/>
                    <a:pt x="61" y="65"/>
                    <a:pt x="61" y="65"/>
                  </a:cubicBezTo>
                  <a:cubicBezTo>
                    <a:pt x="60" y="65"/>
                    <a:pt x="61" y="65"/>
                    <a:pt x="60" y="65"/>
                  </a:cubicBezTo>
                  <a:cubicBezTo>
                    <a:pt x="61" y="65"/>
                    <a:pt x="61" y="65"/>
                    <a:pt x="61" y="65"/>
                  </a:cubicBezTo>
                  <a:cubicBezTo>
                    <a:pt x="61" y="65"/>
                    <a:pt x="60" y="65"/>
                    <a:pt x="60" y="65"/>
                  </a:cubicBezTo>
                  <a:cubicBezTo>
                    <a:pt x="61" y="66"/>
                    <a:pt x="61" y="66"/>
                    <a:pt x="61" y="66"/>
                  </a:cubicBezTo>
                  <a:cubicBezTo>
                    <a:pt x="61" y="65"/>
                    <a:pt x="61" y="65"/>
                    <a:pt x="61" y="65"/>
                  </a:cubicBezTo>
                  <a:cubicBezTo>
                    <a:pt x="61" y="65"/>
                    <a:pt x="61" y="66"/>
                    <a:pt x="61" y="66"/>
                  </a:cubicBezTo>
                  <a:cubicBezTo>
                    <a:pt x="61" y="66"/>
                    <a:pt x="61" y="66"/>
                    <a:pt x="61" y="66"/>
                  </a:cubicBezTo>
                  <a:cubicBezTo>
                    <a:pt x="61" y="66"/>
                    <a:pt x="61" y="66"/>
                    <a:pt x="61" y="66"/>
                  </a:cubicBezTo>
                  <a:cubicBezTo>
                    <a:pt x="61" y="66"/>
                    <a:pt x="61" y="66"/>
                    <a:pt x="61" y="66"/>
                  </a:cubicBezTo>
                  <a:cubicBezTo>
                    <a:pt x="61" y="66"/>
                    <a:pt x="61" y="66"/>
                    <a:pt x="60" y="65"/>
                  </a:cubicBezTo>
                  <a:cubicBezTo>
                    <a:pt x="61" y="66"/>
                    <a:pt x="60" y="66"/>
                    <a:pt x="60" y="66"/>
                  </a:cubicBezTo>
                  <a:cubicBezTo>
                    <a:pt x="61" y="66"/>
                    <a:pt x="60" y="66"/>
                    <a:pt x="61" y="66"/>
                  </a:cubicBezTo>
                  <a:cubicBezTo>
                    <a:pt x="61" y="66"/>
                    <a:pt x="60" y="66"/>
                    <a:pt x="60" y="66"/>
                  </a:cubicBezTo>
                  <a:cubicBezTo>
                    <a:pt x="60" y="66"/>
                    <a:pt x="60" y="66"/>
                    <a:pt x="60" y="66"/>
                  </a:cubicBezTo>
                  <a:cubicBezTo>
                    <a:pt x="60" y="66"/>
                    <a:pt x="60" y="66"/>
                    <a:pt x="60" y="66"/>
                  </a:cubicBezTo>
                  <a:cubicBezTo>
                    <a:pt x="60" y="66"/>
                    <a:pt x="60" y="66"/>
                    <a:pt x="61" y="66"/>
                  </a:cubicBezTo>
                  <a:cubicBezTo>
                    <a:pt x="60" y="66"/>
                    <a:pt x="60" y="66"/>
                    <a:pt x="60" y="66"/>
                  </a:cubicBezTo>
                  <a:cubicBezTo>
                    <a:pt x="60" y="66"/>
                    <a:pt x="61" y="67"/>
                    <a:pt x="61" y="67"/>
                  </a:cubicBezTo>
                  <a:cubicBezTo>
                    <a:pt x="60" y="66"/>
                    <a:pt x="60" y="66"/>
                    <a:pt x="60" y="66"/>
                  </a:cubicBezTo>
                  <a:cubicBezTo>
                    <a:pt x="61" y="67"/>
                    <a:pt x="60" y="66"/>
                    <a:pt x="60" y="67"/>
                  </a:cubicBezTo>
                  <a:cubicBezTo>
                    <a:pt x="60" y="67"/>
                    <a:pt x="60" y="67"/>
                    <a:pt x="60" y="66"/>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7"/>
                  </a:cubicBezTo>
                  <a:cubicBezTo>
                    <a:pt x="60" y="67"/>
                    <a:pt x="60" y="67"/>
                    <a:pt x="60" y="68"/>
                  </a:cubicBezTo>
                  <a:cubicBezTo>
                    <a:pt x="60" y="68"/>
                    <a:pt x="60" y="68"/>
                    <a:pt x="59" y="67"/>
                  </a:cubicBezTo>
                  <a:cubicBezTo>
                    <a:pt x="60" y="68"/>
                    <a:pt x="60" y="68"/>
                    <a:pt x="60" y="68"/>
                  </a:cubicBezTo>
                  <a:cubicBezTo>
                    <a:pt x="60" y="68"/>
                    <a:pt x="60" y="68"/>
                    <a:pt x="60" y="68"/>
                  </a:cubicBezTo>
                  <a:cubicBezTo>
                    <a:pt x="60" y="68"/>
                    <a:pt x="59" y="68"/>
                    <a:pt x="60" y="68"/>
                  </a:cubicBezTo>
                  <a:cubicBezTo>
                    <a:pt x="60" y="68"/>
                    <a:pt x="60" y="68"/>
                    <a:pt x="60" y="68"/>
                  </a:cubicBezTo>
                  <a:cubicBezTo>
                    <a:pt x="60" y="68"/>
                    <a:pt x="59" y="68"/>
                    <a:pt x="60" y="68"/>
                  </a:cubicBezTo>
                  <a:cubicBezTo>
                    <a:pt x="59" y="68"/>
                    <a:pt x="59" y="68"/>
                    <a:pt x="59" y="68"/>
                  </a:cubicBezTo>
                  <a:cubicBezTo>
                    <a:pt x="60" y="68"/>
                    <a:pt x="59" y="68"/>
                    <a:pt x="59" y="68"/>
                  </a:cubicBezTo>
                  <a:cubicBezTo>
                    <a:pt x="59" y="68"/>
                    <a:pt x="59" y="68"/>
                    <a:pt x="59" y="68"/>
                  </a:cubicBezTo>
                  <a:cubicBezTo>
                    <a:pt x="59" y="68"/>
                    <a:pt x="60" y="68"/>
                    <a:pt x="59" y="68"/>
                  </a:cubicBezTo>
                  <a:cubicBezTo>
                    <a:pt x="60" y="68"/>
                    <a:pt x="60" y="68"/>
                    <a:pt x="60" y="68"/>
                  </a:cubicBezTo>
                  <a:cubicBezTo>
                    <a:pt x="60" y="68"/>
                    <a:pt x="60" y="68"/>
                    <a:pt x="59" y="68"/>
                  </a:cubicBezTo>
                  <a:cubicBezTo>
                    <a:pt x="60" y="68"/>
                    <a:pt x="59" y="69"/>
                    <a:pt x="60" y="69"/>
                  </a:cubicBezTo>
                  <a:cubicBezTo>
                    <a:pt x="60" y="69"/>
                    <a:pt x="60" y="69"/>
                    <a:pt x="60" y="69"/>
                  </a:cubicBezTo>
                  <a:cubicBezTo>
                    <a:pt x="60" y="69"/>
                    <a:pt x="59" y="69"/>
                    <a:pt x="60" y="69"/>
                  </a:cubicBezTo>
                  <a:cubicBezTo>
                    <a:pt x="60" y="69"/>
                    <a:pt x="60" y="69"/>
                    <a:pt x="60" y="69"/>
                  </a:cubicBezTo>
                  <a:cubicBezTo>
                    <a:pt x="60" y="69"/>
                    <a:pt x="60" y="69"/>
                    <a:pt x="60" y="69"/>
                  </a:cubicBezTo>
                  <a:cubicBezTo>
                    <a:pt x="60" y="69"/>
                    <a:pt x="60" y="69"/>
                    <a:pt x="60" y="69"/>
                  </a:cubicBezTo>
                  <a:cubicBezTo>
                    <a:pt x="60" y="69"/>
                    <a:pt x="60" y="69"/>
                    <a:pt x="60" y="69"/>
                  </a:cubicBezTo>
                  <a:cubicBezTo>
                    <a:pt x="60" y="69"/>
                    <a:pt x="60" y="70"/>
                    <a:pt x="60" y="70"/>
                  </a:cubicBezTo>
                  <a:cubicBezTo>
                    <a:pt x="60" y="70"/>
                    <a:pt x="60" y="70"/>
                    <a:pt x="60" y="70"/>
                  </a:cubicBezTo>
                  <a:cubicBezTo>
                    <a:pt x="59" y="70"/>
                    <a:pt x="59" y="70"/>
                    <a:pt x="59" y="70"/>
                  </a:cubicBezTo>
                  <a:cubicBezTo>
                    <a:pt x="60" y="70"/>
                    <a:pt x="59" y="70"/>
                    <a:pt x="59" y="70"/>
                  </a:cubicBezTo>
                  <a:cubicBezTo>
                    <a:pt x="60" y="70"/>
                    <a:pt x="59" y="71"/>
                    <a:pt x="60" y="71"/>
                  </a:cubicBezTo>
                  <a:cubicBezTo>
                    <a:pt x="60" y="71"/>
                    <a:pt x="61" y="71"/>
                    <a:pt x="61" y="71"/>
                  </a:cubicBezTo>
                  <a:close/>
                  <a:moveTo>
                    <a:pt x="70" y="62"/>
                  </a:moveTo>
                  <a:cubicBezTo>
                    <a:pt x="69" y="62"/>
                    <a:pt x="69" y="62"/>
                    <a:pt x="69" y="63"/>
                  </a:cubicBezTo>
                  <a:lnTo>
                    <a:pt x="70" y="62"/>
                  </a:lnTo>
                  <a:close/>
                  <a:moveTo>
                    <a:pt x="69" y="60"/>
                  </a:moveTo>
                  <a:cubicBezTo>
                    <a:pt x="69" y="60"/>
                    <a:pt x="69" y="60"/>
                    <a:pt x="69" y="60"/>
                  </a:cubicBezTo>
                  <a:cubicBezTo>
                    <a:pt x="69" y="60"/>
                    <a:pt x="69" y="60"/>
                    <a:pt x="69" y="60"/>
                  </a:cubicBezTo>
                  <a:cubicBezTo>
                    <a:pt x="69" y="60"/>
                    <a:pt x="69" y="60"/>
                    <a:pt x="69" y="60"/>
                  </a:cubicBezTo>
                  <a:close/>
                  <a:moveTo>
                    <a:pt x="68" y="60"/>
                  </a:moveTo>
                  <a:cubicBezTo>
                    <a:pt x="68" y="60"/>
                    <a:pt x="68" y="60"/>
                    <a:pt x="68" y="60"/>
                  </a:cubicBezTo>
                  <a:close/>
                  <a:moveTo>
                    <a:pt x="68" y="59"/>
                  </a:moveTo>
                  <a:cubicBezTo>
                    <a:pt x="68" y="59"/>
                    <a:pt x="68" y="59"/>
                    <a:pt x="68" y="60"/>
                  </a:cubicBezTo>
                  <a:cubicBezTo>
                    <a:pt x="68" y="59"/>
                    <a:pt x="68" y="59"/>
                    <a:pt x="68" y="59"/>
                  </a:cubicBezTo>
                  <a:close/>
                  <a:moveTo>
                    <a:pt x="68" y="60"/>
                  </a:moveTo>
                  <a:cubicBezTo>
                    <a:pt x="68" y="60"/>
                    <a:pt x="68" y="60"/>
                    <a:pt x="68" y="60"/>
                  </a:cubicBezTo>
                  <a:cubicBezTo>
                    <a:pt x="68" y="60"/>
                    <a:pt x="68" y="60"/>
                    <a:pt x="68" y="60"/>
                  </a:cubicBezTo>
                  <a:close/>
                  <a:moveTo>
                    <a:pt x="67" y="59"/>
                  </a:moveTo>
                  <a:cubicBezTo>
                    <a:pt x="67" y="60"/>
                    <a:pt x="67" y="59"/>
                    <a:pt x="67" y="59"/>
                  </a:cubicBezTo>
                  <a:cubicBezTo>
                    <a:pt x="67" y="59"/>
                    <a:pt x="67" y="60"/>
                    <a:pt x="67" y="59"/>
                  </a:cubicBezTo>
                  <a:close/>
                  <a:moveTo>
                    <a:pt x="67" y="60"/>
                  </a:moveTo>
                  <a:cubicBezTo>
                    <a:pt x="67" y="60"/>
                    <a:pt x="67" y="60"/>
                    <a:pt x="67" y="60"/>
                  </a:cubicBezTo>
                  <a:cubicBezTo>
                    <a:pt x="67" y="60"/>
                    <a:pt x="67" y="60"/>
                    <a:pt x="67" y="60"/>
                  </a:cubicBezTo>
                  <a:close/>
                  <a:moveTo>
                    <a:pt x="62" y="63"/>
                  </a:moveTo>
                  <a:cubicBezTo>
                    <a:pt x="62" y="62"/>
                    <a:pt x="62" y="62"/>
                    <a:pt x="62" y="62"/>
                  </a:cubicBezTo>
                  <a:cubicBezTo>
                    <a:pt x="62" y="63"/>
                    <a:pt x="62" y="63"/>
                    <a:pt x="62" y="63"/>
                  </a:cubicBezTo>
                  <a:close/>
                  <a:moveTo>
                    <a:pt x="60" y="64"/>
                  </a:moveTo>
                  <a:cubicBezTo>
                    <a:pt x="60" y="64"/>
                    <a:pt x="60" y="64"/>
                    <a:pt x="60" y="64"/>
                  </a:cubicBezTo>
                  <a:cubicBezTo>
                    <a:pt x="60" y="64"/>
                    <a:pt x="60" y="64"/>
                    <a:pt x="60" y="64"/>
                  </a:cubicBezTo>
                  <a:close/>
                  <a:moveTo>
                    <a:pt x="61" y="66"/>
                  </a:moveTo>
                  <a:cubicBezTo>
                    <a:pt x="60" y="66"/>
                    <a:pt x="60" y="66"/>
                    <a:pt x="60" y="66"/>
                  </a:cubicBezTo>
                  <a:cubicBezTo>
                    <a:pt x="60" y="66"/>
                    <a:pt x="60" y="66"/>
                    <a:pt x="60" y="66"/>
                  </a:cubicBezTo>
                  <a:lnTo>
                    <a:pt x="61" y="66"/>
                  </a:lnTo>
                  <a:close/>
                  <a:moveTo>
                    <a:pt x="70" y="79"/>
                  </a:moveTo>
                  <a:cubicBezTo>
                    <a:pt x="70" y="78"/>
                    <a:pt x="70" y="79"/>
                    <a:pt x="70" y="79"/>
                  </a:cubicBezTo>
                  <a:cubicBezTo>
                    <a:pt x="70" y="79"/>
                    <a:pt x="70" y="79"/>
                    <a:pt x="70" y="79"/>
                  </a:cubicBezTo>
                  <a:close/>
                  <a:moveTo>
                    <a:pt x="66" y="86"/>
                  </a:moveTo>
                  <a:cubicBezTo>
                    <a:pt x="66" y="86"/>
                    <a:pt x="66" y="86"/>
                    <a:pt x="67" y="86"/>
                  </a:cubicBezTo>
                  <a:cubicBezTo>
                    <a:pt x="66" y="86"/>
                    <a:pt x="66" y="86"/>
                    <a:pt x="66" y="86"/>
                  </a:cubicBezTo>
                  <a:cubicBezTo>
                    <a:pt x="66" y="85"/>
                    <a:pt x="67" y="85"/>
                    <a:pt x="67" y="85"/>
                  </a:cubicBezTo>
                  <a:cubicBezTo>
                    <a:pt x="67" y="85"/>
                    <a:pt x="67" y="85"/>
                    <a:pt x="67" y="85"/>
                  </a:cubicBezTo>
                  <a:cubicBezTo>
                    <a:pt x="67" y="85"/>
                    <a:pt x="67" y="85"/>
                    <a:pt x="67" y="85"/>
                  </a:cubicBezTo>
                  <a:cubicBezTo>
                    <a:pt x="66" y="85"/>
                    <a:pt x="66" y="85"/>
                    <a:pt x="66" y="85"/>
                  </a:cubicBezTo>
                  <a:cubicBezTo>
                    <a:pt x="66" y="85"/>
                    <a:pt x="67" y="85"/>
                    <a:pt x="67" y="85"/>
                  </a:cubicBezTo>
                  <a:cubicBezTo>
                    <a:pt x="67" y="85"/>
                    <a:pt x="67" y="85"/>
                    <a:pt x="67" y="85"/>
                  </a:cubicBezTo>
                  <a:cubicBezTo>
                    <a:pt x="66" y="85"/>
                    <a:pt x="67" y="85"/>
                    <a:pt x="66" y="85"/>
                  </a:cubicBezTo>
                  <a:cubicBezTo>
                    <a:pt x="66" y="85"/>
                    <a:pt x="66" y="85"/>
                    <a:pt x="66" y="85"/>
                  </a:cubicBezTo>
                  <a:cubicBezTo>
                    <a:pt x="66" y="85"/>
                    <a:pt x="66" y="85"/>
                    <a:pt x="67" y="85"/>
                  </a:cubicBezTo>
                  <a:cubicBezTo>
                    <a:pt x="67" y="85"/>
                    <a:pt x="67" y="84"/>
                    <a:pt x="67" y="84"/>
                  </a:cubicBezTo>
                  <a:cubicBezTo>
                    <a:pt x="67" y="84"/>
                    <a:pt x="67" y="84"/>
                    <a:pt x="67" y="83"/>
                  </a:cubicBezTo>
                  <a:cubicBezTo>
                    <a:pt x="67" y="83"/>
                    <a:pt x="67" y="83"/>
                    <a:pt x="66" y="83"/>
                  </a:cubicBezTo>
                  <a:cubicBezTo>
                    <a:pt x="67" y="83"/>
                    <a:pt x="67" y="83"/>
                    <a:pt x="67" y="83"/>
                  </a:cubicBezTo>
                  <a:cubicBezTo>
                    <a:pt x="66" y="83"/>
                    <a:pt x="67" y="83"/>
                    <a:pt x="67" y="83"/>
                  </a:cubicBezTo>
                  <a:cubicBezTo>
                    <a:pt x="67" y="83"/>
                    <a:pt x="67" y="83"/>
                    <a:pt x="66" y="83"/>
                  </a:cubicBezTo>
                  <a:cubicBezTo>
                    <a:pt x="66" y="82"/>
                    <a:pt x="67" y="83"/>
                    <a:pt x="67" y="83"/>
                  </a:cubicBezTo>
                  <a:cubicBezTo>
                    <a:pt x="67" y="83"/>
                    <a:pt x="67" y="83"/>
                    <a:pt x="67" y="83"/>
                  </a:cubicBezTo>
                  <a:cubicBezTo>
                    <a:pt x="66" y="82"/>
                    <a:pt x="67" y="83"/>
                    <a:pt x="67" y="83"/>
                  </a:cubicBezTo>
                  <a:cubicBezTo>
                    <a:pt x="67" y="83"/>
                    <a:pt x="67" y="82"/>
                    <a:pt x="67" y="82"/>
                  </a:cubicBezTo>
                  <a:cubicBezTo>
                    <a:pt x="67" y="82"/>
                    <a:pt x="67" y="82"/>
                    <a:pt x="67" y="82"/>
                  </a:cubicBezTo>
                  <a:cubicBezTo>
                    <a:pt x="67" y="83"/>
                    <a:pt x="67" y="82"/>
                    <a:pt x="67" y="82"/>
                  </a:cubicBezTo>
                  <a:cubicBezTo>
                    <a:pt x="67" y="82"/>
                    <a:pt x="67" y="82"/>
                    <a:pt x="67" y="82"/>
                  </a:cubicBezTo>
                  <a:cubicBezTo>
                    <a:pt x="67" y="83"/>
                    <a:pt x="67" y="82"/>
                    <a:pt x="67" y="82"/>
                  </a:cubicBezTo>
                  <a:cubicBezTo>
                    <a:pt x="67" y="82"/>
                    <a:pt x="67" y="82"/>
                    <a:pt x="67" y="82"/>
                  </a:cubicBezTo>
                  <a:cubicBezTo>
                    <a:pt x="67" y="82"/>
                    <a:pt x="68" y="82"/>
                    <a:pt x="67" y="82"/>
                  </a:cubicBezTo>
                  <a:cubicBezTo>
                    <a:pt x="68" y="82"/>
                    <a:pt x="68" y="82"/>
                    <a:pt x="68" y="82"/>
                  </a:cubicBezTo>
                  <a:cubicBezTo>
                    <a:pt x="67" y="82"/>
                    <a:pt x="68" y="82"/>
                    <a:pt x="68" y="82"/>
                  </a:cubicBezTo>
                  <a:cubicBezTo>
                    <a:pt x="68" y="82"/>
                    <a:pt x="68" y="82"/>
                    <a:pt x="68" y="82"/>
                  </a:cubicBezTo>
                  <a:cubicBezTo>
                    <a:pt x="68" y="82"/>
                    <a:pt x="68" y="82"/>
                    <a:pt x="68" y="82"/>
                  </a:cubicBezTo>
                  <a:cubicBezTo>
                    <a:pt x="68" y="82"/>
                    <a:pt x="68" y="82"/>
                    <a:pt x="68" y="82"/>
                  </a:cubicBezTo>
                  <a:cubicBezTo>
                    <a:pt x="68" y="82"/>
                    <a:pt x="68" y="82"/>
                    <a:pt x="68" y="82"/>
                  </a:cubicBezTo>
                  <a:cubicBezTo>
                    <a:pt x="68" y="82"/>
                    <a:pt x="68" y="82"/>
                    <a:pt x="68" y="82"/>
                  </a:cubicBezTo>
                  <a:cubicBezTo>
                    <a:pt x="68" y="82"/>
                    <a:pt x="68" y="82"/>
                    <a:pt x="68" y="82"/>
                  </a:cubicBezTo>
                  <a:cubicBezTo>
                    <a:pt x="68" y="82"/>
                    <a:pt x="68" y="82"/>
                    <a:pt x="68" y="81"/>
                  </a:cubicBezTo>
                  <a:cubicBezTo>
                    <a:pt x="69" y="82"/>
                    <a:pt x="68" y="81"/>
                    <a:pt x="68" y="81"/>
                  </a:cubicBezTo>
                  <a:cubicBezTo>
                    <a:pt x="68" y="81"/>
                    <a:pt x="68" y="81"/>
                    <a:pt x="68" y="81"/>
                  </a:cubicBezTo>
                  <a:cubicBezTo>
                    <a:pt x="68" y="81"/>
                    <a:pt x="68" y="81"/>
                    <a:pt x="68" y="81"/>
                  </a:cubicBezTo>
                  <a:cubicBezTo>
                    <a:pt x="68" y="81"/>
                    <a:pt x="68" y="81"/>
                    <a:pt x="68" y="81"/>
                  </a:cubicBezTo>
                  <a:cubicBezTo>
                    <a:pt x="68" y="81"/>
                    <a:pt x="68" y="81"/>
                    <a:pt x="69" y="81"/>
                  </a:cubicBezTo>
                  <a:cubicBezTo>
                    <a:pt x="69" y="81"/>
                    <a:pt x="68" y="81"/>
                    <a:pt x="68" y="81"/>
                  </a:cubicBezTo>
                  <a:cubicBezTo>
                    <a:pt x="69" y="81"/>
                    <a:pt x="69" y="81"/>
                    <a:pt x="69" y="81"/>
                  </a:cubicBezTo>
                  <a:cubicBezTo>
                    <a:pt x="68" y="81"/>
                    <a:pt x="68" y="81"/>
                    <a:pt x="68" y="81"/>
                  </a:cubicBezTo>
                  <a:cubicBezTo>
                    <a:pt x="69" y="81"/>
                    <a:pt x="69" y="81"/>
                    <a:pt x="69" y="81"/>
                  </a:cubicBezTo>
                  <a:cubicBezTo>
                    <a:pt x="69" y="81"/>
                    <a:pt x="69" y="81"/>
                    <a:pt x="69" y="81"/>
                  </a:cubicBezTo>
                  <a:cubicBezTo>
                    <a:pt x="69" y="81"/>
                    <a:pt x="69" y="81"/>
                    <a:pt x="69" y="81"/>
                  </a:cubicBezTo>
                  <a:cubicBezTo>
                    <a:pt x="69" y="80"/>
                    <a:pt x="69" y="81"/>
                    <a:pt x="69" y="80"/>
                  </a:cubicBezTo>
                  <a:cubicBezTo>
                    <a:pt x="69" y="80"/>
                    <a:pt x="69" y="80"/>
                    <a:pt x="69" y="80"/>
                  </a:cubicBezTo>
                  <a:cubicBezTo>
                    <a:pt x="69" y="80"/>
                    <a:pt x="69" y="80"/>
                    <a:pt x="69" y="80"/>
                  </a:cubicBezTo>
                  <a:cubicBezTo>
                    <a:pt x="69" y="80"/>
                    <a:pt x="69" y="80"/>
                    <a:pt x="69" y="80"/>
                  </a:cubicBezTo>
                  <a:cubicBezTo>
                    <a:pt x="69" y="80"/>
                    <a:pt x="69" y="80"/>
                    <a:pt x="69" y="80"/>
                  </a:cubicBezTo>
                  <a:cubicBezTo>
                    <a:pt x="69" y="80"/>
                    <a:pt x="69" y="80"/>
                    <a:pt x="69" y="80"/>
                  </a:cubicBezTo>
                  <a:cubicBezTo>
                    <a:pt x="69" y="80"/>
                    <a:pt x="69" y="80"/>
                    <a:pt x="69" y="80"/>
                  </a:cubicBezTo>
                  <a:cubicBezTo>
                    <a:pt x="69" y="80"/>
                    <a:pt x="69" y="79"/>
                    <a:pt x="69" y="79"/>
                  </a:cubicBezTo>
                  <a:cubicBezTo>
                    <a:pt x="69" y="79"/>
                    <a:pt x="69" y="80"/>
                    <a:pt x="69" y="79"/>
                  </a:cubicBezTo>
                  <a:cubicBezTo>
                    <a:pt x="69" y="80"/>
                    <a:pt x="69" y="80"/>
                    <a:pt x="69" y="80"/>
                  </a:cubicBezTo>
                  <a:cubicBezTo>
                    <a:pt x="70" y="80"/>
                    <a:pt x="70" y="79"/>
                    <a:pt x="70" y="79"/>
                  </a:cubicBezTo>
                  <a:cubicBezTo>
                    <a:pt x="70" y="80"/>
                    <a:pt x="70" y="79"/>
                    <a:pt x="70" y="79"/>
                  </a:cubicBezTo>
                  <a:cubicBezTo>
                    <a:pt x="70" y="79"/>
                    <a:pt x="70" y="79"/>
                    <a:pt x="70" y="79"/>
                  </a:cubicBezTo>
                  <a:cubicBezTo>
                    <a:pt x="70" y="79"/>
                    <a:pt x="70" y="79"/>
                    <a:pt x="70" y="79"/>
                  </a:cubicBezTo>
                  <a:cubicBezTo>
                    <a:pt x="70" y="79"/>
                    <a:pt x="70" y="79"/>
                    <a:pt x="70" y="79"/>
                  </a:cubicBezTo>
                  <a:cubicBezTo>
                    <a:pt x="70" y="79"/>
                    <a:pt x="70" y="79"/>
                    <a:pt x="70" y="79"/>
                  </a:cubicBezTo>
                  <a:cubicBezTo>
                    <a:pt x="70" y="79"/>
                    <a:pt x="70" y="79"/>
                    <a:pt x="70" y="79"/>
                  </a:cubicBezTo>
                  <a:cubicBezTo>
                    <a:pt x="70" y="79"/>
                    <a:pt x="70" y="78"/>
                    <a:pt x="70" y="78"/>
                  </a:cubicBezTo>
                  <a:cubicBezTo>
                    <a:pt x="70" y="78"/>
                    <a:pt x="70" y="78"/>
                    <a:pt x="70" y="78"/>
                  </a:cubicBezTo>
                  <a:cubicBezTo>
                    <a:pt x="70" y="78"/>
                    <a:pt x="70" y="79"/>
                    <a:pt x="70" y="79"/>
                  </a:cubicBezTo>
                  <a:cubicBezTo>
                    <a:pt x="70" y="79"/>
                    <a:pt x="70" y="79"/>
                    <a:pt x="70" y="79"/>
                  </a:cubicBezTo>
                  <a:cubicBezTo>
                    <a:pt x="70" y="79"/>
                    <a:pt x="70" y="79"/>
                    <a:pt x="70" y="79"/>
                  </a:cubicBezTo>
                  <a:cubicBezTo>
                    <a:pt x="70" y="79"/>
                    <a:pt x="70" y="79"/>
                    <a:pt x="70" y="79"/>
                  </a:cubicBezTo>
                  <a:cubicBezTo>
                    <a:pt x="70" y="79"/>
                    <a:pt x="70" y="79"/>
                    <a:pt x="70" y="79"/>
                  </a:cubicBezTo>
                  <a:cubicBezTo>
                    <a:pt x="70" y="79"/>
                    <a:pt x="70" y="79"/>
                    <a:pt x="70" y="79"/>
                  </a:cubicBezTo>
                  <a:cubicBezTo>
                    <a:pt x="70" y="78"/>
                    <a:pt x="70" y="78"/>
                    <a:pt x="70" y="78"/>
                  </a:cubicBezTo>
                  <a:cubicBezTo>
                    <a:pt x="70" y="78"/>
                    <a:pt x="70" y="78"/>
                    <a:pt x="70" y="78"/>
                  </a:cubicBezTo>
                  <a:cubicBezTo>
                    <a:pt x="70" y="78"/>
                    <a:pt x="70" y="78"/>
                    <a:pt x="70" y="78"/>
                  </a:cubicBezTo>
                  <a:cubicBezTo>
                    <a:pt x="70" y="78"/>
                    <a:pt x="70" y="78"/>
                    <a:pt x="70" y="79"/>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70" y="78"/>
                    <a:pt x="70" y="78"/>
                    <a:pt x="70" y="78"/>
                  </a:cubicBezTo>
                  <a:cubicBezTo>
                    <a:pt x="69" y="78"/>
                    <a:pt x="69" y="78"/>
                    <a:pt x="69" y="78"/>
                  </a:cubicBezTo>
                  <a:cubicBezTo>
                    <a:pt x="70" y="78"/>
                    <a:pt x="70" y="78"/>
                    <a:pt x="70" y="78"/>
                  </a:cubicBezTo>
                  <a:cubicBezTo>
                    <a:pt x="70" y="78"/>
                    <a:pt x="70" y="78"/>
                    <a:pt x="70" y="78"/>
                  </a:cubicBezTo>
                  <a:cubicBezTo>
                    <a:pt x="69" y="78"/>
                    <a:pt x="70" y="78"/>
                    <a:pt x="70" y="78"/>
                  </a:cubicBezTo>
                  <a:cubicBezTo>
                    <a:pt x="70" y="78"/>
                    <a:pt x="69" y="78"/>
                    <a:pt x="69" y="77"/>
                  </a:cubicBezTo>
                  <a:cubicBezTo>
                    <a:pt x="69" y="77"/>
                    <a:pt x="69" y="78"/>
                    <a:pt x="69" y="77"/>
                  </a:cubicBezTo>
                  <a:cubicBezTo>
                    <a:pt x="69" y="78"/>
                    <a:pt x="69" y="78"/>
                    <a:pt x="69" y="78"/>
                  </a:cubicBezTo>
                  <a:cubicBezTo>
                    <a:pt x="69" y="78"/>
                    <a:pt x="69" y="78"/>
                    <a:pt x="69" y="78"/>
                  </a:cubicBezTo>
                  <a:cubicBezTo>
                    <a:pt x="69" y="77"/>
                    <a:pt x="69" y="77"/>
                    <a:pt x="69" y="77"/>
                  </a:cubicBezTo>
                  <a:cubicBezTo>
                    <a:pt x="69" y="77"/>
                    <a:pt x="68" y="77"/>
                    <a:pt x="69" y="77"/>
                  </a:cubicBezTo>
                  <a:cubicBezTo>
                    <a:pt x="68" y="77"/>
                    <a:pt x="68" y="77"/>
                    <a:pt x="68" y="77"/>
                  </a:cubicBezTo>
                  <a:cubicBezTo>
                    <a:pt x="68" y="77"/>
                    <a:pt x="69" y="77"/>
                    <a:pt x="69" y="77"/>
                  </a:cubicBezTo>
                  <a:cubicBezTo>
                    <a:pt x="69" y="78"/>
                    <a:pt x="69" y="77"/>
                    <a:pt x="69" y="78"/>
                  </a:cubicBezTo>
                  <a:cubicBezTo>
                    <a:pt x="69" y="78"/>
                    <a:pt x="69" y="78"/>
                    <a:pt x="69" y="78"/>
                  </a:cubicBezTo>
                  <a:cubicBezTo>
                    <a:pt x="69" y="78"/>
                    <a:pt x="69" y="77"/>
                    <a:pt x="69" y="77"/>
                  </a:cubicBezTo>
                  <a:cubicBezTo>
                    <a:pt x="69" y="78"/>
                    <a:pt x="69" y="78"/>
                    <a:pt x="69" y="78"/>
                  </a:cubicBezTo>
                  <a:cubicBezTo>
                    <a:pt x="69" y="78"/>
                    <a:pt x="69" y="78"/>
                    <a:pt x="69" y="78"/>
                  </a:cubicBezTo>
                  <a:cubicBezTo>
                    <a:pt x="69" y="78"/>
                    <a:pt x="69" y="78"/>
                    <a:pt x="69" y="78"/>
                  </a:cubicBezTo>
                  <a:cubicBezTo>
                    <a:pt x="69" y="78"/>
                    <a:pt x="69" y="78"/>
                    <a:pt x="69" y="78"/>
                  </a:cubicBezTo>
                  <a:cubicBezTo>
                    <a:pt x="68" y="77"/>
                    <a:pt x="69" y="78"/>
                    <a:pt x="68" y="77"/>
                  </a:cubicBezTo>
                  <a:cubicBezTo>
                    <a:pt x="68" y="77"/>
                    <a:pt x="68" y="77"/>
                    <a:pt x="68" y="77"/>
                  </a:cubicBezTo>
                  <a:cubicBezTo>
                    <a:pt x="68" y="77"/>
                    <a:pt x="68" y="77"/>
                    <a:pt x="68" y="77"/>
                  </a:cubicBezTo>
                  <a:cubicBezTo>
                    <a:pt x="68" y="77"/>
                    <a:pt x="68" y="77"/>
                    <a:pt x="68" y="77"/>
                  </a:cubicBezTo>
                  <a:cubicBezTo>
                    <a:pt x="68" y="77"/>
                    <a:pt x="68" y="77"/>
                    <a:pt x="68" y="77"/>
                  </a:cubicBezTo>
                  <a:cubicBezTo>
                    <a:pt x="69" y="78"/>
                    <a:pt x="68" y="77"/>
                    <a:pt x="68" y="77"/>
                  </a:cubicBezTo>
                  <a:cubicBezTo>
                    <a:pt x="68" y="77"/>
                    <a:pt x="68" y="77"/>
                    <a:pt x="68" y="77"/>
                  </a:cubicBezTo>
                  <a:cubicBezTo>
                    <a:pt x="68" y="77"/>
                    <a:pt x="68" y="77"/>
                    <a:pt x="68" y="77"/>
                  </a:cubicBezTo>
                  <a:cubicBezTo>
                    <a:pt x="68" y="77"/>
                    <a:pt x="68" y="77"/>
                    <a:pt x="68" y="77"/>
                  </a:cubicBezTo>
                  <a:cubicBezTo>
                    <a:pt x="68" y="76"/>
                    <a:pt x="68" y="76"/>
                    <a:pt x="68" y="76"/>
                  </a:cubicBezTo>
                  <a:cubicBezTo>
                    <a:pt x="68" y="76"/>
                    <a:pt x="68" y="77"/>
                    <a:pt x="68" y="77"/>
                  </a:cubicBezTo>
                  <a:cubicBezTo>
                    <a:pt x="68" y="77"/>
                    <a:pt x="68" y="77"/>
                    <a:pt x="68" y="77"/>
                  </a:cubicBezTo>
                  <a:cubicBezTo>
                    <a:pt x="68" y="77"/>
                    <a:pt x="68" y="77"/>
                    <a:pt x="68" y="77"/>
                  </a:cubicBezTo>
                  <a:cubicBezTo>
                    <a:pt x="68" y="77"/>
                    <a:pt x="68" y="77"/>
                    <a:pt x="68" y="77"/>
                  </a:cubicBezTo>
                  <a:cubicBezTo>
                    <a:pt x="68" y="78"/>
                    <a:pt x="68" y="77"/>
                    <a:pt x="68" y="77"/>
                  </a:cubicBezTo>
                  <a:cubicBezTo>
                    <a:pt x="68" y="78"/>
                    <a:pt x="68" y="77"/>
                    <a:pt x="68" y="78"/>
                  </a:cubicBezTo>
                  <a:cubicBezTo>
                    <a:pt x="68" y="78"/>
                    <a:pt x="68" y="78"/>
                    <a:pt x="68" y="78"/>
                  </a:cubicBezTo>
                  <a:cubicBezTo>
                    <a:pt x="68" y="78"/>
                    <a:pt x="68" y="78"/>
                    <a:pt x="68" y="77"/>
                  </a:cubicBezTo>
                  <a:cubicBezTo>
                    <a:pt x="68" y="77"/>
                    <a:pt x="68" y="77"/>
                    <a:pt x="68" y="77"/>
                  </a:cubicBezTo>
                  <a:cubicBezTo>
                    <a:pt x="68" y="77"/>
                    <a:pt x="68" y="77"/>
                    <a:pt x="68" y="77"/>
                  </a:cubicBezTo>
                  <a:cubicBezTo>
                    <a:pt x="68" y="77"/>
                    <a:pt x="68" y="77"/>
                    <a:pt x="68" y="77"/>
                  </a:cubicBezTo>
                  <a:cubicBezTo>
                    <a:pt x="68" y="77"/>
                    <a:pt x="68" y="77"/>
                    <a:pt x="68" y="77"/>
                  </a:cubicBezTo>
                  <a:cubicBezTo>
                    <a:pt x="68" y="78"/>
                    <a:pt x="68" y="77"/>
                    <a:pt x="68" y="77"/>
                  </a:cubicBezTo>
                  <a:cubicBezTo>
                    <a:pt x="68" y="77"/>
                    <a:pt x="68" y="78"/>
                    <a:pt x="68" y="78"/>
                  </a:cubicBezTo>
                  <a:cubicBezTo>
                    <a:pt x="68" y="78"/>
                    <a:pt x="68" y="78"/>
                    <a:pt x="68" y="78"/>
                  </a:cubicBezTo>
                  <a:cubicBezTo>
                    <a:pt x="68" y="78"/>
                    <a:pt x="68" y="78"/>
                    <a:pt x="68" y="78"/>
                  </a:cubicBezTo>
                  <a:cubicBezTo>
                    <a:pt x="68" y="78"/>
                    <a:pt x="68" y="78"/>
                    <a:pt x="68" y="78"/>
                  </a:cubicBezTo>
                  <a:cubicBezTo>
                    <a:pt x="68" y="77"/>
                    <a:pt x="68" y="77"/>
                    <a:pt x="68" y="77"/>
                  </a:cubicBezTo>
                  <a:cubicBezTo>
                    <a:pt x="67" y="77"/>
                    <a:pt x="67" y="77"/>
                    <a:pt x="67" y="77"/>
                  </a:cubicBezTo>
                  <a:cubicBezTo>
                    <a:pt x="67" y="77"/>
                    <a:pt x="68" y="77"/>
                    <a:pt x="68" y="77"/>
                  </a:cubicBezTo>
                  <a:cubicBezTo>
                    <a:pt x="68" y="77"/>
                    <a:pt x="67" y="77"/>
                    <a:pt x="67" y="77"/>
                  </a:cubicBezTo>
                  <a:cubicBezTo>
                    <a:pt x="68" y="77"/>
                    <a:pt x="68" y="77"/>
                    <a:pt x="68" y="78"/>
                  </a:cubicBezTo>
                  <a:cubicBezTo>
                    <a:pt x="68" y="78"/>
                    <a:pt x="67" y="77"/>
                    <a:pt x="67" y="77"/>
                  </a:cubicBezTo>
                  <a:cubicBezTo>
                    <a:pt x="67" y="77"/>
                    <a:pt x="67" y="77"/>
                    <a:pt x="67" y="77"/>
                  </a:cubicBezTo>
                  <a:cubicBezTo>
                    <a:pt x="67" y="77"/>
                    <a:pt x="67" y="77"/>
                    <a:pt x="67" y="77"/>
                  </a:cubicBezTo>
                  <a:cubicBezTo>
                    <a:pt x="68" y="78"/>
                    <a:pt x="68" y="78"/>
                    <a:pt x="68" y="78"/>
                  </a:cubicBezTo>
                  <a:cubicBezTo>
                    <a:pt x="68" y="78"/>
                    <a:pt x="68" y="77"/>
                    <a:pt x="68" y="78"/>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8"/>
                    <a:pt x="67" y="77"/>
                  </a:cubicBezTo>
                  <a:cubicBezTo>
                    <a:pt x="67" y="78"/>
                    <a:pt x="67" y="77"/>
                    <a:pt x="67" y="77"/>
                  </a:cubicBezTo>
                  <a:cubicBezTo>
                    <a:pt x="68" y="78"/>
                    <a:pt x="67" y="78"/>
                    <a:pt x="67" y="78"/>
                  </a:cubicBezTo>
                  <a:cubicBezTo>
                    <a:pt x="67" y="77"/>
                    <a:pt x="67" y="78"/>
                    <a:pt x="67" y="78"/>
                  </a:cubicBezTo>
                  <a:cubicBezTo>
                    <a:pt x="67" y="77"/>
                    <a:pt x="67" y="77"/>
                    <a:pt x="67" y="77"/>
                  </a:cubicBezTo>
                  <a:cubicBezTo>
                    <a:pt x="67" y="78"/>
                    <a:pt x="67" y="78"/>
                    <a:pt x="67" y="78"/>
                  </a:cubicBezTo>
                  <a:cubicBezTo>
                    <a:pt x="67" y="77"/>
                    <a:pt x="67" y="78"/>
                    <a:pt x="67" y="78"/>
                  </a:cubicBezTo>
                  <a:cubicBezTo>
                    <a:pt x="67" y="78"/>
                    <a:pt x="67" y="77"/>
                    <a:pt x="67" y="77"/>
                  </a:cubicBezTo>
                  <a:cubicBezTo>
                    <a:pt x="67" y="78"/>
                    <a:pt x="67" y="78"/>
                    <a:pt x="67" y="78"/>
                  </a:cubicBezTo>
                  <a:cubicBezTo>
                    <a:pt x="67" y="78"/>
                    <a:pt x="67" y="78"/>
                    <a:pt x="67" y="77"/>
                  </a:cubicBezTo>
                  <a:cubicBezTo>
                    <a:pt x="67" y="78"/>
                    <a:pt x="67" y="77"/>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8" y="78"/>
                    <a:pt x="68" y="79"/>
                  </a:cubicBezTo>
                  <a:cubicBezTo>
                    <a:pt x="68" y="79"/>
                    <a:pt x="68" y="79"/>
                    <a:pt x="68" y="79"/>
                  </a:cubicBezTo>
                  <a:cubicBezTo>
                    <a:pt x="68" y="79"/>
                    <a:pt x="68" y="79"/>
                    <a:pt x="68" y="79"/>
                  </a:cubicBezTo>
                  <a:cubicBezTo>
                    <a:pt x="68" y="79"/>
                    <a:pt x="68" y="79"/>
                    <a:pt x="68" y="79"/>
                  </a:cubicBezTo>
                  <a:cubicBezTo>
                    <a:pt x="67" y="79"/>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7" y="78"/>
                    <a:pt x="67" y="78"/>
                  </a:cubicBezTo>
                  <a:cubicBezTo>
                    <a:pt x="67" y="78"/>
                    <a:pt x="66" y="78"/>
                    <a:pt x="67" y="79"/>
                  </a:cubicBezTo>
                  <a:cubicBezTo>
                    <a:pt x="67" y="78"/>
                    <a:pt x="67" y="78"/>
                    <a:pt x="66" y="78"/>
                  </a:cubicBezTo>
                  <a:cubicBezTo>
                    <a:pt x="67" y="78"/>
                    <a:pt x="67" y="78"/>
                    <a:pt x="67" y="79"/>
                  </a:cubicBezTo>
                  <a:cubicBezTo>
                    <a:pt x="66" y="78"/>
                    <a:pt x="66" y="78"/>
                    <a:pt x="66" y="78"/>
                  </a:cubicBezTo>
                  <a:cubicBezTo>
                    <a:pt x="66" y="78"/>
                    <a:pt x="66" y="78"/>
                    <a:pt x="66" y="79"/>
                  </a:cubicBezTo>
                  <a:cubicBezTo>
                    <a:pt x="66" y="78"/>
                    <a:pt x="66" y="78"/>
                    <a:pt x="66" y="78"/>
                  </a:cubicBezTo>
                  <a:cubicBezTo>
                    <a:pt x="66" y="78"/>
                    <a:pt x="66" y="79"/>
                    <a:pt x="66" y="79"/>
                  </a:cubicBezTo>
                  <a:cubicBezTo>
                    <a:pt x="66" y="78"/>
                    <a:pt x="66" y="78"/>
                    <a:pt x="66" y="78"/>
                  </a:cubicBezTo>
                  <a:cubicBezTo>
                    <a:pt x="66" y="79"/>
                    <a:pt x="66" y="79"/>
                    <a:pt x="66" y="79"/>
                  </a:cubicBezTo>
                  <a:cubicBezTo>
                    <a:pt x="67" y="79"/>
                    <a:pt x="66" y="79"/>
                    <a:pt x="66" y="78"/>
                  </a:cubicBezTo>
                  <a:cubicBezTo>
                    <a:pt x="66" y="79"/>
                    <a:pt x="66" y="79"/>
                    <a:pt x="66" y="79"/>
                  </a:cubicBezTo>
                  <a:cubicBezTo>
                    <a:pt x="66" y="78"/>
                    <a:pt x="66" y="79"/>
                    <a:pt x="66" y="79"/>
                  </a:cubicBezTo>
                  <a:cubicBezTo>
                    <a:pt x="66" y="79"/>
                    <a:pt x="66" y="79"/>
                    <a:pt x="66" y="79"/>
                  </a:cubicBezTo>
                  <a:cubicBezTo>
                    <a:pt x="67" y="79"/>
                    <a:pt x="66" y="79"/>
                    <a:pt x="67" y="79"/>
                  </a:cubicBezTo>
                  <a:cubicBezTo>
                    <a:pt x="66" y="79"/>
                    <a:pt x="66" y="79"/>
                    <a:pt x="66" y="79"/>
                  </a:cubicBezTo>
                  <a:cubicBezTo>
                    <a:pt x="66" y="78"/>
                    <a:pt x="66" y="79"/>
                    <a:pt x="66" y="79"/>
                  </a:cubicBezTo>
                  <a:cubicBezTo>
                    <a:pt x="66" y="79"/>
                    <a:pt x="66" y="79"/>
                    <a:pt x="66" y="79"/>
                  </a:cubicBezTo>
                  <a:cubicBezTo>
                    <a:pt x="66" y="79"/>
                    <a:pt x="66" y="79"/>
                    <a:pt x="66" y="79"/>
                  </a:cubicBezTo>
                  <a:cubicBezTo>
                    <a:pt x="66" y="79"/>
                    <a:pt x="66" y="80"/>
                    <a:pt x="66" y="80"/>
                  </a:cubicBezTo>
                  <a:cubicBezTo>
                    <a:pt x="66" y="80"/>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80"/>
                  </a:cubicBezTo>
                  <a:cubicBezTo>
                    <a:pt x="66" y="80"/>
                    <a:pt x="66" y="80"/>
                    <a:pt x="66" y="80"/>
                  </a:cubicBezTo>
                  <a:cubicBezTo>
                    <a:pt x="66" y="80"/>
                    <a:pt x="66" y="80"/>
                    <a:pt x="66" y="80"/>
                  </a:cubicBezTo>
                  <a:cubicBezTo>
                    <a:pt x="66" y="80"/>
                    <a:pt x="66" y="80"/>
                    <a:pt x="66" y="80"/>
                  </a:cubicBezTo>
                  <a:cubicBezTo>
                    <a:pt x="66" y="79"/>
                    <a:pt x="66" y="79"/>
                    <a:pt x="66" y="79"/>
                  </a:cubicBezTo>
                  <a:cubicBezTo>
                    <a:pt x="65" y="79"/>
                    <a:pt x="66" y="80"/>
                    <a:pt x="66" y="80"/>
                  </a:cubicBezTo>
                  <a:cubicBezTo>
                    <a:pt x="66" y="80"/>
                    <a:pt x="66" y="80"/>
                    <a:pt x="66" y="80"/>
                  </a:cubicBezTo>
                  <a:cubicBezTo>
                    <a:pt x="66" y="79"/>
                    <a:pt x="66" y="80"/>
                    <a:pt x="66" y="80"/>
                  </a:cubicBezTo>
                  <a:cubicBezTo>
                    <a:pt x="66" y="79"/>
                    <a:pt x="66" y="80"/>
                    <a:pt x="66" y="79"/>
                  </a:cubicBezTo>
                  <a:cubicBezTo>
                    <a:pt x="66" y="79"/>
                    <a:pt x="66" y="80"/>
                    <a:pt x="66" y="80"/>
                  </a:cubicBezTo>
                  <a:cubicBezTo>
                    <a:pt x="66" y="80"/>
                    <a:pt x="66" y="80"/>
                    <a:pt x="65"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5" y="80"/>
                    <a:pt x="65" y="80"/>
                  </a:cubicBezTo>
                  <a:cubicBezTo>
                    <a:pt x="65" y="80"/>
                    <a:pt x="65" y="80"/>
                    <a:pt x="65" y="80"/>
                  </a:cubicBezTo>
                  <a:cubicBezTo>
                    <a:pt x="65" y="80"/>
                    <a:pt x="65" y="80"/>
                    <a:pt x="65" y="80"/>
                  </a:cubicBezTo>
                  <a:cubicBezTo>
                    <a:pt x="65" y="80"/>
                    <a:pt x="66" y="80"/>
                    <a:pt x="66" y="80"/>
                  </a:cubicBezTo>
                  <a:cubicBezTo>
                    <a:pt x="65" y="80"/>
                    <a:pt x="65" y="80"/>
                    <a:pt x="65" y="80"/>
                  </a:cubicBezTo>
                  <a:cubicBezTo>
                    <a:pt x="65" y="80"/>
                    <a:pt x="65" y="80"/>
                    <a:pt x="65" y="80"/>
                  </a:cubicBezTo>
                  <a:cubicBezTo>
                    <a:pt x="66" y="80"/>
                    <a:pt x="65" y="80"/>
                    <a:pt x="65" y="80"/>
                  </a:cubicBezTo>
                  <a:cubicBezTo>
                    <a:pt x="66" y="80"/>
                    <a:pt x="66" y="80"/>
                    <a:pt x="66"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6" y="81"/>
                    <a:pt x="65" y="81"/>
                  </a:cubicBezTo>
                  <a:cubicBezTo>
                    <a:pt x="65" y="81"/>
                    <a:pt x="65" y="80"/>
                    <a:pt x="65" y="80"/>
                  </a:cubicBezTo>
                  <a:cubicBezTo>
                    <a:pt x="65" y="80"/>
                    <a:pt x="65" y="81"/>
                    <a:pt x="65" y="80"/>
                  </a:cubicBezTo>
                  <a:cubicBezTo>
                    <a:pt x="65" y="80"/>
                    <a:pt x="65" y="81"/>
                    <a:pt x="65" y="81"/>
                  </a:cubicBezTo>
                  <a:cubicBezTo>
                    <a:pt x="65" y="81"/>
                    <a:pt x="65" y="81"/>
                    <a:pt x="65" y="80"/>
                  </a:cubicBezTo>
                  <a:cubicBezTo>
                    <a:pt x="65" y="81"/>
                    <a:pt x="65" y="81"/>
                    <a:pt x="65" y="81"/>
                  </a:cubicBezTo>
                  <a:cubicBezTo>
                    <a:pt x="65" y="80"/>
                    <a:pt x="65" y="80"/>
                    <a:pt x="65" y="80"/>
                  </a:cubicBezTo>
                  <a:cubicBezTo>
                    <a:pt x="65" y="80"/>
                    <a:pt x="65" y="81"/>
                    <a:pt x="65" y="81"/>
                  </a:cubicBezTo>
                  <a:cubicBezTo>
                    <a:pt x="65" y="80"/>
                    <a:pt x="65" y="81"/>
                    <a:pt x="65" y="81"/>
                  </a:cubicBezTo>
                  <a:cubicBezTo>
                    <a:pt x="65" y="81"/>
                    <a:pt x="64" y="81"/>
                    <a:pt x="65" y="81"/>
                  </a:cubicBezTo>
                  <a:cubicBezTo>
                    <a:pt x="65" y="81"/>
                    <a:pt x="65" y="81"/>
                    <a:pt x="65" y="81"/>
                  </a:cubicBezTo>
                  <a:cubicBezTo>
                    <a:pt x="65" y="81"/>
                    <a:pt x="65" y="81"/>
                    <a:pt x="65" y="81"/>
                  </a:cubicBezTo>
                  <a:cubicBezTo>
                    <a:pt x="65" y="81"/>
                    <a:pt x="65" y="81"/>
                    <a:pt x="65" y="81"/>
                  </a:cubicBezTo>
                  <a:cubicBezTo>
                    <a:pt x="64" y="81"/>
                    <a:pt x="65" y="81"/>
                    <a:pt x="64" y="81"/>
                  </a:cubicBezTo>
                  <a:cubicBezTo>
                    <a:pt x="65" y="81"/>
                    <a:pt x="64" y="81"/>
                    <a:pt x="65" y="81"/>
                  </a:cubicBezTo>
                  <a:cubicBezTo>
                    <a:pt x="65" y="81"/>
                    <a:pt x="65" y="81"/>
                    <a:pt x="65" y="81"/>
                  </a:cubicBezTo>
                  <a:cubicBezTo>
                    <a:pt x="65" y="81"/>
                    <a:pt x="65" y="81"/>
                    <a:pt x="65" y="81"/>
                  </a:cubicBezTo>
                  <a:cubicBezTo>
                    <a:pt x="65" y="81"/>
                    <a:pt x="65" y="81"/>
                    <a:pt x="65" y="81"/>
                  </a:cubicBezTo>
                  <a:cubicBezTo>
                    <a:pt x="64" y="81"/>
                    <a:pt x="65" y="81"/>
                    <a:pt x="65" y="81"/>
                  </a:cubicBezTo>
                  <a:cubicBezTo>
                    <a:pt x="64" y="81"/>
                    <a:pt x="65" y="81"/>
                    <a:pt x="65" y="81"/>
                  </a:cubicBezTo>
                  <a:cubicBezTo>
                    <a:pt x="65" y="81"/>
                    <a:pt x="64" y="81"/>
                    <a:pt x="65" y="81"/>
                  </a:cubicBezTo>
                  <a:cubicBezTo>
                    <a:pt x="64" y="81"/>
                    <a:pt x="65" y="81"/>
                    <a:pt x="64" y="81"/>
                  </a:cubicBezTo>
                  <a:cubicBezTo>
                    <a:pt x="64" y="81"/>
                    <a:pt x="64" y="81"/>
                    <a:pt x="64" y="81"/>
                  </a:cubicBezTo>
                  <a:cubicBezTo>
                    <a:pt x="64" y="81"/>
                    <a:pt x="64" y="81"/>
                    <a:pt x="65" y="81"/>
                  </a:cubicBezTo>
                  <a:cubicBezTo>
                    <a:pt x="64" y="81"/>
                    <a:pt x="64" y="81"/>
                    <a:pt x="65" y="81"/>
                  </a:cubicBezTo>
                  <a:cubicBezTo>
                    <a:pt x="65" y="81"/>
                    <a:pt x="64" y="81"/>
                    <a:pt x="64" y="81"/>
                  </a:cubicBezTo>
                  <a:cubicBezTo>
                    <a:pt x="64" y="81"/>
                    <a:pt x="65" y="82"/>
                    <a:pt x="65" y="81"/>
                  </a:cubicBezTo>
                  <a:cubicBezTo>
                    <a:pt x="65" y="82"/>
                    <a:pt x="64" y="81"/>
                    <a:pt x="64" y="81"/>
                  </a:cubicBezTo>
                  <a:cubicBezTo>
                    <a:pt x="64" y="81"/>
                    <a:pt x="65" y="82"/>
                    <a:pt x="65" y="82"/>
                  </a:cubicBezTo>
                  <a:cubicBezTo>
                    <a:pt x="64" y="81"/>
                    <a:pt x="65" y="82"/>
                    <a:pt x="64" y="82"/>
                  </a:cubicBezTo>
                  <a:cubicBezTo>
                    <a:pt x="64" y="82"/>
                    <a:pt x="64" y="81"/>
                    <a:pt x="64" y="82"/>
                  </a:cubicBezTo>
                  <a:cubicBezTo>
                    <a:pt x="64" y="82"/>
                    <a:pt x="64" y="82"/>
                    <a:pt x="65" y="82"/>
                  </a:cubicBezTo>
                  <a:cubicBezTo>
                    <a:pt x="64" y="82"/>
                    <a:pt x="64" y="82"/>
                    <a:pt x="64" y="82"/>
                  </a:cubicBezTo>
                  <a:cubicBezTo>
                    <a:pt x="64" y="82"/>
                    <a:pt x="64" y="82"/>
                    <a:pt x="65" y="82"/>
                  </a:cubicBezTo>
                  <a:cubicBezTo>
                    <a:pt x="65" y="82"/>
                    <a:pt x="64" y="82"/>
                    <a:pt x="64" y="82"/>
                  </a:cubicBezTo>
                  <a:cubicBezTo>
                    <a:pt x="65" y="82"/>
                    <a:pt x="65" y="82"/>
                    <a:pt x="65" y="82"/>
                  </a:cubicBezTo>
                  <a:cubicBezTo>
                    <a:pt x="65" y="82"/>
                    <a:pt x="65" y="82"/>
                    <a:pt x="65" y="82"/>
                  </a:cubicBezTo>
                  <a:cubicBezTo>
                    <a:pt x="65" y="82"/>
                    <a:pt x="65" y="82"/>
                    <a:pt x="65" y="82"/>
                  </a:cubicBezTo>
                  <a:cubicBezTo>
                    <a:pt x="65" y="82"/>
                    <a:pt x="65" y="82"/>
                    <a:pt x="65" y="82"/>
                  </a:cubicBezTo>
                  <a:cubicBezTo>
                    <a:pt x="64" y="82"/>
                    <a:pt x="64" y="82"/>
                    <a:pt x="64" y="82"/>
                  </a:cubicBezTo>
                  <a:cubicBezTo>
                    <a:pt x="65" y="82"/>
                    <a:pt x="65" y="82"/>
                    <a:pt x="65" y="82"/>
                  </a:cubicBezTo>
                  <a:cubicBezTo>
                    <a:pt x="65" y="82"/>
                    <a:pt x="64" y="82"/>
                    <a:pt x="64" y="82"/>
                  </a:cubicBezTo>
                  <a:cubicBezTo>
                    <a:pt x="65" y="83"/>
                    <a:pt x="65" y="83"/>
                    <a:pt x="65" y="83"/>
                  </a:cubicBezTo>
                  <a:cubicBezTo>
                    <a:pt x="65" y="83"/>
                    <a:pt x="65" y="83"/>
                    <a:pt x="65" y="82"/>
                  </a:cubicBezTo>
                  <a:cubicBezTo>
                    <a:pt x="65" y="83"/>
                    <a:pt x="65" y="83"/>
                    <a:pt x="65" y="83"/>
                  </a:cubicBezTo>
                  <a:cubicBezTo>
                    <a:pt x="65" y="83"/>
                    <a:pt x="65" y="83"/>
                    <a:pt x="65" y="83"/>
                  </a:cubicBezTo>
                  <a:cubicBezTo>
                    <a:pt x="65" y="83"/>
                    <a:pt x="65" y="83"/>
                    <a:pt x="65" y="83"/>
                  </a:cubicBezTo>
                  <a:cubicBezTo>
                    <a:pt x="65" y="83"/>
                    <a:pt x="65" y="83"/>
                    <a:pt x="65" y="83"/>
                  </a:cubicBezTo>
                  <a:cubicBezTo>
                    <a:pt x="65" y="83"/>
                    <a:pt x="65" y="83"/>
                    <a:pt x="64" y="83"/>
                  </a:cubicBezTo>
                  <a:cubicBezTo>
                    <a:pt x="65" y="83"/>
                    <a:pt x="64" y="83"/>
                    <a:pt x="64" y="83"/>
                  </a:cubicBezTo>
                  <a:cubicBezTo>
                    <a:pt x="65" y="83"/>
                    <a:pt x="64" y="83"/>
                    <a:pt x="65" y="83"/>
                  </a:cubicBezTo>
                  <a:cubicBezTo>
                    <a:pt x="65" y="83"/>
                    <a:pt x="65" y="83"/>
                    <a:pt x="64" y="83"/>
                  </a:cubicBezTo>
                  <a:cubicBezTo>
                    <a:pt x="65" y="83"/>
                    <a:pt x="64" y="83"/>
                    <a:pt x="64" y="83"/>
                  </a:cubicBezTo>
                  <a:cubicBezTo>
                    <a:pt x="64" y="83"/>
                    <a:pt x="64" y="83"/>
                    <a:pt x="64" y="83"/>
                  </a:cubicBezTo>
                  <a:cubicBezTo>
                    <a:pt x="65" y="83"/>
                    <a:pt x="64" y="83"/>
                    <a:pt x="65" y="83"/>
                  </a:cubicBezTo>
                  <a:cubicBezTo>
                    <a:pt x="64" y="83"/>
                    <a:pt x="64" y="83"/>
                    <a:pt x="64" y="83"/>
                  </a:cubicBezTo>
                  <a:cubicBezTo>
                    <a:pt x="64" y="83"/>
                    <a:pt x="65" y="83"/>
                    <a:pt x="65" y="83"/>
                  </a:cubicBezTo>
                  <a:cubicBezTo>
                    <a:pt x="65" y="83"/>
                    <a:pt x="65" y="83"/>
                    <a:pt x="65" y="83"/>
                  </a:cubicBezTo>
                  <a:cubicBezTo>
                    <a:pt x="65" y="83"/>
                    <a:pt x="64" y="83"/>
                    <a:pt x="65" y="83"/>
                  </a:cubicBezTo>
                  <a:cubicBezTo>
                    <a:pt x="64" y="83"/>
                    <a:pt x="64" y="83"/>
                    <a:pt x="64" y="83"/>
                  </a:cubicBezTo>
                  <a:cubicBezTo>
                    <a:pt x="65" y="83"/>
                    <a:pt x="64" y="83"/>
                    <a:pt x="65" y="84"/>
                  </a:cubicBezTo>
                  <a:cubicBezTo>
                    <a:pt x="65" y="84"/>
                    <a:pt x="64" y="83"/>
                    <a:pt x="64" y="83"/>
                  </a:cubicBezTo>
                  <a:cubicBezTo>
                    <a:pt x="64" y="83"/>
                    <a:pt x="65" y="84"/>
                    <a:pt x="65" y="84"/>
                  </a:cubicBezTo>
                  <a:cubicBezTo>
                    <a:pt x="65" y="84"/>
                    <a:pt x="64" y="84"/>
                    <a:pt x="64" y="84"/>
                  </a:cubicBezTo>
                  <a:cubicBezTo>
                    <a:pt x="65" y="84"/>
                    <a:pt x="65" y="84"/>
                    <a:pt x="65"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4"/>
                    <a:pt x="64" y="84"/>
                  </a:cubicBezTo>
                  <a:cubicBezTo>
                    <a:pt x="64" y="84"/>
                    <a:pt x="64" y="85"/>
                    <a:pt x="64" y="85"/>
                  </a:cubicBezTo>
                  <a:cubicBezTo>
                    <a:pt x="64" y="85"/>
                    <a:pt x="64" y="85"/>
                    <a:pt x="65" y="85"/>
                  </a:cubicBezTo>
                  <a:cubicBezTo>
                    <a:pt x="64" y="85"/>
                    <a:pt x="64" y="85"/>
                    <a:pt x="64" y="85"/>
                  </a:cubicBezTo>
                  <a:cubicBezTo>
                    <a:pt x="64" y="85"/>
                    <a:pt x="64" y="85"/>
                    <a:pt x="65" y="85"/>
                  </a:cubicBezTo>
                  <a:cubicBezTo>
                    <a:pt x="64" y="85"/>
                    <a:pt x="64" y="85"/>
                    <a:pt x="64" y="85"/>
                  </a:cubicBezTo>
                  <a:cubicBezTo>
                    <a:pt x="65" y="85"/>
                    <a:pt x="64" y="85"/>
                    <a:pt x="65" y="85"/>
                  </a:cubicBezTo>
                  <a:cubicBezTo>
                    <a:pt x="65" y="85"/>
                    <a:pt x="65" y="85"/>
                    <a:pt x="65" y="85"/>
                  </a:cubicBezTo>
                  <a:cubicBezTo>
                    <a:pt x="65" y="85"/>
                    <a:pt x="65" y="85"/>
                    <a:pt x="65" y="85"/>
                  </a:cubicBezTo>
                  <a:cubicBezTo>
                    <a:pt x="65" y="85"/>
                    <a:pt x="65" y="85"/>
                    <a:pt x="65" y="85"/>
                  </a:cubicBezTo>
                  <a:cubicBezTo>
                    <a:pt x="65" y="85"/>
                    <a:pt x="65" y="85"/>
                    <a:pt x="65" y="85"/>
                  </a:cubicBezTo>
                  <a:cubicBezTo>
                    <a:pt x="65" y="85"/>
                    <a:pt x="65" y="86"/>
                    <a:pt x="65" y="86"/>
                  </a:cubicBezTo>
                  <a:cubicBezTo>
                    <a:pt x="65" y="86"/>
                    <a:pt x="65" y="86"/>
                    <a:pt x="65" y="86"/>
                  </a:cubicBezTo>
                  <a:cubicBezTo>
                    <a:pt x="64" y="86"/>
                    <a:pt x="64" y="86"/>
                    <a:pt x="65" y="86"/>
                  </a:cubicBezTo>
                  <a:cubicBezTo>
                    <a:pt x="65" y="86"/>
                    <a:pt x="64" y="86"/>
                    <a:pt x="64" y="86"/>
                  </a:cubicBezTo>
                  <a:cubicBezTo>
                    <a:pt x="65" y="86"/>
                    <a:pt x="64" y="86"/>
                    <a:pt x="65" y="86"/>
                  </a:cubicBezTo>
                  <a:cubicBezTo>
                    <a:pt x="65" y="87"/>
                    <a:pt x="66" y="86"/>
                    <a:pt x="66" y="86"/>
                  </a:cubicBezTo>
                  <a:close/>
                  <a:moveTo>
                    <a:pt x="70" y="78"/>
                  </a:moveTo>
                  <a:cubicBezTo>
                    <a:pt x="70" y="78"/>
                    <a:pt x="70" y="79"/>
                    <a:pt x="70" y="79"/>
                  </a:cubicBezTo>
                  <a:lnTo>
                    <a:pt x="70" y="78"/>
                  </a:lnTo>
                  <a:close/>
                  <a:moveTo>
                    <a:pt x="69" y="77"/>
                  </a:moveTo>
                  <a:cubicBezTo>
                    <a:pt x="69" y="77"/>
                    <a:pt x="69" y="77"/>
                    <a:pt x="69" y="77"/>
                  </a:cubicBezTo>
                  <a:cubicBezTo>
                    <a:pt x="69" y="77"/>
                    <a:pt x="69" y="77"/>
                    <a:pt x="69" y="77"/>
                  </a:cubicBezTo>
                  <a:cubicBezTo>
                    <a:pt x="69" y="77"/>
                    <a:pt x="69" y="77"/>
                    <a:pt x="69" y="77"/>
                  </a:cubicBezTo>
                  <a:close/>
                  <a:moveTo>
                    <a:pt x="68" y="77"/>
                  </a:moveTo>
                  <a:cubicBezTo>
                    <a:pt x="68" y="77"/>
                    <a:pt x="68" y="77"/>
                    <a:pt x="69" y="77"/>
                  </a:cubicBezTo>
                  <a:lnTo>
                    <a:pt x="68" y="77"/>
                  </a:lnTo>
                  <a:close/>
                  <a:moveTo>
                    <a:pt x="68" y="77"/>
                  </a:moveTo>
                  <a:cubicBezTo>
                    <a:pt x="68" y="77"/>
                    <a:pt x="68" y="77"/>
                    <a:pt x="68" y="77"/>
                  </a:cubicBezTo>
                  <a:close/>
                  <a:moveTo>
                    <a:pt x="68" y="77"/>
                  </a:moveTo>
                  <a:cubicBezTo>
                    <a:pt x="68" y="77"/>
                    <a:pt x="68" y="77"/>
                    <a:pt x="68" y="77"/>
                  </a:cubicBezTo>
                  <a:cubicBezTo>
                    <a:pt x="68" y="77"/>
                    <a:pt x="68" y="77"/>
                    <a:pt x="68" y="77"/>
                  </a:cubicBezTo>
                  <a:close/>
                  <a:moveTo>
                    <a:pt x="68" y="77"/>
                  </a:moveTo>
                  <a:cubicBezTo>
                    <a:pt x="68" y="77"/>
                    <a:pt x="68" y="77"/>
                    <a:pt x="68" y="77"/>
                  </a:cubicBezTo>
                  <a:cubicBezTo>
                    <a:pt x="67" y="77"/>
                    <a:pt x="68" y="77"/>
                    <a:pt x="68" y="77"/>
                  </a:cubicBezTo>
                  <a:close/>
                  <a:moveTo>
                    <a:pt x="67" y="77"/>
                  </a:moveTo>
                  <a:cubicBezTo>
                    <a:pt x="67" y="77"/>
                    <a:pt x="67" y="77"/>
                    <a:pt x="68" y="77"/>
                  </a:cubicBezTo>
                  <a:cubicBezTo>
                    <a:pt x="67" y="77"/>
                    <a:pt x="68" y="77"/>
                    <a:pt x="68" y="77"/>
                  </a:cubicBezTo>
                  <a:lnTo>
                    <a:pt x="67" y="77"/>
                  </a:lnTo>
                  <a:close/>
                  <a:moveTo>
                    <a:pt x="65" y="80"/>
                  </a:moveTo>
                  <a:cubicBezTo>
                    <a:pt x="65" y="80"/>
                    <a:pt x="65" y="80"/>
                    <a:pt x="65" y="80"/>
                  </a:cubicBezTo>
                  <a:cubicBezTo>
                    <a:pt x="65" y="80"/>
                    <a:pt x="65" y="80"/>
                    <a:pt x="65" y="80"/>
                  </a:cubicBezTo>
                  <a:close/>
                  <a:moveTo>
                    <a:pt x="64" y="82"/>
                  </a:moveTo>
                  <a:cubicBezTo>
                    <a:pt x="64" y="82"/>
                    <a:pt x="64" y="82"/>
                    <a:pt x="64" y="82"/>
                  </a:cubicBezTo>
                  <a:cubicBezTo>
                    <a:pt x="64" y="82"/>
                    <a:pt x="64" y="82"/>
                    <a:pt x="64" y="82"/>
                  </a:cubicBezTo>
                  <a:close/>
                  <a:moveTo>
                    <a:pt x="65" y="83"/>
                  </a:moveTo>
                  <a:cubicBezTo>
                    <a:pt x="64" y="83"/>
                    <a:pt x="64" y="83"/>
                    <a:pt x="64" y="83"/>
                  </a:cubicBezTo>
                  <a:cubicBezTo>
                    <a:pt x="64" y="83"/>
                    <a:pt x="64" y="83"/>
                    <a:pt x="64" y="83"/>
                  </a:cubicBezTo>
                  <a:lnTo>
                    <a:pt x="65" y="83"/>
                  </a:lnTo>
                  <a:close/>
                  <a:moveTo>
                    <a:pt x="57" y="44"/>
                  </a:moveTo>
                  <a:cubicBezTo>
                    <a:pt x="57" y="45"/>
                    <a:pt x="57" y="44"/>
                    <a:pt x="57" y="45"/>
                  </a:cubicBezTo>
                  <a:cubicBezTo>
                    <a:pt x="58" y="45"/>
                    <a:pt x="57" y="44"/>
                    <a:pt x="57" y="44"/>
                  </a:cubicBezTo>
                  <a:close/>
                  <a:moveTo>
                    <a:pt x="58" y="44"/>
                  </a:moveTo>
                  <a:cubicBezTo>
                    <a:pt x="57" y="42"/>
                    <a:pt x="56" y="40"/>
                    <a:pt x="54" y="38"/>
                  </a:cubicBezTo>
                  <a:cubicBezTo>
                    <a:pt x="54" y="37"/>
                    <a:pt x="53" y="37"/>
                    <a:pt x="52" y="36"/>
                  </a:cubicBezTo>
                  <a:cubicBezTo>
                    <a:pt x="51" y="35"/>
                    <a:pt x="50" y="34"/>
                    <a:pt x="48" y="33"/>
                  </a:cubicBezTo>
                  <a:cubicBezTo>
                    <a:pt x="46" y="33"/>
                    <a:pt x="45" y="32"/>
                    <a:pt x="43" y="33"/>
                  </a:cubicBezTo>
                  <a:cubicBezTo>
                    <a:pt x="43" y="33"/>
                    <a:pt x="43" y="33"/>
                    <a:pt x="43" y="33"/>
                  </a:cubicBezTo>
                  <a:cubicBezTo>
                    <a:pt x="43" y="33"/>
                    <a:pt x="43" y="33"/>
                    <a:pt x="43" y="33"/>
                  </a:cubicBezTo>
                  <a:cubicBezTo>
                    <a:pt x="42" y="33"/>
                    <a:pt x="42" y="33"/>
                    <a:pt x="42" y="33"/>
                  </a:cubicBezTo>
                  <a:cubicBezTo>
                    <a:pt x="42" y="33"/>
                    <a:pt x="42" y="33"/>
                    <a:pt x="42" y="33"/>
                  </a:cubicBezTo>
                  <a:cubicBezTo>
                    <a:pt x="41" y="33"/>
                    <a:pt x="40" y="34"/>
                    <a:pt x="39" y="34"/>
                  </a:cubicBezTo>
                  <a:cubicBezTo>
                    <a:pt x="39" y="34"/>
                    <a:pt x="38" y="34"/>
                    <a:pt x="38" y="34"/>
                  </a:cubicBezTo>
                  <a:cubicBezTo>
                    <a:pt x="38" y="34"/>
                    <a:pt x="38" y="34"/>
                    <a:pt x="38" y="34"/>
                  </a:cubicBezTo>
                  <a:cubicBezTo>
                    <a:pt x="37" y="35"/>
                    <a:pt x="37" y="35"/>
                    <a:pt x="36" y="35"/>
                  </a:cubicBezTo>
                  <a:cubicBezTo>
                    <a:pt x="33" y="36"/>
                    <a:pt x="31" y="38"/>
                    <a:pt x="28" y="40"/>
                  </a:cubicBezTo>
                  <a:cubicBezTo>
                    <a:pt x="25" y="42"/>
                    <a:pt x="24" y="45"/>
                    <a:pt x="22" y="48"/>
                  </a:cubicBezTo>
                  <a:cubicBezTo>
                    <a:pt x="22" y="49"/>
                    <a:pt x="22" y="49"/>
                    <a:pt x="22" y="50"/>
                  </a:cubicBezTo>
                  <a:cubicBezTo>
                    <a:pt x="22" y="50"/>
                    <a:pt x="22" y="50"/>
                    <a:pt x="22" y="50"/>
                  </a:cubicBezTo>
                  <a:cubicBezTo>
                    <a:pt x="22" y="50"/>
                    <a:pt x="21" y="50"/>
                    <a:pt x="21" y="51"/>
                  </a:cubicBezTo>
                  <a:cubicBezTo>
                    <a:pt x="21" y="51"/>
                    <a:pt x="21" y="51"/>
                    <a:pt x="21" y="51"/>
                  </a:cubicBezTo>
                  <a:cubicBezTo>
                    <a:pt x="22" y="51"/>
                    <a:pt x="21" y="51"/>
                    <a:pt x="21" y="52"/>
                  </a:cubicBezTo>
                  <a:cubicBezTo>
                    <a:pt x="21" y="51"/>
                    <a:pt x="21" y="52"/>
                    <a:pt x="21" y="52"/>
                  </a:cubicBezTo>
                  <a:cubicBezTo>
                    <a:pt x="21" y="53"/>
                    <a:pt x="21" y="51"/>
                    <a:pt x="20" y="52"/>
                  </a:cubicBezTo>
                  <a:cubicBezTo>
                    <a:pt x="20" y="54"/>
                    <a:pt x="19" y="55"/>
                    <a:pt x="19" y="57"/>
                  </a:cubicBezTo>
                  <a:cubicBezTo>
                    <a:pt x="19" y="56"/>
                    <a:pt x="19" y="56"/>
                    <a:pt x="19" y="57"/>
                  </a:cubicBezTo>
                  <a:cubicBezTo>
                    <a:pt x="19" y="57"/>
                    <a:pt x="19" y="57"/>
                    <a:pt x="19" y="57"/>
                  </a:cubicBezTo>
                  <a:cubicBezTo>
                    <a:pt x="19" y="57"/>
                    <a:pt x="19" y="57"/>
                    <a:pt x="19" y="57"/>
                  </a:cubicBezTo>
                  <a:cubicBezTo>
                    <a:pt x="18" y="58"/>
                    <a:pt x="19" y="58"/>
                    <a:pt x="18" y="59"/>
                  </a:cubicBezTo>
                  <a:cubicBezTo>
                    <a:pt x="18" y="59"/>
                    <a:pt x="18" y="59"/>
                    <a:pt x="18" y="59"/>
                  </a:cubicBezTo>
                  <a:cubicBezTo>
                    <a:pt x="18" y="59"/>
                    <a:pt x="18" y="59"/>
                    <a:pt x="18" y="60"/>
                  </a:cubicBezTo>
                  <a:cubicBezTo>
                    <a:pt x="17" y="63"/>
                    <a:pt x="17" y="63"/>
                    <a:pt x="17" y="63"/>
                  </a:cubicBezTo>
                  <a:cubicBezTo>
                    <a:pt x="21" y="61"/>
                    <a:pt x="21" y="61"/>
                    <a:pt x="21" y="61"/>
                  </a:cubicBezTo>
                  <a:cubicBezTo>
                    <a:pt x="21" y="61"/>
                    <a:pt x="22" y="61"/>
                    <a:pt x="22" y="61"/>
                  </a:cubicBezTo>
                  <a:cubicBezTo>
                    <a:pt x="22" y="61"/>
                    <a:pt x="22" y="61"/>
                    <a:pt x="22" y="61"/>
                  </a:cubicBezTo>
                  <a:cubicBezTo>
                    <a:pt x="22" y="60"/>
                    <a:pt x="23" y="61"/>
                    <a:pt x="23" y="60"/>
                  </a:cubicBezTo>
                  <a:cubicBezTo>
                    <a:pt x="23" y="60"/>
                    <a:pt x="23" y="60"/>
                    <a:pt x="23" y="60"/>
                  </a:cubicBezTo>
                  <a:cubicBezTo>
                    <a:pt x="24" y="59"/>
                    <a:pt x="26" y="59"/>
                    <a:pt x="27" y="58"/>
                  </a:cubicBezTo>
                  <a:cubicBezTo>
                    <a:pt x="28" y="57"/>
                    <a:pt x="29" y="58"/>
                    <a:pt x="30" y="57"/>
                  </a:cubicBezTo>
                  <a:cubicBezTo>
                    <a:pt x="30" y="57"/>
                    <a:pt x="29" y="57"/>
                    <a:pt x="30" y="57"/>
                  </a:cubicBezTo>
                  <a:cubicBezTo>
                    <a:pt x="30" y="57"/>
                    <a:pt x="30" y="57"/>
                    <a:pt x="30" y="57"/>
                  </a:cubicBezTo>
                  <a:cubicBezTo>
                    <a:pt x="30" y="57"/>
                    <a:pt x="31" y="57"/>
                    <a:pt x="31" y="57"/>
                  </a:cubicBezTo>
                  <a:cubicBezTo>
                    <a:pt x="31" y="57"/>
                    <a:pt x="31" y="57"/>
                    <a:pt x="31" y="56"/>
                  </a:cubicBezTo>
                  <a:cubicBezTo>
                    <a:pt x="32" y="57"/>
                    <a:pt x="33" y="56"/>
                    <a:pt x="33" y="56"/>
                  </a:cubicBezTo>
                  <a:cubicBezTo>
                    <a:pt x="33" y="56"/>
                    <a:pt x="34" y="56"/>
                    <a:pt x="34" y="56"/>
                  </a:cubicBezTo>
                  <a:cubicBezTo>
                    <a:pt x="34" y="56"/>
                    <a:pt x="34" y="56"/>
                    <a:pt x="34" y="56"/>
                  </a:cubicBezTo>
                  <a:cubicBezTo>
                    <a:pt x="34" y="56"/>
                    <a:pt x="34" y="56"/>
                    <a:pt x="34" y="56"/>
                  </a:cubicBezTo>
                  <a:cubicBezTo>
                    <a:pt x="34" y="56"/>
                    <a:pt x="34" y="56"/>
                    <a:pt x="35" y="56"/>
                  </a:cubicBezTo>
                  <a:cubicBezTo>
                    <a:pt x="35" y="56"/>
                    <a:pt x="35" y="56"/>
                    <a:pt x="36" y="56"/>
                  </a:cubicBezTo>
                  <a:cubicBezTo>
                    <a:pt x="36" y="57"/>
                    <a:pt x="36" y="56"/>
                    <a:pt x="36" y="57"/>
                  </a:cubicBezTo>
                  <a:cubicBezTo>
                    <a:pt x="36" y="56"/>
                    <a:pt x="37" y="56"/>
                    <a:pt x="37" y="56"/>
                  </a:cubicBezTo>
                  <a:cubicBezTo>
                    <a:pt x="37" y="57"/>
                    <a:pt x="37" y="57"/>
                    <a:pt x="37" y="57"/>
                  </a:cubicBezTo>
                  <a:cubicBezTo>
                    <a:pt x="38" y="57"/>
                    <a:pt x="39" y="58"/>
                    <a:pt x="41" y="58"/>
                  </a:cubicBezTo>
                  <a:cubicBezTo>
                    <a:pt x="41" y="58"/>
                    <a:pt x="41" y="58"/>
                    <a:pt x="41" y="58"/>
                  </a:cubicBezTo>
                  <a:cubicBezTo>
                    <a:pt x="42" y="59"/>
                    <a:pt x="44" y="59"/>
                    <a:pt x="45" y="58"/>
                  </a:cubicBezTo>
                  <a:cubicBezTo>
                    <a:pt x="45" y="58"/>
                    <a:pt x="46" y="58"/>
                    <a:pt x="46" y="58"/>
                  </a:cubicBezTo>
                  <a:cubicBezTo>
                    <a:pt x="47" y="58"/>
                    <a:pt x="47" y="58"/>
                    <a:pt x="47" y="58"/>
                  </a:cubicBezTo>
                  <a:cubicBezTo>
                    <a:pt x="47" y="58"/>
                    <a:pt x="47" y="58"/>
                    <a:pt x="48" y="58"/>
                  </a:cubicBezTo>
                  <a:cubicBezTo>
                    <a:pt x="48" y="58"/>
                    <a:pt x="49" y="58"/>
                    <a:pt x="49" y="57"/>
                  </a:cubicBezTo>
                  <a:cubicBezTo>
                    <a:pt x="49" y="57"/>
                    <a:pt x="49" y="57"/>
                    <a:pt x="49" y="57"/>
                  </a:cubicBezTo>
                  <a:cubicBezTo>
                    <a:pt x="50" y="57"/>
                    <a:pt x="50" y="57"/>
                    <a:pt x="51" y="57"/>
                  </a:cubicBezTo>
                  <a:cubicBezTo>
                    <a:pt x="51" y="56"/>
                    <a:pt x="51" y="56"/>
                    <a:pt x="51" y="56"/>
                  </a:cubicBezTo>
                  <a:cubicBezTo>
                    <a:pt x="51" y="56"/>
                    <a:pt x="51" y="56"/>
                    <a:pt x="51" y="56"/>
                  </a:cubicBezTo>
                  <a:cubicBezTo>
                    <a:pt x="51" y="56"/>
                    <a:pt x="51" y="56"/>
                    <a:pt x="51" y="56"/>
                  </a:cubicBezTo>
                  <a:cubicBezTo>
                    <a:pt x="52" y="56"/>
                    <a:pt x="53" y="55"/>
                    <a:pt x="54" y="54"/>
                  </a:cubicBezTo>
                  <a:cubicBezTo>
                    <a:pt x="54" y="54"/>
                    <a:pt x="54" y="53"/>
                    <a:pt x="55" y="53"/>
                  </a:cubicBezTo>
                  <a:cubicBezTo>
                    <a:pt x="55" y="53"/>
                    <a:pt x="56" y="52"/>
                    <a:pt x="56" y="52"/>
                  </a:cubicBezTo>
                  <a:cubicBezTo>
                    <a:pt x="56" y="52"/>
                    <a:pt x="56" y="52"/>
                    <a:pt x="56" y="52"/>
                  </a:cubicBezTo>
                  <a:cubicBezTo>
                    <a:pt x="56" y="51"/>
                    <a:pt x="56" y="51"/>
                    <a:pt x="57" y="50"/>
                  </a:cubicBezTo>
                  <a:cubicBezTo>
                    <a:pt x="57" y="50"/>
                    <a:pt x="57" y="50"/>
                    <a:pt x="57" y="49"/>
                  </a:cubicBezTo>
                  <a:cubicBezTo>
                    <a:pt x="57" y="49"/>
                    <a:pt x="57" y="49"/>
                    <a:pt x="57" y="49"/>
                  </a:cubicBezTo>
                  <a:cubicBezTo>
                    <a:pt x="57" y="49"/>
                    <a:pt x="57" y="49"/>
                    <a:pt x="56" y="49"/>
                  </a:cubicBezTo>
                  <a:cubicBezTo>
                    <a:pt x="57" y="48"/>
                    <a:pt x="56" y="48"/>
                    <a:pt x="57" y="48"/>
                  </a:cubicBezTo>
                  <a:cubicBezTo>
                    <a:pt x="57" y="48"/>
                    <a:pt x="57" y="49"/>
                    <a:pt x="57" y="49"/>
                  </a:cubicBezTo>
                  <a:cubicBezTo>
                    <a:pt x="57" y="49"/>
                    <a:pt x="57" y="48"/>
                    <a:pt x="57" y="48"/>
                  </a:cubicBezTo>
                  <a:cubicBezTo>
                    <a:pt x="58" y="48"/>
                    <a:pt x="57" y="47"/>
                    <a:pt x="57" y="47"/>
                  </a:cubicBezTo>
                  <a:cubicBezTo>
                    <a:pt x="57" y="47"/>
                    <a:pt x="57" y="47"/>
                    <a:pt x="57" y="47"/>
                  </a:cubicBezTo>
                  <a:cubicBezTo>
                    <a:pt x="57" y="47"/>
                    <a:pt x="57" y="47"/>
                    <a:pt x="57" y="47"/>
                  </a:cubicBezTo>
                  <a:cubicBezTo>
                    <a:pt x="57" y="47"/>
                    <a:pt x="57" y="47"/>
                    <a:pt x="57" y="47"/>
                  </a:cubicBezTo>
                  <a:cubicBezTo>
                    <a:pt x="57" y="47"/>
                    <a:pt x="57" y="46"/>
                    <a:pt x="57" y="46"/>
                  </a:cubicBezTo>
                  <a:cubicBezTo>
                    <a:pt x="57" y="47"/>
                    <a:pt x="57" y="47"/>
                    <a:pt x="57" y="47"/>
                  </a:cubicBezTo>
                  <a:cubicBezTo>
                    <a:pt x="57" y="47"/>
                    <a:pt x="57" y="46"/>
                    <a:pt x="57" y="46"/>
                  </a:cubicBezTo>
                  <a:cubicBezTo>
                    <a:pt x="57" y="46"/>
                    <a:pt x="57" y="46"/>
                    <a:pt x="57" y="46"/>
                  </a:cubicBezTo>
                  <a:cubicBezTo>
                    <a:pt x="57" y="46"/>
                    <a:pt x="57" y="46"/>
                    <a:pt x="57" y="46"/>
                  </a:cubicBezTo>
                  <a:cubicBezTo>
                    <a:pt x="57" y="46"/>
                    <a:pt x="57" y="46"/>
                    <a:pt x="57" y="46"/>
                  </a:cubicBezTo>
                  <a:cubicBezTo>
                    <a:pt x="57" y="46"/>
                    <a:pt x="57" y="46"/>
                    <a:pt x="57" y="46"/>
                  </a:cubicBezTo>
                  <a:cubicBezTo>
                    <a:pt x="56" y="46"/>
                    <a:pt x="56" y="46"/>
                    <a:pt x="56" y="46"/>
                  </a:cubicBezTo>
                  <a:cubicBezTo>
                    <a:pt x="56" y="47"/>
                    <a:pt x="56" y="47"/>
                    <a:pt x="56" y="47"/>
                  </a:cubicBezTo>
                  <a:cubicBezTo>
                    <a:pt x="57" y="47"/>
                    <a:pt x="57" y="47"/>
                    <a:pt x="57" y="47"/>
                  </a:cubicBezTo>
                  <a:cubicBezTo>
                    <a:pt x="57" y="47"/>
                    <a:pt x="57" y="48"/>
                    <a:pt x="57" y="48"/>
                  </a:cubicBezTo>
                  <a:cubicBezTo>
                    <a:pt x="56" y="48"/>
                    <a:pt x="56" y="48"/>
                    <a:pt x="56" y="48"/>
                  </a:cubicBezTo>
                  <a:cubicBezTo>
                    <a:pt x="56" y="48"/>
                    <a:pt x="56" y="48"/>
                    <a:pt x="56" y="48"/>
                  </a:cubicBezTo>
                  <a:cubicBezTo>
                    <a:pt x="56" y="48"/>
                    <a:pt x="56" y="48"/>
                    <a:pt x="56" y="48"/>
                  </a:cubicBezTo>
                  <a:cubicBezTo>
                    <a:pt x="56" y="48"/>
                    <a:pt x="56" y="49"/>
                    <a:pt x="56" y="49"/>
                  </a:cubicBezTo>
                  <a:cubicBezTo>
                    <a:pt x="56" y="49"/>
                    <a:pt x="56" y="49"/>
                    <a:pt x="56" y="49"/>
                  </a:cubicBezTo>
                  <a:cubicBezTo>
                    <a:pt x="56" y="49"/>
                    <a:pt x="56" y="49"/>
                    <a:pt x="56" y="49"/>
                  </a:cubicBezTo>
                  <a:cubicBezTo>
                    <a:pt x="56" y="49"/>
                    <a:pt x="56" y="49"/>
                    <a:pt x="55" y="49"/>
                  </a:cubicBezTo>
                  <a:cubicBezTo>
                    <a:pt x="55" y="49"/>
                    <a:pt x="55" y="50"/>
                    <a:pt x="55" y="50"/>
                  </a:cubicBezTo>
                  <a:cubicBezTo>
                    <a:pt x="55" y="51"/>
                    <a:pt x="55" y="51"/>
                    <a:pt x="55" y="51"/>
                  </a:cubicBezTo>
                  <a:cubicBezTo>
                    <a:pt x="54" y="52"/>
                    <a:pt x="54" y="51"/>
                    <a:pt x="54" y="51"/>
                  </a:cubicBezTo>
                  <a:cubicBezTo>
                    <a:pt x="54" y="51"/>
                    <a:pt x="53" y="51"/>
                    <a:pt x="53" y="51"/>
                  </a:cubicBezTo>
                  <a:cubicBezTo>
                    <a:pt x="54" y="51"/>
                    <a:pt x="53" y="51"/>
                    <a:pt x="53" y="51"/>
                  </a:cubicBezTo>
                  <a:cubicBezTo>
                    <a:pt x="53" y="51"/>
                    <a:pt x="53" y="51"/>
                    <a:pt x="53" y="51"/>
                  </a:cubicBezTo>
                  <a:cubicBezTo>
                    <a:pt x="53" y="51"/>
                    <a:pt x="53" y="51"/>
                    <a:pt x="54" y="51"/>
                  </a:cubicBezTo>
                  <a:cubicBezTo>
                    <a:pt x="54" y="51"/>
                    <a:pt x="53" y="51"/>
                    <a:pt x="54" y="52"/>
                  </a:cubicBezTo>
                  <a:cubicBezTo>
                    <a:pt x="53" y="52"/>
                    <a:pt x="53" y="52"/>
                    <a:pt x="53" y="53"/>
                  </a:cubicBezTo>
                  <a:cubicBezTo>
                    <a:pt x="53" y="52"/>
                    <a:pt x="53" y="52"/>
                    <a:pt x="53" y="52"/>
                  </a:cubicBezTo>
                  <a:cubicBezTo>
                    <a:pt x="53" y="53"/>
                    <a:pt x="52" y="53"/>
                    <a:pt x="52" y="53"/>
                  </a:cubicBezTo>
                  <a:cubicBezTo>
                    <a:pt x="52" y="53"/>
                    <a:pt x="52" y="53"/>
                    <a:pt x="53" y="53"/>
                  </a:cubicBezTo>
                  <a:cubicBezTo>
                    <a:pt x="53" y="54"/>
                    <a:pt x="53" y="54"/>
                    <a:pt x="52" y="54"/>
                  </a:cubicBezTo>
                  <a:cubicBezTo>
                    <a:pt x="52" y="54"/>
                    <a:pt x="52" y="53"/>
                    <a:pt x="52" y="53"/>
                  </a:cubicBezTo>
                  <a:cubicBezTo>
                    <a:pt x="51" y="53"/>
                    <a:pt x="52" y="53"/>
                    <a:pt x="52" y="53"/>
                  </a:cubicBezTo>
                  <a:cubicBezTo>
                    <a:pt x="52" y="52"/>
                    <a:pt x="52" y="52"/>
                    <a:pt x="52" y="52"/>
                  </a:cubicBezTo>
                  <a:cubicBezTo>
                    <a:pt x="52" y="52"/>
                    <a:pt x="52" y="52"/>
                    <a:pt x="52" y="52"/>
                  </a:cubicBezTo>
                  <a:cubicBezTo>
                    <a:pt x="52" y="52"/>
                    <a:pt x="52" y="52"/>
                    <a:pt x="51" y="53"/>
                  </a:cubicBezTo>
                  <a:cubicBezTo>
                    <a:pt x="52" y="53"/>
                    <a:pt x="52" y="53"/>
                    <a:pt x="52" y="53"/>
                  </a:cubicBezTo>
                  <a:cubicBezTo>
                    <a:pt x="52" y="54"/>
                    <a:pt x="51" y="53"/>
                    <a:pt x="51" y="53"/>
                  </a:cubicBezTo>
                  <a:cubicBezTo>
                    <a:pt x="51" y="53"/>
                    <a:pt x="51" y="53"/>
                    <a:pt x="51" y="53"/>
                  </a:cubicBezTo>
                  <a:cubicBezTo>
                    <a:pt x="51" y="53"/>
                    <a:pt x="51" y="53"/>
                    <a:pt x="51" y="53"/>
                  </a:cubicBezTo>
                  <a:cubicBezTo>
                    <a:pt x="50" y="53"/>
                    <a:pt x="51" y="53"/>
                    <a:pt x="51" y="53"/>
                  </a:cubicBezTo>
                  <a:cubicBezTo>
                    <a:pt x="51" y="52"/>
                    <a:pt x="51" y="52"/>
                    <a:pt x="51" y="52"/>
                  </a:cubicBezTo>
                  <a:cubicBezTo>
                    <a:pt x="50" y="53"/>
                    <a:pt x="51" y="53"/>
                    <a:pt x="50" y="53"/>
                  </a:cubicBezTo>
                  <a:cubicBezTo>
                    <a:pt x="50" y="53"/>
                    <a:pt x="50" y="53"/>
                    <a:pt x="50" y="53"/>
                  </a:cubicBezTo>
                  <a:cubicBezTo>
                    <a:pt x="50" y="53"/>
                    <a:pt x="50" y="53"/>
                    <a:pt x="50" y="53"/>
                  </a:cubicBezTo>
                  <a:cubicBezTo>
                    <a:pt x="50" y="53"/>
                    <a:pt x="50" y="53"/>
                    <a:pt x="51" y="53"/>
                  </a:cubicBezTo>
                  <a:cubicBezTo>
                    <a:pt x="51" y="54"/>
                    <a:pt x="50" y="53"/>
                    <a:pt x="50" y="54"/>
                  </a:cubicBezTo>
                  <a:cubicBezTo>
                    <a:pt x="50" y="54"/>
                    <a:pt x="50" y="54"/>
                    <a:pt x="50" y="54"/>
                  </a:cubicBezTo>
                  <a:cubicBezTo>
                    <a:pt x="51" y="54"/>
                    <a:pt x="50" y="54"/>
                    <a:pt x="50" y="54"/>
                  </a:cubicBezTo>
                  <a:cubicBezTo>
                    <a:pt x="50" y="54"/>
                    <a:pt x="50" y="54"/>
                    <a:pt x="50" y="54"/>
                  </a:cubicBezTo>
                  <a:cubicBezTo>
                    <a:pt x="50" y="54"/>
                    <a:pt x="50" y="54"/>
                    <a:pt x="50" y="54"/>
                  </a:cubicBezTo>
                  <a:cubicBezTo>
                    <a:pt x="50" y="53"/>
                    <a:pt x="50" y="53"/>
                    <a:pt x="50" y="53"/>
                  </a:cubicBezTo>
                  <a:cubicBezTo>
                    <a:pt x="49" y="53"/>
                    <a:pt x="50" y="54"/>
                    <a:pt x="49" y="54"/>
                  </a:cubicBezTo>
                  <a:cubicBezTo>
                    <a:pt x="50" y="53"/>
                    <a:pt x="50" y="54"/>
                    <a:pt x="50" y="54"/>
                  </a:cubicBezTo>
                  <a:cubicBezTo>
                    <a:pt x="50" y="55"/>
                    <a:pt x="49" y="54"/>
                    <a:pt x="49" y="54"/>
                  </a:cubicBezTo>
                  <a:cubicBezTo>
                    <a:pt x="49" y="54"/>
                    <a:pt x="49" y="55"/>
                    <a:pt x="49" y="55"/>
                  </a:cubicBezTo>
                  <a:cubicBezTo>
                    <a:pt x="49" y="55"/>
                    <a:pt x="49" y="55"/>
                    <a:pt x="49" y="55"/>
                  </a:cubicBezTo>
                  <a:cubicBezTo>
                    <a:pt x="49" y="55"/>
                    <a:pt x="48" y="55"/>
                    <a:pt x="49" y="55"/>
                  </a:cubicBezTo>
                  <a:cubicBezTo>
                    <a:pt x="48" y="55"/>
                    <a:pt x="48" y="55"/>
                    <a:pt x="48" y="55"/>
                  </a:cubicBezTo>
                  <a:cubicBezTo>
                    <a:pt x="48" y="54"/>
                    <a:pt x="48" y="54"/>
                    <a:pt x="48" y="54"/>
                  </a:cubicBezTo>
                  <a:cubicBezTo>
                    <a:pt x="48" y="54"/>
                    <a:pt x="48" y="54"/>
                    <a:pt x="48" y="54"/>
                  </a:cubicBezTo>
                  <a:cubicBezTo>
                    <a:pt x="48" y="54"/>
                    <a:pt x="48" y="54"/>
                    <a:pt x="48" y="55"/>
                  </a:cubicBezTo>
                  <a:cubicBezTo>
                    <a:pt x="48" y="54"/>
                    <a:pt x="47" y="54"/>
                    <a:pt x="47" y="54"/>
                  </a:cubicBezTo>
                  <a:cubicBezTo>
                    <a:pt x="48" y="54"/>
                    <a:pt x="48" y="55"/>
                    <a:pt x="47" y="55"/>
                  </a:cubicBezTo>
                  <a:cubicBezTo>
                    <a:pt x="47" y="55"/>
                    <a:pt x="47" y="55"/>
                    <a:pt x="47" y="55"/>
                  </a:cubicBezTo>
                  <a:cubicBezTo>
                    <a:pt x="47" y="54"/>
                    <a:pt x="47" y="54"/>
                    <a:pt x="47" y="54"/>
                  </a:cubicBezTo>
                  <a:cubicBezTo>
                    <a:pt x="47" y="55"/>
                    <a:pt x="47" y="54"/>
                    <a:pt x="47" y="54"/>
                  </a:cubicBezTo>
                  <a:cubicBezTo>
                    <a:pt x="47" y="55"/>
                    <a:pt x="47" y="55"/>
                    <a:pt x="47" y="55"/>
                  </a:cubicBezTo>
                  <a:cubicBezTo>
                    <a:pt x="47" y="55"/>
                    <a:pt x="46" y="55"/>
                    <a:pt x="46" y="55"/>
                  </a:cubicBezTo>
                  <a:cubicBezTo>
                    <a:pt x="46" y="55"/>
                    <a:pt x="47" y="55"/>
                    <a:pt x="47" y="55"/>
                  </a:cubicBezTo>
                  <a:cubicBezTo>
                    <a:pt x="46" y="55"/>
                    <a:pt x="46" y="54"/>
                    <a:pt x="46" y="55"/>
                  </a:cubicBezTo>
                  <a:cubicBezTo>
                    <a:pt x="46" y="55"/>
                    <a:pt x="46" y="55"/>
                    <a:pt x="46" y="55"/>
                  </a:cubicBezTo>
                  <a:cubicBezTo>
                    <a:pt x="46" y="55"/>
                    <a:pt x="46" y="55"/>
                    <a:pt x="46" y="55"/>
                  </a:cubicBezTo>
                  <a:cubicBezTo>
                    <a:pt x="46" y="55"/>
                    <a:pt x="46" y="55"/>
                    <a:pt x="46" y="55"/>
                  </a:cubicBezTo>
                  <a:cubicBezTo>
                    <a:pt x="46" y="55"/>
                    <a:pt x="46" y="55"/>
                    <a:pt x="46" y="55"/>
                  </a:cubicBezTo>
                  <a:cubicBezTo>
                    <a:pt x="46" y="55"/>
                    <a:pt x="45" y="55"/>
                    <a:pt x="45" y="55"/>
                  </a:cubicBezTo>
                  <a:cubicBezTo>
                    <a:pt x="45" y="55"/>
                    <a:pt x="45" y="55"/>
                    <a:pt x="46" y="55"/>
                  </a:cubicBezTo>
                  <a:cubicBezTo>
                    <a:pt x="46" y="55"/>
                    <a:pt x="46" y="55"/>
                    <a:pt x="45" y="55"/>
                  </a:cubicBezTo>
                  <a:cubicBezTo>
                    <a:pt x="45" y="55"/>
                    <a:pt x="45" y="55"/>
                    <a:pt x="45" y="56"/>
                  </a:cubicBezTo>
                  <a:cubicBezTo>
                    <a:pt x="45" y="55"/>
                    <a:pt x="45" y="55"/>
                    <a:pt x="45" y="55"/>
                  </a:cubicBezTo>
                  <a:cubicBezTo>
                    <a:pt x="45" y="56"/>
                    <a:pt x="45" y="56"/>
                    <a:pt x="45" y="56"/>
                  </a:cubicBezTo>
                  <a:cubicBezTo>
                    <a:pt x="45" y="55"/>
                    <a:pt x="44" y="56"/>
                    <a:pt x="44" y="56"/>
                  </a:cubicBezTo>
                  <a:cubicBezTo>
                    <a:pt x="44" y="55"/>
                    <a:pt x="44" y="55"/>
                    <a:pt x="44" y="55"/>
                  </a:cubicBezTo>
                  <a:cubicBezTo>
                    <a:pt x="44" y="55"/>
                    <a:pt x="44" y="56"/>
                    <a:pt x="44" y="56"/>
                  </a:cubicBezTo>
                  <a:cubicBezTo>
                    <a:pt x="44" y="56"/>
                    <a:pt x="44" y="55"/>
                    <a:pt x="44" y="55"/>
                  </a:cubicBezTo>
                  <a:cubicBezTo>
                    <a:pt x="44" y="55"/>
                    <a:pt x="44" y="55"/>
                    <a:pt x="43" y="55"/>
                  </a:cubicBezTo>
                  <a:cubicBezTo>
                    <a:pt x="44" y="55"/>
                    <a:pt x="43" y="55"/>
                    <a:pt x="43" y="56"/>
                  </a:cubicBezTo>
                  <a:cubicBezTo>
                    <a:pt x="43" y="56"/>
                    <a:pt x="43" y="55"/>
                    <a:pt x="43" y="55"/>
                  </a:cubicBezTo>
                  <a:cubicBezTo>
                    <a:pt x="43" y="55"/>
                    <a:pt x="43" y="56"/>
                    <a:pt x="43" y="56"/>
                  </a:cubicBezTo>
                  <a:cubicBezTo>
                    <a:pt x="43" y="56"/>
                    <a:pt x="43" y="56"/>
                    <a:pt x="43" y="56"/>
                  </a:cubicBezTo>
                  <a:cubicBezTo>
                    <a:pt x="43" y="56"/>
                    <a:pt x="43" y="56"/>
                    <a:pt x="43" y="56"/>
                  </a:cubicBezTo>
                  <a:cubicBezTo>
                    <a:pt x="42" y="55"/>
                    <a:pt x="43" y="56"/>
                    <a:pt x="42" y="56"/>
                  </a:cubicBezTo>
                  <a:cubicBezTo>
                    <a:pt x="42" y="56"/>
                    <a:pt x="42" y="57"/>
                    <a:pt x="42" y="57"/>
                  </a:cubicBezTo>
                  <a:cubicBezTo>
                    <a:pt x="41" y="57"/>
                    <a:pt x="42" y="57"/>
                    <a:pt x="42" y="56"/>
                  </a:cubicBezTo>
                  <a:cubicBezTo>
                    <a:pt x="42" y="56"/>
                    <a:pt x="42" y="56"/>
                    <a:pt x="42" y="56"/>
                  </a:cubicBezTo>
                  <a:cubicBezTo>
                    <a:pt x="42" y="56"/>
                    <a:pt x="42" y="56"/>
                    <a:pt x="42" y="55"/>
                  </a:cubicBezTo>
                  <a:cubicBezTo>
                    <a:pt x="42" y="55"/>
                    <a:pt x="42" y="55"/>
                    <a:pt x="42" y="55"/>
                  </a:cubicBezTo>
                  <a:cubicBezTo>
                    <a:pt x="42" y="55"/>
                    <a:pt x="42" y="55"/>
                    <a:pt x="42" y="55"/>
                  </a:cubicBezTo>
                  <a:cubicBezTo>
                    <a:pt x="42" y="55"/>
                    <a:pt x="42" y="55"/>
                    <a:pt x="42" y="55"/>
                  </a:cubicBezTo>
                  <a:cubicBezTo>
                    <a:pt x="42" y="55"/>
                    <a:pt x="42" y="55"/>
                    <a:pt x="42" y="55"/>
                  </a:cubicBezTo>
                  <a:cubicBezTo>
                    <a:pt x="42" y="55"/>
                    <a:pt x="41" y="56"/>
                    <a:pt x="41" y="55"/>
                  </a:cubicBezTo>
                  <a:cubicBezTo>
                    <a:pt x="41" y="55"/>
                    <a:pt x="41" y="55"/>
                    <a:pt x="41" y="55"/>
                  </a:cubicBezTo>
                  <a:cubicBezTo>
                    <a:pt x="41" y="55"/>
                    <a:pt x="41" y="55"/>
                    <a:pt x="41" y="55"/>
                  </a:cubicBezTo>
                  <a:cubicBezTo>
                    <a:pt x="41" y="55"/>
                    <a:pt x="41" y="55"/>
                    <a:pt x="41" y="55"/>
                  </a:cubicBezTo>
                  <a:cubicBezTo>
                    <a:pt x="40" y="54"/>
                    <a:pt x="39" y="54"/>
                    <a:pt x="38" y="54"/>
                  </a:cubicBezTo>
                  <a:cubicBezTo>
                    <a:pt x="38" y="54"/>
                    <a:pt x="38" y="54"/>
                    <a:pt x="38" y="53"/>
                  </a:cubicBezTo>
                  <a:cubicBezTo>
                    <a:pt x="38" y="54"/>
                    <a:pt x="38" y="54"/>
                    <a:pt x="37" y="54"/>
                  </a:cubicBezTo>
                  <a:cubicBezTo>
                    <a:pt x="37" y="53"/>
                    <a:pt x="37" y="53"/>
                    <a:pt x="37" y="53"/>
                  </a:cubicBezTo>
                  <a:cubicBezTo>
                    <a:pt x="37" y="53"/>
                    <a:pt x="37" y="53"/>
                    <a:pt x="36" y="53"/>
                  </a:cubicBezTo>
                  <a:cubicBezTo>
                    <a:pt x="36" y="53"/>
                    <a:pt x="36" y="53"/>
                    <a:pt x="36" y="53"/>
                  </a:cubicBezTo>
                  <a:cubicBezTo>
                    <a:pt x="36" y="53"/>
                    <a:pt x="36" y="53"/>
                    <a:pt x="36" y="53"/>
                  </a:cubicBezTo>
                  <a:cubicBezTo>
                    <a:pt x="36" y="53"/>
                    <a:pt x="36" y="53"/>
                    <a:pt x="36" y="53"/>
                  </a:cubicBezTo>
                  <a:cubicBezTo>
                    <a:pt x="36" y="53"/>
                    <a:pt x="36" y="53"/>
                    <a:pt x="36" y="53"/>
                  </a:cubicBezTo>
                  <a:cubicBezTo>
                    <a:pt x="35" y="53"/>
                    <a:pt x="35" y="53"/>
                    <a:pt x="35" y="53"/>
                  </a:cubicBezTo>
                  <a:cubicBezTo>
                    <a:pt x="35" y="53"/>
                    <a:pt x="35" y="53"/>
                    <a:pt x="35" y="53"/>
                  </a:cubicBezTo>
                  <a:cubicBezTo>
                    <a:pt x="35" y="53"/>
                    <a:pt x="34" y="53"/>
                    <a:pt x="33" y="53"/>
                  </a:cubicBezTo>
                  <a:cubicBezTo>
                    <a:pt x="34" y="53"/>
                    <a:pt x="34" y="53"/>
                    <a:pt x="34" y="53"/>
                  </a:cubicBezTo>
                  <a:cubicBezTo>
                    <a:pt x="34" y="54"/>
                    <a:pt x="33" y="53"/>
                    <a:pt x="33" y="53"/>
                  </a:cubicBezTo>
                  <a:cubicBezTo>
                    <a:pt x="33" y="53"/>
                    <a:pt x="33" y="53"/>
                    <a:pt x="33" y="53"/>
                  </a:cubicBezTo>
                  <a:cubicBezTo>
                    <a:pt x="33" y="52"/>
                    <a:pt x="32" y="53"/>
                    <a:pt x="31" y="53"/>
                  </a:cubicBezTo>
                  <a:cubicBezTo>
                    <a:pt x="31" y="53"/>
                    <a:pt x="31" y="53"/>
                    <a:pt x="31" y="53"/>
                  </a:cubicBezTo>
                  <a:cubicBezTo>
                    <a:pt x="30" y="53"/>
                    <a:pt x="30" y="53"/>
                    <a:pt x="29" y="53"/>
                  </a:cubicBezTo>
                  <a:cubicBezTo>
                    <a:pt x="29" y="54"/>
                    <a:pt x="29" y="54"/>
                    <a:pt x="29" y="54"/>
                  </a:cubicBezTo>
                  <a:cubicBezTo>
                    <a:pt x="29" y="55"/>
                    <a:pt x="29" y="54"/>
                    <a:pt x="28" y="54"/>
                  </a:cubicBezTo>
                  <a:cubicBezTo>
                    <a:pt x="28" y="54"/>
                    <a:pt x="28" y="54"/>
                    <a:pt x="28" y="54"/>
                  </a:cubicBezTo>
                  <a:cubicBezTo>
                    <a:pt x="28" y="54"/>
                    <a:pt x="28" y="54"/>
                    <a:pt x="28" y="54"/>
                  </a:cubicBezTo>
                  <a:cubicBezTo>
                    <a:pt x="28" y="54"/>
                    <a:pt x="28" y="54"/>
                    <a:pt x="27" y="54"/>
                  </a:cubicBezTo>
                  <a:cubicBezTo>
                    <a:pt x="27" y="54"/>
                    <a:pt x="27" y="54"/>
                    <a:pt x="27" y="54"/>
                  </a:cubicBezTo>
                  <a:cubicBezTo>
                    <a:pt x="27" y="54"/>
                    <a:pt x="27" y="54"/>
                    <a:pt x="27" y="54"/>
                  </a:cubicBezTo>
                  <a:cubicBezTo>
                    <a:pt x="27" y="54"/>
                    <a:pt x="26" y="54"/>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5" y="55"/>
                  </a:cubicBezTo>
                  <a:cubicBezTo>
                    <a:pt x="25" y="55"/>
                    <a:pt x="25" y="55"/>
                    <a:pt x="25" y="55"/>
                  </a:cubicBezTo>
                  <a:cubicBezTo>
                    <a:pt x="25" y="55"/>
                    <a:pt x="25" y="55"/>
                    <a:pt x="25" y="56"/>
                  </a:cubicBezTo>
                  <a:cubicBezTo>
                    <a:pt x="25" y="56"/>
                    <a:pt x="25" y="55"/>
                    <a:pt x="25" y="56"/>
                  </a:cubicBezTo>
                  <a:cubicBezTo>
                    <a:pt x="25" y="56"/>
                    <a:pt x="25" y="56"/>
                    <a:pt x="25" y="56"/>
                  </a:cubicBezTo>
                  <a:cubicBezTo>
                    <a:pt x="25" y="56"/>
                    <a:pt x="25" y="56"/>
                    <a:pt x="25" y="56"/>
                  </a:cubicBezTo>
                  <a:cubicBezTo>
                    <a:pt x="25" y="56"/>
                    <a:pt x="24" y="56"/>
                    <a:pt x="25" y="56"/>
                  </a:cubicBezTo>
                  <a:cubicBezTo>
                    <a:pt x="24" y="56"/>
                    <a:pt x="24" y="56"/>
                    <a:pt x="24" y="56"/>
                  </a:cubicBezTo>
                  <a:cubicBezTo>
                    <a:pt x="24" y="56"/>
                    <a:pt x="24" y="56"/>
                    <a:pt x="24" y="56"/>
                  </a:cubicBezTo>
                  <a:cubicBezTo>
                    <a:pt x="24" y="56"/>
                    <a:pt x="24" y="56"/>
                    <a:pt x="23" y="56"/>
                  </a:cubicBezTo>
                  <a:cubicBezTo>
                    <a:pt x="23" y="56"/>
                    <a:pt x="23" y="56"/>
                    <a:pt x="23" y="56"/>
                  </a:cubicBezTo>
                  <a:cubicBezTo>
                    <a:pt x="23" y="56"/>
                    <a:pt x="23" y="56"/>
                    <a:pt x="23" y="56"/>
                  </a:cubicBezTo>
                  <a:cubicBezTo>
                    <a:pt x="22" y="56"/>
                    <a:pt x="23" y="57"/>
                    <a:pt x="22" y="57"/>
                  </a:cubicBezTo>
                  <a:cubicBezTo>
                    <a:pt x="22" y="57"/>
                    <a:pt x="22" y="57"/>
                    <a:pt x="22" y="57"/>
                  </a:cubicBezTo>
                  <a:cubicBezTo>
                    <a:pt x="22" y="57"/>
                    <a:pt x="22" y="57"/>
                    <a:pt x="22" y="57"/>
                  </a:cubicBezTo>
                  <a:cubicBezTo>
                    <a:pt x="22" y="57"/>
                    <a:pt x="22" y="57"/>
                    <a:pt x="22" y="57"/>
                  </a:cubicBezTo>
                  <a:cubicBezTo>
                    <a:pt x="22" y="57"/>
                    <a:pt x="22" y="57"/>
                    <a:pt x="22" y="57"/>
                  </a:cubicBezTo>
                  <a:cubicBezTo>
                    <a:pt x="21" y="57"/>
                    <a:pt x="21" y="58"/>
                    <a:pt x="20" y="58"/>
                  </a:cubicBezTo>
                  <a:cubicBezTo>
                    <a:pt x="20" y="58"/>
                    <a:pt x="20" y="58"/>
                    <a:pt x="20" y="58"/>
                  </a:cubicBezTo>
                  <a:cubicBezTo>
                    <a:pt x="20" y="58"/>
                    <a:pt x="20" y="59"/>
                    <a:pt x="19" y="59"/>
                  </a:cubicBezTo>
                  <a:cubicBezTo>
                    <a:pt x="20" y="59"/>
                    <a:pt x="20" y="59"/>
                    <a:pt x="20" y="59"/>
                  </a:cubicBezTo>
                  <a:cubicBezTo>
                    <a:pt x="19" y="59"/>
                    <a:pt x="19" y="59"/>
                    <a:pt x="19" y="59"/>
                  </a:cubicBezTo>
                  <a:cubicBezTo>
                    <a:pt x="21" y="60"/>
                    <a:pt x="21" y="60"/>
                    <a:pt x="21" y="60"/>
                  </a:cubicBezTo>
                  <a:cubicBezTo>
                    <a:pt x="21" y="60"/>
                    <a:pt x="20" y="60"/>
                    <a:pt x="21" y="60"/>
                  </a:cubicBezTo>
                  <a:cubicBezTo>
                    <a:pt x="21" y="59"/>
                    <a:pt x="21" y="60"/>
                    <a:pt x="21" y="60"/>
                  </a:cubicBezTo>
                  <a:cubicBezTo>
                    <a:pt x="22" y="60"/>
                    <a:pt x="21" y="59"/>
                    <a:pt x="21" y="59"/>
                  </a:cubicBezTo>
                  <a:cubicBezTo>
                    <a:pt x="21" y="59"/>
                    <a:pt x="21" y="59"/>
                    <a:pt x="21" y="59"/>
                  </a:cubicBezTo>
                  <a:cubicBezTo>
                    <a:pt x="21" y="58"/>
                    <a:pt x="21" y="58"/>
                    <a:pt x="22" y="58"/>
                  </a:cubicBezTo>
                  <a:cubicBezTo>
                    <a:pt x="22" y="58"/>
                    <a:pt x="21" y="58"/>
                    <a:pt x="22" y="58"/>
                  </a:cubicBezTo>
                  <a:cubicBezTo>
                    <a:pt x="22" y="58"/>
                    <a:pt x="22" y="58"/>
                    <a:pt x="22" y="58"/>
                  </a:cubicBezTo>
                  <a:cubicBezTo>
                    <a:pt x="22" y="58"/>
                    <a:pt x="22" y="57"/>
                    <a:pt x="22" y="57"/>
                  </a:cubicBezTo>
                  <a:cubicBezTo>
                    <a:pt x="22" y="57"/>
                    <a:pt x="22" y="56"/>
                    <a:pt x="22" y="56"/>
                  </a:cubicBezTo>
                  <a:cubicBezTo>
                    <a:pt x="22" y="56"/>
                    <a:pt x="23" y="56"/>
                    <a:pt x="22" y="56"/>
                  </a:cubicBezTo>
                  <a:cubicBezTo>
                    <a:pt x="22" y="56"/>
                    <a:pt x="22" y="56"/>
                    <a:pt x="22" y="56"/>
                  </a:cubicBezTo>
                  <a:cubicBezTo>
                    <a:pt x="22" y="55"/>
                    <a:pt x="22" y="55"/>
                    <a:pt x="22" y="55"/>
                  </a:cubicBezTo>
                  <a:cubicBezTo>
                    <a:pt x="22" y="55"/>
                    <a:pt x="22" y="55"/>
                    <a:pt x="22" y="55"/>
                  </a:cubicBezTo>
                  <a:cubicBezTo>
                    <a:pt x="23" y="55"/>
                    <a:pt x="22" y="55"/>
                    <a:pt x="23" y="55"/>
                  </a:cubicBezTo>
                  <a:cubicBezTo>
                    <a:pt x="22" y="55"/>
                    <a:pt x="23" y="55"/>
                    <a:pt x="23" y="54"/>
                  </a:cubicBezTo>
                  <a:cubicBezTo>
                    <a:pt x="22" y="54"/>
                    <a:pt x="22" y="54"/>
                    <a:pt x="22" y="54"/>
                  </a:cubicBezTo>
                  <a:cubicBezTo>
                    <a:pt x="23" y="54"/>
                    <a:pt x="22" y="54"/>
                    <a:pt x="22" y="54"/>
                  </a:cubicBezTo>
                  <a:cubicBezTo>
                    <a:pt x="22" y="54"/>
                    <a:pt x="23" y="54"/>
                    <a:pt x="23" y="54"/>
                  </a:cubicBezTo>
                  <a:cubicBezTo>
                    <a:pt x="23" y="54"/>
                    <a:pt x="23" y="53"/>
                    <a:pt x="23" y="53"/>
                  </a:cubicBezTo>
                  <a:cubicBezTo>
                    <a:pt x="23" y="53"/>
                    <a:pt x="23" y="53"/>
                    <a:pt x="23" y="53"/>
                  </a:cubicBezTo>
                  <a:cubicBezTo>
                    <a:pt x="23" y="52"/>
                    <a:pt x="23" y="54"/>
                    <a:pt x="23" y="53"/>
                  </a:cubicBezTo>
                  <a:cubicBezTo>
                    <a:pt x="23" y="53"/>
                    <a:pt x="23" y="53"/>
                    <a:pt x="23" y="53"/>
                  </a:cubicBezTo>
                  <a:cubicBezTo>
                    <a:pt x="23" y="53"/>
                    <a:pt x="23" y="53"/>
                    <a:pt x="23" y="53"/>
                  </a:cubicBezTo>
                  <a:cubicBezTo>
                    <a:pt x="24" y="53"/>
                    <a:pt x="23" y="53"/>
                    <a:pt x="23" y="53"/>
                  </a:cubicBezTo>
                  <a:cubicBezTo>
                    <a:pt x="24" y="52"/>
                    <a:pt x="24" y="51"/>
                    <a:pt x="24" y="51"/>
                  </a:cubicBezTo>
                  <a:cubicBezTo>
                    <a:pt x="24" y="51"/>
                    <a:pt x="24" y="51"/>
                    <a:pt x="24" y="51"/>
                  </a:cubicBezTo>
                  <a:cubicBezTo>
                    <a:pt x="24" y="51"/>
                    <a:pt x="24" y="51"/>
                    <a:pt x="24" y="51"/>
                  </a:cubicBezTo>
                  <a:cubicBezTo>
                    <a:pt x="24" y="50"/>
                    <a:pt x="24" y="51"/>
                    <a:pt x="24" y="50"/>
                  </a:cubicBezTo>
                  <a:cubicBezTo>
                    <a:pt x="24" y="50"/>
                    <a:pt x="24" y="50"/>
                    <a:pt x="24" y="50"/>
                  </a:cubicBezTo>
                  <a:cubicBezTo>
                    <a:pt x="25" y="50"/>
                    <a:pt x="24" y="49"/>
                    <a:pt x="25" y="49"/>
                  </a:cubicBezTo>
                  <a:cubicBezTo>
                    <a:pt x="25" y="49"/>
                    <a:pt x="25" y="49"/>
                    <a:pt x="25" y="49"/>
                  </a:cubicBezTo>
                  <a:cubicBezTo>
                    <a:pt x="25" y="49"/>
                    <a:pt x="25" y="48"/>
                    <a:pt x="25" y="48"/>
                  </a:cubicBezTo>
                  <a:cubicBezTo>
                    <a:pt x="25" y="48"/>
                    <a:pt x="25" y="48"/>
                    <a:pt x="25" y="48"/>
                  </a:cubicBezTo>
                  <a:cubicBezTo>
                    <a:pt x="25" y="48"/>
                    <a:pt x="26" y="48"/>
                    <a:pt x="25" y="47"/>
                  </a:cubicBezTo>
                  <a:cubicBezTo>
                    <a:pt x="25" y="47"/>
                    <a:pt x="26" y="47"/>
                    <a:pt x="26" y="48"/>
                  </a:cubicBezTo>
                  <a:cubicBezTo>
                    <a:pt x="25" y="48"/>
                    <a:pt x="25" y="47"/>
                    <a:pt x="25" y="47"/>
                  </a:cubicBezTo>
                  <a:cubicBezTo>
                    <a:pt x="25" y="47"/>
                    <a:pt x="25" y="47"/>
                    <a:pt x="25" y="47"/>
                  </a:cubicBezTo>
                  <a:cubicBezTo>
                    <a:pt x="26" y="47"/>
                    <a:pt x="25" y="47"/>
                    <a:pt x="26" y="46"/>
                  </a:cubicBezTo>
                  <a:cubicBezTo>
                    <a:pt x="26" y="46"/>
                    <a:pt x="26" y="47"/>
                    <a:pt x="26" y="47"/>
                  </a:cubicBezTo>
                  <a:cubicBezTo>
                    <a:pt x="26" y="47"/>
                    <a:pt x="26" y="46"/>
                    <a:pt x="26" y="46"/>
                  </a:cubicBezTo>
                  <a:cubicBezTo>
                    <a:pt x="26" y="46"/>
                    <a:pt x="26" y="46"/>
                    <a:pt x="26" y="46"/>
                  </a:cubicBezTo>
                  <a:cubicBezTo>
                    <a:pt x="26" y="46"/>
                    <a:pt x="27" y="46"/>
                    <a:pt x="27" y="46"/>
                  </a:cubicBezTo>
                  <a:cubicBezTo>
                    <a:pt x="26" y="45"/>
                    <a:pt x="26" y="45"/>
                    <a:pt x="26" y="45"/>
                  </a:cubicBezTo>
                  <a:cubicBezTo>
                    <a:pt x="26" y="45"/>
                    <a:pt x="27" y="45"/>
                    <a:pt x="27" y="45"/>
                  </a:cubicBezTo>
                  <a:cubicBezTo>
                    <a:pt x="27" y="45"/>
                    <a:pt x="27" y="44"/>
                    <a:pt x="27" y="44"/>
                  </a:cubicBezTo>
                  <a:cubicBezTo>
                    <a:pt x="27" y="44"/>
                    <a:pt x="27" y="43"/>
                    <a:pt x="27" y="43"/>
                  </a:cubicBezTo>
                  <a:cubicBezTo>
                    <a:pt x="28" y="43"/>
                    <a:pt x="27" y="43"/>
                    <a:pt x="27" y="43"/>
                  </a:cubicBezTo>
                  <a:cubicBezTo>
                    <a:pt x="28" y="43"/>
                    <a:pt x="28" y="43"/>
                    <a:pt x="28" y="43"/>
                  </a:cubicBezTo>
                  <a:cubicBezTo>
                    <a:pt x="27" y="44"/>
                    <a:pt x="28" y="44"/>
                    <a:pt x="28" y="44"/>
                  </a:cubicBezTo>
                  <a:cubicBezTo>
                    <a:pt x="28" y="44"/>
                    <a:pt x="29" y="43"/>
                    <a:pt x="29" y="43"/>
                  </a:cubicBezTo>
                  <a:cubicBezTo>
                    <a:pt x="28" y="43"/>
                    <a:pt x="29" y="43"/>
                    <a:pt x="29" y="42"/>
                  </a:cubicBezTo>
                  <a:cubicBezTo>
                    <a:pt x="29" y="42"/>
                    <a:pt x="29" y="42"/>
                    <a:pt x="29" y="42"/>
                  </a:cubicBezTo>
                  <a:cubicBezTo>
                    <a:pt x="30" y="42"/>
                    <a:pt x="30" y="42"/>
                    <a:pt x="30" y="42"/>
                  </a:cubicBezTo>
                  <a:cubicBezTo>
                    <a:pt x="30" y="42"/>
                    <a:pt x="30" y="42"/>
                    <a:pt x="30" y="42"/>
                  </a:cubicBezTo>
                  <a:cubicBezTo>
                    <a:pt x="31" y="41"/>
                    <a:pt x="31" y="41"/>
                    <a:pt x="31" y="40"/>
                  </a:cubicBezTo>
                  <a:cubicBezTo>
                    <a:pt x="31" y="41"/>
                    <a:pt x="31" y="41"/>
                    <a:pt x="31" y="41"/>
                  </a:cubicBezTo>
                  <a:cubicBezTo>
                    <a:pt x="32" y="41"/>
                    <a:pt x="31" y="40"/>
                    <a:pt x="32" y="40"/>
                  </a:cubicBezTo>
                  <a:cubicBezTo>
                    <a:pt x="32" y="40"/>
                    <a:pt x="32" y="40"/>
                    <a:pt x="32" y="40"/>
                  </a:cubicBezTo>
                  <a:cubicBezTo>
                    <a:pt x="32" y="40"/>
                    <a:pt x="32" y="40"/>
                    <a:pt x="32" y="40"/>
                  </a:cubicBezTo>
                  <a:cubicBezTo>
                    <a:pt x="33" y="40"/>
                    <a:pt x="32" y="40"/>
                    <a:pt x="32" y="40"/>
                  </a:cubicBezTo>
                  <a:cubicBezTo>
                    <a:pt x="33" y="40"/>
                    <a:pt x="33" y="40"/>
                    <a:pt x="33" y="39"/>
                  </a:cubicBezTo>
                  <a:cubicBezTo>
                    <a:pt x="33" y="39"/>
                    <a:pt x="33" y="39"/>
                    <a:pt x="33" y="40"/>
                  </a:cubicBezTo>
                  <a:cubicBezTo>
                    <a:pt x="33" y="40"/>
                    <a:pt x="33" y="39"/>
                    <a:pt x="34" y="39"/>
                  </a:cubicBezTo>
                  <a:cubicBezTo>
                    <a:pt x="34" y="39"/>
                    <a:pt x="34" y="39"/>
                    <a:pt x="34" y="39"/>
                  </a:cubicBezTo>
                  <a:cubicBezTo>
                    <a:pt x="34" y="39"/>
                    <a:pt x="34" y="39"/>
                    <a:pt x="34" y="38"/>
                  </a:cubicBezTo>
                  <a:cubicBezTo>
                    <a:pt x="34" y="39"/>
                    <a:pt x="35" y="39"/>
                    <a:pt x="35" y="39"/>
                  </a:cubicBezTo>
                  <a:cubicBezTo>
                    <a:pt x="36" y="38"/>
                    <a:pt x="38" y="37"/>
                    <a:pt x="39" y="36"/>
                  </a:cubicBezTo>
                  <a:cubicBezTo>
                    <a:pt x="39" y="37"/>
                    <a:pt x="39" y="37"/>
                    <a:pt x="39" y="37"/>
                  </a:cubicBezTo>
                  <a:cubicBezTo>
                    <a:pt x="39" y="37"/>
                    <a:pt x="39" y="37"/>
                    <a:pt x="39" y="36"/>
                  </a:cubicBezTo>
                  <a:cubicBezTo>
                    <a:pt x="39" y="36"/>
                    <a:pt x="39" y="36"/>
                    <a:pt x="39" y="36"/>
                  </a:cubicBezTo>
                  <a:cubicBezTo>
                    <a:pt x="40" y="36"/>
                    <a:pt x="40" y="36"/>
                    <a:pt x="40" y="36"/>
                  </a:cubicBezTo>
                  <a:cubicBezTo>
                    <a:pt x="40" y="36"/>
                    <a:pt x="40" y="36"/>
                    <a:pt x="40" y="36"/>
                  </a:cubicBezTo>
                  <a:cubicBezTo>
                    <a:pt x="40" y="36"/>
                    <a:pt x="41" y="37"/>
                    <a:pt x="41" y="36"/>
                  </a:cubicBezTo>
                  <a:cubicBezTo>
                    <a:pt x="41" y="36"/>
                    <a:pt x="41" y="36"/>
                    <a:pt x="41" y="36"/>
                  </a:cubicBezTo>
                  <a:cubicBezTo>
                    <a:pt x="41" y="36"/>
                    <a:pt x="41" y="36"/>
                    <a:pt x="41" y="36"/>
                  </a:cubicBezTo>
                  <a:cubicBezTo>
                    <a:pt x="41" y="36"/>
                    <a:pt x="41" y="36"/>
                    <a:pt x="41" y="36"/>
                  </a:cubicBezTo>
                  <a:cubicBezTo>
                    <a:pt x="42" y="36"/>
                    <a:pt x="42" y="35"/>
                    <a:pt x="42" y="36"/>
                  </a:cubicBezTo>
                  <a:cubicBezTo>
                    <a:pt x="42" y="36"/>
                    <a:pt x="43" y="35"/>
                    <a:pt x="43" y="35"/>
                  </a:cubicBezTo>
                  <a:cubicBezTo>
                    <a:pt x="43" y="35"/>
                    <a:pt x="43" y="35"/>
                    <a:pt x="43" y="36"/>
                  </a:cubicBezTo>
                  <a:cubicBezTo>
                    <a:pt x="44" y="35"/>
                    <a:pt x="45" y="35"/>
                    <a:pt x="46" y="35"/>
                  </a:cubicBezTo>
                  <a:cubicBezTo>
                    <a:pt x="47" y="35"/>
                    <a:pt x="46" y="35"/>
                    <a:pt x="46" y="35"/>
                  </a:cubicBezTo>
                  <a:cubicBezTo>
                    <a:pt x="47" y="35"/>
                    <a:pt x="48" y="36"/>
                    <a:pt x="48" y="36"/>
                  </a:cubicBezTo>
                  <a:cubicBezTo>
                    <a:pt x="49" y="36"/>
                    <a:pt x="49" y="36"/>
                    <a:pt x="49" y="36"/>
                  </a:cubicBezTo>
                  <a:cubicBezTo>
                    <a:pt x="49" y="36"/>
                    <a:pt x="49" y="36"/>
                    <a:pt x="49" y="36"/>
                  </a:cubicBezTo>
                  <a:cubicBezTo>
                    <a:pt x="49" y="36"/>
                    <a:pt x="49" y="36"/>
                    <a:pt x="49" y="36"/>
                  </a:cubicBezTo>
                  <a:cubicBezTo>
                    <a:pt x="49" y="36"/>
                    <a:pt x="49" y="36"/>
                    <a:pt x="49" y="36"/>
                  </a:cubicBezTo>
                  <a:cubicBezTo>
                    <a:pt x="50" y="37"/>
                    <a:pt x="50" y="36"/>
                    <a:pt x="50" y="37"/>
                  </a:cubicBezTo>
                  <a:cubicBezTo>
                    <a:pt x="50" y="37"/>
                    <a:pt x="50" y="37"/>
                    <a:pt x="50" y="37"/>
                  </a:cubicBezTo>
                  <a:cubicBezTo>
                    <a:pt x="51" y="38"/>
                    <a:pt x="52" y="40"/>
                    <a:pt x="54" y="40"/>
                  </a:cubicBezTo>
                  <a:cubicBezTo>
                    <a:pt x="54" y="40"/>
                    <a:pt x="53" y="40"/>
                    <a:pt x="54" y="40"/>
                  </a:cubicBezTo>
                  <a:cubicBezTo>
                    <a:pt x="55" y="41"/>
                    <a:pt x="55" y="43"/>
                    <a:pt x="56" y="43"/>
                  </a:cubicBezTo>
                  <a:cubicBezTo>
                    <a:pt x="57" y="44"/>
                    <a:pt x="58" y="44"/>
                    <a:pt x="58" y="44"/>
                  </a:cubicBezTo>
                  <a:close/>
                  <a:moveTo>
                    <a:pt x="57" y="45"/>
                  </a:moveTo>
                  <a:cubicBezTo>
                    <a:pt x="57" y="46"/>
                    <a:pt x="57" y="45"/>
                    <a:pt x="58" y="45"/>
                  </a:cubicBezTo>
                  <a:cubicBezTo>
                    <a:pt x="57" y="45"/>
                    <a:pt x="57" y="45"/>
                    <a:pt x="57" y="45"/>
                  </a:cubicBezTo>
                  <a:close/>
                  <a:moveTo>
                    <a:pt x="54" y="51"/>
                  </a:moveTo>
                  <a:cubicBezTo>
                    <a:pt x="54" y="51"/>
                    <a:pt x="54" y="51"/>
                    <a:pt x="54" y="51"/>
                  </a:cubicBezTo>
                  <a:cubicBezTo>
                    <a:pt x="54" y="51"/>
                    <a:pt x="54" y="51"/>
                    <a:pt x="54" y="51"/>
                  </a:cubicBezTo>
                  <a:cubicBezTo>
                    <a:pt x="54" y="51"/>
                    <a:pt x="54" y="51"/>
                    <a:pt x="54" y="51"/>
                  </a:cubicBezTo>
                  <a:close/>
                  <a:moveTo>
                    <a:pt x="53" y="51"/>
                  </a:moveTo>
                  <a:cubicBezTo>
                    <a:pt x="53" y="51"/>
                    <a:pt x="53" y="52"/>
                    <a:pt x="53" y="52"/>
                  </a:cubicBezTo>
                  <a:lnTo>
                    <a:pt x="53" y="51"/>
                  </a:lnTo>
                  <a:close/>
                  <a:moveTo>
                    <a:pt x="51" y="52"/>
                  </a:moveTo>
                  <a:cubicBezTo>
                    <a:pt x="51" y="52"/>
                    <a:pt x="51" y="52"/>
                    <a:pt x="51" y="52"/>
                  </a:cubicBezTo>
                  <a:cubicBezTo>
                    <a:pt x="51" y="52"/>
                    <a:pt x="51" y="52"/>
                    <a:pt x="51" y="52"/>
                  </a:cubicBezTo>
                  <a:close/>
                  <a:moveTo>
                    <a:pt x="51" y="53"/>
                  </a:moveTo>
                  <a:cubicBezTo>
                    <a:pt x="51" y="53"/>
                    <a:pt x="51" y="53"/>
                    <a:pt x="51" y="53"/>
                  </a:cubicBezTo>
                  <a:cubicBezTo>
                    <a:pt x="51" y="52"/>
                    <a:pt x="51" y="53"/>
                    <a:pt x="51" y="53"/>
                  </a:cubicBezTo>
                  <a:close/>
                  <a:moveTo>
                    <a:pt x="48" y="54"/>
                  </a:moveTo>
                  <a:cubicBezTo>
                    <a:pt x="48" y="54"/>
                    <a:pt x="48" y="54"/>
                    <a:pt x="49" y="54"/>
                  </a:cubicBezTo>
                  <a:cubicBezTo>
                    <a:pt x="48" y="54"/>
                    <a:pt x="48" y="54"/>
                    <a:pt x="48" y="54"/>
                  </a:cubicBezTo>
                  <a:close/>
                  <a:moveTo>
                    <a:pt x="47" y="54"/>
                  </a:moveTo>
                  <a:cubicBezTo>
                    <a:pt x="47" y="54"/>
                    <a:pt x="47" y="55"/>
                    <a:pt x="47" y="55"/>
                  </a:cubicBezTo>
                  <a:cubicBezTo>
                    <a:pt x="47" y="55"/>
                    <a:pt x="47" y="55"/>
                    <a:pt x="47" y="55"/>
                  </a:cubicBezTo>
                  <a:lnTo>
                    <a:pt x="47" y="54"/>
                  </a:lnTo>
                  <a:close/>
                  <a:moveTo>
                    <a:pt x="19" y="59"/>
                  </a:moveTo>
                  <a:cubicBezTo>
                    <a:pt x="19" y="59"/>
                    <a:pt x="19" y="59"/>
                    <a:pt x="19" y="59"/>
                  </a:cubicBezTo>
                  <a:cubicBezTo>
                    <a:pt x="19" y="59"/>
                    <a:pt x="19" y="59"/>
                    <a:pt x="19" y="59"/>
                  </a:cubicBezTo>
                  <a:close/>
                  <a:moveTo>
                    <a:pt x="26" y="48"/>
                  </a:moveTo>
                  <a:cubicBezTo>
                    <a:pt x="26" y="48"/>
                    <a:pt x="26" y="48"/>
                    <a:pt x="26" y="48"/>
                  </a:cubicBezTo>
                  <a:cubicBezTo>
                    <a:pt x="26" y="48"/>
                    <a:pt x="26" y="49"/>
                    <a:pt x="26" y="48"/>
                  </a:cubicBezTo>
                  <a:close/>
                  <a:moveTo>
                    <a:pt x="29" y="42"/>
                  </a:moveTo>
                  <a:cubicBezTo>
                    <a:pt x="29" y="43"/>
                    <a:pt x="29" y="43"/>
                    <a:pt x="29" y="43"/>
                  </a:cubicBezTo>
                  <a:cubicBezTo>
                    <a:pt x="29" y="43"/>
                    <a:pt x="29" y="43"/>
                    <a:pt x="29" y="43"/>
                  </a:cubicBezTo>
                  <a:lnTo>
                    <a:pt x="29" y="42"/>
                  </a:lnTo>
                  <a:close/>
                  <a:moveTo>
                    <a:pt x="20" y="58"/>
                  </a:moveTo>
                  <a:cubicBezTo>
                    <a:pt x="21" y="57"/>
                    <a:pt x="20" y="58"/>
                    <a:pt x="20" y="57"/>
                  </a:cubicBezTo>
                  <a:cubicBezTo>
                    <a:pt x="20" y="57"/>
                    <a:pt x="20" y="57"/>
                    <a:pt x="20" y="58"/>
                  </a:cubicBezTo>
                  <a:close/>
                  <a:moveTo>
                    <a:pt x="56" y="43"/>
                  </a:moveTo>
                  <a:cubicBezTo>
                    <a:pt x="55" y="43"/>
                    <a:pt x="54" y="42"/>
                    <a:pt x="53" y="41"/>
                  </a:cubicBezTo>
                  <a:cubicBezTo>
                    <a:pt x="53" y="41"/>
                    <a:pt x="53" y="41"/>
                    <a:pt x="52" y="41"/>
                  </a:cubicBezTo>
                  <a:cubicBezTo>
                    <a:pt x="51" y="41"/>
                    <a:pt x="50" y="40"/>
                    <a:pt x="49" y="40"/>
                  </a:cubicBezTo>
                  <a:cubicBezTo>
                    <a:pt x="49" y="40"/>
                    <a:pt x="49" y="41"/>
                    <a:pt x="48" y="41"/>
                  </a:cubicBezTo>
                  <a:cubicBezTo>
                    <a:pt x="48" y="40"/>
                    <a:pt x="48" y="40"/>
                    <a:pt x="48" y="40"/>
                  </a:cubicBezTo>
                  <a:cubicBezTo>
                    <a:pt x="48" y="41"/>
                    <a:pt x="48" y="41"/>
                    <a:pt x="48" y="41"/>
                  </a:cubicBezTo>
                  <a:cubicBezTo>
                    <a:pt x="48" y="41"/>
                    <a:pt x="48" y="40"/>
                    <a:pt x="48" y="40"/>
                  </a:cubicBezTo>
                  <a:cubicBezTo>
                    <a:pt x="48" y="40"/>
                    <a:pt x="47" y="40"/>
                    <a:pt x="47" y="40"/>
                  </a:cubicBezTo>
                  <a:cubicBezTo>
                    <a:pt x="47" y="41"/>
                    <a:pt x="47" y="40"/>
                    <a:pt x="47" y="41"/>
                  </a:cubicBezTo>
                  <a:cubicBezTo>
                    <a:pt x="47" y="41"/>
                    <a:pt x="47" y="41"/>
                    <a:pt x="47" y="41"/>
                  </a:cubicBezTo>
                  <a:cubicBezTo>
                    <a:pt x="46" y="41"/>
                    <a:pt x="46" y="41"/>
                    <a:pt x="46" y="40"/>
                  </a:cubicBezTo>
                  <a:cubicBezTo>
                    <a:pt x="45" y="40"/>
                    <a:pt x="43" y="40"/>
                    <a:pt x="42" y="41"/>
                  </a:cubicBezTo>
                  <a:cubicBezTo>
                    <a:pt x="41" y="41"/>
                    <a:pt x="39" y="41"/>
                    <a:pt x="38" y="42"/>
                  </a:cubicBezTo>
                  <a:cubicBezTo>
                    <a:pt x="38" y="43"/>
                    <a:pt x="38" y="42"/>
                    <a:pt x="38" y="43"/>
                  </a:cubicBezTo>
                  <a:cubicBezTo>
                    <a:pt x="38" y="43"/>
                    <a:pt x="38" y="43"/>
                    <a:pt x="38" y="43"/>
                  </a:cubicBezTo>
                  <a:cubicBezTo>
                    <a:pt x="38" y="43"/>
                    <a:pt x="37" y="43"/>
                    <a:pt x="37" y="43"/>
                  </a:cubicBezTo>
                  <a:cubicBezTo>
                    <a:pt x="37" y="43"/>
                    <a:pt x="37" y="43"/>
                    <a:pt x="37" y="43"/>
                  </a:cubicBezTo>
                  <a:cubicBezTo>
                    <a:pt x="37" y="43"/>
                    <a:pt x="37" y="43"/>
                    <a:pt x="37" y="43"/>
                  </a:cubicBezTo>
                  <a:cubicBezTo>
                    <a:pt x="37" y="43"/>
                    <a:pt x="37" y="43"/>
                    <a:pt x="37" y="43"/>
                  </a:cubicBezTo>
                  <a:cubicBezTo>
                    <a:pt x="37" y="43"/>
                    <a:pt x="37" y="43"/>
                    <a:pt x="36" y="43"/>
                  </a:cubicBezTo>
                  <a:cubicBezTo>
                    <a:pt x="36" y="43"/>
                    <a:pt x="35" y="43"/>
                    <a:pt x="35" y="44"/>
                  </a:cubicBezTo>
                  <a:cubicBezTo>
                    <a:pt x="35" y="43"/>
                    <a:pt x="35" y="44"/>
                    <a:pt x="35" y="44"/>
                  </a:cubicBezTo>
                  <a:cubicBezTo>
                    <a:pt x="35" y="43"/>
                    <a:pt x="35" y="44"/>
                    <a:pt x="35" y="44"/>
                  </a:cubicBezTo>
                  <a:cubicBezTo>
                    <a:pt x="35" y="44"/>
                    <a:pt x="35" y="44"/>
                    <a:pt x="35" y="44"/>
                  </a:cubicBezTo>
                  <a:cubicBezTo>
                    <a:pt x="34" y="43"/>
                    <a:pt x="34" y="44"/>
                    <a:pt x="34" y="44"/>
                  </a:cubicBezTo>
                  <a:cubicBezTo>
                    <a:pt x="34" y="44"/>
                    <a:pt x="34" y="44"/>
                    <a:pt x="34" y="44"/>
                  </a:cubicBezTo>
                  <a:cubicBezTo>
                    <a:pt x="34" y="44"/>
                    <a:pt x="33" y="44"/>
                    <a:pt x="33" y="44"/>
                  </a:cubicBezTo>
                  <a:cubicBezTo>
                    <a:pt x="33" y="44"/>
                    <a:pt x="33" y="44"/>
                    <a:pt x="33" y="44"/>
                  </a:cubicBezTo>
                  <a:cubicBezTo>
                    <a:pt x="33" y="45"/>
                    <a:pt x="33" y="44"/>
                    <a:pt x="33" y="44"/>
                  </a:cubicBezTo>
                  <a:cubicBezTo>
                    <a:pt x="32" y="44"/>
                    <a:pt x="32" y="44"/>
                    <a:pt x="32" y="44"/>
                  </a:cubicBezTo>
                  <a:cubicBezTo>
                    <a:pt x="32" y="45"/>
                    <a:pt x="31" y="45"/>
                    <a:pt x="31" y="45"/>
                  </a:cubicBezTo>
                  <a:cubicBezTo>
                    <a:pt x="31" y="46"/>
                    <a:pt x="30" y="45"/>
                    <a:pt x="30" y="46"/>
                  </a:cubicBezTo>
                  <a:cubicBezTo>
                    <a:pt x="30" y="46"/>
                    <a:pt x="30" y="46"/>
                    <a:pt x="30" y="46"/>
                  </a:cubicBezTo>
                  <a:cubicBezTo>
                    <a:pt x="30" y="46"/>
                    <a:pt x="30" y="46"/>
                    <a:pt x="30" y="46"/>
                  </a:cubicBezTo>
                  <a:cubicBezTo>
                    <a:pt x="30" y="46"/>
                    <a:pt x="29" y="46"/>
                    <a:pt x="29" y="46"/>
                  </a:cubicBezTo>
                  <a:cubicBezTo>
                    <a:pt x="29" y="46"/>
                    <a:pt x="29" y="46"/>
                    <a:pt x="29" y="47"/>
                  </a:cubicBezTo>
                  <a:cubicBezTo>
                    <a:pt x="29" y="46"/>
                    <a:pt x="29" y="47"/>
                    <a:pt x="28" y="47"/>
                  </a:cubicBezTo>
                  <a:cubicBezTo>
                    <a:pt x="29" y="47"/>
                    <a:pt x="28" y="47"/>
                    <a:pt x="28" y="47"/>
                  </a:cubicBezTo>
                  <a:cubicBezTo>
                    <a:pt x="28" y="47"/>
                    <a:pt x="28" y="47"/>
                    <a:pt x="28" y="47"/>
                  </a:cubicBezTo>
                  <a:cubicBezTo>
                    <a:pt x="28" y="47"/>
                    <a:pt x="28" y="47"/>
                    <a:pt x="28" y="47"/>
                  </a:cubicBezTo>
                  <a:cubicBezTo>
                    <a:pt x="28" y="47"/>
                    <a:pt x="28" y="47"/>
                    <a:pt x="27" y="48"/>
                  </a:cubicBezTo>
                  <a:cubicBezTo>
                    <a:pt x="27" y="48"/>
                    <a:pt x="28" y="48"/>
                    <a:pt x="27" y="48"/>
                  </a:cubicBezTo>
                  <a:cubicBezTo>
                    <a:pt x="27" y="48"/>
                    <a:pt x="27" y="48"/>
                    <a:pt x="27" y="48"/>
                  </a:cubicBezTo>
                  <a:cubicBezTo>
                    <a:pt x="27" y="48"/>
                    <a:pt x="27" y="49"/>
                    <a:pt x="27" y="49"/>
                  </a:cubicBezTo>
                  <a:cubicBezTo>
                    <a:pt x="27" y="48"/>
                    <a:pt x="27" y="48"/>
                    <a:pt x="27" y="48"/>
                  </a:cubicBezTo>
                  <a:cubicBezTo>
                    <a:pt x="27" y="49"/>
                    <a:pt x="26" y="49"/>
                    <a:pt x="26" y="50"/>
                  </a:cubicBezTo>
                  <a:cubicBezTo>
                    <a:pt x="26" y="49"/>
                    <a:pt x="26" y="49"/>
                    <a:pt x="26" y="49"/>
                  </a:cubicBezTo>
                  <a:cubicBezTo>
                    <a:pt x="25" y="50"/>
                    <a:pt x="25" y="50"/>
                    <a:pt x="25" y="51"/>
                  </a:cubicBezTo>
                  <a:cubicBezTo>
                    <a:pt x="25" y="51"/>
                    <a:pt x="24" y="51"/>
                    <a:pt x="24" y="51"/>
                  </a:cubicBezTo>
                  <a:cubicBezTo>
                    <a:pt x="24" y="51"/>
                    <a:pt x="24" y="51"/>
                    <a:pt x="24" y="52"/>
                  </a:cubicBezTo>
                  <a:cubicBezTo>
                    <a:pt x="24" y="52"/>
                    <a:pt x="24" y="52"/>
                    <a:pt x="24" y="52"/>
                  </a:cubicBezTo>
                  <a:cubicBezTo>
                    <a:pt x="24" y="52"/>
                    <a:pt x="23" y="52"/>
                    <a:pt x="24" y="52"/>
                  </a:cubicBezTo>
                  <a:cubicBezTo>
                    <a:pt x="23" y="52"/>
                    <a:pt x="23" y="52"/>
                    <a:pt x="23" y="52"/>
                  </a:cubicBezTo>
                  <a:cubicBezTo>
                    <a:pt x="23" y="52"/>
                    <a:pt x="24" y="53"/>
                    <a:pt x="23" y="52"/>
                  </a:cubicBezTo>
                  <a:cubicBezTo>
                    <a:pt x="23" y="53"/>
                    <a:pt x="23" y="53"/>
                    <a:pt x="24" y="53"/>
                  </a:cubicBezTo>
                  <a:cubicBezTo>
                    <a:pt x="24" y="53"/>
                    <a:pt x="23" y="53"/>
                    <a:pt x="23" y="53"/>
                  </a:cubicBezTo>
                  <a:cubicBezTo>
                    <a:pt x="23" y="53"/>
                    <a:pt x="23" y="53"/>
                    <a:pt x="23" y="53"/>
                  </a:cubicBezTo>
                  <a:cubicBezTo>
                    <a:pt x="23" y="53"/>
                    <a:pt x="23" y="53"/>
                    <a:pt x="22" y="54"/>
                  </a:cubicBezTo>
                  <a:cubicBezTo>
                    <a:pt x="22" y="54"/>
                    <a:pt x="22" y="54"/>
                    <a:pt x="22" y="54"/>
                  </a:cubicBezTo>
                  <a:cubicBezTo>
                    <a:pt x="22" y="55"/>
                    <a:pt x="22" y="55"/>
                    <a:pt x="22" y="55"/>
                  </a:cubicBezTo>
                  <a:cubicBezTo>
                    <a:pt x="22" y="55"/>
                    <a:pt x="22" y="55"/>
                    <a:pt x="22" y="55"/>
                  </a:cubicBezTo>
                  <a:cubicBezTo>
                    <a:pt x="22" y="55"/>
                    <a:pt x="21" y="55"/>
                    <a:pt x="21" y="55"/>
                  </a:cubicBezTo>
                  <a:cubicBezTo>
                    <a:pt x="21" y="55"/>
                    <a:pt x="21" y="56"/>
                    <a:pt x="21" y="56"/>
                  </a:cubicBezTo>
                  <a:cubicBezTo>
                    <a:pt x="21" y="56"/>
                    <a:pt x="21" y="56"/>
                    <a:pt x="21" y="56"/>
                  </a:cubicBezTo>
                  <a:cubicBezTo>
                    <a:pt x="21" y="56"/>
                    <a:pt x="22" y="56"/>
                    <a:pt x="22" y="56"/>
                  </a:cubicBezTo>
                  <a:cubicBezTo>
                    <a:pt x="22" y="56"/>
                    <a:pt x="22" y="56"/>
                    <a:pt x="21" y="56"/>
                  </a:cubicBezTo>
                  <a:cubicBezTo>
                    <a:pt x="21" y="56"/>
                    <a:pt x="21" y="56"/>
                    <a:pt x="21" y="56"/>
                  </a:cubicBezTo>
                  <a:cubicBezTo>
                    <a:pt x="21" y="56"/>
                    <a:pt x="21" y="56"/>
                    <a:pt x="21" y="56"/>
                  </a:cubicBezTo>
                  <a:cubicBezTo>
                    <a:pt x="21" y="56"/>
                    <a:pt x="21" y="56"/>
                    <a:pt x="21" y="57"/>
                  </a:cubicBezTo>
                  <a:cubicBezTo>
                    <a:pt x="21" y="57"/>
                    <a:pt x="21" y="57"/>
                    <a:pt x="21" y="56"/>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1" y="57"/>
                    <a:pt x="21" y="57"/>
                    <a:pt x="21" y="57"/>
                  </a:cubicBezTo>
                  <a:cubicBezTo>
                    <a:pt x="22" y="57"/>
                    <a:pt x="22" y="57"/>
                    <a:pt x="22" y="57"/>
                  </a:cubicBezTo>
                  <a:cubicBezTo>
                    <a:pt x="22" y="57"/>
                    <a:pt x="22" y="57"/>
                    <a:pt x="22" y="57"/>
                  </a:cubicBezTo>
                  <a:cubicBezTo>
                    <a:pt x="21" y="57"/>
                    <a:pt x="21" y="57"/>
                    <a:pt x="21" y="57"/>
                  </a:cubicBezTo>
                  <a:cubicBezTo>
                    <a:pt x="22" y="57"/>
                    <a:pt x="21" y="57"/>
                    <a:pt x="22" y="57"/>
                  </a:cubicBezTo>
                  <a:cubicBezTo>
                    <a:pt x="22" y="57"/>
                    <a:pt x="22" y="57"/>
                    <a:pt x="22" y="57"/>
                  </a:cubicBezTo>
                  <a:cubicBezTo>
                    <a:pt x="22" y="57"/>
                    <a:pt x="22" y="57"/>
                    <a:pt x="22" y="57"/>
                  </a:cubicBezTo>
                  <a:cubicBezTo>
                    <a:pt x="22" y="57"/>
                    <a:pt x="22" y="57"/>
                    <a:pt x="22" y="57"/>
                  </a:cubicBezTo>
                  <a:cubicBezTo>
                    <a:pt x="22" y="57"/>
                    <a:pt x="22" y="57"/>
                    <a:pt x="22" y="57"/>
                  </a:cubicBezTo>
                  <a:cubicBezTo>
                    <a:pt x="22" y="57"/>
                    <a:pt x="22" y="57"/>
                    <a:pt x="22" y="57"/>
                  </a:cubicBezTo>
                  <a:cubicBezTo>
                    <a:pt x="22" y="57"/>
                    <a:pt x="22" y="56"/>
                    <a:pt x="22" y="56"/>
                  </a:cubicBezTo>
                  <a:cubicBezTo>
                    <a:pt x="22" y="56"/>
                    <a:pt x="22" y="57"/>
                    <a:pt x="23" y="57"/>
                  </a:cubicBezTo>
                  <a:cubicBezTo>
                    <a:pt x="23" y="56"/>
                    <a:pt x="23" y="56"/>
                    <a:pt x="23" y="56"/>
                  </a:cubicBezTo>
                  <a:cubicBezTo>
                    <a:pt x="23" y="56"/>
                    <a:pt x="23" y="56"/>
                    <a:pt x="23" y="56"/>
                  </a:cubicBezTo>
                  <a:cubicBezTo>
                    <a:pt x="23" y="55"/>
                    <a:pt x="23" y="56"/>
                    <a:pt x="23" y="56"/>
                  </a:cubicBezTo>
                  <a:cubicBezTo>
                    <a:pt x="23" y="56"/>
                    <a:pt x="24" y="56"/>
                    <a:pt x="24" y="56"/>
                  </a:cubicBezTo>
                  <a:cubicBezTo>
                    <a:pt x="24" y="56"/>
                    <a:pt x="24" y="56"/>
                    <a:pt x="24" y="56"/>
                  </a:cubicBezTo>
                  <a:cubicBezTo>
                    <a:pt x="24" y="56"/>
                    <a:pt x="24" y="56"/>
                    <a:pt x="24" y="56"/>
                  </a:cubicBezTo>
                  <a:cubicBezTo>
                    <a:pt x="24" y="56"/>
                    <a:pt x="24" y="56"/>
                    <a:pt x="24" y="56"/>
                  </a:cubicBezTo>
                  <a:cubicBezTo>
                    <a:pt x="23" y="56"/>
                    <a:pt x="24" y="56"/>
                    <a:pt x="23" y="56"/>
                  </a:cubicBezTo>
                  <a:cubicBezTo>
                    <a:pt x="24" y="55"/>
                    <a:pt x="24" y="55"/>
                    <a:pt x="24" y="55"/>
                  </a:cubicBezTo>
                  <a:cubicBezTo>
                    <a:pt x="24" y="55"/>
                    <a:pt x="24" y="55"/>
                    <a:pt x="24" y="55"/>
                  </a:cubicBezTo>
                  <a:cubicBezTo>
                    <a:pt x="24" y="55"/>
                    <a:pt x="24" y="55"/>
                    <a:pt x="24" y="55"/>
                  </a:cubicBezTo>
                  <a:cubicBezTo>
                    <a:pt x="24" y="55"/>
                    <a:pt x="24" y="55"/>
                    <a:pt x="24" y="55"/>
                  </a:cubicBezTo>
                  <a:cubicBezTo>
                    <a:pt x="24" y="54"/>
                    <a:pt x="23" y="54"/>
                    <a:pt x="23" y="54"/>
                  </a:cubicBezTo>
                  <a:cubicBezTo>
                    <a:pt x="24" y="54"/>
                    <a:pt x="24" y="55"/>
                    <a:pt x="24" y="55"/>
                  </a:cubicBezTo>
                  <a:cubicBezTo>
                    <a:pt x="25" y="55"/>
                    <a:pt x="24" y="55"/>
                    <a:pt x="24" y="55"/>
                  </a:cubicBezTo>
                  <a:cubicBezTo>
                    <a:pt x="25" y="55"/>
                    <a:pt x="25" y="56"/>
                    <a:pt x="24" y="56"/>
                  </a:cubicBezTo>
                  <a:cubicBezTo>
                    <a:pt x="25" y="56"/>
                    <a:pt x="24" y="55"/>
                    <a:pt x="25" y="56"/>
                  </a:cubicBezTo>
                  <a:cubicBezTo>
                    <a:pt x="25" y="56"/>
                    <a:pt x="25" y="55"/>
                    <a:pt x="25" y="55"/>
                  </a:cubicBezTo>
                  <a:cubicBezTo>
                    <a:pt x="25" y="55"/>
                    <a:pt x="24" y="55"/>
                    <a:pt x="24" y="55"/>
                  </a:cubicBezTo>
                  <a:cubicBezTo>
                    <a:pt x="24" y="55"/>
                    <a:pt x="25" y="55"/>
                    <a:pt x="25" y="55"/>
                  </a:cubicBezTo>
                  <a:cubicBezTo>
                    <a:pt x="25" y="55"/>
                    <a:pt x="25" y="55"/>
                    <a:pt x="25" y="55"/>
                  </a:cubicBezTo>
                  <a:cubicBezTo>
                    <a:pt x="25" y="55"/>
                    <a:pt x="25" y="55"/>
                    <a:pt x="25" y="55"/>
                  </a:cubicBezTo>
                  <a:cubicBezTo>
                    <a:pt x="25" y="55"/>
                    <a:pt x="25" y="55"/>
                    <a:pt x="25" y="55"/>
                  </a:cubicBezTo>
                  <a:cubicBezTo>
                    <a:pt x="25" y="56"/>
                    <a:pt x="25" y="56"/>
                    <a:pt x="25" y="56"/>
                  </a:cubicBezTo>
                  <a:cubicBezTo>
                    <a:pt x="26" y="55"/>
                    <a:pt x="25" y="55"/>
                    <a:pt x="25" y="55"/>
                  </a:cubicBezTo>
                  <a:cubicBezTo>
                    <a:pt x="25" y="55"/>
                    <a:pt x="25" y="55"/>
                    <a:pt x="25" y="55"/>
                  </a:cubicBezTo>
                  <a:cubicBezTo>
                    <a:pt x="25" y="55"/>
                    <a:pt x="25" y="55"/>
                    <a:pt x="25" y="55"/>
                  </a:cubicBezTo>
                  <a:cubicBezTo>
                    <a:pt x="25" y="55"/>
                    <a:pt x="25" y="55"/>
                    <a:pt x="25" y="55"/>
                  </a:cubicBezTo>
                  <a:cubicBezTo>
                    <a:pt x="25" y="55"/>
                    <a:pt x="25" y="55"/>
                    <a:pt x="25" y="55"/>
                  </a:cubicBezTo>
                  <a:cubicBezTo>
                    <a:pt x="25" y="54"/>
                    <a:pt x="25" y="55"/>
                    <a:pt x="25" y="54"/>
                  </a:cubicBezTo>
                  <a:cubicBezTo>
                    <a:pt x="25" y="54"/>
                    <a:pt x="25" y="54"/>
                    <a:pt x="25" y="54"/>
                  </a:cubicBezTo>
                  <a:cubicBezTo>
                    <a:pt x="25" y="54"/>
                    <a:pt x="25" y="54"/>
                    <a:pt x="25" y="54"/>
                  </a:cubicBezTo>
                  <a:cubicBezTo>
                    <a:pt x="25" y="54"/>
                    <a:pt x="25" y="55"/>
                    <a:pt x="25" y="54"/>
                  </a:cubicBezTo>
                  <a:cubicBezTo>
                    <a:pt x="25" y="55"/>
                    <a:pt x="25" y="55"/>
                    <a:pt x="26" y="55"/>
                  </a:cubicBezTo>
                  <a:cubicBezTo>
                    <a:pt x="26" y="55"/>
                    <a:pt x="25" y="55"/>
                    <a:pt x="25" y="55"/>
                  </a:cubicBezTo>
                  <a:cubicBezTo>
                    <a:pt x="26" y="55"/>
                    <a:pt x="25" y="54"/>
                    <a:pt x="25" y="54"/>
                  </a:cubicBezTo>
                  <a:cubicBezTo>
                    <a:pt x="25" y="54"/>
                    <a:pt x="26" y="55"/>
                    <a:pt x="26" y="54"/>
                  </a:cubicBezTo>
                  <a:cubicBezTo>
                    <a:pt x="25" y="54"/>
                    <a:pt x="25" y="54"/>
                    <a:pt x="25" y="54"/>
                  </a:cubicBezTo>
                  <a:cubicBezTo>
                    <a:pt x="25" y="53"/>
                    <a:pt x="25" y="53"/>
                    <a:pt x="25" y="53"/>
                  </a:cubicBezTo>
                  <a:cubicBezTo>
                    <a:pt x="25" y="54"/>
                    <a:pt x="25" y="53"/>
                    <a:pt x="25" y="54"/>
                  </a:cubicBezTo>
                  <a:cubicBezTo>
                    <a:pt x="25" y="54"/>
                    <a:pt x="25" y="54"/>
                    <a:pt x="25"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7" y="54"/>
                    <a:pt x="27" y="54"/>
                  </a:cubicBezTo>
                  <a:cubicBezTo>
                    <a:pt x="26" y="53"/>
                    <a:pt x="26" y="53"/>
                    <a:pt x="26" y="53"/>
                  </a:cubicBezTo>
                  <a:cubicBezTo>
                    <a:pt x="26" y="53"/>
                    <a:pt x="26" y="53"/>
                    <a:pt x="26" y="53"/>
                  </a:cubicBezTo>
                  <a:cubicBezTo>
                    <a:pt x="26" y="54"/>
                    <a:pt x="26" y="54"/>
                    <a:pt x="26" y="54"/>
                  </a:cubicBezTo>
                  <a:cubicBezTo>
                    <a:pt x="26" y="54"/>
                    <a:pt x="27" y="54"/>
                    <a:pt x="27" y="54"/>
                  </a:cubicBezTo>
                  <a:cubicBezTo>
                    <a:pt x="27" y="54"/>
                    <a:pt x="27" y="54"/>
                    <a:pt x="27" y="54"/>
                  </a:cubicBezTo>
                  <a:cubicBezTo>
                    <a:pt x="27" y="54"/>
                    <a:pt x="27" y="54"/>
                    <a:pt x="27" y="54"/>
                  </a:cubicBezTo>
                  <a:cubicBezTo>
                    <a:pt x="27" y="54"/>
                    <a:pt x="27" y="54"/>
                    <a:pt x="27" y="54"/>
                  </a:cubicBezTo>
                  <a:cubicBezTo>
                    <a:pt x="27" y="54"/>
                    <a:pt x="27" y="54"/>
                    <a:pt x="27" y="54"/>
                  </a:cubicBezTo>
                  <a:cubicBezTo>
                    <a:pt x="27" y="54"/>
                    <a:pt x="27" y="53"/>
                    <a:pt x="27" y="53"/>
                  </a:cubicBezTo>
                  <a:cubicBezTo>
                    <a:pt x="26" y="53"/>
                    <a:pt x="27" y="53"/>
                    <a:pt x="27" y="53"/>
                  </a:cubicBezTo>
                  <a:cubicBezTo>
                    <a:pt x="26" y="53"/>
                    <a:pt x="26" y="53"/>
                    <a:pt x="26"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3"/>
                  </a:cubicBezTo>
                  <a:cubicBezTo>
                    <a:pt x="27" y="53"/>
                    <a:pt x="27" y="53"/>
                    <a:pt x="27" y="52"/>
                  </a:cubicBezTo>
                  <a:cubicBezTo>
                    <a:pt x="27" y="52"/>
                    <a:pt x="27" y="53"/>
                    <a:pt x="27" y="53"/>
                  </a:cubicBezTo>
                  <a:cubicBezTo>
                    <a:pt x="27" y="53"/>
                    <a:pt x="28" y="53"/>
                    <a:pt x="27" y="53"/>
                  </a:cubicBezTo>
                  <a:cubicBezTo>
                    <a:pt x="27" y="53"/>
                    <a:pt x="27" y="53"/>
                    <a:pt x="27" y="52"/>
                  </a:cubicBezTo>
                  <a:cubicBezTo>
                    <a:pt x="27" y="52"/>
                    <a:pt x="27" y="53"/>
                    <a:pt x="27" y="53"/>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6" y="51"/>
                  </a:cubicBezTo>
                  <a:cubicBezTo>
                    <a:pt x="27" y="51"/>
                    <a:pt x="27" y="51"/>
                    <a:pt x="27" y="51"/>
                  </a:cubicBezTo>
                  <a:cubicBezTo>
                    <a:pt x="27" y="51"/>
                    <a:pt x="27" y="51"/>
                    <a:pt x="27" y="51"/>
                  </a:cubicBezTo>
                  <a:cubicBezTo>
                    <a:pt x="27" y="51"/>
                    <a:pt x="27" y="52"/>
                    <a:pt x="28" y="52"/>
                  </a:cubicBezTo>
                  <a:cubicBezTo>
                    <a:pt x="28" y="52"/>
                    <a:pt x="28" y="52"/>
                    <a:pt x="28" y="52"/>
                  </a:cubicBezTo>
                  <a:cubicBezTo>
                    <a:pt x="28" y="52"/>
                    <a:pt x="28" y="52"/>
                    <a:pt x="28" y="52"/>
                  </a:cubicBezTo>
                  <a:cubicBezTo>
                    <a:pt x="28" y="52"/>
                    <a:pt x="28" y="52"/>
                    <a:pt x="28" y="52"/>
                  </a:cubicBezTo>
                  <a:cubicBezTo>
                    <a:pt x="28" y="52"/>
                    <a:pt x="28" y="52"/>
                    <a:pt x="28" y="52"/>
                  </a:cubicBezTo>
                  <a:cubicBezTo>
                    <a:pt x="28" y="52"/>
                    <a:pt x="28" y="51"/>
                    <a:pt x="28" y="52"/>
                  </a:cubicBezTo>
                  <a:cubicBezTo>
                    <a:pt x="28" y="52"/>
                    <a:pt x="28" y="52"/>
                    <a:pt x="28" y="52"/>
                  </a:cubicBezTo>
                  <a:cubicBezTo>
                    <a:pt x="28" y="52"/>
                    <a:pt x="28" y="52"/>
                    <a:pt x="28" y="52"/>
                  </a:cubicBezTo>
                  <a:cubicBezTo>
                    <a:pt x="28" y="52"/>
                    <a:pt x="28" y="52"/>
                    <a:pt x="28" y="52"/>
                  </a:cubicBezTo>
                  <a:cubicBezTo>
                    <a:pt x="28" y="52"/>
                    <a:pt x="29" y="51"/>
                    <a:pt x="29" y="51"/>
                  </a:cubicBezTo>
                  <a:cubicBezTo>
                    <a:pt x="29" y="51"/>
                    <a:pt x="29" y="51"/>
                    <a:pt x="29" y="51"/>
                  </a:cubicBezTo>
                  <a:cubicBezTo>
                    <a:pt x="29" y="51"/>
                    <a:pt x="29" y="51"/>
                    <a:pt x="29" y="51"/>
                  </a:cubicBezTo>
                  <a:cubicBezTo>
                    <a:pt x="29" y="51"/>
                    <a:pt x="29" y="51"/>
                    <a:pt x="29" y="51"/>
                  </a:cubicBezTo>
                  <a:cubicBezTo>
                    <a:pt x="29" y="51"/>
                    <a:pt x="29" y="51"/>
                    <a:pt x="29" y="50"/>
                  </a:cubicBezTo>
                  <a:cubicBezTo>
                    <a:pt x="29" y="50"/>
                    <a:pt x="29" y="50"/>
                    <a:pt x="30" y="51"/>
                  </a:cubicBezTo>
                  <a:cubicBezTo>
                    <a:pt x="30" y="51"/>
                    <a:pt x="29" y="50"/>
                    <a:pt x="29" y="50"/>
                  </a:cubicBezTo>
                  <a:cubicBezTo>
                    <a:pt x="30" y="50"/>
                    <a:pt x="30" y="50"/>
                    <a:pt x="30" y="50"/>
                  </a:cubicBezTo>
                  <a:cubicBezTo>
                    <a:pt x="30" y="50"/>
                    <a:pt x="30" y="50"/>
                    <a:pt x="30" y="50"/>
                  </a:cubicBezTo>
                  <a:cubicBezTo>
                    <a:pt x="29" y="50"/>
                    <a:pt x="30" y="50"/>
                    <a:pt x="30" y="50"/>
                  </a:cubicBezTo>
                  <a:cubicBezTo>
                    <a:pt x="30" y="50"/>
                    <a:pt x="30" y="50"/>
                    <a:pt x="30" y="50"/>
                  </a:cubicBezTo>
                  <a:cubicBezTo>
                    <a:pt x="30" y="50"/>
                    <a:pt x="30" y="50"/>
                    <a:pt x="30" y="50"/>
                  </a:cubicBezTo>
                  <a:cubicBezTo>
                    <a:pt x="30" y="50"/>
                    <a:pt x="30" y="50"/>
                    <a:pt x="30" y="50"/>
                  </a:cubicBezTo>
                  <a:cubicBezTo>
                    <a:pt x="30" y="49"/>
                    <a:pt x="30" y="50"/>
                    <a:pt x="30" y="49"/>
                  </a:cubicBezTo>
                  <a:cubicBezTo>
                    <a:pt x="30" y="49"/>
                    <a:pt x="30" y="50"/>
                    <a:pt x="30" y="50"/>
                  </a:cubicBezTo>
                  <a:cubicBezTo>
                    <a:pt x="31" y="50"/>
                    <a:pt x="31" y="50"/>
                    <a:pt x="31" y="49"/>
                  </a:cubicBezTo>
                  <a:cubicBezTo>
                    <a:pt x="31" y="49"/>
                    <a:pt x="31" y="49"/>
                    <a:pt x="31" y="49"/>
                  </a:cubicBezTo>
                  <a:cubicBezTo>
                    <a:pt x="31" y="49"/>
                    <a:pt x="31" y="49"/>
                    <a:pt x="31" y="49"/>
                  </a:cubicBezTo>
                  <a:cubicBezTo>
                    <a:pt x="31" y="49"/>
                    <a:pt x="31" y="48"/>
                    <a:pt x="31" y="48"/>
                  </a:cubicBezTo>
                  <a:cubicBezTo>
                    <a:pt x="31" y="48"/>
                    <a:pt x="31" y="49"/>
                    <a:pt x="32" y="49"/>
                  </a:cubicBezTo>
                  <a:cubicBezTo>
                    <a:pt x="32" y="49"/>
                    <a:pt x="32" y="49"/>
                    <a:pt x="32" y="49"/>
                  </a:cubicBezTo>
                  <a:cubicBezTo>
                    <a:pt x="32" y="49"/>
                    <a:pt x="32" y="49"/>
                    <a:pt x="32" y="49"/>
                  </a:cubicBezTo>
                  <a:cubicBezTo>
                    <a:pt x="32" y="49"/>
                    <a:pt x="32" y="48"/>
                    <a:pt x="32" y="48"/>
                  </a:cubicBezTo>
                  <a:cubicBezTo>
                    <a:pt x="32" y="48"/>
                    <a:pt x="32" y="48"/>
                    <a:pt x="32" y="48"/>
                  </a:cubicBezTo>
                  <a:cubicBezTo>
                    <a:pt x="32" y="48"/>
                    <a:pt x="32" y="49"/>
                    <a:pt x="32" y="49"/>
                  </a:cubicBezTo>
                  <a:cubicBezTo>
                    <a:pt x="32" y="48"/>
                    <a:pt x="32" y="48"/>
                    <a:pt x="32" y="48"/>
                  </a:cubicBezTo>
                  <a:cubicBezTo>
                    <a:pt x="32" y="48"/>
                    <a:pt x="32" y="48"/>
                    <a:pt x="32" y="48"/>
                  </a:cubicBezTo>
                  <a:cubicBezTo>
                    <a:pt x="32" y="48"/>
                    <a:pt x="32" y="48"/>
                    <a:pt x="32" y="48"/>
                  </a:cubicBezTo>
                  <a:cubicBezTo>
                    <a:pt x="32" y="48"/>
                    <a:pt x="32" y="48"/>
                    <a:pt x="32" y="48"/>
                  </a:cubicBezTo>
                  <a:cubicBezTo>
                    <a:pt x="32" y="48"/>
                    <a:pt x="32" y="48"/>
                    <a:pt x="32" y="48"/>
                  </a:cubicBezTo>
                  <a:cubicBezTo>
                    <a:pt x="33" y="48"/>
                    <a:pt x="32" y="48"/>
                    <a:pt x="32" y="48"/>
                  </a:cubicBezTo>
                  <a:cubicBezTo>
                    <a:pt x="32" y="48"/>
                    <a:pt x="32" y="48"/>
                    <a:pt x="32" y="48"/>
                  </a:cubicBezTo>
                  <a:cubicBezTo>
                    <a:pt x="32" y="48"/>
                    <a:pt x="32" y="48"/>
                    <a:pt x="32" y="48"/>
                  </a:cubicBezTo>
                  <a:cubicBezTo>
                    <a:pt x="32" y="48"/>
                    <a:pt x="32" y="48"/>
                    <a:pt x="32" y="48"/>
                  </a:cubicBezTo>
                  <a:cubicBezTo>
                    <a:pt x="33" y="48"/>
                    <a:pt x="32" y="48"/>
                    <a:pt x="32" y="48"/>
                  </a:cubicBezTo>
                  <a:cubicBezTo>
                    <a:pt x="33" y="48"/>
                    <a:pt x="33" y="48"/>
                    <a:pt x="33" y="48"/>
                  </a:cubicBezTo>
                  <a:cubicBezTo>
                    <a:pt x="33" y="48"/>
                    <a:pt x="33" y="48"/>
                    <a:pt x="33" y="48"/>
                  </a:cubicBezTo>
                  <a:cubicBezTo>
                    <a:pt x="33" y="48"/>
                    <a:pt x="33" y="48"/>
                    <a:pt x="32" y="48"/>
                  </a:cubicBezTo>
                  <a:cubicBezTo>
                    <a:pt x="32" y="48"/>
                    <a:pt x="33" y="47"/>
                    <a:pt x="33" y="48"/>
                  </a:cubicBezTo>
                  <a:cubicBezTo>
                    <a:pt x="33" y="48"/>
                    <a:pt x="33" y="48"/>
                    <a:pt x="33" y="48"/>
                  </a:cubicBezTo>
                  <a:cubicBezTo>
                    <a:pt x="33" y="48"/>
                    <a:pt x="33" y="48"/>
                    <a:pt x="33" y="47"/>
                  </a:cubicBezTo>
                  <a:cubicBezTo>
                    <a:pt x="33" y="48"/>
                    <a:pt x="33" y="48"/>
                    <a:pt x="33" y="48"/>
                  </a:cubicBezTo>
                  <a:cubicBezTo>
                    <a:pt x="33" y="47"/>
                    <a:pt x="33" y="47"/>
                    <a:pt x="33" y="47"/>
                  </a:cubicBezTo>
                  <a:cubicBezTo>
                    <a:pt x="33" y="48"/>
                    <a:pt x="33" y="48"/>
                    <a:pt x="33" y="48"/>
                  </a:cubicBezTo>
                  <a:cubicBezTo>
                    <a:pt x="33" y="48"/>
                    <a:pt x="33" y="48"/>
                    <a:pt x="33" y="48"/>
                  </a:cubicBezTo>
                  <a:cubicBezTo>
                    <a:pt x="33" y="48"/>
                    <a:pt x="33" y="48"/>
                    <a:pt x="33" y="48"/>
                  </a:cubicBezTo>
                  <a:cubicBezTo>
                    <a:pt x="34" y="48"/>
                    <a:pt x="33" y="47"/>
                    <a:pt x="34" y="47"/>
                  </a:cubicBezTo>
                  <a:cubicBezTo>
                    <a:pt x="34" y="47"/>
                    <a:pt x="34" y="47"/>
                    <a:pt x="34" y="47"/>
                  </a:cubicBezTo>
                  <a:cubicBezTo>
                    <a:pt x="34" y="47"/>
                    <a:pt x="34" y="47"/>
                    <a:pt x="34" y="47"/>
                  </a:cubicBezTo>
                  <a:cubicBezTo>
                    <a:pt x="34" y="47"/>
                    <a:pt x="34" y="47"/>
                    <a:pt x="34" y="47"/>
                  </a:cubicBezTo>
                  <a:cubicBezTo>
                    <a:pt x="34" y="47"/>
                    <a:pt x="34" y="47"/>
                    <a:pt x="34" y="47"/>
                  </a:cubicBezTo>
                  <a:cubicBezTo>
                    <a:pt x="34" y="48"/>
                    <a:pt x="34" y="47"/>
                    <a:pt x="35" y="47"/>
                  </a:cubicBezTo>
                  <a:cubicBezTo>
                    <a:pt x="34" y="47"/>
                    <a:pt x="35" y="47"/>
                    <a:pt x="35" y="47"/>
                  </a:cubicBezTo>
                  <a:cubicBezTo>
                    <a:pt x="35" y="47"/>
                    <a:pt x="35" y="47"/>
                    <a:pt x="35" y="47"/>
                  </a:cubicBezTo>
                  <a:cubicBezTo>
                    <a:pt x="35" y="47"/>
                    <a:pt x="35" y="47"/>
                    <a:pt x="35" y="47"/>
                  </a:cubicBezTo>
                  <a:cubicBezTo>
                    <a:pt x="35" y="47"/>
                    <a:pt x="35" y="46"/>
                    <a:pt x="35" y="46"/>
                  </a:cubicBezTo>
                  <a:cubicBezTo>
                    <a:pt x="35" y="46"/>
                    <a:pt x="35" y="47"/>
                    <a:pt x="35" y="47"/>
                  </a:cubicBezTo>
                  <a:cubicBezTo>
                    <a:pt x="35" y="47"/>
                    <a:pt x="35" y="46"/>
                    <a:pt x="35" y="47"/>
                  </a:cubicBezTo>
                  <a:cubicBezTo>
                    <a:pt x="35" y="46"/>
                    <a:pt x="35" y="46"/>
                    <a:pt x="35" y="46"/>
                  </a:cubicBezTo>
                  <a:cubicBezTo>
                    <a:pt x="35" y="46"/>
                    <a:pt x="36" y="46"/>
                    <a:pt x="36" y="46"/>
                  </a:cubicBezTo>
                  <a:cubicBezTo>
                    <a:pt x="36" y="46"/>
                    <a:pt x="36" y="46"/>
                    <a:pt x="36" y="46"/>
                  </a:cubicBezTo>
                  <a:cubicBezTo>
                    <a:pt x="36" y="46"/>
                    <a:pt x="36" y="46"/>
                    <a:pt x="36" y="46"/>
                  </a:cubicBezTo>
                  <a:cubicBezTo>
                    <a:pt x="36" y="47"/>
                    <a:pt x="36" y="46"/>
                    <a:pt x="36" y="46"/>
                  </a:cubicBezTo>
                  <a:cubicBezTo>
                    <a:pt x="36" y="46"/>
                    <a:pt x="36" y="46"/>
                    <a:pt x="37" y="46"/>
                  </a:cubicBezTo>
                  <a:cubicBezTo>
                    <a:pt x="36" y="46"/>
                    <a:pt x="37" y="46"/>
                    <a:pt x="37" y="46"/>
                  </a:cubicBezTo>
                  <a:cubicBezTo>
                    <a:pt x="37" y="46"/>
                    <a:pt x="37" y="46"/>
                    <a:pt x="37" y="46"/>
                  </a:cubicBezTo>
                  <a:cubicBezTo>
                    <a:pt x="37" y="46"/>
                    <a:pt x="37" y="46"/>
                    <a:pt x="37" y="45"/>
                  </a:cubicBezTo>
                  <a:cubicBezTo>
                    <a:pt x="37" y="46"/>
                    <a:pt x="37" y="46"/>
                    <a:pt x="37" y="46"/>
                  </a:cubicBezTo>
                  <a:cubicBezTo>
                    <a:pt x="37" y="46"/>
                    <a:pt x="37" y="46"/>
                    <a:pt x="37" y="46"/>
                  </a:cubicBezTo>
                  <a:cubicBezTo>
                    <a:pt x="37" y="46"/>
                    <a:pt x="37" y="46"/>
                    <a:pt x="37" y="46"/>
                  </a:cubicBezTo>
                  <a:cubicBezTo>
                    <a:pt x="37" y="46"/>
                    <a:pt x="37" y="46"/>
                    <a:pt x="37" y="46"/>
                  </a:cubicBezTo>
                  <a:cubicBezTo>
                    <a:pt x="37" y="45"/>
                    <a:pt x="37" y="45"/>
                    <a:pt x="37" y="45"/>
                  </a:cubicBezTo>
                  <a:cubicBezTo>
                    <a:pt x="37" y="45"/>
                    <a:pt x="37" y="46"/>
                    <a:pt x="37" y="46"/>
                  </a:cubicBezTo>
                  <a:cubicBezTo>
                    <a:pt x="37" y="46"/>
                    <a:pt x="37" y="46"/>
                    <a:pt x="38" y="46"/>
                  </a:cubicBezTo>
                  <a:cubicBezTo>
                    <a:pt x="38" y="46"/>
                    <a:pt x="38" y="45"/>
                    <a:pt x="38" y="45"/>
                  </a:cubicBezTo>
                  <a:cubicBezTo>
                    <a:pt x="38" y="45"/>
                    <a:pt x="37" y="46"/>
                    <a:pt x="37" y="46"/>
                  </a:cubicBezTo>
                  <a:cubicBezTo>
                    <a:pt x="37" y="46"/>
                    <a:pt x="38" y="46"/>
                    <a:pt x="38" y="46"/>
                  </a:cubicBezTo>
                  <a:cubicBezTo>
                    <a:pt x="38" y="46"/>
                    <a:pt x="38" y="46"/>
                    <a:pt x="38" y="46"/>
                  </a:cubicBezTo>
                  <a:cubicBezTo>
                    <a:pt x="38" y="46"/>
                    <a:pt x="38" y="46"/>
                    <a:pt x="38" y="45"/>
                  </a:cubicBezTo>
                  <a:cubicBezTo>
                    <a:pt x="38" y="46"/>
                    <a:pt x="38" y="45"/>
                    <a:pt x="38" y="45"/>
                  </a:cubicBezTo>
                  <a:cubicBezTo>
                    <a:pt x="38" y="45"/>
                    <a:pt x="38" y="45"/>
                    <a:pt x="38" y="45"/>
                  </a:cubicBezTo>
                  <a:cubicBezTo>
                    <a:pt x="38" y="45"/>
                    <a:pt x="38" y="45"/>
                    <a:pt x="39" y="45"/>
                  </a:cubicBezTo>
                  <a:cubicBezTo>
                    <a:pt x="39" y="45"/>
                    <a:pt x="39" y="45"/>
                    <a:pt x="39" y="45"/>
                  </a:cubicBezTo>
                  <a:cubicBezTo>
                    <a:pt x="39" y="45"/>
                    <a:pt x="39" y="45"/>
                    <a:pt x="39" y="45"/>
                  </a:cubicBezTo>
                  <a:cubicBezTo>
                    <a:pt x="39" y="45"/>
                    <a:pt x="39" y="45"/>
                    <a:pt x="39" y="45"/>
                  </a:cubicBezTo>
                  <a:cubicBezTo>
                    <a:pt x="39" y="45"/>
                    <a:pt x="39" y="45"/>
                    <a:pt x="39" y="45"/>
                  </a:cubicBezTo>
                  <a:cubicBezTo>
                    <a:pt x="39" y="45"/>
                    <a:pt x="40" y="45"/>
                    <a:pt x="40" y="44"/>
                  </a:cubicBezTo>
                  <a:cubicBezTo>
                    <a:pt x="40" y="44"/>
                    <a:pt x="40" y="45"/>
                    <a:pt x="40" y="45"/>
                  </a:cubicBezTo>
                  <a:cubicBezTo>
                    <a:pt x="40" y="45"/>
                    <a:pt x="40" y="45"/>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1" y="44"/>
                    <a:pt x="41" y="44"/>
                  </a:cubicBezTo>
                  <a:cubicBezTo>
                    <a:pt x="41" y="43"/>
                    <a:pt x="41" y="43"/>
                    <a:pt x="41" y="43"/>
                  </a:cubicBezTo>
                  <a:cubicBezTo>
                    <a:pt x="41" y="43"/>
                    <a:pt x="41" y="44"/>
                    <a:pt x="41" y="44"/>
                  </a:cubicBezTo>
                  <a:cubicBezTo>
                    <a:pt x="41" y="44"/>
                    <a:pt x="41" y="43"/>
                    <a:pt x="41" y="43"/>
                  </a:cubicBezTo>
                  <a:cubicBezTo>
                    <a:pt x="41" y="43"/>
                    <a:pt x="41" y="43"/>
                    <a:pt x="41" y="43"/>
                  </a:cubicBezTo>
                  <a:cubicBezTo>
                    <a:pt x="41" y="43"/>
                    <a:pt x="41" y="43"/>
                    <a:pt x="41" y="43"/>
                  </a:cubicBezTo>
                  <a:cubicBezTo>
                    <a:pt x="41" y="43"/>
                    <a:pt x="41" y="43"/>
                    <a:pt x="41" y="43"/>
                  </a:cubicBezTo>
                  <a:cubicBezTo>
                    <a:pt x="41" y="43"/>
                    <a:pt x="41" y="44"/>
                    <a:pt x="41" y="44"/>
                  </a:cubicBezTo>
                  <a:cubicBezTo>
                    <a:pt x="41" y="44"/>
                    <a:pt x="42" y="44"/>
                    <a:pt x="42" y="44"/>
                  </a:cubicBezTo>
                  <a:cubicBezTo>
                    <a:pt x="42" y="43"/>
                    <a:pt x="42" y="43"/>
                    <a:pt x="42" y="43"/>
                  </a:cubicBezTo>
                  <a:cubicBezTo>
                    <a:pt x="42" y="43"/>
                    <a:pt x="42" y="43"/>
                    <a:pt x="42" y="43"/>
                  </a:cubicBezTo>
                  <a:cubicBezTo>
                    <a:pt x="42" y="43"/>
                    <a:pt x="43" y="43"/>
                    <a:pt x="43" y="43"/>
                  </a:cubicBezTo>
                  <a:cubicBezTo>
                    <a:pt x="43" y="43"/>
                    <a:pt x="43" y="43"/>
                    <a:pt x="43" y="43"/>
                  </a:cubicBezTo>
                  <a:cubicBezTo>
                    <a:pt x="43" y="43"/>
                    <a:pt x="43" y="43"/>
                    <a:pt x="43" y="43"/>
                  </a:cubicBezTo>
                  <a:cubicBezTo>
                    <a:pt x="43" y="43"/>
                    <a:pt x="43" y="43"/>
                    <a:pt x="43" y="43"/>
                  </a:cubicBezTo>
                  <a:cubicBezTo>
                    <a:pt x="43" y="43"/>
                    <a:pt x="43" y="43"/>
                    <a:pt x="43" y="43"/>
                  </a:cubicBezTo>
                  <a:cubicBezTo>
                    <a:pt x="43" y="43"/>
                    <a:pt x="43" y="43"/>
                    <a:pt x="43" y="43"/>
                  </a:cubicBezTo>
                  <a:cubicBezTo>
                    <a:pt x="43"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4" y="43"/>
                    <a:pt x="44" y="43"/>
                  </a:cubicBezTo>
                  <a:cubicBezTo>
                    <a:pt x="44" y="43"/>
                    <a:pt x="45" y="43"/>
                    <a:pt x="45" y="43"/>
                  </a:cubicBezTo>
                  <a:cubicBezTo>
                    <a:pt x="45" y="43"/>
                    <a:pt x="45" y="43"/>
                    <a:pt x="45" y="43"/>
                  </a:cubicBezTo>
                  <a:cubicBezTo>
                    <a:pt x="45" y="43"/>
                    <a:pt x="46" y="43"/>
                    <a:pt x="47" y="43"/>
                  </a:cubicBezTo>
                  <a:cubicBezTo>
                    <a:pt x="47" y="43"/>
                    <a:pt x="46" y="43"/>
                    <a:pt x="47" y="43"/>
                  </a:cubicBezTo>
                  <a:cubicBezTo>
                    <a:pt x="47" y="43"/>
                    <a:pt x="47" y="43"/>
                    <a:pt x="47" y="43"/>
                  </a:cubicBezTo>
                  <a:cubicBezTo>
                    <a:pt x="47" y="43"/>
                    <a:pt x="47" y="43"/>
                    <a:pt x="47" y="43"/>
                  </a:cubicBezTo>
                  <a:cubicBezTo>
                    <a:pt x="47" y="43"/>
                    <a:pt x="47" y="43"/>
                    <a:pt x="47" y="43"/>
                  </a:cubicBezTo>
                  <a:cubicBezTo>
                    <a:pt x="47" y="43"/>
                    <a:pt x="47" y="43"/>
                    <a:pt x="47" y="43"/>
                  </a:cubicBezTo>
                  <a:cubicBezTo>
                    <a:pt x="47" y="43"/>
                    <a:pt x="47" y="43"/>
                    <a:pt x="47" y="43"/>
                  </a:cubicBezTo>
                  <a:cubicBezTo>
                    <a:pt x="47" y="43"/>
                    <a:pt x="47" y="43"/>
                    <a:pt x="47" y="43"/>
                  </a:cubicBezTo>
                  <a:cubicBezTo>
                    <a:pt x="47" y="43"/>
                    <a:pt x="48" y="43"/>
                    <a:pt x="48" y="43"/>
                  </a:cubicBezTo>
                  <a:cubicBezTo>
                    <a:pt x="48" y="43"/>
                    <a:pt x="48" y="43"/>
                    <a:pt x="48" y="43"/>
                  </a:cubicBezTo>
                  <a:cubicBezTo>
                    <a:pt x="48" y="43"/>
                    <a:pt x="48" y="43"/>
                    <a:pt x="48" y="43"/>
                  </a:cubicBezTo>
                  <a:cubicBezTo>
                    <a:pt x="48" y="43"/>
                    <a:pt x="48" y="43"/>
                    <a:pt x="48" y="43"/>
                  </a:cubicBezTo>
                  <a:cubicBezTo>
                    <a:pt x="48" y="43"/>
                    <a:pt x="48" y="43"/>
                    <a:pt x="48" y="43"/>
                  </a:cubicBezTo>
                  <a:cubicBezTo>
                    <a:pt x="49" y="43"/>
                    <a:pt x="49" y="43"/>
                    <a:pt x="50" y="43"/>
                  </a:cubicBezTo>
                  <a:cubicBezTo>
                    <a:pt x="50" y="43"/>
                    <a:pt x="50" y="43"/>
                    <a:pt x="50" y="43"/>
                  </a:cubicBezTo>
                  <a:cubicBezTo>
                    <a:pt x="50" y="42"/>
                    <a:pt x="50" y="43"/>
                    <a:pt x="51" y="43"/>
                  </a:cubicBezTo>
                  <a:cubicBezTo>
                    <a:pt x="51" y="42"/>
                    <a:pt x="51" y="42"/>
                    <a:pt x="51" y="42"/>
                  </a:cubicBezTo>
                  <a:cubicBezTo>
                    <a:pt x="51" y="42"/>
                    <a:pt x="51" y="43"/>
                    <a:pt x="51" y="43"/>
                  </a:cubicBezTo>
                  <a:cubicBezTo>
                    <a:pt x="51" y="43"/>
                    <a:pt x="51" y="43"/>
                    <a:pt x="51" y="42"/>
                  </a:cubicBezTo>
                  <a:cubicBezTo>
                    <a:pt x="51" y="43"/>
                    <a:pt x="51" y="43"/>
                    <a:pt x="51" y="43"/>
                  </a:cubicBezTo>
                  <a:cubicBezTo>
                    <a:pt x="51" y="43"/>
                    <a:pt x="51" y="42"/>
                    <a:pt x="51" y="43"/>
                  </a:cubicBezTo>
                  <a:cubicBezTo>
                    <a:pt x="51" y="43"/>
                    <a:pt x="51" y="43"/>
                    <a:pt x="51" y="43"/>
                  </a:cubicBezTo>
                  <a:cubicBezTo>
                    <a:pt x="52" y="43"/>
                    <a:pt x="52" y="44"/>
                    <a:pt x="53" y="43"/>
                  </a:cubicBezTo>
                  <a:cubicBezTo>
                    <a:pt x="53" y="43"/>
                    <a:pt x="53" y="44"/>
                    <a:pt x="53" y="44"/>
                  </a:cubicBezTo>
                  <a:cubicBezTo>
                    <a:pt x="54" y="43"/>
                    <a:pt x="54" y="44"/>
                    <a:pt x="55" y="44"/>
                  </a:cubicBezTo>
                  <a:cubicBezTo>
                    <a:pt x="55" y="44"/>
                    <a:pt x="56" y="43"/>
                    <a:pt x="56" y="43"/>
                  </a:cubicBezTo>
                  <a:close/>
                  <a:moveTo>
                    <a:pt x="21" y="57"/>
                  </a:moveTo>
                  <a:cubicBezTo>
                    <a:pt x="21" y="57"/>
                    <a:pt x="21" y="57"/>
                    <a:pt x="20" y="57"/>
                  </a:cubicBezTo>
                  <a:cubicBezTo>
                    <a:pt x="20" y="57"/>
                    <a:pt x="21" y="57"/>
                    <a:pt x="21" y="57"/>
                  </a:cubicBezTo>
                  <a:close/>
                  <a:moveTo>
                    <a:pt x="24" y="56"/>
                  </a:moveTo>
                  <a:cubicBezTo>
                    <a:pt x="24" y="56"/>
                    <a:pt x="24" y="56"/>
                    <a:pt x="24" y="56"/>
                  </a:cubicBezTo>
                  <a:cubicBezTo>
                    <a:pt x="24" y="56"/>
                    <a:pt x="23" y="56"/>
                    <a:pt x="24" y="56"/>
                  </a:cubicBezTo>
                  <a:cubicBezTo>
                    <a:pt x="24" y="56"/>
                    <a:pt x="24" y="56"/>
                    <a:pt x="24" y="56"/>
                  </a:cubicBezTo>
                  <a:close/>
                  <a:moveTo>
                    <a:pt x="24" y="56"/>
                  </a:moveTo>
                  <a:cubicBezTo>
                    <a:pt x="24" y="56"/>
                    <a:pt x="24" y="56"/>
                    <a:pt x="24" y="56"/>
                  </a:cubicBezTo>
                  <a:close/>
                  <a:moveTo>
                    <a:pt x="25" y="56"/>
                  </a:moveTo>
                  <a:cubicBezTo>
                    <a:pt x="25" y="56"/>
                    <a:pt x="25" y="56"/>
                    <a:pt x="25" y="55"/>
                  </a:cubicBezTo>
                  <a:cubicBezTo>
                    <a:pt x="25" y="56"/>
                    <a:pt x="25" y="56"/>
                    <a:pt x="25" y="56"/>
                  </a:cubicBezTo>
                  <a:close/>
                  <a:moveTo>
                    <a:pt x="25" y="55"/>
                  </a:moveTo>
                  <a:cubicBezTo>
                    <a:pt x="25" y="55"/>
                    <a:pt x="25" y="55"/>
                    <a:pt x="25" y="55"/>
                  </a:cubicBezTo>
                  <a:cubicBezTo>
                    <a:pt x="25" y="55"/>
                    <a:pt x="25" y="55"/>
                    <a:pt x="25" y="55"/>
                  </a:cubicBezTo>
                  <a:close/>
                  <a:moveTo>
                    <a:pt x="26" y="54"/>
                  </a:moveTo>
                  <a:cubicBezTo>
                    <a:pt x="26" y="54"/>
                    <a:pt x="26" y="55"/>
                    <a:pt x="26" y="55"/>
                  </a:cubicBezTo>
                  <a:cubicBezTo>
                    <a:pt x="26" y="55"/>
                    <a:pt x="26" y="54"/>
                    <a:pt x="26" y="54"/>
                  </a:cubicBezTo>
                  <a:close/>
                  <a:moveTo>
                    <a:pt x="26" y="54"/>
                  </a:moveTo>
                  <a:cubicBezTo>
                    <a:pt x="26" y="54"/>
                    <a:pt x="26" y="54"/>
                    <a:pt x="26" y="54"/>
                  </a:cubicBezTo>
                  <a:cubicBezTo>
                    <a:pt x="26" y="54"/>
                    <a:pt x="26" y="54"/>
                    <a:pt x="26" y="54"/>
                  </a:cubicBezTo>
                  <a:close/>
                  <a:moveTo>
                    <a:pt x="35" y="47"/>
                  </a:moveTo>
                  <a:cubicBezTo>
                    <a:pt x="35" y="47"/>
                    <a:pt x="35" y="47"/>
                    <a:pt x="35" y="47"/>
                  </a:cubicBezTo>
                  <a:cubicBezTo>
                    <a:pt x="35" y="47"/>
                    <a:pt x="35" y="47"/>
                    <a:pt x="35" y="47"/>
                  </a:cubicBezTo>
                  <a:close/>
                  <a:moveTo>
                    <a:pt x="40" y="45"/>
                  </a:moveTo>
                  <a:cubicBezTo>
                    <a:pt x="40" y="45"/>
                    <a:pt x="40" y="45"/>
                    <a:pt x="40" y="45"/>
                  </a:cubicBezTo>
                  <a:cubicBezTo>
                    <a:pt x="40" y="45"/>
                    <a:pt x="40" y="45"/>
                    <a:pt x="40" y="45"/>
                  </a:cubicBezTo>
                  <a:close/>
                  <a:moveTo>
                    <a:pt x="42" y="43"/>
                  </a:moveTo>
                  <a:cubicBezTo>
                    <a:pt x="42" y="44"/>
                    <a:pt x="42" y="44"/>
                    <a:pt x="42" y="44"/>
                  </a:cubicBezTo>
                  <a:cubicBezTo>
                    <a:pt x="42" y="44"/>
                    <a:pt x="42" y="44"/>
                    <a:pt x="42" y="44"/>
                  </a:cubicBezTo>
                  <a:lnTo>
                    <a:pt x="42" y="43"/>
                  </a:lnTo>
                  <a:close/>
                  <a:moveTo>
                    <a:pt x="41" y="56"/>
                  </a:moveTo>
                  <a:cubicBezTo>
                    <a:pt x="41" y="56"/>
                    <a:pt x="41" y="56"/>
                    <a:pt x="41" y="56"/>
                  </a:cubicBezTo>
                  <a:cubicBezTo>
                    <a:pt x="41" y="56"/>
                    <a:pt x="41" y="56"/>
                    <a:pt x="41" y="56"/>
                  </a:cubicBezTo>
                  <a:close/>
                  <a:moveTo>
                    <a:pt x="42" y="44"/>
                  </a:moveTo>
                  <a:cubicBezTo>
                    <a:pt x="43" y="44"/>
                    <a:pt x="43" y="44"/>
                    <a:pt x="42" y="45"/>
                  </a:cubicBezTo>
                  <a:cubicBezTo>
                    <a:pt x="42" y="45"/>
                    <a:pt x="42" y="45"/>
                    <a:pt x="42" y="45"/>
                  </a:cubicBezTo>
                  <a:cubicBezTo>
                    <a:pt x="42" y="45"/>
                    <a:pt x="42" y="46"/>
                    <a:pt x="42" y="46"/>
                  </a:cubicBezTo>
                  <a:cubicBezTo>
                    <a:pt x="42" y="46"/>
                    <a:pt x="42" y="46"/>
                    <a:pt x="43" y="46"/>
                  </a:cubicBezTo>
                  <a:cubicBezTo>
                    <a:pt x="42" y="46"/>
                    <a:pt x="42" y="46"/>
                    <a:pt x="42" y="46"/>
                  </a:cubicBezTo>
                  <a:cubicBezTo>
                    <a:pt x="43" y="46"/>
                    <a:pt x="43" y="46"/>
                    <a:pt x="43" y="46"/>
                  </a:cubicBezTo>
                  <a:cubicBezTo>
                    <a:pt x="43" y="46"/>
                    <a:pt x="42" y="46"/>
                    <a:pt x="42" y="46"/>
                  </a:cubicBezTo>
                  <a:cubicBezTo>
                    <a:pt x="42" y="46"/>
                    <a:pt x="42" y="46"/>
                    <a:pt x="42" y="47"/>
                  </a:cubicBezTo>
                  <a:cubicBezTo>
                    <a:pt x="43" y="46"/>
                    <a:pt x="42" y="47"/>
                    <a:pt x="43" y="47"/>
                  </a:cubicBezTo>
                  <a:cubicBezTo>
                    <a:pt x="43" y="47"/>
                    <a:pt x="43" y="47"/>
                    <a:pt x="43" y="47"/>
                  </a:cubicBezTo>
                  <a:cubicBezTo>
                    <a:pt x="43" y="47"/>
                    <a:pt x="43" y="47"/>
                    <a:pt x="42" y="47"/>
                  </a:cubicBezTo>
                  <a:cubicBezTo>
                    <a:pt x="42" y="47"/>
                    <a:pt x="42" y="47"/>
                    <a:pt x="42" y="48"/>
                  </a:cubicBezTo>
                  <a:cubicBezTo>
                    <a:pt x="42" y="48"/>
                    <a:pt x="43" y="49"/>
                    <a:pt x="43" y="49"/>
                  </a:cubicBezTo>
                  <a:cubicBezTo>
                    <a:pt x="43" y="49"/>
                    <a:pt x="43" y="49"/>
                    <a:pt x="44" y="49"/>
                  </a:cubicBezTo>
                  <a:cubicBezTo>
                    <a:pt x="43" y="49"/>
                    <a:pt x="43" y="49"/>
                    <a:pt x="43" y="49"/>
                  </a:cubicBezTo>
                  <a:cubicBezTo>
                    <a:pt x="44" y="49"/>
                    <a:pt x="43" y="49"/>
                    <a:pt x="43" y="49"/>
                  </a:cubicBezTo>
                  <a:cubicBezTo>
                    <a:pt x="43" y="49"/>
                    <a:pt x="43" y="49"/>
                    <a:pt x="43" y="49"/>
                  </a:cubicBezTo>
                  <a:cubicBezTo>
                    <a:pt x="44" y="49"/>
                    <a:pt x="43" y="49"/>
                    <a:pt x="43" y="49"/>
                  </a:cubicBezTo>
                  <a:cubicBezTo>
                    <a:pt x="43" y="49"/>
                    <a:pt x="43" y="49"/>
                    <a:pt x="43" y="49"/>
                  </a:cubicBezTo>
                  <a:cubicBezTo>
                    <a:pt x="44" y="50"/>
                    <a:pt x="43" y="49"/>
                    <a:pt x="43" y="49"/>
                  </a:cubicBezTo>
                  <a:cubicBezTo>
                    <a:pt x="43" y="50"/>
                    <a:pt x="43" y="50"/>
                    <a:pt x="43" y="50"/>
                  </a:cubicBezTo>
                  <a:cubicBezTo>
                    <a:pt x="43" y="50"/>
                    <a:pt x="43" y="50"/>
                    <a:pt x="43" y="50"/>
                  </a:cubicBezTo>
                  <a:cubicBezTo>
                    <a:pt x="43" y="50"/>
                    <a:pt x="43" y="50"/>
                    <a:pt x="43" y="50"/>
                  </a:cubicBezTo>
                  <a:cubicBezTo>
                    <a:pt x="43" y="50"/>
                    <a:pt x="43" y="50"/>
                    <a:pt x="43" y="50"/>
                  </a:cubicBezTo>
                  <a:cubicBezTo>
                    <a:pt x="43" y="50"/>
                    <a:pt x="43" y="50"/>
                    <a:pt x="43" y="50"/>
                  </a:cubicBezTo>
                  <a:cubicBezTo>
                    <a:pt x="43" y="50"/>
                    <a:pt x="43" y="50"/>
                    <a:pt x="43" y="50"/>
                  </a:cubicBezTo>
                  <a:cubicBezTo>
                    <a:pt x="43" y="50"/>
                    <a:pt x="42" y="50"/>
                    <a:pt x="43" y="50"/>
                  </a:cubicBezTo>
                  <a:cubicBezTo>
                    <a:pt x="42" y="50"/>
                    <a:pt x="42" y="50"/>
                    <a:pt x="42" y="50"/>
                  </a:cubicBezTo>
                  <a:cubicBezTo>
                    <a:pt x="43" y="51"/>
                    <a:pt x="42" y="50"/>
                    <a:pt x="42" y="51"/>
                  </a:cubicBezTo>
                  <a:cubicBezTo>
                    <a:pt x="42" y="51"/>
                    <a:pt x="42" y="51"/>
                    <a:pt x="42" y="51"/>
                  </a:cubicBezTo>
                  <a:cubicBezTo>
                    <a:pt x="42" y="51"/>
                    <a:pt x="42" y="51"/>
                    <a:pt x="42" y="51"/>
                  </a:cubicBezTo>
                  <a:cubicBezTo>
                    <a:pt x="42" y="51"/>
                    <a:pt x="42" y="51"/>
                    <a:pt x="42" y="51"/>
                  </a:cubicBezTo>
                  <a:cubicBezTo>
                    <a:pt x="42" y="52"/>
                    <a:pt x="42" y="52"/>
                    <a:pt x="42" y="52"/>
                  </a:cubicBezTo>
                  <a:cubicBezTo>
                    <a:pt x="42" y="52"/>
                    <a:pt x="42" y="52"/>
                    <a:pt x="42" y="51"/>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2"/>
                    <a:pt x="42" y="52"/>
                  </a:cubicBezTo>
                  <a:cubicBezTo>
                    <a:pt x="42" y="52"/>
                    <a:pt x="42" y="53"/>
                    <a:pt x="42" y="53"/>
                  </a:cubicBezTo>
                  <a:cubicBezTo>
                    <a:pt x="42" y="53"/>
                    <a:pt x="42" y="53"/>
                    <a:pt x="42" y="53"/>
                  </a:cubicBezTo>
                  <a:cubicBezTo>
                    <a:pt x="42" y="53"/>
                    <a:pt x="42" y="53"/>
                    <a:pt x="42" y="53"/>
                  </a:cubicBezTo>
                  <a:cubicBezTo>
                    <a:pt x="42" y="53"/>
                    <a:pt x="42" y="53"/>
                    <a:pt x="42" y="53"/>
                  </a:cubicBezTo>
                  <a:cubicBezTo>
                    <a:pt x="42" y="53"/>
                    <a:pt x="42" y="53"/>
                    <a:pt x="42" y="53"/>
                  </a:cubicBezTo>
                  <a:cubicBezTo>
                    <a:pt x="42" y="53"/>
                    <a:pt x="42" y="53"/>
                    <a:pt x="42" y="54"/>
                  </a:cubicBezTo>
                  <a:cubicBezTo>
                    <a:pt x="42" y="54"/>
                    <a:pt x="42" y="54"/>
                    <a:pt x="42" y="54"/>
                  </a:cubicBezTo>
                  <a:cubicBezTo>
                    <a:pt x="42" y="54"/>
                    <a:pt x="42" y="54"/>
                    <a:pt x="42" y="54"/>
                  </a:cubicBezTo>
                  <a:cubicBezTo>
                    <a:pt x="42" y="54"/>
                    <a:pt x="42" y="54"/>
                    <a:pt x="42" y="54"/>
                  </a:cubicBezTo>
                  <a:cubicBezTo>
                    <a:pt x="42" y="54"/>
                    <a:pt x="41" y="54"/>
                    <a:pt x="42" y="54"/>
                  </a:cubicBezTo>
                  <a:cubicBezTo>
                    <a:pt x="41" y="54"/>
                    <a:pt x="41" y="54"/>
                    <a:pt x="41" y="54"/>
                  </a:cubicBezTo>
                  <a:cubicBezTo>
                    <a:pt x="42" y="54"/>
                    <a:pt x="42" y="54"/>
                    <a:pt x="42" y="54"/>
                  </a:cubicBezTo>
                  <a:cubicBezTo>
                    <a:pt x="42" y="55"/>
                    <a:pt x="42" y="55"/>
                    <a:pt x="42" y="55"/>
                  </a:cubicBezTo>
                  <a:cubicBezTo>
                    <a:pt x="42" y="55"/>
                    <a:pt x="42" y="55"/>
                    <a:pt x="42" y="55"/>
                  </a:cubicBezTo>
                  <a:cubicBezTo>
                    <a:pt x="42" y="54"/>
                    <a:pt x="42" y="54"/>
                    <a:pt x="42" y="54"/>
                  </a:cubicBezTo>
                  <a:cubicBezTo>
                    <a:pt x="41" y="55"/>
                    <a:pt x="42" y="55"/>
                    <a:pt x="42" y="55"/>
                  </a:cubicBezTo>
                  <a:cubicBezTo>
                    <a:pt x="41" y="55"/>
                    <a:pt x="42" y="55"/>
                    <a:pt x="41" y="55"/>
                  </a:cubicBezTo>
                  <a:cubicBezTo>
                    <a:pt x="41" y="55"/>
                    <a:pt x="41" y="55"/>
                    <a:pt x="42" y="55"/>
                  </a:cubicBezTo>
                  <a:cubicBezTo>
                    <a:pt x="41" y="55"/>
                    <a:pt x="41" y="55"/>
                    <a:pt x="41" y="55"/>
                  </a:cubicBezTo>
                  <a:cubicBezTo>
                    <a:pt x="41" y="55"/>
                    <a:pt x="41" y="55"/>
                    <a:pt x="41" y="55"/>
                  </a:cubicBezTo>
                  <a:cubicBezTo>
                    <a:pt x="41" y="55"/>
                    <a:pt x="41" y="56"/>
                    <a:pt x="41" y="56"/>
                  </a:cubicBezTo>
                  <a:cubicBezTo>
                    <a:pt x="41" y="56"/>
                    <a:pt x="41" y="56"/>
                    <a:pt x="41" y="56"/>
                  </a:cubicBezTo>
                  <a:cubicBezTo>
                    <a:pt x="41" y="56"/>
                    <a:pt x="42" y="56"/>
                    <a:pt x="42" y="56"/>
                  </a:cubicBezTo>
                  <a:cubicBezTo>
                    <a:pt x="42" y="56"/>
                    <a:pt x="42" y="56"/>
                    <a:pt x="42" y="56"/>
                  </a:cubicBezTo>
                  <a:cubicBezTo>
                    <a:pt x="41" y="56"/>
                    <a:pt x="41" y="56"/>
                    <a:pt x="41" y="56"/>
                  </a:cubicBezTo>
                  <a:cubicBezTo>
                    <a:pt x="41" y="56"/>
                    <a:pt x="41" y="56"/>
                    <a:pt x="41" y="56"/>
                  </a:cubicBezTo>
                  <a:cubicBezTo>
                    <a:pt x="41" y="56"/>
                    <a:pt x="41" y="56"/>
                    <a:pt x="41" y="56"/>
                  </a:cubicBezTo>
                  <a:cubicBezTo>
                    <a:pt x="41" y="56"/>
                    <a:pt x="41" y="56"/>
                    <a:pt x="41" y="56"/>
                  </a:cubicBezTo>
                  <a:cubicBezTo>
                    <a:pt x="41" y="56"/>
                    <a:pt x="41" y="56"/>
                    <a:pt x="41" y="56"/>
                  </a:cubicBezTo>
                  <a:cubicBezTo>
                    <a:pt x="41" y="56"/>
                    <a:pt x="41" y="56"/>
                    <a:pt x="41" y="56"/>
                  </a:cubicBezTo>
                  <a:cubicBezTo>
                    <a:pt x="41" y="56"/>
                    <a:pt x="41" y="56"/>
                    <a:pt x="42" y="56"/>
                  </a:cubicBezTo>
                  <a:cubicBezTo>
                    <a:pt x="41" y="56"/>
                    <a:pt x="41" y="56"/>
                    <a:pt x="41" y="56"/>
                  </a:cubicBezTo>
                  <a:cubicBezTo>
                    <a:pt x="42" y="56"/>
                    <a:pt x="42" y="57"/>
                    <a:pt x="42" y="56"/>
                  </a:cubicBezTo>
                  <a:cubicBezTo>
                    <a:pt x="41" y="56"/>
                    <a:pt x="41" y="56"/>
                    <a:pt x="41" y="56"/>
                  </a:cubicBezTo>
                  <a:cubicBezTo>
                    <a:pt x="41" y="57"/>
                    <a:pt x="41" y="57"/>
                    <a:pt x="41" y="57"/>
                  </a:cubicBezTo>
                  <a:cubicBezTo>
                    <a:pt x="41" y="56"/>
                    <a:pt x="41" y="56"/>
                    <a:pt x="42" y="57"/>
                  </a:cubicBezTo>
                  <a:cubicBezTo>
                    <a:pt x="42" y="57"/>
                    <a:pt x="42" y="57"/>
                    <a:pt x="42" y="57"/>
                  </a:cubicBezTo>
                  <a:cubicBezTo>
                    <a:pt x="42" y="57"/>
                    <a:pt x="42" y="57"/>
                    <a:pt x="42" y="57"/>
                  </a:cubicBezTo>
                  <a:cubicBezTo>
                    <a:pt x="42" y="57"/>
                    <a:pt x="42" y="57"/>
                    <a:pt x="42" y="57"/>
                  </a:cubicBezTo>
                  <a:cubicBezTo>
                    <a:pt x="42" y="56"/>
                    <a:pt x="42" y="56"/>
                    <a:pt x="42" y="56"/>
                  </a:cubicBezTo>
                  <a:cubicBezTo>
                    <a:pt x="42" y="56"/>
                    <a:pt x="41" y="56"/>
                    <a:pt x="42" y="56"/>
                  </a:cubicBezTo>
                  <a:cubicBezTo>
                    <a:pt x="42" y="56"/>
                    <a:pt x="42" y="56"/>
                    <a:pt x="42" y="56"/>
                  </a:cubicBezTo>
                  <a:cubicBezTo>
                    <a:pt x="42" y="56"/>
                    <a:pt x="42" y="56"/>
                    <a:pt x="42" y="56"/>
                  </a:cubicBezTo>
                  <a:cubicBezTo>
                    <a:pt x="42" y="57"/>
                    <a:pt x="42" y="57"/>
                    <a:pt x="42" y="57"/>
                  </a:cubicBezTo>
                  <a:cubicBezTo>
                    <a:pt x="42" y="56"/>
                    <a:pt x="42" y="56"/>
                    <a:pt x="42" y="56"/>
                  </a:cubicBezTo>
                  <a:cubicBezTo>
                    <a:pt x="42" y="56"/>
                    <a:pt x="42" y="56"/>
                    <a:pt x="42" y="56"/>
                  </a:cubicBezTo>
                  <a:cubicBezTo>
                    <a:pt x="42" y="57"/>
                    <a:pt x="42" y="56"/>
                    <a:pt x="42" y="56"/>
                  </a:cubicBezTo>
                  <a:cubicBezTo>
                    <a:pt x="42" y="56"/>
                    <a:pt x="42" y="57"/>
                    <a:pt x="43" y="57"/>
                  </a:cubicBezTo>
                  <a:cubicBezTo>
                    <a:pt x="43" y="57"/>
                    <a:pt x="42" y="56"/>
                    <a:pt x="43" y="56"/>
                  </a:cubicBezTo>
                  <a:cubicBezTo>
                    <a:pt x="43" y="56"/>
                    <a:pt x="43" y="56"/>
                    <a:pt x="42" y="56"/>
                  </a:cubicBezTo>
                  <a:cubicBezTo>
                    <a:pt x="42" y="56"/>
                    <a:pt x="43" y="56"/>
                    <a:pt x="43" y="56"/>
                  </a:cubicBezTo>
                  <a:cubicBezTo>
                    <a:pt x="43" y="56"/>
                    <a:pt x="43" y="57"/>
                    <a:pt x="43" y="57"/>
                  </a:cubicBezTo>
                  <a:cubicBezTo>
                    <a:pt x="43" y="57"/>
                    <a:pt x="44" y="57"/>
                    <a:pt x="43" y="57"/>
                  </a:cubicBezTo>
                  <a:cubicBezTo>
                    <a:pt x="44" y="57"/>
                    <a:pt x="44" y="57"/>
                    <a:pt x="44" y="57"/>
                  </a:cubicBezTo>
                  <a:cubicBezTo>
                    <a:pt x="44" y="57"/>
                    <a:pt x="43" y="57"/>
                    <a:pt x="43" y="57"/>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3" y="56"/>
                    <a:pt x="43" y="56"/>
                  </a:cubicBezTo>
                  <a:cubicBezTo>
                    <a:pt x="43" y="56"/>
                    <a:pt x="42" y="56"/>
                    <a:pt x="43" y="56"/>
                  </a:cubicBezTo>
                  <a:cubicBezTo>
                    <a:pt x="43" y="56"/>
                    <a:pt x="43" y="56"/>
                    <a:pt x="43" y="56"/>
                  </a:cubicBezTo>
                  <a:cubicBezTo>
                    <a:pt x="44" y="56"/>
                    <a:pt x="43" y="56"/>
                    <a:pt x="44" y="56"/>
                  </a:cubicBezTo>
                  <a:cubicBezTo>
                    <a:pt x="44" y="56"/>
                    <a:pt x="44" y="57"/>
                    <a:pt x="44" y="56"/>
                  </a:cubicBezTo>
                  <a:cubicBezTo>
                    <a:pt x="44" y="57"/>
                    <a:pt x="44" y="56"/>
                    <a:pt x="44" y="57"/>
                  </a:cubicBezTo>
                  <a:cubicBezTo>
                    <a:pt x="44" y="57"/>
                    <a:pt x="44" y="57"/>
                    <a:pt x="44" y="56"/>
                  </a:cubicBezTo>
                  <a:cubicBezTo>
                    <a:pt x="44" y="56"/>
                    <a:pt x="44" y="56"/>
                    <a:pt x="43" y="56"/>
                  </a:cubicBezTo>
                  <a:cubicBezTo>
                    <a:pt x="43" y="56"/>
                    <a:pt x="44" y="56"/>
                    <a:pt x="44" y="56"/>
                  </a:cubicBezTo>
                  <a:cubicBezTo>
                    <a:pt x="44" y="56"/>
                    <a:pt x="44" y="56"/>
                    <a:pt x="44" y="56"/>
                  </a:cubicBezTo>
                  <a:cubicBezTo>
                    <a:pt x="44" y="56"/>
                    <a:pt x="44" y="56"/>
                    <a:pt x="44" y="56"/>
                  </a:cubicBezTo>
                  <a:cubicBezTo>
                    <a:pt x="44" y="57"/>
                    <a:pt x="44" y="56"/>
                    <a:pt x="44" y="57"/>
                  </a:cubicBezTo>
                  <a:cubicBezTo>
                    <a:pt x="44" y="57"/>
                    <a:pt x="44" y="57"/>
                    <a:pt x="44" y="57"/>
                  </a:cubicBezTo>
                  <a:cubicBezTo>
                    <a:pt x="45" y="57"/>
                    <a:pt x="44" y="56"/>
                    <a:pt x="44" y="56"/>
                  </a:cubicBezTo>
                  <a:cubicBezTo>
                    <a:pt x="44" y="57"/>
                    <a:pt x="44" y="57"/>
                    <a:pt x="44" y="57"/>
                  </a:cubicBezTo>
                  <a:cubicBezTo>
                    <a:pt x="44" y="56"/>
                    <a:pt x="44" y="56"/>
                    <a:pt x="44" y="56"/>
                  </a:cubicBezTo>
                  <a:cubicBezTo>
                    <a:pt x="44" y="56"/>
                    <a:pt x="44" y="56"/>
                    <a:pt x="44" y="56"/>
                  </a:cubicBezTo>
                  <a:cubicBezTo>
                    <a:pt x="43" y="56"/>
                    <a:pt x="44" y="56"/>
                    <a:pt x="44" y="56"/>
                  </a:cubicBezTo>
                  <a:cubicBezTo>
                    <a:pt x="44" y="56"/>
                    <a:pt x="44" y="56"/>
                    <a:pt x="44" y="56"/>
                  </a:cubicBezTo>
                  <a:cubicBezTo>
                    <a:pt x="43" y="56"/>
                    <a:pt x="43" y="56"/>
                    <a:pt x="43" y="56"/>
                  </a:cubicBezTo>
                  <a:cubicBezTo>
                    <a:pt x="43" y="56"/>
                    <a:pt x="44" y="56"/>
                    <a:pt x="44" y="56"/>
                  </a:cubicBezTo>
                  <a:cubicBezTo>
                    <a:pt x="44" y="56"/>
                    <a:pt x="44" y="56"/>
                    <a:pt x="44" y="56"/>
                  </a:cubicBezTo>
                  <a:cubicBezTo>
                    <a:pt x="44" y="56"/>
                    <a:pt x="44" y="56"/>
                    <a:pt x="44" y="56"/>
                  </a:cubicBezTo>
                  <a:cubicBezTo>
                    <a:pt x="45" y="56"/>
                    <a:pt x="44" y="56"/>
                    <a:pt x="44" y="56"/>
                  </a:cubicBezTo>
                  <a:cubicBezTo>
                    <a:pt x="44" y="56"/>
                    <a:pt x="44" y="56"/>
                    <a:pt x="44" y="56"/>
                  </a:cubicBezTo>
                  <a:cubicBezTo>
                    <a:pt x="43" y="55"/>
                    <a:pt x="44" y="56"/>
                    <a:pt x="44" y="56"/>
                  </a:cubicBezTo>
                  <a:cubicBezTo>
                    <a:pt x="44" y="56"/>
                    <a:pt x="44" y="56"/>
                    <a:pt x="43" y="55"/>
                  </a:cubicBezTo>
                  <a:cubicBezTo>
                    <a:pt x="43" y="55"/>
                    <a:pt x="43" y="55"/>
                    <a:pt x="43" y="55"/>
                  </a:cubicBezTo>
                  <a:cubicBezTo>
                    <a:pt x="43" y="55"/>
                    <a:pt x="43" y="55"/>
                    <a:pt x="44" y="56"/>
                  </a:cubicBezTo>
                  <a:cubicBezTo>
                    <a:pt x="44" y="56"/>
                    <a:pt x="44" y="56"/>
                    <a:pt x="44" y="56"/>
                  </a:cubicBezTo>
                  <a:cubicBezTo>
                    <a:pt x="44" y="56"/>
                    <a:pt x="44" y="56"/>
                    <a:pt x="44" y="56"/>
                  </a:cubicBezTo>
                  <a:cubicBezTo>
                    <a:pt x="45" y="56"/>
                    <a:pt x="45" y="56"/>
                    <a:pt x="45" y="56"/>
                  </a:cubicBezTo>
                  <a:cubicBezTo>
                    <a:pt x="45" y="56"/>
                    <a:pt x="44" y="56"/>
                    <a:pt x="44" y="56"/>
                  </a:cubicBezTo>
                  <a:cubicBezTo>
                    <a:pt x="44" y="56"/>
                    <a:pt x="45" y="56"/>
                    <a:pt x="45" y="56"/>
                  </a:cubicBezTo>
                  <a:cubicBezTo>
                    <a:pt x="44" y="56"/>
                    <a:pt x="44" y="56"/>
                    <a:pt x="44" y="56"/>
                  </a:cubicBezTo>
                  <a:cubicBezTo>
                    <a:pt x="44" y="56"/>
                    <a:pt x="44" y="56"/>
                    <a:pt x="44" y="56"/>
                  </a:cubicBezTo>
                  <a:cubicBezTo>
                    <a:pt x="45" y="56"/>
                    <a:pt x="45" y="56"/>
                    <a:pt x="45" y="56"/>
                  </a:cubicBezTo>
                  <a:cubicBezTo>
                    <a:pt x="45" y="56"/>
                    <a:pt x="45" y="56"/>
                    <a:pt x="45" y="56"/>
                  </a:cubicBezTo>
                  <a:cubicBezTo>
                    <a:pt x="44" y="55"/>
                    <a:pt x="44" y="55"/>
                    <a:pt x="44" y="55"/>
                  </a:cubicBezTo>
                  <a:cubicBezTo>
                    <a:pt x="44" y="55"/>
                    <a:pt x="44" y="56"/>
                    <a:pt x="44" y="56"/>
                  </a:cubicBezTo>
                  <a:cubicBezTo>
                    <a:pt x="44" y="56"/>
                    <a:pt x="44" y="56"/>
                    <a:pt x="44" y="56"/>
                  </a:cubicBezTo>
                  <a:cubicBezTo>
                    <a:pt x="44" y="56"/>
                    <a:pt x="45" y="56"/>
                    <a:pt x="45" y="56"/>
                  </a:cubicBezTo>
                  <a:cubicBezTo>
                    <a:pt x="45" y="56"/>
                    <a:pt x="45" y="56"/>
                    <a:pt x="45" y="56"/>
                  </a:cubicBezTo>
                  <a:cubicBezTo>
                    <a:pt x="45" y="56"/>
                    <a:pt x="45" y="56"/>
                    <a:pt x="45" y="56"/>
                  </a:cubicBezTo>
                  <a:cubicBezTo>
                    <a:pt x="45" y="56"/>
                    <a:pt x="45" y="56"/>
                    <a:pt x="45" y="56"/>
                  </a:cubicBezTo>
                  <a:cubicBezTo>
                    <a:pt x="45" y="56"/>
                    <a:pt x="45" y="56"/>
                    <a:pt x="45" y="56"/>
                  </a:cubicBezTo>
                  <a:cubicBezTo>
                    <a:pt x="45" y="56"/>
                    <a:pt x="44" y="55"/>
                    <a:pt x="45" y="56"/>
                  </a:cubicBezTo>
                  <a:cubicBezTo>
                    <a:pt x="44" y="55"/>
                    <a:pt x="45" y="56"/>
                    <a:pt x="45" y="56"/>
                  </a:cubicBezTo>
                  <a:cubicBezTo>
                    <a:pt x="44" y="55"/>
                    <a:pt x="44" y="55"/>
                    <a:pt x="44" y="55"/>
                  </a:cubicBezTo>
                  <a:cubicBezTo>
                    <a:pt x="45" y="56"/>
                    <a:pt x="44" y="55"/>
                    <a:pt x="44" y="55"/>
                  </a:cubicBezTo>
                  <a:cubicBezTo>
                    <a:pt x="45" y="55"/>
                    <a:pt x="45" y="55"/>
                    <a:pt x="45" y="55"/>
                  </a:cubicBezTo>
                  <a:cubicBezTo>
                    <a:pt x="44" y="55"/>
                    <a:pt x="44" y="55"/>
                    <a:pt x="44" y="55"/>
                  </a:cubicBezTo>
                  <a:cubicBezTo>
                    <a:pt x="45" y="56"/>
                    <a:pt x="44" y="55"/>
                    <a:pt x="44" y="55"/>
                  </a:cubicBezTo>
                  <a:cubicBezTo>
                    <a:pt x="45" y="55"/>
                    <a:pt x="45" y="55"/>
                    <a:pt x="45" y="55"/>
                  </a:cubicBezTo>
                  <a:cubicBezTo>
                    <a:pt x="45" y="55"/>
                    <a:pt x="44" y="55"/>
                    <a:pt x="44" y="55"/>
                  </a:cubicBezTo>
                  <a:cubicBezTo>
                    <a:pt x="44" y="55"/>
                    <a:pt x="45" y="55"/>
                    <a:pt x="45" y="55"/>
                  </a:cubicBezTo>
                  <a:cubicBezTo>
                    <a:pt x="45" y="55"/>
                    <a:pt x="45" y="55"/>
                    <a:pt x="45" y="55"/>
                  </a:cubicBezTo>
                  <a:cubicBezTo>
                    <a:pt x="45" y="55"/>
                    <a:pt x="45" y="55"/>
                    <a:pt x="44" y="55"/>
                  </a:cubicBezTo>
                  <a:cubicBezTo>
                    <a:pt x="44" y="55"/>
                    <a:pt x="45" y="55"/>
                    <a:pt x="45" y="55"/>
                  </a:cubicBezTo>
                  <a:cubicBezTo>
                    <a:pt x="45" y="55"/>
                    <a:pt x="44" y="55"/>
                    <a:pt x="44" y="55"/>
                  </a:cubicBezTo>
                  <a:cubicBezTo>
                    <a:pt x="44" y="55"/>
                    <a:pt x="44" y="55"/>
                    <a:pt x="44" y="55"/>
                  </a:cubicBezTo>
                  <a:cubicBezTo>
                    <a:pt x="45" y="55"/>
                    <a:pt x="44" y="55"/>
                    <a:pt x="45" y="55"/>
                  </a:cubicBezTo>
                  <a:cubicBezTo>
                    <a:pt x="45" y="55"/>
                    <a:pt x="44" y="54"/>
                    <a:pt x="44" y="54"/>
                  </a:cubicBezTo>
                  <a:cubicBezTo>
                    <a:pt x="44" y="54"/>
                    <a:pt x="43" y="54"/>
                    <a:pt x="43" y="54"/>
                  </a:cubicBezTo>
                  <a:cubicBezTo>
                    <a:pt x="43" y="54"/>
                    <a:pt x="43" y="54"/>
                    <a:pt x="44" y="54"/>
                  </a:cubicBezTo>
                  <a:cubicBezTo>
                    <a:pt x="44" y="54"/>
                    <a:pt x="44" y="54"/>
                    <a:pt x="44" y="54"/>
                  </a:cubicBezTo>
                  <a:cubicBezTo>
                    <a:pt x="44" y="54"/>
                    <a:pt x="44" y="55"/>
                    <a:pt x="45" y="55"/>
                  </a:cubicBezTo>
                  <a:cubicBezTo>
                    <a:pt x="45" y="55"/>
                    <a:pt x="45" y="55"/>
                    <a:pt x="45" y="55"/>
                  </a:cubicBezTo>
                  <a:cubicBezTo>
                    <a:pt x="45" y="55"/>
                    <a:pt x="45" y="55"/>
                    <a:pt x="45" y="55"/>
                  </a:cubicBezTo>
                  <a:cubicBezTo>
                    <a:pt x="45" y="55"/>
                    <a:pt x="45" y="55"/>
                    <a:pt x="45" y="55"/>
                  </a:cubicBezTo>
                  <a:cubicBezTo>
                    <a:pt x="45" y="55"/>
                    <a:pt x="45" y="55"/>
                    <a:pt x="45" y="55"/>
                  </a:cubicBezTo>
                  <a:cubicBezTo>
                    <a:pt x="45" y="55"/>
                    <a:pt x="44" y="54"/>
                    <a:pt x="44" y="54"/>
                  </a:cubicBezTo>
                  <a:cubicBezTo>
                    <a:pt x="45" y="55"/>
                    <a:pt x="45" y="55"/>
                    <a:pt x="45" y="55"/>
                  </a:cubicBezTo>
                  <a:cubicBezTo>
                    <a:pt x="45" y="55"/>
                    <a:pt x="45" y="55"/>
                    <a:pt x="45" y="55"/>
                  </a:cubicBezTo>
                  <a:cubicBezTo>
                    <a:pt x="45" y="55"/>
                    <a:pt x="45" y="55"/>
                    <a:pt x="45" y="55"/>
                  </a:cubicBezTo>
                  <a:cubicBezTo>
                    <a:pt x="45" y="55"/>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4"/>
                  </a:cubicBezTo>
                  <a:cubicBezTo>
                    <a:pt x="45" y="54"/>
                    <a:pt x="45" y="54"/>
                    <a:pt x="45" y="53"/>
                  </a:cubicBezTo>
                  <a:cubicBezTo>
                    <a:pt x="45" y="53"/>
                    <a:pt x="45" y="53"/>
                    <a:pt x="45" y="53"/>
                  </a:cubicBezTo>
                  <a:cubicBezTo>
                    <a:pt x="44" y="53"/>
                    <a:pt x="45" y="53"/>
                    <a:pt x="45" y="53"/>
                  </a:cubicBezTo>
                  <a:cubicBezTo>
                    <a:pt x="45" y="53"/>
                    <a:pt x="45" y="53"/>
                    <a:pt x="45" y="53"/>
                  </a:cubicBezTo>
                  <a:cubicBezTo>
                    <a:pt x="46" y="54"/>
                    <a:pt x="45" y="53"/>
                    <a:pt x="45" y="53"/>
                  </a:cubicBezTo>
                  <a:cubicBezTo>
                    <a:pt x="45" y="53"/>
                    <a:pt x="45" y="53"/>
                    <a:pt x="45" y="53"/>
                  </a:cubicBezTo>
                  <a:cubicBezTo>
                    <a:pt x="46" y="53"/>
                    <a:pt x="45" y="53"/>
                    <a:pt x="45" y="53"/>
                  </a:cubicBezTo>
                  <a:cubicBezTo>
                    <a:pt x="45" y="53"/>
                    <a:pt x="45" y="53"/>
                    <a:pt x="45" y="53"/>
                  </a:cubicBezTo>
                  <a:cubicBezTo>
                    <a:pt x="44" y="52"/>
                    <a:pt x="45" y="53"/>
                    <a:pt x="45" y="53"/>
                  </a:cubicBezTo>
                  <a:cubicBezTo>
                    <a:pt x="45" y="53"/>
                    <a:pt x="45" y="53"/>
                    <a:pt x="45" y="53"/>
                  </a:cubicBezTo>
                  <a:cubicBezTo>
                    <a:pt x="45" y="53"/>
                    <a:pt x="45" y="53"/>
                    <a:pt x="45" y="53"/>
                  </a:cubicBezTo>
                  <a:cubicBezTo>
                    <a:pt x="45" y="53"/>
                    <a:pt x="45" y="53"/>
                    <a:pt x="45" y="53"/>
                  </a:cubicBezTo>
                  <a:cubicBezTo>
                    <a:pt x="45" y="53"/>
                    <a:pt x="45" y="53"/>
                    <a:pt x="45" y="53"/>
                  </a:cubicBezTo>
                  <a:cubicBezTo>
                    <a:pt x="45" y="53"/>
                    <a:pt x="46" y="53"/>
                    <a:pt x="46" y="53"/>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5" y="52"/>
                    <a:pt x="45" y="52"/>
                  </a:cubicBezTo>
                  <a:cubicBezTo>
                    <a:pt x="46" y="52"/>
                    <a:pt x="45" y="52"/>
                    <a:pt x="45" y="52"/>
                  </a:cubicBezTo>
                  <a:cubicBezTo>
                    <a:pt x="45" y="52"/>
                    <a:pt x="45" y="52"/>
                    <a:pt x="45" y="52"/>
                  </a:cubicBezTo>
                  <a:cubicBezTo>
                    <a:pt x="45" y="52"/>
                    <a:pt x="45" y="52"/>
                    <a:pt x="45" y="52"/>
                  </a:cubicBezTo>
                  <a:cubicBezTo>
                    <a:pt x="45" y="52"/>
                    <a:pt x="45" y="52"/>
                    <a:pt x="46" y="52"/>
                  </a:cubicBezTo>
                  <a:cubicBezTo>
                    <a:pt x="46" y="52"/>
                    <a:pt x="45" y="52"/>
                    <a:pt x="45" y="52"/>
                  </a:cubicBezTo>
                  <a:cubicBezTo>
                    <a:pt x="45" y="52"/>
                    <a:pt x="45" y="52"/>
                    <a:pt x="46" y="52"/>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5" y="52"/>
                    <a:pt x="45" y="52"/>
                  </a:cubicBezTo>
                  <a:cubicBezTo>
                    <a:pt x="45" y="52"/>
                    <a:pt x="46" y="52"/>
                    <a:pt x="46" y="52"/>
                  </a:cubicBezTo>
                  <a:cubicBezTo>
                    <a:pt x="45" y="52"/>
                    <a:pt x="45" y="52"/>
                    <a:pt x="45" y="52"/>
                  </a:cubicBezTo>
                  <a:cubicBezTo>
                    <a:pt x="45" y="52"/>
                    <a:pt x="45" y="52"/>
                    <a:pt x="46" y="52"/>
                  </a:cubicBezTo>
                  <a:cubicBezTo>
                    <a:pt x="46" y="52"/>
                    <a:pt x="45" y="52"/>
                    <a:pt x="45" y="52"/>
                  </a:cubicBezTo>
                  <a:cubicBezTo>
                    <a:pt x="45" y="52"/>
                    <a:pt x="46" y="52"/>
                    <a:pt x="46" y="52"/>
                  </a:cubicBezTo>
                  <a:cubicBezTo>
                    <a:pt x="46" y="52"/>
                    <a:pt x="45" y="52"/>
                    <a:pt x="45" y="52"/>
                  </a:cubicBezTo>
                  <a:cubicBezTo>
                    <a:pt x="45" y="52"/>
                    <a:pt x="46" y="52"/>
                    <a:pt x="45" y="52"/>
                  </a:cubicBezTo>
                  <a:cubicBezTo>
                    <a:pt x="45" y="52"/>
                    <a:pt x="45" y="52"/>
                    <a:pt x="45" y="52"/>
                  </a:cubicBezTo>
                  <a:cubicBezTo>
                    <a:pt x="46" y="52"/>
                    <a:pt x="45" y="51"/>
                    <a:pt x="46" y="51"/>
                  </a:cubicBezTo>
                  <a:cubicBezTo>
                    <a:pt x="45" y="51"/>
                    <a:pt x="46" y="51"/>
                    <a:pt x="46" y="51"/>
                  </a:cubicBezTo>
                  <a:cubicBezTo>
                    <a:pt x="46" y="51"/>
                    <a:pt x="46" y="51"/>
                    <a:pt x="46" y="51"/>
                  </a:cubicBezTo>
                  <a:cubicBezTo>
                    <a:pt x="45" y="51"/>
                    <a:pt x="45" y="51"/>
                    <a:pt x="45" y="51"/>
                  </a:cubicBezTo>
                  <a:cubicBezTo>
                    <a:pt x="46" y="51"/>
                    <a:pt x="45" y="51"/>
                    <a:pt x="45" y="51"/>
                  </a:cubicBezTo>
                  <a:cubicBezTo>
                    <a:pt x="45" y="51"/>
                    <a:pt x="46" y="51"/>
                    <a:pt x="46" y="51"/>
                  </a:cubicBezTo>
                  <a:cubicBezTo>
                    <a:pt x="46" y="51"/>
                    <a:pt x="45" y="51"/>
                    <a:pt x="46" y="51"/>
                  </a:cubicBezTo>
                  <a:cubicBezTo>
                    <a:pt x="46" y="51"/>
                    <a:pt x="45" y="51"/>
                    <a:pt x="45" y="51"/>
                  </a:cubicBezTo>
                  <a:cubicBezTo>
                    <a:pt x="45" y="51"/>
                    <a:pt x="46" y="51"/>
                    <a:pt x="46" y="51"/>
                  </a:cubicBezTo>
                  <a:cubicBezTo>
                    <a:pt x="46" y="51"/>
                    <a:pt x="46" y="51"/>
                    <a:pt x="46" y="51"/>
                  </a:cubicBezTo>
                  <a:cubicBezTo>
                    <a:pt x="46" y="51"/>
                    <a:pt x="46" y="51"/>
                    <a:pt x="46" y="51"/>
                  </a:cubicBezTo>
                  <a:cubicBezTo>
                    <a:pt x="46" y="51"/>
                    <a:pt x="46" y="51"/>
                    <a:pt x="46" y="51"/>
                  </a:cubicBezTo>
                  <a:cubicBezTo>
                    <a:pt x="46" y="51"/>
                    <a:pt x="46" y="51"/>
                    <a:pt x="46" y="51"/>
                  </a:cubicBezTo>
                  <a:cubicBezTo>
                    <a:pt x="46" y="50"/>
                    <a:pt x="46" y="50"/>
                    <a:pt x="46" y="50"/>
                  </a:cubicBezTo>
                  <a:cubicBezTo>
                    <a:pt x="46" y="50"/>
                    <a:pt x="46" y="50"/>
                    <a:pt x="46" y="50"/>
                  </a:cubicBezTo>
                  <a:cubicBezTo>
                    <a:pt x="46" y="50"/>
                    <a:pt x="45" y="50"/>
                    <a:pt x="45"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5" y="50"/>
                    <a:pt x="45" y="50"/>
                  </a:cubicBezTo>
                  <a:cubicBezTo>
                    <a:pt x="45" y="50"/>
                    <a:pt x="46" y="50"/>
                    <a:pt x="46" y="50"/>
                  </a:cubicBezTo>
                  <a:cubicBezTo>
                    <a:pt x="46" y="50"/>
                    <a:pt x="46" y="50"/>
                    <a:pt x="46" y="50"/>
                  </a:cubicBezTo>
                  <a:cubicBezTo>
                    <a:pt x="46" y="50"/>
                    <a:pt x="46" y="50"/>
                    <a:pt x="46" y="50"/>
                  </a:cubicBezTo>
                  <a:cubicBezTo>
                    <a:pt x="45"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50"/>
                    <a:pt x="46" y="50"/>
                  </a:cubicBezTo>
                  <a:cubicBezTo>
                    <a:pt x="46" y="50"/>
                    <a:pt x="46" y="49"/>
                    <a:pt x="46" y="50"/>
                  </a:cubicBezTo>
                  <a:cubicBezTo>
                    <a:pt x="46" y="49"/>
                    <a:pt x="46" y="50"/>
                    <a:pt x="46" y="49"/>
                  </a:cubicBezTo>
                  <a:cubicBezTo>
                    <a:pt x="46" y="49"/>
                    <a:pt x="46" y="49"/>
                    <a:pt x="46" y="49"/>
                  </a:cubicBezTo>
                  <a:cubicBezTo>
                    <a:pt x="46" y="49"/>
                    <a:pt x="45" y="49"/>
                    <a:pt x="46" y="49"/>
                  </a:cubicBezTo>
                  <a:cubicBezTo>
                    <a:pt x="46" y="49"/>
                    <a:pt x="46" y="49"/>
                    <a:pt x="46" y="49"/>
                  </a:cubicBezTo>
                  <a:cubicBezTo>
                    <a:pt x="46" y="49"/>
                    <a:pt x="46" y="49"/>
                    <a:pt x="45" y="49"/>
                  </a:cubicBezTo>
                  <a:cubicBezTo>
                    <a:pt x="46" y="49"/>
                    <a:pt x="46" y="49"/>
                    <a:pt x="46" y="49"/>
                  </a:cubicBezTo>
                  <a:cubicBezTo>
                    <a:pt x="46" y="49"/>
                    <a:pt x="46" y="49"/>
                    <a:pt x="45" y="49"/>
                  </a:cubicBezTo>
                  <a:cubicBezTo>
                    <a:pt x="45" y="49"/>
                    <a:pt x="46" y="49"/>
                    <a:pt x="46" y="49"/>
                  </a:cubicBezTo>
                  <a:cubicBezTo>
                    <a:pt x="45" y="49"/>
                    <a:pt x="45" y="49"/>
                    <a:pt x="45" y="49"/>
                  </a:cubicBezTo>
                  <a:cubicBezTo>
                    <a:pt x="45" y="49"/>
                    <a:pt x="45" y="49"/>
                    <a:pt x="45" y="49"/>
                  </a:cubicBezTo>
                  <a:cubicBezTo>
                    <a:pt x="45" y="49"/>
                    <a:pt x="45" y="49"/>
                    <a:pt x="45" y="49"/>
                  </a:cubicBezTo>
                  <a:cubicBezTo>
                    <a:pt x="45" y="49"/>
                    <a:pt x="45" y="49"/>
                    <a:pt x="45" y="49"/>
                  </a:cubicBezTo>
                  <a:cubicBezTo>
                    <a:pt x="46" y="49"/>
                    <a:pt x="46" y="49"/>
                    <a:pt x="46" y="49"/>
                  </a:cubicBezTo>
                  <a:cubicBezTo>
                    <a:pt x="46" y="49"/>
                    <a:pt x="45" y="49"/>
                    <a:pt x="45" y="49"/>
                  </a:cubicBezTo>
                  <a:cubicBezTo>
                    <a:pt x="45" y="49"/>
                    <a:pt x="46" y="49"/>
                    <a:pt x="46" y="49"/>
                  </a:cubicBezTo>
                  <a:cubicBezTo>
                    <a:pt x="45" y="48"/>
                    <a:pt x="45" y="48"/>
                    <a:pt x="45" y="48"/>
                  </a:cubicBezTo>
                  <a:cubicBezTo>
                    <a:pt x="45" y="48"/>
                    <a:pt x="45" y="48"/>
                    <a:pt x="45" y="49"/>
                  </a:cubicBezTo>
                  <a:cubicBezTo>
                    <a:pt x="45" y="48"/>
                    <a:pt x="45" y="48"/>
                    <a:pt x="44" y="48"/>
                  </a:cubicBezTo>
                  <a:cubicBezTo>
                    <a:pt x="45" y="48"/>
                    <a:pt x="44" y="48"/>
                    <a:pt x="44" y="48"/>
                  </a:cubicBezTo>
                  <a:cubicBezTo>
                    <a:pt x="45" y="48"/>
                    <a:pt x="44"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5" y="47"/>
                    <a:pt x="45" y="48"/>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7"/>
                    <a:pt x="45" y="47"/>
                  </a:cubicBezTo>
                  <a:cubicBezTo>
                    <a:pt x="45" y="47"/>
                    <a:pt x="45"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6"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5" y="46"/>
                    <a:pt x="45" y="46"/>
                  </a:cubicBezTo>
                  <a:cubicBezTo>
                    <a:pt x="45" y="46"/>
                    <a:pt x="45" y="45"/>
                    <a:pt x="44" y="45"/>
                  </a:cubicBezTo>
                  <a:cubicBezTo>
                    <a:pt x="44" y="45"/>
                    <a:pt x="44" y="45"/>
                    <a:pt x="45" y="45"/>
                  </a:cubicBezTo>
                  <a:cubicBezTo>
                    <a:pt x="44" y="45"/>
                    <a:pt x="45"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5"/>
                    <a:pt x="44" y="45"/>
                    <a:pt x="44" y="45"/>
                  </a:cubicBezTo>
                  <a:cubicBezTo>
                    <a:pt x="44" y="44"/>
                    <a:pt x="45" y="44"/>
                    <a:pt x="44" y="44"/>
                  </a:cubicBezTo>
                  <a:cubicBezTo>
                    <a:pt x="44" y="44"/>
                    <a:pt x="44" y="44"/>
                    <a:pt x="44" y="44"/>
                  </a:cubicBezTo>
                  <a:cubicBezTo>
                    <a:pt x="44" y="44"/>
                    <a:pt x="45" y="43"/>
                    <a:pt x="44" y="44"/>
                  </a:cubicBezTo>
                  <a:cubicBezTo>
                    <a:pt x="43" y="44"/>
                    <a:pt x="42" y="44"/>
                    <a:pt x="42" y="44"/>
                  </a:cubicBezTo>
                  <a:close/>
                  <a:moveTo>
                    <a:pt x="41" y="56"/>
                  </a:moveTo>
                  <a:cubicBezTo>
                    <a:pt x="41" y="56"/>
                    <a:pt x="41" y="56"/>
                    <a:pt x="41" y="56"/>
                  </a:cubicBezTo>
                  <a:close/>
                  <a:moveTo>
                    <a:pt x="43" y="57"/>
                  </a:moveTo>
                  <a:cubicBezTo>
                    <a:pt x="43" y="57"/>
                    <a:pt x="43" y="57"/>
                    <a:pt x="43" y="57"/>
                  </a:cubicBezTo>
                  <a:cubicBezTo>
                    <a:pt x="43" y="57"/>
                    <a:pt x="43" y="56"/>
                    <a:pt x="43" y="57"/>
                  </a:cubicBezTo>
                  <a:cubicBezTo>
                    <a:pt x="43" y="57"/>
                    <a:pt x="43" y="57"/>
                    <a:pt x="43" y="57"/>
                  </a:cubicBezTo>
                  <a:close/>
                  <a:moveTo>
                    <a:pt x="44" y="57"/>
                  </a:moveTo>
                  <a:cubicBezTo>
                    <a:pt x="44" y="57"/>
                    <a:pt x="43" y="56"/>
                    <a:pt x="43" y="56"/>
                  </a:cubicBezTo>
                  <a:lnTo>
                    <a:pt x="44" y="57"/>
                  </a:lnTo>
                  <a:close/>
                  <a:moveTo>
                    <a:pt x="44" y="57"/>
                  </a:moveTo>
                  <a:cubicBezTo>
                    <a:pt x="44" y="57"/>
                    <a:pt x="44" y="57"/>
                    <a:pt x="44" y="57"/>
                  </a:cubicBezTo>
                  <a:close/>
                  <a:moveTo>
                    <a:pt x="44" y="56"/>
                  </a:moveTo>
                  <a:cubicBezTo>
                    <a:pt x="44" y="56"/>
                    <a:pt x="44" y="56"/>
                    <a:pt x="44" y="56"/>
                  </a:cubicBezTo>
                  <a:cubicBezTo>
                    <a:pt x="44" y="57"/>
                    <a:pt x="44" y="56"/>
                    <a:pt x="44" y="56"/>
                  </a:cubicBezTo>
                  <a:close/>
                  <a:moveTo>
                    <a:pt x="45" y="56"/>
                  </a:moveTo>
                  <a:cubicBezTo>
                    <a:pt x="44" y="56"/>
                    <a:pt x="44" y="56"/>
                    <a:pt x="44" y="56"/>
                  </a:cubicBezTo>
                  <a:cubicBezTo>
                    <a:pt x="45" y="56"/>
                    <a:pt x="44" y="56"/>
                    <a:pt x="45" y="56"/>
                  </a:cubicBezTo>
                  <a:close/>
                  <a:moveTo>
                    <a:pt x="45" y="56"/>
                  </a:moveTo>
                  <a:cubicBezTo>
                    <a:pt x="45" y="56"/>
                    <a:pt x="44" y="56"/>
                    <a:pt x="44" y="56"/>
                  </a:cubicBezTo>
                  <a:cubicBezTo>
                    <a:pt x="44" y="56"/>
                    <a:pt x="44" y="56"/>
                    <a:pt x="44" y="56"/>
                  </a:cubicBezTo>
                  <a:lnTo>
                    <a:pt x="45" y="56"/>
                  </a:lnTo>
                  <a:close/>
                  <a:moveTo>
                    <a:pt x="46" y="51"/>
                  </a:moveTo>
                  <a:cubicBezTo>
                    <a:pt x="46" y="51"/>
                    <a:pt x="46" y="51"/>
                    <a:pt x="46" y="51"/>
                  </a:cubicBezTo>
                  <a:cubicBezTo>
                    <a:pt x="46" y="51"/>
                    <a:pt x="46" y="51"/>
                    <a:pt x="46" y="51"/>
                  </a:cubicBezTo>
                  <a:close/>
                  <a:moveTo>
                    <a:pt x="46" y="49"/>
                  </a:moveTo>
                  <a:cubicBezTo>
                    <a:pt x="46" y="49"/>
                    <a:pt x="46" y="49"/>
                    <a:pt x="46" y="49"/>
                  </a:cubicBezTo>
                  <a:cubicBezTo>
                    <a:pt x="46" y="49"/>
                    <a:pt x="46" y="49"/>
                    <a:pt x="46" y="49"/>
                  </a:cubicBezTo>
                  <a:close/>
                  <a:moveTo>
                    <a:pt x="45" y="48"/>
                  </a:moveTo>
                  <a:cubicBezTo>
                    <a:pt x="45" y="48"/>
                    <a:pt x="45" y="48"/>
                    <a:pt x="45" y="48"/>
                  </a:cubicBezTo>
                  <a:cubicBezTo>
                    <a:pt x="45" y="48"/>
                    <a:pt x="45" y="48"/>
                    <a:pt x="45" y="48"/>
                  </a:cubicBezTo>
                  <a:close/>
                  <a:moveTo>
                    <a:pt x="34" y="53"/>
                  </a:moveTo>
                  <a:cubicBezTo>
                    <a:pt x="34" y="53"/>
                    <a:pt x="34" y="53"/>
                    <a:pt x="34" y="53"/>
                  </a:cubicBezTo>
                  <a:cubicBezTo>
                    <a:pt x="34" y="53"/>
                    <a:pt x="34" y="53"/>
                    <a:pt x="34" y="53"/>
                  </a:cubicBezTo>
                  <a:close/>
                  <a:moveTo>
                    <a:pt x="34" y="48"/>
                  </a:moveTo>
                  <a:cubicBezTo>
                    <a:pt x="34" y="48"/>
                    <a:pt x="34" y="48"/>
                    <a:pt x="33" y="48"/>
                  </a:cubicBezTo>
                  <a:cubicBezTo>
                    <a:pt x="33" y="48"/>
                    <a:pt x="33" y="48"/>
                    <a:pt x="33" y="48"/>
                  </a:cubicBezTo>
                  <a:cubicBezTo>
                    <a:pt x="33" y="48"/>
                    <a:pt x="33" y="49"/>
                    <a:pt x="33" y="49"/>
                  </a:cubicBezTo>
                  <a:cubicBezTo>
                    <a:pt x="33" y="49"/>
                    <a:pt x="33" y="49"/>
                    <a:pt x="33" y="49"/>
                  </a:cubicBezTo>
                  <a:cubicBezTo>
                    <a:pt x="33" y="49"/>
                    <a:pt x="33" y="49"/>
                    <a:pt x="33" y="49"/>
                  </a:cubicBezTo>
                  <a:cubicBezTo>
                    <a:pt x="34" y="49"/>
                    <a:pt x="34" y="49"/>
                    <a:pt x="34" y="49"/>
                  </a:cubicBezTo>
                  <a:cubicBezTo>
                    <a:pt x="34" y="49"/>
                    <a:pt x="33" y="49"/>
                    <a:pt x="33" y="49"/>
                  </a:cubicBezTo>
                  <a:cubicBezTo>
                    <a:pt x="33" y="49"/>
                    <a:pt x="33" y="49"/>
                    <a:pt x="33" y="49"/>
                  </a:cubicBezTo>
                  <a:cubicBezTo>
                    <a:pt x="34" y="49"/>
                    <a:pt x="34" y="49"/>
                    <a:pt x="34" y="49"/>
                  </a:cubicBezTo>
                  <a:cubicBezTo>
                    <a:pt x="34" y="49"/>
                    <a:pt x="34" y="49"/>
                    <a:pt x="34" y="49"/>
                  </a:cubicBezTo>
                  <a:cubicBezTo>
                    <a:pt x="34" y="49"/>
                    <a:pt x="34" y="49"/>
                    <a:pt x="33" y="49"/>
                  </a:cubicBezTo>
                  <a:cubicBezTo>
                    <a:pt x="33" y="49"/>
                    <a:pt x="33" y="49"/>
                    <a:pt x="33" y="49"/>
                  </a:cubicBezTo>
                  <a:cubicBezTo>
                    <a:pt x="33" y="49"/>
                    <a:pt x="34" y="49"/>
                    <a:pt x="34" y="49"/>
                  </a:cubicBezTo>
                  <a:cubicBezTo>
                    <a:pt x="34" y="49"/>
                    <a:pt x="34" y="49"/>
                    <a:pt x="35" y="49"/>
                  </a:cubicBezTo>
                  <a:cubicBezTo>
                    <a:pt x="34" y="49"/>
                    <a:pt x="34" y="49"/>
                    <a:pt x="34" y="49"/>
                  </a:cubicBezTo>
                  <a:cubicBezTo>
                    <a:pt x="35" y="49"/>
                    <a:pt x="34" y="49"/>
                    <a:pt x="34" y="50"/>
                  </a:cubicBezTo>
                  <a:cubicBezTo>
                    <a:pt x="35" y="50"/>
                    <a:pt x="35" y="50"/>
                    <a:pt x="35" y="50"/>
                  </a:cubicBezTo>
                  <a:cubicBezTo>
                    <a:pt x="35" y="50"/>
                    <a:pt x="34" y="50"/>
                    <a:pt x="34" y="50"/>
                  </a:cubicBezTo>
                  <a:cubicBezTo>
                    <a:pt x="34" y="50"/>
                    <a:pt x="34" y="50"/>
                    <a:pt x="34" y="50"/>
                  </a:cubicBezTo>
                  <a:cubicBezTo>
                    <a:pt x="35" y="50"/>
                    <a:pt x="34" y="50"/>
                    <a:pt x="34" y="50"/>
                  </a:cubicBezTo>
                  <a:cubicBezTo>
                    <a:pt x="34" y="50"/>
                    <a:pt x="34" y="50"/>
                    <a:pt x="34" y="50"/>
                  </a:cubicBezTo>
                  <a:cubicBezTo>
                    <a:pt x="34" y="50"/>
                    <a:pt x="34" y="50"/>
                    <a:pt x="34" y="50"/>
                  </a:cubicBezTo>
                  <a:cubicBezTo>
                    <a:pt x="34" y="50"/>
                    <a:pt x="35"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4" y="50"/>
                    <a:pt x="34" y="50"/>
                  </a:cubicBezTo>
                  <a:cubicBezTo>
                    <a:pt x="34" y="50"/>
                    <a:pt x="33" y="50"/>
                    <a:pt x="34" y="50"/>
                  </a:cubicBezTo>
                  <a:cubicBezTo>
                    <a:pt x="34" y="50"/>
                    <a:pt x="34" y="50"/>
                    <a:pt x="34" y="50"/>
                  </a:cubicBezTo>
                  <a:cubicBezTo>
                    <a:pt x="34" y="50"/>
                    <a:pt x="34" y="50"/>
                    <a:pt x="34" y="50"/>
                  </a:cubicBezTo>
                  <a:cubicBezTo>
                    <a:pt x="34" y="50"/>
                    <a:pt x="33" y="50"/>
                    <a:pt x="34" y="50"/>
                  </a:cubicBezTo>
                  <a:cubicBezTo>
                    <a:pt x="34" y="50"/>
                    <a:pt x="34" y="50"/>
                    <a:pt x="34" y="50"/>
                  </a:cubicBezTo>
                  <a:cubicBezTo>
                    <a:pt x="34" y="50"/>
                    <a:pt x="34" y="50"/>
                    <a:pt x="34" y="50"/>
                  </a:cubicBezTo>
                  <a:cubicBezTo>
                    <a:pt x="34" y="50"/>
                    <a:pt x="34" y="50"/>
                    <a:pt x="34" y="50"/>
                  </a:cubicBezTo>
                  <a:cubicBezTo>
                    <a:pt x="34" y="51"/>
                    <a:pt x="34" y="51"/>
                    <a:pt x="34" y="51"/>
                  </a:cubicBezTo>
                  <a:cubicBezTo>
                    <a:pt x="33" y="50"/>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4" y="51"/>
                    <a:pt x="34" y="51"/>
                    <a:pt x="34" y="51"/>
                  </a:cubicBezTo>
                  <a:cubicBezTo>
                    <a:pt x="35" y="52"/>
                    <a:pt x="35" y="52"/>
                    <a:pt x="35" y="52"/>
                  </a:cubicBezTo>
                  <a:cubicBezTo>
                    <a:pt x="35" y="52"/>
                    <a:pt x="34" y="52"/>
                    <a:pt x="34" y="52"/>
                  </a:cubicBezTo>
                  <a:cubicBezTo>
                    <a:pt x="34" y="52"/>
                    <a:pt x="34" y="51"/>
                    <a:pt x="34" y="52"/>
                  </a:cubicBezTo>
                  <a:cubicBezTo>
                    <a:pt x="34" y="52"/>
                    <a:pt x="34" y="52"/>
                    <a:pt x="34" y="52"/>
                  </a:cubicBezTo>
                  <a:cubicBezTo>
                    <a:pt x="34" y="52"/>
                    <a:pt x="34" y="52"/>
                    <a:pt x="34" y="52"/>
                  </a:cubicBezTo>
                  <a:cubicBezTo>
                    <a:pt x="34" y="52"/>
                    <a:pt x="34" y="52"/>
                    <a:pt x="35" y="52"/>
                  </a:cubicBezTo>
                  <a:cubicBezTo>
                    <a:pt x="35" y="52"/>
                    <a:pt x="34" y="52"/>
                    <a:pt x="35" y="52"/>
                  </a:cubicBezTo>
                  <a:cubicBezTo>
                    <a:pt x="34" y="52"/>
                    <a:pt x="34" y="52"/>
                    <a:pt x="34" y="52"/>
                  </a:cubicBezTo>
                  <a:cubicBezTo>
                    <a:pt x="34" y="52"/>
                    <a:pt x="34" y="52"/>
                    <a:pt x="34" y="52"/>
                  </a:cubicBezTo>
                  <a:cubicBezTo>
                    <a:pt x="34" y="52"/>
                    <a:pt x="34" y="52"/>
                    <a:pt x="34" y="52"/>
                  </a:cubicBezTo>
                  <a:cubicBezTo>
                    <a:pt x="34" y="52"/>
                    <a:pt x="34" y="52"/>
                    <a:pt x="35" y="52"/>
                  </a:cubicBezTo>
                  <a:cubicBezTo>
                    <a:pt x="34" y="52"/>
                    <a:pt x="34" y="52"/>
                    <a:pt x="34" y="52"/>
                  </a:cubicBezTo>
                  <a:cubicBezTo>
                    <a:pt x="34" y="52"/>
                    <a:pt x="34" y="52"/>
                    <a:pt x="34" y="52"/>
                  </a:cubicBezTo>
                  <a:cubicBezTo>
                    <a:pt x="34" y="52"/>
                    <a:pt x="34" y="52"/>
                    <a:pt x="34" y="53"/>
                  </a:cubicBezTo>
                  <a:cubicBezTo>
                    <a:pt x="34" y="52"/>
                    <a:pt x="34" y="52"/>
                    <a:pt x="34" y="52"/>
                  </a:cubicBezTo>
                  <a:cubicBezTo>
                    <a:pt x="35" y="53"/>
                    <a:pt x="35" y="53"/>
                    <a:pt x="35" y="53"/>
                  </a:cubicBezTo>
                  <a:cubicBezTo>
                    <a:pt x="35" y="53"/>
                    <a:pt x="35" y="53"/>
                    <a:pt x="35" y="53"/>
                  </a:cubicBezTo>
                  <a:cubicBezTo>
                    <a:pt x="34" y="52"/>
                    <a:pt x="34" y="52"/>
                    <a:pt x="34" y="52"/>
                  </a:cubicBezTo>
                  <a:cubicBezTo>
                    <a:pt x="34" y="52"/>
                    <a:pt x="35" y="53"/>
                    <a:pt x="34" y="53"/>
                  </a:cubicBezTo>
                  <a:cubicBezTo>
                    <a:pt x="34" y="53"/>
                    <a:pt x="34" y="53"/>
                    <a:pt x="35" y="53"/>
                  </a:cubicBezTo>
                  <a:cubicBezTo>
                    <a:pt x="34" y="53"/>
                    <a:pt x="34" y="53"/>
                    <a:pt x="34" y="53"/>
                  </a:cubicBezTo>
                  <a:cubicBezTo>
                    <a:pt x="34" y="53"/>
                    <a:pt x="34" y="53"/>
                    <a:pt x="34" y="53"/>
                  </a:cubicBezTo>
                  <a:cubicBezTo>
                    <a:pt x="34" y="53"/>
                    <a:pt x="34" y="53"/>
                    <a:pt x="34" y="53"/>
                  </a:cubicBezTo>
                  <a:cubicBezTo>
                    <a:pt x="35" y="53"/>
                    <a:pt x="35" y="53"/>
                    <a:pt x="35" y="53"/>
                  </a:cubicBezTo>
                  <a:cubicBezTo>
                    <a:pt x="35" y="53"/>
                    <a:pt x="35" y="53"/>
                    <a:pt x="35" y="53"/>
                  </a:cubicBezTo>
                  <a:cubicBezTo>
                    <a:pt x="35" y="53"/>
                    <a:pt x="35" y="53"/>
                    <a:pt x="35" y="53"/>
                  </a:cubicBezTo>
                  <a:cubicBezTo>
                    <a:pt x="34" y="53"/>
                    <a:pt x="34" y="53"/>
                    <a:pt x="34"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5" y="53"/>
                    <a:pt x="35" y="53"/>
                    <a:pt x="35" y="53"/>
                  </a:cubicBezTo>
                  <a:cubicBezTo>
                    <a:pt x="36" y="53"/>
                    <a:pt x="36" y="53"/>
                    <a:pt x="36" y="53"/>
                  </a:cubicBezTo>
                  <a:cubicBezTo>
                    <a:pt x="35" y="53"/>
                    <a:pt x="35" y="53"/>
                    <a:pt x="35" y="53"/>
                  </a:cubicBezTo>
                  <a:cubicBezTo>
                    <a:pt x="35" y="53"/>
                    <a:pt x="35" y="53"/>
                    <a:pt x="35" y="53"/>
                  </a:cubicBezTo>
                  <a:cubicBezTo>
                    <a:pt x="36" y="53"/>
                    <a:pt x="35" y="53"/>
                    <a:pt x="35" y="53"/>
                  </a:cubicBezTo>
                  <a:cubicBezTo>
                    <a:pt x="36" y="53"/>
                    <a:pt x="36" y="53"/>
                    <a:pt x="36" y="53"/>
                  </a:cubicBezTo>
                  <a:cubicBezTo>
                    <a:pt x="36" y="53"/>
                    <a:pt x="36" y="53"/>
                    <a:pt x="36" y="53"/>
                  </a:cubicBezTo>
                  <a:cubicBezTo>
                    <a:pt x="36" y="53"/>
                    <a:pt x="36" y="53"/>
                    <a:pt x="35" y="53"/>
                  </a:cubicBezTo>
                  <a:cubicBezTo>
                    <a:pt x="35" y="53"/>
                    <a:pt x="36" y="53"/>
                    <a:pt x="36" y="53"/>
                  </a:cubicBezTo>
                  <a:cubicBezTo>
                    <a:pt x="36" y="53"/>
                    <a:pt x="36" y="53"/>
                    <a:pt x="37" y="53"/>
                  </a:cubicBezTo>
                  <a:cubicBezTo>
                    <a:pt x="36" y="53"/>
                    <a:pt x="37" y="54"/>
                    <a:pt x="37" y="53"/>
                  </a:cubicBezTo>
                  <a:cubicBezTo>
                    <a:pt x="37" y="53"/>
                    <a:pt x="37" y="54"/>
                    <a:pt x="37" y="54"/>
                  </a:cubicBezTo>
                  <a:cubicBezTo>
                    <a:pt x="37" y="53"/>
                    <a:pt x="36" y="53"/>
                    <a:pt x="36" y="53"/>
                  </a:cubicBezTo>
                  <a:cubicBezTo>
                    <a:pt x="36" y="53"/>
                    <a:pt x="36" y="53"/>
                    <a:pt x="36" y="53"/>
                  </a:cubicBezTo>
                  <a:cubicBezTo>
                    <a:pt x="36" y="53"/>
                    <a:pt x="36" y="53"/>
                    <a:pt x="36" y="53"/>
                  </a:cubicBezTo>
                  <a:cubicBezTo>
                    <a:pt x="36" y="53"/>
                    <a:pt x="36" y="53"/>
                    <a:pt x="36" y="53"/>
                  </a:cubicBezTo>
                  <a:cubicBezTo>
                    <a:pt x="36" y="53"/>
                    <a:pt x="36" y="53"/>
                    <a:pt x="36" y="53"/>
                  </a:cubicBezTo>
                  <a:cubicBezTo>
                    <a:pt x="36" y="53"/>
                    <a:pt x="36" y="53"/>
                    <a:pt x="36" y="53"/>
                  </a:cubicBezTo>
                  <a:cubicBezTo>
                    <a:pt x="35" y="53"/>
                    <a:pt x="35" y="53"/>
                    <a:pt x="35" y="53"/>
                  </a:cubicBezTo>
                  <a:cubicBezTo>
                    <a:pt x="36" y="53"/>
                    <a:pt x="36" y="53"/>
                    <a:pt x="36" y="53"/>
                  </a:cubicBezTo>
                  <a:cubicBezTo>
                    <a:pt x="37" y="53"/>
                    <a:pt x="36" y="53"/>
                    <a:pt x="36" y="53"/>
                  </a:cubicBezTo>
                  <a:cubicBezTo>
                    <a:pt x="37" y="53"/>
                    <a:pt x="37" y="53"/>
                    <a:pt x="37" y="53"/>
                  </a:cubicBezTo>
                  <a:cubicBezTo>
                    <a:pt x="37" y="53"/>
                    <a:pt x="37" y="53"/>
                    <a:pt x="37" y="53"/>
                  </a:cubicBezTo>
                  <a:cubicBezTo>
                    <a:pt x="37" y="53"/>
                    <a:pt x="37" y="53"/>
                    <a:pt x="37" y="53"/>
                  </a:cubicBezTo>
                  <a:cubicBezTo>
                    <a:pt x="37" y="53"/>
                    <a:pt x="37" y="53"/>
                    <a:pt x="36" y="53"/>
                  </a:cubicBezTo>
                  <a:cubicBezTo>
                    <a:pt x="36"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6" y="53"/>
                    <a:pt x="37" y="53"/>
                    <a:pt x="37" y="53"/>
                  </a:cubicBezTo>
                  <a:cubicBezTo>
                    <a:pt x="36" y="53"/>
                    <a:pt x="37" y="53"/>
                    <a:pt x="36" y="53"/>
                  </a:cubicBezTo>
                  <a:cubicBezTo>
                    <a:pt x="36" y="53"/>
                    <a:pt x="36" y="53"/>
                    <a:pt x="36" y="53"/>
                  </a:cubicBezTo>
                  <a:cubicBezTo>
                    <a:pt x="36" y="53"/>
                    <a:pt x="36" y="53"/>
                    <a:pt x="37" y="53"/>
                  </a:cubicBezTo>
                  <a:cubicBezTo>
                    <a:pt x="37" y="53"/>
                    <a:pt x="37" y="53"/>
                    <a:pt x="37" y="53"/>
                  </a:cubicBezTo>
                  <a:cubicBezTo>
                    <a:pt x="37" y="53"/>
                    <a:pt x="37" y="53"/>
                    <a:pt x="37" y="53"/>
                  </a:cubicBezTo>
                  <a:cubicBezTo>
                    <a:pt x="38" y="53"/>
                    <a:pt x="37" y="53"/>
                    <a:pt x="37" y="53"/>
                  </a:cubicBezTo>
                  <a:cubicBezTo>
                    <a:pt x="37" y="53"/>
                    <a:pt x="37" y="53"/>
                    <a:pt x="37" y="53"/>
                  </a:cubicBezTo>
                  <a:cubicBezTo>
                    <a:pt x="36" y="53"/>
                    <a:pt x="37" y="53"/>
                    <a:pt x="37" y="53"/>
                  </a:cubicBezTo>
                  <a:cubicBezTo>
                    <a:pt x="37" y="53"/>
                    <a:pt x="36" y="53"/>
                    <a:pt x="36" y="53"/>
                  </a:cubicBezTo>
                  <a:cubicBezTo>
                    <a:pt x="36" y="52"/>
                    <a:pt x="36" y="52"/>
                    <a:pt x="36" y="52"/>
                  </a:cubicBezTo>
                  <a:cubicBezTo>
                    <a:pt x="36" y="53"/>
                    <a:pt x="36" y="53"/>
                    <a:pt x="36" y="53"/>
                  </a:cubicBezTo>
                  <a:cubicBezTo>
                    <a:pt x="36" y="53"/>
                    <a:pt x="36" y="53"/>
                    <a:pt x="36"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8" y="53"/>
                    <a:pt x="37" y="53"/>
                  </a:cubicBezTo>
                  <a:cubicBezTo>
                    <a:pt x="37" y="53"/>
                    <a:pt x="37" y="53"/>
                    <a:pt x="37" y="53"/>
                  </a:cubicBezTo>
                  <a:cubicBezTo>
                    <a:pt x="37" y="53"/>
                    <a:pt x="37" y="53"/>
                    <a:pt x="37" y="53"/>
                  </a:cubicBezTo>
                  <a:cubicBezTo>
                    <a:pt x="37" y="53"/>
                    <a:pt x="37" y="53"/>
                    <a:pt x="37" y="53"/>
                  </a:cubicBezTo>
                  <a:cubicBezTo>
                    <a:pt x="37" y="53"/>
                    <a:pt x="38" y="53"/>
                    <a:pt x="37" y="53"/>
                  </a:cubicBezTo>
                  <a:cubicBezTo>
                    <a:pt x="37" y="53"/>
                    <a:pt x="37" y="53"/>
                    <a:pt x="37" y="53"/>
                  </a:cubicBezTo>
                  <a:cubicBezTo>
                    <a:pt x="38" y="53"/>
                    <a:pt x="38" y="53"/>
                    <a:pt x="38"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3"/>
                    <a:pt x="37" y="53"/>
                  </a:cubicBezTo>
                  <a:cubicBezTo>
                    <a:pt x="37" y="53"/>
                    <a:pt x="37" y="52"/>
                    <a:pt x="37" y="53"/>
                  </a:cubicBezTo>
                  <a:cubicBezTo>
                    <a:pt x="37" y="53"/>
                    <a:pt x="37" y="53"/>
                    <a:pt x="37" y="53"/>
                  </a:cubicBezTo>
                  <a:cubicBezTo>
                    <a:pt x="37" y="53"/>
                    <a:pt x="37" y="52"/>
                    <a:pt x="37" y="52"/>
                  </a:cubicBezTo>
                  <a:cubicBezTo>
                    <a:pt x="37" y="52"/>
                    <a:pt x="37" y="53"/>
                    <a:pt x="37" y="53"/>
                  </a:cubicBezTo>
                  <a:cubicBezTo>
                    <a:pt x="37" y="53"/>
                    <a:pt x="38" y="53"/>
                    <a:pt x="37" y="53"/>
                  </a:cubicBezTo>
                  <a:cubicBezTo>
                    <a:pt x="37" y="53"/>
                    <a:pt x="37" y="52"/>
                    <a:pt x="37" y="52"/>
                  </a:cubicBezTo>
                  <a:cubicBezTo>
                    <a:pt x="37" y="52"/>
                    <a:pt x="37" y="52"/>
                    <a:pt x="37" y="52"/>
                  </a:cubicBezTo>
                  <a:cubicBezTo>
                    <a:pt x="37" y="52"/>
                    <a:pt x="37" y="52"/>
                    <a:pt x="37" y="52"/>
                  </a:cubicBezTo>
                  <a:cubicBezTo>
                    <a:pt x="37" y="52"/>
                    <a:pt x="36" y="52"/>
                    <a:pt x="37" y="52"/>
                  </a:cubicBezTo>
                  <a:cubicBezTo>
                    <a:pt x="37" y="52"/>
                    <a:pt x="37" y="52"/>
                    <a:pt x="37" y="52"/>
                  </a:cubicBezTo>
                  <a:cubicBezTo>
                    <a:pt x="37" y="52"/>
                    <a:pt x="36" y="52"/>
                    <a:pt x="36" y="52"/>
                  </a:cubicBezTo>
                  <a:cubicBezTo>
                    <a:pt x="36" y="52"/>
                    <a:pt x="36" y="52"/>
                    <a:pt x="35" y="52"/>
                  </a:cubicBezTo>
                  <a:cubicBezTo>
                    <a:pt x="36" y="52"/>
                    <a:pt x="36" y="52"/>
                    <a:pt x="36" y="52"/>
                  </a:cubicBezTo>
                  <a:cubicBezTo>
                    <a:pt x="36" y="52"/>
                    <a:pt x="36" y="52"/>
                    <a:pt x="36"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2"/>
                  </a:cubicBezTo>
                  <a:cubicBezTo>
                    <a:pt x="37" y="52"/>
                    <a:pt x="37" y="52"/>
                    <a:pt x="37" y="51"/>
                  </a:cubicBezTo>
                  <a:cubicBezTo>
                    <a:pt x="36" y="51"/>
                    <a:pt x="37" y="51"/>
                    <a:pt x="37" y="51"/>
                  </a:cubicBezTo>
                  <a:cubicBezTo>
                    <a:pt x="37" y="51"/>
                    <a:pt x="37" y="51"/>
                    <a:pt x="37" y="52"/>
                  </a:cubicBezTo>
                  <a:cubicBezTo>
                    <a:pt x="37" y="52"/>
                    <a:pt x="37" y="51"/>
                    <a:pt x="37" y="51"/>
                  </a:cubicBezTo>
                  <a:cubicBezTo>
                    <a:pt x="37" y="51"/>
                    <a:pt x="37" y="51"/>
                    <a:pt x="37" y="51"/>
                  </a:cubicBezTo>
                  <a:cubicBezTo>
                    <a:pt x="37" y="51"/>
                    <a:pt x="37" y="51"/>
                    <a:pt x="37" y="51"/>
                  </a:cubicBezTo>
                  <a:cubicBezTo>
                    <a:pt x="37" y="51"/>
                    <a:pt x="37" y="51"/>
                    <a:pt x="37" y="51"/>
                  </a:cubicBezTo>
                  <a:cubicBezTo>
                    <a:pt x="36"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6"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7" y="51"/>
                    <a:pt x="36" y="51"/>
                    <a:pt x="37" y="51"/>
                  </a:cubicBezTo>
                  <a:cubicBezTo>
                    <a:pt x="37" y="51"/>
                    <a:pt x="37" y="51"/>
                    <a:pt x="37" y="51"/>
                  </a:cubicBezTo>
                  <a:cubicBezTo>
                    <a:pt x="37" y="51"/>
                    <a:pt x="37" y="51"/>
                    <a:pt x="37" y="51"/>
                  </a:cubicBezTo>
                  <a:cubicBezTo>
                    <a:pt x="37" y="51"/>
                    <a:pt x="37" y="51"/>
                    <a:pt x="37" y="51"/>
                  </a:cubicBezTo>
                  <a:cubicBezTo>
                    <a:pt x="37" y="51"/>
                    <a:pt x="37" y="51"/>
                    <a:pt x="37" y="51"/>
                  </a:cubicBezTo>
                  <a:cubicBezTo>
                    <a:pt x="38" y="51"/>
                    <a:pt x="37" y="50"/>
                    <a:pt x="37" y="50"/>
                  </a:cubicBezTo>
                  <a:cubicBezTo>
                    <a:pt x="37" y="50"/>
                    <a:pt x="37" y="50"/>
                    <a:pt x="37" y="50"/>
                  </a:cubicBezTo>
                  <a:cubicBezTo>
                    <a:pt x="37" y="50"/>
                    <a:pt x="37" y="50"/>
                    <a:pt x="37" y="50"/>
                  </a:cubicBezTo>
                  <a:cubicBezTo>
                    <a:pt x="37" y="50"/>
                    <a:pt x="37" y="50"/>
                    <a:pt x="37" y="50"/>
                  </a:cubicBezTo>
                  <a:cubicBezTo>
                    <a:pt x="37" y="50"/>
                    <a:pt x="36" y="50"/>
                    <a:pt x="37" y="50"/>
                  </a:cubicBezTo>
                  <a:cubicBezTo>
                    <a:pt x="37" y="50"/>
                    <a:pt x="37" y="50"/>
                    <a:pt x="37" y="50"/>
                  </a:cubicBezTo>
                  <a:cubicBezTo>
                    <a:pt x="38"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50"/>
                    <a:pt x="37" y="50"/>
                  </a:cubicBezTo>
                  <a:cubicBezTo>
                    <a:pt x="37" y="50"/>
                    <a:pt x="37" y="49"/>
                    <a:pt x="37" y="49"/>
                  </a:cubicBezTo>
                  <a:cubicBezTo>
                    <a:pt x="37" y="49"/>
                    <a:pt x="37" y="49"/>
                    <a:pt x="37" y="49"/>
                  </a:cubicBezTo>
                  <a:cubicBezTo>
                    <a:pt x="37" y="49"/>
                    <a:pt x="37" y="49"/>
                    <a:pt x="37" y="49"/>
                  </a:cubicBezTo>
                  <a:cubicBezTo>
                    <a:pt x="37" y="49"/>
                    <a:pt x="37" y="49"/>
                    <a:pt x="37" y="49"/>
                  </a:cubicBezTo>
                  <a:cubicBezTo>
                    <a:pt x="37" y="49"/>
                    <a:pt x="37" y="49"/>
                    <a:pt x="37" y="49"/>
                  </a:cubicBezTo>
                  <a:cubicBezTo>
                    <a:pt x="37" y="49"/>
                    <a:pt x="37" y="49"/>
                    <a:pt x="37" y="49"/>
                  </a:cubicBezTo>
                  <a:cubicBezTo>
                    <a:pt x="37" y="49"/>
                    <a:pt x="37" y="49"/>
                    <a:pt x="37" y="49"/>
                  </a:cubicBezTo>
                  <a:cubicBezTo>
                    <a:pt x="37" y="49"/>
                    <a:pt x="37" y="49"/>
                    <a:pt x="36" y="49"/>
                  </a:cubicBezTo>
                  <a:cubicBezTo>
                    <a:pt x="37" y="49"/>
                    <a:pt x="37" y="49"/>
                    <a:pt x="37" y="49"/>
                  </a:cubicBezTo>
                  <a:cubicBezTo>
                    <a:pt x="37" y="49"/>
                    <a:pt x="37" y="49"/>
                    <a:pt x="36" y="49"/>
                  </a:cubicBezTo>
                  <a:cubicBezTo>
                    <a:pt x="36" y="49"/>
                    <a:pt x="37" y="49"/>
                    <a:pt x="37" y="49"/>
                  </a:cubicBezTo>
                  <a:cubicBezTo>
                    <a:pt x="36" y="49"/>
                    <a:pt x="36" y="49"/>
                    <a:pt x="36" y="49"/>
                  </a:cubicBezTo>
                  <a:cubicBezTo>
                    <a:pt x="36" y="49"/>
                    <a:pt x="36" y="49"/>
                    <a:pt x="36" y="49"/>
                  </a:cubicBezTo>
                  <a:cubicBezTo>
                    <a:pt x="36" y="49"/>
                    <a:pt x="36" y="49"/>
                    <a:pt x="36" y="49"/>
                  </a:cubicBezTo>
                  <a:cubicBezTo>
                    <a:pt x="36" y="49"/>
                    <a:pt x="36" y="49"/>
                    <a:pt x="36" y="49"/>
                  </a:cubicBezTo>
                  <a:cubicBezTo>
                    <a:pt x="37" y="49"/>
                    <a:pt x="37" y="49"/>
                    <a:pt x="37" y="49"/>
                  </a:cubicBezTo>
                  <a:cubicBezTo>
                    <a:pt x="36" y="49"/>
                    <a:pt x="36" y="49"/>
                    <a:pt x="36" y="49"/>
                  </a:cubicBezTo>
                  <a:cubicBezTo>
                    <a:pt x="36" y="49"/>
                    <a:pt x="37" y="49"/>
                    <a:pt x="37" y="49"/>
                  </a:cubicBezTo>
                  <a:cubicBezTo>
                    <a:pt x="36" y="49"/>
                    <a:pt x="36" y="49"/>
                    <a:pt x="36" y="49"/>
                  </a:cubicBezTo>
                  <a:cubicBezTo>
                    <a:pt x="36" y="49"/>
                    <a:pt x="36" y="49"/>
                    <a:pt x="36" y="49"/>
                  </a:cubicBezTo>
                  <a:cubicBezTo>
                    <a:pt x="36" y="49"/>
                    <a:pt x="36" y="49"/>
                    <a:pt x="35" y="49"/>
                  </a:cubicBezTo>
                  <a:cubicBezTo>
                    <a:pt x="36" y="49"/>
                    <a:pt x="35" y="49"/>
                    <a:pt x="35" y="49"/>
                  </a:cubicBezTo>
                  <a:cubicBezTo>
                    <a:pt x="36" y="49"/>
                    <a:pt x="35" y="49"/>
                    <a:pt x="35"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9"/>
                    <a:pt x="36" y="49"/>
                    <a:pt x="36" y="49"/>
                  </a:cubicBezTo>
                  <a:cubicBezTo>
                    <a:pt x="36" y="48"/>
                    <a:pt x="35" y="49"/>
                    <a:pt x="36" y="49"/>
                  </a:cubicBezTo>
                  <a:cubicBezTo>
                    <a:pt x="36" y="49"/>
                    <a:pt x="36" y="49"/>
                    <a:pt x="36" y="49"/>
                  </a:cubicBezTo>
                  <a:cubicBezTo>
                    <a:pt x="36" y="49"/>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6" y="48"/>
                    <a:pt x="36" y="48"/>
                  </a:cubicBezTo>
                  <a:cubicBezTo>
                    <a:pt x="36" y="48"/>
                    <a:pt x="35" y="48"/>
                    <a:pt x="36" y="48"/>
                  </a:cubicBezTo>
                  <a:cubicBezTo>
                    <a:pt x="36" y="48"/>
                    <a:pt x="36" y="48"/>
                    <a:pt x="35" y="48"/>
                  </a:cubicBezTo>
                  <a:cubicBezTo>
                    <a:pt x="36" y="48"/>
                    <a:pt x="36" y="48"/>
                    <a:pt x="36" y="48"/>
                  </a:cubicBezTo>
                  <a:cubicBezTo>
                    <a:pt x="36" y="48"/>
                    <a:pt x="36" y="47"/>
                    <a:pt x="35" y="48"/>
                  </a:cubicBezTo>
                  <a:cubicBezTo>
                    <a:pt x="35" y="48"/>
                    <a:pt x="35" y="48"/>
                    <a:pt x="35" y="48"/>
                  </a:cubicBezTo>
                  <a:cubicBezTo>
                    <a:pt x="35" y="48"/>
                    <a:pt x="36" y="47"/>
                    <a:pt x="35" y="48"/>
                  </a:cubicBezTo>
                  <a:cubicBezTo>
                    <a:pt x="35" y="48"/>
                    <a:pt x="35" y="48"/>
                    <a:pt x="35" y="48"/>
                  </a:cubicBezTo>
                  <a:cubicBezTo>
                    <a:pt x="35" y="48"/>
                    <a:pt x="35" y="48"/>
                    <a:pt x="35" y="48"/>
                  </a:cubicBezTo>
                  <a:cubicBezTo>
                    <a:pt x="35" y="48"/>
                    <a:pt x="35" y="48"/>
                    <a:pt x="35" y="48"/>
                  </a:cubicBezTo>
                  <a:cubicBezTo>
                    <a:pt x="35" y="48"/>
                    <a:pt x="35" y="48"/>
                    <a:pt x="35" y="48"/>
                  </a:cubicBezTo>
                  <a:cubicBezTo>
                    <a:pt x="35" y="47"/>
                    <a:pt x="35" y="48"/>
                    <a:pt x="35" y="48"/>
                  </a:cubicBezTo>
                  <a:cubicBezTo>
                    <a:pt x="35" y="48"/>
                    <a:pt x="35" y="48"/>
                    <a:pt x="35" y="48"/>
                  </a:cubicBezTo>
                  <a:cubicBezTo>
                    <a:pt x="35" y="47"/>
                    <a:pt x="35" y="47"/>
                    <a:pt x="35" y="47"/>
                  </a:cubicBezTo>
                  <a:cubicBezTo>
                    <a:pt x="35" y="47"/>
                    <a:pt x="35" y="47"/>
                    <a:pt x="35" y="47"/>
                  </a:cubicBezTo>
                  <a:cubicBezTo>
                    <a:pt x="35" y="47"/>
                    <a:pt x="35" y="47"/>
                    <a:pt x="35" y="47"/>
                  </a:cubicBezTo>
                  <a:cubicBezTo>
                    <a:pt x="34" y="47"/>
                    <a:pt x="34" y="48"/>
                    <a:pt x="34" y="48"/>
                  </a:cubicBezTo>
                  <a:close/>
                  <a:moveTo>
                    <a:pt x="35" y="53"/>
                  </a:moveTo>
                  <a:cubicBezTo>
                    <a:pt x="34" y="53"/>
                    <a:pt x="34" y="53"/>
                    <a:pt x="34" y="53"/>
                  </a:cubicBezTo>
                  <a:lnTo>
                    <a:pt x="35" y="53"/>
                  </a:lnTo>
                  <a:close/>
                  <a:moveTo>
                    <a:pt x="36" y="53"/>
                  </a:moveTo>
                  <a:cubicBezTo>
                    <a:pt x="36" y="53"/>
                    <a:pt x="36" y="53"/>
                    <a:pt x="36" y="53"/>
                  </a:cubicBezTo>
                  <a:cubicBezTo>
                    <a:pt x="36" y="53"/>
                    <a:pt x="36" y="53"/>
                    <a:pt x="36" y="53"/>
                  </a:cubicBezTo>
                  <a:close/>
                  <a:moveTo>
                    <a:pt x="37" y="53"/>
                  </a:moveTo>
                  <a:cubicBezTo>
                    <a:pt x="37" y="53"/>
                    <a:pt x="36" y="53"/>
                    <a:pt x="36" y="53"/>
                  </a:cubicBezTo>
                  <a:lnTo>
                    <a:pt x="37" y="53"/>
                  </a:lnTo>
                  <a:close/>
                  <a:moveTo>
                    <a:pt x="37" y="53"/>
                  </a:moveTo>
                  <a:cubicBezTo>
                    <a:pt x="37" y="53"/>
                    <a:pt x="37" y="53"/>
                    <a:pt x="37" y="53"/>
                  </a:cubicBezTo>
                  <a:close/>
                  <a:moveTo>
                    <a:pt x="37" y="53"/>
                  </a:moveTo>
                  <a:cubicBezTo>
                    <a:pt x="37" y="53"/>
                    <a:pt x="37" y="53"/>
                    <a:pt x="37" y="53"/>
                  </a:cubicBezTo>
                  <a:cubicBezTo>
                    <a:pt x="37" y="53"/>
                    <a:pt x="37" y="53"/>
                    <a:pt x="37" y="53"/>
                  </a:cubicBezTo>
                  <a:close/>
                  <a:moveTo>
                    <a:pt x="37" y="53"/>
                  </a:moveTo>
                  <a:cubicBezTo>
                    <a:pt x="37" y="53"/>
                    <a:pt x="37" y="53"/>
                    <a:pt x="37" y="53"/>
                  </a:cubicBezTo>
                  <a:cubicBezTo>
                    <a:pt x="38" y="53"/>
                    <a:pt x="37" y="53"/>
                    <a:pt x="37" y="53"/>
                  </a:cubicBezTo>
                  <a:close/>
                  <a:moveTo>
                    <a:pt x="37" y="53"/>
                  </a:moveTo>
                  <a:cubicBezTo>
                    <a:pt x="37" y="53"/>
                    <a:pt x="37" y="53"/>
                    <a:pt x="37" y="53"/>
                  </a:cubicBezTo>
                  <a:cubicBezTo>
                    <a:pt x="37" y="53"/>
                    <a:pt x="37" y="53"/>
                    <a:pt x="37" y="53"/>
                  </a:cubicBezTo>
                  <a:close/>
                  <a:moveTo>
                    <a:pt x="37" y="50"/>
                  </a:moveTo>
                  <a:cubicBezTo>
                    <a:pt x="37" y="50"/>
                    <a:pt x="37" y="50"/>
                    <a:pt x="37" y="50"/>
                  </a:cubicBezTo>
                  <a:cubicBezTo>
                    <a:pt x="37" y="50"/>
                    <a:pt x="37" y="50"/>
                    <a:pt x="37" y="50"/>
                  </a:cubicBezTo>
                  <a:close/>
                  <a:moveTo>
                    <a:pt x="37" y="49"/>
                  </a:moveTo>
                  <a:cubicBezTo>
                    <a:pt x="37" y="49"/>
                    <a:pt x="37" y="49"/>
                    <a:pt x="37" y="49"/>
                  </a:cubicBezTo>
                  <a:cubicBezTo>
                    <a:pt x="37" y="49"/>
                    <a:pt x="37" y="49"/>
                    <a:pt x="37" y="49"/>
                  </a:cubicBezTo>
                  <a:close/>
                  <a:moveTo>
                    <a:pt x="36" y="49"/>
                  </a:moveTo>
                  <a:cubicBezTo>
                    <a:pt x="36" y="49"/>
                    <a:pt x="36" y="49"/>
                    <a:pt x="36" y="49"/>
                  </a:cubicBezTo>
                  <a:cubicBezTo>
                    <a:pt x="36" y="49"/>
                    <a:pt x="36" y="49"/>
                    <a:pt x="36" y="49"/>
                  </a:cubicBezTo>
                  <a:close/>
                  <a:moveTo>
                    <a:pt x="28" y="48"/>
                  </a:moveTo>
                  <a:cubicBezTo>
                    <a:pt x="28" y="48"/>
                    <a:pt x="28" y="48"/>
                    <a:pt x="28" y="48"/>
                  </a:cubicBezTo>
                  <a:cubicBezTo>
                    <a:pt x="28" y="49"/>
                    <a:pt x="28" y="48"/>
                    <a:pt x="28" y="48"/>
                  </a:cubicBezTo>
                  <a:close/>
                  <a:moveTo>
                    <a:pt x="26" y="49"/>
                  </a:moveTo>
                  <a:cubicBezTo>
                    <a:pt x="26" y="48"/>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49"/>
                    <a:pt x="26" y="49"/>
                    <a:pt x="26" y="49"/>
                  </a:cubicBezTo>
                  <a:cubicBezTo>
                    <a:pt x="26" y="50"/>
                    <a:pt x="26" y="49"/>
                    <a:pt x="26" y="49"/>
                  </a:cubicBezTo>
                  <a:cubicBezTo>
                    <a:pt x="26" y="49"/>
                    <a:pt x="26" y="49"/>
                    <a:pt x="26" y="49"/>
                  </a:cubicBezTo>
                  <a:cubicBezTo>
                    <a:pt x="27" y="48"/>
                    <a:pt x="27" y="48"/>
                    <a:pt x="27" y="48"/>
                  </a:cubicBezTo>
                  <a:cubicBezTo>
                    <a:pt x="26" y="48"/>
                    <a:pt x="26" y="48"/>
                    <a:pt x="26" y="48"/>
                  </a:cubicBezTo>
                  <a:cubicBezTo>
                    <a:pt x="27" y="48"/>
                    <a:pt x="26" y="48"/>
                    <a:pt x="26" y="49"/>
                  </a:cubicBezTo>
                  <a:cubicBezTo>
                    <a:pt x="27" y="48"/>
                    <a:pt x="27" y="48"/>
                    <a:pt x="27" y="48"/>
                  </a:cubicBezTo>
                  <a:cubicBezTo>
                    <a:pt x="27" y="48"/>
                    <a:pt x="26" y="49"/>
                    <a:pt x="26" y="49"/>
                  </a:cubicBezTo>
                  <a:cubicBezTo>
                    <a:pt x="26" y="49"/>
                    <a:pt x="27" y="48"/>
                    <a:pt x="26" y="48"/>
                  </a:cubicBezTo>
                  <a:cubicBezTo>
                    <a:pt x="27" y="48"/>
                    <a:pt x="26" y="49"/>
                    <a:pt x="26" y="49"/>
                  </a:cubicBezTo>
                  <a:cubicBezTo>
                    <a:pt x="26" y="49"/>
                    <a:pt x="27" y="49"/>
                    <a:pt x="26" y="49"/>
                  </a:cubicBezTo>
                  <a:cubicBezTo>
                    <a:pt x="27" y="48"/>
                    <a:pt x="27" y="48"/>
                    <a:pt x="27" y="48"/>
                  </a:cubicBezTo>
                  <a:cubicBezTo>
                    <a:pt x="26" y="49"/>
                    <a:pt x="27" y="48"/>
                    <a:pt x="27" y="49"/>
                  </a:cubicBezTo>
                  <a:cubicBezTo>
                    <a:pt x="27" y="49"/>
                    <a:pt x="27" y="49"/>
                    <a:pt x="27" y="49"/>
                  </a:cubicBezTo>
                  <a:cubicBezTo>
                    <a:pt x="26" y="49"/>
                    <a:pt x="27" y="49"/>
                    <a:pt x="26" y="49"/>
                  </a:cubicBezTo>
                  <a:cubicBezTo>
                    <a:pt x="26" y="49"/>
                    <a:pt x="26" y="49"/>
                    <a:pt x="26" y="49"/>
                  </a:cubicBezTo>
                  <a:cubicBezTo>
                    <a:pt x="27" y="49"/>
                    <a:pt x="26" y="49"/>
                    <a:pt x="27" y="49"/>
                  </a:cubicBezTo>
                  <a:cubicBezTo>
                    <a:pt x="26" y="49"/>
                    <a:pt x="26" y="49"/>
                    <a:pt x="26" y="49"/>
                  </a:cubicBezTo>
                  <a:cubicBezTo>
                    <a:pt x="27" y="49"/>
                    <a:pt x="26" y="49"/>
                    <a:pt x="27" y="49"/>
                  </a:cubicBezTo>
                  <a:cubicBezTo>
                    <a:pt x="26" y="49"/>
                    <a:pt x="26" y="49"/>
                    <a:pt x="26" y="49"/>
                  </a:cubicBezTo>
                  <a:cubicBezTo>
                    <a:pt x="27" y="49"/>
                    <a:pt x="27" y="49"/>
                    <a:pt x="27" y="49"/>
                  </a:cubicBezTo>
                  <a:cubicBezTo>
                    <a:pt x="27" y="49"/>
                    <a:pt x="26"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8"/>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7" y="49"/>
                    <a:pt x="27" y="49"/>
                    <a:pt x="27" y="49"/>
                  </a:cubicBezTo>
                  <a:cubicBezTo>
                    <a:pt x="28" y="48"/>
                    <a:pt x="28" y="48"/>
                    <a:pt x="28" y="48"/>
                  </a:cubicBezTo>
                  <a:cubicBezTo>
                    <a:pt x="28" y="49"/>
                    <a:pt x="28" y="49"/>
                    <a:pt x="28" y="49"/>
                  </a:cubicBezTo>
                  <a:cubicBezTo>
                    <a:pt x="28" y="49"/>
                    <a:pt x="27" y="49"/>
                    <a:pt x="28" y="49"/>
                  </a:cubicBezTo>
                  <a:cubicBezTo>
                    <a:pt x="27" y="49"/>
                    <a:pt x="27" y="49"/>
                    <a:pt x="27" y="49"/>
                  </a:cubicBezTo>
                  <a:cubicBezTo>
                    <a:pt x="28" y="49"/>
                    <a:pt x="28" y="48"/>
                    <a:pt x="28" y="49"/>
                  </a:cubicBezTo>
                  <a:cubicBezTo>
                    <a:pt x="28" y="48"/>
                    <a:pt x="28" y="48"/>
                    <a:pt x="28" y="48"/>
                  </a:cubicBezTo>
                  <a:cubicBezTo>
                    <a:pt x="28" y="48"/>
                    <a:pt x="28" y="48"/>
                    <a:pt x="28" y="48"/>
                  </a:cubicBezTo>
                  <a:cubicBezTo>
                    <a:pt x="28" y="49"/>
                    <a:pt x="28" y="49"/>
                    <a:pt x="28" y="49"/>
                  </a:cubicBezTo>
                  <a:cubicBezTo>
                    <a:pt x="28" y="49"/>
                    <a:pt x="28" y="48"/>
                    <a:pt x="28" y="48"/>
                  </a:cubicBezTo>
                  <a:cubicBezTo>
                    <a:pt x="28" y="49"/>
                    <a:pt x="28" y="48"/>
                    <a:pt x="28" y="49"/>
                  </a:cubicBezTo>
                  <a:cubicBezTo>
                    <a:pt x="28" y="48"/>
                    <a:pt x="28" y="49"/>
                    <a:pt x="28" y="48"/>
                  </a:cubicBezTo>
                  <a:cubicBezTo>
                    <a:pt x="28" y="48"/>
                    <a:pt x="28" y="48"/>
                    <a:pt x="28" y="48"/>
                  </a:cubicBezTo>
                  <a:cubicBezTo>
                    <a:pt x="28" y="48"/>
                    <a:pt x="28" y="48"/>
                    <a:pt x="28" y="49"/>
                  </a:cubicBezTo>
                  <a:cubicBezTo>
                    <a:pt x="28" y="49"/>
                    <a:pt x="28" y="48"/>
                    <a:pt x="28" y="48"/>
                  </a:cubicBezTo>
                  <a:cubicBezTo>
                    <a:pt x="28" y="48"/>
                    <a:pt x="28" y="48"/>
                    <a:pt x="28" y="48"/>
                  </a:cubicBezTo>
                  <a:cubicBezTo>
                    <a:pt x="29" y="48"/>
                    <a:pt x="29" y="48"/>
                    <a:pt x="29" y="48"/>
                  </a:cubicBezTo>
                  <a:cubicBezTo>
                    <a:pt x="28" y="48"/>
                    <a:pt x="28" y="48"/>
                    <a:pt x="28" y="48"/>
                  </a:cubicBezTo>
                  <a:cubicBezTo>
                    <a:pt x="28" y="49"/>
                    <a:pt x="28" y="49"/>
                    <a:pt x="28" y="49"/>
                  </a:cubicBezTo>
                  <a:cubicBezTo>
                    <a:pt x="28" y="49"/>
                    <a:pt x="28" y="48"/>
                    <a:pt x="28" y="48"/>
                  </a:cubicBezTo>
                  <a:cubicBezTo>
                    <a:pt x="28" y="49"/>
                    <a:pt x="28" y="48"/>
                    <a:pt x="28" y="48"/>
                  </a:cubicBezTo>
                  <a:cubicBezTo>
                    <a:pt x="28" y="48"/>
                    <a:pt x="28" y="48"/>
                    <a:pt x="28" y="48"/>
                  </a:cubicBezTo>
                  <a:cubicBezTo>
                    <a:pt x="28" y="48"/>
                    <a:pt x="28" y="48"/>
                    <a:pt x="28" y="48"/>
                  </a:cubicBezTo>
                  <a:cubicBezTo>
                    <a:pt x="28" y="48"/>
                    <a:pt x="28" y="48"/>
                    <a:pt x="28" y="48"/>
                  </a:cubicBezTo>
                  <a:cubicBezTo>
                    <a:pt x="29" y="48"/>
                    <a:pt x="29" y="48"/>
                    <a:pt x="29" y="48"/>
                  </a:cubicBezTo>
                  <a:cubicBezTo>
                    <a:pt x="29" y="48"/>
                    <a:pt x="29" y="48"/>
                    <a:pt x="29" y="48"/>
                  </a:cubicBezTo>
                  <a:cubicBezTo>
                    <a:pt x="29" y="48"/>
                    <a:pt x="29" y="48"/>
                    <a:pt x="29" y="48"/>
                  </a:cubicBezTo>
                  <a:cubicBezTo>
                    <a:pt x="28" y="48"/>
                    <a:pt x="28" y="48"/>
                    <a:pt x="28" y="48"/>
                  </a:cubicBezTo>
                  <a:cubicBezTo>
                    <a:pt x="29" y="48"/>
                    <a:pt x="29" y="48"/>
                    <a:pt x="29" y="48"/>
                  </a:cubicBezTo>
                  <a:cubicBezTo>
                    <a:pt x="29" y="48"/>
                    <a:pt x="29" y="48"/>
                    <a:pt x="29" y="48"/>
                  </a:cubicBezTo>
                  <a:cubicBezTo>
                    <a:pt x="29" y="48"/>
                    <a:pt x="29" y="48"/>
                    <a:pt x="29" y="48"/>
                  </a:cubicBezTo>
                  <a:cubicBezTo>
                    <a:pt x="29" y="48"/>
                    <a:pt x="29" y="48"/>
                    <a:pt x="29" y="48"/>
                  </a:cubicBezTo>
                  <a:cubicBezTo>
                    <a:pt x="29" y="48"/>
                    <a:pt x="29" y="47"/>
                    <a:pt x="29" y="48"/>
                  </a:cubicBezTo>
                  <a:cubicBezTo>
                    <a:pt x="29" y="48"/>
                    <a:pt x="29" y="48"/>
                    <a:pt x="29" y="48"/>
                  </a:cubicBezTo>
                  <a:cubicBezTo>
                    <a:pt x="29" y="48"/>
                    <a:pt x="28" y="48"/>
                    <a:pt x="29" y="48"/>
                  </a:cubicBezTo>
                  <a:cubicBezTo>
                    <a:pt x="29" y="48"/>
                    <a:pt x="29" y="48"/>
                    <a:pt x="29" y="48"/>
                  </a:cubicBezTo>
                  <a:cubicBezTo>
                    <a:pt x="29" y="48"/>
                    <a:pt x="29" y="48"/>
                    <a:pt x="29" y="48"/>
                  </a:cubicBezTo>
                  <a:cubicBezTo>
                    <a:pt x="29" y="47"/>
                    <a:pt x="29" y="47"/>
                    <a:pt x="29" y="47"/>
                  </a:cubicBezTo>
                  <a:cubicBezTo>
                    <a:pt x="29" y="48"/>
                    <a:pt x="29" y="47"/>
                    <a:pt x="29" y="47"/>
                  </a:cubicBezTo>
                  <a:cubicBezTo>
                    <a:pt x="29" y="47"/>
                    <a:pt x="29" y="47"/>
                    <a:pt x="29" y="47"/>
                  </a:cubicBezTo>
                  <a:cubicBezTo>
                    <a:pt x="29" y="47"/>
                    <a:pt x="29" y="48"/>
                    <a:pt x="29" y="48"/>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6"/>
                    <a:pt x="29" y="46"/>
                  </a:cubicBezTo>
                  <a:cubicBezTo>
                    <a:pt x="29" y="47"/>
                    <a:pt x="30" y="46"/>
                    <a:pt x="29" y="46"/>
                  </a:cubicBezTo>
                  <a:cubicBezTo>
                    <a:pt x="30" y="46"/>
                    <a:pt x="30" y="46"/>
                    <a:pt x="30" y="46"/>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9" y="47"/>
                    <a:pt x="29" y="47"/>
                  </a:cubicBezTo>
                  <a:cubicBezTo>
                    <a:pt x="29" y="47"/>
                    <a:pt x="28" y="48"/>
                    <a:pt x="28" y="47"/>
                  </a:cubicBezTo>
                  <a:cubicBezTo>
                    <a:pt x="29" y="47"/>
                    <a:pt x="29" y="47"/>
                    <a:pt x="29" y="47"/>
                  </a:cubicBezTo>
                  <a:cubicBezTo>
                    <a:pt x="29" y="46"/>
                    <a:pt x="29" y="47"/>
                    <a:pt x="29" y="46"/>
                  </a:cubicBezTo>
                  <a:cubicBezTo>
                    <a:pt x="29" y="46"/>
                    <a:pt x="29" y="46"/>
                    <a:pt x="29" y="46"/>
                  </a:cubicBezTo>
                  <a:cubicBezTo>
                    <a:pt x="30" y="46"/>
                    <a:pt x="29" y="46"/>
                    <a:pt x="30" y="46"/>
                  </a:cubicBezTo>
                  <a:cubicBezTo>
                    <a:pt x="29" y="46"/>
                    <a:pt x="29" y="46"/>
                    <a:pt x="29" y="46"/>
                  </a:cubicBezTo>
                  <a:cubicBezTo>
                    <a:pt x="29" y="47"/>
                    <a:pt x="29" y="47"/>
                    <a:pt x="29" y="47"/>
                  </a:cubicBezTo>
                  <a:cubicBezTo>
                    <a:pt x="29" y="47"/>
                    <a:pt x="29" y="46"/>
                    <a:pt x="29" y="46"/>
                  </a:cubicBezTo>
                  <a:cubicBezTo>
                    <a:pt x="29" y="46"/>
                    <a:pt x="29" y="46"/>
                    <a:pt x="29" y="46"/>
                  </a:cubicBezTo>
                  <a:cubicBezTo>
                    <a:pt x="29" y="46"/>
                    <a:pt x="29" y="46"/>
                    <a:pt x="29" y="46"/>
                  </a:cubicBezTo>
                  <a:cubicBezTo>
                    <a:pt x="30" y="46"/>
                    <a:pt x="29" y="46"/>
                    <a:pt x="30" y="46"/>
                  </a:cubicBezTo>
                  <a:cubicBezTo>
                    <a:pt x="30" y="46"/>
                    <a:pt x="30" y="46"/>
                    <a:pt x="30" y="46"/>
                  </a:cubicBezTo>
                  <a:cubicBezTo>
                    <a:pt x="30" y="46"/>
                    <a:pt x="29" y="46"/>
                    <a:pt x="30" y="46"/>
                  </a:cubicBezTo>
                  <a:cubicBezTo>
                    <a:pt x="30" y="46"/>
                    <a:pt x="30" y="46"/>
                    <a:pt x="30" y="46"/>
                  </a:cubicBezTo>
                  <a:cubicBezTo>
                    <a:pt x="30" y="46"/>
                    <a:pt x="30" y="46"/>
                    <a:pt x="30" y="46"/>
                  </a:cubicBezTo>
                  <a:cubicBezTo>
                    <a:pt x="29" y="46"/>
                    <a:pt x="29" y="46"/>
                    <a:pt x="29" y="46"/>
                  </a:cubicBezTo>
                  <a:cubicBezTo>
                    <a:pt x="29" y="47"/>
                    <a:pt x="29" y="46"/>
                    <a:pt x="29" y="46"/>
                  </a:cubicBezTo>
                  <a:cubicBezTo>
                    <a:pt x="29" y="47"/>
                    <a:pt x="29" y="47"/>
                    <a:pt x="29" y="47"/>
                  </a:cubicBezTo>
                  <a:cubicBezTo>
                    <a:pt x="29" y="47"/>
                    <a:pt x="29" y="47"/>
                    <a:pt x="29" y="47"/>
                  </a:cubicBezTo>
                  <a:cubicBezTo>
                    <a:pt x="29" y="47"/>
                    <a:pt x="29" y="47"/>
                    <a:pt x="29" y="46"/>
                  </a:cubicBezTo>
                  <a:cubicBezTo>
                    <a:pt x="29" y="46"/>
                    <a:pt x="29" y="46"/>
                    <a:pt x="29" y="46"/>
                  </a:cubicBezTo>
                  <a:cubicBezTo>
                    <a:pt x="30" y="46"/>
                    <a:pt x="30" y="46"/>
                    <a:pt x="30" y="46"/>
                  </a:cubicBezTo>
                  <a:cubicBezTo>
                    <a:pt x="30" y="46"/>
                    <a:pt x="29" y="46"/>
                    <a:pt x="29" y="46"/>
                  </a:cubicBezTo>
                  <a:cubicBezTo>
                    <a:pt x="29" y="46"/>
                    <a:pt x="29" y="46"/>
                    <a:pt x="29" y="46"/>
                  </a:cubicBezTo>
                  <a:cubicBezTo>
                    <a:pt x="29" y="47"/>
                    <a:pt x="29" y="46"/>
                    <a:pt x="29" y="46"/>
                  </a:cubicBezTo>
                  <a:cubicBezTo>
                    <a:pt x="29" y="47"/>
                    <a:pt x="29" y="47"/>
                    <a:pt x="29" y="47"/>
                  </a:cubicBezTo>
                  <a:cubicBezTo>
                    <a:pt x="29" y="47"/>
                    <a:pt x="29" y="47"/>
                    <a:pt x="29" y="47"/>
                  </a:cubicBezTo>
                  <a:cubicBezTo>
                    <a:pt x="29" y="47"/>
                    <a:pt x="29" y="47"/>
                    <a:pt x="29" y="47"/>
                  </a:cubicBezTo>
                  <a:cubicBezTo>
                    <a:pt x="29" y="47"/>
                    <a:pt x="29" y="47"/>
                    <a:pt x="29" y="47"/>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30" y="46"/>
                    <a:pt x="29" y="46"/>
                  </a:cubicBezTo>
                  <a:cubicBezTo>
                    <a:pt x="29" y="46"/>
                    <a:pt x="29" y="46"/>
                    <a:pt x="29" y="46"/>
                  </a:cubicBezTo>
                  <a:cubicBezTo>
                    <a:pt x="29" y="46"/>
                    <a:pt x="29" y="46"/>
                    <a:pt x="29" y="46"/>
                  </a:cubicBezTo>
                  <a:cubicBezTo>
                    <a:pt x="29" y="46"/>
                    <a:pt x="29" y="46"/>
                    <a:pt x="29" y="46"/>
                  </a:cubicBezTo>
                  <a:cubicBezTo>
                    <a:pt x="29" y="46"/>
                    <a:pt x="30" y="45"/>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5"/>
                    <a:pt x="29" y="46"/>
                  </a:cubicBezTo>
                  <a:cubicBezTo>
                    <a:pt x="29" y="46"/>
                    <a:pt x="29" y="46"/>
                    <a:pt x="29" y="46"/>
                  </a:cubicBezTo>
                  <a:cubicBezTo>
                    <a:pt x="29" y="46"/>
                    <a:pt x="29" y="46"/>
                    <a:pt x="29" y="46"/>
                  </a:cubicBezTo>
                  <a:cubicBezTo>
                    <a:pt x="29" y="46"/>
                    <a:pt x="29" y="46"/>
                    <a:pt x="29" y="46"/>
                  </a:cubicBezTo>
                  <a:cubicBezTo>
                    <a:pt x="29" y="46"/>
                    <a:pt x="29" y="47"/>
                    <a:pt x="29" y="46"/>
                  </a:cubicBezTo>
                  <a:cubicBezTo>
                    <a:pt x="29" y="46"/>
                    <a:pt x="29" y="46"/>
                    <a:pt x="29" y="46"/>
                  </a:cubicBezTo>
                  <a:cubicBezTo>
                    <a:pt x="29" y="46"/>
                    <a:pt x="28" y="47"/>
                    <a:pt x="28" y="47"/>
                  </a:cubicBezTo>
                  <a:cubicBezTo>
                    <a:pt x="28" y="47"/>
                    <a:pt x="28" y="47"/>
                    <a:pt x="28" y="47"/>
                  </a:cubicBezTo>
                  <a:cubicBezTo>
                    <a:pt x="28" y="47"/>
                    <a:pt x="28" y="47"/>
                    <a:pt x="28" y="47"/>
                  </a:cubicBezTo>
                  <a:cubicBezTo>
                    <a:pt x="28" y="47"/>
                    <a:pt x="28" y="47"/>
                    <a:pt x="28" y="47"/>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9" y="46"/>
                  </a:cubicBezTo>
                  <a:cubicBezTo>
                    <a:pt x="29" y="46"/>
                    <a:pt x="29" y="46"/>
                    <a:pt x="28" y="46"/>
                  </a:cubicBezTo>
                  <a:cubicBezTo>
                    <a:pt x="29" y="46"/>
                    <a:pt x="29" y="46"/>
                    <a:pt x="29" y="46"/>
                  </a:cubicBezTo>
                  <a:cubicBezTo>
                    <a:pt x="29" y="46"/>
                    <a:pt x="29" y="46"/>
                    <a:pt x="29" y="46"/>
                  </a:cubicBezTo>
                  <a:cubicBezTo>
                    <a:pt x="29" y="46"/>
                    <a:pt x="29" y="46"/>
                    <a:pt x="29" y="46"/>
                  </a:cubicBezTo>
                  <a:cubicBezTo>
                    <a:pt x="29" y="46"/>
                    <a:pt x="29" y="46"/>
                    <a:pt x="28" y="46"/>
                  </a:cubicBezTo>
                  <a:cubicBezTo>
                    <a:pt x="29" y="46"/>
                    <a:pt x="29" y="46"/>
                    <a:pt x="29" y="46"/>
                  </a:cubicBezTo>
                  <a:cubicBezTo>
                    <a:pt x="29" y="46"/>
                    <a:pt x="28" y="46"/>
                    <a:pt x="28" y="46"/>
                  </a:cubicBezTo>
                  <a:cubicBezTo>
                    <a:pt x="29" y="46"/>
                    <a:pt x="29" y="46"/>
                    <a:pt x="29" y="46"/>
                  </a:cubicBezTo>
                  <a:cubicBezTo>
                    <a:pt x="28" y="46"/>
                    <a:pt x="28" y="46"/>
                    <a:pt x="28" y="46"/>
                  </a:cubicBezTo>
                  <a:cubicBezTo>
                    <a:pt x="28" y="46"/>
                    <a:pt x="28" y="46"/>
                    <a:pt x="29" y="46"/>
                  </a:cubicBezTo>
                  <a:cubicBezTo>
                    <a:pt x="28" y="46"/>
                    <a:pt x="28" y="46"/>
                    <a:pt x="28" y="46"/>
                  </a:cubicBezTo>
                  <a:cubicBezTo>
                    <a:pt x="29" y="46"/>
                    <a:pt x="29" y="46"/>
                    <a:pt x="28" y="46"/>
                  </a:cubicBezTo>
                  <a:cubicBezTo>
                    <a:pt x="28" y="46"/>
                    <a:pt x="28" y="46"/>
                    <a:pt x="28" y="46"/>
                  </a:cubicBezTo>
                  <a:cubicBezTo>
                    <a:pt x="28" y="47"/>
                    <a:pt x="28" y="46"/>
                    <a:pt x="28" y="46"/>
                  </a:cubicBezTo>
                  <a:cubicBezTo>
                    <a:pt x="28" y="46"/>
                    <a:pt x="28" y="46"/>
                    <a:pt x="28" y="46"/>
                  </a:cubicBezTo>
                  <a:cubicBezTo>
                    <a:pt x="29" y="46"/>
                    <a:pt x="28" y="46"/>
                    <a:pt x="28" y="46"/>
                  </a:cubicBezTo>
                  <a:cubicBezTo>
                    <a:pt x="28" y="46"/>
                    <a:pt x="28" y="46"/>
                    <a:pt x="28" y="46"/>
                  </a:cubicBezTo>
                  <a:cubicBezTo>
                    <a:pt x="28" y="46"/>
                    <a:pt x="28" y="46"/>
                    <a:pt x="28" y="46"/>
                  </a:cubicBezTo>
                  <a:cubicBezTo>
                    <a:pt x="28" y="46"/>
                    <a:pt x="28" y="46"/>
                    <a:pt x="28" y="46"/>
                  </a:cubicBezTo>
                  <a:cubicBezTo>
                    <a:pt x="28" y="47"/>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7"/>
                    <a:pt x="28" y="46"/>
                  </a:cubicBezTo>
                  <a:cubicBezTo>
                    <a:pt x="28" y="46"/>
                    <a:pt x="28" y="46"/>
                    <a:pt x="28" y="46"/>
                  </a:cubicBezTo>
                  <a:cubicBezTo>
                    <a:pt x="28" y="46"/>
                    <a:pt x="28" y="46"/>
                    <a:pt x="28" y="47"/>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7"/>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8" y="46"/>
                    <a:pt x="28" y="46"/>
                  </a:cubicBezTo>
                  <a:cubicBezTo>
                    <a:pt x="28" y="46"/>
                    <a:pt x="27" y="47"/>
                    <a:pt x="28" y="46"/>
                  </a:cubicBezTo>
                  <a:cubicBezTo>
                    <a:pt x="28" y="46"/>
                    <a:pt x="28" y="46"/>
                    <a:pt x="28" y="46"/>
                  </a:cubicBezTo>
                  <a:cubicBezTo>
                    <a:pt x="28" y="46"/>
                    <a:pt x="27" y="46"/>
                    <a:pt x="28" y="46"/>
                  </a:cubicBezTo>
                  <a:cubicBezTo>
                    <a:pt x="27" y="46"/>
                    <a:pt x="27" y="46"/>
                    <a:pt x="27" y="46"/>
                  </a:cubicBezTo>
                  <a:cubicBezTo>
                    <a:pt x="28" y="46"/>
                    <a:pt x="28" y="46"/>
                    <a:pt x="28" y="46"/>
                  </a:cubicBezTo>
                  <a:cubicBezTo>
                    <a:pt x="28" y="46"/>
                    <a:pt x="27" y="46"/>
                    <a:pt x="28" y="46"/>
                  </a:cubicBezTo>
                  <a:cubicBezTo>
                    <a:pt x="28" y="46"/>
                    <a:pt x="28" y="46"/>
                    <a:pt x="28" y="46"/>
                  </a:cubicBezTo>
                  <a:cubicBezTo>
                    <a:pt x="28" y="46"/>
                    <a:pt x="28" y="46"/>
                    <a:pt x="27" y="46"/>
                  </a:cubicBezTo>
                  <a:cubicBezTo>
                    <a:pt x="28" y="46"/>
                    <a:pt x="28" y="46"/>
                    <a:pt x="28" y="46"/>
                  </a:cubicBezTo>
                  <a:cubicBezTo>
                    <a:pt x="27" y="46"/>
                    <a:pt x="28" y="46"/>
                    <a:pt x="27" y="46"/>
                  </a:cubicBezTo>
                  <a:cubicBezTo>
                    <a:pt x="27" y="46"/>
                    <a:pt x="27" y="46"/>
                    <a:pt x="27" y="46"/>
                  </a:cubicBezTo>
                  <a:cubicBezTo>
                    <a:pt x="27" y="46"/>
                    <a:pt x="27" y="46"/>
                    <a:pt x="27" y="46"/>
                  </a:cubicBezTo>
                  <a:cubicBezTo>
                    <a:pt x="27" y="46"/>
                    <a:pt x="27" y="46"/>
                    <a:pt x="27" y="46"/>
                  </a:cubicBezTo>
                  <a:cubicBezTo>
                    <a:pt x="28"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6"/>
                    <a:pt x="27" y="46"/>
                  </a:cubicBezTo>
                  <a:cubicBezTo>
                    <a:pt x="27" y="46"/>
                    <a:pt x="27" y="47"/>
                    <a:pt x="27" y="47"/>
                  </a:cubicBezTo>
                  <a:cubicBezTo>
                    <a:pt x="27" y="47"/>
                    <a:pt x="27" y="47"/>
                    <a:pt x="27" y="47"/>
                  </a:cubicBezTo>
                  <a:cubicBezTo>
                    <a:pt x="27" y="47"/>
                    <a:pt x="27" y="47"/>
                    <a:pt x="27" y="47"/>
                  </a:cubicBezTo>
                  <a:cubicBezTo>
                    <a:pt x="27" y="47"/>
                    <a:pt x="27" y="47"/>
                    <a:pt x="27" y="47"/>
                  </a:cubicBezTo>
                  <a:cubicBezTo>
                    <a:pt x="27" y="46"/>
                    <a:pt x="27" y="46"/>
                    <a:pt x="27" y="46"/>
                  </a:cubicBezTo>
                  <a:cubicBezTo>
                    <a:pt x="27" y="46"/>
                    <a:pt x="27" y="46"/>
                    <a:pt x="27" y="46"/>
                  </a:cubicBezTo>
                  <a:cubicBezTo>
                    <a:pt x="27" y="47"/>
                    <a:pt x="27" y="46"/>
                    <a:pt x="27" y="46"/>
                  </a:cubicBezTo>
                  <a:cubicBezTo>
                    <a:pt x="27" y="47"/>
                    <a:pt x="27" y="47"/>
                    <a:pt x="27" y="47"/>
                  </a:cubicBezTo>
                  <a:cubicBezTo>
                    <a:pt x="27" y="46"/>
                    <a:pt x="27" y="46"/>
                    <a:pt x="27" y="46"/>
                  </a:cubicBezTo>
                  <a:cubicBezTo>
                    <a:pt x="27" y="47"/>
                    <a:pt x="27" y="47"/>
                    <a:pt x="27" y="47"/>
                  </a:cubicBezTo>
                  <a:cubicBezTo>
                    <a:pt x="27" y="47"/>
                    <a:pt x="26" y="47"/>
                    <a:pt x="26" y="47"/>
                  </a:cubicBezTo>
                  <a:cubicBezTo>
                    <a:pt x="27" y="47"/>
                    <a:pt x="27" y="47"/>
                    <a:pt x="27" y="47"/>
                  </a:cubicBezTo>
                  <a:cubicBezTo>
                    <a:pt x="27" y="47"/>
                    <a:pt x="27" y="47"/>
                    <a:pt x="27" y="47"/>
                  </a:cubicBezTo>
                  <a:cubicBezTo>
                    <a:pt x="27" y="46"/>
                    <a:pt x="27" y="46"/>
                    <a:pt x="27" y="46"/>
                  </a:cubicBezTo>
                  <a:cubicBezTo>
                    <a:pt x="27" y="47"/>
                    <a:pt x="27" y="46"/>
                    <a:pt x="27" y="46"/>
                  </a:cubicBezTo>
                  <a:cubicBezTo>
                    <a:pt x="27" y="47"/>
                    <a:pt x="27" y="47"/>
                    <a:pt x="27" y="47"/>
                  </a:cubicBezTo>
                  <a:cubicBezTo>
                    <a:pt x="26" y="47"/>
                    <a:pt x="27" y="47"/>
                    <a:pt x="27" y="47"/>
                  </a:cubicBezTo>
                  <a:cubicBezTo>
                    <a:pt x="27" y="47"/>
                    <a:pt x="27" y="47"/>
                    <a:pt x="27" y="47"/>
                  </a:cubicBezTo>
                  <a:cubicBezTo>
                    <a:pt x="27" y="47"/>
                    <a:pt x="27" y="47"/>
                    <a:pt x="27"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6"/>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6"/>
                    <a:pt x="26" y="46"/>
                    <a:pt x="26" y="46"/>
                  </a:cubicBezTo>
                  <a:cubicBezTo>
                    <a:pt x="26" y="47"/>
                    <a:pt x="26" y="46"/>
                    <a:pt x="26" y="47"/>
                  </a:cubicBezTo>
                  <a:cubicBezTo>
                    <a:pt x="26" y="47"/>
                    <a:pt x="26" y="47"/>
                    <a:pt x="26" y="47"/>
                  </a:cubicBezTo>
                  <a:cubicBezTo>
                    <a:pt x="26" y="47"/>
                    <a:pt x="26" y="46"/>
                    <a:pt x="26" y="46"/>
                  </a:cubicBezTo>
                  <a:cubicBezTo>
                    <a:pt x="26" y="47"/>
                    <a:pt x="26" y="47"/>
                    <a:pt x="26" y="47"/>
                  </a:cubicBezTo>
                  <a:cubicBezTo>
                    <a:pt x="26" y="47"/>
                    <a:pt x="26" y="46"/>
                    <a:pt x="26" y="47"/>
                  </a:cubicBezTo>
                  <a:cubicBezTo>
                    <a:pt x="26" y="46"/>
                    <a:pt x="26" y="46"/>
                    <a:pt x="26" y="46"/>
                  </a:cubicBezTo>
                  <a:cubicBezTo>
                    <a:pt x="26" y="47"/>
                    <a:pt x="26" y="46"/>
                    <a:pt x="26" y="47"/>
                  </a:cubicBezTo>
                  <a:cubicBezTo>
                    <a:pt x="26" y="46"/>
                    <a:pt x="26" y="46"/>
                    <a:pt x="26" y="46"/>
                  </a:cubicBezTo>
                  <a:cubicBezTo>
                    <a:pt x="26" y="46"/>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7"/>
                    <a:pt x="26" y="47"/>
                    <a:pt x="26" y="47"/>
                  </a:cubicBezTo>
                  <a:cubicBezTo>
                    <a:pt x="26" y="48"/>
                    <a:pt x="26" y="48"/>
                    <a:pt x="26" y="48"/>
                  </a:cubicBezTo>
                  <a:cubicBezTo>
                    <a:pt x="26" y="47"/>
                    <a:pt x="26" y="47"/>
                    <a:pt x="26" y="47"/>
                  </a:cubicBezTo>
                  <a:cubicBezTo>
                    <a:pt x="26" y="48"/>
                    <a:pt x="26" y="48"/>
                    <a:pt x="26" y="48"/>
                  </a:cubicBezTo>
                  <a:cubicBezTo>
                    <a:pt x="26" y="47"/>
                    <a:pt x="26" y="47"/>
                    <a:pt x="26" y="47"/>
                  </a:cubicBezTo>
                  <a:cubicBezTo>
                    <a:pt x="26" y="47"/>
                    <a:pt x="26" y="48"/>
                    <a:pt x="26" y="48"/>
                  </a:cubicBezTo>
                  <a:cubicBezTo>
                    <a:pt x="26" y="47"/>
                    <a:pt x="26" y="47"/>
                    <a:pt x="26" y="47"/>
                  </a:cubicBezTo>
                  <a:cubicBezTo>
                    <a:pt x="26" y="47"/>
                    <a:pt x="25" y="46"/>
                    <a:pt x="26" y="47"/>
                  </a:cubicBezTo>
                  <a:cubicBezTo>
                    <a:pt x="26" y="47"/>
                    <a:pt x="25" y="47"/>
                    <a:pt x="25" y="47"/>
                  </a:cubicBezTo>
                  <a:cubicBezTo>
                    <a:pt x="26" y="47"/>
                    <a:pt x="25" y="47"/>
                    <a:pt x="25" y="47"/>
                  </a:cubicBezTo>
                  <a:cubicBezTo>
                    <a:pt x="26" y="48"/>
                    <a:pt x="26" y="49"/>
                    <a:pt x="26" y="49"/>
                  </a:cubicBezTo>
                  <a:close/>
                  <a:moveTo>
                    <a:pt x="29" y="48"/>
                  </a:moveTo>
                  <a:cubicBezTo>
                    <a:pt x="28" y="48"/>
                    <a:pt x="28" y="48"/>
                    <a:pt x="28" y="48"/>
                  </a:cubicBezTo>
                  <a:lnTo>
                    <a:pt x="29" y="48"/>
                  </a:lnTo>
                  <a:close/>
                  <a:moveTo>
                    <a:pt x="29" y="47"/>
                  </a:moveTo>
                  <a:cubicBezTo>
                    <a:pt x="29" y="46"/>
                    <a:pt x="29" y="47"/>
                    <a:pt x="29" y="47"/>
                  </a:cubicBezTo>
                  <a:cubicBezTo>
                    <a:pt x="29" y="47"/>
                    <a:pt x="29" y="47"/>
                    <a:pt x="29" y="47"/>
                  </a:cubicBezTo>
                  <a:close/>
                  <a:moveTo>
                    <a:pt x="29" y="46"/>
                  </a:moveTo>
                  <a:cubicBezTo>
                    <a:pt x="29" y="46"/>
                    <a:pt x="29" y="46"/>
                    <a:pt x="29" y="47"/>
                  </a:cubicBezTo>
                  <a:lnTo>
                    <a:pt x="29" y="46"/>
                  </a:lnTo>
                  <a:close/>
                  <a:moveTo>
                    <a:pt x="30" y="46"/>
                  </a:moveTo>
                  <a:cubicBezTo>
                    <a:pt x="30" y="46"/>
                    <a:pt x="30" y="46"/>
                    <a:pt x="30" y="46"/>
                  </a:cubicBezTo>
                  <a:close/>
                  <a:moveTo>
                    <a:pt x="29" y="46"/>
                  </a:moveTo>
                  <a:cubicBezTo>
                    <a:pt x="29" y="46"/>
                    <a:pt x="29" y="46"/>
                    <a:pt x="29" y="46"/>
                  </a:cubicBezTo>
                  <a:cubicBezTo>
                    <a:pt x="29" y="46"/>
                    <a:pt x="29" y="46"/>
                    <a:pt x="29" y="46"/>
                  </a:cubicBezTo>
                  <a:close/>
                  <a:moveTo>
                    <a:pt x="29" y="46"/>
                  </a:moveTo>
                  <a:cubicBezTo>
                    <a:pt x="29" y="46"/>
                    <a:pt x="29" y="46"/>
                    <a:pt x="29" y="46"/>
                  </a:cubicBezTo>
                  <a:cubicBezTo>
                    <a:pt x="30" y="46"/>
                    <a:pt x="29" y="46"/>
                    <a:pt x="29" y="46"/>
                  </a:cubicBezTo>
                  <a:close/>
                  <a:moveTo>
                    <a:pt x="29" y="46"/>
                  </a:moveTo>
                  <a:cubicBezTo>
                    <a:pt x="29" y="46"/>
                    <a:pt x="29" y="46"/>
                    <a:pt x="29" y="46"/>
                  </a:cubicBezTo>
                  <a:cubicBezTo>
                    <a:pt x="29" y="46"/>
                    <a:pt x="29" y="46"/>
                    <a:pt x="29" y="46"/>
                  </a:cubicBezTo>
                  <a:close/>
                  <a:moveTo>
                    <a:pt x="28" y="46"/>
                  </a:moveTo>
                  <a:cubicBezTo>
                    <a:pt x="28" y="46"/>
                    <a:pt x="28" y="46"/>
                    <a:pt x="28" y="46"/>
                  </a:cubicBezTo>
                  <a:cubicBezTo>
                    <a:pt x="28" y="46"/>
                    <a:pt x="28" y="46"/>
                    <a:pt x="28" y="46"/>
                  </a:cubicBezTo>
                  <a:close/>
                  <a:moveTo>
                    <a:pt x="27" y="46"/>
                  </a:moveTo>
                  <a:cubicBezTo>
                    <a:pt x="27" y="46"/>
                    <a:pt x="27" y="46"/>
                    <a:pt x="27" y="46"/>
                  </a:cubicBezTo>
                  <a:cubicBezTo>
                    <a:pt x="27" y="46"/>
                    <a:pt x="27" y="46"/>
                    <a:pt x="27" y="46"/>
                  </a:cubicBezTo>
                  <a:close/>
                  <a:moveTo>
                    <a:pt x="27" y="47"/>
                  </a:moveTo>
                  <a:cubicBezTo>
                    <a:pt x="27" y="47"/>
                    <a:pt x="27" y="47"/>
                    <a:pt x="27" y="47"/>
                  </a:cubicBezTo>
                  <a:cubicBezTo>
                    <a:pt x="27" y="47"/>
                    <a:pt x="27" y="47"/>
                    <a:pt x="27" y="47"/>
                  </a:cubicBezTo>
                  <a:close/>
                  <a:moveTo>
                    <a:pt x="48" y="42"/>
                  </a:moveTo>
                  <a:cubicBezTo>
                    <a:pt x="48" y="42"/>
                    <a:pt x="48" y="42"/>
                    <a:pt x="48" y="42"/>
                  </a:cubicBezTo>
                  <a:cubicBezTo>
                    <a:pt x="48" y="42"/>
                    <a:pt x="48" y="42"/>
                    <a:pt x="48" y="42"/>
                  </a:cubicBezTo>
                  <a:close/>
                  <a:moveTo>
                    <a:pt x="42" y="38"/>
                  </a:moveTo>
                  <a:cubicBezTo>
                    <a:pt x="42" y="37"/>
                    <a:pt x="42" y="38"/>
                    <a:pt x="42" y="38"/>
                  </a:cubicBezTo>
                  <a:cubicBezTo>
                    <a:pt x="43" y="38"/>
                    <a:pt x="43" y="38"/>
                    <a:pt x="43" y="38"/>
                  </a:cubicBezTo>
                  <a:cubicBezTo>
                    <a:pt x="43" y="38"/>
                    <a:pt x="43" y="39"/>
                    <a:pt x="43" y="39"/>
                  </a:cubicBezTo>
                  <a:cubicBezTo>
                    <a:pt x="43" y="39"/>
                    <a:pt x="43" y="38"/>
                    <a:pt x="43" y="38"/>
                  </a:cubicBezTo>
                  <a:cubicBezTo>
                    <a:pt x="43" y="38"/>
                    <a:pt x="43" y="38"/>
                    <a:pt x="43" y="38"/>
                  </a:cubicBezTo>
                  <a:cubicBezTo>
                    <a:pt x="43" y="38"/>
                    <a:pt x="43" y="38"/>
                    <a:pt x="43" y="38"/>
                  </a:cubicBezTo>
                  <a:cubicBezTo>
                    <a:pt x="43" y="38"/>
                    <a:pt x="43" y="38"/>
                    <a:pt x="43" y="38"/>
                  </a:cubicBezTo>
                  <a:cubicBezTo>
                    <a:pt x="43" y="38"/>
                    <a:pt x="44" y="38"/>
                    <a:pt x="44" y="39"/>
                  </a:cubicBezTo>
                  <a:cubicBezTo>
                    <a:pt x="44" y="38"/>
                    <a:pt x="44" y="38"/>
                    <a:pt x="44" y="38"/>
                  </a:cubicBezTo>
                  <a:cubicBezTo>
                    <a:pt x="44" y="38"/>
                    <a:pt x="44" y="38"/>
                    <a:pt x="44" y="38"/>
                  </a:cubicBezTo>
                  <a:cubicBezTo>
                    <a:pt x="44" y="38"/>
                    <a:pt x="44" y="38"/>
                    <a:pt x="44" y="39"/>
                  </a:cubicBezTo>
                  <a:cubicBezTo>
                    <a:pt x="44" y="39"/>
                    <a:pt x="44" y="39"/>
                    <a:pt x="44" y="39"/>
                  </a:cubicBezTo>
                  <a:cubicBezTo>
                    <a:pt x="45" y="39"/>
                    <a:pt x="45" y="39"/>
                    <a:pt x="45" y="39"/>
                  </a:cubicBezTo>
                  <a:cubicBezTo>
                    <a:pt x="45" y="38"/>
                    <a:pt x="45" y="39"/>
                    <a:pt x="46" y="38"/>
                  </a:cubicBezTo>
                  <a:cubicBezTo>
                    <a:pt x="46" y="38"/>
                    <a:pt x="46" y="38"/>
                    <a:pt x="46" y="38"/>
                  </a:cubicBezTo>
                  <a:cubicBezTo>
                    <a:pt x="46" y="38"/>
                    <a:pt x="46" y="38"/>
                    <a:pt x="45" y="39"/>
                  </a:cubicBezTo>
                  <a:cubicBezTo>
                    <a:pt x="46" y="38"/>
                    <a:pt x="46" y="38"/>
                    <a:pt x="46" y="38"/>
                  </a:cubicBezTo>
                  <a:cubicBezTo>
                    <a:pt x="46" y="38"/>
                    <a:pt x="45" y="39"/>
                    <a:pt x="46" y="39"/>
                  </a:cubicBezTo>
                  <a:cubicBezTo>
                    <a:pt x="45" y="39"/>
                    <a:pt x="46" y="38"/>
                    <a:pt x="46" y="39"/>
                  </a:cubicBezTo>
                  <a:cubicBezTo>
                    <a:pt x="46" y="38"/>
                    <a:pt x="45" y="39"/>
                    <a:pt x="45" y="39"/>
                  </a:cubicBezTo>
                  <a:cubicBezTo>
                    <a:pt x="45"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39"/>
                    <a:pt x="46" y="39"/>
                  </a:cubicBezTo>
                  <a:cubicBezTo>
                    <a:pt x="46" y="39"/>
                    <a:pt x="46" y="40"/>
                    <a:pt x="46" y="39"/>
                  </a:cubicBezTo>
                  <a:cubicBezTo>
                    <a:pt x="46" y="39"/>
                    <a:pt x="46" y="39"/>
                    <a:pt x="46" y="39"/>
                  </a:cubicBezTo>
                  <a:cubicBezTo>
                    <a:pt x="46" y="39"/>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6" y="40"/>
                    <a:pt x="46" y="40"/>
                  </a:cubicBezTo>
                  <a:cubicBezTo>
                    <a:pt x="46" y="40"/>
                    <a:pt x="47" y="40"/>
                    <a:pt x="46" y="40"/>
                  </a:cubicBezTo>
                  <a:cubicBezTo>
                    <a:pt x="47" y="40"/>
                    <a:pt x="47" y="40"/>
                    <a:pt x="47" y="40"/>
                  </a:cubicBezTo>
                  <a:cubicBezTo>
                    <a:pt x="47" y="40"/>
                    <a:pt x="46" y="40"/>
                    <a:pt x="46" y="40"/>
                  </a:cubicBezTo>
                  <a:cubicBezTo>
                    <a:pt x="46" y="40"/>
                    <a:pt x="46" y="40"/>
                    <a:pt x="46" y="40"/>
                  </a:cubicBezTo>
                  <a:cubicBezTo>
                    <a:pt x="46" y="40"/>
                    <a:pt x="47" y="40"/>
                    <a:pt x="46" y="40"/>
                  </a:cubicBezTo>
                  <a:cubicBezTo>
                    <a:pt x="46" y="40"/>
                    <a:pt x="47" y="40"/>
                    <a:pt x="47" y="40"/>
                  </a:cubicBezTo>
                  <a:cubicBezTo>
                    <a:pt x="46" y="40"/>
                    <a:pt x="47" y="40"/>
                    <a:pt x="47" y="40"/>
                  </a:cubicBezTo>
                  <a:cubicBezTo>
                    <a:pt x="47" y="40"/>
                    <a:pt x="47" y="40"/>
                    <a:pt x="47" y="40"/>
                  </a:cubicBezTo>
                  <a:cubicBezTo>
                    <a:pt x="47" y="40"/>
                    <a:pt x="47" y="40"/>
                    <a:pt x="47" y="40"/>
                  </a:cubicBezTo>
                  <a:cubicBezTo>
                    <a:pt x="47" y="40"/>
                    <a:pt x="46" y="40"/>
                    <a:pt x="47" y="40"/>
                  </a:cubicBezTo>
                  <a:cubicBezTo>
                    <a:pt x="47" y="40"/>
                    <a:pt x="47" y="40"/>
                    <a:pt x="47" y="40"/>
                  </a:cubicBezTo>
                  <a:cubicBezTo>
                    <a:pt x="47" y="40"/>
                    <a:pt x="47" y="41"/>
                    <a:pt x="47" y="41"/>
                  </a:cubicBezTo>
                  <a:cubicBezTo>
                    <a:pt x="47" y="41"/>
                    <a:pt x="47" y="41"/>
                    <a:pt x="47" y="41"/>
                  </a:cubicBezTo>
                  <a:cubicBezTo>
                    <a:pt x="47" y="41"/>
                    <a:pt x="47" y="41"/>
                    <a:pt x="48" y="41"/>
                  </a:cubicBezTo>
                  <a:cubicBezTo>
                    <a:pt x="48" y="41"/>
                    <a:pt x="47" y="41"/>
                    <a:pt x="47" y="41"/>
                  </a:cubicBezTo>
                  <a:cubicBezTo>
                    <a:pt x="47" y="41"/>
                    <a:pt x="47" y="41"/>
                    <a:pt x="47" y="41"/>
                  </a:cubicBezTo>
                  <a:cubicBezTo>
                    <a:pt x="47" y="41"/>
                    <a:pt x="47" y="41"/>
                    <a:pt x="47" y="41"/>
                  </a:cubicBezTo>
                  <a:cubicBezTo>
                    <a:pt x="47" y="41"/>
                    <a:pt x="48" y="41"/>
                    <a:pt x="47" y="41"/>
                  </a:cubicBezTo>
                  <a:cubicBezTo>
                    <a:pt x="48" y="41"/>
                    <a:pt x="48" y="41"/>
                    <a:pt x="48" y="41"/>
                  </a:cubicBezTo>
                  <a:cubicBezTo>
                    <a:pt x="48" y="41"/>
                    <a:pt x="48" y="41"/>
                    <a:pt x="48" y="41"/>
                  </a:cubicBezTo>
                  <a:cubicBezTo>
                    <a:pt x="48" y="41"/>
                    <a:pt x="48" y="41"/>
                    <a:pt x="48" y="41"/>
                  </a:cubicBezTo>
                  <a:cubicBezTo>
                    <a:pt x="47" y="41"/>
                    <a:pt x="48" y="41"/>
                    <a:pt x="48" y="41"/>
                  </a:cubicBezTo>
                  <a:cubicBezTo>
                    <a:pt x="47" y="41"/>
                    <a:pt x="48" y="41"/>
                    <a:pt x="48" y="41"/>
                  </a:cubicBezTo>
                  <a:cubicBezTo>
                    <a:pt x="48" y="41"/>
                    <a:pt x="48" y="41"/>
                    <a:pt x="48" y="41"/>
                  </a:cubicBezTo>
                  <a:cubicBezTo>
                    <a:pt x="48" y="41"/>
                    <a:pt x="48" y="41"/>
                    <a:pt x="48" y="41"/>
                  </a:cubicBezTo>
                  <a:cubicBezTo>
                    <a:pt x="48" y="42"/>
                    <a:pt x="48" y="42"/>
                    <a:pt x="48" y="42"/>
                  </a:cubicBezTo>
                  <a:cubicBezTo>
                    <a:pt x="48" y="42"/>
                    <a:pt x="48" y="42"/>
                    <a:pt x="48" y="42"/>
                  </a:cubicBezTo>
                  <a:cubicBezTo>
                    <a:pt x="48" y="42"/>
                    <a:pt x="48" y="42"/>
                    <a:pt x="48" y="42"/>
                  </a:cubicBezTo>
                  <a:cubicBezTo>
                    <a:pt x="48" y="42"/>
                    <a:pt x="48" y="42"/>
                    <a:pt x="49" y="42"/>
                  </a:cubicBezTo>
                  <a:cubicBezTo>
                    <a:pt x="48" y="42"/>
                    <a:pt x="49"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8" y="42"/>
                  </a:cubicBezTo>
                  <a:cubicBezTo>
                    <a:pt x="48" y="42"/>
                    <a:pt x="48" y="42"/>
                    <a:pt x="49" y="42"/>
                  </a:cubicBezTo>
                  <a:cubicBezTo>
                    <a:pt x="49" y="42"/>
                    <a:pt x="49" y="42"/>
                    <a:pt x="49" y="42"/>
                  </a:cubicBezTo>
                  <a:cubicBezTo>
                    <a:pt x="49" y="42"/>
                    <a:pt x="49" y="42"/>
                    <a:pt x="49" y="42"/>
                  </a:cubicBezTo>
                  <a:cubicBezTo>
                    <a:pt x="48" y="42"/>
                    <a:pt x="48" y="42"/>
                    <a:pt x="48"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8"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49" y="42"/>
                  </a:cubicBezTo>
                  <a:cubicBezTo>
                    <a:pt x="49" y="42"/>
                    <a:pt x="49" y="42"/>
                    <a:pt x="50" y="42"/>
                  </a:cubicBezTo>
                  <a:cubicBezTo>
                    <a:pt x="50" y="42"/>
                    <a:pt x="49" y="42"/>
                    <a:pt x="50" y="42"/>
                  </a:cubicBezTo>
                  <a:cubicBezTo>
                    <a:pt x="50" y="42"/>
                    <a:pt x="49" y="41"/>
                    <a:pt x="49" y="41"/>
                  </a:cubicBezTo>
                  <a:cubicBezTo>
                    <a:pt x="49" y="41"/>
                    <a:pt x="50" y="41"/>
                    <a:pt x="49" y="41"/>
                  </a:cubicBezTo>
                  <a:cubicBezTo>
                    <a:pt x="50" y="41"/>
                    <a:pt x="50" y="41"/>
                    <a:pt x="50" y="41"/>
                  </a:cubicBezTo>
                  <a:cubicBezTo>
                    <a:pt x="50" y="41"/>
                    <a:pt x="51" y="41"/>
                    <a:pt x="50" y="41"/>
                  </a:cubicBezTo>
                  <a:cubicBezTo>
                    <a:pt x="50" y="41"/>
                    <a:pt x="51" y="41"/>
                    <a:pt x="51" y="41"/>
                  </a:cubicBezTo>
                  <a:cubicBezTo>
                    <a:pt x="50" y="41"/>
                    <a:pt x="50" y="41"/>
                    <a:pt x="50" y="41"/>
                  </a:cubicBezTo>
                  <a:cubicBezTo>
                    <a:pt x="50" y="41"/>
                    <a:pt x="50" y="41"/>
                    <a:pt x="50" y="41"/>
                  </a:cubicBezTo>
                  <a:cubicBezTo>
                    <a:pt x="50" y="41"/>
                    <a:pt x="50" y="41"/>
                    <a:pt x="50" y="41"/>
                  </a:cubicBezTo>
                  <a:cubicBezTo>
                    <a:pt x="50" y="41"/>
                    <a:pt x="50" y="41"/>
                    <a:pt x="50" y="41"/>
                  </a:cubicBezTo>
                  <a:cubicBezTo>
                    <a:pt x="50" y="41"/>
                    <a:pt x="50" y="41"/>
                    <a:pt x="50" y="41"/>
                  </a:cubicBezTo>
                  <a:cubicBezTo>
                    <a:pt x="49" y="41"/>
                    <a:pt x="49" y="41"/>
                    <a:pt x="49" y="41"/>
                  </a:cubicBezTo>
                  <a:cubicBezTo>
                    <a:pt x="49" y="41"/>
                    <a:pt x="49" y="41"/>
                    <a:pt x="49" y="41"/>
                  </a:cubicBezTo>
                  <a:cubicBezTo>
                    <a:pt x="49" y="41"/>
                    <a:pt x="50" y="41"/>
                    <a:pt x="50" y="41"/>
                  </a:cubicBezTo>
                  <a:cubicBezTo>
                    <a:pt x="50" y="41"/>
                    <a:pt x="50" y="41"/>
                    <a:pt x="50" y="41"/>
                  </a:cubicBezTo>
                  <a:cubicBezTo>
                    <a:pt x="50" y="41"/>
                    <a:pt x="51" y="41"/>
                    <a:pt x="50" y="41"/>
                  </a:cubicBezTo>
                  <a:cubicBezTo>
                    <a:pt x="51" y="41"/>
                    <a:pt x="50" y="41"/>
                    <a:pt x="51" y="41"/>
                  </a:cubicBezTo>
                  <a:cubicBezTo>
                    <a:pt x="51" y="41"/>
                    <a:pt x="50" y="41"/>
                    <a:pt x="50" y="41"/>
                  </a:cubicBezTo>
                  <a:cubicBezTo>
                    <a:pt x="50" y="41"/>
                    <a:pt x="50" y="41"/>
                    <a:pt x="50" y="41"/>
                  </a:cubicBezTo>
                  <a:cubicBezTo>
                    <a:pt x="50" y="41"/>
                    <a:pt x="50" y="41"/>
                    <a:pt x="50" y="41"/>
                  </a:cubicBezTo>
                  <a:cubicBezTo>
                    <a:pt x="50" y="41"/>
                    <a:pt x="50" y="41"/>
                    <a:pt x="50" y="41"/>
                  </a:cubicBezTo>
                  <a:cubicBezTo>
                    <a:pt x="51" y="41"/>
                    <a:pt x="50" y="41"/>
                    <a:pt x="50" y="41"/>
                  </a:cubicBezTo>
                  <a:cubicBezTo>
                    <a:pt x="51" y="41"/>
                    <a:pt x="50" y="41"/>
                    <a:pt x="51" y="41"/>
                  </a:cubicBezTo>
                  <a:cubicBezTo>
                    <a:pt x="51" y="41"/>
                    <a:pt x="51" y="41"/>
                    <a:pt x="51" y="41"/>
                  </a:cubicBezTo>
                  <a:cubicBezTo>
                    <a:pt x="51" y="41"/>
                    <a:pt x="51" y="41"/>
                    <a:pt x="51" y="41"/>
                  </a:cubicBezTo>
                  <a:cubicBezTo>
                    <a:pt x="51" y="41"/>
                    <a:pt x="51" y="41"/>
                    <a:pt x="51" y="41"/>
                  </a:cubicBezTo>
                  <a:cubicBezTo>
                    <a:pt x="51" y="41"/>
                    <a:pt x="51" y="41"/>
                    <a:pt x="51" y="41"/>
                  </a:cubicBezTo>
                  <a:cubicBezTo>
                    <a:pt x="51" y="41"/>
                    <a:pt x="50" y="41"/>
                    <a:pt x="50" y="41"/>
                  </a:cubicBezTo>
                  <a:cubicBezTo>
                    <a:pt x="50" y="41"/>
                    <a:pt x="50" y="41"/>
                    <a:pt x="50" y="41"/>
                  </a:cubicBezTo>
                  <a:cubicBezTo>
                    <a:pt x="50" y="41"/>
                    <a:pt x="50" y="41"/>
                    <a:pt x="50" y="41"/>
                  </a:cubicBezTo>
                  <a:cubicBezTo>
                    <a:pt x="50" y="41"/>
                    <a:pt x="50" y="41"/>
                    <a:pt x="50" y="41"/>
                  </a:cubicBezTo>
                  <a:cubicBezTo>
                    <a:pt x="50" y="41"/>
                    <a:pt x="50" y="41"/>
                    <a:pt x="50" y="41"/>
                  </a:cubicBezTo>
                  <a:cubicBezTo>
                    <a:pt x="50" y="41"/>
                    <a:pt x="50" y="41"/>
                    <a:pt x="50" y="41"/>
                  </a:cubicBezTo>
                  <a:cubicBezTo>
                    <a:pt x="50" y="41"/>
                    <a:pt x="51" y="41"/>
                    <a:pt x="51" y="41"/>
                  </a:cubicBezTo>
                  <a:cubicBezTo>
                    <a:pt x="51" y="40"/>
                    <a:pt x="51" y="41"/>
                    <a:pt x="51" y="41"/>
                  </a:cubicBezTo>
                  <a:cubicBezTo>
                    <a:pt x="51" y="41"/>
                    <a:pt x="50" y="41"/>
                    <a:pt x="50" y="41"/>
                  </a:cubicBezTo>
                  <a:cubicBezTo>
                    <a:pt x="49" y="41"/>
                    <a:pt x="51" y="40"/>
                    <a:pt x="51" y="40"/>
                  </a:cubicBezTo>
                  <a:cubicBezTo>
                    <a:pt x="50" y="41"/>
                    <a:pt x="50" y="40"/>
                    <a:pt x="49" y="41"/>
                  </a:cubicBezTo>
                  <a:cubicBezTo>
                    <a:pt x="49" y="41"/>
                    <a:pt x="49" y="41"/>
                    <a:pt x="49" y="41"/>
                  </a:cubicBezTo>
                  <a:cubicBezTo>
                    <a:pt x="50" y="41"/>
                    <a:pt x="49" y="40"/>
                    <a:pt x="50" y="40"/>
                  </a:cubicBezTo>
                  <a:cubicBezTo>
                    <a:pt x="50" y="40"/>
                    <a:pt x="50" y="40"/>
                    <a:pt x="50" y="40"/>
                  </a:cubicBezTo>
                  <a:cubicBezTo>
                    <a:pt x="50" y="40"/>
                    <a:pt x="50" y="40"/>
                    <a:pt x="50" y="40"/>
                  </a:cubicBezTo>
                  <a:cubicBezTo>
                    <a:pt x="51" y="40"/>
                    <a:pt x="51" y="40"/>
                    <a:pt x="51" y="40"/>
                  </a:cubicBezTo>
                  <a:cubicBezTo>
                    <a:pt x="51" y="40"/>
                    <a:pt x="50" y="40"/>
                    <a:pt x="50" y="40"/>
                  </a:cubicBezTo>
                  <a:cubicBezTo>
                    <a:pt x="51" y="40"/>
                    <a:pt x="51" y="40"/>
                    <a:pt x="51" y="40"/>
                  </a:cubicBezTo>
                  <a:cubicBezTo>
                    <a:pt x="51" y="40"/>
                    <a:pt x="50" y="40"/>
                    <a:pt x="50" y="40"/>
                  </a:cubicBezTo>
                  <a:cubicBezTo>
                    <a:pt x="50" y="40"/>
                    <a:pt x="50" y="40"/>
                    <a:pt x="51" y="40"/>
                  </a:cubicBezTo>
                  <a:cubicBezTo>
                    <a:pt x="51" y="40"/>
                    <a:pt x="51" y="40"/>
                    <a:pt x="51" y="40"/>
                  </a:cubicBezTo>
                  <a:cubicBezTo>
                    <a:pt x="51" y="40"/>
                    <a:pt x="51" y="40"/>
                    <a:pt x="51" y="40"/>
                  </a:cubicBezTo>
                  <a:cubicBezTo>
                    <a:pt x="50" y="40"/>
                    <a:pt x="50" y="40"/>
                    <a:pt x="50" y="40"/>
                  </a:cubicBezTo>
                  <a:cubicBezTo>
                    <a:pt x="50" y="40"/>
                    <a:pt x="50" y="40"/>
                    <a:pt x="50" y="40"/>
                  </a:cubicBezTo>
                  <a:cubicBezTo>
                    <a:pt x="50" y="40"/>
                    <a:pt x="50" y="40"/>
                    <a:pt x="50" y="40"/>
                  </a:cubicBezTo>
                  <a:cubicBezTo>
                    <a:pt x="50" y="40"/>
                    <a:pt x="51" y="40"/>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1" y="40"/>
                    <a:pt x="50" y="40"/>
                    <a:pt x="51" y="40"/>
                  </a:cubicBezTo>
                  <a:cubicBezTo>
                    <a:pt x="50" y="40"/>
                    <a:pt x="51" y="40"/>
                    <a:pt x="50" y="40"/>
                  </a:cubicBezTo>
                  <a:cubicBezTo>
                    <a:pt x="50" y="40"/>
                    <a:pt x="50" y="40"/>
                    <a:pt x="50" y="40"/>
                  </a:cubicBezTo>
                  <a:cubicBezTo>
                    <a:pt x="51" y="40"/>
                    <a:pt x="50" y="40"/>
                    <a:pt x="50" y="40"/>
                  </a:cubicBezTo>
                  <a:cubicBezTo>
                    <a:pt x="50" y="40"/>
                    <a:pt x="50" y="40"/>
                    <a:pt x="50" y="40"/>
                  </a:cubicBezTo>
                  <a:cubicBezTo>
                    <a:pt x="50" y="40"/>
                    <a:pt x="50" y="40"/>
                    <a:pt x="50" y="40"/>
                  </a:cubicBezTo>
                  <a:cubicBezTo>
                    <a:pt x="51" y="40"/>
                    <a:pt x="50" y="40"/>
                    <a:pt x="50" y="40"/>
                  </a:cubicBezTo>
                  <a:cubicBezTo>
                    <a:pt x="50" y="40"/>
                    <a:pt x="51" y="40"/>
                    <a:pt x="51" y="40"/>
                  </a:cubicBezTo>
                  <a:cubicBezTo>
                    <a:pt x="50" y="40"/>
                    <a:pt x="50" y="40"/>
                    <a:pt x="50" y="40"/>
                  </a:cubicBezTo>
                  <a:cubicBezTo>
                    <a:pt x="50" y="40"/>
                    <a:pt x="50" y="40"/>
                    <a:pt x="51" y="40"/>
                  </a:cubicBezTo>
                  <a:cubicBezTo>
                    <a:pt x="50" y="40"/>
                    <a:pt x="51" y="39"/>
                    <a:pt x="50" y="40"/>
                  </a:cubicBezTo>
                  <a:cubicBezTo>
                    <a:pt x="50" y="40"/>
                    <a:pt x="50" y="40"/>
                    <a:pt x="50" y="40"/>
                  </a:cubicBezTo>
                  <a:cubicBezTo>
                    <a:pt x="50" y="40"/>
                    <a:pt x="50" y="40"/>
                    <a:pt x="50" y="40"/>
                  </a:cubicBezTo>
                  <a:cubicBezTo>
                    <a:pt x="50" y="40"/>
                    <a:pt x="50" y="40"/>
                    <a:pt x="50" y="40"/>
                  </a:cubicBezTo>
                  <a:cubicBezTo>
                    <a:pt x="50" y="40"/>
                    <a:pt x="49" y="40"/>
                    <a:pt x="50" y="40"/>
                  </a:cubicBezTo>
                  <a:cubicBezTo>
                    <a:pt x="50" y="40"/>
                    <a:pt x="50" y="40"/>
                    <a:pt x="50" y="40"/>
                  </a:cubicBezTo>
                  <a:cubicBezTo>
                    <a:pt x="50" y="39"/>
                    <a:pt x="49" y="40"/>
                    <a:pt x="49" y="40"/>
                  </a:cubicBezTo>
                  <a:cubicBezTo>
                    <a:pt x="49" y="40"/>
                    <a:pt x="49" y="40"/>
                    <a:pt x="48" y="40"/>
                  </a:cubicBezTo>
                  <a:cubicBezTo>
                    <a:pt x="48" y="40"/>
                    <a:pt x="49" y="40"/>
                    <a:pt x="49" y="40"/>
                  </a:cubicBezTo>
                  <a:cubicBezTo>
                    <a:pt x="49" y="40"/>
                    <a:pt x="49" y="40"/>
                    <a:pt x="49" y="40"/>
                  </a:cubicBezTo>
                  <a:cubicBezTo>
                    <a:pt x="49" y="40"/>
                    <a:pt x="50" y="40"/>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50" y="39"/>
                  </a:cubicBezTo>
                  <a:cubicBezTo>
                    <a:pt x="50" y="39"/>
                    <a:pt x="50" y="39"/>
                    <a:pt x="49" y="39"/>
                  </a:cubicBezTo>
                  <a:cubicBezTo>
                    <a:pt x="50" y="39"/>
                    <a:pt x="50" y="39"/>
                    <a:pt x="50" y="39"/>
                  </a:cubicBezTo>
                  <a:cubicBezTo>
                    <a:pt x="50" y="39"/>
                    <a:pt x="50" y="39"/>
                    <a:pt x="50" y="39"/>
                  </a:cubicBezTo>
                  <a:cubicBezTo>
                    <a:pt x="50" y="39"/>
                    <a:pt x="50" y="39"/>
                    <a:pt x="50" y="39"/>
                  </a:cubicBezTo>
                  <a:cubicBezTo>
                    <a:pt x="50" y="39"/>
                    <a:pt x="50" y="39"/>
                    <a:pt x="49" y="39"/>
                  </a:cubicBezTo>
                  <a:cubicBezTo>
                    <a:pt x="50" y="39"/>
                    <a:pt x="50" y="39"/>
                    <a:pt x="50" y="39"/>
                  </a:cubicBezTo>
                  <a:cubicBezTo>
                    <a:pt x="50" y="38"/>
                    <a:pt x="50" y="39"/>
                    <a:pt x="49" y="39"/>
                  </a:cubicBezTo>
                  <a:cubicBezTo>
                    <a:pt x="50" y="39"/>
                    <a:pt x="50" y="39"/>
                    <a:pt x="50" y="39"/>
                  </a:cubicBezTo>
                  <a:cubicBezTo>
                    <a:pt x="49" y="39"/>
                    <a:pt x="49" y="39"/>
                    <a:pt x="49" y="39"/>
                  </a:cubicBezTo>
                  <a:cubicBezTo>
                    <a:pt x="49" y="39"/>
                    <a:pt x="49" y="39"/>
                    <a:pt x="50" y="38"/>
                  </a:cubicBezTo>
                  <a:cubicBezTo>
                    <a:pt x="50" y="38"/>
                    <a:pt x="50" y="38"/>
                    <a:pt x="49" y="39"/>
                  </a:cubicBezTo>
                  <a:cubicBezTo>
                    <a:pt x="50" y="38"/>
                    <a:pt x="50" y="38"/>
                    <a:pt x="49" y="38"/>
                  </a:cubicBezTo>
                  <a:cubicBezTo>
                    <a:pt x="49" y="38"/>
                    <a:pt x="49" y="38"/>
                    <a:pt x="49" y="39"/>
                  </a:cubicBezTo>
                  <a:cubicBezTo>
                    <a:pt x="49" y="39"/>
                    <a:pt x="49" y="39"/>
                    <a:pt x="49" y="39"/>
                  </a:cubicBezTo>
                  <a:cubicBezTo>
                    <a:pt x="49" y="39"/>
                    <a:pt x="49" y="38"/>
                    <a:pt x="49" y="38"/>
                  </a:cubicBezTo>
                  <a:cubicBezTo>
                    <a:pt x="50" y="38"/>
                    <a:pt x="49" y="38"/>
                    <a:pt x="49" y="38"/>
                  </a:cubicBezTo>
                  <a:cubicBezTo>
                    <a:pt x="49" y="38"/>
                    <a:pt x="49" y="38"/>
                    <a:pt x="49" y="38"/>
                  </a:cubicBezTo>
                  <a:cubicBezTo>
                    <a:pt x="49" y="38"/>
                    <a:pt x="49" y="38"/>
                    <a:pt x="49" y="38"/>
                  </a:cubicBezTo>
                  <a:cubicBezTo>
                    <a:pt x="49" y="38"/>
                    <a:pt x="49" y="38"/>
                    <a:pt x="49"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49" y="38"/>
                    <a:pt x="49" y="38"/>
                  </a:cubicBezTo>
                  <a:cubicBezTo>
                    <a:pt x="49" y="38"/>
                    <a:pt x="49" y="38"/>
                    <a:pt x="49" y="38"/>
                  </a:cubicBezTo>
                  <a:cubicBezTo>
                    <a:pt x="49" y="38"/>
                    <a:pt x="49" y="38"/>
                    <a:pt x="49" y="38"/>
                  </a:cubicBezTo>
                  <a:cubicBezTo>
                    <a:pt x="49" y="38"/>
                    <a:pt x="49" y="38"/>
                    <a:pt x="49" y="38"/>
                  </a:cubicBezTo>
                  <a:cubicBezTo>
                    <a:pt x="48" y="38"/>
                    <a:pt x="48" y="38"/>
                    <a:pt x="48" y="38"/>
                  </a:cubicBezTo>
                  <a:cubicBezTo>
                    <a:pt x="49" y="38"/>
                    <a:pt x="49" y="38"/>
                    <a:pt x="49" y="38"/>
                  </a:cubicBezTo>
                  <a:cubicBezTo>
                    <a:pt x="49" y="38"/>
                    <a:pt x="49" y="38"/>
                    <a:pt x="49" y="38"/>
                  </a:cubicBezTo>
                  <a:cubicBezTo>
                    <a:pt x="49" y="37"/>
                    <a:pt x="49"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49" y="38"/>
                    <a:pt x="49" y="37"/>
                  </a:cubicBezTo>
                  <a:cubicBezTo>
                    <a:pt x="49" y="38"/>
                    <a:pt x="49" y="38"/>
                    <a:pt x="49"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8" y="38"/>
                    <a:pt x="48" y="38"/>
                  </a:cubicBezTo>
                  <a:cubicBezTo>
                    <a:pt x="48" y="38"/>
                    <a:pt x="49" y="37"/>
                    <a:pt x="49" y="37"/>
                  </a:cubicBezTo>
                  <a:cubicBezTo>
                    <a:pt x="48" y="37"/>
                    <a:pt x="48" y="37"/>
                    <a:pt x="48" y="37"/>
                  </a:cubicBezTo>
                  <a:cubicBezTo>
                    <a:pt x="48" y="37"/>
                    <a:pt x="48" y="37"/>
                    <a:pt x="49" y="37"/>
                  </a:cubicBezTo>
                  <a:cubicBezTo>
                    <a:pt x="49" y="37"/>
                    <a:pt x="48" y="38"/>
                    <a:pt x="48" y="38"/>
                  </a:cubicBezTo>
                  <a:cubicBezTo>
                    <a:pt x="48" y="37"/>
                    <a:pt x="48" y="37"/>
                    <a:pt x="48" y="37"/>
                  </a:cubicBezTo>
                  <a:cubicBezTo>
                    <a:pt x="48" y="37"/>
                    <a:pt x="48" y="37"/>
                    <a:pt x="48" y="37"/>
                  </a:cubicBezTo>
                  <a:cubicBezTo>
                    <a:pt x="48" y="37"/>
                    <a:pt x="48" y="37"/>
                    <a:pt x="48" y="37"/>
                  </a:cubicBezTo>
                  <a:cubicBezTo>
                    <a:pt x="48" y="37"/>
                    <a:pt x="48" y="37"/>
                    <a:pt x="48" y="37"/>
                  </a:cubicBezTo>
                  <a:cubicBezTo>
                    <a:pt x="49" y="37"/>
                    <a:pt x="48" y="37"/>
                    <a:pt x="48" y="37"/>
                  </a:cubicBezTo>
                  <a:cubicBezTo>
                    <a:pt x="48" y="37"/>
                    <a:pt x="48" y="37"/>
                    <a:pt x="48" y="37"/>
                  </a:cubicBezTo>
                  <a:cubicBezTo>
                    <a:pt x="48" y="37"/>
                    <a:pt x="48" y="37"/>
                    <a:pt x="48" y="37"/>
                  </a:cubicBezTo>
                  <a:cubicBezTo>
                    <a:pt x="48" y="37"/>
                    <a:pt x="48" y="37"/>
                    <a:pt x="48" y="37"/>
                  </a:cubicBezTo>
                  <a:cubicBezTo>
                    <a:pt x="48" y="37"/>
                    <a:pt x="47" y="38"/>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8" y="36"/>
                  </a:cubicBezTo>
                  <a:cubicBezTo>
                    <a:pt x="47" y="37"/>
                    <a:pt x="48" y="36"/>
                    <a:pt x="47" y="37"/>
                  </a:cubicBezTo>
                  <a:cubicBezTo>
                    <a:pt x="48" y="37"/>
                    <a:pt x="48" y="37"/>
                    <a:pt x="48" y="37"/>
                  </a:cubicBezTo>
                  <a:cubicBezTo>
                    <a:pt x="47" y="37"/>
                    <a:pt x="47" y="37"/>
                    <a:pt x="47" y="37"/>
                  </a:cubicBezTo>
                  <a:cubicBezTo>
                    <a:pt x="47" y="37"/>
                    <a:pt x="47" y="37"/>
                    <a:pt x="47" y="37"/>
                  </a:cubicBezTo>
                  <a:cubicBezTo>
                    <a:pt x="48" y="36"/>
                    <a:pt x="47" y="37"/>
                    <a:pt x="48" y="36"/>
                  </a:cubicBezTo>
                  <a:cubicBezTo>
                    <a:pt x="47" y="37"/>
                    <a:pt x="48" y="36"/>
                    <a:pt x="47" y="37"/>
                  </a:cubicBezTo>
                  <a:cubicBezTo>
                    <a:pt x="47" y="37"/>
                    <a:pt x="47" y="37"/>
                    <a:pt x="47" y="37"/>
                  </a:cubicBezTo>
                  <a:cubicBezTo>
                    <a:pt x="47" y="37"/>
                    <a:pt x="47" y="37"/>
                    <a:pt x="47" y="37"/>
                  </a:cubicBezTo>
                  <a:cubicBezTo>
                    <a:pt x="47" y="37"/>
                    <a:pt x="47" y="36"/>
                    <a:pt x="47" y="36"/>
                  </a:cubicBezTo>
                  <a:cubicBezTo>
                    <a:pt x="47" y="36"/>
                    <a:pt x="47" y="36"/>
                    <a:pt x="47" y="36"/>
                  </a:cubicBezTo>
                  <a:cubicBezTo>
                    <a:pt x="47" y="36"/>
                    <a:pt x="47" y="37"/>
                    <a:pt x="47" y="36"/>
                  </a:cubicBezTo>
                  <a:cubicBezTo>
                    <a:pt x="47" y="37"/>
                    <a:pt x="47" y="36"/>
                    <a:pt x="47" y="37"/>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6"/>
                    <a:pt x="47" y="36"/>
                  </a:cubicBezTo>
                  <a:cubicBezTo>
                    <a:pt x="47" y="36"/>
                    <a:pt x="47" y="37"/>
                    <a:pt x="47" y="36"/>
                  </a:cubicBezTo>
                  <a:cubicBezTo>
                    <a:pt x="47" y="36"/>
                    <a:pt x="47" y="36"/>
                    <a:pt x="47" y="36"/>
                  </a:cubicBezTo>
                  <a:cubicBezTo>
                    <a:pt x="47" y="36"/>
                    <a:pt x="47" y="36"/>
                    <a:pt x="47" y="36"/>
                  </a:cubicBezTo>
                  <a:cubicBezTo>
                    <a:pt x="47" y="36"/>
                    <a:pt x="47" y="37"/>
                    <a:pt x="47" y="36"/>
                  </a:cubicBezTo>
                  <a:cubicBezTo>
                    <a:pt x="47" y="36"/>
                    <a:pt x="47" y="36"/>
                    <a:pt x="47" y="36"/>
                  </a:cubicBezTo>
                  <a:cubicBezTo>
                    <a:pt x="47" y="36"/>
                    <a:pt x="47" y="36"/>
                    <a:pt x="46" y="36"/>
                  </a:cubicBezTo>
                  <a:cubicBezTo>
                    <a:pt x="47" y="36"/>
                    <a:pt x="47" y="36"/>
                    <a:pt x="47" y="36"/>
                  </a:cubicBezTo>
                  <a:cubicBezTo>
                    <a:pt x="47" y="36"/>
                    <a:pt x="46" y="36"/>
                    <a:pt x="46" y="36"/>
                  </a:cubicBezTo>
                  <a:cubicBezTo>
                    <a:pt x="46" y="37"/>
                    <a:pt x="46" y="36"/>
                    <a:pt x="46" y="36"/>
                  </a:cubicBezTo>
                  <a:cubicBezTo>
                    <a:pt x="46" y="37"/>
                    <a:pt x="46" y="37"/>
                    <a:pt x="46" y="37"/>
                  </a:cubicBezTo>
                  <a:cubicBezTo>
                    <a:pt x="46" y="37"/>
                    <a:pt x="46" y="37"/>
                    <a:pt x="46" y="37"/>
                  </a:cubicBezTo>
                  <a:cubicBezTo>
                    <a:pt x="46" y="37"/>
                    <a:pt x="46" y="37"/>
                    <a:pt x="46" y="37"/>
                  </a:cubicBezTo>
                  <a:cubicBezTo>
                    <a:pt x="46" y="37"/>
                    <a:pt x="46" y="37"/>
                    <a:pt x="46" y="37"/>
                  </a:cubicBezTo>
                  <a:cubicBezTo>
                    <a:pt x="46" y="36"/>
                    <a:pt x="46" y="36"/>
                    <a:pt x="46" y="36"/>
                  </a:cubicBezTo>
                  <a:cubicBezTo>
                    <a:pt x="46" y="36"/>
                    <a:pt x="46" y="36"/>
                    <a:pt x="46" y="36"/>
                  </a:cubicBezTo>
                  <a:cubicBezTo>
                    <a:pt x="46" y="37"/>
                    <a:pt x="46" y="36"/>
                    <a:pt x="46" y="36"/>
                  </a:cubicBezTo>
                  <a:cubicBezTo>
                    <a:pt x="46" y="37"/>
                    <a:pt x="46" y="37"/>
                    <a:pt x="46" y="37"/>
                  </a:cubicBezTo>
                  <a:cubicBezTo>
                    <a:pt x="46" y="37"/>
                    <a:pt x="46" y="37"/>
                    <a:pt x="46" y="36"/>
                  </a:cubicBezTo>
                  <a:cubicBezTo>
                    <a:pt x="46" y="36"/>
                    <a:pt x="46" y="37"/>
                    <a:pt x="45" y="37"/>
                  </a:cubicBezTo>
                  <a:cubicBezTo>
                    <a:pt x="46" y="37"/>
                    <a:pt x="45" y="37"/>
                    <a:pt x="45" y="37"/>
                  </a:cubicBezTo>
                  <a:cubicBezTo>
                    <a:pt x="45" y="37"/>
                    <a:pt x="45" y="37"/>
                    <a:pt x="45" y="37"/>
                  </a:cubicBezTo>
                  <a:cubicBezTo>
                    <a:pt x="46" y="37"/>
                    <a:pt x="46" y="37"/>
                    <a:pt x="46" y="37"/>
                  </a:cubicBezTo>
                  <a:cubicBezTo>
                    <a:pt x="46" y="37"/>
                    <a:pt x="46" y="36"/>
                    <a:pt x="46" y="36"/>
                  </a:cubicBezTo>
                  <a:cubicBezTo>
                    <a:pt x="46" y="36"/>
                    <a:pt x="46" y="36"/>
                    <a:pt x="46" y="36"/>
                  </a:cubicBezTo>
                  <a:cubicBezTo>
                    <a:pt x="46" y="37"/>
                    <a:pt x="46" y="36"/>
                    <a:pt x="45" y="37"/>
                  </a:cubicBezTo>
                  <a:cubicBezTo>
                    <a:pt x="45" y="37"/>
                    <a:pt x="46" y="36"/>
                    <a:pt x="46" y="36"/>
                  </a:cubicBezTo>
                  <a:cubicBezTo>
                    <a:pt x="45" y="36"/>
                    <a:pt x="45" y="36"/>
                    <a:pt x="45" y="36"/>
                  </a:cubicBezTo>
                  <a:cubicBezTo>
                    <a:pt x="45" y="36"/>
                    <a:pt x="45" y="36"/>
                    <a:pt x="45" y="36"/>
                  </a:cubicBezTo>
                  <a:cubicBezTo>
                    <a:pt x="45" y="36"/>
                    <a:pt x="45" y="36"/>
                    <a:pt x="45" y="37"/>
                  </a:cubicBezTo>
                  <a:cubicBezTo>
                    <a:pt x="45" y="36"/>
                    <a:pt x="45" y="36"/>
                    <a:pt x="45" y="36"/>
                  </a:cubicBezTo>
                  <a:cubicBezTo>
                    <a:pt x="45" y="36"/>
                    <a:pt x="45" y="37"/>
                    <a:pt x="45" y="37"/>
                  </a:cubicBezTo>
                  <a:cubicBezTo>
                    <a:pt x="45" y="36"/>
                    <a:pt x="45" y="36"/>
                    <a:pt x="45" y="36"/>
                  </a:cubicBezTo>
                  <a:cubicBezTo>
                    <a:pt x="45" y="37"/>
                    <a:pt x="45" y="36"/>
                    <a:pt x="45" y="37"/>
                  </a:cubicBezTo>
                  <a:cubicBezTo>
                    <a:pt x="45" y="36"/>
                    <a:pt x="45" y="36"/>
                    <a:pt x="45" y="36"/>
                  </a:cubicBezTo>
                  <a:cubicBezTo>
                    <a:pt x="45" y="36"/>
                    <a:pt x="45" y="36"/>
                    <a:pt x="45" y="37"/>
                  </a:cubicBezTo>
                  <a:cubicBezTo>
                    <a:pt x="45" y="36"/>
                    <a:pt x="45" y="36"/>
                    <a:pt x="45" y="36"/>
                  </a:cubicBezTo>
                  <a:cubicBezTo>
                    <a:pt x="45" y="36"/>
                    <a:pt x="45" y="37"/>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5"/>
                    <a:pt x="44" y="36"/>
                  </a:cubicBezTo>
                  <a:cubicBezTo>
                    <a:pt x="44" y="36"/>
                    <a:pt x="44" y="36"/>
                    <a:pt x="44" y="36"/>
                  </a:cubicBezTo>
                  <a:cubicBezTo>
                    <a:pt x="44" y="36"/>
                    <a:pt x="44" y="35"/>
                    <a:pt x="44" y="36"/>
                  </a:cubicBezTo>
                  <a:cubicBezTo>
                    <a:pt x="44" y="36"/>
                    <a:pt x="44" y="36"/>
                    <a:pt x="44" y="36"/>
                  </a:cubicBezTo>
                  <a:cubicBezTo>
                    <a:pt x="44" y="36"/>
                    <a:pt x="44" y="36"/>
                    <a:pt x="44" y="36"/>
                  </a:cubicBezTo>
                  <a:cubicBezTo>
                    <a:pt x="44" y="36"/>
                    <a:pt x="44" y="36"/>
                    <a:pt x="44" y="36"/>
                  </a:cubicBezTo>
                  <a:cubicBezTo>
                    <a:pt x="44" y="36"/>
                    <a:pt x="44" y="36"/>
                    <a:pt x="44" y="36"/>
                  </a:cubicBezTo>
                  <a:cubicBezTo>
                    <a:pt x="44" y="36"/>
                    <a:pt x="44" y="36"/>
                    <a:pt x="43" y="36"/>
                  </a:cubicBezTo>
                  <a:cubicBezTo>
                    <a:pt x="44" y="36"/>
                    <a:pt x="44" y="36"/>
                    <a:pt x="44" y="36"/>
                  </a:cubicBezTo>
                  <a:cubicBezTo>
                    <a:pt x="43" y="37"/>
                    <a:pt x="43" y="36"/>
                    <a:pt x="43" y="36"/>
                  </a:cubicBezTo>
                  <a:cubicBezTo>
                    <a:pt x="43" y="37"/>
                    <a:pt x="43" y="37"/>
                    <a:pt x="43" y="37"/>
                  </a:cubicBezTo>
                  <a:cubicBezTo>
                    <a:pt x="43" y="36"/>
                    <a:pt x="43" y="36"/>
                    <a:pt x="43" y="36"/>
                  </a:cubicBezTo>
                  <a:cubicBezTo>
                    <a:pt x="43" y="37"/>
                    <a:pt x="43" y="36"/>
                    <a:pt x="43" y="37"/>
                  </a:cubicBezTo>
                  <a:cubicBezTo>
                    <a:pt x="43" y="36"/>
                    <a:pt x="43" y="36"/>
                    <a:pt x="43" y="36"/>
                  </a:cubicBezTo>
                  <a:cubicBezTo>
                    <a:pt x="43" y="36"/>
                    <a:pt x="43" y="37"/>
                    <a:pt x="43" y="37"/>
                  </a:cubicBezTo>
                  <a:cubicBezTo>
                    <a:pt x="43" y="37"/>
                    <a:pt x="43" y="37"/>
                    <a:pt x="43" y="37"/>
                  </a:cubicBezTo>
                  <a:cubicBezTo>
                    <a:pt x="43" y="36"/>
                    <a:pt x="43" y="35"/>
                    <a:pt x="43" y="36"/>
                  </a:cubicBezTo>
                  <a:cubicBezTo>
                    <a:pt x="43" y="36"/>
                    <a:pt x="43" y="36"/>
                    <a:pt x="43" y="36"/>
                  </a:cubicBezTo>
                  <a:cubicBezTo>
                    <a:pt x="42" y="36"/>
                    <a:pt x="42" y="35"/>
                    <a:pt x="42" y="36"/>
                  </a:cubicBezTo>
                  <a:cubicBezTo>
                    <a:pt x="42" y="37"/>
                    <a:pt x="42" y="38"/>
                    <a:pt x="42" y="38"/>
                  </a:cubicBezTo>
                  <a:close/>
                  <a:moveTo>
                    <a:pt x="48" y="42"/>
                  </a:moveTo>
                  <a:cubicBezTo>
                    <a:pt x="48" y="42"/>
                    <a:pt x="48" y="42"/>
                    <a:pt x="48" y="42"/>
                  </a:cubicBezTo>
                  <a:close/>
                  <a:moveTo>
                    <a:pt x="50" y="41"/>
                  </a:moveTo>
                  <a:cubicBezTo>
                    <a:pt x="50" y="41"/>
                    <a:pt x="50" y="41"/>
                    <a:pt x="50" y="41"/>
                  </a:cubicBezTo>
                  <a:cubicBezTo>
                    <a:pt x="50" y="41"/>
                    <a:pt x="50" y="41"/>
                    <a:pt x="50" y="41"/>
                  </a:cubicBezTo>
                  <a:cubicBezTo>
                    <a:pt x="50" y="41"/>
                    <a:pt x="50" y="41"/>
                    <a:pt x="50" y="41"/>
                  </a:cubicBezTo>
                  <a:close/>
                  <a:moveTo>
                    <a:pt x="50" y="41"/>
                  </a:moveTo>
                  <a:cubicBezTo>
                    <a:pt x="50" y="41"/>
                    <a:pt x="50" y="41"/>
                    <a:pt x="50" y="41"/>
                  </a:cubicBezTo>
                  <a:close/>
                  <a:moveTo>
                    <a:pt x="51" y="41"/>
                  </a:moveTo>
                  <a:cubicBezTo>
                    <a:pt x="51" y="41"/>
                    <a:pt x="51" y="41"/>
                    <a:pt x="51" y="41"/>
                  </a:cubicBezTo>
                  <a:close/>
                  <a:moveTo>
                    <a:pt x="51" y="41"/>
                  </a:moveTo>
                  <a:cubicBezTo>
                    <a:pt x="50" y="41"/>
                    <a:pt x="50" y="41"/>
                    <a:pt x="50" y="41"/>
                  </a:cubicBezTo>
                  <a:cubicBezTo>
                    <a:pt x="51" y="41"/>
                    <a:pt x="50" y="41"/>
                    <a:pt x="51" y="41"/>
                  </a:cubicBezTo>
                  <a:close/>
                  <a:moveTo>
                    <a:pt x="51" y="40"/>
                  </a:moveTo>
                  <a:cubicBezTo>
                    <a:pt x="51" y="40"/>
                    <a:pt x="51" y="40"/>
                    <a:pt x="51" y="40"/>
                  </a:cubicBezTo>
                  <a:cubicBezTo>
                    <a:pt x="51" y="40"/>
                    <a:pt x="51" y="40"/>
                    <a:pt x="51" y="40"/>
                  </a:cubicBezTo>
                  <a:close/>
                  <a:moveTo>
                    <a:pt x="51" y="40"/>
                  </a:moveTo>
                  <a:cubicBezTo>
                    <a:pt x="51" y="40"/>
                    <a:pt x="51" y="40"/>
                    <a:pt x="50" y="40"/>
                  </a:cubicBezTo>
                  <a:cubicBezTo>
                    <a:pt x="51" y="40"/>
                    <a:pt x="50" y="40"/>
                    <a:pt x="50" y="40"/>
                  </a:cubicBezTo>
                  <a:lnTo>
                    <a:pt x="51" y="40"/>
                  </a:lnTo>
                  <a:close/>
                  <a:moveTo>
                    <a:pt x="48" y="37"/>
                  </a:moveTo>
                  <a:cubicBezTo>
                    <a:pt x="48" y="37"/>
                    <a:pt x="48" y="37"/>
                    <a:pt x="48" y="37"/>
                  </a:cubicBezTo>
                  <a:cubicBezTo>
                    <a:pt x="48" y="37"/>
                    <a:pt x="48" y="37"/>
                    <a:pt x="48" y="37"/>
                  </a:cubicBezTo>
                  <a:close/>
                  <a:moveTo>
                    <a:pt x="47" y="36"/>
                  </a:moveTo>
                  <a:cubicBezTo>
                    <a:pt x="47" y="36"/>
                    <a:pt x="47" y="36"/>
                    <a:pt x="47" y="36"/>
                  </a:cubicBezTo>
                  <a:cubicBezTo>
                    <a:pt x="47" y="36"/>
                    <a:pt x="47" y="36"/>
                    <a:pt x="47" y="36"/>
                  </a:cubicBezTo>
                  <a:close/>
                  <a:moveTo>
                    <a:pt x="45" y="37"/>
                  </a:moveTo>
                  <a:cubicBezTo>
                    <a:pt x="46" y="36"/>
                    <a:pt x="46" y="36"/>
                    <a:pt x="46" y="36"/>
                  </a:cubicBezTo>
                  <a:cubicBezTo>
                    <a:pt x="46" y="36"/>
                    <a:pt x="46" y="36"/>
                    <a:pt x="46" y="36"/>
                  </a:cubicBezTo>
                  <a:lnTo>
                    <a:pt x="45" y="37"/>
                  </a:lnTo>
                  <a:close/>
                  <a:moveTo>
                    <a:pt x="38" y="44"/>
                  </a:moveTo>
                  <a:cubicBezTo>
                    <a:pt x="38" y="44"/>
                    <a:pt x="38" y="44"/>
                    <a:pt x="38" y="44"/>
                  </a:cubicBezTo>
                  <a:cubicBezTo>
                    <a:pt x="37" y="44"/>
                    <a:pt x="38" y="44"/>
                    <a:pt x="38" y="44"/>
                  </a:cubicBezTo>
                  <a:close/>
                  <a:moveTo>
                    <a:pt x="33" y="42"/>
                  </a:moveTo>
                  <a:cubicBezTo>
                    <a:pt x="33" y="41"/>
                    <a:pt x="33" y="42"/>
                    <a:pt x="33" y="42"/>
                  </a:cubicBezTo>
                  <a:cubicBezTo>
                    <a:pt x="33" y="42"/>
                    <a:pt x="33" y="42"/>
                    <a:pt x="33" y="42"/>
                  </a:cubicBezTo>
                  <a:cubicBezTo>
                    <a:pt x="33" y="42"/>
                    <a:pt x="33" y="43"/>
                    <a:pt x="33" y="43"/>
                  </a:cubicBezTo>
                  <a:cubicBezTo>
                    <a:pt x="33" y="42"/>
                    <a:pt x="33" y="42"/>
                    <a:pt x="33" y="42"/>
                  </a:cubicBezTo>
                  <a:cubicBezTo>
                    <a:pt x="33" y="42"/>
                    <a:pt x="33" y="42"/>
                    <a:pt x="33" y="42"/>
                  </a:cubicBezTo>
                  <a:cubicBezTo>
                    <a:pt x="33" y="42"/>
                    <a:pt x="33" y="42"/>
                    <a:pt x="33" y="42"/>
                  </a:cubicBezTo>
                  <a:cubicBezTo>
                    <a:pt x="33" y="42"/>
                    <a:pt x="33" y="42"/>
                    <a:pt x="33" y="42"/>
                  </a:cubicBezTo>
                  <a:cubicBezTo>
                    <a:pt x="33" y="42"/>
                    <a:pt x="34" y="42"/>
                    <a:pt x="34" y="42"/>
                  </a:cubicBezTo>
                  <a:cubicBezTo>
                    <a:pt x="34" y="42"/>
                    <a:pt x="34" y="42"/>
                    <a:pt x="34" y="42"/>
                  </a:cubicBezTo>
                  <a:cubicBezTo>
                    <a:pt x="34" y="42"/>
                    <a:pt x="34" y="42"/>
                    <a:pt x="34" y="42"/>
                  </a:cubicBezTo>
                  <a:cubicBezTo>
                    <a:pt x="34" y="42"/>
                    <a:pt x="34" y="42"/>
                    <a:pt x="34" y="42"/>
                  </a:cubicBezTo>
                  <a:cubicBezTo>
                    <a:pt x="34" y="43"/>
                    <a:pt x="34" y="42"/>
                    <a:pt x="34" y="43"/>
                  </a:cubicBezTo>
                  <a:cubicBezTo>
                    <a:pt x="34" y="43"/>
                    <a:pt x="34" y="42"/>
                    <a:pt x="34" y="42"/>
                  </a:cubicBezTo>
                  <a:cubicBezTo>
                    <a:pt x="35" y="42"/>
                    <a:pt x="35" y="42"/>
                    <a:pt x="35" y="42"/>
                  </a:cubicBezTo>
                  <a:cubicBezTo>
                    <a:pt x="35" y="42"/>
                    <a:pt x="35" y="42"/>
                    <a:pt x="35" y="42"/>
                  </a:cubicBezTo>
                  <a:cubicBezTo>
                    <a:pt x="35" y="42"/>
                    <a:pt x="35" y="42"/>
                    <a:pt x="35" y="42"/>
                  </a:cubicBezTo>
                  <a:cubicBezTo>
                    <a:pt x="35" y="42"/>
                    <a:pt x="35" y="42"/>
                    <a:pt x="35" y="42"/>
                  </a:cubicBezTo>
                  <a:cubicBezTo>
                    <a:pt x="35" y="41"/>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2"/>
                    <a:pt x="35" y="42"/>
                  </a:cubicBezTo>
                  <a:cubicBezTo>
                    <a:pt x="35" y="42"/>
                    <a:pt x="35" y="43"/>
                    <a:pt x="35" y="42"/>
                  </a:cubicBezTo>
                  <a:cubicBezTo>
                    <a:pt x="35" y="43"/>
                    <a:pt x="35" y="43"/>
                    <a:pt x="35" y="43"/>
                  </a:cubicBezTo>
                  <a:cubicBezTo>
                    <a:pt x="35" y="42"/>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5" y="43"/>
                    <a:pt x="35" y="43"/>
                  </a:cubicBezTo>
                  <a:cubicBezTo>
                    <a:pt x="35" y="43"/>
                    <a:pt x="36" y="43"/>
                    <a:pt x="35" y="43"/>
                  </a:cubicBezTo>
                  <a:cubicBezTo>
                    <a:pt x="36" y="43"/>
                    <a:pt x="36" y="43"/>
                    <a:pt x="36" y="43"/>
                  </a:cubicBezTo>
                  <a:cubicBezTo>
                    <a:pt x="36" y="43"/>
                    <a:pt x="36" y="43"/>
                    <a:pt x="35" y="43"/>
                  </a:cubicBezTo>
                  <a:cubicBezTo>
                    <a:pt x="36" y="43"/>
                    <a:pt x="36" y="43"/>
                    <a:pt x="36" y="43"/>
                  </a:cubicBezTo>
                  <a:cubicBezTo>
                    <a:pt x="36" y="43"/>
                    <a:pt x="36" y="43"/>
                    <a:pt x="36" y="43"/>
                  </a:cubicBezTo>
                  <a:cubicBezTo>
                    <a:pt x="36" y="43"/>
                    <a:pt x="36" y="43"/>
                    <a:pt x="36" y="43"/>
                  </a:cubicBezTo>
                  <a:cubicBezTo>
                    <a:pt x="35" y="43"/>
                    <a:pt x="36" y="43"/>
                    <a:pt x="36" y="43"/>
                  </a:cubicBezTo>
                  <a:cubicBezTo>
                    <a:pt x="36" y="43"/>
                    <a:pt x="36" y="43"/>
                    <a:pt x="36" y="43"/>
                  </a:cubicBezTo>
                  <a:cubicBezTo>
                    <a:pt x="36" y="43"/>
                    <a:pt x="36" y="43"/>
                    <a:pt x="36" y="43"/>
                  </a:cubicBezTo>
                  <a:cubicBezTo>
                    <a:pt x="36" y="43"/>
                    <a:pt x="36" y="43"/>
                    <a:pt x="36" y="43"/>
                  </a:cubicBezTo>
                  <a:cubicBezTo>
                    <a:pt x="36" y="43"/>
                    <a:pt x="36" y="43"/>
                    <a:pt x="36" y="43"/>
                  </a:cubicBezTo>
                  <a:cubicBezTo>
                    <a:pt x="36" y="43"/>
                    <a:pt x="36" y="43"/>
                    <a:pt x="36" y="43"/>
                  </a:cubicBezTo>
                  <a:cubicBezTo>
                    <a:pt x="36" y="43"/>
                    <a:pt x="36" y="43"/>
                    <a:pt x="36" y="43"/>
                  </a:cubicBezTo>
                  <a:cubicBezTo>
                    <a:pt x="37" y="43"/>
                    <a:pt x="37" y="43"/>
                    <a:pt x="37" y="43"/>
                  </a:cubicBezTo>
                  <a:cubicBezTo>
                    <a:pt x="37" y="43"/>
                    <a:pt x="37" y="43"/>
                    <a:pt x="37" y="43"/>
                  </a:cubicBezTo>
                  <a:cubicBezTo>
                    <a:pt x="37" y="43"/>
                    <a:pt x="36" y="43"/>
                    <a:pt x="37" y="43"/>
                  </a:cubicBezTo>
                  <a:cubicBezTo>
                    <a:pt x="36" y="43"/>
                    <a:pt x="36" y="43"/>
                    <a:pt x="36"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3"/>
                  </a:cubicBezTo>
                  <a:cubicBezTo>
                    <a:pt x="37" y="43"/>
                    <a:pt x="37" y="43"/>
                    <a:pt x="37" y="44"/>
                  </a:cubicBezTo>
                  <a:cubicBezTo>
                    <a:pt x="37" y="44"/>
                    <a:pt x="37" y="43"/>
                    <a:pt x="38" y="43"/>
                  </a:cubicBezTo>
                  <a:cubicBezTo>
                    <a:pt x="37" y="43"/>
                    <a:pt x="37" y="43"/>
                    <a:pt x="37" y="43"/>
                  </a:cubicBezTo>
                  <a:cubicBezTo>
                    <a:pt x="38" y="43"/>
                    <a:pt x="38" y="43"/>
                    <a:pt x="38" y="43"/>
                  </a:cubicBezTo>
                  <a:cubicBezTo>
                    <a:pt x="38" y="43"/>
                    <a:pt x="38" y="43"/>
                    <a:pt x="38" y="43"/>
                  </a:cubicBezTo>
                  <a:cubicBezTo>
                    <a:pt x="37" y="44"/>
                    <a:pt x="37" y="44"/>
                    <a:pt x="37" y="44"/>
                  </a:cubicBezTo>
                  <a:cubicBezTo>
                    <a:pt x="37" y="44"/>
                    <a:pt x="38" y="43"/>
                    <a:pt x="37" y="44"/>
                  </a:cubicBezTo>
                  <a:cubicBezTo>
                    <a:pt x="37" y="44"/>
                    <a:pt x="37" y="44"/>
                    <a:pt x="38" y="43"/>
                  </a:cubicBezTo>
                  <a:cubicBezTo>
                    <a:pt x="37" y="44"/>
                    <a:pt x="37" y="44"/>
                    <a:pt x="37" y="44"/>
                  </a:cubicBezTo>
                  <a:cubicBezTo>
                    <a:pt x="37" y="44"/>
                    <a:pt x="37" y="44"/>
                    <a:pt x="38" y="44"/>
                  </a:cubicBezTo>
                  <a:cubicBezTo>
                    <a:pt x="38" y="44"/>
                    <a:pt x="38" y="44"/>
                    <a:pt x="38" y="44"/>
                  </a:cubicBezTo>
                  <a:cubicBezTo>
                    <a:pt x="38" y="43"/>
                    <a:pt x="38" y="43"/>
                    <a:pt x="38" y="43"/>
                  </a:cubicBezTo>
                  <a:cubicBezTo>
                    <a:pt x="38" y="43"/>
                    <a:pt x="38" y="43"/>
                    <a:pt x="38" y="43"/>
                  </a:cubicBezTo>
                  <a:cubicBezTo>
                    <a:pt x="38" y="43"/>
                    <a:pt x="38" y="43"/>
                    <a:pt x="38" y="43"/>
                  </a:cubicBezTo>
                  <a:cubicBezTo>
                    <a:pt x="38" y="44"/>
                    <a:pt x="38" y="44"/>
                    <a:pt x="38" y="44"/>
                  </a:cubicBezTo>
                  <a:cubicBezTo>
                    <a:pt x="38" y="43"/>
                    <a:pt x="38" y="43"/>
                    <a:pt x="38" y="43"/>
                  </a:cubicBezTo>
                  <a:cubicBezTo>
                    <a:pt x="38" y="43"/>
                    <a:pt x="38" y="43"/>
                    <a:pt x="38" y="43"/>
                  </a:cubicBezTo>
                  <a:cubicBezTo>
                    <a:pt x="38" y="43"/>
                    <a:pt x="38" y="43"/>
                    <a:pt x="38" y="43"/>
                  </a:cubicBezTo>
                  <a:cubicBezTo>
                    <a:pt x="38" y="43"/>
                    <a:pt x="38" y="43"/>
                    <a:pt x="38" y="43"/>
                  </a:cubicBezTo>
                  <a:cubicBezTo>
                    <a:pt x="38" y="43"/>
                    <a:pt x="39" y="43"/>
                    <a:pt x="38" y="43"/>
                  </a:cubicBezTo>
                  <a:cubicBezTo>
                    <a:pt x="38" y="43"/>
                    <a:pt x="38" y="43"/>
                    <a:pt x="38" y="43"/>
                  </a:cubicBezTo>
                  <a:cubicBezTo>
                    <a:pt x="38" y="43"/>
                    <a:pt x="38" y="43"/>
                    <a:pt x="38" y="43"/>
                  </a:cubicBezTo>
                  <a:cubicBezTo>
                    <a:pt x="38" y="43"/>
                    <a:pt x="38" y="43"/>
                    <a:pt x="38" y="43"/>
                  </a:cubicBezTo>
                  <a:cubicBezTo>
                    <a:pt x="38" y="43"/>
                    <a:pt x="38" y="43"/>
                    <a:pt x="38" y="43"/>
                  </a:cubicBezTo>
                  <a:cubicBezTo>
                    <a:pt x="39" y="43"/>
                    <a:pt x="39" y="43"/>
                    <a:pt x="39" y="43"/>
                  </a:cubicBezTo>
                  <a:cubicBezTo>
                    <a:pt x="38" y="43"/>
                    <a:pt x="39" y="43"/>
                    <a:pt x="38" y="43"/>
                  </a:cubicBezTo>
                  <a:cubicBezTo>
                    <a:pt x="38" y="43"/>
                    <a:pt x="38" y="43"/>
                    <a:pt x="38" y="43"/>
                  </a:cubicBezTo>
                  <a:cubicBezTo>
                    <a:pt x="39" y="43"/>
                    <a:pt x="38" y="43"/>
                    <a:pt x="38" y="43"/>
                  </a:cubicBezTo>
                  <a:cubicBezTo>
                    <a:pt x="39" y="43"/>
                    <a:pt x="39" y="43"/>
                    <a:pt x="39" y="43"/>
                  </a:cubicBezTo>
                  <a:cubicBezTo>
                    <a:pt x="39" y="43"/>
                    <a:pt x="38" y="43"/>
                    <a:pt x="39" y="42"/>
                  </a:cubicBezTo>
                  <a:cubicBezTo>
                    <a:pt x="39" y="43"/>
                    <a:pt x="39" y="43"/>
                    <a:pt x="38" y="43"/>
                  </a:cubicBezTo>
                  <a:cubicBezTo>
                    <a:pt x="38" y="43"/>
                    <a:pt x="39" y="42"/>
                    <a:pt x="39" y="42"/>
                  </a:cubicBezTo>
                  <a:cubicBezTo>
                    <a:pt x="39" y="42"/>
                    <a:pt x="39" y="42"/>
                    <a:pt x="39" y="42"/>
                  </a:cubicBezTo>
                  <a:cubicBezTo>
                    <a:pt x="39" y="42"/>
                    <a:pt x="40" y="42"/>
                    <a:pt x="39" y="42"/>
                  </a:cubicBezTo>
                  <a:cubicBezTo>
                    <a:pt x="39" y="42"/>
                    <a:pt x="40" y="42"/>
                    <a:pt x="40" y="42"/>
                  </a:cubicBezTo>
                  <a:cubicBezTo>
                    <a:pt x="39"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38" y="42"/>
                    <a:pt x="38" y="42"/>
                    <a:pt x="38" y="42"/>
                  </a:cubicBezTo>
                  <a:cubicBezTo>
                    <a:pt x="38" y="43"/>
                    <a:pt x="38" y="43"/>
                    <a:pt x="38" y="43"/>
                  </a:cubicBezTo>
                  <a:cubicBezTo>
                    <a:pt x="38" y="42"/>
                    <a:pt x="39" y="42"/>
                    <a:pt x="39" y="42"/>
                  </a:cubicBezTo>
                  <a:cubicBezTo>
                    <a:pt x="39" y="42"/>
                    <a:pt x="39" y="42"/>
                    <a:pt x="39" y="42"/>
                  </a:cubicBezTo>
                  <a:cubicBezTo>
                    <a:pt x="39" y="42"/>
                    <a:pt x="39" y="42"/>
                    <a:pt x="39" y="42"/>
                  </a:cubicBezTo>
                  <a:cubicBezTo>
                    <a:pt x="40" y="42"/>
                    <a:pt x="39" y="42"/>
                    <a:pt x="40" y="42"/>
                  </a:cubicBezTo>
                  <a:cubicBezTo>
                    <a:pt x="40" y="42"/>
                    <a:pt x="39" y="42"/>
                    <a:pt x="39" y="42"/>
                  </a:cubicBezTo>
                  <a:cubicBezTo>
                    <a:pt x="39" y="42"/>
                    <a:pt x="39" y="42"/>
                    <a:pt x="39" y="42"/>
                  </a:cubicBezTo>
                  <a:cubicBezTo>
                    <a:pt x="39" y="42"/>
                    <a:pt x="39" y="42"/>
                    <a:pt x="39" y="42"/>
                  </a:cubicBezTo>
                  <a:cubicBezTo>
                    <a:pt x="39" y="42"/>
                    <a:pt x="39" y="42"/>
                    <a:pt x="39" y="42"/>
                  </a:cubicBezTo>
                  <a:cubicBezTo>
                    <a:pt x="39" y="42"/>
                    <a:pt x="39" y="42"/>
                    <a:pt x="39" y="42"/>
                  </a:cubicBezTo>
                  <a:cubicBezTo>
                    <a:pt x="40" y="41"/>
                    <a:pt x="39" y="42"/>
                    <a:pt x="39" y="41"/>
                  </a:cubicBezTo>
                  <a:cubicBezTo>
                    <a:pt x="40" y="41"/>
                    <a:pt x="40" y="41"/>
                    <a:pt x="40" y="41"/>
                  </a:cubicBezTo>
                  <a:cubicBezTo>
                    <a:pt x="40" y="41"/>
                    <a:pt x="39" y="41"/>
                    <a:pt x="40" y="41"/>
                  </a:cubicBezTo>
                  <a:cubicBezTo>
                    <a:pt x="40" y="41"/>
                    <a:pt x="40" y="41"/>
                    <a:pt x="40" y="41"/>
                  </a:cubicBezTo>
                  <a:cubicBezTo>
                    <a:pt x="40" y="41"/>
                    <a:pt x="40" y="41"/>
                    <a:pt x="40" y="41"/>
                  </a:cubicBezTo>
                  <a:cubicBezTo>
                    <a:pt x="39" y="41"/>
                    <a:pt x="39" y="42"/>
                    <a:pt x="39" y="42"/>
                  </a:cubicBezTo>
                  <a:cubicBezTo>
                    <a:pt x="39" y="42"/>
                    <a:pt x="39" y="42"/>
                    <a:pt x="39" y="42"/>
                  </a:cubicBezTo>
                  <a:cubicBezTo>
                    <a:pt x="39" y="42"/>
                    <a:pt x="39" y="42"/>
                    <a:pt x="39" y="42"/>
                  </a:cubicBezTo>
                  <a:cubicBezTo>
                    <a:pt x="39" y="42"/>
                    <a:pt x="39" y="42"/>
                    <a:pt x="39" y="42"/>
                  </a:cubicBezTo>
                  <a:cubicBezTo>
                    <a:pt x="38" y="42"/>
                    <a:pt x="39" y="42"/>
                    <a:pt x="39" y="42"/>
                  </a:cubicBezTo>
                  <a:cubicBezTo>
                    <a:pt x="39" y="42"/>
                    <a:pt x="39" y="42"/>
                    <a:pt x="39" y="42"/>
                  </a:cubicBezTo>
                  <a:cubicBezTo>
                    <a:pt x="39" y="42"/>
                    <a:pt x="39" y="41"/>
                    <a:pt x="40" y="41"/>
                  </a:cubicBezTo>
                  <a:cubicBezTo>
                    <a:pt x="40" y="41"/>
                    <a:pt x="39" y="41"/>
                    <a:pt x="39" y="41"/>
                  </a:cubicBezTo>
                  <a:cubicBezTo>
                    <a:pt x="39" y="41"/>
                    <a:pt x="39" y="42"/>
                    <a:pt x="39" y="42"/>
                  </a:cubicBezTo>
                  <a:cubicBezTo>
                    <a:pt x="38" y="42"/>
                    <a:pt x="39" y="41"/>
                    <a:pt x="39" y="41"/>
                  </a:cubicBezTo>
                  <a:cubicBezTo>
                    <a:pt x="39" y="42"/>
                    <a:pt x="39" y="42"/>
                    <a:pt x="38" y="42"/>
                  </a:cubicBezTo>
                  <a:cubicBezTo>
                    <a:pt x="38" y="42"/>
                    <a:pt x="38" y="42"/>
                    <a:pt x="38" y="42"/>
                  </a:cubicBezTo>
                  <a:cubicBezTo>
                    <a:pt x="39" y="42"/>
                    <a:pt x="39" y="42"/>
                    <a:pt x="39" y="42"/>
                  </a:cubicBezTo>
                  <a:cubicBezTo>
                    <a:pt x="39" y="42"/>
                    <a:pt x="39" y="42"/>
                    <a:pt x="39" y="42"/>
                  </a:cubicBezTo>
                  <a:cubicBezTo>
                    <a:pt x="39" y="42"/>
                    <a:pt x="39" y="42"/>
                    <a:pt x="39" y="42"/>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40" y="41"/>
                    <a:pt x="39" y="41"/>
                  </a:cubicBezTo>
                  <a:cubicBezTo>
                    <a:pt x="39" y="41"/>
                    <a:pt x="39" y="41"/>
                    <a:pt x="39" y="41"/>
                  </a:cubicBezTo>
                  <a:cubicBezTo>
                    <a:pt x="39" y="41"/>
                    <a:pt x="39" y="41"/>
                    <a:pt x="39" y="41"/>
                  </a:cubicBezTo>
                  <a:cubicBezTo>
                    <a:pt x="39" y="41"/>
                    <a:pt x="39" y="41"/>
                    <a:pt x="39" y="41"/>
                  </a:cubicBezTo>
                  <a:cubicBezTo>
                    <a:pt x="39" y="41"/>
                    <a:pt x="40"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9" y="41"/>
                    <a:pt x="38" y="41"/>
                  </a:cubicBezTo>
                  <a:cubicBezTo>
                    <a:pt x="39" y="41"/>
                    <a:pt x="39" y="41"/>
                    <a:pt x="39" y="41"/>
                  </a:cubicBezTo>
                  <a:cubicBezTo>
                    <a:pt x="39" y="41"/>
                    <a:pt x="39" y="41"/>
                    <a:pt x="39" y="41"/>
                  </a:cubicBezTo>
                  <a:cubicBezTo>
                    <a:pt x="39" y="41"/>
                    <a:pt x="39" y="41"/>
                    <a:pt x="39" y="41"/>
                  </a:cubicBezTo>
                  <a:cubicBezTo>
                    <a:pt x="39" y="41"/>
                    <a:pt x="39" y="41"/>
                    <a:pt x="39" y="41"/>
                  </a:cubicBezTo>
                  <a:cubicBezTo>
                    <a:pt x="39" y="41"/>
                    <a:pt x="38" y="41"/>
                    <a:pt x="38" y="41"/>
                  </a:cubicBezTo>
                  <a:cubicBezTo>
                    <a:pt x="38" y="41"/>
                    <a:pt x="38" y="41"/>
                    <a:pt x="38" y="41"/>
                  </a:cubicBezTo>
                  <a:cubicBezTo>
                    <a:pt x="39" y="41"/>
                    <a:pt x="38" y="41"/>
                    <a:pt x="39" y="41"/>
                  </a:cubicBezTo>
                  <a:cubicBezTo>
                    <a:pt x="39" y="41"/>
                    <a:pt x="38" y="41"/>
                    <a:pt x="38" y="42"/>
                  </a:cubicBezTo>
                  <a:cubicBezTo>
                    <a:pt x="38" y="42"/>
                    <a:pt x="37" y="42"/>
                    <a:pt x="37" y="42"/>
                  </a:cubicBezTo>
                  <a:cubicBezTo>
                    <a:pt x="37" y="42"/>
                    <a:pt x="37" y="42"/>
                    <a:pt x="38" y="42"/>
                  </a:cubicBezTo>
                  <a:cubicBezTo>
                    <a:pt x="38" y="42"/>
                    <a:pt x="38" y="42"/>
                    <a:pt x="38" y="42"/>
                  </a:cubicBezTo>
                  <a:cubicBezTo>
                    <a:pt x="38" y="41"/>
                    <a:pt x="38" y="41"/>
                    <a:pt x="39" y="41"/>
                  </a:cubicBezTo>
                  <a:cubicBezTo>
                    <a:pt x="38" y="41"/>
                    <a:pt x="38" y="41"/>
                    <a:pt x="38" y="41"/>
                  </a:cubicBezTo>
                  <a:cubicBezTo>
                    <a:pt x="39" y="41"/>
                    <a:pt x="39" y="41"/>
                    <a:pt x="39" y="41"/>
                  </a:cubicBezTo>
                  <a:cubicBezTo>
                    <a:pt x="39" y="41"/>
                    <a:pt x="39" y="41"/>
                    <a:pt x="39" y="41"/>
                  </a:cubicBezTo>
                  <a:cubicBezTo>
                    <a:pt x="38" y="41"/>
                    <a:pt x="39" y="41"/>
                    <a:pt x="39" y="41"/>
                  </a:cubicBezTo>
                  <a:cubicBezTo>
                    <a:pt x="39" y="41"/>
                    <a:pt x="38" y="41"/>
                    <a:pt x="38" y="41"/>
                  </a:cubicBezTo>
                  <a:cubicBezTo>
                    <a:pt x="39" y="41"/>
                    <a:pt x="39" y="41"/>
                    <a:pt x="39" y="41"/>
                  </a:cubicBezTo>
                  <a:cubicBezTo>
                    <a:pt x="39" y="41"/>
                    <a:pt x="38" y="41"/>
                    <a:pt x="39" y="41"/>
                  </a:cubicBezTo>
                  <a:cubicBezTo>
                    <a:pt x="39" y="41"/>
                    <a:pt x="39" y="41"/>
                    <a:pt x="39" y="41"/>
                  </a:cubicBezTo>
                  <a:cubicBezTo>
                    <a:pt x="39" y="41"/>
                    <a:pt x="39" y="41"/>
                    <a:pt x="38" y="41"/>
                  </a:cubicBezTo>
                  <a:cubicBezTo>
                    <a:pt x="38" y="41"/>
                    <a:pt x="38" y="41"/>
                    <a:pt x="38" y="41"/>
                  </a:cubicBezTo>
                  <a:cubicBezTo>
                    <a:pt x="38" y="41"/>
                    <a:pt x="38" y="41"/>
                    <a:pt x="38" y="41"/>
                  </a:cubicBezTo>
                  <a:cubicBezTo>
                    <a:pt x="38" y="41"/>
                    <a:pt x="38" y="41"/>
                    <a:pt x="38" y="41"/>
                  </a:cubicBezTo>
                  <a:cubicBezTo>
                    <a:pt x="38" y="40"/>
                    <a:pt x="38" y="41"/>
                    <a:pt x="38" y="41"/>
                  </a:cubicBezTo>
                  <a:cubicBezTo>
                    <a:pt x="38" y="41"/>
                    <a:pt x="38" y="41"/>
                    <a:pt x="38" y="41"/>
                  </a:cubicBezTo>
                  <a:cubicBezTo>
                    <a:pt x="38" y="40"/>
                    <a:pt x="38" y="41"/>
                    <a:pt x="38" y="41"/>
                  </a:cubicBezTo>
                  <a:cubicBezTo>
                    <a:pt x="38" y="41"/>
                    <a:pt x="38" y="41"/>
                    <a:pt x="38" y="41"/>
                  </a:cubicBezTo>
                  <a:cubicBezTo>
                    <a:pt x="38" y="41"/>
                    <a:pt x="38" y="41"/>
                    <a:pt x="38" y="41"/>
                  </a:cubicBezTo>
                  <a:cubicBezTo>
                    <a:pt x="38" y="41"/>
                    <a:pt x="38" y="41"/>
                    <a:pt x="38" y="40"/>
                  </a:cubicBezTo>
                  <a:cubicBezTo>
                    <a:pt x="38" y="40"/>
                    <a:pt x="38" y="41"/>
                    <a:pt x="38" y="41"/>
                  </a:cubicBezTo>
                  <a:cubicBezTo>
                    <a:pt x="38" y="40"/>
                    <a:pt x="38" y="40"/>
                    <a:pt x="38" y="40"/>
                  </a:cubicBezTo>
                  <a:cubicBezTo>
                    <a:pt x="38" y="41"/>
                    <a:pt x="38" y="41"/>
                    <a:pt x="38" y="41"/>
                  </a:cubicBezTo>
                  <a:cubicBezTo>
                    <a:pt x="37" y="41"/>
                    <a:pt x="38" y="41"/>
                    <a:pt x="38" y="41"/>
                  </a:cubicBezTo>
                  <a:cubicBezTo>
                    <a:pt x="38" y="41"/>
                    <a:pt x="38" y="41"/>
                    <a:pt x="38" y="41"/>
                  </a:cubicBezTo>
                  <a:cubicBezTo>
                    <a:pt x="38" y="40"/>
                    <a:pt x="38" y="40"/>
                    <a:pt x="38" y="40"/>
                  </a:cubicBezTo>
                  <a:cubicBezTo>
                    <a:pt x="38" y="40"/>
                    <a:pt x="38" y="40"/>
                    <a:pt x="38" y="40"/>
                  </a:cubicBezTo>
                  <a:cubicBezTo>
                    <a:pt x="38" y="40"/>
                    <a:pt x="38" y="40"/>
                    <a:pt x="38" y="40"/>
                  </a:cubicBezTo>
                  <a:cubicBezTo>
                    <a:pt x="38" y="40"/>
                    <a:pt x="37" y="41"/>
                    <a:pt x="37" y="41"/>
                  </a:cubicBezTo>
                  <a:cubicBezTo>
                    <a:pt x="37" y="41"/>
                    <a:pt x="38" y="40"/>
                    <a:pt x="38" y="40"/>
                  </a:cubicBezTo>
                  <a:cubicBezTo>
                    <a:pt x="38" y="40"/>
                    <a:pt x="37" y="40"/>
                    <a:pt x="37" y="40"/>
                  </a:cubicBezTo>
                  <a:cubicBezTo>
                    <a:pt x="38" y="40"/>
                    <a:pt x="38" y="40"/>
                    <a:pt x="38" y="40"/>
                  </a:cubicBezTo>
                  <a:cubicBezTo>
                    <a:pt x="37" y="40"/>
                    <a:pt x="37" y="40"/>
                    <a:pt x="37" y="40"/>
                  </a:cubicBezTo>
                  <a:cubicBezTo>
                    <a:pt x="37" y="40"/>
                    <a:pt x="37" y="40"/>
                    <a:pt x="37" y="40"/>
                  </a:cubicBezTo>
                  <a:cubicBezTo>
                    <a:pt x="37" y="40"/>
                    <a:pt x="38" y="40"/>
                    <a:pt x="38"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1"/>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1"/>
                  </a:cubicBezTo>
                  <a:cubicBezTo>
                    <a:pt x="37" y="41"/>
                    <a:pt x="37" y="41"/>
                    <a:pt x="37" y="40"/>
                  </a:cubicBezTo>
                  <a:cubicBezTo>
                    <a:pt x="37" y="40"/>
                    <a:pt x="37" y="40"/>
                    <a:pt x="37" y="40"/>
                  </a:cubicBezTo>
                  <a:cubicBezTo>
                    <a:pt x="37" y="40"/>
                    <a:pt x="37" y="40"/>
                    <a:pt x="37" y="41"/>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1"/>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7" y="40"/>
                    <a:pt x="37" y="40"/>
                  </a:cubicBezTo>
                  <a:cubicBezTo>
                    <a:pt x="37" y="40"/>
                    <a:pt x="36" y="41"/>
                    <a:pt x="36" y="40"/>
                  </a:cubicBezTo>
                  <a:cubicBezTo>
                    <a:pt x="37" y="40"/>
                    <a:pt x="37" y="40"/>
                    <a:pt x="37" y="40"/>
                  </a:cubicBezTo>
                  <a:cubicBezTo>
                    <a:pt x="37" y="39"/>
                    <a:pt x="36" y="40"/>
                    <a:pt x="37" y="40"/>
                  </a:cubicBezTo>
                  <a:cubicBezTo>
                    <a:pt x="37" y="40"/>
                    <a:pt x="36" y="40"/>
                    <a:pt x="36" y="40"/>
                  </a:cubicBezTo>
                  <a:cubicBezTo>
                    <a:pt x="37" y="40"/>
                    <a:pt x="37" y="40"/>
                    <a:pt x="37" y="40"/>
                  </a:cubicBezTo>
                  <a:cubicBezTo>
                    <a:pt x="37" y="40"/>
                    <a:pt x="36" y="40"/>
                    <a:pt x="36" y="40"/>
                  </a:cubicBezTo>
                  <a:cubicBezTo>
                    <a:pt x="37" y="40"/>
                    <a:pt x="37" y="40"/>
                    <a:pt x="37" y="40"/>
                  </a:cubicBezTo>
                  <a:cubicBezTo>
                    <a:pt x="37" y="40"/>
                    <a:pt x="37" y="40"/>
                    <a:pt x="36" y="40"/>
                  </a:cubicBezTo>
                  <a:cubicBezTo>
                    <a:pt x="37" y="40"/>
                    <a:pt x="36" y="40"/>
                    <a:pt x="37" y="39"/>
                  </a:cubicBezTo>
                  <a:cubicBezTo>
                    <a:pt x="36" y="40"/>
                    <a:pt x="37" y="39"/>
                    <a:pt x="36" y="40"/>
                  </a:cubicBezTo>
                  <a:cubicBezTo>
                    <a:pt x="36" y="40"/>
                    <a:pt x="36" y="40"/>
                    <a:pt x="36" y="40"/>
                  </a:cubicBezTo>
                  <a:cubicBezTo>
                    <a:pt x="36" y="40"/>
                    <a:pt x="36" y="40"/>
                    <a:pt x="36" y="40"/>
                  </a:cubicBezTo>
                  <a:cubicBezTo>
                    <a:pt x="36" y="40"/>
                    <a:pt x="36" y="40"/>
                    <a:pt x="36" y="40"/>
                  </a:cubicBezTo>
                  <a:cubicBezTo>
                    <a:pt x="36" y="39"/>
                    <a:pt x="36" y="40"/>
                    <a:pt x="36" y="39"/>
                  </a:cubicBezTo>
                  <a:cubicBezTo>
                    <a:pt x="36" y="40"/>
                    <a:pt x="36" y="39"/>
                    <a:pt x="36" y="40"/>
                  </a:cubicBezTo>
                  <a:cubicBezTo>
                    <a:pt x="36" y="40"/>
                    <a:pt x="36" y="40"/>
                    <a:pt x="36" y="40"/>
                  </a:cubicBezTo>
                  <a:cubicBezTo>
                    <a:pt x="36" y="40"/>
                    <a:pt x="36" y="40"/>
                    <a:pt x="36" y="40"/>
                  </a:cubicBezTo>
                  <a:cubicBezTo>
                    <a:pt x="36" y="40"/>
                    <a:pt x="36" y="40"/>
                    <a:pt x="36" y="40"/>
                  </a:cubicBezTo>
                  <a:cubicBezTo>
                    <a:pt x="36" y="39"/>
                    <a:pt x="36" y="40"/>
                    <a:pt x="36" y="40"/>
                  </a:cubicBezTo>
                  <a:cubicBezTo>
                    <a:pt x="36" y="39"/>
                    <a:pt x="36" y="40"/>
                    <a:pt x="36" y="40"/>
                  </a:cubicBezTo>
                  <a:cubicBezTo>
                    <a:pt x="36" y="40"/>
                    <a:pt x="36" y="39"/>
                    <a:pt x="36" y="40"/>
                  </a:cubicBezTo>
                  <a:cubicBezTo>
                    <a:pt x="36" y="39"/>
                    <a:pt x="36" y="40"/>
                    <a:pt x="36" y="39"/>
                  </a:cubicBezTo>
                  <a:cubicBezTo>
                    <a:pt x="36" y="39"/>
                    <a:pt x="36" y="39"/>
                    <a:pt x="36" y="39"/>
                  </a:cubicBezTo>
                  <a:cubicBezTo>
                    <a:pt x="36" y="39"/>
                    <a:pt x="36" y="39"/>
                    <a:pt x="36" y="40"/>
                  </a:cubicBezTo>
                  <a:cubicBezTo>
                    <a:pt x="36" y="39"/>
                    <a:pt x="36" y="40"/>
                    <a:pt x="36" y="40"/>
                  </a:cubicBezTo>
                  <a:cubicBezTo>
                    <a:pt x="36" y="40"/>
                    <a:pt x="36" y="39"/>
                    <a:pt x="36" y="40"/>
                  </a:cubicBezTo>
                  <a:cubicBezTo>
                    <a:pt x="36" y="40"/>
                    <a:pt x="36" y="40"/>
                    <a:pt x="36" y="40"/>
                  </a:cubicBezTo>
                  <a:cubicBezTo>
                    <a:pt x="36" y="40"/>
                    <a:pt x="36" y="39"/>
                    <a:pt x="36" y="39"/>
                  </a:cubicBezTo>
                  <a:cubicBezTo>
                    <a:pt x="36" y="40"/>
                    <a:pt x="36" y="40"/>
                    <a:pt x="36" y="40"/>
                  </a:cubicBezTo>
                  <a:cubicBezTo>
                    <a:pt x="36" y="39"/>
                    <a:pt x="36" y="40"/>
                    <a:pt x="36" y="40"/>
                  </a:cubicBezTo>
                  <a:cubicBezTo>
                    <a:pt x="36" y="40"/>
                    <a:pt x="36" y="39"/>
                    <a:pt x="36" y="39"/>
                  </a:cubicBezTo>
                  <a:cubicBezTo>
                    <a:pt x="36" y="39"/>
                    <a:pt x="36" y="40"/>
                    <a:pt x="35" y="40"/>
                  </a:cubicBezTo>
                  <a:cubicBezTo>
                    <a:pt x="36" y="40"/>
                    <a:pt x="36" y="40"/>
                    <a:pt x="36" y="40"/>
                  </a:cubicBezTo>
                  <a:cubicBezTo>
                    <a:pt x="36"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1"/>
                  </a:cubicBezTo>
                  <a:cubicBezTo>
                    <a:pt x="35" y="41"/>
                    <a:pt x="35" y="41"/>
                    <a:pt x="35" y="41"/>
                  </a:cubicBezTo>
                  <a:cubicBezTo>
                    <a:pt x="35" y="40"/>
                    <a:pt x="35" y="41"/>
                    <a:pt x="35" y="41"/>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5" y="40"/>
                  </a:cubicBezTo>
                  <a:cubicBezTo>
                    <a:pt x="35" y="40"/>
                    <a:pt x="35" y="40"/>
                    <a:pt x="34" y="40"/>
                  </a:cubicBezTo>
                  <a:cubicBezTo>
                    <a:pt x="35" y="40"/>
                    <a:pt x="35" y="40"/>
                    <a:pt x="35" y="40"/>
                  </a:cubicBezTo>
                  <a:cubicBezTo>
                    <a:pt x="35"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40"/>
                  </a:cubicBezTo>
                  <a:cubicBezTo>
                    <a:pt x="34" y="40"/>
                    <a:pt x="34" y="40"/>
                    <a:pt x="34" y="39"/>
                  </a:cubicBezTo>
                  <a:cubicBezTo>
                    <a:pt x="34" y="40"/>
                    <a:pt x="34" y="40"/>
                    <a:pt x="34" y="40"/>
                  </a:cubicBezTo>
                  <a:cubicBezTo>
                    <a:pt x="34" y="40"/>
                    <a:pt x="34" y="40"/>
                    <a:pt x="34" y="40"/>
                  </a:cubicBezTo>
                  <a:cubicBezTo>
                    <a:pt x="34" y="40"/>
                    <a:pt x="34" y="39"/>
                    <a:pt x="34" y="40"/>
                  </a:cubicBezTo>
                  <a:cubicBezTo>
                    <a:pt x="34" y="40"/>
                    <a:pt x="34" y="40"/>
                    <a:pt x="34" y="40"/>
                  </a:cubicBezTo>
                  <a:cubicBezTo>
                    <a:pt x="34" y="40"/>
                    <a:pt x="34" y="39"/>
                    <a:pt x="34" y="40"/>
                  </a:cubicBezTo>
                  <a:cubicBezTo>
                    <a:pt x="34" y="39"/>
                    <a:pt x="34" y="39"/>
                    <a:pt x="34" y="39"/>
                  </a:cubicBezTo>
                  <a:cubicBezTo>
                    <a:pt x="34" y="40"/>
                    <a:pt x="34" y="39"/>
                    <a:pt x="34" y="40"/>
                  </a:cubicBezTo>
                  <a:cubicBezTo>
                    <a:pt x="34" y="40"/>
                    <a:pt x="34" y="40"/>
                    <a:pt x="34" y="40"/>
                  </a:cubicBezTo>
                  <a:cubicBezTo>
                    <a:pt x="34" y="39"/>
                    <a:pt x="34" y="40"/>
                    <a:pt x="34" y="40"/>
                  </a:cubicBezTo>
                  <a:cubicBezTo>
                    <a:pt x="34" y="40"/>
                    <a:pt x="34" y="40"/>
                    <a:pt x="34" y="40"/>
                  </a:cubicBezTo>
                  <a:cubicBezTo>
                    <a:pt x="34" y="40"/>
                    <a:pt x="34" y="40"/>
                    <a:pt x="34" y="40"/>
                  </a:cubicBezTo>
                  <a:cubicBezTo>
                    <a:pt x="33" y="40"/>
                    <a:pt x="33" y="40"/>
                    <a:pt x="33" y="40"/>
                  </a:cubicBezTo>
                  <a:cubicBezTo>
                    <a:pt x="33" y="40"/>
                    <a:pt x="33" y="40"/>
                    <a:pt x="33" y="40"/>
                  </a:cubicBezTo>
                  <a:cubicBezTo>
                    <a:pt x="33" y="40"/>
                    <a:pt x="33" y="40"/>
                    <a:pt x="33" y="40"/>
                  </a:cubicBezTo>
                  <a:cubicBezTo>
                    <a:pt x="33" y="41"/>
                    <a:pt x="33" y="41"/>
                    <a:pt x="33" y="41"/>
                  </a:cubicBezTo>
                  <a:cubicBezTo>
                    <a:pt x="33" y="40"/>
                    <a:pt x="33" y="40"/>
                    <a:pt x="33" y="40"/>
                  </a:cubicBezTo>
                  <a:cubicBezTo>
                    <a:pt x="33" y="40"/>
                    <a:pt x="33" y="40"/>
                    <a:pt x="33" y="41"/>
                  </a:cubicBezTo>
                  <a:cubicBezTo>
                    <a:pt x="33" y="40"/>
                    <a:pt x="33" y="40"/>
                    <a:pt x="33" y="40"/>
                  </a:cubicBezTo>
                  <a:cubicBezTo>
                    <a:pt x="33" y="40"/>
                    <a:pt x="33" y="41"/>
                    <a:pt x="33" y="41"/>
                  </a:cubicBezTo>
                  <a:cubicBezTo>
                    <a:pt x="33" y="41"/>
                    <a:pt x="33" y="41"/>
                    <a:pt x="33" y="41"/>
                  </a:cubicBezTo>
                  <a:cubicBezTo>
                    <a:pt x="33" y="40"/>
                    <a:pt x="33" y="40"/>
                    <a:pt x="33" y="40"/>
                  </a:cubicBezTo>
                  <a:cubicBezTo>
                    <a:pt x="33" y="40"/>
                    <a:pt x="33" y="40"/>
                    <a:pt x="33" y="40"/>
                  </a:cubicBezTo>
                  <a:cubicBezTo>
                    <a:pt x="33" y="41"/>
                    <a:pt x="32" y="40"/>
                    <a:pt x="32" y="41"/>
                  </a:cubicBezTo>
                  <a:cubicBezTo>
                    <a:pt x="32" y="41"/>
                    <a:pt x="33" y="42"/>
                    <a:pt x="33" y="42"/>
                  </a:cubicBezTo>
                  <a:close/>
                  <a:moveTo>
                    <a:pt x="38" y="43"/>
                  </a:moveTo>
                  <a:cubicBezTo>
                    <a:pt x="38" y="44"/>
                    <a:pt x="38" y="44"/>
                    <a:pt x="38" y="44"/>
                  </a:cubicBezTo>
                  <a:lnTo>
                    <a:pt x="38" y="43"/>
                  </a:lnTo>
                  <a:close/>
                  <a:moveTo>
                    <a:pt x="39" y="42"/>
                  </a:moveTo>
                  <a:cubicBezTo>
                    <a:pt x="39" y="42"/>
                    <a:pt x="39" y="42"/>
                    <a:pt x="39" y="42"/>
                  </a:cubicBezTo>
                  <a:cubicBezTo>
                    <a:pt x="39" y="42"/>
                    <a:pt x="39" y="42"/>
                    <a:pt x="39" y="42"/>
                  </a:cubicBezTo>
                  <a:cubicBezTo>
                    <a:pt x="39" y="42"/>
                    <a:pt x="39" y="42"/>
                    <a:pt x="39" y="42"/>
                  </a:cubicBezTo>
                  <a:close/>
                  <a:moveTo>
                    <a:pt x="39" y="42"/>
                  </a:moveTo>
                  <a:cubicBezTo>
                    <a:pt x="39" y="42"/>
                    <a:pt x="39" y="42"/>
                    <a:pt x="39" y="42"/>
                  </a:cubicBezTo>
                  <a:close/>
                  <a:moveTo>
                    <a:pt x="40" y="41"/>
                  </a:moveTo>
                  <a:cubicBezTo>
                    <a:pt x="40" y="41"/>
                    <a:pt x="40" y="41"/>
                    <a:pt x="40" y="42"/>
                  </a:cubicBezTo>
                  <a:lnTo>
                    <a:pt x="40" y="41"/>
                  </a:lnTo>
                  <a:close/>
                  <a:moveTo>
                    <a:pt x="39" y="42"/>
                  </a:moveTo>
                  <a:cubicBezTo>
                    <a:pt x="39" y="42"/>
                    <a:pt x="39" y="42"/>
                    <a:pt x="39" y="42"/>
                  </a:cubicBezTo>
                  <a:cubicBezTo>
                    <a:pt x="39" y="42"/>
                    <a:pt x="39" y="42"/>
                    <a:pt x="39" y="42"/>
                  </a:cubicBezTo>
                  <a:close/>
                  <a:moveTo>
                    <a:pt x="39" y="41"/>
                  </a:moveTo>
                  <a:cubicBezTo>
                    <a:pt x="39" y="41"/>
                    <a:pt x="39" y="41"/>
                    <a:pt x="39" y="41"/>
                  </a:cubicBezTo>
                  <a:cubicBezTo>
                    <a:pt x="40" y="41"/>
                    <a:pt x="39" y="41"/>
                    <a:pt x="39" y="41"/>
                  </a:cubicBezTo>
                  <a:close/>
                  <a:moveTo>
                    <a:pt x="39" y="41"/>
                  </a:moveTo>
                  <a:cubicBezTo>
                    <a:pt x="39" y="41"/>
                    <a:pt x="39" y="41"/>
                    <a:pt x="39" y="41"/>
                  </a:cubicBezTo>
                  <a:cubicBezTo>
                    <a:pt x="39" y="41"/>
                    <a:pt x="39" y="41"/>
                    <a:pt x="39" y="41"/>
                  </a:cubicBezTo>
                  <a:close/>
                  <a:moveTo>
                    <a:pt x="37" y="40"/>
                  </a:moveTo>
                  <a:cubicBezTo>
                    <a:pt x="37" y="40"/>
                    <a:pt x="37" y="40"/>
                    <a:pt x="37" y="40"/>
                  </a:cubicBezTo>
                  <a:cubicBezTo>
                    <a:pt x="37" y="40"/>
                    <a:pt x="37" y="40"/>
                    <a:pt x="37" y="40"/>
                  </a:cubicBezTo>
                  <a:close/>
                  <a:moveTo>
                    <a:pt x="36" y="39"/>
                  </a:moveTo>
                  <a:cubicBezTo>
                    <a:pt x="36" y="39"/>
                    <a:pt x="36" y="39"/>
                    <a:pt x="36" y="39"/>
                  </a:cubicBezTo>
                  <a:cubicBezTo>
                    <a:pt x="36" y="39"/>
                    <a:pt x="36" y="39"/>
                    <a:pt x="36" y="39"/>
                  </a:cubicBezTo>
                  <a:close/>
                  <a:moveTo>
                    <a:pt x="35" y="40"/>
                  </a:moveTo>
                  <a:cubicBezTo>
                    <a:pt x="35" y="40"/>
                    <a:pt x="35" y="40"/>
                    <a:pt x="35" y="40"/>
                  </a:cubicBezTo>
                  <a:cubicBezTo>
                    <a:pt x="35" y="40"/>
                    <a:pt x="35" y="40"/>
                    <a:pt x="35" y="40"/>
                  </a:cubicBezTo>
                  <a:close/>
                  <a:moveTo>
                    <a:pt x="82" y="43"/>
                  </a:moveTo>
                  <a:cubicBezTo>
                    <a:pt x="83" y="43"/>
                    <a:pt x="82" y="43"/>
                    <a:pt x="82" y="43"/>
                  </a:cubicBezTo>
                  <a:cubicBezTo>
                    <a:pt x="82" y="43"/>
                    <a:pt x="82" y="43"/>
                    <a:pt x="82" y="43"/>
                  </a:cubicBezTo>
                  <a:close/>
                  <a:moveTo>
                    <a:pt x="82" y="42"/>
                  </a:moveTo>
                  <a:cubicBezTo>
                    <a:pt x="80" y="43"/>
                    <a:pt x="78" y="42"/>
                    <a:pt x="75" y="42"/>
                  </a:cubicBezTo>
                  <a:cubicBezTo>
                    <a:pt x="75" y="42"/>
                    <a:pt x="74" y="42"/>
                    <a:pt x="73" y="42"/>
                  </a:cubicBezTo>
                  <a:cubicBezTo>
                    <a:pt x="70" y="41"/>
                    <a:pt x="68" y="39"/>
                    <a:pt x="66" y="38"/>
                  </a:cubicBezTo>
                  <a:cubicBezTo>
                    <a:pt x="66" y="38"/>
                    <a:pt x="66" y="38"/>
                    <a:pt x="66" y="38"/>
                  </a:cubicBezTo>
                  <a:cubicBezTo>
                    <a:pt x="66" y="38"/>
                    <a:pt x="66" y="38"/>
                    <a:pt x="66" y="38"/>
                  </a:cubicBezTo>
                  <a:cubicBezTo>
                    <a:pt x="66" y="38"/>
                    <a:pt x="66" y="38"/>
                    <a:pt x="66" y="38"/>
                  </a:cubicBezTo>
                  <a:cubicBezTo>
                    <a:pt x="66" y="37"/>
                    <a:pt x="66" y="37"/>
                    <a:pt x="66" y="37"/>
                  </a:cubicBezTo>
                  <a:cubicBezTo>
                    <a:pt x="65" y="37"/>
                    <a:pt x="65" y="36"/>
                    <a:pt x="64" y="35"/>
                  </a:cubicBezTo>
                  <a:cubicBezTo>
                    <a:pt x="64" y="35"/>
                    <a:pt x="64" y="34"/>
                    <a:pt x="64" y="34"/>
                  </a:cubicBezTo>
                  <a:cubicBezTo>
                    <a:pt x="64" y="34"/>
                    <a:pt x="64" y="34"/>
                    <a:pt x="64" y="34"/>
                  </a:cubicBezTo>
                  <a:cubicBezTo>
                    <a:pt x="64" y="33"/>
                    <a:pt x="64" y="33"/>
                    <a:pt x="64" y="33"/>
                  </a:cubicBezTo>
                  <a:cubicBezTo>
                    <a:pt x="63" y="29"/>
                    <a:pt x="62" y="26"/>
                    <a:pt x="62" y="23"/>
                  </a:cubicBezTo>
                  <a:cubicBezTo>
                    <a:pt x="62" y="20"/>
                    <a:pt x="62" y="17"/>
                    <a:pt x="63" y="14"/>
                  </a:cubicBezTo>
                  <a:cubicBezTo>
                    <a:pt x="63" y="13"/>
                    <a:pt x="63" y="13"/>
                    <a:pt x="63" y="12"/>
                  </a:cubicBezTo>
                  <a:cubicBezTo>
                    <a:pt x="63" y="12"/>
                    <a:pt x="63" y="12"/>
                    <a:pt x="63" y="12"/>
                  </a:cubicBezTo>
                  <a:cubicBezTo>
                    <a:pt x="63" y="11"/>
                    <a:pt x="63" y="11"/>
                    <a:pt x="64" y="11"/>
                  </a:cubicBezTo>
                  <a:cubicBezTo>
                    <a:pt x="64" y="11"/>
                    <a:pt x="64" y="11"/>
                    <a:pt x="64" y="10"/>
                  </a:cubicBezTo>
                  <a:cubicBezTo>
                    <a:pt x="63" y="10"/>
                    <a:pt x="64" y="10"/>
                    <a:pt x="64" y="10"/>
                  </a:cubicBezTo>
                  <a:cubicBezTo>
                    <a:pt x="64" y="10"/>
                    <a:pt x="64" y="10"/>
                    <a:pt x="64" y="10"/>
                  </a:cubicBezTo>
                  <a:cubicBezTo>
                    <a:pt x="64" y="9"/>
                    <a:pt x="64" y="10"/>
                    <a:pt x="65" y="9"/>
                  </a:cubicBezTo>
                  <a:cubicBezTo>
                    <a:pt x="66" y="8"/>
                    <a:pt x="66" y="6"/>
                    <a:pt x="67" y="5"/>
                  </a:cubicBezTo>
                  <a:cubicBezTo>
                    <a:pt x="67" y="5"/>
                    <a:pt x="67" y="5"/>
                    <a:pt x="67" y="5"/>
                  </a:cubicBezTo>
                  <a:cubicBezTo>
                    <a:pt x="67" y="5"/>
                    <a:pt x="67" y="5"/>
                    <a:pt x="67" y="4"/>
                  </a:cubicBezTo>
                  <a:cubicBezTo>
                    <a:pt x="67" y="5"/>
                    <a:pt x="67" y="5"/>
                    <a:pt x="67" y="5"/>
                  </a:cubicBezTo>
                  <a:cubicBezTo>
                    <a:pt x="68" y="4"/>
                    <a:pt x="68" y="4"/>
                    <a:pt x="68" y="3"/>
                  </a:cubicBezTo>
                  <a:cubicBezTo>
                    <a:pt x="68" y="3"/>
                    <a:pt x="68" y="3"/>
                    <a:pt x="68" y="4"/>
                  </a:cubicBezTo>
                  <a:cubicBezTo>
                    <a:pt x="68" y="3"/>
                    <a:pt x="69" y="3"/>
                    <a:pt x="69" y="3"/>
                  </a:cubicBezTo>
                  <a:cubicBezTo>
                    <a:pt x="66" y="2"/>
                    <a:pt x="66" y="2"/>
                    <a:pt x="66" y="2"/>
                  </a:cubicBezTo>
                  <a:cubicBezTo>
                    <a:pt x="66" y="2"/>
                    <a:pt x="66" y="2"/>
                    <a:pt x="66" y="3"/>
                  </a:cubicBezTo>
                  <a:cubicBezTo>
                    <a:pt x="65" y="3"/>
                    <a:pt x="66" y="3"/>
                    <a:pt x="65" y="3"/>
                  </a:cubicBezTo>
                  <a:cubicBezTo>
                    <a:pt x="66" y="3"/>
                    <a:pt x="65" y="4"/>
                    <a:pt x="66" y="5"/>
                  </a:cubicBezTo>
                  <a:cubicBezTo>
                    <a:pt x="66" y="5"/>
                    <a:pt x="66" y="5"/>
                    <a:pt x="66" y="5"/>
                  </a:cubicBezTo>
                  <a:cubicBezTo>
                    <a:pt x="66" y="7"/>
                    <a:pt x="66" y="9"/>
                    <a:pt x="67" y="10"/>
                  </a:cubicBezTo>
                  <a:cubicBezTo>
                    <a:pt x="68" y="11"/>
                    <a:pt x="68" y="13"/>
                    <a:pt x="68" y="13"/>
                  </a:cubicBezTo>
                  <a:cubicBezTo>
                    <a:pt x="69" y="14"/>
                    <a:pt x="69" y="13"/>
                    <a:pt x="69" y="14"/>
                  </a:cubicBezTo>
                  <a:cubicBezTo>
                    <a:pt x="69" y="14"/>
                    <a:pt x="69" y="14"/>
                    <a:pt x="69" y="14"/>
                  </a:cubicBezTo>
                  <a:cubicBezTo>
                    <a:pt x="69" y="14"/>
                    <a:pt x="69" y="15"/>
                    <a:pt x="70" y="16"/>
                  </a:cubicBezTo>
                  <a:cubicBezTo>
                    <a:pt x="70" y="16"/>
                    <a:pt x="70" y="16"/>
                    <a:pt x="70" y="16"/>
                  </a:cubicBezTo>
                  <a:cubicBezTo>
                    <a:pt x="70" y="17"/>
                    <a:pt x="71" y="17"/>
                    <a:pt x="71" y="18"/>
                  </a:cubicBezTo>
                  <a:cubicBezTo>
                    <a:pt x="72" y="17"/>
                    <a:pt x="72" y="18"/>
                    <a:pt x="72" y="18"/>
                  </a:cubicBezTo>
                  <a:cubicBezTo>
                    <a:pt x="72" y="19"/>
                    <a:pt x="72" y="19"/>
                    <a:pt x="72" y="19"/>
                  </a:cubicBezTo>
                  <a:cubicBezTo>
                    <a:pt x="72" y="18"/>
                    <a:pt x="72" y="18"/>
                    <a:pt x="72" y="18"/>
                  </a:cubicBezTo>
                  <a:cubicBezTo>
                    <a:pt x="73" y="19"/>
                    <a:pt x="73" y="19"/>
                    <a:pt x="74" y="20"/>
                  </a:cubicBezTo>
                  <a:cubicBezTo>
                    <a:pt x="74" y="20"/>
                    <a:pt x="74" y="20"/>
                    <a:pt x="74" y="20"/>
                  </a:cubicBezTo>
                  <a:cubicBezTo>
                    <a:pt x="74" y="21"/>
                    <a:pt x="75" y="21"/>
                    <a:pt x="75" y="21"/>
                  </a:cubicBezTo>
                  <a:cubicBezTo>
                    <a:pt x="76" y="21"/>
                    <a:pt x="76" y="21"/>
                    <a:pt x="76" y="21"/>
                  </a:cubicBezTo>
                  <a:cubicBezTo>
                    <a:pt x="76" y="21"/>
                    <a:pt x="76" y="21"/>
                    <a:pt x="76" y="21"/>
                  </a:cubicBezTo>
                  <a:cubicBezTo>
                    <a:pt x="77" y="22"/>
                    <a:pt x="79" y="23"/>
                    <a:pt x="80" y="23"/>
                  </a:cubicBezTo>
                  <a:cubicBezTo>
                    <a:pt x="80" y="23"/>
                    <a:pt x="80" y="23"/>
                    <a:pt x="80" y="23"/>
                  </a:cubicBezTo>
                  <a:cubicBezTo>
                    <a:pt x="81" y="23"/>
                    <a:pt x="82" y="24"/>
                    <a:pt x="83" y="25"/>
                  </a:cubicBezTo>
                  <a:cubicBezTo>
                    <a:pt x="83" y="25"/>
                    <a:pt x="83" y="26"/>
                    <a:pt x="83" y="26"/>
                  </a:cubicBezTo>
                  <a:cubicBezTo>
                    <a:pt x="84" y="26"/>
                    <a:pt x="84" y="26"/>
                    <a:pt x="84" y="27"/>
                  </a:cubicBezTo>
                  <a:cubicBezTo>
                    <a:pt x="84" y="27"/>
                    <a:pt x="84" y="27"/>
                    <a:pt x="84" y="27"/>
                  </a:cubicBezTo>
                  <a:cubicBezTo>
                    <a:pt x="84" y="28"/>
                    <a:pt x="84" y="28"/>
                    <a:pt x="85" y="29"/>
                  </a:cubicBezTo>
                  <a:cubicBezTo>
                    <a:pt x="85" y="29"/>
                    <a:pt x="85" y="29"/>
                    <a:pt x="85" y="29"/>
                  </a:cubicBezTo>
                  <a:cubicBezTo>
                    <a:pt x="85" y="29"/>
                    <a:pt x="86" y="30"/>
                    <a:pt x="85" y="30"/>
                  </a:cubicBezTo>
                  <a:cubicBezTo>
                    <a:pt x="86" y="30"/>
                    <a:pt x="86" y="31"/>
                    <a:pt x="86" y="30"/>
                  </a:cubicBezTo>
                  <a:cubicBezTo>
                    <a:pt x="86" y="31"/>
                    <a:pt x="86" y="31"/>
                    <a:pt x="86" y="31"/>
                  </a:cubicBezTo>
                  <a:cubicBezTo>
                    <a:pt x="86" y="31"/>
                    <a:pt x="86" y="31"/>
                    <a:pt x="86" y="31"/>
                  </a:cubicBezTo>
                  <a:cubicBezTo>
                    <a:pt x="86" y="32"/>
                    <a:pt x="86" y="33"/>
                    <a:pt x="86" y="34"/>
                  </a:cubicBezTo>
                  <a:cubicBezTo>
                    <a:pt x="86" y="34"/>
                    <a:pt x="86" y="35"/>
                    <a:pt x="86" y="36"/>
                  </a:cubicBezTo>
                  <a:cubicBezTo>
                    <a:pt x="86" y="36"/>
                    <a:pt x="86" y="37"/>
                    <a:pt x="86" y="37"/>
                  </a:cubicBezTo>
                  <a:cubicBezTo>
                    <a:pt x="86" y="37"/>
                    <a:pt x="86" y="37"/>
                    <a:pt x="86" y="37"/>
                  </a:cubicBezTo>
                  <a:cubicBezTo>
                    <a:pt x="86" y="37"/>
                    <a:pt x="86" y="38"/>
                    <a:pt x="85" y="39"/>
                  </a:cubicBezTo>
                  <a:cubicBezTo>
                    <a:pt x="85" y="39"/>
                    <a:pt x="85" y="39"/>
                    <a:pt x="85" y="39"/>
                  </a:cubicBezTo>
                  <a:cubicBezTo>
                    <a:pt x="85" y="39"/>
                    <a:pt x="85" y="39"/>
                    <a:pt x="85" y="39"/>
                  </a:cubicBezTo>
                  <a:cubicBezTo>
                    <a:pt x="85" y="40"/>
                    <a:pt x="85" y="40"/>
                    <a:pt x="86" y="40"/>
                  </a:cubicBezTo>
                  <a:cubicBezTo>
                    <a:pt x="85" y="40"/>
                    <a:pt x="85" y="40"/>
                    <a:pt x="85" y="41"/>
                  </a:cubicBezTo>
                  <a:cubicBezTo>
                    <a:pt x="85" y="40"/>
                    <a:pt x="85" y="40"/>
                    <a:pt x="85" y="40"/>
                  </a:cubicBezTo>
                  <a:cubicBezTo>
                    <a:pt x="85" y="40"/>
                    <a:pt x="85" y="41"/>
                    <a:pt x="84" y="41"/>
                  </a:cubicBezTo>
                  <a:cubicBezTo>
                    <a:pt x="84" y="41"/>
                    <a:pt x="84" y="41"/>
                    <a:pt x="84" y="41"/>
                  </a:cubicBezTo>
                  <a:cubicBezTo>
                    <a:pt x="84" y="41"/>
                    <a:pt x="84" y="41"/>
                    <a:pt x="84" y="41"/>
                  </a:cubicBezTo>
                  <a:cubicBezTo>
                    <a:pt x="84" y="41"/>
                    <a:pt x="84" y="42"/>
                    <a:pt x="84" y="42"/>
                  </a:cubicBezTo>
                  <a:cubicBezTo>
                    <a:pt x="84" y="42"/>
                    <a:pt x="84" y="42"/>
                    <a:pt x="84" y="42"/>
                  </a:cubicBezTo>
                  <a:cubicBezTo>
                    <a:pt x="84" y="42"/>
                    <a:pt x="84" y="42"/>
                    <a:pt x="84" y="42"/>
                  </a:cubicBezTo>
                  <a:cubicBezTo>
                    <a:pt x="84" y="42"/>
                    <a:pt x="84" y="42"/>
                    <a:pt x="84" y="42"/>
                  </a:cubicBezTo>
                  <a:cubicBezTo>
                    <a:pt x="84" y="42"/>
                    <a:pt x="84" y="43"/>
                    <a:pt x="84" y="43"/>
                  </a:cubicBezTo>
                  <a:cubicBezTo>
                    <a:pt x="84" y="42"/>
                    <a:pt x="84" y="42"/>
                    <a:pt x="83" y="42"/>
                  </a:cubicBezTo>
                  <a:cubicBezTo>
                    <a:pt x="83" y="42"/>
                    <a:pt x="83" y="43"/>
                    <a:pt x="83" y="43"/>
                  </a:cubicBezTo>
                  <a:cubicBezTo>
                    <a:pt x="83" y="43"/>
                    <a:pt x="84" y="43"/>
                    <a:pt x="84" y="43"/>
                  </a:cubicBezTo>
                  <a:cubicBezTo>
                    <a:pt x="84" y="43"/>
                    <a:pt x="84" y="43"/>
                    <a:pt x="84" y="43"/>
                  </a:cubicBezTo>
                  <a:cubicBezTo>
                    <a:pt x="84" y="43"/>
                    <a:pt x="84" y="43"/>
                    <a:pt x="84" y="43"/>
                  </a:cubicBezTo>
                  <a:cubicBezTo>
                    <a:pt x="84" y="42"/>
                    <a:pt x="85" y="42"/>
                    <a:pt x="85" y="42"/>
                  </a:cubicBezTo>
                  <a:cubicBezTo>
                    <a:pt x="85" y="42"/>
                    <a:pt x="85" y="42"/>
                    <a:pt x="85" y="42"/>
                  </a:cubicBezTo>
                  <a:cubicBezTo>
                    <a:pt x="85" y="41"/>
                    <a:pt x="85" y="41"/>
                    <a:pt x="85" y="41"/>
                  </a:cubicBezTo>
                  <a:cubicBezTo>
                    <a:pt x="85" y="41"/>
                    <a:pt x="85" y="41"/>
                    <a:pt x="85" y="41"/>
                  </a:cubicBezTo>
                  <a:cubicBezTo>
                    <a:pt x="85" y="41"/>
                    <a:pt x="85" y="41"/>
                    <a:pt x="85" y="41"/>
                  </a:cubicBezTo>
                  <a:cubicBezTo>
                    <a:pt x="86" y="41"/>
                    <a:pt x="86" y="41"/>
                    <a:pt x="86" y="41"/>
                  </a:cubicBezTo>
                  <a:cubicBezTo>
                    <a:pt x="85" y="41"/>
                    <a:pt x="86" y="40"/>
                    <a:pt x="86" y="40"/>
                  </a:cubicBezTo>
                  <a:cubicBezTo>
                    <a:pt x="86" y="40"/>
                    <a:pt x="86" y="40"/>
                    <a:pt x="86" y="40"/>
                  </a:cubicBezTo>
                  <a:cubicBezTo>
                    <a:pt x="86" y="40"/>
                    <a:pt x="86" y="40"/>
                    <a:pt x="86" y="40"/>
                  </a:cubicBezTo>
                  <a:cubicBezTo>
                    <a:pt x="86" y="40"/>
                    <a:pt x="86" y="40"/>
                    <a:pt x="87" y="40"/>
                  </a:cubicBezTo>
                  <a:cubicBezTo>
                    <a:pt x="87" y="40"/>
                    <a:pt x="87" y="39"/>
                    <a:pt x="87" y="38"/>
                  </a:cubicBezTo>
                  <a:cubicBezTo>
                    <a:pt x="88" y="38"/>
                    <a:pt x="88" y="37"/>
                    <a:pt x="87" y="37"/>
                  </a:cubicBezTo>
                  <a:cubicBezTo>
                    <a:pt x="87" y="37"/>
                    <a:pt x="88" y="37"/>
                    <a:pt x="88" y="37"/>
                  </a:cubicBezTo>
                  <a:cubicBezTo>
                    <a:pt x="88" y="37"/>
                    <a:pt x="89" y="36"/>
                    <a:pt x="89" y="37"/>
                  </a:cubicBezTo>
                  <a:cubicBezTo>
                    <a:pt x="88" y="37"/>
                    <a:pt x="89" y="37"/>
                    <a:pt x="89" y="36"/>
                  </a:cubicBezTo>
                  <a:cubicBezTo>
                    <a:pt x="89" y="36"/>
                    <a:pt x="89" y="37"/>
                    <a:pt x="89" y="36"/>
                  </a:cubicBezTo>
                  <a:cubicBezTo>
                    <a:pt x="89" y="36"/>
                    <a:pt x="88" y="36"/>
                    <a:pt x="88" y="37"/>
                  </a:cubicBezTo>
                  <a:cubicBezTo>
                    <a:pt x="88" y="37"/>
                    <a:pt x="88" y="36"/>
                    <a:pt x="88" y="36"/>
                  </a:cubicBezTo>
                  <a:cubicBezTo>
                    <a:pt x="88" y="36"/>
                    <a:pt x="88" y="35"/>
                    <a:pt x="88" y="34"/>
                  </a:cubicBezTo>
                  <a:cubicBezTo>
                    <a:pt x="88" y="35"/>
                    <a:pt x="88" y="35"/>
                    <a:pt x="89" y="34"/>
                  </a:cubicBezTo>
                  <a:cubicBezTo>
                    <a:pt x="88" y="34"/>
                    <a:pt x="88" y="34"/>
                    <a:pt x="88" y="33"/>
                  </a:cubicBezTo>
                  <a:cubicBezTo>
                    <a:pt x="88" y="33"/>
                    <a:pt x="88" y="33"/>
                    <a:pt x="88" y="33"/>
                  </a:cubicBezTo>
                  <a:cubicBezTo>
                    <a:pt x="88" y="33"/>
                    <a:pt x="87" y="33"/>
                    <a:pt x="87" y="33"/>
                  </a:cubicBezTo>
                  <a:cubicBezTo>
                    <a:pt x="88" y="33"/>
                    <a:pt x="88" y="33"/>
                    <a:pt x="88" y="32"/>
                  </a:cubicBezTo>
                  <a:cubicBezTo>
                    <a:pt x="89" y="33"/>
                    <a:pt x="88" y="33"/>
                    <a:pt x="89" y="33"/>
                  </a:cubicBezTo>
                  <a:cubicBezTo>
                    <a:pt x="89" y="33"/>
                    <a:pt x="89" y="34"/>
                    <a:pt x="89" y="34"/>
                  </a:cubicBezTo>
                  <a:cubicBezTo>
                    <a:pt x="89" y="35"/>
                    <a:pt x="89" y="34"/>
                    <a:pt x="89" y="34"/>
                  </a:cubicBezTo>
                  <a:cubicBezTo>
                    <a:pt x="89" y="34"/>
                    <a:pt x="89" y="33"/>
                    <a:pt x="89" y="33"/>
                  </a:cubicBezTo>
                  <a:cubicBezTo>
                    <a:pt x="89" y="33"/>
                    <a:pt x="89" y="33"/>
                    <a:pt x="89" y="33"/>
                  </a:cubicBezTo>
                  <a:cubicBezTo>
                    <a:pt x="88" y="32"/>
                    <a:pt x="89" y="32"/>
                    <a:pt x="89" y="32"/>
                  </a:cubicBezTo>
                  <a:cubicBezTo>
                    <a:pt x="89" y="32"/>
                    <a:pt x="89" y="32"/>
                    <a:pt x="89" y="32"/>
                  </a:cubicBezTo>
                  <a:cubicBezTo>
                    <a:pt x="89" y="32"/>
                    <a:pt x="89" y="32"/>
                    <a:pt x="89" y="31"/>
                  </a:cubicBezTo>
                  <a:cubicBezTo>
                    <a:pt x="89" y="31"/>
                    <a:pt x="89" y="32"/>
                    <a:pt x="89" y="32"/>
                  </a:cubicBezTo>
                  <a:cubicBezTo>
                    <a:pt x="90" y="32"/>
                    <a:pt x="90" y="32"/>
                    <a:pt x="90" y="32"/>
                  </a:cubicBezTo>
                  <a:cubicBezTo>
                    <a:pt x="89" y="31"/>
                    <a:pt x="89" y="32"/>
                    <a:pt x="89" y="31"/>
                  </a:cubicBezTo>
                  <a:cubicBezTo>
                    <a:pt x="89" y="31"/>
                    <a:pt x="89" y="31"/>
                    <a:pt x="89" y="31"/>
                  </a:cubicBezTo>
                  <a:cubicBezTo>
                    <a:pt x="89" y="31"/>
                    <a:pt x="89" y="31"/>
                    <a:pt x="89" y="31"/>
                  </a:cubicBezTo>
                  <a:cubicBezTo>
                    <a:pt x="89" y="31"/>
                    <a:pt x="89" y="31"/>
                    <a:pt x="89" y="31"/>
                  </a:cubicBezTo>
                  <a:cubicBezTo>
                    <a:pt x="88" y="31"/>
                    <a:pt x="89" y="31"/>
                    <a:pt x="88" y="30"/>
                  </a:cubicBezTo>
                  <a:cubicBezTo>
                    <a:pt x="88" y="30"/>
                    <a:pt x="88" y="31"/>
                    <a:pt x="88" y="31"/>
                  </a:cubicBezTo>
                  <a:cubicBezTo>
                    <a:pt x="88" y="31"/>
                    <a:pt x="88" y="31"/>
                    <a:pt x="88" y="30"/>
                  </a:cubicBezTo>
                  <a:cubicBezTo>
                    <a:pt x="88" y="30"/>
                    <a:pt x="88" y="30"/>
                    <a:pt x="88" y="30"/>
                  </a:cubicBezTo>
                  <a:cubicBezTo>
                    <a:pt x="88" y="30"/>
                    <a:pt x="88" y="30"/>
                    <a:pt x="88" y="30"/>
                  </a:cubicBezTo>
                  <a:cubicBezTo>
                    <a:pt x="89" y="31"/>
                    <a:pt x="89" y="30"/>
                    <a:pt x="89" y="30"/>
                  </a:cubicBezTo>
                  <a:cubicBezTo>
                    <a:pt x="89" y="30"/>
                    <a:pt x="89" y="30"/>
                    <a:pt x="89" y="29"/>
                  </a:cubicBezTo>
                  <a:cubicBezTo>
                    <a:pt x="89" y="30"/>
                    <a:pt x="88" y="30"/>
                    <a:pt x="88" y="30"/>
                  </a:cubicBezTo>
                  <a:cubicBezTo>
                    <a:pt x="87" y="29"/>
                    <a:pt x="89" y="29"/>
                    <a:pt x="88" y="29"/>
                  </a:cubicBezTo>
                  <a:cubicBezTo>
                    <a:pt x="88" y="29"/>
                    <a:pt x="87" y="28"/>
                    <a:pt x="87" y="29"/>
                  </a:cubicBezTo>
                  <a:cubicBezTo>
                    <a:pt x="87" y="29"/>
                    <a:pt x="87" y="28"/>
                    <a:pt x="87" y="28"/>
                  </a:cubicBezTo>
                  <a:cubicBezTo>
                    <a:pt x="87" y="28"/>
                    <a:pt x="87" y="28"/>
                    <a:pt x="87" y="28"/>
                  </a:cubicBezTo>
                  <a:cubicBezTo>
                    <a:pt x="87" y="28"/>
                    <a:pt x="87" y="28"/>
                    <a:pt x="87" y="28"/>
                  </a:cubicBezTo>
                  <a:cubicBezTo>
                    <a:pt x="88" y="28"/>
                    <a:pt x="88" y="28"/>
                    <a:pt x="88" y="28"/>
                  </a:cubicBezTo>
                  <a:cubicBezTo>
                    <a:pt x="88" y="28"/>
                    <a:pt x="88" y="27"/>
                    <a:pt x="88" y="27"/>
                  </a:cubicBezTo>
                  <a:cubicBezTo>
                    <a:pt x="88" y="27"/>
                    <a:pt x="88" y="27"/>
                    <a:pt x="88" y="27"/>
                  </a:cubicBezTo>
                  <a:cubicBezTo>
                    <a:pt x="88" y="27"/>
                    <a:pt x="88" y="27"/>
                    <a:pt x="88" y="27"/>
                  </a:cubicBezTo>
                  <a:cubicBezTo>
                    <a:pt x="88" y="27"/>
                    <a:pt x="87" y="27"/>
                    <a:pt x="87" y="27"/>
                  </a:cubicBezTo>
                  <a:cubicBezTo>
                    <a:pt x="87" y="26"/>
                    <a:pt x="87" y="26"/>
                    <a:pt x="87" y="26"/>
                  </a:cubicBezTo>
                  <a:cubicBezTo>
                    <a:pt x="88" y="26"/>
                    <a:pt x="88" y="26"/>
                    <a:pt x="88" y="26"/>
                  </a:cubicBezTo>
                  <a:cubicBezTo>
                    <a:pt x="87" y="26"/>
                    <a:pt x="88" y="26"/>
                    <a:pt x="88" y="26"/>
                  </a:cubicBezTo>
                  <a:cubicBezTo>
                    <a:pt x="87" y="26"/>
                    <a:pt x="87" y="26"/>
                    <a:pt x="87" y="26"/>
                  </a:cubicBezTo>
                  <a:cubicBezTo>
                    <a:pt x="87" y="26"/>
                    <a:pt x="87" y="25"/>
                    <a:pt x="87" y="25"/>
                  </a:cubicBezTo>
                  <a:cubicBezTo>
                    <a:pt x="87" y="25"/>
                    <a:pt x="87" y="25"/>
                    <a:pt x="87" y="26"/>
                  </a:cubicBezTo>
                  <a:cubicBezTo>
                    <a:pt x="87" y="25"/>
                    <a:pt x="87" y="25"/>
                    <a:pt x="87" y="25"/>
                  </a:cubicBezTo>
                  <a:cubicBezTo>
                    <a:pt x="87" y="25"/>
                    <a:pt x="87" y="25"/>
                    <a:pt x="87" y="25"/>
                  </a:cubicBezTo>
                  <a:cubicBezTo>
                    <a:pt x="87" y="25"/>
                    <a:pt x="87" y="25"/>
                    <a:pt x="87" y="25"/>
                  </a:cubicBezTo>
                  <a:cubicBezTo>
                    <a:pt x="87" y="25"/>
                    <a:pt x="87" y="25"/>
                    <a:pt x="87" y="25"/>
                  </a:cubicBezTo>
                  <a:cubicBezTo>
                    <a:pt x="87" y="24"/>
                    <a:pt x="87" y="24"/>
                    <a:pt x="87" y="24"/>
                  </a:cubicBezTo>
                  <a:cubicBezTo>
                    <a:pt x="87" y="24"/>
                    <a:pt x="86" y="24"/>
                    <a:pt x="86" y="24"/>
                  </a:cubicBezTo>
                  <a:cubicBezTo>
                    <a:pt x="86" y="24"/>
                    <a:pt x="86" y="24"/>
                    <a:pt x="86" y="24"/>
                  </a:cubicBezTo>
                  <a:cubicBezTo>
                    <a:pt x="86" y="25"/>
                    <a:pt x="86" y="24"/>
                    <a:pt x="86" y="24"/>
                  </a:cubicBezTo>
                  <a:cubicBezTo>
                    <a:pt x="86" y="24"/>
                    <a:pt x="86" y="24"/>
                    <a:pt x="86" y="24"/>
                  </a:cubicBezTo>
                  <a:cubicBezTo>
                    <a:pt x="86" y="23"/>
                    <a:pt x="86" y="23"/>
                    <a:pt x="86" y="23"/>
                  </a:cubicBezTo>
                  <a:cubicBezTo>
                    <a:pt x="85" y="23"/>
                    <a:pt x="85" y="23"/>
                    <a:pt x="85" y="23"/>
                  </a:cubicBezTo>
                  <a:cubicBezTo>
                    <a:pt x="86" y="23"/>
                    <a:pt x="85" y="23"/>
                    <a:pt x="85" y="23"/>
                  </a:cubicBezTo>
                  <a:cubicBezTo>
                    <a:pt x="85" y="23"/>
                    <a:pt x="85" y="22"/>
                    <a:pt x="85" y="22"/>
                  </a:cubicBezTo>
                  <a:cubicBezTo>
                    <a:pt x="85" y="23"/>
                    <a:pt x="85" y="22"/>
                    <a:pt x="84" y="23"/>
                  </a:cubicBezTo>
                  <a:cubicBezTo>
                    <a:pt x="84" y="22"/>
                    <a:pt x="85" y="22"/>
                    <a:pt x="85" y="22"/>
                  </a:cubicBezTo>
                  <a:cubicBezTo>
                    <a:pt x="85" y="22"/>
                    <a:pt x="85" y="21"/>
                    <a:pt x="84" y="21"/>
                  </a:cubicBezTo>
                  <a:cubicBezTo>
                    <a:pt x="84" y="22"/>
                    <a:pt x="84" y="22"/>
                    <a:pt x="84" y="22"/>
                  </a:cubicBezTo>
                  <a:cubicBezTo>
                    <a:pt x="84" y="21"/>
                    <a:pt x="84" y="22"/>
                    <a:pt x="84" y="21"/>
                  </a:cubicBezTo>
                  <a:cubicBezTo>
                    <a:pt x="84" y="21"/>
                    <a:pt x="83" y="21"/>
                    <a:pt x="83" y="22"/>
                  </a:cubicBezTo>
                  <a:cubicBezTo>
                    <a:pt x="83" y="21"/>
                    <a:pt x="83" y="22"/>
                    <a:pt x="83" y="21"/>
                  </a:cubicBezTo>
                  <a:cubicBezTo>
                    <a:pt x="83" y="21"/>
                    <a:pt x="83" y="21"/>
                    <a:pt x="83" y="21"/>
                  </a:cubicBezTo>
                  <a:cubicBezTo>
                    <a:pt x="83" y="21"/>
                    <a:pt x="83" y="21"/>
                    <a:pt x="82" y="21"/>
                  </a:cubicBezTo>
                  <a:cubicBezTo>
                    <a:pt x="82" y="21"/>
                    <a:pt x="82" y="22"/>
                    <a:pt x="81" y="22"/>
                  </a:cubicBezTo>
                  <a:cubicBezTo>
                    <a:pt x="81" y="21"/>
                    <a:pt x="82" y="22"/>
                    <a:pt x="82" y="21"/>
                  </a:cubicBezTo>
                  <a:cubicBezTo>
                    <a:pt x="82" y="21"/>
                    <a:pt x="82" y="21"/>
                    <a:pt x="82" y="21"/>
                  </a:cubicBezTo>
                  <a:cubicBezTo>
                    <a:pt x="82" y="21"/>
                    <a:pt x="83" y="21"/>
                    <a:pt x="83" y="20"/>
                  </a:cubicBezTo>
                  <a:cubicBezTo>
                    <a:pt x="82" y="20"/>
                    <a:pt x="82" y="20"/>
                    <a:pt x="82" y="20"/>
                  </a:cubicBezTo>
                  <a:cubicBezTo>
                    <a:pt x="82" y="20"/>
                    <a:pt x="83" y="20"/>
                    <a:pt x="83" y="20"/>
                  </a:cubicBezTo>
                  <a:cubicBezTo>
                    <a:pt x="82" y="20"/>
                    <a:pt x="82" y="20"/>
                    <a:pt x="82" y="20"/>
                  </a:cubicBezTo>
                  <a:cubicBezTo>
                    <a:pt x="82" y="20"/>
                    <a:pt x="82" y="20"/>
                    <a:pt x="82" y="20"/>
                  </a:cubicBezTo>
                  <a:cubicBezTo>
                    <a:pt x="82" y="20"/>
                    <a:pt x="81" y="20"/>
                    <a:pt x="81" y="20"/>
                  </a:cubicBezTo>
                  <a:cubicBezTo>
                    <a:pt x="81" y="20"/>
                    <a:pt x="81" y="20"/>
                    <a:pt x="81" y="19"/>
                  </a:cubicBezTo>
                  <a:cubicBezTo>
                    <a:pt x="81" y="19"/>
                    <a:pt x="81" y="20"/>
                    <a:pt x="81" y="19"/>
                  </a:cubicBezTo>
                  <a:cubicBezTo>
                    <a:pt x="81" y="19"/>
                    <a:pt x="81" y="19"/>
                    <a:pt x="81" y="19"/>
                  </a:cubicBezTo>
                  <a:cubicBezTo>
                    <a:pt x="80" y="19"/>
                    <a:pt x="79" y="18"/>
                    <a:pt x="78" y="19"/>
                  </a:cubicBezTo>
                  <a:cubicBezTo>
                    <a:pt x="78" y="18"/>
                    <a:pt x="77" y="18"/>
                    <a:pt x="77" y="18"/>
                  </a:cubicBezTo>
                  <a:cubicBezTo>
                    <a:pt x="77" y="18"/>
                    <a:pt x="77" y="18"/>
                    <a:pt x="77" y="18"/>
                  </a:cubicBezTo>
                  <a:cubicBezTo>
                    <a:pt x="77" y="18"/>
                    <a:pt x="77" y="18"/>
                    <a:pt x="77" y="18"/>
                  </a:cubicBezTo>
                  <a:cubicBezTo>
                    <a:pt x="77" y="17"/>
                    <a:pt x="76" y="17"/>
                    <a:pt x="76" y="17"/>
                  </a:cubicBezTo>
                  <a:cubicBezTo>
                    <a:pt x="76" y="17"/>
                    <a:pt x="76" y="17"/>
                    <a:pt x="76" y="17"/>
                  </a:cubicBezTo>
                  <a:cubicBezTo>
                    <a:pt x="76" y="17"/>
                    <a:pt x="76" y="17"/>
                    <a:pt x="76" y="17"/>
                  </a:cubicBezTo>
                  <a:cubicBezTo>
                    <a:pt x="76" y="17"/>
                    <a:pt x="76" y="17"/>
                    <a:pt x="76" y="17"/>
                  </a:cubicBezTo>
                  <a:cubicBezTo>
                    <a:pt x="75" y="17"/>
                    <a:pt x="75" y="17"/>
                    <a:pt x="75" y="17"/>
                  </a:cubicBezTo>
                  <a:cubicBezTo>
                    <a:pt x="75" y="17"/>
                    <a:pt x="75" y="17"/>
                    <a:pt x="75" y="17"/>
                  </a:cubicBezTo>
                  <a:cubicBezTo>
                    <a:pt x="75" y="17"/>
                    <a:pt x="75" y="17"/>
                    <a:pt x="75" y="17"/>
                  </a:cubicBezTo>
                  <a:cubicBezTo>
                    <a:pt x="75" y="16"/>
                    <a:pt x="75" y="16"/>
                    <a:pt x="74" y="16"/>
                  </a:cubicBezTo>
                  <a:cubicBezTo>
                    <a:pt x="74" y="16"/>
                    <a:pt x="74" y="16"/>
                    <a:pt x="74" y="16"/>
                  </a:cubicBezTo>
                  <a:cubicBezTo>
                    <a:pt x="74" y="16"/>
                    <a:pt x="74" y="16"/>
                    <a:pt x="74" y="16"/>
                  </a:cubicBezTo>
                  <a:cubicBezTo>
                    <a:pt x="74" y="16"/>
                    <a:pt x="74" y="16"/>
                    <a:pt x="74" y="16"/>
                  </a:cubicBezTo>
                  <a:cubicBezTo>
                    <a:pt x="74" y="15"/>
                    <a:pt x="73" y="15"/>
                    <a:pt x="73" y="14"/>
                  </a:cubicBezTo>
                  <a:cubicBezTo>
                    <a:pt x="73" y="14"/>
                    <a:pt x="73" y="14"/>
                    <a:pt x="73" y="14"/>
                  </a:cubicBezTo>
                  <a:cubicBezTo>
                    <a:pt x="73" y="13"/>
                    <a:pt x="72" y="13"/>
                    <a:pt x="72" y="13"/>
                  </a:cubicBezTo>
                  <a:cubicBezTo>
                    <a:pt x="72" y="13"/>
                    <a:pt x="71" y="13"/>
                    <a:pt x="71" y="13"/>
                  </a:cubicBezTo>
                  <a:cubicBezTo>
                    <a:pt x="71" y="12"/>
                    <a:pt x="72" y="12"/>
                    <a:pt x="72" y="12"/>
                  </a:cubicBezTo>
                  <a:cubicBezTo>
                    <a:pt x="72" y="12"/>
                    <a:pt x="71" y="12"/>
                    <a:pt x="71" y="12"/>
                  </a:cubicBezTo>
                  <a:cubicBezTo>
                    <a:pt x="71" y="12"/>
                    <a:pt x="71" y="12"/>
                    <a:pt x="71" y="12"/>
                  </a:cubicBezTo>
                  <a:cubicBezTo>
                    <a:pt x="71" y="11"/>
                    <a:pt x="71" y="11"/>
                    <a:pt x="71" y="11"/>
                  </a:cubicBezTo>
                  <a:cubicBezTo>
                    <a:pt x="71" y="11"/>
                    <a:pt x="71" y="11"/>
                    <a:pt x="71" y="11"/>
                  </a:cubicBezTo>
                  <a:cubicBezTo>
                    <a:pt x="71" y="11"/>
                    <a:pt x="71" y="11"/>
                    <a:pt x="71" y="10"/>
                  </a:cubicBezTo>
                  <a:cubicBezTo>
                    <a:pt x="71" y="10"/>
                    <a:pt x="71" y="10"/>
                    <a:pt x="70" y="10"/>
                  </a:cubicBezTo>
                  <a:cubicBezTo>
                    <a:pt x="70" y="10"/>
                    <a:pt x="70" y="10"/>
                    <a:pt x="71" y="10"/>
                  </a:cubicBezTo>
                  <a:cubicBezTo>
                    <a:pt x="70" y="10"/>
                    <a:pt x="70" y="10"/>
                    <a:pt x="70" y="10"/>
                  </a:cubicBezTo>
                  <a:cubicBezTo>
                    <a:pt x="70" y="10"/>
                    <a:pt x="70" y="10"/>
                    <a:pt x="70" y="10"/>
                  </a:cubicBezTo>
                  <a:cubicBezTo>
                    <a:pt x="70" y="10"/>
                    <a:pt x="71" y="10"/>
                    <a:pt x="71" y="10"/>
                  </a:cubicBezTo>
                  <a:cubicBezTo>
                    <a:pt x="71" y="9"/>
                    <a:pt x="70" y="10"/>
                    <a:pt x="70" y="10"/>
                  </a:cubicBezTo>
                  <a:cubicBezTo>
                    <a:pt x="70" y="9"/>
                    <a:pt x="70" y="9"/>
                    <a:pt x="70" y="9"/>
                  </a:cubicBezTo>
                  <a:cubicBezTo>
                    <a:pt x="70" y="9"/>
                    <a:pt x="70" y="9"/>
                    <a:pt x="70" y="9"/>
                  </a:cubicBezTo>
                  <a:cubicBezTo>
                    <a:pt x="71" y="9"/>
                    <a:pt x="70" y="9"/>
                    <a:pt x="70" y="9"/>
                  </a:cubicBezTo>
                  <a:cubicBezTo>
                    <a:pt x="70" y="9"/>
                    <a:pt x="70" y="9"/>
                    <a:pt x="70" y="9"/>
                  </a:cubicBezTo>
                  <a:cubicBezTo>
                    <a:pt x="70" y="9"/>
                    <a:pt x="70" y="8"/>
                    <a:pt x="70" y="8"/>
                  </a:cubicBezTo>
                  <a:cubicBezTo>
                    <a:pt x="70" y="8"/>
                    <a:pt x="70" y="8"/>
                    <a:pt x="70" y="8"/>
                  </a:cubicBezTo>
                  <a:cubicBezTo>
                    <a:pt x="70" y="8"/>
                    <a:pt x="70" y="8"/>
                    <a:pt x="70" y="9"/>
                  </a:cubicBezTo>
                  <a:cubicBezTo>
                    <a:pt x="70" y="8"/>
                    <a:pt x="69" y="8"/>
                    <a:pt x="70" y="8"/>
                  </a:cubicBezTo>
                  <a:cubicBezTo>
                    <a:pt x="70" y="8"/>
                    <a:pt x="70" y="8"/>
                    <a:pt x="70" y="8"/>
                  </a:cubicBezTo>
                  <a:cubicBezTo>
                    <a:pt x="70" y="8"/>
                    <a:pt x="70" y="8"/>
                    <a:pt x="69" y="8"/>
                  </a:cubicBezTo>
                  <a:cubicBezTo>
                    <a:pt x="70" y="8"/>
                    <a:pt x="70" y="8"/>
                    <a:pt x="70" y="8"/>
                  </a:cubicBezTo>
                  <a:cubicBezTo>
                    <a:pt x="69" y="8"/>
                    <a:pt x="69" y="7"/>
                    <a:pt x="69" y="7"/>
                  </a:cubicBezTo>
                  <a:cubicBezTo>
                    <a:pt x="70" y="7"/>
                    <a:pt x="70" y="7"/>
                    <a:pt x="70" y="7"/>
                  </a:cubicBezTo>
                  <a:cubicBezTo>
                    <a:pt x="69" y="7"/>
                    <a:pt x="69" y="7"/>
                    <a:pt x="69" y="7"/>
                  </a:cubicBezTo>
                  <a:cubicBezTo>
                    <a:pt x="69" y="6"/>
                    <a:pt x="69" y="6"/>
                    <a:pt x="70" y="6"/>
                  </a:cubicBezTo>
                  <a:cubicBezTo>
                    <a:pt x="70" y="6"/>
                    <a:pt x="69" y="6"/>
                    <a:pt x="69" y="5"/>
                  </a:cubicBezTo>
                  <a:cubicBezTo>
                    <a:pt x="69" y="5"/>
                    <a:pt x="69" y="5"/>
                    <a:pt x="69" y="5"/>
                  </a:cubicBezTo>
                  <a:cubicBezTo>
                    <a:pt x="69" y="5"/>
                    <a:pt x="69" y="5"/>
                    <a:pt x="69" y="5"/>
                  </a:cubicBezTo>
                  <a:cubicBezTo>
                    <a:pt x="69" y="5"/>
                    <a:pt x="69" y="5"/>
                    <a:pt x="69" y="5"/>
                  </a:cubicBezTo>
                  <a:cubicBezTo>
                    <a:pt x="69" y="5"/>
                    <a:pt x="69" y="5"/>
                    <a:pt x="69" y="5"/>
                  </a:cubicBezTo>
                  <a:cubicBezTo>
                    <a:pt x="70" y="4"/>
                    <a:pt x="69" y="4"/>
                    <a:pt x="69" y="3"/>
                  </a:cubicBezTo>
                  <a:cubicBezTo>
                    <a:pt x="69" y="3"/>
                    <a:pt x="69" y="3"/>
                    <a:pt x="69" y="2"/>
                  </a:cubicBezTo>
                  <a:cubicBezTo>
                    <a:pt x="69" y="2"/>
                    <a:pt x="69" y="2"/>
                    <a:pt x="69" y="2"/>
                  </a:cubicBezTo>
                  <a:cubicBezTo>
                    <a:pt x="69" y="2"/>
                    <a:pt x="69" y="2"/>
                    <a:pt x="69" y="2"/>
                  </a:cubicBezTo>
                  <a:cubicBezTo>
                    <a:pt x="69" y="2"/>
                    <a:pt x="68" y="2"/>
                    <a:pt x="68" y="2"/>
                  </a:cubicBezTo>
                  <a:cubicBezTo>
                    <a:pt x="67" y="0"/>
                    <a:pt x="67" y="0"/>
                    <a:pt x="67" y="0"/>
                  </a:cubicBezTo>
                  <a:cubicBezTo>
                    <a:pt x="67" y="1"/>
                    <a:pt x="67" y="1"/>
                    <a:pt x="67" y="1"/>
                  </a:cubicBezTo>
                  <a:cubicBezTo>
                    <a:pt x="67" y="1"/>
                    <a:pt x="67" y="1"/>
                    <a:pt x="66" y="1"/>
                  </a:cubicBezTo>
                  <a:cubicBezTo>
                    <a:pt x="66" y="2"/>
                    <a:pt x="66" y="1"/>
                    <a:pt x="66" y="1"/>
                  </a:cubicBezTo>
                  <a:cubicBezTo>
                    <a:pt x="66" y="1"/>
                    <a:pt x="66" y="2"/>
                    <a:pt x="65" y="2"/>
                  </a:cubicBezTo>
                  <a:cubicBezTo>
                    <a:pt x="66" y="2"/>
                    <a:pt x="66" y="2"/>
                    <a:pt x="66" y="2"/>
                  </a:cubicBezTo>
                  <a:cubicBezTo>
                    <a:pt x="66" y="3"/>
                    <a:pt x="65" y="3"/>
                    <a:pt x="65" y="3"/>
                  </a:cubicBezTo>
                  <a:cubicBezTo>
                    <a:pt x="65" y="3"/>
                    <a:pt x="65" y="3"/>
                    <a:pt x="65" y="3"/>
                  </a:cubicBezTo>
                  <a:cubicBezTo>
                    <a:pt x="65" y="3"/>
                    <a:pt x="65" y="3"/>
                    <a:pt x="65" y="3"/>
                  </a:cubicBezTo>
                  <a:cubicBezTo>
                    <a:pt x="64" y="3"/>
                    <a:pt x="64" y="4"/>
                    <a:pt x="64" y="4"/>
                  </a:cubicBezTo>
                  <a:cubicBezTo>
                    <a:pt x="64" y="4"/>
                    <a:pt x="64" y="4"/>
                    <a:pt x="63" y="5"/>
                  </a:cubicBezTo>
                  <a:cubicBezTo>
                    <a:pt x="64" y="5"/>
                    <a:pt x="63" y="5"/>
                    <a:pt x="63" y="6"/>
                  </a:cubicBezTo>
                  <a:cubicBezTo>
                    <a:pt x="63" y="5"/>
                    <a:pt x="63" y="5"/>
                    <a:pt x="63" y="5"/>
                  </a:cubicBezTo>
                  <a:cubicBezTo>
                    <a:pt x="63" y="6"/>
                    <a:pt x="64" y="6"/>
                    <a:pt x="64" y="6"/>
                  </a:cubicBezTo>
                  <a:cubicBezTo>
                    <a:pt x="63" y="6"/>
                    <a:pt x="63" y="6"/>
                    <a:pt x="63" y="6"/>
                  </a:cubicBezTo>
                  <a:cubicBezTo>
                    <a:pt x="63" y="6"/>
                    <a:pt x="63" y="6"/>
                    <a:pt x="63" y="6"/>
                  </a:cubicBezTo>
                  <a:cubicBezTo>
                    <a:pt x="63" y="6"/>
                    <a:pt x="63" y="6"/>
                    <a:pt x="63" y="7"/>
                  </a:cubicBezTo>
                  <a:cubicBezTo>
                    <a:pt x="63" y="7"/>
                    <a:pt x="63" y="7"/>
                    <a:pt x="63" y="7"/>
                  </a:cubicBezTo>
                  <a:cubicBezTo>
                    <a:pt x="63" y="7"/>
                    <a:pt x="63" y="7"/>
                    <a:pt x="63" y="7"/>
                  </a:cubicBezTo>
                  <a:cubicBezTo>
                    <a:pt x="63" y="8"/>
                    <a:pt x="62" y="7"/>
                    <a:pt x="62" y="7"/>
                  </a:cubicBezTo>
                  <a:cubicBezTo>
                    <a:pt x="62" y="7"/>
                    <a:pt x="62" y="8"/>
                    <a:pt x="62" y="8"/>
                  </a:cubicBezTo>
                  <a:cubicBezTo>
                    <a:pt x="62" y="8"/>
                    <a:pt x="62" y="9"/>
                    <a:pt x="62" y="9"/>
                  </a:cubicBezTo>
                  <a:cubicBezTo>
                    <a:pt x="62" y="9"/>
                    <a:pt x="62" y="7"/>
                    <a:pt x="62" y="8"/>
                  </a:cubicBezTo>
                  <a:cubicBezTo>
                    <a:pt x="62" y="8"/>
                    <a:pt x="62" y="8"/>
                    <a:pt x="62" y="8"/>
                  </a:cubicBezTo>
                  <a:cubicBezTo>
                    <a:pt x="62" y="8"/>
                    <a:pt x="62" y="8"/>
                    <a:pt x="62" y="8"/>
                  </a:cubicBezTo>
                  <a:cubicBezTo>
                    <a:pt x="62" y="8"/>
                    <a:pt x="62" y="9"/>
                    <a:pt x="62" y="9"/>
                  </a:cubicBezTo>
                  <a:cubicBezTo>
                    <a:pt x="61" y="9"/>
                    <a:pt x="61" y="10"/>
                    <a:pt x="61" y="11"/>
                  </a:cubicBezTo>
                  <a:cubicBezTo>
                    <a:pt x="61" y="11"/>
                    <a:pt x="61" y="11"/>
                    <a:pt x="61" y="11"/>
                  </a:cubicBezTo>
                  <a:cubicBezTo>
                    <a:pt x="61" y="11"/>
                    <a:pt x="61" y="11"/>
                    <a:pt x="61" y="11"/>
                  </a:cubicBezTo>
                  <a:cubicBezTo>
                    <a:pt x="61" y="11"/>
                    <a:pt x="61" y="11"/>
                    <a:pt x="61" y="12"/>
                  </a:cubicBezTo>
                  <a:cubicBezTo>
                    <a:pt x="60" y="12"/>
                    <a:pt x="61" y="12"/>
                    <a:pt x="61" y="12"/>
                  </a:cubicBezTo>
                  <a:cubicBezTo>
                    <a:pt x="60" y="12"/>
                    <a:pt x="61" y="13"/>
                    <a:pt x="60" y="13"/>
                  </a:cubicBezTo>
                  <a:cubicBezTo>
                    <a:pt x="60" y="13"/>
                    <a:pt x="60" y="13"/>
                    <a:pt x="60" y="13"/>
                  </a:cubicBezTo>
                  <a:cubicBezTo>
                    <a:pt x="60" y="14"/>
                    <a:pt x="60" y="14"/>
                    <a:pt x="60" y="15"/>
                  </a:cubicBezTo>
                  <a:cubicBezTo>
                    <a:pt x="60" y="14"/>
                    <a:pt x="60" y="14"/>
                    <a:pt x="60" y="14"/>
                  </a:cubicBezTo>
                  <a:cubicBezTo>
                    <a:pt x="60" y="15"/>
                    <a:pt x="60" y="15"/>
                    <a:pt x="60" y="15"/>
                  </a:cubicBezTo>
                  <a:cubicBezTo>
                    <a:pt x="60" y="15"/>
                    <a:pt x="60" y="15"/>
                    <a:pt x="60" y="15"/>
                  </a:cubicBezTo>
                  <a:cubicBezTo>
                    <a:pt x="60" y="15"/>
                    <a:pt x="60" y="15"/>
                    <a:pt x="60" y="16"/>
                  </a:cubicBezTo>
                  <a:cubicBezTo>
                    <a:pt x="60" y="16"/>
                    <a:pt x="60" y="16"/>
                    <a:pt x="60" y="16"/>
                  </a:cubicBezTo>
                  <a:cubicBezTo>
                    <a:pt x="60" y="16"/>
                    <a:pt x="60" y="16"/>
                    <a:pt x="60" y="16"/>
                  </a:cubicBezTo>
                  <a:cubicBezTo>
                    <a:pt x="60" y="16"/>
                    <a:pt x="60" y="16"/>
                    <a:pt x="60" y="16"/>
                  </a:cubicBezTo>
                  <a:cubicBezTo>
                    <a:pt x="59" y="16"/>
                    <a:pt x="59" y="17"/>
                    <a:pt x="59" y="17"/>
                  </a:cubicBezTo>
                  <a:cubicBezTo>
                    <a:pt x="59" y="17"/>
                    <a:pt x="60" y="17"/>
                    <a:pt x="60" y="17"/>
                  </a:cubicBezTo>
                  <a:cubicBezTo>
                    <a:pt x="60" y="17"/>
                    <a:pt x="59" y="17"/>
                    <a:pt x="59" y="17"/>
                  </a:cubicBezTo>
                  <a:cubicBezTo>
                    <a:pt x="60" y="18"/>
                    <a:pt x="60" y="18"/>
                    <a:pt x="60" y="18"/>
                  </a:cubicBezTo>
                  <a:cubicBezTo>
                    <a:pt x="60" y="18"/>
                    <a:pt x="60" y="18"/>
                    <a:pt x="60" y="18"/>
                  </a:cubicBezTo>
                  <a:cubicBezTo>
                    <a:pt x="60" y="19"/>
                    <a:pt x="60" y="19"/>
                    <a:pt x="60" y="19"/>
                  </a:cubicBezTo>
                  <a:cubicBezTo>
                    <a:pt x="60" y="20"/>
                    <a:pt x="60" y="20"/>
                    <a:pt x="60" y="20"/>
                  </a:cubicBezTo>
                  <a:cubicBezTo>
                    <a:pt x="60" y="20"/>
                    <a:pt x="60" y="20"/>
                    <a:pt x="60" y="20"/>
                  </a:cubicBezTo>
                  <a:cubicBezTo>
                    <a:pt x="60" y="20"/>
                    <a:pt x="60" y="20"/>
                    <a:pt x="60" y="20"/>
                  </a:cubicBezTo>
                  <a:cubicBezTo>
                    <a:pt x="60" y="20"/>
                    <a:pt x="59" y="20"/>
                    <a:pt x="59" y="20"/>
                  </a:cubicBezTo>
                  <a:cubicBezTo>
                    <a:pt x="59" y="20"/>
                    <a:pt x="59" y="21"/>
                    <a:pt x="59" y="22"/>
                  </a:cubicBezTo>
                  <a:cubicBezTo>
                    <a:pt x="60" y="21"/>
                    <a:pt x="59" y="22"/>
                    <a:pt x="60" y="22"/>
                  </a:cubicBezTo>
                  <a:cubicBezTo>
                    <a:pt x="60" y="23"/>
                    <a:pt x="59" y="22"/>
                    <a:pt x="59" y="23"/>
                  </a:cubicBezTo>
                  <a:cubicBezTo>
                    <a:pt x="60" y="23"/>
                    <a:pt x="59" y="24"/>
                    <a:pt x="60" y="24"/>
                  </a:cubicBezTo>
                  <a:cubicBezTo>
                    <a:pt x="60" y="24"/>
                    <a:pt x="59" y="24"/>
                    <a:pt x="59" y="24"/>
                  </a:cubicBezTo>
                  <a:cubicBezTo>
                    <a:pt x="60" y="24"/>
                    <a:pt x="60" y="25"/>
                    <a:pt x="60" y="26"/>
                  </a:cubicBezTo>
                  <a:cubicBezTo>
                    <a:pt x="60" y="26"/>
                    <a:pt x="60" y="26"/>
                    <a:pt x="60" y="26"/>
                  </a:cubicBezTo>
                  <a:cubicBezTo>
                    <a:pt x="60" y="26"/>
                    <a:pt x="60" y="26"/>
                    <a:pt x="60" y="26"/>
                  </a:cubicBezTo>
                  <a:cubicBezTo>
                    <a:pt x="60" y="26"/>
                    <a:pt x="60" y="26"/>
                    <a:pt x="60" y="26"/>
                  </a:cubicBezTo>
                  <a:cubicBezTo>
                    <a:pt x="60" y="26"/>
                    <a:pt x="60" y="27"/>
                    <a:pt x="60" y="27"/>
                  </a:cubicBezTo>
                  <a:cubicBezTo>
                    <a:pt x="60" y="27"/>
                    <a:pt x="60" y="27"/>
                    <a:pt x="60" y="27"/>
                  </a:cubicBezTo>
                  <a:cubicBezTo>
                    <a:pt x="60" y="27"/>
                    <a:pt x="60" y="28"/>
                    <a:pt x="60" y="28"/>
                  </a:cubicBezTo>
                  <a:cubicBezTo>
                    <a:pt x="60" y="28"/>
                    <a:pt x="60" y="28"/>
                    <a:pt x="60" y="28"/>
                  </a:cubicBezTo>
                  <a:cubicBezTo>
                    <a:pt x="60" y="28"/>
                    <a:pt x="60" y="28"/>
                    <a:pt x="60" y="28"/>
                  </a:cubicBezTo>
                  <a:cubicBezTo>
                    <a:pt x="60" y="29"/>
                    <a:pt x="60" y="29"/>
                    <a:pt x="60" y="29"/>
                  </a:cubicBezTo>
                  <a:cubicBezTo>
                    <a:pt x="60" y="29"/>
                    <a:pt x="61" y="29"/>
                    <a:pt x="61" y="29"/>
                  </a:cubicBezTo>
                  <a:cubicBezTo>
                    <a:pt x="61" y="30"/>
                    <a:pt x="60" y="30"/>
                    <a:pt x="60" y="30"/>
                  </a:cubicBezTo>
                  <a:cubicBezTo>
                    <a:pt x="61" y="32"/>
                    <a:pt x="61" y="33"/>
                    <a:pt x="62" y="35"/>
                  </a:cubicBezTo>
                  <a:cubicBezTo>
                    <a:pt x="62" y="35"/>
                    <a:pt x="62" y="35"/>
                    <a:pt x="61" y="35"/>
                  </a:cubicBezTo>
                  <a:cubicBezTo>
                    <a:pt x="62" y="35"/>
                    <a:pt x="62" y="35"/>
                    <a:pt x="62" y="36"/>
                  </a:cubicBezTo>
                  <a:cubicBezTo>
                    <a:pt x="62" y="36"/>
                    <a:pt x="62" y="36"/>
                    <a:pt x="62" y="36"/>
                  </a:cubicBezTo>
                  <a:cubicBezTo>
                    <a:pt x="62" y="36"/>
                    <a:pt x="62" y="36"/>
                    <a:pt x="62" y="36"/>
                  </a:cubicBezTo>
                  <a:cubicBezTo>
                    <a:pt x="62" y="36"/>
                    <a:pt x="62" y="36"/>
                    <a:pt x="62" y="36"/>
                  </a:cubicBezTo>
                  <a:cubicBezTo>
                    <a:pt x="63" y="36"/>
                    <a:pt x="62" y="37"/>
                    <a:pt x="63" y="37"/>
                  </a:cubicBezTo>
                  <a:cubicBezTo>
                    <a:pt x="62" y="37"/>
                    <a:pt x="62" y="37"/>
                    <a:pt x="62" y="37"/>
                  </a:cubicBezTo>
                  <a:cubicBezTo>
                    <a:pt x="63" y="37"/>
                    <a:pt x="62" y="38"/>
                    <a:pt x="63" y="38"/>
                  </a:cubicBezTo>
                  <a:cubicBezTo>
                    <a:pt x="63" y="38"/>
                    <a:pt x="63" y="38"/>
                    <a:pt x="63" y="38"/>
                  </a:cubicBezTo>
                  <a:cubicBezTo>
                    <a:pt x="63" y="38"/>
                    <a:pt x="64" y="38"/>
                    <a:pt x="64" y="38"/>
                  </a:cubicBezTo>
                  <a:cubicBezTo>
                    <a:pt x="64" y="39"/>
                    <a:pt x="64" y="39"/>
                    <a:pt x="64" y="39"/>
                  </a:cubicBezTo>
                  <a:cubicBezTo>
                    <a:pt x="64" y="39"/>
                    <a:pt x="64" y="39"/>
                    <a:pt x="64" y="39"/>
                  </a:cubicBezTo>
                  <a:cubicBezTo>
                    <a:pt x="65" y="40"/>
                    <a:pt x="66" y="41"/>
                    <a:pt x="67" y="42"/>
                  </a:cubicBezTo>
                  <a:cubicBezTo>
                    <a:pt x="67" y="42"/>
                    <a:pt x="67" y="42"/>
                    <a:pt x="67" y="42"/>
                  </a:cubicBezTo>
                  <a:cubicBezTo>
                    <a:pt x="68" y="42"/>
                    <a:pt x="68" y="43"/>
                    <a:pt x="69" y="42"/>
                  </a:cubicBezTo>
                  <a:cubicBezTo>
                    <a:pt x="69" y="42"/>
                    <a:pt x="69" y="42"/>
                    <a:pt x="69" y="42"/>
                  </a:cubicBezTo>
                  <a:cubicBezTo>
                    <a:pt x="69" y="42"/>
                    <a:pt x="69" y="43"/>
                    <a:pt x="69" y="43"/>
                  </a:cubicBezTo>
                  <a:cubicBezTo>
                    <a:pt x="70" y="43"/>
                    <a:pt x="70" y="43"/>
                    <a:pt x="70" y="43"/>
                  </a:cubicBezTo>
                  <a:cubicBezTo>
                    <a:pt x="70" y="43"/>
                    <a:pt x="70" y="43"/>
                    <a:pt x="70" y="43"/>
                  </a:cubicBezTo>
                  <a:cubicBezTo>
                    <a:pt x="70" y="43"/>
                    <a:pt x="71" y="43"/>
                    <a:pt x="71" y="43"/>
                  </a:cubicBezTo>
                  <a:cubicBezTo>
                    <a:pt x="71" y="43"/>
                    <a:pt x="71" y="43"/>
                    <a:pt x="71" y="43"/>
                  </a:cubicBezTo>
                  <a:cubicBezTo>
                    <a:pt x="73" y="44"/>
                    <a:pt x="75" y="45"/>
                    <a:pt x="76" y="44"/>
                  </a:cubicBezTo>
                  <a:cubicBezTo>
                    <a:pt x="77" y="44"/>
                    <a:pt x="76" y="44"/>
                    <a:pt x="77" y="44"/>
                  </a:cubicBezTo>
                  <a:cubicBezTo>
                    <a:pt x="78" y="44"/>
                    <a:pt x="80" y="44"/>
                    <a:pt x="81" y="43"/>
                  </a:cubicBezTo>
                  <a:cubicBezTo>
                    <a:pt x="82" y="43"/>
                    <a:pt x="82" y="42"/>
                    <a:pt x="82" y="42"/>
                  </a:cubicBezTo>
                  <a:close/>
                  <a:moveTo>
                    <a:pt x="83" y="43"/>
                  </a:moveTo>
                  <a:cubicBezTo>
                    <a:pt x="83" y="43"/>
                    <a:pt x="83" y="43"/>
                    <a:pt x="83" y="43"/>
                  </a:cubicBezTo>
                  <a:cubicBezTo>
                    <a:pt x="83" y="43"/>
                    <a:pt x="83" y="43"/>
                    <a:pt x="83" y="43"/>
                  </a:cubicBezTo>
                  <a:close/>
                  <a:moveTo>
                    <a:pt x="88" y="37"/>
                  </a:moveTo>
                  <a:cubicBezTo>
                    <a:pt x="88" y="37"/>
                    <a:pt x="88" y="37"/>
                    <a:pt x="88" y="37"/>
                  </a:cubicBezTo>
                  <a:cubicBezTo>
                    <a:pt x="88" y="37"/>
                    <a:pt x="88" y="37"/>
                    <a:pt x="88" y="37"/>
                  </a:cubicBezTo>
                  <a:cubicBezTo>
                    <a:pt x="88" y="37"/>
                    <a:pt x="88" y="37"/>
                    <a:pt x="88" y="37"/>
                  </a:cubicBezTo>
                  <a:close/>
                  <a:moveTo>
                    <a:pt x="89" y="36"/>
                  </a:moveTo>
                  <a:cubicBezTo>
                    <a:pt x="89" y="35"/>
                    <a:pt x="89" y="35"/>
                    <a:pt x="89" y="35"/>
                  </a:cubicBezTo>
                  <a:lnTo>
                    <a:pt x="89" y="36"/>
                  </a:lnTo>
                  <a:close/>
                  <a:moveTo>
                    <a:pt x="89" y="33"/>
                  </a:moveTo>
                  <a:cubicBezTo>
                    <a:pt x="89" y="33"/>
                    <a:pt x="89" y="33"/>
                    <a:pt x="89" y="33"/>
                  </a:cubicBezTo>
                  <a:cubicBezTo>
                    <a:pt x="89" y="33"/>
                    <a:pt x="89" y="33"/>
                    <a:pt x="89" y="33"/>
                  </a:cubicBezTo>
                  <a:close/>
                  <a:moveTo>
                    <a:pt x="89" y="32"/>
                  </a:moveTo>
                  <a:cubicBezTo>
                    <a:pt x="89" y="32"/>
                    <a:pt x="89" y="33"/>
                    <a:pt x="89" y="33"/>
                  </a:cubicBezTo>
                  <a:cubicBezTo>
                    <a:pt x="89" y="33"/>
                    <a:pt x="89" y="32"/>
                    <a:pt x="89" y="32"/>
                  </a:cubicBezTo>
                  <a:close/>
                  <a:moveTo>
                    <a:pt x="88" y="28"/>
                  </a:moveTo>
                  <a:cubicBezTo>
                    <a:pt x="88" y="28"/>
                    <a:pt x="88" y="28"/>
                    <a:pt x="88" y="28"/>
                  </a:cubicBezTo>
                  <a:cubicBezTo>
                    <a:pt x="89" y="28"/>
                    <a:pt x="88" y="28"/>
                    <a:pt x="88" y="28"/>
                  </a:cubicBezTo>
                  <a:close/>
                  <a:moveTo>
                    <a:pt x="88" y="26"/>
                  </a:moveTo>
                  <a:cubicBezTo>
                    <a:pt x="88" y="26"/>
                    <a:pt x="87" y="26"/>
                    <a:pt x="87" y="26"/>
                  </a:cubicBezTo>
                  <a:cubicBezTo>
                    <a:pt x="87" y="26"/>
                    <a:pt x="87" y="26"/>
                    <a:pt x="87" y="27"/>
                  </a:cubicBezTo>
                  <a:lnTo>
                    <a:pt x="88" y="26"/>
                  </a:lnTo>
                  <a:close/>
                  <a:moveTo>
                    <a:pt x="69" y="2"/>
                  </a:moveTo>
                  <a:cubicBezTo>
                    <a:pt x="69" y="2"/>
                    <a:pt x="69" y="2"/>
                    <a:pt x="69" y="2"/>
                  </a:cubicBezTo>
                  <a:cubicBezTo>
                    <a:pt x="69" y="2"/>
                    <a:pt x="69" y="2"/>
                    <a:pt x="69" y="2"/>
                  </a:cubicBezTo>
                  <a:close/>
                  <a:moveTo>
                    <a:pt x="59" y="14"/>
                  </a:moveTo>
                  <a:cubicBezTo>
                    <a:pt x="59" y="14"/>
                    <a:pt x="60" y="14"/>
                    <a:pt x="60" y="14"/>
                  </a:cubicBezTo>
                  <a:cubicBezTo>
                    <a:pt x="60" y="14"/>
                    <a:pt x="59" y="14"/>
                    <a:pt x="59" y="14"/>
                  </a:cubicBezTo>
                  <a:close/>
                  <a:moveTo>
                    <a:pt x="60" y="22"/>
                  </a:moveTo>
                  <a:cubicBezTo>
                    <a:pt x="59" y="22"/>
                    <a:pt x="59" y="22"/>
                    <a:pt x="59" y="22"/>
                  </a:cubicBezTo>
                  <a:cubicBezTo>
                    <a:pt x="59" y="22"/>
                    <a:pt x="59" y="22"/>
                    <a:pt x="59" y="22"/>
                  </a:cubicBezTo>
                  <a:lnTo>
                    <a:pt x="60" y="22"/>
                  </a:lnTo>
                  <a:close/>
                  <a:moveTo>
                    <a:pt x="67" y="4"/>
                  </a:moveTo>
                  <a:cubicBezTo>
                    <a:pt x="67" y="4"/>
                    <a:pt x="67" y="4"/>
                    <a:pt x="67" y="4"/>
                  </a:cubicBezTo>
                  <a:cubicBezTo>
                    <a:pt x="67" y="4"/>
                    <a:pt x="67" y="4"/>
                    <a:pt x="67" y="4"/>
                  </a:cubicBezTo>
                  <a:close/>
                  <a:moveTo>
                    <a:pt x="82" y="41"/>
                  </a:moveTo>
                  <a:cubicBezTo>
                    <a:pt x="81" y="41"/>
                    <a:pt x="80" y="40"/>
                    <a:pt x="80" y="39"/>
                  </a:cubicBezTo>
                  <a:cubicBezTo>
                    <a:pt x="79" y="39"/>
                    <a:pt x="79" y="39"/>
                    <a:pt x="79" y="39"/>
                  </a:cubicBezTo>
                  <a:cubicBezTo>
                    <a:pt x="78" y="38"/>
                    <a:pt x="77" y="37"/>
                    <a:pt x="76" y="36"/>
                  </a:cubicBezTo>
                  <a:cubicBezTo>
                    <a:pt x="76" y="36"/>
                    <a:pt x="76" y="36"/>
                    <a:pt x="76" y="36"/>
                  </a:cubicBezTo>
                  <a:cubicBezTo>
                    <a:pt x="76" y="36"/>
                    <a:pt x="76" y="36"/>
                    <a:pt x="76" y="36"/>
                  </a:cubicBezTo>
                  <a:cubicBezTo>
                    <a:pt x="76" y="36"/>
                    <a:pt x="76" y="36"/>
                    <a:pt x="76" y="36"/>
                  </a:cubicBezTo>
                  <a:cubicBezTo>
                    <a:pt x="76" y="36"/>
                    <a:pt x="76" y="36"/>
                    <a:pt x="76" y="36"/>
                  </a:cubicBezTo>
                  <a:cubicBezTo>
                    <a:pt x="76" y="36"/>
                    <a:pt x="75" y="36"/>
                    <a:pt x="75" y="35"/>
                  </a:cubicBezTo>
                  <a:cubicBezTo>
                    <a:pt x="75" y="35"/>
                    <a:pt x="75" y="35"/>
                    <a:pt x="75" y="35"/>
                  </a:cubicBezTo>
                  <a:cubicBezTo>
                    <a:pt x="75" y="35"/>
                    <a:pt x="75" y="35"/>
                    <a:pt x="75" y="35"/>
                  </a:cubicBezTo>
                  <a:cubicBezTo>
                    <a:pt x="74" y="35"/>
                    <a:pt x="74" y="35"/>
                    <a:pt x="75" y="34"/>
                  </a:cubicBezTo>
                  <a:cubicBezTo>
                    <a:pt x="74" y="33"/>
                    <a:pt x="73" y="33"/>
                    <a:pt x="72" y="31"/>
                  </a:cubicBezTo>
                  <a:cubicBezTo>
                    <a:pt x="72" y="31"/>
                    <a:pt x="71" y="29"/>
                    <a:pt x="70" y="28"/>
                  </a:cubicBezTo>
                  <a:cubicBezTo>
                    <a:pt x="70" y="28"/>
                    <a:pt x="70" y="28"/>
                    <a:pt x="69" y="28"/>
                  </a:cubicBezTo>
                  <a:cubicBezTo>
                    <a:pt x="69" y="28"/>
                    <a:pt x="69" y="28"/>
                    <a:pt x="69" y="28"/>
                  </a:cubicBezTo>
                  <a:cubicBezTo>
                    <a:pt x="69" y="28"/>
                    <a:pt x="69" y="28"/>
                    <a:pt x="69" y="27"/>
                  </a:cubicBezTo>
                  <a:cubicBezTo>
                    <a:pt x="69" y="27"/>
                    <a:pt x="69" y="27"/>
                    <a:pt x="69" y="27"/>
                  </a:cubicBezTo>
                  <a:cubicBezTo>
                    <a:pt x="69" y="27"/>
                    <a:pt x="69" y="27"/>
                    <a:pt x="69" y="27"/>
                  </a:cubicBezTo>
                  <a:cubicBezTo>
                    <a:pt x="69" y="27"/>
                    <a:pt x="69" y="27"/>
                    <a:pt x="69" y="27"/>
                  </a:cubicBezTo>
                  <a:cubicBezTo>
                    <a:pt x="69" y="27"/>
                    <a:pt x="69" y="27"/>
                    <a:pt x="69" y="27"/>
                  </a:cubicBezTo>
                  <a:cubicBezTo>
                    <a:pt x="69" y="26"/>
                    <a:pt x="69" y="26"/>
                    <a:pt x="69" y="25"/>
                  </a:cubicBezTo>
                  <a:cubicBezTo>
                    <a:pt x="69" y="25"/>
                    <a:pt x="68" y="25"/>
                    <a:pt x="68" y="25"/>
                  </a:cubicBezTo>
                  <a:cubicBezTo>
                    <a:pt x="69" y="25"/>
                    <a:pt x="68" y="25"/>
                    <a:pt x="68" y="25"/>
                  </a:cubicBezTo>
                  <a:cubicBezTo>
                    <a:pt x="68" y="25"/>
                    <a:pt x="68" y="25"/>
                    <a:pt x="68" y="25"/>
                  </a:cubicBezTo>
                  <a:cubicBezTo>
                    <a:pt x="69" y="24"/>
                    <a:pt x="68" y="24"/>
                    <a:pt x="68" y="24"/>
                  </a:cubicBezTo>
                  <a:cubicBezTo>
                    <a:pt x="68" y="24"/>
                    <a:pt x="68" y="24"/>
                    <a:pt x="68" y="24"/>
                  </a:cubicBezTo>
                  <a:cubicBezTo>
                    <a:pt x="68" y="24"/>
                    <a:pt x="68" y="23"/>
                    <a:pt x="68" y="23"/>
                  </a:cubicBezTo>
                  <a:cubicBezTo>
                    <a:pt x="68" y="23"/>
                    <a:pt x="68" y="23"/>
                    <a:pt x="68" y="23"/>
                  </a:cubicBezTo>
                  <a:cubicBezTo>
                    <a:pt x="68" y="23"/>
                    <a:pt x="68" y="23"/>
                    <a:pt x="68" y="23"/>
                  </a:cubicBezTo>
                  <a:cubicBezTo>
                    <a:pt x="68" y="23"/>
                    <a:pt x="68" y="23"/>
                    <a:pt x="68" y="23"/>
                  </a:cubicBezTo>
                  <a:cubicBezTo>
                    <a:pt x="68" y="22"/>
                    <a:pt x="68" y="21"/>
                    <a:pt x="67" y="21"/>
                  </a:cubicBezTo>
                  <a:cubicBezTo>
                    <a:pt x="67" y="20"/>
                    <a:pt x="68" y="20"/>
                    <a:pt x="67" y="19"/>
                  </a:cubicBezTo>
                  <a:cubicBezTo>
                    <a:pt x="67" y="19"/>
                    <a:pt x="67" y="19"/>
                    <a:pt x="67" y="19"/>
                  </a:cubicBezTo>
                  <a:cubicBezTo>
                    <a:pt x="67" y="19"/>
                    <a:pt x="67" y="19"/>
                    <a:pt x="67" y="19"/>
                  </a:cubicBezTo>
                  <a:cubicBezTo>
                    <a:pt x="67" y="19"/>
                    <a:pt x="67" y="19"/>
                    <a:pt x="67" y="19"/>
                  </a:cubicBezTo>
                  <a:cubicBezTo>
                    <a:pt x="67" y="19"/>
                    <a:pt x="67" y="19"/>
                    <a:pt x="67" y="19"/>
                  </a:cubicBezTo>
                  <a:cubicBezTo>
                    <a:pt x="67" y="18"/>
                    <a:pt x="67" y="18"/>
                    <a:pt x="67" y="18"/>
                  </a:cubicBezTo>
                  <a:cubicBezTo>
                    <a:pt x="66" y="18"/>
                    <a:pt x="67" y="17"/>
                    <a:pt x="67" y="17"/>
                  </a:cubicBezTo>
                  <a:cubicBezTo>
                    <a:pt x="67" y="17"/>
                    <a:pt x="67" y="17"/>
                    <a:pt x="67" y="17"/>
                  </a:cubicBezTo>
                  <a:cubicBezTo>
                    <a:pt x="67" y="17"/>
                    <a:pt x="67" y="17"/>
                    <a:pt x="67" y="17"/>
                  </a:cubicBezTo>
                  <a:cubicBezTo>
                    <a:pt x="67" y="17"/>
                    <a:pt x="67" y="17"/>
                    <a:pt x="67" y="17"/>
                  </a:cubicBezTo>
                  <a:cubicBezTo>
                    <a:pt x="67" y="17"/>
                    <a:pt x="66" y="17"/>
                    <a:pt x="67" y="16"/>
                  </a:cubicBezTo>
                  <a:cubicBezTo>
                    <a:pt x="67" y="16"/>
                    <a:pt x="67" y="16"/>
                    <a:pt x="67" y="16"/>
                  </a:cubicBezTo>
                  <a:cubicBezTo>
                    <a:pt x="66" y="16"/>
                    <a:pt x="66" y="16"/>
                    <a:pt x="66" y="16"/>
                  </a:cubicBezTo>
                  <a:cubicBezTo>
                    <a:pt x="67" y="16"/>
                    <a:pt x="67" y="16"/>
                    <a:pt x="67" y="16"/>
                  </a:cubicBezTo>
                  <a:cubicBezTo>
                    <a:pt x="66" y="15"/>
                    <a:pt x="67" y="15"/>
                    <a:pt x="66" y="14"/>
                  </a:cubicBezTo>
                  <a:cubicBezTo>
                    <a:pt x="67" y="14"/>
                    <a:pt x="67" y="14"/>
                    <a:pt x="67" y="14"/>
                  </a:cubicBezTo>
                  <a:cubicBezTo>
                    <a:pt x="66" y="14"/>
                    <a:pt x="67" y="13"/>
                    <a:pt x="66" y="12"/>
                  </a:cubicBezTo>
                  <a:cubicBezTo>
                    <a:pt x="66" y="12"/>
                    <a:pt x="66" y="12"/>
                    <a:pt x="66" y="12"/>
                  </a:cubicBezTo>
                  <a:cubicBezTo>
                    <a:pt x="66" y="12"/>
                    <a:pt x="66" y="12"/>
                    <a:pt x="66" y="12"/>
                  </a:cubicBezTo>
                  <a:cubicBezTo>
                    <a:pt x="66" y="11"/>
                    <a:pt x="66" y="11"/>
                    <a:pt x="66" y="11"/>
                  </a:cubicBezTo>
                  <a:cubicBezTo>
                    <a:pt x="66" y="11"/>
                    <a:pt x="67" y="11"/>
                    <a:pt x="66" y="11"/>
                  </a:cubicBezTo>
                  <a:cubicBezTo>
                    <a:pt x="66" y="11"/>
                    <a:pt x="66" y="11"/>
                    <a:pt x="66" y="11"/>
                  </a:cubicBezTo>
                  <a:cubicBezTo>
                    <a:pt x="66" y="11"/>
                    <a:pt x="66" y="10"/>
                    <a:pt x="66" y="10"/>
                  </a:cubicBezTo>
                  <a:cubicBezTo>
                    <a:pt x="66" y="10"/>
                    <a:pt x="66" y="10"/>
                    <a:pt x="66" y="10"/>
                  </a:cubicBezTo>
                  <a:cubicBezTo>
                    <a:pt x="66" y="10"/>
                    <a:pt x="66" y="10"/>
                    <a:pt x="66" y="10"/>
                  </a:cubicBezTo>
                  <a:cubicBezTo>
                    <a:pt x="66" y="10"/>
                    <a:pt x="66" y="10"/>
                    <a:pt x="66" y="10"/>
                  </a:cubicBezTo>
                  <a:cubicBezTo>
                    <a:pt x="66" y="9"/>
                    <a:pt x="66" y="9"/>
                    <a:pt x="66" y="8"/>
                  </a:cubicBezTo>
                  <a:cubicBezTo>
                    <a:pt x="66" y="8"/>
                    <a:pt x="66" y="8"/>
                    <a:pt x="66" y="8"/>
                  </a:cubicBezTo>
                  <a:cubicBezTo>
                    <a:pt x="66" y="8"/>
                    <a:pt x="66" y="7"/>
                    <a:pt x="66" y="7"/>
                  </a:cubicBezTo>
                  <a:cubicBezTo>
                    <a:pt x="66" y="7"/>
                    <a:pt x="66" y="7"/>
                    <a:pt x="66" y="7"/>
                  </a:cubicBezTo>
                  <a:cubicBezTo>
                    <a:pt x="66" y="7"/>
                    <a:pt x="66" y="7"/>
                    <a:pt x="67" y="6"/>
                  </a:cubicBezTo>
                  <a:cubicBezTo>
                    <a:pt x="67" y="6"/>
                    <a:pt x="66" y="6"/>
                    <a:pt x="66" y="6"/>
                  </a:cubicBezTo>
                  <a:cubicBezTo>
                    <a:pt x="66" y="6"/>
                    <a:pt x="66" y="6"/>
                    <a:pt x="66" y="6"/>
                  </a:cubicBezTo>
                  <a:cubicBezTo>
                    <a:pt x="66" y="6"/>
                    <a:pt x="66" y="6"/>
                    <a:pt x="66" y="6"/>
                  </a:cubicBezTo>
                  <a:cubicBezTo>
                    <a:pt x="66" y="6"/>
                    <a:pt x="66" y="6"/>
                    <a:pt x="66" y="6"/>
                  </a:cubicBezTo>
                  <a:cubicBezTo>
                    <a:pt x="66" y="6"/>
                    <a:pt x="66" y="6"/>
                    <a:pt x="67" y="6"/>
                  </a:cubicBezTo>
                  <a:cubicBezTo>
                    <a:pt x="67" y="6"/>
                    <a:pt x="66" y="6"/>
                    <a:pt x="67" y="6"/>
                  </a:cubicBezTo>
                  <a:cubicBezTo>
                    <a:pt x="67" y="5"/>
                    <a:pt x="67" y="5"/>
                    <a:pt x="66" y="5"/>
                  </a:cubicBezTo>
                  <a:cubicBezTo>
                    <a:pt x="66" y="5"/>
                    <a:pt x="67" y="5"/>
                    <a:pt x="67" y="5"/>
                  </a:cubicBezTo>
                  <a:cubicBezTo>
                    <a:pt x="67" y="5"/>
                    <a:pt x="67" y="5"/>
                    <a:pt x="67" y="5"/>
                  </a:cubicBezTo>
                  <a:cubicBezTo>
                    <a:pt x="67" y="5"/>
                    <a:pt x="67" y="5"/>
                    <a:pt x="67" y="5"/>
                  </a:cubicBezTo>
                  <a:cubicBezTo>
                    <a:pt x="66" y="5"/>
                    <a:pt x="66" y="5"/>
                    <a:pt x="66" y="5"/>
                  </a:cubicBezTo>
                  <a:cubicBezTo>
                    <a:pt x="66" y="5"/>
                    <a:pt x="66" y="5"/>
                    <a:pt x="66" y="5"/>
                  </a:cubicBezTo>
                  <a:cubicBezTo>
                    <a:pt x="66" y="5"/>
                    <a:pt x="66" y="5"/>
                    <a:pt x="66" y="5"/>
                  </a:cubicBezTo>
                  <a:cubicBezTo>
                    <a:pt x="66" y="5"/>
                    <a:pt x="66" y="5"/>
                    <a:pt x="67" y="5"/>
                  </a:cubicBezTo>
                  <a:cubicBezTo>
                    <a:pt x="66" y="4"/>
                    <a:pt x="66" y="4"/>
                    <a:pt x="66" y="4"/>
                  </a:cubicBezTo>
                  <a:cubicBezTo>
                    <a:pt x="66" y="4"/>
                    <a:pt x="66" y="5"/>
                    <a:pt x="66" y="4"/>
                  </a:cubicBezTo>
                  <a:cubicBezTo>
                    <a:pt x="66" y="5"/>
                    <a:pt x="66" y="5"/>
                    <a:pt x="66" y="5"/>
                  </a:cubicBezTo>
                  <a:cubicBezTo>
                    <a:pt x="66" y="4"/>
                    <a:pt x="66" y="4"/>
                    <a:pt x="66" y="4"/>
                  </a:cubicBezTo>
                  <a:cubicBezTo>
                    <a:pt x="66" y="5"/>
                    <a:pt x="65" y="5"/>
                    <a:pt x="66" y="5"/>
                  </a:cubicBezTo>
                  <a:cubicBezTo>
                    <a:pt x="66" y="5"/>
                    <a:pt x="66" y="5"/>
                    <a:pt x="66" y="5"/>
                  </a:cubicBezTo>
                  <a:cubicBezTo>
                    <a:pt x="66" y="5"/>
                    <a:pt x="66" y="5"/>
                    <a:pt x="66" y="5"/>
                  </a:cubicBezTo>
                  <a:cubicBezTo>
                    <a:pt x="66" y="5"/>
                    <a:pt x="66" y="5"/>
                    <a:pt x="65" y="5"/>
                  </a:cubicBezTo>
                  <a:cubicBezTo>
                    <a:pt x="65" y="5"/>
                    <a:pt x="66" y="5"/>
                    <a:pt x="66" y="5"/>
                  </a:cubicBezTo>
                  <a:cubicBezTo>
                    <a:pt x="65" y="5"/>
                    <a:pt x="65" y="5"/>
                    <a:pt x="65" y="5"/>
                  </a:cubicBezTo>
                  <a:cubicBezTo>
                    <a:pt x="66" y="5"/>
                    <a:pt x="65" y="6"/>
                    <a:pt x="65" y="6"/>
                  </a:cubicBezTo>
                  <a:cubicBezTo>
                    <a:pt x="65" y="6"/>
                    <a:pt x="65" y="6"/>
                    <a:pt x="65" y="6"/>
                  </a:cubicBezTo>
                  <a:cubicBezTo>
                    <a:pt x="65" y="6"/>
                    <a:pt x="65" y="6"/>
                    <a:pt x="65" y="6"/>
                  </a:cubicBezTo>
                  <a:cubicBezTo>
                    <a:pt x="65" y="6"/>
                    <a:pt x="65" y="6"/>
                    <a:pt x="65" y="6"/>
                  </a:cubicBezTo>
                  <a:cubicBezTo>
                    <a:pt x="65" y="6"/>
                    <a:pt x="65" y="6"/>
                    <a:pt x="65" y="6"/>
                  </a:cubicBezTo>
                  <a:cubicBezTo>
                    <a:pt x="65" y="7"/>
                    <a:pt x="65" y="7"/>
                    <a:pt x="65" y="7"/>
                  </a:cubicBezTo>
                  <a:cubicBezTo>
                    <a:pt x="65" y="7"/>
                    <a:pt x="64" y="7"/>
                    <a:pt x="65" y="7"/>
                  </a:cubicBezTo>
                  <a:cubicBezTo>
                    <a:pt x="64" y="7"/>
                    <a:pt x="64" y="7"/>
                    <a:pt x="64" y="7"/>
                  </a:cubicBezTo>
                  <a:cubicBezTo>
                    <a:pt x="64" y="7"/>
                    <a:pt x="63" y="7"/>
                    <a:pt x="64" y="7"/>
                  </a:cubicBezTo>
                  <a:cubicBezTo>
                    <a:pt x="64" y="7"/>
                    <a:pt x="63" y="7"/>
                    <a:pt x="63" y="7"/>
                  </a:cubicBezTo>
                  <a:cubicBezTo>
                    <a:pt x="64" y="7"/>
                    <a:pt x="64" y="7"/>
                    <a:pt x="64" y="7"/>
                  </a:cubicBezTo>
                  <a:cubicBezTo>
                    <a:pt x="64" y="7"/>
                    <a:pt x="64" y="7"/>
                    <a:pt x="65" y="7"/>
                  </a:cubicBezTo>
                  <a:cubicBezTo>
                    <a:pt x="64" y="8"/>
                    <a:pt x="64" y="8"/>
                    <a:pt x="64" y="8"/>
                  </a:cubicBezTo>
                  <a:cubicBezTo>
                    <a:pt x="64" y="8"/>
                    <a:pt x="64" y="8"/>
                    <a:pt x="64" y="8"/>
                  </a:cubicBezTo>
                  <a:cubicBezTo>
                    <a:pt x="64" y="8"/>
                    <a:pt x="64" y="8"/>
                    <a:pt x="64" y="8"/>
                  </a:cubicBezTo>
                  <a:cubicBezTo>
                    <a:pt x="64" y="8"/>
                    <a:pt x="64" y="8"/>
                    <a:pt x="65" y="8"/>
                  </a:cubicBezTo>
                  <a:cubicBezTo>
                    <a:pt x="65" y="9"/>
                    <a:pt x="65" y="9"/>
                    <a:pt x="65" y="9"/>
                  </a:cubicBezTo>
                  <a:cubicBezTo>
                    <a:pt x="65" y="9"/>
                    <a:pt x="64" y="9"/>
                    <a:pt x="64" y="9"/>
                  </a:cubicBezTo>
                  <a:cubicBezTo>
                    <a:pt x="64" y="9"/>
                    <a:pt x="64" y="8"/>
                    <a:pt x="64" y="8"/>
                  </a:cubicBezTo>
                  <a:cubicBezTo>
                    <a:pt x="63" y="8"/>
                    <a:pt x="63" y="8"/>
                    <a:pt x="64" y="8"/>
                  </a:cubicBezTo>
                  <a:cubicBezTo>
                    <a:pt x="63" y="8"/>
                    <a:pt x="64" y="8"/>
                    <a:pt x="63" y="8"/>
                  </a:cubicBezTo>
                  <a:cubicBezTo>
                    <a:pt x="63" y="8"/>
                    <a:pt x="63" y="8"/>
                    <a:pt x="63" y="8"/>
                  </a:cubicBezTo>
                  <a:cubicBezTo>
                    <a:pt x="64" y="8"/>
                    <a:pt x="64" y="8"/>
                    <a:pt x="64" y="8"/>
                  </a:cubicBezTo>
                  <a:cubicBezTo>
                    <a:pt x="64"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3" y="9"/>
                    <a:pt x="63" y="9"/>
                    <a:pt x="63" y="9"/>
                  </a:cubicBezTo>
                  <a:cubicBezTo>
                    <a:pt x="64" y="9"/>
                    <a:pt x="63" y="9"/>
                    <a:pt x="63" y="9"/>
                  </a:cubicBezTo>
                  <a:cubicBezTo>
                    <a:pt x="64" y="9"/>
                    <a:pt x="63" y="9"/>
                    <a:pt x="64" y="9"/>
                  </a:cubicBezTo>
                  <a:cubicBezTo>
                    <a:pt x="64" y="9"/>
                    <a:pt x="64" y="9"/>
                    <a:pt x="64" y="10"/>
                  </a:cubicBezTo>
                  <a:cubicBezTo>
                    <a:pt x="64" y="10"/>
                    <a:pt x="64" y="10"/>
                    <a:pt x="63" y="10"/>
                  </a:cubicBezTo>
                  <a:cubicBezTo>
                    <a:pt x="63" y="10"/>
                    <a:pt x="63" y="9"/>
                    <a:pt x="64" y="9"/>
                  </a:cubicBezTo>
                  <a:cubicBezTo>
                    <a:pt x="63" y="9"/>
                    <a:pt x="63" y="9"/>
                    <a:pt x="63" y="9"/>
                  </a:cubicBezTo>
                  <a:cubicBezTo>
                    <a:pt x="62" y="9"/>
                    <a:pt x="63" y="9"/>
                    <a:pt x="63" y="10"/>
                  </a:cubicBezTo>
                  <a:cubicBezTo>
                    <a:pt x="63" y="9"/>
                    <a:pt x="63" y="10"/>
                    <a:pt x="63" y="10"/>
                  </a:cubicBezTo>
                  <a:cubicBezTo>
                    <a:pt x="64" y="10"/>
                    <a:pt x="63" y="10"/>
                    <a:pt x="63" y="10"/>
                  </a:cubicBezTo>
                  <a:cubicBezTo>
                    <a:pt x="63" y="10"/>
                    <a:pt x="64" y="10"/>
                    <a:pt x="64" y="10"/>
                  </a:cubicBezTo>
                  <a:cubicBezTo>
                    <a:pt x="64" y="10"/>
                    <a:pt x="64" y="10"/>
                    <a:pt x="64" y="10"/>
                  </a:cubicBezTo>
                  <a:cubicBezTo>
                    <a:pt x="64" y="10"/>
                    <a:pt x="64" y="11"/>
                    <a:pt x="64" y="10"/>
                  </a:cubicBezTo>
                  <a:cubicBezTo>
                    <a:pt x="64" y="10"/>
                    <a:pt x="64" y="10"/>
                    <a:pt x="64" y="10"/>
                  </a:cubicBezTo>
                  <a:cubicBezTo>
                    <a:pt x="63" y="10"/>
                    <a:pt x="63" y="10"/>
                    <a:pt x="63" y="10"/>
                  </a:cubicBezTo>
                  <a:cubicBezTo>
                    <a:pt x="63" y="10"/>
                    <a:pt x="63" y="11"/>
                    <a:pt x="63" y="11"/>
                  </a:cubicBezTo>
                  <a:cubicBezTo>
                    <a:pt x="63" y="11"/>
                    <a:pt x="63" y="11"/>
                    <a:pt x="63" y="11"/>
                  </a:cubicBezTo>
                  <a:cubicBezTo>
                    <a:pt x="63" y="11"/>
                    <a:pt x="63" y="11"/>
                    <a:pt x="63" y="11"/>
                  </a:cubicBezTo>
                  <a:cubicBezTo>
                    <a:pt x="63" y="11"/>
                    <a:pt x="63" y="11"/>
                    <a:pt x="63" y="11"/>
                  </a:cubicBezTo>
                  <a:cubicBezTo>
                    <a:pt x="63" y="11"/>
                    <a:pt x="63" y="11"/>
                    <a:pt x="63" y="11"/>
                  </a:cubicBezTo>
                  <a:cubicBezTo>
                    <a:pt x="63" y="11"/>
                    <a:pt x="63" y="11"/>
                    <a:pt x="63" y="11"/>
                  </a:cubicBezTo>
                  <a:cubicBezTo>
                    <a:pt x="63" y="11"/>
                    <a:pt x="62" y="11"/>
                    <a:pt x="63" y="11"/>
                  </a:cubicBezTo>
                  <a:cubicBezTo>
                    <a:pt x="63" y="11"/>
                    <a:pt x="63" y="11"/>
                    <a:pt x="63" y="11"/>
                  </a:cubicBezTo>
                  <a:cubicBezTo>
                    <a:pt x="63" y="11"/>
                    <a:pt x="63" y="11"/>
                    <a:pt x="63" y="11"/>
                  </a:cubicBezTo>
                  <a:cubicBezTo>
                    <a:pt x="63" y="11"/>
                    <a:pt x="63" y="11"/>
                    <a:pt x="63" y="11"/>
                  </a:cubicBezTo>
                  <a:cubicBezTo>
                    <a:pt x="63" y="11"/>
                    <a:pt x="62" y="11"/>
                    <a:pt x="62" y="11"/>
                  </a:cubicBezTo>
                  <a:cubicBezTo>
                    <a:pt x="63" y="12"/>
                    <a:pt x="63" y="12"/>
                    <a:pt x="63" y="12"/>
                  </a:cubicBezTo>
                  <a:cubicBezTo>
                    <a:pt x="63" y="12"/>
                    <a:pt x="63" y="12"/>
                    <a:pt x="62"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2"/>
                    <a:pt x="63" y="12"/>
                  </a:cubicBezTo>
                  <a:cubicBezTo>
                    <a:pt x="63" y="12"/>
                    <a:pt x="63" y="13"/>
                    <a:pt x="63" y="13"/>
                  </a:cubicBezTo>
                  <a:cubicBezTo>
                    <a:pt x="63" y="13"/>
                    <a:pt x="63" y="13"/>
                    <a:pt x="63" y="13"/>
                  </a:cubicBezTo>
                  <a:cubicBezTo>
                    <a:pt x="63" y="13"/>
                    <a:pt x="63" y="13"/>
                    <a:pt x="63" y="13"/>
                  </a:cubicBezTo>
                  <a:cubicBezTo>
                    <a:pt x="63" y="13"/>
                    <a:pt x="63" y="13"/>
                    <a:pt x="63" y="13"/>
                  </a:cubicBezTo>
                  <a:cubicBezTo>
                    <a:pt x="63" y="13"/>
                    <a:pt x="62" y="13"/>
                    <a:pt x="63" y="13"/>
                  </a:cubicBezTo>
                  <a:cubicBezTo>
                    <a:pt x="63" y="13"/>
                    <a:pt x="63" y="13"/>
                    <a:pt x="63" y="13"/>
                  </a:cubicBezTo>
                  <a:cubicBezTo>
                    <a:pt x="63" y="13"/>
                    <a:pt x="63" y="13"/>
                    <a:pt x="63" y="13"/>
                  </a:cubicBezTo>
                  <a:cubicBezTo>
                    <a:pt x="63" y="13"/>
                    <a:pt x="63" y="13"/>
                    <a:pt x="63" y="13"/>
                  </a:cubicBezTo>
                  <a:cubicBezTo>
                    <a:pt x="63" y="13"/>
                    <a:pt x="64" y="13"/>
                    <a:pt x="63" y="14"/>
                  </a:cubicBezTo>
                  <a:cubicBezTo>
                    <a:pt x="63" y="14"/>
                    <a:pt x="63" y="13"/>
                    <a:pt x="63" y="13"/>
                  </a:cubicBezTo>
                  <a:cubicBezTo>
                    <a:pt x="63" y="14"/>
                    <a:pt x="64" y="14"/>
                    <a:pt x="64" y="14"/>
                  </a:cubicBezTo>
                  <a:cubicBezTo>
                    <a:pt x="64" y="14"/>
                    <a:pt x="65" y="14"/>
                    <a:pt x="65" y="14"/>
                  </a:cubicBezTo>
                  <a:cubicBezTo>
                    <a:pt x="65" y="14"/>
                    <a:pt x="65" y="14"/>
                    <a:pt x="64" y="14"/>
                  </a:cubicBezTo>
                  <a:cubicBezTo>
                    <a:pt x="64" y="14"/>
                    <a:pt x="64" y="14"/>
                    <a:pt x="64" y="14"/>
                  </a:cubicBezTo>
                  <a:cubicBezTo>
                    <a:pt x="64" y="14"/>
                    <a:pt x="63" y="14"/>
                    <a:pt x="63" y="14"/>
                  </a:cubicBezTo>
                  <a:cubicBezTo>
                    <a:pt x="63" y="14"/>
                    <a:pt x="63" y="14"/>
                    <a:pt x="63" y="14"/>
                  </a:cubicBezTo>
                  <a:cubicBezTo>
                    <a:pt x="63" y="14"/>
                    <a:pt x="63" y="14"/>
                    <a:pt x="63" y="14"/>
                  </a:cubicBezTo>
                  <a:cubicBezTo>
                    <a:pt x="63" y="14"/>
                    <a:pt x="63" y="14"/>
                    <a:pt x="63" y="14"/>
                  </a:cubicBezTo>
                  <a:cubicBezTo>
                    <a:pt x="63" y="14"/>
                    <a:pt x="63" y="14"/>
                    <a:pt x="63" y="14"/>
                  </a:cubicBezTo>
                  <a:cubicBezTo>
                    <a:pt x="63" y="14"/>
                    <a:pt x="64" y="14"/>
                    <a:pt x="63" y="14"/>
                  </a:cubicBezTo>
                  <a:cubicBezTo>
                    <a:pt x="63" y="14"/>
                    <a:pt x="63" y="14"/>
                    <a:pt x="63" y="14"/>
                  </a:cubicBezTo>
                  <a:cubicBezTo>
                    <a:pt x="63" y="14"/>
                    <a:pt x="63" y="14"/>
                    <a:pt x="63" y="15"/>
                  </a:cubicBezTo>
                  <a:cubicBezTo>
                    <a:pt x="63" y="15"/>
                    <a:pt x="63" y="15"/>
                    <a:pt x="63" y="15"/>
                  </a:cubicBezTo>
                  <a:cubicBezTo>
                    <a:pt x="63" y="15"/>
                    <a:pt x="63" y="15"/>
                    <a:pt x="64" y="16"/>
                  </a:cubicBezTo>
                  <a:cubicBezTo>
                    <a:pt x="63" y="16"/>
                    <a:pt x="63" y="16"/>
                    <a:pt x="63" y="16"/>
                  </a:cubicBezTo>
                  <a:cubicBezTo>
                    <a:pt x="63" y="16"/>
                    <a:pt x="63" y="16"/>
                    <a:pt x="63" y="16"/>
                  </a:cubicBezTo>
                  <a:cubicBezTo>
                    <a:pt x="63" y="16"/>
                    <a:pt x="63" y="16"/>
                    <a:pt x="63" y="16"/>
                  </a:cubicBezTo>
                  <a:cubicBezTo>
                    <a:pt x="63" y="17"/>
                    <a:pt x="63" y="17"/>
                    <a:pt x="63" y="17"/>
                  </a:cubicBezTo>
                  <a:cubicBezTo>
                    <a:pt x="63" y="17"/>
                    <a:pt x="63" y="17"/>
                    <a:pt x="63" y="17"/>
                  </a:cubicBezTo>
                  <a:cubicBezTo>
                    <a:pt x="63" y="17"/>
                    <a:pt x="63" y="17"/>
                    <a:pt x="64" y="17"/>
                  </a:cubicBezTo>
                  <a:cubicBezTo>
                    <a:pt x="63" y="17"/>
                    <a:pt x="63" y="17"/>
                    <a:pt x="63" y="17"/>
                  </a:cubicBezTo>
                  <a:cubicBezTo>
                    <a:pt x="64" y="17"/>
                    <a:pt x="64" y="17"/>
                    <a:pt x="64" y="17"/>
                  </a:cubicBezTo>
                  <a:cubicBezTo>
                    <a:pt x="64" y="17"/>
                    <a:pt x="64" y="17"/>
                    <a:pt x="63" y="17"/>
                  </a:cubicBezTo>
                  <a:cubicBezTo>
                    <a:pt x="63" y="17"/>
                    <a:pt x="63" y="17"/>
                    <a:pt x="63" y="17"/>
                  </a:cubicBezTo>
                  <a:cubicBezTo>
                    <a:pt x="63" y="17"/>
                    <a:pt x="63" y="18"/>
                    <a:pt x="63" y="18"/>
                  </a:cubicBezTo>
                  <a:cubicBezTo>
                    <a:pt x="64" y="18"/>
                    <a:pt x="64" y="18"/>
                    <a:pt x="64" y="18"/>
                  </a:cubicBezTo>
                  <a:cubicBezTo>
                    <a:pt x="64" y="18"/>
                    <a:pt x="64" y="18"/>
                    <a:pt x="64" y="18"/>
                  </a:cubicBezTo>
                  <a:cubicBezTo>
                    <a:pt x="64" y="18"/>
                    <a:pt x="64" y="18"/>
                    <a:pt x="64" y="18"/>
                  </a:cubicBezTo>
                  <a:cubicBezTo>
                    <a:pt x="63" y="18"/>
                    <a:pt x="64" y="19"/>
                    <a:pt x="64" y="19"/>
                  </a:cubicBezTo>
                  <a:cubicBezTo>
                    <a:pt x="64" y="19"/>
                    <a:pt x="64" y="19"/>
                    <a:pt x="64" y="19"/>
                  </a:cubicBezTo>
                  <a:cubicBezTo>
                    <a:pt x="63" y="19"/>
                    <a:pt x="64" y="19"/>
                    <a:pt x="64" y="20"/>
                  </a:cubicBezTo>
                  <a:cubicBezTo>
                    <a:pt x="64" y="20"/>
                    <a:pt x="64" y="20"/>
                    <a:pt x="64" y="20"/>
                  </a:cubicBezTo>
                  <a:cubicBezTo>
                    <a:pt x="65" y="20"/>
                    <a:pt x="64" y="20"/>
                    <a:pt x="64" y="20"/>
                  </a:cubicBezTo>
                  <a:cubicBezTo>
                    <a:pt x="64" y="20"/>
                    <a:pt x="64" y="20"/>
                    <a:pt x="64" y="20"/>
                  </a:cubicBezTo>
                  <a:cubicBezTo>
                    <a:pt x="64" y="20"/>
                    <a:pt x="64" y="20"/>
                    <a:pt x="64" y="20"/>
                  </a:cubicBezTo>
                  <a:cubicBezTo>
                    <a:pt x="64" y="20"/>
                    <a:pt x="64" y="20"/>
                    <a:pt x="64" y="21"/>
                  </a:cubicBezTo>
                  <a:cubicBezTo>
                    <a:pt x="64" y="20"/>
                    <a:pt x="64" y="20"/>
                    <a:pt x="64" y="20"/>
                  </a:cubicBezTo>
                  <a:cubicBezTo>
                    <a:pt x="64" y="21"/>
                    <a:pt x="64" y="21"/>
                    <a:pt x="64" y="21"/>
                  </a:cubicBezTo>
                  <a:cubicBezTo>
                    <a:pt x="64" y="21"/>
                    <a:pt x="64" y="21"/>
                    <a:pt x="64" y="21"/>
                  </a:cubicBezTo>
                  <a:cubicBezTo>
                    <a:pt x="64" y="21"/>
                    <a:pt x="64" y="21"/>
                    <a:pt x="64" y="21"/>
                  </a:cubicBezTo>
                  <a:cubicBezTo>
                    <a:pt x="65" y="21"/>
                    <a:pt x="65" y="21"/>
                    <a:pt x="65" y="21"/>
                  </a:cubicBezTo>
                  <a:cubicBezTo>
                    <a:pt x="64" y="21"/>
                    <a:pt x="64" y="21"/>
                    <a:pt x="64" y="21"/>
                  </a:cubicBezTo>
                  <a:cubicBezTo>
                    <a:pt x="64" y="21"/>
                    <a:pt x="64" y="21"/>
                    <a:pt x="64" y="21"/>
                  </a:cubicBezTo>
                  <a:cubicBezTo>
                    <a:pt x="64" y="21"/>
                    <a:pt x="64" y="21"/>
                    <a:pt x="65" y="21"/>
                  </a:cubicBezTo>
                  <a:cubicBezTo>
                    <a:pt x="65" y="21"/>
                    <a:pt x="65" y="21"/>
                    <a:pt x="64" y="21"/>
                  </a:cubicBezTo>
                  <a:cubicBezTo>
                    <a:pt x="64" y="21"/>
                    <a:pt x="64" y="21"/>
                    <a:pt x="64" y="21"/>
                  </a:cubicBezTo>
                  <a:cubicBezTo>
                    <a:pt x="64" y="21"/>
                    <a:pt x="64" y="21"/>
                    <a:pt x="64" y="21"/>
                  </a:cubicBezTo>
                  <a:cubicBezTo>
                    <a:pt x="64" y="21"/>
                    <a:pt x="65" y="21"/>
                    <a:pt x="64" y="21"/>
                  </a:cubicBezTo>
                  <a:cubicBezTo>
                    <a:pt x="64" y="22"/>
                    <a:pt x="65" y="22"/>
                    <a:pt x="64" y="22"/>
                  </a:cubicBezTo>
                  <a:cubicBezTo>
                    <a:pt x="64" y="22"/>
                    <a:pt x="64"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5" y="22"/>
                    <a:pt x="65" y="22"/>
                  </a:cubicBezTo>
                  <a:cubicBezTo>
                    <a:pt x="65" y="22"/>
                    <a:pt x="64" y="22"/>
                    <a:pt x="64" y="22"/>
                  </a:cubicBezTo>
                  <a:cubicBezTo>
                    <a:pt x="65" y="22"/>
                    <a:pt x="65" y="22"/>
                    <a:pt x="65" y="22"/>
                  </a:cubicBezTo>
                  <a:cubicBezTo>
                    <a:pt x="65" y="23"/>
                    <a:pt x="65" y="23"/>
                    <a:pt x="65" y="23"/>
                  </a:cubicBezTo>
                  <a:cubicBezTo>
                    <a:pt x="64" y="23"/>
                    <a:pt x="65" y="23"/>
                    <a:pt x="65" y="23"/>
                  </a:cubicBezTo>
                  <a:cubicBezTo>
                    <a:pt x="65" y="23"/>
                    <a:pt x="65" y="23"/>
                    <a:pt x="65" y="23"/>
                  </a:cubicBezTo>
                  <a:cubicBezTo>
                    <a:pt x="65" y="23"/>
                    <a:pt x="65" y="23"/>
                    <a:pt x="65" y="23"/>
                  </a:cubicBezTo>
                  <a:cubicBezTo>
                    <a:pt x="65" y="23"/>
                    <a:pt x="65" y="23"/>
                    <a:pt x="65" y="23"/>
                  </a:cubicBezTo>
                  <a:cubicBezTo>
                    <a:pt x="65" y="23"/>
                    <a:pt x="65" y="23"/>
                    <a:pt x="65" y="23"/>
                  </a:cubicBezTo>
                  <a:cubicBezTo>
                    <a:pt x="64" y="23"/>
                    <a:pt x="65" y="24"/>
                    <a:pt x="65" y="24"/>
                  </a:cubicBezTo>
                  <a:cubicBezTo>
                    <a:pt x="65" y="24"/>
                    <a:pt x="65" y="24"/>
                    <a:pt x="65" y="24"/>
                  </a:cubicBezTo>
                  <a:cubicBezTo>
                    <a:pt x="65" y="24"/>
                    <a:pt x="65" y="24"/>
                    <a:pt x="65" y="25"/>
                  </a:cubicBezTo>
                  <a:cubicBezTo>
                    <a:pt x="65" y="24"/>
                    <a:pt x="65" y="24"/>
                    <a:pt x="65" y="24"/>
                  </a:cubicBezTo>
                  <a:cubicBezTo>
                    <a:pt x="65" y="25"/>
                    <a:pt x="66" y="24"/>
                    <a:pt x="66" y="25"/>
                  </a:cubicBezTo>
                  <a:cubicBezTo>
                    <a:pt x="66" y="25"/>
                    <a:pt x="65" y="25"/>
                    <a:pt x="65" y="25"/>
                  </a:cubicBezTo>
                  <a:cubicBezTo>
                    <a:pt x="65" y="25"/>
                    <a:pt x="66" y="25"/>
                    <a:pt x="65" y="25"/>
                  </a:cubicBezTo>
                  <a:cubicBezTo>
                    <a:pt x="65" y="25"/>
                    <a:pt x="66" y="25"/>
                    <a:pt x="66" y="25"/>
                  </a:cubicBezTo>
                  <a:cubicBezTo>
                    <a:pt x="66" y="25"/>
                    <a:pt x="66" y="26"/>
                    <a:pt x="66" y="26"/>
                  </a:cubicBezTo>
                  <a:cubicBezTo>
                    <a:pt x="66" y="26"/>
                    <a:pt x="66" y="26"/>
                    <a:pt x="66" y="26"/>
                  </a:cubicBezTo>
                  <a:cubicBezTo>
                    <a:pt x="66" y="26"/>
                    <a:pt x="66" y="26"/>
                    <a:pt x="65" y="26"/>
                  </a:cubicBezTo>
                  <a:cubicBezTo>
                    <a:pt x="65" y="26"/>
                    <a:pt x="66" y="26"/>
                    <a:pt x="66" y="26"/>
                  </a:cubicBezTo>
                  <a:cubicBezTo>
                    <a:pt x="66" y="26"/>
                    <a:pt x="66" y="26"/>
                    <a:pt x="66" y="27"/>
                  </a:cubicBezTo>
                  <a:cubicBezTo>
                    <a:pt x="66" y="27"/>
                    <a:pt x="66" y="27"/>
                    <a:pt x="66" y="27"/>
                  </a:cubicBezTo>
                  <a:cubicBezTo>
                    <a:pt x="66" y="27"/>
                    <a:pt x="66" y="27"/>
                    <a:pt x="66" y="27"/>
                  </a:cubicBezTo>
                  <a:cubicBezTo>
                    <a:pt x="66" y="27"/>
                    <a:pt x="66" y="27"/>
                    <a:pt x="67" y="27"/>
                  </a:cubicBezTo>
                  <a:cubicBezTo>
                    <a:pt x="66" y="27"/>
                    <a:pt x="66" y="27"/>
                    <a:pt x="66" y="27"/>
                  </a:cubicBezTo>
                  <a:cubicBezTo>
                    <a:pt x="66" y="27"/>
                    <a:pt x="66" y="27"/>
                    <a:pt x="66" y="27"/>
                  </a:cubicBezTo>
                  <a:cubicBezTo>
                    <a:pt x="66" y="27"/>
                    <a:pt x="66" y="27"/>
                    <a:pt x="66" y="27"/>
                  </a:cubicBezTo>
                  <a:cubicBezTo>
                    <a:pt x="66" y="27"/>
                    <a:pt x="66" y="27"/>
                    <a:pt x="66" y="27"/>
                  </a:cubicBezTo>
                  <a:cubicBezTo>
                    <a:pt x="67" y="27"/>
                    <a:pt x="67" y="27"/>
                    <a:pt x="67" y="27"/>
                  </a:cubicBezTo>
                  <a:cubicBezTo>
                    <a:pt x="67" y="27"/>
                    <a:pt x="66" y="28"/>
                    <a:pt x="66" y="27"/>
                  </a:cubicBezTo>
                  <a:cubicBezTo>
                    <a:pt x="66" y="28"/>
                    <a:pt x="66" y="28"/>
                    <a:pt x="67" y="28"/>
                  </a:cubicBezTo>
                  <a:cubicBezTo>
                    <a:pt x="66" y="28"/>
                    <a:pt x="67" y="28"/>
                    <a:pt x="67" y="28"/>
                  </a:cubicBezTo>
                  <a:cubicBezTo>
                    <a:pt x="67" y="28"/>
                    <a:pt x="66" y="28"/>
                    <a:pt x="67" y="28"/>
                  </a:cubicBezTo>
                  <a:cubicBezTo>
                    <a:pt x="66" y="28"/>
                    <a:pt x="67" y="28"/>
                    <a:pt x="66" y="28"/>
                  </a:cubicBezTo>
                  <a:cubicBezTo>
                    <a:pt x="66" y="28"/>
                    <a:pt x="66" y="28"/>
                    <a:pt x="66" y="28"/>
                  </a:cubicBezTo>
                  <a:cubicBezTo>
                    <a:pt x="66" y="28"/>
                    <a:pt x="67" y="28"/>
                    <a:pt x="67" y="28"/>
                  </a:cubicBezTo>
                  <a:cubicBezTo>
                    <a:pt x="67" y="28"/>
                    <a:pt x="67" y="29"/>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7" y="29"/>
                    <a:pt x="68" y="29"/>
                    <a:pt x="68" y="30"/>
                  </a:cubicBezTo>
                  <a:cubicBezTo>
                    <a:pt x="68" y="30"/>
                    <a:pt x="67" y="30"/>
                    <a:pt x="67" y="30"/>
                  </a:cubicBezTo>
                  <a:cubicBezTo>
                    <a:pt x="68" y="30"/>
                    <a:pt x="68" y="30"/>
                    <a:pt x="68" y="30"/>
                  </a:cubicBezTo>
                  <a:cubicBezTo>
                    <a:pt x="68" y="30"/>
                    <a:pt x="68" y="30"/>
                    <a:pt x="68" y="30"/>
                  </a:cubicBezTo>
                  <a:cubicBezTo>
                    <a:pt x="68" y="30"/>
                    <a:pt x="68" y="30"/>
                    <a:pt x="68" y="30"/>
                  </a:cubicBezTo>
                  <a:cubicBezTo>
                    <a:pt x="68" y="30"/>
                    <a:pt x="68" y="30"/>
                    <a:pt x="68" y="30"/>
                  </a:cubicBezTo>
                  <a:cubicBezTo>
                    <a:pt x="68" y="30"/>
                    <a:pt x="69" y="30"/>
                    <a:pt x="69" y="30"/>
                  </a:cubicBezTo>
                  <a:cubicBezTo>
                    <a:pt x="68" y="30"/>
                    <a:pt x="68" y="30"/>
                    <a:pt x="68" y="30"/>
                  </a:cubicBezTo>
                  <a:cubicBezTo>
                    <a:pt x="69" y="30"/>
                    <a:pt x="69" y="30"/>
                    <a:pt x="69" y="30"/>
                  </a:cubicBezTo>
                  <a:cubicBezTo>
                    <a:pt x="69" y="31"/>
                    <a:pt x="69" y="30"/>
                    <a:pt x="69" y="31"/>
                  </a:cubicBezTo>
                  <a:cubicBezTo>
                    <a:pt x="68" y="31"/>
                    <a:pt x="68" y="31"/>
                    <a:pt x="68" y="31"/>
                  </a:cubicBezTo>
                  <a:cubicBezTo>
                    <a:pt x="68" y="31"/>
                    <a:pt x="69" y="31"/>
                    <a:pt x="69" y="31"/>
                  </a:cubicBezTo>
                  <a:cubicBezTo>
                    <a:pt x="69" y="31"/>
                    <a:pt x="68" y="31"/>
                    <a:pt x="69" y="31"/>
                  </a:cubicBezTo>
                  <a:cubicBezTo>
                    <a:pt x="69" y="31"/>
                    <a:pt x="69" y="31"/>
                    <a:pt x="69" y="31"/>
                  </a:cubicBezTo>
                  <a:cubicBezTo>
                    <a:pt x="69" y="31"/>
                    <a:pt x="69" y="31"/>
                    <a:pt x="69" y="31"/>
                  </a:cubicBezTo>
                  <a:cubicBezTo>
                    <a:pt x="69" y="31"/>
                    <a:pt x="70" y="31"/>
                    <a:pt x="70" y="31"/>
                  </a:cubicBezTo>
                  <a:cubicBezTo>
                    <a:pt x="70" y="31"/>
                    <a:pt x="70" y="31"/>
                    <a:pt x="70" y="32"/>
                  </a:cubicBezTo>
                  <a:cubicBezTo>
                    <a:pt x="70" y="32"/>
                    <a:pt x="70" y="31"/>
                    <a:pt x="70" y="32"/>
                  </a:cubicBezTo>
                  <a:cubicBezTo>
                    <a:pt x="70" y="32"/>
                    <a:pt x="70" y="32"/>
                    <a:pt x="70" y="32"/>
                  </a:cubicBezTo>
                  <a:cubicBezTo>
                    <a:pt x="70" y="32"/>
                    <a:pt x="69" y="32"/>
                    <a:pt x="69" y="32"/>
                  </a:cubicBezTo>
                  <a:cubicBezTo>
                    <a:pt x="69" y="32"/>
                    <a:pt x="69" y="32"/>
                    <a:pt x="69" y="33"/>
                  </a:cubicBezTo>
                  <a:cubicBezTo>
                    <a:pt x="70" y="32"/>
                    <a:pt x="70" y="33"/>
                    <a:pt x="70" y="32"/>
                  </a:cubicBezTo>
                  <a:cubicBezTo>
                    <a:pt x="70" y="33"/>
                    <a:pt x="70" y="33"/>
                    <a:pt x="70" y="33"/>
                  </a:cubicBezTo>
                  <a:cubicBezTo>
                    <a:pt x="70" y="33"/>
                    <a:pt x="70" y="33"/>
                    <a:pt x="70" y="33"/>
                  </a:cubicBezTo>
                  <a:cubicBezTo>
                    <a:pt x="70" y="33"/>
                    <a:pt x="70" y="33"/>
                    <a:pt x="70" y="33"/>
                  </a:cubicBezTo>
                  <a:cubicBezTo>
                    <a:pt x="70" y="33"/>
                    <a:pt x="70" y="34"/>
                    <a:pt x="71" y="34"/>
                  </a:cubicBezTo>
                  <a:cubicBezTo>
                    <a:pt x="71" y="34"/>
                    <a:pt x="71" y="34"/>
                    <a:pt x="71" y="34"/>
                  </a:cubicBezTo>
                  <a:cubicBezTo>
                    <a:pt x="71" y="34"/>
                    <a:pt x="71" y="33"/>
                    <a:pt x="71" y="34"/>
                  </a:cubicBezTo>
                  <a:cubicBezTo>
                    <a:pt x="71" y="34"/>
                    <a:pt x="71" y="34"/>
                    <a:pt x="71" y="34"/>
                  </a:cubicBezTo>
                  <a:cubicBezTo>
                    <a:pt x="71" y="34"/>
                    <a:pt x="71" y="34"/>
                    <a:pt x="71" y="34"/>
                  </a:cubicBezTo>
                  <a:cubicBezTo>
                    <a:pt x="71" y="34"/>
                    <a:pt x="71" y="34"/>
                    <a:pt x="71" y="34"/>
                  </a:cubicBezTo>
                  <a:cubicBezTo>
                    <a:pt x="71" y="34"/>
                    <a:pt x="71" y="34"/>
                    <a:pt x="71" y="34"/>
                  </a:cubicBezTo>
                  <a:cubicBezTo>
                    <a:pt x="71" y="34"/>
                    <a:pt x="71" y="34"/>
                    <a:pt x="71" y="34"/>
                  </a:cubicBezTo>
                  <a:cubicBezTo>
                    <a:pt x="71" y="35"/>
                    <a:pt x="72" y="34"/>
                    <a:pt x="72" y="35"/>
                  </a:cubicBezTo>
                  <a:cubicBezTo>
                    <a:pt x="72" y="35"/>
                    <a:pt x="71" y="35"/>
                    <a:pt x="71" y="35"/>
                  </a:cubicBezTo>
                  <a:cubicBezTo>
                    <a:pt x="72" y="35"/>
                    <a:pt x="72" y="35"/>
                    <a:pt x="72" y="35"/>
                  </a:cubicBezTo>
                  <a:cubicBezTo>
                    <a:pt x="72" y="35"/>
                    <a:pt x="72" y="35"/>
                    <a:pt x="72" y="35"/>
                  </a:cubicBezTo>
                  <a:cubicBezTo>
                    <a:pt x="72" y="36"/>
                    <a:pt x="72" y="36"/>
                    <a:pt x="73" y="37"/>
                  </a:cubicBezTo>
                  <a:cubicBezTo>
                    <a:pt x="73" y="37"/>
                    <a:pt x="73" y="37"/>
                    <a:pt x="73" y="37"/>
                  </a:cubicBezTo>
                  <a:cubicBezTo>
                    <a:pt x="73" y="37"/>
                    <a:pt x="73" y="37"/>
                    <a:pt x="73" y="37"/>
                  </a:cubicBezTo>
                  <a:cubicBezTo>
                    <a:pt x="73" y="37"/>
                    <a:pt x="73" y="37"/>
                    <a:pt x="73" y="37"/>
                  </a:cubicBezTo>
                  <a:cubicBezTo>
                    <a:pt x="73" y="37"/>
                    <a:pt x="73" y="37"/>
                    <a:pt x="73" y="37"/>
                  </a:cubicBezTo>
                  <a:cubicBezTo>
                    <a:pt x="73" y="37"/>
                    <a:pt x="73" y="37"/>
                    <a:pt x="73" y="37"/>
                  </a:cubicBezTo>
                  <a:cubicBezTo>
                    <a:pt x="74" y="37"/>
                    <a:pt x="73" y="38"/>
                    <a:pt x="74" y="37"/>
                  </a:cubicBezTo>
                  <a:cubicBezTo>
                    <a:pt x="73" y="38"/>
                    <a:pt x="73" y="38"/>
                    <a:pt x="73" y="38"/>
                  </a:cubicBezTo>
                  <a:cubicBezTo>
                    <a:pt x="74" y="37"/>
                    <a:pt x="73" y="38"/>
                    <a:pt x="74" y="38"/>
                  </a:cubicBezTo>
                  <a:cubicBezTo>
                    <a:pt x="74" y="38"/>
                    <a:pt x="74" y="38"/>
                    <a:pt x="74" y="38"/>
                  </a:cubicBezTo>
                  <a:cubicBezTo>
                    <a:pt x="74" y="38"/>
                    <a:pt x="74" y="38"/>
                    <a:pt x="74" y="38"/>
                  </a:cubicBezTo>
                  <a:cubicBezTo>
                    <a:pt x="74" y="38"/>
                    <a:pt x="74" y="38"/>
                    <a:pt x="75" y="38"/>
                  </a:cubicBezTo>
                  <a:cubicBezTo>
                    <a:pt x="75" y="38"/>
                    <a:pt x="74" y="38"/>
                    <a:pt x="74" y="38"/>
                  </a:cubicBezTo>
                  <a:cubicBezTo>
                    <a:pt x="75" y="38"/>
                    <a:pt x="75" y="39"/>
                    <a:pt x="76" y="39"/>
                  </a:cubicBezTo>
                  <a:cubicBezTo>
                    <a:pt x="76" y="39"/>
                    <a:pt x="76" y="39"/>
                    <a:pt x="76" y="39"/>
                  </a:cubicBezTo>
                  <a:cubicBezTo>
                    <a:pt x="76" y="39"/>
                    <a:pt x="76" y="40"/>
                    <a:pt x="77" y="39"/>
                  </a:cubicBezTo>
                  <a:cubicBezTo>
                    <a:pt x="77" y="39"/>
                    <a:pt x="77" y="39"/>
                    <a:pt x="77" y="39"/>
                  </a:cubicBezTo>
                  <a:cubicBezTo>
                    <a:pt x="77" y="39"/>
                    <a:pt x="77" y="39"/>
                    <a:pt x="77" y="39"/>
                  </a:cubicBezTo>
                  <a:cubicBezTo>
                    <a:pt x="77" y="39"/>
                    <a:pt x="77" y="39"/>
                    <a:pt x="77" y="39"/>
                  </a:cubicBezTo>
                  <a:cubicBezTo>
                    <a:pt x="77" y="39"/>
                    <a:pt x="77" y="39"/>
                    <a:pt x="77" y="39"/>
                  </a:cubicBezTo>
                  <a:cubicBezTo>
                    <a:pt x="77" y="40"/>
                    <a:pt x="77" y="39"/>
                    <a:pt x="77" y="40"/>
                  </a:cubicBezTo>
                  <a:cubicBezTo>
                    <a:pt x="77" y="40"/>
                    <a:pt x="77" y="40"/>
                    <a:pt x="77" y="40"/>
                  </a:cubicBezTo>
                  <a:cubicBezTo>
                    <a:pt x="78" y="40"/>
                    <a:pt x="78" y="41"/>
                    <a:pt x="79" y="41"/>
                  </a:cubicBezTo>
                  <a:cubicBezTo>
                    <a:pt x="79" y="41"/>
                    <a:pt x="79" y="41"/>
                    <a:pt x="79" y="41"/>
                  </a:cubicBezTo>
                  <a:cubicBezTo>
                    <a:pt x="80" y="41"/>
                    <a:pt x="80" y="42"/>
                    <a:pt x="81" y="42"/>
                  </a:cubicBezTo>
                  <a:cubicBezTo>
                    <a:pt x="81" y="42"/>
                    <a:pt x="82" y="41"/>
                    <a:pt x="82" y="41"/>
                  </a:cubicBezTo>
                  <a:close/>
                  <a:moveTo>
                    <a:pt x="66" y="4"/>
                  </a:moveTo>
                  <a:cubicBezTo>
                    <a:pt x="67" y="5"/>
                    <a:pt x="67" y="4"/>
                    <a:pt x="67" y="4"/>
                  </a:cubicBezTo>
                  <a:cubicBezTo>
                    <a:pt x="67" y="4"/>
                    <a:pt x="67" y="4"/>
                    <a:pt x="66" y="4"/>
                  </a:cubicBezTo>
                  <a:close/>
                  <a:moveTo>
                    <a:pt x="64" y="7"/>
                  </a:moveTo>
                  <a:cubicBezTo>
                    <a:pt x="64" y="7"/>
                    <a:pt x="64" y="7"/>
                    <a:pt x="64" y="7"/>
                  </a:cubicBezTo>
                  <a:cubicBezTo>
                    <a:pt x="64" y="7"/>
                    <a:pt x="64" y="7"/>
                    <a:pt x="64" y="7"/>
                  </a:cubicBezTo>
                  <a:cubicBezTo>
                    <a:pt x="64" y="7"/>
                    <a:pt x="64" y="7"/>
                    <a:pt x="64" y="7"/>
                  </a:cubicBezTo>
                  <a:close/>
                  <a:moveTo>
                    <a:pt x="64" y="7"/>
                  </a:moveTo>
                  <a:cubicBezTo>
                    <a:pt x="64" y="7"/>
                    <a:pt x="64" y="8"/>
                    <a:pt x="64" y="8"/>
                  </a:cubicBezTo>
                  <a:lnTo>
                    <a:pt x="64" y="7"/>
                  </a:lnTo>
                  <a:close/>
                  <a:moveTo>
                    <a:pt x="63" y="8"/>
                  </a:moveTo>
                  <a:cubicBezTo>
                    <a:pt x="63" y="8"/>
                    <a:pt x="63" y="8"/>
                    <a:pt x="63" y="8"/>
                  </a:cubicBezTo>
                  <a:cubicBezTo>
                    <a:pt x="63" y="8"/>
                    <a:pt x="63" y="8"/>
                    <a:pt x="63" y="8"/>
                  </a:cubicBezTo>
                  <a:close/>
                  <a:moveTo>
                    <a:pt x="63" y="9"/>
                  </a:moveTo>
                  <a:cubicBezTo>
                    <a:pt x="63" y="9"/>
                    <a:pt x="63" y="9"/>
                    <a:pt x="63" y="8"/>
                  </a:cubicBezTo>
                  <a:cubicBezTo>
                    <a:pt x="63" y="8"/>
                    <a:pt x="63" y="9"/>
                    <a:pt x="63" y="9"/>
                  </a:cubicBezTo>
                  <a:close/>
                  <a:moveTo>
                    <a:pt x="63" y="10"/>
                  </a:moveTo>
                  <a:cubicBezTo>
                    <a:pt x="63" y="10"/>
                    <a:pt x="63" y="10"/>
                    <a:pt x="63" y="10"/>
                  </a:cubicBezTo>
                  <a:cubicBezTo>
                    <a:pt x="62" y="10"/>
                    <a:pt x="63" y="10"/>
                    <a:pt x="63" y="10"/>
                  </a:cubicBezTo>
                  <a:close/>
                  <a:moveTo>
                    <a:pt x="63" y="11"/>
                  </a:moveTo>
                  <a:cubicBezTo>
                    <a:pt x="63" y="11"/>
                    <a:pt x="63" y="11"/>
                    <a:pt x="63" y="11"/>
                  </a:cubicBezTo>
                  <a:cubicBezTo>
                    <a:pt x="63" y="11"/>
                    <a:pt x="63" y="11"/>
                    <a:pt x="63" y="11"/>
                  </a:cubicBezTo>
                  <a:close/>
                  <a:moveTo>
                    <a:pt x="65" y="25"/>
                  </a:moveTo>
                  <a:cubicBezTo>
                    <a:pt x="65" y="25"/>
                    <a:pt x="65" y="25"/>
                    <a:pt x="65" y="25"/>
                  </a:cubicBezTo>
                  <a:cubicBezTo>
                    <a:pt x="65" y="25"/>
                    <a:pt x="65" y="25"/>
                    <a:pt x="65" y="25"/>
                  </a:cubicBezTo>
                  <a:close/>
                  <a:moveTo>
                    <a:pt x="67" y="30"/>
                  </a:moveTo>
                  <a:cubicBezTo>
                    <a:pt x="67" y="30"/>
                    <a:pt x="68" y="30"/>
                    <a:pt x="67" y="30"/>
                  </a:cubicBezTo>
                  <a:cubicBezTo>
                    <a:pt x="67" y="30"/>
                    <a:pt x="67" y="30"/>
                    <a:pt x="67" y="30"/>
                  </a:cubicBezTo>
                  <a:close/>
                  <a:moveTo>
                    <a:pt x="70" y="32"/>
                  </a:moveTo>
                  <a:cubicBezTo>
                    <a:pt x="70" y="33"/>
                    <a:pt x="70" y="33"/>
                    <a:pt x="70" y="33"/>
                  </a:cubicBezTo>
                  <a:cubicBezTo>
                    <a:pt x="70" y="33"/>
                    <a:pt x="70" y="33"/>
                    <a:pt x="70" y="33"/>
                  </a:cubicBezTo>
                  <a:lnTo>
                    <a:pt x="70" y="32"/>
                  </a:lnTo>
                  <a:close/>
                  <a:moveTo>
                    <a:pt x="81" y="22"/>
                  </a:moveTo>
                  <a:cubicBezTo>
                    <a:pt x="81" y="22"/>
                    <a:pt x="81" y="22"/>
                    <a:pt x="81" y="22"/>
                  </a:cubicBezTo>
                  <a:cubicBezTo>
                    <a:pt x="81" y="22"/>
                    <a:pt x="81" y="22"/>
                    <a:pt x="81" y="22"/>
                  </a:cubicBezTo>
                  <a:close/>
                  <a:moveTo>
                    <a:pt x="72" y="36"/>
                  </a:moveTo>
                  <a:cubicBezTo>
                    <a:pt x="73" y="35"/>
                    <a:pt x="73" y="35"/>
                    <a:pt x="74" y="36"/>
                  </a:cubicBezTo>
                  <a:cubicBezTo>
                    <a:pt x="74" y="35"/>
                    <a:pt x="74" y="35"/>
                    <a:pt x="74" y="35"/>
                  </a:cubicBezTo>
                  <a:cubicBezTo>
                    <a:pt x="74" y="35"/>
                    <a:pt x="75" y="35"/>
                    <a:pt x="76" y="35"/>
                  </a:cubicBezTo>
                  <a:cubicBezTo>
                    <a:pt x="76" y="35"/>
                    <a:pt x="75" y="35"/>
                    <a:pt x="75" y="35"/>
                  </a:cubicBezTo>
                  <a:cubicBezTo>
                    <a:pt x="76" y="35"/>
                    <a:pt x="76" y="35"/>
                    <a:pt x="76" y="35"/>
                  </a:cubicBezTo>
                  <a:cubicBezTo>
                    <a:pt x="75" y="34"/>
                    <a:pt x="75" y="34"/>
                    <a:pt x="75" y="34"/>
                  </a:cubicBezTo>
                  <a:cubicBezTo>
                    <a:pt x="75" y="34"/>
                    <a:pt x="76" y="35"/>
                    <a:pt x="76" y="35"/>
                  </a:cubicBezTo>
                  <a:cubicBezTo>
                    <a:pt x="76" y="35"/>
                    <a:pt x="76" y="34"/>
                    <a:pt x="76" y="34"/>
                  </a:cubicBezTo>
                  <a:cubicBezTo>
                    <a:pt x="76" y="34"/>
                    <a:pt x="76" y="34"/>
                    <a:pt x="76" y="34"/>
                  </a:cubicBezTo>
                  <a:cubicBezTo>
                    <a:pt x="76" y="34"/>
                    <a:pt x="76" y="34"/>
                    <a:pt x="76" y="34"/>
                  </a:cubicBezTo>
                  <a:cubicBezTo>
                    <a:pt x="76" y="34"/>
                    <a:pt x="76" y="34"/>
                    <a:pt x="76" y="34"/>
                  </a:cubicBezTo>
                  <a:cubicBezTo>
                    <a:pt x="77" y="34"/>
                    <a:pt x="77" y="33"/>
                    <a:pt x="78" y="33"/>
                  </a:cubicBezTo>
                  <a:cubicBezTo>
                    <a:pt x="78" y="33"/>
                    <a:pt x="78" y="32"/>
                    <a:pt x="79" y="32"/>
                  </a:cubicBezTo>
                  <a:cubicBezTo>
                    <a:pt x="78" y="31"/>
                    <a:pt x="79" y="31"/>
                    <a:pt x="78" y="31"/>
                  </a:cubicBezTo>
                  <a:cubicBezTo>
                    <a:pt x="78" y="31"/>
                    <a:pt x="78" y="31"/>
                    <a:pt x="78" y="31"/>
                  </a:cubicBezTo>
                  <a:cubicBezTo>
                    <a:pt x="78" y="31"/>
                    <a:pt x="79" y="31"/>
                    <a:pt x="79" y="31"/>
                  </a:cubicBezTo>
                  <a:cubicBezTo>
                    <a:pt x="79" y="31"/>
                    <a:pt x="79" y="31"/>
                    <a:pt x="78" y="31"/>
                  </a:cubicBezTo>
                  <a:cubicBezTo>
                    <a:pt x="78" y="30"/>
                    <a:pt x="79" y="31"/>
                    <a:pt x="79" y="31"/>
                  </a:cubicBezTo>
                  <a:cubicBezTo>
                    <a:pt x="79" y="31"/>
                    <a:pt x="79" y="31"/>
                    <a:pt x="79" y="31"/>
                  </a:cubicBezTo>
                  <a:cubicBezTo>
                    <a:pt x="78" y="30"/>
                    <a:pt x="79" y="31"/>
                    <a:pt x="79" y="31"/>
                  </a:cubicBezTo>
                  <a:cubicBezTo>
                    <a:pt x="79" y="31"/>
                    <a:pt x="79" y="30"/>
                    <a:pt x="79" y="30"/>
                  </a:cubicBezTo>
                  <a:cubicBezTo>
                    <a:pt x="79" y="30"/>
                    <a:pt x="79" y="30"/>
                    <a:pt x="79" y="30"/>
                  </a:cubicBezTo>
                  <a:cubicBezTo>
                    <a:pt x="80" y="30"/>
                    <a:pt x="79" y="30"/>
                    <a:pt x="79" y="30"/>
                  </a:cubicBezTo>
                  <a:cubicBezTo>
                    <a:pt x="79" y="30"/>
                    <a:pt x="79" y="30"/>
                    <a:pt x="80" y="30"/>
                  </a:cubicBezTo>
                  <a:cubicBezTo>
                    <a:pt x="80" y="30"/>
                    <a:pt x="80" y="30"/>
                    <a:pt x="80" y="30"/>
                  </a:cubicBezTo>
                  <a:cubicBezTo>
                    <a:pt x="80" y="30"/>
                    <a:pt x="80" y="30"/>
                    <a:pt x="80" y="30"/>
                  </a:cubicBezTo>
                  <a:cubicBezTo>
                    <a:pt x="80" y="30"/>
                    <a:pt x="80" y="30"/>
                    <a:pt x="80" y="30"/>
                  </a:cubicBezTo>
                  <a:cubicBezTo>
                    <a:pt x="80" y="30"/>
                    <a:pt x="80" y="30"/>
                    <a:pt x="80" y="30"/>
                  </a:cubicBezTo>
                  <a:cubicBezTo>
                    <a:pt x="80" y="29"/>
                    <a:pt x="80" y="30"/>
                    <a:pt x="80" y="29"/>
                  </a:cubicBezTo>
                  <a:cubicBezTo>
                    <a:pt x="80" y="29"/>
                    <a:pt x="80" y="29"/>
                    <a:pt x="80" y="29"/>
                  </a:cubicBezTo>
                  <a:cubicBezTo>
                    <a:pt x="80" y="29"/>
                    <a:pt x="81" y="29"/>
                    <a:pt x="81" y="29"/>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7"/>
                    <a:pt x="81" y="27"/>
                  </a:cubicBezTo>
                  <a:cubicBezTo>
                    <a:pt x="81" y="27"/>
                    <a:pt x="81" y="27"/>
                    <a:pt x="81" y="27"/>
                  </a:cubicBezTo>
                  <a:cubicBezTo>
                    <a:pt x="81" y="27"/>
                    <a:pt x="81" y="27"/>
                    <a:pt x="81" y="27"/>
                  </a:cubicBezTo>
                  <a:cubicBezTo>
                    <a:pt x="81" y="27"/>
                    <a:pt x="81" y="27"/>
                    <a:pt x="81" y="27"/>
                  </a:cubicBezTo>
                  <a:cubicBezTo>
                    <a:pt x="81" y="27"/>
                    <a:pt x="81" y="27"/>
                    <a:pt x="81" y="27"/>
                  </a:cubicBezTo>
                  <a:cubicBezTo>
                    <a:pt x="81" y="27"/>
                    <a:pt x="81" y="27"/>
                    <a:pt x="81" y="27"/>
                  </a:cubicBezTo>
                  <a:cubicBezTo>
                    <a:pt x="81" y="27"/>
                    <a:pt x="81" y="27"/>
                    <a:pt x="81" y="27"/>
                  </a:cubicBezTo>
                  <a:cubicBezTo>
                    <a:pt x="81" y="27"/>
                    <a:pt x="81" y="26"/>
                    <a:pt x="81" y="26"/>
                  </a:cubicBezTo>
                  <a:cubicBezTo>
                    <a:pt x="81" y="27"/>
                    <a:pt x="81" y="27"/>
                    <a:pt x="81" y="27"/>
                  </a:cubicBezTo>
                  <a:cubicBezTo>
                    <a:pt x="81" y="26"/>
                    <a:pt x="82" y="26"/>
                    <a:pt x="81" y="26"/>
                  </a:cubicBezTo>
                  <a:cubicBezTo>
                    <a:pt x="81" y="26"/>
                    <a:pt x="81" y="26"/>
                    <a:pt x="81" y="26"/>
                  </a:cubicBezTo>
                  <a:cubicBezTo>
                    <a:pt x="81" y="26"/>
                    <a:pt x="82" y="26"/>
                    <a:pt x="81" y="25"/>
                  </a:cubicBezTo>
                  <a:cubicBezTo>
                    <a:pt x="81" y="25"/>
                    <a:pt x="81" y="25"/>
                    <a:pt x="81" y="25"/>
                  </a:cubicBezTo>
                  <a:cubicBezTo>
                    <a:pt x="81" y="25"/>
                    <a:pt x="81" y="25"/>
                    <a:pt x="81" y="25"/>
                  </a:cubicBezTo>
                  <a:cubicBezTo>
                    <a:pt x="81" y="25"/>
                    <a:pt x="81" y="25"/>
                    <a:pt x="81" y="25"/>
                  </a:cubicBezTo>
                  <a:cubicBezTo>
                    <a:pt x="81" y="25"/>
                    <a:pt x="82" y="25"/>
                    <a:pt x="81" y="24"/>
                  </a:cubicBezTo>
                  <a:cubicBezTo>
                    <a:pt x="82" y="25"/>
                    <a:pt x="82" y="25"/>
                    <a:pt x="82" y="25"/>
                  </a:cubicBezTo>
                  <a:cubicBezTo>
                    <a:pt x="81" y="24"/>
                    <a:pt x="81" y="24"/>
                    <a:pt x="81" y="24"/>
                  </a:cubicBezTo>
                  <a:cubicBezTo>
                    <a:pt x="81" y="24"/>
                    <a:pt x="81" y="24"/>
                    <a:pt x="81" y="24"/>
                  </a:cubicBezTo>
                  <a:cubicBezTo>
                    <a:pt x="81" y="24"/>
                    <a:pt x="81" y="24"/>
                    <a:pt x="81" y="24"/>
                  </a:cubicBezTo>
                  <a:cubicBezTo>
                    <a:pt x="81" y="24"/>
                    <a:pt x="81" y="24"/>
                    <a:pt x="81" y="24"/>
                  </a:cubicBezTo>
                  <a:cubicBezTo>
                    <a:pt x="81" y="24"/>
                    <a:pt x="81" y="24"/>
                    <a:pt x="81" y="24"/>
                  </a:cubicBezTo>
                  <a:cubicBezTo>
                    <a:pt x="82" y="24"/>
                    <a:pt x="81" y="23"/>
                    <a:pt x="81" y="23"/>
                  </a:cubicBezTo>
                  <a:cubicBezTo>
                    <a:pt x="81" y="23"/>
                    <a:pt x="82" y="23"/>
                    <a:pt x="81" y="23"/>
                  </a:cubicBezTo>
                  <a:cubicBezTo>
                    <a:pt x="81" y="23"/>
                    <a:pt x="81" y="23"/>
                    <a:pt x="81" y="23"/>
                  </a:cubicBezTo>
                  <a:cubicBezTo>
                    <a:pt x="81" y="23"/>
                    <a:pt x="81" y="23"/>
                    <a:pt x="81" y="23"/>
                  </a:cubicBezTo>
                  <a:cubicBezTo>
                    <a:pt x="82" y="23"/>
                    <a:pt x="81" y="23"/>
                    <a:pt x="81" y="23"/>
                  </a:cubicBezTo>
                  <a:cubicBezTo>
                    <a:pt x="81" y="23"/>
                    <a:pt x="81" y="23"/>
                    <a:pt x="81" y="23"/>
                  </a:cubicBezTo>
                  <a:cubicBezTo>
                    <a:pt x="81" y="23"/>
                    <a:pt x="81" y="22"/>
                    <a:pt x="81" y="22"/>
                  </a:cubicBezTo>
                  <a:cubicBezTo>
                    <a:pt x="81" y="22"/>
                    <a:pt x="81" y="22"/>
                    <a:pt x="81" y="22"/>
                  </a:cubicBezTo>
                  <a:cubicBezTo>
                    <a:pt x="81" y="22"/>
                    <a:pt x="81" y="23"/>
                    <a:pt x="81" y="23"/>
                  </a:cubicBezTo>
                  <a:cubicBezTo>
                    <a:pt x="82" y="23"/>
                    <a:pt x="81" y="22"/>
                    <a:pt x="81" y="22"/>
                  </a:cubicBezTo>
                  <a:cubicBezTo>
                    <a:pt x="81" y="22"/>
                    <a:pt x="81" y="22"/>
                    <a:pt x="81" y="22"/>
                  </a:cubicBezTo>
                  <a:cubicBezTo>
                    <a:pt x="81" y="22"/>
                    <a:pt x="81" y="22"/>
                    <a:pt x="81" y="22"/>
                  </a:cubicBezTo>
                  <a:cubicBezTo>
                    <a:pt x="81" y="22"/>
                    <a:pt x="81" y="22"/>
                    <a:pt x="81" y="22"/>
                  </a:cubicBezTo>
                  <a:cubicBezTo>
                    <a:pt x="81" y="22"/>
                    <a:pt x="81" y="22"/>
                    <a:pt x="81" y="22"/>
                  </a:cubicBezTo>
                  <a:cubicBezTo>
                    <a:pt x="81" y="22"/>
                    <a:pt x="81" y="22"/>
                    <a:pt x="81" y="22"/>
                  </a:cubicBezTo>
                  <a:cubicBezTo>
                    <a:pt x="81" y="22"/>
                    <a:pt x="81" y="22"/>
                    <a:pt x="81" y="22"/>
                  </a:cubicBezTo>
                  <a:cubicBezTo>
                    <a:pt x="80" y="22"/>
                    <a:pt x="80" y="22"/>
                    <a:pt x="81" y="22"/>
                  </a:cubicBezTo>
                  <a:cubicBezTo>
                    <a:pt x="81" y="22"/>
                    <a:pt x="81" y="22"/>
                    <a:pt x="81" y="22"/>
                  </a:cubicBezTo>
                  <a:cubicBezTo>
                    <a:pt x="81" y="22"/>
                    <a:pt x="81" y="22"/>
                    <a:pt x="81" y="22"/>
                  </a:cubicBezTo>
                  <a:cubicBezTo>
                    <a:pt x="81" y="22"/>
                    <a:pt x="81"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1" y="22"/>
                    <a:pt x="81"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2"/>
                    <a:pt x="80" y="22"/>
                  </a:cubicBezTo>
                  <a:cubicBezTo>
                    <a:pt x="80" y="22"/>
                    <a:pt x="80" y="23"/>
                    <a:pt x="80" y="23"/>
                  </a:cubicBezTo>
                  <a:cubicBezTo>
                    <a:pt x="80" y="23"/>
                    <a:pt x="80" y="23"/>
                    <a:pt x="80" y="23"/>
                  </a:cubicBezTo>
                  <a:cubicBezTo>
                    <a:pt x="80" y="23"/>
                    <a:pt x="80" y="23"/>
                    <a:pt x="80" y="23"/>
                  </a:cubicBezTo>
                  <a:cubicBezTo>
                    <a:pt x="79" y="23"/>
                    <a:pt x="79" y="23"/>
                    <a:pt x="79" y="23"/>
                  </a:cubicBezTo>
                  <a:cubicBezTo>
                    <a:pt x="79" y="23"/>
                    <a:pt x="78" y="23"/>
                    <a:pt x="79" y="23"/>
                  </a:cubicBezTo>
                  <a:cubicBezTo>
                    <a:pt x="79" y="23"/>
                    <a:pt x="78" y="23"/>
                    <a:pt x="78" y="23"/>
                  </a:cubicBezTo>
                  <a:cubicBezTo>
                    <a:pt x="79" y="23"/>
                    <a:pt x="79" y="23"/>
                    <a:pt x="79" y="23"/>
                  </a:cubicBezTo>
                  <a:cubicBezTo>
                    <a:pt x="79" y="23"/>
                    <a:pt x="79" y="23"/>
                    <a:pt x="80" y="23"/>
                  </a:cubicBezTo>
                  <a:cubicBezTo>
                    <a:pt x="79" y="23"/>
                    <a:pt x="79" y="23"/>
                    <a:pt x="80" y="23"/>
                  </a:cubicBezTo>
                  <a:cubicBezTo>
                    <a:pt x="79" y="23"/>
                    <a:pt x="79" y="23"/>
                    <a:pt x="79" y="23"/>
                  </a:cubicBezTo>
                  <a:cubicBezTo>
                    <a:pt x="79" y="23"/>
                    <a:pt x="79" y="23"/>
                    <a:pt x="79" y="23"/>
                  </a:cubicBezTo>
                  <a:cubicBezTo>
                    <a:pt x="80" y="23"/>
                    <a:pt x="80" y="23"/>
                    <a:pt x="80" y="23"/>
                  </a:cubicBezTo>
                  <a:cubicBezTo>
                    <a:pt x="80" y="23"/>
                    <a:pt x="80" y="23"/>
                    <a:pt x="80" y="23"/>
                  </a:cubicBezTo>
                  <a:cubicBezTo>
                    <a:pt x="80" y="23"/>
                    <a:pt x="79" y="23"/>
                    <a:pt x="79" y="23"/>
                  </a:cubicBezTo>
                  <a:cubicBezTo>
                    <a:pt x="79" y="23"/>
                    <a:pt x="79" y="23"/>
                    <a:pt x="79" y="23"/>
                  </a:cubicBezTo>
                  <a:cubicBezTo>
                    <a:pt x="79" y="23"/>
                    <a:pt x="79" y="23"/>
                    <a:pt x="79" y="23"/>
                  </a:cubicBezTo>
                  <a:cubicBezTo>
                    <a:pt x="78" y="23"/>
                    <a:pt x="79" y="23"/>
                    <a:pt x="78" y="23"/>
                  </a:cubicBezTo>
                  <a:cubicBezTo>
                    <a:pt x="78" y="23"/>
                    <a:pt x="79" y="23"/>
                    <a:pt x="79" y="23"/>
                  </a:cubicBezTo>
                  <a:cubicBezTo>
                    <a:pt x="79" y="23"/>
                    <a:pt x="79" y="23"/>
                    <a:pt x="79" y="23"/>
                  </a:cubicBezTo>
                  <a:cubicBezTo>
                    <a:pt x="79" y="23"/>
                    <a:pt x="79" y="23"/>
                    <a:pt x="79" y="23"/>
                  </a:cubicBezTo>
                  <a:cubicBezTo>
                    <a:pt x="79" y="23"/>
                    <a:pt x="79" y="23"/>
                    <a:pt x="79" y="23"/>
                  </a:cubicBezTo>
                  <a:cubicBezTo>
                    <a:pt x="78" y="23"/>
                    <a:pt x="79" y="23"/>
                    <a:pt x="79" y="23"/>
                  </a:cubicBezTo>
                  <a:cubicBezTo>
                    <a:pt x="78" y="23"/>
                    <a:pt x="79" y="23"/>
                    <a:pt x="78" y="23"/>
                  </a:cubicBezTo>
                  <a:cubicBezTo>
                    <a:pt x="78" y="23"/>
                    <a:pt x="78" y="23"/>
                    <a:pt x="78" y="23"/>
                  </a:cubicBezTo>
                  <a:cubicBezTo>
                    <a:pt x="78" y="23"/>
                    <a:pt x="78" y="23"/>
                    <a:pt x="78" y="23"/>
                  </a:cubicBezTo>
                  <a:cubicBezTo>
                    <a:pt x="78" y="23"/>
                    <a:pt x="78" y="23"/>
                    <a:pt x="78" y="23"/>
                  </a:cubicBezTo>
                  <a:cubicBezTo>
                    <a:pt x="78" y="23"/>
                    <a:pt x="78" y="23"/>
                    <a:pt x="78" y="23"/>
                  </a:cubicBezTo>
                  <a:cubicBezTo>
                    <a:pt x="78" y="23"/>
                    <a:pt x="79" y="23"/>
                    <a:pt x="79" y="23"/>
                  </a:cubicBezTo>
                  <a:cubicBezTo>
                    <a:pt x="79" y="23"/>
                    <a:pt x="79" y="23"/>
                    <a:pt x="79" y="23"/>
                  </a:cubicBezTo>
                  <a:cubicBezTo>
                    <a:pt x="79" y="24"/>
                    <a:pt x="79" y="23"/>
                    <a:pt x="79" y="23"/>
                  </a:cubicBezTo>
                  <a:cubicBezTo>
                    <a:pt x="79" y="24"/>
                    <a:pt x="79" y="24"/>
                    <a:pt x="79" y="24"/>
                  </a:cubicBezTo>
                  <a:cubicBezTo>
                    <a:pt x="79" y="24"/>
                    <a:pt x="79" y="24"/>
                    <a:pt x="79" y="24"/>
                  </a:cubicBezTo>
                  <a:cubicBezTo>
                    <a:pt x="79" y="24"/>
                    <a:pt x="79" y="23"/>
                    <a:pt x="79" y="24"/>
                  </a:cubicBezTo>
                  <a:cubicBezTo>
                    <a:pt x="79" y="23"/>
                    <a:pt x="78" y="23"/>
                    <a:pt x="78" y="23"/>
                  </a:cubicBezTo>
                  <a:cubicBezTo>
                    <a:pt x="78" y="23"/>
                    <a:pt x="78" y="23"/>
                    <a:pt x="78" y="23"/>
                  </a:cubicBezTo>
                  <a:cubicBezTo>
                    <a:pt x="78" y="23"/>
                    <a:pt x="79" y="23"/>
                    <a:pt x="79" y="24"/>
                  </a:cubicBezTo>
                  <a:cubicBezTo>
                    <a:pt x="79" y="24"/>
                    <a:pt x="78" y="23"/>
                    <a:pt x="78" y="24"/>
                  </a:cubicBezTo>
                  <a:cubicBezTo>
                    <a:pt x="79" y="24"/>
                    <a:pt x="79" y="24"/>
                    <a:pt x="80" y="24"/>
                  </a:cubicBezTo>
                  <a:cubicBezTo>
                    <a:pt x="80" y="24"/>
                    <a:pt x="80" y="24"/>
                    <a:pt x="80" y="24"/>
                  </a:cubicBezTo>
                  <a:cubicBezTo>
                    <a:pt x="79" y="24"/>
                    <a:pt x="79" y="24"/>
                    <a:pt x="79" y="24"/>
                  </a:cubicBezTo>
                  <a:cubicBezTo>
                    <a:pt x="79" y="24"/>
                    <a:pt x="79" y="24"/>
                    <a:pt x="79" y="24"/>
                  </a:cubicBezTo>
                  <a:cubicBezTo>
                    <a:pt x="79" y="24"/>
                    <a:pt x="79" y="24"/>
                    <a:pt x="79" y="24"/>
                  </a:cubicBezTo>
                  <a:cubicBezTo>
                    <a:pt x="78" y="24"/>
                    <a:pt x="78" y="24"/>
                    <a:pt x="78" y="24"/>
                  </a:cubicBezTo>
                  <a:cubicBezTo>
                    <a:pt x="78" y="24"/>
                    <a:pt x="78" y="24"/>
                    <a:pt x="78" y="24"/>
                  </a:cubicBezTo>
                  <a:cubicBezTo>
                    <a:pt x="78" y="24"/>
                    <a:pt x="78" y="24"/>
                    <a:pt x="78" y="24"/>
                  </a:cubicBezTo>
                  <a:cubicBezTo>
                    <a:pt x="78" y="24"/>
                    <a:pt x="79" y="24"/>
                    <a:pt x="79" y="24"/>
                  </a:cubicBezTo>
                  <a:cubicBezTo>
                    <a:pt x="79" y="24"/>
                    <a:pt x="78" y="24"/>
                    <a:pt x="78" y="24"/>
                  </a:cubicBezTo>
                  <a:cubicBezTo>
                    <a:pt x="78" y="24"/>
                    <a:pt x="78" y="24"/>
                    <a:pt x="78" y="24"/>
                  </a:cubicBezTo>
                  <a:cubicBezTo>
                    <a:pt x="78" y="24"/>
                    <a:pt x="78" y="24"/>
                    <a:pt x="78" y="24"/>
                  </a:cubicBezTo>
                  <a:cubicBezTo>
                    <a:pt x="79" y="24"/>
                    <a:pt x="79" y="24"/>
                    <a:pt x="79" y="24"/>
                  </a:cubicBezTo>
                  <a:cubicBezTo>
                    <a:pt x="79"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8" y="24"/>
                    <a:pt x="78" y="24"/>
                    <a:pt x="78" y="24"/>
                  </a:cubicBezTo>
                  <a:cubicBezTo>
                    <a:pt x="79" y="24"/>
                    <a:pt x="79" y="24"/>
                    <a:pt x="79" y="24"/>
                  </a:cubicBezTo>
                  <a:cubicBezTo>
                    <a:pt x="78" y="24"/>
                    <a:pt x="79" y="24"/>
                    <a:pt x="78" y="24"/>
                  </a:cubicBezTo>
                  <a:cubicBezTo>
                    <a:pt x="78" y="24"/>
                    <a:pt x="78" y="24"/>
                    <a:pt x="78" y="24"/>
                  </a:cubicBezTo>
                  <a:cubicBezTo>
                    <a:pt x="78" y="24"/>
                    <a:pt x="78" y="24"/>
                    <a:pt x="78" y="24"/>
                  </a:cubicBezTo>
                  <a:cubicBezTo>
                    <a:pt x="78" y="24"/>
                    <a:pt x="79" y="24"/>
                    <a:pt x="78" y="24"/>
                  </a:cubicBezTo>
                  <a:cubicBezTo>
                    <a:pt x="78" y="24"/>
                    <a:pt x="78" y="24"/>
                    <a:pt x="78" y="24"/>
                  </a:cubicBezTo>
                  <a:cubicBezTo>
                    <a:pt x="78" y="24"/>
                    <a:pt x="78" y="24"/>
                    <a:pt x="79" y="25"/>
                  </a:cubicBezTo>
                  <a:cubicBezTo>
                    <a:pt x="79" y="25"/>
                    <a:pt x="78" y="24"/>
                    <a:pt x="78" y="24"/>
                  </a:cubicBezTo>
                  <a:cubicBezTo>
                    <a:pt x="78" y="24"/>
                    <a:pt x="78" y="24"/>
                    <a:pt x="78" y="24"/>
                  </a:cubicBezTo>
                  <a:cubicBezTo>
                    <a:pt x="78" y="24"/>
                    <a:pt x="78" y="25"/>
                    <a:pt x="78" y="25"/>
                  </a:cubicBezTo>
                  <a:cubicBezTo>
                    <a:pt x="78" y="25"/>
                    <a:pt x="78" y="25"/>
                    <a:pt x="78" y="24"/>
                  </a:cubicBezTo>
                  <a:cubicBezTo>
                    <a:pt x="78" y="25"/>
                    <a:pt x="79" y="25"/>
                    <a:pt x="79" y="25"/>
                  </a:cubicBezTo>
                  <a:cubicBezTo>
                    <a:pt x="79" y="25"/>
                    <a:pt x="79" y="25"/>
                    <a:pt x="79" y="25"/>
                  </a:cubicBezTo>
                  <a:cubicBezTo>
                    <a:pt x="78" y="25"/>
                    <a:pt x="79" y="25"/>
                    <a:pt x="78" y="25"/>
                  </a:cubicBezTo>
                  <a:cubicBezTo>
                    <a:pt x="78" y="25"/>
                    <a:pt x="79" y="25"/>
                    <a:pt x="79" y="25"/>
                  </a:cubicBezTo>
                  <a:cubicBezTo>
                    <a:pt x="79" y="25"/>
                    <a:pt x="80" y="25"/>
                    <a:pt x="80" y="25"/>
                  </a:cubicBezTo>
                  <a:cubicBezTo>
                    <a:pt x="80" y="25"/>
                    <a:pt x="80" y="25"/>
                    <a:pt x="79" y="25"/>
                  </a:cubicBezTo>
                  <a:cubicBezTo>
                    <a:pt x="79" y="25"/>
                    <a:pt x="79" y="25"/>
                    <a:pt x="79" y="25"/>
                  </a:cubicBezTo>
                  <a:cubicBezTo>
                    <a:pt x="79" y="25"/>
                    <a:pt x="79" y="25"/>
                    <a:pt x="78" y="25"/>
                  </a:cubicBezTo>
                  <a:cubicBezTo>
                    <a:pt x="78" y="25"/>
                    <a:pt x="78" y="25"/>
                    <a:pt x="78" y="25"/>
                  </a:cubicBezTo>
                  <a:cubicBezTo>
                    <a:pt x="78" y="25"/>
                    <a:pt x="78" y="25"/>
                    <a:pt x="78" y="25"/>
                  </a:cubicBezTo>
                  <a:cubicBezTo>
                    <a:pt x="78" y="25"/>
                    <a:pt x="78" y="25"/>
                    <a:pt x="78" y="25"/>
                  </a:cubicBezTo>
                  <a:cubicBezTo>
                    <a:pt x="78" y="25"/>
                    <a:pt x="78" y="25"/>
                    <a:pt x="78" y="25"/>
                  </a:cubicBezTo>
                  <a:cubicBezTo>
                    <a:pt x="78" y="25"/>
                    <a:pt x="79" y="25"/>
                    <a:pt x="79" y="25"/>
                  </a:cubicBezTo>
                  <a:cubicBezTo>
                    <a:pt x="78" y="25"/>
                    <a:pt x="78" y="25"/>
                    <a:pt x="78" y="25"/>
                  </a:cubicBezTo>
                  <a:cubicBezTo>
                    <a:pt x="78" y="25"/>
                    <a:pt x="78" y="25"/>
                    <a:pt x="78" y="25"/>
                  </a:cubicBezTo>
                  <a:cubicBezTo>
                    <a:pt x="78" y="25"/>
                    <a:pt x="78" y="25"/>
                    <a:pt x="78" y="25"/>
                  </a:cubicBezTo>
                  <a:cubicBezTo>
                    <a:pt x="78" y="25"/>
                    <a:pt x="78" y="25"/>
                    <a:pt x="78" y="25"/>
                  </a:cubicBezTo>
                  <a:cubicBezTo>
                    <a:pt x="78" y="25"/>
                    <a:pt x="78" y="25"/>
                    <a:pt x="78" y="25"/>
                  </a:cubicBezTo>
                  <a:cubicBezTo>
                    <a:pt x="78" y="25"/>
                    <a:pt x="78" y="26"/>
                    <a:pt x="78" y="26"/>
                  </a:cubicBezTo>
                  <a:cubicBezTo>
                    <a:pt x="78" y="25"/>
                    <a:pt x="78" y="25"/>
                    <a:pt x="78" y="25"/>
                  </a:cubicBezTo>
                  <a:cubicBezTo>
                    <a:pt x="78" y="25"/>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9" y="26"/>
                    <a:pt x="78" y="26"/>
                    <a:pt x="78" y="26"/>
                  </a:cubicBezTo>
                  <a:cubicBezTo>
                    <a:pt x="78" y="26"/>
                    <a:pt x="78" y="26"/>
                    <a:pt x="78" y="26"/>
                  </a:cubicBezTo>
                  <a:cubicBezTo>
                    <a:pt x="78" y="26"/>
                    <a:pt x="78" y="26"/>
                    <a:pt x="78" y="26"/>
                  </a:cubicBezTo>
                  <a:cubicBezTo>
                    <a:pt x="78" y="26"/>
                    <a:pt x="78" y="26"/>
                    <a:pt x="78" y="26"/>
                  </a:cubicBezTo>
                  <a:cubicBezTo>
                    <a:pt x="78" y="26"/>
                    <a:pt x="78" y="26"/>
                    <a:pt x="78" y="26"/>
                  </a:cubicBezTo>
                  <a:cubicBezTo>
                    <a:pt x="78" y="27"/>
                    <a:pt x="78" y="27"/>
                    <a:pt x="78" y="27"/>
                  </a:cubicBezTo>
                  <a:cubicBezTo>
                    <a:pt x="79"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7"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7"/>
                  </a:cubicBezTo>
                  <a:cubicBezTo>
                    <a:pt x="78" y="27"/>
                    <a:pt x="78" y="27"/>
                    <a:pt x="78" y="28"/>
                  </a:cubicBezTo>
                  <a:cubicBezTo>
                    <a:pt x="78" y="27"/>
                    <a:pt x="77" y="27"/>
                    <a:pt x="77" y="27"/>
                  </a:cubicBezTo>
                  <a:cubicBezTo>
                    <a:pt x="78" y="27"/>
                    <a:pt x="78" y="27"/>
                    <a:pt x="78" y="27"/>
                  </a:cubicBezTo>
                  <a:cubicBezTo>
                    <a:pt x="78" y="27"/>
                    <a:pt x="78" y="27"/>
                    <a:pt x="77" y="27"/>
                  </a:cubicBezTo>
                  <a:cubicBezTo>
                    <a:pt x="77" y="27"/>
                    <a:pt x="78" y="28"/>
                    <a:pt x="78" y="28"/>
                  </a:cubicBezTo>
                  <a:cubicBezTo>
                    <a:pt x="78" y="28"/>
                    <a:pt x="77" y="28"/>
                    <a:pt x="77" y="28"/>
                  </a:cubicBezTo>
                  <a:cubicBezTo>
                    <a:pt x="77" y="28"/>
                    <a:pt x="78" y="28"/>
                    <a:pt x="78" y="28"/>
                  </a:cubicBezTo>
                  <a:cubicBezTo>
                    <a:pt x="78" y="28"/>
                    <a:pt x="77" y="27"/>
                    <a:pt x="78" y="28"/>
                  </a:cubicBezTo>
                  <a:cubicBezTo>
                    <a:pt x="78" y="28"/>
                    <a:pt x="78" y="28"/>
                    <a:pt x="78" y="28"/>
                  </a:cubicBezTo>
                  <a:cubicBezTo>
                    <a:pt x="77" y="27"/>
                    <a:pt x="77" y="28"/>
                    <a:pt x="77" y="28"/>
                  </a:cubicBezTo>
                  <a:cubicBezTo>
                    <a:pt x="77" y="28"/>
                    <a:pt x="77" y="28"/>
                    <a:pt x="77" y="28"/>
                  </a:cubicBezTo>
                  <a:cubicBezTo>
                    <a:pt x="77" y="28"/>
                    <a:pt x="77" y="28"/>
                    <a:pt x="77" y="28"/>
                  </a:cubicBezTo>
                  <a:cubicBezTo>
                    <a:pt x="77" y="28"/>
                    <a:pt x="77" y="28"/>
                    <a:pt x="77" y="28"/>
                  </a:cubicBezTo>
                  <a:cubicBezTo>
                    <a:pt x="77" y="28"/>
                    <a:pt x="78" y="29"/>
                    <a:pt x="78" y="28"/>
                  </a:cubicBezTo>
                  <a:cubicBezTo>
                    <a:pt x="77" y="28"/>
                    <a:pt x="77" y="28"/>
                    <a:pt x="77" y="28"/>
                  </a:cubicBezTo>
                  <a:cubicBezTo>
                    <a:pt x="77" y="28"/>
                    <a:pt x="77" y="28"/>
                    <a:pt x="77" y="28"/>
                  </a:cubicBezTo>
                  <a:cubicBezTo>
                    <a:pt x="77" y="28"/>
                    <a:pt x="77" y="28"/>
                    <a:pt x="78" y="28"/>
                  </a:cubicBezTo>
                  <a:cubicBezTo>
                    <a:pt x="77" y="28"/>
                    <a:pt x="77" y="28"/>
                    <a:pt x="77" y="28"/>
                  </a:cubicBezTo>
                  <a:cubicBezTo>
                    <a:pt x="77" y="28"/>
                    <a:pt x="77" y="28"/>
                    <a:pt x="77" y="28"/>
                  </a:cubicBezTo>
                  <a:cubicBezTo>
                    <a:pt x="77" y="28"/>
                    <a:pt x="77" y="28"/>
                    <a:pt x="77" y="28"/>
                  </a:cubicBezTo>
                  <a:cubicBezTo>
                    <a:pt x="77" y="28"/>
                    <a:pt x="77" y="28"/>
                    <a:pt x="77" y="28"/>
                  </a:cubicBezTo>
                  <a:cubicBezTo>
                    <a:pt x="77" y="28"/>
                    <a:pt x="77" y="28"/>
                    <a:pt x="77" y="28"/>
                  </a:cubicBezTo>
                  <a:cubicBezTo>
                    <a:pt x="77" y="29"/>
                    <a:pt x="77" y="28"/>
                    <a:pt x="77" y="29"/>
                  </a:cubicBezTo>
                  <a:cubicBezTo>
                    <a:pt x="77" y="29"/>
                    <a:pt x="77" y="29"/>
                    <a:pt x="77" y="29"/>
                  </a:cubicBezTo>
                  <a:cubicBezTo>
                    <a:pt x="77" y="29"/>
                    <a:pt x="77" y="29"/>
                    <a:pt x="77" y="29"/>
                  </a:cubicBezTo>
                  <a:cubicBezTo>
                    <a:pt x="77" y="29"/>
                    <a:pt x="77" y="29"/>
                    <a:pt x="77" y="29"/>
                  </a:cubicBezTo>
                  <a:cubicBezTo>
                    <a:pt x="77" y="28"/>
                    <a:pt x="77" y="29"/>
                    <a:pt x="77" y="29"/>
                  </a:cubicBezTo>
                  <a:cubicBezTo>
                    <a:pt x="77" y="29"/>
                    <a:pt x="77" y="29"/>
                    <a:pt x="77" y="29"/>
                  </a:cubicBezTo>
                  <a:cubicBezTo>
                    <a:pt x="77" y="29"/>
                    <a:pt x="77" y="29"/>
                    <a:pt x="77" y="29"/>
                  </a:cubicBezTo>
                  <a:cubicBezTo>
                    <a:pt x="77" y="29"/>
                    <a:pt x="77" y="29"/>
                    <a:pt x="77" y="29"/>
                  </a:cubicBezTo>
                  <a:cubicBezTo>
                    <a:pt x="77" y="29"/>
                    <a:pt x="77" y="29"/>
                    <a:pt x="77" y="29"/>
                  </a:cubicBezTo>
                  <a:cubicBezTo>
                    <a:pt x="77" y="29"/>
                    <a:pt x="77" y="29"/>
                    <a:pt x="77" y="29"/>
                  </a:cubicBezTo>
                  <a:cubicBezTo>
                    <a:pt x="76" y="29"/>
                    <a:pt x="77" y="29"/>
                    <a:pt x="77" y="29"/>
                  </a:cubicBezTo>
                  <a:cubicBezTo>
                    <a:pt x="77" y="29"/>
                    <a:pt x="77" y="29"/>
                    <a:pt x="77" y="29"/>
                  </a:cubicBezTo>
                  <a:cubicBezTo>
                    <a:pt x="77" y="29"/>
                    <a:pt x="77" y="29"/>
                    <a:pt x="77" y="29"/>
                  </a:cubicBezTo>
                  <a:cubicBezTo>
                    <a:pt x="76" y="29"/>
                    <a:pt x="76" y="29"/>
                    <a:pt x="76" y="29"/>
                  </a:cubicBezTo>
                  <a:cubicBezTo>
                    <a:pt x="76" y="29"/>
                    <a:pt x="77" y="29"/>
                    <a:pt x="77" y="29"/>
                  </a:cubicBezTo>
                  <a:cubicBezTo>
                    <a:pt x="76" y="29"/>
                    <a:pt x="77" y="29"/>
                    <a:pt x="77" y="29"/>
                  </a:cubicBezTo>
                  <a:cubicBezTo>
                    <a:pt x="77" y="29"/>
                    <a:pt x="76" y="29"/>
                    <a:pt x="77" y="29"/>
                  </a:cubicBezTo>
                  <a:cubicBezTo>
                    <a:pt x="77" y="29"/>
                    <a:pt x="77" y="29"/>
                    <a:pt x="77" y="29"/>
                  </a:cubicBezTo>
                  <a:cubicBezTo>
                    <a:pt x="77" y="29"/>
                    <a:pt x="76" y="29"/>
                    <a:pt x="76" y="29"/>
                  </a:cubicBezTo>
                  <a:cubicBezTo>
                    <a:pt x="76" y="29"/>
                    <a:pt x="77" y="29"/>
                    <a:pt x="77" y="29"/>
                  </a:cubicBezTo>
                  <a:cubicBezTo>
                    <a:pt x="76" y="29"/>
                    <a:pt x="77" y="30"/>
                    <a:pt x="76" y="30"/>
                  </a:cubicBezTo>
                  <a:cubicBezTo>
                    <a:pt x="76" y="30"/>
                    <a:pt x="76" y="29"/>
                    <a:pt x="76" y="29"/>
                  </a:cubicBezTo>
                  <a:cubicBezTo>
                    <a:pt x="76" y="30"/>
                    <a:pt x="76" y="30"/>
                    <a:pt x="77" y="30"/>
                  </a:cubicBezTo>
                  <a:cubicBezTo>
                    <a:pt x="76" y="30"/>
                    <a:pt x="76" y="30"/>
                    <a:pt x="76" y="30"/>
                  </a:cubicBezTo>
                  <a:cubicBezTo>
                    <a:pt x="76" y="30"/>
                    <a:pt x="76" y="30"/>
                    <a:pt x="76" y="30"/>
                  </a:cubicBezTo>
                  <a:cubicBezTo>
                    <a:pt x="77" y="30"/>
                    <a:pt x="76" y="30"/>
                    <a:pt x="76" y="30"/>
                  </a:cubicBezTo>
                  <a:cubicBezTo>
                    <a:pt x="77" y="30"/>
                    <a:pt x="77" y="30"/>
                    <a:pt x="77" y="30"/>
                  </a:cubicBezTo>
                  <a:cubicBezTo>
                    <a:pt x="77" y="30"/>
                    <a:pt x="77" y="30"/>
                    <a:pt x="77" y="30"/>
                  </a:cubicBezTo>
                  <a:cubicBezTo>
                    <a:pt x="77" y="30"/>
                    <a:pt x="77" y="30"/>
                    <a:pt x="77" y="30"/>
                  </a:cubicBezTo>
                  <a:cubicBezTo>
                    <a:pt x="77" y="30"/>
                    <a:pt x="77" y="30"/>
                    <a:pt x="77" y="30"/>
                  </a:cubicBezTo>
                  <a:cubicBezTo>
                    <a:pt x="76" y="30"/>
                    <a:pt x="76" y="30"/>
                    <a:pt x="76" y="30"/>
                  </a:cubicBezTo>
                  <a:cubicBezTo>
                    <a:pt x="76" y="30"/>
                    <a:pt x="76" y="30"/>
                    <a:pt x="76" y="30"/>
                  </a:cubicBezTo>
                  <a:cubicBezTo>
                    <a:pt x="76" y="30"/>
                    <a:pt x="76" y="30"/>
                    <a:pt x="76" y="30"/>
                  </a:cubicBezTo>
                  <a:cubicBezTo>
                    <a:pt x="77" y="31"/>
                    <a:pt x="77" y="31"/>
                    <a:pt x="77" y="31"/>
                  </a:cubicBezTo>
                  <a:cubicBezTo>
                    <a:pt x="77" y="31"/>
                    <a:pt x="76" y="31"/>
                    <a:pt x="76" y="30"/>
                  </a:cubicBezTo>
                  <a:cubicBezTo>
                    <a:pt x="76" y="31"/>
                    <a:pt x="77" y="31"/>
                    <a:pt x="77" y="31"/>
                  </a:cubicBezTo>
                  <a:cubicBezTo>
                    <a:pt x="77" y="31"/>
                    <a:pt x="77" y="31"/>
                    <a:pt x="77" y="31"/>
                  </a:cubicBezTo>
                  <a:cubicBezTo>
                    <a:pt x="77" y="31"/>
                    <a:pt x="77" y="31"/>
                    <a:pt x="77"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1"/>
                    <a:pt x="76" y="31"/>
                  </a:cubicBezTo>
                  <a:cubicBezTo>
                    <a:pt x="76" y="31"/>
                    <a:pt x="76" y="32"/>
                    <a:pt x="76" y="32"/>
                  </a:cubicBezTo>
                  <a:cubicBezTo>
                    <a:pt x="76" y="31"/>
                    <a:pt x="76" y="31"/>
                    <a:pt x="76" y="31"/>
                  </a:cubicBezTo>
                  <a:cubicBezTo>
                    <a:pt x="76" y="32"/>
                    <a:pt x="76" y="31"/>
                    <a:pt x="76" y="32"/>
                  </a:cubicBezTo>
                  <a:cubicBezTo>
                    <a:pt x="76" y="32"/>
                    <a:pt x="76" y="31"/>
                    <a:pt x="76" y="31"/>
                  </a:cubicBezTo>
                  <a:cubicBezTo>
                    <a:pt x="76" y="32"/>
                    <a:pt x="76" y="32"/>
                    <a:pt x="76" y="32"/>
                  </a:cubicBezTo>
                  <a:cubicBezTo>
                    <a:pt x="76" y="32"/>
                    <a:pt x="76" y="32"/>
                    <a:pt x="75" y="31"/>
                  </a:cubicBezTo>
                  <a:cubicBezTo>
                    <a:pt x="75" y="31"/>
                    <a:pt x="76" y="32"/>
                    <a:pt x="76" y="32"/>
                  </a:cubicBezTo>
                  <a:cubicBezTo>
                    <a:pt x="76" y="32"/>
                    <a:pt x="75" y="32"/>
                    <a:pt x="75" y="32"/>
                  </a:cubicBezTo>
                  <a:cubicBezTo>
                    <a:pt x="76" y="32"/>
                    <a:pt x="75" y="32"/>
                    <a:pt x="75" y="32"/>
                  </a:cubicBezTo>
                  <a:cubicBezTo>
                    <a:pt x="75" y="32"/>
                    <a:pt x="75" y="32"/>
                    <a:pt x="75" y="32"/>
                  </a:cubicBezTo>
                  <a:cubicBezTo>
                    <a:pt x="75" y="32"/>
                    <a:pt x="75" y="32"/>
                    <a:pt x="75" y="32"/>
                  </a:cubicBezTo>
                  <a:cubicBezTo>
                    <a:pt x="75" y="32"/>
                    <a:pt x="75" y="32"/>
                    <a:pt x="75" y="32"/>
                  </a:cubicBezTo>
                  <a:cubicBezTo>
                    <a:pt x="75" y="32"/>
                    <a:pt x="75" y="32"/>
                    <a:pt x="75" y="32"/>
                  </a:cubicBezTo>
                  <a:cubicBezTo>
                    <a:pt x="75" y="32"/>
                    <a:pt x="75" y="32"/>
                    <a:pt x="75" y="32"/>
                  </a:cubicBezTo>
                  <a:cubicBezTo>
                    <a:pt x="75" y="32"/>
                    <a:pt x="74" y="32"/>
                    <a:pt x="74" y="32"/>
                  </a:cubicBezTo>
                  <a:cubicBezTo>
                    <a:pt x="75" y="32"/>
                    <a:pt x="75" y="32"/>
                    <a:pt x="75" y="32"/>
                  </a:cubicBezTo>
                  <a:cubicBezTo>
                    <a:pt x="75" y="32"/>
                    <a:pt x="74" y="32"/>
                    <a:pt x="74" y="32"/>
                  </a:cubicBezTo>
                  <a:cubicBezTo>
                    <a:pt x="74" y="32"/>
                    <a:pt x="74" y="32"/>
                    <a:pt x="74" y="32"/>
                  </a:cubicBezTo>
                  <a:cubicBezTo>
                    <a:pt x="74" y="32"/>
                    <a:pt x="74" y="32"/>
                    <a:pt x="74" y="32"/>
                  </a:cubicBezTo>
                  <a:cubicBezTo>
                    <a:pt x="74" y="32"/>
                    <a:pt x="74" y="32"/>
                    <a:pt x="74" y="32"/>
                  </a:cubicBezTo>
                  <a:cubicBezTo>
                    <a:pt x="74" y="32"/>
                    <a:pt x="74" y="33"/>
                    <a:pt x="74" y="32"/>
                  </a:cubicBezTo>
                  <a:cubicBezTo>
                    <a:pt x="74" y="32"/>
                    <a:pt x="74" y="33"/>
                    <a:pt x="74" y="33"/>
                  </a:cubicBezTo>
                  <a:cubicBezTo>
                    <a:pt x="74" y="33"/>
                    <a:pt x="74" y="33"/>
                    <a:pt x="74" y="32"/>
                  </a:cubicBezTo>
                  <a:cubicBezTo>
                    <a:pt x="74" y="33"/>
                    <a:pt x="74" y="33"/>
                    <a:pt x="74" y="33"/>
                  </a:cubicBezTo>
                  <a:cubicBezTo>
                    <a:pt x="74" y="33"/>
                    <a:pt x="74" y="33"/>
                    <a:pt x="74" y="33"/>
                  </a:cubicBezTo>
                  <a:cubicBezTo>
                    <a:pt x="74" y="33"/>
                    <a:pt x="73" y="33"/>
                    <a:pt x="74" y="33"/>
                  </a:cubicBezTo>
                  <a:cubicBezTo>
                    <a:pt x="74" y="34"/>
                    <a:pt x="74" y="34"/>
                    <a:pt x="74" y="34"/>
                  </a:cubicBezTo>
                  <a:cubicBezTo>
                    <a:pt x="74" y="33"/>
                    <a:pt x="74" y="33"/>
                    <a:pt x="74" y="33"/>
                  </a:cubicBezTo>
                  <a:cubicBezTo>
                    <a:pt x="74" y="34"/>
                    <a:pt x="74" y="34"/>
                    <a:pt x="74" y="34"/>
                  </a:cubicBezTo>
                  <a:cubicBezTo>
                    <a:pt x="74" y="34"/>
                    <a:pt x="74" y="34"/>
                    <a:pt x="74" y="34"/>
                  </a:cubicBezTo>
                  <a:cubicBezTo>
                    <a:pt x="73" y="33"/>
                    <a:pt x="74" y="34"/>
                    <a:pt x="74" y="34"/>
                  </a:cubicBezTo>
                  <a:cubicBezTo>
                    <a:pt x="73" y="34"/>
                    <a:pt x="73" y="34"/>
                    <a:pt x="73" y="34"/>
                  </a:cubicBezTo>
                  <a:cubicBezTo>
                    <a:pt x="73" y="33"/>
                    <a:pt x="73" y="33"/>
                    <a:pt x="73" y="34"/>
                  </a:cubicBezTo>
                  <a:cubicBezTo>
                    <a:pt x="73" y="34"/>
                    <a:pt x="72" y="33"/>
                    <a:pt x="72" y="34"/>
                  </a:cubicBezTo>
                  <a:cubicBezTo>
                    <a:pt x="73" y="34"/>
                    <a:pt x="72" y="33"/>
                    <a:pt x="72" y="34"/>
                  </a:cubicBezTo>
                  <a:cubicBezTo>
                    <a:pt x="72" y="35"/>
                    <a:pt x="72" y="36"/>
                    <a:pt x="72" y="36"/>
                  </a:cubicBezTo>
                  <a:close/>
                  <a:moveTo>
                    <a:pt x="81" y="22"/>
                  </a:moveTo>
                  <a:cubicBezTo>
                    <a:pt x="81" y="22"/>
                    <a:pt x="81" y="22"/>
                    <a:pt x="81" y="22"/>
                  </a:cubicBezTo>
                  <a:close/>
                  <a:moveTo>
                    <a:pt x="79" y="23"/>
                  </a:moveTo>
                  <a:cubicBezTo>
                    <a:pt x="79" y="23"/>
                    <a:pt x="79" y="23"/>
                    <a:pt x="79" y="23"/>
                  </a:cubicBezTo>
                  <a:cubicBezTo>
                    <a:pt x="79" y="23"/>
                    <a:pt x="79" y="23"/>
                    <a:pt x="79" y="23"/>
                  </a:cubicBezTo>
                  <a:cubicBezTo>
                    <a:pt x="79" y="23"/>
                    <a:pt x="79" y="23"/>
                    <a:pt x="79" y="23"/>
                  </a:cubicBezTo>
                  <a:close/>
                  <a:moveTo>
                    <a:pt x="79" y="23"/>
                  </a:moveTo>
                  <a:cubicBezTo>
                    <a:pt x="79" y="23"/>
                    <a:pt x="79" y="23"/>
                    <a:pt x="79" y="23"/>
                  </a:cubicBezTo>
                  <a:close/>
                  <a:moveTo>
                    <a:pt x="78" y="23"/>
                  </a:moveTo>
                  <a:cubicBezTo>
                    <a:pt x="78" y="23"/>
                    <a:pt x="78" y="23"/>
                    <a:pt x="78" y="23"/>
                  </a:cubicBezTo>
                  <a:close/>
                  <a:moveTo>
                    <a:pt x="78" y="23"/>
                  </a:moveTo>
                  <a:cubicBezTo>
                    <a:pt x="79" y="23"/>
                    <a:pt x="79" y="23"/>
                    <a:pt x="79" y="23"/>
                  </a:cubicBezTo>
                  <a:cubicBezTo>
                    <a:pt x="78" y="23"/>
                    <a:pt x="79" y="23"/>
                    <a:pt x="78" y="23"/>
                  </a:cubicBezTo>
                  <a:close/>
                  <a:moveTo>
                    <a:pt x="78" y="24"/>
                  </a:moveTo>
                  <a:cubicBezTo>
                    <a:pt x="78" y="24"/>
                    <a:pt x="78" y="24"/>
                    <a:pt x="78" y="24"/>
                  </a:cubicBezTo>
                  <a:cubicBezTo>
                    <a:pt x="78" y="23"/>
                    <a:pt x="78" y="24"/>
                    <a:pt x="78" y="24"/>
                  </a:cubicBezTo>
                  <a:close/>
                  <a:moveTo>
                    <a:pt x="78" y="24"/>
                  </a:moveTo>
                  <a:cubicBezTo>
                    <a:pt x="78" y="24"/>
                    <a:pt x="78" y="24"/>
                    <a:pt x="78" y="24"/>
                  </a:cubicBezTo>
                  <a:cubicBezTo>
                    <a:pt x="78" y="24"/>
                    <a:pt x="78" y="24"/>
                    <a:pt x="78" y="24"/>
                  </a:cubicBezTo>
                  <a:close/>
                  <a:moveTo>
                    <a:pt x="77" y="28"/>
                  </a:moveTo>
                  <a:cubicBezTo>
                    <a:pt x="77" y="28"/>
                    <a:pt x="77" y="28"/>
                    <a:pt x="77" y="28"/>
                  </a:cubicBezTo>
                  <a:cubicBezTo>
                    <a:pt x="77" y="28"/>
                    <a:pt x="77" y="28"/>
                    <a:pt x="77" y="28"/>
                  </a:cubicBezTo>
                  <a:close/>
                  <a:moveTo>
                    <a:pt x="76" y="29"/>
                  </a:moveTo>
                  <a:cubicBezTo>
                    <a:pt x="76" y="29"/>
                    <a:pt x="76" y="30"/>
                    <a:pt x="76" y="29"/>
                  </a:cubicBezTo>
                  <a:cubicBezTo>
                    <a:pt x="76" y="30"/>
                    <a:pt x="76" y="29"/>
                    <a:pt x="76" y="29"/>
                  </a:cubicBezTo>
                  <a:close/>
                  <a:moveTo>
                    <a:pt x="76" y="31"/>
                  </a:moveTo>
                  <a:cubicBezTo>
                    <a:pt x="76" y="31"/>
                    <a:pt x="76" y="31"/>
                    <a:pt x="76" y="31"/>
                  </a:cubicBezTo>
                  <a:cubicBezTo>
                    <a:pt x="76" y="31"/>
                    <a:pt x="76" y="31"/>
                    <a:pt x="76" y="31"/>
                  </a:cubicBezTo>
                  <a:close/>
                  <a:moveTo>
                    <a:pt x="73" y="19"/>
                  </a:moveTo>
                  <a:cubicBezTo>
                    <a:pt x="73" y="19"/>
                    <a:pt x="73" y="19"/>
                    <a:pt x="74" y="19"/>
                  </a:cubicBezTo>
                  <a:cubicBezTo>
                    <a:pt x="74" y="19"/>
                    <a:pt x="74" y="19"/>
                    <a:pt x="73" y="19"/>
                  </a:cubicBezTo>
                  <a:close/>
                  <a:moveTo>
                    <a:pt x="68" y="26"/>
                  </a:moveTo>
                  <a:cubicBezTo>
                    <a:pt x="68" y="25"/>
                    <a:pt x="68" y="26"/>
                    <a:pt x="69" y="26"/>
                  </a:cubicBezTo>
                  <a:cubicBezTo>
                    <a:pt x="69" y="26"/>
                    <a:pt x="69" y="26"/>
                    <a:pt x="69" y="26"/>
                  </a:cubicBezTo>
                  <a:cubicBezTo>
                    <a:pt x="69" y="26"/>
                    <a:pt x="70" y="26"/>
                    <a:pt x="70" y="26"/>
                  </a:cubicBezTo>
                  <a:cubicBezTo>
                    <a:pt x="70" y="26"/>
                    <a:pt x="70" y="26"/>
                    <a:pt x="70" y="26"/>
                  </a:cubicBezTo>
                  <a:cubicBezTo>
                    <a:pt x="70" y="26"/>
                    <a:pt x="70" y="26"/>
                    <a:pt x="70" y="26"/>
                  </a:cubicBezTo>
                  <a:cubicBezTo>
                    <a:pt x="70" y="26"/>
                    <a:pt x="70" y="26"/>
                    <a:pt x="70" y="26"/>
                  </a:cubicBezTo>
                  <a:cubicBezTo>
                    <a:pt x="70" y="25"/>
                    <a:pt x="70" y="26"/>
                    <a:pt x="70" y="26"/>
                  </a:cubicBezTo>
                  <a:cubicBezTo>
                    <a:pt x="70" y="26"/>
                    <a:pt x="70" y="26"/>
                    <a:pt x="70" y="26"/>
                  </a:cubicBezTo>
                  <a:cubicBezTo>
                    <a:pt x="70" y="25"/>
                    <a:pt x="70" y="26"/>
                    <a:pt x="70" y="25"/>
                  </a:cubicBezTo>
                  <a:cubicBezTo>
                    <a:pt x="70" y="25"/>
                    <a:pt x="70" y="25"/>
                    <a:pt x="70" y="25"/>
                  </a:cubicBezTo>
                  <a:cubicBezTo>
                    <a:pt x="70" y="25"/>
                    <a:pt x="70" y="25"/>
                    <a:pt x="70" y="26"/>
                  </a:cubicBezTo>
                  <a:cubicBezTo>
                    <a:pt x="71" y="26"/>
                    <a:pt x="71" y="25"/>
                    <a:pt x="71" y="25"/>
                  </a:cubicBezTo>
                  <a:cubicBezTo>
                    <a:pt x="72" y="25"/>
                    <a:pt x="72" y="24"/>
                    <a:pt x="72" y="24"/>
                  </a:cubicBezTo>
                  <a:cubicBezTo>
                    <a:pt x="72" y="24"/>
                    <a:pt x="72" y="24"/>
                    <a:pt x="72" y="23"/>
                  </a:cubicBezTo>
                  <a:cubicBezTo>
                    <a:pt x="72" y="24"/>
                    <a:pt x="72" y="24"/>
                    <a:pt x="72" y="24"/>
                  </a:cubicBezTo>
                  <a:cubicBezTo>
                    <a:pt x="72" y="23"/>
                    <a:pt x="72" y="24"/>
                    <a:pt x="72" y="24"/>
                  </a:cubicBezTo>
                  <a:cubicBezTo>
                    <a:pt x="72" y="24"/>
                    <a:pt x="72" y="24"/>
                    <a:pt x="72" y="23"/>
                  </a:cubicBezTo>
                  <a:cubicBezTo>
                    <a:pt x="71" y="23"/>
                    <a:pt x="72" y="24"/>
                    <a:pt x="72" y="24"/>
                  </a:cubicBezTo>
                  <a:cubicBezTo>
                    <a:pt x="72" y="24"/>
                    <a:pt x="72" y="23"/>
                    <a:pt x="72" y="24"/>
                  </a:cubicBezTo>
                  <a:cubicBezTo>
                    <a:pt x="72" y="23"/>
                    <a:pt x="72" y="24"/>
                    <a:pt x="72" y="24"/>
                  </a:cubicBezTo>
                  <a:cubicBezTo>
                    <a:pt x="72" y="24"/>
                    <a:pt x="72" y="23"/>
                    <a:pt x="72" y="23"/>
                  </a:cubicBezTo>
                  <a:cubicBezTo>
                    <a:pt x="72" y="23"/>
                    <a:pt x="72" y="23"/>
                    <a:pt x="72" y="23"/>
                  </a:cubicBezTo>
                  <a:cubicBezTo>
                    <a:pt x="73" y="24"/>
                    <a:pt x="72" y="23"/>
                    <a:pt x="72" y="23"/>
                  </a:cubicBezTo>
                  <a:cubicBezTo>
                    <a:pt x="72" y="23"/>
                    <a:pt x="72" y="23"/>
                    <a:pt x="72" y="23"/>
                  </a:cubicBezTo>
                  <a:cubicBezTo>
                    <a:pt x="73" y="23"/>
                    <a:pt x="72" y="23"/>
                    <a:pt x="73" y="23"/>
                  </a:cubicBezTo>
                  <a:cubicBezTo>
                    <a:pt x="73" y="23"/>
                    <a:pt x="73" y="23"/>
                    <a:pt x="73" y="23"/>
                  </a:cubicBezTo>
                  <a:cubicBezTo>
                    <a:pt x="72" y="23"/>
                    <a:pt x="73" y="23"/>
                    <a:pt x="73" y="23"/>
                  </a:cubicBezTo>
                  <a:cubicBezTo>
                    <a:pt x="73" y="23"/>
                    <a:pt x="73" y="23"/>
                    <a:pt x="73" y="23"/>
                  </a:cubicBezTo>
                  <a:cubicBezTo>
                    <a:pt x="72" y="23"/>
                    <a:pt x="73" y="23"/>
                    <a:pt x="73" y="23"/>
                  </a:cubicBezTo>
                  <a:cubicBezTo>
                    <a:pt x="73" y="23"/>
                    <a:pt x="73" y="23"/>
                    <a:pt x="73" y="23"/>
                  </a:cubicBezTo>
                  <a:cubicBezTo>
                    <a:pt x="73" y="23"/>
                    <a:pt x="73" y="23"/>
                    <a:pt x="73" y="23"/>
                  </a:cubicBezTo>
                  <a:cubicBezTo>
                    <a:pt x="73" y="23"/>
                    <a:pt x="74" y="23"/>
                    <a:pt x="73" y="23"/>
                  </a:cubicBezTo>
                  <a:cubicBezTo>
                    <a:pt x="73" y="22"/>
                    <a:pt x="73" y="22"/>
                    <a:pt x="73" y="22"/>
                  </a:cubicBezTo>
                  <a:cubicBezTo>
                    <a:pt x="73" y="22"/>
                    <a:pt x="73" y="23"/>
                    <a:pt x="73" y="23"/>
                  </a:cubicBezTo>
                  <a:cubicBezTo>
                    <a:pt x="73" y="22"/>
                    <a:pt x="74" y="22"/>
                    <a:pt x="74" y="22"/>
                  </a:cubicBezTo>
                  <a:cubicBezTo>
                    <a:pt x="74" y="22"/>
                    <a:pt x="74" y="22"/>
                    <a:pt x="73" y="22"/>
                  </a:cubicBezTo>
                  <a:cubicBezTo>
                    <a:pt x="74" y="22"/>
                    <a:pt x="73" y="22"/>
                    <a:pt x="74" y="22"/>
                  </a:cubicBezTo>
                  <a:cubicBezTo>
                    <a:pt x="73" y="22"/>
                    <a:pt x="73" y="22"/>
                    <a:pt x="73" y="22"/>
                  </a:cubicBezTo>
                  <a:cubicBezTo>
                    <a:pt x="73" y="22"/>
                    <a:pt x="73" y="22"/>
                    <a:pt x="74" y="22"/>
                  </a:cubicBezTo>
                  <a:cubicBezTo>
                    <a:pt x="74" y="22"/>
                    <a:pt x="74" y="22"/>
                    <a:pt x="74" y="22"/>
                  </a:cubicBezTo>
                  <a:cubicBezTo>
                    <a:pt x="74" y="22"/>
                    <a:pt x="73" y="22"/>
                    <a:pt x="74" y="22"/>
                  </a:cubicBezTo>
                  <a:cubicBezTo>
                    <a:pt x="74" y="22"/>
                    <a:pt x="73" y="22"/>
                    <a:pt x="73" y="22"/>
                  </a:cubicBezTo>
                  <a:cubicBezTo>
                    <a:pt x="74" y="22"/>
                    <a:pt x="73" y="22"/>
                    <a:pt x="74" y="22"/>
                  </a:cubicBezTo>
                  <a:cubicBezTo>
                    <a:pt x="73" y="22"/>
                    <a:pt x="73" y="21"/>
                    <a:pt x="73" y="21"/>
                  </a:cubicBezTo>
                  <a:cubicBezTo>
                    <a:pt x="74" y="22"/>
                    <a:pt x="74" y="22"/>
                    <a:pt x="74" y="22"/>
                  </a:cubicBezTo>
                  <a:cubicBezTo>
                    <a:pt x="73" y="21"/>
                    <a:pt x="74" y="22"/>
                    <a:pt x="74" y="21"/>
                  </a:cubicBezTo>
                  <a:cubicBezTo>
                    <a:pt x="74" y="21"/>
                    <a:pt x="74" y="21"/>
                    <a:pt x="74" y="21"/>
                  </a:cubicBezTo>
                  <a:cubicBezTo>
                    <a:pt x="74" y="21"/>
                    <a:pt x="74" y="21"/>
                    <a:pt x="73" y="21"/>
                  </a:cubicBezTo>
                  <a:cubicBezTo>
                    <a:pt x="74" y="21"/>
                    <a:pt x="74" y="21"/>
                    <a:pt x="74" y="21"/>
                  </a:cubicBezTo>
                  <a:cubicBezTo>
                    <a:pt x="74" y="21"/>
                    <a:pt x="74" y="21"/>
                    <a:pt x="73" y="21"/>
                  </a:cubicBezTo>
                  <a:cubicBezTo>
                    <a:pt x="73" y="20"/>
                    <a:pt x="73" y="21"/>
                    <a:pt x="73" y="21"/>
                  </a:cubicBezTo>
                  <a:cubicBezTo>
                    <a:pt x="74" y="21"/>
                    <a:pt x="74" y="21"/>
                    <a:pt x="74" y="21"/>
                  </a:cubicBezTo>
                  <a:cubicBezTo>
                    <a:pt x="74" y="21"/>
                    <a:pt x="74" y="21"/>
                    <a:pt x="74" y="21"/>
                  </a:cubicBezTo>
                  <a:cubicBezTo>
                    <a:pt x="74" y="20"/>
                    <a:pt x="73" y="20"/>
                    <a:pt x="74" y="20"/>
                  </a:cubicBezTo>
                  <a:cubicBezTo>
                    <a:pt x="73" y="20"/>
                    <a:pt x="73" y="20"/>
                    <a:pt x="73" y="20"/>
                  </a:cubicBezTo>
                  <a:cubicBezTo>
                    <a:pt x="73" y="20"/>
                    <a:pt x="73" y="20"/>
                    <a:pt x="73" y="20"/>
                  </a:cubicBezTo>
                  <a:cubicBezTo>
                    <a:pt x="74" y="20"/>
                    <a:pt x="74" y="20"/>
                    <a:pt x="74" y="20"/>
                  </a:cubicBezTo>
                  <a:cubicBezTo>
                    <a:pt x="74" y="20"/>
                    <a:pt x="74" y="20"/>
                    <a:pt x="73" y="20"/>
                  </a:cubicBezTo>
                  <a:cubicBezTo>
                    <a:pt x="74" y="20"/>
                    <a:pt x="73" y="20"/>
                    <a:pt x="74" y="20"/>
                  </a:cubicBezTo>
                  <a:cubicBezTo>
                    <a:pt x="73" y="20"/>
                    <a:pt x="74" y="20"/>
                    <a:pt x="73" y="20"/>
                  </a:cubicBezTo>
                  <a:cubicBezTo>
                    <a:pt x="73" y="20"/>
                    <a:pt x="73" y="20"/>
                    <a:pt x="73" y="20"/>
                  </a:cubicBezTo>
                  <a:cubicBezTo>
                    <a:pt x="74" y="20"/>
                    <a:pt x="74" y="20"/>
                    <a:pt x="74" y="20"/>
                  </a:cubicBezTo>
                  <a:cubicBezTo>
                    <a:pt x="74" y="20"/>
                    <a:pt x="73" y="20"/>
                    <a:pt x="73" y="19"/>
                  </a:cubicBezTo>
                  <a:cubicBezTo>
                    <a:pt x="74" y="20"/>
                    <a:pt x="74" y="20"/>
                    <a:pt x="74" y="20"/>
                  </a:cubicBezTo>
                  <a:cubicBezTo>
                    <a:pt x="73" y="19"/>
                    <a:pt x="73" y="19"/>
                    <a:pt x="73" y="19"/>
                  </a:cubicBezTo>
                  <a:cubicBezTo>
                    <a:pt x="73" y="19"/>
                    <a:pt x="73" y="19"/>
                    <a:pt x="73" y="19"/>
                  </a:cubicBezTo>
                  <a:cubicBezTo>
                    <a:pt x="74" y="20"/>
                    <a:pt x="74" y="20"/>
                    <a:pt x="74" y="20"/>
                  </a:cubicBezTo>
                  <a:cubicBezTo>
                    <a:pt x="74" y="20"/>
                    <a:pt x="73" y="19"/>
                    <a:pt x="74" y="19"/>
                  </a:cubicBezTo>
                  <a:cubicBezTo>
                    <a:pt x="74" y="19"/>
                    <a:pt x="74" y="19"/>
                    <a:pt x="73" y="19"/>
                  </a:cubicBezTo>
                  <a:cubicBezTo>
                    <a:pt x="73" y="19"/>
                    <a:pt x="73" y="19"/>
                    <a:pt x="74" y="19"/>
                  </a:cubicBezTo>
                  <a:cubicBezTo>
                    <a:pt x="74" y="19"/>
                    <a:pt x="74"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3" y="19"/>
                    <a:pt x="72" y="19"/>
                    <a:pt x="72" y="19"/>
                  </a:cubicBezTo>
                  <a:cubicBezTo>
                    <a:pt x="73" y="19"/>
                    <a:pt x="73" y="19"/>
                    <a:pt x="73" y="19"/>
                  </a:cubicBezTo>
                  <a:cubicBezTo>
                    <a:pt x="73" y="19"/>
                    <a:pt x="73" y="19"/>
                    <a:pt x="73" y="19"/>
                  </a:cubicBezTo>
                  <a:cubicBezTo>
                    <a:pt x="72" y="19"/>
                    <a:pt x="72" y="19"/>
                    <a:pt x="72" y="19"/>
                  </a:cubicBezTo>
                  <a:cubicBezTo>
                    <a:pt x="72" y="19"/>
                    <a:pt x="73" y="19"/>
                    <a:pt x="73" y="19"/>
                  </a:cubicBezTo>
                  <a:cubicBezTo>
                    <a:pt x="72" y="19"/>
                    <a:pt x="72" y="19"/>
                    <a:pt x="72" y="19"/>
                  </a:cubicBezTo>
                  <a:cubicBezTo>
                    <a:pt x="73" y="19"/>
                    <a:pt x="72" y="19"/>
                    <a:pt x="72" y="19"/>
                  </a:cubicBezTo>
                  <a:cubicBezTo>
                    <a:pt x="72" y="19"/>
                    <a:pt x="72" y="19"/>
                    <a:pt x="72" y="19"/>
                  </a:cubicBezTo>
                  <a:cubicBezTo>
                    <a:pt x="72" y="19"/>
                    <a:pt x="73" y="19"/>
                    <a:pt x="73" y="19"/>
                  </a:cubicBezTo>
                  <a:cubicBezTo>
                    <a:pt x="72" y="19"/>
                    <a:pt x="72" y="19"/>
                    <a:pt x="72" y="19"/>
                  </a:cubicBezTo>
                  <a:cubicBezTo>
                    <a:pt x="72" y="19"/>
                    <a:pt x="72" y="19"/>
                    <a:pt x="72" y="19"/>
                  </a:cubicBezTo>
                  <a:cubicBezTo>
                    <a:pt x="72" y="19"/>
                    <a:pt x="72" y="19"/>
                    <a:pt x="72" y="19"/>
                  </a:cubicBezTo>
                  <a:cubicBezTo>
                    <a:pt x="72" y="19"/>
                    <a:pt x="72" y="19"/>
                    <a:pt x="72" y="19"/>
                  </a:cubicBezTo>
                  <a:cubicBezTo>
                    <a:pt x="72" y="19"/>
                    <a:pt x="71" y="19"/>
                    <a:pt x="71" y="19"/>
                  </a:cubicBezTo>
                  <a:cubicBezTo>
                    <a:pt x="71" y="19"/>
                    <a:pt x="71" y="19"/>
                    <a:pt x="71" y="19"/>
                  </a:cubicBezTo>
                  <a:cubicBezTo>
                    <a:pt x="71" y="19"/>
                    <a:pt x="71" y="19"/>
                    <a:pt x="71" y="19"/>
                  </a:cubicBezTo>
                  <a:cubicBezTo>
                    <a:pt x="71" y="19"/>
                    <a:pt x="71" y="19"/>
                    <a:pt x="71" y="19"/>
                  </a:cubicBezTo>
                  <a:cubicBezTo>
                    <a:pt x="72" y="19"/>
                    <a:pt x="71" y="19"/>
                    <a:pt x="72" y="19"/>
                  </a:cubicBezTo>
                  <a:cubicBezTo>
                    <a:pt x="72" y="19"/>
                    <a:pt x="72" y="19"/>
                    <a:pt x="72" y="19"/>
                  </a:cubicBezTo>
                  <a:cubicBezTo>
                    <a:pt x="72" y="19"/>
                    <a:pt x="72" y="19"/>
                    <a:pt x="71" y="19"/>
                  </a:cubicBezTo>
                  <a:cubicBezTo>
                    <a:pt x="72" y="19"/>
                    <a:pt x="72" y="19"/>
                    <a:pt x="72" y="19"/>
                  </a:cubicBezTo>
                  <a:cubicBezTo>
                    <a:pt x="72" y="20"/>
                    <a:pt x="72" y="20"/>
                    <a:pt x="72" y="20"/>
                  </a:cubicBezTo>
                  <a:cubicBezTo>
                    <a:pt x="72" y="20"/>
                    <a:pt x="72" y="20"/>
                    <a:pt x="72" y="20"/>
                  </a:cubicBezTo>
                  <a:cubicBezTo>
                    <a:pt x="72" y="20"/>
                    <a:pt x="72" y="19"/>
                    <a:pt x="72" y="19"/>
                  </a:cubicBezTo>
                  <a:cubicBezTo>
                    <a:pt x="71" y="19"/>
                    <a:pt x="72" y="19"/>
                    <a:pt x="71" y="19"/>
                  </a:cubicBezTo>
                  <a:cubicBezTo>
                    <a:pt x="71" y="19"/>
                    <a:pt x="71" y="19"/>
                    <a:pt x="71" y="19"/>
                  </a:cubicBezTo>
                  <a:cubicBezTo>
                    <a:pt x="71" y="19"/>
                    <a:pt x="71" y="19"/>
                    <a:pt x="71" y="19"/>
                  </a:cubicBezTo>
                  <a:cubicBezTo>
                    <a:pt x="71" y="19"/>
                    <a:pt x="71" y="19"/>
                    <a:pt x="71" y="19"/>
                  </a:cubicBezTo>
                  <a:cubicBezTo>
                    <a:pt x="71" y="19"/>
                    <a:pt x="71" y="19"/>
                    <a:pt x="71" y="19"/>
                  </a:cubicBezTo>
                  <a:cubicBezTo>
                    <a:pt x="72" y="19"/>
                    <a:pt x="71" y="19"/>
                    <a:pt x="71" y="19"/>
                  </a:cubicBezTo>
                  <a:cubicBezTo>
                    <a:pt x="71" y="19"/>
                    <a:pt x="71" y="19"/>
                    <a:pt x="71" y="19"/>
                  </a:cubicBezTo>
                  <a:cubicBezTo>
                    <a:pt x="71" y="19"/>
                    <a:pt x="71" y="19"/>
                    <a:pt x="71" y="19"/>
                  </a:cubicBezTo>
                  <a:cubicBezTo>
                    <a:pt x="70" y="19"/>
                    <a:pt x="71" y="19"/>
                    <a:pt x="71" y="19"/>
                  </a:cubicBezTo>
                  <a:cubicBezTo>
                    <a:pt x="70" y="19"/>
                    <a:pt x="70" y="19"/>
                    <a:pt x="70" y="19"/>
                  </a:cubicBezTo>
                  <a:cubicBezTo>
                    <a:pt x="70" y="19"/>
                    <a:pt x="71" y="19"/>
                    <a:pt x="71" y="19"/>
                  </a:cubicBezTo>
                  <a:cubicBezTo>
                    <a:pt x="70" y="19"/>
                    <a:pt x="70" y="19"/>
                    <a:pt x="70" y="19"/>
                  </a:cubicBezTo>
                  <a:cubicBezTo>
                    <a:pt x="70" y="19"/>
                    <a:pt x="70" y="19"/>
                    <a:pt x="70" y="19"/>
                  </a:cubicBezTo>
                  <a:cubicBezTo>
                    <a:pt x="71" y="19"/>
                    <a:pt x="71" y="19"/>
                    <a:pt x="71" y="19"/>
                  </a:cubicBezTo>
                  <a:cubicBezTo>
                    <a:pt x="71" y="19"/>
                    <a:pt x="71" y="19"/>
                    <a:pt x="71" y="19"/>
                  </a:cubicBezTo>
                  <a:cubicBezTo>
                    <a:pt x="71" y="19"/>
                    <a:pt x="71" y="19"/>
                    <a:pt x="71" y="19"/>
                  </a:cubicBezTo>
                  <a:cubicBezTo>
                    <a:pt x="72" y="19"/>
                    <a:pt x="72" y="19"/>
                    <a:pt x="72" y="19"/>
                  </a:cubicBezTo>
                  <a:cubicBezTo>
                    <a:pt x="72" y="19"/>
                    <a:pt x="71" y="19"/>
                    <a:pt x="71" y="19"/>
                  </a:cubicBezTo>
                  <a:cubicBezTo>
                    <a:pt x="71" y="19"/>
                    <a:pt x="71" y="19"/>
                    <a:pt x="71" y="19"/>
                  </a:cubicBezTo>
                  <a:cubicBezTo>
                    <a:pt x="70" y="19"/>
                    <a:pt x="70" y="19"/>
                    <a:pt x="70" y="19"/>
                  </a:cubicBezTo>
                  <a:cubicBezTo>
                    <a:pt x="70" y="19"/>
                    <a:pt x="71" y="19"/>
                    <a:pt x="71" y="19"/>
                  </a:cubicBezTo>
                  <a:cubicBezTo>
                    <a:pt x="71" y="19"/>
                    <a:pt x="71" y="19"/>
                    <a:pt x="71" y="19"/>
                  </a:cubicBezTo>
                  <a:cubicBezTo>
                    <a:pt x="72" y="20"/>
                    <a:pt x="70" y="19"/>
                    <a:pt x="71" y="19"/>
                  </a:cubicBezTo>
                  <a:cubicBezTo>
                    <a:pt x="71" y="19"/>
                    <a:pt x="71" y="19"/>
                    <a:pt x="72" y="20"/>
                  </a:cubicBezTo>
                  <a:cubicBezTo>
                    <a:pt x="72" y="20"/>
                    <a:pt x="72" y="20"/>
                    <a:pt x="72" y="20"/>
                  </a:cubicBezTo>
                  <a:cubicBezTo>
                    <a:pt x="71" y="20"/>
                    <a:pt x="71" y="20"/>
                    <a:pt x="71" y="20"/>
                  </a:cubicBezTo>
                  <a:cubicBezTo>
                    <a:pt x="71" y="20"/>
                    <a:pt x="71" y="20"/>
                    <a:pt x="71" y="20"/>
                  </a:cubicBezTo>
                  <a:cubicBezTo>
                    <a:pt x="71" y="19"/>
                    <a:pt x="71" y="19"/>
                    <a:pt x="71" y="19"/>
                  </a:cubicBezTo>
                  <a:cubicBezTo>
                    <a:pt x="70" y="19"/>
                    <a:pt x="70" y="19"/>
                    <a:pt x="70" y="19"/>
                  </a:cubicBezTo>
                  <a:cubicBezTo>
                    <a:pt x="71" y="19"/>
                    <a:pt x="71" y="19"/>
                    <a:pt x="71" y="19"/>
                  </a:cubicBezTo>
                  <a:cubicBezTo>
                    <a:pt x="71" y="19"/>
                    <a:pt x="70" y="19"/>
                    <a:pt x="70" y="19"/>
                  </a:cubicBezTo>
                  <a:cubicBezTo>
                    <a:pt x="71" y="19"/>
                    <a:pt x="71" y="19"/>
                    <a:pt x="71" y="19"/>
                  </a:cubicBezTo>
                  <a:cubicBezTo>
                    <a:pt x="71" y="19"/>
                    <a:pt x="71" y="19"/>
                    <a:pt x="71" y="19"/>
                  </a:cubicBezTo>
                  <a:cubicBezTo>
                    <a:pt x="70" y="19"/>
                    <a:pt x="70" y="19"/>
                    <a:pt x="70" y="19"/>
                  </a:cubicBezTo>
                  <a:cubicBezTo>
                    <a:pt x="71" y="19"/>
                    <a:pt x="70" y="19"/>
                    <a:pt x="70" y="19"/>
                  </a:cubicBezTo>
                  <a:cubicBezTo>
                    <a:pt x="71" y="19"/>
                    <a:pt x="71" y="19"/>
                    <a:pt x="71" y="19"/>
                  </a:cubicBezTo>
                  <a:cubicBezTo>
                    <a:pt x="71" y="20"/>
                    <a:pt x="71" y="19"/>
                    <a:pt x="71" y="19"/>
                  </a:cubicBezTo>
                  <a:cubicBezTo>
                    <a:pt x="71" y="19"/>
                    <a:pt x="71" y="19"/>
                    <a:pt x="71" y="19"/>
                  </a:cubicBezTo>
                  <a:cubicBezTo>
                    <a:pt x="71" y="19"/>
                    <a:pt x="70" y="19"/>
                    <a:pt x="70" y="19"/>
                  </a:cubicBezTo>
                  <a:cubicBezTo>
                    <a:pt x="71" y="19"/>
                    <a:pt x="71" y="19"/>
                    <a:pt x="71" y="19"/>
                  </a:cubicBezTo>
                  <a:cubicBezTo>
                    <a:pt x="70" y="19"/>
                    <a:pt x="70" y="19"/>
                    <a:pt x="70" y="19"/>
                  </a:cubicBezTo>
                  <a:cubicBezTo>
                    <a:pt x="70" y="19"/>
                    <a:pt x="70" y="19"/>
                    <a:pt x="70" y="19"/>
                  </a:cubicBezTo>
                  <a:cubicBezTo>
                    <a:pt x="70" y="19"/>
                    <a:pt x="70" y="19"/>
                    <a:pt x="70" y="19"/>
                  </a:cubicBezTo>
                  <a:cubicBezTo>
                    <a:pt x="70" y="19"/>
                    <a:pt x="71" y="19"/>
                    <a:pt x="70" y="19"/>
                  </a:cubicBezTo>
                  <a:cubicBezTo>
                    <a:pt x="71" y="20"/>
                    <a:pt x="70" y="19"/>
                    <a:pt x="71" y="19"/>
                  </a:cubicBezTo>
                  <a:cubicBezTo>
                    <a:pt x="71" y="20"/>
                    <a:pt x="71" y="20"/>
                    <a:pt x="71" y="20"/>
                  </a:cubicBezTo>
                  <a:cubicBezTo>
                    <a:pt x="71" y="19"/>
                    <a:pt x="71" y="20"/>
                    <a:pt x="71" y="20"/>
                  </a:cubicBezTo>
                  <a:cubicBezTo>
                    <a:pt x="71" y="19"/>
                    <a:pt x="71" y="19"/>
                    <a:pt x="71" y="19"/>
                  </a:cubicBezTo>
                  <a:cubicBezTo>
                    <a:pt x="71" y="20"/>
                    <a:pt x="71" y="20"/>
                    <a:pt x="71" y="20"/>
                  </a:cubicBezTo>
                  <a:cubicBezTo>
                    <a:pt x="70" y="19"/>
                    <a:pt x="71" y="20"/>
                    <a:pt x="71" y="20"/>
                  </a:cubicBezTo>
                  <a:cubicBezTo>
                    <a:pt x="70" y="19"/>
                    <a:pt x="70" y="19"/>
                    <a:pt x="70" y="19"/>
                  </a:cubicBezTo>
                  <a:cubicBezTo>
                    <a:pt x="71" y="20"/>
                    <a:pt x="71" y="20"/>
                    <a:pt x="71" y="20"/>
                  </a:cubicBezTo>
                  <a:cubicBezTo>
                    <a:pt x="71" y="20"/>
                    <a:pt x="71" y="20"/>
                    <a:pt x="70" y="19"/>
                  </a:cubicBezTo>
                  <a:cubicBezTo>
                    <a:pt x="71" y="20"/>
                    <a:pt x="70" y="19"/>
                    <a:pt x="70" y="19"/>
                  </a:cubicBezTo>
                  <a:cubicBezTo>
                    <a:pt x="71" y="20"/>
                    <a:pt x="71" y="20"/>
                    <a:pt x="71" y="20"/>
                  </a:cubicBezTo>
                  <a:cubicBezTo>
                    <a:pt x="71" y="20"/>
                    <a:pt x="71" y="20"/>
                    <a:pt x="71" y="20"/>
                  </a:cubicBezTo>
                  <a:cubicBezTo>
                    <a:pt x="71" y="20"/>
                    <a:pt x="71" y="20"/>
                    <a:pt x="71" y="20"/>
                  </a:cubicBezTo>
                  <a:cubicBezTo>
                    <a:pt x="71" y="20"/>
                    <a:pt x="71" y="20"/>
                    <a:pt x="71" y="20"/>
                  </a:cubicBezTo>
                  <a:cubicBezTo>
                    <a:pt x="71" y="20"/>
                    <a:pt x="71" y="20"/>
                    <a:pt x="71" y="20"/>
                  </a:cubicBezTo>
                  <a:cubicBezTo>
                    <a:pt x="71" y="20"/>
                    <a:pt x="71" y="20"/>
                    <a:pt x="72" y="20"/>
                  </a:cubicBezTo>
                  <a:cubicBezTo>
                    <a:pt x="72" y="20"/>
                    <a:pt x="72" y="20"/>
                    <a:pt x="72" y="21"/>
                  </a:cubicBezTo>
                  <a:cubicBezTo>
                    <a:pt x="72" y="20"/>
                    <a:pt x="72" y="20"/>
                    <a:pt x="72" y="20"/>
                  </a:cubicBezTo>
                  <a:cubicBezTo>
                    <a:pt x="72" y="20"/>
                    <a:pt x="72" y="20"/>
                    <a:pt x="72" y="20"/>
                  </a:cubicBezTo>
                  <a:cubicBezTo>
                    <a:pt x="71" y="20"/>
                    <a:pt x="71" y="20"/>
                    <a:pt x="71" y="20"/>
                  </a:cubicBezTo>
                  <a:cubicBezTo>
                    <a:pt x="71" y="20"/>
                    <a:pt x="71" y="20"/>
                    <a:pt x="71" y="20"/>
                  </a:cubicBezTo>
                  <a:cubicBezTo>
                    <a:pt x="70" y="20"/>
                    <a:pt x="70" y="20"/>
                    <a:pt x="70" y="20"/>
                  </a:cubicBezTo>
                  <a:cubicBezTo>
                    <a:pt x="71" y="20"/>
                    <a:pt x="70" y="20"/>
                    <a:pt x="71" y="20"/>
                  </a:cubicBezTo>
                  <a:cubicBezTo>
                    <a:pt x="71" y="20"/>
                    <a:pt x="70" y="20"/>
                    <a:pt x="71" y="20"/>
                  </a:cubicBezTo>
                  <a:cubicBezTo>
                    <a:pt x="71" y="20"/>
                    <a:pt x="71" y="20"/>
                    <a:pt x="71" y="20"/>
                  </a:cubicBezTo>
                  <a:cubicBezTo>
                    <a:pt x="70" y="20"/>
                    <a:pt x="70" y="20"/>
                    <a:pt x="70" y="20"/>
                  </a:cubicBezTo>
                  <a:cubicBezTo>
                    <a:pt x="70" y="20"/>
                    <a:pt x="71" y="20"/>
                    <a:pt x="71" y="20"/>
                  </a:cubicBezTo>
                  <a:cubicBezTo>
                    <a:pt x="70" y="20"/>
                    <a:pt x="70" y="20"/>
                    <a:pt x="70" y="20"/>
                  </a:cubicBezTo>
                  <a:cubicBezTo>
                    <a:pt x="70" y="20"/>
                    <a:pt x="70" y="20"/>
                    <a:pt x="71" y="20"/>
                  </a:cubicBezTo>
                  <a:cubicBezTo>
                    <a:pt x="71" y="20"/>
                    <a:pt x="71" y="20"/>
                    <a:pt x="71" y="20"/>
                  </a:cubicBezTo>
                  <a:cubicBezTo>
                    <a:pt x="71" y="20"/>
                    <a:pt x="71" y="20"/>
                    <a:pt x="71" y="20"/>
                  </a:cubicBezTo>
                  <a:cubicBezTo>
                    <a:pt x="71" y="20"/>
                    <a:pt x="71" y="20"/>
                    <a:pt x="71" y="20"/>
                  </a:cubicBezTo>
                  <a:cubicBezTo>
                    <a:pt x="70" y="20"/>
                    <a:pt x="71" y="20"/>
                    <a:pt x="71" y="20"/>
                  </a:cubicBezTo>
                  <a:cubicBezTo>
                    <a:pt x="71" y="20"/>
                    <a:pt x="71" y="20"/>
                    <a:pt x="71" y="20"/>
                  </a:cubicBezTo>
                  <a:cubicBezTo>
                    <a:pt x="70" y="20"/>
                    <a:pt x="71" y="20"/>
                    <a:pt x="71" y="20"/>
                  </a:cubicBezTo>
                  <a:cubicBezTo>
                    <a:pt x="71" y="20"/>
                    <a:pt x="71" y="20"/>
                    <a:pt x="71" y="20"/>
                  </a:cubicBezTo>
                  <a:cubicBezTo>
                    <a:pt x="71" y="20"/>
                    <a:pt x="71" y="20"/>
                    <a:pt x="71" y="20"/>
                  </a:cubicBezTo>
                  <a:cubicBezTo>
                    <a:pt x="71" y="20"/>
                    <a:pt x="71" y="20"/>
                    <a:pt x="70" y="20"/>
                  </a:cubicBezTo>
                  <a:cubicBezTo>
                    <a:pt x="71" y="20"/>
                    <a:pt x="71" y="20"/>
                    <a:pt x="71" y="20"/>
                  </a:cubicBezTo>
                  <a:cubicBezTo>
                    <a:pt x="71" y="20"/>
                    <a:pt x="70" y="20"/>
                    <a:pt x="71" y="20"/>
                  </a:cubicBezTo>
                  <a:cubicBezTo>
                    <a:pt x="71" y="20"/>
                    <a:pt x="71" y="20"/>
                    <a:pt x="71" y="20"/>
                  </a:cubicBezTo>
                  <a:cubicBezTo>
                    <a:pt x="71" y="21"/>
                    <a:pt x="71" y="20"/>
                    <a:pt x="71" y="21"/>
                  </a:cubicBezTo>
                  <a:cubicBezTo>
                    <a:pt x="71" y="21"/>
                    <a:pt x="71" y="20"/>
                    <a:pt x="71" y="20"/>
                  </a:cubicBezTo>
                  <a:cubicBezTo>
                    <a:pt x="70" y="20"/>
                    <a:pt x="71" y="20"/>
                    <a:pt x="71" y="20"/>
                  </a:cubicBezTo>
                  <a:cubicBezTo>
                    <a:pt x="71" y="20"/>
                    <a:pt x="71" y="20"/>
                    <a:pt x="71" y="20"/>
                  </a:cubicBezTo>
                  <a:cubicBezTo>
                    <a:pt x="70" y="20"/>
                    <a:pt x="71" y="21"/>
                    <a:pt x="71" y="20"/>
                  </a:cubicBezTo>
                  <a:cubicBezTo>
                    <a:pt x="71" y="21"/>
                    <a:pt x="71" y="21"/>
                    <a:pt x="71" y="21"/>
                  </a:cubicBezTo>
                  <a:cubicBezTo>
                    <a:pt x="71" y="21"/>
                    <a:pt x="71" y="21"/>
                    <a:pt x="70"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0" y="21"/>
                    <a:pt x="70" y="21"/>
                  </a:cubicBezTo>
                  <a:cubicBezTo>
                    <a:pt x="71" y="21"/>
                    <a:pt x="71" y="21"/>
                    <a:pt x="71" y="21"/>
                  </a:cubicBezTo>
                  <a:cubicBezTo>
                    <a:pt x="71" y="21"/>
                    <a:pt x="71" y="21"/>
                    <a:pt x="71" y="21"/>
                  </a:cubicBezTo>
                  <a:cubicBezTo>
                    <a:pt x="71" y="21"/>
                    <a:pt x="71" y="21"/>
                    <a:pt x="71" y="21"/>
                  </a:cubicBezTo>
                  <a:cubicBezTo>
                    <a:pt x="71" y="21"/>
                    <a:pt x="71" y="21"/>
                    <a:pt x="71" y="21"/>
                  </a:cubicBezTo>
                  <a:cubicBezTo>
                    <a:pt x="70" y="21"/>
                    <a:pt x="70" y="21"/>
                    <a:pt x="70" y="21"/>
                  </a:cubicBezTo>
                  <a:cubicBezTo>
                    <a:pt x="70" y="21"/>
                    <a:pt x="71" y="21"/>
                    <a:pt x="71" y="21"/>
                  </a:cubicBezTo>
                  <a:cubicBezTo>
                    <a:pt x="71" y="21"/>
                    <a:pt x="71" y="21"/>
                    <a:pt x="71" y="21"/>
                  </a:cubicBezTo>
                  <a:cubicBezTo>
                    <a:pt x="71" y="21"/>
                    <a:pt x="71" y="21"/>
                    <a:pt x="71" y="21"/>
                  </a:cubicBezTo>
                  <a:cubicBezTo>
                    <a:pt x="70" y="21"/>
                    <a:pt x="71" y="21"/>
                    <a:pt x="70" y="21"/>
                  </a:cubicBezTo>
                  <a:cubicBezTo>
                    <a:pt x="70" y="21"/>
                    <a:pt x="71" y="21"/>
                    <a:pt x="71" y="21"/>
                  </a:cubicBezTo>
                  <a:cubicBezTo>
                    <a:pt x="71" y="21"/>
                    <a:pt x="71" y="21"/>
                    <a:pt x="70"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1" y="21"/>
                    <a:pt x="71" y="21"/>
                  </a:cubicBezTo>
                  <a:cubicBezTo>
                    <a:pt x="71" y="21"/>
                    <a:pt x="70" y="21"/>
                    <a:pt x="70" y="21"/>
                  </a:cubicBezTo>
                  <a:cubicBezTo>
                    <a:pt x="71" y="21"/>
                    <a:pt x="71" y="21"/>
                    <a:pt x="71" y="21"/>
                  </a:cubicBezTo>
                  <a:cubicBezTo>
                    <a:pt x="71" y="21"/>
                    <a:pt x="71" y="21"/>
                    <a:pt x="70" y="21"/>
                  </a:cubicBezTo>
                  <a:cubicBezTo>
                    <a:pt x="70" y="21"/>
                    <a:pt x="71" y="21"/>
                    <a:pt x="71" y="21"/>
                  </a:cubicBezTo>
                  <a:cubicBezTo>
                    <a:pt x="70" y="21"/>
                    <a:pt x="70" y="21"/>
                    <a:pt x="70" y="21"/>
                  </a:cubicBezTo>
                  <a:cubicBezTo>
                    <a:pt x="71" y="21"/>
                    <a:pt x="71" y="21"/>
                    <a:pt x="71" y="21"/>
                  </a:cubicBezTo>
                  <a:cubicBezTo>
                    <a:pt x="71" y="21"/>
                    <a:pt x="70" y="21"/>
                    <a:pt x="71" y="21"/>
                  </a:cubicBezTo>
                  <a:cubicBezTo>
                    <a:pt x="71" y="21"/>
                    <a:pt x="71" y="21"/>
                    <a:pt x="71" y="21"/>
                  </a:cubicBezTo>
                  <a:cubicBezTo>
                    <a:pt x="70" y="21"/>
                    <a:pt x="70" y="21"/>
                    <a:pt x="70" y="21"/>
                  </a:cubicBezTo>
                  <a:cubicBezTo>
                    <a:pt x="71" y="21"/>
                    <a:pt x="70" y="21"/>
                    <a:pt x="70" y="21"/>
                  </a:cubicBezTo>
                  <a:cubicBezTo>
                    <a:pt x="70" y="21"/>
                    <a:pt x="70" y="21"/>
                    <a:pt x="70" y="21"/>
                  </a:cubicBezTo>
                  <a:cubicBezTo>
                    <a:pt x="71" y="21"/>
                    <a:pt x="71" y="21"/>
                    <a:pt x="71" y="21"/>
                  </a:cubicBezTo>
                  <a:cubicBezTo>
                    <a:pt x="70" y="21"/>
                    <a:pt x="71" y="22"/>
                    <a:pt x="71" y="21"/>
                  </a:cubicBezTo>
                  <a:cubicBezTo>
                    <a:pt x="71" y="21"/>
                    <a:pt x="70" y="21"/>
                    <a:pt x="70" y="21"/>
                  </a:cubicBezTo>
                  <a:cubicBezTo>
                    <a:pt x="70" y="21"/>
                    <a:pt x="71" y="22"/>
                    <a:pt x="70" y="21"/>
                  </a:cubicBezTo>
                  <a:cubicBezTo>
                    <a:pt x="71" y="22"/>
                    <a:pt x="71" y="22"/>
                    <a:pt x="71" y="22"/>
                  </a:cubicBezTo>
                  <a:cubicBezTo>
                    <a:pt x="70" y="21"/>
                    <a:pt x="70" y="21"/>
                    <a:pt x="70" y="21"/>
                  </a:cubicBezTo>
                  <a:cubicBezTo>
                    <a:pt x="70" y="21"/>
                    <a:pt x="70" y="21"/>
                    <a:pt x="70" y="21"/>
                  </a:cubicBezTo>
                  <a:cubicBezTo>
                    <a:pt x="70" y="21"/>
                    <a:pt x="70" y="21"/>
                    <a:pt x="70" y="21"/>
                  </a:cubicBezTo>
                  <a:cubicBezTo>
                    <a:pt x="70" y="21"/>
                    <a:pt x="70" y="21"/>
                    <a:pt x="70" y="21"/>
                  </a:cubicBezTo>
                  <a:cubicBezTo>
                    <a:pt x="70" y="21"/>
                    <a:pt x="70" y="21"/>
                    <a:pt x="70" y="21"/>
                  </a:cubicBezTo>
                  <a:cubicBezTo>
                    <a:pt x="70" y="22"/>
                    <a:pt x="70" y="21"/>
                    <a:pt x="70" y="22"/>
                  </a:cubicBezTo>
                  <a:cubicBezTo>
                    <a:pt x="70" y="21"/>
                    <a:pt x="70" y="21"/>
                    <a:pt x="70" y="21"/>
                  </a:cubicBezTo>
                  <a:cubicBezTo>
                    <a:pt x="70" y="22"/>
                    <a:pt x="70" y="22"/>
                    <a:pt x="70" y="22"/>
                  </a:cubicBezTo>
                  <a:cubicBezTo>
                    <a:pt x="70" y="22"/>
                    <a:pt x="70" y="22"/>
                    <a:pt x="70" y="22"/>
                  </a:cubicBezTo>
                  <a:cubicBezTo>
                    <a:pt x="70" y="21"/>
                    <a:pt x="70" y="21"/>
                    <a:pt x="70" y="21"/>
                  </a:cubicBezTo>
                  <a:cubicBezTo>
                    <a:pt x="70" y="22"/>
                    <a:pt x="70" y="21"/>
                    <a:pt x="70" y="22"/>
                  </a:cubicBezTo>
                  <a:cubicBezTo>
                    <a:pt x="70" y="22"/>
                    <a:pt x="70" y="22"/>
                    <a:pt x="70" y="22"/>
                  </a:cubicBezTo>
                  <a:cubicBezTo>
                    <a:pt x="70" y="22"/>
                    <a:pt x="70" y="22"/>
                    <a:pt x="70" y="22"/>
                  </a:cubicBezTo>
                  <a:cubicBezTo>
                    <a:pt x="70" y="22"/>
                    <a:pt x="70" y="22"/>
                    <a:pt x="70" y="22"/>
                  </a:cubicBezTo>
                  <a:cubicBezTo>
                    <a:pt x="70" y="21"/>
                    <a:pt x="70" y="22"/>
                    <a:pt x="70" y="22"/>
                  </a:cubicBezTo>
                  <a:cubicBezTo>
                    <a:pt x="70" y="21"/>
                    <a:pt x="70" y="22"/>
                    <a:pt x="70" y="22"/>
                  </a:cubicBezTo>
                  <a:cubicBezTo>
                    <a:pt x="70" y="22"/>
                    <a:pt x="70" y="21"/>
                    <a:pt x="70" y="22"/>
                  </a:cubicBezTo>
                  <a:cubicBezTo>
                    <a:pt x="70" y="21"/>
                    <a:pt x="70" y="22"/>
                    <a:pt x="70" y="22"/>
                  </a:cubicBezTo>
                  <a:cubicBezTo>
                    <a:pt x="70" y="21"/>
                    <a:pt x="70" y="21"/>
                    <a:pt x="70" y="21"/>
                  </a:cubicBezTo>
                  <a:cubicBezTo>
                    <a:pt x="70" y="21"/>
                    <a:pt x="70" y="22"/>
                    <a:pt x="70" y="22"/>
                  </a:cubicBezTo>
                  <a:cubicBezTo>
                    <a:pt x="70" y="21"/>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2"/>
                    <a:pt x="70" y="22"/>
                  </a:cubicBezTo>
                  <a:cubicBezTo>
                    <a:pt x="70" y="22"/>
                    <a:pt x="70" y="23"/>
                    <a:pt x="70" y="23"/>
                  </a:cubicBezTo>
                  <a:cubicBezTo>
                    <a:pt x="70" y="22"/>
                    <a:pt x="70" y="22"/>
                    <a:pt x="70" y="22"/>
                  </a:cubicBezTo>
                  <a:cubicBezTo>
                    <a:pt x="70" y="22"/>
                    <a:pt x="70" y="23"/>
                    <a:pt x="70" y="23"/>
                  </a:cubicBezTo>
                  <a:cubicBezTo>
                    <a:pt x="70" y="23"/>
                    <a:pt x="70" y="23"/>
                    <a:pt x="70" y="22"/>
                  </a:cubicBezTo>
                  <a:cubicBezTo>
                    <a:pt x="70" y="22"/>
                    <a:pt x="70" y="22"/>
                    <a:pt x="70" y="22"/>
                  </a:cubicBezTo>
                  <a:cubicBezTo>
                    <a:pt x="70" y="22"/>
                    <a:pt x="70" y="22"/>
                    <a:pt x="70" y="22"/>
                  </a:cubicBezTo>
                  <a:cubicBezTo>
                    <a:pt x="70" y="23"/>
                    <a:pt x="70" y="22"/>
                    <a:pt x="70" y="22"/>
                  </a:cubicBezTo>
                  <a:cubicBezTo>
                    <a:pt x="70" y="23"/>
                    <a:pt x="70" y="23"/>
                    <a:pt x="70" y="23"/>
                  </a:cubicBezTo>
                  <a:cubicBezTo>
                    <a:pt x="70" y="23"/>
                    <a:pt x="70" y="23"/>
                    <a:pt x="70" y="23"/>
                  </a:cubicBezTo>
                  <a:cubicBezTo>
                    <a:pt x="70" y="23"/>
                    <a:pt x="70" y="23"/>
                    <a:pt x="71" y="23"/>
                  </a:cubicBezTo>
                  <a:cubicBezTo>
                    <a:pt x="70" y="23"/>
                    <a:pt x="71" y="23"/>
                    <a:pt x="71" y="23"/>
                  </a:cubicBezTo>
                  <a:cubicBezTo>
                    <a:pt x="70" y="23"/>
                    <a:pt x="71"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70" y="23"/>
                    <a:pt x="70" y="23"/>
                    <a:pt x="70"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3"/>
                    <a:pt x="69" y="23"/>
                  </a:cubicBezTo>
                  <a:cubicBezTo>
                    <a:pt x="69" y="23"/>
                    <a:pt x="69" y="24"/>
                    <a:pt x="69" y="23"/>
                  </a:cubicBezTo>
                  <a:cubicBezTo>
                    <a:pt x="69" y="23"/>
                    <a:pt x="69" y="23"/>
                    <a:pt x="69" y="24"/>
                  </a:cubicBezTo>
                  <a:cubicBezTo>
                    <a:pt x="69" y="23"/>
                    <a:pt x="69" y="23"/>
                    <a:pt x="69" y="23"/>
                  </a:cubicBezTo>
                  <a:cubicBezTo>
                    <a:pt x="69" y="23"/>
                    <a:pt x="69" y="23"/>
                    <a:pt x="69" y="24"/>
                  </a:cubicBezTo>
                  <a:cubicBezTo>
                    <a:pt x="69" y="24"/>
                    <a:pt x="69" y="24"/>
                    <a:pt x="69" y="24"/>
                  </a:cubicBezTo>
                  <a:cubicBezTo>
                    <a:pt x="69" y="24"/>
                    <a:pt x="69" y="23"/>
                    <a:pt x="69" y="24"/>
                  </a:cubicBezTo>
                  <a:cubicBezTo>
                    <a:pt x="69" y="24"/>
                    <a:pt x="69" y="24"/>
                    <a:pt x="69" y="24"/>
                  </a:cubicBezTo>
                  <a:cubicBezTo>
                    <a:pt x="69" y="24"/>
                    <a:pt x="69" y="24"/>
                    <a:pt x="69" y="24"/>
                  </a:cubicBezTo>
                  <a:cubicBezTo>
                    <a:pt x="69" y="24"/>
                    <a:pt x="69" y="24"/>
                    <a:pt x="69" y="24"/>
                  </a:cubicBezTo>
                  <a:cubicBezTo>
                    <a:pt x="69" y="24"/>
                    <a:pt x="69" y="24"/>
                    <a:pt x="69" y="24"/>
                  </a:cubicBezTo>
                  <a:cubicBezTo>
                    <a:pt x="69" y="24"/>
                    <a:pt x="69" y="24"/>
                    <a:pt x="69" y="24"/>
                  </a:cubicBezTo>
                  <a:cubicBezTo>
                    <a:pt x="69" y="24"/>
                    <a:pt x="69" y="24"/>
                    <a:pt x="69" y="24"/>
                  </a:cubicBezTo>
                  <a:cubicBezTo>
                    <a:pt x="68" y="24"/>
                    <a:pt x="68" y="23"/>
                    <a:pt x="68" y="24"/>
                  </a:cubicBezTo>
                  <a:cubicBezTo>
                    <a:pt x="68" y="24"/>
                    <a:pt x="68" y="24"/>
                    <a:pt x="68" y="24"/>
                  </a:cubicBezTo>
                  <a:cubicBezTo>
                    <a:pt x="68" y="24"/>
                    <a:pt x="68" y="23"/>
                    <a:pt x="68" y="24"/>
                  </a:cubicBezTo>
                  <a:cubicBezTo>
                    <a:pt x="68" y="24"/>
                    <a:pt x="68" y="26"/>
                    <a:pt x="68" y="26"/>
                  </a:cubicBezTo>
                  <a:close/>
                  <a:moveTo>
                    <a:pt x="73" y="19"/>
                  </a:moveTo>
                  <a:cubicBezTo>
                    <a:pt x="73" y="19"/>
                    <a:pt x="73" y="19"/>
                    <a:pt x="74" y="19"/>
                  </a:cubicBezTo>
                  <a:lnTo>
                    <a:pt x="73" y="19"/>
                  </a:lnTo>
                  <a:close/>
                  <a:moveTo>
                    <a:pt x="71" y="19"/>
                  </a:moveTo>
                  <a:cubicBezTo>
                    <a:pt x="71" y="19"/>
                    <a:pt x="71" y="19"/>
                    <a:pt x="71" y="19"/>
                  </a:cubicBezTo>
                  <a:cubicBezTo>
                    <a:pt x="71" y="19"/>
                    <a:pt x="72" y="19"/>
                    <a:pt x="71" y="19"/>
                  </a:cubicBezTo>
                  <a:close/>
                  <a:moveTo>
                    <a:pt x="71" y="19"/>
                  </a:moveTo>
                  <a:cubicBezTo>
                    <a:pt x="71" y="19"/>
                    <a:pt x="71" y="19"/>
                    <a:pt x="71" y="19"/>
                  </a:cubicBezTo>
                  <a:close/>
                  <a:moveTo>
                    <a:pt x="70" y="19"/>
                  </a:moveTo>
                  <a:cubicBezTo>
                    <a:pt x="70" y="19"/>
                    <a:pt x="71" y="19"/>
                    <a:pt x="71" y="19"/>
                  </a:cubicBezTo>
                  <a:lnTo>
                    <a:pt x="70" y="19"/>
                  </a:lnTo>
                  <a:close/>
                  <a:moveTo>
                    <a:pt x="71" y="19"/>
                  </a:moveTo>
                  <a:cubicBezTo>
                    <a:pt x="71" y="19"/>
                    <a:pt x="71" y="19"/>
                    <a:pt x="71" y="19"/>
                  </a:cubicBezTo>
                  <a:cubicBezTo>
                    <a:pt x="71" y="19"/>
                    <a:pt x="71" y="19"/>
                    <a:pt x="71" y="19"/>
                  </a:cubicBezTo>
                  <a:close/>
                  <a:moveTo>
                    <a:pt x="70" y="19"/>
                  </a:moveTo>
                  <a:cubicBezTo>
                    <a:pt x="71" y="19"/>
                    <a:pt x="70" y="19"/>
                    <a:pt x="70" y="19"/>
                  </a:cubicBezTo>
                  <a:cubicBezTo>
                    <a:pt x="70" y="19"/>
                    <a:pt x="71" y="19"/>
                    <a:pt x="70" y="19"/>
                  </a:cubicBezTo>
                  <a:close/>
                  <a:moveTo>
                    <a:pt x="70" y="19"/>
                  </a:moveTo>
                  <a:cubicBezTo>
                    <a:pt x="71" y="19"/>
                    <a:pt x="71" y="19"/>
                    <a:pt x="71" y="19"/>
                  </a:cubicBezTo>
                  <a:cubicBezTo>
                    <a:pt x="71" y="19"/>
                    <a:pt x="71" y="19"/>
                    <a:pt x="71" y="19"/>
                  </a:cubicBezTo>
                  <a:lnTo>
                    <a:pt x="70" y="19"/>
                  </a:lnTo>
                  <a:close/>
                  <a:moveTo>
                    <a:pt x="70" y="21"/>
                  </a:moveTo>
                  <a:cubicBezTo>
                    <a:pt x="70" y="21"/>
                    <a:pt x="70" y="21"/>
                    <a:pt x="70" y="21"/>
                  </a:cubicBezTo>
                  <a:cubicBezTo>
                    <a:pt x="70" y="21"/>
                    <a:pt x="70" y="21"/>
                    <a:pt x="70" y="21"/>
                  </a:cubicBezTo>
                  <a:close/>
                  <a:moveTo>
                    <a:pt x="70" y="22"/>
                  </a:moveTo>
                  <a:cubicBezTo>
                    <a:pt x="70" y="22"/>
                    <a:pt x="70" y="22"/>
                    <a:pt x="70" y="22"/>
                  </a:cubicBezTo>
                  <a:cubicBezTo>
                    <a:pt x="70" y="22"/>
                    <a:pt x="70" y="22"/>
                    <a:pt x="70" y="22"/>
                  </a:cubicBezTo>
                  <a:close/>
                  <a:moveTo>
                    <a:pt x="70" y="23"/>
                  </a:moveTo>
                  <a:cubicBezTo>
                    <a:pt x="70" y="23"/>
                    <a:pt x="70" y="23"/>
                    <a:pt x="70" y="23"/>
                  </a:cubicBezTo>
                  <a:cubicBezTo>
                    <a:pt x="70" y="23"/>
                    <a:pt x="70" y="23"/>
                    <a:pt x="70" y="23"/>
                  </a:cubicBezTo>
                  <a:close/>
                  <a:moveTo>
                    <a:pt x="64" y="18"/>
                  </a:moveTo>
                  <a:cubicBezTo>
                    <a:pt x="64" y="18"/>
                    <a:pt x="64" y="18"/>
                    <a:pt x="64" y="18"/>
                  </a:cubicBezTo>
                  <a:cubicBezTo>
                    <a:pt x="64" y="18"/>
                    <a:pt x="64" y="18"/>
                    <a:pt x="64" y="18"/>
                  </a:cubicBezTo>
                  <a:close/>
                  <a:moveTo>
                    <a:pt x="59" y="16"/>
                  </a:moveTo>
                  <a:cubicBezTo>
                    <a:pt x="60" y="16"/>
                    <a:pt x="59" y="17"/>
                    <a:pt x="59" y="17"/>
                  </a:cubicBezTo>
                  <a:cubicBezTo>
                    <a:pt x="59" y="17"/>
                    <a:pt x="59" y="17"/>
                    <a:pt x="59" y="17"/>
                  </a:cubicBezTo>
                  <a:cubicBezTo>
                    <a:pt x="59" y="17"/>
                    <a:pt x="59" y="18"/>
                    <a:pt x="59" y="18"/>
                  </a:cubicBezTo>
                  <a:cubicBezTo>
                    <a:pt x="59" y="18"/>
                    <a:pt x="60" y="18"/>
                    <a:pt x="60" y="18"/>
                  </a:cubicBezTo>
                  <a:cubicBezTo>
                    <a:pt x="60" y="18"/>
                    <a:pt x="60" y="18"/>
                    <a:pt x="60" y="18"/>
                  </a:cubicBezTo>
                  <a:cubicBezTo>
                    <a:pt x="60" y="18"/>
                    <a:pt x="60" y="18"/>
                    <a:pt x="60" y="18"/>
                  </a:cubicBezTo>
                  <a:cubicBezTo>
                    <a:pt x="60" y="18"/>
                    <a:pt x="60" y="18"/>
                    <a:pt x="59" y="18"/>
                  </a:cubicBezTo>
                  <a:cubicBezTo>
                    <a:pt x="60" y="18"/>
                    <a:pt x="60" y="18"/>
                    <a:pt x="60" y="18"/>
                  </a:cubicBezTo>
                  <a:cubicBezTo>
                    <a:pt x="60" y="18"/>
                    <a:pt x="60" y="18"/>
                    <a:pt x="60" y="18"/>
                  </a:cubicBezTo>
                  <a:cubicBezTo>
                    <a:pt x="60" y="18"/>
                    <a:pt x="60" y="18"/>
                    <a:pt x="60" y="18"/>
                  </a:cubicBezTo>
                  <a:cubicBezTo>
                    <a:pt x="60" y="18"/>
                    <a:pt x="60" y="18"/>
                    <a:pt x="60" y="18"/>
                  </a:cubicBezTo>
                  <a:cubicBezTo>
                    <a:pt x="60" y="19"/>
                    <a:pt x="60" y="19"/>
                    <a:pt x="60" y="19"/>
                  </a:cubicBezTo>
                  <a:cubicBezTo>
                    <a:pt x="60" y="19"/>
                    <a:pt x="61" y="19"/>
                    <a:pt x="61" y="19"/>
                  </a:cubicBezTo>
                  <a:cubicBezTo>
                    <a:pt x="61" y="18"/>
                    <a:pt x="61" y="18"/>
                    <a:pt x="61" y="18"/>
                  </a:cubicBezTo>
                  <a:cubicBezTo>
                    <a:pt x="61" y="18"/>
                    <a:pt x="61" y="18"/>
                    <a:pt x="61" y="18"/>
                  </a:cubicBezTo>
                  <a:cubicBezTo>
                    <a:pt x="61" y="18"/>
                    <a:pt x="61" y="18"/>
                    <a:pt x="61" y="18"/>
                  </a:cubicBezTo>
                  <a:cubicBezTo>
                    <a:pt x="61" y="18"/>
                    <a:pt x="61" y="18"/>
                    <a:pt x="61" y="18"/>
                  </a:cubicBezTo>
                  <a:cubicBezTo>
                    <a:pt x="62" y="18"/>
                    <a:pt x="61" y="19"/>
                    <a:pt x="61" y="18"/>
                  </a:cubicBezTo>
                  <a:cubicBezTo>
                    <a:pt x="61" y="18"/>
                    <a:pt x="61" y="18"/>
                    <a:pt x="61" y="18"/>
                  </a:cubicBezTo>
                  <a:cubicBezTo>
                    <a:pt x="62" y="18"/>
                    <a:pt x="61" y="18"/>
                    <a:pt x="61" y="19"/>
                  </a:cubicBezTo>
                  <a:cubicBezTo>
                    <a:pt x="61" y="19"/>
                    <a:pt x="62" y="18"/>
                    <a:pt x="61" y="19"/>
                  </a:cubicBezTo>
                  <a:cubicBezTo>
                    <a:pt x="62" y="18"/>
                    <a:pt x="62" y="18"/>
                    <a:pt x="62" y="18"/>
                  </a:cubicBezTo>
                  <a:cubicBezTo>
                    <a:pt x="61" y="19"/>
                    <a:pt x="62" y="18"/>
                    <a:pt x="62" y="18"/>
                  </a:cubicBezTo>
                  <a:cubicBezTo>
                    <a:pt x="62" y="19"/>
                    <a:pt x="62" y="19"/>
                    <a:pt x="62" y="19"/>
                  </a:cubicBezTo>
                  <a:cubicBezTo>
                    <a:pt x="61" y="19"/>
                    <a:pt x="62" y="19"/>
                    <a:pt x="62" y="19"/>
                  </a:cubicBezTo>
                  <a:cubicBezTo>
                    <a:pt x="62" y="19"/>
                    <a:pt x="61" y="19"/>
                    <a:pt x="62" y="19"/>
                  </a:cubicBezTo>
                  <a:cubicBezTo>
                    <a:pt x="62" y="19"/>
                    <a:pt x="61" y="19"/>
                    <a:pt x="62" y="19"/>
                  </a:cubicBezTo>
                  <a:cubicBezTo>
                    <a:pt x="62" y="19"/>
                    <a:pt x="62" y="19"/>
                    <a:pt x="62" y="19"/>
                  </a:cubicBezTo>
                  <a:cubicBezTo>
                    <a:pt x="62" y="18"/>
                    <a:pt x="61"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2" y="19"/>
                    <a:pt x="62" y="19"/>
                  </a:cubicBezTo>
                  <a:cubicBezTo>
                    <a:pt x="62" y="19"/>
                    <a:pt x="63" y="19"/>
                    <a:pt x="63" y="19"/>
                  </a:cubicBezTo>
                  <a:cubicBezTo>
                    <a:pt x="62"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9"/>
                    <a:pt x="63" y="19"/>
                    <a:pt x="63" y="19"/>
                  </a:cubicBezTo>
                  <a:cubicBezTo>
                    <a:pt x="63" y="18"/>
                    <a:pt x="63" y="18"/>
                    <a:pt x="63" y="18"/>
                  </a:cubicBezTo>
                  <a:cubicBezTo>
                    <a:pt x="63" y="18"/>
                    <a:pt x="63" y="19"/>
                    <a:pt x="63" y="19"/>
                  </a:cubicBezTo>
                  <a:cubicBezTo>
                    <a:pt x="63" y="19"/>
                    <a:pt x="63" y="19"/>
                    <a:pt x="63" y="19"/>
                  </a:cubicBezTo>
                  <a:cubicBezTo>
                    <a:pt x="63" y="19"/>
                    <a:pt x="63" y="19"/>
                    <a:pt x="63" y="19"/>
                  </a:cubicBezTo>
                  <a:cubicBezTo>
                    <a:pt x="63" y="19"/>
                    <a:pt x="63" y="18"/>
                    <a:pt x="63" y="19"/>
                  </a:cubicBezTo>
                  <a:cubicBezTo>
                    <a:pt x="63" y="18"/>
                    <a:pt x="63" y="18"/>
                    <a:pt x="64" y="18"/>
                  </a:cubicBezTo>
                  <a:cubicBezTo>
                    <a:pt x="64" y="18"/>
                    <a:pt x="63" y="18"/>
                    <a:pt x="63" y="18"/>
                  </a:cubicBezTo>
                  <a:cubicBezTo>
                    <a:pt x="63" y="19"/>
                    <a:pt x="63" y="19"/>
                    <a:pt x="63" y="19"/>
                  </a:cubicBezTo>
                  <a:cubicBezTo>
                    <a:pt x="63" y="19"/>
                    <a:pt x="64" y="19"/>
                    <a:pt x="64" y="18"/>
                  </a:cubicBezTo>
                  <a:cubicBezTo>
                    <a:pt x="64" y="19"/>
                    <a:pt x="64" y="18"/>
                    <a:pt x="64" y="19"/>
                  </a:cubicBezTo>
                  <a:cubicBezTo>
                    <a:pt x="64" y="18"/>
                    <a:pt x="64" y="19"/>
                    <a:pt x="64" y="18"/>
                  </a:cubicBezTo>
                  <a:cubicBezTo>
                    <a:pt x="64" y="18"/>
                    <a:pt x="64" y="18"/>
                    <a:pt x="64" y="18"/>
                  </a:cubicBezTo>
                  <a:cubicBezTo>
                    <a:pt x="64" y="18"/>
                    <a:pt x="64" y="18"/>
                    <a:pt x="64" y="19"/>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9"/>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8"/>
                    <a:pt x="64" y="18"/>
                    <a:pt x="64" y="18"/>
                  </a:cubicBezTo>
                  <a:cubicBezTo>
                    <a:pt x="64" y="17"/>
                    <a:pt x="64" y="17"/>
                    <a:pt x="64" y="18"/>
                  </a:cubicBezTo>
                  <a:cubicBezTo>
                    <a:pt x="64" y="18"/>
                    <a:pt x="64" y="18"/>
                    <a:pt x="64" y="18"/>
                  </a:cubicBezTo>
                  <a:cubicBezTo>
                    <a:pt x="64" y="18"/>
                    <a:pt x="64" y="18"/>
                    <a:pt x="64" y="18"/>
                  </a:cubicBezTo>
                  <a:cubicBezTo>
                    <a:pt x="64" y="18"/>
                    <a:pt x="64" y="18"/>
                    <a:pt x="64" y="17"/>
                  </a:cubicBezTo>
                  <a:cubicBezTo>
                    <a:pt x="64" y="17"/>
                    <a:pt x="64" y="17"/>
                    <a:pt x="64" y="17"/>
                  </a:cubicBezTo>
                  <a:cubicBezTo>
                    <a:pt x="64" y="17"/>
                    <a:pt x="64" y="17"/>
                    <a:pt x="64" y="17"/>
                  </a:cubicBezTo>
                  <a:cubicBezTo>
                    <a:pt x="64" y="17"/>
                    <a:pt x="64" y="17"/>
                    <a:pt x="64" y="17"/>
                  </a:cubicBezTo>
                  <a:cubicBezTo>
                    <a:pt x="64" y="18"/>
                    <a:pt x="64" y="18"/>
                    <a:pt x="64" y="18"/>
                  </a:cubicBezTo>
                  <a:cubicBezTo>
                    <a:pt x="64" y="18"/>
                    <a:pt x="64" y="18"/>
                    <a:pt x="64" y="18"/>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7"/>
                    <a:pt x="64" y="17"/>
                    <a:pt x="64" y="17"/>
                  </a:cubicBezTo>
                  <a:cubicBezTo>
                    <a:pt x="64" y="16"/>
                    <a:pt x="64" y="16"/>
                    <a:pt x="64" y="16"/>
                  </a:cubicBezTo>
                  <a:cubicBezTo>
                    <a:pt x="64" y="16"/>
                    <a:pt x="64" y="16"/>
                    <a:pt x="64" y="16"/>
                  </a:cubicBezTo>
                  <a:cubicBezTo>
                    <a:pt x="64" y="16"/>
                    <a:pt x="64" y="16"/>
                    <a:pt x="64" y="16"/>
                  </a:cubicBezTo>
                  <a:cubicBezTo>
                    <a:pt x="64" y="16"/>
                    <a:pt x="64" y="16"/>
                    <a:pt x="64" y="16"/>
                  </a:cubicBezTo>
                  <a:cubicBezTo>
                    <a:pt x="64" y="17"/>
                    <a:pt x="64" y="17"/>
                    <a:pt x="64" y="17"/>
                  </a:cubicBezTo>
                  <a:cubicBezTo>
                    <a:pt x="64" y="17"/>
                    <a:pt x="64" y="17"/>
                    <a:pt x="64" y="17"/>
                  </a:cubicBezTo>
                  <a:cubicBezTo>
                    <a:pt x="64" y="16"/>
                    <a:pt x="64" y="16"/>
                    <a:pt x="64" y="16"/>
                  </a:cubicBezTo>
                  <a:cubicBezTo>
                    <a:pt x="64" y="17"/>
                    <a:pt x="64" y="17"/>
                    <a:pt x="64" y="17"/>
                  </a:cubicBezTo>
                  <a:cubicBezTo>
                    <a:pt x="64" y="17"/>
                    <a:pt x="64" y="17"/>
                    <a:pt x="64" y="17"/>
                  </a:cubicBezTo>
                  <a:cubicBezTo>
                    <a:pt x="64" y="17"/>
                    <a:pt x="64" y="17"/>
                    <a:pt x="64" y="17"/>
                  </a:cubicBezTo>
                  <a:cubicBezTo>
                    <a:pt x="64" y="17"/>
                    <a:pt x="64" y="17"/>
                    <a:pt x="64" y="17"/>
                  </a:cubicBezTo>
                  <a:cubicBezTo>
                    <a:pt x="64" y="16"/>
                    <a:pt x="64" y="17"/>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7"/>
                    <a:pt x="64" y="16"/>
                    <a:pt x="64" y="16"/>
                  </a:cubicBezTo>
                  <a:cubicBezTo>
                    <a:pt x="64" y="16"/>
                    <a:pt x="64" y="16"/>
                    <a:pt x="64" y="16"/>
                  </a:cubicBezTo>
                  <a:cubicBezTo>
                    <a:pt x="64" y="16"/>
                    <a:pt x="64" y="16"/>
                    <a:pt x="64" y="16"/>
                  </a:cubicBezTo>
                  <a:cubicBezTo>
                    <a:pt x="64" y="15"/>
                    <a:pt x="64" y="16"/>
                    <a:pt x="64" y="15"/>
                  </a:cubicBezTo>
                  <a:cubicBezTo>
                    <a:pt x="64" y="15"/>
                    <a:pt x="64" y="15"/>
                    <a:pt x="64" y="15"/>
                  </a:cubicBezTo>
                  <a:cubicBezTo>
                    <a:pt x="64" y="15"/>
                    <a:pt x="64" y="16"/>
                    <a:pt x="64" y="15"/>
                  </a:cubicBezTo>
                  <a:cubicBezTo>
                    <a:pt x="64" y="15"/>
                    <a:pt x="64" y="15"/>
                    <a:pt x="64" y="15"/>
                  </a:cubicBezTo>
                  <a:cubicBezTo>
                    <a:pt x="64" y="15"/>
                    <a:pt x="64" y="15"/>
                    <a:pt x="64" y="15"/>
                  </a:cubicBezTo>
                  <a:cubicBezTo>
                    <a:pt x="64" y="16"/>
                    <a:pt x="64" y="16"/>
                    <a:pt x="64" y="16"/>
                  </a:cubicBezTo>
                  <a:cubicBezTo>
                    <a:pt x="64" y="16"/>
                    <a:pt x="64" y="16"/>
                    <a:pt x="64" y="16"/>
                  </a:cubicBezTo>
                  <a:cubicBezTo>
                    <a:pt x="64" y="16"/>
                    <a:pt x="64" y="16"/>
                    <a:pt x="64" y="16"/>
                  </a:cubicBezTo>
                  <a:cubicBezTo>
                    <a:pt x="64" y="17"/>
                    <a:pt x="64" y="17"/>
                    <a:pt x="64" y="17"/>
                  </a:cubicBezTo>
                  <a:cubicBezTo>
                    <a:pt x="64" y="17"/>
                    <a:pt x="64" y="16"/>
                    <a:pt x="64" y="16"/>
                  </a:cubicBezTo>
                  <a:cubicBezTo>
                    <a:pt x="64" y="16"/>
                    <a:pt x="64" y="16"/>
                    <a:pt x="64" y="16"/>
                  </a:cubicBezTo>
                  <a:cubicBezTo>
                    <a:pt x="64" y="15"/>
                    <a:pt x="64" y="15"/>
                    <a:pt x="64" y="15"/>
                  </a:cubicBezTo>
                  <a:cubicBezTo>
                    <a:pt x="64" y="15"/>
                    <a:pt x="64" y="16"/>
                    <a:pt x="64" y="16"/>
                  </a:cubicBezTo>
                  <a:cubicBezTo>
                    <a:pt x="64" y="15"/>
                    <a:pt x="64" y="16"/>
                    <a:pt x="64" y="16"/>
                  </a:cubicBezTo>
                  <a:cubicBezTo>
                    <a:pt x="64" y="17"/>
                    <a:pt x="64" y="15"/>
                    <a:pt x="64" y="16"/>
                  </a:cubicBezTo>
                  <a:cubicBezTo>
                    <a:pt x="64" y="17"/>
                    <a:pt x="64" y="17"/>
                    <a:pt x="64" y="17"/>
                  </a:cubicBezTo>
                  <a:cubicBezTo>
                    <a:pt x="64" y="17"/>
                    <a:pt x="64" y="17"/>
                    <a:pt x="64" y="17"/>
                  </a:cubicBezTo>
                  <a:cubicBezTo>
                    <a:pt x="64" y="16"/>
                    <a:pt x="64" y="16"/>
                    <a:pt x="64" y="16"/>
                  </a:cubicBezTo>
                  <a:cubicBezTo>
                    <a:pt x="64" y="16"/>
                    <a:pt x="64" y="16"/>
                    <a:pt x="64" y="16"/>
                  </a:cubicBezTo>
                  <a:cubicBezTo>
                    <a:pt x="64" y="16"/>
                    <a:pt x="64" y="16"/>
                    <a:pt x="64" y="16"/>
                  </a:cubicBezTo>
                  <a:cubicBezTo>
                    <a:pt x="64" y="15"/>
                    <a:pt x="64" y="15"/>
                    <a:pt x="64" y="15"/>
                  </a:cubicBezTo>
                  <a:cubicBezTo>
                    <a:pt x="64" y="16"/>
                    <a:pt x="64" y="16"/>
                    <a:pt x="64" y="16"/>
                  </a:cubicBezTo>
                  <a:cubicBezTo>
                    <a:pt x="64" y="15"/>
                    <a:pt x="64" y="15"/>
                    <a:pt x="64" y="15"/>
                  </a:cubicBezTo>
                  <a:cubicBezTo>
                    <a:pt x="64" y="16"/>
                    <a:pt x="64" y="16"/>
                    <a:pt x="64" y="16"/>
                  </a:cubicBezTo>
                  <a:cubicBezTo>
                    <a:pt x="64" y="16"/>
                    <a:pt x="64" y="16"/>
                    <a:pt x="64" y="16"/>
                  </a:cubicBezTo>
                  <a:cubicBezTo>
                    <a:pt x="64" y="15"/>
                    <a:pt x="64" y="15"/>
                    <a:pt x="64" y="15"/>
                  </a:cubicBezTo>
                  <a:cubicBezTo>
                    <a:pt x="64" y="15"/>
                    <a:pt x="64" y="15"/>
                    <a:pt x="64" y="15"/>
                  </a:cubicBezTo>
                  <a:cubicBezTo>
                    <a:pt x="64" y="16"/>
                    <a:pt x="64" y="16"/>
                    <a:pt x="64" y="16"/>
                  </a:cubicBezTo>
                  <a:cubicBezTo>
                    <a:pt x="64" y="16"/>
                    <a:pt x="64" y="16"/>
                    <a:pt x="64" y="16"/>
                  </a:cubicBezTo>
                  <a:cubicBezTo>
                    <a:pt x="64" y="16"/>
                    <a:pt x="64" y="16"/>
                    <a:pt x="64" y="16"/>
                  </a:cubicBezTo>
                  <a:cubicBezTo>
                    <a:pt x="64" y="16"/>
                    <a:pt x="64" y="15"/>
                    <a:pt x="64" y="15"/>
                  </a:cubicBezTo>
                  <a:cubicBezTo>
                    <a:pt x="64" y="15"/>
                    <a:pt x="64" y="15"/>
                    <a:pt x="64" y="15"/>
                  </a:cubicBezTo>
                  <a:cubicBezTo>
                    <a:pt x="64" y="15"/>
                    <a:pt x="64" y="15"/>
                    <a:pt x="64" y="15"/>
                  </a:cubicBezTo>
                  <a:cubicBezTo>
                    <a:pt x="64" y="15"/>
                    <a:pt x="64" y="15"/>
                    <a:pt x="64" y="15"/>
                  </a:cubicBezTo>
                  <a:cubicBezTo>
                    <a:pt x="64" y="15"/>
                    <a:pt x="64" y="15"/>
                    <a:pt x="64" y="15"/>
                  </a:cubicBezTo>
                  <a:cubicBezTo>
                    <a:pt x="64" y="15"/>
                    <a:pt x="64" y="16"/>
                    <a:pt x="64" y="15"/>
                  </a:cubicBezTo>
                  <a:cubicBezTo>
                    <a:pt x="64" y="16"/>
                    <a:pt x="64" y="15"/>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6"/>
                    <a:pt x="64" y="16"/>
                  </a:cubicBezTo>
                  <a:cubicBezTo>
                    <a:pt x="64" y="15"/>
                    <a:pt x="64" y="15"/>
                    <a:pt x="64" y="15"/>
                  </a:cubicBezTo>
                  <a:cubicBezTo>
                    <a:pt x="64" y="16"/>
                    <a:pt x="64" y="16"/>
                    <a:pt x="64" y="16"/>
                  </a:cubicBezTo>
                  <a:cubicBezTo>
                    <a:pt x="64" y="15"/>
                    <a:pt x="64" y="15"/>
                    <a:pt x="64" y="15"/>
                  </a:cubicBezTo>
                  <a:cubicBezTo>
                    <a:pt x="64" y="16"/>
                    <a:pt x="64" y="15"/>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7"/>
                    <a:pt x="64" y="17"/>
                    <a:pt x="64" y="17"/>
                  </a:cubicBezTo>
                  <a:cubicBezTo>
                    <a:pt x="63" y="17"/>
                    <a:pt x="63" y="17"/>
                    <a:pt x="63" y="17"/>
                  </a:cubicBezTo>
                  <a:cubicBezTo>
                    <a:pt x="63" y="17"/>
                    <a:pt x="63" y="17"/>
                    <a:pt x="63" y="17"/>
                  </a:cubicBezTo>
                  <a:cubicBezTo>
                    <a:pt x="63" y="17"/>
                    <a:pt x="63" y="17"/>
                    <a:pt x="63" y="17"/>
                  </a:cubicBezTo>
                  <a:cubicBezTo>
                    <a:pt x="64" y="16"/>
                    <a:pt x="64" y="16"/>
                    <a:pt x="64" y="16"/>
                  </a:cubicBezTo>
                  <a:cubicBezTo>
                    <a:pt x="64" y="16"/>
                    <a:pt x="64" y="16"/>
                    <a:pt x="64" y="16"/>
                  </a:cubicBezTo>
                  <a:cubicBezTo>
                    <a:pt x="64" y="15"/>
                    <a:pt x="64" y="15"/>
                    <a:pt x="64" y="15"/>
                  </a:cubicBezTo>
                  <a:cubicBezTo>
                    <a:pt x="64" y="16"/>
                    <a:pt x="64" y="16"/>
                    <a:pt x="64" y="16"/>
                  </a:cubicBezTo>
                  <a:cubicBezTo>
                    <a:pt x="64" y="16"/>
                    <a:pt x="64" y="16"/>
                    <a:pt x="64" y="16"/>
                  </a:cubicBezTo>
                  <a:cubicBezTo>
                    <a:pt x="64" y="16"/>
                    <a:pt x="64" y="16"/>
                    <a:pt x="64" y="16"/>
                  </a:cubicBezTo>
                  <a:cubicBezTo>
                    <a:pt x="64" y="16"/>
                    <a:pt x="64" y="16"/>
                    <a:pt x="64" y="16"/>
                  </a:cubicBezTo>
                  <a:cubicBezTo>
                    <a:pt x="64" y="15"/>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4" y="16"/>
                  </a:cubicBezTo>
                  <a:cubicBezTo>
                    <a:pt x="64" y="16"/>
                    <a:pt x="64" y="16"/>
                    <a:pt x="63" y="16"/>
                  </a:cubicBezTo>
                  <a:cubicBezTo>
                    <a:pt x="64" y="16"/>
                    <a:pt x="64" y="16"/>
                    <a:pt x="64" y="16"/>
                  </a:cubicBezTo>
                  <a:cubicBezTo>
                    <a:pt x="63" y="16"/>
                    <a:pt x="63" y="16"/>
                    <a:pt x="63" y="16"/>
                  </a:cubicBezTo>
                  <a:cubicBezTo>
                    <a:pt x="63" y="16"/>
                    <a:pt x="63" y="16"/>
                    <a:pt x="64" y="16"/>
                  </a:cubicBezTo>
                  <a:cubicBezTo>
                    <a:pt x="63" y="16"/>
                    <a:pt x="63" y="16"/>
                    <a:pt x="63" y="16"/>
                  </a:cubicBezTo>
                  <a:cubicBezTo>
                    <a:pt x="64" y="16"/>
                    <a:pt x="64" y="16"/>
                    <a:pt x="63" y="16"/>
                  </a:cubicBezTo>
                  <a:cubicBezTo>
                    <a:pt x="63" y="16"/>
                    <a:pt x="63" y="16"/>
                    <a:pt x="63" y="16"/>
                  </a:cubicBezTo>
                  <a:cubicBezTo>
                    <a:pt x="63" y="17"/>
                    <a:pt x="63" y="16"/>
                    <a:pt x="63" y="16"/>
                  </a:cubicBezTo>
                  <a:cubicBezTo>
                    <a:pt x="63" y="16"/>
                    <a:pt x="63" y="16"/>
                    <a:pt x="63" y="16"/>
                  </a:cubicBezTo>
                  <a:cubicBezTo>
                    <a:pt x="64" y="16"/>
                    <a:pt x="63" y="16"/>
                    <a:pt x="63" y="16"/>
                  </a:cubicBezTo>
                  <a:cubicBezTo>
                    <a:pt x="63" y="16"/>
                    <a:pt x="63" y="16"/>
                    <a:pt x="63" y="16"/>
                  </a:cubicBezTo>
                  <a:cubicBezTo>
                    <a:pt x="63" y="16"/>
                    <a:pt x="63" y="16"/>
                    <a:pt x="63" y="16"/>
                  </a:cubicBezTo>
                  <a:cubicBezTo>
                    <a:pt x="63" y="16"/>
                    <a:pt x="63" y="16"/>
                    <a:pt x="63" y="16"/>
                  </a:cubicBezTo>
                  <a:cubicBezTo>
                    <a:pt x="63" y="17"/>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7"/>
                    <a:pt x="63" y="16"/>
                  </a:cubicBezTo>
                  <a:cubicBezTo>
                    <a:pt x="63" y="16"/>
                    <a:pt x="63" y="16"/>
                    <a:pt x="63" y="16"/>
                  </a:cubicBezTo>
                  <a:cubicBezTo>
                    <a:pt x="63" y="16"/>
                    <a:pt x="63" y="16"/>
                    <a:pt x="63" y="17"/>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7"/>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7"/>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3" y="16"/>
                    <a:pt x="63" y="16"/>
                  </a:cubicBezTo>
                  <a:cubicBezTo>
                    <a:pt x="63" y="16"/>
                    <a:pt x="62" y="16"/>
                    <a:pt x="63" y="16"/>
                  </a:cubicBezTo>
                  <a:cubicBezTo>
                    <a:pt x="62" y="16"/>
                    <a:pt x="63" y="16"/>
                    <a:pt x="63" y="16"/>
                  </a:cubicBezTo>
                  <a:cubicBezTo>
                    <a:pt x="63" y="16"/>
                    <a:pt x="63" y="16"/>
                    <a:pt x="63" y="16"/>
                  </a:cubicBezTo>
                  <a:cubicBezTo>
                    <a:pt x="63" y="16"/>
                    <a:pt x="62" y="16"/>
                    <a:pt x="62" y="16"/>
                  </a:cubicBezTo>
                  <a:cubicBezTo>
                    <a:pt x="62" y="16"/>
                    <a:pt x="63" y="16"/>
                    <a:pt x="63" y="16"/>
                  </a:cubicBezTo>
                  <a:cubicBezTo>
                    <a:pt x="62" y="16"/>
                    <a:pt x="62" y="16"/>
                    <a:pt x="62" y="16"/>
                  </a:cubicBezTo>
                  <a:cubicBezTo>
                    <a:pt x="62" y="16"/>
                    <a:pt x="62" y="16"/>
                    <a:pt x="62" y="16"/>
                  </a:cubicBezTo>
                  <a:cubicBezTo>
                    <a:pt x="62" y="16"/>
                    <a:pt x="62" y="16"/>
                    <a:pt x="62" y="16"/>
                  </a:cubicBezTo>
                  <a:cubicBezTo>
                    <a:pt x="62" y="16"/>
                    <a:pt x="62" y="16"/>
                    <a:pt x="62" y="16"/>
                  </a:cubicBezTo>
                  <a:cubicBezTo>
                    <a:pt x="62" y="16"/>
                    <a:pt x="62" y="17"/>
                    <a:pt x="62" y="17"/>
                  </a:cubicBezTo>
                  <a:cubicBezTo>
                    <a:pt x="62" y="17"/>
                    <a:pt x="62" y="17"/>
                    <a:pt x="62" y="17"/>
                  </a:cubicBezTo>
                  <a:cubicBezTo>
                    <a:pt x="62" y="17"/>
                    <a:pt x="62" y="17"/>
                    <a:pt x="62" y="17"/>
                  </a:cubicBezTo>
                  <a:cubicBezTo>
                    <a:pt x="62" y="16"/>
                    <a:pt x="62" y="16"/>
                    <a:pt x="62" y="16"/>
                  </a:cubicBezTo>
                  <a:cubicBezTo>
                    <a:pt x="62" y="16"/>
                    <a:pt x="62" y="16"/>
                    <a:pt x="62" y="16"/>
                  </a:cubicBezTo>
                  <a:cubicBezTo>
                    <a:pt x="62" y="16"/>
                    <a:pt x="62" y="16"/>
                    <a:pt x="62" y="16"/>
                  </a:cubicBezTo>
                  <a:cubicBezTo>
                    <a:pt x="62" y="17"/>
                    <a:pt x="62" y="16"/>
                    <a:pt x="62" y="16"/>
                  </a:cubicBezTo>
                  <a:cubicBezTo>
                    <a:pt x="62" y="17"/>
                    <a:pt x="62" y="17"/>
                    <a:pt x="62" y="17"/>
                  </a:cubicBezTo>
                  <a:cubicBezTo>
                    <a:pt x="62" y="16"/>
                    <a:pt x="62" y="16"/>
                    <a:pt x="62" y="16"/>
                  </a:cubicBezTo>
                  <a:cubicBezTo>
                    <a:pt x="62" y="17"/>
                    <a:pt x="62" y="17"/>
                    <a:pt x="62" y="17"/>
                  </a:cubicBezTo>
                  <a:cubicBezTo>
                    <a:pt x="62" y="17"/>
                    <a:pt x="61" y="17"/>
                    <a:pt x="61" y="17"/>
                  </a:cubicBezTo>
                  <a:cubicBezTo>
                    <a:pt x="62" y="17"/>
                    <a:pt x="61" y="17"/>
                    <a:pt x="62" y="17"/>
                  </a:cubicBezTo>
                  <a:cubicBezTo>
                    <a:pt x="62" y="17"/>
                    <a:pt x="62" y="17"/>
                    <a:pt x="62" y="17"/>
                  </a:cubicBezTo>
                  <a:cubicBezTo>
                    <a:pt x="62" y="16"/>
                    <a:pt x="62" y="16"/>
                    <a:pt x="62" y="16"/>
                  </a:cubicBezTo>
                  <a:cubicBezTo>
                    <a:pt x="62" y="16"/>
                    <a:pt x="62" y="16"/>
                    <a:pt x="62" y="16"/>
                  </a:cubicBezTo>
                  <a:cubicBezTo>
                    <a:pt x="62" y="17"/>
                    <a:pt x="62" y="16"/>
                    <a:pt x="62" y="17"/>
                  </a:cubicBezTo>
                  <a:cubicBezTo>
                    <a:pt x="62" y="17"/>
                    <a:pt x="62" y="17"/>
                    <a:pt x="62" y="16"/>
                  </a:cubicBezTo>
                  <a:cubicBezTo>
                    <a:pt x="62" y="17"/>
                    <a:pt x="62" y="16"/>
                    <a:pt x="62" y="16"/>
                  </a:cubicBezTo>
                  <a:cubicBezTo>
                    <a:pt x="62" y="16"/>
                    <a:pt x="62" y="16"/>
                    <a:pt x="62" y="16"/>
                  </a:cubicBezTo>
                  <a:cubicBezTo>
                    <a:pt x="62" y="16"/>
                    <a:pt x="62" y="16"/>
                    <a:pt x="62" y="17"/>
                  </a:cubicBezTo>
                  <a:cubicBezTo>
                    <a:pt x="62" y="16"/>
                    <a:pt x="62" y="16"/>
                    <a:pt x="62" y="16"/>
                  </a:cubicBezTo>
                  <a:cubicBezTo>
                    <a:pt x="62" y="16"/>
                    <a:pt x="61" y="17"/>
                    <a:pt x="62" y="17"/>
                  </a:cubicBezTo>
                  <a:cubicBezTo>
                    <a:pt x="62" y="17"/>
                    <a:pt x="62" y="17"/>
                    <a:pt x="62" y="17"/>
                  </a:cubicBezTo>
                  <a:cubicBezTo>
                    <a:pt x="62" y="17"/>
                    <a:pt x="62" y="16"/>
                    <a:pt x="62" y="17"/>
                  </a:cubicBezTo>
                  <a:cubicBezTo>
                    <a:pt x="62" y="16"/>
                    <a:pt x="62" y="16"/>
                    <a:pt x="62" y="16"/>
                  </a:cubicBezTo>
                  <a:cubicBezTo>
                    <a:pt x="62" y="17"/>
                    <a:pt x="62" y="16"/>
                    <a:pt x="61" y="17"/>
                  </a:cubicBezTo>
                  <a:cubicBezTo>
                    <a:pt x="62" y="16"/>
                    <a:pt x="62" y="16"/>
                    <a:pt x="62" y="16"/>
                  </a:cubicBezTo>
                  <a:cubicBezTo>
                    <a:pt x="62" y="16"/>
                    <a:pt x="61" y="17"/>
                    <a:pt x="62" y="17"/>
                  </a:cubicBezTo>
                  <a:cubicBezTo>
                    <a:pt x="62" y="16"/>
                    <a:pt x="62" y="16"/>
                    <a:pt x="62" y="16"/>
                  </a:cubicBezTo>
                  <a:cubicBezTo>
                    <a:pt x="62" y="17"/>
                    <a:pt x="62" y="17"/>
                    <a:pt x="61" y="17"/>
                  </a:cubicBezTo>
                  <a:cubicBezTo>
                    <a:pt x="62" y="16"/>
                    <a:pt x="62" y="16"/>
                    <a:pt x="62" y="16"/>
                  </a:cubicBezTo>
                  <a:cubicBezTo>
                    <a:pt x="62" y="16"/>
                    <a:pt x="62" y="16"/>
                    <a:pt x="61" y="16"/>
                  </a:cubicBezTo>
                  <a:cubicBezTo>
                    <a:pt x="62" y="16"/>
                    <a:pt x="62" y="16"/>
                    <a:pt x="62" y="16"/>
                  </a:cubicBezTo>
                  <a:cubicBezTo>
                    <a:pt x="61" y="16"/>
                    <a:pt x="62" y="16"/>
                    <a:pt x="62" y="16"/>
                  </a:cubicBezTo>
                  <a:cubicBezTo>
                    <a:pt x="62" y="16"/>
                    <a:pt x="62" y="16"/>
                    <a:pt x="62" y="16"/>
                  </a:cubicBezTo>
                  <a:cubicBezTo>
                    <a:pt x="62" y="16"/>
                    <a:pt x="62" y="16"/>
                    <a:pt x="62" y="16"/>
                  </a:cubicBezTo>
                  <a:cubicBezTo>
                    <a:pt x="62" y="16"/>
                    <a:pt x="62" y="16"/>
                    <a:pt x="62" y="16"/>
                  </a:cubicBezTo>
                  <a:cubicBezTo>
                    <a:pt x="61" y="16"/>
                    <a:pt x="62" y="16"/>
                    <a:pt x="62" y="16"/>
                  </a:cubicBezTo>
                  <a:cubicBezTo>
                    <a:pt x="62" y="16"/>
                    <a:pt x="62" y="16"/>
                    <a:pt x="62" y="16"/>
                  </a:cubicBezTo>
                  <a:cubicBezTo>
                    <a:pt x="61" y="16"/>
                    <a:pt x="62" y="16"/>
                    <a:pt x="62" y="16"/>
                  </a:cubicBezTo>
                  <a:cubicBezTo>
                    <a:pt x="62" y="16"/>
                    <a:pt x="62" y="16"/>
                    <a:pt x="62" y="16"/>
                  </a:cubicBezTo>
                  <a:cubicBezTo>
                    <a:pt x="62"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6"/>
                    <a:pt x="61" y="16"/>
                    <a:pt x="61" y="16"/>
                  </a:cubicBezTo>
                  <a:cubicBezTo>
                    <a:pt x="61" y="17"/>
                    <a:pt x="61" y="17"/>
                    <a:pt x="61" y="17"/>
                  </a:cubicBezTo>
                  <a:cubicBezTo>
                    <a:pt x="61" y="16"/>
                    <a:pt x="61" y="16"/>
                    <a:pt x="61" y="16"/>
                  </a:cubicBezTo>
                  <a:cubicBezTo>
                    <a:pt x="61" y="16"/>
                    <a:pt x="61" y="16"/>
                    <a:pt x="61" y="16"/>
                  </a:cubicBezTo>
                  <a:cubicBezTo>
                    <a:pt x="61" y="16"/>
                    <a:pt x="61" y="16"/>
                    <a:pt x="61" y="16"/>
                  </a:cubicBezTo>
                  <a:cubicBezTo>
                    <a:pt x="61" y="16"/>
                    <a:pt x="60" y="17"/>
                    <a:pt x="61" y="16"/>
                  </a:cubicBezTo>
                  <a:cubicBezTo>
                    <a:pt x="61" y="16"/>
                    <a:pt x="61" y="16"/>
                    <a:pt x="61" y="16"/>
                  </a:cubicBezTo>
                  <a:cubicBezTo>
                    <a:pt x="61" y="16"/>
                    <a:pt x="61" y="16"/>
                    <a:pt x="61" y="16"/>
                  </a:cubicBezTo>
                  <a:cubicBezTo>
                    <a:pt x="61" y="16"/>
                    <a:pt x="61" y="16"/>
                    <a:pt x="61" y="16"/>
                  </a:cubicBezTo>
                  <a:cubicBezTo>
                    <a:pt x="61" y="16"/>
                    <a:pt x="61" y="16"/>
                    <a:pt x="60" y="16"/>
                  </a:cubicBezTo>
                  <a:cubicBezTo>
                    <a:pt x="60" y="16"/>
                    <a:pt x="59" y="16"/>
                    <a:pt x="59" y="16"/>
                  </a:cubicBezTo>
                  <a:close/>
                  <a:moveTo>
                    <a:pt x="64" y="18"/>
                  </a:moveTo>
                  <a:cubicBezTo>
                    <a:pt x="64" y="18"/>
                    <a:pt x="64" y="18"/>
                    <a:pt x="64" y="18"/>
                  </a:cubicBezTo>
                  <a:close/>
                  <a:moveTo>
                    <a:pt x="64" y="16"/>
                  </a:moveTo>
                  <a:cubicBezTo>
                    <a:pt x="64" y="16"/>
                    <a:pt x="64" y="16"/>
                    <a:pt x="64" y="16"/>
                  </a:cubicBezTo>
                  <a:cubicBezTo>
                    <a:pt x="64" y="16"/>
                    <a:pt x="64" y="16"/>
                    <a:pt x="64" y="16"/>
                  </a:cubicBezTo>
                  <a:close/>
                  <a:moveTo>
                    <a:pt x="64" y="16"/>
                  </a:moveTo>
                  <a:cubicBezTo>
                    <a:pt x="64" y="16"/>
                    <a:pt x="64" y="16"/>
                    <a:pt x="64" y="16"/>
                  </a:cubicBezTo>
                  <a:close/>
                  <a:moveTo>
                    <a:pt x="64" y="15"/>
                  </a:moveTo>
                  <a:cubicBezTo>
                    <a:pt x="64" y="15"/>
                    <a:pt x="64" y="15"/>
                    <a:pt x="64" y="15"/>
                  </a:cubicBezTo>
                  <a:close/>
                  <a:moveTo>
                    <a:pt x="64" y="16"/>
                  </a:moveTo>
                  <a:cubicBezTo>
                    <a:pt x="64" y="16"/>
                    <a:pt x="64" y="16"/>
                    <a:pt x="64" y="16"/>
                  </a:cubicBezTo>
                  <a:cubicBezTo>
                    <a:pt x="64" y="16"/>
                    <a:pt x="64" y="16"/>
                    <a:pt x="64" y="16"/>
                  </a:cubicBezTo>
                  <a:close/>
                  <a:moveTo>
                    <a:pt x="64" y="15"/>
                  </a:moveTo>
                  <a:cubicBezTo>
                    <a:pt x="64" y="16"/>
                    <a:pt x="64" y="15"/>
                    <a:pt x="64" y="15"/>
                  </a:cubicBezTo>
                  <a:cubicBezTo>
                    <a:pt x="64" y="15"/>
                    <a:pt x="64" y="15"/>
                    <a:pt x="64" y="15"/>
                  </a:cubicBezTo>
                  <a:close/>
                  <a:moveTo>
                    <a:pt x="64" y="16"/>
                  </a:moveTo>
                  <a:cubicBezTo>
                    <a:pt x="64" y="16"/>
                    <a:pt x="64" y="16"/>
                    <a:pt x="64" y="16"/>
                  </a:cubicBezTo>
                  <a:cubicBezTo>
                    <a:pt x="64" y="15"/>
                    <a:pt x="64" y="15"/>
                    <a:pt x="64" y="15"/>
                  </a:cubicBezTo>
                  <a:lnTo>
                    <a:pt x="64" y="16"/>
                  </a:lnTo>
                  <a:close/>
                  <a:moveTo>
                    <a:pt x="63" y="16"/>
                  </a:moveTo>
                  <a:cubicBezTo>
                    <a:pt x="63" y="16"/>
                    <a:pt x="63" y="16"/>
                    <a:pt x="63" y="16"/>
                  </a:cubicBezTo>
                  <a:cubicBezTo>
                    <a:pt x="63" y="16"/>
                    <a:pt x="63" y="16"/>
                    <a:pt x="63" y="16"/>
                  </a:cubicBezTo>
                  <a:close/>
                  <a:moveTo>
                    <a:pt x="63" y="16"/>
                  </a:moveTo>
                  <a:cubicBezTo>
                    <a:pt x="63" y="16"/>
                    <a:pt x="63" y="16"/>
                    <a:pt x="63" y="16"/>
                  </a:cubicBezTo>
                  <a:close/>
                  <a:moveTo>
                    <a:pt x="62" y="17"/>
                  </a:moveTo>
                  <a:cubicBezTo>
                    <a:pt x="62" y="16"/>
                    <a:pt x="62" y="16"/>
                    <a:pt x="62" y="16"/>
                  </a:cubicBezTo>
                  <a:cubicBezTo>
                    <a:pt x="62" y="16"/>
                    <a:pt x="62" y="16"/>
                    <a:pt x="62" y="16"/>
                  </a:cubicBezTo>
                  <a:lnTo>
                    <a:pt x="62" y="17"/>
                  </a:lnTo>
                  <a:close/>
                  <a:moveTo>
                    <a:pt x="75" y="39"/>
                  </a:moveTo>
                  <a:cubicBezTo>
                    <a:pt x="75" y="39"/>
                    <a:pt x="75" y="39"/>
                    <a:pt x="75" y="39"/>
                  </a:cubicBezTo>
                  <a:cubicBezTo>
                    <a:pt x="75" y="39"/>
                    <a:pt x="75" y="39"/>
                    <a:pt x="75" y="39"/>
                  </a:cubicBezTo>
                  <a:close/>
                  <a:moveTo>
                    <a:pt x="63" y="39"/>
                  </a:moveTo>
                  <a:cubicBezTo>
                    <a:pt x="64" y="39"/>
                    <a:pt x="63" y="40"/>
                    <a:pt x="63" y="40"/>
                  </a:cubicBezTo>
                  <a:cubicBezTo>
                    <a:pt x="63" y="40"/>
                    <a:pt x="64" y="40"/>
                    <a:pt x="64" y="40"/>
                  </a:cubicBezTo>
                  <a:cubicBezTo>
                    <a:pt x="64" y="40"/>
                    <a:pt x="64" y="41"/>
                    <a:pt x="64" y="41"/>
                  </a:cubicBezTo>
                  <a:cubicBezTo>
                    <a:pt x="64" y="41"/>
                    <a:pt x="65" y="41"/>
                    <a:pt x="65" y="41"/>
                  </a:cubicBezTo>
                  <a:cubicBezTo>
                    <a:pt x="65" y="41"/>
                    <a:pt x="65" y="41"/>
                    <a:pt x="65" y="41"/>
                  </a:cubicBezTo>
                  <a:cubicBezTo>
                    <a:pt x="65" y="41"/>
                    <a:pt x="65" y="41"/>
                    <a:pt x="65" y="41"/>
                  </a:cubicBezTo>
                  <a:cubicBezTo>
                    <a:pt x="65" y="41"/>
                    <a:pt x="65" y="41"/>
                    <a:pt x="64" y="41"/>
                  </a:cubicBezTo>
                  <a:cubicBezTo>
                    <a:pt x="65" y="41"/>
                    <a:pt x="65" y="41"/>
                    <a:pt x="65" y="41"/>
                  </a:cubicBezTo>
                  <a:cubicBezTo>
                    <a:pt x="65" y="41"/>
                    <a:pt x="65" y="41"/>
                    <a:pt x="65" y="41"/>
                  </a:cubicBezTo>
                  <a:cubicBezTo>
                    <a:pt x="65" y="41"/>
                    <a:pt x="65" y="41"/>
                    <a:pt x="65" y="41"/>
                  </a:cubicBezTo>
                  <a:cubicBezTo>
                    <a:pt x="65" y="41"/>
                    <a:pt x="65" y="41"/>
                    <a:pt x="65" y="42"/>
                  </a:cubicBezTo>
                  <a:cubicBezTo>
                    <a:pt x="65" y="42"/>
                    <a:pt x="66" y="42"/>
                    <a:pt x="66" y="42"/>
                  </a:cubicBezTo>
                  <a:cubicBezTo>
                    <a:pt x="67" y="42"/>
                    <a:pt x="67" y="42"/>
                    <a:pt x="68" y="42"/>
                  </a:cubicBezTo>
                  <a:cubicBezTo>
                    <a:pt x="68" y="42"/>
                    <a:pt x="68" y="42"/>
                    <a:pt x="68" y="42"/>
                  </a:cubicBezTo>
                  <a:cubicBezTo>
                    <a:pt x="68" y="42"/>
                    <a:pt x="68" y="42"/>
                    <a:pt x="68" y="42"/>
                  </a:cubicBezTo>
                  <a:cubicBezTo>
                    <a:pt x="68" y="42"/>
                    <a:pt x="68" y="42"/>
                    <a:pt x="68" y="42"/>
                  </a:cubicBezTo>
                  <a:cubicBezTo>
                    <a:pt x="68" y="42"/>
                    <a:pt x="68" y="42"/>
                    <a:pt x="68" y="42"/>
                  </a:cubicBezTo>
                  <a:cubicBezTo>
                    <a:pt x="68" y="41"/>
                    <a:pt x="68" y="42"/>
                    <a:pt x="68" y="42"/>
                  </a:cubicBezTo>
                  <a:cubicBezTo>
                    <a:pt x="68" y="42"/>
                    <a:pt x="68" y="42"/>
                    <a:pt x="68" y="42"/>
                  </a:cubicBezTo>
                  <a:cubicBezTo>
                    <a:pt x="69" y="42"/>
                    <a:pt x="68" y="42"/>
                    <a:pt x="68" y="42"/>
                  </a:cubicBezTo>
                  <a:cubicBezTo>
                    <a:pt x="69" y="42"/>
                    <a:pt x="69" y="42"/>
                    <a:pt x="69" y="42"/>
                  </a:cubicBezTo>
                  <a:cubicBezTo>
                    <a:pt x="69" y="42"/>
                    <a:pt x="69" y="42"/>
                    <a:pt x="69" y="42"/>
                  </a:cubicBezTo>
                  <a:cubicBezTo>
                    <a:pt x="69" y="43"/>
                    <a:pt x="69" y="42"/>
                    <a:pt x="69" y="42"/>
                  </a:cubicBezTo>
                  <a:cubicBezTo>
                    <a:pt x="69" y="42"/>
                    <a:pt x="69" y="42"/>
                    <a:pt x="69" y="42"/>
                  </a:cubicBezTo>
                  <a:cubicBezTo>
                    <a:pt x="69" y="43"/>
                    <a:pt x="69" y="42"/>
                    <a:pt x="69" y="42"/>
                  </a:cubicBezTo>
                  <a:cubicBezTo>
                    <a:pt x="69" y="43"/>
                    <a:pt x="69" y="43"/>
                    <a:pt x="69" y="43"/>
                  </a:cubicBezTo>
                  <a:cubicBezTo>
                    <a:pt x="69" y="42"/>
                    <a:pt x="70" y="43"/>
                    <a:pt x="70" y="42"/>
                  </a:cubicBezTo>
                  <a:cubicBezTo>
                    <a:pt x="70" y="43"/>
                    <a:pt x="70" y="43"/>
                    <a:pt x="70" y="43"/>
                  </a:cubicBezTo>
                  <a:cubicBezTo>
                    <a:pt x="70" y="42"/>
                    <a:pt x="70" y="43"/>
                    <a:pt x="70" y="43"/>
                  </a:cubicBezTo>
                  <a:cubicBezTo>
                    <a:pt x="70" y="43"/>
                    <a:pt x="70" y="43"/>
                    <a:pt x="70" y="43"/>
                  </a:cubicBezTo>
                  <a:cubicBezTo>
                    <a:pt x="70" y="43"/>
                    <a:pt x="70" y="43"/>
                    <a:pt x="71" y="42"/>
                  </a:cubicBezTo>
                  <a:cubicBezTo>
                    <a:pt x="71" y="42"/>
                    <a:pt x="71" y="43"/>
                    <a:pt x="71" y="43"/>
                  </a:cubicBezTo>
                  <a:cubicBezTo>
                    <a:pt x="71" y="42"/>
                    <a:pt x="71" y="42"/>
                    <a:pt x="71" y="42"/>
                  </a:cubicBezTo>
                  <a:cubicBezTo>
                    <a:pt x="71" y="42"/>
                    <a:pt x="71" y="42"/>
                    <a:pt x="71" y="43"/>
                  </a:cubicBezTo>
                  <a:cubicBezTo>
                    <a:pt x="71" y="42"/>
                    <a:pt x="71" y="43"/>
                    <a:pt x="71" y="43"/>
                  </a:cubicBezTo>
                  <a:cubicBezTo>
                    <a:pt x="71" y="42"/>
                    <a:pt x="71" y="42"/>
                    <a:pt x="71" y="42"/>
                  </a:cubicBezTo>
                  <a:cubicBezTo>
                    <a:pt x="72" y="43"/>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2"/>
                    <a:pt x="72" y="42"/>
                  </a:cubicBezTo>
                  <a:cubicBezTo>
                    <a:pt x="72" y="42"/>
                    <a:pt x="72" y="41"/>
                    <a:pt x="72" y="41"/>
                  </a:cubicBezTo>
                  <a:cubicBezTo>
                    <a:pt x="72" y="42"/>
                    <a:pt x="72" y="42"/>
                    <a:pt x="72" y="42"/>
                  </a:cubicBezTo>
                  <a:cubicBezTo>
                    <a:pt x="72" y="42"/>
                    <a:pt x="73" y="42"/>
                    <a:pt x="73" y="41"/>
                  </a:cubicBezTo>
                  <a:cubicBezTo>
                    <a:pt x="73" y="42"/>
                    <a:pt x="73" y="42"/>
                    <a:pt x="73" y="42"/>
                  </a:cubicBezTo>
                  <a:cubicBezTo>
                    <a:pt x="73" y="41"/>
                    <a:pt x="73" y="41"/>
                    <a:pt x="73" y="41"/>
                  </a:cubicBezTo>
                  <a:cubicBezTo>
                    <a:pt x="73" y="41"/>
                    <a:pt x="73" y="41"/>
                    <a:pt x="73" y="41"/>
                  </a:cubicBezTo>
                  <a:cubicBezTo>
                    <a:pt x="73" y="41"/>
                    <a:pt x="73" y="41"/>
                    <a:pt x="73" y="40"/>
                  </a:cubicBezTo>
                  <a:cubicBezTo>
                    <a:pt x="73" y="40"/>
                    <a:pt x="73" y="41"/>
                    <a:pt x="73" y="41"/>
                  </a:cubicBezTo>
                  <a:cubicBezTo>
                    <a:pt x="73" y="41"/>
                    <a:pt x="74" y="41"/>
                    <a:pt x="74" y="41"/>
                  </a:cubicBezTo>
                  <a:cubicBezTo>
                    <a:pt x="74" y="41"/>
                    <a:pt x="74" y="41"/>
                    <a:pt x="74" y="41"/>
                  </a:cubicBezTo>
                  <a:cubicBezTo>
                    <a:pt x="74" y="41"/>
                    <a:pt x="73" y="40"/>
                    <a:pt x="74" y="40"/>
                  </a:cubicBezTo>
                  <a:cubicBezTo>
                    <a:pt x="74" y="40"/>
                    <a:pt x="74" y="40"/>
                    <a:pt x="73" y="40"/>
                  </a:cubicBezTo>
                  <a:cubicBezTo>
                    <a:pt x="73" y="40"/>
                    <a:pt x="74" y="40"/>
                    <a:pt x="74" y="40"/>
                  </a:cubicBezTo>
                  <a:cubicBezTo>
                    <a:pt x="74" y="40"/>
                    <a:pt x="74" y="40"/>
                    <a:pt x="74" y="40"/>
                  </a:cubicBezTo>
                  <a:cubicBezTo>
                    <a:pt x="74" y="40"/>
                    <a:pt x="74" y="40"/>
                    <a:pt x="74" y="40"/>
                  </a:cubicBezTo>
                  <a:cubicBezTo>
                    <a:pt x="74" y="40"/>
                    <a:pt x="74" y="40"/>
                    <a:pt x="74" y="40"/>
                  </a:cubicBezTo>
                  <a:cubicBezTo>
                    <a:pt x="74" y="40"/>
                    <a:pt x="74" y="40"/>
                    <a:pt x="74" y="39"/>
                  </a:cubicBezTo>
                  <a:cubicBezTo>
                    <a:pt x="74" y="40"/>
                    <a:pt x="74" y="40"/>
                    <a:pt x="74" y="40"/>
                  </a:cubicBezTo>
                  <a:cubicBezTo>
                    <a:pt x="74" y="40"/>
                    <a:pt x="74" y="40"/>
                    <a:pt x="74" y="40"/>
                  </a:cubicBezTo>
                  <a:cubicBezTo>
                    <a:pt x="75" y="40"/>
                    <a:pt x="74" y="39"/>
                    <a:pt x="74" y="39"/>
                  </a:cubicBezTo>
                  <a:cubicBezTo>
                    <a:pt x="74" y="39"/>
                    <a:pt x="74" y="39"/>
                    <a:pt x="74" y="39"/>
                  </a:cubicBezTo>
                  <a:cubicBezTo>
                    <a:pt x="74" y="39"/>
                    <a:pt x="74" y="39"/>
                    <a:pt x="74" y="39"/>
                  </a:cubicBezTo>
                  <a:cubicBezTo>
                    <a:pt x="74" y="39"/>
                    <a:pt x="74" y="39"/>
                    <a:pt x="74" y="39"/>
                  </a:cubicBezTo>
                  <a:cubicBezTo>
                    <a:pt x="74" y="39"/>
                    <a:pt x="74" y="39"/>
                    <a:pt x="75" y="39"/>
                  </a:cubicBezTo>
                  <a:cubicBezTo>
                    <a:pt x="75" y="40"/>
                    <a:pt x="74" y="39"/>
                    <a:pt x="75" y="39"/>
                  </a:cubicBezTo>
                  <a:cubicBezTo>
                    <a:pt x="75" y="39"/>
                    <a:pt x="75" y="39"/>
                    <a:pt x="74" y="39"/>
                  </a:cubicBezTo>
                  <a:cubicBezTo>
                    <a:pt x="74" y="39"/>
                    <a:pt x="74" y="39"/>
                    <a:pt x="75" y="39"/>
                  </a:cubicBezTo>
                  <a:cubicBezTo>
                    <a:pt x="75" y="39"/>
                    <a:pt x="75" y="39"/>
                    <a:pt x="74" y="39"/>
                  </a:cubicBezTo>
                  <a:cubicBezTo>
                    <a:pt x="75" y="39"/>
                    <a:pt x="74" y="39"/>
                    <a:pt x="74" y="39"/>
                  </a:cubicBezTo>
                  <a:cubicBezTo>
                    <a:pt x="74" y="39"/>
                    <a:pt x="74" y="39"/>
                    <a:pt x="74" y="39"/>
                  </a:cubicBezTo>
                  <a:cubicBezTo>
                    <a:pt x="74" y="39"/>
                    <a:pt x="74" y="39"/>
                    <a:pt x="74" y="39"/>
                  </a:cubicBezTo>
                  <a:cubicBezTo>
                    <a:pt x="74" y="39"/>
                    <a:pt x="74" y="38"/>
                    <a:pt x="74" y="39"/>
                  </a:cubicBezTo>
                  <a:cubicBezTo>
                    <a:pt x="74" y="39"/>
                    <a:pt x="74" y="39"/>
                    <a:pt x="75" y="39"/>
                  </a:cubicBezTo>
                  <a:cubicBezTo>
                    <a:pt x="74" y="39"/>
                    <a:pt x="74" y="39"/>
                    <a:pt x="74" y="39"/>
                  </a:cubicBezTo>
                  <a:cubicBezTo>
                    <a:pt x="74" y="39"/>
                    <a:pt x="74" y="39"/>
                    <a:pt x="74" y="38"/>
                  </a:cubicBezTo>
                  <a:cubicBezTo>
                    <a:pt x="74" y="39"/>
                    <a:pt x="74" y="39"/>
                    <a:pt x="74" y="39"/>
                  </a:cubicBezTo>
                  <a:cubicBezTo>
                    <a:pt x="74" y="38"/>
                    <a:pt x="74" y="38"/>
                    <a:pt x="74" y="38"/>
                  </a:cubicBezTo>
                  <a:cubicBezTo>
                    <a:pt x="74" y="38"/>
                    <a:pt x="74" y="38"/>
                    <a:pt x="74" y="38"/>
                  </a:cubicBezTo>
                  <a:cubicBezTo>
                    <a:pt x="74" y="39"/>
                    <a:pt x="74" y="39"/>
                    <a:pt x="74" y="39"/>
                  </a:cubicBezTo>
                  <a:cubicBezTo>
                    <a:pt x="74" y="39"/>
                    <a:pt x="74" y="39"/>
                    <a:pt x="74" y="39"/>
                  </a:cubicBezTo>
                  <a:cubicBezTo>
                    <a:pt x="74" y="39"/>
                    <a:pt x="74" y="39"/>
                    <a:pt x="74" y="38"/>
                  </a:cubicBezTo>
                  <a:cubicBezTo>
                    <a:pt x="74" y="39"/>
                    <a:pt x="74" y="39"/>
                    <a:pt x="74" y="39"/>
                  </a:cubicBezTo>
                  <a:cubicBezTo>
                    <a:pt x="73" y="38"/>
                    <a:pt x="73" y="38"/>
                    <a:pt x="73" y="38"/>
                  </a:cubicBezTo>
                  <a:cubicBezTo>
                    <a:pt x="74" y="39"/>
                    <a:pt x="74" y="38"/>
                    <a:pt x="74" y="39"/>
                  </a:cubicBezTo>
                  <a:cubicBezTo>
                    <a:pt x="74" y="38"/>
                    <a:pt x="74" y="38"/>
                    <a:pt x="74" y="38"/>
                  </a:cubicBezTo>
                  <a:cubicBezTo>
                    <a:pt x="73" y="38"/>
                    <a:pt x="74" y="39"/>
                    <a:pt x="74" y="39"/>
                  </a:cubicBezTo>
                  <a:cubicBezTo>
                    <a:pt x="74" y="39"/>
                    <a:pt x="73" y="38"/>
                    <a:pt x="73" y="38"/>
                  </a:cubicBezTo>
                  <a:cubicBezTo>
                    <a:pt x="73" y="38"/>
                    <a:pt x="73" y="39"/>
                    <a:pt x="73" y="38"/>
                  </a:cubicBezTo>
                  <a:cubicBezTo>
                    <a:pt x="73" y="38"/>
                    <a:pt x="73" y="39"/>
                    <a:pt x="73" y="39"/>
                  </a:cubicBezTo>
                  <a:cubicBezTo>
                    <a:pt x="73" y="39"/>
                    <a:pt x="73" y="38"/>
                    <a:pt x="73" y="39"/>
                  </a:cubicBezTo>
                  <a:cubicBezTo>
                    <a:pt x="73" y="38"/>
                    <a:pt x="73" y="38"/>
                    <a:pt x="73" y="38"/>
                  </a:cubicBezTo>
                  <a:cubicBezTo>
                    <a:pt x="73" y="38"/>
                    <a:pt x="72" y="38"/>
                    <a:pt x="72" y="38"/>
                  </a:cubicBezTo>
                  <a:cubicBezTo>
                    <a:pt x="72" y="38"/>
                    <a:pt x="72" y="38"/>
                    <a:pt x="72" y="38"/>
                  </a:cubicBezTo>
                  <a:cubicBezTo>
                    <a:pt x="72" y="38"/>
                    <a:pt x="73" y="38"/>
                    <a:pt x="73" y="38"/>
                  </a:cubicBezTo>
                  <a:cubicBezTo>
                    <a:pt x="73" y="38"/>
                    <a:pt x="73" y="38"/>
                    <a:pt x="73" y="38"/>
                  </a:cubicBezTo>
                  <a:cubicBezTo>
                    <a:pt x="73" y="38"/>
                    <a:pt x="73" y="38"/>
                    <a:pt x="73" y="39"/>
                  </a:cubicBezTo>
                  <a:cubicBezTo>
                    <a:pt x="73" y="38"/>
                    <a:pt x="73" y="38"/>
                    <a:pt x="73" y="38"/>
                  </a:cubicBezTo>
                  <a:cubicBezTo>
                    <a:pt x="73" y="38"/>
                    <a:pt x="73" y="39"/>
                    <a:pt x="73" y="39"/>
                  </a:cubicBezTo>
                  <a:cubicBezTo>
                    <a:pt x="73" y="39"/>
                    <a:pt x="73" y="39"/>
                    <a:pt x="73" y="39"/>
                  </a:cubicBezTo>
                  <a:cubicBezTo>
                    <a:pt x="73" y="39"/>
                    <a:pt x="73" y="39"/>
                    <a:pt x="73" y="39"/>
                  </a:cubicBezTo>
                  <a:cubicBezTo>
                    <a:pt x="73" y="39"/>
                    <a:pt x="73" y="38"/>
                    <a:pt x="73" y="39"/>
                  </a:cubicBezTo>
                  <a:cubicBezTo>
                    <a:pt x="72" y="38"/>
                    <a:pt x="73" y="39"/>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3" y="39"/>
                    <a:pt x="72" y="38"/>
                    <a:pt x="72" y="38"/>
                  </a:cubicBezTo>
                  <a:cubicBezTo>
                    <a:pt x="72" y="38"/>
                    <a:pt x="72" y="38"/>
                    <a:pt x="72" y="38"/>
                  </a:cubicBezTo>
                  <a:cubicBezTo>
                    <a:pt x="72" y="38"/>
                    <a:pt x="72" y="38"/>
                    <a:pt x="72" y="38"/>
                  </a:cubicBezTo>
                  <a:cubicBezTo>
                    <a:pt x="72" y="38"/>
                    <a:pt x="72" y="38"/>
                    <a:pt x="72" y="38"/>
                  </a:cubicBezTo>
                  <a:cubicBezTo>
                    <a:pt x="72" y="37"/>
                    <a:pt x="72" y="37"/>
                    <a:pt x="72" y="37"/>
                  </a:cubicBezTo>
                  <a:cubicBezTo>
                    <a:pt x="72" y="37"/>
                    <a:pt x="72" y="38"/>
                    <a:pt x="72" y="38"/>
                  </a:cubicBezTo>
                  <a:cubicBezTo>
                    <a:pt x="72" y="37"/>
                    <a:pt x="72" y="37"/>
                    <a:pt x="72" y="37"/>
                  </a:cubicBezTo>
                  <a:cubicBezTo>
                    <a:pt x="72" y="38"/>
                    <a:pt x="72" y="38"/>
                    <a:pt x="72" y="38"/>
                  </a:cubicBezTo>
                  <a:cubicBezTo>
                    <a:pt x="72" y="38"/>
                    <a:pt x="72" y="38"/>
                    <a:pt x="72" y="38"/>
                  </a:cubicBezTo>
                  <a:cubicBezTo>
                    <a:pt x="72" y="38"/>
                    <a:pt x="72" y="38"/>
                    <a:pt x="72" y="38"/>
                  </a:cubicBezTo>
                  <a:cubicBezTo>
                    <a:pt x="72" y="38"/>
                    <a:pt x="72" y="38"/>
                    <a:pt x="72" y="38"/>
                  </a:cubicBezTo>
                  <a:cubicBezTo>
                    <a:pt x="73" y="39"/>
                    <a:pt x="73" y="39"/>
                    <a:pt x="73" y="39"/>
                  </a:cubicBezTo>
                  <a:cubicBezTo>
                    <a:pt x="73" y="39"/>
                    <a:pt x="72" y="38"/>
                    <a:pt x="72" y="38"/>
                  </a:cubicBezTo>
                  <a:cubicBezTo>
                    <a:pt x="72" y="38"/>
                    <a:pt x="72" y="38"/>
                    <a:pt x="72" y="38"/>
                  </a:cubicBezTo>
                  <a:cubicBezTo>
                    <a:pt x="72" y="38"/>
                    <a:pt x="72" y="38"/>
                    <a:pt x="72" y="38"/>
                  </a:cubicBezTo>
                  <a:cubicBezTo>
                    <a:pt x="72" y="37"/>
                    <a:pt x="72" y="38"/>
                    <a:pt x="72" y="38"/>
                  </a:cubicBezTo>
                  <a:cubicBezTo>
                    <a:pt x="72" y="38"/>
                    <a:pt x="72" y="38"/>
                    <a:pt x="72" y="38"/>
                  </a:cubicBezTo>
                  <a:cubicBezTo>
                    <a:pt x="73" y="39"/>
                    <a:pt x="72" y="38"/>
                    <a:pt x="72" y="38"/>
                  </a:cubicBezTo>
                  <a:cubicBezTo>
                    <a:pt x="72" y="38"/>
                    <a:pt x="72" y="38"/>
                    <a:pt x="73" y="39"/>
                  </a:cubicBezTo>
                  <a:cubicBezTo>
                    <a:pt x="73" y="39"/>
                    <a:pt x="73" y="39"/>
                    <a:pt x="73" y="39"/>
                  </a:cubicBezTo>
                  <a:cubicBezTo>
                    <a:pt x="72" y="39"/>
                    <a:pt x="72" y="39"/>
                    <a:pt x="72" y="39"/>
                  </a:cubicBezTo>
                  <a:cubicBezTo>
                    <a:pt x="72" y="39"/>
                    <a:pt x="72" y="39"/>
                    <a:pt x="72" y="39"/>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1"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2" y="38"/>
                    <a:pt x="72" y="38"/>
                    <a:pt x="72" y="38"/>
                  </a:cubicBezTo>
                  <a:cubicBezTo>
                    <a:pt x="71" y="38"/>
                    <a:pt x="72" y="39"/>
                    <a:pt x="72" y="38"/>
                  </a:cubicBezTo>
                  <a:cubicBezTo>
                    <a:pt x="72" y="38"/>
                    <a:pt x="71" y="38"/>
                    <a:pt x="71" y="38"/>
                  </a:cubicBezTo>
                  <a:cubicBezTo>
                    <a:pt x="72" y="38"/>
                    <a:pt x="72" y="38"/>
                    <a:pt x="72" y="39"/>
                  </a:cubicBezTo>
                  <a:cubicBezTo>
                    <a:pt x="72" y="39"/>
                    <a:pt x="72" y="38"/>
                    <a:pt x="71" y="38"/>
                  </a:cubicBezTo>
                  <a:cubicBezTo>
                    <a:pt x="72" y="38"/>
                    <a:pt x="71" y="38"/>
                    <a:pt x="71" y="38"/>
                  </a:cubicBezTo>
                  <a:cubicBezTo>
                    <a:pt x="72" y="38"/>
                    <a:pt x="72" y="38"/>
                    <a:pt x="72" y="39"/>
                  </a:cubicBezTo>
                  <a:cubicBezTo>
                    <a:pt x="72" y="39"/>
                    <a:pt x="72" y="38"/>
                    <a:pt x="71" y="38"/>
                  </a:cubicBezTo>
                  <a:cubicBezTo>
                    <a:pt x="72" y="38"/>
                    <a:pt x="72" y="39"/>
                    <a:pt x="72" y="39"/>
                  </a:cubicBezTo>
                  <a:cubicBezTo>
                    <a:pt x="72" y="39"/>
                    <a:pt x="72" y="39"/>
                    <a:pt x="72" y="39"/>
                  </a:cubicBezTo>
                  <a:cubicBezTo>
                    <a:pt x="72" y="39"/>
                    <a:pt x="72" y="39"/>
                    <a:pt x="72" y="38"/>
                  </a:cubicBezTo>
                  <a:cubicBezTo>
                    <a:pt x="72" y="38"/>
                    <a:pt x="72" y="39"/>
                    <a:pt x="72" y="39"/>
                  </a:cubicBezTo>
                  <a:cubicBezTo>
                    <a:pt x="72" y="39"/>
                    <a:pt x="72" y="40"/>
                    <a:pt x="72" y="40"/>
                  </a:cubicBezTo>
                  <a:cubicBezTo>
                    <a:pt x="72" y="40"/>
                    <a:pt x="72" y="40"/>
                    <a:pt x="72" y="40"/>
                  </a:cubicBezTo>
                  <a:cubicBezTo>
                    <a:pt x="72" y="40"/>
                    <a:pt x="72" y="40"/>
                    <a:pt x="72" y="40"/>
                  </a:cubicBezTo>
                  <a:cubicBezTo>
                    <a:pt x="72" y="39"/>
                    <a:pt x="72" y="39"/>
                    <a:pt x="71" y="38"/>
                  </a:cubicBezTo>
                  <a:cubicBezTo>
                    <a:pt x="72" y="39"/>
                    <a:pt x="72" y="39"/>
                    <a:pt x="72" y="39"/>
                  </a:cubicBezTo>
                  <a:cubicBezTo>
                    <a:pt x="71" y="38"/>
                    <a:pt x="71" y="38"/>
                    <a:pt x="71" y="38"/>
                  </a:cubicBezTo>
                  <a:cubicBezTo>
                    <a:pt x="71" y="38"/>
                    <a:pt x="71" y="38"/>
                    <a:pt x="71" y="38"/>
                  </a:cubicBezTo>
                  <a:cubicBezTo>
                    <a:pt x="71" y="39"/>
                    <a:pt x="71" y="38"/>
                    <a:pt x="71" y="38"/>
                  </a:cubicBezTo>
                  <a:cubicBezTo>
                    <a:pt x="71" y="39"/>
                    <a:pt x="72" y="39"/>
                    <a:pt x="72" y="39"/>
                  </a:cubicBezTo>
                  <a:cubicBezTo>
                    <a:pt x="71" y="38"/>
                    <a:pt x="71" y="38"/>
                    <a:pt x="71" y="38"/>
                  </a:cubicBezTo>
                  <a:cubicBezTo>
                    <a:pt x="71" y="38"/>
                    <a:pt x="71" y="39"/>
                    <a:pt x="71" y="38"/>
                  </a:cubicBezTo>
                  <a:cubicBezTo>
                    <a:pt x="71" y="38"/>
                    <a:pt x="71" y="38"/>
                    <a:pt x="71" y="38"/>
                  </a:cubicBezTo>
                  <a:cubicBezTo>
                    <a:pt x="71" y="38"/>
                    <a:pt x="71" y="38"/>
                    <a:pt x="71" y="39"/>
                  </a:cubicBezTo>
                  <a:cubicBezTo>
                    <a:pt x="71" y="39"/>
                    <a:pt x="71" y="39"/>
                    <a:pt x="71" y="39"/>
                  </a:cubicBezTo>
                  <a:cubicBezTo>
                    <a:pt x="71" y="39"/>
                    <a:pt x="71" y="39"/>
                    <a:pt x="71" y="39"/>
                  </a:cubicBezTo>
                  <a:cubicBezTo>
                    <a:pt x="71" y="39"/>
                    <a:pt x="71" y="39"/>
                    <a:pt x="71" y="39"/>
                  </a:cubicBezTo>
                  <a:cubicBezTo>
                    <a:pt x="71" y="38"/>
                    <a:pt x="71" y="39"/>
                    <a:pt x="71" y="39"/>
                  </a:cubicBezTo>
                  <a:cubicBezTo>
                    <a:pt x="71" y="39"/>
                    <a:pt x="71" y="39"/>
                    <a:pt x="71" y="39"/>
                  </a:cubicBezTo>
                  <a:cubicBezTo>
                    <a:pt x="71" y="38"/>
                    <a:pt x="71" y="39"/>
                    <a:pt x="71" y="39"/>
                  </a:cubicBezTo>
                  <a:cubicBezTo>
                    <a:pt x="71" y="39"/>
                    <a:pt x="71" y="39"/>
                    <a:pt x="71" y="39"/>
                  </a:cubicBezTo>
                  <a:cubicBezTo>
                    <a:pt x="71" y="39"/>
                    <a:pt x="71" y="39"/>
                    <a:pt x="71" y="39"/>
                  </a:cubicBezTo>
                  <a:cubicBezTo>
                    <a:pt x="71" y="39"/>
                    <a:pt x="71" y="39"/>
                    <a:pt x="71" y="39"/>
                  </a:cubicBezTo>
                  <a:cubicBezTo>
                    <a:pt x="71" y="39"/>
                    <a:pt x="71" y="39"/>
                    <a:pt x="71" y="39"/>
                  </a:cubicBezTo>
                  <a:cubicBezTo>
                    <a:pt x="71" y="39"/>
                    <a:pt x="71" y="39"/>
                    <a:pt x="71" y="39"/>
                  </a:cubicBezTo>
                  <a:cubicBezTo>
                    <a:pt x="71" y="39"/>
                    <a:pt x="71" y="39"/>
                    <a:pt x="71" y="39"/>
                  </a:cubicBezTo>
                  <a:cubicBezTo>
                    <a:pt x="71" y="40"/>
                    <a:pt x="71" y="39"/>
                    <a:pt x="71" y="39"/>
                  </a:cubicBezTo>
                  <a:cubicBezTo>
                    <a:pt x="71" y="39"/>
                    <a:pt x="71" y="39"/>
                    <a:pt x="71" y="39"/>
                  </a:cubicBezTo>
                  <a:cubicBezTo>
                    <a:pt x="71" y="39"/>
                    <a:pt x="71" y="39"/>
                    <a:pt x="71" y="39"/>
                  </a:cubicBezTo>
                  <a:cubicBezTo>
                    <a:pt x="71" y="39"/>
                    <a:pt x="71" y="39"/>
                    <a:pt x="71" y="39"/>
                  </a:cubicBezTo>
                  <a:cubicBezTo>
                    <a:pt x="71" y="39"/>
                    <a:pt x="71" y="39"/>
                    <a:pt x="71" y="39"/>
                  </a:cubicBezTo>
                  <a:cubicBezTo>
                    <a:pt x="71" y="39"/>
                    <a:pt x="71" y="40"/>
                    <a:pt x="71" y="40"/>
                  </a:cubicBezTo>
                  <a:cubicBezTo>
                    <a:pt x="71" y="40"/>
                    <a:pt x="71" y="39"/>
                    <a:pt x="71" y="39"/>
                  </a:cubicBezTo>
                  <a:cubicBezTo>
                    <a:pt x="71" y="39"/>
                    <a:pt x="71" y="39"/>
                    <a:pt x="70" y="39"/>
                  </a:cubicBezTo>
                  <a:cubicBezTo>
                    <a:pt x="70" y="39"/>
                    <a:pt x="70" y="39"/>
                    <a:pt x="70" y="39"/>
                  </a:cubicBezTo>
                  <a:cubicBezTo>
                    <a:pt x="71" y="39"/>
                    <a:pt x="70" y="39"/>
                    <a:pt x="70" y="39"/>
                  </a:cubicBezTo>
                  <a:cubicBezTo>
                    <a:pt x="70" y="39"/>
                    <a:pt x="70" y="39"/>
                    <a:pt x="70" y="39"/>
                  </a:cubicBezTo>
                  <a:cubicBezTo>
                    <a:pt x="70" y="39"/>
                    <a:pt x="70" y="39"/>
                    <a:pt x="70" y="39"/>
                  </a:cubicBezTo>
                  <a:cubicBezTo>
                    <a:pt x="70" y="39"/>
                    <a:pt x="70" y="39"/>
                    <a:pt x="70" y="39"/>
                  </a:cubicBezTo>
                  <a:cubicBezTo>
                    <a:pt x="70" y="39"/>
                    <a:pt x="70" y="39"/>
                    <a:pt x="70" y="39"/>
                  </a:cubicBezTo>
                  <a:cubicBezTo>
                    <a:pt x="70" y="40"/>
                    <a:pt x="70" y="40"/>
                    <a:pt x="70" y="40"/>
                  </a:cubicBezTo>
                  <a:cubicBezTo>
                    <a:pt x="70" y="39"/>
                    <a:pt x="70" y="39"/>
                    <a:pt x="70" y="39"/>
                  </a:cubicBezTo>
                  <a:cubicBezTo>
                    <a:pt x="70" y="39"/>
                    <a:pt x="70" y="39"/>
                    <a:pt x="70" y="39"/>
                  </a:cubicBezTo>
                  <a:cubicBezTo>
                    <a:pt x="70" y="39"/>
                    <a:pt x="70" y="39"/>
                    <a:pt x="70" y="39"/>
                  </a:cubicBezTo>
                  <a:cubicBezTo>
                    <a:pt x="70" y="40"/>
                    <a:pt x="70" y="39"/>
                    <a:pt x="70" y="39"/>
                  </a:cubicBezTo>
                  <a:cubicBezTo>
                    <a:pt x="70" y="39"/>
                    <a:pt x="70" y="39"/>
                    <a:pt x="70" y="39"/>
                  </a:cubicBezTo>
                  <a:cubicBezTo>
                    <a:pt x="70" y="39"/>
                    <a:pt x="70" y="39"/>
                    <a:pt x="70" y="39"/>
                  </a:cubicBezTo>
                  <a:cubicBezTo>
                    <a:pt x="70" y="39"/>
                    <a:pt x="70" y="39"/>
                    <a:pt x="70" y="39"/>
                  </a:cubicBezTo>
                  <a:cubicBezTo>
                    <a:pt x="70" y="39"/>
                    <a:pt x="70" y="39"/>
                    <a:pt x="70" y="39"/>
                  </a:cubicBezTo>
                  <a:cubicBezTo>
                    <a:pt x="70" y="39"/>
                    <a:pt x="70" y="39"/>
                    <a:pt x="70" y="39"/>
                  </a:cubicBezTo>
                  <a:cubicBezTo>
                    <a:pt x="70" y="39"/>
                    <a:pt x="70" y="39"/>
                    <a:pt x="70" y="40"/>
                  </a:cubicBezTo>
                  <a:cubicBezTo>
                    <a:pt x="70" y="40"/>
                    <a:pt x="70" y="40"/>
                    <a:pt x="70" y="40"/>
                  </a:cubicBezTo>
                  <a:cubicBezTo>
                    <a:pt x="70" y="40"/>
                    <a:pt x="70" y="40"/>
                    <a:pt x="70" y="40"/>
                  </a:cubicBezTo>
                  <a:cubicBezTo>
                    <a:pt x="70" y="40"/>
                    <a:pt x="70" y="40"/>
                    <a:pt x="70" y="40"/>
                  </a:cubicBezTo>
                  <a:cubicBezTo>
                    <a:pt x="70" y="39"/>
                    <a:pt x="70" y="39"/>
                    <a:pt x="70" y="39"/>
                  </a:cubicBezTo>
                  <a:cubicBezTo>
                    <a:pt x="70" y="40"/>
                    <a:pt x="70" y="40"/>
                    <a:pt x="70" y="40"/>
                  </a:cubicBezTo>
                  <a:cubicBezTo>
                    <a:pt x="70" y="39"/>
                    <a:pt x="70" y="39"/>
                    <a:pt x="70" y="39"/>
                  </a:cubicBezTo>
                  <a:cubicBezTo>
                    <a:pt x="70" y="39"/>
                    <a:pt x="70" y="39"/>
                    <a:pt x="70" y="39"/>
                  </a:cubicBezTo>
                  <a:cubicBezTo>
                    <a:pt x="70" y="39"/>
                    <a:pt x="70" y="39"/>
                    <a:pt x="70" y="39"/>
                  </a:cubicBezTo>
                  <a:cubicBezTo>
                    <a:pt x="70" y="39"/>
                    <a:pt x="70" y="40"/>
                    <a:pt x="70" y="40"/>
                  </a:cubicBezTo>
                  <a:cubicBezTo>
                    <a:pt x="70" y="39"/>
                    <a:pt x="70" y="39"/>
                    <a:pt x="70" y="39"/>
                  </a:cubicBezTo>
                  <a:cubicBezTo>
                    <a:pt x="70" y="39"/>
                    <a:pt x="70" y="39"/>
                    <a:pt x="70" y="39"/>
                  </a:cubicBezTo>
                  <a:cubicBezTo>
                    <a:pt x="70" y="40"/>
                    <a:pt x="70" y="39"/>
                    <a:pt x="70" y="39"/>
                  </a:cubicBezTo>
                  <a:cubicBezTo>
                    <a:pt x="70" y="40"/>
                    <a:pt x="70" y="40"/>
                    <a:pt x="70" y="40"/>
                  </a:cubicBezTo>
                  <a:cubicBezTo>
                    <a:pt x="70" y="39"/>
                    <a:pt x="70" y="39"/>
                    <a:pt x="70" y="39"/>
                  </a:cubicBezTo>
                  <a:cubicBezTo>
                    <a:pt x="70" y="39"/>
                    <a:pt x="70" y="39"/>
                    <a:pt x="70" y="39"/>
                  </a:cubicBezTo>
                  <a:cubicBezTo>
                    <a:pt x="70" y="39"/>
                    <a:pt x="70" y="39"/>
                    <a:pt x="70" y="39"/>
                  </a:cubicBezTo>
                  <a:cubicBezTo>
                    <a:pt x="70" y="40"/>
                    <a:pt x="70" y="40"/>
                    <a:pt x="70" y="40"/>
                  </a:cubicBezTo>
                  <a:cubicBezTo>
                    <a:pt x="70" y="39"/>
                    <a:pt x="70" y="40"/>
                    <a:pt x="70" y="40"/>
                  </a:cubicBezTo>
                  <a:cubicBezTo>
                    <a:pt x="70" y="40"/>
                    <a:pt x="70" y="39"/>
                    <a:pt x="70" y="39"/>
                  </a:cubicBezTo>
                  <a:cubicBezTo>
                    <a:pt x="70" y="39"/>
                    <a:pt x="70" y="40"/>
                    <a:pt x="70" y="39"/>
                  </a:cubicBezTo>
                  <a:cubicBezTo>
                    <a:pt x="70" y="39"/>
                    <a:pt x="70" y="40"/>
                    <a:pt x="69" y="40"/>
                  </a:cubicBezTo>
                  <a:cubicBezTo>
                    <a:pt x="69" y="40"/>
                    <a:pt x="69" y="39"/>
                    <a:pt x="69" y="39"/>
                  </a:cubicBezTo>
                  <a:cubicBezTo>
                    <a:pt x="69" y="39"/>
                    <a:pt x="69" y="40"/>
                    <a:pt x="69" y="39"/>
                  </a:cubicBezTo>
                  <a:cubicBezTo>
                    <a:pt x="69" y="39"/>
                    <a:pt x="69" y="39"/>
                    <a:pt x="69" y="39"/>
                  </a:cubicBezTo>
                  <a:cubicBezTo>
                    <a:pt x="69" y="39"/>
                    <a:pt x="69" y="39"/>
                    <a:pt x="69" y="39"/>
                  </a:cubicBezTo>
                  <a:cubicBezTo>
                    <a:pt x="69" y="39"/>
                    <a:pt x="69" y="39"/>
                    <a:pt x="69" y="39"/>
                  </a:cubicBezTo>
                  <a:cubicBezTo>
                    <a:pt x="69" y="39"/>
                    <a:pt x="69" y="39"/>
                    <a:pt x="69" y="39"/>
                  </a:cubicBezTo>
                  <a:cubicBezTo>
                    <a:pt x="69" y="39"/>
                    <a:pt x="69" y="39"/>
                    <a:pt x="69" y="39"/>
                  </a:cubicBezTo>
                  <a:cubicBezTo>
                    <a:pt x="69" y="39"/>
                    <a:pt x="69" y="40"/>
                    <a:pt x="69" y="40"/>
                  </a:cubicBezTo>
                  <a:cubicBezTo>
                    <a:pt x="69" y="39"/>
                    <a:pt x="69" y="39"/>
                    <a:pt x="69" y="39"/>
                  </a:cubicBezTo>
                  <a:cubicBezTo>
                    <a:pt x="69" y="39"/>
                    <a:pt x="69" y="39"/>
                    <a:pt x="69" y="39"/>
                  </a:cubicBezTo>
                  <a:cubicBezTo>
                    <a:pt x="69" y="39"/>
                    <a:pt x="69" y="39"/>
                    <a:pt x="69" y="39"/>
                  </a:cubicBezTo>
                  <a:cubicBezTo>
                    <a:pt x="69" y="39"/>
                    <a:pt x="69" y="39"/>
                    <a:pt x="69" y="39"/>
                  </a:cubicBezTo>
                  <a:cubicBezTo>
                    <a:pt x="69" y="40"/>
                    <a:pt x="69" y="40"/>
                    <a:pt x="69" y="40"/>
                  </a:cubicBezTo>
                  <a:cubicBezTo>
                    <a:pt x="69" y="40"/>
                    <a:pt x="69" y="39"/>
                    <a:pt x="69" y="39"/>
                  </a:cubicBezTo>
                  <a:cubicBezTo>
                    <a:pt x="69" y="39"/>
                    <a:pt x="69" y="39"/>
                    <a:pt x="69" y="39"/>
                  </a:cubicBezTo>
                  <a:cubicBezTo>
                    <a:pt x="69" y="39"/>
                    <a:pt x="69" y="40"/>
                    <a:pt x="69" y="39"/>
                  </a:cubicBezTo>
                  <a:cubicBezTo>
                    <a:pt x="69" y="40"/>
                    <a:pt x="69" y="39"/>
                    <a:pt x="69" y="39"/>
                  </a:cubicBezTo>
                  <a:cubicBezTo>
                    <a:pt x="69" y="39"/>
                    <a:pt x="69" y="39"/>
                    <a:pt x="69" y="39"/>
                  </a:cubicBezTo>
                  <a:cubicBezTo>
                    <a:pt x="69" y="39"/>
                    <a:pt x="69" y="39"/>
                    <a:pt x="69" y="39"/>
                  </a:cubicBezTo>
                  <a:cubicBezTo>
                    <a:pt x="69" y="39"/>
                    <a:pt x="69" y="39"/>
                    <a:pt x="69" y="39"/>
                  </a:cubicBezTo>
                  <a:cubicBezTo>
                    <a:pt x="69" y="39"/>
                    <a:pt x="69" y="39"/>
                    <a:pt x="69" y="39"/>
                  </a:cubicBezTo>
                  <a:cubicBezTo>
                    <a:pt x="69" y="39"/>
                    <a:pt x="69" y="39"/>
                    <a:pt x="69" y="39"/>
                  </a:cubicBezTo>
                  <a:cubicBezTo>
                    <a:pt x="69" y="39"/>
                    <a:pt x="69" y="40"/>
                    <a:pt x="69" y="39"/>
                  </a:cubicBezTo>
                  <a:cubicBezTo>
                    <a:pt x="69" y="40"/>
                    <a:pt x="69" y="39"/>
                    <a:pt x="69" y="39"/>
                  </a:cubicBezTo>
                  <a:cubicBezTo>
                    <a:pt x="69" y="39"/>
                    <a:pt x="69" y="40"/>
                    <a:pt x="69" y="39"/>
                  </a:cubicBezTo>
                  <a:cubicBezTo>
                    <a:pt x="69" y="39"/>
                    <a:pt x="68" y="40"/>
                    <a:pt x="68" y="39"/>
                  </a:cubicBezTo>
                  <a:cubicBezTo>
                    <a:pt x="68" y="40"/>
                    <a:pt x="69" y="39"/>
                    <a:pt x="69" y="39"/>
                  </a:cubicBezTo>
                  <a:cubicBezTo>
                    <a:pt x="68" y="39"/>
                    <a:pt x="68" y="39"/>
                    <a:pt x="68" y="40"/>
                  </a:cubicBezTo>
                  <a:cubicBezTo>
                    <a:pt x="68" y="39"/>
                    <a:pt x="68" y="39"/>
                    <a:pt x="68" y="39"/>
                  </a:cubicBezTo>
                  <a:cubicBezTo>
                    <a:pt x="68" y="39"/>
                    <a:pt x="68" y="39"/>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0"/>
                  </a:cubicBezTo>
                  <a:cubicBezTo>
                    <a:pt x="68" y="39"/>
                    <a:pt x="68" y="40"/>
                    <a:pt x="68" y="39"/>
                  </a:cubicBezTo>
                  <a:cubicBezTo>
                    <a:pt x="68" y="40"/>
                    <a:pt x="68" y="40"/>
                    <a:pt x="68" y="40"/>
                  </a:cubicBezTo>
                  <a:cubicBezTo>
                    <a:pt x="68" y="40"/>
                    <a:pt x="68" y="40"/>
                    <a:pt x="68" y="40"/>
                  </a:cubicBezTo>
                  <a:cubicBezTo>
                    <a:pt x="68" y="40"/>
                    <a:pt x="68" y="40"/>
                    <a:pt x="68" y="40"/>
                  </a:cubicBezTo>
                  <a:cubicBezTo>
                    <a:pt x="68" y="40"/>
                    <a:pt x="68" y="40"/>
                    <a:pt x="68" y="40"/>
                  </a:cubicBezTo>
                  <a:cubicBezTo>
                    <a:pt x="68" y="40"/>
                    <a:pt x="68" y="40"/>
                    <a:pt x="68" y="41"/>
                  </a:cubicBezTo>
                  <a:cubicBezTo>
                    <a:pt x="68" y="40"/>
                    <a:pt x="67" y="41"/>
                    <a:pt x="67" y="41"/>
                  </a:cubicBezTo>
                  <a:cubicBezTo>
                    <a:pt x="67" y="40"/>
                    <a:pt x="67" y="41"/>
                    <a:pt x="67" y="40"/>
                  </a:cubicBezTo>
                  <a:cubicBezTo>
                    <a:pt x="68" y="40"/>
                    <a:pt x="68" y="40"/>
                    <a:pt x="68" y="40"/>
                  </a:cubicBezTo>
                  <a:cubicBezTo>
                    <a:pt x="68" y="40"/>
                    <a:pt x="68" y="40"/>
                    <a:pt x="68" y="40"/>
                  </a:cubicBezTo>
                  <a:cubicBezTo>
                    <a:pt x="68" y="40"/>
                    <a:pt x="68" y="40"/>
                    <a:pt x="68" y="40"/>
                  </a:cubicBezTo>
                  <a:cubicBezTo>
                    <a:pt x="67" y="40"/>
                    <a:pt x="68"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40"/>
                    <a:pt x="67" y="40"/>
                    <a:pt x="67" y="40"/>
                  </a:cubicBezTo>
                  <a:cubicBezTo>
                    <a:pt x="67" y="39"/>
                    <a:pt x="67" y="40"/>
                    <a:pt x="67" y="40"/>
                  </a:cubicBezTo>
                  <a:cubicBezTo>
                    <a:pt x="67" y="40"/>
                    <a:pt x="67" y="40"/>
                    <a:pt x="67" y="40"/>
                  </a:cubicBezTo>
                  <a:cubicBezTo>
                    <a:pt x="67" y="40"/>
                    <a:pt x="67" y="40"/>
                    <a:pt x="67" y="40"/>
                  </a:cubicBezTo>
                  <a:cubicBezTo>
                    <a:pt x="67" y="39"/>
                    <a:pt x="67" y="39"/>
                    <a:pt x="67" y="39"/>
                  </a:cubicBezTo>
                  <a:cubicBezTo>
                    <a:pt x="67" y="39"/>
                    <a:pt x="67"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6" y="39"/>
                  </a:cubicBezTo>
                  <a:cubicBezTo>
                    <a:pt x="66" y="39"/>
                    <a:pt x="66" y="39"/>
                    <a:pt x="65" y="39"/>
                  </a:cubicBezTo>
                  <a:cubicBezTo>
                    <a:pt x="65" y="39"/>
                    <a:pt x="65" y="39"/>
                    <a:pt x="65" y="39"/>
                  </a:cubicBezTo>
                  <a:cubicBezTo>
                    <a:pt x="65" y="39"/>
                    <a:pt x="66"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9"/>
                    <a:pt x="65" y="39"/>
                  </a:cubicBezTo>
                  <a:cubicBezTo>
                    <a:pt x="65" y="39"/>
                    <a:pt x="65" y="38"/>
                    <a:pt x="65" y="39"/>
                  </a:cubicBezTo>
                  <a:cubicBezTo>
                    <a:pt x="64" y="39"/>
                    <a:pt x="65" y="38"/>
                    <a:pt x="65" y="38"/>
                  </a:cubicBezTo>
                  <a:cubicBezTo>
                    <a:pt x="64" y="39"/>
                    <a:pt x="65" y="38"/>
                    <a:pt x="64" y="38"/>
                  </a:cubicBezTo>
                  <a:cubicBezTo>
                    <a:pt x="64" y="38"/>
                    <a:pt x="63" y="39"/>
                    <a:pt x="63" y="39"/>
                  </a:cubicBezTo>
                  <a:close/>
                  <a:moveTo>
                    <a:pt x="74" y="39"/>
                  </a:moveTo>
                  <a:cubicBezTo>
                    <a:pt x="74" y="39"/>
                    <a:pt x="75" y="39"/>
                    <a:pt x="75" y="39"/>
                  </a:cubicBezTo>
                  <a:lnTo>
                    <a:pt x="74" y="39"/>
                  </a:lnTo>
                  <a:close/>
                  <a:moveTo>
                    <a:pt x="73" y="38"/>
                  </a:moveTo>
                  <a:cubicBezTo>
                    <a:pt x="73" y="38"/>
                    <a:pt x="73" y="38"/>
                    <a:pt x="73" y="38"/>
                  </a:cubicBezTo>
                  <a:cubicBezTo>
                    <a:pt x="73" y="38"/>
                    <a:pt x="73" y="38"/>
                    <a:pt x="73" y="38"/>
                  </a:cubicBezTo>
                  <a:cubicBezTo>
                    <a:pt x="73" y="38"/>
                    <a:pt x="73" y="38"/>
                    <a:pt x="73" y="38"/>
                  </a:cubicBezTo>
                  <a:close/>
                  <a:moveTo>
                    <a:pt x="72" y="38"/>
                  </a:moveTo>
                  <a:cubicBezTo>
                    <a:pt x="72" y="38"/>
                    <a:pt x="72" y="38"/>
                    <a:pt x="73" y="38"/>
                  </a:cubicBezTo>
                  <a:lnTo>
                    <a:pt x="72" y="38"/>
                  </a:lnTo>
                  <a:close/>
                  <a:moveTo>
                    <a:pt x="72" y="37"/>
                  </a:moveTo>
                  <a:cubicBezTo>
                    <a:pt x="72" y="37"/>
                    <a:pt x="72" y="38"/>
                    <a:pt x="72" y="38"/>
                  </a:cubicBezTo>
                  <a:lnTo>
                    <a:pt x="72" y="37"/>
                  </a:lnTo>
                  <a:close/>
                  <a:moveTo>
                    <a:pt x="72" y="38"/>
                  </a:moveTo>
                  <a:cubicBezTo>
                    <a:pt x="72" y="38"/>
                    <a:pt x="72" y="38"/>
                    <a:pt x="72" y="38"/>
                  </a:cubicBezTo>
                  <a:cubicBezTo>
                    <a:pt x="72" y="38"/>
                    <a:pt x="72" y="38"/>
                    <a:pt x="72" y="38"/>
                  </a:cubicBezTo>
                  <a:close/>
                  <a:moveTo>
                    <a:pt x="72" y="38"/>
                  </a:moveTo>
                  <a:cubicBezTo>
                    <a:pt x="72" y="38"/>
                    <a:pt x="72" y="38"/>
                    <a:pt x="72" y="38"/>
                  </a:cubicBezTo>
                  <a:cubicBezTo>
                    <a:pt x="72" y="37"/>
                    <a:pt x="72" y="38"/>
                    <a:pt x="72" y="38"/>
                  </a:cubicBezTo>
                  <a:close/>
                  <a:moveTo>
                    <a:pt x="72" y="38"/>
                  </a:moveTo>
                  <a:cubicBezTo>
                    <a:pt x="72" y="38"/>
                    <a:pt x="72" y="38"/>
                    <a:pt x="72" y="38"/>
                  </a:cubicBezTo>
                  <a:cubicBezTo>
                    <a:pt x="72" y="38"/>
                    <a:pt x="72" y="38"/>
                    <a:pt x="72" y="38"/>
                  </a:cubicBezTo>
                  <a:close/>
                  <a:moveTo>
                    <a:pt x="70" y="39"/>
                  </a:moveTo>
                  <a:cubicBezTo>
                    <a:pt x="70" y="39"/>
                    <a:pt x="70" y="39"/>
                    <a:pt x="70" y="39"/>
                  </a:cubicBezTo>
                  <a:cubicBezTo>
                    <a:pt x="70" y="39"/>
                    <a:pt x="70" y="39"/>
                    <a:pt x="70" y="39"/>
                  </a:cubicBezTo>
                  <a:close/>
                  <a:moveTo>
                    <a:pt x="69" y="39"/>
                  </a:moveTo>
                  <a:cubicBezTo>
                    <a:pt x="69" y="39"/>
                    <a:pt x="68" y="39"/>
                    <a:pt x="68" y="39"/>
                  </a:cubicBezTo>
                  <a:cubicBezTo>
                    <a:pt x="68" y="39"/>
                    <a:pt x="69" y="39"/>
                    <a:pt x="69" y="39"/>
                  </a:cubicBezTo>
                  <a:close/>
                  <a:moveTo>
                    <a:pt x="67" y="40"/>
                  </a:moveTo>
                  <a:cubicBezTo>
                    <a:pt x="68" y="40"/>
                    <a:pt x="68" y="40"/>
                    <a:pt x="68" y="40"/>
                  </a:cubicBezTo>
                  <a:cubicBezTo>
                    <a:pt x="68" y="40"/>
                    <a:pt x="68" y="40"/>
                    <a:pt x="68" y="40"/>
                  </a:cubicBezTo>
                  <a:lnTo>
                    <a:pt x="67" y="40"/>
                  </a:lnTo>
                  <a:close/>
                  <a:moveTo>
                    <a:pt x="68" y="29"/>
                  </a:moveTo>
                  <a:cubicBezTo>
                    <a:pt x="68" y="29"/>
                    <a:pt x="68" y="30"/>
                    <a:pt x="68" y="30"/>
                  </a:cubicBezTo>
                  <a:cubicBezTo>
                    <a:pt x="68" y="30"/>
                    <a:pt x="68" y="30"/>
                    <a:pt x="68" y="29"/>
                  </a:cubicBezTo>
                  <a:close/>
                  <a:moveTo>
                    <a:pt x="59" y="27"/>
                  </a:moveTo>
                  <a:cubicBezTo>
                    <a:pt x="59" y="27"/>
                    <a:pt x="59" y="28"/>
                    <a:pt x="59" y="28"/>
                  </a:cubicBezTo>
                  <a:cubicBezTo>
                    <a:pt x="59" y="28"/>
                    <a:pt x="59" y="28"/>
                    <a:pt x="59" y="29"/>
                  </a:cubicBezTo>
                  <a:cubicBezTo>
                    <a:pt x="59" y="29"/>
                    <a:pt x="59" y="30"/>
                    <a:pt x="59" y="30"/>
                  </a:cubicBezTo>
                  <a:cubicBezTo>
                    <a:pt x="60" y="29"/>
                    <a:pt x="60" y="29"/>
                    <a:pt x="60" y="29"/>
                  </a:cubicBezTo>
                  <a:cubicBezTo>
                    <a:pt x="60" y="29"/>
                    <a:pt x="60" y="29"/>
                    <a:pt x="60" y="29"/>
                  </a:cubicBezTo>
                  <a:cubicBezTo>
                    <a:pt x="60" y="29"/>
                    <a:pt x="60" y="29"/>
                    <a:pt x="60" y="29"/>
                  </a:cubicBezTo>
                  <a:cubicBezTo>
                    <a:pt x="60" y="29"/>
                    <a:pt x="60" y="29"/>
                    <a:pt x="60" y="30"/>
                  </a:cubicBezTo>
                  <a:cubicBezTo>
                    <a:pt x="60" y="30"/>
                    <a:pt x="60" y="30"/>
                    <a:pt x="60" y="30"/>
                  </a:cubicBezTo>
                  <a:cubicBezTo>
                    <a:pt x="60" y="29"/>
                    <a:pt x="60" y="30"/>
                    <a:pt x="60" y="29"/>
                  </a:cubicBezTo>
                  <a:cubicBezTo>
                    <a:pt x="60" y="30"/>
                    <a:pt x="60" y="30"/>
                    <a:pt x="60" y="30"/>
                  </a:cubicBezTo>
                  <a:cubicBezTo>
                    <a:pt x="60" y="30"/>
                    <a:pt x="60" y="30"/>
                    <a:pt x="60" y="30"/>
                  </a:cubicBezTo>
                  <a:cubicBezTo>
                    <a:pt x="60" y="30"/>
                    <a:pt x="61" y="30"/>
                    <a:pt x="61" y="31"/>
                  </a:cubicBezTo>
                  <a:cubicBezTo>
                    <a:pt x="61" y="31"/>
                    <a:pt x="62" y="31"/>
                    <a:pt x="62" y="31"/>
                  </a:cubicBezTo>
                  <a:cubicBezTo>
                    <a:pt x="62" y="30"/>
                    <a:pt x="62" y="30"/>
                    <a:pt x="63" y="30"/>
                  </a:cubicBezTo>
                  <a:cubicBezTo>
                    <a:pt x="63" y="30"/>
                    <a:pt x="63" y="30"/>
                    <a:pt x="63" y="30"/>
                  </a:cubicBezTo>
                  <a:cubicBezTo>
                    <a:pt x="63" y="30"/>
                    <a:pt x="63" y="30"/>
                    <a:pt x="63" y="30"/>
                  </a:cubicBezTo>
                  <a:cubicBezTo>
                    <a:pt x="63" y="30"/>
                    <a:pt x="63" y="30"/>
                    <a:pt x="63" y="30"/>
                  </a:cubicBezTo>
                  <a:cubicBezTo>
                    <a:pt x="63" y="30"/>
                    <a:pt x="63" y="31"/>
                    <a:pt x="63" y="30"/>
                  </a:cubicBezTo>
                  <a:cubicBezTo>
                    <a:pt x="63" y="31"/>
                    <a:pt x="63" y="30"/>
                    <a:pt x="63" y="30"/>
                  </a:cubicBezTo>
                  <a:cubicBezTo>
                    <a:pt x="63" y="30"/>
                    <a:pt x="63" y="31"/>
                    <a:pt x="63" y="31"/>
                  </a:cubicBezTo>
                  <a:cubicBezTo>
                    <a:pt x="63" y="31"/>
                    <a:pt x="63" y="30"/>
                    <a:pt x="63" y="31"/>
                  </a:cubicBezTo>
                  <a:cubicBezTo>
                    <a:pt x="63" y="31"/>
                    <a:pt x="63" y="30"/>
                    <a:pt x="63" y="30"/>
                  </a:cubicBezTo>
                  <a:cubicBezTo>
                    <a:pt x="63" y="31"/>
                    <a:pt x="63" y="30"/>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3" y="31"/>
                    <a:pt x="63" y="31"/>
                    <a:pt x="63" y="31"/>
                  </a:cubicBezTo>
                  <a:cubicBezTo>
                    <a:pt x="64" y="31"/>
                    <a:pt x="64" y="31"/>
                    <a:pt x="64" y="31"/>
                  </a:cubicBezTo>
                  <a:cubicBezTo>
                    <a:pt x="64" y="31"/>
                    <a:pt x="64" y="31"/>
                    <a:pt x="64" y="31"/>
                  </a:cubicBezTo>
                  <a:cubicBezTo>
                    <a:pt x="64" y="31"/>
                    <a:pt x="64" y="31"/>
                    <a:pt x="64" y="31"/>
                  </a:cubicBezTo>
                  <a:cubicBezTo>
                    <a:pt x="64" y="31"/>
                    <a:pt x="64" y="32"/>
                    <a:pt x="64" y="31"/>
                  </a:cubicBezTo>
                  <a:cubicBezTo>
                    <a:pt x="64" y="31"/>
                    <a:pt x="64" y="31"/>
                    <a:pt x="64" y="31"/>
                  </a:cubicBezTo>
                  <a:cubicBezTo>
                    <a:pt x="64" y="31"/>
                    <a:pt x="64" y="31"/>
                    <a:pt x="64"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1"/>
                    <a:pt x="65" y="31"/>
                  </a:cubicBezTo>
                  <a:cubicBezTo>
                    <a:pt x="65" y="31"/>
                    <a:pt x="65" y="30"/>
                    <a:pt x="65" y="31"/>
                  </a:cubicBezTo>
                  <a:cubicBezTo>
                    <a:pt x="65" y="31"/>
                    <a:pt x="65" y="31"/>
                    <a:pt x="65" y="31"/>
                  </a:cubicBezTo>
                  <a:cubicBezTo>
                    <a:pt x="65" y="31"/>
                    <a:pt x="66" y="31"/>
                    <a:pt x="66" y="31"/>
                  </a:cubicBezTo>
                  <a:cubicBezTo>
                    <a:pt x="66" y="31"/>
                    <a:pt x="66" y="31"/>
                    <a:pt x="66" y="31"/>
                  </a:cubicBezTo>
                  <a:cubicBezTo>
                    <a:pt x="66" y="31"/>
                    <a:pt x="66" y="31"/>
                    <a:pt x="66" y="30"/>
                  </a:cubicBezTo>
                  <a:cubicBezTo>
                    <a:pt x="66" y="31"/>
                    <a:pt x="66" y="31"/>
                    <a:pt x="66" y="31"/>
                  </a:cubicBezTo>
                  <a:cubicBezTo>
                    <a:pt x="66" y="30"/>
                    <a:pt x="66" y="30"/>
                    <a:pt x="66" y="30"/>
                  </a:cubicBezTo>
                  <a:cubicBezTo>
                    <a:pt x="66" y="30"/>
                    <a:pt x="66" y="30"/>
                    <a:pt x="66" y="30"/>
                  </a:cubicBezTo>
                  <a:cubicBezTo>
                    <a:pt x="66" y="30"/>
                    <a:pt x="66" y="31"/>
                    <a:pt x="66" y="30"/>
                  </a:cubicBezTo>
                  <a:cubicBezTo>
                    <a:pt x="66" y="31"/>
                    <a:pt x="66" y="31"/>
                    <a:pt x="66" y="31"/>
                  </a:cubicBezTo>
                  <a:cubicBezTo>
                    <a:pt x="66" y="30"/>
                    <a:pt x="66" y="30"/>
                    <a:pt x="67" y="30"/>
                  </a:cubicBezTo>
                  <a:cubicBezTo>
                    <a:pt x="66" y="30"/>
                    <a:pt x="67" y="30"/>
                    <a:pt x="66" y="30"/>
                  </a:cubicBezTo>
                  <a:cubicBezTo>
                    <a:pt x="66"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7" y="29"/>
                    <a:pt x="67" y="29"/>
                  </a:cubicBezTo>
                  <a:cubicBezTo>
                    <a:pt x="67" y="29"/>
                    <a:pt x="67" y="29"/>
                    <a:pt x="67" y="29"/>
                  </a:cubicBezTo>
                  <a:cubicBezTo>
                    <a:pt x="67" y="30"/>
                    <a:pt x="67" y="30"/>
                    <a:pt x="67" y="30"/>
                  </a:cubicBezTo>
                  <a:cubicBezTo>
                    <a:pt x="67" y="30"/>
                    <a:pt x="67" y="29"/>
                    <a:pt x="67" y="30"/>
                  </a:cubicBezTo>
                  <a:cubicBezTo>
                    <a:pt x="67" y="30"/>
                    <a:pt x="67" y="30"/>
                    <a:pt x="67" y="29"/>
                  </a:cubicBezTo>
                  <a:cubicBezTo>
                    <a:pt x="67" y="30"/>
                    <a:pt x="67" y="30"/>
                    <a:pt x="67" y="30"/>
                  </a:cubicBezTo>
                  <a:cubicBezTo>
                    <a:pt x="67" y="30"/>
                    <a:pt x="67" y="30"/>
                    <a:pt x="67" y="29"/>
                  </a:cubicBezTo>
                  <a:cubicBezTo>
                    <a:pt x="67" y="30"/>
                    <a:pt x="67" y="30"/>
                    <a:pt x="67" y="30"/>
                  </a:cubicBezTo>
                  <a:cubicBezTo>
                    <a:pt x="67" y="29"/>
                    <a:pt x="67" y="29"/>
                    <a:pt x="67" y="29"/>
                  </a:cubicBezTo>
                  <a:cubicBezTo>
                    <a:pt x="67" y="29"/>
                    <a:pt x="67" y="29"/>
                    <a:pt x="67" y="29"/>
                  </a:cubicBezTo>
                  <a:cubicBezTo>
                    <a:pt x="67" y="29"/>
                    <a:pt x="67" y="29"/>
                    <a:pt x="67" y="29"/>
                  </a:cubicBezTo>
                  <a:cubicBezTo>
                    <a:pt x="67" y="30"/>
                    <a:pt x="67" y="30"/>
                    <a:pt x="67" y="30"/>
                  </a:cubicBezTo>
                  <a:cubicBezTo>
                    <a:pt x="67" y="29"/>
                    <a:pt x="67" y="29"/>
                    <a:pt x="67" y="29"/>
                  </a:cubicBezTo>
                  <a:cubicBezTo>
                    <a:pt x="67" y="29"/>
                    <a:pt x="67" y="29"/>
                    <a:pt x="67" y="29"/>
                  </a:cubicBezTo>
                  <a:cubicBezTo>
                    <a:pt x="67" y="29"/>
                    <a:pt x="67" y="29"/>
                    <a:pt x="67" y="29"/>
                  </a:cubicBezTo>
                  <a:cubicBezTo>
                    <a:pt x="67" y="29"/>
                    <a:pt x="67" y="29"/>
                    <a:pt x="67" y="29"/>
                  </a:cubicBezTo>
                  <a:cubicBezTo>
                    <a:pt x="67" y="29"/>
                    <a:pt x="67" y="28"/>
                    <a:pt x="67" y="29"/>
                  </a:cubicBezTo>
                  <a:cubicBezTo>
                    <a:pt x="67" y="29"/>
                    <a:pt x="67" y="29"/>
                    <a:pt x="67" y="29"/>
                  </a:cubicBezTo>
                  <a:cubicBezTo>
                    <a:pt x="67" y="29"/>
                    <a:pt x="67" y="29"/>
                    <a:pt x="67" y="29"/>
                  </a:cubicBezTo>
                  <a:cubicBezTo>
                    <a:pt x="67" y="29"/>
                    <a:pt x="67" y="29"/>
                    <a:pt x="67" y="29"/>
                  </a:cubicBezTo>
                  <a:cubicBezTo>
                    <a:pt x="67" y="29"/>
                    <a:pt x="67" y="29"/>
                    <a:pt x="67" y="29"/>
                  </a:cubicBezTo>
                  <a:cubicBezTo>
                    <a:pt x="67" y="28"/>
                    <a:pt x="67" y="28"/>
                    <a:pt x="67" y="28"/>
                  </a:cubicBezTo>
                  <a:cubicBezTo>
                    <a:pt x="67" y="29"/>
                    <a:pt x="67" y="28"/>
                    <a:pt x="67" y="29"/>
                  </a:cubicBezTo>
                  <a:cubicBezTo>
                    <a:pt x="67" y="29"/>
                    <a:pt x="67" y="29"/>
                    <a:pt x="67" y="29"/>
                  </a:cubicBezTo>
                  <a:cubicBezTo>
                    <a:pt x="67" y="28"/>
                    <a:pt x="67" y="29"/>
                    <a:pt x="67" y="29"/>
                  </a:cubicBezTo>
                  <a:cubicBezTo>
                    <a:pt x="67" y="28"/>
                    <a:pt x="67" y="28"/>
                    <a:pt x="67" y="28"/>
                  </a:cubicBezTo>
                  <a:cubicBezTo>
                    <a:pt x="67" y="28"/>
                    <a:pt x="67" y="28"/>
                    <a:pt x="67" y="28"/>
                  </a:cubicBezTo>
                  <a:cubicBezTo>
                    <a:pt x="67" y="28"/>
                    <a:pt x="67" y="28"/>
                    <a:pt x="67" y="29"/>
                  </a:cubicBezTo>
                  <a:cubicBezTo>
                    <a:pt x="67" y="29"/>
                    <a:pt x="67" y="28"/>
                    <a:pt x="67" y="28"/>
                  </a:cubicBezTo>
                  <a:cubicBezTo>
                    <a:pt x="67" y="28"/>
                    <a:pt x="67" y="28"/>
                    <a:pt x="67" y="27"/>
                  </a:cubicBezTo>
                  <a:cubicBezTo>
                    <a:pt x="67" y="28"/>
                    <a:pt x="67" y="27"/>
                    <a:pt x="67" y="27"/>
                  </a:cubicBezTo>
                  <a:cubicBezTo>
                    <a:pt x="66" y="27"/>
                    <a:pt x="66" y="27"/>
                    <a:pt x="66" y="27"/>
                  </a:cubicBezTo>
                  <a:cubicBezTo>
                    <a:pt x="67" y="27"/>
                    <a:pt x="67" y="28"/>
                    <a:pt x="67" y="28"/>
                  </a:cubicBezTo>
                  <a:cubicBezTo>
                    <a:pt x="67" y="28"/>
                    <a:pt x="67" y="28"/>
                    <a:pt x="67" y="28"/>
                  </a:cubicBezTo>
                  <a:cubicBezTo>
                    <a:pt x="67" y="28"/>
                    <a:pt x="67" y="28"/>
                    <a:pt x="67" y="28"/>
                  </a:cubicBezTo>
                  <a:cubicBezTo>
                    <a:pt x="67" y="28"/>
                    <a:pt x="67" y="28"/>
                    <a:pt x="67" y="28"/>
                  </a:cubicBezTo>
                  <a:cubicBezTo>
                    <a:pt x="67" y="28"/>
                    <a:pt x="67" y="28"/>
                    <a:pt x="66" y="28"/>
                  </a:cubicBezTo>
                  <a:cubicBezTo>
                    <a:pt x="67" y="29"/>
                    <a:pt x="67" y="29"/>
                    <a:pt x="67" y="29"/>
                  </a:cubicBezTo>
                  <a:cubicBezTo>
                    <a:pt x="67" y="29"/>
                    <a:pt x="67" y="29"/>
                    <a:pt x="67" y="29"/>
                  </a:cubicBezTo>
                  <a:cubicBezTo>
                    <a:pt x="67" y="29"/>
                    <a:pt x="66" y="28"/>
                    <a:pt x="66" y="28"/>
                  </a:cubicBezTo>
                  <a:cubicBezTo>
                    <a:pt x="66" y="28"/>
                    <a:pt x="66" y="28"/>
                    <a:pt x="66" y="28"/>
                  </a:cubicBezTo>
                  <a:cubicBezTo>
                    <a:pt x="66" y="27"/>
                    <a:pt x="66" y="27"/>
                    <a:pt x="66" y="27"/>
                  </a:cubicBezTo>
                  <a:cubicBezTo>
                    <a:pt x="66" y="27"/>
                    <a:pt x="66" y="27"/>
                    <a:pt x="66" y="27"/>
                  </a:cubicBezTo>
                  <a:cubicBezTo>
                    <a:pt x="66" y="27"/>
                    <a:pt x="66" y="27"/>
                    <a:pt x="66" y="27"/>
                  </a:cubicBezTo>
                  <a:cubicBezTo>
                    <a:pt x="66" y="28"/>
                    <a:pt x="66" y="28"/>
                    <a:pt x="66" y="28"/>
                  </a:cubicBezTo>
                  <a:cubicBezTo>
                    <a:pt x="66" y="28"/>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8"/>
                    <a:pt x="66" y="27"/>
                    <a:pt x="66" y="28"/>
                  </a:cubicBezTo>
                  <a:cubicBezTo>
                    <a:pt x="66" y="28"/>
                    <a:pt x="66" y="27"/>
                    <a:pt x="66" y="28"/>
                  </a:cubicBezTo>
                  <a:cubicBezTo>
                    <a:pt x="66" y="28"/>
                    <a:pt x="66" y="28"/>
                    <a:pt x="66" y="28"/>
                  </a:cubicBezTo>
                  <a:cubicBezTo>
                    <a:pt x="66" y="28"/>
                    <a:pt x="66" y="28"/>
                    <a:pt x="66" y="28"/>
                  </a:cubicBezTo>
                  <a:cubicBezTo>
                    <a:pt x="66" y="28"/>
                    <a:pt x="66" y="28"/>
                    <a:pt x="66" y="28"/>
                  </a:cubicBezTo>
                  <a:cubicBezTo>
                    <a:pt x="66" y="27"/>
                    <a:pt x="66" y="27"/>
                    <a:pt x="66" y="27"/>
                  </a:cubicBezTo>
                  <a:cubicBezTo>
                    <a:pt x="66" y="27"/>
                    <a:pt x="66" y="27"/>
                    <a:pt x="66" y="27"/>
                  </a:cubicBezTo>
                  <a:cubicBezTo>
                    <a:pt x="66" y="27"/>
                    <a:pt x="66" y="27"/>
                    <a:pt x="66" y="28"/>
                  </a:cubicBezTo>
                  <a:cubicBezTo>
                    <a:pt x="66" y="28"/>
                    <a:pt x="66" y="27"/>
                    <a:pt x="66" y="27"/>
                  </a:cubicBezTo>
                  <a:cubicBezTo>
                    <a:pt x="66" y="28"/>
                    <a:pt x="66" y="28"/>
                    <a:pt x="66" y="28"/>
                  </a:cubicBezTo>
                  <a:cubicBezTo>
                    <a:pt x="66" y="29"/>
                    <a:pt x="66" y="29"/>
                    <a:pt x="66" y="29"/>
                  </a:cubicBezTo>
                  <a:cubicBezTo>
                    <a:pt x="66" y="28"/>
                    <a:pt x="66" y="28"/>
                    <a:pt x="66" y="28"/>
                  </a:cubicBezTo>
                  <a:cubicBezTo>
                    <a:pt x="66" y="28"/>
                    <a:pt x="66" y="28"/>
                    <a:pt x="66" y="28"/>
                  </a:cubicBezTo>
                  <a:cubicBezTo>
                    <a:pt x="66" y="28"/>
                    <a:pt x="66" y="28"/>
                    <a:pt x="66" y="28"/>
                  </a:cubicBezTo>
                  <a:cubicBezTo>
                    <a:pt x="66" y="27"/>
                    <a:pt x="66" y="27"/>
                    <a:pt x="66" y="27"/>
                  </a:cubicBezTo>
                  <a:cubicBezTo>
                    <a:pt x="66" y="27"/>
                    <a:pt x="66" y="27"/>
                    <a:pt x="66" y="27"/>
                  </a:cubicBezTo>
                  <a:cubicBezTo>
                    <a:pt x="66" y="27"/>
                    <a:pt x="66" y="27"/>
                    <a:pt x="66" y="27"/>
                  </a:cubicBezTo>
                  <a:cubicBezTo>
                    <a:pt x="66" y="27"/>
                    <a:pt x="66" y="27"/>
                    <a:pt x="66" y="28"/>
                  </a:cubicBezTo>
                  <a:cubicBezTo>
                    <a:pt x="66" y="28"/>
                    <a:pt x="66" y="27"/>
                    <a:pt x="66" y="27"/>
                  </a:cubicBezTo>
                  <a:cubicBezTo>
                    <a:pt x="66" y="27"/>
                    <a:pt x="66" y="27"/>
                    <a:pt x="66" y="27"/>
                  </a:cubicBezTo>
                  <a:cubicBezTo>
                    <a:pt x="66" y="27"/>
                    <a:pt x="66" y="27"/>
                    <a:pt x="66" y="27"/>
                  </a:cubicBezTo>
                  <a:cubicBezTo>
                    <a:pt x="66" y="28"/>
                    <a:pt x="66" y="28"/>
                    <a:pt x="66" y="28"/>
                  </a:cubicBezTo>
                  <a:cubicBezTo>
                    <a:pt x="66" y="28"/>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7"/>
                    <a:pt x="66" y="27"/>
                    <a:pt x="66" y="27"/>
                  </a:cubicBezTo>
                  <a:cubicBezTo>
                    <a:pt x="66" y="28"/>
                    <a:pt x="66" y="28"/>
                    <a:pt x="66" y="28"/>
                  </a:cubicBezTo>
                  <a:cubicBezTo>
                    <a:pt x="66" y="27"/>
                    <a:pt x="66" y="28"/>
                    <a:pt x="66" y="28"/>
                  </a:cubicBezTo>
                  <a:cubicBezTo>
                    <a:pt x="66" y="27"/>
                    <a:pt x="66" y="27"/>
                    <a:pt x="66" y="27"/>
                  </a:cubicBezTo>
                  <a:cubicBezTo>
                    <a:pt x="66" y="28"/>
                    <a:pt x="66" y="28"/>
                    <a:pt x="66" y="28"/>
                  </a:cubicBezTo>
                  <a:cubicBezTo>
                    <a:pt x="66" y="27"/>
                    <a:pt x="66" y="28"/>
                    <a:pt x="66" y="27"/>
                  </a:cubicBezTo>
                  <a:cubicBezTo>
                    <a:pt x="66" y="27"/>
                    <a:pt x="66" y="27"/>
                    <a:pt x="66" y="27"/>
                  </a:cubicBezTo>
                  <a:cubicBezTo>
                    <a:pt x="66" y="28"/>
                    <a:pt x="66" y="28"/>
                    <a:pt x="66" y="28"/>
                  </a:cubicBezTo>
                  <a:cubicBezTo>
                    <a:pt x="66" y="28"/>
                    <a:pt x="66" y="27"/>
                    <a:pt x="66" y="27"/>
                  </a:cubicBezTo>
                  <a:cubicBezTo>
                    <a:pt x="66" y="27"/>
                    <a:pt x="66" y="27"/>
                    <a:pt x="66" y="27"/>
                  </a:cubicBezTo>
                  <a:cubicBezTo>
                    <a:pt x="66" y="27"/>
                    <a:pt x="66" y="27"/>
                    <a:pt x="66" y="28"/>
                  </a:cubicBezTo>
                  <a:cubicBezTo>
                    <a:pt x="66" y="28"/>
                    <a:pt x="66" y="27"/>
                    <a:pt x="66" y="27"/>
                  </a:cubicBezTo>
                  <a:cubicBezTo>
                    <a:pt x="66" y="27"/>
                    <a:pt x="66" y="28"/>
                    <a:pt x="66" y="28"/>
                  </a:cubicBezTo>
                  <a:cubicBezTo>
                    <a:pt x="66" y="28"/>
                    <a:pt x="66" y="28"/>
                    <a:pt x="66" y="28"/>
                  </a:cubicBezTo>
                  <a:cubicBezTo>
                    <a:pt x="66" y="28"/>
                    <a:pt x="66" y="28"/>
                    <a:pt x="66" y="28"/>
                  </a:cubicBezTo>
                  <a:cubicBezTo>
                    <a:pt x="66" y="28"/>
                    <a:pt x="66" y="28"/>
                    <a:pt x="66" y="28"/>
                  </a:cubicBezTo>
                  <a:cubicBezTo>
                    <a:pt x="66" y="29"/>
                    <a:pt x="66" y="29"/>
                    <a:pt x="66" y="29"/>
                  </a:cubicBezTo>
                  <a:cubicBezTo>
                    <a:pt x="66" y="29"/>
                    <a:pt x="66" y="29"/>
                    <a:pt x="66" y="29"/>
                  </a:cubicBezTo>
                  <a:cubicBezTo>
                    <a:pt x="66" y="29"/>
                    <a:pt x="66" y="29"/>
                    <a:pt x="66" y="29"/>
                  </a:cubicBezTo>
                  <a:cubicBezTo>
                    <a:pt x="66" y="27"/>
                    <a:pt x="66" y="27"/>
                    <a:pt x="66" y="27"/>
                  </a:cubicBezTo>
                  <a:cubicBezTo>
                    <a:pt x="66" y="28"/>
                    <a:pt x="66" y="28"/>
                    <a:pt x="66" y="28"/>
                  </a:cubicBezTo>
                  <a:cubicBezTo>
                    <a:pt x="66" y="27"/>
                    <a:pt x="66" y="27"/>
                    <a:pt x="66" y="27"/>
                  </a:cubicBezTo>
                  <a:cubicBezTo>
                    <a:pt x="66" y="27"/>
                    <a:pt x="66" y="27"/>
                    <a:pt x="66" y="27"/>
                  </a:cubicBezTo>
                  <a:cubicBezTo>
                    <a:pt x="66" y="28"/>
                    <a:pt x="66" y="27"/>
                    <a:pt x="66" y="27"/>
                  </a:cubicBezTo>
                  <a:cubicBezTo>
                    <a:pt x="66" y="28"/>
                    <a:pt x="66" y="28"/>
                    <a:pt x="66" y="28"/>
                  </a:cubicBezTo>
                  <a:cubicBezTo>
                    <a:pt x="66" y="27"/>
                    <a:pt x="66" y="27"/>
                    <a:pt x="66" y="27"/>
                  </a:cubicBezTo>
                  <a:cubicBezTo>
                    <a:pt x="66" y="27"/>
                    <a:pt x="66" y="28"/>
                    <a:pt x="66" y="27"/>
                  </a:cubicBezTo>
                  <a:cubicBezTo>
                    <a:pt x="66" y="27"/>
                    <a:pt x="66" y="27"/>
                    <a:pt x="66" y="27"/>
                  </a:cubicBezTo>
                  <a:cubicBezTo>
                    <a:pt x="65" y="27"/>
                    <a:pt x="65" y="27"/>
                    <a:pt x="65" y="28"/>
                  </a:cubicBezTo>
                  <a:cubicBezTo>
                    <a:pt x="65" y="28"/>
                    <a:pt x="65" y="28"/>
                    <a:pt x="65" y="27"/>
                  </a:cubicBezTo>
                  <a:cubicBezTo>
                    <a:pt x="65" y="28"/>
                    <a:pt x="65" y="28"/>
                    <a:pt x="65" y="28"/>
                  </a:cubicBezTo>
                  <a:cubicBezTo>
                    <a:pt x="65" y="27"/>
                    <a:pt x="65" y="27"/>
                    <a:pt x="65" y="27"/>
                  </a:cubicBezTo>
                  <a:cubicBezTo>
                    <a:pt x="65" y="27"/>
                    <a:pt x="65" y="28"/>
                    <a:pt x="65" y="28"/>
                  </a:cubicBezTo>
                  <a:cubicBezTo>
                    <a:pt x="65" y="28"/>
                    <a:pt x="65" y="28"/>
                    <a:pt x="65" y="28"/>
                  </a:cubicBezTo>
                  <a:cubicBezTo>
                    <a:pt x="65" y="27"/>
                    <a:pt x="65" y="28"/>
                    <a:pt x="65" y="28"/>
                  </a:cubicBezTo>
                  <a:cubicBezTo>
                    <a:pt x="65" y="28"/>
                    <a:pt x="65" y="28"/>
                    <a:pt x="65" y="28"/>
                  </a:cubicBezTo>
                  <a:cubicBezTo>
                    <a:pt x="65" y="28"/>
                    <a:pt x="65" y="28"/>
                    <a:pt x="65" y="28"/>
                  </a:cubicBezTo>
                  <a:cubicBezTo>
                    <a:pt x="65" y="28"/>
                    <a:pt x="65" y="28"/>
                    <a:pt x="65" y="27"/>
                  </a:cubicBezTo>
                  <a:cubicBezTo>
                    <a:pt x="65" y="28"/>
                    <a:pt x="65" y="28"/>
                    <a:pt x="65" y="28"/>
                  </a:cubicBezTo>
                  <a:cubicBezTo>
                    <a:pt x="65" y="27"/>
                    <a:pt x="65" y="27"/>
                    <a:pt x="65" y="28"/>
                  </a:cubicBezTo>
                  <a:cubicBezTo>
                    <a:pt x="65" y="28"/>
                    <a:pt x="65" y="28"/>
                    <a:pt x="65" y="28"/>
                  </a:cubicBezTo>
                  <a:cubicBezTo>
                    <a:pt x="65" y="28"/>
                    <a:pt x="65" y="28"/>
                    <a:pt x="65" y="28"/>
                  </a:cubicBezTo>
                  <a:cubicBezTo>
                    <a:pt x="65" y="28"/>
                    <a:pt x="65" y="28"/>
                    <a:pt x="65" y="28"/>
                  </a:cubicBezTo>
                  <a:cubicBezTo>
                    <a:pt x="65" y="27"/>
                    <a:pt x="65" y="28"/>
                    <a:pt x="65" y="28"/>
                  </a:cubicBezTo>
                  <a:cubicBezTo>
                    <a:pt x="65" y="28"/>
                    <a:pt x="65" y="28"/>
                    <a:pt x="65" y="28"/>
                  </a:cubicBezTo>
                  <a:cubicBezTo>
                    <a:pt x="65" y="27"/>
                    <a:pt x="65" y="28"/>
                    <a:pt x="65" y="28"/>
                  </a:cubicBezTo>
                  <a:cubicBezTo>
                    <a:pt x="65" y="28"/>
                    <a:pt x="65" y="28"/>
                    <a:pt x="65" y="28"/>
                  </a:cubicBezTo>
                  <a:cubicBezTo>
                    <a:pt x="65" y="29"/>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5" y="28"/>
                    <a:pt x="65" y="28"/>
                  </a:cubicBezTo>
                  <a:cubicBezTo>
                    <a:pt x="65" y="28"/>
                    <a:pt x="65" y="28"/>
                    <a:pt x="65" y="28"/>
                  </a:cubicBezTo>
                  <a:cubicBezTo>
                    <a:pt x="65" y="28"/>
                    <a:pt x="65" y="28"/>
                    <a:pt x="65" y="28"/>
                  </a:cubicBezTo>
                  <a:cubicBezTo>
                    <a:pt x="65" y="28"/>
                    <a:pt x="65" y="28"/>
                    <a:pt x="65" y="28"/>
                  </a:cubicBezTo>
                  <a:cubicBezTo>
                    <a:pt x="64" y="28"/>
                    <a:pt x="64" y="28"/>
                    <a:pt x="65"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9"/>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7"/>
                    <a:pt x="64" y="28"/>
                    <a:pt x="64" y="28"/>
                  </a:cubicBezTo>
                  <a:cubicBezTo>
                    <a:pt x="64" y="28"/>
                    <a:pt x="64" y="28"/>
                    <a:pt x="64" y="28"/>
                  </a:cubicBezTo>
                  <a:cubicBezTo>
                    <a:pt x="64" y="27"/>
                    <a:pt x="64" y="28"/>
                    <a:pt x="64" y="28"/>
                  </a:cubicBezTo>
                  <a:cubicBezTo>
                    <a:pt x="64" y="28"/>
                    <a:pt x="64" y="28"/>
                    <a:pt x="64" y="28"/>
                  </a:cubicBezTo>
                  <a:cubicBezTo>
                    <a:pt x="64" y="28"/>
                    <a:pt x="64" y="29"/>
                    <a:pt x="64" y="28"/>
                  </a:cubicBezTo>
                  <a:cubicBezTo>
                    <a:pt x="64" y="28"/>
                    <a:pt x="64" y="28"/>
                    <a:pt x="64" y="28"/>
                  </a:cubicBezTo>
                  <a:cubicBezTo>
                    <a:pt x="64" y="27"/>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8"/>
                    <a:pt x="64" y="28"/>
                  </a:cubicBezTo>
                  <a:cubicBezTo>
                    <a:pt x="64" y="28"/>
                    <a:pt x="64" y="27"/>
                    <a:pt x="64" y="28"/>
                  </a:cubicBezTo>
                  <a:cubicBezTo>
                    <a:pt x="64" y="28"/>
                    <a:pt x="64" y="28"/>
                    <a:pt x="64" y="28"/>
                  </a:cubicBezTo>
                  <a:cubicBezTo>
                    <a:pt x="64" y="28"/>
                    <a:pt x="64" y="28"/>
                    <a:pt x="64" y="28"/>
                  </a:cubicBezTo>
                  <a:cubicBezTo>
                    <a:pt x="64" y="28"/>
                    <a:pt x="64" y="28"/>
                    <a:pt x="64" y="28"/>
                  </a:cubicBezTo>
                  <a:cubicBezTo>
                    <a:pt x="64" y="27"/>
                    <a:pt x="64" y="28"/>
                    <a:pt x="64" y="28"/>
                  </a:cubicBezTo>
                  <a:cubicBezTo>
                    <a:pt x="64" y="28"/>
                    <a:pt x="64" y="28"/>
                    <a:pt x="64" y="28"/>
                  </a:cubicBezTo>
                  <a:cubicBezTo>
                    <a:pt x="64" y="28"/>
                    <a:pt x="64" y="28"/>
                    <a:pt x="64" y="28"/>
                  </a:cubicBezTo>
                  <a:cubicBezTo>
                    <a:pt x="64" y="28"/>
                    <a:pt x="64" y="28"/>
                    <a:pt x="64" y="28"/>
                  </a:cubicBezTo>
                  <a:cubicBezTo>
                    <a:pt x="63" y="28"/>
                    <a:pt x="64" y="28"/>
                    <a:pt x="64" y="28"/>
                  </a:cubicBezTo>
                  <a:cubicBezTo>
                    <a:pt x="64" y="28"/>
                    <a:pt x="64" y="28"/>
                    <a:pt x="64" y="28"/>
                  </a:cubicBezTo>
                  <a:cubicBezTo>
                    <a:pt x="64" y="28"/>
                    <a:pt x="63" y="28"/>
                    <a:pt x="63" y="28"/>
                  </a:cubicBezTo>
                  <a:cubicBezTo>
                    <a:pt x="63" y="28"/>
                    <a:pt x="64" y="28"/>
                    <a:pt x="64" y="28"/>
                  </a:cubicBezTo>
                  <a:cubicBezTo>
                    <a:pt x="64" y="28"/>
                    <a:pt x="64" y="28"/>
                    <a:pt x="64" y="28"/>
                  </a:cubicBezTo>
                  <a:cubicBezTo>
                    <a:pt x="64" y="27"/>
                    <a:pt x="64" y="27"/>
                    <a:pt x="64" y="27"/>
                  </a:cubicBezTo>
                  <a:cubicBezTo>
                    <a:pt x="64" y="27"/>
                    <a:pt x="64" y="28"/>
                    <a:pt x="64" y="28"/>
                  </a:cubicBezTo>
                  <a:cubicBezTo>
                    <a:pt x="64"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7"/>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8"/>
                    <a:pt x="63" y="28"/>
                  </a:cubicBezTo>
                  <a:cubicBezTo>
                    <a:pt x="63" y="28"/>
                    <a:pt x="63" y="29"/>
                    <a:pt x="63" y="29"/>
                  </a:cubicBezTo>
                  <a:cubicBezTo>
                    <a:pt x="63" y="28"/>
                    <a:pt x="63" y="28"/>
                    <a:pt x="63" y="28"/>
                  </a:cubicBezTo>
                  <a:cubicBezTo>
                    <a:pt x="63" y="28"/>
                    <a:pt x="63" y="28"/>
                    <a:pt x="63" y="28"/>
                  </a:cubicBezTo>
                  <a:cubicBezTo>
                    <a:pt x="63" y="28"/>
                    <a:pt x="63" y="28"/>
                    <a:pt x="63" y="28"/>
                  </a:cubicBezTo>
                  <a:cubicBezTo>
                    <a:pt x="63" y="28"/>
                    <a:pt x="63" y="28"/>
                    <a:pt x="63" y="28"/>
                  </a:cubicBezTo>
                  <a:cubicBezTo>
                    <a:pt x="62" y="29"/>
                    <a:pt x="62" y="29"/>
                    <a:pt x="62" y="29"/>
                  </a:cubicBezTo>
                  <a:cubicBezTo>
                    <a:pt x="63" y="28"/>
                    <a:pt x="63" y="28"/>
                    <a:pt x="63" y="28"/>
                  </a:cubicBezTo>
                  <a:cubicBezTo>
                    <a:pt x="63" y="28"/>
                    <a:pt x="62" y="29"/>
                    <a:pt x="62" y="29"/>
                  </a:cubicBezTo>
                  <a:cubicBezTo>
                    <a:pt x="62" y="29"/>
                    <a:pt x="62" y="29"/>
                    <a:pt x="62" y="29"/>
                  </a:cubicBezTo>
                  <a:cubicBezTo>
                    <a:pt x="62" y="29"/>
                    <a:pt x="62" y="29"/>
                    <a:pt x="62" y="29"/>
                  </a:cubicBezTo>
                  <a:cubicBezTo>
                    <a:pt x="62" y="29"/>
                    <a:pt x="62" y="29"/>
                    <a:pt x="62" y="29"/>
                  </a:cubicBezTo>
                  <a:cubicBezTo>
                    <a:pt x="62" y="29"/>
                    <a:pt x="63" y="28"/>
                    <a:pt x="63" y="28"/>
                  </a:cubicBezTo>
                  <a:cubicBezTo>
                    <a:pt x="63" y="28"/>
                    <a:pt x="63" y="28"/>
                    <a:pt x="63" y="28"/>
                  </a:cubicBezTo>
                  <a:cubicBezTo>
                    <a:pt x="62" y="28"/>
                    <a:pt x="62" y="28"/>
                    <a:pt x="62" y="29"/>
                  </a:cubicBezTo>
                  <a:cubicBezTo>
                    <a:pt x="62" y="29"/>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9"/>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1" y="28"/>
                  </a:cubicBezTo>
                  <a:cubicBezTo>
                    <a:pt x="62" y="28"/>
                    <a:pt x="62" y="28"/>
                    <a:pt x="62" y="28"/>
                  </a:cubicBezTo>
                  <a:cubicBezTo>
                    <a:pt x="62" y="28"/>
                    <a:pt x="62" y="28"/>
                    <a:pt x="62" y="28"/>
                  </a:cubicBezTo>
                  <a:cubicBezTo>
                    <a:pt x="62" y="28"/>
                    <a:pt x="62" y="28"/>
                    <a:pt x="62" y="28"/>
                  </a:cubicBezTo>
                  <a:cubicBezTo>
                    <a:pt x="62" y="28"/>
                    <a:pt x="62" y="28"/>
                    <a:pt x="62" y="28"/>
                  </a:cubicBezTo>
                  <a:cubicBezTo>
                    <a:pt x="62" y="28"/>
                    <a:pt x="62" y="28"/>
                    <a:pt x="62" y="28"/>
                  </a:cubicBezTo>
                  <a:cubicBezTo>
                    <a:pt x="61" y="28"/>
                    <a:pt x="62" y="27"/>
                    <a:pt x="62" y="28"/>
                  </a:cubicBezTo>
                  <a:cubicBezTo>
                    <a:pt x="62" y="27"/>
                    <a:pt x="62" y="27"/>
                    <a:pt x="62" y="27"/>
                  </a:cubicBezTo>
                  <a:cubicBezTo>
                    <a:pt x="61" y="28"/>
                    <a:pt x="62" y="27"/>
                    <a:pt x="62" y="28"/>
                  </a:cubicBezTo>
                  <a:cubicBezTo>
                    <a:pt x="62" y="28"/>
                    <a:pt x="62" y="28"/>
                    <a:pt x="62" y="28"/>
                  </a:cubicBezTo>
                  <a:cubicBezTo>
                    <a:pt x="62" y="27"/>
                    <a:pt x="61" y="28"/>
                    <a:pt x="61" y="28"/>
                  </a:cubicBezTo>
                  <a:cubicBezTo>
                    <a:pt x="61" y="28"/>
                    <a:pt x="61" y="28"/>
                    <a:pt x="61" y="28"/>
                  </a:cubicBezTo>
                  <a:cubicBezTo>
                    <a:pt x="61" y="28"/>
                    <a:pt x="61" y="28"/>
                    <a:pt x="61" y="28"/>
                  </a:cubicBezTo>
                  <a:cubicBezTo>
                    <a:pt x="61" y="28"/>
                    <a:pt x="61" y="27"/>
                    <a:pt x="61" y="28"/>
                  </a:cubicBezTo>
                  <a:cubicBezTo>
                    <a:pt x="61" y="28"/>
                    <a:pt x="61" y="28"/>
                    <a:pt x="61" y="28"/>
                  </a:cubicBezTo>
                  <a:cubicBezTo>
                    <a:pt x="61" y="28"/>
                    <a:pt x="61" y="27"/>
                    <a:pt x="61" y="28"/>
                  </a:cubicBezTo>
                  <a:cubicBezTo>
                    <a:pt x="60" y="28"/>
                    <a:pt x="60" y="28"/>
                    <a:pt x="60" y="28"/>
                  </a:cubicBezTo>
                  <a:cubicBezTo>
                    <a:pt x="61" y="28"/>
                    <a:pt x="61" y="28"/>
                    <a:pt x="61" y="28"/>
                  </a:cubicBezTo>
                  <a:cubicBezTo>
                    <a:pt x="61" y="28"/>
                    <a:pt x="61" y="28"/>
                    <a:pt x="60" y="28"/>
                  </a:cubicBezTo>
                  <a:cubicBezTo>
                    <a:pt x="61" y="28"/>
                    <a:pt x="61" y="28"/>
                    <a:pt x="61" y="28"/>
                  </a:cubicBezTo>
                  <a:cubicBezTo>
                    <a:pt x="61" y="28"/>
                    <a:pt x="60" y="28"/>
                    <a:pt x="60" y="28"/>
                  </a:cubicBezTo>
                  <a:cubicBezTo>
                    <a:pt x="60" y="28"/>
                    <a:pt x="60" y="28"/>
                    <a:pt x="60" y="28"/>
                  </a:cubicBezTo>
                  <a:cubicBezTo>
                    <a:pt x="61" y="27"/>
                    <a:pt x="61" y="27"/>
                    <a:pt x="60" y="27"/>
                  </a:cubicBezTo>
                  <a:cubicBezTo>
                    <a:pt x="60" y="27"/>
                    <a:pt x="61" y="27"/>
                    <a:pt x="61" y="27"/>
                  </a:cubicBezTo>
                  <a:cubicBezTo>
                    <a:pt x="60" y="27"/>
                    <a:pt x="61" y="27"/>
                    <a:pt x="60" y="27"/>
                  </a:cubicBezTo>
                  <a:cubicBezTo>
                    <a:pt x="60" y="27"/>
                    <a:pt x="59" y="27"/>
                    <a:pt x="59" y="27"/>
                  </a:cubicBezTo>
                  <a:close/>
                  <a:moveTo>
                    <a:pt x="67" y="29"/>
                  </a:moveTo>
                  <a:cubicBezTo>
                    <a:pt x="68" y="29"/>
                    <a:pt x="68" y="29"/>
                    <a:pt x="68" y="30"/>
                  </a:cubicBezTo>
                  <a:lnTo>
                    <a:pt x="67" y="29"/>
                  </a:lnTo>
                  <a:close/>
                  <a:moveTo>
                    <a:pt x="67" y="28"/>
                  </a:moveTo>
                  <a:cubicBezTo>
                    <a:pt x="67" y="28"/>
                    <a:pt x="67" y="28"/>
                    <a:pt x="67" y="28"/>
                  </a:cubicBezTo>
                  <a:cubicBezTo>
                    <a:pt x="67" y="28"/>
                    <a:pt x="67" y="28"/>
                    <a:pt x="67" y="28"/>
                  </a:cubicBezTo>
                  <a:close/>
                  <a:moveTo>
                    <a:pt x="67" y="27"/>
                  </a:moveTo>
                  <a:cubicBezTo>
                    <a:pt x="66" y="27"/>
                    <a:pt x="66" y="28"/>
                    <a:pt x="67" y="28"/>
                  </a:cubicBezTo>
                  <a:lnTo>
                    <a:pt x="67" y="27"/>
                  </a:lnTo>
                  <a:close/>
                  <a:moveTo>
                    <a:pt x="66" y="27"/>
                  </a:moveTo>
                  <a:cubicBezTo>
                    <a:pt x="66" y="27"/>
                    <a:pt x="66" y="27"/>
                    <a:pt x="66" y="27"/>
                  </a:cubicBezTo>
                  <a:close/>
                  <a:moveTo>
                    <a:pt x="66" y="27"/>
                  </a:moveTo>
                  <a:cubicBezTo>
                    <a:pt x="66" y="27"/>
                    <a:pt x="66" y="27"/>
                    <a:pt x="66" y="27"/>
                  </a:cubicBezTo>
                  <a:cubicBezTo>
                    <a:pt x="66" y="27"/>
                    <a:pt x="66" y="27"/>
                    <a:pt x="66" y="27"/>
                  </a:cubicBezTo>
                  <a:close/>
                  <a:moveTo>
                    <a:pt x="66" y="27"/>
                  </a:moveTo>
                  <a:cubicBezTo>
                    <a:pt x="66" y="27"/>
                    <a:pt x="66" y="27"/>
                    <a:pt x="66" y="27"/>
                  </a:cubicBezTo>
                  <a:cubicBezTo>
                    <a:pt x="66" y="27"/>
                    <a:pt x="66" y="27"/>
                    <a:pt x="66" y="27"/>
                  </a:cubicBezTo>
                  <a:close/>
                  <a:moveTo>
                    <a:pt x="66" y="27"/>
                  </a:moveTo>
                  <a:cubicBezTo>
                    <a:pt x="66" y="27"/>
                    <a:pt x="66" y="27"/>
                    <a:pt x="66" y="27"/>
                  </a:cubicBezTo>
                  <a:cubicBezTo>
                    <a:pt x="66" y="27"/>
                    <a:pt x="66" y="27"/>
                    <a:pt x="66" y="27"/>
                  </a:cubicBezTo>
                  <a:close/>
                  <a:moveTo>
                    <a:pt x="64" y="28"/>
                  </a:moveTo>
                  <a:cubicBezTo>
                    <a:pt x="64" y="28"/>
                    <a:pt x="64" y="28"/>
                    <a:pt x="64" y="28"/>
                  </a:cubicBezTo>
                  <a:cubicBezTo>
                    <a:pt x="64" y="28"/>
                    <a:pt x="64" y="28"/>
                    <a:pt x="64" y="28"/>
                  </a:cubicBezTo>
                  <a:close/>
                  <a:moveTo>
                    <a:pt x="63" y="27"/>
                  </a:moveTo>
                  <a:cubicBezTo>
                    <a:pt x="63" y="27"/>
                    <a:pt x="63" y="28"/>
                    <a:pt x="63" y="28"/>
                  </a:cubicBezTo>
                  <a:cubicBezTo>
                    <a:pt x="63" y="28"/>
                    <a:pt x="63" y="27"/>
                    <a:pt x="63" y="27"/>
                  </a:cubicBezTo>
                  <a:close/>
                  <a:moveTo>
                    <a:pt x="62" y="28"/>
                  </a:moveTo>
                  <a:cubicBezTo>
                    <a:pt x="62" y="28"/>
                    <a:pt x="62" y="28"/>
                    <a:pt x="62" y="28"/>
                  </a:cubicBezTo>
                  <a:cubicBezTo>
                    <a:pt x="62" y="28"/>
                    <a:pt x="62" y="28"/>
                    <a:pt x="62" y="28"/>
                  </a:cubicBezTo>
                  <a:close/>
                  <a:moveTo>
                    <a:pt x="93" y="144"/>
                  </a:moveTo>
                  <a:cubicBezTo>
                    <a:pt x="85" y="147"/>
                    <a:pt x="95" y="144"/>
                    <a:pt x="89" y="147"/>
                  </a:cubicBezTo>
                  <a:cubicBezTo>
                    <a:pt x="91" y="146"/>
                    <a:pt x="92" y="145"/>
                    <a:pt x="93" y="144"/>
                  </a:cubicBezTo>
                  <a:close/>
                  <a:moveTo>
                    <a:pt x="94" y="147"/>
                  </a:moveTo>
                  <a:cubicBezTo>
                    <a:pt x="98" y="145"/>
                    <a:pt x="101" y="143"/>
                    <a:pt x="104" y="140"/>
                  </a:cubicBezTo>
                  <a:cubicBezTo>
                    <a:pt x="114" y="134"/>
                    <a:pt x="114" y="134"/>
                    <a:pt x="114" y="134"/>
                  </a:cubicBezTo>
                  <a:cubicBezTo>
                    <a:pt x="120" y="130"/>
                    <a:pt x="126" y="126"/>
                    <a:pt x="132" y="123"/>
                  </a:cubicBezTo>
                  <a:cubicBezTo>
                    <a:pt x="139" y="119"/>
                    <a:pt x="145" y="115"/>
                    <a:pt x="151" y="112"/>
                  </a:cubicBezTo>
                  <a:cubicBezTo>
                    <a:pt x="155" y="110"/>
                    <a:pt x="158" y="109"/>
                    <a:pt x="161" y="107"/>
                  </a:cubicBezTo>
                  <a:cubicBezTo>
                    <a:pt x="163" y="106"/>
                    <a:pt x="164" y="106"/>
                    <a:pt x="166" y="105"/>
                  </a:cubicBezTo>
                  <a:cubicBezTo>
                    <a:pt x="167" y="105"/>
                    <a:pt x="169" y="105"/>
                    <a:pt x="171" y="104"/>
                  </a:cubicBezTo>
                  <a:cubicBezTo>
                    <a:pt x="171" y="104"/>
                    <a:pt x="171" y="104"/>
                    <a:pt x="172" y="104"/>
                  </a:cubicBezTo>
                  <a:cubicBezTo>
                    <a:pt x="174" y="103"/>
                    <a:pt x="174" y="101"/>
                    <a:pt x="173" y="99"/>
                  </a:cubicBezTo>
                  <a:cubicBezTo>
                    <a:pt x="173" y="99"/>
                    <a:pt x="173" y="99"/>
                    <a:pt x="173" y="99"/>
                  </a:cubicBezTo>
                  <a:cubicBezTo>
                    <a:pt x="169" y="90"/>
                    <a:pt x="164" y="82"/>
                    <a:pt x="157" y="75"/>
                  </a:cubicBezTo>
                  <a:cubicBezTo>
                    <a:pt x="152" y="70"/>
                    <a:pt x="146" y="64"/>
                    <a:pt x="139" y="60"/>
                  </a:cubicBezTo>
                  <a:cubicBezTo>
                    <a:pt x="133" y="55"/>
                    <a:pt x="126" y="52"/>
                    <a:pt x="120" y="49"/>
                  </a:cubicBezTo>
                  <a:cubicBezTo>
                    <a:pt x="107" y="44"/>
                    <a:pt x="93" y="42"/>
                    <a:pt x="79" y="41"/>
                  </a:cubicBezTo>
                  <a:cubicBezTo>
                    <a:pt x="81" y="50"/>
                    <a:pt x="81" y="50"/>
                    <a:pt x="81" y="50"/>
                  </a:cubicBezTo>
                  <a:cubicBezTo>
                    <a:pt x="88" y="46"/>
                    <a:pt x="97" y="46"/>
                    <a:pt x="106" y="48"/>
                  </a:cubicBezTo>
                  <a:cubicBezTo>
                    <a:pt x="115" y="50"/>
                    <a:pt x="124" y="54"/>
                    <a:pt x="132" y="58"/>
                  </a:cubicBezTo>
                  <a:cubicBezTo>
                    <a:pt x="141" y="63"/>
                    <a:pt x="149" y="68"/>
                    <a:pt x="156" y="74"/>
                  </a:cubicBezTo>
                  <a:cubicBezTo>
                    <a:pt x="163" y="80"/>
                    <a:pt x="167" y="88"/>
                    <a:pt x="171" y="97"/>
                  </a:cubicBezTo>
                  <a:cubicBezTo>
                    <a:pt x="170" y="94"/>
                    <a:pt x="171" y="97"/>
                    <a:pt x="172" y="99"/>
                  </a:cubicBezTo>
                  <a:cubicBezTo>
                    <a:pt x="172" y="100"/>
                    <a:pt x="172" y="100"/>
                    <a:pt x="172" y="100"/>
                  </a:cubicBezTo>
                  <a:cubicBezTo>
                    <a:pt x="173" y="100"/>
                    <a:pt x="173" y="100"/>
                    <a:pt x="173" y="100"/>
                  </a:cubicBezTo>
                  <a:cubicBezTo>
                    <a:pt x="173" y="101"/>
                    <a:pt x="173" y="101"/>
                    <a:pt x="173" y="101"/>
                  </a:cubicBezTo>
                  <a:cubicBezTo>
                    <a:pt x="174" y="103"/>
                    <a:pt x="176" y="104"/>
                    <a:pt x="178" y="103"/>
                  </a:cubicBezTo>
                  <a:cubicBezTo>
                    <a:pt x="181" y="103"/>
                    <a:pt x="181" y="103"/>
                    <a:pt x="181" y="103"/>
                  </a:cubicBezTo>
                  <a:cubicBezTo>
                    <a:pt x="185" y="102"/>
                    <a:pt x="183" y="103"/>
                    <a:pt x="180" y="103"/>
                  </a:cubicBezTo>
                  <a:cubicBezTo>
                    <a:pt x="190" y="102"/>
                    <a:pt x="200" y="100"/>
                    <a:pt x="210" y="100"/>
                  </a:cubicBezTo>
                  <a:cubicBezTo>
                    <a:pt x="215" y="100"/>
                    <a:pt x="220" y="100"/>
                    <a:pt x="224" y="100"/>
                  </a:cubicBezTo>
                  <a:cubicBezTo>
                    <a:pt x="225" y="100"/>
                    <a:pt x="227" y="101"/>
                    <a:pt x="228" y="101"/>
                  </a:cubicBezTo>
                  <a:cubicBezTo>
                    <a:pt x="232" y="101"/>
                    <a:pt x="232" y="101"/>
                    <a:pt x="232" y="101"/>
                  </a:cubicBezTo>
                  <a:cubicBezTo>
                    <a:pt x="239" y="102"/>
                    <a:pt x="239" y="102"/>
                    <a:pt x="239" y="102"/>
                  </a:cubicBezTo>
                  <a:cubicBezTo>
                    <a:pt x="241" y="102"/>
                    <a:pt x="250" y="104"/>
                    <a:pt x="251" y="103"/>
                  </a:cubicBezTo>
                  <a:cubicBezTo>
                    <a:pt x="252" y="103"/>
                    <a:pt x="251" y="103"/>
                    <a:pt x="250" y="103"/>
                  </a:cubicBezTo>
                  <a:cubicBezTo>
                    <a:pt x="265" y="105"/>
                    <a:pt x="266" y="105"/>
                    <a:pt x="279" y="108"/>
                  </a:cubicBezTo>
                  <a:cubicBezTo>
                    <a:pt x="292" y="110"/>
                    <a:pt x="306" y="112"/>
                    <a:pt x="320" y="114"/>
                  </a:cubicBezTo>
                  <a:cubicBezTo>
                    <a:pt x="340" y="118"/>
                    <a:pt x="340" y="118"/>
                    <a:pt x="340" y="118"/>
                  </a:cubicBezTo>
                  <a:cubicBezTo>
                    <a:pt x="347" y="119"/>
                    <a:pt x="354" y="120"/>
                    <a:pt x="361" y="121"/>
                  </a:cubicBezTo>
                  <a:cubicBezTo>
                    <a:pt x="374" y="122"/>
                    <a:pt x="388" y="123"/>
                    <a:pt x="402" y="123"/>
                  </a:cubicBezTo>
                  <a:cubicBezTo>
                    <a:pt x="406" y="123"/>
                    <a:pt x="409" y="123"/>
                    <a:pt x="413" y="123"/>
                  </a:cubicBezTo>
                  <a:cubicBezTo>
                    <a:pt x="415" y="123"/>
                    <a:pt x="417" y="122"/>
                    <a:pt x="419" y="121"/>
                  </a:cubicBezTo>
                  <a:cubicBezTo>
                    <a:pt x="421" y="121"/>
                    <a:pt x="423" y="120"/>
                    <a:pt x="424" y="119"/>
                  </a:cubicBezTo>
                  <a:cubicBezTo>
                    <a:pt x="431" y="116"/>
                    <a:pt x="437" y="113"/>
                    <a:pt x="443" y="110"/>
                  </a:cubicBezTo>
                  <a:cubicBezTo>
                    <a:pt x="449" y="106"/>
                    <a:pt x="455" y="102"/>
                    <a:pt x="461" y="99"/>
                  </a:cubicBezTo>
                  <a:cubicBezTo>
                    <a:pt x="466" y="96"/>
                    <a:pt x="466" y="96"/>
                    <a:pt x="466" y="96"/>
                  </a:cubicBezTo>
                  <a:cubicBezTo>
                    <a:pt x="468" y="95"/>
                    <a:pt x="468" y="95"/>
                    <a:pt x="468" y="95"/>
                  </a:cubicBezTo>
                  <a:cubicBezTo>
                    <a:pt x="468" y="94"/>
                    <a:pt x="468" y="94"/>
                    <a:pt x="468" y="94"/>
                  </a:cubicBezTo>
                  <a:cubicBezTo>
                    <a:pt x="469" y="94"/>
                    <a:pt x="469" y="94"/>
                    <a:pt x="469" y="94"/>
                  </a:cubicBezTo>
                  <a:cubicBezTo>
                    <a:pt x="472" y="93"/>
                    <a:pt x="476" y="92"/>
                    <a:pt x="479" y="91"/>
                  </a:cubicBezTo>
                  <a:cubicBezTo>
                    <a:pt x="492" y="87"/>
                    <a:pt x="505" y="83"/>
                    <a:pt x="519" y="80"/>
                  </a:cubicBezTo>
                  <a:cubicBezTo>
                    <a:pt x="546" y="73"/>
                    <a:pt x="573" y="67"/>
                    <a:pt x="601" y="60"/>
                  </a:cubicBezTo>
                  <a:cubicBezTo>
                    <a:pt x="609" y="57"/>
                    <a:pt x="621" y="55"/>
                    <a:pt x="631" y="51"/>
                  </a:cubicBezTo>
                  <a:cubicBezTo>
                    <a:pt x="630" y="52"/>
                    <a:pt x="630" y="52"/>
                    <a:pt x="630" y="52"/>
                  </a:cubicBezTo>
                  <a:cubicBezTo>
                    <a:pt x="639" y="49"/>
                    <a:pt x="641" y="49"/>
                    <a:pt x="652" y="47"/>
                  </a:cubicBezTo>
                  <a:cubicBezTo>
                    <a:pt x="652" y="47"/>
                    <a:pt x="657" y="46"/>
                    <a:pt x="655" y="46"/>
                  </a:cubicBezTo>
                  <a:cubicBezTo>
                    <a:pt x="657" y="45"/>
                    <a:pt x="658" y="45"/>
                    <a:pt x="660" y="45"/>
                  </a:cubicBezTo>
                  <a:cubicBezTo>
                    <a:pt x="661" y="45"/>
                    <a:pt x="662" y="45"/>
                    <a:pt x="664" y="45"/>
                  </a:cubicBezTo>
                  <a:cubicBezTo>
                    <a:pt x="667" y="44"/>
                    <a:pt x="667" y="44"/>
                    <a:pt x="667" y="44"/>
                  </a:cubicBezTo>
                  <a:cubicBezTo>
                    <a:pt x="667" y="44"/>
                    <a:pt x="667" y="44"/>
                    <a:pt x="668" y="44"/>
                  </a:cubicBezTo>
                  <a:cubicBezTo>
                    <a:pt x="675" y="43"/>
                    <a:pt x="674" y="44"/>
                    <a:pt x="674" y="44"/>
                  </a:cubicBezTo>
                  <a:cubicBezTo>
                    <a:pt x="674" y="44"/>
                    <a:pt x="674" y="45"/>
                    <a:pt x="683" y="46"/>
                  </a:cubicBezTo>
                  <a:cubicBezTo>
                    <a:pt x="690" y="46"/>
                    <a:pt x="690" y="46"/>
                    <a:pt x="690" y="46"/>
                  </a:cubicBezTo>
                  <a:cubicBezTo>
                    <a:pt x="688" y="39"/>
                    <a:pt x="688" y="39"/>
                    <a:pt x="688" y="39"/>
                  </a:cubicBezTo>
                  <a:cubicBezTo>
                    <a:pt x="678" y="47"/>
                    <a:pt x="671" y="56"/>
                    <a:pt x="664" y="67"/>
                  </a:cubicBezTo>
                  <a:cubicBezTo>
                    <a:pt x="658" y="78"/>
                    <a:pt x="655" y="89"/>
                    <a:pt x="653" y="101"/>
                  </a:cubicBezTo>
                  <a:cubicBezTo>
                    <a:pt x="653" y="99"/>
                    <a:pt x="654" y="99"/>
                    <a:pt x="654" y="101"/>
                  </a:cubicBezTo>
                  <a:cubicBezTo>
                    <a:pt x="653" y="102"/>
                    <a:pt x="653" y="103"/>
                    <a:pt x="653" y="104"/>
                  </a:cubicBezTo>
                  <a:cubicBezTo>
                    <a:pt x="656" y="101"/>
                    <a:pt x="656" y="101"/>
                    <a:pt x="656" y="101"/>
                  </a:cubicBezTo>
                  <a:cubicBezTo>
                    <a:pt x="653" y="102"/>
                    <a:pt x="649" y="103"/>
                    <a:pt x="646" y="104"/>
                  </a:cubicBezTo>
                  <a:cubicBezTo>
                    <a:pt x="647" y="103"/>
                    <a:pt x="649" y="103"/>
                    <a:pt x="650" y="103"/>
                  </a:cubicBezTo>
                  <a:cubicBezTo>
                    <a:pt x="639" y="105"/>
                    <a:pt x="630" y="108"/>
                    <a:pt x="619" y="110"/>
                  </a:cubicBezTo>
                  <a:cubicBezTo>
                    <a:pt x="620" y="110"/>
                    <a:pt x="621" y="109"/>
                    <a:pt x="622" y="109"/>
                  </a:cubicBezTo>
                  <a:cubicBezTo>
                    <a:pt x="612" y="112"/>
                    <a:pt x="599" y="114"/>
                    <a:pt x="592" y="117"/>
                  </a:cubicBezTo>
                  <a:cubicBezTo>
                    <a:pt x="593" y="116"/>
                    <a:pt x="587" y="117"/>
                    <a:pt x="585" y="118"/>
                  </a:cubicBezTo>
                  <a:cubicBezTo>
                    <a:pt x="578" y="121"/>
                    <a:pt x="566" y="122"/>
                    <a:pt x="557" y="125"/>
                  </a:cubicBezTo>
                  <a:cubicBezTo>
                    <a:pt x="558" y="125"/>
                    <a:pt x="558" y="125"/>
                    <a:pt x="558" y="125"/>
                  </a:cubicBezTo>
                  <a:cubicBezTo>
                    <a:pt x="531" y="131"/>
                    <a:pt x="502" y="137"/>
                    <a:pt x="474" y="144"/>
                  </a:cubicBezTo>
                  <a:cubicBezTo>
                    <a:pt x="458" y="147"/>
                    <a:pt x="440" y="150"/>
                    <a:pt x="423" y="152"/>
                  </a:cubicBezTo>
                  <a:cubicBezTo>
                    <a:pt x="420" y="153"/>
                    <a:pt x="423" y="153"/>
                    <a:pt x="420" y="153"/>
                  </a:cubicBezTo>
                  <a:cubicBezTo>
                    <a:pt x="416" y="154"/>
                    <a:pt x="420" y="153"/>
                    <a:pt x="418" y="153"/>
                  </a:cubicBezTo>
                  <a:cubicBezTo>
                    <a:pt x="416" y="153"/>
                    <a:pt x="414" y="153"/>
                    <a:pt x="412" y="153"/>
                  </a:cubicBezTo>
                  <a:cubicBezTo>
                    <a:pt x="411" y="153"/>
                    <a:pt x="410" y="153"/>
                    <a:pt x="409" y="153"/>
                  </a:cubicBezTo>
                  <a:cubicBezTo>
                    <a:pt x="405" y="152"/>
                    <a:pt x="405" y="152"/>
                    <a:pt x="405" y="152"/>
                  </a:cubicBezTo>
                  <a:cubicBezTo>
                    <a:pt x="400" y="151"/>
                    <a:pt x="394" y="150"/>
                    <a:pt x="389" y="149"/>
                  </a:cubicBezTo>
                  <a:cubicBezTo>
                    <a:pt x="387" y="149"/>
                    <a:pt x="384" y="149"/>
                    <a:pt x="385" y="150"/>
                  </a:cubicBezTo>
                  <a:cubicBezTo>
                    <a:pt x="373" y="147"/>
                    <a:pt x="357" y="145"/>
                    <a:pt x="345" y="142"/>
                  </a:cubicBezTo>
                  <a:cubicBezTo>
                    <a:pt x="349" y="144"/>
                    <a:pt x="338" y="141"/>
                    <a:pt x="334" y="140"/>
                  </a:cubicBezTo>
                  <a:cubicBezTo>
                    <a:pt x="331" y="139"/>
                    <a:pt x="331" y="139"/>
                    <a:pt x="333" y="139"/>
                  </a:cubicBezTo>
                  <a:cubicBezTo>
                    <a:pt x="335" y="140"/>
                    <a:pt x="335" y="140"/>
                    <a:pt x="335" y="140"/>
                  </a:cubicBezTo>
                  <a:cubicBezTo>
                    <a:pt x="324" y="137"/>
                    <a:pt x="320" y="136"/>
                    <a:pt x="308" y="132"/>
                  </a:cubicBezTo>
                  <a:cubicBezTo>
                    <a:pt x="303" y="131"/>
                    <a:pt x="301" y="131"/>
                    <a:pt x="296" y="129"/>
                  </a:cubicBezTo>
                  <a:cubicBezTo>
                    <a:pt x="292" y="127"/>
                    <a:pt x="283" y="126"/>
                    <a:pt x="277" y="124"/>
                  </a:cubicBezTo>
                  <a:cubicBezTo>
                    <a:pt x="279" y="125"/>
                    <a:pt x="271" y="123"/>
                    <a:pt x="265" y="121"/>
                  </a:cubicBezTo>
                  <a:cubicBezTo>
                    <a:pt x="267" y="121"/>
                    <a:pt x="267" y="121"/>
                    <a:pt x="267" y="121"/>
                  </a:cubicBezTo>
                  <a:cubicBezTo>
                    <a:pt x="252" y="117"/>
                    <a:pt x="252" y="117"/>
                    <a:pt x="252" y="117"/>
                  </a:cubicBezTo>
                  <a:cubicBezTo>
                    <a:pt x="246" y="116"/>
                    <a:pt x="240" y="114"/>
                    <a:pt x="234" y="114"/>
                  </a:cubicBezTo>
                  <a:cubicBezTo>
                    <a:pt x="222" y="113"/>
                    <a:pt x="209" y="113"/>
                    <a:pt x="198" y="113"/>
                  </a:cubicBezTo>
                  <a:cubicBezTo>
                    <a:pt x="196" y="113"/>
                    <a:pt x="196" y="113"/>
                    <a:pt x="196" y="113"/>
                  </a:cubicBezTo>
                  <a:cubicBezTo>
                    <a:pt x="190" y="113"/>
                    <a:pt x="185" y="113"/>
                    <a:pt x="179" y="114"/>
                  </a:cubicBezTo>
                  <a:cubicBezTo>
                    <a:pt x="176" y="114"/>
                    <a:pt x="173" y="114"/>
                    <a:pt x="170" y="115"/>
                  </a:cubicBezTo>
                  <a:cubicBezTo>
                    <a:pt x="167" y="116"/>
                    <a:pt x="164" y="117"/>
                    <a:pt x="161" y="118"/>
                  </a:cubicBezTo>
                  <a:cubicBezTo>
                    <a:pt x="151" y="123"/>
                    <a:pt x="141" y="128"/>
                    <a:pt x="131" y="134"/>
                  </a:cubicBezTo>
                  <a:cubicBezTo>
                    <a:pt x="126" y="136"/>
                    <a:pt x="119" y="139"/>
                    <a:pt x="114" y="142"/>
                  </a:cubicBezTo>
                  <a:cubicBezTo>
                    <a:pt x="113" y="142"/>
                    <a:pt x="113" y="143"/>
                    <a:pt x="112" y="143"/>
                  </a:cubicBezTo>
                  <a:cubicBezTo>
                    <a:pt x="111" y="146"/>
                    <a:pt x="111" y="146"/>
                    <a:pt x="111" y="146"/>
                  </a:cubicBezTo>
                  <a:cubicBezTo>
                    <a:pt x="109" y="154"/>
                    <a:pt x="108" y="156"/>
                    <a:pt x="107" y="162"/>
                  </a:cubicBezTo>
                  <a:cubicBezTo>
                    <a:pt x="106" y="165"/>
                    <a:pt x="105" y="167"/>
                    <a:pt x="105" y="168"/>
                  </a:cubicBezTo>
                  <a:cubicBezTo>
                    <a:pt x="105" y="178"/>
                    <a:pt x="106" y="186"/>
                    <a:pt x="107" y="194"/>
                  </a:cubicBezTo>
                  <a:cubicBezTo>
                    <a:pt x="107" y="194"/>
                    <a:pt x="107" y="194"/>
                    <a:pt x="107" y="194"/>
                  </a:cubicBezTo>
                  <a:cubicBezTo>
                    <a:pt x="107" y="194"/>
                    <a:pt x="107" y="194"/>
                    <a:pt x="107" y="194"/>
                  </a:cubicBezTo>
                  <a:cubicBezTo>
                    <a:pt x="108" y="195"/>
                    <a:pt x="108" y="196"/>
                    <a:pt x="108" y="197"/>
                  </a:cubicBezTo>
                  <a:cubicBezTo>
                    <a:pt x="108" y="197"/>
                    <a:pt x="108" y="197"/>
                    <a:pt x="108" y="197"/>
                  </a:cubicBezTo>
                  <a:cubicBezTo>
                    <a:pt x="110" y="202"/>
                    <a:pt x="112" y="209"/>
                    <a:pt x="116" y="215"/>
                  </a:cubicBezTo>
                  <a:cubicBezTo>
                    <a:pt x="117" y="212"/>
                    <a:pt x="117" y="212"/>
                    <a:pt x="117" y="212"/>
                  </a:cubicBezTo>
                  <a:cubicBezTo>
                    <a:pt x="116" y="212"/>
                    <a:pt x="116" y="212"/>
                    <a:pt x="116" y="212"/>
                  </a:cubicBezTo>
                  <a:cubicBezTo>
                    <a:pt x="115" y="212"/>
                    <a:pt x="115" y="212"/>
                    <a:pt x="114" y="211"/>
                  </a:cubicBezTo>
                  <a:cubicBezTo>
                    <a:pt x="113" y="210"/>
                    <a:pt x="112" y="209"/>
                    <a:pt x="111" y="207"/>
                  </a:cubicBezTo>
                  <a:cubicBezTo>
                    <a:pt x="110" y="206"/>
                    <a:pt x="106" y="198"/>
                    <a:pt x="107" y="202"/>
                  </a:cubicBezTo>
                  <a:cubicBezTo>
                    <a:pt x="106" y="198"/>
                    <a:pt x="107" y="199"/>
                    <a:pt x="105" y="196"/>
                  </a:cubicBezTo>
                  <a:cubicBezTo>
                    <a:pt x="106" y="197"/>
                    <a:pt x="106" y="198"/>
                    <a:pt x="107" y="199"/>
                  </a:cubicBezTo>
                  <a:cubicBezTo>
                    <a:pt x="106" y="197"/>
                    <a:pt x="106" y="194"/>
                    <a:pt x="105" y="193"/>
                  </a:cubicBezTo>
                  <a:cubicBezTo>
                    <a:pt x="105" y="192"/>
                    <a:pt x="105" y="192"/>
                    <a:pt x="105" y="192"/>
                  </a:cubicBezTo>
                  <a:cubicBezTo>
                    <a:pt x="105" y="192"/>
                    <a:pt x="105" y="191"/>
                    <a:pt x="105" y="191"/>
                  </a:cubicBezTo>
                  <a:cubicBezTo>
                    <a:pt x="101" y="189"/>
                    <a:pt x="98" y="191"/>
                    <a:pt x="96" y="192"/>
                  </a:cubicBezTo>
                  <a:cubicBezTo>
                    <a:pt x="94" y="194"/>
                    <a:pt x="93" y="196"/>
                    <a:pt x="92" y="198"/>
                  </a:cubicBezTo>
                  <a:cubicBezTo>
                    <a:pt x="90" y="202"/>
                    <a:pt x="89" y="206"/>
                    <a:pt x="88" y="210"/>
                  </a:cubicBezTo>
                  <a:cubicBezTo>
                    <a:pt x="92" y="210"/>
                    <a:pt x="92" y="210"/>
                    <a:pt x="92" y="210"/>
                  </a:cubicBezTo>
                  <a:cubicBezTo>
                    <a:pt x="90" y="207"/>
                    <a:pt x="90" y="203"/>
                    <a:pt x="91" y="199"/>
                  </a:cubicBezTo>
                  <a:cubicBezTo>
                    <a:pt x="91" y="195"/>
                    <a:pt x="94" y="192"/>
                    <a:pt x="97" y="190"/>
                  </a:cubicBezTo>
                  <a:cubicBezTo>
                    <a:pt x="98" y="189"/>
                    <a:pt x="101" y="188"/>
                    <a:pt x="103" y="187"/>
                  </a:cubicBezTo>
                  <a:cubicBezTo>
                    <a:pt x="104" y="186"/>
                    <a:pt x="105" y="186"/>
                    <a:pt x="104" y="185"/>
                  </a:cubicBezTo>
                  <a:cubicBezTo>
                    <a:pt x="104" y="178"/>
                    <a:pt x="103" y="170"/>
                    <a:pt x="105" y="163"/>
                  </a:cubicBezTo>
                  <a:cubicBezTo>
                    <a:pt x="105" y="161"/>
                    <a:pt x="106" y="158"/>
                    <a:pt x="107" y="154"/>
                  </a:cubicBezTo>
                  <a:cubicBezTo>
                    <a:pt x="108" y="151"/>
                    <a:pt x="109" y="148"/>
                    <a:pt x="110" y="145"/>
                  </a:cubicBezTo>
                  <a:cubicBezTo>
                    <a:pt x="110" y="145"/>
                    <a:pt x="110" y="145"/>
                    <a:pt x="110" y="145"/>
                  </a:cubicBezTo>
                  <a:cubicBezTo>
                    <a:pt x="110" y="144"/>
                    <a:pt x="110" y="144"/>
                    <a:pt x="109" y="144"/>
                  </a:cubicBezTo>
                  <a:cubicBezTo>
                    <a:pt x="109" y="143"/>
                    <a:pt x="108" y="143"/>
                    <a:pt x="107" y="143"/>
                  </a:cubicBezTo>
                  <a:cubicBezTo>
                    <a:pt x="106" y="145"/>
                    <a:pt x="105" y="145"/>
                    <a:pt x="104" y="146"/>
                  </a:cubicBezTo>
                  <a:cubicBezTo>
                    <a:pt x="103" y="146"/>
                    <a:pt x="103" y="146"/>
                    <a:pt x="103" y="146"/>
                  </a:cubicBezTo>
                  <a:cubicBezTo>
                    <a:pt x="100" y="148"/>
                    <a:pt x="95" y="151"/>
                    <a:pt x="90" y="153"/>
                  </a:cubicBezTo>
                  <a:cubicBezTo>
                    <a:pt x="85" y="155"/>
                    <a:pt x="80" y="156"/>
                    <a:pt x="74" y="157"/>
                  </a:cubicBezTo>
                  <a:cubicBezTo>
                    <a:pt x="68" y="157"/>
                    <a:pt x="68" y="157"/>
                    <a:pt x="62" y="157"/>
                  </a:cubicBezTo>
                  <a:cubicBezTo>
                    <a:pt x="62" y="157"/>
                    <a:pt x="62" y="157"/>
                    <a:pt x="62" y="157"/>
                  </a:cubicBezTo>
                  <a:cubicBezTo>
                    <a:pt x="56" y="156"/>
                    <a:pt x="55" y="156"/>
                    <a:pt x="53" y="156"/>
                  </a:cubicBezTo>
                  <a:cubicBezTo>
                    <a:pt x="48" y="155"/>
                    <a:pt x="48" y="155"/>
                    <a:pt x="44" y="153"/>
                  </a:cubicBezTo>
                  <a:cubicBezTo>
                    <a:pt x="48" y="154"/>
                    <a:pt x="52" y="155"/>
                    <a:pt x="54" y="155"/>
                  </a:cubicBezTo>
                  <a:cubicBezTo>
                    <a:pt x="48" y="153"/>
                    <a:pt x="41" y="151"/>
                    <a:pt x="38" y="148"/>
                  </a:cubicBezTo>
                  <a:cubicBezTo>
                    <a:pt x="37" y="147"/>
                    <a:pt x="37" y="147"/>
                    <a:pt x="37" y="147"/>
                  </a:cubicBezTo>
                  <a:cubicBezTo>
                    <a:pt x="36" y="150"/>
                    <a:pt x="36" y="150"/>
                    <a:pt x="36" y="150"/>
                  </a:cubicBezTo>
                  <a:cubicBezTo>
                    <a:pt x="41" y="151"/>
                    <a:pt x="45" y="152"/>
                    <a:pt x="46" y="151"/>
                  </a:cubicBezTo>
                  <a:cubicBezTo>
                    <a:pt x="44" y="151"/>
                    <a:pt x="50" y="152"/>
                    <a:pt x="46" y="152"/>
                  </a:cubicBezTo>
                  <a:cubicBezTo>
                    <a:pt x="51" y="153"/>
                    <a:pt x="54" y="153"/>
                    <a:pt x="57" y="152"/>
                  </a:cubicBezTo>
                  <a:cubicBezTo>
                    <a:pt x="57" y="153"/>
                    <a:pt x="55" y="152"/>
                    <a:pt x="53" y="152"/>
                  </a:cubicBezTo>
                  <a:cubicBezTo>
                    <a:pt x="56" y="152"/>
                    <a:pt x="60" y="152"/>
                    <a:pt x="59" y="151"/>
                  </a:cubicBezTo>
                  <a:cubicBezTo>
                    <a:pt x="57" y="151"/>
                    <a:pt x="57" y="152"/>
                    <a:pt x="54" y="151"/>
                  </a:cubicBezTo>
                  <a:cubicBezTo>
                    <a:pt x="55" y="151"/>
                    <a:pt x="62" y="151"/>
                    <a:pt x="64" y="151"/>
                  </a:cubicBezTo>
                  <a:cubicBezTo>
                    <a:pt x="67" y="152"/>
                    <a:pt x="59" y="152"/>
                    <a:pt x="63" y="152"/>
                  </a:cubicBezTo>
                  <a:cubicBezTo>
                    <a:pt x="67" y="152"/>
                    <a:pt x="71" y="151"/>
                    <a:pt x="75" y="149"/>
                  </a:cubicBezTo>
                  <a:cubicBezTo>
                    <a:pt x="73" y="150"/>
                    <a:pt x="68" y="151"/>
                    <a:pt x="69" y="150"/>
                  </a:cubicBezTo>
                  <a:cubicBezTo>
                    <a:pt x="68" y="150"/>
                    <a:pt x="66" y="151"/>
                    <a:pt x="65" y="151"/>
                  </a:cubicBezTo>
                  <a:cubicBezTo>
                    <a:pt x="65" y="150"/>
                    <a:pt x="65" y="150"/>
                    <a:pt x="65" y="150"/>
                  </a:cubicBezTo>
                  <a:cubicBezTo>
                    <a:pt x="57" y="151"/>
                    <a:pt x="51" y="150"/>
                    <a:pt x="43" y="149"/>
                  </a:cubicBezTo>
                  <a:cubicBezTo>
                    <a:pt x="44" y="149"/>
                    <a:pt x="45" y="150"/>
                    <a:pt x="46" y="150"/>
                  </a:cubicBezTo>
                  <a:cubicBezTo>
                    <a:pt x="43" y="150"/>
                    <a:pt x="39" y="149"/>
                    <a:pt x="36" y="148"/>
                  </a:cubicBezTo>
                  <a:cubicBezTo>
                    <a:pt x="36" y="148"/>
                    <a:pt x="36" y="148"/>
                    <a:pt x="36" y="148"/>
                  </a:cubicBezTo>
                  <a:cubicBezTo>
                    <a:pt x="37" y="149"/>
                    <a:pt x="39" y="150"/>
                    <a:pt x="40" y="151"/>
                  </a:cubicBezTo>
                  <a:cubicBezTo>
                    <a:pt x="38" y="150"/>
                    <a:pt x="39" y="151"/>
                    <a:pt x="39" y="151"/>
                  </a:cubicBezTo>
                  <a:cubicBezTo>
                    <a:pt x="40" y="152"/>
                    <a:pt x="41" y="152"/>
                    <a:pt x="42" y="153"/>
                  </a:cubicBezTo>
                  <a:cubicBezTo>
                    <a:pt x="41" y="153"/>
                    <a:pt x="41" y="153"/>
                    <a:pt x="40" y="153"/>
                  </a:cubicBezTo>
                  <a:cubicBezTo>
                    <a:pt x="41" y="153"/>
                    <a:pt x="44" y="154"/>
                    <a:pt x="47" y="156"/>
                  </a:cubicBezTo>
                  <a:cubicBezTo>
                    <a:pt x="51" y="157"/>
                    <a:pt x="54" y="158"/>
                    <a:pt x="55" y="158"/>
                  </a:cubicBezTo>
                  <a:cubicBezTo>
                    <a:pt x="54" y="158"/>
                    <a:pt x="54" y="158"/>
                    <a:pt x="54" y="158"/>
                  </a:cubicBezTo>
                  <a:cubicBezTo>
                    <a:pt x="62" y="160"/>
                    <a:pt x="53" y="157"/>
                    <a:pt x="58" y="158"/>
                  </a:cubicBezTo>
                  <a:cubicBezTo>
                    <a:pt x="62" y="159"/>
                    <a:pt x="59" y="159"/>
                    <a:pt x="63" y="160"/>
                  </a:cubicBezTo>
                  <a:cubicBezTo>
                    <a:pt x="71" y="161"/>
                    <a:pt x="84" y="160"/>
                    <a:pt x="93" y="156"/>
                  </a:cubicBezTo>
                  <a:cubicBezTo>
                    <a:pt x="98" y="153"/>
                    <a:pt x="104" y="149"/>
                    <a:pt x="109" y="146"/>
                  </a:cubicBezTo>
                  <a:cubicBezTo>
                    <a:pt x="107" y="145"/>
                    <a:pt x="107" y="145"/>
                    <a:pt x="107" y="145"/>
                  </a:cubicBezTo>
                  <a:cubicBezTo>
                    <a:pt x="107" y="145"/>
                    <a:pt x="107" y="145"/>
                    <a:pt x="107" y="146"/>
                  </a:cubicBezTo>
                  <a:cubicBezTo>
                    <a:pt x="106" y="151"/>
                    <a:pt x="106" y="145"/>
                    <a:pt x="105" y="151"/>
                  </a:cubicBezTo>
                  <a:cubicBezTo>
                    <a:pt x="105" y="149"/>
                    <a:pt x="102" y="155"/>
                    <a:pt x="104" y="147"/>
                  </a:cubicBezTo>
                  <a:cubicBezTo>
                    <a:pt x="104" y="151"/>
                    <a:pt x="102" y="152"/>
                    <a:pt x="101" y="156"/>
                  </a:cubicBezTo>
                  <a:cubicBezTo>
                    <a:pt x="101" y="157"/>
                    <a:pt x="101" y="154"/>
                    <a:pt x="100" y="157"/>
                  </a:cubicBezTo>
                  <a:cubicBezTo>
                    <a:pt x="100" y="158"/>
                    <a:pt x="100" y="158"/>
                    <a:pt x="101" y="157"/>
                  </a:cubicBezTo>
                  <a:cubicBezTo>
                    <a:pt x="102" y="156"/>
                    <a:pt x="103" y="154"/>
                    <a:pt x="104" y="152"/>
                  </a:cubicBezTo>
                  <a:cubicBezTo>
                    <a:pt x="105" y="150"/>
                    <a:pt x="104" y="153"/>
                    <a:pt x="103" y="155"/>
                  </a:cubicBezTo>
                  <a:cubicBezTo>
                    <a:pt x="102" y="157"/>
                    <a:pt x="101" y="160"/>
                    <a:pt x="103" y="157"/>
                  </a:cubicBezTo>
                  <a:cubicBezTo>
                    <a:pt x="99" y="166"/>
                    <a:pt x="99" y="176"/>
                    <a:pt x="101" y="185"/>
                  </a:cubicBezTo>
                  <a:cubicBezTo>
                    <a:pt x="102" y="183"/>
                    <a:pt x="102" y="183"/>
                    <a:pt x="102" y="183"/>
                  </a:cubicBezTo>
                  <a:cubicBezTo>
                    <a:pt x="102" y="183"/>
                    <a:pt x="102" y="183"/>
                    <a:pt x="102" y="183"/>
                  </a:cubicBezTo>
                  <a:cubicBezTo>
                    <a:pt x="102" y="183"/>
                    <a:pt x="102" y="183"/>
                    <a:pt x="102" y="183"/>
                  </a:cubicBezTo>
                  <a:cubicBezTo>
                    <a:pt x="101" y="185"/>
                    <a:pt x="101" y="185"/>
                    <a:pt x="101" y="185"/>
                  </a:cubicBezTo>
                  <a:cubicBezTo>
                    <a:pt x="100" y="182"/>
                    <a:pt x="100" y="182"/>
                    <a:pt x="100" y="184"/>
                  </a:cubicBezTo>
                  <a:cubicBezTo>
                    <a:pt x="100" y="185"/>
                    <a:pt x="100" y="185"/>
                    <a:pt x="100" y="185"/>
                  </a:cubicBezTo>
                  <a:cubicBezTo>
                    <a:pt x="102" y="182"/>
                    <a:pt x="102" y="182"/>
                    <a:pt x="102" y="182"/>
                  </a:cubicBezTo>
                  <a:cubicBezTo>
                    <a:pt x="100" y="184"/>
                    <a:pt x="97" y="185"/>
                    <a:pt x="94" y="187"/>
                  </a:cubicBezTo>
                  <a:cubicBezTo>
                    <a:pt x="92" y="189"/>
                    <a:pt x="89" y="192"/>
                    <a:pt x="87" y="196"/>
                  </a:cubicBezTo>
                  <a:cubicBezTo>
                    <a:pt x="88" y="196"/>
                    <a:pt x="89" y="194"/>
                    <a:pt x="89" y="195"/>
                  </a:cubicBezTo>
                  <a:cubicBezTo>
                    <a:pt x="89" y="196"/>
                    <a:pt x="89" y="198"/>
                    <a:pt x="88" y="200"/>
                  </a:cubicBezTo>
                  <a:cubicBezTo>
                    <a:pt x="88" y="200"/>
                    <a:pt x="87" y="201"/>
                    <a:pt x="87" y="201"/>
                  </a:cubicBezTo>
                  <a:cubicBezTo>
                    <a:pt x="87" y="202"/>
                    <a:pt x="86" y="204"/>
                    <a:pt x="87" y="208"/>
                  </a:cubicBezTo>
                  <a:cubicBezTo>
                    <a:pt x="86" y="207"/>
                    <a:pt x="86" y="204"/>
                    <a:pt x="86" y="201"/>
                  </a:cubicBezTo>
                  <a:cubicBezTo>
                    <a:pt x="86" y="199"/>
                    <a:pt x="87" y="197"/>
                    <a:pt x="86" y="198"/>
                  </a:cubicBezTo>
                  <a:cubicBezTo>
                    <a:pt x="86" y="197"/>
                    <a:pt x="86" y="196"/>
                    <a:pt x="87" y="194"/>
                  </a:cubicBezTo>
                  <a:cubicBezTo>
                    <a:pt x="88" y="192"/>
                    <a:pt x="89" y="190"/>
                    <a:pt x="91" y="188"/>
                  </a:cubicBezTo>
                  <a:cubicBezTo>
                    <a:pt x="94" y="185"/>
                    <a:pt x="98" y="183"/>
                    <a:pt x="99" y="183"/>
                  </a:cubicBezTo>
                  <a:cubicBezTo>
                    <a:pt x="102" y="181"/>
                    <a:pt x="101" y="182"/>
                    <a:pt x="99" y="182"/>
                  </a:cubicBezTo>
                  <a:cubicBezTo>
                    <a:pt x="97" y="183"/>
                    <a:pt x="95" y="185"/>
                    <a:pt x="95" y="184"/>
                  </a:cubicBezTo>
                  <a:cubicBezTo>
                    <a:pt x="92" y="186"/>
                    <a:pt x="91" y="187"/>
                    <a:pt x="89" y="190"/>
                  </a:cubicBezTo>
                  <a:cubicBezTo>
                    <a:pt x="87" y="192"/>
                    <a:pt x="85" y="196"/>
                    <a:pt x="85" y="201"/>
                  </a:cubicBezTo>
                  <a:cubicBezTo>
                    <a:pt x="85" y="201"/>
                    <a:pt x="86" y="198"/>
                    <a:pt x="86" y="202"/>
                  </a:cubicBezTo>
                  <a:cubicBezTo>
                    <a:pt x="86" y="207"/>
                    <a:pt x="87" y="210"/>
                    <a:pt x="87" y="212"/>
                  </a:cubicBezTo>
                  <a:cubicBezTo>
                    <a:pt x="87" y="213"/>
                    <a:pt x="88" y="213"/>
                    <a:pt x="88" y="214"/>
                  </a:cubicBezTo>
                  <a:cubicBezTo>
                    <a:pt x="90" y="215"/>
                    <a:pt x="91" y="214"/>
                    <a:pt x="92" y="213"/>
                  </a:cubicBezTo>
                  <a:cubicBezTo>
                    <a:pt x="93" y="211"/>
                    <a:pt x="93" y="211"/>
                    <a:pt x="93" y="211"/>
                  </a:cubicBezTo>
                  <a:cubicBezTo>
                    <a:pt x="93" y="210"/>
                    <a:pt x="94" y="210"/>
                    <a:pt x="94" y="209"/>
                  </a:cubicBezTo>
                  <a:cubicBezTo>
                    <a:pt x="93" y="212"/>
                    <a:pt x="93" y="212"/>
                    <a:pt x="93" y="212"/>
                  </a:cubicBezTo>
                  <a:cubicBezTo>
                    <a:pt x="93" y="213"/>
                    <a:pt x="92" y="214"/>
                    <a:pt x="91" y="214"/>
                  </a:cubicBezTo>
                  <a:cubicBezTo>
                    <a:pt x="89" y="215"/>
                    <a:pt x="87" y="214"/>
                    <a:pt x="86" y="212"/>
                  </a:cubicBezTo>
                  <a:cubicBezTo>
                    <a:pt x="86" y="212"/>
                    <a:pt x="86" y="212"/>
                    <a:pt x="86" y="212"/>
                  </a:cubicBezTo>
                  <a:cubicBezTo>
                    <a:pt x="86" y="211"/>
                    <a:pt x="86" y="211"/>
                    <a:pt x="86" y="211"/>
                  </a:cubicBezTo>
                  <a:cubicBezTo>
                    <a:pt x="86" y="211"/>
                    <a:pt x="86" y="212"/>
                    <a:pt x="86" y="212"/>
                  </a:cubicBezTo>
                  <a:cubicBezTo>
                    <a:pt x="87" y="213"/>
                    <a:pt x="87" y="214"/>
                    <a:pt x="89" y="215"/>
                  </a:cubicBezTo>
                  <a:cubicBezTo>
                    <a:pt x="91" y="215"/>
                    <a:pt x="93" y="214"/>
                    <a:pt x="93" y="212"/>
                  </a:cubicBezTo>
                  <a:cubicBezTo>
                    <a:pt x="93" y="212"/>
                    <a:pt x="93" y="212"/>
                    <a:pt x="93" y="212"/>
                  </a:cubicBezTo>
                  <a:cubicBezTo>
                    <a:pt x="95" y="208"/>
                    <a:pt x="95" y="206"/>
                    <a:pt x="96" y="201"/>
                  </a:cubicBezTo>
                  <a:cubicBezTo>
                    <a:pt x="97" y="201"/>
                    <a:pt x="96" y="203"/>
                    <a:pt x="96" y="205"/>
                  </a:cubicBezTo>
                  <a:cubicBezTo>
                    <a:pt x="95" y="207"/>
                    <a:pt x="94" y="210"/>
                    <a:pt x="94" y="211"/>
                  </a:cubicBezTo>
                  <a:cubicBezTo>
                    <a:pt x="95" y="210"/>
                    <a:pt x="95" y="209"/>
                    <a:pt x="96" y="208"/>
                  </a:cubicBezTo>
                  <a:cubicBezTo>
                    <a:pt x="97" y="204"/>
                    <a:pt x="97" y="204"/>
                    <a:pt x="97" y="203"/>
                  </a:cubicBezTo>
                  <a:cubicBezTo>
                    <a:pt x="97" y="203"/>
                    <a:pt x="97" y="202"/>
                    <a:pt x="99" y="199"/>
                  </a:cubicBezTo>
                  <a:cubicBezTo>
                    <a:pt x="99" y="200"/>
                    <a:pt x="99" y="200"/>
                    <a:pt x="99" y="200"/>
                  </a:cubicBezTo>
                  <a:cubicBezTo>
                    <a:pt x="99" y="199"/>
                    <a:pt x="99" y="198"/>
                    <a:pt x="99" y="198"/>
                  </a:cubicBezTo>
                  <a:cubicBezTo>
                    <a:pt x="100" y="198"/>
                    <a:pt x="99" y="198"/>
                    <a:pt x="100" y="197"/>
                  </a:cubicBezTo>
                  <a:cubicBezTo>
                    <a:pt x="100" y="197"/>
                    <a:pt x="100" y="197"/>
                    <a:pt x="100" y="197"/>
                  </a:cubicBezTo>
                  <a:cubicBezTo>
                    <a:pt x="100" y="197"/>
                    <a:pt x="99" y="197"/>
                    <a:pt x="99" y="197"/>
                  </a:cubicBezTo>
                  <a:cubicBezTo>
                    <a:pt x="99" y="197"/>
                    <a:pt x="98" y="197"/>
                    <a:pt x="97" y="199"/>
                  </a:cubicBezTo>
                  <a:cubicBezTo>
                    <a:pt x="98" y="198"/>
                    <a:pt x="98" y="197"/>
                    <a:pt x="99" y="197"/>
                  </a:cubicBezTo>
                  <a:cubicBezTo>
                    <a:pt x="99" y="196"/>
                    <a:pt x="99" y="196"/>
                    <a:pt x="99" y="196"/>
                  </a:cubicBezTo>
                  <a:cubicBezTo>
                    <a:pt x="100" y="196"/>
                    <a:pt x="100" y="196"/>
                    <a:pt x="100" y="196"/>
                  </a:cubicBezTo>
                  <a:cubicBezTo>
                    <a:pt x="101" y="195"/>
                    <a:pt x="102" y="196"/>
                    <a:pt x="102" y="195"/>
                  </a:cubicBezTo>
                  <a:cubicBezTo>
                    <a:pt x="102" y="195"/>
                    <a:pt x="102" y="195"/>
                    <a:pt x="102" y="195"/>
                  </a:cubicBezTo>
                  <a:cubicBezTo>
                    <a:pt x="100" y="193"/>
                    <a:pt x="100" y="193"/>
                    <a:pt x="100" y="193"/>
                  </a:cubicBezTo>
                  <a:cubicBezTo>
                    <a:pt x="100" y="194"/>
                    <a:pt x="100" y="193"/>
                    <a:pt x="100" y="193"/>
                  </a:cubicBezTo>
                  <a:cubicBezTo>
                    <a:pt x="102" y="195"/>
                    <a:pt x="102" y="195"/>
                    <a:pt x="102" y="195"/>
                  </a:cubicBezTo>
                  <a:cubicBezTo>
                    <a:pt x="102" y="195"/>
                    <a:pt x="102" y="195"/>
                    <a:pt x="101" y="195"/>
                  </a:cubicBezTo>
                  <a:cubicBezTo>
                    <a:pt x="101" y="195"/>
                    <a:pt x="101" y="195"/>
                    <a:pt x="101" y="195"/>
                  </a:cubicBezTo>
                  <a:cubicBezTo>
                    <a:pt x="101" y="195"/>
                    <a:pt x="101" y="195"/>
                    <a:pt x="101" y="195"/>
                  </a:cubicBezTo>
                  <a:cubicBezTo>
                    <a:pt x="101" y="194"/>
                    <a:pt x="102" y="195"/>
                    <a:pt x="102" y="194"/>
                  </a:cubicBezTo>
                  <a:cubicBezTo>
                    <a:pt x="101" y="193"/>
                    <a:pt x="101" y="193"/>
                    <a:pt x="101" y="193"/>
                  </a:cubicBezTo>
                  <a:cubicBezTo>
                    <a:pt x="101" y="194"/>
                    <a:pt x="102" y="196"/>
                    <a:pt x="102" y="198"/>
                  </a:cubicBezTo>
                  <a:cubicBezTo>
                    <a:pt x="104" y="204"/>
                    <a:pt x="103" y="201"/>
                    <a:pt x="103" y="203"/>
                  </a:cubicBezTo>
                  <a:cubicBezTo>
                    <a:pt x="103" y="202"/>
                    <a:pt x="101" y="198"/>
                    <a:pt x="101" y="198"/>
                  </a:cubicBezTo>
                  <a:cubicBezTo>
                    <a:pt x="99" y="190"/>
                    <a:pt x="101" y="202"/>
                    <a:pt x="99" y="196"/>
                  </a:cubicBezTo>
                  <a:cubicBezTo>
                    <a:pt x="100" y="200"/>
                    <a:pt x="101" y="202"/>
                    <a:pt x="101" y="203"/>
                  </a:cubicBezTo>
                  <a:cubicBezTo>
                    <a:pt x="102" y="204"/>
                    <a:pt x="103" y="205"/>
                    <a:pt x="104" y="207"/>
                  </a:cubicBezTo>
                  <a:cubicBezTo>
                    <a:pt x="101" y="202"/>
                    <a:pt x="104" y="206"/>
                    <a:pt x="103" y="204"/>
                  </a:cubicBezTo>
                  <a:cubicBezTo>
                    <a:pt x="106" y="209"/>
                    <a:pt x="107" y="210"/>
                    <a:pt x="108" y="212"/>
                  </a:cubicBezTo>
                  <a:cubicBezTo>
                    <a:pt x="108" y="212"/>
                    <a:pt x="108" y="213"/>
                    <a:pt x="109" y="215"/>
                  </a:cubicBezTo>
                  <a:cubicBezTo>
                    <a:pt x="110" y="215"/>
                    <a:pt x="110" y="216"/>
                    <a:pt x="111" y="217"/>
                  </a:cubicBezTo>
                  <a:cubicBezTo>
                    <a:pt x="112" y="217"/>
                    <a:pt x="113" y="218"/>
                    <a:pt x="116" y="218"/>
                  </a:cubicBezTo>
                  <a:cubicBezTo>
                    <a:pt x="115" y="218"/>
                    <a:pt x="117" y="218"/>
                    <a:pt x="120" y="217"/>
                  </a:cubicBezTo>
                  <a:cubicBezTo>
                    <a:pt x="120" y="216"/>
                    <a:pt x="120" y="216"/>
                    <a:pt x="120" y="216"/>
                  </a:cubicBezTo>
                  <a:cubicBezTo>
                    <a:pt x="120" y="216"/>
                    <a:pt x="120" y="216"/>
                    <a:pt x="121" y="216"/>
                  </a:cubicBezTo>
                  <a:cubicBezTo>
                    <a:pt x="122" y="215"/>
                    <a:pt x="122" y="213"/>
                    <a:pt x="121" y="212"/>
                  </a:cubicBezTo>
                  <a:cubicBezTo>
                    <a:pt x="119" y="210"/>
                    <a:pt x="116" y="205"/>
                    <a:pt x="117" y="209"/>
                  </a:cubicBezTo>
                  <a:cubicBezTo>
                    <a:pt x="116" y="208"/>
                    <a:pt x="115" y="205"/>
                    <a:pt x="114" y="203"/>
                  </a:cubicBezTo>
                  <a:cubicBezTo>
                    <a:pt x="116" y="205"/>
                    <a:pt x="113" y="199"/>
                    <a:pt x="115" y="203"/>
                  </a:cubicBezTo>
                  <a:cubicBezTo>
                    <a:pt x="114" y="200"/>
                    <a:pt x="114" y="200"/>
                    <a:pt x="114" y="200"/>
                  </a:cubicBezTo>
                  <a:cubicBezTo>
                    <a:pt x="115" y="201"/>
                    <a:pt x="116" y="203"/>
                    <a:pt x="117" y="204"/>
                  </a:cubicBezTo>
                  <a:cubicBezTo>
                    <a:pt x="116" y="200"/>
                    <a:pt x="114" y="194"/>
                    <a:pt x="114" y="193"/>
                  </a:cubicBezTo>
                  <a:cubicBezTo>
                    <a:pt x="114" y="192"/>
                    <a:pt x="114" y="192"/>
                    <a:pt x="114" y="192"/>
                  </a:cubicBezTo>
                  <a:cubicBezTo>
                    <a:pt x="114" y="193"/>
                    <a:pt x="114" y="193"/>
                    <a:pt x="114" y="193"/>
                  </a:cubicBezTo>
                  <a:cubicBezTo>
                    <a:pt x="113" y="189"/>
                    <a:pt x="114" y="194"/>
                    <a:pt x="113" y="189"/>
                  </a:cubicBezTo>
                  <a:cubicBezTo>
                    <a:pt x="114" y="191"/>
                    <a:pt x="113" y="188"/>
                    <a:pt x="113" y="185"/>
                  </a:cubicBezTo>
                  <a:cubicBezTo>
                    <a:pt x="113" y="190"/>
                    <a:pt x="112" y="185"/>
                    <a:pt x="112" y="182"/>
                  </a:cubicBezTo>
                  <a:cubicBezTo>
                    <a:pt x="111" y="177"/>
                    <a:pt x="111" y="173"/>
                    <a:pt x="112" y="174"/>
                  </a:cubicBezTo>
                  <a:cubicBezTo>
                    <a:pt x="113" y="179"/>
                    <a:pt x="113" y="179"/>
                    <a:pt x="113" y="179"/>
                  </a:cubicBezTo>
                  <a:cubicBezTo>
                    <a:pt x="112" y="175"/>
                    <a:pt x="113" y="177"/>
                    <a:pt x="112" y="173"/>
                  </a:cubicBezTo>
                  <a:cubicBezTo>
                    <a:pt x="112" y="172"/>
                    <a:pt x="111" y="170"/>
                    <a:pt x="111" y="169"/>
                  </a:cubicBezTo>
                  <a:cubicBezTo>
                    <a:pt x="111" y="168"/>
                    <a:pt x="111" y="167"/>
                    <a:pt x="111" y="166"/>
                  </a:cubicBezTo>
                  <a:cubicBezTo>
                    <a:pt x="111" y="165"/>
                    <a:pt x="112" y="164"/>
                    <a:pt x="112" y="164"/>
                  </a:cubicBezTo>
                  <a:cubicBezTo>
                    <a:pt x="112" y="165"/>
                    <a:pt x="111" y="167"/>
                    <a:pt x="111" y="168"/>
                  </a:cubicBezTo>
                  <a:cubicBezTo>
                    <a:pt x="112" y="165"/>
                    <a:pt x="112" y="165"/>
                    <a:pt x="112" y="165"/>
                  </a:cubicBezTo>
                  <a:cubicBezTo>
                    <a:pt x="113" y="165"/>
                    <a:pt x="113" y="164"/>
                    <a:pt x="114" y="161"/>
                  </a:cubicBezTo>
                  <a:cubicBezTo>
                    <a:pt x="114" y="159"/>
                    <a:pt x="114" y="159"/>
                    <a:pt x="114" y="159"/>
                  </a:cubicBezTo>
                  <a:cubicBezTo>
                    <a:pt x="114" y="158"/>
                    <a:pt x="115" y="158"/>
                    <a:pt x="115" y="159"/>
                  </a:cubicBezTo>
                  <a:cubicBezTo>
                    <a:pt x="115" y="158"/>
                    <a:pt x="116" y="154"/>
                    <a:pt x="117" y="153"/>
                  </a:cubicBezTo>
                  <a:cubicBezTo>
                    <a:pt x="117" y="152"/>
                    <a:pt x="117" y="152"/>
                    <a:pt x="117" y="152"/>
                  </a:cubicBezTo>
                  <a:cubicBezTo>
                    <a:pt x="118" y="150"/>
                    <a:pt x="118" y="148"/>
                    <a:pt x="119" y="146"/>
                  </a:cubicBezTo>
                  <a:cubicBezTo>
                    <a:pt x="117" y="148"/>
                    <a:pt x="117" y="148"/>
                    <a:pt x="117" y="148"/>
                  </a:cubicBezTo>
                  <a:cubicBezTo>
                    <a:pt x="118" y="148"/>
                    <a:pt x="119" y="147"/>
                    <a:pt x="120" y="147"/>
                  </a:cubicBezTo>
                  <a:cubicBezTo>
                    <a:pt x="119" y="147"/>
                    <a:pt x="118" y="147"/>
                    <a:pt x="117" y="148"/>
                  </a:cubicBezTo>
                  <a:cubicBezTo>
                    <a:pt x="119" y="146"/>
                    <a:pt x="119" y="146"/>
                    <a:pt x="119" y="146"/>
                  </a:cubicBezTo>
                  <a:cubicBezTo>
                    <a:pt x="118" y="147"/>
                    <a:pt x="118" y="148"/>
                    <a:pt x="117" y="151"/>
                  </a:cubicBezTo>
                  <a:cubicBezTo>
                    <a:pt x="115" y="153"/>
                    <a:pt x="117" y="148"/>
                    <a:pt x="118" y="146"/>
                  </a:cubicBezTo>
                  <a:cubicBezTo>
                    <a:pt x="117" y="147"/>
                    <a:pt x="117" y="147"/>
                    <a:pt x="117" y="147"/>
                  </a:cubicBezTo>
                  <a:cubicBezTo>
                    <a:pt x="117" y="147"/>
                    <a:pt x="117" y="147"/>
                    <a:pt x="117" y="147"/>
                  </a:cubicBezTo>
                  <a:cubicBezTo>
                    <a:pt x="117" y="148"/>
                    <a:pt x="124" y="144"/>
                    <a:pt x="127" y="142"/>
                  </a:cubicBezTo>
                  <a:cubicBezTo>
                    <a:pt x="132" y="140"/>
                    <a:pt x="132" y="140"/>
                    <a:pt x="132" y="140"/>
                  </a:cubicBezTo>
                  <a:cubicBezTo>
                    <a:pt x="132" y="139"/>
                    <a:pt x="132" y="139"/>
                    <a:pt x="132" y="139"/>
                  </a:cubicBezTo>
                  <a:cubicBezTo>
                    <a:pt x="134" y="140"/>
                    <a:pt x="138" y="136"/>
                    <a:pt x="142" y="134"/>
                  </a:cubicBezTo>
                  <a:cubicBezTo>
                    <a:pt x="140" y="136"/>
                    <a:pt x="141" y="136"/>
                    <a:pt x="143" y="135"/>
                  </a:cubicBezTo>
                  <a:cubicBezTo>
                    <a:pt x="140" y="136"/>
                    <a:pt x="148" y="131"/>
                    <a:pt x="147" y="131"/>
                  </a:cubicBezTo>
                  <a:cubicBezTo>
                    <a:pt x="153" y="128"/>
                    <a:pt x="146" y="133"/>
                    <a:pt x="148" y="132"/>
                  </a:cubicBezTo>
                  <a:cubicBezTo>
                    <a:pt x="151" y="130"/>
                    <a:pt x="155" y="130"/>
                    <a:pt x="157" y="128"/>
                  </a:cubicBezTo>
                  <a:cubicBezTo>
                    <a:pt x="152" y="130"/>
                    <a:pt x="158" y="127"/>
                    <a:pt x="158" y="126"/>
                  </a:cubicBezTo>
                  <a:cubicBezTo>
                    <a:pt x="164" y="124"/>
                    <a:pt x="158" y="127"/>
                    <a:pt x="162" y="125"/>
                  </a:cubicBezTo>
                  <a:cubicBezTo>
                    <a:pt x="164" y="124"/>
                    <a:pt x="167" y="122"/>
                    <a:pt x="163" y="124"/>
                  </a:cubicBezTo>
                  <a:cubicBezTo>
                    <a:pt x="165" y="123"/>
                    <a:pt x="166" y="122"/>
                    <a:pt x="168" y="121"/>
                  </a:cubicBezTo>
                  <a:cubicBezTo>
                    <a:pt x="169" y="121"/>
                    <a:pt x="170" y="121"/>
                    <a:pt x="171" y="121"/>
                  </a:cubicBezTo>
                  <a:cubicBezTo>
                    <a:pt x="172" y="120"/>
                    <a:pt x="173" y="120"/>
                    <a:pt x="174" y="120"/>
                  </a:cubicBezTo>
                  <a:cubicBezTo>
                    <a:pt x="175" y="120"/>
                    <a:pt x="173" y="121"/>
                    <a:pt x="171" y="121"/>
                  </a:cubicBezTo>
                  <a:cubicBezTo>
                    <a:pt x="170" y="121"/>
                    <a:pt x="168" y="122"/>
                    <a:pt x="169" y="122"/>
                  </a:cubicBezTo>
                  <a:cubicBezTo>
                    <a:pt x="170" y="122"/>
                    <a:pt x="171" y="121"/>
                    <a:pt x="171" y="121"/>
                  </a:cubicBezTo>
                  <a:cubicBezTo>
                    <a:pt x="172" y="121"/>
                    <a:pt x="173" y="121"/>
                    <a:pt x="173" y="121"/>
                  </a:cubicBezTo>
                  <a:cubicBezTo>
                    <a:pt x="174" y="121"/>
                    <a:pt x="174" y="120"/>
                    <a:pt x="175" y="120"/>
                  </a:cubicBezTo>
                  <a:cubicBezTo>
                    <a:pt x="176" y="120"/>
                    <a:pt x="177" y="119"/>
                    <a:pt x="181" y="119"/>
                  </a:cubicBezTo>
                  <a:cubicBezTo>
                    <a:pt x="177" y="119"/>
                    <a:pt x="181" y="117"/>
                    <a:pt x="184" y="117"/>
                  </a:cubicBezTo>
                  <a:cubicBezTo>
                    <a:pt x="194" y="117"/>
                    <a:pt x="181" y="117"/>
                    <a:pt x="184" y="118"/>
                  </a:cubicBezTo>
                  <a:cubicBezTo>
                    <a:pt x="188" y="118"/>
                    <a:pt x="188" y="118"/>
                    <a:pt x="188" y="118"/>
                  </a:cubicBezTo>
                  <a:cubicBezTo>
                    <a:pt x="193" y="118"/>
                    <a:pt x="177" y="120"/>
                    <a:pt x="182" y="120"/>
                  </a:cubicBezTo>
                  <a:cubicBezTo>
                    <a:pt x="186" y="120"/>
                    <a:pt x="186" y="120"/>
                    <a:pt x="186" y="120"/>
                  </a:cubicBezTo>
                  <a:cubicBezTo>
                    <a:pt x="185" y="120"/>
                    <a:pt x="184" y="121"/>
                    <a:pt x="185" y="121"/>
                  </a:cubicBezTo>
                  <a:cubicBezTo>
                    <a:pt x="186" y="120"/>
                    <a:pt x="194" y="120"/>
                    <a:pt x="195" y="120"/>
                  </a:cubicBezTo>
                  <a:cubicBezTo>
                    <a:pt x="196" y="120"/>
                    <a:pt x="192" y="120"/>
                    <a:pt x="193" y="120"/>
                  </a:cubicBezTo>
                  <a:cubicBezTo>
                    <a:pt x="197" y="120"/>
                    <a:pt x="199" y="119"/>
                    <a:pt x="205" y="119"/>
                  </a:cubicBezTo>
                  <a:cubicBezTo>
                    <a:pt x="201" y="120"/>
                    <a:pt x="206" y="120"/>
                    <a:pt x="205" y="120"/>
                  </a:cubicBezTo>
                  <a:cubicBezTo>
                    <a:pt x="208" y="121"/>
                    <a:pt x="206" y="120"/>
                    <a:pt x="210" y="120"/>
                  </a:cubicBezTo>
                  <a:cubicBezTo>
                    <a:pt x="210" y="120"/>
                    <a:pt x="210" y="120"/>
                    <a:pt x="210" y="120"/>
                  </a:cubicBezTo>
                  <a:cubicBezTo>
                    <a:pt x="218" y="121"/>
                    <a:pt x="227" y="121"/>
                    <a:pt x="236" y="121"/>
                  </a:cubicBezTo>
                  <a:cubicBezTo>
                    <a:pt x="245" y="122"/>
                    <a:pt x="253" y="124"/>
                    <a:pt x="260" y="125"/>
                  </a:cubicBezTo>
                  <a:cubicBezTo>
                    <a:pt x="263" y="127"/>
                    <a:pt x="268" y="128"/>
                    <a:pt x="276" y="131"/>
                  </a:cubicBezTo>
                  <a:cubicBezTo>
                    <a:pt x="272" y="129"/>
                    <a:pt x="276" y="130"/>
                    <a:pt x="278" y="130"/>
                  </a:cubicBezTo>
                  <a:cubicBezTo>
                    <a:pt x="282" y="132"/>
                    <a:pt x="282" y="132"/>
                    <a:pt x="282" y="132"/>
                  </a:cubicBezTo>
                  <a:cubicBezTo>
                    <a:pt x="286" y="134"/>
                    <a:pt x="293" y="135"/>
                    <a:pt x="297" y="136"/>
                  </a:cubicBezTo>
                  <a:cubicBezTo>
                    <a:pt x="298" y="136"/>
                    <a:pt x="298" y="137"/>
                    <a:pt x="298" y="137"/>
                  </a:cubicBezTo>
                  <a:cubicBezTo>
                    <a:pt x="302" y="138"/>
                    <a:pt x="302" y="138"/>
                    <a:pt x="304" y="138"/>
                  </a:cubicBezTo>
                  <a:cubicBezTo>
                    <a:pt x="307" y="139"/>
                    <a:pt x="307" y="139"/>
                    <a:pt x="307" y="139"/>
                  </a:cubicBezTo>
                  <a:cubicBezTo>
                    <a:pt x="307" y="139"/>
                    <a:pt x="307" y="139"/>
                    <a:pt x="307" y="139"/>
                  </a:cubicBezTo>
                  <a:cubicBezTo>
                    <a:pt x="312" y="140"/>
                    <a:pt x="317" y="142"/>
                    <a:pt x="316" y="142"/>
                  </a:cubicBezTo>
                  <a:cubicBezTo>
                    <a:pt x="318" y="142"/>
                    <a:pt x="320" y="143"/>
                    <a:pt x="318" y="142"/>
                  </a:cubicBezTo>
                  <a:cubicBezTo>
                    <a:pt x="322" y="144"/>
                    <a:pt x="333" y="147"/>
                    <a:pt x="341" y="148"/>
                  </a:cubicBezTo>
                  <a:cubicBezTo>
                    <a:pt x="338" y="147"/>
                    <a:pt x="338" y="147"/>
                    <a:pt x="338" y="147"/>
                  </a:cubicBezTo>
                  <a:cubicBezTo>
                    <a:pt x="339" y="146"/>
                    <a:pt x="339" y="147"/>
                    <a:pt x="343" y="147"/>
                  </a:cubicBezTo>
                  <a:cubicBezTo>
                    <a:pt x="343" y="148"/>
                    <a:pt x="346" y="149"/>
                    <a:pt x="342" y="148"/>
                  </a:cubicBezTo>
                  <a:cubicBezTo>
                    <a:pt x="352" y="152"/>
                    <a:pt x="367" y="154"/>
                    <a:pt x="380" y="156"/>
                  </a:cubicBezTo>
                  <a:cubicBezTo>
                    <a:pt x="382" y="156"/>
                    <a:pt x="382" y="156"/>
                    <a:pt x="383" y="156"/>
                  </a:cubicBezTo>
                  <a:cubicBezTo>
                    <a:pt x="387" y="157"/>
                    <a:pt x="392" y="157"/>
                    <a:pt x="396" y="158"/>
                  </a:cubicBezTo>
                  <a:cubicBezTo>
                    <a:pt x="398" y="158"/>
                    <a:pt x="401" y="159"/>
                    <a:pt x="403" y="159"/>
                  </a:cubicBezTo>
                  <a:cubicBezTo>
                    <a:pt x="406" y="160"/>
                    <a:pt x="406" y="160"/>
                    <a:pt x="406" y="160"/>
                  </a:cubicBezTo>
                  <a:cubicBezTo>
                    <a:pt x="407" y="160"/>
                    <a:pt x="408" y="160"/>
                    <a:pt x="410" y="160"/>
                  </a:cubicBezTo>
                  <a:cubicBezTo>
                    <a:pt x="409" y="160"/>
                    <a:pt x="409" y="160"/>
                    <a:pt x="410" y="160"/>
                  </a:cubicBezTo>
                  <a:cubicBezTo>
                    <a:pt x="412" y="159"/>
                    <a:pt x="414" y="159"/>
                    <a:pt x="416" y="159"/>
                  </a:cubicBezTo>
                  <a:cubicBezTo>
                    <a:pt x="422" y="158"/>
                    <a:pt x="418" y="160"/>
                    <a:pt x="423" y="160"/>
                  </a:cubicBezTo>
                  <a:cubicBezTo>
                    <a:pt x="426" y="159"/>
                    <a:pt x="430" y="158"/>
                    <a:pt x="432" y="158"/>
                  </a:cubicBezTo>
                  <a:cubicBezTo>
                    <a:pt x="432" y="158"/>
                    <a:pt x="432" y="158"/>
                    <a:pt x="432" y="158"/>
                  </a:cubicBezTo>
                  <a:cubicBezTo>
                    <a:pt x="435" y="157"/>
                    <a:pt x="440" y="156"/>
                    <a:pt x="443" y="156"/>
                  </a:cubicBezTo>
                  <a:cubicBezTo>
                    <a:pt x="443" y="156"/>
                    <a:pt x="443" y="156"/>
                    <a:pt x="443" y="156"/>
                  </a:cubicBezTo>
                  <a:cubicBezTo>
                    <a:pt x="446" y="156"/>
                    <a:pt x="449" y="156"/>
                    <a:pt x="452" y="155"/>
                  </a:cubicBezTo>
                  <a:cubicBezTo>
                    <a:pt x="453" y="154"/>
                    <a:pt x="461" y="153"/>
                    <a:pt x="462" y="152"/>
                  </a:cubicBezTo>
                  <a:cubicBezTo>
                    <a:pt x="463" y="152"/>
                    <a:pt x="462" y="152"/>
                    <a:pt x="463" y="152"/>
                  </a:cubicBezTo>
                  <a:cubicBezTo>
                    <a:pt x="463" y="152"/>
                    <a:pt x="463" y="152"/>
                    <a:pt x="463" y="152"/>
                  </a:cubicBezTo>
                  <a:cubicBezTo>
                    <a:pt x="469" y="151"/>
                    <a:pt x="469" y="151"/>
                    <a:pt x="469" y="151"/>
                  </a:cubicBezTo>
                  <a:cubicBezTo>
                    <a:pt x="468" y="151"/>
                    <a:pt x="468" y="152"/>
                    <a:pt x="466" y="152"/>
                  </a:cubicBezTo>
                  <a:cubicBezTo>
                    <a:pt x="472" y="151"/>
                    <a:pt x="468" y="151"/>
                    <a:pt x="471" y="150"/>
                  </a:cubicBezTo>
                  <a:cubicBezTo>
                    <a:pt x="476" y="149"/>
                    <a:pt x="475" y="150"/>
                    <a:pt x="478" y="149"/>
                  </a:cubicBezTo>
                  <a:cubicBezTo>
                    <a:pt x="476" y="150"/>
                    <a:pt x="474" y="150"/>
                    <a:pt x="473" y="150"/>
                  </a:cubicBezTo>
                  <a:cubicBezTo>
                    <a:pt x="471" y="151"/>
                    <a:pt x="476" y="150"/>
                    <a:pt x="476" y="150"/>
                  </a:cubicBezTo>
                  <a:cubicBezTo>
                    <a:pt x="477" y="150"/>
                    <a:pt x="477" y="149"/>
                    <a:pt x="481" y="149"/>
                  </a:cubicBezTo>
                  <a:cubicBezTo>
                    <a:pt x="483" y="148"/>
                    <a:pt x="490" y="147"/>
                    <a:pt x="489" y="147"/>
                  </a:cubicBezTo>
                  <a:cubicBezTo>
                    <a:pt x="492" y="146"/>
                    <a:pt x="494" y="146"/>
                    <a:pt x="496" y="145"/>
                  </a:cubicBezTo>
                  <a:cubicBezTo>
                    <a:pt x="494" y="146"/>
                    <a:pt x="490" y="146"/>
                    <a:pt x="489" y="146"/>
                  </a:cubicBezTo>
                  <a:cubicBezTo>
                    <a:pt x="491" y="146"/>
                    <a:pt x="495" y="145"/>
                    <a:pt x="496" y="145"/>
                  </a:cubicBezTo>
                  <a:cubicBezTo>
                    <a:pt x="494" y="145"/>
                    <a:pt x="494" y="145"/>
                    <a:pt x="494" y="145"/>
                  </a:cubicBezTo>
                  <a:cubicBezTo>
                    <a:pt x="496" y="145"/>
                    <a:pt x="502" y="144"/>
                    <a:pt x="499" y="144"/>
                  </a:cubicBezTo>
                  <a:cubicBezTo>
                    <a:pt x="503" y="144"/>
                    <a:pt x="503" y="144"/>
                    <a:pt x="503" y="144"/>
                  </a:cubicBezTo>
                  <a:cubicBezTo>
                    <a:pt x="505" y="143"/>
                    <a:pt x="509" y="142"/>
                    <a:pt x="512" y="141"/>
                  </a:cubicBezTo>
                  <a:cubicBezTo>
                    <a:pt x="513" y="141"/>
                    <a:pt x="510" y="143"/>
                    <a:pt x="517" y="141"/>
                  </a:cubicBezTo>
                  <a:cubicBezTo>
                    <a:pt x="522" y="140"/>
                    <a:pt x="522" y="140"/>
                    <a:pt x="522" y="140"/>
                  </a:cubicBezTo>
                  <a:cubicBezTo>
                    <a:pt x="525" y="139"/>
                    <a:pt x="526" y="139"/>
                    <a:pt x="526" y="139"/>
                  </a:cubicBezTo>
                  <a:cubicBezTo>
                    <a:pt x="536" y="137"/>
                    <a:pt x="536" y="135"/>
                    <a:pt x="544" y="134"/>
                  </a:cubicBezTo>
                  <a:cubicBezTo>
                    <a:pt x="541" y="135"/>
                    <a:pt x="543" y="135"/>
                    <a:pt x="547" y="134"/>
                  </a:cubicBezTo>
                  <a:cubicBezTo>
                    <a:pt x="547" y="134"/>
                    <a:pt x="547" y="134"/>
                    <a:pt x="549" y="133"/>
                  </a:cubicBezTo>
                  <a:cubicBezTo>
                    <a:pt x="548" y="133"/>
                    <a:pt x="547" y="134"/>
                    <a:pt x="544" y="134"/>
                  </a:cubicBezTo>
                  <a:cubicBezTo>
                    <a:pt x="543" y="134"/>
                    <a:pt x="547" y="133"/>
                    <a:pt x="549" y="133"/>
                  </a:cubicBezTo>
                  <a:cubicBezTo>
                    <a:pt x="556" y="133"/>
                    <a:pt x="573" y="128"/>
                    <a:pt x="584" y="126"/>
                  </a:cubicBezTo>
                  <a:cubicBezTo>
                    <a:pt x="583" y="125"/>
                    <a:pt x="589" y="124"/>
                    <a:pt x="592" y="123"/>
                  </a:cubicBezTo>
                  <a:cubicBezTo>
                    <a:pt x="591" y="124"/>
                    <a:pt x="598" y="121"/>
                    <a:pt x="601" y="121"/>
                  </a:cubicBezTo>
                  <a:cubicBezTo>
                    <a:pt x="599" y="121"/>
                    <a:pt x="599" y="121"/>
                    <a:pt x="599" y="121"/>
                  </a:cubicBezTo>
                  <a:cubicBezTo>
                    <a:pt x="606" y="120"/>
                    <a:pt x="610" y="117"/>
                    <a:pt x="615" y="117"/>
                  </a:cubicBezTo>
                  <a:cubicBezTo>
                    <a:pt x="619" y="116"/>
                    <a:pt x="614" y="118"/>
                    <a:pt x="612" y="118"/>
                  </a:cubicBezTo>
                  <a:cubicBezTo>
                    <a:pt x="618" y="118"/>
                    <a:pt x="627" y="114"/>
                    <a:pt x="631" y="114"/>
                  </a:cubicBezTo>
                  <a:cubicBezTo>
                    <a:pt x="632" y="113"/>
                    <a:pt x="630" y="113"/>
                    <a:pt x="635" y="112"/>
                  </a:cubicBezTo>
                  <a:cubicBezTo>
                    <a:pt x="638" y="111"/>
                    <a:pt x="646" y="110"/>
                    <a:pt x="645" y="110"/>
                  </a:cubicBezTo>
                  <a:cubicBezTo>
                    <a:pt x="648" y="109"/>
                    <a:pt x="649" y="108"/>
                    <a:pt x="653" y="108"/>
                  </a:cubicBezTo>
                  <a:cubicBezTo>
                    <a:pt x="653" y="108"/>
                    <a:pt x="651" y="109"/>
                    <a:pt x="650" y="109"/>
                  </a:cubicBezTo>
                  <a:cubicBezTo>
                    <a:pt x="653" y="108"/>
                    <a:pt x="655" y="108"/>
                    <a:pt x="657" y="107"/>
                  </a:cubicBezTo>
                  <a:cubicBezTo>
                    <a:pt x="657" y="107"/>
                    <a:pt x="657" y="107"/>
                    <a:pt x="657" y="107"/>
                  </a:cubicBezTo>
                  <a:cubicBezTo>
                    <a:pt x="658" y="107"/>
                    <a:pt x="659" y="106"/>
                    <a:pt x="659" y="105"/>
                  </a:cubicBezTo>
                  <a:cubicBezTo>
                    <a:pt x="659" y="102"/>
                    <a:pt x="659" y="100"/>
                    <a:pt x="660" y="97"/>
                  </a:cubicBezTo>
                  <a:cubicBezTo>
                    <a:pt x="660" y="96"/>
                    <a:pt x="661" y="93"/>
                    <a:pt x="662" y="89"/>
                  </a:cubicBezTo>
                  <a:cubicBezTo>
                    <a:pt x="663" y="86"/>
                    <a:pt x="664" y="82"/>
                    <a:pt x="665" y="80"/>
                  </a:cubicBezTo>
                  <a:cubicBezTo>
                    <a:pt x="666" y="76"/>
                    <a:pt x="670" y="71"/>
                    <a:pt x="669" y="70"/>
                  </a:cubicBezTo>
                  <a:cubicBezTo>
                    <a:pt x="669" y="70"/>
                    <a:pt x="670" y="69"/>
                    <a:pt x="670" y="69"/>
                  </a:cubicBezTo>
                  <a:cubicBezTo>
                    <a:pt x="671" y="67"/>
                    <a:pt x="672" y="65"/>
                    <a:pt x="673" y="62"/>
                  </a:cubicBezTo>
                  <a:cubicBezTo>
                    <a:pt x="673" y="64"/>
                    <a:pt x="673" y="64"/>
                    <a:pt x="673" y="64"/>
                  </a:cubicBezTo>
                  <a:cubicBezTo>
                    <a:pt x="674" y="65"/>
                    <a:pt x="679" y="57"/>
                    <a:pt x="680" y="57"/>
                  </a:cubicBezTo>
                  <a:cubicBezTo>
                    <a:pt x="677" y="58"/>
                    <a:pt x="682" y="54"/>
                    <a:pt x="681" y="54"/>
                  </a:cubicBezTo>
                  <a:cubicBezTo>
                    <a:pt x="684" y="51"/>
                    <a:pt x="684" y="51"/>
                    <a:pt x="684" y="51"/>
                  </a:cubicBezTo>
                  <a:cubicBezTo>
                    <a:pt x="688" y="47"/>
                    <a:pt x="684" y="50"/>
                    <a:pt x="689" y="45"/>
                  </a:cubicBezTo>
                  <a:cubicBezTo>
                    <a:pt x="692" y="43"/>
                    <a:pt x="690" y="45"/>
                    <a:pt x="689" y="46"/>
                  </a:cubicBezTo>
                  <a:cubicBezTo>
                    <a:pt x="692" y="44"/>
                    <a:pt x="692" y="44"/>
                    <a:pt x="692" y="44"/>
                  </a:cubicBezTo>
                  <a:cubicBezTo>
                    <a:pt x="692" y="44"/>
                    <a:pt x="693" y="43"/>
                    <a:pt x="693" y="42"/>
                  </a:cubicBezTo>
                  <a:cubicBezTo>
                    <a:pt x="693" y="41"/>
                    <a:pt x="692" y="40"/>
                    <a:pt x="691" y="40"/>
                  </a:cubicBezTo>
                  <a:cubicBezTo>
                    <a:pt x="690" y="40"/>
                    <a:pt x="690" y="40"/>
                    <a:pt x="690" y="40"/>
                  </a:cubicBezTo>
                  <a:cubicBezTo>
                    <a:pt x="687" y="39"/>
                    <a:pt x="683" y="39"/>
                    <a:pt x="679" y="39"/>
                  </a:cubicBezTo>
                  <a:cubicBezTo>
                    <a:pt x="680" y="38"/>
                    <a:pt x="672" y="39"/>
                    <a:pt x="670" y="39"/>
                  </a:cubicBezTo>
                  <a:cubicBezTo>
                    <a:pt x="667" y="39"/>
                    <a:pt x="671" y="39"/>
                    <a:pt x="676" y="39"/>
                  </a:cubicBezTo>
                  <a:cubicBezTo>
                    <a:pt x="681" y="39"/>
                    <a:pt x="686" y="39"/>
                    <a:pt x="684" y="39"/>
                  </a:cubicBezTo>
                  <a:cubicBezTo>
                    <a:pt x="683" y="39"/>
                    <a:pt x="677" y="39"/>
                    <a:pt x="675" y="38"/>
                  </a:cubicBezTo>
                  <a:cubicBezTo>
                    <a:pt x="676" y="38"/>
                    <a:pt x="676" y="38"/>
                    <a:pt x="676" y="38"/>
                  </a:cubicBezTo>
                  <a:cubicBezTo>
                    <a:pt x="673" y="38"/>
                    <a:pt x="666" y="38"/>
                    <a:pt x="667" y="39"/>
                  </a:cubicBezTo>
                  <a:cubicBezTo>
                    <a:pt x="665" y="39"/>
                    <a:pt x="663" y="39"/>
                    <a:pt x="662" y="39"/>
                  </a:cubicBezTo>
                  <a:cubicBezTo>
                    <a:pt x="657" y="40"/>
                    <a:pt x="657" y="40"/>
                    <a:pt x="657" y="40"/>
                  </a:cubicBezTo>
                  <a:cubicBezTo>
                    <a:pt x="647" y="43"/>
                    <a:pt x="647" y="43"/>
                    <a:pt x="647" y="43"/>
                  </a:cubicBezTo>
                  <a:cubicBezTo>
                    <a:pt x="641" y="44"/>
                    <a:pt x="635" y="46"/>
                    <a:pt x="633" y="46"/>
                  </a:cubicBezTo>
                  <a:cubicBezTo>
                    <a:pt x="636" y="46"/>
                    <a:pt x="636" y="45"/>
                    <a:pt x="635" y="46"/>
                  </a:cubicBezTo>
                  <a:cubicBezTo>
                    <a:pt x="632" y="47"/>
                    <a:pt x="628" y="48"/>
                    <a:pt x="628" y="48"/>
                  </a:cubicBezTo>
                  <a:cubicBezTo>
                    <a:pt x="625" y="49"/>
                    <a:pt x="625" y="48"/>
                    <a:pt x="620" y="49"/>
                  </a:cubicBezTo>
                  <a:cubicBezTo>
                    <a:pt x="620" y="49"/>
                    <a:pt x="619" y="50"/>
                    <a:pt x="621" y="49"/>
                  </a:cubicBezTo>
                  <a:cubicBezTo>
                    <a:pt x="612" y="50"/>
                    <a:pt x="602" y="54"/>
                    <a:pt x="591" y="56"/>
                  </a:cubicBezTo>
                  <a:cubicBezTo>
                    <a:pt x="592" y="56"/>
                    <a:pt x="595" y="54"/>
                    <a:pt x="595" y="55"/>
                  </a:cubicBezTo>
                  <a:cubicBezTo>
                    <a:pt x="587" y="57"/>
                    <a:pt x="580" y="59"/>
                    <a:pt x="573" y="61"/>
                  </a:cubicBezTo>
                  <a:cubicBezTo>
                    <a:pt x="574" y="61"/>
                    <a:pt x="574" y="60"/>
                    <a:pt x="575" y="60"/>
                  </a:cubicBezTo>
                  <a:cubicBezTo>
                    <a:pt x="570" y="61"/>
                    <a:pt x="564" y="63"/>
                    <a:pt x="562" y="64"/>
                  </a:cubicBezTo>
                  <a:cubicBezTo>
                    <a:pt x="565" y="63"/>
                    <a:pt x="562" y="63"/>
                    <a:pt x="564" y="63"/>
                  </a:cubicBezTo>
                  <a:cubicBezTo>
                    <a:pt x="568" y="62"/>
                    <a:pt x="562" y="64"/>
                    <a:pt x="558" y="65"/>
                  </a:cubicBezTo>
                  <a:cubicBezTo>
                    <a:pt x="558" y="65"/>
                    <a:pt x="558" y="65"/>
                    <a:pt x="558" y="65"/>
                  </a:cubicBezTo>
                  <a:cubicBezTo>
                    <a:pt x="553" y="66"/>
                    <a:pt x="553" y="67"/>
                    <a:pt x="547" y="68"/>
                  </a:cubicBezTo>
                  <a:cubicBezTo>
                    <a:pt x="544" y="68"/>
                    <a:pt x="550" y="67"/>
                    <a:pt x="549" y="67"/>
                  </a:cubicBezTo>
                  <a:cubicBezTo>
                    <a:pt x="547" y="67"/>
                    <a:pt x="537" y="69"/>
                    <a:pt x="535" y="70"/>
                  </a:cubicBezTo>
                  <a:cubicBezTo>
                    <a:pt x="534" y="70"/>
                    <a:pt x="533" y="71"/>
                    <a:pt x="533" y="71"/>
                  </a:cubicBezTo>
                  <a:cubicBezTo>
                    <a:pt x="529" y="72"/>
                    <a:pt x="531" y="71"/>
                    <a:pt x="528" y="72"/>
                  </a:cubicBezTo>
                  <a:cubicBezTo>
                    <a:pt x="517" y="76"/>
                    <a:pt x="517" y="76"/>
                    <a:pt x="517" y="76"/>
                  </a:cubicBezTo>
                  <a:cubicBezTo>
                    <a:pt x="519" y="75"/>
                    <a:pt x="513" y="76"/>
                    <a:pt x="517" y="75"/>
                  </a:cubicBezTo>
                  <a:cubicBezTo>
                    <a:pt x="508" y="77"/>
                    <a:pt x="504" y="79"/>
                    <a:pt x="499" y="81"/>
                  </a:cubicBezTo>
                  <a:cubicBezTo>
                    <a:pt x="496" y="82"/>
                    <a:pt x="488" y="84"/>
                    <a:pt x="485" y="85"/>
                  </a:cubicBezTo>
                  <a:cubicBezTo>
                    <a:pt x="484" y="85"/>
                    <a:pt x="487" y="84"/>
                    <a:pt x="488" y="84"/>
                  </a:cubicBezTo>
                  <a:cubicBezTo>
                    <a:pt x="484" y="85"/>
                    <a:pt x="484" y="85"/>
                    <a:pt x="484" y="85"/>
                  </a:cubicBezTo>
                  <a:cubicBezTo>
                    <a:pt x="489" y="83"/>
                    <a:pt x="483" y="84"/>
                    <a:pt x="486" y="83"/>
                  </a:cubicBezTo>
                  <a:cubicBezTo>
                    <a:pt x="483" y="84"/>
                    <a:pt x="480" y="85"/>
                    <a:pt x="476" y="86"/>
                  </a:cubicBezTo>
                  <a:cubicBezTo>
                    <a:pt x="471" y="87"/>
                    <a:pt x="467" y="88"/>
                    <a:pt x="464" y="90"/>
                  </a:cubicBezTo>
                  <a:cubicBezTo>
                    <a:pt x="468" y="88"/>
                    <a:pt x="456" y="95"/>
                    <a:pt x="457" y="96"/>
                  </a:cubicBezTo>
                  <a:cubicBezTo>
                    <a:pt x="450" y="100"/>
                    <a:pt x="453" y="97"/>
                    <a:pt x="450" y="99"/>
                  </a:cubicBezTo>
                  <a:cubicBezTo>
                    <a:pt x="443" y="103"/>
                    <a:pt x="436" y="107"/>
                    <a:pt x="429" y="111"/>
                  </a:cubicBezTo>
                  <a:cubicBezTo>
                    <a:pt x="429" y="111"/>
                    <a:pt x="429" y="111"/>
                    <a:pt x="429" y="111"/>
                  </a:cubicBezTo>
                  <a:cubicBezTo>
                    <a:pt x="426" y="112"/>
                    <a:pt x="422" y="114"/>
                    <a:pt x="418" y="116"/>
                  </a:cubicBezTo>
                  <a:cubicBezTo>
                    <a:pt x="413" y="118"/>
                    <a:pt x="409" y="118"/>
                    <a:pt x="405" y="118"/>
                  </a:cubicBezTo>
                  <a:cubicBezTo>
                    <a:pt x="405" y="118"/>
                    <a:pt x="405" y="118"/>
                    <a:pt x="407" y="118"/>
                  </a:cubicBezTo>
                  <a:cubicBezTo>
                    <a:pt x="399" y="118"/>
                    <a:pt x="405" y="119"/>
                    <a:pt x="396" y="118"/>
                  </a:cubicBezTo>
                  <a:cubicBezTo>
                    <a:pt x="398" y="118"/>
                    <a:pt x="398" y="118"/>
                    <a:pt x="398" y="118"/>
                  </a:cubicBezTo>
                  <a:cubicBezTo>
                    <a:pt x="393" y="118"/>
                    <a:pt x="388" y="117"/>
                    <a:pt x="381" y="118"/>
                  </a:cubicBezTo>
                  <a:cubicBezTo>
                    <a:pt x="381" y="117"/>
                    <a:pt x="383" y="117"/>
                    <a:pt x="384" y="117"/>
                  </a:cubicBezTo>
                  <a:cubicBezTo>
                    <a:pt x="378" y="117"/>
                    <a:pt x="371" y="116"/>
                    <a:pt x="367" y="116"/>
                  </a:cubicBezTo>
                  <a:cubicBezTo>
                    <a:pt x="366" y="116"/>
                    <a:pt x="367" y="116"/>
                    <a:pt x="369" y="116"/>
                  </a:cubicBezTo>
                  <a:cubicBezTo>
                    <a:pt x="363" y="115"/>
                    <a:pt x="363" y="116"/>
                    <a:pt x="358" y="115"/>
                  </a:cubicBezTo>
                  <a:cubicBezTo>
                    <a:pt x="356" y="115"/>
                    <a:pt x="353" y="114"/>
                    <a:pt x="354" y="114"/>
                  </a:cubicBezTo>
                  <a:cubicBezTo>
                    <a:pt x="352" y="114"/>
                    <a:pt x="344" y="113"/>
                    <a:pt x="341" y="113"/>
                  </a:cubicBezTo>
                  <a:cubicBezTo>
                    <a:pt x="340" y="112"/>
                    <a:pt x="338" y="112"/>
                    <a:pt x="335" y="111"/>
                  </a:cubicBezTo>
                  <a:cubicBezTo>
                    <a:pt x="307" y="106"/>
                    <a:pt x="278" y="102"/>
                    <a:pt x="250" y="99"/>
                  </a:cubicBezTo>
                  <a:cubicBezTo>
                    <a:pt x="246" y="98"/>
                    <a:pt x="257" y="99"/>
                    <a:pt x="254" y="98"/>
                  </a:cubicBezTo>
                  <a:cubicBezTo>
                    <a:pt x="254" y="99"/>
                    <a:pt x="249" y="98"/>
                    <a:pt x="241" y="97"/>
                  </a:cubicBezTo>
                  <a:cubicBezTo>
                    <a:pt x="240" y="97"/>
                    <a:pt x="240" y="97"/>
                    <a:pt x="240" y="97"/>
                  </a:cubicBezTo>
                  <a:cubicBezTo>
                    <a:pt x="237" y="97"/>
                    <a:pt x="235" y="96"/>
                    <a:pt x="231" y="96"/>
                  </a:cubicBezTo>
                  <a:cubicBezTo>
                    <a:pt x="231" y="96"/>
                    <a:pt x="231" y="96"/>
                    <a:pt x="231" y="96"/>
                  </a:cubicBezTo>
                  <a:cubicBezTo>
                    <a:pt x="227" y="96"/>
                    <a:pt x="222" y="94"/>
                    <a:pt x="219" y="95"/>
                  </a:cubicBezTo>
                  <a:cubicBezTo>
                    <a:pt x="216" y="94"/>
                    <a:pt x="216" y="94"/>
                    <a:pt x="216" y="94"/>
                  </a:cubicBezTo>
                  <a:cubicBezTo>
                    <a:pt x="212" y="95"/>
                    <a:pt x="209" y="94"/>
                    <a:pt x="204" y="95"/>
                  </a:cubicBezTo>
                  <a:cubicBezTo>
                    <a:pt x="205" y="95"/>
                    <a:pt x="205" y="95"/>
                    <a:pt x="205" y="95"/>
                  </a:cubicBezTo>
                  <a:cubicBezTo>
                    <a:pt x="198" y="95"/>
                    <a:pt x="191" y="97"/>
                    <a:pt x="188" y="97"/>
                  </a:cubicBezTo>
                  <a:cubicBezTo>
                    <a:pt x="184" y="97"/>
                    <a:pt x="180" y="98"/>
                    <a:pt x="177" y="99"/>
                  </a:cubicBezTo>
                  <a:cubicBezTo>
                    <a:pt x="177" y="99"/>
                    <a:pt x="177" y="99"/>
                    <a:pt x="177" y="99"/>
                  </a:cubicBezTo>
                  <a:cubicBezTo>
                    <a:pt x="177" y="98"/>
                    <a:pt x="176" y="97"/>
                    <a:pt x="176" y="97"/>
                  </a:cubicBezTo>
                  <a:cubicBezTo>
                    <a:pt x="176" y="96"/>
                    <a:pt x="176" y="96"/>
                    <a:pt x="177" y="97"/>
                  </a:cubicBezTo>
                  <a:cubicBezTo>
                    <a:pt x="173" y="87"/>
                    <a:pt x="168" y="76"/>
                    <a:pt x="159" y="69"/>
                  </a:cubicBezTo>
                  <a:cubicBezTo>
                    <a:pt x="150" y="62"/>
                    <a:pt x="140" y="56"/>
                    <a:pt x="131" y="52"/>
                  </a:cubicBezTo>
                  <a:cubicBezTo>
                    <a:pt x="130" y="52"/>
                    <a:pt x="132" y="52"/>
                    <a:pt x="132" y="52"/>
                  </a:cubicBezTo>
                  <a:cubicBezTo>
                    <a:pt x="127" y="50"/>
                    <a:pt x="121" y="47"/>
                    <a:pt x="115" y="45"/>
                  </a:cubicBezTo>
                  <a:cubicBezTo>
                    <a:pt x="110" y="44"/>
                    <a:pt x="105" y="42"/>
                    <a:pt x="100" y="43"/>
                  </a:cubicBezTo>
                  <a:cubicBezTo>
                    <a:pt x="99" y="43"/>
                    <a:pt x="98" y="43"/>
                    <a:pt x="97" y="43"/>
                  </a:cubicBezTo>
                  <a:cubicBezTo>
                    <a:pt x="94" y="43"/>
                    <a:pt x="94" y="42"/>
                    <a:pt x="92" y="42"/>
                  </a:cubicBezTo>
                  <a:cubicBezTo>
                    <a:pt x="91" y="43"/>
                    <a:pt x="88" y="43"/>
                    <a:pt x="86" y="44"/>
                  </a:cubicBezTo>
                  <a:cubicBezTo>
                    <a:pt x="83" y="44"/>
                    <a:pt x="81" y="46"/>
                    <a:pt x="81" y="46"/>
                  </a:cubicBezTo>
                  <a:cubicBezTo>
                    <a:pt x="80" y="47"/>
                    <a:pt x="81" y="46"/>
                    <a:pt x="81" y="45"/>
                  </a:cubicBezTo>
                  <a:cubicBezTo>
                    <a:pt x="80" y="46"/>
                    <a:pt x="80" y="46"/>
                    <a:pt x="79" y="46"/>
                  </a:cubicBezTo>
                  <a:cubicBezTo>
                    <a:pt x="79" y="45"/>
                    <a:pt x="79" y="45"/>
                    <a:pt x="79" y="45"/>
                  </a:cubicBezTo>
                  <a:cubicBezTo>
                    <a:pt x="84" y="45"/>
                    <a:pt x="90" y="45"/>
                    <a:pt x="94" y="46"/>
                  </a:cubicBezTo>
                  <a:cubicBezTo>
                    <a:pt x="92" y="46"/>
                    <a:pt x="92" y="46"/>
                    <a:pt x="92" y="46"/>
                  </a:cubicBezTo>
                  <a:cubicBezTo>
                    <a:pt x="106" y="48"/>
                    <a:pt x="122" y="53"/>
                    <a:pt x="134" y="62"/>
                  </a:cubicBezTo>
                  <a:cubicBezTo>
                    <a:pt x="147" y="70"/>
                    <a:pt x="157" y="81"/>
                    <a:pt x="164" y="90"/>
                  </a:cubicBezTo>
                  <a:cubicBezTo>
                    <a:pt x="168" y="95"/>
                    <a:pt x="165" y="93"/>
                    <a:pt x="167" y="95"/>
                  </a:cubicBezTo>
                  <a:cubicBezTo>
                    <a:pt x="168" y="97"/>
                    <a:pt x="169" y="99"/>
                    <a:pt x="170" y="100"/>
                  </a:cubicBezTo>
                  <a:cubicBezTo>
                    <a:pt x="170" y="100"/>
                    <a:pt x="170" y="100"/>
                    <a:pt x="170" y="100"/>
                  </a:cubicBezTo>
                  <a:cubicBezTo>
                    <a:pt x="164" y="101"/>
                    <a:pt x="159" y="104"/>
                    <a:pt x="154" y="107"/>
                  </a:cubicBezTo>
                  <a:cubicBezTo>
                    <a:pt x="149" y="109"/>
                    <a:pt x="144" y="112"/>
                    <a:pt x="139" y="115"/>
                  </a:cubicBezTo>
                  <a:cubicBezTo>
                    <a:pt x="129" y="121"/>
                    <a:pt x="120" y="127"/>
                    <a:pt x="112" y="133"/>
                  </a:cubicBezTo>
                  <a:cubicBezTo>
                    <a:pt x="98" y="142"/>
                    <a:pt x="94" y="147"/>
                    <a:pt x="94" y="147"/>
                  </a:cubicBezTo>
                  <a:close/>
                  <a:moveTo>
                    <a:pt x="79" y="149"/>
                  </a:moveTo>
                  <a:cubicBezTo>
                    <a:pt x="75" y="151"/>
                    <a:pt x="80" y="150"/>
                    <a:pt x="81" y="149"/>
                  </a:cubicBezTo>
                  <a:cubicBezTo>
                    <a:pt x="81" y="149"/>
                    <a:pt x="79" y="149"/>
                    <a:pt x="79" y="149"/>
                  </a:cubicBezTo>
                  <a:close/>
                  <a:moveTo>
                    <a:pt x="105" y="145"/>
                  </a:moveTo>
                  <a:cubicBezTo>
                    <a:pt x="110" y="147"/>
                    <a:pt x="110" y="147"/>
                    <a:pt x="110" y="147"/>
                  </a:cubicBezTo>
                  <a:cubicBezTo>
                    <a:pt x="110" y="147"/>
                    <a:pt x="110" y="147"/>
                    <a:pt x="110" y="147"/>
                  </a:cubicBezTo>
                  <a:cubicBezTo>
                    <a:pt x="110" y="147"/>
                    <a:pt x="110" y="147"/>
                    <a:pt x="110" y="147"/>
                  </a:cubicBezTo>
                  <a:cubicBezTo>
                    <a:pt x="105" y="145"/>
                    <a:pt x="105" y="145"/>
                    <a:pt x="105" y="145"/>
                  </a:cubicBezTo>
                  <a:cubicBezTo>
                    <a:pt x="105" y="145"/>
                    <a:pt x="105" y="147"/>
                    <a:pt x="105" y="148"/>
                  </a:cubicBezTo>
                  <a:cubicBezTo>
                    <a:pt x="105" y="148"/>
                    <a:pt x="105" y="146"/>
                    <a:pt x="105" y="146"/>
                  </a:cubicBezTo>
                  <a:cubicBezTo>
                    <a:pt x="105" y="145"/>
                    <a:pt x="105" y="145"/>
                    <a:pt x="105" y="145"/>
                  </a:cubicBezTo>
                  <a:close/>
                  <a:moveTo>
                    <a:pt x="99" y="166"/>
                  </a:moveTo>
                  <a:cubicBezTo>
                    <a:pt x="98" y="170"/>
                    <a:pt x="99" y="177"/>
                    <a:pt x="99" y="178"/>
                  </a:cubicBezTo>
                  <a:cubicBezTo>
                    <a:pt x="99" y="174"/>
                    <a:pt x="99" y="170"/>
                    <a:pt x="99" y="166"/>
                  </a:cubicBezTo>
                  <a:close/>
                  <a:moveTo>
                    <a:pt x="84" y="198"/>
                  </a:moveTo>
                  <a:cubicBezTo>
                    <a:pt x="84" y="202"/>
                    <a:pt x="84" y="203"/>
                    <a:pt x="84" y="200"/>
                  </a:cubicBezTo>
                  <a:cubicBezTo>
                    <a:pt x="84" y="199"/>
                    <a:pt x="84" y="198"/>
                    <a:pt x="84" y="198"/>
                  </a:cubicBezTo>
                  <a:close/>
                  <a:moveTo>
                    <a:pt x="85" y="205"/>
                  </a:moveTo>
                  <a:cubicBezTo>
                    <a:pt x="85" y="207"/>
                    <a:pt x="85" y="208"/>
                    <a:pt x="85" y="208"/>
                  </a:cubicBezTo>
                  <a:cubicBezTo>
                    <a:pt x="85" y="207"/>
                    <a:pt x="85" y="206"/>
                    <a:pt x="85" y="203"/>
                  </a:cubicBezTo>
                  <a:cubicBezTo>
                    <a:pt x="85" y="202"/>
                    <a:pt x="85" y="204"/>
                    <a:pt x="85" y="205"/>
                  </a:cubicBezTo>
                  <a:close/>
                  <a:moveTo>
                    <a:pt x="118" y="204"/>
                  </a:moveTo>
                  <a:cubicBezTo>
                    <a:pt x="118" y="205"/>
                    <a:pt x="120" y="208"/>
                    <a:pt x="120" y="209"/>
                  </a:cubicBezTo>
                  <a:cubicBezTo>
                    <a:pt x="121" y="210"/>
                    <a:pt x="118" y="205"/>
                    <a:pt x="118" y="204"/>
                  </a:cubicBezTo>
                  <a:close/>
                  <a:moveTo>
                    <a:pt x="113" y="181"/>
                  </a:moveTo>
                  <a:cubicBezTo>
                    <a:pt x="112" y="180"/>
                    <a:pt x="112" y="178"/>
                    <a:pt x="112" y="180"/>
                  </a:cubicBezTo>
                  <a:cubicBezTo>
                    <a:pt x="112" y="181"/>
                    <a:pt x="112" y="181"/>
                    <a:pt x="112" y="182"/>
                  </a:cubicBezTo>
                  <a:lnTo>
                    <a:pt x="113" y="181"/>
                  </a:lnTo>
                  <a:close/>
                  <a:moveTo>
                    <a:pt x="604" y="120"/>
                  </a:moveTo>
                  <a:cubicBezTo>
                    <a:pt x="603" y="121"/>
                    <a:pt x="603" y="121"/>
                    <a:pt x="603" y="121"/>
                  </a:cubicBezTo>
                  <a:cubicBezTo>
                    <a:pt x="606" y="120"/>
                    <a:pt x="606" y="120"/>
                    <a:pt x="606" y="120"/>
                  </a:cubicBezTo>
                  <a:lnTo>
                    <a:pt x="604" y="120"/>
                  </a:lnTo>
                  <a:close/>
                  <a:moveTo>
                    <a:pt x="575" y="59"/>
                  </a:moveTo>
                  <a:cubicBezTo>
                    <a:pt x="576" y="59"/>
                    <a:pt x="575" y="59"/>
                    <a:pt x="578" y="58"/>
                  </a:cubicBezTo>
                  <a:cubicBezTo>
                    <a:pt x="574" y="59"/>
                    <a:pt x="578" y="58"/>
                    <a:pt x="575" y="59"/>
                  </a:cubicBezTo>
                  <a:close/>
                  <a:moveTo>
                    <a:pt x="456" y="96"/>
                  </a:moveTo>
                  <a:cubicBezTo>
                    <a:pt x="456" y="95"/>
                    <a:pt x="456" y="95"/>
                    <a:pt x="456" y="95"/>
                  </a:cubicBezTo>
                  <a:cubicBezTo>
                    <a:pt x="455" y="96"/>
                    <a:pt x="455" y="96"/>
                    <a:pt x="455" y="96"/>
                  </a:cubicBezTo>
                  <a:lnTo>
                    <a:pt x="456" y="9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10" name="Group 12"/>
          <p:cNvGrpSpPr>
            <a:grpSpLocks/>
          </p:cNvGrpSpPr>
          <p:nvPr/>
        </p:nvGrpSpPr>
        <p:grpSpPr bwMode="auto">
          <a:xfrm rot="4772767">
            <a:off x="4862314" y="3365699"/>
            <a:ext cx="1084660" cy="1211262"/>
            <a:chOff x="8604364" y="4242971"/>
            <a:chExt cx="1445557" cy="1614640"/>
          </a:xfrm>
        </p:grpSpPr>
        <p:sp>
          <p:nvSpPr>
            <p:cNvPr id="11" name="Freeform 380"/>
            <p:cNvSpPr>
              <a:spLocks noEditPoints="1"/>
            </p:cNvSpPr>
            <p:nvPr/>
          </p:nvSpPr>
          <p:spPr bwMode="auto">
            <a:xfrm rot="6410164">
              <a:off x="9234169" y="4784659"/>
              <a:ext cx="509999" cy="731506"/>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a:lstStyle/>
            <a:p>
              <a:pPr>
                <a:defRPr/>
              </a:pPr>
              <a:endParaRPr lang="en-US" sz="1400">
                <a:solidFill>
                  <a:srgbClr val="796548"/>
                </a:solidFill>
                <a:cs typeface="Arial" panose="020B0604020202020204" pitchFamily="34" charset="0"/>
              </a:endParaRPr>
            </a:p>
          </p:txBody>
        </p:sp>
        <p:sp>
          <p:nvSpPr>
            <p:cNvPr id="12" name="Freeform 382"/>
            <p:cNvSpPr>
              <a:spLocks noEditPoints="1"/>
            </p:cNvSpPr>
            <p:nvPr/>
          </p:nvSpPr>
          <p:spPr bwMode="auto">
            <a:xfrm rot="6187498">
              <a:off x="8541000" y="5224193"/>
              <a:ext cx="696222" cy="572827"/>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a:lstStyle/>
            <a:p>
              <a:pPr>
                <a:defRPr/>
              </a:pPr>
              <a:endParaRPr lang="en-US" sz="1400">
                <a:solidFill>
                  <a:srgbClr val="796548"/>
                </a:solidFill>
                <a:cs typeface="Arial" panose="020B0604020202020204" pitchFamily="34" charset="0"/>
              </a:endParaRPr>
            </a:p>
          </p:txBody>
        </p:sp>
        <p:sp>
          <p:nvSpPr>
            <p:cNvPr id="13" name="Freeform 383"/>
            <p:cNvSpPr>
              <a:spLocks noEditPoints="1"/>
            </p:cNvSpPr>
            <p:nvPr/>
          </p:nvSpPr>
          <p:spPr bwMode="auto">
            <a:xfrm rot="7706639">
              <a:off x="9116344" y="5103716"/>
              <a:ext cx="391492" cy="483967"/>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a:lstStyle/>
            <a:p>
              <a:pPr>
                <a:defRPr/>
              </a:pPr>
              <a:endParaRPr lang="en-US" sz="1400">
                <a:solidFill>
                  <a:srgbClr val="796548"/>
                </a:solidFill>
                <a:cs typeface="Arial" panose="020B0604020202020204" pitchFamily="34" charset="0"/>
              </a:endParaRPr>
            </a:p>
          </p:txBody>
        </p:sp>
        <p:sp>
          <p:nvSpPr>
            <p:cNvPr id="14" name="Freeform 381"/>
            <p:cNvSpPr>
              <a:spLocks noEditPoints="1"/>
            </p:cNvSpPr>
            <p:nvPr/>
          </p:nvSpPr>
          <p:spPr bwMode="auto">
            <a:xfrm rot="7706639">
              <a:off x="9551286" y="4747773"/>
              <a:ext cx="245230" cy="384194"/>
            </a:xfrm>
            <a:custGeom>
              <a:avLst/>
              <a:gdLst>
                <a:gd name="T0" fmla="*/ 138749 w 76"/>
                <a:gd name="T1" fmla="*/ 177569 h 119"/>
                <a:gd name="T2" fmla="*/ 167789 w 76"/>
                <a:gd name="T3" fmla="*/ 41971 h 119"/>
                <a:gd name="T4" fmla="*/ 145202 w 76"/>
                <a:gd name="T5" fmla="*/ 58113 h 119"/>
                <a:gd name="T6" fmla="*/ 138749 w 76"/>
                <a:gd name="T7" fmla="*/ 83942 h 119"/>
                <a:gd name="T8" fmla="*/ 135522 w 76"/>
                <a:gd name="T9" fmla="*/ 54885 h 119"/>
                <a:gd name="T10" fmla="*/ 141975 w 76"/>
                <a:gd name="T11" fmla="*/ 0 h 119"/>
                <a:gd name="T12" fmla="*/ 135522 w 76"/>
                <a:gd name="T13" fmla="*/ 16143 h 119"/>
                <a:gd name="T14" fmla="*/ 93575 w 76"/>
                <a:gd name="T15" fmla="*/ 64570 h 119"/>
                <a:gd name="T16" fmla="*/ 138749 w 76"/>
                <a:gd name="T17" fmla="*/ 125912 h 119"/>
                <a:gd name="T18" fmla="*/ 145202 w 76"/>
                <a:gd name="T19" fmla="*/ 148512 h 119"/>
                <a:gd name="T20" fmla="*/ 138749 w 76"/>
                <a:gd name="T21" fmla="*/ 125912 h 119"/>
                <a:gd name="T22" fmla="*/ 87121 w 76"/>
                <a:gd name="T23" fmla="*/ 71027 h 119"/>
                <a:gd name="T24" fmla="*/ 74214 w 76"/>
                <a:gd name="T25" fmla="*/ 122684 h 119"/>
                <a:gd name="T26" fmla="*/ 58081 w 76"/>
                <a:gd name="T27" fmla="*/ 119455 h 119"/>
                <a:gd name="T28" fmla="*/ 125842 w 76"/>
                <a:gd name="T29" fmla="*/ 255053 h 119"/>
                <a:gd name="T30" fmla="*/ 32267 w 76"/>
                <a:gd name="T31" fmla="*/ 167883 h 119"/>
                <a:gd name="T32" fmla="*/ 16134 w 76"/>
                <a:gd name="T33" fmla="*/ 219539 h 119"/>
                <a:gd name="T34" fmla="*/ 9680 w 76"/>
                <a:gd name="T35" fmla="*/ 225996 h 119"/>
                <a:gd name="T36" fmla="*/ 90348 w 76"/>
                <a:gd name="T37" fmla="*/ 368051 h 119"/>
                <a:gd name="T38" fmla="*/ 0 w 76"/>
                <a:gd name="T39" fmla="*/ 284110 h 119"/>
                <a:gd name="T40" fmla="*/ 212963 w 76"/>
                <a:gd name="T41" fmla="*/ 158198 h 119"/>
                <a:gd name="T42" fmla="*/ 138749 w 76"/>
                <a:gd name="T43" fmla="*/ 103313 h 119"/>
                <a:gd name="T44" fmla="*/ 164562 w 76"/>
                <a:gd name="T45" fmla="*/ 93627 h 119"/>
                <a:gd name="T46" fmla="*/ 138749 w 76"/>
                <a:gd name="T47" fmla="*/ 103313 h 119"/>
                <a:gd name="T48" fmla="*/ 38721 w 76"/>
                <a:gd name="T49" fmla="*/ 258282 h 119"/>
                <a:gd name="T50" fmla="*/ 64534 w 76"/>
                <a:gd name="T51" fmla="*/ 267967 h 119"/>
                <a:gd name="T52" fmla="*/ 212963 w 76"/>
                <a:gd name="T53" fmla="*/ 209854 h 119"/>
                <a:gd name="T54" fmla="*/ 193603 w 76"/>
                <a:gd name="T55" fmla="*/ 225996 h 119"/>
                <a:gd name="T56" fmla="*/ 212963 w 76"/>
                <a:gd name="T57" fmla="*/ 209854 h 119"/>
                <a:gd name="T58" fmla="*/ 132295 w 76"/>
                <a:gd name="T59" fmla="*/ 255053 h 119"/>
                <a:gd name="T60" fmla="*/ 151655 w 76"/>
                <a:gd name="T61" fmla="*/ 235682 h 119"/>
                <a:gd name="T62" fmla="*/ 135522 w 76"/>
                <a:gd name="T63" fmla="*/ 190483 h 119"/>
                <a:gd name="T64" fmla="*/ 141975 w 76"/>
                <a:gd name="T65" fmla="*/ 216311 h 119"/>
                <a:gd name="T66" fmla="*/ 135522 w 76"/>
                <a:gd name="T67" fmla="*/ 190483 h 119"/>
                <a:gd name="T68" fmla="*/ 103255 w 76"/>
                <a:gd name="T69" fmla="*/ 151740 h 119"/>
                <a:gd name="T70" fmla="*/ 116162 w 76"/>
                <a:gd name="T71" fmla="*/ 177569 h 119"/>
                <a:gd name="T72" fmla="*/ 125842 w 76"/>
                <a:gd name="T73" fmla="*/ 258282 h 119"/>
                <a:gd name="T74" fmla="*/ 129068 w 76"/>
                <a:gd name="T75" fmla="*/ 284110 h 119"/>
                <a:gd name="T76" fmla="*/ 125842 w 76"/>
                <a:gd name="T77" fmla="*/ 258282 h 119"/>
                <a:gd name="T78" fmla="*/ 112935 w 76"/>
                <a:gd name="T79" fmla="*/ 348680 h 119"/>
                <a:gd name="T80" fmla="*/ 112935 w 76"/>
                <a:gd name="T81" fmla="*/ 322852 h 119"/>
                <a:gd name="T82" fmla="*/ 93575 w 76"/>
                <a:gd name="T83" fmla="*/ 300252 h 119"/>
                <a:gd name="T84" fmla="*/ 103255 w 76"/>
                <a:gd name="T85" fmla="*/ 322852 h 119"/>
                <a:gd name="T86" fmla="*/ 93575 w 76"/>
                <a:gd name="T87" fmla="*/ 300252 h 119"/>
                <a:gd name="T88" fmla="*/ 106481 w 76"/>
                <a:gd name="T89" fmla="*/ 355137 h 119"/>
                <a:gd name="T90" fmla="*/ 132295 w 76"/>
                <a:gd name="T91" fmla="*/ 355137 h 119"/>
                <a:gd name="T92" fmla="*/ 171016 w 76"/>
                <a:gd name="T93" fmla="*/ 345452 h 119"/>
                <a:gd name="T94" fmla="*/ 193603 w 76"/>
                <a:gd name="T95" fmla="*/ 329309 h 119"/>
                <a:gd name="T96" fmla="*/ 171016 w 76"/>
                <a:gd name="T97" fmla="*/ 345452 h 119"/>
                <a:gd name="T98" fmla="*/ 119388 w 76"/>
                <a:gd name="T99" fmla="*/ 297024 h 119"/>
                <a:gd name="T100" fmla="*/ 225870 w 76"/>
                <a:gd name="T101" fmla="*/ 271196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 name="Freeform 385"/>
            <p:cNvSpPr>
              <a:spLocks noEditPoints="1"/>
            </p:cNvSpPr>
            <p:nvPr/>
          </p:nvSpPr>
          <p:spPr bwMode="auto">
            <a:xfrm rot="5714182">
              <a:off x="9434876" y="4331185"/>
              <a:ext cx="575599" cy="653753"/>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a:lstStyle/>
            <a:p>
              <a:pPr>
                <a:defRPr/>
              </a:pPr>
              <a:endParaRPr lang="en-US" sz="1400">
                <a:solidFill>
                  <a:srgbClr val="796548"/>
                </a:solidFill>
                <a:cs typeface="Arial" panose="020B0604020202020204" pitchFamily="34" charset="0"/>
              </a:endParaRPr>
            </a:p>
          </p:txBody>
        </p:sp>
        <p:sp>
          <p:nvSpPr>
            <p:cNvPr id="16" name="Freeform 384"/>
            <p:cNvSpPr>
              <a:spLocks noEditPoints="1"/>
            </p:cNvSpPr>
            <p:nvPr/>
          </p:nvSpPr>
          <p:spPr bwMode="auto">
            <a:xfrm rot="3012729">
              <a:off x="9642225" y="4304334"/>
              <a:ext cx="450746" cy="326877"/>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3">
                <a:lumMod val="75000"/>
              </a:schemeClr>
            </a:solidFill>
            <a:ln>
              <a:noFill/>
            </a:ln>
          </p:spPr>
          <p:txBody>
            <a:bodyPr/>
            <a:lstStyle/>
            <a:p>
              <a:pPr>
                <a:defRPr/>
              </a:pPr>
              <a:endParaRPr lang="en-US" sz="1400">
                <a:solidFill>
                  <a:srgbClr val="796548"/>
                </a:solidFill>
                <a:cs typeface="Arial" panose="020B0604020202020204" pitchFamily="34" charset="0"/>
              </a:endParaRPr>
            </a:p>
          </p:txBody>
        </p:sp>
      </p:grpSp>
      <p:grpSp>
        <p:nvGrpSpPr>
          <p:cNvPr id="17" name="Group 19"/>
          <p:cNvGrpSpPr>
            <a:grpSpLocks/>
          </p:cNvGrpSpPr>
          <p:nvPr/>
        </p:nvGrpSpPr>
        <p:grpSpPr bwMode="auto">
          <a:xfrm rot="197685">
            <a:off x="6184901" y="2802731"/>
            <a:ext cx="2076450" cy="534591"/>
            <a:chOff x="9748837" y="-1381125"/>
            <a:chExt cx="4005263" cy="1031875"/>
          </a:xfrm>
        </p:grpSpPr>
        <p:sp>
          <p:nvSpPr>
            <p:cNvPr id="18" name="Freeform 191"/>
            <p:cNvSpPr>
              <a:spLocks/>
            </p:cNvSpPr>
            <p:nvPr/>
          </p:nvSpPr>
          <p:spPr bwMode="auto">
            <a:xfrm>
              <a:off x="9852876" y="-1383040"/>
              <a:ext cx="3885841" cy="1031875"/>
            </a:xfrm>
            <a:custGeom>
              <a:avLst/>
              <a:gdLst>
                <a:gd name="T0" fmla="*/ 947 w 1033"/>
                <a:gd name="T1" fmla="*/ 109 h 274"/>
                <a:gd name="T2" fmla="*/ 1033 w 1033"/>
                <a:gd name="T3" fmla="*/ 105 h 274"/>
                <a:gd name="T4" fmla="*/ 956 w 1033"/>
                <a:gd name="T5" fmla="*/ 91 h 274"/>
                <a:gd name="T6" fmla="*/ 923 w 1033"/>
                <a:gd name="T7" fmla="*/ 107 h 274"/>
                <a:gd name="T8" fmla="*/ 929 w 1033"/>
                <a:gd name="T9" fmla="*/ 87 h 274"/>
                <a:gd name="T10" fmla="*/ 933 w 1033"/>
                <a:gd name="T11" fmla="*/ 48 h 274"/>
                <a:gd name="T12" fmla="*/ 952 w 1033"/>
                <a:gd name="T13" fmla="*/ 34 h 274"/>
                <a:gd name="T14" fmla="*/ 953 w 1033"/>
                <a:gd name="T15" fmla="*/ 11 h 274"/>
                <a:gd name="T16" fmla="*/ 942 w 1033"/>
                <a:gd name="T17" fmla="*/ 35 h 274"/>
                <a:gd name="T18" fmla="*/ 932 w 1033"/>
                <a:gd name="T19" fmla="*/ 37 h 274"/>
                <a:gd name="T20" fmla="*/ 911 w 1033"/>
                <a:gd name="T21" fmla="*/ 5 h 274"/>
                <a:gd name="T22" fmla="*/ 923 w 1033"/>
                <a:gd name="T23" fmla="*/ 36 h 274"/>
                <a:gd name="T24" fmla="*/ 925 w 1033"/>
                <a:gd name="T25" fmla="*/ 75 h 274"/>
                <a:gd name="T26" fmla="*/ 912 w 1033"/>
                <a:gd name="T27" fmla="*/ 107 h 274"/>
                <a:gd name="T28" fmla="*/ 836 w 1033"/>
                <a:gd name="T29" fmla="*/ 147 h 274"/>
                <a:gd name="T30" fmla="*/ 716 w 1033"/>
                <a:gd name="T31" fmla="*/ 143 h 274"/>
                <a:gd name="T32" fmla="*/ 533 w 1033"/>
                <a:gd name="T33" fmla="*/ 98 h 274"/>
                <a:gd name="T34" fmla="*/ 432 w 1033"/>
                <a:gd name="T35" fmla="*/ 70 h 274"/>
                <a:gd name="T36" fmla="*/ 54 w 1033"/>
                <a:gd name="T37" fmla="*/ 135 h 274"/>
                <a:gd name="T38" fmla="*/ 0 w 1033"/>
                <a:gd name="T39" fmla="*/ 225 h 274"/>
                <a:gd name="T40" fmla="*/ 41 w 1033"/>
                <a:gd name="T41" fmla="*/ 227 h 274"/>
                <a:gd name="T42" fmla="*/ 344 w 1033"/>
                <a:gd name="T43" fmla="*/ 165 h 274"/>
                <a:gd name="T44" fmla="*/ 421 w 1033"/>
                <a:gd name="T45" fmla="*/ 128 h 274"/>
                <a:gd name="T46" fmla="*/ 547 w 1033"/>
                <a:gd name="T47" fmla="*/ 141 h 274"/>
                <a:gd name="T48" fmla="*/ 705 w 1033"/>
                <a:gd name="T49" fmla="*/ 167 h 274"/>
                <a:gd name="T50" fmla="*/ 817 w 1033"/>
                <a:gd name="T51" fmla="*/ 171 h 274"/>
                <a:gd name="T52" fmla="*/ 843 w 1033"/>
                <a:gd name="T53" fmla="*/ 215 h 274"/>
                <a:gd name="T54" fmla="*/ 964 w 1033"/>
                <a:gd name="T55" fmla="*/ 254 h 274"/>
                <a:gd name="T56" fmla="*/ 827 w 1033"/>
                <a:gd name="T57" fmla="*/ 169 h 274"/>
                <a:gd name="T58" fmla="*/ 833 w 1033"/>
                <a:gd name="T59" fmla="*/ 168 h 274"/>
                <a:gd name="T60" fmla="*/ 947 w 1033"/>
                <a:gd name="T61" fmla="*/ 10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3" h="274">
                  <a:moveTo>
                    <a:pt x="947" y="109"/>
                  </a:moveTo>
                  <a:cubicBezTo>
                    <a:pt x="961" y="104"/>
                    <a:pt x="991" y="92"/>
                    <a:pt x="1033" y="105"/>
                  </a:cubicBezTo>
                  <a:cubicBezTo>
                    <a:pt x="1006" y="84"/>
                    <a:pt x="969" y="88"/>
                    <a:pt x="956" y="91"/>
                  </a:cubicBezTo>
                  <a:cubicBezTo>
                    <a:pt x="943" y="95"/>
                    <a:pt x="923" y="107"/>
                    <a:pt x="923" y="107"/>
                  </a:cubicBezTo>
                  <a:cubicBezTo>
                    <a:pt x="923" y="107"/>
                    <a:pt x="923" y="102"/>
                    <a:pt x="929" y="87"/>
                  </a:cubicBezTo>
                  <a:cubicBezTo>
                    <a:pt x="935" y="74"/>
                    <a:pt x="934" y="59"/>
                    <a:pt x="933" y="48"/>
                  </a:cubicBezTo>
                  <a:cubicBezTo>
                    <a:pt x="938" y="46"/>
                    <a:pt x="947" y="42"/>
                    <a:pt x="952" y="34"/>
                  </a:cubicBezTo>
                  <a:cubicBezTo>
                    <a:pt x="958" y="24"/>
                    <a:pt x="953" y="11"/>
                    <a:pt x="953" y="11"/>
                  </a:cubicBezTo>
                  <a:cubicBezTo>
                    <a:pt x="953" y="11"/>
                    <a:pt x="948" y="31"/>
                    <a:pt x="942" y="35"/>
                  </a:cubicBezTo>
                  <a:cubicBezTo>
                    <a:pt x="936" y="39"/>
                    <a:pt x="932" y="37"/>
                    <a:pt x="932" y="37"/>
                  </a:cubicBezTo>
                  <a:cubicBezTo>
                    <a:pt x="932" y="27"/>
                    <a:pt x="919" y="0"/>
                    <a:pt x="911" y="5"/>
                  </a:cubicBezTo>
                  <a:cubicBezTo>
                    <a:pt x="918" y="16"/>
                    <a:pt x="923" y="36"/>
                    <a:pt x="923" y="36"/>
                  </a:cubicBezTo>
                  <a:cubicBezTo>
                    <a:pt x="923" y="36"/>
                    <a:pt x="926" y="66"/>
                    <a:pt x="925" y="75"/>
                  </a:cubicBezTo>
                  <a:cubicBezTo>
                    <a:pt x="923" y="83"/>
                    <a:pt x="912" y="107"/>
                    <a:pt x="912" y="107"/>
                  </a:cubicBezTo>
                  <a:cubicBezTo>
                    <a:pt x="912" y="107"/>
                    <a:pt x="853" y="144"/>
                    <a:pt x="836" y="147"/>
                  </a:cubicBezTo>
                  <a:cubicBezTo>
                    <a:pt x="805" y="152"/>
                    <a:pt x="736" y="145"/>
                    <a:pt x="716" y="143"/>
                  </a:cubicBezTo>
                  <a:cubicBezTo>
                    <a:pt x="687" y="140"/>
                    <a:pt x="582" y="111"/>
                    <a:pt x="533" y="98"/>
                  </a:cubicBezTo>
                  <a:cubicBezTo>
                    <a:pt x="484" y="84"/>
                    <a:pt x="456" y="76"/>
                    <a:pt x="432" y="70"/>
                  </a:cubicBezTo>
                  <a:cubicBezTo>
                    <a:pt x="398" y="62"/>
                    <a:pt x="54" y="135"/>
                    <a:pt x="54" y="135"/>
                  </a:cubicBezTo>
                  <a:cubicBezTo>
                    <a:pt x="49" y="192"/>
                    <a:pt x="0" y="225"/>
                    <a:pt x="0" y="225"/>
                  </a:cubicBezTo>
                  <a:cubicBezTo>
                    <a:pt x="0" y="225"/>
                    <a:pt x="31" y="229"/>
                    <a:pt x="41" y="227"/>
                  </a:cubicBezTo>
                  <a:cubicBezTo>
                    <a:pt x="53" y="225"/>
                    <a:pt x="328" y="174"/>
                    <a:pt x="344" y="165"/>
                  </a:cubicBezTo>
                  <a:cubicBezTo>
                    <a:pt x="360" y="156"/>
                    <a:pt x="406" y="131"/>
                    <a:pt x="421" y="128"/>
                  </a:cubicBezTo>
                  <a:cubicBezTo>
                    <a:pt x="436" y="125"/>
                    <a:pt x="500" y="131"/>
                    <a:pt x="547" y="141"/>
                  </a:cubicBezTo>
                  <a:cubicBezTo>
                    <a:pt x="595" y="152"/>
                    <a:pt x="677" y="162"/>
                    <a:pt x="705" y="167"/>
                  </a:cubicBezTo>
                  <a:cubicBezTo>
                    <a:pt x="727" y="171"/>
                    <a:pt x="793" y="174"/>
                    <a:pt x="817" y="171"/>
                  </a:cubicBezTo>
                  <a:cubicBezTo>
                    <a:pt x="820" y="183"/>
                    <a:pt x="828" y="203"/>
                    <a:pt x="843" y="215"/>
                  </a:cubicBezTo>
                  <a:cubicBezTo>
                    <a:pt x="866" y="234"/>
                    <a:pt x="929" y="274"/>
                    <a:pt x="964" y="254"/>
                  </a:cubicBezTo>
                  <a:cubicBezTo>
                    <a:pt x="876" y="249"/>
                    <a:pt x="839" y="192"/>
                    <a:pt x="827" y="169"/>
                  </a:cubicBezTo>
                  <a:cubicBezTo>
                    <a:pt x="829" y="169"/>
                    <a:pt x="831" y="168"/>
                    <a:pt x="833" y="168"/>
                  </a:cubicBezTo>
                  <a:cubicBezTo>
                    <a:pt x="854" y="164"/>
                    <a:pt x="934" y="115"/>
                    <a:pt x="947" y="109"/>
                  </a:cubicBezTo>
                  <a:close/>
                </a:path>
              </a:pathLst>
            </a:custGeom>
            <a:solidFill>
              <a:schemeClr val="tx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en-US" sz="1400">
                <a:solidFill>
                  <a:srgbClr val="796548"/>
                </a:solidFill>
                <a:cs typeface="Arial" panose="020B0604020202020204" pitchFamily="34" charset="0"/>
              </a:endParaRPr>
            </a:p>
          </p:txBody>
        </p:sp>
        <p:sp>
          <p:nvSpPr>
            <p:cNvPr id="19" name="Freeform 192"/>
            <p:cNvSpPr>
              <a:spLocks/>
            </p:cNvSpPr>
            <p:nvPr/>
          </p:nvSpPr>
          <p:spPr bwMode="auto">
            <a:xfrm>
              <a:off x="10331450" y="-544513"/>
              <a:ext cx="7938" cy="0"/>
            </a:xfrm>
            <a:custGeom>
              <a:avLst/>
              <a:gdLst>
                <a:gd name="T0" fmla="*/ 7938 w 2"/>
                <a:gd name="T1" fmla="*/ 0 w 2"/>
                <a:gd name="T2" fmla="*/ 7938 w 2"/>
                <a:gd name="T3" fmla="*/ 0 60000 65536"/>
                <a:gd name="T4" fmla="*/ 0 60000 65536"/>
                <a:gd name="T5" fmla="*/ 0 60000 65536"/>
              </a:gdLst>
              <a:ahLst/>
              <a:cxnLst>
                <a:cxn ang="T3">
                  <a:pos x="T0" y="0"/>
                </a:cxn>
                <a:cxn ang="T4">
                  <a:pos x="T1" y="0"/>
                </a:cxn>
                <a:cxn ang="T5">
                  <a:pos x="T2" y="0"/>
                </a:cxn>
              </a:cxnLst>
              <a:rect l="0" t="0" r="r" b="b"/>
              <a:pathLst>
                <a:path w="2">
                  <a:moveTo>
                    <a:pt x="2" y="0"/>
                  </a:moveTo>
                  <a:cubicBezTo>
                    <a:pt x="1" y="0"/>
                    <a:pt x="1" y="0"/>
                    <a:pt x="0" y="0"/>
                  </a:cubicBezTo>
                  <a:cubicBezTo>
                    <a:pt x="0" y="0"/>
                    <a:pt x="1" y="0"/>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 name="Freeform 193"/>
            <p:cNvSpPr>
              <a:spLocks/>
            </p:cNvSpPr>
            <p:nvPr/>
          </p:nvSpPr>
          <p:spPr bwMode="auto">
            <a:xfrm>
              <a:off x="9834562" y="-579438"/>
              <a:ext cx="4763" cy="0"/>
            </a:xfrm>
            <a:custGeom>
              <a:avLst/>
              <a:gdLst>
                <a:gd name="T0" fmla="*/ 4763 w 1"/>
                <a:gd name="T1" fmla="*/ 0 w 1"/>
                <a:gd name="T2" fmla="*/ 47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 name="Freeform 194"/>
            <p:cNvSpPr>
              <a:spLocks/>
            </p:cNvSpPr>
            <p:nvPr/>
          </p:nvSpPr>
          <p:spPr bwMode="auto">
            <a:xfrm>
              <a:off x="13482637" y="-420688"/>
              <a:ext cx="11113" cy="7938"/>
            </a:xfrm>
            <a:custGeom>
              <a:avLst/>
              <a:gdLst>
                <a:gd name="T0" fmla="*/ 11113 w 3"/>
                <a:gd name="T1" fmla="*/ 7938 h 2"/>
                <a:gd name="T2" fmla="*/ 7409 w 3"/>
                <a:gd name="T3" fmla="*/ 0 h 2"/>
                <a:gd name="T4" fmla="*/ 0 w 3"/>
                <a:gd name="T5" fmla="*/ 3969 h 2"/>
                <a:gd name="T6" fmla="*/ 3704 w 3"/>
                <a:gd name="T7" fmla="*/ 7938 h 2"/>
                <a:gd name="T8" fmla="*/ 11113 w 3"/>
                <a:gd name="T9" fmla="*/ 7938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3" y="2"/>
                  </a:moveTo>
                  <a:cubicBezTo>
                    <a:pt x="2" y="0"/>
                    <a:pt x="2" y="0"/>
                    <a:pt x="2" y="0"/>
                  </a:cubicBezTo>
                  <a:cubicBezTo>
                    <a:pt x="1" y="0"/>
                    <a:pt x="1" y="0"/>
                    <a:pt x="0" y="1"/>
                  </a:cubicBezTo>
                  <a:cubicBezTo>
                    <a:pt x="1" y="2"/>
                    <a:pt x="1" y="2"/>
                    <a:pt x="1" y="2"/>
                  </a:cubicBezTo>
                  <a:cubicBezTo>
                    <a:pt x="1" y="2"/>
                    <a:pt x="2" y="2"/>
                    <a:pt x="3"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 name="Freeform 195"/>
            <p:cNvSpPr>
              <a:spLocks/>
            </p:cNvSpPr>
            <p:nvPr/>
          </p:nvSpPr>
          <p:spPr bwMode="auto">
            <a:xfrm>
              <a:off x="13347700" y="-1249363"/>
              <a:ext cx="3175" cy="4763"/>
            </a:xfrm>
            <a:custGeom>
              <a:avLst/>
              <a:gdLst>
                <a:gd name="T0" fmla="*/ 0 w 1"/>
                <a:gd name="T1" fmla="*/ 0 h 1"/>
                <a:gd name="T2" fmla="*/ 3175 w 1"/>
                <a:gd name="T3" fmla="*/ 0 h 1"/>
                <a:gd name="T4" fmla="*/ 3175 w 1"/>
                <a:gd name="T5" fmla="*/ 4763 h 1"/>
                <a:gd name="T6" fmla="*/ 3175 w 1"/>
                <a:gd name="T7" fmla="*/ 4763 h 1"/>
                <a:gd name="T8" fmla="*/ 0 w 1"/>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0"/>
                  </a:moveTo>
                  <a:cubicBezTo>
                    <a:pt x="0" y="0"/>
                    <a:pt x="0" y="0"/>
                    <a:pt x="1" y="0"/>
                  </a:cubicBezTo>
                  <a:cubicBezTo>
                    <a:pt x="1" y="1"/>
                    <a:pt x="1" y="1"/>
                    <a:pt x="1" y="1"/>
                  </a:cubicBezTo>
                  <a:cubicBezTo>
                    <a:pt x="1" y="1"/>
                    <a:pt x="1"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 name="Freeform 196"/>
            <p:cNvSpPr>
              <a:spLocks/>
            </p:cNvSpPr>
            <p:nvPr/>
          </p:nvSpPr>
          <p:spPr bwMode="auto">
            <a:xfrm>
              <a:off x="10188575" y="-860425"/>
              <a:ext cx="14288" cy="3175"/>
            </a:xfrm>
            <a:custGeom>
              <a:avLst/>
              <a:gdLst>
                <a:gd name="T0" fmla="*/ 14288 w 4"/>
                <a:gd name="T1" fmla="*/ 0 h 1"/>
                <a:gd name="T2" fmla="*/ 10716 w 4"/>
                <a:gd name="T3" fmla="*/ 0 h 1"/>
                <a:gd name="T4" fmla="*/ 0 w 4"/>
                <a:gd name="T5" fmla="*/ 3175 h 1"/>
                <a:gd name="T6" fmla="*/ 14288 w 4"/>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
                  <a:moveTo>
                    <a:pt x="4" y="0"/>
                  </a:moveTo>
                  <a:cubicBezTo>
                    <a:pt x="4" y="0"/>
                    <a:pt x="3" y="0"/>
                    <a:pt x="3" y="0"/>
                  </a:cubicBezTo>
                  <a:cubicBezTo>
                    <a:pt x="2" y="1"/>
                    <a:pt x="1" y="1"/>
                    <a:pt x="0" y="1"/>
                  </a:cubicBezTo>
                  <a:cubicBezTo>
                    <a:pt x="1" y="1"/>
                    <a:pt x="2" y="1"/>
                    <a:pt x="4"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 name="Freeform 197"/>
            <p:cNvSpPr>
              <a:spLocks/>
            </p:cNvSpPr>
            <p:nvPr/>
          </p:nvSpPr>
          <p:spPr bwMode="auto">
            <a:xfrm>
              <a:off x="11930062" y="-977900"/>
              <a:ext cx="22225" cy="3175"/>
            </a:xfrm>
            <a:custGeom>
              <a:avLst/>
              <a:gdLst>
                <a:gd name="T0" fmla="*/ 18521 w 6"/>
                <a:gd name="T1" fmla="*/ 3175 h 1"/>
                <a:gd name="T2" fmla="*/ 22225 w 6"/>
                <a:gd name="T3" fmla="*/ 3175 h 1"/>
                <a:gd name="T4" fmla="*/ 0 w 6"/>
                <a:gd name="T5" fmla="*/ 0 h 1"/>
                <a:gd name="T6" fmla="*/ 18521 w 6"/>
                <a:gd name="T7" fmla="*/ 3175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1">
                  <a:moveTo>
                    <a:pt x="5" y="1"/>
                  </a:moveTo>
                  <a:cubicBezTo>
                    <a:pt x="5" y="1"/>
                    <a:pt x="5" y="1"/>
                    <a:pt x="6" y="1"/>
                  </a:cubicBezTo>
                  <a:cubicBezTo>
                    <a:pt x="4" y="1"/>
                    <a:pt x="2" y="0"/>
                    <a:pt x="0" y="0"/>
                  </a:cubicBezTo>
                  <a:lnTo>
                    <a:pt x="5"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 name="Freeform 198"/>
            <p:cNvSpPr>
              <a:spLocks/>
            </p:cNvSpPr>
            <p:nvPr/>
          </p:nvSpPr>
          <p:spPr bwMode="auto">
            <a:xfrm>
              <a:off x="13617575" y="-1004888"/>
              <a:ext cx="7938" cy="0"/>
            </a:xfrm>
            <a:custGeom>
              <a:avLst/>
              <a:gdLst>
                <a:gd name="T0" fmla="*/ 0 w 2"/>
                <a:gd name="T1" fmla="*/ 7938 w 2"/>
                <a:gd name="T2" fmla="*/ 0 w 2"/>
                <a:gd name="T3" fmla="*/ 0 60000 65536"/>
                <a:gd name="T4" fmla="*/ 0 60000 65536"/>
                <a:gd name="T5" fmla="*/ 0 60000 65536"/>
              </a:gdLst>
              <a:ahLst/>
              <a:cxnLst>
                <a:cxn ang="T3">
                  <a:pos x="T0" y="0"/>
                </a:cxn>
                <a:cxn ang="T4">
                  <a:pos x="T1" y="0"/>
                </a:cxn>
                <a:cxn ang="T5">
                  <a:pos x="T2" y="0"/>
                </a:cxn>
              </a:cxnLst>
              <a:rect l="0" t="0" r="r" b="b"/>
              <a:pathLst>
                <a:path w="2">
                  <a:moveTo>
                    <a:pt x="0" y="0"/>
                  </a:moveTo>
                  <a:cubicBezTo>
                    <a:pt x="1" y="0"/>
                    <a:pt x="2" y="0"/>
                    <a:pt x="2"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 name="Freeform 199"/>
            <p:cNvSpPr>
              <a:spLocks/>
            </p:cNvSpPr>
            <p:nvPr/>
          </p:nvSpPr>
          <p:spPr bwMode="auto">
            <a:xfrm>
              <a:off x="13512800" y="-992188"/>
              <a:ext cx="11113" cy="3175"/>
            </a:xfrm>
            <a:custGeom>
              <a:avLst/>
              <a:gdLst>
                <a:gd name="T0" fmla="*/ 11113 w 3"/>
                <a:gd name="T1" fmla="*/ 0 h 1"/>
                <a:gd name="T2" fmla="*/ 0 w 3"/>
                <a:gd name="T3" fmla="*/ 3175 h 1"/>
                <a:gd name="T4" fmla="*/ 11113 w 3"/>
                <a:gd name="T5" fmla="*/ 0 h 1"/>
                <a:gd name="T6" fmla="*/ 0 60000 65536"/>
                <a:gd name="T7" fmla="*/ 0 60000 65536"/>
                <a:gd name="T8" fmla="*/ 0 60000 65536"/>
              </a:gdLst>
              <a:ahLst/>
              <a:cxnLst>
                <a:cxn ang="T6">
                  <a:pos x="T0" y="T1"/>
                </a:cxn>
                <a:cxn ang="T7">
                  <a:pos x="T2" y="T3"/>
                </a:cxn>
                <a:cxn ang="T8">
                  <a:pos x="T4" y="T5"/>
                </a:cxn>
              </a:cxnLst>
              <a:rect l="0" t="0" r="r" b="b"/>
              <a:pathLst>
                <a:path w="3" h="1">
                  <a:moveTo>
                    <a:pt x="3" y="0"/>
                  </a:moveTo>
                  <a:cubicBezTo>
                    <a:pt x="2" y="0"/>
                    <a:pt x="1" y="0"/>
                    <a:pt x="0" y="1"/>
                  </a:cubicBezTo>
                  <a:cubicBezTo>
                    <a:pt x="1" y="0"/>
                    <a:pt x="2" y="0"/>
                    <a:pt x="3"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 name="Freeform 200"/>
            <p:cNvSpPr>
              <a:spLocks/>
            </p:cNvSpPr>
            <p:nvPr/>
          </p:nvSpPr>
          <p:spPr bwMode="auto">
            <a:xfrm>
              <a:off x="13336587" y="-977900"/>
              <a:ext cx="3175" cy="0"/>
            </a:xfrm>
            <a:custGeom>
              <a:avLst/>
              <a:gdLst>
                <a:gd name="T0" fmla="*/ 3175 w 1"/>
                <a:gd name="T1" fmla="*/ 0 w 1"/>
                <a:gd name="T2" fmla="*/ 3175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 name="Freeform 201"/>
            <p:cNvSpPr>
              <a:spLocks/>
            </p:cNvSpPr>
            <p:nvPr/>
          </p:nvSpPr>
          <p:spPr bwMode="auto">
            <a:xfrm>
              <a:off x="12888912" y="-725488"/>
              <a:ext cx="3175" cy="0"/>
            </a:xfrm>
            <a:custGeom>
              <a:avLst/>
              <a:gdLst>
                <a:gd name="T0" fmla="*/ 3175 w 1"/>
                <a:gd name="T1" fmla="*/ 0 w 1"/>
                <a:gd name="T2" fmla="*/ 3175 w 1"/>
                <a:gd name="T3" fmla="*/ 3175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 name="Freeform 202"/>
            <p:cNvSpPr>
              <a:spLocks/>
            </p:cNvSpPr>
            <p:nvPr/>
          </p:nvSpPr>
          <p:spPr bwMode="auto">
            <a:xfrm>
              <a:off x="13366750" y="-1035050"/>
              <a:ext cx="11113" cy="19050"/>
            </a:xfrm>
            <a:custGeom>
              <a:avLst/>
              <a:gdLst>
                <a:gd name="T0" fmla="*/ 7409 w 3"/>
                <a:gd name="T1" fmla="*/ 7620 h 5"/>
                <a:gd name="T2" fmla="*/ 0 w 3"/>
                <a:gd name="T3" fmla="*/ 11430 h 5"/>
                <a:gd name="T4" fmla="*/ 0 w 3"/>
                <a:gd name="T5" fmla="*/ 19050 h 5"/>
                <a:gd name="T6" fmla="*/ 3704 w 3"/>
                <a:gd name="T7" fmla="*/ 19050 h 5"/>
                <a:gd name="T8" fmla="*/ 7409 w 3"/>
                <a:gd name="T9" fmla="*/ 19050 h 5"/>
                <a:gd name="T10" fmla="*/ 7409 w 3"/>
                <a:gd name="T11" fmla="*/ 7620 h 5"/>
                <a:gd name="T12" fmla="*/ 11113 w 3"/>
                <a:gd name="T13" fmla="*/ 3810 h 5"/>
                <a:gd name="T14" fmla="*/ 3704 w 3"/>
                <a:gd name="T15" fmla="*/ 0 h 5"/>
                <a:gd name="T16" fmla="*/ 7409 w 3"/>
                <a:gd name="T17" fmla="*/ 762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2" y="2"/>
                  </a:moveTo>
                  <a:cubicBezTo>
                    <a:pt x="1" y="3"/>
                    <a:pt x="0" y="4"/>
                    <a:pt x="0" y="3"/>
                  </a:cubicBezTo>
                  <a:cubicBezTo>
                    <a:pt x="0" y="4"/>
                    <a:pt x="0" y="4"/>
                    <a:pt x="0" y="5"/>
                  </a:cubicBezTo>
                  <a:cubicBezTo>
                    <a:pt x="0" y="5"/>
                    <a:pt x="1" y="5"/>
                    <a:pt x="1" y="5"/>
                  </a:cubicBezTo>
                  <a:cubicBezTo>
                    <a:pt x="1" y="5"/>
                    <a:pt x="2" y="5"/>
                    <a:pt x="2" y="5"/>
                  </a:cubicBezTo>
                  <a:cubicBezTo>
                    <a:pt x="3" y="2"/>
                    <a:pt x="3" y="1"/>
                    <a:pt x="2" y="2"/>
                  </a:cubicBezTo>
                  <a:cubicBezTo>
                    <a:pt x="2" y="2"/>
                    <a:pt x="2" y="2"/>
                    <a:pt x="3" y="1"/>
                  </a:cubicBezTo>
                  <a:cubicBezTo>
                    <a:pt x="3" y="0"/>
                    <a:pt x="2" y="0"/>
                    <a:pt x="1" y="0"/>
                  </a:cubicBezTo>
                  <a:cubicBezTo>
                    <a:pt x="1" y="1"/>
                    <a:pt x="1" y="2"/>
                    <a:pt x="2"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 name="Freeform 203"/>
            <p:cNvSpPr>
              <a:spLocks/>
            </p:cNvSpPr>
            <p:nvPr/>
          </p:nvSpPr>
          <p:spPr bwMode="auto">
            <a:xfrm>
              <a:off x="9790112" y="-477838"/>
              <a:ext cx="11113" cy="0"/>
            </a:xfrm>
            <a:custGeom>
              <a:avLst/>
              <a:gdLst>
                <a:gd name="T0" fmla="*/ 0 w 3"/>
                <a:gd name="T1" fmla="*/ 11113 w 3"/>
                <a:gd name="T2" fmla="*/ 11113 w 3"/>
                <a:gd name="T3" fmla="*/ 0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0" y="0"/>
                  </a:moveTo>
                  <a:cubicBezTo>
                    <a:pt x="1" y="0"/>
                    <a:pt x="2" y="0"/>
                    <a:pt x="3" y="0"/>
                  </a:cubicBezTo>
                  <a:cubicBezTo>
                    <a:pt x="3" y="0"/>
                    <a:pt x="3" y="0"/>
                    <a:pt x="3" y="0"/>
                  </a:cubicBezTo>
                  <a:cubicBezTo>
                    <a:pt x="2"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 name="Freeform 204"/>
            <p:cNvSpPr>
              <a:spLocks noEditPoints="1"/>
            </p:cNvSpPr>
            <p:nvPr/>
          </p:nvSpPr>
          <p:spPr bwMode="auto">
            <a:xfrm>
              <a:off x="9748837" y="-1381125"/>
              <a:ext cx="4005263" cy="987425"/>
            </a:xfrm>
            <a:custGeom>
              <a:avLst/>
              <a:gdLst>
                <a:gd name="T0" fmla="*/ 3888678 w 1065"/>
                <a:gd name="T1" fmla="*/ 346729 h 262"/>
                <a:gd name="T2" fmla="*/ 3610378 w 1065"/>
                <a:gd name="T3" fmla="*/ 373111 h 262"/>
                <a:gd name="T4" fmla="*/ 3678073 w 1065"/>
                <a:gd name="T5" fmla="*/ 162058 h 262"/>
                <a:gd name="T6" fmla="*/ 3651747 w 1065"/>
                <a:gd name="T7" fmla="*/ 41457 h 262"/>
                <a:gd name="T8" fmla="*/ 3651747 w 1065"/>
                <a:gd name="T9" fmla="*/ 41457 h 262"/>
                <a:gd name="T10" fmla="*/ 3591574 w 1065"/>
                <a:gd name="T11" fmla="*/ 82914 h 262"/>
                <a:gd name="T12" fmla="*/ 3505075 w 1065"/>
                <a:gd name="T13" fmla="*/ 45226 h 262"/>
                <a:gd name="T14" fmla="*/ 3531401 w 1065"/>
                <a:gd name="T15" fmla="*/ 162058 h 262"/>
                <a:gd name="T16" fmla="*/ 3542683 w 1065"/>
                <a:gd name="T17" fmla="*/ 278891 h 262"/>
                <a:gd name="T18" fmla="*/ 3501314 w 1065"/>
                <a:gd name="T19" fmla="*/ 395724 h 262"/>
                <a:gd name="T20" fmla="*/ 3320796 w 1065"/>
                <a:gd name="T21" fmla="*/ 471100 h 262"/>
                <a:gd name="T22" fmla="*/ 3102669 w 1065"/>
                <a:gd name="T23" fmla="*/ 554013 h 262"/>
                <a:gd name="T24" fmla="*/ 2978562 w 1065"/>
                <a:gd name="T25" fmla="*/ 538938 h 262"/>
                <a:gd name="T26" fmla="*/ 2508460 w 1065"/>
                <a:gd name="T27" fmla="*/ 456025 h 262"/>
                <a:gd name="T28" fmla="*/ 2147423 w 1065"/>
                <a:gd name="T29" fmla="*/ 354267 h 262"/>
                <a:gd name="T30" fmla="*/ 1647235 w 1065"/>
                <a:gd name="T31" fmla="*/ 278891 h 262"/>
                <a:gd name="T32" fmla="*/ 1402782 w 1065"/>
                <a:gd name="T33" fmla="*/ 312810 h 262"/>
                <a:gd name="T34" fmla="*/ 1244828 w 1065"/>
                <a:gd name="T35" fmla="*/ 335423 h 262"/>
                <a:gd name="T36" fmla="*/ 1079353 w 1065"/>
                <a:gd name="T37" fmla="*/ 361805 h 262"/>
                <a:gd name="T38" fmla="*/ 665663 w 1065"/>
                <a:gd name="T39" fmla="*/ 440949 h 262"/>
                <a:gd name="T40" fmla="*/ 297104 w 1065"/>
                <a:gd name="T41" fmla="*/ 516325 h 262"/>
                <a:gd name="T42" fmla="*/ 146672 w 1065"/>
                <a:gd name="T43" fmla="*/ 731147 h 262"/>
                <a:gd name="T44" fmla="*/ 26326 w 1065"/>
                <a:gd name="T45" fmla="*/ 866823 h 262"/>
                <a:gd name="T46" fmla="*/ 0 w 1065"/>
                <a:gd name="T47" fmla="*/ 885667 h 262"/>
                <a:gd name="T48" fmla="*/ 75216 w 1065"/>
                <a:gd name="T49" fmla="*/ 908280 h 262"/>
                <a:gd name="T50" fmla="*/ 267018 w 1065"/>
                <a:gd name="T51" fmla="*/ 893205 h 262"/>
                <a:gd name="T52" fmla="*/ 718315 w 1065"/>
                <a:gd name="T53" fmla="*/ 802754 h 262"/>
                <a:gd name="T54" fmla="*/ 947724 w 1065"/>
                <a:gd name="T55" fmla="*/ 761297 h 262"/>
                <a:gd name="T56" fmla="*/ 1263632 w 1065"/>
                <a:gd name="T57" fmla="*/ 689690 h 262"/>
                <a:gd name="T58" fmla="*/ 1729973 w 1065"/>
                <a:gd name="T59" fmla="*/ 512556 h 262"/>
                <a:gd name="T60" fmla="*/ 2049642 w 1065"/>
                <a:gd name="T61" fmla="*/ 538938 h 262"/>
                <a:gd name="T62" fmla="*/ 2801804 w 1065"/>
                <a:gd name="T63" fmla="*/ 659540 h 262"/>
                <a:gd name="T64" fmla="*/ 3144037 w 1065"/>
                <a:gd name="T65" fmla="*/ 652002 h 262"/>
                <a:gd name="T66" fmla="*/ 3140277 w 1065"/>
                <a:gd name="T67" fmla="*/ 655771 h 262"/>
                <a:gd name="T68" fmla="*/ 3666790 w 1065"/>
                <a:gd name="T69" fmla="*/ 979887 h 262"/>
                <a:gd name="T70" fmla="*/ 3238058 w 1065"/>
                <a:gd name="T71" fmla="*/ 712303 h 262"/>
                <a:gd name="T72" fmla="*/ 3418577 w 1065"/>
                <a:gd name="T73" fmla="*/ 523863 h 262"/>
                <a:gd name="T74" fmla="*/ 3177885 w 1065"/>
                <a:gd name="T75" fmla="*/ 655771 h 262"/>
                <a:gd name="T76" fmla="*/ 2929671 w 1065"/>
                <a:gd name="T77" fmla="*/ 644464 h 262"/>
                <a:gd name="T78" fmla="*/ 1756298 w 1065"/>
                <a:gd name="T79" fmla="*/ 482406 h 262"/>
                <a:gd name="T80" fmla="*/ 1350131 w 1065"/>
                <a:gd name="T81" fmla="*/ 640696 h 262"/>
                <a:gd name="T82" fmla="*/ 146672 w 1065"/>
                <a:gd name="T83" fmla="*/ 881899 h 262"/>
                <a:gd name="T84" fmla="*/ 289582 w 1065"/>
                <a:gd name="T85" fmla="*/ 550244 h 262"/>
                <a:gd name="T86" fmla="*/ 1647235 w 1065"/>
                <a:gd name="T87" fmla="*/ 316579 h 262"/>
                <a:gd name="T88" fmla="*/ 2192552 w 1065"/>
                <a:gd name="T89" fmla="*/ 403261 h 262"/>
                <a:gd name="T90" fmla="*/ 3019931 w 1065"/>
                <a:gd name="T91" fmla="*/ 569088 h 262"/>
                <a:gd name="T92" fmla="*/ 3542683 w 1065"/>
                <a:gd name="T93" fmla="*/ 399493 h 262"/>
                <a:gd name="T94" fmla="*/ 3527640 w 1065"/>
                <a:gd name="T95" fmla="*/ 41457 h 262"/>
                <a:gd name="T96" fmla="*/ 3659268 w 1065"/>
                <a:gd name="T97" fmla="*/ 116833 h 262"/>
                <a:gd name="T98" fmla="*/ 3602856 w 1065"/>
                <a:gd name="T99" fmla="*/ 395724 h 262"/>
                <a:gd name="T100" fmla="*/ 3892439 w 1065"/>
                <a:gd name="T101" fmla="*/ 361805 h 262"/>
                <a:gd name="T102" fmla="*/ 3828505 w 1065"/>
                <a:gd name="T103" fmla="*/ 380649 h 262"/>
                <a:gd name="T104" fmla="*/ 3982698 w 1065"/>
                <a:gd name="T105" fmla="*/ 399493 h 262"/>
                <a:gd name="T106" fmla="*/ 3719441 w 1065"/>
                <a:gd name="T107" fmla="*/ 968581 h 262"/>
                <a:gd name="T108" fmla="*/ 3501314 w 1065"/>
                <a:gd name="T109" fmla="*/ 395724 h 262"/>
                <a:gd name="T110" fmla="*/ 3497554 w 1065"/>
                <a:gd name="T111" fmla="*/ 403261 h 262"/>
                <a:gd name="T112" fmla="*/ 3614139 w 1065"/>
                <a:gd name="T113" fmla="*/ 120602 h 262"/>
                <a:gd name="T114" fmla="*/ 3599095 w 1065"/>
                <a:gd name="T115" fmla="*/ 120602 h 262"/>
                <a:gd name="T116" fmla="*/ 3602856 w 1065"/>
                <a:gd name="T117" fmla="*/ 135677 h 262"/>
                <a:gd name="T118" fmla="*/ 3606617 w 1065"/>
                <a:gd name="T119" fmla="*/ 131908 h 262"/>
                <a:gd name="T120" fmla="*/ 3606617 w 1065"/>
                <a:gd name="T121" fmla="*/ 195977 h 262"/>
                <a:gd name="T122" fmla="*/ 3689355 w 1065"/>
                <a:gd name="T123" fmla="*/ 64070 h 2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65" h="262">
                  <a:moveTo>
                    <a:pt x="1064" y="107"/>
                  </a:moveTo>
                  <a:cubicBezTo>
                    <a:pt x="1065" y="105"/>
                    <a:pt x="1065" y="105"/>
                    <a:pt x="1065" y="105"/>
                  </a:cubicBezTo>
                  <a:cubicBezTo>
                    <a:pt x="1063" y="104"/>
                    <a:pt x="1061" y="104"/>
                    <a:pt x="1059" y="103"/>
                  </a:cubicBezTo>
                  <a:cubicBezTo>
                    <a:pt x="1059" y="103"/>
                    <a:pt x="1059" y="103"/>
                    <a:pt x="1058" y="103"/>
                  </a:cubicBezTo>
                  <a:cubicBezTo>
                    <a:pt x="1062" y="104"/>
                    <a:pt x="1060" y="103"/>
                    <a:pt x="1060" y="102"/>
                  </a:cubicBezTo>
                  <a:cubicBezTo>
                    <a:pt x="1058" y="101"/>
                    <a:pt x="1056" y="101"/>
                    <a:pt x="1054" y="100"/>
                  </a:cubicBezTo>
                  <a:cubicBezTo>
                    <a:pt x="1058" y="100"/>
                    <a:pt x="1058" y="100"/>
                    <a:pt x="1058" y="100"/>
                  </a:cubicBezTo>
                  <a:cubicBezTo>
                    <a:pt x="1054" y="99"/>
                    <a:pt x="1038" y="92"/>
                    <a:pt x="1034" y="92"/>
                  </a:cubicBezTo>
                  <a:cubicBezTo>
                    <a:pt x="1035" y="92"/>
                    <a:pt x="1035" y="92"/>
                    <a:pt x="1035" y="92"/>
                  </a:cubicBezTo>
                  <a:cubicBezTo>
                    <a:pt x="1023" y="89"/>
                    <a:pt x="1037" y="93"/>
                    <a:pt x="1029" y="91"/>
                  </a:cubicBezTo>
                  <a:cubicBezTo>
                    <a:pt x="1022" y="90"/>
                    <a:pt x="1026" y="89"/>
                    <a:pt x="1020" y="88"/>
                  </a:cubicBezTo>
                  <a:cubicBezTo>
                    <a:pt x="1007" y="87"/>
                    <a:pt x="986" y="88"/>
                    <a:pt x="973" y="93"/>
                  </a:cubicBezTo>
                  <a:cubicBezTo>
                    <a:pt x="969" y="95"/>
                    <a:pt x="966" y="96"/>
                    <a:pt x="964" y="97"/>
                  </a:cubicBezTo>
                  <a:cubicBezTo>
                    <a:pt x="964" y="97"/>
                    <a:pt x="964" y="98"/>
                    <a:pt x="964" y="100"/>
                  </a:cubicBezTo>
                  <a:cubicBezTo>
                    <a:pt x="964" y="99"/>
                    <a:pt x="963" y="98"/>
                    <a:pt x="963" y="97"/>
                  </a:cubicBezTo>
                  <a:cubicBezTo>
                    <a:pt x="962" y="98"/>
                    <a:pt x="961" y="99"/>
                    <a:pt x="960" y="99"/>
                  </a:cubicBezTo>
                  <a:cubicBezTo>
                    <a:pt x="961" y="97"/>
                    <a:pt x="961" y="100"/>
                    <a:pt x="962" y="97"/>
                  </a:cubicBezTo>
                  <a:cubicBezTo>
                    <a:pt x="960" y="96"/>
                    <a:pt x="957" y="96"/>
                    <a:pt x="958" y="93"/>
                  </a:cubicBezTo>
                  <a:cubicBezTo>
                    <a:pt x="959" y="91"/>
                    <a:pt x="958" y="95"/>
                    <a:pt x="959" y="92"/>
                  </a:cubicBezTo>
                  <a:cubicBezTo>
                    <a:pt x="960" y="92"/>
                    <a:pt x="962" y="92"/>
                    <a:pt x="963" y="92"/>
                  </a:cubicBezTo>
                  <a:cubicBezTo>
                    <a:pt x="963" y="88"/>
                    <a:pt x="963" y="79"/>
                    <a:pt x="960" y="84"/>
                  </a:cubicBezTo>
                  <a:cubicBezTo>
                    <a:pt x="965" y="73"/>
                    <a:pt x="962" y="65"/>
                    <a:pt x="960" y="54"/>
                  </a:cubicBezTo>
                  <a:cubicBezTo>
                    <a:pt x="963" y="53"/>
                    <a:pt x="968" y="51"/>
                    <a:pt x="968" y="52"/>
                  </a:cubicBezTo>
                  <a:cubicBezTo>
                    <a:pt x="972" y="49"/>
                    <a:pt x="975" y="47"/>
                    <a:pt x="978" y="43"/>
                  </a:cubicBezTo>
                  <a:cubicBezTo>
                    <a:pt x="981" y="40"/>
                    <a:pt x="983" y="35"/>
                    <a:pt x="984" y="28"/>
                  </a:cubicBezTo>
                  <a:cubicBezTo>
                    <a:pt x="984" y="28"/>
                    <a:pt x="983" y="32"/>
                    <a:pt x="983" y="26"/>
                  </a:cubicBezTo>
                  <a:cubicBezTo>
                    <a:pt x="982" y="18"/>
                    <a:pt x="982" y="14"/>
                    <a:pt x="981" y="11"/>
                  </a:cubicBezTo>
                  <a:cubicBezTo>
                    <a:pt x="981" y="10"/>
                    <a:pt x="980" y="8"/>
                    <a:pt x="979" y="8"/>
                  </a:cubicBezTo>
                  <a:cubicBezTo>
                    <a:pt x="977" y="7"/>
                    <a:pt x="974" y="8"/>
                    <a:pt x="973" y="9"/>
                  </a:cubicBezTo>
                  <a:cubicBezTo>
                    <a:pt x="972" y="11"/>
                    <a:pt x="972" y="11"/>
                    <a:pt x="972" y="11"/>
                  </a:cubicBezTo>
                  <a:cubicBezTo>
                    <a:pt x="971" y="12"/>
                    <a:pt x="971" y="13"/>
                    <a:pt x="970" y="14"/>
                  </a:cubicBezTo>
                  <a:cubicBezTo>
                    <a:pt x="971" y="11"/>
                    <a:pt x="971" y="11"/>
                    <a:pt x="971" y="11"/>
                  </a:cubicBezTo>
                  <a:cubicBezTo>
                    <a:pt x="971" y="9"/>
                    <a:pt x="973" y="8"/>
                    <a:pt x="975" y="7"/>
                  </a:cubicBezTo>
                  <a:cubicBezTo>
                    <a:pt x="978" y="6"/>
                    <a:pt x="981" y="8"/>
                    <a:pt x="982" y="11"/>
                  </a:cubicBezTo>
                  <a:cubicBezTo>
                    <a:pt x="982" y="11"/>
                    <a:pt x="982" y="11"/>
                    <a:pt x="982" y="11"/>
                  </a:cubicBezTo>
                  <a:cubicBezTo>
                    <a:pt x="983" y="13"/>
                    <a:pt x="983" y="13"/>
                    <a:pt x="983" y="13"/>
                  </a:cubicBezTo>
                  <a:cubicBezTo>
                    <a:pt x="983" y="12"/>
                    <a:pt x="983" y="11"/>
                    <a:pt x="982" y="11"/>
                  </a:cubicBezTo>
                  <a:cubicBezTo>
                    <a:pt x="982" y="9"/>
                    <a:pt x="980" y="8"/>
                    <a:pt x="978" y="7"/>
                  </a:cubicBezTo>
                  <a:cubicBezTo>
                    <a:pt x="975" y="6"/>
                    <a:pt x="972" y="8"/>
                    <a:pt x="971" y="10"/>
                  </a:cubicBezTo>
                  <a:cubicBezTo>
                    <a:pt x="971" y="11"/>
                    <a:pt x="971" y="11"/>
                    <a:pt x="971" y="11"/>
                  </a:cubicBezTo>
                  <a:cubicBezTo>
                    <a:pt x="969" y="16"/>
                    <a:pt x="969" y="19"/>
                    <a:pt x="966" y="25"/>
                  </a:cubicBezTo>
                  <a:cubicBezTo>
                    <a:pt x="964" y="27"/>
                    <a:pt x="971" y="14"/>
                    <a:pt x="970" y="11"/>
                  </a:cubicBezTo>
                  <a:cubicBezTo>
                    <a:pt x="967" y="16"/>
                    <a:pt x="967" y="16"/>
                    <a:pt x="967" y="16"/>
                  </a:cubicBezTo>
                  <a:cubicBezTo>
                    <a:pt x="963" y="26"/>
                    <a:pt x="968" y="20"/>
                    <a:pt x="963" y="30"/>
                  </a:cubicBezTo>
                  <a:cubicBezTo>
                    <a:pt x="963" y="28"/>
                    <a:pt x="963" y="28"/>
                    <a:pt x="963" y="28"/>
                  </a:cubicBezTo>
                  <a:cubicBezTo>
                    <a:pt x="962" y="30"/>
                    <a:pt x="961" y="31"/>
                    <a:pt x="961" y="31"/>
                  </a:cubicBezTo>
                  <a:cubicBezTo>
                    <a:pt x="959" y="25"/>
                    <a:pt x="958" y="25"/>
                    <a:pt x="956" y="21"/>
                  </a:cubicBezTo>
                  <a:cubicBezTo>
                    <a:pt x="956" y="23"/>
                    <a:pt x="954" y="20"/>
                    <a:pt x="955" y="22"/>
                  </a:cubicBezTo>
                  <a:cubicBezTo>
                    <a:pt x="950" y="15"/>
                    <a:pt x="949" y="13"/>
                    <a:pt x="948" y="11"/>
                  </a:cubicBezTo>
                  <a:cubicBezTo>
                    <a:pt x="947" y="10"/>
                    <a:pt x="947" y="8"/>
                    <a:pt x="946" y="7"/>
                  </a:cubicBezTo>
                  <a:cubicBezTo>
                    <a:pt x="944" y="5"/>
                    <a:pt x="943" y="2"/>
                    <a:pt x="935" y="0"/>
                  </a:cubicBezTo>
                  <a:cubicBezTo>
                    <a:pt x="938" y="1"/>
                    <a:pt x="933" y="0"/>
                    <a:pt x="928" y="3"/>
                  </a:cubicBezTo>
                  <a:cubicBezTo>
                    <a:pt x="928" y="3"/>
                    <a:pt x="928" y="3"/>
                    <a:pt x="928" y="3"/>
                  </a:cubicBezTo>
                  <a:cubicBezTo>
                    <a:pt x="927" y="3"/>
                    <a:pt x="927" y="3"/>
                    <a:pt x="927" y="3"/>
                  </a:cubicBezTo>
                  <a:cubicBezTo>
                    <a:pt x="925" y="5"/>
                    <a:pt x="925" y="7"/>
                    <a:pt x="927" y="9"/>
                  </a:cubicBezTo>
                  <a:cubicBezTo>
                    <a:pt x="930" y="12"/>
                    <a:pt x="934" y="19"/>
                    <a:pt x="932" y="12"/>
                  </a:cubicBezTo>
                  <a:cubicBezTo>
                    <a:pt x="934" y="15"/>
                    <a:pt x="936" y="19"/>
                    <a:pt x="937" y="22"/>
                  </a:cubicBezTo>
                  <a:cubicBezTo>
                    <a:pt x="935" y="19"/>
                    <a:pt x="939" y="28"/>
                    <a:pt x="935" y="22"/>
                  </a:cubicBezTo>
                  <a:cubicBezTo>
                    <a:pt x="937" y="27"/>
                    <a:pt x="937" y="27"/>
                    <a:pt x="937" y="27"/>
                  </a:cubicBezTo>
                  <a:cubicBezTo>
                    <a:pt x="933" y="21"/>
                    <a:pt x="933" y="21"/>
                    <a:pt x="933" y="21"/>
                  </a:cubicBezTo>
                  <a:cubicBezTo>
                    <a:pt x="934" y="26"/>
                    <a:pt x="937" y="35"/>
                    <a:pt x="937" y="38"/>
                  </a:cubicBezTo>
                  <a:cubicBezTo>
                    <a:pt x="937" y="39"/>
                    <a:pt x="937" y="39"/>
                    <a:pt x="937" y="39"/>
                  </a:cubicBezTo>
                  <a:cubicBezTo>
                    <a:pt x="937" y="38"/>
                    <a:pt x="937" y="38"/>
                    <a:pt x="937" y="38"/>
                  </a:cubicBezTo>
                  <a:cubicBezTo>
                    <a:pt x="938" y="42"/>
                    <a:pt x="938" y="35"/>
                    <a:pt x="939" y="43"/>
                  </a:cubicBezTo>
                  <a:cubicBezTo>
                    <a:pt x="938" y="40"/>
                    <a:pt x="939" y="45"/>
                    <a:pt x="939" y="48"/>
                  </a:cubicBezTo>
                  <a:cubicBezTo>
                    <a:pt x="938" y="41"/>
                    <a:pt x="941" y="48"/>
                    <a:pt x="941" y="53"/>
                  </a:cubicBezTo>
                  <a:cubicBezTo>
                    <a:pt x="942" y="60"/>
                    <a:pt x="942" y="66"/>
                    <a:pt x="941" y="65"/>
                  </a:cubicBezTo>
                  <a:cubicBezTo>
                    <a:pt x="940" y="60"/>
                    <a:pt x="940" y="60"/>
                    <a:pt x="940" y="60"/>
                  </a:cubicBezTo>
                  <a:cubicBezTo>
                    <a:pt x="941" y="63"/>
                    <a:pt x="940" y="61"/>
                    <a:pt x="940" y="66"/>
                  </a:cubicBezTo>
                  <a:cubicBezTo>
                    <a:pt x="943" y="72"/>
                    <a:pt x="943" y="72"/>
                    <a:pt x="943" y="72"/>
                  </a:cubicBezTo>
                  <a:cubicBezTo>
                    <a:pt x="944" y="76"/>
                    <a:pt x="942" y="79"/>
                    <a:pt x="942" y="80"/>
                  </a:cubicBezTo>
                  <a:cubicBezTo>
                    <a:pt x="942" y="78"/>
                    <a:pt x="942" y="76"/>
                    <a:pt x="942" y="74"/>
                  </a:cubicBezTo>
                  <a:cubicBezTo>
                    <a:pt x="941" y="82"/>
                    <a:pt x="941" y="75"/>
                    <a:pt x="938" y="84"/>
                  </a:cubicBezTo>
                  <a:cubicBezTo>
                    <a:pt x="938" y="87"/>
                    <a:pt x="938" y="87"/>
                    <a:pt x="938" y="87"/>
                  </a:cubicBezTo>
                  <a:cubicBezTo>
                    <a:pt x="938" y="88"/>
                    <a:pt x="937" y="89"/>
                    <a:pt x="937" y="88"/>
                  </a:cubicBezTo>
                  <a:cubicBezTo>
                    <a:pt x="937" y="90"/>
                    <a:pt x="935" y="94"/>
                    <a:pt x="934" y="96"/>
                  </a:cubicBezTo>
                  <a:cubicBezTo>
                    <a:pt x="933" y="97"/>
                    <a:pt x="933" y="97"/>
                    <a:pt x="933" y="97"/>
                  </a:cubicBezTo>
                  <a:cubicBezTo>
                    <a:pt x="933" y="99"/>
                    <a:pt x="932" y="102"/>
                    <a:pt x="931" y="105"/>
                  </a:cubicBezTo>
                  <a:cubicBezTo>
                    <a:pt x="930" y="105"/>
                    <a:pt x="930" y="105"/>
                    <a:pt x="929" y="105"/>
                  </a:cubicBezTo>
                  <a:cubicBezTo>
                    <a:pt x="930" y="105"/>
                    <a:pt x="930" y="105"/>
                    <a:pt x="931" y="105"/>
                  </a:cubicBezTo>
                  <a:cubicBezTo>
                    <a:pt x="931" y="105"/>
                    <a:pt x="931" y="105"/>
                    <a:pt x="931" y="106"/>
                  </a:cubicBezTo>
                  <a:cubicBezTo>
                    <a:pt x="927" y="107"/>
                    <a:pt x="921" y="110"/>
                    <a:pt x="918" y="112"/>
                  </a:cubicBezTo>
                  <a:cubicBezTo>
                    <a:pt x="910" y="114"/>
                    <a:pt x="910" y="114"/>
                    <a:pt x="910" y="114"/>
                  </a:cubicBezTo>
                  <a:cubicBezTo>
                    <a:pt x="909" y="116"/>
                    <a:pt x="909" y="116"/>
                    <a:pt x="909" y="116"/>
                  </a:cubicBezTo>
                  <a:cubicBezTo>
                    <a:pt x="906" y="115"/>
                    <a:pt x="899" y="121"/>
                    <a:pt x="893" y="123"/>
                  </a:cubicBezTo>
                  <a:cubicBezTo>
                    <a:pt x="896" y="121"/>
                    <a:pt x="895" y="120"/>
                    <a:pt x="891" y="122"/>
                  </a:cubicBezTo>
                  <a:cubicBezTo>
                    <a:pt x="897" y="121"/>
                    <a:pt x="883" y="127"/>
                    <a:pt x="885" y="127"/>
                  </a:cubicBezTo>
                  <a:cubicBezTo>
                    <a:pt x="875" y="131"/>
                    <a:pt x="887" y="125"/>
                    <a:pt x="883" y="125"/>
                  </a:cubicBezTo>
                  <a:cubicBezTo>
                    <a:pt x="879" y="128"/>
                    <a:pt x="872" y="129"/>
                    <a:pt x="869" y="132"/>
                  </a:cubicBezTo>
                  <a:cubicBezTo>
                    <a:pt x="877" y="129"/>
                    <a:pt x="868" y="133"/>
                    <a:pt x="867" y="134"/>
                  </a:cubicBezTo>
                  <a:cubicBezTo>
                    <a:pt x="858" y="137"/>
                    <a:pt x="868" y="133"/>
                    <a:pt x="862" y="135"/>
                  </a:cubicBezTo>
                  <a:cubicBezTo>
                    <a:pt x="858" y="137"/>
                    <a:pt x="853" y="139"/>
                    <a:pt x="859" y="138"/>
                  </a:cubicBezTo>
                  <a:cubicBezTo>
                    <a:pt x="854" y="139"/>
                    <a:pt x="848" y="143"/>
                    <a:pt x="842" y="142"/>
                  </a:cubicBezTo>
                  <a:cubicBezTo>
                    <a:pt x="839" y="142"/>
                    <a:pt x="853" y="140"/>
                    <a:pt x="849" y="140"/>
                  </a:cubicBezTo>
                  <a:cubicBezTo>
                    <a:pt x="837" y="142"/>
                    <a:pt x="844" y="143"/>
                    <a:pt x="831" y="144"/>
                  </a:cubicBezTo>
                  <a:cubicBezTo>
                    <a:pt x="836" y="145"/>
                    <a:pt x="831" y="146"/>
                    <a:pt x="825" y="147"/>
                  </a:cubicBezTo>
                  <a:cubicBezTo>
                    <a:pt x="810" y="147"/>
                    <a:pt x="831" y="146"/>
                    <a:pt x="825" y="145"/>
                  </a:cubicBezTo>
                  <a:cubicBezTo>
                    <a:pt x="820" y="146"/>
                    <a:pt x="820" y="146"/>
                    <a:pt x="820" y="146"/>
                  </a:cubicBezTo>
                  <a:cubicBezTo>
                    <a:pt x="811" y="144"/>
                    <a:pt x="837" y="143"/>
                    <a:pt x="829" y="142"/>
                  </a:cubicBezTo>
                  <a:cubicBezTo>
                    <a:pt x="823" y="143"/>
                    <a:pt x="823" y="143"/>
                    <a:pt x="823" y="143"/>
                  </a:cubicBezTo>
                  <a:cubicBezTo>
                    <a:pt x="824" y="142"/>
                    <a:pt x="826" y="141"/>
                    <a:pt x="823" y="141"/>
                  </a:cubicBezTo>
                  <a:cubicBezTo>
                    <a:pt x="822" y="142"/>
                    <a:pt x="809" y="141"/>
                    <a:pt x="808" y="142"/>
                  </a:cubicBezTo>
                  <a:cubicBezTo>
                    <a:pt x="806" y="142"/>
                    <a:pt x="813" y="141"/>
                    <a:pt x="812" y="142"/>
                  </a:cubicBezTo>
                  <a:cubicBezTo>
                    <a:pt x="805" y="142"/>
                    <a:pt x="802" y="144"/>
                    <a:pt x="792" y="143"/>
                  </a:cubicBezTo>
                  <a:cubicBezTo>
                    <a:pt x="797" y="142"/>
                    <a:pt x="789" y="142"/>
                    <a:pt x="792" y="141"/>
                  </a:cubicBezTo>
                  <a:cubicBezTo>
                    <a:pt x="787" y="141"/>
                    <a:pt x="790" y="142"/>
                    <a:pt x="783" y="141"/>
                  </a:cubicBezTo>
                  <a:cubicBezTo>
                    <a:pt x="784" y="141"/>
                    <a:pt x="784" y="141"/>
                    <a:pt x="784" y="141"/>
                  </a:cubicBezTo>
                  <a:cubicBezTo>
                    <a:pt x="770" y="140"/>
                    <a:pt x="755" y="139"/>
                    <a:pt x="741" y="138"/>
                  </a:cubicBezTo>
                  <a:cubicBezTo>
                    <a:pt x="727" y="137"/>
                    <a:pt x="713" y="133"/>
                    <a:pt x="702" y="132"/>
                  </a:cubicBezTo>
                  <a:cubicBezTo>
                    <a:pt x="698" y="130"/>
                    <a:pt x="689" y="127"/>
                    <a:pt x="676" y="123"/>
                  </a:cubicBezTo>
                  <a:cubicBezTo>
                    <a:pt x="682" y="125"/>
                    <a:pt x="676" y="124"/>
                    <a:pt x="673" y="123"/>
                  </a:cubicBezTo>
                  <a:cubicBezTo>
                    <a:pt x="667" y="121"/>
                    <a:pt x="667" y="121"/>
                    <a:pt x="667" y="121"/>
                  </a:cubicBezTo>
                  <a:cubicBezTo>
                    <a:pt x="660" y="118"/>
                    <a:pt x="650" y="116"/>
                    <a:pt x="642" y="114"/>
                  </a:cubicBezTo>
                  <a:cubicBezTo>
                    <a:pt x="641" y="114"/>
                    <a:pt x="641" y="114"/>
                    <a:pt x="641" y="113"/>
                  </a:cubicBezTo>
                  <a:cubicBezTo>
                    <a:pt x="634" y="111"/>
                    <a:pt x="633" y="112"/>
                    <a:pt x="631" y="111"/>
                  </a:cubicBezTo>
                  <a:cubicBezTo>
                    <a:pt x="627" y="109"/>
                    <a:pt x="627" y="109"/>
                    <a:pt x="627" y="109"/>
                  </a:cubicBezTo>
                  <a:cubicBezTo>
                    <a:pt x="625" y="110"/>
                    <a:pt x="625" y="110"/>
                    <a:pt x="625" y="110"/>
                  </a:cubicBezTo>
                  <a:cubicBezTo>
                    <a:pt x="618" y="108"/>
                    <a:pt x="610" y="105"/>
                    <a:pt x="611" y="105"/>
                  </a:cubicBezTo>
                  <a:cubicBezTo>
                    <a:pt x="608" y="104"/>
                    <a:pt x="605" y="103"/>
                    <a:pt x="609" y="105"/>
                  </a:cubicBezTo>
                  <a:cubicBezTo>
                    <a:pt x="602" y="102"/>
                    <a:pt x="583" y="97"/>
                    <a:pt x="571" y="94"/>
                  </a:cubicBezTo>
                  <a:cubicBezTo>
                    <a:pt x="577" y="96"/>
                    <a:pt x="576" y="96"/>
                    <a:pt x="576" y="97"/>
                  </a:cubicBezTo>
                  <a:cubicBezTo>
                    <a:pt x="574" y="98"/>
                    <a:pt x="574" y="96"/>
                    <a:pt x="568" y="96"/>
                  </a:cubicBezTo>
                  <a:cubicBezTo>
                    <a:pt x="568" y="95"/>
                    <a:pt x="563" y="93"/>
                    <a:pt x="569" y="95"/>
                  </a:cubicBezTo>
                  <a:cubicBezTo>
                    <a:pt x="553" y="89"/>
                    <a:pt x="529" y="85"/>
                    <a:pt x="508" y="82"/>
                  </a:cubicBezTo>
                  <a:cubicBezTo>
                    <a:pt x="504" y="81"/>
                    <a:pt x="505" y="82"/>
                    <a:pt x="503" y="82"/>
                  </a:cubicBezTo>
                  <a:cubicBezTo>
                    <a:pt x="490" y="78"/>
                    <a:pt x="474" y="77"/>
                    <a:pt x="460" y="74"/>
                  </a:cubicBezTo>
                  <a:cubicBezTo>
                    <a:pt x="463" y="75"/>
                    <a:pt x="457" y="75"/>
                    <a:pt x="449" y="75"/>
                  </a:cubicBezTo>
                  <a:cubicBezTo>
                    <a:pt x="441" y="76"/>
                    <a:pt x="446" y="74"/>
                    <a:pt x="438" y="74"/>
                  </a:cubicBezTo>
                  <a:cubicBezTo>
                    <a:pt x="434" y="74"/>
                    <a:pt x="426" y="75"/>
                    <a:pt x="423" y="76"/>
                  </a:cubicBezTo>
                  <a:cubicBezTo>
                    <a:pt x="423" y="75"/>
                    <a:pt x="423" y="75"/>
                    <a:pt x="423" y="75"/>
                  </a:cubicBezTo>
                  <a:cubicBezTo>
                    <a:pt x="419" y="76"/>
                    <a:pt x="411" y="78"/>
                    <a:pt x="405" y="78"/>
                  </a:cubicBezTo>
                  <a:cubicBezTo>
                    <a:pt x="406" y="78"/>
                    <a:pt x="406" y="78"/>
                    <a:pt x="406" y="78"/>
                  </a:cubicBezTo>
                  <a:cubicBezTo>
                    <a:pt x="402" y="78"/>
                    <a:pt x="396" y="78"/>
                    <a:pt x="391" y="79"/>
                  </a:cubicBezTo>
                  <a:cubicBezTo>
                    <a:pt x="389" y="80"/>
                    <a:pt x="377" y="82"/>
                    <a:pt x="375" y="83"/>
                  </a:cubicBezTo>
                  <a:cubicBezTo>
                    <a:pt x="374" y="83"/>
                    <a:pt x="375" y="83"/>
                    <a:pt x="374" y="83"/>
                  </a:cubicBezTo>
                  <a:cubicBezTo>
                    <a:pt x="373" y="83"/>
                    <a:pt x="373" y="83"/>
                    <a:pt x="373" y="83"/>
                  </a:cubicBezTo>
                  <a:cubicBezTo>
                    <a:pt x="364" y="84"/>
                    <a:pt x="364" y="84"/>
                    <a:pt x="364" y="84"/>
                  </a:cubicBezTo>
                  <a:cubicBezTo>
                    <a:pt x="366" y="84"/>
                    <a:pt x="366" y="83"/>
                    <a:pt x="369" y="83"/>
                  </a:cubicBezTo>
                  <a:cubicBezTo>
                    <a:pt x="358" y="84"/>
                    <a:pt x="366" y="84"/>
                    <a:pt x="360" y="85"/>
                  </a:cubicBezTo>
                  <a:cubicBezTo>
                    <a:pt x="353" y="87"/>
                    <a:pt x="353" y="86"/>
                    <a:pt x="350" y="86"/>
                  </a:cubicBezTo>
                  <a:cubicBezTo>
                    <a:pt x="353" y="86"/>
                    <a:pt x="355" y="86"/>
                    <a:pt x="357" y="85"/>
                  </a:cubicBezTo>
                  <a:cubicBezTo>
                    <a:pt x="361" y="84"/>
                    <a:pt x="353" y="86"/>
                    <a:pt x="352" y="85"/>
                  </a:cubicBezTo>
                  <a:cubicBezTo>
                    <a:pt x="351" y="86"/>
                    <a:pt x="350" y="87"/>
                    <a:pt x="345" y="87"/>
                  </a:cubicBezTo>
                  <a:cubicBezTo>
                    <a:pt x="341" y="88"/>
                    <a:pt x="330" y="90"/>
                    <a:pt x="331" y="89"/>
                  </a:cubicBezTo>
                  <a:cubicBezTo>
                    <a:pt x="327" y="90"/>
                    <a:pt x="323" y="91"/>
                    <a:pt x="320" y="92"/>
                  </a:cubicBezTo>
                  <a:cubicBezTo>
                    <a:pt x="324" y="91"/>
                    <a:pt x="330" y="90"/>
                    <a:pt x="331" y="91"/>
                  </a:cubicBezTo>
                  <a:cubicBezTo>
                    <a:pt x="328" y="91"/>
                    <a:pt x="322" y="93"/>
                    <a:pt x="320" y="92"/>
                  </a:cubicBezTo>
                  <a:cubicBezTo>
                    <a:pt x="323" y="92"/>
                    <a:pt x="323" y="92"/>
                    <a:pt x="323" y="92"/>
                  </a:cubicBezTo>
                  <a:cubicBezTo>
                    <a:pt x="320" y="92"/>
                    <a:pt x="311" y="94"/>
                    <a:pt x="316" y="94"/>
                  </a:cubicBezTo>
                  <a:cubicBezTo>
                    <a:pt x="309" y="94"/>
                    <a:pt x="309" y="94"/>
                    <a:pt x="309" y="94"/>
                  </a:cubicBezTo>
                  <a:cubicBezTo>
                    <a:pt x="306" y="95"/>
                    <a:pt x="299" y="96"/>
                    <a:pt x="294" y="97"/>
                  </a:cubicBezTo>
                  <a:cubicBezTo>
                    <a:pt x="293" y="96"/>
                    <a:pt x="297" y="95"/>
                    <a:pt x="287" y="96"/>
                  </a:cubicBezTo>
                  <a:cubicBezTo>
                    <a:pt x="278" y="99"/>
                    <a:pt x="278" y="99"/>
                    <a:pt x="278" y="99"/>
                  </a:cubicBezTo>
                  <a:cubicBezTo>
                    <a:pt x="273" y="100"/>
                    <a:pt x="272" y="100"/>
                    <a:pt x="272" y="99"/>
                  </a:cubicBezTo>
                  <a:cubicBezTo>
                    <a:pt x="256" y="102"/>
                    <a:pt x="256" y="105"/>
                    <a:pt x="243" y="106"/>
                  </a:cubicBezTo>
                  <a:cubicBezTo>
                    <a:pt x="248" y="104"/>
                    <a:pt x="244" y="105"/>
                    <a:pt x="238" y="106"/>
                  </a:cubicBezTo>
                  <a:cubicBezTo>
                    <a:pt x="238" y="106"/>
                    <a:pt x="237" y="107"/>
                    <a:pt x="235" y="107"/>
                  </a:cubicBezTo>
                  <a:cubicBezTo>
                    <a:pt x="236" y="107"/>
                    <a:pt x="238" y="106"/>
                    <a:pt x="243" y="106"/>
                  </a:cubicBezTo>
                  <a:cubicBezTo>
                    <a:pt x="244" y="106"/>
                    <a:pt x="237" y="107"/>
                    <a:pt x="235" y="108"/>
                  </a:cubicBezTo>
                  <a:cubicBezTo>
                    <a:pt x="223" y="108"/>
                    <a:pt x="196" y="114"/>
                    <a:pt x="177" y="117"/>
                  </a:cubicBezTo>
                  <a:cubicBezTo>
                    <a:pt x="179" y="118"/>
                    <a:pt x="169" y="119"/>
                    <a:pt x="166" y="120"/>
                  </a:cubicBezTo>
                  <a:cubicBezTo>
                    <a:pt x="166" y="119"/>
                    <a:pt x="155" y="122"/>
                    <a:pt x="150" y="123"/>
                  </a:cubicBezTo>
                  <a:cubicBezTo>
                    <a:pt x="153" y="123"/>
                    <a:pt x="153" y="123"/>
                    <a:pt x="153" y="123"/>
                  </a:cubicBezTo>
                  <a:cubicBezTo>
                    <a:pt x="141" y="125"/>
                    <a:pt x="135" y="129"/>
                    <a:pt x="128" y="129"/>
                  </a:cubicBezTo>
                  <a:cubicBezTo>
                    <a:pt x="121" y="130"/>
                    <a:pt x="129" y="127"/>
                    <a:pt x="132" y="127"/>
                  </a:cubicBezTo>
                  <a:cubicBezTo>
                    <a:pt x="123" y="127"/>
                    <a:pt x="109" y="132"/>
                    <a:pt x="101" y="132"/>
                  </a:cubicBezTo>
                  <a:cubicBezTo>
                    <a:pt x="101" y="133"/>
                    <a:pt x="104" y="133"/>
                    <a:pt x="96" y="135"/>
                  </a:cubicBezTo>
                  <a:cubicBezTo>
                    <a:pt x="90" y="136"/>
                    <a:pt x="77" y="138"/>
                    <a:pt x="79" y="137"/>
                  </a:cubicBezTo>
                  <a:cubicBezTo>
                    <a:pt x="74" y="139"/>
                    <a:pt x="72" y="139"/>
                    <a:pt x="67" y="140"/>
                  </a:cubicBezTo>
                  <a:cubicBezTo>
                    <a:pt x="67" y="140"/>
                    <a:pt x="69" y="139"/>
                    <a:pt x="71" y="139"/>
                  </a:cubicBezTo>
                  <a:cubicBezTo>
                    <a:pt x="66" y="139"/>
                    <a:pt x="62" y="140"/>
                    <a:pt x="57" y="142"/>
                  </a:cubicBezTo>
                  <a:cubicBezTo>
                    <a:pt x="57" y="142"/>
                    <a:pt x="57" y="142"/>
                    <a:pt x="57" y="142"/>
                  </a:cubicBezTo>
                  <a:cubicBezTo>
                    <a:pt x="55" y="142"/>
                    <a:pt x="54" y="143"/>
                    <a:pt x="54" y="145"/>
                  </a:cubicBezTo>
                  <a:cubicBezTo>
                    <a:pt x="54" y="148"/>
                    <a:pt x="54" y="151"/>
                    <a:pt x="54" y="154"/>
                  </a:cubicBezTo>
                  <a:cubicBezTo>
                    <a:pt x="52" y="158"/>
                    <a:pt x="50" y="172"/>
                    <a:pt x="45" y="180"/>
                  </a:cubicBezTo>
                  <a:cubicBezTo>
                    <a:pt x="44" y="185"/>
                    <a:pt x="38" y="193"/>
                    <a:pt x="39" y="194"/>
                  </a:cubicBezTo>
                  <a:cubicBezTo>
                    <a:pt x="39" y="194"/>
                    <a:pt x="38" y="195"/>
                    <a:pt x="38" y="195"/>
                  </a:cubicBezTo>
                  <a:cubicBezTo>
                    <a:pt x="36" y="198"/>
                    <a:pt x="35" y="201"/>
                    <a:pt x="33" y="205"/>
                  </a:cubicBezTo>
                  <a:cubicBezTo>
                    <a:pt x="33" y="203"/>
                    <a:pt x="33" y="203"/>
                    <a:pt x="33" y="203"/>
                  </a:cubicBezTo>
                  <a:cubicBezTo>
                    <a:pt x="32" y="202"/>
                    <a:pt x="26" y="211"/>
                    <a:pt x="24" y="213"/>
                  </a:cubicBezTo>
                  <a:cubicBezTo>
                    <a:pt x="25" y="212"/>
                    <a:pt x="20" y="217"/>
                    <a:pt x="20" y="218"/>
                  </a:cubicBezTo>
                  <a:cubicBezTo>
                    <a:pt x="16" y="222"/>
                    <a:pt x="16" y="222"/>
                    <a:pt x="16" y="222"/>
                  </a:cubicBezTo>
                  <a:cubicBezTo>
                    <a:pt x="10" y="228"/>
                    <a:pt x="16" y="223"/>
                    <a:pt x="8" y="230"/>
                  </a:cubicBezTo>
                  <a:cubicBezTo>
                    <a:pt x="8" y="230"/>
                    <a:pt x="7" y="230"/>
                    <a:pt x="7" y="230"/>
                  </a:cubicBezTo>
                  <a:cubicBezTo>
                    <a:pt x="6" y="230"/>
                    <a:pt x="6" y="230"/>
                    <a:pt x="6" y="230"/>
                  </a:cubicBezTo>
                  <a:cubicBezTo>
                    <a:pt x="6" y="230"/>
                    <a:pt x="7" y="229"/>
                    <a:pt x="7" y="229"/>
                  </a:cubicBezTo>
                  <a:cubicBezTo>
                    <a:pt x="5" y="230"/>
                    <a:pt x="5" y="230"/>
                    <a:pt x="5" y="230"/>
                  </a:cubicBezTo>
                  <a:cubicBezTo>
                    <a:pt x="5" y="230"/>
                    <a:pt x="5" y="230"/>
                    <a:pt x="5" y="230"/>
                  </a:cubicBezTo>
                  <a:cubicBezTo>
                    <a:pt x="5" y="231"/>
                    <a:pt x="5" y="231"/>
                    <a:pt x="5" y="231"/>
                  </a:cubicBezTo>
                  <a:cubicBezTo>
                    <a:pt x="2" y="233"/>
                    <a:pt x="2" y="233"/>
                    <a:pt x="2" y="233"/>
                  </a:cubicBezTo>
                  <a:cubicBezTo>
                    <a:pt x="2" y="233"/>
                    <a:pt x="2" y="233"/>
                    <a:pt x="2" y="233"/>
                  </a:cubicBezTo>
                  <a:cubicBezTo>
                    <a:pt x="1" y="233"/>
                    <a:pt x="0" y="234"/>
                    <a:pt x="0" y="235"/>
                  </a:cubicBezTo>
                  <a:cubicBezTo>
                    <a:pt x="0" y="237"/>
                    <a:pt x="1" y="239"/>
                    <a:pt x="4" y="239"/>
                  </a:cubicBezTo>
                  <a:cubicBezTo>
                    <a:pt x="5" y="240"/>
                    <a:pt x="6" y="240"/>
                    <a:pt x="8" y="240"/>
                  </a:cubicBezTo>
                  <a:cubicBezTo>
                    <a:pt x="8" y="240"/>
                    <a:pt x="8" y="240"/>
                    <a:pt x="8" y="240"/>
                  </a:cubicBezTo>
                  <a:cubicBezTo>
                    <a:pt x="8" y="240"/>
                    <a:pt x="8" y="240"/>
                    <a:pt x="9" y="240"/>
                  </a:cubicBezTo>
                  <a:cubicBezTo>
                    <a:pt x="10" y="240"/>
                    <a:pt x="10" y="240"/>
                    <a:pt x="11" y="240"/>
                  </a:cubicBezTo>
                  <a:cubicBezTo>
                    <a:pt x="11" y="240"/>
                    <a:pt x="11" y="240"/>
                    <a:pt x="12" y="240"/>
                  </a:cubicBezTo>
                  <a:cubicBezTo>
                    <a:pt x="12" y="240"/>
                    <a:pt x="13" y="240"/>
                    <a:pt x="14" y="240"/>
                  </a:cubicBezTo>
                  <a:cubicBezTo>
                    <a:pt x="16" y="240"/>
                    <a:pt x="18" y="240"/>
                    <a:pt x="20" y="241"/>
                  </a:cubicBezTo>
                  <a:cubicBezTo>
                    <a:pt x="20" y="241"/>
                    <a:pt x="20" y="241"/>
                    <a:pt x="20" y="241"/>
                  </a:cubicBezTo>
                  <a:cubicBezTo>
                    <a:pt x="18" y="240"/>
                    <a:pt x="16" y="240"/>
                    <a:pt x="14" y="240"/>
                  </a:cubicBezTo>
                  <a:cubicBezTo>
                    <a:pt x="16" y="240"/>
                    <a:pt x="18" y="241"/>
                    <a:pt x="20" y="241"/>
                  </a:cubicBezTo>
                  <a:cubicBezTo>
                    <a:pt x="20" y="241"/>
                    <a:pt x="21" y="241"/>
                    <a:pt x="22" y="241"/>
                  </a:cubicBezTo>
                  <a:cubicBezTo>
                    <a:pt x="24" y="241"/>
                    <a:pt x="25" y="241"/>
                    <a:pt x="26" y="242"/>
                  </a:cubicBezTo>
                  <a:cubicBezTo>
                    <a:pt x="25" y="242"/>
                    <a:pt x="25" y="242"/>
                    <a:pt x="25" y="242"/>
                  </a:cubicBezTo>
                  <a:cubicBezTo>
                    <a:pt x="29" y="243"/>
                    <a:pt x="40" y="242"/>
                    <a:pt x="40" y="242"/>
                  </a:cubicBezTo>
                  <a:cubicBezTo>
                    <a:pt x="50" y="242"/>
                    <a:pt x="61" y="239"/>
                    <a:pt x="71" y="237"/>
                  </a:cubicBezTo>
                  <a:cubicBezTo>
                    <a:pt x="79" y="236"/>
                    <a:pt x="87" y="234"/>
                    <a:pt x="91" y="233"/>
                  </a:cubicBezTo>
                  <a:cubicBezTo>
                    <a:pt x="89" y="234"/>
                    <a:pt x="89" y="234"/>
                    <a:pt x="91" y="233"/>
                  </a:cubicBezTo>
                  <a:cubicBezTo>
                    <a:pt x="96" y="232"/>
                    <a:pt x="102" y="230"/>
                    <a:pt x="103" y="231"/>
                  </a:cubicBezTo>
                  <a:cubicBezTo>
                    <a:pt x="108" y="229"/>
                    <a:pt x="108" y="230"/>
                    <a:pt x="116" y="229"/>
                  </a:cubicBezTo>
                  <a:cubicBezTo>
                    <a:pt x="116" y="229"/>
                    <a:pt x="116" y="228"/>
                    <a:pt x="115" y="228"/>
                  </a:cubicBezTo>
                  <a:cubicBezTo>
                    <a:pt x="129" y="227"/>
                    <a:pt x="145" y="222"/>
                    <a:pt x="161" y="220"/>
                  </a:cubicBezTo>
                  <a:cubicBezTo>
                    <a:pt x="159" y="220"/>
                    <a:pt x="158" y="221"/>
                    <a:pt x="157" y="222"/>
                  </a:cubicBezTo>
                  <a:cubicBezTo>
                    <a:pt x="169" y="219"/>
                    <a:pt x="180" y="216"/>
                    <a:pt x="191" y="213"/>
                  </a:cubicBezTo>
                  <a:cubicBezTo>
                    <a:pt x="190" y="214"/>
                    <a:pt x="190" y="214"/>
                    <a:pt x="187" y="215"/>
                  </a:cubicBezTo>
                  <a:cubicBezTo>
                    <a:pt x="196" y="213"/>
                    <a:pt x="206" y="211"/>
                    <a:pt x="209" y="210"/>
                  </a:cubicBezTo>
                  <a:cubicBezTo>
                    <a:pt x="204" y="211"/>
                    <a:pt x="209" y="210"/>
                    <a:pt x="205" y="211"/>
                  </a:cubicBezTo>
                  <a:cubicBezTo>
                    <a:pt x="199" y="212"/>
                    <a:pt x="210" y="209"/>
                    <a:pt x="215" y="208"/>
                  </a:cubicBezTo>
                  <a:cubicBezTo>
                    <a:pt x="216" y="208"/>
                    <a:pt x="216" y="208"/>
                    <a:pt x="216" y="208"/>
                  </a:cubicBezTo>
                  <a:cubicBezTo>
                    <a:pt x="233" y="204"/>
                    <a:pt x="233" y="204"/>
                    <a:pt x="233" y="204"/>
                  </a:cubicBezTo>
                  <a:cubicBezTo>
                    <a:pt x="238" y="204"/>
                    <a:pt x="228" y="205"/>
                    <a:pt x="231" y="205"/>
                  </a:cubicBezTo>
                  <a:cubicBezTo>
                    <a:pt x="233" y="206"/>
                    <a:pt x="250" y="202"/>
                    <a:pt x="252" y="202"/>
                  </a:cubicBezTo>
                  <a:cubicBezTo>
                    <a:pt x="254" y="202"/>
                    <a:pt x="257" y="201"/>
                    <a:pt x="256" y="201"/>
                  </a:cubicBezTo>
                  <a:cubicBezTo>
                    <a:pt x="263" y="199"/>
                    <a:pt x="259" y="201"/>
                    <a:pt x="264" y="200"/>
                  </a:cubicBezTo>
                  <a:cubicBezTo>
                    <a:pt x="282" y="194"/>
                    <a:pt x="282" y="194"/>
                    <a:pt x="282" y="194"/>
                  </a:cubicBezTo>
                  <a:cubicBezTo>
                    <a:pt x="281" y="194"/>
                    <a:pt x="288" y="194"/>
                    <a:pt x="282" y="195"/>
                  </a:cubicBezTo>
                  <a:cubicBezTo>
                    <a:pt x="296" y="192"/>
                    <a:pt x="303" y="189"/>
                    <a:pt x="312" y="187"/>
                  </a:cubicBezTo>
                  <a:cubicBezTo>
                    <a:pt x="316" y="186"/>
                    <a:pt x="329" y="183"/>
                    <a:pt x="333" y="182"/>
                  </a:cubicBezTo>
                  <a:cubicBezTo>
                    <a:pt x="336" y="182"/>
                    <a:pt x="330" y="183"/>
                    <a:pt x="329" y="183"/>
                  </a:cubicBezTo>
                  <a:cubicBezTo>
                    <a:pt x="336" y="183"/>
                    <a:pt x="336" y="183"/>
                    <a:pt x="336" y="183"/>
                  </a:cubicBezTo>
                  <a:cubicBezTo>
                    <a:pt x="327" y="185"/>
                    <a:pt x="337" y="184"/>
                    <a:pt x="333" y="185"/>
                  </a:cubicBezTo>
                  <a:cubicBezTo>
                    <a:pt x="340" y="183"/>
                    <a:pt x="357" y="180"/>
                    <a:pt x="368" y="176"/>
                  </a:cubicBezTo>
                  <a:cubicBezTo>
                    <a:pt x="360" y="178"/>
                    <a:pt x="381" y="169"/>
                    <a:pt x="380" y="168"/>
                  </a:cubicBezTo>
                  <a:cubicBezTo>
                    <a:pt x="391" y="162"/>
                    <a:pt x="386" y="166"/>
                    <a:pt x="390" y="164"/>
                  </a:cubicBezTo>
                  <a:cubicBezTo>
                    <a:pt x="402" y="157"/>
                    <a:pt x="413" y="152"/>
                    <a:pt x="424" y="147"/>
                  </a:cubicBezTo>
                  <a:cubicBezTo>
                    <a:pt x="424" y="147"/>
                    <a:pt x="425" y="147"/>
                    <a:pt x="424" y="147"/>
                  </a:cubicBezTo>
                  <a:cubicBezTo>
                    <a:pt x="434" y="142"/>
                    <a:pt x="451" y="135"/>
                    <a:pt x="463" y="135"/>
                  </a:cubicBezTo>
                  <a:cubicBezTo>
                    <a:pt x="462" y="136"/>
                    <a:pt x="463" y="136"/>
                    <a:pt x="460" y="136"/>
                  </a:cubicBezTo>
                  <a:cubicBezTo>
                    <a:pt x="472" y="136"/>
                    <a:pt x="462" y="134"/>
                    <a:pt x="477" y="135"/>
                  </a:cubicBezTo>
                  <a:cubicBezTo>
                    <a:pt x="473" y="136"/>
                    <a:pt x="473" y="136"/>
                    <a:pt x="473" y="136"/>
                  </a:cubicBezTo>
                  <a:cubicBezTo>
                    <a:pt x="482" y="136"/>
                    <a:pt x="491" y="137"/>
                    <a:pt x="501" y="137"/>
                  </a:cubicBezTo>
                  <a:cubicBezTo>
                    <a:pt x="501" y="138"/>
                    <a:pt x="499" y="138"/>
                    <a:pt x="497" y="138"/>
                  </a:cubicBezTo>
                  <a:cubicBezTo>
                    <a:pt x="507" y="138"/>
                    <a:pt x="517" y="139"/>
                    <a:pt x="525" y="139"/>
                  </a:cubicBezTo>
                  <a:cubicBezTo>
                    <a:pt x="526" y="140"/>
                    <a:pt x="525" y="140"/>
                    <a:pt x="521" y="140"/>
                  </a:cubicBezTo>
                  <a:cubicBezTo>
                    <a:pt x="530" y="142"/>
                    <a:pt x="531" y="140"/>
                    <a:pt x="540" y="142"/>
                  </a:cubicBezTo>
                  <a:cubicBezTo>
                    <a:pt x="542" y="142"/>
                    <a:pt x="546" y="143"/>
                    <a:pt x="545" y="143"/>
                  </a:cubicBezTo>
                  <a:cubicBezTo>
                    <a:pt x="549" y="143"/>
                    <a:pt x="562" y="145"/>
                    <a:pt x="566" y="146"/>
                  </a:cubicBezTo>
                  <a:cubicBezTo>
                    <a:pt x="567" y="146"/>
                    <a:pt x="571" y="147"/>
                    <a:pt x="576" y="148"/>
                  </a:cubicBezTo>
                  <a:cubicBezTo>
                    <a:pt x="621" y="158"/>
                    <a:pt x="668" y="164"/>
                    <a:pt x="713" y="170"/>
                  </a:cubicBezTo>
                  <a:cubicBezTo>
                    <a:pt x="721" y="172"/>
                    <a:pt x="703" y="169"/>
                    <a:pt x="707" y="171"/>
                  </a:cubicBezTo>
                  <a:cubicBezTo>
                    <a:pt x="707" y="169"/>
                    <a:pt x="715" y="171"/>
                    <a:pt x="729" y="173"/>
                  </a:cubicBezTo>
                  <a:cubicBezTo>
                    <a:pt x="730" y="173"/>
                    <a:pt x="730" y="173"/>
                    <a:pt x="730" y="173"/>
                  </a:cubicBezTo>
                  <a:cubicBezTo>
                    <a:pt x="735" y="174"/>
                    <a:pt x="739" y="175"/>
                    <a:pt x="745" y="176"/>
                  </a:cubicBezTo>
                  <a:cubicBezTo>
                    <a:pt x="745" y="175"/>
                    <a:pt x="745" y="175"/>
                    <a:pt x="745" y="175"/>
                  </a:cubicBezTo>
                  <a:cubicBezTo>
                    <a:pt x="752" y="176"/>
                    <a:pt x="760" y="179"/>
                    <a:pt x="763" y="178"/>
                  </a:cubicBezTo>
                  <a:cubicBezTo>
                    <a:pt x="769" y="179"/>
                    <a:pt x="769" y="179"/>
                    <a:pt x="769" y="179"/>
                  </a:cubicBezTo>
                  <a:cubicBezTo>
                    <a:pt x="775" y="178"/>
                    <a:pt x="779" y="180"/>
                    <a:pt x="788" y="179"/>
                  </a:cubicBezTo>
                  <a:cubicBezTo>
                    <a:pt x="787" y="179"/>
                    <a:pt x="787" y="179"/>
                    <a:pt x="787" y="179"/>
                  </a:cubicBezTo>
                  <a:cubicBezTo>
                    <a:pt x="798" y="179"/>
                    <a:pt x="810" y="176"/>
                    <a:pt x="814" y="177"/>
                  </a:cubicBezTo>
                  <a:cubicBezTo>
                    <a:pt x="823" y="176"/>
                    <a:pt x="834" y="174"/>
                    <a:pt x="836" y="173"/>
                  </a:cubicBezTo>
                  <a:cubicBezTo>
                    <a:pt x="836" y="173"/>
                    <a:pt x="836" y="173"/>
                    <a:pt x="836" y="173"/>
                  </a:cubicBezTo>
                  <a:cubicBezTo>
                    <a:pt x="836" y="173"/>
                    <a:pt x="836" y="173"/>
                    <a:pt x="836" y="173"/>
                  </a:cubicBezTo>
                  <a:cubicBezTo>
                    <a:pt x="836" y="173"/>
                    <a:pt x="836" y="173"/>
                    <a:pt x="836" y="173"/>
                  </a:cubicBezTo>
                  <a:cubicBezTo>
                    <a:pt x="837" y="174"/>
                    <a:pt x="836" y="174"/>
                    <a:pt x="836" y="174"/>
                  </a:cubicBezTo>
                  <a:cubicBezTo>
                    <a:pt x="836" y="174"/>
                    <a:pt x="836" y="174"/>
                    <a:pt x="836" y="174"/>
                  </a:cubicBezTo>
                  <a:cubicBezTo>
                    <a:pt x="836" y="174"/>
                    <a:pt x="836" y="174"/>
                    <a:pt x="836" y="174"/>
                  </a:cubicBezTo>
                  <a:cubicBezTo>
                    <a:pt x="836" y="174"/>
                    <a:pt x="836" y="174"/>
                    <a:pt x="836" y="174"/>
                  </a:cubicBezTo>
                  <a:cubicBezTo>
                    <a:pt x="835" y="174"/>
                    <a:pt x="835" y="174"/>
                    <a:pt x="835" y="174"/>
                  </a:cubicBezTo>
                  <a:cubicBezTo>
                    <a:pt x="835" y="174"/>
                    <a:pt x="835" y="174"/>
                    <a:pt x="835" y="174"/>
                  </a:cubicBezTo>
                  <a:cubicBezTo>
                    <a:pt x="835" y="174"/>
                    <a:pt x="835" y="174"/>
                    <a:pt x="835" y="174"/>
                  </a:cubicBezTo>
                  <a:cubicBezTo>
                    <a:pt x="835" y="174"/>
                    <a:pt x="835" y="174"/>
                    <a:pt x="835" y="174"/>
                  </a:cubicBezTo>
                  <a:cubicBezTo>
                    <a:pt x="841" y="189"/>
                    <a:pt x="850" y="205"/>
                    <a:pt x="863" y="216"/>
                  </a:cubicBezTo>
                  <a:cubicBezTo>
                    <a:pt x="877" y="227"/>
                    <a:pt x="893" y="236"/>
                    <a:pt x="907" y="242"/>
                  </a:cubicBezTo>
                  <a:cubicBezTo>
                    <a:pt x="908" y="243"/>
                    <a:pt x="906" y="242"/>
                    <a:pt x="905" y="242"/>
                  </a:cubicBezTo>
                  <a:cubicBezTo>
                    <a:pt x="923" y="250"/>
                    <a:pt x="942" y="259"/>
                    <a:pt x="957" y="259"/>
                  </a:cubicBezTo>
                  <a:cubicBezTo>
                    <a:pt x="959" y="259"/>
                    <a:pt x="960" y="259"/>
                    <a:pt x="962" y="259"/>
                  </a:cubicBezTo>
                  <a:cubicBezTo>
                    <a:pt x="966" y="260"/>
                    <a:pt x="966" y="260"/>
                    <a:pt x="970" y="261"/>
                  </a:cubicBezTo>
                  <a:cubicBezTo>
                    <a:pt x="971" y="261"/>
                    <a:pt x="973" y="261"/>
                    <a:pt x="975" y="260"/>
                  </a:cubicBezTo>
                  <a:cubicBezTo>
                    <a:pt x="982" y="261"/>
                    <a:pt x="989" y="262"/>
                    <a:pt x="995" y="262"/>
                  </a:cubicBezTo>
                  <a:cubicBezTo>
                    <a:pt x="994" y="257"/>
                    <a:pt x="994" y="257"/>
                    <a:pt x="994" y="257"/>
                  </a:cubicBezTo>
                  <a:cubicBezTo>
                    <a:pt x="993" y="257"/>
                    <a:pt x="992" y="257"/>
                    <a:pt x="991" y="257"/>
                  </a:cubicBezTo>
                  <a:cubicBezTo>
                    <a:pt x="992" y="257"/>
                    <a:pt x="993" y="256"/>
                    <a:pt x="993" y="256"/>
                  </a:cubicBezTo>
                  <a:cubicBezTo>
                    <a:pt x="992" y="250"/>
                    <a:pt x="992" y="250"/>
                    <a:pt x="992" y="250"/>
                  </a:cubicBezTo>
                  <a:cubicBezTo>
                    <a:pt x="986" y="253"/>
                    <a:pt x="979" y="255"/>
                    <a:pt x="972" y="255"/>
                  </a:cubicBezTo>
                  <a:cubicBezTo>
                    <a:pt x="951" y="251"/>
                    <a:pt x="928" y="243"/>
                    <a:pt x="909" y="232"/>
                  </a:cubicBezTo>
                  <a:cubicBezTo>
                    <a:pt x="888" y="219"/>
                    <a:pt x="872" y="203"/>
                    <a:pt x="861" y="189"/>
                  </a:cubicBezTo>
                  <a:cubicBezTo>
                    <a:pt x="855" y="181"/>
                    <a:pt x="859" y="185"/>
                    <a:pt x="857" y="181"/>
                  </a:cubicBezTo>
                  <a:cubicBezTo>
                    <a:pt x="854" y="178"/>
                    <a:pt x="852" y="175"/>
                    <a:pt x="850" y="171"/>
                  </a:cubicBezTo>
                  <a:cubicBezTo>
                    <a:pt x="850" y="171"/>
                    <a:pt x="850" y="171"/>
                    <a:pt x="850" y="171"/>
                  </a:cubicBezTo>
                  <a:cubicBezTo>
                    <a:pt x="850" y="171"/>
                    <a:pt x="850" y="171"/>
                    <a:pt x="850" y="171"/>
                  </a:cubicBezTo>
                  <a:cubicBezTo>
                    <a:pt x="867" y="166"/>
                    <a:pt x="883" y="158"/>
                    <a:pt x="899" y="150"/>
                  </a:cubicBezTo>
                  <a:cubicBezTo>
                    <a:pt x="914" y="142"/>
                    <a:pt x="929" y="134"/>
                    <a:pt x="942" y="126"/>
                  </a:cubicBezTo>
                  <a:cubicBezTo>
                    <a:pt x="964" y="113"/>
                    <a:pt x="970" y="107"/>
                    <a:pt x="971" y="107"/>
                  </a:cubicBezTo>
                  <a:cubicBezTo>
                    <a:pt x="959" y="113"/>
                    <a:pt x="940" y="124"/>
                    <a:pt x="909" y="139"/>
                  </a:cubicBezTo>
                  <a:cubicBezTo>
                    <a:pt x="899" y="145"/>
                    <a:pt x="889" y="150"/>
                    <a:pt x="879" y="154"/>
                  </a:cubicBezTo>
                  <a:cubicBezTo>
                    <a:pt x="869" y="159"/>
                    <a:pt x="858" y="164"/>
                    <a:pt x="849" y="166"/>
                  </a:cubicBezTo>
                  <a:cubicBezTo>
                    <a:pt x="848" y="166"/>
                    <a:pt x="848" y="166"/>
                    <a:pt x="848" y="166"/>
                  </a:cubicBezTo>
                  <a:cubicBezTo>
                    <a:pt x="845" y="167"/>
                    <a:pt x="843" y="171"/>
                    <a:pt x="845" y="174"/>
                  </a:cubicBezTo>
                  <a:cubicBezTo>
                    <a:pt x="852" y="187"/>
                    <a:pt x="861" y="200"/>
                    <a:pt x="872" y="212"/>
                  </a:cubicBezTo>
                  <a:cubicBezTo>
                    <a:pt x="875" y="214"/>
                    <a:pt x="877" y="216"/>
                    <a:pt x="880" y="219"/>
                  </a:cubicBezTo>
                  <a:cubicBezTo>
                    <a:pt x="875" y="216"/>
                    <a:pt x="871" y="213"/>
                    <a:pt x="868" y="210"/>
                  </a:cubicBezTo>
                  <a:cubicBezTo>
                    <a:pt x="857" y="201"/>
                    <a:pt x="850" y="187"/>
                    <a:pt x="845" y="174"/>
                  </a:cubicBezTo>
                  <a:cubicBezTo>
                    <a:pt x="846" y="177"/>
                    <a:pt x="844" y="175"/>
                    <a:pt x="843" y="172"/>
                  </a:cubicBezTo>
                  <a:cubicBezTo>
                    <a:pt x="842" y="171"/>
                    <a:pt x="842" y="171"/>
                    <a:pt x="842" y="171"/>
                  </a:cubicBezTo>
                  <a:cubicBezTo>
                    <a:pt x="841" y="168"/>
                    <a:pt x="838" y="167"/>
                    <a:pt x="835" y="167"/>
                  </a:cubicBezTo>
                  <a:cubicBezTo>
                    <a:pt x="833" y="167"/>
                    <a:pt x="833" y="167"/>
                    <a:pt x="833" y="167"/>
                  </a:cubicBezTo>
                  <a:cubicBezTo>
                    <a:pt x="832" y="167"/>
                    <a:pt x="832" y="167"/>
                    <a:pt x="832" y="167"/>
                  </a:cubicBezTo>
                  <a:cubicBezTo>
                    <a:pt x="826" y="169"/>
                    <a:pt x="826" y="169"/>
                    <a:pt x="826" y="169"/>
                  </a:cubicBezTo>
                  <a:cubicBezTo>
                    <a:pt x="819" y="170"/>
                    <a:pt x="822" y="168"/>
                    <a:pt x="827" y="168"/>
                  </a:cubicBezTo>
                  <a:cubicBezTo>
                    <a:pt x="810" y="170"/>
                    <a:pt x="794" y="171"/>
                    <a:pt x="779" y="171"/>
                  </a:cubicBezTo>
                  <a:cubicBezTo>
                    <a:pt x="771" y="171"/>
                    <a:pt x="763" y="171"/>
                    <a:pt x="755" y="169"/>
                  </a:cubicBezTo>
                  <a:cubicBezTo>
                    <a:pt x="731" y="166"/>
                    <a:pt x="731" y="166"/>
                    <a:pt x="731" y="166"/>
                  </a:cubicBezTo>
                  <a:cubicBezTo>
                    <a:pt x="729" y="166"/>
                    <a:pt x="713" y="163"/>
                    <a:pt x="712" y="164"/>
                  </a:cubicBezTo>
                  <a:cubicBezTo>
                    <a:pt x="711" y="164"/>
                    <a:pt x="712" y="164"/>
                    <a:pt x="713" y="164"/>
                  </a:cubicBezTo>
                  <a:cubicBezTo>
                    <a:pt x="690" y="161"/>
                    <a:pt x="688" y="161"/>
                    <a:pt x="667" y="156"/>
                  </a:cubicBezTo>
                  <a:cubicBezTo>
                    <a:pt x="645" y="153"/>
                    <a:pt x="623" y="149"/>
                    <a:pt x="601" y="145"/>
                  </a:cubicBezTo>
                  <a:cubicBezTo>
                    <a:pt x="579" y="141"/>
                    <a:pt x="557" y="136"/>
                    <a:pt x="534" y="134"/>
                  </a:cubicBezTo>
                  <a:cubicBezTo>
                    <a:pt x="512" y="131"/>
                    <a:pt x="490" y="129"/>
                    <a:pt x="467" y="128"/>
                  </a:cubicBezTo>
                  <a:cubicBezTo>
                    <a:pt x="461" y="128"/>
                    <a:pt x="456" y="128"/>
                    <a:pt x="449" y="129"/>
                  </a:cubicBezTo>
                  <a:cubicBezTo>
                    <a:pt x="442" y="130"/>
                    <a:pt x="437" y="132"/>
                    <a:pt x="432" y="135"/>
                  </a:cubicBezTo>
                  <a:cubicBezTo>
                    <a:pt x="421" y="139"/>
                    <a:pt x="412" y="144"/>
                    <a:pt x="402" y="148"/>
                  </a:cubicBezTo>
                  <a:cubicBezTo>
                    <a:pt x="373" y="163"/>
                    <a:pt x="373" y="163"/>
                    <a:pt x="373" y="163"/>
                  </a:cubicBezTo>
                  <a:cubicBezTo>
                    <a:pt x="365" y="167"/>
                    <a:pt x="365" y="167"/>
                    <a:pt x="365" y="167"/>
                  </a:cubicBezTo>
                  <a:cubicBezTo>
                    <a:pt x="364" y="168"/>
                    <a:pt x="364" y="168"/>
                    <a:pt x="364" y="168"/>
                  </a:cubicBezTo>
                  <a:cubicBezTo>
                    <a:pt x="363" y="169"/>
                    <a:pt x="363" y="169"/>
                    <a:pt x="363" y="169"/>
                  </a:cubicBezTo>
                  <a:cubicBezTo>
                    <a:pt x="359" y="170"/>
                    <a:pt x="359" y="170"/>
                    <a:pt x="359" y="170"/>
                  </a:cubicBezTo>
                  <a:cubicBezTo>
                    <a:pt x="354" y="171"/>
                    <a:pt x="349" y="172"/>
                    <a:pt x="344" y="174"/>
                  </a:cubicBezTo>
                  <a:cubicBezTo>
                    <a:pt x="322" y="179"/>
                    <a:pt x="300" y="183"/>
                    <a:pt x="279" y="188"/>
                  </a:cubicBezTo>
                  <a:cubicBezTo>
                    <a:pt x="235" y="197"/>
                    <a:pt x="191" y="205"/>
                    <a:pt x="146" y="214"/>
                  </a:cubicBezTo>
                  <a:cubicBezTo>
                    <a:pt x="133" y="218"/>
                    <a:pt x="113" y="221"/>
                    <a:pt x="97" y="225"/>
                  </a:cubicBezTo>
                  <a:cubicBezTo>
                    <a:pt x="98" y="225"/>
                    <a:pt x="98" y="225"/>
                    <a:pt x="98" y="225"/>
                  </a:cubicBezTo>
                  <a:cubicBezTo>
                    <a:pt x="84" y="228"/>
                    <a:pt x="81" y="228"/>
                    <a:pt x="63" y="230"/>
                  </a:cubicBezTo>
                  <a:cubicBezTo>
                    <a:pt x="63" y="231"/>
                    <a:pt x="56" y="232"/>
                    <a:pt x="59" y="232"/>
                  </a:cubicBezTo>
                  <a:cubicBezTo>
                    <a:pt x="53" y="234"/>
                    <a:pt x="48" y="233"/>
                    <a:pt x="39" y="234"/>
                  </a:cubicBezTo>
                  <a:cubicBezTo>
                    <a:pt x="39" y="233"/>
                    <a:pt x="40" y="234"/>
                    <a:pt x="38" y="234"/>
                  </a:cubicBezTo>
                  <a:cubicBezTo>
                    <a:pt x="17" y="234"/>
                    <a:pt x="39" y="234"/>
                    <a:pt x="19" y="232"/>
                  </a:cubicBezTo>
                  <a:cubicBezTo>
                    <a:pt x="44" y="210"/>
                    <a:pt x="60" y="180"/>
                    <a:pt x="63" y="149"/>
                  </a:cubicBezTo>
                  <a:cubicBezTo>
                    <a:pt x="63" y="151"/>
                    <a:pt x="63" y="151"/>
                    <a:pt x="63" y="149"/>
                  </a:cubicBezTo>
                  <a:cubicBezTo>
                    <a:pt x="63" y="149"/>
                    <a:pt x="63" y="149"/>
                    <a:pt x="63" y="149"/>
                  </a:cubicBezTo>
                  <a:cubicBezTo>
                    <a:pt x="63" y="149"/>
                    <a:pt x="63" y="149"/>
                    <a:pt x="64" y="148"/>
                  </a:cubicBezTo>
                  <a:cubicBezTo>
                    <a:pt x="64" y="149"/>
                    <a:pt x="63" y="149"/>
                    <a:pt x="63" y="149"/>
                  </a:cubicBezTo>
                  <a:cubicBezTo>
                    <a:pt x="68" y="148"/>
                    <a:pt x="73" y="146"/>
                    <a:pt x="77" y="146"/>
                  </a:cubicBezTo>
                  <a:cubicBezTo>
                    <a:pt x="77" y="146"/>
                    <a:pt x="73" y="147"/>
                    <a:pt x="72" y="148"/>
                  </a:cubicBezTo>
                  <a:cubicBezTo>
                    <a:pt x="89" y="145"/>
                    <a:pt x="103" y="141"/>
                    <a:pt x="120" y="138"/>
                  </a:cubicBezTo>
                  <a:cubicBezTo>
                    <a:pt x="136" y="134"/>
                    <a:pt x="155" y="132"/>
                    <a:pt x="165" y="129"/>
                  </a:cubicBezTo>
                  <a:cubicBezTo>
                    <a:pt x="163" y="130"/>
                    <a:pt x="172" y="128"/>
                    <a:pt x="176" y="128"/>
                  </a:cubicBezTo>
                  <a:cubicBezTo>
                    <a:pt x="187" y="124"/>
                    <a:pt x="207" y="123"/>
                    <a:pt x="221" y="119"/>
                  </a:cubicBezTo>
                  <a:cubicBezTo>
                    <a:pt x="221" y="119"/>
                    <a:pt x="221" y="119"/>
                    <a:pt x="221" y="119"/>
                  </a:cubicBezTo>
                  <a:cubicBezTo>
                    <a:pt x="356" y="94"/>
                    <a:pt x="356" y="94"/>
                    <a:pt x="356" y="94"/>
                  </a:cubicBezTo>
                  <a:cubicBezTo>
                    <a:pt x="381" y="90"/>
                    <a:pt x="410" y="87"/>
                    <a:pt x="438" y="84"/>
                  </a:cubicBezTo>
                  <a:cubicBezTo>
                    <a:pt x="443" y="83"/>
                    <a:pt x="439" y="83"/>
                    <a:pt x="443" y="83"/>
                  </a:cubicBezTo>
                  <a:cubicBezTo>
                    <a:pt x="450" y="83"/>
                    <a:pt x="443" y="83"/>
                    <a:pt x="446" y="84"/>
                  </a:cubicBezTo>
                  <a:cubicBezTo>
                    <a:pt x="449" y="83"/>
                    <a:pt x="453" y="83"/>
                    <a:pt x="456" y="83"/>
                  </a:cubicBezTo>
                  <a:cubicBezTo>
                    <a:pt x="458" y="83"/>
                    <a:pt x="464" y="85"/>
                    <a:pt x="468" y="86"/>
                  </a:cubicBezTo>
                  <a:cubicBezTo>
                    <a:pt x="476" y="87"/>
                    <a:pt x="485" y="89"/>
                    <a:pt x="494" y="90"/>
                  </a:cubicBezTo>
                  <a:cubicBezTo>
                    <a:pt x="496" y="90"/>
                    <a:pt x="501" y="91"/>
                    <a:pt x="499" y="90"/>
                  </a:cubicBezTo>
                  <a:cubicBezTo>
                    <a:pt x="519" y="94"/>
                    <a:pt x="545" y="98"/>
                    <a:pt x="564" y="103"/>
                  </a:cubicBezTo>
                  <a:cubicBezTo>
                    <a:pt x="558" y="100"/>
                    <a:pt x="576" y="105"/>
                    <a:pt x="583" y="107"/>
                  </a:cubicBezTo>
                  <a:cubicBezTo>
                    <a:pt x="587" y="108"/>
                    <a:pt x="587" y="108"/>
                    <a:pt x="586" y="108"/>
                  </a:cubicBezTo>
                  <a:cubicBezTo>
                    <a:pt x="600" y="112"/>
                    <a:pt x="608" y="114"/>
                    <a:pt x="625" y="119"/>
                  </a:cubicBezTo>
                  <a:cubicBezTo>
                    <a:pt x="633" y="122"/>
                    <a:pt x="635" y="121"/>
                    <a:pt x="645" y="124"/>
                  </a:cubicBezTo>
                  <a:cubicBezTo>
                    <a:pt x="650" y="127"/>
                    <a:pt x="665" y="130"/>
                    <a:pt x="674" y="133"/>
                  </a:cubicBezTo>
                  <a:cubicBezTo>
                    <a:pt x="672" y="132"/>
                    <a:pt x="684" y="134"/>
                    <a:pt x="694" y="137"/>
                  </a:cubicBezTo>
                  <a:cubicBezTo>
                    <a:pt x="690" y="138"/>
                    <a:pt x="690" y="138"/>
                    <a:pt x="690" y="138"/>
                  </a:cubicBezTo>
                  <a:cubicBezTo>
                    <a:pt x="706" y="141"/>
                    <a:pt x="724" y="147"/>
                    <a:pt x="744" y="149"/>
                  </a:cubicBezTo>
                  <a:cubicBezTo>
                    <a:pt x="764" y="151"/>
                    <a:pt x="785" y="152"/>
                    <a:pt x="803" y="151"/>
                  </a:cubicBezTo>
                  <a:cubicBezTo>
                    <a:pt x="806" y="152"/>
                    <a:pt x="806" y="152"/>
                    <a:pt x="806" y="152"/>
                  </a:cubicBezTo>
                  <a:cubicBezTo>
                    <a:pt x="815" y="152"/>
                    <a:pt x="825" y="152"/>
                    <a:pt x="834" y="151"/>
                  </a:cubicBezTo>
                  <a:cubicBezTo>
                    <a:pt x="839" y="151"/>
                    <a:pt x="844" y="151"/>
                    <a:pt x="849" y="150"/>
                  </a:cubicBezTo>
                  <a:cubicBezTo>
                    <a:pt x="854" y="149"/>
                    <a:pt x="858" y="147"/>
                    <a:pt x="862" y="145"/>
                  </a:cubicBezTo>
                  <a:cubicBezTo>
                    <a:pt x="879" y="139"/>
                    <a:pt x="896" y="132"/>
                    <a:pt x="911" y="124"/>
                  </a:cubicBezTo>
                  <a:cubicBezTo>
                    <a:pt x="919" y="121"/>
                    <a:pt x="930" y="116"/>
                    <a:pt x="938" y="113"/>
                  </a:cubicBezTo>
                  <a:cubicBezTo>
                    <a:pt x="939" y="112"/>
                    <a:pt x="940" y="112"/>
                    <a:pt x="940" y="111"/>
                  </a:cubicBezTo>
                  <a:cubicBezTo>
                    <a:pt x="942" y="106"/>
                    <a:pt x="942" y="106"/>
                    <a:pt x="942" y="106"/>
                  </a:cubicBezTo>
                  <a:cubicBezTo>
                    <a:pt x="949" y="86"/>
                    <a:pt x="948" y="91"/>
                    <a:pt x="949" y="83"/>
                  </a:cubicBezTo>
                  <a:cubicBezTo>
                    <a:pt x="951" y="78"/>
                    <a:pt x="952" y="75"/>
                    <a:pt x="952" y="73"/>
                  </a:cubicBezTo>
                  <a:cubicBezTo>
                    <a:pt x="952" y="60"/>
                    <a:pt x="951" y="48"/>
                    <a:pt x="948" y="37"/>
                  </a:cubicBezTo>
                  <a:cubicBezTo>
                    <a:pt x="948" y="37"/>
                    <a:pt x="948" y="37"/>
                    <a:pt x="948" y="37"/>
                  </a:cubicBezTo>
                  <a:cubicBezTo>
                    <a:pt x="948" y="37"/>
                    <a:pt x="948" y="37"/>
                    <a:pt x="948" y="37"/>
                  </a:cubicBezTo>
                  <a:cubicBezTo>
                    <a:pt x="948" y="35"/>
                    <a:pt x="947" y="33"/>
                    <a:pt x="946" y="31"/>
                  </a:cubicBezTo>
                  <a:cubicBezTo>
                    <a:pt x="947" y="31"/>
                    <a:pt x="947" y="31"/>
                    <a:pt x="947" y="31"/>
                  </a:cubicBezTo>
                  <a:cubicBezTo>
                    <a:pt x="944" y="25"/>
                    <a:pt x="942" y="18"/>
                    <a:pt x="938" y="11"/>
                  </a:cubicBezTo>
                  <a:cubicBezTo>
                    <a:pt x="939" y="13"/>
                    <a:pt x="941" y="15"/>
                    <a:pt x="942" y="17"/>
                  </a:cubicBezTo>
                  <a:cubicBezTo>
                    <a:pt x="945" y="19"/>
                    <a:pt x="951" y="31"/>
                    <a:pt x="949" y="26"/>
                  </a:cubicBezTo>
                  <a:cubicBezTo>
                    <a:pt x="951" y="30"/>
                    <a:pt x="949" y="29"/>
                    <a:pt x="952" y="34"/>
                  </a:cubicBezTo>
                  <a:cubicBezTo>
                    <a:pt x="951" y="32"/>
                    <a:pt x="950" y="31"/>
                    <a:pt x="949" y="29"/>
                  </a:cubicBezTo>
                  <a:cubicBezTo>
                    <a:pt x="950" y="33"/>
                    <a:pt x="951" y="36"/>
                    <a:pt x="951" y="38"/>
                  </a:cubicBezTo>
                  <a:cubicBezTo>
                    <a:pt x="951" y="39"/>
                    <a:pt x="951" y="39"/>
                    <a:pt x="951" y="39"/>
                  </a:cubicBezTo>
                  <a:cubicBezTo>
                    <a:pt x="951" y="40"/>
                    <a:pt x="952" y="40"/>
                    <a:pt x="953" y="41"/>
                  </a:cubicBezTo>
                  <a:cubicBezTo>
                    <a:pt x="964" y="45"/>
                    <a:pt x="971" y="37"/>
                    <a:pt x="973" y="31"/>
                  </a:cubicBezTo>
                  <a:cubicBezTo>
                    <a:pt x="974" y="29"/>
                    <a:pt x="975" y="27"/>
                    <a:pt x="976" y="25"/>
                  </a:cubicBezTo>
                  <a:cubicBezTo>
                    <a:pt x="975" y="32"/>
                    <a:pt x="972" y="39"/>
                    <a:pt x="965" y="43"/>
                  </a:cubicBezTo>
                  <a:cubicBezTo>
                    <a:pt x="962" y="44"/>
                    <a:pt x="959" y="46"/>
                    <a:pt x="955" y="47"/>
                  </a:cubicBezTo>
                  <a:cubicBezTo>
                    <a:pt x="954" y="48"/>
                    <a:pt x="953" y="49"/>
                    <a:pt x="953" y="50"/>
                  </a:cubicBezTo>
                  <a:cubicBezTo>
                    <a:pt x="954" y="59"/>
                    <a:pt x="956" y="72"/>
                    <a:pt x="952" y="83"/>
                  </a:cubicBezTo>
                  <a:cubicBezTo>
                    <a:pt x="951" y="90"/>
                    <a:pt x="956" y="94"/>
                    <a:pt x="955" y="103"/>
                  </a:cubicBezTo>
                  <a:cubicBezTo>
                    <a:pt x="955" y="103"/>
                    <a:pt x="955" y="104"/>
                    <a:pt x="955" y="104"/>
                  </a:cubicBezTo>
                  <a:cubicBezTo>
                    <a:pt x="956" y="105"/>
                    <a:pt x="957" y="105"/>
                    <a:pt x="958" y="105"/>
                  </a:cubicBezTo>
                  <a:cubicBezTo>
                    <a:pt x="956" y="106"/>
                    <a:pt x="955" y="106"/>
                    <a:pt x="955" y="107"/>
                  </a:cubicBezTo>
                  <a:cubicBezTo>
                    <a:pt x="955" y="107"/>
                    <a:pt x="955" y="107"/>
                    <a:pt x="955" y="107"/>
                  </a:cubicBezTo>
                  <a:cubicBezTo>
                    <a:pt x="967" y="101"/>
                    <a:pt x="984" y="92"/>
                    <a:pt x="1003" y="93"/>
                  </a:cubicBezTo>
                  <a:cubicBezTo>
                    <a:pt x="1013" y="93"/>
                    <a:pt x="1013" y="92"/>
                    <a:pt x="1022" y="92"/>
                  </a:cubicBezTo>
                  <a:cubicBezTo>
                    <a:pt x="1022" y="93"/>
                    <a:pt x="1022" y="93"/>
                    <a:pt x="1022" y="93"/>
                  </a:cubicBezTo>
                  <a:cubicBezTo>
                    <a:pt x="1031" y="94"/>
                    <a:pt x="1034" y="94"/>
                    <a:pt x="1038" y="94"/>
                  </a:cubicBezTo>
                  <a:cubicBezTo>
                    <a:pt x="1044" y="97"/>
                    <a:pt x="1045" y="97"/>
                    <a:pt x="1052" y="100"/>
                  </a:cubicBezTo>
                  <a:cubicBezTo>
                    <a:pt x="1045" y="97"/>
                    <a:pt x="1039" y="96"/>
                    <a:pt x="1035" y="96"/>
                  </a:cubicBezTo>
                  <a:cubicBezTo>
                    <a:pt x="1041" y="98"/>
                    <a:pt x="1048" y="100"/>
                    <a:pt x="1053" y="102"/>
                  </a:cubicBezTo>
                  <a:cubicBezTo>
                    <a:pt x="1051" y="102"/>
                    <a:pt x="1049" y="102"/>
                    <a:pt x="1049" y="102"/>
                  </a:cubicBezTo>
                  <a:cubicBezTo>
                    <a:pt x="1048" y="102"/>
                    <a:pt x="1043" y="101"/>
                    <a:pt x="1047" y="101"/>
                  </a:cubicBezTo>
                  <a:cubicBezTo>
                    <a:pt x="1040" y="100"/>
                    <a:pt x="1036" y="99"/>
                    <a:pt x="1031" y="100"/>
                  </a:cubicBezTo>
                  <a:cubicBezTo>
                    <a:pt x="1033" y="100"/>
                    <a:pt x="1034" y="100"/>
                    <a:pt x="1036" y="100"/>
                  </a:cubicBezTo>
                  <a:cubicBezTo>
                    <a:pt x="1032" y="100"/>
                    <a:pt x="1025" y="100"/>
                    <a:pt x="1027" y="101"/>
                  </a:cubicBezTo>
                  <a:cubicBezTo>
                    <a:pt x="1030" y="101"/>
                    <a:pt x="1031" y="101"/>
                    <a:pt x="1035" y="101"/>
                  </a:cubicBezTo>
                  <a:cubicBezTo>
                    <a:pt x="1033" y="102"/>
                    <a:pt x="1021" y="102"/>
                    <a:pt x="1018" y="101"/>
                  </a:cubicBezTo>
                  <a:cubicBezTo>
                    <a:pt x="1014" y="101"/>
                    <a:pt x="1026" y="100"/>
                    <a:pt x="1021" y="100"/>
                  </a:cubicBezTo>
                  <a:cubicBezTo>
                    <a:pt x="1015" y="100"/>
                    <a:pt x="1010" y="101"/>
                    <a:pt x="1004" y="103"/>
                  </a:cubicBezTo>
                  <a:cubicBezTo>
                    <a:pt x="1008" y="102"/>
                    <a:pt x="1011" y="102"/>
                    <a:pt x="1010" y="103"/>
                  </a:cubicBezTo>
                  <a:cubicBezTo>
                    <a:pt x="1012" y="102"/>
                    <a:pt x="1015" y="102"/>
                    <a:pt x="1018" y="102"/>
                  </a:cubicBezTo>
                  <a:cubicBezTo>
                    <a:pt x="1017" y="102"/>
                    <a:pt x="1017" y="102"/>
                    <a:pt x="1017" y="102"/>
                  </a:cubicBezTo>
                  <a:cubicBezTo>
                    <a:pt x="1030" y="102"/>
                    <a:pt x="1040" y="103"/>
                    <a:pt x="1053" y="105"/>
                  </a:cubicBezTo>
                  <a:cubicBezTo>
                    <a:pt x="1048" y="104"/>
                    <a:pt x="1048" y="104"/>
                    <a:pt x="1048" y="104"/>
                  </a:cubicBezTo>
                  <a:cubicBezTo>
                    <a:pt x="1052" y="104"/>
                    <a:pt x="1056" y="105"/>
                    <a:pt x="1059" y="106"/>
                  </a:cubicBezTo>
                  <a:cubicBezTo>
                    <a:pt x="1060" y="106"/>
                    <a:pt x="1061" y="107"/>
                    <a:pt x="1061" y="107"/>
                  </a:cubicBezTo>
                  <a:cubicBezTo>
                    <a:pt x="1063" y="108"/>
                    <a:pt x="1063" y="108"/>
                    <a:pt x="1063" y="108"/>
                  </a:cubicBezTo>
                  <a:cubicBezTo>
                    <a:pt x="1064" y="107"/>
                    <a:pt x="1064" y="107"/>
                    <a:pt x="1064" y="107"/>
                  </a:cubicBezTo>
                  <a:cubicBezTo>
                    <a:pt x="1064" y="107"/>
                    <a:pt x="1064" y="107"/>
                    <a:pt x="1064" y="107"/>
                  </a:cubicBezTo>
                  <a:cubicBezTo>
                    <a:pt x="1064" y="107"/>
                    <a:pt x="1064" y="107"/>
                    <a:pt x="1064" y="107"/>
                  </a:cubicBezTo>
                  <a:close/>
                  <a:moveTo>
                    <a:pt x="989" y="257"/>
                  </a:moveTo>
                  <a:cubicBezTo>
                    <a:pt x="989" y="257"/>
                    <a:pt x="989" y="257"/>
                    <a:pt x="989" y="257"/>
                  </a:cubicBezTo>
                  <a:cubicBezTo>
                    <a:pt x="989" y="257"/>
                    <a:pt x="989" y="257"/>
                    <a:pt x="989" y="257"/>
                  </a:cubicBezTo>
                  <a:cubicBezTo>
                    <a:pt x="989" y="257"/>
                    <a:pt x="989" y="257"/>
                    <a:pt x="989" y="257"/>
                  </a:cubicBezTo>
                  <a:close/>
                  <a:moveTo>
                    <a:pt x="31" y="241"/>
                  </a:moveTo>
                  <a:cubicBezTo>
                    <a:pt x="31" y="241"/>
                    <a:pt x="32" y="241"/>
                    <a:pt x="32" y="241"/>
                  </a:cubicBezTo>
                  <a:cubicBezTo>
                    <a:pt x="32" y="241"/>
                    <a:pt x="31" y="241"/>
                    <a:pt x="31" y="241"/>
                  </a:cubicBezTo>
                  <a:close/>
                  <a:moveTo>
                    <a:pt x="930" y="106"/>
                  </a:moveTo>
                  <a:cubicBezTo>
                    <a:pt x="932" y="105"/>
                    <a:pt x="932" y="105"/>
                    <a:pt x="932" y="105"/>
                  </a:cubicBezTo>
                  <a:cubicBezTo>
                    <a:pt x="931" y="105"/>
                    <a:pt x="931" y="105"/>
                    <a:pt x="931" y="106"/>
                  </a:cubicBezTo>
                  <a:cubicBezTo>
                    <a:pt x="931" y="105"/>
                    <a:pt x="931" y="105"/>
                    <a:pt x="931" y="105"/>
                  </a:cubicBezTo>
                  <a:cubicBezTo>
                    <a:pt x="932" y="105"/>
                    <a:pt x="932" y="104"/>
                    <a:pt x="933" y="104"/>
                  </a:cubicBezTo>
                  <a:cubicBezTo>
                    <a:pt x="932" y="104"/>
                    <a:pt x="932" y="104"/>
                    <a:pt x="932" y="104"/>
                  </a:cubicBezTo>
                  <a:cubicBezTo>
                    <a:pt x="933" y="104"/>
                    <a:pt x="933" y="104"/>
                    <a:pt x="933" y="104"/>
                  </a:cubicBezTo>
                  <a:cubicBezTo>
                    <a:pt x="933" y="104"/>
                    <a:pt x="933" y="104"/>
                    <a:pt x="933" y="104"/>
                  </a:cubicBezTo>
                  <a:cubicBezTo>
                    <a:pt x="932" y="105"/>
                    <a:pt x="932" y="105"/>
                    <a:pt x="932" y="105"/>
                  </a:cubicBezTo>
                  <a:cubicBezTo>
                    <a:pt x="932" y="105"/>
                    <a:pt x="932" y="105"/>
                    <a:pt x="932" y="105"/>
                  </a:cubicBezTo>
                  <a:cubicBezTo>
                    <a:pt x="932" y="105"/>
                    <a:pt x="932" y="105"/>
                    <a:pt x="932" y="105"/>
                  </a:cubicBezTo>
                  <a:cubicBezTo>
                    <a:pt x="930" y="107"/>
                    <a:pt x="930" y="107"/>
                    <a:pt x="930" y="107"/>
                  </a:cubicBezTo>
                  <a:cubicBezTo>
                    <a:pt x="930" y="107"/>
                    <a:pt x="930" y="106"/>
                    <a:pt x="930" y="106"/>
                  </a:cubicBezTo>
                  <a:close/>
                  <a:moveTo>
                    <a:pt x="933" y="104"/>
                  </a:moveTo>
                  <a:cubicBezTo>
                    <a:pt x="932" y="104"/>
                    <a:pt x="932" y="104"/>
                    <a:pt x="931" y="104"/>
                  </a:cubicBezTo>
                  <a:cubicBezTo>
                    <a:pt x="932" y="103"/>
                    <a:pt x="932" y="102"/>
                    <a:pt x="934" y="99"/>
                  </a:cubicBezTo>
                  <a:cubicBezTo>
                    <a:pt x="935" y="97"/>
                    <a:pt x="934" y="101"/>
                    <a:pt x="933" y="104"/>
                  </a:cubicBezTo>
                  <a:close/>
                  <a:moveTo>
                    <a:pt x="960" y="32"/>
                  </a:moveTo>
                  <a:cubicBezTo>
                    <a:pt x="960" y="32"/>
                    <a:pt x="960" y="32"/>
                    <a:pt x="960" y="32"/>
                  </a:cubicBezTo>
                  <a:cubicBezTo>
                    <a:pt x="960" y="32"/>
                    <a:pt x="960" y="32"/>
                    <a:pt x="961" y="32"/>
                  </a:cubicBezTo>
                  <a:cubicBezTo>
                    <a:pt x="961" y="32"/>
                    <a:pt x="961" y="33"/>
                    <a:pt x="961" y="34"/>
                  </a:cubicBezTo>
                  <a:cubicBezTo>
                    <a:pt x="961" y="34"/>
                    <a:pt x="960" y="34"/>
                    <a:pt x="960" y="34"/>
                  </a:cubicBezTo>
                  <a:cubicBezTo>
                    <a:pt x="960" y="33"/>
                    <a:pt x="960" y="31"/>
                    <a:pt x="960" y="32"/>
                  </a:cubicBezTo>
                  <a:close/>
                  <a:moveTo>
                    <a:pt x="955" y="23"/>
                  </a:moveTo>
                  <a:cubicBezTo>
                    <a:pt x="956" y="25"/>
                    <a:pt x="959" y="32"/>
                    <a:pt x="958" y="31"/>
                  </a:cubicBezTo>
                  <a:cubicBezTo>
                    <a:pt x="958" y="33"/>
                    <a:pt x="959" y="34"/>
                    <a:pt x="959" y="34"/>
                  </a:cubicBezTo>
                  <a:cubicBezTo>
                    <a:pt x="958" y="34"/>
                    <a:pt x="958" y="35"/>
                    <a:pt x="957" y="34"/>
                  </a:cubicBezTo>
                  <a:cubicBezTo>
                    <a:pt x="957" y="34"/>
                    <a:pt x="957" y="33"/>
                    <a:pt x="957" y="32"/>
                  </a:cubicBezTo>
                  <a:cubicBezTo>
                    <a:pt x="953" y="23"/>
                    <a:pt x="956" y="27"/>
                    <a:pt x="955" y="23"/>
                  </a:cubicBezTo>
                  <a:close/>
                  <a:moveTo>
                    <a:pt x="959" y="38"/>
                  </a:moveTo>
                  <a:cubicBezTo>
                    <a:pt x="959" y="38"/>
                    <a:pt x="959" y="38"/>
                    <a:pt x="959" y="38"/>
                  </a:cubicBezTo>
                  <a:cubicBezTo>
                    <a:pt x="959" y="38"/>
                    <a:pt x="959" y="38"/>
                    <a:pt x="959" y="38"/>
                  </a:cubicBezTo>
                  <a:cubicBezTo>
                    <a:pt x="959" y="38"/>
                    <a:pt x="959" y="38"/>
                    <a:pt x="959" y="38"/>
                  </a:cubicBezTo>
                  <a:cubicBezTo>
                    <a:pt x="959" y="38"/>
                    <a:pt x="959" y="38"/>
                    <a:pt x="959" y="38"/>
                  </a:cubicBezTo>
                  <a:cubicBezTo>
                    <a:pt x="959" y="38"/>
                    <a:pt x="959" y="38"/>
                    <a:pt x="959" y="38"/>
                  </a:cubicBezTo>
                  <a:cubicBezTo>
                    <a:pt x="958" y="36"/>
                    <a:pt x="958" y="36"/>
                    <a:pt x="958" y="36"/>
                  </a:cubicBezTo>
                  <a:cubicBezTo>
                    <a:pt x="958" y="36"/>
                    <a:pt x="958" y="36"/>
                    <a:pt x="958" y="36"/>
                  </a:cubicBezTo>
                  <a:cubicBezTo>
                    <a:pt x="958" y="36"/>
                    <a:pt x="958" y="35"/>
                    <a:pt x="958" y="35"/>
                  </a:cubicBezTo>
                  <a:cubicBezTo>
                    <a:pt x="957" y="35"/>
                    <a:pt x="957" y="35"/>
                    <a:pt x="957" y="35"/>
                  </a:cubicBezTo>
                  <a:cubicBezTo>
                    <a:pt x="957" y="35"/>
                    <a:pt x="957" y="35"/>
                    <a:pt x="957" y="35"/>
                  </a:cubicBezTo>
                  <a:cubicBezTo>
                    <a:pt x="957" y="35"/>
                    <a:pt x="957" y="35"/>
                    <a:pt x="957" y="35"/>
                  </a:cubicBezTo>
                  <a:cubicBezTo>
                    <a:pt x="957" y="35"/>
                    <a:pt x="957" y="35"/>
                    <a:pt x="957" y="35"/>
                  </a:cubicBezTo>
                  <a:cubicBezTo>
                    <a:pt x="957" y="35"/>
                    <a:pt x="957" y="35"/>
                    <a:pt x="957" y="35"/>
                  </a:cubicBezTo>
                  <a:cubicBezTo>
                    <a:pt x="958" y="35"/>
                    <a:pt x="959" y="35"/>
                    <a:pt x="959" y="35"/>
                  </a:cubicBezTo>
                  <a:cubicBezTo>
                    <a:pt x="960" y="35"/>
                    <a:pt x="959" y="36"/>
                    <a:pt x="958" y="36"/>
                  </a:cubicBezTo>
                  <a:cubicBezTo>
                    <a:pt x="959" y="38"/>
                    <a:pt x="959" y="38"/>
                    <a:pt x="959" y="38"/>
                  </a:cubicBezTo>
                  <a:close/>
                  <a:moveTo>
                    <a:pt x="963" y="33"/>
                  </a:moveTo>
                  <a:cubicBezTo>
                    <a:pt x="962" y="33"/>
                    <a:pt x="962" y="33"/>
                    <a:pt x="961" y="34"/>
                  </a:cubicBezTo>
                  <a:cubicBezTo>
                    <a:pt x="961" y="33"/>
                    <a:pt x="961" y="33"/>
                    <a:pt x="961" y="32"/>
                  </a:cubicBezTo>
                  <a:cubicBezTo>
                    <a:pt x="961" y="32"/>
                    <a:pt x="962" y="32"/>
                    <a:pt x="965" y="29"/>
                  </a:cubicBezTo>
                  <a:cubicBezTo>
                    <a:pt x="964" y="31"/>
                    <a:pt x="964" y="32"/>
                    <a:pt x="963" y="33"/>
                  </a:cubicBezTo>
                  <a:close/>
                  <a:moveTo>
                    <a:pt x="959" y="52"/>
                  </a:moveTo>
                  <a:cubicBezTo>
                    <a:pt x="959" y="52"/>
                    <a:pt x="959" y="52"/>
                    <a:pt x="959" y="52"/>
                  </a:cubicBezTo>
                  <a:cubicBezTo>
                    <a:pt x="960" y="53"/>
                    <a:pt x="960" y="54"/>
                    <a:pt x="960" y="54"/>
                  </a:cubicBezTo>
                  <a:cubicBezTo>
                    <a:pt x="960" y="54"/>
                    <a:pt x="960" y="54"/>
                    <a:pt x="960" y="54"/>
                  </a:cubicBezTo>
                  <a:cubicBezTo>
                    <a:pt x="960" y="53"/>
                    <a:pt x="960" y="53"/>
                    <a:pt x="959" y="52"/>
                  </a:cubicBezTo>
                  <a:close/>
                  <a:moveTo>
                    <a:pt x="980" y="34"/>
                  </a:moveTo>
                  <a:cubicBezTo>
                    <a:pt x="979" y="34"/>
                    <a:pt x="977" y="38"/>
                    <a:pt x="977" y="36"/>
                  </a:cubicBezTo>
                  <a:cubicBezTo>
                    <a:pt x="978" y="35"/>
                    <a:pt x="979" y="32"/>
                    <a:pt x="979" y="29"/>
                  </a:cubicBezTo>
                  <a:cubicBezTo>
                    <a:pt x="980" y="27"/>
                    <a:pt x="983" y="28"/>
                    <a:pt x="981" y="17"/>
                  </a:cubicBezTo>
                  <a:cubicBezTo>
                    <a:pt x="983" y="18"/>
                    <a:pt x="983" y="23"/>
                    <a:pt x="983" y="27"/>
                  </a:cubicBezTo>
                  <a:cubicBezTo>
                    <a:pt x="982" y="31"/>
                    <a:pt x="981" y="33"/>
                    <a:pt x="983" y="31"/>
                  </a:cubicBezTo>
                  <a:cubicBezTo>
                    <a:pt x="983" y="34"/>
                    <a:pt x="981" y="41"/>
                    <a:pt x="975" y="45"/>
                  </a:cubicBezTo>
                  <a:cubicBezTo>
                    <a:pt x="970" y="50"/>
                    <a:pt x="963" y="53"/>
                    <a:pt x="961" y="53"/>
                  </a:cubicBezTo>
                  <a:cubicBezTo>
                    <a:pt x="961" y="53"/>
                    <a:pt x="960" y="53"/>
                    <a:pt x="960" y="54"/>
                  </a:cubicBezTo>
                  <a:cubicBezTo>
                    <a:pt x="960" y="53"/>
                    <a:pt x="960" y="53"/>
                    <a:pt x="961" y="52"/>
                  </a:cubicBezTo>
                  <a:cubicBezTo>
                    <a:pt x="967" y="49"/>
                    <a:pt x="976" y="44"/>
                    <a:pt x="980" y="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 name="Freeform 205"/>
            <p:cNvSpPr>
              <a:spLocks/>
            </p:cNvSpPr>
            <p:nvPr/>
          </p:nvSpPr>
          <p:spPr bwMode="auto">
            <a:xfrm>
              <a:off x="13271500" y="-1052513"/>
              <a:ext cx="0" cy="3175"/>
            </a:xfrm>
            <a:custGeom>
              <a:avLst/>
              <a:gdLst>
                <a:gd name="T0" fmla="*/ 3175 h 1"/>
                <a:gd name="T1" fmla="*/ 0 h 1"/>
                <a:gd name="T2" fmla="*/ 3175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 name="Freeform 206"/>
            <p:cNvSpPr>
              <a:spLocks/>
            </p:cNvSpPr>
            <p:nvPr/>
          </p:nvSpPr>
          <p:spPr bwMode="auto">
            <a:xfrm>
              <a:off x="9985375" y="-81915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 name="Freeform 207"/>
            <p:cNvSpPr>
              <a:spLocks/>
            </p:cNvSpPr>
            <p:nvPr/>
          </p:nvSpPr>
          <p:spPr bwMode="auto">
            <a:xfrm>
              <a:off x="13749337" y="-9779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 name="Freeform 208"/>
            <p:cNvSpPr>
              <a:spLocks/>
            </p:cNvSpPr>
            <p:nvPr/>
          </p:nvSpPr>
          <p:spPr bwMode="auto">
            <a:xfrm>
              <a:off x="13284200" y="-1162050"/>
              <a:ext cx="0" cy="7938"/>
            </a:xfrm>
            <a:custGeom>
              <a:avLst/>
              <a:gdLst>
                <a:gd name="T0" fmla="*/ 7938 h 2"/>
                <a:gd name="T1" fmla="*/ 0 h 2"/>
                <a:gd name="T2" fmla="*/ 7938 h 2"/>
                <a:gd name="T3" fmla="*/ 0 60000 65536"/>
                <a:gd name="T4" fmla="*/ 0 60000 65536"/>
                <a:gd name="T5" fmla="*/ 0 60000 65536"/>
              </a:gdLst>
              <a:ahLst/>
              <a:cxnLst>
                <a:cxn ang="T3">
                  <a:pos x="0" y="T0"/>
                </a:cxn>
                <a:cxn ang="T4">
                  <a:pos x="0" y="T1"/>
                </a:cxn>
                <a:cxn ang="T5">
                  <a:pos x="0" y="T2"/>
                </a:cxn>
              </a:cxnLst>
              <a:rect l="0" t="0" r="r" b="b"/>
              <a:pathLst>
                <a:path h="2">
                  <a:moveTo>
                    <a:pt x="0" y="2"/>
                  </a:moveTo>
                  <a:cubicBezTo>
                    <a:pt x="0" y="1"/>
                    <a:pt x="0" y="1"/>
                    <a:pt x="0" y="0"/>
                  </a:cubicBez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 name="Freeform 209"/>
            <p:cNvSpPr>
              <a:spLocks/>
            </p:cNvSpPr>
            <p:nvPr/>
          </p:nvSpPr>
          <p:spPr bwMode="auto">
            <a:xfrm>
              <a:off x="13331825" y="-1316038"/>
              <a:ext cx="11113" cy="14288"/>
            </a:xfrm>
            <a:custGeom>
              <a:avLst/>
              <a:gdLst>
                <a:gd name="T0" fmla="*/ 11113 w 3"/>
                <a:gd name="T1" fmla="*/ 14288 h 4"/>
                <a:gd name="T2" fmla="*/ 0 w 3"/>
                <a:gd name="T3" fmla="*/ 0 h 4"/>
                <a:gd name="T4" fmla="*/ 11113 w 3"/>
                <a:gd name="T5" fmla="*/ 14288 h 4"/>
                <a:gd name="T6" fmla="*/ 0 60000 65536"/>
                <a:gd name="T7" fmla="*/ 0 60000 65536"/>
                <a:gd name="T8" fmla="*/ 0 60000 65536"/>
              </a:gdLst>
              <a:ahLst/>
              <a:cxnLst>
                <a:cxn ang="T6">
                  <a:pos x="T0" y="T1"/>
                </a:cxn>
                <a:cxn ang="T7">
                  <a:pos x="T2" y="T3"/>
                </a:cxn>
                <a:cxn ang="T8">
                  <a:pos x="T4" y="T5"/>
                </a:cxn>
              </a:cxnLst>
              <a:rect l="0" t="0" r="r" b="b"/>
              <a:pathLst>
                <a:path w="3" h="4">
                  <a:moveTo>
                    <a:pt x="3" y="4"/>
                  </a:moveTo>
                  <a:cubicBezTo>
                    <a:pt x="2" y="4"/>
                    <a:pt x="2" y="3"/>
                    <a:pt x="0" y="0"/>
                  </a:cubicBezTo>
                  <a:cubicBezTo>
                    <a:pt x="1" y="2"/>
                    <a:pt x="2" y="3"/>
                    <a:pt x="3"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 name="Freeform 210"/>
            <p:cNvSpPr>
              <a:spLocks/>
            </p:cNvSpPr>
            <p:nvPr/>
          </p:nvSpPr>
          <p:spPr bwMode="auto">
            <a:xfrm>
              <a:off x="13254037" y="-989013"/>
              <a:ext cx="0" cy="3175"/>
            </a:xfrm>
            <a:custGeom>
              <a:avLst/>
              <a:gdLst>
                <a:gd name="T0" fmla="*/ 3175 h 1"/>
                <a:gd name="T1" fmla="*/ 0 h 1"/>
                <a:gd name="T2" fmla="*/ 3175 h 1"/>
                <a:gd name="T3" fmla="*/ 3175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38" name="Freeform 37"/>
          <p:cNvSpPr/>
          <p:nvPr/>
        </p:nvSpPr>
        <p:spPr>
          <a:xfrm>
            <a:off x="304803" y="228601"/>
            <a:ext cx="8494713" cy="1643063"/>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2679" h="2111755">
                <a:moveTo>
                  <a:pt x="40572" y="924546"/>
                </a:moveTo>
                <a:cubicBezTo>
                  <a:pt x="2100" y="689080"/>
                  <a:pt x="-38910" y="219612"/>
                  <a:pt x="70482" y="120809"/>
                </a:cubicBezTo>
                <a:cubicBezTo>
                  <a:pt x="420260" y="-89399"/>
                  <a:pt x="4018216" y="87706"/>
                  <a:pt x="5849555" y="98796"/>
                </a:cubicBezTo>
                <a:cubicBezTo>
                  <a:pt x="7680894" y="109886"/>
                  <a:pt x="10655370" y="-181394"/>
                  <a:pt x="11058517" y="187350"/>
                </a:cubicBezTo>
                <a:cubicBezTo>
                  <a:pt x="11461664" y="556094"/>
                  <a:pt x="11123757" y="1569971"/>
                  <a:pt x="11233721" y="2111755"/>
                </a:cubicBezTo>
                <a:cubicBezTo>
                  <a:pt x="11162307" y="1949058"/>
                  <a:pt x="10877087" y="1876096"/>
                  <a:pt x="10824489" y="1932995"/>
                </a:cubicBezTo>
                <a:cubicBezTo>
                  <a:pt x="11204714" y="461594"/>
                  <a:pt x="9096148" y="688746"/>
                  <a:pt x="8832450" y="1465301"/>
                </a:cubicBezTo>
                <a:cubicBezTo>
                  <a:pt x="8048585" y="-173084"/>
                  <a:pt x="4835247" y="166245"/>
                  <a:pt x="4785042" y="1736167"/>
                </a:cubicBezTo>
                <a:cubicBezTo>
                  <a:pt x="4666793" y="85381"/>
                  <a:pt x="1042790" y="-372752"/>
                  <a:pt x="40572" y="924546"/>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39" name="Freeform 378"/>
          <p:cNvSpPr>
            <a:spLocks noEditPoints="1"/>
          </p:cNvSpPr>
          <p:nvPr/>
        </p:nvSpPr>
        <p:spPr bwMode="auto">
          <a:xfrm rot="17078342">
            <a:off x="3646888" y="538165"/>
            <a:ext cx="554831" cy="409575"/>
          </a:xfrm>
          <a:custGeom>
            <a:avLst/>
            <a:gdLst>
              <a:gd name="T0" fmla="*/ 733760 w 118"/>
              <a:gd name="T1" fmla="*/ 28262 h 87"/>
              <a:gd name="T2" fmla="*/ 533073 w 118"/>
              <a:gd name="T3" fmla="*/ 117759 h 87"/>
              <a:gd name="T4" fmla="*/ 526802 w 118"/>
              <a:gd name="T5" fmla="*/ 122470 h 87"/>
              <a:gd name="T6" fmla="*/ 476630 w 118"/>
              <a:gd name="T7" fmla="*/ 127180 h 87"/>
              <a:gd name="T8" fmla="*/ 514259 w 118"/>
              <a:gd name="T9" fmla="*/ 113049 h 87"/>
              <a:gd name="T10" fmla="*/ 476630 w 118"/>
              <a:gd name="T11" fmla="*/ 4710 h 87"/>
              <a:gd name="T12" fmla="*/ 451544 w 118"/>
              <a:gd name="T13" fmla="*/ 23552 h 87"/>
              <a:gd name="T14" fmla="*/ 370016 w 118"/>
              <a:gd name="T15" fmla="*/ 0 h 87"/>
              <a:gd name="T16" fmla="*/ 263401 w 118"/>
              <a:gd name="T17" fmla="*/ 174284 h 87"/>
              <a:gd name="T18" fmla="*/ 250858 w 118"/>
              <a:gd name="T19" fmla="*/ 9421 h 87"/>
              <a:gd name="T20" fmla="*/ 232044 w 118"/>
              <a:gd name="T21" fmla="*/ 9421 h 87"/>
              <a:gd name="T22" fmla="*/ 144243 w 118"/>
              <a:gd name="T23" fmla="*/ 28262 h 87"/>
              <a:gd name="T24" fmla="*/ 37629 w 118"/>
              <a:gd name="T25" fmla="*/ 202546 h 87"/>
              <a:gd name="T26" fmla="*/ 25086 w 118"/>
              <a:gd name="T27" fmla="*/ 207256 h 87"/>
              <a:gd name="T28" fmla="*/ 413916 w 118"/>
              <a:gd name="T29" fmla="*/ 155442 h 87"/>
              <a:gd name="T30" fmla="*/ 539345 w 118"/>
              <a:gd name="T31" fmla="*/ 221387 h 87"/>
              <a:gd name="T32" fmla="*/ 639688 w 118"/>
              <a:gd name="T33" fmla="*/ 80076 h 87"/>
              <a:gd name="T34" fmla="*/ 602059 w 118"/>
              <a:gd name="T35" fmla="*/ 94207 h 87"/>
              <a:gd name="T36" fmla="*/ 633416 w 118"/>
              <a:gd name="T37" fmla="*/ 70656 h 87"/>
              <a:gd name="T38" fmla="*/ 696131 w 118"/>
              <a:gd name="T39" fmla="*/ 89497 h 87"/>
              <a:gd name="T40" fmla="*/ 714945 w 118"/>
              <a:gd name="T41" fmla="*/ 51814 h 87"/>
              <a:gd name="T42" fmla="*/ 301030 w 118"/>
              <a:gd name="T43" fmla="*/ 178994 h 87"/>
              <a:gd name="T44" fmla="*/ 326115 w 118"/>
              <a:gd name="T45" fmla="*/ 211967 h 87"/>
              <a:gd name="T46" fmla="*/ 301030 w 118"/>
              <a:gd name="T47" fmla="*/ 178994 h 87"/>
              <a:gd name="T48" fmla="*/ 282215 w 118"/>
              <a:gd name="T49" fmla="*/ 193125 h 87"/>
              <a:gd name="T50" fmla="*/ 232044 w 118"/>
              <a:gd name="T51" fmla="*/ 193125 h 87"/>
              <a:gd name="T52" fmla="*/ 206958 w 118"/>
              <a:gd name="T53" fmla="*/ 65945 h 87"/>
              <a:gd name="T54" fmla="*/ 200686 w 118"/>
              <a:gd name="T55" fmla="*/ 108338 h 87"/>
              <a:gd name="T56" fmla="*/ 206958 w 118"/>
              <a:gd name="T57" fmla="*/ 65945 h 87"/>
              <a:gd name="T58" fmla="*/ 75257 w 118"/>
              <a:gd name="T59" fmla="*/ 226098 h 87"/>
              <a:gd name="T60" fmla="*/ 119158 w 118"/>
              <a:gd name="T61" fmla="*/ 244939 h 87"/>
              <a:gd name="T62" fmla="*/ 106615 w 118"/>
              <a:gd name="T63" fmla="*/ 221387 h 87"/>
              <a:gd name="T64" fmla="*/ 150515 w 118"/>
              <a:gd name="T65" fmla="*/ 207256 h 87"/>
              <a:gd name="T66" fmla="*/ 106615 w 118"/>
              <a:gd name="T67" fmla="*/ 221387 h 87"/>
              <a:gd name="T68" fmla="*/ 163058 w 118"/>
              <a:gd name="T69" fmla="*/ 160153 h 87"/>
              <a:gd name="T70" fmla="*/ 156786 w 118"/>
              <a:gd name="T71" fmla="*/ 197835 h 87"/>
              <a:gd name="T72" fmla="*/ 194415 w 118"/>
              <a:gd name="T73" fmla="*/ 325015 h 87"/>
              <a:gd name="T74" fmla="*/ 175601 w 118"/>
              <a:gd name="T75" fmla="*/ 292043 h 87"/>
              <a:gd name="T76" fmla="*/ 194415 w 118"/>
              <a:gd name="T77" fmla="*/ 325015 h 87"/>
              <a:gd name="T78" fmla="*/ 194415 w 118"/>
              <a:gd name="T79" fmla="*/ 207256 h 87"/>
              <a:gd name="T80" fmla="*/ 351201 w 118"/>
              <a:gd name="T81" fmla="*/ 310884 h 87"/>
              <a:gd name="T82" fmla="*/ 357473 w 118"/>
              <a:gd name="T83" fmla="*/ 164863 h 87"/>
              <a:gd name="T84" fmla="*/ 407644 w 118"/>
              <a:gd name="T85" fmla="*/ 160153 h 87"/>
              <a:gd name="T86" fmla="*/ 357473 w 118"/>
              <a:gd name="T87" fmla="*/ 164863 h 87"/>
              <a:gd name="T88" fmla="*/ 426459 w 118"/>
              <a:gd name="T89" fmla="*/ 273201 h 87"/>
              <a:gd name="T90" fmla="*/ 401373 w 118"/>
              <a:gd name="T91" fmla="*/ 240229 h 87"/>
              <a:gd name="T92" fmla="*/ 426459 w 118"/>
              <a:gd name="T93" fmla="*/ 117759 h 87"/>
              <a:gd name="T94" fmla="*/ 426459 w 118"/>
              <a:gd name="T95" fmla="*/ 80076 h 87"/>
              <a:gd name="T96" fmla="*/ 426459 w 118"/>
              <a:gd name="T97" fmla="*/ 117759 h 87"/>
              <a:gd name="T98" fmla="*/ 595788 w 118"/>
              <a:gd name="T99" fmla="*/ 127180 h 87"/>
              <a:gd name="T100" fmla="*/ 558159 w 118"/>
              <a:gd name="T101" fmla="*/ 98918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8" h="87">
                <a:moveTo>
                  <a:pt x="113" y="8"/>
                </a:moveTo>
                <a:cubicBezTo>
                  <a:pt x="114" y="7"/>
                  <a:pt x="116" y="6"/>
                  <a:pt x="117" y="6"/>
                </a:cubicBezTo>
                <a:cubicBezTo>
                  <a:pt x="111" y="5"/>
                  <a:pt x="102" y="4"/>
                  <a:pt x="93" y="3"/>
                </a:cubicBezTo>
                <a:cubicBezTo>
                  <a:pt x="85" y="25"/>
                  <a:pt x="85" y="25"/>
                  <a:pt x="85" y="25"/>
                </a:cubicBezTo>
                <a:cubicBezTo>
                  <a:pt x="83" y="24"/>
                  <a:pt x="83" y="24"/>
                  <a:pt x="83" y="24"/>
                </a:cubicBezTo>
                <a:cubicBezTo>
                  <a:pt x="84" y="26"/>
                  <a:pt x="84" y="26"/>
                  <a:pt x="84" y="26"/>
                </a:cubicBezTo>
                <a:cubicBezTo>
                  <a:pt x="82" y="27"/>
                  <a:pt x="79" y="28"/>
                  <a:pt x="77" y="29"/>
                </a:cubicBezTo>
                <a:cubicBezTo>
                  <a:pt x="76" y="27"/>
                  <a:pt x="76" y="27"/>
                  <a:pt x="76" y="27"/>
                </a:cubicBezTo>
                <a:cubicBezTo>
                  <a:pt x="78" y="26"/>
                  <a:pt x="80" y="25"/>
                  <a:pt x="83" y="24"/>
                </a:cubicBezTo>
                <a:cubicBezTo>
                  <a:pt x="82" y="24"/>
                  <a:pt x="82" y="24"/>
                  <a:pt x="82" y="24"/>
                </a:cubicBezTo>
                <a:cubicBezTo>
                  <a:pt x="91" y="2"/>
                  <a:pt x="91" y="2"/>
                  <a:pt x="91" y="2"/>
                </a:cubicBezTo>
                <a:cubicBezTo>
                  <a:pt x="86" y="2"/>
                  <a:pt x="81" y="1"/>
                  <a:pt x="76" y="1"/>
                </a:cubicBezTo>
                <a:cubicBezTo>
                  <a:pt x="75" y="6"/>
                  <a:pt x="75" y="6"/>
                  <a:pt x="75" y="6"/>
                </a:cubicBezTo>
                <a:cubicBezTo>
                  <a:pt x="72" y="5"/>
                  <a:pt x="72" y="5"/>
                  <a:pt x="72" y="5"/>
                </a:cubicBezTo>
                <a:cubicBezTo>
                  <a:pt x="73" y="1"/>
                  <a:pt x="73" y="1"/>
                  <a:pt x="73" y="1"/>
                </a:cubicBezTo>
                <a:cubicBezTo>
                  <a:pt x="69" y="1"/>
                  <a:pt x="64" y="0"/>
                  <a:pt x="59" y="0"/>
                </a:cubicBezTo>
                <a:cubicBezTo>
                  <a:pt x="45" y="38"/>
                  <a:pt x="45" y="38"/>
                  <a:pt x="45" y="38"/>
                </a:cubicBezTo>
                <a:cubicBezTo>
                  <a:pt x="42" y="37"/>
                  <a:pt x="42" y="37"/>
                  <a:pt x="42" y="37"/>
                </a:cubicBezTo>
                <a:cubicBezTo>
                  <a:pt x="56" y="0"/>
                  <a:pt x="56" y="0"/>
                  <a:pt x="56" y="0"/>
                </a:cubicBezTo>
                <a:cubicBezTo>
                  <a:pt x="51" y="1"/>
                  <a:pt x="45" y="1"/>
                  <a:pt x="40" y="2"/>
                </a:cubicBezTo>
                <a:cubicBezTo>
                  <a:pt x="39" y="3"/>
                  <a:pt x="39" y="3"/>
                  <a:pt x="39" y="3"/>
                </a:cubicBezTo>
                <a:cubicBezTo>
                  <a:pt x="37" y="2"/>
                  <a:pt x="37" y="2"/>
                  <a:pt x="37" y="2"/>
                </a:cubicBezTo>
                <a:cubicBezTo>
                  <a:pt x="37" y="2"/>
                  <a:pt x="37" y="2"/>
                  <a:pt x="37" y="2"/>
                </a:cubicBezTo>
                <a:cubicBezTo>
                  <a:pt x="32" y="3"/>
                  <a:pt x="27" y="4"/>
                  <a:pt x="23" y="6"/>
                </a:cubicBezTo>
                <a:cubicBezTo>
                  <a:pt x="9" y="44"/>
                  <a:pt x="9" y="44"/>
                  <a:pt x="9" y="44"/>
                </a:cubicBezTo>
                <a:cubicBezTo>
                  <a:pt x="6" y="43"/>
                  <a:pt x="6" y="43"/>
                  <a:pt x="6" y="43"/>
                </a:cubicBezTo>
                <a:cubicBezTo>
                  <a:pt x="20" y="7"/>
                  <a:pt x="20" y="7"/>
                  <a:pt x="20" y="7"/>
                </a:cubicBezTo>
                <a:cubicBezTo>
                  <a:pt x="7" y="13"/>
                  <a:pt x="0" y="24"/>
                  <a:pt x="4" y="44"/>
                </a:cubicBezTo>
                <a:cubicBezTo>
                  <a:pt x="24" y="87"/>
                  <a:pt x="57" y="73"/>
                  <a:pt x="84" y="49"/>
                </a:cubicBezTo>
                <a:cubicBezTo>
                  <a:pt x="66" y="33"/>
                  <a:pt x="66" y="33"/>
                  <a:pt x="66" y="33"/>
                </a:cubicBezTo>
                <a:cubicBezTo>
                  <a:pt x="68" y="31"/>
                  <a:pt x="68" y="31"/>
                  <a:pt x="68" y="31"/>
                </a:cubicBezTo>
                <a:cubicBezTo>
                  <a:pt x="86" y="47"/>
                  <a:pt x="86" y="47"/>
                  <a:pt x="86" y="47"/>
                </a:cubicBezTo>
                <a:cubicBezTo>
                  <a:pt x="95" y="39"/>
                  <a:pt x="103" y="30"/>
                  <a:pt x="110" y="21"/>
                </a:cubicBezTo>
                <a:cubicBezTo>
                  <a:pt x="102" y="17"/>
                  <a:pt x="102" y="17"/>
                  <a:pt x="102" y="17"/>
                </a:cubicBezTo>
                <a:cubicBezTo>
                  <a:pt x="103" y="17"/>
                  <a:pt x="103" y="17"/>
                  <a:pt x="103" y="17"/>
                </a:cubicBezTo>
                <a:cubicBezTo>
                  <a:pt x="100" y="18"/>
                  <a:pt x="98" y="19"/>
                  <a:pt x="96" y="20"/>
                </a:cubicBezTo>
                <a:cubicBezTo>
                  <a:pt x="94" y="18"/>
                  <a:pt x="94" y="18"/>
                  <a:pt x="94" y="18"/>
                </a:cubicBezTo>
                <a:cubicBezTo>
                  <a:pt x="97" y="17"/>
                  <a:pt x="99" y="16"/>
                  <a:pt x="101" y="15"/>
                </a:cubicBezTo>
                <a:cubicBezTo>
                  <a:pt x="102" y="13"/>
                  <a:pt x="102" y="13"/>
                  <a:pt x="102" y="13"/>
                </a:cubicBezTo>
                <a:cubicBezTo>
                  <a:pt x="111" y="19"/>
                  <a:pt x="111" y="19"/>
                  <a:pt x="111" y="19"/>
                </a:cubicBezTo>
                <a:cubicBezTo>
                  <a:pt x="114" y="15"/>
                  <a:pt x="117" y="11"/>
                  <a:pt x="118" y="8"/>
                </a:cubicBezTo>
                <a:cubicBezTo>
                  <a:pt x="117" y="9"/>
                  <a:pt x="116" y="9"/>
                  <a:pt x="114" y="11"/>
                </a:cubicBezTo>
                <a:lnTo>
                  <a:pt x="113" y="8"/>
                </a:lnTo>
                <a:close/>
                <a:moveTo>
                  <a:pt x="48" y="38"/>
                </a:moveTo>
                <a:cubicBezTo>
                  <a:pt x="54" y="43"/>
                  <a:pt x="54" y="43"/>
                  <a:pt x="54" y="43"/>
                </a:cubicBezTo>
                <a:cubicBezTo>
                  <a:pt x="52" y="45"/>
                  <a:pt x="52" y="45"/>
                  <a:pt x="52" y="45"/>
                </a:cubicBezTo>
                <a:cubicBezTo>
                  <a:pt x="46" y="40"/>
                  <a:pt x="46" y="40"/>
                  <a:pt x="46" y="40"/>
                </a:cubicBezTo>
                <a:lnTo>
                  <a:pt x="48" y="38"/>
                </a:lnTo>
                <a:close/>
                <a:moveTo>
                  <a:pt x="44" y="39"/>
                </a:moveTo>
                <a:cubicBezTo>
                  <a:pt x="45" y="41"/>
                  <a:pt x="45" y="41"/>
                  <a:pt x="45" y="41"/>
                </a:cubicBezTo>
                <a:cubicBezTo>
                  <a:pt x="43" y="42"/>
                  <a:pt x="40" y="43"/>
                  <a:pt x="38" y="43"/>
                </a:cubicBezTo>
                <a:cubicBezTo>
                  <a:pt x="37" y="41"/>
                  <a:pt x="37" y="41"/>
                  <a:pt x="37" y="41"/>
                </a:cubicBezTo>
                <a:cubicBezTo>
                  <a:pt x="39" y="40"/>
                  <a:pt x="42" y="39"/>
                  <a:pt x="44" y="39"/>
                </a:cubicBezTo>
                <a:close/>
                <a:moveTo>
                  <a:pt x="33" y="14"/>
                </a:moveTo>
                <a:cubicBezTo>
                  <a:pt x="35" y="15"/>
                  <a:pt x="35" y="15"/>
                  <a:pt x="35" y="15"/>
                </a:cubicBezTo>
                <a:cubicBezTo>
                  <a:pt x="32" y="23"/>
                  <a:pt x="32" y="23"/>
                  <a:pt x="32" y="23"/>
                </a:cubicBezTo>
                <a:cubicBezTo>
                  <a:pt x="30" y="22"/>
                  <a:pt x="30" y="22"/>
                  <a:pt x="30" y="22"/>
                </a:cubicBezTo>
                <a:lnTo>
                  <a:pt x="33" y="14"/>
                </a:lnTo>
                <a:close/>
                <a:moveTo>
                  <a:pt x="17" y="54"/>
                </a:moveTo>
                <a:cubicBezTo>
                  <a:pt x="12" y="48"/>
                  <a:pt x="12" y="48"/>
                  <a:pt x="12" y="48"/>
                </a:cubicBezTo>
                <a:cubicBezTo>
                  <a:pt x="14" y="46"/>
                  <a:pt x="14" y="46"/>
                  <a:pt x="14" y="46"/>
                </a:cubicBezTo>
                <a:cubicBezTo>
                  <a:pt x="19" y="52"/>
                  <a:pt x="19" y="52"/>
                  <a:pt x="19" y="52"/>
                </a:cubicBezTo>
                <a:lnTo>
                  <a:pt x="17" y="54"/>
                </a:lnTo>
                <a:close/>
                <a:moveTo>
                  <a:pt x="17" y="47"/>
                </a:moveTo>
                <a:cubicBezTo>
                  <a:pt x="17" y="45"/>
                  <a:pt x="17" y="45"/>
                  <a:pt x="17" y="45"/>
                </a:cubicBezTo>
                <a:cubicBezTo>
                  <a:pt x="19" y="45"/>
                  <a:pt x="22" y="44"/>
                  <a:pt x="24" y="44"/>
                </a:cubicBezTo>
                <a:cubicBezTo>
                  <a:pt x="25" y="46"/>
                  <a:pt x="25" y="46"/>
                  <a:pt x="25" y="46"/>
                </a:cubicBezTo>
                <a:cubicBezTo>
                  <a:pt x="22" y="47"/>
                  <a:pt x="20" y="47"/>
                  <a:pt x="17" y="47"/>
                </a:cubicBezTo>
                <a:close/>
                <a:moveTo>
                  <a:pt x="23" y="41"/>
                </a:moveTo>
                <a:cubicBezTo>
                  <a:pt x="26" y="34"/>
                  <a:pt x="26" y="34"/>
                  <a:pt x="26" y="34"/>
                </a:cubicBezTo>
                <a:cubicBezTo>
                  <a:pt x="28" y="35"/>
                  <a:pt x="28" y="35"/>
                  <a:pt x="28" y="35"/>
                </a:cubicBezTo>
                <a:cubicBezTo>
                  <a:pt x="25" y="42"/>
                  <a:pt x="25" y="42"/>
                  <a:pt x="25" y="42"/>
                </a:cubicBezTo>
                <a:lnTo>
                  <a:pt x="23" y="41"/>
                </a:lnTo>
                <a:close/>
                <a:moveTo>
                  <a:pt x="31" y="69"/>
                </a:moveTo>
                <a:cubicBezTo>
                  <a:pt x="26" y="63"/>
                  <a:pt x="26" y="63"/>
                  <a:pt x="26" y="63"/>
                </a:cubicBezTo>
                <a:cubicBezTo>
                  <a:pt x="28" y="62"/>
                  <a:pt x="28" y="62"/>
                  <a:pt x="28" y="62"/>
                </a:cubicBezTo>
                <a:cubicBezTo>
                  <a:pt x="33" y="67"/>
                  <a:pt x="33" y="67"/>
                  <a:pt x="33" y="67"/>
                </a:cubicBezTo>
                <a:lnTo>
                  <a:pt x="31" y="69"/>
                </a:lnTo>
                <a:close/>
                <a:moveTo>
                  <a:pt x="54" y="68"/>
                </a:moveTo>
                <a:cubicBezTo>
                  <a:pt x="31" y="44"/>
                  <a:pt x="31" y="44"/>
                  <a:pt x="31" y="44"/>
                </a:cubicBezTo>
                <a:cubicBezTo>
                  <a:pt x="32" y="42"/>
                  <a:pt x="32" y="42"/>
                  <a:pt x="32" y="42"/>
                </a:cubicBezTo>
                <a:cubicBezTo>
                  <a:pt x="56" y="66"/>
                  <a:pt x="56" y="66"/>
                  <a:pt x="56" y="66"/>
                </a:cubicBezTo>
                <a:lnTo>
                  <a:pt x="54" y="68"/>
                </a:lnTo>
                <a:close/>
                <a:moveTo>
                  <a:pt x="57" y="35"/>
                </a:moveTo>
                <a:cubicBezTo>
                  <a:pt x="59" y="34"/>
                  <a:pt x="61" y="33"/>
                  <a:pt x="64" y="32"/>
                </a:cubicBezTo>
                <a:cubicBezTo>
                  <a:pt x="65" y="34"/>
                  <a:pt x="65" y="34"/>
                  <a:pt x="65" y="34"/>
                </a:cubicBezTo>
                <a:cubicBezTo>
                  <a:pt x="62" y="35"/>
                  <a:pt x="60" y="36"/>
                  <a:pt x="57" y="37"/>
                </a:cubicBezTo>
                <a:lnTo>
                  <a:pt x="57" y="35"/>
                </a:lnTo>
                <a:close/>
                <a:moveTo>
                  <a:pt x="70" y="56"/>
                </a:moveTo>
                <a:cubicBezTo>
                  <a:pt x="68" y="58"/>
                  <a:pt x="68" y="58"/>
                  <a:pt x="68" y="58"/>
                </a:cubicBezTo>
                <a:cubicBezTo>
                  <a:pt x="62" y="53"/>
                  <a:pt x="62" y="53"/>
                  <a:pt x="62" y="53"/>
                </a:cubicBezTo>
                <a:cubicBezTo>
                  <a:pt x="64" y="51"/>
                  <a:pt x="64" y="51"/>
                  <a:pt x="64" y="51"/>
                </a:cubicBezTo>
                <a:lnTo>
                  <a:pt x="70" y="56"/>
                </a:lnTo>
                <a:close/>
                <a:moveTo>
                  <a:pt x="68" y="25"/>
                </a:moveTo>
                <a:cubicBezTo>
                  <a:pt x="65" y="24"/>
                  <a:pt x="65" y="24"/>
                  <a:pt x="65" y="24"/>
                </a:cubicBezTo>
                <a:cubicBezTo>
                  <a:pt x="68" y="17"/>
                  <a:pt x="68" y="17"/>
                  <a:pt x="68" y="17"/>
                </a:cubicBezTo>
                <a:cubicBezTo>
                  <a:pt x="70" y="18"/>
                  <a:pt x="70" y="18"/>
                  <a:pt x="70" y="18"/>
                </a:cubicBezTo>
                <a:lnTo>
                  <a:pt x="68" y="25"/>
                </a:lnTo>
                <a:close/>
                <a:moveTo>
                  <a:pt x="96" y="25"/>
                </a:moveTo>
                <a:cubicBezTo>
                  <a:pt x="95" y="27"/>
                  <a:pt x="95" y="27"/>
                  <a:pt x="95" y="27"/>
                </a:cubicBezTo>
                <a:cubicBezTo>
                  <a:pt x="88" y="23"/>
                  <a:pt x="88" y="23"/>
                  <a:pt x="88" y="23"/>
                </a:cubicBezTo>
                <a:cubicBezTo>
                  <a:pt x="89" y="21"/>
                  <a:pt x="89" y="21"/>
                  <a:pt x="89" y="21"/>
                </a:cubicBezTo>
                <a:lnTo>
                  <a:pt x="96" y="2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nvGrpSpPr>
          <p:cNvPr id="40" name="Group 42"/>
          <p:cNvGrpSpPr>
            <a:grpSpLocks/>
          </p:cNvGrpSpPr>
          <p:nvPr/>
        </p:nvGrpSpPr>
        <p:grpSpPr bwMode="auto">
          <a:xfrm rot="-10240067">
            <a:off x="2649541" y="540546"/>
            <a:ext cx="1112837" cy="1067991"/>
            <a:chOff x="8763049" y="4458041"/>
            <a:chExt cx="1483836" cy="1424907"/>
          </a:xfrm>
        </p:grpSpPr>
        <p:sp>
          <p:nvSpPr>
            <p:cNvPr id="41" name="Freeform 383"/>
            <p:cNvSpPr>
              <a:spLocks noEditPoints="1"/>
            </p:cNvSpPr>
            <p:nvPr/>
          </p:nvSpPr>
          <p:spPr bwMode="auto">
            <a:xfrm rot="7706639">
              <a:off x="9277494" y="5295906"/>
              <a:ext cx="390777" cy="48473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a:lstStyle/>
            <a:p>
              <a:pPr>
                <a:defRPr/>
              </a:pPr>
              <a:endParaRPr lang="en-US" sz="1400">
                <a:solidFill>
                  <a:srgbClr val="796548"/>
                </a:solidFill>
                <a:cs typeface="Arial" panose="020B0604020202020204" pitchFamily="34" charset="0"/>
              </a:endParaRPr>
            </a:p>
          </p:txBody>
        </p:sp>
        <p:sp>
          <p:nvSpPr>
            <p:cNvPr id="42" name="Freeform 380"/>
            <p:cNvSpPr>
              <a:spLocks noEditPoints="1"/>
            </p:cNvSpPr>
            <p:nvPr/>
          </p:nvSpPr>
          <p:spPr bwMode="auto">
            <a:xfrm rot="6410164">
              <a:off x="9388457" y="4937996"/>
              <a:ext cx="509916" cy="730277"/>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a:lstStyle/>
            <a:p>
              <a:pPr>
                <a:defRPr/>
              </a:pPr>
              <a:endParaRPr lang="en-US" sz="1400">
                <a:solidFill>
                  <a:srgbClr val="796548"/>
                </a:solidFill>
                <a:cs typeface="Arial" panose="020B0604020202020204" pitchFamily="34" charset="0"/>
              </a:endParaRPr>
            </a:p>
          </p:txBody>
        </p:sp>
        <p:sp>
          <p:nvSpPr>
            <p:cNvPr id="43" name="Freeform 382"/>
            <p:cNvSpPr>
              <a:spLocks noEditPoints="1"/>
            </p:cNvSpPr>
            <p:nvPr/>
          </p:nvSpPr>
          <p:spPr bwMode="auto">
            <a:xfrm rot="5778121">
              <a:off x="8702720" y="5247993"/>
              <a:ext cx="695774" cy="573637"/>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a:lstStyle/>
            <a:p>
              <a:pPr>
                <a:defRPr/>
              </a:pPr>
              <a:endParaRPr lang="en-US" sz="1400">
                <a:solidFill>
                  <a:srgbClr val="796548"/>
                </a:solidFill>
                <a:cs typeface="Arial" panose="020B0604020202020204" pitchFamily="34" charset="0"/>
              </a:endParaRPr>
            </a:p>
          </p:txBody>
        </p:sp>
        <p:sp>
          <p:nvSpPr>
            <p:cNvPr id="44" name="Freeform 381"/>
            <p:cNvSpPr>
              <a:spLocks noEditPoints="1"/>
            </p:cNvSpPr>
            <p:nvPr/>
          </p:nvSpPr>
          <p:spPr bwMode="auto">
            <a:xfrm rot="7706639">
              <a:off x="9703686" y="4900173"/>
              <a:ext cx="245230" cy="384194"/>
            </a:xfrm>
            <a:custGeom>
              <a:avLst/>
              <a:gdLst>
                <a:gd name="T0" fmla="*/ 138749 w 76"/>
                <a:gd name="T1" fmla="*/ 177569 h 119"/>
                <a:gd name="T2" fmla="*/ 167789 w 76"/>
                <a:gd name="T3" fmla="*/ 41971 h 119"/>
                <a:gd name="T4" fmla="*/ 145202 w 76"/>
                <a:gd name="T5" fmla="*/ 58113 h 119"/>
                <a:gd name="T6" fmla="*/ 138749 w 76"/>
                <a:gd name="T7" fmla="*/ 83942 h 119"/>
                <a:gd name="T8" fmla="*/ 135522 w 76"/>
                <a:gd name="T9" fmla="*/ 54885 h 119"/>
                <a:gd name="T10" fmla="*/ 141975 w 76"/>
                <a:gd name="T11" fmla="*/ 0 h 119"/>
                <a:gd name="T12" fmla="*/ 135522 w 76"/>
                <a:gd name="T13" fmla="*/ 16143 h 119"/>
                <a:gd name="T14" fmla="*/ 93575 w 76"/>
                <a:gd name="T15" fmla="*/ 64570 h 119"/>
                <a:gd name="T16" fmla="*/ 138749 w 76"/>
                <a:gd name="T17" fmla="*/ 125912 h 119"/>
                <a:gd name="T18" fmla="*/ 145202 w 76"/>
                <a:gd name="T19" fmla="*/ 148512 h 119"/>
                <a:gd name="T20" fmla="*/ 138749 w 76"/>
                <a:gd name="T21" fmla="*/ 125912 h 119"/>
                <a:gd name="T22" fmla="*/ 87121 w 76"/>
                <a:gd name="T23" fmla="*/ 71027 h 119"/>
                <a:gd name="T24" fmla="*/ 74214 w 76"/>
                <a:gd name="T25" fmla="*/ 122684 h 119"/>
                <a:gd name="T26" fmla="*/ 58081 w 76"/>
                <a:gd name="T27" fmla="*/ 119455 h 119"/>
                <a:gd name="T28" fmla="*/ 125842 w 76"/>
                <a:gd name="T29" fmla="*/ 255053 h 119"/>
                <a:gd name="T30" fmla="*/ 32267 w 76"/>
                <a:gd name="T31" fmla="*/ 167883 h 119"/>
                <a:gd name="T32" fmla="*/ 16134 w 76"/>
                <a:gd name="T33" fmla="*/ 219539 h 119"/>
                <a:gd name="T34" fmla="*/ 9680 w 76"/>
                <a:gd name="T35" fmla="*/ 225996 h 119"/>
                <a:gd name="T36" fmla="*/ 90348 w 76"/>
                <a:gd name="T37" fmla="*/ 368051 h 119"/>
                <a:gd name="T38" fmla="*/ 0 w 76"/>
                <a:gd name="T39" fmla="*/ 284110 h 119"/>
                <a:gd name="T40" fmla="*/ 212963 w 76"/>
                <a:gd name="T41" fmla="*/ 158198 h 119"/>
                <a:gd name="T42" fmla="*/ 138749 w 76"/>
                <a:gd name="T43" fmla="*/ 103313 h 119"/>
                <a:gd name="T44" fmla="*/ 164562 w 76"/>
                <a:gd name="T45" fmla="*/ 93627 h 119"/>
                <a:gd name="T46" fmla="*/ 138749 w 76"/>
                <a:gd name="T47" fmla="*/ 103313 h 119"/>
                <a:gd name="T48" fmla="*/ 38721 w 76"/>
                <a:gd name="T49" fmla="*/ 258282 h 119"/>
                <a:gd name="T50" fmla="*/ 64534 w 76"/>
                <a:gd name="T51" fmla="*/ 267967 h 119"/>
                <a:gd name="T52" fmla="*/ 212963 w 76"/>
                <a:gd name="T53" fmla="*/ 209854 h 119"/>
                <a:gd name="T54" fmla="*/ 193603 w 76"/>
                <a:gd name="T55" fmla="*/ 225996 h 119"/>
                <a:gd name="T56" fmla="*/ 212963 w 76"/>
                <a:gd name="T57" fmla="*/ 209854 h 119"/>
                <a:gd name="T58" fmla="*/ 132295 w 76"/>
                <a:gd name="T59" fmla="*/ 255053 h 119"/>
                <a:gd name="T60" fmla="*/ 151655 w 76"/>
                <a:gd name="T61" fmla="*/ 235682 h 119"/>
                <a:gd name="T62" fmla="*/ 135522 w 76"/>
                <a:gd name="T63" fmla="*/ 190483 h 119"/>
                <a:gd name="T64" fmla="*/ 141975 w 76"/>
                <a:gd name="T65" fmla="*/ 216311 h 119"/>
                <a:gd name="T66" fmla="*/ 135522 w 76"/>
                <a:gd name="T67" fmla="*/ 190483 h 119"/>
                <a:gd name="T68" fmla="*/ 103255 w 76"/>
                <a:gd name="T69" fmla="*/ 151740 h 119"/>
                <a:gd name="T70" fmla="*/ 116162 w 76"/>
                <a:gd name="T71" fmla="*/ 177569 h 119"/>
                <a:gd name="T72" fmla="*/ 125842 w 76"/>
                <a:gd name="T73" fmla="*/ 258282 h 119"/>
                <a:gd name="T74" fmla="*/ 129068 w 76"/>
                <a:gd name="T75" fmla="*/ 284110 h 119"/>
                <a:gd name="T76" fmla="*/ 125842 w 76"/>
                <a:gd name="T77" fmla="*/ 258282 h 119"/>
                <a:gd name="T78" fmla="*/ 112935 w 76"/>
                <a:gd name="T79" fmla="*/ 348680 h 119"/>
                <a:gd name="T80" fmla="*/ 112935 w 76"/>
                <a:gd name="T81" fmla="*/ 322852 h 119"/>
                <a:gd name="T82" fmla="*/ 93575 w 76"/>
                <a:gd name="T83" fmla="*/ 300252 h 119"/>
                <a:gd name="T84" fmla="*/ 103255 w 76"/>
                <a:gd name="T85" fmla="*/ 322852 h 119"/>
                <a:gd name="T86" fmla="*/ 93575 w 76"/>
                <a:gd name="T87" fmla="*/ 300252 h 119"/>
                <a:gd name="T88" fmla="*/ 106481 w 76"/>
                <a:gd name="T89" fmla="*/ 355137 h 119"/>
                <a:gd name="T90" fmla="*/ 132295 w 76"/>
                <a:gd name="T91" fmla="*/ 355137 h 119"/>
                <a:gd name="T92" fmla="*/ 171016 w 76"/>
                <a:gd name="T93" fmla="*/ 345452 h 119"/>
                <a:gd name="T94" fmla="*/ 193603 w 76"/>
                <a:gd name="T95" fmla="*/ 329309 h 119"/>
                <a:gd name="T96" fmla="*/ 171016 w 76"/>
                <a:gd name="T97" fmla="*/ 345452 h 119"/>
                <a:gd name="T98" fmla="*/ 119388 w 76"/>
                <a:gd name="T99" fmla="*/ 297024 h 119"/>
                <a:gd name="T100" fmla="*/ 225870 w 76"/>
                <a:gd name="T101" fmla="*/ 271196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 name="Freeform 385"/>
            <p:cNvSpPr>
              <a:spLocks noEditPoints="1"/>
            </p:cNvSpPr>
            <p:nvPr/>
          </p:nvSpPr>
          <p:spPr bwMode="auto">
            <a:xfrm rot="5714182">
              <a:off x="9589315" y="4484485"/>
              <a:ext cx="575046" cy="654073"/>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a:lstStyle/>
            <a:p>
              <a:pPr>
                <a:defRPr/>
              </a:pPr>
              <a:endParaRPr lang="en-US" sz="1400">
                <a:solidFill>
                  <a:srgbClr val="796548"/>
                </a:solidFill>
                <a:cs typeface="Arial" panose="020B0604020202020204" pitchFamily="34" charset="0"/>
              </a:endParaRPr>
            </a:p>
          </p:txBody>
        </p:sp>
        <p:sp>
          <p:nvSpPr>
            <p:cNvPr id="46" name="Freeform 384"/>
            <p:cNvSpPr>
              <a:spLocks noEditPoints="1"/>
            </p:cNvSpPr>
            <p:nvPr/>
          </p:nvSpPr>
          <p:spPr bwMode="auto">
            <a:xfrm rot="987946">
              <a:off x="9796568" y="4459348"/>
              <a:ext cx="450867" cy="325647"/>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3">
                <a:lumMod val="75000"/>
              </a:schemeClr>
            </a:solidFill>
            <a:ln>
              <a:noFill/>
            </a:ln>
          </p:spPr>
          <p:txBody>
            <a:bodyPr/>
            <a:lstStyle/>
            <a:p>
              <a:pPr>
                <a:defRPr/>
              </a:pPr>
              <a:endParaRPr lang="en-US" sz="1400">
                <a:solidFill>
                  <a:srgbClr val="796548"/>
                </a:solidFill>
                <a:cs typeface="Arial" panose="020B0604020202020204" pitchFamily="34" charset="0"/>
              </a:endParaRPr>
            </a:p>
          </p:txBody>
        </p:sp>
      </p:grpSp>
      <p:grpSp>
        <p:nvGrpSpPr>
          <p:cNvPr id="47" name="Group 49"/>
          <p:cNvGrpSpPr>
            <a:grpSpLocks/>
          </p:cNvGrpSpPr>
          <p:nvPr/>
        </p:nvGrpSpPr>
        <p:grpSpPr bwMode="auto">
          <a:xfrm rot="-5023638">
            <a:off x="3978078" y="671315"/>
            <a:ext cx="1113234" cy="1068388"/>
            <a:chOff x="8763049" y="4458041"/>
            <a:chExt cx="1483836" cy="1424907"/>
          </a:xfrm>
        </p:grpSpPr>
        <p:sp>
          <p:nvSpPr>
            <p:cNvPr id="48" name="Freeform 380"/>
            <p:cNvSpPr>
              <a:spLocks noEditPoints="1"/>
            </p:cNvSpPr>
            <p:nvPr/>
          </p:nvSpPr>
          <p:spPr bwMode="auto">
            <a:xfrm rot="6410164">
              <a:off x="9389494" y="4936663"/>
              <a:ext cx="508139" cy="731603"/>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a:lstStyle/>
            <a:p>
              <a:pPr>
                <a:defRPr/>
              </a:pPr>
              <a:endParaRPr lang="en-US" sz="1400">
                <a:solidFill>
                  <a:srgbClr val="796548"/>
                </a:solidFill>
                <a:cs typeface="Arial" panose="020B0604020202020204" pitchFamily="34" charset="0"/>
              </a:endParaRPr>
            </a:p>
          </p:txBody>
        </p:sp>
        <p:sp>
          <p:nvSpPr>
            <p:cNvPr id="49" name="Freeform 382"/>
            <p:cNvSpPr>
              <a:spLocks noEditPoints="1"/>
            </p:cNvSpPr>
            <p:nvPr/>
          </p:nvSpPr>
          <p:spPr bwMode="auto">
            <a:xfrm rot="5778121">
              <a:off x="8701226" y="5246902"/>
              <a:ext cx="696573" cy="572904"/>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a:lstStyle/>
            <a:p>
              <a:pPr>
                <a:defRPr/>
              </a:pPr>
              <a:endParaRPr lang="en-US" sz="1400">
                <a:solidFill>
                  <a:srgbClr val="796548"/>
                </a:solidFill>
                <a:cs typeface="Arial" panose="020B0604020202020204" pitchFamily="34" charset="0"/>
              </a:endParaRPr>
            </a:p>
          </p:txBody>
        </p:sp>
        <p:sp>
          <p:nvSpPr>
            <p:cNvPr id="50" name="Freeform 383"/>
            <p:cNvSpPr>
              <a:spLocks noEditPoints="1"/>
            </p:cNvSpPr>
            <p:nvPr/>
          </p:nvSpPr>
          <p:spPr bwMode="auto">
            <a:xfrm rot="7706639">
              <a:off x="9278654" y="5295046"/>
              <a:ext cx="391691" cy="484033"/>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a:lstStyle/>
            <a:p>
              <a:pPr>
                <a:defRPr/>
              </a:pPr>
              <a:endParaRPr lang="en-US" sz="1400">
                <a:solidFill>
                  <a:srgbClr val="796548"/>
                </a:solidFill>
                <a:cs typeface="Arial" panose="020B0604020202020204" pitchFamily="34" charset="0"/>
              </a:endParaRPr>
            </a:p>
          </p:txBody>
        </p:sp>
        <p:sp>
          <p:nvSpPr>
            <p:cNvPr id="51" name="Freeform 381"/>
            <p:cNvSpPr>
              <a:spLocks noEditPoints="1"/>
            </p:cNvSpPr>
            <p:nvPr/>
          </p:nvSpPr>
          <p:spPr bwMode="auto">
            <a:xfrm rot="7706639">
              <a:off x="9703686" y="4900173"/>
              <a:ext cx="245230" cy="384194"/>
            </a:xfrm>
            <a:custGeom>
              <a:avLst/>
              <a:gdLst>
                <a:gd name="T0" fmla="*/ 138749 w 76"/>
                <a:gd name="T1" fmla="*/ 177569 h 119"/>
                <a:gd name="T2" fmla="*/ 167789 w 76"/>
                <a:gd name="T3" fmla="*/ 41971 h 119"/>
                <a:gd name="T4" fmla="*/ 145202 w 76"/>
                <a:gd name="T5" fmla="*/ 58113 h 119"/>
                <a:gd name="T6" fmla="*/ 138749 w 76"/>
                <a:gd name="T7" fmla="*/ 83942 h 119"/>
                <a:gd name="T8" fmla="*/ 135522 w 76"/>
                <a:gd name="T9" fmla="*/ 54885 h 119"/>
                <a:gd name="T10" fmla="*/ 141975 w 76"/>
                <a:gd name="T11" fmla="*/ 0 h 119"/>
                <a:gd name="T12" fmla="*/ 135522 w 76"/>
                <a:gd name="T13" fmla="*/ 16143 h 119"/>
                <a:gd name="T14" fmla="*/ 93575 w 76"/>
                <a:gd name="T15" fmla="*/ 64570 h 119"/>
                <a:gd name="T16" fmla="*/ 138749 w 76"/>
                <a:gd name="T17" fmla="*/ 125912 h 119"/>
                <a:gd name="T18" fmla="*/ 145202 w 76"/>
                <a:gd name="T19" fmla="*/ 148512 h 119"/>
                <a:gd name="T20" fmla="*/ 138749 w 76"/>
                <a:gd name="T21" fmla="*/ 125912 h 119"/>
                <a:gd name="T22" fmla="*/ 87121 w 76"/>
                <a:gd name="T23" fmla="*/ 71027 h 119"/>
                <a:gd name="T24" fmla="*/ 74214 w 76"/>
                <a:gd name="T25" fmla="*/ 122684 h 119"/>
                <a:gd name="T26" fmla="*/ 58081 w 76"/>
                <a:gd name="T27" fmla="*/ 119455 h 119"/>
                <a:gd name="T28" fmla="*/ 125842 w 76"/>
                <a:gd name="T29" fmla="*/ 255053 h 119"/>
                <a:gd name="T30" fmla="*/ 32267 w 76"/>
                <a:gd name="T31" fmla="*/ 167883 h 119"/>
                <a:gd name="T32" fmla="*/ 16134 w 76"/>
                <a:gd name="T33" fmla="*/ 219539 h 119"/>
                <a:gd name="T34" fmla="*/ 9680 w 76"/>
                <a:gd name="T35" fmla="*/ 225996 h 119"/>
                <a:gd name="T36" fmla="*/ 90348 w 76"/>
                <a:gd name="T37" fmla="*/ 368051 h 119"/>
                <a:gd name="T38" fmla="*/ 0 w 76"/>
                <a:gd name="T39" fmla="*/ 284110 h 119"/>
                <a:gd name="T40" fmla="*/ 212963 w 76"/>
                <a:gd name="T41" fmla="*/ 158198 h 119"/>
                <a:gd name="T42" fmla="*/ 138749 w 76"/>
                <a:gd name="T43" fmla="*/ 103313 h 119"/>
                <a:gd name="T44" fmla="*/ 164562 w 76"/>
                <a:gd name="T45" fmla="*/ 93627 h 119"/>
                <a:gd name="T46" fmla="*/ 138749 w 76"/>
                <a:gd name="T47" fmla="*/ 103313 h 119"/>
                <a:gd name="T48" fmla="*/ 38721 w 76"/>
                <a:gd name="T49" fmla="*/ 258282 h 119"/>
                <a:gd name="T50" fmla="*/ 64534 w 76"/>
                <a:gd name="T51" fmla="*/ 267967 h 119"/>
                <a:gd name="T52" fmla="*/ 212963 w 76"/>
                <a:gd name="T53" fmla="*/ 209854 h 119"/>
                <a:gd name="T54" fmla="*/ 193603 w 76"/>
                <a:gd name="T55" fmla="*/ 225996 h 119"/>
                <a:gd name="T56" fmla="*/ 212963 w 76"/>
                <a:gd name="T57" fmla="*/ 209854 h 119"/>
                <a:gd name="T58" fmla="*/ 132295 w 76"/>
                <a:gd name="T59" fmla="*/ 255053 h 119"/>
                <a:gd name="T60" fmla="*/ 151655 w 76"/>
                <a:gd name="T61" fmla="*/ 235682 h 119"/>
                <a:gd name="T62" fmla="*/ 135522 w 76"/>
                <a:gd name="T63" fmla="*/ 190483 h 119"/>
                <a:gd name="T64" fmla="*/ 141975 w 76"/>
                <a:gd name="T65" fmla="*/ 216311 h 119"/>
                <a:gd name="T66" fmla="*/ 135522 w 76"/>
                <a:gd name="T67" fmla="*/ 190483 h 119"/>
                <a:gd name="T68" fmla="*/ 103255 w 76"/>
                <a:gd name="T69" fmla="*/ 151740 h 119"/>
                <a:gd name="T70" fmla="*/ 116162 w 76"/>
                <a:gd name="T71" fmla="*/ 177569 h 119"/>
                <a:gd name="T72" fmla="*/ 125842 w 76"/>
                <a:gd name="T73" fmla="*/ 258282 h 119"/>
                <a:gd name="T74" fmla="*/ 129068 w 76"/>
                <a:gd name="T75" fmla="*/ 284110 h 119"/>
                <a:gd name="T76" fmla="*/ 125842 w 76"/>
                <a:gd name="T77" fmla="*/ 258282 h 119"/>
                <a:gd name="T78" fmla="*/ 112935 w 76"/>
                <a:gd name="T79" fmla="*/ 348680 h 119"/>
                <a:gd name="T80" fmla="*/ 112935 w 76"/>
                <a:gd name="T81" fmla="*/ 322852 h 119"/>
                <a:gd name="T82" fmla="*/ 93575 w 76"/>
                <a:gd name="T83" fmla="*/ 300252 h 119"/>
                <a:gd name="T84" fmla="*/ 103255 w 76"/>
                <a:gd name="T85" fmla="*/ 322852 h 119"/>
                <a:gd name="T86" fmla="*/ 93575 w 76"/>
                <a:gd name="T87" fmla="*/ 300252 h 119"/>
                <a:gd name="T88" fmla="*/ 106481 w 76"/>
                <a:gd name="T89" fmla="*/ 355137 h 119"/>
                <a:gd name="T90" fmla="*/ 132295 w 76"/>
                <a:gd name="T91" fmla="*/ 355137 h 119"/>
                <a:gd name="T92" fmla="*/ 171016 w 76"/>
                <a:gd name="T93" fmla="*/ 345452 h 119"/>
                <a:gd name="T94" fmla="*/ 193603 w 76"/>
                <a:gd name="T95" fmla="*/ 329309 h 119"/>
                <a:gd name="T96" fmla="*/ 171016 w 76"/>
                <a:gd name="T97" fmla="*/ 345452 h 119"/>
                <a:gd name="T98" fmla="*/ 119388 w 76"/>
                <a:gd name="T99" fmla="*/ 297024 h 119"/>
                <a:gd name="T100" fmla="*/ 225870 w 76"/>
                <a:gd name="T101" fmla="*/ 271196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 name="Freeform 385"/>
            <p:cNvSpPr>
              <a:spLocks noEditPoints="1"/>
            </p:cNvSpPr>
            <p:nvPr/>
          </p:nvSpPr>
          <p:spPr bwMode="auto">
            <a:xfrm rot="5714182">
              <a:off x="9587301" y="4483620"/>
              <a:ext cx="575891" cy="653840"/>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a:lstStyle/>
            <a:p>
              <a:pPr>
                <a:defRPr/>
              </a:pPr>
              <a:endParaRPr lang="en-US" sz="1400">
                <a:solidFill>
                  <a:srgbClr val="796548"/>
                </a:solidFill>
                <a:cs typeface="Arial" panose="020B0604020202020204" pitchFamily="34" charset="0"/>
              </a:endParaRPr>
            </a:p>
          </p:txBody>
        </p:sp>
        <p:sp>
          <p:nvSpPr>
            <p:cNvPr id="53" name="Freeform 384"/>
            <p:cNvSpPr>
              <a:spLocks noEditPoints="1"/>
            </p:cNvSpPr>
            <p:nvPr/>
          </p:nvSpPr>
          <p:spPr bwMode="auto">
            <a:xfrm rot="987946">
              <a:off x="9795522" y="4457888"/>
              <a:ext cx="450705" cy="326056"/>
            </a:xfrm>
            <a:custGeom>
              <a:avLst/>
              <a:gdLst>
                <a:gd name="T0" fmla="*/ 81 w 140"/>
                <a:gd name="T1" fmla="*/ 36 h 101"/>
                <a:gd name="T2" fmla="*/ 129 w 140"/>
                <a:gd name="T3" fmla="*/ 24 h 101"/>
                <a:gd name="T4" fmla="*/ 121 w 140"/>
                <a:gd name="T5" fmla="*/ 19 h 101"/>
                <a:gd name="T6" fmla="*/ 112 w 140"/>
                <a:gd name="T7" fmla="*/ 21 h 101"/>
                <a:gd name="T8" fmla="*/ 120 w 140"/>
                <a:gd name="T9" fmla="*/ 15 h 101"/>
                <a:gd name="T10" fmla="*/ 140 w 140"/>
                <a:gd name="T11" fmla="*/ 8 h 101"/>
                <a:gd name="T12" fmla="*/ 133 w 140"/>
                <a:gd name="T13" fmla="*/ 9 h 101"/>
                <a:gd name="T14" fmla="*/ 110 w 140"/>
                <a:gd name="T15" fmla="*/ 2 h 101"/>
                <a:gd name="T16" fmla="*/ 98 w 140"/>
                <a:gd name="T17" fmla="*/ 28 h 101"/>
                <a:gd name="T18" fmla="*/ 91 w 140"/>
                <a:gd name="T19" fmla="*/ 34 h 101"/>
                <a:gd name="T20" fmla="*/ 98 w 140"/>
                <a:gd name="T21" fmla="*/ 27 h 101"/>
                <a:gd name="T22" fmla="*/ 107 w 140"/>
                <a:gd name="T23" fmla="*/ 2 h 101"/>
                <a:gd name="T24" fmla="*/ 88 w 140"/>
                <a:gd name="T25" fmla="*/ 6 h 101"/>
                <a:gd name="T26" fmla="*/ 87 w 140"/>
                <a:gd name="T27" fmla="*/ 0 h 101"/>
                <a:gd name="T28" fmla="*/ 53 w 140"/>
                <a:gd name="T29" fmla="*/ 44 h 101"/>
                <a:gd name="T30" fmla="*/ 67 w 140"/>
                <a:gd name="T31" fmla="*/ 0 h 101"/>
                <a:gd name="T32" fmla="*/ 47 w 140"/>
                <a:gd name="T33" fmla="*/ 3 h 101"/>
                <a:gd name="T34" fmla="*/ 44 w 140"/>
                <a:gd name="T35" fmla="*/ 2 h 101"/>
                <a:gd name="T36" fmla="*/ 11 w 140"/>
                <a:gd name="T37" fmla="*/ 51 h 101"/>
                <a:gd name="T38" fmla="*/ 24 w 140"/>
                <a:gd name="T39" fmla="*/ 8 h 101"/>
                <a:gd name="T40" fmla="*/ 99 w 140"/>
                <a:gd name="T41" fmla="*/ 57 h 101"/>
                <a:gd name="T42" fmla="*/ 105 w 140"/>
                <a:gd name="T43" fmla="*/ 24 h 101"/>
                <a:gd name="T44" fmla="*/ 112 w 140"/>
                <a:gd name="T45" fmla="*/ 31 h 101"/>
                <a:gd name="T46" fmla="*/ 105 w 140"/>
                <a:gd name="T47" fmla="*/ 24 h 101"/>
                <a:gd name="T48" fmla="*/ 39 w 140"/>
                <a:gd name="T49" fmla="*/ 17 h 101"/>
                <a:gd name="T50" fmla="*/ 39 w 140"/>
                <a:gd name="T51" fmla="*/ 26 h 101"/>
                <a:gd name="T52" fmla="*/ 83 w 140"/>
                <a:gd name="T53" fmla="*/ 65 h 101"/>
                <a:gd name="T54" fmla="*/ 74 w 140"/>
                <a:gd name="T55" fmla="*/ 62 h 101"/>
                <a:gd name="T56" fmla="*/ 83 w 140"/>
                <a:gd name="T57" fmla="*/ 65 h 101"/>
                <a:gd name="T58" fmla="*/ 55 w 140"/>
                <a:gd name="T59" fmla="*/ 47 h 101"/>
                <a:gd name="T60" fmla="*/ 64 w 140"/>
                <a:gd name="T61" fmla="*/ 50 h 101"/>
                <a:gd name="T62" fmla="*/ 76 w 140"/>
                <a:gd name="T63" fmla="*/ 37 h 101"/>
                <a:gd name="T64" fmla="*/ 68 w 140"/>
                <a:gd name="T65" fmla="*/ 43 h 101"/>
                <a:gd name="T66" fmla="*/ 76 w 140"/>
                <a:gd name="T67" fmla="*/ 37 h 101"/>
                <a:gd name="T68" fmla="*/ 83 w 140"/>
                <a:gd name="T69" fmla="*/ 20 h 101"/>
                <a:gd name="T70" fmla="*/ 77 w 140"/>
                <a:gd name="T71" fmla="*/ 28 h 101"/>
                <a:gd name="T72" fmla="*/ 53 w 140"/>
                <a:gd name="T73" fmla="*/ 45 h 101"/>
                <a:gd name="T74" fmla="*/ 45 w 140"/>
                <a:gd name="T75" fmla="*/ 50 h 101"/>
                <a:gd name="T76" fmla="*/ 53 w 140"/>
                <a:gd name="T77" fmla="*/ 45 h 101"/>
                <a:gd name="T78" fmla="*/ 21 w 140"/>
                <a:gd name="T79" fmla="*/ 55 h 101"/>
                <a:gd name="T80" fmla="*/ 29 w 140"/>
                <a:gd name="T81" fmla="*/ 51 h 101"/>
                <a:gd name="T82" fmla="*/ 33 w 140"/>
                <a:gd name="T83" fmla="*/ 41 h 101"/>
                <a:gd name="T84" fmla="*/ 28 w 140"/>
                <a:gd name="T85" fmla="*/ 48 h 101"/>
                <a:gd name="T86" fmla="*/ 33 w 140"/>
                <a:gd name="T87" fmla="*/ 41 h 101"/>
                <a:gd name="T88" fmla="*/ 17 w 140"/>
                <a:gd name="T89" fmla="*/ 54 h 101"/>
                <a:gd name="T90" fmla="*/ 21 w 140"/>
                <a:gd name="T91" fmla="*/ 63 h 101"/>
                <a:gd name="T92" fmla="*/ 31 w 140"/>
                <a:gd name="T93" fmla="*/ 74 h 101"/>
                <a:gd name="T94" fmla="*/ 40 w 140"/>
                <a:gd name="T95" fmla="*/ 79 h 101"/>
                <a:gd name="T96" fmla="*/ 31 w 140"/>
                <a:gd name="T97" fmla="*/ 74 h 101"/>
                <a:gd name="T98" fmla="*/ 39 w 140"/>
                <a:gd name="T99" fmla="*/ 49 h 101"/>
                <a:gd name="T100" fmla="*/ 65 w 140"/>
                <a:gd name="T101" fmla="*/ 8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3">
                <a:lumMod val="75000"/>
              </a:schemeClr>
            </a:solidFill>
            <a:ln>
              <a:noFill/>
            </a:ln>
          </p:spPr>
          <p:txBody>
            <a:bodyPr/>
            <a:lstStyle/>
            <a:p>
              <a:pPr>
                <a:defRPr/>
              </a:pPr>
              <a:endParaRPr lang="en-US" sz="1400">
                <a:solidFill>
                  <a:srgbClr val="796548"/>
                </a:solidFill>
                <a:cs typeface="Arial" panose="020B0604020202020204" pitchFamily="34" charset="0"/>
              </a:endParaRPr>
            </a:p>
          </p:txBody>
        </p:sp>
      </p:grpSp>
      <p:sp>
        <p:nvSpPr>
          <p:cNvPr id="54" name="Freeform 377"/>
          <p:cNvSpPr>
            <a:spLocks noEditPoints="1"/>
          </p:cNvSpPr>
          <p:nvPr/>
        </p:nvSpPr>
        <p:spPr bwMode="auto">
          <a:xfrm rot="1626906">
            <a:off x="4506915" y="3994548"/>
            <a:ext cx="560387" cy="358378"/>
          </a:xfrm>
          <a:custGeom>
            <a:avLst/>
            <a:gdLst>
              <a:gd name="T0" fmla="*/ 67 w 226"/>
              <a:gd name="T1" fmla="*/ 3 h 145"/>
              <a:gd name="T2" fmla="*/ 7 w 226"/>
              <a:gd name="T3" fmla="*/ 55 h 145"/>
              <a:gd name="T4" fmla="*/ 130 w 226"/>
              <a:gd name="T5" fmla="*/ 133 h 145"/>
              <a:gd name="T6" fmla="*/ 118 w 226"/>
              <a:gd name="T7" fmla="*/ 87 h 145"/>
              <a:gd name="T8" fmla="*/ 120 w 226"/>
              <a:gd name="T9" fmla="*/ 90 h 145"/>
              <a:gd name="T10" fmla="*/ 189 w 226"/>
              <a:gd name="T11" fmla="*/ 93 h 145"/>
              <a:gd name="T12" fmla="*/ 226 w 226"/>
              <a:gd name="T13" fmla="*/ 97 h 145"/>
              <a:gd name="T14" fmla="*/ 225 w 226"/>
              <a:gd name="T15" fmla="*/ 95 h 145"/>
              <a:gd name="T16" fmla="*/ 151 w 226"/>
              <a:gd name="T17" fmla="*/ 91 h 145"/>
              <a:gd name="T18" fmla="*/ 160 w 226"/>
              <a:gd name="T19" fmla="*/ 48 h 145"/>
              <a:gd name="T20" fmla="*/ 134 w 226"/>
              <a:gd name="T21" fmla="*/ 29 h 145"/>
              <a:gd name="T22" fmla="*/ 131 w 226"/>
              <a:gd name="T23" fmla="*/ 28 h 145"/>
              <a:gd name="T24" fmla="*/ 208 w 226"/>
              <a:gd name="T25" fmla="*/ 95 h 145"/>
              <a:gd name="T26" fmla="*/ 201 w 226"/>
              <a:gd name="T27" fmla="*/ 95 h 145"/>
              <a:gd name="T28" fmla="*/ 175 w 226"/>
              <a:gd name="T29" fmla="*/ 119 h 145"/>
              <a:gd name="T30" fmla="*/ 178 w 226"/>
              <a:gd name="T31" fmla="*/ 117 h 145"/>
              <a:gd name="T32" fmla="*/ 180 w 226"/>
              <a:gd name="T33" fmla="*/ 96 h 145"/>
              <a:gd name="T34" fmla="*/ 167 w 226"/>
              <a:gd name="T35" fmla="*/ 93 h 145"/>
              <a:gd name="T36" fmla="*/ 167 w 226"/>
              <a:gd name="T37" fmla="*/ 100 h 145"/>
              <a:gd name="T38" fmla="*/ 159 w 226"/>
              <a:gd name="T39" fmla="*/ 95 h 145"/>
              <a:gd name="T40" fmla="*/ 146 w 226"/>
              <a:gd name="T41" fmla="*/ 91 h 145"/>
              <a:gd name="T42" fmla="*/ 139 w 226"/>
              <a:gd name="T43" fmla="*/ 90 h 145"/>
              <a:gd name="T44" fmla="*/ 14 w 226"/>
              <a:gd name="T45" fmla="*/ 62 h 145"/>
              <a:gd name="T46" fmla="*/ 16 w 226"/>
              <a:gd name="T47" fmla="*/ 70 h 145"/>
              <a:gd name="T48" fmla="*/ 26 w 226"/>
              <a:gd name="T49" fmla="*/ 64 h 145"/>
              <a:gd name="T50" fmla="*/ 20 w 226"/>
              <a:gd name="T51" fmla="*/ 90 h 145"/>
              <a:gd name="T52" fmla="*/ 23 w 226"/>
              <a:gd name="T53" fmla="*/ 89 h 145"/>
              <a:gd name="T54" fmla="*/ 23 w 226"/>
              <a:gd name="T55" fmla="*/ 102 h 145"/>
              <a:gd name="T56" fmla="*/ 25 w 226"/>
              <a:gd name="T57" fmla="*/ 110 h 145"/>
              <a:gd name="T58" fmla="*/ 94 w 226"/>
              <a:gd name="T59" fmla="*/ 127 h 145"/>
              <a:gd name="T60" fmla="*/ 89 w 226"/>
              <a:gd name="T61" fmla="*/ 107 h 145"/>
              <a:gd name="T62" fmla="*/ 86 w 226"/>
              <a:gd name="T63" fmla="*/ 100 h 145"/>
              <a:gd name="T64" fmla="*/ 114 w 226"/>
              <a:gd name="T65" fmla="*/ 86 h 145"/>
              <a:gd name="T66" fmla="*/ 118 w 226"/>
              <a:gd name="T67" fmla="*/ 83 h 145"/>
              <a:gd name="T68" fmla="*/ 98 w 226"/>
              <a:gd name="T69" fmla="*/ 84 h 145"/>
              <a:gd name="T70" fmla="*/ 134 w 226"/>
              <a:gd name="T71" fmla="*/ 69 h 145"/>
              <a:gd name="T72" fmla="*/ 132 w 226"/>
              <a:gd name="T73" fmla="*/ 67 h 145"/>
              <a:gd name="T74" fmla="*/ 144 w 226"/>
              <a:gd name="T75" fmla="*/ 61 h 145"/>
              <a:gd name="T76" fmla="*/ 150 w 226"/>
              <a:gd name="T77" fmla="*/ 56 h 145"/>
              <a:gd name="T78" fmla="*/ 80 w 226"/>
              <a:gd name="T79" fmla="*/ 83 h 145"/>
              <a:gd name="T80" fmla="*/ 77 w 226"/>
              <a:gd name="T81" fmla="*/ 82 h 145"/>
              <a:gd name="T82" fmla="*/ 77 w 226"/>
              <a:gd name="T83" fmla="*/ 81 h 145"/>
              <a:gd name="T84" fmla="*/ 85 w 226"/>
              <a:gd name="T85" fmla="*/ 81 h 145"/>
              <a:gd name="T86" fmla="*/ 57 w 226"/>
              <a:gd name="T87" fmla="*/ 77 h 145"/>
              <a:gd name="T88" fmla="*/ 51 w 226"/>
              <a:gd name="T89" fmla="*/ 72 h 145"/>
              <a:gd name="T90" fmla="*/ 48 w 226"/>
              <a:gd name="T91" fmla="*/ 73 h 145"/>
              <a:gd name="T92" fmla="*/ 45 w 226"/>
              <a:gd name="T93" fmla="*/ 73 h 145"/>
              <a:gd name="T94" fmla="*/ 45 w 226"/>
              <a:gd name="T95" fmla="*/ 71 h 145"/>
              <a:gd name="T96" fmla="*/ 39 w 226"/>
              <a:gd name="T97" fmla="*/ 61 h 145"/>
              <a:gd name="T98" fmla="*/ 63 w 226"/>
              <a:gd name="T99" fmla="*/ 45 h 145"/>
              <a:gd name="T100" fmla="*/ 61 w 226"/>
              <a:gd name="T101" fmla="*/ 43 h 145"/>
              <a:gd name="T102" fmla="*/ 73 w 226"/>
              <a:gd name="T103" fmla="*/ 37 h 145"/>
              <a:gd name="T104" fmla="*/ 79 w 226"/>
              <a:gd name="T105" fmla="*/ 32 h 145"/>
              <a:gd name="T106" fmla="*/ 87 w 226"/>
              <a:gd name="T107" fmla="*/ 2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145">
                <a:moveTo>
                  <a:pt x="11" y="51"/>
                </a:moveTo>
                <a:cubicBezTo>
                  <a:pt x="9" y="49"/>
                  <a:pt x="9" y="49"/>
                  <a:pt x="9" y="49"/>
                </a:cubicBezTo>
                <a:cubicBezTo>
                  <a:pt x="67" y="3"/>
                  <a:pt x="67" y="3"/>
                  <a:pt x="67" y="3"/>
                </a:cubicBezTo>
                <a:cubicBezTo>
                  <a:pt x="39" y="0"/>
                  <a:pt x="16" y="11"/>
                  <a:pt x="5" y="47"/>
                </a:cubicBezTo>
                <a:cubicBezTo>
                  <a:pt x="4" y="49"/>
                  <a:pt x="4" y="52"/>
                  <a:pt x="4" y="54"/>
                </a:cubicBezTo>
                <a:cubicBezTo>
                  <a:pt x="5" y="54"/>
                  <a:pt x="6" y="55"/>
                  <a:pt x="7" y="55"/>
                </a:cubicBezTo>
                <a:cubicBezTo>
                  <a:pt x="6" y="58"/>
                  <a:pt x="6" y="58"/>
                  <a:pt x="6" y="58"/>
                </a:cubicBezTo>
                <a:cubicBezTo>
                  <a:pt x="5" y="57"/>
                  <a:pt x="5" y="57"/>
                  <a:pt x="4" y="57"/>
                </a:cubicBezTo>
                <a:cubicBezTo>
                  <a:pt x="0" y="137"/>
                  <a:pt x="66" y="145"/>
                  <a:pt x="130" y="133"/>
                </a:cubicBezTo>
                <a:cubicBezTo>
                  <a:pt x="117" y="89"/>
                  <a:pt x="117" y="89"/>
                  <a:pt x="117" y="89"/>
                </a:cubicBezTo>
                <a:cubicBezTo>
                  <a:pt x="118" y="89"/>
                  <a:pt x="118" y="89"/>
                  <a:pt x="118" y="89"/>
                </a:cubicBezTo>
                <a:cubicBezTo>
                  <a:pt x="118" y="87"/>
                  <a:pt x="118" y="87"/>
                  <a:pt x="118" y="87"/>
                </a:cubicBezTo>
                <a:cubicBezTo>
                  <a:pt x="121" y="88"/>
                  <a:pt x="123" y="88"/>
                  <a:pt x="126" y="89"/>
                </a:cubicBezTo>
                <a:cubicBezTo>
                  <a:pt x="125" y="91"/>
                  <a:pt x="125" y="91"/>
                  <a:pt x="125" y="91"/>
                </a:cubicBezTo>
                <a:cubicBezTo>
                  <a:pt x="124" y="91"/>
                  <a:pt x="122" y="91"/>
                  <a:pt x="120" y="90"/>
                </a:cubicBezTo>
                <a:cubicBezTo>
                  <a:pt x="132" y="132"/>
                  <a:pt x="132" y="132"/>
                  <a:pt x="132" y="132"/>
                </a:cubicBezTo>
                <a:cubicBezTo>
                  <a:pt x="156" y="127"/>
                  <a:pt x="179" y="119"/>
                  <a:pt x="198" y="111"/>
                </a:cubicBezTo>
                <a:cubicBezTo>
                  <a:pt x="189" y="93"/>
                  <a:pt x="189" y="93"/>
                  <a:pt x="189" y="93"/>
                </a:cubicBezTo>
                <a:cubicBezTo>
                  <a:pt x="191" y="92"/>
                  <a:pt x="191" y="92"/>
                  <a:pt x="191" y="92"/>
                </a:cubicBezTo>
                <a:cubicBezTo>
                  <a:pt x="201" y="110"/>
                  <a:pt x="201" y="110"/>
                  <a:pt x="201" y="110"/>
                </a:cubicBezTo>
                <a:cubicBezTo>
                  <a:pt x="211" y="106"/>
                  <a:pt x="220" y="101"/>
                  <a:pt x="226" y="97"/>
                </a:cubicBezTo>
                <a:cubicBezTo>
                  <a:pt x="225" y="97"/>
                  <a:pt x="223" y="97"/>
                  <a:pt x="221" y="97"/>
                </a:cubicBezTo>
                <a:cubicBezTo>
                  <a:pt x="221" y="95"/>
                  <a:pt x="221" y="95"/>
                  <a:pt x="221" y="95"/>
                </a:cubicBezTo>
                <a:cubicBezTo>
                  <a:pt x="223" y="95"/>
                  <a:pt x="224" y="95"/>
                  <a:pt x="225" y="95"/>
                </a:cubicBezTo>
                <a:cubicBezTo>
                  <a:pt x="215" y="87"/>
                  <a:pt x="202" y="77"/>
                  <a:pt x="188" y="66"/>
                </a:cubicBezTo>
                <a:cubicBezTo>
                  <a:pt x="153" y="93"/>
                  <a:pt x="153" y="93"/>
                  <a:pt x="153" y="93"/>
                </a:cubicBezTo>
                <a:cubicBezTo>
                  <a:pt x="151" y="91"/>
                  <a:pt x="151" y="91"/>
                  <a:pt x="151" y="91"/>
                </a:cubicBezTo>
                <a:cubicBezTo>
                  <a:pt x="185" y="64"/>
                  <a:pt x="185" y="64"/>
                  <a:pt x="185" y="64"/>
                </a:cubicBezTo>
                <a:cubicBezTo>
                  <a:pt x="178" y="58"/>
                  <a:pt x="170" y="52"/>
                  <a:pt x="161" y="46"/>
                </a:cubicBezTo>
                <a:cubicBezTo>
                  <a:pt x="160" y="48"/>
                  <a:pt x="160" y="48"/>
                  <a:pt x="160" y="48"/>
                </a:cubicBezTo>
                <a:cubicBezTo>
                  <a:pt x="158" y="46"/>
                  <a:pt x="158" y="46"/>
                  <a:pt x="158" y="46"/>
                </a:cubicBezTo>
                <a:cubicBezTo>
                  <a:pt x="159" y="45"/>
                  <a:pt x="159" y="45"/>
                  <a:pt x="159" y="45"/>
                </a:cubicBezTo>
                <a:cubicBezTo>
                  <a:pt x="151" y="39"/>
                  <a:pt x="142" y="34"/>
                  <a:pt x="134" y="29"/>
                </a:cubicBezTo>
                <a:cubicBezTo>
                  <a:pt x="75" y="76"/>
                  <a:pt x="75" y="76"/>
                  <a:pt x="75" y="76"/>
                </a:cubicBezTo>
                <a:cubicBezTo>
                  <a:pt x="73" y="74"/>
                  <a:pt x="73" y="74"/>
                  <a:pt x="73" y="74"/>
                </a:cubicBezTo>
                <a:cubicBezTo>
                  <a:pt x="131" y="28"/>
                  <a:pt x="131" y="28"/>
                  <a:pt x="131" y="28"/>
                </a:cubicBezTo>
                <a:cubicBezTo>
                  <a:pt x="111" y="16"/>
                  <a:pt x="89" y="7"/>
                  <a:pt x="70" y="4"/>
                </a:cubicBezTo>
                <a:lnTo>
                  <a:pt x="11" y="51"/>
                </a:lnTo>
                <a:close/>
                <a:moveTo>
                  <a:pt x="208" y="95"/>
                </a:moveTo>
                <a:cubicBezTo>
                  <a:pt x="208" y="97"/>
                  <a:pt x="208" y="97"/>
                  <a:pt x="208" y="97"/>
                </a:cubicBezTo>
                <a:cubicBezTo>
                  <a:pt x="206" y="97"/>
                  <a:pt x="203" y="97"/>
                  <a:pt x="200" y="97"/>
                </a:cubicBezTo>
                <a:cubicBezTo>
                  <a:pt x="201" y="95"/>
                  <a:pt x="201" y="95"/>
                  <a:pt x="201" y="95"/>
                </a:cubicBezTo>
                <a:cubicBezTo>
                  <a:pt x="203" y="95"/>
                  <a:pt x="206" y="95"/>
                  <a:pt x="208" y="95"/>
                </a:cubicBezTo>
                <a:close/>
                <a:moveTo>
                  <a:pt x="178" y="117"/>
                </a:moveTo>
                <a:cubicBezTo>
                  <a:pt x="175" y="119"/>
                  <a:pt x="175" y="119"/>
                  <a:pt x="175" y="119"/>
                </a:cubicBezTo>
                <a:cubicBezTo>
                  <a:pt x="171" y="112"/>
                  <a:pt x="171" y="112"/>
                  <a:pt x="171" y="112"/>
                </a:cubicBezTo>
                <a:cubicBezTo>
                  <a:pt x="174" y="111"/>
                  <a:pt x="174" y="111"/>
                  <a:pt x="174" y="111"/>
                </a:cubicBezTo>
                <a:lnTo>
                  <a:pt x="178" y="117"/>
                </a:lnTo>
                <a:close/>
                <a:moveTo>
                  <a:pt x="188" y="94"/>
                </a:moveTo>
                <a:cubicBezTo>
                  <a:pt x="187" y="97"/>
                  <a:pt x="187" y="97"/>
                  <a:pt x="187" y="97"/>
                </a:cubicBezTo>
                <a:cubicBezTo>
                  <a:pt x="185" y="97"/>
                  <a:pt x="182" y="97"/>
                  <a:pt x="180" y="96"/>
                </a:cubicBezTo>
                <a:cubicBezTo>
                  <a:pt x="180" y="94"/>
                  <a:pt x="180" y="94"/>
                  <a:pt x="180" y="94"/>
                </a:cubicBezTo>
                <a:cubicBezTo>
                  <a:pt x="183" y="94"/>
                  <a:pt x="185" y="94"/>
                  <a:pt x="188" y="94"/>
                </a:cubicBezTo>
                <a:close/>
                <a:moveTo>
                  <a:pt x="167" y="93"/>
                </a:moveTo>
                <a:cubicBezTo>
                  <a:pt x="167" y="95"/>
                  <a:pt x="167" y="95"/>
                  <a:pt x="167" y="95"/>
                </a:cubicBezTo>
                <a:cubicBezTo>
                  <a:pt x="166" y="95"/>
                  <a:pt x="165" y="95"/>
                  <a:pt x="164" y="95"/>
                </a:cubicBezTo>
                <a:cubicBezTo>
                  <a:pt x="167" y="100"/>
                  <a:pt x="167" y="100"/>
                  <a:pt x="167" y="100"/>
                </a:cubicBezTo>
                <a:cubicBezTo>
                  <a:pt x="165" y="101"/>
                  <a:pt x="165" y="101"/>
                  <a:pt x="165" y="101"/>
                </a:cubicBezTo>
                <a:cubicBezTo>
                  <a:pt x="161" y="95"/>
                  <a:pt x="161" y="95"/>
                  <a:pt x="161" y="95"/>
                </a:cubicBezTo>
                <a:cubicBezTo>
                  <a:pt x="160" y="95"/>
                  <a:pt x="160" y="95"/>
                  <a:pt x="159" y="95"/>
                </a:cubicBezTo>
                <a:cubicBezTo>
                  <a:pt x="159" y="92"/>
                  <a:pt x="159" y="92"/>
                  <a:pt x="159" y="92"/>
                </a:cubicBezTo>
                <a:cubicBezTo>
                  <a:pt x="162" y="93"/>
                  <a:pt x="164" y="93"/>
                  <a:pt x="167" y="93"/>
                </a:cubicBezTo>
                <a:close/>
                <a:moveTo>
                  <a:pt x="146" y="91"/>
                </a:moveTo>
                <a:cubicBezTo>
                  <a:pt x="146" y="94"/>
                  <a:pt x="146" y="94"/>
                  <a:pt x="146" y="94"/>
                </a:cubicBezTo>
                <a:cubicBezTo>
                  <a:pt x="144" y="93"/>
                  <a:pt x="141" y="93"/>
                  <a:pt x="138" y="93"/>
                </a:cubicBezTo>
                <a:cubicBezTo>
                  <a:pt x="139" y="90"/>
                  <a:pt x="139" y="90"/>
                  <a:pt x="139" y="90"/>
                </a:cubicBezTo>
                <a:cubicBezTo>
                  <a:pt x="141" y="90"/>
                  <a:pt x="144" y="91"/>
                  <a:pt x="146" y="91"/>
                </a:cubicBezTo>
                <a:close/>
                <a:moveTo>
                  <a:pt x="16" y="70"/>
                </a:moveTo>
                <a:cubicBezTo>
                  <a:pt x="14" y="62"/>
                  <a:pt x="14" y="62"/>
                  <a:pt x="14" y="62"/>
                </a:cubicBezTo>
                <a:cubicBezTo>
                  <a:pt x="17" y="61"/>
                  <a:pt x="17" y="61"/>
                  <a:pt x="17" y="61"/>
                </a:cubicBezTo>
                <a:cubicBezTo>
                  <a:pt x="18" y="69"/>
                  <a:pt x="18" y="69"/>
                  <a:pt x="18" y="69"/>
                </a:cubicBezTo>
                <a:lnTo>
                  <a:pt x="16" y="70"/>
                </a:lnTo>
                <a:close/>
                <a:moveTo>
                  <a:pt x="18" y="63"/>
                </a:moveTo>
                <a:cubicBezTo>
                  <a:pt x="19" y="61"/>
                  <a:pt x="19" y="61"/>
                  <a:pt x="19" y="61"/>
                </a:cubicBezTo>
                <a:cubicBezTo>
                  <a:pt x="21" y="62"/>
                  <a:pt x="24" y="63"/>
                  <a:pt x="26" y="64"/>
                </a:cubicBezTo>
                <a:cubicBezTo>
                  <a:pt x="25" y="66"/>
                  <a:pt x="25" y="66"/>
                  <a:pt x="25" y="66"/>
                </a:cubicBezTo>
                <a:cubicBezTo>
                  <a:pt x="23" y="65"/>
                  <a:pt x="20" y="64"/>
                  <a:pt x="18" y="63"/>
                </a:cubicBezTo>
                <a:close/>
                <a:moveTo>
                  <a:pt x="20" y="90"/>
                </a:moveTo>
                <a:cubicBezTo>
                  <a:pt x="19" y="82"/>
                  <a:pt x="19" y="82"/>
                  <a:pt x="19" y="82"/>
                </a:cubicBezTo>
                <a:cubicBezTo>
                  <a:pt x="21" y="82"/>
                  <a:pt x="21" y="82"/>
                  <a:pt x="21" y="82"/>
                </a:cubicBezTo>
                <a:cubicBezTo>
                  <a:pt x="23" y="89"/>
                  <a:pt x="23" y="89"/>
                  <a:pt x="23" y="89"/>
                </a:cubicBezTo>
                <a:lnTo>
                  <a:pt x="20" y="90"/>
                </a:lnTo>
                <a:close/>
                <a:moveTo>
                  <a:pt x="25" y="110"/>
                </a:moveTo>
                <a:cubicBezTo>
                  <a:pt x="23" y="102"/>
                  <a:pt x="23" y="102"/>
                  <a:pt x="23" y="102"/>
                </a:cubicBezTo>
                <a:cubicBezTo>
                  <a:pt x="25" y="102"/>
                  <a:pt x="25" y="102"/>
                  <a:pt x="25" y="102"/>
                </a:cubicBezTo>
                <a:cubicBezTo>
                  <a:pt x="27" y="109"/>
                  <a:pt x="27" y="109"/>
                  <a:pt x="27" y="109"/>
                </a:cubicBezTo>
                <a:lnTo>
                  <a:pt x="25" y="110"/>
                </a:lnTo>
                <a:close/>
                <a:moveTo>
                  <a:pt x="94" y="119"/>
                </a:moveTo>
                <a:cubicBezTo>
                  <a:pt x="96" y="126"/>
                  <a:pt x="96" y="126"/>
                  <a:pt x="96" y="126"/>
                </a:cubicBezTo>
                <a:cubicBezTo>
                  <a:pt x="94" y="127"/>
                  <a:pt x="94" y="127"/>
                  <a:pt x="94" y="127"/>
                </a:cubicBezTo>
                <a:cubicBezTo>
                  <a:pt x="91" y="120"/>
                  <a:pt x="91" y="120"/>
                  <a:pt x="91" y="120"/>
                </a:cubicBezTo>
                <a:lnTo>
                  <a:pt x="94" y="119"/>
                </a:lnTo>
                <a:close/>
                <a:moveTo>
                  <a:pt x="89" y="107"/>
                </a:moveTo>
                <a:cubicBezTo>
                  <a:pt x="87" y="108"/>
                  <a:pt x="87" y="108"/>
                  <a:pt x="87" y="108"/>
                </a:cubicBezTo>
                <a:cubicBezTo>
                  <a:pt x="84" y="101"/>
                  <a:pt x="84" y="101"/>
                  <a:pt x="84" y="101"/>
                </a:cubicBezTo>
                <a:cubicBezTo>
                  <a:pt x="86" y="100"/>
                  <a:pt x="86" y="100"/>
                  <a:pt x="86" y="100"/>
                </a:cubicBezTo>
                <a:lnTo>
                  <a:pt x="89" y="107"/>
                </a:lnTo>
                <a:close/>
                <a:moveTo>
                  <a:pt x="118" y="83"/>
                </a:moveTo>
                <a:cubicBezTo>
                  <a:pt x="114" y="86"/>
                  <a:pt x="114" y="86"/>
                  <a:pt x="114" y="86"/>
                </a:cubicBezTo>
                <a:cubicBezTo>
                  <a:pt x="112" y="84"/>
                  <a:pt x="112" y="84"/>
                  <a:pt x="112" y="84"/>
                </a:cubicBezTo>
                <a:cubicBezTo>
                  <a:pt x="116" y="81"/>
                  <a:pt x="116" y="81"/>
                  <a:pt x="116" y="81"/>
                </a:cubicBezTo>
                <a:lnTo>
                  <a:pt x="118" y="83"/>
                </a:lnTo>
                <a:close/>
                <a:moveTo>
                  <a:pt x="105" y="88"/>
                </a:moveTo>
                <a:cubicBezTo>
                  <a:pt x="102" y="87"/>
                  <a:pt x="100" y="87"/>
                  <a:pt x="97" y="86"/>
                </a:cubicBezTo>
                <a:cubicBezTo>
                  <a:pt x="98" y="84"/>
                  <a:pt x="98" y="84"/>
                  <a:pt x="98" y="84"/>
                </a:cubicBezTo>
                <a:cubicBezTo>
                  <a:pt x="100" y="84"/>
                  <a:pt x="103" y="85"/>
                  <a:pt x="105" y="85"/>
                </a:cubicBezTo>
                <a:lnTo>
                  <a:pt x="105" y="88"/>
                </a:lnTo>
                <a:close/>
                <a:moveTo>
                  <a:pt x="134" y="69"/>
                </a:moveTo>
                <a:cubicBezTo>
                  <a:pt x="128" y="74"/>
                  <a:pt x="128" y="74"/>
                  <a:pt x="128" y="74"/>
                </a:cubicBezTo>
                <a:cubicBezTo>
                  <a:pt x="126" y="72"/>
                  <a:pt x="126" y="72"/>
                  <a:pt x="126" y="72"/>
                </a:cubicBezTo>
                <a:cubicBezTo>
                  <a:pt x="132" y="67"/>
                  <a:pt x="132" y="67"/>
                  <a:pt x="132" y="67"/>
                </a:cubicBezTo>
                <a:lnTo>
                  <a:pt x="134" y="69"/>
                </a:lnTo>
                <a:close/>
                <a:moveTo>
                  <a:pt x="150" y="56"/>
                </a:moveTo>
                <a:cubicBezTo>
                  <a:pt x="144" y="61"/>
                  <a:pt x="144" y="61"/>
                  <a:pt x="144" y="61"/>
                </a:cubicBezTo>
                <a:cubicBezTo>
                  <a:pt x="142" y="59"/>
                  <a:pt x="142" y="59"/>
                  <a:pt x="142" y="59"/>
                </a:cubicBezTo>
                <a:cubicBezTo>
                  <a:pt x="148" y="54"/>
                  <a:pt x="148" y="54"/>
                  <a:pt x="148" y="54"/>
                </a:cubicBezTo>
                <a:lnTo>
                  <a:pt x="150" y="56"/>
                </a:lnTo>
                <a:close/>
                <a:moveTo>
                  <a:pt x="85" y="81"/>
                </a:moveTo>
                <a:cubicBezTo>
                  <a:pt x="85" y="84"/>
                  <a:pt x="85" y="84"/>
                  <a:pt x="85" y="84"/>
                </a:cubicBezTo>
                <a:cubicBezTo>
                  <a:pt x="83" y="84"/>
                  <a:pt x="82" y="83"/>
                  <a:pt x="80" y="83"/>
                </a:cubicBezTo>
                <a:cubicBezTo>
                  <a:pt x="82" y="88"/>
                  <a:pt x="82" y="88"/>
                  <a:pt x="82" y="88"/>
                </a:cubicBezTo>
                <a:cubicBezTo>
                  <a:pt x="79" y="88"/>
                  <a:pt x="79" y="88"/>
                  <a:pt x="79" y="88"/>
                </a:cubicBezTo>
                <a:cubicBezTo>
                  <a:pt x="77" y="82"/>
                  <a:pt x="77" y="82"/>
                  <a:pt x="77" y="82"/>
                </a:cubicBezTo>
                <a:cubicBezTo>
                  <a:pt x="77" y="82"/>
                  <a:pt x="77" y="82"/>
                  <a:pt x="77" y="82"/>
                </a:cubicBezTo>
                <a:cubicBezTo>
                  <a:pt x="77" y="82"/>
                  <a:pt x="77" y="82"/>
                  <a:pt x="77" y="82"/>
                </a:cubicBezTo>
                <a:cubicBezTo>
                  <a:pt x="77" y="81"/>
                  <a:pt x="77" y="81"/>
                  <a:pt x="77" y="81"/>
                </a:cubicBezTo>
                <a:cubicBezTo>
                  <a:pt x="77" y="81"/>
                  <a:pt x="77" y="81"/>
                  <a:pt x="77" y="81"/>
                </a:cubicBezTo>
                <a:cubicBezTo>
                  <a:pt x="78" y="80"/>
                  <a:pt x="78" y="80"/>
                  <a:pt x="78" y="80"/>
                </a:cubicBezTo>
                <a:cubicBezTo>
                  <a:pt x="80" y="80"/>
                  <a:pt x="83" y="81"/>
                  <a:pt x="85" y="81"/>
                </a:cubicBezTo>
                <a:close/>
                <a:moveTo>
                  <a:pt x="65" y="76"/>
                </a:moveTo>
                <a:cubicBezTo>
                  <a:pt x="64" y="79"/>
                  <a:pt x="64" y="79"/>
                  <a:pt x="64" y="79"/>
                </a:cubicBezTo>
                <a:cubicBezTo>
                  <a:pt x="62" y="78"/>
                  <a:pt x="59" y="78"/>
                  <a:pt x="57" y="77"/>
                </a:cubicBezTo>
                <a:cubicBezTo>
                  <a:pt x="58" y="74"/>
                  <a:pt x="58" y="74"/>
                  <a:pt x="58" y="74"/>
                </a:cubicBezTo>
                <a:cubicBezTo>
                  <a:pt x="60" y="75"/>
                  <a:pt x="63" y="76"/>
                  <a:pt x="65" y="76"/>
                </a:cubicBezTo>
                <a:close/>
                <a:moveTo>
                  <a:pt x="51" y="72"/>
                </a:moveTo>
                <a:cubicBezTo>
                  <a:pt x="66" y="134"/>
                  <a:pt x="66" y="134"/>
                  <a:pt x="66" y="134"/>
                </a:cubicBezTo>
                <a:cubicBezTo>
                  <a:pt x="64" y="135"/>
                  <a:pt x="64" y="135"/>
                  <a:pt x="64" y="135"/>
                </a:cubicBezTo>
                <a:cubicBezTo>
                  <a:pt x="48" y="73"/>
                  <a:pt x="48" y="73"/>
                  <a:pt x="48" y="73"/>
                </a:cubicBezTo>
                <a:lnTo>
                  <a:pt x="51" y="72"/>
                </a:lnTo>
                <a:close/>
                <a:moveTo>
                  <a:pt x="45" y="71"/>
                </a:moveTo>
                <a:cubicBezTo>
                  <a:pt x="45" y="73"/>
                  <a:pt x="45" y="73"/>
                  <a:pt x="45" y="73"/>
                </a:cubicBezTo>
                <a:cubicBezTo>
                  <a:pt x="42" y="72"/>
                  <a:pt x="40" y="71"/>
                  <a:pt x="37" y="71"/>
                </a:cubicBezTo>
                <a:cubicBezTo>
                  <a:pt x="38" y="68"/>
                  <a:pt x="38" y="68"/>
                  <a:pt x="38" y="68"/>
                </a:cubicBezTo>
                <a:cubicBezTo>
                  <a:pt x="40" y="69"/>
                  <a:pt x="43" y="70"/>
                  <a:pt x="45" y="71"/>
                </a:cubicBezTo>
                <a:close/>
                <a:moveTo>
                  <a:pt x="47" y="58"/>
                </a:moveTo>
                <a:cubicBezTo>
                  <a:pt x="41" y="63"/>
                  <a:pt x="41" y="63"/>
                  <a:pt x="41" y="63"/>
                </a:cubicBezTo>
                <a:cubicBezTo>
                  <a:pt x="39" y="61"/>
                  <a:pt x="39" y="61"/>
                  <a:pt x="39" y="61"/>
                </a:cubicBezTo>
                <a:cubicBezTo>
                  <a:pt x="45" y="56"/>
                  <a:pt x="45" y="56"/>
                  <a:pt x="45" y="56"/>
                </a:cubicBezTo>
                <a:lnTo>
                  <a:pt x="47" y="58"/>
                </a:lnTo>
                <a:close/>
                <a:moveTo>
                  <a:pt x="63" y="45"/>
                </a:moveTo>
                <a:cubicBezTo>
                  <a:pt x="57" y="50"/>
                  <a:pt x="57" y="50"/>
                  <a:pt x="57" y="50"/>
                </a:cubicBezTo>
                <a:cubicBezTo>
                  <a:pt x="55" y="48"/>
                  <a:pt x="55" y="48"/>
                  <a:pt x="55" y="48"/>
                </a:cubicBezTo>
                <a:cubicBezTo>
                  <a:pt x="61" y="43"/>
                  <a:pt x="61" y="43"/>
                  <a:pt x="61" y="43"/>
                </a:cubicBezTo>
                <a:lnTo>
                  <a:pt x="63" y="45"/>
                </a:lnTo>
                <a:close/>
                <a:moveTo>
                  <a:pt x="79" y="32"/>
                </a:moveTo>
                <a:cubicBezTo>
                  <a:pt x="73" y="37"/>
                  <a:pt x="73" y="37"/>
                  <a:pt x="73" y="37"/>
                </a:cubicBezTo>
                <a:cubicBezTo>
                  <a:pt x="71" y="35"/>
                  <a:pt x="71" y="35"/>
                  <a:pt x="71" y="35"/>
                </a:cubicBezTo>
                <a:cubicBezTo>
                  <a:pt x="77" y="30"/>
                  <a:pt x="77" y="30"/>
                  <a:pt x="77" y="30"/>
                </a:cubicBezTo>
                <a:lnTo>
                  <a:pt x="79" y="32"/>
                </a:lnTo>
                <a:close/>
                <a:moveTo>
                  <a:pt x="95" y="18"/>
                </a:moveTo>
                <a:cubicBezTo>
                  <a:pt x="89" y="23"/>
                  <a:pt x="89" y="23"/>
                  <a:pt x="89" y="23"/>
                </a:cubicBezTo>
                <a:cubicBezTo>
                  <a:pt x="87" y="21"/>
                  <a:pt x="87" y="21"/>
                  <a:pt x="87" y="21"/>
                </a:cubicBezTo>
                <a:cubicBezTo>
                  <a:pt x="93" y="16"/>
                  <a:pt x="93" y="16"/>
                  <a:pt x="93" y="16"/>
                </a:cubicBezTo>
                <a:lnTo>
                  <a:pt x="95" y="1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55" name="Freeform 378"/>
          <p:cNvSpPr>
            <a:spLocks noEditPoints="1"/>
          </p:cNvSpPr>
          <p:nvPr/>
        </p:nvSpPr>
        <p:spPr bwMode="auto">
          <a:xfrm rot="1626906">
            <a:off x="4779966" y="3833815"/>
            <a:ext cx="331787" cy="245269"/>
          </a:xfrm>
          <a:custGeom>
            <a:avLst/>
            <a:gdLst>
              <a:gd name="T0" fmla="*/ 329370 w 118"/>
              <a:gd name="T1" fmla="*/ 22553 h 87"/>
              <a:gd name="T2" fmla="*/ 239286 w 118"/>
              <a:gd name="T3" fmla="*/ 93973 h 87"/>
              <a:gd name="T4" fmla="*/ 236471 w 118"/>
              <a:gd name="T5" fmla="*/ 97732 h 87"/>
              <a:gd name="T6" fmla="*/ 213950 w 118"/>
              <a:gd name="T7" fmla="*/ 101491 h 87"/>
              <a:gd name="T8" fmla="*/ 230840 w 118"/>
              <a:gd name="T9" fmla="*/ 90214 h 87"/>
              <a:gd name="T10" fmla="*/ 213950 w 118"/>
              <a:gd name="T11" fmla="*/ 3759 h 87"/>
              <a:gd name="T12" fmla="*/ 202689 w 118"/>
              <a:gd name="T13" fmla="*/ 18795 h 87"/>
              <a:gd name="T14" fmla="*/ 166093 w 118"/>
              <a:gd name="T15" fmla="*/ 0 h 87"/>
              <a:gd name="T16" fmla="*/ 118235 w 118"/>
              <a:gd name="T17" fmla="*/ 139080 h 87"/>
              <a:gd name="T18" fmla="*/ 112605 w 118"/>
              <a:gd name="T19" fmla="*/ 7518 h 87"/>
              <a:gd name="T20" fmla="*/ 104160 w 118"/>
              <a:gd name="T21" fmla="*/ 7518 h 87"/>
              <a:gd name="T22" fmla="*/ 64748 w 118"/>
              <a:gd name="T23" fmla="*/ 22553 h 87"/>
              <a:gd name="T24" fmla="*/ 16891 w 118"/>
              <a:gd name="T25" fmla="*/ 161633 h 87"/>
              <a:gd name="T26" fmla="*/ 11261 w 118"/>
              <a:gd name="T27" fmla="*/ 165392 h 87"/>
              <a:gd name="T28" fmla="*/ 185798 w 118"/>
              <a:gd name="T29" fmla="*/ 124044 h 87"/>
              <a:gd name="T30" fmla="*/ 242101 w 118"/>
              <a:gd name="T31" fmla="*/ 176669 h 87"/>
              <a:gd name="T32" fmla="*/ 287143 w 118"/>
              <a:gd name="T33" fmla="*/ 63901 h 87"/>
              <a:gd name="T34" fmla="*/ 270252 w 118"/>
              <a:gd name="T35" fmla="*/ 75178 h 87"/>
              <a:gd name="T36" fmla="*/ 284328 w 118"/>
              <a:gd name="T37" fmla="*/ 56384 h 87"/>
              <a:gd name="T38" fmla="*/ 312479 w 118"/>
              <a:gd name="T39" fmla="*/ 71419 h 87"/>
              <a:gd name="T40" fmla="*/ 320924 w 118"/>
              <a:gd name="T41" fmla="*/ 41348 h 87"/>
              <a:gd name="T42" fmla="*/ 135126 w 118"/>
              <a:gd name="T43" fmla="*/ 142839 h 87"/>
              <a:gd name="T44" fmla="*/ 146387 w 118"/>
              <a:gd name="T45" fmla="*/ 169151 h 87"/>
              <a:gd name="T46" fmla="*/ 135126 w 118"/>
              <a:gd name="T47" fmla="*/ 142839 h 87"/>
              <a:gd name="T48" fmla="*/ 126681 w 118"/>
              <a:gd name="T49" fmla="*/ 154115 h 87"/>
              <a:gd name="T50" fmla="*/ 104160 w 118"/>
              <a:gd name="T51" fmla="*/ 154115 h 87"/>
              <a:gd name="T52" fmla="*/ 92899 w 118"/>
              <a:gd name="T53" fmla="*/ 52625 h 87"/>
              <a:gd name="T54" fmla="*/ 90084 w 118"/>
              <a:gd name="T55" fmla="*/ 86455 h 87"/>
              <a:gd name="T56" fmla="*/ 92899 w 118"/>
              <a:gd name="T57" fmla="*/ 52625 h 87"/>
              <a:gd name="T58" fmla="*/ 33782 w 118"/>
              <a:gd name="T59" fmla="*/ 180428 h 87"/>
              <a:gd name="T60" fmla="*/ 53487 w 118"/>
              <a:gd name="T61" fmla="*/ 195463 h 87"/>
              <a:gd name="T62" fmla="*/ 47857 w 118"/>
              <a:gd name="T63" fmla="*/ 176669 h 87"/>
              <a:gd name="T64" fmla="*/ 67563 w 118"/>
              <a:gd name="T65" fmla="*/ 165392 h 87"/>
              <a:gd name="T66" fmla="*/ 47857 w 118"/>
              <a:gd name="T67" fmla="*/ 176669 h 87"/>
              <a:gd name="T68" fmla="*/ 73193 w 118"/>
              <a:gd name="T69" fmla="*/ 127803 h 87"/>
              <a:gd name="T70" fmla="*/ 70378 w 118"/>
              <a:gd name="T71" fmla="*/ 157874 h 87"/>
              <a:gd name="T72" fmla="*/ 87269 w 118"/>
              <a:gd name="T73" fmla="*/ 259365 h 87"/>
              <a:gd name="T74" fmla="*/ 78824 w 118"/>
              <a:gd name="T75" fmla="*/ 233052 h 87"/>
              <a:gd name="T76" fmla="*/ 87269 w 118"/>
              <a:gd name="T77" fmla="*/ 259365 h 87"/>
              <a:gd name="T78" fmla="*/ 87269 w 118"/>
              <a:gd name="T79" fmla="*/ 165392 h 87"/>
              <a:gd name="T80" fmla="*/ 157647 w 118"/>
              <a:gd name="T81" fmla="*/ 248088 h 87"/>
              <a:gd name="T82" fmla="*/ 160462 w 118"/>
              <a:gd name="T83" fmla="*/ 131562 h 87"/>
              <a:gd name="T84" fmla="*/ 182983 w 118"/>
              <a:gd name="T85" fmla="*/ 127803 h 87"/>
              <a:gd name="T86" fmla="*/ 160462 w 118"/>
              <a:gd name="T87" fmla="*/ 131562 h 87"/>
              <a:gd name="T88" fmla="*/ 191429 w 118"/>
              <a:gd name="T89" fmla="*/ 218017 h 87"/>
              <a:gd name="T90" fmla="*/ 180168 w 118"/>
              <a:gd name="T91" fmla="*/ 191704 h 87"/>
              <a:gd name="T92" fmla="*/ 191429 w 118"/>
              <a:gd name="T93" fmla="*/ 93973 h 87"/>
              <a:gd name="T94" fmla="*/ 191429 w 118"/>
              <a:gd name="T95" fmla="*/ 63901 h 87"/>
              <a:gd name="T96" fmla="*/ 191429 w 118"/>
              <a:gd name="T97" fmla="*/ 93973 h 87"/>
              <a:gd name="T98" fmla="*/ 267437 w 118"/>
              <a:gd name="T99" fmla="*/ 101491 h 87"/>
              <a:gd name="T100" fmla="*/ 250546 w 118"/>
              <a:gd name="T101" fmla="*/ 78937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18" h="87">
                <a:moveTo>
                  <a:pt x="113" y="8"/>
                </a:moveTo>
                <a:cubicBezTo>
                  <a:pt x="114" y="7"/>
                  <a:pt x="116" y="6"/>
                  <a:pt x="117" y="6"/>
                </a:cubicBezTo>
                <a:cubicBezTo>
                  <a:pt x="111" y="5"/>
                  <a:pt x="102" y="4"/>
                  <a:pt x="93" y="3"/>
                </a:cubicBezTo>
                <a:cubicBezTo>
                  <a:pt x="85" y="25"/>
                  <a:pt x="85" y="25"/>
                  <a:pt x="85" y="25"/>
                </a:cubicBezTo>
                <a:cubicBezTo>
                  <a:pt x="83" y="24"/>
                  <a:pt x="83" y="24"/>
                  <a:pt x="83" y="24"/>
                </a:cubicBezTo>
                <a:cubicBezTo>
                  <a:pt x="84" y="26"/>
                  <a:pt x="84" y="26"/>
                  <a:pt x="84" y="26"/>
                </a:cubicBezTo>
                <a:cubicBezTo>
                  <a:pt x="82" y="27"/>
                  <a:pt x="79" y="28"/>
                  <a:pt x="77" y="29"/>
                </a:cubicBezTo>
                <a:cubicBezTo>
                  <a:pt x="76" y="27"/>
                  <a:pt x="76" y="27"/>
                  <a:pt x="76" y="27"/>
                </a:cubicBezTo>
                <a:cubicBezTo>
                  <a:pt x="78" y="26"/>
                  <a:pt x="80" y="25"/>
                  <a:pt x="83" y="24"/>
                </a:cubicBezTo>
                <a:cubicBezTo>
                  <a:pt x="82" y="24"/>
                  <a:pt x="82" y="24"/>
                  <a:pt x="82" y="24"/>
                </a:cubicBezTo>
                <a:cubicBezTo>
                  <a:pt x="91" y="2"/>
                  <a:pt x="91" y="2"/>
                  <a:pt x="91" y="2"/>
                </a:cubicBezTo>
                <a:cubicBezTo>
                  <a:pt x="86" y="2"/>
                  <a:pt x="81" y="1"/>
                  <a:pt x="76" y="1"/>
                </a:cubicBezTo>
                <a:cubicBezTo>
                  <a:pt x="75" y="6"/>
                  <a:pt x="75" y="6"/>
                  <a:pt x="75" y="6"/>
                </a:cubicBezTo>
                <a:cubicBezTo>
                  <a:pt x="72" y="5"/>
                  <a:pt x="72" y="5"/>
                  <a:pt x="72" y="5"/>
                </a:cubicBezTo>
                <a:cubicBezTo>
                  <a:pt x="73" y="1"/>
                  <a:pt x="73" y="1"/>
                  <a:pt x="73" y="1"/>
                </a:cubicBezTo>
                <a:cubicBezTo>
                  <a:pt x="69" y="1"/>
                  <a:pt x="64" y="0"/>
                  <a:pt x="59" y="0"/>
                </a:cubicBezTo>
                <a:cubicBezTo>
                  <a:pt x="45" y="38"/>
                  <a:pt x="45" y="38"/>
                  <a:pt x="45" y="38"/>
                </a:cubicBezTo>
                <a:cubicBezTo>
                  <a:pt x="42" y="37"/>
                  <a:pt x="42" y="37"/>
                  <a:pt x="42" y="37"/>
                </a:cubicBezTo>
                <a:cubicBezTo>
                  <a:pt x="56" y="0"/>
                  <a:pt x="56" y="0"/>
                  <a:pt x="56" y="0"/>
                </a:cubicBezTo>
                <a:cubicBezTo>
                  <a:pt x="51" y="1"/>
                  <a:pt x="45" y="1"/>
                  <a:pt x="40" y="2"/>
                </a:cubicBezTo>
                <a:cubicBezTo>
                  <a:pt x="39" y="3"/>
                  <a:pt x="39" y="3"/>
                  <a:pt x="39" y="3"/>
                </a:cubicBezTo>
                <a:cubicBezTo>
                  <a:pt x="37" y="2"/>
                  <a:pt x="37" y="2"/>
                  <a:pt x="37" y="2"/>
                </a:cubicBezTo>
                <a:cubicBezTo>
                  <a:pt x="37" y="2"/>
                  <a:pt x="37" y="2"/>
                  <a:pt x="37" y="2"/>
                </a:cubicBezTo>
                <a:cubicBezTo>
                  <a:pt x="32" y="3"/>
                  <a:pt x="27" y="4"/>
                  <a:pt x="23" y="6"/>
                </a:cubicBezTo>
                <a:cubicBezTo>
                  <a:pt x="9" y="44"/>
                  <a:pt x="9" y="44"/>
                  <a:pt x="9" y="44"/>
                </a:cubicBezTo>
                <a:cubicBezTo>
                  <a:pt x="6" y="43"/>
                  <a:pt x="6" y="43"/>
                  <a:pt x="6" y="43"/>
                </a:cubicBezTo>
                <a:cubicBezTo>
                  <a:pt x="20" y="7"/>
                  <a:pt x="20" y="7"/>
                  <a:pt x="20" y="7"/>
                </a:cubicBezTo>
                <a:cubicBezTo>
                  <a:pt x="7" y="13"/>
                  <a:pt x="0" y="24"/>
                  <a:pt x="4" y="44"/>
                </a:cubicBezTo>
                <a:cubicBezTo>
                  <a:pt x="24" y="87"/>
                  <a:pt x="57" y="73"/>
                  <a:pt x="84" y="49"/>
                </a:cubicBezTo>
                <a:cubicBezTo>
                  <a:pt x="66" y="33"/>
                  <a:pt x="66" y="33"/>
                  <a:pt x="66" y="33"/>
                </a:cubicBezTo>
                <a:cubicBezTo>
                  <a:pt x="68" y="31"/>
                  <a:pt x="68" y="31"/>
                  <a:pt x="68" y="31"/>
                </a:cubicBezTo>
                <a:cubicBezTo>
                  <a:pt x="86" y="47"/>
                  <a:pt x="86" y="47"/>
                  <a:pt x="86" y="47"/>
                </a:cubicBezTo>
                <a:cubicBezTo>
                  <a:pt x="95" y="39"/>
                  <a:pt x="103" y="30"/>
                  <a:pt x="110" y="21"/>
                </a:cubicBezTo>
                <a:cubicBezTo>
                  <a:pt x="102" y="17"/>
                  <a:pt x="102" y="17"/>
                  <a:pt x="102" y="17"/>
                </a:cubicBezTo>
                <a:cubicBezTo>
                  <a:pt x="103" y="17"/>
                  <a:pt x="103" y="17"/>
                  <a:pt x="103" y="17"/>
                </a:cubicBezTo>
                <a:cubicBezTo>
                  <a:pt x="100" y="18"/>
                  <a:pt x="98" y="19"/>
                  <a:pt x="96" y="20"/>
                </a:cubicBezTo>
                <a:cubicBezTo>
                  <a:pt x="94" y="18"/>
                  <a:pt x="94" y="18"/>
                  <a:pt x="94" y="18"/>
                </a:cubicBezTo>
                <a:cubicBezTo>
                  <a:pt x="97" y="17"/>
                  <a:pt x="99" y="16"/>
                  <a:pt x="101" y="15"/>
                </a:cubicBezTo>
                <a:cubicBezTo>
                  <a:pt x="102" y="13"/>
                  <a:pt x="102" y="13"/>
                  <a:pt x="102" y="13"/>
                </a:cubicBezTo>
                <a:cubicBezTo>
                  <a:pt x="111" y="19"/>
                  <a:pt x="111" y="19"/>
                  <a:pt x="111" y="19"/>
                </a:cubicBezTo>
                <a:cubicBezTo>
                  <a:pt x="114" y="15"/>
                  <a:pt x="117" y="11"/>
                  <a:pt x="118" y="8"/>
                </a:cubicBezTo>
                <a:cubicBezTo>
                  <a:pt x="117" y="9"/>
                  <a:pt x="116" y="9"/>
                  <a:pt x="114" y="11"/>
                </a:cubicBezTo>
                <a:lnTo>
                  <a:pt x="113" y="8"/>
                </a:lnTo>
                <a:close/>
                <a:moveTo>
                  <a:pt x="48" y="38"/>
                </a:moveTo>
                <a:cubicBezTo>
                  <a:pt x="54" y="43"/>
                  <a:pt x="54" y="43"/>
                  <a:pt x="54" y="43"/>
                </a:cubicBezTo>
                <a:cubicBezTo>
                  <a:pt x="52" y="45"/>
                  <a:pt x="52" y="45"/>
                  <a:pt x="52" y="45"/>
                </a:cubicBezTo>
                <a:cubicBezTo>
                  <a:pt x="46" y="40"/>
                  <a:pt x="46" y="40"/>
                  <a:pt x="46" y="40"/>
                </a:cubicBezTo>
                <a:lnTo>
                  <a:pt x="48" y="38"/>
                </a:lnTo>
                <a:close/>
                <a:moveTo>
                  <a:pt x="44" y="39"/>
                </a:moveTo>
                <a:cubicBezTo>
                  <a:pt x="45" y="41"/>
                  <a:pt x="45" y="41"/>
                  <a:pt x="45" y="41"/>
                </a:cubicBezTo>
                <a:cubicBezTo>
                  <a:pt x="43" y="42"/>
                  <a:pt x="40" y="43"/>
                  <a:pt x="38" y="43"/>
                </a:cubicBezTo>
                <a:cubicBezTo>
                  <a:pt x="37" y="41"/>
                  <a:pt x="37" y="41"/>
                  <a:pt x="37" y="41"/>
                </a:cubicBezTo>
                <a:cubicBezTo>
                  <a:pt x="39" y="40"/>
                  <a:pt x="42" y="39"/>
                  <a:pt x="44" y="39"/>
                </a:cubicBezTo>
                <a:close/>
                <a:moveTo>
                  <a:pt x="33" y="14"/>
                </a:moveTo>
                <a:cubicBezTo>
                  <a:pt x="35" y="15"/>
                  <a:pt x="35" y="15"/>
                  <a:pt x="35" y="15"/>
                </a:cubicBezTo>
                <a:cubicBezTo>
                  <a:pt x="32" y="23"/>
                  <a:pt x="32" y="23"/>
                  <a:pt x="32" y="23"/>
                </a:cubicBezTo>
                <a:cubicBezTo>
                  <a:pt x="30" y="22"/>
                  <a:pt x="30" y="22"/>
                  <a:pt x="30" y="22"/>
                </a:cubicBezTo>
                <a:lnTo>
                  <a:pt x="33" y="14"/>
                </a:lnTo>
                <a:close/>
                <a:moveTo>
                  <a:pt x="17" y="54"/>
                </a:moveTo>
                <a:cubicBezTo>
                  <a:pt x="12" y="48"/>
                  <a:pt x="12" y="48"/>
                  <a:pt x="12" y="48"/>
                </a:cubicBezTo>
                <a:cubicBezTo>
                  <a:pt x="14" y="46"/>
                  <a:pt x="14" y="46"/>
                  <a:pt x="14" y="46"/>
                </a:cubicBezTo>
                <a:cubicBezTo>
                  <a:pt x="19" y="52"/>
                  <a:pt x="19" y="52"/>
                  <a:pt x="19" y="52"/>
                </a:cubicBezTo>
                <a:lnTo>
                  <a:pt x="17" y="54"/>
                </a:lnTo>
                <a:close/>
                <a:moveTo>
                  <a:pt x="17" y="47"/>
                </a:moveTo>
                <a:cubicBezTo>
                  <a:pt x="17" y="45"/>
                  <a:pt x="17" y="45"/>
                  <a:pt x="17" y="45"/>
                </a:cubicBezTo>
                <a:cubicBezTo>
                  <a:pt x="19" y="45"/>
                  <a:pt x="22" y="44"/>
                  <a:pt x="24" y="44"/>
                </a:cubicBezTo>
                <a:cubicBezTo>
                  <a:pt x="25" y="46"/>
                  <a:pt x="25" y="46"/>
                  <a:pt x="25" y="46"/>
                </a:cubicBezTo>
                <a:cubicBezTo>
                  <a:pt x="22" y="47"/>
                  <a:pt x="20" y="47"/>
                  <a:pt x="17" y="47"/>
                </a:cubicBezTo>
                <a:close/>
                <a:moveTo>
                  <a:pt x="23" y="41"/>
                </a:moveTo>
                <a:cubicBezTo>
                  <a:pt x="26" y="34"/>
                  <a:pt x="26" y="34"/>
                  <a:pt x="26" y="34"/>
                </a:cubicBezTo>
                <a:cubicBezTo>
                  <a:pt x="28" y="35"/>
                  <a:pt x="28" y="35"/>
                  <a:pt x="28" y="35"/>
                </a:cubicBezTo>
                <a:cubicBezTo>
                  <a:pt x="25" y="42"/>
                  <a:pt x="25" y="42"/>
                  <a:pt x="25" y="42"/>
                </a:cubicBezTo>
                <a:lnTo>
                  <a:pt x="23" y="41"/>
                </a:lnTo>
                <a:close/>
                <a:moveTo>
                  <a:pt x="31" y="69"/>
                </a:moveTo>
                <a:cubicBezTo>
                  <a:pt x="26" y="63"/>
                  <a:pt x="26" y="63"/>
                  <a:pt x="26" y="63"/>
                </a:cubicBezTo>
                <a:cubicBezTo>
                  <a:pt x="28" y="62"/>
                  <a:pt x="28" y="62"/>
                  <a:pt x="28" y="62"/>
                </a:cubicBezTo>
                <a:cubicBezTo>
                  <a:pt x="33" y="67"/>
                  <a:pt x="33" y="67"/>
                  <a:pt x="33" y="67"/>
                </a:cubicBezTo>
                <a:lnTo>
                  <a:pt x="31" y="69"/>
                </a:lnTo>
                <a:close/>
                <a:moveTo>
                  <a:pt x="54" y="68"/>
                </a:moveTo>
                <a:cubicBezTo>
                  <a:pt x="31" y="44"/>
                  <a:pt x="31" y="44"/>
                  <a:pt x="31" y="44"/>
                </a:cubicBezTo>
                <a:cubicBezTo>
                  <a:pt x="32" y="42"/>
                  <a:pt x="32" y="42"/>
                  <a:pt x="32" y="42"/>
                </a:cubicBezTo>
                <a:cubicBezTo>
                  <a:pt x="56" y="66"/>
                  <a:pt x="56" y="66"/>
                  <a:pt x="56" y="66"/>
                </a:cubicBezTo>
                <a:lnTo>
                  <a:pt x="54" y="68"/>
                </a:lnTo>
                <a:close/>
                <a:moveTo>
                  <a:pt x="57" y="35"/>
                </a:moveTo>
                <a:cubicBezTo>
                  <a:pt x="59" y="34"/>
                  <a:pt x="61" y="33"/>
                  <a:pt x="64" y="32"/>
                </a:cubicBezTo>
                <a:cubicBezTo>
                  <a:pt x="65" y="34"/>
                  <a:pt x="65" y="34"/>
                  <a:pt x="65" y="34"/>
                </a:cubicBezTo>
                <a:cubicBezTo>
                  <a:pt x="62" y="35"/>
                  <a:pt x="60" y="36"/>
                  <a:pt x="57" y="37"/>
                </a:cubicBezTo>
                <a:lnTo>
                  <a:pt x="57" y="35"/>
                </a:lnTo>
                <a:close/>
                <a:moveTo>
                  <a:pt x="70" y="56"/>
                </a:moveTo>
                <a:cubicBezTo>
                  <a:pt x="68" y="58"/>
                  <a:pt x="68" y="58"/>
                  <a:pt x="68" y="58"/>
                </a:cubicBezTo>
                <a:cubicBezTo>
                  <a:pt x="62" y="53"/>
                  <a:pt x="62" y="53"/>
                  <a:pt x="62" y="53"/>
                </a:cubicBezTo>
                <a:cubicBezTo>
                  <a:pt x="64" y="51"/>
                  <a:pt x="64" y="51"/>
                  <a:pt x="64" y="51"/>
                </a:cubicBezTo>
                <a:lnTo>
                  <a:pt x="70" y="56"/>
                </a:lnTo>
                <a:close/>
                <a:moveTo>
                  <a:pt x="68" y="25"/>
                </a:moveTo>
                <a:cubicBezTo>
                  <a:pt x="65" y="24"/>
                  <a:pt x="65" y="24"/>
                  <a:pt x="65" y="24"/>
                </a:cubicBezTo>
                <a:cubicBezTo>
                  <a:pt x="68" y="17"/>
                  <a:pt x="68" y="17"/>
                  <a:pt x="68" y="17"/>
                </a:cubicBezTo>
                <a:cubicBezTo>
                  <a:pt x="70" y="18"/>
                  <a:pt x="70" y="18"/>
                  <a:pt x="70" y="18"/>
                </a:cubicBezTo>
                <a:lnTo>
                  <a:pt x="68" y="25"/>
                </a:lnTo>
                <a:close/>
                <a:moveTo>
                  <a:pt x="96" y="25"/>
                </a:moveTo>
                <a:cubicBezTo>
                  <a:pt x="95" y="27"/>
                  <a:pt x="95" y="27"/>
                  <a:pt x="95" y="27"/>
                </a:cubicBezTo>
                <a:cubicBezTo>
                  <a:pt x="88" y="23"/>
                  <a:pt x="88" y="23"/>
                  <a:pt x="88" y="23"/>
                </a:cubicBezTo>
                <a:cubicBezTo>
                  <a:pt x="89" y="21"/>
                  <a:pt x="89" y="21"/>
                  <a:pt x="89" y="21"/>
                </a:cubicBezTo>
                <a:lnTo>
                  <a:pt x="96" y="2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nvGrpSpPr>
          <p:cNvPr id="56" name="Group 58"/>
          <p:cNvGrpSpPr>
            <a:grpSpLocks/>
          </p:cNvGrpSpPr>
          <p:nvPr/>
        </p:nvGrpSpPr>
        <p:grpSpPr bwMode="auto">
          <a:xfrm rot="-306177">
            <a:off x="6508753" y="3131345"/>
            <a:ext cx="1084263" cy="1212056"/>
            <a:chOff x="8604364" y="4242971"/>
            <a:chExt cx="1445557" cy="1614640"/>
          </a:xfrm>
        </p:grpSpPr>
        <p:sp>
          <p:nvSpPr>
            <p:cNvPr id="57" name="Freeform 380"/>
            <p:cNvSpPr>
              <a:spLocks noEditPoints="1"/>
            </p:cNvSpPr>
            <p:nvPr/>
          </p:nvSpPr>
          <p:spPr bwMode="auto">
            <a:xfrm rot="6410164">
              <a:off x="9234292" y="4783656"/>
              <a:ext cx="510721" cy="730185"/>
            </a:xfrm>
            <a:custGeom>
              <a:avLst/>
              <a:gdLst>
                <a:gd name="T0" fmla="*/ 11 w 158"/>
                <a:gd name="T1" fmla="*/ 120 h 227"/>
                <a:gd name="T2" fmla="*/ 41 w 158"/>
                <a:gd name="T3" fmla="*/ 193 h 227"/>
                <a:gd name="T4" fmla="*/ 154 w 158"/>
                <a:gd name="T5" fmla="*/ 103 h 227"/>
                <a:gd name="T6" fmla="*/ 108 w 158"/>
                <a:gd name="T7" fmla="*/ 99 h 227"/>
                <a:gd name="T8" fmla="*/ 111 w 158"/>
                <a:gd name="T9" fmla="*/ 98 h 227"/>
                <a:gd name="T10" fmla="*/ 136 w 158"/>
                <a:gd name="T11" fmla="*/ 34 h 227"/>
                <a:gd name="T12" fmla="*/ 153 w 158"/>
                <a:gd name="T13" fmla="*/ 0 h 227"/>
                <a:gd name="T14" fmla="*/ 150 w 158"/>
                <a:gd name="T15" fmla="*/ 0 h 227"/>
                <a:gd name="T16" fmla="*/ 122 w 158"/>
                <a:gd name="T17" fmla="*/ 69 h 227"/>
                <a:gd name="T18" fmla="*/ 84 w 158"/>
                <a:gd name="T19" fmla="*/ 47 h 227"/>
                <a:gd name="T20" fmla="*/ 58 w 158"/>
                <a:gd name="T21" fmla="*/ 65 h 227"/>
                <a:gd name="T22" fmla="*/ 56 w 158"/>
                <a:gd name="T23" fmla="*/ 67 h 227"/>
                <a:gd name="T24" fmla="*/ 144 w 158"/>
                <a:gd name="T25" fmla="*/ 16 h 227"/>
                <a:gd name="T26" fmla="*/ 142 w 158"/>
                <a:gd name="T27" fmla="*/ 23 h 227"/>
                <a:gd name="T28" fmla="*/ 156 w 158"/>
                <a:gd name="T29" fmla="*/ 55 h 227"/>
                <a:gd name="T30" fmla="*/ 156 w 158"/>
                <a:gd name="T31" fmla="*/ 53 h 227"/>
                <a:gd name="T32" fmla="*/ 136 w 158"/>
                <a:gd name="T33" fmla="*/ 44 h 227"/>
                <a:gd name="T34" fmla="*/ 129 w 158"/>
                <a:gd name="T35" fmla="*/ 55 h 227"/>
                <a:gd name="T36" fmla="*/ 135 w 158"/>
                <a:gd name="T37" fmla="*/ 57 h 227"/>
                <a:gd name="T38" fmla="*/ 128 w 158"/>
                <a:gd name="T39" fmla="*/ 63 h 227"/>
                <a:gd name="T40" fmla="*/ 121 w 158"/>
                <a:gd name="T41" fmla="*/ 73 h 227"/>
                <a:gd name="T42" fmla="*/ 117 w 158"/>
                <a:gd name="T43" fmla="*/ 80 h 227"/>
                <a:gd name="T44" fmla="*/ 50 w 158"/>
                <a:gd name="T45" fmla="*/ 189 h 227"/>
                <a:gd name="T46" fmla="*/ 58 w 158"/>
                <a:gd name="T47" fmla="*/ 190 h 227"/>
                <a:gd name="T48" fmla="*/ 55 w 158"/>
                <a:gd name="T49" fmla="*/ 178 h 227"/>
                <a:gd name="T50" fmla="*/ 78 w 158"/>
                <a:gd name="T51" fmla="*/ 192 h 227"/>
                <a:gd name="T52" fmla="*/ 78 w 158"/>
                <a:gd name="T53" fmla="*/ 190 h 227"/>
                <a:gd name="T54" fmla="*/ 91 w 158"/>
                <a:gd name="T55" fmla="*/ 194 h 227"/>
                <a:gd name="T56" fmla="*/ 99 w 158"/>
                <a:gd name="T57" fmla="*/ 195 h 227"/>
                <a:gd name="T58" fmla="*/ 138 w 158"/>
                <a:gd name="T59" fmla="*/ 135 h 227"/>
                <a:gd name="T60" fmla="*/ 117 w 158"/>
                <a:gd name="T61" fmla="*/ 133 h 227"/>
                <a:gd name="T62" fmla="*/ 109 w 158"/>
                <a:gd name="T63" fmla="*/ 133 h 227"/>
                <a:gd name="T64" fmla="*/ 105 w 158"/>
                <a:gd name="T65" fmla="*/ 103 h 227"/>
                <a:gd name="T66" fmla="*/ 103 w 158"/>
                <a:gd name="T67" fmla="*/ 98 h 227"/>
                <a:gd name="T68" fmla="*/ 98 w 158"/>
                <a:gd name="T69" fmla="*/ 117 h 227"/>
                <a:gd name="T70" fmla="*/ 96 w 158"/>
                <a:gd name="T71" fmla="*/ 78 h 227"/>
                <a:gd name="T72" fmla="*/ 93 w 158"/>
                <a:gd name="T73" fmla="*/ 79 h 227"/>
                <a:gd name="T74" fmla="*/ 91 w 158"/>
                <a:gd name="T75" fmla="*/ 66 h 227"/>
                <a:gd name="T76" fmla="*/ 89 w 158"/>
                <a:gd name="T77" fmla="*/ 59 h 227"/>
                <a:gd name="T78" fmla="*/ 91 w 158"/>
                <a:gd name="T79" fmla="*/ 133 h 227"/>
                <a:gd name="T80" fmla="*/ 89 w 158"/>
                <a:gd name="T81" fmla="*/ 136 h 227"/>
                <a:gd name="T82" fmla="*/ 88 w 158"/>
                <a:gd name="T83" fmla="*/ 136 h 227"/>
                <a:gd name="T84" fmla="*/ 91 w 158"/>
                <a:gd name="T85" fmla="*/ 128 h 227"/>
                <a:gd name="T86" fmla="*/ 78 w 158"/>
                <a:gd name="T87" fmla="*/ 153 h 227"/>
                <a:gd name="T88" fmla="*/ 72 w 158"/>
                <a:gd name="T89" fmla="*/ 158 h 227"/>
                <a:gd name="T90" fmla="*/ 71 w 158"/>
                <a:gd name="T91" fmla="*/ 160 h 227"/>
                <a:gd name="T92" fmla="*/ 70 w 158"/>
                <a:gd name="T93" fmla="*/ 164 h 227"/>
                <a:gd name="T94" fmla="*/ 68 w 158"/>
                <a:gd name="T95" fmla="*/ 162 h 227"/>
                <a:gd name="T96" fmla="*/ 57 w 158"/>
                <a:gd name="T97" fmla="*/ 165 h 227"/>
                <a:gd name="T98" fmla="*/ 50 w 158"/>
                <a:gd name="T99" fmla="*/ 137 h 227"/>
                <a:gd name="T100" fmla="*/ 47 w 158"/>
                <a:gd name="T101" fmla="*/ 138 h 227"/>
                <a:gd name="T102" fmla="*/ 45 w 158"/>
                <a:gd name="T103" fmla="*/ 125 h 227"/>
                <a:gd name="T104" fmla="*/ 42 w 158"/>
                <a:gd name="T105" fmla="*/ 118 h 227"/>
                <a:gd name="T106" fmla="*/ 35 w 158"/>
                <a:gd name="T107"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8" h="227">
                  <a:moveTo>
                    <a:pt x="39" y="189"/>
                  </a:moveTo>
                  <a:cubicBezTo>
                    <a:pt x="36" y="190"/>
                    <a:pt x="36" y="190"/>
                    <a:pt x="36" y="190"/>
                  </a:cubicBezTo>
                  <a:cubicBezTo>
                    <a:pt x="11" y="120"/>
                    <a:pt x="11" y="120"/>
                    <a:pt x="11" y="120"/>
                  </a:cubicBezTo>
                  <a:cubicBezTo>
                    <a:pt x="0" y="145"/>
                    <a:pt x="3" y="170"/>
                    <a:pt x="33" y="193"/>
                  </a:cubicBezTo>
                  <a:cubicBezTo>
                    <a:pt x="35" y="194"/>
                    <a:pt x="37" y="195"/>
                    <a:pt x="39" y="196"/>
                  </a:cubicBezTo>
                  <a:cubicBezTo>
                    <a:pt x="40" y="195"/>
                    <a:pt x="40" y="194"/>
                    <a:pt x="41" y="193"/>
                  </a:cubicBezTo>
                  <a:cubicBezTo>
                    <a:pt x="43" y="195"/>
                    <a:pt x="43" y="195"/>
                    <a:pt x="43" y="195"/>
                  </a:cubicBezTo>
                  <a:cubicBezTo>
                    <a:pt x="42" y="196"/>
                    <a:pt x="42" y="196"/>
                    <a:pt x="41" y="197"/>
                  </a:cubicBezTo>
                  <a:cubicBezTo>
                    <a:pt x="116" y="227"/>
                    <a:pt x="146" y="167"/>
                    <a:pt x="154" y="103"/>
                  </a:cubicBezTo>
                  <a:cubicBezTo>
                    <a:pt x="109" y="101"/>
                    <a:pt x="109" y="101"/>
                    <a:pt x="109" y="101"/>
                  </a:cubicBezTo>
                  <a:cubicBezTo>
                    <a:pt x="109" y="99"/>
                    <a:pt x="109" y="99"/>
                    <a:pt x="109" y="99"/>
                  </a:cubicBezTo>
                  <a:cubicBezTo>
                    <a:pt x="108" y="99"/>
                    <a:pt x="108" y="99"/>
                    <a:pt x="108" y="99"/>
                  </a:cubicBezTo>
                  <a:cubicBezTo>
                    <a:pt x="109" y="97"/>
                    <a:pt x="110" y="94"/>
                    <a:pt x="111" y="92"/>
                  </a:cubicBezTo>
                  <a:cubicBezTo>
                    <a:pt x="114" y="93"/>
                    <a:pt x="114" y="93"/>
                    <a:pt x="114" y="93"/>
                  </a:cubicBezTo>
                  <a:cubicBezTo>
                    <a:pt x="113" y="95"/>
                    <a:pt x="112" y="96"/>
                    <a:pt x="111" y="98"/>
                  </a:cubicBezTo>
                  <a:cubicBezTo>
                    <a:pt x="155" y="100"/>
                    <a:pt x="155" y="100"/>
                    <a:pt x="155" y="100"/>
                  </a:cubicBezTo>
                  <a:cubicBezTo>
                    <a:pt x="158" y="76"/>
                    <a:pt x="158" y="51"/>
                    <a:pt x="157" y="31"/>
                  </a:cubicBezTo>
                  <a:cubicBezTo>
                    <a:pt x="136" y="34"/>
                    <a:pt x="136" y="34"/>
                    <a:pt x="136" y="34"/>
                  </a:cubicBezTo>
                  <a:cubicBezTo>
                    <a:pt x="136" y="31"/>
                    <a:pt x="136" y="31"/>
                    <a:pt x="136" y="31"/>
                  </a:cubicBezTo>
                  <a:cubicBezTo>
                    <a:pt x="156" y="28"/>
                    <a:pt x="156" y="28"/>
                    <a:pt x="156" y="28"/>
                  </a:cubicBezTo>
                  <a:cubicBezTo>
                    <a:pt x="156" y="17"/>
                    <a:pt x="154" y="8"/>
                    <a:pt x="153" y="0"/>
                  </a:cubicBezTo>
                  <a:cubicBezTo>
                    <a:pt x="152" y="1"/>
                    <a:pt x="152" y="3"/>
                    <a:pt x="151" y="5"/>
                  </a:cubicBezTo>
                  <a:cubicBezTo>
                    <a:pt x="149" y="4"/>
                    <a:pt x="149" y="4"/>
                    <a:pt x="149" y="4"/>
                  </a:cubicBezTo>
                  <a:cubicBezTo>
                    <a:pt x="149" y="2"/>
                    <a:pt x="149" y="1"/>
                    <a:pt x="150" y="0"/>
                  </a:cubicBezTo>
                  <a:cubicBezTo>
                    <a:pt x="140" y="7"/>
                    <a:pt x="125" y="16"/>
                    <a:pt x="110" y="26"/>
                  </a:cubicBezTo>
                  <a:cubicBezTo>
                    <a:pt x="124" y="68"/>
                    <a:pt x="124" y="68"/>
                    <a:pt x="124" y="68"/>
                  </a:cubicBezTo>
                  <a:cubicBezTo>
                    <a:pt x="122" y="69"/>
                    <a:pt x="122" y="69"/>
                    <a:pt x="122" y="69"/>
                  </a:cubicBezTo>
                  <a:cubicBezTo>
                    <a:pt x="108" y="28"/>
                    <a:pt x="108" y="28"/>
                    <a:pt x="108" y="28"/>
                  </a:cubicBezTo>
                  <a:cubicBezTo>
                    <a:pt x="100" y="33"/>
                    <a:pt x="91" y="39"/>
                    <a:pt x="83" y="45"/>
                  </a:cubicBezTo>
                  <a:cubicBezTo>
                    <a:pt x="84" y="47"/>
                    <a:pt x="84" y="47"/>
                    <a:pt x="84" y="47"/>
                  </a:cubicBezTo>
                  <a:cubicBezTo>
                    <a:pt x="82" y="48"/>
                    <a:pt x="82" y="48"/>
                    <a:pt x="82" y="48"/>
                  </a:cubicBezTo>
                  <a:cubicBezTo>
                    <a:pt x="81" y="47"/>
                    <a:pt x="81" y="47"/>
                    <a:pt x="81" y="47"/>
                  </a:cubicBezTo>
                  <a:cubicBezTo>
                    <a:pt x="73" y="52"/>
                    <a:pt x="65" y="59"/>
                    <a:pt x="58" y="65"/>
                  </a:cubicBezTo>
                  <a:cubicBezTo>
                    <a:pt x="83" y="136"/>
                    <a:pt x="83" y="136"/>
                    <a:pt x="83" y="136"/>
                  </a:cubicBezTo>
                  <a:cubicBezTo>
                    <a:pt x="81" y="137"/>
                    <a:pt x="81" y="137"/>
                    <a:pt x="81" y="137"/>
                  </a:cubicBezTo>
                  <a:cubicBezTo>
                    <a:pt x="56" y="67"/>
                    <a:pt x="56" y="67"/>
                    <a:pt x="56" y="67"/>
                  </a:cubicBezTo>
                  <a:cubicBezTo>
                    <a:pt x="38" y="83"/>
                    <a:pt x="22" y="100"/>
                    <a:pt x="13" y="117"/>
                  </a:cubicBezTo>
                  <a:lnTo>
                    <a:pt x="39" y="189"/>
                  </a:lnTo>
                  <a:close/>
                  <a:moveTo>
                    <a:pt x="144" y="16"/>
                  </a:moveTo>
                  <a:cubicBezTo>
                    <a:pt x="147" y="17"/>
                    <a:pt x="147" y="17"/>
                    <a:pt x="147" y="17"/>
                  </a:cubicBezTo>
                  <a:cubicBezTo>
                    <a:pt x="146" y="19"/>
                    <a:pt x="145" y="22"/>
                    <a:pt x="144" y="24"/>
                  </a:cubicBezTo>
                  <a:cubicBezTo>
                    <a:pt x="142" y="23"/>
                    <a:pt x="142" y="23"/>
                    <a:pt x="142" y="23"/>
                  </a:cubicBezTo>
                  <a:cubicBezTo>
                    <a:pt x="143" y="21"/>
                    <a:pt x="143" y="18"/>
                    <a:pt x="144" y="16"/>
                  </a:cubicBezTo>
                  <a:close/>
                  <a:moveTo>
                    <a:pt x="156" y="53"/>
                  </a:moveTo>
                  <a:cubicBezTo>
                    <a:pt x="156" y="55"/>
                    <a:pt x="156" y="55"/>
                    <a:pt x="156" y="55"/>
                  </a:cubicBezTo>
                  <a:cubicBezTo>
                    <a:pt x="148" y="57"/>
                    <a:pt x="148" y="57"/>
                    <a:pt x="148" y="57"/>
                  </a:cubicBezTo>
                  <a:cubicBezTo>
                    <a:pt x="148" y="54"/>
                    <a:pt x="148" y="54"/>
                    <a:pt x="148" y="54"/>
                  </a:cubicBezTo>
                  <a:lnTo>
                    <a:pt x="156" y="53"/>
                  </a:lnTo>
                  <a:close/>
                  <a:moveTo>
                    <a:pt x="137" y="35"/>
                  </a:moveTo>
                  <a:cubicBezTo>
                    <a:pt x="139" y="36"/>
                    <a:pt x="139" y="36"/>
                    <a:pt x="139" y="36"/>
                  </a:cubicBezTo>
                  <a:cubicBezTo>
                    <a:pt x="138" y="39"/>
                    <a:pt x="137" y="41"/>
                    <a:pt x="136" y="44"/>
                  </a:cubicBezTo>
                  <a:cubicBezTo>
                    <a:pt x="134" y="43"/>
                    <a:pt x="134" y="43"/>
                    <a:pt x="134" y="43"/>
                  </a:cubicBezTo>
                  <a:cubicBezTo>
                    <a:pt x="135" y="40"/>
                    <a:pt x="136" y="38"/>
                    <a:pt x="137" y="35"/>
                  </a:cubicBezTo>
                  <a:close/>
                  <a:moveTo>
                    <a:pt x="129" y="55"/>
                  </a:moveTo>
                  <a:cubicBezTo>
                    <a:pt x="131" y="56"/>
                    <a:pt x="131" y="56"/>
                    <a:pt x="131" y="56"/>
                  </a:cubicBezTo>
                  <a:cubicBezTo>
                    <a:pt x="131" y="56"/>
                    <a:pt x="131" y="57"/>
                    <a:pt x="130" y="58"/>
                  </a:cubicBezTo>
                  <a:cubicBezTo>
                    <a:pt x="135" y="57"/>
                    <a:pt x="135" y="57"/>
                    <a:pt x="135" y="57"/>
                  </a:cubicBezTo>
                  <a:cubicBezTo>
                    <a:pt x="136" y="59"/>
                    <a:pt x="136" y="59"/>
                    <a:pt x="136" y="59"/>
                  </a:cubicBezTo>
                  <a:cubicBezTo>
                    <a:pt x="129" y="61"/>
                    <a:pt x="129" y="61"/>
                    <a:pt x="129" y="61"/>
                  </a:cubicBezTo>
                  <a:cubicBezTo>
                    <a:pt x="129" y="61"/>
                    <a:pt x="129" y="62"/>
                    <a:pt x="128" y="63"/>
                  </a:cubicBezTo>
                  <a:cubicBezTo>
                    <a:pt x="126" y="62"/>
                    <a:pt x="126" y="62"/>
                    <a:pt x="126" y="62"/>
                  </a:cubicBezTo>
                  <a:cubicBezTo>
                    <a:pt x="127" y="59"/>
                    <a:pt x="128" y="57"/>
                    <a:pt x="129" y="55"/>
                  </a:cubicBezTo>
                  <a:close/>
                  <a:moveTo>
                    <a:pt x="121" y="73"/>
                  </a:moveTo>
                  <a:cubicBezTo>
                    <a:pt x="123" y="74"/>
                    <a:pt x="123" y="74"/>
                    <a:pt x="123" y="74"/>
                  </a:cubicBezTo>
                  <a:cubicBezTo>
                    <a:pt x="122" y="77"/>
                    <a:pt x="121" y="79"/>
                    <a:pt x="120" y="82"/>
                  </a:cubicBezTo>
                  <a:cubicBezTo>
                    <a:pt x="117" y="80"/>
                    <a:pt x="117" y="80"/>
                    <a:pt x="117" y="80"/>
                  </a:cubicBezTo>
                  <a:cubicBezTo>
                    <a:pt x="118" y="78"/>
                    <a:pt x="119" y="76"/>
                    <a:pt x="121" y="73"/>
                  </a:cubicBezTo>
                  <a:close/>
                  <a:moveTo>
                    <a:pt x="58" y="190"/>
                  </a:moveTo>
                  <a:cubicBezTo>
                    <a:pt x="50" y="189"/>
                    <a:pt x="50" y="189"/>
                    <a:pt x="50" y="189"/>
                  </a:cubicBezTo>
                  <a:cubicBezTo>
                    <a:pt x="50" y="186"/>
                    <a:pt x="50" y="186"/>
                    <a:pt x="50" y="186"/>
                  </a:cubicBezTo>
                  <a:cubicBezTo>
                    <a:pt x="58" y="187"/>
                    <a:pt x="58" y="187"/>
                    <a:pt x="58" y="187"/>
                  </a:cubicBezTo>
                  <a:lnTo>
                    <a:pt x="58" y="190"/>
                  </a:lnTo>
                  <a:close/>
                  <a:moveTo>
                    <a:pt x="52" y="186"/>
                  </a:moveTo>
                  <a:cubicBezTo>
                    <a:pt x="50" y="184"/>
                    <a:pt x="50" y="184"/>
                    <a:pt x="50" y="184"/>
                  </a:cubicBezTo>
                  <a:cubicBezTo>
                    <a:pt x="52" y="182"/>
                    <a:pt x="54" y="180"/>
                    <a:pt x="55" y="178"/>
                  </a:cubicBezTo>
                  <a:cubicBezTo>
                    <a:pt x="57" y="180"/>
                    <a:pt x="57" y="180"/>
                    <a:pt x="57" y="180"/>
                  </a:cubicBezTo>
                  <a:cubicBezTo>
                    <a:pt x="55" y="182"/>
                    <a:pt x="54" y="184"/>
                    <a:pt x="52" y="186"/>
                  </a:cubicBezTo>
                  <a:close/>
                  <a:moveTo>
                    <a:pt x="78" y="192"/>
                  </a:moveTo>
                  <a:cubicBezTo>
                    <a:pt x="70" y="191"/>
                    <a:pt x="70" y="191"/>
                    <a:pt x="70" y="191"/>
                  </a:cubicBezTo>
                  <a:cubicBezTo>
                    <a:pt x="71" y="189"/>
                    <a:pt x="71" y="189"/>
                    <a:pt x="71" y="189"/>
                  </a:cubicBezTo>
                  <a:cubicBezTo>
                    <a:pt x="78" y="190"/>
                    <a:pt x="78" y="190"/>
                    <a:pt x="78" y="190"/>
                  </a:cubicBezTo>
                  <a:lnTo>
                    <a:pt x="78" y="192"/>
                  </a:lnTo>
                  <a:close/>
                  <a:moveTo>
                    <a:pt x="99" y="195"/>
                  </a:moveTo>
                  <a:cubicBezTo>
                    <a:pt x="91" y="194"/>
                    <a:pt x="91" y="194"/>
                    <a:pt x="91" y="194"/>
                  </a:cubicBezTo>
                  <a:cubicBezTo>
                    <a:pt x="91" y="191"/>
                    <a:pt x="91" y="191"/>
                    <a:pt x="91" y="191"/>
                  </a:cubicBezTo>
                  <a:cubicBezTo>
                    <a:pt x="99" y="192"/>
                    <a:pt x="99" y="192"/>
                    <a:pt x="99" y="192"/>
                  </a:cubicBezTo>
                  <a:lnTo>
                    <a:pt x="99" y="195"/>
                  </a:lnTo>
                  <a:close/>
                  <a:moveTo>
                    <a:pt x="130" y="132"/>
                  </a:moveTo>
                  <a:cubicBezTo>
                    <a:pt x="138" y="132"/>
                    <a:pt x="138" y="132"/>
                    <a:pt x="138" y="132"/>
                  </a:cubicBezTo>
                  <a:cubicBezTo>
                    <a:pt x="138" y="135"/>
                    <a:pt x="138" y="135"/>
                    <a:pt x="138" y="135"/>
                  </a:cubicBezTo>
                  <a:cubicBezTo>
                    <a:pt x="130" y="135"/>
                    <a:pt x="130" y="135"/>
                    <a:pt x="130" y="135"/>
                  </a:cubicBezTo>
                  <a:lnTo>
                    <a:pt x="130" y="132"/>
                  </a:lnTo>
                  <a:close/>
                  <a:moveTo>
                    <a:pt x="117" y="133"/>
                  </a:moveTo>
                  <a:cubicBezTo>
                    <a:pt x="117" y="135"/>
                    <a:pt x="117" y="135"/>
                    <a:pt x="117" y="135"/>
                  </a:cubicBezTo>
                  <a:cubicBezTo>
                    <a:pt x="109" y="136"/>
                    <a:pt x="109" y="136"/>
                    <a:pt x="109" y="136"/>
                  </a:cubicBezTo>
                  <a:cubicBezTo>
                    <a:pt x="109" y="133"/>
                    <a:pt x="109" y="133"/>
                    <a:pt x="109" y="133"/>
                  </a:cubicBezTo>
                  <a:lnTo>
                    <a:pt x="117" y="133"/>
                  </a:lnTo>
                  <a:close/>
                  <a:moveTo>
                    <a:pt x="103" y="98"/>
                  </a:moveTo>
                  <a:cubicBezTo>
                    <a:pt x="105" y="103"/>
                    <a:pt x="105" y="103"/>
                    <a:pt x="105" y="103"/>
                  </a:cubicBezTo>
                  <a:cubicBezTo>
                    <a:pt x="103" y="104"/>
                    <a:pt x="103" y="104"/>
                    <a:pt x="103" y="104"/>
                  </a:cubicBezTo>
                  <a:cubicBezTo>
                    <a:pt x="101" y="99"/>
                    <a:pt x="101" y="99"/>
                    <a:pt x="101" y="99"/>
                  </a:cubicBezTo>
                  <a:lnTo>
                    <a:pt x="103" y="98"/>
                  </a:lnTo>
                  <a:close/>
                  <a:moveTo>
                    <a:pt x="104" y="111"/>
                  </a:moveTo>
                  <a:cubicBezTo>
                    <a:pt x="103" y="114"/>
                    <a:pt x="101" y="116"/>
                    <a:pt x="100" y="118"/>
                  </a:cubicBezTo>
                  <a:cubicBezTo>
                    <a:pt x="98" y="117"/>
                    <a:pt x="98" y="117"/>
                    <a:pt x="98" y="117"/>
                  </a:cubicBezTo>
                  <a:cubicBezTo>
                    <a:pt x="99" y="115"/>
                    <a:pt x="100" y="112"/>
                    <a:pt x="102" y="110"/>
                  </a:cubicBezTo>
                  <a:lnTo>
                    <a:pt x="104" y="111"/>
                  </a:lnTo>
                  <a:close/>
                  <a:moveTo>
                    <a:pt x="96" y="78"/>
                  </a:moveTo>
                  <a:cubicBezTo>
                    <a:pt x="99" y="86"/>
                    <a:pt x="99" y="86"/>
                    <a:pt x="99" y="86"/>
                  </a:cubicBezTo>
                  <a:cubicBezTo>
                    <a:pt x="96" y="86"/>
                    <a:pt x="96" y="86"/>
                    <a:pt x="96" y="86"/>
                  </a:cubicBezTo>
                  <a:cubicBezTo>
                    <a:pt x="93" y="79"/>
                    <a:pt x="93" y="79"/>
                    <a:pt x="93" y="79"/>
                  </a:cubicBezTo>
                  <a:lnTo>
                    <a:pt x="96" y="78"/>
                  </a:lnTo>
                  <a:close/>
                  <a:moveTo>
                    <a:pt x="89" y="59"/>
                  </a:moveTo>
                  <a:cubicBezTo>
                    <a:pt x="91" y="66"/>
                    <a:pt x="91" y="66"/>
                    <a:pt x="91" y="66"/>
                  </a:cubicBezTo>
                  <a:cubicBezTo>
                    <a:pt x="89" y="67"/>
                    <a:pt x="89" y="67"/>
                    <a:pt x="89" y="67"/>
                  </a:cubicBezTo>
                  <a:cubicBezTo>
                    <a:pt x="86" y="60"/>
                    <a:pt x="86" y="60"/>
                    <a:pt x="86" y="60"/>
                  </a:cubicBezTo>
                  <a:lnTo>
                    <a:pt x="89" y="59"/>
                  </a:lnTo>
                  <a:close/>
                  <a:moveTo>
                    <a:pt x="91" y="128"/>
                  </a:moveTo>
                  <a:cubicBezTo>
                    <a:pt x="94" y="129"/>
                    <a:pt x="94" y="129"/>
                    <a:pt x="94" y="129"/>
                  </a:cubicBezTo>
                  <a:cubicBezTo>
                    <a:pt x="93" y="131"/>
                    <a:pt x="92" y="132"/>
                    <a:pt x="91" y="133"/>
                  </a:cubicBezTo>
                  <a:cubicBezTo>
                    <a:pt x="96" y="133"/>
                    <a:pt x="96" y="133"/>
                    <a:pt x="96" y="133"/>
                  </a:cubicBezTo>
                  <a:cubicBezTo>
                    <a:pt x="96" y="136"/>
                    <a:pt x="96" y="136"/>
                    <a:pt x="96" y="136"/>
                  </a:cubicBezTo>
                  <a:cubicBezTo>
                    <a:pt x="89" y="136"/>
                    <a:pt x="89" y="136"/>
                    <a:pt x="89" y="136"/>
                  </a:cubicBezTo>
                  <a:cubicBezTo>
                    <a:pt x="89" y="136"/>
                    <a:pt x="89" y="136"/>
                    <a:pt x="89" y="136"/>
                  </a:cubicBezTo>
                  <a:cubicBezTo>
                    <a:pt x="89" y="136"/>
                    <a:pt x="89" y="136"/>
                    <a:pt x="89" y="136"/>
                  </a:cubicBezTo>
                  <a:cubicBezTo>
                    <a:pt x="88" y="136"/>
                    <a:pt x="88" y="136"/>
                    <a:pt x="88" y="136"/>
                  </a:cubicBezTo>
                  <a:cubicBezTo>
                    <a:pt x="88" y="135"/>
                    <a:pt x="88" y="135"/>
                    <a:pt x="88" y="135"/>
                  </a:cubicBezTo>
                  <a:cubicBezTo>
                    <a:pt x="87" y="135"/>
                    <a:pt x="87" y="135"/>
                    <a:pt x="87" y="135"/>
                  </a:cubicBezTo>
                  <a:cubicBezTo>
                    <a:pt x="89" y="132"/>
                    <a:pt x="90" y="130"/>
                    <a:pt x="91" y="128"/>
                  </a:cubicBezTo>
                  <a:close/>
                  <a:moveTo>
                    <a:pt x="80" y="145"/>
                  </a:moveTo>
                  <a:cubicBezTo>
                    <a:pt x="82" y="147"/>
                    <a:pt x="82" y="147"/>
                    <a:pt x="82" y="147"/>
                  </a:cubicBezTo>
                  <a:cubicBezTo>
                    <a:pt x="81" y="149"/>
                    <a:pt x="79" y="151"/>
                    <a:pt x="78" y="153"/>
                  </a:cubicBezTo>
                  <a:cubicBezTo>
                    <a:pt x="76" y="152"/>
                    <a:pt x="76" y="152"/>
                    <a:pt x="76" y="152"/>
                  </a:cubicBezTo>
                  <a:cubicBezTo>
                    <a:pt x="77" y="150"/>
                    <a:pt x="79" y="148"/>
                    <a:pt x="80" y="145"/>
                  </a:cubicBezTo>
                  <a:close/>
                  <a:moveTo>
                    <a:pt x="72" y="158"/>
                  </a:moveTo>
                  <a:cubicBezTo>
                    <a:pt x="135" y="163"/>
                    <a:pt x="135" y="163"/>
                    <a:pt x="135" y="163"/>
                  </a:cubicBezTo>
                  <a:cubicBezTo>
                    <a:pt x="135" y="166"/>
                    <a:pt x="135" y="166"/>
                    <a:pt x="135" y="166"/>
                  </a:cubicBezTo>
                  <a:cubicBezTo>
                    <a:pt x="71" y="160"/>
                    <a:pt x="71" y="160"/>
                    <a:pt x="71" y="160"/>
                  </a:cubicBezTo>
                  <a:lnTo>
                    <a:pt x="72" y="158"/>
                  </a:lnTo>
                  <a:close/>
                  <a:moveTo>
                    <a:pt x="68" y="162"/>
                  </a:moveTo>
                  <a:cubicBezTo>
                    <a:pt x="70" y="164"/>
                    <a:pt x="70" y="164"/>
                    <a:pt x="70" y="164"/>
                  </a:cubicBezTo>
                  <a:cubicBezTo>
                    <a:pt x="69" y="166"/>
                    <a:pt x="67" y="168"/>
                    <a:pt x="65" y="170"/>
                  </a:cubicBezTo>
                  <a:cubicBezTo>
                    <a:pt x="63" y="168"/>
                    <a:pt x="63" y="168"/>
                    <a:pt x="63" y="168"/>
                  </a:cubicBezTo>
                  <a:cubicBezTo>
                    <a:pt x="65" y="166"/>
                    <a:pt x="67" y="164"/>
                    <a:pt x="68" y="162"/>
                  </a:cubicBezTo>
                  <a:close/>
                  <a:moveTo>
                    <a:pt x="57" y="156"/>
                  </a:moveTo>
                  <a:cubicBezTo>
                    <a:pt x="60" y="164"/>
                    <a:pt x="60" y="164"/>
                    <a:pt x="60" y="164"/>
                  </a:cubicBezTo>
                  <a:cubicBezTo>
                    <a:pt x="57" y="165"/>
                    <a:pt x="57" y="165"/>
                    <a:pt x="57" y="165"/>
                  </a:cubicBezTo>
                  <a:cubicBezTo>
                    <a:pt x="54" y="157"/>
                    <a:pt x="54" y="157"/>
                    <a:pt x="54" y="157"/>
                  </a:cubicBezTo>
                  <a:lnTo>
                    <a:pt x="57" y="156"/>
                  </a:lnTo>
                  <a:close/>
                  <a:moveTo>
                    <a:pt x="50" y="137"/>
                  </a:moveTo>
                  <a:cubicBezTo>
                    <a:pt x="52" y="144"/>
                    <a:pt x="52" y="144"/>
                    <a:pt x="52" y="144"/>
                  </a:cubicBezTo>
                  <a:cubicBezTo>
                    <a:pt x="50" y="145"/>
                    <a:pt x="50" y="145"/>
                    <a:pt x="50" y="145"/>
                  </a:cubicBezTo>
                  <a:cubicBezTo>
                    <a:pt x="47" y="138"/>
                    <a:pt x="47" y="138"/>
                    <a:pt x="47" y="138"/>
                  </a:cubicBezTo>
                  <a:lnTo>
                    <a:pt x="50" y="137"/>
                  </a:lnTo>
                  <a:close/>
                  <a:moveTo>
                    <a:pt x="42" y="118"/>
                  </a:moveTo>
                  <a:cubicBezTo>
                    <a:pt x="45" y="125"/>
                    <a:pt x="45" y="125"/>
                    <a:pt x="45" y="125"/>
                  </a:cubicBezTo>
                  <a:cubicBezTo>
                    <a:pt x="43" y="126"/>
                    <a:pt x="43" y="126"/>
                    <a:pt x="43" y="126"/>
                  </a:cubicBezTo>
                  <a:cubicBezTo>
                    <a:pt x="40" y="119"/>
                    <a:pt x="40" y="119"/>
                    <a:pt x="40" y="119"/>
                  </a:cubicBezTo>
                  <a:lnTo>
                    <a:pt x="42" y="118"/>
                  </a:lnTo>
                  <a:close/>
                  <a:moveTo>
                    <a:pt x="35" y="98"/>
                  </a:moveTo>
                  <a:cubicBezTo>
                    <a:pt x="38" y="106"/>
                    <a:pt x="38" y="106"/>
                    <a:pt x="38" y="106"/>
                  </a:cubicBezTo>
                  <a:cubicBezTo>
                    <a:pt x="35" y="106"/>
                    <a:pt x="35" y="106"/>
                    <a:pt x="35" y="106"/>
                  </a:cubicBezTo>
                  <a:cubicBezTo>
                    <a:pt x="33" y="99"/>
                    <a:pt x="33" y="99"/>
                    <a:pt x="33" y="99"/>
                  </a:cubicBezTo>
                  <a:lnTo>
                    <a:pt x="35" y="98"/>
                  </a:lnTo>
                  <a:close/>
                </a:path>
              </a:pathLst>
            </a:custGeom>
            <a:solidFill>
              <a:schemeClr val="accent3"/>
            </a:solidFill>
            <a:ln>
              <a:noFill/>
            </a:ln>
          </p:spPr>
          <p:txBody>
            <a:bodyPr/>
            <a:lstStyle/>
            <a:p>
              <a:pPr>
                <a:defRPr/>
              </a:pPr>
              <a:endParaRPr lang="en-US" sz="1400">
                <a:solidFill>
                  <a:srgbClr val="796548"/>
                </a:solidFill>
                <a:cs typeface="Arial" panose="020B0604020202020204" pitchFamily="34" charset="0"/>
              </a:endParaRPr>
            </a:p>
          </p:txBody>
        </p:sp>
        <p:sp>
          <p:nvSpPr>
            <p:cNvPr id="58" name="Freeform 382"/>
            <p:cNvSpPr>
              <a:spLocks noEditPoints="1"/>
            </p:cNvSpPr>
            <p:nvPr/>
          </p:nvSpPr>
          <p:spPr bwMode="auto">
            <a:xfrm rot="6187498">
              <a:off x="8541840" y="5222324"/>
              <a:ext cx="696294" cy="573567"/>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a:lstStyle/>
            <a:p>
              <a:pPr>
                <a:defRPr/>
              </a:pPr>
              <a:endParaRPr lang="en-US" sz="1400">
                <a:solidFill>
                  <a:srgbClr val="796548"/>
                </a:solidFill>
                <a:cs typeface="Arial" panose="020B0604020202020204" pitchFamily="34" charset="0"/>
              </a:endParaRPr>
            </a:p>
          </p:txBody>
        </p:sp>
        <p:sp>
          <p:nvSpPr>
            <p:cNvPr id="59" name="Freeform 383"/>
            <p:cNvSpPr>
              <a:spLocks noEditPoints="1"/>
            </p:cNvSpPr>
            <p:nvPr/>
          </p:nvSpPr>
          <p:spPr bwMode="auto">
            <a:xfrm rot="7706639">
              <a:off x="9080943" y="5069722"/>
              <a:ext cx="391765" cy="484675"/>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lumMod val="75000"/>
              </a:schemeClr>
            </a:solidFill>
            <a:ln>
              <a:noFill/>
            </a:ln>
          </p:spPr>
          <p:txBody>
            <a:bodyPr/>
            <a:lstStyle/>
            <a:p>
              <a:pPr>
                <a:defRPr/>
              </a:pPr>
              <a:endParaRPr lang="en-US" sz="1400">
                <a:solidFill>
                  <a:srgbClr val="796548"/>
                </a:solidFill>
                <a:cs typeface="Arial" panose="020B0604020202020204" pitchFamily="34" charset="0"/>
              </a:endParaRPr>
            </a:p>
          </p:txBody>
        </p:sp>
        <p:sp>
          <p:nvSpPr>
            <p:cNvPr id="60" name="Freeform 381"/>
            <p:cNvSpPr>
              <a:spLocks noEditPoints="1"/>
            </p:cNvSpPr>
            <p:nvPr/>
          </p:nvSpPr>
          <p:spPr bwMode="auto">
            <a:xfrm rot="7706639">
              <a:off x="9551286" y="4747773"/>
              <a:ext cx="245230" cy="384194"/>
            </a:xfrm>
            <a:custGeom>
              <a:avLst/>
              <a:gdLst>
                <a:gd name="T0" fmla="*/ 138749 w 76"/>
                <a:gd name="T1" fmla="*/ 177569 h 119"/>
                <a:gd name="T2" fmla="*/ 167789 w 76"/>
                <a:gd name="T3" fmla="*/ 41971 h 119"/>
                <a:gd name="T4" fmla="*/ 145202 w 76"/>
                <a:gd name="T5" fmla="*/ 58113 h 119"/>
                <a:gd name="T6" fmla="*/ 138749 w 76"/>
                <a:gd name="T7" fmla="*/ 83942 h 119"/>
                <a:gd name="T8" fmla="*/ 135522 w 76"/>
                <a:gd name="T9" fmla="*/ 54885 h 119"/>
                <a:gd name="T10" fmla="*/ 141975 w 76"/>
                <a:gd name="T11" fmla="*/ 0 h 119"/>
                <a:gd name="T12" fmla="*/ 135522 w 76"/>
                <a:gd name="T13" fmla="*/ 16143 h 119"/>
                <a:gd name="T14" fmla="*/ 93575 w 76"/>
                <a:gd name="T15" fmla="*/ 64570 h 119"/>
                <a:gd name="T16" fmla="*/ 138749 w 76"/>
                <a:gd name="T17" fmla="*/ 125912 h 119"/>
                <a:gd name="T18" fmla="*/ 145202 w 76"/>
                <a:gd name="T19" fmla="*/ 148512 h 119"/>
                <a:gd name="T20" fmla="*/ 138749 w 76"/>
                <a:gd name="T21" fmla="*/ 125912 h 119"/>
                <a:gd name="T22" fmla="*/ 87121 w 76"/>
                <a:gd name="T23" fmla="*/ 71027 h 119"/>
                <a:gd name="T24" fmla="*/ 74214 w 76"/>
                <a:gd name="T25" fmla="*/ 122684 h 119"/>
                <a:gd name="T26" fmla="*/ 58081 w 76"/>
                <a:gd name="T27" fmla="*/ 119455 h 119"/>
                <a:gd name="T28" fmla="*/ 125842 w 76"/>
                <a:gd name="T29" fmla="*/ 255053 h 119"/>
                <a:gd name="T30" fmla="*/ 32267 w 76"/>
                <a:gd name="T31" fmla="*/ 167883 h 119"/>
                <a:gd name="T32" fmla="*/ 16134 w 76"/>
                <a:gd name="T33" fmla="*/ 219539 h 119"/>
                <a:gd name="T34" fmla="*/ 9680 w 76"/>
                <a:gd name="T35" fmla="*/ 225996 h 119"/>
                <a:gd name="T36" fmla="*/ 90348 w 76"/>
                <a:gd name="T37" fmla="*/ 368051 h 119"/>
                <a:gd name="T38" fmla="*/ 0 w 76"/>
                <a:gd name="T39" fmla="*/ 284110 h 119"/>
                <a:gd name="T40" fmla="*/ 212963 w 76"/>
                <a:gd name="T41" fmla="*/ 158198 h 119"/>
                <a:gd name="T42" fmla="*/ 138749 w 76"/>
                <a:gd name="T43" fmla="*/ 103313 h 119"/>
                <a:gd name="T44" fmla="*/ 164562 w 76"/>
                <a:gd name="T45" fmla="*/ 93627 h 119"/>
                <a:gd name="T46" fmla="*/ 138749 w 76"/>
                <a:gd name="T47" fmla="*/ 103313 h 119"/>
                <a:gd name="T48" fmla="*/ 38721 w 76"/>
                <a:gd name="T49" fmla="*/ 258282 h 119"/>
                <a:gd name="T50" fmla="*/ 64534 w 76"/>
                <a:gd name="T51" fmla="*/ 267967 h 119"/>
                <a:gd name="T52" fmla="*/ 212963 w 76"/>
                <a:gd name="T53" fmla="*/ 209854 h 119"/>
                <a:gd name="T54" fmla="*/ 193603 w 76"/>
                <a:gd name="T55" fmla="*/ 225996 h 119"/>
                <a:gd name="T56" fmla="*/ 212963 w 76"/>
                <a:gd name="T57" fmla="*/ 209854 h 119"/>
                <a:gd name="T58" fmla="*/ 132295 w 76"/>
                <a:gd name="T59" fmla="*/ 255053 h 119"/>
                <a:gd name="T60" fmla="*/ 151655 w 76"/>
                <a:gd name="T61" fmla="*/ 235682 h 119"/>
                <a:gd name="T62" fmla="*/ 135522 w 76"/>
                <a:gd name="T63" fmla="*/ 190483 h 119"/>
                <a:gd name="T64" fmla="*/ 141975 w 76"/>
                <a:gd name="T65" fmla="*/ 216311 h 119"/>
                <a:gd name="T66" fmla="*/ 135522 w 76"/>
                <a:gd name="T67" fmla="*/ 190483 h 119"/>
                <a:gd name="T68" fmla="*/ 103255 w 76"/>
                <a:gd name="T69" fmla="*/ 151740 h 119"/>
                <a:gd name="T70" fmla="*/ 116162 w 76"/>
                <a:gd name="T71" fmla="*/ 177569 h 119"/>
                <a:gd name="T72" fmla="*/ 125842 w 76"/>
                <a:gd name="T73" fmla="*/ 258282 h 119"/>
                <a:gd name="T74" fmla="*/ 129068 w 76"/>
                <a:gd name="T75" fmla="*/ 284110 h 119"/>
                <a:gd name="T76" fmla="*/ 125842 w 76"/>
                <a:gd name="T77" fmla="*/ 258282 h 119"/>
                <a:gd name="T78" fmla="*/ 112935 w 76"/>
                <a:gd name="T79" fmla="*/ 348680 h 119"/>
                <a:gd name="T80" fmla="*/ 112935 w 76"/>
                <a:gd name="T81" fmla="*/ 322852 h 119"/>
                <a:gd name="T82" fmla="*/ 93575 w 76"/>
                <a:gd name="T83" fmla="*/ 300252 h 119"/>
                <a:gd name="T84" fmla="*/ 103255 w 76"/>
                <a:gd name="T85" fmla="*/ 322852 h 119"/>
                <a:gd name="T86" fmla="*/ 93575 w 76"/>
                <a:gd name="T87" fmla="*/ 300252 h 119"/>
                <a:gd name="T88" fmla="*/ 106481 w 76"/>
                <a:gd name="T89" fmla="*/ 355137 h 119"/>
                <a:gd name="T90" fmla="*/ 132295 w 76"/>
                <a:gd name="T91" fmla="*/ 355137 h 119"/>
                <a:gd name="T92" fmla="*/ 171016 w 76"/>
                <a:gd name="T93" fmla="*/ 345452 h 119"/>
                <a:gd name="T94" fmla="*/ 193603 w 76"/>
                <a:gd name="T95" fmla="*/ 329309 h 119"/>
                <a:gd name="T96" fmla="*/ 171016 w 76"/>
                <a:gd name="T97" fmla="*/ 345452 h 119"/>
                <a:gd name="T98" fmla="*/ 119388 w 76"/>
                <a:gd name="T99" fmla="*/ 297024 h 119"/>
                <a:gd name="T100" fmla="*/ 225870 w 76"/>
                <a:gd name="T101" fmla="*/ 271196 h 11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1" name="Freeform 385"/>
            <p:cNvSpPr>
              <a:spLocks noEditPoints="1"/>
            </p:cNvSpPr>
            <p:nvPr/>
          </p:nvSpPr>
          <p:spPr bwMode="auto">
            <a:xfrm rot="5714182">
              <a:off x="9434411" y="4331733"/>
              <a:ext cx="575750" cy="653992"/>
            </a:xfrm>
            <a:custGeom>
              <a:avLst/>
              <a:gdLst>
                <a:gd name="T0" fmla="*/ 98 w 153"/>
                <a:gd name="T1" fmla="*/ 70 h 174"/>
                <a:gd name="T2" fmla="*/ 134 w 153"/>
                <a:gd name="T3" fmla="*/ 78 h 174"/>
                <a:gd name="T4" fmla="*/ 137 w 153"/>
                <a:gd name="T5" fmla="*/ 24 h 174"/>
                <a:gd name="T6" fmla="*/ 133 w 153"/>
                <a:gd name="T7" fmla="*/ 24 h 174"/>
                <a:gd name="T8" fmla="*/ 133 w 153"/>
                <a:gd name="T9" fmla="*/ 24 h 174"/>
                <a:gd name="T10" fmla="*/ 135 w 153"/>
                <a:gd name="T11" fmla="*/ 21 h 174"/>
                <a:gd name="T12" fmla="*/ 141 w 153"/>
                <a:gd name="T13" fmla="*/ 18 h 174"/>
                <a:gd name="T14" fmla="*/ 150 w 153"/>
                <a:gd name="T15" fmla="*/ 22 h 174"/>
                <a:gd name="T16" fmla="*/ 151 w 153"/>
                <a:gd name="T17" fmla="*/ 2 h 174"/>
                <a:gd name="T18" fmla="*/ 147 w 153"/>
                <a:gd name="T19" fmla="*/ 4 h 174"/>
                <a:gd name="T20" fmla="*/ 150 w 153"/>
                <a:gd name="T21" fmla="*/ 0 h 174"/>
                <a:gd name="T22" fmla="*/ 117 w 153"/>
                <a:gd name="T23" fmla="*/ 48 h 174"/>
                <a:gd name="T24" fmla="*/ 111 w 153"/>
                <a:gd name="T25" fmla="*/ 13 h 174"/>
                <a:gd name="T26" fmla="*/ 90 w 153"/>
                <a:gd name="T27" fmla="*/ 25 h 174"/>
                <a:gd name="T28" fmla="*/ 86 w 153"/>
                <a:gd name="T29" fmla="*/ 22 h 174"/>
                <a:gd name="T30" fmla="*/ 71 w 153"/>
                <a:gd name="T31" fmla="*/ 93 h 174"/>
                <a:gd name="T32" fmla="*/ 62 w 153"/>
                <a:gd name="T33" fmla="*/ 33 h 174"/>
                <a:gd name="T34" fmla="*/ 25 w 153"/>
                <a:gd name="T35" fmla="*/ 125 h 174"/>
                <a:gd name="T36" fmla="*/ 17 w 153"/>
                <a:gd name="T37" fmla="*/ 66 h 174"/>
                <a:gd name="T38" fmla="*/ 133 w 153"/>
                <a:gd name="T39" fmla="*/ 81 h 174"/>
                <a:gd name="T40" fmla="*/ 124 w 153"/>
                <a:gd name="T41" fmla="*/ 36 h 174"/>
                <a:gd name="T42" fmla="*/ 124 w 153"/>
                <a:gd name="T43" fmla="*/ 40 h 174"/>
                <a:gd name="T44" fmla="*/ 130 w 153"/>
                <a:gd name="T45" fmla="*/ 44 h 174"/>
                <a:gd name="T46" fmla="*/ 121 w 153"/>
                <a:gd name="T47" fmla="*/ 45 h 174"/>
                <a:gd name="T48" fmla="*/ 109 w 153"/>
                <a:gd name="T49" fmla="*/ 55 h 174"/>
                <a:gd name="T50" fmla="*/ 105 w 153"/>
                <a:gd name="T51" fmla="*/ 64 h 174"/>
                <a:gd name="T52" fmla="*/ 109 w 153"/>
                <a:gd name="T53" fmla="*/ 55 h 174"/>
                <a:gd name="T54" fmla="*/ 89 w 153"/>
                <a:gd name="T55" fmla="*/ 41 h 174"/>
                <a:gd name="T56" fmla="*/ 93 w 153"/>
                <a:gd name="T57" fmla="*/ 50 h 174"/>
                <a:gd name="T58" fmla="*/ 39 w 153"/>
                <a:gd name="T59" fmla="*/ 70 h 174"/>
                <a:gd name="T60" fmla="*/ 42 w 153"/>
                <a:gd name="T61" fmla="*/ 61 h 174"/>
                <a:gd name="T62" fmla="*/ 39 w 153"/>
                <a:gd name="T63" fmla="*/ 70 h 174"/>
                <a:gd name="T64" fmla="*/ 41 w 153"/>
                <a:gd name="T65" fmla="*/ 85 h 174"/>
                <a:gd name="T66" fmla="*/ 45 w 153"/>
                <a:gd name="T67" fmla="*/ 94 h 174"/>
                <a:gd name="T68" fmla="*/ 108 w 153"/>
                <a:gd name="T69" fmla="*/ 99 h 174"/>
                <a:gd name="T70" fmla="*/ 98 w 153"/>
                <a:gd name="T71" fmla="*/ 100 h 174"/>
                <a:gd name="T72" fmla="*/ 108 w 153"/>
                <a:gd name="T73" fmla="*/ 99 h 174"/>
                <a:gd name="T74" fmla="*/ 88 w 153"/>
                <a:gd name="T75" fmla="*/ 82 h 174"/>
                <a:gd name="T76" fmla="*/ 92 w 153"/>
                <a:gd name="T77" fmla="*/ 73 h 174"/>
                <a:gd name="T78" fmla="*/ 94 w 153"/>
                <a:gd name="T79" fmla="*/ 65 h 174"/>
                <a:gd name="T80" fmla="*/ 92 w 153"/>
                <a:gd name="T81" fmla="*/ 71 h 174"/>
                <a:gd name="T82" fmla="*/ 94 w 153"/>
                <a:gd name="T83" fmla="*/ 65 h 174"/>
                <a:gd name="T84" fmla="*/ 76 w 153"/>
                <a:gd name="T85" fmla="*/ 92 h 174"/>
                <a:gd name="T86" fmla="*/ 83 w 153"/>
                <a:gd name="T87" fmla="*/ 96 h 174"/>
                <a:gd name="T88" fmla="*/ 71 w 153"/>
                <a:gd name="T89" fmla="*/ 99 h 174"/>
                <a:gd name="T90" fmla="*/ 75 w 153"/>
                <a:gd name="T91" fmla="*/ 90 h 174"/>
                <a:gd name="T92" fmla="*/ 47 w 153"/>
                <a:gd name="T93" fmla="*/ 115 h 174"/>
                <a:gd name="T94" fmla="*/ 44 w 153"/>
                <a:gd name="T95" fmla="*/ 109 h 174"/>
                <a:gd name="T96" fmla="*/ 33 w 153"/>
                <a:gd name="T97" fmla="*/ 128 h 174"/>
                <a:gd name="T98" fmla="*/ 32 w 153"/>
                <a:gd name="T99" fmla="*/ 129 h 174"/>
                <a:gd name="T100" fmla="*/ 38 w 153"/>
                <a:gd name="T101" fmla="*/ 121 h 174"/>
                <a:gd name="T102" fmla="*/ 36 w 153"/>
                <a:gd name="T103" fmla="*/ 126 h 174"/>
                <a:gd name="T104" fmla="*/ 42 w 153"/>
                <a:gd name="T105" fmla="*/ 131 h 174"/>
                <a:gd name="T106" fmla="*/ 56 w 153"/>
                <a:gd name="T107" fmla="*/ 137 h 174"/>
                <a:gd name="T108" fmla="*/ 66 w 153"/>
                <a:gd name="T109" fmla="*/ 137 h 174"/>
                <a:gd name="T110" fmla="*/ 56 w 153"/>
                <a:gd name="T111" fmla="*/ 137 h 174"/>
                <a:gd name="T112" fmla="*/ 52 w 153"/>
                <a:gd name="T113" fmla="*/ 115 h 174"/>
                <a:gd name="T114" fmla="*/ 57 w 153"/>
                <a:gd name="T115" fmla="*/ 107 h 174"/>
                <a:gd name="T116" fmla="*/ 106 w 153"/>
                <a:gd name="T117" fmla="*/ 124 h 174"/>
                <a:gd name="T118" fmla="*/ 57 w 153"/>
                <a:gd name="T119" fmla="*/ 11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3" h="174">
                  <a:moveTo>
                    <a:pt x="133" y="81"/>
                  </a:moveTo>
                  <a:cubicBezTo>
                    <a:pt x="98" y="70"/>
                    <a:pt x="98" y="70"/>
                    <a:pt x="98" y="70"/>
                  </a:cubicBezTo>
                  <a:cubicBezTo>
                    <a:pt x="99" y="68"/>
                    <a:pt x="99" y="68"/>
                    <a:pt x="99" y="68"/>
                  </a:cubicBezTo>
                  <a:cubicBezTo>
                    <a:pt x="134" y="78"/>
                    <a:pt x="134" y="78"/>
                    <a:pt x="134" y="78"/>
                  </a:cubicBezTo>
                  <a:cubicBezTo>
                    <a:pt x="141" y="60"/>
                    <a:pt x="146" y="41"/>
                    <a:pt x="149" y="25"/>
                  </a:cubicBezTo>
                  <a:cubicBezTo>
                    <a:pt x="137" y="24"/>
                    <a:pt x="137" y="24"/>
                    <a:pt x="137" y="24"/>
                  </a:cubicBezTo>
                  <a:cubicBezTo>
                    <a:pt x="136" y="25"/>
                    <a:pt x="136" y="25"/>
                    <a:pt x="135" y="26"/>
                  </a:cubicBezTo>
                  <a:cubicBezTo>
                    <a:pt x="133" y="24"/>
                    <a:pt x="133" y="24"/>
                    <a:pt x="133" y="24"/>
                  </a:cubicBezTo>
                  <a:cubicBezTo>
                    <a:pt x="133" y="24"/>
                    <a:pt x="133" y="24"/>
                    <a:pt x="133" y="24"/>
                  </a:cubicBezTo>
                  <a:cubicBezTo>
                    <a:pt x="133" y="24"/>
                    <a:pt x="133" y="24"/>
                    <a:pt x="133" y="24"/>
                  </a:cubicBezTo>
                  <a:cubicBezTo>
                    <a:pt x="133" y="21"/>
                    <a:pt x="133" y="21"/>
                    <a:pt x="133" y="21"/>
                  </a:cubicBezTo>
                  <a:cubicBezTo>
                    <a:pt x="135" y="21"/>
                    <a:pt x="135" y="21"/>
                    <a:pt x="135" y="21"/>
                  </a:cubicBezTo>
                  <a:cubicBezTo>
                    <a:pt x="136" y="19"/>
                    <a:pt x="137" y="18"/>
                    <a:pt x="138" y="17"/>
                  </a:cubicBezTo>
                  <a:cubicBezTo>
                    <a:pt x="141" y="18"/>
                    <a:pt x="141" y="18"/>
                    <a:pt x="141" y="18"/>
                  </a:cubicBezTo>
                  <a:cubicBezTo>
                    <a:pt x="140" y="19"/>
                    <a:pt x="139" y="20"/>
                    <a:pt x="139" y="21"/>
                  </a:cubicBezTo>
                  <a:cubicBezTo>
                    <a:pt x="150" y="22"/>
                    <a:pt x="150" y="22"/>
                    <a:pt x="150" y="22"/>
                  </a:cubicBezTo>
                  <a:cubicBezTo>
                    <a:pt x="151" y="14"/>
                    <a:pt x="152" y="7"/>
                    <a:pt x="153" y="1"/>
                  </a:cubicBezTo>
                  <a:cubicBezTo>
                    <a:pt x="152" y="1"/>
                    <a:pt x="152" y="2"/>
                    <a:pt x="151" y="2"/>
                  </a:cubicBezTo>
                  <a:cubicBezTo>
                    <a:pt x="151" y="3"/>
                    <a:pt x="150" y="4"/>
                    <a:pt x="149" y="6"/>
                  </a:cubicBezTo>
                  <a:cubicBezTo>
                    <a:pt x="147" y="4"/>
                    <a:pt x="147" y="4"/>
                    <a:pt x="147" y="4"/>
                  </a:cubicBezTo>
                  <a:cubicBezTo>
                    <a:pt x="148" y="3"/>
                    <a:pt x="148" y="2"/>
                    <a:pt x="149" y="1"/>
                  </a:cubicBezTo>
                  <a:cubicBezTo>
                    <a:pt x="149" y="0"/>
                    <a:pt x="149" y="0"/>
                    <a:pt x="150" y="0"/>
                  </a:cubicBezTo>
                  <a:cubicBezTo>
                    <a:pt x="140" y="3"/>
                    <a:pt x="128" y="7"/>
                    <a:pt x="114" y="11"/>
                  </a:cubicBezTo>
                  <a:cubicBezTo>
                    <a:pt x="117" y="48"/>
                    <a:pt x="117" y="48"/>
                    <a:pt x="117" y="48"/>
                  </a:cubicBezTo>
                  <a:cubicBezTo>
                    <a:pt x="114" y="48"/>
                    <a:pt x="114" y="48"/>
                    <a:pt x="114" y="48"/>
                  </a:cubicBezTo>
                  <a:cubicBezTo>
                    <a:pt x="111" y="13"/>
                    <a:pt x="111" y="13"/>
                    <a:pt x="111" y="13"/>
                  </a:cubicBezTo>
                  <a:cubicBezTo>
                    <a:pt x="104" y="15"/>
                    <a:pt x="97" y="18"/>
                    <a:pt x="89" y="21"/>
                  </a:cubicBezTo>
                  <a:cubicBezTo>
                    <a:pt x="90" y="25"/>
                    <a:pt x="90" y="25"/>
                    <a:pt x="90" y="25"/>
                  </a:cubicBezTo>
                  <a:cubicBezTo>
                    <a:pt x="87" y="26"/>
                    <a:pt x="87" y="26"/>
                    <a:pt x="87" y="26"/>
                  </a:cubicBezTo>
                  <a:cubicBezTo>
                    <a:pt x="86" y="22"/>
                    <a:pt x="86" y="22"/>
                    <a:pt x="86" y="22"/>
                  </a:cubicBezTo>
                  <a:cubicBezTo>
                    <a:pt x="79" y="25"/>
                    <a:pt x="72" y="28"/>
                    <a:pt x="65" y="32"/>
                  </a:cubicBezTo>
                  <a:cubicBezTo>
                    <a:pt x="71" y="93"/>
                    <a:pt x="71" y="93"/>
                    <a:pt x="71" y="93"/>
                  </a:cubicBezTo>
                  <a:cubicBezTo>
                    <a:pt x="68" y="93"/>
                    <a:pt x="68" y="93"/>
                    <a:pt x="68" y="93"/>
                  </a:cubicBezTo>
                  <a:cubicBezTo>
                    <a:pt x="62" y="33"/>
                    <a:pt x="62" y="33"/>
                    <a:pt x="62" y="33"/>
                  </a:cubicBezTo>
                  <a:cubicBezTo>
                    <a:pt x="45" y="42"/>
                    <a:pt x="30" y="52"/>
                    <a:pt x="20" y="63"/>
                  </a:cubicBezTo>
                  <a:cubicBezTo>
                    <a:pt x="25" y="125"/>
                    <a:pt x="25" y="125"/>
                    <a:pt x="25" y="125"/>
                  </a:cubicBezTo>
                  <a:cubicBezTo>
                    <a:pt x="22" y="125"/>
                    <a:pt x="22" y="125"/>
                    <a:pt x="22" y="125"/>
                  </a:cubicBezTo>
                  <a:cubicBezTo>
                    <a:pt x="17" y="66"/>
                    <a:pt x="17" y="66"/>
                    <a:pt x="17" y="66"/>
                  </a:cubicBezTo>
                  <a:cubicBezTo>
                    <a:pt x="3" y="83"/>
                    <a:pt x="0" y="104"/>
                    <a:pt x="19" y="127"/>
                  </a:cubicBezTo>
                  <a:cubicBezTo>
                    <a:pt x="75" y="174"/>
                    <a:pt x="113" y="132"/>
                    <a:pt x="133" y="81"/>
                  </a:cubicBezTo>
                  <a:close/>
                  <a:moveTo>
                    <a:pt x="118" y="43"/>
                  </a:moveTo>
                  <a:cubicBezTo>
                    <a:pt x="120" y="41"/>
                    <a:pt x="122" y="38"/>
                    <a:pt x="124" y="36"/>
                  </a:cubicBezTo>
                  <a:cubicBezTo>
                    <a:pt x="126" y="38"/>
                    <a:pt x="126" y="38"/>
                    <a:pt x="126" y="38"/>
                  </a:cubicBezTo>
                  <a:cubicBezTo>
                    <a:pt x="126" y="39"/>
                    <a:pt x="125" y="39"/>
                    <a:pt x="124" y="40"/>
                  </a:cubicBezTo>
                  <a:cubicBezTo>
                    <a:pt x="130" y="40"/>
                    <a:pt x="130" y="40"/>
                    <a:pt x="130" y="40"/>
                  </a:cubicBezTo>
                  <a:cubicBezTo>
                    <a:pt x="130" y="44"/>
                    <a:pt x="130" y="44"/>
                    <a:pt x="130" y="44"/>
                  </a:cubicBezTo>
                  <a:cubicBezTo>
                    <a:pt x="122" y="43"/>
                    <a:pt x="122" y="43"/>
                    <a:pt x="122" y="43"/>
                  </a:cubicBezTo>
                  <a:cubicBezTo>
                    <a:pt x="122" y="44"/>
                    <a:pt x="121" y="44"/>
                    <a:pt x="121" y="45"/>
                  </a:cubicBezTo>
                  <a:lnTo>
                    <a:pt x="118" y="43"/>
                  </a:lnTo>
                  <a:close/>
                  <a:moveTo>
                    <a:pt x="109" y="55"/>
                  </a:moveTo>
                  <a:cubicBezTo>
                    <a:pt x="111" y="57"/>
                    <a:pt x="111" y="57"/>
                    <a:pt x="111" y="57"/>
                  </a:cubicBezTo>
                  <a:cubicBezTo>
                    <a:pt x="109" y="59"/>
                    <a:pt x="107" y="62"/>
                    <a:pt x="105" y="64"/>
                  </a:cubicBezTo>
                  <a:cubicBezTo>
                    <a:pt x="103" y="62"/>
                    <a:pt x="103" y="62"/>
                    <a:pt x="103" y="62"/>
                  </a:cubicBezTo>
                  <a:cubicBezTo>
                    <a:pt x="105" y="60"/>
                    <a:pt x="107" y="57"/>
                    <a:pt x="109" y="55"/>
                  </a:cubicBezTo>
                  <a:close/>
                  <a:moveTo>
                    <a:pt x="90" y="50"/>
                  </a:moveTo>
                  <a:cubicBezTo>
                    <a:pt x="89" y="41"/>
                    <a:pt x="89" y="41"/>
                    <a:pt x="89" y="41"/>
                  </a:cubicBezTo>
                  <a:cubicBezTo>
                    <a:pt x="92" y="41"/>
                    <a:pt x="92" y="41"/>
                    <a:pt x="92" y="41"/>
                  </a:cubicBezTo>
                  <a:cubicBezTo>
                    <a:pt x="93" y="50"/>
                    <a:pt x="93" y="50"/>
                    <a:pt x="93" y="50"/>
                  </a:cubicBezTo>
                  <a:lnTo>
                    <a:pt x="90" y="50"/>
                  </a:lnTo>
                  <a:close/>
                  <a:moveTo>
                    <a:pt x="39" y="70"/>
                  </a:moveTo>
                  <a:cubicBezTo>
                    <a:pt x="39" y="61"/>
                    <a:pt x="39" y="61"/>
                    <a:pt x="39" y="61"/>
                  </a:cubicBezTo>
                  <a:cubicBezTo>
                    <a:pt x="42" y="61"/>
                    <a:pt x="42" y="61"/>
                    <a:pt x="42" y="61"/>
                  </a:cubicBezTo>
                  <a:cubicBezTo>
                    <a:pt x="43" y="70"/>
                    <a:pt x="43" y="70"/>
                    <a:pt x="43" y="70"/>
                  </a:cubicBezTo>
                  <a:lnTo>
                    <a:pt x="39" y="70"/>
                  </a:lnTo>
                  <a:close/>
                  <a:moveTo>
                    <a:pt x="42" y="94"/>
                  </a:moveTo>
                  <a:cubicBezTo>
                    <a:pt x="41" y="85"/>
                    <a:pt x="41" y="85"/>
                    <a:pt x="41" y="85"/>
                  </a:cubicBezTo>
                  <a:cubicBezTo>
                    <a:pt x="44" y="85"/>
                    <a:pt x="44" y="85"/>
                    <a:pt x="44" y="85"/>
                  </a:cubicBezTo>
                  <a:cubicBezTo>
                    <a:pt x="45" y="94"/>
                    <a:pt x="45" y="94"/>
                    <a:pt x="45" y="94"/>
                  </a:cubicBezTo>
                  <a:lnTo>
                    <a:pt x="42" y="94"/>
                  </a:lnTo>
                  <a:close/>
                  <a:moveTo>
                    <a:pt x="108" y="99"/>
                  </a:moveTo>
                  <a:cubicBezTo>
                    <a:pt x="107" y="102"/>
                    <a:pt x="107" y="102"/>
                    <a:pt x="107" y="102"/>
                  </a:cubicBezTo>
                  <a:cubicBezTo>
                    <a:pt x="98" y="100"/>
                    <a:pt x="98" y="100"/>
                    <a:pt x="98" y="100"/>
                  </a:cubicBezTo>
                  <a:cubicBezTo>
                    <a:pt x="99" y="97"/>
                    <a:pt x="99" y="97"/>
                    <a:pt x="99" y="97"/>
                  </a:cubicBezTo>
                  <a:lnTo>
                    <a:pt x="108" y="99"/>
                  </a:lnTo>
                  <a:close/>
                  <a:moveTo>
                    <a:pt x="95" y="75"/>
                  </a:moveTo>
                  <a:cubicBezTo>
                    <a:pt x="93" y="77"/>
                    <a:pt x="90" y="80"/>
                    <a:pt x="88" y="82"/>
                  </a:cubicBezTo>
                  <a:cubicBezTo>
                    <a:pt x="86" y="80"/>
                    <a:pt x="86" y="80"/>
                    <a:pt x="86" y="80"/>
                  </a:cubicBezTo>
                  <a:cubicBezTo>
                    <a:pt x="88" y="78"/>
                    <a:pt x="90" y="75"/>
                    <a:pt x="92" y="73"/>
                  </a:cubicBezTo>
                  <a:lnTo>
                    <a:pt x="95" y="75"/>
                  </a:lnTo>
                  <a:close/>
                  <a:moveTo>
                    <a:pt x="94" y="65"/>
                  </a:moveTo>
                  <a:cubicBezTo>
                    <a:pt x="95" y="71"/>
                    <a:pt x="95" y="71"/>
                    <a:pt x="95" y="71"/>
                  </a:cubicBezTo>
                  <a:cubicBezTo>
                    <a:pt x="92" y="71"/>
                    <a:pt x="92" y="71"/>
                    <a:pt x="92" y="71"/>
                  </a:cubicBezTo>
                  <a:cubicBezTo>
                    <a:pt x="91" y="65"/>
                    <a:pt x="91" y="65"/>
                    <a:pt x="91" y="65"/>
                  </a:cubicBezTo>
                  <a:lnTo>
                    <a:pt x="94" y="65"/>
                  </a:lnTo>
                  <a:close/>
                  <a:moveTo>
                    <a:pt x="75" y="90"/>
                  </a:moveTo>
                  <a:cubicBezTo>
                    <a:pt x="76" y="92"/>
                    <a:pt x="76" y="92"/>
                    <a:pt x="76" y="92"/>
                  </a:cubicBezTo>
                  <a:cubicBezTo>
                    <a:pt x="84" y="93"/>
                    <a:pt x="84" y="93"/>
                    <a:pt x="84" y="93"/>
                  </a:cubicBezTo>
                  <a:cubicBezTo>
                    <a:pt x="83" y="96"/>
                    <a:pt x="83" y="96"/>
                    <a:pt x="83" y="96"/>
                  </a:cubicBezTo>
                  <a:cubicBezTo>
                    <a:pt x="76" y="94"/>
                    <a:pt x="76" y="94"/>
                    <a:pt x="76" y="94"/>
                  </a:cubicBezTo>
                  <a:cubicBezTo>
                    <a:pt x="74" y="96"/>
                    <a:pt x="72" y="97"/>
                    <a:pt x="71" y="99"/>
                  </a:cubicBezTo>
                  <a:cubicBezTo>
                    <a:pt x="69" y="97"/>
                    <a:pt x="69" y="97"/>
                    <a:pt x="69" y="97"/>
                  </a:cubicBezTo>
                  <a:cubicBezTo>
                    <a:pt x="71" y="95"/>
                    <a:pt x="73" y="93"/>
                    <a:pt x="75" y="90"/>
                  </a:cubicBezTo>
                  <a:close/>
                  <a:moveTo>
                    <a:pt x="47" y="109"/>
                  </a:moveTo>
                  <a:cubicBezTo>
                    <a:pt x="47" y="115"/>
                    <a:pt x="47" y="115"/>
                    <a:pt x="47" y="115"/>
                  </a:cubicBezTo>
                  <a:cubicBezTo>
                    <a:pt x="44" y="116"/>
                    <a:pt x="44" y="116"/>
                    <a:pt x="44" y="116"/>
                  </a:cubicBezTo>
                  <a:cubicBezTo>
                    <a:pt x="44" y="109"/>
                    <a:pt x="44" y="109"/>
                    <a:pt x="44" y="109"/>
                  </a:cubicBezTo>
                  <a:lnTo>
                    <a:pt x="47" y="109"/>
                  </a:lnTo>
                  <a:close/>
                  <a:moveTo>
                    <a:pt x="33" y="128"/>
                  </a:moveTo>
                  <a:cubicBezTo>
                    <a:pt x="34" y="128"/>
                    <a:pt x="34" y="128"/>
                    <a:pt x="34" y="128"/>
                  </a:cubicBezTo>
                  <a:cubicBezTo>
                    <a:pt x="33" y="128"/>
                    <a:pt x="32" y="128"/>
                    <a:pt x="32" y="129"/>
                  </a:cubicBezTo>
                  <a:cubicBezTo>
                    <a:pt x="30" y="126"/>
                    <a:pt x="30" y="126"/>
                    <a:pt x="30" y="126"/>
                  </a:cubicBezTo>
                  <a:cubicBezTo>
                    <a:pt x="33" y="125"/>
                    <a:pt x="35" y="123"/>
                    <a:pt x="38" y="121"/>
                  </a:cubicBezTo>
                  <a:cubicBezTo>
                    <a:pt x="40" y="124"/>
                    <a:pt x="40" y="124"/>
                    <a:pt x="40" y="124"/>
                  </a:cubicBezTo>
                  <a:cubicBezTo>
                    <a:pt x="39" y="124"/>
                    <a:pt x="37" y="125"/>
                    <a:pt x="36" y="126"/>
                  </a:cubicBezTo>
                  <a:cubicBezTo>
                    <a:pt x="43" y="128"/>
                    <a:pt x="43" y="128"/>
                    <a:pt x="43" y="128"/>
                  </a:cubicBezTo>
                  <a:cubicBezTo>
                    <a:pt x="42" y="131"/>
                    <a:pt x="42" y="131"/>
                    <a:pt x="42" y="131"/>
                  </a:cubicBezTo>
                  <a:lnTo>
                    <a:pt x="33" y="128"/>
                  </a:lnTo>
                  <a:close/>
                  <a:moveTo>
                    <a:pt x="56" y="137"/>
                  </a:moveTo>
                  <a:cubicBezTo>
                    <a:pt x="57" y="134"/>
                    <a:pt x="57" y="134"/>
                    <a:pt x="57" y="134"/>
                  </a:cubicBezTo>
                  <a:cubicBezTo>
                    <a:pt x="66" y="137"/>
                    <a:pt x="66" y="137"/>
                    <a:pt x="66" y="137"/>
                  </a:cubicBezTo>
                  <a:cubicBezTo>
                    <a:pt x="65" y="140"/>
                    <a:pt x="65" y="140"/>
                    <a:pt x="65" y="140"/>
                  </a:cubicBezTo>
                  <a:lnTo>
                    <a:pt x="56" y="137"/>
                  </a:lnTo>
                  <a:close/>
                  <a:moveTo>
                    <a:pt x="57" y="110"/>
                  </a:moveTo>
                  <a:cubicBezTo>
                    <a:pt x="56" y="112"/>
                    <a:pt x="54" y="113"/>
                    <a:pt x="52" y="115"/>
                  </a:cubicBezTo>
                  <a:cubicBezTo>
                    <a:pt x="50" y="112"/>
                    <a:pt x="50" y="112"/>
                    <a:pt x="50" y="112"/>
                  </a:cubicBezTo>
                  <a:cubicBezTo>
                    <a:pt x="53" y="110"/>
                    <a:pt x="55" y="109"/>
                    <a:pt x="57" y="107"/>
                  </a:cubicBezTo>
                  <a:cubicBezTo>
                    <a:pt x="58" y="107"/>
                    <a:pt x="58" y="107"/>
                    <a:pt x="58" y="107"/>
                  </a:cubicBezTo>
                  <a:cubicBezTo>
                    <a:pt x="106" y="124"/>
                    <a:pt x="106" y="124"/>
                    <a:pt x="106" y="124"/>
                  </a:cubicBezTo>
                  <a:cubicBezTo>
                    <a:pt x="105" y="127"/>
                    <a:pt x="105" y="127"/>
                    <a:pt x="105" y="127"/>
                  </a:cubicBezTo>
                  <a:lnTo>
                    <a:pt x="57" y="110"/>
                  </a:lnTo>
                  <a:close/>
                </a:path>
              </a:pathLst>
            </a:custGeom>
            <a:solidFill>
              <a:schemeClr val="accent3"/>
            </a:solidFill>
            <a:ln>
              <a:noFill/>
            </a:ln>
          </p:spPr>
          <p:txBody>
            <a:bodyPr/>
            <a:lstStyle/>
            <a:p>
              <a:pPr>
                <a:defRPr/>
              </a:pPr>
              <a:endParaRPr lang="en-US" sz="1400">
                <a:solidFill>
                  <a:srgbClr val="796548"/>
                </a:solidFill>
                <a:cs typeface="Arial" panose="020B0604020202020204" pitchFamily="34" charset="0"/>
              </a:endParaRPr>
            </a:p>
          </p:txBody>
        </p:sp>
        <p:sp>
          <p:nvSpPr>
            <p:cNvPr id="62" name="Freeform 384"/>
            <p:cNvSpPr>
              <a:spLocks noEditPoints="1"/>
            </p:cNvSpPr>
            <p:nvPr/>
          </p:nvSpPr>
          <p:spPr bwMode="auto">
            <a:xfrm rot="3012729">
              <a:off x="9643533" y="4305641"/>
              <a:ext cx="450952" cy="325612"/>
            </a:xfrm>
            <a:custGeom>
              <a:avLst/>
              <a:gdLst>
                <a:gd name="T0" fmla="*/ 260908 w 140"/>
                <a:gd name="T1" fmla="*/ 116060 h 101"/>
                <a:gd name="T2" fmla="*/ 415520 w 140"/>
                <a:gd name="T3" fmla="*/ 77373 h 101"/>
                <a:gd name="T4" fmla="*/ 389751 w 140"/>
                <a:gd name="T5" fmla="*/ 61254 h 101"/>
                <a:gd name="T6" fmla="*/ 360762 w 140"/>
                <a:gd name="T7" fmla="*/ 67702 h 101"/>
                <a:gd name="T8" fmla="*/ 386530 w 140"/>
                <a:gd name="T9" fmla="*/ 48358 h 101"/>
                <a:gd name="T10" fmla="*/ 450952 w 140"/>
                <a:gd name="T11" fmla="*/ 25791 h 101"/>
                <a:gd name="T12" fmla="*/ 428404 w 140"/>
                <a:gd name="T13" fmla="*/ 29015 h 101"/>
                <a:gd name="T14" fmla="*/ 354319 w 140"/>
                <a:gd name="T15" fmla="*/ 6448 h 101"/>
                <a:gd name="T16" fmla="*/ 315666 w 140"/>
                <a:gd name="T17" fmla="*/ 90269 h 101"/>
                <a:gd name="T18" fmla="*/ 293119 w 140"/>
                <a:gd name="T19" fmla="*/ 109612 h 101"/>
                <a:gd name="T20" fmla="*/ 315666 w 140"/>
                <a:gd name="T21" fmla="*/ 87045 h 101"/>
                <a:gd name="T22" fmla="*/ 344656 w 140"/>
                <a:gd name="T23" fmla="*/ 6448 h 101"/>
                <a:gd name="T24" fmla="*/ 283456 w 140"/>
                <a:gd name="T25" fmla="*/ 19343 h 101"/>
                <a:gd name="T26" fmla="*/ 280234 w 140"/>
                <a:gd name="T27" fmla="*/ 0 h 101"/>
                <a:gd name="T28" fmla="*/ 170718 w 140"/>
                <a:gd name="T29" fmla="*/ 141851 h 101"/>
                <a:gd name="T30" fmla="*/ 215813 w 140"/>
                <a:gd name="T31" fmla="*/ 0 h 101"/>
                <a:gd name="T32" fmla="*/ 151391 w 140"/>
                <a:gd name="T33" fmla="*/ 9672 h 101"/>
                <a:gd name="T34" fmla="*/ 141728 w 140"/>
                <a:gd name="T35" fmla="*/ 6448 h 101"/>
                <a:gd name="T36" fmla="*/ 35432 w 140"/>
                <a:gd name="T37" fmla="*/ 164418 h 101"/>
                <a:gd name="T38" fmla="*/ 77306 w 140"/>
                <a:gd name="T39" fmla="*/ 25791 h 101"/>
                <a:gd name="T40" fmla="*/ 318887 w 140"/>
                <a:gd name="T41" fmla="*/ 183761 h 101"/>
                <a:gd name="T42" fmla="*/ 338214 w 140"/>
                <a:gd name="T43" fmla="*/ 77373 h 101"/>
                <a:gd name="T44" fmla="*/ 360762 w 140"/>
                <a:gd name="T45" fmla="*/ 99940 h 101"/>
                <a:gd name="T46" fmla="*/ 338214 w 140"/>
                <a:gd name="T47" fmla="*/ 77373 h 101"/>
                <a:gd name="T48" fmla="*/ 125622 w 140"/>
                <a:gd name="T49" fmla="*/ 54806 h 101"/>
                <a:gd name="T50" fmla="*/ 125622 w 140"/>
                <a:gd name="T51" fmla="*/ 83821 h 101"/>
                <a:gd name="T52" fmla="*/ 267350 w 140"/>
                <a:gd name="T53" fmla="*/ 209552 h 101"/>
                <a:gd name="T54" fmla="*/ 238360 w 140"/>
                <a:gd name="T55" fmla="*/ 199881 h 101"/>
                <a:gd name="T56" fmla="*/ 267350 w 140"/>
                <a:gd name="T57" fmla="*/ 209552 h 101"/>
                <a:gd name="T58" fmla="*/ 177160 w 140"/>
                <a:gd name="T59" fmla="*/ 151522 h 101"/>
                <a:gd name="T60" fmla="*/ 206149 w 140"/>
                <a:gd name="T61" fmla="*/ 161194 h 101"/>
                <a:gd name="T62" fmla="*/ 244803 w 140"/>
                <a:gd name="T63" fmla="*/ 119284 h 101"/>
                <a:gd name="T64" fmla="*/ 219034 w 140"/>
                <a:gd name="T65" fmla="*/ 138627 h 101"/>
                <a:gd name="T66" fmla="*/ 244803 w 140"/>
                <a:gd name="T67" fmla="*/ 119284 h 101"/>
                <a:gd name="T68" fmla="*/ 267350 w 140"/>
                <a:gd name="T69" fmla="*/ 64478 h 101"/>
                <a:gd name="T70" fmla="*/ 248024 w 140"/>
                <a:gd name="T71" fmla="*/ 90269 h 101"/>
                <a:gd name="T72" fmla="*/ 170718 w 140"/>
                <a:gd name="T73" fmla="*/ 145075 h 101"/>
                <a:gd name="T74" fmla="*/ 144949 w 140"/>
                <a:gd name="T75" fmla="*/ 161194 h 101"/>
                <a:gd name="T76" fmla="*/ 170718 w 140"/>
                <a:gd name="T77" fmla="*/ 145075 h 101"/>
                <a:gd name="T78" fmla="*/ 67643 w 140"/>
                <a:gd name="T79" fmla="*/ 177313 h 101"/>
                <a:gd name="T80" fmla="*/ 93411 w 140"/>
                <a:gd name="T81" fmla="*/ 164418 h 101"/>
                <a:gd name="T82" fmla="*/ 106296 w 140"/>
                <a:gd name="T83" fmla="*/ 132179 h 101"/>
                <a:gd name="T84" fmla="*/ 90190 w 140"/>
                <a:gd name="T85" fmla="*/ 154746 h 101"/>
                <a:gd name="T86" fmla="*/ 106296 w 140"/>
                <a:gd name="T87" fmla="*/ 132179 h 101"/>
                <a:gd name="T88" fmla="*/ 54758 w 140"/>
                <a:gd name="T89" fmla="*/ 174090 h 101"/>
                <a:gd name="T90" fmla="*/ 67643 w 140"/>
                <a:gd name="T91" fmla="*/ 203105 h 101"/>
                <a:gd name="T92" fmla="*/ 99854 w 140"/>
                <a:gd name="T93" fmla="*/ 238567 h 101"/>
                <a:gd name="T94" fmla="*/ 128843 w 140"/>
                <a:gd name="T95" fmla="*/ 254687 h 101"/>
                <a:gd name="T96" fmla="*/ 99854 w 140"/>
                <a:gd name="T97" fmla="*/ 238567 h 101"/>
                <a:gd name="T98" fmla="*/ 125622 w 140"/>
                <a:gd name="T99" fmla="*/ 157970 h 101"/>
                <a:gd name="T100" fmla="*/ 209371 w 140"/>
                <a:gd name="T101" fmla="*/ 257910 h 10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40" h="101">
                  <a:moveTo>
                    <a:pt x="79" y="38"/>
                  </a:moveTo>
                  <a:cubicBezTo>
                    <a:pt x="81" y="36"/>
                    <a:pt x="81" y="36"/>
                    <a:pt x="81" y="36"/>
                  </a:cubicBezTo>
                  <a:cubicBezTo>
                    <a:pt x="102" y="55"/>
                    <a:pt x="102" y="55"/>
                    <a:pt x="102" y="55"/>
                  </a:cubicBezTo>
                  <a:cubicBezTo>
                    <a:pt x="113" y="45"/>
                    <a:pt x="122" y="34"/>
                    <a:pt x="129" y="24"/>
                  </a:cubicBezTo>
                  <a:cubicBezTo>
                    <a:pt x="121" y="19"/>
                    <a:pt x="121" y="19"/>
                    <a:pt x="121" y="19"/>
                  </a:cubicBezTo>
                  <a:cubicBezTo>
                    <a:pt x="121" y="19"/>
                    <a:pt x="121" y="19"/>
                    <a:pt x="121" y="19"/>
                  </a:cubicBezTo>
                  <a:cubicBezTo>
                    <a:pt x="119" y="20"/>
                    <a:pt x="116" y="22"/>
                    <a:pt x="113" y="23"/>
                  </a:cubicBezTo>
                  <a:cubicBezTo>
                    <a:pt x="112" y="21"/>
                    <a:pt x="112" y="21"/>
                    <a:pt x="112" y="21"/>
                  </a:cubicBezTo>
                  <a:cubicBezTo>
                    <a:pt x="114" y="19"/>
                    <a:pt x="117" y="18"/>
                    <a:pt x="119" y="17"/>
                  </a:cubicBezTo>
                  <a:cubicBezTo>
                    <a:pt x="120" y="15"/>
                    <a:pt x="120" y="15"/>
                    <a:pt x="120" y="15"/>
                  </a:cubicBezTo>
                  <a:cubicBezTo>
                    <a:pt x="131" y="22"/>
                    <a:pt x="131" y="22"/>
                    <a:pt x="131" y="22"/>
                  </a:cubicBezTo>
                  <a:cubicBezTo>
                    <a:pt x="135" y="17"/>
                    <a:pt x="138" y="12"/>
                    <a:pt x="140" y="8"/>
                  </a:cubicBezTo>
                  <a:cubicBezTo>
                    <a:pt x="138" y="9"/>
                    <a:pt x="137" y="10"/>
                    <a:pt x="134" y="12"/>
                  </a:cubicBezTo>
                  <a:cubicBezTo>
                    <a:pt x="133" y="9"/>
                    <a:pt x="133" y="9"/>
                    <a:pt x="133" y="9"/>
                  </a:cubicBezTo>
                  <a:cubicBezTo>
                    <a:pt x="135" y="8"/>
                    <a:pt x="137" y="7"/>
                    <a:pt x="138" y="6"/>
                  </a:cubicBezTo>
                  <a:cubicBezTo>
                    <a:pt x="131" y="5"/>
                    <a:pt x="121" y="4"/>
                    <a:pt x="110" y="2"/>
                  </a:cubicBezTo>
                  <a:cubicBezTo>
                    <a:pt x="100" y="28"/>
                    <a:pt x="100" y="28"/>
                    <a:pt x="100" y="28"/>
                  </a:cubicBezTo>
                  <a:cubicBezTo>
                    <a:pt x="98" y="28"/>
                    <a:pt x="98" y="28"/>
                    <a:pt x="98" y="28"/>
                  </a:cubicBezTo>
                  <a:cubicBezTo>
                    <a:pt x="99" y="30"/>
                    <a:pt x="99" y="30"/>
                    <a:pt x="99" y="30"/>
                  </a:cubicBezTo>
                  <a:cubicBezTo>
                    <a:pt x="97" y="31"/>
                    <a:pt x="94" y="33"/>
                    <a:pt x="91" y="34"/>
                  </a:cubicBezTo>
                  <a:cubicBezTo>
                    <a:pt x="90" y="31"/>
                    <a:pt x="90" y="31"/>
                    <a:pt x="90" y="31"/>
                  </a:cubicBezTo>
                  <a:cubicBezTo>
                    <a:pt x="92" y="30"/>
                    <a:pt x="95" y="29"/>
                    <a:pt x="98" y="27"/>
                  </a:cubicBezTo>
                  <a:cubicBezTo>
                    <a:pt x="97" y="27"/>
                    <a:pt x="97" y="27"/>
                    <a:pt x="97" y="27"/>
                  </a:cubicBezTo>
                  <a:cubicBezTo>
                    <a:pt x="107" y="2"/>
                    <a:pt x="107" y="2"/>
                    <a:pt x="107" y="2"/>
                  </a:cubicBezTo>
                  <a:cubicBezTo>
                    <a:pt x="102" y="1"/>
                    <a:pt x="96" y="1"/>
                    <a:pt x="90" y="1"/>
                  </a:cubicBezTo>
                  <a:cubicBezTo>
                    <a:pt x="88" y="6"/>
                    <a:pt x="88" y="6"/>
                    <a:pt x="88" y="6"/>
                  </a:cubicBezTo>
                  <a:cubicBezTo>
                    <a:pt x="85" y="5"/>
                    <a:pt x="85" y="5"/>
                    <a:pt x="85" y="5"/>
                  </a:cubicBezTo>
                  <a:cubicBezTo>
                    <a:pt x="87" y="0"/>
                    <a:pt x="87" y="0"/>
                    <a:pt x="87" y="0"/>
                  </a:cubicBezTo>
                  <a:cubicBezTo>
                    <a:pt x="81" y="0"/>
                    <a:pt x="75" y="0"/>
                    <a:pt x="70" y="0"/>
                  </a:cubicBezTo>
                  <a:cubicBezTo>
                    <a:pt x="53" y="44"/>
                    <a:pt x="53" y="44"/>
                    <a:pt x="53" y="44"/>
                  </a:cubicBezTo>
                  <a:cubicBezTo>
                    <a:pt x="50" y="43"/>
                    <a:pt x="50" y="43"/>
                    <a:pt x="50" y="43"/>
                  </a:cubicBezTo>
                  <a:cubicBezTo>
                    <a:pt x="67" y="0"/>
                    <a:pt x="67" y="0"/>
                    <a:pt x="67" y="0"/>
                  </a:cubicBezTo>
                  <a:cubicBezTo>
                    <a:pt x="60" y="0"/>
                    <a:pt x="54" y="1"/>
                    <a:pt x="47" y="1"/>
                  </a:cubicBezTo>
                  <a:cubicBezTo>
                    <a:pt x="47" y="3"/>
                    <a:pt x="47" y="3"/>
                    <a:pt x="47" y="3"/>
                  </a:cubicBezTo>
                  <a:cubicBezTo>
                    <a:pt x="44" y="2"/>
                    <a:pt x="44" y="2"/>
                    <a:pt x="44" y="2"/>
                  </a:cubicBezTo>
                  <a:cubicBezTo>
                    <a:pt x="44" y="2"/>
                    <a:pt x="44" y="2"/>
                    <a:pt x="44" y="2"/>
                  </a:cubicBezTo>
                  <a:cubicBezTo>
                    <a:pt x="38" y="3"/>
                    <a:pt x="33" y="4"/>
                    <a:pt x="28" y="6"/>
                  </a:cubicBezTo>
                  <a:cubicBezTo>
                    <a:pt x="11" y="51"/>
                    <a:pt x="11" y="51"/>
                    <a:pt x="11" y="51"/>
                  </a:cubicBezTo>
                  <a:cubicBezTo>
                    <a:pt x="8" y="50"/>
                    <a:pt x="8" y="50"/>
                    <a:pt x="8" y="50"/>
                  </a:cubicBezTo>
                  <a:cubicBezTo>
                    <a:pt x="24" y="8"/>
                    <a:pt x="24" y="8"/>
                    <a:pt x="24" y="8"/>
                  </a:cubicBezTo>
                  <a:cubicBezTo>
                    <a:pt x="9" y="15"/>
                    <a:pt x="0" y="28"/>
                    <a:pt x="6" y="51"/>
                  </a:cubicBezTo>
                  <a:cubicBezTo>
                    <a:pt x="29" y="101"/>
                    <a:pt x="68" y="85"/>
                    <a:pt x="99" y="57"/>
                  </a:cubicBezTo>
                  <a:lnTo>
                    <a:pt x="79" y="38"/>
                  </a:lnTo>
                  <a:close/>
                  <a:moveTo>
                    <a:pt x="105" y="24"/>
                  </a:moveTo>
                  <a:cubicBezTo>
                    <a:pt x="113" y="29"/>
                    <a:pt x="113" y="29"/>
                    <a:pt x="113" y="29"/>
                  </a:cubicBezTo>
                  <a:cubicBezTo>
                    <a:pt x="112" y="31"/>
                    <a:pt x="112" y="31"/>
                    <a:pt x="112" y="31"/>
                  </a:cubicBezTo>
                  <a:cubicBezTo>
                    <a:pt x="104" y="27"/>
                    <a:pt x="104" y="27"/>
                    <a:pt x="104" y="27"/>
                  </a:cubicBezTo>
                  <a:lnTo>
                    <a:pt x="105" y="24"/>
                  </a:lnTo>
                  <a:close/>
                  <a:moveTo>
                    <a:pt x="36" y="25"/>
                  </a:moveTo>
                  <a:cubicBezTo>
                    <a:pt x="39" y="17"/>
                    <a:pt x="39" y="17"/>
                    <a:pt x="39" y="17"/>
                  </a:cubicBezTo>
                  <a:cubicBezTo>
                    <a:pt x="42" y="18"/>
                    <a:pt x="42" y="18"/>
                    <a:pt x="42" y="18"/>
                  </a:cubicBezTo>
                  <a:cubicBezTo>
                    <a:pt x="39" y="26"/>
                    <a:pt x="39" y="26"/>
                    <a:pt x="39" y="26"/>
                  </a:cubicBezTo>
                  <a:lnTo>
                    <a:pt x="36" y="25"/>
                  </a:lnTo>
                  <a:close/>
                  <a:moveTo>
                    <a:pt x="83" y="65"/>
                  </a:moveTo>
                  <a:cubicBezTo>
                    <a:pt x="81" y="68"/>
                    <a:pt x="81" y="68"/>
                    <a:pt x="81" y="68"/>
                  </a:cubicBezTo>
                  <a:cubicBezTo>
                    <a:pt x="74" y="62"/>
                    <a:pt x="74" y="62"/>
                    <a:pt x="74" y="62"/>
                  </a:cubicBezTo>
                  <a:cubicBezTo>
                    <a:pt x="75" y="59"/>
                    <a:pt x="75" y="59"/>
                    <a:pt x="75" y="59"/>
                  </a:cubicBezTo>
                  <a:lnTo>
                    <a:pt x="83" y="65"/>
                  </a:lnTo>
                  <a:close/>
                  <a:moveTo>
                    <a:pt x="62" y="52"/>
                  </a:moveTo>
                  <a:cubicBezTo>
                    <a:pt x="55" y="47"/>
                    <a:pt x="55" y="47"/>
                    <a:pt x="55" y="47"/>
                  </a:cubicBezTo>
                  <a:cubicBezTo>
                    <a:pt x="57" y="44"/>
                    <a:pt x="57" y="44"/>
                    <a:pt x="57" y="44"/>
                  </a:cubicBezTo>
                  <a:cubicBezTo>
                    <a:pt x="64" y="50"/>
                    <a:pt x="64" y="50"/>
                    <a:pt x="64" y="50"/>
                  </a:cubicBezTo>
                  <a:lnTo>
                    <a:pt x="62" y="52"/>
                  </a:lnTo>
                  <a:close/>
                  <a:moveTo>
                    <a:pt x="76" y="37"/>
                  </a:moveTo>
                  <a:cubicBezTo>
                    <a:pt x="77" y="40"/>
                    <a:pt x="77" y="40"/>
                    <a:pt x="77" y="40"/>
                  </a:cubicBezTo>
                  <a:cubicBezTo>
                    <a:pt x="74" y="41"/>
                    <a:pt x="71" y="42"/>
                    <a:pt x="68" y="43"/>
                  </a:cubicBezTo>
                  <a:cubicBezTo>
                    <a:pt x="67" y="40"/>
                    <a:pt x="67" y="40"/>
                    <a:pt x="67" y="40"/>
                  </a:cubicBezTo>
                  <a:cubicBezTo>
                    <a:pt x="70" y="39"/>
                    <a:pt x="73" y="38"/>
                    <a:pt x="76" y="37"/>
                  </a:cubicBezTo>
                  <a:close/>
                  <a:moveTo>
                    <a:pt x="80" y="19"/>
                  </a:moveTo>
                  <a:cubicBezTo>
                    <a:pt x="83" y="20"/>
                    <a:pt x="83" y="20"/>
                    <a:pt x="83" y="20"/>
                  </a:cubicBezTo>
                  <a:cubicBezTo>
                    <a:pt x="80" y="29"/>
                    <a:pt x="80" y="29"/>
                    <a:pt x="80" y="29"/>
                  </a:cubicBezTo>
                  <a:cubicBezTo>
                    <a:pt x="77" y="28"/>
                    <a:pt x="77" y="28"/>
                    <a:pt x="77" y="28"/>
                  </a:cubicBezTo>
                  <a:lnTo>
                    <a:pt x="80" y="19"/>
                  </a:lnTo>
                  <a:close/>
                  <a:moveTo>
                    <a:pt x="53" y="45"/>
                  </a:moveTo>
                  <a:cubicBezTo>
                    <a:pt x="54" y="48"/>
                    <a:pt x="54" y="48"/>
                    <a:pt x="54" y="48"/>
                  </a:cubicBezTo>
                  <a:cubicBezTo>
                    <a:pt x="51" y="49"/>
                    <a:pt x="48" y="50"/>
                    <a:pt x="45" y="50"/>
                  </a:cubicBezTo>
                  <a:cubicBezTo>
                    <a:pt x="44" y="47"/>
                    <a:pt x="44" y="47"/>
                    <a:pt x="44" y="47"/>
                  </a:cubicBezTo>
                  <a:cubicBezTo>
                    <a:pt x="47" y="47"/>
                    <a:pt x="50" y="46"/>
                    <a:pt x="53" y="45"/>
                  </a:cubicBezTo>
                  <a:close/>
                  <a:moveTo>
                    <a:pt x="30" y="54"/>
                  </a:moveTo>
                  <a:cubicBezTo>
                    <a:pt x="27" y="54"/>
                    <a:pt x="24" y="55"/>
                    <a:pt x="21" y="55"/>
                  </a:cubicBezTo>
                  <a:cubicBezTo>
                    <a:pt x="20" y="52"/>
                    <a:pt x="20" y="52"/>
                    <a:pt x="20" y="52"/>
                  </a:cubicBezTo>
                  <a:cubicBezTo>
                    <a:pt x="23" y="52"/>
                    <a:pt x="26" y="51"/>
                    <a:pt x="29" y="51"/>
                  </a:cubicBezTo>
                  <a:lnTo>
                    <a:pt x="30" y="54"/>
                  </a:lnTo>
                  <a:close/>
                  <a:moveTo>
                    <a:pt x="33" y="41"/>
                  </a:moveTo>
                  <a:cubicBezTo>
                    <a:pt x="30" y="49"/>
                    <a:pt x="30" y="49"/>
                    <a:pt x="30" y="49"/>
                  </a:cubicBezTo>
                  <a:cubicBezTo>
                    <a:pt x="28" y="48"/>
                    <a:pt x="28" y="48"/>
                    <a:pt x="28" y="48"/>
                  </a:cubicBezTo>
                  <a:cubicBezTo>
                    <a:pt x="31" y="39"/>
                    <a:pt x="31" y="39"/>
                    <a:pt x="31" y="39"/>
                  </a:cubicBezTo>
                  <a:lnTo>
                    <a:pt x="33" y="41"/>
                  </a:lnTo>
                  <a:close/>
                  <a:moveTo>
                    <a:pt x="15" y="56"/>
                  </a:moveTo>
                  <a:cubicBezTo>
                    <a:pt x="17" y="54"/>
                    <a:pt x="17" y="54"/>
                    <a:pt x="17" y="54"/>
                  </a:cubicBezTo>
                  <a:cubicBezTo>
                    <a:pt x="23" y="61"/>
                    <a:pt x="23" y="61"/>
                    <a:pt x="23" y="61"/>
                  </a:cubicBezTo>
                  <a:cubicBezTo>
                    <a:pt x="21" y="63"/>
                    <a:pt x="21" y="63"/>
                    <a:pt x="21" y="63"/>
                  </a:cubicBezTo>
                  <a:lnTo>
                    <a:pt x="15" y="56"/>
                  </a:lnTo>
                  <a:close/>
                  <a:moveTo>
                    <a:pt x="31" y="74"/>
                  </a:moveTo>
                  <a:cubicBezTo>
                    <a:pt x="34" y="72"/>
                    <a:pt x="34" y="72"/>
                    <a:pt x="34" y="72"/>
                  </a:cubicBezTo>
                  <a:cubicBezTo>
                    <a:pt x="40" y="79"/>
                    <a:pt x="40" y="79"/>
                    <a:pt x="40" y="79"/>
                  </a:cubicBezTo>
                  <a:cubicBezTo>
                    <a:pt x="38" y="81"/>
                    <a:pt x="38" y="81"/>
                    <a:pt x="38" y="81"/>
                  </a:cubicBezTo>
                  <a:lnTo>
                    <a:pt x="31" y="74"/>
                  </a:lnTo>
                  <a:close/>
                  <a:moveTo>
                    <a:pt x="37" y="51"/>
                  </a:moveTo>
                  <a:cubicBezTo>
                    <a:pt x="39" y="49"/>
                    <a:pt x="39" y="49"/>
                    <a:pt x="39" y="49"/>
                  </a:cubicBezTo>
                  <a:cubicBezTo>
                    <a:pt x="67" y="77"/>
                    <a:pt x="67" y="77"/>
                    <a:pt x="67" y="77"/>
                  </a:cubicBezTo>
                  <a:cubicBezTo>
                    <a:pt x="65" y="80"/>
                    <a:pt x="65" y="80"/>
                    <a:pt x="65" y="80"/>
                  </a:cubicBezTo>
                  <a:lnTo>
                    <a:pt x="37" y="5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63" name="Freeform 379"/>
          <p:cNvSpPr>
            <a:spLocks noEditPoints="1"/>
          </p:cNvSpPr>
          <p:nvPr/>
        </p:nvSpPr>
        <p:spPr bwMode="auto">
          <a:xfrm rot="11933263">
            <a:off x="6215064" y="3965972"/>
            <a:ext cx="552450" cy="365522"/>
          </a:xfrm>
          <a:custGeom>
            <a:avLst/>
            <a:gdLst>
              <a:gd name="T0" fmla="*/ 132 w 229"/>
              <a:gd name="T1" fmla="*/ 142 h 151"/>
              <a:gd name="T2" fmla="*/ 202 w 229"/>
              <a:gd name="T3" fmla="*/ 106 h 151"/>
              <a:gd name="T4" fmla="*/ 102 w 229"/>
              <a:gd name="T5" fmla="*/ 1 h 151"/>
              <a:gd name="T6" fmla="*/ 102 w 229"/>
              <a:gd name="T7" fmla="*/ 48 h 151"/>
              <a:gd name="T8" fmla="*/ 101 w 229"/>
              <a:gd name="T9" fmla="*/ 44 h 151"/>
              <a:gd name="T10" fmla="*/ 35 w 229"/>
              <a:gd name="T11" fmla="*/ 25 h 151"/>
              <a:gd name="T12" fmla="*/ 0 w 229"/>
              <a:gd name="T13" fmla="*/ 11 h 151"/>
              <a:gd name="T14" fmla="*/ 1 w 229"/>
              <a:gd name="T15" fmla="*/ 14 h 151"/>
              <a:gd name="T16" fmla="*/ 71 w 229"/>
              <a:gd name="T17" fmla="*/ 36 h 151"/>
              <a:gd name="T18" fmla="*/ 53 w 229"/>
              <a:gd name="T19" fmla="*/ 76 h 151"/>
              <a:gd name="T20" fmla="*/ 73 w 229"/>
              <a:gd name="T21" fmla="*/ 100 h 151"/>
              <a:gd name="T22" fmla="*/ 75 w 229"/>
              <a:gd name="T23" fmla="*/ 102 h 151"/>
              <a:gd name="T24" fmla="*/ 17 w 229"/>
              <a:gd name="T25" fmla="*/ 18 h 151"/>
              <a:gd name="T26" fmla="*/ 24 w 229"/>
              <a:gd name="T27" fmla="*/ 20 h 151"/>
              <a:gd name="T28" fmla="*/ 55 w 229"/>
              <a:gd name="T29" fmla="*/ 3 h 151"/>
              <a:gd name="T30" fmla="*/ 52 w 229"/>
              <a:gd name="T31" fmla="*/ 4 h 151"/>
              <a:gd name="T32" fmla="*/ 45 w 229"/>
              <a:gd name="T33" fmla="*/ 24 h 151"/>
              <a:gd name="T34" fmla="*/ 56 w 229"/>
              <a:gd name="T35" fmla="*/ 30 h 151"/>
              <a:gd name="T36" fmla="*/ 58 w 229"/>
              <a:gd name="T37" fmla="*/ 24 h 151"/>
              <a:gd name="T38" fmla="*/ 65 w 229"/>
              <a:gd name="T39" fmla="*/ 30 h 151"/>
              <a:gd name="T40" fmla="*/ 76 w 229"/>
              <a:gd name="T41" fmla="*/ 37 h 151"/>
              <a:gd name="T42" fmla="*/ 83 w 229"/>
              <a:gd name="T43" fmla="*/ 40 h 151"/>
              <a:gd name="T44" fmla="*/ 197 w 229"/>
              <a:gd name="T45" fmla="*/ 98 h 151"/>
              <a:gd name="T46" fmla="*/ 197 w 229"/>
              <a:gd name="T47" fmla="*/ 90 h 151"/>
              <a:gd name="T48" fmla="*/ 186 w 229"/>
              <a:gd name="T49" fmla="*/ 93 h 151"/>
              <a:gd name="T50" fmla="*/ 198 w 229"/>
              <a:gd name="T51" fmla="*/ 69 h 151"/>
              <a:gd name="T52" fmla="*/ 195 w 229"/>
              <a:gd name="T53" fmla="*/ 69 h 151"/>
              <a:gd name="T54" fmla="*/ 198 w 229"/>
              <a:gd name="T55" fmla="*/ 56 h 151"/>
              <a:gd name="T56" fmla="*/ 199 w 229"/>
              <a:gd name="T57" fmla="*/ 49 h 151"/>
              <a:gd name="T58" fmla="*/ 136 w 229"/>
              <a:gd name="T59" fmla="*/ 15 h 151"/>
              <a:gd name="T60" fmla="*/ 135 w 229"/>
              <a:gd name="T61" fmla="*/ 36 h 151"/>
              <a:gd name="T62" fmla="*/ 136 w 229"/>
              <a:gd name="T63" fmla="*/ 44 h 151"/>
              <a:gd name="T64" fmla="*/ 107 w 229"/>
              <a:gd name="T65" fmla="*/ 50 h 151"/>
              <a:gd name="T66" fmla="*/ 102 w 229"/>
              <a:gd name="T67" fmla="*/ 52 h 151"/>
              <a:gd name="T68" fmla="*/ 121 w 229"/>
              <a:gd name="T69" fmla="*/ 56 h 151"/>
              <a:gd name="T70" fmla="*/ 83 w 229"/>
              <a:gd name="T71" fmla="*/ 61 h 151"/>
              <a:gd name="T72" fmla="*/ 84 w 229"/>
              <a:gd name="T73" fmla="*/ 64 h 151"/>
              <a:gd name="T74" fmla="*/ 71 w 229"/>
              <a:gd name="T75" fmla="*/ 67 h 151"/>
              <a:gd name="T76" fmla="*/ 64 w 229"/>
              <a:gd name="T77" fmla="*/ 70 h 151"/>
              <a:gd name="T78" fmla="*/ 138 w 229"/>
              <a:gd name="T79" fmla="*/ 61 h 151"/>
              <a:gd name="T80" fmla="*/ 141 w 229"/>
              <a:gd name="T81" fmla="*/ 63 h 151"/>
              <a:gd name="T82" fmla="*/ 141 w 229"/>
              <a:gd name="T83" fmla="*/ 64 h 151"/>
              <a:gd name="T84" fmla="*/ 133 w 229"/>
              <a:gd name="T85" fmla="*/ 62 h 151"/>
              <a:gd name="T86" fmla="*/ 159 w 229"/>
              <a:gd name="T87" fmla="*/ 73 h 151"/>
              <a:gd name="T88" fmla="*/ 164 w 229"/>
              <a:gd name="T89" fmla="*/ 79 h 151"/>
              <a:gd name="T90" fmla="*/ 167 w 229"/>
              <a:gd name="T91" fmla="*/ 79 h 151"/>
              <a:gd name="T92" fmla="*/ 170 w 229"/>
              <a:gd name="T93" fmla="*/ 80 h 151"/>
              <a:gd name="T94" fmla="*/ 169 w 229"/>
              <a:gd name="T95" fmla="*/ 82 h 151"/>
              <a:gd name="T96" fmla="*/ 172 w 229"/>
              <a:gd name="T97" fmla="*/ 93 h 151"/>
              <a:gd name="T98" fmla="*/ 145 w 229"/>
              <a:gd name="T99" fmla="*/ 102 h 151"/>
              <a:gd name="T100" fmla="*/ 146 w 229"/>
              <a:gd name="T101" fmla="*/ 105 h 151"/>
              <a:gd name="T102" fmla="*/ 134 w 229"/>
              <a:gd name="T103" fmla="*/ 108 h 151"/>
              <a:gd name="T104" fmla="*/ 127 w 229"/>
              <a:gd name="T105" fmla="*/ 111 h 151"/>
              <a:gd name="T106" fmla="*/ 116 w 229"/>
              <a:gd name="T107" fmla="*/ 1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 h="151">
                <a:moveTo>
                  <a:pt x="198" y="109"/>
                </a:moveTo>
                <a:cubicBezTo>
                  <a:pt x="199" y="111"/>
                  <a:pt x="199" y="111"/>
                  <a:pt x="199" y="111"/>
                </a:cubicBezTo>
                <a:cubicBezTo>
                  <a:pt x="132" y="142"/>
                  <a:pt x="132" y="142"/>
                  <a:pt x="132" y="142"/>
                </a:cubicBezTo>
                <a:cubicBezTo>
                  <a:pt x="157" y="151"/>
                  <a:pt x="182" y="147"/>
                  <a:pt x="203" y="114"/>
                </a:cubicBezTo>
                <a:cubicBezTo>
                  <a:pt x="203" y="112"/>
                  <a:pt x="204" y="110"/>
                  <a:pt x="205" y="108"/>
                </a:cubicBezTo>
                <a:cubicBezTo>
                  <a:pt x="204" y="108"/>
                  <a:pt x="203" y="107"/>
                  <a:pt x="202" y="106"/>
                </a:cubicBezTo>
                <a:cubicBezTo>
                  <a:pt x="204" y="104"/>
                  <a:pt x="204" y="104"/>
                  <a:pt x="204" y="104"/>
                </a:cubicBezTo>
                <a:cubicBezTo>
                  <a:pt x="204" y="105"/>
                  <a:pt x="205" y="105"/>
                  <a:pt x="206" y="106"/>
                </a:cubicBezTo>
                <a:cubicBezTo>
                  <a:pt x="229" y="29"/>
                  <a:pt x="167" y="4"/>
                  <a:pt x="102" y="1"/>
                </a:cubicBezTo>
                <a:cubicBezTo>
                  <a:pt x="104" y="47"/>
                  <a:pt x="104" y="47"/>
                  <a:pt x="104" y="47"/>
                </a:cubicBezTo>
                <a:cubicBezTo>
                  <a:pt x="103" y="47"/>
                  <a:pt x="103" y="47"/>
                  <a:pt x="103" y="47"/>
                </a:cubicBezTo>
                <a:cubicBezTo>
                  <a:pt x="102" y="48"/>
                  <a:pt x="102" y="48"/>
                  <a:pt x="102" y="48"/>
                </a:cubicBezTo>
                <a:cubicBezTo>
                  <a:pt x="100" y="47"/>
                  <a:pt x="98" y="46"/>
                  <a:pt x="95" y="45"/>
                </a:cubicBezTo>
                <a:cubicBezTo>
                  <a:pt x="96" y="42"/>
                  <a:pt x="96" y="42"/>
                  <a:pt x="96" y="42"/>
                </a:cubicBezTo>
                <a:cubicBezTo>
                  <a:pt x="98" y="43"/>
                  <a:pt x="100" y="44"/>
                  <a:pt x="101" y="44"/>
                </a:cubicBezTo>
                <a:cubicBezTo>
                  <a:pt x="100" y="1"/>
                  <a:pt x="100" y="1"/>
                  <a:pt x="100" y="1"/>
                </a:cubicBezTo>
                <a:cubicBezTo>
                  <a:pt x="75" y="0"/>
                  <a:pt x="51" y="2"/>
                  <a:pt x="31" y="5"/>
                </a:cubicBezTo>
                <a:cubicBezTo>
                  <a:pt x="35" y="25"/>
                  <a:pt x="35" y="25"/>
                  <a:pt x="35" y="25"/>
                </a:cubicBezTo>
                <a:cubicBezTo>
                  <a:pt x="33" y="25"/>
                  <a:pt x="33" y="25"/>
                  <a:pt x="33" y="25"/>
                </a:cubicBezTo>
                <a:cubicBezTo>
                  <a:pt x="28" y="5"/>
                  <a:pt x="28" y="5"/>
                  <a:pt x="28" y="5"/>
                </a:cubicBezTo>
                <a:cubicBezTo>
                  <a:pt x="17" y="7"/>
                  <a:pt x="8" y="9"/>
                  <a:pt x="0" y="11"/>
                </a:cubicBezTo>
                <a:cubicBezTo>
                  <a:pt x="1" y="12"/>
                  <a:pt x="3" y="12"/>
                  <a:pt x="5" y="12"/>
                </a:cubicBezTo>
                <a:cubicBezTo>
                  <a:pt x="4" y="15"/>
                  <a:pt x="4" y="15"/>
                  <a:pt x="4" y="15"/>
                </a:cubicBezTo>
                <a:cubicBezTo>
                  <a:pt x="3" y="15"/>
                  <a:pt x="2" y="14"/>
                  <a:pt x="1" y="14"/>
                </a:cubicBezTo>
                <a:cubicBezTo>
                  <a:pt x="8" y="24"/>
                  <a:pt x="18" y="37"/>
                  <a:pt x="30" y="52"/>
                </a:cubicBezTo>
                <a:cubicBezTo>
                  <a:pt x="70" y="34"/>
                  <a:pt x="70" y="34"/>
                  <a:pt x="70" y="34"/>
                </a:cubicBezTo>
                <a:cubicBezTo>
                  <a:pt x="71" y="36"/>
                  <a:pt x="71" y="36"/>
                  <a:pt x="71" y="36"/>
                </a:cubicBezTo>
                <a:cubicBezTo>
                  <a:pt x="31" y="54"/>
                  <a:pt x="31" y="54"/>
                  <a:pt x="31" y="54"/>
                </a:cubicBezTo>
                <a:cubicBezTo>
                  <a:pt x="37" y="61"/>
                  <a:pt x="44" y="69"/>
                  <a:pt x="51" y="77"/>
                </a:cubicBezTo>
                <a:cubicBezTo>
                  <a:pt x="53" y="76"/>
                  <a:pt x="53" y="76"/>
                  <a:pt x="53" y="76"/>
                </a:cubicBezTo>
                <a:cubicBezTo>
                  <a:pt x="54" y="78"/>
                  <a:pt x="54" y="78"/>
                  <a:pt x="54" y="78"/>
                </a:cubicBezTo>
                <a:cubicBezTo>
                  <a:pt x="52" y="79"/>
                  <a:pt x="52" y="79"/>
                  <a:pt x="52" y="79"/>
                </a:cubicBezTo>
                <a:cubicBezTo>
                  <a:pt x="59" y="86"/>
                  <a:pt x="66" y="93"/>
                  <a:pt x="73" y="100"/>
                </a:cubicBezTo>
                <a:cubicBezTo>
                  <a:pt x="142" y="69"/>
                  <a:pt x="142" y="69"/>
                  <a:pt x="142" y="69"/>
                </a:cubicBezTo>
                <a:cubicBezTo>
                  <a:pt x="143" y="71"/>
                  <a:pt x="143" y="71"/>
                  <a:pt x="143" y="71"/>
                </a:cubicBezTo>
                <a:cubicBezTo>
                  <a:pt x="75" y="102"/>
                  <a:pt x="75" y="102"/>
                  <a:pt x="75" y="102"/>
                </a:cubicBezTo>
                <a:cubicBezTo>
                  <a:pt x="92" y="119"/>
                  <a:pt x="110" y="133"/>
                  <a:pt x="128" y="141"/>
                </a:cubicBezTo>
                <a:lnTo>
                  <a:pt x="198" y="109"/>
                </a:lnTo>
                <a:close/>
                <a:moveTo>
                  <a:pt x="17" y="18"/>
                </a:moveTo>
                <a:cubicBezTo>
                  <a:pt x="18" y="16"/>
                  <a:pt x="18" y="16"/>
                  <a:pt x="18" y="16"/>
                </a:cubicBezTo>
                <a:cubicBezTo>
                  <a:pt x="20" y="16"/>
                  <a:pt x="22" y="17"/>
                  <a:pt x="25" y="18"/>
                </a:cubicBezTo>
                <a:cubicBezTo>
                  <a:pt x="24" y="20"/>
                  <a:pt x="24" y="20"/>
                  <a:pt x="24" y="20"/>
                </a:cubicBezTo>
                <a:cubicBezTo>
                  <a:pt x="22" y="20"/>
                  <a:pt x="19" y="19"/>
                  <a:pt x="17" y="18"/>
                </a:cubicBezTo>
                <a:close/>
                <a:moveTo>
                  <a:pt x="52" y="4"/>
                </a:moveTo>
                <a:cubicBezTo>
                  <a:pt x="55" y="3"/>
                  <a:pt x="55" y="3"/>
                  <a:pt x="55" y="3"/>
                </a:cubicBezTo>
                <a:cubicBezTo>
                  <a:pt x="57" y="11"/>
                  <a:pt x="57" y="11"/>
                  <a:pt x="57" y="11"/>
                </a:cubicBezTo>
                <a:cubicBezTo>
                  <a:pt x="54" y="11"/>
                  <a:pt x="54" y="11"/>
                  <a:pt x="54" y="11"/>
                </a:cubicBezTo>
                <a:lnTo>
                  <a:pt x="52" y="4"/>
                </a:lnTo>
                <a:close/>
                <a:moveTo>
                  <a:pt x="37" y="24"/>
                </a:moveTo>
                <a:cubicBezTo>
                  <a:pt x="37" y="22"/>
                  <a:pt x="37" y="22"/>
                  <a:pt x="37" y="22"/>
                </a:cubicBezTo>
                <a:cubicBezTo>
                  <a:pt x="40" y="22"/>
                  <a:pt x="42" y="23"/>
                  <a:pt x="45" y="24"/>
                </a:cubicBezTo>
                <a:cubicBezTo>
                  <a:pt x="44" y="26"/>
                  <a:pt x="44" y="26"/>
                  <a:pt x="44" y="26"/>
                </a:cubicBezTo>
                <a:cubicBezTo>
                  <a:pt x="42" y="25"/>
                  <a:pt x="39" y="25"/>
                  <a:pt x="37" y="24"/>
                </a:cubicBezTo>
                <a:close/>
                <a:moveTo>
                  <a:pt x="56" y="30"/>
                </a:moveTo>
                <a:cubicBezTo>
                  <a:pt x="57" y="28"/>
                  <a:pt x="57" y="28"/>
                  <a:pt x="57" y="28"/>
                </a:cubicBezTo>
                <a:cubicBezTo>
                  <a:pt x="58" y="28"/>
                  <a:pt x="59" y="28"/>
                  <a:pt x="60" y="29"/>
                </a:cubicBezTo>
                <a:cubicBezTo>
                  <a:pt x="58" y="24"/>
                  <a:pt x="58" y="24"/>
                  <a:pt x="58" y="24"/>
                </a:cubicBezTo>
                <a:cubicBezTo>
                  <a:pt x="61" y="23"/>
                  <a:pt x="61" y="23"/>
                  <a:pt x="61" y="23"/>
                </a:cubicBezTo>
                <a:cubicBezTo>
                  <a:pt x="63" y="30"/>
                  <a:pt x="63" y="30"/>
                  <a:pt x="63" y="30"/>
                </a:cubicBezTo>
                <a:cubicBezTo>
                  <a:pt x="63" y="30"/>
                  <a:pt x="64" y="30"/>
                  <a:pt x="65" y="30"/>
                </a:cubicBezTo>
                <a:cubicBezTo>
                  <a:pt x="64" y="33"/>
                  <a:pt x="64" y="33"/>
                  <a:pt x="64" y="33"/>
                </a:cubicBezTo>
                <a:cubicBezTo>
                  <a:pt x="61" y="32"/>
                  <a:pt x="59" y="31"/>
                  <a:pt x="56" y="30"/>
                </a:cubicBezTo>
                <a:close/>
                <a:moveTo>
                  <a:pt x="76" y="37"/>
                </a:moveTo>
                <a:cubicBezTo>
                  <a:pt x="77" y="35"/>
                  <a:pt x="77" y="35"/>
                  <a:pt x="77" y="35"/>
                </a:cubicBezTo>
                <a:cubicBezTo>
                  <a:pt x="79" y="36"/>
                  <a:pt x="82" y="37"/>
                  <a:pt x="84" y="37"/>
                </a:cubicBezTo>
                <a:cubicBezTo>
                  <a:pt x="83" y="40"/>
                  <a:pt x="83" y="40"/>
                  <a:pt x="83" y="40"/>
                </a:cubicBezTo>
                <a:cubicBezTo>
                  <a:pt x="81" y="39"/>
                  <a:pt x="78" y="38"/>
                  <a:pt x="76" y="37"/>
                </a:cubicBezTo>
                <a:close/>
                <a:moveTo>
                  <a:pt x="197" y="90"/>
                </a:moveTo>
                <a:cubicBezTo>
                  <a:pt x="197" y="98"/>
                  <a:pt x="197" y="98"/>
                  <a:pt x="197" y="98"/>
                </a:cubicBezTo>
                <a:cubicBezTo>
                  <a:pt x="194" y="98"/>
                  <a:pt x="194" y="98"/>
                  <a:pt x="194" y="98"/>
                </a:cubicBezTo>
                <a:cubicBezTo>
                  <a:pt x="195" y="90"/>
                  <a:pt x="195" y="90"/>
                  <a:pt x="195" y="90"/>
                </a:cubicBezTo>
                <a:lnTo>
                  <a:pt x="197" y="90"/>
                </a:lnTo>
                <a:close/>
                <a:moveTo>
                  <a:pt x="194" y="96"/>
                </a:moveTo>
                <a:cubicBezTo>
                  <a:pt x="192" y="98"/>
                  <a:pt x="192" y="98"/>
                  <a:pt x="192" y="98"/>
                </a:cubicBezTo>
                <a:cubicBezTo>
                  <a:pt x="190" y="96"/>
                  <a:pt x="188" y="95"/>
                  <a:pt x="186" y="93"/>
                </a:cubicBezTo>
                <a:cubicBezTo>
                  <a:pt x="187" y="91"/>
                  <a:pt x="187" y="91"/>
                  <a:pt x="187" y="91"/>
                </a:cubicBezTo>
                <a:cubicBezTo>
                  <a:pt x="190" y="93"/>
                  <a:pt x="192" y="94"/>
                  <a:pt x="194" y="96"/>
                </a:cubicBezTo>
                <a:close/>
                <a:moveTo>
                  <a:pt x="198" y="69"/>
                </a:moveTo>
                <a:cubicBezTo>
                  <a:pt x="198" y="77"/>
                  <a:pt x="198" y="77"/>
                  <a:pt x="198" y="77"/>
                </a:cubicBezTo>
                <a:cubicBezTo>
                  <a:pt x="195" y="77"/>
                  <a:pt x="195" y="77"/>
                  <a:pt x="195" y="77"/>
                </a:cubicBezTo>
                <a:cubicBezTo>
                  <a:pt x="195" y="69"/>
                  <a:pt x="195" y="69"/>
                  <a:pt x="195" y="69"/>
                </a:cubicBezTo>
                <a:lnTo>
                  <a:pt x="198" y="69"/>
                </a:lnTo>
                <a:close/>
                <a:moveTo>
                  <a:pt x="199" y="49"/>
                </a:moveTo>
                <a:cubicBezTo>
                  <a:pt x="198" y="56"/>
                  <a:pt x="198" y="56"/>
                  <a:pt x="198" y="56"/>
                </a:cubicBezTo>
                <a:cubicBezTo>
                  <a:pt x="196" y="56"/>
                  <a:pt x="196" y="56"/>
                  <a:pt x="196" y="56"/>
                </a:cubicBezTo>
                <a:cubicBezTo>
                  <a:pt x="196" y="49"/>
                  <a:pt x="196" y="49"/>
                  <a:pt x="196" y="49"/>
                </a:cubicBezTo>
                <a:lnTo>
                  <a:pt x="199" y="49"/>
                </a:lnTo>
                <a:close/>
                <a:moveTo>
                  <a:pt x="134" y="23"/>
                </a:moveTo>
                <a:cubicBezTo>
                  <a:pt x="133" y="15"/>
                  <a:pt x="133" y="15"/>
                  <a:pt x="133" y="15"/>
                </a:cubicBezTo>
                <a:cubicBezTo>
                  <a:pt x="136" y="15"/>
                  <a:pt x="136" y="15"/>
                  <a:pt x="136" y="15"/>
                </a:cubicBezTo>
                <a:cubicBezTo>
                  <a:pt x="137" y="23"/>
                  <a:pt x="137" y="23"/>
                  <a:pt x="137" y="23"/>
                </a:cubicBezTo>
                <a:lnTo>
                  <a:pt x="134" y="23"/>
                </a:lnTo>
                <a:close/>
                <a:moveTo>
                  <a:pt x="135" y="36"/>
                </a:moveTo>
                <a:cubicBezTo>
                  <a:pt x="138" y="36"/>
                  <a:pt x="138" y="36"/>
                  <a:pt x="138" y="36"/>
                </a:cubicBezTo>
                <a:cubicBezTo>
                  <a:pt x="139" y="43"/>
                  <a:pt x="139" y="43"/>
                  <a:pt x="139" y="43"/>
                </a:cubicBezTo>
                <a:cubicBezTo>
                  <a:pt x="136" y="44"/>
                  <a:pt x="136" y="44"/>
                  <a:pt x="136" y="44"/>
                </a:cubicBezTo>
                <a:lnTo>
                  <a:pt x="135" y="36"/>
                </a:lnTo>
                <a:close/>
                <a:moveTo>
                  <a:pt x="102" y="52"/>
                </a:moveTo>
                <a:cubicBezTo>
                  <a:pt x="107" y="50"/>
                  <a:pt x="107" y="50"/>
                  <a:pt x="107" y="50"/>
                </a:cubicBezTo>
                <a:cubicBezTo>
                  <a:pt x="108" y="52"/>
                  <a:pt x="108" y="52"/>
                  <a:pt x="108" y="52"/>
                </a:cubicBezTo>
                <a:cubicBezTo>
                  <a:pt x="103" y="55"/>
                  <a:pt x="103" y="55"/>
                  <a:pt x="103" y="55"/>
                </a:cubicBezTo>
                <a:lnTo>
                  <a:pt x="102" y="52"/>
                </a:lnTo>
                <a:close/>
                <a:moveTo>
                  <a:pt x="115" y="50"/>
                </a:moveTo>
                <a:cubicBezTo>
                  <a:pt x="118" y="51"/>
                  <a:pt x="120" y="53"/>
                  <a:pt x="122" y="54"/>
                </a:cubicBezTo>
                <a:cubicBezTo>
                  <a:pt x="121" y="56"/>
                  <a:pt x="121" y="56"/>
                  <a:pt x="121" y="56"/>
                </a:cubicBezTo>
                <a:cubicBezTo>
                  <a:pt x="119" y="55"/>
                  <a:pt x="117" y="54"/>
                  <a:pt x="114" y="53"/>
                </a:cubicBezTo>
                <a:lnTo>
                  <a:pt x="115" y="50"/>
                </a:lnTo>
                <a:close/>
                <a:moveTo>
                  <a:pt x="83" y="61"/>
                </a:moveTo>
                <a:cubicBezTo>
                  <a:pt x="90" y="58"/>
                  <a:pt x="90" y="58"/>
                  <a:pt x="90" y="58"/>
                </a:cubicBezTo>
                <a:cubicBezTo>
                  <a:pt x="91" y="60"/>
                  <a:pt x="91" y="60"/>
                  <a:pt x="91" y="60"/>
                </a:cubicBezTo>
                <a:cubicBezTo>
                  <a:pt x="84" y="64"/>
                  <a:pt x="84" y="64"/>
                  <a:pt x="84" y="64"/>
                </a:cubicBezTo>
                <a:lnTo>
                  <a:pt x="83" y="61"/>
                </a:lnTo>
                <a:close/>
                <a:moveTo>
                  <a:pt x="64" y="70"/>
                </a:moveTo>
                <a:cubicBezTo>
                  <a:pt x="71" y="67"/>
                  <a:pt x="71" y="67"/>
                  <a:pt x="71" y="67"/>
                </a:cubicBezTo>
                <a:cubicBezTo>
                  <a:pt x="72" y="69"/>
                  <a:pt x="72" y="69"/>
                  <a:pt x="72" y="69"/>
                </a:cubicBezTo>
                <a:cubicBezTo>
                  <a:pt x="65" y="73"/>
                  <a:pt x="65" y="73"/>
                  <a:pt x="65" y="73"/>
                </a:cubicBezTo>
                <a:lnTo>
                  <a:pt x="64" y="70"/>
                </a:lnTo>
                <a:close/>
                <a:moveTo>
                  <a:pt x="133" y="62"/>
                </a:moveTo>
                <a:cubicBezTo>
                  <a:pt x="134" y="59"/>
                  <a:pt x="134" y="59"/>
                  <a:pt x="134" y="59"/>
                </a:cubicBezTo>
                <a:cubicBezTo>
                  <a:pt x="135" y="60"/>
                  <a:pt x="137" y="61"/>
                  <a:pt x="138" y="61"/>
                </a:cubicBezTo>
                <a:cubicBezTo>
                  <a:pt x="138" y="56"/>
                  <a:pt x="138" y="56"/>
                  <a:pt x="138" y="56"/>
                </a:cubicBezTo>
                <a:cubicBezTo>
                  <a:pt x="140" y="56"/>
                  <a:pt x="140" y="56"/>
                  <a:pt x="140" y="56"/>
                </a:cubicBezTo>
                <a:cubicBezTo>
                  <a:pt x="141" y="63"/>
                  <a:pt x="141" y="63"/>
                  <a:pt x="141" y="63"/>
                </a:cubicBezTo>
                <a:cubicBezTo>
                  <a:pt x="141" y="63"/>
                  <a:pt x="141" y="63"/>
                  <a:pt x="141" y="63"/>
                </a:cubicBezTo>
                <a:cubicBezTo>
                  <a:pt x="141" y="63"/>
                  <a:pt x="141" y="63"/>
                  <a:pt x="141" y="63"/>
                </a:cubicBezTo>
                <a:cubicBezTo>
                  <a:pt x="141" y="64"/>
                  <a:pt x="141" y="64"/>
                  <a:pt x="141" y="64"/>
                </a:cubicBezTo>
                <a:cubicBezTo>
                  <a:pt x="140" y="64"/>
                  <a:pt x="140" y="64"/>
                  <a:pt x="140" y="64"/>
                </a:cubicBezTo>
                <a:cubicBezTo>
                  <a:pt x="140" y="65"/>
                  <a:pt x="140" y="65"/>
                  <a:pt x="140" y="65"/>
                </a:cubicBezTo>
                <a:cubicBezTo>
                  <a:pt x="137" y="64"/>
                  <a:pt x="135" y="63"/>
                  <a:pt x="133" y="62"/>
                </a:cubicBezTo>
                <a:close/>
                <a:moveTo>
                  <a:pt x="151" y="71"/>
                </a:moveTo>
                <a:cubicBezTo>
                  <a:pt x="152" y="69"/>
                  <a:pt x="152" y="69"/>
                  <a:pt x="152" y="69"/>
                </a:cubicBezTo>
                <a:cubicBezTo>
                  <a:pt x="155" y="70"/>
                  <a:pt x="157" y="72"/>
                  <a:pt x="159" y="73"/>
                </a:cubicBezTo>
                <a:cubicBezTo>
                  <a:pt x="158" y="75"/>
                  <a:pt x="158" y="75"/>
                  <a:pt x="158" y="75"/>
                </a:cubicBezTo>
                <a:cubicBezTo>
                  <a:pt x="156" y="74"/>
                  <a:pt x="153" y="73"/>
                  <a:pt x="151" y="71"/>
                </a:cubicBezTo>
                <a:close/>
                <a:moveTo>
                  <a:pt x="164" y="79"/>
                </a:moveTo>
                <a:cubicBezTo>
                  <a:pt x="164" y="15"/>
                  <a:pt x="164" y="15"/>
                  <a:pt x="164" y="15"/>
                </a:cubicBezTo>
                <a:cubicBezTo>
                  <a:pt x="167" y="15"/>
                  <a:pt x="167" y="15"/>
                  <a:pt x="167" y="15"/>
                </a:cubicBezTo>
                <a:cubicBezTo>
                  <a:pt x="167" y="79"/>
                  <a:pt x="167" y="79"/>
                  <a:pt x="167" y="79"/>
                </a:cubicBezTo>
                <a:lnTo>
                  <a:pt x="164" y="79"/>
                </a:lnTo>
                <a:close/>
                <a:moveTo>
                  <a:pt x="169" y="82"/>
                </a:moveTo>
                <a:cubicBezTo>
                  <a:pt x="170" y="80"/>
                  <a:pt x="170" y="80"/>
                  <a:pt x="170" y="80"/>
                </a:cubicBezTo>
                <a:cubicBezTo>
                  <a:pt x="172" y="81"/>
                  <a:pt x="175" y="82"/>
                  <a:pt x="177" y="84"/>
                </a:cubicBezTo>
                <a:cubicBezTo>
                  <a:pt x="175" y="86"/>
                  <a:pt x="175" y="86"/>
                  <a:pt x="175" y="86"/>
                </a:cubicBezTo>
                <a:cubicBezTo>
                  <a:pt x="173" y="85"/>
                  <a:pt x="171" y="83"/>
                  <a:pt x="169" y="82"/>
                </a:cubicBezTo>
                <a:close/>
                <a:moveTo>
                  <a:pt x="164" y="94"/>
                </a:moveTo>
                <a:cubicBezTo>
                  <a:pt x="171" y="90"/>
                  <a:pt x="171" y="90"/>
                  <a:pt x="171" y="90"/>
                </a:cubicBezTo>
                <a:cubicBezTo>
                  <a:pt x="172" y="93"/>
                  <a:pt x="172" y="93"/>
                  <a:pt x="172" y="93"/>
                </a:cubicBezTo>
                <a:cubicBezTo>
                  <a:pt x="165" y="96"/>
                  <a:pt x="165" y="96"/>
                  <a:pt x="165" y="96"/>
                </a:cubicBezTo>
                <a:lnTo>
                  <a:pt x="164" y="94"/>
                </a:lnTo>
                <a:close/>
                <a:moveTo>
                  <a:pt x="145" y="102"/>
                </a:moveTo>
                <a:cubicBezTo>
                  <a:pt x="152" y="99"/>
                  <a:pt x="152" y="99"/>
                  <a:pt x="152" y="99"/>
                </a:cubicBezTo>
                <a:cubicBezTo>
                  <a:pt x="153" y="101"/>
                  <a:pt x="153" y="101"/>
                  <a:pt x="153" y="101"/>
                </a:cubicBezTo>
                <a:cubicBezTo>
                  <a:pt x="146" y="105"/>
                  <a:pt x="146" y="105"/>
                  <a:pt x="146" y="105"/>
                </a:cubicBezTo>
                <a:lnTo>
                  <a:pt x="145" y="102"/>
                </a:lnTo>
                <a:close/>
                <a:moveTo>
                  <a:pt x="127" y="111"/>
                </a:moveTo>
                <a:cubicBezTo>
                  <a:pt x="134" y="108"/>
                  <a:pt x="134" y="108"/>
                  <a:pt x="134" y="108"/>
                </a:cubicBezTo>
                <a:cubicBezTo>
                  <a:pt x="135" y="110"/>
                  <a:pt x="135" y="110"/>
                  <a:pt x="135" y="110"/>
                </a:cubicBezTo>
                <a:cubicBezTo>
                  <a:pt x="128" y="114"/>
                  <a:pt x="128" y="114"/>
                  <a:pt x="128" y="114"/>
                </a:cubicBezTo>
                <a:lnTo>
                  <a:pt x="127" y="111"/>
                </a:lnTo>
                <a:close/>
                <a:moveTo>
                  <a:pt x="108" y="120"/>
                </a:moveTo>
                <a:cubicBezTo>
                  <a:pt x="115" y="117"/>
                  <a:pt x="115" y="117"/>
                  <a:pt x="115" y="117"/>
                </a:cubicBezTo>
                <a:cubicBezTo>
                  <a:pt x="116" y="119"/>
                  <a:pt x="116" y="119"/>
                  <a:pt x="116" y="119"/>
                </a:cubicBezTo>
                <a:cubicBezTo>
                  <a:pt x="109" y="123"/>
                  <a:pt x="109" y="123"/>
                  <a:pt x="109" y="123"/>
                </a:cubicBezTo>
                <a:lnTo>
                  <a:pt x="108" y="120"/>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64" name="Freeform 386"/>
          <p:cNvSpPr>
            <a:spLocks noEditPoints="1"/>
          </p:cNvSpPr>
          <p:nvPr/>
        </p:nvSpPr>
        <p:spPr bwMode="auto">
          <a:xfrm>
            <a:off x="2397125" y="3815954"/>
            <a:ext cx="419100" cy="266700"/>
          </a:xfrm>
          <a:custGeom>
            <a:avLst/>
            <a:gdLst>
              <a:gd name="T0" fmla="*/ 88 w 183"/>
              <a:gd name="T1" fmla="*/ 53 h 116"/>
              <a:gd name="T2" fmla="*/ 70 w 183"/>
              <a:gd name="T3" fmla="*/ 20 h 116"/>
              <a:gd name="T4" fmla="*/ 28 w 183"/>
              <a:gd name="T5" fmla="*/ 55 h 116"/>
              <a:gd name="T6" fmla="*/ 30 w 183"/>
              <a:gd name="T7" fmla="*/ 57 h 116"/>
              <a:gd name="T8" fmla="*/ 30 w 183"/>
              <a:gd name="T9" fmla="*/ 58 h 116"/>
              <a:gd name="T10" fmla="*/ 26 w 183"/>
              <a:gd name="T11" fmla="*/ 58 h 116"/>
              <a:gd name="T12" fmla="*/ 21 w 183"/>
              <a:gd name="T13" fmla="*/ 55 h 116"/>
              <a:gd name="T14" fmla="*/ 18 w 183"/>
              <a:gd name="T15" fmla="*/ 46 h 116"/>
              <a:gd name="T16" fmla="*/ 2 w 183"/>
              <a:gd name="T17" fmla="*/ 58 h 116"/>
              <a:gd name="T18" fmla="*/ 6 w 183"/>
              <a:gd name="T19" fmla="*/ 60 h 116"/>
              <a:gd name="T20" fmla="*/ 1 w 183"/>
              <a:gd name="T21" fmla="*/ 61 h 116"/>
              <a:gd name="T22" fmla="*/ 58 w 183"/>
              <a:gd name="T23" fmla="*/ 54 h 116"/>
              <a:gd name="T24" fmla="*/ 36 w 183"/>
              <a:gd name="T25" fmla="*/ 81 h 116"/>
              <a:gd name="T26" fmla="*/ 60 w 183"/>
              <a:gd name="T27" fmla="*/ 88 h 116"/>
              <a:gd name="T28" fmla="*/ 60 w 183"/>
              <a:gd name="T29" fmla="*/ 93 h 116"/>
              <a:gd name="T30" fmla="*/ 123 w 183"/>
              <a:gd name="T31" fmla="*/ 57 h 116"/>
              <a:gd name="T32" fmla="*/ 84 w 183"/>
              <a:gd name="T33" fmla="*/ 104 h 116"/>
              <a:gd name="T34" fmla="*/ 177 w 183"/>
              <a:gd name="T35" fmla="*/ 70 h 116"/>
              <a:gd name="T36" fmla="*/ 139 w 183"/>
              <a:gd name="T37" fmla="*/ 116 h 116"/>
              <a:gd name="T38" fmla="*/ 73 w 183"/>
              <a:gd name="T39" fmla="*/ 19 h 116"/>
              <a:gd name="T40" fmla="*/ 45 w 183"/>
              <a:gd name="T41" fmla="*/ 56 h 116"/>
              <a:gd name="T42" fmla="*/ 48 w 183"/>
              <a:gd name="T43" fmla="*/ 53 h 116"/>
              <a:gd name="T44" fmla="*/ 47 w 183"/>
              <a:gd name="T45" fmla="*/ 46 h 116"/>
              <a:gd name="T46" fmla="*/ 54 w 183"/>
              <a:gd name="T47" fmla="*/ 52 h 116"/>
              <a:gd name="T48" fmla="*/ 70 w 183"/>
              <a:gd name="T49" fmla="*/ 55 h 116"/>
              <a:gd name="T50" fmla="*/ 79 w 183"/>
              <a:gd name="T51" fmla="*/ 52 h 116"/>
              <a:gd name="T52" fmla="*/ 70 w 183"/>
              <a:gd name="T53" fmla="*/ 55 h 116"/>
              <a:gd name="T54" fmla="*/ 72 w 183"/>
              <a:gd name="T55" fmla="*/ 79 h 116"/>
              <a:gd name="T56" fmla="*/ 76 w 183"/>
              <a:gd name="T57" fmla="*/ 70 h 116"/>
              <a:gd name="T58" fmla="*/ 127 w 183"/>
              <a:gd name="T59" fmla="*/ 96 h 116"/>
              <a:gd name="T60" fmla="*/ 119 w 183"/>
              <a:gd name="T61" fmla="*/ 101 h 116"/>
              <a:gd name="T62" fmla="*/ 127 w 183"/>
              <a:gd name="T63" fmla="*/ 96 h 116"/>
              <a:gd name="T64" fmla="*/ 137 w 183"/>
              <a:gd name="T65" fmla="*/ 85 h 116"/>
              <a:gd name="T66" fmla="*/ 141 w 183"/>
              <a:gd name="T67" fmla="*/ 76 h 116"/>
              <a:gd name="T68" fmla="*/ 103 w 183"/>
              <a:gd name="T69" fmla="*/ 26 h 116"/>
              <a:gd name="T70" fmla="*/ 110 w 183"/>
              <a:gd name="T71" fmla="*/ 33 h 116"/>
              <a:gd name="T72" fmla="*/ 103 w 183"/>
              <a:gd name="T73" fmla="*/ 26 h 116"/>
              <a:gd name="T74" fmla="*/ 103 w 183"/>
              <a:gd name="T75" fmla="*/ 52 h 116"/>
              <a:gd name="T76" fmla="*/ 94 w 183"/>
              <a:gd name="T77" fmla="*/ 55 h 116"/>
              <a:gd name="T78" fmla="*/ 86 w 183"/>
              <a:gd name="T79" fmla="*/ 59 h 116"/>
              <a:gd name="T80" fmla="*/ 93 w 183"/>
              <a:gd name="T81" fmla="*/ 56 h 116"/>
              <a:gd name="T82" fmla="*/ 86 w 183"/>
              <a:gd name="T83" fmla="*/ 59 h 116"/>
              <a:gd name="T84" fmla="*/ 118 w 183"/>
              <a:gd name="T85" fmla="*/ 54 h 116"/>
              <a:gd name="T86" fmla="*/ 117 w 183"/>
              <a:gd name="T87" fmla="*/ 46 h 116"/>
              <a:gd name="T88" fmla="*/ 128 w 183"/>
              <a:gd name="T89" fmla="*/ 54 h 116"/>
              <a:gd name="T90" fmla="*/ 118 w 183"/>
              <a:gd name="T91" fmla="*/ 56 h 116"/>
              <a:gd name="T92" fmla="*/ 155 w 183"/>
              <a:gd name="T93" fmla="*/ 60 h 116"/>
              <a:gd name="T94" fmla="*/ 153 w 183"/>
              <a:gd name="T95" fmla="*/ 67 h 116"/>
              <a:gd name="T96" fmla="*/ 174 w 183"/>
              <a:gd name="T97" fmla="*/ 62 h 116"/>
              <a:gd name="T98" fmla="*/ 176 w 183"/>
              <a:gd name="T99" fmla="*/ 63 h 116"/>
              <a:gd name="T100" fmla="*/ 166 w 183"/>
              <a:gd name="T101" fmla="*/ 63 h 116"/>
              <a:gd name="T102" fmla="*/ 170 w 183"/>
              <a:gd name="T103" fmla="*/ 61 h 116"/>
              <a:gd name="T104" fmla="*/ 171 w 183"/>
              <a:gd name="T105" fmla="*/ 53 h 116"/>
              <a:gd name="T106" fmla="*/ 165 w 183"/>
              <a:gd name="T107" fmla="*/ 39 h 116"/>
              <a:gd name="T108" fmla="*/ 159 w 183"/>
              <a:gd name="T109" fmla="*/ 32 h 116"/>
              <a:gd name="T110" fmla="*/ 165 w 183"/>
              <a:gd name="T111" fmla="*/ 39 h 116"/>
              <a:gd name="T112" fmla="*/ 152 w 183"/>
              <a:gd name="T113" fmla="*/ 57 h 116"/>
              <a:gd name="T114" fmla="*/ 142 w 183"/>
              <a:gd name="T115" fmla="*/ 59 h 116"/>
              <a:gd name="T116" fmla="*/ 123 w 183"/>
              <a:gd name="T117" fmla="*/ 10 h 116"/>
              <a:gd name="T118" fmla="*/ 145 w 183"/>
              <a:gd name="T119" fmla="*/ 5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16">
                <a:moveTo>
                  <a:pt x="73" y="19"/>
                </a:moveTo>
                <a:cubicBezTo>
                  <a:pt x="88" y="53"/>
                  <a:pt x="88" y="53"/>
                  <a:pt x="88" y="53"/>
                </a:cubicBezTo>
                <a:cubicBezTo>
                  <a:pt x="86" y="54"/>
                  <a:pt x="86" y="54"/>
                  <a:pt x="86" y="54"/>
                </a:cubicBezTo>
                <a:cubicBezTo>
                  <a:pt x="70" y="20"/>
                  <a:pt x="70" y="20"/>
                  <a:pt x="70" y="20"/>
                </a:cubicBezTo>
                <a:cubicBezTo>
                  <a:pt x="52" y="27"/>
                  <a:pt x="34" y="36"/>
                  <a:pt x="20" y="44"/>
                </a:cubicBezTo>
                <a:cubicBezTo>
                  <a:pt x="28" y="55"/>
                  <a:pt x="28" y="55"/>
                  <a:pt x="28" y="55"/>
                </a:cubicBezTo>
                <a:cubicBezTo>
                  <a:pt x="28" y="55"/>
                  <a:pt x="29" y="54"/>
                  <a:pt x="30" y="54"/>
                </a:cubicBezTo>
                <a:cubicBezTo>
                  <a:pt x="30" y="57"/>
                  <a:pt x="30" y="57"/>
                  <a:pt x="30" y="57"/>
                </a:cubicBezTo>
                <a:cubicBezTo>
                  <a:pt x="30" y="57"/>
                  <a:pt x="30" y="57"/>
                  <a:pt x="30" y="57"/>
                </a:cubicBezTo>
                <a:cubicBezTo>
                  <a:pt x="30" y="58"/>
                  <a:pt x="30" y="58"/>
                  <a:pt x="30" y="58"/>
                </a:cubicBezTo>
                <a:cubicBezTo>
                  <a:pt x="27" y="59"/>
                  <a:pt x="27" y="59"/>
                  <a:pt x="27" y="59"/>
                </a:cubicBezTo>
                <a:cubicBezTo>
                  <a:pt x="26" y="58"/>
                  <a:pt x="26" y="58"/>
                  <a:pt x="26" y="58"/>
                </a:cubicBezTo>
                <a:cubicBezTo>
                  <a:pt x="25" y="58"/>
                  <a:pt x="23" y="58"/>
                  <a:pt x="21" y="58"/>
                </a:cubicBezTo>
                <a:cubicBezTo>
                  <a:pt x="21" y="55"/>
                  <a:pt x="21" y="55"/>
                  <a:pt x="21" y="55"/>
                </a:cubicBezTo>
                <a:cubicBezTo>
                  <a:pt x="22" y="55"/>
                  <a:pt x="23" y="55"/>
                  <a:pt x="24" y="55"/>
                </a:cubicBezTo>
                <a:cubicBezTo>
                  <a:pt x="18" y="46"/>
                  <a:pt x="18" y="46"/>
                  <a:pt x="18" y="46"/>
                </a:cubicBezTo>
                <a:cubicBezTo>
                  <a:pt x="11" y="50"/>
                  <a:pt x="4" y="55"/>
                  <a:pt x="0" y="58"/>
                </a:cubicBezTo>
                <a:cubicBezTo>
                  <a:pt x="0" y="58"/>
                  <a:pt x="1" y="58"/>
                  <a:pt x="2" y="58"/>
                </a:cubicBezTo>
                <a:cubicBezTo>
                  <a:pt x="3" y="58"/>
                  <a:pt x="4" y="58"/>
                  <a:pt x="6" y="57"/>
                </a:cubicBezTo>
                <a:cubicBezTo>
                  <a:pt x="6" y="60"/>
                  <a:pt x="6" y="60"/>
                  <a:pt x="6" y="60"/>
                </a:cubicBezTo>
                <a:cubicBezTo>
                  <a:pt x="5" y="61"/>
                  <a:pt x="3" y="61"/>
                  <a:pt x="2" y="61"/>
                </a:cubicBezTo>
                <a:cubicBezTo>
                  <a:pt x="2" y="61"/>
                  <a:pt x="1" y="61"/>
                  <a:pt x="1" y="61"/>
                </a:cubicBezTo>
                <a:cubicBezTo>
                  <a:pt x="9" y="66"/>
                  <a:pt x="21" y="73"/>
                  <a:pt x="33" y="80"/>
                </a:cubicBezTo>
                <a:cubicBezTo>
                  <a:pt x="58" y="54"/>
                  <a:pt x="58" y="54"/>
                  <a:pt x="58" y="54"/>
                </a:cubicBezTo>
                <a:cubicBezTo>
                  <a:pt x="61" y="56"/>
                  <a:pt x="61" y="56"/>
                  <a:pt x="61" y="56"/>
                </a:cubicBezTo>
                <a:cubicBezTo>
                  <a:pt x="36" y="81"/>
                  <a:pt x="36" y="81"/>
                  <a:pt x="36" y="81"/>
                </a:cubicBezTo>
                <a:cubicBezTo>
                  <a:pt x="43" y="85"/>
                  <a:pt x="50" y="88"/>
                  <a:pt x="57" y="92"/>
                </a:cubicBezTo>
                <a:cubicBezTo>
                  <a:pt x="60" y="88"/>
                  <a:pt x="60" y="88"/>
                  <a:pt x="60" y="88"/>
                </a:cubicBezTo>
                <a:cubicBezTo>
                  <a:pt x="62" y="90"/>
                  <a:pt x="62" y="90"/>
                  <a:pt x="62" y="90"/>
                </a:cubicBezTo>
                <a:cubicBezTo>
                  <a:pt x="60" y="93"/>
                  <a:pt x="60" y="93"/>
                  <a:pt x="60" y="93"/>
                </a:cubicBezTo>
                <a:cubicBezTo>
                  <a:pt x="67" y="97"/>
                  <a:pt x="74" y="100"/>
                  <a:pt x="81" y="103"/>
                </a:cubicBezTo>
                <a:cubicBezTo>
                  <a:pt x="123" y="57"/>
                  <a:pt x="123" y="57"/>
                  <a:pt x="123" y="57"/>
                </a:cubicBezTo>
                <a:cubicBezTo>
                  <a:pt x="125" y="60"/>
                  <a:pt x="125" y="60"/>
                  <a:pt x="125" y="60"/>
                </a:cubicBezTo>
                <a:cubicBezTo>
                  <a:pt x="84" y="104"/>
                  <a:pt x="84" y="104"/>
                  <a:pt x="84" y="104"/>
                </a:cubicBezTo>
                <a:cubicBezTo>
                  <a:pt x="102" y="111"/>
                  <a:pt x="119" y="116"/>
                  <a:pt x="135" y="116"/>
                </a:cubicBezTo>
                <a:cubicBezTo>
                  <a:pt x="177" y="70"/>
                  <a:pt x="177" y="70"/>
                  <a:pt x="177" y="70"/>
                </a:cubicBezTo>
                <a:cubicBezTo>
                  <a:pt x="180" y="72"/>
                  <a:pt x="180" y="72"/>
                  <a:pt x="180" y="72"/>
                </a:cubicBezTo>
                <a:cubicBezTo>
                  <a:pt x="139" y="116"/>
                  <a:pt x="139" y="116"/>
                  <a:pt x="139" y="116"/>
                </a:cubicBezTo>
                <a:cubicBezTo>
                  <a:pt x="161" y="114"/>
                  <a:pt x="178" y="103"/>
                  <a:pt x="183" y="73"/>
                </a:cubicBezTo>
                <a:cubicBezTo>
                  <a:pt x="180" y="0"/>
                  <a:pt x="124" y="1"/>
                  <a:pt x="73" y="19"/>
                </a:cubicBezTo>
                <a:close/>
                <a:moveTo>
                  <a:pt x="54" y="55"/>
                </a:moveTo>
                <a:cubicBezTo>
                  <a:pt x="51" y="56"/>
                  <a:pt x="48" y="56"/>
                  <a:pt x="45" y="56"/>
                </a:cubicBezTo>
                <a:cubicBezTo>
                  <a:pt x="45" y="53"/>
                  <a:pt x="45" y="53"/>
                  <a:pt x="45" y="53"/>
                </a:cubicBezTo>
                <a:cubicBezTo>
                  <a:pt x="46" y="53"/>
                  <a:pt x="47" y="53"/>
                  <a:pt x="48" y="53"/>
                </a:cubicBezTo>
                <a:cubicBezTo>
                  <a:pt x="44" y="48"/>
                  <a:pt x="44" y="48"/>
                  <a:pt x="44" y="48"/>
                </a:cubicBezTo>
                <a:cubicBezTo>
                  <a:pt x="47" y="46"/>
                  <a:pt x="47" y="46"/>
                  <a:pt x="47" y="46"/>
                </a:cubicBezTo>
                <a:cubicBezTo>
                  <a:pt x="52" y="53"/>
                  <a:pt x="52" y="53"/>
                  <a:pt x="52" y="53"/>
                </a:cubicBezTo>
                <a:cubicBezTo>
                  <a:pt x="53" y="53"/>
                  <a:pt x="53" y="53"/>
                  <a:pt x="54" y="52"/>
                </a:cubicBezTo>
                <a:lnTo>
                  <a:pt x="54" y="55"/>
                </a:lnTo>
                <a:close/>
                <a:moveTo>
                  <a:pt x="70" y="55"/>
                </a:moveTo>
                <a:cubicBezTo>
                  <a:pt x="70" y="52"/>
                  <a:pt x="70" y="52"/>
                  <a:pt x="70" y="52"/>
                </a:cubicBezTo>
                <a:cubicBezTo>
                  <a:pt x="73" y="52"/>
                  <a:pt x="76" y="52"/>
                  <a:pt x="79" y="52"/>
                </a:cubicBezTo>
                <a:cubicBezTo>
                  <a:pt x="79" y="55"/>
                  <a:pt x="79" y="55"/>
                  <a:pt x="79" y="55"/>
                </a:cubicBezTo>
                <a:cubicBezTo>
                  <a:pt x="76" y="55"/>
                  <a:pt x="73" y="55"/>
                  <a:pt x="70" y="55"/>
                </a:cubicBezTo>
                <a:close/>
                <a:moveTo>
                  <a:pt x="79" y="72"/>
                </a:moveTo>
                <a:cubicBezTo>
                  <a:pt x="72" y="79"/>
                  <a:pt x="72" y="79"/>
                  <a:pt x="72" y="79"/>
                </a:cubicBezTo>
                <a:cubicBezTo>
                  <a:pt x="70" y="77"/>
                  <a:pt x="70" y="77"/>
                  <a:pt x="70" y="77"/>
                </a:cubicBezTo>
                <a:cubicBezTo>
                  <a:pt x="76" y="70"/>
                  <a:pt x="76" y="70"/>
                  <a:pt x="76" y="70"/>
                </a:cubicBezTo>
                <a:lnTo>
                  <a:pt x="79" y="72"/>
                </a:lnTo>
                <a:close/>
                <a:moveTo>
                  <a:pt x="127" y="96"/>
                </a:moveTo>
                <a:cubicBezTo>
                  <a:pt x="121" y="103"/>
                  <a:pt x="121" y="103"/>
                  <a:pt x="121" y="103"/>
                </a:cubicBezTo>
                <a:cubicBezTo>
                  <a:pt x="119" y="101"/>
                  <a:pt x="119" y="101"/>
                  <a:pt x="119" y="101"/>
                </a:cubicBezTo>
                <a:cubicBezTo>
                  <a:pt x="125" y="94"/>
                  <a:pt x="125" y="94"/>
                  <a:pt x="125" y="94"/>
                </a:cubicBezTo>
                <a:lnTo>
                  <a:pt x="127" y="96"/>
                </a:lnTo>
                <a:close/>
                <a:moveTo>
                  <a:pt x="143" y="78"/>
                </a:moveTo>
                <a:cubicBezTo>
                  <a:pt x="137" y="85"/>
                  <a:pt x="137" y="85"/>
                  <a:pt x="137" y="85"/>
                </a:cubicBezTo>
                <a:cubicBezTo>
                  <a:pt x="135" y="83"/>
                  <a:pt x="135" y="83"/>
                  <a:pt x="135" y="83"/>
                </a:cubicBezTo>
                <a:cubicBezTo>
                  <a:pt x="141" y="76"/>
                  <a:pt x="141" y="76"/>
                  <a:pt x="141" y="76"/>
                </a:cubicBezTo>
                <a:lnTo>
                  <a:pt x="143" y="78"/>
                </a:lnTo>
                <a:close/>
                <a:moveTo>
                  <a:pt x="103" y="26"/>
                </a:moveTo>
                <a:cubicBezTo>
                  <a:pt x="105" y="25"/>
                  <a:pt x="105" y="25"/>
                  <a:pt x="105" y="25"/>
                </a:cubicBezTo>
                <a:cubicBezTo>
                  <a:pt x="110" y="33"/>
                  <a:pt x="110" y="33"/>
                  <a:pt x="110" y="33"/>
                </a:cubicBezTo>
                <a:cubicBezTo>
                  <a:pt x="107" y="34"/>
                  <a:pt x="107" y="34"/>
                  <a:pt x="107" y="34"/>
                </a:cubicBezTo>
                <a:lnTo>
                  <a:pt x="103" y="26"/>
                </a:lnTo>
                <a:close/>
                <a:moveTo>
                  <a:pt x="94" y="52"/>
                </a:moveTo>
                <a:cubicBezTo>
                  <a:pt x="97" y="52"/>
                  <a:pt x="100" y="52"/>
                  <a:pt x="103" y="52"/>
                </a:cubicBezTo>
                <a:cubicBezTo>
                  <a:pt x="103" y="55"/>
                  <a:pt x="103" y="55"/>
                  <a:pt x="103" y="55"/>
                </a:cubicBezTo>
                <a:cubicBezTo>
                  <a:pt x="100" y="55"/>
                  <a:pt x="97" y="55"/>
                  <a:pt x="94" y="55"/>
                </a:cubicBezTo>
                <a:lnTo>
                  <a:pt x="94" y="52"/>
                </a:lnTo>
                <a:close/>
                <a:moveTo>
                  <a:pt x="86" y="59"/>
                </a:moveTo>
                <a:cubicBezTo>
                  <a:pt x="91" y="54"/>
                  <a:pt x="91" y="54"/>
                  <a:pt x="91" y="54"/>
                </a:cubicBezTo>
                <a:cubicBezTo>
                  <a:pt x="93" y="56"/>
                  <a:pt x="93" y="56"/>
                  <a:pt x="93" y="56"/>
                </a:cubicBezTo>
                <a:cubicBezTo>
                  <a:pt x="89" y="61"/>
                  <a:pt x="89" y="61"/>
                  <a:pt x="89" y="61"/>
                </a:cubicBezTo>
                <a:lnTo>
                  <a:pt x="86" y="59"/>
                </a:lnTo>
                <a:close/>
                <a:moveTo>
                  <a:pt x="118" y="56"/>
                </a:moveTo>
                <a:cubicBezTo>
                  <a:pt x="118" y="54"/>
                  <a:pt x="118" y="54"/>
                  <a:pt x="118" y="54"/>
                </a:cubicBezTo>
                <a:cubicBezTo>
                  <a:pt x="114" y="47"/>
                  <a:pt x="114" y="47"/>
                  <a:pt x="114" y="47"/>
                </a:cubicBezTo>
                <a:cubicBezTo>
                  <a:pt x="117" y="46"/>
                  <a:pt x="117" y="46"/>
                  <a:pt x="117" y="46"/>
                </a:cubicBezTo>
                <a:cubicBezTo>
                  <a:pt x="121" y="53"/>
                  <a:pt x="121" y="53"/>
                  <a:pt x="121" y="53"/>
                </a:cubicBezTo>
                <a:cubicBezTo>
                  <a:pt x="123" y="53"/>
                  <a:pt x="125" y="53"/>
                  <a:pt x="128" y="54"/>
                </a:cubicBezTo>
                <a:cubicBezTo>
                  <a:pt x="127" y="57"/>
                  <a:pt x="127" y="57"/>
                  <a:pt x="127" y="57"/>
                </a:cubicBezTo>
                <a:cubicBezTo>
                  <a:pt x="124" y="56"/>
                  <a:pt x="121" y="56"/>
                  <a:pt x="118" y="56"/>
                </a:cubicBezTo>
                <a:close/>
                <a:moveTo>
                  <a:pt x="151" y="65"/>
                </a:moveTo>
                <a:cubicBezTo>
                  <a:pt x="155" y="60"/>
                  <a:pt x="155" y="60"/>
                  <a:pt x="155" y="60"/>
                </a:cubicBezTo>
                <a:cubicBezTo>
                  <a:pt x="158" y="62"/>
                  <a:pt x="158" y="62"/>
                  <a:pt x="158" y="62"/>
                </a:cubicBezTo>
                <a:cubicBezTo>
                  <a:pt x="153" y="67"/>
                  <a:pt x="153" y="67"/>
                  <a:pt x="153" y="67"/>
                </a:cubicBezTo>
                <a:lnTo>
                  <a:pt x="151" y="65"/>
                </a:lnTo>
                <a:close/>
                <a:moveTo>
                  <a:pt x="174" y="62"/>
                </a:moveTo>
                <a:cubicBezTo>
                  <a:pt x="174" y="62"/>
                  <a:pt x="174" y="62"/>
                  <a:pt x="174" y="62"/>
                </a:cubicBezTo>
                <a:cubicBezTo>
                  <a:pt x="174" y="62"/>
                  <a:pt x="175" y="62"/>
                  <a:pt x="176" y="63"/>
                </a:cubicBezTo>
                <a:cubicBezTo>
                  <a:pt x="175" y="66"/>
                  <a:pt x="175" y="66"/>
                  <a:pt x="175" y="66"/>
                </a:cubicBezTo>
                <a:cubicBezTo>
                  <a:pt x="172" y="65"/>
                  <a:pt x="169" y="64"/>
                  <a:pt x="166" y="63"/>
                </a:cubicBezTo>
                <a:cubicBezTo>
                  <a:pt x="167" y="60"/>
                  <a:pt x="167" y="60"/>
                  <a:pt x="167" y="60"/>
                </a:cubicBezTo>
                <a:cubicBezTo>
                  <a:pt x="168" y="61"/>
                  <a:pt x="169" y="61"/>
                  <a:pt x="170" y="61"/>
                </a:cubicBezTo>
                <a:cubicBezTo>
                  <a:pt x="168" y="54"/>
                  <a:pt x="168" y="54"/>
                  <a:pt x="168" y="54"/>
                </a:cubicBezTo>
                <a:cubicBezTo>
                  <a:pt x="171" y="53"/>
                  <a:pt x="171" y="53"/>
                  <a:pt x="171" y="53"/>
                </a:cubicBezTo>
                <a:lnTo>
                  <a:pt x="174" y="62"/>
                </a:lnTo>
                <a:close/>
                <a:moveTo>
                  <a:pt x="165" y="39"/>
                </a:moveTo>
                <a:cubicBezTo>
                  <a:pt x="163" y="40"/>
                  <a:pt x="163" y="40"/>
                  <a:pt x="163" y="40"/>
                </a:cubicBezTo>
                <a:cubicBezTo>
                  <a:pt x="159" y="32"/>
                  <a:pt x="159" y="32"/>
                  <a:pt x="159" y="32"/>
                </a:cubicBezTo>
                <a:cubicBezTo>
                  <a:pt x="162" y="31"/>
                  <a:pt x="162" y="31"/>
                  <a:pt x="162" y="31"/>
                </a:cubicBezTo>
                <a:lnTo>
                  <a:pt x="165" y="39"/>
                </a:lnTo>
                <a:close/>
                <a:moveTo>
                  <a:pt x="145" y="56"/>
                </a:moveTo>
                <a:cubicBezTo>
                  <a:pt x="147" y="56"/>
                  <a:pt x="150" y="57"/>
                  <a:pt x="152" y="57"/>
                </a:cubicBezTo>
                <a:cubicBezTo>
                  <a:pt x="151" y="60"/>
                  <a:pt x="151" y="60"/>
                  <a:pt x="151" y="60"/>
                </a:cubicBezTo>
                <a:cubicBezTo>
                  <a:pt x="148" y="59"/>
                  <a:pt x="145" y="59"/>
                  <a:pt x="142" y="59"/>
                </a:cubicBezTo>
                <a:cubicBezTo>
                  <a:pt x="142" y="58"/>
                  <a:pt x="142" y="58"/>
                  <a:pt x="142" y="58"/>
                </a:cubicBezTo>
                <a:cubicBezTo>
                  <a:pt x="123" y="10"/>
                  <a:pt x="123" y="10"/>
                  <a:pt x="123" y="10"/>
                </a:cubicBezTo>
                <a:cubicBezTo>
                  <a:pt x="126" y="9"/>
                  <a:pt x="126" y="9"/>
                  <a:pt x="126" y="9"/>
                </a:cubicBezTo>
                <a:lnTo>
                  <a:pt x="145" y="56"/>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65" name="Freeform 387"/>
          <p:cNvSpPr>
            <a:spLocks noEditPoints="1"/>
          </p:cNvSpPr>
          <p:nvPr/>
        </p:nvSpPr>
        <p:spPr bwMode="auto">
          <a:xfrm>
            <a:off x="2424114" y="3910013"/>
            <a:ext cx="569912" cy="506016"/>
          </a:xfrm>
          <a:custGeom>
            <a:avLst/>
            <a:gdLst>
              <a:gd name="T0" fmla="*/ 212 w 248"/>
              <a:gd name="T1" fmla="*/ 167 h 220"/>
              <a:gd name="T2" fmla="*/ 219 w 248"/>
              <a:gd name="T3" fmla="*/ 75 h 220"/>
              <a:gd name="T4" fmla="*/ 52 w 248"/>
              <a:gd name="T5" fmla="*/ 110 h 220"/>
              <a:gd name="T6" fmla="*/ 100 w 248"/>
              <a:gd name="T7" fmla="*/ 139 h 220"/>
              <a:gd name="T8" fmla="*/ 96 w 248"/>
              <a:gd name="T9" fmla="*/ 138 h 220"/>
              <a:gd name="T10" fmla="*/ 35 w 248"/>
              <a:gd name="T11" fmla="*/ 192 h 220"/>
              <a:gd name="T12" fmla="*/ 0 w 248"/>
              <a:gd name="T13" fmla="*/ 219 h 220"/>
              <a:gd name="T14" fmla="*/ 3 w 248"/>
              <a:gd name="T15" fmla="*/ 220 h 220"/>
              <a:gd name="T16" fmla="*/ 69 w 248"/>
              <a:gd name="T17" fmla="*/ 163 h 220"/>
              <a:gd name="T18" fmla="*/ 97 w 248"/>
              <a:gd name="T19" fmla="*/ 206 h 220"/>
              <a:gd name="T20" fmla="*/ 134 w 248"/>
              <a:gd name="T21" fmla="*/ 201 h 220"/>
              <a:gd name="T22" fmla="*/ 137 w 248"/>
              <a:gd name="T23" fmla="*/ 200 h 220"/>
              <a:gd name="T24" fmla="*/ 18 w 248"/>
              <a:gd name="T25" fmla="*/ 207 h 220"/>
              <a:gd name="T26" fmla="*/ 24 w 248"/>
              <a:gd name="T27" fmla="*/ 200 h 220"/>
              <a:gd name="T28" fmla="*/ 26 w 248"/>
              <a:gd name="T29" fmla="*/ 159 h 220"/>
              <a:gd name="T30" fmla="*/ 25 w 248"/>
              <a:gd name="T31" fmla="*/ 162 h 220"/>
              <a:gd name="T32" fmla="*/ 40 w 248"/>
              <a:gd name="T33" fmla="*/ 182 h 220"/>
              <a:gd name="T34" fmla="*/ 54 w 248"/>
              <a:gd name="T35" fmla="*/ 174 h 220"/>
              <a:gd name="T36" fmla="*/ 49 w 248"/>
              <a:gd name="T37" fmla="*/ 169 h 220"/>
              <a:gd name="T38" fmla="*/ 59 w 248"/>
              <a:gd name="T39" fmla="*/ 166 h 220"/>
              <a:gd name="T40" fmla="*/ 73 w 248"/>
              <a:gd name="T41" fmla="*/ 159 h 220"/>
              <a:gd name="T42" fmla="*/ 80 w 248"/>
              <a:gd name="T43" fmla="*/ 153 h 220"/>
              <a:gd name="T44" fmla="*/ 208 w 248"/>
              <a:gd name="T45" fmla="*/ 75 h 220"/>
              <a:gd name="T46" fmla="*/ 200 w 248"/>
              <a:gd name="T47" fmla="*/ 70 h 220"/>
              <a:gd name="T48" fmla="*/ 197 w 248"/>
              <a:gd name="T49" fmla="*/ 83 h 220"/>
              <a:gd name="T50" fmla="*/ 180 w 248"/>
              <a:gd name="T51" fmla="*/ 56 h 220"/>
              <a:gd name="T52" fmla="*/ 178 w 248"/>
              <a:gd name="T53" fmla="*/ 59 h 220"/>
              <a:gd name="T54" fmla="*/ 167 w 248"/>
              <a:gd name="T55" fmla="*/ 48 h 220"/>
              <a:gd name="T56" fmla="*/ 160 w 248"/>
              <a:gd name="T57" fmla="*/ 43 h 220"/>
              <a:gd name="T58" fmla="*/ 87 w 248"/>
              <a:gd name="T59" fmla="*/ 85 h 220"/>
              <a:gd name="T60" fmla="*/ 108 w 248"/>
              <a:gd name="T61" fmla="*/ 98 h 220"/>
              <a:gd name="T62" fmla="*/ 116 w 248"/>
              <a:gd name="T63" fmla="*/ 102 h 220"/>
              <a:gd name="T64" fmla="*/ 104 w 248"/>
              <a:gd name="T65" fmla="*/ 136 h 220"/>
              <a:gd name="T66" fmla="*/ 104 w 248"/>
              <a:gd name="T67" fmla="*/ 142 h 220"/>
              <a:gd name="T68" fmla="*/ 120 w 248"/>
              <a:gd name="T69" fmla="*/ 125 h 220"/>
              <a:gd name="T70" fmla="*/ 101 w 248"/>
              <a:gd name="T71" fmla="*/ 167 h 220"/>
              <a:gd name="T72" fmla="*/ 104 w 248"/>
              <a:gd name="T73" fmla="*/ 167 h 220"/>
              <a:gd name="T74" fmla="*/ 100 w 248"/>
              <a:gd name="T75" fmla="*/ 182 h 220"/>
              <a:gd name="T76" fmla="*/ 99 w 248"/>
              <a:gd name="T77" fmla="*/ 191 h 220"/>
              <a:gd name="T78" fmla="*/ 135 w 248"/>
              <a:gd name="T79" fmla="*/ 111 h 220"/>
              <a:gd name="T80" fmla="*/ 139 w 248"/>
              <a:gd name="T81" fmla="*/ 109 h 220"/>
              <a:gd name="T82" fmla="*/ 140 w 248"/>
              <a:gd name="T83" fmla="*/ 110 h 220"/>
              <a:gd name="T84" fmla="*/ 132 w 248"/>
              <a:gd name="T85" fmla="*/ 117 h 220"/>
              <a:gd name="T86" fmla="*/ 160 w 248"/>
              <a:gd name="T87" fmla="*/ 97 h 220"/>
              <a:gd name="T88" fmla="*/ 169 w 248"/>
              <a:gd name="T89" fmla="*/ 96 h 220"/>
              <a:gd name="T90" fmla="*/ 170 w 248"/>
              <a:gd name="T91" fmla="*/ 93 h 220"/>
              <a:gd name="T92" fmla="*/ 173 w 248"/>
              <a:gd name="T93" fmla="*/ 90 h 220"/>
              <a:gd name="T94" fmla="*/ 175 w 248"/>
              <a:gd name="T95" fmla="*/ 93 h 220"/>
              <a:gd name="T96" fmla="*/ 188 w 248"/>
              <a:gd name="T97" fmla="*/ 96 h 220"/>
              <a:gd name="T98" fmla="*/ 181 w 248"/>
              <a:gd name="T99" fmla="*/ 129 h 220"/>
              <a:gd name="T100" fmla="*/ 184 w 248"/>
              <a:gd name="T101" fmla="*/ 130 h 220"/>
              <a:gd name="T102" fmla="*/ 179 w 248"/>
              <a:gd name="T103" fmla="*/ 144 h 220"/>
              <a:gd name="T104" fmla="*/ 178 w 248"/>
              <a:gd name="T105" fmla="*/ 153 h 220"/>
              <a:gd name="T106" fmla="*/ 180 w 248"/>
              <a:gd name="T107" fmla="*/ 16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8" h="220">
                <a:moveTo>
                  <a:pt x="220" y="81"/>
                </a:moveTo>
                <a:cubicBezTo>
                  <a:pt x="223" y="81"/>
                  <a:pt x="223" y="81"/>
                  <a:pt x="223" y="81"/>
                </a:cubicBezTo>
                <a:cubicBezTo>
                  <a:pt x="212" y="167"/>
                  <a:pt x="212" y="167"/>
                  <a:pt x="212" y="167"/>
                </a:cubicBezTo>
                <a:cubicBezTo>
                  <a:pt x="238" y="147"/>
                  <a:pt x="248" y="119"/>
                  <a:pt x="228" y="79"/>
                </a:cubicBezTo>
                <a:cubicBezTo>
                  <a:pt x="226" y="77"/>
                  <a:pt x="225" y="75"/>
                  <a:pt x="223" y="73"/>
                </a:cubicBezTo>
                <a:cubicBezTo>
                  <a:pt x="222" y="74"/>
                  <a:pt x="221" y="74"/>
                  <a:pt x="219" y="75"/>
                </a:cubicBezTo>
                <a:cubicBezTo>
                  <a:pt x="219" y="72"/>
                  <a:pt x="219" y="72"/>
                  <a:pt x="219" y="72"/>
                </a:cubicBezTo>
                <a:cubicBezTo>
                  <a:pt x="219" y="71"/>
                  <a:pt x="220" y="71"/>
                  <a:pt x="221" y="71"/>
                </a:cubicBezTo>
                <a:cubicBezTo>
                  <a:pt x="159" y="0"/>
                  <a:pt x="96" y="47"/>
                  <a:pt x="52" y="110"/>
                </a:cubicBezTo>
                <a:cubicBezTo>
                  <a:pt x="99" y="136"/>
                  <a:pt x="99" y="136"/>
                  <a:pt x="99" y="136"/>
                </a:cubicBezTo>
                <a:cubicBezTo>
                  <a:pt x="99" y="138"/>
                  <a:pt x="99" y="138"/>
                  <a:pt x="99" y="138"/>
                </a:cubicBezTo>
                <a:cubicBezTo>
                  <a:pt x="100" y="139"/>
                  <a:pt x="100" y="139"/>
                  <a:pt x="100" y="139"/>
                </a:cubicBezTo>
                <a:cubicBezTo>
                  <a:pt x="97" y="140"/>
                  <a:pt x="95" y="142"/>
                  <a:pt x="92" y="144"/>
                </a:cubicBezTo>
                <a:cubicBezTo>
                  <a:pt x="90" y="142"/>
                  <a:pt x="90" y="142"/>
                  <a:pt x="90" y="142"/>
                </a:cubicBezTo>
                <a:cubicBezTo>
                  <a:pt x="92" y="140"/>
                  <a:pt x="94" y="139"/>
                  <a:pt x="96" y="138"/>
                </a:cubicBezTo>
                <a:cubicBezTo>
                  <a:pt x="51" y="113"/>
                  <a:pt x="51" y="113"/>
                  <a:pt x="51" y="113"/>
                </a:cubicBezTo>
                <a:cubicBezTo>
                  <a:pt x="35" y="137"/>
                  <a:pt x="22" y="162"/>
                  <a:pt x="12" y="184"/>
                </a:cubicBezTo>
                <a:cubicBezTo>
                  <a:pt x="35" y="192"/>
                  <a:pt x="35" y="192"/>
                  <a:pt x="35" y="192"/>
                </a:cubicBezTo>
                <a:cubicBezTo>
                  <a:pt x="34" y="195"/>
                  <a:pt x="34" y="195"/>
                  <a:pt x="34" y="195"/>
                </a:cubicBezTo>
                <a:cubicBezTo>
                  <a:pt x="11" y="187"/>
                  <a:pt x="11" y="187"/>
                  <a:pt x="11" y="187"/>
                </a:cubicBezTo>
                <a:cubicBezTo>
                  <a:pt x="6" y="199"/>
                  <a:pt x="3" y="210"/>
                  <a:pt x="0" y="219"/>
                </a:cubicBezTo>
                <a:cubicBezTo>
                  <a:pt x="1" y="218"/>
                  <a:pt x="3" y="217"/>
                  <a:pt x="5" y="215"/>
                </a:cubicBezTo>
                <a:cubicBezTo>
                  <a:pt x="7" y="217"/>
                  <a:pt x="7" y="217"/>
                  <a:pt x="7" y="217"/>
                </a:cubicBezTo>
                <a:cubicBezTo>
                  <a:pt x="5" y="218"/>
                  <a:pt x="4" y="219"/>
                  <a:pt x="3" y="220"/>
                </a:cubicBezTo>
                <a:cubicBezTo>
                  <a:pt x="18" y="219"/>
                  <a:pt x="37" y="217"/>
                  <a:pt x="59" y="214"/>
                </a:cubicBezTo>
                <a:cubicBezTo>
                  <a:pt x="66" y="162"/>
                  <a:pt x="66" y="162"/>
                  <a:pt x="66" y="162"/>
                </a:cubicBezTo>
                <a:cubicBezTo>
                  <a:pt x="69" y="163"/>
                  <a:pt x="69" y="163"/>
                  <a:pt x="69" y="163"/>
                </a:cubicBezTo>
                <a:cubicBezTo>
                  <a:pt x="62" y="214"/>
                  <a:pt x="62" y="214"/>
                  <a:pt x="62" y="214"/>
                </a:cubicBezTo>
                <a:cubicBezTo>
                  <a:pt x="73" y="212"/>
                  <a:pt x="85" y="211"/>
                  <a:pt x="97" y="208"/>
                </a:cubicBezTo>
                <a:cubicBezTo>
                  <a:pt x="97" y="206"/>
                  <a:pt x="97" y="206"/>
                  <a:pt x="97" y="206"/>
                </a:cubicBezTo>
                <a:cubicBezTo>
                  <a:pt x="100" y="206"/>
                  <a:pt x="100" y="206"/>
                  <a:pt x="100" y="206"/>
                </a:cubicBezTo>
                <a:cubicBezTo>
                  <a:pt x="100" y="208"/>
                  <a:pt x="100" y="208"/>
                  <a:pt x="100" y="208"/>
                </a:cubicBezTo>
                <a:cubicBezTo>
                  <a:pt x="112" y="206"/>
                  <a:pt x="123" y="203"/>
                  <a:pt x="134" y="201"/>
                </a:cubicBezTo>
                <a:cubicBezTo>
                  <a:pt x="145" y="112"/>
                  <a:pt x="145" y="112"/>
                  <a:pt x="145" y="112"/>
                </a:cubicBezTo>
                <a:cubicBezTo>
                  <a:pt x="148" y="113"/>
                  <a:pt x="148" y="113"/>
                  <a:pt x="148" y="113"/>
                </a:cubicBezTo>
                <a:cubicBezTo>
                  <a:pt x="137" y="200"/>
                  <a:pt x="137" y="200"/>
                  <a:pt x="137" y="200"/>
                </a:cubicBezTo>
                <a:cubicBezTo>
                  <a:pt x="165" y="193"/>
                  <a:pt x="190" y="183"/>
                  <a:pt x="209" y="170"/>
                </a:cubicBezTo>
                <a:lnTo>
                  <a:pt x="220" y="81"/>
                </a:lnTo>
                <a:close/>
                <a:moveTo>
                  <a:pt x="18" y="207"/>
                </a:moveTo>
                <a:cubicBezTo>
                  <a:pt x="15" y="204"/>
                  <a:pt x="15" y="204"/>
                  <a:pt x="15" y="204"/>
                </a:cubicBezTo>
                <a:cubicBezTo>
                  <a:pt x="18" y="202"/>
                  <a:pt x="20" y="200"/>
                  <a:pt x="22" y="198"/>
                </a:cubicBezTo>
                <a:cubicBezTo>
                  <a:pt x="24" y="200"/>
                  <a:pt x="24" y="200"/>
                  <a:pt x="24" y="200"/>
                </a:cubicBezTo>
                <a:cubicBezTo>
                  <a:pt x="22" y="202"/>
                  <a:pt x="20" y="205"/>
                  <a:pt x="18" y="207"/>
                </a:cubicBezTo>
                <a:close/>
                <a:moveTo>
                  <a:pt x="25" y="162"/>
                </a:moveTo>
                <a:cubicBezTo>
                  <a:pt x="26" y="159"/>
                  <a:pt x="26" y="159"/>
                  <a:pt x="26" y="159"/>
                </a:cubicBezTo>
                <a:cubicBezTo>
                  <a:pt x="35" y="162"/>
                  <a:pt x="35" y="162"/>
                  <a:pt x="35" y="162"/>
                </a:cubicBezTo>
                <a:cubicBezTo>
                  <a:pt x="34" y="165"/>
                  <a:pt x="34" y="165"/>
                  <a:pt x="34" y="165"/>
                </a:cubicBezTo>
                <a:lnTo>
                  <a:pt x="25" y="162"/>
                </a:lnTo>
                <a:close/>
                <a:moveTo>
                  <a:pt x="36" y="190"/>
                </a:moveTo>
                <a:cubicBezTo>
                  <a:pt x="34" y="188"/>
                  <a:pt x="34" y="188"/>
                  <a:pt x="34" y="188"/>
                </a:cubicBezTo>
                <a:cubicBezTo>
                  <a:pt x="36" y="186"/>
                  <a:pt x="38" y="184"/>
                  <a:pt x="40" y="182"/>
                </a:cubicBezTo>
                <a:cubicBezTo>
                  <a:pt x="42" y="184"/>
                  <a:pt x="42" y="184"/>
                  <a:pt x="42" y="184"/>
                </a:cubicBezTo>
                <a:cubicBezTo>
                  <a:pt x="40" y="186"/>
                  <a:pt x="38" y="188"/>
                  <a:pt x="36" y="190"/>
                </a:cubicBezTo>
                <a:close/>
                <a:moveTo>
                  <a:pt x="54" y="174"/>
                </a:moveTo>
                <a:cubicBezTo>
                  <a:pt x="52" y="172"/>
                  <a:pt x="52" y="172"/>
                  <a:pt x="52" y="172"/>
                </a:cubicBezTo>
                <a:cubicBezTo>
                  <a:pt x="53" y="171"/>
                  <a:pt x="53" y="171"/>
                  <a:pt x="54" y="170"/>
                </a:cubicBezTo>
                <a:cubicBezTo>
                  <a:pt x="49" y="169"/>
                  <a:pt x="49" y="169"/>
                  <a:pt x="49" y="169"/>
                </a:cubicBezTo>
                <a:cubicBezTo>
                  <a:pt x="49" y="166"/>
                  <a:pt x="49" y="166"/>
                  <a:pt x="49" y="166"/>
                </a:cubicBezTo>
                <a:cubicBezTo>
                  <a:pt x="57" y="168"/>
                  <a:pt x="57" y="168"/>
                  <a:pt x="57" y="168"/>
                </a:cubicBezTo>
                <a:cubicBezTo>
                  <a:pt x="58" y="167"/>
                  <a:pt x="58" y="167"/>
                  <a:pt x="59" y="166"/>
                </a:cubicBezTo>
                <a:cubicBezTo>
                  <a:pt x="61" y="168"/>
                  <a:pt x="61" y="168"/>
                  <a:pt x="61" y="168"/>
                </a:cubicBezTo>
                <a:cubicBezTo>
                  <a:pt x="59" y="170"/>
                  <a:pt x="56" y="172"/>
                  <a:pt x="54" y="174"/>
                </a:cubicBezTo>
                <a:close/>
                <a:moveTo>
                  <a:pt x="73" y="159"/>
                </a:moveTo>
                <a:cubicBezTo>
                  <a:pt x="71" y="156"/>
                  <a:pt x="71" y="156"/>
                  <a:pt x="71" y="156"/>
                </a:cubicBezTo>
                <a:cubicBezTo>
                  <a:pt x="73" y="155"/>
                  <a:pt x="76" y="153"/>
                  <a:pt x="78" y="151"/>
                </a:cubicBezTo>
                <a:cubicBezTo>
                  <a:pt x="80" y="153"/>
                  <a:pt x="80" y="153"/>
                  <a:pt x="80" y="153"/>
                </a:cubicBezTo>
                <a:cubicBezTo>
                  <a:pt x="78" y="155"/>
                  <a:pt x="75" y="157"/>
                  <a:pt x="73" y="159"/>
                </a:cubicBezTo>
                <a:close/>
                <a:moveTo>
                  <a:pt x="200" y="70"/>
                </a:moveTo>
                <a:cubicBezTo>
                  <a:pt x="208" y="75"/>
                  <a:pt x="208" y="75"/>
                  <a:pt x="208" y="75"/>
                </a:cubicBezTo>
                <a:cubicBezTo>
                  <a:pt x="206" y="77"/>
                  <a:pt x="206" y="77"/>
                  <a:pt x="206" y="77"/>
                </a:cubicBezTo>
                <a:cubicBezTo>
                  <a:pt x="199" y="72"/>
                  <a:pt x="199" y="72"/>
                  <a:pt x="199" y="72"/>
                </a:cubicBezTo>
                <a:lnTo>
                  <a:pt x="200" y="70"/>
                </a:lnTo>
                <a:close/>
                <a:moveTo>
                  <a:pt x="204" y="77"/>
                </a:moveTo>
                <a:cubicBezTo>
                  <a:pt x="205" y="80"/>
                  <a:pt x="205" y="80"/>
                  <a:pt x="205" y="80"/>
                </a:cubicBezTo>
                <a:cubicBezTo>
                  <a:pt x="202" y="81"/>
                  <a:pt x="200" y="82"/>
                  <a:pt x="197" y="83"/>
                </a:cubicBezTo>
                <a:cubicBezTo>
                  <a:pt x="196" y="80"/>
                  <a:pt x="196" y="80"/>
                  <a:pt x="196" y="80"/>
                </a:cubicBezTo>
                <a:cubicBezTo>
                  <a:pt x="198" y="79"/>
                  <a:pt x="201" y="78"/>
                  <a:pt x="204" y="77"/>
                </a:cubicBezTo>
                <a:close/>
                <a:moveTo>
                  <a:pt x="180" y="56"/>
                </a:moveTo>
                <a:cubicBezTo>
                  <a:pt x="188" y="61"/>
                  <a:pt x="188" y="61"/>
                  <a:pt x="188" y="61"/>
                </a:cubicBezTo>
                <a:cubicBezTo>
                  <a:pt x="186" y="64"/>
                  <a:pt x="186" y="64"/>
                  <a:pt x="186" y="64"/>
                </a:cubicBezTo>
                <a:cubicBezTo>
                  <a:pt x="178" y="59"/>
                  <a:pt x="178" y="59"/>
                  <a:pt x="178" y="59"/>
                </a:cubicBezTo>
                <a:lnTo>
                  <a:pt x="180" y="56"/>
                </a:lnTo>
                <a:close/>
                <a:moveTo>
                  <a:pt x="160" y="43"/>
                </a:moveTo>
                <a:cubicBezTo>
                  <a:pt x="167" y="48"/>
                  <a:pt x="167" y="48"/>
                  <a:pt x="167" y="48"/>
                </a:cubicBezTo>
                <a:cubicBezTo>
                  <a:pt x="166" y="50"/>
                  <a:pt x="166" y="50"/>
                  <a:pt x="166" y="50"/>
                </a:cubicBezTo>
                <a:cubicBezTo>
                  <a:pt x="158" y="45"/>
                  <a:pt x="158" y="45"/>
                  <a:pt x="158" y="45"/>
                </a:cubicBezTo>
                <a:lnTo>
                  <a:pt x="160" y="43"/>
                </a:lnTo>
                <a:close/>
                <a:moveTo>
                  <a:pt x="94" y="92"/>
                </a:moveTo>
                <a:cubicBezTo>
                  <a:pt x="86" y="88"/>
                  <a:pt x="86" y="88"/>
                  <a:pt x="86" y="88"/>
                </a:cubicBezTo>
                <a:cubicBezTo>
                  <a:pt x="87" y="85"/>
                  <a:pt x="87" y="85"/>
                  <a:pt x="87" y="85"/>
                </a:cubicBezTo>
                <a:cubicBezTo>
                  <a:pt x="96" y="89"/>
                  <a:pt x="96" y="89"/>
                  <a:pt x="96" y="89"/>
                </a:cubicBezTo>
                <a:lnTo>
                  <a:pt x="94" y="92"/>
                </a:lnTo>
                <a:close/>
                <a:moveTo>
                  <a:pt x="108" y="98"/>
                </a:moveTo>
                <a:cubicBezTo>
                  <a:pt x="109" y="96"/>
                  <a:pt x="109" y="96"/>
                  <a:pt x="109" y="96"/>
                </a:cubicBezTo>
                <a:cubicBezTo>
                  <a:pt x="118" y="99"/>
                  <a:pt x="118" y="99"/>
                  <a:pt x="118" y="99"/>
                </a:cubicBezTo>
                <a:cubicBezTo>
                  <a:pt x="116" y="102"/>
                  <a:pt x="116" y="102"/>
                  <a:pt x="116" y="102"/>
                </a:cubicBezTo>
                <a:lnTo>
                  <a:pt x="108" y="98"/>
                </a:lnTo>
                <a:close/>
                <a:moveTo>
                  <a:pt x="104" y="142"/>
                </a:moveTo>
                <a:cubicBezTo>
                  <a:pt x="104" y="136"/>
                  <a:pt x="104" y="136"/>
                  <a:pt x="104" y="136"/>
                </a:cubicBezTo>
                <a:cubicBezTo>
                  <a:pt x="107" y="136"/>
                  <a:pt x="107" y="136"/>
                  <a:pt x="107" y="136"/>
                </a:cubicBezTo>
                <a:cubicBezTo>
                  <a:pt x="107" y="143"/>
                  <a:pt x="107" y="143"/>
                  <a:pt x="107" y="143"/>
                </a:cubicBezTo>
                <a:lnTo>
                  <a:pt x="104" y="142"/>
                </a:lnTo>
                <a:close/>
                <a:moveTo>
                  <a:pt x="110" y="127"/>
                </a:moveTo>
                <a:cubicBezTo>
                  <a:pt x="113" y="126"/>
                  <a:pt x="115" y="124"/>
                  <a:pt x="118" y="122"/>
                </a:cubicBezTo>
                <a:cubicBezTo>
                  <a:pt x="120" y="125"/>
                  <a:pt x="120" y="125"/>
                  <a:pt x="120" y="125"/>
                </a:cubicBezTo>
                <a:cubicBezTo>
                  <a:pt x="117" y="127"/>
                  <a:pt x="115" y="128"/>
                  <a:pt x="112" y="130"/>
                </a:cubicBezTo>
                <a:lnTo>
                  <a:pt x="110" y="127"/>
                </a:lnTo>
                <a:close/>
                <a:moveTo>
                  <a:pt x="101" y="167"/>
                </a:moveTo>
                <a:cubicBezTo>
                  <a:pt x="102" y="158"/>
                  <a:pt x="102" y="158"/>
                  <a:pt x="102" y="158"/>
                </a:cubicBezTo>
                <a:cubicBezTo>
                  <a:pt x="105" y="158"/>
                  <a:pt x="105" y="158"/>
                  <a:pt x="105" y="158"/>
                </a:cubicBezTo>
                <a:cubicBezTo>
                  <a:pt x="104" y="167"/>
                  <a:pt x="104" y="167"/>
                  <a:pt x="104" y="167"/>
                </a:cubicBezTo>
                <a:lnTo>
                  <a:pt x="101" y="167"/>
                </a:lnTo>
                <a:close/>
                <a:moveTo>
                  <a:pt x="99" y="191"/>
                </a:moveTo>
                <a:cubicBezTo>
                  <a:pt x="100" y="182"/>
                  <a:pt x="100" y="182"/>
                  <a:pt x="100" y="182"/>
                </a:cubicBezTo>
                <a:cubicBezTo>
                  <a:pt x="103" y="182"/>
                  <a:pt x="103" y="182"/>
                  <a:pt x="103" y="182"/>
                </a:cubicBezTo>
                <a:cubicBezTo>
                  <a:pt x="102" y="191"/>
                  <a:pt x="102" y="191"/>
                  <a:pt x="102" y="191"/>
                </a:cubicBezTo>
                <a:lnTo>
                  <a:pt x="99" y="191"/>
                </a:lnTo>
                <a:close/>
                <a:moveTo>
                  <a:pt x="132" y="117"/>
                </a:moveTo>
                <a:cubicBezTo>
                  <a:pt x="131" y="114"/>
                  <a:pt x="131" y="114"/>
                  <a:pt x="131" y="114"/>
                </a:cubicBezTo>
                <a:cubicBezTo>
                  <a:pt x="132" y="113"/>
                  <a:pt x="134" y="112"/>
                  <a:pt x="135" y="111"/>
                </a:cubicBezTo>
                <a:cubicBezTo>
                  <a:pt x="130" y="109"/>
                  <a:pt x="130" y="109"/>
                  <a:pt x="130" y="109"/>
                </a:cubicBezTo>
                <a:cubicBezTo>
                  <a:pt x="131" y="106"/>
                  <a:pt x="131" y="106"/>
                  <a:pt x="131" y="106"/>
                </a:cubicBezTo>
                <a:cubicBezTo>
                  <a:pt x="139" y="109"/>
                  <a:pt x="139" y="109"/>
                  <a:pt x="139" y="109"/>
                </a:cubicBezTo>
                <a:cubicBezTo>
                  <a:pt x="139" y="109"/>
                  <a:pt x="139" y="109"/>
                  <a:pt x="139" y="109"/>
                </a:cubicBezTo>
                <a:cubicBezTo>
                  <a:pt x="139" y="109"/>
                  <a:pt x="139" y="109"/>
                  <a:pt x="139" y="109"/>
                </a:cubicBezTo>
                <a:cubicBezTo>
                  <a:pt x="140" y="110"/>
                  <a:pt x="140" y="110"/>
                  <a:pt x="140" y="110"/>
                </a:cubicBezTo>
                <a:cubicBezTo>
                  <a:pt x="139" y="111"/>
                  <a:pt x="139" y="111"/>
                  <a:pt x="139" y="111"/>
                </a:cubicBezTo>
                <a:cubicBezTo>
                  <a:pt x="140" y="112"/>
                  <a:pt x="140" y="112"/>
                  <a:pt x="140" y="112"/>
                </a:cubicBezTo>
                <a:cubicBezTo>
                  <a:pt x="137" y="114"/>
                  <a:pt x="135" y="115"/>
                  <a:pt x="132" y="117"/>
                </a:cubicBezTo>
                <a:close/>
                <a:moveTo>
                  <a:pt x="153" y="104"/>
                </a:moveTo>
                <a:cubicBezTo>
                  <a:pt x="152" y="102"/>
                  <a:pt x="152" y="102"/>
                  <a:pt x="152" y="102"/>
                </a:cubicBezTo>
                <a:cubicBezTo>
                  <a:pt x="154" y="100"/>
                  <a:pt x="157" y="99"/>
                  <a:pt x="160" y="97"/>
                </a:cubicBezTo>
                <a:cubicBezTo>
                  <a:pt x="161" y="100"/>
                  <a:pt x="161" y="100"/>
                  <a:pt x="161" y="100"/>
                </a:cubicBezTo>
                <a:cubicBezTo>
                  <a:pt x="158" y="101"/>
                  <a:pt x="156" y="103"/>
                  <a:pt x="153" y="104"/>
                </a:cubicBezTo>
                <a:close/>
                <a:moveTo>
                  <a:pt x="169" y="96"/>
                </a:moveTo>
                <a:cubicBezTo>
                  <a:pt x="105" y="56"/>
                  <a:pt x="105" y="56"/>
                  <a:pt x="105" y="56"/>
                </a:cubicBezTo>
                <a:cubicBezTo>
                  <a:pt x="106" y="54"/>
                  <a:pt x="106" y="54"/>
                  <a:pt x="106" y="54"/>
                </a:cubicBezTo>
                <a:cubicBezTo>
                  <a:pt x="170" y="93"/>
                  <a:pt x="170" y="93"/>
                  <a:pt x="170" y="93"/>
                </a:cubicBezTo>
                <a:lnTo>
                  <a:pt x="169" y="96"/>
                </a:lnTo>
                <a:close/>
                <a:moveTo>
                  <a:pt x="175" y="93"/>
                </a:moveTo>
                <a:cubicBezTo>
                  <a:pt x="173" y="90"/>
                  <a:pt x="173" y="90"/>
                  <a:pt x="173" y="90"/>
                </a:cubicBezTo>
                <a:cubicBezTo>
                  <a:pt x="176" y="89"/>
                  <a:pt x="179" y="88"/>
                  <a:pt x="182" y="86"/>
                </a:cubicBezTo>
                <a:cubicBezTo>
                  <a:pt x="183" y="89"/>
                  <a:pt x="183" y="89"/>
                  <a:pt x="183" y="89"/>
                </a:cubicBezTo>
                <a:cubicBezTo>
                  <a:pt x="180" y="90"/>
                  <a:pt x="177" y="92"/>
                  <a:pt x="175" y="93"/>
                </a:cubicBezTo>
                <a:close/>
                <a:moveTo>
                  <a:pt x="184" y="105"/>
                </a:moveTo>
                <a:cubicBezTo>
                  <a:pt x="185" y="96"/>
                  <a:pt x="185" y="96"/>
                  <a:pt x="185" y="96"/>
                </a:cubicBezTo>
                <a:cubicBezTo>
                  <a:pt x="188" y="96"/>
                  <a:pt x="188" y="96"/>
                  <a:pt x="188" y="96"/>
                </a:cubicBezTo>
                <a:cubicBezTo>
                  <a:pt x="187" y="105"/>
                  <a:pt x="187" y="105"/>
                  <a:pt x="187" y="105"/>
                </a:cubicBezTo>
                <a:lnTo>
                  <a:pt x="184" y="105"/>
                </a:lnTo>
                <a:close/>
                <a:moveTo>
                  <a:pt x="181" y="129"/>
                </a:moveTo>
                <a:cubicBezTo>
                  <a:pt x="182" y="120"/>
                  <a:pt x="182" y="120"/>
                  <a:pt x="182" y="120"/>
                </a:cubicBezTo>
                <a:cubicBezTo>
                  <a:pt x="185" y="121"/>
                  <a:pt x="185" y="121"/>
                  <a:pt x="185" y="121"/>
                </a:cubicBezTo>
                <a:cubicBezTo>
                  <a:pt x="184" y="130"/>
                  <a:pt x="184" y="130"/>
                  <a:pt x="184" y="130"/>
                </a:cubicBezTo>
                <a:lnTo>
                  <a:pt x="181" y="129"/>
                </a:lnTo>
                <a:close/>
                <a:moveTo>
                  <a:pt x="178" y="153"/>
                </a:moveTo>
                <a:cubicBezTo>
                  <a:pt x="179" y="144"/>
                  <a:pt x="179" y="144"/>
                  <a:pt x="179" y="144"/>
                </a:cubicBezTo>
                <a:cubicBezTo>
                  <a:pt x="182" y="145"/>
                  <a:pt x="182" y="145"/>
                  <a:pt x="182" y="145"/>
                </a:cubicBezTo>
                <a:cubicBezTo>
                  <a:pt x="181" y="154"/>
                  <a:pt x="181" y="154"/>
                  <a:pt x="181" y="154"/>
                </a:cubicBezTo>
                <a:lnTo>
                  <a:pt x="178" y="153"/>
                </a:lnTo>
                <a:close/>
                <a:moveTo>
                  <a:pt x="176" y="178"/>
                </a:moveTo>
                <a:cubicBezTo>
                  <a:pt x="177" y="169"/>
                  <a:pt x="177" y="169"/>
                  <a:pt x="177" y="169"/>
                </a:cubicBezTo>
                <a:cubicBezTo>
                  <a:pt x="180" y="169"/>
                  <a:pt x="180" y="169"/>
                  <a:pt x="180" y="169"/>
                </a:cubicBezTo>
                <a:cubicBezTo>
                  <a:pt x="179" y="178"/>
                  <a:pt x="179" y="178"/>
                  <a:pt x="179" y="178"/>
                </a:cubicBezTo>
                <a:lnTo>
                  <a:pt x="176" y="178"/>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66" name="Freeform 388"/>
          <p:cNvSpPr>
            <a:spLocks noEditPoints="1"/>
          </p:cNvSpPr>
          <p:nvPr/>
        </p:nvSpPr>
        <p:spPr bwMode="auto">
          <a:xfrm>
            <a:off x="2855915" y="4171951"/>
            <a:ext cx="230187" cy="328613"/>
          </a:xfrm>
          <a:custGeom>
            <a:avLst/>
            <a:gdLst>
              <a:gd name="T0" fmla="*/ 31 w 100"/>
              <a:gd name="T1" fmla="*/ 83 h 143"/>
              <a:gd name="T2" fmla="*/ 1 w 100"/>
              <a:gd name="T3" fmla="*/ 123 h 143"/>
              <a:gd name="T4" fmla="*/ 11 w 100"/>
              <a:gd name="T5" fmla="*/ 122 h 143"/>
              <a:gd name="T6" fmla="*/ 17 w 100"/>
              <a:gd name="T7" fmla="*/ 115 h 143"/>
              <a:gd name="T8" fmla="*/ 14 w 100"/>
              <a:gd name="T9" fmla="*/ 125 h 143"/>
              <a:gd name="T10" fmla="*/ 3 w 100"/>
              <a:gd name="T11" fmla="*/ 142 h 143"/>
              <a:gd name="T12" fmla="*/ 8 w 100"/>
              <a:gd name="T13" fmla="*/ 137 h 143"/>
              <a:gd name="T14" fmla="*/ 30 w 100"/>
              <a:gd name="T15" fmla="*/ 128 h 143"/>
              <a:gd name="T16" fmla="*/ 23 w 100"/>
              <a:gd name="T17" fmla="*/ 101 h 143"/>
              <a:gd name="T18" fmla="*/ 25 w 100"/>
              <a:gd name="T19" fmla="*/ 91 h 143"/>
              <a:gd name="T20" fmla="*/ 24 w 100"/>
              <a:gd name="T21" fmla="*/ 101 h 143"/>
              <a:gd name="T22" fmla="*/ 32 w 100"/>
              <a:gd name="T23" fmla="*/ 126 h 143"/>
              <a:gd name="T24" fmla="*/ 45 w 100"/>
              <a:gd name="T25" fmla="*/ 111 h 143"/>
              <a:gd name="T26" fmla="*/ 49 w 100"/>
              <a:gd name="T27" fmla="*/ 115 h 143"/>
              <a:gd name="T28" fmla="*/ 47 w 100"/>
              <a:gd name="T29" fmla="*/ 59 h 143"/>
              <a:gd name="T30" fmla="*/ 65 w 100"/>
              <a:gd name="T31" fmla="*/ 102 h 143"/>
              <a:gd name="T32" fmla="*/ 78 w 100"/>
              <a:gd name="T33" fmla="*/ 87 h 143"/>
              <a:gd name="T34" fmla="*/ 81 w 100"/>
              <a:gd name="T35" fmla="*/ 86 h 143"/>
              <a:gd name="T36" fmla="*/ 75 w 100"/>
              <a:gd name="T37" fmla="*/ 27 h 143"/>
              <a:gd name="T38" fmla="*/ 93 w 100"/>
              <a:gd name="T39" fmla="*/ 69 h 143"/>
              <a:gd name="T40" fmla="*/ 3 w 100"/>
              <a:gd name="T41" fmla="*/ 79 h 143"/>
              <a:gd name="T42" fmla="*/ 20 w 100"/>
              <a:gd name="T43" fmla="*/ 108 h 143"/>
              <a:gd name="T44" fmla="*/ 10 w 100"/>
              <a:gd name="T45" fmla="*/ 107 h 143"/>
              <a:gd name="T46" fmla="*/ 20 w 100"/>
              <a:gd name="T47" fmla="*/ 108 h 143"/>
              <a:gd name="T48" fmla="*/ 76 w 100"/>
              <a:gd name="T49" fmla="*/ 71 h 143"/>
              <a:gd name="T50" fmla="*/ 70 w 100"/>
              <a:gd name="T51" fmla="*/ 64 h 143"/>
              <a:gd name="T52" fmla="*/ 11 w 100"/>
              <a:gd name="T53" fmla="*/ 62 h 143"/>
              <a:gd name="T54" fmla="*/ 20 w 100"/>
              <a:gd name="T55" fmla="*/ 59 h 143"/>
              <a:gd name="T56" fmla="*/ 11 w 100"/>
              <a:gd name="T57" fmla="*/ 62 h 143"/>
              <a:gd name="T58" fmla="*/ 44 w 100"/>
              <a:gd name="T59" fmla="*/ 58 h 143"/>
              <a:gd name="T60" fmla="*/ 35 w 100"/>
              <a:gd name="T61" fmla="*/ 62 h 143"/>
              <a:gd name="T62" fmla="*/ 34 w 100"/>
              <a:gd name="T63" fmla="*/ 79 h 143"/>
              <a:gd name="T64" fmla="*/ 36 w 100"/>
              <a:gd name="T65" fmla="*/ 70 h 143"/>
              <a:gd name="T66" fmla="*/ 34 w 100"/>
              <a:gd name="T67" fmla="*/ 79 h 143"/>
              <a:gd name="T68" fmla="*/ 39 w 100"/>
              <a:gd name="T69" fmla="*/ 97 h 143"/>
              <a:gd name="T70" fmla="*/ 39 w 100"/>
              <a:gd name="T71" fmla="*/ 87 h 143"/>
              <a:gd name="T72" fmla="*/ 47 w 100"/>
              <a:gd name="T73" fmla="*/ 59 h 143"/>
              <a:gd name="T74" fmla="*/ 50 w 100"/>
              <a:gd name="T75" fmla="*/ 49 h 143"/>
              <a:gd name="T76" fmla="*/ 47 w 100"/>
              <a:gd name="T77" fmla="*/ 59 h 143"/>
              <a:gd name="T78" fmla="*/ 65 w 100"/>
              <a:gd name="T79" fmla="*/ 30 h 143"/>
              <a:gd name="T80" fmla="*/ 61 w 100"/>
              <a:gd name="T81" fmla="*/ 39 h 143"/>
              <a:gd name="T82" fmla="*/ 65 w 100"/>
              <a:gd name="T83" fmla="*/ 50 h 143"/>
              <a:gd name="T84" fmla="*/ 64 w 100"/>
              <a:gd name="T85" fmla="*/ 40 h 143"/>
              <a:gd name="T86" fmla="*/ 65 w 100"/>
              <a:gd name="T87" fmla="*/ 50 h 143"/>
              <a:gd name="T88" fmla="*/ 69 w 100"/>
              <a:gd name="T89" fmla="*/ 29 h 143"/>
              <a:gd name="T90" fmla="*/ 60 w 100"/>
              <a:gd name="T91" fmla="*/ 25 h 143"/>
              <a:gd name="T92" fmla="*/ 45 w 100"/>
              <a:gd name="T93" fmla="*/ 23 h 143"/>
              <a:gd name="T94" fmla="*/ 35 w 100"/>
              <a:gd name="T95" fmla="*/ 24 h 143"/>
              <a:gd name="T96" fmla="*/ 45 w 100"/>
              <a:gd name="T97" fmla="*/ 23 h 143"/>
              <a:gd name="T98" fmla="*/ 55 w 100"/>
              <a:gd name="T99" fmla="*/ 46 h 143"/>
              <a:gd name="T100" fmla="*/ 16 w 100"/>
              <a:gd name="T10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 h="143">
                <a:moveTo>
                  <a:pt x="32" y="80"/>
                </a:moveTo>
                <a:cubicBezTo>
                  <a:pt x="31" y="83"/>
                  <a:pt x="31" y="83"/>
                  <a:pt x="31" y="83"/>
                </a:cubicBezTo>
                <a:cubicBezTo>
                  <a:pt x="3" y="82"/>
                  <a:pt x="3" y="82"/>
                  <a:pt x="3" y="82"/>
                </a:cubicBezTo>
                <a:cubicBezTo>
                  <a:pt x="1" y="96"/>
                  <a:pt x="0" y="111"/>
                  <a:pt x="1" y="123"/>
                </a:cubicBezTo>
                <a:cubicBezTo>
                  <a:pt x="11" y="122"/>
                  <a:pt x="11" y="122"/>
                  <a:pt x="11" y="122"/>
                </a:cubicBezTo>
                <a:cubicBezTo>
                  <a:pt x="11" y="122"/>
                  <a:pt x="11" y="122"/>
                  <a:pt x="11" y="122"/>
                </a:cubicBezTo>
                <a:cubicBezTo>
                  <a:pt x="12" y="119"/>
                  <a:pt x="13" y="117"/>
                  <a:pt x="14" y="114"/>
                </a:cubicBezTo>
                <a:cubicBezTo>
                  <a:pt x="17" y="115"/>
                  <a:pt x="17" y="115"/>
                  <a:pt x="17" y="115"/>
                </a:cubicBezTo>
                <a:cubicBezTo>
                  <a:pt x="16" y="118"/>
                  <a:pt x="15" y="120"/>
                  <a:pt x="14" y="123"/>
                </a:cubicBezTo>
                <a:cubicBezTo>
                  <a:pt x="14" y="125"/>
                  <a:pt x="14" y="125"/>
                  <a:pt x="14" y="125"/>
                </a:cubicBezTo>
                <a:cubicBezTo>
                  <a:pt x="1" y="127"/>
                  <a:pt x="1" y="127"/>
                  <a:pt x="1" y="127"/>
                </a:cubicBezTo>
                <a:cubicBezTo>
                  <a:pt x="2" y="133"/>
                  <a:pt x="2" y="138"/>
                  <a:pt x="3" y="142"/>
                </a:cubicBezTo>
                <a:cubicBezTo>
                  <a:pt x="4" y="141"/>
                  <a:pt x="4" y="139"/>
                  <a:pt x="5" y="136"/>
                </a:cubicBezTo>
                <a:cubicBezTo>
                  <a:pt x="8" y="137"/>
                  <a:pt x="8" y="137"/>
                  <a:pt x="8" y="137"/>
                </a:cubicBezTo>
                <a:cubicBezTo>
                  <a:pt x="7" y="140"/>
                  <a:pt x="7" y="141"/>
                  <a:pt x="6" y="143"/>
                </a:cubicBezTo>
                <a:cubicBezTo>
                  <a:pt x="12" y="139"/>
                  <a:pt x="21" y="134"/>
                  <a:pt x="30" y="128"/>
                </a:cubicBezTo>
                <a:cubicBezTo>
                  <a:pt x="21" y="101"/>
                  <a:pt x="21" y="101"/>
                  <a:pt x="21" y="101"/>
                </a:cubicBezTo>
                <a:cubicBezTo>
                  <a:pt x="23" y="101"/>
                  <a:pt x="23" y="101"/>
                  <a:pt x="23" y="101"/>
                </a:cubicBezTo>
                <a:cubicBezTo>
                  <a:pt x="21" y="100"/>
                  <a:pt x="21" y="100"/>
                  <a:pt x="21" y="100"/>
                </a:cubicBezTo>
                <a:cubicBezTo>
                  <a:pt x="22" y="97"/>
                  <a:pt x="23" y="94"/>
                  <a:pt x="25" y="91"/>
                </a:cubicBezTo>
                <a:cubicBezTo>
                  <a:pt x="27" y="93"/>
                  <a:pt x="27" y="93"/>
                  <a:pt x="27" y="93"/>
                </a:cubicBezTo>
                <a:cubicBezTo>
                  <a:pt x="26" y="95"/>
                  <a:pt x="25" y="98"/>
                  <a:pt x="24" y="101"/>
                </a:cubicBezTo>
                <a:cubicBezTo>
                  <a:pt x="24" y="101"/>
                  <a:pt x="24" y="101"/>
                  <a:pt x="24" y="101"/>
                </a:cubicBezTo>
                <a:cubicBezTo>
                  <a:pt x="32" y="126"/>
                  <a:pt x="32" y="126"/>
                  <a:pt x="32" y="126"/>
                </a:cubicBezTo>
                <a:cubicBezTo>
                  <a:pt x="37" y="123"/>
                  <a:pt x="42" y="120"/>
                  <a:pt x="47" y="116"/>
                </a:cubicBezTo>
                <a:cubicBezTo>
                  <a:pt x="45" y="111"/>
                  <a:pt x="45" y="111"/>
                  <a:pt x="45" y="111"/>
                </a:cubicBezTo>
                <a:cubicBezTo>
                  <a:pt x="47" y="110"/>
                  <a:pt x="47" y="110"/>
                  <a:pt x="47" y="110"/>
                </a:cubicBezTo>
                <a:cubicBezTo>
                  <a:pt x="49" y="115"/>
                  <a:pt x="49" y="115"/>
                  <a:pt x="49" y="115"/>
                </a:cubicBezTo>
                <a:cubicBezTo>
                  <a:pt x="54" y="111"/>
                  <a:pt x="58" y="108"/>
                  <a:pt x="62" y="104"/>
                </a:cubicBezTo>
                <a:cubicBezTo>
                  <a:pt x="47" y="59"/>
                  <a:pt x="47" y="59"/>
                  <a:pt x="47" y="59"/>
                </a:cubicBezTo>
                <a:cubicBezTo>
                  <a:pt x="50" y="58"/>
                  <a:pt x="50" y="58"/>
                  <a:pt x="50" y="58"/>
                </a:cubicBezTo>
                <a:cubicBezTo>
                  <a:pt x="65" y="102"/>
                  <a:pt x="65" y="102"/>
                  <a:pt x="65" y="102"/>
                </a:cubicBezTo>
                <a:cubicBezTo>
                  <a:pt x="70" y="98"/>
                  <a:pt x="75" y="93"/>
                  <a:pt x="79" y="89"/>
                </a:cubicBezTo>
                <a:cubicBezTo>
                  <a:pt x="78" y="87"/>
                  <a:pt x="78" y="87"/>
                  <a:pt x="78" y="87"/>
                </a:cubicBezTo>
                <a:cubicBezTo>
                  <a:pt x="81" y="86"/>
                  <a:pt x="81" y="86"/>
                  <a:pt x="81" y="86"/>
                </a:cubicBezTo>
                <a:cubicBezTo>
                  <a:pt x="81" y="86"/>
                  <a:pt x="81" y="86"/>
                  <a:pt x="81" y="86"/>
                </a:cubicBezTo>
                <a:cubicBezTo>
                  <a:pt x="85" y="82"/>
                  <a:pt x="88" y="77"/>
                  <a:pt x="91" y="72"/>
                </a:cubicBezTo>
                <a:cubicBezTo>
                  <a:pt x="75" y="27"/>
                  <a:pt x="75" y="27"/>
                  <a:pt x="75" y="27"/>
                </a:cubicBezTo>
                <a:cubicBezTo>
                  <a:pt x="78" y="26"/>
                  <a:pt x="78" y="26"/>
                  <a:pt x="78" y="26"/>
                </a:cubicBezTo>
                <a:cubicBezTo>
                  <a:pt x="93" y="69"/>
                  <a:pt x="93" y="69"/>
                  <a:pt x="93" y="69"/>
                </a:cubicBezTo>
                <a:cubicBezTo>
                  <a:pt x="100" y="53"/>
                  <a:pt x="98" y="38"/>
                  <a:pt x="79" y="24"/>
                </a:cubicBezTo>
                <a:cubicBezTo>
                  <a:pt x="29" y="0"/>
                  <a:pt x="9" y="38"/>
                  <a:pt x="3" y="79"/>
                </a:cubicBezTo>
                <a:lnTo>
                  <a:pt x="32" y="80"/>
                </a:lnTo>
                <a:close/>
                <a:moveTo>
                  <a:pt x="20" y="108"/>
                </a:moveTo>
                <a:cubicBezTo>
                  <a:pt x="11" y="110"/>
                  <a:pt x="11" y="110"/>
                  <a:pt x="11" y="110"/>
                </a:cubicBezTo>
                <a:cubicBezTo>
                  <a:pt x="10" y="107"/>
                  <a:pt x="10" y="107"/>
                  <a:pt x="10" y="107"/>
                </a:cubicBezTo>
                <a:cubicBezTo>
                  <a:pt x="19" y="105"/>
                  <a:pt x="19" y="105"/>
                  <a:pt x="19" y="105"/>
                </a:cubicBezTo>
                <a:lnTo>
                  <a:pt x="20" y="108"/>
                </a:lnTo>
                <a:close/>
                <a:moveTo>
                  <a:pt x="73" y="63"/>
                </a:moveTo>
                <a:cubicBezTo>
                  <a:pt x="76" y="71"/>
                  <a:pt x="76" y="71"/>
                  <a:pt x="76" y="71"/>
                </a:cubicBezTo>
                <a:cubicBezTo>
                  <a:pt x="73" y="72"/>
                  <a:pt x="73" y="72"/>
                  <a:pt x="73" y="72"/>
                </a:cubicBezTo>
                <a:cubicBezTo>
                  <a:pt x="70" y="64"/>
                  <a:pt x="70" y="64"/>
                  <a:pt x="70" y="64"/>
                </a:cubicBezTo>
                <a:lnTo>
                  <a:pt x="73" y="63"/>
                </a:lnTo>
                <a:close/>
                <a:moveTo>
                  <a:pt x="11" y="62"/>
                </a:moveTo>
                <a:cubicBezTo>
                  <a:pt x="11" y="59"/>
                  <a:pt x="11" y="59"/>
                  <a:pt x="11" y="59"/>
                </a:cubicBezTo>
                <a:cubicBezTo>
                  <a:pt x="20" y="59"/>
                  <a:pt x="20" y="59"/>
                  <a:pt x="20" y="59"/>
                </a:cubicBezTo>
                <a:cubicBezTo>
                  <a:pt x="20" y="62"/>
                  <a:pt x="20" y="62"/>
                  <a:pt x="20" y="62"/>
                </a:cubicBezTo>
                <a:lnTo>
                  <a:pt x="11" y="62"/>
                </a:lnTo>
                <a:close/>
                <a:moveTo>
                  <a:pt x="35" y="59"/>
                </a:moveTo>
                <a:cubicBezTo>
                  <a:pt x="44" y="58"/>
                  <a:pt x="44" y="58"/>
                  <a:pt x="44" y="58"/>
                </a:cubicBezTo>
                <a:cubicBezTo>
                  <a:pt x="44" y="61"/>
                  <a:pt x="44" y="61"/>
                  <a:pt x="44" y="61"/>
                </a:cubicBezTo>
                <a:cubicBezTo>
                  <a:pt x="35" y="62"/>
                  <a:pt x="35" y="62"/>
                  <a:pt x="35" y="62"/>
                </a:cubicBezTo>
                <a:lnTo>
                  <a:pt x="35" y="59"/>
                </a:lnTo>
                <a:close/>
                <a:moveTo>
                  <a:pt x="34" y="79"/>
                </a:moveTo>
                <a:cubicBezTo>
                  <a:pt x="32" y="78"/>
                  <a:pt x="32" y="78"/>
                  <a:pt x="32" y="78"/>
                </a:cubicBezTo>
                <a:cubicBezTo>
                  <a:pt x="33" y="75"/>
                  <a:pt x="35" y="73"/>
                  <a:pt x="36" y="70"/>
                </a:cubicBezTo>
                <a:cubicBezTo>
                  <a:pt x="39" y="71"/>
                  <a:pt x="39" y="71"/>
                  <a:pt x="39" y="71"/>
                </a:cubicBezTo>
                <a:cubicBezTo>
                  <a:pt x="37" y="74"/>
                  <a:pt x="36" y="77"/>
                  <a:pt x="34" y="79"/>
                </a:cubicBezTo>
                <a:close/>
                <a:moveTo>
                  <a:pt x="42" y="96"/>
                </a:moveTo>
                <a:cubicBezTo>
                  <a:pt x="39" y="97"/>
                  <a:pt x="39" y="97"/>
                  <a:pt x="39" y="97"/>
                </a:cubicBezTo>
                <a:cubicBezTo>
                  <a:pt x="36" y="88"/>
                  <a:pt x="36" y="88"/>
                  <a:pt x="36" y="88"/>
                </a:cubicBezTo>
                <a:cubicBezTo>
                  <a:pt x="39" y="87"/>
                  <a:pt x="39" y="87"/>
                  <a:pt x="39" y="87"/>
                </a:cubicBezTo>
                <a:lnTo>
                  <a:pt x="42" y="96"/>
                </a:lnTo>
                <a:close/>
                <a:moveTo>
                  <a:pt x="47" y="59"/>
                </a:moveTo>
                <a:cubicBezTo>
                  <a:pt x="44" y="57"/>
                  <a:pt x="44" y="57"/>
                  <a:pt x="44" y="57"/>
                </a:cubicBezTo>
                <a:cubicBezTo>
                  <a:pt x="46" y="54"/>
                  <a:pt x="48" y="52"/>
                  <a:pt x="50" y="49"/>
                </a:cubicBezTo>
                <a:cubicBezTo>
                  <a:pt x="52" y="51"/>
                  <a:pt x="52" y="51"/>
                  <a:pt x="52" y="51"/>
                </a:cubicBezTo>
                <a:cubicBezTo>
                  <a:pt x="50" y="54"/>
                  <a:pt x="49" y="56"/>
                  <a:pt x="47" y="59"/>
                </a:cubicBezTo>
                <a:close/>
                <a:moveTo>
                  <a:pt x="59" y="37"/>
                </a:moveTo>
                <a:cubicBezTo>
                  <a:pt x="61" y="35"/>
                  <a:pt x="63" y="32"/>
                  <a:pt x="65" y="30"/>
                </a:cubicBezTo>
                <a:cubicBezTo>
                  <a:pt x="67" y="32"/>
                  <a:pt x="67" y="32"/>
                  <a:pt x="67" y="32"/>
                </a:cubicBezTo>
                <a:cubicBezTo>
                  <a:pt x="65" y="34"/>
                  <a:pt x="63" y="37"/>
                  <a:pt x="61" y="39"/>
                </a:cubicBezTo>
                <a:lnTo>
                  <a:pt x="59" y="37"/>
                </a:lnTo>
                <a:close/>
                <a:moveTo>
                  <a:pt x="65" y="50"/>
                </a:moveTo>
                <a:cubicBezTo>
                  <a:pt x="62" y="41"/>
                  <a:pt x="62" y="41"/>
                  <a:pt x="62" y="41"/>
                </a:cubicBezTo>
                <a:cubicBezTo>
                  <a:pt x="64" y="40"/>
                  <a:pt x="64" y="40"/>
                  <a:pt x="64" y="40"/>
                </a:cubicBezTo>
                <a:cubicBezTo>
                  <a:pt x="67" y="49"/>
                  <a:pt x="67" y="49"/>
                  <a:pt x="67" y="49"/>
                </a:cubicBezTo>
                <a:lnTo>
                  <a:pt x="65" y="50"/>
                </a:lnTo>
                <a:close/>
                <a:moveTo>
                  <a:pt x="69" y="26"/>
                </a:moveTo>
                <a:cubicBezTo>
                  <a:pt x="69" y="29"/>
                  <a:pt x="69" y="29"/>
                  <a:pt x="69" y="29"/>
                </a:cubicBezTo>
                <a:cubicBezTo>
                  <a:pt x="59" y="28"/>
                  <a:pt x="59" y="28"/>
                  <a:pt x="59" y="28"/>
                </a:cubicBezTo>
                <a:cubicBezTo>
                  <a:pt x="60" y="25"/>
                  <a:pt x="60" y="25"/>
                  <a:pt x="60" y="25"/>
                </a:cubicBezTo>
                <a:lnTo>
                  <a:pt x="69" y="26"/>
                </a:lnTo>
                <a:close/>
                <a:moveTo>
                  <a:pt x="45" y="23"/>
                </a:moveTo>
                <a:cubicBezTo>
                  <a:pt x="44" y="26"/>
                  <a:pt x="44" y="26"/>
                  <a:pt x="44" y="26"/>
                </a:cubicBezTo>
                <a:cubicBezTo>
                  <a:pt x="35" y="24"/>
                  <a:pt x="35" y="24"/>
                  <a:pt x="35" y="24"/>
                </a:cubicBezTo>
                <a:cubicBezTo>
                  <a:pt x="36" y="21"/>
                  <a:pt x="36" y="21"/>
                  <a:pt x="36" y="21"/>
                </a:cubicBezTo>
                <a:lnTo>
                  <a:pt x="45" y="23"/>
                </a:lnTo>
                <a:close/>
                <a:moveTo>
                  <a:pt x="55" y="43"/>
                </a:moveTo>
                <a:cubicBezTo>
                  <a:pt x="55" y="46"/>
                  <a:pt x="55" y="46"/>
                  <a:pt x="55" y="46"/>
                </a:cubicBezTo>
                <a:cubicBezTo>
                  <a:pt x="15" y="42"/>
                  <a:pt x="15" y="42"/>
                  <a:pt x="15" y="42"/>
                </a:cubicBezTo>
                <a:cubicBezTo>
                  <a:pt x="16" y="39"/>
                  <a:pt x="16" y="39"/>
                  <a:pt x="16" y="39"/>
                </a:cubicBezTo>
                <a:lnTo>
                  <a:pt x="55" y="4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67" name="Freeform 389"/>
          <p:cNvSpPr>
            <a:spLocks noEditPoints="1"/>
          </p:cNvSpPr>
          <p:nvPr/>
        </p:nvSpPr>
        <p:spPr bwMode="auto">
          <a:xfrm>
            <a:off x="4695825" y="1498997"/>
            <a:ext cx="438150" cy="275034"/>
          </a:xfrm>
          <a:custGeom>
            <a:avLst/>
            <a:gdLst>
              <a:gd name="T0" fmla="*/ 88 w 189"/>
              <a:gd name="T1" fmla="*/ 44 h 119"/>
              <a:gd name="T2" fmla="*/ 76 w 189"/>
              <a:gd name="T3" fmla="*/ 8 h 119"/>
              <a:gd name="T4" fmla="*/ 28 w 189"/>
              <a:gd name="T5" fmla="*/ 34 h 119"/>
              <a:gd name="T6" fmla="*/ 30 w 189"/>
              <a:gd name="T7" fmla="*/ 37 h 119"/>
              <a:gd name="T8" fmla="*/ 30 w 189"/>
              <a:gd name="T9" fmla="*/ 37 h 119"/>
              <a:gd name="T10" fmla="*/ 26 w 189"/>
              <a:gd name="T11" fmla="*/ 37 h 119"/>
              <a:gd name="T12" fmla="*/ 21 w 189"/>
              <a:gd name="T13" fmla="*/ 33 h 119"/>
              <a:gd name="T14" fmla="*/ 20 w 189"/>
              <a:gd name="T15" fmla="*/ 23 h 119"/>
              <a:gd name="T16" fmla="*/ 2 w 189"/>
              <a:gd name="T17" fmla="*/ 32 h 119"/>
              <a:gd name="T18" fmla="*/ 6 w 189"/>
              <a:gd name="T19" fmla="*/ 35 h 119"/>
              <a:gd name="T20" fmla="*/ 0 w 189"/>
              <a:gd name="T21" fmla="*/ 35 h 119"/>
              <a:gd name="T22" fmla="*/ 58 w 189"/>
              <a:gd name="T23" fmla="*/ 39 h 119"/>
              <a:gd name="T24" fmla="*/ 31 w 189"/>
              <a:gd name="T25" fmla="*/ 62 h 119"/>
              <a:gd name="T26" fmla="*/ 53 w 189"/>
              <a:gd name="T27" fmla="*/ 74 h 119"/>
              <a:gd name="T28" fmla="*/ 52 w 189"/>
              <a:gd name="T29" fmla="*/ 78 h 119"/>
              <a:gd name="T30" fmla="*/ 121 w 189"/>
              <a:gd name="T31" fmla="*/ 56 h 119"/>
              <a:gd name="T32" fmla="*/ 73 w 189"/>
              <a:gd name="T33" fmla="*/ 93 h 119"/>
              <a:gd name="T34" fmla="*/ 172 w 189"/>
              <a:gd name="T35" fmla="*/ 79 h 119"/>
              <a:gd name="T36" fmla="*/ 125 w 189"/>
              <a:gd name="T37" fmla="*/ 116 h 119"/>
              <a:gd name="T38" fmla="*/ 79 w 189"/>
              <a:gd name="T39" fmla="*/ 8 h 119"/>
              <a:gd name="T40" fmla="*/ 45 w 189"/>
              <a:gd name="T41" fmla="*/ 39 h 119"/>
              <a:gd name="T42" fmla="*/ 48 w 189"/>
              <a:gd name="T43" fmla="*/ 36 h 119"/>
              <a:gd name="T44" fmla="*/ 48 w 189"/>
              <a:gd name="T45" fmla="*/ 30 h 119"/>
              <a:gd name="T46" fmla="*/ 54 w 189"/>
              <a:gd name="T47" fmla="*/ 37 h 119"/>
              <a:gd name="T48" fmla="*/ 69 w 189"/>
              <a:gd name="T49" fmla="*/ 43 h 119"/>
              <a:gd name="T50" fmla="*/ 79 w 189"/>
              <a:gd name="T51" fmla="*/ 41 h 119"/>
              <a:gd name="T52" fmla="*/ 69 w 189"/>
              <a:gd name="T53" fmla="*/ 43 h 119"/>
              <a:gd name="T54" fmla="*/ 67 w 189"/>
              <a:gd name="T55" fmla="*/ 67 h 119"/>
              <a:gd name="T56" fmla="*/ 72 w 189"/>
              <a:gd name="T57" fmla="*/ 59 h 119"/>
              <a:gd name="T58" fmla="*/ 117 w 189"/>
              <a:gd name="T59" fmla="*/ 94 h 119"/>
              <a:gd name="T60" fmla="*/ 108 w 189"/>
              <a:gd name="T61" fmla="*/ 97 h 119"/>
              <a:gd name="T62" fmla="*/ 117 w 189"/>
              <a:gd name="T63" fmla="*/ 94 h 119"/>
              <a:gd name="T64" fmla="*/ 129 w 189"/>
              <a:gd name="T65" fmla="*/ 85 h 119"/>
              <a:gd name="T66" fmla="*/ 135 w 189"/>
              <a:gd name="T67" fmla="*/ 77 h 119"/>
              <a:gd name="T68" fmla="*/ 107 w 189"/>
              <a:gd name="T69" fmla="*/ 21 h 119"/>
              <a:gd name="T70" fmla="*/ 113 w 189"/>
              <a:gd name="T71" fmla="*/ 29 h 119"/>
              <a:gd name="T72" fmla="*/ 107 w 189"/>
              <a:gd name="T73" fmla="*/ 21 h 119"/>
              <a:gd name="T74" fmla="*/ 102 w 189"/>
              <a:gd name="T75" fmla="*/ 46 h 119"/>
              <a:gd name="T76" fmla="*/ 93 w 189"/>
              <a:gd name="T77" fmla="*/ 47 h 119"/>
              <a:gd name="T78" fmla="*/ 85 w 189"/>
              <a:gd name="T79" fmla="*/ 50 h 119"/>
              <a:gd name="T80" fmla="*/ 92 w 189"/>
              <a:gd name="T81" fmla="*/ 49 h 119"/>
              <a:gd name="T82" fmla="*/ 85 w 189"/>
              <a:gd name="T83" fmla="*/ 50 h 119"/>
              <a:gd name="T84" fmla="*/ 117 w 189"/>
              <a:gd name="T85" fmla="*/ 52 h 119"/>
              <a:gd name="T86" fmla="*/ 117 w 189"/>
              <a:gd name="T87" fmla="*/ 43 h 119"/>
              <a:gd name="T88" fmla="*/ 126 w 189"/>
              <a:gd name="T89" fmla="*/ 53 h 119"/>
              <a:gd name="T90" fmla="*/ 116 w 189"/>
              <a:gd name="T91" fmla="*/ 53 h 119"/>
              <a:gd name="T92" fmla="*/ 152 w 189"/>
              <a:gd name="T93" fmla="*/ 65 h 119"/>
              <a:gd name="T94" fmla="*/ 149 w 189"/>
              <a:gd name="T95" fmla="*/ 71 h 119"/>
              <a:gd name="T96" fmla="*/ 170 w 189"/>
              <a:gd name="T97" fmla="*/ 70 h 119"/>
              <a:gd name="T98" fmla="*/ 171 w 189"/>
              <a:gd name="T99" fmla="*/ 71 h 119"/>
              <a:gd name="T100" fmla="*/ 162 w 189"/>
              <a:gd name="T101" fmla="*/ 70 h 119"/>
              <a:gd name="T102" fmla="*/ 167 w 189"/>
              <a:gd name="T103" fmla="*/ 69 h 119"/>
              <a:gd name="T104" fmla="*/ 169 w 189"/>
              <a:gd name="T105" fmla="*/ 61 h 119"/>
              <a:gd name="T106" fmla="*/ 166 w 189"/>
              <a:gd name="T107" fmla="*/ 46 h 119"/>
              <a:gd name="T108" fmla="*/ 162 w 189"/>
              <a:gd name="T109" fmla="*/ 38 h 119"/>
              <a:gd name="T110" fmla="*/ 166 w 189"/>
              <a:gd name="T111" fmla="*/ 46 h 119"/>
              <a:gd name="T112" fmla="*/ 149 w 189"/>
              <a:gd name="T113" fmla="*/ 61 h 119"/>
              <a:gd name="T114" fmla="*/ 139 w 189"/>
              <a:gd name="T115" fmla="*/ 61 h 119"/>
              <a:gd name="T116" fmla="*/ 130 w 189"/>
              <a:gd name="T117" fmla="*/ 10 h 119"/>
              <a:gd name="T118" fmla="*/ 143 w 189"/>
              <a:gd name="T119" fmla="*/ 5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19">
                <a:moveTo>
                  <a:pt x="79" y="8"/>
                </a:moveTo>
                <a:cubicBezTo>
                  <a:pt x="88" y="44"/>
                  <a:pt x="88" y="44"/>
                  <a:pt x="88" y="44"/>
                </a:cubicBezTo>
                <a:cubicBezTo>
                  <a:pt x="85" y="45"/>
                  <a:pt x="85" y="45"/>
                  <a:pt x="85" y="45"/>
                </a:cubicBezTo>
                <a:cubicBezTo>
                  <a:pt x="76" y="8"/>
                  <a:pt x="76" y="8"/>
                  <a:pt x="76" y="8"/>
                </a:cubicBezTo>
                <a:cubicBezTo>
                  <a:pt x="57" y="11"/>
                  <a:pt x="38" y="17"/>
                  <a:pt x="23" y="22"/>
                </a:cubicBezTo>
                <a:cubicBezTo>
                  <a:pt x="28" y="34"/>
                  <a:pt x="28" y="34"/>
                  <a:pt x="28" y="34"/>
                </a:cubicBezTo>
                <a:cubicBezTo>
                  <a:pt x="29" y="34"/>
                  <a:pt x="30" y="34"/>
                  <a:pt x="30" y="34"/>
                </a:cubicBezTo>
                <a:cubicBezTo>
                  <a:pt x="30" y="37"/>
                  <a:pt x="30" y="37"/>
                  <a:pt x="30" y="37"/>
                </a:cubicBezTo>
                <a:cubicBezTo>
                  <a:pt x="30" y="37"/>
                  <a:pt x="30" y="37"/>
                  <a:pt x="30" y="37"/>
                </a:cubicBezTo>
                <a:cubicBezTo>
                  <a:pt x="30" y="37"/>
                  <a:pt x="30" y="37"/>
                  <a:pt x="30" y="37"/>
                </a:cubicBezTo>
                <a:cubicBezTo>
                  <a:pt x="27" y="39"/>
                  <a:pt x="27" y="39"/>
                  <a:pt x="27" y="39"/>
                </a:cubicBezTo>
                <a:cubicBezTo>
                  <a:pt x="26" y="37"/>
                  <a:pt x="26" y="37"/>
                  <a:pt x="26" y="37"/>
                </a:cubicBezTo>
                <a:cubicBezTo>
                  <a:pt x="24" y="37"/>
                  <a:pt x="23" y="37"/>
                  <a:pt x="21" y="36"/>
                </a:cubicBezTo>
                <a:cubicBezTo>
                  <a:pt x="21" y="33"/>
                  <a:pt x="21" y="33"/>
                  <a:pt x="21" y="33"/>
                </a:cubicBezTo>
                <a:cubicBezTo>
                  <a:pt x="22" y="34"/>
                  <a:pt x="23" y="34"/>
                  <a:pt x="25" y="34"/>
                </a:cubicBezTo>
                <a:cubicBezTo>
                  <a:pt x="20" y="23"/>
                  <a:pt x="20" y="23"/>
                  <a:pt x="20" y="23"/>
                </a:cubicBezTo>
                <a:cubicBezTo>
                  <a:pt x="12" y="26"/>
                  <a:pt x="5" y="29"/>
                  <a:pt x="0" y="32"/>
                </a:cubicBezTo>
                <a:cubicBezTo>
                  <a:pt x="0" y="32"/>
                  <a:pt x="1" y="32"/>
                  <a:pt x="2" y="32"/>
                </a:cubicBezTo>
                <a:cubicBezTo>
                  <a:pt x="3" y="32"/>
                  <a:pt x="4" y="32"/>
                  <a:pt x="6" y="32"/>
                </a:cubicBezTo>
                <a:cubicBezTo>
                  <a:pt x="6" y="35"/>
                  <a:pt x="6" y="35"/>
                  <a:pt x="6" y="35"/>
                </a:cubicBezTo>
                <a:cubicBezTo>
                  <a:pt x="4" y="35"/>
                  <a:pt x="3" y="35"/>
                  <a:pt x="2" y="35"/>
                </a:cubicBezTo>
                <a:cubicBezTo>
                  <a:pt x="1" y="35"/>
                  <a:pt x="1" y="35"/>
                  <a:pt x="0" y="35"/>
                </a:cubicBezTo>
                <a:cubicBezTo>
                  <a:pt x="8" y="42"/>
                  <a:pt x="17" y="50"/>
                  <a:pt x="29" y="60"/>
                </a:cubicBezTo>
                <a:cubicBezTo>
                  <a:pt x="58" y="39"/>
                  <a:pt x="58" y="39"/>
                  <a:pt x="58" y="39"/>
                </a:cubicBezTo>
                <a:cubicBezTo>
                  <a:pt x="60" y="42"/>
                  <a:pt x="60" y="42"/>
                  <a:pt x="60" y="42"/>
                </a:cubicBezTo>
                <a:cubicBezTo>
                  <a:pt x="31" y="62"/>
                  <a:pt x="31" y="62"/>
                  <a:pt x="31" y="62"/>
                </a:cubicBezTo>
                <a:cubicBezTo>
                  <a:pt x="37" y="67"/>
                  <a:pt x="43" y="72"/>
                  <a:pt x="49" y="76"/>
                </a:cubicBezTo>
                <a:cubicBezTo>
                  <a:pt x="53" y="74"/>
                  <a:pt x="53" y="74"/>
                  <a:pt x="53" y="74"/>
                </a:cubicBezTo>
                <a:cubicBezTo>
                  <a:pt x="55" y="76"/>
                  <a:pt x="55" y="76"/>
                  <a:pt x="55" y="76"/>
                </a:cubicBezTo>
                <a:cubicBezTo>
                  <a:pt x="52" y="78"/>
                  <a:pt x="52" y="78"/>
                  <a:pt x="52" y="78"/>
                </a:cubicBezTo>
                <a:cubicBezTo>
                  <a:pt x="58" y="83"/>
                  <a:pt x="64" y="87"/>
                  <a:pt x="71" y="92"/>
                </a:cubicBezTo>
                <a:cubicBezTo>
                  <a:pt x="121" y="56"/>
                  <a:pt x="121" y="56"/>
                  <a:pt x="121" y="56"/>
                </a:cubicBezTo>
                <a:cubicBezTo>
                  <a:pt x="123" y="58"/>
                  <a:pt x="123" y="58"/>
                  <a:pt x="123" y="58"/>
                </a:cubicBezTo>
                <a:cubicBezTo>
                  <a:pt x="73" y="93"/>
                  <a:pt x="73" y="93"/>
                  <a:pt x="73" y="93"/>
                </a:cubicBezTo>
                <a:cubicBezTo>
                  <a:pt x="89" y="104"/>
                  <a:pt x="106" y="112"/>
                  <a:pt x="121" y="115"/>
                </a:cubicBezTo>
                <a:cubicBezTo>
                  <a:pt x="172" y="79"/>
                  <a:pt x="172" y="79"/>
                  <a:pt x="172" y="79"/>
                </a:cubicBezTo>
                <a:cubicBezTo>
                  <a:pt x="173" y="81"/>
                  <a:pt x="173" y="81"/>
                  <a:pt x="173" y="81"/>
                </a:cubicBezTo>
                <a:cubicBezTo>
                  <a:pt x="125" y="116"/>
                  <a:pt x="125" y="116"/>
                  <a:pt x="125" y="116"/>
                </a:cubicBezTo>
                <a:cubicBezTo>
                  <a:pt x="147" y="119"/>
                  <a:pt x="166" y="111"/>
                  <a:pt x="177" y="83"/>
                </a:cubicBezTo>
                <a:cubicBezTo>
                  <a:pt x="189" y="11"/>
                  <a:pt x="133" y="0"/>
                  <a:pt x="79" y="8"/>
                </a:cubicBezTo>
                <a:close/>
                <a:moveTo>
                  <a:pt x="54" y="40"/>
                </a:moveTo>
                <a:cubicBezTo>
                  <a:pt x="51" y="40"/>
                  <a:pt x="48" y="39"/>
                  <a:pt x="45" y="39"/>
                </a:cubicBezTo>
                <a:cubicBezTo>
                  <a:pt x="45" y="36"/>
                  <a:pt x="45" y="36"/>
                  <a:pt x="45" y="36"/>
                </a:cubicBezTo>
                <a:cubicBezTo>
                  <a:pt x="46" y="36"/>
                  <a:pt x="47" y="36"/>
                  <a:pt x="48" y="36"/>
                </a:cubicBezTo>
                <a:cubicBezTo>
                  <a:pt x="45" y="31"/>
                  <a:pt x="45" y="31"/>
                  <a:pt x="45" y="31"/>
                </a:cubicBezTo>
                <a:cubicBezTo>
                  <a:pt x="48" y="30"/>
                  <a:pt x="48" y="30"/>
                  <a:pt x="48" y="30"/>
                </a:cubicBezTo>
                <a:cubicBezTo>
                  <a:pt x="52" y="37"/>
                  <a:pt x="52" y="37"/>
                  <a:pt x="52" y="37"/>
                </a:cubicBezTo>
                <a:cubicBezTo>
                  <a:pt x="53" y="37"/>
                  <a:pt x="54" y="37"/>
                  <a:pt x="54" y="37"/>
                </a:cubicBezTo>
                <a:lnTo>
                  <a:pt x="54" y="40"/>
                </a:lnTo>
                <a:close/>
                <a:moveTo>
                  <a:pt x="69" y="43"/>
                </a:moveTo>
                <a:cubicBezTo>
                  <a:pt x="70" y="40"/>
                  <a:pt x="70" y="40"/>
                  <a:pt x="70" y="40"/>
                </a:cubicBezTo>
                <a:cubicBezTo>
                  <a:pt x="73" y="40"/>
                  <a:pt x="76" y="41"/>
                  <a:pt x="79" y="41"/>
                </a:cubicBezTo>
                <a:cubicBezTo>
                  <a:pt x="78" y="44"/>
                  <a:pt x="78" y="44"/>
                  <a:pt x="78" y="44"/>
                </a:cubicBezTo>
                <a:cubicBezTo>
                  <a:pt x="75" y="44"/>
                  <a:pt x="72" y="43"/>
                  <a:pt x="69" y="43"/>
                </a:cubicBezTo>
                <a:close/>
                <a:moveTo>
                  <a:pt x="74" y="61"/>
                </a:moveTo>
                <a:cubicBezTo>
                  <a:pt x="67" y="67"/>
                  <a:pt x="67" y="67"/>
                  <a:pt x="67" y="67"/>
                </a:cubicBezTo>
                <a:cubicBezTo>
                  <a:pt x="65" y="64"/>
                  <a:pt x="65" y="64"/>
                  <a:pt x="65" y="64"/>
                </a:cubicBezTo>
                <a:cubicBezTo>
                  <a:pt x="72" y="59"/>
                  <a:pt x="72" y="59"/>
                  <a:pt x="72" y="59"/>
                </a:cubicBezTo>
                <a:lnTo>
                  <a:pt x="74" y="61"/>
                </a:lnTo>
                <a:close/>
                <a:moveTo>
                  <a:pt x="117" y="94"/>
                </a:moveTo>
                <a:cubicBezTo>
                  <a:pt x="110" y="100"/>
                  <a:pt x="110" y="100"/>
                  <a:pt x="110" y="100"/>
                </a:cubicBezTo>
                <a:cubicBezTo>
                  <a:pt x="108" y="97"/>
                  <a:pt x="108" y="97"/>
                  <a:pt x="108" y="97"/>
                </a:cubicBezTo>
                <a:cubicBezTo>
                  <a:pt x="115" y="92"/>
                  <a:pt x="115" y="92"/>
                  <a:pt x="115" y="92"/>
                </a:cubicBezTo>
                <a:lnTo>
                  <a:pt x="117" y="94"/>
                </a:lnTo>
                <a:close/>
                <a:moveTo>
                  <a:pt x="137" y="80"/>
                </a:moveTo>
                <a:cubicBezTo>
                  <a:pt x="129" y="85"/>
                  <a:pt x="129" y="85"/>
                  <a:pt x="129" y="85"/>
                </a:cubicBezTo>
                <a:cubicBezTo>
                  <a:pt x="127" y="83"/>
                  <a:pt x="127" y="83"/>
                  <a:pt x="127" y="83"/>
                </a:cubicBezTo>
                <a:cubicBezTo>
                  <a:pt x="135" y="77"/>
                  <a:pt x="135" y="77"/>
                  <a:pt x="135" y="77"/>
                </a:cubicBezTo>
                <a:lnTo>
                  <a:pt x="137" y="80"/>
                </a:lnTo>
                <a:close/>
                <a:moveTo>
                  <a:pt x="107" y="21"/>
                </a:moveTo>
                <a:cubicBezTo>
                  <a:pt x="110" y="20"/>
                  <a:pt x="110" y="20"/>
                  <a:pt x="110" y="20"/>
                </a:cubicBezTo>
                <a:cubicBezTo>
                  <a:pt x="113" y="29"/>
                  <a:pt x="113" y="29"/>
                  <a:pt x="113" y="29"/>
                </a:cubicBezTo>
                <a:cubicBezTo>
                  <a:pt x="110" y="30"/>
                  <a:pt x="110" y="30"/>
                  <a:pt x="110" y="30"/>
                </a:cubicBezTo>
                <a:lnTo>
                  <a:pt x="107" y="21"/>
                </a:lnTo>
                <a:close/>
                <a:moveTo>
                  <a:pt x="94" y="44"/>
                </a:moveTo>
                <a:cubicBezTo>
                  <a:pt x="97" y="45"/>
                  <a:pt x="100" y="46"/>
                  <a:pt x="102" y="46"/>
                </a:cubicBezTo>
                <a:cubicBezTo>
                  <a:pt x="102" y="49"/>
                  <a:pt x="102" y="49"/>
                  <a:pt x="102" y="49"/>
                </a:cubicBezTo>
                <a:cubicBezTo>
                  <a:pt x="99" y="49"/>
                  <a:pt x="96" y="48"/>
                  <a:pt x="93" y="47"/>
                </a:cubicBezTo>
                <a:lnTo>
                  <a:pt x="94" y="44"/>
                </a:lnTo>
                <a:close/>
                <a:moveTo>
                  <a:pt x="85" y="50"/>
                </a:moveTo>
                <a:cubicBezTo>
                  <a:pt x="90" y="46"/>
                  <a:pt x="90" y="46"/>
                  <a:pt x="90" y="46"/>
                </a:cubicBezTo>
                <a:cubicBezTo>
                  <a:pt x="92" y="49"/>
                  <a:pt x="92" y="49"/>
                  <a:pt x="92" y="49"/>
                </a:cubicBezTo>
                <a:cubicBezTo>
                  <a:pt x="87" y="52"/>
                  <a:pt x="87" y="52"/>
                  <a:pt x="87" y="52"/>
                </a:cubicBezTo>
                <a:lnTo>
                  <a:pt x="85" y="50"/>
                </a:lnTo>
                <a:close/>
                <a:moveTo>
                  <a:pt x="116" y="53"/>
                </a:moveTo>
                <a:cubicBezTo>
                  <a:pt x="117" y="52"/>
                  <a:pt x="117" y="52"/>
                  <a:pt x="117" y="52"/>
                </a:cubicBezTo>
                <a:cubicBezTo>
                  <a:pt x="114" y="44"/>
                  <a:pt x="114" y="44"/>
                  <a:pt x="114" y="44"/>
                </a:cubicBezTo>
                <a:cubicBezTo>
                  <a:pt x="117" y="43"/>
                  <a:pt x="117" y="43"/>
                  <a:pt x="117" y="43"/>
                </a:cubicBezTo>
                <a:cubicBezTo>
                  <a:pt x="120" y="51"/>
                  <a:pt x="120" y="51"/>
                  <a:pt x="120" y="51"/>
                </a:cubicBezTo>
                <a:cubicBezTo>
                  <a:pt x="122" y="52"/>
                  <a:pt x="124" y="52"/>
                  <a:pt x="126" y="53"/>
                </a:cubicBezTo>
                <a:cubicBezTo>
                  <a:pt x="125" y="56"/>
                  <a:pt x="125" y="56"/>
                  <a:pt x="125" y="56"/>
                </a:cubicBezTo>
                <a:cubicBezTo>
                  <a:pt x="122" y="55"/>
                  <a:pt x="119" y="54"/>
                  <a:pt x="116" y="53"/>
                </a:cubicBezTo>
                <a:close/>
                <a:moveTo>
                  <a:pt x="147" y="68"/>
                </a:moveTo>
                <a:cubicBezTo>
                  <a:pt x="152" y="65"/>
                  <a:pt x="152" y="65"/>
                  <a:pt x="152" y="65"/>
                </a:cubicBezTo>
                <a:cubicBezTo>
                  <a:pt x="154" y="67"/>
                  <a:pt x="154" y="67"/>
                  <a:pt x="154" y="67"/>
                </a:cubicBezTo>
                <a:cubicBezTo>
                  <a:pt x="149" y="71"/>
                  <a:pt x="149" y="71"/>
                  <a:pt x="149" y="71"/>
                </a:cubicBezTo>
                <a:lnTo>
                  <a:pt x="147" y="68"/>
                </a:lnTo>
                <a:close/>
                <a:moveTo>
                  <a:pt x="170" y="70"/>
                </a:moveTo>
                <a:cubicBezTo>
                  <a:pt x="170" y="70"/>
                  <a:pt x="170" y="70"/>
                  <a:pt x="170" y="70"/>
                </a:cubicBezTo>
                <a:cubicBezTo>
                  <a:pt x="170" y="71"/>
                  <a:pt x="171" y="71"/>
                  <a:pt x="171" y="71"/>
                </a:cubicBezTo>
                <a:cubicBezTo>
                  <a:pt x="170" y="74"/>
                  <a:pt x="170" y="74"/>
                  <a:pt x="170" y="74"/>
                </a:cubicBezTo>
                <a:cubicBezTo>
                  <a:pt x="167" y="73"/>
                  <a:pt x="165" y="71"/>
                  <a:pt x="162" y="70"/>
                </a:cubicBezTo>
                <a:cubicBezTo>
                  <a:pt x="163" y="67"/>
                  <a:pt x="163" y="67"/>
                  <a:pt x="163" y="67"/>
                </a:cubicBezTo>
                <a:cubicBezTo>
                  <a:pt x="164" y="68"/>
                  <a:pt x="165" y="68"/>
                  <a:pt x="167" y="69"/>
                </a:cubicBezTo>
                <a:cubicBezTo>
                  <a:pt x="165" y="62"/>
                  <a:pt x="165" y="62"/>
                  <a:pt x="165" y="62"/>
                </a:cubicBezTo>
                <a:cubicBezTo>
                  <a:pt x="169" y="61"/>
                  <a:pt x="169" y="61"/>
                  <a:pt x="169" y="61"/>
                </a:cubicBezTo>
                <a:lnTo>
                  <a:pt x="170" y="70"/>
                </a:lnTo>
                <a:close/>
                <a:moveTo>
                  <a:pt x="166" y="46"/>
                </a:moveTo>
                <a:cubicBezTo>
                  <a:pt x="163" y="47"/>
                  <a:pt x="163" y="47"/>
                  <a:pt x="163" y="47"/>
                </a:cubicBezTo>
                <a:cubicBezTo>
                  <a:pt x="162" y="38"/>
                  <a:pt x="162" y="38"/>
                  <a:pt x="162" y="38"/>
                </a:cubicBezTo>
                <a:cubicBezTo>
                  <a:pt x="165" y="37"/>
                  <a:pt x="165" y="37"/>
                  <a:pt x="165" y="37"/>
                </a:cubicBezTo>
                <a:lnTo>
                  <a:pt x="166" y="46"/>
                </a:lnTo>
                <a:close/>
                <a:moveTo>
                  <a:pt x="143" y="59"/>
                </a:moveTo>
                <a:cubicBezTo>
                  <a:pt x="145" y="59"/>
                  <a:pt x="147" y="60"/>
                  <a:pt x="149" y="61"/>
                </a:cubicBezTo>
                <a:cubicBezTo>
                  <a:pt x="148" y="64"/>
                  <a:pt x="148" y="64"/>
                  <a:pt x="148" y="64"/>
                </a:cubicBezTo>
                <a:cubicBezTo>
                  <a:pt x="145" y="63"/>
                  <a:pt x="142" y="62"/>
                  <a:pt x="139" y="61"/>
                </a:cubicBezTo>
                <a:cubicBezTo>
                  <a:pt x="140" y="60"/>
                  <a:pt x="140" y="60"/>
                  <a:pt x="140" y="60"/>
                </a:cubicBezTo>
                <a:cubicBezTo>
                  <a:pt x="130" y="10"/>
                  <a:pt x="130" y="10"/>
                  <a:pt x="130" y="10"/>
                </a:cubicBezTo>
                <a:cubicBezTo>
                  <a:pt x="133" y="9"/>
                  <a:pt x="133" y="9"/>
                  <a:pt x="133" y="9"/>
                </a:cubicBezTo>
                <a:lnTo>
                  <a:pt x="143" y="59"/>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68" name="Freeform 390"/>
          <p:cNvSpPr>
            <a:spLocks noEditPoints="1"/>
          </p:cNvSpPr>
          <p:nvPr/>
        </p:nvSpPr>
        <p:spPr bwMode="auto">
          <a:xfrm rot="1623816">
            <a:off x="5059366" y="614365"/>
            <a:ext cx="568325" cy="527447"/>
          </a:xfrm>
          <a:custGeom>
            <a:avLst/>
            <a:gdLst>
              <a:gd name="T0" fmla="*/ 206287 w 245"/>
              <a:gd name="T1" fmla="*/ 618794 h 227"/>
              <a:gd name="T2" fmla="*/ 421846 w 245"/>
              <a:gd name="T3" fmla="*/ 590948 h 227"/>
              <a:gd name="T4" fmla="*/ 271186 w 245"/>
              <a:gd name="T5" fmla="*/ 99007 h 227"/>
              <a:gd name="T6" fmla="*/ 224830 w 245"/>
              <a:gd name="T7" fmla="*/ 259893 h 227"/>
              <a:gd name="T8" fmla="*/ 227148 w 245"/>
              <a:gd name="T9" fmla="*/ 247518 h 227"/>
              <a:gd name="T10" fmla="*/ 78806 w 245"/>
              <a:gd name="T11" fmla="*/ 92819 h 227"/>
              <a:gd name="T12" fmla="*/ 2318 w 245"/>
              <a:gd name="T13" fmla="*/ 0 h 227"/>
              <a:gd name="T14" fmla="*/ 0 w 245"/>
              <a:gd name="T15" fmla="*/ 9282 h 227"/>
              <a:gd name="T16" fmla="*/ 157613 w 245"/>
              <a:gd name="T17" fmla="*/ 179450 h 227"/>
              <a:gd name="T18" fmla="*/ 71853 w 245"/>
              <a:gd name="T19" fmla="*/ 287739 h 227"/>
              <a:gd name="T20" fmla="*/ 99667 w 245"/>
              <a:gd name="T21" fmla="*/ 399122 h 227"/>
              <a:gd name="T22" fmla="*/ 101985 w 245"/>
              <a:gd name="T23" fmla="*/ 408404 h 227"/>
              <a:gd name="T24" fmla="*/ 37085 w 245"/>
              <a:gd name="T25" fmla="*/ 46410 h 227"/>
              <a:gd name="T26" fmla="*/ 55628 w 245"/>
              <a:gd name="T27" fmla="*/ 61879 h 227"/>
              <a:gd name="T28" fmla="*/ 148341 w 245"/>
              <a:gd name="T29" fmla="*/ 46410 h 227"/>
              <a:gd name="T30" fmla="*/ 141388 w 245"/>
              <a:gd name="T31" fmla="*/ 46410 h 227"/>
              <a:gd name="T32" fmla="*/ 104302 w 245"/>
              <a:gd name="T33" fmla="*/ 102101 h 227"/>
              <a:gd name="T34" fmla="*/ 127481 w 245"/>
              <a:gd name="T35" fmla="*/ 139229 h 227"/>
              <a:gd name="T36" fmla="*/ 136752 w 245"/>
              <a:gd name="T37" fmla="*/ 120665 h 227"/>
              <a:gd name="T38" fmla="*/ 148341 w 245"/>
              <a:gd name="T39" fmla="*/ 151604 h 227"/>
              <a:gd name="T40" fmla="*/ 169202 w 245"/>
              <a:gd name="T41" fmla="*/ 188732 h 227"/>
              <a:gd name="T42" fmla="*/ 185427 w 245"/>
              <a:gd name="T43" fmla="*/ 207296 h 227"/>
              <a:gd name="T44" fmla="*/ 414892 w 245"/>
              <a:gd name="T45" fmla="*/ 553820 h 227"/>
              <a:gd name="T46" fmla="*/ 424163 w 245"/>
              <a:gd name="T47" fmla="*/ 529069 h 227"/>
              <a:gd name="T48" fmla="*/ 391714 w 245"/>
              <a:gd name="T49" fmla="*/ 525975 h 227"/>
              <a:gd name="T50" fmla="*/ 447342 w 245"/>
              <a:gd name="T51" fmla="*/ 461001 h 227"/>
              <a:gd name="T52" fmla="*/ 440388 w 245"/>
              <a:gd name="T53" fmla="*/ 454813 h 227"/>
              <a:gd name="T54" fmla="*/ 461249 w 245"/>
              <a:gd name="T55" fmla="*/ 417686 h 227"/>
              <a:gd name="T56" fmla="*/ 468202 w 245"/>
              <a:gd name="T57" fmla="*/ 389840 h 227"/>
              <a:gd name="T58" fmla="*/ 343039 w 245"/>
              <a:gd name="T59" fmla="*/ 191826 h 227"/>
              <a:gd name="T60" fmla="*/ 322179 w 245"/>
              <a:gd name="T61" fmla="*/ 262987 h 227"/>
              <a:gd name="T62" fmla="*/ 315225 w 245"/>
              <a:gd name="T63" fmla="*/ 290833 h 227"/>
              <a:gd name="T64" fmla="*/ 234101 w 245"/>
              <a:gd name="T65" fmla="*/ 272269 h 227"/>
              <a:gd name="T66" fmla="*/ 220194 w 245"/>
              <a:gd name="T67" fmla="*/ 275363 h 227"/>
              <a:gd name="T68" fmla="*/ 266551 w 245"/>
              <a:gd name="T69" fmla="*/ 312491 h 227"/>
              <a:gd name="T70" fmla="*/ 162248 w 245"/>
              <a:gd name="T71" fmla="*/ 278457 h 227"/>
              <a:gd name="T72" fmla="*/ 164566 w 245"/>
              <a:gd name="T73" fmla="*/ 287739 h 227"/>
              <a:gd name="T74" fmla="*/ 127481 w 245"/>
              <a:gd name="T75" fmla="*/ 284645 h 227"/>
              <a:gd name="T76" fmla="*/ 106620 w 245"/>
              <a:gd name="T77" fmla="*/ 284645 h 227"/>
              <a:gd name="T78" fmla="*/ 303636 w 245"/>
              <a:gd name="T79" fmla="*/ 352712 h 227"/>
              <a:gd name="T80" fmla="*/ 308272 w 245"/>
              <a:gd name="T81" fmla="*/ 361994 h 227"/>
              <a:gd name="T82" fmla="*/ 308272 w 245"/>
              <a:gd name="T83" fmla="*/ 365088 h 227"/>
              <a:gd name="T84" fmla="*/ 289729 w 245"/>
              <a:gd name="T85" fmla="*/ 346525 h 227"/>
              <a:gd name="T86" fmla="*/ 345357 w 245"/>
              <a:gd name="T87" fmla="*/ 420780 h 227"/>
              <a:gd name="T88" fmla="*/ 352311 w 245"/>
              <a:gd name="T89" fmla="*/ 445532 h 227"/>
              <a:gd name="T90" fmla="*/ 359264 w 245"/>
              <a:gd name="T91" fmla="*/ 451719 h 227"/>
              <a:gd name="T92" fmla="*/ 366218 w 245"/>
              <a:gd name="T93" fmla="*/ 457907 h 227"/>
              <a:gd name="T94" fmla="*/ 361582 w 245"/>
              <a:gd name="T95" fmla="*/ 464095 h 227"/>
              <a:gd name="T96" fmla="*/ 359264 w 245"/>
              <a:gd name="T97" fmla="*/ 504317 h 227"/>
              <a:gd name="T98" fmla="*/ 280458 w 245"/>
              <a:gd name="T99" fmla="*/ 501223 h 227"/>
              <a:gd name="T100" fmla="*/ 280458 w 245"/>
              <a:gd name="T101" fmla="*/ 510505 h 227"/>
              <a:gd name="T102" fmla="*/ 245690 w 245"/>
              <a:gd name="T103" fmla="*/ 504317 h 227"/>
              <a:gd name="T104" fmla="*/ 224830 w 245"/>
              <a:gd name="T105" fmla="*/ 507411 h 227"/>
              <a:gd name="T106" fmla="*/ 190062 w 245"/>
              <a:gd name="T107" fmla="*/ 519787 h 22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5" h="227">
                <a:moveTo>
                  <a:pt x="175" y="192"/>
                </a:moveTo>
                <a:cubicBezTo>
                  <a:pt x="176" y="195"/>
                  <a:pt x="176" y="195"/>
                  <a:pt x="176" y="195"/>
                </a:cubicBezTo>
                <a:cubicBezTo>
                  <a:pt x="89" y="200"/>
                  <a:pt x="89" y="200"/>
                  <a:pt x="89" y="200"/>
                </a:cubicBezTo>
                <a:cubicBezTo>
                  <a:pt x="113" y="221"/>
                  <a:pt x="143" y="227"/>
                  <a:pt x="179" y="200"/>
                </a:cubicBezTo>
                <a:cubicBezTo>
                  <a:pt x="180" y="198"/>
                  <a:pt x="182" y="196"/>
                  <a:pt x="183" y="194"/>
                </a:cubicBezTo>
                <a:cubicBezTo>
                  <a:pt x="183" y="193"/>
                  <a:pt x="182" y="192"/>
                  <a:pt x="182" y="191"/>
                </a:cubicBezTo>
                <a:cubicBezTo>
                  <a:pt x="184" y="189"/>
                  <a:pt x="184" y="189"/>
                  <a:pt x="184" y="189"/>
                </a:cubicBezTo>
                <a:cubicBezTo>
                  <a:pt x="185" y="190"/>
                  <a:pt x="185" y="191"/>
                  <a:pt x="186" y="192"/>
                </a:cubicBezTo>
                <a:cubicBezTo>
                  <a:pt x="245" y="118"/>
                  <a:pt x="187" y="64"/>
                  <a:pt x="117" y="32"/>
                </a:cubicBezTo>
                <a:cubicBezTo>
                  <a:pt x="100" y="83"/>
                  <a:pt x="100" y="83"/>
                  <a:pt x="100" y="83"/>
                </a:cubicBezTo>
                <a:cubicBezTo>
                  <a:pt x="98" y="83"/>
                  <a:pt x="98" y="83"/>
                  <a:pt x="98" y="83"/>
                </a:cubicBezTo>
                <a:cubicBezTo>
                  <a:pt x="97" y="84"/>
                  <a:pt x="97" y="84"/>
                  <a:pt x="97" y="84"/>
                </a:cubicBezTo>
                <a:cubicBezTo>
                  <a:pt x="95" y="82"/>
                  <a:pt x="93" y="80"/>
                  <a:pt x="91" y="77"/>
                </a:cubicBezTo>
                <a:cubicBezTo>
                  <a:pt x="93" y="75"/>
                  <a:pt x="93" y="75"/>
                  <a:pt x="93" y="75"/>
                </a:cubicBezTo>
                <a:cubicBezTo>
                  <a:pt x="95" y="77"/>
                  <a:pt x="96" y="78"/>
                  <a:pt x="98" y="80"/>
                </a:cubicBezTo>
                <a:cubicBezTo>
                  <a:pt x="114" y="31"/>
                  <a:pt x="114" y="31"/>
                  <a:pt x="114" y="31"/>
                </a:cubicBezTo>
                <a:cubicBezTo>
                  <a:pt x="88" y="20"/>
                  <a:pt x="61" y="11"/>
                  <a:pt x="37" y="6"/>
                </a:cubicBezTo>
                <a:cubicBezTo>
                  <a:pt x="34" y="30"/>
                  <a:pt x="34" y="30"/>
                  <a:pt x="34" y="30"/>
                </a:cubicBezTo>
                <a:cubicBezTo>
                  <a:pt x="31" y="29"/>
                  <a:pt x="31" y="29"/>
                  <a:pt x="31" y="29"/>
                </a:cubicBezTo>
                <a:cubicBezTo>
                  <a:pt x="34" y="5"/>
                  <a:pt x="34" y="5"/>
                  <a:pt x="34" y="5"/>
                </a:cubicBezTo>
                <a:cubicBezTo>
                  <a:pt x="22" y="3"/>
                  <a:pt x="10" y="1"/>
                  <a:pt x="1" y="0"/>
                </a:cubicBezTo>
                <a:cubicBezTo>
                  <a:pt x="2" y="1"/>
                  <a:pt x="4" y="2"/>
                  <a:pt x="6" y="4"/>
                </a:cubicBezTo>
                <a:cubicBezTo>
                  <a:pt x="4" y="6"/>
                  <a:pt x="4" y="6"/>
                  <a:pt x="4" y="6"/>
                </a:cubicBezTo>
                <a:cubicBezTo>
                  <a:pt x="3" y="5"/>
                  <a:pt x="1" y="4"/>
                  <a:pt x="0" y="3"/>
                </a:cubicBezTo>
                <a:cubicBezTo>
                  <a:pt x="4" y="17"/>
                  <a:pt x="10" y="36"/>
                  <a:pt x="16" y="57"/>
                </a:cubicBezTo>
                <a:cubicBezTo>
                  <a:pt x="68" y="55"/>
                  <a:pt x="68" y="55"/>
                  <a:pt x="68" y="55"/>
                </a:cubicBezTo>
                <a:cubicBezTo>
                  <a:pt x="68" y="58"/>
                  <a:pt x="68" y="58"/>
                  <a:pt x="68" y="58"/>
                </a:cubicBezTo>
                <a:cubicBezTo>
                  <a:pt x="17" y="60"/>
                  <a:pt x="17" y="60"/>
                  <a:pt x="17" y="60"/>
                </a:cubicBezTo>
                <a:cubicBezTo>
                  <a:pt x="21" y="71"/>
                  <a:pt x="24" y="82"/>
                  <a:pt x="28" y="93"/>
                </a:cubicBezTo>
                <a:cubicBezTo>
                  <a:pt x="31" y="93"/>
                  <a:pt x="31" y="93"/>
                  <a:pt x="31" y="93"/>
                </a:cubicBezTo>
                <a:cubicBezTo>
                  <a:pt x="31" y="96"/>
                  <a:pt x="31" y="96"/>
                  <a:pt x="31" y="96"/>
                </a:cubicBezTo>
                <a:cubicBezTo>
                  <a:pt x="29" y="96"/>
                  <a:pt x="29" y="96"/>
                  <a:pt x="29" y="96"/>
                </a:cubicBezTo>
                <a:cubicBezTo>
                  <a:pt x="33" y="107"/>
                  <a:pt x="38" y="118"/>
                  <a:pt x="43" y="129"/>
                </a:cubicBezTo>
                <a:cubicBezTo>
                  <a:pt x="132" y="124"/>
                  <a:pt x="132" y="124"/>
                  <a:pt x="132" y="124"/>
                </a:cubicBezTo>
                <a:cubicBezTo>
                  <a:pt x="132" y="127"/>
                  <a:pt x="132" y="127"/>
                  <a:pt x="132" y="127"/>
                </a:cubicBezTo>
                <a:cubicBezTo>
                  <a:pt x="44" y="132"/>
                  <a:pt x="44" y="132"/>
                  <a:pt x="44" y="132"/>
                </a:cubicBezTo>
                <a:cubicBezTo>
                  <a:pt x="56" y="157"/>
                  <a:pt x="70" y="181"/>
                  <a:pt x="86" y="197"/>
                </a:cubicBezTo>
                <a:lnTo>
                  <a:pt x="175" y="192"/>
                </a:lnTo>
                <a:close/>
                <a:moveTo>
                  <a:pt x="16" y="15"/>
                </a:moveTo>
                <a:cubicBezTo>
                  <a:pt x="18" y="13"/>
                  <a:pt x="18" y="13"/>
                  <a:pt x="18" y="13"/>
                </a:cubicBezTo>
                <a:cubicBezTo>
                  <a:pt x="20" y="14"/>
                  <a:pt x="23" y="16"/>
                  <a:pt x="26" y="18"/>
                </a:cubicBezTo>
                <a:cubicBezTo>
                  <a:pt x="24" y="20"/>
                  <a:pt x="24" y="20"/>
                  <a:pt x="24" y="20"/>
                </a:cubicBezTo>
                <a:cubicBezTo>
                  <a:pt x="21" y="18"/>
                  <a:pt x="19" y="17"/>
                  <a:pt x="16" y="15"/>
                </a:cubicBezTo>
                <a:close/>
                <a:moveTo>
                  <a:pt x="61" y="15"/>
                </a:moveTo>
                <a:cubicBezTo>
                  <a:pt x="64" y="15"/>
                  <a:pt x="64" y="15"/>
                  <a:pt x="64" y="15"/>
                </a:cubicBezTo>
                <a:cubicBezTo>
                  <a:pt x="63" y="24"/>
                  <a:pt x="63" y="24"/>
                  <a:pt x="63" y="24"/>
                </a:cubicBezTo>
                <a:cubicBezTo>
                  <a:pt x="60" y="24"/>
                  <a:pt x="60" y="24"/>
                  <a:pt x="60" y="24"/>
                </a:cubicBezTo>
                <a:lnTo>
                  <a:pt x="61" y="15"/>
                </a:lnTo>
                <a:close/>
                <a:moveTo>
                  <a:pt x="36" y="30"/>
                </a:moveTo>
                <a:cubicBezTo>
                  <a:pt x="38" y="27"/>
                  <a:pt x="38" y="27"/>
                  <a:pt x="38" y="27"/>
                </a:cubicBezTo>
                <a:cubicBezTo>
                  <a:pt x="40" y="29"/>
                  <a:pt x="42" y="31"/>
                  <a:pt x="45" y="33"/>
                </a:cubicBezTo>
                <a:cubicBezTo>
                  <a:pt x="43" y="35"/>
                  <a:pt x="43" y="35"/>
                  <a:pt x="43" y="35"/>
                </a:cubicBezTo>
                <a:cubicBezTo>
                  <a:pt x="40" y="33"/>
                  <a:pt x="38" y="32"/>
                  <a:pt x="36" y="30"/>
                </a:cubicBezTo>
                <a:close/>
                <a:moveTo>
                  <a:pt x="55" y="45"/>
                </a:moveTo>
                <a:cubicBezTo>
                  <a:pt x="57" y="43"/>
                  <a:pt x="57" y="43"/>
                  <a:pt x="57" y="43"/>
                </a:cubicBezTo>
                <a:cubicBezTo>
                  <a:pt x="57" y="43"/>
                  <a:pt x="58" y="44"/>
                  <a:pt x="59" y="45"/>
                </a:cubicBezTo>
                <a:cubicBezTo>
                  <a:pt x="59" y="39"/>
                  <a:pt x="59" y="39"/>
                  <a:pt x="59" y="39"/>
                </a:cubicBezTo>
                <a:cubicBezTo>
                  <a:pt x="62" y="39"/>
                  <a:pt x="62" y="39"/>
                  <a:pt x="62" y="39"/>
                </a:cubicBezTo>
                <a:cubicBezTo>
                  <a:pt x="62" y="47"/>
                  <a:pt x="62" y="47"/>
                  <a:pt x="62" y="47"/>
                </a:cubicBezTo>
                <a:cubicBezTo>
                  <a:pt x="62" y="48"/>
                  <a:pt x="63" y="48"/>
                  <a:pt x="64" y="49"/>
                </a:cubicBezTo>
                <a:cubicBezTo>
                  <a:pt x="62" y="51"/>
                  <a:pt x="62" y="51"/>
                  <a:pt x="62" y="51"/>
                </a:cubicBezTo>
                <a:cubicBezTo>
                  <a:pt x="59" y="49"/>
                  <a:pt x="57" y="47"/>
                  <a:pt x="55" y="45"/>
                </a:cubicBezTo>
                <a:close/>
                <a:moveTo>
                  <a:pt x="73" y="61"/>
                </a:moveTo>
                <a:cubicBezTo>
                  <a:pt x="75" y="59"/>
                  <a:pt x="75" y="59"/>
                  <a:pt x="75" y="59"/>
                </a:cubicBezTo>
                <a:cubicBezTo>
                  <a:pt x="77" y="61"/>
                  <a:pt x="80" y="63"/>
                  <a:pt x="82" y="65"/>
                </a:cubicBezTo>
                <a:cubicBezTo>
                  <a:pt x="80" y="67"/>
                  <a:pt x="80" y="67"/>
                  <a:pt x="80" y="67"/>
                </a:cubicBezTo>
                <a:cubicBezTo>
                  <a:pt x="77" y="65"/>
                  <a:pt x="75" y="63"/>
                  <a:pt x="73" y="61"/>
                </a:cubicBezTo>
                <a:close/>
                <a:moveTo>
                  <a:pt x="183" y="171"/>
                </a:moveTo>
                <a:cubicBezTo>
                  <a:pt x="179" y="179"/>
                  <a:pt x="179" y="179"/>
                  <a:pt x="179" y="179"/>
                </a:cubicBezTo>
                <a:cubicBezTo>
                  <a:pt x="177" y="178"/>
                  <a:pt x="177" y="178"/>
                  <a:pt x="177" y="178"/>
                </a:cubicBezTo>
                <a:cubicBezTo>
                  <a:pt x="180" y="170"/>
                  <a:pt x="180" y="170"/>
                  <a:pt x="180" y="170"/>
                </a:cubicBezTo>
                <a:lnTo>
                  <a:pt x="183" y="171"/>
                </a:lnTo>
                <a:close/>
                <a:moveTo>
                  <a:pt x="177" y="176"/>
                </a:moveTo>
                <a:cubicBezTo>
                  <a:pt x="174" y="178"/>
                  <a:pt x="174" y="178"/>
                  <a:pt x="174" y="178"/>
                </a:cubicBezTo>
                <a:cubicBezTo>
                  <a:pt x="173" y="175"/>
                  <a:pt x="171" y="172"/>
                  <a:pt x="169" y="170"/>
                </a:cubicBezTo>
                <a:cubicBezTo>
                  <a:pt x="172" y="168"/>
                  <a:pt x="172" y="168"/>
                  <a:pt x="172" y="168"/>
                </a:cubicBezTo>
                <a:cubicBezTo>
                  <a:pt x="174" y="171"/>
                  <a:pt x="175" y="173"/>
                  <a:pt x="177" y="176"/>
                </a:cubicBezTo>
                <a:close/>
                <a:moveTo>
                  <a:pt x="193" y="149"/>
                </a:moveTo>
                <a:cubicBezTo>
                  <a:pt x="189" y="157"/>
                  <a:pt x="189" y="157"/>
                  <a:pt x="189" y="157"/>
                </a:cubicBezTo>
                <a:cubicBezTo>
                  <a:pt x="186" y="156"/>
                  <a:pt x="186" y="156"/>
                  <a:pt x="186" y="156"/>
                </a:cubicBezTo>
                <a:cubicBezTo>
                  <a:pt x="190" y="147"/>
                  <a:pt x="190" y="147"/>
                  <a:pt x="190" y="147"/>
                </a:cubicBezTo>
                <a:lnTo>
                  <a:pt x="193" y="149"/>
                </a:lnTo>
                <a:close/>
                <a:moveTo>
                  <a:pt x="202" y="126"/>
                </a:moveTo>
                <a:cubicBezTo>
                  <a:pt x="199" y="135"/>
                  <a:pt x="199" y="135"/>
                  <a:pt x="199" y="135"/>
                </a:cubicBezTo>
                <a:cubicBezTo>
                  <a:pt x="196" y="133"/>
                  <a:pt x="196" y="133"/>
                  <a:pt x="196" y="133"/>
                </a:cubicBezTo>
                <a:cubicBezTo>
                  <a:pt x="200" y="125"/>
                  <a:pt x="200" y="125"/>
                  <a:pt x="200" y="125"/>
                </a:cubicBezTo>
                <a:lnTo>
                  <a:pt x="202" y="126"/>
                </a:lnTo>
                <a:close/>
                <a:moveTo>
                  <a:pt x="143" y="70"/>
                </a:moveTo>
                <a:cubicBezTo>
                  <a:pt x="145" y="62"/>
                  <a:pt x="145" y="62"/>
                  <a:pt x="145" y="62"/>
                </a:cubicBezTo>
                <a:cubicBezTo>
                  <a:pt x="148" y="62"/>
                  <a:pt x="148" y="62"/>
                  <a:pt x="148" y="62"/>
                </a:cubicBezTo>
                <a:cubicBezTo>
                  <a:pt x="146" y="71"/>
                  <a:pt x="146" y="71"/>
                  <a:pt x="146" y="71"/>
                </a:cubicBezTo>
                <a:lnTo>
                  <a:pt x="143" y="70"/>
                </a:lnTo>
                <a:close/>
                <a:moveTo>
                  <a:pt x="139" y="85"/>
                </a:moveTo>
                <a:cubicBezTo>
                  <a:pt x="142" y="86"/>
                  <a:pt x="142" y="86"/>
                  <a:pt x="142" y="86"/>
                </a:cubicBezTo>
                <a:cubicBezTo>
                  <a:pt x="139" y="95"/>
                  <a:pt x="139" y="95"/>
                  <a:pt x="139" y="95"/>
                </a:cubicBezTo>
                <a:cubicBezTo>
                  <a:pt x="136" y="94"/>
                  <a:pt x="136" y="94"/>
                  <a:pt x="136" y="94"/>
                </a:cubicBezTo>
                <a:lnTo>
                  <a:pt x="139" y="85"/>
                </a:lnTo>
                <a:close/>
                <a:moveTo>
                  <a:pt x="95" y="89"/>
                </a:moveTo>
                <a:cubicBezTo>
                  <a:pt x="101" y="88"/>
                  <a:pt x="101" y="88"/>
                  <a:pt x="101" y="88"/>
                </a:cubicBezTo>
                <a:cubicBezTo>
                  <a:pt x="101" y="91"/>
                  <a:pt x="101" y="91"/>
                  <a:pt x="101" y="91"/>
                </a:cubicBezTo>
                <a:cubicBezTo>
                  <a:pt x="95" y="92"/>
                  <a:pt x="95" y="92"/>
                  <a:pt x="95" y="92"/>
                </a:cubicBezTo>
                <a:lnTo>
                  <a:pt x="95" y="89"/>
                </a:lnTo>
                <a:close/>
                <a:moveTo>
                  <a:pt x="110" y="92"/>
                </a:moveTo>
                <a:cubicBezTo>
                  <a:pt x="113" y="95"/>
                  <a:pt x="115" y="97"/>
                  <a:pt x="117" y="99"/>
                </a:cubicBezTo>
                <a:cubicBezTo>
                  <a:pt x="115" y="101"/>
                  <a:pt x="115" y="101"/>
                  <a:pt x="115" y="101"/>
                </a:cubicBezTo>
                <a:cubicBezTo>
                  <a:pt x="112" y="99"/>
                  <a:pt x="110" y="97"/>
                  <a:pt x="108" y="95"/>
                </a:cubicBezTo>
                <a:lnTo>
                  <a:pt x="110" y="92"/>
                </a:lnTo>
                <a:close/>
                <a:moveTo>
                  <a:pt x="70" y="90"/>
                </a:moveTo>
                <a:cubicBezTo>
                  <a:pt x="79" y="90"/>
                  <a:pt x="79" y="90"/>
                  <a:pt x="79" y="90"/>
                </a:cubicBezTo>
                <a:cubicBezTo>
                  <a:pt x="80" y="93"/>
                  <a:pt x="80" y="93"/>
                  <a:pt x="80" y="93"/>
                </a:cubicBezTo>
                <a:cubicBezTo>
                  <a:pt x="71" y="93"/>
                  <a:pt x="71" y="93"/>
                  <a:pt x="71" y="93"/>
                </a:cubicBezTo>
                <a:lnTo>
                  <a:pt x="70" y="90"/>
                </a:lnTo>
                <a:close/>
                <a:moveTo>
                  <a:pt x="46" y="92"/>
                </a:moveTo>
                <a:cubicBezTo>
                  <a:pt x="55" y="92"/>
                  <a:pt x="55" y="92"/>
                  <a:pt x="55" y="92"/>
                </a:cubicBezTo>
                <a:cubicBezTo>
                  <a:pt x="55" y="95"/>
                  <a:pt x="55" y="95"/>
                  <a:pt x="55" y="95"/>
                </a:cubicBezTo>
                <a:cubicBezTo>
                  <a:pt x="46" y="95"/>
                  <a:pt x="46" y="95"/>
                  <a:pt x="46" y="95"/>
                </a:cubicBezTo>
                <a:lnTo>
                  <a:pt x="46" y="92"/>
                </a:lnTo>
                <a:close/>
                <a:moveTo>
                  <a:pt x="125" y="112"/>
                </a:moveTo>
                <a:cubicBezTo>
                  <a:pt x="127" y="110"/>
                  <a:pt x="127" y="110"/>
                  <a:pt x="127" y="110"/>
                </a:cubicBezTo>
                <a:cubicBezTo>
                  <a:pt x="128" y="112"/>
                  <a:pt x="130" y="113"/>
                  <a:pt x="131" y="114"/>
                </a:cubicBezTo>
                <a:cubicBezTo>
                  <a:pt x="132" y="109"/>
                  <a:pt x="132" y="109"/>
                  <a:pt x="132" y="109"/>
                </a:cubicBezTo>
                <a:cubicBezTo>
                  <a:pt x="135" y="109"/>
                  <a:pt x="135" y="109"/>
                  <a:pt x="135" y="109"/>
                </a:cubicBezTo>
                <a:cubicBezTo>
                  <a:pt x="133" y="117"/>
                  <a:pt x="133" y="117"/>
                  <a:pt x="133" y="117"/>
                </a:cubicBezTo>
                <a:cubicBezTo>
                  <a:pt x="133" y="117"/>
                  <a:pt x="133" y="117"/>
                  <a:pt x="133" y="117"/>
                </a:cubicBezTo>
                <a:cubicBezTo>
                  <a:pt x="133" y="117"/>
                  <a:pt x="133" y="117"/>
                  <a:pt x="133" y="117"/>
                </a:cubicBezTo>
                <a:cubicBezTo>
                  <a:pt x="133" y="118"/>
                  <a:pt x="133" y="118"/>
                  <a:pt x="133" y="118"/>
                </a:cubicBezTo>
                <a:cubicBezTo>
                  <a:pt x="132" y="118"/>
                  <a:pt x="132" y="118"/>
                  <a:pt x="132" y="118"/>
                </a:cubicBezTo>
                <a:cubicBezTo>
                  <a:pt x="131" y="119"/>
                  <a:pt x="131" y="119"/>
                  <a:pt x="131" y="119"/>
                </a:cubicBezTo>
                <a:cubicBezTo>
                  <a:pt x="129" y="117"/>
                  <a:pt x="127" y="114"/>
                  <a:pt x="125" y="112"/>
                </a:cubicBezTo>
                <a:close/>
                <a:moveTo>
                  <a:pt x="141" y="131"/>
                </a:moveTo>
                <a:cubicBezTo>
                  <a:pt x="143" y="129"/>
                  <a:pt x="143" y="129"/>
                  <a:pt x="143" y="129"/>
                </a:cubicBezTo>
                <a:cubicBezTo>
                  <a:pt x="145" y="131"/>
                  <a:pt x="147" y="133"/>
                  <a:pt x="149" y="136"/>
                </a:cubicBezTo>
                <a:cubicBezTo>
                  <a:pt x="146" y="138"/>
                  <a:pt x="146" y="138"/>
                  <a:pt x="146" y="138"/>
                </a:cubicBezTo>
                <a:cubicBezTo>
                  <a:pt x="145" y="135"/>
                  <a:pt x="143" y="133"/>
                  <a:pt x="141" y="131"/>
                </a:cubicBezTo>
                <a:close/>
                <a:moveTo>
                  <a:pt x="152" y="144"/>
                </a:moveTo>
                <a:cubicBezTo>
                  <a:pt x="179" y="75"/>
                  <a:pt x="179" y="75"/>
                  <a:pt x="179" y="75"/>
                </a:cubicBezTo>
                <a:cubicBezTo>
                  <a:pt x="182" y="76"/>
                  <a:pt x="182" y="76"/>
                  <a:pt x="182" y="76"/>
                </a:cubicBezTo>
                <a:cubicBezTo>
                  <a:pt x="155" y="146"/>
                  <a:pt x="155" y="146"/>
                  <a:pt x="155" y="146"/>
                </a:cubicBezTo>
                <a:lnTo>
                  <a:pt x="152" y="144"/>
                </a:lnTo>
                <a:close/>
                <a:moveTo>
                  <a:pt x="156" y="150"/>
                </a:moveTo>
                <a:cubicBezTo>
                  <a:pt x="158" y="148"/>
                  <a:pt x="158" y="148"/>
                  <a:pt x="158" y="148"/>
                </a:cubicBezTo>
                <a:cubicBezTo>
                  <a:pt x="160" y="150"/>
                  <a:pt x="162" y="153"/>
                  <a:pt x="163" y="155"/>
                </a:cubicBezTo>
                <a:cubicBezTo>
                  <a:pt x="161" y="157"/>
                  <a:pt x="161" y="157"/>
                  <a:pt x="161" y="157"/>
                </a:cubicBezTo>
                <a:cubicBezTo>
                  <a:pt x="159" y="155"/>
                  <a:pt x="157" y="152"/>
                  <a:pt x="156" y="150"/>
                </a:cubicBezTo>
                <a:close/>
                <a:moveTo>
                  <a:pt x="145" y="161"/>
                </a:moveTo>
                <a:cubicBezTo>
                  <a:pt x="154" y="160"/>
                  <a:pt x="154" y="160"/>
                  <a:pt x="154" y="160"/>
                </a:cubicBezTo>
                <a:cubicBezTo>
                  <a:pt x="155" y="163"/>
                  <a:pt x="155" y="163"/>
                  <a:pt x="155" y="163"/>
                </a:cubicBezTo>
                <a:cubicBezTo>
                  <a:pt x="145" y="164"/>
                  <a:pt x="145" y="164"/>
                  <a:pt x="145" y="164"/>
                </a:cubicBezTo>
                <a:lnTo>
                  <a:pt x="145" y="161"/>
                </a:lnTo>
                <a:close/>
                <a:moveTo>
                  <a:pt x="121" y="162"/>
                </a:moveTo>
                <a:cubicBezTo>
                  <a:pt x="130" y="162"/>
                  <a:pt x="130" y="162"/>
                  <a:pt x="130" y="162"/>
                </a:cubicBezTo>
                <a:cubicBezTo>
                  <a:pt x="130" y="165"/>
                  <a:pt x="130" y="165"/>
                  <a:pt x="130" y="165"/>
                </a:cubicBezTo>
                <a:cubicBezTo>
                  <a:pt x="121" y="165"/>
                  <a:pt x="121" y="165"/>
                  <a:pt x="121" y="165"/>
                </a:cubicBezTo>
                <a:lnTo>
                  <a:pt x="121" y="162"/>
                </a:lnTo>
                <a:close/>
                <a:moveTo>
                  <a:pt x="97" y="164"/>
                </a:moveTo>
                <a:cubicBezTo>
                  <a:pt x="106" y="163"/>
                  <a:pt x="106" y="163"/>
                  <a:pt x="106" y="163"/>
                </a:cubicBezTo>
                <a:cubicBezTo>
                  <a:pt x="106" y="166"/>
                  <a:pt x="106" y="166"/>
                  <a:pt x="106" y="166"/>
                </a:cubicBezTo>
                <a:cubicBezTo>
                  <a:pt x="97" y="167"/>
                  <a:pt x="97" y="167"/>
                  <a:pt x="97" y="167"/>
                </a:cubicBezTo>
                <a:lnTo>
                  <a:pt x="97" y="164"/>
                </a:lnTo>
                <a:close/>
                <a:moveTo>
                  <a:pt x="72" y="166"/>
                </a:moveTo>
                <a:cubicBezTo>
                  <a:pt x="82" y="165"/>
                  <a:pt x="82" y="165"/>
                  <a:pt x="82" y="165"/>
                </a:cubicBezTo>
                <a:cubicBezTo>
                  <a:pt x="82" y="168"/>
                  <a:pt x="82" y="168"/>
                  <a:pt x="82" y="168"/>
                </a:cubicBezTo>
                <a:cubicBezTo>
                  <a:pt x="73" y="169"/>
                  <a:pt x="73" y="169"/>
                  <a:pt x="73" y="169"/>
                </a:cubicBezTo>
                <a:lnTo>
                  <a:pt x="72" y="16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9" name="Freeform 391"/>
          <p:cNvSpPr>
            <a:spLocks noEditPoints="1"/>
          </p:cNvSpPr>
          <p:nvPr/>
        </p:nvSpPr>
        <p:spPr bwMode="auto">
          <a:xfrm rot="1415210">
            <a:off x="4856164" y="852490"/>
            <a:ext cx="622300" cy="411956"/>
          </a:xfrm>
          <a:custGeom>
            <a:avLst/>
            <a:gdLst>
              <a:gd name="T0" fmla="*/ 156 w 269"/>
              <a:gd name="T1" fmla="*/ 167 h 178"/>
              <a:gd name="T2" fmla="*/ 238 w 269"/>
              <a:gd name="T3" fmla="*/ 124 h 178"/>
              <a:gd name="T4" fmla="*/ 120 w 269"/>
              <a:gd name="T5" fmla="*/ 1 h 178"/>
              <a:gd name="T6" fmla="*/ 120 w 269"/>
              <a:gd name="T7" fmla="*/ 56 h 178"/>
              <a:gd name="T8" fmla="*/ 119 w 269"/>
              <a:gd name="T9" fmla="*/ 52 h 178"/>
              <a:gd name="T10" fmla="*/ 41 w 269"/>
              <a:gd name="T11" fmla="*/ 29 h 178"/>
              <a:gd name="T12" fmla="*/ 0 w 269"/>
              <a:gd name="T13" fmla="*/ 14 h 178"/>
              <a:gd name="T14" fmla="*/ 0 w 269"/>
              <a:gd name="T15" fmla="*/ 17 h 178"/>
              <a:gd name="T16" fmla="*/ 84 w 269"/>
              <a:gd name="T17" fmla="*/ 43 h 178"/>
              <a:gd name="T18" fmla="*/ 62 w 269"/>
              <a:gd name="T19" fmla="*/ 90 h 178"/>
              <a:gd name="T20" fmla="*/ 86 w 269"/>
              <a:gd name="T21" fmla="*/ 118 h 178"/>
              <a:gd name="T22" fmla="*/ 88 w 269"/>
              <a:gd name="T23" fmla="*/ 120 h 178"/>
              <a:gd name="T24" fmla="*/ 19 w 269"/>
              <a:gd name="T25" fmla="*/ 22 h 178"/>
              <a:gd name="T26" fmla="*/ 28 w 269"/>
              <a:gd name="T27" fmla="*/ 25 h 178"/>
              <a:gd name="T28" fmla="*/ 64 w 269"/>
              <a:gd name="T29" fmla="*/ 4 h 178"/>
              <a:gd name="T30" fmla="*/ 61 w 269"/>
              <a:gd name="T31" fmla="*/ 5 h 178"/>
              <a:gd name="T32" fmla="*/ 52 w 269"/>
              <a:gd name="T33" fmla="*/ 28 h 178"/>
              <a:gd name="T34" fmla="*/ 66 w 269"/>
              <a:gd name="T35" fmla="*/ 36 h 178"/>
              <a:gd name="T36" fmla="*/ 68 w 269"/>
              <a:gd name="T37" fmla="*/ 28 h 178"/>
              <a:gd name="T38" fmla="*/ 76 w 269"/>
              <a:gd name="T39" fmla="*/ 36 h 178"/>
              <a:gd name="T40" fmla="*/ 89 w 269"/>
              <a:gd name="T41" fmla="*/ 44 h 178"/>
              <a:gd name="T42" fmla="*/ 98 w 269"/>
              <a:gd name="T43" fmla="*/ 47 h 178"/>
              <a:gd name="T44" fmla="*/ 232 w 269"/>
              <a:gd name="T45" fmla="*/ 114 h 178"/>
              <a:gd name="T46" fmla="*/ 232 w 269"/>
              <a:gd name="T47" fmla="*/ 105 h 178"/>
              <a:gd name="T48" fmla="*/ 219 w 269"/>
              <a:gd name="T49" fmla="*/ 109 h 178"/>
              <a:gd name="T50" fmla="*/ 233 w 269"/>
              <a:gd name="T51" fmla="*/ 81 h 178"/>
              <a:gd name="T52" fmla="*/ 230 w 269"/>
              <a:gd name="T53" fmla="*/ 81 h 178"/>
              <a:gd name="T54" fmla="*/ 233 w 269"/>
              <a:gd name="T55" fmla="*/ 65 h 178"/>
              <a:gd name="T56" fmla="*/ 233 w 269"/>
              <a:gd name="T57" fmla="*/ 56 h 178"/>
              <a:gd name="T58" fmla="*/ 159 w 269"/>
              <a:gd name="T59" fmla="*/ 17 h 178"/>
              <a:gd name="T60" fmla="*/ 159 w 269"/>
              <a:gd name="T61" fmla="*/ 42 h 178"/>
              <a:gd name="T62" fmla="*/ 160 w 269"/>
              <a:gd name="T63" fmla="*/ 51 h 178"/>
              <a:gd name="T64" fmla="*/ 125 w 269"/>
              <a:gd name="T65" fmla="*/ 59 h 178"/>
              <a:gd name="T66" fmla="*/ 119 w 269"/>
              <a:gd name="T67" fmla="*/ 61 h 178"/>
              <a:gd name="T68" fmla="*/ 143 w 269"/>
              <a:gd name="T69" fmla="*/ 66 h 178"/>
              <a:gd name="T70" fmla="*/ 97 w 269"/>
              <a:gd name="T71" fmla="*/ 72 h 178"/>
              <a:gd name="T72" fmla="*/ 99 w 269"/>
              <a:gd name="T73" fmla="*/ 75 h 178"/>
              <a:gd name="T74" fmla="*/ 84 w 269"/>
              <a:gd name="T75" fmla="*/ 79 h 178"/>
              <a:gd name="T76" fmla="*/ 76 w 269"/>
              <a:gd name="T77" fmla="*/ 83 h 178"/>
              <a:gd name="T78" fmla="*/ 163 w 269"/>
              <a:gd name="T79" fmla="*/ 72 h 178"/>
              <a:gd name="T80" fmla="*/ 166 w 269"/>
              <a:gd name="T81" fmla="*/ 73 h 178"/>
              <a:gd name="T82" fmla="*/ 166 w 269"/>
              <a:gd name="T83" fmla="*/ 75 h 178"/>
              <a:gd name="T84" fmla="*/ 156 w 269"/>
              <a:gd name="T85" fmla="*/ 72 h 178"/>
              <a:gd name="T86" fmla="*/ 187 w 269"/>
              <a:gd name="T87" fmla="*/ 85 h 178"/>
              <a:gd name="T88" fmla="*/ 193 w 269"/>
              <a:gd name="T89" fmla="*/ 92 h 178"/>
              <a:gd name="T90" fmla="*/ 196 w 269"/>
              <a:gd name="T91" fmla="*/ 92 h 178"/>
              <a:gd name="T92" fmla="*/ 200 w 269"/>
              <a:gd name="T93" fmla="*/ 93 h 178"/>
              <a:gd name="T94" fmla="*/ 199 w 269"/>
              <a:gd name="T95" fmla="*/ 96 h 178"/>
              <a:gd name="T96" fmla="*/ 203 w 269"/>
              <a:gd name="T97" fmla="*/ 108 h 178"/>
              <a:gd name="T98" fmla="*/ 171 w 269"/>
              <a:gd name="T99" fmla="*/ 120 h 178"/>
              <a:gd name="T100" fmla="*/ 173 w 269"/>
              <a:gd name="T101" fmla="*/ 123 h 178"/>
              <a:gd name="T102" fmla="*/ 158 w 269"/>
              <a:gd name="T103" fmla="*/ 127 h 178"/>
              <a:gd name="T104" fmla="*/ 149 w 269"/>
              <a:gd name="T105" fmla="*/ 131 h 178"/>
              <a:gd name="T106" fmla="*/ 137 w 269"/>
              <a:gd name="T107" fmla="*/ 14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9" h="178">
                <a:moveTo>
                  <a:pt x="233" y="127"/>
                </a:moveTo>
                <a:cubicBezTo>
                  <a:pt x="234" y="130"/>
                  <a:pt x="234" y="130"/>
                  <a:pt x="234" y="130"/>
                </a:cubicBezTo>
                <a:cubicBezTo>
                  <a:pt x="156" y="167"/>
                  <a:pt x="156" y="167"/>
                  <a:pt x="156" y="167"/>
                </a:cubicBezTo>
                <a:cubicBezTo>
                  <a:pt x="186" y="178"/>
                  <a:pt x="215" y="172"/>
                  <a:pt x="239" y="134"/>
                </a:cubicBezTo>
                <a:cubicBezTo>
                  <a:pt x="240" y="131"/>
                  <a:pt x="240" y="129"/>
                  <a:pt x="241" y="126"/>
                </a:cubicBezTo>
                <a:cubicBezTo>
                  <a:pt x="240" y="126"/>
                  <a:pt x="239" y="125"/>
                  <a:pt x="238" y="124"/>
                </a:cubicBezTo>
                <a:cubicBezTo>
                  <a:pt x="240" y="121"/>
                  <a:pt x="240" y="121"/>
                  <a:pt x="240" y="121"/>
                </a:cubicBezTo>
                <a:cubicBezTo>
                  <a:pt x="241" y="122"/>
                  <a:pt x="241" y="123"/>
                  <a:pt x="242" y="123"/>
                </a:cubicBezTo>
                <a:cubicBezTo>
                  <a:pt x="269" y="33"/>
                  <a:pt x="196" y="4"/>
                  <a:pt x="120" y="1"/>
                </a:cubicBezTo>
                <a:cubicBezTo>
                  <a:pt x="122" y="55"/>
                  <a:pt x="122" y="55"/>
                  <a:pt x="122" y="55"/>
                </a:cubicBezTo>
                <a:cubicBezTo>
                  <a:pt x="121" y="55"/>
                  <a:pt x="121" y="55"/>
                  <a:pt x="121" y="55"/>
                </a:cubicBezTo>
                <a:cubicBezTo>
                  <a:pt x="120" y="56"/>
                  <a:pt x="120" y="56"/>
                  <a:pt x="120" y="56"/>
                </a:cubicBezTo>
                <a:cubicBezTo>
                  <a:pt x="117" y="55"/>
                  <a:pt x="115" y="54"/>
                  <a:pt x="112" y="52"/>
                </a:cubicBezTo>
                <a:cubicBezTo>
                  <a:pt x="113" y="50"/>
                  <a:pt x="113" y="50"/>
                  <a:pt x="113" y="50"/>
                </a:cubicBezTo>
                <a:cubicBezTo>
                  <a:pt x="115" y="50"/>
                  <a:pt x="117" y="51"/>
                  <a:pt x="119" y="52"/>
                </a:cubicBezTo>
                <a:cubicBezTo>
                  <a:pt x="116" y="1"/>
                  <a:pt x="116" y="1"/>
                  <a:pt x="116" y="1"/>
                </a:cubicBezTo>
                <a:cubicBezTo>
                  <a:pt x="88" y="0"/>
                  <a:pt x="59" y="2"/>
                  <a:pt x="36" y="6"/>
                </a:cubicBezTo>
                <a:cubicBezTo>
                  <a:pt x="41" y="29"/>
                  <a:pt x="41" y="29"/>
                  <a:pt x="41" y="29"/>
                </a:cubicBezTo>
                <a:cubicBezTo>
                  <a:pt x="38" y="30"/>
                  <a:pt x="38" y="30"/>
                  <a:pt x="38" y="30"/>
                </a:cubicBezTo>
                <a:cubicBezTo>
                  <a:pt x="33" y="7"/>
                  <a:pt x="33" y="7"/>
                  <a:pt x="33" y="7"/>
                </a:cubicBezTo>
                <a:cubicBezTo>
                  <a:pt x="20" y="9"/>
                  <a:pt x="8" y="11"/>
                  <a:pt x="0" y="14"/>
                </a:cubicBezTo>
                <a:cubicBezTo>
                  <a:pt x="1" y="15"/>
                  <a:pt x="3" y="15"/>
                  <a:pt x="5" y="16"/>
                </a:cubicBezTo>
                <a:cubicBezTo>
                  <a:pt x="5" y="18"/>
                  <a:pt x="5" y="18"/>
                  <a:pt x="5" y="18"/>
                </a:cubicBezTo>
                <a:cubicBezTo>
                  <a:pt x="3" y="18"/>
                  <a:pt x="1" y="18"/>
                  <a:pt x="0" y="17"/>
                </a:cubicBezTo>
                <a:cubicBezTo>
                  <a:pt x="9" y="29"/>
                  <a:pt x="21" y="44"/>
                  <a:pt x="35" y="61"/>
                </a:cubicBezTo>
                <a:cubicBezTo>
                  <a:pt x="82" y="40"/>
                  <a:pt x="82" y="40"/>
                  <a:pt x="82" y="40"/>
                </a:cubicBezTo>
                <a:cubicBezTo>
                  <a:pt x="84" y="43"/>
                  <a:pt x="84" y="43"/>
                  <a:pt x="84" y="43"/>
                </a:cubicBezTo>
                <a:cubicBezTo>
                  <a:pt x="37" y="64"/>
                  <a:pt x="37" y="64"/>
                  <a:pt x="37" y="64"/>
                </a:cubicBezTo>
                <a:cubicBezTo>
                  <a:pt x="44" y="73"/>
                  <a:pt x="52" y="82"/>
                  <a:pt x="60" y="91"/>
                </a:cubicBezTo>
                <a:cubicBezTo>
                  <a:pt x="62" y="90"/>
                  <a:pt x="62" y="90"/>
                  <a:pt x="62" y="90"/>
                </a:cubicBezTo>
                <a:cubicBezTo>
                  <a:pt x="63" y="92"/>
                  <a:pt x="63" y="92"/>
                  <a:pt x="63" y="92"/>
                </a:cubicBezTo>
                <a:cubicBezTo>
                  <a:pt x="62" y="93"/>
                  <a:pt x="62" y="93"/>
                  <a:pt x="62" y="93"/>
                </a:cubicBezTo>
                <a:cubicBezTo>
                  <a:pt x="70" y="102"/>
                  <a:pt x="78" y="110"/>
                  <a:pt x="86" y="118"/>
                </a:cubicBezTo>
                <a:cubicBezTo>
                  <a:pt x="167" y="81"/>
                  <a:pt x="167" y="81"/>
                  <a:pt x="167" y="81"/>
                </a:cubicBezTo>
                <a:cubicBezTo>
                  <a:pt x="168" y="84"/>
                  <a:pt x="168" y="84"/>
                  <a:pt x="168" y="84"/>
                </a:cubicBezTo>
                <a:cubicBezTo>
                  <a:pt x="88" y="120"/>
                  <a:pt x="88" y="120"/>
                  <a:pt x="88" y="120"/>
                </a:cubicBezTo>
                <a:cubicBezTo>
                  <a:pt x="109" y="140"/>
                  <a:pt x="130" y="156"/>
                  <a:pt x="152" y="165"/>
                </a:cubicBezTo>
                <a:lnTo>
                  <a:pt x="233" y="127"/>
                </a:lnTo>
                <a:close/>
                <a:moveTo>
                  <a:pt x="19" y="22"/>
                </a:moveTo>
                <a:cubicBezTo>
                  <a:pt x="20" y="19"/>
                  <a:pt x="20" y="19"/>
                  <a:pt x="20" y="19"/>
                </a:cubicBezTo>
                <a:cubicBezTo>
                  <a:pt x="23" y="20"/>
                  <a:pt x="26" y="21"/>
                  <a:pt x="29" y="22"/>
                </a:cubicBezTo>
                <a:cubicBezTo>
                  <a:pt x="28" y="25"/>
                  <a:pt x="28" y="25"/>
                  <a:pt x="28" y="25"/>
                </a:cubicBezTo>
                <a:cubicBezTo>
                  <a:pt x="25" y="24"/>
                  <a:pt x="22" y="23"/>
                  <a:pt x="19" y="22"/>
                </a:cubicBezTo>
                <a:close/>
                <a:moveTo>
                  <a:pt x="61" y="5"/>
                </a:moveTo>
                <a:cubicBezTo>
                  <a:pt x="64" y="4"/>
                  <a:pt x="64" y="4"/>
                  <a:pt x="64" y="4"/>
                </a:cubicBezTo>
                <a:cubicBezTo>
                  <a:pt x="66" y="13"/>
                  <a:pt x="66" y="13"/>
                  <a:pt x="66" y="13"/>
                </a:cubicBezTo>
                <a:cubicBezTo>
                  <a:pt x="64" y="14"/>
                  <a:pt x="64" y="14"/>
                  <a:pt x="64" y="14"/>
                </a:cubicBezTo>
                <a:lnTo>
                  <a:pt x="61" y="5"/>
                </a:lnTo>
                <a:close/>
                <a:moveTo>
                  <a:pt x="43" y="29"/>
                </a:moveTo>
                <a:cubicBezTo>
                  <a:pt x="44" y="26"/>
                  <a:pt x="44" y="26"/>
                  <a:pt x="44" y="26"/>
                </a:cubicBezTo>
                <a:cubicBezTo>
                  <a:pt x="47" y="27"/>
                  <a:pt x="49" y="28"/>
                  <a:pt x="52" y="28"/>
                </a:cubicBezTo>
                <a:cubicBezTo>
                  <a:pt x="52" y="31"/>
                  <a:pt x="52" y="31"/>
                  <a:pt x="52" y="31"/>
                </a:cubicBezTo>
                <a:cubicBezTo>
                  <a:pt x="49" y="30"/>
                  <a:pt x="46" y="30"/>
                  <a:pt x="43" y="29"/>
                </a:cubicBezTo>
                <a:close/>
                <a:moveTo>
                  <a:pt x="66" y="36"/>
                </a:moveTo>
                <a:cubicBezTo>
                  <a:pt x="67" y="33"/>
                  <a:pt x="67" y="33"/>
                  <a:pt x="67" y="33"/>
                </a:cubicBezTo>
                <a:cubicBezTo>
                  <a:pt x="68" y="33"/>
                  <a:pt x="69" y="34"/>
                  <a:pt x="70" y="34"/>
                </a:cubicBezTo>
                <a:cubicBezTo>
                  <a:pt x="68" y="28"/>
                  <a:pt x="68" y="28"/>
                  <a:pt x="68" y="28"/>
                </a:cubicBezTo>
                <a:cubicBezTo>
                  <a:pt x="71" y="27"/>
                  <a:pt x="71" y="27"/>
                  <a:pt x="71" y="27"/>
                </a:cubicBezTo>
                <a:cubicBezTo>
                  <a:pt x="73" y="35"/>
                  <a:pt x="73" y="35"/>
                  <a:pt x="73" y="35"/>
                </a:cubicBezTo>
                <a:cubicBezTo>
                  <a:pt x="74" y="35"/>
                  <a:pt x="75" y="36"/>
                  <a:pt x="76" y="36"/>
                </a:cubicBezTo>
                <a:cubicBezTo>
                  <a:pt x="75" y="39"/>
                  <a:pt x="75" y="39"/>
                  <a:pt x="75" y="39"/>
                </a:cubicBezTo>
                <a:cubicBezTo>
                  <a:pt x="72" y="38"/>
                  <a:pt x="69" y="37"/>
                  <a:pt x="66" y="36"/>
                </a:cubicBezTo>
                <a:close/>
                <a:moveTo>
                  <a:pt x="89" y="44"/>
                </a:moveTo>
                <a:cubicBezTo>
                  <a:pt x="90" y="41"/>
                  <a:pt x="90" y="41"/>
                  <a:pt x="90" y="41"/>
                </a:cubicBezTo>
                <a:cubicBezTo>
                  <a:pt x="93" y="42"/>
                  <a:pt x="96" y="43"/>
                  <a:pt x="99" y="44"/>
                </a:cubicBezTo>
                <a:cubicBezTo>
                  <a:pt x="98" y="47"/>
                  <a:pt x="98" y="47"/>
                  <a:pt x="98" y="47"/>
                </a:cubicBezTo>
                <a:cubicBezTo>
                  <a:pt x="95" y="46"/>
                  <a:pt x="92" y="45"/>
                  <a:pt x="89" y="44"/>
                </a:cubicBezTo>
                <a:close/>
                <a:moveTo>
                  <a:pt x="232" y="105"/>
                </a:moveTo>
                <a:cubicBezTo>
                  <a:pt x="232" y="114"/>
                  <a:pt x="232" y="114"/>
                  <a:pt x="232" y="114"/>
                </a:cubicBezTo>
                <a:cubicBezTo>
                  <a:pt x="229" y="114"/>
                  <a:pt x="229" y="114"/>
                  <a:pt x="229" y="114"/>
                </a:cubicBezTo>
                <a:cubicBezTo>
                  <a:pt x="229" y="105"/>
                  <a:pt x="229" y="105"/>
                  <a:pt x="229" y="105"/>
                </a:cubicBezTo>
                <a:lnTo>
                  <a:pt x="232" y="105"/>
                </a:lnTo>
                <a:close/>
                <a:moveTo>
                  <a:pt x="228" y="112"/>
                </a:moveTo>
                <a:cubicBezTo>
                  <a:pt x="226" y="114"/>
                  <a:pt x="226" y="114"/>
                  <a:pt x="226" y="114"/>
                </a:cubicBezTo>
                <a:cubicBezTo>
                  <a:pt x="224" y="113"/>
                  <a:pt x="221" y="111"/>
                  <a:pt x="219" y="109"/>
                </a:cubicBezTo>
                <a:cubicBezTo>
                  <a:pt x="221" y="107"/>
                  <a:pt x="221" y="107"/>
                  <a:pt x="221" y="107"/>
                </a:cubicBezTo>
                <a:cubicBezTo>
                  <a:pt x="223" y="108"/>
                  <a:pt x="226" y="110"/>
                  <a:pt x="228" y="112"/>
                </a:cubicBezTo>
                <a:close/>
                <a:moveTo>
                  <a:pt x="233" y="81"/>
                </a:moveTo>
                <a:cubicBezTo>
                  <a:pt x="233" y="90"/>
                  <a:pt x="233" y="90"/>
                  <a:pt x="233" y="90"/>
                </a:cubicBezTo>
                <a:cubicBezTo>
                  <a:pt x="229" y="90"/>
                  <a:pt x="229" y="90"/>
                  <a:pt x="229" y="90"/>
                </a:cubicBezTo>
                <a:cubicBezTo>
                  <a:pt x="230" y="81"/>
                  <a:pt x="230" y="81"/>
                  <a:pt x="230" y="81"/>
                </a:cubicBezTo>
                <a:lnTo>
                  <a:pt x="233" y="81"/>
                </a:lnTo>
                <a:close/>
                <a:moveTo>
                  <a:pt x="233" y="56"/>
                </a:moveTo>
                <a:cubicBezTo>
                  <a:pt x="233" y="65"/>
                  <a:pt x="233" y="65"/>
                  <a:pt x="233" y="65"/>
                </a:cubicBezTo>
                <a:cubicBezTo>
                  <a:pt x="230" y="65"/>
                  <a:pt x="230" y="65"/>
                  <a:pt x="230" y="65"/>
                </a:cubicBezTo>
                <a:cubicBezTo>
                  <a:pt x="230" y="56"/>
                  <a:pt x="230" y="56"/>
                  <a:pt x="230" y="56"/>
                </a:cubicBezTo>
                <a:lnTo>
                  <a:pt x="233" y="56"/>
                </a:lnTo>
                <a:close/>
                <a:moveTo>
                  <a:pt x="157" y="27"/>
                </a:moveTo>
                <a:cubicBezTo>
                  <a:pt x="156" y="18"/>
                  <a:pt x="156" y="18"/>
                  <a:pt x="156" y="18"/>
                </a:cubicBezTo>
                <a:cubicBezTo>
                  <a:pt x="159" y="17"/>
                  <a:pt x="159" y="17"/>
                  <a:pt x="159" y="17"/>
                </a:cubicBezTo>
                <a:cubicBezTo>
                  <a:pt x="160" y="26"/>
                  <a:pt x="160" y="26"/>
                  <a:pt x="160" y="26"/>
                </a:cubicBezTo>
                <a:lnTo>
                  <a:pt x="157" y="27"/>
                </a:lnTo>
                <a:close/>
                <a:moveTo>
                  <a:pt x="159" y="42"/>
                </a:moveTo>
                <a:cubicBezTo>
                  <a:pt x="162" y="41"/>
                  <a:pt x="162" y="41"/>
                  <a:pt x="162" y="41"/>
                </a:cubicBezTo>
                <a:cubicBezTo>
                  <a:pt x="163" y="50"/>
                  <a:pt x="163" y="50"/>
                  <a:pt x="163" y="50"/>
                </a:cubicBezTo>
                <a:cubicBezTo>
                  <a:pt x="160" y="51"/>
                  <a:pt x="160" y="51"/>
                  <a:pt x="160" y="51"/>
                </a:cubicBezTo>
                <a:lnTo>
                  <a:pt x="159" y="42"/>
                </a:lnTo>
                <a:close/>
                <a:moveTo>
                  <a:pt x="119" y="61"/>
                </a:moveTo>
                <a:cubicBezTo>
                  <a:pt x="125" y="59"/>
                  <a:pt x="125" y="59"/>
                  <a:pt x="125" y="59"/>
                </a:cubicBezTo>
                <a:cubicBezTo>
                  <a:pt x="127" y="61"/>
                  <a:pt x="127" y="61"/>
                  <a:pt x="127" y="61"/>
                </a:cubicBezTo>
                <a:cubicBezTo>
                  <a:pt x="121" y="64"/>
                  <a:pt x="121" y="64"/>
                  <a:pt x="121" y="64"/>
                </a:cubicBezTo>
                <a:lnTo>
                  <a:pt x="119" y="61"/>
                </a:lnTo>
                <a:close/>
                <a:moveTo>
                  <a:pt x="135" y="59"/>
                </a:moveTo>
                <a:cubicBezTo>
                  <a:pt x="138" y="60"/>
                  <a:pt x="141" y="62"/>
                  <a:pt x="144" y="63"/>
                </a:cubicBezTo>
                <a:cubicBezTo>
                  <a:pt x="143" y="66"/>
                  <a:pt x="143" y="66"/>
                  <a:pt x="143" y="66"/>
                </a:cubicBezTo>
                <a:cubicBezTo>
                  <a:pt x="140" y="64"/>
                  <a:pt x="137" y="63"/>
                  <a:pt x="134" y="62"/>
                </a:cubicBezTo>
                <a:lnTo>
                  <a:pt x="135" y="59"/>
                </a:lnTo>
                <a:close/>
                <a:moveTo>
                  <a:pt x="97" y="72"/>
                </a:moveTo>
                <a:cubicBezTo>
                  <a:pt x="106" y="68"/>
                  <a:pt x="106" y="68"/>
                  <a:pt x="106" y="68"/>
                </a:cubicBezTo>
                <a:cubicBezTo>
                  <a:pt x="107" y="71"/>
                  <a:pt x="107" y="71"/>
                  <a:pt x="107" y="71"/>
                </a:cubicBezTo>
                <a:cubicBezTo>
                  <a:pt x="99" y="75"/>
                  <a:pt x="99" y="75"/>
                  <a:pt x="99" y="75"/>
                </a:cubicBezTo>
                <a:lnTo>
                  <a:pt x="97" y="72"/>
                </a:lnTo>
                <a:close/>
                <a:moveTo>
                  <a:pt x="76" y="83"/>
                </a:moveTo>
                <a:cubicBezTo>
                  <a:pt x="84" y="79"/>
                  <a:pt x="84" y="79"/>
                  <a:pt x="84" y="79"/>
                </a:cubicBezTo>
                <a:cubicBezTo>
                  <a:pt x="85" y="82"/>
                  <a:pt x="85" y="82"/>
                  <a:pt x="85" y="82"/>
                </a:cubicBezTo>
                <a:cubicBezTo>
                  <a:pt x="77" y="86"/>
                  <a:pt x="77" y="86"/>
                  <a:pt x="77" y="86"/>
                </a:cubicBezTo>
                <a:lnTo>
                  <a:pt x="76" y="83"/>
                </a:lnTo>
                <a:close/>
                <a:moveTo>
                  <a:pt x="156" y="72"/>
                </a:moveTo>
                <a:cubicBezTo>
                  <a:pt x="158" y="69"/>
                  <a:pt x="158" y="69"/>
                  <a:pt x="158" y="69"/>
                </a:cubicBezTo>
                <a:cubicBezTo>
                  <a:pt x="159" y="70"/>
                  <a:pt x="161" y="71"/>
                  <a:pt x="163" y="72"/>
                </a:cubicBezTo>
                <a:cubicBezTo>
                  <a:pt x="162" y="66"/>
                  <a:pt x="162" y="66"/>
                  <a:pt x="162" y="66"/>
                </a:cubicBezTo>
                <a:cubicBezTo>
                  <a:pt x="165" y="66"/>
                  <a:pt x="165" y="66"/>
                  <a:pt x="165" y="66"/>
                </a:cubicBezTo>
                <a:cubicBezTo>
                  <a:pt x="166" y="73"/>
                  <a:pt x="166" y="73"/>
                  <a:pt x="166" y="73"/>
                </a:cubicBezTo>
                <a:cubicBezTo>
                  <a:pt x="166" y="73"/>
                  <a:pt x="166" y="73"/>
                  <a:pt x="166" y="73"/>
                </a:cubicBezTo>
                <a:cubicBezTo>
                  <a:pt x="166" y="73"/>
                  <a:pt x="166" y="73"/>
                  <a:pt x="166" y="73"/>
                </a:cubicBezTo>
                <a:cubicBezTo>
                  <a:pt x="166" y="75"/>
                  <a:pt x="166" y="75"/>
                  <a:pt x="166" y="75"/>
                </a:cubicBezTo>
                <a:cubicBezTo>
                  <a:pt x="165" y="75"/>
                  <a:pt x="165" y="75"/>
                  <a:pt x="165" y="75"/>
                </a:cubicBezTo>
                <a:cubicBezTo>
                  <a:pt x="164" y="76"/>
                  <a:pt x="164" y="76"/>
                  <a:pt x="164" y="76"/>
                </a:cubicBezTo>
                <a:cubicBezTo>
                  <a:pt x="162" y="75"/>
                  <a:pt x="159" y="73"/>
                  <a:pt x="156" y="72"/>
                </a:cubicBezTo>
                <a:close/>
                <a:moveTo>
                  <a:pt x="178" y="83"/>
                </a:moveTo>
                <a:cubicBezTo>
                  <a:pt x="179" y="81"/>
                  <a:pt x="179" y="81"/>
                  <a:pt x="179" y="81"/>
                </a:cubicBezTo>
                <a:cubicBezTo>
                  <a:pt x="182" y="82"/>
                  <a:pt x="185" y="84"/>
                  <a:pt x="187" y="85"/>
                </a:cubicBezTo>
                <a:cubicBezTo>
                  <a:pt x="186" y="88"/>
                  <a:pt x="186" y="88"/>
                  <a:pt x="186" y="88"/>
                </a:cubicBezTo>
                <a:cubicBezTo>
                  <a:pt x="183" y="86"/>
                  <a:pt x="180" y="85"/>
                  <a:pt x="178" y="83"/>
                </a:cubicBezTo>
                <a:close/>
                <a:moveTo>
                  <a:pt x="193" y="92"/>
                </a:moveTo>
                <a:cubicBezTo>
                  <a:pt x="193" y="17"/>
                  <a:pt x="193" y="17"/>
                  <a:pt x="193" y="17"/>
                </a:cubicBezTo>
                <a:cubicBezTo>
                  <a:pt x="196" y="17"/>
                  <a:pt x="196" y="17"/>
                  <a:pt x="196" y="17"/>
                </a:cubicBezTo>
                <a:cubicBezTo>
                  <a:pt x="196" y="92"/>
                  <a:pt x="196" y="92"/>
                  <a:pt x="196" y="92"/>
                </a:cubicBezTo>
                <a:lnTo>
                  <a:pt x="193" y="92"/>
                </a:lnTo>
                <a:close/>
                <a:moveTo>
                  <a:pt x="199" y="96"/>
                </a:moveTo>
                <a:cubicBezTo>
                  <a:pt x="200" y="93"/>
                  <a:pt x="200" y="93"/>
                  <a:pt x="200" y="93"/>
                </a:cubicBezTo>
                <a:cubicBezTo>
                  <a:pt x="203" y="95"/>
                  <a:pt x="206" y="96"/>
                  <a:pt x="208" y="98"/>
                </a:cubicBezTo>
                <a:cubicBezTo>
                  <a:pt x="206" y="100"/>
                  <a:pt x="206" y="100"/>
                  <a:pt x="206" y="100"/>
                </a:cubicBezTo>
                <a:cubicBezTo>
                  <a:pt x="204" y="99"/>
                  <a:pt x="201" y="97"/>
                  <a:pt x="199" y="96"/>
                </a:cubicBezTo>
                <a:close/>
                <a:moveTo>
                  <a:pt x="193" y="109"/>
                </a:moveTo>
                <a:cubicBezTo>
                  <a:pt x="201" y="105"/>
                  <a:pt x="201" y="105"/>
                  <a:pt x="201" y="105"/>
                </a:cubicBezTo>
                <a:cubicBezTo>
                  <a:pt x="203" y="108"/>
                  <a:pt x="203" y="108"/>
                  <a:pt x="203" y="108"/>
                </a:cubicBezTo>
                <a:cubicBezTo>
                  <a:pt x="195" y="112"/>
                  <a:pt x="195" y="112"/>
                  <a:pt x="195" y="112"/>
                </a:cubicBezTo>
                <a:lnTo>
                  <a:pt x="193" y="109"/>
                </a:lnTo>
                <a:close/>
                <a:moveTo>
                  <a:pt x="171" y="120"/>
                </a:moveTo>
                <a:cubicBezTo>
                  <a:pt x="180" y="116"/>
                  <a:pt x="180" y="116"/>
                  <a:pt x="180" y="116"/>
                </a:cubicBezTo>
                <a:cubicBezTo>
                  <a:pt x="181" y="119"/>
                  <a:pt x="181" y="119"/>
                  <a:pt x="181" y="119"/>
                </a:cubicBezTo>
                <a:cubicBezTo>
                  <a:pt x="173" y="123"/>
                  <a:pt x="173" y="123"/>
                  <a:pt x="173" y="123"/>
                </a:cubicBezTo>
                <a:lnTo>
                  <a:pt x="171" y="120"/>
                </a:lnTo>
                <a:close/>
                <a:moveTo>
                  <a:pt x="149" y="131"/>
                </a:moveTo>
                <a:cubicBezTo>
                  <a:pt x="158" y="127"/>
                  <a:pt x="158" y="127"/>
                  <a:pt x="158" y="127"/>
                </a:cubicBezTo>
                <a:cubicBezTo>
                  <a:pt x="159" y="129"/>
                  <a:pt x="159" y="129"/>
                  <a:pt x="159" y="129"/>
                </a:cubicBezTo>
                <a:cubicBezTo>
                  <a:pt x="151" y="133"/>
                  <a:pt x="151" y="133"/>
                  <a:pt x="151" y="133"/>
                </a:cubicBezTo>
                <a:lnTo>
                  <a:pt x="149" y="131"/>
                </a:lnTo>
                <a:close/>
                <a:moveTo>
                  <a:pt x="127" y="141"/>
                </a:moveTo>
                <a:cubicBezTo>
                  <a:pt x="136" y="137"/>
                  <a:pt x="136" y="137"/>
                  <a:pt x="136" y="137"/>
                </a:cubicBezTo>
                <a:cubicBezTo>
                  <a:pt x="137" y="140"/>
                  <a:pt x="137" y="140"/>
                  <a:pt x="137" y="140"/>
                </a:cubicBezTo>
                <a:cubicBezTo>
                  <a:pt x="129" y="144"/>
                  <a:pt x="129" y="144"/>
                  <a:pt x="129" y="144"/>
                </a:cubicBezTo>
                <a:lnTo>
                  <a:pt x="127" y="141"/>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70" name="Freeform 381"/>
          <p:cNvSpPr>
            <a:spLocks noEditPoints="1"/>
          </p:cNvSpPr>
          <p:nvPr/>
        </p:nvSpPr>
        <p:spPr bwMode="auto">
          <a:xfrm rot="3993167">
            <a:off x="7391006" y="2341168"/>
            <a:ext cx="183356" cy="287337"/>
          </a:xfrm>
          <a:custGeom>
            <a:avLst/>
            <a:gdLst>
              <a:gd name="T0" fmla="*/ 43 w 76"/>
              <a:gd name="T1" fmla="*/ 55 h 119"/>
              <a:gd name="T2" fmla="*/ 52 w 76"/>
              <a:gd name="T3" fmla="*/ 13 h 119"/>
              <a:gd name="T4" fmla="*/ 45 w 76"/>
              <a:gd name="T5" fmla="*/ 18 h 119"/>
              <a:gd name="T6" fmla="*/ 43 w 76"/>
              <a:gd name="T7" fmla="*/ 26 h 119"/>
              <a:gd name="T8" fmla="*/ 42 w 76"/>
              <a:gd name="T9" fmla="*/ 17 h 119"/>
              <a:gd name="T10" fmla="*/ 44 w 76"/>
              <a:gd name="T11" fmla="*/ 0 h 119"/>
              <a:gd name="T12" fmla="*/ 42 w 76"/>
              <a:gd name="T13" fmla="*/ 5 h 119"/>
              <a:gd name="T14" fmla="*/ 29 w 76"/>
              <a:gd name="T15" fmla="*/ 20 h 119"/>
              <a:gd name="T16" fmla="*/ 43 w 76"/>
              <a:gd name="T17" fmla="*/ 39 h 119"/>
              <a:gd name="T18" fmla="*/ 45 w 76"/>
              <a:gd name="T19" fmla="*/ 46 h 119"/>
              <a:gd name="T20" fmla="*/ 43 w 76"/>
              <a:gd name="T21" fmla="*/ 39 h 119"/>
              <a:gd name="T22" fmla="*/ 27 w 76"/>
              <a:gd name="T23" fmla="*/ 22 h 119"/>
              <a:gd name="T24" fmla="*/ 23 w 76"/>
              <a:gd name="T25" fmla="*/ 38 h 119"/>
              <a:gd name="T26" fmla="*/ 18 w 76"/>
              <a:gd name="T27" fmla="*/ 37 h 119"/>
              <a:gd name="T28" fmla="*/ 39 w 76"/>
              <a:gd name="T29" fmla="*/ 79 h 119"/>
              <a:gd name="T30" fmla="*/ 10 w 76"/>
              <a:gd name="T31" fmla="*/ 52 h 119"/>
              <a:gd name="T32" fmla="*/ 5 w 76"/>
              <a:gd name="T33" fmla="*/ 68 h 119"/>
              <a:gd name="T34" fmla="*/ 3 w 76"/>
              <a:gd name="T35" fmla="*/ 70 h 119"/>
              <a:gd name="T36" fmla="*/ 28 w 76"/>
              <a:gd name="T37" fmla="*/ 114 h 119"/>
              <a:gd name="T38" fmla="*/ 0 w 76"/>
              <a:gd name="T39" fmla="*/ 88 h 119"/>
              <a:gd name="T40" fmla="*/ 66 w 76"/>
              <a:gd name="T41" fmla="*/ 49 h 119"/>
              <a:gd name="T42" fmla="*/ 43 w 76"/>
              <a:gd name="T43" fmla="*/ 32 h 119"/>
              <a:gd name="T44" fmla="*/ 51 w 76"/>
              <a:gd name="T45" fmla="*/ 29 h 119"/>
              <a:gd name="T46" fmla="*/ 43 w 76"/>
              <a:gd name="T47" fmla="*/ 32 h 119"/>
              <a:gd name="T48" fmla="*/ 12 w 76"/>
              <a:gd name="T49" fmla="*/ 80 h 119"/>
              <a:gd name="T50" fmla="*/ 20 w 76"/>
              <a:gd name="T51" fmla="*/ 83 h 119"/>
              <a:gd name="T52" fmla="*/ 66 w 76"/>
              <a:gd name="T53" fmla="*/ 65 h 119"/>
              <a:gd name="T54" fmla="*/ 60 w 76"/>
              <a:gd name="T55" fmla="*/ 70 h 119"/>
              <a:gd name="T56" fmla="*/ 66 w 76"/>
              <a:gd name="T57" fmla="*/ 65 h 119"/>
              <a:gd name="T58" fmla="*/ 41 w 76"/>
              <a:gd name="T59" fmla="*/ 79 h 119"/>
              <a:gd name="T60" fmla="*/ 47 w 76"/>
              <a:gd name="T61" fmla="*/ 73 h 119"/>
              <a:gd name="T62" fmla="*/ 42 w 76"/>
              <a:gd name="T63" fmla="*/ 59 h 119"/>
              <a:gd name="T64" fmla="*/ 44 w 76"/>
              <a:gd name="T65" fmla="*/ 67 h 119"/>
              <a:gd name="T66" fmla="*/ 42 w 76"/>
              <a:gd name="T67" fmla="*/ 59 h 119"/>
              <a:gd name="T68" fmla="*/ 32 w 76"/>
              <a:gd name="T69" fmla="*/ 47 h 119"/>
              <a:gd name="T70" fmla="*/ 36 w 76"/>
              <a:gd name="T71" fmla="*/ 55 h 119"/>
              <a:gd name="T72" fmla="*/ 39 w 76"/>
              <a:gd name="T73" fmla="*/ 80 h 119"/>
              <a:gd name="T74" fmla="*/ 40 w 76"/>
              <a:gd name="T75" fmla="*/ 88 h 119"/>
              <a:gd name="T76" fmla="*/ 39 w 76"/>
              <a:gd name="T77" fmla="*/ 80 h 119"/>
              <a:gd name="T78" fmla="*/ 35 w 76"/>
              <a:gd name="T79" fmla="*/ 108 h 119"/>
              <a:gd name="T80" fmla="*/ 35 w 76"/>
              <a:gd name="T81" fmla="*/ 100 h 119"/>
              <a:gd name="T82" fmla="*/ 29 w 76"/>
              <a:gd name="T83" fmla="*/ 93 h 119"/>
              <a:gd name="T84" fmla="*/ 32 w 76"/>
              <a:gd name="T85" fmla="*/ 100 h 119"/>
              <a:gd name="T86" fmla="*/ 29 w 76"/>
              <a:gd name="T87" fmla="*/ 93 h 119"/>
              <a:gd name="T88" fmla="*/ 33 w 76"/>
              <a:gd name="T89" fmla="*/ 110 h 119"/>
              <a:gd name="T90" fmla="*/ 41 w 76"/>
              <a:gd name="T91" fmla="*/ 110 h 119"/>
              <a:gd name="T92" fmla="*/ 53 w 76"/>
              <a:gd name="T93" fmla="*/ 107 h 119"/>
              <a:gd name="T94" fmla="*/ 60 w 76"/>
              <a:gd name="T95" fmla="*/ 102 h 119"/>
              <a:gd name="T96" fmla="*/ 53 w 76"/>
              <a:gd name="T97" fmla="*/ 107 h 119"/>
              <a:gd name="T98" fmla="*/ 37 w 76"/>
              <a:gd name="T99" fmla="*/ 92 h 119"/>
              <a:gd name="T100" fmla="*/ 70 w 76"/>
              <a:gd name="T101" fmla="*/ 8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119">
                <a:moveTo>
                  <a:pt x="44" y="57"/>
                </a:moveTo>
                <a:cubicBezTo>
                  <a:pt x="43" y="55"/>
                  <a:pt x="43" y="55"/>
                  <a:pt x="43" y="55"/>
                </a:cubicBezTo>
                <a:cubicBezTo>
                  <a:pt x="65" y="46"/>
                  <a:pt x="65" y="46"/>
                  <a:pt x="65" y="46"/>
                </a:cubicBezTo>
                <a:cubicBezTo>
                  <a:pt x="62" y="34"/>
                  <a:pt x="57" y="23"/>
                  <a:pt x="52" y="13"/>
                </a:cubicBezTo>
                <a:cubicBezTo>
                  <a:pt x="45" y="18"/>
                  <a:pt x="45" y="18"/>
                  <a:pt x="45" y="18"/>
                </a:cubicBezTo>
                <a:cubicBezTo>
                  <a:pt x="45" y="18"/>
                  <a:pt x="45" y="18"/>
                  <a:pt x="45" y="18"/>
                </a:cubicBezTo>
                <a:cubicBezTo>
                  <a:pt x="45" y="20"/>
                  <a:pt x="45" y="23"/>
                  <a:pt x="45" y="26"/>
                </a:cubicBezTo>
                <a:cubicBezTo>
                  <a:pt x="43" y="26"/>
                  <a:pt x="43" y="26"/>
                  <a:pt x="43" y="26"/>
                </a:cubicBezTo>
                <a:cubicBezTo>
                  <a:pt x="43" y="23"/>
                  <a:pt x="43" y="21"/>
                  <a:pt x="43" y="18"/>
                </a:cubicBezTo>
                <a:cubicBezTo>
                  <a:pt x="42" y="17"/>
                  <a:pt x="42" y="17"/>
                  <a:pt x="42" y="17"/>
                </a:cubicBezTo>
                <a:cubicBezTo>
                  <a:pt x="51" y="11"/>
                  <a:pt x="51" y="11"/>
                  <a:pt x="51" y="11"/>
                </a:cubicBezTo>
                <a:cubicBezTo>
                  <a:pt x="49" y="7"/>
                  <a:pt x="46" y="3"/>
                  <a:pt x="44" y="0"/>
                </a:cubicBezTo>
                <a:cubicBezTo>
                  <a:pt x="44" y="1"/>
                  <a:pt x="44" y="3"/>
                  <a:pt x="45" y="5"/>
                </a:cubicBezTo>
                <a:cubicBezTo>
                  <a:pt x="42" y="5"/>
                  <a:pt x="42" y="5"/>
                  <a:pt x="42" y="5"/>
                </a:cubicBezTo>
                <a:cubicBezTo>
                  <a:pt x="42" y="3"/>
                  <a:pt x="42" y="1"/>
                  <a:pt x="42" y="0"/>
                </a:cubicBezTo>
                <a:cubicBezTo>
                  <a:pt x="38" y="5"/>
                  <a:pt x="34" y="12"/>
                  <a:pt x="29" y="20"/>
                </a:cubicBezTo>
                <a:cubicBezTo>
                  <a:pt x="44" y="37"/>
                  <a:pt x="44" y="37"/>
                  <a:pt x="44" y="37"/>
                </a:cubicBezTo>
                <a:cubicBezTo>
                  <a:pt x="43" y="39"/>
                  <a:pt x="43" y="39"/>
                  <a:pt x="43" y="39"/>
                </a:cubicBezTo>
                <a:cubicBezTo>
                  <a:pt x="45" y="39"/>
                  <a:pt x="45" y="39"/>
                  <a:pt x="45" y="39"/>
                </a:cubicBezTo>
                <a:cubicBezTo>
                  <a:pt x="45" y="41"/>
                  <a:pt x="45" y="44"/>
                  <a:pt x="45" y="46"/>
                </a:cubicBezTo>
                <a:cubicBezTo>
                  <a:pt x="43" y="46"/>
                  <a:pt x="43" y="46"/>
                  <a:pt x="43" y="46"/>
                </a:cubicBezTo>
                <a:cubicBezTo>
                  <a:pt x="43" y="44"/>
                  <a:pt x="43" y="41"/>
                  <a:pt x="43" y="39"/>
                </a:cubicBezTo>
                <a:cubicBezTo>
                  <a:pt x="43" y="39"/>
                  <a:pt x="43" y="39"/>
                  <a:pt x="43" y="39"/>
                </a:cubicBezTo>
                <a:cubicBezTo>
                  <a:pt x="27" y="22"/>
                  <a:pt x="27" y="22"/>
                  <a:pt x="27" y="22"/>
                </a:cubicBezTo>
                <a:cubicBezTo>
                  <a:pt x="25" y="26"/>
                  <a:pt x="22" y="30"/>
                  <a:pt x="20" y="35"/>
                </a:cubicBezTo>
                <a:cubicBezTo>
                  <a:pt x="23" y="38"/>
                  <a:pt x="23" y="38"/>
                  <a:pt x="23" y="38"/>
                </a:cubicBezTo>
                <a:cubicBezTo>
                  <a:pt x="21" y="40"/>
                  <a:pt x="21" y="40"/>
                  <a:pt x="21" y="40"/>
                </a:cubicBezTo>
                <a:cubicBezTo>
                  <a:pt x="18" y="37"/>
                  <a:pt x="18" y="37"/>
                  <a:pt x="18" y="37"/>
                </a:cubicBezTo>
                <a:cubicBezTo>
                  <a:pt x="16" y="41"/>
                  <a:pt x="13" y="45"/>
                  <a:pt x="11" y="50"/>
                </a:cubicBezTo>
                <a:cubicBezTo>
                  <a:pt x="39" y="79"/>
                  <a:pt x="39" y="79"/>
                  <a:pt x="39" y="79"/>
                </a:cubicBezTo>
                <a:cubicBezTo>
                  <a:pt x="37" y="81"/>
                  <a:pt x="37" y="81"/>
                  <a:pt x="37" y="81"/>
                </a:cubicBezTo>
                <a:cubicBezTo>
                  <a:pt x="10" y="52"/>
                  <a:pt x="10" y="52"/>
                  <a:pt x="10" y="52"/>
                </a:cubicBezTo>
                <a:cubicBezTo>
                  <a:pt x="8" y="57"/>
                  <a:pt x="6" y="62"/>
                  <a:pt x="4" y="67"/>
                </a:cubicBezTo>
                <a:cubicBezTo>
                  <a:pt x="5" y="68"/>
                  <a:pt x="5" y="68"/>
                  <a:pt x="5" y="68"/>
                </a:cubicBezTo>
                <a:cubicBezTo>
                  <a:pt x="3" y="70"/>
                  <a:pt x="3" y="70"/>
                  <a:pt x="3" y="70"/>
                </a:cubicBezTo>
                <a:cubicBezTo>
                  <a:pt x="3" y="70"/>
                  <a:pt x="3" y="70"/>
                  <a:pt x="3" y="70"/>
                </a:cubicBezTo>
                <a:cubicBezTo>
                  <a:pt x="2" y="75"/>
                  <a:pt x="1" y="80"/>
                  <a:pt x="0" y="84"/>
                </a:cubicBezTo>
                <a:cubicBezTo>
                  <a:pt x="28" y="114"/>
                  <a:pt x="28" y="114"/>
                  <a:pt x="28" y="114"/>
                </a:cubicBezTo>
                <a:cubicBezTo>
                  <a:pt x="26" y="116"/>
                  <a:pt x="26" y="116"/>
                  <a:pt x="26" y="116"/>
                </a:cubicBezTo>
                <a:cubicBezTo>
                  <a:pt x="0" y="88"/>
                  <a:pt x="0" y="88"/>
                  <a:pt x="0" y="88"/>
                </a:cubicBezTo>
                <a:cubicBezTo>
                  <a:pt x="0" y="102"/>
                  <a:pt x="7" y="113"/>
                  <a:pt x="26" y="118"/>
                </a:cubicBezTo>
                <a:cubicBezTo>
                  <a:pt x="73" y="119"/>
                  <a:pt x="76" y="83"/>
                  <a:pt x="66" y="49"/>
                </a:cubicBezTo>
                <a:lnTo>
                  <a:pt x="44" y="57"/>
                </a:lnTo>
                <a:close/>
                <a:moveTo>
                  <a:pt x="43" y="32"/>
                </a:moveTo>
                <a:cubicBezTo>
                  <a:pt x="50" y="27"/>
                  <a:pt x="50" y="27"/>
                  <a:pt x="50" y="27"/>
                </a:cubicBezTo>
                <a:cubicBezTo>
                  <a:pt x="51" y="29"/>
                  <a:pt x="51" y="29"/>
                  <a:pt x="51" y="29"/>
                </a:cubicBezTo>
                <a:cubicBezTo>
                  <a:pt x="45" y="34"/>
                  <a:pt x="45" y="34"/>
                  <a:pt x="45" y="34"/>
                </a:cubicBezTo>
                <a:lnTo>
                  <a:pt x="43" y="32"/>
                </a:lnTo>
                <a:close/>
                <a:moveTo>
                  <a:pt x="18" y="85"/>
                </a:moveTo>
                <a:cubicBezTo>
                  <a:pt x="12" y="80"/>
                  <a:pt x="12" y="80"/>
                  <a:pt x="12" y="80"/>
                </a:cubicBezTo>
                <a:cubicBezTo>
                  <a:pt x="14" y="78"/>
                  <a:pt x="14" y="78"/>
                  <a:pt x="14" y="78"/>
                </a:cubicBezTo>
                <a:cubicBezTo>
                  <a:pt x="20" y="83"/>
                  <a:pt x="20" y="83"/>
                  <a:pt x="20" y="83"/>
                </a:cubicBezTo>
                <a:lnTo>
                  <a:pt x="18" y="85"/>
                </a:lnTo>
                <a:close/>
                <a:moveTo>
                  <a:pt x="66" y="65"/>
                </a:moveTo>
                <a:cubicBezTo>
                  <a:pt x="67" y="67"/>
                  <a:pt x="67" y="67"/>
                  <a:pt x="67" y="67"/>
                </a:cubicBezTo>
                <a:cubicBezTo>
                  <a:pt x="60" y="70"/>
                  <a:pt x="60" y="70"/>
                  <a:pt x="60" y="70"/>
                </a:cubicBezTo>
                <a:cubicBezTo>
                  <a:pt x="59" y="68"/>
                  <a:pt x="59" y="68"/>
                  <a:pt x="59" y="68"/>
                </a:cubicBezTo>
                <a:lnTo>
                  <a:pt x="66" y="65"/>
                </a:lnTo>
                <a:close/>
                <a:moveTo>
                  <a:pt x="48" y="76"/>
                </a:moveTo>
                <a:cubicBezTo>
                  <a:pt x="41" y="79"/>
                  <a:pt x="41" y="79"/>
                  <a:pt x="41" y="79"/>
                </a:cubicBezTo>
                <a:cubicBezTo>
                  <a:pt x="40" y="77"/>
                  <a:pt x="40" y="77"/>
                  <a:pt x="40" y="77"/>
                </a:cubicBezTo>
                <a:cubicBezTo>
                  <a:pt x="47" y="73"/>
                  <a:pt x="47" y="73"/>
                  <a:pt x="47" y="73"/>
                </a:cubicBezTo>
                <a:lnTo>
                  <a:pt x="48" y="76"/>
                </a:lnTo>
                <a:close/>
                <a:moveTo>
                  <a:pt x="42" y="59"/>
                </a:moveTo>
                <a:cubicBezTo>
                  <a:pt x="44" y="59"/>
                  <a:pt x="44" y="59"/>
                  <a:pt x="44" y="59"/>
                </a:cubicBezTo>
                <a:cubicBezTo>
                  <a:pt x="44" y="62"/>
                  <a:pt x="44" y="64"/>
                  <a:pt x="44" y="67"/>
                </a:cubicBezTo>
                <a:cubicBezTo>
                  <a:pt x="41" y="67"/>
                  <a:pt x="41" y="67"/>
                  <a:pt x="41" y="67"/>
                </a:cubicBezTo>
                <a:cubicBezTo>
                  <a:pt x="41" y="64"/>
                  <a:pt x="42" y="62"/>
                  <a:pt x="42" y="59"/>
                </a:cubicBezTo>
                <a:close/>
                <a:moveTo>
                  <a:pt x="30" y="49"/>
                </a:moveTo>
                <a:cubicBezTo>
                  <a:pt x="32" y="47"/>
                  <a:pt x="32" y="47"/>
                  <a:pt x="32" y="47"/>
                </a:cubicBezTo>
                <a:cubicBezTo>
                  <a:pt x="37" y="53"/>
                  <a:pt x="37" y="53"/>
                  <a:pt x="37" y="53"/>
                </a:cubicBezTo>
                <a:cubicBezTo>
                  <a:pt x="36" y="55"/>
                  <a:pt x="36" y="55"/>
                  <a:pt x="36" y="55"/>
                </a:cubicBezTo>
                <a:lnTo>
                  <a:pt x="30" y="49"/>
                </a:lnTo>
                <a:close/>
                <a:moveTo>
                  <a:pt x="39" y="80"/>
                </a:moveTo>
                <a:cubicBezTo>
                  <a:pt x="42" y="80"/>
                  <a:pt x="42" y="80"/>
                  <a:pt x="42" y="80"/>
                </a:cubicBezTo>
                <a:cubicBezTo>
                  <a:pt x="41" y="83"/>
                  <a:pt x="41" y="85"/>
                  <a:pt x="40" y="88"/>
                </a:cubicBezTo>
                <a:cubicBezTo>
                  <a:pt x="38" y="87"/>
                  <a:pt x="38" y="87"/>
                  <a:pt x="38" y="87"/>
                </a:cubicBezTo>
                <a:cubicBezTo>
                  <a:pt x="38" y="85"/>
                  <a:pt x="39" y="82"/>
                  <a:pt x="39" y="80"/>
                </a:cubicBezTo>
                <a:close/>
                <a:moveTo>
                  <a:pt x="37" y="100"/>
                </a:moveTo>
                <a:cubicBezTo>
                  <a:pt x="37" y="103"/>
                  <a:pt x="36" y="105"/>
                  <a:pt x="35" y="108"/>
                </a:cubicBezTo>
                <a:cubicBezTo>
                  <a:pt x="33" y="107"/>
                  <a:pt x="33" y="107"/>
                  <a:pt x="33" y="107"/>
                </a:cubicBezTo>
                <a:cubicBezTo>
                  <a:pt x="33" y="105"/>
                  <a:pt x="34" y="102"/>
                  <a:pt x="35" y="100"/>
                </a:cubicBezTo>
                <a:lnTo>
                  <a:pt x="37" y="100"/>
                </a:lnTo>
                <a:close/>
                <a:moveTo>
                  <a:pt x="29" y="93"/>
                </a:moveTo>
                <a:cubicBezTo>
                  <a:pt x="34" y="98"/>
                  <a:pt x="34" y="98"/>
                  <a:pt x="34" y="98"/>
                </a:cubicBezTo>
                <a:cubicBezTo>
                  <a:pt x="32" y="100"/>
                  <a:pt x="32" y="100"/>
                  <a:pt x="32" y="100"/>
                </a:cubicBezTo>
                <a:cubicBezTo>
                  <a:pt x="27" y="94"/>
                  <a:pt x="27" y="94"/>
                  <a:pt x="27" y="94"/>
                </a:cubicBezTo>
                <a:lnTo>
                  <a:pt x="29" y="93"/>
                </a:lnTo>
                <a:close/>
                <a:moveTo>
                  <a:pt x="33" y="113"/>
                </a:moveTo>
                <a:cubicBezTo>
                  <a:pt x="33" y="110"/>
                  <a:pt x="33" y="110"/>
                  <a:pt x="33" y="110"/>
                </a:cubicBezTo>
                <a:cubicBezTo>
                  <a:pt x="40" y="108"/>
                  <a:pt x="40" y="108"/>
                  <a:pt x="40" y="108"/>
                </a:cubicBezTo>
                <a:cubicBezTo>
                  <a:pt x="41" y="110"/>
                  <a:pt x="41" y="110"/>
                  <a:pt x="41" y="110"/>
                </a:cubicBezTo>
                <a:lnTo>
                  <a:pt x="33" y="113"/>
                </a:lnTo>
                <a:close/>
                <a:moveTo>
                  <a:pt x="53" y="107"/>
                </a:moveTo>
                <a:cubicBezTo>
                  <a:pt x="53" y="104"/>
                  <a:pt x="53" y="104"/>
                  <a:pt x="53" y="104"/>
                </a:cubicBezTo>
                <a:cubicBezTo>
                  <a:pt x="60" y="102"/>
                  <a:pt x="60" y="102"/>
                  <a:pt x="60" y="102"/>
                </a:cubicBezTo>
                <a:cubicBezTo>
                  <a:pt x="61" y="105"/>
                  <a:pt x="61" y="105"/>
                  <a:pt x="61" y="105"/>
                </a:cubicBezTo>
                <a:lnTo>
                  <a:pt x="53" y="107"/>
                </a:lnTo>
                <a:close/>
                <a:moveTo>
                  <a:pt x="38" y="94"/>
                </a:moveTo>
                <a:cubicBezTo>
                  <a:pt x="37" y="92"/>
                  <a:pt x="37" y="92"/>
                  <a:pt x="37" y="92"/>
                </a:cubicBezTo>
                <a:cubicBezTo>
                  <a:pt x="69" y="81"/>
                  <a:pt x="69" y="81"/>
                  <a:pt x="69" y="81"/>
                </a:cubicBezTo>
                <a:cubicBezTo>
                  <a:pt x="70" y="84"/>
                  <a:pt x="70" y="84"/>
                  <a:pt x="70" y="84"/>
                </a:cubicBezTo>
                <a:lnTo>
                  <a:pt x="38" y="94"/>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71" name="Freeform 382"/>
          <p:cNvSpPr>
            <a:spLocks noEditPoints="1"/>
          </p:cNvSpPr>
          <p:nvPr/>
        </p:nvSpPr>
        <p:spPr bwMode="auto">
          <a:xfrm rot="2031808">
            <a:off x="7218366" y="2738438"/>
            <a:ext cx="522287" cy="429816"/>
          </a:xfrm>
          <a:custGeom>
            <a:avLst/>
            <a:gdLst>
              <a:gd name="T0" fmla="*/ 33 w 216"/>
              <a:gd name="T1" fmla="*/ 32 h 178"/>
              <a:gd name="T2" fmla="*/ 21 w 216"/>
              <a:gd name="T3" fmla="*/ 110 h 178"/>
              <a:gd name="T4" fmla="*/ 165 w 216"/>
              <a:gd name="T5" fmla="*/ 90 h 178"/>
              <a:gd name="T6" fmla="*/ 127 w 216"/>
              <a:gd name="T7" fmla="*/ 63 h 178"/>
              <a:gd name="T8" fmla="*/ 130 w 216"/>
              <a:gd name="T9" fmla="*/ 64 h 178"/>
              <a:gd name="T10" fmla="*/ 185 w 216"/>
              <a:gd name="T11" fmla="*/ 22 h 178"/>
              <a:gd name="T12" fmla="*/ 216 w 216"/>
              <a:gd name="T13" fmla="*/ 1 h 178"/>
              <a:gd name="T14" fmla="*/ 214 w 216"/>
              <a:gd name="T15" fmla="*/ 0 h 178"/>
              <a:gd name="T16" fmla="*/ 154 w 216"/>
              <a:gd name="T17" fmla="*/ 45 h 178"/>
              <a:gd name="T18" fmla="*/ 133 w 216"/>
              <a:gd name="T19" fmla="*/ 6 h 178"/>
              <a:gd name="T20" fmla="*/ 101 w 216"/>
              <a:gd name="T21" fmla="*/ 9 h 178"/>
              <a:gd name="T22" fmla="*/ 99 w 216"/>
              <a:gd name="T23" fmla="*/ 9 h 178"/>
              <a:gd name="T24" fmla="*/ 201 w 216"/>
              <a:gd name="T25" fmla="*/ 11 h 178"/>
              <a:gd name="T26" fmla="*/ 195 w 216"/>
              <a:gd name="T27" fmla="*/ 16 h 178"/>
              <a:gd name="T28" fmla="*/ 191 w 216"/>
              <a:gd name="T29" fmla="*/ 50 h 178"/>
              <a:gd name="T30" fmla="*/ 192 w 216"/>
              <a:gd name="T31" fmla="*/ 48 h 178"/>
              <a:gd name="T32" fmla="*/ 180 w 216"/>
              <a:gd name="T33" fmla="*/ 31 h 178"/>
              <a:gd name="T34" fmla="*/ 168 w 216"/>
              <a:gd name="T35" fmla="*/ 36 h 178"/>
              <a:gd name="T36" fmla="*/ 172 w 216"/>
              <a:gd name="T37" fmla="*/ 41 h 178"/>
              <a:gd name="T38" fmla="*/ 163 w 216"/>
              <a:gd name="T39" fmla="*/ 43 h 178"/>
              <a:gd name="T40" fmla="*/ 151 w 216"/>
              <a:gd name="T41" fmla="*/ 48 h 178"/>
              <a:gd name="T42" fmla="*/ 145 w 216"/>
              <a:gd name="T43" fmla="*/ 52 h 178"/>
              <a:gd name="T44" fmla="*/ 31 w 216"/>
              <a:gd name="T45" fmla="*/ 111 h 178"/>
              <a:gd name="T46" fmla="*/ 37 w 216"/>
              <a:gd name="T47" fmla="*/ 116 h 178"/>
              <a:gd name="T48" fmla="*/ 42 w 216"/>
              <a:gd name="T49" fmla="*/ 107 h 178"/>
              <a:gd name="T50" fmla="*/ 54 w 216"/>
              <a:gd name="T51" fmla="*/ 128 h 178"/>
              <a:gd name="T52" fmla="*/ 55 w 216"/>
              <a:gd name="T53" fmla="*/ 126 h 178"/>
              <a:gd name="T54" fmla="*/ 64 w 216"/>
              <a:gd name="T55" fmla="*/ 136 h 178"/>
              <a:gd name="T56" fmla="*/ 70 w 216"/>
              <a:gd name="T57" fmla="*/ 141 h 178"/>
              <a:gd name="T58" fmla="*/ 127 w 216"/>
              <a:gd name="T59" fmla="*/ 106 h 178"/>
              <a:gd name="T60" fmla="*/ 117 w 216"/>
              <a:gd name="T61" fmla="*/ 97 h 178"/>
              <a:gd name="T62" fmla="*/ 111 w 216"/>
              <a:gd name="T63" fmla="*/ 93 h 178"/>
              <a:gd name="T64" fmla="*/ 123 w 216"/>
              <a:gd name="T65" fmla="*/ 65 h 178"/>
              <a:gd name="T66" fmla="*/ 124 w 216"/>
              <a:gd name="T67" fmla="*/ 60 h 178"/>
              <a:gd name="T68" fmla="*/ 111 w 216"/>
              <a:gd name="T69" fmla="*/ 76 h 178"/>
              <a:gd name="T70" fmla="*/ 99 w 216"/>
              <a:gd name="T71" fmla="*/ 87 h 178"/>
              <a:gd name="T72" fmla="*/ 92 w 216"/>
              <a:gd name="T73" fmla="*/ 86 h 178"/>
              <a:gd name="T74" fmla="*/ 92 w 216"/>
              <a:gd name="T75" fmla="*/ 85 h 178"/>
              <a:gd name="T76" fmla="*/ 99 w 216"/>
              <a:gd name="T77" fmla="*/ 82 h 178"/>
              <a:gd name="T78" fmla="*/ 127 w 216"/>
              <a:gd name="T79" fmla="*/ 40 h 178"/>
              <a:gd name="T80" fmla="*/ 125 w 216"/>
              <a:gd name="T81" fmla="*/ 39 h 178"/>
              <a:gd name="T82" fmla="*/ 131 w 216"/>
              <a:gd name="T83" fmla="*/ 19 h 178"/>
              <a:gd name="T84" fmla="*/ 128 w 216"/>
              <a:gd name="T85" fmla="*/ 19 h 178"/>
              <a:gd name="T86" fmla="*/ 73 w 216"/>
              <a:gd name="T87" fmla="*/ 95 h 178"/>
              <a:gd name="T88" fmla="*/ 66 w 216"/>
              <a:gd name="T89" fmla="*/ 95 h 178"/>
              <a:gd name="T90" fmla="*/ 64 w 216"/>
              <a:gd name="T91" fmla="*/ 97 h 178"/>
              <a:gd name="T92" fmla="*/ 61 w 216"/>
              <a:gd name="T93" fmla="*/ 100 h 178"/>
              <a:gd name="T94" fmla="*/ 61 w 216"/>
              <a:gd name="T95" fmla="*/ 97 h 178"/>
              <a:gd name="T96" fmla="*/ 50 w 216"/>
              <a:gd name="T97" fmla="*/ 94 h 178"/>
              <a:gd name="T98" fmla="*/ 57 w 216"/>
              <a:gd name="T99" fmla="*/ 66 h 178"/>
              <a:gd name="T100" fmla="*/ 55 w 216"/>
              <a:gd name="T101" fmla="*/ 66 h 178"/>
              <a:gd name="T102" fmla="*/ 60 w 216"/>
              <a:gd name="T103" fmla="*/ 54 h 178"/>
              <a:gd name="T104" fmla="*/ 61 w 216"/>
              <a:gd name="T105" fmla="*/ 46 h 178"/>
              <a:gd name="T106" fmla="*/ 62 w 216"/>
              <a:gd name="T107"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178">
                <a:moveTo>
                  <a:pt x="22" y="105"/>
                </a:moveTo>
                <a:cubicBezTo>
                  <a:pt x="19" y="104"/>
                  <a:pt x="19" y="104"/>
                  <a:pt x="19" y="104"/>
                </a:cubicBezTo>
                <a:cubicBezTo>
                  <a:pt x="33" y="32"/>
                  <a:pt x="33" y="32"/>
                  <a:pt x="33" y="32"/>
                </a:cubicBezTo>
                <a:cubicBezTo>
                  <a:pt x="11" y="48"/>
                  <a:pt x="0" y="71"/>
                  <a:pt x="14" y="106"/>
                </a:cubicBezTo>
                <a:cubicBezTo>
                  <a:pt x="16" y="108"/>
                  <a:pt x="17" y="109"/>
                  <a:pt x="18" y="111"/>
                </a:cubicBezTo>
                <a:cubicBezTo>
                  <a:pt x="19" y="111"/>
                  <a:pt x="20" y="111"/>
                  <a:pt x="21" y="110"/>
                </a:cubicBezTo>
                <a:cubicBezTo>
                  <a:pt x="22" y="113"/>
                  <a:pt x="22" y="113"/>
                  <a:pt x="22" y="113"/>
                </a:cubicBezTo>
                <a:cubicBezTo>
                  <a:pt x="21" y="113"/>
                  <a:pt x="21" y="113"/>
                  <a:pt x="20" y="113"/>
                </a:cubicBezTo>
                <a:cubicBezTo>
                  <a:pt x="68" y="178"/>
                  <a:pt x="125" y="141"/>
                  <a:pt x="165" y="90"/>
                </a:cubicBezTo>
                <a:cubicBezTo>
                  <a:pt x="127" y="65"/>
                  <a:pt x="127" y="65"/>
                  <a:pt x="127" y="65"/>
                </a:cubicBezTo>
                <a:cubicBezTo>
                  <a:pt x="128" y="64"/>
                  <a:pt x="128" y="64"/>
                  <a:pt x="128" y="64"/>
                </a:cubicBezTo>
                <a:cubicBezTo>
                  <a:pt x="127" y="63"/>
                  <a:pt x="127" y="63"/>
                  <a:pt x="127" y="63"/>
                </a:cubicBezTo>
                <a:cubicBezTo>
                  <a:pt x="129" y="62"/>
                  <a:pt x="132" y="61"/>
                  <a:pt x="134" y="59"/>
                </a:cubicBezTo>
                <a:cubicBezTo>
                  <a:pt x="135" y="61"/>
                  <a:pt x="135" y="61"/>
                  <a:pt x="135" y="61"/>
                </a:cubicBezTo>
                <a:cubicBezTo>
                  <a:pt x="133" y="62"/>
                  <a:pt x="132" y="63"/>
                  <a:pt x="130" y="64"/>
                </a:cubicBezTo>
                <a:cubicBezTo>
                  <a:pt x="167" y="88"/>
                  <a:pt x="167" y="88"/>
                  <a:pt x="167" y="88"/>
                </a:cubicBezTo>
                <a:cubicBezTo>
                  <a:pt x="182" y="69"/>
                  <a:pt x="195" y="48"/>
                  <a:pt x="204" y="30"/>
                </a:cubicBezTo>
                <a:cubicBezTo>
                  <a:pt x="185" y="22"/>
                  <a:pt x="185" y="22"/>
                  <a:pt x="185" y="22"/>
                </a:cubicBezTo>
                <a:cubicBezTo>
                  <a:pt x="186" y="20"/>
                  <a:pt x="186" y="20"/>
                  <a:pt x="186" y="20"/>
                </a:cubicBezTo>
                <a:cubicBezTo>
                  <a:pt x="205" y="28"/>
                  <a:pt x="205" y="28"/>
                  <a:pt x="205" y="28"/>
                </a:cubicBezTo>
                <a:cubicBezTo>
                  <a:pt x="210" y="18"/>
                  <a:pt x="214" y="9"/>
                  <a:pt x="216" y="1"/>
                </a:cubicBezTo>
                <a:cubicBezTo>
                  <a:pt x="215" y="2"/>
                  <a:pt x="214" y="3"/>
                  <a:pt x="212" y="5"/>
                </a:cubicBezTo>
                <a:cubicBezTo>
                  <a:pt x="211" y="3"/>
                  <a:pt x="211" y="3"/>
                  <a:pt x="211" y="3"/>
                </a:cubicBezTo>
                <a:cubicBezTo>
                  <a:pt x="212" y="2"/>
                  <a:pt x="213" y="1"/>
                  <a:pt x="214" y="0"/>
                </a:cubicBezTo>
                <a:cubicBezTo>
                  <a:pt x="202" y="1"/>
                  <a:pt x="185" y="1"/>
                  <a:pt x="166" y="2"/>
                </a:cubicBezTo>
                <a:cubicBezTo>
                  <a:pt x="157" y="45"/>
                  <a:pt x="157" y="45"/>
                  <a:pt x="157" y="45"/>
                </a:cubicBezTo>
                <a:cubicBezTo>
                  <a:pt x="154" y="45"/>
                  <a:pt x="154" y="45"/>
                  <a:pt x="154" y="45"/>
                </a:cubicBezTo>
                <a:cubicBezTo>
                  <a:pt x="163" y="2"/>
                  <a:pt x="163" y="2"/>
                  <a:pt x="163" y="2"/>
                </a:cubicBezTo>
                <a:cubicBezTo>
                  <a:pt x="154" y="3"/>
                  <a:pt x="144" y="3"/>
                  <a:pt x="134" y="4"/>
                </a:cubicBezTo>
                <a:cubicBezTo>
                  <a:pt x="133" y="6"/>
                  <a:pt x="133" y="6"/>
                  <a:pt x="133" y="6"/>
                </a:cubicBezTo>
                <a:cubicBezTo>
                  <a:pt x="131" y="6"/>
                  <a:pt x="131" y="6"/>
                  <a:pt x="131" y="6"/>
                </a:cubicBezTo>
                <a:cubicBezTo>
                  <a:pt x="131" y="5"/>
                  <a:pt x="131" y="5"/>
                  <a:pt x="131" y="5"/>
                </a:cubicBezTo>
                <a:cubicBezTo>
                  <a:pt x="121" y="6"/>
                  <a:pt x="111" y="7"/>
                  <a:pt x="101" y="9"/>
                </a:cubicBezTo>
                <a:cubicBezTo>
                  <a:pt x="87" y="83"/>
                  <a:pt x="87" y="83"/>
                  <a:pt x="87" y="83"/>
                </a:cubicBezTo>
                <a:cubicBezTo>
                  <a:pt x="84" y="82"/>
                  <a:pt x="84" y="82"/>
                  <a:pt x="84" y="82"/>
                </a:cubicBezTo>
                <a:cubicBezTo>
                  <a:pt x="99" y="9"/>
                  <a:pt x="99" y="9"/>
                  <a:pt x="99" y="9"/>
                </a:cubicBezTo>
                <a:cubicBezTo>
                  <a:pt x="75" y="13"/>
                  <a:pt x="53" y="20"/>
                  <a:pt x="36" y="30"/>
                </a:cubicBezTo>
                <a:lnTo>
                  <a:pt x="22" y="105"/>
                </a:lnTo>
                <a:close/>
                <a:moveTo>
                  <a:pt x="201" y="11"/>
                </a:moveTo>
                <a:cubicBezTo>
                  <a:pt x="202" y="13"/>
                  <a:pt x="202" y="13"/>
                  <a:pt x="202" y="13"/>
                </a:cubicBezTo>
                <a:cubicBezTo>
                  <a:pt x="201" y="15"/>
                  <a:pt x="199" y="16"/>
                  <a:pt x="196" y="18"/>
                </a:cubicBezTo>
                <a:cubicBezTo>
                  <a:pt x="195" y="16"/>
                  <a:pt x="195" y="16"/>
                  <a:pt x="195" y="16"/>
                </a:cubicBezTo>
                <a:cubicBezTo>
                  <a:pt x="197" y="14"/>
                  <a:pt x="199" y="13"/>
                  <a:pt x="201" y="11"/>
                </a:cubicBezTo>
                <a:close/>
                <a:moveTo>
                  <a:pt x="192" y="48"/>
                </a:moveTo>
                <a:cubicBezTo>
                  <a:pt x="191" y="50"/>
                  <a:pt x="191" y="50"/>
                  <a:pt x="191" y="50"/>
                </a:cubicBezTo>
                <a:cubicBezTo>
                  <a:pt x="184" y="48"/>
                  <a:pt x="184" y="48"/>
                  <a:pt x="184" y="48"/>
                </a:cubicBezTo>
                <a:cubicBezTo>
                  <a:pt x="184" y="46"/>
                  <a:pt x="184" y="46"/>
                  <a:pt x="184" y="46"/>
                </a:cubicBezTo>
                <a:lnTo>
                  <a:pt x="192" y="48"/>
                </a:lnTo>
                <a:close/>
                <a:moveTo>
                  <a:pt x="185" y="24"/>
                </a:moveTo>
                <a:cubicBezTo>
                  <a:pt x="186" y="26"/>
                  <a:pt x="186" y="26"/>
                  <a:pt x="186" y="26"/>
                </a:cubicBezTo>
                <a:cubicBezTo>
                  <a:pt x="184" y="27"/>
                  <a:pt x="182" y="29"/>
                  <a:pt x="180" y="31"/>
                </a:cubicBezTo>
                <a:cubicBezTo>
                  <a:pt x="178" y="29"/>
                  <a:pt x="178" y="29"/>
                  <a:pt x="178" y="29"/>
                </a:cubicBezTo>
                <a:cubicBezTo>
                  <a:pt x="181" y="27"/>
                  <a:pt x="183" y="25"/>
                  <a:pt x="185" y="24"/>
                </a:cubicBezTo>
                <a:close/>
                <a:moveTo>
                  <a:pt x="168" y="36"/>
                </a:moveTo>
                <a:cubicBezTo>
                  <a:pt x="169" y="38"/>
                  <a:pt x="169" y="38"/>
                  <a:pt x="169" y="38"/>
                </a:cubicBezTo>
                <a:cubicBezTo>
                  <a:pt x="169" y="39"/>
                  <a:pt x="168" y="39"/>
                  <a:pt x="168" y="40"/>
                </a:cubicBezTo>
                <a:cubicBezTo>
                  <a:pt x="172" y="41"/>
                  <a:pt x="172" y="41"/>
                  <a:pt x="172" y="41"/>
                </a:cubicBezTo>
                <a:cubicBezTo>
                  <a:pt x="171" y="44"/>
                  <a:pt x="171" y="44"/>
                  <a:pt x="171" y="44"/>
                </a:cubicBezTo>
                <a:cubicBezTo>
                  <a:pt x="165" y="41"/>
                  <a:pt x="165" y="41"/>
                  <a:pt x="165" y="41"/>
                </a:cubicBezTo>
                <a:cubicBezTo>
                  <a:pt x="164" y="42"/>
                  <a:pt x="164" y="42"/>
                  <a:pt x="163" y="43"/>
                </a:cubicBezTo>
                <a:cubicBezTo>
                  <a:pt x="162" y="41"/>
                  <a:pt x="162" y="41"/>
                  <a:pt x="162" y="41"/>
                </a:cubicBezTo>
                <a:cubicBezTo>
                  <a:pt x="164" y="39"/>
                  <a:pt x="166" y="38"/>
                  <a:pt x="168" y="36"/>
                </a:cubicBezTo>
                <a:close/>
                <a:moveTo>
                  <a:pt x="151" y="48"/>
                </a:moveTo>
                <a:cubicBezTo>
                  <a:pt x="152" y="50"/>
                  <a:pt x="152" y="50"/>
                  <a:pt x="152" y="50"/>
                </a:cubicBezTo>
                <a:cubicBezTo>
                  <a:pt x="150" y="52"/>
                  <a:pt x="148" y="53"/>
                  <a:pt x="146" y="54"/>
                </a:cubicBezTo>
                <a:cubicBezTo>
                  <a:pt x="145" y="52"/>
                  <a:pt x="145" y="52"/>
                  <a:pt x="145" y="52"/>
                </a:cubicBezTo>
                <a:cubicBezTo>
                  <a:pt x="147" y="51"/>
                  <a:pt x="149" y="49"/>
                  <a:pt x="151" y="48"/>
                </a:cubicBezTo>
                <a:close/>
                <a:moveTo>
                  <a:pt x="37" y="116"/>
                </a:moveTo>
                <a:cubicBezTo>
                  <a:pt x="31" y="111"/>
                  <a:pt x="31" y="111"/>
                  <a:pt x="31" y="111"/>
                </a:cubicBezTo>
                <a:cubicBezTo>
                  <a:pt x="33" y="109"/>
                  <a:pt x="33" y="109"/>
                  <a:pt x="33" y="109"/>
                </a:cubicBezTo>
                <a:cubicBezTo>
                  <a:pt x="39" y="113"/>
                  <a:pt x="39" y="113"/>
                  <a:pt x="39" y="113"/>
                </a:cubicBezTo>
                <a:lnTo>
                  <a:pt x="37" y="116"/>
                </a:lnTo>
                <a:close/>
                <a:moveTo>
                  <a:pt x="34" y="107"/>
                </a:moveTo>
                <a:cubicBezTo>
                  <a:pt x="36" y="106"/>
                  <a:pt x="39" y="105"/>
                  <a:pt x="41" y="105"/>
                </a:cubicBezTo>
                <a:cubicBezTo>
                  <a:pt x="42" y="107"/>
                  <a:pt x="42" y="107"/>
                  <a:pt x="42" y="107"/>
                </a:cubicBezTo>
                <a:cubicBezTo>
                  <a:pt x="39" y="108"/>
                  <a:pt x="37" y="109"/>
                  <a:pt x="35" y="109"/>
                </a:cubicBezTo>
                <a:lnTo>
                  <a:pt x="34" y="107"/>
                </a:lnTo>
                <a:close/>
                <a:moveTo>
                  <a:pt x="54" y="128"/>
                </a:moveTo>
                <a:cubicBezTo>
                  <a:pt x="48" y="123"/>
                  <a:pt x="48" y="123"/>
                  <a:pt x="48" y="123"/>
                </a:cubicBezTo>
                <a:cubicBezTo>
                  <a:pt x="49" y="121"/>
                  <a:pt x="49" y="121"/>
                  <a:pt x="49" y="121"/>
                </a:cubicBezTo>
                <a:cubicBezTo>
                  <a:pt x="55" y="126"/>
                  <a:pt x="55" y="126"/>
                  <a:pt x="55" y="126"/>
                </a:cubicBezTo>
                <a:lnTo>
                  <a:pt x="54" y="128"/>
                </a:lnTo>
                <a:close/>
                <a:moveTo>
                  <a:pt x="70" y="141"/>
                </a:moveTo>
                <a:cubicBezTo>
                  <a:pt x="64" y="136"/>
                  <a:pt x="64" y="136"/>
                  <a:pt x="64" y="136"/>
                </a:cubicBezTo>
                <a:cubicBezTo>
                  <a:pt x="65" y="134"/>
                  <a:pt x="65" y="134"/>
                  <a:pt x="65" y="134"/>
                </a:cubicBezTo>
                <a:cubicBezTo>
                  <a:pt x="72" y="139"/>
                  <a:pt x="72" y="139"/>
                  <a:pt x="72" y="139"/>
                </a:cubicBezTo>
                <a:lnTo>
                  <a:pt x="70" y="141"/>
                </a:lnTo>
                <a:close/>
                <a:moveTo>
                  <a:pt x="135" y="107"/>
                </a:moveTo>
                <a:cubicBezTo>
                  <a:pt x="134" y="109"/>
                  <a:pt x="134" y="109"/>
                  <a:pt x="134" y="109"/>
                </a:cubicBezTo>
                <a:cubicBezTo>
                  <a:pt x="127" y="106"/>
                  <a:pt x="127" y="106"/>
                  <a:pt x="127" y="106"/>
                </a:cubicBezTo>
                <a:cubicBezTo>
                  <a:pt x="129" y="103"/>
                  <a:pt x="129" y="103"/>
                  <a:pt x="129" y="103"/>
                </a:cubicBezTo>
                <a:lnTo>
                  <a:pt x="135" y="107"/>
                </a:lnTo>
                <a:close/>
                <a:moveTo>
                  <a:pt x="117" y="97"/>
                </a:moveTo>
                <a:cubicBezTo>
                  <a:pt x="116" y="99"/>
                  <a:pt x="116" y="99"/>
                  <a:pt x="116" y="99"/>
                </a:cubicBezTo>
                <a:cubicBezTo>
                  <a:pt x="109" y="95"/>
                  <a:pt x="109" y="95"/>
                  <a:pt x="109" y="95"/>
                </a:cubicBezTo>
                <a:cubicBezTo>
                  <a:pt x="111" y="93"/>
                  <a:pt x="111" y="93"/>
                  <a:pt x="111" y="93"/>
                </a:cubicBezTo>
                <a:lnTo>
                  <a:pt x="117" y="97"/>
                </a:lnTo>
                <a:close/>
                <a:moveTo>
                  <a:pt x="124" y="60"/>
                </a:moveTo>
                <a:cubicBezTo>
                  <a:pt x="123" y="65"/>
                  <a:pt x="123" y="65"/>
                  <a:pt x="123" y="65"/>
                </a:cubicBezTo>
                <a:cubicBezTo>
                  <a:pt x="120" y="65"/>
                  <a:pt x="120" y="65"/>
                  <a:pt x="120" y="65"/>
                </a:cubicBezTo>
                <a:cubicBezTo>
                  <a:pt x="121" y="60"/>
                  <a:pt x="121" y="60"/>
                  <a:pt x="121" y="60"/>
                </a:cubicBezTo>
                <a:lnTo>
                  <a:pt x="124" y="60"/>
                </a:lnTo>
                <a:close/>
                <a:moveTo>
                  <a:pt x="116" y="70"/>
                </a:moveTo>
                <a:cubicBezTo>
                  <a:pt x="117" y="72"/>
                  <a:pt x="117" y="72"/>
                  <a:pt x="117" y="72"/>
                </a:cubicBezTo>
                <a:cubicBezTo>
                  <a:pt x="115" y="74"/>
                  <a:pt x="113" y="75"/>
                  <a:pt x="111" y="76"/>
                </a:cubicBezTo>
                <a:cubicBezTo>
                  <a:pt x="109" y="74"/>
                  <a:pt x="109" y="74"/>
                  <a:pt x="109" y="74"/>
                </a:cubicBezTo>
                <a:cubicBezTo>
                  <a:pt x="112" y="73"/>
                  <a:pt x="114" y="71"/>
                  <a:pt x="116" y="70"/>
                </a:cubicBezTo>
                <a:close/>
                <a:moveTo>
                  <a:pt x="99" y="87"/>
                </a:moveTo>
                <a:cubicBezTo>
                  <a:pt x="98" y="89"/>
                  <a:pt x="98" y="89"/>
                  <a:pt x="98" y="89"/>
                </a:cubicBezTo>
                <a:cubicBezTo>
                  <a:pt x="92" y="86"/>
                  <a:pt x="92" y="86"/>
                  <a:pt x="92" y="86"/>
                </a:cubicBezTo>
                <a:cubicBezTo>
                  <a:pt x="92" y="86"/>
                  <a:pt x="92" y="86"/>
                  <a:pt x="92" y="86"/>
                </a:cubicBezTo>
                <a:cubicBezTo>
                  <a:pt x="92" y="86"/>
                  <a:pt x="92" y="86"/>
                  <a:pt x="92" y="86"/>
                </a:cubicBezTo>
                <a:cubicBezTo>
                  <a:pt x="91" y="85"/>
                  <a:pt x="91" y="85"/>
                  <a:pt x="91" y="85"/>
                </a:cubicBezTo>
                <a:cubicBezTo>
                  <a:pt x="92" y="85"/>
                  <a:pt x="92" y="85"/>
                  <a:pt x="92" y="85"/>
                </a:cubicBezTo>
                <a:cubicBezTo>
                  <a:pt x="91" y="84"/>
                  <a:pt x="91" y="84"/>
                  <a:pt x="91" y="84"/>
                </a:cubicBezTo>
                <a:cubicBezTo>
                  <a:pt x="93" y="82"/>
                  <a:pt x="96" y="81"/>
                  <a:pt x="98" y="80"/>
                </a:cubicBezTo>
                <a:cubicBezTo>
                  <a:pt x="99" y="82"/>
                  <a:pt x="99" y="82"/>
                  <a:pt x="99" y="82"/>
                </a:cubicBezTo>
                <a:cubicBezTo>
                  <a:pt x="98" y="83"/>
                  <a:pt x="96" y="84"/>
                  <a:pt x="95" y="84"/>
                </a:cubicBezTo>
                <a:lnTo>
                  <a:pt x="99" y="87"/>
                </a:lnTo>
                <a:close/>
                <a:moveTo>
                  <a:pt x="127" y="40"/>
                </a:moveTo>
                <a:cubicBezTo>
                  <a:pt x="126" y="47"/>
                  <a:pt x="126" y="47"/>
                  <a:pt x="126" y="47"/>
                </a:cubicBezTo>
                <a:cubicBezTo>
                  <a:pt x="123" y="47"/>
                  <a:pt x="123" y="47"/>
                  <a:pt x="123" y="47"/>
                </a:cubicBezTo>
                <a:cubicBezTo>
                  <a:pt x="125" y="39"/>
                  <a:pt x="125" y="39"/>
                  <a:pt x="125" y="39"/>
                </a:cubicBezTo>
                <a:lnTo>
                  <a:pt x="127" y="40"/>
                </a:lnTo>
                <a:close/>
                <a:moveTo>
                  <a:pt x="128" y="19"/>
                </a:moveTo>
                <a:cubicBezTo>
                  <a:pt x="131" y="19"/>
                  <a:pt x="131" y="19"/>
                  <a:pt x="131" y="19"/>
                </a:cubicBezTo>
                <a:cubicBezTo>
                  <a:pt x="130" y="27"/>
                  <a:pt x="130" y="27"/>
                  <a:pt x="130" y="27"/>
                </a:cubicBezTo>
                <a:cubicBezTo>
                  <a:pt x="127" y="26"/>
                  <a:pt x="127" y="26"/>
                  <a:pt x="127" y="26"/>
                </a:cubicBezTo>
                <a:lnTo>
                  <a:pt x="128" y="19"/>
                </a:lnTo>
                <a:close/>
                <a:moveTo>
                  <a:pt x="79" y="89"/>
                </a:moveTo>
                <a:cubicBezTo>
                  <a:pt x="81" y="92"/>
                  <a:pt x="81" y="92"/>
                  <a:pt x="81" y="92"/>
                </a:cubicBezTo>
                <a:cubicBezTo>
                  <a:pt x="78" y="93"/>
                  <a:pt x="76" y="94"/>
                  <a:pt x="73" y="95"/>
                </a:cubicBezTo>
                <a:cubicBezTo>
                  <a:pt x="72" y="92"/>
                  <a:pt x="72" y="92"/>
                  <a:pt x="72" y="92"/>
                </a:cubicBezTo>
                <a:cubicBezTo>
                  <a:pt x="75" y="91"/>
                  <a:pt x="77" y="90"/>
                  <a:pt x="79" y="89"/>
                </a:cubicBezTo>
                <a:close/>
                <a:moveTo>
                  <a:pt x="66" y="95"/>
                </a:moveTo>
                <a:cubicBezTo>
                  <a:pt x="117" y="133"/>
                  <a:pt x="117" y="133"/>
                  <a:pt x="117" y="133"/>
                </a:cubicBezTo>
                <a:cubicBezTo>
                  <a:pt x="116" y="135"/>
                  <a:pt x="116" y="135"/>
                  <a:pt x="116" y="135"/>
                </a:cubicBezTo>
                <a:cubicBezTo>
                  <a:pt x="64" y="97"/>
                  <a:pt x="64" y="97"/>
                  <a:pt x="64" y="97"/>
                </a:cubicBezTo>
                <a:lnTo>
                  <a:pt x="66" y="95"/>
                </a:lnTo>
                <a:close/>
                <a:moveTo>
                  <a:pt x="61" y="97"/>
                </a:moveTo>
                <a:cubicBezTo>
                  <a:pt x="61" y="100"/>
                  <a:pt x="61" y="100"/>
                  <a:pt x="61" y="100"/>
                </a:cubicBezTo>
                <a:cubicBezTo>
                  <a:pt x="59" y="101"/>
                  <a:pt x="57" y="102"/>
                  <a:pt x="54" y="103"/>
                </a:cubicBezTo>
                <a:cubicBezTo>
                  <a:pt x="53" y="100"/>
                  <a:pt x="53" y="100"/>
                  <a:pt x="53" y="100"/>
                </a:cubicBezTo>
                <a:cubicBezTo>
                  <a:pt x="56" y="99"/>
                  <a:pt x="58" y="98"/>
                  <a:pt x="61" y="97"/>
                </a:cubicBezTo>
                <a:close/>
                <a:moveTo>
                  <a:pt x="54" y="87"/>
                </a:moveTo>
                <a:cubicBezTo>
                  <a:pt x="52" y="94"/>
                  <a:pt x="52" y="94"/>
                  <a:pt x="52" y="94"/>
                </a:cubicBezTo>
                <a:cubicBezTo>
                  <a:pt x="50" y="94"/>
                  <a:pt x="50" y="94"/>
                  <a:pt x="50" y="94"/>
                </a:cubicBezTo>
                <a:cubicBezTo>
                  <a:pt x="51" y="86"/>
                  <a:pt x="51" y="86"/>
                  <a:pt x="51" y="86"/>
                </a:cubicBezTo>
                <a:lnTo>
                  <a:pt x="54" y="87"/>
                </a:lnTo>
                <a:close/>
                <a:moveTo>
                  <a:pt x="57" y="66"/>
                </a:moveTo>
                <a:cubicBezTo>
                  <a:pt x="56" y="74"/>
                  <a:pt x="56" y="74"/>
                  <a:pt x="56" y="74"/>
                </a:cubicBezTo>
                <a:cubicBezTo>
                  <a:pt x="54" y="73"/>
                  <a:pt x="54" y="73"/>
                  <a:pt x="54" y="73"/>
                </a:cubicBezTo>
                <a:cubicBezTo>
                  <a:pt x="55" y="66"/>
                  <a:pt x="55" y="66"/>
                  <a:pt x="55" y="66"/>
                </a:cubicBezTo>
                <a:lnTo>
                  <a:pt x="57" y="66"/>
                </a:lnTo>
                <a:close/>
                <a:moveTo>
                  <a:pt x="61" y="46"/>
                </a:moveTo>
                <a:cubicBezTo>
                  <a:pt x="60" y="54"/>
                  <a:pt x="60" y="54"/>
                  <a:pt x="60" y="54"/>
                </a:cubicBezTo>
                <a:cubicBezTo>
                  <a:pt x="57" y="53"/>
                  <a:pt x="57" y="53"/>
                  <a:pt x="57" y="53"/>
                </a:cubicBezTo>
                <a:cubicBezTo>
                  <a:pt x="59" y="45"/>
                  <a:pt x="59" y="45"/>
                  <a:pt x="59" y="45"/>
                </a:cubicBezTo>
                <a:lnTo>
                  <a:pt x="61" y="46"/>
                </a:lnTo>
                <a:close/>
                <a:moveTo>
                  <a:pt x="64" y="33"/>
                </a:moveTo>
                <a:cubicBezTo>
                  <a:pt x="61" y="33"/>
                  <a:pt x="61" y="33"/>
                  <a:pt x="61" y="33"/>
                </a:cubicBezTo>
                <a:cubicBezTo>
                  <a:pt x="62" y="25"/>
                  <a:pt x="62" y="25"/>
                  <a:pt x="62" y="25"/>
                </a:cubicBezTo>
                <a:cubicBezTo>
                  <a:pt x="65" y="26"/>
                  <a:pt x="65" y="26"/>
                  <a:pt x="65" y="26"/>
                </a:cubicBezTo>
                <a:lnTo>
                  <a:pt x="64" y="33"/>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72" name="Freeform 383"/>
          <p:cNvSpPr>
            <a:spLocks noEditPoints="1"/>
          </p:cNvSpPr>
          <p:nvPr/>
        </p:nvSpPr>
        <p:spPr bwMode="auto">
          <a:xfrm rot="1856678">
            <a:off x="7329491" y="2450306"/>
            <a:ext cx="293687" cy="361950"/>
          </a:xfrm>
          <a:custGeom>
            <a:avLst/>
            <a:gdLst>
              <a:gd name="T0" fmla="*/ 102 w 121"/>
              <a:gd name="T1" fmla="*/ 127 h 150"/>
              <a:gd name="T2" fmla="*/ 53 w 121"/>
              <a:gd name="T3" fmla="*/ 136 h 150"/>
              <a:gd name="T4" fmla="*/ 117 w 121"/>
              <a:gd name="T5" fmla="*/ 81 h 150"/>
              <a:gd name="T6" fmla="*/ 66 w 121"/>
              <a:gd name="T7" fmla="*/ 90 h 150"/>
              <a:gd name="T8" fmla="*/ 119 w 121"/>
              <a:gd name="T9" fmla="*/ 59 h 150"/>
              <a:gd name="T10" fmla="*/ 116 w 121"/>
              <a:gd name="T11" fmla="*/ 57 h 150"/>
              <a:gd name="T12" fmla="*/ 120 w 121"/>
              <a:gd name="T13" fmla="*/ 36 h 150"/>
              <a:gd name="T14" fmla="*/ 91 w 121"/>
              <a:gd name="T15" fmla="*/ 41 h 150"/>
              <a:gd name="T16" fmla="*/ 121 w 121"/>
              <a:gd name="T17" fmla="*/ 2 h 150"/>
              <a:gd name="T18" fmla="*/ 118 w 121"/>
              <a:gd name="T19" fmla="*/ 5 h 150"/>
              <a:gd name="T20" fmla="*/ 118 w 121"/>
              <a:gd name="T21" fmla="*/ 1 h 150"/>
              <a:gd name="T22" fmla="*/ 102 w 121"/>
              <a:gd name="T23" fmla="*/ 8 h 150"/>
              <a:gd name="T24" fmla="*/ 108 w 121"/>
              <a:gd name="T25" fmla="*/ 14 h 150"/>
              <a:gd name="T26" fmla="*/ 107 w 121"/>
              <a:gd name="T27" fmla="*/ 19 h 150"/>
              <a:gd name="T28" fmla="*/ 106 w 121"/>
              <a:gd name="T29" fmla="*/ 22 h 150"/>
              <a:gd name="T30" fmla="*/ 105 w 121"/>
              <a:gd name="T31" fmla="*/ 22 h 150"/>
              <a:gd name="T32" fmla="*/ 104 w 121"/>
              <a:gd name="T33" fmla="*/ 19 h 150"/>
              <a:gd name="T34" fmla="*/ 61 w 121"/>
              <a:gd name="T35" fmla="*/ 35 h 150"/>
              <a:gd name="T36" fmla="*/ 77 w 121"/>
              <a:gd name="T37" fmla="*/ 63 h 150"/>
              <a:gd name="T38" fmla="*/ 52 w 121"/>
              <a:gd name="T39" fmla="*/ 141 h 150"/>
              <a:gd name="T40" fmla="*/ 93 w 121"/>
              <a:gd name="T41" fmla="*/ 36 h 150"/>
              <a:gd name="T42" fmla="*/ 93 w 121"/>
              <a:gd name="T43" fmla="*/ 28 h 150"/>
              <a:gd name="T44" fmla="*/ 96 w 121"/>
              <a:gd name="T45" fmla="*/ 31 h 150"/>
              <a:gd name="T46" fmla="*/ 94 w 121"/>
              <a:gd name="T47" fmla="*/ 39 h 150"/>
              <a:gd name="T48" fmla="*/ 83 w 121"/>
              <a:gd name="T49" fmla="*/ 56 h 150"/>
              <a:gd name="T50" fmla="*/ 85 w 121"/>
              <a:gd name="T51" fmla="*/ 48 h 150"/>
              <a:gd name="T52" fmla="*/ 83 w 121"/>
              <a:gd name="T53" fmla="*/ 56 h 150"/>
              <a:gd name="T54" fmla="*/ 103 w 121"/>
              <a:gd name="T55" fmla="*/ 60 h 150"/>
              <a:gd name="T56" fmla="*/ 96 w 121"/>
              <a:gd name="T57" fmla="*/ 64 h 150"/>
              <a:gd name="T58" fmla="*/ 93 w 121"/>
              <a:gd name="T59" fmla="*/ 107 h 150"/>
              <a:gd name="T60" fmla="*/ 101 w 121"/>
              <a:gd name="T61" fmla="*/ 108 h 150"/>
              <a:gd name="T62" fmla="*/ 93 w 121"/>
              <a:gd name="T63" fmla="*/ 107 h 150"/>
              <a:gd name="T64" fmla="*/ 80 w 121"/>
              <a:gd name="T65" fmla="*/ 110 h 150"/>
              <a:gd name="T66" fmla="*/ 73 w 121"/>
              <a:gd name="T67" fmla="*/ 114 h 150"/>
              <a:gd name="T68" fmla="*/ 56 w 121"/>
              <a:gd name="T69" fmla="*/ 69 h 150"/>
              <a:gd name="T70" fmla="*/ 49 w 121"/>
              <a:gd name="T71" fmla="*/ 63 h 150"/>
              <a:gd name="T72" fmla="*/ 56 w 121"/>
              <a:gd name="T73" fmla="*/ 69 h 150"/>
              <a:gd name="T74" fmla="*/ 73 w 121"/>
              <a:gd name="T75" fmla="*/ 74 h 150"/>
              <a:gd name="T76" fmla="*/ 74 w 121"/>
              <a:gd name="T77" fmla="*/ 66 h 150"/>
              <a:gd name="T78" fmla="*/ 83 w 121"/>
              <a:gd name="T79" fmla="*/ 66 h 150"/>
              <a:gd name="T80" fmla="*/ 78 w 121"/>
              <a:gd name="T81" fmla="*/ 65 h 150"/>
              <a:gd name="T82" fmla="*/ 83 w 121"/>
              <a:gd name="T83" fmla="*/ 66 h 150"/>
              <a:gd name="T84" fmla="*/ 62 w 121"/>
              <a:gd name="T85" fmla="*/ 92 h 150"/>
              <a:gd name="T86" fmla="*/ 60 w 121"/>
              <a:gd name="T87" fmla="*/ 81 h 150"/>
              <a:gd name="T88" fmla="*/ 66 w 121"/>
              <a:gd name="T89" fmla="*/ 85 h 150"/>
              <a:gd name="T90" fmla="*/ 64 w 121"/>
              <a:gd name="T91" fmla="*/ 93 h 150"/>
              <a:gd name="T92" fmla="*/ 55 w 121"/>
              <a:gd name="T93" fmla="*/ 118 h 150"/>
              <a:gd name="T94" fmla="*/ 60 w 121"/>
              <a:gd name="T95" fmla="*/ 114 h 150"/>
              <a:gd name="T96" fmla="*/ 43 w 121"/>
              <a:gd name="T97" fmla="*/ 124 h 150"/>
              <a:gd name="T98" fmla="*/ 49 w 121"/>
              <a:gd name="T99" fmla="*/ 127 h 150"/>
              <a:gd name="T100" fmla="*/ 52 w 121"/>
              <a:gd name="T101" fmla="*/ 124 h 150"/>
              <a:gd name="T102" fmla="*/ 48 w 121"/>
              <a:gd name="T103" fmla="*/ 131 h 150"/>
              <a:gd name="T104" fmla="*/ 48 w 121"/>
              <a:gd name="T105" fmla="*/ 130 h 150"/>
              <a:gd name="T106" fmla="*/ 30 w 121"/>
              <a:gd name="T107" fmla="*/ 108 h 150"/>
              <a:gd name="T108" fmla="*/ 37 w 121"/>
              <a:gd name="T109" fmla="*/ 112 h 150"/>
              <a:gd name="T110" fmla="*/ 30 w 121"/>
              <a:gd name="T111" fmla="*/ 108 h 150"/>
              <a:gd name="T112" fmla="*/ 32 w 121"/>
              <a:gd name="T113" fmla="*/ 70 h 150"/>
              <a:gd name="T114" fmla="*/ 59 w 121"/>
              <a:gd name="T115" fmla="*/ 105 h 150"/>
              <a:gd name="T116" fmla="*/ 54 w 121"/>
              <a:gd name="T117" fmla="*/ 111 h 150"/>
              <a:gd name="T118" fmla="*/ 30 w 121"/>
              <a:gd name="T119" fmla="*/ 7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50">
                <a:moveTo>
                  <a:pt x="52" y="141"/>
                </a:moveTo>
                <a:cubicBezTo>
                  <a:pt x="77" y="150"/>
                  <a:pt x="92" y="143"/>
                  <a:pt x="102" y="127"/>
                </a:cubicBezTo>
                <a:cubicBezTo>
                  <a:pt x="53" y="138"/>
                  <a:pt x="53" y="138"/>
                  <a:pt x="53" y="138"/>
                </a:cubicBezTo>
                <a:cubicBezTo>
                  <a:pt x="53" y="136"/>
                  <a:pt x="53" y="136"/>
                  <a:pt x="53" y="136"/>
                </a:cubicBezTo>
                <a:cubicBezTo>
                  <a:pt x="104" y="124"/>
                  <a:pt x="104" y="124"/>
                  <a:pt x="104" y="124"/>
                </a:cubicBezTo>
                <a:cubicBezTo>
                  <a:pt x="111" y="112"/>
                  <a:pt x="115" y="97"/>
                  <a:pt x="117" y="81"/>
                </a:cubicBezTo>
                <a:cubicBezTo>
                  <a:pt x="67" y="93"/>
                  <a:pt x="67" y="93"/>
                  <a:pt x="67" y="93"/>
                </a:cubicBezTo>
                <a:cubicBezTo>
                  <a:pt x="66" y="90"/>
                  <a:pt x="66" y="90"/>
                  <a:pt x="66" y="90"/>
                </a:cubicBezTo>
                <a:cubicBezTo>
                  <a:pt x="117" y="78"/>
                  <a:pt x="117" y="78"/>
                  <a:pt x="117" y="78"/>
                </a:cubicBezTo>
                <a:cubicBezTo>
                  <a:pt x="118" y="72"/>
                  <a:pt x="119" y="65"/>
                  <a:pt x="119" y="59"/>
                </a:cubicBezTo>
                <a:cubicBezTo>
                  <a:pt x="116" y="59"/>
                  <a:pt x="116" y="59"/>
                  <a:pt x="116" y="59"/>
                </a:cubicBezTo>
                <a:cubicBezTo>
                  <a:pt x="116" y="57"/>
                  <a:pt x="116" y="57"/>
                  <a:pt x="116" y="57"/>
                </a:cubicBezTo>
                <a:cubicBezTo>
                  <a:pt x="120" y="56"/>
                  <a:pt x="120" y="56"/>
                  <a:pt x="120" y="56"/>
                </a:cubicBezTo>
                <a:cubicBezTo>
                  <a:pt x="120" y="49"/>
                  <a:pt x="120" y="43"/>
                  <a:pt x="120" y="36"/>
                </a:cubicBezTo>
                <a:cubicBezTo>
                  <a:pt x="91" y="43"/>
                  <a:pt x="91" y="43"/>
                  <a:pt x="91" y="43"/>
                </a:cubicBezTo>
                <a:cubicBezTo>
                  <a:pt x="91" y="41"/>
                  <a:pt x="91" y="41"/>
                  <a:pt x="91" y="41"/>
                </a:cubicBezTo>
                <a:cubicBezTo>
                  <a:pt x="120" y="34"/>
                  <a:pt x="120" y="34"/>
                  <a:pt x="120" y="34"/>
                </a:cubicBezTo>
                <a:cubicBezTo>
                  <a:pt x="121" y="21"/>
                  <a:pt x="121" y="10"/>
                  <a:pt x="121" y="2"/>
                </a:cubicBezTo>
                <a:cubicBezTo>
                  <a:pt x="120" y="2"/>
                  <a:pt x="120" y="2"/>
                  <a:pt x="120" y="3"/>
                </a:cubicBezTo>
                <a:cubicBezTo>
                  <a:pt x="119" y="3"/>
                  <a:pt x="118" y="4"/>
                  <a:pt x="118" y="5"/>
                </a:cubicBezTo>
                <a:cubicBezTo>
                  <a:pt x="116" y="4"/>
                  <a:pt x="116" y="4"/>
                  <a:pt x="116" y="4"/>
                </a:cubicBezTo>
                <a:cubicBezTo>
                  <a:pt x="116" y="3"/>
                  <a:pt x="117" y="2"/>
                  <a:pt x="118" y="1"/>
                </a:cubicBezTo>
                <a:cubicBezTo>
                  <a:pt x="118" y="0"/>
                  <a:pt x="119" y="0"/>
                  <a:pt x="119" y="0"/>
                </a:cubicBezTo>
                <a:cubicBezTo>
                  <a:pt x="114" y="1"/>
                  <a:pt x="108" y="4"/>
                  <a:pt x="102" y="8"/>
                </a:cubicBezTo>
                <a:cubicBezTo>
                  <a:pt x="106" y="16"/>
                  <a:pt x="106" y="16"/>
                  <a:pt x="106" y="16"/>
                </a:cubicBezTo>
                <a:cubicBezTo>
                  <a:pt x="107" y="16"/>
                  <a:pt x="107" y="15"/>
                  <a:pt x="108" y="14"/>
                </a:cubicBezTo>
                <a:cubicBezTo>
                  <a:pt x="110" y="15"/>
                  <a:pt x="110" y="15"/>
                  <a:pt x="110" y="15"/>
                </a:cubicBezTo>
                <a:cubicBezTo>
                  <a:pt x="109" y="17"/>
                  <a:pt x="108" y="18"/>
                  <a:pt x="107" y="19"/>
                </a:cubicBezTo>
                <a:cubicBezTo>
                  <a:pt x="108" y="20"/>
                  <a:pt x="108" y="20"/>
                  <a:pt x="108" y="20"/>
                </a:cubicBezTo>
                <a:cubicBezTo>
                  <a:pt x="106" y="22"/>
                  <a:pt x="106" y="22"/>
                  <a:pt x="106" y="22"/>
                </a:cubicBezTo>
                <a:cubicBezTo>
                  <a:pt x="106" y="21"/>
                  <a:pt x="106" y="21"/>
                  <a:pt x="106" y="21"/>
                </a:cubicBezTo>
                <a:cubicBezTo>
                  <a:pt x="105" y="22"/>
                  <a:pt x="105" y="22"/>
                  <a:pt x="105" y="22"/>
                </a:cubicBezTo>
                <a:cubicBezTo>
                  <a:pt x="103" y="20"/>
                  <a:pt x="103" y="20"/>
                  <a:pt x="103" y="20"/>
                </a:cubicBezTo>
                <a:cubicBezTo>
                  <a:pt x="104" y="20"/>
                  <a:pt x="104" y="19"/>
                  <a:pt x="104" y="19"/>
                </a:cubicBezTo>
                <a:cubicBezTo>
                  <a:pt x="100" y="9"/>
                  <a:pt x="100" y="9"/>
                  <a:pt x="100" y="9"/>
                </a:cubicBezTo>
                <a:cubicBezTo>
                  <a:pt x="88" y="15"/>
                  <a:pt x="74" y="25"/>
                  <a:pt x="61" y="35"/>
                </a:cubicBezTo>
                <a:cubicBezTo>
                  <a:pt x="79" y="61"/>
                  <a:pt x="79" y="61"/>
                  <a:pt x="79" y="61"/>
                </a:cubicBezTo>
                <a:cubicBezTo>
                  <a:pt x="77" y="63"/>
                  <a:pt x="77" y="63"/>
                  <a:pt x="77" y="63"/>
                </a:cubicBezTo>
                <a:cubicBezTo>
                  <a:pt x="59" y="37"/>
                  <a:pt x="59" y="37"/>
                  <a:pt x="59" y="37"/>
                </a:cubicBezTo>
                <a:cubicBezTo>
                  <a:pt x="24" y="67"/>
                  <a:pt x="0" y="109"/>
                  <a:pt x="52" y="141"/>
                </a:cubicBezTo>
                <a:close/>
                <a:moveTo>
                  <a:pt x="92" y="37"/>
                </a:moveTo>
                <a:cubicBezTo>
                  <a:pt x="92" y="37"/>
                  <a:pt x="92" y="36"/>
                  <a:pt x="93" y="36"/>
                </a:cubicBezTo>
                <a:cubicBezTo>
                  <a:pt x="90" y="29"/>
                  <a:pt x="90" y="29"/>
                  <a:pt x="90" y="29"/>
                </a:cubicBezTo>
                <a:cubicBezTo>
                  <a:pt x="93" y="28"/>
                  <a:pt x="93" y="28"/>
                  <a:pt x="93" y="28"/>
                </a:cubicBezTo>
                <a:cubicBezTo>
                  <a:pt x="94" y="33"/>
                  <a:pt x="94" y="33"/>
                  <a:pt x="94" y="33"/>
                </a:cubicBezTo>
                <a:cubicBezTo>
                  <a:pt x="95" y="32"/>
                  <a:pt x="95" y="32"/>
                  <a:pt x="96" y="31"/>
                </a:cubicBezTo>
                <a:cubicBezTo>
                  <a:pt x="98" y="32"/>
                  <a:pt x="98" y="32"/>
                  <a:pt x="98" y="32"/>
                </a:cubicBezTo>
                <a:cubicBezTo>
                  <a:pt x="97" y="34"/>
                  <a:pt x="95" y="37"/>
                  <a:pt x="94" y="39"/>
                </a:cubicBezTo>
                <a:lnTo>
                  <a:pt x="92" y="37"/>
                </a:lnTo>
                <a:close/>
                <a:moveTo>
                  <a:pt x="83" y="56"/>
                </a:moveTo>
                <a:cubicBezTo>
                  <a:pt x="81" y="55"/>
                  <a:pt x="81" y="55"/>
                  <a:pt x="81" y="55"/>
                </a:cubicBezTo>
                <a:cubicBezTo>
                  <a:pt x="82" y="53"/>
                  <a:pt x="83" y="51"/>
                  <a:pt x="85" y="48"/>
                </a:cubicBezTo>
                <a:cubicBezTo>
                  <a:pt x="87" y="50"/>
                  <a:pt x="87" y="50"/>
                  <a:pt x="87" y="50"/>
                </a:cubicBezTo>
                <a:cubicBezTo>
                  <a:pt x="85" y="52"/>
                  <a:pt x="84" y="54"/>
                  <a:pt x="83" y="56"/>
                </a:cubicBezTo>
                <a:close/>
                <a:moveTo>
                  <a:pt x="95" y="61"/>
                </a:moveTo>
                <a:cubicBezTo>
                  <a:pt x="103" y="60"/>
                  <a:pt x="103" y="60"/>
                  <a:pt x="103" y="60"/>
                </a:cubicBezTo>
                <a:cubicBezTo>
                  <a:pt x="104" y="62"/>
                  <a:pt x="104" y="62"/>
                  <a:pt x="104" y="62"/>
                </a:cubicBezTo>
                <a:cubicBezTo>
                  <a:pt x="96" y="64"/>
                  <a:pt x="96" y="64"/>
                  <a:pt x="96" y="64"/>
                </a:cubicBezTo>
                <a:lnTo>
                  <a:pt x="95" y="61"/>
                </a:lnTo>
                <a:close/>
                <a:moveTo>
                  <a:pt x="93" y="107"/>
                </a:moveTo>
                <a:cubicBezTo>
                  <a:pt x="100" y="105"/>
                  <a:pt x="100" y="105"/>
                  <a:pt x="100" y="105"/>
                </a:cubicBezTo>
                <a:cubicBezTo>
                  <a:pt x="101" y="108"/>
                  <a:pt x="101" y="108"/>
                  <a:pt x="101" y="108"/>
                </a:cubicBezTo>
                <a:cubicBezTo>
                  <a:pt x="93" y="109"/>
                  <a:pt x="93" y="109"/>
                  <a:pt x="93" y="109"/>
                </a:cubicBezTo>
                <a:lnTo>
                  <a:pt x="93" y="107"/>
                </a:lnTo>
                <a:close/>
                <a:moveTo>
                  <a:pt x="72" y="111"/>
                </a:moveTo>
                <a:cubicBezTo>
                  <a:pt x="80" y="110"/>
                  <a:pt x="80" y="110"/>
                  <a:pt x="80" y="110"/>
                </a:cubicBezTo>
                <a:cubicBezTo>
                  <a:pt x="81" y="112"/>
                  <a:pt x="81" y="112"/>
                  <a:pt x="81" y="112"/>
                </a:cubicBezTo>
                <a:cubicBezTo>
                  <a:pt x="73" y="114"/>
                  <a:pt x="73" y="114"/>
                  <a:pt x="73" y="114"/>
                </a:cubicBezTo>
                <a:lnTo>
                  <a:pt x="72" y="111"/>
                </a:lnTo>
                <a:close/>
                <a:moveTo>
                  <a:pt x="56" y="69"/>
                </a:moveTo>
                <a:cubicBezTo>
                  <a:pt x="54" y="70"/>
                  <a:pt x="54" y="70"/>
                  <a:pt x="54" y="70"/>
                </a:cubicBezTo>
                <a:cubicBezTo>
                  <a:pt x="49" y="63"/>
                  <a:pt x="49" y="63"/>
                  <a:pt x="49" y="63"/>
                </a:cubicBezTo>
                <a:cubicBezTo>
                  <a:pt x="52" y="62"/>
                  <a:pt x="52" y="62"/>
                  <a:pt x="52" y="62"/>
                </a:cubicBezTo>
                <a:lnTo>
                  <a:pt x="56" y="69"/>
                </a:lnTo>
                <a:close/>
                <a:moveTo>
                  <a:pt x="76" y="68"/>
                </a:moveTo>
                <a:cubicBezTo>
                  <a:pt x="75" y="70"/>
                  <a:pt x="74" y="72"/>
                  <a:pt x="73" y="74"/>
                </a:cubicBezTo>
                <a:cubicBezTo>
                  <a:pt x="71" y="73"/>
                  <a:pt x="71" y="73"/>
                  <a:pt x="71" y="73"/>
                </a:cubicBezTo>
                <a:cubicBezTo>
                  <a:pt x="72" y="71"/>
                  <a:pt x="73" y="69"/>
                  <a:pt x="74" y="66"/>
                </a:cubicBezTo>
                <a:lnTo>
                  <a:pt x="76" y="68"/>
                </a:lnTo>
                <a:close/>
                <a:moveTo>
                  <a:pt x="83" y="66"/>
                </a:moveTo>
                <a:cubicBezTo>
                  <a:pt x="78" y="67"/>
                  <a:pt x="78" y="67"/>
                  <a:pt x="78" y="67"/>
                </a:cubicBezTo>
                <a:cubicBezTo>
                  <a:pt x="78" y="65"/>
                  <a:pt x="78" y="65"/>
                  <a:pt x="78" y="65"/>
                </a:cubicBezTo>
                <a:cubicBezTo>
                  <a:pt x="83" y="64"/>
                  <a:pt x="83" y="64"/>
                  <a:pt x="83" y="64"/>
                </a:cubicBezTo>
                <a:lnTo>
                  <a:pt x="83" y="66"/>
                </a:lnTo>
                <a:close/>
                <a:moveTo>
                  <a:pt x="64" y="93"/>
                </a:moveTo>
                <a:cubicBezTo>
                  <a:pt x="62" y="92"/>
                  <a:pt x="62" y="92"/>
                  <a:pt x="62" y="92"/>
                </a:cubicBezTo>
                <a:cubicBezTo>
                  <a:pt x="62" y="90"/>
                  <a:pt x="63" y="89"/>
                  <a:pt x="64" y="87"/>
                </a:cubicBezTo>
                <a:cubicBezTo>
                  <a:pt x="60" y="81"/>
                  <a:pt x="60" y="81"/>
                  <a:pt x="60" y="81"/>
                </a:cubicBezTo>
                <a:cubicBezTo>
                  <a:pt x="62" y="80"/>
                  <a:pt x="62" y="80"/>
                  <a:pt x="62" y="80"/>
                </a:cubicBezTo>
                <a:cubicBezTo>
                  <a:pt x="66" y="85"/>
                  <a:pt x="66" y="85"/>
                  <a:pt x="66" y="85"/>
                </a:cubicBezTo>
                <a:cubicBezTo>
                  <a:pt x="67" y="86"/>
                  <a:pt x="67" y="86"/>
                  <a:pt x="67" y="86"/>
                </a:cubicBezTo>
                <a:cubicBezTo>
                  <a:pt x="66" y="88"/>
                  <a:pt x="65" y="91"/>
                  <a:pt x="64" y="93"/>
                </a:cubicBezTo>
                <a:close/>
                <a:moveTo>
                  <a:pt x="60" y="117"/>
                </a:moveTo>
                <a:cubicBezTo>
                  <a:pt x="55" y="118"/>
                  <a:pt x="55" y="118"/>
                  <a:pt x="55" y="118"/>
                </a:cubicBezTo>
                <a:cubicBezTo>
                  <a:pt x="55" y="115"/>
                  <a:pt x="55" y="115"/>
                  <a:pt x="55" y="115"/>
                </a:cubicBezTo>
                <a:cubicBezTo>
                  <a:pt x="60" y="114"/>
                  <a:pt x="60" y="114"/>
                  <a:pt x="60" y="114"/>
                </a:cubicBezTo>
                <a:lnTo>
                  <a:pt x="60" y="117"/>
                </a:lnTo>
                <a:close/>
                <a:moveTo>
                  <a:pt x="43" y="124"/>
                </a:moveTo>
                <a:cubicBezTo>
                  <a:pt x="45" y="122"/>
                  <a:pt x="45" y="122"/>
                  <a:pt x="45" y="122"/>
                </a:cubicBezTo>
                <a:cubicBezTo>
                  <a:pt x="49" y="127"/>
                  <a:pt x="49" y="127"/>
                  <a:pt x="49" y="127"/>
                </a:cubicBezTo>
                <a:cubicBezTo>
                  <a:pt x="49" y="126"/>
                  <a:pt x="50" y="125"/>
                  <a:pt x="50" y="124"/>
                </a:cubicBezTo>
                <a:cubicBezTo>
                  <a:pt x="52" y="124"/>
                  <a:pt x="52" y="124"/>
                  <a:pt x="52" y="124"/>
                </a:cubicBezTo>
                <a:cubicBezTo>
                  <a:pt x="52" y="127"/>
                  <a:pt x="51" y="129"/>
                  <a:pt x="50" y="132"/>
                </a:cubicBezTo>
                <a:cubicBezTo>
                  <a:pt x="48" y="131"/>
                  <a:pt x="48" y="131"/>
                  <a:pt x="48" y="131"/>
                </a:cubicBezTo>
                <a:cubicBezTo>
                  <a:pt x="48" y="131"/>
                  <a:pt x="48" y="130"/>
                  <a:pt x="48" y="130"/>
                </a:cubicBezTo>
                <a:cubicBezTo>
                  <a:pt x="48" y="130"/>
                  <a:pt x="48" y="130"/>
                  <a:pt x="48" y="130"/>
                </a:cubicBezTo>
                <a:lnTo>
                  <a:pt x="43" y="124"/>
                </a:lnTo>
                <a:close/>
                <a:moveTo>
                  <a:pt x="30" y="108"/>
                </a:moveTo>
                <a:cubicBezTo>
                  <a:pt x="32" y="106"/>
                  <a:pt x="32" y="106"/>
                  <a:pt x="32" y="106"/>
                </a:cubicBezTo>
                <a:cubicBezTo>
                  <a:pt x="37" y="112"/>
                  <a:pt x="37" y="112"/>
                  <a:pt x="37" y="112"/>
                </a:cubicBezTo>
                <a:cubicBezTo>
                  <a:pt x="35" y="114"/>
                  <a:pt x="35" y="114"/>
                  <a:pt x="35" y="114"/>
                </a:cubicBezTo>
                <a:lnTo>
                  <a:pt x="30" y="108"/>
                </a:lnTo>
                <a:close/>
                <a:moveTo>
                  <a:pt x="30" y="72"/>
                </a:moveTo>
                <a:cubicBezTo>
                  <a:pt x="32" y="70"/>
                  <a:pt x="32" y="70"/>
                  <a:pt x="32" y="70"/>
                </a:cubicBezTo>
                <a:cubicBezTo>
                  <a:pt x="58" y="105"/>
                  <a:pt x="58" y="105"/>
                  <a:pt x="58" y="105"/>
                </a:cubicBezTo>
                <a:cubicBezTo>
                  <a:pt x="59" y="105"/>
                  <a:pt x="59" y="105"/>
                  <a:pt x="59" y="105"/>
                </a:cubicBezTo>
                <a:cubicBezTo>
                  <a:pt x="58" y="107"/>
                  <a:pt x="57" y="110"/>
                  <a:pt x="56" y="112"/>
                </a:cubicBezTo>
                <a:cubicBezTo>
                  <a:pt x="54" y="111"/>
                  <a:pt x="54" y="111"/>
                  <a:pt x="54" y="111"/>
                </a:cubicBezTo>
                <a:cubicBezTo>
                  <a:pt x="55" y="109"/>
                  <a:pt x="55" y="108"/>
                  <a:pt x="56" y="106"/>
                </a:cubicBezTo>
                <a:lnTo>
                  <a:pt x="30" y="72"/>
                </a:lnTo>
                <a:close/>
              </a:path>
            </a:pathLst>
          </a:custGeom>
          <a:solidFill>
            <a:schemeClr val="accent3"/>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73" name="Freeform 370"/>
          <p:cNvSpPr>
            <a:spLocks noEditPoints="1"/>
          </p:cNvSpPr>
          <p:nvPr/>
        </p:nvSpPr>
        <p:spPr bwMode="auto">
          <a:xfrm rot="11033910">
            <a:off x="5961064" y="3955258"/>
            <a:ext cx="379412" cy="561975"/>
          </a:xfrm>
          <a:custGeom>
            <a:avLst/>
            <a:gdLst>
              <a:gd name="T0" fmla="*/ 11237 w 236"/>
              <a:gd name="T1" fmla="*/ 603173 h 349"/>
              <a:gd name="T2" fmla="*/ 183001 w 236"/>
              <a:gd name="T3" fmla="*/ 727671 h 349"/>
              <a:gd name="T4" fmla="*/ 256844 w 236"/>
              <a:gd name="T5" fmla="*/ 257583 h 349"/>
              <a:gd name="T6" fmla="*/ 162133 w 236"/>
              <a:gd name="T7" fmla="*/ 345590 h 349"/>
              <a:gd name="T8" fmla="*/ 166949 w 236"/>
              <a:gd name="T9" fmla="*/ 337004 h 349"/>
              <a:gd name="T10" fmla="*/ 115580 w 236"/>
              <a:gd name="T11" fmla="*/ 120205 h 349"/>
              <a:gd name="T12" fmla="*/ 93106 w 236"/>
              <a:gd name="T13" fmla="*/ 0 h 349"/>
              <a:gd name="T14" fmla="*/ 88290 w 236"/>
              <a:gd name="T15" fmla="*/ 6440 h 349"/>
              <a:gd name="T16" fmla="*/ 142870 w 236"/>
              <a:gd name="T17" fmla="*/ 240410 h 349"/>
              <a:gd name="T18" fmla="*/ 35316 w 236"/>
              <a:gd name="T19" fmla="*/ 264022 h 349"/>
              <a:gd name="T20" fmla="*/ 14447 w 236"/>
              <a:gd name="T21" fmla="*/ 364909 h 349"/>
              <a:gd name="T22" fmla="*/ 12842 w 236"/>
              <a:gd name="T23" fmla="*/ 373495 h 349"/>
              <a:gd name="T24" fmla="*/ 102738 w 236"/>
              <a:gd name="T25" fmla="*/ 57956 h 349"/>
              <a:gd name="T26" fmla="*/ 109159 w 236"/>
              <a:gd name="T27" fmla="*/ 83714 h 349"/>
              <a:gd name="T28" fmla="*/ 186212 w 236"/>
              <a:gd name="T29" fmla="*/ 133084 h 349"/>
              <a:gd name="T30" fmla="*/ 181396 w 236"/>
              <a:gd name="T31" fmla="*/ 128791 h 349"/>
              <a:gd name="T32" fmla="*/ 130027 w 236"/>
              <a:gd name="T33" fmla="*/ 145963 h 349"/>
              <a:gd name="T34" fmla="*/ 133238 w 236"/>
              <a:gd name="T35" fmla="*/ 188894 h 349"/>
              <a:gd name="T36" fmla="*/ 149291 w 236"/>
              <a:gd name="T37" fmla="*/ 182454 h 349"/>
              <a:gd name="T38" fmla="*/ 144475 w 236"/>
              <a:gd name="T39" fmla="*/ 210359 h 349"/>
              <a:gd name="T40" fmla="*/ 146080 w 236"/>
              <a:gd name="T41" fmla="*/ 255436 h 349"/>
              <a:gd name="T42" fmla="*/ 150896 w 236"/>
              <a:gd name="T43" fmla="*/ 279048 h 349"/>
              <a:gd name="T44" fmla="*/ 192633 w 236"/>
              <a:gd name="T45" fmla="*/ 697619 h 349"/>
              <a:gd name="T46" fmla="*/ 208686 w 236"/>
              <a:gd name="T47" fmla="*/ 684740 h 349"/>
              <a:gd name="T48" fmla="*/ 192633 w 236"/>
              <a:gd name="T49" fmla="*/ 658982 h 349"/>
              <a:gd name="T50" fmla="*/ 250423 w 236"/>
              <a:gd name="T51" fmla="*/ 648249 h 349"/>
              <a:gd name="T52" fmla="*/ 247212 w 236"/>
              <a:gd name="T53" fmla="*/ 639663 h 349"/>
              <a:gd name="T54" fmla="*/ 277713 w 236"/>
              <a:gd name="T55" fmla="*/ 624638 h 349"/>
              <a:gd name="T56" fmla="*/ 293765 w 236"/>
              <a:gd name="T57" fmla="*/ 611759 h 349"/>
              <a:gd name="T58" fmla="*/ 260055 w 236"/>
              <a:gd name="T59" fmla="*/ 392813 h 349"/>
              <a:gd name="T60" fmla="*/ 232765 w 236"/>
              <a:gd name="T61" fmla="*/ 414279 h 349"/>
              <a:gd name="T62" fmla="*/ 218317 w 236"/>
              <a:gd name="T63" fmla="*/ 431451 h 349"/>
              <a:gd name="T64" fmla="*/ 163738 w 236"/>
              <a:gd name="T65" fmla="*/ 362762 h 349"/>
              <a:gd name="T66" fmla="*/ 150896 w 236"/>
              <a:gd name="T67" fmla="*/ 352030 h 349"/>
              <a:gd name="T68" fmla="*/ 178186 w 236"/>
              <a:gd name="T69" fmla="*/ 412132 h 349"/>
              <a:gd name="T70" fmla="*/ 194238 w 236"/>
              <a:gd name="T71" fmla="*/ 459356 h 349"/>
              <a:gd name="T72" fmla="*/ 184607 w 236"/>
              <a:gd name="T73" fmla="*/ 480821 h 349"/>
              <a:gd name="T74" fmla="*/ 183001 w 236"/>
              <a:gd name="T75" fmla="*/ 480821 h 349"/>
              <a:gd name="T76" fmla="*/ 183001 w 236"/>
              <a:gd name="T77" fmla="*/ 455063 h 349"/>
              <a:gd name="T78" fmla="*/ 107553 w 236"/>
              <a:gd name="T79" fmla="*/ 319832 h 349"/>
              <a:gd name="T80" fmla="*/ 104343 w 236"/>
              <a:gd name="T81" fmla="*/ 326271 h 349"/>
              <a:gd name="T82" fmla="*/ 62606 w 236"/>
              <a:gd name="T83" fmla="*/ 285487 h 349"/>
              <a:gd name="T84" fmla="*/ 59395 w 236"/>
              <a:gd name="T85" fmla="*/ 291927 h 349"/>
              <a:gd name="T86" fmla="*/ 189423 w 236"/>
              <a:gd name="T87" fmla="*/ 547363 h 349"/>
              <a:gd name="T88" fmla="*/ 184607 w 236"/>
              <a:gd name="T89" fmla="*/ 573121 h 349"/>
              <a:gd name="T90" fmla="*/ 189423 w 236"/>
              <a:gd name="T91" fmla="*/ 579561 h 349"/>
              <a:gd name="T92" fmla="*/ 192633 w 236"/>
              <a:gd name="T93" fmla="*/ 590293 h 349"/>
              <a:gd name="T94" fmla="*/ 186212 w 236"/>
              <a:gd name="T95" fmla="*/ 590293 h 349"/>
              <a:gd name="T96" fmla="*/ 168554 w 236"/>
              <a:gd name="T97" fmla="*/ 620345 h 349"/>
              <a:gd name="T98" fmla="*/ 110764 w 236"/>
              <a:gd name="T99" fmla="*/ 566682 h 349"/>
              <a:gd name="T100" fmla="*/ 107553 w 236"/>
              <a:gd name="T101" fmla="*/ 573121 h 349"/>
              <a:gd name="T102" fmla="*/ 83474 w 236"/>
              <a:gd name="T103" fmla="*/ 545216 h 349"/>
              <a:gd name="T104" fmla="*/ 65816 w 236"/>
              <a:gd name="T105" fmla="*/ 532337 h 349"/>
              <a:gd name="T106" fmla="*/ 19263 w 236"/>
              <a:gd name="T107" fmla="*/ 504433 h 34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6" h="349">
                <a:moveTo>
                  <a:pt x="106" y="336"/>
                </a:moveTo>
                <a:cubicBezTo>
                  <a:pt x="104" y="339"/>
                  <a:pt x="104" y="339"/>
                  <a:pt x="104" y="339"/>
                </a:cubicBezTo>
                <a:cubicBezTo>
                  <a:pt x="7" y="281"/>
                  <a:pt x="7" y="281"/>
                  <a:pt x="7" y="281"/>
                </a:cubicBezTo>
                <a:cubicBezTo>
                  <a:pt x="17" y="322"/>
                  <a:pt x="45" y="349"/>
                  <a:pt x="103" y="347"/>
                </a:cubicBezTo>
                <a:cubicBezTo>
                  <a:pt x="107" y="346"/>
                  <a:pt x="110" y="345"/>
                  <a:pt x="113" y="344"/>
                </a:cubicBezTo>
                <a:cubicBezTo>
                  <a:pt x="113" y="342"/>
                  <a:pt x="113" y="341"/>
                  <a:pt x="114" y="339"/>
                </a:cubicBezTo>
                <a:cubicBezTo>
                  <a:pt x="118" y="339"/>
                  <a:pt x="118" y="339"/>
                  <a:pt x="118" y="339"/>
                </a:cubicBezTo>
                <a:cubicBezTo>
                  <a:pt x="117" y="340"/>
                  <a:pt x="117" y="342"/>
                  <a:pt x="117" y="343"/>
                </a:cubicBezTo>
                <a:cubicBezTo>
                  <a:pt x="236" y="306"/>
                  <a:pt x="212" y="205"/>
                  <a:pt x="160" y="120"/>
                </a:cubicBezTo>
                <a:cubicBezTo>
                  <a:pt x="104" y="163"/>
                  <a:pt x="104" y="163"/>
                  <a:pt x="104" y="163"/>
                </a:cubicBezTo>
                <a:cubicBezTo>
                  <a:pt x="103" y="161"/>
                  <a:pt x="103" y="161"/>
                  <a:pt x="103" y="161"/>
                </a:cubicBezTo>
                <a:cubicBezTo>
                  <a:pt x="101" y="161"/>
                  <a:pt x="101" y="161"/>
                  <a:pt x="101" y="161"/>
                </a:cubicBezTo>
                <a:cubicBezTo>
                  <a:pt x="100" y="157"/>
                  <a:pt x="100" y="154"/>
                  <a:pt x="99" y="150"/>
                </a:cubicBezTo>
                <a:cubicBezTo>
                  <a:pt x="103" y="149"/>
                  <a:pt x="103" y="149"/>
                  <a:pt x="103" y="149"/>
                </a:cubicBezTo>
                <a:cubicBezTo>
                  <a:pt x="103" y="152"/>
                  <a:pt x="104" y="154"/>
                  <a:pt x="104" y="157"/>
                </a:cubicBezTo>
                <a:cubicBezTo>
                  <a:pt x="158" y="117"/>
                  <a:pt x="158" y="117"/>
                  <a:pt x="158" y="117"/>
                </a:cubicBezTo>
                <a:cubicBezTo>
                  <a:pt x="138" y="85"/>
                  <a:pt x="115" y="56"/>
                  <a:pt x="93" y="33"/>
                </a:cubicBezTo>
                <a:cubicBezTo>
                  <a:pt x="72" y="56"/>
                  <a:pt x="72" y="56"/>
                  <a:pt x="72" y="56"/>
                </a:cubicBezTo>
                <a:cubicBezTo>
                  <a:pt x="69" y="53"/>
                  <a:pt x="69" y="53"/>
                  <a:pt x="69" y="53"/>
                </a:cubicBezTo>
                <a:cubicBezTo>
                  <a:pt x="91" y="30"/>
                  <a:pt x="91" y="30"/>
                  <a:pt x="91" y="30"/>
                </a:cubicBezTo>
                <a:cubicBezTo>
                  <a:pt x="79" y="18"/>
                  <a:pt x="68" y="8"/>
                  <a:pt x="58" y="0"/>
                </a:cubicBezTo>
                <a:cubicBezTo>
                  <a:pt x="59" y="2"/>
                  <a:pt x="60" y="4"/>
                  <a:pt x="61" y="7"/>
                </a:cubicBezTo>
                <a:cubicBezTo>
                  <a:pt x="57" y="9"/>
                  <a:pt x="57" y="9"/>
                  <a:pt x="57" y="9"/>
                </a:cubicBezTo>
                <a:cubicBezTo>
                  <a:pt x="56" y="6"/>
                  <a:pt x="56" y="5"/>
                  <a:pt x="55" y="3"/>
                </a:cubicBezTo>
                <a:cubicBezTo>
                  <a:pt x="49" y="21"/>
                  <a:pt x="41" y="45"/>
                  <a:pt x="33" y="73"/>
                </a:cubicBezTo>
                <a:cubicBezTo>
                  <a:pt x="91" y="109"/>
                  <a:pt x="91" y="109"/>
                  <a:pt x="91" y="109"/>
                </a:cubicBezTo>
                <a:cubicBezTo>
                  <a:pt x="89" y="112"/>
                  <a:pt x="89" y="112"/>
                  <a:pt x="89" y="112"/>
                </a:cubicBezTo>
                <a:cubicBezTo>
                  <a:pt x="32" y="77"/>
                  <a:pt x="32" y="77"/>
                  <a:pt x="32" y="77"/>
                </a:cubicBezTo>
                <a:cubicBezTo>
                  <a:pt x="27" y="91"/>
                  <a:pt x="23" y="106"/>
                  <a:pt x="19" y="121"/>
                </a:cubicBezTo>
                <a:cubicBezTo>
                  <a:pt x="22" y="123"/>
                  <a:pt x="22" y="123"/>
                  <a:pt x="22" y="123"/>
                </a:cubicBezTo>
                <a:cubicBezTo>
                  <a:pt x="20" y="126"/>
                  <a:pt x="20" y="126"/>
                  <a:pt x="20" y="126"/>
                </a:cubicBezTo>
                <a:cubicBezTo>
                  <a:pt x="18" y="125"/>
                  <a:pt x="18" y="125"/>
                  <a:pt x="18" y="125"/>
                </a:cubicBezTo>
                <a:cubicBezTo>
                  <a:pt x="15" y="140"/>
                  <a:pt x="11" y="155"/>
                  <a:pt x="9" y="170"/>
                </a:cubicBezTo>
                <a:cubicBezTo>
                  <a:pt x="108" y="230"/>
                  <a:pt x="108" y="230"/>
                  <a:pt x="108" y="230"/>
                </a:cubicBezTo>
                <a:cubicBezTo>
                  <a:pt x="106" y="234"/>
                  <a:pt x="106" y="234"/>
                  <a:pt x="106" y="234"/>
                </a:cubicBezTo>
                <a:cubicBezTo>
                  <a:pt x="8" y="174"/>
                  <a:pt x="8" y="174"/>
                  <a:pt x="8" y="174"/>
                </a:cubicBezTo>
                <a:cubicBezTo>
                  <a:pt x="2" y="210"/>
                  <a:pt x="0" y="246"/>
                  <a:pt x="6" y="275"/>
                </a:cubicBezTo>
                <a:lnTo>
                  <a:pt x="106" y="336"/>
                </a:lnTo>
                <a:close/>
                <a:moveTo>
                  <a:pt x="64" y="27"/>
                </a:moveTo>
                <a:cubicBezTo>
                  <a:pt x="68" y="26"/>
                  <a:pt x="68" y="26"/>
                  <a:pt x="68" y="26"/>
                </a:cubicBezTo>
                <a:cubicBezTo>
                  <a:pt x="69" y="30"/>
                  <a:pt x="70" y="33"/>
                  <a:pt x="72" y="37"/>
                </a:cubicBezTo>
                <a:cubicBezTo>
                  <a:pt x="68" y="39"/>
                  <a:pt x="68" y="39"/>
                  <a:pt x="68" y="39"/>
                </a:cubicBezTo>
                <a:cubicBezTo>
                  <a:pt x="67" y="35"/>
                  <a:pt x="65" y="31"/>
                  <a:pt x="64" y="27"/>
                </a:cubicBezTo>
                <a:close/>
                <a:moveTo>
                  <a:pt x="113" y="60"/>
                </a:moveTo>
                <a:cubicBezTo>
                  <a:pt x="116" y="62"/>
                  <a:pt x="116" y="62"/>
                  <a:pt x="116" y="62"/>
                </a:cubicBezTo>
                <a:cubicBezTo>
                  <a:pt x="108" y="72"/>
                  <a:pt x="108" y="72"/>
                  <a:pt x="108" y="72"/>
                </a:cubicBezTo>
                <a:cubicBezTo>
                  <a:pt x="105" y="69"/>
                  <a:pt x="105" y="69"/>
                  <a:pt x="105" y="69"/>
                </a:cubicBezTo>
                <a:lnTo>
                  <a:pt x="113" y="60"/>
                </a:lnTo>
                <a:close/>
                <a:moveTo>
                  <a:pt x="74" y="58"/>
                </a:moveTo>
                <a:cubicBezTo>
                  <a:pt x="78" y="56"/>
                  <a:pt x="78" y="56"/>
                  <a:pt x="78" y="56"/>
                </a:cubicBezTo>
                <a:cubicBezTo>
                  <a:pt x="79" y="60"/>
                  <a:pt x="80" y="64"/>
                  <a:pt x="81" y="68"/>
                </a:cubicBezTo>
                <a:cubicBezTo>
                  <a:pt x="78" y="69"/>
                  <a:pt x="78" y="69"/>
                  <a:pt x="78" y="69"/>
                </a:cubicBezTo>
                <a:cubicBezTo>
                  <a:pt x="76" y="65"/>
                  <a:pt x="75" y="61"/>
                  <a:pt x="74" y="58"/>
                </a:cubicBezTo>
                <a:close/>
                <a:moveTo>
                  <a:pt x="83" y="88"/>
                </a:moveTo>
                <a:cubicBezTo>
                  <a:pt x="87" y="87"/>
                  <a:pt x="87" y="87"/>
                  <a:pt x="87" y="87"/>
                </a:cubicBezTo>
                <a:cubicBezTo>
                  <a:pt x="87" y="88"/>
                  <a:pt x="88" y="89"/>
                  <a:pt x="88" y="90"/>
                </a:cubicBezTo>
                <a:cubicBezTo>
                  <a:pt x="93" y="85"/>
                  <a:pt x="93" y="85"/>
                  <a:pt x="93" y="85"/>
                </a:cubicBezTo>
                <a:cubicBezTo>
                  <a:pt x="96" y="87"/>
                  <a:pt x="96" y="87"/>
                  <a:pt x="96" y="87"/>
                </a:cubicBezTo>
                <a:cubicBezTo>
                  <a:pt x="89" y="95"/>
                  <a:pt x="89" y="95"/>
                  <a:pt x="89" y="95"/>
                </a:cubicBezTo>
                <a:cubicBezTo>
                  <a:pt x="90" y="96"/>
                  <a:pt x="90" y="97"/>
                  <a:pt x="90" y="98"/>
                </a:cubicBezTo>
                <a:cubicBezTo>
                  <a:pt x="86" y="100"/>
                  <a:pt x="86" y="100"/>
                  <a:pt x="86" y="100"/>
                </a:cubicBezTo>
                <a:cubicBezTo>
                  <a:pt x="85" y="96"/>
                  <a:pt x="84" y="92"/>
                  <a:pt x="83" y="88"/>
                </a:cubicBezTo>
                <a:close/>
                <a:moveTo>
                  <a:pt x="91" y="119"/>
                </a:moveTo>
                <a:cubicBezTo>
                  <a:pt x="95" y="118"/>
                  <a:pt x="95" y="118"/>
                  <a:pt x="95" y="118"/>
                </a:cubicBezTo>
                <a:cubicBezTo>
                  <a:pt x="96" y="122"/>
                  <a:pt x="97" y="125"/>
                  <a:pt x="98" y="129"/>
                </a:cubicBezTo>
                <a:cubicBezTo>
                  <a:pt x="94" y="130"/>
                  <a:pt x="94" y="130"/>
                  <a:pt x="94" y="130"/>
                </a:cubicBezTo>
                <a:cubicBezTo>
                  <a:pt x="93" y="126"/>
                  <a:pt x="92" y="123"/>
                  <a:pt x="91" y="119"/>
                </a:cubicBezTo>
                <a:close/>
                <a:moveTo>
                  <a:pt x="130" y="319"/>
                </a:moveTo>
                <a:cubicBezTo>
                  <a:pt x="120" y="325"/>
                  <a:pt x="120" y="325"/>
                  <a:pt x="120" y="325"/>
                </a:cubicBezTo>
                <a:cubicBezTo>
                  <a:pt x="117" y="322"/>
                  <a:pt x="117" y="322"/>
                  <a:pt x="117" y="322"/>
                </a:cubicBezTo>
                <a:cubicBezTo>
                  <a:pt x="127" y="315"/>
                  <a:pt x="127" y="315"/>
                  <a:pt x="127" y="315"/>
                </a:cubicBezTo>
                <a:lnTo>
                  <a:pt x="130" y="319"/>
                </a:lnTo>
                <a:close/>
                <a:moveTo>
                  <a:pt x="115" y="319"/>
                </a:moveTo>
                <a:cubicBezTo>
                  <a:pt x="115" y="315"/>
                  <a:pt x="116" y="311"/>
                  <a:pt x="116" y="307"/>
                </a:cubicBezTo>
                <a:cubicBezTo>
                  <a:pt x="120" y="307"/>
                  <a:pt x="120" y="307"/>
                  <a:pt x="120" y="307"/>
                </a:cubicBezTo>
                <a:cubicBezTo>
                  <a:pt x="120" y="311"/>
                  <a:pt x="119" y="315"/>
                  <a:pt x="119" y="319"/>
                </a:cubicBezTo>
                <a:lnTo>
                  <a:pt x="115" y="319"/>
                </a:lnTo>
                <a:close/>
                <a:moveTo>
                  <a:pt x="156" y="302"/>
                </a:moveTo>
                <a:cubicBezTo>
                  <a:pt x="146" y="308"/>
                  <a:pt x="146" y="308"/>
                  <a:pt x="146" y="308"/>
                </a:cubicBezTo>
                <a:cubicBezTo>
                  <a:pt x="144" y="305"/>
                  <a:pt x="144" y="305"/>
                  <a:pt x="144" y="305"/>
                </a:cubicBezTo>
                <a:cubicBezTo>
                  <a:pt x="154" y="298"/>
                  <a:pt x="154" y="298"/>
                  <a:pt x="154" y="298"/>
                </a:cubicBezTo>
                <a:lnTo>
                  <a:pt x="156" y="302"/>
                </a:lnTo>
                <a:close/>
                <a:moveTo>
                  <a:pt x="183" y="285"/>
                </a:moveTo>
                <a:cubicBezTo>
                  <a:pt x="173" y="291"/>
                  <a:pt x="173" y="291"/>
                  <a:pt x="173" y="291"/>
                </a:cubicBezTo>
                <a:cubicBezTo>
                  <a:pt x="171" y="288"/>
                  <a:pt x="171" y="288"/>
                  <a:pt x="171" y="288"/>
                </a:cubicBezTo>
                <a:cubicBezTo>
                  <a:pt x="181" y="281"/>
                  <a:pt x="181" y="281"/>
                  <a:pt x="181" y="281"/>
                </a:cubicBezTo>
                <a:lnTo>
                  <a:pt x="183" y="285"/>
                </a:lnTo>
                <a:close/>
                <a:moveTo>
                  <a:pt x="169" y="172"/>
                </a:moveTo>
                <a:cubicBezTo>
                  <a:pt x="172" y="175"/>
                  <a:pt x="172" y="175"/>
                  <a:pt x="172" y="175"/>
                </a:cubicBezTo>
                <a:cubicBezTo>
                  <a:pt x="162" y="183"/>
                  <a:pt x="162" y="183"/>
                  <a:pt x="162" y="183"/>
                </a:cubicBezTo>
                <a:cubicBezTo>
                  <a:pt x="160" y="180"/>
                  <a:pt x="160" y="180"/>
                  <a:pt x="160" y="180"/>
                </a:cubicBezTo>
                <a:lnTo>
                  <a:pt x="169" y="172"/>
                </a:lnTo>
                <a:close/>
                <a:moveTo>
                  <a:pt x="145" y="193"/>
                </a:moveTo>
                <a:cubicBezTo>
                  <a:pt x="147" y="196"/>
                  <a:pt x="147" y="196"/>
                  <a:pt x="147" y="196"/>
                </a:cubicBezTo>
                <a:cubicBezTo>
                  <a:pt x="138" y="204"/>
                  <a:pt x="138" y="204"/>
                  <a:pt x="138" y="204"/>
                </a:cubicBezTo>
                <a:cubicBezTo>
                  <a:pt x="136" y="201"/>
                  <a:pt x="136" y="201"/>
                  <a:pt x="136" y="201"/>
                </a:cubicBezTo>
                <a:lnTo>
                  <a:pt x="145" y="193"/>
                </a:lnTo>
                <a:close/>
                <a:moveTo>
                  <a:pt x="94" y="164"/>
                </a:moveTo>
                <a:cubicBezTo>
                  <a:pt x="102" y="169"/>
                  <a:pt x="102" y="169"/>
                  <a:pt x="102" y="169"/>
                </a:cubicBezTo>
                <a:cubicBezTo>
                  <a:pt x="100" y="172"/>
                  <a:pt x="100" y="172"/>
                  <a:pt x="100" y="172"/>
                </a:cubicBezTo>
                <a:cubicBezTo>
                  <a:pt x="93" y="168"/>
                  <a:pt x="93" y="168"/>
                  <a:pt x="93" y="168"/>
                </a:cubicBezTo>
                <a:lnTo>
                  <a:pt x="94" y="164"/>
                </a:lnTo>
                <a:close/>
                <a:moveTo>
                  <a:pt x="105" y="181"/>
                </a:moveTo>
                <a:cubicBezTo>
                  <a:pt x="109" y="180"/>
                  <a:pt x="109" y="180"/>
                  <a:pt x="109" y="180"/>
                </a:cubicBezTo>
                <a:cubicBezTo>
                  <a:pt x="110" y="184"/>
                  <a:pt x="110" y="188"/>
                  <a:pt x="111" y="192"/>
                </a:cubicBezTo>
                <a:cubicBezTo>
                  <a:pt x="107" y="193"/>
                  <a:pt x="107" y="193"/>
                  <a:pt x="107" y="193"/>
                </a:cubicBezTo>
                <a:cubicBezTo>
                  <a:pt x="106" y="189"/>
                  <a:pt x="106" y="185"/>
                  <a:pt x="105" y="181"/>
                </a:cubicBezTo>
                <a:close/>
                <a:moveTo>
                  <a:pt x="121" y="214"/>
                </a:moveTo>
                <a:cubicBezTo>
                  <a:pt x="123" y="217"/>
                  <a:pt x="123" y="217"/>
                  <a:pt x="123" y="217"/>
                </a:cubicBezTo>
                <a:cubicBezTo>
                  <a:pt x="115" y="224"/>
                  <a:pt x="115" y="224"/>
                  <a:pt x="115" y="224"/>
                </a:cubicBezTo>
                <a:cubicBezTo>
                  <a:pt x="115" y="224"/>
                  <a:pt x="115" y="224"/>
                  <a:pt x="115" y="224"/>
                </a:cubicBezTo>
                <a:cubicBezTo>
                  <a:pt x="115" y="224"/>
                  <a:pt x="115" y="224"/>
                  <a:pt x="115" y="224"/>
                </a:cubicBezTo>
                <a:cubicBezTo>
                  <a:pt x="114" y="225"/>
                  <a:pt x="114" y="225"/>
                  <a:pt x="114" y="225"/>
                </a:cubicBezTo>
                <a:cubicBezTo>
                  <a:pt x="114" y="224"/>
                  <a:pt x="114" y="224"/>
                  <a:pt x="114" y="224"/>
                </a:cubicBezTo>
                <a:cubicBezTo>
                  <a:pt x="111" y="224"/>
                  <a:pt x="111" y="224"/>
                  <a:pt x="111" y="224"/>
                </a:cubicBezTo>
                <a:cubicBezTo>
                  <a:pt x="111" y="220"/>
                  <a:pt x="110" y="216"/>
                  <a:pt x="110" y="212"/>
                </a:cubicBezTo>
                <a:cubicBezTo>
                  <a:pt x="114" y="212"/>
                  <a:pt x="114" y="212"/>
                  <a:pt x="114" y="212"/>
                </a:cubicBezTo>
                <a:cubicBezTo>
                  <a:pt x="114" y="214"/>
                  <a:pt x="114" y="217"/>
                  <a:pt x="115" y="219"/>
                </a:cubicBezTo>
                <a:lnTo>
                  <a:pt x="121" y="214"/>
                </a:lnTo>
                <a:close/>
                <a:moveTo>
                  <a:pt x="67" y="149"/>
                </a:moveTo>
                <a:cubicBezTo>
                  <a:pt x="77" y="155"/>
                  <a:pt x="77" y="155"/>
                  <a:pt x="77" y="155"/>
                </a:cubicBezTo>
                <a:cubicBezTo>
                  <a:pt x="75" y="158"/>
                  <a:pt x="75" y="158"/>
                  <a:pt x="75" y="158"/>
                </a:cubicBezTo>
                <a:cubicBezTo>
                  <a:pt x="65" y="152"/>
                  <a:pt x="65" y="152"/>
                  <a:pt x="65" y="152"/>
                </a:cubicBezTo>
                <a:lnTo>
                  <a:pt x="67" y="149"/>
                </a:lnTo>
                <a:close/>
                <a:moveTo>
                  <a:pt x="37" y="136"/>
                </a:moveTo>
                <a:cubicBezTo>
                  <a:pt x="39" y="133"/>
                  <a:pt x="39" y="133"/>
                  <a:pt x="39" y="133"/>
                </a:cubicBezTo>
                <a:cubicBezTo>
                  <a:pt x="50" y="139"/>
                  <a:pt x="50" y="139"/>
                  <a:pt x="50" y="139"/>
                </a:cubicBezTo>
                <a:cubicBezTo>
                  <a:pt x="48" y="142"/>
                  <a:pt x="48" y="142"/>
                  <a:pt x="48" y="142"/>
                </a:cubicBezTo>
                <a:lnTo>
                  <a:pt x="37" y="136"/>
                </a:lnTo>
                <a:close/>
                <a:moveTo>
                  <a:pt x="114" y="244"/>
                </a:moveTo>
                <a:cubicBezTo>
                  <a:pt x="117" y="243"/>
                  <a:pt x="117" y="243"/>
                  <a:pt x="117" y="243"/>
                </a:cubicBezTo>
                <a:cubicBezTo>
                  <a:pt x="118" y="247"/>
                  <a:pt x="118" y="251"/>
                  <a:pt x="118" y="255"/>
                </a:cubicBezTo>
                <a:cubicBezTo>
                  <a:pt x="114" y="256"/>
                  <a:pt x="114" y="256"/>
                  <a:pt x="114" y="256"/>
                </a:cubicBezTo>
                <a:cubicBezTo>
                  <a:pt x="114" y="252"/>
                  <a:pt x="114" y="248"/>
                  <a:pt x="114" y="244"/>
                </a:cubicBezTo>
                <a:close/>
                <a:moveTo>
                  <a:pt x="115" y="267"/>
                </a:moveTo>
                <a:cubicBezTo>
                  <a:pt x="196" y="212"/>
                  <a:pt x="196" y="212"/>
                  <a:pt x="196" y="212"/>
                </a:cubicBezTo>
                <a:cubicBezTo>
                  <a:pt x="199" y="215"/>
                  <a:pt x="199" y="215"/>
                  <a:pt x="199" y="215"/>
                </a:cubicBezTo>
                <a:cubicBezTo>
                  <a:pt x="118" y="270"/>
                  <a:pt x="118" y="270"/>
                  <a:pt x="118" y="270"/>
                </a:cubicBezTo>
                <a:lnTo>
                  <a:pt x="115" y="267"/>
                </a:lnTo>
                <a:close/>
                <a:moveTo>
                  <a:pt x="116" y="275"/>
                </a:moveTo>
                <a:cubicBezTo>
                  <a:pt x="120" y="275"/>
                  <a:pt x="120" y="275"/>
                  <a:pt x="120" y="275"/>
                </a:cubicBezTo>
                <a:cubicBezTo>
                  <a:pt x="120" y="279"/>
                  <a:pt x="120" y="283"/>
                  <a:pt x="120" y="287"/>
                </a:cubicBezTo>
                <a:cubicBezTo>
                  <a:pt x="116" y="287"/>
                  <a:pt x="116" y="287"/>
                  <a:pt x="116" y="287"/>
                </a:cubicBezTo>
                <a:cubicBezTo>
                  <a:pt x="116" y="283"/>
                  <a:pt x="116" y="279"/>
                  <a:pt x="116" y="275"/>
                </a:cubicBezTo>
                <a:close/>
                <a:moveTo>
                  <a:pt x="96" y="280"/>
                </a:moveTo>
                <a:cubicBezTo>
                  <a:pt x="107" y="286"/>
                  <a:pt x="107" y="286"/>
                  <a:pt x="107" y="286"/>
                </a:cubicBezTo>
                <a:cubicBezTo>
                  <a:pt x="105" y="289"/>
                  <a:pt x="105" y="289"/>
                  <a:pt x="105" y="289"/>
                </a:cubicBezTo>
                <a:cubicBezTo>
                  <a:pt x="94" y="283"/>
                  <a:pt x="94" y="283"/>
                  <a:pt x="94" y="283"/>
                </a:cubicBezTo>
                <a:lnTo>
                  <a:pt x="96" y="280"/>
                </a:lnTo>
                <a:close/>
                <a:moveTo>
                  <a:pt x="69" y="264"/>
                </a:moveTo>
                <a:cubicBezTo>
                  <a:pt x="79" y="270"/>
                  <a:pt x="79" y="270"/>
                  <a:pt x="79" y="270"/>
                </a:cubicBezTo>
                <a:cubicBezTo>
                  <a:pt x="77" y="273"/>
                  <a:pt x="77" y="273"/>
                  <a:pt x="77" y="273"/>
                </a:cubicBezTo>
                <a:cubicBezTo>
                  <a:pt x="67" y="267"/>
                  <a:pt x="67" y="267"/>
                  <a:pt x="67" y="267"/>
                </a:cubicBezTo>
                <a:lnTo>
                  <a:pt x="69" y="264"/>
                </a:lnTo>
                <a:close/>
                <a:moveTo>
                  <a:pt x="41" y="248"/>
                </a:moveTo>
                <a:cubicBezTo>
                  <a:pt x="52" y="254"/>
                  <a:pt x="52" y="254"/>
                  <a:pt x="52" y="254"/>
                </a:cubicBezTo>
                <a:cubicBezTo>
                  <a:pt x="50" y="257"/>
                  <a:pt x="50" y="257"/>
                  <a:pt x="50" y="257"/>
                </a:cubicBezTo>
                <a:cubicBezTo>
                  <a:pt x="39" y="251"/>
                  <a:pt x="39" y="251"/>
                  <a:pt x="39" y="251"/>
                </a:cubicBezTo>
                <a:lnTo>
                  <a:pt x="41" y="248"/>
                </a:lnTo>
                <a:close/>
                <a:moveTo>
                  <a:pt x="24" y="238"/>
                </a:moveTo>
                <a:cubicBezTo>
                  <a:pt x="22" y="241"/>
                  <a:pt x="22" y="241"/>
                  <a:pt x="22" y="241"/>
                </a:cubicBezTo>
                <a:cubicBezTo>
                  <a:pt x="12" y="235"/>
                  <a:pt x="12" y="235"/>
                  <a:pt x="12" y="235"/>
                </a:cubicBezTo>
                <a:cubicBezTo>
                  <a:pt x="14" y="232"/>
                  <a:pt x="14" y="232"/>
                  <a:pt x="14" y="232"/>
                </a:cubicBezTo>
                <a:lnTo>
                  <a:pt x="24" y="23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4" name="Freeform 371"/>
          <p:cNvSpPr>
            <a:spLocks noEditPoints="1"/>
          </p:cNvSpPr>
          <p:nvPr/>
        </p:nvSpPr>
        <p:spPr bwMode="auto">
          <a:xfrm rot="20467774">
            <a:off x="2378077" y="2949180"/>
            <a:ext cx="257175" cy="266700"/>
          </a:xfrm>
          <a:custGeom>
            <a:avLst/>
            <a:gdLst>
              <a:gd name="T0" fmla="*/ 46 w 125"/>
              <a:gd name="T1" fmla="*/ 48 h 129"/>
              <a:gd name="T2" fmla="*/ 21 w 125"/>
              <a:gd name="T3" fmla="*/ 5 h 129"/>
              <a:gd name="T4" fmla="*/ 18 w 125"/>
              <a:gd name="T5" fmla="*/ 14 h 129"/>
              <a:gd name="T6" fmla="*/ 22 w 125"/>
              <a:gd name="T7" fmla="*/ 23 h 129"/>
              <a:gd name="T8" fmla="*/ 14 w 125"/>
              <a:gd name="T9" fmla="*/ 16 h 129"/>
              <a:gd name="T10" fmla="*/ 2 w 125"/>
              <a:gd name="T11" fmla="*/ 0 h 129"/>
              <a:gd name="T12" fmla="*/ 5 w 125"/>
              <a:gd name="T13" fmla="*/ 6 h 129"/>
              <a:gd name="T14" fmla="*/ 5 w 125"/>
              <a:gd name="T15" fmla="*/ 30 h 129"/>
              <a:gd name="T16" fmla="*/ 33 w 125"/>
              <a:gd name="T17" fmla="*/ 34 h 129"/>
              <a:gd name="T18" fmla="*/ 41 w 125"/>
              <a:gd name="T19" fmla="*/ 39 h 129"/>
              <a:gd name="T20" fmla="*/ 33 w 125"/>
              <a:gd name="T21" fmla="*/ 34 h 129"/>
              <a:gd name="T22" fmla="*/ 6 w 125"/>
              <a:gd name="T23" fmla="*/ 33 h 129"/>
              <a:gd name="T24" fmla="*/ 15 w 125"/>
              <a:gd name="T25" fmla="*/ 51 h 129"/>
              <a:gd name="T26" fmla="*/ 10 w 125"/>
              <a:gd name="T27" fmla="*/ 54 h 129"/>
              <a:gd name="T28" fmla="*/ 62 w 125"/>
              <a:gd name="T29" fmla="*/ 72 h 129"/>
              <a:gd name="T30" fmla="*/ 15 w 125"/>
              <a:gd name="T31" fmla="*/ 74 h 129"/>
              <a:gd name="T32" fmla="*/ 24 w 125"/>
              <a:gd name="T33" fmla="*/ 92 h 129"/>
              <a:gd name="T34" fmla="*/ 23 w 125"/>
              <a:gd name="T35" fmla="*/ 95 h 129"/>
              <a:gd name="T36" fmla="*/ 81 w 125"/>
              <a:gd name="T37" fmla="*/ 111 h 129"/>
              <a:gd name="T38" fmla="*/ 35 w 125"/>
              <a:gd name="T39" fmla="*/ 113 h 129"/>
              <a:gd name="T40" fmla="*/ 61 w 125"/>
              <a:gd name="T41" fmla="*/ 23 h 129"/>
              <a:gd name="T42" fmla="*/ 28 w 125"/>
              <a:gd name="T43" fmla="*/ 28 h 129"/>
              <a:gd name="T44" fmla="*/ 32 w 125"/>
              <a:gd name="T45" fmla="*/ 19 h 129"/>
              <a:gd name="T46" fmla="*/ 28 w 125"/>
              <a:gd name="T47" fmla="*/ 28 h 129"/>
              <a:gd name="T48" fmla="*/ 39 w 125"/>
              <a:gd name="T49" fmla="*/ 95 h 129"/>
              <a:gd name="T50" fmla="*/ 49 w 125"/>
              <a:gd name="T51" fmla="*/ 92 h 129"/>
              <a:gd name="T52" fmla="*/ 74 w 125"/>
              <a:gd name="T53" fmla="*/ 37 h 129"/>
              <a:gd name="T54" fmla="*/ 73 w 125"/>
              <a:gd name="T55" fmla="*/ 47 h 129"/>
              <a:gd name="T56" fmla="*/ 74 w 125"/>
              <a:gd name="T57" fmla="*/ 37 h 129"/>
              <a:gd name="T58" fmla="*/ 64 w 125"/>
              <a:gd name="T59" fmla="*/ 70 h 129"/>
              <a:gd name="T60" fmla="*/ 65 w 125"/>
              <a:gd name="T61" fmla="*/ 60 h 129"/>
              <a:gd name="T62" fmla="*/ 48 w 125"/>
              <a:gd name="T63" fmla="*/ 53 h 129"/>
              <a:gd name="T64" fmla="*/ 56 w 125"/>
              <a:gd name="T65" fmla="*/ 58 h 129"/>
              <a:gd name="T66" fmla="*/ 48 w 125"/>
              <a:gd name="T67" fmla="*/ 53 h 129"/>
              <a:gd name="T68" fmla="*/ 30 w 125"/>
              <a:gd name="T69" fmla="*/ 51 h 129"/>
              <a:gd name="T70" fmla="*/ 39 w 125"/>
              <a:gd name="T71" fmla="*/ 54 h 129"/>
              <a:gd name="T72" fmla="*/ 63 w 125"/>
              <a:gd name="T73" fmla="*/ 72 h 129"/>
              <a:gd name="T74" fmla="*/ 70 w 125"/>
              <a:gd name="T75" fmla="*/ 78 h 129"/>
              <a:gd name="T76" fmla="*/ 63 w 125"/>
              <a:gd name="T77" fmla="*/ 72 h 129"/>
              <a:gd name="T78" fmla="*/ 82 w 125"/>
              <a:gd name="T79" fmla="*/ 100 h 129"/>
              <a:gd name="T80" fmla="*/ 75 w 125"/>
              <a:gd name="T81" fmla="*/ 93 h 129"/>
              <a:gd name="T82" fmla="*/ 64 w 125"/>
              <a:gd name="T83" fmla="*/ 93 h 129"/>
              <a:gd name="T84" fmla="*/ 73 w 125"/>
              <a:gd name="T85" fmla="*/ 96 h 129"/>
              <a:gd name="T86" fmla="*/ 64 w 125"/>
              <a:gd name="T87" fmla="*/ 93 h 129"/>
              <a:gd name="T88" fmla="*/ 82 w 125"/>
              <a:gd name="T89" fmla="*/ 104 h 129"/>
              <a:gd name="T90" fmla="*/ 89 w 125"/>
              <a:gd name="T91" fmla="*/ 97 h 129"/>
              <a:gd name="T92" fmla="*/ 97 w 125"/>
              <a:gd name="T93" fmla="*/ 84 h 129"/>
              <a:gd name="T94" fmla="*/ 99 w 125"/>
              <a:gd name="T95" fmla="*/ 74 h 129"/>
              <a:gd name="T96" fmla="*/ 97 w 125"/>
              <a:gd name="T97" fmla="*/ 84 h 129"/>
              <a:gd name="T98" fmla="*/ 71 w 125"/>
              <a:gd name="T99" fmla="*/ 85 h 129"/>
              <a:gd name="T100" fmla="*/ 93 w 125"/>
              <a:gd name="T101" fmla="*/ 5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5" h="129">
                <a:moveTo>
                  <a:pt x="49" y="50"/>
                </a:moveTo>
                <a:cubicBezTo>
                  <a:pt x="46" y="48"/>
                  <a:pt x="46" y="48"/>
                  <a:pt x="46" y="48"/>
                </a:cubicBezTo>
                <a:cubicBezTo>
                  <a:pt x="59" y="21"/>
                  <a:pt x="59" y="21"/>
                  <a:pt x="59" y="21"/>
                </a:cubicBezTo>
                <a:cubicBezTo>
                  <a:pt x="46" y="14"/>
                  <a:pt x="32" y="9"/>
                  <a:pt x="21" y="5"/>
                </a:cubicBezTo>
                <a:cubicBezTo>
                  <a:pt x="18" y="15"/>
                  <a:pt x="18" y="15"/>
                  <a:pt x="18" y="15"/>
                </a:cubicBezTo>
                <a:cubicBezTo>
                  <a:pt x="18" y="14"/>
                  <a:pt x="18" y="14"/>
                  <a:pt x="18" y="14"/>
                </a:cubicBezTo>
                <a:cubicBezTo>
                  <a:pt x="20" y="16"/>
                  <a:pt x="22" y="19"/>
                  <a:pt x="24" y="21"/>
                </a:cubicBezTo>
                <a:cubicBezTo>
                  <a:pt x="22" y="23"/>
                  <a:pt x="22" y="23"/>
                  <a:pt x="22" y="23"/>
                </a:cubicBezTo>
                <a:cubicBezTo>
                  <a:pt x="20" y="21"/>
                  <a:pt x="18" y="19"/>
                  <a:pt x="16" y="17"/>
                </a:cubicBezTo>
                <a:cubicBezTo>
                  <a:pt x="14" y="16"/>
                  <a:pt x="14" y="16"/>
                  <a:pt x="14" y="16"/>
                </a:cubicBezTo>
                <a:cubicBezTo>
                  <a:pt x="18" y="4"/>
                  <a:pt x="18" y="4"/>
                  <a:pt x="18" y="4"/>
                </a:cubicBezTo>
                <a:cubicBezTo>
                  <a:pt x="12" y="2"/>
                  <a:pt x="7" y="1"/>
                  <a:pt x="2" y="0"/>
                </a:cubicBezTo>
                <a:cubicBezTo>
                  <a:pt x="3" y="1"/>
                  <a:pt x="5" y="2"/>
                  <a:pt x="7" y="4"/>
                </a:cubicBezTo>
                <a:cubicBezTo>
                  <a:pt x="5" y="6"/>
                  <a:pt x="5" y="6"/>
                  <a:pt x="5" y="6"/>
                </a:cubicBezTo>
                <a:cubicBezTo>
                  <a:pt x="3" y="5"/>
                  <a:pt x="2" y="3"/>
                  <a:pt x="0" y="2"/>
                </a:cubicBezTo>
                <a:cubicBezTo>
                  <a:pt x="2" y="10"/>
                  <a:pt x="3" y="19"/>
                  <a:pt x="5" y="30"/>
                </a:cubicBezTo>
                <a:cubicBezTo>
                  <a:pt x="33" y="32"/>
                  <a:pt x="33" y="32"/>
                  <a:pt x="33" y="32"/>
                </a:cubicBezTo>
                <a:cubicBezTo>
                  <a:pt x="33" y="34"/>
                  <a:pt x="33" y="34"/>
                  <a:pt x="33" y="34"/>
                </a:cubicBezTo>
                <a:cubicBezTo>
                  <a:pt x="35" y="32"/>
                  <a:pt x="35" y="32"/>
                  <a:pt x="35" y="32"/>
                </a:cubicBezTo>
                <a:cubicBezTo>
                  <a:pt x="37" y="34"/>
                  <a:pt x="39" y="37"/>
                  <a:pt x="41" y="39"/>
                </a:cubicBezTo>
                <a:cubicBezTo>
                  <a:pt x="39" y="41"/>
                  <a:pt x="39" y="41"/>
                  <a:pt x="39" y="41"/>
                </a:cubicBezTo>
                <a:cubicBezTo>
                  <a:pt x="37" y="39"/>
                  <a:pt x="35" y="37"/>
                  <a:pt x="33" y="34"/>
                </a:cubicBezTo>
                <a:cubicBezTo>
                  <a:pt x="33" y="35"/>
                  <a:pt x="33" y="35"/>
                  <a:pt x="33" y="35"/>
                </a:cubicBezTo>
                <a:cubicBezTo>
                  <a:pt x="6" y="33"/>
                  <a:pt x="6" y="33"/>
                  <a:pt x="6" y="33"/>
                </a:cubicBezTo>
                <a:cubicBezTo>
                  <a:pt x="7" y="39"/>
                  <a:pt x="8" y="45"/>
                  <a:pt x="9" y="51"/>
                </a:cubicBezTo>
                <a:cubicBezTo>
                  <a:pt x="15" y="51"/>
                  <a:pt x="15" y="51"/>
                  <a:pt x="15" y="51"/>
                </a:cubicBezTo>
                <a:cubicBezTo>
                  <a:pt x="15" y="54"/>
                  <a:pt x="15" y="54"/>
                  <a:pt x="15" y="54"/>
                </a:cubicBezTo>
                <a:cubicBezTo>
                  <a:pt x="10" y="54"/>
                  <a:pt x="10" y="54"/>
                  <a:pt x="10" y="54"/>
                </a:cubicBezTo>
                <a:cubicBezTo>
                  <a:pt x="11" y="59"/>
                  <a:pt x="12" y="65"/>
                  <a:pt x="14" y="70"/>
                </a:cubicBezTo>
                <a:cubicBezTo>
                  <a:pt x="62" y="72"/>
                  <a:pt x="62" y="72"/>
                  <a:pt x="62" y="72"/>
                </a:cubicBezTo>
                <a:cubicBezTo>
                  <a:pt x="62" y="75"/>
                  <a:pt x="62" y="75"/>
                  <a:pt x="62" y="75"/>
                </a:cubicBezTo>
                <a:cubicBezTo>
                  <a:pt x="15" y="74"/>
                  <a:pt x="15" y="74"/>
                  <a:pt x="15" y="74"/>
                </a:cubicBezTo>
                <a:cubicBezTo>
                  <a:pt x="17" y="80"/>
                  <a:pt x="19" y="86"/>
                  <a:pt x="22" y="92"/>
                </a:cubicBezTo>
                <a:cubicBezTo>
                  <a:pt x="24" y="92"/>
                  <a:pt x="24" y="92"/>
                  <a:pt x="24" y="92"/>
                </a:cubicBezTo>
                <a:cubicBezTo>
                  <a:pt x="24" y="95"/>
                  <a:pt x="24" y="95"/>
                  <a:pt x="24" y="95"/>
                </a:cubicBezTo>
                <a:cubicBezTo>
                  <a:pt x="23" y="95"/>
                  <a:pt x="23" y="95"/>
                  <a:pt x="23" y="95"/>
                </a:cubicBezTo>
                <a:cubicBezTo>
                  <a:pt x="26" y="100"/>
                  <a:pt x="29" y="105"/>
                  <a:pt x="32" y="109"/>
                </a:cubicBezTo>
                <a:cubicBezTo>
                  <a:pt x="81" y="111"/>
                  <a:pt x="81" y="111"/>
                  <a:pt x="81" y="111"/>
                </a:cubicBezTo>
                <a:cubicBezTo>
                  <a:pt x="81" y="114"/>
                  <a:pt x="81" y="114"/>
                  <a:pt x="81" y="114"/>
                </a:cubicBezTo>
                <a:cubicBezTo>
                  <a:pt x="35" y="113"/>
                  <a:pt x="35" y="113"/>
                  <a:pt x="35" y="113"/>
                </a:cubicBezTo>
                <a:cubicBezTo>
                  <a:pt x="46" y="125"/>
                  <a:pt x="62" y="129"/>
                  <a:pt x="82" y="116"/>
                </a:cubicBezTo>
                <a:cubicBezTo>
                  <a:pt x="125" y="78"/>
                  <a:pt x="97" y="44"/>
                  <a:pt x="61" y="23"/>
                </a:cubicBezTo>
                <a:lnTo>
                  <a:pt x="49" y="50"/>
                </a:lnTo>
                <a:close/>
                <a:moveTo>
                  <a:pt x="28" y="28"/>
                </a:moveTo>
                <a:cubicBezTo>
                  <a:pt x="29" y="19"/>
                  <a:pt x="29" y="19"/>
                  <a:pt x="29" y="19"/>
                </a:cubicBezTo>
                <a:cubicBezTo>
                  <a:pt x="32" y="19"/>
                  <a:pt x="32" y="19"/>
                  <a:pt x="32" y="19"/>
                </a:cubicBezTo>
                <a:cubicBezTo>
                  <a:pt x="31" y="29"/>
                  <a:pt x="31" y="29"/>
                  <a:pt x="31" y="29"/>
                </a:cubicBezTo>
                <a:lnTo>
                  <a:pt x="28" y="28"/>
                </a:lnTo>
                <a:close/>
                <a:moveTo>
                  <a:pt x="48" y="95"/>
                </a:moveTo>
                <a:cubicBezTo>
                  <a:pt x="39" y="95"/>
                  <a:pt x="39" y="95"/>
                  <a:pt x="39" y="95"/>
                </a:cubicBezTo>
                <a:cubicBezTo>
                  <a:pt x="39" y="92"/>
                  <a:pt x="39" y="92"/>
                  <a:pt x="39" y="92"/>
                </a:cubicBezTo>
                <a:cubicBezTo>
                  <a:pt x="49" y="92"/>
                  <a:pt x="49" y="92"/>
                  <a:pt x="49" y="92"/>
                </a:cubicBezTo>
                <a:lnTo>
                  <a:pt x="48" y="95"/>
                </a:lnTo>
                <a:close/>
                <a:moveTo>
                  <a:pt x="74" y="37"/>
                </a:moveTo>
                <a:cubicBezTo>
                  <a:pt x="77" y="38"/>
                  <a:pt x="77" y="38"/>
                  <a:pt x="77" y="38"/>
                </a:cubicBezTo>
                <a:cubicBezTo>
                  <a:pt x="73" y="47"/>
                  <a:pt x="73" y="47"/>
                  <a:pt x="73" y="47"/>
                </a:cubicBezTo>
                <a:cubicBezTo>
                  <a:pt x="70" y="46"/>
                  <a:pt x="70" y="46"/>
                  <a:pt x="70" y="46"/>
                </a:cubicBezTo>
                <a:lnTo>
                  <a:pt x="74" y="37"/>
                </a:lnTo>
                <a:close/>
                <a:moveTo>
                  <a:pt x="67" y="61"/>
                </a:moveTo>
                <a:cubicBezTo>
                  <a:pt x="64" y="70"/>
                  <a:pt x="64" y="70"/>
                  <a:pt x="64" y="70"/>
                </a:cubicBezTo>
                <a:cubicBezTo>
                  <a:pt x="61" y="69"/>
                  <a:pt x="61" y="69"/>
                  <a:pt x="61" y="69"/>
                </a:cubicBezTo>
                <a:cubicBezTo>
                  <a:pt x="65" y="60"/>
                  <a:pt x="65" y="60"/>
                  <a:pt x="65" y="60"/>
                </a:cubicBezTo>
                <a:lnTo>
                  <a:pt x="67" y="61"/>
                </a:lnTo>
                <a:close/>
                <a:moveTo>
                  <a:pt x="48" y="53"/>
                </a:moveTo>
                <a:cubicBezTo>
                  <a:pt x="51" y="51"/>
                  <a:pt x="51" y="51"/>
                  <a:pt x="51" y="51"/>
                </a:cubicBezTo>
                <a:cubicBezTo>
                  <a:pt x="53" y="53"/>
                  <a:pt x="55" y="56"/>
                  <a:pt x="56" y="58"/>
                </a:cubicBezTo>
                <a:cubicBezTo>
                  <a:pt x="54" y="60"/>
                  <a:pt x="54" y="60"/>
                  <a:pt x="54" y="60"/>
                </a:cubicBezTo>
                <a:cubicBezTo>
                  <a:pt x="52" y="58"/>
                  <a:pt x="50" y="55"/>
                  <a:pt x="48" y="53"/>
                </a:cubicBezTo>
                <a:close/>
                <a:moveTo>
                  <a:pt x="30" y="54"/>
                </a:moveTo>
                <a:cubicBezTo>
                  <a:pt x="30" y="51"/>
                  <a:pt x="30" y="51"/>
                  <a:pt x="30" y="51"/>
                </a:cubicBezTo>
                <a:cubicBezTo>
                  <a:pt x="39" y="51"/>
                  <a:pt x="39" y="51"/>
                  <a:pt x="39" y="51"/>
                </a:cubicBezTo>
                <a:cubicBezTo>
                  <a:pt x="39" y="54"/>
                  <a:pt x="39" y="54"/>
                  <a:pt x="39" y="54"/>
                </a:cubicBezTo>
                <a:lnTo>
                  <a:pt x="30" y="54"/>
                </a:lnTo>
                <a:close/>
                <a:moveTo>
                  <a:pt x="63" y="72"/>
                </a:moveTo>
                <a:cubicBezTo>
                  <a:pt x="65" y="71"/>
                  <a:pt x="65" y="71"/>
                  <a:pt x="65" y="71"/>
                </a:cubicBezTo>
                <a:cubicBezTo>
                  <a:pt x="67" y="73"/>
                  <a:pt x="69" y="76"/>
                  <a:pt x="70" y="78"/>
                </a:cubicBezTo>
                <a:cubicBezTo>
                  <a:pt x="68" y="80"/>
                  <a:pt x="68" y="80"/>
                  <a:pt x="68" y="80"/>
                </a:cubicBezTo>
                <a:cubicBezTo>
                  <a:pt x="66" y="77"/>
                  <a:pt x="64" y="75"/>
                  <a:pt x="63" y="72"/>
                </a:cubicBezTo>
                <a:close/>
                <a:moveTo>
                  <a:pt x="78" y="92"/>
                </a:moveTo>
                <a:cubicBezTo>
                  <a:pt x="79" y="95"/>
                  <a:pt x="81" y="97"/>
                  <a:pt x="82" y="100"/>
                </a:cubicBezTo>
                <a:cubicBezTo>
                  <a:pt x="79" y="101"/>
                  <a:pt x="79" y="101"/>
                  <a:pt x="79" y="101"/>
                </a:cubicBezTo>
                <a:cubicBezTo>
                  <a:pt x="78" y="99"/>
                  <a:pt x="77" y="96"/>
                  <a:pt x="75" y="93"/>
                </a:cubicBezTo>
                <a:lnTo>
                  <a:pt x="78" y="92"/>
                </a:lnTo>
                <a:close/>
                <a:moveTo>
                  <a:pt x="64" y="93"/>
                </a:moveTo>
                <a:cubicBezTo>
                  <a:pt x="73" y="93"/>
                  <a:pt x="73" y="93"/>
                  <a:pt x="73" y="93"/>
                </a:cubicBezTo>
                <a:cubicBezTo>
                  <a:pt x="73" y="96"/>
                  <a:pt x="73" y="96"/>
                  <a:pt x="73" y="96"/>
                </a:cubicBezTo>
                <a:cubicBezTo>
                  <a:pt x="64" y="96"/>
                  <a:pt x="64" y="96"/>
                  <a:pt x="64" y="96"/>
                </a:cubicBezTo>
                <a:lnTo>
                  <a:pt x="64" y="93"/>
                </a:lnTo>
                <a:close/>
                <a:moveTo>
                  <a:pt x="84" y="106"/>
                </a:moveTo>
                <a:cubicBezTo>
                  <a:pt x="82" y="104"/>
                  <a:pt x="82" y="104"/>
                  <a:pt x="82" y="104"/>
                </a:cubicBezTo>
                <a:cubicBezTo>
                  <a:pt x="87" y="96"/>
                  <a:pt x="87" y="96"/>
                  <a:pt x="87" y="96"/>
                </a:cubicBezTo>
                <a:cubicBezTo>
                  <a:pt x="89" y="97"/>
                  <a:pt x="89" y="97"/>
                  <a:pt x="89" y="97"/>
                </a:cubicBezTo>
                <a:lnTo>
                  <a:pt x="84" y="106"/>
                </a:lnTo>
                <a:close/>
                <a:moveTo>
                  <a:pt x="97" y="84"/>
                </a:moveTo>
                <a:cubicBezTo>
                  <a:pt x="94" y="82"/>
                  <a:pt x="94" y="82"/>
                  <a:pt x="94" y="82"/>
                </a:cubicBezTo>
                <a:cubicBezTo>
                  <a:pt x="99" y="74"/>
                  <a:pt x="99" y="74"/>
                  <a:pt x="99" y="74"/>
                </a:cubicBezTo>
                <a:cubicBezTo>
                  <a:pt x="102" y="76"/>
                  <a:pt x="102" y="76"/>
                  <a:pt x="102" y="76"/>
                </a:cubicBezTo>
                <a:lnTo>
                  <a:pt x="97" y="84"/>
                </a:lnTo>
                <a:close/>
                <a:moveTo>
                  <a:pt x="74" y="86"/>
                </a:moveTo>
                <a:cubicBezTo>
                  <a:pt x="71" y="85"/>
                  <a:pt x="71" y="85"/>
                  <a:pt x="71" y="85"/>
                </a:cubicBezTo>
                <a:cubicBezTo>
                  <a:pt x="90" y="48"/>
                  <a:pt x="90" y="48"/>
                  <a:pt x="90" y="48"/>
                </a:cubicBezTo>
                <a:cubicBezTo>
                  <a:pt x="93" y="50"/>
                  <a:pt x="93" y="50"/>
                  <a:pt x="93" y="50"/>
                </a:cubicBezTo>
                <a:lnTo>
                  <a:pt x="74" y="86"/>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75" name="Freeform 372"/>
          <p:cNvSpPr>
            <a:spLocks noEditPoints="1"/>
          </p:cNvSpPr>
          <p:nvPr/>
        </p:nvSpPr>
        <p:spPr bwMode="auto">
          <a:xfrm rot="17727101">
            <a:off x="2384824" y="3089672"/>
            <a:ext cx="250031" cy="381000"/>
          </a:xfrm>
          <a:custGeom>
            <a:avLst/>
            <a:gdLst>
              <a:gd name="T0" fmla="*/ 119 w 121"/>
              <a:gd name="T1" fmla="*/ 145 h 184"/>
              <a:gd name="T2" fmla="*/ 69 w 121"/>
              <a:gd name="T3" fmla="*/ 178 h 184"/>
              <a:gd name="T4" fmla="*/ 113 w 121"/>
              <a:gd name="T5" fmla="*/ 89 h 184"/>
              <a:gd name="T6" fmla="*/ 63 w 121"/>
              <a:gd name="T7" fmla="*/ 122 h 184"/>
              <a:gd name="T8" fmla="*/ 106 w 121"/>
              <a:gd name="T9" fmla="*/ 64 h 184"/>
              <a:gd name="T10" fmla="*/ 101 w 121"/>
              <a:gd name="T11" fmla="*/ 63 h 184"/>
              <a:gd name="T12" fmla="*/ 96 w 121"/>
              <a:gd name="T13" fmla="*/ 39 h 184"/>
              <a:gd name="T14" fmla="*/ 66 w 121"/>
              <a:gd name="T15" fmla="*/ 58 h 184"/>
              <a:gd name="T16" fmla="*/ 81 w 121"/>
              <a:gd name="T17" fmla="*/ 1 h 184"/>
              <a:gd name="T18" fmla="*/ 79 w 121"/>
              <a:gd name="T19" fmla="*/ 7 h 184"/>
              <a:gd name="T20" fmla="*/ 77 w 121"/>
              <a:gd name="T21" fmla="*/ 2 h 184"/>
              <a:gd name="T22" fmla="*/ 63 w 121"/>
              <a:gd name="T23" fmla="*/ 16 h 184"/>
              <a:gd name="T24" fmla="*/ 72 w 121"/>
              <a:gd name="T25" fmla="*/ 21 h 184"/>
              <a:gd name="T26" fmla="*/ 74 w 121"/>
              <a:gd name="T27" fmla="*/ 26 h 184"/>
              <a:gd name="T28" fmla="*/ 74 w 121"/>
              <a:gd name="T29" fmla="*/ 30 h 184"/>
              <a:gd name="T30" fmla="*/ 73 w 121"/>
              <a:gd name="T31" fmla="*/ 30 h 184"/>
              <a:gd name="T32" fmla="*/ 71 w 121"/>
              <a:gd name="T33" fmla="*/ 27 h 184"/>
              <a:gd name="T34" fmla="*/ 32 w 121"/>
              <a:gd name="T35" fmla="*/ 65 h 184"/>
              <a:gd name="T36" fmla="*/ 62 w 121"/>
              <a:gd name="T37" fmla="*/ 87 h 184"/>
              <a:gd name="T38" fmla="*/ 71 w 121"/>
              <a:gd name="T39" fmla="*/ 184 h 184"/>
              <a:gd name="T40" fmla="*/ 66 w 121"/>
              <a:gd name="T41" fmla="*/ 51 h 184"/>
              <a:gd name="T42" fmla="*/ 63 w 121"/>
              <a:gd name="T43" fmla="*/ 43 h 184"/>
              <a:gd name="T44" fmla="*/ 67 w 121"/>
              <a:gd name="T45" fmla="*/ 44 h 184"/>
              <a:gd name="T46" fmla="*/ 69 w 121"/>
              <a:gd name="T47" fmla="*/ 54 h 184"/>
              <a:gd name="T48" fmla="*/ 65 w 121"/>
              <a:gd name="T49" fmla="*/ 78 h 184"/>
              <a:gd name="T50" fmla="*/ 63 w 121"/>
              <a:gd name="T51" fmla="*/ 69 h 184"/>
              <a:gd name="T52" fmla="*/ 65 w 121"/>
              <a:gd name="T53" fmla="*/ 78 h 184"/>
              <a:gd name="T54" fmla="*/ 88 w 121"/>
              <a:gd name="T55" fmla="*/ 72 h 184"/>
              <a:gd name="T56" fmla="*/ 83 w 121"/>
              <a:gd name="T57" fmla="*/ 80 h 184"/>
              <a:gd name="T58" fmla="*/ 99 w 121"/>
              <a:gd name="T59" fmla="*/ 128 h 184"/>
              <a:gd name="T60" fmla="*/ 108 w 121"/>
              <a:gd name="T61" fmla="*/ 125 h 184"/>
              <a:gd name="T62" fmla="*/ 99 w 121"/>
              <a:gd name="T63" fmla="*/ 128 h 184"/>
              <a:gd name="T64" fmla="*/ 87 w 121"/>
              <a:gd name="T65" fmla="*/ 137 h 184"/>
              <a:gd name="T66" fmla="*/ 81 w 121"/>
              <a:gd name="T67" fmla="*/ 145 h 184"/>
              <a:gd name="T68" fmla="*/ 42 w 121"/>
              <a:gd name="T69" fmla="*/ 104 h 184"/>
              <a:gd name="T70" fmla="*/ 32 w 121"/>
              <a:gd name="T71" fmla="*/ 101 h 184"/>
              <a:gd name="T72" fmla="*/ 42 w 121"/>
              <a:gd name="T73" fmla="*/ 104 h 184"/>
              <a:gd name="T74" fmla="*/ 63 w 121"/>
              <a:gd name="T75" fmla="*/ 102 h 184"/>
              <a:gd name="T76" fmla="*/ 60 w 121"/>
              <a:gd name="T77" fmla="*/ 93 h 184"/>
              <a:gd name="T78" fmla="*/ 70 w 121"/>
              <a:gd name="T79" fmla="*/ 89 h 184"/>
              <a:gd name="T80" fmla="*/ 63 w 121"/>
              <a:gd name="T81" fmla="*/ 90 h 184"/>
              <a:gd name="T82" fmla="*/ 70 w 121"/>
              <a:gd name="T83" fmla="*/ 89 h 184"/>
              <a:gd name="T84" fmla="*/ 59 w 121"/>
              <a:gd name="T85" fmla="*/ 126 h 184"/>
              <a:gd name="T86" fmla="*/ 52 w 121"/>
              <a:gd name="T87" fmla="*/ 115 h 184"/>
              <a:gd name="T88" fmla="*/ 60 w 121"/>
              <a:gd name="T89" fmla="*/ 117 h 184"/>
              <a:gd name="T90" fmla="*/ 62 w 121"/>
              <a:gd name="T91" fmla="*/ 126 h 184"/>
              <a:gd name="T92" fmla="*/ 64 w 121"/>
              <a:gd name="T93" fmla="*/ 157 h 184"/>
              <a:gd name="T94" fmla="*/ 67 w 121"/>
              <a:gd name="T95" fmla="*/ 151 h 184"/>
              <a:gd name="T96" fmla="*/ 54 w 121"/>
              <a:gd name="T97" fmla="*/ 169 h 184"/>
              <a:gd name="T98" fmla="*/ 61 w 121"/>
              <a:gd name="T99" fmla="*/ 170 h 184"/>
              <a:gd name="T100" fmla="*/ 64 w 121"/>
              <a:gd name="T101" fmla="*/ 166 h 184"/>
              <a:gd name="T102" fmla="*/ 62 w 121"/>
              <a:gd name="T103" fmla="*/ 175 h 184"/>
              <a:gd name="T104" fmla="*/ 62 w 121"/>
              <a:gd name="T105" fmla="*/ 174 h 184"/>
              <a:gd name="T106" fmla="*/ 32 w 121"/>
              <a:gd name="T107" fmla="*/ 158 h 184"/>
              <a:gd name="T108" fmla="*/ 41 w 121"/>
              <a:gd name="T109" fmla="*/ 160 h 184"/>
              <a:gd name="T110" fmla="*/ 32 w 121"/>
              <a:gd name="T111" fmla="*/ 158 h 184"/>
              <a:gd name="T112" fmla="*/ 16 w 121"/>
              <a:gd name="T113" fmla="*/ 117 h 184"/>
              <a:gd name="T114" fmla="*/ 62 w 121"/>
              <a:gd name="T115" fmla="*/ 142 h 184"/>
              <a:gd name="T116" fmla="*/ 59 w 121"/>
              <a:gd name="T117" fmla="*/ 151 h 184"/>
              <a:gd name="T118" fmla="*/ 15 w 121"/>
              <a:gd name="T119" fmla="*/ 1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84">
                <a:moveTo>
                  <a:pt x="71" y="184"/>
                </a:moveTo>
                <a:cubicBezTo>
                  <a:pt x="102" y="182"/>
                  <a:pt x="115" y="167"/>
                  <a:pt x="119" y="145"/>
                </a:cubicBezTo>
                <a:cubicBezTo>
                  <a:pt x="71" y="180"/>
                  <a:pt x="71" y="180"/>
                  <a:pt x="71" y="180"/>
                </a:cubicBezTo>
                <a:cubicBezTo>
                  <a:pt x="69" y="178"/>
                  <a:pt x="69" y="178"/>
                  <a:pt x="69" y="178"/>
                </a:cubicBezTo>
                <a:cubicBezTo>
                  <a:pt x="119" y="141"/>
                  <a:pt x="119" y="141"/>
                  <a:pt x="119" y="141"/>
                </a:cubicBezTo>
                <a:cubicBezTo>
                  <a:pt x="121" y="125"/>
                  <a:pt x="118" y="107"/>
                  <a:pt x="113" y="89"/>
                </a:cubicBezTo>
                <a:cubicBezTo>
                  <a:pt x="65" y="125"/>
                  <a:pt x="65" y="125"/>
                  <a:pt x="65" y="125"/>
                </a:cubicBezTo>
                <a:cubicBezTo>
                  <a:pt x="63" y="122"/>
                  <a:pt x="63" y="122"/>
                  <a:pt x="63" y="122"/>
                </a:cubicBezTo>
                <a:cubicBezTo>
                  <a:pt x="113" y="86"/>
                  <a:pt x="113" y="86"/>
                  <a:pt x="113" y="86"/>
                </a:cubicBezTo>
                <a:cubicBezTo>
                  <a:pt x="111" y="78"/>
                  <a:pt x="108" y="71"/>
                  <a:pt x="106" y="64"/>
                </a:cubicBezTo>
                <a:cubicBezTo>
                  <a:pt x="103" y="66"/>
                  <a:pt x="103" y="66"/>
                  <a:pt x="103" y="66"/>
                </a:cubicBezTo>
                <a:cubicBezTo>
                  <a:pt x="101" y="63"/>
                  <a:pt x="101" y="63"/>
                  <a:pt x="101" y="63"/>
                </a:cubicBezTo>
                <a:cubicBezTo>
                  <a:pt x="105" y="61"/>
                  <a:pt x="105" y="61"/>
                  <a:pt x="105" y="61"/>
                </a:cubicBezTo>
                <a:cubicBezTo>
                  <a:pt x="102" y="53"/>
                  <a:pt x="99" y="46"/>
                  <a:pt x="96" y="39"/>
                </a:cubicBezTo>
                <a:cubicBezTo>
                  <a:pt x="68" y="60"/>
                  <a:pt x="68" y="60"/>
                  <a:pt x="68" y="60"/>
                </a:cubicBezTo>
                <a:cubicBezTo>
                  <a:pt x="66" y="58"/>
                  <a:pt x="66" y="58"/>
                  <a:pt x="66" y="58"/>
                </a:cubicBezTo>
                <a:cubicBezTo>
                  <a:pt x="95" y="36"/>
                  <a:pt x="95" y="36"/>
                  <a:pt x="95" y="36"/>
                </a:cubicBezTo>
                <a:cubicBezTo>
                  <a:pt x="90" y="22"/>
                  <a:pt x="84" y="10"/>
                  <a:pt x="81" y="1"/>
                </a:cubicBezTo>
                <a:cubicBezTo>
                  <a:pt x="80" y="2"/>
                  <a:pt x="80" y="2"/>
                  <a:pt x="80" y="3"/>
                </a:cubicBezTo>
                <a:cubicBezTo>
                  <a:pt x="80" y="4"/>
                  <a:pt x="79" y="5"/>
                  <a:pt x="79" y="7"/>
                </a:cubicBezTo>
                <a:cubicBezTo>
                  <a:pt x="76" y="6"/>
                  <a:pt x="76" y="6"/>
                  <a:pt x="76" y="6"/>
                </a:cubicBezTo>
                <a:cubicBezTo>
                  <a:pt x="77" y="4"/>
                  <a:pt x="77" y="3"/>
                  <a:pt x="77" y="2"/>
                </a:cubicBezTo>
                <a:cubicBezTo>
                  <a:pt x="77" y="1"/>
                  <a:pt x="78" y="1"/>
                  <a:pt x="78" y="0"/>
                </a:cubicBezTo>
                <a:cubicBezTo>
                  <a:pt x="73" y="4"/>
                  <a:pt x="68" y="10"/>
                  <a:pt x="63" y="16"/>
                </a:cubicBezTo>
                <a:cubicBezTo>
                  <a:pt x="72" y="24"/>
                  <a:pt x="72" y="24"/>
                  <a:pt x="72" y="24"/>
                </a:cubicBezTo>
                <a:cubicBezTo>
                  <a:pt x="72" y="23"/>
                  <a:pt x="72" y="22"/>
                  <a:pt x="72" y="21"/>
                </a:cubicBezTo>
                <a:cubicBezTo>
                  <a:pt x="75" y="21"/>
                  <a:pt x="75" y="21"/>
                  <a:pt x="75" y="21"/>
                </a:cubicBezTo>
                <a:cubicBezTo>
                  <a:pt x="75" y="23"/>
                  <a:pt x="75" y="25"/>
                  <a:pt x="74" y="26"/>
                </a:cubicBezTo>
                <a:cubicBezTo>
                  <a:pt x="76" y="28"/>
                  <a:pt x="76" y="28"/>
                  <a:pt x="76" y="28"/>
                </a:cubicBezTo>
                <a:cubicBezTo>
                  <a:pt x="74" y="30"/>
                  <a:pt x="74" y="30"/>
                  <a:pt x="74" y="30"/>
                </a:cubicBezTo>
                <a:cubicBezTo>
                  <a:pt x="74" y="30"/>
                  <a:pt x="74" y="30"/>
                  <a:pt x="74" y="30"/>
                </a:cubicBezTo>
                <a:cubicBezTo>
                  <a:pt x="73" y="30"/>
                  <a:pt x="73" y="30"/>
                  <a:pt x="73" y="30"/>
                </a:cubicBezTo>
                <a:cubicBezTo>
                  <a:pt x="70" y="29"/>
                  <a:pt x="70" y="29"/>
                  <a:pt x="70" y="29"/>
                </a:cubicBezTo>
                <a:cubicBezTo>
                  <a:pt x="71" y="29"/>
                  <a:pt x="71" y="28"/>
                  <a:pt x="71" y="27"/>
                </a:cubicBezTo>
                <a:cubicBezTo>
                  <a:pt x="61" y="19"/>
                  <a:pt x="61" y="19"/>
                  <a:pt x="61" y="19"/>
                </a:cubicBezTo>
                <a:cubicBezTo>
                  <a:pt x="51" y="32"/>
                  <a:pt x="41" y="48"/>
                  <a:pt x="32" y="65"/>
                </a:cubicBezTo>
                <a:cubicBezTo>
                  <a:pt x="64" y="85"/>
                  <a:pt x="64" y="85"/>
                  <a:pt x="64" y="85"/>
                </a:cubicBezTo>
                <a:cubicBezTo>
                  <a:pt x="62" y="87"/>
                  <a:pt x="62" y="87"/>
                  <a:pt x="62" y="87"/>
                </a:cubicBezTo>
                <a:cubicBezTo>
                  <a:pt x="30" y="68"/>
                  <a:pt x="30" y="68"/>
                  <a:pt x="30" y="68"/>
                </a:cubicBezTo>
                <a:cubicBezTo>
                  <a:pt x="7" y="117"/>
                  <a:pt x="0" y="173"/>
                  <a:pt x="71" y="184"/>
                </a:cubicBezTo>
                <a:close/>
                <a:moveTo>
                  <a:pt x="66" y="53"/>
                </a:moveTo>
                <a:cubicBezTo>
                  <a:pt x="66" y="53"/>
                  <a:pt x="66" y="52"/>
                  <a:pt x="66" y="51"/>
                </a:cubicBezTo>
                <a:cubicBezTo>
                  <a:pt x="61" y="45"/>
                  <a:pt x="61" y="45"/>
                  <a:pt x="61" y="45"/>
                </a:cubicBezTo>
                <a:cubicBezTo>
                  <a:pt x="63" y="43"/>
                  <a:pt x="63" y="43"/>
                  <a:pt x="63" y="43"/>
                </a:cubicBezTo>
                <a:cubicBezTo>
                  <a:pt x="67" y="47"/>
                  <a:pt x="67" y="47"/>
                  <a:pt x="67" y="47"/>
                </a:cubicBezTo>
                <a:cubicBezTo>
                  <a:pt x="67" y="46"/>
                  <a:pt x="67" y="45"/>
                  <a:pt x="67" y="44"/>
                </a:cubicBezTo>
                <a:cubicBezTo>
                  <a:pt x="70" y="45"/>
                  <a:pt x="70" y="45"/>
                  <a:pt x="70" y="45"/>
                </a:cubicBezTo>
                <a:cubicBezTo>
                  <a:pt x="70" y="48"/>
                  <a:pt x="69" y="51"/>
                  <a:pt x="69" y="54"/>
                </a:cubicBezTo>
                <a:lnTo>
                  <a:pt x="66" y="53"/>
                </a:lnTo>
                <a:close/>
                <a:moveTo>
                  <a:pt x="65" y="78"/>
                </a:moveTo>
                <a:cubicBezTo>
                  <a:pt x="62" y="78"/>
                  <a:pt x="62" y="78"/>
                  <a:pt x="62" y="78"/>
                </a:cubicBezTo>
                <a:cubicBezTo>
                  <a:pt x="63" y="75"/>
                  <a:pt x="63" y="72"/>
                  <a:pt x="63" y="69"/>
                </a:cubicBezTo>
                <a:cubicBezTo>
                  <a:pt x="66" y="69"/>
                  <a:pt x="66" y="69"/>
                  <a:pt x="66" y="69"/>
                </a:cubicBezTo>
                <a:cubicBezTo>
                  <a:pt x="66" y="72"/>
                  <a:pt x="66" y="75"/>
                  <a:pt x="65" y="78"/>
                </a:cubicBezTo>
                <a:close/>
                <a:moveTo>
                  <a:pt x="81" y="77"/>
                </a:moveTo>
                <a:cubicBezTo>
                  <a:pt x="88" y="72"/>
                  <a:pt x="88" y="72"/>
                  <a:pt x="88" y="72"/>
                </a:cubicBezTo>
                <a:cubicBezTo>
                  <a:pt x="90" y="75"/>
                  <a:pt x="90" y="75"/>
                  <a:pt x="90" y="75"/>
                </a:cubicBezTo>
                <a:cubicBezTo>
                  <a:pt x="83" y="80"/>
                  <a:pt x="83" y="80"/>
                  <a:pt x="83" y="80"/>
                </a:cubicBezTo>
                <a:lnTo>
                  <a:pt x="81" y="77"/>
                </a:lnTo>
                <a:close/>
                <a:moveTo>
                  <a:pt x="99" y="128"/>
                </a:moveTo>
                <a:cubicBezTo>
                  <a:pt x="107" y="123"/>
                  <a:pt x="107" y="123"/>
                  <a:pt x="107" y="123"/>
                </a:cubicBezTo>
                <a:cubicBezTo>
                  <a:pt x="108" y="125"/>
                  <a:pt x="108" y="125"/>
                  <a:pt x="108" y="125"/>
                </a:cubicBezTo>
                <a:cubicBezTo>
                  <a:pt x="101" y="131"/>
                  <a:pt x="101" y="131"/>
                  <a:pt x="101" y="131"/>
                </a:cubicBezTo>
                <a:lnTo>
                  <a:pt x="99" y="128"/>
                </a:lnTo>
                <a:close/>
                <a:moveTo>
                  <a:pt x="79" y="142"/>
                </a:moveTo>
                <a:cubicBezTo>
                  <a:pt x="87" y="137"/>
                  <a:pt x="87" y="137"/>
                  <a:pt x="87" y="137"/>
                </a:cubicBezTo>
                <a:cubicBezTo>
                  <a:pt x="89" y="139"/>
                  <a:pt x="89" y="139"/>
                  <a:pt x="89" y="139"/>
                </a:cubicBezTo>
                <a:cubicBezTo>
                  <a:pt x="81" y="145"/>
                  <a:pt x="81" y="145"/>
                  <a:pt x="81" y="145"/>
                </a:cubicBezTo>
                <a:lnTo>
                  <a:pt x="79" y="142"/>
                </a:lnTo>
                <a:close/>
                <a:moveTo>
                  <a:pt x="42" y="104"/>
                </a:moveTo>
                <a:cubicBezTo>
                  <a:pt x="40" y="106"/>
                  <a:pt x="40" y="106"/>
                  <a:pt x="40" y="106"/>
                </a:cubicBezTo>
                <a:cubicBezTo>
                  <a:pt x="32" y="101"/>
                  <a:pt x="32" y="101"/>
                  <a:pt x="32" y="101"/>
                </a:cubicBezTo>
                <a:cubicBezTo>
                  <a:pt x="34" y="99"/>
                  <a:pt x="34" y="99"/>
                  <a:pt x="34" y="99"/>
                </a:cubicBezTo>
                <a:lnTo>
                  <a:pt x="42" y="104"/>
                </a:lnTo>
                <a:close/>
                <a:moveTo>
                  <a:pt x="63" y="93"/>
                </a:moveTo>
                <a:cubicBezTo>
                  <a:pt x="63" y="96"/>
                  <a:pt x="63" y="99"/>
                  <a:pt x="63" y="102"/>
                </a:cubicBezTo>
                <a:cubicBezTo>
                  <a:pt x="60" y="102"/>
                  <a:pt x="60" y="102"/>
                  <a:pt x="60" y="102"/>
                </a:cubicBezTo>
                <a:cubicBezTo>
                  <a:pt x="60" y="99"/>
                  <a:pt x="60" y="96"/>
                  <a:pt x="60" y="93"/>
                </a:cubicBezTo>
                <a:lnTo>
                  <a:pt x="63" y="93"/>
                </a:lnTo>
                <a:close/>
                <a:moveTo>
                  <a:pt x="70" y="89"/>
                </a:moveTo>
                <a:cubicBezTo>
                  <a:pt x="65" y="92"/>
                  <a:pt x="65" y="92"/>
                  <a:pt x="65" y="92"/>
                </a:cubicBezTo>
                <a:cubicBezTo>
                  <a:pt x="63" y="90"/>
                  <a:pt x="63" y="90"/>
                  <a:pt x="63" y="90"/>
                </a:cubicBezTo>
                <a:cubicBezTo>
                  <a:pt x="69" y="86"/>
                  <a:pt x="69" y="86"/>
                  <a:pt x="69" y="86"/>
                </a:cubicBezTo>
                <a:lnTo>
                  <a:pt x="70" y="89"/>
                </a:lnTo>
                <a:close/>
                <a:moveTo>
                  <a:pt x="62" y="126"/>
                </a:moveTo>
                <a:cubicBezTo>
                  <a:pt x="59" y="126"/>
                  <a:pt x="59" y="126"/>
                  <a:pt x="59" y="126"/>
                </a:cubicBezTo>
                <a:cubicBezTo>
                  <a:pt x="59" y="124"/>
                  <a:pt x="59" y="122"/>
                  <a:pt x="59" y="120"/>
                </a:cubicBezTo>
                <a:cubicBezTo>
                  <a:pt x="52" y="115"/>
                  <a:pt x="52" y="115"/>
                  <a:pt x="52" y="115"/>
                </a:cubicBezTo>
                <a:cubicBezTo>
                  <a:pt x="54" y="113"/>
                  <a:pt x="54" y="113"/>
                  <a:pt x="54" y="113"/>
                </a:cubicBezTo>
                <a:cubicBezTo>
                  <a:pt x="60" y="117"/>
                  <a:pt x="60" y="117"/>
                  <a:pt x="60" y="117"/>
                </a:cubicBezTo>
                <a:cubicBezTo>
                  <a:pt x="62" y="117"/>
                  <a:pt x="62" y="117"/>
                  <a:pt x="62" y="117"/>
                </a:cubicBezTo>
                <a:cubicBezTo>
                  <a:pt x="62" y="120"/>
                  <a:pt x="62" y="123"/>
                  <a:pt x="62" y="126"/>
                </a:cubicBezTo>
                <a:close/>
                <a:moveTo>
                  <a:pt x="69" y="154"/>
                </a:moveTo>
                <a:cubicBezTo>
                  <a:pt x="64" y="157"/>
                  <a:pt x="64" y="157"/>
                  <a:pt x="64" y="157"/>
                </a:cubicBezTo>
                <a:cubicBezTo>
                  <a:pt x="62" y="155"/>
                  <a:pt x="62" y="155"/>
                  <a:pt x="62" y="155"/>
                </a:cubicBezTo>
                <a:cubicBezTo>
                  <a:pt x="67" y="151"/>
                  <a:pt x="67" y="151"/>
                  <a:pt x="67" y="151"/>
                </a:cubicBezTo>
                <a:lnTo>
                  <a:pt x="69" y="154"/>
                </a:lnTo>
                <a:close/>
                <a:moveTo>
                  <a:pt x="54" y="169"/>
                </a:moveTo>
                <a:cubicBezTo>
                  <a:pt x="55" y="167"/>
                  <a:pt x="55" y="167"/>
                  <a:pt x="55" y="167"/>
                </a:cubicBezTo>
                <a:cubicBezTo>
                  <a:pt x="61" y="170"/>
                  <a:pt x="61" y="170"/>
                  <a:pt x="61" y="170"/>
                </a:cubicBezTo>
                <a:cubicBezTo>
                  <a:pt x="61" y="169"/>
                  <a:pt x="61" y="167"/>
                  <a:pt x="61" y="166"/>
                </a:cubicBezTo>
                <a:cubicBezTo>
                  <a:pt x="64" y="166"/>
                  <a:pt x="64" y="166"/>
                  <a:pt x="64" y="166"/>
                </a:cubicBezTo>
                <a:cubicBezTo>
                  <a:pt x="64" y="169"/>
                  <a:pt x="65" y="172"/>
                  <a:pt x="65" y="175"/>
                </a:cubicBezTo>
                <a:cubicBezTo>
                  <a:pt x="62" y="175"/>
                  <a:pt x="62" y="175"/>
                  <a:pt x="62" y="175"/>
                </a:cubicBezTo>
                <a:cubicBezTo>
                  <a:pt x="62" y="175"/>
                  <a:pt x="62" y="174"/>
                  <a:pt x="62" y="173"/>
                </a:cubicBezTo>
                <a:cubicBezTo>
                  <a:pt x="62" y="174"/>
                  <a:pt x="62" y="174"/>
                  <a:pt x="62" y="174"/>
                </a:cubicBezTo>
                <a:lnTo>
                  <a:pt x="54" y="169"/>
                </a:lnTo>
                <a:close/>
                <a:moveTo>
                  <a:pt x="32" y="158"/>
                </a:moveTo>
                <a:cubicBezTo>
                  <a:pt x="33" y="156"/>
                  <a:pt x="33" y="156"/>
                  <a:pt x="33" y="156"/>
                </a:cubicBezTo>
                <a:cubicBezTo>
                  <a:pt x="41" y="160"/>
                  <a:pt x="41" y="160"/>
                  <a:pt x="41" y="160"/>
                </a:cubicBezTo>
                <a:cubicBezTo>
                  <a:pt x="40" y="162"/>
                  <a:pt x="40" y="162"/>
                  <a:pt x="40" y="162"/>
                </a:cubicBezTo>
                <a:lnTo>
                  <a:pt x="32" y="158"/>
                </a:lnTo>
                <a:close/>
                <a:moveTo>
                  <a:pt x="15" y="120"/>
                </a:moveTo>
                <a:cubicBezTo>
                  <a:pt x="16" y="117"/>
                  <a:pt x="16" y="117"/>
                  <a:pt x="16" y="117"/>
                </a:cubicBezTo>
                <a:cubicBezTo>
                  <a:pt x="61" y="142"/>
                  <a:pt x="61" y="142"/>
                  <a:pt x="61" y="142"/>
                </a:cubicBezTo>
                <a:cubicBezTo>
                  <a:pt x="62" y="142"/>
                  <a:pt x="62" y="142"/>
                  <a:pt x="62" y="142"/>
                </a:cubicBezTo>
                <a:cubicBezTo>
                  <a:pt x="62" y="145"/>
                  <a:pt x="62" y="148"/>
                  <a:pt x="62" y="151"/>
                </a:cubicBezTo>
                <a:cubicBezTo>
                  <a:pt x="59" y="151"/>
                  <a:pt x="59" y="151"/>
                  <a:pt x="59" y="151"/>
                </a:cubicBezTo>
                <a:cubicBezTo>
                  <a:pt x="59" y="149"/>
                  <a:pt x="59" y="146"/>
                  <a:pt x="59" y="144"/>
                </a:cubicBezTo>
                <a:lnTo>
                  <a:pt x="15" y="120"/>
                </a:lnTo>
                <a:close/>
              </a:path>
            </a:pathLst>
          </a:custGeom>
          <a:solidFill>
            <a:schemeClr val="accent3">
              <a:lumMod val="75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76" name="Freeform 373"/>
          <p:cNvSpPr>
            <a:spLocks noEditPoints="1"/>
          </p:cNvSpPr>
          <p:nvPr/>
        </p:nvSpPr>
        <p:spPr bwMode="auto">
          <a:xfrm rot="15890818">
            <a:off x="2571752" y="3678637"/>
            <a:ext cx="200025" cy="298450"/>
          </a:xfrm>
          <a:custGeom>
            <a:avLst/>
            <a:gdLst>
              <a:gd name="T0" fmla="*/ 67 w 97"/>
              <a:gd name="T1" fmla="*/ 61 h 145"/>
              <a:gd name="T2" fmla="*/ 96 w 97"/>
              <a:gd name="T3" fmla="*/ 20 h 145"/>
              <a:gd name="T4" fmla="*/ 86 w 97"/>
              <a:gd name="T5" fmla="*/ 21 h 145"/>
              <a:gd name="T6" fmla="*/ 80 w 97"/>
              <a:gd name="T7" fmla="*/ 29 h 145"/>
              <a:gd name="T8" fmla="*/ 83 w 97"/>
              <a:gd name="T9" fmla="*/ 19 h 145"/>
              <a:gd name="T10" fmla="*/ 93 w 97"/>
              <a:gd name="T11" fmla="*/ 1 h 145"/>
              <a:gd name="T12" fmla="*/ 88 w 97"/>
              <a:gd name="T13" fmla="*/ 6 h 145"/>
              <a:gd name="T14" fmla="*/ 67 w 97"/>
              <a:gd name="T15" fmla="*/ 16 h 145"/>
              <a:gd name="T16" fmla="*/ 75 w 97"/>
              <a:gd name="T17" fmla="*/ 43 h 145"/>
              <a:gd name="T18" fmla="*/ 74 w 97"/>
              <a:gd name="T19" fmla="*/ 52 h 145"/>
              <a:gd name="T20" fmla="*/ 74 w 97"/>
              <a:gd name="T21" fmla="*/ 43 h 145"/>
              <a:gd name="T22" fmla="*/ 65 w 97"/>
              <a:gd name="T23" fmla="*/ 18 h 145"/>
              <a:gd name="T24" fmla="*/ 53 w 97"/>
              <a:gd name="T25" fmla="*/ 34 h 145"/>
              <a:gd name="T26" fmla="*/ 48 w 97"/>
              <a:gd name="T27" fmla="*/ 30 h 145"/>
              <a:gd name="T28" fmla="*/ 53 w 97"/>
              <a:gd name="T29" fmla="*/ 86 h 145"/>
              <a:gd name="T30" fmla="*/ 33 w 97"/>
              <a:gd name="T31" fmla="*/ 44 h 145"/>
              <a:gd name="T32" fmla="*/ 20 w 97"/>
              <a:gd name="T33" fmla="*/ 59 h 145"/>
              <a:gd name="T34" fmla="*/ 17 w 97"/>
              <a:gd name="T35" fmla="*/ 60 h 145"/>
              <a:gd name="T36" fmla="*/ 26 w 97"/>
              <a:gd name="T37" fmla="*/ 119 h 145"/>
              <a:gd name="T38" fmla="*/ 6 w 97"/>
              <a:gd name="T39" fmla="*/ 78 h 145"/>
              <a:gd name="T40" fmla="*/ 96 w 97"/>
              <a:gd name="T41" fmla="*/ 64 h 145"/>
              <a:gd name="T42" fmla="*/ 78 w 97"/>
              <a:gd name="T43" fmla="*/ 36 h 145"/>
              <a:gd name="T44" fmla="*/ 88 w 97"/>
              <a:gd name="T45" fmla="*/ 37 h 145"/>
              <a:gd name="T46" fmla="*/ 78 w 97"/>
              <a:gd name="T47" fmla="*/ 36 h 145"/>
              <a:gd name="T48" fmla="*/ 23 w 97"/>
              <a:gd name="T49" fmla="*/ 74 h 145"/>
              <a:gd name="T50" fmla="*/ 30 w 97"/>
              <a:gd name="T51" fmla="*/ 82 h 145"/>
              <a:gd name="T52" fmla="*/ 88 w 97"/>
              <a:gd name="T53" fmla="*/ 81 h 145"/>
              <a:gd name="T54" fmla="*/ 80 w 97"/>
              <a:gd name="T55" fmla="*/ 85 h 145"/>
              <a:gd name="T56" fmla="*/ 88 w 97"/>
              <a:gd name="T57" fmla="*/ 81 h 145"/>
              <a:gd name="T58" fmla="*/ 55 w 97"/>
              <a:gd name="T59" fmla="*/ 86 h 145"/>
              <a:gd name="T60" fmla="*/ 64 w 97"/>
              <a:gd name="T61" fmla="*/ 83 h 145"/>
              <a:gd name="T62" fmla="*/ 64 w 97"/>
              <a:gd name="T63" fmla="*/ 65 h 145"/>
              <a:gd name="T64" fmla="*/ 63 w 97"/>
              <a:gd name="T65" fmla="*/ 74 h 145"/>
              <a:gd name="T66" fmla="*/ 64 w 97"/>
              <a:gd name="T67" fmla="*/ 65 h 145"/>
              <a:gd name="T68" fmla="*/ 59 w 97"/>
              <a:gd name="T69" fmla="*/ 48 h 145"/>
              <a:gd name="T70" fmla="*/ 60 w 97"/>
              <a:gd name="T71" fmla="*/ 57 h 145"/>
              <a:gd name="T72" fmla="*/ 53 w 97"/>
              <a:gd name="T73" fmla="*/ 86 h 145"/>
              <a:gd name="T74" fmla="*/ 50 w 97"/>
              <a:gd name="T75" fmla="*/ 96 h 145"/>
              <a:gd name="T76" fmla="*/ 53 w 97"/>
              <a:gd name="T77" fmla="*/ 86 h 145"/>
              <a:gd name="T78" fmla="*/ 36 w 97"/>
              <a:gd name="T79" fmla="*/ 115 h 145"/>
              <a:gd name="T80" fmla="*/ 39 w 97"/>
              <a:gd name="T81" fmla="*/ 106 h 145"/>
              <a:gd name="T82" fmla="*/ 35 w 97"/>
              <a:gd name="T83" fmla="*/ 96 h 145"/>
              <a:gd name="T84" fmla="*/ 36 w 97"/>
              <a:gd name="T85" fmla="*/ 105 h 145"/>
              <a:gd name="T86" fmla="*/ 35 w 97"/>
              <a:gd name="T87" fmla="*/ 96 h 145"/>
              <a:gd name="T88" fmla="*/ 32 w 97"/>
              <a:gd name="T89" fmla="*/ 117 h 145"/>
              <a:gd name="T90" fmla="*/ 41 w 97"/>
              <a:gd name="T91" fmla="*/ 121 h 145"/>
              <a:gd name="T92" fmla="*/ 56 w 97"/>
              <a:gd name="T93" fmla="*/ 122 h 145"/>
              <a:gd name="T94" fmla="*/ 66 w 97"/>
              <a:gd name="T95" fmla="*/ 120 h 145"/>
              <a:gd name="T96" fmla="*/ 56 w 97"/>
              <a:gd name="T97" fmla="*/ 122 h 145"/>
              <a:gd name="T98" fmla="*/ 45 w 97"/>
              <a:gd name="T99" fmla="*/ 99 h 145"/>
              <a:gd name="T100" fmla="*/ 85 w 97"/>
              <a:gd name="T101" fmla="*/ 10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145">
                <a:moveTo>
                  <a:pt x="67" y="64"/>
                </a:moveTo>
                <a:cubicBezTo>
                  <a:pt x="67" y="61"/>
                  <a:pt x="67" y="61"/>
                  <a:pt x="67" y="61"/>
                </a:cubicBezTo>
                <a:cubicBezTo>
                  <a:pt x="96" y="61"/>
                  <a:pt x="96" y="61"/>
                  <a:pt x="96" y="61"/>
                </a:cubicBezTo>
                <a:cubicBezTo>
                  <a:pt x="97" y="47"/>
                  <a:pt x="97" y="32"/>
                  <a:pt x="96" y="20"/>
                </a:cubicBezTo>
                <a:cubicBezTo>
                  <a:pt x="86" y="21"/>
                  <a:pt x="86" y="21"/>
                  <a:pt x="86" y="21"/>
                </a:cubicBezTo>
                <a:cubicBezTo>
                  <a:pt x="86" y="21"/>
                  <a:pt x="86" y="21"/>
                  <a:pt x="86" y="21"/>
                </a:cubicBezTo>
                <a:cubicBezTo>
                  <a:pt x="85" y="24"/>
                  <a:pt x="84" y="27"/>
                  <a:pt x="83" y="30"/>
                </a:cubicBezTo>
                <a:cubicBezTo>
                  <a:pt x="80" y="29"/>
                  <a:pt x="80" y="29"/>
                  <a:pt x="80" y="29"/>
                </a:cubicBezTo>
                <a:cubicBezTo>
                  <a:pt x="81" y="26"/>
                  <a:pt x="82" y="23"/>
                  <a:pt x="83" y="21"/>
                </a:cubicBezTo>
                <a:cubicBezTo>
                  <a:pt x="83" y="19"/>
                  <a:pt x="83" y="19"/>
                  <a:pt x="83" y="19"/>
                </a:cubicBezTo>
                <a:cubicBezTo>
                  <a:pt x="96" y="16"/>
                  <a:pt x="96" y="16"/>
                  <a:pt x="96" y="16"/>
                </a:cubicBezTo>
                <a:cubicBezTo>
                  <a:pt x="95" y="11"/>
                  <a:pt x="94" y="5"/>
                  <a:pt x="93" y="1"/>
                </a:cubicBezTo>
                <a:cubicBezTo>
                  <a:pt x="93" y="2"/>
                  <a:pt x="92" y="4"/>
                  <a:pt x="91" y="7"/>
                </a:cubicBezTo>
                <a:cubicBezTo>
                  <a:pt x="88" y="6"/>
                  <a:pt x="88" y="6"/>
                  <a:pt x="88" y="6"/>
                </a:cubicBezTo>
                <a:cubicBezTo>
                  <a:pt x="89" y="4"/>
                  <a:pt x="90" y="2"/>
                  <a:pt x="90" y="0"/>
                </a:cubicBezTo>
                <a:cubicBezTo>
                  <a:pt x="84" y="5"/>
                  <a:pt x="76" y="10"/>
                  <a:pt x="67" y="16"/>
                </a:cubicBezTo>
                <a:cubicBezTo>
                  <a:pt x="77" y="42"/>
                  <a:pt x="77" y="42"/>
                  <a:pt x="77" y="42"/>
                </a:cubicBezTo>
                <a:cubicBezTo>
                  <a:pt x="75" y="43"/>
                  <a:pt x="75" y="43"/>
                  <a:pt x="75" y="43"/>
                </a:cubicBezTo>
                <a:cubicBezTo>
                  <a:pt x="77" y="44"/>
                  <a:pt x="77" y="44"/>
                  <a:pt x="77" y="44"/>
                </a:cubicBezTo>
                <a:cubicBezTo>
                  <a:pt x="76" y="47"/>
                  <a:pt x="75" y="50"/>
                  <a:pt x="74" y="52"/>
                </a:cubicBezTo>
                <a:cubicBezTo>
                  <a:pt x="71" y="51"/>
                  <a:pt x="71" y="51"/>
                  <a:pt x="71" y="51"/>
                </a:cubicBezTo>
                <a:cubicBezTo>
                  <a:pt x="72" y="49"/>
                  <a:pt x="73" y="46"/>
                  <a:pt x="74" y="43"/>
                </a:cubicBezTo>
                <a:cubicBezTo>
                  <a:pt x="74" y="43"/>
                  <a:pt x="74" y="43"/>
                  <a:pt x="74" y="43"/>
                </a:cubicBezTo>
                <a:cubicBezTo>
                  <a:pt x="65" y="18"/>
                  <a:pt x="65" y="18"/>
                  <a:pt x="65" y="18"/>
                </a:cubicBezTo>
                <a:cubicBezTo>
                  <a:pt x="60" y="21"/>
                  <a:pt x="55" y="25"/>
                  <a:pt x="51" y="28"/>
                </a:cubicBezTo>
                <a:cubicBezTo>
                  <a:pt x="53" y="34"/>
                  <a:pt x="53" y="34"/>
                  <a:pt x="53" y="34"/>
                </a:cubicBezTo>
                <a:cubicBezTo>
                  <a:pt x="50" y="35"/>
                  <a:pt x="50" y="35"/>
                  <a:pt x="50" y="35"/>
                </a:cubicBezTo>
                <a:cubicBezTo>
                  <a:pt x="48" y="30"/>
                  <a:pt x="48" y="30"/>
                  <a:pt x="48" y="30"/>
                </a:cubicBezTo>
                <a:cubicBezTo>
                  <a:pt x="44" y="34"/>
                  <a:pt x="40" y="38"/>
                  <a:pt x="35" y="41"/>
                </a:cubicBezTo>
                <a:cubicBezTo>
                  <a:pt x="53" y="86"/>
                  <a:pt x="53" y="86"/>
                  <a:pt x="53" y="86"/>
                </a:cubicBezTo>
                <a:cubicBezTo>
                  <a:pt x="50" y="87"/>
                  <a:pt x="50" y="87"/>
                  <a:pt x="50" y="87"/>
                </a:cubicBezTo>
                <a:cubicBezTo>
                  <a:pt x="33" y="44"/>
                  <a:pt x="33" y="44"/>
                  <a:pt x="33" y="44"/>
                </a:cubicBezTo>
                <a:cubicBezTo>
                  <a:pt x="28" y="48"/>
                  <a:pt x="24" y="53"/>
                  <a:pt x="20" y="57"/>
                </a:cubicBezTo>
                <a:cubicBezTo>
                  <a:pt x="20" y="59"/>
                  <a:pt x="20" y="59"/>
                  <a:pt x="20" y="59"/>
                </a:cubicBezTo>
                <a:cubicBezTo>
                  <a:pt x="18" y="60"/>
                  <a:pt x="18" y="60"/>
                  <a:pt x="18" y="60"/>
                </a:cubicBezTo>
                <a:cubicBezTo>
                  <a:pt x="17" y="60"/>
                  <a:pt x="17" y="60"/>
                  <a:pt x="17" y="60"/>
                </a:cubicBezTo>
                <a:cubicBezTo>
                  <a:pt x="14" y="65"/>
                  <a:pt x="11" y="69"/>
                  <a:pt x="8" y="74"/>
                </a:cubicBezTo>
                <a:cubicBezTo>
                  <a:pt x="26" y="119"/>
                  <a:pt x="26" y="119"/>
                  <a:pt x="26" y="119"/>
                </a:cubicBezTo>
                <a:cubicBezTo>
                  <a:pt x="23" y="120"/>
                  <a:pt x="23" y="120"/>
                  <a:pt x="23" y="120"/>
                </a:cubicBezTo>
                <a:cubicBezTo>
                  <a:pt x="6" y="78"/>
                  <a:pt x="6" y="78"/>
                  <a:pt x="6" y="78"/>
                </a:cubicBezTo>
                <a:cubicBezTo>
                  <a:pt x="0" y="93"/>
                  <a:pt x="3" y="109"/>
                  <a:pt x="22" y="122"/>
                </a:cubicBezTo>
                <a:cubicBezTo>
                  <a:pt x="73" y="145"/>
                  <a:pt x="91" y="106"/>
                  <a:pt x="96" y="64"/>
                </a:cubicBezTo>
                <a:lnTo>
                  <a:pt x="67" y="64"/>
                </a:lnTo>
                <a:close/>
                <a:moveTo>
                  <a:pt x="78" y="36"/>
                </a:moveTo>
                <a:cubicBezTo>
                  <a:pt x="87" y="34"/>
                  <a:pt x="87" y="34"/>
                  <a:pt x="87" y="34"/>
                </a:cubicBezTo>
                <a:cubicBezTo>
                  <a:pt x="88" y="37"/>
                  <a:pt x="88" y="37"/>
                  <a:pt x="88" y="37"/>
                </a:cubicBezTo>
                <a:cubicBezTo>
                  <a:pt x="79" y="39"/>
                  <a:pt x="79" y="39"/>
                  <a:pt x="79" y="39"/>
                </a:cubicBezTo>
                <a:lnTo>
                  <a:pt x="78" y="36"/>
                </a:lnTo>
                <a:close/>
                <a:moveTo>
                  <a:pt x="27" y="83"/>
                </a:moveTo>
                <a:cubicBezTo>
                  <a:pt x="23" y="74"/>
                  <a:pt x="23" y="74"/>
                  <a:pt x="23" y="74"/>
                </a:cubicBezTo>
                <a:cubicBezTo>
                  <a:pt x="26" y="73"/>
                  <a:pt x="26" y="73"/>
                  <a:pt x="26" y="73"/>
                </a:cubicBezTo>
                <a:cubicBezTo>
                  <a:pt x="30" y="82"/>
                  <a:pt x="30" y="82"/>
                  <a:pt x="30" y="82"/>
                </a:cubicBezTo>
                <a:lnTo>
                  <a:pt x="27" y="83"/>
                </a:lnTo>
                <a:close/>
                <a:moveTo>
                  <a:pt x="88" y="81"/>
                </a:moveTo>
                <a:cubicBezTo>
                  <a:pt x="89" y="84"/>
                  <a:pt x="89" y="84"/>
                  <a:pt x="89" y="84"/>
                </a:cubicBezTo>
                <a:cubicBezTo>
                  <a:pt x="80" y="85"/>
                  <a:pt x="80" y="85"/>
                  <a:pt x="80" y="85"/>
                </a:cubicBezTo>
                <a:cubicBezTo>
                  <a:pt x="79" y="82"/>
                  <a:pt x="79" y="82"/>
                  <a:pt x="79" y="82"/>
                </a:cubicBezTo>
                <a:lnTo>
                  <a:pt x="88" y="81"/>
                </a:lnTo>
                <a:close/>
                <a:moveTo>
                  <a:pt x="64" y="86"/>
                </a:moveTo>
                <a:cubicBezTo>
                  <a:pt x="55" y="86"/>
                  <a:pt x="55" y="86"/>
                  <a:pt x="55" y="86"/>
                </a:cubicBezTo>
                <a:cubicBezTo>
                  <a:pt x="55" y="83"/>
                  <a:pt x="55" y="83"/>
                  <a:pt x="55" y="83"/>
                </a:cubicBezTo>
                <a:cubicBezTo>
                  <a:pt x="64" y="83"/>
                  <a:pt x="64" y="83"/>
                  <a:pt x="64" y="83"/>
                </a:cubicBezTo>
                <a:lnTo>
                  <a:pt x="64" y="86"/>
                </a:lnTo>
                <a:close/>
                <a:moveTo>
                  <a:pt x="64" y="65"/>
                </a:moveTo>
                <a:cubicBezTo>
                  <a:pt x="67" y="66"/>
                  <a:pt x="67" y="66"/>
                  <a:pt x="67" y="66"/>
                </a:cubicBezTo>
                <a:cubicBezTo>
                  <a:pt x="66" y="69"/>
                  <a:pt x="64" y="72"/>
                  <a:pt x="63" y="74"/>
                </a:cubicBezTo>
                <a:cubicBezTo>
                  <a:pt x="60" y="73"/>
                  <a:pt x="60" y="73"/>
                  <a:pt x="60" y="73"/>
                </a:cubicBezTo>
                <a:cubicBezTo>
                  <a:pt x="62" y="70"/>
                  <a:pt x="63" y="68"/>
                  <a:pt x="64" y="65"/>
                </a:cubicBezTo>
                <a:close/>
                <a:moveTo>
                  <a:pt x="56" y="49"/>
                </a:moveTo>
                <a:cubicBezTo>
                  <a:pt x="59" y="48"/>
                  <a:pt x="59" y="48"/>
                  <a:pt x="59" y="48"/>
                </a:cubicBezTo>
                <a:cubicBezTo>
                  <a:pt x="62" y="56"/>
                  <a:pt x="62" y="56"/>
                  <a:pt x="62" y="56"/>
                </a:cubicBezTo>
                <a:cubicBezTo>
                  <a:pt x="60" y="57"/>
                  <a:pt x="60" y="57"/>
                  <a:pt x="60" y="57"/>
                </a:cubicBezTo>
                <a:lnTo>
                  <a:pt x="56" y="49"/>
                </a:lnTo>
                <a:close/>
                <a:moveTo>
                  <a:pt x="53" y="86"/>
                </a:moveTo>
                <a:cubicBezTo>
                  <a:pt x="55" y="88"/>
                  <a:pt x="55" y="88"/>
                  <a:pt x="55" y="88"/>
                </a:cubicBezTo>
                <a:cubicBezTo>
                  <a:pt x="54" y="90"/>
                  <a:pt x="52" y="93"/>
                  <a:pt x="50" y="96"/>
                </a:cubicBezTo>
                <a:cubicBezTo>
                  <a:pt x="48" y="94"/>
                  <a:pt x="48" y="94"/>
                  <a:pt x="48" y="94"/>
                </a:cubicBezTo>
                <a:cubicBezTo>
                  <a:pt x="50" y="91"/>
                  <a:pt x="51" y="89"/>
                  <a:pt x="53" y="86"/>
                </a:cubicBezTo>
                <a:close/>
                <a:moveTo>
                  <a:pt x="42" y="108"/>
                </a:moveTo>
                <a:cubicBezTo>
                  <a:pt x="40" y="111"/>
                  <a:pt x="38" y="113"/>
                  <a:pt x="36" y="115"/>
                </a:cubicBezTo>
                <a:cubicBezTo>
                  <a:pt x="34" y="113"/>
                  <a:pt x="34" y="113"/>
                  <a:pt x="34" y="113"/>
                </a:cubicBezTo>
                <a:cubicBezTo>
                  <a:pt x="36" y="111"/>
                  <a:pt x="37" y="109"/>
                  <a:pt x="39" y="106"/>
                </a:cubicBezTo>
                <a:lnTo>
                  <a:pt x="42" y="108"/>
                </a:lnTo>
                <a:close/>
                <a:moveTo>
                  <a:pt x="35" y="96"/>
                </a:moveTo>
                <a:cubicBezTo>
                  <a:pt x="39" y="104"/>
                  <a:pt x="39" y="104"/>
                  <a:pt x="39" y="104"/>
                </a:cubicBezTo>
                <a:cubicBezTo>
                  <a:pt x="36" y="105"/>
                  <a:pt x="36" y="105"/>
                  <a:pt x="36" y="105"/>
                </a:cubicBezTo>
                <a:cubicBezTo>
                  <a:pt x="33" y="97"/>
                  <a:pt x="33" y="97"/>
                  <a:pt x="33" y="97"/>
                </a:cubicBezTo>
                <a:lnTo>
                  <a:pt x="35" y="96"/>
                </a:lnTo>
                <a:close/>
                <a:moveTo>
                  <a:pt x="32" y="120"/>
                </a:moveTo>
                <a:cubicBezTo>
                  <a:pt x="32" y="117"/>
                  <a:pt x="32" y="117"/>
                  <a:pt x="32" y="117"/>
                </a:cubicBezTo>
                <a:cubicBezTo>
                  <a:pt x="41" y="118"/>
                  <a:pt x="41" y="118"/>
                  <a:pt x="41" y="118"/>
                </a:cubicBezTo>
                <a:cubicBezTo>
                  <a:pt x="41" y="121"/>
                  <a:pt x="41" y="121"/>
                  <a:pt x="41" y="121"/>
                </a:cubicBezTo>
                <a:lnTo>
                  <a:pt x="32" y="120"/>
                </a:lnTo>
                <a:close/>
                <a:moveTo>
                  <a:pt x="56" y="122"/>
                </a:moveTo>
                <a:cubicBezTo>
                  <a:pt x="57" y="119"/>
                  <a:pt x="57" y="119"/>
                  <a:pt x="57" y="119"/>
                </a:cubicBezTo>
                <a:cubicBezTo>
                  <a:pt x="66" y="120"/>
                  <a:pt x="66" y="120"/>
                  <a:pt x="66" y="120"/>
                </a:cubicBezTo>
                <a:cubicBezTo>
                  <a:pt x="65" y="123"/>
                  <a:pt x="65" y="123"/>
                  <a:pt x="65" y="123"/>
                </a:cubicBezTo>
                <a:lnTo>
                  <a:pt x="56" y="122"/>
                </a:lnTo>
                <a:close/>
                <a:moveTo>
                  <a:pt x="45" y="102"/>
                </a:moveTo>
                <a:cubicBezTo>
                  <a:pt x="45" y="99"/>
                  <a:pt x="45" y="99"/>
                  <a:pt x="45" y="99"/>
                </a:cubicBezTo>
                <a:cubicBezTo>
                  <a:pt x="85" y="101"/>
                  <a:pt x="85" y="101"/>
                  <a:pt x="85" y="101"/>
                </a:cubicBezTo>
                <a:cubicBezTo>
                  <a:pt x="85" y="104"/>
                  <a:pt x="85" y="104"/>
                  <a:pt x="85" y="104"/>
                </a:cubicBezTo>
                <a:lnTo>
                  <a:pt x="45" y="102"/>
                </a:lnTo>
                <a:close/>
              </a:path>
            </a:pathLst>
          </a:custGeom>
          <a:solidFill>
            <a:schemeClr val="accent4"/>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77" name="Freeform 211"/>
          <p:cNvSpPr>
            <a:spLocks/>
          </p:cNvSpPr>
          <p:nvPr/>
        </p:nvSpPr>
        <p:spPr bwMode="auto">
          <a:xfrm>
            <a:off x="8083551" y="1862137"/>
            <a:ext cx="25400" cy="25004"/>
          </a:xfrm>
          <a:custGeom>
            <a:avLst/>
            <a:gdLst>
              <a:gd name="T0" fmla="*/ 22085 w 11"/>
              <a:gd name="T1" fmla="*/ 17668 h 11"/>
              <a:gd name="T2" fmla="*/ 11042 w 11"/>
              <a:gd name="T3" fmla="*/ 29446 h 11"/>
              <a:gd name="T4" fmla="*/ 0 w 11"/>
              <a:gd name="T5" fmla="*/ 14723 h 11"/>
              <a:gd name="T6" fmla="*/ 13251 w 11"/>
              <a:gd name="T7" fmla="*/ 0 h 11"/>
              <a:gd name="T8" fmla="*/ 22085 w 11"/>
              <a:gd name="T9" fmla="*/ 17668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1">
                <a:moveTo>
                  <a:pt x="10" y="6"/>
                </a:moveTo>
                <a:cubicBezTo>
                  <a:pt x="10" y="9"/>
                  <a:pt x="8" y="11"/>
                  <a:pt x="5" y="10"/>
                </a:cubicBezTo>
                <a:cubicBezTo>
                  <a:pt x="2" y="10"/>
                  <a:pt x="0" y="8"/>
                  <a:pt x="0" y="5"/>
                </a:cubicBezTo>
                <a:cubicBezTo>
                  <a:pt x="0" y="2"/>
                  <a:pt x="3" y="0"/>
                  <a:pt x="6" y="0"/>
                </a:cubicBezTo>
                <a:cubicBezTo>
                  <a:pt x="9" y="0"/>
                  <a:pt x="11" y="3"/>
                  <a:pt x="10" y="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8" name="Freeform 212"/>
          <p:cNvSpPr>
            <a:spLocks/>
          </p:cNvSpPr>
          <p:nvPr/>
        </p:nvSpPr>
        <p:spPr bwMode="auto">
          <a:xfrm>
            <a:off x="7839076" y="1854996"/>
            <a:ext cx="26988" cy="28575"/>
          </a:xfrm>
          <a:custGeom>
            <a:avLst/>
            <a:gdLst>
              <a:gd name="T0" fmla="*/ 25875 w 13"/>
              <a:gd name="T1" fmla="*/ 20795 h 13"/>
              <a:gd name="T2" fmla="*/ 12937 w 13"/>
              <a:gd name="T3" fmla="*/ 38620 h 13"/>
              <a:gd name="T4" fmla="*/ 0 w 13"/>
              <a:gd name="T5" fmla="*/ 17825 h 13"/>
              <a:gd name="T6" fmla="*/ 15094 w 13"/>
              <a:gd name="T7" fmla="*/ 0 h 13"/>
              <a:gd name="T8" fmla="*/ 25875 w 13"/>
              <a:gd name="T9" fmla="*/ 20795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12" y="7"/>
                </a:moveTo>
                <a:cubicBezTo>
                  <a:pt x="12" y="10"/>
                  <a:pt x="9" y="13"/>
                  <a:pt x="6" y="13"/>
                </a:cubicBezTo>
                <a:cubicBezTo>
                  <a:pt x="2" y="12"/>
                  <a:pt x="0" y="9"/>
                  <a:pt x="0" y="6"/>
                </a:cubicBezTo>
                <a:cubicBezTo>
                  <a:pt x="0" y="2"/>
                  <a:pt x="3" y="0"/>
                  <a:pt x="7" y="0"/>
                </a:cubicBezTo>
                <a:cubicBezTo>
                  <a:pt x="10" y="0"/>
                  <a:pt x="13" y="3"/>
                  <a:pt x="12" y="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9" name="Freeform 213"/>
          <p:cNvSpPr>
            <a:spLocks/>
          </p:cNvSpPr>
          <p:nvPr/>
        </p:nvSpPr>
        <p:spPr bwMode="auto">
          <a:xfrm>
            <a:off x="7842253" y="2291957"/>
            <a:ext cx="3175" cy="2381"/>
          </a:xfrm>
          <a:custGeom>
            <a:avLst/>
            <a:gdLst>
              <a:gd name="T0" fmla="*/ 2804 w 1"/>
              <a:gd name="T1" fmla="*/ 2492 h 1"/>
              <a:gd name="T2" fmla="*/ 0 w 1"/>
              <a:gd name="T3" fmla="*/ 0 h 1"/>
              <a:gd name="T4" fmla="*/ 2804 w 1"/>
              <a:gd name="T5" fmla="*/ 249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0" y="0"/>
                  <a:pt x="0" y="0"/>
                </a:cubicBezTo>
                <a:cubicBezTo>
                  <a:pt x="0" y="1"/>
                  <a:pt x="0" y="0"/>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0" name="Freeform 214"/>
          <p:cNvSpPr>
            <a:spLocks/>
          </p:cNvSpPr>
          <p:nvPr/>
        </p:nvSpPr>
        <p:spPr bwMode="auto">
          <a:xfrm>
            <a:off x="8037513" y="2436021"/>
            <a:ext cx="0" cy="2381"/>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1"/>
                  <a:pt x="0"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1" name="Freeform 215"/>
          <p:cNvSpPr>
            <a:spLocks noEditPoints="1"/>
          </p:cNvSpPr>
          <p:nvPr/>
        </p:nvSpPr>
        <p:spPr bwMode="auto">
          <a:xfrm>
            <a:off x="7842250" y="2283621"/>
            <a:ext cx="304800" cy="175022"/>
          </a:xfrm>
          <a:custGeom>
            <a:avLst/>
            <a:gdLst>
              <a:gd name="T0" fmla="*/ 199260 w 138"/>
              <a:gd name="T1" fmla="*/ 148234 h 79"/>
              <a:gd name="T2" fmla="*/ 216972 w 138"/>
              <a:gd name="T3" fmla="*/ 112658 h 79"/>
              <a:gd name="T4" fmla="*/ 228042 w 138"/>
              <a:gd name="T5" fmla="*/ 71152 h 79"/>
              <a:gd name="T6" fmla="*/ 228042 w 138"/>
              <a:gd name="T7" fmla="*/ 56329 h 79"/>
              <a:gd name="T8" fmla="*/ 219186 w 138"/>
              <a:gd name="T9" fmla="*/ 65223 h 79"/>
              <a:gd name="T10" fmla="*/ 219186 w 138"/>
              <a:gd name="T11" fmla="*/ 71152 h 79"/>
              <a:gd name="T12" fmla="*/ 212544 w 138"/>
              <a:gd name="T13" fmla="*/ 74117 h 79"/>
              <a:gd name="T14" fmla="*/ 210330 w 138"/>
              <a:gd name="T15" fmla="*/ 83011 h 79"/>
              <a:gd name="T16" fmla="*/ 205902 w 138"/>
              <a:gd name="T17" fmla="*/ 94870 h 79"/>
              <a:gd name="T18" fmla="*/ 201474 w 138"/>
              <a:gd name="T19" fmla="*/ 112658 h 79"/>
              <a:gd name="T20" fmla="*/ 199260 w 138"/>
              <a:gd name="T21" fmla="*/ 118587 h 79"/>
              <a:gd name="T22" fmla="*/ 192618 w 138"/>
              <a:gd name="T23" fmla="*/ 133411 h 79"/>
              <a:gd name="T24" fmla="*/ 190404 w 138"/>
              <a:gd name="T25" fmla="*/ 148234 h 79"/>
              <a:gd name="T26" fmla="*/ 185976 w 138"/>
              <a:gd name="T27" fmla="*/ 163058 h 79"/>
              <a:gd name="T28" fmla="*/ 177120 w 138"/>
              <a:gd name="T29" fmla="*/ 180846 h 79"/>
              <a:gd name="T30" fmla="*/ 168264 w 138"/>
              <a:gd name="T31" fmla="*/ 177881 h 79"/>
              <a:gd name="T32" fmla="*/ 163836 w 138"/>
              <a:gd name="T33" fmla="*/ 109693 h 79"/>
              <a:gd name="T34" fmla="*/ 154980 w 138"/>
              <a:gd name="T35" fmla="*/ 56329 h 79"/>
              <a:gd name="T36" fmla="*/ 148338 w 138"/>
              <a:gd name="T37" fmla="*/ 29647 h 79"/>
              <a:gd name="T38" fmla="*/ 141696 w 138"/>
              <a:gd name="T39" fmla="*/ 41506 h 79"/>
              <a:gd name="T40" fmla="*/ 139482 w 138"/>
              <a:gd name="T41" fmla="*/ 50400 h 79"/>
              <a:gd name="T42" fmla="*/ 143910 w 138"/>
              <a:gd name="T43" fmla="*/ 59294 h 79"/>
              <a:gd name="T44" fmla="*/ 141696 w 138"/>
              <a:gd name="T45" fmla="*/ 68188 h 79"/>
              <a:gd name="T46" fmla="*/ 143910 w 138"/>
              <a:gd name="T47" fmla="*/ 83011 h 79"/>
              <a:gd name="T48" fmla="*/ 148338 w 138"/>
              <a:gd name="T49" fmla="*/ 100799 h 79"/>
              <a:gd name="T50" fmla="*/ 148338 w 138"/>
              <a:gd name="T51" fmla="*/ 106729 h 79"/>
              <a:gd name="T52" fmla="*/ 150552 w 138"/>
              <a:gd name="T53" fmla="*/ 127481 h 79"/>
              <a:gd name="T54" fmla="*/ 150552 w 138"/>
              <a:gd name="T55" fmla="*/ 136375 h 79"/>
              <a:gd name="T56" fmla="*/ 157194 w 138"/>
              <a:gd name="T57" fmla="*/ 154164 h 79"/>
              <a:gd name="T58" fmla="*/ 157194 w 138"/>
              <a:gd name="T59" fmla="*/ 180846 h 79"/>
              <a:gd name="T60" fmla="*/ 161622 w 138"/>
              <a:gd name="T61" fmla="*/ 210493 h 79"/>
              <a:gd name="T62" fmla="*/ 143910 w 138"/>
              <a:gd name="T63" fmla="*/ 166022 h 79"/>
              <a:gd name="T64" fmla="*/ 112914 w 138"/>
              <a:gd name="T65" fmla="*/ 106729 h 79"/>
              <a:gd name="T66" fmla="*/ 92988 w 138"/>
              <a:gd name="T67" fmla="*/ 77082 h 79"/>
              <a:gd name="T68" fmla="*/ 79704 w 138"/>
              <a:gd name="T69" fmla="*/ 62258 h 79"/>
              <a:gd name="T70" fmla="*/ 75276 w 138"/>
              <a:gd name="T71" fmla="*/ 80046 h 79"/>
              <a:gd name="T72" fmla="*/ 79704 w 138"/>
              <a:gd name="T73" fmla="*/ 85976 h 79"/>
              <a:gd name="T74" fmla="*/ 81918 w 138"/>
              <a:gd name="T75" fmla="*/ 91905 h 79"/>
              <a:gd name="T76" fmla="*/ 88560 w 138"/>
              <a:gd name="T77" fmla="*/ 97835 h 79"/>
              <a:gd name="T78" fmla="*/ 92988 w 138"/>
              <a:gd name="T79" fmla="*/ 106729 h 79"/>
              <a:gd name="T80" fmla="*/ 99630 w 138"/>
              <a:gd name="T81" fmla="*/ 121552 h 79"/>
              <a:gd name="T82" fmla="*/ 104058 w 138"/>
              <a:gd name="T83" fmla="*/ 127481 h 79"/>
              <a:gd name="T84" fmla="*/ 115128 w 138"/>
              <a:gd name="T85" fmla="*/ 139340 h 79"/>
              <a:gd name="T86" fmla="*/ 117342 w 138"/>
              <a:gd name="T87" fmla="*/ 151199 h 79"/>
              <a:gd name="T88" fmla="*/ 126198 w 138"/>
              <a:gd name="T89" fmla="*/ 160093 h 79"/>
              <a:gd name="T90" fmla="*/ 135054 w 138"/>
              <a:gd name="T91" fmla="*/ 180846 h 79"/>
              <a:gd name="T92" fmla="*/ 146124 w 138"/>
              <a:gd name="T93" fmla="*/ 198634 h 79"/>
              <a:gd name="T94" fmla="*/ 50922 w 138"/>
              <a:gd name="T95" fmla="*/ 91905 h 79"/>
              <a:gd name="T96" fmla="*/ 6642 w 138"/>
              <a:gd name="T97" fmla="*/ 20753 h 79"/>
              <a:gd name="T98" fmla="*/ 17712 w 138"/>
              <a:gd name="T99" fmla="*/ 50400 h 79"/>
              <a:gd name="T100" fmla="*/ 26568 w 138"/>
              <a:gd name="T101" fmla="*/ 80046 h 79"/>
              <a:gd name="T102" fmla="*/ 39852 w 138"/>
              <a:gd name="T103" fmla="*/ 100799 h 79"/>
              <a:gd name="T104" fmla="*/ 53136 w 138"/>
              <a:gd name="T105" fmla="*/ 118587 h 79"/>
              <a:gd name="T106" fmla="*/ 77490 w 138"/>
              <a:gd name="T107" fmla="*/ 145269 h 79"/>
              <a:gd name="T108" fmla="*/ 108486 w 138"/>
              <a:gd name="T109" fmla="*/ 183810 h 79"/>
              <a:gd name="T110" fmla="*/ 123984 w 138"/>
              <a:gd name="T111" fmla="*/ 201598 h 79"/>
              <a:gd name="T112" fmla="*/ 161622 w 138"/>
              <a:gd name="T113" fmla="*/ 234210 h 79"/>
              <a:gd name="T114" fmla="*/ 179334 w 138"/>
              <a:gd name="T115" fmla="*/ 219387 h 79"/>
              <a:gd name="T116" fmla="*/ 210330 w 138"/>
              <a:gd name="T117" fmla="*/ 171952 h 79"/>
              <a:gd name="T118" fmla="*/ 252396 w 138"/>
              <a:gd name="T119" fmla="*/ 112658 h 79"/>
              <a:gd name="T120" fmla="*/ 281178 w 138"/>
              <a:gd name="T121" fmla="*/ 56329 h 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8" h="79">
                <a:moveTo>
                  <a:pt x="136" y="0"/>
                </a:moveTo>
                <a:cubicBezTo>
                  <a:pt x="135" y="4"/>
                  <a:pt x="132" y="7"/>
                  <a:pt x="128" y="10"/>
                </a:cubicBezTo>
                <a:cubicBezTo>
                  <a:pt x="128" y="12"/>
                  <a:pt x="127" y="14"/>
                  <a:pt x="126" y="15"/>
                </a:cubicBezTo>
                <a:cubicBezTo>
                  <a:pt x="123" y="19"/>
                  <a:pt x="118" y="23"/>
                  <a:pt x="115" y="28"/>
                </a:cubicBezTo>
                <a:cubicBezTo>
                  <a:pt x="115" y="28"/>
                  <a:pt x="115" y="29"/>
                  <a:pt x="115" y="29"/>
                </a:cubicBezTo>
                <a:cubicBezTo>
                  <a:pt x="115" y="29"/>
                  <a:pt x="115" y="29"/>
                  <a:pt x="115" y="29"/>
                </a:cubicBezTo>
                <a:cubicBezTo>
                  <a:pt x="115" y="30"/>
                  <a:pt x="115" y="30"/>
                  <a:pt x="115" y="30"/>
                </a:cubicBezTo>
                <a:cubicBezTo>
                  <a:pt x="115" y="30"/>
                  <a:pt x="115" y="30"/>
                  <a:pt x="115" y="29"/>
                </a:cubicBezTo>
                <a:cubicBezTo>
                  <a:pt x="113" y="31"/>
                  <a:pt x="112" y="33"/>
                  <a:pt x="111" y="35"/>
                </a:cubicBezTo>
                <a:cubicBezTo>
                  <a:pt x="111" y="35"/>
                  <a:pt x="110" y="36"/>
                  <a:pt x="110" y="36"/>
                </a:cubicBezTo>
                <a:cubicBezTo>
                  <a:pt x="110" y="36"/>
                  <a:pt x="110" y="36"/>
                  <a:pt x="110" y="36"/>
                </a:cubicBezTo>
                <a:cubicBezTo>
                  <a:pt x="110" y="37"/>
                  <a:pt x="110" y="37"/>
                  <a:pt x="108" y="38"/>
                </a:cubicBezTo>
                <a:cubicBezTo>
                  <a:pt x="103" y="42"/>
                  <a:pt x="100" y="47"/>
                  <a:pt x="96" y="51"/>
                </a:cubicBezTo>
                <a:cubicBezTo>
                  <a:pt x="92" y="55"/>
                  <a:pt x="89" y="59"/>
                  <a:pt x="85" y="63"/>
                </a:cubicBezTo>
                <a:cubicBezTo>
                  <a:pt x="85" y="63"/>
                  <a:pt x="85" y="63"/>
                  <a:pt x="85" y="62"/>
                </a:cubicBezTo>
                <a:cubicBezTo>
                  <a:pt x="85" y="62"/>
                  <a:pt x="85" y="62"/>
                  <a:pt x="85" y="62"/>
                </a:cubicBezTo>
                <a:cubicBezTo>
                  <a:pt x="85" y="62"/>
                  <a:pt x="85" y="62"/>
                  <a:pt x="86" y="62"/>
                </a:cubicBezTo>
                <a:cubicBezTo>
                  <a:pt x="88" y="60"/>
                  <a:pt x="88" y="59"/>
                  <a:pt x="89" y="57"/>
                </a:cubicBezTo>
                <a:cubicBezTo>
                  <a:pt x="90" y="55"/>
                  <a:pt x="90" y="53"/>
                  <a:pt x="91" y="52"/>
                </a:cubicBezTo>
                <a:cubicBezTo>
                  <a:pt x="90" y="51"/>
                  <a:pt x="91" y="51"/>
                  <a:pt x="90" y="50"/>
                </a:cubicBezTo>
                <a:cubicBezTo>
                  <a:pt x="90" y="50"/>
                  <a:pt x="90" y="50"/>
                  <a:pt x="90" y="50"/>
                </a:cubicBezTo>
                <a:cubicBezTo>
                  <a:pt x="90" y="50"/>
                  <a:pt x="90" y="50"/>
                  <a:pt x="91" y="50"/>
                </a:cubicBezTo>
                <a:cubicBezTo>
                  <a:pt x="91" y="49"/>
                  <a:pt x="91" y="49"/>
                  <a:pt x="90" y="49"/>
                </a:cubicBezTo>
                <a:cubicBezTo>
                  <a:pt x="90" y="49"/>
                  <a:pt x="91" y="49"/>
                  <a:pt x="91" y="49"/>
                </a:cubicBezTo>
                <a:cubicBezTo>
                  <a:pt x="91" y="49"/>
                  <a:pt x="91" y="49"/>
                  <a:pt x="91" y="49"/>
                </a:cubicBezTo>
                <a:cubicBezTo>
                  <a:pt x="90" y="48"/>
                  <a:pt x="91" y="49"/>
                  <a:pt x="92" y="49"/>
                </a:cubicBezTo>
                <a:cubicBezTo>
                  <a:pt x="92" y="48"/>
                  <a:pt x="92" y="47"/>
                  <a:pt x="93" y="46"/>
                </a:cubicBezTo>
                <a:cubicBezTo>
                  <a:pt x="93" y="47"/>
                  <a:pt x="92" y="46"/>
                  <a:pt x="92" y="46"/>
                </a:cubicBezTo>
                <a:cubicBezTo>
                  <a:pt x="94" y="47"/>
                  <a:pt x="92" y="46"/>
                  <a:pt x="93" y="46"/>
                </a:cubicBezTo>
                <a:cubicBezTo>
                  <a:pt x="93" y="46"/>
                  <a:pt x="93" y="46"/>
                  <a:pt x="93" y="46"/>
                </a:cubicBezTo>
                <a:cubicBezTo>
                  <a:pt x="94" y="46"/>
                  <a:pt x="93" y="45"/>
                  <a:pt x="94" y="45"/>
                </a:cubicBezTo>
                <a:cubicBezTo>
                  <a:pt x="94" y="46"/>
                  <a:pt x="94" y="46"/>
                  <a:pt x="94" y="46"/>
                </a:cubicBezTo>
                <a:cubicBezTo>
                  <a:pt x="93" y="45"/>
                  <a:pt x="95" y="45"/>
                  <a:pt x="94" y="45"/>
                </a:cubicBezTo>
                <a:cubicBezTo>
                  <a:pt x="95" y="45"/>
                  <a:pt x="95" y="45"/>
                  <a:pt x="95" y="45"/>
                </a:cubicBezTo>
                <a:cubicBezTo>
                  <a:pt x="94" y="44"/>
                  <a:pt x="96" y="44"/>
                  <a:pt x="95" y="44"/>
                </a:cubicBezTo>
                <a:cubicBezTo>
                  <a:pt x="95" y="44"/>
                  <a:pt x="95" y="44"/>
                  <a:pt x="95" y="44"/>
                </a:cubicBezTo>
                <a:cubicBezTo>
                  <a:pt x="95" y="43"/>
                  <a:pt x="96" y="42"/>
                  <a:pt x="96" y="41"/>
                </a:cubicBezTo>
                <a:cubicBezTo>
                  <a:pt x="96" y="40"/>
                  <a:pt x="98" y="40"/>
                  <a:pt x="97" y="40"/>
                </a:cubicBezTo>
                <a:cubicBezTo>
                  <a:pt x="97" y="39"/>
                  <a:pt x="97" y="39"/>
                  <a:pt x="97" y="39"/>
                </a:cubicBezTo>
                <a:cubicBezTo>
                  <a:pt x="97" y="39"/>
                  <a:pt x="97" y="39"/>
                  <a:pt x="97" y="39"/>
                </a:cubicBezTo>
                <a:cubicBezTo>
                  <a:pt x="97" y="39"/>
                  <a:pt x="98" y="39"/>
                  <a:pt x="98" y="39"/>
                </a:cubicBezTo>
                <a:cubicBezTo>
                  <a:pt x="98" y="38"/>
                  <a:pt x="98" y="38"/>
                  <a:pt x="98" y="38"/>
                </a:cubicBezTo>
                <a:cubicBezTo>
                  <a:pt x="99" y="38"/>
                  <a:pt x="98" y="37"/>
                  <a:pt x="99" y="37"/>
                </a:cubicBezTo>
                <a:cubicBezTo>
                  <a:pt x="97" y="37"/>
                  <a:pt x="98" y="37"/>
                  <a:pt x="98" y="36"/>
                </a:cubicBezTo>
                <a:cubicBezTo>
                  <a:pt x="98" y="36"/>
                  <a:pt x="98" y="36"/>
                  <a:pt x="99" y="37"/>
                </a:cubicBezTo>
                <a:cubicBezTo>
                  <a:pt x="99" y="36"/>
                  <a:pt x="99" y="36"/>
                  <a:pt x="99" y="36"/>
                </a:cubicBezTo>
                <a:cubicBezTo>
                  <a:pt x="99" y="36"/>
                  <a:pt x="98" y="35"/>
                  <a:pt x="99" y="35"/>
                </a:cubicBezTo>
                <a:cubicBezTo>
                  <a:pt x="100" y="36"/>
                  <a:pt x="99" y="35"/>
                  <a:pt x="99" y="35"/>
                </a:cubicBezTo>
                <a:cubicBezTo>
                  <a:pt x="99" y="35"/>
                  <a:pt x="98" y="34"/>
                  <a:pt x="99" y="34"/>
                </a:cubicBezTo>
                <a:cubicBezTo>
                  <a:pt x="100" y="35"/>
                  <a:pt x="100" y="35"/>
                  <a:pt x="100" y="35"/>
                </a:cubicBezTo>
                <a:cubicBezTo>
                  <a:pt x="99" y="34"/>
                  <a:pt x="101" y="33"/>
                  <a:pt x="100" y="32"/>
                </a:cubicBezTo>
                <a:cubicBezTo>
                  <a:pt x="101" y="32"/>
                  <a:pt x="101" y="32"/>
                  <a:pt x="101" y="32"/>
                </a:cubicBezTo>
                <a:cubicBezTo>
                  <a:pt x="100" y="31"/>
                  <a:pt x="101" y="31"/>
                  <a:pt x="101" y="30"/>
                </a:cubicBezTo>
                <a:cubicBezTo>
                  <a:pt x="101" y="30"/>
                  <a:pt x="101" y="30"/>
                  <a:pt x="101" y="29"/>
                </a:cubicBezTo>
                <a:cubicBezTo>
                  <a:pt x="101" y="29"/>
                  <a:pt x="101" y="29"/>
                  <a:pt x="101" y="28"/>
                </a:cubicBezTo>
                <a:cubicBezTo>
                  <a:pt x="101" y="28"/>
                  <a:pt x="101" y="28"/>
                  <a:pt x="101" y="28"/>
                </a:cubicBezTo>
                <a:cubicBezTo>
                  <a:pt x="102" y="28"/>
                  <a:pt x="102" y="28"/>
                  <a:pt x="102" y="28"/>
                </a:cubicBezTo>
                <a:cubicBezTo>
                  <a:pt x="102" y="28"/>
                  <a:pt x="102" y="28"/>
                  <a:pt x="102" y="28"/>
                </a:cubicBezTo>
                <a:cubicBezTo>
                  <a:pt x="102" y="27"/>
                  <a:pt x="102" y="27"/>
                  <a:pt x="102" y="27"/>
                </a:cubicBezTo>
                <a:cubicBezTo>
                  <a:pt x="102" y="26"/>
                  <a:pt x="102" y="26"/>
                  <a:pt x="101" y="26"/>
                </a:cubicBezTo>
                <a:cubicBezTo>
                  <a:pt x="101" y="26"/>
                  <a:pt x="102" y="26"/>
                  <a:pt x="102" y="26"/>
                </a:cubicBezTo>
                <a:cubicBezTo>
                  <a:pt x="102" y="26"/>
                  <a:pt x="102" y="26"/>
                  <a:pt x="102" y="26"/>
                </a:cubicBezTo>
                <a:cubicBezTo>
                  <a:pt x="103" y="26"/>
                  <a:pt x="103" y="25"/>
                  <a:pt x="103" y="24"/>
                </a:cubicBezTo>
                <a:cubicBezTo>
                  <a:pt x="103" y="25"/>
                  <a:pt x="103" y="24"/>
                  <a:pt x="103" y="24"/>
                </a:cubicBezTo>
                <a:cubicBezTo>
                  <a:pt x="103" y="23"/>
                  <a:pt x="104" y="23"/>
                  <a:pt x="103" y="23"/>
                </a:cubicBezTo>
                <a:cubicBezTo>
                  <a:pt x="104" y="23"/>
                  <a:pt x="104" y="23"/>
                  <a:pt x="104" y="23"/>
                </a:cubicBezTo>
                <a:cubicBezTo>
                  <a:pt x="104" y="23"/>
                  <a:pt x="104" y="22"/>
                  <a:pt x="104" y="22"/>
                </a:cubicBezTo>
                <a:cubicBezTo>
                  <a:pt x="105" y="22"/>
                  <a:pt x="104" y="21"/>
                  <a:pt x="104" y="21"/>
                </a:cubicBezTo>
                <a:cubicBezTo>
                  <a:pt x="104" y="21"/>
                  <a:pt x="104" y="21"/>
                  <a:pt x="104" y="21"/>
                </a:cubicBezTo>
                <a:cubicBezTo>
                  <a:pt x="104" y="21"/>
                  <a:pt x="103" y="21"/>
                  <a:pt x="103" y="20"/>
                </a:cubicBezTo>
                <a:cubicBezTo>
                  <a:pt x="103" y="20"/>
                  <a:pt x="103" y="20"/>
                  <a:pt x="103" y="20"/>
                </a:cubicBezTo>
                <a:cubicBezTo>
                  <a:pt x="104" y="21"/>
                  <a:pt x="104" y="21"/>
                  <a:pt x="105" y="21"/>
                </a:cubicBezTo>
                <a:cubicBezTo>
                  <a:pt x="105" y="21"/>
                  <a:pt x="104" y="20"/>
                  <a:pt x="105" y="21"/>
                </a:cubicBezTo>
                <a:cubicBezTo>
                  <a:pt x="105" y="21"/>
                  <a:pt x="105" y="20"/>
                  <a:pt x="104" y="20"/>
                </a:cubicBezTo>
                <a:cubicBezTo>
                  <a:pt x="104" y="20"/>
                  <a:pt x="105" y="20"/>
                  <a:pt x="105" y="20"/>
                </a:cubicBezTo>
                <a:cubicBezTo>
                  <a:pt x="105" y="20"/>
                  <a:pt x="105" y="20"/>
                  <a:pt x="105" y="20"/>
                </a:cubicBezTo>
                <a:cubicBezTo>
                  <a:pt x="105" y="20"/>
                  <a:pt x="105" y="20"/>
                  <a:pt x="105" y="20"/>
                </a:cubicBezTo>
                <a:cubicBezTo>
                  <a:pt x="104" y="20"/>
                  <a:pt x="104" y="19"/>
                  <a:pt x="104" y="19"/>
                </a:cubicBezTo>
                <a:cubicBezTo>
                  <a:pt x="104" y="19"/>
                  <a:pt x="104" y="19"/>
                  <a:pt x="104" y="19"/>
                </a:cubicBezTo>
                <a:cubicBezTo>
                  <a:pt x="103" y="19"/>
                  <a:pt x="103" y="19"/>
                  <a:pt x="104" y="19"/>
                </a:cubicBezTo>
                <a:cubicBezTo>
                  <a:pt x="104" y="19"/>
                  <a:pt x="104" y="20"/>
                  <a:pt x="105" y="20"/>
                </a:cubicBezTo>
                <a:cubicBezTo>
                  <a:pt x="104" y="19"/>
                  <a:pt x="104" y="19"/>
                  <a:pt x="104" y="19"/>
                </a:cubicBezTo>
                <a:cubicBezTo>
                  <a:pt x="104" y="19"/>
                  <a:pt x="104" y="19"/>
                  <a:pt x="103" y="19"/>
                </a:cubicBezTo>
                <a:cubicBezTo>
                  <a:pt x="103" y="19"/>
                  <a:pt x="103" y="19"/>
                  <a:pt x="103" y="19"/>
                </a:cubicBezTo>
                <a:cubicBezTo>
                  <a:pt x="103" y="19"/>
                  <a:pt x="103" y="19"/>
                  <a:pt x="103" y="19"/>
                </a:cubicBezTo>
                <a:cubicBezTo>
                  <a:pt x="103" y="19"/>
                  <a:pt x="102" y="19"/>
                  <a:pt x="103" y="19"/>
                </a:cubicBezTo>
                <a:cubicBezTo>
                  <a:pt x="103" y="19"/>
                  <a:pt x="103" y="19"/>
                  <a:pt x="103" y="19"/>
                </a:cubicBezTo>
                <a:cubicBezTo>
                  <a:pt x="103" y="20"/>
                  <a:pt x="104" y="20"/>
                  <a:pt x="103" y="20"/>
                </a:cubicBezTo>
                <a:cubicBezTo>
                  <a:pt x="103" y="20"/>
                  <a:pt x="103" y="20"/>
                  <a:pt x="102" y="20"/>
                </a:cubicBezTo>
                <a:cubicBezTo>
                  <a:pt x="103" y="20"/>
                  <a:pt x="103" y="20"/>
                  <a:pt x="103" y="20"/>
                </a:cubicBezTo>
                <a:cubicBezTo>
                  <a:pt x="102" y="19"/>
                  <a:pt x="102" y="19"/>
                  <a:pt x="102" y="19"/>
                </a:cubicBezTo>
                <a:cubicBezTo>
                  <a:pt x="103" y="20"/>
                  <a:pt x="102" y="20"/>
                  <a:pt x="102" y="20"/>
                </a:cubicBezTo>
                <a:cubicBezTo>
                  <a:pt x="102" y="20"/>
                  <a:pt x="102" y="20"/>
                  <a:pt x="102" y="20"/>
                </a:cubicBezTo>
                <a:cubicBezTo>
                  <a:pt x="102" y="20"/>
                  <a:pt x="102" y="20"/>
                  <a:pt x="102" y="20"/>
                </a:cubicBezTo>
                <a:cubicBezTo>
                  <a:pt x="102" y="20"/>
                  <a:pt x="101" y="20"/>
                  <a:pt x="101" y="20"/>
                </a:cubicBezTo>
                <a:cubicBezTo>
                  <a:pt x="101" y="20"/>
                  <a:pt x="101" y="21"/>
                  <a:pt x="101" y="21"/>
                </a:cubicBezTo>
                <a:cubicBezTo>
                  <a:pt x="101" y="21"/>
                  <a:pt x="101" y="21"/>
                  <a:pt x="101" y="22"/>
                </a:cubicBezTo>
                <a:cubicBezTo>
                  <a:pt x="101" y="22"/>
                  <a:pt x="100" y="21"/>
                  <a:pt x="101" y="22"/>
                </a:cubicBezTo>
                <a:cubicBezTo>
                  <a:pt x="100" y="21"/>
                  <a:pt x="99" y="21"/>
                  <a:pt x="99" y="21"/>
                </a:cubicBezTo>
                <a:cubicBezTo>
                  <a:pt x="99" y="21"/>
                  <a:pt x="98" y="21"/>
                  <a:pt x="99" y="21"/>
                </a:cubicBezTo>
                <a:cubicBezTo>
                  <a:pt x="98" y="21"/>
                  <a:pt x="98" y="21"/>
                  <a:pt x="98" y="21"/>
                </a:cubicBezTo>
                <a:cubicBezTo>
                  <a:pt x="98" y="21"/>
                  <a:pt x="99" y="21"/>
                  <a:pt x="99" y="21"/>
                </a:cubicBezTo>
                <a:cubicBezTo>
                  <a:pt x="100" y="21"/>
                  <a:pt x="99" y="21"/>
                  <a:pt x="100" y="22"/>
                </a:cubicBezTo>
                <a:cubicBezTo>
                  <a:pt x="100" y="22"/>
                  <a:pt x="100" y="22"/>
                  <a:pt x="100" y="22"/>
                </a:cubicBezTo>
                <a:cubicBezTo>
                  <a:pt x="100" y="22"/>
                  <a:pt x="99" y="22"/>
                  <a:pt x="99" y="22"/>
                </a:cubicBezTo>
                <a:cubicBezTo>
                  <a:pt x="99" y="22"/>
                  <a:pt x="100" y="23"/>
                  <a:pt x="99" y="23"/>
                </a:cubicBezTo>
                <a:cubicBezTo>
                  <a:pt x="100" y="23"/>
                  <a:pt x="100" y="23"/>
                  <a:pt x="100" y="23"/>
                </a:cubicBezTo>
                <a:cubicBezTo>
                  <a:pt x="100" y="24"/>
                  <a:pt x="101" y="24"/>
                  <a:pt x="101" y="24"/>
                </a:cubicBezTo>
                <a:cubicBezTo>
                  <a:pt x="100" y="23"/>
                  <a:pt x="99" y="23"/>
                  <a:pt x="99" y="23"/>
                </a:cubicBezTo>
                <a:cubicBezTo>
                  <a:pt x="98" y="23"/>
                  <a:pt x="99" y="23"/>
                  <a:pt x="98" y="23"/>
                </a:cubicBezTo>
                <a:cubicBezTo>
                  <a:pt x="98" y="22"/>
                  <a:pt x="98" y="22"/>
                  <a:pt x="98" y="22"/>
                </a:cubicBezTo>
                <a:cubicBezTo>
                  <a:pt x="98" y="21"/>
                  <a:pt x="98" y="22"/>
                  <a:pt x="97" y="21"/>
                </a:cubicBezTo>
                <a:cubicBezTo>
                  <a:pt x="97" y="22"/>
                  <a:pt x="98" y="22"/>
                  <a:pt x="98" y="22"/>
                </a:cubicBezTo>
                <a:cubicBezTo>
                  <a:pt x="98" y="22"/>
                  <a:pt x="98" y="22"/>
                  <a:pt x="98" y="23"/>
                </a:cubicBezTo>
                <a:cubicBezTo>
                  <a:pt x="99" y="23"/>
                  <a:pt x="98" y="23"/>
                  <a:pt x="98" y="23"/>
                </a:cubicBezTo>
                <a:cubicBezTo>
                  <a:pt x="98" y="23"/>
                  <a:pt x="98" y="23"/>
                  <a:pt x="98" y="23"/>
                </a:cubicBezTo>
                <a:cubicBezTo>
                  <a:pt x="97" y="23"/>
                  <a:pt x="98" y="23"/>
                  <a:pt x="98" y="23"/>
                </a:cubicBezTo>
                <a:cubicBezTo>
                  <a:pt x="97" y="22"/>
                  <a:pt x="98" y="23"/>
                  <a:pt x="97" y="22"/>
                </a:cubicBezTo>
                <a:cubicBezTo>
                  <a:pt x="96" y="22"/>
                  <a:pt x="96" y="22"/>
                  <a:pt x="96" y="22"/>
                </a:cubicBezTo>
                <a:cubicBezTo>
                  <a:pt x="96" y="22"/>
                  <a:pt x="97" y="23"/>
                  <a:pt x="97" y="23"/>
                </a:cubicBezTo>
                <a:cubicBezTo>
                  <a:pt x="96" y="22"/>
                  <a:pt x="96" y="22"/>
                  <a:pt x="96" y="22"/>
                </a:cubicBezTo>
                <a:cubicBezTo>
                  <a:pt x="96" y="23"/>
                  <a:pt x="96" y="23"/>
                  <a:pt x="96" y="23"/>
                </a:cubicBezTo>
                <a:cubicBezTo>
                  <a:pt x="97" y="23"/>
                  <a:pt x="97" y="23"/>
                  <a:pt x="97" y="23"/>
                </a:cubicBezTo>
                <a:cubicBezTo>
                  <a:pt x="98" y="24"/>
                  <a:pt x="97" y="23"/>
                  <a:pt x="98" y="23"/>
                </a:cubicBezTo>
                <a:cubicBezTo>
                  <a:pt x="98" y="24"/>
                  <a:pt x="97" y="23"/>
                  <a:pt x="98" y="24"/>
                </a:cubicBezTo>
                <a:cubicBezTo>
                  <a:pt x="99" y="24"/>
                  <a:pt x="98" y="24"/>
                  <a:pt x="99" y="24"/>
                </a:cubicBezTo>
                <a:cubicBezTo>
                  <a:pt x="98" y="24"/>
                  <a:pt x="98" y="24"/>
                  <a:pt x="97" y="24"/>
                </a:cubicBezTo>
                <a:cubicBezTo>
                  <a:pt x="97" y="24"/>
                  <a:pt x="97" y="24"/>
                  <a:pt x="98" y="24"/>
                </a:cubicBezTo>
                <a:cubicBezTo>
                  <a:pt x="97" y="23"/>
                  <a:pt x="97" y="23"/>
                  <a:pt x="96" y="23"/>
                </a:cubicBezTo>
                <a:cubicBezTo>
                  <a:pt x="96" y="23"/>
                  <a:pt x="97" y="23"/>
                  <a:pt x="97" y="24"/>
                </a:cubicBezTo>
                <a:cubicBezTo>
                  <a:pt x="96" y="23"/>
                  <a:pt x="97" y="24"/>
                  <a:pt x="97" y="24"/>
                </a:cubicBezTo>
                <a:cubicBezTo>
                  <a:pt x="99" y="25"/>
                  <a:pt x="96" y="23"/>
                  <a:pt x="96" y="24"/>
                </a:cubicBezTo>
                <a:cubicBezTo>
                  <a:pt x="97" y="24"/>
                  <a:pt x="97" y="25"/>
                  <a:pt x="99" y="25"/>
                </a:cubicBezTo>
                <a:cubicBezTo>
                  <a:pt x="99" y="25"/>
                  <a:pt x="99" y="26"/>
                  <a:pt x="99" y="26"/>
                </a:cubicBezTo>
                <a:cubicBezTo>
                  <a:pt x="98" y="25"/>
                  <a:pt x="98" y="26"/>
                  <a:pt x="98" y="25"/>
                </a:cubicBezTo>
                <a:cubicBezTo>
                  <a:pt x="98" y="25"/>
                  <a:pt x="98" y="25"/>
                  <a:pt x="98" y="25"/>
                </a:cubicBezTo>
                <a:cubicBezTo>
                  <a:pt x="97" y="25"/>
                  <a:pt x="97" y="25"/>
                  <a:pt x="97" y="25"/>
                </a:cubicBezTo>
                <a:cubicBezTo>
                  <a:pt x="95" y="24"/>
                  <a:pt x="95" y="24"/>
                  <a:pt x="95" y="24"/>
                </a:cubicBezTo>
                <a:cubicBezTo>
                  <a:pt x="96" y="25"/>
                  <a:pt x="96" y="25"/>
                  <a:pt x="96" y="25"/>
                </a:cubicBezTo>
                <a:cubicBezTo>
                  <a:pt x="96" y="25"/>
                  <a:pt x="96" y="25"/>
                  <a:pt x="96" y="25"/>
                </a:cubicBezTo>
                <a:cubicBezTo>
                  <a:pt x="96" y="25"/>
                  <a:pt x="96" y="25"/>
                  <a:pt x="97" y="25"/>
                </a:cubicBezTo>
                <a:cubicBezTo>
                  <a:pt x="96" y="25"/>
                  <a:pt x="96" y="25"/>
                  <a:pt x="96" y="25"/>
                </a:cubicBezTo>
                <a:cubicBezTo>
                  <a:pt x="95" y="25"/>
                  <a:pt x="95" y="25"/>
                  <a:pt x="95" y="25"/>
                </a:cubicBezTo>
                <a:cubicBezTo>
                  <a:pt x="96" y="25"/>
                  <a:pt x="95" y="25"/>
                  <a:pt x="95" y="25"/>
                </a:cubicBezTo>
                <a:cubicBezTo>
                  <a:pt x="96" y="26"/>
                  <a:pt x="96" y="26"/>
                  <a:pt x="96" y="26"/>
                </a:cubicBezTo>
                <a:cubicBezTo>
                  <a:pt x="96" y="26"/>
                  <a:pt x="96" y="26"/>
                  <a:pt x="96" y="26"/>
                </a:cubicBezTo>
                <a:cubicBezTo>
                  <a:pt x="96" y="25"/>
                  <a:pt x="96" y="25"/>
                  <a:pt x="96" y="25"/>
                </a:cubicBezTo>
                <a:cubicBezTo>
                  <a:pt x="96" y="26"/>
                  <a:pt x="95" y="25"/>
                  <a:pt x="95" y="25"/>
                </a:cubicBezTo>
                <a:cubicBezTo>
                  <a:pt x="95" y="26"/>
                  <a:pt x="95" y="26"/>
                  <a:pt x="95" y="26"/>
                </a:cubicBezTo>
                <a:cubicBezTo>
                  <a:pt x="95" y="26"/>
                  <a:pt x="95" y="25"/>
                  <a:pt x="95" y="25"/>
                </a:cubicBezTo>
                <a:cubicBezTo>
                  <a:pt x="95" y="26"/>
                  <a:pt x="95" y="26"/>
                  <a:pt x="95" y="26"/>
                </a:cubicBezTo>
                <a:cubicBezTo>
                  <a:pt x="95" y="26"/>
                  <a:pt x="95" y="26"/>
                  <a:pt x="95" y="26"/>
                </a:cubicBezTo>
                <a:cubicBezTo>
                  <a:pt x="95" y="26"/>
                  <a:pt x="96" y="26"/>
                  <a:pt x="95" y="26"/>
                </a:cubicBezTo>
                <a:cubicBezTo>
                  <a:pt x="96" y="26"/>
                  <a:pt x="95" y="26"/>
                  <a:pt x="95" y="26"/>
                </a:cubicBezTo>
                <a:cubicBezTo>
                  <a:pt x="96" y="26"/>
                  <a:pt x="96" y="26"/>
                  <a:pt x="96" y="27"/>
                </a:cubicBezTo>
                <a:cubicBezTo>
                  <a:pt x="95" y="26"/>
                  <a:pt x="96" y="27"/>
                  <a:pt x="96" y="27"/>
                </a:cubicBezTo>
                <a:cubicBezTo>
                  <a:pt x="95" y="27"/>
                  <a:pt x="95" y="27"/>
                  <a:pt x="95" y="27"/>
                </a:cubicBezTo>
                <a:cubicBezTo>
                  <a:pt x="96" y="27"/>
                  <a:pt x="96" y="27"/>
                  <a:pt x="96" y="27"/>
                </a:cubicBezTo>
                <a:cubicBezTo>
                  <a:pt x="94" y="26"/>
                  <a:pt x="96" y="27"/>
                  <a:pt x="95" y="27"/>
                </a:cubicBezTo>
                <a:cubicBezTo>
                  <a:pt x="95" y="27"/>
                  <a:pt x="94" y="27"/>
                  <a:pt x="94" y="27"/>
                </a:cubicBezTo>
                <a:cubicBezTo>
                  <a:pt x="95" y="27"/>
                  <a:pt x="95" y="28"/>
                  <a:pt x="96" y="28"/>
                </a:cubicBezTo>
                <a:cubicBezTo>
                  <a:pt x="95" y="28"/>
                  <a:pt x="95" y="27"/>
                  <a:pt x="94" y="27"/>
                </a:cubicBezTo>
                <a:cubicBezTo>
                  <a:pt x="95" y="27"/>
                  <a:pt x="94" y="27"/>
                  <a:pt x="94" y="27"/>
                </a:cubicBezTo>
                <a:cubicBezTo>
                  <a:pt x="95" y="27"/>
                  <a:pt x="95" y="28"/>
                  <a:pt x="95" y="28"/>
                </a:cubicBezTo>
                <a:cubicBezTo>
                  <a:pt x="95" y="28"/>
                  <a:pt x="95" y="28"/>
                  <a:pt x="95" y="28"/>
                </a:cubicBezTo>
                <a:cubicBezTo>
                  <a:pt x="95" y="28"/>
                  <a:pt x="95" y="28"/>
                  <a:pt x="96" y="28"/>
                </a:cubicBezTo>
                <a:cubicBezTo>
                  <a:pt x="95" y="28"/>
                  <a:pt x="96" y="29"/>
                  <a:pt x="95" y="29"/>
                </a:cubicBezTo>
                <a:cubicBezTo>
                  <a:pt x="95" y="28"/>
                  <a:pt x="95" y="28"/>
                  <a:pt x="95" y="28"/>
                </a:cubicBezTo>
                <a:cubicBezTo>
                  <a:pt x="95" y="28"/>
                  <a:pt x="96" y="29"/>
                  <a:pt x="96" y="29"/>
                </a:cubicBezTo>
                <a:cubicBezTo>
                  <a:pt x="96" y="29"/>
                  <a:pt x="97" y="30"/>
                  <a:pt x="98" y="30"/>
                </a:cubicBezTo>
                <a:cubicBezTo>
                  <a:pt x="97" y="30"/>
                  <a:pt x="97" y="30"/>
                  <a:pt x="97" y="30"/>
                </a:cubicBezTo>
                <a:cubicBezTo>
                  <a:pt x="97" y="30"/>
                  <a:pt x="97" y="30"/>
                  <a:pt x="97" y="30"/>
                </a:cubicBezTo>
                <a:cubicBezTo>
                  <a:pt x="96" y="30"/>
                  <a:pt x="95" y="29"/>
                  <a:pt x="95" y="29"/>
                </a:cubicBezTo>
                <a:cubicBezTo>
                  <a:pt x="95" y="29"/>
                  <a:pt x="95" y="29"/>
                  <a:pt x="95" y="29"/>
                </a:cubicBezTo>
                <a:cubicBezTo>
                  <a:pt x="95" y="29"/>
                  <a:pt x="94" y="28"/>
                  <a:pt x="94" y="28"/>
                </a:cubicBezTo>
                <a:cubicBezTo>
                  <a:pt x="94" y="29"/>
                  <a:pt x="94" y="29"/>
                  <a:pt x="94" y="29"/>
                </a:cubicBezTo>
                <a:cubicBezTo>
                  <a:pt x="94" y="29"/>
                  <a:pt x="94" y="29"/>
                  <a:pt x="94" y="29"/>
                </a:cubicBezTo>
                <a:cubicBezTo>
                  <a:pt x="94" y="29"/>
                  <a:pt x="95" y="30"/>
                  <a:pt x="95" y="30"/>
                </a:cubicBezTo>
                <a:cubicBezTo>
                  <a:pt x="94" y="29"/>
                  <a:pt x="94" y="29"/>
                  <a:pt x="94" y="29"/>
                </a:cubicBezTo>
                <a:cubicBezTo>
                  <a:pt x="93" y="29"/>
                  <a:pt x="94" y="29"/>
                  <a:pt x="94" y="29"/>
                </a:cubicBezTo>
                <a:cubicBezTo>
                  <a:pt x="94" y="29"/>
                  <a:pt x="94" y="29"/>
                  <a:pt x="94" y="29"/>
                </a:cubicBezTo>
                <a:cubicBezTo>
                  <a:pt x="93" y="30"/>
                  <a:pt x="93" y="30"/>
                  <a:pt x="94" y="31"/>
                </a:cubicBezTo>
                <a:cubicBezTo>
                  <a:pt x="94" y="31"/>
                  <a:pt x="93" y="31"/>
                  <a:pt x="93" y="31"/>
                </a:cubicBezTo>
                <a:cubicBezTo>
                  <a:pt x="93" y="31"/>
                  <a:pt x="93" y="32"/>
                  <a:pt x="93" y="32"/>
                </a:cubicBezTo>
                <a:cubicBezTo>
                  <a:pt x="93" y="32"/>
                  <a:pt x="93" y="32"/>
                  <a:pt x="93" y="32"/>
                </a:cubicBezTo>
                <a:cubicBezTo>
                  <a:pt x="92" y="31"/>
                  <a:pt x="93" y="32"/>
                  <a:pt x="93" y="32"/>
                </a:cubicBezTo>
                <a:cubicBezTo>
                  <a:pt x="93" y="32"/>
                  <a:pt x="93" y="32"/>
                  <a:pt x="93" y="32"/>
                </a:cubicBezTo>
                <a:cubicBezTo>
                  <a:pt x="92" y="32"/>
                  <a:pt x="93" y="32"/>
                  <a:pt x="93" y="33"/>
                </a:cubicBezTo>
                <a:cubicBezTo>
                  <a:pt x="93" y="32"/>
                  <a:pt x="93" y="32"/>
                  <a:pt x="93" y="32"/>
                </a:cubicBezTo>
                <a:cubicBezTo>
                  <a:pt x="93" y="33"/>
                  <a:pt x="93" y="33"/>
                  <a:pt x="93" y="33"/>
                </a:cubicBezTo>
                <a:cubicBezTo>
                  <a:pt x="93" y="33"/>
                  <a:pt x="93" y="33"/>
                  <a:pt x="92" y="33"/>
                </a:cubicBezTo>
                <a:cubicBezTo>
                  <a:pt x="92" y="33"/>
                  <a:pt x="92" y="33"/>
                  <a:pt x="93" y="33"/>
                </a:cubicBezTo>
                <a:cubicBezTo>
                  <a:pt x="92" y="33"/>
                  <a:pt x="92" y="33"/>
                  <a:pt x="92" y="34"/>
                </a:cubicBezTo>
                <a:cubicBezTo>
                  <a:pt x="92" y="34"/>
                  <a:pt x="93" y="34"/>
                  <a:pt x="93" y="34"/>
                </a:cubicBezTo>
                <a:cubicBezTo>
                  <a:pt x="94" y="34"/>
                  <a:pt x="93" y="34"/>
                  <a:pt x="93" y="34"/>
                </a:cubicBezTo>
                <a:cubicBezTo>
                  <a:pt x="93" y="34"/>
                  <a:pt x="93" y="34"/>
                  <a:pt x="92" y="34"/>
                </a:cubicBezTo>
                <a:cubicBezTo>
                  <a:pt x="91" y="34"/>
                  <a:pt x="92" y="34"/>
                  <a:pt x="91" y="35"/>
                </a:cubicBezTo>
                <a:cubicBezTo>
                  <a:pt x="92" y="35"/>
                  <a:pt x="92" y="35"/>
                  <a:pt x="92" y="35"/>
                </a:cubicBezTo>
                <a:cubicBezTo>
                  <a:pt x="91" y="35"/>
                  <a:pt x="92" y="36"/>
                  <a:pt x="91" y="36"/>
                </a:cubicBezTo>
                <a:cubicBezTo>
                  <a:pt x="91" y="36"/>
                  <a:pt x="92" y="36"/>
                  <a:pt x="92" y="36"/>
                </a:cubicBezTo>
                <a:cubicBezTo>
                  <a:pt x="93" y="37"/>
                  <a:pt x="91" y="36"/>
                  <a:pt x="91" y="36"/>
                </a:cubicBezTo>
                <a:cubicBezTo>
                  <a:pt x="91" y="36"/>
                  <a:pt x="91" y="36"/>
                  <a:pt x="91" y="36"/>
                </a:cubicBezTo>
                <a:cubicBezTo>
                  <a:pt x="91" y="36"/>
                  <a:pt x="91" y="36"/>
                  <a:pt x="91" y="36"/>
                </a:cubicBezTo>
                <a:cubicBezTo>
                  <a:pt x="91" y="37"/>
                  <a:pt x="91" y="37"/>
                  <a:pt x="91" y="37"/>
                </a:cubicBezTo>
                <a:cubicBezTo>
                  <a:pt x="91" y="37"/>
                  <a:pt x="91" y="37"/>
                  <a:pt x="91" y="37"/>
                </a:cubicBezTo>
                <a:cubicBezTo>
                  <a:pt x="91" y="37"/>
                  <a:pt x="90" y="37"/>
                  <a:pt x="90" y="37"/>
                </a:cubicBezTo>
                <a:cubicBezTo>
                  <a:pt x="91" y="37"/>
                  <a:pt x="91" y="37"/>
                  <a:pt x="91" y="38"/>
                </a:cubicBezTo>
                <a:cubicBezTo>
                  <a:pt x="91" y="38"/>
                  <a:pt x="91" y="38"/>
                  <a:pt x="91" y="38"/>
                </a:cubicBezTo>
                <a:cubicBezTo>
                  <a:pt x="91" y="38"/>
                  <a:pt x="91" y="38"/>
                  <a:pt x="91" y="38"/>
                </a:cubicBezTo>
                <a:cubicBezTo>
                  <a:pt x="91" y="38"/>
                  <a:pt x="91" y="38"/>
                  <a:pt x="91" y="38"/>
                </a:cubicBezTo>
                <a:cubicBezTo>
                  <a:pt x="91" y="38"/>
                  <a:pt x="90" y="38"/>
                  <a:pt x="90" y="37"/>
                </a:cubicBezTo>
                <a:cubicBezTo>
                  <a:pt x="90" y="37"/>
                  <a:pt x="91" y="38"/>
                  <a:pt x="91" y="38"/>
                </a:cubicBezTo>
                <a:cubicBezTo>
                  <a:pt x="91" y="38"/>
                  <a:pt x="91" y="38"/>
                  <a:pt x="91" y="38"/>
                </a:cubicBezTo>
                <a:cubicBezTo>
                  <a:pt x="90" y="38"/>
                  <a:pt x="91" y="38"/>
                  <a:pt x="91" y="38"/>
                </a:cubicBezTo>
                <a:cubicBezTo>
                  <a:pt x="90" y="38"/>
                  <a:pt x="90" y="38"/>
                  <a:pt x="90" y="38"/>
                </a:cubicBezTo>
                <a:cubicBezTo>
                  <a:pt x="90" y="38"/>
                  <a:pt x="91" y="38"/>
                  <a:pt x="91" y="38"/>
                </a:cubicBezTo>
                <a:cubicBezTo>
                  <a:pt x="90" y="38"/>
                  <a:pt x="91" y="38"/>
                  <a:pt x="90" y="38"/>
                </a:cubicBezTo>
                <a:cubicBezTo>
                  <a:pt x="90" y="38"/>
                  <a:pt x="90" y="38"/>
                  <a:pt x="90" y="39"/>
                </a:cubicBezTo>
                <a:cubicBezTo>
                  <a:pt x="90" y="39"/>
                  <a:pt x="91" y="39"/>
                  <a:pt x="91" y="39"/>
                </a:cubicBezTo>
                <a:cubicBezTo>
                  <a:pt x="91" y="39"/>
                  <a:pt x="91" y="39"/>
                  <a:pt x="91" y="39"/>
                </a:cubicBezTo>
                <a:cubicBezTo>
                  <a:pt x="91" y="39"/>
                  <a:pt x="91" y="39"/>
                  <a:pt x="91" y="39"/>
                </a:cubicBezTo>
                <a:cubicBezTo>
                  <a:pt x="91" y="39"/>
                  <a:pt x="91" y="39"/>
                  <a:pt x="91" y="39"/>
                </a:cubicBezTo>
                <a:cubicBezTo>
                  <a:pt x="90" y="39"/>
                  <a:pt x="90" y="39"/>
                  <a:pt x="90" y="39"/>
                </a:cubicBezTo>
                <a:cubicBezTo>
                  <a:pt x="91" y="39"/>
                  <a:pt x="91" y="39"/>
                  <a:pt x="91" y="39"/>
                </a:cubicBezTo>
                <a:cubicBezTo>
                  <a:pt x="90" y="39"/>
                  <a:pt x="90" y="39"/>
                  <a:pt x="89" y="39"/>
                </a:cubicBezTo>
                <a:cubicBezTo>
                  <a:pt x="90" y="39"/>
                  <a:pt x="90" y="39"/>
                  <a:pt x="90" y="39"/>
                </a:cubicBezTo>
                <a:cubicBezTo>
                  <a:pt x="90" y="39"/>
                  <a:pt x="90" y="39"/>
                  <a:pt x="89" y="39"/>
                </a:cubicBezTo>
                <a:cubicBezTo>
                  <a:pt x="89" y="39"/>
                  <a:pt x="91" y="40"/>
                  <a:pt x="90" y="40"/>
                </a:cubicBezTo>
                <a:cubicBezTo>
                  <a:pt x="90" y="40"/>
                  <a:pt x="89" y="40"/>
                  <a:pt x="89" y="40"/>
                </a:cubicBezTo>
                <a:cubicBezTo>
                  <a:pt x="89" y="40"/>
                  <a:pt x="89" y="40"/>
                  <a:pt x="89" y="40"/>
                </a:cubicBezTo>
                <a:cubicBezTo>
                  <a:pt x="90" y="40"/>
                  <a:pt x="89" y="40"/>
                  <a:pt x="90" y="40"/>
                </a:cubicBezTo>
                <a:cubicBezTo>
                  <a:pt x="90" y="40"/>
                  <a:pt x="90" y="40"/>
                  <a:pt x="90" y="40"/>
                </a:cubicBezTo>
                <a:cubicBezTo>
                  <a:pt x="88" y="40"/>
                  <a:pt x="89" y="41"/>
                  <a:pt x="88" y="41"/>
                </a:cubicBezTo>
                <a:cubicBezTo>
                  <a:pt x="89" y="41"/>
                  <a:pt x="88" y="41"/>
                  <a:pt x="89" y="41"/>
                </a:cubicBezTo>
                <a:cubicBezTo>
                  <a:pt x="88" y="41"/>
                  <a:pt x="89" y="42"/>
                  <a:pt x="88" y="42"/>
                </a:cubicBezTo>
                <a:cubicBezTo>
                  <a:pt x="89" y="42"/>
                  <a:pt x="89" y="42"/>
                  <a:pt x="89" y="42"/>
                </a:cubicBezTo>
                <a:cubicBezTo>
                  <a:pt x="88" y="42"/>
                  <a:pt x="90" y="43"/>
                  <a:pt x="89" y="43"/>
                </a:cubicBezTo>
                <a:cubicBezTo>
                  <a:pt x="89" y="43"/>
                  <a:pt x="88" y="42"/>
                  <a:pt x="88" y="42"/>
                </a:cubicBezTo>
                <a:cubicBezTo>
                  <a:pt x="87" y="42"/>
                  <a:pt x="89" y="43"/>
                  <a:pt x="88" y="43"/>
                </a:cubicBezTo>
                <a:cubicBezTo>
                  <a:pt x="88" y="43"/>
                  <a:pt x="89" y="43"/>
                  <a:pt x="89" y="43"/>
                </a:cubicBezTo>
                <a:cubicBezTo>
                  <a:pt x="88" y="43"/>
                  <a:pt x="88" y="43"/>
                  <a:pt x="88" y="43"/>
                </a:cubicBezTo>
                <a:cubicBezTo>
                  <a:pt x="88" y="43"/>
                  <a:pt x="88" y="43"/>
                  <a:pt x="88" y="43"/>
                </a:cubicBezTo>
                <a:cubicBezTo>
                  <a:pt x="88" y="43"/>
                  <a:pt x="88" y="43"/>
                  <a:pt x="87" y="43"/>
                </a:cubicBezTo>
                <a:cubicBezTo>
                  <a:pt x="87" y="43"/>
                  <a:pt x="87" y="43"/>
                  <a:pt x="88" y="44"/>
                </a:cubicBezTo>
                <a:cubicBezTo>
                  <a:pt x="87" y="44"/>
                  <a:pt x="87" y="44"/>
                  <a:pt x="87" y="44"/>
                </a:cubicBezTo>
                <a:cubicBezTo>
                  <a:pt x="87" y="45"/>
                  <a:pt x="86" y="44"/>
                  <a:pt x="87" y="45"/>
                </a:cubicBezTo>
                <a:cubicBezTo>
                  <a:pt x="87" y="45"/>
                  <a:pt x="87" y="45"/>
                  <a:pt x="87" y="45"/>
                </a:cubicBezTo>
                <a:cubicBezTo>
                  <a:pt x="87" y="45"/>
                  <a:pt x="88" y="45"/>
                  <a:pt x="88" y="45"/>
                </a:cubicBezTo>
                <a:cubicBezTo>
                  <a:pt x="87" y="45"/>
                  <a:pt x="87" y="45"/>
                  <a:pt x="87" y="45"/>
                </a:cubicBezTo>
                <a:cubicBezTo>
                  <a:pt x="86" y="44"/>
                  <a:pt x="87" y="45"/>
                  <a:pt x="86" y="45"/>
                </a:cubicBezTo>
                <a:cubicBezTo>
                  <a:pt x="87" y="45"/>
                  <a:pt x="86" y="45"/>
                  <a:pt x="87" y="45"/>
                </a:cubicBezTo>
                <a:cubicBezTo>
                  <a:pt x="87" y="45"/>
                  <a:pt x="87" y="45"/>
                  <a:pt x="87" y="45"/>
                </a:cubicBezTo>
                <a:cubicBezTo>
                  <a:pt x="87" y="46"/>
                  <a:pt x="87" y="46"/>
                  <a:pt x="87" y="46"/>
                </a:cubicBezTo>
                <a:cubicBezTo>
                  <a:pt x="87" y="46"/>
                  <a:pt x="86" y="46"/>
                  <a:pt x="87" y="46"/>
                </a:cubicBezTo>
                <a:cubicBezTo>
                  <a:pt x="86" y="46"/>
                  <a:pt x="86" y="46"/>
                  <a:pt x="86" y="46"/>
                </a:cubicBezTo>
                <a:cubicBezTo>
                  <a:pt x="86" y="46"/>
                  <a:pt x="86" y="46"/>
                  <a:pt x="87" y="46"/>
                </a:cubicBezTo>
                <a:cubicBezTo>
                  <a:pt x="87"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6"/>
                  <a:pt x="86" y="46"/>
                </a:cubicBezTo>
                <a:cubicBezTo>
                  <a:pt x="86" y="46"/>
                  <a:pt x="86" y="47"/>
                  <a:pt x="86" y="48"/>
                </a:cubicBezTo>
                <a:cubicBezTo>
                  <a:pt x="86" y="47"/>
                  <a:pt x="86" y="47"/>
                  <a:pt x="86" y="47"/>
                </a:cubicBezTo>
                <a:cubicBezTo>
                  <a:pt x="86" y="48"/>
                  <a:pt x="86" y="48"/>
                  <a:pt x="86" y="48"/>
                </a:cubicBezTo>
                <a:cubicBezTo>
                  <a:pt x="86" y="48"/>
                  <a:pt x="85" y="48"/>
                  <a:pt x="85" y="48"/>
                </a:cubicBezTo>
                <a:cubicBezTo>
                  <a:pt x="85" y="48"/>
                  <a:pt x="86" y="48"/>
                  <a:pt x="86" y="48"/>
                </a:cubicBezTo>
                <a:cubicBezTo>
                  <a:pt x="85" y="48"/>
                  <a:pt x="86" y="49"/>
                  <a:pt x="85" y="49"/>
                </a:cubicBezTo>
                <a:cubicBezTo>
                  <a:pt x="85" y="49"/>
                  <a:pt x="85" y="49"/>
                  <a:pt x="85" y="49"/>
                </a:cubicBezTo>
                <a:cubicBezTo>
                  <a:pt x="85" y="49"/>
                  <a:pt x="85" y="49"/>
                  <a:pt x="86" y="50"/>
                </a:cubicBezTo>
                <a:cubicBezTo>
                  <a:pt x="85" y="50"/>
                  <a:pt x="85" y="49"/>
                  <a:pt x="85" y="49"/>
                </a:cubicBezTo>
                <a:cubicBezTo>
                  <a:pt x="85" y="49"/>
                  <a:pt x="85" y="50"/>
                  <a:pt x="85" y="50"/>
                </a:cubicBezTo>
                <a:cubicBezTo>
                  <a:pt x="86" y="50"/>
                  <a:pt x="86" y="50"/>
                  <a:pt x="86" y="51"/>
                </a:cubicBezTo>
                <a:cubicBezTo>
                  <a:pt x="86" y="50"/>
                  <a:pt x="86" y="50"/>
                  <a:pt x="86" y="50"/>
                </a:cubicBezTo>
                <a:cubicBezTo>
                  <a:pt x="86" y="51"/>
                  <a:pt x="86" y="51"/>
                  <a:pt x="86" y="51"/>
                </a:cubicBezTo>
                <a:cubicBezTo>
                  <a:pt x="86" y="51"/>
                  <a:pt x="86" y="51"/>
                  <a:pt x="85" y="51"/>
                </a:cubicBezTo>
                <a:cubicBezTo>
                  <a:pt x="85" y="50"/>
                  <a:pt x="85" y="51"/>
                  <a:pt x="85" y="51"/>
                </a:cubicBezTo>
                <a:cubicBezTo>
                  <a:pt x="85" y="51"/>
                  <a:pt x="85" y="51"/>
                  <a:pt x="85" y="51"/>
                </a:cubicBezTo>
                <a:cubicBezTo>
                  <a:pt x="85" y="51"/>
                  <a:pt x="85" y="51"/>
                  <a:pt x="85" y="51"/>
                </a:cubicBezTo>
                <a:cubicBezTo>
                  <a:pt x="86" y="52"/>
                  <a:pt x="86" y="52"/>
                  <a:pt x="86" y="52"/>
                </a:cubicBezTo>
                <a:cubicBezTo>
                  <a:pt x="86" y="52"/>
                  <a:pt x="85" y="52"/>
                  <a:pt x="85" y="52"/>
                </a:cubicBezTo>
                <a:cubicBezTo>
                  <a:pt x="85" y="52"/>
                  <a:pt x="86" y="53"/>
                  <a:pt x="86" y="53"/>
                </a:cubicBezTo>
                <a:cubicBezTo>
                  <a:pt x="86" y="53"/>
                  <a:pt x="86" y="53"/>
                  <a:pt x="86" y="54"/>
                </a:cubicBezTo>
                <a:cubicBezTo>
                  <a:pt x="86" y="53"/>
                  <a:pt x="86" y="54"/>
                  <a:pt x="86" y="53"/>
                </a:cubicBezTo>
                <a:cubicBezTo>
                  <a:pt x="85" y="53"/>
                  <a:pt x="85" y="53"/>
                  <a:pt x="85" y="53"/>
                </a:cubicBezTo>
                <a:cubicBezTo>
                  <a:pt x="85" y="53"/>
                  <a:pt x="85" y="53"/>
                  <a:pt x="84" y="53"/>
                </a:cubicBezTo>
                <a:cubicBezTo>
                  <a:pt x="85" y="53"/>
                  <a:pt x="84" y="53"/>
                  <a:pt x="84" y="53"/>
                </a:cubicBezTo>
                <a:cubicBezTo>
                  <a:pt x="85" y="53"/>
                  <a:pt x="84" y="54"/>
                  <a:pt x="85" y="54"/>
                </a:cubicBezTo>
                <a:cubicBezTo>
                  <a:pt x="85" y="54"/>
                  <a:pt x="84" y="54"/>
                  <a:pt x="84" y="54"/>
                </a:cubicBezTo>
                <a:cubicBezTo>
                  <a:pt x="84" y="54"/>
                  <a:pt x="84" y="54"/>
                  <a:pt x="84" y="55"/>
                </a:cubicBezTo>
                <a:cubicBezTo>
                  <a:pt x="84" y="55"/>
                  <a:pt x="84" y="55"/>
                  <a:pt x="84" y="55"/>
                </a:cubicBezTo>
                <a:cubicBezTo>
                  <a:pt x="84" y="55"/>
                  <a:pt x="83" y="55"/>
                  <a:pt x="84" y="56"/>
                </a:cubicBezTo>
                <a:cubicBezTo>
                  <a:pt x="84" y="56"/>
                  <a:pt x="84" y="56"/>
                  <a:pt x="83" y="55"/>
                </a:cubicBezTo>
                <a:cubicBezTo>
                  <a:pt x="83" y="56"/>
                  <a:pt x="84" y="56"/>
                  <a:pt x="84" y="56"/>
                </a:cubicBezTo>
                <a:cubicBezTo>
                  <a:pt x="83" y="56"/>
                  <a:pt x="83" y="56"/>
                  <a:pt x="83" y="56"/>
                </a:cubicBezTo>
                <a:cubicBezTo>
                  <a:pt x="84" y="56"/>
                  <a:pt x="83" y="56"/>
                  <a:pt x="83" y="56"/>
                </a:cubicBezTo>
                <a:cubicBezTo>
                  <a:pt x="83" y="56"/>
                  <a:pt x="83" y="56"/>
                  <a:pt x="83" y="56"/>
                </a:cubicBezTo>
                <a:cubicBezTo>
                  <a:pt x="83" y="56"/>
                  <a:pt x="83" y="57"/>
                  <a:pt x="83" y="57"/>
                </a:cubicBezTo>
                <a:cubicBezTo>
                  <a:pt x="83" y="57"/>
                  <a:pt x="83" y="57"/>
                  <a:pt x="83" y="57"/>
                </a:cubicBezTo>
                <a:cubicBezTo>
                  <a:pt x="82" y="57"/>
                  <a:pt x="83" y="57"/>
                  <a:pt x="83" y="57"/>
                </a:cubicBezTo>
                <a:cubicBezTo>
                  <a:pt x="83" y="57"/>
                  <a:pt x="83" y="57"/>
                  <a:pt x="83" y="57"/>
                </a:cubicBezTo>
                <a:cubicBezTo>
                  <a:pt x="83" y="57"/>
                  <a:pt x="83" y="58"/>
                  <a:pt x="83" y="58"/>
                </a:cubicBezTo>
                <a:cubicBezTo>
                  <a:pt x="83" y="58"/>
                  <a:pt x="82" y="58"/>
                  <a:pt x="82" y="58"/>
                </a:cubicBezTo>
                <a:cubicBezTo>
                  <a:pt x="82" y="58"/>
                  <a:pt x="81" y="59"/>
                  <a:pt x="81" y="60"/>
                </a:cubicBezTo>
                <a:cubicBezTo>
                  <a:pt x="80" y="60"/>
                  <a:pt x="81" y="60"/>
                  <a:pt x="80" y="60"/>
                </a:cubicBezTo>
                <a:cubicBezTo>
                  <a:pt x="81" y="60"/>
                  <a:pt x="80" y="60"/>
                  <a:pt x="81" y="60"/>
                </a:cubicBezTo>
                <a:cubicBezTo>
                  <a:pt x="80" y="60"/>
                  <a:pt x="80" y="60"/>
                  <a:pt x="80" y="60"/>
                </a:cubicBezTo>
                <a:cubicBezTo>
                  <a:pt x="81" y="60"/>
                  <a:pt x="80" y="60"/>
                  <a:pt x="80" y="61"/>
                </a:cubicBezTo>
                <a:cubicBezTo>
                  <a:pt x="80" y="61"/>
                  <a:pt x="80" y="61"/>
                  <a:pt x="80" y="61"/>
                </a:cubicBezTo>
                <a:cubicBezTo>
                  <a:pt x="81" y="61"/>
                  <a:pt x="79" y="60"/>
                  <a:pt x="80" y="61"/>
                </a:cubicBezTo>
                <a:cubicBezTo>
                  <a:pt x="80" y="61"/>
                  <a:pt x="80" y="61"/>
                  <a:pt x="80" y="61"/>
                </a:cubicBezTo>
                <a:cubicBezTo>
                  <a:pt x="80" y="61"/>
                  <a:pt x="79" y="61"/>
                  <a:pt x="80" y="61"/>
                </a:cubicBezTo>
                <a:cubicBezTo>
                  <a:pt x="80" y="61"/>
                  <a:pt x="80" y="61"/>
                  <a:pt x="80" y="61"/>
                </a:cubicBezTo>
                <a:cubicBezTo>
                  <a:pt x="79" y="61"/>
                  <a:pt x="80" y="62"/>
                  <a:pt x="80" y="62"/>
                </a:cubicBezTo>
                <a:cubicBezTo>
                  <a:pt x="80" y="62"/>
                  <a:pt x="80" y="62"/>
                  <a:pt x="80" y="63"/>
                </a:cubicBezTo>
                <a:cubicBezTo>
                  <a:pt x="80" y="63"/>
                  <a:pt x="80" y="62"/>
                  <a:pt x="80" y="62"/>
                </a:cubicBezTo>
                <a:cubicBezTo>
                  <a:pt x="80" y="63"/>
                  <a:pt x="79" y="64"/>
                  <a:pt x="80" y="65"/>
                </a:cubicBezTo>
                <a:cubicBezTo>
                  <a:pt x="79" y="65"/>
                  <a:pt x="79" y="65"/>
                  <a:pt x="79" y="65"/>
                </a:cubicBezTo>
                <a:cubicBezTo>
                  <a:pt x="80" y="65"/>
                  <a:pt x="78" y="65"/>
                  <a:pt x="79" y="66"/>
                </a:cubicBezTo>
                <a:cubicBezTo>
                  <a:pt x="80" y="66"/>
                  <a:pt x="80" y="66"/>
                  <a:pt x="80" y="66"/>
                </a:cubicBezTo>
                <a:cubicBezTo>
                  <a:pt x="79" y="66"/>
                  <a:pt x="79" y="66"/>
                  <a:pt x="79" y="66"/>
                </a:cubicBezTo>
                <a:cubicBezTo>
                  <a:pt x="79" y="66"/>
                  <a:pt x="79" y="66"/>
                  <a:pt x="79" y="67"/>
                </a:cubicBezTo>
                <a:cubicBezTo>
                  <a:pt x="79" y="67"/>
                  <a:pt x="79" y="67"/>
                  <a:pt x="79" y="66"/>
                </a:cubicBezTo>
                <a:cubicBezTo>
                  <a:pt x="79" y="67"/>
                  <a:pt x="79" y="67"/>
                  <a:pt x="79" y="67"/>
                </a:cubicBezTo>
                <a:cubicBezTo>
                  <a:pt x="79" y="67"/>
                  <a:pt x="79" y="67"/>
                  <a:pt x="79" y="67"/>
                </a:cubicBezTo>
                <a:cubicBezTo>
                  <a:pt x="78" y="67"/>
                  <a:pt x="78" y="67"/>
                  <a:pt x="77" y="68"/>
                </a:cubicBezTo>
                <a:cubicBezTo>
                  <a:pt x="77" y="66"/>
                  <a:pt x="78" y="64"/>
                  <a:pt x="78" y="63"/>
                </a:cubicBezTo>
                <a:cubicBezTo>
                  <a:pt x="77" y="63"/>
                  <a:pt x="77" y="63"/>
                  <a:pt x="77" y="63"/>
                </a:cubicBezTo>
                <a:cubicBezTo>
                  <a:pt x="77" y="63"/>
                  <a:pt x="77" y="63"/>
                  <a:pt x="77" y="63"/>
                </a:cubicBezTo>
                <a:cubicBezTo>
                  <a:pt x="76" y="63"/>
                  <a:pt x="76" y="63"/>
                  <a:pt x="76" y="63"/>
                </a:cubicBezTo>
                <a:cubicBezTo>
                  <a:pt x="76" y="62"/>
                  <a:pt x="77" y="62"/>
                  <a:pt x="77" y="63"/>
                </a:cubicBezTo>
                <a:cubicBezTo>
                  <a:pt x="77" y="62"/>
                  <a:pt x="77" y="61"/>
                  <a:pt x="77" y="60"/>
                </a:cubicBezTo>
                <a:cubicBezTo>
                  <a:pt x="76" y="60"/>
                  <a:pt x="77" y="60"/>
                  <a:pt x="76" y="60"/>
                </a:cubicBezTo>
                <a:cubicBezTo>
                  <a:pt x="76" y="60"/>
                  <a:pt x="76" y="60"/>
                  <a:pt x="76" y="60"/>
                </a:cubicBezTo>
                <a:cubicBezTo>
                  <a:pt x="76" y="59"/>
                  <a:pt x="76" y="59"/>
                  <a:pt x="77" y="59"/>
                </a:cubicBezTo>
                <a:cubicBezTo>
                  <a:pt x="77" y="57"/>
                  <a:pt x="76" y="55"/>
                  <a:pt x="77" y="53"/>
                </a:cubicBezTo>
                <a:cubicBezTo>
                  <a:pt x="76" y="51"/>
                  <a:pt x="75" y="49"/>
                  <a:pt x="75" y="47"/>
                </a:cubicBezTo>
                <a:cubicBezTo>
                  <a:pt x="74" y="47"/>
                  <a:pt x="74" y="46"/>
                  <a:pt x="73" y="46"/>
                </a:cubicBezTo>
                <a:cubicBezTo>
                  <a:pt x="73" y="46"/>
                  <a:pt x="73" y="46"/>
                  <a:pt x="73" y="46"/>
                </a:cubicBezTo>
                <a:cubicBezTo>
                  <a:pt x="73" y="46"/>
                  <a:pt x="74" y="45"/>
                  <a:pt x="74" y="45"/>
                </a:cubicBezTo>
                <a:cubicBezTo>
                  <a:pt x="74" y="45"/>
                  <a:pt x="74" y="45"/>
                  <a:pt x="73" y="45"/>
                </a:cubicBezTo>
                <a:cubicBezTo>
                  <a:pt x="72" y="45"/>
                  <a:pt x="74" y="45"/>
                  <a:pt x="74" y="44"/>
                </a:cubicBezTo>
                <a:cubicBezTo>
                  <a:pt x="74" y="44"/>
                  <a:pt x="73" y="44"/>
                  <a:pt x="74" y="44"/>
                </a:cubicBezTo>
                <a:cubicBezTo>
                  <a:pt x="73" y="44"/>
                  <a:pt x="74" y="44"/>
                  <a:pt x="75" y="44"/>
                </a:cubicBezTo>
                <a:cubicBezTo>
                  <a:pt x="74" y="43"/>
                  <a:pt x="73" y="42"/>
                  <a:pt x="74" y="41"/>
                </a:cubicBezTo>
                <a:cubicBezTo>
                  <a:pt x="74" y="41"/>
                  <a:pt x="73" y="41"/>
                  <a:pt x="73" y="41"/>
                </a:cubicBezTo>
                <a:cubicBezTo>
                  <a:pt x="74" y="41"/>
                  <a:pt x="73" y="41"/>
                  <a:pt x="73" y="41"/>
                </a:cubicBezTo>
                <a:cubicBezTo>
                  <a:pt x="74" y="41"/>
                  <a:pt x="74" y="41"/>
                  <a:pt x="74" y="41"/>
                </a:cubicBezTo>
                <a:cubicBezTo>
                  <a:pt x="74" y="40"/>
                  <a:pt x="73" y="40"/>
                  <a:pt x="74" y="40"/>
                </a:cubicBezTo>
                <a:cubicBezTo>
                  <a:pt x="74" y="40"/>
                  <a:pt x="74" y="40"/>
                  <a:pt x="74" y="40"/>
                </a:cubicBezTo>
                <a:cubicBezTo>
                  <a:pt x="73" y="39"/>
                  <a:pt x="74" y="39"/>
                  <a:pt x="74" y="39"/>
                </a:cubicBezTo>
                <a:cubicBezTo>
                  <a:pt x="74" y="39"/>
                  <a:pt x="74" y="38"/>
                  <a:pt x="74" y="38"/>
                </a:cubicBezTo>
                <a:cubicBezTo>
                  <a:pt x="73" y="38"/>
                  <a:pt x="75" y="37"/>
                  <a:pt x="74" y="37"/>
                </a:cubicBezTo>
                <a:cubicBezTo>
                  <a:pt x="74" y="37"/>
                  <a:pt x="74" y="37"/>
                  <a:pt x="74" y="37"/>
                </a:cubicBezTo>
                <a:cubicBezTo>
                  <a:pt x="74" y="36"/>
                  <a:pt x="74" y="35"/>
                  <a:pt x="73" y="34"/>
                </a:cubicBezTo>
                <a:cubicBezTo>
                  <a:pt x="73" y="34"/>
                  <a:pt x="74" y="33"/>
                  <a:pt x="74" y="32"/>
                </a:cubicBezTo>
                <a:cubicBezTo>
                  <a:pt x="73" y="32"/>
                  <a:pt x="73" y="32"/>
                  <a:pt x="73" y="32"/>
                </a:cubicBezTo>
                <a:cubicBezTo>
                  <a:pt x="73" y="32"/>
                  <a:pt x="73" y="32"/>
                  <a:pt x="74" y="32"/>
                </a:cubicBezTo>
                <a:cubicBezTo>
                  <a:pt x="73" y="32"/>
                  <a:pt x="74" y="31"/>
                  <a:pt x="74" y="31"/>
                </a:cubicBezTo>
                <a:cubicBezTo>
                  <a:pt x="73" y="31"/>
                  <a:pt x="73" y="31"/>
                  <a:pt x="73" y="31"/>
                </a:cubicBezTo>
                <a:cubicBezTo>
                  <a:pt x="74" y="30"/>
                  <a:pt x="72" y="30"/>
                  <a:pt x="73" y="29"/>
                </a:cubicBezTo>
                <a:cubicBezTo>
                  <a:pt x="72" y="30"/>
                  <a:pt x="72" y="29"/>
                  <a:pt x="72" y="29"/>
                </a:cubicBezTo>
                <a:cubicBezTo>
                  <a:pt x="72" y="29"/>
                  <a:pt x="73" y="29"/>
                  <a:pt x="73" y="29"/>
                </a:cubicBezTo>
                <a:cubicBezTo>
                  <a:pt x="73" y="29"/>
                  <a:pt x="73" y="28"/>
                  <a:pt x="73" y="28"/>
                </a:cubicBezTo>
                <a:cubicBezTo>
                  <a:pt x="73" y="28"/>
                  <a:pt x="72" y="28"/>
                  <a:pt x="72" y="28"/>
                </a:cubicBezTo>
                <a:cubicBezTo>
                  <a:pt x="73" y="27"/>
                  <a:pt x="72" y="27"/>
                  <a:pt x="72" y="27"/>
                </a:cubicBezTo>
                <a:cubicBezTo>
                  <a:pt x="72" y="27"/>
                  <a:pt x="71" y="27"/>
                  <a:pt x="71" y="26"/>
                </a:cubicBezTo>
                <a:cubicBezTo>
                  <a:pt x="72" y="26"/>
                  <a:pt x="72" y="26"/>
                  <a:pt x="72" y="26"/>
                </a:cubicBezTo>
                <a:cubicBezTo>
                  <a:pt x="72" y="26"/>
                  <a:pt x="73" y="25"/>
                  <a:pt x="71" y="24"/>
                </a:cubicBezTo>
                <a:cubicBezTo>
                  <a:pt x="72" y="24"/>
                  <a:pt x="72" y="24"/>
                  <a:pt x="72" y="24"/>
                </a:cubicBezTo>
                <a:cubicBezTo>
                  <a:pt x="71" y="23"/>
                  <a:pt x="72" y="22"/>
                  <a:pt x="71" y="21"/>
                </a:cubicBezTo>
                <a:cubicBezTo>
                  <a:pt x="71" y="21"/>
                  <a:pt x="71" y="21"/>
                  <a:pt x="71" y="21"/>
                </a:cubicBezTo>
                <a:cubicBezTo>
                  <a:pt x="71" y="20"/>
                  <a:pt x="71" y="20"/>
                  <a:pt x="70" y="20"/>
                </a:cubicBezTo>
                <a:cubicBezTo>
                  <a:pt x="70" y="20"/>
                  <a:pt x="70" y="20"/>
                  <a:pt x="70" y="20"/>
                </a:cubicBezTo>
                <a:cubicBezTo>
                  <a:pt x="71" y="20"/>
                  <a:pt x="71" y="19"/>
                  <a:pt x="70" y="19"/>
                </a:cubicBezTo>
                <a:cubicBezTo>
                  <a:pt x="71" y="19"/>
                  <a:pt x="71" y="19"/>
                  <a:pt x="71" y="19"/>
                </a:cubicBezTo>
                <a:cubicBezTo>
                  <a:pt x="70" y="19"/>
                  <a:pt x="70" y="18"/>
                  <a:pt x="70" y="18"/>
                </a:cubicBezTo>
                <a:cubicBezTo>
                  <a:pt x="70" y="18"/>
                  <a:pt x="70" y="17"/>
                  <a:pt x="69" y="18"/>
                </a:cubicBezTo>
                <a:cubicBezTo>
                  <a:pt x="69" y="18"/>
                  <a:pt x="70" y="17"/>
                  <a:pt x="69" y="17"/>
                </a:cubicBezTo>
                <a:cubicBezTo>
                  <a:pt x="70" y="17"/>
                  <a:pt x="70" y="17"/>
                  <a:pt x="70" y="17"/>
                </a:cubicBezTo>
                <a:cubicBezTo>
                  <a:pt x="70" y="17"/>
                  <a:pt x="70" y="16"/>
                  <a:pt x="69" y="15"/>
                </a:cubicBezTo>
                <a:cubicBezTo>
                  <a:pt x="70" y="15"/>
                  <a:pt x="69" y="15"/>
                  <a:pt x="70" y="14"/>
                </a:cubicBezTo>
                <a:cubicBezTo>
                  <a:pt x="69" y="14"/>
                  <a:pt x="70" y="14"/>
                  <a:pt x="69" y="14"/>
                </a:cubicBezTo>
                <a:cubicBezTo>
                  <a:pt x="69" y="13"/>
                  <a:pt x="69" y="13"/>
                  <a:pt x="69" y="13"/>
                </a:cubicBezTo>
                <a:cubicBezTo>
                  <a:pt x="69" y="13"/>
                  <a:pt x="69" y="13"/>
                  <a:pt x="69" y="12"/>
                </a:cubicBezTo>
                <a:cubicBezTo>
                  <a:pt x="69" y="12"/>
                  <a:pt x="69" y="12"/>
                  <a:pt x="68" y="12"/>
                </a:cubicBezTo>
                <a:cubicBezTo>
                  <a:pt x="69" y="12"/>
                  <a:pt x="69" y="12"/>
                  <a:pt x="69" y="12"/>
                </a:cubicBezTo>
                <a:cubicBezTo>
                  <a:pt x="69" y="12"/>
                  <a:pt x="68" y="12"/>
                  <a:pt x="67" y="12"/>
                </a:cubicBezTo>
                <a:cubicBezTo>
                  <a:pt x="68" y="11"/>
                  <a:pt x="67" y="11"/>
                  <a:pt x="68" y="11"/>
                </a:cubicBezTo>
                <a:cubicBezTo>
                  <a:pt x="68" y="11"/>
                  <a:pt x="68" y="12"/>
                  <a:pt x="69" y="12"/>
                </a:cubicBezTo>
                <a:cubicBezTo>
                  <a:pt x="69" y="11"/>
                  <a:pt x="68" y="11"/>
                  <a:pt x="69" y="11"/>
                </a:cubicBezTo>
                <a:cubicBezTo>
                  <a:pt x="69" y="11"/>
                  <a:pt x="69" y="11"/>
                  <a:pt x="68" y="11"/>
                </a:cubicBezTo>
                <a:cubicBezTo>
                  <a:pt x="68" y="11"/>
                  <a:pt x="68" y="10"/>
                  <a:pt x="69" y="10"/>
                </a:cubicBezTo>
                <a:cubicBezTo>
                  <a:pt x="69" y="10"/>
                  <a:pt x="69" y="10"/>
                  <a:pt x="68" y="10"/>
                </a:cubicBezTo>
                <a:cubicBezTo>
                  <a:pt x="68" y="10"/>
                  <a:pt x="68" y="10"/>
                  <a:pt x="68" y="10"/>
                </a:cubicBezTo>
                <a:cubicBezTo>
                  <a:pt x="68" y="10"/>
                  <a:pt x="68" y="10"/>
                  <a:pt x="67" y="10"/>
                </a:cubicBezTo>
                <a:cubicBezTo>
                  <a:pt x="67" y="10"/>
                  <a:pt x="67" y="10"/>
                  <a:pt x="67" y="10"/>
                </a:cubicBezTo>
                <a:cubicBezTo>
                  <a:pt x="67" y="10"/>
                  <a:pt x="67" y="10"/>
                  <a:pt x="67" y="10"/>
                </a:cubicBezTo>
                <a:cubicBezTo>
                  <a:pt x="68" y="10"/>
                  <a:pt x="68" y="10"/>
                  <a:pt x="68" y="10"/>
                </a:cubicBezTo>
                <a:cubicBezTo>
                  <a:pt x="67" y="10"/>
                  <a:pt x="67" y="10"/>
                  <a:pt x="67" y="10"/>
                </a:cubicBezTo>
                <a:cubicBezTo>
                  <a:pt x="67" y="10"/>
                  <a:pt x="67" y="10"/>
                  <a:pt x="66" y="10"/>
                </a:cubicBezTo>
                <a:cubicBezTo>
                  <a:pt x="67" y="10"/>
                  <a:pt x="67" y="10"/>
                  <a:pt x="67" y="10"/>
                </a:cubicBezTo>
                <a:cubicBezTo>
                  <a:pt x="66" y="10"/>
                  <a:pt x="66" y="10"/>
                  <a:pt x="66" y="10"/>
                </a:cubicBezTo>
                <a:cubicBezTo>
                  <a:pt x="66" y="10"/>
                  <a:pt x="66" y="11"/>
                  <a:pt x="66" y="11"/>
                </a:cubicBezTo>
                <a:cubicBezTo>
                  <a:pt x="67" y="11"/>
                  <a:pt x="67" y="11"/>
                  <a:pt x="67" y="11"/>
                </a:cubicBezTo>
                <a:cubicBezTo>
                  <a:pt x="67" y="11"/>
                  <a:pt x="68" y="11"/>
                  <a:pt x="67" y="11"/>
                </a:cubicBezTo>
                <a:cubicBezTo>
                  <a:pt x="67" y="11"/>
                  <a:pt x="67" y="11"/>
                  <a:pt x="66" y="11"/>
                </a:cubicBezTo>
                <a:cubicBezTo>
                  <a:pt x="66" y="11"/>
                  <a:pt x="67" y="11"/>
                  <a:pt x="67" y="11"/>
                </a:cubicBezTo>
                <a:cubicBezTo>
                  <a:pt x="66" y="11"/>
                  <a:pt x="66" y="11"/>
                  <a:pt x="66" y="11"/>
                </a:cubicBezTo>
                <a:cubicBezTo>
                  <a:pt x="67" y="11"/>
                  <a:pt x="66" y="12"/>
                  <a:pt x="66" y="12"/>
                </a:cubicBezTo>
                <a:cubicBezTo>
                  <a:pt x="66" y="12"/>
                  <a:pt x="66" y="12"/>
                  <a:pt x="66" y="12"/>
                </a:cubicBezTo>
                <a:cubicBezTo>
                  <a:pt x="66" y="12"/>
                  <a:pt x="67" y="12"/>
                  <a:pt x="67" y="12"/>
                </a:cubicBezTo>
                <a:cubicBezTo>
                  <a:pt x="67" y="12"/>
                  <a:pt x="66" y="12"/>
                  <a:pt x="65" y="12"/>
                </a:cubicBezTo>
                <a:cubicBezTo>
                  <a:pt x="65" y="13"/>
                  <a:pt x="66" y="13"/>
                  <a:pt x="65" y="13"/>
                </a:cubicBezTo>
                <a:cubicBezTo>
                  <a:pt x="66" y="14"/>
                  <a:pt x="66" y="14"/>
                  <a:pt x="66" y="14"/>
                </a:cubicBezTo>
                <a:cubicBezTo>
                  <a:pt x="66" y="14"/>
                  <a:pt x="65" y="14"/>
                  <a:pt x="66" y="14"/>
                </a:cubicBezTo>
                <a:cubicBezTo>
                  <a:pt x="65" y="14"/>
                  <a:pt x="64" y="15"/>
                  <a:pt x="64" y="14"/>
                </a:cubicBezTo>
                <a:cubicBezTo>
                  <a:pt x="65" y="14"/>
                  <a:pt x="63" y="15"/>
                  <a:pt x="64" y="15"/>
                </a:cubicBezTo>
                <a:cubicBezTo>
                  <a:pt x="64" y="15"/>
                  <a:pt x="63" y="15"/>
                  <a:pt x="63" y="15"/>
                </a:cubicBezTo>
                <a:cubicBezTo>
                  <a:pt x="64" y="15"/>
                  <a:pt x="64" y="15"/>
                  <a:pt x="65" y="14"/>
                </a:cubicBezTo>
                <a:cubicBezTo>
                  <a:pt x="65" y="14"/>
                  <a:pt x="65" y="15"/>
                  <a:pt x="66" y="14"/>
                </a:cubicBezTo>
                <a:cubicBezTo>
                  <a:pt x="66" y="15"/>
                  <a:pt x="66" y="15"/>
                  <a:pt x="66" y="15"/>
                </a:cubicBezTo>
                <a:cubicBezTo>
                  <a:pt x="66" y="15"/>
                  <a:pt x="65" y="15"/>
                  <a:pt x="65" y="16"/>
                </a:cubicBezTo>
                <a:cubicBezTo>
                  <a:pt x="65" y="16"/>
                  <a:pt x="66" y="16"/>
                  <a:pt x="66" y="16"/>
                </a:cubicBezTo>
                <a:cubicBezTo>
                  <a:pt x="66" y="16"/>
                  <a:pt x="66" y="16"/>
                  <a:pt x="67" y="16"/>
                </a:cubicBezTo>
                <a:cubicBezTo>
                  <a:pt x="67" y="16"/>
                  <a:pt x="67" y="16"/>
                  <a:pt x="67" y="16"/>
                </a:cubicBezTo>
                <a:cubicBezTo>
                  <a:pt x="67" y="16"/>
                  <a:pt x="66" y="16"/>
                  <a:pt x="66" y="17"/>
                </a:cubicBezTo>
                <a:cubicBezTo>
                  <a:pt x="65" y="17"/>
                  <a:pt x="66" y="16"/>
                  <a:pt x="65" y="16"/>
                </a:cubicBezTo>
                <a:cubicBezTo>
                  <a:pt x="64" y="16"/>
                  <a:pt x="64" y="16"/>
                  <a:pt x="64" y="16"/>
                </a:cubicBezTo>
                <a:cubicBezTo>
                  <a:pt x="63" y="16"/>
                  <a:pt x="64" y="16"/>
                  <a:pt x="63" y="16"/>
                </a:cubicBezTo>
                <a:cubicBezTo>
                  <a:pt x="63" y="16"/>
                  <a:pt x="64" y="16"/>
                  <a:pt x="64" y="16"/>
                </a:cubicBezTo>
                <a:cubicBezTo>
                  <a:pt x="64" y="16"/>
                  <a:pt x="64" y="16"/>
                  <a:pt x="65" y="16"/>
                </a:cubicBezTo>
                <a:cubicBezTo>
                  <a:pt x="66" y="17"/>
                  <a:pt x="64" y="17"/>
                  <a:pt x="64" y="17"/>
                </a:cubicBezTo>
                <a:cubicBezTo>
                  <a:pt x="64" y="17"/>
                  <a:pt x="64" y="17"/>
                  <a:pt x="64" y="17"/>
                </a:cubicBezTo>
                <a:cubicBezTo>
                  <a:pt x="64" y="17"/>
                  <a:pt x="64" y="17"/>
                  <a:pt x="64" y="17"/>
                </a:cubicBezTo>
                <a:cubicBezTo>
                  <a:pt x="63" y="17"/>
                  <a:pt x="64" y="17"/>
                  <a:pt x="63" y="17"/>
                </a:cubicBezTo>
                <a:cubicBezTo>
                  <a:pt x="63" y="17"/>
                  <a:pt x="63" y="17"/>
                  <a:pt x="63" y="17"/>
                </a:cubicBezTo>
                <a:cubicBezTo>
                  <a:pt x="63" y="17"/>
                  <a:pt x="64" y="17"/>
                  <a:pt x="63" y="17"/>
                </a:cubicBezTo>
                <a:cubicBezTo>
                  <a:pt x="63" y="17"/>
                  <a:pt x="63" y="17"/>
                  <a:pt x="63" y="17"/>
                </a:cubicBezTo>
                <a:cubicBezTo>
                  <a:pt x="63" y="18"/>
                  <a:pt x="63" y="18"/>
                  <a:pt x="63" y="18"/>
                </a:cubicBezTo>
                <a:cubicBezTo>
                  <a:pt x="64" y="18"/>
                  <a:pt x="64" y="17"/>
                  <a:pt x="64" y="17"/>
                </a:cubicBezTo>
                <a:cubicBezTo>
                  <a:pt x="65" y="17"/>
                  <a:pt x="64" y="17"/>
                  <a:pt x="64" y="18"/>
                </a:cubicBezTo>
                <a:cubicBezTo>
                  <a:pt x="65" y="18"/>
                  <a:pt x="64" y="18"/>
                  <a:pt x="65" y="18"/>
                </a:cubicBezTo>
                <a:cubicBezTo>
                  <a:pt x="66" y="17"/>
                  <a:pt x="66" y="18"/>
                  <a:pt x="66" y="18"/>
                </a:cubicBezTo>
                <a:cubicBezTo>
                  <a:pt x="66" y="18"/>
                  <a:pt x="65" y="18"/>
                  <a:pt x="65" y="18"/>
                </a:cubicBezTo>
                <a:cubicBezTo>
                  <a:pt x="65" y="18"/>
                  <a:pt x="64" y="18"/>
                  <a:pt x="65" y="18"/>
                </a:cubicBezTo>
                <a:cubicBezTo>
                  <a:pt x="64" y="18"/>
                  <a:pt x="64" y="18"/>
                  <a:pt x="63" y="18"/>
                </a:cubicBezTo>
                <a:cubicBezTo>
                  <a:pt x="63" y="18"/>
                  <a:pt x="64" y="18"/>
                  <a:pt x="64" y="18"/>
                </a:cubicBezTo>
                <a:cubicBezTo>
                  <a:pt x="63" y="18"/>
                  <a:pt x="64" y="18"/>
                  <a:pt x="65" y="18"/>
                </a:cubicBezTo>
                <a:cubicBezTo>
                  <a:pt x="66" y="18"/>
                  <a:pt x="63" y="18"/>
                  <a:pt x="64" y="19"/>
                </a:cubicBezTo>
                <a:cubicBezTo>
                  <a:pt x="65" y="19"/>
                  <a:pt x="65" y="19"/>
                  <a:pt x="66" y="19"/>
                </a:cubicBezTo>
                <a:cubicBezTo>
                  <a:pt x="67" y="19"/>
                  <a:pt x="67" y="19"/>
                  <a:pt x="67" y="19"/>
                </a:cubicBezTo>
                <a:cubicBezTo>
                  <a:pt x="66" y="19"/>
                  <a:pt x="66" y="19"/>
                  <a:pt x="65" y="19"/>
                </a:cubicBezTo>
                <a:cubicBezTo>
                  <a:pt x="65" y="19"/>
                  <a:pt x="65" y="19"/>
                  <a:pt x="65" y="19"/>
                </a:cubicBezTo>
                <a:cubicBezTo>
                  <a:pt x="65" y="19"/>
                  <a:pt x="65" y="19"/>
                  <a:pt x="65" y="19"/>
                </a:cubicBezTo>
                <a:cubicBezTo>
                  <a:pt x="63" y="20"/>
                  <a:pt x="63" y="20"/>
                  <a:pt x="63" y="20"/>
                </a:cubicBezTo>
                <a:cubicBezTo>
                  <a:pt x="64" y="20"/>
                  <a:pt x="64" y="20"/>
                  <a:pt x="64" y="20"/>
                </a:cubicBezTo>
                <a:cubicBezTo>
                  <a:pt x="64" y="20"/>
                  <a:pt x="63" y="20"/>
                  <a:pt x="63" y="20"/>
                </a:cubicBezTo>
                <a:cubicBezTo>
                  <a:pt x="64" y="20"/>
                  <a:pt x="65" y="20"/>
                  <a:pt x="65" y="20"/>
                </a:cubicBezTo>
                <a:cubicBezTo>
                  <a:pt x="65" y="20"/>
                  <a:pt x="64" y="20"/>
                  <a:pt x="64" y="20"/>
                </a:cubicBezTo>
                <a:cubicBezTo>
                  <a:pt x="63" y="20"/>
                  <a:pt x="63" y="20"/>
                  <a:pt x="63" y="20"/>
                </a:cubicBezTo>
                <a:cubicBezTo>
                  <a:pt x="64" y="20"/>
                  <a:pt x="63" y="20"/>
                  <a:pt x="63" y="20"/>
                </a:cubicBezTo>
                <a:cubicBezTo>
                  <a:pt x="65" y="20"/>
                  <a:pt x="65" y="20"/>
                  <a:pt x="65" y="20"/>
                </a:cubicBezTo>
                <a:cubicBezTo>
                  <a:pt x="65" y="20"/>
                  <a:pt x="64" y="21"/>
                  <a:pt x="65" y="21"/>
                </a:cubicBezTo>
                <a:cubicBezTo>
                  <a:pt x="64" y="21"/>
                  <a:pt x="64" y="21"/>
                  <a:pt x="64" y="21"/>
                </a:cubicBezTo>
                <a:cubicBezTo>
                  <a:pt x="64" y="21"/>
                  <a:pt x="63" y="21"/>
                  <a:pt x="63" y="21"/>
                </a:cubicBezTo>
                <a:cubicBezTo>
                  <a:pt x="64" y="21"/>
                  <a:pt x="64" y="21"/>
                  <a:pt x="64" y="21"/>
                </a:cubicBezTo>
                <a:cubicBezTo>
                  <a:pt x="64" y="21"/>
                  <a:pt x="64" y="21"/>
                  <a:pt x="63" y="21"/>
                </a:cubicBezTo>
                <a:cubicBezTo>
                  <a:pt x="64" y="21"/>
                  <a:pt x="64" y="21"/>
                  <a:pt x="64" y="21"/>
                </a:cubicBezTo>
                <a:cubicBezTo>
                  <a:pt x="63" y="21"/>
                  <a:pt x="63" y="21"/>
                  <a:pt x="63" y="21"/>
                </a:cubicBezTo>
                <a:cubicBezTo>
                  <a:pt x="64" y="21"/>
                  <a:pt x="65" y="21"/>
                  <a:pt x="64" y="22"/>
                </a:cubicBezTo>
                <a:cubicBezTo>
                  <a:pt x="65" y="21"/>
                  <a:pt x="64" y="21"/>
                  <a:pt x="64" y="21"/>
                </a:cubicBezTo>
                <a:cubicBezTo>
                  <a:pt x="65" y="21"/>
                  <a:pt x="65" y="21"/>
                  <a:pt x="65" y="21"/>
                </a:cubicBezTo>
                <a:cubicBezTo>
                  <a:pt x="64" y="21"/>
                  <a:pt x="65" y="22"/>
                  <a:pt x="65" y="22"/>
                </a:cubicBezTo>
                <a:cubicBezTo>
                  <a:pt x="64" y="22"/>
                  <a:pt x="64" y="22"/>
                  <a:pt x="64" y="22"/>
                </a:cubicBezTo>
                <a:cubicBezTo>
                  <a:pt x="65" y="22"/>
                  <a:pt x="65" y="22"/>
                  <a:pt x="65" y="22"/>
                </a:cubicBezTo>
                <a:cubicBezTo>
                  <a:pt x="64" y="22"/>
                  <a:pt x="65" y="22"/>
                  <a:pt x="65" y="22"/>
                </a:cubicBezTo>
                <a:cubicBezTo>
                  <a:pt x="64" y="22"/>
                  <a:pt x="64" y="22"/>
                  <a:pt x="64" y="23"/>
                </a:cubicBezTo>
                <a:cubicBezTo>
                  <a:pt x="65" y="22"/>
                  <a:pt x="65" y="23"/>
                  <a:pt x="66" y="23"/>
                </a:cubicBezTo>
                <a:cubicBezTo>
                  <a:pt x="65" y="23"/>
                  <a:pt x="64" y="23"/>
                  <a:pt x="64" y="23"/>
                </a:cubicBezTo>
                <a:cubicBezTo>
                  <a:pt x="64" y="23"/>
                  <a:pt x="63" y="23"/>
                  <a:pt x="64" y="23"/>
                </a:cubicBezTo>
                <a:cubicBezTo>
                  <a:pt x="64" y="23"/>
                  <a:pt x="65" y="23"/>
                  <a:pt x="65" y="23"/>
                </a:cubicBezTo>
                <a:cubicBezTo>
                  <a:pt x="65" y="23"/>
                  <a:pt x="65" y="23"/>
                  <a:pt x="64" y="23"/>
                </a:cubicBezTo>
                <a:cubicBezTo>
                  <a:pt x="65" y="23"/>
                  <a:pt x="65" y="23"/>
                  <a:pt x="66" y="23"/>
                </a:cubicBezTo>
                <a:cubicBezTo>
                  <a:pt x="65" y="23"/>
                  <a:pt x="66" y="23"/>
                  <a:pt x="66" y="24"/>
                </a:cubicBezTo>
                <a:cubicBezTo>
                  <a:pt x="65" y="24"/>
                  <a:pt x="65" y="23"/>
                  <a:pt x="65" y="23"/>
                </a:cubicBezTo>
                <a:cubicBezTo>
                  <a:pt x="65" y="24"/>
                  <a:pt x="66" y="24"/>
                  <a:pt x="67" y="24"/>
                </a:cubicBezTo>
                <a:cubicBezTo>
                  <a:pt x="67" y="24"/>
                  <a:pt x="68" y="24"/>
                  <a:pt x="68" y="24"/>
                </a:cubicBezTo>
                <a:cubicBezTo>
                  <a:pt x="68" y="24"/>
                  <a:pt x="68" y="24"/>
                  <a:pt x="67" y="24"/>
                </a:cubicBezTo>
                <a:cubicBezTo>
                  <a:pt x="67" y="24"/>
                  <a:pt x="67" y="24"/>
                  <a:pt x="67" y="24"/>
                </a:cubicBezTo>
                <a:cubicBezTo>
                  <a:pt x="66" y="24"/>
                  <a:pt x="66" y="24"/>
                  <a:pt x="65" y="24"/>
                </a:cubicBezTo>
                <a:cubicBezTo>
                  <a:pt x="65" y="24"/>
                  <a:pt x="65" y="24"/>
                  <a:pt x="65" y="24"/>
                </a:cubicBezTo>
                <a:cubicBezTo>
                  <a:pt x="65" y="24"/>
                  <a:pt x="64" y="24"/>
                  <a:pt x="64" y="24"/>
                </a:cubicBezTo>
                <a:cubicBezTo>
                  <a:pt x="65" y="24"/>
                  <a:pt x="64" y="25"/>
                  <a:pt x="65" y="25"/>
                </a:cubicBezTo>
                <a:cubicBezTo>
                  <a:pt x="65" y="24"/>
                  <a:pt x="64" y="24"/>
                  <a:pt x="65" y="24"/>
                </a:cubicBezTo>
                <a:cubicBezTo>
                  <a:pt x="65" y="25"/>
                  <a:pt x="66" y="25"/>
                  <a:pt x="66" y="25"/>
                </a:cubicBezTo>
                <a:cubicBezTo>
                  <a:pt x="65" y="25"/>
                  <a:pt x="65" y="25"/>
                  <a:pt x="65" y="25"/>
                </a:cubicBezTo>
                <a:cubicBezTo>
                  <a:pt x="64" y="25"/>
                  <a:pt x="65" y="25"/>
                  <a:pt x="65" y="25"/>
                </a:cubicBezTo>
                <a:cubicBezTo>
                  <a:pt x="65" y="25"/>
                  <a:pt x="65" y="25"/>
                  <a:pt x="65" y="25"/>
                </a:cubicBezTo>
                <a:cubicBezTo>
                  <a:pt x="64" y="26"/>
                  <a:pt x="65" y="26"/>
                  <a:pt x="66" y="27"/>
                </a:cubicBezTo>
                <a:cubicBezTo>
                  <a:pt x="66" y="27"/>
                  <a:pt x="66" y="27"/>
                  <a:pt x="65" y="28"/>
                </a:cubicBezTo>
                <a:cubicBezTo>
                  <a:pt x="65" y="27"/>
                  <a:pt x="66" y="27"/>
                  <a:pt x="66" y="28"/>
                </a:cubicBezTo>
                <a:cubicBezTo>
                  <a:pt x="65" y="28"/>
                  <a:pt x="65" y="28"/>
                  <a:pt x="65" y="28"/>
                </a:cubicBezTo>
                <a:cubicBezTo>
                  <a:pt x="65" y="28"/>
                  <a:pt x="65" y="28"/>
                  <a:pt x="66" y="28"/>
                </a:cubicBezTo>
                <a:cubicBezTo>
                  <a:pt x="65" y="28"/>
                  <a:pt x="65" y="28"/>
                  <a:pt x="65" y="28"/>
                </a:cubicBezTo>
                <a:cubicBezTo>
                  <a:pt x="65" y="29"/>
                  <a:pt x="66" y="28"/>
                  <a:pt x="66" y="29"/>
                </a:cubicBezTo>
                <a:cubicBezTo>
                  <a:pt x="65" y="29"/>
                  <a:pt x="65" y="29"/>
                  <a:pt x="65" y="29"/>
                </a:cubicBezTo>
                <a:cubicBezTo>
                  <a:pt x="66" y="29"/>
                  <a:pt x="66" y="29"/>
                  <a:pt x="66" y="29"/>
                </a:cubicBezTo>
                <a:cubicBezTo>
                  <a:pt x="66" y="29"/>
                  <a:pt x="66" y="29"/>
                  <a:pt x="65" y="29"/>
                </a:cubicBezTo>
                <a:cubicBezTo>
                  <a:pt x="65" y="29"/>
                  <a:pt x="66" y="29"/>
                  <a:pt x="66" y="29"/>
                </a:cubicBezTo>
                <a:cubicBezTo>
                  <a:pt x="65" y="29"/>
                  <a:pt x="65" y="30"/>
                  <a:pt x="66" y="30"/>
                </a:cubicBezTo>
                <a:cubicBezTo>
                  <a:pt x="66" y="30"/>
                  <a:pt x="66" y="30"/>
                  <a:pt x="67" y="30"/>
                </a:cubicBezTo>
                <a:cubicBezTo>
                  <a:pt x="68" y="30"/>
                  <a:pt x="67" y="30"/>
                  <a:pt x="67" y="30"/>
                </a:cubicBezTo>
                <a:cubicBezTo>
                  <a:pt x="67" y="30"/>
                  <a:pt x="66" y="30"/>
                  <a:pt x="66" y="30"/>
                </a:cubicBezTo>
                <a:cubicBezTo>
                  <a:pt x="65" y="30"/>
                  <a:pt x="66" y="31"/>
                  <a:pt x="66" y="31"/>
                </a:cubicBezTo>
                <a:cubicBezTo>
                  <a:pt x="66" y="31"/>
                  <a:pt x="66" y="31"/>
                  <a:pt x="66" y="31"/>
                </a:cubicBezTo>
                <a:cubicBezTo>
                  <a:pt x="66" y="32"/>
                  <a:pt x="66" y="32"/>
                  <a:pt x="66" y="32"/>
                </a:cubicBezTo>
                <a:cubicBezTo>
                  <a:pt x="66" y="32"/>
                  <a:pt x="67" y="32"/>
                  <a:pt x="67" y="32"/>
                </a:cubicBezTo>
                <a:cubicBezTo>
                  <a:pt x="68" y="33"/>
                  <a:pt x="67" y="33"/>
                  <a:pt x="66" y="33"/>
                </a:cubicBezTo>
                <a:cubicBezTo>
                  <a:pt x="66" y="33"/>
                  <a:pt x="67" y="33"/>
                  <a:pt x="67" y="33"/>
                </a:cubicBezTo>
                <a:cubicBezTo>
                  <a:pt x="66" y="33"/>
                  <a:pt x="66" y="33"/>
                  <a:pt x="66" y="33"/>
                </a:cubicBezTo>
                <a:cubicBezTo>
                  <a:pt x="67" y="33"/>
                  <a:pt x="67" y="33"/>
                  <a:pt x="67" y="34"/>
                </a:cubicBezTo>
                <a:cubicBezTo>
                  <a:pt x="67" y="34"/>
                  <a:pt x="67" y="34"/>
                  <a:pt x="67" y="34"/>
                </a:cubicBezTo>
                <a:cubicBezTo>
                  <a:pt x="67" y="34"/>
                  <a:pt x="66" y="34"/>
                  <a:pt x="66" y="34"/>
                </a:cubicBezTo>
                <a:cubicBezTo>
                  <a:pt x="67" y="34"/>
                  <a:pt x="67" y="34"/>
                  <a:pt x="67" y="34"/>
                </a:cubicBezTo>
                <a:cubicBezTo>
                  <a:pt x="67" y="34"/>
                  <a:pt x="67" y="34"/>
                  <a:pt x="67" y="34"/>
                </a:cubicBezTo>
                <a:cubicBezTo>
                  <a:pt x="67" y="34"/>
                  <a:pt x="67" y="34"/>
                  <a:pt x="67" y="34"/>
                </a:cubicBezTo>
                <a:cubicBezTo>
                  <a:pt x="67" y="34"/>
                  <a:pt x="67" y="34"/>
                  <a:pt x="67" y="34"/>
                </a:cubicBezTo>
                <a:cubicBezTo>
                  <a:pt x="67" y="34"/>
                  <a:pt x="67" y="34"/>
                  <a:pt x="67" y="34"/>
                </a:cubicBezTo>
                <a:cubicBezTo>
                  <a:pt x="66" y="35"/>
                  <a:pt x="67" y="34"/>
                  <a:pt x="67" y="35"/>
                </a:cubicBezTo>
                <a:cubicBezTo>
                  <a:pt x="68" y="35"/>
                  <a:pt x="67" y="35"/>
                  <a:pt x="67" y="35"/>
                </a:cubicBezTo>
                <a:cubicBezTo>
                  <a:pt x="67" y="35"/>
                  <a:pt x="67" y="35"/>
                  <a:pt x="67" y="35"/>
                </a:cubicBezTo>
                <a:cubicBezTo>
                  <a:pt x="67" y="35"/>
                  <a:pt x="67" y="35"/>
                  <a:pt x="67" y="35"/>
                </a:cubicBezTo>
                <a:cubicBezTo>
                  <a:pt x="66" y="35"/>
                  <a:pt x="67" y="35"/>
                  <a:pt x="67" y="35"/>
                </a:cubicBezTo>
                <a:cubicBezTo>
                  <a:pt x="67" y="35"/>
                  <a:pt x="67" y="35"/>
                  <a:pt x="67" y="35"/>
                </a:cubicBezTo>
                <a:cubicBezTo>
                  <a:pt x="67" y="35"/>
                  <a:pt x="67" y="35"/>
                  <a:pt x="67" y="35"/>
                </a:cubicBezTo>
                <a:cubicBezTo>
                  <a:pt x="67" y="35"/>
                  <a:pt x="67" y="35"/>
                  <a:pt x="68" y="35"/>
                </a:cubicBezTo>
                <a:cubicBezTo>
                  <a:pt x="68" y="35"/>
                  <a:pt x="68" y="35"/>
                  <a:pt x="68" y="35"/>
                </a:cubicBezTo>
                <a:cubicBezTo>
                  <a:pt x="68" y="35"/>
                  <a:pt x="68" y="35"/>
                  <a:pt x="68" y="35"/>
                </a:cubicBezTo>
                <a:cubicBezTo>
                  <a:pt x="68" y="35"/>
                  <a:pt x="68" y="36"/>
                  <a:pt x="68" y="36"/>
                </a:cubicBezTo>
                <a:cubicBezTo>
                  <a:pt x="67" y="36"/>
                  <a:pt x="67" y="36"/>
                  <a:pt x="67" y="36"/>
                </a:cubicBezTo>
                <a:cubicBezTo>
                  <a:pt x="68" y="36"/>
                  <a:pt x="68" y="36"/>
                  <a:pt x="68" y="36"/>
                </a:cubicBezTo>
                <a:cubicBezTo>
                  <a:pt x="67" y="36"/>
                  <a:pt x="67" y="36"/>
                  <a:pt x="67" y="36"/>
                </a:cubicBezTo>
                <a:cubicBezTo>
                  <a:pt x="67" y="36"/>
                  <a:pt x="67" y="36"/>
                  <a:pt x="67" y="36"/>
                </a:cubicBezTo>
                <a:cubicBezTo>
                  <a:pt x="67" y="37"/>
                  <a:pt x="67" y="37"/>
                  <a:pt x="67" y="37"/>
                </a:cubicBezTo>
                <a:cubicBezTo>
                  <a:pt x="66" y="37"/>
                  <a:pt x="68" y="37"/>
                  <a:pt x="68" y="37"/>
                </a:cubicBezTo>
                <a:cubicBezTo>
                  <a:pt x="67" y="37"/>
                  <a:pt x="67" y="37"/>
                  <a:pt x="67" y="37"/>
                </a:cubicBezTo>
                <a:cubicBezTo>
                  <a:pt x="67" y="37"/>
                  <a:pt x="67" y="37"/>
                  <a:pt x="67" y="37"/>
                </a:cubicBezTo>
                <a:cubicBezTo>
                  <a:pt x="68" y="37"/>
                  <a:pt x="67" y="37"/>
                  <a:pt x="67" y="37"/>
                </a:cubicBezTo>
                <a:cubicBezTo>
                  <a:pt x="68" y="37"/>
                  <a:pt x="68" y="37"/>
                  <a:pt x="68" y="37"/>
                </a:cubicBezTo>
                <a:cubicBezTo>
                  <a:pt x="66" y="38"/>
                  <a:pt x="67" y="38"/>
                  <a:pt x="67" y="39"/>
                </a:cubicBezTo>
                <a:cubicBezTo>
                  <a:pt x="68" y="39"/>
                  <a:pt x="67" y="39"/>
                  <a:pt x="67" y="39"/>
                </a:cubicBezTo>
                <a:cubicBezTo>
                  <a:pt x="66" y="39"/>
                  <a:pt x="68" y="39"/>
                  <a:pt x="67" y="39"/>
                </a:cubicBezTo>
                <a:cubicBezTo>
                  <a:pt x="68" y="39"/>
                  <a:pt x="68" y="39"/>
                  <a:pt x="68" y="39"/>
                </a:cubicBezTo>
                <a:cubicBezTo>
                  <a:pt x="67" y="40"/>
                  <a:pt x="69" y="40"/>
                  <a:pt x="68" y="40"/>
                </a:cubicBezTo>
                <a:cubicBezTo>
                  <a:pt x="68" y="40"/>
                  <a:pt x="68" y="40"/>
                  <a:pt x="67" y="40"/>
                </a:cubicBezTo>
                <a:cubicBezTo>
                  <a:pt x="66" y="40"/>
                  <a:pt x="68" y="40"/>
                  <a:pt x="67" y="41"/>
                </a:cubicBezTo>
                <a:cubicBezTo>
                  <a:pt x="68" y="41"/>
                  <a:pt x="68" y="40"/>
                  <a:pt x="69" y="41"/>
                </a:cubicBezTo>
                <a:cubicBezTo>
                  <a:pt x="68" y="41"/>
                  <a:pt x="68" y="41"/>
                  <a:pt x="68" y="41"/>
                </a:cubicBezTo>
                <a:cubicBezTo>
                  <a:pt x="68" y="41"/>
                  <a:pt x="68" y="41"/>
                  <a:pt x="68" y="41"/>
                </a:cubicBezTo>
                <a:cubicBezTo>
                  <a:pt x="67" y="41"/>
                  <a:pt x="67" y="41"/>
                  <a:pt x="67" y="41"/>
                </a:cubicBezTo>
                <a:cubicBezTo>
                  <a:pt x="67" y="41"/>
                  <a:pt x="68" y="42"/>
                  <a:pt x="68" y="42"/>
                </a:cubicBezTo>
                <a:cubicBezTo>
                  <a:pt x="67" y="42"/>
                  <a:pt x="68" y="42"/>
                  <a:pt x="67" y="43"/>
                </a:cubicBezTo>
                <a:cubicBezTo>
                  <a:pt x="68" y="43"/>
                  <a:pt x="67" y="43"/>
                  <a:pt x="68" y="43"/>
                </a:cubicBezTo>
                <a:cubicBezTo>
                  <a:pt x="68" y="43"/>
                  <a:pt x="68" y="43"/>
                  <a:pt x="68" y="43"/>
                </a:cubicBezTo>
                <a:cubicBezTo>
                  <a:pt x="68" y="43"/>
                  <a:pt x="69" y="43"/>
                  <a:pt x="69" y="43"/>
                </a:cubicBezTo>
                <a:cubicBezTo>
                  <a:pt x="68" y="43"/>
                  <a:pt x="68" y="43"/>
                  <a:pt x="68" y="43"/>
                </a:cubicBezTo>
                <a:cubicBezTo>
                  <a:pt x="67" y="43"/>
                  <a:pt x="68" y="43"/>
                  <a:pt x="67" y="44"/>
                </a:cubicBezTo>
                <a:cubicBezTo>
                  <a:pt x="68" y="43"/>
                  <a:pt x="67" y="44"/>
                  <a:pt x="68" y="44"/>
                </a:cubicBezTo>
                <a:cubicBezTo>
                  <a:pt x="68" y="44"/>
                  <a:pt x="68" y="44"/>
                  <a:pt x="68" y="44"/>
                </a:cubicBezTo>
                <a:cubicBezTo>
                  <a:pt x="68" y="44"/>
                  <a:pt x="69" y="44"/>
                  <a:pt x="69" y="44"/>
                </a:cubicBezTo>
                <a:cubicBezTo>
                  <a:pt x="69" y="44"/>
                  <a:pt x="68" y="44"/>
                  <a:pt x="68" y="44"/>
                </a:cubicBezTo>
                <a:cubicBezTo>
                  <a:pt x="68" y="44"/>
                  <a:pt x="68" y="44"/>
                  <a:pt x="68" y="44"/>
                </a:cubicBezTo>
                <a:cubicBezTo>
                  <a:pt x="68" y="44"/>
                  <a:pt x="68" y="44"/>
                  <a:pt x="68" y="44"/>
                </a:cubicBezTo>
                <a:cubicBezTo>
                  <a:pt x="68" y="44"/>
                  <a:pt x="68" y="44"/>
                  <a:pt x="68" y="44"/>
                </a:cubicBezTo>
                <a:cubicBezTo>
                  <a:pt x="68" y="44"/>
                  <a:pt x="68" y="44"/>
                  <a:pt x="68" y="45"/>
                </a:cubicBezTo>
                <a:cubicBezTo>
                  <a:pt x="68" y="45"/>
                  <a:pt x="68" y="45"/>
                  <a:pt x="68" y="45"/>
                </a:cubicBezTo>
                <a:cubicBezTo>
                  <a:pt x="68" y="44"/>
                  <a:pt x="68" y="44"/>
                  <a:pt x="68" y="44"/>
                </a:cubicBezTo>
                <a:cubicBezTo>
                  <a:pt x="68" y="44"/>
                  <a:pt x="68" y="45"/>
                  <a:pt x="68" y="45"/>
                </a:cubicBezTo>
                <a:cubicBezTo>
                  <a:pt x="68" y="45"/>
                  <a:pt x="68" y="45"/>
                  <a:pt x="68" y="45"/>
                </a:cubicBezTo>
                <a:cubicBezTo>
                  <a:pt x="68" y="45"/>
                  <a:pt x="68" y="45"/>
                  <a:pt x="68" y="45"/>
                </a:cubicBezTo>
                <a:cubicBezTo>
                  <a:pt x="67" y="45"/>
                  <a:pt x="67" y="45"/>
                  <a:pt x="67" y="45"/>
                </a:cubicBezTo>
                <a:cubicBezTo>
                  <a:pt x="67" y="45"/>
                  <a:pt x="68" y="45"/>
                  <a:pt x="68" y="45"/>
                </a:cubicBezTo>
                <a:cubicBezTo>
                  <a:pt x="68" y="45"/>
                  <a:pt x="68" y="46"/>
                  <a:pt x="69" y="46"/>
                </a:cubicBezTo>
                <a:cubicBezTo>
                  <a:pt x="69" y="46"/>
                  <a:pt x="68" y="46"/>
                  <a:pt x="68" y="46"/>
                </a:cubicBezTo>
                <a:cubicBezTo>
                  <a:pt x="69" y="46"/>
                  <a:pt x="69" y="46"/>
                  <a:pt x="69" y="46"/>
                </a:cubicBezTo>
                <a:cubicBezTo>
                  <a:pt x="69" y="46"/>
                  <a:pt x="68" y="47"/>
                  <a:pt x="68" y="47"/>
                </a:cubicBezTo>
                <a:cubicBezTo>
                  <a:pt x="68" y="47"/>
                  <a:pt x="69" y="47"/>
                  <a:pt x="69" y="47"/>
                </a:cubicBezTo>
                <a:cubicBezTo>
                  <a:pt x="68" y="47"/>
                  <a:pt x="69" y="47"/>
                  <a:pt x="69" y="48"/>
                </a:cubicBezTo>
                <a:cubicBezTo>
                  <a:pt x="69" y="48"/>
                  <a:pt x="68" y="48"/>
                  <a:pt x="68" y="48"/>
                </a:cubicBezTo>
                <a:cubicBezTo>
                  <a:pt x="69" y="48"/>
                  <a:pt x="69" y="48"/>
                  <a:pt x="70" y="48"/>
                </a:cubicBezTo>
                <a:cubicBezTo>
                  <a:pt x="69" y="48"/>
                  <a:pt x="69" y="48"/>
                  <a:pt x="69" y="48"/>
                </a:cubicBezTo>
                <a:cubicBezTo>
                  <a:pt x="69" y="48"/>
                  <a:pt x="69" y="49"/>
                  <a:pt x="69" y="49"/>
                </a:cubicBezTo>
                <a:cubicBezTo>
                  <a:pt x="70" y="49"/>
                  <a:pt x="70" y="49"/>
                  <a:pt x="70" y="49"/>
                </a:cubicBezTo>
                <a:cubicBezTo>
                  <a:pt x="70" y="49"/>
                  <a:pt x="70" y="49"/>
                  <a:pt x="70" y="49"/>
                </a:cubicBezTo>
                <a:cubicBezTo>
                  <a:pt x="70" y="49"/>
                  <a:pt x="70" y="49"/>
                  <a:pt x="70" y="49"/>
                </a:cubicBezTo>
                <a:cubicBezTo>
                  <a:pt x="70" y="49"/>
                  <a:pt x="70" y="49"/>
                  <a:pt x="70" y="49"/>
                </a:cubicBezTo>
                <a:cubicBezTo>
                  <a:pt x="69" y="49"/>
                  <a:pt x="69" y="50"/>
                  <a:pt x="69" y="50"/>
                </a:cubicBezTo>
                <a:cubicBezTo>
                  <a:pt x="70" y="50"/>
                  <a:pt x="70" y="50"/>
                  <a:pt x="70" y="50"/>
                </a:cubicBezTo>
                <a:cubicBezTo>
                  <a:pt x="70" y="50"/>
                  <a:pt x="69" y="50"/>
                  <a:pt x="69" y="50"/>
                </a:cubicBezTo>
                <a:cubicBezTo>
                  <a:pt x="71" y="50"/>
                  <a:pt x="71" y="50"/>
                  <a:pt x="71" y="50"/>
                </a:cubicBezTo>
                <a:cubicBezTo>
                  <a:pt x="71" y="50"/>
                  <a:pt x="70" y="51"/>
                  <a:pt x="70" y="50"/>
                </a:cubicBezTo>
                <a:cubicBezTo>
                  <a:pt x="70" y="51"/>
                  <a:pt x="71" y="51"/>
                  <a:pt x="72" y="51"/>
                </a:cubicBezTo>
                <a:cubicBezTo>
                  <a:pt x="72" y="51"/>
                  <a:pt x="72" y="51"/>
                  <a:pt x="72" y="51"/>
                </a:cubicBezTo>
                <a:cubicBezTo>
                  <a:pt x="72" y="52"/>
                  <a:pt x="72" y="51"/>
                  <a:pt x="72" y="51"/>
                </a:cubicBezTo>
                <a:cubicBezTo>
                  <a:pt x="71" y="52"/>
                  <a:pt x="71" y="52"/>
                  <a:pt x="71" y="52"/>
                </a:cubicBezTo>
                <a:cubicBezTo>
                  <a:pt x="71" y="51"/>
                  <a:pt x="70" y="52"/>
                  <a:pt x="70" y="52"/>
                </a:cubicBezTo>
                <a:cubicBezTo>
                  <a:pt x="70" y="52"/>
                  <a:pt x="70" y="52"/>
                  <a:pt x="70" y="52"/>
                </a:cubicBezTo>
                <a:cubicBezTo>
                  <a:pt x="71" y="52"/>
                  <a:pt x="70" y="53"/>
                  <a:pt x="71" y="53"/>
                </a:cubicBezTo>
                <a:cubicBezTo>
                  <a:pt x="72" y="53"/>
                  <a:pt x="71" y="53"/>
                  <a:pt x="70" y="53"/>
                </a:cubicBezTo>
                <a:cubicBezTo>
                  <a:pt x="71" y="53"/>
                  <a:pt x="71" y="54"/>
                  <a:pt x="71" y="54"/>
                </a:cubicBezTo>
                <a:cubicBezTo>
                  <a:pt x="71" y="54"/>
                  <a:pt x="71" y="54"/>
                  <a:pt x="71" y="54"/>
                </a:cubicBezTo>
                <a:cubicBezTo>
                  <a:pt x="71" y="54"/>
                  <a:pt x="71" y="55"/>
                  <a:pt x="71" y="55"/>
                </a:cubicBezTo>
                <a:cubicBezTo>
                  <a:pt x="71" y="55"/>
                  <a:pt x="71" y="55"/>
                  <a:pt x="71" y="55"/>
                </a:cubicBezTo>
                <a:cubicBezTo>
                  <a:pt x="71" y="55"/>
                  <a:pt x="72" y="55"/>
                  <a:pt x="72" y="55"/>
                </a:cubicBezTo>
                <a:cubicBezTo>
                  <a:pt x="71" y="55"/>
                  <a:pt x="71" y="55"/>
                  <a:pt x="71" y="55"/>
                </a:cubicBezTo>
                <a:cubicBezTo>
                  <a:pt x="72" y="55"/>
                  <a:pt x="71" y="55"/>
                  <a:pt x="72" y="56"/>
                </a:cubicBezTo>
                <a:cubicBezTo>
                  <a:pt x="71" y="56"/>
                  <a:pt x="71" y="56"/>
                  <a:pt x="71" y="56"/>
                </a:cubicBezTo>
                <a:cubicBezTo>
                  <a:pt x="71" y="56"/>
                  <a:pt x="71" y="56"/>
                  <a:pt x="72" y="56"/>
                </a:cubicBezTo>
                <a:cubicBezTo>
                  <a:pt x="72" y="56"/>
                  <a:pt x="71" y="56"/>
                  <a:pt x="71" y="56"/>
                </a:cubicBezTo>
                <a:cubicBezTo>
                  <a:pt x="71" y="56"/>
                  <a:pt x="72" y="56"/>
                  <a:pt x="72" y="56"/>
                </a:cubicBezTo>
                <a:cubicBezTo>
                  <a:pt x="72" y="57"/>
                  <a:pt x="71" y="57"/>
                  <a:pt x="71" y="57"/>
                </a:cubicBezTo>
                <a:cubicBezTo>
                  <a:pt x="72" y="57"/>
                  <a:pt x="72" y="57"/>
                  <a:pt x="72" y="57"/>
                </a:cubicBezTo>
                <a:cubicBezTo>
                  <a:pt x="71" y="57"/>
                  <a:pt x="71" y="57"/>
                  <a:pt x="71" y="57"/>
                </a:cubicBezTo>
                <a:cubicBezTo>
                  <a:pt x="71" y="58"/>
                  <a:pt x="71" y="59"/>
                  <a:pt x="72" y="60"/>
                </a:cubicBezTo>
                <a:cubicBezTo>
                  <a:pt x="71" y="61"/>
                  <a:pt x="71" y="60"/>
                  <a:pt x="71" y="60"/>
                </a:cubicBezTo>
                <a:cubicBezTo>
                  <a:pt x="72" y="60"/>
                  <a:pt x="71" y="61"/>
                  <a:pt x="71" y="61"/>
                </a:cubicBezTo>
                <a:cubicBezTo>
                  <a:pt x="71" y="61"/>
                  <a:pt x="71" y="61"/>
                  <a:pt x="71" y="61"/>
                </a:cubicBezTo>
                <a:cubicBezTo>
                  <a:pt x="71" y="61"/>
                  <a:pt x="71" y="61"/>
                  <a:pt x="71" y="61"/>
                </a:cubicBezTo>
                <a:cubicBezTo>
                  <a:pt x="71" y="61"/>
                  <a:pt x="71" y="61"/>
                  <a:pt x="71" y="61"/>
                </a:cubicBezTo>
                <a:cubicBezTo>
                  <a:pt x="72" y="61"/>
                  <a:pt x="70" y="62"/>
                  <a:pt x="71" y="62"/>
                </a:cubicBezTo>
                <a:cubicBezTo>
                  <a:pt x="71" y="62"/>
                  <a:pt x="71" y="62"/>
                  <a:pt x="71" y="62"/>
                </a:cubicBezTo>
                <a:cubicBezTo>
                  <a:pt x="72" y="62"/>
                  <a:pt x="71" y="62"/>
                  <a:pt x="71" y="62"/>
                </a:cubicBezTo>
                <a:cubicBezTo>
                  <a:pt x="71" y="62"/>
                  <a:pt x="71" y="62"/>
                  <a:pt x="71" y="62"/>
                </a:cubicBezTo>
                <a:cubicBezTo>
                  <a:pt x="71" y="62"/>
                  <a:pt x="72" y="63"/>
                  <a:pt x="72" y="63"/>
                </a:cubicBezTo>
                <a:cubicBezTo>
                  <a:pt x="72" y="63"/>
                  <a:pt x="72" y="63"/>
                  <a:pt x="73" y="63"/>
                </a:cubicBezTo>
                <a:cubicBezTo>
                  <a:pt x="72" y="63"/>
                  <a:pt x="72" y="63"/>
                  <a:pt x="72" y="63"/>
                </a:cubicBezTo>
                <a:cubicBezTo>
                  <a:pt x="72" y="64"/>
                  <a:pt x="72" y="65"/>
                  <a:pt x="73" y="65"/>
                </a:cubicBezTo>
                <a:cubicBezTo>
                  <a:pt x="73" y="66"/>
                  <a:pt x="73" y="65"/>
                  <a:pt x="73" y="65"/>
                </a:cubicBezTo>
                <a:cubicBezTo>
                  <a:pt x="73" y="66"/>
                  <a:pt x="72" y="66"/>
                  <a:pt x="73" y="67"/>
                </a:cubicBezTo>
                <a:cubicBezTo>
                  <a:pt x="74" y="67"/>
                  <a:pt x="74" y="67"/>
                  <a:pt x="74" y="67"/>
                </a:cubicBezTo>
                <a:cubicBezTo>
                  <a:pt x="74" y="67"/>
                  <a:pt x="73" y="67"/>
                  <a:pt x="73" y="67"/>
                </a:cubicBezTo>
                <a:cubicBezTo>
                  <a:pt x="74" y="67"/>
                  <a:pt x="73" y="67"/>
                  <a:pt x="74" y="67"/>
                </a:cubicBezTo>
                <a:cubicBezTo>
                  <a:pt x="74" y="67"/>
                  <a:pt x="74" y="67"/>
                  <a:pt x="73" y="67"/>
                </a:cubicBezTo>
                <a:cubicBezTo>
                  <a:pt x="73" y="68"/>
                  <a:pt x="74" y="68"/>
                  <a:pt x="74" y="68"/>
                </a:cubicBezTo>
                <a:cubicBezTo>
                  <a:pt x="74" y="68"/>
                  <a:pt x="74" y="68"/>
                  <a:pt x="74" y="68"/>
                </a:cubicBezTo>
                <a:cubicBezTo>
                  <a:pt x="73" y="69"/>
                  <a:pt x="72" y="70"/>
                  <a:pt x="74" y="71"/>
                </a:cubicBezTo>
                <a:cubicBezTo>
                  <a:pt x="74" y="71"/>
                  <a:pt x="73" y="71"/>
                  <a:pt x="73" y="71"/>
                </a:cubicBezTo>
                <a:cubicBezTo>
                  <a:pt x="73" y="71"/>
                  <a:pt x="73" y="72"/>
                  <a:pt x="73" y="72"/>
                </a:cubicBezTo>
                <a:cubicBezTo>
                  <a:pt x="73" y="72"/>
                  <a:pt x="73" y="72"/>
                  <a:pt x="72" y="72"/>
                </a:cubicBezTo>
                <a:cubicBezTo>
                  <a:pt x="72" y="72"/>
                  <a:pt x="72" y="72"/>
                  <a:pt x="72" y="72"/>
                </a:cubicBezTo>
                <a:cubicBezTo>
                  <a:pt x="72" y="72"/>
                  <a:pt x="72" y="72"/>
                  <a:pt x="72" y="72"/>
                </a:cubicBezTo>
                <a:cubicBezTo>
                  <a:pt x="72" y="72"/>
                  <a:pt x="72" y="72"/>
                  <a:pt x="72" y="72"/>
                </a:cubicBezTo>
                <a:cubicBezTo>
                  <a:pt x="72" y="71"/>
                  <a:pt x="71" y="72"/>
                  <a:pt x="71" y="71"/>
                </a:cubicBezTo>
                <a:cubicBezTo>
                  <a:pt x="71" y="71"/>
                  <a:pt x="71" y="71"/>
                  <a:pt x="71" y="71"/>
                </a:cubicBezTo>
                <a:cubicBezTo>
                  <a:pt x="71" y="71"/>
                  <a:pt x="70" y="70"/>
                  <a:pt x="69" y="70"/>
                </a:cubicBezTo>
                <a:cubicBezTo>
                  <a:pt x="69" y="70"/>
                  <a:pt x="70" y="70"/>
                  <a:pt x="70" y="70"/>
                </a:cubicBezTo>
                <a:cubicBezTo>
                  <a:pt x="70" y="70"/>
                  <a:pt x="72" y="69"/>
                  <a:pt x="72" y="69"/>
                </a:cubicBezTo>
                <a:cubicBezTo>
                  <a:pt x="71" y="69"/>
                  <a:pt x="71" y="67"/>
                  <a:pt x="71" y="65"/>
                </a:cubicBezTo>
                <a:cubicBezTo>
                  <a:pt x="71" y="65"/>
                  <a:pt x="70" y="65"/>
                  <a:pt x="70" y="64"/>
                </a:cubicBezTo>
                <a:cubicBezTo>
                  <a:pt x="69" y="63"/>
                  <a:pt x="69" y="60"/>
                  <a:pt x="68" y="59"/>
                </a:cubicBezTo>
                <a:cubicBezTo>
                  <a:pt x="68" y="59"/>
                  <a:pt x="67" y="60"/>
                  <a:pt x="67" y="60"/>
                </a:cubicBezTo>
                <a:cubicBezTo>
                  <a:pt x="67" y="59"/>
                  <a:pt x="67" y="59"/>
                  <a:pt x="67" y="59"/>
                </a:cubicBezTo>
                <a:cubicBezTo>
                  <a:pt x="67" y="60"/>
                  <a:pt x="67" y="60"/>
                  <a:pt x="67" y="60"/>
                </a:cubicBezTo>
                <a:cubicBezTo>
                  <a:pt x="67" y="60"/>
                  <a:pt x="67" y="59"/>
                  <a:pt x="67" y="59"/>
                </a:cubicBezTo>
                <a:cubicBezTo>
                  <a:pt x="67" y="59"/>
                  <a:pt x="66" y="58"/>
                  <a:pt x="66" y="58"/>
                </a:cubicBezTo>
                <a:cubicBezTo>
                  <a:pt x="65" y="58"/>
                  <a:pt x="66" y="57"/>
                  <a:pt x="65" y="58"/>
                </a:cubicBezTo>
                <a:cubicBezTo>
                  <a:pt x="65" y="58"/>
                  <a:pt x="65" y="58"/>
                  <a:pt x="65" y="58"/>
                </a:cubicBezTo>
                <a:cubicBezTo>
                  <a:pt x="65" y="57"/>
                  <a:pt x="65" y="57"/>
                  <a:pt x="65" y="56"/>
                </a:cubicBezTo>
                <a:cubicBezTo>
                  <a:pt x="65" y="55"/>
                  <a:pt x="63" y="53"/>
                  <a:pt x="63" y="52"/>
                </a:cubicBezTo>
                <a:cubicBezTo>
                  <a:pt x="61" y="50"/>
                  <a:pt x="60" y="49"/>
                  <a:pt x="59" y="47"/>
                </a:cubicBezTo>
                <a:cubicBezTo>
                  <a:pt x="57" y="48"/>
                  <a:pt x="58" y="47"/>
                  <a:pt x="56" y="48"/>
                </a:cubicBezTo>
                <a:cubicBezTo>
                  <a:pt x="57" y="47"/>
                  <a:pt x="57" y="47"/>
                  <a:pt x="57" y="47"/>
                </a:cubicBezTo>
                <a:cubicBezTo>
                  <a:pt x="56" y="47"/>
                  <a:pt x="57" y="47"/>
                  <a:pt x="57" y="46"/>
                </a:cubicBezTo>
                <a:cubicBezTo>
                  <a:pt x="57" y="47"/>
                  <a:pt x="57" y="46"/>
                  <a:pt x="56" y="47"/>
                </a:cubicBezTo>
                <a:cubicBezTo>
                  <a:pt x="56" y="47"/>
                  <a:pt x="57" y="46"/>
                  <a:pt x="56" y="46"/>
                </a:cubicBezTo>
                <a:cubicBezTo>
                  <a:pt x="57" y="46"/>
                  <a:pt x="56" y="46"/>
                  <a:pt x="56" y="46"/>
                </a:cubicBezTo>
                <a:cubicBezTo>
                  <a:pt x="55" y="46"/>
                  <a:pt x="57" y="46"/>
                  <a:pt x="57" y="45"/>
                </a:cubicBezTo>
                <a:cubicBezTo>
                  <a:pt x="56" y="45"/>
                  <a:pt x="55" y="44"/>
                  <a:pt x="55" y="43"/>
                </a:cubicBezTo>
                <a:cubicBezTo>
                  <a:pt x="55" y="43"/>
                  <a:pt x="55" y="44"/>
                  <a:pt x="55" y="44"/>
                </a:cubicBezTo>
                <a:cubicBezTo>
                  <a:pt x="55" y="43"/>
                  <a:pt x="54" y="44"/>
                  <a:pt x="54" y="43"/>
                </a:cubicBezTo>
                <a:cubicBezTo>
                  <a:pt x="55" y="43"/>
                  <a:pt x="55" y="43"/>
                  <a:pt x="55" y="43"/>
                </a:cubicBezTo>
                <a:cubicBezTo>
                  <a:pt x="55" y="42"/>
                  <a:pt x="54" y="43"/>
                  <a:pt x="54" y="42"/>
                </a:cubicBezTo>
                <a:cubicBezTo>
                  <a:pt x="55" y="42"/>
                  <a:pt x="55" y="42"/>
                  <a:pt x="55" y="42"/>
                </a:cubicBezTo>
                <a:cubicBezTo>
                  <a:pt x="54" y="42"/>
                  <a:pt x="55" y="41"/>
                  <a:pt x="54" y="41"/>
                </a:cubicBezTo>
                <a:cubicBezTo>
                  <a:pt x="54" y="41"/>
                  <a:pt x="54" y="41"/>
                  <a:pt x="54" y="41"/>
                </a:cubicBezTo>
                <a:cubicBezTo>
                  <a:pt x="53" y="41"/>
                  <a:pt x="54" y="40"/>
                  <a:pt x="53" y="40"/>
                </a:cubicBezTo>
                <a:cubicBezTo>
                  <a:pt x="54" y="40"/>
                  <a:pt x="54" y="40"/>
                  <a:pt x="54" y="40"/>
                </a:cubicBezTo>
                <a:cubicBezTo>
                  <a:pt x="53" y="39"/>
                  <a:pt x="53" y="38"/>
                  <a:pt x="52" y="38"/>
                </a:cubicBezTo>
                <a:cubicBezTo>
                  <a:pt x="51" y="37"/>
                  <a:pt x="52" y="36"/>
                  <a:pt x="51" y="36"/>
                </a:cubicBezTo>
                <a:cubicBezTo>
                  <a:pt x="51" y="36"/>
                  <a:pt x="51" y="36"/>
                  <a:pt x="50" y="36"/>
                </a:cubicBezTo>
                <a:cubicBezTo>
                  <a:pt x="50" y="36"/>
                  <a:pt x="51" y="36"/>
                  <a:pt x="51" y="36"/>
                </a:cubicBezTo>
                <a:cubicBezTo>
                  <a:pt x="50" y="36"/>
                  <a:pt x="51" y="35"/>
                  <a:pt x="50" y="35"/>
                </a:cubicBezTo>
                <a:cubicBezTo>
                  <a:pt x="50" y="35"/>
                  <a:pt x="50" y="35"/>
                  <a:pt x="50" y="35"/>
                </a:cubicBezTo>
                <a:cubicBezTo>
                  <a:pt x="50" y="34"/>
                  <a:pt x="49" y="35"/>
                  <a:pt x="49" y="34"/>
                </a:cubicBezTo>
                <a:cubicBezTo>
                  <a:pt x="48" y="35"/>
                  <a:pt x="49" y="34"/>
                  <a:pt x="48" y="34"/>
                </a:cubicBezTo>
                <a:cubicBezTo>
                  <a:pt x="48" y="34"/>
                  <a:pt x="49" y="34"/>
                  <a:pt x="49" y="34"/>
                </a:cubicBezTo>
                <a:cubicBezTo>
                  <a:pt x="49" y="34"/>
                  <a:pt x="48" y="33"/>
                  <a:pt x="48" y="33"/>
                </a:cubicBezTo>
                <a:cubicBezTo>
                  <a:pt x="48" y="33"/>
                  <a:pt x="48" y="33"/>
                  <a:pt x="48" y="33"/>
                </a:cubicBezTo>
                <a:cubicBezTo>
                  <a:pt x="48" y="32"/>
                  <a:pt x="48" y="33"/>
                  <a:pt x="48" y="32"/>
                </a:cubicBezTo>
                <a:cubicBezTo>
                  <a:pt x="47" y="33"/>
                  <a:pt x="46" y="33"/>
                  <a:pt x="47" y="32"/>
                </a:cubicBezTo>
                <a:cubicBezTo>
                  <a:pt x="47" y="32"/>
                  <a:pt x="47" y="32"/>
                  <a:pt x="47" y="32"/>
                </a:cubicBezTo>
                <a:cubicBezTo>
                  <a:pt x="47" y="32"/>
                  <a:pt x="47" y="30"/>
                  <a:pt x="46" y="30"/>
                </a:cubicBezTo>
                <a:cubicBezTo>
                  <a:pt x="46" y="30"/>
                  <a:pt x="46" y="30"/>
                  <a:pt x="46" y="30"/>
                </a:cubicBezTo>
                <a:cubicBezTo>
                  <a:pt x="45" y="30"/>
                  <a:pt x="45" y="29"/>
                  <a:pt x="44" y="29"/>
                </a:cubicBezTo>
                <a:cubicBezTo>
                  <a:pt x="44" y="28"/>
                  <a:pt x="44" y="28"/>
                  <a:pt x="44" y="28"/>
                </a:cubicBezTo>
                <a:cubicBezTo>
                  <a:pt x="43" y="28"/>
                  <a:pt x="43" y="28"/>
                  <a:pt x="42" y="28"/>
                </a:cubicBezTo>
                <a:cubicBezTo>
                  <a:pt x="42" y="28"/>
                  <a:pt x="43" y="28"/>
                  <a:pt x="43" y="28"/>
                </a:cubicBezTo>
                <a:cubicBezTo>
                  <a:pt x="43" y="27"/>
                  <a:pt x="43" y="26"/>
                  <a:pt x="42" y="27"/>
                </a:cubicBezTo>
                <a:cubicBezTo>
                  <a:pt x="43" y="26"/>
                  <a:pt x="43" y="26"/>
                  <a:pt x="43" y="26"/>
                </a:cubicBezTo>
                <a:cubicBezTo>
                  <a:pt x="42" y="26"/>
                  <a:pt x="42" y="26"/>
                  <a:pt x="42" y="26"/>
                </a:cubicBezTo>
                <a:cubicBezTo>
                  <a:pt x="41" y="26"/>
                  <a:pt x="41" y="26"/>
                  <a:pt x="41" y="26"/>
                </a:cubicBezTo>
                <a:cubicBezTo>
                  <a:pt x="41" y="26"/>
                  <a:pt x="41" y="26"/>
                  <a:pt x="41" y="26"/>
                </a:cubicBezTo>
                <a:cubicBezTo>
                  <a:pt x="41" y="26"/>
                  <a:pt x="41" y="26"/>
                  <a:pt x="41" y="26"/>
                </a:cubicBezTo>
                <a:cubicBezTo>
                  <a:pt x="41" y="25"/>
                  <a:pt x="41" y="25"/>
                  <a:pt x="40" y="24"/>
                </a:cubicBezTo>
                <a:cubicBezTo>
                  <a:pt x="41" y="24"/>
                  <a:pt x="39" y="24"/>
                  <a:pt x="40" y="23"/>
                </a:cubicBezTo>
                <a:cubicBezTo>
                  <a:pt x="39" y="23"/>
                  <a:pt x="40" y="23"/>
                  <a:pt x="39" y="23"/>
                </a:cubicBezTo>
                <a:cubicBezTo>
                  <a:pt x="39" y="23"/>
                  <a:pt x="39" y="23"/>
                  <a:pt x="39" y="23"/>
                </a:cubicBezTo>
                <a:cubicBezTo>
                  <a:pt x="39" y="23"/>
                  <a:pt x="39" y="22"/>
                  <a:pt x="39" y="22"/>
                </a:cubicBezTo>
                <a:cubicBezTo>
                  <a:pt x="39" y="22"/>
                  <a:pt x="38" y="22"/>
                  <a:pt x="38" y="22"/>
                </a:cubicBezTo>
                <a:cubicBezTo>
                  <a:pt x="38" y="22"/>
                  <a:pt x="38" y="22"/>
                  <a:pt x="38" y="22"/>
                </a:cubicBezTo>
                <a:cubicBezTo>
                  <a:pt x="38" y="22"/>
                  <a:pt x="37" y="22"/>
                  <a:pt x="37" y="22"/>
                </a:cubicBezTo>
                <a:cubicBezTo>
                  <a:pt x="37" y="22"/>
                  <a:pt x="36" y="22"/>
                  <a:pt x="37" y="22"/>
                </a:cubicBezTo>
                <a:cubicBezTo>
                  <a:pt x="37" y="22"/>
                  <a:pt x="37" y="22"/>
                  <a:pt x="38" y="21"/>
                </a:cubicBezTo>
                <a:cubicBezTo>
                  <a:pt x="38" y="21"/>
                  <a:pt x="37" y="22"/>
                  <a:pt x="38" y="21"/>
                </a:cubicBezTo>
                <a:cubicBezTo>
                  <a:pt x="38" y="21"/>
                  <a:pt x="37" y="21"/>
                  <a:pt x="37" y="21"/>
                </a:cubicBezTo>
                <a:cubicBezTo>
                  <a:pt x="37" y="21"/>
                  <a:pt x="37" y="21"/>
                  <a:pt x="37" y="21"/>
                </a:cubicBezTo>
                <a:cubicBezTo>
                  <a:pt x="37" y="20"/>
                  <a:pt x="37" y="20"/>
                  <a:pt x="37" y="21"/>
                </a:cubicBezTo>
                <a:cubicBezTo>
                  <a:pt x="37" y="20"/>
                  <a:pt x="37" y="21"/>
                  <a:pt x="37" y="21"/>
                </a:cubicBezTo>
                <a:cubicBezTo>
                  <a:pt x="36" y="21"/>
                  <a:pt x="36" y="21"/>
                  <a:pt x="36" y="21"/>
                </a:cubicBezTo>
                <a:cubicBezTo>
                  <a:pt x="36" y="21"/>
                  <a:pt x="36" y="21"/>
                  <a:pt x="36" y="21"/>
                </a:cubicBezTo>
                <a:cubicBezTo>
                  <a:pt x="36" y="21"/>
                  <a:pt x="35" y="21"/>
                  <a:pt x="36" y="21"/>
                </a:cubicBezTo>
                <a:cubicBezTo>
                  <a:pt x="36" y="21"/>
                  <a:pt x="36" y="21"/>
                  <a:pt x="37" y="20"/>
                </a:cubicBezTo>
                <a:cubicBezTo>
                  <a:pt x="35" y="21"/>
                  <a:pt x="35" y="21"/>
                  <a:pt x="35" y="21"/>
                </a:cubicBezTo>
                <a:cubicBezTo>
                  <a:pt x="36" y="21"/>
                  <a:pt x="36" y="21"/>
                  <a:pt x="35" y="21"/>
                </a:cubicBezTo>
                <a:cubicBezTo>
                  <a:pt x="35" y="21"/>
                  <a:pt x="35" y="21"/>
                  <a:pt x="35" y="21"/>
                </a:cubicBezTo>
                <a:cubicBezTo>
                  <a:pt x="35" y="21"/>
                  <a:pt x="35" y="21"/>
                  <a:pt x="35" y="21"/>
                </a:cubicBezTo>
                <a:cubicBezTo>
                  <a:pt x="35" y="22"/>
                  <a:pt x="35" y="22"/>
                  <a:pt x="35" y="22"/>
                </a:cubicBezTo>
                <a:cubicBezTo>
                  <a:pt x="36" y="22"/>
                  <a:pt x="36" y="22"/>
                  <a:pt x="36" y="22"/>
                </a:cubicBezTo>
                <a:cubicBezTo>
                  <a:pt x="36" y="22"/>
                  <a:pt x="37" y="21"/>
                  <a:pt x="36" y="22"/>
                </a:cubicBezTo>
                <a:cubicBezTo>
                  <a:pt x="36" y="22"/>
                  <a:pt x="36" y="22"/>
                  <a:pt x="36" y="22"/>
                </a:cubicBezTo>
                <a:cubicBezTo>
                  <a:pt x="36" y="22"/>
                  <a:pt x="36" y="22"/>
                  <a:pt x="36" y="22"/>
                </a:cubicBezTo>
                <a:cubicBezTo>
                  <a:pt x="35" y="23"/>
                  <a:pt x="35" y="23"/>
                  <a:pt x="35" y="23"/>
                </a:cubicBezTo>
                <a:cubicBezTo>
                  <a:pt x="36" y="22"/>
                  <a:pt x="36" y="23"/>
                  <a:pt x="36" y="23"/>
                </a:cubicBezTo>
                <a:cubicBezTo>
                  <a:pt x="36" y="23"/>
                  <a:pt x="36" y="23"/>
                  <a:pt x="36" y="23"/>
                </a:cubicBezTo>
                <a:cubicBezTo>
                  <a:pt x="35" y="23"/>
                  <a:pt x="36" y="23"/>
                  <a:pt x="36" y="23"/>
                </a:cubicBezTo>
                <a:cubicBezTo>
                  <a:pt x="36" y="23"/>
                  <a:pt x="35" y="23"/>
                  <a:pt x="35" y="24"/>
                </a:cubicBezTo>
                <a:cubicBezTo>
                  <a:pt x="35" y="24"/>
                  <a:pt x="36" y="24"/>
                  <a:pt x="36" y="24"/>
                </a:cubicBezTo>
                <a:cubicBezTo>
                  <a:pt x="36" y="25"/>
                  <a:pt x="36" y="25"/>
                  <a:pt x="37" y="25"/>
                </a:cubicBezTo>
                <a:cubicBezTo>
                  <a:pt x="37" y="25"/>
                  <a:pt x="36" y="25"/>
                  <a:pt x="36" y="25"/>
                </a:cubicBezTo>
                <a:cubicBezTo>
                  <a:pt x="36" y="25"/>
                  <a:pt x="35" y="26"/>
                  <a:pt x="35" y="26"/>
                </a:cubicBezTo>
                <a:cubicBezTo>
                  <a:pt x="35" y="26"/>
                  <a:pt x="35" y="26"/>
                  <a:pt x="35" y="26"/>
                </a:cubicBezTo>
                <a:cubicBezTo>
                  <a:pt x="35" y="26"/>
                  <a:pt x="34" y="27"/>
                  <a:pt x="34" y="27"/>
                </a:cubicBezTo>
                <a:cubicBezTo>
                  <a:pt x="35" y="26"/>
                  <a:pt x="35" y="26"/>
                  <a:pt x="35" y="26"/>
                </a:cubicBezTo>
                <a:cubicBezTo>
                  <a:pt x="36" y="25"/>
                  <a:pt x="36" y="26"/>
                  <a:pt x="36" y="25"/>
                </a:cubicBezTo>
                <a:cubicBezTo>
                  <a:pt x="36" y="26"/>
                  <a:pt x="37" y="26"/>
                  <a:pt x="37" y="26"/>
                </a:cubicBezTo>
                <a:cubicBezTo>
                  <a:pt x="37" y="26"/>
                  <a:pt x="36" y="26"/>
                  <a:pt x="36" y="27"/>
                </a:cubicBezTo>
                <a:cubicBezTo>
                  <a:pt x="37" y="26"/>
                  <a:pt x="37" y="26"/>
                  <a:pt x="37" y="27"/>
                </a:cubicBezTo>
                <a:cubicBezTo>
                  <a:pt x="38" y="26"/>
                  <a:pt x="38" y="26"/>
                  <a:pt x="38" y="26"/>
                </a:cubicBezTo>
                <a:cubicBezTo>
                  <a:pt x="38" y="26"/>
                  <a:pt x="38" y="26"/>
                  <a:pt x="38" y="26"/>
                </a:cubicBezTo>
                <a:cubicBezTo>
                  <a:pt x="38" y="26"/>
                  <a:pt x="37" y="27"/>
                  <a:pt x="37" y="27"/>
                </a:cubicBezTo>
                <a:cubicBezTo>
                  <a:pt x="36" y="28"/>
                  <a:pt x="37" y="27"/>
                  <a:pt x="36" y="27"/>
                </a:cubicBezTo>
                <a:cubicBezTo>
                  <a:pt x="36" y="28"/>
                  <a:pt x="35" y="27"/>
                  <a:pt x="36" y="27"/>
                </a:cubicBezTo>
                <a:cubicBezTo>
                  <a:pt x="35" y="27"/>
                  <a:pt x="36" y="27"/>
                  <a:pt x="35" y="28"/>
                </a:cubicBezTo>
                <a:cubicBezTo>
                  <a:pt x="35" y="28"/>
                  <a:pt x="36" y="28"/>
                  <a:pt x="36" y="28"/>
                </a:cubicBezTo>
                <a:cubicBezTo>
                  <a:pt x="36" y="28"/>
                  <a:pt x="36" y="27"/>
                  <a:pt x="37" y="27"/>
                </a:cubicBezTo>
                <a:cubicBezTo>
                  <a:pt x="37" y="27"/>
                  <a:pt x="36" y="28"/>
                  <a:pt x="36" y="28"/>
                </a:cubicBezTo>
                <a:cubicBezTo>
                  <a:pt x="36" y="28"/>
                  <a:pt x="36" y="28"/>
                  <a:pt x="36" y="28"/>
                </a:cubicBezTo>
                <a:cubicBezTo>
                  <a:pt x="36" y="28"/>
                  <a:pt x="36" y="28"/>
                  <a:pt x="36" y="28"/>
                </a:cubicBezTo>
                <a:cubicBezTo>
                  <a:pt x="35" y="29"/>
                  <a:pt x="36" y="28"/>
                  <a:pt x="35" y="28"/>
                </a:cubicBezTo>
                <a:cubicBezTo>
                  <a:pt x="35" y="29"/>
                  <a:pt x="35" y="29"/>
                  <a:pt x="35" y="29"/>
                </a:cubicBezTo>
                <a:cubicBezTo>
                  <a:pt x="35" y="29"/>
                  <a:pt x="36" y="29"/>
                  <a:pt x="36" y="29"/>
                </a:cubicBezTo>
                <a:cubicBezTo>
                  <a:pt x="35" y="29"/>
                  <a:pt x="35" y="29"/>
                  <a:pt x="35" y="29"/>
                </a:cubicBezTo>
                <a:cubicBezTo>
                  <a:pt x="36" y="29"/>
                  <a:pt x="36" y="29"/>
                  <a:pt x="36" y="29"/>
                </a:cubicBezTo>
                <a:cubicBezTo>
                  <a:pt x="36" y="29"/>
                  <a:pt x="36" y="29"/>
                  <a:pt x="36" y="28"/>
                </a:cubicBezTo>
                <a:cubicBezTo>
                  <a:pt x="37" y="28"/>
                  <a:pt x="36" y="28"/>
                  <a:pt x="37" y="29"/>
                </a:cubicBezTo>
                <a:cubicBezTo>
                  <a:pt x="37" y="28"/>
                  <a:pt x="37" y="29"/>
                  <a:pt x="37" y="28"/>
                </a:cubicBezTo>
                <a:cubicBezTo>
                  <a:pt x="38" y="28"/>
                  <a:pt x="38" y="28"/>
                  <a:pt x="38" y="28"/>
                </a:cubicBezTo>
                <a:cubicBezTo>
                  <a:pt x="38" y="28"/>
                  <a:pt x="37" y="28"/>
                  <a:pt x="37" y="29"/>
                </a:cubicBezTo>
                <a:cubicBezTo>
                  <a:pt x="37" y="29"/>
                  <a:pt x="37" y="29"/>
                  <a:pt x="37" y="29"/>
                </a:cubicBezTo>
                <a:cubicBezTo>
                  <a:pt x="36" y="29"/>
                  <a:pt x="36" y="29"/>
                  <a:pt x="36" y="29"/>
                </a:cubicBezTo>
                <a:cubicBezTo>
                  <a:pt x="35" y="30"/>
                  <a:pt x="36" y="29"/>
                  <a:pt x="36" y="29"/>
                </a:cubicBezTo>
                <a:cubicBezTo>
                  <a:pt x="36" y="29"/>
                  <a:pt x="37" y="29"/>
                  <a:pt x="37" y="29"/>
                </a:cubicBezTo>
                <a:cubicBezTo>
                  <a:pt x="39" y="28"/>
                  <a:pt x="36" y="30"/>
                  <a:pt x="36" y="30"/>
                </a:cubicBezTo>
                <a:cubicBezTo>
                  <a:pt x="37" y="29"/>
                  <a:pt x="38" y="29"/>
                  <a:pt x="39" y="28"/>
                </a:cubicBezTo>
                <a:cubicBezTo>
                  <a:pt x="39" y="28"/>
                  <a:pt x="39" y="28"/>
                  <a:pt x="39" y="29"/>
                </a:cubicBezTo>
                <a:cubicBezTo>
                  <a:pt x="39" y="29"/>
                  <a:pt x="39" y="29"/>
                  <a:pt x="38" y="29"/>
                </a:cubicBezTo>
                <a:cubicBezTo>
                  <a:pt x="38" y="29"/>
                  <a:pt x="38" y="29"/>
                  <a:pt x="38" y="29"/>
                </a:cubicBezTo>
                <a:cubicBezTo>
                  <a:pt x="37" y="30"/>
                  <a:pt x="37" y="30"/>
                  <a:pt x="37" y="30"/>
                </a:cubicBezTo>
                <a:cubicBezTo>
                  <a:pt x="37" y="31"/>
                  <a:pt x="37" y="31"/>
                  <a:pt x="37" y="31"/>
                </a:cubicBezTo>
                <a:cubicBezTo>
                  <a:pt x="37" y="31"/>
                  <a:pt x="37" y="30"/>
                  <a:pt x="37" y="30"/>
                </a:cubicBezTo>
                <a:cubicBezTo>
                  <a:pt x="37" y="31"/>
                  <a:pt x="37" y="31"/>
                  <a:pt x="37" y="31"/>
                </a:cubicBezTo>
                <a:cubicBezTo>
                  <a:pt x="37" y="31"/>
                  <a:pt x="38" y="30"/>
                  <a:pt x="38" y="30"/>
                </a:cubicBezTo>
                <a:cubicBezTo>
                  <a:pt x="38" y="30"/>
                  <a:pt x="38" y="31"/>
                  <a:pt x="37" y="31"/>
                </a:cubicBezTo>
                <a:cubicBezTo>
                  <a:pt x="37" y="31"/>
                  <a:pt x="37" y="31"/>
                  <a:pt x="37" y="31"/>
                </a:cubicBezTo>
                <a:cubicBezTo>
                  <a:pt x="37" y="31"/>
                  <a:pt x="37" y="31"/>
                  <a:pt x="37" y="31"/>
                </a:cubicBezTo>
                <a:cubicBezTo>
                  <a:pt x="38" y="31"/>
                  <a:pt x="38" y="31"/>
                  <a:pt x="38" y="31"/>
                </a:cubicBezTo>
                <a:cubicBezTo>
                  <a:pt x="38" y="31"/>
                  <a:pt x="38" y="31"/>
                  <a:pt x="38" y="31"/>
                </a:cubicBezTo>
                <a:cubicBezTo>
                  <a:pt x="38" y="31"/>
                  <a:pt x="38" y="31"/>
                  <a:pt x="38" y="31"/>
                </a:cubicBezTo>
                <a:cubicBezTo>
                  <a:pt x="38" y="31"/>
                  <a:pt x="37" y="32"/>
                  <a:pt x="37" y="32"/>
                </a:cubicBezTo>
                <a:cubicBezTo>
                  <a:pt x="38" y="32"/>
                  <a:pt x="38" y="32"/>
                  <a:pt x="38" y="32"/>
                </a:cubicBezTo>
                <a:cubicBezTo>
                  <a:pt x="38" y="32"/>
                  <a:pt x="37" y="32"/>
                  <a:pt x="37" y="32"/>
                </a:cubicBezTo>
                <a:cubicBezTo>
                  <a:pt x="37" y="32"/>
                  <a:pt x="37" y="32"/>
                  <a:pt x="38" y="32"/>
                </a:cubicBezTo>
                <a:cubicBezTo>
                  <a:pt x="37" y="32"/>
                  <a:pt x="37" y="32"/>
                  <a:pt x="37" y="32"/>
                </a:cubicBezTo>
                <a:cubicBezTo>
                  <a:pt x="38" y="32"/>
                  <a:pt x="38" y="32"/>
                  <a:pt x="38" y="32"/>
                </a:cubicBezTo>
                <a:cubicBezTo>
                  <a:pt x="39" y="31"/>
                  <a:pt x="38" y="32"/>
                  <a:pt x="38" y="32"/>
                </a:cubicBezTo>
                <a:cubicBezTo>
                  <a:pt x="39" y="31"/>
                  <a:pt x="39" y="31"/>
                  <a:pt x="39" y="31"/>
                </a:cubicBezTo>
                <a:cubicBezTo>
                  <a:pt x="38" y="32"/>
                  <a:pt x="39" y="32"/>
                  <a:pt x="39" y="32"/>
                </a:cubicBezTo>
                <a:cubicBezTo>
                  <a:pt x="38" y="32"/>
                  <a:pt x="38" y="32"/>
                  <a:pt x="38" y="32"/>
                </a:cubicBezTo>
                <a:cubicBezTo>
                  <a:pt x="39" y="32"/>
                  <a:pt x="39" y="32"/>
                  <a:pt x="39" y="32"/>
                </a:cubicBezTo>
                <a:cubicBezTo>
                  <a:pt x="38" y="33"/>
                  <a:pt x="39" y="32"/>
                  <a:pt x="39" y="32"/>
                </a:cubicBezTo>
                <a:cubicBezTo>
                  <a:pt x="39" y="32"/>
                  <a:pt x="38" y="33"/>
                  <a:pt x="38" y="33"/>
                </a:cubicBezTo>
                <a:cubicBezTo>
                  <a:pt x="39" y="32"/>
                  <a:pt x="39" y="32"/>
                  <a:pt x="40" y="32"/>
                </a:cubicBezTo>
                <a:cubicBezTo>
                  <a:pt x="40" y="32"/>
                  <a:pt x="39" y="33"/>
                  <a:pt x="38" y="33"/>
                </a:cubicBezTo>
                <a:cubicBezTo>
                  <a:pt x="39" y="33"/>
                  <a:pt x="38" y="34"/>
                  <a:pt x="39" y="33"/>
                </a:cubicBezTo>
                <a:cubicBezTo>
                  <a:pt x="39" y="33"/>
                  <a:pt x="39" y="33"/>
                  <a:pt x="40" y="33"/>
                </a:cubicBezTo>
                <a:cubicBezTo>
                  <a:pt x="40" y="33"/>
                  <a:pt x="39" y="33"/>
                  <a:pt x="39" y="33"/>
                </a:cubicBezTo>
                <a:cubicBezTo>
                  <a:pt x="39" y="33"/>
                  <a:pt x="40" y="33"/>
                  <a:pt x="40" y="33"/>
                </a:cubicBezTo>
                <a:cubicBezTo>
                  <a:pt x="40" y="33"/>
                  <a:pt x="41" y="32"/>
                  <a:pt x="40" y="33"/>
                </a:cubicBezTo>
                <a:cubicBezTo>
                  <a:pt x="40" y="33"/>
                  <a:pt x="40" y="33"/>
                  <a:pt x="40" y="33"/>
                </a:cubicBezTo>
                <a:cubicBezTo>
                  <a:pt x="40" y="33"/>
                  <a:pt x="41" y="32"/>
                  <a:pt x="41" y="32"/>
                </a:cubicBezTo>
                <a:cubicBezTo>
                  <a:pt x="42" y="32"/>
                  <a:pt x="42" y="32"/>
                  <a:pt x="43" y="32"/>
                </a:cubicBezTo>
                <a:cubicBezTo>
                  <a:pt x="43" y="32"/>
                  <a:pt x="42" y="32"/>
                  <a:pt x="42" y="32"/>
                </a:cubicBezTo>
                <a:cubicBezTo>
                  <a:pt x="42" y="32"/>
                  <a:pt x="42" y="32"/>
                  <a:pt x="42" y="32"/>
                </a:cubicBezTo>
                <a:cubicBezTo>
                  <a:pt x="41" y="33"/>
                  <a:pt x="40" y="33"/>
                  <a:pt x="40" y="34"/>
                </a:cubicBezTo>
                <a:cubicBezTo>
                  <a:pt x="40" y="33"/>
                  <a:pt x="40" y="33"/>
                  <a:pt x="40" y="33"/>
                </a:cubicBezTo>
                <a:cubicBezTo>
                  <a:pt x="40" y="34"/>
                  <a:pt x="39" y="34"/>
                  <a:pt x="39" y="34"/>
                </a:cubicBezTo>
                <a:cubicBezTo>
                  <a:pt x="40" y="34"/>
                  <a:pt x="40" y="34"/>
                  <a:pt x="40" y="34"/>
                </a:cubicBezTo>
                <a:cubicBezTo>
                  <a:pt x="40" y="34"/>
                  <a:pt x="40" y="34"/>
                  <a:pt x="40" y="34"/>
                </a:cubicBezTo>
                <a:cubicBezTo>
                  <a:pt x="40" y="34"/>
                  <a:pt x="41" y="33"/>
                  <a:pt x="41" y="34"/>
                </a:cubicBezTo>
                <a:cubicBezTo>
                  <a:pt x="40" y="34"/>
                  <a:pt x="40" y="34"/>
                  <a:pt x="40" y="34"/>
                </a:cubicBezTo>
                <a:cubicBezTo>
                  <a:pt x="40" y="35"/>
                  <a:pt x="40" y="34"/>
                  <a:pt x="40" y="34"/>
                </a:cubicBezTo>
                <a:cubicBezTo>
                  <a:pt x="40" y="35"/>
                  <a:pt x="40" y="35"/>
                  <a:pt x="40" y="35"/>
                </a:cubicBezTo>
                <a:cubicBezTo>
                  <a:pt x="40" y="35"/>
                  <a:pt x="41" y="36"/>
                  <a:pt x="42" y="35"/>
                </a:cubicBezTo>
                <a:cubicBezTo>
                  <a:pt x="42" y="36"/>
                  <a:pt x="42" y="36"/>
                  <a:pt x="42" y="36"/>
                </a:cubicBezTo>
                <a:cubicBezTo>
                  <a:pt x="42" y="36"/>
                  <a:pt x="42" y="36"/>
                  <a:pt x="42" y="36"/>
                </a:cubicBezTo>
                <a:cubicBezTo>
                  <a:pt x="42" y="36"/>
                  <a:pt x="42" y="36"/>
                  <a:pt x="42" y="36"/>
                </a:cubicBezTo>
                <a:cubicBezTo>
                  <a:pt x="41" y="37"/>
                  <a:pt x="42" y="37"/>
                  <a:pt x="43" y="37"/>
                </a:cubicBezTo>
                <a:cubicBezTo>
                  <a:pt x="42" y="37"/>
                  <a:pt x="42" y="37"/>
                  <a:pt x="42" y="37"/>
                </a:cubicBezTo>
                <a:cubicBezTo>
                  <a:pt x="42" y="37"/>
                  <a:pt x="43" y="37"/>
                  <a:pt x="43" y="37"/>
                </a:cubicBezTo>
                <a:cubicBezTo>
                  <a:pt x="42" y="37"/>
                  <a:pt x="42" y="37"/>
                  <a:pt x="42" y="37"/>
                </a:cubicBezTo>
                <a:cubicBezTo>
                  <a:pt x="43" y="37"/>
                  <a:pt x="43" y="37"/>
                  <a:pt x="43" y="37"/>
                </a:cubicBezTo>
                <a:cubicBezTo>
                  <a:pt x="43" y="37"/>
                  <a:pt x="43" y="37"/>
                  <a:pt x="42" y="37"/>
                </a:cubicBezTo>
                <a:cubicBezTo>
                  <a:pt x="43" y="37"/>
                  <a:pt x="43" y="37"/>
                  <a:pt x="43" y="37"/>
                </a:cubicBezTo>
                <a:cubicBezTo>
                  <a:pt x="43" y="38"/>
                  <a:pt x="43" y="38"/>
                  <a:pt x="43" y="38"/>
                </a:cubicBezTo>
                <a:cubicBezTo>
                  <a:pt x="43" y="38"/>
                  <a:pt x="43" y="38"/>
                  <a:pt x="44" y="37"/>
                </a:cubicBezTo>
                <a:cubicBezTo>
                  <a:pt x="45" y="37"/>
                  <a:pt x="44" y="38"/>
                  <a:pt x="44" y="37"/>
                </a:cubicBezTo>
                <a:cubicBezTo>
                  <a:pt x="44" y="37"/>
                  <a:pt x="44" y="38"/>
                  <a:pt x="43" y="38"/>
                </a:cubicBezTo>
                <a:cubicBezTo>
                  <a:pt x="43" y="39"/>
                  <a:pt x="44" y="39"/>
                  <a:pt x="44" y="39"/>
                </a:cubicBezTo>
                <a:cubicBezTo>
                  <a:pt x="44" y="39"/>
                  <a:pt x="44" y="39"/>
                  <a:pt x="44" y="39"/>
                </a:cubicBezTo>
                <a:cubicBezTo>
                  <a:pt x="44" y="40"/>
                  <a:pt x="45" y="39"/>
                  <a:pt x="45" y="40"/>
                </a:cubicBezTo>
                <a:cubicBezTo>
                  <a:pt x="45" y="40"/>
                  <a:pt x="46" y="39"/>
                  <a:pt x="46" y="39"/>
                </a:cubicBezTo>
                <a:cubicBezTo>
                  <a:pt x="46" y="39"/>
                  <a:pt x="45" y="40"/>
                  <a:pt x="45" y="40"/>
                </a:cubicBezTo>
                <a:cubicBezTo>
                  <a:pt x="45" y="40"/>
                  <a:pt x="45" y="40"/>
                  <a:pt x="45" y="40"/>
                </a:cubicBezTo>
                <a:cubicBezTo>
                  <a:pt x="45" y="40"/>
                  <a:pt x="45" y="40"/>
                  <a:pt x="45" y="40"/>
                </a:cubicBezTo>
                <a:cubicBezTo>
                  <a:pt x="46" y="40"/>
                  <a:pt x="46" y="40"/>
                  <a:pt x="46" y="41"/>
                </a:cubicBezTo>
                <a:cubicBezTo>
                  <a:pt x="46" y="41"/>
                  <a:pt x="46" y="41"/>
                  <a:pt x="46" y="41"/>
                </a:cubicBezTo>
                <a:cubicBezTo>
                  <a:pt x="46" y="41"/>
                  <a:pt x="45" y="41"/>
                  <a:pt x="45" y="41"/>
                </a:cubicBezTo>
                <a:cubicBezTo>
                  <a:pt x="46" y="41"/>
                  <a:pt x="46" y="41"/>
                  <a:pt x="46" y="41"/>
                </a:cubicBezTo>
                <a:cubicBezTo>
                  <a:pt x="46" y="41"/>
                  <a:pt x="46" y="41"/>
                  <a:pt x="46" y="41"/>
                </a:cubicBezTo>
                <a:cubicBezTo>
                  <a:pt x="46" y="41"/>
                  <a:pt x="46" y="41"/>
                  <a:pt x="46" y="41"/>
                </a:cubicBezTo>
                <a:cubicBezTo>
                  <a:pt x="46" y="41"/>
                  <a:pt x="46" y="41"/>
                  <a:pt x="46" y="41"/>
                </a:cubicBezTo>
                <a:cubicBezTo>
                  <a:pt x="46" y="41"/>
                  <a:pt x="46" y="41"/>
                  <a:pt x="46" y="41"/>
                </a:cubicBezTo>
                <a:cubicBezTo>
                  <a:pt x="46" y="42"/>
                  <a:pt x="46" y="41"/>
                  <a:pt x="47" y="41"/>
                </a:cubicBezTo>
                <a:cubicBezTo>
                  <a:pt x="47" y="41"/>
                  <a:pt x="46" y="41"/>
                  <a:pt x="46" y="41"/>
                </a:cubicBezTo>
                <a:cubicBezTo>
                  <a:pt x="46" y="42"/>
                  <a:pt x="46" y="41"/>
                  <a:pt x="46" y="41"/>
                </a:cubicBezTo>
                <a:cubicBezTo>
                  <a:pt x="46" y="41"/>
                  <a:pt x="46" y="41"/>
                  <a:pt x="46" y="42"/>
                </a:cubicBezTo>
                <a:cubicBezTo>
                  <a:pt x="46" y="42"/>
                  <a:pt x="46" y="41"/>
                  <a:pt x="46" y="41"/>
                </a:cubicBezTo>
                <a:cubicBezTo>
                  <a:pt x="46" y="42"/>
                  <a:pt x="47" y="42"/>
                  <a:pt x="46" y="42"/>
                </a:cubicBezTo>
                <a:cubicBezTo>
                  <a:pt x="47" y="42"/>
                  <a:pt x="47" y="42"/>
                  <a:pt x="47" y="42"/>
                </a:cubicBezTo>
                <a:cubicBezTo>
                  <a:pt x="47" y="42"/>
                  <a:pt x="47" y="42"/>
                  <a:pt x="47" y="41"/>
                </a:cubicBezTo>
                <a:cubicBezTo>
                  <a:pt x="47" y="41"/>
                  <a:pt x="47" y="41"/>
                  <a:pt x="47" y="42"/>
                </a:cubicBezTo>
                <a:cubicBezTo>
                  <a:pt x="47" y="42"/>
                  <a:pt x="47" y="42"/>
                  <a:pt x="47" y="42"/>
                </a:cubicBezTo>
                <a:cubicBezTo>
                  <a:pt x="47" y="42"/>
                  <a:pt x="47" y="42"/>
                  <a:pt x="48" y="41"/>
                </a:cubicBezTo>
                <a:cubicBezTo>
                  <a:pt x="47" y="42"/>
                  <a:pt x="47" y="42"/>
                  <a:pt x="47" y="42"/>
                </a:cubicBezTo>
                <a:cubicBezTo>
                  <a:pt x="47" y="42"/>
                  <a:pt x="48" y="42"/>
                  <a:pt x="48" y="42"/>
                </a:cubicBezTo>
                <a:cubicBezTo>
                  <a:pt x="47" y="42"/>
                  <a:pt x="47" y="43"/>
                  <a:pt x="47" y="43"/>
                </a:cubicBezTo>
                <a:cubicBezTo>
                  <a:pt x="47" y="43"/>
                  <a:pt x="47" y="43"/>
                  <a:pt x="47" y="43"/>
                </a:cubicBezTo>
                <a:cubicBezTo>
                  <a:pt x="47" y="43"/>
                  <a:pt x="47" y="43"/>
                  <a:pt x="47" y="43"/>
                </a:cubicBezTo>
                <a:cubicBezTo>
                  <a:pt x="47" y="44"/>
                  <a:pt x="49" y="42"/>
                  <a:pt x="48" y="43"/>
                </a:cubicBezTo>
                <a:cubicBezTo>
                  <a:pt x="48" y="43"/>
                  <a:pt x="48" y="43"/>
                  <a:pt x="47" y="44"/>
                </a:cubicBezTo>
                <a:cubicBezTo>
                  <a:pt x="48" y="44"/>
                  <a:pt x="48" y="43"/>
                  <a:pt x="48" y="43"/>
                </a:cubicBezTo>
                <a:cubicBezTo>
                  <a:pt x="48" y="43"/>
                  <a:pt x="47" y="44"/>
                  <a:pt x="48" y="43"/>
                </a:cubicBezTo>
                <a:cubicBezTo>
                  <a:pt x="48" y="43"/>
                  <a:pt x="48" y="43"/>
                  <a:pt x="48" y="43"/>
                </a:cubicBezTo>
                <a:cubicBezTo>
                  <a:pt x="47" y="44"/>
                  <a:pt x="48" y="44"/>
                  <a:pt x="48" y="45"/>
                </a:cubicBezTo>
                <a:cubicBezTo>
                  <a:pt x="49" y="44"/>
                  <a:pt x="48" y="45"/>
                  <a:pt x="49" y="45"/>
                </a:cubicBezTo>
                <a:cubicBezTo>
                  <a:pt x="48" y="45"/>
                  <a:pt x="49" y="45"/>
                  <a:pt x="48" y="45"/>
                </a:cubicBezTo>
                <a:cubicBezTo>
                  <a:pt x="49" y="45"/>
                  <a:pt x="49" y="45"/>
                  <a:pt x="49" y="45"/>
                </a:cubicBezTo>
                <a:cubicBezTo>
                  <a:pt x="49" y="45"/>
                  <a:pt x="50" y="44"/>
                  <a:pt x="50" y="45"/>
                </a:cubicBezTo>
                <a:cubicBezTo>
                  <a:pt x="49" y="45"/>
                  <a:pt x="49" y="45"/>
                  <a:pt x="49" y="45"/>
                </a:cubicBezTo>
                <a:cubicBezTo>
                  <a:pt x="48" y="46"/>
                  <a:pt x="50" y="45"/>
                  <a:pt x="49" y="46"/>
                </a:cubicBezTo>
                <a:cubicBezTo>
                  <a:pt x="49" y="46"/>
                  <a:pt x="50" y="45"/>
                  <a:pt x="50" y="45"/>
                </a:cubicBezTo>
                <a:cubicBezTo>
                  <a:pt x="50" y="46"/>
                  <a:pt x="50" y="46"/>
                  <a:pt x="50" y="46"/>
                </a:cubicBezTo>
                <a:cubicBezTo>
                  <a:pt x="50" y="46"/>
                  <a:pt x="50" y="46"/>
                  <a:pt x="50" y="46"/>
                </a:cubicBezTo>
                <a:cubicBezTo>
                  <a:pt x="50" y="47"/>
                  <a:pt x="50" y="47"/>
                  <a:pt x="49" y="47"/>
                </a:cubicBezTo>
                <a:cubicBezTo>
                  <a:pt x="49" y="47"/>
                  <a:pt x="50" y="47"/>
                  <a:pt x="50" y="47"/>
                </a:cubicBezTo>
                <a:cubicBezTo>
                  <a:pt x="50" y="47"/>
                  <a:pt x="50" y="47"/>
                  <a:pt x="50" y="48"/>
                </a:cubicBezTo>
                <a:cubicBezTo>
                  <a:pt x="51" y="47"/>
                  <a:pt x="50" y="48"/>
                  <a:pt x="51" y="48"/>
                </a:cubicBezTo>
                <a:cubicBezTo>
                  <a:pt x="50" y="48"/>
                  <a:pt x="50" y="48"/>
                  <a:pt x="50" y="48"/>
                </a:cubicBezTo>
                <a:cubicBezTo>
                  <a:pt x="51" y="48"/>
                  <a:pt x="51" y="47"/>
                  <a:pt x="52" y="47"/>
                </a:cubicBezTo>
                <a:cubicBezTo>
                  <a:pt x="51" y="48"/>
                  <a:pt x="51" y="48"/>
                  <a:pt x="51" y="48"/>
                </a:cubicBezTo>
                <a:cubicBezTo>
                  <a:pt x="50" y="48"/>
                  <a:pt x="51" y="48"/>
                  <a:pt x="51" y="48"/>
                </a:cubicBezTo>
                <a:cubicBezTo>
                  <a:pt x="51" y="48"/>
                  <a:pt x="51" y="48"/>
                  <a:pt x="51" y="48"/>
                </a:cubicBezTo>
                <a:cubicBezTo>
                  <a:pt x="51" y="48"/>
                  <a:pt x="51" y="48"/>
                  <a:pt x="51" y="48"/>
                </a:cubicBezTo>
                <a:cubicBezTo>
                  <a:pt x="52" y="48"/>
                  <a:pt x="52" y="48"/>
                  <a:pt x="52" y="48"/>
                </a:cubicBezTo>
                <a:cubicBezTo>
                  <a:pt x="52" y="48"/>
                  <a:pt x="51" y="49"/>
                  <a:pt x="51" y="48"/>
                </a:cubicBezTo>
                <a:cubicBezTo>
                  <a:pt x="51" y="49"/>
                  <a:pt x="51" y="49"/>
                  <a:pt x="51" y="49"/>
                </a:cubicBezTo>
                <a:cubicBezTo>
                  <a:pt x="51" y="49"/>
                  <a:pt x="51" y="49"/>
                  <a:pt x="52" y="49"/>
                </a:cubicBezTo>
                <a:cubicBezTo>
                  <a:pt x="52" y="49"/>
                  <a:pt x="51" y="49"/>
                  <a:pt x="51" y="49"/>
                </a:cubicBezTo>
                <a:cubicBezTo>
                  <a:pt x="52" y="49"/>
                  <a:pt x="52" y="49"/>
                  <a:pt x="52" y="49"/>
                </a:cubicBezTo>
                <a:cubicBezTo>
                  <a:pt x="52" y="49"/>
                  <a:pt x="52" y="49"/>
                  <a:pt x="52" y="49"/>
                </a:cubicBezTo>
                <a:cubicBezTo>
                  <a:pt x="52"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1" y="50"/>
                  <a:pt x="52" y="49"/>
                  <a:pt x="52" y="49"/>
                </a:cubicBezTo>
                <a:cubicBezTo>
                  <a:pt x="52" y="50"/>
                  <a:pt x="52" y="50"/>
                  <a:pt x="53" y="50"/>
                </a:cubicBezTo>
                <a:cubicBezTo>
                  <a:pt x="53" y="50"/>
                  <a:pt x="52" y="50"/>
                  <a:pt x="52" y="50"/>
                </a:cubicBezTo>
                <a:cubicBezTo>
                  <a:pt x="53" y="50"/>
                  <a:pt x="53" y="50"/>
                  <a:pt x="53" y="50"/>
                </a:cubicBezTo>
                <a:cubicBezTo>
                  <a:pt x="53" y="50"/>
                  <a:pt x="53" y="50"/>
                  <a:pt x="53" y="51"/>
                </a:cubicBezTo>
                <a:cubicBezTo>
                  <a:pt x="52" y="51"/>
                  <a:pt x="53" y="50"/>
                  <a:pt x="53" y="50"/>
                </a:cubicBezTo>
                <a:cubicBezTo>
                  <a:pt x="52" y="51"/>
                  <a:pt x="54" y="51"/>
                  <a:pt x="54" y="51"/>
                </a:cubicBezTo>
                <a:cubicBezTo>
                  <a:pt x="54" y="51"/>
                  <a:pt x="53" y="51"/>
                  <a:pt x="53" y="51"/>
                </a:cubicBezTo>
                <a:cubicBezTo>
                  <a:pt x="53" y="51"/>
                  <a:pt x="54" y="51"/>
                  <a:pt x="54" y="51"/>
                </a:cubicBezTo>
                <a:cubicBezTo>
                  <a:pt x="54" y="51"/>
                  <a:pt x="54" y="52"/>
                  <a:pt x="54" y="52"/>
                </a:cubicBezTo>
                <a:cubicBezTo>
                  <a:pt x="54" y="52"/>
                  <a:pt x="54" y="52"/>
                  <a:pt x="54" y="52"/>
                </a:cubicBezTo>
                <a:cubicBezTo>
                  <a:pt x="55" y="51"/>
                  <a:pt x="55" y="51"/>
                  <a:pt x="55" y="51"/>
                </a:cubicBezTo>
                <a:cubicBezTo>
                  <a:pt x="55" y="51"/>
                  <a:pt x="55" y="51"/>
                  <a:pt x="55" y="51"/>
                </a:cubicBezTo>
                <a:cubicBezTo>
                  <a:pt x="55" y="52"/>
                  <a:pt x="56" y="51"/>
                  <a:pt x="56" y="52"/>
                </a:cubicBezTo>
                <a:cubicBezTo>
                  <a:pt x="55" y="52"/>
                  <a:pt x="55" y="52"/>
                  <a:pt x="55" y="52"/>
                </a:cubicBezTo>
                <a:cubicBezTo>
                  <a:pt x="54" y="52"/>
                  <a:pt x="55" y="52"/>
                  <a:pt x="55" y="53"/>
                </a:cubicBezTo>
                <a:cubicBezTo>
                  <a:pt x="55" y="53"/>
                  <a:pt x="55" y="52"/>
                  <a:pt x="55" y="52"/>
                </a:cubicBezTo>
                <a:cubicBezTo>
                  <a:pt x="56" y="52"/>
                  <a:pt x="55" y="53"/>
                  <a:pt x="55" y="53"/>
                </a:cubicBezTo>
                <a:cubicBezTo>
                  <a:pt x="57" y="52"/>
                  <a:pt x="57" y="52"/>
                  <a:pt x="57" y="52"/>
                </a:cubicBezTo>
                <a:cubicBezTo>
                  <a:pt x="57" y="52"/>
                  <a:pt x="56" y="53"/>
                  <a:pt x="56" y="53"/>
                </a:cubicBezTo>
                <a:cubicBezTo>
                  <a:pt x="56" y="53"/>
                  <a:pt x="57" y="52"/>
                  <a:pt x="58" y="52"/>
                </a:cubicBezTo>
                <a:cubicBezTo>
                  <a:pt x="58" y="52"/>
                  <a:pt x="58" y="53"/>
                  <a:pt x="58" y="53"/>
                </a:cubicBezTo>
                <a:cubicBezTo>
                  <a:pt x="58" y="53"/>
                  <a:pt x="58" y="53"/>
                  <a:pt x="58" y="53"/>
                </a:cubicBezTo>
                <a:cubicBezTo>
                  <a:pt x="57" y="53"/>
                  <a:pt x="57" y="53"/>
                  <a:pt x="57" y="53"/>
                </a:cubicBezTo>
                <a:cubicBezTo>
                  <a:pt x="57" y="53"/>
                  <a:pt x="57" y="54"/>
                  <a:pt x="56" y="54"/>
                </a:cubicBezTo>
                <a:cubicBezTo>
                  <a:pt x="57" y="54"/>
                  <a:pt x="57" y="54"/>
                  <a:pt x="57" y="54"/>
                </a:cubicBezTo>
                <a:cubicBezTo>
                  <a:pt x="57" y="54"/>
                  <a:pt x="57" y="54"/>
                  <a:pt x="58" y="54"/>
                </a:cubicBezTo>
                <a:cubicBezTo>
                  <a:pt x="58" y="54"/>
                  <a:pt x="57" y="54"/>
                  <a:pt x="57" y="55"/>
                </a:cubicBezTo>
                <a:cubicBezTo>
                  <a:pt x="58" y="55"/>
                  <a:pt x="58" y="55"/>
                  <a:pt x="58" y="55"/>
                </a:cubicBezTo>
                <a:cubicBezTo>
                  <a:pt x="58" y="55"/>
                  <a:pt x="58" y="55"/>
                  <a:pt x="58" y="55"/>
                </a:cubicBezTo>
                <a:cubicBezTo>
                  <a:pt x="58" y="55"/>
                  <a:pt x="58" y="56"/>
                  <a:pt x="59" y="56"/>
                </a:cubicBezTo>
                <a:cubicBezTo>
                  <a:pt x="59" y="56"/>
                  <a:pt x="59" y="56"/>
                  <a:pt x="58" y="56"/>
                </a:cubicBezTo>
                <a:cubicBezTo>
                  <a:pt x="58" y="56"/>
                  <a:pt x="59" y="55"/>
                  <a:pt x="59" y="56"/>
                </a:cubicBezTo>
                <a:cubicBezTo>
                  <a:pt x="59" y="56"/>
                  <a:pt x="59" y="56"/>
                  <a:pt x="59" y="56"/>
                </a:cubicBezTo>
                <a:cubicBezTo>
                  <a:pt x="59" y="56"/>
                  <a:pt x="59" y="56"/>
                  <a:pt x="59" y="56"/>
                </a:cubicBezTo>
                <a:cubicBezTo>
                  <a:pt x="59" y="56"/>
                  <a:pt x="59" y="56"/>
                  <a:pt x="59" y="56"/>
                </a:cubicBezTo>
                <a:cubicBezTo>
                  <a:pt x="59" y="57"/>
                  <a:pt x="59" y="57"/>
                  <a:pt x="60" y="57"/>
                </a:cubicBezTo>
                <a:cubicBezTo>
                  <a:pt x="60" y="57"/>
                  <a:pt x="59" y="57"/>
                  <a:pt x="59" y="57"/>
                </a:cubicBezTo>
                <a:cubicBezTo>
                  <a:pt x="59" y="57"/>
                  <a:pt x="60" y="57"/>
                  <a:pt x="60" y="57"/>
                </a:cubicBezTo>
                <a:cubicBezTo>
                  <a:pt x="60" y="57"/>
                  <a:pt x="60" y="57"/>
                  <a:pt x="59" y="57"/>
                </a:cubicBezTo>
                <a:cubicBezTo>
                  <a:pt x="60" y="57"/>
                  <a:pt x="60" y="57"/>
                  <a:pt x="60" y="57"/>
                </a:cubicBezTo>
                <a:cubicBezTo>
                  <a:pt x="60" y="58"/>
                  <a:pt x="60" y="58"/>
                  <a:pt x="60" y="58"/>
                </a:cubicBezTo>
                <a:cubicBezTo>
                  <a:pt x="60" y="59"/>
                  <a:pt x="61" y="60"/>
                  <a:pt x="62" y="60"/>
                </a:cubicBezTo>
                <a:cubicBezTo>
                  <a:pt x="61" y="61"/>
                  <a:pt x="61" y="60"/>
                  <a:pt x="61" y="61"/>
                </a:cubicBezTo>
                <a:cubicBezTo>
                  <a:pt x="61" y="60"/>
                  <a:pt x="61" y="61"/>
                  <a:pt x="61" y="61"/>
                </a:cubicBezTo>
                <a:cubicBezTo>
                  <a:pt x="61" y="61"/>
                  <a:pt x="61" y="61"/>
                  <a:pt x="61" y="61"/>
                </a:cubicBezTo>
                <a:cubicBezTo>
                  <a:pt x="62" y="61"/>
                  <a:pt x="61" y="61"/>
                  <a:pt x="61" y="61"/>
                </a:cubicBezTo>
                <a:cubicBezTo>
                  <a:pt x="62" y="61"/>
                  <a:pt x="62" y="61"/>
                  <a:pt x="62" y="61"/>
                </a:cubicBezTo>
                <a:cubicBezTo>
                  <a:pt x="62" y="61"/>
                  <a:pt x="61" y="62"/>
                  <a:pt x="62" y="61"/>
                </a:cubicBezTo>
                <a:cubicBezTo>
                  <a:pt x="61" y="62"/>
                  <a:pt x="61" y="62"/>
                  <a:pt x="61" y="62"/>
                </a:cubicBezTo>
                <a:cubicBezTo>
                  <a:pt x="62" y="61"/>
                  <a:pt x="61" y="62"/>
                  <a:pt x="62" y="62"/>
                </a:cubicBezTo>
                <a:cubicBezTo>
                  <a:pt x="62" y="62"/>
                  <a:pt x="62" y="62"/>
                  <a:pt x="62" y="62"/>
                </a:cubicBezTo>
                <a:cubicBezTo>
                  <a:pt x="62" y="62"/>
                  <a:pt x="63" y="62"/>
                  <a:pt x="62" y="62"/>
                </a:cubicBezTo>
                <a:cubicBezTo>
                  <a:pt x="63" y="62"/>
                  <a:pt x="63" y="62"/>
                  <a:pt x="64" y="62"/>
                </a:cubicBezTo>
                <a:cubicBezTo>
                  <a:pt x="63" y="62"/>
                  <a:pt x="63" y="62"/>
                  <a:pt x="63" y="62"/>
                </a:cubicBezTo>
                <a:cubicBezTo>
                  <a:pt x="63" y="63"/>
                  <a:pt x="64" y="64"/>
                  <a:pt x="65" y="64"/>
                </a:cubicBezTo>
                <a:cubicBezTo>
                  <a:pt x="65" y="64"/>
                  <a:pt x="65" y="64"/>
                  <a:pt x="65" y="64"/>
                </a:cubicBezTo>
                <a:cubicBezTo>
                  <a:pt x="65" y="64"/>
                  <a:pt x="64" y="65"/>
                  <a:pt x="66" y="64"/>
                </a:cubicBezTo>
                <a:cubicBezTo>
                  <a:pt x="66" y="64"/>
                  <a:pt x="66" y="64"/>
                  <a:pt x="66" y="64"/>
                </a:cubicBezTo>
                <a:cubicBezTo>
                  <a:pt x="66" y="64"/>
                  <a:pt x="66" y="65"/>
                  <a:pt x="66" y="65"/>
                </a:cubicBezTo>
                <a:cubicBezTo>
                  <a:pt x="66" y="65"/>
                  <a:pt x="66" y="65"/>
                  <a:pt x="67" y="65"/>
                </a:cubicBezTo>
                <a:cubicBezTo>
                  <a:pt x="66" y="65"/>
                  <a:pt x="66" y="65"/>
                  <a:pt x="66" y="65"/>
                </a:cubicBezTo>
                <a:cubicBezTo>
                  <a:pt x="66" y="65"/>
                  <a:pt x="67" y="65"/>
                  <a:pt x="67" y="65"/>
                </a:cubicBezTo>
                <a:cubicBezTo>
                  <a:pt x="67" y="65"/>
                  <a:pt x="67" y="65"/>
                  <a:pt x="67" y="65"/>
                </a:cubicBezTo>
                <a:cubicBezTo>
                  <a:pt x="66" y="67"/>
                  <a:pt x="66" y="68"/>
                  <a:pt x="68" y="68"/>
                </a:cubicBezTo>
                <a:cubicBezTo>
                  <a:pt x="68" y="68"/>
                  <a:pt x="68" y="68"/>
                  <a:pt x="67" y="69"/>
                </a:cubicBezTo>
                <a:cubicBezTo>
                  <a:pt x="67" y="68"/>
                  <a:pt x="67" y="68"/>
                  <a:pt x="66" y="68"/>
                </a:cubicBezTo>
                <a:cubicBezTo>
                  <a:pt x="66" y="67"/>
                  <a:pt x="66" y="67"/>
                  <a:pt x="66" y="67"/>
                </a:cubicBezTo>
                <a:cubicBezTo>
                  <a:pt x="64" y="67"/>
                  <a:pt x="64" y="65"/>
                  <a:pt x="63" y="65"/>
                </a:cubicBezTo>
                <a:cubicBezTo>
                  <a:pt x="63" y="65"/>
                  <a:pt x="63" y="65"/>
                  <a:pt x="63" y="65"/>
                </a:cubicBezTo>
                <a:cubicBezTo>
                  <a:pt x="61" y="63"/>
                  <a:pt x="58" y="61"/>
                  <a:pt x="56" y="60"/>
                </a:cubicBezTo>
                <a:cubicBezTo>
                  <a:pt x="54" y="59"/>
                  <a:pt x="54" y="56"/>
                  <a:pt x="52" y="55"/>
                </a:cubicBezTo>
                <a:cubicBezTo>
                  <a:pt x="51" y="55"/>
                  <a:pt x="51" y="56"/>
                  <a:pt x="51" y="56"/>
                </a:cubicBezTo>
                <a:cubicBezTo>
                  <a:pt x="51" y="55"/>
                  <a:pt x="51" y="55"/>
                  <a:pt x="51" y="55"/>
                </a:cubicBezTo>
                <a:cubicBezTo>
                  <a:pt x="50" y="55"/>
                  <a:pt x="50" y="54"/>
                  <a:pt x="49" y="53"/>
                </a:cubicBezTo>
                <a:cubicBezTo>
                  <a:pt x="49" y="53"/>
                  <a:pt x="48" y="53"/>
                  <a:pt x="48" y="53"/>
                </a:cubicBezTo>
                <a:cubicBezTo>
                  <a:pt x="48" y="51"/>
                  <a:pt x="46" y="51"/>
                  <a:pt x="45" y="50"/>
                </a:cubicBezTo>
                <a:cubicBezTo>
                  <a:pt x="45" y="51"/>
                  <a:pt x="44" y="49"/>
                  <a:pt x="44" y="49"/>
                </a:cubicBezTo>
                <a:cubicBezTo>
                  <a:pt x="43" y="49"/>
                  <a:pt x="44" y="49"/>
                  <a:pt x="44" y="49"/>
                </a:cubicBezTo>
                <a:cubicBezTo>
                  <a:pt x="43" y="48"/>
                  <a:pt x="43" y="48"/>
                  <a:pt x="42" y="47"/>
                </a:cubicBezTo>
                <a:cubicBezTo>
                  <a:pt x="41" y="46"/>
                  <a:pt x="41" y="47"/>
                  <a:pt x="41" y="46"/>
                </a:cubicBezTo>
                <a:cubicBezTo>
                  <a:pt x="41" y="45"/>
                  <a:pt x="40" y="45"/>
                  <a:pt x="39" y="44"/>
                </a:cubicBezTo>
                <a:cubicBezTo>
                  <a:pt x="39" y="45"/>
                  <a:pt x="38" y="45"/>
                  <a:pt x="38" y="44"/>
                </a:cubicBezTo>
                <a:cubicBezTo>
                  <a:pt x="39" y="44"/>
                  <a:pt x="39" y="44"/>
                  <a:pt x="39" y="44"/>
                </a:cubicBezTo>
                <a:cubicBezTo>
                  <a:pt x="37" y="42"/>
                  <a:pt x="35" y="39"/>
                  <a:pt x="33" y="39"/>
                </a:cubicBezTo>
                <a:cubicBezTo>
                  <a:pt x="33" y="38"/>
                  <a:pt x="33" y="38"/>
                  <a:pt x="33" y="38"/>
                </a:cubicBezTo>
                <a:cubicBezTo>
                  <a:pt x="31" y="37"/>
                  <a:pt x="29" y="34"/>
                  <a:pt x="27" y="33"/>
                </a:cubicBezTo>
                <a:cubicBezTo>
                  <a:pt x="27" y="32"/>
                  <a:pt x="26" y="32"/>
                  <a:pt x="26" y="31"/>
                </a:cubicBezTo>
                <a:cubicBezTo>
                  <a:pt x="25" y="31"/>
                  <a:pt x="24" y="30"/>
                  <a:pt x="23" y="31"/>
                </a:cubicBezTo>
                <a:cubicBezTo>
                  <a:pt x="23" y="30"/>
                  <a:pt x="23" y="30"/>
                  <a:pt x="23" y="30"/>
                </a:cubicBezTo>
                <a:cubicBezTo>
                  <a:pt x="23" y="29"/>
                  <a:pt x="23" y="27"/>
                  <a:pt x="21" y="27"/>
                </a:cubicBezTo>
                <a:cubicBezTo>
                  <a:pt x="22" y="27"/>
                  <a:pt x="22" y="27"/>
                  <a:pt x="22" y="27"/>
                </a:cubicBezTo>
                <a:cubicBezTo>
                  <a:pt x="21" y="27"/>
                  <a:pt x="19" y="26"/>
                  <a:pt x="19" y="25"/>
                </a:cubicBezTo>
                <a:cubicBezTo>
                  <a:pt x="19" y="25"/>
                  <a:pt x="18" y="24"/>
                  <a:pt x="18" y="25"/>
                </a:cubicBezTo>
                <a:cubicBezTo>
                  <a:pt x="17" y="25"/>
                  <a:pt x="18" y="24"/>
                  <a:pt x="18" y="24"/>
                </a:cubicBezTo>
                <a:cubicBezTo>
                  <a:pt x="18" y="24"/>
                  <a:pt x="18" y="24"/>
                  <a:pt x="18" y="24"/>
                </a:cubicBezTo>
                <a:cubicBezTo>
                  <a:pt x="17" y="22"/>
                  <a:pt x="15" y="21"/>
                  <a:pt x="14" y="20"/>
                </a:cubicBezTo>
                <a:cubicBezTo>
                  <a:pt x="14" y="19"/>
                  <a:pt x="12" y="18"/>
                  <a:pt x="12" y="17"/>
                </a:cubicBezTo>
                <a:cubicBezTo>
                  <a:pt x="11" y="17"/>
                  <a:pt x="11" y="15"/>
                  <a:pt x="9" y="16"/>
                </a:cubicBezTo>
                <a:cubicBezTo>
                  <a:pt x="10" y="15"/>
                  <a:pt x="10" y="15"/>
                  <a:pt x="10" y="15"/>
                </a:cubicBezTo>
                <a:cubicBezTo>
                  <a:pt x="9" y="14"/>
                  <a:pt x="8" y="13"/>
                  <a:pt x="8" y="12"/>
                </a:cubicBezTo>
                <a:cubicBezTo>
                  <a:pt x="7" y="12"/>
                  <a:pt x="7" y="12"/>
                  <a:pt x="6" y="12"/>
                </a:cubicBezTo>
                <a:cubicBezTo>
                  <a:pt x="7" y="11"/>
                  <a:pt x="7" y="11"/>
                  <a:pt x="7" y="11"/>
                </a:cubicBezTo>
                <a:cubicBezTo>
                  <a:pt x="6" y="11"/>
                  <a:pt x="5" y="11"/>
                  <a:pt x="5" y="12"/>
                </a:cubicBezTo>
                <a:cubicBezTo>
                  <a:pt x="5" y="11"/>
                  <a:pt x="4" y="11"/>
                  <a:pt x="4" y="11"/>
                </a:cubicBezTo>
                <a:cubicBezTo>
                  <a:pt x="5" y="11"/>
                  <a:pt x="5" y="11"/>
                  <a:pt x="6" y="11"/>
                </a:cubicBezTo>
                <a:cubicBezTo>
                  <a:pt x="6" y="10"/>
                  <a:pt x="4" y="10"/>
                  <a:pt x="5" y="9"/>
                </a:cubicBezTo>
                <a:cubicBezTo>
                  <a:pt x="4" y="8"/>
                  <a:pt x="4" y="8"/>
                  <a:pt x="3" y="9"/>
                </a:cubicBezTo>
                <a:cubicBezTo>
                  <a:pt x="3" y="9"/>
                  <a:pt x="3" y="8"/>
                  <a:pt x="4" y="8"/>
                </a:cubicBezTo>
                <a:cubicBezTo>
                  <a:pt x="3" y="8"/>
                  <a:pt x="3" y="7"/>
                  <a:pt x="3" y="7"/>
                </a:cubicBezTo>
                <a:cubicBezTo>
                  <a:pt x="3" y="7"/>
                  <a:pt x="3" y="8"/>
                  <a:pt x="3" y="8"/>
                </a:cubicBezTo>
                <a:cubicBezTo>
                  <a:pt x="2" y="8"/>
                  <a:pt x="2" y="8"/>
                  <a:pt x="2" y="8"/>
                </a:cubicBezTo>
                <a:cubicBezTo>
                  <a:pt x="2" y="8"/>
                  <a:pt x="2" y="8"/>
                  <a:pt x="2" y="8"/>
                </a:cubicBezTo>
                <a:cubicBezTo>
                  <a:pt x="2" y="9"/>
                  <a:pt x="1" y="8"/>
                  <a:pt x="1" y="8"/>
                </a:cubicBezTo>
                <a:cubicBezTo>
                  <a:pt x="1" y="7"/>
                  <a:pt x="2" y="7"/>
                  <a:pt x="2" y="7"/>
                </a:cubicBezTo>
                <a:cubicBezTo>
                  <a:pt x="0" y="7"/>
                  <a:pt x="0" y="7"/>
                  <a:pt x="0" y="7"/>
                </a:cubicBezTo>
                <a:cubicBezTo>
                  <a:pt x="1" y="7"/>
                  <a:pt x="1" y="7"/>
                  <a:pt x="0" y="7"/>
                </a:cubicBezTo>
                <a:cubicBezTo>
                  <a:pt x="1" y="8"/>
                  <a:pt x="1" y="8"/>
                  <a:pt x="1" y="8"/>
                </a:cubicBezTo>
                <a:cubicBezTo>
                  <a:pt x="1" y="8"/>
                  <a:pt x="1" y="8"/>
                  <a:pt x="1" y="8"/>
                </a:cubicBezTo>
                <a:cubicBezTo>
                  <a:pt x="1" y="9"/>
                  <a:pt x="1" y="9"/>
                  <a:pt x="2" y="10"/>
                </a:cubicBezTo>
                <a:cubicBezTo>
                  <a:pt x="2" y="9"/>
                  <a:pt x="2" y="9"/>
                  <a:pt x="2" y="9"/>
                </a:cubicBezTo>
                <a:cubicBezTo>
                  <a:pt x="3" y="10"/>
                  <a:pt x="4" y="10"/>
                  <a:pt x="4" y="10"/>
                </a:cubicBezTo>
                <a:cubicBezTo>
                  <a:pt x="3" y="10"/>
                  <a:pt x="3" y="11"/>
                  <a:pt x="3" y="11"/>
                </a:cubicBezTo>
                <a:cubicBezTo>
                  <a:pt x="3" y="11"/>
                  <a:pt x="3" y="11"/>
                  <a:pt x="3" y="11"/>
                </a:cubicBezTo>
                <a:cubicBezTo>
                  <a:pt x="2" y="11"/>
                  <a:pt x="2" y="11"/>
                  <a:pt x="2" y="11"/>
                </a:cubicBezTo>
                <a:cubicBezTo>
                  <a:pt x="4" y="11"/>
                  <a:pt x="4" y="12"/>
                  <a:pt x="4" y="12"/>
                </a:cubicBezTo>
                <a:cubicBezTo>
                  <a:pt x="4" y="12"/>
                  <a:pt x="4" y="12"/>
                  <a:pt x="4" y="12"/>
                </a:cubicBezTo>
                <a:cubicBezTo>
                  <a:pt x="4" y="13"/>
                  <a:pt x="4" y="12"/>
                  <a:pt x="5" y="12"/>
                </a:cubicBezTo>
                <a:cubicBezTo>
                  <a:pt x="5" y="13"/>
                  <a:pt x="4" y="13"/>
                  <a:pt x="4" y="14"/>
                </a:cubicBezTo>
                <a:cubicBezTo>
                  <a:pt x="4" y="14"/>
                  <a:pt x="6" y="15"/>
                  <a:pt x="6" y="16"/>
                </a:cubicBezTo>
                <a:cubicBezTo>
                  <a:pt x="7" y="17"/>
                  <a:pt x="7" y="17"/>
                  <a:pt x="8" y="17"/>
                </a:cubicBezTo>
                <a:cubicBezTo>
                  <a:pt x="9" y="18"/>
                  <a:pt x="7" y="18"/>
                  <a:pt x="8" y="18"/>
                </a:cubicBezTo>
                <a:cubicBezTo>
                  <a:pt x="8" y="18"/>
                  <a:pt x="8" y="19"/>
                  <a:pt x="7" y="19"/>
                </a:cubicBezTo>
                <a:cubicBezTo>
                  <a:pt x="8" y="19"/>
                  <a:pt x="8" y="20"/>
                  <a:pt x="9" y="19"/>
                </a:cubicBezTo>
                <a:cubicBezTo>
                  <a:pt x="9" y="20"/>
                  <a:pt x="10" y="21"/>
                  <a:pt x="10" y="21"/>
                </a:cubicBezTo>
                <a:cubicBezTo>
                  <a:pt x="10" y="21"/>
                  <a:pt x="10" y="21"/>
                  <a:pt x="10" y="22"/>
                </a:cubicBezTo>
                <a:cubicBezTo>
                  <a:pt x="10" y="22"/>
                  <a:pt x="11" y="22"/>
                  <a:pt x="12" y="23"/>
                </a:cubicBezTo>
                <a:cubicBezTo>
                  <a:pt x="12" y="23"/>
                  <a:pt x="12" y="22"/>
                  <a:pt x="12" y="22"/>
                </a:cubicBezTo>
                <a:cubicBezTo>
                  <a:pt x="13" y="22"/>
                  <a:pt x="13" y="22"/>
                  <a:pt x="13" y="22"/>
                </a:cubicBezTo>
                <a:cubicBezTo>
                  <a:pt x="13" y="23"/>
                  <a:pt x="12" y="23"/>
                  <a:pt x="12" y="24"/>
                </a:cubicBezTo>
                <a:cubicBezTo>
                  <a:pt x="11" y="25"/>
                  <a:pt x="12" y="23"/>
                  <a:pt x="11" y="24"/>
                </a:cubicBezTo>
                <a:cubicBezTo>
                  <a:pt x="10" y="24"/>
                  <a:pt x="9" y="23"/>
                  <a:pt x="9" y="23"/>
                </a:cubicBezTo>
                <a:cubicBezTo>
                  <a:pt x="8" y="23"/>
                  <a:pt x="10" y="23"/>
                  <a:pt x="9" y="23"/>
                </a:cubicBezTo>
                <a:cubicBezTo>
                  <a:pt x="9" y="24"/>
                  <a:pt x="10" y="24"/>
                  <a:pt x="11" y="24"/>
                </a:cubicBezTo>
                <a:cubicBezTo>
                  <a:pt x="11" y="24"/>
                  <a:pt x="11" y="24"/>
                  <a:pt x="11" y="24"/>
                </a:cubicBezTo>
                <a:cubicBezTo>
                  <a:pt x="13" y="24"/>
                  <a:pt x="12" y="25"/>
                  <a:pt x="12" y="25"/>
                </a:cubicBezTo>
                <a:cubicBezTo>
                  <a:pt x="11" y="25"/>
                  <a:pt x="11" y="25"/>
                  <a:pt x="11" y="25"/>
                </a:cubicBezTo>
                <a:cubicBezTo>
                  <a:pt x="12" y="26"/>
                  <a:pt x="12" y="26"/>
                  <a:pt x="12" y="26"/>
                </a:cubicBezTo>
                <a:cubicBezTo>
                  <a:pt x="12" y="27"/>
                  <a:pt x="12" y="25"/>
                  <a:pt x="11" y="26"/>
                </a:cubicBezTo>
                <a:cubicBezTo>
                  <a:pt x="11" y="27"/>
                  <a:pt x="11" y="27"/>
                  <a:pt x="11" y="27"/>
                </a:cubicBezTo>
                <a:cubicBezTo>
                  <a:pt x="11" y="27"/>
                  <a:pt x="12" y="26"/>
                  <a:pt x="12" y="27"/>
                </a:cubicBezTo>
                <a:cubicBezTo>
                  <a:pt x="12" y="27"/>
                  <a:pt x="12" y="27"/>
                  <a:pt x="12" y="27"/>
                </a:cubicBezTo>
                <a:cubicBezTo>
                  <a:pt x="12" y="28"/>
                  <a:pt x="12" y="28"/>
                  <a:pt x="12" y="28"/>
                </a:cubicBezTo>
                <a:cubicBezTo>
                  <a:pt x="13" y="27"/>
                  <a:pt x="13" y="27"/>
                  <a:pt x="13" y="26"/>
                </a:cubicBezTo>
                <a:cubicBezTo>
                  <a:pt x="14" y="26"/>
                  <a:pt x="13" y="27"/>
                  <a:pt x="14" y="27"/>
                </a:cubicBezTo>
                <a:cubicBezTo>
                  <a:pt x="14" y="27"/>
                  <a:pt x="13" y="27"/>
                  <a:pt x="14" y="27"/>
                </a:cubicBezTo>
                <a:cubicBezTo>
                  <a:pt x="14" y="26"/>
                  <a:pt x="15" y="27"/>
                  <a:pt x="15" y="27"/>
                </a:cubicBezTo>
                <a:cubicBezTo>
                  <a:pt x="15" y="27"/>
                  <a:pt x="15" y="27"/>
                  <a:pt x="15" y="28"/>
                </a:cubicBezTo>
                <a:cubicBezTo>
                  <a:pt x="14" y="28"/>
                  <a:pt x="14" y="28"/>
                  <a:pt x="14" y="27"/>
                </a:cubicBezTo>
                <a:cubicBezTo>
                  <a:pt x="13" y="27"/>
                  <a:pt x="14" y="29"/>
                  <a:pt x="13" y="28"/>
                </a:cubicBezTo>
                <a:cubicBezTo>
                  <a:pt x="13" y="29"/>
                  <a:pt x="14" y="28"/>
                  <a:pt x="14" y="29"/>
                </a:cubicBezTo>
                <a:cubicBezTo>
                  <a:pt x="13" y="29"/>
                  <a:pt x="14" y="28"/>
                  <a:pt x="14" y="28"/>
                </a:cubicBezTo>
                <a:cubicBezTo>
                  <a:pt x="16" y="28"/>
                  <a:pt x="14" y="29"/>
                  <a:pt x="15" y="30"/>
                </a:cubicBezTo>
                <a:cubicBezTo>
                  <a:pt x="16" y="29"/>
                  <a:pt x="17" y="30"/>
                  <a:pt x="17" y="29"/>
                </a:cubicBezTo>
                <a:cubicBezTo>
                  <a:pt x="18" y="29"/>
                  <a:pt x="18" y="29"/>
                  <a:pt x="18" y="29"/>
                </a:cubicBezTo>
                <a:cubicBezTo>
                  <a:pt x="17" y="29"/>
                  <a:pt x="18" y="30"/>
                  <a:pt x="17" y="30"/>
                </a:cubicBezTo>
                <a:cubicBezTo>
                  <a:pt x="17" y="30"/>
                  <a:pt x="17" y="30"/>
                  <a:pt x="17" y="30"/>
                </a:cubicBezTo>
                <a:cubicBezTo>
                  <a:pt x="16" y="30"/>
                  <a:pt x="16" y="30"/>
                  <a:pt x="16" y="30"/>
                </a:cubicBezTo>
                <a:cubicBezTo>
                  <a:pt x="16" y="31"/>
                  <a:pt x="16" y="32"/>
                  <a:pt x="16" y="32"/>
                </a:cubicBezTo>
                <a:cubicBezTo>
                  <a:pt x="17" y="32"/>
                  <a:pt x="17" y="32"/>
                  <a:pt x="17" y="32"/>
                </a:cubicBezTo>
                <a:cubicBezTo>
                  <a:pt x="17" y="32"/>
                  <a:pt x="17" y="33"/>
                  <a:pt x="17" y="33"/>
                </a:cubicBezTo>
                <a:cubicBezTo>
                  <a:pt x="17" y="32"/>
                  <a:pt x="18" y="32"/>
                  <a:pt x="18" y="32"/>
                </a:cubicBezTo>
                <a:cubicBezTo>
                  <a:pt x="19" y="33"/>
                  <a:pt x="18" y="33"/>
                  <a:pt x="18" y="34"/>
                </a:cubicBezTo>
                <a:cubicBezTo>
                  <a:pt x="17" y="34"/>
                  <a:pt x="17" y="34"/>
                  <a:pt x="17" y="34"/>
                </a:cubicBezTo>
                <a:cubicBezTo>
                  <a:pt x="18" y="34"/>
                  <a:pt x="17" y="34"/>
                  <a:pt x="18" y="34"/>
                </a:cubicBezTo>
                <a:cubicBezTo>
                  <a:pt x="19" y="33"/>
                  <a:pt x="19" y="33"/>
                  <a:pt x="19" y="33"/>
                </a:cubicBezTo>
                <a:cubicBezTo>
                  <a:pt x="20" y="34"/>
                  <a:pt x="19" y="34"/>
                  <a:pt x="20" y="34"/>
                </a:cubicBezTo>
                <a:cubicBezTo>
                  <a:pt x="19" y="34"/>
                  <a:pt x="19" y="34"/>
                  <a:pt x="19" y="34"/>
                </a:cubicBezTo>
                <a:cubicBezTo>
                  <a:pt x="19" y="34"/>
                  <a:pt x="18" y="35"/>
                  <a:pt x="19" y="35"/>
                </a:cubicBezTo>
                <a:cubicBezTo>
                  <a:pt x="19" y="35"/>
                  <a:pt x="19" y="35"/>
                  <a:pt x="19" y="35"/>
                </a:cubicBezTo>
                <a:cubicBezTo>
                  <a:pt x="19" y="35"/>
                  <a:pt x="19" y="35"/>
                  <a:pt x="19" y="35"/>
                </a:cubicBezTo>
                <a:cubicBezTo>
                  <a:pt x="19" y="35"/>
                  <a:pt x="20" y="36"/>
                  <a:pt x="20" y="36"/>
                </a:cubicBezTo>
                <a:cubicBezTo>
                  <a:pt x="20" y="36"/>
                  <a:pt x="20" y="36"/>
                  <a:pt x="20" y="36"/>
                </a:cubicBezTo>
                <a:cubicBezTo>
                  <a:pt x="20" y="36"/>
                  <a:pt x="21" y="36"/>
                  <a:pt x="21" y="37"/>
                </a:cubicBezTo>
                <a:cubicBezTo>
                  <a:pt x="21" y="36"/>
                  <a:pt x="20" y="36"/>
                  <a:pt x="20" y="36"/>
                </a:cubicBezTo>
                <a:cubicBezTo>
                  <a:pt x="21" y="35"/>
                  <a:pt x="21" y="36"/>
                  <a:pt x="21" y="36"/>
                </a:cubicBezTo>
                <a:cubicBezTo>
                  <a:pt x="21" y="36"/>
                  <a:pt x="22" y="36"/>
                  <a:pt x="22" y="37"/>
                </a:cubicBezTo>
                <a:cubicBezTo>
                  <a:pt x="22" y="37"/>
                  <a:pt x="22" y="37"/>
                  <a:pt x="22" y="37"/>
                </a:cubicBezTo>
                <a:cubicBezTo>
                  <a:pt x="22" y="37"/>
                  <a:pt x="22" y="37"/>
                  <a:pt x="22" y="37"/>
                </a:cubicBezTo>
                <a:cubicBezTo>
                  <a:pt x="22" y="38"/>
                  <a:pt x="23" y="37"/>
                  <a:pt x="23" y="38"/>
                </a:cubicBezTo>
                <a:cubicBezTo>
                  <a:pt x="23" y="38"/>
                  <a:pt x="22" y="39"/>
                  <a:pt x="23" y="39"/>
                </a:cubicBezTo>
                <a:cubicBezTo>
                  <a:pt x="23" y="38"/>
                  <a:pt x="24" y="39"/>
                  <a:pt x="24" y="38"/>
                </a:cubicBezTo>
                <a:cubicBezTo>
                  <a:pt x="25" y="39"/>
                  <a:pt x="23" y="39"/>
                  <a:pt x="23" y="39"/>
                </a:cubicBezTo>
                <a:cubicBezTo>
                  <a:pt x="24" y="39"/>
                  <a:pt x="23" y="40"/>
                  <a:pt x="24" y="40"/>
                </a:cubicBezTo>
                <a:cubicBezTo>
                  <a:pt x="24" y="39"/>
                  <a:pt x="25" y="40"/>
                  <a:pt x="25" y="39"/>
                </a:cubicBezTo>
                <a:cubicBezTo>
                  <a:pt x="25" y="40"/>
                  <a:pt x="25" y="40"/>
                  <a:pt x="25" y="40"/>
                </a:cubicBezTo>
                <a:cubicBezTo>
                  <a:pt x="25" y="40"/>
                  <a:pt x="26" y="40"/>
                  <a:pt x="26" y="40"/>
                </a:cubicBezTo>
                <a:cubicBezTo>
                  <a:pt x="26" y="40"/>
                  <a:pt x="27" y="40"/>
                  <a:pt x="27" y="40"/>
                </a:cubicBezTo>
                <a:cubicBezTo>
                  <a:pt x="26" y="41"/>
                  <a:pt x="26" y="40"/>
                  <a:pt x="26" y="40"/>
                </a:cubicBezTo>
                <a:cubicBezTo>
                  <a:pt x="26" y="41"/>
                  <a:pt x="27" y="40"/>
                  <a:pt x="28" y="40"/>
                </a:cubicBezTo>
                <a:cubicBezTo>
                  <a:pt x="28" y="40"/>
                  <a:pt x="29" y="39"/>
                  <a:pt x="29" y="39"/>
                </a:cubicBezTo>
                <a:cubicBezTo>
                  <a:pt x="30" y="40"/>
                  <a:pt x="29" y="39"/>
                  <a:pt x="29" y="40"/>
                </a:cubicBezTo>
                <a:cubicBezTo>
                  <a:pt x="29" y="40"/>
                  <a:pt x="29" y="40"/>
                  <a:pt x="29" y="40"/>
                </a:cubicBezTo>
                <a:cubicBezTo>
                  <a:pt x="29" y="42"/>
                  <a:pt x="27" y="41"/>
                  <a:pt x="27" y="42"/>
                </a:cubicBezTo>
                <a:cubicBezTo>
                  <a:pt x="27" y="42"/>
                  <a:pt x="27" y="42"/>
                  <a:pt x="27" y="42"/>
                </a:cubicBezTo>
                <a:cubicBezTo>
                  <a:pt x="27" y="42"/>
                  <a:pt x="26" y="42"/>
                  <a:pt x="26" y="42"/>
                </a:cubicBezTo>
                <a:cubicBezTo>
                  <a:pt x="27" y="42"/>
                  <a:pt x="27" y="43"/>
                  <a:pt x="27" y="43"/>
                </a:cubicBezTo>
                <a:cubicBezTo>
                  <a:pt x="28" y="43"/>
                  <a:pt x="27" y="43"/>
                  <a:pt x="27" y="43"/>
                </a:cubicBezTo>
                <a:cubicBezTo>
                  <a:pt x="28" y="43"/>
                  <a:pt x="29" y="42"/>
                  <a:pt x="29" y="43"/>
                </a:cubicBezTo>
                <a:cubicBezTo>
                  <a:pt x="28" y="43"/>
                  <a:pt x="28" y="44"/>
                  <a:pt x="28" y="44"/>
                </a:cubicBezTo>
                <a:cubicBezTo>
                  <a:pt x="28" y="44"/>
                  <a:pt x="29" y="44"/>
                  <a:pt x="29" y="44"/>
                </a:cubicBezTo>
                <a:cubicBezTo>
                  <a:pt x="28" y="44"/>
                  <a:pt x="28" y="44"/>
                  <a:pt x="28" y="44"/>
                </a:cubicBezTo>
                <a:cubicBezTo>
                  <a:pt x="30" y="46"/>
                  <a:pt x="31" y="47"/>
                  <a:pt x="34" y="48"/>
                </a:cubicBezTo>
                <a:cubicBezTo>
                  <a:pt x="33" y="48"/>
                  <a:pt x="34" y="49"/>
                  <a:pt x="34" y="50"/>
                </a:cubicBezTo>
                <a:cubicBezTo>
                  <a:pt x="34" y="49"/>
                  <a:pt x="35" y="49"/>
                  <a:pt x="35" y="49"/>
                </a:cubicBezTo>
                <a:cubicBezTo>
                  <a:pt x="35" y="50"/>
                  <a:pt x="35" y="50"/>
                  <a:pt x="35" y="50"/>
                </a:cubicBezTo>
                <a:cubicBezTo>
                  <a:pt x="35" y="51"/>
                  <a:pt x="36" y="51"/>
                  <a:pt x="36" y="51"/>
                </a:cubicBezTo>
                <a:cubicBezTo>
                  <a:pt x="36" y="51"/>
                  <a:pt x="36" y="51"/>
                  <a:pt x="36" y="51"/>
                </a:cubicBezTo>
                <a:cubicBezTo>
                  <a:pt x="36" y="52"/>
                  <a:pt x="37" y="51"/>
                  <a:pt x="37" y="51"/>
                </a:cubicBezTo>
                <a:cubicBezTo>
                  <a:pt x="37" y="52"/>
                  <a:pt x="37" y="52"/>
                  <a:pt x="37" y="52"/>
                </a:cubicBezTo>
                <a:cubicBezTo>
                  <a:pt x="37" y="52"/>
                  <a:pt x="37" y="52"/>
                  <a:pt x="37" y="52"/>
                </a:cubicBezTo>
                <a:cubicBezTo>
                  <a:pt x="38" y="52"/>
                  <a:pt x="38" y="52"/>
                  <a:pt x="38" y="53"/>
                </a:cubicBezTo>
                <a:cubicBezTo>
                  <a:pt x="38" y="53"/>
                  <a:pt x="38" y="53"/>
                  <a:pt x="38" y="53"/>
                </a:cubicBezTo>
                <a:cubicBezTo>
                  <a:pt x="38" y="53"/>
                  <a:pt x="39" y="54"/>
                  <a:pt x="40" y="55"/>
                </a:cubicBezTo>
                <a:cubicBezTo>
                  <a:pt x="40" y="54"/>
                  <a:pt x="40" y="54"/>
                  <a:pt x="40" y="54"/>
                </a:cubicBezTo>
                <a:cubicBezTo>
                  <a:pt x="41" y="53"/>
                  <a:pt x="40" y="54"/>
                  <a:pt x="41" y="54"/>
                </a:cubicBezTo>
                <a:cubicBezTo>
                  <a:pt x="41" y="54"/>
                  <a:pt x="41" y="55"/>
                  <a:pt x="40" y="54"/>
                </a:cubicBezTo>
                <a:cubicBezTo>
                  <a:pt x="40" y="56"/>
                  <a:pt x="42" y="57"/>
                  <a:pt x="43" y="58"/>
                </a:cubicBezTo>
                <a:cubicBezTo>
                  <a:pt x="43" y="58"/>
                  <a:pt x="43" y="58"/>
                  <a:pt x="44" y="58"/>
                </a:cubicBezTo>
                <a:cubicBezTo>
                  <a:pt x="44" y="59"/>
                  <a:pt x="45" y="59"/>
                  <a:pt x="46" y="60"/>
                </a:cubicBezTo>
                <a:cubicBezTo>
                  <a:pt x="46" y="60"/>
                  <a:pt x="47" y="59"/>
                  <a:pt x="47" y="59"/>
                </a:cubicBezTo>
                <a:cubicBezTo>
                  <a:pt x="48" y="59"/>
                  <a:pt x="47" y="60"/>
                  <a:pt x="47" y="61"/>
                </a:cubicBezTo>
                <a:cubicBezTo>
                  <a:pt x="47" y="61"/>
                  <a:pt x="48" y="61"/>
                  <a:pt x="48" y="61"/>
                </a:cubicBezTo>
                <a:cubicBezTo>
                  <a:pt x="48" y="61"/>
                  <a:pt x="48" y="61"/>
                  <a:pt x="48" y="61"/>
                </a:cubicBezTo>
                <a:cubicBezTo>
                  <a:pt x="48" y="61"/>
                  <a:pt x="49" y="62"/>
                  <a:pt x="49" y="62"/>
                </a:cubicBezTo>
                <a:cubicBezTo>
                  <a:pt x="49" y="62"/>
                  <a:pt x="49" y="62"/>
                  <a:pt x="49" y="62"/>
                </a:cubicBezTo>
                <a:cubicBezTo>
                  <a:pt x="49" y="62"/>
                  <a:pt x="49" y="63"/>
                  <a:pt x="49" y="63"/>
                </a:cubicBezTo>
                <a:cubicBezTo>
                  <a:pt x="50" y="63"/>
                  <a:pt x="50" y="64"/>
                  <a:pt x="51" y="63"/>
                </a:cubicBezTo>
                <a:cubicBezTo>
                  <a:pt x="51" y="63"/>
                  <a:pt x="50" y="63"/>
                  <a:pt x="50" y="63"/>
                </a:cubicBezTo>
                <a:cubicBezTo>
                  <a:pt x="51" y="63"/>
                  <a:pt x="51" y="63"/>
                  <a:pt x="51" y="63"/>
                </a:cubicBezTo>
                <a:cubicBezTo>
                  <a:pt x="51" y="64"/>
                  <a:pt x="51" y="64"/>
                  <a:pt x="51" y="64"/>
                </a:cubicBezTo>
                <a:cubicBezTo>
                  <a:pt x="51" y="64"/>
                  <a:pt x="51" y="64"/>
                  <a:pt x="50" y="64"/>
                </a:cubicBezTo>
                <a:cubicBezTo>
                  <a:pt x="51" y="65"/>
                  <a:pt x="51" y="64"/>
                  <a:pt x="51" y="64"/>
                </a:cubicBezTo>
                <a:cubicBezTo>
                  <a:pt x="52" y="64"/>
                  <a:pt x="52" y="64"/>
                  <a:pt x="52" y="65"/>
                </a:cubicBezTo>
                <a:cubicBezTo>
                  <a:pt x="51" y="65"/>
                  <a:pt x="52" y="64"/>
                  <a:pt x="51" y="64"/>
                </a:cubicBezTo>
                <a:cubicBezTo>
                  <a:pt x="51" y="64"/>
                  <a:pt x="52" y="65"/>
                  <a:pt x="51" y="65"/>
                </a:cubicBezTo>
                <a:cubicBezTo>
                  <a:pt x="51" y="65"/>
                  <a:pt x="52" y="64"/>
                  <a:pt x="52" y="65"/>
                </a:cubicBezTo>
                <a:cubicBezTo>
                  <a:pt x="52" y="65"/>
                  <a:pt x="53" y="65"/>
                  <a:pt x="52" y="66"/>
                </a:cubicBezTo>
                <a:cubicBezTo>
                  <a:pt x="53" y="66"/>
                  <a:pt x="53" y="66"/>
                  <a:pt x="53" y="66"/>
                </a:cubicBezTo>
                <a:cubicBezTo>
                  <a:pt x="53" y="66"/>
                  <a:pt x="53" y="65"/>
                  <a:pt x="53" y="65"/>
                </a:cubicBezTo>
                <a:cubicBezTo>
                  <a:pt x="53" y="65"/>
                  <a:pt x="54" y="65"/>
                  <a:pt x="54" y="65"/>
                </a:cubicBezTo>
                <a:cubicBezTo>
                  <a:pt x="54" y="65"/>
                  <a:pt x="54" y="65"/>
                  <a:pt x="54" y="65"/>
                </a:cubicBezTo>
                <a:cubicBezTo>
                  <a:pt x="54" y="65"/>
                  <a:pt x="54" y="66"/>
                  <a:pt x="54" y="65"/>
                </a:cubicBezTo>
                <a:cubicBezTo>
                  <a:pt x="54" y="66"/>
                  <a:pt x="54" y="66"/>
                  <a:pt x="54" y="66"/>
                </a:cubicBezTo>
                <a:cubicBezTo>
                  <a:pt x="55" y="66"/>
                  <a:pt x="55" y="66"/>
                  <a:pt x="55" y="67"/>
                </a:cubicBezTo>
                <a:cubicBezTo>
                  <a:pt x="55" y="67"/>
                  <a:pt x="54" y="67"/>
                  <a:pt x="55" y="68"/>
                </a:cubicBezTo>
                <a:cubicBezTo>
                  <a:pt x="56" y="68"/>
                  <a:pt x="56" y="68"/>
                  <a:pt x="56" y="68"/>
                </a:cubicBezTo>
                <a:cubicBezTo>
                  <a:pt x="56" y="68"/>
                  <a:pt x="56" y="68"/>
                  <a:pt x="56" y="68"/>
                </a:cubicBezTo>
                <a:cubicBezTo>
                  <a:pt x="56" y="69"/>
                  <a:pt x="58" y="68"/>
                  <a:pt x="58" y="69"/>
                </a:cubicBezTo>
                <a:cubicBezTo>
                  <a:pt x="57" y="69"/>
                  <a:pt x="58" y="69"/>
                  <a:pt x="58" y="70"/>
                </a:cubicBezTo>
                <a:cubicBezTo>
                  <a:pt x="58" y="70"/>
                  <a:pt x="58" y="70"/>
                  <a:pt x="58" y="70"/>
                </a:cubicBezTo>
                <a:cubicBezTo>
                  <a:pt x="58" y="69"/>
                  <a:pt x="58" y="70"/>
                  <a:pt x="58" y="69"/>
                </a:cubicBezTo>
                <a:cubicBezTo>
                  <a:pt x="58" y="69"/>
                  <a:pt x="58" y="69"/>
                  <a:pt x="59" y="69"/>
                </a:cubicBezTo>
                <a:cubicBezTo>
                  <a:pt x="58" y="71"/>
                  <a:pt x="60" y="71"/>
                  <a:pt x="61" y="73"/>
                </a:cubicBezTo>
                <a:cubicBezTo>
                  <a:pt x="62" y="72"/>
                  <a:pt x="62" y="73"/>
                  <a:pt x="62" y="73"/>
                </a:cubicBezTo>
                <a:cubicBezTo>
                  <a:pt x="62" y="73"/>
                  <a:pt x="63" y="73"/>
                  <a:pt x="63" y="74"/>
                </a:cubicBezTo>
                <a:cubicBezTo>
                  <a:pt x="63" y="73"/>
                  <a:pt x="63" y="73"/>
                  <a:pt x="63" y="73"/>
                </a:cubicBezTo>
                <a:cubicBezTo>
                  <a:pt x="64" y="74"/>
                  <a:pt x="65" y="73"/>
                  <a:pt x="65" y="74"/>
                </a:cubicBezTo>
                <a:cubicBezTo>
                  <a:pt x="65" y="74"/>
                  <a:pt x="64" y="74"/>
                  <a:pt x="64" y="74"/>
                </a:cubicBezTo>
                <a:cubicBezTo>
                  <a:pt x="64" y="75"/>
                  <a:pt x="66" y="74"/>
                  <a:pt x="66" y="76"/>
                </a:cubicBezTo>
                <a:cubicBezTo>
                  <a:pt x="66" y="75"/>
                  <a:pt x="66" y="75"/>
                  <a:pt x="67" y="75"/>
                </a:cubicBezTo>
                <a:cubicBezTo>
                  <a:pt x="67" y="75"/>
                  <a:pt x="68" y="76"/>
                  <a:pt x="68" y="76"/>
                </a:cubicBezTo>
                <a:cubicBezTo>
                  <a:pt x="68" y="76"/>
                  <a:pt x="68" y="76"/>
                  <a:pt x="68" y="77"/>
                </a:cubicBezTo>
                <a:cubicBezTo>
                  <a:pt x="68" y="77"/>
                  <a:pt x="68" y="77"/>
                  <a:pt x="68" y="77"/>
                </a:cubicBezTo>
                <a:cubicBezTo>
                  <a:pt x="68" y="77"/>
                  <a:pt x="69" y="77"/>
                  <a:pt x="70" y="77"/>
                </a:cubicBezTo>
                <a:cubicBezTo>
                  <a:pt x="70" y="78"/>
                  <a:pt x="70" y="78"/>
                  <a:pt x="71" y="79"/>
                </a:cubicBezTo>
                <a:cubicBezTo>
                  <a:pt x="72" y="79"/>
                  <a:pt x="72" y="79"/>
                  <a:pt x="72" y="79"/>
                </a:cubicBezTo>
                <a:cubicBezTo>
                  <a:pt x="73" y="79"/>
                  <a:pt x="73" y="79"/>
                  <a:pt x="73" y="79"/>
                </a:cubicBezTo>
                <a:cubicBezTo>
                  <a:pt x="73" y="79"/>
                  <a:pt x="74" y="79"/>
                  <a:pt x="74" y="79"/>
                </a:cubicBezTo>
                <a:cubicBezTo>
                  <a:pt x="74" y="78"/>
                  <a:pt x="75" y="78"/>
                  <a:pt x="75" y="77"/>
                </a:cubicBezTo>
                <a:cubicBezTo>
                  <a:pt x="75" y="78"/>
                  <a:pt x="75" y="78"/>
                  <a:pt x="75" y="78"/>
                </a:cubicBezTo>
                <a:cubicBezTo>
                  <a:pt x="75" y="77"/>
                  <a:pt x="75" y="77"/>
                  <a:pt x="75" y="76"/>
                </a:cubicBezTo>
                <a:cubicBezTo>
                  <a:pt x="76" y="77"/>
                  <a:pt x="76" y="77"/>
                  <a:pt x="76" y="77"/>
                </a:cubicBezTo>
                <a:cubicBezTo>
                  <a:pt x="76" y="78"/>
                  <a:pt x="77" y="77"/>
                  <a:pt x="77" y="77"/>
                </a:cubicBezTo>
                <a:cubicBezTo>
                  <a:pt x="76" y="77"/>
                  <a:pt x="77" y="77"/>
                  <a:pt x="77" y="76"/>
                </a:cubicBezTo>
                <a:cubicBezTo>
                  <a:pt x="77" y="76"/>
                  <a:pt x="77" y="76"/>
                  <a:pt x="77" y="76"/>
                </a:cubicBezTo>
                <a:cubicBezTo>
                  <a:pt x="78" y="76"/>
                  <a:pt x="77" y="76"/>
                  <a:pt x="78" y="75"/>
                </a:cubicBezTo>
                <a:cubicBezTo>
                  <a:pt x="78" y="75"/>
                  <a:pt x="78" y="76"/>
                  <a:pt x="78" y="76"/>
                </a:cubicBezTo>
                <a:cubicBezTo>
                  <a:pt x="79" y="76"/>
                  <a:pt x="79" y="76"/>
                  <a:pt x="79" y="75"/>
                </a:cubicBezTo>
                <a:cubicBezTo>
                  <a:pt x="79" y="75"/>
                  <a:pt x="79" y="75"/>
                  <a:pt x="79" y="75"/>
                </a:cubicBezTo>
                <a:cubicBezTo>
                  <a:pt x="79" y="75"/>
                  <a:pt x="79" y="75"/>
                  <a:pt x="79" y="75"/>
                </a:cubicBezTo>
                <a:cubicBezTo>
                  <a:pt x="79" y="75"/>
                  <a:pt x="80" y="75"/>
                  <a:pt x="80" y="75"/>
                </a:cubicBezTo>
                <a:cubicBezTo>
                  <a:pt x="80" y="75"/>
                  <a:pt x="80" y="75"/>
                  <a:pt x="80" y="75"/>
                </a:cubicBezTo>
                <a:cubicBezTo>
                  <a:pt x="80" y="75"/>
                  <a:pt x="79" y="75"/>
                  <a:pt x="79" y="75"/>
                </a:cubicBezTo>
                <a:cubicBezTo>
                  <a:pt x="79" y="75"/>
                  <a:pt x="80" y="75"/>
                  <a:pt x="80" y="75"/>
                </a:cubicBezTo>
                <a:cubicBezTo>
                  <a:pt x="80" y="75"/>
                  <a:pt x="80" y="75"/>
                  <a:pt x="80" y="75"/>
                </a:cubicBezTo>
                <a:cubicBezTo>
                  <a:pt x="80" y="75"/>
                  <a:pt x="80" y="75"/>
                  <a:pt x="80" y="75"/>
                </a:cubicBezTo>
                <a:cubicBezTo>
                  <a:pt x="80" y="76"/>
                  <a:pt x="80" y="76"/>
                  <a:pt x="80" y="76"/>
                </a:cubicBezTo>
                <a:cubicBezTo>
                  <a:pt x="81" y="75"/>
                  <a:pt x="81" y="74"/>
                  <a:pt x="81" y="74"/>
                </a:cubicBezTo>
                <a:cubicBezTo>
                  <a:pt x="82" y="74"/>
                  <a:pt x="84" y="72"/>
                  <a:pt x="84" y="72"/>
                </a:cubicBezTo>
                <a:cubicBezTo>
                  <a:pt x="84" y="72"/>
                  <a:pt x="84" y="72"/>
                  <a:pt x="84" y="72"/>
                </a:cubicBezTo>
                <a:cubicBezTo>
                  <a:pt x="84" y="72"/>
                  <a:pt x="84" y="71"/>
                  <a:pt x="84" y="71"/>
                </a:cubicBezTo>
                <a:cubicBezTo>
                  <a:pt x="85" y="71"/>
                  <a:pt x="85" y="71"/>
                  <a:pt x="85" y="71"/>
                </a:cubicBezTo>
                <a:cubicBezTo>
                  <a:pt x="86" y="71"/>
                  <a:pt x="85" y="71"/>
                  <a:pt x="85" y="71"/>
                </a:cubicBezTo>
                <a:cubicBezTo>
                  <a:pt x="86" y="71"/>
                  <a:pt x="87" y="69"/>
                  <a:pt x="88" y="69"/>
                </a:cubicBezTo>
                <a:cubicBezTo>
                  <a:pt x="88" y="69"/>
                  <a:pt x="88" y="69"/>
                  <a:pt x="88" y="69"/>
                </a:cubicBezTo>
                <a:cubicBezTo>
                  <a:pt x="88" y="69"/>
                  <a:pt x="89" y="68"/>
                  <a:pt x="89" y="67"/>
                </a:cubicBezTo>
                <a:cubicBezTo>
                  <a:pt x="89" y="67"/>
                  <a:pt x="89" y="67"/>
                  <a:pt x="89" y="68"/>
                </a:cubicBezTo>
                <a:cubicBezTo>
                  <a:pt x="90" y="67"/>
                  <a:pt x="90" y="67"/>
                  <a:pt x="90" y="66"/>
                </a:cubicBezTo>
                <a:cubicBezTo>
                  <a:pt x="89" y="66"/>
                  <a:pt x="90" y="65"/>
                  <a:pt x="90" y="65"/>
                </a:cubicBezTo>
                <a:cubicBezTo>
                  <a:pt x="90" y="65"/>
                  <a:pt x="90" y="65"/>
                  <a:pt x="90" y="65"/>
                </a:cubicBezTo>
                <a:cubicBezTo>
                  <a:pt x="91" y="65"/>
                  <a:pt x="90" y="65"/>
                  <a:pt x="91" y="64"/>
                </a:cubicBezTo>
                <a:cubicBezTo>
                  <a:pt x="91" y="64"/>
                  <a:pt x="91" y="65"/>
                  <a:pt x="91" y="65"/>
                </a:cubicBezTo>
                <a:cubicBezTo>
                  <a:pt x="92" y="65"/>
                  <a:pt x="92" y="64"/>
                  <a:pt x="93" y="64"/>
                </a:cubicBezTo>
                <a:cubicBezTo>
                  <a:pt x="93" y="64"/>
                  <a:pt x="93" y="64"/>
                  <a:pt x="92" y="64"/>
                </a:cubicBezTo>
                <a:cubicBezTo>
                  <a:pt x="93" y="63"/>
                  <a:pt x="93" y="64"/>
                  <a:pt x="93" y="64"/>
                </a:cubicBezTo>
                <a:cubicBezTo>
                  <a:pt x="93" y="61"/>
                  <a:pt x="93" y="61"/>
                  <a:pt x="93" y="61"/>
                </a:cubicBezTo>
                <a:cubicBezTo>
                  <a:pt x="93" y="62"/>
                  <a:pt x="94" y="62"/>
                  <a:pt x="94" y="62"/>
                </a:cubicBezTo>
                <a:cubicBezTo>
                  <a:pt x="94" y="61"/>
                  <a:pt x="94" y="60"/>
                  <a:pt x="94" y="59"/>
                </a:cubicBezTo>
                <a:cubicBezTo>
                  <a:pt x="94" y="59"/>
                  <a:pt x="95" y="58"/>
                  <a:pt x="95" y="58"/>
                </a:cubicBezTo>
                <a:cubicBezTo>
                  <a:pt x="95" y="58"/>
                  <a:pt x="95" y="58"/>
                  <a:pt x="95" y="59"/>
                </a:cubicBezTo>
                <a:cubicBezTo>
                  <a:pt x="96" y="59"/>
                  <a:pt x="96" y="59"/>
                  <a:pt x="96" y="59"/>
                </a:cubicBezTo>
                <a:cubicBezTo>
                  <a:pt x="95" y="59"/>
                  <a:pt x="96" y="59"/>
                  <a:pt x="96" y="60"/>
                </a:cubicBezTo>
                <a:cubicBezTo>
                  <a:pt x="97" y="59"/>
                  <a:pt x="98" y="59"/>
                  <a:pt x="98" y="58"/>
                </a:cubicBezTo>
                <a:cubicBezTo>
                  <a:pt x="97" y="58"/>
                  <a:pt x="99" y="57"/>
                  <a:pt x="98" y="56"/>
                </a:cubicBezTo>
                <a:cubicBezTo>
                  <a:pt x="99" y="56"/>
                  <a:pt x="99" y="57"/>
                  <a:pt x="99" y="56"/>
                </a:cubicBezTo>
                <a:cubicBezTo>
                  <a:pt x="100" y="56"/>
                  <a:pt x="100" y="55"/>
                  <a:pt x="101" y="54"/>
                </a:cubicBezTo>
                <a:cubicBezTo>
                  <a:pt x="101" y="54"/>
                  <a:pt x="101" y="54"/>
                  <a:pt x="101" y="54"/>
                </a:cubicBezTo>
                <a:cubicBezTo>
                  <a:pt x="101" y="54"/>
                  <a:pt x="102" y="53"/>
                  <a:pt x="102" y="52"/>
                </a:cubicBezTo>
                <a:cubicBezTo>
                  <a:pt x="103" y="52"/>
                  <a:pt x="103" y="52"/>
                  <a:pt x="103" y="52"/>
                </a:cubicBezTo>
                <a:cubicBezTo>
                  <a:pt x="103" y="52"/>
                  <a:pt x="102" y="51"/>
                  <a:pt x="103" y="51"/>
                </a:cubicBezTo>
                <a:cubicBezTo>
                  <a:pt x="103" y="51"/>
                  <a:pt x="103" y="51"/>
                  <a:pt x="103" y="51"/>
                </a:cubicBezTo>
                <a:cubicBezTo>
                  <a:pt x="103" y="51"/>
                  <a:pt x="104" y="51"/>
                  <a:pt x="104" y="50"/>
                </a:cubicBezTo>
                <a:cubicBezTo>
                  <a:pt x="104" y="50"/>
                  <a:pt x="104" y="50"/>
                  <a:pt x="104" y="50"/>
                </a:cubicBezTo>
                <a:cubicBezTo>
                  <a:pt x="105" y="50"/>
                  <a:pt x="105" y="49"/>
                  <a:pt x="105" y="48"/>
                </a:cubicBezTo>
                <a:cubicBezTo>
                  <a:pt x="105" y="49"/>
                  <a:pt x="106" y="49"/>
                  <a:pt x="106" y="49"/>
                </a:cubicBezTo>
                <a:cubicBezTo>
                  <a:pt x="106" y="49"/>
                  <a:pt x="105" y="48"/>
                  <a:pt x="106" y="48"/>
                </a:cubicBezTo>
                <a:cubicBezTo>
                  <a:pt x="106" y="48"/>
                  <a:pt x="107" y="48"/>
                  <a:pt x="107" y="48"/>
                </a:cubicBezTo>
                <a:cubicBezTo>
                  <a:pt x="106" y="47"/>
                  <a:pt x="107" y="47"/>
                  <a:pt x="107" y="46"/>
                </a:cubicBezTo>
                <a:cubicBezTo>
                  <a:pt x="107" y="46"/>
                  <a:pt x="108" y="46"/>
                  <a:pt x="108" y="46"/>
                </a:cubicBezTo>
                <a:cubicBezTo>
                  <a:pt x="110" y="44"/>
                  <a:pt x="112" y="41"/>
                  <a:pt x="114" y="38"/>
                </a:cubicBezTo>
                <a:cubicBezTo>
                  <a:pt x="115" y="39"/>
                  <a:pt x="114" y="39"/>
                  <a:pt x="114" y="39"/>
                </a:cubicBezTo>
                <a:cubicBezTo>
                  <a:pt x="114" y="39"/>
                  <a:pt x="114" y="39"/>
                  <a:pt x="115" y="38"/>
                </a:cubicBezTo>
                <a:cubicBezTo>
                  <a:pt x="115" y="38"/>
                  <a:pt x="115" y="38"/>
                  <a:pt x="115" y="38"/>
                </a:cubicBezTo>
                <a:cubicBezTo>
                  <a:pt x="115" y="38"/>
                  <a:pt x="116" y="38"/>
                  <a:pt x="116" y="37"/>
                </a:cubicBezTo>
                <a:cubicBezTo>
                  <a:pt x="116" y="37"/>
                  <a:pt x="116" y="37"/>
                  <a:pt x="116" y="37"/>
                </a:cubicBezTo>
                <a:cubicBezTo>
                  <a:pt x="115" y="36"/>
                  <a:pt x="117" y="37"/>
                  <a:pt x="116" y="36"/>
                </a:cubicBezTo>
                <a:cubicBezTo>
                  <a:pt x="117" y="36"/>
                  <a:pt x="117" y="36"/>
                  <a:pt x="117" y="36"/>
                </a:cubicBezTo>
                <a:cubicBezTo>
                  <a:pt x="117" y="35"/>
                  <a:pt x="118" y="36"/>
                  <a:pt x="117" y="35"/>
                </a:cubicBezTo>
                <a:cubicBezTo>
                  <a:pt x="118" y="35"/>
                  <a:pt x="118" y="35"/>
                  <a:pt x="118" y="35"/>
                </a:cubicBezTo>
                <a:cubicBezTo>
                  <a:pt x="118" y="35"/>
                  <a:pt x="118" y="33"/>
                  <a:pt x="118" y="33"/>
                </a:cubicBezTo>
                <a:cubicBezTo>
                  <a:pt x="119" y="33"/>
                  <a:pt x="119" y="32"/>
                  <a:pt x="119" y="31"/>
                </a:cubicBezTo>
                <a:cubicBezTo>
                  <a:pt x="119" y="32"/>
                  <a:pt x="119" y="32"/>
                  <a:pt x="119" y="32"/>
                </a:cubicBezTo>
                <a:cubicBezTo>
                  <a:pt x="120" y="30"/>
                  <a:pt x="122" y="28"/>
                  <a:pt x="123" y="25"/>
                </a:cubicBezTo>
                <a:cubicBezTo>
                  <a:pt x="123" y="25"/>
                  <a:pt x="123" y="26"/>
                  <a:pt x="123" y="26"/>
                </a:cubicBezTo>
                <a:cubicBezTo>
                  <a:pt x="123" y="24"/>
                  <a:pt x="125" y="24"/>
                  <a:pt x="125" y="22"/>
                </a:cubicBezTo>
                <a:cubicBezTo>
                  <a:pt x="124" y="22"/>
                  <a:pt x="124" y="22"/>
                  <a:pt x="124" y="22"/>
                </a:cubicBezTo>
                <a:cubicBezTo>
                  <a:pt x="125" y="22"/>
                  <a:pt x="125" y="22"/>
                  <a:pt x="125" y="22"/>
                </a:cubicBezTo>
                <a:cubicBezTo>
                  <a:pt x="125" y="21"/>
                  <a:pt x="126" y="21"/>
                  <a:pt x="126" y="20"/>
                </a:cubicBezTo>
                <a:cubicBezTo>
                  <a:pt x="126" y="20"/>
                  <a:pt x="126" y="20"/>
                  <a:pt x="126" y="21"/>
                </a:cubicBezTo>
                <a:cubicBezTo>
                  <a:pt x="127" y="20"/>
                  <a:pt x="126" y="19"/>
                  <a:pt x="127" y="19"/>
                </a:cubicBezTo>
                <a:cubicBezTo>
                  <a:pt x="127" y="19"/>
                  <a:pt x="127" y="19"/>
                  <a:pt x="127" y="19"/>
                </a:cubicBezTo>
                <a:cubicBezTo>
                  <a:pt x="130" y="17"/>
                  <a:pt x="133" y="14"/>
                  <a:pt x="133" y="11"/>
                </a:cubicBezTo>
                <a:cubicBezTo>
                  <a:pt x="133" y="11"/>
                  <a:pt x="134" y="12"/>
                  <a:pt x="134" y="11"/>
                </a:cubicBezTo>
                <a:cubicBezTo>
                  <a:pt x="134" y="8"/>
                  <a:pt x="137" y="7"/>
                  <a:pt x="137" y="4"/>
                </a:cubicBezTo>
                <a:cubicBezTo>
                  <a:pt x="138" y="2"/>
                  <a:pt x="136" y="0"/>
                  <a:pt x="136" y="0"/>
                </a:cubicBezTo>
                <a:close/>
                <a:moveTo>
                  <a:pt x="87" y="46"/>
                </a:moveTo>
                <a:cubicBezTo>
                  <a:pt x="86" y="46"/>
                  <a:pt x="86" y="46"/>
                  <a:pt x="86" y="46"/>
                </a:cubicBezTo>
                <a:cubicBezTo>
                  <a:pt x="87" y="46"/>
                  <a:pt x="86" y="46"/>
                  <a:pt x="87" y="46"/>
                </a:cubicBezTo>
                <a:close/>
                <a:moveTo>
                  <a:pt x="68" y="45"/>
                </a:moveTo>
                <a:cubicBezTo>
                  <a:pt x="68" y="45"/>
                  <a:pt x="68" y="45"/>
                  <a:pt x="68" y="45"/>
                </a:cubicBezTo>
                <a:cubicBezTo>
                  <a:pt x="68" y="45"/>
                  <a:pt x="68" y="45"/>
                  <a:pt x="68" y="45"/>
                </a:cubicBezTo>
                <a:close/>
                <a:moveTo>
                  <a:pt x="52" y="49"/>
                </a:moveTo>
                <a:cubicBezTo>
                  <a:pt x="52" y="49"/>
                  <a:pt x="52" y="49"/>
                  <a:pt x="52" y="49"/>
                </a:cubicBezTo>
                <a:cubicBezTo>
                  <a:pt x="52" y="49"/>
                  <a:pt x="52" y="49"/>
                  <a:pt x="52" y="49"/>
                </a:cubicBezTo>
                <a:close/>
                <a:moveTo>
                  <a:pt x="68" y="69"/>
                </a:moveTo>
                <a:cubicBezTo>
                  <a:pt x="68" y="69"/>
                  <a:pt x="68" y="69"/>
                  <a:pt x="68" y="69"/>
                </a:cubicBezTo>
                <a:cubicBezTo>
                  <a:pt x="68" y="69"/>
                  <a:pt x="68" y="69"/>
                  <a:pt x="68" y="69"/>
                </a:cubicBezTo>
                <a:close/>
                <a:moveTo>
                  <a:pt x="80" y="74"/>
                </a:moveTo>
                <a:cubicBezTo>
                  <a:pt x="80" y="74"/>
                  <a:pt x="80" y="74"/>
                  <a:pt x="80" y="74"/>
                </a:cubicBezTo>
                <a:cubicBezTo>
                  <a:pt x="80" y="74"/>
                  <a:pt x="80" y="74"/>
                  <a:pt x="80" y="7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2" name="Freeform 216"/>
          <p:cNvSpPr>
            <a:spLocks/>
          </p:cNvSpPr>
          <p:nvPr/>
        </p:nvSpPr>
        <p:spPr bwMode="auto">
          <a:xfrm>
            <a:off x="8042275" y="243006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3" name="Freeform 217"/>
          <p:cNvSpPr>
            <a:spLocks/>
          </p:cNvSpPr>
          <p:nvPr/>
        </p:nvSpPr>
        <p:spPr bwMode="auto">
          <a:xfrm>
            <a:off x="7940675" y="239196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4" name="Freeform 218"/>
          <p:cNvSpPr>
            <a:spLocks/>
          </p:cNvSpPr>
          <p:nvPr/>
        </p:nvSpPr>
        <p:spPr bwMode="auto">
          <a:xfrm>
            <a:off x="8042275" y="243006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5" name="Freeform 219"/>
          <p:cNvSpPr>
            <a:spLocks/>
          </p:cNvSpPr>
          <p:nvPr/>
        </p:nvSpPr>
        <p:spPr bwMode="auto">
          <a:xfrm>
            <a:off x="7858125" y="232529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6" name="Freeform 220"/>
          <p:cNvSpPr>
            <a:spLocks/>
          </p:cNvSpPr>
          <p:nvPr/>
        </p:nvSpPr>
        <p:spPr bwMode="auto">
          <a:xfrm>
            <a:off x="8018463" y="244911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7" name="Freeform 221"/>
          <p:cNvSpPr>
            <a:spLocks/>
          </p:cNvSpPr>
          <p:nvPr/>
        </p:nvSpPr>
        <p:spPr bwMode="auto">
          <a:xfrm>
            <a:off x="7856541" y="2325291"/>
            <a:ext cx="1587" cy="0"/>
          </a:xfrm>
          <a:custGeom>
            <a:avLst/>
            <a:gdLst>
              <a:gd name="T0" fmla="*/ 0 w 1"/>
              <a:gd name="T1" fmla="*/ 18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8" name="Freeform 222"/>
          <p:cNvSpPr>
            <a:spLocks/>
          </p:cNvSpPr>
          <p:nvPr/>
        </p:nvSpPr>
        <p:spPr bwMode="auto">
          <a:xfrm>
            <a:off x="7858125" y="2325292"/>
            <a:ext cx="0" cy="4763"/>
          </a:xfrm>
          <a:custGeom>
            <a:avLst/>
            <a:gdLst>
              <a:gd name="T0" fmla="*/ 0 h 2"/>
              <a:gd name="T1" fmla="*/ 3115 h 2"/>
              <a:gd name="T2" fmla="*/ 6229 h 2"/>
              <a:gd name="T3" fmla="*/ 0 h 2"/>
              <a:gd name="T4" fmla="*/ 0 h 2"/>
              <a:gd name="T5" fmla="*/ 0 h 2"/>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
                <a:moveTo>
                  <a:pt x="0" y="0"/>
                </a:moveTo>
                <a:cubicBezTo>
                  <a:pt x="0" y="1"/>
                  <a:pt x="0" y="1"/>
                  <a:pt x="0" y="1"/>
                </a:cubicBezTo>
                <a:cubicBezTo>
                  <a:pt x="0" y="1"/>
                  <a:pt x="0" y="1"/>
                  <a:pt x="0" y="2"/>
                </a:cubicBezTo>
                <a:cubicBezTo>
                  <a:pt x="0" y="2"/>
                  <a:pt x="0" y="1"/>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9" name="Freeform 223"/>
          <p:cNvSpPr>
            <a:spLocks/>
          </p:cNvSpPr>
          <p:nvPr/>
        </p:nvSpPr>
        <p:spPr bwMode="auto">
          <a:xfrm>
            <a:off x="7845425" y="2294338"/>
            <a:ext cx="0" cy="2381"/>
          </a:xfrm>
          <a:custGeom>
            <a:avLst/>
            <a:gdLst>
              <a:gd name="T0" fmla="*/ 0 h 1"/>
              <a:gd name="T1" fmla="*/ 249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1"/>
                </a:cubicBezTo>
                <a:cubicBezTo>
                  <a:pt x="0" y="1"/>
                  <a:pt x="0"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0" name="Freeform 224"/>
          <p:cNvSpPr>
            <a:spLocks/>
          </p:cNvSpPr>
          <p:nvPr/>
        </p:nvSpPr>
        <p:spPr bwMode="auto">
          <a:xfrm>
            <a:off x="7856541" y="2322913"/>
            <a:ext cx="1587" cy="2381"/>
          </a:xfrm>
          <a:custGeom>
            <a:avLst/>
            <a:gdLst>
              <a:gd name="T0" fmla="*/ 1869 w 1"/>
              <a:gd name="T1" fmla="*/ 2492 h 1"/>
              <a:gd name="T2" fmla="*/ 1869 w 1"/>
              <a:gd name="T3" fmla="*/ 2492 h 1"/>
              <a:gd name="T4" fmla="*/ 1869 w 1"/>
              <a:gd name="T5" fmla="*/ 2492 h 1"/>
              <a:gd name="T6" fmla="*/ 1869 w 1"/>
              <a:gd name="T7" fmla="*/ 249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1" y="1"/>
                  <a:pt x="1" y="1"/>
                  <a:pt x="1" y="1"/>
                </a:cubicBezTo>
                <a:cubicBezTo>
                  <a:pt x="0" y="1"/>
                  <a:pt x="1" y="1"/>
                  <a:pt x="1" y="1"/>
                </a:cubicBezTo>
                <a:cubicBezTo>
                  <a:pt x="1" y="1"/>
                  <a:pt x="1" y="0"/>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1" name="Freeform 225"/>
          <p:cNvSpPr>
            <a:spLocks/>
          </p:cNvSpPr>
          <p:nvPr/>
        </p:nvSpPr>
        <p:spPr bwMode="auto">
          <a:xfrm>
            <a:off x="7859716" y="2330055"/>
            <a:ext cx="3175" cy="1190"/>
          </a:xfrm>
          <a:custGeom>
            <a:avLst/>
            <a:gdLst>
              <a:gd name="T0" fmla="*/ 0 w 1"/>
              <a:gd name="T1" fmla="*/ 0 h 1"/>
              <a:gd name="T2" fmla="*/ 2804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1"/>
                  <a:pt x="1" y="0"/>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2" name="Freeform 226"/>
          <p:cNvSpPr>
            <a:spLocks/>
          </p:cNvSpPr>
          <p:nvPr/>
        </p:nvSpPr>
        <p:spPr bwMode="auto">
          <a:xfrm>
            <a:off x="7864475" y="233838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3" name="Freeform 227"/>
          <p:cNvSpPr>
            <a:spLocks/>
          </p:cNvSpPr>
          <p:nvPr/>
        </p:nvSpPr>
        <p:spPr bwMode="auto">
          <a:xfrm>
            <a:off x="7864476" y="2338388"/>
            <a:ext cx="1588" cy="0"/>
          </a:xfrm>
          <a:custGeom>
            <a:avLst/>
            <a:gdLst>
              <a:gd name="T0" fmla="*/ 1869 w 1"/>
              <a:gd name="T1" fmla="*/ 1869 w 1"/>
              <a:gd name="T2" fmla="*/ 1869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1" y="0"/>
                  <a:pt x="1"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4" name="Freeform 228"/>
          <p:cNvSpPr>
            <a:spLocks/>
          </p:cNvSpPr>
          <p:nvPr/>
        </p:nvSpPr>
        <p:spPr bwMode="auto">
          <a:xfrm>
            <a:off x="7875591" y="2352675"/>
            <a:ext cx="1587"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5" name="Freeform 229"/>
          <p:cNvSpPr>
            <a:spLocks/>
          </p:cNvSpPr>
          <p:nvPr/>
        </p:nvSpPr>
        <p:spPr bwMode="auto">
          <a:xfrm>
            <a:off x="7880352" y="2356247"/>
            <a:ext cx="1588" cy="0"/>
          </a:xfrm>
          <a:custGeom>
            <a:avLst/>
            <a:gdLst>
              <a:gd name="T0" fmla="*/ 1869 w 1"/>
              <a:gd name="T1" fmla="*/ 0 w 1"/>
              <a:gd name="T2" fmla="*/ 1869 w 1"/>
              <a:gd name="T3" fmla="*/ 186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1" y="0"/>
                  <a:pt x="1" y="0"/>
                  <a:pt x="1"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6" name="Freeform 230"/>
          <p:cNvSpPr>
            <a:spLocks/>
          </p:cNvSpPr>
          <p:nvPr/>
        </p:nvSpPr>
        <p:spPr bwMode="auto">
          <a:xfrm>
            <a:off x="7981951" y="2447925"/>
            <a:ext cx="1588" cy="0"/>
          </a:xfrm>
          <a:custGeom>
            <a:avLst/>
            <a:gdLst>
              <a:gd name="T0" fmla="*/ 0 w 2"/>
              <a:gd name="T1" fmla="*/ 1869 w 2"/>
              <a:gd name="T2" fmla="*/ 0 w 2"/>
              <a:gd name="T3" fmla="*/ 0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0" y="0"/>
                </a:moveTo>
                <a:lnTo>
                  <a:pt x="2"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7" name="Freeform 231"/>
          <p:cNvSpPr>
            <a:spLocks/>
          </p:cNvSpPr>
          <p:nvPr/>
        </p:nvSpPr>
        <p:spPr bwMode="auto">
          <a:xfrm>
            <a:off x="8039103" y="2433641"/>
            <a:ext cx="3175" cy="2381"/>
          </a:xfrm>
          <a:custGeom>
            <a:avLst/>
            <a:gdLst>
              <a:gd name="T0" fmla="*/ 0 w 1"/>
              <a:gd name="T1" fmla="*/ 0 h 1"/>
              <a:gd name="T2" fmla="*/ 2804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0"/>
                  <a:pt x="1" y="1"/>
                  <a:pt x="1"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8" name="Freeform 232"/>
          <p:cNvSpPr>
            <a:spLocks/>
          </p:cNvSpPr>
          <p:nvPr/>
        </p:nvSpPr>
        <p:spPr bwMode="auto">
          <a:xfrm>
            <a:off x="8059741" y="2408635"/>
            <a:ext cx="1587" cy="0"/>
          </a:xfrm>
          <a:custGeom>
            <a:avLst/>
            <a:gdLst>
              <a:gd name="T0" fmla="*/ 1869 w 2"/>
              <a:gd name="T1" fmla="*/ 1869 w 2"/>
              <a:gd name="T2" fmla="*/ 0 w 2"/>
              <a:gd name="T3" fmla="*/ 1869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2" y="0"/>
                </a:lnTo>
                <a:lnTo>
                  <a:pt x="0" y="0"/>
                </a:lnTo>
                <a:lnTo>
                  <a:pt x="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9" name="Freeform 233"/>
          <p:cNvSpPr>
            <a:spLocks/>
          </p:cNvSpPr>
          <p:nvPr/>
        </p:nvSpPr>
        <p:spPr bwMode="auto">
          <a:xfrm>
            <a:off x="7923215" y="2325293"/>
            <a:ext cx="1587" cy="2381"/>
          </a:xfrm>
          <a:custGeom>
            <a:avLst/>
            <a:gdLst>
              <a:gd name="T0" fmla="*/ 0 w 1"/>
              <a:gd name="T1" fmla="*/ 3738 h 1"/>
              <a:gd name="T2" fmla="*/ 0 w 1"/>
              <a:gd name="T3" fmla="*/ 0 h 1"/>
              <a:gd name="T4" fmla="*/ 0 w 1"/>
              <a:gd name="T5" fmla="*/ 3738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0"/>
                  <a:pt x="0" y="0"/>
                </a:cubicBezTo>
                <a:cubicBezTo>
                  <a:pt x="1" y="0"/>
                  <a:pt x="0"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0" name="Freeform 234"/>
          <p:cNvSpPr>
            <a:spLocks/>
          </p:cNvSpPr>
          <p:nvPr/>
        </p:nvSpPr>
        <p:spPr bwMode="auto">
          <a:xfrm>
            <a:off x="7959725" y="23955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1" name="Freeform 235"/>
          <p:cNvSpPr>
            <a:spLocks/>
          </p:cNvSpPr>
          <p:nvPr/>
        </p:nvSpPr>
        <p:spPr bwMode="auto">
          <a:xfrm>
            <a:off x="7964488" y="2395540"/>
            <a:ext cx="0" cy="2381"/>
          </a:xfrm>
          <a:custGeom>
            <a:avLst/>
            <a:gdLst>
              <a:gd name="T0" fmla="*/ 2492 h 1"/>
              <a:gd name="T1" fmla="*/ 2492 h 1"/>
              <a:gd name="T2" fmla="*/ 249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2" name="Freeform 236"/>
          <p:cNvSpPr>
            <a:spLocks/>
          </p:cNvSpPr>
          <p:nvPr/>
        </p:nvSpPr>
        <p:spPr bwMode="auto">
          <a:xfrm>
            <a:off x="7961316" y="2397919"/>
            <a:ext cx="3175" cy="0"/>
          </a:xfrm>
          <a:custGeom>
            <a:avLst/>
            <a:gdLst>
              <a:gd name="T0" fmla="*/ 2804 w 1"/>
              <a:gd name="T1" fmla="*/ 0 w 1"/>
              <a:gd name="T2" fmla="*/ 0 w 1"/>
              <a:gd name="T3" fmla="*/ 2804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3" name="Freeform 237"/>
          <p:cNvSpPr>
            <a:spLocks/>
          </p:cNvSpPr>
          <p:nvPr/>
        </p:nvSpPr>
        <p:spPr bwMode="auto">
          <a:xfrm>
            <a:off x="7950200" y="235862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4" name="Freeform 238"/>
          <p:cNvSpPr>
            <a:spLocks/>
          </p:cNvSpPr>
          <p:nvPr/>
        </p:nvSpPr>
        <p:spPr bwMode="auto">
          <a:xfrm>
            <a:off x="7920038" y="234076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5" name="Freeform 239"/>
          <p:cNvSpPr>
            <a:spLocks/>
          </p:cNvSpPr>
          <p:nvPr/>
        </p:nvSpPr>
        <p:spPr bwMode="auto">
          <a:xfrm>
            <a:off x="7954963" y="239196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6" name="Freeform 240"/>
          <p:cNvSpPr>
            <a:spLocks/>
          </p:cNvSpPr>
          <p:nvPr/>
        </p:nvSpPr>
        <p:spPr bwMode="auto">
          <a:xfrm>
            <a:off x="7923215" y="2327672"/>
            <a:ext cx="1587" cy="0"/>
          </a:xfrm>
          <a:custGeom>
            <a:avLst/>
            <a:gdLst>
              <a:gd name="T0" fmla="*/ 0 w 1"/>
              <a:gd name="T1" fmla="*/ 18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1"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7" name="Freeform 241"/>
          <p:cNvSpPr>
            <a:spLocks/>
          </p:cNvSpPr>
          <p:nvPr/>
        </p:nvSpPr>
        <p:spPr bwMode="auto">
          <a:xfrm>
            <a:off x="7920041" y="2338390"/>
            <a:ext cx="3175" cy="2381"/>
          </a:xfrm>
          <a:custGeom>
            <a:avLst/>
            <a:gdLst>
              <a:gd name="T0" fmla="*/ 2804 w 1"/>
              <a:gd name="T1" fmla="*/ 0 h 1"/>
              <a:gd name="T2" fmla="*/ 0 w 1"/>
              <a:gd name="T3" fmla="*/ 3738 h 1"/>
              <a:gd name="T4" fmla="*/ 0 w 1"/>
              <a:gd name="T5" fmla="*/ 3738 h 1"/>
              <a:gd name="T6" fmla="*/ 2804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0" y="1"/>
                  <a:pt x="0" y="1"/>
                  <a:pt x="0" y="1"/>
                </a:cubicBezTo>
                <a:cubicBezTo>
                  <a:pt x="0" y="1"/>
                  <a:pt x="0" y="1"/>
                  <a:pt x="0" y="1"/>
                </a:cubicBezTo>
                <a:cubicBezTo>
                  <a:pt x="0" y="1"/>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8" name="Freeform 242"/>
          <p:cNvSpPr>
            <a:spLocks/>
          </p:cNvSpPr>
          <p:nvPr/>
        </p:nvSpPr>
        <p:spPr bwMode="auto">
          <a:xfrm>
            <a:off x="7920041" y="2340772"/>
            <a:ext cx="3175" cy="2381"/>
          </a:xfrm>
          <a:custGeom>
            <a:avLst/>
            <a:gdLst>
              <a:gd name="T0" fmla="*/ 2804 w 1"/>
              <a:gd name="T1" fmla="*/ 0 h 1"/>
              <a:gd name="T2" fmla="*/ 0 w 1"/>
              <a:gd name="T3" fmla="*/ 2492 h 1"/>
              <a:gd name="T4" fmla="*/ 2804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1"/>
                  <a:pt x="0" y="1"/>
                  <a:pt x="0" y="1"/>
                </a:cubicBezTo>
                <a:cubicBezTo>
                  <a:pt x="0" y="1"/>
                  <a:pt x="1"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9" name="Freeform 243"/>
          <p:cNvSpPr>
            <a:spLocks/>
          </p:cNvSpPr>
          <p:nvPr/>
        </p:nvSpPr>
        <p:spPr bwMode="auto">
          <a:xfrm>
            <a:off x="7920038" y="234553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0" name="Freeform 244"/>
          <p:cNvSpPr>
            <a:spLocks/>
          </p:cNvSpPr>
          <p:nvPr/>
        </p:nvSpPr>
        <p:spPr bwMode="auto">
          <a:xfrm>
            <a:off x="7920041" y="2345531"/>
            <a:ext cx="3175" cy="0"/>
          </a:xfrm>
          <a:custGeom>
            <a:avLst/>
            <a:gdLst>
              <a:gd name="T0" fmla="*/ 2804 w 1"/>
              <a:gd name="T1" fmla="*/ 2804 w 1"/>
              <a:gd name="T2" fmla="*/ 2804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1" y="0"/>
                  <a:pt x="1"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1" name="Freeform 245"/>
          <p:cNvSpPr>
            <a:spLocks/>
          </p:cNvSpPr>
          <p:nvPr/>
        </p:nvSpPr>
        <p:spPr bwMode="auto">
          <a:xfrm>
            <a:off x="7923215" y="2349104"/>
            <a:ext cx="1587"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2" name="Freeform 246"/>
          <p:cNvSpPr>
            <a:spLocks/>
          </p:cNvSpPr>
          <p:nvPr/>
        </p:nvSpPr>
        <p:spPr bwMode="auto">
          <a:xfrm>
            <a:off x="7924800" y="235267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3" name="Rectangle 247"/>
          <p:cNvSpPr>
            <a:spLocks noChangeArrowheads="1"/>
          </p:cNvSpPr>
          <p:nvPr/>
        </p:nvSpPr>
        <p:spPr bwMode="auto">
          <a:xfrm>
            <a:off x="7950201" y="2382442"/>
            <a:ext cx="1588" cy="119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14" name="Freeform 248"/>
          <p:cNvSpPr>
            <a:spLocks/>
          </p:cNvSpPr>
          <p:nvPr/>
        </p:nvSpPr>
        <p:spPr bwMode="auto">
          <a:xfrm>
            <a:off x="7959725" y="239791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5" name="Freeform 249"/>
          <p:cNvSpPr>
            <a:spLocks/>
          </p:cNvSpPr>
          <p:nvPr/>
        </p:nvSpPr>
        <p:spPr bwMode="auto">
          <a:xfrm>
            <a:off x="7967666" y="2402684"/>
            <a:ext cx="3175" cy="2381"/>
          </a:xfrm>
          <a:custGeom>
            <a:avLst/>
            <a:gdLst>
              <a:gd name="T0" fmla="*/ 0 w 3"/>
              <a:gd name="T1" fmla="*/ 3738 h 3"/>
              <a:gd name="T2" fmla="*/ 0 w 3"/>
              <a:gd name="T3" fmla="*/ 3738 h 3"/>
              <a:gd name="T4" fmla="*/ 2804 w 3"/>
              <a:gd name="T5" fmla="*/ 0 h 3"/>
              <a:gd name="T6" fmla="*/ 0 w 3"/>
              <a:gd name="T7" fmla="*/ 373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3"/>
                </a:moveTo>
                <a:lnTo>
                  <a:pt x="0" y="3"/>
                </a:lnTo>
                <a:lnTo>
                  <a:pt x="3" y="0"/>
                </a:lnTo>
                <a:lnTo>
                  <a:pt x="0"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6" name="Freeform 250"/>
          <p:cNvSpPr>
            <a:spLocks/>
          </p:cNvSpPr>
          <p:nvPr/>
        </p:nvSpPr>
        <p:spPr bwMode="auto">
          <a:xfrm>
            <a:off x="7993066" y="2303860"/>
            <a:ext cx="3175"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7" name="Freeform 251"/>
          <p:cNvSpPr>
            <a:spLocks/>
          </p:cNvSpPr>
          <p:nvPr/>
        </p:nvSpPr>
        <p:spPr bwMode="auto">
          <a:xfrm>
            <a:off x="7996239" y="2391966"/>
            <a:ext cx="1587" cy="0"/>
          </a:xfrm>
          <a:custGeom>
            <a:avLst/>
            <a:gdLst>
              <a:gd name="T0" fmla="*/ 0 w 1"/>
              <a:gd name="T1" fmla="*/ 18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8" name="Freeform 252"/>
          <p:cNvSpPr>
            <a:spLocks/>
          </p:cNvSpPr>
          <p:nvPr/>
        </p:nvSpPr>
        <p:spPr bwMode="auto">
          <a:xfrm>
            <a:off x="7996238" y="239196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9" name="Freeform 253"/>
          <p:cNvSpPr>
            <a:spLocks/>
          </p:cNvSpPr>
          <p:nvPr/>
        </p:nvSpPr>
        <p:spPr bwMode="auto">
          <a:xfrm>
            <a:off x="7993063" y="238125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0" name="Freeform 254"/>
          <p:cNvSpPr>
            <a:spLocks/>
          </p:cNvSpPr>
          <p:nvPr/>
        </p:nvSpPr>
        <p:spPr bwMode="auto">
          <a:xfrm>
            <a:off x="8004175" y="23479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1" name="Freeform 255"/>
          <p:cNvSpPr>
            <a:spLocks/>
          </p:cNvSpPr>
          <p:nvPr/>
        </p:nvSpPr>
        <p:spPr bwMode="auto">
          <a:xfrm>
            <a:off x="7993063" y="238958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2" name="Freeform 256"/>
          <p:cNvSpPr>
            <a:spLocks/>
          </p:cNvSpPr>
          <p:nvPr/>
        </p:nvSpPr>
        <p:spPr bwMode="auto">
          <a:xfrm>
            <a:off x="7991478" y="2303860"/>
            <a:ext cx="4763" cy="0"/>
          </a:xfrm>
          <a:custGeom>
            <a:avLst/>
            <a:gdLst>
              <a:gd name="T0" fmla="*/ 0 w 2"/>
              <a:gd name="T1" fmla="*/ 4672 w 2"/>
              <a:gd name="T2" fmla="*/ 0 w 2"/>
              <a:gd name="T3" fmla="*/ 0 60000 65536"/>
              <a:gd name="T4" fmla="*/ 0 60000 65536"/>
              <a:gd name="T5" fmla="*/ 0 60000 65536"/>
            </a:gdLst>
            <a:ahLst/>
            <a:cxnLst>
              <a:cxn ang="T3">
                <a:pos x="T0" y="0"/>
              </a:cxn>
              <a:cxn ang="T4">
                <a:pos x="T1" y="0"/>
              </a:cxn>
              <a:cxn ang="T5">
                <a:pos x="T2" y="0"/>
              </a:cxn>
            </a:cxnLst>
            <a:rect l="0" t="0" r="r" b="b"/>
            <a:pathLst>
              <a:path w="2">
                <a:moveTo>
                  <a:pt x="0" y="0"/>
                </a:moveTo>
                <a:cubicBezTo>
                  <a:pt x="1" y="0"/>
                  <a:pt x="1" y="0"/>
                  <a:pt x="2"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3" name="Freeform 257"/>
          <p:cNvSpPr>
            <a:spLocks/>
          </p:cNvSpPr>
          <p:nvPr/>
        </p:nvSpPr>
        <p:spPr bwMode="auto">
          <a:xfrm>
            <a:off x="7983541" y="2313385"/>
            <a:ext cx="3175" cy="0"/>
          </a:xfrm>
          <a:custGeom>
            <a:avLst/>
            <a:gdLst>
              <a:gd name="T0" fmla="*/ 1869 w 1"/>
              <a:gd name="T1" fmla="*/ 0 w 1"/>
              <a:gd name="T2" fmla="*/ 1869 w 1"/>
              <a:gd name="T3" fmla="*/ 186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4" name="Freeform 258"/>
          <p:cNvSpPr>
            <a:spLocks/>
          </p:cNvSpPr>
          <p:nvPr/>
        </p:nvSpPr>
        <p:spPr bwMode="auto">
          <a:xfrm>
            <a:off x="7983541" y="2316956"/>
            <a:ext cx="3175" cy="0"/>
          </a:xfrm>
          <a:custGeom>
            <a:avLst/>
            <a:gdLst>
              <a:gd name="T0" fmla="*/ 0 w 1"/>
              <a:gd name="T1" fmla="*/ 18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1" y="0"/>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5" name="Freeform 259"/>
          <p:cNvSpPr>
            <a:spLocks/>
          </p:cNvSpPr>
          <p:nvPr/>
        </p:nvSpPr>
        <p:spPr bwMode="auto">
          <a:xfrm>
            <a:off x="7981950" y="2318150"/>
            <a:ext cx="0" cy="2381"/>
          </a:xfrm>
          <a:custGeom>
            <a:avLst/>
            <a:gdLst>
              <a:gd name="T0" fmla="*/ 2492 h 1"/>
              <a:gd name="T1" fmla="*/ 2492 h 1"/>
              <a:gd name="T2" fmla="*/ 249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6" name="Freeform 260"/>
          <p:cNvSpPr>
            <a:spLocks/>
          </p:cNvSpPr>
          <p:nvPr/>
        </p:nvSpPr>
        <p:spPr bwMode="auto">
          <a:xfrm>
            <a:off x="7983538" y="232052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7" name="Freeform 261"/>
          <p:cNvSpPr>
            <a:spLocks/>
          </p:cNvSpPr>
          <p:nvPr/>
        </p:nvSpPr>
        <p:spPr bwMode="auto">
          <a:xfrm>
            <a:off x="7981951" y="2325291"/>
            <a:ext cx="1588"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8" name="Freeform 262"/>
          <p:cNvSpPr>
            <a:spLocks/>
          </p:cNvSpPr>
          <p:nvPr/>
        </p:nvSpPr>
        <p:spPr bwMode="auto">
          <a:xfrm>
            <a:off x="7983538" y="232767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9" name="Rectangle 263"/>
          <p:cNvSpPr>
            <a:spLocks noChangeArrowheads="1"/>
          </p:cNvSpPr>
          <p:nvPr/>
        </p:nvSpPr>
        <p:spPr bwMode="auto">
          <a:xfrm>
            <a:off x="7991475" y="2371727"/>
            <a:ext cx="0" cy="119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30" name="Freeform 264"/>
          <p:cNvSpPr>
            <a:spLocks/>
          </p:cNvSpPr>
          <p:nvPr/>
        </p:nvSpPr>
        <p:spPr bwMode="auto">
          <a:xfrm>
            <a:off x="7993063" y="238958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1" name="Freeform 265"/>
          <p:cNvSpPr>
            <a:spLocks/>
          </p:cNvSpPr>
          <p:nvPr/>
        </p:nvSpPr>
        <p:spPr bwMode="auto">
          <a:xfrm>
            <a:off x="7997827" y="2400300"/>
            <a:ext cx="1588" cy="0"/>
          </a:xfrm>
          <a:custGeom>
            <a:avLst/>
            <a:gdLst>
              <a:gd name="T0" fmla="*/ 0 w 3"/>
              <a:gd name="T1" fmla="*/ 0 w 3"/>
              <a:gd name="T2" fmla="*/ 2804 w 3"/>
              <a:gd name="T3" fmla="*/ 0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0" y="0"/>
                </a:moveTo>
                <a:lnTo>
                  <a:pt x="0" y="0"/>
                </a:lnTo>
                <a:lnTo>
                  <a:pt x="3"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2" name="Freeform 266"/>
          <p:cNvSpPr>
            <a:spLocks/>
          </p:cNvSpPr>
          <p:nvPr/>
        </p:nvSpPr>
        <p:spPr bwMode="auto">
          <a:xfrm>
            <a:off x="8075615" y="2325291"/>
            <a:ext cx="1587"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3" name="Freeform 267"/>
          <p:cNvSpPr>
            <a:spLocks/>
          </p:cNvSpPr>
          <p:nvPr/>
        </p:nvSpPr>
        <p:spPr bwMode="auto">
          <a:xfrm>
            <a:off x="8032750" y="238482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4" name="Freeform 268"/>
          <p:cNvSpPr>
            <a:spLocks/>
          </p:cNvSpPr>
          <p:nvPr/>
        </p:nvSpPr>
        <p:spPr bwMode="auto">
          <a:xfrm>
            <a:off x="8031163" y="239434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5" name="Freeform 269"/>
          <p:cNvSpPr>
            <a:spLocks/>
          </p:cNvSpPr>
          <p:nvPr/>
        </p:nvSpPr>
        <p:spPr bwMode="auto">
          <a:xfrm>
            <a:off x="8031166" y="2394347"/>
            <a:ext cx="1587"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6" name="Freeform 270"/>
          <p:cNvSpPr>
            <a:spLocks/>
          </p:cNvSpPr>
          <p:nvPr/>
        </p:nvSpPr>
        <p:spPr bwMode="auto">
          <a:xfrm>
            <a:off x="8059741" y="2365772"/>
            <a:ext cx="1587" cy="0"/>
          </a:xfrm>
          <a:custGeom>
            <a:avLst/>
            <a:gdLst>
              <a:gd name="T0" fmla="*/ 1869 w 1"/>
              <a:gd name="T1" fmla="*/ 1869 w 1"/>
              <a:gd name="T2" fmla="*/ 0 w 1"/>
              <a:gd name="T3" fmla="*/ 186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1" y="0"/>
                  <a:pt x="0" y="0"/>
                </a:cubicBezTo>
                <a:lnTo>
                  <a:pt x="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7" name="Freeform 271"/>
          <p:cNvSpPr>
            <a:spLocks/>
          </p:cNvSpPr>
          <p:nvPr/>
        </p:nvSpPr>
        <p:spPr bwMode="auto">
          <a:xfrm>
            <a:off x="8031163" y="2389588"/>
            <a:ext cx="0" cy="2381"/>
          </a:xfrm>
          <a:custGeom>
            <a:avLst/>
            <a:gdLst>
              <a:gd name="T0" fmla="*/ 2492 h 1"/>
              <a:gd name="T1" fmla="*/ 0 h 1"/>
              <a:gd name="T2" fmla="*/ 249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8" name="Freeform 272"/>
          <p:cNvSpPr>
            <a:spLocks/>
          </p:cNvSpPr>
          <p:nvPr/>
        </p:nvSpPr>
        <p:spPr bwMode="auto">
          <a:xfrm>
            <a:off x="8061325" y="233005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9" name="Freeform 273"/>
          <p:cNvSpPr>
            <a:spLocks/>
          </p:cNvSpPr>
          <p:nvPr/>
        </p:nvSpPr>
        <p:spPr bwMode="auto">
          <a:xfrm>
            <a:off x="8072441" y="2325291"/>
            <a:ext cx="3175" cy="0"/>
          </a:xfrm>
          <a:custGeom>
            <a:avLst/>
            <a:gdLst>
              <a:gd name="T0" fmla="*/ 0 w 1"/>
              <a:gd name="T1" fmla="*/ 18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0" name="Freeform 274"/>
          <p:cNvSpPr>
            <a:spLocks/>
          </p:cNvSpPr>
          <p:nvPr/>
        </p:nvSpPr>
        <p:spPr bwMode="auto">
          <a:xfrm>
            <a:off x="8061327" y="2330054"/>
            <a:ext cx="1588" cy="0"/>
          </a:xfrm>
          <a:custGeom>
            <a:avLst/>
            <a:gdLst>
              <a:gd name="T0" fmla="*/ 1869 w 1"/>
              <a:gd name="T1" fmla="*/ 0 w 1"/>
              <a:gd name="T2" fmla="*/ 0 w 1"/>
              <a:gd name="T3" fmla="*/ 186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1" name="Freeform 275"/>
          <p:cNvSpPr>
            <a:spLocks/>
          </p:cNvSpPr>
          <p:nvPr/>
        </p:nvSpPr>
        <p:spPr bwMode="auto">
          <a:xfrm>
            <a:off x="8059741" y="2330055"/>
            <a:ext cx="1587" cy="1190"/>
          </a:xfrm>
          <a:custGeom>
            <a:avLst/>
            <a:gdLst>
              <a:gd name="T0" fmla="*/ 1869 w 1"/>
              <a:gd name="T1" fmla="*/ 0 h 1"/>
              <a:gd name="T2" fmla="*/ 1869 w 1"/>
              <a:gd name="T3" fmla="*/ 2492 h 1"/>
              <a:gd name="T4" fmla="*/ 186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1" y="1"/>
                  <a:pt x="1" y="1"/>
                </a:cubicBezTo>
                <a:lnTo>
                  <a:pt x="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2" name="Freeform 276"/>
          <p:cNvSpPr>
            <a:spLocks/>
          </p:cNvSpPr>
          <p:nvPr/>
        </p:nvSpPr>
        <p:spPr bwMode="auto">
          <a:xfrm>
            <a:off x="8056563" y="233124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3" name="Freeform 277"/>
          <p:cNvSpPr>
            <a:spLocks/>
          </p:cNvSpPr>
          <p:nvPr/>
        </p:nvSpPr>
        <p:spPr bwMode="auto">
          <a:xfrm>
            <a:off x="8056566" y="2331244"/>
            <a:ext cx="3175" cy="0"/>
          </a:xfrm>
          <a:custGeom>
            <a:avLst/>
            <a:gdLst>
              <a:gd name="T0" fmla="*/ 2804 w 1"/>
              <a:gd name="T1" fmla="*/ 0 w 1"/>
              <a:gd name="T2" fmla="*/ 2804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1" y="0"/>
                  <a:pt x="0"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4" name="Freeform 278"/>
          <p:cNvSpPr>
            <a:spLocks/>
          </p:cNvSpPr>
          <p:nvPr/>
        </p:nvSpPr>
        <p:spPr bwMode="auto">
          <a:xfrm>
            <a:off x="8051803" y="2336006"/>
            <a:ext cx="3175" cy="0"/>
          </a:xfrm>
          <a:custGeom>
            <a:avLst/>
            <a:gdLst>
              <a:gd name="T0" fmla="*/ 2804 w 1"/>
              <a:gd name="T1" fmla="*/ 2804 w 1"/>
              <a:gd name="T2" fmla="*/ 2804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0"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5" name="Freeform 279"/>
          <p:cNvSpPr>
            <a:spLocks/>
          </p:cNvSpPr>
          <p:nvPr/>
        </p:nvSpPr>
        <p:spPr bwMode="auto">
          <a:xfrm>
            <a:off x="8051803" y="2338388"/>
            <a:ext cx="3175" cy="0"/>
          </a:xfrm>
          <a:custGeom>
            <a:avLst/>
            <a:gdLst>
              <a:gd name="T0" fmla="*/ 2804 w 1"/>
              <a:gd name="T1" fmla="*/ 0 w 1"/>
              <a:gd name="T2" fmla="*/ 2804 w 1"/>
              <a:gd name="T3" fmla="*/ 2804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6" name="Rectangle 280"/>
          <p:cNvSpPr>
            <a:spLocks noChangeArrowheads="1"/>
          </p:cNvSpPr>
          <p:nvPr/>
        </p:nvSpPr>
        <p:spPr bwMode="auto">
          <a:xfrm>
            <a:off x="8037515" y="2376490"/>
            <a:ext cx="1587" cy="1191"/>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47" name="Freeform 281"/>
          <p:cNvSpPr>
            <a:spLocks/>
          </p:cNvSpPr>
          <p:nvPr/>
        </p:nvSpPr>
        <p:spPr bwMode="auto">
          <a:xfrm>
            <a:off x="8027991" y="2391966"/>
            <a:ext cx="3175"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0"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8" name="Freeform 282"/>
          <p:cNvSpPr>
            <a:spLocks/>
          </p:cNvSpPr>
          <p:nvPr/>
        </p:nvSpPr>
        <p:spPr bwMode="auto">
          <a:xfrm>
            <a:off x="8027991" y="2402681"/>
            <a:ext cx="3175" cy="0"/>
          </a:xfrm>
          <a:custGeom>
            <a:avLst/>
            <a:gdLst>
              <a:gd name="T0" fmla="*/ 0 w 3"/>
              <a:gd name="T1" fmla="*/ 2804 w 3"/>
              <a:gd name="T2" fmla="*/ 0 w 3"/>
              <a:gd name="T3" fmla="*/ 0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0" y="0"/>
                </a:moveTo>
                <a:lnTo>
                  <a:pt x="3" y="0"/>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9" name="Freeform 283"/>
          <p:cNvSpPr>
            <a:spLocks/>
          </p:cNvSpPr>
          <p:nvPr/>
        </p:nvSpPr>
        <p:spPr bwMode="auto">
          <a:xfrm>
            <a:off x="7091366" y="1957389"/>
            <a:ext cx="1481137" cy="621506"/>
          </a:xfrm>
          <a:custGeom>
            <a:avLst/>
            <a:gdLst>
              <a:gd name="T0" fmla="*/ 611 w 669"/>
              <a:gd name="T1" fmla="*/ 74 h 280"/>
              <a:gd name="T2" fmla="*/ 669 w 669"/>
              <a:gd name="T3" fmla="*/ 60 h 280"/>
              <a:gd name="T4" fmla="*/ 615 w 669"/>
              <a:gd name="T5" fmla="*/ 60 h 280"/>
              <a:gd name="T6" fmla="*/ 594 w 669"/>
              <a:gd name="T7" fmla="*/ 76 h 280"/>
              <a:gd name="T8" fmla="*/ 596 w 669"/>
              <a:gd name="T9" fmla="*/ 61 h 280"/>
              <a:gd name="T10" fmla="*/ 593 w 669"/>
              <a:gd name="T11" fmla="*/ 33 h 280"/>
              <a:gd name="T12" fmla="*/ 604 w 669"/>
              <a:gd name="T13" fmla="*/ 20 h 280"/>
              <a:gd name="T14" fmla="*/ 602 w 669"/>
              <a:gd name="T15" fmla="*/ 3 h 280"/>
              <a:gd name="T16" fmla="*/ 598 w 669"/>
              <a:gd name="T17" fmla="*/ 22 h 280"/>
              <a:gd name="T18" fmla="*/ 591 w 669"/>
              <a:gd name="T19" fmla="*/ 25 h 280"/>
              <a:gd name="T20" fmla="*/ 572 w 669"/>
              <a:gd name="T21" fmla="*/ 5 h 280"/>
              <a:gd name="T22" fmla="*/ 584 w 669"/>
              <a:gd name="T23" fmla="*/ 25 h 280"/>
              <a:gd name="T24" fmla="*/ 591 w 669"/>
              <a:gd name="T25" fmla="*/ 53 h 280"/>
              <a:gd name="T26" fmla="*/ 587 w 669"/>
              <a:gd name="T27" fmla="*/ 77 h 280"/>
              <a:gd name="T28" fmla="*/ 533 w 669"/>
              <a:gd name="T29" fmla="*/ 114 h 280"/>
              <a:gd name="T30" fmla="*/ 465 w 669"/>
              <a:gd name="T31" fmla="*/ 125 h 280"/>
              <a:gd name="T32" fmla="*/ 350 w 669"/>
              <a:gd name="T33" fmla="*/ 114 h 280"/>
              <a:gd name="T34" fmla="*/ 276 w 669"/>
              <a:gd name="T35" fmla="*/ 113 h 280"/>
              <a:gd name="T36" fmla="*/ 25 w 669"/>
              <a:gd name="T37" fmla="*/ 209 h 280"/>
              <a:gd name="T38" fmla="*/ 0 w 669"/>
              <a:gd name="T39" fmla="*/ 280 h 280"/>
              <a:gd name="T40" fmla="*/ 28 w 669"/>
              <a:gd name="T41" fmla="*/ 276 h 280"/>
              <a:gd name="T42" fmla="*/ 228 w 669"/>
              <a:gd name="T43" fmla="*/ 192 h 280"/>
              <a:gd name="T44" fmla="*/ 276 w 669"/>
              <a:gd name="T45" fmla="*/ 155 h 280"/>
              <a:gd name="T46" fmla="*/ 364 w 669"/>
              <a:gd name="T47" fmla="*/ 148 h 280"/>
              <a:gd name="T48" fmla="*/ 476 w 669"/>
              <a:gd name="T49" fmla="*/ 147 h 280"/>
              <a:gd name="T50" fmla="*/ 529 w 669"/>
              <a:gd name="T51" fmla="*/ 135 h 280"/>
              <a:gd name="T52" fmla="*/ 553 w 669"/>
              <a:gd name="T53" fmla="*/ 163 h 280"/>
              <a:gd name="T54" fmla="*/ 641 w 669"/>
              <a:gd name="T55" fmla="*/ 175 h 280"/>
              <a:gd name="T56" fmla="*/ 536 w 669"/>
              <a:gd name="T57" fmla="*/ 132 h 280"/>
              <a:gd name="T58" fmla="*/ 540 w 669"/>
              <a:gd name="T59" fmla="*/ 131 h 280"/>
              <a:gd name="T60" fmla="*/ 611 w 669"/>
              <a:gd name="T61" fmla="*/ 7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9" h="280">
                <a:moveTo>
                  <a:pt x="611" y="74"/>
                </a:moveTo>
                <a:cubicBezTo>
                  <a:pt x="619" y="69"/>
                  <a:pt x="638" y="56"/>
                  <a:pt x="669" y="60"/>
                </a:cubicBezTo>
                <a:cubicBezTo>
                  <a:pt x="648" y="49"/>
                  <a:pt x="623" y="56"/>
                  <a:pt x="615" y="60"/>
                </a:cubicBezTo>
                <a:cubicBezTo>
                  <a:pt x="606" y="64"/>
                  <a:pt x="594" y="76"/>
                  <a:pt x="594" y="76"/>
                </a:cubicBezTo>
                <a:cubicBezTo>
                  <a:pt x="594" y="76"/>
                  <a:pt x="593" y="72"/>
                  <a:pt x="596" y="61"/>
                </a:cubicBezTo>
                <a:cubicBezTo>
                  <a:pt x="598" y="51"/>
                  <a:pt x="595" y="40"/>
                  <a:pt x="593" y="33"/>
                </a:cubicBezTo>
                <a:cubicBezTo>
                  <a:pt x="596" y="31"/>
                  <a:pt x="602" y="27"/>
                  <a:pt x="604" y="20"/>
                </a:cubicBezTo>
                <a:cubicBezTo>
                  <a:pt x="607" y="12"/>
                  <a:pt x="602" y="3"/>
                  <a:pt x="602" y="3"/>
                </a:cubicBezTo>
                <a:cubicBezTo>
                  <a:pt x="602" y="3"/>
                  <a:pt x="601" y="19"/>
                  <a:pt x="598" y="22"/>
                </a:cubicBezTo>
                <a:cubicBezTo>
                  <a:pt x="594" y="26"/>
                  <a:pt x="591" y="25"/>
                  <a:pt x="591" y="25"/>
                </a:cubicBezTo>
                <a:cubicBezTo>
                  <a:pt x="589" y="18"/>
                  <a:pt x="578" y="0"/>
                  <a:pt x="572" y="5"/>
                </a:cubicBezTo>
                <a:cubicBezTo>
                  <a:pt x="579" y="12"/>
                  <a:pt x="584" y="25"/>
                  <a:pt x="584" y="25"/>
                </a:cubicBezTo>
                <a:cubicBezTo>
                  <a:pt x="584" y="25"/>
                  <a:pt x="591" y="46"/>
                  <a:pt x="591" y="53"/>
                </a:cubicBezTo>
                <a:cubicBezTo>
                  <a:pt x="591" y="59"/>
                  <a:pt x="587" y="77"/>
                  <a:pt x="587" y="77"/>
                </a:cubicBezTo>
                <a:cubicBezTo>
                  <a:pt x="587" y="77"/>
                  <a:pt x="544" y="110"/>
                  <a:pt x="533" y="114"/>
                </a:cubicBezTo>
                <a:cubicBezTo>
                  <a:pt x="521" y="118"/>
                  <a:pt x="484" y="124"/>
                  <a:pt x="465" y="125"/>
                </a:cubicBezTo>
                <a:cubicBezTo>
                  <a:pt x="445" y="127"/>
                  <a:pt x="385" y="117"/>
                  <a:pt x="350" y="114"/>
                </a:cubicBezTo>
                <a:cubicBezTo>
                  <a:pt x="314" y="111"/>
                  <a:pt x="293" y="114"/>
                  <a:pt x="276" y="113"/>
                </a:cubicBezTo>
                <a:cubicBezTo>
                  <a:pt x="251" y="111"/>
                  <a:pt x="25" y="209"/>
                  <a:pt x="25" y="209"/>
                </a:cubicBezTo>
                <a:cubicBezTo>
                  <a:pt x="29" y="250"/>
                  <a:pt x="0" y="280"/>
                  <a:pt x="0" y="280"/>
                </a:cubicBezTo>
                <a:cubicBezTo>
                  <a:pt x="0" y="280"/>
                  <a:pt x="21" y="279"/>
                  <a:pt x="28" y="276"/>
                </a:cubicBezTo>
                <a:cubicBezTo>
                  <a:pt x="36" y="273"/>
                  <a:pt x="218" y="201"/>
                  <a:pt x="228" y="192"/>
                </a:cubicBezTo>
                <a:cubicBezTo>
                  <a:pt x="237" y="184"/>
                  <a:pt x="266" y="160"/>
                  <a:pt x="276" y="155"/>
                </a:cubicBezTo>
                <a:cubicBezTo>
                  <a:pt x="286" y="151"/>
                  <a:pt x="330" y="147"/>
                  <a:pt x="364" y="148"/>
                </a:cubicBezTo>
                <a:cubicBezTo>
                  <a:pt x="398" y="150"/>
                  <a:pt x="456" y="147"/>
                  <a:pt x="476" y="147"/>
                </a:cubicBezTo>
                <a:cubicBezTo>
                  <a:pt x="492" y="147"/>
                  <a:pt x="514" y="141"/>
                  <a:pt x="529" y="135"/>
                </a:cubicBezTo>
                <a:cubicBezTo>
                  <a:pt x="533" y="143"/>
                  <a:pt x="541" y="157"/>
                  <a:pt x="553" y="163"/>
                </a:cubicBezTo>
                <a:cubicBezTo>
                  <a:pt x="571" y="174"/>
                  <a:pt x="619" y="194"/>
                  <a:pt x="641" y="175"/>
                </a:cubicBezTo>
                <a:cubicBezTo>
                  <a:pt x="580" y="183"/>
                  <a:pt x="547" y="147"/>
                  <a:pt x="536" y="132"/>
                </a:cubicBezTo>
                <a:cubicBezTo>
                  <a:pt x="537" y="132"/>
                  <a:pt x="539" y="132"/>
                  <a:pt x="540" y="131"/>
                </a:cubicBezTo>
                <a:cubicBezTo>
                  <a:pt x="554" y="125"/>
                  <a:pt x="602" y="80"/>
                  <a:pt x="611" y="74"/>
                </a:cubicBezTo>
                <a:close/>
              </a:path>
            </a:pathLst>
          </a:custGeom>
          <a:solidFill>
            <a:schemeClr val="tx1">
              <a:lumMod val="20000"/>
              <a:lumOff val="80000"/>
            </a:schemeClr>
          </a:solidFill>
          <a:ln>
            <a:noFill/>
          </a:ln>
        </p:spPr>
        <p:txBody>
          <a:bodyPr lIns="68580" tIns="34290" rIns="68580" bIns="34290"/>
          <a:lstStyle/>
          <a:p>
            <a:pPr>
              <a:defRPr/>
            </a:pPr>
            <a:endParaRPr lang="en-US" sz="1400">
              <a:solidFill>
                <a:srgbClr val="796548"/>
              </a:solidFill>
              <a:cs typeface="Arial" panose="020B0604020202020204" pitchFamily="34" charset="0"/>
            </a:endParaRPr>
          </a:p>
        </p:txBody>
      </p:sp>
      <p:sp>
        <p:nvSpPr>
          <p:cNvPr id="150" name="Freeform 284"/>
          <p:cNvSpPr>
            <a:spLocks noEditPoints="1"/>
          </p:cNvSpPr>
          <p:nvPr/>
        </p:nvSpPr>
        <p:spPr bwMode="auto">
          <a:xfrm>
            <a:off x="7085016" y="1833566"/>
            <a:ext cx="1584325" cy="751285"/>
          </a:xfrm>
          <a:custGeom>
            <a:avLst/>
            <a:gdLst>
              <a:gd name="T0" fmla="*/ 1383252 w 716"/>
              <a:gd name="T1" fmla="*/ 38410 h 339"/>
              <a:gd name="T2" fmla="*/ 1369972 w 716"/>
              <a:gd name="T3" fmla="*/ 29546 h 339"/>
              <a:gd name="T4" fmla="*/ 1330135 w 716"/>
              <a:gd name="T5" fmla="*/ 91594 h 339"/>
              <a:gd name="T6" fmla="*/ 1369972 w 716"/>
              <a:gd name="T7" fmla="*/ 106367 h 339"/>
              <a:gd name="T8" fmla="*/ 1372186 w 716"/>
              <a:gd name="T9" fmla="*/ 106367 h 339"/>
              <a:gd name="T10" fmla="*/ 1354480 w 716"/>
              <a:gd name="T11" fmla="*/ 150686 h 339"/>
              <a:gd name="T12" fmla="*/ 1358906 w 716"/>
              <a:gd name="T13" fmla="*/ 85684 h 339"/>
              <a:gd name="T14" fmla="*/ 1354480 w 716"/>
              <a:gd name="T15" fmla="*/ 76820 h 339"/>
              <a:gd name="T16" fmla="*/ 1350054 w 716"/>
              <a:gd name="T17" fmla="*/ 41365 h 339"/>
              <a:gd name="T18" fmla="*/ 1345627 w 716"/>
              <a:gd name="T19" fmla="*/ 29546 h 339"/>
              <a:gd name="T20" fmla="*/ 1316855 w 716"/>
              <a:gd name="T21" fmla="*/ 130004 h 339"/>
              <a:gd name="T22" fmla="*/ 1319069 w 716"/>
              <a:gd name="T23" fmla="*/ 79775 h 339"/>
              <a:gd name="T24" fmla="*/ 1325708 w 716"/>
              <a:gd name="T25" fmla="*/ 73866 h 339"/>
              <a:gd name="T26" fmla="*/ 1440795 w 716"/>
              <a:gd name="T27" fmla="*/ 679565 h 339"/>
              <a:gd name="T28" fmla="*/ 1469566 w 716"/>
              <a:gd name="T29" fmla="*/ 573198 h 339"/>
              <a:gd name="T30" fmla="*/ 1416450 w 716"/>
              <a:gd name="T31" fmla="*/ 537743 h 339"/>
              <a:gd name="T32" fmla="*/ 1451861 w 716"/>
              <a:gd name="T33" fmla="*/ 614563 h 339"/>
              <a:gd name="T34" fmla="*/ 1425302 w 716"/>
              <a:gd name="T35" fmla="*/ 629336 h 339"/>
              <a:gd name="T36" fmla="*/ 1418663 w 716"/>
              <a:gd name="T37" fmla="*/ 579108 h 339"/>
              <a:gd name="T38" fmla="*/ 1434155 w 716"/>
              <a:gd name="T39" fmla="*/ 582062 h 339"/>
              <a:gd name="T40" fmla="*/ 1438582 w 716"/>
              <a:gd name="T41" fmla="*/ 546607 h 339"/>
              <a:gd name="T42" fmla="*/ 1440795 w 716"/>
              <a:gd name="T43" fmla="*/ 549561 h 339"/>
              <a:gd name="T44" fmla="*/ 1476206 w 716"/>
              <a:gd name="T45" fmla="*/ 641155 h 339"/>
              <a:gd name="T46" fmla="*/ 1456287 w 716"/>
              <a:gd name="T47" fmla="*/ 585017 h 339"/>
              <a:gd name="T48" fmla="*/ 1467353 w 716"/>
              <a:gd name="T49" fmla="*/ 579108 h 339"/>
              <a:gd name="T50" fmla="*/ 1509404 w 716"/>
              <a:gd name="T51" fmla="*/ 661837 h 339"/>
              <a:gd name="T52" fmla="*/ 1496125 w 716"/>
              <a:gd name="T53" fmla="*/ 685474 h 339"/>
              <a:gd name="T54" fmla="*/ 1560308 w 716"/>
              <a:gd name="T55" fmla="*/ 652974 h 339"/>
              <a:gd name="T56" fmla="*/ 1529323 w 716"/>
              <a:gd name="T57" fmla="*/ 664792 h 339"/>
              <a:gd name="T58" fmla="*/ 1520470 w 716"/>
              <a:gd name="T59" fmla="*/ 664792 h 339"/>
              <a:gd name="T60" fmla="*/ 1540389 w 716"/>
              <a:gd name="T61" fmla="*/ 650019 h 339"/>
              <a:gd name="T62" fmla="*/ 1544815 w 716"/>
              <a:gd name="T63" fmla="*/ 670701 h 339"/>
              <a:gd name="T64" fmla="*/ 1560308 w 716"/>
              <a:gd name="T65" fmla="*/ 673656 h 339"/>
              <a:gd name="T66" fmla="*/ 1529323 w 716"/>
              <a:gd name="T67" fmla="*/ 700248 h 339"/>
              <a:gd name="T68" fmla="*/ 1518257 w 716"/>
              <a:gd name="T69" fmla="*/ 709112 h 339"/>
              <a:gd name="T70" fmla="*/ 1540389 w 716"/>
              <a:gd name="T71" fmla="*/ 685474 h 339"/>
              <a:gd name="T72" fmla="*/ 1551455 w 716"/>
              <a:gd name="T73" fmla="*/ 691384 h 339"/>
              <a:gd name="T74" fmla="*/ 1516044 w 716"/>
              <a:gd name="T75" fmla="*/ 316146 h 339"/>
              <a:gd name="T76" fmla="*/ 1578013 w 716"/>
              <a:gd name="T77" fmla="*/ 289554 h 339"/>
              <a:gd name="T78" fmla="*/ 1551455 w 716"/>
              <a:gd name="T79" fmla="*/ 325009 h 339"/>
              <a:gd name="T80" fmla="*/ 1527110 w 716"/>
              <a:gd name="T81" fmla="*/ 313191 h 339"/>
              <a:gd name="T82" fmla="*/ 1518257 w 716"/>
              <a:gd name="T83" fmla="*/ 330919 h 339"/>
              <a:gd name="T84" fmla="*/ 1535963 w 716"/>
              <a:gd name="T85" fmla="*/ 313191 h 339"/>
              <a:gd name="T86" fmla="*/ 1540389 w 716"/>
              <a:gd name="T87" fmla="*/ 313191 h 339"/>
              <a:gd name="T88" fmla="*/ 1560308 w 716"/>
              <a:gd name="T89" fmla="*/ 333873 h 339"/>
              <a:gd name="T90" fmla="*/ 1522683 w 716"/>
              <a:gd name="T91" fmla="*/ 360465 h 339"/>
              <a:gd name="T92" fmla="*/ 1520470 w 716"/>
              <a:gd name="T93" fmla="*/ 369329 h 339"/>
              <a:gd name="T94" fmla="*/ 1538176 w 716"/>
              <a:gd name="T95" fmla="*/ 348646 h 339"/>
              <a:gd name="T96" fmla="*/ 1551455 w 716"/>
              <a:gd name="T97" fmla="*/ 351601 h 339"/>
              <a:gd name="T98" fmla="*/ 1447434 w 716"/>
              <a:gd name="T99" fmla="*/ 771159 h 339"/>
              <a:gd name="T100" fmla="*/ 1473993 w 716"/>
              <a:gd name="T101" fmla="*/ 747522 h 339"/>
              <a:gd name="T102" fmla="*/ 1487272 w 716"/>
              <a:gd name="T103" fmla="*/ 759340 h 339"/>
              <a:gd name="T104" fmla="*/ 1451861 w 716"/>
              <a:gd name="T105" fmla="*/ 771159 h 339"/>
              <a:gd name="T106" fmla="*/ 1458500 w 716"/>
              <a:gd name="T107" fmla="*/ 738658 h 339"/>
              <a:gd name="T108" fmla="*/ 1473993 w 716"/>
              <a:gd name="T109" fmla="*/ 774113 h 339"/>
              <a:gd name="T110" fmla="*/ 1473993 w 716"/>
              <a:gd name="T111" fmla="*/ 762295 h 339"/>
              <a:gd name="T112" fmla="*/ 1493912 w 716"/>
              <a:gd name="T113" fmla="*/ 780023 h 339"/>
              <a:gd name="T114" fmla="*/ 1458500 w 716"/>
              <a:gd name="T115" fmla="*/ 715021 h 339"/>
              <a:gd name="T116" fmla="*/ 1473993 w 716"/>
              <a:gd name="T117" fmla="*/ 709112 h 339"/>
              <a:gd name="T118" fmla="*/ 1482846 w 716"/>
              <a:gd name="T119" fmla="*/ 744567 h 339"/>
              <a:gd name="T120" fmla="*/ 1482846 w 716"/>
              <a:gd name="T121" fmla="*/ 747522 h 339"/>
              <a:gd name="T122" fmla="*/ 1250459 w 716"/>
              <a:gd name="T123" fmla="*/ 644110 h 339"/>
              <a:gd name="T124" fmla="*/ 1203982 w 716"/>
              <a:gd name="T125" fmla="*/ 475696 h 3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6" h="339">
                <a:moveTo>
                  <a:pt x="601" y="60"/>
                </a:moveTo>
                <a:cubicBezTo>
                  <a:pt x="601" y="60"/>
                  <a:pt x="602" y="60"/>
                  <a:pt x="601" y="60"/>
                </a:cubicBezTo>
                <a:cubicBezTo>
                  <a:pt x="601" y="60"/>
                  <a:pt x="601" y="60"/>
                  <a:pt x="601" y="60"/>
                </a:cubicBezTo>
                <a:close/>
                <a:moveTo>
                  <a:pt x="602" y="59"/>
                </a:moveTo>
                <a:cubicBezTo>
                  <a:pt x="599" y="57"/>
                  <a:pt x="597" y="54"/>
                  <a:pt x="595" y="52"/>
                </a:cubicBezTo>
                <a:cubicBezTo>
                  <a:pt x="594" y="51"/>
                  <a:pt x="593" y="50"/>
                  <a:pt x="593" y="49"/>
                </a:cubicBezTo>
                <a:cubicBezTo>
                  <a:pt x="590" y="45"/>
                  <a:pt x="590" y="41"/>
                  <a:pt x="590" y="37"/>
                </a:cubicBezTo>
                <a:cubicBezTo>
                  <a:pt x="590" y="37"/>
                  <a:pt x="590" y="37"/>
                  <a:pt x="590" y="37"/>
                </a:cubicBezTo>
                <a:cubicBezTo>
                  <a:pt x="590" y="37"/>
                  <a:pt x="590" y="37"/>
                  <a:pt x="590" y="37"/>
                </a:cubicBezTo>
                <a:cubicBezTo>
                  <a:pt x="590" y="36"/>
                  <a:pt x="590" y="36"/>
                  <a:pt x="590" y="36"/>
                </a:cubicBezTo>
                <a:cubicBezTo>
                  <a:pt x="590" y="36"/>
                  <a:pt x="590" y="36"/>
                  <a:pt x="590" y="37"/>
                </a:cubicBezTo>
                <a:cubicBezTo>
                  <a:pt x="590" y="35"/>
                  <a:pt x="591" y="33"/>
                  <a:pt x="592" y="32"/>
                </a:cubicBezTo>
                <a:cubicBezTo>
                  <a:pt x="591" y="32"/>
                  <a:pt x="592" y="31"/>
                  <a:pt x="592" y="31"/>
                </a:cubicBezTo>
                <a:cubicBezTo>
                  <a:pt x="592" y="31"/>
                  <a:pt x="592" y="31"/>
                  <a:pt x="592" y="31"/>
                </a:cubicBezTo>
                <a:cubicBezTo>
                  <a:pt x="592" y="30"/>
                  <a:pt x="592" y="30"/>
                  <a:pt x="593" y="29"/>
                </a:cubicBezTo>
                <a:cubicBezTo>
                  <a:pt x="596" y="25"/>
                  <a:pt x="599" y="21"/>
                  <a:pt x="602" y="18"/>
                </a:cubicBezTo>
                <a:cubicBezTo>
                  <a:pt x="605" y="14"/>
                  <a:pt x="608" y="11"/>
                  <a:pt x="613" y="9"/>
                </a:cubicBezTo>
                <a:cubicBezTo>
                  <a:pt x="613" y="8"/>
                  <a:pt x="614" y="8"/>
                  <a:pt x="615" y="7"/>
                </a:cubicBezTo>
                <a:cubicBezTo>
                  <a:pt x="615" y="7"/>
                  <a:pt x="615" y="7"/>
                  <a:pt x="615" y="7"/>
                </a:cubicBezTo>
                <a:cubicBezTo>
                  <a:pt x="616" y="7"/>
                  <a:pt x="616" y="7"/>
                  <a:pt x="617" y="7"/>
                </a:cubicBezTo>
                <a:cubicBezTo>
                  <a:pt x="617" y="7"/>
                  <a:pt x="617" y="7"/>
                  <a:pt x="617" y="6"/>
                </a:cubicBezTo>
                <a:cubicBezTo>
                  <a:pt x="617" y="6"/>
                  <a:pt x="618" y="7"/>
                  <a:pt x="618" y="6"/>
                </a:cubicBezTo>
                <a:cubicBezTo>
                  <a:pt x="618" y="6"/>
                  <a:pt x="618" y="6"/>
                  <a:pt x="618" y="6"/>
                </a:cubicBezTo>
                <a:cubicBezTo>
                  <a:pt x="619" y="5"/>
                  <a:pt x="618" y="7"/>
                  <a:pt x="620" y="6"/>
                </a:cubicBezTo>
                <a:cubicBezTo>
                  <a:pt x="622" y="6"/>
                  <a:pt x="624" y="5"/>
                  <a:pt x="626" y="4"/>
                </a:cubicBezTo>
                <a:cubicBezTo>
                  <a:pt x="626" y="5"/>
                  <a:pt x="626" y="4"/>
                  <a:pt x="626" y="4"/>
                </a:cubicBezTo>
                <a:cubicBezTo>
                  <a:pt x="626" y="5"/>
                  <a:pt x="627" y="4"/>
                  <a:pt x="627" y="4"/>
                </a:cubicBezTo>
                <a:cubicBezTo>
                  <a:pt x="627" y="4"/>
                  <a:pt x="627" y="4"/>
                  <a:pt x="627" y="4"/>
                </a:cubicBezTo>
                <a:cubicBezTo>
                  <a:pt x="628" y="4"/>
                  <a:pt x="629" y="4"/>
                  <a:pt x="630" y="4"/>
                </a:cubicBezTo>
                <a:cubicBezTo>
                  <a:pt x="629" y="4"/>
                  <a:pt x="629" y="4"/>
                  <a:pt x="629" y="4"/>
                </a:cubicBezTo>
                <a:cubicBezTo>
                  <a:pt x="630" y="4"/>
                  <a:pt x="630" y="4"/>
                  <a:pt x="631" y="4"/>
                </a:cubicBezTo>
                <a:cubicBezTo>
                  <a:pt x="629" y="0"/>
                  <a:pt x="629" y="0"/>
                  <a:pt x="629" y="0"/>
                </a:cubicBezTo>
                <a:cubicBezTo>
                  <a:pt x="629" y="1"/>
                  <a:pt x="628" y="1"/>
                  <a:pt x="628" y="1"/>
                </a:cubicBezTo>
                <a:cubicBezTo>
                  <a:pt x="628" y="1"/>
                  <a:pt x="628" y="2"/>
                  <a:pt x="627" y="2"/>
                </a:cubicBezTo>
                <a:cubicBezTo>
                  <a:pt x="628" y="3"/>
                  <a:pt x="626" y="3"/>
                  <a:pt x="626" y="4"/>
                </a:cubicBezTo>
                <a:cubicBezTo>
                  <a:pt x="626" y="4"/>
                  <a:pt x="626" y="4"/>
                  <a:pt x="626" y="4"/>
                </a:cubicBezTo>
                <a:cubicBezTo>
                  <a:pt x="624" y="6"/>
                  <a:pt x="623" y="8"/>
                  <a:pt x="622" y="11"/>
                </a:cubicBezTo>
                <a:cubicBezTo>
                  <a:pt x="621" y="12"/>
                  <a:pt x="620" y="13"/>
                  <a:pt x="619" y="15"/>
                </a:cubicBezTo>
                <a:cubicBezTo>
                  <a:pt x="619" y="16"/>
                  <a:pt x="620" y="15"/>
                  <a:pt x="620" y="16"/>
                </a:cubicBezTo>
                <a:cubicBezTo>
                  <a:pt x="619" y="16"/>
                  <a:pt x="619" y="16"/>
                  <a:pt x="619" y="16"/>
                </a:cubicBezTo>
                <a:cubicBezTo>
                  <a:pt x="619" y="17"/>
                  <a:pt x="619" y="17"/>
                  <a:pt x="618" y="18"/>
                </a:cubicBezTo>
                <a:cubicBezTo>
                  <a:pt x="618" y="19"/>
                  <a:pt x="618" y="19"/>
                  <a:pt x="619" y="19"/>
                </a:cubicBezTo>
                <a:cubicBezTo>
                  <a:pt x="618" y="20"/>
                  <a:pt x="618" y="22"/>
                  <a:pt x="618" y="23"/>
                </a:cubicBezTo>
                <a:cubicBezTo>
                  <a:pt x="618" y="22"/>
                  <a:pt x="618" y="24"/>
                  <a:pt x="618" y="24"/>
                </a:cubicBezTo>
                <a:cubicBezTo>
                  <a:pt x="618" y="24"/>
                  <a:pt x="618" y="24"/>
                  <a:pt x="618" y="24"/>
                </a:cubicBezTo>
                <a:cubicBezTo>
                  <a:pt x="618" y="24"/>
                  <a:pt x="618" y="24"/>
                  <a:pt x="618" y="24"/>
                </a:cubicBezTo>
                <a:cubicBezTo>
                  <a:pt x="618" y="25"/>
                  <a:pt x="618" y="26"/>
                  <a:pt x="618" y="27"/>
                </a:cubicBezTo>
                <a:cubicBezTo>
                  <a:pt x="618" y="27"/>
                  <a:pt x="618" y="27"/>
                  <a:pt x="618" y="28"/>
                </a:cubicBezTo>
                <a:cubicBezTo>
                  <a:pt x="618" y="28"/>
                  <a:pt x="619" y="29"/>
                  <a:pt x="619" y="30"/>
                </a:cubicBezTo>
                <a:cubicBezTo>
                  <a:pt x="619" y="30"/>
                  <a:pt x="619" y="30"/>
                  <a:pt x="619" y="31"/>
                </a:cubicBezTo>
                <a:cubicBezTo>
                  <a:pt x="619" y="31"/>
                  <a:pt x="619" y="31"/>
                  <a:pt x="619" y="31"/>
                </a:cubicBezTo>
                <a:cubicBezTo>
                  <a:pt x="620" y="33"/>
                  <a:pt x="620" y="35"/>
                  <a:pt x="621" y="37"/>
                </a:cubicBezTo>
                <a:cubicBezTo>
                  <a:pt x="621" y="37"/>
                  <a:pt x="621" y="37"/>
                  <a:pt x="621" y="37"/>
                </a:cubicBezTo>
                <a:cubicBezTo>
                  <a:pt x="622" y="38"/>
                  <a:pt x="622" y="40"/>
                  <a:pt x="622" y="42"/>
                </a:cubicBezTo>
                <a:cubicBezTo>
                  <a:pt x="622" y="43"/>
                  <a:pt x="621" y="43"/>
                  <a:pt x="621" y="44"/>
                </a:cubicBezTo>
                <a:cubicBezTo>
                  <a:pt x="621" y="44"/>
                  <a:pt x="621" y="45"/>
                  <a:pt x="621" y="45"/>
                </a:cubicBezTo>
                <a:cubicBezTo>
                  <a:pt x="621" y="46"/>
                  <a:pt x="621" y="46"/>
                  <a:pt x="621" y="46"/>
                </a:cubicBezTo>
                <a:cubicBezTo>
                  <a:pt x="620" y="47"/>
                  <a:pt x="620" y="47"/>
                  <a:pt x="620" y="48"/>
                </a:cubicBezTo>
                <a:cubicBezTo>
                  <a:pt x="620" y="48"/>
                  <a:pt x="620" y="48"/>
                  <a:pt x="620" y="48"/>
                </a:cubicBezTo>
                <a:cubicBezTo>
                  <a:pt x="620" y="49"/>
                  <a:pt x="619" y="50"/>
                  <a:pt x="619" y="50"/>
                </a:cubicBezTo>
                <a:cubicBezTo>
                  <a:pt x="619" y="51"/>
                  <a:pt x="618" y="51"/>
                  <a:pt x="619" y="51"/>
                </a:cubicBezTo>
                <a:cubicBezTo>
                  <a:pt x="619" y="51"/>
                  <a:pt x="618" y="51"/>
                  <a:pt x="618" y="51"/>
                </a:cubicBezTo>
                <a:cubicBezTo>
                  <a:pt x="618" y="51"/>
                  <a:pt x="618" y="51"/>
                  <a:pt x="618" y="51"/>
                </a:cubicBezTo>
                <a:cubicBezTo>
                  <a:pt x="617" y="52"/>
                  <a:pt x="617" y="54"/>
                  <a:pt x="615" y="55"/>
                </a:cubicBezTo>
                <a:cubicBezTo>
                  <a:pt x="615" y="55"/>
                  <a:pt x="614" y="56"/>
                  <a:pt x="613" y="57"/>
                </a:cubicBezTo>
                <a:cubicBezTo>
                  <a:pt x="613" y="57"/>
                  <a:pt x="612" y="57"/>
                  <a:pt x="612" y="58"/>
                </a:cubicBezTo>
                <a:cubicBezTo>
                  <a:pt x="612" y="58"/>
                  <a:pt x="612" y="58"/>
                  <a:pt x="612" y="58"/>
                </a:cubicBezTo>
                <a:cubicBezTo>
                  <a:pt x="611" y="58"/>
                  <a:pt x="610" y="59"/>
                  <a:pt x="609" y="59"/>
                </a:cubicBezTo>
                <a:cubicBezTo>
                  <a:pt x="609" y="59"/>
                  <a:pt x="609" y="59"/>
                  <a:pt x="608" y="60"/>
                </a:cubicBezTo>
                <a:cubicBezTo>
                  <a:pt x="608" y="59"/>
                  <a:pt x="608" y="59"/>
                  <a:pt x="608" y="59"/>
                </a:cubicBezTo>
                <a:cubicBezTo>
                  <a:pt x="608" y="60"/>
                  <a:pt x="608" y="60"/>
                  <a:pt x="608" y="60"/>
                </a:cubicBezTo>
                <a:cubicBezTo>
                  <a:pt x="607" y="60"/>
                  <a:pt x="607" y="61"/>
                  <a:pt x="607" y="60"/>
                </a:cubicBezTo>
                <a:cubicBezTo>
                  <a:pt x="607" y="60"/>
                  <a:pt x="607" y="60"/>
                  <a:pt x="608" y="59"/>
                </a:cubicBezTo>
                <a:cubicBezTo>
                  <a:pt x="607" y="59"/>
                  <a:pt x="606" y="60"/>
                  <a:pt x="606" y="60"/>
                </a:cubicBezTo>
                <a:cubicBezTo>
                  <a:pt x="606" y="60"/>
                  <a:pt x="605" y="60"/>
                  <a:pt x="605" y="60"/>
                </a:cubicBezTo>
                <a:cubicBezTo>
                  <a:pt x="605" y="60"/>
                  <a:pt x="605" y="60"/>
                  <a:pt x="605" y="60"/>
                </a:cubicBezTo>
                <a:cubicBezTo>
                  <a:pt x="605" y="60"/>
                  <a:pt x="604" y="60"/>
                  <a:pt x="604" y="60"/>
                </a:cubicBezTo>
                <a:cubicBezTo>
                  <a:pt x="604" y="60"/>
                  <a:pt x="604" y="60"/>
                  <a:pt x="604" y="60"/>
                </a:cubicBezTo>
                <a:cubicBezTo>
                  <a:pt x="604" y="60"/>
                  <a:pt x="604" y="60"/>
                  <a:pt x="604" y="61"/>
                </a:cubicBezTo>
                <a:cubicBezTo>
                  <a:pt x="604" y="61"/>
                  <a:pt x="604" y="61"/>
                  <a:pt x="604" y="61"/>
                </a:cubicBezTo>
                <a:cubicBezTo>
                  <a:pt x="604" y="61"/>
                  <a:pt x="604" y="61"/>
                  <a:pt x="603" y="61"/>
                </a:cubicBezTo>
                <a:cubicBezTo>
                  <a:pt x="603" y="61"/>
                  <a:pt x="604" y="60"/>
                  <a:pt x="604" y="60"/>
                </a:cubicBezTo>
                <a:cubicBezTo>
                  <a:pt x="602" y="61"/>
                  <a:pt x="602" y="61"/>
                  <a:pt x="602" y="61"/>
                </a:cubicBezTo>
                <a:cubicBezTo>
                  <a:pt x="603" y="61"/>
                  <a:pt x="603" y="61"/>
                  <a:pt x="603" y="61"/>
                </a:cubicBezTo>
                <a:cubicBezTo>
                  <a:pt x="603" y="61"/>
                  <a:pt x="603" y="61"/>
                  <a:pt x="603" y="61"/>
                </a:cubicBezTo>
                <a:cubicBezTo>
                  <a:pt x="603" y="61"/>
                  <a:pt x="603" y="61"/>
                  <a:pt x="603" y="61"/>
                </a:cubicBezTo>
                <a:cubicBezTo>
                  <a:pt x="604" y="61"/>
                  <a:pt x="605" y="61"/>
                  <a:pt x="605" y="61"/>
                </a:cubicBezTo>
                <a:cubicBezTo>
                  <a:pt x="605" y="61"/>
                  <a:pt x="605" y="61"/>
                  <a:pt x="605" y="61"/>
                </a:cubicBezTo>
                <a:cubicBezTo>
                  <a:pt x="606" y="61"/>
                  <a:pt x="606" y="60"/>
                  <a:pt x="606" y="61"/>
                </a:cubicBezTo>
                <a:cubicBezTo>
                  <a:pt x="606" y="61"/>
                  <a:pt x="606" y="61"/>
                  <a:pt x="606" y="61"/>
                </a:cubicBezTo>
                <a:cubicBezTo>
                  <a:pt x="607" y="61"/>
                  <a:pt x="607" y="61"/>
                  <a:pt x="607" y="61"/>
                </a:cubicBezTo>
                <a:cubicBezTo>
                  <a:pt x="607" y="61"/>
                  <a:pt x="607" y="61"/>
                  <a:pt x="607" y="61"/>
                </a:cubicBezTo>
                <a:cubicBezTo>
                  <a:pt x="607" y="61"/>
                  <a:pt x="608" y="61"/>
                  <a:pt x="608" y="61"/>
                </a:cubicBezTo>
                <a:cubicBezTo>
                  <a:pt x="608" y="61"/>
                  <a:pt x="608" y="61"/>
                  <a:pt x="608" y="61"/>
                </a:cubicBezTo>
                <a:cubicBezTo>
                  <a:pt x="609" y="61"/>
                  <a:pt x="608" y="61"/>
                  <a:pt x="608" y="61"/>
                </a:cubicBezTo>
                <a:cubicBezTo>
                  <a:pt x="609" y="61"/>
                  <a:pt x="609" y="61"/>
                  <a:pt x="609" y="61"/>
                </a:cubicBezTo>
                <a:cubicBezTo>
                  <a:pt x="610" y="61"/>
                  <a:pt x="611" y="60"/>
                  <a:pt x="612" y="60"/>
                </a:cubicBezTo>
                <a:cubicBezTo>
                  <a:pt x="612" y="60"/>
                  <a:pt x="613" y="59"/>
                  <a:pt x="613" y="59"/>
                </a:cubicBezTo>
                <a:cubicBezTo>
                  <a:pt x="613" y="59"/>
                  <a:pt x="613" y="59"/>
                  <a:pt x="614" y="59"/>
                </a:cubicBezTo>
                <a:cubicBezTo>
                  <a:pt x="614" y="59"/>
                  <a:pt x="615" y="59"/>
                  <a:pt x="614" y="60"/>
                </a:cubicBezTo>
                <a:cubicBezTo>
                  <a:pt x="614" y="59"/>
                  <a:pt x="615" y="60"/>
                  <a:pt x="615" y="59"/>
                </a:cubicBezTo>
                <a:cubicBezTo>
                  <a:pt x="615" y="59"/>
                  <a:pt x="615" y="60"/>
                  <a:pt x="615" y="60"/>
                </a:cubicBezTo>
                <a:cubicBezTo>
                  <a:pt x="615" y="59"/>
                  <a:pt x="615" y="59"/>
                  <a:pt x="614" y="59"/>
                </a:cubicBezTo>
                <a:cubicBezTo>
                  <a:pt x="614" y="59"/>
                  <a:pt x="615" y="59"/>
                  <a:pt x="614" y="59"/>
                </a:cubicBezTo>
                <a:cubicBezTo>
                  <a:pt x="615" y="58"/>
                  <a:pt x="616" y="58"/>
                  <a:pt x="616" y="57"/>
                </a:cubicBezTo>
                <a:cubicBezTo>
                  <a:pt x="616" y="57"/>
                  <a:pt x="616" y="57"/>
                  <a:pt x="617" y="57"/>
                </a:cubicBezTo>
                <a:cubicBezTo>
                  <a:pt x="617" y="57"/>
                  <a:pt x="617" y="56"/>
                  <a:pt x="618" y="56"/>
                </a:cubicBezTo>
                <a:cubicBezTo>
                  <a:pt x="617" y="56"/>
                  <a:pt x="617" y="56"/>
                  <a:pt x="617" y="55"/>
                </a:cubicBezTo>
                <a:cubicBezTo>
                  <a:pt x="617" y="55"/>
                  <a:pt x="617" y="55"/>
                  <a:pt x="617" y="55"/>
                </a:cubicBezTo>
                <a:cubicBezTo>
                  <a:pt x="618" y="55"/>
                  <a:pt x="618" y="56"/>
                  <a:pt x="618" y="55"/>
                </a:cubicBezTo>
                <a:cubicBezTo>
                  <a:pt x="619" y="56"/>
                  <a:pt x="618" y="56"/>
                  <a:pt x="618" y="56"/>
                </a:cubicBezTo>
                <a:cubicBezTo>
                  <a:pt x="618" y="57"/>
                  <a:pt x="617" y="57"/>
                  <a:pt x="617" y="57"/>
                </a:cubicBezTo>
                <a:cubicBezTo>
                  <a:pt x="617" y="58"/>
                  <a:pt x="617" y="57"/>
                  <a:pt x="618" y="58"/>
                </a:cubicBezTo>
                <a:cubicBezTo>
                  <a:pt x="618" y="57"/>
                  <a:pt x="618" y="57"/>
                  <a:pt x="619" y="56"/>
                </a:cubicBezTo>
                <a:cubicBezTo>
                  <a:pt x="618" y="56"/>
                  <a:pt x="618" y="56"/>
                  <a:pt x="618" y="56"/>
                </a:cubicBezTo>
                <a:cubicBezTo>
                  <a:pt x="618" y="55"/>
                  <a:pt x="619" y="55"/>
                  <a:pt x="619" y="55"/>
                </a:cubicBezTo>
                <a:cubicBezTo>
                  <a:pt x="619" y="55"/>
                  <a:pt x="619" y="55"/>
                  <a:pt x="619" y="55"/>
                </a:cubicBezTo>
                <a:cubicBezTo>
                  <a:pt x="620" y="55"/>
                  <a:pt x="619" y="55"/>
                  <a:pt x="620" y="54"/>
                </a:cubicBezTo>
                <a:cubicBezTo>
                  <a:pt x="620" y="55"/>
                  <a:pt x="619" y="55"/>
                  <a:pt x="620" y="56"/>
                </a:cubicBezTo>
                <a:cubicBezTo>
                  <a:pt x="620" y="56"/>
                  <a:pt x="620" y="56"/>
                  <a:pt x="620" y="56"/>
                </a:cubicBezTo>
                <a:cubicBezTo>
                  <a:pt x="621" y="55"/>
                  <a:pt x="620" y="55"/>
                  <a:pt x="620" y="54"/>
                </a:cubicBezTo>
                <a:cubicBezTo>
                  <a:pt x="621" y="55"/>
                  <a:pt x="621" y="55"/>
                  <a:pt x="621" y="55"/>
                </a:cubicBezTo>
                <a:cubicBezTo>
                  <a:pt x="621" y="54"/>
                  <a:pt x="621" y="54"/>
                  <a:pt x="621" y="54"/>
                </a:cubicBezTo>
                <a:cubicBezTo>
                  <a:pt x="621" y="54"/>
                  <a:pt x="620" y="54"/>
                  <a:pt x="620" y="54"/>
                </a:cubicBezTo>
                <a:cubicBezTo>
                  <a:pt x="620" y="54"/>
                  <a:pt x="620" y="54"/>
                  <a:pt x="621" y="53"/>
                </a:cubicBezTo>
                <a:cubicBezTo>
                  <a:pt x="620" y="53"/>
                  <a:pt x="620" y="54"/>
                  <a:pt x="620" y="53"/>
                </a:cubicBezTo>
                <a:cubicBezTo>
                  <a:pt x="620" y="53"/>
                  <a:pt x="620" y="53"/>
                  <a:pt x="620" y="52"/>
                </a:cubicBezTo>
                <a:cubicBezTo>
                  <a:pt x="620" y="52"/>
                  <a:pt x="621" y="52"/>
                  <a:pt x="621" y="52"/>
                </a:cubicBezTo>
                <a:cubicBezTo>
                  <a:pt x="621" y="53"/>
                  <a:pt x="621" y="53"/>
                  <a:pt x="621" y="53"/>
                </a:cubicBezTo>
                <a:cubicBezTo>
                  <a:pt x="621" y="54"/>
                  <a:pt x="621" y="53"/>
                  <a:pt x="621" y="53"/>
                </a:cubicBezTo>
                <a:cubicBezTo>
                  <a:pt x="622" y="53"/>
                  <a:pt x="621" y="53"/>
                  <a:pt x="622" y="52"/>
                </a:cubicBezTo>
                <a:cubicBezTo>
                  <a:pt x="621" y="53"/>
                  <a:pt x="621" y="52"/>
                  <a:pt x="621" y="52"/>
                </a:cubicBezTo>
                <a:cubicBezTo>
                  <a:pt x="621" y="51"/>
                  <a:pt x="622" y="52"/>
                  <a:pt x="622" y="51"/>
                </a:cubicBezTo>
                <a:cubicBezTo>
                  <a:pt x="622" y="51"/>
                  <a:pt x="622" y="50"/>
                  <a:pt x="621" y="50"/>
                </a:cubicBezTo>
                <a:cubicBezTo>
                  <a:pt x="621" y="50"/>
                  <a:pt x="621" y="50"/>
                  <a:pt x="621" y="49"/>
                </a:cubicBezTo>
                <a:cubicBezTo>
                  <a:pt x="622" y="50"/>
                  <a:pt x="622" y="49"/>
                  <a:pt x="622" y="50"/>
                </a:cubicBezTo>
                <a:cubicBezTo>
                  <a:pt x="622" y="49"/>
                  <a:pt x="622" y="49"/>
                  <a:pt x="622" y="49"/>
                </a:cubicBezTo>
                <a:cubicBezTo>
                  <a:pt x="622" y="50"/>
                  <a:pt x="622" y="50"/>
                  <a:pt x="622" y="50"/>
                </a:cubicBezTo>
                <a:cubicBezTo>
                  <a:pt x="624" y="49"/>
                  <a:pt x="624" y="49"/>
                  <a:pt x="624" y="49"/>
                </a:cubicBezTo>
                <a:cubicBezTo>
                  <a:pt x="624" y="49"/>
                  <a:pt x="623" y="49"/>
                  <a:pt x="623" y="49"/>
                </a:cubicBezTo>
                <a:cubicBezTo>
                  <a:pt x="623" y="49"/>
                  <a:pt x="624" y="49"/>
                  <a:pt x="624" y="49"/>
                </a:cubicBezTo>
                <a:cubicBezTo>
                  <a:pt x="623" y="49"/>
                  <a:pt x="623" y="48"/>
                  <a:pt x="623" y="48"/>
                </a:cubicBezTo>
                <a:cubicBezTo>
                  <a:pt x="623" y="48"/>
                  <a:pt x="624" y="47"/>
                  <a:pt x="624" y="48"/>
                </a:cubicBezTo>
                <a:cubicBezTo>
                  <a:pt x="624" y="48"/>
                  <a:pt x="624" y="48"/>
                  <a:pt x="624" y="48"/>
                </a:cubicBezTo>
                <a:cubicBezTo>
                  <a:pt x="624" y="48"/>
                  <a:pt x="624" y="48"/>
                  <a:pt x="624" y="48"/>
                </a:cubicBezTo>
                <a:cubicBezTo>
                  <a:pt x="624" y="47"/>
                  <a:pt x="624" y="47"/>
                  <a:pt x="624" y="47"/>
                </a:cubicBezTo>
                <a:cubicBezTo>
                  <a:pt x="624" y="47"/>
                  <a:pt x="624" y="46"/>
                  <a:pt x="624" y="46"/>
                </a:cubicBezTo>
                <a:cubicBezTo>
                  <a:pt x="624" y="47"/>
                  <a:pt x="624" y="47"/>
                  <a:pt x="624" y="47"/>
                </a:cubicBezTo>
                <a:cubicBezTo>
                  <a:pt x="624" y="46"/>
                  <a:pt x="625" y="47"/>
                  <a:pt x="625" y="46"/>
                </a:cubicBezTo>
                <a:cubicBezTo>
                  <a:pt x="625" y="46"/>
                  <a:pt x="625" y="46"/>
                  <a:pt x="625" y="46"/>
                </a:cubicBezTo>
                <a:cubicBezTo>
                  <a:pt x="625" y="46"/>
                  <a:pt x="625" y="46"/>
                  <a:pt x="625" y="46"/>
                </a:cubicBezTo>
                <a:cubicBezTo>
                  <a:pt x="625" y="46"/>
                  <a:pt x="625" y="46"/>
                  <a:pt x="625" y="45"/>
                </a:cubicBezTo>
                <a:cubicBezTo>
                  <a:pt x="625" y="45"/>
                  <a:pt x="625" y="45"/>
                  <a:pt x="625" y="45"/>
                </a:cubicBezTo>
                <a:cubicBezTo>
                  <a:pt x="625" y="45"/>
                  <a:pt x="625" y="45"/>
                  <a:pt x="625" y="44"/>
                </a:cubicBezTo>
                <a:cubicBezTo>
                  <a:pt x="625" y="45"/>
                  <a:pt x="625" y="45"/>
                  <a:pt x="625" y="45"/>
                </a:cubicBezTo>
                <a:cubicBezTo>
                  <a:pt x="624" y="45"/>
                  <a:pt x="625" y="45"/>
                  <a:pt x="625" y="44"/>
                </a:cubicBezTo>
                <a:cubicBezTo>
                  <a:pt x="625" y="45"/>
                  <a:pt x="625" y="44"/>
                  <a:pt x="625" y="43"/>
                </a:cubicBezTo>
                <a:cubicBezTo>
                  <a:pt x="625" y="43"/>
                  <a:pt x="625" y="43"/>
                  <a:pt x="625" y="43"/>
                </a:cubicBezTo>
                <a:cubicBezTo>
                  <a:pt x="625" y="43"/>
                  <a:pt x="625" y="43"/>
                  <a:pt x="625" y="43"/>
                </a:cubicBezTo>
                <a:cubicBezTo>
                  <a:pt x="626" y="43"/>
                  <a:pt x="625" y="42"/>
                  <a:pt x="625" y="42"/>
                </a:cubicBezTo>
                <a:cubicBezTo>
                  <a:pt x="625" y="42"/>
                  <a:pt x="626" y="42"/>
                  <a:pt x="626" y="42"/>
                </a:cubicBezTo>
                <a:cubicBezTo>
                  <a:pt x="625" y="42"/>
                  <a:pt x="625" y="41"/>
                  <a:pt x="625" y="41"/>
                </a:cubicBezTo>
                <a:cubicBezTo>
                  <a:pt x="625" y="40"/>
                  <a:pt x="626" y="41"/>
                  <a:pt x="626" y="41"/>
                </a:cubicBezTo>
                <a:cubicBezTo>
                  <a:pt x="626" y="41"/>
                  <a:pt x="626" y="40"/>
                  <a:pt x="626" y="40"/>
                </a:cubicBezTo>
                <a:cubicBezTo>
                  <a:pt x="626" y="41"/>
                  <a:pt x="625" y="40"/>
                  <a:pt x="625" y="40"/>
                </a:cubicBezTo>
                <a:cubicBezTo>
                  <a:pt x="625" y="39"/>
                  <a:pt x="625" y="40"/>
                  <a:pt x="626" y="40"/>
                </a:cubicBezTo>
                <a:cubicBezTo>
                  <a:pt x="626" y="39"/>
                  <a:pt x="625" y="39"/>
                  <a:pt x="625" y="39"/>
                </a:cubicBezTo>
                <a:cubicBezTo>
                  <a:pt x="625" y="39"/>
                  <a:pt x="625" y="39"/>
                  <a:pt x="625" y="38"/>
                </a:cubicBezTo>
                <a:cubicBezTo>
                  <a:pt x="625" y="38"/>
                  <a:pt x="625" y="39"/>
                  <a:pt x="625" y="39"/>
                </a:cubicBezTo>
                <a:cubicBezTo>
                  <a:pt x="625" y="38"/>
                  <a:pt x="624" y="38"/>
                  <a:pt x="624" y="37"/>
                </a:cubicBezTo>
                <a:cubicBezTo>
                  <a:pt x="624" y="38"/>
                  <a:pt x="623" y="38"/>
                  <a:pt x="623" y="37"/>
                </a:cubicBezTo>
                <a:cubicBezTo>
                  <a:pt x="623" y="36"/>
                  <a:pt x="623" y="38"/>
                  <a:pt x="624" y="37"/>
                </a:cubicBezTo>
                <a:cubicBezTo>
                  <a:pt x="624" y="37"/>
                  <a:pt x="624" y="37"/>
                  <a:pt x="624" y="37"/>
                </a:cubicBezTo>
                <a:cubicBezTo>
                  <a:pt x="624" y="36"/>
                  <a:pt x="625" y="38"/>
                  <a:pt x="625" y="37"/>
                </a:cubicBezTo>
                <a:cubicBezTo>
                  <a:pt x="625" y="37"/>
                  <a:pt x="625" y="37"/>
                  <a:pt x="625" y="37"/>
                </a:cubicBezTo>
                <a:cubicBezTo>
                  <a:pt x="625" y="37"/>
                  <a:pt x="625" y="37"/>
                  <a:pt x="626" y="37"/>
                </a:cubicBezTo>
                <a:cubicBezTo>
                  <a:pt x="625" y="37"/>
                  <a:pt x="625" y="36"/>
                  <a:pt x="625" y="36"/>
                </a:cubicBezTo>
                <a:cubicBezTo>
                  <a:pt x="625" y="36"/>
                  <a:pt x="625" y="36"/>
                  <a:pt x="625" y="36"/>
                </a:cubicBezTo>
                <a:cubicBezTo>
                  <a:pt x="625" y="36"/>
                  <a:pt x="624" y="36"/>
                  <a:pt x="624" y="35"/>
                </a:cubicBezTo>
                <a:cubicBezTo>
                  <a:pt x="625" y="35"/>
                  <a:pt x="625" y="35"/>
                  <a:pt x="625" y="35"/>
                </a:cubicBezTo>
                <a:cubicBezTo>
                  <a:pt x="625" y="35"/>
                  <a:pt x="624" y="35"/>
                  <a:pt x="625" y="34"/>
                </a:cubicBezTo>
                <a:cubicBezTo>
                  <a:pt x="625" y="34"/>
                  <a:pt x="625" y="34"/>
                  <a:pt x="625" y="34"/>
                </a:cubicBezTo>
                <a:cubicBezTo>
                  <a:pt x="624" y="33"/>
                  <a:pt x="623" y="31"/>
                  <a:pt x="622" y="30"/>
                </a:cubicBezTo>
                <a:cubicBezTo>
                  <a:pt x="623" y="30"/>
                  <a:pt x="622" y="29"/>
                  <a:pt x="622" y="29"/>
                </a:cubicBezTo>
                <a:cubicBezTo>
                  <a:pt x="622" y="29"/>
                  <a:pt x="622" y="29"/>
                  <a:pt x="622" y="29"/>
                </a:cubicBezTo>
                <a:cubicBezTo>
                  <a:pt x="622" y="28"/>
                  <a:pt x="622" y="28"/>
                  <a:pt x="622" y="28"/>
                </a:cubicBezTo>
                <a:cubicBezTo>
                  <a:pt x="622" y="28"/>
                  <a:pt x="622" y="27"/>
                  <a:pt x="622" y="27"/>
                </a:cubicBezTo>
                <a:cubicBezTo>
                  <a:pt x="622" y="27"/>
                  <a:pt x="622" y="27"/>
                  <a:pt x="622" y="27"/>
                </a:cubicBezTo>
                <a:cubicBezTo>
                  <a:pt x="622" y="27"/>
                  <a:pt x="622" y="27"/>
                  <a:pt x="622" y="26"/>
                </a:cubicBezTo>
                <a:cubicBezTo>
                  <a:pt x="622" y="26"/>
                  <a:pt x="622" y="26"/>
                  <a:pt x="622" y="26"/>
                </a:cubicBezTo>
                <a:cubicBezTo>
                  <a:pt x="622" y="26"/>
                  <a:pt x="622" y="26"/>
                  <a:pt x="622" y="26"/>
                </a:cubicBezTo>
                <a:cubicBezTo>
                  <a:pt x="621" y="26"/>
                  <a:pt x="621" y="25"/>
                  <a:pt x="622" y="25"/>
                </a:cubicBezTo>
                <a:cubicBezTo>
                  <a:pt x="622" y="25"/>
                  <a:pt x="622" y="25"/>
                  <a:pt x="622" y="25"/>
                </a:cubicBezTo>
                <a:cubicBezTo>
                  <a:pt x="622" y="25"/>
                  <a:pt x="622" y="24"/>
                  <a:pt x="622" y="23"/>
                </a:cubicBezTo>
                <a:cubicBezTo>
                  <a:pt x="622" y="24"/>
                  <a:pt x="621" y="24"/>
                  <a:pt x="621" y="24"/>
                </a:cubicBezTo>
                <a:cubicBezTo>
                  <a:pt x="621" y="24"/>
                  <a:pt x="621" y="24"/>
                  <a:pt x="621" y="23"/>
                </a:cubicBezTo>
                <a:cubicBezTo>
                  <a:pt x="621" y="23"/>
                  <a:pt x="621" y="23"/>
                  <a:pt x="621" y="23"/>
                </a:cubicBezTo>
                <a:cubicBezTo>
                  <a:pt x="622" y="23"/>
                  <a:pt x="622" y="21"/>
                  <a:pt x="622" y="20"/>
                </a:cubicBezTo>
                <a:cubicBezTo>
                  <a:pt x="622" y="20"/>
                  <a:pt x="622" y="20"/>
                  <a:pt x="622" y="20"/>
                </a:cubicBezTo>
                <a:cubicBezTo>
                  <a:pt x="623" y="19"/>
                  <a:pt x="622" y="18"/>
                  <a:pt x="623" y="18"/>
                </a:cubicBezTo>
                <a:cubicBezTo>
                  <a:pt x="623" y="18"/>
                  <a:pt x="622" y="17"/>
                  <a:pt x="622" y="17"/>
                </a:cubicBezTo>
                <a:cubicBezTo>
                  <a:pt x="622" y="16"/>
                  <a:pt x="623" y="17"/>
                  <a:pt x="623" y="17"/>
                </a:cubicBezTo>
                <a:cubicBezTo>
                  <a:pt x="623" y="16"/>
                  <a:pt x="623" y="16"/>
                  <a:pt x="623" y="16"/>
                </a:cubicBezTo>
                <a:cubicBezTo>
                  <a:pt x="623" y="16"/>
                  <a:pt x="623" y="16"/>
                  <a:pt x="623" y="16"/>
                </a:cubicBezTo>
                <a:cubicBezTo>
                  <a:pt x="623" y="16"/>
                  <a:pt x="623" y="15"/>
                  <a:pt x="624" y="15"/>
                </a:cubicBezTo>
                <a:cubicBezTo>
                  <a:pt x="624" y="15"/>
                  <a:pt x="624" y="15"/>
                  <a:pt x="624" y="15"/>
                </a:cubicBezTo>
                <a:cubicBezTo>
                  <a:pt x="624" y="15"/>
                  <a:pt x="624" y="15"/>
                  <a:pt x="624" y="14"/>
                </a:cubicBezTo>
                <a:cubicBezTo>
                  <a:pt x="624" y="14"/>
                  <a:pt x="624" y="14"/>
                  <a:pt x="624" y="13"/>
                </a:cubicBezTo>
                <a:cubicBezTo>
                  <a:pt x="624" y="13"/>
                  <a:pt x="624" y="13"/>
                  <a:pt x="624" y="13"/>
                </a:cubicBezTo>
                <a:cubicBezTo>
                  <a:pt x="624" y="13"/>
                  <a:pt x="624" y="13"/>
                  <a:pt x="624" y="13"/>
                </a:cubicBezTo>
                <a:cubicBezTo>
                  <a:pt x="625" y="13"/>
                  <a:pt x="625" y="13"/>
                  <a:pt x="625" y="13"/>
                </a:cubicBezTo>
                <a:cubicBezTo>
                  <a:pt x="625" y="13"/>
                  <a:pt x="625" y="13"/>
                  <a:pt x="625" y="13"/>
                </a:cubicBezTo>
                <a:cubicBezTo>
                  <a:pt x="625" y="13"/>
                  <a:pt x="625" y="13"/>
                  <a:pt x="624" y="13"/>
                </a:cubicBezTo>
                <a:cubicBezTo>
                  <a:pt x="624" y="12"/>
                  <a:pt x="625" y="12"/>
                  <a:pt x="625" y="12"/>
                </a:cubicBezTo>
                <a:cubicBezTo>
                  <a:pt x="625" y="12"/>
                  <a:pt x="625" y="12"/>
                  <a:pt x="625" y="13"/>
                </a:cubicBezTo>
                <a:cubicBezTo>
                  <a:pt x="625" y="13"/>
                  <a:pt x="625" y="12"/>
                  <a:pt x="625" y="13"/>
                </a:cubicBezTo>
                <a:cubicBezTo>
                  <a:pt x="625" y="12"/>
                  <a:pt x="625" y="12"/>
                  <a:pt x="625" y="12"/>
                </a:cubicBezTo>
                <a:cubicBezTo>
                  <a:pt x="625" y="12"/>
                  <a:pt x="625" y="11"/>
                  <a:pt x="626" y="11"/>
                </a:cubicBezTo>
                <a:cubicBezTo>
                  <a:pt x="626" y="11"/>
                  <a:pt x="626" y="11"/>
                  <a:pt x="626" y="11"/>
                </a:cubicBezTo>
                <a:cubicBezTo>
                  <a:pt x="626" y="11"/>
                  <a:pt x="625" y="11"/>
                  <a:pt x="625" y="11"/>
                </a:cubicBezTo>
                <a:cubicBezTo>
                  <a:pt x="625" y="11"/>
                  <a:pt x="625" y="11"/>
                  <a:pt x="625" y="11"/>
                </a:cubicBezTo>
                <a:cubicBezTo>
                  <a:pt x="625" y="11"/>
                  <a:pt x="625" y="11"/>
                  <a:pt x="625" y="11"/>
                </a:cubicBezTo>
                <a:cubicBezTo>
                  <a:pt x="625" y="11"/>
                  <a:pt x="626" y="10"/>
                  <a:pt x="625" y="10"/>
                </a:cubicBezTo>
                <a:cubicBezTo>
                  <a:pt x="626" y="10"/>
                  <a:pt x="626" y="10"/>
                  <a:pt x="626" y="10"/>
                </a:cubicBezTo>
                <a:cubicBezTo>
                  <a:pt x="626" y="10"/>
                  <a:pt x="626" y="10"/>
                  <a:pt x="626" y="9"/>
                </a:cubicBezTo>
                <a:cubicBezTo>
                  <a:pt x="626" y="9"/>
                  <a:pt x="627" y="10"/>
                  <a:pt x="627" y="9"/>
                </a:cubicBezTo>
                <a:cubicBezTo>
                  <a:pt x="627" y="9"/>
                  <a:pt x="627" y="9"/>
                  <a:pt x="627" y="9"/>
                </a:cubicBezTo>
                <a:cubicBezTo>
                  <a:pt x="627" y="9"/>
                  <a:pt x="627" y="9"/>
                  <a:pt x="627" y="9"/>
                </a:cubicBezTo>
                <a:cubicBezTo>
                  <a:pt x="628" y="8"/>
                  <a:pt x="627" y="7"/>
                  <a:pt x="628" y="7"/>
                </a:cubicBezTo>
                <a:cubicBezTo>
                  <a:pt x="628" y="7"/>
                  <a:pt x="628" y="7"/>
                  <a:pt x="628" y="7"/>
                </a:cubicBezTo>
                <a:cubicBezTo>
                  <a:pt x="628" y="7"/>
                  <a:pt x="628" y="7"/>
                  <a:pt x="628" y="7"/>
                </a:cubicBezTo>
                <a:cubicBezTo>
                  <a:pt x="628" y="7"/>
                  <a:pt x="628" y="7"/>
                  <a:pt x="628" y="7"/>
                </a:cubicBezTo>
                <a:cubicBezTo>
                  <a:pt x="628" y="7"/>
                  <a:pt x="628" y="7"/>
                  <a:pt x="628" y="7"/>
                </a:cubicBezTo>
                <a:cubicBezTo>
                  <a:pt x="629" y="7"/>
                  <a:pt x="630" y="5"/>
                  <a:pt x="631" y="5"/>
                </a:cubicBezTo>
                <a:cubicBezTo>
                  <a:pt x="630" y="4"/>
                  <a:pt x="631" y="4"/>
                  <a:pt x="631" y="4"/>
                </a:cubicBezTo>
                <a:cubicBezTo>
                  <a:pt x="631" y="4"/>
                  <a:pt x="631" y="3"/>
                  <a:pt x="631" y="3"/>
                </a:cubicBezTo>
                <a:cubicBezTo>
                  <a:pt x="631" y="3"/>
                  <a:pt x="631" y="3"/>
                  <a:pt x="631" y="3"/>
                </a:cubicBezTo>
                <a:cubicBezTo>
                  <a:pt x="631" y="3"/>
                  <a:pt x="631" y="3"/>
                  <a:pt x="631" y="3"/>
                </a:cubicBezTo>
                <a:cubicBezTo>
                  <a:pt x="632" y="0"/>
                  <a:pt x="632" y="0"/>
                  <a:pt x="632" y="0"/>
                </a:cubicBezTo>
                <a:cubicBezTo>
                  <a:pt x="631" y="1"/>
                  <a:pt x="631" y="1"/>
                  <a:pt x="631" y="1"/>
                </a:cubicBezTo>
                <a:cubicBezTo>
                  <a:pt x="630" y="1"/>
                  <a:pt x="630" y="1"/>
                  <a:pt x="630" y="1"/>
                </a:cubicBezTo>
                <a:cubicBezTo>
                  <a:pt x="629" y="1"/>
                  <a:pt x="630" y="1"/>
                  <a:pt x="630" y="0"/>
                </a:cubicBezTo>
                <a:cubicBezTo>
                  <a:pt x="629" y="0"/>
                  <a:pt x="629" y="1"/>
                  <a:pt x="628" y="0"/>
                </a:cubicBezTo>
                <a:cubicBezTo>
                  <a:pt x="628" y="1"/>
                  <a:pt x="628" y="1"/>
                  <a:pt x="628" y="1"/>
                </a:cubicBezTo>
                <a:cubicBezTo>
                  <a:pt x="628" y="1"/>
                  <a:pt x="627" y="1"/>
                  <a:pt x="627" y="1"/>
                </a:cubicBezTo>
                <a:cubicBezTo>
                  <a:pt x="627" y="1"/>
                  <a:pt x="627" y="1"/>
                  <a:pt x="626" y="1"/>
                </a:cubicBezTo>
                <a:cubicBezTo>
                  <a:pt x="626" y="1"/>
                  <a:pt x="626" y="1"/>
                  <a:pt x="626" y="1"/>
                </a:cubicBezTo>
                <a:cubicBezTo>
                  <a:pt x="626" y="1"/>
                  <a:pt x="625" y="1"/>
                  <a:pt x="625" y="1"/>
                </a:cubicBezTo>
                <a:cubicBezTo>
                  <a:pt x="625" y="1"/>
                  <a:pt x="624" y="1"/>
                  <a:pt x="623" y="1"/>
                </a:cubicBezTo>
                <a:cubicBezTo>
                  <a:pt x="623" y="2"/>
                  <a:pt x="622" y="1"/>
                  <a:pt x="622" y="2"/>
                </a:cubicBezTo>
                <a:cubicBezTo>
                  <a:pt x="622" y="2"/>
                  <a:pt x="622" y="2"/>
                  <a:pt x="622" y="2"/>
                </a:cubicBezTo>
                <a:cubicBezTo>
                  <a:pt x="622" y="2"/>
                  <a:pt x="622" y="2"/>
                  <a:pt x="622" y="3"/>
                </a:cubicBezTo>
                <a:cubicBezTo>
                  <a:pt x="622" y="2"/>
                  <a:pt x="622" y="2"/>
                  <a:pt x="622" y="2"/>
                </a:cubicBezTo>
                <a:cubicBezTo>
                  <a:pt x="622" y="2"/>
                  <a:pt x="621" y="2"/>
                  <a:pt x="621" y="2"/>
                </a:cubicBezTo>
                <a:cubicBezTo>
                  <a:pt x="621" y="2"/>
                  <a:pt x="620" y="2"/>
                  <a:pt x="621" y="2"/>
                </a:cubicBezTo>
                <a:cubicBezTo>
                  <a:pt x="620" y="3"/>
                  <a:pt x="620" y="3"/>
                  <a:pt x="620" y="3"/>
                </a:cubicBezTo>
                <a:cubicBezTo>
                  <a:pt x="620" y="3"/>
                  <a:pt x="620" y="3"/>
                  <a:pt x="620" y="3"/>
                </a:cubicBezTo>
                <a:cubicBezTo>
                  <a:pt x="619" y="3"/>
                  <a:pt x="619" y="3"/>
                  <a:pt x="619" y="3"/>
                </a:cubicBezTo>
                <a:cubicBezTo>
                  <a:pt x="619" y="2"/>
                  <a:pt x="619" y="3"/>
                  <a:pt x="618" y="3"/>
                </a:cubicBezTo>
                <a:cubicBezTo>
                  <a:pt x="618" y="3"/>
                  <a:pt x="618" y="4"/>
                  <a:pt x="618" y="3"/>
                </a:cubicBezTo>
                <a:cubicBezTo>
                  <a:pt x="617" y="4"/>
                  <a:pt x="619" y="2"/>
                  <a:pt x="619" y="3"/>
                </a:cubicBezTo>
                <a:cubicBezTo>
                  <a:pt x="619" y="3"/>
                  <a:pt x="618" y="3"/>
                  <a:pt x="618" y="3"/>
                </a:cubicBezTo>
                <a:cubicBezTo>
                  <a:pt x="618" y="3"/>
                  <a:pt x="618" y="3"/>
                  <a:pt x="618" y="3"/>
                </a:cubicBezTo>
                <a:cubicBezTo>
                  <a:pt x="618" y="3"/>
                  <a:pt x="617" y="3"/>
                  <a:pt x="617" y="3"/>
                </a:cubicBezTo>
                <a:cubicBezTo>
                  <a:pt x="616" y="3"/>
                  <a:pt x="615" y="4"/>
                  <a:pt x="614" y="5"/>
                </a:cubicBezTo>
                <a:cubicBezTo>
                  <a:pt x="615" y="5"/>
                  <a:pt x="615" y="4"/>
                  <a:pt x="614" y="4"/>
                </a:cubicBezTo>
                <a:cubicBezTo>
                  <a:pt x="614" y="5"/>
                  <a:pt x="614" y="5"/>
                  <a:pt x="614" y="5"/>
                </a:cubicBezTo>
                <a:cubicBezTo>
                  <a:pt x="614" y="5"/>
                  <a:pt x="613" y="5"/>
                  <a:pt x="613" y="5"/>
                </a:cubicBezTo>
                <a:cubicBezTo>
                  <a:pt x="613" y="5"/>
                  <a:pt x="613" y="5"/>
                  <a:pt x="613" y="5"/>
                </a:cubicBezTo>
                <a:cubicBezTo>
                  <a:pt x="612" y="5"/>
                  <a:pt x="612" y="6"/>
                  <a:pt x="611" y="6"/>
                </a:cubicBezTo>
                <a:cubicBezTo>
                  <a:pt x="611" y="6"/>
                  <a:pt x="611" y="6"/>
                  <a:pt x="611" y="6"/>
                </a:cubicBezTo>
                <a:cubicBezTo>
                  <a:pt x="610" y="6"/>
                  <a:pt x="610" y="7"/>
                  <a:pt x="609" y="7"/>
                </a:cubicBezTo>
                <a:cubicBezTo>
                  <a:pt x="609" y="7"/>
                  <a:pt x="609" y="7"/>
                  <a:pt x="609" y="7"/>
                </a:cubicBezTo>
                <a:cubicBezTo>
                  <a:pt x="609" y="7"/>
                  <a:pt x="608" y="8"/>
                  <a:pt x="608" y="8"/>
                </a:cubicBezTo>
                <a:cubicBezTo>
                  <a:pt x="609" y="8"/>
                  <a:pt x="608" y="8"/>
                  <a:pt x="609" y="8"/>
                </a:cubicBezTo>
                <a:cubicBezTo>
                  <a:pt x="609" y="8"/>
                  <a:pt x="609" y="8"/>
                  <a:pt x="608" y="8"/>
                </a:cubicBezTo>
                <a:cubicBezTo>
                  <a:pt x="608" y="8"/>
                  <a:pt x="608" y="8"/>
                  <a:pt x="608" y="8"/>
                </a:cubicBezTo>
                <a:cubicBezTo>
                  <a:pt x="608" y="9"/>
                  <a:pt x="608" y="9"/>
                  <a:pt x="607" y="9"/>
                </a:cubicBezTo>
                <a:cubicBezTo>
                  <a:pt x="607" y="9"/>
                  <a:pt x="608" y="9"/>
                  <a:pt x="607" y="9"/>
                </a:cubicBezTo>
                <a:cubicBezTo>
                  <a:pt x="607" y="8"/>
                  <a:pt x="606" y="9"/>
                  <a:pt x="606" y="9"/>
                </a:cubicBezTo>
                <a:cubicBezTo>
                  <a:pt x="606" y="9"/>
                  <a:pt x="606" y="9"/>
                  <a:pt x="606" y="9"/>
                </a:cubicBezTo>
                <a:cubicBezTo>
                  <a:pt x="606" y="10"/>
                  <a:pt x="606" y="9"/>
                  <a:pt x="606" y="9"/>
                </a:cubicBezTo>
                <a:cubicBezTo>
                  <a:pt x="605" y="11"/>
                  <a:pt x="605" y="11"/>
                  <a:pt x="605" y="11"/>
                </a:cubicBezTo>
                <a:cubicBezTo>
                  <a:pt x="605" y="11"/>
                  <a:pt x="605" y="11"/>
                  <a:pt x="605" y="10"/>
                </a:cubicBezTo>
                <a:cubicBezTo>
                  <a:pt x="604" y="11"/>
                  <a:pt x="604" y="12"/>
                  <a:pt x="604" y="12"/>
                </a:cubicBezTo>
                <a:cubicBezTo>
                  <a:pt x="604" y="12"/>
                  <a:pt x="603" y="13"/>
                  <a:pt x="603" y="13"/>
                </a:cubicBezTo>
                <a:cubicBezTo>
                  <a:pt x="603" y="13"/>
                  <a:pt x="603" y="13"/>
                  <a:pt x="603" y="13"/>
                </a:cubicBezTo>
                <a:cubicBezTo>
                  <a:pt x="603" y="13"/>
                  <a:pt x="603" y="13"/>
                  <a:pt x="603" y="13"/>
                </a:cubicBezTo>
                <a:cubicBezTo>
                  <a:pt x="603" y="12"/>
                  <a:pt x="602" y="12"/>
                  <a:pt x="603" y="12"/>
                </a:cubicBezTo>
                <a:cubicBezTo>
                  <a:pt x="602" y="12"/>
                  <a:pt x="601" y="13"/>
                  <a:pt x="601" y="13"/>
                </a:cubicBezTo>
                <a:cubicBezTo>
                  <a:pt x="602" y="13"/>
                  <a:pt x="600" y="14"/>
                  <a:pt x="601" y="15"/>
                </a:cubicBezTo>
                <a:cubicBezTo>
                  <a:pt x="600" y="15"/>
                  <a:pt x="600" y="14"/>
                  <a:pt x="600" y="15"/>
                </a:cubicBezTo>
                <a:cubicBezTo>
                  <a:pt x="600" y="15"/>
                  <a:pt x="599" y="16"/>
                  <a:pt x="599" y="16"/>
                </a:cubicBezTo>
                <a:cubicBezTo>
                  <a:pt x="599" y="16"/>
                  <a:pt x="598" y="16"/>
                  <a:pt x="598" y="16"/>
                </a:cubicBezTo>
                <a:cubicBezTo>
                  <a:pt x="598" y="17"/>
                  <a:pt x="597" y="17"/>
                  <a:pt x="597" y="18"/>
                </a:cubicBezTo>
                <a:cubicBezTo>
                  <a:pt x="597" y="18"/>
                  <a:pt x="597" y="18"/>
                  <a:pt x="597" y="18"/>
                </a:cubicBezTo>
                <a:cubicBezTo>
                  <a:pt x="597" y="18"/>
                  <a:pt x="598" y="18"/>
                  <a:pt x="597" y="19"/>
                </a:cubicBezTo>
                <a:cubicBezTo>
                  <a:pt x="597" y="19"/>
                  <a:pt x="597" y="19"/>
                  <a:pt x="597" y="19"/>
                </a:cubicBezTo>
                <a:cubicBezTo>
                  <a:pt x="597" y="19"/>
                  <a:pt x="596" y="19"/>
                  <a:pt x="596" y="20"/>
                </a:cubicBezTo>
                <a:cubicBezTo>
                  <a:pt x="596" y="20"/>
                  <a:pt x="596" y="20"/>
                  <a:pt x="596" y="20"/>
                </a:cubicBezTo>
                <a:cubicBezTo>
                  <a:pt x="596" y="20"/>
                  <a:pt x="595" y="20"/>
                  <a:pt x="595" y="21"/>
                </a:cubicBezTo>
                <a:cubicBezTo>
                  <a:pt x="595" y="21"/>
                  <a:pt x="595" y="21"/>
                  <a:pt x="595" y="21"/>
                </a:cubicBezTo>
                <a:cubicBezTo>
                  <a:pt x="595" y="21"/>
                  <a:pt x="595" y="21"/>
                  <a:pt x="595" y="22"/>
                </a:cubicBezTo>
                <a:cubicBezTo>
                  <a:pt x="595" y="22"/>
                  <a:pt x="594" y="22"/>
                  <a:pt x="594" y="22"/>
                </a:cubicBezTo>
                <a:cubicBezTo>
                  <a:pt x="594" y="22"/>
                  <a:pt x="594" y="23"/>
                  <a:pt x="594" y="23"/>
                </a:cubicBezTo>
                <a:cubicBezTo>
                  <a:pt x="594" y="23"/>
                  <a:pt x="594" y="23"/>
                  <a:pt x="593" y="23"/>
                </a:cubicBezTo>
                <a:cubicBezTo>
                  <a:pt x="592" y="25"/>
                  <a:pt x="590" y="27"/>
                  <a:pt x="590" y="30"/>
                </a:cubicBezTo>
                <a:cubicBezTo>
                  <a:pt x="589" y="30"/>
                  <a:pt x="590" y="29"/>
                  <a:pt x="589" y="29"/>
                </a:cubicBezTo>
                <a:cubicBezTo>
                  <a:pt x="590" y="30"/>
                  <a:pt x="589" y="30"/>
                  <a:pt x="589" y="31"/>
                </a:cubicBezTo>
                <a:cubicBezTo>
                  <a:pt x="589" y="31"/>
                  <a:pt x="589" y="31"/>
                  <a:pt x="589" y="31"/>
                </a:cubicBezTo>
                <a:cubicBezTo>
                  <a:pt x="589" y="31"/>
                  <a:pt x="588" y="31"/>
                  <a:pt x="588" y="31"/>
                </a:cubicBezTo>
                <a:cubicBezTo>
                  <a:pt x="589" y="31"/>
                  <a:pt x="589" y="31"/>
                  <a:pt x="589" y="31"/>
                </a:cubicBezTo>
                <a:cubicBezTo>
                  <a:pt x="589" y="32"/>
                  <a:pt x="588" y="32"/>
                  <a:pt x="588" y="32"/>
                </a:cubicBezTo>
                <a:cubicBezTo>
                  <a:pt x="588" y="33"/>
                  <a:pt x="588" y="33"/>
                  <a:pt x="588" y="33"/>
                </a:cubicBezTo>
                <a:cubicBezTo>
                  <a:pt x="588" y="33"/>
                  <a:pt x="587" y="33"/>
                  <a:pt x="588" y="34"/>
                </a:cubicBezTo>
                <a:cubicBezTo>
                  <a:pt x="588" y="34"/>
                  <a:pt x="588" y="34"/>
                  <a:pt x="588" y="34"/>
                </a:cubicBezTo>
                <a:cubicBezTo>
                  <a:pt x="587" y="34"/>
                  <a:pt x="588" y="35"/>
                  <a:pt x="587" y="35"/>
                </a:cubicBezTo>
                <a:cubicBezTo>
                  <a:pt x="587" y="36"/>
                  <a:pt x="587" y="36"/>
                  <a:pt x="588" y="36"/>
                </a:cubicBezTo>
                <a:cubicBezTo>
                  <a:pt x="587" y="37"/>
                  <a:pt x="587" y="36"/>
                  <a:pt x="587" y="36"/>
                </a:cubicBezTo>
                <a:cubicBezTo>
                  <a:pt x="587" y="38"/>
                  <a:pt x="587" y="41"/>
                  <a:pt x="588" y="42"/>
                </a:cubicBezTo>
                <a:cubicBezTo>
                  <a:pt x="588" y="42"/>
                  <a:pt x="588" y="42"/>
                  <a:pt x="587" y="42"/>
                </a:cubicBezTo>
                <a:cubicBezTo>
                  <a:pt x="588" y="43"/>
                  <a:pt x="588" y="45"/>
                  <a:pt x="589" y="45"/>
                </a:cubicBezTo>
                <a:cubicBezTo>
                  <a:pt x="589" y="45"/>
                  <a:pt x="589" y="45"/>
                  <a:pt x="589" y="45"/>
                </a:cubicBezTo>
                <a:cubicBezTo>
                  <a:pt x="589" y="45"/>
                  <a:pt x="589" y="46"/>
                  <a:pt x="589" y="46"/>
                </a:cubicBezTo>
                <a:cubicBezTo>
                  <a:pt x="589" y="46"/>
                  <a:pt x="589" y="47"/>
                  <a:pt x="590" y="47"/>
                </a:cubicBezTo>
                <a:cubicBezTo>
                  <a:pt x="589" y="47"/>
                  <a:pt x="589" y="47"/>
                  <a:pt x="589" y="47"/>
                </a:cubicBezTo>
                <a:cubicBezTo>
                  <a:pt x="589" y="47"/>
                  <a:pt x="590" y="47"/>
                  <a:pt x="590" y="48"/>
                </a:cubicBezTo>
                <a:cubicBezTo>
                  <a:pt x="590" y="48"/>
                  <a:pt x="590" y="48"/>
                  <a:pt x="590" y="48"/>
                </a:cubicBezTo>
                <a:cubicBezTo>
                  <a:pt x="591" y="50"/>
                  <a:pt x="592" y="53"/>
                  <a:pt x="594" y="54"/>
                </a:cubicBezTo>
                <a:cubicBezTo>
                  <a:pt x="595" y="54"/>
                  <a:pt x="594" y="55"/>
                  <a:pt x="594" y="55"/>
                </a:cubicBezTo>
                <a:cubicBezTo>
                  <a:pt x="596" y="56"/>
                  <a:pt x="597" y="58"/>
                  <a:pt x="600" y="59"/>
                </a:cubicBezTo>
                <a:cubicBezTo>
                  <a:pt x="601" y="60"/>
                  <a:pt x="602" y="59"/>
                  <a:pt x="602" y="59"/>
                </a:cubicBezTo>
                <a:close/>
                <a:moveTo>
                  <a:pt x="602" y="61"/>
                </a:moveTo>
                <a:cubicBezTo>
                  <a:pt x="603" y="60"/>
                  <a:pt x="602" y="60"/>
                  <a:pt x="602" y="60"/>
                </a:cubicBezTo>
                <a:cubicBezTo>
                  <a:pt x="602" y="60"/>
                  <a:pt x="602" y="60"/>
                  <a:pt x="602" y="61"/>
                </a:cubicBezTo>
                <a:close/>
                <a:moveTo>
                  <a:pt x="613" y="60"/>
                </a:moveTo>
                <a:cubicBezTo>
                  <a:pt x="614" y="60"/>
                  <a:pt x="614" y="60"/>
                  <a:pt x="614" y="60"/>
                </a:cubicBezTo>
                <a:cubicBezTo>
                  <a:pt x="614" y="60"/>
                  <a:pt x="614" y="60"/>
                  <a:pt x="614" y="60"/>
                </a:cubicBezTo>
                <a:cubicBezTo>
                  <a:pt x="614" y="60"/>
                  <a:pt x="614" y="60"/>
                  <a:pt x="613" y="60"/>
                </a:cubicBezTo>
                <a:close/>
                <a:moveTo>
                  <a:pt x="616" y="59"/>
                </a:moveTo>
                <a:cubicBezTo>
                  <a:pt x="616" y="59"/>
                  <a:pt x="616" y="58"/>
                  <a:pt x="616" y="58"/>
                </a:cubicBezTo>
                <a:lnTo>
                  <a:pt x="616" y="59"/>
                </a:lnTo>
                <a:close/>
                <a:moveTo>
                  <a:pt x="619" y="57"/>
                </a:moveTo>
                <a:cubicBezTo>
                  <a:pt x="619" y="56"/>
                  <a:pt x="619" y="56"/>
                  <a:pt x="619" y="56"/>
                </a:cubicBezTo>
                <a:cubicBezTo>
                  <a:pt x="619" y="56"/>
                  <a:pt x="619" y="57"/>
                  <a:pt x="619" y="57"/>
                </a:cubicBezTo>
                <a:close/>
                <a:moveTo>
                  <a:pt x="619" y="56"/>
                </a:moveTo>
                <a:cubicBezTo>
                  <a:pt x="619" y="56"/>
                  <a:pt x="619" y="56"/>
                  <a:pt x="619" y="56"/>
                </a:cubicBezTo>
                <a:cubicBezTo>
                  <a:pt x="619" y="56"/>
                  <a:pt x="619" y="56"/>
                  <a:pt x="619" y="56"/>
                </a:cubicBezTo>
                <a:close/>
                <a:moveTo>
                  <a:pt x="623" y="50"/>
                </a:moveTo>
                <a:cubicBezTo>
                  <a:pt x="623" y="51"/>
                  <a:pt x="623" y="51"/>
                  <a:pt x="623" y="51"/>
                </a:cubicBezTo>
                <a:cubicBezTo>
                  <a:pt x="623" y="51"/>
                  <a:pt x="623" y="51"/>
                  <a:pt x="623" y="50"/>
                </a:cubicBezTo>
                <a:close/>
                <a:moveTo>
                  <a:pt x="624" y="48"/>
                </a:moveTo>
                <a:cubicBezTo>
                  <a:pt x="624" y="48"/>
                  <a:pt x="624" y="48"/>
                  <a:pt x="624" y="48"/>
                </a:cubicBezTo>
                <a:cubicBezTo>
                  <a:pt x="624" y="48"/>
                  <a:pt x="624" y="48"/>
                  <a:pt x="624" y="48"/>
                </a:cubicBezTo>
                <a:close/>
                <a:moveTo>
                  <a:pt x="631" y="3"/>
                </a:moveTo>
                <a:cubicBezTo>
                  <a:pt x="631" y="3"/>
                  <a:pt x="631" y="3"/>
                  <a:pt x="631" y="3"/>
                </a:cubicBezTo>
                <a:cubicBezTo>
                  <a:pt x="632" y="3"/>
                  <a:pt x="632" y="3"/>
                  <a:pt x="632" y="3"/>
                </a:cubicBezTo>
                <a:lnTo>
                  <a:pt x="631" y="3"/>
                </a:lnTo>
                <a:close/>
                <a:moveTo>
                  <a:pt x="609" y="6"/>
                </a:moveTo>
                <a:cubicBezTo>
                  <a:pt x="609" y="6"/>
                  <a:pt x="609" y="7"/>
                  <a:pt x="609" y="7"/>
                </a:cubicBezTo>
                <a:cubicBezTo>
                  <a:pt x="609" y="7"/>
                  <a:pt x="609" y="6"/>
                  <a:pt x="609" y="6"/>
                </a:cubicBezTo>
                <a:close/>
                <a:moveTo>
                  <a:pt x="601" y="14"/>
                </a:moveTo>
                <a:cubicBezTo>
                  <a:pt x="600" y="14"/>
                  <a:pt x="600" y="14"/>
                  <a:pt x="600" y="14"/>
                </a:cubicBezTo>
                <a:cubicBezTo>
                  <a:pt x="600" y="14"/>
                  <a:pt x="600" y="14"/>
                  <a:pt x="600" y="14"/>
                </a:cubicBezTo>
                <a:lnTo>
                  <a:pt x="601" y="14"/>
                </a:lnTo>
                <a:close/>
                <a:moveTo>
                  <a:pt x="627" y="4"/>
                </a:moveTo>
                <a:cubicBezTo>
                  <a:pt x="627" y="4"/>
                  <a:pt x="627" y="4"/>
                  <a:pt x="627" y="4"/>
                </a:cubicBezTo>
                <a:cubicBezTo>
                  <a:pt x="627" y="4"/>
                  <a:pt x="627" y="4"/>
                  <a:pt x="627" y="4"/>
                </a:cubicBezTo>
                <a:close/>
                <a:moveTo>
                  <a:pt x="603" y="57"/>
                </a:moveTo>
                <a:cubicBezTo>
                  <a:pt x="602" y="56"/>
                  <a:pt x="602" y="55"/>
                  <a:pt x="602" y="53"/>
                </a:cubicBezTo>
                <a:cubicBezTo>
                  <a:pt x="602" y="53"/>
                  <a:pt x="602" y="52"/>
                  <a:pt x="602" y="52"/>
                </a:cubicBezTo>
                <a:cubicBezTo>
                  <a:pt x="602" y="50"/>
                  <a:pt x="602" y="48"/>
                  <a:pt x="602" y="46"/>
                </a:cubicBezTo>
                <a:cubicBezTo>
                  <a:pt x="602" y="46"/>
                  <a:pt x="602" y="46"/>
                  <a:pt x="601" y="46"/>
                </a:cubicBezTo>
                <a:cubicBezTo>
                  <a:pt x="602" y="46"/>
                  <a:pt x="602" y="46"/>
                  <a:pt x="602" y="46"/>
                </a:cubicBezTo>
                <a:cubicBezTo>
                  <a:pt x="601" y="46"/>
                  <a:pt x="601" y="46"/>
                  <a:pt x="601" y="46"/>
                </a:cubicBezTo>
                <a:cubicBezTo>
                  <a:pt x="601" y="46"/>
                  <a:pt x="602" y="46"/>
                  <a:pt x="602" y="46"/>
                </a:cubicBezTo>
                <a:cubicBezTo>
                  <a:pt x="602" y="45"/>
                  <a:pt x="602" y="45"/>
                  <a:pt x="602" y="44"/>
                </a:cubicBezTo>
                <a:cubicBezTo>
                  <a:pt x="601" y="44"/>
                  <a:pt x="602" y="44"/>
                  <a:pt x="601" y="44"/>
                </a:cubicBezTo>
                <a:cubicBezTo>
                  <a:pt x="601" y="44"/>
                  <a:pt x="601" y="44"/>
                  <a:pt x="601" y="44"/>
                </a:cubicBezTo>
                <a:cubicBezTo>
                  <a:pt x="601" y="43"/>
                  <a:pt x="601" y="43"/>
                  <a:pt x="602" y="43"/>
                </a:cubicBezTo>
                <a:cubicBezTo>
                  <a:pt x="602" y="41"/>
                  <a:pt x="602" y="39"/>
                  <a:pt x="603" y="37"/>
                </a:cubicBezTo>
                <a:cubicBezTo>
                  <a:pt x="603" y="35"/>
                  <a:pt x="604" y="34"/>
                  <a:pt x="604" y="32"/>
                </a:cubicBezTo>
                <a:cubicBezTo>
                  <a:pt x="604" y="31"/>
                  <a:pt x="604" y="31"/>
                  <a:pt x="604" y="30"/>
                </a:cubicBezTo>
                <a:cubicBezTo>
                  <a:pt x="604" y="30"/>
                  <a:pt x="604" y="30"/>
                  <a:pt x="604" y="30"/>
                </a:cubicBezTo>
                <a:cubicBezTo>
                  <a:pt x="604" y="30"/>
                  <a:pt x="604" y="30"/>
                  <a:pt x="605" y="30"/>
                </a:cubicBezTo>
                <a:cubicBezTo>
                  <a:pt x="604" y="30"/>
                  <a:pt x="605" y="30"/>
                  <a:pt x="604" y="30"/>
                </a:cubicBezTo>
                <a:cubicBezTo>
                  <a:pt x="604" y="29"/>
                  <a:pt x="605" y="30"/>
                  <a:pt x="605" y="29"/>
                </a:cubicBezTo>
                <a:cubicBezTo>
                  <a:pt x="605" y="29"/>
                  <a:pt x="604" y="29"/>
                  <a:pt x="605" y="29"/>
                </a:cubicBezTo>
                <a:cubicBezTo>
                  <a:pt x="604" y="29"/>
                  <a:pt x="605" y="29"/>
                  <a:pt x="605" y="29"/>
                </a:cubicBezTo>
                <a:cubicBezTo>
                  <a:pt x="606" y="28"/>
                  <a:pt x="606" y="27"/>
                  <a:pt x="606" y="26"/>
                </a:cubicBezTo>
                <a:cubicBezTo>
                  <a:pt x="606" y="27"/>
                  <a:pt x="606" y="26"/>
                  <a:pt x="606" y="26"/>
                </a:cubicBezTo>
                <a:cubicBezTo>
                  <a:pt x="607" y="27"/>
                  <a:pt x="606" y="26"/>
                  <a:pt x="606" y="26"/>
                </a:cubicBezTo>
                <a:cubicBezTo>
                  <a:pt x="606" y="26"/>
                  <a:pt x="606" y="26"/>
                  <a:pt x="606" y="26"/>
                </a:cubicBezTo>
                <a:cubicBezTo>
                  <a:pt x="607" y="26"/>
                  <a:pt x="607" y="25"/>
                  <a:pt x="607" y="25"/>
                </a:cubicBezTo>
                <a:cubicBezTo>
                  <a:pt x="607" y="25"/>
                  <a:pt x="607" y="25"/>
                  <a:pt x="607" y="25"/>
                </a:cubicBezTo>
                <a:cubicBezTo>
                  <a:pt x="607" y="25"/>
                  <a:pt x="608" y="25"/>
                  <a:pt x="607" y="24"/>
                </a:cubicBezTo>
                <a:cubicBezTo>
                  <a:pt x="608" y="25"/>
                  <a:pt x="608" y="24"/>
                  <a:pt x="608" y="24"/>
                </a:cubicBezTo>
                <a:cubicBezTo>
                  <a:pt x="607" y="24"/>
                  <a:pt x="608" y="24"/>
                  <a:pt x="608" y="23"/>
                </a:cubicBezTo>
                <a:cubicBezTo>
                  <a:pt x="608" y="23"/>
                  <a:pt x="608" y="23"/>
                  <a:pt x="608" y="23"/>
                </a:cubicBezTo>
                <a:cubicBezTo>
                  <a:pt x="609" y="23"/>
                  <a:pt x="609" y="22"/>
                  <a:pt x="610" y="21"/>
                </a:cubicBezTo>
                <a:cubicBezTo>
                  <a:pt x="610" y="20"/>
                  <a:pt x="611" y="20"/>
                  <a:pt x="611" y="20"/>
                </a:cubicBezTo>
                <a:cubicBezTo>
                  <a:pt x="611" y="19"/>
                  <a:pt x="611" y="19"/>
                  <a:pt x="611" y="19"/>
                </a:cubicBezTo>
                <a:cubicBezTo>
                  <a:pt x="611" y="19"/>
                  <a:pt x="611" y="19"/>
                  <a:pt x="611" y="19"/>
                </a:cubicBezTo>
                <a:cubicBezTo>
                  <a:pt x="611" y="19"/>
                  <a:pt x="611" y="19"/>
                  <a:pt x="612" y="19"/>
                </a:cubicBezTo>
                <a:cubicBezTo>
                  <a:pt x="612" y="18"/>
                  <a:pt x="612" y="18"/>
                  <a:pt x="611" y="18"/>
                </a:cubicBezTo>
                <a:cubicBezTo>
                  <a:pt x="612" y="18"/>
                  <a:pt x="612" y="17"/>
                  <a:pt x="613" y="17"/>
                </a:cubicBezTo>
                <a:cubicBezTo>
                  <a:pt x="612" y="17"/>
                  <a:pt x="612" y="17"/>
                  <a:pt x="612" y="17"/>
                </a:cubicBezTo>
                <a:cubicBezTo>
                  <a:pt x="612" y="17"/>
                  <a:pt x="613" y="17"/>
                  <a:pt x="613" y="17"/>
                </a:cubicBezTo>
                <a:cubicBezTo>
                  <a:pt x="613" y="17"/>
                  <a:pt x="613" y="17"/>
                  <a:pt x="613" y="17"/>
                </a:cubicBezTo>
                <a:cubicBezTo>
                  <a:pt x="613" y="17"/>
                  <a:pt x="613" y="16"/>
                  <a:pt x="613" y="16"/>
                </a:cubicBezTo>
                <a:cubicBezTo>
                  <a:pt x="613" y="16"/>
                  <a:pt x="613" y="16"/>
                  <a:pt x="613" y="16"/>
                </a:cubicBezTo>
                <a:cubicBezTo>
                  <a:pt x="614" y="16"/>
                  <a:pt x="614" y="15"/>
                  <a:pt x="614" y="15"/>
                </a:cubicBezTo>
                <a:cubicBezTo>
                  <a:pt x="614" y="15"/>
                  <a:pt x="614" y="15"/>
                  <a:pt x="614" y="15"/>
                </a:cubicBezTo>
                <a:cubicBezTo>
                  <a:pt x="614" y="15"/>
                  <a:pt x="614" y="15"/>
                  <a:pt x="614" y="15"/>
                </a:cubicBezTo>
                <a:cubicBezTo>
                  <a:pt x="614" y="14"/>
                  <a:pt x="616" y="14"/>
                  <a:pt x="616" y="13"/>
                </a:cubicBezTo>
                <a:cubicBezTo>
                  <a:pt x="616" y="13"/>
                  <a:pt x="616" y="13"/>
                  <a:pt x="616" y="13"/>
                </a:cubicBezTo>
                <a:cubicBezTo>
                  <a:pt x="616" y="12"/>
                  <a:pt x="617" y="12"/>
                  <a:pt x="617" y="11"/>
                </a:cubicBezTo>
                <a:cubicBezTo>
                  <a:pt x="617" y="11"/>
                  <a:pt x="618" y="11"/>
                  <a:pt x="618" y="11"/>
                </a:cubicBezTo>
                <a:cubicBezTo>
                  <a:pt x="618" y="10"/>
                  <a:pt x="618" y="10"/>
                  <a:pt x="618" y="10"/>
                </a:cubicBezTo>
                <a:cubicBezTo>
                  <a:pt x="618" y="10"/>
                  <a:pt x="618" y="10"/>
                  <a:pt x="618" y="10"/>
                </a:cubicBezTo>
                <a:cubicBezTo>
                  <a:pt x="619" y="10"/>
                  <a:pt x="619" y="10"/>
                  <a:pt x="619" y="9"/>
                </a:cubicBezTo>
                <a:cubicBezTo>
                  <a:pt x="619" y="10"/>
                  <a:pt x="619" y="10"/>
                  <a:pt x="619" y="10"/>
                </a:cubicBezTo>
                <a:cubicBezTo>
                  <a:pt x="619" y="9"/>
                  <a:pt x="619" y="9"/>
                  <a:pt x="620" y="9"/>
                </a:cubicBezTo>
                <a:cubicBezTo>
                  <a:pt x="620" y="9"/>
                  <a:pt x="620" y="8"/>
                  <a:pt x="620" y="8"/>
                </a:cubicBezTo>
                <a:cubicBezTo>
                  <a:pt x="620" y="8"/>
                  <a:pt x="620" y="8"/>
                  <a:pt x="620" y="8"/>
                </a:cubicBezTo>
                <a:cubicBezTo>
                  <a:pt x="620" y="8"/>
                  <a:pt x="620" y="8"/>
                  <a:pt x="620" y="8"/>
                </a:cubicBezTo>
                <a:cubicBezTo>
                  <a:pt x="621" y="8"/>
                  <a:pt x="621" y="8"/>
                  <a:pt x="622" y="7"/>
                </a:cubicBezTo>
                <a:cubicBezTo>
                  <a:pt x="622" y="7"/>
                  <a:pt x="622" y="7"/>
                  <a:pt x="623" y="7"/>
                </a:cubicBezTo>
                <a:cubicBezTo>
                  <a:pt x="623" y="6"/>
                  <a:pt x="623" y="6"/>
                  <a:pt x="623" y="6"/>
                </a:cubicBezTo>
                <a:cubicBezTo>
                  <a:pt x="623" y="6"/>
                  <a:pt x="623" y="6"/>
                  <a:pt x="623" y="6"/>
                </a:cubicBezTo>
                <a:cubicBezTo>
                  <a:pt x="623" y="6"/>
                  <a:pt x="624" y="6"/>
                  <a:pt x="624" y="6"/>
                </a:cubicBezTo>
                <a:cubicBezTo>
                  <a:pt x="624" y="6"/>
                  <a:pt x="624" y="5"/>
                  <a:pt x="624" y="5"/>
                </a:cubicBezTo>
                <a:cubicBezTo>
                  <a:pt x="625" y="5"/>
                  <a:pt x="625" y="5"/>
                  <a:pt x="625" y="5"/>
                </a:cubicBezTo>
                <a:cubicBezTo>
                  <a:pt x="625" y="5"/>
                  <a:pt x="624" y="5"/>
                  <a:pt x="624" y="4"/>
                </a:cubicBezTo>
                <a:cubicBezTo>
                  <a:pt x="625" y="4"/>
                  <a:pt x="625" y="4"/>
                  <a:pt x="625" y="4"/>
                </a:cubicBezTo>
                <a:cubicBezTo>
                  <a:pt x="625" y="4"/>
                  <a:pt x="625" y="5"/>
                  <a:pt x="625" y="5"/>
                </a:cubicBezTo>
                <a:cubicBezTo>
                  <a:pt x="625" y="5"/>
                  <a:pt x="625" y="4"/>
                  <a:pt x="625" y="5"/>
                </a:cubicBezTo>
                <a:cubicBezTo>
                  <a:pt x="626" y="5"/>
                  <a:pt x="626" y="5"/>
                  <a:pt x="626" y="4"/>
                </a:cubicBezTo>
                <a:cubicBezTo>
                  <a:pt x="626" y="4"/>
                  <a:pt x="626" y="4"/>
                  <a:pt x="626" y="5"/>
                </a:cubicBezTo>
                <a:cubicBezTo>
                  <a:pt x="626" y="4"/>
                  <a:pt x="626" y="4"/>
                  <a:pt x="626" y="4"/>
                </a:cubicBezTo>
                <a:cubicBezTo>
                  <a:pt x="626" y="4"/>
                  <a:pt x="626" y="4"/>
                  <a:pt x="626" y="4"/>
                </a:cubicBezTo>
                <a:cubicBezTo>
                  <a:pt x="626" y="4"/>
                  <a:pt x="626" y="4"/>
                  <a:pt x="626" y="4"/>
                </a:cubicBezTo>
                <a:cubicBezTo>
                  <a:pt x="626" y="4"/>
                  <a:pt x="626" y="4"/>
                  <a:pt x="626" y="4"/>
                </a:cubicBezTo>
                <a:cubicBezTo>
                  <a:pt x="626" y="3"/>
                  <a:pt x="626" y="3"/>
                  <a:pt x="626" y="3"/>
                </a:cubicBezTo>
                <a:cubicBezTo>
                  <a:pt x="626" y="4"/>
                  <a:pt x="626" y="4"/>
                  <a:pt x="626" y="4"/>
                </a:cubicBezTo>
                <a:cubicBezTo>
                  <a:pt x="626" y="3"/>
                  <a:pt x="626" y="3"/>
                  <a:pt x="626" y="3"/>
                </a:cubicBezTo>
                <a:cubicBezTo>
                  <a:pt x="626" y="3"/>
                  <a:pt x="626" y="3"/>
                  <a:pt x="626" y="3"/>
                </a:cubicBezTo>
                <a:cubicBezTo>
                  <a:pt x="626" y="3"/>
                  <a:pt x="626" y="3"/>
                  <a:pt x="626" y="3"/>
                </a:cubicBezTo>
                <a:cubicBezTo>
                  <a:pt x="626" y="3"/>
                  <a:pt x="626" y="3"/>
                  <a:pt x="626" y="3"/>
                </a:cubicBezTo>
                <a:cubicBezTo>
                  <a:pt x="625" y="3"/>
                  <a:pt x="625" y="3"/>
                  <a:pt x="625" y="3"/>
                </a:cubicBezTo>
                <a:cubicBezTo>
                  <a:pt x="625" y="4"/>
                  <a:pt x="625" y="4"/>
                  <a:pt x="625" y="4"/>
                </a:cubicBezTo>
                <a:cubicBezTo>
                  <a:pt x="625" y="4"/>
                  <a:pt x="625" y="4"/>
                  <a:pt x="625" y="4"/>
                </a:cubicBezTo>
                <a:cubicBezTo>
                  <a:pt x="625" y="4"/>
                  <a:pt x="625" y="4"/>
                  <a:pt x="625" y="4"/>
                </a:cubicBezTo>
                <a:cubicBezTo>
                  <a:pt x="625" y="4"/>
                  <a:pt x="625" y="4"/>
                  <a:pt x="625" y="4"/>
                </a:cubicBezTo>
                <a:cubicBezTo>
                  <a:pt x="624" y="3"/>
                  <a:pt x="624" y="3"/>
                  <a:pt x="624" y="3"/>
                </a:cubicBezTo>
                <a:cubicBezTo>
                  <a:pt x="625" y="4"/>
                  <a:pt x="624" y="4"/>
                  <a:pt x="624" y="4"/>
                </a:cubicBezTo>
                <a:cubicBezTo>
                  <a:pt x="624" y="4"/>
                  <a:pt x="624" y="4"/>
                  <a:pt x="624" y="4"/>
                </a:cubicBezTo>
                <a:cubicBezTo>
                  <a:pt x="624" y="4"/>
                  <a:pt x="624" y="4"/>
                  <a:pt x="624" y="4"/>
                </a:cubicBezTo>
                <a:cubicBezTo>
                  <a:pt x="624" y="4"/>
                  <a:pt x="624" y="4"/>
                  <a:pt x="623" y="3"/>
                </a:cubicBezTo>
                <a:cubicBezTo>
                  <a:pt x="623" y="4"/>
                  <a:pt x="623" y="4"/>
                  <a:pt x="623" y="4"/>
                </a:cubicBezTo>
                <a:cubicBezTo>
                  <a:pt x="622" y="4"/>
                  <a:pt x="622" y="5"/>
                  <a:pt x="622" y="5"/>
                </a:cubicBezTo>
                <a:cubicBezTo>
                  <a:pt x="622" y="5"/>
                  <a:pt x="622" y="4"/>
                  <a:pt x="622" y="5"/>
                </a:cubicBezTo>
                <a:cubicBezTo>
                  <a:pt x="622" y="4"/>
                  <a:pt x="621" y="4"/>
                  <a:pt x="621" y="4"/>
                </a:cubicBezTo>
                <a:cubicBezTo>
                  <a:pt x="622" y="4"/>
                  <a:pt x="621" y="4"/>
                  <a:pt x="621" y="4"/>
                </a:cubicBezTo>
                <a:cubicBezTo>
                  <a:pt x="621" y="4"/>
                  <a:pt x="621" y="4"/>
                  <a:pt x="621" y="4"/>
                </a:cubicBezTo>
                <a:cubicBezTo>
                  <a:pt x="621" y="4"/>
                  <a:pt x="621" y="4"/>
                  <a:pt x="621" y="4"/>
                </a:cubicBezTo>
                <a:cubicBezTo>
                  <a:pt x="622" y="4"/>
                  <a:pt x="621" y="4"/>
                  <a:pt x="622" y="5"/>
                </a:cubicBezTo>
                <a:cubicBezTo>
                  <a:pt x="621" y="5"/>
                  <a:pt x="621" y="5"/>
                  <a:pt x="621" y="5"/>
                </a:cubicBezTo>
                <a:cubicBezTo>
                  <a:pt x="621" y="5"/>
                  <a:pt x="621" y="5"/>
                  <a:pt x="620" y="5"/>
                </a:cubicBezTo>
                <a:cubicBezTo>
                  <a:pt x="621" y="5"/>
                  <a:pt x="620" y="5"/>
                  <a:pt x="620" y="6"/>
                </a:cubicBezTo>
                <a:cubicBezTo>
                  <a:pt x="620" y="6"/>
                  <a:pt x="620" y="6"/>
                  <a:pt x="621" y="6"/>
                </a:cubicBezTo>
                <a:cubicBezTo>
                  <a:pt x="621" y="6"/>
                  <a:pt x="621" y="6"/>
                  <a:pt x="620" y="6"/>
                </a:cubicBezTo>
                <a:cubicBezTo>
                  <a:pt x="620" y="6"/>
                  <a:pt x="620" y="6"/>
                  <a:pt x="620" y="6"/>
                </a:cubicBezTo>
                <a:cubicBezTo>
                  <a:pt x="619" y="5"/>
                  <a:pt x="620" y="6"/>
                  <a:pt x="620" y="5"/>
                </a:cubicBezTo>
                <a:cubicBezTo>
                  <a:pt x="620" y="5"/>
                  <a:pt x="620" y="4"/>
                  <a:pt x="620" y="5"/>
                </a:cubicBezTo>
                <a:cubicBezTo>
                  <a:pt x="620" y="4"/>
                  <a:pt x="620" y="5"/>
                  <a:pt x="620" y="4"/>
                </a:cubicBezTo>
                <a:cubicBezTo>
                  <a:pt x="620" y="4"/>
                  <a:pt x="620" y="5"/>
                  <a:pt x="619" y="5"/>
                </a:cubicBezTo>
                <a:cubicBezTo>
                  <a:pt x="620" y="5"/>
                  <a:pt x="620" y="5"/>
                  <a:pt x="620" y="5"/>
                </a:cubicBezTo>
                <a:cubicBezTo>
                  <a:pt x="620" y="6"/>
                  <a:pt x="619" y="5"/>
                  <a:pt x="619" y="5"/>
                </a:cubicBezTo>
                <a:cubicBezTo>
                  <a:pt x="619" y="5"/>
                  <a:pt x="619" y="5"/>
                  <a:pt x="619" y="5"/>
                </a:cubicBezTo>
                <a:cubicBezTo>
                  <a:pt x="619" y="5"/>
                  <a:pt x="619" y="5"/>
                  <a:pt x="619" y="5"/>
                </a:cubicBezTo>
                <a:cubicBezTo>
                  <a:pt x="618" y="5"/>
                  <a:pt x="619" y="5"/>
                  <a:pt x="619" y="5"/>
                </a:cubicBezTo>
                <a:cubicBezTo>
                  <a:pt x="619" y="5"/>
                  <a:pt x="619" y="5"/>
                  <a:pt x="619" y="5"/>
                </a:cubicBezTo>
                <a:cubicBezTo>
                  <a:pt x="618" y="5"/>
                  <a:pt x="619" y="5"/>
                  <a:pt x="618" y="5"/>
                </a:cubicBezTo>
                <a:cubicBezTo>
                  <a:pt x="618" y="5"/>
                  <a:pt x="618" y="5"/>
                  <a:pt x="618" y="5"/>
                </a:cubicBezTo>
                <a:cubicBezTo>
                  <a:pt x="618" y="5"/>
                  <a:pt x="618" y="5"/>
                  <a:pt x="618" y="5"/>
                </a:cubicBezTo>
                <a:cubicBezTo>
                  <a:pt x="618" y="5"/>
                  <a:pt x="619" y="6"/>
                  <a:pt x="619" y="5"/>
                </a:cubicBezTo>
                <a:cubicBezTo>
                  <a:pt x="619" y="6"/>
                  <a:pt x="619" y="6"/>
                  <a:pt x="618" y="6"/>
                </a:cubicBezTo>
                <a:cubicBezTo>
                  <a:pt x="619" y="6"/>
                  <a:pt x="619" y="6"/>
                  <a:pt x="619" y="6"/>
                </a:cubicBezTo>
                <a:cubicBezTo>
                  <a:pt x="619" y="6"/>
                  <a:pt x="619" y="6"/>
                  <a:pt x="619" y="7"/>
                </a:cubicBezTo>
                <a:cubicBezTo>
                  <a:pt x="619" y="7"/>
                  <a:pt x="618" y="6"/>
                  <a:pt x="618" y="6"/>
                </a:cubicBezTo>
                <a:cubicBezTo>
                  <a:pt x="618" y="6"/>
                  <a:pt x="618" y="6"/>
                  <a:pt x="618" y="6"/>
                </a:cubicBezTo>
                <a:cubicBezTo>
                  <a:pt x="618" y="6"/>
                  <a:pt x="618" y="6"/>
                  <a:pt x="618" y="5"/>
                </a:cubicBezTo>
                <a:cubicBezTo>
                  <a:pt x="618" y="5"/>
                  <a:pt x="618" y="6"/>
                  <a:pt x="618" y="6"/>
                </a:cubicBezTo>
                <a:cubicBezTo>
                  <a:pt x="618" y="6"/>
                  <a:pt x="618" y="6"/>
                  <a:pt x="618" y="6"/>
                </a:cubicBezTo>
                <a:cubicBezTo>
                  <a:pt x="618" y="7"/>
                  <a:pt x="618" y="6"/>
                  <a:pt x="617" y="6"/>
                </a:cubicBezTo>
                <a:cubicBezTo>
                  <a:pt x="618" y="6"/>
                  <a:pt x="618" y="7"/>
                  <a:pt x="618" y="7"/>
                </a:cubicBezTo>
                <a:cubicBezTo>
                  <a:pt x="618" y="8"/>
                  <a:pt x="618" y="8"/>
                  <a:pt x="618" y="8"/>
                </a:cubicBezTo>
                <a:cubicBezTo>
                  <a:pt x="618" y="7"/>
                  <a:pt x="618" y="8"/>
                  <a:pt x="618" y="7"/>
                </a:cubicBezTo>
                <a:cubicBezTo>
                  <a:pt x="618" y="7"/>
                  <a:pt x="618" y="7"/>
                  <a:pt x="618" y="7"/>
                </a:cubicBezTo>
                <a:cubicBezTo>
                  <a:pt x="617" y="7"/>
                  <a:pt x="617" y="7"/>
                  <a:pt x="617" y="7"/>
                </a:cubicBezTo>
                <a:cubicBezTo>
                  <a:pt x="617" y="6"/>
                  <a:pt x="617" y="6"/>
                  <a:pt x="617" y="6"/>
                </a:cubicBezTo>
                <a:cubicBezTo>
                  <a:pt x="617" y="7"/>
                  <a:pt x="617" y="7"/>
                  <a:pt x="617" y="7"/>
                </a:cubicBezTo>
                <a:cubicBezTo>
                  <a:pt x="617" y="7"/>
                  <a:pt x="616" y="7"/>
                  <a:pt x="616" y="7"/>
                </a:cubicBezTo>
                <a:cubicBezTo>
                  <a:pt x="617" y="7"/>
                  <a:pt x="617" y="7"/>
                  <a:pt x="617" y="7"/>
                </a:cubicBezTo>
                <a:cubicBezTo>
                  <a:pt x="617" y="7"/>
                  <a:pt x="616" y="7"/>
                  <a:pt x="616" y="7"/>
                </a:cubicBezTo>
                <a:cubicBezTo>
                  <a:pt x="616" y="7"/>
                  <a:pt x="616" y="7"/>
                  <a:pt x="616" y="7"/>
                </a:cubicBezTo>
                <a:cubicBezTo>
                  <a:pt x="616" y="7"/>
                  <a:pt x="616" y="7"/>
                  <a:pt x="616" y="7"/>
                </a:cubicBezTo>
                <a:cubicBezTo>
                  <a:pt x="616" y="8"/>
                  <a:pt x="616" y="8"/>
                  <a:pt x="616" y="8"/>
                </a:cubicBezTo>
                <a:cubicBezTo>
                  <a:pt x="616" y="8"/>
                  <a:pt x="616" y="8"/>
                  <a:pt x="616" y="8"/>
                </a:cubicBezTo>
                <a:cubicBezTo>
                  <a:pt x="616" y="7"/>
                  <a:pt x="616" y="7"/>
                  <a:pt x="616" y="7"/>
                </a:cubicBezTo>
                <a:cubicBezTo>
                  <a:pt x="616" y="8"/>
                  <a:pt x="616" y="7"/>
                  <a:pt x="615" y="7"/>
                </a:cubicBezTo>
                <a:cubicBezTo>
                  <a:pt x="616" y="7"/>
                  <a:pt x="616" y="7"/>
                  <a:pt x="616" y="7"/>
                </a:cubicBezTo>
                <a:cubicBezTo>
                  <a:pt x="616" y="7"/>
                  <a:pt x="615" y="7"/>
                  <a:pt x="615" y="7"/>
                </a:cubicBezTo>
                <a:cubicBezTo>
                  <a:pt x="616" y="7"/>
                  <a:pt x="615" y="8"/>
                  <a:pt x="615" y="8"/>
                </a:cubicBezTo>
                <a:cubicBezTo>
                  <a:pt x="615" y="7"/>
                  <a:pt x="615" y="7"/>
                  <a:pt x="615" y="7"/>
                </a:cubicBezTo>
                <a:cubicBezTo>
                  <a:pt x="615" y="8"/>
                  <a:pt x="615" y="8"/>
                  <a:pt x="615" y="8"/>
                </a:cubicBezTo>
                <a:cubicBezTo>
                  <a:pt x="615" y="8"/>
                  <a:pt x="615" y="8"/>
                  <a:pt x="615" y="8"/>
                </a:cubicBezTo>
                <a:cubicBezTo>
                  <a:pt x="616" y="8"/>
                  <a:pt x="616" y="8"/>
                  <a:pt x="616" y="8"/>
                </a:cubicBezTo>
                <a:cubicBezTo>
                  <a:pt x="615" y="8"/>
                  <a:pt x="615" y="8"/>
                  <a:pt x="615" y="9"/>
                </a:cubicBezTo>
                <a:cubicBezTo>
                  <a:pt x="615" y="8"/>
                  <a:pt x="615" y="8"/>
                  <a:pt x="615" y="8"/>
                </a:cubicBezTo>
                <a:cubicBezTo>
                  <a:pt x="615" y="9"/>
                  <a:pt x="615" y="9"/>
                  <a:pt x="615" y="9"/>
                </a:cubicBezTo>
                <a:cubicBezTo>
                  <a:pt x="615" y="8"/>
                  <a:pt x="615" y="9"/>
                  <a:pt x="615" y="9"/>
                </a:cubicBezTo>
                <a:cubicBezTo>
                  <a:pt x="615" y="9"/>
                  <a:pt x="614" y="8"/>
                  <a:pt x="614" y="8"/>
                </a:cubicBezTo>
                <a:cubicBezTo>
                  <a:pt x="615" y="9"/>
                  <a:pt x="615" y="9"/>
                  <a:pt x="615" y="9"/>
                </a:cubicBezTo>
                <a:cubicBezTo>
                  <a:pt x="614" y="9"/>
                  <a:pt x="614" y="9"/>
                  <a:pt x="614" y="9"/>
                </a:cubicBezTo>
                <a:cubicBezTo>
                  <a:pt x="614" y="9"/>
                  <a:pt x="614" y="9"/>
                  <a:pt x="614" y="9"/>
                </a:cubicBezTo>
                <a:cubicBezTo>
                  <a:pt x="614" y="9"/>
                  <a:pt x="614" y="9"/>
                  <a:pt x="614" y="9"/>
                </a:cubicBezTo>
                <a:cubicBezTo>
                  <a:pt x="614" y="10"/>
                  <a:pt x="614" y="9"/>
                  <a:pt x="614" y="9"/>
                </a:cubicBezTo>
                <a:cubicBezTo>
                  <a:pt x="614" y="9"/>
                  <a:pt x="614" y="10"/>
                  <a:pt x="614" y="10"/>
                </a:cubicBezTo>
                <a:cubicBezTo>
                  <a:pt x="614" y="10"/>
                  <a:pt x="614" y="10"/>
                  <a:pt x="614" y="10"/>
                </a:cubicBezTo>
                <a:cubicBezTo>
                  <a:pt x="614" y="10"/>
                  <a:pt x="614" y="10"/>
                  <a:pt x="614" y="10"/>
                </a:cubicBezTo>
                <a:cubicBezTo>
                  <a:pt x="614" y="10"/>
                  <a:pt x="614" y="10"/>
                  <a:pt x="614" y="11"/>
                </a:cubicBezTo>
                <a:cubicBezTo>
                  <a:pt x="614" y="11"/>
                  <a:pt x="615" y="11"/>
                  <a:pt x="615" y="11"/>
                </a:cubicBezTo>
                <a:cubicBezTo>
                  <a:pt x="614" y="12"/>
                  <a:pt x="615" y="11"/>
                  <a:pt x="614" y="11"/>
                </a:cubicBezTo>
                <a:cubicBezTo>
                  <a:pt x="614" y="11"/>
                  <a:pt x="614" y="11"/>
                  <a:pt x="614" y="11"/>
                </a:cubicBezTo>
                <a:cubicBezTo>
                  <a:pt x="614" y="11"/>
                  <a:pt x="614" y="10"/>
                  <a:pt x="613" y="10"/>
                </a:cubicBezTo>
                <a:cubicBezTo>
                  <a:pt x="613" y="10"/>
                  <a:pt x="613" y="10"/>
                  <a:pt x="613" y="10"/>
                </a:cubicBezTo>
                <a:cubicBezTo>
                  <a:pt x="613" y="10"/>
                  <a:pt x="613" y="10"/>
                  <a:pt x="613" y="10"/>
                </a:cubicBezTo>
                <a:cubicBezTo>
                  <a:pt x="613" y="10"/>
                  <a:pt x="613" y="10"/>
                  <a:pt x="613" y="10"/>
                </a:cubicBezTo>
                <a:cubicBezTo>
                  <a:pt x="613" y="10"/>
                  <a:pt x="613" y="10"/>
                  <a:pt x="613" y="10"/>
                </a:cubicBezTo>
                <a:cubicBezTo>
                  <a:pt x="613" y="10"/>
                  <a:pt x="613" y="11"/>
                  <a:pt x="613" y="11"/>
                </a:cubicBezTo>
                <a:cubicBezTo>
                  <a:pt x="613" y="11"/>
                  <a:pt x="613" y="11"/>
                  <a:pt x="613" y="10"/>
                </a:cubicBezTo>
                <a:cubicBezTo>
                  <a:pt x="612" y="10"/>
                  <a:pt x="613" y="11"/>
                  <a:pt x="613" y="11"/>
                </a:cubicBezTo>
                <a:cubicBezTo>
                  <a:pt x="613" y="11"/>
                  <a:pt x="613" y="11"/>
                  <a:pt x="613" y="11"/>
                </a:cubicBezTo>
                <a:cubicBezTo>
                  <a:pt x="612" y="11"/>
                  <a:pt x="612" y="12"/>
                  <a:pt x="612" y="12"/>
                </a:cubicBezTo>
                <a:cubicBezTo>
                  <a:pt x="611" y="12"/>
                  <a:pt x="611" y="12"/>
                  <a:pt x="611" y="13"/>
                </a:cubicBezTo>
                <a:cubicBezTo>
                  <a:pt x="611" y="13"/>
                  <a:pt x="611" y="13"/>
                  <a:pt x="611" y="13"/>
                </a:cubicBezTo>
                <a:cubicBezTo>
                  <a:pt x="611" y="13"/>
                  <a:pt x="611" y="13"/>
                  <a:pt x="611" y="13"/>
                </a:cubicBezTo>
                <a:cubicBezTo>
                  <a:pt x="610" y="13"/>
                  <a:pt x="611" y="13"/>
                  <a:pt x="611" y="13"/>
                </a:cubicBezTo>
                <a:cubicBezTo>
                  <a:pt x="611" y="13"/>
                  <a:pt x="610" y="13"/>
                  <a:pt x="610" y="13"/>
                </a:cubicBezTo>
                <a:cubicBezTo>
                  <a:pt x="610" y="13"/>
                  <a:pt x="610" y="14"/>
                  <a:pt x="610" y="14"/>
                </a:cubicBezTo>
                <a:cubicBezTo>
                  <a:pt x="610" y="14"/>
                  <a:pt x="610" y="14"/>
                  <a:pt x="610" y="14"/>
                </a:cubicBezTo>
                <a:cubicBezTo>
                  <a:pt x="610" y="14"/>
                  <a:pt x="610" y="14"/>
                  <a:pt x="610" y="14"/>
                </a:cubicBezTo>
                <a:cubicBezTo>
                  <a:pt x="610" y="14"/>
                  <a:pt x="610" y="14"/>
                  <a:pt x="610" y="14"/>
                </a:cubicBezTo>
                <a:cubicBezTo>
                  <a:pt x="610" y="14"/>
                  <a:pt x="610" y="14"/>
                  <a:pt x="610" y="14"/>
                </a:cubicBezTo>
                <a:cubicBezTo>
                  <a:pt x="610" y="14"/>
                  <a:pt x="609" y="14"/>
                  <a:pt x="609" y="15"/>
                </a:cubicBezTo>
                <a:cubicBezTo>
                  <a:pt x="610" y="15"/>
                  <a:pt x="610" y="15"/>
                  <a:pt x="610" y="15"/>
                </a:cubicBezTo>
                <a:cubicBezTo>
                  <a:pt x="610" y="15"/>
                  <a:pt x="610" y="15"/>
                  <a:pt x="610" y="15"/>
                </a:cubicBezTo>
                <a:cubicBezTo>
                  <a:pt x="610" y="15"/>
                  <a:pt x="610" y="15"/>
                  <a:pt x="610" y="15"/>
                </a:cubicBezTo>
                <a:cubicBezTo>
                  <a:pt x="609" y="15"/>
                  <a:pt x="609" y="15"/>
                  <a:pt x="608" y="16"/>
                </a:cubicBezTo>
                <a:cubicBezTo>
                  <a:pt x="608" y="16"/>
                  <a:pt x="609" y="16"/>
                  <a:pt x="609" y="16"/>
                </a:cubicBezTo>
                <a:cubicBezTo>
                  <a:pt x="608" y="16"/>
                  <a:pt x="608" y="17"/>
                  <a:pt x="608" y="17"/>
                </a:cubicBezTo>
                <a:cubicBezTo>
                  <a:pt x="608" y="17"/>
                  <a:pt x="608" y="17"/>
                  <a:pt x="608" y="17"/>
                </a:cubicBezTo>
                <a:cubicBezTo>
                  <a:pt x="609" y="18"/>
                  <a:pt x="608" y="17"/>
                  <a:pt x="608" y="17"/>
                </a:cubicBezTo>
                <a:cubicBezTo>
                  <a:pt x="608" y="17"/>
                  <a:pt x="608" y="17"/>
                  <a:pt x="608" y="17"/>
                </a:cubicBezTo>
                <a:cubicBezTo>
                  <a:pt x="608" y="17"/>
                  <a:pt x="608" y="17"/>
                  <a:pt x="608" y="17"/>
                </a:cubicBezTo>
                <a:cubicBezTo>
                  <a:pt x="608" y="18"/>
                  <a:pt x="608" y="18"/>
                  <a:pt x="607" y="18"/>
                </a:cubicBezTo>
                <a:cubicBezTo>
                  <a:pt x="607" y="18"/>
                  <a:pt x="607" y="18"/>
                  <a:pt x="607" y="18"/>
                </a:cubicBezTo>
                <a:cubicBezTo>
                  <a:pt x="607" y="18"/>
                  <a:pt x="607" y="18"/>
                  <a:pt x="607" y="18"/>
                </a:cubicBezTo>
                <a:cubicBezTo>
                  <a:pt x="607" y="18"/>
                  <a:pt x="607" y="18"/>
                  <a:pt x="607" y="19"/>
                </a:cubicBezTo>
                <a:cubicBezTo>
                  <a:pt x="607" y="18"/>
                  <a:pt x="607" y="18"/>
                  <a:pt x="607" y="18"/>
                </a:cubicBezTo>
                <a:cubicBezTo>
                  <a:pt x="607" y="19"/>
                  <a:pt x="607" y="19"/>
                  <a:pt x="607" y="19"/>
                </a:cubicBezTo>
                <a:cubicBezTo>
                  <a:pt x="607" y="19"/>
                  <a:pt x="607" y="19"/>
                  <a:pt x="607" y="19"/>
                </a:cubicBezTo>
                <a:cubicBezTo>
                  <a:pt x="607" y="19"/>
                  <a:pt x="607" y="19"/>
                  <a:pt x="607" y="18"/>
                </a:cubicBezTo>
                <a:cubicBezTo>
                  <a:pt x="606" y="18"/>
                  <a:pt x="607" y="19"/>
                  <a:pt x="607" y="19"/>
                </a:cubicBezTo>
                <a:cubicBezTo>
                  <a:pt x="607" y="19"/>
                  <a:pt x="607" y="19"/>
                  <a:pt x="607" y="19"/>
                </a:cubicBezTo>
                <a:cubicBezTo>
                  <a:pt x="607" y="19"/>
                  <a:pt x="607" y="19"/>
                  <a:pt x="607" y="19"/>
                </a:cubicBezTo>
                <a:cubicBezTo>
                  <a:pt x="607" y="19"/>
                  <a:pt x="607" y="19"/>
                  <a:pt x="607" y="19"/>
                </a:cubicBezTo>
                <a:cubicBezTo>
                  <a:pt x="606" y="19"/>
                  <a:pt x="607" y="19"/>
                  <a:pt x="607" y="19"/>
                </a:cubicBezTo>
                <a:cubicBezTo>
                  <a:pt x="607" y="19"/>
                  <a:pt x="607" y="19"/>
                  <a:pt x="606" y="19"/>
                </a:cubicBezTo>
                <a:cubicBezTo>
                  <a:pt x="606" y="19"/>
                  <a:pt x="606" y="19"/>
                  <a:pt x="606" y="20"/>
                </a:cubicBezTo>
                <a:cubicBezTo>
                  <a:pt x="606" y="20"/>
                  <a:pt x="607" y="19"/>
                  <a:pt x="607" y="20"/>
                </a:cubicBezTo>
                <a:cubicBezTo>
                  <a:pt x="607" y="20"/>
                  <a:pt x="607" y="20"/>
                  <a:pt x="607" y="20"/>
                </a:cubicBezTo>
                <a:cubicBezTo>
                  <a:pt x="607" y="20"/>
                  <a:pt x="607" y="20"/>
                  <a:pt x="607" y="20"/>
                </a:cubicBezTo>
                <a:cubicBezTo>
                  <a:pt x="607" y="20"/>
                  <a:pt x="606" y="20"/>
                  <a:pt x="607" y="20"/>
                </a:cubicBezTo>
                <a:cubicBezTo>
                  <a:pt x="606" y="20"/>
                  <a:pt x="606" y="20"/>
                  <a:pt x="606" y="20"/>
                </a:cubicBezTo>
                <a:cubicBezTo>
                  <a:pt x="606" y="20"/>
                  <a:pt x="606" y="20"/>
                  <a:pt x="606" y="20"/>
                </a:cubicBezTo>
                <a:cubicBezTo>
                  <a:pt x="606" y="20"/>
                  <a:pt x="606" y="20"/>
                  <a:pt x="606" y="20"/>
                </a:cubicBezTo>
                <a:cubicBezTo>
                  <a:pt x="606" y="20"/>
                  <a:pt x="606" y="20"/>
                  <a:pt x="606" y="20"/>
                </a:cubicBezTo>
                <a:cubicBezTo>
                  <a:pt x="606" y="20"/>
                  <a:pt x="606" y="20"/>
                  <a:pt x="606" y="20"/>
                </a:cubicBezTo>
                <a:cubicBezTo>
                  <a:pt x="605" y="21"/>
                  <a:pt x="606" y="21"/>
                  <a:pt x="606" y="21"/>
                </a:cubicBezTo>
                <a:cubicBezTo>
                  <a:pt x="605" y="21"/>
                  <a:pt x="605" y="21"/>
                  <a:pt x="605" y="21"/>
                </a:cubicBezTo>
                <a:cubicBezTo>
                  <a:pt x="605" y="21"/>
                  <a:pt x="605" y="21"/>
                  <a:pt x="605" y="21"/>
                </a:cubicBezTo>
                <a:cubicBezTo>
                  <a:pt x="605" y="21"/>
                  <a:pt x="605" y="21"/>
                  <a:pt x="605" y="21"/>
                </a:cubicBezTo>
                <a:cubicBezTo>
                  <a:pt x="606" y="21"/>
                  <a:pt x="605" y="21"/>
                  <a:pt x="606" y="21"/>
                </a:cubicBezTo>
                <a:cubicBezTo>
                  <a:pt x="605" y="21"/>
                  <a:pt x="605" y="22"/>
                  <a:pt x="604" y="22"/>
                </a:cubicBezTo>
                <a:cubicBezTo>
                  <a:pt x="605" y="22"/>
                  <a:pt x="604" y="22"/>
                  <a:pt x="604" y="23"/>
                </a:cubicBezTo>
                <a:cubicBezTo>
                  <a:pt x="604" y="22"/>
                  <a:pt x="604" y="23"/>
                  <a:pt x="604" y="23"/>
                </a:cubicBezTo>
                <a:cubicBezTo>
                  <a:pt x="605" y="23"/>
                  <a:pt x="605" y="23"/>
                  <a:pt x="605" y="23"/>
                </a:cubicBezTo>
                <a:cubicBezTo>
                  <a:pt x="604" y="23"/>
                  <a:pt x="605" y="24"/>
                  <a:pt x="604" y="24"/>
                </a:cubicBezTo>
                <a:cubicBezTo>
                  <a:pt x="604" y="24"/>
                  <a:pt x="604" y="23"/>
                  <a:pt x="604" y="23"/>
                </a:cubicBezTo>
                <a:cubicBezTo>
                  <a:pt x="603" y="23"/>
                  <a:pt x="604" y="24"/>
                  <a:pt x="604" y="24"/>
                </a:cubicBezTo>
                <a:cubicBezTo>
                  <a:pt x="604" y="24"/>
                  <a:pt x="604" y="24"/>
                  <a:pt x="604" y="24"/>
                </a:cubicBezTo>
                <a:cubicBezTo>
                  <a:pt x="604" y="24"/>
                  <a:pt x="603" y="24"/>
                  <a:pt x="603" y="24"/>
                </a:cubicBezTo>
                <a:cubicBezTo>
                  <a:pt x="603" y="25"/>
                  <a:pt x="604" y="25"/>
                  <a:pt x="603" y="25"/>
                </a:cubicBezTo>
                <a:cubicBezTo>
                  <a:pt x="603" y="25"/>
                  <a:pt x="603" y="25"/>
                  <a:pt x="603" y="24"/>
                </a:cubicBezTo>
                <a:cubicBezTo>
                  <a:pt x="603" y="25"/>
                  <a:pt x="603" y="25"/>
                  <a:pt x="603" y="25"/>
                </a:cubicBezTo>
                <a:cubicBezTo>
                  <a:pt x="603" y="25"/>
                  <a:pt x="603" y="25"/>
                  <a:pt x="603" y="26"/>
                </a:cubicBezTo>
                <a:cubicBezTo>
                  <a:pt x="603" y="26"/>
                  <a:pt x="602" y="26"/>
                  <a:pt x="603" y="26"/>
                </a:cubicBezTo>
                <a:cubicBezTo>
                  <a:pt x="603" y="26"/>
                  <a:pt x="603" y="26"/>
                  <a:pt x="603" y="26"/>
                </a:cubicBezTo>
                <a:cubicBezTo>
                  <a:pt x="603" y="26"/>
                  <a:pt x="603" y="26"/>
                  <a:pt x="603" y="27"/>
                </a:cubicBezTo>
                <a:cubicBezTo>
                  <a:pt x="603" y="26"/>
                  <a:pt x="603" y="26"/>
                  <a:pt x="603" y="26"/>
                </a:cubicBezTo>
                <a:cubicBezTo>
                  <a:pt x="602" y="26"/>
                  <a:pt x="602" y="27"/>
                  <a:pt x="602" y="27"/>
                </a:cubicBezTo>
                <a:cubicBezTo>
                  <a:pt x="603" y="27"/>
                  <a:pt x="602" y="27"/>
                  <a:pt x="602" y="27"/>
                </a:cubicBezTo>
                <a:cubicBezTo>
                  <a:pt x="602" y="27"/>
                  <a:pt x="602" y="27"/>
                  <a:pt x="602" y="27"/>
                </a:cubicBezTo>
                <a:cubicBezTo>
                  <a:pt x="602" y="27"/>
                  <a:pt x="603" y="27"/>
                  <a:pt x="603" y="27"/>
                </a:cubicBezTo>
                <a:cubicBezTo>
                  <a:pt x="603" y="27"/>
                  <a:pt x="602" y="27"/>
                  <a:pt x="602" y="27"/>
                </a:cubicBezTo>
                <a:cubicBezTo>
                  <a:pt x="602" y="27"/>
                  <a:pt x="602" y="28"/>
                  <a:pt x="602" y="28"/>
                </a:cubicBezTo>
                <a:cubicBezTo>
                  <a:pt x="602" y="27"/>
                  <a:pt x="602" y="28"/>
                  <a:pt x="602" y="28"/>
                </a:cubicBezTo>
                <a:cubicBezTo>
                  <a:pt x="602" y="28"/>
                  <a:pt x="602" y="27"/>
                  <a:pt x="602" y="28"/>
                </a:cubicBezTo>
                <a:cubicBezTo>
                  <a:pt x="602" y="27"/>
                  <a:pt x="602" y="28"/>
                  <a:pt x="602" y="28"/>
                </a:cubicBezTo>
                <a:cubicBezTo>
                  <a:pt x="602" y="28"/>
                  <a:pt x="602" y="28"/>
                  <a:pt x="602" y="28"/>
                </a:cubicBezTo>
                <a:cubicBezTo>
                  <a:pt x="601" y="28"/>
                  <a:pt x="602" y="28"/>
                  <a:pt x="602" y="28"/>
                </a:cubicBezTo>
                <a:cubicBezTo>
                  <a:pt x="601" y="28"/>
                  <a:pt x="601" y="29"/>
                  <a:pt x="601" y="29"/>
                </a:cubicBezTo>
                <a:cubicBezTo>
                  <a:pt x="601" y="29"/>
                  <a:pt x="601" y="29"/>
                  <a:pt x="601" y="29"/>
                </a:cubicBezTo>
                <a:cubicBezTo>
                  <a:pt x="601" y="29"/>
                  <a:pt x="602" y="30"/>
                  <a:pt x="601" y="29"/>
                </a:cubicBezTo>
                <a:cubicBezTo>
                  <a:pt x="601" y="30"/>
                  <a:pt x="601" y="29"/>
                  <a:pt x="601" y="30"/>
                </a:cubicBezTo>
                <a:cubicBezTo>
                  <a:pt x="601" y="30"/>
                  <a:pt x="601" y="30"/>
                  <a:pt x="601" y="30"/>
                </a:cubicBezTo>
                <a:cubicBezTo>
                  <a:pt x="601" y="30"/>
                  <a:pt x="601" y="31"/>
                  <a:pt x="601" y="31"/>
                </a:cubicBezTo>
                <a:cubicBezTo>
                  <a:pt x="601" y="31"/>
                  <a:pt x="600" y="30"/>
                  <a:pt x="601" y="31"/>
                </a:cubicBezTo>
                <a:cubicBezTo>
                  <a:pt x="601" y="31"/>
                  <a:pt x="601" y="31"/>
                  <a:pt x="601" y="32"/>
                </a:cubicBezTo>
                <a:cubicBezTo>
                  <a:pt x="601" y="31"/>
                  <a:pt x="601" y="31"/>
                  <a:pt x="601" y="31"/>
                </a:cubicBezTo>
                <a:cubicBezTo>
                  <a:pt x="601" y="32"/>
                  <a:pt x="601" y="32"/>
                  <a:pt x="601" y="32"/>
                </a:cubicBezTo>
                <a:cubicBezTo>
                  <a:pt x="601" y="32"/>
                  <a:pt x="601" y="32"/>
                  <a:pt x="601" y="32"/>
                </a:cubicBezTo>
                <a:cubicBezTo>
                  <a:pt x="601" y="32"/>
                  <a:pt x="601" y="32"/>
                  <a:pt x="601" y="32"/>
                </a:cubicBezTo>
                <a:cubicBezTo>
                  <a:pt x="601" y="32"/>
                  <a:pt x="601" y="32"/>
                  <a:pt x="601" y="32"/>
                </a:cubicBezTo>
                <a:cubicBezTo>
                  <a:pt x="601" y="32"/>
                  <a:pt x="601" y="32"/>
                  <a:pt x="601" y="33"/>
                </a:cubicBezTo>
                <a:cubicBezTo>
                  <a:pt x="601" y="33"/>
                  <a:pt x="601" y="32"/>
                  <a:pt x="601" y="32"/>
                </a:cubicBezTo>
                <a:cubicBezTo>
                  <a:pt x="600" y="32"/>
                  <a:pt x="600" y="33"/>
                  <a:pt x="600" y="33"/>
                </a:cubicBezTo>
                <a:cubicBezTo>
                  <a:pt x="600" y="33"/>
                  <a:pt x="601" y="33"/>
                  <a:pt x="601" y="33"/>
                </a:cubicBezTo>
                <a:cubicBezTo>
                  <a:pt x="601" y="33"/>
                  <a:pt x="600" y="33"/>
                  <a:pt x="600" y="33"/>
                </a:cubicBezTo>
                <a:cubicBezTo>
                  <a:pt x="601" y="34"/>
                  <a:pt x="601" y="34"/>
                  <a:pt x="601" y="34"/>
                </a:cubicBezTo>
                <a:cubicBezTo>
                  <a:pt x="601" y="34"/>
                  <a:pt x="601" y="34"/>
                  <a:pt x="600" y="34"/>
                </a:cubicBezTo>
                <a:cubicBezTo>
                  <a:pt x="600" y="34"/>
                  <a:pt x="601" y="34"/>
                  <a:pt x="601" y="35"/>
                </a:cubicBezTo>
                <a:cubicBezTo>
                  <a:pt x="601" y="35"/>
                  <a:pt x="601" y="35"/>
                  <a:pt x="601" y="35"/>
                </a:cubicBezTo>
                <a:cubicBezTo>
                  <a:pt x="601" y="35"/>
                  <a:pt x="601" y="35"/>
                  <a:pt x="601" y="35"/>
                </a:cubicBezTo>
                <a:cubicBezTo>
                  <a:pt x="601" y="35"/>
                  <a:pt x="601" y="35"/>
                  <a:pt x="601" y="35"/>
                </a:cubicBezTo>
                <a:cubicBezTo>
                  <a:pt x="601" y="35"/>
                  <a:pt x="600" y="35"/>
                  <a:pt x="600" y="35"/>
                </a:cubicBezTo>
                <a:cubicBezTo>
                  <a:pt x="600" y="35"/>
                  <a:pt x="600" y="35"/>
                  <a:pt x="600" y="35"/>
                </a:cubicBezTo>
                <a:cubicBezTo>
                  <a:pt x="600" y="35"/>
                  <a:pt x="600" y="36"/>
                  <a:pt x="600" y="36"/>
                </a:cubicBezTo>
                <a:cubicBezTo>
                  <a:pt x="600" y="36"/>
                  <a:pt x="600" y="36"/>
                  <a:pt x="600" y="36"/>
                </a:cubicBezTo>
                <a:cubicBezTo>
                  <a:pt x="600" y="36"/>
                  <a:pt x="600" y="37"/>
                  <a:pt x="600" y="37"/>
                </a:cubicBezTo>
                <a:cubicBezTo>
                  <a:pt x="600" y="37"/>
                  <a:pt x="600" y="37"/>
                  <a:pt x="600" y="37"/>
                </a:cubicBezTo>
                <a:cubicBezTo>
                  <a:pt x="600" y="37"/>
                  <a:pt x="599" y="38"/>
                  <a:pt x="600" y="38"/>
                </a:cubicBezTo>
                <a:cubicBezTo>
                  <a:pt x="600" y="38"/>
                  <a:pt x="600" y="38"/>
                  <a:pt x="600" y="38"/>
                </a:cubicBezTo>
                <a:cubicBezTo>
                  <a:pt x="599" y="38"/>
                  <a:pt x="600" y="38"/>
                  <a:pt x="600" y="38"/>
                </a:cubicBezTo>
                <a:cubicBezTo>
                  <a:pt x="600" y="38"/>
                  <a:pt x="600" y="38"/>
                  <a:pt x="600" y="38"/>
                </a:cubicBezTo>
                <a:cubicBezTo>
                  <a:pt x="600" y="38"/>
                  <a:pt x="599" y="39"/>
                  <a:pt x="600" y="39"/>
                </a:cubicBezTo>
                <a:cubicBezTo>
                  <a:pt x="600" y="39"/>
                  <a:pt x="599" y="39"/>
                  <a:pt x="599" y="39"/>
                </a:cubicBezTo>
                <a:cubicBezTo>
                  <a:pt x="599" y="39"/>
                  <a:pt x="599" y="39"/>
                  <a:pt x="600" y="39"/>
                </a:cubicBezTo>
                <a:cubicBezTo>
                  <a:pt x="600" y="39"/>
                  <a:pt x="599" y="39"/>
                  <a:pt x="599" y="39"/>
                </a:cubicBezTo>
                <a:cubicBezTo>
                  <a:pt x="599" y="39"/>
                  <a:pt x="600" y="40"/>
                  <a:pt x="600" y="40"/>
                </a:cubicBezTo>
                <a:cubicBezTo>
                  <a:pt x="599" y="40"/>
                  <a:pt x="599" y="40"/>
                  <a:pt x="599" y="40"/>
                </a:cubicBezTo>
                <a:cubicBezTo>
                  <a:pt x="599" y="40"/>
                  <a:pt x="599" y="40"/>
                  <a:pt x="599" y="40"/>
                </a:cubicBezTo>
                <a:cubicBezTo>
                  <a:pt x="599" y="40"/>
                  <a:pt x="599" y="40"/>
                  <a:pt x="599" y="40"/>
                </a:cubicBezTo>
                <a:cubicBezTo>
                  <a:pt x="599" y="41"/>
                  <a:pt x="599" y="43"/>
                  <a:pt x="599" y="44"/>
                </a:cubicBezTo>
                <a:cubicBezTo>
                  <a:pt x="599" y="44"/>
                  <a:pt x="599" y="43"/>
                  <a:pt x="598" y="43"/>
                </a:cubicBezTo>
                <a:cubicBezTo>
                  <a:pt x="599" y="43"/>
                  <a:pt x="599" y="44"/>
                  <a:pt x="599" y="44"/>
                </a:cubicBezTo>
                <a:cubicBezTo>
                  <a:pt x="599" y="44"/>
                  <a:pt x="599" y="44"/>
                  <a:pt x="599" y="44"/>
                </a:cubicBezTo>
                <a:cubicBezTo>
                  <a:pt x="599" y="44"/>
                  <a:pt x="598" y="44"/>
                  <a:pt x="599" y="44"/>
                </a:cubicBezTo>
                <a:cubicBezTo>
                  <a:pt x="599" y="44"/>
                  <a:pt x="599" y="44"/>
                  <a:pt x="599" y="44"/>
                </a:cubicBezTo>
                <a:cubicBezTo>
                  <a:pt x="599" y="44"/>
                  <a:pt x="598" y="45"/>
                  <a:pt x="599" y="45"/>
                </a:cubicBezTo>
                <a:cubicBezTo>
                  <a:pt x="598" y="45"/>
                  <a:pt x="598" y="45"/>
                  <a:pt x="598" y="45"/>
                </a:cubicBezTo>
                <a:cubicBezTo>
                  <a:pt x="599" y="45"/>
                  <a:pt x="598" y="45"/>
                  <a:pt x="599" y="45"/>
                </a:cubicBezTo>
                <a:cubicBezTo>
                  <a:pt x="598" y="45"/>
                  <a:pt x="598" y="45"/>
                  <a:pt x="598" y="45"/>
                </a:cubicBezTo>
                <a:cubicBezTo>
                  <a:pt x="598" y="45"/>
                  <a:pt x="599" y="46"/>
                  <a:pt x="599" y="46"/>
                </a:cubicBezTo>
                <a:cubicBezTo>
                  <a:pt x="599" y="46"/>
                  <a:pt x="599" y="46"/>
                  <a:pt x="599" y="46"/>
                </a:cubicBezTo>
                <a:cubicBezTo>
                  <a:pt x="599" y="46"/>
                  <a:pt x="599" y="46"/>
                  <a:pt x="599" y="46"/>
                </a:cubicBezTo>
                <a:cubicBezTo>
                  <a:pt x="599" y="47"/>
                  <a:pt x="599" y="48"/>
                  <a:pt x="599" y="49"/>
                </a:cubicBezTo>
                <a:cubicBezTo>
                  <a:pt x="599" y="49"/>
                  <a:pt x="599" y="49"/>
                  <a:pt x="599" y="49"/>
                </a:cubicBezTo>
                <a:cubicBezTo>
                  <a:pt x="600" y="49"/>
                  <a:pt x="599" y="50"/>
                  <a:pt x="600" y="50"/>
                </a:cubicBezTo>
                <a:cubicBezTo>
                  <a:pt x="600" y="50"/>
                  <a:pt x="600" y="50"/>
                  <a:pt x="600" y="50"/>
                </a:cubicBezTo>
                <a:cubicBezTo>
                  <a:pt x="600" y="50"/>
                  <a:pt x="600" y="50"/>
                  <a:pt x="600" y="50"/>
                </a:cubicBezTo>
                <a:cubicBezTo>
                  <a:pt x="600" y="50"/>
                  <a:pt x="600" y="50"/>
                  <a:pt x="600" y="50"/>
                </a:cubicBezTo>
                <a:cubicBezTo>
                  <a:pt x="600" y="51"/>
                  <a:pt x="600" y="51"/>
                  <a:pt x="600" y="51"/>
                </a:cubicBezTo>
                <a:cubicBezTo>
                  <a:pt x="600" y="51"/>
                  <a:pt x="600" y="51"/>
                  <a:pt x="600" y="51"/>
                </a:cubicBezTo>
                <a:cubicBezTo>
                  <a:pt x="600" y="51"/>
                  <a:pt x="600" y="51"/>
                  <a:pt x="600" y="51"/>
                </a:cubicBezTo>
                <a:cubicBezTo>
                  <a:pt x="599" y="52"/>
                  <a:pt x="599" y="54"/>
                  <a:pt x="600" y="54"/>
                </a:cubicBezTo>
                <a:cubicBezTo>
                  <a:pt x="600" y="54"/>
                  <a:pt x="600" y="54"/>
                  <a:pt x="600" y="54"/>
                </a:cubicBezTo>
                <a:cubicBezTo>
                  <a:pt x="601" y="55"/>
                  <a:pt x="600" y="56"/>
                  <a:pt x="601" y="57"/>
                </a:cubicBezTo>
                <a:cubicBezTo>
                  <a:pt x="601" y="57"/>
                  <a:pt x="603" y="57"/>
                  <a:pt x="603" y="57"/>
                </a:cubicBezTo>
                <a:close/>
                <a:moveTo>
                  <a:pt x="626" y="3"/>
                </a:moveTo>
                <a:cubicBezTo>
                  <a:pt x="626" y="4"/>
                  <a:pt x="627" y="4"/>
                  <a:pt x="627" y="4"/>
                </a:cubicBezTo>
                <a:cubicBezTo>
                  <a:pt x="627" y="4"/>
                  <a:pt x="627" y="4"/>
                  <a:pt x="626" y="3"/>
                </a:cubicBezTo>
                <a:close/>
                <a:moveTo>
                  <a:pt x="622" y="4"/>
                </a:moveTo>
                <a:cubicBezTo>
                  <a:pt x="622" y="4"/>
                  <a:pt x="622" y="4"/>
                  <a:pt x="622" y="4"/>
                </a:cubicBezTo>
                <a:cubicBezTo>
                  <a:pt x="622" y="4"/>
                  <a:pt x="622" y="4"/>
                  <a:pt x="622" y="4"/>
                </a:cubicBezTo>
                <a:cubicBezTo>
                  <a:pt x="622" y="4"/>
                  <a:pt x="622" y="4"/>
                  <a:pt x="622" y="4"/>
                </a:cubicBezTo>
                <a:close/>
                <a:moveTo>
                  <a:pt x="621" y="4"/>
                </a:moveTo>
                <a:cubicBezTo>
                  <a:pt x="621" y="4"/>
                  <a:pt x="621" y="4"/>
                  <a:pt x="621" y="5"/>
                </a:cubicBezTo>
                <a:lnTo>
                  <a:pt x="621" y="4"/>
                </a:lnTo>
                <a:close/>
                <a:moveTo>
                  <a:pt x="619" y="4"/>
                </a:moveTo>
                <a:cubicBezTo>
                  <a:pt x="619" y="4"/>
                  <a:pt x="619" y="5"/>
                  <a:pt x="619" y="5"/>
                </a:cubicBezTo>
                <a:cubicBezTo>
                  <a:pt x="619" y="5"/>
                  <a:pt x="619" y="4"/>
                  <a:pt x="619" y="4"/>
                </a:cubicBezTo>
                <a:close/>
                <a:moveTo>
                  <a:pt x="619" y="5"/>
                </a:moveTo>
                <a:cubicBezTo>
                  <a:pt x="619" y="5"/>
                  <a:pt x="619" y="5"/>
                  <a:pt x="619" y="5"/>
                </a:cubicBezTo>
                <a:cubicBezTo>
                  <a:pt x="619" y="5"/>
                  <a:pt x="619" y="5"/>
                  <a:pt x="619" y="5"/>
                </a:cubicBezTo>
                <a:close/>
                <a:moveTo>
                  <a:pt x="617" y="6"/>
                </a:moveTo>
                <a:cubicBezTo>
                  <a:pt x="617" y="6"/>
                  <a:pt x="617" y="6"/>
                  <a:pt x="617" y="6"/>
                </a:cubicBezTo>
                <a:cubicBezTo>
                  <a:pt x="617" y="6"/>
                  <a:pt x="617" y="6"/>
                  <a:pt x="617" y="6"/>
                </a:cubicBezTo>
                <a:close/>
                <a:moveTo>
                  <a:pt x="616" y="7"/>
                </a:moveTo>
                <a:cubicBezTo>
                  <a:pt x="616" y="7"/>
                  <a:pt x="616" y="7"/>
                  <a:pt x="616" y="7"/>
                </a:cubicBezTo>
                <a:cubicBezTo>
                  <a:pt x="616" y="7"/>
                  <a:pt x="616" y="7"/>
                  <a:pt x="616" y="7"/>
                </a:cubicBezTo>
                <a:close/>
                <a:moveTo>
                  <a:pt x="604" y="23"/>
                </a:moveTo>
                <a:cubicBezTo>
                  <a:pt x="604" y="23"/>
                  <a:pt x="604" y="23"/>
                  <a:pt x="604" y="23"/>
                </a:cubicBezTo>
                <a:cubicBezTo>
                  <a:pt x="604" y="23"/>
                  <a:pt x="604" y="23"/>
                  <a:pt x="604" y="23"/>
                </a:cubicBezTo>
                <a:close/>
                <a:moveTo>
                  <a:pt x="600" y="31"/>
                </a:moveTo>
                <a:cubicBezTo>
                  <a:pt x="600" y="31"/>
                  <a:pt x="600" y="31"/>
                  <a:pt x="600" y="31"/>
                </a:cubicBezTo>
                <a:cubicBezTo>
                  <a:pt x="600" y="31"/>
                  <a:pt x="600" y="31"/>
                  <a:pt x="600" y="31"/>
                </a:cubicBezTo>
                <a:close/>
                <a:moveTo>
                  <a:pt x="600" y="36"/>
                </a:moveTo>
                <a:cubicBezTo>
                  <a:pt x="600" y="36"/>
                  <a:pt x="600" y="36"/>
                  <a:pt x="600" y="36"/>
                </a:cubicBezTo>
                <a:cubicBezTo>
                  <a:pt x="600" y="36"/>
                  <a:pt x="600" y="36"/>
                  <a:pt x="600" y="36"/>
                </a:cubicBezTo>
                <a:close/>
                <a:moveTo>
                  <a:pt x="623" y="37"/>
                </a:moveTo>
                <a:cubicBezTo>
                  <a:pt x="623" y="37"/>
                  <a:pt x="623" y="37"/>
                  <a:pt x="623" y="37"/>
                </a:cubicBezTo>
                <a:cubicBezTo>
                  <a:pt x="623" y="37"/>
                  <a:pt x="623" y="37"/>
                  <a:pt x="623" y="37"/>
                </a:cubicBezTo>
                <a:close/>
                <a:moveTo>
                  <a:pt x="600" y="41"/>
                </a:moveTo>
                <a:cubicBezTo>
                  <a:pt x="600" y="41"/>
                  <a:pt x="601" y="42"/>
                  <a:pt x="601" y="42"/>
                </a:cubicBezTo>
                <a:cubicBezTo>
                  <a:pt x="601" y="42"/>
                  <a:pt x="601" y="42"/>
                  <a:pt x="601" y="42"/>
                </a:cubicBezTo>
                <a:cubicBezTo>
                  <a:pt x="602" y="43"/>
                  <a:pt x="603" y="44"/>
                  <a:pt x="604" y="44"/>
                </a:cubicBezTo>
                <a:cubicBezTo>
                  <a:pt x="604" y="43"/>
                  <a:pt x="604" y="43"/>
                  <a:pt x="604" y="43"/>
                </a:cubicBezTo>
                <a:cubicBezTo>
                  <a:pt x="604" y="43"/>
                  <a:pt x="604" y="43"/>
                  <a:pt x="604" y="43"/>
                </a:cubicBezTo>
                <a:cubicBezTo>
                  <a:pt x="604" y="43"/>
                  <a:pt x="604" y="43"/>
                  <a:pt x="604" y="43"/>
                </a:cubicBezTo>
                <a:cubicBezTo>
                  <a:pt x="604" y="43"/>
                  <a:pt x="604" y="43"/>
                  <a:pt x="604" y="43"/>
                </a:cubicBezTo>
                <a:cubicBezTo>
                  <a:pt x="604" y="43"/>
                  <a:pt x="604" y="43"/>
                  <a:pt x="605" y="44"/>
                </a:cubicBezTo>
                <a:cubicBezTo>
                  <a:pt x="605" y="43"/>
                  <a:pt x="605" y="44"/>
                  <a:pt x="605" y="43"/>
                </a:cubicBezTo>
                <a:cubicBezTo>
                  <a:pt x="605" y="43"/>
                  <a:pt x="605" y="43"/>
                  <a:pt x="605" y="43"/>
                </a:cubicBezTo>
                <a:cubicBezTo>
                  <a:pt x="605" y="43"/>
                  <a:pt x="605" y="43"/>
                  <a:pt x="605" y="44"/>
                </a:cubicBezTo>
                <a:cubicBezTo>
                  <a:pt x="606" y="44"/>
                  <a:pt x="607" y="44"/>
                  <a:pt x="608" y="44"/>
                </a:cubicBezTo>
                <a:cubicBezTo>
                  <a:pt x="608" y="44"/>
                  <a:pt x="609" y="44"/>
                  <a:pt x="610" y="44"/>
                </a:cubicBezTo>
                <a:cubicBezTo>
                  <a:pt x="610" y="43"/>
                  <a:pt x="610" y="43"/>
                  <a:pt x="610" y="43"/>
                </a:cubicBezTo>
                <a:cubicBezTo>
                  <a:pt x="610" y="43"/>
                  <a:pt x="610" y="43"/>
                  <a:pt x="610" y="43"/>
                </a:cubicBezTo>
                <a:cubicBezTo>
                  <a:pt x="610" y="43"/>
                  <a:pt x="611" y="43"/>
                  <a:pt x="611" y="43"/>
                </a:cubicBezTo>
                <a:cubicBezTo>
                  <a:pt x="611" y="43"/>
                  <a:pt x="611" y="43"/>
                  <a:pt x="611" y="43"/>
                </a:cubicBezTo>
                <a:cubicBezTo>
                  <a:pt x="611" y="42"/>
                  <a:pt x="611" y="43"/>
                  <a:pt x="611" y="43"/>
                </a:cubicBezTo>
                <a:cubicBezTo>
                  <a:pt x="611" y="43"/>
                  <a:pt x="611" y="43"/>
                  <a:pt x="611" y="43"/>
                </a:cubicBezTo>
                <a:cubicBezTo>
                  <a:pt x="611" y="42"/>
                  <a:pt x="611" y="43"/>
                  <a:pt x="611" y="43"/>
                </a:cubicBezTo>
                <a:cubicBezTo>
                  <a:pt x="612" y="43"/>
                  <a:pt x="612" y="43"/>
                  <a:pt x="612" y="43"/>
                </a:cubicBezTo>
                <a:cubicBezTo>
                  <a:pt x="612" y="43"/>
                  <a:pt x="612" y="43"/>
                  <a:pt x="612" y="43"/>
                </a:cubicBezTo>
                <a:cubicBezTo>
                  <a:pt x="612" y="43"/>
                  <a:pt x="612" y="43"/>
                  <a:pt x="612" y="43"/>
                </a:cubicBezTo>
                <a:cubicBezTo>
                  <a:pt x="612" y="43"/>
                  <a:pt x="612" y="43"/>
                  <a:pt x="612" y="43"/>
                </a:cubicBezTo>
                <a:cubicBezTo>
                  <a:pt x="613" y="43"/>
                  <a:pt x="613" y="43"/>
                  <a:pt x="613" y="43"/>
                </a:cubicBezTo>
                <a:cubicBezTo>
                  <a:pt x="613" y="43"/>
                  <a:pt x="613" y="43"/>
                  <a:pt x="613" y="43"/>
                </a:cubicBezTo>
                <a:cubicBezTo>
                  <a:pt x="613" y="43"/>
                  <a:pt x="613" y="43"/>
                  <a:pt x="613" y="43"/>
                </a:cubicBezTo>
                <a:cubicBezTo>
                  <a:pt x="613" y="43"/>
                  <a:pt x="613" y="43"/>
                  <a:pt x="613" y="43"/>
                </a:cubicBezTo>
                <a:cubicBezTo>
                  <a:pt x="613" y="43"/>
                  <a:pt x="614" y="43"/>
                  <a:pt x="614" y="43"/>
                </a:cubicBezTo>
                <a:cubicBezTo>
                  <a:pt x="614" y="43"/>
                  <a:pt x="614" y="43"/>
                  <a:pt x="614" y="43"/>
                </a:cubicBezTo>
                <a:cubicBezTo>
                  <a:pt x="614" y="43"/>
                  <a:pt x="615" y="43"/>
                  <a:pt x="615" y="43"/>
                </a:cubicBezTo>
                <a:cubicBezTo>
                  <a:pt x="615" y="42"/>
                  <a:pt x="616" y="43"/>
                  <a:pt x="616" y="43"/>
                </a:cubicBezTo>
                <a:cubicBezTo>
                  <a:pt x="616" y="42"/>
                  <a:pt x="616" y="42"/>
                  <a:pt x="616" y="42"/>
                </a:cubicBezTo>
                <a:cubicBezTo>
                  <a:pt x="616" y="42"/>
                  <a:pt x="616" y="42"/>
                  <a:pt x="616" y="43"/>
                </a:cubicBezTo>
                <a:cubicBezTo>
                  <a:pt x="616" y="42"/>
                  <a:pt x="616" y="43"/>
                  <a:pt x="616" y="42"/>
                </a:cubicBezTo>
                <a:cubicBezTo>
                  <a:pt x="616" y="42"/>
                  <a:pt x="616" y="42"/>
                  <a:pt x="616" y="42"/>
                </a:cubicBezTo>
                <a:cubicBezTo>
                  <a:pt x="616" y="43"/>
                  <a:pt x="616" y="42"/>
                  <a:pt x="617" y="42"/>
                </a:cubicBezTo>
                <a:cubicBezTo>
                  <a:pt x="616" y="42"/>
                  <a:pt x="617" y="42"/>
                  <a:pt x="617" y="42"/>
                </a:cubicBezTo>
                <a:cubicBezTo>
                  <a:pt x="617" y="42"/>
                  <a:pt x="617" y="42"/>
                  <a:pt x="617" y="42"/>
                </a:cubicBezTo>
                <a:cubicBezTo>
                  <a:pt x="617" y="42"/>
                  <a:pt x="617" y="42"/>
                  <a:pt x="617" y="42"/>
                </a:cubicBezTo>
                <a:cubicBezTo>
                  <a:pt x="617" y="42"/>
                  <a:pt x="617" y="42"/>
                  <a:pt x="617" y="42"/>
                </a:cubicBezTo>
                <a:cubicBezTo>
                  <a:pt x="617" y="42"/>
                  <a:pt x="617" y="41"/>
                  <a:pt x="617" y="42"/>
                </a:cubicBezTo>
                <a:cubicBezTo>
                  <a:pt x="617" y="42"/>
                  <a:pt x="617" y="41"/>
                  <a:pt x="618" y="42"/>
                </a:cubicBezTo>
                <a:cubicBezTo>
                  <a:pt x="617" y="41"/>
                  <a:pt x="617" y="41"/>
                  <a:pt x="618" y="41"/>
                </a:cubicBezTo>
                <a:cubicBezTo>
                  <a:pt x="618" y="42"/>
                  <a:pt x="618" y="42"/>
                  <a:pt x="618" y="42"/>
                </a:cubicBezTo>
                <a:cubicBezTo>
                  <a:pt x="618" y="41"/>
                  <a:pt x="618" y="42"/>
                  <a:pt x="618" y="41"/>
                </a:cubicBezTo>
                <a:cubicBezTo>
                  <a:pt x="619" y="41"/>
                  <a:pt x="619" y="41"/>
                  <a:pt x="619" y="41"/>
                </a:cubicBezTo>
                <a:cubicBezTo>
                  <a:pt x="619" y="41"/>
                  <a:pt x="619" y="41"/>
                  <a:pt x="619" y="40"/>
                </a:cubicBezTo>
                <a:cubicBezTo>
                  <a:pt x="619" y="40"/>
                  <a:pt x="620" y="40"/>
                  <a:pt x="620" y="40"/>
                </a:cubicBezTo>
                <a:cubicBezTo>
                  <a:pt x="620" y="40"/>
                  <a:pt x="620" y="40"/>
                  <a:pt x="619" y="40"/>
                </a:cubicBezTo>
                <a:cubicBezTo>
                  <a:pt x="619" y="39"/>
                  <a:pt x="620" y="40"/>
                  <a:pt x="620" y="40"/>
                </a:cubicBezTo>
                <a:cubicBezTo>
                  <a:pt x="620" y="40"/>
                  <a:pt x="620" y="40"/>
                  <a:pt x="620" y="40"/>
                </a:cubicBezTo>
                <a:cubicBezTo>
                  <a:pt x="620" y="40"/>
                  <a:pt x="620" y="40"/>
                  <a:pt x="620" y="40"/>
                </a:cubicBezTo>
                <a:cubicBezTo>
                  <a:pt x="620" y="40"/>
                  <a:pt x="620" y="39"/>
                  <a:pt x="620" y="39"/>
                </a:cubicBezTo>
                <a:cubicBezTo>
                  <a:pt x="620" y="39"/>
                  <a:pt x="620" y="39"/>
                  <a:pt x="620" y="39"/>
                </a:cubicBezTo>
                <a:cubicBezTo>
                  <a:pt x="620" y="39"/>
                  <a:pt x="620" y="39"/>
                  <a:pt x="620" y="39"/>
                </a:cubicBezTo>
                <a:cubicBezTo>
                  <a:pt x="620" y="39"/>
                  <a:pt x="620" y="39"/>
                  <a:pt x="620" y="39"/>
                </a:cubicBezTo>
                <a:cubicBezTo>
                  <a:pt x="621" y="39"/>
                  <a:pt x="621" y="39"/>
                  <a:pt x="621" y="39"/>
                </a:cubicBezTo>
                <a:cubicBezTo>
                  <a:pt x="621" y="39"/>
                  <a:pt x="621" y="38"/>
                  <a:pt x="621" y="39"/>
                </a:cubicBezTo>
                <a:cubicBezTo>
                  <a:pt x="621" y="38"/>
                  <a:pt x="622" y="38"/>
                  <a:pt x="621" y="38"/>
                </a:cubicBezTo>
                <a:cubicBezTo>
                  <a:pt x="622" y="38"/>
                  <a:pt x="622" y="38"/>
                  <a:pt x="622" y="38"/>
                </a:cubicBezTo>
                <a:cubicBezTo>
                  <a:pt x="622" y="38"/>
                  <a:pt x="622" y="38"/>
                  <a:pt x="622" y="38"/>
                </a:cubicBezTo>
                <a:cubicBezTo>
                  <a:pt x="622" y="38"/>
                  <a:pt x="622" y="38"/>
                  <a:pt x="622" y="38"/>
                </a:cubicBezTo>
                <a:cubicBezTo>
                  <a:pt x="622" y="38"/>
                  <a:pt x="622" y="38"/>
                  <a:pt x="622" y="38"/>
                </a:cubicBezTo>
                <a:cubicBezTo>
                  <a:pt x="622" y="38"/>
                  <a:pt x="622" y="37"/>
                  <a:pt x="622" y="37"/>
                </a:cubicBezTo>
                <a:cubicBezTo>
                  <a:pt x="622" y="37"/>
                  <a:pt x="622" y="37"/>
                  <a:pt x="622" y="37"/>
                </a:cubicBezTo>
                <a:cubicBezTo>
                  <a:pt x="622" y="37"/>
                  <a:pt x="622" y="38"/>
                  <a:pt x="622" y="38"/>
                </a:cubicBezTo>
                <a:cubicBezTo>
                  <a:pt x="622" y="38"/>
                  <a:pt x="622" y="37"/>
                  <a:pt x="622" y="38"/>
                </a:cubicBezTo>
                <a:cubicBezTo>
                  <a:pt x="622" y="38"/>
                  <a:pt x="622" y="37"/>
                  <a:pt x="622" y="37"/>
                </a:cubicBezTo>
                <a:cubicBezTo>
                  <a:pt x="622" y="37"/>
                  <a:pt x="622" y="37"/>
                  <a:pt x="622" y="37"/>
                </a:cubicBezTo>
                <a:cubicBezTo>
                  <a:pt x="622" y="37"/>
                  <a:pt x="622" y="37"/>
                  <a:pt x="622" y="37"/>
                </a:cubicBezTo>
                <a:cubicBezTo>
                  <a:pt x="622" y="37"/>
                  <a:pt x="622" y="37"/>
                  <a:pt x="622" y="37"/>
                </a:cubicBezTo>
                <a:cubicBezTo>
                  <a:pt x="622" y="37"/>
                  <a:pt x="622" y="37"/>
                  <a:pt x="622" y="37"/>
                </a:cubicBezTo>
                <a:cubicBezTo>
                  <a:pt x="622" y="37"/>
                  <a:pt x="622" y="37"/>
                  <a:pt x="622" y="37"/>
                </a:cubicBezTo>
                <a:cubicBezTo>
                  <a:pt x="622" y="37"/>
                  <a:pt x="622" y="36"/>
                  <a:pt x="622" y="37"/>
                </a:cubicBezTo>
                <a:cubicBezTo>
                  <a:pt x="622" y="37"/>
                  <a:pt x="622" y="37"/>
                  <a:pt x="622" y="37"/>
                </a:cubicBezTo>
                <a:cubicBezTo>
                  <a:pt x="622" y="36"/>
                  <a:pt x="622" y="36"/>
                  <a:pt x="622" y="36"/>
                </a:cubicBezTo>
                <a:cubicBezTo>
                  <a:pt x="622" y="37"/>
                  <a:pt x="622" y="37"/>
                  <a:pt x="622" y="36"/>
                </a:cubicBezTo>
                <a:cubicBezTo>
                  <a:pt x="622" y="37"/>
                  <a:pt x="622" y="37"/>
                  <a:pt x="622" y="37"/>
                </a:cubicBezTo>
                <a:cubicBezTo>
                  <a:pt x="622" y="36"/>
                  <a:pt x="622" y="36"/>
                  <a:pt x="622" y="36"/>
                </a:cubicBezTo>
                <a:cubicBezTo>
                  <a:pt x="622" y="36"/>
                  <a:pt x="622" y="36"/>
                  <a:pt x="622" y="36"/>
                </a:cubicBezTo>
                <a:cubicBezTo>
                  <a:pt x="622" y="37"/>
                  <a:pt x="622" y="37"/>
                  <a:pt x="622" y="37"/>
                </a:cubicBezTo>
                <a:cubicBezTo>
                  <a:pt x="622" y="37"/>
                  <a:pt x="622" y="37"/>
                  <a:pt x="622" y="37"/>
                </a:cubicBezTo>
                <a:cubicBezTo>
                  <a:pt x="622" y="37"/>
                  <a:pt x="622" y="37"/>
                  <a:pt x="621" y="37"/>
                </a:cubicBezTo>
                <a:cubicBezTo>
                  <a:pt x="621" y="37"/>
                  <a:pt x="622" y="37"/>
                  <a:pt x="622" y="37"/>
                </a:cubicBezTo>
                <a:cubicBezTo>
                  <a:pt x="621" y="36"/>
                  <a:pt x="621" y="36"/>
                  <a:pt x="621" y="36"/>
                </a:cubicBezTo>
                <a:cubicBezTo>
                  <a:pt x="622" y="37"/>
                  <a:pt x="621" y="37"/>
                  <a:pt x="621" y="37"/>
                </a:cubicBezTo>
                <a:cubicBezTo>
                  <a:pt x="621" y="37"/>
                  <a:pt x="621" y="37"/>
                  <a:pt x="621" y="37"/>
                </a:cubicBezTo>
                <a:cubicBezTo>
                  <a:pt x="621" y="36"/>
                  <a:pt x="621" y="37"/>
                  <a:pt x="621" y="37"/>
                </a:cubicBezTo>
                <a:cubicBezTo>
                  <a:pt x="621" y="37"/>
                  <a:pt x="621" y="36"/>
                  <a:pt x="621" y="36"/>
                </a:cubicBezTo>
                <a:cubicBezTo>
                  <a:pt x="621" y="36"/>
                  <a:pt x="621" y="37"/>
                  <a:pt x="621" y="36"/>
                </a:cubicBezTo>
                <a:cubicBezTo>
                  <a:pt x="621" y="37"/>
                  <a:pt x="621" y="37"/>
                  <a:pt x="621" y="37"/>
                </a:cubicBezTo>
                <a:cubicBezTo>
                  <a:pt x="621" y="37"/>
                  <a:pt x="620" y="37"/>
                  <a:pt x="620" y="37"/>
                </a:cubicBezTo>
                <a:cubicBezTo>
                  <a:pt x="620" y="36"/>
                  <a:pt x="620" y="36"/>
                  <a:pt x="620" y="36"/>
                </a:cubicBezTo>
                <a:cubicBezTo>
                  <a:pt x="620" y="36"/>
                  <a:pt x="620" y="36"/>
                  <a:pt x="620" y="36"/>
                </a:cubicBezTo>
                <a:cubicBezTo>
                  <a:pt x="620" y="36"/>
                  <a:pt x="620" y="36"/>
                  <a:pt x="620" y="36"/>
                </a:cubicBezTo>
                <a:cubicBezTo>
                  <a:pt x="620" y="36"/>
                  <a:pt x="620" y="36"/>
                  <a:pt x="620" y="36"/>
                </a:cubicBezTo>
                <a:cubicBezTo>
                  <a:pt x="620" y="37"/>
                  <a:pt x="620" y="36"/>
                  <a:pt x="620" y="37"/>
                </a:cubicBezTo>
                <a:cubicBezTo>
                  <a:pt x="620" y="37"/>
                  <a:pt x="620" y="37"/>
                  <a:pt x="620" y="37"/>
                </a:cubicBezTo>
                <a:cubicBezTo>
                  <a:pt x="620" y="37"/>
                  <a:pt x="620" y="37"/>
                  <a:pt x="620" y="36"/>
                </a:cubicBezTo>
                <a:cubicBezTo>
                  <a:pt x="620" y="37"/>
                  <a:pt x="620" y="37"/>
                  <a:pt x="620" y="37"/>
                </a:cubicBezTo>
                <a:cubicBezTo>
                  <a:pt x="620" y="37"/>
                  <a:pt x="620" y="37"/>
                  <a:pt x="620" y="37"/>
                </a:cubicBezTo>
                <a:cubicBezTo>
                  <a:pt x="620" y="38"/>
                  <a:pt x="620" y="38"/>
                  <a:pt x="620" y="38"/>
                </a:cubicBezTo>
                <a:cubicBezTo>
                  <a:pt x="620" y="37"/>
                  <a:pt x="620" y="37"/>
                  <a:pt x="620" y="37"/>
                </a:cubicBezTo>
                <a:cubicBezTo>
                  <a:pt x="619" y="36"/>
                  <a:pt x="620" y="37"/>
                  <a:pt x="619" y="36"/>
                </a:cubicBezTo>
                <a:cubicBezTo>
                  <a:pt x="619" y="36"/>
                  <a:pt x="619" y="36"/>
                  <a:pt x="620" y="36"/>
                </a:cubicBezTo>
                <a:cubicBezTo>
                  <a:pt x="619" y="36"/>
                  <a:pt x="619" y="36"/>
                  <a:pt x="619" y="36"/>
                </a:cubicBezTo>
                <a:cubicBezTo>
                  <a:pt x="619" y="36"/>
                  <a:pt x="619" y="36"/>
                  <a:pt x="619" y="36"/>
                </a:cubicBezTo>
                <a:cubicBezTo>
                  <a:pt x="619" y="36"/>
                  <a:pt x="619" y="36"/>
                  <a:pt x="619" y="37"/>
                </a:cubicBezTo>
                <a:cubicBezTo>
                  <a:pt x="620" y="37"/>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6"/>
                  <a:pt x="619" y="36"/>
                  <a:pt x="619" y="36"/>
                </a:cubicBezTo>
                <a:cubicBezTo>
                  <a:pt x="619" y="37"/>
                  <a:pt x="619" y="36"/>
                  <a:pt x="619" y="37"/>
                </a:cubicBezTo>
                <a:cubicBezTo>
                  <a:pt x="619" y="37"/>
                  <a:pt x="619" y="36"/>
                  <a:pt x="619" y="37"/>
                </a:cubicBezTo>
                <a:cubicBezTo>
                  <a:pt x="619" y="37"/>
                  <a:pt x="619" y="37"/>
                  <a:pt x="619" y="37"/>
                </a:cubicBezTo>
                <a:cubicBezTo>
                  <a:pt x="619" y="37"/>
                  <a:pt x="619" y="37"/>
                  <a:pt x="619" y="37"/>
                </a:cubicBezTo>
                <a:cubicBezTo>
                  <a:pt x="619" y="37"/>
                  <a:pt x="619" y="37"/>
                  <a:pt x="619" y="37"/>
                </a:cubicBezTo>
                <a:cubicBezTo>
                  <a:pt x="619" y="36"/>
                  <a:pt x="619" y="36"/>
                  <a:pt x="619" y="36"/>
                </a:cubicBezTo>
                <a:cubicBezTo>
                  <a:pt x="618" y="36"/>
                  <a:pt x="619" y="36"/>
                  <a:pt x="619" y="36"/>
                </a:cubicBezTo>
                <a:cubicBezTo>
                  <a:pt x="619" y="36"/>
                  <a:pt x="619" y="36"/>
                  <a:pt x="619" y="37"/>
                </a:cubicBezTo>
                <a:cubicBezTo>
                  <a:pt x="619" y="38"/>
                  <a:pt x="618" y="36"/>
                  <a:pt x="618" y="36"/>
                </a:cubicBezTo>
                <a:cubicBezTo>
                  <a:pt x="619" y="37"/>
                  <a:pt x="619" y="37"/>
                  <a:pt x="619" y="38"/>
                </a:cubicBezTo>
                <a:cubicBezTo>
                  <a:pt x="619" y="38"/>
                  <a:pt x="619" y="38"/>
                  <a:pt x="619" y="38"/>
                </a:cubicBezTo>
                <a:cubicBezTo>
                  <a:pt x="619" y="37"/>
                  <a:pt x="619" y="38"/>
                  <a:pt x="619" y="37"/>
                </a:cubicBezTo>
                <a:cubicBezTo>
                  <a:pt x="619" y="37"/>
                  <a:pt x="619" y="37"/>
                  <a:pt x="619" y="37"/>
                </a:cubicBezTo>
                <a:cubicBezTo>
                  <a:pt x="619" y="37"/>
                  <a:pt x="619" y="37"/>
                  <a:pt x="619" y="37"/>
                </a:cubicBezTo>
                <a:cubicBezTo>
                  <a:pt x="618" y="36"/>
                  <a:pt x="618" y="36"/>
                  <a:pt x="618" y="36"/>
                </a:cubicBezTo>
                <a:cubicBezTo>
                  <a:pt x="618" y="36"/>
                  <a:pt x="618" y="36"/>
                  <a:pt x="618" y="37"/>
                </a:cubicBezTo>
                <a:cubicBezTo>
                  <a:pt x="618" y="36"/>
                  <a:pt x="618" y="36"/>
                  <a:pt x="618" y="36"/>
                </a:cubicBezTo>
                <a:cubicBezTo>
                  <a:pt x="618" y="36"/>
                  <a:pt x="618" y="37"/>
                  <a:pt x="618" y="37"/>
                </a:cubicBezTo>
                <a:cubicBezTo>
                  <a:pt x="618" y="37"/>
                  <a:pt x="618" y="37"/>
                  <a:pt x="618" y="37"/>
                </a:cubicBezTo>
                <a:cubicBezTo>
                  <a:pt x="618" y="36"/>
                  <a:pt x="618" y="36"/>
                  <a:pt x="618" y="36"/>
                </a:cubicBezTo>
                <a:cubicBezTo>
                  <a:pt x="618" y="36"/>
                  <a:pt x="618" y="36"/>
                  <a:pt x="618" y="36"/>
                </a:cubicBezTo>
                <a:cubicBezTo>
                  <a:pt x="618" y="37"/>
                  <a:pt x="618" y="37"/>
                  <a:pt x="618" y="37"/>
                </a:cubicBezTo>
                <a:cubicBezTo>
                  <a:pt x="618" y="37"/>
                  <a:pt x="618" y="37"/>
                  <a:pt x="618" y="37"/>
                </a:cubicBezTo>
                <a:cubicBezTo>
                  <a:pt x="618" y="37"/>
                  <a:pt x="618" y="37"/>
                  <a:pt x="618" y="37"/>
                </a:cubicBezTo>
                <a:cubicBezTo>
                  <a:pt x="618" y="37"/>
                  <a:pt x="618" y="36"/>
                  <a:pt x="618" y="36"/>
                </a:cubicBezTo>
                <a:cubicBezTo>
                  <a:pt x="618" y="37"/>
                  <a:pt x="618" y="37"/>
                  <a:pt x="618" y="37"/>
                </a:cubicBezTo>
                <a:cubicBezTo>
                  <a:pt x="618" y="37"/>
                  <a:pt x="618" y="36"/>
                  <a:pt x="618" y="36"/>
                </a:cubicBezTo>
                <a:cubicBezTo>
                  <a:pt x="618" y="37"/>
                  <a:pt x="618" y="36"/>
                  <a:pt x="618" y="37"/>
                </a:cubicBezTo>
                <a:cubicBezTo>
                  <a:pt x="618" y="36"/>
                  <a:pt x="618" y="36"/>
                  <a:pt x="618" y="36"/>
                </a:cubicBezTo>
                <a:cubicBezTo>
                  <a:pt x="618" y="37"/>
                  <a:pt x="618" y="37"/>
                  <a:pt x="618" y="37"/>
                </a:cubicBezTo>
                <a:cubicBezTo>
                  <a:pt x="618" y="37"/>
                  <a:pt x="618" y="37"/>
                  <a:pt x="618" y="37"/>
                </a:cubicBezTo>
                <a:cubicBezTo>
                  <a:pt x="618" y="37"/>
                  <a:pt x="618" y="37"/>
                  <a:pt x="618" y="37"/>
                </a:cubicBezTo>
                <a:cubicBezTo>
                  <a:pt x="618" y="37"/>
                  <a:pt x="618" y="37"/>
                  <a:pt x="618" y="37"/>
                </a:cubicBezTo>
                <a:cubicBezTo>
                  <a:pt x="618" y="37"/>
                  <a:pt x="618" y="37"/>
                  <a:pt x="618" y="37"/>
                </a:cubicBezTo>
                <a:cubicBezTo>
                  <a:pt x="618" y="37"/>
                  <a:pt x="618" y="37"/>
                  <a:pt x="618" y="37"/>
                </a:cubicBezTo>
                <a:cubicBezTo>
                  <a:pt x="617" y="37"/>
                  <a:pt x="618" y="37"/>
                  <a:pt x="618" y="37"/>
                </a:cubicBezTo>
                <a:cubicBezTo>
                  <a:pt x="618" y="37"/>
                  <a:pt x="617" y="37"/>
                  <a:pt x="617" y="37"/>
                </a:cubicBezTo>
                <a:cubicBezTo>
                  <a:pt x="618" y="37"/>
                  <a:pt x="618" y="37"/>
                  <a:pt x="618" y="38"/>
                </a:cubicBezTo>
                <a:cubicBezTo>
                  <a:pt x="618" y="37"/>
                  <a:pt x="617" y="37"/>
                  <a:pt x="617" y="37"/>
                </a:cubicBezTo>
                <a:cubicBezTo>
                  <a:pt x="617" y="37"/>
                  <a:pt x="617" y="36"/>
                  <a:pt x="617" y="37"/>
                </a:cubicBezTo>
                <a:cubicBezTo>
                  <a:pt x="617" y="37"/>
                  <a:pt x="617" y="37"/>
                  <a:pt x="617" y="37"/>
                </a:cubicBezTo>
                <a:cubicBezTo>
                  <a:pt x="617" y="37"/>
                  <a:pt x="617" y="37"/>
                  <a:pt x="617" y="37"/>
                </a:cubicBezTo>
                <a:cubicBezTo>
                  <a:pt x="617" y="37"/>
                  <a:pt x="617" y="38"/>
                  <a:pt x="618" y="38"/>
                </a:cubicBezTo>
                <a:cubicBezTo>
                  <a:pt x="617" y="38"/>
                  <a:pt x="618" y="38"/>
                  <a:pt x="617" y="38"/>
                </a:cubicBezTo>
                <a:cubicBezTo>
                  <a:pt x="617" y="38"/>
                  <a:pt x="617" y="38"/>
                  <a:pt x="617" y="37"/>
                </a:cubicBezTo>
                <a:cubicBezTo>
                  <a:pt x="617" y="37"/>
                  <a:pt x="618" y="38"/>
                  <a:pt x="618" y="38"/>
                </a:cubicBezTo>
                <a:cubicBezTo>
                  <a:pt x="618" y="38"/>
                  <a:pt x="618" y="39"/>
                  <a:pt x="618" y="39"/>
                </a:cubicBezTo>
                <a:cubicBezTo>
                  <a:pt x="618" y="39"/>
                  <a:pt x="618" y="39"/>
                  <a:pt x="618" y="39"/>
                </a:cubicBezTo>
                <a:cubicBezTo>
                  <a:pt x="618" y="39"/>
                  <a:pt x="618" y="39"/>
                  <a:pt x="618" y="39"/>
                </a:cubicBezTo>
                <a:cubicBezTo>
                  <a:pt x="617" y="38"/>
                  <a:pt x="617" y="38"/>
                  <a:pt x="617" y="37"/>
                </a:cubicBezTo>
                <a:cubicBezTo>
                  <a:pt x="617" y="38"/>
                  <a:pt x="617" y="38"/>
                  <a:pt x="617" y="38"/>
                </a:cubicBezTo>
                <a:cubicBezTo>
                  <a:pt x="617" y="37"/>
                  <a:pt x="617" y="37"/>
                  <a:pt x="617" y="37"/>
                </a:cubicBezTo>
                <a:cubicBezTo>
                  <a:pt x="617" y="37"/>
                  <a:pt x="617" y="37"/>
                  <a:pt x="617" y="37"/>
                </a:cubicBezTo>
                <a:cubicBezTo>
                  <a:pt x="617" y="38"/>
                  <a:pt x="617" y="37"/>
                  <a:pt x="617" y="37"/>
                </a:cubicBezTo>
                <a:cubicBezTo>
                  <a:pt x="617" y="38"/>
                  <a:pt x="617" y="38"/>
                  <a:pt x="617" y="38"/>
                </a:cubicBezTo>
                <a:cubicBezTo>
                  <a:pt x="617" y="38"/>
                  <a:pt x="617" y="37"/>
                  <a:pt x="617" y="37"/>
                </a:cubicBezTo>
                <a:cubicBezTo>
                  <a:pt x="617" y="37"/>
                  <a:pt x="617" y="38"/>
                  <a:pt x="617" y="37"/>
                </a:cubicBezTo>
                <a:cubicBezTo>
                  <a:pt x="617" y="37"/>
                  <a:pt x="617" y="37"/>
                  <a:pt x="617" y="37"/>
                </a:cubicBezTo>
                <a:cubicBezTo>
                  <a:pt x="617" y="37"/>
                  <a:pt x="616" y="37"/>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6" y="38"/>
                  <a:pt x="616" y="38"/>
                </a:cubicBezTo>
                <a:cubicBezTo>
                  <a:pt x="616" y="38"/>
                  <a:pt x="615" y="38"/>
                  <a:pt x="615" y="38"/>
                </a:cubicBezTo>
                <a:cubicBezTo>
                  <a:pt x="615" y="38"/>
                  <a:pt x="616" y="39"/>
                  <a:pt x="616" y="39"/>
                </a:cubicBezTo>
                <a:cubicBezTo>
                  <a:pt x="616" y="39"/>
                  <a:pt x="616" y="39"/>
                  <a:pt x="616" y="39"/>
                </a:cubicBezTo>
                <a:cubicBezTo>
                  <a:pt x="616" y="39"/>
                  <a:pt x="615" y="39"/>
                  <a:pt x="615" y="39"/>
                </a:cubicBezTo>
                <a:cubicBezTo>
                  <a:pt x="615" y="38"/>
                  <a:pt x="615" y="38"/>
                  <a:pt x="615" y="38"/>
                </a:cubicBezTo>
                <a:cubicBezTo>
                  <a:pt x="615" y="38"/>
                  <a:pt x="615" y="39"/>
                  <a:pt x="615" y="39"/>
                </a:cubicBezTo>
                <a:cubicBezTo>
                  <a:pt x="615" y="38"/>
                  <a:pt x="615" y="39"/>
                  <a:pt x="615" y="39"/>
                </a:cubicBezTo>
                <a:cubicBezTo>
                  <a:pt x="615" y="39"/>
                  <a:pt x="615" y="39"/>
                  <a:pt x="615" y="39"/>
                </a:cubicBezTo>
                <a:cubicBezTo>
                  <a:pt x="615" y="40"/>
                  <a:pt x="615"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40"/>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39"/>
                </a:cubicBezTo>
                <a:cubicBezTo>
                  <a:pt x="614" y="39"/>
                  <a:pt x="614" y="39"/>
                  <a:pt x="614" y="40"/>
                </a:cubicBezTo>
                <a:cubicBezTo>
                  <a:pt x="614" y="40"/>
                  <a:pt x="614" y="40"/>
                  <a:pt x="614" y="40"/>
                </a:cubicBezTo>
                <a:cubicBezTo>
                  <a:pt x="614" y="40"/>
                  <a:pt x="614" y="40"/>
                  <a:pt x="614" y="40"/>
                </a:cubicBezTo>
                <a:cubicBezTo>
                  <a:pt x="614" y="40"/>
                  <a:pt x="614" y="40"/>
                  <a:pt x="614" y="40"/>
                </a:cubicBezTo>
                <a:cubicBezTo>
                  <a:pt x="614" y="39"/>
                  <a:pt x="614" y="39"/>
                  <a:pt x="614" y="39"/>
                </a:cubicBezTo>
                <a:cubicBezTo>
                  <a:pt x="614" y="40"/>
                  <a:pt x="614" y="40"/>
                  <a:pt x="614" y="40"/>
                </a:cubicBezTo>
                <a:cubicBezTo>
                  <a:pt x="614" y="39"/>
                  <a:pt x="614" y="39"/>
                  <a:pt x="613" y="39"/>
                </a:cubicBezTo>
                <a:cubicBezTo>
                  <a:pt x="613" y="39"/>
                  <a:pt x="613" y="39"/>
                  <a:pt x="613" y="39"/>
                </a:cubicBezTo>
                <a:cubicBezTo>
                  <a:pt x="613" y="39"/>
                  <a:pt x="613" y="39"/>
                  <a:pt x="613" y="39"/>
                </a:cubicBezTo>
                <a:cubicBezTo>
                  <a:pt x="613" y="39"/>
                  <a:pt x="613" y="40"/>
                  <a:pt x="613" y="40"/>
                </a:cubicBezTo>
                <a:cubicBezTo>
                  <a:pt x="613" y="39"/>
                  <a:pt x="613" y="39"/>
                  <a:pt x="613" y="39"/>
                </a:cubicBezTo>
                <a:cubicBezTo>
                  <a:pt x="613" y="39"/>
                  <a:pt x="613" y="39"/>
                  <a:pt x="613" y="39"/>
                </a:cubicBezTo>
                <a:cubicBezTo>
                  <a:pt x="613" y="40"/>
                  <a:pt x="613" y="39"/>
                  <a:pt x="613" y="39"/>
                </a:cubicBezTo>
                <a:cubicBezTo>
                  <a:pt x="613" y="40"/>
                  <a:pt x="613" y="40"/>
                  <a:pt x="613" y="40"/>
                </a:cubicBezTo>
                <a:cubicBezTo>
                  <a:pt x="613" y="39"/>
                  <a:pt x="613" y="40"/>
                  <a:pt x="613" y="39"/>
                </a:cubicBezTo>
                <a:cubicBezTo>
                  <a:pt x="613" y="40"/>
                  <a:pt x="613" y="39"/>
                  <a:pt x="613" y="40"/>
                </a:cubicBezTo>
                <a:cubicBezTo>
                  <a:pt x="612" y="39"/>
                  <a:pt x="613" y="40"/>
                  <a:pt x="612" y="39"/>
                </a:cubicBezTo>
                <a:cubicBezTo>
                  <a:pt x="613" y="40"/>
                  <a:pt x="613" y="40"/>
                  <a:pt x="613" y="40"/>
                </a:cubicBezTo>
                <a:cubicBezTo>
                  <a:pt x="612" y="40"/>
                  <a:pt x="613" y="41"/>
                  <a:pt x="612" y="40"/>
                </a:cubicBezTo>
                <a:cubicBezTo>
                  <a:pt x="612" y="40"/>
                  <a:pt x="612" y="40"/>
                  <a:pt x="612" y="40"/>
                </a:cubicBezTo>
                <a:cubicBezTo>
                  <a:pt x="612" y="39"/>
                  <a:pt x="612" y="40"/>
                  <a:pt x="612" y="39"/>
                </a:cubicBezTo>
                <a:cubicBezTo>
                  <a:pt x="612" y="40"/>
                  <a:pt x="612" y="40"/>
                  <a:pt x="612" y="40"/>
                </a:cubicBezTo>
                <a:cubicBezTo>
                  <a:pt x="612" y="40"/>
                  <a:pt x="612" y="40"/>
                  <a:pt x="612" y="40"/>
                </a:cubicBezTo>
                <a:cubicBezTo>
                  <a:pt x="612" y="40"/>
                  <a:pt x="612" y="40"/>
                  <a:pt x="612" y="40"/>
                </a:cubicBezTo>
                <a:cubicBezTo>
                  <a:pt x="612" y="40"/>
                  <a:pt x="612" y="40"/>
                  <a:pt x="612" y="39"/>
                </a:cubicBezTo>
                <a:cubicBezTo>
                  <a:pt x="612" y="39"/>
                  <a:pt x="612" y="40"/>
                  <a:pt x="612" y="40"/>
                </a:cubicBezTo>
                <a:cubicBezTo>
                  <a:pt x="612" y="39"/>
                  <a:pt x="612" y="40"/>
                  <a:pt x="611" y="39"/>
                </a:cubicBezTo>
                <a:cubicBezTo>
                  <a:pt x="611" y="40"/>
                  <a:pt x="611" y="39"/>
                  <a:pt x="611" y="40"/>
                </a:cubicBezTo>
                <a:cubicBezTo>
                  <a:pt x="611" y="40"/>
                  <a:pt x="611" y="40"/>
                  <a:pt x="611" y="40"/>
                </a:cubicBezTo>
                <a:cubicBezTo>
                  <a:pt x="611" y="40"/>
                  <a:pt x="611" y="40"/>
                  <a:pt x="611" y="40"/>
                </a:cubicBezTo>
                <a:cubicBezTo>
                  <a:pt x="611" y="40"/>
                  <a:pt x="611" y="40"/>
                  <a:pt x="611" y="40"/>
                </a:cubicBezTo>
                <a:cubicBezTo>
                  <a:pt x="611" y="39"/>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40"/>
                  <a:pt x="611" y="40"/>
                  <a:pt x="611" y="40"/>
                </a:cubicBezTo>
                <a:cubicBezTo>
                  <a:pt x="611" y="39"/>
                  <a:pt x="611" y="39"/>
                  <a:pt x="611" y="39"/>
                </a:cubicBezTo>
                <a:cubicBezTo>
                  <a:pt x="611" y="39"/>
                  <a:pt x="611" y="40"/>
                  <a:pt x="611" y="40"/>
                </a:cubicBezTo>
                <a:cubicBezTo>
                  <a:pt x="610" y="40"/>
                  <a:pt x="610" y="40"/>
                  <a:pt x="610" y="40"/>
                </a:cubicBezTo>
                <a:cubicBezTo>
                  <a:pt x="610" y="40"/>
                  <a:pt x="610" y="40"/>
                  <a:pt x="610" y="40"/>
                </a:cubicBezTo>
                <a:cubicBezTo>
                  <a:pt x="610" y="40"/>
                  <a:pt x="610" y="40"/>
                  <a:pt x="610" y="40"/>
                </a:cubicBezTo>
                <a:cubicBezTo>
                  <a:pt x="610" y="40"/>
                  <a:pt x="610" y="40"/>
                  <a:pt x="610" y="40"/>
                </a:cubicBezTo>
                <a:cubicBezTo>
                  <a:pt x="610" y="40"/>
                  <a:pt x="610" y="40"/>
                  <a:pt x="610" y="40"/>
                </a:cubicBezTo>
                <a:cubicBezTo>
                  <a:pt x="610" y="40"/>
                  <a:pt x="610" y="40"/>
                  <a:pt x="610" y="40"/>
                </a:cubicBezTo>
                <a:cubicBezTo>
                  <a:pt x="610" y="40"/>
                  <a:pt x="610" y="40"/>
                  <a:pt x="610" y="40"/>
                </a:cubicBezTo>
                <a:cubicBezTo>
                  <a:pt x="610" y="40"/>
                  <a:pt x="610" y="40"/>
                  <a:pt x="610" y="41"/>
                </a:cubicBezTo>
                <a:cubicBezTo>
                  <a:pt x="610" y="40"/>
                  <a:pt x="610" y="40"/>
                  <a:pt x="610" y="40"/>
                </a:cubicBezTo>
                <a:cubicBezTo>
                  <a:pt x="609" y="40"/>
                  <a:pt x="609" y="40"/>
                  <a:pt x="609" y="41"/>
                </a:cubicBezTo>
                <a:cubicBezTo>
                  <a:pt x="609" y="41"/>
                  <a:pt x="609" y="40"/>
                  <a:pt x="609" y="40"/>
                </a:cubicBezTo>
                <a:cubicBezTo>
                  <a:pt x="609" y="41"/>
                  <a:pt x="609" y="41"/>
                  <a:pt x="609" y="41"/>
                </a:cubicBezTo>
                <a:cubicBezTo>
                  <a:pt x="609" y="41"/>
                  <a:pt x="609" y="41"/>
                  <a:pt x="609" y="41"/>
                </a:cubicBezTo>
                <a:cubicBezTo>
                  <a:pt x="609" y="41"/>
                  <a:pt x="609" y="41"/>
                  <a:pt x="609" y="41"/>
                </a:cubicBezTo>
                <a:cubicBezTo>
                  <a:pt x="609" y="41"/>
                  <a:pt x="609" y="41"/>
                  <a:pt x="609" y="41"/>
                </a:cubicBezTo>
                <a:cubicBezTo>
                  <a:pt x="609" y="40"/>
                  <a:pt x="609" y="40"/>
                  <a:pt x="609" y="40"/>
                </a:cubicBezTo>
                <a:cubicBezTo>
                  <a:pt x="609" y="41"/>
                  <a:pt x="609" y="41"/>
                  <a:pt x="609" y="41"/>
                </a:cubicBezTo>
                <a:cubicBezTo>
                  <a:pt x="609" y="41"/>
                  <a:pt x="609" y="40"/>
                  <a:pt x="609" y="40"/>
                </a:cubicBezTo>
                <a:cubicBezTo>
                  <a:pt x="609" y="41"/>
                  <a:pt x="609" y="41"/>
                  <a:pt x="609" y="41"/>
                </a:cubicBezTo>
                <a:cubicBezTo>
                  <a:pt x="609" y="41"/>
                  <a:pt x="609" y="41"/>
                  <a:pt x="609" y="41"/>
                </a:cubicBezTo>
                <a:cubicBezTo>
                  <a:pt x="609" y="41"/>
                  <a:pt x="609" y="41"/>
                  <a:pt x="609" y="42"/>
                </a:cubicBezTo>
                <a:cubicBezTo>
                  <a:pt x="609" y="42"/>
                  <a:pt x="608" y="42"/>
                  <a:pt x="608" y="42"/>
                </a:cubicBezTo>
                <a:cubicBezTo>
                  <a:pt x="608" y="42"/>
                  <a:pt x="608" y="42"/>
                  <a:pt x="608" y="42"/>
                </a:cubicBezTo>
                <a:cubicBezTo>
                  <a:pt x="608" y="41"/>
                  <a:pt x="608" y="41"/>
                  <a:pt x="608" y="41"/>
                </a:cubicBezTo>
                <a:cubicBezTo>
                  <a:pt x="608" y="41"/>
                  <a:pt x="608" y="41"/>
                  <a:pt x="608" y="41"/>
                </a:cubicBezTo>
                <a:cubicBezTo>
                  <a:pt x="608" y="41"/>
                  <a:pt x="608" y="41"/>
                  <a:pt x="608" y="41"/>
                </a:cubicBezTo>
                <a:cubicBezTo>
                  <a:pt x="608" y="41"/>
                  <a:pt x="608" y="41"/>
                  <a:pt x="608" y="41"/>
                </a:cubicBezTo>
                <a:cubicBezTo>
                  <a:pt x="608" y="41"/>
                  <a:pt x="608" y="41"/>
                  <a:pt x="608" y="41"/>
                </a:cubicBezTo>
                <a:cubicBezTo>
                  <a:pt x="608" y="41"/>
                  <a:pt x="608" y="41"/>
                  <a:pt x="608" y="41"/>
                </a:cubicBezTo>
                <a:cubicBezTo>
                  <a:pt x="608" y="41"/>
                  <a:pt x="608" y="41"/>
                  <a:pt x="608" y="41"/>
                </a:cubicBezTo>
                <a:cubicBezTo>
                  <a:pt x="608" y="41"/>
                  <a:pt x="607" y="41"/>
                  <a:pt x="607" y="41"/>
                </a:cubicBezTo>
                <a:cubicBezTo>
                  <a:pt x="607" y="41"/>
                  <a:pt x="607" y="41"/>
                  <a:pt x="607" y="41"/>
                </a:cubicBezTo>
                <a:cubicBezTo>
                  <a:pt x="607" y="41"/>
                  <a:pt x="607" y="42"/>
                  <a:pt x="607" y="41"/>
                </a:cubicBezTo>
                <a:cubicBezTo>
                  <a:pt x="607" y="41"/>
                  <a:pt x="607" y="41"/>
                  <a:pt x="607" y="41"/>
                </a:cubicBezTo>
                <a:cubicBezTo>
                  <a:pt x="607" y="41"/>
                  <a:pt x="607" y="41"/>
                  <a:pt x="607" y="41"/>
                </a:cubicBezTo>
                <a:cubicBezTo>
                  <a:pt x="607" y="41"/>
                  <a:pt x="607" y="41"/>
                  <a:pt x="607" y="41"/>
                </a:cubicBezTo>
                <a:cubicBezTo>
                  <a:pt x="607" y="41"/>
                  <a:pt x="607" y="41"/>
                  <a:pt x="607" y="41"/>
                </a:cubicBezTo>
                <a:cubicBezTo>
                  <a:pt x="607" y="41"/>
                  <a:pt x="607" y="41"/>
                  <a:pt x="607" y="41"/>
                </a:cubicBezTo>
                <a:cubicBezTo>
                  <a:pt x="607" y="41"/>
                  <a:pt x="607" y="41"/>
                  <a:pt x="607" y="41"/>
                </a:cubicBezTo>
                <a:cubicBezTo>
                  <a:pt x="607" y="41"/>
                  <a:pt x="607" y="41"/>
                  <a:pt x="607" y="41"/>
                </a:cubicBezTo>
                <a:cubicBezTo>
                  <a:pt x="607" y="41"/>
                  <a:pt x="606" y="41"/>
                  <a:pt x="606" y="41"/>
                </a:cubicBezTo>
                <a:cubicBezTo>
                  <a:pt x="606" y="41"/>
                  <a:pt x="606" y="41"/>
                  <a:pt x="606" y="41"/>
                </a:cubicBezTo>
                <a:cubicBezTo>
                  <a:pt x="606" y="41"/>
                  <a:pt x="606" y="41"/>
                  <a:pt x="605" y="41"/>
                </a:cubicBezTo>
                <a:cubicBezTo>
                  <a:pt x="605" y="40"/>
                  <a:pt x="605" y="41"/>
                  <a:pt x="605" y="40"/>
                </a:cubicBezTo>
                <a:cubicBezTo>
                  <a:pt x="605" y="41"/>
                  <a:pt x="605" y="40"/>
                  <a:pt x="605" y="41"/>
                </a:cubicBezTo>
                <a:cubicBezTo>
                  <a:pt x="605" y="40"/>
                  <a:pt x="605" y="40"/>
                  <a:pt x="605" y="40"/>
                </a:cubicBezTo>
                <a:cubicBezTo>
                  <a:pt x="605" y="41"/>
                  <a:pt x="605" y="40"/>
                  <a:pt x="605" y="40"/>
                </a:cubicBezTo>
                <a:cubicBezTo>
                  <a:pt x="605" y="41"/>
                  <a:pt x="605" y="41"/>
                  <a:pt x="605" y="41"/>
                </a:cubicBezTo>
                <a:cubicBezTo>
                  <a:pt x="605" y="41"/>
                  <a:pt x="605" y="40"/>
                  <a:pt x="605" y="41"/>
                </a:cubicBezTo>
                <a:cubicBezTo>
                  <a:pt x="605" y="40"/>
                  <a:pt x="605" y="40"/>
                  <a:pt x="605" y="40"/>
                </a:cubicBezTo>
                <a:cubicBezTo>
                  <a:pt x="605" y="41"/>
                  <a:pt x="605" y="40"/>
                  <a:pt x="605" y="40"/>
                </a:cubicBezTo>
                <a:cubicBezTo>
                  <a:pt x="605" y="40"/>
                  <a:pt x="605" y="40"/>
                  <a:pt x="605" y="40"/>
                </a:cubicBezTo>
                <a:cubicBezTo>
                  <a:pt x="605" y="40"/>
                  <a:pt x="604" y="41"/>
                  <a:pt x="605" y="40"/>
                </a:cubicBezTo>
                <a:cubicBezTo>
                  <a:pt x="604" y="40"/>
                  <a:pt x="604" y="41"/>
                  <a:pt x="604" y="41"/>
                </a:cubicBezTo>
                <a:cubicBezTo>
                  <a:pt x="604" y="40"/>
                  <a:pt x="604" y="40"/>
                  <a:pt x="604" y="40"/>
                </a:cubicBezTo>
                <a:cubicBezTo>
                  <a:pt x="604" y="41"/>
                  <a:pt x="604" y="40"/>
                  <a:pt x="603" y="41"/>
                </a:cubicBezTo>
                <a:cubicBezTo>
                  <a:pt x="603" y="41"/>
                  <a:pt x="603" y="41"/>
                  <a:pt x="603" y="41"/>
                </a:cubicBezTo>
                <a:cubicBezTo>
                  <a:pt x="603" y="41"/>
                  <a:pt x="603" y="40"/>
                  <a:pt x="603" y="41"/>
                </a:cubicBezTo>
                <a:cubicBezTo>
                  <a:pt x="603" y="41"/>
                  <a:pt x="603" y="41"/>
                  <a:pt x="603" y="41"/>
                </a:cubicBezTo>
                <a:cubicBezTo>
                  <a:pt x="603" y="41"/>
                  <a:pt x="603" y="41"/>
                  <a:pt x="603" y="41"/>
                </a:cubicBezTo>
                <a:cubicBezTo>
                  <a:pt x="603" y="41"/>
                  <a:pt x="603" y="41"/>
                  <a:pt x="603" y="41"/>
                </a:cubicBezTo>
                <a:cubicBezTo>
                  <a:pt x="603" y="41"/>
                  <a:pt x="603" y="41"/>
                  <a:pt x="603" y="41"/>
                </a:cubicBezTo>
                <a:cubicBezTo>
                  <a:pt x="603" y="41"/>
                  <a:pt x="602" y="41"/>
                  <a:pt x="602" y="41"/>
                </a:cubicBezTo>
                <a:cubicBezTo>
                  <a:pt x="602" y="41"/>
                  <a:pt x="602" y="41"/>
                  <a:pt x="602" y="41"/>
                </a:cubicBezTo>
                <a:cubicBezTo>
                  <a:pt x="602" y="40"/>
                  <a:pt x="602" y="39"/>
                  <a:pt x="601" y="40"/>
                </a:cubicBezTo>
                <a:cubicBezTo>
                  <a:pt x="601" y="40"/>
                  <a:pt x="602" y="40"/>
                  <a:pt x="602" y="40"/>
                </a:cubicBezTo>
                <a:cubicBezTo>
                  <a:pt x="601" y="40"/>
                  <a:pt x="601" y="39"/>
                  <a:pt x="600" y="40"/>
                </a:cubicBezTo>
                <a:cubicBezTo>
                  <a:pt x="600" y="40"/>
                  <a:pt x="600" y="41"/>
                  <a:pt x="600" y="41"/>
                </a:cubicBezTo>
                <a:close/>
                <a:moveTo>
                  <a:pt x="622" y="37"/>
                </a:moveTo>
                <a:cubicBezTo>
                  <a:pt x="623" y="37"/>
                  <a:pt x="623" y="37"/>
                  <a:pt x="623" y="37"/>
                </a:cubicBezTo>
                <a:lnTo>
                  <a:pt x="622" y="37"/>
                </a:lnTo>
                <a:close/>
                <a:moveTo>
                  <a:pt x="620" y="36"/>
                </a:moveTo>
                <a:cubicBezTo>
                  <a:pt x="620" y="36"/>
                  <a:pt x="620" y="36"/>
                  <a:pt x="620" y="36"/>
                </a:cubicBezTo>
                <a:cubicBezTo>
                  <a:pt x="620" y="36"/>
                  <a:pt x="620" y="36"/>
                  <a:pt x="620" y="36"/>
                </a:cubicBezTo>
                <a:cubicBezTo>
                  <a:pt x="620" y="36"/>
                  <a:pt x="620" y="36"/>
                  <a:pt x="620" y="36"/>
                </a:cubicBezTo>
                <a:close/>
                <a:moveTo>
                  <a:pt x="620" y="36"/>
                </a:moveTo>
                <a:cubicBezTo>
                  <a:pt x="620" y="36"/>
                  <a:pt x="620" y="36"/>
                  <a:pt x="620" y="36"/>
                </a:cubicBezTo>
                <a:close/>
                <a:moveTo>
                  <a:pt x="619" y="36"/>
                </a:moveTo>
                <a:cubicBezTo>
                  <a:pt x="619" y="36"/>
                  <a:pt x="619" y="36"/>
                  <a:pt x="619" y="36"/>
                </a:cubicBezTo>
                <a:close/>
                <a:moveTo>
                  <a:pt x="619" y="36"/>
                </a:moveTo>
                <a:cubicBezTo>
                  <a:pt x="619" y="36"/>
                  <a:pt x="619" y="36"/>
                  <a:pt x="619" y="36"/>
                </a:cubicBezTo>
                <a:cubicBezTo>
                  <a:pt x="619" y="36"/>
                  <a:pt x="619" y="36"/>
                  <a:pt x="619" y="36"/>
                </a:cubicBezTo>
                <a:close/>
                <a:moveTo>
                  <a:pt x="618" y="36"/>
                </a:moveTo>
                <a:cubicBezTo>
                  <a:pt x="618" y="36"/>
                  <a:pt x="618" y="36"/>
                  <a:pt x="618" y="36"/>
                </a:cubicBezTo>
                <a:cubicBezTo>
                  <a:pt x="618" y="36"/>
                  <a:pt x="618" y="36"/>
                  <a:pt x="618" y="36"/>
                </a:cubicBezTo>
                <a:close/>
                <a:moveTo>
                  <a:pt x="618" y="36"/>
                </a:moveTo>
                <a:cubicBezTo>
                  <a:pt x="618" y="36"/>
                  <a:pt x="618" y="36"/>
                  <a:pt x="618" y="37"/>
                </a:cubicBezTo>
                <a:cubicBezTo>
                  <a:pt x="618" y="37"/>
                  <a:pt x="618" y="37"/>
                  <a:pt x="618" y="37"/>
                </a:cubicBezTo>
                <a:lnTo>
                  <a:pt x="618" y="36"/>
                </a:lnTo>
                <a:close/>
                <a:moveTo>
                  <a:pt x="612" y="40"/>
                </a:moveTo>
                <a:cubicBezTo>
                  <a:pt x="612" y="39"/>
                  <a:pt x="612" y="39"/>
                  <a:pt x="612" y="39"/>
                </a:cubicBezTo>
                <a:cubicBezTo>
                  <a:pt x="612" y="39"/>
                  <a:pt x="612" y="39"/>
                  <a:pt x="612" y="39"/>
                </a:cubicBezTo>
                <a:lnTo>
                  <a:pt x="612" y="40"/>
                </a:lnTo>
                <a:close/>
                <a:moveTo>
                  <a:pt x="610" y="40"/>
                </a:moveTo>
                <a:cubicBezTo>
                  <a:pt x="610" y="40"/>
                  <a:pt x="610" y="40"/>
                  <a:pt x="610" y="40"/>
                </a:cubicBezTo>
                <a:cubicBezTo>
                  <a:pt x="610" y="40"/>
                  <a:pt x="610" y="40"/>
                  <a:pt x="610" y="40"/>
                </a:cubicBezTo>
                <a:close/>
                <a:moveTo>
                  <a:pt x="608" y="41"/>
                </a:moveTo>
                <a:cubicBezTo>
                  <a:pt x="608" y="41"/>
                  <a:pt x="608" y="41"/>
                  <a:pt x="608" y="41"/>
                </a:cubicBezTo>
                <a:cubicBezTo>
                  <a:pt x="608" y="41"/>
                  <a:pt x="608" y="41"/>
                  <a:pt x="608" y="41"/>
                </a:cubicBezTo>
                <a:close/>
                <a:moveTo>
                  <a:pt x="617" y="49"/>
                </a:moveTo>
                <a:cubicBezTo>
                  <a:pt x="617" y="49"/>
                  <a:pt x="617" y="49"/>
                  <a:pt x="617" y="49"/>
                </a:cubicBezTo>
                <a:cubicBezTo>
                  <a:pt x="617" y="49"/>
                  <a:pt x="617" y="49"/>
                  <a:pt x="617" y="49"/>
                </a:cubicBezTo>
                <a:close/>
                <a:moveTo>
                  <a:pt x="601" y="56"/>
                </a:moveTo>
                <a:cubicBezTo>
                  <a:pt x="602" y="55"/>
                  <a:pt x="602" y="56"/>
                  <a:pt x="602" y="57"/>
                </a:cubicBezTo>
                <a:cubicBezTo>
                  <a:pt x="602" y="56"/>
                  <a:pt x="603" y="56"/>
                  <a:pt x="603" y="57"/>
                </a:cubicBezTo>
                <a:cubicBezTo>
                  <a:pt x="603" y="57"/>
                  <a:pt x="604" y="58"/>
                  <a:pt x="604" y="57"/>
                </a:cubicBezTo>
                <a:cubicBezTo>
                  <a:pt x="604" y="57"/>
                  <a:pt x="604" y="57"/>
                  <a:pt x="605" y="57"/>
                </a:cubicBezTo>
                <a:cubicBezTo>
                  <a:pt x="605" y="57"/>
                  <a:pt x="605" y="57"/>
                  <a:pt x="605" y="57"/>
                </a:cubicBezTo>
                <a:cubicBezTo>
                  <a:pt x="605" y="57"/>
                  <a:pt x="605" y="57"/>
                  <a:pt x="605" y="57"/>
                </a:cubicBezTo>
                <a:cubicBezTo>
                  <a:pt x="605" y="57"/>
                  <a:pt x="605" y="57"/>
                  <a:pt x="605" y="57"/>
                </a:cubicBezTo>
                <a:cubicBezTo>
                  <a:pt x="605" y="57"/>
                  <a:pt x="605" y="57"/>
                  <a:pt x="605" y="57"/>
                </a:cubicBezTo>
                <a:cubicBezTo>
                  <a:pt x="605" y="57"/>
                  <a:pt x="605" y="57"/>
                  <a:pt x="605" y="57"/>
                </a:cubicBezTo>
                <a:cubicBezTo>
                  <a:pt x="605" y="57"/>
                  <a:pt x="605" y="57"/>
                  <a:pt x="605" y="57"/>
                </a:cubicBezTo>
                <a:cubicBezTo>
                  <a:pt x="606" y="57"/>
                  <a:pt x="606" y="57"/>
                  <a:pt x="606" y="57"/>
                </a:cubicBezTo>
                <a:cubicBezTo>
                  <a:pt x="606" y="58"/>
                  <a:pt x="607" y="57"/>
                  <a:pt x="608" y="57"/>
                </a:cubicBezTo>
                <a:cubicBezTo>
                  <a:pt x="608" y="57"/>
                  <a:pt x="609" y="57"/>
                  <a:pt x="609" y="56"/>
                </a:cubicBezTo>
                <a:cubicBezTo>
                  <a:pt x="609" y="56"/>
                  <a:pt x="609" y="56"/>
                  <a:pt x="609" y="55"/>
                </a:cubicBezTo>
                <a:cubicBezTo>
                  <a:pt x="609" y="56"/>
                  <a:pt x="609" y="56"/>
                  <a:pt x="609" y="56"/>
                </a:cubicBezTo>
                <a:cubicBezTo>
                  <a:pt x="609" y="55"/>
                  <a:pt x="609" y="56"/>
                  <a:pt x="610" y="56"/>
                </a:cubicBezTo>
                <a:cubicBezTo>
                  <a:pt x="610" y="56"/>
                  <a:pt x="610" y="56"/>
                  <a:pt x="610" y="55"/>
                </a:cubicBezTo>
                <a:cubicBezTo>
                  <a:pt x="610" y="55"/>
                  <a:pt x="610" y="56"/>
                  <a:pt x="610" y="56"/>
                </a:cubicBezTo>
                <a:cubicBezTo>
                  <a:pt x="610" y="56"/>
                  <a:pt x="610" y="55"/>
                  <a:pt x="610" y="56"/>
                </a:cubicBezTo>
                <a:cubicBezTo>
                  <a:pt x="610" y="55"/>
                  <a:pt x="610" y="56"/>
                  <a:pt x="610" y="56"/>
                </a:cubicBezTo>
                <a:cubicBezTo>
                  <a:pt x="610" y="56"/>
                  <a:pt x="610" y="55"/>
                  <a:pt x="611" y="56"/>
                </a:cubicBezTo>
                <a:cubicBezTo>
                  <a:pt x="611" y="56"/>
                  <a:pt x="611" y="55"/>
                  <a:pt x="611" y="55"/>
                </a:cubicBezTo>
                <a:cubicBezTo>
                  <a:pt x="611" y="56"/>
                  <a:pt x="611" y="55"/>
                  <a:pt x="611" y="55"/>
                </a:cubicBezTo>
                <a:cubicBezTo>
                  <a:pt x="611" y="55"/>
                  <a:pt x="611" y="55"/>
                  <a:pt x="611" y="56"/>
                </a:cubicBezTo>
                <a:cubicBezTo>
                  <a:pt x="611" y="56"/>
                  <a:pt x="611" y="55"/>
                  <a:pt x="611" y="56"/>
                </a:cubicBezTo>
                <a:cubicBezTo>
                  <a:pt x="611" y="56"/>
                  <a:pt x="611" y="56"/>
                  <a:pt x="611" y="56"/>
                </a:cubicBezTo>
                <a:cubicBezTo>
                  <a:pt x="611" y="55"/>
                  <a:pt x="612" y="56"/>
                  <a:pt x="611" y="55"/>
                </a:cubicBezTo>
                <a:cubicBezTo>
                  <a:pt x="612" y="56"/>
                  <a:pt x="612" y="56"/>
                  <a:pt x="612" y="56"/>
                </a:cubicBezTo>
                <a:cubicBezTo>
                  <a:pt x="611" y="55"/>
                  <a:pt x="612" y="56"/>
                  <a:pt x="612" y="55"/>
                </a:cubicBezTo>
                <a:cubicBezTo>
                  <a:pt x="612" y="55"/>
                  <a:pt x="612" y="55"/>
                  <a:pt x="612" y="55"/>
                </a:cubicBezTo>
                <a:cubicBezTo>
                  <a:pt x="612" y="55"/>
                  <a:pt x="613" y="55"/>
                  <a:pt x="613" y="55"/>
                </a:cubicBezTo>
                <a:cubicBezTo>
                  <a:pt x="613" y="55"/>
                  <a:pt x="613" y="55"/>
                  <a:pt x="613" y="55"/>
                </a:cubicBezTo>
                <a:cubicBezTo>
                  <a:pt x="613" y="54"/>
                  <a:pt x="613" y="54"/>
                  <a:pt x="613" y="54"/>
                </a:cubicBezTo>
                <a:cubicBezTo>
                  <a:pt x="613" y="54"/>
                  <a:pt x="613" y="55"/>
                  <a:pt x="613" y="55"/>
                </a:cubicBezTo>
                <a:cubicBezTo>
                  <a:pt x="613" y="54"/>
                  <a:pt x="613" y="55"/>
                  <a:pt x="614" y="55"/>
                </a:cubicBezTo>
                <a:cubicBezTo>
                  <a:pt x="614" y="55"/>
                  <a:pt x="614" y="54"/>
                  <a:pt x="613" y="54"/>
                </a:cubicBezTo>
                <a:cubicBezTo>
                  <a:pt x="614" y="55"/>
                  <a:pt x="614" y="54"/>
                  <a:pt x="614" y="54"/>
                </a:cubicBezTo>
                <a:cubicBezTo>
                  <a:pt x="613" y="54"/>
                  <a:pt x="614" y="54"/>
                  <a:pt x="614" y="54"/>
                </a:cubicBezTo>
                <a:cubicBezTo>
                  <a:pt x="614" y="54"/>
                  <a:pt x="614" y="54"/>
                  <a:pt x="614" y="54"/>
                </a:cubicBezTo>
                <a:cubicBezTo>
                  <a:pt x="614" y="54"/>
                  <a:pt x="614" y="54"/>
                  <a:pt x="614" y="54"/>
                </a:cubicBezTo>
                <a:cubicBezTo>
                  <a:pt x="614" y="54"/>
                  <a:pt x="614" y="54"/>
                  <a:pt x="614" y="54"/>
                </a:cubicBezTo>
                <a:cubicBezTo>
                  <a:pt x="614" y="54"/>
                  <a:pt x="614" y="54"/>
                  <a:pt x="614" y="54"/>
                </a:cubicBezTo>
                <a:cubicBezTo>
                  <a:pt x="614" y="54"/>
                  <a:pt x="614" y="54"/>
                  <a:pt x="614" y="54"/>
                </a:cubicBezTo>
                <a:cubicBezTo>
                  <a:pt x="614" y="53"/>
                  <a:pt x="614" y="53"/>
                  <a:pt x="614" y="53"/>
                </a:cubicBezTo>
                <a:cubicBezTo>
                  <a:pt x="614" y="54"/>
                  <a:pt x="614" y="54"/>
                  <a:pt x="614" y="54"/>
                </a:cubicBezTo>
                <a:cubicBezTo>
                  <a:pt x="614" y="53"/>
                  <a:pt x="615" y="54"/>
                  <a:pt x="615" y="53"/>
                </a:cubicBezTo>
                <a:cubicBezTo>
                  <a:pt x="615" y="53"/>
                  <a:pt x="615" y="53"/>
                  <a:pt x="615" y="53"/>
                </a:cubicBezTo>
                <a:cubicBezTo>
                  <a:pt x="615" y="53"/>
                  <a:pt x="615" y="53"/>
                  <a:pt x="615" y="52"/>
                </a:cubicBezTo>
                <a:cubicBezTo>
                  <a:pt x="615" y="52"/>
                  <a:pt x="615" y="52"/>
                  <a:pt x="615" y="52"/>
                </a:cubicBezTo>
                <a:cubicBezTo>
                  <a:pt x="615" y="52"/>
                  <a:pt x="615" y="52"/>
                  <a:pt x="615" y="52"/>
                </a:cubicBezTo>
                <a:cubicBezTo>
                  <a:pt x="615" y="52"/>
                  <a:pt x="615" y="52"/>
                  <a:pt x="615" y="52"/>
                </a:cubicBezTo>
                <a:cubicBezTo>
                  <a:pt x="615" y="52"/>
                  <a:pt x="616" y="52"/>
                  <a:pt x="616" y="52"/>
                </a:cubicBezTo>
                <a:cubicBezTo>
                  <a:pt x="616" y="52"/>
                  <a:pt x="616" y="52"/>
                  <a:pt x="616" y="52"/>
                </a:cubicBezTo>
                <a:cubicBezTo>
                  <a:pt x="616" y="52"/>
                  <a:pt x="615" y="51"/>
                  <a:pt x="616" y="51"/>
                </a:cubicBezTo>
                <a:cubicBezTo>
                  <a:pt x="616" y="51"/>
                  <a:pt x="616" y="51"/>
                  <a:pt x="615" y="51"/>
                </a:cubicBezTo>
                <a:cubicBezTo>
                  <a:pt x="615" y="51"/>
                  <a:pt x="616" y="51"/>
                  <a:pt x="616" y="51"/>
                </a:cubicBezTo>
                <a:cubicBezTo>
                  <a:pt x="616" y="51"/>
                  <a:pt x="616" y="51"/>
                  <a:pt x="616" y="51"/>
                </a:cubicBezTo>
                <a:cubicBezTo>
                  <a:pt x="616" y="51"/>
                  <a:pt x="616" y="51"/>
                  <a:pt x="616" y="51"/>
                </a:cubicBezTo>
                <a:cubicBezTo>
                  <a:pt x="616" y="51"/>
                  <a:pt x="616" y="51"/>
                  <a:pt x="616" y="51"/>
                </a:cubicBezTo>
                <a:cubicBezTo>
                  <a:pt x="616" y="50"/>
                  <a:pt x="616" y="51"/>
                  <a:pt x="616" y="50"/>
                </a:cubicBezTo>
                <a:cubicBezTo>
                  <a:pt x="616" y="50"/>
                  <a:pt x="616" y="50"/>
                  <a:pt x="616" y="50"/>
                </a:cubicBezTo>
                <a:cubicBezTo>
                  <a:pt x="616" y="50"/>
                  <a:pt x="616" y="50"/>
                  <a:pt x="617" y="50"/>
                </a:cubicBezTo>
                <a:cubicBezTo>
                  <a:pt x="617" y="50"/>
                  <a:pt x="616" y="50"/>
                  <a:pt x="616" y="50"/>
                </a:cubicBezTo>
                <a:cubicBezTo>
                  <a:pt x="617" y="50"/>
                  <a:pt x="617" y="50"/>
                  <a:pt x="617" y="50"/>
                </a:cubicBezTo>
                <a:cubicBezTo>
                  <a:pt x="616" y="50"/>
                  <a:pt x="616" y="50"/>
                  <a:pt x="616" y="49"/>
                </a:cubicBezTo>
                <a:cubicBezTo>
                  <a:pt x="616" y="49"/>
                  <a:pt x="616" y="49"/>
                  <a:pt x="616" y="49"/>
                </a:cubicBezTo>
                <a:cubicBezTo>
                  <a:pt x="617" y="50"/>
                  <a:pt x="617" y="50"/>
                  <a:pt x="617" y="50"/>
                </a:cubicBezTo>
                <a:cubicBezTo>
                  <a:pt x="617" y="50"/>
                  <a:pt x="616" y="50"/>
                  <a:pt x="617" y="50"/>
                </a:cubicBezTo>
                <a:cubicBezTo>
                  <a:pt x="617" y="50"/>
                  <a:pt x="617" y="50"/>
                  <a:pt x="616" y="49"/>
                </a:cubicBezTo>
                <a:cubicBezTo>
                  <a:pt x="617" y="50"/>
                  <a:pt x="617" y="50"/>
                  <a:pt x="617" y="50"/>
                </a:cubicBezTo>
                <a:cubicBezTo>
                  <a:pt x="617" y="50"/>
                  <a:pt x="617" y="50"/>
                  <a:pt x="617" y="49"/>
                </a:cubicBezTo>
                <a:cubicBezTo>
                  <a:pt x="617" y="50"/>
                  <a:pt x="617" y="50"/>
                  <a:pt x="617" y="50"/>
                </a:cubicBezTo>
                <a:cubicBezTo>
                  <a:pt x="616" y="49"/>
                  <a:pt x="616" y="49"/>
                  <a:pt x="616" y="49"/>
                </a:cubicBezTo>
                <a:cubicBezTo>
                  <a:pt x="616" y="49"/>
                  <a:pt x="616" y="49"/>
                  <a:pt x="616" y="49"/>
                </a:cubicBezTo>
                <a:cubicBezTo>
                  <a:pt x="616" y="49"/>
                  <a:pt x="616" y="49"/>
                  <a:pt x="616" y="49"/>
                </a:cubicBezTo>
                <a:cubicBezTo>
                  <a:pt x="616" y="49"/>
                  <a:pt x="617" y="49"/>
                  <a:pt x="617"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6" y="49"/>
                  <a:pt x="616" y="49"/>
                  <a:pt x="616" y="49"/>
                </a:cubicBezTo>
                <a:cubicBezTo>
                  <a:pt x="615" y="49"/>
                  <a:pt x="615" y="49"/>
                  <a:pt x="615" y="49"/>
                </a:cubicBezTo>
                <a:cubicBezTo>
                  <a:pt x="616" y="49"/>
                  <a:pt x="615" y="49"/>
                  <a:pt x="616" y="49"/>
                </a:cubicBezTo>
                <a:cubicBezTo>
                  <a:pt x="615" y="49"/>
                  <a:pt x="615" y="49"/>
                  <a:pt x="615" y="49"/>
                </a:cubicBezTo>
                <a:cubicBezTo>
                  <a:pt x="615" y="49"/>
                  <a:pt x="616" y="49"/>
                  <a:pt x="616" y="49"/>
                </a:cubicBezTo>
                <a:cubicBezTo>
                  <a:pt x="615" y="49"/>
                  <a:pt x="615" y="49"/>
                  <a:pt x="615" y="49"/>
                </a:cubicBezTo>
                <a:cubicBezTo>
                  <a:pt x="615" y="49"/>
                  <a:pt x="615" y="49"/>
                  <a:pt x="615" y="49"/>
                </a:cubicBezTo>
                <a:cubicBezTo>
                  <a:pt x="615" y="49"/>
                  <a:pt x="615" y="49"/>
                  <a:pt x="615" y="49"/>
                </a:cubicBezTo>
                <a:cubicBezTo>
                  <a:pt x="615" y="49"/>
                  <a:pt x="615" y="49"/>
                  <a:pt x="615" y="49"/>
                </a:cubicBezTo>
                <a:cubicBezTo>
                  <a:pt x="615" y="49"/>
                  <a:pt x="614" y="49"/>
                  <a:pt x="614" y="48"/>
                </a:cubicBezTo>
                <a:cubicBezTo>
                  <a:pt x="614" y="49"/>
                  <a:pt x="614" y="48"/>
                  <a:pt x="614" y="49"/>
                </a:cubicBezTo>
                <a:cubicBezTo>
                  <a:pt x="614" y="48"/>
                  <a:pt x="614" y="48"/>
                  <a:pt x="614" y="48"/>
                </a:cubicBezTo>
                <a:cubicBezTo>
                  <a:pt x="614" y="48"/>
                  <a:pt x="614" y="49"/>
                  <a:pt x="614" y="49"/>
                </a:cubicBezTo>
                <a:cubicBezTo>
                  <a:pt x="615" y="49"/>
                  <a:pt x="614" y="49"/>
                  <a:pt x="615" y="49"/>
                </a:cubicBezTo>
                <a:cubicBezTo>
                  <a:pt x="615" y="49"/>
                  <a:pt x="615" y="49"/>
                  <a:pt x="615" y="49"/>
                </a:cubicBezTo>
                <a:cubicBezTo>
                  <a:pt x="615" y="49"/>
                  <a:pt x="614" y="49"/>
                  <a:pt x="614" y="49"/>
                </a:cubicBezTo>
                <a:cubicBezTo>
                  <a:pt x="614" y="49"/>
                  <a:pt x="614" y="49"/>
                  <a:pt x="614" y="49"/>
                </a:cubicBezTo>
                <a:cubicBezTo>
                  <a:pt x="615" y="50"/>
                  <a:pt x="615" y="50"/>
                  <a:pt x="615" y="50"/>
                </a:cubicBezTo>
                <a:cubicBezTo>
                  <a:pt x="615" y="50"/>
                  <a:pt x="615" y="50"/>
                  <a:pt x="615" y="50"/>
                </a:cubicBezTo>
                <a:cubicBezTo>
                  <a:pt x="615" y="50"/>
                  <a:pt x="614" y="49"/>
                  <a:pt x="614" y="49"/>
                </a:cubicBezTo>
                <a:cubicBezTo>
                  <a:pt x="614" y="49"/>
                  <a:pt x="614" y="49"/>
                  <a:pt x="614" y="49"/>
                </a:cubicBezTo>
                <a:cubicBezTo>
                  <a:pt x="614" y="49"/>
                  <a:pt x="614" y="49"/>
                  <a:pt x="614" y="49"/>
                </a:cubicBezTo>
                <a:cubicBezTo>
                  <a:pt x="614" y="48"/>
                  <a:pt x="614" y="49"/>
                  <a:pt x="614" y="48"/>
                </a:cubicBezTo>
                <a:cubicBezTo>
                  <a:pt x="614" y="48"/>
                  <a:pt x="614" y="49"/>
                  <a:pt x="614" y="49"/>
                </a:cubicBezTo>
                <a:cubicBezTo>
                  <a:pt x="614" y="49"/>
                  <a:pt x="614" y="49"/>
                  <a:pt x="614" y="49"/>
                </a:cubicBezTo>
                <a:cubicBezTo>
                  <a:pt x="614" y="49"/>
                  <a:pt x="614" y="49"/>
                  <a:pt x="614" y="49"/>
                </a:cubicBezTo>
                <a:cubicBezTo>
                  <a:pt x="614" y="49"/>
                  <a:pt x="614" y="49"/>
                  <a:pt x="614" y="49"/>
                </a:cubicBezTo>
                <a:cubicBezTo>
                  <a:pt x="614" y="49"/>
                  <a:pt x="614" y="49"/>
                  <a:pt x="614" y="49"/>
                </a:cubicBezTo>
                <a:cubicBezTo>
                  <a:pt x="613" y="49"/>
                  <a:pt x="614" y="49"/>
                  <a:pt x="613" y="49"/>
                </a:cubicBezTo>
                <a:cubicBezTo>
                  <a:pt x="613" y="48"/>
                  <a:pt x="613" y="48"/>
                  <a:pt x="613" y="48"/>
                </a:cubicBezTo>
                <a:cubicBezTo>
                  <a:pt x="613" y="48"/>
                  <a:pt x="613" y="49"/>
                  <a:pt x="613" y="49"/>
                </a:cubicBezTo>
                <a:cubicBezTo>
                  <a:pt x="613" y="48"/>
                  <a:pt x="613" y="48"/>
                  <a:pt x="613" y="48"/>
                </a:cubicBezTo>
                <a:cubicBezTo>
                  <a:pt x="613" y="49"/>
                  <a:pt x="613" y="49"/>
                  <a:pt x="613" y="49"/>
                </a:cubicBezTo>
                <a:cubicBezTo>
                  <a:pt x="613" y="49"/>
                  <a:pt x="614" y="49"/>
                  <a:pt x="614" y="49"/>
                </a:cubicBezTo>
                <a:cubicBezTo>
                  <a:pt x="614" y="49"/>
                  <a:pt x="614" y="49"/>
                  <a:pt x="614" y="49"/>
                </a:cubicBezTo>
                <a:cubicBezTo>
                  <a:pt x="614" y="49"/>
                  <a:pt x="614" y="49"/>
                  <a:pt x="614" y="49"/>
                </a:cubicBezTo>
                <a:cubicBezTo>
                  <a:pt x="614" y="50"/>
                  <a:pt x="614" y="50"/>
                  <a:pt x="614" y="50"/>
                </a:cubicBezTo>
                <a:cubicBezTo>
                  <a:pt x="614" y="50"/>
                  <a:pt x="614" y="49"/>
                  <a:pt x="614" y="49"/>
                </a:cubicBezTo>
                <a:cubicBezTo>
                  <a:pt x="614" y="49"/>
                  <a:pt x="614" y="49"/>
                  <a:pt x="614" y="49"/>
                </a:cubicBezTo>
                <a:cubicBezTo>
                  <a:pt x="614" y="49"/>
                  <a:pt x="613" y="49"/>
                  <a:pt x="613" y="49"/>
                </a:cubicBezTo>
                <a:cubicBezTo>
                  <a:pt x="613" y="48"/>
                  <a:pt x="613" y="49"/>
                  <a:pt x="613" y="49"/>
                </a:cubicBezTo>
                <a:cubicBezTo>
                  <a:pt x="613" y="49"/>
                  <a:pt x="613" y="49"/>
                  <a:pt x="614" y="49"/>
                </a:cubicBezTo>
                <a:cubicBezTo>
                  <a:pt x="614" y="50"/>
                  <a:pt x="613" y="49"/>
                  <a:pt x="613" y="49"/>
                </a:cubicBezTo>
                <a:cubicBezTo>
                  <a:pt x="614" y="49"/>
                  <a:pt x="614" y="50"/>
                  <a:pt x="614" y="50"/>
                </a:cubicBezTo>
                <a:cubicBezTo>
                  <a:pt x="614" y="50"/>
                  <a:pt x="614" y="50"/>
                  <a:pt x="614" y="50"/>
                </a:cubicBezTo>
                <a:cubicBezTo>
                  <a:pt x="614" y="50"/>
                  <a:pt x="614" y="50"/>
                  <a:pt x="614" y="50"/>
                </a:cubicBezTo>
                <a:cubicBezTo>
                  <a:pt x="614" y="50"/>
                  <a:pt x="614" y="50"/>
                  <a:pt x="614" y="50"/>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50"/>
                  <a:pt x="613" y="50"/>
                  <a:pt x="613" y="50"/>
                </a:cubicBezTo>
                <a:cubicBezTo>
                  <a:pt x="613" y="50"/>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49"/>
                  <a:pt x="613" y="49"/>
                </a:cubicBezTo>
                <a:cubicBezTo>
                  <a:pt x="613" y="49"/>
                  <a:pt x="613" y="50"/>
                  <a:pt x="613" y="49"/>
                </a:cubicBezTo>
                <a:cubicBezTo>
                  <a:pt x="613" y="50"/>
                  <a:pt x="613" y="49"/>
                  <a:pt x="613" y="49"/>
                </a:cubicBezTo>
                <a:cubicBezTo>
                  <a:pt x="613" y="50"/>
                  <a:pt x="613" y="50"/>
                  <a:pt x="613" y="50"/>
                </a:cubicBezTo>
                <a:cubicBezTo>
                  <a:pt x="613" y="49"/>
                  <a:pt x="613" y="50"/>
                  <a:pt x="613" y="50"/>
                </a:cubicBezTo>
                <a:cubicBezTo>
                  <a:pt x="613" y="49"/>
                  <a:pt x="613" y="49"/>
                  <a:pt x="613" y="49"/>
                </a:cubicBezTo>
                <a:cubicBezTo>
                  <a:pt x="613" y="50"/>
                  <a:pt x="613" y="50"/>
                  <a:pt x="613" y="50"/>
                </a:cubicBezTo>
                <a:cubicBezTo>
                  <a:pt x="612" y="49"/>
                  <a:pt x="613" y="50"/>
                  <a:pt x="613" y="50"/>
                </a:cubicBezTo>
                <a:cubicBezTo>
                  <a:pt x="613" y="50"/>
                  <a:pt x="613" y="49"/>
                  <a:pt x="612" y="49"/>
                </a:cubicBezTo>
                <a:cubicBezTo>
                  <a:pt x="613" y="50"/>
                  <a:pt x="613" y="50"/>
                  <a:pt x="613" y="50"/>
                </a:cubicBezTo>
                <a:cubicBezTo>
                  <a:pt x="613" y="50"/>
                  <a:pt x="613" y="50"/>
                  <a:pt x="612" y="49"/>
                </a:cubicBezTo>
                <a:cubicBezTo>
                  <a:pt x="613" y="50"/>
                  <a:pt x="612" y="49"/>
                  <a:pt x="613" y="50"/>
                </a:cubicBezTo>
                <a:cubicBezTo>
                  <a:pt x="613" y="50"/>
                  <a:pt x="613" y="50"/>
                  <a:pt x="613" y="50"/>
                </a:cubicBezTo>
                <a:cubicBezTo>
                  <a:pt x="613" y="50"/>
                  <a:pt x="613" y="50"/>
                  <a:pt x="613" y="50"/>
                </a:cubicBezTo>
                <a:cubicBezTo>
                  <a:pt x="613" y="50"/>
                  <a:pt x="613" y="50"/>
                  <a:pt x="613" y="50"/>
                </a:cubicBezTo>
                <a:cubicBezTo>
                  <a:pt x="613" y="50"/>
                  <a:pt x="613" y="50"/>
                  <a:pt x="613" y="50"/>
                </a:cubicBezTo>
                <a:cubicBezTo>
                  <a:pt x="613" y="50"/>
                  <a:pt x="613" y="50"/>
                  <a:pt x="613" y="50"/>
                </a:cubicBezTo>
                <a:cubicBezTo>
                  <a:pt x="613" y="50"/>
                  <a:pt x="613" y="51"/>
                  <a:pt x="613" y="51"/>
                </a:cubicBezTo>
                <a:cubicBezTo>
                  <a:pt x="613" y="51"/>
                  <a:pt x="614" y="51"/>
                  <a:pt x="614" y="51"/>
                </a:cubicBezTo>
                <a:cubicBezTo>
                  <a:pt x="614" y="51"/>
                  <a:pt x="614" y="51"/>
                  <a:pt x="613" y="51"/>
                </a:cubicBezTo>
                <a:cubicBezTo>
                  <a:pt x="613" y="51"/>
                  <a:pt x="613" y="51"/>
                  <a:pt x="613" y="51"/>
                </a:cubicBezTo>
                <a:cubicBezTo>
                  <a:pt x="613" y="50"/>
                  <a:pt x="613" y="50"/>
                  <a:pt x="613" y="50"/>
                </a:cubicBezTo>
                <a:cubicBezTo>
                  <a:pt x="613" y="50"/>
                  <a:pt x="613" y="50"/>
                  <a:pt x="613" y="50"/>
                </a:cubicBezTo>
                <a:cubicBezTo>
                  <a:pt x="612" y="50"/>
                  <a:pt x="612" y="50"/>
                  <a:pt x="612" y="50"/>
                </a:cubicBezTo>
                <a:cubicBezTo>
                  <a:pt x="613" y="50"/>
                  <a:pt x="612" y="50"/>
                  <a:pt x="612" y="50"/>
                </a:cubicBezTo>
                <a:cubicBezTo>
                  <a:pt x="613" y="50"/>
                  <a:pt x="612" y="50"/>
                  <a:pt x="612" y="50"/>
                </a:cubicBezTo>
                <a:cubicBezTo>
                  <a:pt x="613" y="50"/>
                  <a:pt x="613" y="50"/>
                  <a:pt x="613" y="50"/>
                </a:cubicBezTo>
                <a:cubicBezTo>
                  <a:pt x="612" y="50"/>
                  <a:pt x="612" y="50"/>
                  <a:pt x="612" y="50"/>
                </a:cubicBezTo>
                <a:cubicBezTo>
                  <a:pt x="612" y="50"/>
                  <a:pt x="613" y="50"/>
                  <a:pt x="612" y="50"/>
                </a:cubicBezTo>
                <a:cubicBezTo>
                  <a:pt x="612" y="50"/>
                  <a:pt x="612" y="50"/>
                  <a:pt x="612" y="50"/>
                </a:cubicBezTo>
                <a:cubicBezTo>
                  <a:pt x="612" y="50"/>
                  <a:pt x="612" y="50"/>
                  <a:pt x="612" y="51"/>
                </a:cubicBezTo>
                <a:cubicBezTo>
                  <a:pt x="612" y="51"/>
                  <a:pt x="612" y="51"/>
                  <a:pt x="612" y="50"/>
                </a:cubicBezTo>
                <a:cubicBezTo>
                  <a:pt x="612" y="50"/>
                  <a:pt x="612" y="51"/>
                  <a:pt x="612" y="51"/>
                </a:cubicBezTo>
                <a:cubicBezTo>
                  <a:pt x="612" y="50"/>
                  <a:pt x="612" y="50"/>
                  <a:pt x="612" y="50"/>
                </a:cubicBezTo>
                <a:cubicBezTo>
                  <a:pt x="612" y="50"/>
                  <a:pt x="612" y="51"/>
                  <a:pt x="612" y="51"/>
                </a:cubicBezTo>
                <a:cubicBezTo>
                  <a:pt x="612" y="51"/>
                  <a:pt x="612" y="51"/>
                  <a:pt x="612" y="51"/>
                </a:cubicBezTo>
                <a:cubicBezTo>
                  <a:pt x="612" y="50"/>
                  <a:pt x="612" y="51"/>
                  <a:pt x="612" y="51"/>
                </a:cubicBezTo>
                <a:cubicBezTo>
                  <a:pt x="612" y="51"/>
                  <a:pt x="612" y="51"/>
                  <a:pt x="612" y="51"/>
                </a:cubicBezTo>
                <a:cubicBezTo>
                  <a:pt x="612" y="51"/>
                  <a:pt x="612" y="51"/>
                  <a:pt x="612" y="51"/>
                </a:cubicBezTo>
                <a:cubicBezTo>
                  <a:pt x="612" y="51"/>
                  <a:pt x="612" y="51"/>
                  <a:pt x="612" y="51"/>
                </a:cubicBezTo>
                <a:cubicBezTo>
                  <a:pt x="612" y="51"/>
                  <a:pt x="612" y="51"/>
                  <a:pt x="612" y="51"/>
                </a:cubicBezTo>
                <a:cubicBezTo>
                  <a:pt x="612" y="51"/>
                  <a:pt x="612" y="51"/>
                  <a:pt x="612" y="51"/>
                </a:cubicBezTo>
                <a:cubicBezTo>
                  <a:pt x="612" y="51"/>
                  <a:pt x="612" y="51"/>
                  <a:pt x="612" y="51"/>
                </a:cubicBezTo>
                <a:cubicBezTo>
                  <a:pt x="612" y="52"/>
                  <a:pt x="612" y="51"/>
                  <a:pt x="612" y="51"/>
                </a:cubicBezTo>
                <a:cubicBezTo>
                  <a:pt x="612" y="51"/>
                  <a:pt x="612" y="51"/>
                  <a:pt x="612" y="51"/>
                </a:cubicBezTo>
                <a:cubicBezTo>
                  <a:pt x="611" y="51"/>
                  <a:pt x="612" y="51"/>
                  <a:pt x="611" y="51"/>
                </a:cubicBezTo>
                <a:cubicBezTo>
                  <a:pt x="611" y="51"/>
                  <a:pt x="611" y="51"/>
                  <a:pt x="611" y="51"/>
                </a:cubicBezTo>
                <a:cubicBezTo>
                  <a:pt x="611" y="51"/>
                  <a:pt x="611" y="51"/>
                  <a:pt x="611" y="51"/>
                </a:cubicBezTo>
                <a:cubicBezTo>
                  <a:pt x="611" y="51"/>
                  <a:pt x="612" y="52"/>
                  <a:pt x="612" y="52"/>
                </a:cubicBezTo>
                <a:cubicBezTo>
                  <a:pt x="612" y="52"/>
                  <a:pt x="611" y="51"/>
                  <a:pt x="611" y="51"/>
                </a:cubicBezTo>
                <a:cubicBezTo>
                  <a:pt x="611" y="51"/>
                  <a:pt x="611" y="51"/>
                  <a:pt x="611" y="51"/>
                </a:cubicBezTo>
                <a:cubicBezTo>
                  <a:pt x="611" y="51"/>
                  <a:pt x="611" y="51"/>
                  <a:pt x="611" y="51"/>
                </a:cubicBezTo>
                <a:cubicBezTo>
                  <a:pt x="611" y="52"/>
                  <a:pt x="611" y="52"/>
                  <a:pt x="611" y="52"/>
                </a:cubicBezTo>
                <a:cubicBezTo>
                  <a:pt x="611" y="52"/>
                  <a:pt x="611" y="52"/>
                  <a:pt x="611" y="52"/>
                </a:cubicBezTo>
                <a:cubicBezTo>
                  <a:pt x="611" y="51"/>
                  <a:pt x="611" y="51"/>
                  <a:pt x="611" y="51"/>
                </a:cubicBezTo>
                <a:cubicBezTo>
                  <a:pt x="611" y="52"/>
                  <a:pt x="611" y="51"/>
                  <a:pt x="611" y="52"/>
                </a:cubicBezTo>
                <a:cubicBezTo>
                  <a:pt x="611" y="52"/>
                  <a:pt x="611" y="52"/>
                  <a:pt x="611" y="52"/>
                </a:cubicBezTo>
                <a:cubicBezTo>
                  <a:pt x="611" y="52"/>
                  <a:pt x="611" y="52"/>
                  <a:pt x="611" y="52"/>
                </a:cubicBezTo>
                <a:cubicBezTo>
                  <a:pt x="611" y="52"/>
                  <a:pt x="611" y="52"/>
                  <a:pt x="611" y="52"/>
                </a:cubicBezTo>
                <a:cubicBezTo>
                  <a:pt x="611" y="51"/>
                  <a:pt x="611" y="51"/>
                  <a:pt x="611" y="51"/>
                </a:cubicBezTo>
                <a:cubicBezTo>
                  <a:pt x="611" y="51"/>
                  <a:pt x="611" y="52"/>
                  <a:pt x="611" y="52"/>
                </a:cubicBezTo>
                <a:cubicBezTo>
                  <a:pt x="611" y="52"/>
                  <a:pt x="611" y="52"/>
                  <a:pt x="611" y="52"/>
                </a:cubicBezTo>
                <a:cubicBezTo>
                  <a:pt x="611" y="52"/>
                  <a:pt x="611" y="52"/>
                  <a:pt x="611" y="52"/>
                </a:cubicBezTo>
                <a:cubicBezTo>
                  <a:pt x="611" y="52"/>
                  <a:pt x="611" y="52"/>
                  <a:pt x="611" y="52"/>
                </a:cubicBezTo>
                <a:cubicBezTo>
                  <a:pt x="611" y="51"/>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1" y="52"/>
                </a:cubicBezTo>
                <a:cubicBezTo>
                  <a:pt x="611" y="52"/>
                  <a:pt x="611" y="52"/>
                  <a:pt x="610" y="52"/>
                </a:cubicBezTo>
                <a:cubicBezTo>
                  <a:pt x="611" y="52"/>
                  <a:pt x="611" y="52"/>
                  <a:pt x="611" y="52"/>
                </a:cubicBezTo>
                <a:cubicBezTo>
                  <a:pt x="611" y="52"/>
                  <a:pt x="611" y="52"/>
                  <a:pt x="610" y="52"/>
                </a:cubicBezTo>
                <a:cubicBezTo>
                  <a:pt x="610" y="52"/>
                  <a:pt x="611" y="53"/>
                  <a:pt x="611" y="52"/>
                </a:cubicBezTo>
                <a:cubicBezTo>
                  <a:pt x="610" y="52"/>
                  <a:pt x="610" y="52"/>
                  <a:pt x="610" y="52"/>
                </a:cubicBezTo>
                <a:cubicBezTo>
                  <a:pt x="610" y="52"/>
                  <a:pt x="610" y="52"/>
                  <a:pt x="610" y="52"/>
                </a:cubicBezTo>
                <a:cubicBezTo>
                  <a:pt x="611" y="52"/>
                  <a:pt x="610" y="52"/>
                  <a:pt x="610" y="52"/>
                </a:cubicBezTo>
                <a:cubicBezTo>
                  <a:pt x="611" y="52"/>
                  <a:pt x="611" y="52"/>
                  <a:pt x="611" y="52"/>
                </a:cubicBezTo>
                <a:cubicBezTo>
                  <a:pt x="610" y="52"/>
                  <a:pt x="610" y="52"/>
                  <a:pt x="610" y="52"/>
                </a:cubicBezTo>
                <a:cubicBezTo>
                  <a:pt x="610" y="52"/>
                  <a:pt x="610" y="52"/>
                  <a:pt x="610" y="52"/>
                </a:cubicBezTo>
                <a:cubicBezTo>
                  <a:pt x="610" y="52"/>
                  <a:pt x="610" y="52"/>
                  <a:pt x="610" y="52"/>
                </a:cubicBezTo>
                <a:cubicBezTo>
                  <a:pt x="610" y="52"/>
                  <a:pt x="610" y="52"/>
                  <a:pt x="610" y="52"/>
                </a:cubicBezTo>
                <a:cubicBezTo>
                  <a:pt x="610" y="52"/>
                  <a:pt x="610" y="53"/>
                  <a:pt x="610" y="53"/>
                </a:cubicBezTo>
                <a:cubicBezTo>
                  <a:pt x="610" y="53"/>
                  <a:pt x="610" y="52"/>
                  <a:pt x="610" y="52"/>
                </a:cubicBezTo>
                <a:cubicBezTo>
                  <a:pt x="610" y="52"/>
                  <a:pt x="610" y="53"/>
                  <a:pt x="610" y="52"/>
                </a:cubicBezTo>
                <a:cubicBezTo>
                  <a:pt x="610" y="52"/>
                  <a:pt x="610" y="53"/>
                  <a:pt x="610" y="53"/>
                </a:cubicBezTo>
                <a:cubicBezTo>
                  <a:pt x="610" y="52"/>
                  <a:pt x="610" y="52"/>
                  <a:pt x="610" y="52"/>
                </a:cubicBezTo>
                <a:cubicBezTo>
                  <a:pt x="610" y="52"/>
                  <a:pt x="610" y="53"/>
                  <a:pt x="610" y="52"/>
                </a:cubicBezTo>
                <a:cubicBezTo>
                  <a:pt x="610" y="52"/>
                  <a:pt x="610" y="52"/>
                  <a:pt x="610" y="52"/>
                </a:cubicBezTo>
                <a:cubicBezTo>
                  <a:pt x="610" y="52"/>
                  <a:pt x="610" y="52"/>
                  <a:pt x="610" y="52"/>
                </a:cubicBezTo>
                <a:cubicBezTo>
                  <a:pt x="609" y="52"/>
                  <a:pt x="609" y="52"/>
                  <a:pt x="609" y="52"/>
                </a:cubicBezTo>
                <a:cubicBezTo>
                  <a:pt x="609" y="53"/>
                  <a:pt x="609" y="52"/>
                  <a:pt x="609" y="53"/>
                </a:cubicBezTo>
                <a:cubicBezTo>
                  <a:pt x="609" y="52"/>
                  <a:pt x="609" y="52"/>
                  <a:pt x="609" y="52"/>
                </a:cubicBezTo>
                <a:cubicBezTo>
                  <a:pt x="609" y="53"/>
                  <a:pt x="609" y="53"/>
                  <a:pt x="609" y="53"/>
                </a:cubicBezTo>
                <a:cubicBezTo>
                  <a:pt x="609" y="53"/>
                  <a:pt x="609" y="53"/>
                  <a:pt x="609" y="53"/>
                </a:cubicBezTo>
                <a:cubicBezTo>
                  <a:pt x="609" y="52"/>
                  <a:pt x="609" y="53"/>
                  <a:pt x="609" y="52"/>
                </a:cubicBezTo>
                <a:cubicBezTo>
                  <a:pt x="609" y="53"/>
                  <a:pt x="609" y="52"/>
                  <a:pt x="609" y="53"/>
                </a:cubicBezTo>
                <a:cubicBezTo>
                  <a:pt x="609" y="53"/>
                  <a:pt x="609" y="53"/>
                  <a:pt x="609" y="53"/>
                </a:cubicBezTo>
                <a:cubicBezTo>
                  <a:pt x="609" y="53"/>
                  <a:pt x="609" y="53"/>
                  <a:pt x="609" y="53"/>
                </a:cubicBezTo>
                <a:cubicBezTo>
                  <a:pt x="609" y="53"/>
                  <a:pt x="609" y="53"/>
                  <a:pt x="609" y="53"/>
                </a:cubicBezTo>
                <a:cubicBezTo>
                  <a:pt x="609" y="52"/>
                  <a:pt x="609" y="53"/>
                  <a:pt x="609" y="53"/>
                </a:cubicBezTo>
                <a:cubicBezTo>
                  <a:pt x="609" y="52"/>
                  <a:pt x="609" y="53"/>
                  <a:pt x="609" y="53"/>
                </a:cubicBezTo>
                <a:cubicBezTo>
                  <a:pt x="609" y="53"/>
                  <a:pt x="609" y="52"/>
                  <a:pt x="609" y="53"/>
                </a:cubicBezTo>
                <a:cubicBezTo>
                  <a:pt x="609" y="52"/>
                  <a:pt x="609" y="53"/>
                  <a:pt x="609" y="53"/>
                </a:cubicBezTo>
                <a:cubicBezTo>
                  <a:pt x="609" y="52"/>
                  <a:pt x="609" y="52"/>
                  <a:pt x="609" y="52"/>
                </a:cubicBezTo>
                <a:cubicBezTo>
                  <a:pt x="609" y="52"/>
                  <a:pt x="609" y="53"/>
                  <a:pt x="609" y="53"/>
                </a:cubicBezTo>
                <a:cubicBezTo>
                  <a:pt x="609" y="52"/>
                  <a:pt x="609" y="53"/>
                  <a:pt x="609" y="53"/>
                </a:cubicBezTo>
                <a:cubicBezTo>
                  <a:pt x="609" y="53"/>
                  <a:pt x="609" y="53"/>
                  <a:pt x="609" y="53"/>
                </a:cubicBezTo>
                <a:cubicBezTo>
                  <a:pt x="609" y="53"/>
                  <a:pt x="609" y="53"/>
                  <a:pt x="609" y="53"/>
                </a:cubicBezTo>
                <a:cubicBezTo>
                  <a:pt x="609" y="53"/>
                  <a:pt x="609" y="53"/>
                  <a:pt x="609" y="53"/>
                </a:cubicBezTo>
                <a:cubicBezTo>
                  <a:pt x="609" y="53"/>
                  <a:pt x="609" y="53"/>
                  <a:pt x="609" y="53"/>
                </a:cubicBezTo>
                <a:cubicBezTo>
                  <a:pt x="608" y="53"/>
                  <a:pt x="609" y="53"/>
                  <a:pt x="608" y="53"/>
                </a:cubicBezTo>
                <a:cubicBezTo>
                  <a:pt x="608" y="53"/>
                  <a:pt x="608" y="53"/>
                  <a:pt x="608" y="53"/>
                </a:cubicBezTo>
                <a:cubicBezTo>
                  <a:pt x="608" y="53"/>
                  <a:pt x="608" y="53"/>
                  <a:pt x="608" y="53"/>
                </a:cubicBezTo>
                <a:cubicBezTo>
                  <a:pt x="608" y="53"/>
                  <a:pt x="608" y="53"/>
                  <a:pt x="608" y="53"/>
                </a:cubicBezTo>
                <a:cubicBezTo>
                  <a:pt x="608" y="53"/>
                  <a:pt x="608" y="53"/>
                  <a:pt x="608" y="53"/>
                </a:cubicBezTo>
                <a:cubicBezTo>
                  <a:pt x="608" y="54"/>
                  <a:pt x="608" y="53"/>
                  <a:pt x="608" y="53"/>
                </a:cubicBezTo>
                <a:cubicBezTo>
                  <a:pt x="608" y="54"/>
                  <a:pt x="608" y="54"/>
                  <a:pt x="608" y="54"/>
                </a:cubicBezTo>
                <a:cubicBezTo>
                  <a:pt x="608" y="54"/>
                  <a:pt x="608" y="54"/>
                  <a:pt x="608" y="54"/>
                </a:cubicBezTo>
                <a:cubicBezTo>
                  <a:pt x="608" y="54"/>
                  <a:pt x="608" y="54"/>
                  <a:pt x="608" y="54"/>
                </a:cubicBezTo>
                <a:cubicBezTo>
                  <a:pt x="608" y="54"/>
                  <a:pt x="608" y="54"/>
                  <a:pt x="608" y="54"/>
                </a:cubicBezTo>
                <a:cubicBezTo>
                  <a:pt x="608" y="53"/>
                  <a:pt x="608" y="53"/>
                  <a:pt x="608" y="53"/>
                </a:cubicBezTo>
                <a:cubicBezTo>
                  <a:pt x="608" y="54"/>
                  <a:pt x="608" y="54"/>
                  <a:pt x="608" y="54"/>
                </a:cubicBezTo>
                <a:cubicBezTo>
                  <a:pt x="608" y="54"/>
                  <a:pt x="608" y="53"/>
                  <a:pt x="608" y="53"/>
                </a:cubicBezTo>
                <a:cubicBezTo>
                  <a:pt x="608" y="54"/>
                  <a:pt x="608" y="54"/>
                  <a:pt x="608" y="54"/>
                </a:cubicBezTo>
                <a:cubicBezTo>
                  <a:pt x="608" y="54"/>
                  <a:pt x="608" y="54"/>
                  <a:pt x="608" y="54"/>
                </a:cubicBezTo>
                <a:cubicBezTo>
                  <a:pt x="608" y="54"/>
                  <a:pt x="608" y="54"/>
                  <a:pt x="608" y="55"/>
                </a:cubicBezTo>
                <a:cubicBezTo>
                  <a:pt x="608" y="55"/>
                  <a:pt x="608" y="55"/>
                  <a:pt x="608" y="55"/>
                </a:cubicBezTo>
                <a:cubicBezTo>
                  <a:pt x="608" y="55"/>
                  <a:pt x="608" y="55"/>
                  <a:pt x="608" y="55"/>
                </a:cubicBezTo>
                <a:cubicBezTo>
                  <a:pt x="608" y="54"/>
                  <a:pt x="608" y="54"/>
                  <a:pt x="608" y="54"/>
                </a:cubicBezTo>
                <a:cubicBezTo>
                  <a:pt x="608" y="54"/>
                  <a:pt x="608" y="54"/>
                  <a:pt x="608" y="54"/>
                </a:cubicBezTo>
                <a:cubicBezTo>
                  <a:pt x="608" y="54"/>
                  <a:pt x="607" y="54"/>
                  <a:pt x="607" y="54"/>
                </a:cubicBezTo>
                <a:cubicBezTo>
                  <a:pt x="607" y="54"/>
                  <a:pt x="607" y="54"/>
                  <a:pt x="607" y="54"/>
                </a:cubicBezTo>
                <a:cubicBezTo>
                  <a:pt x="607" y="55"/>
                  <a:pt x="607" y="54"/>
                  <a:pt x="607" y="54"/>
                </a:cubicBezTo>
                <a:cubicBezTo>
                  <a:pt x="607" y="54"/>
                  <a:pt x="607" y="54"/>
                  <a:pt x="607" y="54"/>
                </a:cubicBezTo>
                <a:cubicBezTo>
                  <a:pt x="607" y="54"/>
                  <a:pt x="607" y="54"/>
                  <a:pt x="607" y="54"/>
                </a:cubicBezTo>
                <a:cubicBezTo>
                  <a:pt x="607" y="54"/>
                  <a:pt x="607" y="54"/>
                  <a:pt x="607" y="54"/>
                </a:cubicBezTo>
                <a:cubicBezTo>
                  <a:pt x="607" y="54"/>
                  <a:pt x="607" y="54"/>
                  <a:pt x="607" y="54"/>
                </a:cubicBezTo>
                <a:cubicBezTo>
                  <a:pt x="607" y="54"/>
                  <a:pt x="607" y="55"/>
                  <a:pt x="607" y="55"/>
                </a:cubicBezTo>
                <a:cubicBezTo>
                  <a:pt x="607" y="54"/>
                  <a:pt x="607" y="54"/>
                  <a:pt x="607" y="54"/>
                </a:cubicBezTo>
                <a:cubicBezTo>
                  <a:pt x="607" y="55"/>
                  <a:pt x="607" y="54"/>
                  <a:pt x="607" y="54"/>
                </a:cubicBezTo>
                <a:cubicBezTo>
                  <a:pt x="607" y="54"/>
                  <a:pt x="607" y="54"/>
                  <a:pt x="607" y="54"/>
                </a:cubicBezTo>
                <a:cubicBezTo>
                  <a:pt x="607" y="54"/>
                  <a:pt x="607" y="54"/>
                  <a:pt x="607" y="55"/>
                </a:cubicBezTo>
                <a:cubicBezTo>
                  <a:pt x="607" y="54"/>
                  <a:pt x="607" y="54"/>
                  <a:pt x="607" y="54"/>
                </a:cubicBezTo>
                <a:cubicBezTo>
                  <a:pt x="606" y="54"/>
                  <a:pt x="606" y="55"/>
                  <a:pt x="606" y="54"/>
                </a:cubicBezTo>
                <a:cubicBezTo>
                  <a:pt x="606" y="54"/>
                  <a:pt x="606" y="54"/>
                  <a:pt x="606" y="54"/>
                </a:cubicBezTo>
                <a:cubicBezTo>
                  <a:pt x="606" y="54"/>
                  <a:pt x="606" y="54"/>
                  <a:pt x="606" y="55"/>
                </a:cubicBezTo>
                <a:cubicBezTo>
                  <a:pt x="606" y="54"/>
                  <a:pt x="606" y="54"/>
                  <a:pt x="606" y="54"/>
                </a:cubicBezTo>
                <a:cubicBezTo>
                  <a:pt x="606" y="54"/>
                  <a:pt x="606" y="54"/>
                  <a:pt x="605" y="54"/>
                </a:cubicBezTo>
                <a:cubicBezTo>
                  <a:pt x="605" y="54"/>
                  <a:pt x="606" y="54"/>
                  <a:pt x="606" y="54"/>
                </a:cubicBezTo>
                <a:cubicBezTo>
                  <a:pt x="606" y="54"/>
                  <a:pt x="605" y="54"/>
                  <a:pt x="605" y="54"/>
                </a:cubicBezTo>
                <a:cubicBezTo>
                  <a:pt x="605" y="54"/>
                  <a:pt x="605" y="54"/>
                  <a:pt x="605" y="54"/>
                </a:cubicBezTo>
                <a:cubicBezTo>
                  <a:pt x="605" y="54"/>
                  <a:pt x="605" y="54"/>
                  <a:pt x="605" y="54"/>
                </a:cubicBezTo>
                <a:cubicBezTo>
                  <a:pt x="605" y="54"/>
                  <a:pt x="605" y="54"/>
                  <a:pt x="605" y="54"/>
                </a:cubicBezTo>
                <a:cubicBezTo>
                  <a:pt x="605" y="54"/>
                  <a:pt x="605" y="53"/>
                  <a:pt x="605" y="54"/>
                </a:cubicBezTo>
                <a:cubicBezTo>
                  <a:pt x="605" y="54"/>
                  <a:pt x="605" y="54"/>
                  <a:pt x="605" y="54"/>
                </a:cubicBezTo>
                <a:cubicBezTo>
                  <a:pt x="605" y="54"/>
                  <a:pt x="605" y="54"/>
                  <a:pt x="605" y="54"/>
                </a:cubicBezTo>
                <a:cubicBezTo>
                  <a:pt x="605" y="54"/>
                  <a:pt x="605" y="54"/>
                  <a:pt x="605" y="54"/>
                </a:cubicBezTo>
                <a:cubicBezTo>
                  <a:pt x="605" y="54"/>
                  <a:pt x="605" y="54"/>
                  <a:pt x="605" y="54"/>
                </a:cubicBezTo>
                <a:cubicBezTo>
                  <a:pt x="605" y="54"/>
                  <a:pt x="605" y="54"/>
                  <a:pt x="605" y="55"/>
                </a:cubicBezTo>
                <a:cubicBezTo>
                  <a:pt x="605" y="54"/>
                  <a:pt x="605" y="54"/>
                  <a:pt x="605" y="54"/>
                </a:cubicBezTo>
                <a:cubicBezTo>
                  <a:pt x="605" y="54"/>
                  <a:pt x="604" y="54"/>
                  <a:pt x="604" y="55"/>
                </a:cubicBezTo>
                <a:cubicBezTo>
                  <a:pt x="604" y="54"/>
                  <a:pt x="604" y="54"/>
                  <a:pt x="604" y="54"/>
                </a:cubicBezTo>
                <a:cubicBezTo>
                  <a:pt x="604" y="55"/>
                  <a:pt x="604" y="54"/>
                  <a:pt x="604" y="55"/>
                </a:cubicBezTo>
                <a:cubicBezTo>
                  <a:pt x="604" y="55"/>
                  <a:pt x="604" y="55"/>
                  <a:pt x="604" y="55"/>
                </a:cubicBezTo>
                <a:cubicBezTo>
                  <a:pt x="604" y="55"/>
                  <a:pt x="604" y="55"/>
                  <a:pt x="604" y="55"/>
                </a:cubicBezTo>
                <a:cubicBezTo>
                  <a:pt x="604" y="55"/>
                  <a:pt x="604" y="55"/>
                  <a:pt x="604" y="55"/>
                </a:cubicBezTo>
                <a:cubicBezTo>
                  <a:pt x="604" y="55"/>
                  <a:pt x="604" y="55"/>
                  <a:pt x="604" y="55"/>
                </a:cubicBezTo>
                <a:cubicBezTo>
                  <a:pt x="604" y="55"/>
                  <a:pt x="603" y="55"/>
                  <a:pt x="603" y="55"/>
                </a:cubicBezTo>
                <a:cubicBezTo>
                  <a:pt x="603" y="55"/>
                  <a:pt x="603" y="55"/>
                  <a:pt x="603" y="55"/>
                </a:cubicBezTo>
                <a:cubicBezTo>
                  <a:pt x="603" y="54"/>
                  <a:pt x="603" y="54"/>
                  <a:pt x="603" y="54"/>
                </a:cubicBezTo>
                <a:cubicBezTo>
                  <a:pt x="603" y="54"/>
                  <a:pt x="603" y="54"/>
                  <a:pt x="603" y="54"/>
                </a:cubicBezTo>
                <a:cubicBezTo>
                  <a:pt x="602" y="54"/>
                  <a:pt x="603" y="53"/>
                  <a:pt x="602" y="54"/>
                </a:cubicBezTo>
                <a:cubicBezTo>
                  <a:pt x="602" y="54"/>
                  <a:pt x="601" y="56"/>
                  <a:pt x="601" y="56"/>
                </a:cubicBezTo>
                <a:close/>
                <a:moveTo>
                  <a:pt x="616" y="49"/>
                </a:moveTo>
                <a:cubicBezTo>
                  <a:pt x="617" y="49"/>
                  <a:pt x="617" y="49"/>
                  <a:pt x="617" y="49"/>
                </a:cubicBezTo>
                <a:lnTo>
                  <a:pt x="616" y="49"/>
                </a:lnTo>
                <a:close/>
                <a:moveTo>
                  <a:pt x="614" y="49"/>
                </a:moveTo>
                <a:cubicBezTo>
                  <a:pt x="614" y="49"/>
                  <a:pt x="614" y="49"/>
                  <a:pt x="614" y="49"/>
                </a:cubicBezTo>
                <a:cubicBezTo>
                  <a:pt x="614" y="49"/>
                  <a:pt x="615" y="49"/>
                  <a:pt x="614" y="49"/>
                </a:cubicBezTo>
                <a:close/>
                <a:moveTo>
                  <a:pt x="614" y="49"/>
                </a:moveTo>
                <a:cubicBezTo>
                  <a:pt x="614" y="49"/>
                  <a:pt x="614" y="49"/>
                  <a:pt x="614" y="49"/>
                </a:cubicBezTo>
                <a:close/>
                <a:moveTo>
                  <a:pt x="613" y="48"/>
                </a:moveTo>
                <a:cubicBezTo>
                  <a:pt x="613" y="48"/>
                  <a:pt x="613" y="48"/>
                  <a:pt x="613" y="49"/>
                </a:cubicBezTo>
                <a:lnTo>
                  <a:pt x="613" y="48"/>
                </a:lnTo>
                <a:close/>
                <a:moveTo>
                  <a:pt x="614" y="49"/>
                </a:moveTo>
                <a:cubicBezTo>
                  <a:pt x="614" y="49"/>
                  <a:pt x="614" y="49"/>
                  <a:pt x="614" y="49"/>
                </a:cubicBezTo>
                <a:cubicBezTo>
                  <a:pt x="614" y="49"/>
                  <a:pt x="614" y="49"/>
                  <a:pt x="614" y="49"/>
                </a:cubicBezTo>
                <a:close/>
                <a:moveTo>
                  <a:pt x="613" y="49"/>
                </a:moveTo>
                <a:cubicBezTo>
                  <a:pt x="613" y="49"/>
                  <a:pt x="613" y="49"/>
                  <a:pt x="613" y="49"/>
                </a:cubicBezTo>
                <a:cubicBezTo>
                  <a:pt x="613" y="49"/>
                  <a:pt x="613" y="49"/>
                  <a:pt x="613" y="49"/>
                </a:cubicBezTo>
                <a:close/>
                <a:moveTo>
                  <a:pt x="613" y="49"/>
                </a:moveTo>
                <a:cubicBezTo>
                  <a:pt x="613" y="49"/>
                  <a:pt x="613" y="49"/>
                  <a:pt x="613" y="49"/>
                </a:cubicBezTo>
                <a:cubicBezTo>
                  <a:pt x="613" y="49"/>
                  <a:pt x="613" y="49"/>
                  <a:pt x="613" y="49"/>
                </a:cubicBezTo>
                <a:close/>
                <a:moveTo>
                  <a:pt x="610" y="52"/>
                </a:moveTo>
                <a:cubicBezTo>
                  <a:pt x="610" y="52"/>
                  <a:pt x="610" y="52"/>
                  <a:pt x="610" y="52"/>
                </a:cubicBezTo>
                <a:cubicBezTo>
                  <a:pt x="610" y="52"/>
                  <a:pt x="610" y="52"/>
                  <a:pt x="610" y="52"/>
                </a:cubicBezTo>
                <a:close/>
                <a:moveTo>
                  <a:pt x="608" y="52"/>
                </a:moveTo>
                <a:cubicBezTo>
                  <a:pt x="608" y="53"/>
                  <a:pt x="608" y="53"/>
                  <a:pt x="608" y="53"/>
                </a:cubicBezTo>
                <a:cubicBezTo>
                  <a:pt x="608" y="53"/>
                  <a:pt x="608" y="52"/>
                  <a:pt x="608" y="52"/>
                </a:cubicBezTo>
                <a:close/>
                <a:moveTo>
                  <a:pt x="607" y="54"/>
                </a:moveTo>
                <a:cubicBezTo>
                  <a:pt x="607" y="54"/>
                  <a:pt x="607" y="54"/>
                  <a:pt x="607" y="54"/>
                </a:cubicBezTo>
                <a:cubicBezTo>
                  <a:pt x="607" y="54"/>
                  <a:pt x="607" y="54"/>
                  <a:pt x="607" y="54"/>
                </a:cubicBezTo>
                <a:close/>
                <a:moveTo>
                  <a:pt x="618" y="26"/>
                </a:moveTo>
                <a:cubicBezTo>
                  <a:pt x="618" y="26"/>
                  <a:pt x="618" y="26"/>
                  <a:pt x="618" y="26"/>
                </a:cubicBezTo>
                <a:cubicBezTo>
                  <a:pt x="618" y="26"/>
                  <a:pt x="618" y="26"/>
                  <a:pt x="618" y="26"/>
                </a:cubicBezTo>
                <a:close/>
                <a:moveTo>
                  <a:pt x="606" y="26"/>
                </a:moveTo>
                <a:cubicBezTo>
                  <a:pt x="606" y="26"/>
                  <a:pt x="606" y="27"/>
                  <a:pt x="606" y="27"/>
                </a:cubicBezTo>
                <a:cubicBezTo>
                  <a:pt x="606" y="27"/>
                  <a:pt x="606" y="27"/>
                  <a:pt x="606" y="27"/>
                </a:cubicBezTo>
                <a:cubicBezTo>
                  <a:pt x="607" y="28"/>
                  <a:pt x="607" y="29"/>
                  <a:pt x="607" y="29"/>
                </a:cubicBezTo>
                <a:cubicBezTo>
                  <a:pt x="607" y="28"/>
                  <a:pt x="608" y="28"/>
                  <a:pt x="608" y="28"/>
                </a:cubicBezTo>
                <a:cubicBezTo>
                  <a:pt x="608" y="28"/>
                  <a:pt x="608" y="28"/>
                  <a:pt x="608" y="28"/>
                </a:cubicBezTo>
                <a:cubicBezTo>
                  <a:pt x="608" y="28"/>
                  <a:pt x="608" y="28"/>
                  <a:pt x="608" y="28"/>
                </a:cubicBezTo>
                <a:cubicBezTo>
                  <a:pt x="608" y="28"/>
                  <a:pt x="608" y="28"/>
                  <a:pt x="607" y="28"/>
                </a:cubicBezTo>
                <a:cubicBezTo>
                  <a:pt x="608" y="28"/>
                  <a:pt x="608" y="28"/>
                  <a:pt x="608" y="29"/>
                </a:cubicBezTo>
                <a:cubicBezTo>
                  <a:pt x="608" y="28"/>
                  <a:pt x="608" y="29"/>
                  <a:pt x="608" y="28"/>
                </a:cubicBezTo>
                <a:cubicBezTo>
                  <a:pt x="608" y="28"/>
                  <a:pt x="608" y="28"/>
                  <a:pt x="608" y="28"/>
                </a:cubicBezTo>
                <a:cubicBezTo>
                  <a:pt x="608" y="28"/>
                  <a:pt x="608" y="28"/>
                  <a:pt x="608" y="29"/>
                </a:cubicBezTo>
                <a:cubicBezTo>
                  <a:pt x="609" y="29"/>
                  <a:pt x="609" y="29"/>
                  <a:pt x="610" y="29"/>
                </a:cubicBezTo>
                <a:cubicBezTo>
                  <a:pt x="610" y="29"/>
                  <a:pt x="611" y="29"/>
                  <a:pt x="611" y="29"/>
                </a:cubicBezTo>
                <a:cubicBezTo>
                  <a:pt x="611" y="28"/>
                  <a:pt x="611" y="29"/>
                  <a:pt x="611" y="28"/>
                </a:cubicBezTo>
                <a:cubicBezTo>
                  <a:pt x="611" y="28"/>
                  <a:pt x="611" y="28"/>
                  <a:pt x="611" y="28"/>
                </a:cubicBezTo>
                <a:cubicBezTo>
                  <a:pt x="611" y="28"/>
                  <a:pt x="611" y="28"/>
                  <a:pt x="612" y="29"/>
                </a:cubicBezTo>
                <a:cubicBezTo>
                  <a:pt x="612" y="28"/>
                  <a:pt x="612" y="28"/>
                  <a:pt x="612" y="28"/>
                </a:cubicBezTo>
                <a:cubicBezTo>
                  <a:pt x="612" y="28"/>
                  <a:pt x="612" y="29"/>
                  <a:pt x="612" y="29"/>
                </a:cubicBezTo>
                <a:cubicBezTo>
                  <a:pt x="612" y="29"/>
                  <a:pt x="612" y="28"/>
                  <a:pt x="612" y="28"/>
                </a:cubicBezTo>
                <a:cubicBezTo>
                  <a:pt x="612" y="28"/>
                  <a:pt x="612" y="29"/>
                  <a:pt x="612" y="29"/>
                </a:cubicBezTo>
                <a:cubicBezTo>
                  <a:pt x="612" y="29"/>
                  <a:pt x="612" y="28"/>
                  <a:pt x="612" y="29"/>
                </a:cubicBezTo>
                <a:cubicBezTo>
                  <a:pt x="612" y="29"/>
                  <a:pt x="612" y="28"/>
                  <a:pt x="612" y="28"/>
                </a:cubicBezTo>
                <a:cubicBezTo>
                  <a:pt x="612" y="29"/>
                  <a:pt x="612" y="28"/>
                  <a:pt x="612" y="28"/>
                </a:cubicBezTo>
                <a:cubicBezTo>
                  <a:pt x="612" y="29"/>
                  <a:pt x="612" y="29"/>
                  <a:pt x="612" y="29"/>
                </a:cubicBezTo>
                <a:cubicBezTo>
                  <a:pt x="612" y="29"/>
                  <a:pt x="613" y="29"/>
                  <a:pt x="613" y="29"/>
                </a:cubicBezTo>
                <a:cubicBezTo>
                  <a:pt x="613" y="29"/>
                  <a:pt x="613" y="29"/>
                  <a:pt x="613" y="29"/>
                </a:cubicBezTo>
                <a:cubicBezTo>
                  <a:pt x="613" y="28"/>
                  <a:pt x="613" y="29"/>
                  <a:pt x="613" y="29"/>
                </a:cubicBezTo>
                <a:cubicBezTo>
                  <a:pt x="613" y="29"/>
                  <a:pt x="613" y="29"/>
                  <a:pt x="613" y="29"/>
                </a:cubicBezTo>
                <a:cubicBezTo>
                  <a:pt x="613" y="28"/>
                  <a:pt x="613" y="29"/>
                  <a:pt x="613" y="29"/>
                </a:cubicBezTo>
                <a:cubicBezTo>
                  <a:pt x="613" y="29"/>
                  <a:pt x="613" y="29"/>
                  <a:pt x="613" y="29"/>
                </a:cubicBezTo>
                <a:cubicBezTo>
                  <a:pt x="613" y="29"/>
                  <a:pt x="614" y="29"/>
                  <a:pt x="614" y="29"/>
                </a:cubicBezTo>
                <a:cubicBezTo>
                  <a:pt x="614" y="29"/>
                  <a:pt x="614" y="29"/>
                  <a:pt x="614" y="29"/>
                </a:cubicBezTo>
                <a:cubicBezTo>
                  <a:pt x="614" y="29"/>
                  <a:pt x="614" y="29"/>
                  <a:pt x="614" y="29"/>
                </a:cubicBezTo>
                <a:cubicBezTo>
                  <a:pt x="614" y="29"/>
                  <a:pt x="614" y="29"/>
                  <a:pt x="614" y="29"/>
                </a:cubicBezTo>
                <a:cubicBezTo>
                  <a:pt x="614" y="29"/>
                  <a:pt x="614" y="29"/>
                  <a:pt x="614" y="29"/>
                </a:cubicBezTo>
                <a:cubicBezTo>
                  <a:pt x="614" y="29"/>
                  <a:pt x="614" y="29"/>
                  <a:pt x="614" y="29"/>
                </a:cubicBezTo>
                <a:cubicBezTo>
                  <a:pt x="615" y="29"/>
                  <a:pt x="615" y="28"/>
                  <a:pt x="615" y="29"/>
                </a:cubicBezTo>
                <a:cubicBezTo>
                  <a:pt x="615" y="28"/>
                  <a:pt x="615" y="28"/>
                  <a:pt x="615" y="28"/>
                </a:cubicBezTo>
                <a:cubicBezTo>
                  <a:pt x="615" y="28"/>
                  <a:pt x="615" y="28"/>
                  <a:pt x="615" y="29"/>
                </a:cubicBezTo>
                <a:cubicBezTo>
                  <a:pt x="615" y="29"/>
                  <a:pt x="615" y="29"/>
                  <a:pt x="615" y="29"/>
                </a:cubicBezTo>
                <a:cubicBezTo>
                  <a:pt x="615" y="28"/>
                  <a:pt x="615" y="28"/>
                  <a:pt x="615" y="29"/>
                </a:cubicBezTo>
                <a:cubicBezTo>
                  <a:pt x="615" y="28"/>
                  <a:pt x="615" y="28"/>
                  <a:pt x="615" y="28"/>
                </a:cubicBezTo>
                <a:cubicBezTo>
                  <a:pt x="615" y="29"/>
                  <a:pt x="615" y="28"/>
                  <a:pt x="615" y="28"/>
                </a:cubicBezTo>
                <a:cubicBezTo>
                  <a:pt x="615" y="28"/>
                  <a:pt x="615" y="28"/>
                  <a:pt x="615" y="28"/>
                </a:cubicBezTo>
                <a:cubicBezTo>
                  <a:pt x="615" y="28"/>
                  <a:pt x="615" y="28"/>
                  <a:pt x="615" y="28"/>
                </a:cubicBezTo>
                <a:cubicBezTo>
                  <a:pt x="615" y="28"/>
                  <a:pt x="616" y="29"/>
                  <a:pt x="616" y="28"/>
                </a:cubicBezTo>
                <a:cubicBezTo>
                  <a:pt x="616" y="28"/>
                  <a:pt x="616" y="28"/>
                  <a:pt x="616" y="28"/>
                </a:cubicBezTo>
                <a:cubicBezTo>
                  <a:pt x="616" y="28"/>
                  <a:pt x="616" y="28"/>
                  <a:pt x="616" y="27"/>
                </a:cubicBezTo>
                <a:cubicBezTo>
                  <a:pt x="616" y="28"/>
                  <a:pt x="616" y="28"/>
                  <a:pt x="616" y="28"/>
                </a:cubicBezTo>
                <a:cubicBezTo>
                  <a:pt x="616" y="27"/>
                  <a:pt x="616" y="27"/>
                  <a:pt x="616" y="27"/>
                </a:cubicBezTo>
                <a:cubicBezTo>
                  <a:pt x="616" y="27"/>
                  <a:pt x="616" y="27"/>
                  <a:pt x="616" y="27"/>
                </a:cubicBezTo>
                <a:cubicBezTo>
                  <a:pt x="616" y="27"/>
                  <a:pt x="617" y="28"/>
                  <a:pt x="616" y="27"/>
                </a:cubicBezTo>
                <a:cubicBezTo>
                  <a:pt x="617" y="27"/>
                  <a:pt x="617" y="27"/>
                  <a:pt x="617" y="27"/>
                </a:cubicBezTo>
                <a:cubicBezTo>
                  <a:pt x="616" y="27"/>
                  <a:pt x="616" y="27"/>
                  <a:pt x="617" y="27"/>
                </a:cubicBezTo>
                <a:cubicBezTo>
                  <a:pt x="617" y="27"/>
                  <a:pt x="617" y="27"/>
                  <a:pt x="616" y="26"/>
                </a:cubicBezTo>
                <a:cubicBezTo>
                  <a:pt x="616" y="26"/>
                  <a:pt x="617" y="27"/>
                  <a:pt x="617" y="27"/>
                </a:cubicBezTo>
                <a:cubicBezTo>
                  <a:pt x="617" y="27"/>
                  <a:pt x="617" y="27"/>
                  <a:pt x="617" y="27"/>
                </a:cubicBezTo>
                <a:cubicBezTo>
                  <a:pt x="617" y="27"/>
                  <a:pt x="617" y="27"/>
                  <a:pt x="617" y="27"/>
                </a:cubicBezTo>
                <a:cubicBezTo>
                  <a:pt x="617" y="27"/>
                  <a:pt x="617" y="26"/>
                  <a:pt x="617" y="27"/>
                </a:cubicBezTo>
                <a:cubicBezTo>
                  <a:pt x="617" y="26"/>
                  <a:pt x="617" y="27"/>
                  <a:pt x="617" y="26"/>
                </a:cubicBezTo>
                <a:cubicBezTo>
                  <a:pt x="617" y="26"/>
                  <a:pt x="617" y="26"/>
                  <a:pt x="617" y="26"/>
                </a:cubicBezTo>
                <a:cubicBezTo>
                  <a:pt x="617" y="26"/>
                  <a:pt x="617" y="26"/>
                  <a:pt x="617" y="27"/>
                </a:cubicBezTo>
                <a:cubicBezTo>
                  <a:pt x="618" y="27"/>
                  <a:pt x="617" y="26"/>
                  <a:pt x="617" y="26"/>
                </a:cubicBezTo>
                <a:cubicBezTo>
                  <a:pt x="617" y="26"/>
                  <a:pt x="617" y="26"/>
                  <a:pt x="617" y="26"/>
                </a:cubicBezTo>
                <a:cubicBezTo>
                  <a:pt x="617" y="25"/>
                  <a:pt x="617" y="25"/>
                  <a:pt x="617" y="25"/>
                </a:cubicBezTo>
                <a:cubicBezTo>
                  <a:pt x="617" y="26"/>
                  <a:pt x="617" y="25"/>
                  <a:pt x="617" y="26"/>
                </a:cubicBezTo>
                <a:cubicBezTo>
                  <a:pt x="618" y="26"/>
                  <a:pt x="618" y="26"/>
                  <a:pt x="618" y="26"/>
                </a:cubicBezTo>
                <a:cubicBezTo>
                  <a:pt x="618" y="26"/>
                  <a:pt x="617" y="26"/>
                  <a:pt x="618" y="26"/>
                </a:cubicBezTo>
                <a:cubicBezTo>
                  <a:pt x="618" y="26"/>
                  <a:pt x="618" y="26"/>
                  <a:pt x="617" y="26"/>
                </a:cubicBezTo>
                <a:cubicBezTo>
                  <a:pt x="618" y="26"/>
                  <a:pt x="618" y="26"/>
                  <a:pt x="618" y="26"/>
                </a:cubicBezTo>
                <a:cubicBezTo>
                  <a:pt x="618" y="26"/>
                  <a:pt x="618" y="26"/>
                  <a:pt x="618" y="26"/>
                </a:cubicBezTo>
                <a:cubicBezTo>
                  <a:pt x="618" y="26"/>
                  <a:pt x="618" y="26"/>
                  <a:pt x="618" y="26"/>
                </a:cubicBezTo>
                <a:cubicBezTo>
                  <a:pt x="617" y="25"/>
                  <a:pt x="617" y="25"/>
                  <a:pt x="617" y="25"/>
                </a:cubicBezTo>
                <a:cubicBezTo>
                  <a:pt x="617" y="25"/>
                  <a:pt x="617" y="25"/>
                  <a:pt x="617" y="25"/>
                </a:cubicBezTo>
                <a:cubicBezTo>
                  <a:pt x="617" y="25"/>
                  <a:pt x="617" y="25"/>
                  <a:pt x="617" y="25"/>
                </a:cubicBezTo>
                <a:cubicBezTo>
                  <a:pt x="618" y="26"/>
                  <a:pt x="618" y="26"/>
                  <a:pt x="618" y="26"/>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6"/>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7" y="25"/>
                </a:cubicBezTo>
                <a:cubicBezTo>
                  <a:pt x="617" y="25"/>
                  <a:pt x="617" y="25"/>
                  <a:pt x="616" y="25"/>
                </a:cubicBezTo>
                <a:cubicBezTo>
                  <a:pt x="616" y="25"/>
                  <a:pt x="617" y="25"/>
                  <a:pt x="617" y="25"/>
                </a:cubicBezTo>
                <a:cubicBezTo>
                  <a:pt x="617" y="25"/>
                  <a:pt x="616" y="25"/>
                  <a:pt x="616" y="25"/>
                </a:cubicBezTo>
                <a:cubicBezTo>
                  <a:pt x="616" y="24"/>
                  <a:pt x="616" y="24"/>
                  <a:pt x="616" y="24"/>
                </a:cubicBezTo>
                <a:cubicBezTo>
                  <a:pt x="616" y="24"/>
                  <a:pt x="616" y="24"/>
                  <a:pt x="616" y="24"/>
                </a:cubicBezTo>
                <a:cubicBezTo>
                  <a:pt x="616" y="24"/>
                  <a:pt x="616" y="24"/>
                  <a:pt x="616" y="24"/>
                </a:cubicBezTo>
                <a:cubicBezTo>
                  <a:pt x="616" y="24"/>
                  <a:pt x="616" y="24"/>
                  <a:pt x="616" y="24"/>
                </a:cubicBezTo>
                <a:cubicBezTo>
                  <a:pt x="616" y="25"/>
                  <a:pt x="616" y="24"/>
                  <a:pt x="616" y="25"/>
                </a:cubicBezTo>
                <a:cubicBezTo>
                  <a:pt x="616" y="25"/>
                  <a:pt x="616" y="25"/>
                  <a:pt x="616" y="25"/>
                </a:cubicBezTo>
                <a:cubicBezTo>
                  <a:pt x="616" y="25"/>
                  <a:pt x="616" y="24"/>
                  <a:pt x="616" y="24"/>
                </a:cubicBezTo>
                <a:cubicBezTo>
                  <a:pt x="616" y="25"/>
                  <a:pt x="616" y="25"/>
                  <a:pt x="616" y="25"/>
                </a:cubicBezTo>
                <a:cubicBezTo>
                  <a:pt x="616" y="25"/>
                  <a:pt x="616" y="25"/>
                  <a:pt x="616" y="25"/>
                </a:cubicBezTo>
                <a:cubicBezTo>
                  <a:pt x="616" y="25"/>
                  <a:pt x="616" y="26"/>
                  <a:pt x="616" y="26"/>
                </a:cubicBezTo>
                <a:cubicBezTo>
                  <a:pt x="616" y="25"/>
                  <a:pt x="616" y="25"/>
                  <a:pt x="616" y="25"/>
                </a:cubicBezTo>
                <a:cubicBezTo>
                  <a:pt x="616" y="24"/>
                  <a:pt x="616" y="25"/>
                  <a:pt x="616" y="24"/>
                </a:cubicBezTo>
                <a:cubicBezTo>
                  <a:pt x="616" y="24"/>
                  <a:pt x="616" y="24"/>
                  <a:pt x="616" y="24"/>
                </a:cubicBezTo>
                <a:cubicBezTo>
                  <a:pt x="616" y="24"/>
                  <a:pt x="616" y="24"/>
                  <a:pt x="616" y="24"/>
                </a:cubicBezTo>
                <a:cubicBezTo>
                  <a:pt x="616" y="24"/>
                  <a:pt x="616" y="24"/>
                  <a:pt x="616" y="24"/>
                </a:cubicBezTo>
                <a:cubicBezTo>
                  <a:pt x="616" y="24"/>
                  <a:pt x="616" y="24"/>
                  <a:pt x="616" y="24"/>
                </a:cubicBezTo>
                <a:cubicBezTo>
                  <a:pt x="616" y="25"/>
                  <a:pt x="616" y="24"/>
                  <a:pt x="616" y="24"/>
                </a:cubicBezTo>
                <a:cubicBezTo>
                  <a:pt x="616" y="24"/>
                  <a:pt x="616" y="24"/>
                  <a:pt x="616" y="24"/>
                </a:cubicBezTo>
                <a:cubicBezTo>
                  <a:pt x="616" y="24"/>
                  <a:pt x="616" y="24"/>
                  <a:pt x="616" y="24"/>
                </a:cubicBezTo>
                <a:cubicBezTo>
                  <a:pt x="615" y="23"/>
                  <a:pt x="616" y="24"/>
                  <a:pt x="615" y="24"/>
                </a:cubicBezTo>
                <a:cubicBezTo>
                  <a:pt x="615" y="23"/>
                  <a:pt x="615" y="23"/>
                  <a:pt x="615" y="23"/>
                </a:cubicBezTo>
                <a:cubicBezTo>
                  <a:pt x="615" y="23"/>
                  <a:pt x="615" y="24"/>
                  <a:pt x="615" y="23"/>
                </a:cubicBezTo>
                <a:cubicBezTo>
                  <a:pt x="615" y="23"/>
                  <a:pt x="615" y="23"/>
                  <a:pt x="615" y="23"/>
                </a:cubicBezTo>
                <a:cubicBezTo>
                  <a:pt x="615" y="23"/>
                  <a:pt x="615" y="23"/>
                  <a:pt x="615" y="23"/>
                </a:cubicBezTo>
                <a:cubicBezTo>
                  <a:pt x="615" y="24"/>
                  <a:pt x="616" y="24"/>
                  <a:pt x="616" y="24"/>
                </a:cubicBezTo>
                <a:cubicBezTo>
                  <a:pt x="616" y="24"/>
                  <a:pt x="616" y="24"/>
                  <a:pt x="616" y="24"/>
                </a:cubicBezTo>
                <a:cubicBezTo>
                  <a:pt x="616" y="24"/>
                  <a:pt x="616" y="24"/>
                  <a:pt x="616" y="24"/>
                </a:cubicBezTo>
                <a:cubicBezTo>
                  <a:pt x="616" y="25"/>
                  <a:pt x="616" y="25"/>
                  <a:pt x="616" y="25"/>
                </a:cubicBezTo>
                <a:cubicBezTo>
                  <a:pt x="616" y="25"/>
                  <a:pt x="616" y="24"/>
                  <a:pt x="616" y="24"/>
                </a:cubicBezTo>
                <a:cubicBezTo>
                  <a:pt x="616" y="24"/>
                  <a:pt x="616" y="24"/>
                  <a:pt x="616" y="24"/>
                </a:cubicBezTo>
                <a:cubicBezTo>
                  <a:pt x="615" y="23"/>
                  <a:pt x="615" y="23"/>
                  <a:pt x="615" y="23"/>
                </a:cubicBezTo>
                <a:cubicBezTo>
                  <a:pt x="615" y="23"/>
                  <a:pt x="615" y="24"/>
                  <a:pt x="615" y="24"/>
                </a:cubicBezTo>
                <a:cubicBezTo>
                  <a:pt x="615" y="24"/>
                  <a:pt x="615" y="24"/>
                  <a:pt x="616" y="24"/>
                </a:cubicBezTo>
                <a:cubicBezTo>
                  <a:pt x="616" y="25"/>
                  <a:pt x="615" y="24"/>
                  <a:pt x="615" y="24"/>
                </a:cubicBezTo>
                <a:cubicBezTo>
                  <a:pt x="616" y="25"/>
                  <a:pt x="616" y="25"/>
                  <a:pt x="616" y="25"/>
                </a:cubicBezTo>
                <a:cubicBezTo>
                  <a:pt x="616" y="25"/>
                  <a:pt x="616" y="25"/>
                  <a:pt x="616" y="25"/>
                </a:cubicBezTo>
                <a:cubicBezTo>
                  <a:pt x="616" y="25"/>
                  <a:pt x="616" y="25"/>
                  <a:pt x="616" y="25"/>
                </a:cubicBezTo>
                <a:cubicBezTo>
                  <a:pt x="616" y="25"/>
                  <a:pt x="616" y="25"/>
                  <a:pt x="616" y="25"/>
                </a:cubicBezTo>
                <a:cubicBezTo>
                  <a:pt x="615" y="24"/>
                  <a:pt x="615" y="24"/>
                  <a:pt x="615" y="24"/>
                </a:cubicBezTo>
                <a:cubicBezTo>
                  <a:pt x="615" y="23"/>
                  <a:pt x="615" y="23"/>
                  <a:pt x="615" y="23"/>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3"/>
                  <a:pt x="615" y="23"/>
                  <a:pt x="615" y="23"/>
                </a:cubicBezTo>
                <a:cubicBezTo>
                  <a:pt x="615" y="24"/>
                  <a:pt x="615" y="23"/>
                  <a:pt x="615" y="23"/>
                </a:cubicBezTo>
                <a:cubicBezTo>
                  <a:pt x="615" y="24"/>
                  <a:pt x="615" y="24"/>
                  <a:pt x="615" y="24"/>
                </a:cubicBezTo>
                <a:cubicBezTo>
                  <a:pt x="615" y="24"/>
                  <a:pt x="615" y="24"/>
                  <a:pt x="615" y="24"/>
                </a:cubicBezTo>
                <a:cubicBezTo>
                  <a:pt x="615" y="24"/>
                  <a:pt x="615" y="24"/>
                  <a:pt x="615" y="24"/>
                </a:cubicBezTo>
                <a:cubicBezTo>
                  <a:pt x="615" y="24"/>
                  <a:pt x="615" y="23"/>
                  <a:pt x="615" y="23"/>
                </a:cubicBezTo>
                <a:cubicBezTo>
                  <a:pt x="615" y="24"/>
                  <a:pt x="615" y="24"/>
                  <a:pt x="615" y="24"/>
                </a:cubicBezTo>
                <a:cubicBezTo>
                  <a:pt x="615" y="23"/>
                  <a:pt x="615" y="23"/>
                  <a:pt x="615" y="23"/>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4"/>
                  <a:pt x="615" y="24"/>
                  <a:pt x="615" y="24"/>
                </a:cubicBezTo>
                <a:cubicBezTo>
                  <a:pt x="615" y="25"/>
                  <a:pt x="615" y="25"/>
                  <a:pt x="615" y="25"/>
                </a:cubicBezTo>
                <a:cubicBezTo>
                  <a:pt x="615" y="24"/>
                  <a:pt x="615" y="24"/>
                  <a:pt x="615" y="24"/>
                </a:cubicBezTo>
                <a:cubicBezTo>
                  <a:pt x="615" y="24"/>
                  <a:pt x="615" y="23"/>
                  <a:pt x="615" y="24"/>
                </a:cubicBezTo>
                <a:cubicBezTo>
                  <a:pt x="615" y="24"/>
                  <a:pt x="615" y="24"/>
                  <a:pt x="615" y="24"/>
                </a:cubicBezTo>
                <a:cubicBezTo>
                  <a:pt x="615" y="24"/>
                  <a:pt x="615" y="24"/>
                  <a:pt x="615" y="24"/>
                </a:cubicBezTo>
                <a:cubicBezTo>
                  <a:pt x="615" y="24"/>
                  <a:pt x="615" y="25"/>
                  <a:pt x="615" y="25"/>
                </a:cubicBezTo>
                <a:cubicBezTo>
                  <a:pt x="615" y="25"/>
                  <a:pt x="615" y="25"/>
                  <a:pt x="615" y="25"/>
                </a:cubicBezTo>
                <a:cubicBezTo>
                  <a:pt x="615" y="24"/>
                  <a:pt x="615" y="24"/>
                  <a:pt x="615" y="24"/>
                </a:cubicBezTo>
                <a:cubicBezTo>
                  <a:pt x="615" y="24"/>
                  <a:pt x="615" y="25"/>
                  <a:pt x="615" y="25"/>
                </a:cubicBezTo>
                <a:cubicBezTo>
                  <a:pt x="615" y="25"/>
                  <a:pt x="615" y="26"/>
                  <a:pt x="615" y="26"/>
                </a:cubicBezTo>
                <a:cubicBezTo>
                  <a:pt x="615" y="26"/>
                  <a:pt x="615" y="26"/>
                  <a:pt x="615" y="26"/>
                </a:cubicBezTo>
                <a:cubicBezTo>
                  <a:pt x="615" y="26"/>
                  <a:pt x="615" y="26"/>
                  <a:pt x="615" y="26"/>
                </a:cubicBezTo>
                <a:cubicBezTo>
                  <a:pt x="615" y="24"/>
                  <a:pt x="615" y="24"/>
                  <a:pt x="615" y="24"/>
                </a:cubicBezTo>
                <a:cubicBezTo>
                  <a:pt x="615" y="25"/>
                  <a:pt x="615" y="25"/>
                  <a:pt x="615" y="25"/>
                </a:cubicBezTo>
                <a:cubicBezTo>
                  <a:pt x="615" y="24"/>
                  <a:pt x="615" y="24"/>
                  <a:pt x="615" y="24"/>
                </a:cubicBezTo>
                <a:cubicBezTo>
                  <a:pt x="615" y="24"/>
                  <a:pt x="615" y="24"/>
                  <a:pt x="615" y="24"/>
                </a:cubicBezTo>
                <a:cubicBezTo>
                  <a:pt x="615" y="24"/>
                  <a:pt x="615" y="24"/>
                  <a:pt x="615" y="24"/>
                </a:cubicBezTo>
                <a:cubicBezTo>
                  <a:pt x="615" y="24"/>
                  <a:pt x="615" y="25"/>
                  <a:pt x="615" y="25"/>
                </a:cubicBezTo>
                <a:cubicBezTo>
                  <a:pt x="614" y="24"/>
                  <a:pt x="614" y="24"/>
                  <a:pt x="614" y="24"/>
                </a:cubicBezTo>
                <a:cubicBezTo>
                  <a:pt x="614" y="24"/>
                  <a:pt x="615" y="24"/>
                  <a:pt x="615" y="24"/>
                </a:cubicBezTo>
                <a:cubicBezTo>
                  <a:pt x="614" y="24"/>
                  <a:pt x="614" y="24"/>
                  <a:pt x="614" y="24"/>
                </a:cubicBezTo>
                <a:cubicBezTo>
                  <a:pt x="614" y="24"/>
                  <a:pt x="614" y="24"/>
                  <a:pt x="614" y="25"/>
                </a:cubicBezTo>
                <a:cubicBezTo>
                  <a:pt x="614" y="25"/>
                  <a:pt x="614" y="25"/>
                  <a:pt x="614" y="24"/>
                </a:cubicBezTo>
                <a:cubicBezTo>
                  <a:pt x="614" y="25"/>
                  <a:pt x="614" y="25"/>
                  <a:pt x="614" y="25"/>
                </a:cubicBezTo>
                <a:cubicBezTo>
                  <a:pt x="614" y="24"/>
                  <a:pt x="614" y="24"/>
                  <a:pt x="614" y="24"/>
                </a:cubicBezTo>
                <a:cubicBezTo>
                  <a:pt x="614" y="24"/>
                  <a:pt x="614" y="25"/>
                  <a:pt x="614" y="25"/>
                </a:cubicBezTo>
                <a:cubicBezTo>
                  <a:pt x="614" y="25"/>
                  <a:pt x="614" y="25"/>
                  <a:pt x="614" y="25"/>
                </a:cubicBezTo>
                <a:cubicBezTo>
                  <a:pt x="614" y="24"/>
                  <a:pt x="614" y="25"/>
                  <a:pt x="614" y="25"/>
                </a:cubicBezTo>
                <a:cubicBezTo>
                  <a:pt x="614" y="25"/>
                  <a:pt x="614" y="25"/>
                  <a:pt x="614" y="25"/>
                </a:cubicBezTo>
                <a:cubicBezTo>
                  <a:pt x="614" y="25"/>
                  <a:pt x="614" y="25"/>
                  <a:pt x="614" y="25"/>
                </a:cubicBezTo>
                <a:cubicBezTo>
                  <a:pt x="614" y="25"/>
                  <a:pt x="614" y="25"/>
                  <a:pt x="614" y="24"/>
                </a:cubicBezTo>
                <a:cubicBezTo>
                  <a:pt x="614" y="25"/>
                  <a:pt x="614" y="25"/>
                  <a:pt x="614" y="25"/>
                </a:cubicBezTo>
                <a:cubicBezTo>
                  <a:pt x="614" y="25"/>
                  <a:pt x="614" y="25"/>
                  <a:pt x="614" y="25"/>
                </a:cubicBezTo>
                <a:cubicBezTo>
                  <a:pt x="614" y="25"/>
                  <a:pt x="614" y="25"/>
                  <a:pt x="614" y="25"/>
                </a:cubicBezTo>
                <a:cubicBezTo>
                  <a:pt x="614" y="26"/>
                  <a:pt x="614" y="25"/>
                  <a:pt x="614" y="25"/>
                </a:cubicBezTo>
                <a:cubicBezTo>
                  <a:pt x="614" y="25"/>
                  <a:pt x="614" y="25"/>
                  <a:pt x="614" y="25"/>
                </a:cubicBezTo>
                <a:cubicBezTo>
                  <a:pt x="614" y="24"/>
                  <a:pt x="614" y="25"/>
                  <a:pt x="614" y="25"/>
                </a:cubicBezTo>
                <a:cubicBezTo>
                  <a:pt x="614" y="25"/>
                  <a:pt x="614" y="25"/>
                  <a:pt x="614" y="25"/>
                </a:cubicBezTo>
                <a:cubicBezTo>
                  <a:pt x="614" y="25"/>
                  <a:pt x="614" y="25"/>
                  <a:pt x="614" y="25"/>
                </a:cubicBezTo>
                <a:cubicBezTo>
                  <a:pt x="614" y="25"/>
                  <a:pt x="614" y="26"/>
                  <a:pt x="614" y="26"/>
                </a:cubicBezTo>
                <a:cubicBezTo>
                  <a:pt x="614" y="26"/>
                  <a:pt x="614" y="25"/>
                  <a:pt x="613" y="25"/>
                </a:cubicBezTo>
                <a:cubicBezTo>
                  <a:pt x="614"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6"/>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5"/>
                  <a:pt x="613" y="25"/>
                  <a:pt x="613" y="25"/>
                </a:cubicBezTo>
                <a:cubicBezTo>
                  <a:pt x="613" y="26"/>
                  <a:pt x="613" y="26"/>
                  <a:pt x="613" y="26"/>
                </a:cubicBezTo>
                <a:cubicBezTo>
                  <a:pt x="613" y="26"/>
                  <a:pt x="613" y="26"/>
                  <a:pt x="613" y="26"/>
                </a:cubicBezTo>
                <a:cubicBezTo>
                  <a:pt x="613" y="26"/>
                  <a:pt x="613" y="26"/>
                  <a:pt x="613" y="26"/>
                </a:cubicBezTo>
                <a:cubicBezTo>
                  <a:pt x="613" y="26"/>
                  <a:pt x="613" y="26"/>
                  <a:pt x="613" y="26"/>
                </a:cubicBezTo>
                <a:cubicBezTo>
                  <a:pt x="613" y="25"/>
                  <a:pt x="613" y="25"/>
                  <a:pt x="613" y="25"/>
                </a:cubicBezTo>
                <a:cubicBezTo>
                  <a:pt x="613" y="26"/>
                  <a:pt x="613" y="26"/>
                  <a:pt x="613" y="26"/>
                </a:cubicBezTo>
                <a:cubicBezTo>
                  <a:pt x="613" y="25"/>
                  <a:pt x="613" y="25"/>
                  <a:pt x="613" y="25"/>
                </a:cubicBezTo>
                <a:cubicBezTo>
                  <a:pt x="613" y="25"/>
                  <a:pt x="613" y="25"/>
                  <a:pt x="613" y="25"/>
                </a:cubicBezTo>
                <a:cubicBezTo>
                  <a:pt x="613" y="25"/>
                  <a:pt x="613" y="25"/>
                  <a:pt x="613" y="25"/>
                </a:cubicBezTo>
                <a:cubicBezTo>
                  <a:pt x="613" y="25"/>
                  <a:pt x="613" y="26"/>
                  <a:pt x="613" y="26"/>
                </a:cubicBezTo>
                <a:cubicBezTo>
                  <a:pt x="613" y="25"/>
                  <a:pt x="613" y="25"/>
                  <a:pt x="613" y="25"/>
                </a:cubicBezTo>
                <a:cubicBezTo>
                  <a:pt x="613" y="25"/>
                  <a:pt x="613" y="25"/>
                  <a:pt x="613" y="25"/>
                </a:cubicBezTo>
                <a:cubicBezTo>
                  <a:pt x="613" y="26"/>
                  <a:pt x="613" y="25"/>
                  <a:pt x="613" y="25"/>
                </a:cubicBezTo>
                <a:cubicBezTo>
                  <a:pt x="613" y="26"/>
                  <a:pt x="613" y="25"/>
                  <a:pt x="613" y="26"/>
                </a:cubicBezTo>
                <a:cubicBezTo>
                  <a:pt x="613" y="25"/>
                  <a:pt x="613" y="25"/>
                  <a:pt x="613" y="25"/>
                </a:cubicBezTo>
                <a:cubicBezTo>
                  <a:pt x="613" y="25"/>
                  <a:pt x="613" y="25"/>
                  <a:pt x="613" y="25"/>
                </a:cubicBezTo>
                <a:cubicBezTo>
                  <a:pt x="613" y="25"/>
                  <a:pt x="613" y="25"/>
                  <a:pt x="613" y="25"/>
                </a:cubicBezTo>
                <a:cubicBezTo>
                  <a:pt x="613" y="26"/>
                  <a:pt x="613" y="26"/>
                  <a:pt x="613" y="26"/>
                </a:cubicBezTo>
                <a:cubicBezTo>
                  <a:pt x="613" y="25"/>
                  <a:pt x="613" y="26"/>
                  <a:pt x="613" y="26"/>
                </a:cubicBezTo>
                <a:cubicBezTo>
                  <a:pt x="613" y="26"/>
                  <a:pt x="613" y="25"/>
                  <a:pt x="613" y="25"/>
                </a:cubicBezTo>
                <a:cubicBezTo>
                  <a:pt x="612" y="25"/>
                  <a:pt x="612" y="26"/>
                  <a:pt x="612" y="25"/>
                </a:cubicBezTo>
                <a:cubicBezTo>
                  <a:pt x="612" y="26"/>
                  <a:pt x="612" y="26"/>
                  <a:pt x="612" y="26"/>
                </a:cubicBezTo>
                <a:cubicBezTo>
                  <a:pt x="612" y="25"/>
                  <a:pt x="612" y="25"/>
                  <a:pt x="612" y="25"/>
                </a:cubicBezTo>
                <a:cubicBezTo>
                  <a:pt x="612" y="25"/>
                  <a:pt x="612" y="26"/>
                  <a:pt x="612" y="25"/>
                </a:cubicBezTo>
                <a:cubicBezTo>
                  <a:pt x="612" y="25"/>
                  <a:pt x="612" y="25"/>
                  <a:pt x="612" y="25"/>
                </a:cubicBezTo>
                <a:cubicBezTo>
                  <a:pt x="612" y="25"/>
                  <a:pt x="612" y="25"/>
                  <a:pt x="612" y="25"/>
                </a:cubicBezTo>
                <a:cubicBezTo>
                  <a:pt x="612" y="25"/>
                  <a:pt x="612" y="25"/>
                  <a:pt x="612" y="25"/>
                </a:cubicBezTo>
                <a:cubicBezTo>
                  <a:pt x="612" y="25"/>
                  <a:pt x="612" y="25"/>
                  <a:pt x="612" y="25"/>
                </a:cubicBezTo>
                <a:cubicBezTo>
                  <a:pt x="612" y="25"/>
                  <a:pt x="612" y="25"/>
                  <a:pt x="612" y="25"/>
                </a:cubicBezTo>
                <a:cubicBezTo>
                  <a:pt x="612" y="26"/>
                  <a:pt x="612" y="26"/>
                  <a:pt x="612" y="26"/>
                </a:cubicBezTo>
                <a:cubicBezTo>
                  <a:pt x="612" y="25"/>
                  <a:pt x="612" y="25"/>
                  <a:pt x="612" y="25"/>
                </a:cubicBezTo>
                <a:cubicBezTo>
                  <a:pt x="612" y="25"/>
                  <a:pt x="612" y="25"/>
                  <a:pt x="612" y="25"/>
                </a:cubicBezTo>
                <a:cubicBezTo>
                  <a:pt x="612" y="25"/>
                  <a:pt x="612" y="25"/>
                  <a:pt x="612" y="25"/>
                </a:cubicBezTo>
                <a:cubicBezTo>
                  <a:pt x="612" y="26"/>
                  <a:pt x="612" y="26"/>
                  <a:pt x="612" y="26"/>
                </a:cubicBezTo>
                <a:cubicBezTo>
                  <a:pt x="612" y="26"/>
                  <a:pt x="612" y="26"/>
                  <a:pt x="612" y="26"/>
                </a:cubicBezTo>
                <a:cubicBezTo>
                  <a:pt x="612" y="26"/>
                  <a:pt x="612" y="25"/>
                  <a:pt x="612" y="25"/>
                </a:cubicBezTo>
                <a:cubicBezTo>
                  <a:pt x="612" y="25"/>
                  <a:pt x="612" y="25"/>
                  <a:pt x="612" y="25"/>
                </a:cubicBezTo>
                <a:cubicBezTo>
                  <a:pt x="612" y="25"/>
                  <a:pt x="612" y="26"/>
                  <a:pt x="612" y="26"/>
                </a:cubicBezTo>
                <a:cubicBezTo>
                  <a:pt x="612" y="26"/>
                  <a:pt x="612" y="25"/>
                  <a:pt x="612" y="25"/>
                </a:cubicBezTo>
                <a:cubicBezTo>
                  <a:pt x="612" y="25"/>
                  <a:pt x="612" y="25"/>
                  <a:pt x="612" y="25"/>
                </a:cubicBezTo>
                <a:cubicBezTo>
                  <a:pt x="612" y="25"/>
                  <a:pt x="612" y="25"/>
                  <a:pt x="612" y="25"/>
                </a:cubicBezTo>
                <a:cubicBezTo>
                  <a:pt x="612" y="25"/>
                  <a:pt x="612" y="25"/>
                  <a:pt x="612" y="25"/>
                </a:cubicBezTo>
                <a:cubicBezTo>
                  <a:pt x="612" y="25"/>
                  <a:pt x="612" y="25"/>
                  <a:pt x="612" y="26"/>
                </a:cubicBezTo>
                <a:cubicBezTo>
                  <a:pt x="612" y="26"/>
                  <a:pt x="612" y="25"/>
                  <a:pt x="612" y="25"/>
                </a:cubicBezTo>
                <a:cubicBezTo>
                  <a:pt x="612" y="26"/>
                  <a:pt x="612" y="26"/>
                  <a:pt x="612" y="26"/>
                </a:cubicBezTo>
                <a:cubicBezTo>
                  <a:pt x="612" y="26"/>
                  <a:pt x="612" y="25"/>
                  <a:pt x="612" y="25"/>
                </a:cubicBezTo>
                <a:cubicBezTo>
                  <a:pt x="612" y="26"/>
                  <a:pt x="612" y="26"/>
                  <a:pt x="612" y="26"/>
                </a:cubicBezTo>
                <a:cubicBezTo>
                  <a:pt x="612" y="25"/>
                  <a:pt x="611" y="26"/>
                  <a:pt x="611" y="26"/>
                </a:cubicBezTo>
                <a:cubicBezTo>
                  <a:pt x="611" y="26"/>
                  <a:pt x="611" y="25"/>
                  <a:pt x="611" y="25"/>
                </a:cubicBezTo>
                <a:cubicBezTo>
                  <a:pt x="611" y="25"/>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6"/>
                  <a:pt x="611" y="26"/>
                  <a:pt x="611" y="26"/>
                </a:cubicBezTo>
                <a:cubicBezTo>
                  <a:pt x="611" y="27"/>
                  <a:pt x="611" y="27"/>
                  <a:pt x="611" y="27"/>
                </a:cubicBezTo>
                <a:cubicBezTo>
                  <a:pt x="611" y="26"/>
                  <a:pt x="611" y="26"/>
                  <a:pt x="611" y="26"/>
                </a:cubicBezTo>
                <a:cubicBezTo>
                  <a:pt x="611" y="26"/>
                  <a:pt x="611" y="27"/>
                  <a:pt x="611" y="27"/>
                </a:cubicBezTo>
                <a:cubicBezTo>
                  <a:pt x="611" y="27"/>
                  <a:pt x="610" y="27"/>
                  <a:pt x="610" y="27"/>
                </a:cubicBezTo>
                <a:cubicBezTo>
                  <a:pt x="611" y="27"/>
                  <a:pt x="610" y="27"/>
                  <a:pt x="611" y="27"/>
                </a:cubicBezTo>
                <a:cubicBezTo>
                  <a:pt x="611" y="27"/>
                  <a:pt x="611" y="27"/>
                  <a:pt x="611" y="27"/>
                </a:cubicBezTo>
                <a:cubicBezTo>
                  <a:pt x="611" y="27"/>
                  <a:pt x="611" y="26"/>
                  <a:pt x="611" y="26"/>
                </a:cubicBezTo>
                <a:cubicBezTo>
                  <a:pt x="611" y="26"/>
                  <a:pt x="611" y="26"/>
                  <a:pt x="611" y="26"/>
                </a:cubicBezTo>
                <a:cubicBezTo>
                  <a:pt x="611" y="26"/>
                  <a:pt x="610" y="26"/>
                  <a:pt x="610" y="27"/>
                </a:cubicBezTo>
                <a:cubicBezTo>
                  <a:pt x="610" y="27"/>
                  <a:pt x="610" y="26"/>
                  <a:pt x="610" y="26"/>
                </a:cubicBezTo>
                <a:cubicBezTo>
                  <a:pt x="610" y="26"/>
                  <a:pt x="610" y="26"/>
                  <a:pt x="610" y="26"/>
                </a:cubicBezTo>
                <a:cubicBezTo>
                  <a:pt x="610" y="26"/>
                  <a:pt x="610" y="26"/>
                  <a:pt x="610" y="26"/>
                </a:cubicBezTo>
                <a:cubicBezTo>
                  <a:pt x="610" y="26"/>
                  <a:pt x="610" y="26"/>
                  <a:pt x="610" y="26"/>
                </a:cubicBezTo>
                <a:cubicBezTo>
                  <a:pt x="610" y="26"/>
                  <a:pt x="610" y="26"/>
                  <a:pt x="610" y="26"/>
                </a:cubicBezTo>
                <a:cubicBezTo>
                  <a:pt x="610" y="26"/>
                  <a:pt x="610" y="27"/>
                  <a:pt x="610" y="27"/>
                </a:cubicBezTo>
                <a:cubicBezTo>
                  <a:pt x="610" y="26"/>
                  <a:pt x="610" y="26"/>
                  <a:pt x="610" y="26"/>
                </a:cubicBezTo>
                <a:cubicBezTo>
                  <a:pt x="610" y="26"/>
                  <a:pt x="610" y="26"/>
                  <a:pt x="610" y="26"/>
                </a:cubicBezTo>
                <a:cubicBezTo>
                  <a:pt x="610" y="26"/>
                  <a:pt x="610" y="26"/>
                  <a:pt x="610" y="26"/>
                </a:cubicBezTo>
                <a:cubicBezTo>
                  <a:pt x="610" y="26"/>
                  <a:pt x="610" y="26"/>
                  <a:pt x="610" y="27"/>
                </a:cubicBezTo>
                <a:cubicBezTo>
                  <a:pt x="610" y="26"/>
                  <a:pt x="610" y="26"/>
                  <a:pt x="610" y="26"/>
                </a:cubicBezTo>
                <a:cubicBezTo>
                  <a:pt x="610" y="26"/>
                  <a:pt x="610" y="27"/>
                  <a:pt x="610" y="26"/>
                </a:cubicBezTo>
                <a:cubicBezTo>
                  <a:pt x="610" y="26"/>
                  <a:pt x="610" y="26"/>
                  <a:pt x="610" y="26"/>
                </a:cubicBezTo>
                <a:cubicBezTo>
                  <a:pt x="610" y="26"/>
                  <a:pt x="610" y="26"/>
                  <a:pt x="610" y="26"/>
                </a:cubicBezTo>
                <a:cubicBezTo>
                  <a:pt x="610" y="26"/>
                  <a:pt x="610" y="26"/>
                  <a:pt x="610" y="26"/>
                </a:cubicBezTo>
                <a:cubicBezTo>
                  <a:pt x="610" y="26"/>
                  <a:pt x="609" y="26"/>
                  <a:pt x="609" y="26"/>
                </a:cubicBezTo>
                <a:cubicBezTo>
                  <a:pt x="609" y="26"/>
                  <a:pt x="609" y="26"/>
                  <a:pt x="609" y="26"/>
                </a:cubicBezTo>
                <a:cubicBezTo>
                  <a:pt x="609" y="26"/>
                  <a:pt x="609" y="26"/>
                  <a:pt x="609" y="26"/>
                </a:cubicBezTo>
                <a:cubicBezTo>
                  <a:pt x="609" y="26"/>
                  <a:pt x="609" y="26"/>
                  <a:pt x="609" y="26"/>
                </a:cubicBezTo>
                <a:cubicBezTo>
                  <a:pt x="609" y="26"/>
                  <a:pt x="609" y="26"/>
                  <a:pt x="609" y="26"/>
                </a:cubicBezTo>
                <a:cubicBezTo>
                  <a:pt x="609" y="26"/>
                  <a:pt x="609" y="26"/>
                  <a:pt x="609" y="26"/>
                </a:cubicBezTo>
                <a:cubicBezTo>
                  <a:pt x="609" y="26"/>
                  <a:pt x="609" y="25"/>
                  <a:pt x="609" y="26"/>
                </a:cubicBezTo>
                <a:cubicBezTo>
                  <a:pt x="609" y="25"/>
                  <a:pt x="609" y="25"/>
                  <a:pt x="609" y="25"/>
                </a:cubicBezTo>
                <a:cubicBezTo>
                  <a:pt x="609" y="26"/>
                  <a:pt x="609" y="25"/>
                  <a:pt x="609" y="26"/>
                </a:cubicBezTo>
                <a:cubicBezTo>
                  <a:pt x="609" y="26"/>
                  <a:pt x="609" y="26"/>
                  <a:pt x="609" y="26"/>
                </a:cubicBezTo>
                <a:cubicBezTo>
                  <a:pt x="609" y="25"/>
                  <a:pt x="609" y="26"/>
                  <a:pt x="609" y="26"/>
                </a:cubicBezTo>
                <a:cubicBezTo>
                  <a:pt x="609" y="26"/>
                  <a:pt x="609" y="26"/>
                  <a:pt x="609" y="26"/>
                </a:cubicBezTo>
                <a:cubicBezTo>
                  <a:pt x="609" y="26"/>
                  <a:pt x="609" y="26"/>
                  <a:pt x="609" y="26"/>
                </a:cubicBezTo>
                <a:cubicBezTo>
                  <a:pt x="609" y="26"/>
                  <a:pt x="609" y="26"/>
                  <a:pt x="608" y="26"/>
                </a:cubicBezTo>
                <a:cubicBezTo>
                  <a:pt x="608" y="26"/>
                  <a:pt x="608" y="26"/>
                  <a:pt x="608" y="26"/>
                </a:cubicBezTo>
                <a:cubicBezTo>
                  <a:pt x="608" y="26"/>
                  <a:pt x="608" y="25"/>
                  <a:pt x="608" y="26"/>
                </a:cubicBezTo>
                <a:cubicBezTo>
                  <a:pt x="608" y="26"/>
                  <a:pt x="608" y="26"/>
                  <a:pt x="608" y="26"/>
                </a:cubicBezTo>
                <a:cubicBezTo>
                  <a:pt x="608" y="26"/>
                  <a:pt x="608" y="26"/>
                  <a:pt x="608" y="26"/>
                </a:cubicBezTo>
                <a:cubicBezTo>
                  <a:pt x="608" y="26"/>
                  <a:pt x="608" y="26"/>
                  <a:pt x="608" y="26"/>
                </a:cubicBezTo>
                <a:cubicBezTo>
                  <a:pt x="608" y="26"/>
                  <a:pt x="608" y="26"/>
                  <a:pt x="608" y="26"/>
                </a:cubicBezTo>
                <a:cubicBezTo>
                  <a:pt x="608" y="26"/>
                  <a:pt x="608" y="26"/>
                  <a:pt x="608" y="26"/>
                </a:cubicBezTo>
                <a:cubicBezTo>
                  <a:pt x="608" y="26"/>
                  <a:pt x="608" y="26"/>
                  <a:pt x="608" y="26"/>
                </a:cubicBezTo>
                <a:cubicBezTo>
                  <a:pt x="608" y="25"/>
                  <a:pt x="608" y="25"/>
                  <a:pt x="607" y="25"/>
                </a:cubicBezTo>
                <a:cubicBezTo>
                  <a:pt x="607" y="25"/>
                  <a:pt x="608" y="25"/>
                  <a:pt x="608" y="25"/>
                </a:cubicBezTo>
                <a:cubicBezTo>
                  <a:pt x="607" y="25"/>
                  <a:pt x="608" y="25"/>
                  <a:pt x="607" y="25"/>
                </a:cubicBezTo>
                <a:cubicBezTo>
                  <a:pt x="607" y="25"/>
                  <a:pt x="606" y="26"/>
                  <a:pt x="606" y="26"/>
                </a:cubicBezTo>
                <a:close/>
                <a:moveTo>
                  <a:pt x="618" y="25"/>
                </a:moveTo>
                <a:cubicBezTo>
                  <a:pt x="618" y="26"/>
                  <a:pt x="618" y="26"/>
                  <a:pt x="618" y="26"/>
                </a:cubicBezTo>
                <a:lnTo>
                  <a:pt x="618" y="25"/>
                </a:lnTo>
                <a:close/>
                <a:moveTo>
                  <a:pt x="616" y="24"/>
                </a:moveTo>
                <a:cubicBezTo>
                  <a:pt x="616" y="24"/>
                  <a:pt x="616" y="24"/>
                  <a:pt x="616" y="24"/>
                </a:cubicBezTo>
                <a:cubicBezTo>
                  <a:pt x="616" y="24"/>
                  <a:pt x="616" y="24"/>
                  <a:pt x="616" y="24"/>
                </a:cubicBezTo>
                <a:close/>
                <a:moveTo>
                  <a:pt x="616" y="24"/>
                </a:moveTo>
                <a:cubicBezTo>
                  <a:pt x="616" y="24"/>
                  <a:pt x="616" y="24"/>
                  <a:pt x="616" y="24"/>
                </a:cubicBezTo>
                <a:close/>
                <a:moveTo>
                  <a:pt x="615" y="23"/>
                </a:moveTo>
                <a:cubicBezTo>
                  <a:pt x="615" y="23"/>
                  <a:pt x="615" y="23"/>
                  <a:pt x="616" y="24"/>
                </a:cubicBezTo>
                <a:lnTo>
                  <a:pt x="615" y="23"/>
                </a:lnTo>
                <a:close/>
                <a:moveTo>
                  <a:pt x="616" y="24"/>
                </a:moveTo>
                <a:cubicBezTo>
                  <a:pt x="616" y="24"/>
                  <a:pt x="616" y="24"/>
                  <a:pt x="616" y="24"/>
                </a:cubicBezTo>
                <a:cubicBezTo>
                  <a:pt x="616" y="24"/>
                  <a:pt x="616" y="24"/>
                  <a:pt x="616" y="24"/>
                </a:cubicBezTo>
                <a:close/>
                <a:moveTo>
                  <a:pt x="615" y="24"/>
                </a:moveTo>
                <a:cubicBezTo>
                  <a:pt x="615" y="24"/>
                  <a:pt x="615" y="24"/>
                  <a:pt x="615" y="24"/>
                </a:cubicBezTo>
                <a:cubicBezTo>
                  <a:pt x="615" y="23"/>
                  <a:pt x="615" y="24"/>
                  <a:pt x="615" y="24"/>
                </a:cubicBezTo>
                <a:close/>
                <a:moveTo>
                  <a:pt x="615" y="24"/>
                </a:moveTo>
                <a:cubicBezTo>
                  <a:pt x="615" y="24"/>
                  <a:pt x="615" y="24"/>
                  <a:pt x="615" y="24"/>
                </a:cubicBezTo>
                <a:cubicBezTo>
                  <a:pt x="615" y="24"/>
                  <a:pt x="615" y="24"/>
                  <a:pt x="615" y="24"/>
                </a:cubicBezTo>
                <a:close/>
                <a:moveTo>
                  <a:pt x="613" y="25"/>
                </a:moveTo>
                <a:cubicBezTo>
                  <a:pt x="613" y="25"/>
                  <a:pt x="613" y="25"/>
                  <a:pt x="613" y="25"/>
                </a:cubicBezTo>
                <a:cubicBezTo>
                  <a:pt x="613" y="25"/>
                  <a:pt x="613" y="25"/>
                  <a:pt x="613" y="25"/>
                </a:cubicBezTo>
                <a:close/>
                <a:moveTo>
                  <a:pt x="611" y="25"/>
                </a:moveTo>
                <a:cubicBezTo>
                  <a:pt x="611" y="25"/>
                  <a:pt x="611" y="25"/>
                  <a:pt x="611" y="25"/>
                </a:cubicBezTo>
                <a:cubicBezTo>
                  <a:pt x="611" y="25"/>
                  <a:pt x="611" y="25"/>
                  <a:pt x="611" y="25"/>
                </a:cubicBezTo>
                <a:close/>
                <a:moveTo>
                  <a:pt x="610" y="26"/>
                </a:moveTo>
                <a:cubicBezTo>
                  <a:pt x="611" y="26"/>
                  <a:pt x="611" y="26"/>
                  <a:pt x="611" y="26"/>
                </a:cubicBezTo>
                <a:cubicBezTo>
                  <a:pt x="610" y="26"/>
                  <a:pt x="610" y="26"/>
                  <a:pt x="610" y="26"/>
                </a:cubicBezTo>
                <a:close/>
                <a:moveTo>
                  <a:pt x="609" y="15"/>
                </a:moveTo>
                <a:cubicBezTo>
                  <a:pt x="610" y="15"/>
                  <a:pt x="609" y="15"/>
                  <a:pt x="609" y="15"/>
                </a:cubicBezTo>
                <a:cubicBezTo>
                  <a:pt x="609" y="15"/>
                  <a:pt x="609" y="15"/>
                  <a:pt x="609" y="15"/>
                </a:cubicBezTo>
                <a:close/>
                <a:moveTo>
                  <a:pt x="607" y="8"/>
                </a:moveTo>
                <a:cubicBezTo>
                  <a:pt x="607" y="9"/>
                  <a:pt x="607" y="9"/>
                  <a:pt x="606" y="9"/>
                </a:cubicBezTo>
                <a:cubicBezTo>
                  <a:pt x="606" y="9"/>
                  <a:pt x="606" y="9"/>
                  <a:pt x="606" y="9"/>
                </a:cubicBezTo>
                <a:cubicBezTo>
                  <a:pt x="606" y="9"/>
                  <a:pt x="605"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6" y="10"/>
                  <a:pt x="606" y="10"/>
                  <a:pt x="606" y="10"/>
                </a:cubicBezTo>
                <a:cubicBezTo>
                  <a:pt x="605" y="11"/>
                  <a:pt x="606" y="11"/>
                  <a:pt x="606" y="11"/>
                </a:cubicBezTo>
                <a:cubicBezTo>
                  <a:pt x="606" y="12"/>
                  <a:pt x="606" y="12"/>
                  <a:pt x="606" y="12"/>
                </a:cubicBezTo>
                <a:cubicBezTo>
                  <a:pt x="607" y="12"/>
                  <a:pt x="607" y="12"/>
                  <a:pt x="607" y="12"/>
                </a:cubicBezTo>
                <a:cubicBezTo>
                  <a:pt x="607" y="12"/>
                  <a:pt x="607" y="12"/>
                  <a:pt x="607" y="12"/>
                </a:cubicBezTo>
                <a:cubicBezTo>
                  <a:pt x="607" y="12"/>
                  <a:pt x="607" y="12"/>
                  <a:pt x="607" y="12"/>
                </a:cubicBezTo>
                <a:cubicBezTo>
                  <a:pt x="607" y="12"/>
                  <a:pt x="607" y="12"/>
                  <a:pt x="607" y="12"/>
                </a:cubicBezTo>
                <a:cubicBezTo>
                  <a:pt x="608" y="12"/>
                  <a:pt x="607" y="12"/>
                  <a:pt x="607" y="12"/>
                </a:cubicBezTo>
                <a:cubicBezTo>
                  <a:pt x="607" y="12"/>
                  <a:pt x="607" y="12"/>
                  <a:pt x="607" y="12"/>
                </a:cubicBezTo>
                <a:cubicBezTo>
                  <a:pt x="607" y="12"/>
                  <a:pt x="607" y="12"/>
                  <a:pt x="606" y="12"/>
                </a:cubicBezTo>
                <a:cubicBezTo>
                  <a:pt x="607" y="12"/>
                  <a:pt x="607" y="12"/>
                  <a:pt x="607" y="13"/>
                </a:cubicBezTo>
                <a:cubicBezTo>
                  <a:pt x="607" y="13"/>
                  <a:pt x="607" y="13"/>
                  <a:pt x="607" y="13"/>
                </a:cubicBezTo>
                <a:cubicBezTo>
                  <a:pt x="606" y="13"/>
                  <a:pt x="607" y="13"/>
                  <a:pt x="607" y="13"/>
                </a:cubicBezTo>
                <a:cubicBezTo>
                  <a:pt x="607" y="13"/>
                  <a:pt x="607" y="13"/>
                  <a:pt x="607" y="13"/>
                </a:cubicBezTo>
                <a:cubicBezTo>
                  <a:pt x="607" y="13"/>
                  <a:pt x="607" y="13"/>
                  <a:pt x="607" y="13"/>
                </a:cubicBezTo>
                <a:cubicBezTo>
                  <a:pt x="607" y="13"/>
                  <a:pt x="607" y="13"/>
                  <a:pt x="607" y="13"/>
                </a:cubicBezTo>
                <a:cubicBezTo>
                  <a:pt x="607" y="13"/>
                  <a:pt x="606" y="13"/>
                  <a:pt x="607" y="13"/>
                </a:cubicBezTo>
                <a:cubicBezTo>
                  <a:pt x="607" y="13"/>
                  <a:pt x="607" y="13"/>
                  <a:pt x="606" y="13"/>
                </a:cubicBezTo>
                <a:cubicBezTo>
                  <a:pt x="607" y="13"/>
                  <a:pt x="606" y="13"/>
                  <a:pt x="607" y="13"/>
                </a:cubicBezTo>
                <a:cubicBezTo>
                  <a:pt x="607" y="13"/>
                  <a:pt x="607" y="13"/>
                  <a:pt x="607" y="13"/>
                </a:cubicBezTo>
                <a:cubicBezTo>
                  <a:pt x="607" y="13"/>
                  <a:pt x="607" y="13"/>
                  <a:pt x="607" y="13"/>
                </a:cubicBezTo>
                <a:cubicBezTo>
                  <a:pt x="607" y="13"/>
                  <a:pt x="606" y="14"/>
                  <a:pt x="607" y="14"/>
                </a:cubicBezTo>
                <a:cubicBezTo>
                  <a:pt x="607" y="14"/>
                  <a:pt x="607" y="14"/>
                  <a:pt x="607" y="14"/>
                </a:cubicBezTo>
                <a:cubicBezTo>
                  <a:pt x="607" y="14"/>
                  <a:pt x="607" y="14"/>
                  <a:pt x="607" y="14"/>
                </a:cubicBezTo>
                <a:cubicBezTo>
                  <a:pt x="607" y="14"/>
                  <a:pt x="607" y="14"/>
                  <a:pt x="607" y="14"/>
                </a:cubicBezTo>
                <a:cubicBezTo>
                  <a:pt x="607" y="14"/>
                  <a:pt x="607" y="14"/>
                  <a:pt x="607" y="14"/>
                </a:cubicBezTo>
                <a:cubicBezTo>
                  <a:pt x="607" y="14"/>
                  <a:pt x="607" y="14"/>
                  <a:pt x="607" y="14"/>
                </a:cubicBezTo>
                <a:cubicBezTo>
                  <a:pt x="608" y="14"/>
                  <a:pt x="607" y="14"/>
                  <a:pt x="607" y="14"/>
                </a:cubicBezTo>
                <a:cubicBezTo>
                  <a:pt x="607" y="14"/>
                  <a:pt x="607" y="14"/>
                  <a:pt x="607" y="14"/>
                </a:cubicBezTo>
                <a:cubicBezTo>
                  <a:pt x="607" y="14"/>
                  <a:pt x="607" y="14"/>
                  <a:pt x="607" y="14"/>
                </a:cubicBezTo>
                <a:cubicBezTo>
                  <a:pt x="607" y="14"/>
                  <a:pt x="607" y="14"/>
                  <a:pt x="607" y="14"/>
                </a:cubicBezTo>
                <a:cubicBezTo>
                  <a:pt x="607" y="14"/>
                  <a:pt x="608" y="14"/>
                  <a:pt x="607" y="14"/>
                </a:cubicBezTo>
                <a:cubicBezTo>
                  <a:pt x="607" y="14"/>
                  <a:pt x="607" y="14"/>
                  <a:pt x="607" y="14"/>
                </a:cubicBezTo>
                <a:cubicBezTo>
                  <a:pt x="608" y="14"/>
                  <a:pt x="608" y="14"/>
                  <a:pt x="608" y="14"/>
                </a:cubicBezTo>
                <a:cubicBezTo>
                  <a:pt x="607" y="14"/>
                  <a:pt x="607" y="14"/>
                  <a:pt x="607" y="14"/>
                </a:cubicBezTo>
                <a:cubicBezTo>
                  <a:pt x="608" y="14"/>
                  <a:pt x="607" y="14"/>
                  <a:pt x="608" y="14"/>
                </a:cubicBezTo>
                <a:cubicBezTo>
                  <a:pt x="608" y="14"/>
                  <a:pt x="608" y="14"/>
                  <a:pt x="608" y="14"/>
                </a:cubicBezTo>
                <a:cubicBezTo>
                  <a:pt x="608" y="14"/>
                  <a:pt x="608" y="15"/>
                  <a:pt x="608" y="14"/>
                </a:cubicBezTo>
                <a:cubicBezTo>
                  <a:pt x="608" y="14"/>
                  <a:pt x="608" y="15"/>
                  <a:pt x="608" y="15"/>
                </a:cubicBezTo>
                <a:cubicBezTo>
                  <a:pt x="609" y="14"/>
                  <a:pt x="609" y="14"/>
                  <a:pt x="609" y="14"/>
                </a:cubicBezTo>
                <a:cubicBezTo>
                  <a:pt x="609" y="14"/>
                  <a:pt x="608" y="14"/>
                  <a:pt x="608" y="14"/>
                </a:cubicBezTo>
                <a:cubicBezTo>
                  <a:pt x="608" y="15"/>
                  <a:pt x="608" y="15"/>
                  <a:pt x="608" y="15"/>
                </a:cubicBezTo>
                <a:cubicBezTo>
                  <a:pt x="608" y="15"/>
                  <a:pt x="608" y="15"/>
                  <a:pt x="608" y="15"/>
                </a:cubicBezTo>
                <a:cubicBezTo>
                  <a:pt x="608" y="15"/>
                  <a:pt x="609" y="14"/>
                  <a:pt x="608" y="15"/>
                </a:cubicBezTo>
                <a:cubicBezTo>
                  <a:pt x="609" y="14"/>
                  <a:pt x="609" y="14"/>
                  <a:pt x="609" y="14"/>
                </a:cubicBezTo>
                <a:cubicBezTo>
                  <a:pt x="609" y="14"/>
                  <a:pt x="609" y="15"/>
                  <a:pt x="609" y="14"/>
                </a:cubicBezTo>
                <a:cubicBezTo>
                  <a:pt x="609" y="15"/>
                  <a:pt x="609" y="15"/>
                  <a:pt x="609" y="15"/>
                </a:cubicBezTo>
                <a:cubicBezTo>
                  <a:pt x="608" y="15"/>
                  <a:pt x="609" y="15"/>
                  <a:pt x="609" y="15"/>
                </a:cubicBezTo>
                <a:cubicBezTo>
                  <a:pt x="609" y="15"/>
                  <a:pt x="609" y="15"/>
                  <a:pt x="609" y="15"/>
                </a:cubicBezTo>
                <a:cubicBezTo>
                  <a:pt x="609" y="15"/>
                  <a:pt x="609" y="15"/>
                  <a:pt x="609" y="15"/>
                </a:cubicBezTo>
                <a:cubicBezTo>
                  <a:pt x="609" y="15"/>
                  <a:pt x="609" y="15"/>
                  <a:pt x="609" y="15"/>
                </a:cubicBezTo>
                <a:cubicBezTo>
                  <a:pt x="609" y="15"/>
                  <a:pt x="609" y="15"/>
                  <a:pt x="609" y="15"/>
                </a:cubicBezTo>
                <a:cubicBezTo>
                  <a:pt x="609" y="15"/>
                  <a:pt x="609" y="15"/>
                  <a:pt x="609" y="15"/>
                </a:cubicBezTo>
                <a:cubicBezTo>
                  <a:pt x="609" y="15"/>
                  <a:pt x="609" y="15"/>
                  <a:pt x="609" y="15"/>
                </a:cubicBezTo>
                <a:cubicBezTo>
                  <a:pt x="610" y="14"/>
                  <a:pt x="610" y="14"/>
                  <a:pt x="610" y="14"/>
                </a:cubicBezTo>
                <a:cubicBezTo>
                  <a:pt x="610" y="15"/>
                  <a:pt x="610" y="15"/>
                  <a:pt x="610" y="15"/>
                </a:cubicBezTo>
                <a:cubicBezTo>
                  <a:pt x="609" y="15"/>
                  <a:pt x="609" y="15"/>
                  <a:pt x="609" y="15"/>
                </a:cubicBezTo>
                <a:cubicBezTo>
                  <a:pt x="609" y="15"/>
                  <a:pt x="610" y="15"/>
                  <a:pt x="609" y="15"/>
                </a:cubicBezTo>
                <a:cubicBezTo>
                  <a:pt x="609" y="15"/>
                  <a:pt x="609" y="15"/>
                  <a:pt x="610" y="15"/>
                </a:cubicBezTo>
                <a:cubicBezTo>
                  <a:pt x="609" y="15"/>
                  <a:pt x="609" y="15"/>
                  <a:pt x="609" y="15"/>
                </a:cubicBezTo>
                <a:cubicBezTo>
                  <a:pt x="609" y="15"/>
                  <a:pt x="609" y="15"/>
                  <a:pt x="609" y="15"/>
                </a:cubicBezTo>
                <a:cubicBezTo>
                  <a:pt x="609" y="15"/>
                  <a:pt x="609" y="15"/>
                  <a:pt x="609" y="15"/>
                </a:cubicBezTo>
                <a:cubicBezTo>
                  <a:pt x="610" y="15"/>
                  <a:pt x="610" y="15"/>
                  <a:pt x="610" y="15"/>
                </a:cubicBezTo>
                <a:cubicBezTo>
                  <a:pt x="610" y="15"/>
                  <a:pt x="610" y="15"/>
                  <a:pt x="610" y="15"/>
                </a:cubicBezTo>
                <a:cubicBezTo>
                  <a:pt x="610" y="14"/>
                  <a:pt x="610" y="14"/>
                  <a:pt x="610" y="15"/>
                </a:cubicBezTo>
                <a:cubicBezTo>
                  <a:pt x="609" y="15"/>
                  <a:pt x="609" y="15"/>
                  <a:pt x="609" y="15"/>
                </a:cubicBezTo>
                <a:cubicBezTo>
                  <a:pt x="610" y="15"/>
                  <a:pt x="610" y="15"/>
                  <a:pt x="610" y="15"/>
                </a:cubicBezTo>
                <a:cubicBezTo>
                  <a:pt x="610" y="15"/>
                  <a:pt x="610" y="15"/>
                  <a:pt x="610" y="14"/>
                </a:cubicBezTo>
                <a:cubicBezTo>
                  <a:pt x="610" y="14"/>
                  <a:pt x="610" y="14"/>
                  <a:pt x="610" y="14"/>
                </a:cubicBezTo>
                <a:cubicBezTo>
                  <a:pt x="610" y="14"/>
                  <a:pt x="610" y="14"/>
                  <a:pt x="610" y="14"/>
                </a:cubicBezTo>
                <a:cubicBezTo>
                  <a:pt x="610" y="14"/>
                  <a:pt x="610" y="14"/>
                  <a:pt x="610" y="14"/>
                </a:cubicBezTo>
                <a:cubicBezTo>
                  <a:pt x="610" y="14"/>
                  <a:pt x="610" y="14"/>
                  <a:pt x="610" y="14"/>
                </a:cubicBezTo>
                <a:cubicBezTo>
                  <a:pt x="610" y="14"/>
                  <a:pt x="610" y="15"/>
                  <a:pt x="610" y="14"/>
                </a:cubicBezTo>
                <a:cubicBezTo>
                  <a:pt x="610" y="14"/>
                  <a:pt x="610" y="14"/>
                  <a:pt x="610" y="14"/>
                </a:cubicBezTo>
                <a:cubicBezTo>
                  <a:pt x="610" y="14"/>
                  <a:pt x="610" y="14"/>
                  <a:pt x="610" y="14"/>
                </a:cubicBezTo>
                <a:cubicBezTo>
                  <a:pt x="611" y="14"/>
                  <a:pt x="611" y="14"/>
                  <a:pt x="611" y="14"/>
                </a:cubicBezTo>
                <a:cubicBezTo>
                  <a:pt x="610" y="14"/>
                  <a:pt x="610" y="14"/>
                  <a:pt x="610" y="14"/>
                </a:cubicBezTo>
                <a:cubicBezTo>
                  <a:pt x="610" y="14"/>
                  <a:pt x="610" y="14"/>
                  <a:pt x="610" y="14"/>
                </a:cubicBezTo>
                <a:cubicBezTo>
                  <a:pt x="611" y="14"/>
                  <a:pt x="610" y="14"/>
                  <a:pt x="610" y="14"/>
                </a:cubicBezTo>
                <a:cubicBezTo>
                  <a:pt x="611" y="14"/>
                  <a:pt x="611" y="14"/>
                  <a:pt x="611" y="14"/>
                </a:cubicBezTo>
                <a:cubicBezTo>
                  <a:pt x="611" y="14"/>
                  <a:pt x="610" y="14"/>
                  <a:pt x="611" y="14"/>
                </a:cubicBezTo>
                <a:cubicBezTo>
                  <a:pt x="610" y="14"/>
                  <a:pt x="610" y="14"/>
                  <a:pt x="610" y="14"/>
                </a:cubicBezTo>
                <a:cubicBezTo>
                  <a:pt x="610" y="14"/>
                  <a:pt x="611" y="14"/>
                  <a:pt x="611" y="14"/>
                </a:cubicBezTo>
                <a:cubicBezTo>
                  <a:pt x="611" y="13"/>
                  <a:pt x="611" y="13"/>
                  <a:pt x="611" y="13"/>
                </a:cubicBezTo>
                <a:cubicBezTo>
                  <a:pt x="611" y="13"/>
                  <a:pt x="612" y="13"/>
                  <a:pt x="611" y="13"/>
                </a:cubicBezTo>
                <a:cubicBezTo>
                  <a:pt x="612" y="13"/>
                  <a:pt x="612" y="13"/>
                  <a:pt x="612" y="13"/>
                </a:cubicBezTo>
                <a:cubicBezTo>
                  <a:pt x="611" y="13"/>
                  <a:pt x="611" y="13"/>
                  <a:pt x="611" y="13"/>
                </a:cubicBezTo>
                <a:cubicBezTo>
                  <a:pt x="611" y="14"/>
                  <a:pt x="611" y="14"/>
                  <a:pt x="611" y="14"/>
                </a:cubicBezTo>
                <a:cubicBezTo>
                  <a:pt x="611" y="14"/>
                  <a:pt x="611" y="14"/>
                  <a:pt x="611" y="14"/>
                </a:cubicBezTo>
                <a:cubicBezTo>
                  <a:pt x="611" y="13"/>
                  <a:pt x="611" y="13"/>
                  <a:pt x="611" y="13"/>
                </a:cubicBezTo>
                <a:cubicBezTo>
                  <a:pt x="611" y="14"/>
                  <a:pt x="611" y="14"/>
                  <a:pt x="611" y="14"/>
                </a:cubicBezTo>
                <a:cubicBezTo>
                  <a:pt x="610" y="14"/>
                  <a:pt x="610" y="14"/>
                  <a:pt x="610" y="14"/>
                </a:cubicBezTo>
                <a:cubicBezTo>
                  <a:pt x="610" y="14"/>
                  <a:pt x="610" y="14"/>
                  <a:pt x="610" y="14"/>
                </a:cubicBezTo>
                <a:cubicBezTo>
                  <a:pt x="611" y="13"/>
                  <a:pt x="611" y="13"/>
                  <a:pt x="611" y="13"/>
                </a:cubicBezTo>
                <a:cubicBezTo>
                  <a:pt x="611" y="13"/>
                  <a:pt x="611" y="14"/>
                  <a:pt x="611" y="13"/>
                </a:cubicBezTo>
                <a:cubicBezTo>
                  <a:pt x="612" y="13"/>
                  <a:pt x="612" y="13"/>
                  <a:pt x="611" y="13"/>
                </a:cubicBezTo>
                <a:cubicBezTo>
                  <a:pt x="612" y="13"/>
                  <a:pt x="612" y="13"/>
                  <a:pt x="612" y="13"/>
                </a:cubicBezTo>
                <a:cubicBezTo>
                  <a:pt x="611" y="13"/>
                  <a:pt x="611" y="13"/>
                  <a:pt x="611" y="13"/>
                </a:cubicBezTo>
                <a:cubicBezTo>
                  <a:pt x="611" y="13"/>
                  <a:pt x="611" y="13"/>
                  <a:pt x="611" y="13"/>
                </a:cubicBezTo>
                <a:cubicBezTo>
                  <a:pt x="611" y="14"/>
                  <a:pt x="611" y="13"/>
                  <a:pt x="611" y="13"/>
                </a:cubicBezTo>
                <a:cubicBezTo>
                  <a:pt x="611" y="13"/>
                  <a:pt x="611" y="13"/>
                  <a:pt x="611" y="13"/>
                </a:cubicBezTo>
                <a:cubicBezTo>
                  <a:pt x="612" y="13"/>
                  <a:pt x="611" y="13"/>
                  <a:pt x="611" y="13"/>
                </a:cubicBezTo>
                <a:cubicBezTo>
                  <a:pt x="612" y="13"/>
                  <a:pt x="611" y="13"/>
                  <a:pt x="612" y="13"/>
                </a:cubicBezTo>
                <a:cubicBezTo>
                  <a:pt x="612" y="13"/>
                  <a:pt x="612" y="13"/>
                  <a:pt x="612" y="13"/>
                </a:cubicBezTo>
                <a:cubicBezTo>
                  <a:pt x="612" y="13"/>
                  <a:pt x="612" y="13"/>
                  <a:pt x="612" y="13"/>
                </a:cubicBezTo>
                <a:cubicBezTo>
                  <a:pt x="612" y="13"/>
                  <a:pt x="612" y="13"/>
                  <a:pt x="612" y="13"/>
                </a:cubicBezTo>
                <a:cubicBezTo>
                  <a:pt x="612" y="13"/>
                  <a:pt x="612" y="13"/>
                  <a:pt x="612" y="13"/>
                </a:cubicBezTo>
                <a:cubicBezTo>
                  <a:pt x="612" y="13"/>
                  <a:pt x="611" y="13"/>
                  <a:pt x="611" y="13"/>
                </a:cubicBezTo>
                <a:cubicBezTo>
                  <a:pt x="611" y="13"/>
                  <a:pt x="611" y="13"/>
                  <a:pt x="611" y="13"/>
                </a:cubicBezTo>
                <a:cubicBezTo>
                  <a:pt x="611" y="13"/>
                  <a:pt x="611" y="13"/>
                  <a:pt x="611" y="13"/>
                </a:cubicBezTo>
                <a:cubicBezTo>
                  <a:pt x="611" y="13"/>
                  <a:pt x="611" y="13"/>
                  <a:pt x="611" y="13"/>
                </a:cubicBezTo>
                <a:cubicBezTo>
                  <a:pt x="611" y="13"/>
                  <a:pt x="611" y="13"/>
                  <a:pt x="611" y="13"/>
                </a:cubicBezTo>
                <a:cubicBezTo>
                  <a:pt x="611" y="13"/>
                  <a:pt x="611" y="13"/>
                  <a:pt x="611" y="13"/>
                </a:cubicBezTo>
                <a:cubicBezTo>
                  <a:pt x="612" y="13"/>
                  <a:pt x="612" y="13"/>
                  <a:pt x="612" y="13"/>
                </a:cubicBezTo>
                <a:cubicBezTo>
                  <a:pt x="612" y="13"/>
                  <a:pt x="612" y="13"/>
                  <a:pt x="612" y="13"/>
                </a:cubicBezTo>
                <a:cubicBezTo>
                  <a:pt x="612" y="13"/>
                  <a:pt x="611" y="13"/>
                  <a:pt x="611" y="13"/>
                </a:cubicBezTo>
                <a:cubicBezTo>
                  <a:pt x="610" y="14"/>
                  <a:pt x="612" y="13"/>
                  <a:pt x="612" y="13"/>
                </a:cubicBezTo>
                <a:cubicBezTo>
                  <a:pt x="610" y="14"/>
                  <a:pt x="610" y="14"/>
                  <a:pt x="610" y="14"/>
                </a:cubicBezTo>
                <a:cubicBezTo>
                  <a:pt x="610" y="14"/>
                  <a:pt x="610" y="14"/>
                  <a:pt x="610" y="14"/>
                </a:cubicBezTo>
                <a:cubicBezTo>
                  <a:pt x="611" y="13"/>
                  <a:pt x="611" y="13"/>
                  <a:pt x="611" y="13"/>
                </a:cubicBezTo>
                <a:cubicBezTo>
                  <a:pt x="611" y="13"/>
                  <a:pt x="611" y="13"/>
                  <a:pt x="611" y="13"/>
                </a:cubicBezTo>
                <a:cubicBezTo>
                  <a:pt x="611" y="13"/>
                  <a:pt x="611" y="13"/>
                  <a:pt x="611" y="13"/>
                </a:cubicBezTo>
                <a:cubicBezTo>
                  <a:pt x="612" y="13"/>
                  <a:pt x="612" y="13"/>
                  <a:pt x="612" y="13"/>
                </a:cubicBezTo>
                <a:cubicBezTo>
                  <a:pt x="611" y="13"/>
                  <a:pt x="611" y="13"/>
                  <a:pt x="611" y="13"/>
                </a:cubicBezTo>
                <a:cubicBezTo>
                  <a:pt x="612" y="13"/>
                  <a:pt x="612" y="13"/>
                  <a:pt x="612" y="13"/>
                </a:cubicBezTo>
                <a:cubicBezTo>
                  <a:pt x="611" y="13"/>
                  <a:pt x="611" y="13"/>
                  <a:pt x="611" y="13"/>
                </a:cubicBezTo>
                <a:cubicBezTo>
                  <a:pt x="612" y="13"/>
                  <a:pt x="612" y="13"/>
                  <a:pt x="612" y="13"/>
                </a:cubicBezTo>
                <a:cubicBezTo>
                  <a:pt x="612" y="13"/>
                  <a:pt x="612" y="13"/>
                  <a:pt x="612" y="13"/>
                </a:cubicBezTo>
                <a:cubicBezTo>
                  <a:pt x="612" y="13"/>
                  <a:pt x="612" y="12"/>
                  <a:pt x="612" y="13"/>
                </a:cubicBezTo>
                <a:cubicBezTo>
                  <a:pt x="611" y="13"/>
                  <a:pt x="611" y="13"/>
                  <a:pt x="611" y="13"/>
                </a:cubicBezTo>
                <a:cubicBezTo>
                  <a:pt x="611" y="13"/>
                  <a:pt x="611" y="13"/>
                  <a:pt x="611" y="13"/>
                </a:cubicBezTo>
                <a:cubicBezTo>
                  <a:pt x="611" y="13"/>
                  <a:pt x="611" y="13"/>
                  <a:pt x="611" y="13"/>
                </a:cubicBezTo>
                <a:cubicBezTo>
                  <a:pt x="611" y="13"/>
                  <a:pt x="612" y="12"/>
                  <a:pt x="612" y="13"/>
                </a:cubicBezTo>
                <a:cubicBezTo>
                  <a:pt x="612" y="13"/>
                  <a:pt x="612" y="13"/>
                  <a:pt x="612" y="13"/>
                </a:cubicBezTo>
                <a:cubicBezTo>
                  <a:pt x="612" y="13"/>
                  <a:pt x="612" y="13"/>
                  <a:pt x="612" y="13"/>
                </a:cubicBezTo>
                <a:cubicBezTo>
                  <a:pt x="612" y="13"/>
                  <a:pt x="612" y="13"/>
                  <a:pt x="612" y="13"/>
                </a:cubicBezTo>
                <a:cubicBezTo>
                  <a:pt x="612" y="13"/>
                  <a:pt x="612" y="13"/>
                  <a:pt x="612" y="13"/>
                </a:cubicBezTo>
                <a:cubicBezTo>
                  <a:pt x="612" y="13"/>
                  <a:pt x="611" y="13"/>
                  <a:pt x="612" y="13"/>
                </a:cubicBezTo>
                <a:cubicBezTo>
                  <a:pt x="611" y="13"/>
                  <a:pt x="612" y="13"/>
                  <a:pt x="611" y="13"/>
                </a:cubicBezTo>
                <a:cubicBezTo>
                  <a:pt x="611" y="13"/>
                  <a:pt x="611" y="13"/>
                  <a:pt x="611" y="13"/>
                </a:cubicBezTo>
                <a:cubicBezTo>
                  <a:pt x="612" y="13"/>
                  <a:pt x="611" y="13"/>
                  <a:pt x="611" y="13"/>
                </a:cubicBezTo>
                <a:cubicBezTo>
                  <a:pt x="611" y="13"/>
                  <a:pt x="611" y="13"/>
                  <a:pt x="611" y="13"/>
                </a:cubicBezTo>
                <a:cubicBezTo>
                  <a:pt x="611" y="13"/>
                  <a:pt x="611" y="13"/>
                  <a:pt x="611" y="13"/>
                </a:cubicBezTo>
                <a:cubicBezTo>
                  <a:pt x="612" y="12"/>
                  <a:pt x="611" y="13"/>
                  <a:pt x="611" y="13"/>
                </a:cubicBezTo>
                <a:cubicBezTo>
                  <a:pt x="612" y="12"/>
                  <a:pt x="612" y="12"/>
                  <a:pt x="612" y="12"/>
                </a:cubicBezTo>
                <a:cubicBezTo>
                  <a:pt x="611" y="13"/>
                  <a:pt x="611" y="13"/>
                  <a:pt x="611" y="13"/>
                </a:cubicBezTo>
                <a:cubicBezTo>
                  <a:pt x="612" y="12"/>
                  <a:pt x="612" y="12"/>
                  <a:pt x="612" y="12"/>
                </a:cubicBezTo>
                <a:cubicBezTo>
                  <a:pt x="611" y="13"/>
                  <a:pt x="612" y="12"/>
                  <a:pt x="611" y="13"/>
                </a:cubicBezTo>
                <a:cubicBezTo>
                  <a:pt x="611" y="13"/>
                  <a:pt x="611" y="13"/>
                  <a:pt x="611" y="13"/>
                </a:cubicBezTo>
                <a:cubicBezTo>
                  <a:pt x="611" y="13"/>
                  <a:pt x="611" y="13"/>
                  <a:pt x="611" y="13"/>
                </a:cubicBezTo>
                <a:cubicBezTo>
                  <a:pt x="611" y="13"/>
                  <a:pt x="611" y="13"/>
                  <a:pt x="611" y="13"/>
                </a:cubicBezTo>
                <a:cubicBezTo>
                  <a:pt x="611" y="13"/>
                  <a:pt x="610" y="13"/>
                  <a:pt x="611" y="13"/>
                </a:cubicBezTo>
                <a:cubicBezTo>
                  <a:pt x="611" y="13"/>
                  <a:pt x="611" y="13"/>
                  <a:pt x="611" y="13"/>
                </a:cubicBezTo>
                <a:cubicBezTo>
                  <a:pt x="610" y="13"/>
                  <a:pt x="610" y="13"/>
                  <a:pt x="610" y="13"/>
                </a:cubicBezTo>
                <a:cubicBezTo>
                  <a:pt x="609" y="14"/>
                  <a:pt x="609" y="14"/>
                  <a:pt x="609" y="14"/>
                </a:cubicBezTo>
                <a:cubicBezTo>
                  <a:pt x="609" y="13"/>
                  <a:pt x="610" y="13"/>
                  <a:pt x="610" y="13"/>
                </a:cubicBezTo>
                <a:cubicBezTo>
                  <a:pt x="610" y="13"/>
                  <a:pt x="610" y="13"/>
                  <a:pt x="610" y="13"/>
                </a:cubicBezTo>
                <a:cubicBezTo>
                  <a:pt x="611" y="13"/>
                  <a:pt x="611" y="13"/>
                  <a:pt x="611" y="13"/>
                </a:cubicBezTo>
                <a:cubicBezTo>
                  <a:pt x="611" y="13"/>
                  <a:pt x="611" y="13"/>
                  <a:pt x="611" y="13"/>
                </a:cubicBezTo>
                <a:cubicBezTo>
                  <a:pt x="611" y="12"/>
                  <a:pt x="611" y="12"/>
                  <a:pt x="611" y="12"/>
                </a:cubicBezTo>
                <a:cubicBezTo>
                  <a:pt x="611" y="13"/>
                  <a:pt x="611" y="12"/>
                  <a:pt x="611" y="13"/>
                </a:cubicBezTo>
                <a:cubicBezTo>
                  <a:pt x="611" y="13"/>
                  <a:pt x="611" y="13"/>
                  <a:pt x="611" y="13"/>
                </a:cubicBezTo>
                <a:cubicBezTo>
                  <a:pt x="611" y="13"/>
                  <a:pt x="611" y="13"/>
                  <a:pt x="611" y="13"/>
                </a:cubicBezTo>
                <a:cubicBezTo>
                  <a:pt x="611" y="12"/>
                  <a:pt x="611" y="12"/>
                  <a:pt x="611" y="12"/>
                </a:cubicBezTo>
                <a:cubicBezTo>
                  <a:pt x="611" y="12"/>
                  <a:pt x="611" y="13"/>
                  <a:pt x="611" y="13"/>
                </a:cubicBezTo>
                <a:cubicBezTo>
                  <a:pt x="611" y="12"/>
                  <a:pt x="611" y="12"/>
                  <a:pt x="611" y="12"/>
                </a:cubicBezTo>
                <a:cubicBezTo>
                  <a:pt x="611" y="12"/>
                  <a:pt x="611" y="12"/>
                  <a:pt x="611" y="13"/>
                </a:cubicBezTo>
                <a:cubicBezTo>
                  <a:pt x="611" y="12"/>
                  <a:pt x="611" y="12"/>
                  <a:pt x="611" y="12"/>
                </a:cubicBezTo>
                <a:cubicBezTo>
                  <a:pt x="611" y="13"/>
                  <a:pt x="611" y="13"/>
                  <a:pt x="611" y="13"/>
                </a:cubicBezTo>
                <a:cubicBezTo>
                  <a:pt x="611" y="12"/>
                  <a:pt x="611" y="12"/>
                  <a:pt x="611" y="12"/>
                </a:cubicBezTo>
                <a:cubicBezTo>
                  <a:pt x="611" y="12"/>
                  <a:pt x="611" y="12"/>
                  <a:pt x="611" y="13"/>
                </a:cubicBezTo>
                <a:cubicBezTo>
                  <a:pt x="611" y="12"/>
                  <a:pt x="611" y="12"/>
                  <a:pt x="611" y="12"/>
                </a:cubicBezTo>
                <a:cubicBezTo>
                  <a:pt x="611" y="12"/>
                  <a:pt x="611" y="12"/>
                  <a:pt x="611" y="12"/>
                </a:cubicBezTo>
                <a:cubicBezTo>
                  <a:pt x="611" y="12"/>
                  <a:pt x="611" y="12"/>
                  <a:pt x="611" y="12"/>
                </a:cubicBezTo>
                <a:cubicBezTo>
                  <a:pt x="611" y="12"/>
                  <a:pt x="611" y="12"/>
                  <a:pt x="611" y="12"/>
                </a:cubicBezTo>
                <a:cubicBezTo>
                  <a:pt x="611" y="13"/>
                  <a:pt x="611" y="12"/>
                  <a:pt x="611" y="12"/>
                </a:cubicBezTo>
                <a:cubicBezTo>
                  <a:pt x="611" y="12"/>
                  <a:pt x="611" y="12"/>
                  <a:pt x="611" y="12"/>
                </a:cubicBezTo>
                <a:cubicBezTo>
                  <a:pt x="611" y="12"/>
                  <a:pt x="611" y="12"/>
                  <a:pt x="611" y="12"/>
                </a:cubicBezTo>
                <a:cubicBezTo>
                  <a:pt x="610" y="13"/>
                  <a:pt x="610" y="13"/>
                  <a:pt x="610" y="13"/>
                </a:cubicBezTo>
                <a:cubicBezTo>
                  <a:pt x="610" y="13"/>
                  <a:pt x="610" y="13"/>
                  <a:pt x="610" y="13"/>
                </a:cubicBezTo>
                <a:cubicBezTo>
                  <a:pt x="611" y="12"/>
                  <a:pt x="611" y="12"/>
                  <a:pt x="611" y="12"/>
                </a:cubicBezTo>
                <a:cubicBezTo>
                  <a:pt x="611" y="12"/>
                  <a:pt x="611" y="12"/>
                  <a:pt x="611" y="12"/>
                </a:cubicBezTo>
                <a:cubicBezTo>
                  <a:pt x="610" y="12"/>
                  <a:pt x="610" y="12"/>
                  <a:pt x="610" y="12"/>
                </a:cubicBezTo>
                <a:cubicBezTo>
                  <a:pt x="611" y="12"/>
                  <a:pt x="610" y="12"/>
                  <a:pt x="611" y="12"/>
                </a:cubicBezTo>
                <a:cubicBezTo>
                  <a:pt x="610" y="12"/>
                  <a:pt x="610" y="12"/>
                  <a:pt x="610" y="12"/>
                </a:cubicBezTo>
                <a:cubicBezTo>
                  <a:pt x="610" y="13"/>
                  <a:pt x="610" y="12"/>
                  <a:pt x="611"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1" y="12"/>
                  <a:pt x="611" y="12"/>
                  <a:pt x="611"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1" y="12"/>
                  <a:pt x="610" y="12"/>
                  <a:pt x="610" y="12"/>
                </a:cubicBezTo>
                <a:cubicBezTo>
                  <a:pt x="610" y="12"/>
                  <a:pt x="610" y="12"/>
                  <a:pt x="610" y="12"/>
                </a:cubicBezTo>
                <a:cubicBezTo>
                  <a:pt x="610" y="12"/>
                  <a:pt x="610" y="12"/>
                  <a:pt x="610" y="12"/>
                </a:cubicBezTo>
                <a:cubicBezTo>
                  <a:pt x="610" y="12"/>
                  <a:pt x="610" y="12"/>
                  <a:pt x="610" y="12"/>
                </a:cubicBezTo>
                <a:cubicBezTo>
                  <a:pt x="611"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1" y="12"/>
                  <a:pt x="611" y="12"/>
                  <a:pt x="611" y="12"/>
                </a:cubicBezTo>
                <a:cubicBezTo>
                  <a:pt x="610" y="12"/>
                  <a:pt x="610" y="12"/>
                  <a:pt x="610" y="12"/>
                </a:cubicBezTo>
                <a:cubicBezTo>
                  <a:pt x="610" y="12"/>
                  <a:pt x="610" y="12"/>
                  <a:pt x="610" y="12"/>
                </a:cubicBezTo>
                <a:cubicBezTo>
                  <a:pt x="611"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1" y="12"/>
                  <a:pt x="610" y="12"/>
                  <a:pt x="610" y="12"/>
                </a:cubicBezTo>
                <a:cubicBezTo>
                  <a:pt x="610" y="12"/>
                  <a:pt x="610" y="12"/>
                  <a:pt x="610" y="12"/>
                </a:cubicBezTo>
                <a:cubicBezTo>
                  <a:pt x="611" y="12"/>
                  <a:pt x="610" y="12"/>
                  <a:pt x="610" y="12"/>
                </a:cubicBezTo>
                <a:cubicBezTo>
                  <a:pt x="610" y="12"/>
                  <a:pt x="610" y="12"/>
                  <a:pt x="610" y="12"/>
                </a:cubicBezTo>
                <a:cubicBezTo>
                  <a:pt x="610" y="12"/>
                  <a:pt x="609" y="12"/>
                  <a:pt x="610" y="12"/>
                </a:cubicBezTo>
                <a:cubicBezTo>
                  <a:pt x="610" y="12"/>
                  <a:pt x="610" y="12"/>
                  <a:pt x="610" y="12"/>
                </a:cubicBezTo>
                <a:cubicBezTo>
                  <a:pt x="611"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1" y="11"/>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2"/>
                  <a:pt x="610" y="12"/>
                  <a:pt x="610" y="12"/>
                </a:cubicBezTo>
                <a:cubicBezTo>
                  <a:pt x="610" y="11"/>
                  <a:pt x="610" y="12"/>
                  <a:pt x="610" y="12"/>
                </a:cubicBezTo>
                <a:cubicBezTo>
                  <a:pt x="610" y="11"/>
                  <a:pt x="610" y="12"/>
                  <a:pt x="610" y="12"/>
                </a:cubicBezTo>
                <a:cubicBezTo>
                  <a:pt x="610" y="12"/>
                  <a:pt x="610" y="11"/>
                  <a:pt x="610" y="12"/>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10" y="11"/>
                  <a:pt x="610" y="11"/>
                </a:cubicBezTo>
                <a:cubicBezTo>
                  <a:pt x="610" y="11"/>
                  <a:pt x="609" y="11"/>
                  <a:pt x="610" y="11"/>
                </a:cubicBezTo>
                <a:cubicBezTo>
                  <a:pt x="610" y="11"/>
                  <a:pt x="610" y="11"/>
                  <a:pt x="610" y="11"/>
                </a:cubicBezTo>
                <a:cubicBezTo>
                  <a:pt x="609" y="11"/>
                  <a:pt x="609" y="11"/>
                  <a:pt x="609" y="11"/>
                </a:cubicBezTo>
                <a:cubicBezTo>
                  <a:pt x="610" y="11"/>
                  <a:pt x="610" y="11"/>
                  <a:pt x="610" y="11"/>
                </a:cubicBezTo>
                <a:cubicBezTo>
                  <a:pt x="610" y="11"/>
                  <a:pt x="610" y="11"/>
                  <a:pt x="609" y="11"/>
                </a:cubicBezTo>
                <a:cubicBezTo>
                  <a:pt x="609" y="11"/>
                  <a:pt x="609" y="11"/>
                  <a:pt x="609" y="11"/>
                </a:cubicBezTo>
                <a:cubicBezTo>
                  <a:pt x="609" y="11"/>
                  <a:pt x="609" y="11"/>
                  <a:pt x="609" y="11"/>
                </a:cubicBezTo>
                <a:cubicBezTo>
                  <a:pt x="609" y="11"/>
                  <a:pt x="609" y="11"/>
                  <a:pt x="609" y="11"/>
                </a:cubicBezTo>
                <a:cubicBezTo>
                  <a:pt x="609" y="11"/>
                  <a:pt x="609" y="11"/>
                  <a:pt x="609" y="11"/>
                </a:cubicBezTo>
                <a:cubicBezTo>
                  <a:pt x="609" y="11"/>
                  <a:pt x="609" y="11"/>
                  <a:pt x="609" y="11"/>
                </a:cubicBezTo>
                <a:cubicBezTo>
                  <a:pt x="610" y="11"/>
                  <a:pt x="609" y="11"/>
                  <a:pt x="609" y="11"/>
                </a:cubicBezTo>
                <a:cubicBezTo>
                  <a:pt x="609" y="11"/>
                  <a:pt x="609" y="11"/>
                  <a:pt x="609" y="11"/>
                </a:cubicBezTo>
                <a:cubicBezTo>
                  <a:pt x="609" y="11"/>
                  <a:pt x="609" y="11"/>
                  <a:pt x="609" y="11"/>
                </a:cubicBezTo>
                <a:cubicBezTo>
                  <a:pt x="608" y="11"/>
                  <a:pt x="608" y="11"/>
                  <a:pt x="608" y="11"/>
                </a:cubicBezTo>
                <a:cubicBezTo>
                  <a:pt x="609" y="11"/>
                  <a:pt x="609" y="11"/>
                  <a:pt x="609" y="11"/>
                </a:cubicBezTo>
                <a:cubicBezTo>
                  <a:pt x="608" y="11"/>
                  <a:pt x="608" y="11"/>
                  <a:pt x="608" y="11"/>
                </a:cubicBezTo>
                <a:cubicBezTo>
                  <a:pt x="608" y="11"/>
                  <a:pt x="608" y="11"/>
                  <a:pt x="608" y="11"/>
                </a:cubicBezTo>
                <a:cubicBezTo>
                  <a:pt x="608" y="11"/>
                  <a:pt x="608" y="11"/>
                  <a:pt x="608" y="11"/>
                </a:cubicBezTo>
                <a:cubicBezTo>
                  <a:pt x="608" y="11"/>
                  <a:pt x="608" y="11"/>
                  <a:pt x="608" y="11"/>
                </a:cubicBezTo>
                <a:cubicBezTo>
                  <a:pt x="609" y="11"/>
                  <a:pt x="609" y="11"/>
                  <a:pt x="609" y="11"/>
                </a:cubicBezTo>
                <a:cubicBezTo>
                  <a:pt x="609" y="11"/>
                  <a:pt x="609" y="11"/>
                  <a:pt x="609" y="11"/>
                </a:cubicBezTo>
                <a:cubicBezTo>
                  <a:pt x="608" y="11"/>
                  <a:pt x="608" y="11"/>
                  <a:pt x="608" y="11"/>
                </a:cubicBezTo>
                <a:cubicBezTo>
                  <a:pt x="608" y="11"/>
                  <a:pt x="609" y="11"/>
                  <a:pt x="609" y="11"/>
                </a:cubicBezTo>
                <a:cubicBezTo>
                  <a:pt x="609" y="11"/>
                  <a:pt x="609" y="11"/>
                  <a:pt x="609" y="11"/>
                </a:cubicBezTo>
                <a:cubicBezTo>
                  <a:pt x="609" y="11"/>
                  <a:pt x="609" y="11"/>
                  <a:pt x="609" y="11"/>
                </a:cubicBezTo>
                <a:cubicBezTo>
                  <a:pt x="609" y="11"/>
                  <a:pt x="609" y="11"/>
                  <a:pt x="608" y="11"/>
                </a:cubicBezTo>
                <a:cubicBezTo>
                  <a:pt x="609" y="11"/>
                  <a:pt x="609" y="11"/>
                  <a:pt x="609" y="11"/>
                </a:cubicBezTo>
                <a:cubicBezTo>
                  <a:pt x="609" y="11"/>
                  <a:pt x="608" y="11"/>
                  <a:pt x="608" y="11"/>
                </a:cubicBezTo>
                <a:cubicBezTo>
                  <a:pt x="609" y="11"/>
                  <a:pt x="609" y="11"/>
                  <a:pt x="609" y="11"/>
                </a:cubicBezTo>
                <a:cubicBezTo>
                  <a:pt x="608" y="11"/>
                  <a:pt x="609" y="11"/>
                  <a:pt x="608" y="11"/>
                </a:cubicBezTo>
                <a:cubicBezTo>
                  <a:pt x="609" y="11"/>
                  <a:pt x="609" y="11"/>
                  <a:pt x="609" y="11"/>
                </a:cubicBezTo>
                <a:cubicBezTo>
                  <a:pt x="609" y="11"/>
                  <a:pt x="609" y="11"/>
                  <a:pt x="608" y="11"/>
                </a:cubicBezTo>
                <a:cubicBezTo>
                  <a:pt x="609" y="11"/>
                  <a:pt x="609" y="11"/>
                  <a:pt x="609" y="11"/>
                </a:cubicBezTo>
                <a:cubicBezTo>
                  <a:pt x="609" y="11"/>
                  <a:pt x="608" y="11"/>
                  <a:pt x="608" y="11"/>
                </a:cubicBezTo>
                <a:cubicBezTo>
                  <a:pt x="609" y="11"/>
                  <a:pt x="609" y="11"/>
                  <a:pt x="609" y="11"/>
                </a:cubicBezTo>
                <a:cubicBezTo>
                  <a:pt x="609" y="11"/>
                  <a:pt x="609" y="11"/>
                  <a:pt x="608" y="11"/>
                </a:cubicBezTo>
                <a:cubicBezTo>
                  <a:pt x="609" y="11"/>
                  <a:pt x="609" y="11"/>
                  <a:pt x="609" y="11"/>
                </a:cubicBezTo>
                <a:cubicBezTo>
                  <a:pt x="609" y="11"/>
                  <a:pt x="609" y="11"/>
                  <a:pt x="608"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9" y="10"/>
                  <a:pt x="609" y="10"/>
                </a:cubicBezTo>
                <a:cubicBezTo>
                  <a:pt x="609" y="10"/>
                  <a:pt x="608" y="10"/>
                  <a:pt x="609" y="10"/>
                </a:cubicBezTo>
                <a:cubicBezTo>
                  <a:pt x="609" y="10"/>
                  <a:pt x="609" y="10"/>
                  <a:pt x="608" y="10"/>
                </a:cubicBezTo>
                <a:cubicBezTo>
                  <a:pt x="609" y="10"/>
                  <a:pt x="609" y="10"/>
                  <a:pt x="609" y="10"/>
                </a:cubicBezTo>
                <a:cubicBezTo>
                  <a:pt x="609" y="10"/>
                  <a:pt x="609" y="10"/>
                  <a:pt x="608" y="10"/>
                </a:cubicBezTo>
                <a:cubicBezTo>
                  <a:pt x="608" y="10"/>
                  <a:pt x="608" y="10"/>
                  <a:pt x="608" y="10"/>
                </a:cubicBezTo>
                <a:cubicBezTo>
                  <a:pt x="608" y="10"/>
                  <a:pt x="609" y="10"/>
                  <a:pt x="608" y="10"/>
                </a:cubicBezTo>
                <a:cubicBezTo>
                  <a:pt x="608" y="10"/>
                  <a:pt x="608" y="10"/>
                  <a:pt x="608" y="10"/>
                </a:cubicBezTo>
                <a:cubicBezTo>
                  <a:pt x="608" y="10"/>
                  <a:pt x="608" y="10"/>
                  <a:pt x="608" y="10"/>
                </a:cubicBezTo>
                <a:cubicBezTo>
                  <a:pt x="608" y="10"/>
                  <a:pt x="608" y="10"/>
                  <a:pt x="608" y="10"/>
                </a:cubicBezTo>
                <a:cubicBezTo>
                  <a:pt x="608" y="10"/>
                  <a:pt x="608" y="10"/>
                  <a:pt x="608" y="10"/>
                </a:cubicBezTo>
                <a:cubicBezTo>
                  <a:pt x="608" y="10"/>
                  <a:pt x="608" y="10"/>
                  <a:pt x="608" y="10"/>
                </a:cubicBezTo>
                <a:cubicBezTo>
                  <a:pt x="608" y="10"/>
                  <a:pt x="608" y="10"/>
                  <a:pt x="608" y="10"/>
                </a:cubicBezTo>
                <a:cubicBezTo>
                  <a:pt x="609" y="10"/>
                  <a:pt x="609" y="10"/>
                  <a:pt x="608" y="9"/>
                </a:cubicBezTo>
                <a:cubicBezTo>
                  <a:pt x="608" y="9"/>
                  <a:pt x="609" y="10"/>
                  <a:pt x="609" y="10"/>
                </a:cubicBezTo>
                <a:cubicBezTo>
                  <a:pt x="608" y="9"/>
                  <a:pt x="609" y="9"/>
                  <a:pt x="608" y="9"/>
                </a:cubicBezTo>
                <a:lnTo>
                  <a:pt x="607" y="8"/>
                </a:lnTo>
                <a:close/>
                <a:moveTo>
                  <a:pt x="610" y="15"/>
                </a:moveTo>
                <a:cubicBezTo>
                  <a:pt x="609" y="15"/>
                  <a:pt x="609" y="15"/>
                  <a:pt x="609" y="15"/>
                </a:cubicBezTo>
                <a:lnTo>
                  <a:pt x="610" y="15"/>
                </a:lnTo>
                <a:close/>
                <a:moveTo>
                  <a:pt x="611" y="13"/>
                </a:moveTo>
                <a:cubicBezTo>
                  <a:pt x="611" y="13"/>
                  <a:pt x="611" y="13"/>
                  <a:pt x="611" y="13"/>
                </a:cubicBezTo>
                <a:cubicBezTo>
                  <a:pt x="611" y="13"/>
                  <a:pt x="611" y="14"/>
                  <a:pt x="611" y="13"/>
                </a:cubicBezTo>
                <a:close/>
                <a:moveTo>
                  <a:pt x="611" y="13"/>
                </a:moveTo>
                <a:cubicBezTo>
                  <a:pt x="611" y="13"/>
                  <a:pt x="611" y="13"/>
                  <a:pt x="611" y="13"/>
                </a:cubicBezTo>
                <a:close/>
                <a:moveTo>
                  <a:pt x="612" y="13"/>
                </a:moveTo>
                <a:cubicBezTo>
                  <a:pt x="612" y="13"/>
                  <a:pt x="612" y="13"/>
                  <a:pt x="612" y="13"/>
                </a:cubicBezTo>
                <a:close/>
                <a:moveTo>
                  <a:pt x="612" y="13"/>
                </a:moveTo>
                <a:cubicBezTo>
                  <a:pt x="611" y="13"/>
                  <a:pt x="611" y="13"/>
                  <a:pt x="611" y="13"/>
                </a:cubicBezTo>
                <a:lnTo>
                  <a:pt x="612" y="13"/>
                </a:lnTo>
                <a:close/>
                <a:moveTo>
                  <a:pt x="612" y="13"/>
                </a:moveTo>
                <a:cubicBezTo>
                  <a:pt x="612" y="13"/>
                  <a:pt x="612" y="13"/>
                  <a:pt x="612" y="13"/>
                </a:cubicBezTo>
                <a:cubicBezTo>
                  <a:pt x="612" y="13"/>
                  <a:pt x="612" y="13"/>
                  <a:pt x="612" y="13"/>
                </a:cubicBezTo>
                <a:close/>
                <a:moveTo>
                  <a:pt x="612" y="13"/>
                </a:moveTo>
                <a:cubicBezTo>
                  <a:pt x="611" y="13"/>
                  <a:pt x="611" y="13"/>
                  <a:pt x="611" y="13"/>
                </a:cubicBezTo>
                <a:cubicBezTo>
                  <a:pt x="612" y="13"/>
                  <a:pt x="612" y="13"/>
                  <a:pt x="611" y="13"/>
                </a:cubicBezTo>
                <a:lnTo>
                  <a:pt x="612" y="13"/>
                </a:lnTo>
                <a:close/>
                <a:moveTo>
                  <a:pt x="610" y="12"/>
                </a:moveTo>
                <a:cubicBezTo>
                  <a:pt x="610" y="12"/>
                  <a:pt x="610" y="12"/>
                  <a:pt x="610" y="12"/>
                </a:cubicBezTo>
                <a:cubicBezTo>
                  <a:pt x="610" y="12"/>
                  <a:pt x="610" y="12"/>
                  <a:pt x="610" y="12"/>
                </a:cubicBezTo>
                <a:close/>
                <a:moveTo>
                  <a:pt x="610" y="11"/>
                </a:moveTo>
                <a:cubicBezTo>
                  <a:pt x="610" y="11"/>
                  <a:pt x="610" y="11"/>
                  <a:pt x="610" y="11"/>
                </a:cubicBezTo>
                <a:close/>
                <a:moveTo>
                  <a:pt x="609" y="11"/>
                </a:moveTo>
                <a:cubicBezTo>
                  <a:pt x="609" y="11"/>
                  <a:pt x="609" y="11"/>
                  <a:pt x="609" y="11"/>
                </a:cubicBezTo>
                <a:cubicBezTo>
                  <a:pt x="609" y="11"/>
                  <a:pt x="609" y="11"/>
                  <a:pt x="609" y="11"/>
                </a:cubicBezTo>
                <a:close/>
                <a:moveTo>
                  <a:pt x="598" y="47"/>
                </a:moveTo>
                <a:cubicBezTo>
                  <a:pt x="598" y="47"/>
                  <a:pt x="598" y="47"/>
                  <a:pt x="598" y="47"/>
                </a:cubicBezTo>
                <a:cubicBezTo>
                  <a:pt x="598" y="48"/>
                  <a:pt x="598" y="47"/>
                  <a:pt x="598" y="47"/>
                </a:cubicBezTo>
                <a:close/>
                <a:moveTo>
                  <a:pt x="587" y="35"/>
                </a:moveTo>
                <a:cubicBezTo>
                  <a:pt x="587" y="36"/>
                  <a:pt x="586" y="36"/>
                  <a:pt x="586" y="37"/>
                </a:cubicBezTo>
                <a:cubicBezTo>
                  <a:pt x="586" y="37"/>
                  <a:pt x="586" y="37"/>
                  <a:pt x="586" y="37"/>
                </a:cubicBezTo>
                <a:cubicBezTo>
                  <a:pt x="586" y="38"/>
                  <a:pt x="585" y="38"/>
                  <a:pt x="586" y="39"/>
                </a:cubicBezTo>
                <a:cubicBezTo>
                  <a:pt x="586" y="39"/>
                  <a:pt x="586" y="39"/>
                  <a:pt x="586" y="39"/>
                </a:cubicBezTo>
                <a:cubicBezTo>
                  <a:pt x="586" y="39"/>
                  <a:pt x="586" y="39"/>
                  <a:pt x="586" y="39"/>
                </a:cubicBezTo>
                <a:cubicBezTo>
                  <a:pt x="586" y="39"/>
                  <a:pt x="586" y="39"/>
                  <a:pt x="586" y="39"/>
                </a:cubicBezTo>
                <a:cubicBezTo>
                  <a:pt x="586" y="39"/>
                  <a:pt x="586" y="39"/>
                  <a:pt x="586" y="39"/>
                </a:cubicBezTo>
                <a:cubicBezTo>
                  <a:pt x="586" y="39"/>
                  <a:pt x="586" y="39"/>
                  <a:pt x="586" y="39"/>
                </a:cubicBezTo>
                <a:cubicBezTo>
                  <a:pt x="587" y="39"/>
                  <a:pt x="586" y="40"/>
                  <a:pt x="587" y="39"/>
                </a:cubicBezTo>
                <a:cubicBezTo>
                  <a:pt x="587" y="40"/>
                  <a:pt x="587" y="40"/>
                  <a:pt x="587" y="40"/>
                </a:cubicBezTo>
                <a:cubicBezTo>
                  <a:pt x="587" y="40"/>
                  <a:pt x="587" y="40"/>
                  <a:pt x="586" y="40"/>
                </a:cubicBezTo>
                <a:cubicBezTo>
                  <a:pt x="586" y="41"/>
                  <a:pt x="587" y="41"/>
                  <a:pt x="587" y="42"/>
                </a:cubicBezTo>
                <a:cubicBezTo>
                  <a:pt x="587" y="42"/>
                  <a:pt x="588" y="43"/>
                  <a:pt x="588" y="43"/>
                </a:cubicBezTo>
                <a:cubicBezTo>
                  <a:pt x="589" y="43"/>
                  <a:pt x="588" y="43"/>
                  <a:pt x="589" y="43"/>
                </a:cubicBezTo>
                <a:cubicBezTo>
                  <a:pt x="589" y="43"/>
                  <a:pt x="589" y="43"/>
                  <a:pt x="589" y="43"/>
                </a:cubicBezTo>
                <a:cubicBezTo>
                  <a:pt x="589" y="43"/>
                  <a:pt x="589" y="43"/>
                  <a:pt x="589" y="44"/>
                </a:cubicBezTo>
                <a:cubicBezTo>
                  <a:pt x="589" y="43"/>
                  <a:pt x="589" y="44"/>
                  <a:pt x="589" y="43"/>
                </a:cubicBezTo>
                <a:cubicBezTo>
                  <a:pt x="589" y="43"/>
                  <a:pt x="589" y="44"/>
                  <a:pt x="589" y="44"/>
                </a:cubicBezTo>
                <a:cubicBezTo>
                  <a:pt x="589" y="44"/>
                  <a:pt x="589" y="44"/>
                  <a:pt x="589" y="44"/>
                </a:cubicBezTo>
                <a:cubicBezTo>
                  <a:pt x="589" y="43"/>
                  <a:pt x="589" y="44"/>
                  <a:pt x="588" y="44"/>
                </a:cubicBezTo>
                <a:cubicBezTo>
                  <a:pt x="589" y="44"/>
                  <a:pt x="589" y="44"/>
                  <a:pt x="589" y="45"/>
                </a:cubicBezTo>
                <a:cubicBezTo>
                  <a:pt x="589" y="45"/>
                  <a:pt x="589" y="44"/>
                  <a:pt x="589" y="44"/>
                </a:cubicBezTo>
                <a:cubicBezTo>
                  <a:pt x="589" y="45"/>
                  <a:pt x="590" y="44"/>
                  <a:pt x="589" y="45"/>
                </a:cubicBezTo>
                <a:cubicBezTo>
                  <a:pt x="589" y="45"/>
                  <a:pt x="589" y="45"/>
                  <a:pt x="589" y="45"/>
                </a:cubicBezTo>
                <a:cubicBezTo>
                  <a:pt x="589" y="45"/>
                  <a:pt x="590" y="45"/>
                  <a:pt x="589" y="45"/>
                </a:cubicBezTo>
                <a:cubicBezTo>
                  <a:pt x="589" y="45"/>
                  <a:pt x="589" y="45"/>
                  <a:pt x="589" y="45"/>
                </a:cubicBezTo>
                <a:cubicBezTo>
                  <a:pt x="590" y="45"/>
                  <a:pt x="589" y="45"/>
                  <a:pt x="590" y="45"/>
                </a:cubicBezTo>
                <a:cubicBezTo>
                  <a:pt x="589" y="45"/>
                  <a:pt x="590" y="45"/>
                  <a:pt x="589" y="46"/>
                </a:cubicBezTo>
                <a:cubicBezTo>
                  <a:pt x="590" y="45"/>
                  <a:pt x="589" y="46"/>
                  <a:pt x="590" y="46"/>
                </a:cubicBezTo>
                <a:cubicBezTo>
                  <a:pt x="590" y="46"/>
                  <a:pt x="590" y="46"/>
                  <a:pt x="590" y="46"/>
                </a:cubicBezTo>
                <a:cubicBezTo>
                  <a:pt x="590" y="46"/>
                  <a:pt x="590" y="46"/>
                  <a:pt x="591" y="46"/>
                </a:cubicBezTo>
                <a:cubicBezTo>
                  <a:pt x="591" y="46"/>
                  <a:pt x="591" y="47"/>
                  <a:pt x="591" y="47"/>
                </a:cubicBezTo>
                <a:cubicBezTo>
                  <a:pt x="591" y="47"/>
                  <a:pt x="591" y="47"/>
                  <a:pt x="591" y="47"/>
                </a:cubicBezTo>
                <a:cubicBezTo>
                  <a:pt x="591" y="47"/>
                  <a:pt x="591" y="47"/>
                  <a:pt x="591" y="47"/>
                </a:cubicBezTo>
                <a:cubicBezTo>
                  <a:pt x="591" y="47"/>
                  <a:pt x="591" y="47"/>
                  <a:pt x="591" y="47"/>
                </a:cubicBezTo>
                <a:cubicBezTo>
                  <a:pt x="591" y="47"/>
                  <a:pt x="591" y="47"/>
                  <a:pt x="592" y="47"/>
                </a:cubicBezTo>
                <a:cubicBezTo>
                  <a:pt x="591" y="47"/>
                  <a:pt x="592" y="47"/>
                  <a:pt x="592" y="47"/>
                </a:cubicBezTo>
                <a:cubicBezTo>
                  <a:pt x="592" y="47"/>
                  <a:pt x="592" y="47"/>
                  <a:pt x="592" y="47"/>
                </a:cubicBezTo>
                <a:cubicBezTo>
                  <a:pt x="592" y="47"/>
                  <a:pt x="592" y="47"/>
                  <a:pt x="592" y="47"/>
                </a:cubicBezTo>
                <a:cubicBezTo>
                  <a:pt x="592" y="47"/>
                  <a:pt x="592" y="47"/>
                  <a:pt x="592" y="47"/>
                </a:cubicBezTo>
                <a:cubicBezTo>
                  <a:pt x="592" y="47"/>
                  <a:pt x="592" y="47"/>
                  <a:pt x="592" y="47"/>
                </a:cubicBezTo>
                <a:cubicBezTo>
                  <a:pt x="592" y="47"/>
                  <a:pt x="593" y="47"/>
                  <a:pt x="593" y="47"/>
                </a:cubicBezTo>
                <a:cubicBezTo>
                  <a:pt x="592" y="48"/>
                  <a:pt x="593" y="47"/>
                  <a:pt x="593" y="47"/>
                </a:cubicBezTo>
                <a:cubicBezTo>
                  <a:pt x="593" y="47"/>
                  <a:pt x="593" y="47"/>
                  <a:pt x="593" y="47"/>
                </a:cubicBezTo>
                <a:cubicBezTo>
                  <a:pt x="593" y="48"/>
                  <a:pt x="593" y="48"/>
                  <a:pt x="593" y="48"/>
                </a:cubicBezTo>
                <a:cubicBezTo>
                  <a:pt x="593" y="47"/>
                  <a:pt x="593" y="48"/>
                  <a:pt x="594" y="47"/>
                </a:cubicBezTo>
                <a:cubicBezTo>
                  <a:pt x="594" y="48"/>
                  <a:pt x="594" y="48"/>
                  <a:pt x="594" y="48"/>
                </a:cubicBezTo>
                <a:cubicBezTo>
                  <a:pt x="594" y="48"/>
                  <a:pt x="594" y="48"/>
                  <a:pt x="594" y="47"/>
                </a:cubicBezTo>
                <a:cubicBezTo>
                  <a:pt x="594" y="48"/>
                  <a:pt x="595" y="48"/>
                  <a:pt x="595" y="48"/>
                </a:cubicBezTo>
                <a:cubicBezTo>
                  <a:pt x="595" y="48"/>
                  <a:pt x="595" y="48"/>
                  <a:pt x="595" y="47"/>
                </a:cubicBezTo>
                <a:cubicBezTo>
                  <a:pt x="595" y="47"/>
                  <a:pt x="595" y="47"/>
                  <a:pt x="595" y="48"/>
                </a:cubicBezTo>
                <a:cubicBezTo>
                  <a:pt x="595" y="48"/>
                  <a:pt x="595" y="48"/>
                  <a:pt x="595" y="48"/>
                </a:cubicBezTo>
                <a:cubicBezTo>
                  <a:pt x="595" y="48"/>
                  <a:pt x="595" y="48"/>
                  <a:pt x="595" y="48"/>
                </a:cubicBezTo>
                <a:cubicBezTo>
                  <a:pt x="595" y="48"/>
                  <a:pt x="595" y="47"/>
                  <a:pt x="595" y="48"/>
                </a:cubicBezTo>
                <a:cubicBezTo>
                  <a:pt x="596" y="47"/>
                  <a:pt x="596" y="47"/>
                  <a:pt x="596" y="47"/>
                </a:cubicBezTo>
                <a:cubicBezTo>
                  <a:pt x="596" y="47"/>
                  <a:pt x="596" y="48"/>
                  <a:pt x="596" y="47"/>
                </a:cubicBezTo>
                <a:cubicBezTo>
                  <a:pt x="596" y="48"/>
                  <a:pt x="596" y="48"/>
                  <a:pt x="596" y="48"/>
                </a:cubicBezTo>
                <a:cubicBezTo>
                  <a:pt x="596" y="48"/>
                  <a:pt x="596" y="48"/>
                  <a:pt x="596" y="47"/>
                </a:cubicBezTo>
                <a:cubicBezTo>
                  <a:pt x="596" y="48"/>
                  <a:pt x="596" y="47"/>
                  <a:pt x="597" y="48"/>
                </a:cubicBezTo>
                <a:cubicBezTo>
                  <a:pt x="597" y="47"/>
                  <a:pt x="597" y="48"/>
                  <a:pt x="597" y="47"/>
                </a:cubicBezTo>
                <a:cubicBezTo>
                  <a:pt x="597" y="47"/>
                  <a:pt x="597" y="47"/>
                  <a:pt x="597" y="47"/>
                </a:cubicBezTo>
                <a:cubicBezTo>
                  <a:pt x="597" y="48"/>
                  <a:pt x="597" y="48"/>
                  <a:pt x="597" y="48"/>
                </a:cubicBezTo>
                <a:cubicBezTo>
                  <a:pt x="597" y="48"/>
                  <a:pt x="597" y="47"/>
                  <a:pt x="597" y="47"/>
                </a:cubicBezTo>
                <a:cubicBezTo>
                  <a:pt x="597" y="47"/>
                  <a:pt x="597" y="47"/>
                  <a:pt x="597" y="47"/>
                </a:cubicBezTo>
                <a:cubicBezTo>
                  <a:pt x="597" y="47"/>
                  <a:pt x="597" y="47"/>
                  <a:pt x="597" y="47"/>
                </a:cubicBezTo>
                <a:cubicBezTo>
                  <a:pt x="597" y="47"/>
                  <a:pt x="597" y="47"/>
                  <a:pt x="597" y="47"/>
                </a:cubicBezTo>
                <a:cubicBezTo>
                  <a:pt x="597" y="48"/>
                  <a:pt x="597" y="48"/>
                  <a:pt x="597" y="48"/>
                </a:cubicBezTo>
                <a:cubicBezTo>
                  <a:pt x="597" y="48"/>
                  <a:pt x="597" y="47"/>
                  <a:pt x="598" y="47"/>
                </a:cubicBezTo>
                <a:cubicBezTo>
                  <a:pt x="598" y="48"/>
                  <a:pt x="598" y="47"/>
                  <a:pt x="598" y="47"/>
                </a:cubicBezTo>
                <a:cubicBezTo>
                  <a:pt x="598" y="47"/>
                  <a:pt x="598" y="47"/>
                  <a:pt x="598" y="47"/>
                </a:cubicBezTo>
                <a:cubicBezTo>
                  <a:pt x="598" y="47"/>
                  <a:pt x="598" y="47"/>
                  <a:pt x="598" y="47"/>
                </a:cubicBezTo>
                <a:cubicBezTo>
                  <a:pt x="598" y="47"/>
                  <a:pt x="598" y="47"/>
                  <a:pt x="598" y="47"/>
                </a:cubicBezTo>
                <a:cubicBezTo>
                  <a:pt x="598" y="47"/>
                  <a:pt x="598" y="47"/>
                  <a:pt x="598" y="47"/>
                </a:cubicBezTo>
                <a:cubicBezTo>
                  <a:pt x="598" y="47"/>
                  <a:pt x="598" y="47"/>
                  <a:pt x="598" y="47"/>
                </a:cubicBezTo>
                <a:cubicBezTo>
                  <a:pt x="598" y="46"/>
                  <a:pt x="598" y="46"/>
                  <a:pt x="598" y="47"/>
                </a:cubicBezTo>
                <a:cubicBezTo>
                  <a:pt x="598" y="47"/>
                  <a:pt x="598" y="47"/>
                  <a:pt x="598" y="47"/>
                </a:cubicBezTo>
                <a:cubicBezTo>
                  <a:pt x="598" y="46"/>
                  <a:pt x="598" y="46"/>
                  <a:pt x="598" y="46"/>
                </a:cubicBezTo>
                <a:cubicBezTo>
                  <a:pt x="598" y="47"/>
                  <a:pt x="598" y="47"/>
                  <a:pt x="598" y="46"/>
                </a:cubicBezTo>
                <a:cubicBezTo>
                  <a:pt x="598" y="46"/>
                  <a:pt x="598" y="46"/>
                  <a:pt x="598" y="46"/>
                </a:cubicBezTo>
                <a:cubicBezTo>
                  <a:pt x="598" y="46"/>
                  <a:pt x="598" y="46"/>
                  <a:pt x="598" y="46"/>
                </a:cubicBezTo>
                <a:cubicBezTo>
                  <a:pt x="598" y="46"/>
                  <a:pt x="598" y="46"/>
                  <a:pt x="598" y="46"/>
                </a:cubicBezTo>
                <a:cubicBezTo>
                  <a:pt x="598" y="46"/>
                  <a:pt x="598" y="46"/>
                  <a:pt x="598" y="46"/>
                </a:cubicBezTo>
                <a:cubicBezTo>
                  <a:pt x="598" y="47"/>
                  <a:pt x="598" y="47"/>
                  <a:pt x="597" y="47"/>
                </a:cubicBezTo>
                <a:cubicBezTo>
                  <a:pt x="598" y="46"/>
                  <a:pt x="598" y="46"/>
                  <a:pt x="598" y="46"/>
                </a:cubicBezTo>
                <a:cubicBezTo>
                  <a:pt x="597" y="46"/>
                  <a:pt x="597" y="46"/>
                  <a:pt x="597" y="46"/>
                </a:cubicBezTo>
                <a:cubicBezTo>
                  <a:pt x="598" y="46"/>
                  <a:pt x="598" y="46"/>
                  <a:pt x="598" y="46"/>
                </a:cubicBezTo>
                <a:cubicBezTo>
                  <a:pt x="597" y="46"/>
                  <a:pt x="597" y="46"/>
                  <a:pt x="597" y="46"/>
                </a:cubicBezTo>
                <a:cubicBezTo>
                  <a:pt x="597" y="46"/>
                  <a:pt x="597" y="46"/>
                  <a:pt x="597" y="46"/>
                </a:cubicBezTo>
                <a:cubicBezTo>
                  <a:pt x="597" y="46"/>
                  <a:pt x="597" y="46"/>
                  <a:pt x="597" y="46"/>
                </a:cubicBezTo>
                <a:cubicBezTo>
                  <a:pt x="597" y="46"/>
                  <a:pt x="597" y="46"/>
                  <a:pt x="597" y="46"/>
                </a:cubicBezTo>
                <a:cubicBezTo>
                  <a:pt x="597" y="46"/>
                  <a:pt x="597" y="46"/>
                  <a:pt x="597" y="46"/>
                </a:cubicBezTo>
                <a:cubicBezTo>
                  <a:pt x="597" y="46"/>
                  <a:pt x="597" y="46"/>
                  <a:pt x="597" y="46"/>
                </a:cubicBezTo>
                <a:cubicBezTo>
                  <a:pt x="597" y="46"/>
                  <a:pt x="597" y="45"/>
                  <a:pt x="597" y="46"/>
                </a:cubicBezTo>
                <a:cubicBezTo>
                  <a:pt x="597" y="45"/>
                  <a:pt x="597" y="45"/>
                  <a:pt x="597" y="45"/>
                </a:cubicBezTo>
                <a:cubicBezTo>
                  <a:pt x="597" y="45"/>
                  <a:pt x="597" y="44"/>
                  <a:pt x="597" y="45"/>
                </a:cubicBezTo>
                <a:cubicBezTo>
                  <a:pt x="597" y="44"/>
                  <a:pt x="597" y="44"/>
                  <a:pt x="597" y="44"/>
                </a:cubicBezTo>
                <a:cubicBezTo>
                  <a:pt x="597" y="44"/>
                  <a:pt x="597" y="45"/>
                  <a:pt x="597" y="45"/>
                </a:cubicBezTo>
                <a:cubicBezTo>
                  <a:pt x="597" y="45"/>
                  <a:pt x="597" y="45"/>
                  <a:pt x="597" y="46"/>
                </a:cubicBezTo>
                <a:cubicBezTo>
                  <a:pt x="597" y="45"/>
                  <a:pt x="597" y="45"/>
                  <a:pt x="597" y="45"/>
                </a:cubicBezTo>
                <a:cubicBezTo>
                  <a:pt x="597" y="45"/>
                  <a:pt x="597" y="45"/>
                  <a:pt x="597" y="45"/>
                </a:cubicBezTo>
                <a:cubicBezTo>
                  <a:pt x="597" y="45"/>
                  <a:pt x="597" y="45"/>
                  <a:pt x="596" y="45"/>
                </a:cubicBezTo>
                <a:cubicBezTo>
                  <a:pt x="596" y="46"/>
                  <a:pt x="596" y="46"/>
                  <a:pt x="596" y="46"/>
                </a:cubicBezTo>
                <a:cubicBezTo>
                  <a:pt x="596" y="46"/>
                  <a:pt x="596" y="46"/>
                  <a:pt x="596" y="46"/>
                </a:cubicBezTo>
                <a:cubicBezTo>
                  <a:pt x="596" y="46"/>
                  <a:pt x="596" y="45"/>
                  <a:pt x="596" y="45"/>
                </a:cubicBezTo>
                <a:cubicBezTo>
                  <a:pt x="596" y="45"/>
                  <a:pt x="596" y="45"/>
                  <a:pt x="597" y="45"/>
                </a:cubicBezTo>
                <a:cubicBezTo>
                  <a:pt x="597" y="44"/>
                  <a:pt x="597" y="44"/>
                  <a:pt x="597" y="45"/>
                </a:cubicBezTo>
                <a:cubicBezTo>
                  <a:pt x="597" y="44"/>
                  <a:pt x="597" y="45"/>
                  <a:pt x="597" y="44"/>
                </a:cubicBezTo>
                <a:cubicBezTo>
                  <a:pt x="597" y="44"/>
                  <a:pt x="597" y="44"/>
                  <a:pt x="597" y="44"/>
                </a:cubicBezTo>
                <a:cubicBezTo>
                  <a:pt x="597" y="45"/>
                  <a:pt x="597" y="45"/>
                  <a:pt x="596" y="45"/>
                </a:cubicBezTo>
                <a:cubicBezTo>
                  <a:pt x="596" y="45"/>
                  <a:pt x="596" y="45"/>
                  <a:pt x="596" y="45"/>
                </a:cubicBezTo>
                <a:cubicBezTo>
                  <a:pt x="597" y="44"/>
                  <a:pt x="597" y="44"/>
                  <a:pt x="597" y="44"/>
                </a:cubicBezTo>
                <a:cubicBezTo>
                  <a:pt x="597" y="44"/>
                  <a:pt x="596" y="45"/>
                  <a:pt x="596" y="45"/>
                </a:cubicBezTo>
                <a:cubicBezTo>
                  <a:pt x="597" y="44"/>
                  <a:pt x="596" y="44"/>
                  <a:pt x="597" y="44"/>
                </a:cubicBezTo>
                <a:cubicBezTo>
                  <a:pt x="597" y="44"/>
                  <a:pt x="597" y="44"/>
                  <a:pt x="597" y="44"/>
                </a:cubicBezTo>
                <a:cubicBezTo>
                  <a:pt x="597" y="44"/>
                  <a:pt x="597" y="44"/>
                  <a:pt x="596" y="44"/>
                </a:cubicBezTo>
                <a:cubicBezTo>
                  <a:pt x="597" y="44"/>
                  <a:pt x="597" y="44"/>
                  <a:pt x="597" y="44"/>
                </a:cubicBezTo>
                <a:cubicBezTo>
                  <a:pt x="596" y="44"/>
                  <a:pt x="596" y="44"/>
                  <a:pt x="596" y="44"/>
                </a:cubicBezTo>
                <a:cubicBezTo>
                  <a:pt x="596" y="44"/>
                  <a:pt x="596" y="44"/>
                  <a:pt x="596" y="44"/>
                </a:cubicBezTo>
                <a:cubicBezTo>
                  <a:pt x="596" y="45"/>
                  <a:pt x="596" y="45"/>
                  <a:pt x="596" y="45"/>
                </a:cubicBezTo>
                <a:cubicBezTo>
                  <a:pt x="596" y="45"/>
                  <a:pt x="596" y="45"/>
                  <a:pt x="596" y="45"/>
                </a:cubicBezTo>
                <a:cubicBezTo>
                  <a:pt x="596" y="45"/>
                  <a:pt x="596" y="45"/>
                  <a:pt x="596" y="45"/>
                </a:cubicBezTo>
                <a:cubicBezTo>
                  <a:pt x="596" y="45"/>
                  <a:pt x="596" y="45"/>
                  <a:pt x="596" y="45"/>
                </a:cubicBezTo>
                <a:cubicBezTo>
                  <a:pt x="596" y="45"/>
                  <a:pt x="596" y="45"/>
                  <a:pt x="596" y="45"/>
                </a:cubicBezTo>
                <a:cubicBezTo>
                  <a:pt x="596" y="44"/>
                  <a:pt x="596" y="44"/>
                  <a:pt x="596" y="44"/>
                </a:cubicBezTo>
                <a:cubicBezTo>
                  <a:pt x="596" y="44"/>
                  <a:pt x="596" y="44"/>
                  <a:pt x="596" y="44"/>
                </a:cubicBezTo>
                <a:cubicBezTo>
                  <a:pt x="596" y="44"/>
                  <a:pt x="596" y="44"/>
                  <a:pt x="596" y="45"/>
                </a:cubicBezTo>
                <a:cubicBezTo>
                  <a:pt x="596" y="46"/>
                  <a:pt x="596" y="44"/>
                  <a:pt x="596" y="44"/>
                </a:cubicBezTo>
                <a:cubicBezTo>
                  <a:pt x="596" y="45"/>
                  <a:pt x="596" y="45"/>
                  <a:pt x="596" y="46"/>
                </a:cubicBezTo>
                <a:cubicBezTo>
                  <a:pt x="596" y="46"/>
                  <a:pt x="596" y="46"/>
                  <a:pt x="596" y="46"/>
                </a:cubicBezTo>
                <a:cubicBezTo>
                  <a:pt x="596" y="45"/>
                  <a:pt x="596" y="45"/>
                  <a:pt x="596" y="45"/>
                </a:cubicBezTo>
                <a:cubicBezTo>
                  <a:pt x="596" y="45"/>
                  <a:pt x="596" y="45"/>
                  <a:pt x="596" y="45"/>
                </a:cubicBezTo>
                <a:cubicBezTo>
                  <a:pt x="596" y="45"/>
                  <a:pt x="596" y="45"/>
                  <a:pt x="596" y="45"/>
                </a:cubicBezTo>
                <a:cubicBezTo>
                  <a:pt x="596" y="44"/>
                  <a:pt x="596" y="44"/>
                  <a:pt x="596" y="44"/>
                </a:cubicBezTo>
                <a:cubicBezTo>
                  <a:pt x="596" y="44"/>
                  <a:pt x="596" y="44"/>
                  <a:pt x="596" y="44"/>
                </a:cubicBezTo>
                <a:cubicBezTo>
                  <a:pt x="596" y="44"/>
                  <a:pt x="596" y="44"/>
                  <a:pt x="596" y="44"/>
                </a:cubicBezTo>
                <a:cubicBezTo>
                  <a:pt x="596" y="44"/>
                  <a:pt x="596" y="44"/>
                  <a:pt x="596" y="45"/>
                </a:cubicBezTo>
                <a:cubicBezTo>
                  <a:pt x="596" y="45"/>
                  <a:pt x="596" y="44"/>
                  <a:pt x="596" y="44"/>
                </a:cubicBezTo>
                <a:cubicBezTo>
                  <a:pt x="596" y="44"/>
                  <a:pt x="596" y="44"/>
                  <a:pt x="596" y="44"/>
                </a:cubicBezTo>
                <a:cubicBezTo>
                  <a:pt x="596" y="44"/>
                  <a:pt x="596" y="44"/>
                  <a:pt x="596" y="44"/>
                </a:cubicBezTo>
                <a:cubicBezTo>
                  <a:pt x="596" y="45"/>
                  <a:pt x="596" y="45"/>
                  <a:pt x="596" y="45"/>
                </a:cubicBezTo>
                <a:cubicBezTo>
                  <a:pt x="596" y="45"/>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6" y="44"/>
                </a:cubicBezTo>
                <a:cubicBezTo>
                  <a:pt x="596" y="44"/>
                  <a:pt x="596" y="44"/>
                  <a:pt x="595" y="44"/>
                </a:cubicBezTo>
                <a:cubicBezTo>
                  <a:pt x="596" y="44"/>
                  <a:pt x="596" y="44"/>
                  <a:pt x="596" y="44"/>
                </a:cubicBezTo>
                <a:cubicBezTo>
                  <a:pt x="595" y="44"/>
                  <a:pt x="595" y="44"/>
                  <a:pt x="595" y="44"/>
                </a:cubicBezTo>
                <a:cubicBezTo>
                  <a:pt x="596" y="44"/>
                  <a:pt x="595" y="44"/>
                  <a:pt x="595" y="44"/>
                </a:cubicBezTo>
                <a:cubicBezTo>
                  <a:pt x="596" y="44"/>
                  <a:pt x="596" y="44"/>
                  <a:pt x="596" y="44"/>
                </a:cubicBezTo>
                <a:cubicBezTo>
                  <a:pt x="595" y="44"/>
                  <a:pt x="595" y="44"/>
                  <a:pt x="595" y="45"/>
                </a:cubicBezTo>
                <a:cubicBezTo>
                  <a:pt x="595" y="44"/>
                  <a:pt x="595" y="44"/>
                  <a:pt x="596" y="44"/>
                </a:cubicBezTo>
                <a:cubicBezTo>
                  <a:pt x="595" y="44"/>
                  <a:pt x="596" y="43"/>
                  <a:pt x="595" y="44"/>
                </a:cubicBezTo>
                <a:cubicBezTo>
                  <a:pt x="595" y="44"/>
                  <a:pt x="595" y="44"/>
                  <a:pt x="595" y="44"/>
                </a:cubicBezTo>
                <a:cubicBezTo>
                  <a:pt x="595" y="44"/>
                  <a:pt x="595" y="44"/>
                  <a:pt x="595" y="44"/>
                </a:cubicBezTo>
                <a:cubicBezTo>
                  <a:pt x="595" y="44"/>
                  <a:pt x="595" y="44"/>
                  <a:pt x="595" y="45"/>
                </a:cubicBezTo>
                <a:cubicBezTo>
                  <a:pt x="595" y="44"/>
                  <a:pt x="595" y="45"/>
                  <a:pt x="595" y="45"/>
                </a:cubicBezTo>
                <a:cubicBezTo>
                  <a:pt x="595" y="44"/>
                  <a:pt x="595" y="45"/>
                  <a:pt x="595" y="44"/>
                </a:cubicBezTo>
                <a:cubicBezTo>
                  <a:pt x="595" y="44"/>
                  <a:pt x="595" y="45"/>
                  <a:pt x="595" y="45"/>
                </a:cubicBezTo>
                <a:cubicBezTo>
                  <a:pt x="595" y="45"/>
                  <a:pt x="594" y="46"/>
                  <a:pt x="594" y="46"/>
                </a:cubicBezTo>
                <a:cubicBezTo>
                  <a:pt x="594" y="46"/>
                  <a:pt x="594" y="46"/>
                  <a:pt x="595" y="45"/>
                </a:cubicBezTo>
                <a:cubicBezTo>
                  <a:pt x="595" y="45"/>
                  <a:pt x="595" y="45"/>
                  <a:pt x="595" y="45"/>
                </a:cubicBezTo>
                <a:cubicBezTo>
                  <a:pt x="595" y="44"/>
                  <a:pt x="595" y="44"/>
                  <a:pt x="595" y="44"/>
                </a:cubicBezTo>
                <a:cubicBezTo>
                  <a:pt x="595" y="44"/>
                  <a:pt x="595" y="44"/>
                  <a:pt x="595" y="44"/>
                </a:cubicBezTo>
                <a:cubicBezTo>
                  <a:pt x="595" y="44"/>
                  <a:pt x="595" y="44"/>
                  <a:pt x="595" y="44"/>
                </a:cubicBezTo>
                <a:cubicBezTo>
                  <a:pt x="595" y="44"/>
                  <a:pt x="595" y="44"/>
                  <a:pt x="595" y="44"/>
                </a:cubicBezTo>
                <a:cubicBezTo>
                  <a:pt x="595" y="44"/>
                  <a:pt x="595" y="44"/>
                  <a:pt x="595" y="44"/>
                </a:cubicBezTo>
                <a:cubicBezTo>
                  <a:pt x="595" y="44"/>
                  <a:pt x="595" y="45"/>
                  <a:pt x="595" y="44"/>
                </a:cubicBezTo>
                <a:cubicBezTo>
                  <a:pt x="595" y="44"/>
                  <a:pt x="595" y="44"/>
                  <a:pt x="595" y="44"/>
                </a:cubicBezTo>
                <a:cubicBezTo>
                  <a:pt x="595" y="44"/>
                  <a:pt x="595" y="44"/>
                  <a:pt x="595" y="44"/>
                </a:cubicBezTo>
                <a:cubicBezTo>
                  <a:pt x="595" y="44"/>
                  <a:pt x="595" y="44"/>
                  <a:pt x="595" y="44"/>
                </a:cubicBezTo>
                <a:cubicBezTo>
                  <a:pt x="595" y="44"/>
                  <a:pt x="595" y="44"/>
                  <a:pt x="594" y="44"/>
                </a:cubicBezTo>
                <a:cubicBezTo>
                  <a:pt x="594" y="44"/>
                  <a:pt x="594" y="44"/>
                  <a:pt x="595" y="44"/>
                </a:cubicBezTo>
                <a:cubicBezTo>
                  <a:pt x="594" y="44"/>
                  <a:pt x="594" y="44"/>
                  <a:pt x="594" y="44"/>
                </a:cubicBezTo>
                <a:cubicBezTo>
                  <a:pt x="594" y="44"/>
                  <a:pt x="594" y="44"/>
                  <a:pt x="594" y="44"/>
                </a:cubicBezTo>
                <a:cubicBezTo>
                  <a:pt x="595"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4" y="44"/>
                  <a:pt x="594" y="44"/>
                  <a:pt x="594" y="44"/>
                </a:cubicBezTo>
                <a:cubicBezTo>
                  <a:pt x="593" y="45"/>
                  <a:pt x="594" y="44"/>
                  <a:pt x="594" y="44"/>
                </a:cubicBezTo>
                <a:cubicBezTo>
                  <a:pt x="594" y="44"/>
                  <a:pt x="594" y="44"/>
                  <a:pt x="594" y="44"/>
                </a:cubicBezTo>
                <a:cubicBezTo>
                  <a:pt x="594" y="43"/>
                  <a:pt x="594" y="44"/>
                  <a:pt x="594" y="44"/>
                </a:cubicBezTo>
                <a:cubicBezTo>
                  <a:pt x="594" y="44"/>
                  <a:pt x="594" y="44"/>
                  <a:pt x="594" y="44"/>
                </a:cubicBezTo>
                <a:cubicBezTo>
                  <a:pt x="594" y="43"/>
                  <a:pt x="593" y="44"/>
                  <a:pt x="594" y="44"/>
                </a:cubicBezTo>
                <a:cubicBezTo>
                  <a:pt x="593" y="44"/>
                  <a:pt x="593" y="44"/>
                  <a:pt x="593" y="44"/>
                </a:cubicBezTo>
                <a:cubicBezTo>
                  <a:pt x="593" y="44"/>
                  <a:pt x="593" y="44"/>
                  <a:pt x="593" y="44"/>
                </a:cubicBezTo>
                <a:cubicBezTo>
                  <a:pt x="593" y="44"/>
                  <a:pt x="593" y="44"/>
                  <a:pt x="593" y="44"/>
                </a:cubicBezTo>
                <a:cubicBezTo>
                  <a:pt x="593" y="44"/>
                  <a:pt x="593" y="44"/>
                  <a:pt x="593" y="44"/>
                </a:cubicBezTo>
                <a:cubicBezTo>
                  <a:pt x="593" y="44"/>
                  <a:pt x="593" y="44"/>
                  <a:pt x="593" y="44"/>
                </a:cubicBezTo>
                <a:cubicBezTo>
                  <a:pt x="593" y="44"/>
                  <a:pt x="593" y="44"/>
                  <a:pt x="593" y="44"/>
                </a:cubicBezTo>
                <a:cubicBezTo>
                  <a:pt x="593" y="44"/>
                  <a:pt x="593" y="43"/>
                  <a:pt x="593" y="43"/>
                </a:cubicBezTo>
                <a:cubicBezTo>
                  <a:pt x="593" y="44"/>
                  <a:pt x="593" y="43"/>
                  <a:pt x="593" y="44"/>
                </a:cubicBezTo>
                <a:cubicBezTo>
                  <a:pt x="593" y="44"/>
                  <a:pt x="593" y="44"/>
                  <a:pt x="593" y="44"/>
                </a:cubicBezTo>
                <a:cubicBezTo>
                  <a:pt x="593" y="44"/>
                  <a:pt x="593" y="44"/>
                  <a:pt x="593" y="44"/>
                </a:cubicBezTo>
                <a:cubicBezTo>
                  <a:pt x="593" y="44"/>
                  <a:pt x="593" y="44"/>
                  <a:pt x="593" y="44"/>
                </a:cubicBezTo>
                <a:cubicBezTo>
                  <a:pt x="593" y="43"/>
                  <a:pt x="593" y="43"/>
                  <a:pt x="593" y="43"/>
                </a:cubicBezTo>
                <a:cubicBezTo>
                  <a:pt x="593" y="43"/>
                  <a:pt x="593" y="44"/>
                  <a:pt x="593" y="44"/>
                </a:cubicBezTo>
                <a:cubicBezTo>
                  <a:pt x="593" y="44"/>
                  <a:pt x="593" y="44"/>
                  <a:pt x="593" y="44"/>
                </a:cubicBezTo>
                <a:cubicBezTo>
                  <a:pt x="593" y="43"/>
                  <a:pt x="593" y="44"/>
                  <a:pt x="593" y="44"/>
                </a:cubicBezTo>
                <a:cubicBezTo>
                  <a:pt x="593" y="43"/>
                  <a:pt x="593" y="43"/>
                  <a:pt x="593" y="43"/>
                </a:cubicBezTo>
                <a:cubicBezTo>
                  <a:pt x="593" y="43"/>
                  <a:pt x="593" y="44"/>
                  <a:pt x="593" y="44"/>
                </a:cubicBezTo>
                <a:cubicBezTo>
                  <a:pt x="593" y="43"/>
                  <a:pt x="593" y="44"/>
                  <a:pt x="593" y="43"/>
                </a:cubicBezTo>
                <a:cubicBezTo>
                  <a:pt x="593" y="43"/>
                  <a:pt x="593" y="43"/>
                  <a:pt x="593" y="43"/>
                </a:cubicBezTo>
                <a:cubicBezTo>
                  <a:pt x="593" y="44"/>
                  <a:pt x="593" y="44"/>
                  <a:pt x="593" y="44"/>
                </a:cubicBezTo>
                <a:cubicBezTo>
                  <a:pt x="593" y="44"/>
                  <a:pt x="592" y="44"/>
                  <a:pt x="593" y="44"/>
                </a:cubicBezTo>
                <a:cubicBezTo>
                  <a:pt x="593" y="44"/>
                  <a:pt x="593" y="44"/>
                  <a:pt x="593" y="44"/>
                </a:cubicBezTo>
                <a:cubicBezTo>
                  <a:pt x="593" y="44"/>
                  <a:pt x="593" y="44"/>
                  <a:pt x="592" y="44"/>
                </a:cubicBezTo>
                <a:cubicBezTo>
                  <a:pt x="593" y="44"/>
                  <a:pt x="593" y="44"/>
                  <a:pt x="593" y="44"/>
                </a:cubicBezTo>
                <a:cubicBezTo>
                  <a:pt x="592" y="44"/>
                  <a:pt x="592" y="44"/>
                  <a:pt x="592" y="44"/>
                </a:cubicBezTo>
                <a:cubicBezTo>
                  <a:pt x="593" y="43"/>
                  <a:pt x="593" y="43"/>
                  <a:pt x="593" y="43"/>
                </a:cubicBezTo>
                <a:cubicBezTo>
                  <a:pt x="593" y="43"/>
                  <a:pt x="593" y="43"/>
                  <a:pt x="593" y="43"/>
                </a:cubicBezTo>
                <a:cubicBezTo>
                  <a:pt x="593" y="43"/>
                  <a:pt x="593" y="43"/>
                  <a:pt x="593" y="43"/>
                </a:cubicBezTo>
                <a:cubicBezTo>
                  <a:pt x="593" y="43"/>
                  <a:pt x="592" y="44"/>
                  <a:pt x="592" y="43"/>
                </a:cubicBezTo>
                <a:cubicBezTo>
                  <a:pt x="593" y="43"/>
                  <a:pt x="593" y="43"/>
                  <a:pt x="593" y="43"/>
                </a:cubicBezTo>
                <a:cubicBezTo>
                  <a:pt x="592" y="43"/>
                  <a:pt x="592" y="43"/>
                  <a:pt x="592" y="43"/>
                </a:cubicBezTo>
                <a:cubicBezTo>
                  <a:pt x="592" y="43"/>
                  <a:pt x="593" y="43"/>
                  <a:pt x="592" y="43"/>
                </a:cubicBezTo>
                <a:cubicBezTo>
                  <a:pt x="592" y="43"/>
                  <a:pt x="592" y="43"/>
                  <a:pt x="592" y="43"/>
                </a:cubicBezTo>
                <a:cubicBezTo>
                  <a:pt x="593" y="43"/>
                  <a:pt x="592" y="43"/>
                  <a:pt x="593" y="43"/>
                </a:cubicBezTo>
                <a:cubicBezTo>
                  <a:pt x="592" y="43"/>
                  <a:pt x="592" y="43"/>
                  <a:pt x="592" y="43"/>
                </a:cubicBezTo>
                <a:cubicBezTo>
                  <a:pt x="593" y="43"/>
                  <a:pt x="592" y="43"/>
                  <a:pt x="592" y="43"/>
                </a:cubicBezTo>
                <a:cubicBezTo>
                  <a:pt x="592" y="43"/>
                  <a:pt x="592" y="43"/>
                  <a:pt x="592" y="43"/>
                </a:cubicBezTo>
                <a:cubicBezTo>
                  <a:pt x="592" y="43"/>
                  <a:pt x="591" y="43"/>
                  <a:pt x="592" y="43"/>
                </a:cubicBezTo>
                <a:cubicBezTo>
                  <a:pt x="592" y="43"/>
                  <a:pt x="592" y="43"/>
                  <a:pt x="592" y="43"/>
                </a:cubicBezTo>
                <a:cubicBezTo>
                  <a:pt x="593" y="42"/>
                  <a:pt x="592" y="43"/>
                  <a:pt x="592" y="43"/>
                </a:cubicBezTo>
                <a:cubicBezTo>
                  <a:pt x="592" y="43"/>
                  <a:pt x="592" y="43"/>
                  <a:pt x="592" y="43"/>
                </a:cubicBezTo>
                <a:cubicBezTo>
                  <a:pt x="592" y="43"/>
                  <a:pt x="592" y="43"/>
                  <a:pt x="592" y="43"/>
                </a:cubicBezTo>
                <a:cubicBezTo>
                  <a:pt x="592" y="43"/>
                  <a:pt x="592" y="43"/>
                  <a:pt x="592" y="43"/>
                </a:cubicBezTo>
                <a:cubicBezTo>
                  <a:pt x="592" y="42"/>
                  <a:pt x="592" y="42"/>
                  <a:pt x="592" y="42"/>
                </a:cubicBezTo>
                <a:cubicBezTo>
                  <a:pt x="592" y="42"/>
                  <a:pt x="592" y="42"/>
                  <a:pt x="592" y="43"/>
                </a:cubicBezTo>
                <a:cubicBezTo>
                  <a:pt x="592" y="42"/>
                  <a:pt x="592" y="42"/>
                  <a:pt x="592" y="42"/>
                </a:cubicBezTo>
                <a:cubicBezTo>
                  <a:pt x="592" y="42"/>
                  <a:pt x="592" y="42"/>
                  <a:pt x="592" y="42"/>
                </a:cubicBezTo>
                <a:cubicBezTo>
                  <a:pt x="592" y="42"/>
                  <a:pt x="592" y="42"/>
                  <a:pt x="592" y="42"/>
                </a:cubicBezTo>
                <a:cubicBezTo>
                  <a:pt x="592" y="42"/>
                  <a:pt x="591" y="43"/>
                  <a:pt x="591" y="43"/>
                </a:cubicBezTo>
                <a:cubicBezTo>
                  <a:pt x="592" y="42"/>
                  <a:pt x="592" y="42"/>
                  <a:pt x="592" y="42"/>
                </a:cubicBezTo>
                <a:cubicBezTo>
                  <a:pt x="592" y="42"/>
                  <a:pt x="592" y="42"/>
                  <a:pt x="592" y="42"/>
                </a:cubicBezTo>
                <a:cubicBezTo>
                  <a:pt x="592" y="42"/>
                  <a:pt x="592" y="42"/>
                  <a:pt x="592" y="42"/>
                </a:cubicBezTo>
                <a:cubicBezTo>
                  <a:pt x="591" y="42"/>
                  <a:pt x="591" y="42"/>
                  <a:pt x="591" y="42"/>
                </a:cubicBezTo>
                <a:cubicBezTo>
                  <a:pt x="591" y="42"/>
                  <a:pt x="591" y="42"/>
                  <a:pt x="591" y="42"/>
                </a:cubicBezTo>
                <a:cubicBezTo>
                  <a:pt x="591" y="42"/>
                  <a:pt x="592" y="42"/>
                  <a:pt x="592" y="42"/>
                </a:cubicBezTo>
                <a:cubicBezTo>
                  <a:pt x="592" y="42"/>
                  <a:pt x="591" y="42"/>
                  <a:pt x="591" y="42"/>
                </a:cubicBezTo>
                <a:cubicBezTo>
                  <a:pt x="592" y="42"/>
                  <a:pt x="591" y="42"/>
                  <a:pt x="591" y="42"/>
                </a:cubicBezTo>
                <a:cubicBezTo>
                  <a:pt x="591" y="42"/>
                  <a:pt x="592" y="42"/>
                  <a:pt x="591" y="42"/>
                </a:cubicBezTo>
                <a:cubicBezTo>
                  <a:pt x="592" y="42"/>
                  <a:pt x="591" y="42"/>
                  <a:pt x="592" y="42"/>
                </a:cubicBezTo>
                <a:cubicBezTo>
                  <a:pt x="592" y="42"/>
                  <a:pt x="592" y="42"/>
                  <a:pt x="592" y="42"/>
                </a:cubicBezTo>
                <a:cubicBezTo>
                  <a:pt x="592" y="42"/>
                  <a:pt x="592" y="42"/>
                  <a:pt x="591" y="42"/>
                </a:cubicBezTo>
                <a:cubicBezTo>
                  <a:pt x="592" y="42"/>
                  <a:pt x="591" y="42"/>
                  <a:pt x="591" y="42"/>
                </a:cubicBezTo>
                <a:cubicBezTo>
                  <a:pt x="591" y="42"/>
                  <a:pt x="591" y="42"/>
                  <a:pt x="591" y="42"/>
                </a:cubicBezTo>
                <a:cubicBezTo>
                  <a:pt x="591" y="42"/>
                  <a:pt x="591" y="42"/>
                  <a:pt x="591" y="42"/>
                </a:cubicBezTo>
                <a:cubicBezTo>
                  <a:pt x="591" y="42"/>
                  <a:pt x="591" y="42"/>
                  <a:pt x="591" y="42"/>
                </a:cubicBezTo>
                <a:cubicBezTo>
                  <a:pt x="591" y="42"/>
                  <a:pt x="591" y="42"/>
                  <a:pt x="591" y="42"/>
                </a:cubicBezTo>
                <a:cubicBezTo>
                  <a:pt x="591" y="41"/>
                  <a:pt x="591" y="42"/>
                  <a:pt x="591" y="42"/>
                </a:cubicBezTo>
                <a:cubicBezTo>
                  <a:pt x="591" y="42"/>
                  <a:pt x="591" y="41"/>
                  <a:pt x="591" y="41"/>
                </a:cubicBezTo>
                <a:cubicBezTo>
                  <a:pt x="591" y="41"/>
                  <a:pt x="591" y="41"/>
                  <a:pt x="591" y="42"/>
                </a:cubicBezTo>
                <a:cubicBezTo>
                  <a:pt x="591" y="41"/>
                  <a:pt x="591" y="41"/>
                  <a:pt x="591" y="41"/>
                </a:cubicBezTo>
                <a:cubicBezTo>
                  <a:pt x="591" y="41"/>
                  <a:pt x="591" y="41"/>
                  <a:pt x="590" y="41"/>
                </a:cubicBezTo>
                <a:cubicBezTo>
                  <a:pt x="590" y="42"/>
                  <a:pt x="591" y="41"/>
                  <a:pt x="591" y="41"/>
                </a:cubicBezTo>
                <a:cubicBezTo>
                  <a:pt x="590" y="42"/>
                  <a:pt x="590" y="42"/>
                  <a:pt x="590" y="42"/>
                </a:cubicBezTo>
                <a:cubicBezTo>
                  <a:pt x="590" y="42"/>
                  <a:pt x="590" y="42"/>
                  <a:pt x="590" y="42"/>
                </a:cubicBezTo>
                <a:cubicBezTo>
                  <a:pt x="590" y="42"/>
                  <a:pt x="590" y="42"/>
                  <a:pt x="590" y="42"/>
                </a:cubicBezTo>
                <a:cubicBezTo>
                  <a:pt x="590" y="41"/>
                  <a:pt x="590" y="42"/>
                  <a:pt x="590" y="41"/>
                </a:cubicBezTo>
                <a:cubicBezTo>
                  <a:pt x="591" y="41"/>
                  <a:pt x="591" y="41"/>
                  <a:pt x="591" y="41"/>
                </a:cubicBezTo>
                <a:cubicBezTo>
                  <a:pt x="590" y="41"/>
                  <a:pt x="590" y="41"/>
                  <a:pt x="590" y="41"/>
                </a:cubicBezTo>
                <a:cubicBezTo>
                  <a:pt x="590" y="41"/>
                  <a:pt x="591" y="41"/>
                  <a:pt x="590" y="41"/>
                </a:cubicBezTo>
                <a:cubicBezTo>
                  <a:pt x="590" y="41"/>
                  <a:pt x="590" y="41"/>
                  <a:pt x="590" y="41"/>
                </a:cubicBezTo>
                <a:cubicBezTo>
                  <a:pt x="590" y="41"/>
                  <a:pt x="590" y="41"/>
                  <a:pt x="590" y="41"/>
                </a:cubicBezTo>
                <a:cubicBezTo>
                  <a:pt x="590" y="41"/>
                  <a:pt x="589" y="41"/>
                  <a:pt x="589" y="41"/>
                </a:cubicBezTo>
                <a:cubicBezTo>
                  <a:pt x="589" y="41"/>
                  <a:pt x="589" y="41"/>
                  <a:pt x="589" y="41"/>
                </a:cubicBezTo>
                <a:cubicBezTo>
                  <a:pt x="589" y="41"/>
                  <a:pt x="589" y="41"/>
                  <a:pt x="589" y="41"/>
                </a:cubicBezTo>
                <a:cubicBezTo>
                  <a:pt x="589" y="41"/>
                  <a:pt x="589" y="41"/>
                  <a:pt x="589" y="41"/>
                </a:cubicBezTo>
                <a:cubicBezTo>
                  <a:pt x="590" y="41"/>
                  <a:pt x="590" y="41"/>
                  <a:pt x="590" y="41"/>
                </a:cubicBezTo>
                <a:cubicBezTo>
                  <a:pt x="590" y="41"/>
                  <a:pt x="590" y="41"/>
                  <a:pt x="590" y="41"/>
                </a:cubicBezTo>
                <a:cubicBezTo>
                  <a:pt x="590" y="41"/>
                  <a:pt x="590" y="41"/>
                  <a:pt x="589" y="41"/>
                </a:cubicBezTo>
                <a:cubicBezTo>
                  <a:pt x="589" y="41"/>
                  <a:pt x="590" y="41"/>
                  <a:pt x="590" y="41"/>
                </a:cubicBezTo>
                <a:cubicBezTo>
                  <a:pt x="590" y="41"/>
                  <a:pt x="590" y="41"/>
                  <a:pt x="590" y="40"/>
                </a:cubicBezTo>
                <a:cubicBezTo>
                  <a:pt x="590" y="40"/>
                  <a:pt x="590" y="40"/>
                  <a:pt x="590" y="40"/>
                </a:cubicBezTo>
                <a:cubicBezTo>
                  <a:pt x="590" y="40"/>
                  <a:pt x="590" y="40"/>
                  <a:pt x="589" y="40"/>
                </a:cubicBezTo>
                <a:cubicBezTo>
                  <a:pt x="589" y="40"/>
                  <a:pt x="589" y="40"/>
                  <a:pt x="589" y="40"/>
                </a:cubicBezTo>
                <a:cubicBezTo>
                  <a:pt x="590" y="40"/>
                  <a:pt x="589" y="41"/>
                  <a:pt x="589" y="40"/>
                </a:cubicBezTo>
                <a:cubicBezTo>
                  <a:pt x="589" y="40"/>
                  <a:pt x="589" y="40"/>
                  <a:pt x="589" y="40"/>
                </a:cubicBezTo>
                <a:cubicBezTo>
                  <a:pt x="589" y="40"/>
                  <a:pt x="590" y="40"/>
                  <a:pt x="589" y="40"/>
                </a:cubicBezTo>
                <a:cubicBezTo>
                  <a:pt x="589" y="40"/>
                  <a:pt x="589" y="40"/>
                  <a:pt x="589" y="40"/>
                </a:cubicBezTo>
                <a:cubicBezTo>
                  <a:pt x="589" y="40"/>
                  <a:pt x="589" y="40"/>
                  <a:pt x="589" y="40"/>
                </a:cubicBezTo>
                <a:cubicBezTo>
                  <a:pt x="589" y="40"/>
                  <a:pt x="589" y="40"/>
                  <a:pt x="589" y="40"/>
                </a:cubicBezTo>
                <a:cubicBezTo>
                  <a:pt x="590" y="40"/>
                  <a:pt x="589" y="40"/>
                  <a:pt x="589" y="40"/>
                </a:cubicBezTo>
                <a:cubicBezTo>
                  <a:pt x="589" y="40"/>
                  <a:pt x="589" y="40"/>
                  <a:pt x="589" y="40"/>
                </a:cubicBezTo>
                <a:cubicBezTo>
                  <a:pt x="589" y="40"/>
                  <a:pt x="589" y="40"/>
                  <a:pt x="589" y="40"/>
                </a:cubicBezTo>
                <a:cubicBezTo>
                  <a:pt x="589" y="40"/>
                  <a:pt x="589" y="40"/>
                  <a:pt x="589" y="40"/>
                </a:cubicBezTo>
                <a:cubicBezTo>
                  <a:pt x="589" y="39"/>
                  <a:pt x="589" y="39"/>
                  <a:pt x="589" y="39"/>
                </a:cubicBezTo>
                <a:cubicBezTo>
                  <a:pt x="589" y="39"/>
                  <a:pt x="589" y="39"/>
                  <a:pt x="589" y="39"/>
                </a:cubicBezTo>
                <a:cubicBezTo>
                  <a:pt x="589" y="39"/>
                  <a:pt x="589" y="39"/>
                  <a:pt x="589" y="39"/>
                </a:cubicBezTo>
                <a:cubicBezTo>
                  <a:pt x="589" y="39"/>
                  <a:pt x="589" y="39"/>
                  <a:pt x="589" y="39"/>
                </a:cubicBezTo>
                <a:cubicBezTo>
                  <a:pt x="589" y="39"/>
                  <a:pt x="589" y="39"/>
                  <a:pt x="589" y="39"/>
                </a:cubicBezTo>
                <a:cubicBezTo>
                  <a:pt x="589" y="39"/>
                  <a:pt x="589" y="39"/>
                  <a:pt x="589" y="39"/>
                </a:cubicBezTo>
                <a:cubicBezTo>
                  <a:pt x="589" y="39"/>
                  <a:pt x="590" y="39"/>
                  <a:pt x="589" y="39"/>
                </a:cubicBezTo>
                <a:cubicBezTo>
                  <a:pt x="589" y="39"/>
                  <a:pt x="589" y="39"/>
                  <a:pt x="589" y="39"/>
                </a:cubicBezTo>
                <a:cubicBezTo>
                  <a:pt x="589" y="39"/>
                  <a:pt x="590" y="38"/>
                  <a:pt x="589" y="38"/>
                </a:cubicBezTo>
                <a:cubicBezTo>
                  <a:pt x="589" y="38"/>
                  <a:pt x="589" y="38"/>
                  <a:pt x="589" y="38"/>
                </a:cubicBezTo>
                <a:cubicBezTo>
                  <a:pt x="589" y="38"/>
                  <a:pt x="589" y="38"/>
                  <a:pt x="589" y="38"/>
                </a:cubicBezTo>
                <a:cubicBezTo>
                  <a:pt x="589" y="38"/>
                  <a:pt x="589" y="38"/>
                  <a:pt x="589" y="38"/>
                </a:cubicBezTo>
                <a:cubicBezTo>
                  <a:pt x="589" y="38"/>
                  <a:pt x="589" y="38"/>
                  <a:pt x="589" y="38"/>
                </a:cubicBezTo>
                <a:cubicBezTo>
                  <a:pt x="589" y="38"/>
                  <a:pt x="589" y="38"/>
                  <a:pt x="588" y="38"/>
                </a:cubicBezTo>
                <a:cubicBezTo>
                  <a:pt x="589" y="38"/>
                  <a:pt x="589" y="38"/>
                  <a:pt x="589" y="38"/>
                </a:cubicBezTo>
                <a:cubicBezTo>
                  <a:pt x="588" y="38"/>
                  <a:pt x="589" y="37"/>
                  <a:pt x="588" y="37"/>
                </a:cubicBezTo>
                <a:cubicBezTo>
                  <a:pt x="588" y="37"/>
                  <a:pt x="588" y="37"/>
                  <a:pt x="588" y="37"/>
                </a:cubicBezTo>
                <a:cubicBezTo>
                  <a:pt x="588" y="37"/>
                  <a:pt x="588" y="37"/>
                  <a:pt x="588" y="37"/>
                </a:cubicBezTo>
                <a:cubicBezTo>
                  <a:pt x="588" y="37"/>
                  <a:pt x="588" y="37"/>
                  <a:pt x="588" y="37"/>
                </a:cubicBezTo>
                <a:cubicBezTo>
                  <a:pt x="588" y="37"/>
                  <a:pt x="588" y="37"/>
                  <a:pt x="588" y="37"/>
                </a:cubicBezTo>
                <a:cubicBezTo>
                  <a:pt x="588" y="37"/>
                  <a:pt x="588" y="37"/>
                  <a:pt x="588" y="37"/>
                </a:cubicBezTo>
                <a:cubicBezTo>
                  <a:pt x="588" y="37"/>
                  <a:pt x="588" y="37"/>
                  <a:pt x="588" y="37"/>
                </a:cubicBezTo>
                <a:cubicBezTo>
                  <a:pt x="589" y="37"/>
                  <a:pt x="589" y="36"/>
                  <a:pt x="588" y="36"/>
                </a:cubicBezTo>
                <a:cubicBezTo>
                  <a:pt x="588" y="36"/>
                  <a:pt x="589" y="36"/>
                  <a:pt x="589" y="36"/>
                </a:cubicBezTo>
                <a:cubicBezTo>
                  <a:pt x="588" y="36"/>
                  <a:pt x="589" y="36"/>
                  <a:pt x="588" y="36"/>
                </a:cubicBezTo>
                <a:cubicBezTo>
                  <a:pt x="588" y="35"/>
                  <a:pt x="587" y="35"/>
                  <a:pt x="587" y="35"/>
                </a:cubicBezTo>
                <a:close/>
                <a:moveTo>
                  <a:pt x="598" y="47"/>
                </a:moveTo>
                <a:cubicBezTo>
                  <a:pt x="598" y="47"/>
                  <a:pt x="598" y="47"/>
                  <a:pt x="598" y="47"/>
                </a:cubicBezTo>
                <a:close/>
                <a:moveTo>
                  <a:pt x="597" y="45"/>
                </a:moveTo>
                <a:cubicBezTo>
                  <a:pt x="597" y="45"/>
                  <a:pt x="597" y="45"/>
                  <a:pt x="597" y="45"/>
                </a:cubicBezTo>
                <a:cubicBezTo>
                  <a:pt x="597" y="45"/>
                  <a:pt x="597" y="45"/>
                  <a:pt x="597" y="45"/>
                </a:cubicBezTo>
                <a:close/>
                <a:moveTo>
                  <a:pt x="597" y="45"/>
                </a:moveTo>
                <a:cubicBezTo>
                  <a:pt x="597" y="45"/>
                  <a:pt x="597" y="45"/>
                  <a:pt x="597" y="45"/>
                </a:cubicBezTo>
                <a:close/>
                <a:moveTo>
                  <a:pt x="597" y="44"/>
                </a:moveTo>
                <a:cubicBezTo>
                  <a:pt x="597" y="44"/>
                  <a:pt x="597" y="44"/>
                  <a:pt x="597" y="44"/>
                </a:cubicBezTo>
                <a:close/>
                <a:moveTo>
                  <a:pt x="597" y="44"/>
                </a:moveTo>
                <a:cubicBezTo>
                  <a:pt x="597" y="44"/>
                  <a:pt x="597" y="45"/>
                  <a:pt x="597" y="45"/>
                </a:cubicBezTo>
                <a:cubicBezTo>
                  <a:pt x="597" y="44"/>
                  <a:pt x="597" y="44"/>
                  <a:pt x="597" y="44"/>
                </a:cubicBezTo>
                <a:close/>
                <a:moveTo>
                  <a:pt x="596" y="44"/>
                </a:moveTo>
                <a:cubicBezTo>
                  <a:pt x="596" y="44"/>
                  <a:pt x="596" y="44"/>
                  <a:pt x="596" y="44"/>
                </a:cubicBezTo>
                <a:cubicBezTo>
                  <a:pt x="596" y="44"/>
                  <a:pt x="596" y="44"/>
                  <a:pt x="596" y="44"/>
                </a:cubicBezTo>
                <a:close/>
                <a:moveTo>
                  <a:pt x="596" y="44"/>
                </a:moveTo>
                <a:cubicBezTo>
                  <a:pt x="596" y="44"/>
                  <a:pt x="596" y="44"/>
                  <a:pt x="596" y="44"/>
                </a:cubicBezTo>
                <a:cubicBezTo>
                  <a:pt x="596" y="44"/>
                  <a:pt x="596" y="44"/>
                  <a:pt x="596" y="44"/>
                </a:cubicBezTo>
                <a:close/>
                <a:moveTo>
                  <a:pt x="592" y="43"/>
                </a:moveTo>
                <a:cubicBezTo>
                  <a:pt x="592" y="43"/>
                  <a:pt x="592" y="43"/>
                  <a:pt x="592" y="43"/>
                </a:cubicBezTo>
                <a:cubicBezTo>
                  <a:pt x="592" y="43"/>
                  <a:pt x="592" y="43"/>
                  <a:pt x="592" y="43"/>
                </a:cubicBezTo>
                <a:close/>
                <a:moveTo>
                  <a:pt x="591" y="41"/>
                </a:moveTo>
                <a:cubicBezTo>
                  <a:pt x="591" y="41"/>
                  <a:pt x="591" y="41"/>
                  <a:pt x="591" y="41"/>
                </a:cubicBezTo>
                <a:cubicBezTo>
                  <a:pt x="591" y="41"/>
                  <a:pt x="591" y="41"/>
                  <a:pt x="591" y="41"/>
                </a:cubicBezTo>
                <a:close/>
                <a:moveTo>
                  <a:pt x="589" y="41"/>
                </a:moveTo>
                <a:cubicBezTo>
                  <a:pt x="590" y="41"/>
                  <a:pt x="590" y="41"/>
                  <a:pt x="590" y="41"/>
                </a:cubicBezTo>
                <a:cubicBezTo>
                  <a:pt x="590" y="41"/>
                  <a:pt x="590" y="41"/>
                  <a:pt x="590" y="41"/>
                </a:cubicBezTo>
                <a:lnTo>
                  <a:pt x="589" y="41"/>
                </a:lnTo>
                <a:close/>
                <a:moveTo>
                  <a:pt x="601" y="30"/>
                </a:moveTo>
                <a:cubicBezTo>
                  <a:pt x="601" y="30"/>
                  <a:pt x="601" y="30"/>
                  <a:pt x="601" y="30"/>
                </a:cubicBezTo>
                <a:cubicBezTo>
                  <a:pt x="601" y="30"/>
                  <a:pt x="601" y="30"/>
                  <a:pt x="601" y="30"/>
                </a:cubicBezTo>
                <a:close/>
                <a:moveTo>
                  <a:pt x="595" y="19"/>
                </a:moveTo>
                <a:cubicBezTo>
                  <a:pt x="595" y="20"/>
                  <a:pt x="595" y="20"/>
                  <a:pt x="594" y="20"/>
                </a:cubicBezTo>
                <a:cubicBezTo>
                  <a:pt x="594" y="20"/>
                  <a:pt x="594" y="20"/>
                  <a:pt x="594" y="20"/>
                </a:cubicBezTo>
                <a:cubicBezTo>
                  <a:pt x="594" y="21"/>
                  <a:pt x="593" y="21"/>
                  <a:pt x="593" y="22"/>
                </a:cubicBezTo>
                <a:cubicBezTo>
                  <a:pt x="593" y="22"/>
                  <a:pt x="594" y="22"/>
                  <a:pt x="594" y="22"/>
                </a:cubicBezTo>
                <a:cubicBezTo>
                  <a:pt x="594" y="22"/>
                  <a:pt x="594" y="22"/>
                  <a:pt x="594" y="22"/>
                </a:cubicBezTo>
                <a:cubicBezTo>
                  <a:pt x="594" y="22"/>
                  <a:pt x="594" y="22"/>
                  <a:pt x="594" y="22"/>
                </a:cubicBezTo>
                <a:cubicBezTo>
                  <a:pt x="594" y="22"/>
                  <a:pt x="594" y="22"/>
                  <a:pt x="594" y="22"/>
                </a:cubicBezTo>
                <a:cubicBezTo>
                  <a:pt x="594" y="22"/>
                  <a:pt x="594" y="22"/>
                  <a:pt x="594" y="22"/>
                </a:cubicBezTo>
                <a:cubicBezTo>
                  <a:pt x="594" y="22"/>
                  <a:pt x="594" y="22"/>
                  <a:pt x="594" y="22"/>
                </a:cubicBezTo>
                <a:cubicBezTo>
                  <a:pt x="594" y="22"/>
                  <a:pt x="594" y="22"/>
                  <a:pt x="594" y="22"/>
                </a:cubicBezTo>
                <a:cubicBezTo>
                  <a:pt x="594" y="23"/>
                  <a:pt x="594" y="23"/>
                  <a:pt x="594" y="23"/>
                </a:cubicBezTo>
                <a:cubicBezTo>
                  <a:pt x="593" y="23"/>
                  <a:pt x="594" y="24"/>
                  <a:pt x="594" y="24"/>
                </a:cubicBezTo>
                <a:cubicBezTo>
                  <a:pt x="594" y="25"/>
                  <a:pt x="594" y="25"/>
                  <a:pt x="595" y="25"/>
                </a:cubicBezTo>
                <a:cubicBezTo>
                  <a:pt x="595" y="25"/>
                  <a:pt x="595" y="26"/>
                  <a:pt x="596" y="25"/>
                </a:cubicBezTo>
                <a:cubicBezTo>
                  <a:pt x="595" y="25"/>
                  <a:pt x="595" y="25"/>
                  <a:pt x="595" y="25"/>
                </a:cubicBezTo>
                <a:cubicBezTo>
                  <a:pt x="596" y="25"/>
                  <a:pt x="595" y="26"/>
                  <a:pt x="595" y="26"/>
                </a:cubicBezTo>
                <a:cubicBezTo>
                  <a:pt x="595" y="26"/>
                  <a:pt x="595" y="26"/>
                  <a:pt x="596" y="26"/>
                </a:cubicBezTo>
                <a:cubicBezTo>
                  <a:pt x="596" y="25"/>
                  <a:pt x="595" y="26"/>
                  <a:pt x="595" y="26"/>
                </a:cubicBezTo>
                <a:cubicBezTo>
                  <a:pt x="595" y="26"/>
                  <a:pt x="596" y="26"/>
                  <a:pt x="595" y="26"/>
                </a:cubicBezTo>
                <a:cubicBezTo>
                  <a:pt x="596" y="26"/>
                  <a:pt x="595" y="26"/>
                  <a:pt x="595" y="26"/>
                </a:cubicBezTo>
                <a:cubicBezTo>
                  <a:pt x="595" y="26"/>
                  <a:pt x="596" y="26"/>
                  <a:pt x="596" y="27"/>
                </a:cubicBezTo>
                <a:cubicBezTo>
                  <a:pt x="596" y="27"/>
                  <a:pt x="596" y="26"/>
                  <a:pt x="596" y="26"/>
                </a:cubicBezTo>
                <a:cubicBezTo>
                  <a:pt x="595" y="27"/>
                  <a:pt x="596" y="26"/>
                  <a:pt x="596" y="27"/>
                </a:cubicBezTo>
                <a:cubicBezTo>
                  <a:pt x="596" y="27"/>
                  <a:pt x="596" y="27"/>
                  <a:pt x="596" y="27"/>
                </a:cubicBezTo>
                <a:cubicBezTo>
                  <a:pt x="595" y="27"/>
                  <a:pt x="596" y="27"/>
                  <a:pt x="596" y="27"/>
                </a:cubicBezTo>
                <a:cubicBezTo>
                  <a:pt x="595" y="27"/>
                  <a:pt x="595" y="27"/>
                  <a:pt x="595" y="27"/>
                </a:cubicBezTo>
                <a:cubicBezTo>
                  <a:pt x="596" y="27"/>
                  <a:pt x="595" y="27"/>
                  <a:pt x="596" y="27"/>
                </a:cubicBezTo>
                <a:cubicBezTo>
                  <a:pt x="595" y="27"/>
                  <a:pt x="596" y="27"/>
                  <a:pt x="595" y="27"/>
                </a:cubicBezTo>
                <a:cubicBezTo>
                  <a:pt x="596" y="27"/>
                  <a:pt x="595" y="28"/>
                  <a:pt x="596" y="27"/>
                </a:cubicBezTo>
                <a:cubicBezTo>
                  <a:pt x="596" y="27"/>
                  <a:pt x="596" y="27"/>
                  <a:pt x="596" y="27"/>
                </a:cubicBezTo>
                <a:cubicBezTo>
                  <a:pt x="596" y="28"/>
                  <a:pt x="596" y="28"/>
                  <a:pt x="596" y="28"/>
                </a:cubicBezTo>
                <a:cubicBezTo>
                  <a:pt x="596" y="28"/>
                  <a:pt x="596" y="28"/>
                  <a:pt x="596" y="28"/>
                </a:cubicBezTo>
                <a:cubicBezTo>
                  <a:pt x="597" y="28"/>
                  <a:pt x="597" y="28"/>
                  <a:pt x="597" y="28"/>
                </a:cubicBezTo>
                <a:cubicBezTo>
                  <a:pt x="597" y="28"/>
                  <a:pt x="596" y="28"/>
                  <a:pt x="596" y="28"/>
                </a:cubicBezTo>
                <a:cubicBezTo>
                  <a:pt x="597" y="28"/>
                  <a:pt x="596" y="29"/>
                  <a:pt x="596" y="29"/>
                </a:cubicBezTo>
                <a:cubicBezTo>
                  <a:pt x="597" y="29"/>
                  <a:pt x="597" y="29"/>
                  <a:pt x="597" y="28"/>
                </a:cubicBezTo>
                <a:cubicBezTo>
                  <a:pt x="596" y="29"/>
                  <a:pt x="597" y="28"/>
                  <a:pt x="597" y="29"/>
                </a:cubicBezTo>
                <a:cubicBezTo>
                  <a:pt x="597" y="28"/>
                  <a:pt x="597" y="29"/>
                  <a:pt x="597" y="28"/>
                </a:cubicBezTo>
                <a:cubicBezTo>
                  <a:pt x="597" y="29"/>
                  <a:pt x="597" y="29"/>
                  <a:pt x="597" y="29"/>
                </a:cubicBezTo>
                <a:cubicBezTo>
                  <a:pt x="597" y="29"/>
                  <a:pt x="597" y="29"/>
                  <a:pt x="597" y="29"/>
                </a:cubicBezTo>
                <a:cubicBezTo>
                  <a:pt x="597" y="29"/>
                  <a:pt x="597" y="29"/>
                  <a:pt x="597" y="29"/>
                </a:cubicBezTo>
                <a:cubicBezTo>
                  <a:pt x="597" y="29"/>
                  <a:pt x="597" y="29"/>
                  <a:pt x="597" y="29"/>
                </a:cubicBezTo>
                <a:cubicBezTo>
                  <a:pt x="597" y="29"/>
                  <a:pt x="597" y="29"/>
                  <a:pt x="597" y="29"/>
                </a:cubicBezTo>
                <a:cubicBezTo>
                  <a:pt x="598" y="29"/>
                  <a:pt x="598" y="29"/>
                  <a:pt x="598" y="29"/>
                </a:cubicBezTo>
                <a:cubicBezTo>
                  <a:pt x="597" y="29"/>
                  <a:pt x="597" y="29"/>
                  <a:pt x="597" y="29"/>
                </a:cubicBezTo>
                <a:cubicBezTo>
                  <a:pt x="598" y="29"/>
                  <a:pt x="597" y="30"/>
                  <a:pt x="598" y="29"/>
                </a:cubicBezTo>
                <a:cubicBezTo>
                  <a:pt x="598" y="29"/>
                  <a:pt x="598" y="29"/>
                  <a:pt x="598" y="29"/>
                </a:cubicBezTo>
                <a:cubicBezTo>
                  <a:pt x="598" y="29"/>
                  <a:pt x="598" y="30"/>
                  <a:pt x="599" y="29"/>
                </a:cubicBezTo>
                <a:cubicBezTo>
                  <a:pt x="599" y="29"/>
                  <a:pt x="598" y="30"/>
                  <a:pt x="599" y="30"/>
                </a:cubicBezTo>
                <a:cubicBezTo>
                  <a:pt x="599" y="29"/>
                  <a:pt x="599" y="29"/>
                  <a:pt x="599" y="29"/>
                </a:cubicBezTo>
                <a:cubicBezTo>
                  <a:pt x="599" y="29"/>
                  <a:pt x="599" y="29"/>
                  <a:pt x="599" y="29"/>
                </a:cubicBezTo>
                <a:cubicBezTo>
                  <a:pt x="599" y="30"/>
                  <a:pt x="599" y="30"/>
                  <a:pt x="599" y="30"/>
                </a:cubicBezTo>
                <a:cubicBezTo>
                  <a:pt x="599" y="30"/>
                  <a:pt x="599" y="30"/>
                  <a:pt x="599" y="30"/>
                </a:cubicBezTo>
                <a:cubicBezTo>
                  <a:pt x="599" y="30"/>
                  <a:pt x="599" y="29"/>
                  <a:pt x="599" y="30"/>
                </a:cubicBezTo>
                <a:cubicBezTo>
                  <a:pt x="599" y="30"/>
                  <a:pt x="599" y="30"/>
                  <a:pt x="600" y="29"/>
                </a:cubicBezTo>
                <a:cubicBezTo>
                  <a:pt x="600" y="29"/>
                  <a:pt x="599" y="30"/>
                  <a:pt x="600" y="29"/>
                </a:cubicBezTo>
                <a:cubicBezTo>
                  <a:pt x="599" y="30"/>
                  <a:pt x="599" y="30"/>
                  <a:pt x="599" y="30"/>
                </a:cubicBezTo>
                <a:cubicBezTo>
                  <a:pt x="599" y="30"/>
                  <a:pt x="600" y="30"/>
                  <a:pt x="600" y="30"/>
                </a:cubicBezTo>
                <a:cubicBezTo>
                  <a:pt x="600" y="30"/>
                  <a:pt x="600" y="30"/>
                  <a:pt x="600" y="30"/>
                </a:cubicBezTo>
                <a:cubicBezTo>
                  <a:pt x="600" y="30"/>
                  <a:pt x="600" y="30"/>
                  <a:pt x="600" y="30"/>
                </a:cubicBezTo>
                <a:cubicBezTo>
                  <a:pt x="600" y="30"/>
                  <a:pt x="600" y="30"/>
                  <a:pt x="600" y="30"/>
                </a:cubicBezTo>
                <a:cubicBezTo>
                  <a:pt x="600" y="30"/>
                  <a:pt x="600" y="30"/>
                  <a:pt x="600" y="30"/>
                </a:cubicBezTo>
                <a:cubicBezTo>
                  <a:pt x="600" y="30"/>
                  <a:pt x="600" y="30"/>
                  <a:pt x="601" y="30"/>
                </a:cubicBezTo>
                <a:cubicBezTo>
                  <a:pt x="600" y="30"/>
                  <a:pt x="600" y="30"/>
                  <a:pt x="600" y="30"/>
                </a:cubicBezTo>
                <a:cubicBezTo>
                  <a:pt x="601" y="30"/>
                  <a:pt x="601" y="30"/>
                  <a:pt x="601" y="29"/>
                </a:cubicBezTo>
                <a:cubicBezTo>
                  <a:pt x="601" y="30"/>
                  <a:pt x="601" y="29"/>
                  <a:pt x="601" y="30"/>
                </a:cubicBezTo>
                <a:cubicBezTo>
                  <a:pt x="600" y="30"/>
                  <a:pt x="600" y="30"/>
                  <a:pt x="600" y="30"/>
                </a:cubicBezTo>
                <a:cubicBezTo>
                  <a:pt x="600" y="30"/>
                  <a:pt x="601" y="30"/>
                  <a:pt x="601" y="30"/>
                </a:cubicBezTo>
                <a:cubicBezTo>
                  <a:pt x="601" y="30"/>
                  <a:pt x="601" y="30"/>
                  <a:pt x="601" y="30"/>
                </a:cubicBezTo>
                <a:cubicBezTo>
                  <a:pt x="601" y="30"/>
                  <a:pt x="601" y="30"/>
                  <a:pt x="601" y="30"/>
                </a:cubicBezTo>
                <a:cubicBezTo>
                  <a:pt x="601" y="30"/>
                  <a:pt x="601" y="30"/>
                  <a:pt x="601" y="30"/>
                </a:cubicBezTo>
                <a:cubicBezTo>
                  <a:pt x="601" y="30"/>
                  <a:pt x="601" y="30"/>
                  <a:pt x="601" y="30"/>
                </a:cubicBezTo>
                <a:cubicBezTo>
                  <a:pt x="601" y="30"/>
                  <a:pt x="601" y="30"/>
                  <a:pt x="601" y="30"/>
                </a:cubicBezTo>
                <a:cubicBezTo>
                  <a:pt x="601" y="30"/>
                  <a:pt x="601" y="30"/>
                  <a:pt x="601" y="30"/>
                </a:cubicBezTo>
                <a:cubicBezTo>
                  <a:pt x="601" y="29"/>
                  <a:pt x="601" y="29"/>
                  <a:pt x="601" y="30"/>
                </a:cubicBezTo>
                <a:cubicBezTo>
                  <a:pt x="601" y="30"/>
                  <a:pt x="601" y="30"/>
                  <a:pt x="601" y="30"/>
                </a:cubicBezTo>
                <a:cubicBezTo>
                  <a:pt x="601" y="30"/>
                  <a:pt x="601" y="30"/>
                  <a:pt x="601" y="30"/>
                </a:cubicBezTo>
                <a:cubicBezTo>
                  <a:pt x="601" y="30"/>
                  <a:pt x="601" y="30"/>
                  <a:pt x="601" y="29"/>
                </a:cubicBezTo>
                <a:cubicBezTo>
                  <a:pt x="601" y="29"/>
                  <a:pt x="601" y="29"/>
                  <a:pt x="601" y="29"/>
                </a:cubicBezTo>
                <a:cubicBezTo>
                  <a:pt x="601" y="29"/>
                  <a:pt x="601" y="29"/>
                  <a:pt x="601" y="29"/>
                </a:cubicBezTo>
                <a:cubicBezTo>
                  <a:pt x="601" y="29"/>
                  <a:pt x="601" y="29"/>
                  <a:pt x="601" y="29"/>
                </a:cubicBezTo>
                <a:cubicBezTo>
                  <a:pt x="601" y="29"/>
                  <a:pt x="601" y="29"/>
                  <a:pt x="601" y="29"/>
                </a:cubicBezTo>
                <a:cubicBezTo>
                  <a:pt x="601" y="29"/>
                  <a:pt x="601" y="30"/>
                  <a:pt x="601" y="29"/>
                </a:cubicBezTo>
                <a:cubicBezTo>
                  <a:pt x="601" y="29"/>
                  <a:pt x="601" y="29"/>
                  <a:pt x="601" y="29"/>
                </a:cubicBezTo>
                <a:cubicBezTo>
                  <a:pt x="601" y="29"/>
                  <a:pt x="601" y="29"/>
                  <a:pt x="601" y="29"/>
                </a:cubicBezTo>
                <a:cubicBezTo>
                  <a:pt x="602" y="29"/>
                  <a:pt x="602" y="29"/>
                  <a:pt x="602" y="29"/>
                </a:cubicBezTo>
                <a:cubicBezTo>
                  <a:pt x="601" y="29"/>
                  <a:pt x="601" y="29"/>
                  <a:pt x="601" y="29"/>
                </a:cubicBezTo>
                <a:cubicBezTo>
                  <a:pt x="601" y="29"/>
                  <a:pt x="601" y="29"/>
                  <a:pt x="601" y="29"/>
                </a:cubicBezTo>
                <a:cubicBezTo>
                  <a:pt x="601" y="29"/>
                  <a:pt x="601" y="29"/>
                  <a:pt x="601" y="29"/>
                </a:cubicBezTo>
                <a:cubicBezTo>
                  <a:pt x="602" y="28"/>
                  <a:pt x="602" y="28"/>
                  <a:pt x="602" y="28"/>
                </a:cubicBezTo>
                <a:cubicBezTo>
                  <a:pt x="601" y="28"/>
                  <a:pt x="601" y="29"/>
                  <a:pt x="601" y="28"/>
                </a:cubicBezTo>
                <a:cubicBezTo>
                  <a:pt x="601" y="28"/>
                  <a:pt x="601" y="29"/>
                  <a:pt x="601" y="29"/>
                </a:cubicBezTo>
                <a:cubicBezTo>
                  <a:pt x="601" y="29"/>
                  <a:pt x="601" y="28"/>
                  <a:pt x="601" y="28"/>
                </a:cubicBezTo>
                <a:cubicBezTo>
                  <a:pt x="601" y="28"/>
                  <a:pt x="602" y="28"/>
                  <a:pt x="602" y="28"/>
                </a:cubicBezTo>
                <a:cubicBezTo>
                  <a:pt x="601" y="28"/>
                  <a:pt x="602" y="27"/>
                  <a:pt x="602" y="28"/>
                </a:cubicBezTo>
                <a:cubicBezTo>
                  <a:pt x="602" y="27"/>
                  <a:pt x="602" y="27"/>
                  <a:pt x="602" y="27"/>
                </a:cubicBezTo>
                <a:cubicBezTo>
                  <a:pt x="602" y="27"/>
                  <a:pt x="602" y="28"/>
                  <a:pt x="602" y="28"/>
                </a:cubicBezTo>
                <a:cubicBezTo>
                  <a:pt x="601" y="28"/>
                  <a:pt x="601" y="28"/>
                  <a:pt x="601" y="28"/>
                </a:cubicBezTo>
                <a:cubicBezTo>
                  <a:pt x="601" y="28"/>
                  <a:pt x="601" y="28"/>
                  <a:pt x="601" y="28"/>
                </a:cubicBezTo>
                <a:cubicBezTo>
                  <a:pt x="601" y="28"/>
                  <a:pt x="601" y="28"/>
                  <a:pt x="601" y="28"/>
                </a:cubicBezTo>
                <a:cubicBezTo>
                  <a:pt x="601" y="28"/>
                  <a:pt x="601" y="28"/>
                  <a:pt x="601" y="28"/>
                </a:cubicBezTo>
                <a:cubicBezTo>
                  <a:pt x="601" y="29"/>
                  <a:pt x="601" y="29"/>
                  <a:pt x="601" y="29"/>
                </a:cubicBezTo>
                <a:cubicBezTo>
                  <a:pt x="601" y="29"/>
                  <a:pt x="600" y="29"/>
                  <a:pt x="600" y="29"/>
                </a:cubicBezTo>
                <a:cubicBezTo>
                  <a:pt x="601" y="28"/>
                  <a:pt x="601" y="28"/>
                  <a:pt x="601" y="28"/>
                </a:cubicBezTo>
                <a:cubicBezTo>
                  <a:pt x="601" y="28"/>
                  <a:pt x="601" y="28"/>
                  <a:pt x="601" y="28"/>
                </a:cubicBezTo>
                <a:cubicBezTo>
                  <a:pt x="602" y="27"/>
                  <a:pt x="602" y="27"/>
                  <a:pt x="602" y="28"/>
                </a:cubicBezTo>
                <a:cubicBezTo>
                  <a:pt x="602" y="27"/>
                  <a:pt x="602" y="27"/>
                  <a:pt x="602" y="27"/>
                </a:cubicBezTo>
                <a:cubicBezTo>
                  <a:pt x="602" y="27"/>
                  <a:pt x="602" y="27"/>
                  <a:pt x="602" y="27"/>
                </a:cubicBezTo>
                <a:cubicBezTo>
                  <a:pt x="601" y="28"/>
                  <a:pt x="601" y="28"/>
                  <a:pt x="601" y="28"/>
                </a:cubicBezTo>
                <a:cubicBezTo>
                  <a:pt x="601" y="28"/>
                  <a:pt x="601" y="27"/>
                  <a:pt x="601" y="27"/>
                </a:cubicBezTo>
                <a:cubicBezTo>
                  <a:pt x="602" y="27"/>
                  <a:pt x="602" y="27"/>
                  <a:pt x="602" y="27"/>
                </a:cubicBezTo>
                <a:cubicBezTo>
                  <a:pt x="602" y="27"/>
                  <a:pt x="601" y="27"/>
                  <a:pt x="601" y="27"/>
                </a:cubicBezTo>
                <a:cubicBezTo>
                  <a:pt x="602" y="27"/>
                  <a:pt x="601" y="27"/>
                  <a:pt x="602" y="27"/>
                </a:cubicBezTo>
                <a:cubicBezTo>
                  <a:pt x="602" y="27"/>
                  <a:pt x="602" y="27"/>
                  <a:pt x="602" y="27"/>
                </a:cubicBezTo>
                <a:cubicBezTo>
                  <a:pt x="602" y="27"/>
                  <a:pt x="602" y="27"/>
                  <a:pt x="602" y="27"/>
                </a:cubicBezTo>
                <a:cubicBezTo>
                  <a:pt x="602" y="27"/>
                  <a:pt x="602" y="27"/>
                  <a:pt x="602" y="27"/>
                </a:cubicBezTo>
                <a:cubicBezTo>
                  <a:pt x="602" y="27"/>
                  <a:pt x="602" y="27"/>
                  <a:pt x="602" y="27"/>
                </a:cubicBezTo>
                <a:cubicBezTo>
                  <a:pt x="602" y="27"/>
                  <a:pt x="601" y="27"/>
                  <a:pt x="601" y="27"/>
                </a:cubicBezTo>
                <a:cubicBezTo>
                  <a:pt x="601" y="28"/>
                  <a:pt x="601" y="27"/>
                  <a:pt x="601" y="27"/>
                </a:cubicBezTo>
                <a:cubicBezTo>
                  <a:pt x="601" y="28"/>
                  <a:pt x="601" y="27"/>
                  <a:pt x="601" y="28"/>
                </a:cubicBezTo>
                <a:cubicBezTo>
                  <a:pt x="601" y="28"/>
                  <a:pt x="601" y="28"/>
                  <a:pt x="601" y="28"/>
                </a:cubicBezTo>
                <a:cubicBezTo>
                  <a:pt x="601" y="28"/>
                  <a:pt x="601" y="28"/>
                  <a:pt x="601" y="27"/>
                </a:cubicBezTo>
                <a:cubicBezTo>
                  <a:pt x="601" y="27"/>
                  <a:pt x="601" y="27"/>
                  <a:pt x="601" y="27"/>
                </a:cubicBezTo>
                <a:cubicBezTo>
                  <a:pt x="602" y="27"/>
                  <a:pt x="602" y="27"/>
                  <a:pt x="602" y="27"/>
                </a:cubicBezTo>
                <a:cubicBezTo>
                  <a:pt x="602" y="27"/>
                  <a:pt x="601" y="27"/>
                  <a:pt x="601" y="27"/>
                </a:cubicBezTo>
                <a:cubicBezTo>
                  <a:pt x="602" y="27"/>
                  <a:pt x="601" y="27"/>
                  <a:pt x="601" y="27"/>
                </a:cubicBezTo>
                <a:cubicBezTo>
                  <a:pt x="601" y="28"/>
                  <a:pt x="602" y="27"/>
                  <a:pt x="601" y="27"/>
                </a:cubicBezTo>
                <a:cubicBezTo>
                  <a:pt x="601" y="27"/>
                  <a:pt x="601" y="27"/>
                  <a:pt x="600" y="28"/>
                </a:cubicBezTo>
                <a:cubicBezTo>
                  <a:pt x="600" y="28"/>
                  <a:pt x="600" y="28"/>
                  <a:pt x="600" y="28"/>
                </a:cubicBezTo>
                <a:cubicBezTo>
                  <a:pt x="601" y="28"/>
                  <a:pt x="601" y="28"/>
                  <a:pt x="601" y="28"/>
                </a:cubicBezTo>
                <a:cubicBezTo>
                  <a:pt x="601" y="28"/>
                  <a:pt x="601" y="28"/>
                  <a:pt x="601" y="28"/>
                </a:cubicBezTo>
                <a:cubicBezTo>
                  <a:pt x="601" y="27"/>
                  <a:pt x="601" y="27"/>
                  <a:pt x="601" y="27"/>
                </a:cubicBezTo>
                <a:cubicBezTo>
                  <a:pt x="602" y="27"/>
                  <a:pt x="602" y="27"/>
                  <a:pt x="602" y="27"/>
                </a:cubicBezTo>
                <a:cubicBezTo>
                  <a:pt x="601" y="27"/>
                  <a:pt x="601" y="27"/>
                  <a:pt x="601" y="27"/>
                </a:cubicBezTo>
                <a:cubicBezTo>
                  <a:pt x="601" y="27"/>
                  <a:pt x="601" y="27"/>
                  <a:pt x="601" y="27"/>
                </a:cubicBezTo>
                <a:cubicBezTo>
                  <a:pt x="601" y="27"/>
                  <a:pt x="601" y="27"/>
                  <a:pt x="601" y="27"/>
                </a:cubicBezTo>
                <a:cubicBezTo>
                  <a:pt x="601" y="27"/>
                  <a:pt x="601" y="27"/>
                  <a:pt x="601" y="27"/>
                </a:cubicBezTo>
                <a:cubicBezTo>
                  <a:pt x="602" y="27"/>
                  <a:pt x="602" y="27"/>
                  <a:pt x="602" y="27"/>
                </a:cubicBezTo>
                <a:cubicBezTo>
                  <a:pt x="601" y="27"/>
                  <a:pt x="602" y="26"/>
                  <a:pt x="602" y="26"/>
                </a:cubicBezTo>
                <a:cubicBezTo>
                  <a:pt x="601" y="27"/>
                  <a:pt x="601" y="27"/>
                  <a:pt x="601" y="27"/>
                </a:cubicBezTo>
                <a:cubicBezTo>
                  <a:pt x="601" y="27"/>
                  <a:pt x="601" y="27"/>
                  <a:pt x="601" y="27"/>
                </a:cubicBezTo>
                <a:cubicBezTo>
                  <a:pt x="601" y="27"/>
                  <a:pt x="601" y="27"/>
                  <a:pt x="601" y="27"/>
                </a:cubicBezTo>
                <a:cubicBezTo>
                  <a:pt x="601" y="27"/>
                  <a:pt x="602" y="26"/>
                  <a:pt x="601" y="26"/>
                </a:cubicBezTo>
                <a:cubicBezTo>
                  <a:pt x="601" y="27"/>
                  <a:pt x="601" y="27"/>
                  <a:pt x="601" y="27"/>
                </a:cubicBezTo>
                <a:cubicBezTo>
                  <a:pt x="601" y="26"/>
                  <a:pt x="601" y="26"/>
                  <a:pt x="601" y="26"/>
                </a:cubicBezTo>
                <a:cubicBezTo>
                  <a:pt x="601" y="27"/>
                  <a:pt x="601" y="27"/>
                  <a:pt x="601" y="27"/>
                </a:cubicBezTo>
                <a:cubicBezTo>
                  <a:pt x="601" y="26"/>
                  <a:pt x="601" y="26"/>
                  <a:pt x="601" y="26"/>
                </a:cubicBezTo>
                <a:cubicBezTo>
                  <a:pt x="601" y="27"/>
                  <a:pt x="601" y="27"/>
                  <a:pt x="601" y="27"/>
                </a:cubicBezTo>
                <a:cubicBezTo>
                  <a:pt x="601" y="27"/>
                  <a:pt x="601" y="27"/>
                  <a:pt x="601" y="27"/>
                </a:cubicBezTo>
                <a:cubicBezTo>
                  <a:pt x="601" y="27"/>
                  <a:pt x="601" y="27"/>
                  <a:pt x="601" y="27"/>
                </a:cubicBezTo>
                <a:cubicBezTo>
                  <a:pt x="601" y="27"/>
                  <a:pt x="601" y="27"/>
                  <a:pt x="601" y="27"/>
                </a:cubicBezTo>
                <a:cubicBezTo>
                  <a:pt x="601" y="27"/>
                  <a:pt x="601" y="27"/>
                  <a:pt x="601" y="27"/>
                </a:cubicBezTo>
                <a:cubicBezTo>
                  <a:pt x="601" y="27"/>
                  <a:pt x="601" y="27"/>
                  <a:pt x="601" y="27"/>
                </a:cubicBezTo>
                <a:cubicBezTo>
                  <a:pt x="601" y="26"/>
                  <a:pt x="601" y="27"/>
                  <a:pt x="601" y="27"/>
                </a:cubicBezTo>
                <a:cubicBezTo>
                  <a:pt x="601" y="26"/>
                  <a:pt x="601" y="26"/>
                  <a:pt x="601" y="26"/>
                </a:cubicBezTo>
                <a:cubicBezTo>
                  <a:pt x="600" y="27"/>
                  <a:pt x="600" y="27"/>
                  <a:pt x="600" y="27"/>
                </a:cubicBezTo>
                <a:cubicBezTo>
                  <a:pt x="601" y="27"/>
                  <a:pt x="601" y="27"/>
                  <a:pt x="601" y="26"/>
                </a:cubicBezTo>
                <a:cubicBezTo>
                  <a:pt x="601" y="27"/>
                  <a:pt x="601" y="26"/>
                  <a:pt x="601" y="26"/>
                </a:cubicBezTo>
                <a:cubicBezTo>
                  <a:pt x="601" y="27"/>
                  <a:pt x="601" y="27"/>
                  <a:pt x="601" y="27"/>
                </a:cubicBezTo>
                <a:cubicBezTo>
                  <a:pt x="601" y="27"/>
                  <a:pt x="601" y="27"/>
                  <a:pt x="601" y="27"/>
                </a:cubicBezTo>
                <a:cubicBezTo>
                  <a:pt x="601" y="27"/>
                  <a:pt x="601" y="27"/>
                  <a:pt x="600" y="27"/>
                </a:cubicBezTo>
                <a:cubicBezTo>
                  <a:pt x="600" y="27"/>
                  <a:pt x="600" y="27"/>
                  <a:pt x="600" y="27"/>
                </a:cubicBezTo>
                <a:cubicBezTo>
                  <a:pt x="601" y="27"/>
                  <a:pt x="601" y="27"/>
                  <a:pt x="601" y="27"/>
                </a:cubicBezTo>
                <a:cubicBezTo>
                  <a:pt x="601" y="27"/>
                  <a:pt x="600" y="27"/>
                  <a:pt x="600" y="27"/>
                </a:cubicBezTo>
                <a:cubicBezTo>
                  <a:pt x="600" y="28"/>
                  <a:pt x="599" y="28"/>
                  <a:pt x="599" y="28"/>
                </a:cubicBezTo>
                <a:cubicBezTo>
                  <a:pt x="599" y="28"/>
                  <a:pt x="599" y="28"/>
                  <a:pt x="600" y="28"/>
                </a:cubicBezTo>
                <a:cubicBezTo>
                  <a:pt x="600" y="28"/>
                  <a:pt x="600" y="28"/>
                  <a:pt x="600" y="28"/>
                </a:cubicBezTo>
                <a:cubicBezTo>
                  <a:pt x="601" y="27"/>
                  <a:pt x="601" y="27"/>
                  <a:pt x="601" y="27"/>
                </a:cubicBezTo>
                <a:cubicBezTo>
                  <a:pt x="600" y="27"/>
                  <a:pt x="600" y="27"/>
                  <a:pt x="600" y="27"/>
                </a:cubicBezTo>
                <a:cubicBezTo>
                  <a:pt x="601" y="26"/>
                  <a:pt x="601" y="26"/>
                  <a:pt x="601" y="26"/>
                </a:cubicBezTo>
                <a:cubicBezTo>
                  <a:pt x="601" y="27"/>
                  <a:pt x="601" y="26"/>
                  <a:pt x="601" y="26"/>
                </a:cubicBezTo>
                <a:cubicBezTo>
                  <a:pt x="600" y="27"/>
                  <a:pt x="601" y="26"/>
                  <a:pt x="601" y="27"/>
                </a:cubicBezTo>
                <a:cubicBezTo>
                  <a:pt x="601" y="27"/>
                  <a:pt x="600" y="27"/>
                  <a:pt x="600" y="27"/>
                </a:cubicBezTo>
                <a:cubicBezTo>
                  <a:pt x="601" y="26"/>
                  <a:pt x="601" y="26"/>
                  <a:pt x="601" y="26"/>
                </a:cubicBezTo>
                <a:cubicBezTo>
                  <a:pt x="601" y="26"/>
                  <a:pt x="600" y="27"/>
                  <a:pt x="601" y="26"/>
                </a:cubicBezTo>
                <a:cubicBezTo>
                  <a:pt x="601" y="26"/>
                  <a:pt x="601" y="26"/>
                  <a:pt x="601" y="26"/>
                </a:cubicBezTo>
                <a:cubicBezTo>
                  <a:pt x="601" y="26"/>
                  <a:pt x="601" y="26"/>
                  <a:pt x="600" y="27"/>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600" y="26"/>
                  <a:pt x="600" y="26"/>
                  <a:pt x="600" y="26"/>
                </a:cubicBezTo>
                <a:cubicBezTo>
                  <a:pt x="599" y="27"/>
                  <a:pt x="600" y="26"/>
                  <a:pt x="599" y="27"/>
                </a:cubicBezTo>
                <a:cubicBezTo>
                  <a:pt x="600" y="26"/>
                  <a:pt x="600" y="26"/>
                  <a:pt x="600" y="26"/>
                </a:cubicBezTo>
                <a:cubicBezTo>
                  <a:pt x="600" y="26"/>
                  <a:pt x="600" y="26"/>
                  <a:pt x="600" y="26"/>
                </a:cubicBezTo>
                <a:cubicBezTo>
                  <a:pt x="600" y="26"/>
                  <a:pt x="600" y="26"/>
                  <a:pt x="600" y="26"/>
                </a:cubicBezTo>
                <a:cubicBezTo>
                  <a:pt x="600" y="26"/>
                  <a:pt x="599" y="26"/>
                  <a:pt x="600" y="26"/>
                </a:cubicBezTo>
                <a:cubicBezTo>
                  <a:pt x="599" y="26"/>
                  <a:pt x="599" y="26"/>
                  <a:pt x="599" y="26"/>
                </a:cubicBezTo>
                <a:cubicBezTo>
                  <a:pt x="599" y="26"/>
                  <a:pt x="599" y="26"/>
                  <a:pt x="600"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6"/>
                  <a:pt x="599" y="26"/>
                </a:cubicBezTo>
                <a:cubicBezTo>
                  <a:pt x="599" y="26"/>
                  <a:pt x="599" y="25"/>
                  <a:pt x="599" y="25"/>
                </a:cubicBezTo>
                <a:cubicBezTo>
                  <a:pt x="599" y="26"/>
                  <a:pt x="599" y="26"/>
                  <a:pt x="599" y="26"/>
                </a:cubicBezTo>
                <a:cubicBezTo>
                  <a:pt x="599" y="26"/>
                  <a:pt x="599" y="26"/>
                  <a:pt x="599" y="25"/>
                </a:cubicBezTo>
                <a:cubicBezTo>
                  <a:pt x="599" y="25"/>
                  <a:pt x="598" y="26"/>
                  <a:pt x="599" y="26"/>
                </a:cubicBezTo>
                <a:cubicBezTo>
                  <a:pt x="599" y="25"/>
                  <a:pt x="599" y="25"/>
                  <a:pt x="599" y="25"/>
                </a:cubicBezTo>
                <a:cubicBezTo>
                  <a:pt x="599" y="25"/>
                  <a:pt x="599" y="25"/>
                  <a:pt x="599" y="25"/>
                </a:cubicBezTo>
                <a:cubicBezTo>
                  <a:pt x="599" y="26"/>
                  <a:pt x="599" y="25"/>
                  <a:pt x="599" y="25"/>
                </a:cubicBezTo>
                <a:cubicBezTo>
                  <a:pt x="599" y="26"/>
                  <a:pt x="599" y="26"/>
                  <a:pt x="599" y="26"/>
                </a:cubicBezTo>
                <a:cubicBezTo>
                  <a:pt x="599" y="25"/>
                  <a:pt x="599" y="25"/>
                  <a:pt x="599" y="25"/>
                </a:cubicBezTo>
                <a:cubicBezTo>
                  <a:pt x="599" y="25"/>
                  <a:pt x="599" y="25"/>
                  <a:pt x="599" y="25"/>
                </a:cubicBezTo>
                <a:cubicBezTo>
                  <a:pt x="599" y="25"/>
                  <a:pt x="599" y="25"/>
                  <a:pt x="599" y="25"/>
                </a:cubicBezTo>
                <a:cubicBezTo>
                  <a:pt x="598" y="25"/>
                  <a:pt x="598" y="25"/>
                  <a:pt x="598" y="25"/>
                </a:cubicBezTo>
                <a:cubicBezTo>
                  <a:pt x="599" y="25"/>
                  <a:pt x="598" y="26"/>
                  <a:pt x="598" y="25"/>
                </a:cubicBezTo>
                <a:cubicBezTo>
                  <a:pt x="598" y="25"/>
                  <a:pt x="599" y="25"/>
                  <a:pt x="599" y="25"/>
                </a:cubicBezTo>
                <a:cubicBezTo>
                  <a:pt x="599" y="25"/>
                  <a:pt x="598" y="25"/>
                  <a:pt x="599" y="25"/>
                </a:cubicBezTo>
                <a:cubicBezTo>
                  <a:pt x="598" y="25"/>
                  <a:pt x="598" y="25"/>
                  <a:pt x="598" y="25"/>
                </a:cubicBezTo>
                <a:cubicBezTo>
                  <a:pt x="599" y="25"/>
                  <a:pt x="599" y="25"/>
                  <a:pt x="599" y="25"/>
                </a:cubicBezTo>
                <a:cubicBezTo>
                  <a:pt x="598" y="25"/>
                  <a:pt x="598" y="25"/>
                  <a:pt x="598" y="25"/>
                </a:cubicBezTo>
                <a:cubicBezTo>
                  <a:pt x="599" y="25"/>
                  <a:pt x="599" y="25"/>
                  <a:pt x="599" y="25"/>
                </a:cubicBezTo>
                <a:cubicBezTo>
                  <a:pt x="599" y="25"/>
                  <a:pt x="599" y="25"/>
                  <a:pt x="598" y="25"/>
                </a:cubicBezTo>
                <a:cubicBezTo>
                  <a:pt x="599" y="25"/>
                  <a:pt x="599" y="25"/>
                  <a:pt x="599" y="25"/>
                </a:cubicBezTo>
                <a:cubicBezTo>
                  <a:pt x="598" y="25"/>
                  <a:pt x="599" y="24"/>
                  <a:pt x="598" y="25"/>
                </a:cubicBezTo>
                <a:cubicBezTo>
                  <a:pt x="598" y="25"/>
                  <a:pt x="598" y="25"/>
                  <a:pt x="598" y="25"/>
                </a:cubicBezTo>
                <a:cubicBezTo>
                  <a:pt x="598" y="25"/>
                  <a:pt x="598" y="25"/>
                  <a:pt x="598" y="25"/>
                </a:cubicBezTo>
                <a:cubicBezTo>
                  <a:pt x="598" y="25"/>
                  <a:pt x="598" y="25"/>
                  <a:pt x="598" y="25"/>
                </a:cubicBezTo>
                <a:cubicBezTo>
                  <a:pt x="599" y="25"/>
                  <a:pt x="598" y="25"/>
                  <a:pt x="599" y="25"/>
                </a:cubicBezTo>
                <a:cubicBezTo>
                  <a:pt x="598" y="25"/>
                  <a:pt x="599" y="25"/>
                  <a:pt x="598" y="25"/>
                </a:cubicBezTo>
                <a:cubicBezTo>
                  <a:pt x="598" y="25"/>
                  <a:pt x="598" y="25"/>
                  <a:pt x="598" y="25"/>
                </a:cubicBezTo>
                <a:cubicBezTo>
                  <a:pt x="598" y="25"/>
                  <a:pt x="598" y="25"/>
                  <a:pt x="598" y="25"/>
                </a:cubicBezTo>
                <a:cubicBezTo>
                  <a:pt x="598" y="25"/>
                  <a:pt x="598" y="25"/>
                  <a:pt x="598" y="25"/>
                </a:cubicBezTo>
                <a:cubicBezTo>
                  <a:pt x="599" y="24"/>
                  <a:pt x="598" y="25"/>
                  <a:pt x="598" y="25"/>
                </a:cubicBezTo>
                <a:cubicBezTo>
                  <a:pt x="599" y="24"/>
                  <a:pt x="598" y="25"/>
                  <a:pt x="598" y="25"/>
                </a:cubicBezTo>
                <a:cubicBezTo>
                  <a:pt x="598" y="25"/>
                  <a:pt x="599" y="24"/>
                  <a:pt x="598" y="25"/>
                </a:cubicBezTo>
                <a:cubicBezTo>
                  <a:pt x="598" y="24"/>
                  <a:pt x="598" y="25"/>
                  <a:pt x="598" y="24"/>
                </a:cubicBezTo>
                <a:cubicBezTo>
                  <a:pt x="599" y="24"/>
                  <a:pt x="599" y="24"/>
                  <a:pt x="599" y="24"/>
                </a:cubicBezTo>
                <a:cubicBezTo>
                  <a:pt x="599" y="24"/>
                  <a:pt x="598" y="24"/>
                  <a:pt x="598" y="24"/>
                </a:cubicBezTo>
                <a:cubicBezTo>
                  <a:pt x="598" y="24"/>
                  <a:pt x="598" y="24"/>
                  <a:pt x="598" y="24"/>
                </a:cubicBezTo>
                <a:cubicBezTo>
                  <a:pt x="598" y="24"/>
                  <a:pt x="598" y="24"/>
                  <a:pt x="598" y="24"/>
                </a:cubicBezTo>
                <a:cubicBezTo>
                  <a:pt x="598" y="24"/>
                  <a:pt x="598" y="24"/>
                  <a:pt x="598" y="24"/>
                </a:cubicBezTo>
                <a:cubicBezTo>
                  <a:pt x="598" y="24"/>
                  <a:pt x="598" y="24"/>
                  <a:pt x="598" y="24"/>
                </a:cubicBezTo>
                <a:cubicBezTo>
                  <a:pt x="598" y="24"/>
                  <a:pt x="598" y="24"/>
                  <a:pt x="598" y="24"/>
                </a:cubicBezTo>
                <a:cubicBezTo>
                  <a:pt x="598" y="24"/>
                  <a:pt x="598" y="24"/>
                  <a:pt x="598" y="24"/>
                </a:cubicBezTo>
                <a:cubicBezTo>
                  <a:pt x="598" y="24"/>
                  <a:pt x="598" y="24"/>
                  <a:pt x="598" y="24"/>
                </a:cubicBezTo>
                <a:cubicBezTo>
                  <a:pt x="598" y="24"/>
                  <a:pt x="598" y="24"/>
                  <a:pt x="597" y="24"/>
                </a:cubicBezTo>
                <a:cubicBezTo>
                  <a:pt x="598" y="24"/>
                  <a:pt x="598" y="24"/>
                  <a:pt x="598" y="24"/>
                </a:cubicBezTo>
                <a:cubicBezTo>
                  <a:pt x="598" y="24"/>
                  <a:pt x="598" y="24"/>
                  <a:pt x="597" y="24"/>
                </a:cubicBezTo>
                <a:cubicBezTo>
                  <a:pt x="597" y="24"/>
                  <a:pt x="598" y="24"/>
                  <a:pt x="598" y="24"/>
                </a:cubicBezTo>
                <a:cubicBezTo>
                  <a:pt x="597" y="24"/>
                  <a:pt x="597" y="24"/>
                  <a:pt x="597" y="24"/>
                </a:cubicBezTo>
                <a:cubicBezTo>
                  <a:pt x="597" y="24"/>
                  <a:pt x="597" y="24"/>
                  <a:pt x="597" y="24"/>
                </a:cubicBezTo>
                <a:cubicBezTo>
                  <a:pt x="597" y="24"/>
                  <a:pt x="597" y="24"/>
                  <a:pt x="597" y="24"/>
                </a:cubicBezTo>
                <a:cubicBezTo>
                  <a:pt x="597" y="24"/>
                  <a:pt x="597" y="24"/>
                  <a:pt x="597" y="24"/>
                </a:cubicBezTo>
                <a:cubicBezTo>
                  <a:pt x="598" y="24"/>
                  <a:pt x="597" y="24"/>
                  <a:pt x="598" y="24"/>
                </a:cubicBezTo>
                <a:cubicBezTo>
                  <a:pt x="597" y="24"/>
                  <a:pt x="597" y="24"/>
                  <a:pt x="597" y="24"/>
                </a:cubicBezTo>
                <a:cubicBezTo>
                  <a:pt x="597" y="24"/>
                  <a:pt x="597" y="24"/>
                  <a:pt x="597" y="24"/>
                </a:cubicBezTo>
                <a:cubicBezTo>
                  <a:pt x="597" y="24"/>
                  <a:pt x="597" y="24"/>
                  <a:pt x="597" y="24"/>
                </a:cubicBezTo>
                <a:cubicBezTo>
                  <a:pt x="597" y="24"/>
                  <a:pt x="597" y="24"/>
                  <a:pt x="597" y="24"/>
                </a:cubicBezTo>
                <a:cubicBezTo>
                  <a:pt x="597" y="24"/>
                  <a:pt x="596" y="24"/>
                  <a:pt x="596" y="24"/>
                </a:cubicBezTo>
                <a:cubicBezTo>
                  <a:pt x="596" y="24"/>
                  <a:pt x="596" y="24"/>
                  <a:pt x="596" y="24"/>
                </a:cubicBezTo>
                <a:cubicBezTo>
                  <a:pt x="596" y="24"/>
                  <a:pt x="596" y="24"/>
                  <a:pt x="596" y="24"/>
                </a:cubicBezTo>
                <a:cubicBezTo>
                  <a:pt x="596" y="24"/>
                  <a:pt x="596" y="24"/>
                  <a:pt x="596" y="24"/>
                </a:cubicBezTo>
                <a:cubicBezTo>
                  <a:pt x="597" y="24"/>
                  <a:pt x="597" y="24"/>
                  <a:pt x="597" y="24"/>
                </a:cubicBezTo>
                <a:cubicBezTo>
                  <a:pt x="597" y="24"/>
                  <a:pt x="597" y="24"/>
                  <a:pt x="597" y="24"/>
                </a:cubicBezTo>
                <a:cubicBezTo>
                  <a:pt x="597" y="24"/>
                  <a:pt x="597" y="24"/>
                  <a:pt x="596" y="24"/>
                </a:cubicBezTo>
                <a:cubicBezTo>
                  <a:pt x="596" y="24"/>
                  <a:pt x="597" y="24"/>
                  <a:pt x="597" y="24"/>
                </a:cubicBezTo>
                <a:cubicBezTo>
                  <a:pt x="597" y="24"/>
                  <a:pt x="597" y="23"/>
                  <a:pt x="597" y="23"/>
                </a:cubicBezTo>
                <a:cubicBezTo>
                  <a:pt x="597" y="23"/>
                  <a:pt x="597" y="23"/>
                  <a:pt x="597" y="23"/>
                </a:cubicBezTo>
                <a:cubicBezTo>
                  <a:pt x="597" y="23"/>
                  <a:pt x="597" y="23"/>
                  <a:pt x="596" y="23"/>
                </a:cubicBezTo>
                <a:cubicBezTo>
                  <a:pt x="597" y="23"/>
                  <a:pt x="597" y="23"/>
                  <a:pt x="597" y="23"/>
                </a:cubicBezTo>
                <a:cubicBezTo>
                  <a:pt x="597" y="23"/>
                  <a:pt x="596" y="23"/>
                  <a:pt x="596" y="23"/>
                </a:cubicBezTo>
                <a:cubicBezTo>
                  <a:pt x="597" y="23"/>
                  <a:pt x="597" y="23"/>
                  <a:pt x="597" y="23"/>
                </a:cubicBezTo>
                <a:cubicBezTo>
                  <a:pt x="596" y="23"/>
                  <a:pt x="597" y="23"/>
                  <a:pt x="596" y="23"/>
                </a:cubicBezTo>
                <a:cubicBezTo>
                  <a:pt x="597" y="23"/>
                  <a:pt x="597" y="23"/>
                  <a:pt x="597" y="23"/>
                </a:cubicBezTo>
                <a:cubicBezTo>
                  <a:pt x="597" y="23"/>
                  <a:pt x="597" y="23"/>
                  <a:pt x="596" y="23"/>
                </a:cubicBezTo>
                <a:cubicBezTo>
                  <a:pt x="597" y="23"/>
                  <a:pt x="597" y="23"/>
                  <a:pt x="597" y="23"/>
                </a:cubicBezTo>
                <a:cubicBezTo>
                  <a:pt x="597" y="23"/>
                  <a:pt x="596" y="23"/>
                  <a:pt x="596" y="23"/>
                </a:cubicBezTo>
                <a:cubicBezTo>
                  <a:pt x="597" y="23"/>
                  <a:pt x="597" y="23"/>
                  <a:pt x="597" y="23"/>
                </a:cubicBezTo>
                <a:cubicBezTo>
                  <a:pt x="596" y="23"/>
                  <a:pt x="596" y="23"/>
                  <a:pt x="596" y="23"/>
                </a:cubicBezTo>
                <a:cubicBezTo>
                  <a:pt x="597" y="23"/>
                  <a:pt x="597" y="23"/>
                  <a:pt x="597" y="23"/>
                </a:cubicBezTo>
                <a:cubicBezTo>
                  <a:pt x="597" y="23"/>
                  <a:pt x="597" y="22"/>
                  <a:pt x="596" y="22"/>
                </a:cubicBezTo>
                <a:cubicBezTo>
                  <a:pt x="597" y="22"/>
                  <a:pt x="597" y="22"/>
                  <a:pt x="597" y="22"/>
                </a:cubicBezTo>
                <a:cubicBezTo>
                  <a:pt x="596" y="22"/>
                  <a:pt x="597" y="22"/>
                  <a:pt x="597" y="22"/>
                </a:cubicBezTo>
                <a:cubicBezTo>
                  <a:pt x="597" y="22"/>
                  <a:pt x="597" y="22"/>
                  <a:pt x="597" y="22"/>
                </a:cubicBezTo>
                <a:cubicBezTo>
                  <a:pt x="597" y="22"/>
                  <a:pt x="597" y="22"/>
                  <a:pt x="597" y="22"/>
                </a:cubicBezTo>
                <a:cubicBezTo>
                  <a:pt x="597" y="22"/>
                  <a:pt x="597" y="22"/>
                  <a:pt x="597" y="22"/>
                </a:cubicBezTo>
                <a:cubicBezTo>
                  <a:pt x="596" y="22"/>
                  <a:pt x="597" y="22"/>
                  <a:pt x="597" y="22"/>
                </a:cubicBezTo>
                <a:cubicBezTo>
                  <a:pt x="597" y="22"/>
                  <a:pt x="597" y="22"/>
                  <a:pt x="597" y="22"/>
                </a:cubicBezTo>
                <a:cubicBezTo>
                  <a:pt x="596" y="22"/>
                  <a:pt x="597" y="22"/>
                  <a:pt x="597" y="22"/>
                </a:cubicBezTo>
                <a:cubicBezTo>
                  <a:pt x="597" y="22"/>
                  <a:pt x="597" y="22"/>
                  <a:pt x="597" y="22"/>
                </a:cubicBezTo>
                <a:cubicBezTo>
                  <a:pt x="597" y="22"/>
                  <a:pt x="596" y="22"/>
                  <a:pt x="597" y="22"/>
                </a:cubicBezTo>
                <a:cubicBezTo>
                  <a:pt x="597" y="22"/>
                  <a:pt x="596" y="22"/>
                  <a:pt x="596" y="22"/>
                </a:cubicBezTo>
                <a:cubicBezTo>
                  <a:pt x="597" y="22"/>
                  <a:pt x="597" y="22"/>
                  <a:pt x="597" y="22"/>
                </a:cubicBezTo>
                <a:cubicBezTo>
                  <a:pt x="596" y="22"/>
                  <a:pt x="596" y="22"/>
                  <a:pt x="596" y="21"/>
                </a:cubicBezTo>
                <a:cubicBezTo>
                  <a:pt x="596" y="21"/>
                  <a:pt x="596" y="21"/>
                  <a:pt x="596" y="21"/>
                </a:cubicBezTo>
                <a:cubicBezTo>
                  <a:pt x="596" y="21"/>
                  <a:pt x="597" y="21"/>
                  <a:pt x="596" y="21"/>
                </a:cubicBezTo>
                <a:cubicBezTo>
                  <a:pt x="595" y="21"/>
                  <a:pt x="595" y="21"/>
                  <a:pt x="595" y="21"/>
                </a:cubicBezTo>
                <a:cubicBezTo>
                  <a:pt x="596" y="21"/>
                  <a:pt x="596" y="21"/>
                  <a:pt x="596" y="21"/>
                </a:cubicBezTo>
                <a:cubicBezTo>
                  <a:pt x="596" y="21"/>
                  <a:pt x="596" y="21"/>
                  <a:pt x="596" y="21"/>
                </a:cubicBezTo>
                <a:cubicBezTo>
                  <a:pt x="596" y="21"/>
                  <a:pt x="596" y="21"/>
                  <a:pt x="596" y="21"/>
                </a:cubicBezTo>
                <a:cubicBezTo>
                  <a:pt x="596" y="21"/>
                  <a:pt x="595" y="21"/>
                  <a:pt x="596" y="21"/>
                </a:cubicBezTo>
                <a:cubicBezTo>
                  <a:pt x="596" y="21"/>
                  <a:pt x="596" y="21"/>
                  <a:pt x="596" y="21"/>
                </a:cubicBezTo>
                <a:cubicBezTo>
                  <a:pt x="596" y="21"/>
                  <a:pt x="597" y="21"/>
                  <a:pt x="596" y="20"/>
                </a:cubicBezTo>
                <a:cubicBezTo>
                  <a:pt x="596" y="20"/>
                  <a:pt x="597" y="20"/>
                  <a:pt x="597" y="20"/>
                </a:cubicBezTo>
                <a:cubicBezTo>
                  <a:pt x="596" y="20"/>
                  <a:pt x="597" y="20"/>
                  <a:pt x="596" y="20"/>
                </a:cubicBezTo>
                <a:cubicBezTo>
                  <a:pt x="596" y="20"/>
                  <a:pt x="595" y="19"/>
                  <a:pt x="595" y="19"/>
                </a:cubicBezTo>
                <a:close/>
                <a:moveTo>
                  <a:pt x="601" y="30"/>
                </a:moveTo>
                <a:cubicBezTo>
                  <a:pt x="601" y="30"/>
                  <a:pt x="601" y="30"/>
                  <a:pt x="601" y="30"/>
                </a:cubicBezTo>
                <a:close/>
                <a:moveTo>
                  <a:pt x="602" y="28"/>
                </a:moveTo>
                <a:cubicBezTo>
                  <a:pt x="602" y="28"/>
                  <a:pt x="602" y="28"/>
                  <a:pt x="602" y="28"/>
                </a:cubicBezTo>
                <a:cubicBezTo>
                  <a:pt x="602" y="28"/>
                  <a:pt x="601" y="28"/>
                  <a:pt x="601" y="28"/>
                </a:cubicBezTo>
                <a:lnTo>
                  <a:pt x="602" y="28"/>
                </a:lnTo>
                <a:close/>
                <a:moveTo>
                  <a:pt x="602" y="28"/>
                </a:moveTo>
                <a:cubicBezTo>
                  <a:pt x="602" y="28"/>
                  <a:pt x="602" y="28"/>
                  <a:pt x="601" y="28"/>
                </a:cubicBezTo>
                <a:lnTo>
                  <a:pt x="602" y="28"/>
                </a:lnTo>
                <a:close/>
                <a:moveTo>
                  <a:pt x="602" y="27"/>
                </a:moveTo>
                <a:cubicBezTo>
                  <a:pt x="602" y="27"/>
                  <a:pt x="602" y="27"/>
                  <a:pt x="602" y="27"/>
                </a:cubicBezTo>
                <a:close/>
                <a:moveTo>
                  <a:pt x="602" y="27"/>
                </a:moveTo>
                <a:cubicBezTo>
                  <a:pt x="602" y="27"/>
                  <a:pt x="601" y="27"/>
                  <a:pt x="602" y="27"/>
                </a:cubicBezTo>
                <a:cubicBezTo>
                  <a:pt x="602" y="27"/>
                  <a:pt x="602" y="27"/>
                  <a:pt x="602" y="27"/>
                </a:cubicBezTo>
                <a:close/>
                <a:moveTo>
                  <a:pt x="602" y="27"/>
                </a:moveTo>
                <a:cubicBezTo>
                  <a:pt x="601" y="27"/>
                  <a:pt x="602" y="27"/>
                  <a:pt x="602" y="27"/>
                </a:cubicBezTo>
                <a:cubicBezTo>
                  <a:pt x="602" y="26"/>
                  <a:pt x="602" y="27"/>
                  <a:pt x="602" y="27"/>
                </a:cubicBezTo>
                <a:close/>
                <a:moveTo>
                  <a:pt x="601" y="27"/>
                </a:moveTo>
                <a:cubicBezTo>
                  <a:pt x="601" y="27"/>
                  <a:pt x="601" y="27"/>
                  <a:pt x="601" y="27"/>
                </a:cubicBezTo>
                <a:cubicBezTo>
                  <a:pt x="601" y="27"/>
                  <a:pt x="601" y="27"/>
                  <a:pt x="601" y="27"/>
                </a:cubicBezTo>
                <a:close/>
                <a:moveTo>
                  <a:pt x="599" y="25"/>
                </a:moveTo>
                <a:cubicBezTo>
                  <a:pt x="599" y="25"/>
                  <a:pt x="599" y="25"/>
                  <a:pt x="599" y="25"/>
                </a:cubicBezTo>
                <a:cubicBezTo>
                  <a:pt x="599" y="25"/>
                  <a:pt x="599" y="25"/>
                  <a:pt x="599" y="25"/>
                </a:cubicBezTo>
                <a:close/>
                <a:moveTo>
                  <a:pt x="598" y="24"/>
                </a:moveTo>
                <a:cubicBezTo>
                  <a:pt x="598" y="24"/>
                  <a:pt x="598" y="24"/>
                  <a:pt x="598" y="24"/>
                </a:cubicBezTo>
                <a:cubicBezTo>
                  <a:pt x="598" y="24"/>
                  <a:pt x="598" y="24"/>
                  <a:pt x="598" y="24"/>
                </a:cubicBezTo>
                <a:close/>
                <a:moveTo>
                  <a:pt x="597" y="24"/>
                </a:moveTo>
                <a:cubicBezTo>
                  <a:pt x="597" y="24"/>
                  <a:pt x="597" y="24"/>
                  <a:pt x="597" y="24"/>
                </a:cubicBezTo>
                <a:cubicBezTo>
                  <a:pt x="597" y="24"/>
                  <a:pt x="597" y="24"/>
                  <a:pt x="597" y="24"/>
                </a:cubicBezTo>
                <a:close/>
                <a:moveTo>
                  <a:pt x="658" y="232"/>
                </a:moveTo>
                <a:cubicBezTo>
                  <a:pt x="657" y="232"/>
                  <a:pt x="658" y="232"/>
                  <a:pt x="657" y="232"/>
                </a:cubicBezTo>
                <a:cubicBezTo>
                  <a:pt x="657" y="232"/>
                  <a:pt x="657" y="232"/>
                  <a:pt x="658" y="232"/>
                </a:cubicBezTo>
                <a:close/>
                <a:moveTo>
                  <a:pt x="659" y="232"/>
                </a:moveTo>
                <a:cubicBezTo>
                  <a:pt x="661" y="230"/>
                  <a:pt x="664" y="228"/>
                  <a:pt x="667" y="225"/>
                </a:cubicBezTo>
                <a:cubicBezTo>
                  <a:pt x="668" y="224"/>
                  <a:pt x="669" y="223"/>
                  <a:pt x="670" y="222"/>
                </a:cubicBezTo>
                <a:cubicBezTo>
                  <a:pt x="672" y="218"/>
                  <a:pt x="675" y="212"/>
                  <a:pt x="674" y="207"/>
                </a:cubicBezTo>
                <a:cubicBezTo>
                  <a:pt x="674" y="207"/>
                  <a:pt x="673" y="207"/>
                  <a:pt x="673" y="206"/>
                </a:cubicBezTo>
                <a:cubicBezTo>
                  <a:pt x="673" y="206"/>
                  <a:pt x="673" y="206"/>
                  <a:pt x="673" y="206"/>
                </a:cubicBezTo>
                <a:cubicBezTo>
                  <a:pt x="673" y="206"/>
                  <a:pt x="673" y="206"/>
                  <a:pt x="673" y="206"/>
                </a:cubicBezTo>
                <a:cubicBezTo>
                  <a:pt x="673" y="206"/>
                  <a:pt x="673" y="206"/>
                  <a:pt x="673" y="206"/>
                </a:cubicBezTo>
                <a:cubicBezTo>
                  <a:pt x="673" y="204"/>
                  <a:pt x="672" y="202"/>
                  <a:pt x="672" y="200"/>
                </a:cubicBezTo>
                <a:cubicBezTo>
                  <a:pt x="671" y="200"/>
                  <a:pt x="671" y="199"/>
                  <a:pt x="671" y="199"/>
                </a:cubicBezTo>
                <a:cubicBezTo>
                  <a:pt x="671" y="199"/>
                  <a:pt x="671" y="199"/>
                  <a:pt x="671" y="199"/>
                </a:cubicBezTo>
                <a:cubicBezTo>
                  <a:pt x="670" y="198"/>
                  <a:pt x="670" y="198"/>
                  <a:pt x="670" y="197"/>
                </a:cubicBezTo>
                <a:cubicBezTo>
                  <a:pt x="667" y="192"/>
                  <a:pt x="664" y="188"/>
                  <a:pt x="661" y="184"/>
                </a:cubicBezTo>
                <a:cubicBezTo>
                  <a:pt x="657" y="180"/>
                  <a:pt x="652" y="178"/>
                  <a:pt x="647" y="175"/>
                </a:cubicBezTo>
                <a:cubicBezTo>
                  <a:pt x="646" y="176"/>
                  <a:pt x="645" y="175"/>
                  <a:pt x="644" y="175"/>
                </a:cubicBezTo>
                <a:cubicBezTo>
                  <a:pt x="644" y="175"/>
                  <a:pt x="644" y="175"/>
                  <a:pt x="644" y="175"/>
                </a:cubicBezTo>
                <a:cubicBezTo>
                  <a:pt x="644" y="175"/>
                  <a:pt x="643" y="174"/>
                  <a:pt x="643" y="174"/>
                </a:cubicBezTo>
                <a:cubicBezTo>
                  <a:pt x="643" y="174"/>
                  <a:pt x="642" y="174"/>
                  <a:pt x="642" y="174"/>
                </a:cubicBezTo>
                <a:cubicBezTo>
                  <a:pt x="642" y="174"/>
                  <a:pt x="642" y="173"/>
                  <a:pt x="641" y="173"/>
                </a:cubicBezTo>
                <a:cubicBezTo>
                  <a:pt x="641" y="173"/>
                  <a:pt x="641" y="174"/>
                  <a:pt x="641" y="174"/>
                </a:cubicBezTo>
                <a:cubicBezTo>
                  <a:pt x="640" y="174"/>
                  <a:pt x="641" y="173"/>
                  <a:pt x="640" y="173"/>
                </a:cubicBezTo>
                <a:cubicBezTo>
                  <a:pt x="638" y="172"/>
                  <a:pt x="635" y="172"/>
                  <a:pt x="633" y="171"/>
                </a:cubicBezTo>
                <a:cubicBezTo>
                  <a:pt x="633" y="171"/>
                  <a:pt x="633" y="171"/>
                  <a:pt x="633" y="171"/>
                </a:cubicBezTo>
                <a:cubicBezTo>
                  <a:pt x="633" y="171"/>
                  <a:pt x="632" y="171"/>
                  <a:pt x="632" y="171"/>
                </a:cubicBezTo>
                <a:cubicBezTo>
                  <a:pt x="632" y="171"/>
                  <a:pt x="632" y="171"/>
                  <a:pt x="632" y="171"/>
                </a:cubicBezTo>
                <a:cubicBezTo>
                  <a:pt x="631" y="170"/>
                  <a:pt x="630" y="171"/>
                  <a:pt x="629" y="170"/>
                </a:cubicBezTo>
                <a:cubicBezTo>
                  <a:pt x="629" y="170"/>
                  <a:pt x="629" y="170"/>
                  <a:pt x="629" y="170"/>
                </a:cubicBezTo>
                <a:cubicBezTo>
                  <a:pt x="629" y="170"/>
                  <a:pt x="628" y="170"/>
                  <a:pt x="628" y="170"/>
                </a:cubicBezTo>
                <a:cubicBezTo>
                  <a:pt x="623" y="169"/>
                  <a:pt x="623" y="169"/>
                  <a:pt x="623" y="169"/>
                </a:cubicBezTo>
                <a:cubicBezTo>
                  <a:pt x="626" y="174"/>
                  <a:pt x="626" y="174"/>
                  <a:pt x="626" y="174"/>
                </a:cubicBezTo>
                <a:cubicBezTo>
                  <a:pt x="626" y="174"/>
                  <a:pt x="627" y="175"/>
                  <a:pt x="627" y="175"/>
                </a:cubicBezTo>
                <a:cubicBezTo>
                  <a:pt x="627" y="175"/>
                  <a:pt x="627" y="175"/>
                  <a:pt x="627" y="175"/>
                </a:cubicBezTo>
                <a:cubicBezTo>
                  <a:pt x="628" y="175"/>
                  <a:pt x="628" y="177"/>
                  <a:pt x="629" y="177"/>
                </a:cubicBezTo>
                <a:cubicBezTo>
                  <a:pt x="629" y="177"/>
                  <a:pt x="629" y="177"/>
                  <a:pt x="629" y="177"/>
                </a:cubicBezTo>
                <a:cubicBezTo>
                  <a:pt x="630" y="179"/>
                  <a:pt x="631" y="181"/>
                  <a:pt x="633" y="183"/>
                </a:cubicBezTo>
                <a:cubicBezTo>
                  <a:pt x="634" y="184"/>
                  <a:pt x="634" y="186"/>
                  <a:pt x="634" y="187"/>
                </a:cubicBezTo>
                <a:cubicBezTo>
                  <a:pt x="635" y="188"/>
                  <a:pt x="635" y="187"/>
                  <a:pt x="635" y="188"/>
                </a:cubicBezTo>
                <a:cubicBezTo>
                  <a:pt x="635" y="188"/>
                  <a:pt x="635" y="188"/>
                  <a:pt x="635" y="188"/>
                </a:cubicBezTo>
                <a:cubicBezTo>
                  <a:pt x="635" y="188"/>
                  <a:pt x="635" y="189"/>
                  <a:pt x="635" y="190"/>
                </a:cubicBezTo>
                <a:cubicBezTo>
                  <a:pt x="635" y="190"/>
                  <a:pt x="636" y="191"/>
                  <a:pt x="636" y="190"/>
                </a:cubicBezTo>
                <a:cubicBezTo>
                  <a:pt x="636" y="192"/>
                  <a:pt x="636" y="193"/>
                  <a:pt x="636" y="194"/>
                </a:cubicBezTo>
                <a:cubicBezTo>
                  <a:pt x="637" y="193"/>
                  <a:pt x="637" y="194"/>
                  <a:pt x="637" y="195"/>
                </a:cubicBezTo>
                <a:cubicBezTo>
                  <a:pt x="637" y="195"/>
                  <a:pt x="636" y="195"/>
                  <a:pt x="636" y="195"/>
                </a:cubicBezTo>
                <a:cubicBezTo>
                  <a:pt x="636" y="195"/>
                  <a:pt x="636" y="195"/>
                  <a:pt x="636" y="195"/>
                </a:cubicBezTo>
                <a:cubicBezTo>
                  <a:pt x="636" y="195"/>
                  <a:pt x="637" y="196"/>
                  <a:pt x="636" y="197"/>
                </a:cubicBezTo>
                <a:cubicBezTo>
                  <a:pt x="636" y="197"/>
                  <a:pt x="637" y="197"/>
                  <a:pt x="636" y="198"/>
                </a:cubicBezTo>
                <a:cubicBezTo>
                  <a:pt x="636" y="198"/>
                  <a:pt x="636" y="199"/>
                  <a:pt x="636" y="199"/>
                </a:cubicBezTo>
                <a:cubicBezTo>
                  <a:pt x="636" y="199"/>
                  <a:pt x="636" y="200"/>
                  <a:pt x="636" y="200"/>
                </a:cubicBezTo>
                <a:cubicBezTo>
                  <a:pt x="636" y="200"/>
                  <a:pt x="636" y="200"/>
                  <a:pt x="636" y="200"/>
                </a:cubicBezTo>
                <a:cubicBezTo>
                  <a:pt x="635" y="202"/>
                  <a:pt x="634" y="204"/>
                  <a:pt x="634" y="206"/>
                </a:cubicBezTo>
                <a:cubicBezTo>
                  <a:pt x="633" y="206"/>
                  <a:pt x="633" y="206"/>
                  <a:pt x="633" y="206"/>
                </a:cubicBezTo>
                <a:cubicBezTo>
                  <a:pt x="633" y="209"/>
                  <a:pt x="633" y="211"/>
                  <a:pt x="634" y="213"/>
                </a:cubicBezTo>
                <a:cubicBezTo>
                  <a:pt x="634" y="214"/>
                  <a:pt x="634" y="215"/>
                  <a:pt x="634" y="215"/>
                </a:cubicBezTo>
                <a:cubicBezTo>
                  <a:pt x="635" y="216"/>
                  <a:pt x="635" y="216"/>
                  <a:pt x="635" y="216"/>
                </a:cubicBezTo>
                <a:cubicBezTo>
                  <a:pt x="635" y="217"/>
                  <a:pt x="635" y="217"/>
                  <a:pt x="635" y="217"/>
                </a:cubicBezTo>
                <a:cubicBezTo>
                  <a:pt x="635" y="218"/>
                  <a:pt x="635" y="219"/>
                  <a:pt x="636" y="220"/>
                </a:cubicBezTo>
                <a:cubicBezTo>
                  <a:pt x="636" y="220"/>
                  <a:pt x="636" y="220"/>
                  <a:pt x="636" y="220"/>
                </a:cubicBezTo>
                <a:cubicBezTo>
                  <a:pt x="636" y="220"/>
                  <a:pt x="637" y="221"/>
                  <a:pt x="637" y="222"/>
                </a:cubicBezTo>
                <a:cubicBezTo>
                  <a:pt x="638" y="222"/>
                  <a:pt x="638" y="223"/>
                  <a:pt x="638" y="222"/>
                </a:cubicBezTo>
                <a:cubicBezTo>
                  <a:pt x="639" y="223"/>
                  <a:pt x="638" y="223"/>
                  <a:pt x="638" y="223"/>
                </a:cubicBezTo>
                <a:cubicBezTo>
                  <a:pt x="638" y="223"/>
                  <a:pt x="638" y="223"/>
                  <a:pt x="638" y="223"/>
                </a:cubicBezTo>
                <a:cubicBezTo>
                  <a:pt x="639" y="224"/>
                  <a:pt x="640" y="226"/>
                  <a:pt x="642" y="227"/>
                </a:cubicBezTo>
                <a:cubicBezTo>
                  <a:pt x="642" y="228"/>
                  <a:pt x="643" y="228"/>
                  <a:pt x="644" y="229"/>
                </a:cubicBezTo>
                <a:cubicBezTo>
                  <a:pt x="644" y="229"/>
                  <a:pt x="645" y="230"/>
                  <a:pt x="646" y="230"/>
                </a:cubicBezTo>
                <a:cubicBezTo>
                  <a:pt x="646" y="230"/>
                  <a:pt x="646" y="230"/>
                  <a:pt x="646" y="230"/>
                </a:cubicBezTo>
                <a:cubicBezTo>
                  <a:pt x="646" y="230"/>
                  <a:pt x="647" y="231"/>
                  <a:pt x="648" y="231"/>
                </a:cubicBezTo>
                <a:cubicBezTo>
                  <a:pt x="649" y="232"/>
                  <a:pt x="649" y="231"/>
                  <a:pt x="650" y="231"/>
                </a:cubicBezTo>
                <a:cubicBezTo>
                  <a:pt x="650" y="231"/>
                  <a:pt x="650" y="231"/>
                  <a:pt x="650" y="231"/>
                </a:cubicBezTo>
                <a:cubicBezTo>
                  <a:pt x="650" y="231"/>
                  <a:pt x="650" y="231"/>
                  <a:pt x="651" y="231"/>
                </a:cubicBezTo>
                <a:cubicBezTo>
                  <a:pt x="651" y="231"/>
                  <a:pt x="651" y="231"/>
                  <a:pt x="651" y="231"/>
                </a:cubicBezTo>
                <a:cubicBezTo>
                  <a:pt x="651" y="231"/>
                  <a:pt x="651" y="231"/>
                  <a:pt x="650" y="232"/>
                </a:cubicBezTo>
                <a:cubicBezTo>
                  <a:pt x="651" y="232"/>
                  <a:pt x="652" y="231"/>
                  <a:pt x="652" y="232"/>
                </a:cubicBezTo>
                <a:cubicBezTo>
                  <a:pt x="653" y="232"/>
                  <a:pt x="653" y="232"/>
                  <a:pt x="653" y="232"/>
                </a:cubicBezTo>
                <a:cubicBezTo>
                  <a:pt x="653" y="232"/>
                  <a:pt x="653" y="232"/>
                  <a:pt x="653" y="232"/>
                </a:cubicBezTo>
                <a:cubicBezTo>
                  <a:pt x="654" y="232"/>
                  <a:pt x="654" y="232"/>
                  <a:pt x="654" y="232"/>
                </a:cubicBezTo>
                <a:cubicBezTo>
                  <a:pt x="654" y="232"/>
                  <a:pt x="654" y="232"/>
                  <a:pt x="654" y="232"/>
                </a:cubicBezTo>
                <a:cubicBezTo>
                  <a:pt x="654" y="232"/>
                  <a:pt x="654" y="232"/>
                  <a:pt x="654" y="231"/>
                </a:cubicBezTo>
                <a:cubicBezTo>
                  <a:pt x="654" y="231"/>
                  <a:pt x="654" y="231"/>
                  <a:pt x="654" y="231"/>
                </a:cubicBezTo>
                <a:cubicBezTo>
                  <a:pt x="654" y="231"/>
                  <a:pt x="655" y="231"/>
                  <a:pt x="655" y="231"/>
                </a:cubicBezTo>
                <a:cubicBezTo>
                  <a:pt x="655" y="231"/>
                  <a:pt x="654" y="232"/>
                  <a:pt x="655" y="232"/>
                </a:cubicBezTo>
                <a:cubicBezTo>
                  <a:pt x="656" y="231"/>
                  <a:pt x="656" y="231"/>
                  <a:pt x="656" y="231"/>
                </a:cubicBezTo>
                <a:cubicBezTo>
                  <a:pt x="656" y="231"/>
                  <a:pt x="655" y="231"/>
                  <a:pt x="655" y="231"/>
                </a:cubicBezTo>
                <a:cubicBezTo>
                  <a:pt x="655" y="231"/>
                  <a:pt x="655" y="231"/>
                  <a:pt x="655" y="231"/>
                </a:cubicBezTo>
                <a:cubicBezTo>
                  <a:pt x="655" y="231"/>
                  <a:pt x="655" y="231"/>
                  <a:pt x="655" y="231"/>
                </a:cubicBezTo>
                <a:cubicBezTo>
                  <a:pt x="654" y="231"/>
                  <a:pt x="654" y="231"/>
                  <a:pt x="653" y="231"/>
                </a:cubicBezTo>
                <a:cubicBezTo>
                  <a:pt x="653" y="231"/>
                  <a:pt x="653" y="231"/>
                  <a:pt x="653" y="231"/>
                </a:cubicBezTo>
                <a:cubicBezTo>
                  <a:pt x="653" y="231"/>
                  <a:pt x="652" y="231"/>
                  <a:pt x="652" y="231"/>
                </a:cubicBezTo>
                <a:cubicBezTo>
                  <a:pt x="652" y="231"/>
                  <a:pt x="652" y="231"/>
                  <a:pt x="652" y="231"/>
                </a:cubicBezTo>
                <a:cubicBezTo>
                  <a:pt x="652" y="231"/>
                  <a:pt x="652" y="231"/>
                  <a:pt x="652" y="231"/>
                </a:cubicBezTo>
                <a:cubicBezTo>
                  <a:pt x="652" y="230"/>
                  <a:pt x="652" y="230"/>
                  <a:pt x="652" y="230"/>
                </a:cubicBezTo>
                <a:cubicBezTo>
                  <a:pt x="652" y="231"/>
                  <a:pt x="651" y="230"/>
                  <a:pt x="650" y="230"/>
                </a:cubicBezTo>
                <a:cubicBezTo>
                  <a:pt x="651" y="230"/>
                  <a:pt x="651" y="230"/>
                  <a:pt x="651" y="230"/>
                </a:cubicBezTo>
                <a:cubicBezTo>
                  <a:pt x="650" y="230"/>
                  <a:pt x="651" y="230"/>
                  <a:pt x="650" y="230"/>
                </a:cubicBezTo>
                <a:cubicBezTo>
                  <a:pt x="650" y="230"/>
                  <a:pt x="650" y="230"/>
                  <a:pt x="650" y="229"/>
                </a:cubicBezTo>
                <a:cubicBezTo>
                  <a:pt x="649" y="229"/>
                  <a:pt x="648" y="229"/>
                  <a:pt x="648" y="229"/>
                </a:cubicBezTo>
                <a:cubicBezTo>
                  <a:pt x="647" y="228"/>
                  <a:pt x="646" y="228"/>
                  <a:pt x="646" y="228"/>
                </a:cubicBezTo>
                <a:cubicBezTo>
                  <a:pt x="645" y="228"/>
                  <a:pt x="646" y="228"/>
                  <a:pt x="646" y="228"/>
                </a:cubicBezTo>
                <a:cubicBezTo>
                  <a:pt x="646" y="227"/>
                  <a:pt x="646" y="227"/>
                  <a:pt x="646" y="227"/>
                </a:cubicBezTo>
                <a:cubicBezTo>
                  <a:pt x="646" y="227"/>
                  <a:pt x="646" y="226"/>
                  <a:pt x="646" y="227"/>
                </a:cubicBezTo>
                <a:cubicBezTo>
                  <a:pt x="646" y="226"/>
                  <a:pt x="646" y="226"/>
                  <a:pt x="646" y="226"/>
                </a:cubicBezTo>
                <a:cubicBezTo>
                  <a:pt x="646" y="226"/>
                  <a:pt x="646" y="227"/>
                  <a:pt x="646" y="227"/>
                </a:cubicBezTo>
                <a:cubicBezTo>
                  <a:pt x="646" y="228"/>
                  <a:pt x="645" y="227"/>
                  <a:pt x="645" y="227"/>
                </a:cubicBezTo>
                <a:cubicBezTo>
                  <a:pt x="645" y="227"/>
                  <a:pt x="644" y="226"/>
                  <a:pt x="643" y="226"/>
                </a:cubicBezTo>
                <a:cubicBezTo>
                  <a:pt x="644" y="226"/>
                  <a:pt x="644" y="226"/>
                  <a:pt x="644" y="226"/>
                </a:cubicBezTo>
                <a:cubicBezTo>
                  <a:pt x="643" y="226"/>
                  <a:pt x="643" y="225"/>
                  <a:pt x="642" y="225"/>
                </a:cubicBezTo>
                <a:cubicBezTo>
                  <a:pt x="642" y="225"/>
                  <a:pt x="642" y="225"/>
                  <a:pt x="642" y="225"/>
                </a:cubicBezTo>
                <a:cubicBezTo>
                  <a:pt x="642" y="225"/>
                  <a:pt x="642" y="225"/>
                  <a:pt x="642" y="225"/>
                </a:cubicBezTo>
                <a:cubicBezTo>
                  <a:pt x="642" y="225"/>
                  <a:pt x="642" y="224"/>
                  <a:pt x="642" y="224"/>
                </a:cubicBezTo>
                <a:cubicBezTo>
                  <a:pt x="642" y="224"/>
                  <a:pt x="642" y="225"/>
                  <a:pt x="643" y="224"/>
                </a:cubicBezTo>
                <a:cubicBezTo>
                  <a:pt x="643" y="224"/>
                  <a:pt x="644" y="225"/>
                  <a:pt x="644" y="225"/>
                </a:cubicBezTo>
                <a:cubicBezTo>
                  <a:pt x="645" y="225"/>
                  <a:pt x="644" y="225"/>
                  <a:pt x="644" y="225"/>
                </a:cubicBezTo>
                <a:cubicBezTo>
                  <a:pt x="644" y="224"/>
                  <a:pt x="643" y="224"/>
                  <a:pt x="643" y="224"/>
                </a:cubicBezTo>
                <a:cubicBezTo>
                  <a:pt x="643" y="224"/>
                  <a:pt x="643" y="224"/>
                  <a:pt x="642" y="224"/>
                </a:cubicBezTo>
                <a:cubicBezTo>
                  <a:pt x="642" y="224"/>
                  <a:pt x="642" y="223"/>
                  <a:pt x="642" y="223"/>
                </a:cubicBezTo>
                <a:cubicBezTo>
                  <a:pt x="642" y="223"/>
                  <a:pt x="642" y="223"/>
                  <a:pt x="642" y="223"/>
                </a:cubicBezTo>
                <a:cubicBezTo>
                  <a:pt x="642" y="223"/>
                  <a:pt x="642" y="223"/>
                  <a:pt x="642" y="223"/>
                </a:cubicBezTo>
                <a:cubicBezTo>
                  <a:pt x="642" y="222"/>
                  <a:pt x="642" y="223"/>
                  <a:pt x="643" y="223"/>
                </a:cubicBezTo>
                <a:cubicBezTo>
                  <a:pt x="643" y="222"/>
                  <a:pt x="643" y="222"/>
                  <a:pt x="643" y="222"/>
                </a:cubicBezTo>
                <a:cubicBezTo>
                  <a:pt x="642" y="222"/>
                  <a:pt x="642" y="223"/>
                  <a:pt x="642" y="222"/>
                </a:cubicBezTo>
                <a:cubicBezTo>
                  <a:pt x="642" y="222"/>
                  <a:pt x="642" y="222"/>
                  <a:pt x="642" y="222"/>
                </a:cubicBezTo>
                <a:cubicBezTo>
                  <a:pt x="642" y="222"/>
                  <a:pt x="642" y="222"/>
                  <a:pt x="642" y="222"/>
                </a:cubicBezTo>
                <a:cubicBezTo>
                  <a:pt x="642" y="222"/>
                  <a:pt x="641" y="222"/>
                  <a:pt x="642" y="222"/>
                </a:cubicBezTo>
                <a:cubicBezTo>
                  <a:pt x="641" y="222"/>
                  <a:pt x="641" y="222"/>
                  <a:pt x="641" y="222"/>
                </a:cubicBezTo>
                <a:cubicBezTo>
                  <a:pt x="641" y="222"/>
                  <a:pt x="641" y="222"/>
                  <a:pt x="641" y="222"/>
                </a:cubicBezTo>
                <a:cubicBezTo>
                  <a:pt x="641" y="222"/>
                  <a:pt x="640" y="222"/>
                  <a:pt x="640" y="222"/>
                </a:cubicBezTo>
                <a:cubicBezTo>
                  <a:pt x="640" y="221"/>
                  <a:pt x="640" y="221"/>
                  <a:pt x="640" y="221"/>
                </a:cubicBezTo>
                <a:cubicBezTo>
                  <a:pt x="640" y="221"/>
                  <a:pt x="641" y="221"/>
                  <a:pt x="641" y="221"/>
                </a:cubicBezTo>
                <a:cubicBezTo>
                  <a:pt x="641" y="222"/>
                  <a:pt x="641" y="221"/>
                  <a:pt x="641" y="221"/>
                </a:cubicBezTo>
                <a:cubicBezTo>
                  <a:pt x="641" y="220"/>
                  <a:pt x="641" y="221"/>
                  <a:pt x="641" y="220"/>
                </a:cubicBezTo>
                <a:cubicBezTo>
                  <a:pt x="641" y="221"/>
                  <a:pt x="640" y="221"/>
                  <a:pt x="640" y="221"/>
                </a:cubicBezTo>
                <a:cubicBezTo>
                  <a:pt x="639" y="221"/>
                  <a:pt x="641" y="220"/>
                  <a:pt x="640" y="220"/>
                </a:cubicBezTo>
                <a:cubicBezTo>
                  <a:pt x="640" y="220"/>
                  <a:pt x="639" y="219"/>
                  <a:pt x="639" y="220"/>
                </a:cubicBezTo>
                <a:cubicBezTo>
                  <a:pt x="638" y="220"/>
                  <a:pt x="638" y="220"/>
                  <a:pt x="638" y="219"/>
                </a:cubicBezTo>
                <a:cubicBezTo>
                  <a:pt x="639" y="219"/>
                  <a:pt x="638" y="219"/>
                  <a:pt x="639" y="219"/>
                </a:cubicBezTo>
                <a:cubicBezTo>
                  <a:pt x="639" y="219"/>
                  <a:pt x="639" y="219"/>
                  <a:pt x="639" y="219"/>
                </a:cubicBezTo>
                <a:cubicBezTo>
                  <a:pt x="639" y="219"/>
                  <a:pt x="639" y="219"/>
                  <a:pt x="639" y="219"/>
                </a:cubicBezTo>
                <a:cubicBezTo>
                  <a:pt x="639" y="218"/>
                  <a:pt x="639" y="218"/>
                  <a:pt x="640" y="218"/>
                </a:cubicBezTo>
                <a:cubicBezTo>
                  <a:pt x="639" y="217"/>
                  <a:pt x="639" y="218"/>
                  <a:pt x="639" y="218"/>
                </a:cubicBezTo>
                <a:cubicBezTo>
                  <a:pt x="639" y="218"/>
                  <a:pt x="639" y="217"/>
                  <a:pt x="639" y="217"/>
                </a:cubicBezTo>
                <a:cubicBezTo>
                  <a:pt x="639" y="218"/>
                  <a:pt x="639" y="217"/>
                  <a:pt x="638" y="217"/>
                </a:cubicBezTo>
                <a:cubicBezTo>
                  <a:pt x="638" y="217"/>
                  <a:pt x="639" y="216"/>
                  <a:pt x="639" y="216"/>
                </a:cubicBezTo>
                <a:cubicBezTo>
                  <a:pt x="639" y="217"/>
                  <a:pt x="639" y="217"/>
                  <a:pt x="639" y="217"/>
                </a:cubicBezTo>
                <a:cubicBezTo>
                  <a:pt x="639" y="216"/>
                  <a:pt x="639" y="216"/>
                  <a:pt x="639" y="216"/>
                </a:cubicBezTo>
                <a:cubicBezTo>
                  <a:pt x="638" y="216"/>
                  <a:pt x="638" y="216"/>
                  <a:pt x="638" y="216"/>
                </a:cubicBezTo>
                <a:cubicBezTo>
                  <a:pt x="638" y="216"/>
                  <a:pt x="638" y="216"/>
                  <a:pt x="638" y="216"/>
                </a:cubicBezTo>
                <a:cubicBezTo>
                  <a:pt x="638" y="216"/>
                  <a:pt x="638" y="216"/>
                  <a:pt x="638" y="216"/>
                </a:cubicBezTo>
                <a:cubicBezTo>
                  <a:pt x="638" y="215"/>
                  <a:pt x="639" y="216"/>
                  <a:pt x="639" y="215"/>
                </a:cubicBezTo>
                <a:cubicBezTo>
                  <a:pt x="638" y="215"/>
                  <a:pt x="638" y="215"/>
                  <a:pt x="638" y="215"/>
                </a:cubicBezTo>
                <a:cubicBezTo>
                  <a:pt x="638" y="215"/>
                  <a:pt x="638" y="215"/>
                  <a:pt x="638" y="215"/>
                </a:cubicBezTo>
                <a:cubicBezTo>
                  <a:pt x="638" y="215"/>
                  <a:pt x="638" y="214"/>
                  <a:pt x="638" y="214"/>
                </a:cubicBezTo>
                <a:cubicBezTo>
                  <a:pt x="638" y="214"/>
                  <a:pt x="638" y="214"/>
                  <a:pt x="638" y="214"/>
                </a:cubicBezTo>
                <a:cubicBezTo>
                  <a:pt x="638" y="214"/>
                  <a:pt x="638" y="214"/>
                  <a:pt x="638" y="214"/>
                </a:cubicBezTo>
                <a:cubicBezTo>
                  <a:pt x="637" y="214"/>
                  <a:pt x="638" y="214"/>
                  <a:pt x="638" y="214"/>
                </a:cubicBezTo>
                <a:cubicBezTo>
                  <a:pt x="638" y="215"/>
                  <a:pt x="637" y="214"/>
                  <a:pt x="637" y="214"/>
                </a:cubicBezTo>
                <a:cubicBezTo>
                  <a:pt x="638" y="214"/>
                  <a:pt x="637" y="213"/>
                  <a:pt x="637" y="213"/>
                </a:cubicBezTo>
                <a:cubicBezTo>
                  <a:pt x="637" y="213"/>
                  <a:pt x="637" y="213"/>
                  <a:pt x="637" y="213"/>
                </a:cubicBezTo>
                <a:cubicBezTo>
                  <a:pt x="637" y="213"/>
                  <a:pt x="637" y="213"/>
                  <a:pt x="637" y="213"/>
                </a:cubicBezTo>
                <a:cubicBezTo>
                  <a:pt x="638" y="212"/>
                  <a:pt x="637" y="212"/>
                  <a:pt x="637" y="212"/>
                </a:cubicBezTo>
                <a:cubicBezTo>
                  <a:pt x="637" y="212"/>
                  <a:pt x="637" y="212"/>
                  <a:pt x="638" y="212"/>
                </a:cubicBezTo>
                <a:cubicBezTo>
                  <a:pt x="637" y="212"/>
                  <a:pt x="637" y="211"/>
                  <a:pt x="637" y="211"/>
                </a:cubicBezTo>
                <a:cubicBezTo>
                  <a:pt x="637" y="211"/>
                  <a:pt x="637" y="211"/>
                  <a:pt x="638" y="211"/>
                </a:cubicBezTo>
                <a:cubicBezTo>
                  <a:pt x="637" y="211"/>
                  <a:pt x="638" y="211"/>
                  <a:pt x="637" y="210"/>
                </a:cubicBezTo>
                <a:cubicBezTo>
                  <a:pt x="637" y="211"/>
                  <a:pt x="637" y="210"/>
                  <a:pt x="637" y="210"/>
                </a:cubicBezTo>
                <a:cubicBezTo>
                  <a:pt x="637" y="210"/>
                  <a:pt x="637" y="210"/>
                  <a:pt x="637" y="210"/>
                </a:cubicBezTo>
                <a:cubicBezTo>
                  <a:pt x="637" y="210"/>
                  <a:pt x="637" y="210"/>
                  <a:pt x="636" y="210"/>
                </a:cubicBezTo>
                <a:cubicBezTo>
                  <a:pt x="637" y="210"/>
                  <a:pt x="636" y="209"/>
                  <a:pt x="636" y="209"/>
                </a:cubicBezTo>
                <a:cubicBezTo>
                  <a:pt x="637" y="209"/>
                  <a:pt x="637" y="210"/>
                  <a:pt x="637" y="209"/>
                </a:cubicBezTo>
                <a:cubicBezTo>
                  <a:pt x="637" y="209"/>
                  <a:pt x="636" y="209"/>
                  <a:pt x="636" y="208"/>
                </a:cubicBezTo>
                <a:cubicBezTo>
                  <a:pt x="636" y="209"/>
                  <a:pt x="635" y="208"/>
                  <a:pt x="635" y="208"/>
                </a:cubicBezTo>
                <a:cubicBezTo>
                  <a:pt x="635" y="207"/>
                  <a:pt x="635" y="208"/>
                  <a:pt x="636" y="208"/>
                </a:cubicBezTo>
                <a:cubicBezTo>
                  <a:pt x="636" y="208"/>
                  <a:pt x="636" y="208"/>
                  <a:pt x="636" y="208"/>
                </a:cubicBezTo>
                <a:cubicBezTo>
                  <a:pt x="636" y="207"/>
                  <a:pt x="637" y="209"/>
                  <a:pt x="637" y="208"/>
                </a:cubicBezTo>
                <a:cubicBezTo>
                  <a:pt x="637" y="208"/>
                  <a:pt x="637" y="208"/>
                  <a:pt x="637" y="208"/>
                </a:cubicBezTo>
                <a:cubicBezTo>
                  <a:pt x="637" y="208"/>
                  <a:pt x="637" y="208"/>
                  <a:pt x="637" y="208"/>
                </a:cubicBezTo>
                <a:cubicBezTo>
                  <a:pt x="637" y="208"/>
                  <a:pt x="638" y="207"/>
                  <a:pt x="637" y="207"/>
                </a:cubicBezTo>
                <a:cubicBezTo>
                  <a:pt x="637" y="207"/>
                  <a:pt x="637" y="208"/>
                  <a:pt x="637" y="208"/>
                </a:cubicBezTo>
                <a:cubicBezTo>
                  <a:pt x="637" y="207"/>
                  <a:pt x="637" y="207"/>
                  <a:pt x="637" y="206"/>
                </a:cubicBezTo>
                <a:cubicBezTo>
                  <a:pt x="637" y="207"/>
                  <a:pt x="638" y="207"/>
                  <a:pt x="638" y="207"/>
                </a:cubicBezTo>
                <a:cubicBezTo>
                  <a:pt x="638" y="206"/>
                  <a:pt x="637" y="206"/>
                  <a:pt x="638" y="206"/>
                </a:cubicBezTo>
                <a:cubicBezTo>
                  <a:pt x="638" y="206"/>
                  <a:pt x="638" y="206"/>
                  <a:pt x="638" y="206"/>
                </a:cubicBezTo>
                <a:cubicBezTo>
                  <a:pt x="638" y="205"/>
                  <a:pt x="639" y="203"/>
                  <a:pt x="639" y="202"/>
                </a:cubicBezTo>
                <a:cubicBezTo>
                  <a:pt x="639" y="202"/>
                  <a:pt x="639" y="201"/>
                  <a:pt x="640" y="200"/>
                </a:cubicBezTo>
                <a:cubicBezTo>
                  <a:pt x="640" y="201"/>
                  <a:pt x="639" y="200"/>
                  <a:pt x="639" y="200"/>
                </a:cubicBezTo>
                <a:cubicBezTo>
                  <a:pt x="640" y="200"/>
                  <a:pt x="640" y="200"/>
                  <a:pt x="640" y="200"/>
                </a:cubicBezTo>
                <a:cubicBezTo>
                  <a:pt x="640" y="199"/>
                  <a:pt x="640" y="199"/>
                  <a:pt x="640" y="198"/>
                </a:cubicBezTo>
                <a:cubicBezTo>
                  <a:pt x="640" y="198"/>
                  <a:pt x="640" y="198"/>
                  <a:pt x="640" y="198"/>
                </a:cubicBezTo>
                <a:cubicBezTo>
                  <a:pt x="641" y="198"/>
                  <a:pt x="640" y="198"/>
                  <a:pt x="640" y="197"/>
                </a:cubicBezTo>
                <a:cubicBezTo>
                  <a:pt x="640" y="197"/>
                  <a:pt x="640" y="197"/>
                  <a:pt x="640" y="197"/>
                </a:cubicBezTo>
                <a:cubicBezTo>
                  <a:pt x="640" y="197"/>
                  <a:pt x="640" y="197"/>
                  <a:pt x="640" y="197"/>
                </a:cubicBezTo>
                <a:cubicBezTo>
                  <a:pt x="640" y="197"/>
                  <a:pt x="640" y="196"/>
                  <a:pt x="640" y="196"/>
                </a:cubicBezTo>
                <a:cubicBezTo>
                  <a:pt x="640" y="196"/>
                  <a:pt x="640" y="196"/>
                  <a:pt x="640" y="196"/>
                </a:cubicBezTo>
                <a:cubicBezTo>
                  <a:pt x="640" y="196"/>
                  <a:pt x="640" y="194"/>
                  <a:pt x="640" y="194"/>
                </a:cubicBezTo>
                <a:cubicBezTo>
                  <a:pt x="640" y="194"/>
                  <a:pt x="640" y="194"/>
                  <a:pt x="640" y="194"/>
                </a:cubicBezTo>
                <a:cubicBezTo>
                  <a:pt x="639" y="194"/>
                  <a:pt x="640" y="194"/>
                  <a:pt x="640" y="194"/>
                </a:cubicBezTo>
                <a:cubicBezTo>
                  <a:pt x="640" y="194"/>
                  <a:pt x="640" y="193"/>
                  <a:pt x="640" y="194"/>
                </a:cubicBezTo>
                <a:cubicBezTo>
                  <a:pt x="641" y="192"/>
                  <a:pt x="640" y="191"/>
                  <a:pt x="640" y="190"/>
                </a:cubicBezTo>
                <a:cubicBezTo>
                  <a:pt x="639" y="190"/>
                  <a:pt x="639" y="190"/>
                  <a:pt x="639" y="190"/>
                </a:cubicBezTo>
                <a:cubicBezTo>
                  <a:pt x="640" y="189"/>
                  <a:pt x="639" y="188"/>
                  <a:pt x="639" y="187"/>
                </a:cubicBezTo>
                <a:cubicBezTo>
                  <a:pt x="639" y="187"/>
                  <a:pt x="638" y="187"/>
                  <a:pt x="638" y="187"/>
                </a:cubicBezTo>
                <a:cubicBezTo>
                  <a:pt x="637" y="187"/>
                  <a:pt x="638" y="186"/>
                  <a:pt x="638" y="186"/>
                </a:cubicBezTo>
                <a:cubicBezTo>
                  <a:pt x="638" y="186"/>
                  <a:pt x="638" y="185"/>
                  <a:pt x="638" y="185"/>
                </a:cubicBezTo>
                <a:cubicBezTo>
                  <a:pt x="638" y="185"/>
                  <a:pt x="638" y="185"/>
                  <a:pt x="638" y="185"/>
                </a:cubicBezTo>
                <a:cubicBezTo>
                  <a:pt x="638" y="185"/>
                  <a:pt x="637" y="185"/>
                  <a:pt x="637" y="184"/>
                </a:cubicBezTo>
                <a:cubicBezTo>
                  <a:pt x="637" y="184"/>
                  <a:pt x="637" y="184"/>
                  <a:pt x="637" y="184"/>
                </a:cubicBezTo>
                <a:cubicBezTo>
                  <a:pt x="637" y="184"/>
                  <a:pt x="637" y="184"/>
                  <a:pt x="637" y="183"/>
                </a:cubicBezTo>
                <a:cubicBezTo>
                  <a:pt x="637" y="184"/>
                  <a:pt x="637" y="183"/>
                  <a:pt x="636" y="183"/>
                </a:cubicBezTo>
                <a:cubicBezTo>
                  <a:pt x="636" y="183"/>
                  <a:pt x="636" y="183"/>
                  <a:pt x="637" y="183"/>
                </a:cubicBezTo>
                <a:cubicBezTo>
                  <a:pt x="636" y="183"/>
                  <a:pt x="636" y="183"/>
                  <a:pt x="636" y="183"/>
                </a:cubicBezTo>
                <a:cubicBezTo>
                  <a:pt x="636" y="182"/>
                  <a:pt x="636" y="182"/>
                  <a:pt x="636" y="182"/>
                </a:cubicBezTo>
                <a:cubicBezTo>
                  <a:pt x="636" y="182"/>
                  <a:pt x="636" y="182"/>
                  <a:pt x="637" y="182"/>
                </a:cubicBezTo>
                <a:cubicBezTo>
                  <a:pt x="636" y="182"/>
                  <a:pt x="636" y="182"/>
                  <a:pt x="636" y="182"/>
                </a:cubicBezTo>
                <a:cubicBezTo>
                  <a:pt x="636" y="182"/>
                  <a:pt x="636" y="182"/>
                  <a:pt x="636" y="181"/>
                </a:cubicBezTo>
                <a:cubicBezTo>
                  <a:pt x="636" y="182"/>
                  <a:pt x="636" y="182"/>
                  <a:pt x="636" y="182"/>
                </a:cubicBezTo>
                <a:cubicBezTo>
                  <a:pt x="636" y="182"/>
                  <a:pt x="636" y="182"/>
                  <a:pt x="636" y="181"/>
                </a:cubicBezTo>
                <a:cubicBezTo>
                  <a:pt x="636" y="181"/>
                  <a:pt x="636" y="182"/>
                  <a:pt x="636" y="181"/>
                </a:cubicBezTo>
                <a:cubicBezTo>
                  <a:pt x="636" y="181"/>
                  <a:pt x="635" y="180"/>
                  <a:pt x="636" y="180"/>
                </a:cubicBezTo>
                <a:cubicBezTo>
                  <a:pt x="635" y="180"/>
                  <a:pt x="635" y="180"/>
                  <a:pt x="635" y="180"/>
                </a:cubicBezTo>
                <a:cubicBezTo>
                  <a:pt x="635" y="180"/>
                  <a:pt x="635" y="181"/>
                  <a:pt x="635" y="181"/>
                </a:cubicBezTo>
                <a:cubicBezTo>
                  <a:pt x="635" y="181"/>
                  <a:pt x="635" y="180"/>
                  <a:pt x="635" y="180"/>
                </a:cubicBezTo>
                <a:cubicBezTo>
                  <a:pt x="635" y="180"/>
                  <a:pt x="635" y="180"/>
                  <a:pt x="635" y="180"/>
                </a:cubicBezTo>
                <a:cubicBezTo>
                  <a:pt x="635" y="180"/>
                  <a:pt x="634" y="180"/>
                  <a:pt x="634" y="180"/>
                </a:cubicBezTo>
                <a:cubicBezTo>
                  <a:pt x="634" y="179"/>
                  <a:pt x="634" y="179"/>
                  <a:pt x="634" y="179"/>
                </a:cubicBezTo>
                <a:cubicBezTo>
                  <a:pt x="634" y="179"/>
                  <a:pt x="634" y="179"/>
                  <a:pt x="634" y="179"/>
                </a:cubicBezTo>
                <a:cubicBezTo>
                  <a:pt x="634" y="179"/>
                  <a:pt x="635" y="179"/>
                  <a:pt x="634" y="178"/>
                </a:cubicBezTo>
                <a:cubicBezTo>
                  <a:pt x="634" y="178"/>
                  <a:pt x="634" y="178"/>
                  <a:pt x="634" y="178"/>
                </a:cubicBezTo>
                <a:cubicBezTo>
                  <a:pt x="633" y="178"/>
                  <a:pt x="634" y="177"/>
                  <a:pt x="634" y="177"/>
                </a:cubicBezTo>
                <a:cubicBezTo>
                  <a:pt x="633" y="176"/>
                  <a:pt x="632" y="177"/>
                  <a:pt x="632" y="176"/>
                </a:cubicBezTo>
                <a:cubicBezTo>
                  <a:pt x="633" y="176"/>
                  <a:pt x="633" y="176"/>
                  <a:pt x="632" y="176"/>
                </a:cubicBezTo>
                <a:cubicBezTo>
                  <a:pt x="632" y="176"/>
                  <a:pt x="632" y="176"/>
                  <a:pt x="632" y="176"/>
                </a:cubicBezTo>
                <a:cubicBezTo>
                  <a:pt x="632" y="176"/>
                  <a:pt x="633" y="176"/>
                  <a:pt x="632" y="176"/>
                </a:cubicBezTo>
                <a:cubicBezTo>
                  <a:pt x="632" y="176"/>
                  <a:pt x="632" y="176"/>
                  <a:pt x="632" y="176"/>
                </a:cubicBezTo>
                <a:cubicBezTo>
                  <a:pt x="632" y="175"/>
                  <a:pt x="631" y="174"/>
                  <a:pt x="630" y="173"/>
                </a:cubicBezTo>
                <a:cubicBezTo>
                  <a:pt x="630" y="173"/>
                  <a:pt x="630" y="173"/>
                  <a:pt x="630" y="173"/>
                </a:cubicBezTo>
                <a:cubicBezTo>
                  <a:pt x="630" y="172"/>
                  <a:pt x="629" y="172"/>
                  <a:pt x="629" y="172"/>
                </a:cubicBezTo>
                <a:cubicBezTo>
                  <a:pt x="629" y="172"/>
                  <a:pt x="629" y="172"/>
                  <a:pt x="629" y="172"/>
                </a:cubicBezTo>
                <a:cubicBezTo>
                  <a:pt x="629" y="172"/>
                  <a:pt x="629" y="172"/>
                  <a:pt x="628" y="172"/>
                </a:cubicBezTo>
                <a:cubicBezTo>
                  <a:pt x="628" y="173"/>
                  <a:pt x="628" y="173"/>
                  <a:pt x="628" y="173"/>
                </a:cubicBezTo>
                <a:cubicBezTo>
                  <a:pt x="628" y="173"/>
                  <a:pt x="628" y="173"/>
                  <a:pt x="628" y="173"/>
                </a:cubicBezTo>
                <a:cubicBezTo>
                  <a:pt x="629" y="174"/>
                  <a:pt x="628" y="174"/>
                  <a:pt x="628" y="174"/>
                </a:cubicBezTo>
                <a:cubicBezTo>
                  <a:pt x="628" y="174"/>
                  <a:pt x="629" y="174"/>
                  <a:pt x="630" y="174"/>
                </a:cubicBezTo>
                <a:cubicBezTo>
                  <a:pt x="630" y="174"/>
                  <a:pt x="630" y="174"/>
                  <a:pt x="630" y="174"/>
                </a:cubicBezTo>
                <a:cubicBezTo>
                  <a:pt x="630" y="174"/>
                  <a:pt x="631" y="174"/>
                  <a:pt x="631" y="174"/>
                </a:cubicBezTo>
                <a:cubicBezTo>
                  <a:pt x="631" y="174"/>
                  <a:pt x="631" y="174"/>
                  <a:pt x="632" y="174"/>
                </a:cubicBezTo>
                <a:cubicBezTo>
                  <a:pt x="632" y="174"/>
                  <a:pt x="631" y="174"/>
                  <a:pt x="631" y="174"/>
                </a:cubicBezTo>
                <a:cubicBezTo>
                  <a:pt x="632" y="175"/>
                  <a:pt x="632" y="174"/>
                  <a:pt x="633" y="174"/>
                </a:cubicBezTo>
                <a:cubicBezTo>
                  <a:pt x="633" y="175"/>
                  <a:pt x="634" y="175"/>
                  <a:pt x="634" y="175"/>
                </a:cubicBezTo>
                <a:cubicBezTo>
                  <a:pt x="635" y="175"/>
                  <a:pt x="635" y="176"/>
                  <a:pt x="635" y="175"/>
                </a:cubicBezTo>
                <a:cubicBezTo>
                  <a:pt x="635" y="175"/>
                  <a:pt x="635" y="175"/>
                  <a:pt x="635" y="175"/>
                </a:cubicBezTo>
                <a:cubicBezTo>
                  <a:pt x="636" y="175"/>
                  <a:pt x="636" y="175"/>
                  <a:pt x="636" y="175"/>
                </a:cubicBezTo>
                <a:cubicBezTo>
                  <a:pt x="636" y="175"/>
                  <a:pt x="636" y="175"/>
                  <a:pt x="636" y="175"/>
                </a:cubicBezTo>
                <a:cubicBezTo>
                  <a:pt x="636" y="176"/>
                  <a:pt x="637" y="175"/>
                  <a:pt x="637" y="176"/>
                </a:cubicBezTo>
                <a:cubicBezTo>
                  <a:pt x="637" y="175"/>
                  <a:pt x="637" y="176"/>
                  <a:pt x="637" y="175"/>
                </a:cubicBezTo>
                <a:cubicBezTo>
                  <a:pt x="637" y="175"/>
                  <a:pt x="637" y="175"/>
                  <a:pt x="637" y="175"/>
                </a:cubicBezTo>
                <a:cubicBezTo>
                  <a:pt x="638" y="175"/>
                  <a:pt x="637" y="175"/>
                  <a:pt x="638" y="175"/>
                </a:cubicBezTo>
                <a:cubicBezTo>
                  <a:pt x="638" y="175"/>
                  <a:pt x="638" y="176"/>
                  <a:pt x="638" y="176"/>
                </a:cubicBezTo>
                <a:cubicBezTo>
                  <a:pt x="638" y="176"/>
                  <a:pt x="639" y="176"/>
                  <a:pt x="639" y="176"/>
                </a:cubicBezTo>
                <a:cubicBezTo>
                  <a:pt x="639" y="176"/>
                  <a:pt x="640" y="176"/>
                  <a:pt x="640" y="176"/>
                </a:cubicBezTo>
                <a:cubicBezTo>
                  <a:pt x="641" y="176"/>
                  <a:pt x="638" y="176"/>
                  <a:pt x="639" y="176"/>
                </a:cubicBezTo>
                <a:cubicBezTo>
                  <a:pt x="639" y="176"/>
                  <a:pt x="639" y="176"/>
                  <a:pt x="640" y="176"/>
                </a:cubicBezTo>
                <a:cubicBezTo>
                  <a:pt x="639" y="177"/>
                  <a:pt x="639" y="177"/>
                  <a:pt x="639" y="177"/>
                </a:cubicBezTo>
                <a:cubicBezTo>
                  <a:pt x="640" y="177"/>
                  <a:pt x="640" y="177"/>
                  <a:pt x="640" y="176"/>
                </a:cubicBezTo>
                <a:cubicBezTo>
                  <a:pt x="641" y="177"/>
                  <a:pt x="643" y="177"/>
                  <a:pt x="643" y="177"/>
                </a:cubicBezTo>
                <a:cubicBezTo>
                  <a:pt x="643" y="177"/>
                  <a:pt x="643" y="177"/>
                  <a:pt x="643" y="177"/>
                </a:cubicBezTo>
                <a:cubicBezTo>
                  <a:pt x="643" y="177"/>
                  <a:pt x="644" y="177"/>
                  <a:pt x="644" y="177"/>
                </a:cubicBezTo>
                <a:cubicBezTo>
                  <a:pt x="644" y="177"/>
                  <a:pt x="644" y="178"/>
                  <a:pt x="644" y="178"/>
                </a:cubicBezTo>
                <a:cubicBezTo>
                  <a:pt x="644" y="178"/>
                  <a:pt x="644" y="178"/>
                  <a:pt x="644" y="178"/>
                </a:cubicBezTo>
                <a:cubicBezTo>
                  <a:pt x="645" y="178"/>
                  <a:pt x="646" y="178"/>
                  <a:pt x="647" y="179"/>
                </a:cubicBezTo>
                <a:cubicBezTo>
                  <a:pt x="647" y="179"/>
                  <a:pt x="646" y="179"/>
                  <a:pt x="646" y="179"/>
                </a:cubicBezTo>
                <a:cubicBezTo>
                  <a:pt x="647" y="179"/>
                  <a:pt x="647" y="179"/>
                  <a:pt x="648" y="179"/>
                </a:cubicBezTo>
                <a:cubicBezTo>
                  <a:pt x="648" y="179"/>
                  <a:pt x="648" y="179"/>
                  <a:pt x="648" y="179"/>
                </a:cubicBezTo>
                <a:cubicBezTo>
                  <a:pt x="648" y="180"/>
                  <a:pt x="649" y="180"/>
                  <a:pt x="649" y="180"/>
                </a:cubicBezTo>
                <a:cubicBezTo>
                  <a:pt x="649" y="179"/>
                  <a:pt x="649" y="180"/>
                  <a:pt x="649" y="180"/>
                </a:cubicBezTo>
                <a:cubicBezTo>
                  <a:pt x="649" y="179"/>
                  <a:pt x="649" y="179"/>
                  <a:pt x="650" y="180"/>
                </a:cubicBezTo>
                <a:cubicBezTo>
                  <a:pt x="650" y="180"/>
                  <a:pt x="650" y="180"/>
                  <a:pt x="650" y="180"/>
                </a:cubicBezTo>
                <a:cubicBezTo>
                  <a:pt x="650" y="180"/>
                  <a:pt x="650" y="180"/>
                  <a:pt x="651" y="180"/>
                </a:cubicBezTo>
                <a:cubicBezTo>
                  <a:pt x="651" y="180"/>
                  <a:pt x="650" y="180"/>
                  <a:pt x="650" y="180"/>
                </a:cubicBezTo>
                <a:cubicBezTo>
                  <a:pt x="650" y="181"/>
                  <a:pt x="651" y="181"/>
                  <a:pt x="651" y="181"/>
                </a:cubicBezTo>
                <a:cubicBezTo>
                  <a:pt x="651" y="181"/>
                  <a:pt x="651" y="181"/>
                  <a:pt x="651" y="181"/>
                </a:cubicBezTo>
                <a:cubicBezTo>
                  <a:pt x="652" y="181"/>
                  <a:pt x="651" y="181"/>
                  <a:pt x="652" y="181"/>
                </a:cubicBezTo>
                <a:cubicBezTo>
                  <a:pt x="653" y="181"/>
                  <a:pt x="653" y="181"/>
                  <a:pt x="653" y="181"/>
                </a:cubicBezTo>
                <a:cubicBezTo>
                  <a:pt x="653" y="181"/>
                  <a:pt x="653" y="182"/>
                  <a:pt x="653" y="182"/>
                </a:cubicBezTo>
                <a:cubicBezTo>
                  <a:pt x="653" y="182"/>
                  <a:pt x="654" y="182"/>
                  <a:pt x="655" y="182"/>
                </a:cubicBezTo>
                <a:cubicBezTo>
                  <a:pt x="655" y="182"/>
                  <a:pt x="656" y="183"/>
                  <a:pt x="656" y="183"/>
                </a:cubicBezTo>
                <a:cubicBezTo>
                  <a:pt x="656" y="183"/>
                  <a:pt x="656" y="183"/>
                  <a:pt x="655" y="183"/>
                </a:cubicBezTo>
                <a:cubicBezTo>
                  <a:pt x="656" y="183"/>
                  <a:pt x="656" y="183"/>
                  <a:pt x="656" y="183"/>
                </a:cubicBezTo>
                <a:cubicBezTo>
                  <a:pt x="655" y="183"/>
                  <a:pt x="655" y="184"/>
                  <a:pt x="655" y="184"/>
                </a:cubicBezTo>
                <a:cubicBezTo>
                  <a:pt x="655" y="184"/>
                  <a:pt x="656" y="184"/>
                  <a:pt x="656" y="185"/>
                </a:cubicBezTo>
                <a:cubicBezTo>
                  <a:pt x="656" y="184"/>
                  <a:pt x="657" y="185"/>
                  <a:pt x="658" y="185"/>
                </a:cubicBezTo>
                <a:cubicBezTo>
                  <a:pt x="658" y="185"/>
                  <a:pt x="658" y="185"/>
                  <a:pt x="658" y="186"/>
                </a:cubicBezTo>
                <a:cubicBezTo>
                  <a:pt x="658" y="186"/>
                  <a:pt x="659" y="187"/>
                  <a:pt x="659" y="187"/>
                </a:cubicBezTo>
                <a:cubicBezTo>
                  <a:pt x="659" y="187"/>
                  <a:pt x="659" y="187"/>
                  <a:pt x="659" y="187"/>
                </a:cubicBezTo>
                <a:cubicBezTo>
                  <a:pt x="660" y="188"/>
                  <a:pt x="660" y="189"/>
                  <a:pt x="661" y="189"/>
                </a:cubicBezTo>
                <a:cubicBezTo>
                  <a:pt x="661" y="189"/>
                  <a:pt x="661" y="189"/>
                  <a:pt x="661" y="189"/>
                </a:cubicBezTo>
                <a:cubicBezTo>
                  <a:pt x="661" y="189"/>
                  <a:pt x="661" y="189"/>
                  <a:pt x="661" y="189"/>
                </a:cubicBezTo>
                <a:cubicBezTo>
                  <a:pt x="661" y="189"/>
                  <a:pt x="661" y="189"/>
                  <a:pt x="661" y="189"/>
                </a:cubicBezTo>
                <a:cubicBezTo>
                  <a:pt x="662" y="190"/>
                  <a:pt x="662" y="190"/>
                  <a:pt x="662" y="190"/>
                </a:cubicBezTo>
                <a:cubicBezTo>
                  <a:pt x="662" y="191"/>
                  <a:pt x="662" y="190"/>
                  <a:pt x="662" y="190"/>
                </a:cubicBezTo>
                <a:cubicBezTo>
                  <a:pt x="662" y="191"/>
                  <a:pt x="663" y="191"/>
                  <a:pt x="663" y="191"/>
                </a:cubicBezTo>
                <a:cubicBezTo>
                  <a:pt x="663" y="192"/>
                  <a:pt x="663" y="192"/>
                  <a:pt x="663" y="192"/>
                </a:cubicBezTo>
                <a:cubicBezTo>
                  <a:pt x="663" y="192"/>
                  <a:pt x="663" y="192"/>
                  <a:pt x="664" y="192"/>
                </a:cubicBezTo>
                <a:cubicBezTo>
                  <a:pt x="664" y="192"/>
                  <a:pt x="664" y="193"/>
                  <a:pt x="664" y="193"/>
                </a:cubicBezTo>
                <a:cubicBezTo>
                  <a:pt x="664" y="193"/>
                  <a:pt x="664" y="193"/>
                  <a:pt x="664" y="193"/>
                </a:cubicBezTo>
                <a:cubicBezTo>
                  <a:pt x="664" y="193"/>
                  <a:pt x="664" y="194"/>
                  <a:pt x="664" y="194"/>
                </a:cubicBezTo>
                <a:cubicBezTo>
                  <a:pt x="666" y="196"/>
                  <a:pt x="667" y="198"/>
                  <a:pt x="669" y="200"/>
                </a:cubicBezTo>
                <a:cubicBezTo>
                  <a:pt x="668" y="201"/>
                  <a:pt x="668" y="200"/>
                  <a:pt x="668" y="200"/>
                </a:cubicBezTo>
                <a:cubicBezTo>
                  <a:pt x="668" y="200"/>
                  <a:pt x="668" y="201"/>
                  <a:pt x="669" y="201"/>
                </a:cubicBezTo>
                <a:cubicBezTo>
                  <a:pt x="669" y="201"/>
                  <a:pt x="669" y="201"/>
                  <a:pt x="669" y="201"/>
                </a:cubicBezTo>
                <a:cubicBezTo>
                  <a:pt x="669" y="202"/>
                  <a:pt x="669" y="202"/>
                  <a:pt x="669" y="202"/>
                </a:cubicBezTo>
                <a:cubicBezTo>
                  <a:pt x="669" y="202"/>
                  <a:pt x="669" y="202"/>
                  <a:pt x="669" y="202"/>
                </a:cubicBezTo>
                <a:cubicBezTo>
                  <a:pt x="669" y="202"/>
                  <a:pt x="669" y="203"/>
                  <a:pt x="669" y="203"/>
                </a:cubicBezTo>
                <a:cubicBezTo>
                  <a:pt x="669" y="204"/>
                  <a:pt x="669" y="204"/>
                  <a:pt x="669" y="204"/>
                </a:cubicBezTo>
                <a:cubicBezTo>
                  <a:pt x="670" y="204"/>
                  <a:pt x="669" y="204"/>
                  <a:pt x="670" y="204"/>
                </a:cubicBezTo>
                <a:cubicBezTo>
                  <a:pt x="670" y="204"/>
                  <a:pt x="670" y="204"/>
                  <a:pt x="670" y="204"/>
                </a:cubicBezTo>
                <a:cubicBezTo>
                  <a:pt x="670" y="205"/>
                  <a:pt x="671" y="206"/>
                  <a:pt x="670" y="206"/>
                </a:cubicBezTo>
                <a:cubicBezTo>
                  <a:pt x="671" y="206"/>
                  <a:pt x="671" y="207"/>
                  <a:pt x="671" y="207"/>
                </a:cubicBezTo>
                <a:cubicBezTo>
                  <a:pt x="671" y="207"/>
                  <a:pt x="671" y="207"/>
                  <a:pt x="671" y="207"/>
                </a:cubicBezTo>
                <a:cubicBezTo>
                  <a:pt x="671" y="209"/>
                  <a:pt x="671" y="211"/>
                  <a:pt x="671" y="213"/>
                </a:cubicBezTo>
                <a:cubicBezTo>
                  <a:pt x="671" y="213"/>
                  <a:pt x="671" y="213"/>
                  <a:pt x="671" y="213"/>
                </a:cubicBezTo>
                <a:cubicBezTo>
                  <a:pt x="671" y="214"/>
                  <a:pt x="670" y="215"/>
                  <a:pt x="671" y="216"/>
                </a:cubicBezTo>
                <a:cubicBezTo>
                  <a:pt x="671" y="216"/>
                  <a:pt x="671" y="216"/>
                  <a:pt x="671" y="216"/>
                </a:cubicBezTo>
                <a:cubicBezTo>
                  <a:pt x="671" y="216"/>
                  <a:pt x="670" y="216"/>
                  <a:pt x="670" y="216"/>
                </a:cubicBezTo>
                <a:cubicBezTo>
                  <a:pt x="670" y="217"/>
                  <a:pt x="670" y="217"/>
                  <a:pt x="670" y="218"/>
                </a:cubicBezTo>
                <a:cubicBezTo>
                  <a:pt x="670" y="218"/>
                  <a:pt x="670" y="218"/>
                  <a:pt x="670" y="218"/>
                </a:cubicBezTo>
                <a:cubicBezTo>
                  <a:pt x="669" y="218"/>
                  <a:pt x="670" y="219"/>
                  <a:pt x="669" y="219"/>
                </a:cubicBezTo>
                <a:cubicBezTo>
                  <a:pt x="669" y="219"/>
                  <a:pt x="669" y="219"/>
                  <a:pt x="669" y="219"/>
                </a:cubicBezTo>
                <a:cubicBezTo>
                  <a:pt x="667" y="221"/>
                  <a:pt x="665" y="223"/>
                  <a:pt x="664" y="225"/>
                </a:cubicBezTo>
                <a:cubicBezTo>
                  <a:pt x="664" y="226"/>
                  <a:pt x="664" y="225"/>
                  <a:pt x="664" y="225"/>
                </a:cubicBezTo>
                <a:cubicBezTo>
                  <a:pt x="663" y="227"/>
                  <a:pt x="660" y="228"/>
                  <a:pt x="659" y="230"/>
                </a:cubicBezTo>
                <a:cubicBezTo>
                  <a:pt x="658" y="231"/>
                  <a:pt x="659" y="232"/>
                  <a:pt x="659" y="232"/>
                </a:cubicBezTo>
                <a:close/>
                <a:moveTo>
                  <a:pt x="656" y="231"/>
                </a:moveTo>
                <a:cubicBezTo>
                  <a:pt x="656" y="232"/>
                  <a:pt x="656" y="232"/>
                  <a:pt x="656" y="232"/>
                </a:cubicBezTo>
                <a:cubicBezTo>
                  <a:pt x="656" y="232"/>
                  <a:pt x="656" y="232"/>
                  <a:pt x="656" y="231"/>
                </a:cubicBezTo>
                <a:close/>
                <a:moveTo>
                  <a:pt x="647" y="227"/>
                </a:moveTo>
                <a:cubicBezTo>
                  <a:pt x="647" y="227"/>
                  <a:pt x="646" y="227"/>
                  <a:pt x="646" y="227"/>
                </a:cubicBezTo>
                <a:cubicBezTo>
                  <a:pt x="646" y="227"/>
                  <a:pt x="646" y="228"/>
                  <a:pt x="646" y="227"/>
                </a:cubicBezTo>
                <a:cubicBezTo>
                  <a:pt x="646" y="227"/>
                  <a:pt x="646" y="227"/>
                  <a:pt x="647" y="227"/>
                </a:cubicBezTo>
                <a:close/>
                <a:moveTo>
                  <a:pt x="645" y="226"/>
                </a:moveTo>
                <a:cubicBezTo>
                  <a:pt x="645" y="226"/>
                  <a:pt x="644" y="226"/>
                  <a:pt x="644" y="226"/>
                </a:cubicBezTo>
                <a:lnTo>
                  <a:pt x="645" y="226"/>
                </a:lnTo>
                <a:close/>
                <a:moveTo>
                  <a:pt x="643" y="224"/>
                </a:moveTo>
                <a:cubicBezTo>
                  <a:pt x="643" y="223"/>
                  <a:pt x="643" y="223"/>
                  <a:pt x="643" y="224"/>
                </a:cubicBezTo>
                <a:cubicBezTo>
                  <a:pt x="643" y="224"/>
                  <a:pt x="643" y="224"/>
                  <a:pt x="643" y="224"/>
                </a:cubicBezTo>
                <a:close/>
                <a:moveTo>
                  <a:pt x="643" y="223"/>
                </a:moveTo>
                <a:cubicBezTo>
                  <a:pt x="643" y="223"/>
                  <a:pt x="643" y="224"/>
                  <a:pt x="643" y="224"/>
                </a:cubicBezTo>
                <a:cubicBezTo>
                  <a:pt x="643" y="224"/>
                  <a:pt x="642" y="223"/>
                  <a:pt x="643" y="223"/>
                </a:cubicBezTo>
                <a:close/>
                <a:moveTo>
                  <a:pt x="640" y="219"/>
                </a:moveTo>
                <a:cubicBezTo>
                  <a:pt x="640" y="219"/>
                  <a:pt x="640" y="219"/>
                  <a:pt x="640" y="219"/>
                </a:cubicBezTo>
                <a:cubicBezTo>
                  <a:pt x="641" y="219"/>
                  <a:pt x="640" y="219"/>
                  <a:pt x="640" y="219"/>
                </a:cubicBezTo>
                <a:close/>
                <a:moveTo>
                  <a:pt x="639" y="217"/>
                </a:moveTo>
                <a:cubicBezTo>
                  <a:pt x="639" y="217"/>
                  <a:pt x="639" y="217"/>
                  <a:pt x="639" y="217"/>
                </a:cubicBezTo>
                <a:cubicBezTo>
                  <a:pt x="639" y="217"/>
                  <a:pt x="639" y="217"/>
                  <a:pt x="639" y="217"/>
                </a:cubicBezTo>
                <a:close/>
                <a:moveTo>
                  <a:pt x="629" y="172"/>
                </a:moveTo>
                <a:cubicBezTo>
                  <a:pt x="629" y="172"/>
                  <a:pt x="629" y="172"/>
                  <a:pt x="629" y="172"/>
                </a:cubicBezTo>
                <a:cubicBezTo>
                  <a:pt x="629" y="171"/>
                  <a:pt x="629" y="171"/>
                  <a:pt x="629" y="171"/>
                </a:cubicBezTo>
                <a:lnTo>
                  <a:pt x="629" y="172"/>
                </a:lnTo>
                <a:close/>
                <a:moveTo>
                  <a:pt x="648" y="180"/>
                </a:moveTo>
                <a:cubicBezTo>
                  <a:pt x="648" y="180"/>
                  <a:pt x="648" y="180"/>
                  <a:pt x="647" y="180"/>
                </a:cubicBezTo>
                <a:cubicBezTo>
                  <a:pt x="648" y="180"/>
                  <a:pt x="647" y="180"/>
                  <a:pt x="648" y="180"/>
                </a:cubicBezTo>
                <a:close/>
                <a:moveTo>
                  <a:pt x="657" y="185"/>
                </a:moveTo>
                <a:cubicBezTo>
                  <a:pt x="657" y="185"/>
                  <a:pt x="657" y="185"/>
                  <a:pt x="657" y="185"/>
                </a:cubicBezTo>
                <a:cubicBezTo>
                  <a:pt x="657" y="185"/>
                  <a:pt x="657" y="185"/>
                  <a:pt x="657" y="185"/>
                </a:cubicBezTo>
                <a:close/>
                <a:moveTo>
                  <a:pt x="632" y="173"/>
                </a:moveTo>
                <a:cubicBezTo>
                  <a:pt x="632" y="173"/>
                  <a:pt x="632" y="173"/>
                  <a:pt x="632" y="173"/>
                </a:cubicBezTo>
                <a:cubicBezTo>
                  <a:pt x="632" y="173"/>
                  <a:pt x="632" y="173"/>
                  <a:pt x="632" y="173"/>
                </a:cubicBezTo>
                <a:close/>
                <a:moveTo>
                  <a:pt x="659" y="229"/>
                </a:moveTo>
                <a:cubicBezTo>
                  <a:pt x="659" y="227"/>
                  <a:pt x="660" y="226"/>
                  <a:pt x="661" y="225"/>
                </a:cubicBezTo>
                <a:cubicBezTo>
                  <a:pt x="661" y="224"/>
                  <a:pt x="661" y="223"/>
                  <a:pt x="661" y="223"/>
                </a:cubicBezTo>
                <a:cubicBezTo>
                  <a:pt x="662" y="221"/>
                  <a:pt x="663" y="219"/>
                  <a:pt x="662" y="217"/>
                </a:cubicBezTo>
                <a:cubicBezTo>
                  <a:pt x="662" y="217"/>
                  <a:pt x="662" y="217"/>
                  <a:pt x="662" y="217"/>
                </a:cubicBezTo>
                <a:cubicBezTo>
                  <a:pt x="662" y="217"/>
                  <a:pt x="662" y="217"/>
                  <a:pt x="662" y="217"/>
                </a:cubicBezTo>
                <a:cubicBezTo>
                  <a:pt x="662" y="217"/>
                  <a:pt x="662" y="217"/>
                  <a:pt x="662" y="217"/>
                </a:cubicBezTo>
                <a:cubicBezTo>
                  <a:pt x="662" y="216"/>
                  <a:pt x="662" y="217"/>
                  <a:pt x="662" y="217"/>
                </a:cubicBezTo>
                <a:cubicBezTo>
                  <a:pt x="662" y="216"/>
                  <a:pt x="662" y="215"/>
                  <a:pt x="662" y="214"/>
                </a:cubicBezTo>
                <a:cubicBezTo>
                  <a:pt x="661" y="214"/>
                  <a:pt x="662" y="214"/>
                  <a:pt x="661" y="214"/>
                </a:cubicBezTo>
                <a:cubicBezTo>
                  <a:pt x="661" y="214"/>
                  <a:pt x="662" y="214"/>
                  <a:pt x="662" y="214"/>
                </a:cubicBezTo>
                <a:cubicBezTo>
                  <a:pt x="661" y="213"/>
                  <a:pt x="661" y="213"/>
                  <a:pt x="662" y="213"/>
                </a:cubicBezTo>
                <a:cubicBezTo>
                  <a:pt x="662" y="211"/>
                  <a:pt x="661" y="209"/>
                  <a:pt x="661" y="206"/>
                </a:cubicBezTo>
                <a:cubicBezTo>
                  <a:pt x="660" y="204"/>
                  <a:pt x="659" y="202"/>
                  <a:pt x="658" y="201"/>
                </a:cubicBezTo>
                <a:cubicBezTo>
                  <a:pt x="658" y="200"/>
                  <a:pt x="658" y="200"/>
                  <a:pt x="657" y="200"/>
                </a:cubicBezTo>
                <a:cubicBezTo>
                  <a:pt x="657" y="200"/>
                  <a:pt x="657" y="200"/>
                  <a:pt x="657" y="200"/>
                </a:cubicBezTo>
                <a:cubicBezTo>
                  <a:pt x="657" y="200"/>
                  <a:pt x="657" y="199"/>
                  <a:pt x="657" y="199"/>
                </a:cubicBezTo>
                <a:cubicBezTo>
                  <a:pt x="657" y="199"/>
                  <a:pt x="657" y="199"/>
                  <a:pt x="657" y="199"/>
                </a:cubicBezTo>
                <a:cubicBezTo>
                  <a:pt x="656" y="199"/>
                  <a:pt x="657" y="199"/>
                  <a:pt x="657" y="198"/>
                </a:cubicBezTo>
                <a:cubicBezTo>
                  <a:pt x="657" y="198"/>
                  <a:pt x="657" y="198"/>
                  <a:pt x="657" y="198"/>
                </a:cubicBezTo>
                <a:cubicBezTo>
                  <a:pt x="656" y="198"/>
                  <a:pt x="657" y="198"/>
                  <a:pt x="657" y="198"/>
                </a:cubicBezTo>
                <a:cubicBezTo>
                  <a:pt x="657" y="197"/>
                  <a:pt x="656" y="196"/>
                  <a:pt x="656" y="195"/>
                </a:cubicBezTo>
                <a:cubicBezTo>
                  <a:pt x="656" y="195"/>
                  <a:pt x="655" y="195"/>
                  <a:pt x="655" y="195"/>
                </a:cubicBezTo>
                <a:cubicBezTo>
                  <a:pt x="656" y="195"/>
                  <a:pt x="655" y="195"/>
                  <a:pt x="655" y="195"/>
                </a:cubicBezTo>
                <a:cubicBezTo>
                  <a:pt x="655" y="195"/>
                  <a:pt x="655" y="195"/>
                  <a:pt x="655" y="195"/>
                </a:cubicBezTo>
                <a:cubicBezTo>
                  <a:pt x="655" y="194"/>
                  <a:pt x="655" y="194"/>
                  <a:pt x="655" y="194"/>
                </a:cubicBezTo>
                <a:cubicBezTo>
                  <a:pt x="655" y="194"/>
                  <a:pt x="655" y="194"/>
                  <a:pt x="655" y="194"/>
                </a:cubicBezTo>
                <a:cubicBezTo>
                  <a:pt x="655" y="194"/>
                  <a:pt x="655" y="193"/>
                  <a:pt x="654" y="193"/>
                </a:cubicBezTo>
                <a:cubicBezTo>
                  <a:pt x="655" y="193"/>
                  <a:pt x="655" y="193"/>
                  <a:pt x="655" y="192"/>
                </a:cubicBezTo>
                <a:cubicBezTo>
                  <a:pt x="654" y="193"/>
                  <a:pt x="654" y="192"/>
                  <a:pt x="654" y="192"/>
                </a:cubicBezTo>
                <a:cubicBezTo>
                  <a:pt x="654" y="192"/>
                  <a:pt x="654" y="192"/>
                  <a:pt x="654" y="192"/>
                </a:cubicBezTo>
                <a:cubicBezTo>
                  <a:pt x="653" y="191"/>
                  <a:pt x="653" y="190"/>
                  <a:pt x="652" y="189"/>
                </a:cubicBezTo>
                <a:cubicBezTo>
                  <a:pt x="652" y="189"/>
                  <a:pt x="652" y="188"/>
                  <a:pt x="651" y="187"/>
                </a:cubicBezTo>
                <a:cubicBezTo>
                  <a:pt x="651" y="187"/>
                  <a:pt x="651" y="187"/>
                  <a:pt x="651" y="187"/>
                </a:cubicBezTo>
                <a:cubicBezTo>
                  <a:pt x="651" y="187"/>
                  <a:pt x="651" y="187"/>
                  <a:pt x="651" y="187"/>
                </a:cubicBezTo>
                <a:cubicBezTo>
                  <a:pt x="651" y="187"/>
                  <a:pt x="651" y="186"/>
                  <a:pt x="650" y="186"/>
                </a:cubicBezTo>
                <a:cubicBezTo>
                  <a:pt x="650" y="186"/>
                  <a:pt x="650" y="186"/>
                  <a:pt x="650" y="186"/>
                </a:cubicBezTo>
                <a:cubicBezTo>
                  <a:pt x="650" y="186"/>
                  <a:pt x="649" y="186"/>
                  <a:pt x="649" y="185"/>
                </a:cubicBezTo>
                <a:cubicBezTo>
                  <a:pt x="649" y="185"/>
                  <a:pt x="649" y="185"/>
                  <a:pt x="649" y="185"/>
                </a:cubicBezTo>
                <a:cubicBezTo>
                  <a:pt x="648" y="185"/>
                  <a:pt x="649" y="185"/>
                  <a:pt x="649" y="185"/>
                </a:cubicBezTo>
                <a:cubicBezTo>
                  <a:pt x="649" y="185"/>
                  <a:pt x="649" y="185"/>
                  <a:pt x="649" y="185"/>
                </a:cubicBezTo>
                <a:cubicBezTo>
                  <a:pt x="648" y="184"/>
                  <a:pt x="648" y="184"/>
                  <a:pt x="648" y="184"/>
                </a:cubicBezTo>
                <a:cubicBezTo>
                  <a:pt x="648" y="184"/>
                  <a:pt x="648" y="184"/>
                  <a:pt x="648" y="184"/>
                </a:cubicBezTo>
                <a:cubicBezTo>
                  <a:pt x="648" y="183"/>
                  <a:pt x="647" y="183"/>
                  <a:pt x="647" y="183"/>
                </a:cubicBezTo>
                <a:cubicBezTo>
                  <a:pt x="647" y="183"/>
                  <a:pt x="647" y="183"/>
                  <a:pt x="647" y="183"/>
                </a:cubicBezTo>
                <a:cubicBezTo>
                  <a:pt x="647" y="183"/>
                  <a:pt x="647" y="183"/>
                  <a:pt x="647" y="183"/>
                </a:cubicBezTo>
                <a:cubicBezTo>
                  <a:pt x="646" y="183"/>
                  <a:pt x="646" y="181"/>
                  <a:pt x="645" y="181"/>
                </a:cubicBezTo>
                <a:cubicBezTo>
                  <a:pt x="645" y="181"/>
                  <a:pt x="645" y="181"/>
                  <a:pt x="645" y="181"/>
                </a:cubicBezTo>
                <a:cubicBezTo>
                  <a:pt x="644" y="181"/>
                  <a:pt x="644" y="180"/>
                  <a:pt x="643" y="180"/>
                </a:cubicBezTo>
                <a:cubicBezTo>
                  <a:pt x="643" y="179"/>
                  <a:pt x="643" y="179"/>
                  <a:pt x="642" y="179"/>
                </a:cubicBezTo>
                <a:cubicBezTo>
                  <a:pt x="642" y="179"/>
                  <a:pt x="642" y="179"/>
                  <a:pt x="641" y="179"/>
                </a:cubicBezTo>
                <a:cubicBezTo>
                  <a:pt x="641" y="179"/>
                  <a:pt x="642" y="179"/>
                  <a:pt x="642" y="179"/>
                </a:cubicBezTo>
                <a:cubicBezTo>
                  <a:pt x="641" y="178"/>
                  <a:pt x="641" y="178"/>
                  <a:pt x="641" y="178"/>
                </a:cubicBezTo>
                <a:cubicBezTo>
                  <a:pt x="641" y="178"/>
                  <a:pt x="641" y="178"/>
                  <a:pt x="641" y="178"/>
                </a:cubicBezTo>
                <a:cubicBezTo>
                  <a:pt x="641" y="178"/>
                  <a:pt x="640" y="178"/>
                  <a:pt x="640" y="177"/>
                </a:cubicBezTo>
                <a:cubicBezTo>
                  <a:pt x="640" y="177"/>
                  <a:pt x="639" y="177"/>
                  <a:pt x="639" y="178"/>
                </a:cubicBezTo>
                <a:cubicBezTo>
                  <a:pt x="639" y="178"/>
                  <a:pt x="639" y="177"/>
                  <a:pt x="639" y="177"/>
                </a:cubicBezTo>
                <a:cubicBezTo>
                  <a:pt x="640" y="177"/>
                  <a:pt x="640" y="177"/>
                  <a:pt x="640" y="177"/>
                </a:cubicBezTo>
                <a:cubicBezTo>
                  <a:pt x="639" y="177"/>
                  <a:pt x="638" y="176"/>
                  <a:pt x="638" y="176"/>
                </a:cubicBezTo>
                <a:cubicBezTo>
                  <a:pt x="638" y="176"/>
                  <a:pt x="637" y="176"/>
                  <a:pt x="637" y="175"/>
                </a:cubicBezTo>
                <a:cubicBezTo>
                  <a:pt x="636" y="175"/>
                  <a:pt x="636" y="175"/>
                  <a:pt x="636" y="175"/>
                </a:cubicBezTo>
                <a:cubicBezTo>
                  <a:pt x="636" y="175"/>
                  <a:pt x="636" y="175"/>
                  <a:pt x="636" y="175"/>
                </a:cubicBezTo>
                <a:cubicBezTo>
                  <a:pt x="636" y="175"/>
                  <a:pt x="635" y="175"/>
                  <a:pt x="635" y="174"/>
                </a:cubicBezTo>
                <a:cubicBezTo>
                  <a:pt x="635" y="174"/>
                  <a:pt x="635" y="174"/>
                  <a:pt x="634" y="175"/>
                </a:cubicBezTo>
                <a:cubicBezTo>
                  <a:pt x="635" y="174"/>
                  <a:pt x="635" y="174"/>
                  <a:pt x="635" y="174"/>
                </a:cubicBezTo>
                <a:cubicBezTo>
                  <a:pt x="634" y="174"/>
                  <a:pt x="634" y="175"/>
                  <a:pt x="634" y="175"/>
                </a:cubicBezTo>
                <a:cubicBezTo>
                  <a:pt x="634" y="175"/>
                  <a:pt x="634" y="175"/>
                  <a:pt x="634" y="175"/>
                </a:cubicBezTo>
                <a:cubicBezTo>
                  <a:pt x="634" y="175"/>
                  <a:pt x="634" y="174"/>
                  <a:pt x="634" y="174"/>
                </a:cubicBezTo>
                <a:cubicBezTo>
                  <a:pt x="634" y="174"/>
                  <a:pt x="634" y="174"/>
                  <a:pt x="634" y="174"/>
                </a:cubicBezTo>
                <a:cubicBezTo>
                  <a:pt x="633" y="174"/>
                  <a:pt x="633" y="174"/>
                  <a:pt x="633" y="174"/>
                </a:cubicBezTo>
                <a:cubicBezTo>
                  <a:pt x="633" y="174"/>
                  <a:pt x="633" y="174"/>
                  <a:pt x="633" y="174"/>
                </a:cubicBezTo>
                <a:cubicBezTo>
                  <a:pt x="633" y="174"/>
                  <a:pt x="633" y="174"/>
                  <a:pt x="633" y="174"/>
                </a:cubicBezTo>
                <a:cubicBezTo>
                  <a:pt x="633" y="174"/>
                  <a:pt x="633" y="174"/>
                  <a:pt x="633" y="174"/>
                </a:cubicBezTo>
                <a:cubicBezTo>
                  <a:pt x="633" y="174"/>
                  <a:pt x="633" y="174"/>
                  <a:pt x="632" y="174"/>
                </a:cubicBezTo>
                <a:cubicBezTo>
                  <a:pt x="633" y="174"/>
                  <a:pt x="633" y="174"/>
                  <a:pt x="633" y="174"/>
                </a:cubicBezTo>
                <a:cubicBezTo>
                  <a:pt x="632" y="174"/>
                  <a:pt x="632" y="174"/>
                  <a:pt x="632" y="174"/>
                </a:cubicBezTo>
                <a:cubicBezTo>
                  <a:pt x="632" y="174"/>
                  <a:pt x="633" y="174"/>
                  <a:pt x="633" y="174"/>
                </a:cubicBezTo>
                <a:cubicBezTo>
                  <a:pt x="632" y="174"/>
                  <a:pt x="632" y="174"/>
                  <a:pt x="632" y="174"/>
                </a:cubicBezTo>
                <a:cubicBezTo>
                  <a:pt x="632" y="174"/>
                  <a:pt x="632" y="174"/>
                  <a:pt x="632" y="174"/>
                </a:cubicBezTo>
                <a:cubicBezTo>
                  <a:pt x="632" y="174"/>
                  <a:pt x="632" y="174"/>
                  <a:pt x="632" y="174"/>
                </a:cubicBezTo>
                <a:cubicBezTo>
                  <a:pt x="632" y="175"/>
                  <a:pt x="632" y="175"/>
                  <a:pt x="632" y="175"/>
                </a:cubicBezTo>
                <a:cubicBezTo>
                  <a:pt x="632" y="175"/>
                  <a:pt x="632" y="175"/>
                  <a:pt x="633" y="175"/>
                </a:cubicBezTo>
                <a:cubicBezTo>
                  <a:pt x="633" y="175"/>
                  <a:pt x="633" y="175"/>
                  <a:pt x="633" y="175"/>
                </a:cubicBezTo>
                <a:cubicBezTo>
                  <a:pt x="633" y="175"/>
                  <a:pt x="633" y="174"/>
                  <a:pt x="633" y="175"/>
                </a:cubicBezTo>
                <a:cubicBezTo>
                  <a:pt x="633" y="175"/>
                  <a:pt x="633" y="175"/>
                  <a:pt x="633" y="175"/>
                </a:cubicBezTo>
                <a:cubicBezTo>
                  <a:pt x="633" y="175"/>
                  <a:pt x="633" y="175"/>
                  <a:pt x="633" y="175"/>
                </a:cubicBezTo>
                <a:cubicBezTo>
                  <a:pt x="633" y="175"/>
                  <a:pt x="633" y="175"/>
                  <a:pt x="633" y="175"/>
                </a:cubicBezTo>
                <a:cubicBezTo>
                  <a:pt x="633" y="175"/>
                  <a:pt x="634" y="175"/>
                  <a:pt x="634" y="175"/>
                </a:cubicBezTo>
                <a:cubicBezTo>
                  <a:pt x="634" y="175"/>
                  <a:pt x="634" y="175"/>
                  <a:pt x="634" y="175"/>
                </a:cubicBezTo>
                <a:cubicBezTo>
                  <a:pt x="634" y="176"/>
                  <a:pt x="634" y="175"/>
                  <a:pt x="634" y="175"/>
                </a:cubicBezTo>
                <a:cubicBezTo>
                  <a:pt x="634" y="175"/>
                  <a:pt x="634" y="176"/>
                  <a:pt x="634" y="176"/>
                </a:cubicBezTo>
                <a:cubicBezTo>
                  <a:pt x="634" y="176"/>
                  <a:pt x="634" y="176"/>
                  <a:pt x="634" y="177"/>
                </a:cubicBezTo>
                <a:cubicBezTo>
                  <a:pt x="635" y="177"/>
                  <a:pt x="635" y="177"/>
                  <a:pt x="635" y="176"/>
                </a:cubicBezTo>
                <a:cubicBezTo>
                  <a:pt x="636" y="177"/>
                  <a:pt x="635" y="177"/>
                  <a:pt x="635" y="177"/>
                </a:cubicBezTo>
                <a:cubicBezTo>
                  <a:pt x="635" y="177"/>
                  <a:pt x="635" y="178"/>
                  <a:pt x="635" y="178"/>
                </a:cubicBezTo>
                <a:cubicBezTo>
                  <a:pt x="635" y="177"/>
                  <a:pt x="635" y="178"/>
                  <a:pt x="635" y="178"/>
                </a:cubicBezTo>
                <a:cubicBezTo>
                  <a:pt x="635" y="178"/>
                  <a:pt x="635" y="178"/>
                  <a:pt x="635" y="178"/>
                </a:cubicBezTo>
                <a:cubicBezTo>
                  <a:pt x="635" y="178"/>
                  <a:pt x="635" y="178"/>
                  <a:pt x="635" y="177"/>
                </a:cubicBezTo>
                <a:cubicBezTo>
                  <a:pt x="635" y="177"/>
                  <a:pt x="635" y="178"/>
                  <a:pt x="636" y="177"/>
                </a:cubicBezTo>
                <a:cubicBezTo>
                  <a:pt x="636" y="177"/>
                  <a:pt x="636" y="178"/>
                  <a:pt x="636" y="178"/>
                </a:cubicBezTo>
                <a:cubicBezTo>
                  <a:pt x="636" y="178"/>
                  <a:pt x="636" y="178"/>
                  <a:pt x="636" y="178"/>
                </a:cubicBezTo>
                <a:cubicBezTo>
                  <a:pt x="636" y="178"/>
                  <a:pt x="637" y="178"/>
                  <a:pt x="637" y="178"/>
                </a:cubicBezTo>
                <a:cubicBezTo>
                  <a:pt x="637" y="178"/>
                  <a:pt x="637" y="178"/>
                  <a:pt x="637" y="177"/>
                </a:cubicBezTo>
                <a:cubicBezTo>
                  <a:pt x="637" y="177"/>
                  <a:pt x="637" y="177"/>
                  <a:pt x="637" y="177"/>
                </a:cubicBezTo>
                <a:cubicBezTo>
                  <a:pt x="637" y="178"/>
                  <a:pt x="637" y="178"/>
                  <a:pt x="637" y="178"/>
                </a:cubicBezTo>
                <a:cubicBezTo>
                  <a:pt x="637" y="179"/>
                  <a:pt x="637" y="178"/>
                  <a:pt x="637" y="179"/>
                </a:cubicBezTo>
                <a:cubicBezTo>
                  <a:pt x="636" y="179"/>
                  <a:pt x="636" y="179"/>
                  <a:pt x="636" y="178"/>
                </a:cubicBezTo>
                <a:cubicBezTo>
                  <a:pt x="635" y="179"/>
                  <a:pt x="636" y="179"/>
                  <a:pt x="636" y="179"/>
                </a:cubicBezTo>
                <a:cubicBezTo>
                  <a:pt x="636" y="179"/>
                  <a:pt x="636" y="179"/>
                  <a:pt x="636" y="179"/>
                </a:cubicBezTo>
                <a:cubicBezTo>
                  <a:pt x="637" y="179"/>
                  <a:pt x="636" y="179"/>
                  <a:pt x="637" y="179"/>
                </a:cubicBezTo>
                <a:cubicBezTo>
                  <a:pt x="637" y="178"/>
                  <a:pt x="637" y="179"/>
                  <a:pt x="637" y="179"/>
                </a:cubicBezTo>
                <a:cubicBezTo>
                  <a:pt x="637" y="179"/>
                  <a:pt x="637" y="179"/>
                  <a:pt x="637" y="179"/>
                </a:cubicBezTo>
                <a:cubicBezTo>
                  <a:pt x="637" y="179"/>
                  <a:pt x="637" y="179"/>
                  <a:pt x="637" y="179"/>
                </a:cubicBezTo>
                <a:cubicBezTo>
                  <a:pt x="637" y="180"/>
                  <a:pt x="637" y="179"/>
                  <a:pt x="636" y="179"/>
                </a:cubicBezTo>
                <a:cubicBezTo>
                  <a:pt x="636" y="180"/>
                  <a:pt x="636" y="180"/>
                  <a:pt x="636" y="180"/>
                </a:cubicBezTo>
                <a:cubicBezTo>
                  <a:pt x="636" y="180"/>
                  <a:pt x="637" y="179"/>
                  <a:pt x="637" y="180"/>
                </a:cubicBezTo>
                <a:cubicBezTo>
                  <a:pt x="637" y="180"/>
                  <a:pt x="637" y="180"/>
                  <a:pt x="637" y="180"/>
                </a:cubicBezTo>
                <a:cubicBezTo>
                  <a:pt x="637" y="180"/>
                  <a:pt x="637" y="180"/>
                  <a:pt x="637" y="180"/>
                </a:cubicBezTo>
                <a:cubicBezTo>
                  <a:pt x="637" y="180"/>
                  <a:pt x="637" y="179"/>
                  <a:pt x="637" y="179"/>
                </a:cubicBezTo>
                <a:cubicBezTo>
                  <a:pt x="637" y="179"/>
                  <a:pt x="637" y="179"/>
                  <a:pt x="637" y="179"/>
                </a:cubicBezTo>
                <a:cubicBezTo>
                  <a:pt x="638" y="179"/>
                  <a:pt x="637" y="179"/>
                  <a:pt x="638" y="179"/>
                </a:cubicBezTo>
                <a:cubicBezTo>
                  <a:pt x="638" y="179"/>
                  <a:pt x="638" y="179"/>
                  <a:pt x="638" y="179"/>
                </a:cubicBezTo>
                <a:cubicBezTo>
                  <a:pt x="638" y="179"/>
                  <a:pt x="638" y="179"/>
                  <a:pt x="638" y="180"/>
                </a:cubicBezTo>
                <a:cubicBezTo>
                  <a:pt x="638" y="180"/>
                  <a:pt x="638" y="180"/>
                  <a:pt x="638" y="179"/>
                </a:cubicBezTo>
                <a:cubicBezTo>
                  <a:pt x="637" y="180"/>
                  <a:pt x="637" y="180"/>
                  <a:pt x="637" y="180"/>
                </a:cubicBezTo>
                <a:cubicBezTo>
                  <a:pt x="637" y="180"/>
                  <a:pt x="637" y="180"/>
                  <a:pt x="638" y="180"/>
                </a:cubicBezTo>
                <a:cubicBezTo>
                  <a:pt x="637" y="180"/>
                  <a:pt x="638" y="180"/>
                  <a:pt x="638" y="180"/>
                </a:cubicBezTo>
                <a:cubicBezTo>
                  <a:pt x="639" y="179"/>
                  <a:pt x="638" y="180"/>
                  <a:pt x="638" y="180"/>
                </a:cubicBezTo>
                <a:cubicBezTo>
                  <a:pt x="638" y="180"/>
                  <a:pt x="639" y="180"/>
                  <a:pt x="639" y="179"/>
                </a:cubicBezTo>
                <a:cubicBezTo>
                  <a:pt x="639" y="179"/>
                  <a:pt x="639" y="179"/>
                  <a:pt x="639" y="179"/>
                </a:cubicBezTo>
                <a:cubicBezTo>
                  <a:pt x="639" y="180"/>
                  <a:pt x="639" y="180"/>
                  <a:pt x="639" y="180"/>
                </a:cubicBezTo>
                <a:cubicBezTo>
                  <a:pt x="639" y="180"/>
                  <a:pt x="639" y="180"/>
                  <a:pt x="639" y="180"/>
                </a:cubicBezTo>
                <a:cubicBezTo>
                  <a:pt x="638" y="180"/>
                  <a:pt x="638" y="180"/>
                  <a:pt x="638" y="180"/>
                </a:cubicBezTo>
                <a:cubicBezTo>
                  <a:pt x="638" y="181"/>
                  <a:pt x="638" y="181"/>
                  <a:pt x="638" y="181"/>
                </a:cubicBezTo>
                <a:cubicBezTo>
                  <a:pt x="639" y="181"/>
                  <a:pt x="639" y="181"/>
                  <a:pt x="639" y="181"/>
                </a:cubicBezTo>
                <a:cubicBezTo>
                  <a:pt x="639" y="181"/>
                  <a:pt x="639" y="181"/>
                  <a:pt x="639" y="181"/>
                </a:cubicBezTo>
                <a:cubicBezTo>
                  <a:pt x="639" y="181"/>
                  <a:pt x="639" y="181"/>
                  <a:pt x="639" y="181"/>
                </a:cubicBezTo>
                <a:cubicBezTo>
                  <a:pt x="639" y="181"/>
                  <a:pt x="639" y="181"/>
                  <a:pt x="639" y="181"/>
                </a:cubicBezTo>
                <a:cubicBezTo>
                  <a:pt x="639" y="181"/>
                  <a:pt x="639" y="181"/>
                  <a:pt x="639" y="181"/>
                </a:cubicBezTo>
                <a:cubicBezTo>
                  <a:pt x="639" y="181"/>
                  <a:pt x="639" y="182"/>
                  <a:pt x="639" y="182"/>
                </a:cubicBezTo>
                <a:cubicBezTo>
                  <a:pt x="640" y="181"/>
                  <a:pt x="640" y="181"/>
                  <a:pt x="640" y="181"/>
                </a:cubicBezTo>
                <a:cubicBezTo>
                  <a:pt x="640" y="181"/>
                  <a:pt x="640" y="181"/>
                  <a:pt x="640" y="181"/>
                </a:cubicBezTo>
                <a:cubicBezTo>
                  <a:pt x="639" y="181"/>
                  <a:pt x="639" y="181"/>
                  <a:pt x="639" y="181"/>
                </a:cubicBezTo>
                <a:cubicBezTo>
                  <a:pt x="640" y="181"/>
                  <a:pt x="639" y="182"/>
                  <a:pt x="639" y="182"/>
                </a:cubicBezTo>
                <a:cubicBezTo>
                  <a:pt x="639" y="182"/>
                  <a:pt x="639" y="182"/>
                  <a:pt x="639" y="182"/>
                </a:cubicBezTo>
                <a:cubicBezTo>
                  <a:pt x="639" y="182"/>
                  <a:pt x="639" y="182"/>
                  <a:pt x="639" y="182"/>
                </a:cubicBezTo>
                <a:cubicBezTo>
                  <a:pt x="639" y="182"/>
                  <a:pt x="640" y="182"/>
                  <a:pt x="640" y="182"/>
                </a:cubicBezTo>
                <a:cubicBezTo>
                  <a:pt x="640" y="182"/>
                  <a:pt x="640" y="182"/>
                  <a:pt x="640" y="182"/>
                </a:cubicBezTo>
                <a:cubicBezTo>
                  <a:pt x="640" y="182"/>
                  <a:pt x="640" y="182"/>
                  <a:pt x="640" y="182"/>
                </a:cubicBezTo>
                <a:cubicBezTo>
                  <a:pt x="640" y="182"/>
                  <a:pt x="640" y="182"/>
                  <a:pt x="640" y="182"/>
                </a:cubicBezTo>
                <a:cubicBezTo>
                  <a:pt x="640" y="181"/>
                  <a:pt x="640" y="182"/>
                  <a:pt x="640" y="182"/>
                </a:cubicBezTo>
                <a:cubicBezTo>
                  <a:pt x="640" y="182"/>
                  <a:pt x="640" y="182"/>
                  <a:pt x="640" y="182"/>
                </a:cubicBezTo>
                <a:cubicBezTo>
                  <a:pt x="640" y="182"/>
                  <a:pt x="640" y="182"/>
                  <a:pt x="640" y="182"/>
                </a:cubicBezTo>
                <a:cubicBezTo>
                  <a:pt x="641" y="182"/>
                  <a:pt x="641" y="182"/>
                  <a:pt x="641" y="182"/>
                </a:cubicBezTo>
                <a:cubicBezTo>
                  <a:pt x="640" y="183"/>
                  <a:pt x="641" y="182"/>
                  <a:pt x="641" y="182"/>
                </a:cubicBezTo>
                <a:cubicBezTo>
                  <a:pt x="641" y="182"/>
                  <a:pt x="640" y="183"/>
                  <a:pt x="640" y="183"/>
                </a:cubicBezTo>
                <a:cubicBezTo>
                  <a:pt x="641" y="182"/>
                  <a:pt x="641" y="182"/>
                  <a:pt x="641" y="182"/>
                </a:cubicBezTo>
                <a:cubicBezTo>
                  <a:pt x="641" y="182"/>
                  <a:pt x="641" y="183"/>
                  <a:pt x="641" y="183"/>
                </a:cubicBezTo>
                <a:cubicBezTo>
                  <a:pt x="641" y="183"/>
                  <a:pt x="641" y="183"/>
                  <a:pt x="641" y="183"/>
                </a:cubicBezTo>
                <a:cubicBezTo>
                  <a:pt x="641" y="183"/>
                  <a:pt x="641" y="183"/>
                  <a:pt x="641" y="183"/>
                </a:cubicBezTo>
                <a:cubicBezTo>
                  <a:pt x="642" y="183"/>
                  <a:pt x="641" y="183"/>
                  <a:pt x="641" y="183"/>
                </a:cubicBezTo>
                <a:cubicBezTo>
                  <a:pt x="641" y="183"/>
                  <a:pt x="642" y="183"/>
                  <a:pt x="642" y="183"/>
                </a:cubicBezTo>
                <a:cubicBezTo>
                  <a:pt x="642" y="183"/>
                  <a:pt x="642" y="183"/>
                  <a:pt x="642" y="183"/>
                </a:cubicBezTo>
                <a:cubicBezTo>
                  <a:pt x="642" y="183"/>
                  <a:pt x="642" y="183"/>
                  <a:pt x="642" y="183"/>
                </a:cubicBezTo>
                <a:cubicBezTo>
                  <a:pt x="642" y="183"/>
                  <a:pt x="642" y="183"/>
                  <a:pt x="643" y="183"/>
                </a:cubicBezTo>
                <a:cubicBezTo>
                  <a:pt x="643" y="182"/>
                  <a:pt x="643" y="182"/>
                  <a:pt x="643" y="182"/>
                </a:cubicBezTo>
                <a:cubicBezTo>
                  <a:pt x="644" y="182"/>
                  <a:pt x="643" y="182"/>
                  <a:pt x="643" y="182"/>
                </a:cubicBezTo>
                <a:cubicBezTo>
                  <a:pt x="643" y="183"/>
                  <a:pt x="643" y="183"/>
                  <a:pt x="643" y="183"/>
                </a:cubicBezTo>
                <a:cubicBezTo>
                  <a:pt x="643" y="183"/>
                  <a:pt x="642" y="183"/>
                  <a:pt x="642" y="183"/>
                </a:cubicBezTo>
                <a:cubicBezTo>
                  <a:pt x="642" y="183"/>
                  <a:pt x="642" y="183"/>
                  <a:pt x="642" y="183"/>
                </a:cubicBezTo>
                <a:cubicBezTo>
                  <a:pt x="642" y="183"/>
                  <a:pt x="642" y="184"/>
                  <a:pt x="642" y="184"/>
                </a:cubicBezTo>
                <a:cubicBezTo>
                  <a:pt x="642" y="184"/>
                  <a:pt x="642" y="184"/>
                  <a:pt x="642" y="184"/>
                </a:cubicBezTo>
                <a:cubicBezTo>
                  <a:pt x="642" y="184"/>
                  <a:pt x="642" y="184"/>
                  <a:pt x="642" y="184"/>
                </a:cubicBezTo>
                <a:cubicBezTo>
                  <a:pt x="642" y="184"/>
                  <a:pt x="643" y="183"/>
                  <a:pt x="643" y="184"/>
                </a:cubicBezTo>
                <a:cubicBezTo>
                  <a:pt x="643" y="184"/>
                  <a:pt x="643" y="184"/>
                  <a:pt x="642" y="184"/>
                </a:cubicBezTo>
                <a:cubicBezTo>
                  <a:pt x="642" y="184"/>
                  <a:pt x="643" y="184"/>
                  <a:pt x="643" y="184"/>
                </a:cubicBezTo>
                <a:cubicBezTo>
                  <a:pt x="642" y="184"/>
                  <a:pt x="642" y="184"/>
                  <a:pt x="642" y="184"/>
                </a:cubicBezTo>
                <a:cubicBezTo>
                  <a:pt x="643" y="185"/>
                  <a:pt x="643" y="185"/>
                  <a:pt x="644" y="185"/>
                </a:cubicBezTo>
                <a:cubicBezTo>
                  <a:pt x="644" y="185"/>
                  <a:pt x="644" y="185"/>
                  <a:pt x="644" y="186"/>
                </a:cubicBezTo>
                <a:cubicBezTo>
                  <a:pt x="644" y="186"/>
                  <a:pt x="645" y="186"/>
                  <a:pt x="645" y="186"/>
                </a:cubicBezTo>
                <a:cubicBezTo>
                  <a:pt x="644" y="186"/>
                  <a:pt x="644" y="186"/>
                  <a:pt x="644" y="186"/>
                </a:cubicBezTo>
                <a:cubicBezTo>
                  <a:pt x="644" y="186"/>
                  <a:pt x="645" y="186"/>
                  <a:pt x="645" y="186"/>
                </a:cubicBezTo>
                <a:cubicBezTo>
                  <a:pt x="645" y="186"/>
                  <a:pt x="645" y="186"/>
                  <a:pt x="645" y="186"/>
                </a:cubicBezTo>
                <a:cubicBezTo>
                  <a:pt x="645" y="187"/>
                  <a:pt x="645" y="186"/>
                  <a:pt x="645" y="186"/>
                </a:cubicBezTo>
                <a:cubicBezTo>
                  <a:pt x="645" y="187"/>
                  <a:pt x="645" y="187"/>
                  <a:pt x="645" y="187"/>
                </a:cubicBezTo>
                <a:cubicBezTo>
                  <a:pt x="645" y="186"/>
                  <a:pt x="645" y="186"/>
                  <a:pt x="645" y="186"/>
                </a:cubicBezTo>
                <a:cubicBezTo>
                  <a:pt x="646" y="186"/>
                  <a:pt x="646" y="187"/>
                  <a:pt x="645" y="187"/>
                </a:cubicBezTo>
                <a:cubicBezTo>
                  <a:pt x="645" y="187"/>
                  <a:pt x="645" y="187"/>
                  <a:pt x="645" y="187"/>
                </a:cubicBezTo>
                <a:cubicBezTo>
                  <a:pt x="645" y="187"/>
                  <a:pt x="646" y="187"/>
                  <a:pt x="646" y="187"/>
                </a:cubicBezTo>
                <a:cubicBezTo>
                  <a:pt x="646" y="187"/>
                  <a:pt x="646" y="187"/>
                  <a:pt x="646" y="187"/>
                </a:cubicBezTo>
                <a:cubicBezTo>
                  <a:pt x="647" y="187"/>
                  <a:pt x="646" y="187"/>
                  <a:pt x="647" y="187"/>
                </a:cubicBezTo>
                <a:cubicBezTo>
                  <a:pt x="646" y="187"/>
                  <a:pt x="646" y="187"/>
                  <a:pt x="646" y="187"/>
                </a:cubicBezTo>
                <a:cubicBezTo>
                  <a:pt x="646" y="188"/>
                  <a:pt x="647" y="188"/>
                  <a:pt x="647" y="189"/>
                </a:cubicBezTo>
                <a:cubicBezTo>
                  <a:pt x="647" y="189"/>
                  <a:pt x="647" y="188"/>
                  <a:pt x="647" y="188"/>
                </a:cubicBezTo>
                <a:cubicBezTo>
                  <a:pt x="647" y="189"/>
                  <a:pt x="647" y="189"/>
                  <a:pt x="648" y="189"/>
                </a:cubicBezTo>
                <a:cubicBezTo>
                  <a:pt x="648" y="189"/>
                  <a:pt x="648" y="189"/>
                  <a:pt x="648" y="189"/>
                </a:cubicBezTo>
                <a:cubicBezTo>
                  <a:pt x="649" y="189"/>
                  <a:pt x="648" y="189"/>
                  <a:pt x="648" y="190"/>
                </a:cubicBezTo>
                <a:cubicBezTo>
                  <a:pt x="648" y="190"/>
                  <a:pt x="648" y="190"/>
                  <a:pt x="648" y="190"/>
                </a:cubicBezTo>
                <a:cubicBezTo>
                  <a:pt x="648" y="190"/>
                  <a:pt x="648" y="190"/>
                  <a:pt x="648" y="190"/>
                </a:cubicBezTo>
                <a:cubicBezTo>
                  <a:pt x="648" y="190"/>
                  <a:pt x="648" y="190"/>
                  <a:pt x="648" y="190"/>
                </a:cubicBezTo>
                <a:cubicBezTo>
                  <a:pt x="648" y="190"/>
                  <a:pt x="648" y="190"/>
                  <a:pt x="648" y="190"/>
                </a:cubicBezTo>
                <a:cubicBezTo>
                  <a:pt x="648" y="190"/>
                  <a:pt x="648" y="190"/>
                  <a:pt x="648" y="190"/>
                </a:cubicBezTo>
                <a:cubicBezTo>
                  <a:pt x="649" y="190"/>
                  <a:pt x="649" y="191"/>
                  <a:pt x="649" y="191"/>
                </a:cubicBezTo>
                <a:cubicBezTo>
                  <a:pt x="649" y="191"/>
                  <a:pt x="649" y="191"/>
                  <a:pt x="649" y="191"/>
                </a:cubicBezTo>
                <a:cubicBezTo>
                  <a:pt x="649" y="190"/>
                  <a:pt x="649" y="190"/>
                  <a:pt x="649" y="190"/>
                </a:cubicBezTo>
                <a:cubicBezTo>
                  <a:pt x="649" y="191"/>
                  <a:pt x="649" y="191"/>
                  <a:pt x="649" y="191"/>
                </a:cubicBezTo>
                <a:cubicBezTo>
                  <a:pt x="649" y="191"/>
                  <a:pt x="649" y="191"/>
                  <a:pt x="649" y="191"/>
                </a:cubicBezTo>
                <a:cubicBezTo>
                  <a:pt x="649" y="191"/>
                  <a:pt x="649" y="191"/>
                  <a:pt x="649" y="191"/>
                </a:cubicBezTo>
                <a:cubicBezTo>
                  <a:pt x="649" y="191"/>
                  <a:pt x="649" y="191"/>
                  <a:pt x="649" y="191"/>
                </a:cubicBezTo>
                <a:cubicBezTo>
                  <a:pt x="649" y="191"/>
                  <a:pt x="649" y="191"/>
                  <a:pt x="649" y="191"/>
                </a:cubicBezTo>
                <a:cubicBezTo>
                  <a:pt x="649" y="191"/>
                  <a:pt x="649" y="191"/>
                  <a:pt x="649" y="191"/>
                </a:cubicBezTo>
                <a:cubicBezTo>
                  <a:pt x="649" y="191"/>
                  <a:pt x="649" y="191"/>
                  <a:pt x="649" y="191"/>
                </a:cubicBezTo>
                <a:cubicBezTo>
                  <a:pt x="649" y="191"/>
                  <a:pt x="649" y="191"/>
                  <a:pt x="649" y="192"/>
                </a:cubicBezTo>
                <a:cubicBezTo>
                  <a:pt x="649" y="192"/>
                  <a:pt x="649" y="192"/>
                  <a:pt x="650" y="192"/>
                </a:cubicBezTo>
                <a:cubicBezTo>
                  <a:pt x="650" y="191"/>
                  <a:pt x="650" y="191"/>
                  <a:pt x="650" y="191"/>
                </a:cubicBezTo>
                <a:cubicBezTo>
                  <a:pt x="650" y="191"/>
                  <a:pt x="650" y="191"/>
                  <a:pt x="650" y="191"/>
                </a:cubicBezTo>
                <a:cubicBezTo>
                  <a:pt x="650" y="191"/>
                  <a:pt x="650" y="191"/>
                  <a:pt x="650" y="191"/>
                </a:cubicBezTo>
                <a:cubicBezTo>
                  <a:pt x="650" y="191"/>
                  <a:pt x="650" y="192"/>
                  <a:pt x="650" y="191"/>
                </a:cubicBezTo>
                <a:cubicBezTo>
                  <a:pt x="650" y="192"/>
                  <a:pt x="650" y="192"/>
                  <a:pt x="650" y="192"/>
                </a:cubicBezTo>
                <a:cubicBezTo>
                  <a:pt x="650" y="192"/>
                  <a:pt x="650" y="192"/>
                  <a:pt x="650" y="192"/>
                </a:cubicBezTo>
                <a:cubicBezTo>
                  <a:pt x="650" y="192"/>
                  <a:pt x="650" y="192"/>
                  <a:pt x="650" y="192"/>
                </a:cubicBezTo>
                <a:cubicBezTo>
                  <a:pt x="650" y="192"/>
                  <a:pt x="650" y="192"/>
                  <a:pt x="650" y="192"/>
                </a:cubicBezTo>
                <a:cubicBezTo>
                  <a:pt x="650" y="192"/>
                  <a:pt x="650" y="193"/>
                  <a:pt x="650" y="193"/>
                </a:cubicBezTo>
                <a:cubicBezTo>
                  <a:pt x="650" y="193"/>
                  <a:pt x="651" y="192"/>
                  <a:pt x="651" y="193"/>
                </a:cubicBezTo>
                <a:cubicBezTo>
                  <a:pt x="650" y="193"/>
                  <a:pt x="650" y="193"/>
                  <a:pt x="650" y="193"/>
                </a:cubicBezTo>
                <a:cubicBezTo>
                  <a:pt x="650" y="193"/>
                  <a:pt x="651" y="193"/>
                  <a:pt x="651" y="193"/>
                </a:cubicBezTo>
                <a:cubicBezTo>
                  <a:pt x="651" y="193"/>
                  <a:pt x="650" y="193"/>
                  <a:pt x="651" y="193"/>
                </a:cubicBezTo>
                <a:cubicBezTo>
                  <a:pt x="651" y="193"/>
                  <a:pt x="651" y="193"/>
                  <a:pt x="651" y="193"/>
                </a:cubicBezTo>
                <a:cubicBezTo>
                  <a:pt x="650" y="194"/>
                  <a:pt x="651" y="194"/>
                  <a:pt x="651" y="194"/>
                </a:cubicBezTo>
                <a:cubicBezTo>
                  <a:pt x="651" y="194"/>
                  <a:pt x="651" y="195"/>
                  <a:pt x="651" y="195"/>
                </a:cubicBezTo>
                <a:cubicBezTo>
                  <a:pt x="651" y="195"/>
                  <a:pt x="652" y="195"/>
                  <a:pt x="651" y="195"/>
                </a:cubicBezTo>
                <a:cubicBezTo>
                  <a:pt x="652" y="195"/>
                  <a:pt x="652" y="195"/>
                  <a:pt x="652" y="195"/>
                </a:cubicBezTo>
                <a:cubicBezTo>
                  <a:pt x="652" y="195"/>
                  <a:pt x="653" y="195"/>
                  <a:pt x="652" y="195"/>
                </a:cubicBezTo>
                <a:cubicBezTo>
                  <a:pt x="652" y="195"/>
                  <a:pt x="652" y="195"/>
                  <a:pt x="652" y="195"/>
                </a:cubicBezTo>
                <a:cubicBezTo>
                  <a:pt x="651" y="196"/>
                  <a:pt x="652" y="195"/>
                  <a:pt x="652" y="196"/>
                </a:cubicBezTo>
                <a:cubicBezTo>
                  <a:pt x="652" y="196"/>
                  <a:pt x="652" y="196"/>
                  <a:pt x="653" y="196"/>
                </a:cubicBezTo>
                <a:cubicBezTo>
                  <a:pt x="652" y="196"/>
                  <a:pt x="652" y="196"/>
                  <a:pt x="652" y="196"/>
                </a:cubicBezTo>
                <a:cubicBezTo>
                  <a:pt x="652" y="196"/>
                  <a:pt x="653" y="196"/>
                  <a:pt x="652" y="196"/>
                </a:cubicBezTo>
                <a:cubicBezTo>
                  <a:pt x="652" y="197"/>
                  <a:pt x="652" y="196"/>
                  <a:pt x="652" y="196"/>
                </a:cubicBezTo>
                <a:cubicBezTo>
                  <a:pt x="652" y="197"/>
                  <a:pt x="652" y="197"/>
                  <a:pt x="653" y="197"/>
                </a:cubicBezTo>
                <a:cubicBezTo>
                  <a:pt x="652" y="197"/>
                  <a:pt x="653" y="197"/>
                  <a:pt x="653" y="198"/>
                </a:cubicBezTo>
                <a:cubicBezTo>
                  <a:pt x="653" y="197"/>
                  <a:pt x="653" y="198"/>
                  <a:pt x="653" y="198"/>
                </a:cubicBezTo>
                <a:cubicBezTo>
                  <a:pt x="653" y="198"/>
                  <a:pt x="653" y="198"/>
                  <a:pt x="653" y="198"/>
                </a:cubicBezTo>
                <a:cubicBezTo>
                  <a:pt x="653" y="198"/>
                  <a:pt x="654" y="198"/>
                  <a:pt x="654" y="198"/>
                </a:cubicBezTo>
                <a:cubicBezTo>
                  <a:pt x="653" y="198"/>
                  <a:pt x="653" y="198"/>
                  <a:pt x="653" y="198"/>
                </a:cubicBezTo>
                <a:cubicBezTo>
                  <a:pt x="653" y="198"/>
                  <a:pt x="653" y="198"/>
                  <a:pt x="653" y="198"/>
                </a:cubicBezTo>
                <a:cubicBezTo>
                  <a:pt x="653" y="198"/>
                  <a:pt x="653" y="199"/>
                  <a:pt x="653" y="198"/>
                </a:cubicBezTo>
                <a:cubicBezTo>
                  <a:pt x="654" y="198"/>
                  <a:pt x="654" y="198"/>
                  <a:pt x="654" y="198"/>
                </a:cubicBezTo>
                <a:cubicBezTo>
                  <a:pt x="654" y="199"/>
                  <a:pt x="654" y="198"/>
                  <a:pt x="654" y="199"/>
                </a:cubicBezTo>
                <a:cubicBezTo>
                  <a:pt x="654" y="199"/>
                  <a:pt x="654" y="199"/>
                  <a:pt x="654" y="199"/>
                </a:cubicBezTo>
                <a:cubicBezTo>
                  <a:pt x="653" y="199"/>
                  <a:pt x="654" y="199"/>
                  <a:pt x="654" y="199"/>
                </a:cubicBezTo>
                <a:cubicBezTo>
                  <a:pt x="653" y="199"/>
                  <a:pt x="654" y="199"/>
                  <a:pt x="654" y="199"/>
                </a:cubicBezTo>
                <a:cubicBezTo>
                  <a:pt x="654" y="200"/>
                  <a:pt x="653" y="199"/>
                  <a:pt x="654" y="199"/>
                </a:cubicBezTo>
                <a:cubicBezTo>
                  <a:pt x="654" y="199"/>
                  <a:pt x="654" y="199"/>
                  <a:pt x="654" y="199"/>
                </a:cubicBezTo>
                <a:cubicBezTo>
                  <a:pt x="653" y="200"/>
                  <a:pt x="653" y="200"/>
                  <a:pt x="653" y="200"/>
                </a:cubicBezTo>
                <a:cubicBezTo>
                  <a:pt x="653" y="200"/>
                  <a:pt x="654" y="200"/>
                  <a:pt x="654" y="200"/>
                </a:cubicBezTo>
                <a:cubicBezTo>
                  <a:pt x="654" y="200"/>
                  <a:pt x="654" y="201"/>
                  <a:pt x="655" y="201"/>
                </a:cubicBezTo>
                <a:cubicBezTo>
                  <a:pt x="655" y="201"/>
                  <a:pt x="654" y="201"/>
                  <a:pt x="655" y="201"/>
                </a:cubicBezTo>
                <a:cubicBezTo>
                  <a:pt x="655" y="201"/>
                  <a:pt x="655" y="201"/>
                  <a:pt x="655" y="201"/>
                </a:cubicBezTo>
                <a:cubicBezTo>
                  <a:pt x="655" y="201"/>
                  <a:pt x="655" y="201"/>
                  <a:pt x="655" y="201"/>
                </a:cubicBezTo>
                <a:cubicBezTo>
                  <a:pt x="655" y="201"/>
                  <a:pt x="655" y="201"/>
                  <a:pt x="655" y="201"/>
                </a:cubicBezTo>
                <a:cubicBezTo>
                  <a:pt x="655" y="202"/>
                  <a:pt x="655" y="202"/>
                  <a:pt x="655" y="202"/>
                </a:cubicBezTo>
                <a:cubicBezTo>
                  <a:pt x="655" y="202"/>
                  <a:pt x="655" y="202"/>
                  <a:pt x="655" y="202"/>
                </a:cubicBezTo>
                <a:cubicBezTo>
                  <a:pt x="655" y="202"/>
                  <a:pt x="655" y="202"/>
                  <a:pt x="656" y="203"/>
                </a:cubicBezTo>
                <a:cubicBezTo>
                  <a:pt x="656" y="203"/>
                  <a:pt x="656" y="203"/>
                  <a:pt x="655" y="203"/>
                </a:cubicBezTo>
                <a:cubicBezTo>
                  <a:pt x="656" y="203"/>
                  <a:pt x="656" y="203"/>
                  <a:pt x="656" y="203"/>
                </a:cubicBezTo>
                <a:cubicBezTo>
                  <a:pt x="656" y="203"/>
                  <a:pt x="656" y="203"/>
                  <a:pt x="656" y="203"/>
                </a:cubicBezTo>
                <a:cubicBezTo>
                  <a:pt x="656" y="203"/>
                  <a:pt x="656" y="203"/>
                  <a:pt x="656" y="203"/>
                </a:cubicBezTo>
                <a:cubicBezTo>
                  <a:pt x="656" y="203"/>
                  <a:pt x="656" y="203"/>
                  <a:pt x="656" y="203"/>
                </a:cubicBezTo>
                <a:cubicBezTo>
                  <a:pt x="656" y="203"/>
                  <a:pt x="657" y="203"/>
                  <a:pt x="657" y="203"/>
                </a:cubicBezTo>
                <a:cubicBezTo>
                  <a:pt x="656" y="203"/>
                  <a:pt x="656" y="203"/>
                  <a:pt x="656" y="203"/>
                </a:cubicBezTo>
                <a:cubicBezTo>
                  <a:pt x="656" y="204"/>
                  <a:pt x="656" y="204"/>
                  <a:pt x="656" y="204"/>
                </a:cubicBezTo>
                <a:cubicBezTo>
                  <a:pt x="656" y="204"/>
                  <a:pt x="656" y="204"/>
                  <a:pt x="656" y="204"/>
                </a:cubicBezTo>
                <a:cubicBezTo>
                  <a:pt x="657" y="204"/>
                  <a:pt x="656" y="204"/>
                  <a:pt x="656" y="204"/>
                </a:cubicBezTo>
                <a:cubicBezTo>
                  <a:pt x="657" y="204"/>
                  <a:pt x="657" y="204"/>
                  <a:pt x="657" y="204"/>
                </a:cubicBezTo>
                <a:cubicBezTo>
                  <a:pt x="657" y="204"/>
                  <a:pt x="657" y="205"/>
                  <a:pt x="657" y="204"/>
                </a:cubicBezTo>
                <a:cubicBezTo>
                  <a:pt x="657" y="205"/>
                  <a:pt x="658" y="205"/>
                  <a:pt x="658" y="205"/>
                </a:cubicBezTo>
                <a:cubicBezTo>
                  <a:pt x="658" y="205"/>
                  <a:pt x="658" y="205"/>
                  <a:pt x="658" y="205"/>
                </a:cubicBezTo>
                <a:cubicBezTo>
                  <a:pt x="658" y="205"/>
                  <a:pt x="658" y="205"/>
                  <a:pt x="658" y="205"/>
                </a:cubicBezTo>
                <a:cubicBezTo>
                  <a:pt x="658" y="205"/>
                  <a:pt x="658" y="205"/>
                  <a:pt x="658" y="205"/>
                </a:cubicBezTo>
                <a:cubicBezTo>
                  <a:pt x="658" y="205"/>
                  <a:pt x="657" y="206"/>
                  <a:pt x="657" y="206"/>
                </a:cubicBezTo>
                <a:cubicBezTo>
                  <a:pt x="657" y="206"/>
                  <a:pt x="657" y="206"/>
                  <a:pt x="657" y="206"/>
                </a:cubicBezTo>
                <a:cubicBezTo>
                  <a:pt x="658" y="206"/>
                  <a:pt x="658" y="207"/>
                  <a:pt x="658" y="206"/>
                </a:cubicBezTo>
                <a:cubicBezTo>
                  <a:pt x="658" y="207"/>
                  <a:pt x="658" y="207"/>
                  <a:pt x="658" y="207"/>
                </a:cubicBezTo>
                <a:cubicBezTo>
                  <a:pt x="658" y="207"/>
                  <a:pt x="658" y="207"/>
                  <a:pt x="658" y="208"/>
                </a:cubicBezTo>
                <a:cubicBezTo>
                  <a:pt x="658" y="208"/>
                  <a:pt x="658" y="208"/>
                  <a:pt x="658" y="208"/>
                </a:cubicBezTo>
                <a:cubicBezTo>
                  <a:pt x="658" y="208"/>
                  <a:pt x="658" y="208"/>
                  <a:pt x="658" y="208"/>
                </a:cubicBezTo>
                <a:cubicBezTo>
                  <a:pt x="658" y="208"/>
                  <a:pt x="658" y="209"/>
                  <a:pt x="658" y="208"/>
                </a:cubicBezTo>
                <a:cubicBezTo>
                  <a:pt x="658" y="209"/>
                  <a:pt x="659" y="208"/>
                  <a:pt x="659" y="209"/>
                </a:cubicBezTo>
                <a:cubicBezTo>
                  <a:pt x="658" y="209"/>
                  <a:pt x="658" y="209"/>
                  <a:pt x="658" y="209"/>
                </a:cubicBezTo>
                <a:cubicBezTo>
                  <a:pt x="659" y="209"/>
                  <a:pt x="658" y="209"/>
                  <a:pt x="659" y="209"/>
                </a:cubicBezTo>
                <a:cubicBezTo>
                  <a:pt x="658" y="209"/>
                  <a:pt x="658" y="209"/>
                  <a:pt x="658" y="209"/>
                </a:cubicBezTo>
                <a:cubicBezTo>
                  <a:pt x="658" y="209"/>
                  <a:pt x="658" y="210"/>
                  <a:pt x="659" y="210"/>
                </a:cubicBezTo>
                <a:cubicBezTo>
                  <a:pt x="659" y="210"/>
                  <a:pt x="659" y="210"/>
                  <a:pt x="658" y="210"/>
                </a:cubicBezTo>
                <a:cubicBezTo>
                  <a:pt x="658" y="210"/>
                  <a:pt x="659" y="210"/>
                  <a:pt x="659" y="210"/>
                </a:cubicBezTo>
                <a:cubicBezTo>
                  <a:pt x="659" y="210"/>
                  <a:pt x="659" y="210"/>
                  <a:pt x="659" y="210"/>
                </a:cubicBezTo>
                <a:cubicBezTo>
                  <a:pt x="659" y="210"/>
                  <a:pt x="659" y="211"/>
                  <a:pt x="659" y="211"/>
                </a:cubicBezTo>
                <a:cubicBezTo>
                  <a:pt x="659" y="211"/>
                  <a:pt x="659" y="211"/>
                  <a:pt x="659" y="211"/>
                </a:cubicBezTo>
                <a:cubicBezTo>
                  <a:pt x="659" y="212"/>
                  <a:pt x="659" y="213"/>
                  <a:pt x="659" y="214"/>
                </a:cubicBezTo>
                <a:cubicBezTo>
                  <a:pt x="659" y="214"/>
                  <a:pt x="659" y="214"/>
                  <a:pt x="659" y="214"/>
                </a:cubicBezTo>
                <a:cubicBezTo>
                  <a:pt x="659" y="214"/>
                  <a:pt x="659" y="214"/>
                  <a:pt x="659" y="214"/>
                </a:cubicBezTo>
                <a:cubicBezTo>
                  <a:pt x="659" y="214"/>
                  <a:pt x="659" y="214"/>
                  <a:pt x="659" y="214"/>
                </a:cubicBezTo>
                <a:cubicBezTo>
                  <a:pt x="659" y="215"/>
                  <a:pt x="659" y="215"/>
                  <a:pt x="659" y="215"/>
                </a:cubicBezTo>
                <a:cubicBezTo>
                  <a:pt x="659" y="215"/>
                  <a:pt x="659" y="215"/>
                  <a:pt x="659" y="215"/>
                </a:cubicBezTo>
                <a:cubicBezTo>
                  <a:pt x="659" y="215"/>
                  <a:pt x="658" y="215"/>
                  <a:pt x="659" y="215"/>
                </a:cubicBezTo>
                <a:cubicBezTo>
                  <a:pt x="659" y="215"/>
                  <a:pt x="659" y="215"/>
                  <a:pt x="659" y="215"/>
                </a:cubicBezTo>
                <a:cubicBezTo>
                  <a:pt x="659" y="215"/>
                  <a:pt x="658" y="216"/>
                  <a:pt x="659" y="216"/>
                </a:cubicBezTo>
                <a:cubicBezTo>
                  <a:pt x="659" y="216"/>
                  <a:pt x="659" y="216"/>
                  <a:pt x="659" y="216"/>
                </a:cubicBezTo>
                <a:cubicBezTo>
                  <a:pt x="659" y="216"/>
                  <a:pt x="659" y="216"/>
                  <a:pt x="659" y="216"/>
                </a:cubicBezTo>
                <a:cubicBezTo>
                  <a:pt x="659" y="217"/>
                  <a:pt x="659" y="217"/>
                  <a:pt x="659" y="217"/>
                </a:cubicBezTo>
                <a:cubicBezTo>
                  <a:pt x="659" y="217"/>
                  <a:pt x="659" y="217"/>
                  <a:pt x="659" y="217"/>
                </a:cubicBezTo>
                <a:cubicBezTo>
                  <a:pt x="659" y="218"/>
                  <a:pt x="659" y="218"/>
                  <a:pt x="660" y="219"/>
                </a:cubicBezTo>
                <a:cubicBezTo>
                  <a:pt x="659" y="219"/>
                  <a:pt x="659" y="219"/>
                  <a:pt x="659" y="219"/>
                </a:cubicBezTo>
                <a:cubicBezTo>
                  <a:pt x="660" y="220"/>
                  <a:pt x="659" y="220"/>
                  <a:pt x="660" y="220"/>
                </a:cubicBezTo>
                <a:cubicBezTo>
                  <a:pt x="660" y="221"/>
                  <a:pt x="660" y="221"/>
                  <a:pt x="660" y="221"/>
                </a:cubicBezTo>
                <a:cubicBezTo>
                  <a:pt x="660" y="221"/>
                  <a:pt x="660" y="221"/>
                  <a:pt x="659" y="221"/>
                </a:cubicBezTo>
                <a:cubicBezTo>
                  <a:pt x="660" y="221"/>
                  <a:pt x="659" y="221"/>
                  <a:pt x="660" y="221"/>
                </a:cubicBezTo>
                <a:cubicBezTo>
                  <a:pt x="660" y="221"/>
                  <a:pt x="660" y="221"/>
                  <a:pt x="659" y="221"/>
                </a:cubicBezTo>
                <a:cubicBezTo>
                  <a:pt x="659" y="221"/>
                  <a:pt x="660" y="222"/>
                  <a:pt x="660" y="222"/>
                </a:cubicBezTo>
                <a:cubicBezTo>
                  <a:pt x="660" y="222"/>
                  <a:pt x="660" y="222"/>
                  <a:pt x="660" y="222"/>
                </a:cubicBezTo>
                <a:cubicBezTo>
                  <a:pt x="659" y="223"/>
                  <a:pt x="658" y="224"/>
                  <a:pt x="659" y="225"/>
                </a:cubicBezTo>
                <a:cubicBezTo>
                  <a:pt x="659" y="225"/>
                  <a:pt x="658" y="225"/>
                  <a:pt x="658" y="225"/>
                </a:cubicBezTo>
                <a:cubicBezTo>
                  <a:pt x="659" y="226"/>
                  <a:pt x="657" y="227"/>
                  <a:pt x="658" y="228"/>
                </a:cubicBezTo>
                <a:cubicBezTo>
                  <a:pt x="658" y="228"/>
                  <a:pt x="659" y="229"/>
                  <a:pt x="659" y="229"/>
                </a:cubicBezTo>
                <a:close/>
                <a:moveTo>
                  <a:pt x="632" y="174"/>
                </a:moveTo>
                <a:cubicBezTo>
                  <a:pt x="632" y="173"/>
                  <a:pt x="632" y="173"/>
                  <a:pt x="632" y="173"/>
                </a:cubicBezTo>
                <a:cubicBezTo>
                  <a:pt x="632" y="173"/>
                  <a:pt x="632" y="174"/>
                  <a:pt x="632" y="174"/>
                </a:cubicBezTo>
                <a:close/>
                <a:moveTo>
                  <a:pt x="635" y="177"/>
                </a:moveTo>
                <a:cubicBezTo>
                  <a:pt x="635" y="177"/>
                  <a:pt x="635" y="177"/>
                  <a:pt x="635" y="177"/>
                </a:cubicBezTo>
                <a:cubicBezTo>
                  <a:pt x="635" y="177"/>
                  <a:pt x="635" y="177"/>
                  <a:pt x="635" y="177"/>
                </a:cubicBezTo>
                <a:cubicBezTo>
                  <a:pt x="635" y="177"/>
                  <a:pt x="635" y="177"/>
                  <a:pt x="635" y="177"/>
                </a:cubicBezTo>
                <a:close/>
                <a:moveTo>
                  <a:pt x="635" y="178"/>
                </a:moveTo>
                <a:cubicBezTo>
                  <a:pt x="635" y="178"/>
                  <a:pt x="636" y="178"/>
                  <a:pt x="636" y="178"/>
                </a:cubicBezTo>
                <a:lnTo>
                  <a:pt x="635" y="178"/>
                </a:lnTo>
                <a:close/>
                <a:moveTo>
                  <a:pt x="636" y="179"/>
                </a:moveTo>
                <a:cubicBezTo>
                  <a:pt x="636" y="179"/>
                  <a:pt x="636" y="179"/>
                  <a:pt x="636" y="179"/>
                </a:cubicBezTo>
                <a:cubicBezTo>
                  <a:pt x="636" y="179"/>
                  <a:pt x="636" y="179"/>
                  <a:pt x="636" y="179"/>
                </a:cubicBezTo>
                <a:close/>
                <a:moveTo>
                  <a:pt x="636" y="179"/>
                </a:moveTo>
                <a:cubicBezTo>
                  <a:pt x="637" y="179"/>
                  <a:pt x="637" y="179"/>
                  <a:pt x="636" y="179"/>
                </a:cubicBezTo>
                <a:cubicBezTo>
                  <a:pt x="636" y="179"/>
                  <a:pt x="637" y="179"/>
                  <a:pt x="636" y="179"/>
                </a:cubicBezTo>
                <a:close/>
                <a:moveTo>
                  <a:pt x="638" y="181"/>
                </a:moveTo>
                <a:cubicBezTo>
                  <a:pt x="638" y="181"/>
                  <a:pt x="638" y="181"/>
                  <a:pt x="638" y="181"/>
                </a:cubicBezTo>
                <a:cubicBezTo>
                  <a:pt x="638" y="181"/>
                  <a:pt x="638" y="181"/>
                  <a:pt x="638" y="181"/>
                </a:cubicBezTo>
                <a:close/>
                <a:moveTo>
                  <a:pt x="639" y="181"/>
                </a:moveTo>
                <a:cubicBezTo>
                  <a:pt x="639" y="181"/>
                  <a:pt x="639" y="181"/>
                  <a:pt x="639" y="181"/>
                </a:cubicBezTo>
                <a:cubicBezTo>
                  <a:pt x="639" y="181"/>
                  <a:pt x="639" y="181"/>
                  <a:pt x="639" y="181"/>
                </a:cubicBezTo>
                <a:close/>
                <a:moveTo>
                  <a:pt x="652" y="195"/>
                </a:moveTo>
                <a:cubicBezTo>
                  <a:pt x="651" y="195"/>
                  <a:pt x="651" y="195"/>
                  <a:pt x="651" y="195"/>
                </a:cubicBezTo>
                <a:cubicBezTo>
                  <a:pt x="652" y="195"/>
                  <a:pt x="652" y="195"/>
                  <a:pt x="652" y="195"/>
                </a:cubicBezTo>
                <a:close/>
                <a:moveTo>
                  <a:pt x="655" y="203"/>
                </a:moveTo>
                <a:cubicBezTo>
                  <a:pt x="655" y="203"/>
                  <a:pt x="655" y="203"/>
                  <a:pt x="655" y="203"/>
                </a:cubicBezTo>
                <a:cubicBezTo>
                  <a:pt x="655" y="203"/>
                  <a:pt x="655" y="203"/>
                  <a:pt x="655" y="203"/>
                </a:cubicBezTo>
                <a:close/>
                <a:moveTo>
                  <a:pt x="658" y="207"/>
                </a:moveTo>
                <a:cubicBezTo>
                  <a:pt x="657" y="207"/>
                  <a:pt x="657" y="207"/>
                  <a:pt x="657" y="207"/>
                </a:cubicBezTo>
                <a:cubicBezTo>
                  <a:pt x="657" y="207"/>
                  <a:pt x="657" y="207"/>
                  <a:pt x="657" y="207"/>
                </a:cubicBezTo>
                <a:lnTo>
                  <a:pt x="658" y="207"/>
                </a:lnTo>
                <a:close/>
                <a:moveTo>
                  <a:pt x="636" y="207"/>
                </a:moveTo>
                <a:cubicBezTo>
                  <a:pt x="636" y="207"/>
                  <a:pt x="636" y="206"/>
                  <a:pt x="636" y="206"/>
                </a:cubicBezTo>
                <a:cubicBezTo>
                  <a:pt x="636" y="206"/>
                  <a:pt x="636" y="206"/>
                  <a:pt x="636" y="207"/>
                </a:cubicBezTo>
                <a:close/>
                <a:moveTo>
                  <a:pt x="657" y="208"/>
                </a:moveTo>
                <a:cubicBezTo>
                  <a:pt x="657" y="209"/>
                  <a:pt x="656" y="208"/>
                  <a:pt x="656" y="208"/>
                </a:cubicBezTo>
                <a:cubicBezTo>
                  <a:pt x="655" y="208"/>
                  <a:pt x="655" y="208"/>
                  <a:pt x="655" y="208"/>
                </a:cubicBezTo>
                <a:cubicBezTo>
                  <a:pt x="655" y="209"/>
                  <a:pt x="654" y="208"/>
                  <a:pt x="653" y="208"/>
                </a:cubicBezTo>
                <a:cubicBezTo>
                  <a:pt x="653" y="209"/>
                  <a:pt x="653" y="209"/>
                  <a:pt x="653" y="209"/>
                </a:cubicBezTo>
                <a:cubicBezTo>
                  <a:pt x="653" y="209"/>
                  <a:pt x="653" y="209"/>
                  <a:pt x="653" y="209"/>
                </a:cubicBezTo>
                <a:cubicBezTo>
                  <a:pt x="653" y="209"/>
                  <a:pt x="653" y="209"/>
                  <a:pt x="653" y="209"/>
                </a:cubicBezTo>
                <a:cubicBezTo>
                  <a:pt x="653" y="209"/>
                  <a:pt x="653" y="209"/>
                  <a:pt x="653" y="209"/>
                </a:cubicBezTo>
                <a:cubicBezTo>
                  <a:pt x="653" y="209"/>
                  <a:pt x="653" y="209"/>
                  <a:pt x="653" y="209"/>
                </a:cubicBezTo>
                <a:cubicBezTo>
                  <a:pt x="653" y="209"/>
                  <a:pt x="652" y="209"/>
                  <a:pt x="653" y="209"/>
                </a:cubicBezTo>
                <a:cubicBezTo>
                  <a:pt x="653" y="209"/>
                  <a:pt x="653" y="209"/>
                  <a:pt x="653" y="209"/>
                </a:cubicBezTo>
                <a:cubicBezTo>
                  <a:pt x="652" y="209"/>
                  <a:pt x="652" y="209"/>
                  <a:pt x="652" y="209"/>
                </a:cubicBezTo>
                <a:cubicBezTo>
                  <a:pt x="651" y="209"/>
                  <a:pt x="651" y="209"/>
                  <a:pt x="650" y="209"/>
                </a:cubicBezTo>
                <a:cubicBezTo>
                  <a:pt x="650" y="209"/>
                  <a:pt x="649" y="209"/>
                  <a:pt x="648" y="209"/>
                </a:cubicBezTo>
                <a:cubicBezTo>
                  <a:pt x="648" y="210"/>
                  <a:pt x="648" y="210"/>
                  <a:pt x="648" y="210"/>
                </a:cubicBezTo>
                <a:cubicBezTo>
                  <a:pt x="648" y="210"/>
                  <a:pt x="648" y="210"/>
                  <a:pt x="648" y="210"/>
                </a:cubicBezTo>
                <a:cubicBezTo>
                  <a:pt x="648" y="210"/>
                  <a:pt x="648" y="210"/>
                  <a:pt x="648" y="210"/>
                </a:cubicBezTo>
                <a:cubicBezTo>
                  <a:pt x="648" y="210"/>
                  <a:pt x="648" y="210"/>
                  <a:pt x="648" y="210"/>
                </a:cubicBezTo>
                <a:cubicBezTo>
                  <a:pt x="648" y="211"/>
                  <a:pt x="648" y="210"/>
                  <a:pt x="648" y="210"/>
                </a:cubicBezTo>
                <a:cubicBezTo>
                  <a:pt x="648" y="210"/>
                  <a:pt x="648" y="210"/>
                  <a:pt x="648" y="210"/>
                </a:cubicBezTo>
                <a:cubicBezTo>
                  <a:pt x="647" y="211"/>
                  <a:pt x="648" y="210"/>
                  <a:pt x="648" y="209"/>
                </a:cubicBezTo>
                <a:cubicBezTo>
                  <a:pt x="647" y="210"/>
                  <a:pt x="647" y="210"/>
                  <a:pt x="647" y="210"/>
                </a:cubicBezTo>
                <a:cubicBezTo>
                  <a:pt x="647" y="210"/>
                  <a:pt x="647" y="210"/>
                  <a:pt x="647" y="210"/>
                </a:cubicBezTo>
                <a:cubicBezTo>
                  <a:pt x="647" y="209"/>
                  <a:pt x="646" y="210"/>
                  <a:pt x="646" y="210"/>
                </a:cubicBezTo>
                <a:cubicBezTo>
                  <a:pt x="646" y="210"/>
                  <a:pt x="646" y="210"/>
                  <a:pt x="646" y="210"/>
                </a:cubicBezTo>
                <a:cubicBezTo>
                  <a:pt x="646" y="209"/>
                  <a:pt x="646" y="210"/>
                  <a:pt x="646" y="209"/>
                </a:cubicBezTo>
                <a:cubicBezTo>
                  <a:pt x="646" y="209"/>
                  <a:pt x="646" y="209"/>
                  <a:pt x="646" y="209"/>
                </a:cubicBezTo>
                <a:cubicBezTo>
                  <a:pt x="646" y="210"/>
                  <a:pt x="646" y="209"/>
                  <a:pt x="646" y="209"/>
                </a:cubicBezTo>
                <a:cubicBezTo>
                  <a:pt x="646" y="209"/>
                  <a:pt x="646" y="209"/>
                  <a:pt x="646" y="209"/>
                </a:cubicBezTo>
                <a:cubicBezTo>
                  <a:pt x="646" y="210"/>
                  <a:pt x="646" y="209"/>
                  <a:pt x="645" y="209"/>
                </a:cubicBezTo>
                <a:cubicBezTo>
                  <a:pt x="645" y="209"/>
                  <a:pt x="645" y="209"/>
                  <a:pt x="645" y="209"/>
                </a:cubicBezTo>
                <a:cubicBezTo>
                  <a:pt x="645" y="209"/>
                  <a:pt x="645" y="209"/>
                  <a:pt x="644" y="209"/>
                </a:cubicBezTo>
                <a:cubicBezTo>
                  <a:pt x="644" y="209"/>
                  <a:pt x="644" y="208"/>
                  <a:pt x="644" y="209"/>
                </a:cubicBezTo>
                <a:cubicBezTo>
                  <a:pt x="644" y="209"/>
                  <a:pt x="644" y="209"/>
                  <a:pt x="644" y="209"/>
                </a:cubicBezTo>
                <a:cubicBezTo>
                  <a:pt x="644" y="209"/>
                  <a:pt x="644" y="209"/>
                  <a:pt x="644" y="209"/>
                </a:cubicBezTo>
                <a:cubicBezTo>
                  <a:pt x="644" y="209"/>
                  <a:pt x="644" y="209"/>
                  <a:pt x="644" y="208"/>
                </a:cubicBezTo>
                <a:cubicBezTo>
                  <a:pt x="644" y="209"/>
                  <a:pt x="643" y="209"/>
                  <a:pt x="643" y="209"/>
                </a:cubicBezTo>
                <a:cubicBezTo>
                  <a:pt x="643" y="208"/>
                  <a:pt x="643" y="209"/>
                  <a:pt x="643" y="208"/>
                </a:cubicBezTo>
                <a:cubicBezTo>
                  <a:pt x="643" y="209"/>
                  <a:pt x="643" y="209"/>
                  <a:pt x="643" y="209"/>
                </a:cubicBezTo>
                <a:cubicBezTo>
                  <a:pt x="643" y="209"/>
                  <a:pt x="643" y="209"/>
                  <a:pt x="643" y="208"/>
                </a:cubicBezTo>
                <a:cubicBezTo>
                  <a:pt x="643" y="209"/>
                  <a:pt x="643" y="209"/>
                  <a:pt x="643" y="209"/>
                </a:cubicBezTo>
                <a:cubicBezTo>
                  <a:pt x="643" y="209"/>
                  <a:pt x="643" y="209"/>
                  <a:pt x="643" y="208"/>
                </a:cubicBezTo>
                <a:cubicBezTo>
                  <a:pt x="642" y="208"/>
                  <a:pt x="642" y="209"/>
                  <a:pt x="642" y="209"/>
                </a:cubicBezTo>
                <a:cubicBezTo>
                  <a:pt x="642" y="208"/>
                  <a:pt x="642" y="209"/>
                  <a:pt x="642" y="208"/>
                </a:cubicBezTo>
                <a:cubicBezTo>
                  <a:pt x="642" y="209"/>
                  <a:pt x="642" y="209"/>
                  <a:pt x="642" y="209"/>
                </a:cubicBezTo>
                <a:cubicBezTo>
                  <a:pt x="642" y="208"/>
                  <a:pt x="642" y="208"/>
                  <a:pt x="642" y="208"/>
                </a:cubicBezTo>
                <a:cubicBezTo>
                  <a:pt x="642" y="209"/>
                  <a:pt x="642" y="208"/>
                  <a:pt x="641" y="208"/>
                </a:cubicBezTo>
                <a:cubicBezTo>
                  <a:pt x="641" y="208"/>
                  <a:pt x="641" y="208"/>
                  <a:pt x="641" y="208"/>
                </a:cubicBezTo>
                <a:cubicBezTo>
                  <a:pt x="641" y="208"/>
                  <a:pt x="641" y="208"/>
                  <a:pt x="640" y="208"/>
                </a:cubicBezTo>
                <a:cubicBezTo>
                  <a:pt x="640" y="208"/>
                  <a:pt x="640" y="208"/>
                  <a:pt x="640" y="208"/>
                </a:cubicBezTo>
                <a:cubicBezTo>
                  <a:pt x="640" y="208"/>
                  <a:pt x="640" y="208"/>
                  <a:pt x="640" y="208"/>
                </a:cubicBezTo>
                <a:cubicBezTo>
                  <a:pt x="640" y="208"/>
                  <a:pt x="640" y="208"/>
                  <a:pt x="640" y="208"/>
                </a:cubicBezTo>
                <a:cubicBezTo>
                  <a:pt x="640" y="208"/>
                  <a:pt x="640" y="207"/>
                  <a:pt x="639" y="208"/>
                </a:cubicBezTo>
                <a:cubicBezTo>
                  <a:pt x="640" y="208"/>
                  <a:pt x="640" y="208"/>
                  <a:pt x="640" y="208"/>
                </a:cubicBezTo>
                <a:cubicBezTo>
                  <a:pt x="639" y="208"/>
                  <a:pt x="639" y="208"/>
                  <a:pt x="639" y="208"/>
                </a:cubicBezTo>
                <a:cubicBezTo>
                  <a:pt x="639" y="208"/>
                  <a:pt x="639" y="208"/>
                  <a:pt x="639" y="208"/>
                </a:cubicBezTo>
                <a:cubicBezTo>
                  <a:pt x="639" y="208"/>
                  <a:pt x="639" y="208"/>
                  <a:pt x="639" y="208"/>
                </a:cubicBezTo>
                <a:cubicBezTo>
                  <a:pt x="639" y="208"/>
                  <a:pt x="639" y="208"/>
                  <a:pt x="639" y="208"/>
                </a:cubicBezTo>
                <a:cubicBezTo>
                  <a:pt x="639" y="208"/>
                  <a:pt x="639" y="208"/>
                  <a:pt x="638" y="208"/>
                </a:cubicBezTo>
                <a:cubicBezTo>
                  <a:pt x="638" y="207"/>
                  <a:pt x="638" y="208"/>
                  <a:pt x="638" y="207"/>
                </a:cubicBezTo>
                <a:cubicBezTo>
                  <a:pt x="638" y="207"/>
                  <a:pt x="638" y="207"/>
                  <a:pt x="638" y="208"/>
                </a:cubicBezTo>
                <a:cubicBezTo>
                  <a:pt x="638" y="207"/>
                  <a:pt x="638" y="207"/>
                  <a:pt x="638" y="207"/>
                </a:cubicBezTo>
                <a:cubicBezTo>
                  <a:pt x="638" y="207"/>
                  <a:pt x="637" y="207"/>
                  <a:pt x="637" y="207"/>
                </a:cubicBezTo>
                <a:cubicBezTo>
                  <a:pt x="637" y="207"/>
                  <a:pt x="637" y="207"/>
                  <a:pt x="637" y="207"/>
                </a:cubicBezTo>
                <a:cubicBezTo>
                  <a:pt x="637" y="207"/>
                  <a:pt x="637" y="207"/>
                  <a:pt x="637" y="207"/>
                </a:cubicBezTo>
                <a:cubicBezTo>
                  <a:pt x="637" y="207"/>
                  <a:pt x="637" y="207"/>
                  <a:pt x="637" y="208"/>
                </a:cubicBezTo>
                <a:cubicBezTo>
                  <a:pt x="637" y="207"/>
                  <a:pt x="637" y="208"/>
                  <a:pt x="637" y="207"/>
                </a:cubicBezTo>
                <a:cubicBezTo>
                  <a:pt x="637" y="207"/>
                  <a:pt x="637" y="207"/>
                  <a:pt x="637" y="207"/>
                </a:cubicBezTo>
                <a:cubicBezTo>
                  <a:pt x="637" y="207"/>
                  <a:pt x="637" y="207"/>
                  <a:pt x="637" y="207"/>
                </a:cubicBezTo>
                <a:cubicBezTo>
                  <a:pt x="637" y="207"/>
                  <a:pt x="637" y="207"/>
                  <a:pt x="637" y="207"/>
                </a:cubicBezTo>
                <a:cubicBezTo>
                  <a:pt x="637" y="207"/>
                  <a:pt x="637" y="207"/>
                  <a:pt x="637" y="207"/>
                </a:cubicBezTo>
                <a:cubicBezTo>
                  <a:pt x="637" y="207"/>
                  <a:pt x="637" y="207"/>
                  <a:pt x="637" y="207"/>
                </a:cubicBezTo>
                <a:cubicBezTo>
                  <a:pt x="637" y="207"/>
                  <a:pt x="637" y="207"/>
                  <a:pt x="637" y="207"/>
                </a:cubicBezTo>
                <a:cubicBezTo>
                  <a:pt x="636" y="207"/>
                  <a:pt x="636" y="207"/>
                  <a:pt x="636" y="207"/>
                </a:cubicBezTo>
                <a:cubicBezTo>
                  <a:pt x="636" y="207"/>
                  <a:pt x="636" y="207"/>
                  <a:pt x="636" y="207"/>
                </a:cubicBezTo>
                <a:cubicBezTo>
                  <a:pt x="636" y="208"/>
                  <a:pt x="636" y="208"/>
                  <a:pt x="636" y="207"/>
                </a:cubicBezTo>
                <a:cubicBezTo>
                  <a:pt x="636" y="207"/>
                  <a:pt x="636" y="207"/>
                  <a:pt x="636" y="207"/>
                </a:cubicBezTo>
                <a:cubicBezTo>
                  <a:pt x="636" y="207"/>
                  <a:pt x="636" y="207"/>
                  <a:pt x="636" y="207"/>
                </a:cubicBezTo>
                <a:cubicBezTo>
                  <a:pt x="636" y="207"/>
                  <a:pt x="636" y="207"/>
                  <a:pt x="636" y="208"/>
                </a:cubicBezTo>
                <a:cubicBezTo>
                  <a:pt x="636" y="207"/>
                  <a:pt x="636" y="207"/>
                  <a:pt x="636" y="207"/>
                </a:cubicBezTo>
                <a:cubicBezTo>
                  <a:pt x="636" y="208"/>
                  <a:pt x="636" y="208"/>
                  <a:pt x="636" y="208"/>
                </a:cubicBezTo>
                <a:cubicBezTo>
                  <a:pt x="636" y="208"/>
                  <a:pt x="636" y="208"/>
                  <a:pt x="636" y="208"/>
                </a:cubicBezTo>
                <a:cubicBezTo>
                  <a:pt x="636" y="208"/>
                  <a:pt x="636" y="208"/>
                  <a:pt x="636" y="208"/>
                </a:cubicBezTo>
                <a:cubicBezTo>
                  <a:pt x="636" y="208"/>
                  <a:pt x="637" y="207"/>
                  <a:pt x="636" y="208"/>
                </a:cubicBezTo>
                <a:cubicBezTo>
                  <a:pt x="636" y="208"/>
                  <a:pt x="636" y="208"/>
                  <a:pt x="636" y="208"/>
                </a:cubicBezTo>
                <a:cubicBezTo>
                  <a:pt x="636" y="208"/>
                  <a:pt x="636" y="208"/>
                  <a:pt x="636" y="208"/>
                </a:cubicBezTo>
                <a:cubicBezTo>
                  <a:pt x="636" y="208"/>
                  <a:pt x="636" y="208"/>
                  <a:pt x="636" y="208"/>
                </a:cubicBezTo>
                <a:cubicBezTo>
                  <a:pt x="636" y="208"/>
                  <a:pt x="636" y="208"/>
                  <a:pt x="636" y="208"/>
                </a:cubicBezTo>
                <a:cubicBezTo>
                  <a:pt x="636" y="208"/>
                  <a:pt x="636" y="208"/>
                  <a:pt x="636" y="208"/>
                </a:cubicBezTo>
                <a:cubicBezTo>
                  <a:pt x="636" y="208"/>
                  <a:pt x="636" y="208"/>
                  <a:pt x="636" y="208"/>
                </a:cubicBezTo>
                <a:cubicBezTo>
                  <a:pt x="636" y="208"/>
                  <a:pt x="636" y="208"/>
                  <a:pt x="636" y="209"/>
                </a:cubicBezTo>
                <a:cubicBezTo>
                  <a:pt x="636" y="209"/>
                  <a:pt x="637" y="208"/>
                  <a:pt x="636" y="209"/>
                </a:cubicBezTo>
                <a:cubicBezTo>
                  <a:pt x="637" y="209"/>
                  <a:pt x="637" y="209"/>
                  <a:pt x="637" y="209"/>
                </a:cubicBezTo>
                <a:cubicBezTo>
                  <a:pt x="637" y="209"/>
                  <a:pt x="637" y="209"/>
                  <a:pt x="637" y="209"/>
                </a:cubicBezTo>
                <a:cubicBezTo>
                  <a:pt x="637" y="209"/>
                  <a:pt x="636" y="210"/>
                  <a:pt x="636" y="210"/>
                </a:cubicBezTo>
                <a:cubicBezTo>
                  <a:pt x="636" y="209"/>
                  <a:pt x="636" y="210"/>
                  <a:pt x="636" y="210"/>
                </a:cubicBezTo>
                <a:cubicBezTo>
                  <a:pt x="636" y="210"/>
                  <a:pt x="636" y="210"/>
                  <a:pt x="636" y="210"/>
                </a:cubicBezTo>
                <a:cubicBezTo>
                  <a:pt x="636" y="210"/>
                  <a:pt x="636" y="210"/>
                  <a:pt x="636" y="209"/>
                </a:cubicBezTo>
                <a:cubicBezTo>
                  <a:pt x="637" y="209"/>
                  <a:pt x="637" y="210"/>
                  <a:pt x="637" y="209"/>
                </a:cubicBezTo>
                <a:cubicBezTo>
                  <a:pt x="637" y="209"/>
                  <a:pt x="637" y="209"/>
                  <a:pt x="637" y="209"/>
                </a:cubicBezTo>
                <a:cubicBezTo>
                  <a:pt x="637" y="209"/>
                  <a:pt x="637" y="210"/>
                  <a:pt x="637" y="210"/>
                </a:cubicBezTo>
                <a:cubicBezTo>
                  <a:pt x="637" y="209"/>
                  <a:pt x="637" y="209"/>
                  <a:pt x="637" y="209"/>
                </a:cubicBezTo>
                <a:cubicBezTo>
                  <a:pt x="638" y="209"/>
                  <a:pt x="638" y="209"/>
                  <a:pt x="638" y="209"/>
                </a:cubicBezTo>
                <a:cubicBezTo>
                  <a:pt x="638" y="209"/>
                  <a:pt x="638" y="209"/>
                  <a:pt x="638" y="209"/>
                </a:cubicBezTo>
                <a:cubicBezTo>
                  <a:pt x="638" y="209"/>
                  <a:pt x="637" y="210"/>
                  <a:pt x="637" y="210"/>
                </a:cubicBezTo>
                <a:cubicBezTo>
                  <a:pt x="637" y="210"/>
                  <a:pt x="637" y="209"/>
                  <a:pt x="637" y="210"/>
                </a:cubicBezTo>
                <a:cubicBezTo>
                  <a:pt x="637" y="210"/>
                  <a:pt x="637" y="210"/>
                  <a:pt x="637" y="210"/>
                </a:cubicBezTo>
                <a:cubicBezTo>
                  <a:pt x="636" y="210"/>
                  <a:pt x="637" y="210"/>
                  <a:pt x="636" y="210"/>
                </a:cubicBezTo>
                <a:cubicBezTo>
                  <a:pt x="637" y="210"/>
                  <a:pt x="637" y="210"/>
                  <a:pt x="637" y="210"/>
                </a:cubicBezTo>
                <a:cubicBezTo>
                  <a:pt x="637" y="210"/>
                  <a:pt x="637" y="210"/>
                  <a:pt x="637" y="210"/>
                </a:cubicBezTo>
                <a:cubicBezTo>
                  <a:pt x="637" y="210"/>
                  <a:pt x="637" y="210"/>
                  <a:pt x="637" y="210"/>
                </a:cubicBezTo>
                <a:cubicBezTo>
                  <a:pt x="637" y="210"/>
                  <a:pt x="637" y="210"/>
                  <a:pt x="637" y="210"/>
                </a:cubicBezTo>
                <a:cubicBezTo>
                  <a:pt x="637" y="211"/>
                  <a:pt x="637" y="210"/>
                  <a:pt x="637" y="210"/>
                </a:cubicBezTo>
                <a:cubicBezTo>
                  <a:pt x="637" y="211"/>
                  <a:pt x="637" y="210"/>
                  <a:pt x="637" y="211"/>
                </a:cubicBezTo>
                <a:cubicBezTo>
                  <a:pt x="637" y="211"/>
                  <a:pt x="637" y="211"/>
                  <a:pt x="637" y="211"/>
                </a:cubicBezTo>
                <a:cubicBezTo>
                  <a:pt x="637" y="211"/>
                  <a:pt x="637" y="211"/>
                  <a:pt x="637" y="211"/>
                </a:cubicBezTo>
                <a:cubicBezTo>
                  <a:pt x="637" y="211"/>
                  <a:pt x="637" y="211"/>
                  <a:pt x="637" y="211"/>
                </a:cubicBezTo>
                <a:cubicBezTo>
                  <a:pt x="637" y="211"/>
                  <a:pt x="637" y="211"/>
                  <a:pt x="637" y="211"/>
                </a:cubicBezTo>
                <a:cubicBezTo>
                  <a:pt x="637" y="211"/>
                  <a:pt x="637" y="210"/>
                  <a:pt x="637" y="210"/>
                </a:cubicBezTo>
                <a:cubicBezTo>
                  <a:pt x="637" y="210"/>
                  <a:pt x="637" y="210"/>
                  <a:pt x="637" y="210"/>
                </a:cubicBezTo>
                <a:cubicBezTo>
                  <a:pt x="638" y="210"/>
                  <a:pt x="637" y="210"/>
                  <a:pt x="637" y="210"/>
                </a:cubicBezTo>
                <a:cubicBezTo>
                  <a:pt x="638" y="210"/>
                  <a:pt x="638" y="210"/>
                  <a:pt x="638" y="210"/>
                </a:cubicBezTo>
                <a:cubicBezTo>
                  <a:pt x="638" y="210"/>
                  <a:pt x="638" y="210"/>
                  <a:pt x="638" y="210"/>
                </a:cubicBezTo>
                <a:cubicBezTo>
                  <a:pt x="637" y="210"/>
                  <a:pt x="637" y="210"/>
                  <a:pt x="638" y="210"/>
                </a:cubicBezTo>
                <a:cubicBezTo>
                  <a:pt x="637" y="210"/>
                  <a:pt x="637" y="211"/>
                  <a:pt x="637" y="211"/>
                </a:cubicBezTo>
                <a:cubicBezTo>
                  <a:pt x="637" y="211"/>
                  <a:pt x="637" y="211"/>
                  <a:pt x="637" y="211"/>
                </a:cubicBezTo>
                <a:cubicBezTo>
                  <a:pt x="637" y="211"/>
                  <a:pt x="637" y="211"/>
                  <a:pt x="637" y="210"/>
                </a:cubicBezTo>
                <a:cubicBezTo>
                  <a:pt x="638" y="210"/>
                  <a:pt x="637" y="211"/>
                  <a:pt x="637" y="211"/>
                </a:cubicBezTo>
                <a:cubicBezTo>
                  <a:pt x="638" y="210"/>
                  <a:pt x="638" y="210"/>
                  <a:pt x="638" y="210"/>
                </a:cubicBezTo>
                <a:cubicBezTo>
                  <a:pt x="638" y="210"/>
                  <a:pt x="638" y="210"/>
                  <a:pt x="638" y="210"/>
                </a:cubicBezTo>
                <a:cubicBezTo>
                  <a:pt x="638" y="210"/>
                  <a:pt x="638" y="210"/>
                  <a:pt x="638" y="210"/>
                </a:cubicBezTo>
                <a:cubicBezTo>
                  <a:pt x="638" y="210"/>
                  <a:pt x="638" y="210"/>
                  <a:pt x="638" y="210"/>
                </a:cubicBezTo>
                <a:cubicBezTo>
                  <a:pt x="638" y="211"/>
                  <a:pt x="638" y="211"/>
                  <a:pt x="638" y="211"/>
                </a:cubicBezTo>
                <a:cubicBezTo>
                  <a:pt x="638" y="211"/>
                  <a:pt x="638" y="211"/>
                  <a:pt x="638" y="211"/>
                </a:cubicBezTo>
                <a:cubicBezTo>
                  <a:pt x="638" y="211"/>
                  <a:pt x="638" y="211"/>
                  <a:pt x="638" y="211"/>
                </a:cubicBezTo>
                <a:cubicBezTo>
                  <a:pt x="638" y="211"/>
                  <a:pt x="638" y="211"/>
                  <a:pt x="638" y="211"/>
                </a:cubicBezTo>
                <a:cubicBezTo>
                  <a:pt x="638" y="211"/>
                  <a:pt x="638" y="211"/>
                  <a:pt x="638" y="211"/>
                </a:cubicBezTo>
                <a:cubicBezTo>
                  <a:pt x="638" y="211"/>
                  <a:pt x="638" y="211"/>
                  <a:pt x="638" y="211"/>
                </a:cubicBezTo>
                <a:cubicBezTo>
                  <a:pt x="638" y="212"/>
                  <a:pt x="638" y="212"/>
                  <a:pt x="638" y="212"/>
                </a:cubicBezTo>
                <a:cubicBezTo>
                  <a:pt x="638" y="211"/>
                  <a:pt x="638" y="212"/>
                  <a:pt x="638" y="212"/>
                </a:cubicBezTo>
                <a:cubicBezTo>
                  <a:pt x="638" y="211"/>
                  <a:pt x="638" y="211"/>
                  <a:pt x="638" y="211"/>
                </a:cubicBezTo>
                <a:cubicBezTo>
                  <a:pt x="638" y="211"/>
                  <a:pt x="638" y="211"/>
                  <a:pt x="638" y="211"/>
                </a:cubicBezTo>
                <a:cubicBezTo>
                  <a:pt x="638" y="211"/>
                  <a:pt x="638" y="211"/>
                  <a:pt x="638" y="211"/>
                </a:cubicBezTo>
                <a:cubicBezTo>
                  <a:pt x="638" y="211"/>
                  <a:pt x="638" y="212"/>
                  <a:pt x="638" y="212"/>
                </a:cubicBezTo>
                <a:cubicBezTo>
                  <a:pt x="638" y="211"/>
                  <a:pt x="638" y="211"/>
                  <a:pt x="638" y="211"/>
                </a:cubicBezTo>
                <a:cubicBezTo>
                  <a:pt x="638" y="211"/>
                  <a:pt x="638" y="212"/>
                  <a:pt x="638" y="212"/>
                </a:cubicBezTo>
                <a:cubicBezTo>
                  <a:pt x="638" y="211"/>
                  <a:pt x="638" y="212"/>
                  <a:pt x="638" y="211"/>
                </a:cubicBezTo>
                <a:cubicBezTo>
                  <a:pt x="638" y="212"/>
                  <a:pt x="638" y="212"/>
                  <a:pt x="638" y="212"/>
                </a:cubicBezTo>
                <a:cubicBezTo>
                  <a:pt x="638" y="212"/>
                  <a:pt x="638" y="211"/>
                  <a:pt x="638" y="212"/>
                </a:cubicBezTo>
                <a:cubicBezTo>
                  <a:pt x="639" y="211"/>
                  <a:pt x="638" y="212"/>
                  <a:pt x="638" y="211"/>
                </a:cubicBezTo>
                <a:cubicBezTo>
                  <a:pt x="638" y="211"/>
                  <a:pt x="639" y="211"/>
                  <a:pt x="639" y="211"/>
                </a:cubicBezTo>
                <a:cubicBezTo>
                  <a:pt x="638" y="211"/>
                  <a:pt x="639" y="211"/>
                  <a:pt x="639" y="211"/>
                </a:cubicBezTo>
                <a:cubicBezTo>
                  <a:pt x="639" y="211"/>
                  <a:pt x="639" y="211"/>
                  <a:pt x="639" y="211"/>
                </a:cubicBezTo>
                <a:cubicBezTo>
                  <a:pt x="639" y="211"/>
                  <a:pt x="639" y="211"/>
                  <a:pt x="639" y="211"/>
                </a:cubicBezTo>
                <a:cubicBezTo>
                  <a:pt x="638" y="212"/>
                  <a:pt x="639" y="211"/>
                  <a:pt x="639" y="211"/>
                </a:cubicBezTo>
                <a:cubicBezTo>
                  <a:pt x="639" y="211"/>
                  <a:pt x="639" y="212"/>
                  <a:pt x="639" y="212"/>
                </a:cubicBezTo>
                <a:cubicBezTo>
                  <a:pt x="639" y="211"/>
                  <a:pt x="639" y="211"/>
                  <a:pt x="639" y="211"/>
                </a:cubicBezTo>
                <a:cubicBezTo>
                  <a:pt x="639" y="211"/>
                  <a:pt x="639" y="212"/>
                  <a:pt x="639" y="212"/>
                </a:cubicBezTo>
                <a:cubicBezTo>
                  <a:pt x="639" y="212"/>
                  <a:pt x="639" y="212"/>
                  <a:pt x="639" y="212"/>
                </a:cubicBezTo>
                <a:cubicBezTo>
                  <a:pt x="639" y="212"/>
                  <a:pt x="639" y="211"/>
                  <a:pt x="639" y="211"/>
                </a:cubicBezTo>
                <a:cubicBezTo>
                  <a:pt x="639" y="211"/>
                  <a:pt x="639" y="211"/>
                  <a:pt x="639" y="212"/>
                </a:cubicBezTo>
                <a:cubicBezTo>
                  <a:pt x="639" y="212"/>
                  <a:pt x="639" y="211"/>
                  <a:pt x="639" y="211"/>
                </a:cubicBezTo>
                <a:cubicBezTo>
                  <a:pt x="639" y="211"/>
                  <a:pt x="640" y="211"/>
                  <a:pt x="640" y="211"/>
                </a:cubicBezTo>
                <a:cubicBezTo>
                  <a:pt x="639" y="211"/>
                  <a:pt x="639" y="211"/>
                  <a:pt x="639" y="211"/>
                </a:cubicBezTo>
                <a:cubicBezTo>
                  <a:pt x="639" y="211"/>
                  <a:pt x="640" y="211"/>
                  <a:pt x="640" y="211"/>
                </a:cubicBezTo>
                <a:cubicBezTo>
                  <a:pt x="640" y="210"/>
                  <a:pt x="640" y="210"/>
                  <a:pt x="640" y="210"/>
                </a:cubicBezTo>
                <a:cubicBezTo>
                  <a:pt x="640" y="210"/>
                  <a:pt x="640" y="210"/>
                  <a:pt x="640" y="210"/>
                </a:cubicBezTo>
                <a:cubicBezTo>
                  <a:pt x="640" y="210"/>
                  <a:pt x="640" y="210"/>
                  <a:pt x="640" y="210"/>
                </a:cubicBezTo>
                <a:cubicBezTo>
                  <a:pt x="640" y="211"/>
                  <a:pt x="640" y="211"/>
                  <a:pt x="639" y="212"/>
                </a:cubicBezTo>
                <a:cubicBezTo>
                  <a:pt x="640" y="211"/>
                  <a:pt x="640" y="211"/>
                  <a:pt x="640" y="211"/>
                </a:cubicBezTo>
                <a:cubicBezTo>
                  <a:pt x="639" y="212"/>
                  <a:pt x="639" y="212"/>
                  <a:pt x="639" y="212"/>
                </a:cubicBezTo>
                <a:cubicBezTo>
                  <a:pt x="639" y="212"/>
                  <a:pt x="639" y="212"/>
                  <a:pt x="640" y="212"/>
                </a:cubicBezTo>
                <a:cubicBezTo>
                  <a:pt x="640" y="212"/>
                  <a:pt x="639" y="212"/>
                  <a:pt x="640" y="212"/>
                </a:cubicBezTo>
                <a:cubicBezTo>
                  <a:pt x="640" y="212"/>
                  <a:pt x="640" y="211"/>
                  <a:pt x="640" y="211"/>
                </a:cubicBezTo>
                <a:cubicBezTo>
                  <a:pt x="640" y="212"/>
                  <a:pt x="640" y="212"/>
                  <a:pt x="640" y="212"/>
                </a:cubicBezTo>
                <a:cubicBezTo>
                  <a:pt x="640" y="212"/>
                  <a:pt x="640" y="212"/>
                  <a:pt x="640" y="212"/>
                </a:cubicBezTo>
                <a:cubicBezTo>
                  <a:pt x="640" y="212"/>
                  <a:pt x="640" y="212"/>
                  <a:pt x="640" y="212"/>
                </a:cubicBezTo>
                <a:cubicBezTo>
                  <a:pt x="640" y="212"/>
                  <a:pt x="640"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1" y="212"/>
                </a:cubicBezTo>
                <a:cubicBezTo>
                  <a:pt x="641" y="212"/>
                  <a:pt x="641" y="212"/>
                  <a:pt x="642" y="212"/>
                </a:cubicBezTo>
                <a:cubicBezTo>
                  <a:pt x="642" y="212"/>
                  <a:pt x="642" y="212"/>
                  <a:pt x="642" y="212"/>
                </a:cubicBezTo>
                <a:cubicBezTo>
                  <a:pt x="642" y="211"/>
                  <a:pt x="642" y="212"/>
                  <a:pt x="642" y="212"/>
                </a:cubicBezTo>
                <a:cubicBezTo>
                  <a:pt x="642" y="212"/>
                  <a:pt x="642" y="212"/>
                  <a:pt x="642" y="212"/>
                </a:cubicBezTo>
                <a:cubicBezTo>
                  <a:pt x="642" y="213"/>
                  <a:pt x="642" y="212"/>
                  <a:pt x="642" y="212"/>
                </a:cubicBezTo>
                <a:cubicBezTo>
                  <a:pt x="642" y="212"/>
                  <a:pt x="642" y="212"/>
                  <a:pt x="642" y="212"/>
                </a:cubicBezTo>
                <a:cubicBezTo>
                  <a:pt x="642" y="213"/>
                  <a:pt x="643" y="212"/>
                  <a:pt x="643" y="213"/>
                </a:cubicBezTo>
                <a:cubicBezTo>
                  <a:pt x="643" y="212"/>
                  <a:pt x="643" y="212"/>
                  <a:pt x="643" y="212"/>
                </a:cubicBezTo>
                <a:cubicBezTo>
                  <a:pt x="643" y="211"/>
                  <a:pt x="643" y="212"/>
                  <a:pt x="643" y="213"/>
                </a:cubicBezTo>
                <a:cubicBezTo>
                  <a:pt x="643" y="212"/>
                  <a:pt x="643" y="212"/>
                  <a:pt x="643" y="212"/>
                </a:cubicBezTo>
                <a:cubicBezTo>
                  <a:pt x="643" y="212"/>
                  <a:pt x="643" y="212"/>
                  <a:pt x="643" y="212"/>
                </a:cubicBezTo>
                <a:cubicBezTo>
                  <a:pt x="643" y="212"/>
                  <a:pt x="643" y="212"/>
                  <a:pt x="643" y="212"/>
                </a:cubicBezTo>
                <a:cubicBezTo>
                  <a:pt x="643" y="212"/>
                  <a:pt x="643" y="212"/>
                  <a:pt x="643" y="212"/>
                </a:cubicBezTo>
                <a:cubicBezTo>
                  <a:pt x="643" y="212"/>
                  <a:pt x="643" y="213"/>
                  <a:pt x="643" y="213"/>
                </a:cubicBezTo>
                <a:cubicBezTo>
                  <a:pt x="643" y="212"/>
                  <a:pt x="643" y="213"/>
                  <a:pt x="643" y="212"/>
                </a:cubicBezTo>
                <a:cubicBezTo>
                  <a:pt x="643" y="212"/>
                  <a:pt x="643" y="212"/>
                  <a:pt x="643" y="212"/>
                </a:cubicBezTo>
                <a:cubicBezTo>
                  <a:pt x="643" y="212"/>
                  <a:pt x="643" y="212"/>
                  <a:pt x="643" y="212"/>
                </a:cubicBezTo>
                <a:cubicBezTo>
                  <a:pt x="643" y="212"/>
                  <a:pt x="643" y="212"/>
                  <a:pt x="643" y="212"/>
                </a:cubicBezTo>
                <a:cubicBezTo>
                  <a:pt x="643" y="213"/>
                  <a:pt x="643" y="213"/>
                  <a:pt x="643" y="213"/>
                </a:cubicBezTo>
                <a:cubicBezTo>
                  <a:pt x="643" y="213"/>
                  <a:pt x="643" y="212"/>
                  <a:pt x="644" y="212"/>
                </a:cubicBezTo>
                <a:cubicBezTo>
                  <a:pt x="644" y="212"/>
                  <a:pt x="644" y="212"/>
                  <a:pt x="644" y="212"/>
                </a:cubicBezTo>
                <a:cubicBezTo>
                  <a:pt x="643" y="213"/>
                  <a:pt x="644" y="212"/>
                  <a:pt x="643" y="212"/>
                </a:cubicBezTo>
                <a:cubicBezTo>
                  <a:pt x="643" y="213"/>
                  <a:pt x="643" y="213"/>
                  <a:pt x="643" y="213"/>
                </a:cubicBezTo>
                <a:cubicBezTo>
                  <a:pt x="643" y="213"/>
                  <a:pt x="644" y="212"/>
                  <a:pt x="644" y="212"/>
                </a:cubicBezTo>
                <a:cubicBezTo>
                  <a:pt x="644" y="212"/>
                  <a:pt x="644" y="212"/>
                  <a:pt x="644" y="213"/>
                </a:cubicBezTo>
                <a:cubicBezTo>
                  <a:pt x="644" y="212"/>
                  <a:pt x="644" y="212"/>
                  <a:pt x="644" y="212"/>
                </a:cubicBezTo>
                <a:cubicBezTo>
                  <a:pt x="644" y="212"/>
                  <a:pt x="644" y="212"/>
                  <a:pt x="644" y="212"/>
                </a:cubicBezTo>
                <a:cubicBezTo>
                  <a:pt x="644" y="212"/>
                  <a:pt x="644" y="212"/>
                  <a:pt x="644" y="212"/>
                </a:cubicBezTo>
                <a:cubicBezTo>
                  <a:pt x="644" y="212"/>
                  <a:pt x="644" y="212"/>
                  <a:pt x="644" y="212"/>
                </a:cubicBezTo>
                <a:cubicBezTo>
                  <a:pt x="644" y="212"/>
                  <a:pt x="644" y="212"/>
                  <a:pt x="644" y="212"/>
                </a:cubicBezTo>
                <a:cubicBezTo>
                  <a:pt x="644" y="212"/>
                  <a:pt x="644" y="212"/>
                  <a:pt x="644" y="212"/>
                </a:cubicBezTo>
                <a:cubicBezTo>
                  <a:pt x="644" y="212"/>
                  <a:pt x="644" y="212"/>
                  <a:pt x="644" y="212"/>
                </a:cubicBezTo>
                <a:cubicBezTo>
                  <a:pt x="644" y="212"/>
                  <a:pt x="644" y="213"/>
                  <a:pt x="644" y="213"/>
                </a:cubicBezTo>
                <a:cubicBezTo>
                  <a:pt x="644" y="213"/>
                  <a:pt x="644" y="213"/>
                  <a:pt x="644" y="213"/>
                </a:cubicBezTo>
                <a:cubicBezTo>
                  <a:pt x="644" y="213"/>
                  <a:pt x="644" y="213"/>
                  <a:pt x="644" y="213"/>
                </a:cubicBezTo>
                <a:cubicBezTo>
                  <a:pt x="644" y="213"/>
                  <a:pt x="645" y="212"/>
                  <a:pt x="645" y="212"/>
                </a:cubicBezTo>
                <a:cubicBezTo>
                  <a:pt x="644" y="213"/>
                  <a:pt x="644" y="213"/>
                  <a:pt x="644" y="213"/>
                </a:cubicBezTo>
                <a:cubicBezTo>
                  <a:pt x="644" y="213"/>
                  <a:pt x="645" y="213"/>
                  <a:pt x="645" y="213"/>
                </a:cubicBezTo>
                <a:cubicBezTo>
                  <a:pt x="645" y="212"/>
                  <a:pt x="644" y="213"/>
                  <a:pt x="644" y="213"/>
                </a:cubicBezTo>
                <a:cubicBezTo>
                  <a:pt x="645" y="212"/>
                  <a:pt x="645" y="212"/>
                  <a:pt x="645" y="212"/>
                </a:cubicBezTo>
                <a:cubicBezTo>
                  <a:pt x="644" y="213"/>
                  <a:pt x="645" y="213"/>
                  <a:pt x="645" y="213"/>
                </a:cubicBezTo>
                <a:cubicBezTo>
                  <a:pt x="645" y="213"/>
                  <a:pt x="645" y="213"/>
                  <a:pt x="645" y="213"/>
                </a:cubicBezTo>
                <a:cubicBezTo>
                  <a:pt x="645" y="213"/>
                  <a:pt x="645" y="213"/>
                  <a:pt x="645" y="213"/>
                </a:cubicBezTo>
                <a:cubicBezTo>
                  <a:pt x="645" y="213"/>
                  <a:pt x="645" y="213"/>
                  <a:pt x="645" y="213"/>
                </a:cubicBezTo>
                <a:cubicBezTo>
                  <a:pt x="645" y="213"/>
                  <a:pt x="646" y="212"/>
                  <a:pt x="646" y="212"/>
                </a:cubicBezTo>
                <a:cubicBezTo>
                  <a:pt x="646" y="213"/>
                  <a:pt x="645" y="213"/>
                  <a:pt x="645" y="213"/>
                </a:cubicBezTo>
                <a:cubicBezTo>
                  <a:pt x="645" y="213"/>
                  <a:pt x="646" y="212"/>
                  <a:pt x="646" y="213"/>
                </a:cubicBezTo>
                <a:cubicBezTo>
                  <a:pt x="646" y="213"/>
                  <a:pt x="646" y="213"/>
                  <a:pt x="646" y="212"/>
                </a:cubicBezTo>
                <a:cubicBezTo>
                  <a:pt x="646" y="213"/>
                  <a:pt x="646" y="213"/>
                  <a:pt x="646" y="213"/>
                </a:cubicBezTo>
                <a:cubicBezTo>
                  <a:pt x="646" y="213"/>
                  <a:pt x="646" y="213"/>
                  <a:pt x="646" y="213"/>
                </a:cubicBezTo>
                <a:cubicBezTo>
                  <a:pt x="646" y="213"/>
                  <a:pt x="646" y="213"/>
                  <a:pt x="646" y="213"/>
                </a:cubicBezTo>
                <a:cubicBezTo>
                  <a:pt x="646" y="213"/>
                  <a:pt x="646" y="213"/>
                  <a:pt x="646" y="213"/>
                </a:cubicBezTo>
                <a:cubicBezTo>
                  <a:pt x="646" y="213"/>
                  <a:pt x="646" y="213"/>
                  <a:pt x="646" y="213"/>
                </a:cubicBezTo>
                <a:cubicBezTo>
                  <a:pt x="646" y="213"/>
                  <a:pt x="646" y="214"/>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3"/>
                  <a:pt x="647" y="213"/>
                  <a:pt x="647" y="213"/>
                </a:cubicBezTo>
                <a:cubicBezTo>
                  <a:pt x="647" y="214"/>
                  <a:pt x="647" y="214"/>
                  <a:pt x="647" y="214"/>
                </a:cubicBezTo>
                <a:cubicBezTo>
                  <a:pt x="647" y="214"/>
                  <a:pt x="647" y="213"/>
                  <a:pt x="647" y="213"/>
                </a:cubicBezTo>
                <a:cubicBezTo>
                  <a:pt x="647" y="213"/>
                  <a:pt x="648" y="213"/>
                  <a:pt x="648" y="213"/>
                </a:cubicBezTo>
                <a:cubicBezTo>
                  <a:pt x="648" y="213"/>
                  <a:pt x="648" y="213"/>
                  <a:pt x="648" y="213"/>
                </a:cubicBezTo>
                <a:cubicBezTo>
                  <a:pt x="648" y="213"/>
                  <a:pt x="648" y="213"/>
                  <a:pt x="648" y="213"/>
                </a:cubicBezTo>
                <a:cubicBezTo>
                  <a:pt x="648" y="213"/>
                  <a:pt x="648" y="213"/>
                  <a:pt x="648" y="213"/>
                </a:cubicBezTo>
                <a:cubicBezTo>
                  <a:pt x="648" y="213"/>
                  <a:pt x="648" y="213"/>
                  <a:pt x="648" y="213"/>
                </a:cubicBezTo>
                <a:cubicBezTo>
                  <a:pt x="648" y="213"/>
                  <a:pt x="648" y="213"/>
                  <a:pt x="648" y="213"/>
                </a:cubicBezTo>
                <a:cubicBezTo>
                  <a:pt x="648" y="213"/>
                  <a:pt x="648" y="213"/>
                  <a:pt x="648" y="213"/>
                </a:cubicBezTo>
                <a:cubicBezTo>
                  <a:pt x="648" y="213"/>
                  <a:pt x="649" y="213"/>
                  <a:pt x="649" y="213"/>
                </a:cubicBezTo>
                <a:cubicBezTo>
                  <a:pt x="649" y="213"/>
                  <a:pt x="649" y="213"/>
                  <a:pt x="649" y="213"/>
                </a:cubicBezTo>
                <a:cubicBezTo>
                  <a:pt x="649" y="213"/>
                  <a:pt x="649" y="213"/>
                  <a:pt x="649" y="213"/>
                </a:cubicBezTo>
                <a:cubicBezTo>
                  <a:pt x="649" y="212"/>
                  <a:pt x="649" y="213"/>
                  <a:pt x="649" y="213"/>
                </a:cubicBezTo>
                <a:cubicBezTo>
                  <a:pt x="649" y="212"/>
                  <a:pt x="649" y="212"/>
                  <a:pt x="649" y="212"/>
                </a:cubicBezTo>
                <a:cubicBezTo>
                  <a:pt x="649" y="212"/>
                  <a:pt x="649" y="212"/>
                  <a:pt x="649" y="212"/>
                </a:cubicBezTo>
                <a:cubicBezTo>
                  <a:pt x="649" y="212"/>
                  <a:pt x="649" y="212"/>
                  <a:pt x="649" y="212"/>
                </a:cubicBezTo>
                <a:cubicBezTo>
                  <a:pt x="649" y="212"/>
                  <a:pt x="649" y="212"/>
                  <a:pt x="649" y="212"/>
                </a:cubicBezTo>
                <a:cubicBezTo>
                  <a:pt x="649" y="213"/>
                  <a:pt x="649" y="213"/>
                  <a:pt x="649" y="213"/>
                </a:cubicBezTo>
                <a:cubicBezTo>
                  <a:pt x="649" y="212"/>
                  <a:pt x="649" y="212"/>
                  <a:pt x="649" y="212"/>
                </a:cubicBezTo>
                <a:cubicBezTo>
                  <a:pt x="649" y="212"/>
                  <a:pt x="649" y="213"/>
                  <a:pt x="649" y="213"/>
                </a:cubicBezTo>
                <a:cubicBezTo>
                  <a:pt x="649" y="212"/>
                  <a:pt x="649" y="212"/>
                  <a:pt x="649" y="212"/>
                </a:cubicBezTo>
                <a:cubicBezTo>
                  <a:pt x="649" y="212"/>
                  <a:pt x="650" y="212"/>
                  <a:pt x="649" y="212"/>
                </a:cubicBezTo>
                <a:cubicBezTo>
                  <a:pt x="650" y="212"/>
                  <a:pt x="650" y="212"/>
                  <a:pt x="650" y="211"/>
                </a:cubicBezTo>
                <a:cubicBezTo>
                  <a:pt x="650" y="211"/>
                  <a:pt x="650" y="211"/>
                  <a:pt x="650" y="211"/>
                </a:cubicBezTo>
                <a:cubicBezTo>
                  <a:pt x="650" y="212"/>
                  <a:pt x="650" y="211"/>
                  <a:pt x="650" y="211"/>
                </a:cubicBezTo>
                <a:cubicBezTo>
                  <a:pt x="650" y="212"/>
                  <a:pt x="650" y="212"/>
                  <a:pt x="650" y="212"/>
                </a:cubicBezTo>
                <a:cubicBezTo>
                  <a:pt x="650" y="212"/>
                  <a:pt x="650" y="212"/>
                  <a:pt x="650" y="212"/>
                </a:cubicBezTo>
                <a:cubicBezTo>
                  <a:pt x="650" y="212"/>
                  <a:pt x="650" y="212"/>
                  <a:pt x="650" y="212"/>
                </a:cubicBezTo>
                <a:cubicBezTo>
                  <a:pt x="650" y="212"/>
                  <a:pt x="650" y="212"/>
                  <a:pt x="650" y="212"/>
                </a:cubicBezTo>
                <a:cubicBezTo>
                  <a:pt x="650" y="212"/>
                  <a:pt x="650" y="212"/>
                  <a:pt x="650" y="212"/>
                </a:cubicBezTo>
                <a:cubicBezTo>
                  <a:pt x="651" y="212"/>
                  <a:pt x="651" y="212"/>
                  <a:pt x="651" y="212"/>
                </a:cubicBezTo>
                <a:cubicBezTo>
                  <a:pt x="651" y="212"/>
                  <a:pt x="651" y="212"/>
                  <a:pt x="651" y="212"/>
                </a:cubicBezTo>
                <a:cubicBezTo>
                  <a:pt x="651" y="212"/>
                  <a:pt x="651" y="212"/>
                  <a:pt x="651" y="212"/>
                </a:cubicBezTo>
                <a:cubicBezTo>
                  <a:pt x="651" y="212"/>
                  <a:pt x="651" y="212"/>
                  <a:pt x="651" y="212"/>
                </a:cubicBezTo>
                <a:cubicBezTo>
                  <a:pt x="651" y="212"/>
                  <a:pt x="651" y="211"/>
                  <a:pt x="651" y="212"/>
                </a:cubicBezTo>
                <a:cubicBezTo>
                  <a:pt x="651" y="212"/>
                  <a:pt x="651" y="212"/>
                  <a:pt x="651" y="212"/>
                </a:cubicBezTo>
                <a:cubicBezTo>
                  <a:pt x="651" y="212"/>
                  <a:pt x="651" y="212"/>
                  <a:pt x="651" y="212"/>
                </a:cubicBezTo>
                <a:cubicBezTo>
                  <a:pt x="651" y="212"/>
                  <a:pt x="651" y="212"/>
                  <a:pt x="651" y="212"/>
                </a:cubicBezTo>
                <a:cubicBezTo>
                  <a:pt x="651" y="212"/>
                  <a:pt x="651" y="212"/>
                  <a:pt x="651" y="212"/>
                </a:cubicBezTo>
                <a:cubicBezTo>
                  <a:pt x="652" y="212"/>
                  <a:pt x="652" y="212"/>
                  <a:pt x="652" y="212"/>
                </a:cubicBezTo>
                <a:cubicBezTo>
                  <a:pt x="652" y="212"/>
                  <a:pt x="652" y="212"/>
                  <a:pt x="652" y="212"/>
                </a:cubicBezTo>
                <a:cubicBezTo>
                  <a:pt x="652" y="212"/>
                  <a:pt x="652" y="212"/>
                  <a:pt x="652" y="212"/>
                </a:cubicBezTo>
                <a:cubicBezTo>
                  <a:pt x="652" y="212"/>
                  <a:pt x="652" y="212"/>
                  <a:pt x="652" y="212"/>
                </a:cubicBezTo>
                <a:cubicBezTo>
                  <a:pt x="652" y="212"/>
                  <a:pt x="652" y="212"/>
                  <a:pt x="652" y="212"/>
                </a:cubicBezTo>
                <a:cubicBezTo>
                  <a:pt x="652" y="212"/>
                  <a:pt x="653" y="212"/>
                  <a:pt x="653" y="211"/>
                </a:cubicBezTo>
                <a:cubicBezTo>
                  <a:pt x="653" y="212"/>
                  <a:pt x="653" y="212"/>
                  <a:pt x="653" y="212"/>
                </a:cubicBezTo>
                <a:cubicBezTo>
                  <a:pt x="653" y="212"/>
                  <a:pt x="653" y="212"/>
                  <a:pt x="653" y="212"/>
                </a:cubicBezTo>
                <a:cubicBezTo>
                  <a:pt x="653" y="212"/>
                  <a:pt x="653" y="212"/>
                  <a:pt x="653" y="212"/>
                </a:cubicBezTo>
                <a:cubicBezTo>
                  <a:pt x="653" y="212"/>
                  <a:pt x="653" y="212"/>
                  <a:pt x="653" y="212"/>
                </a:cubicBezTo>
                <a:cubicBezTo>
                  <a:pt x="653" y="212"/>
                  <a:pt x="653" y="212"/>
                  <a:pt x="653" y="212"/>
                </a:cubicBezTo>
                <a:cubicBezTo>
                  <a:pt x="653" y="211"/>
                  <a:pt x="654" y="212"/>
                  <a:pt x="653" y="212"/>
                </a:cubicBezTo>
                <a:cubicBezTo>
                  <a:pt x="654" y="212"/>
                  <a:pt x="654" y="212"/>
                  <a:pt x="654" y="212"/>
                </a:cubicBezTo>
                <a:cubicBezTo>
                  <a:pt x="654" y="212"/>
                  <a:pt x="654" y="212"/>
                  <a:pt x="654" y="212"/>
                </a:cubicBezTo>
                <a:cubicBezTo>
                  <a:pt x="654" y="212"/>
                  <a:pt x="654" y="212"/>
                  <a:pt x="654" y="212"/>
                </a:cubicBezTo>
                <a:cubicBezTo>
                  <a:pt x="654" y="212"/>
                  <a:pt x="654" y="211"/>
                  <a:pt x="654" y="212"/>
                </a:cubicBezTo>
                <a:cubicBezTo>
                  <a:pt x="654" y="212"/>
                  <a:pt x="654" y="211"/>
                  <a:pt x="654" y="211"/>
                </a:cubicBezTo>
                <a:cubicBezTo>
                  <a:pt x="654" y="212"/>
                  <a:pt x="654" y="212"/>
                  <a:pt x="654" y="212"/>
                </a:cubicBezTo>
                <a:cubicBezTo>
                  <a:pt x="654" y="211"/>
                  <a:pt x="655" y="211"/>
                  <a:pt x="655" y="211"/>
                </a:cubicBezTo>
                <a:cubicBezTo>
                  <a:pt x="655" y="211"/>
                  <a:pt x="655" y="211"/>
                  <a:pt x="655" y="211"/>
                </a:cubicBezTo>
                <a:cubicBezTo>
                  <a:pt x="655" y="210"/>
                  <a:pt x="655" y="211"/>
                  <a:pt x="655" y="210"/>
                </a:cubicBezTo>
                <a:cubicBezTo>
                  <a:pt x="655" y="210"/>
                  <a:pt x="655" y="210"/>
                  <a:pt x="655" y="210"/>
                </a:cubicBezTo>
                <a:cubicBezTo>
                  <a:pt x="655" y="211"/>
                  <a:pt x="655" y="211"/>
                  <a:pt x="655" y="211"/>
                </a:cubicBezTo>
                <a:cubicBezTo>
                  <a:pt x="655" y="210"/>
                  <a:pt x="655" y="210"/>
                  <a:pt x="655" y="210"/>
                </a:cubicBezTo>
                <a:cubicBezTo>
                  <a:pt x="655" y="210"/>
                  <a:pt x="655" y="210"/>
                  <a:pt x="655" y="210"/>
                </a:cubicBezTo>
                <a:cubicBezTo>
                  <a:pt x="655" y="210"/>
                  <a:pt x="655" y="210"/>
                  <a:pt x="655" y="210"/>
                </a:cubicBezTo>
                <a:cubicBezTo>
                  <a:pt x="655" y="210"/>
                  <a:pt x="655" y="210"/>
                  <a:pt x="655" y="210"/>
                </a:cubicBezTo>
                <a:cubicBezTo>
                  <a:pt x="656" y="211"/>
                  <a:pt x="657" y="211"/>
                  <a:pt x="657" y="210"/>
                </a:cubicBezTo>
                <a:cubicBezTo>
                  <a:pt x="657" y="210"/>
                  <a:pt x="657" y="210"/>
                  <a:pt x="657" y="210"/>
                </a:cubicBezTo>
                <a:cubicBezTo>
                  <a:pt x="657" y="210"/>
                  <a:pt x="658" y="211"/>
                  <a:pt x="657" y="209"/>
                </a:cubicBezTo>
                <a:cubicBezTo>
                  <a:pt x="657" y="209"/>
                  <a:pt x="657" y="208"/>
                  <a:pt x="657" y="208"/>
                </a:cubicBezTo>
                <a:close/>
                <a:moveTo>
                  <a:pt x="636" y="207"/>
                </a:moveTo>
                <a:cubicBezTo>
                  <a:pt x="636" y="207"/>
                  <a:pt x="636" y="207"/>
                  <a:pt x="636" y="206"/>
                </a:cubicBezTo>
                <a:lnTo>
                  <a:pt x="636" y="207"/>
                </a:lnTo>
                <a:close/>
                <a:moveTo>
                  <a:pt x="636" y="209"/>
                </a:moveTo>
                <a:cubicBezTo>
                  <a:pt x="636" y="210"/>
                  <a:pt x="636" y="209"/>
                  <a:pt x="636" y="209"/>
                </a:cubicBezTo>
                <a:cubicBezTo>
                  <a:pt x="636" y="209"/>
                  <a:pt x="636" y="209"/>
                  <a:pt x="636" y="209"/>
                </a:cubicBezTo>
                <a:cubicBezTo>
                  <a:pt x="636" y="209"/>
                  <a:pt x="636" y="209"/>
                  <a:pt x="636" y="209"/>
                </a:cubicBezTo>
                <a:close/>
                <a:moveTo>
                  <a:pt x="636" y="210"/>
                </a:moveTo>
                <a:cubicBezTo>
                  <a:pt x="636" y="210"/>
                  <a:pt x="637" y="210"/>
                  <a:pt x="637" y="210"/>
                </a:cubicBezTo>
                <a:lnTo>
                  <a:pt x="636" y="210"/>
                </a:lnTo>
                <a:close/>
                <a:moveTo>
                  <a:pt x="636" y="211"/>
                </a:moveTo>
                <a:cubicBezTo>
                  <a:pt x="637" y="211"/>
                  <a:pt x="637" y="211"/>
                  <a:pt x="637" y="211"/>
                </a:cubicBezTo>
                <a:lnTo>
                  <a:pt x="636" y="211"/>
                </a:lnTo>
                <a:close/>
                <a:moveTo>
                  <a:pt x="637" y="210"/>
                </a:moveTo>
                <a:cubicBezTo>
                  <a:pt x="637" y="210"/>
                  <a:pt x="637" y="210"/>
                  <a:pt x="637" y="210"/>
                </a:cubicBezTo>
                <a:cubicBezTo>
                  <a:pt x="637" y="210"/>
                  <a:pt x="637" y="210"/>
                  <a:pt x="637" y="210"/>
                </a:cubicBezTo>
                <a:close/>
                <a:moveTo>
                  <a:pt x="637" y="211"/>
                </a:moveTo>
                <a:cubicBezTo>
                  <a:pt x="638" y="211"/>
                  <a:pt x="637" y="211"/>
                  <a:pt x="637" y="211"/>
                </a:cubicBezTo>
                <a:cubicBezTo>
                  <a:pt x="637" y="211"/>
                  <a:pt x="637" y="211"/>
                  <a:pt x="637" y="211"/>
                </a:cubicBezTo>
                <a:close/>
                <a:moveTo>
                  <a:pt x="638" y="211"/>
                </a:moveTo>
                <a:cubicBezTo>
                  <a:pt x="638" y="211"/>
                  <a:pt x="638" y="211"/>
                  <a:pt x="638" y="211"/>
                </a:cubicBezTo>
                <a:cubicBezTo>
                  <a:pt x="638" y="211"/>
                  <a:pt x="638" y="211"/>
                  <a:pt x="638" y="211"/>
                </a:cubicBezTo>
                <a:close/>
                <a:moveTo>
                  <a:pt x="645" y="213"/>
                </a:moveTo>
                <a:cubicBezTo>
                  <a:pt x="645" y="213"/>
                  <a:pt x="645" y="213"/>
                  <a:pt x="645" y="213"/>
                </a:cubicBezTo>
                <a:cubicBezTo>
                  <a:pt x="645" y="213"/>
                  <a:pt x="645" y="213"/>
                  <a:pt x="645" y="213"/>
                </a:cubicBezTo>
                <a:close/>
                <a:moveTo>
                  <a:pt x="649" y="214"/>
                </a:moveTo>
                <a:cubicBezTo>
                  <a:pt x="649" y="213"/>
                  <a:pt x="649" y="213"/>
                  <a:pt x="649" y="213"/>
                </a:cubicBezTo>
                <a:cubicBezTo>
                  <a:pt x="649" y="213"/>
                  <a:pt x="649" y="214"/>
                  <a:pt x="649" y="214"/>
                </a:cubicBezTo>
                <a:close/>
                <a:moveTo>
                  <a:pt x="650" y="212"/>
                </a:moveTo>
                <a:cubicBezTo>
                  <a:pt x="650" y="212"/>
                  <a:pt x="650" y="212"/>
                  <a:pt x="650" y="212"/>
                </a:cubicBezTo>
                <a:cubicBezTo>
                  <a:pt x="650" y="212"/>
                  <a:pt x="650" y="212"/>
                  <a:pt x="650" y="212"/>
                </a:cubicBezTo>
                <a:close/>
                <a:moveTo>
                  <a:pt x="641" y="195"/>
                </a:moveTo>
                <a:cubicBezTo>
                  <a:pt x="641" y="196"/>
                  <a:pt x="641" y="195"/>
                  <a:pt x="641" y="195"/>
                </a:cubicBezTo>
                <a:cubicBezTo>
                  <a:pt x="641" y="195"/>
                  <a:pt x="641" y="195"/>
                  <a:pt x="641" y="195"/>
                </a:cubicBezTo>
                <a:close/>
                <a:moveTo>
                  <a:pt x="650" y="194"/>
                </a:moveTo>
                <a:cubicBezTo>
                  <a:pt x="650" y="194"/>
                  <a:pt x="649" y="194"/>
                  <a:pt x="649" y="194"/>
                </a:cubicBezTo>
                <a:cubicBezTo>
                  <a:pt x="649" y="194"/>
                  <a:pt x="649" y="194"/>
                  <a:pt x="649" y="194"/>
                </a:cubicBezTo>
                <a:cubicBezTo>
                  <a:pt x="649" y="194"/>
                  <a:pt x="648" y="193"/>
                  <a:pt x="648" y="194"/>
                </a:cubicBezTo>
                <a:cubicBezTo>
                  <a:pt x="648" y="194"/>
                  <a:pt x="648" y="194"/>
                  <a:pt x="648" y="194"/>
                </a:cubicBezTo>
                <a:cubicBezTo>
                  <a:pt x="648" y="194"/>
                  <a:pt x="648" y="194"/>
                  <a:pt x="648" y="194"/>
                </a:cubicBezTo>
                <a:cubicBezTo>
                  <a:pt x="648" y="194"/>
                  <a:pt x="648" y="194"/>
                  <a:pt x="648" y="194"/>
                </a:cubicBezTo>
                <a:cubicBezTo>
                  <a:pt x="648" y="194"/>
                  <a:pt x="648" y="194"/>
                  <a:pt x="648" y="194"/>
                </a:cubicBezTo>
                <a:cubicBezTo>
                  <a:pt x="648" y="194"/>
                  <a:pt x="648" y="194"/>
                  <a:pt x="648" y="194"/>
                </a:cubicBezTo>
                <a:cubicBezTo>
                  <a:pt x="648" y="195"/>
                  <a:pt x="648" y="195"/>
                  <a:pt x="648" y="195"/>
                </a:cubicBezTo>
                <a:cubicBezTo>
                  <a:pt x="648" y="194"/>
                  <a:pt x="648" y="194"/>
                  <a:pt x="648" y="194"/>
                </a:cubicBezTo>
                <a:cubicBezTo>
                  <a:pt x="648" y="195"/>
                  <a:pt x="648" y="195"/>
                  <a:pt x="648" y="194"/>
                </a:cubicBezTo>
                <a:cubicBezTo>
                  <a:pt x="648" y="194"/>
                  <a:pt x="648" y="194"/>
                  <a:pt x="647" y="194"/>
                </a:cubicBezTo>
                <a:cubicBezTo>
                  <a:pt x="647" y="194"/>
                  <a:pt x="647" y="195"/>
                  <a:pt x="647" y="195"/>
                </a:cubicBezTo>
                <a:cubicBezTo>
                  <a:pt x="647" y="196"/>
                  <a:pt x="647" y="195"/>
                  <a:pt x="647" y="196"/>
                </a:cubicBezTo>
                <a:cubicBezTo>
                  <a:pt x="647" y="196"/>
                  <a:pt x="647" y="196"/>
                  <a:pt x="647" y="196"/>
                </a:cubicBezTo>
                <a:cubicBezTo>
                  <a:pt x="647" y="196"/>
                  <a:pt x="647" y="196"/>
                  <a:pt x="647" y="195"/>
                </a:cubicBezTo>
                <a:cubicBezTo>
                  <a:pt x="647" y="196"/>
                  <a:pt x="647" y="196"/>
                  <a:pt x="647" y="196"/>
                </a:cubicBezTo>
                <a:cubicBezTo>
                  <a:pt x="647" y="196"/>
                  <a:pt x="646" y="195"/>
                  <a:pt x="646" y="195"/>
                </a:cubicBezTo>
                <a:cubicBezTo>
                  <a:pt x="646" y="195"/>
                  <a:pt x="646" y="196"/>
                  <a:pt x="646" y="196"/>
                </a:cubicBezTo>
                <a:cubicBezTo>
                  <a:pt x="646" y="196"/>
                  <a:pt x="646" y="195"/>
                  <a:pt x="646" y="195"/>
                </a:cubicBezTo>
                <a:cubicBezTo>
                  <a:pt x="646" y="195"/>
                  <a:pt x="646" y="196"/>
                  <a:pt x="646" y="195"/>
                </a:cubicBezTo>
                <a:cubicBezTo>
                  <a:pt x="646" y="196"/>
                  <a:pt x="646" y="196"/>
                  <a:pt x="646" y="196"/>
                </a:cubicBezTo>
                <a:cubicBezTo>
                  <a:pt x="646" y="195"/>
                  <a:pt x="646" y="196"/>
                  <a:pt x="646" y="195"/>
                </a:cubicBezTo>
                <a:cubicBezTo>
                  <a:pt x="646" y="195"/>
                  <a:pt x="646" y="195"/>
                  <a:pt x="646" y="195"/>
                </a:cubicBezTo>
                <a:cubicBezTo>
                  <a:pt x="646" y="195"/>
                  <a:pt x="646" y="195"/>
                  <a:pt x="646" y="195"/>
                </a:cubicBezTo>
                <a:cubicBezTo>
                  <a:pt x="646" y="195"/>
                  <a:pt x="646" y="195"/>
                  <a:pt x="646" y="195"/>
                </a:cubicBezTo>
                <a:cubicBezTo>
                  <a:pt x="646" y="195"/>
                  <a:pt x="646" y="195"/>
                  <a:pt x="646" y="195"/>
                </a:cubicBezTo>
                <a:cubicBezTo>
                  <a:pt x="646" y="195"/>
                  <a:pt x="646" y="195"/>
                  <a:pt x="646" y="195"/>
                </a:cubicBezTo>
                <a:cubicBezTo>
                  <a:pt x="646" y="196"/>
                  <a:pt x="646" y="195"/>
                  <a:pt x="645" y="195"/>
                </a:cubicBezTo>
                <a:cubicBezTo>
                  <a:pt x="646" y="195"/>
                  <a:pt x="646" y="195"/>
                  <a:pt x="646" y="195"/>
                </a:cubicBezTo>
                <a:cubicBezTo>
                  <a:pt x="645" y="195"/>
                  <a:pt x="645" y="195"/>
                  <a:pt x="645" y="195"/>
                </a:cubicBezTo>
                <a:cubicBezTo>
                  <a:pt x="645" y="195"/>
                  <a:pt x="645" y="194"/>
                  <a:pt x="645" y="195"/>
                </a:cubicBezTo>
                <a:cubicBezTo>
                  <a:pt x="645" y="195"/>
                  <a:pt x="645" y="195"/>
                  <a:pt x="645" y="195"/>
                </a:cubicBezTo>
                <a:cubicBezTo>
                  <a:pt x="645" y="195"/>
                  <a:pt x="645" y="195"/>
                  <a:pt x="645" y="195"/>
                </a:cubicBezTo>
                <a:cubicBezTo>
                  <a:pt x="645" y="195"/>
                  <a:pt x="645" y="195"/>
                  <a:pt x="645" y="195"/>
                </a:cubicBezTo>
                <a:cubicBezTo>
                  <a:pt x="645" y="195"/>
                  <a:pt x="645" y="195"/>
                  <a:pt x="645" y="195"/>
                </a:cubicBezTo>
                <a:cubicBezTo>
                  <a:pt x="645" y="195"/>
                  <a:pt x="644" y="195"/>
                  <a:pt x="644" y="195"/>
                </a:cubicBezTo>
                <a:cubicBezTo>
                  <a:pt x="644" y="195"/>
                  <a:pt x="644" y="195"/>
                  <a:pt x="644" y="195"/>
                </a:cubicBezTo>
                <a:cubicBezTo>
                  <a:pt x="644" y="195"/>
                  <a:pt x="644" y="195"/>
                  <a:pt x="644" y="195"/>
                </a:cubicBezTo>
                <a:cubicBezTo>
                  <a:pt x="644" y="195"/>
                  <a:pt x="644" y="195"/>
                  <a:pt x="644" y="195"/>
                </a:cubicBezTo>
                <a:cubicBezTo>
                  <a:pt x="644" y="195"/>
                  <a:pt x="644" y="195"/>
                  <a:pt x="644" y="195"/>
                </a:cubicBezTo>
                <a:cubicBezTo>
                  <a:pt x="644" y="195"/>
                  <a:pt x="644" y="195"/>
                  <a:pt x="644" y="195"/>
                </a:cubicBezTo>
                <a:cubicBezTo>
                  <a:pt x="644" y="195"/>
                  <a:pt x="644" y="195"/>
                  <a:pt x="644" y="195"/>
                </a:cubicBezTo>
                <a:cubicBezTo>
                  <a:pt x="644" y="195"/>
                  <a:pt x="644" y="196"/>
                  <a:pt x="644" y="195"/>
                </a:cubicBezTo>
                <a:cubicBezTo>
                  <a:pt x="644" y="195"/>
                  <a:pt x="644" y="195"/>
                  <a:pt x="644" y="195"/>
                </a:cubicBezTo>
                <a:cubicBezTo>
                  <a:pt x="644" y="195"/>
                  <a:pt x="644" y="195"/>
                  <a:pt x="644" y="195"/>
                </a:cubicBezTo>
                <a:cubicBezTo>
                  <a:pt x="644" y="195"/>
                  <a:pt x="644" y="195"/>
                  <a:pt x="644" y="195"/>
                </a:cubicBezTo>
                <a:cubicBezTo>
                  <a:pt x="643" y="195"/>
                  <a:pt x="643" y="195"/>
                  <a:pt x="643" y="195"/>
                </a:cubicBezTo>
                <a:cubicBezTo>
                  <a:pt x="643" y="195"/>
                  <a:pt x="643" y="195"/>
                  <a:pt x="643" y="195"/>
                </a:cubicBezTo>
                <a:cubicBezTo>
                  <a:pt x="643" y="196"/>
                  <a:pt x="643" y="196"/>
                  <a:pt x="643" y="196"/>
                </a:cubicBezTo>
                <a:cubicBezTo>
                  <a:pt x="643" y="196"/>
                  <a:pt x="643" y="196"/>
                  <a:pt x="643" y="195"/>
                </a:cubicBezTo>
                <a:cubicBezTo>
                  <a:pt x="643" y="195"/>
                  <a:pt x="643" y="195"/>
                  <a:pt x="643" y="195"/>
                </a:cubicBezTo>
                <a:cubicBezTo>
                  <a:pt x="643" y="195"/>
                  <a:pt x="643" y="195"/>
                  <a:pt x="643" y="195"/>
                </a:cubicBezTo>
                <a:cubicBezTo>
                  <a:pt x="643" y="195"/>
                  <a:pt x="642" y="196"/>
                  <a:pt x="643" y="195"/>
                </a:cubicBezTo>
                <a:cubicBezTo>
                  <a:pt x="642" y="196"/>
                  <a:pt x="642" y="196"/>
                  <a:pt x="642" y="196"/>
                </a:cubicBezTo>
                <a:cubicBezTo>
                  <a:pt x="642" y="196"/>
                  <a:pt x="642" y="195"/>
                  <a:pt x="642" y="196"/>
                </a:cubicBezTo>
                <a:cubicBezTo>
                  <a:pt x="642" y="195"/>
                  <a:pt x="642" y="195"/>
                  <a:pt x="642" y="195"/>
                </a:cubicBezTo>
                <a:cubicBezTo>
                  <a:pt x="642" y="195"/>
                  <a:pt x="642" y="195"/>
                  <a:pt x="642" y="196"/>
                </a:cubicBezTo>
                <a:cubicBezTo>
                  <a:pt x="642" y="195"/>
                  <a:pt x="642" y="196"/>
                  <a:pt x="642" y="195"/>
                </a:cubicBezTo>
                <a:cubicBezTo>
                  <a:pt x="642" y="196"/>
                  <a:pt x="642" y="195"/>
                  <a:pt x="642" y="196"/>
                </a:cubicBezTo>
                <a:cubicBezTo>
                  <a:pt x="642" y="195"/>
                  <a:pt x="642" y="195"/>
                  <a:pt x="642" y="195"/>
                </a:cubicBezTo>
                <a:cubicBezTo>
                  <a:pt x="642" y="195"/>
                  <a:pt x="642" y="195"/>
                  <a:pt x="642" y="195"/>
                </a:cubicBezTo>
                <a:cubicBezTo>
                  <a:pt x="642" y="195"/>
                  <a:pt x="641" y="195"/>
                  <a:pt x="641" y="196"/>
                </a:cubicBezTo>
                <a:cubicBezTo>
                  <a:pt x="641" y="195"/>
                  <a:pt x="641" y="195"/>
                  <a:pt x="641" y="195"/>
                </a:cubicBezTo>
                <a:cubicBezTo>
                  <a:pt x="641" y="196"/>
                  <a:pt x="641" y="196"/>
                  <a:pt x="641" y="196"/>
                </a:cubicBezTo>
                <a:cubicBezTo>
                  <a:pt x="641" y="196"/>
                  <a:pt x="641" y="196"/>
                  <a:pt x="641" y="196"/>
                </a:cubicBezTo>
                <a:cubicBezTo>
                  <a:pt x="642" y="195"/>
                  <a:pt x="642" y="195"/>
                  <a:pt x="642" y="195"/>
                </a:cubicBezTo>
                <a:cubicBezTo>
                  <a:pt x="642" y="195"/>
                  <a:pt x="641" y="196"/>
                  <a:pt x="641" y="195"/>
                </a:cubicBezTo>
                <a:cubicBezTo>
                  <a:pt x="641" y="195"/>
                  <a:pt x="641" y="195"/>
                  <a:pt x="641" y="196"/>
                </a:cubicBezTo>
                <a:cubicBezTo>
                  <a:pt x="641" y="195"/>
                  <a:pt x="641" y="195"/>
                  <a:pt x="641" y="195"/>
                </a:cubicBezTo>
                <a:cubicBezTo>
                  <a:pt x="641" y="195"/>
                  <a:pt x="641" y="195"/>
                  <a:pt x="641" y="195"/>
                </a:cubicBezTo>
                <a:cubicBezTo>
                  <a:pt x="641" y="195"/>
                  <a:pt x="641" y="195"/>
                  <a:pt x="641" y="195"/>
                </a:cubicBezTo>
                <a:cubicBezTo>
                  <a:pt x="641" y="196"/>
                  <a:pt x="641" y="196"/>
                  <a:pt x="641" y="196"/>
                </a:cubicBezTo>
                <a:cubicBezTo>
                  <a:pt x="641" y="196"/>
                  <a:pt x="641" y="196"/>
                  <a:pt x="641" y="196"/>
                </a:cubicBezTo>
                <a:cubicBezTo>
                  <a:pt x="641" y="196"/>
                  <a:pt x="641" y="196"/>
                  <a:pt x="641" y="196"/>
                </a:cubicBezTo>
                <a:cubicBezTo>
                  <a:pt x="641" y="195"/>
                  <a:pt x="641" y="195"/>
                  <a:pt x="641" y="195"/>
                </a:cubicBezTo>
                <a:cubicBezTo>
                  <a:pt x="641" y="196"/>
                  <a:pt x="641" y="196"/>
                  <a:pt x="641" y="196"/>
                </a:cubicBezTo>
                <a:cubicBezTo>
                  <a:pt x="641" y="196"/>
                  <a:pt x="641" y="196"/>
                  <a:pt x="641" y="196"/>
                </a:cubicBezTo>
                <a:cubicBezTo>
                  <a:pt x="641" y="196"/>
                  <a:pt x="641" y="196"/>
                  <a:pt x="641" y="196"/>
                </a:cubicBezTo>
                <a:cubicBezTo>
                  <a:pt x="641" y="196"/>
                  <a:pt x="641" y="196"/>
                  <a:pt x="641" y="196"/>
                </a:cubicBezTo>
                <a:cubicBezTo>
                  <a:pt x="641" y="196"/>
                  <a:pt x="641" y="197"/>
                  <a:pt x="641" y="196"/>
                </a:cubicBezTo>
                <a:cubicBezTo>
                  <a:pt x="641" y="196"/>
                  <a:pt x="641" y="196"/>
                  <a:pt x="641" y="196"/>
                </a:cubicBezTo>
                <a:cubicBezTo>
                  <a:pt x="641" y="196"/>
                  <a:pt x="641" y="196"/>
                  <a:pt x="641" y="196"/>
                </a:cubicBezTo>
                <a:cubicBezTo>
                  <a:pt x="641" y="196"/>
                  <a:pt x="641" y="196"/>
                  <a:pt x="641" y="196"/>
                </a:cubicBezTo>
                <a:cubicBezTo>
                  <a:pt x="641" y="196"/>
                  <a:pt x="641" y="196"/>
                  <a:pt x="641" y="196"/>
                </a:cubicBezTo>
                <a:cubicBezTo>
                  <a:pt x="641" y="197"/>
                  <a:pt x="641" y="197"/>
                  <a:pt x="641" y="197"/>
                </a:cubicBezTo>
                <a:cubicBezTo>
                  <a:pt x="641" y="196"/>
                  <a:pt x="641" y="197"/>
                  <a:pt x="641" y="197"/>
                </a:cubicBezTo>
                <a:cubicBezTo>
                  <a:pt x="641" y="197"/>
                  <a:pt x="641" y="197"/>
                  <a:pt x="641" y="197"/>
                </a:cubicBezTo>
                <a:cubicBezTo>
                  <a:pt x="641" y="197"/>
                  <a:pt x="641" y="196"/>
                  <a:pt x="641" y="196"/>
                </a:cubicBezTo>
                <a:cubicBezTo>
                  <a:pt x="641" y="197"/>
                  <a:pt x="641" y="197"/>
                  <a:pt x="641" y="197"/>
                </a:cubicBezTo>
                <a:cubicBezTo>
                  <a:pt x="641" y="197"/>
                  <a:pt x="641" y="197"/>
                  <a:pt x="641" y="197"/>
                </a:cubicBezTo>
                <a:cubicBezTo>
                  <a:pt x="641" y="197"/>
                  <a:pt x="641" y="197"/>
                  <a:pt x="641" y="197"/>
                </a:cubicBezTo>
                <a:cubicBezTo>
                  <a:pt x="641" y="197"/>
                  <a:pt x="641" y="197"/>
                  <a:pt x="641" y="197"/>
                </a:cubicBezTo>
                <a:cubicBezTo>
                  <a:pt x="641" y="197"/>
                  <a:pt x="641" y="198"/>
                  <a:pt x="641" y="198"/>
                </a:cubicBezTo>
                <a:cubicBezTo>
                  <a:pt x="641" y="198"/>
                  <a:pt x="641" y="198"/>
                  <a:pt x="641" y="198"/>
                </a:cubicBezTo>
                <a:cubicBezTo>
                  <a:pt x="641" y="198"/>
                  <a:pt x="641" y="198"/>
                  <a:pt x="641" y="198"/>
                </a:cubicBezTo>
                <a:cubicBezTo>
                  <a:pt x="641" y="198"/>
                  <a:pt x="641" y="198"/>
                  <a:pt x="641" y="198"/>
                </a:cubicBezTo>
                <a:cubicBezTo>
                  <a:pt x="641" y="197"/>
                  <a:pt x="641" y="198"/>
                  <a:pt x="641" y="197"/>
                </a:cubicBezTo>
                <a:cubicBezTo>
                  <a:pt x="641" y="197"/>
                  <a:pt x="641" y="197"/>
                  <a:pt x="641" y="197"/>
                </a:cubicBezTo>
                <a:cubicBezTo>
                  <a:pt x="641" y="197"/>
                  <a:pt x="641" y="198"/>
                  <a:pt x="641" y="198"/>
                </a:cubicBezTo>
                <a:cubicBezTo>
                  <a:pt x="641" y="198"/>
                  <a:pt x="641" y="197"/>
                  <a:pt x="641" y="197"/>
                </a:cubicBezTo>
                <a:cubicBezTo>
                  <a:pt x="642" y="197"/>
                  <a:pt x="642" y="197"/>
                  <a:pt x="642" y="197"/>
                </a:cubicBezTo>
                <a:cubicBezTo>
                  <a:pt x="642" y="197"/>
                  <a:pt x="642" y="197"/>
                  <a:pt x="642" y="197"/>
                </a:cubicBezTo>
                <a:cubicBezTo>
                  <a:pt x="642" y="197"/>
                  <a:pt x="641" y="198"/>
                  <a:pt x="641" y="198"/>
                </a:cubicBezTo>
                <a:cubicBezTo>
                  <a:pt x="641" y="198"/>
                  <a:pt x="641" y="197"/>
                  <a:pt x="641" y="198"/>
                </a:cubicBezTo>
                <a:cubicBezTo>
                  <a:pt x="641" y="198"/>
                  <a:pt x="641" y="198"/>
                  <a:pt x="641" y="198"/>
                </a:cubicBezTo>
                <a:cubicBezTo>
                  <a:pt x="641" y="199"/>
                  <a:pt x="641" y="198"/>
                  <a:pt x="641" y="199"/>
                </a:cubicBezTo>
                <a:cubicBezTo>
                  <a:pt x="641" y="199"/>
                  <a:pt x="641" y="198"/>
                  <a:pt x="641" y="198"/>
                </a:cubicBezTo>
                <a:cubicBezTo>
                  <a:pt x="641" y="198"/>
                  <a:pt x="641" y="198"/>
                  <a:pt x="641" y="198"/>
                </a:cubicBezTo>
                <a:cubicBezTo>
                  <a:pt x="641" y="197"/>
                  <a:pt x="641" y="198"/>
                  <a:pt x="641" y="198"/>
                </a:cubicBezTo>
                <a:cubicBezTo>
                  <a:pt x="641" y="198"/>
                  <a:pt x="641" y="198"/>
                  <a:pt x="641" y="198"/>
                </a:cubicBezTo>
                <a:cubicBezTo>
                  <a:pt x="641" y="199"/>
                  <a:pt x="641" y="198"/>
                  <a:pt x="641" y="198"/>
                </a:cubicBezTo>
                <a:cubicBezTo>
                  <a:pt x="641" y="199"/>
                  <a:pt x="641" y="198"/>
                  <a:pt x="641" y="199"/>
                </a:cubicBezTo>
                <a:cubicBezTo>
                  <a:pt x="641" y="199"/>
                  <a:pt x="641" y="199"/>
                  <a:pt x="641" y="199"/>
                </a:cubicBezTo>
                <a:cubicBezTo>
                  <a:pt x="641" y="199"/>
                  <a:pt x="641" y="199"/>
                  <a:pt x="641" y="199"/>
                </a:cubicBezTo>
                <a:cubicBezTo>
                  <a:pt x="641" y="199"/>
                  <a:pt x="641" y="199"/>
                  <a:pt x="641" y="199"/>
                </a:cubicBezTo>
                <a:cubicBezTo>
                  <a:pt x="641" y="199"/>
                  <a:pt x="641" y="199"/>
                  <a:pt x="641" y="199"/>
                </a:cubicBezTo>
                <a:cubicBezTo>
                  <a:pt x="641" y="199"/>
                  <a:pt x="641" y="198"/>
                  <a:pt x="641" y="198"/>
                </a:cubicBezTo>
                <a:cubicBezTo>
                  <a:pt x="641" y="198"/>
                  <a:pt x="641" y="198"/>
                  <a:pt x="641" y="198"/>
                </a:cubicBezTo>
                <a:cubicBezTo>
                  <a:pt x="641" y="198"/>
                  <a:pt x="641" y="198"/>
                  <a:pt x="641" y="198"/>
                </a:cubicBezTo>
                <a:cubicBezTo>
                  <a:pt x="642" y="198"/>
                  <a:pt x="642" y="198"/>
                  <a:pt x="642" y="198"/>
                </a:cubicBezTo>
                <a:cubicBezTo>
                  <a:pt x="642" y="198"/>
                  <a:pt x="641" y="198"/>
                  <a:pt x="641" y="198"/>
                </a:cubicBezTo>
                <a:cubicBezTo>
                  <a:pt x="641" y="198"/>
                  <a:pt x="641" y="198"/>
                  <a:pt x="641" y="198"/>
                </a:cubicBezTo>
                <a:cubicBezTo>
                  <a:pt x="641" y="198"/>
                  <a:pt x="641" y="199"/>
                  <a:pt x="641" y="199"/>
                </a:cubicBezTo>
                <a:cubicBezTo>
                  <a:pt x="641" y="199"/>
                  <a:pt x="641" y="199"/>
                  <a:pt x="641" y="199"/>
                </a:cubicBezTo>
                <a:cubicBezTo>
                  <a:pt x="641" y="199"/>
                  <a:pt x="641" y="198"/>
                  <a:pt x="641" y="198"/>
                </a:cubicBezTo>
                <a:cubicBezTo>
                  <a:pt x="642" y="197"/>
                  <a:pt x="641" y="199"/>
                  <a:pt x="641" y="199"/>
                </a:cubicBezTo>
                <a:cubicBezTo>
                  <a:pt x="642" y="198"/>
                  <a:pt x="642" y="198"/>
                  <a:pt x="642" y="197"/>
                </a:cubicBezTo>
                <a:cubicBezTo>
                  <a:pt x="642" y="197"/>
                  <a:pt x="642" y="197"/>
                  <a:pt x="642" y="197"/>
                </a:cubicBezTo>
                <a:cubicBezTo>
                  <a:pt x="642" y="198"/>
                  <a:pt x="642" y="198"/>
                  <a:pt x="642" y="198"/>
                </a:cubicBezTo>
                <a:cubicBezTo>
                  <a:pt x="642" y="198"/>
                  <a:pt x="642" y="198"/>
                  <a:pt x="642" y="198"/>
                </a:cubicBezTo>
                <a:cubicBezTo>
                  <a:pt x="642" y="198"/>
                  <a:pt x="642" y="198"/>
                  <a:pt x="642" y="198"/>
                </a:cubicBezTo>
                <a:cubicBezTo>
                  <a:pt x="641" y="199"/>
                  <a:pt x="641" y="199"/>
                  <a:pt x="641" y="199"/>
                </a:cubicBezTo>
                <a:cubicBezTo>
                  <a:pt x="641" y="199"/>
                  <a:pt x="641" y="199"/>
                  <a:pt x="642" y="199"/>
                </a:cubicBezTo>
                <a:cubicBezTo>
                  <a:pt x="641" y="199"/>
                  <a:pt x="641" y="199"/>
                  <a:pt x="641" y="199"/>
                </a:cubicBezTo>
                <a:cubicBezTo>
                  <a:pt x="641" y="199"/>
                  <a:pt x="642" y="198"/>
                  <a:pt x="642" y="198"/>
                </a:cubicBezTo>
                <a:cubicBezTo>
                  <a:pt x="642" y="198"/>
                  <a:pt x="642" y="199"/>
                  <a:pt x="642" y="199"/>
                </a:cubicBezTo>
                <a:cubicBezTo>
                  <a:pt x="641" y="199"/>
                  <a:pt x="641" y="199"/>
                  <a:pt x="641" y="199"/>
                </a:cubicBezTo>
                <a:cubicBezTo>
                  <a:pt x="642" y="199"/>
                  <a:pt x="641" y="199"/>
                  <a:pt x="641" y="199"/>
                </a:cubicBezTo>
                <a:cubicBezTo>
                  <a:pt x="642" y="198"/>
                  <a:pt x="642" y="198"/>
                  <a:pt x="642" y="198"/>
                </a:cubicBezTo>
                <a:cubicBezTo>
                  <a:pt x="642" y="198"/>
                  <a:pt x="642" y="199"/>
                  <a:pt x="642" y="199"/>
                </a:cubicBezTo>
                <a:cubicBezTo>
                  <a:pt x="642" y="199"/>
                  <a:pt x="642" y="199"/>
                  <a:pt x="642" y="199"/>
                </a:cubicBezTo>
                <a:cubicBezTo>
                  <a:pt x="642" y="199"/>
                  <a:pt x="641" y="199"/>
                  <a:pt x="642" y="199"/>
                </a:cubicBezTo>
                <a:cubicBezTo>
                  <a:pt x="642" y="199"/>
                  <a:pt x="642" y="199"/>
                  <a:pt x="642" y="199"/>
                </a:cubicBezTo>
                <a:cubicBezTo>
                  <a:pt x="642" y="199"/>
                  <a:pt x="642" y="199"/>
                  <a:pt x="642" y="199"/>
                </a:cubicBezTo>
                <a:cubicBezTo>
                  <a:pt x="642" y="199"/>
                  <a:pt x="642" y="199"/>
                  <a:pt x="642" y="199"/>
                </a:cubicBezTo>
                <a:cubicBezTo>
                  <a:pt x="642" y="199"/>
                  <a:pt x="642" y="199"/>
                  <a:pt x="642" y="199"/>
                </a:cubicBezTo>
                <a:cubicBezTo>
                  <a:pt x="642" y="199"/>
                  <a:pt x="642" y="199"/>
                  <a:pt x="642" y="199"/>
                </a:cubicBezTo>
                <a:cubicBezTo>
                  <a:pt x="642" y="199"/>
                  <a:pt x="642" y="199"/>
                  <a:pt x="642" y="199"/>
                </a:cubicBezTo>
                <a:cubicBezTo>
                  <a:pt x="642" y="198"/>
                  <a:pt x="642" y="198"/>
                  <a:pt x="642" y="198"/>
                </a:cubicBezTo>
                <a:cubicBezTo>
                  <a:pt x="642" y="199"/>
                  <a:pt x="642" y="198"/>
                  <a:pt x="642" y="198"/>
                </a:cubicBezTo>
                <a:cubicBezTo>
                  <a:pt x="642" y="199"/>
                  <a:pt x="642" y="199"/>
                  <a:pt x="642" y="199"/>
                </a:cubicBezTo>
                <a:cubicBezTo>
                  <a:pt x="642" y="199"/>
                  <a:pt x="642" y="199"/>
                  <a:pt x="642" y="199"/>
                </a:cubicBezTo>
                <a:cubicBezTo>
                  <a:pt x="642" y="199"/>
                  <a:pt x="642" y="198"/>
                  <a:pt x="642" y="199"/>
                </a:cubicBezTo>
                <a:cubicBezTo>
                  <a:pt x="642" y="199"/>
                  <a:pt x="642" y="199"/>
                  <a:pt x="642" y="199"/>
                </a:cubicBezTo>
                <a:cubicBezTo>
                  <a:pt x="642" y="198"/>
                  <a:pt x="642" y="198"/>
                  <a:pt x="642" y="198"/>
                </a:cubicBezTo>
                <a:cubicBezTo>
                  <a:pt x="642" y="198"/>
                  <a:pt x="642" y="199"/>
                  <a:pt x="642" y="199"/>
                </a:cubicBezTo>
                <a:cubicBezTo>
                  <a:pt x="642" y="199"/>
                  <a:pt x="642" y="199"/>
                  <a:pt x="642" y="199"/>
                </a:cubicBezTo>
                <a:cubicBezTo>
                  <a:pt x="642" y="199"/>
                  <a:pt x="642" y="199"/>
                  <a:pt x="642" y="198"/>
                </a:cubicBezTo>
                <a:cubicBezTo>
                  <a:pt x="642" y="199"/>
                  <a:pt x="642" y="199"/>
                  <a:pt x="642" y="199"/>
                </a:cubicBezTo>
                <a:cubicBezTo>
                  <a:pt x="642" y="199"/>
                  <a:pt x="642" y="198"/>
                  <a:pt x="642" y="198"/>
                </a:cubicBezTo>
                <a:cubicBezTo>
                  <a:pt x="642" y="198"/>
                  <a:pt x="643" y="198"/>
                  <a:pt x="643" y="198"/>
                </a:cubicBezTo>
                <a:cubicBezTo>
                  <a:pt x="642" y="199"/>
                  <a:pt x="642" y="198"/>
                  <a:pt x="642" y="199"/>
                </a:cubicBezTo>
                <a:cubicBezTo>
                  <a:pt x="642" y="199"/>
                  <a:pt x="643" y="198"/>
                  <a:pt x="643" y="198"/>
                </a:cubicBezTo>
                <a:cubicBezTo>
                  <a:pt x="643" y="198"/>
                  <a:pt x="643" y="197"/>
                  <a:pt x="643" y="197"/>
                </a:cubicBezTo>
                <a:cubicBezTo>
                  <a:pt x="643" y="197"/>
                  <a:pt x="643" y="197"/>
                  <a:pt x="643" y="197"/>
                </a:cubicBezTo>
                <a:cubicBezTo>
                  <a:pt x="643" y="197"/>
                  <a:pt x="643" y="197"/>
                  <a:pt x="643" y="197"/>
                </a:cubicBezTo>
                <a:cubicBezTo>
                  <a:pt x="642" y="199"/>
                  <a:pt x="642" y="199"/>
                  <a:pt x="642" y="199"/>
                </a:cubicBezTo>
                <a:cubicBezTo>
                  <a:pt x="643" y="199"/>
                  <a:pt x="643" y="199"/>
                  <a:pt x="643" y="199"/>
                </a:cubicBezTo>
                <a:cubicBezTo>
                  <a:pt x="642" y="199"/>
                  <a:pt x="642" y="199"/>
                  <a:pt x="642" y="199"/>
                </a:cubicBezTo>
                <a:cubicBezTo>
                  <a:pt x="642" y="199"/>
                  <a:pt x="642" y="199"/>
                  <a:pt x="642" y="199"/>
                </a:cubicBezTo>
                <a:cubicBezTo>
                  <a:pt x="643" y="199"/>
                  <a:pt x="642" y="199"/>
                  <a:pt x="642" y="199"/>
                </a:cubicBezTo>
                <a:cubicBezTo>
                  <a:pt x="643" y="199"/>
                  <a:pt x="643" y="198"/>
                  <a:pt x="643" y="198"/>
                </a:cubicBezTo>
                <a:cubicBezTo>
                  <a:pt x="643" y="199"/>
                  <a:pt x="643" y="199"/>
                  <a:pt x="643" y="199"/>
                </a:cubicBezTo>
                <a:cubicBezTo>
                  <a:pt x="643" y="199"/>
                  <a:pt x="643" y="199"/>
                  <a:pt x="643" y="199"/>
                </a:cubicBezTo>
                <a:cubicBezTo>
                  <a:pt x="643" y="199"/>
                  <a:pt x="643" y="199"/>
                  <a:pt x="643" y="199"/>
                </a:cubicBezTo>
                <a:cubicBezTo>
                  <a:pt x="643" y="199"/>
                  <a:pt x="643" y="199"/>
                  <a:pt x="643" y="198"/>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9"/>
                  <a:pt x="643" y="199"/>
                  <a:pt x="643" y="199"/>
                </a:cubicBezTo>
                <a:cubicBezTo>
                  <a:pt x="643" y="198"/>
                  <a:pt x="643" y="199"/>
                  <a:pt x="643" y="199"/>
                </a:cubicBezTo>
                <a:cubicBezTo>
                  <a:pt x="643" y="199"/>
                  <a:pt x="643" y="199"/>
                  <a:pt x="643" y="199"/>
                </a:cubicBezTo>
                <a:cubicBezTo>
                  <a:pt x="643" y="199"/>
                  <a:pt x="644" y="199"/>
                  <a:pt x="644" y="199"/>
                </a:cubicBezTo>
                <a:cubicBezTo>
                  <a:pt x="644" y="199"/>
                  <a:pt x="644" y="199"/>
                  <a:pt x="644" y="198"/>
                </a:cubicBezTo>
                <a:cubicBezTo>
                  <a:pt x="644" y="198"/>
                  <a:pt x="644" y="198"/>
                  <a:pt x="644" y="198"/>
                </a:cubicBezTo>
                <a:cubicBezTo>
                  <a:pt x="644" y="198"/>
                  <a:pt x="644" y="198"/>
                  <a:pt x="644" y="199"/>
                </a:cubicBezTo>
                <a:cubicBezTo>
                  <a:pt x="644" y="199"/>
                  <a:pt x="644" y="199"/>
                  <a:pt x="644" y="199"/>
                </a:cubicBezTo>
                <a:cubicBezTo>
                  <a:pt x="644" y="199"/>
                  <a:pt x="644" y="199"/>
                  <a:pt x="644" y="199"/>
                </a:cubicBezTo>
                <a:cubicBezTo>
                  <a:pt x="644" y="199"/>
                  <a:pt x="644" y="199"/>
                  <a:pt x="644" y="199"/>
                </a:cubicBezTo>
                <a:cubicBezTo>
                  <a:pt x="644" y="199"/>
                  <a:pt x="644" y="198"/>
                  <a:pt x="644" y="198"/>
                </a:cubicBezTo>
                <a:cubicBezTo>
                  <a:pt x="644" y="198"/>
                  <a:pt x="644" y="199"/>
                  <a:pt x="644" y="199"/>
                </a:cubicBezTo>
                <a:cubicBezTo>
                  <a:pt x="644" y="199"/>
                  <a:pt x="644" y="199"/>
                  <a:pt x="644" y="199"/>
                </a:cubicBezTo>
                <a:cubicBezTo>
                  <a:pt x="644" y="199"/>
                  <a:pt x="644" y="199"/>
                  <a:pt x="644" y="199"/>
                </a:cubicBezTo>
                <a:cubicBezTo>
                  <a:pt x="644" y="199"/>
                  <a:pt x="644" y="198"/>
                  <a:pt x="644" y="199"/>
                </a:cubicBezTo>
                <a:cubicBezTo>
                  <a:pt x="644" y="199"/>
                  <a:pt x="644" y="199"/>
                  <a:pt x="644" y="199"/>
                </a:cubicBezTo>
                <a:cubicBezTo>
                  <a:pt x="644" y="199"/>
                  <a:pt x="644" y="199"/>
                  <a:pt x="644" y="199"/>
                </a:cubicBezTo>
                <a:cubicBezTo>
                  <a:pt x="644" y="199"/>
                  <a:pt x="644" y="199"/>
                  <a:pt x="645" y="198"/>
                </a:cubicBezTo>
                <a:cubicBezTo>
                  <a:pt x="645" y="199"/>
                  <a:pt x="645" y="199"/>
                  <a:pt x="645" y="199"/>
                </a:cubicBezTo>
                <a:cubicBezTo>
                  <a:pt x="645" y="198"/>
                  <a:pt x="645" y="198"/>
                  <a:pt x="645" y="198"/>
                </a:cubicBezTo>
                <a:cubicBezTo>
                  <a:pt x="645" y="198"/>
                  <a:pt x="645" y="198"/>
                  <a:pt x="645" y="198"/>
                </a:cubicBezTo>
                <a:cubicBezTo>
                  <a:pt x="645" y="199"/>
                  <a:pt x="645" y="199"/>
                  <a:pt x="645" y="199"/>
                </a:cubicBezTo>
                <a:cubicBezTo>
                  <a:pt x="645" y="199"/>
                  <a:pt x="645" y="199"/>
                  <a:pt x="645" y="198"/>
                </a:cubicBezTo>
                <a:cubicBezTo>
                  <a:pt x="645" y="198"/>
                  <a:pt x="645" y="198"/>
                  <a:pt x="645" y="199"/>
                </a:cubicBezTo>
                <a:cubicBezTo>
                  <a:pt x="645" y="199"/>
                  <a:pt x="645" y="199"/>
                  <a:pt x="645" y="199"/>
                </a:cubicBezTo>
                <a:cubicBezTo>
                  <a:pt x="645" y="199"/>
                  <a:pt x="645" y="199"/>
                  <a:pt x="645" y="199"/>
                </a:cubicBezTo>
                <a:cubicBezTo>
                  <a:pt x="645" y="199"/>
                  <a:pt x="645" y="198"/>
                  <a:pt x="645" y="199"/>
                </a:cubicBezTo>
                <a:cubicBezTo>
                  <a:pt x="645" y="199"/>
                  <a:pt x="645" y="198"/>
                  <a:pt x="645" y="199"/>
                </a:cubicBezTo>
                <a:cubicBezTo>
                  <a:pt x="645" y="199"/>
                  <a:pt x="645" y="199"/>
                  <a:pt x="645" y="199"/>
                </a:cubicBezTo>
                <a:cubicBezTo>
                  <a:pt x="645" y="198"/>
                  <a:pt x="645" y="198"/>
                  <a:pt x="645" y="198"/>
                </a:cubicBezTo>
                <a:cubicBezTo>
                  <a:pt x="645" y="198"/>
                  <a:pt x="645" y="198"/>
                  <a:pt x="645" y="198"/>
                </a:cubicBezTo>
                <a:cubicBezTo>
                  <a:pt x="645" y="198"/>
                  <a:pt x="645" y="198"/>
                  <a:pt x="645" y="198"/>
                </a:cubicBezTo>
                <a:cubicBezTo>
                  <a:pt x="645" y="198"/>
                  <a:pt x="645" y="198"/>
                  <a:pt x="645" y="198"/>
                </a:cubicBezTo>
                <a:cubicBezTo>
                  <a:pt x="645" y="198"/>
                  <a:pt x="645" y="198"/>
                  <a:pt x="645" y="198"/>
                </a:cubicBezTo>
                <a:cubicBezTo>
                  <a:pt x="645" y="198"/>
                  <a:pt x="645" y="198"/>
                  <a:pt x="645" y="198"/>
                </a:cubicBezTo>
                <a:cubicBezTo>
                  <a:pt x="645" y="198"/>
                  <a:pt x="645" y="199"/>
                  <a:pt x="645" y="199"/>
                </a:cubicBezTo>
                <a:cubicBezTo>
                  <a:pt x="645" y="199"/>
                  <a:pt x="645" y="199"/>
                  <a:pt x="645" y="199"/>
                </a:cubicBezTo>
                <a:cubicBezTo>
                  <a:pt x="645" y="199"/>
                  <a:pt x="645" y="199"/>
                  <a:pt x="645" y="199"/>
                </a:cubicBezTo>
                <a:cubicBezTo>
                  <a:pt x="645" y="199"/>
                  <a:pt x="645" y="198"/>
                  <a:pt x="645" y="198"/>
                </a:cubicBezTo>
                <a:cubicBezTo>
                  <a:pt x="645" y="199"/>
                  <a:pt x="645" y="199"/>
                  <a:pt x="645" y="199"/>
                </a:cubicBezTo>
                <a:cubicBezTo>
                  <a:pt x="645" y="199"/>
                  <a:pt x="645" y="199"/>
                  <a:pt x="645" y="199"/>
                </a:cubicBezTo>
                <a:cubicBezTo>
                  <a:pt x="645" y="198"/>
                  <a:pt x="645" y="199"/>
                  <a:pt x="645" y="199"/>
                </a:cubicBezTo>
                <a:cubicBezTo>
                  <a:pt x="645" y="198"/>
                  <a:pt x="645" y="198"/>
                  <a:pt x="645" y="198"/>
                </a:cubicBezTo>
                <a:cubicBezTo>
                  <a:pt x="645" y="199"/>
                  <a:pt x="645" y="199"/>
                  <a:pt x="645" y="199"/>
                </a:cubicBezTo>
                <a:cubicBezTo>
                  <a:pt x="645" y="198"/>
                  <a:pt x="645" y="199"/>
                  <a:pt x="645" y="199"/>
                </a:cubicBezTo>
                <a:cubicBezTo>
                  <a:pt x="645" y="199"/>
                  <a:pt x="645" y="199"/>
                  <a:pt x="646" y="199"/>
                </a:cubicBezTo>
                <a:cubicBezTo>
                  <a:pt x="646" y="198"/>
                  <a:pt x="646" y="198"/>
                  <a:pt x="646" y="198"/>
                </a:cubicBezTo>
                <a:cubicBezTo>
                  <a:pt x="646" y="199"/>
                  <a:pt x="646" y="198"/>
                  <a:pt x="646" y="198"/>
                </a:cubicBezTo>
                <a:cubicBezTo>
                  <a:pt x="646" y="198"/>
                  <a:pt x="646" y="199"/>
                  <a:pt x="646" y="199"/>
                </a:cubicBezTo>
                <a:cubicBezTo>
                  <a:pt x="646" y="199"/>
                  <a:pt x="646" y="198"/>
                  <a:pt x="646" y="199"/>
                </a:cubicBezTo>
                <a:cubicBezTo>
                  <a:pt x="646" y="198"/>
                  <a:pt x="646" y="198"/>
                  <a:pt x="646" y="198"/>
                </a:cubicBezTo>
                <a:cubicBezTo>
                  <a:pt x="646" y="199"/>
                  <a:pt x="646" y="199"/>
                  <a:pt x="646" y="199"/>
                </a:cubicBezTo>
                <a:cubicBezTo>
                  <a:pt x="646" y="199"/>
                  <a:pt x="646" y="198"/>
                  <a:pt x="646" y="199"/>
                </a:cubicBezTo>
                <a:cubicBezTo>
                  <a:pt x="646" y="199"/>
                  <a:pt x="646" y="199"/>
                  <a:pt x="646" y="199"/>
                </a:cubicBezTo>
                <a:cubicBezTo>
                  <a:pt x="646" y="199"/>
                  <a:pt x="646" y="199"/>
                  <a:pt x="646" y="199"/>
                </a:cubicBezTo>
                <a:cubicBezTo>
                  <a:pt x="646" y="199"/>
                  <a:pt x="646" y="199"/>
                  <a:pt x="646" y="199"/>
                </a:cubicBezTo>
                <a:cubicBezTo>
                  <a:pt x="646" y="198"/>
                  <a:pt x="646" y="199"/>
                  <a:pt x="646" y="199"/>
                </a:cubicBezTo>
                <a:cubicBezTo>
                  <a:pt x="646" y="199"/>
                  <a:pt x="646" y="199"/>
                  <a:pt x="646" y="199"/>
                </a:cubicBezTo>
                <a:cubicBezTo>
                  <a:pt x="646" y="198"/>
                  <a:pt x="646" y="198"/>
                  <a:pt x="646" y="198"/>
                </a:cubicBezTo>
                <a:cubicBezTo>
                  <a:pt x="646" y="199"/>
                  <a:pt x="646" y="199"/>
                  <a:pt x="646" y="199"/>
                </a:cubicBezTo>
                <a:cubicBezTo>
                  <a:pt x="646" y="199"/>
                  <a:pt x="646" y="199"/>
                  <a:pt x="646" y="199"/>
                </a:cubicBezTo>
                <a:cubicBezTo>
                  <a:pt x="646" y="199"/>
                  <a:pt x="646" y="199"/>
                  <a:pt x="646" y="199"/>
                </a:cubicBezTo>
                <a:cubicBezTo>
                  <a:pt x="646" y="198"/>
                  <a:pt x="646" y="198"/>
                  <a:pt x="646" y="198"/>
                </a:cubicBezTo>
                <a:cubicBezTo>
                  <a:pt x="646" y="198"/>
                  <a:pt x="646" y="198"/>
                  <a:pt x="646" y="198"/>
                </a:cubicBezTo>
                <a:cubicBezTo>
                  <a:pt x="646" y="198"/>
                  <a:pt x="646" y="199"/>
                  <a:pt x="646" y="199"/>
                </a:cubicBezTo>
                <a:cubicBezTo>
                  <a:pt x="646" y="199"/>
                  <a:pt x="646" y="199"/>
                  <a:pt x="647" y="199"/>
                </a:cubicBezTo>
                <a:cubicBezTo>
                  <a:pt x="647" y="199"/>
                  <a:pt x="647" y="198"/>
                  <a:pt x="647" y="198"/>
                </a:cubicBezTo>
                <a:cubicBezTo>
                  <a:pt x="647" y="198"/>
                  <a:pt x="646" y="199"/>
                  <a:pt x="646" y="198"/>
                </a:cubicBezTo>
                <a:cubicBezTo>
                  <a:pt x="647" y="199"/>
                  <a:pt x="647" y="199"/>
                  <a:pt x="647" y="199"/>
                </a:cubicBezTo>
                <a:cubicBezTo>
                  <a:pt x="647" y="199"/>
                  <a:pt x="647" y="199"/>
                  <a:pt x="647" y="199"/>
                </a:cubicBezTo>
                <a:cubicBezTo>
                  <a:pt x="647" y="199"/>
                  <a:pt x="647" y="199"/>
                  <a:pt x="647" y="199"/>
                </a:cubicBezTo>
                <a:cubicBezTo>
                  <a:pt x="647" y="199"/>
                  <a:pt x="647" y="199"/>
                  <a:pt x="647" y="198"/>
                </a:cubicBezTo>
                <a:cubicBezTo>
                  <a:pt x="647" y="198"/>
                  <a:pt x="647" y="199"/>
                  <a:pt x="647" y="198"/>
                </a:cubicBezTo>
                <a:cubicBezTo>
                  <a:pt x="647" y="198"/>
                  <a:pt x="647" y="198"/>
                  <a:pt x="647" y="198"/>
                </a:cubicBezTo>
                <a:cubicBezTo>
                  <a:pt x="647" y="198"/>
                  <a:pt x="647" y="199"/>
                  <a:pt x="647" y="199"/>
                </a:cubicBezTo>
                <a:cubicBezTo>
                  <a:pt x="647" y="198"/>
                  <a:pt x="647" y="198"/>
                  <a:pt x="647" y="198"/>
                </a:cubicBezTo>
                <a:cubicBezTo>
                  <a:pt x="647" y="199"/>
                  <a:pt x="647" y="198"/>
                  <a:pt x="647" y="198"/>
                </a:cubicBezTo>
                <a:cubicBezTo>
                  <a:pt x="647" y="198"/>
                  <a:pt x="647" y="199"/>
                  <a:pt x="647" y="199"/>
                </a:cubicBezTo>
                <a:cubicBezTo>
                  <a:pt x="647" y="198"/>
                  <a:pt x="647" y="198"/>
                  <a:pt x="647" y="198"/>
                </a:cubicBezTo>
                <a:cubicBezTo>
                  <a:pt x="647" y="198"/>
                  <a:pt x="647" y="198"/>
                  <a:pt x="647" y="198"/>
                </a:cubicBezTo>
                <a:cubicBezTo>
                  <a:pt x="647" y="198"/>
                  <a:pt x="647" y="198"/>
                  <a:pt x="647" y="198"/>
                </a:cubicBezTo>
                <a:cubicBezTo>
                  <a:pt x="647" y="198"/>
                  <a:pt x="647" y="198"/>
                  <a:pt x="647" y="198"/>
                </a:cubicBezTo>
                <a:cubicBezTo>
                  <a:pt x="647" y="198"/>
                  <a:pt x="647" y="197"/>
                  <a:pt x="647" y="198"/>
                </a:cubicBezTo>
                <a:cubicBezTo>
                  <a:pt x="647" y="198"/>
                  <a:pt x="647" y="198"/>
                  <a:pt x="647" y="198"/>
                </a:cubicBezTo>
                <a:cubicBezTo>
                  <a:pt x="647" y="198"/>
                  <a:pt x="647" y="197"/>
                  <a:pt x="647" y="197"/>
                </a:cubicBezTo>
                <a:cubicBezTo>
                  <a:pt x="647" y="198"/>
                  <a:pt x="647" y="198"/>
                  <a:pt x="647" y="198"/>
                </a:cubicBezTo>
                <a:cubicBezTo>
                  <a:pt x="647" y="198"/>
                  <a:pt x="647" y="198"/>
                  <a:pt x="648" y="198"/>
                </a:cubicBezTo>
                <a:cubicBezTo>
                  <a:pt x="647" y="198"/>
                  <a:pt x="647" y="198"/>
                  <a:pt x="647" y="198"/>
                </a:cubicBezTo>
                <a:cubicBezTo>
                  <a:pt x="647" y="198"/>
                  <a:pt x="648" y="198"/>
                  <a:pt x="648" y="198"/>
                </a:cubicBezTo>
                <a:cubicBezTo>
                  <a:pt x="647" y="197"/>
                  <a:pt x="647" y="197"/>
                  <a:pt x="647" y="197"/>
                </a:cubicBezTo>
                <a:cubicBezTo>
                  <a:pt x="648" y="198"/>
                  <a:pt x="648" y="198"/>
                  <a:pt x="648" y="198"/>
                </a:cubicBezTo>
                <a:cubicBezTo>
                  <a:pt x="648" y="198"/>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8"/>
                </a:cubicBezTo>
                <a:cubicBezTo>
                  <a:pt x="648" y="198"/>
                  <a:pt x="648" y="198"/>
                  <a:pt x="648" y="198"/>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8" y="197"/>
                  <a:pt x="648" y="197"/>
                  <a:pt x="648" y="197"/>
                </a:cubicBezTo>
                <a:cubicBezTo>
                  <a:pt x="649" y="197"/>
                  <a:pt x="649" y="197"/>
                  <a:pt x="649" y="197"/>
                </a:cubicBezTo>
                <a:cubicBezTo>
                  <a:pt x="649" y="197"/>
                  <a:pt x="648" y="197"/>
                  <a:pt x="648"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49" y="197"/>
                  <a:pt x="649" y="197"/>
                </a:cubicBezTo>
                <a:cubicBezTo>
                  <a:pt x="649" y="197"/>
                  <a:pt x="650" y="197"/>
                  <a:pt x="649" y="197"/>
                </a:cubicBezTo>
                <a:cubicBezTo>
                  <a:pt x="650" y="197"/>
                  <a:pt x="650" y="197"/>
                  <a:pt x="650" y="197"/>
                </a:cubicBezTo>
                <a:cubicBezTo>
                  <a:pt x="649" y="197"/>
                  <a:pt x="650" y="197"/>
                  <a:pt x="650" y="197"/>
                </a:cubicBezTo>
                <a:cubicBezTo>
                  <a:pt x="650" y="197"/>
                  <a:pt x="650" y="197"/>
                  <a:pt x="650" y="197"/>
                </a:cubicBezTo>
                <a:cubicBezTo>
                  <a:pt x="650" y="197"/>
                  <a:pt x="649" y="196"/>
                  <a:pt x="650" y="197"/>
                </a:cubicBezTo>
                <a:cubicBezTo>
                  <a:pt x="650" y="197"/>
                  <a:pt x="650" y="197"/>
                  <a:pt x="649" y="196"/>
                </a:cubicBezTo>
                <a:cubicBezTo>
                  <a:pt x="650" y="197"/>
                  <a:pt x="650" y="197"/>
                  <a:pt x="650" y="197"/>
                </a:cubicBezTo>
                <a:cubicBezTo>
                  <a:pt x="650" y="196"/>
                  <a:pt x="650" y="196"/>
                  <a:pt x="650" y="196"/>
                </a:cubicBezTo>
                <a:cubicBezTo>
                  <a:pt x="650" y="196"/>
                  <a:pt x="650" y="196"/>
                  <a:pt x="650" y="196"/>
                </a:cubicBezTo>
                <a:cubicBezTo>
                  <a:pt x="650" y="196"/>
                  <a:pt x="650" y="196"/>
                  <a:pt x="650" y="196"/>
                </a:cubicBezTo>
                <a:cubicBezTo>
                  <a:pt x="650" y="195"/>
                  <a:pt x="650" y="195"/>
                  <a:pt x="650" y="195"/>
                </a:cubicBezTo>
                <a:cubicBezTo>
                  <a:pt x="650" y="196"/>
                  <a:pt x="650" y="196"/>
                  <a:pt x="650" y="196"/>
                </a:cubicBezTo>
                <a:cubicBezTo>
                  <a:pt x="650" y="196"/>
                  <a:pt x="650" y="196"/>
                  <a:pt x="650" y="195"/>
                </a:cubicBezTo>
                <a:cubicBezTo>
                  <a:pt x="650" y="196"/>
                  <a:pt x="650" y="196"/>
                  <a:pt x="650" y="196"/>
                </a:cubicBezTo>
                <a:cubicBezTo>
                  <a:pt x="650" y="196"/>
                  <a:pt x="650" y="195"/>
                  <a:pt x="650" y="195"/>
                </a:cubicBezTo>
                <a:cubicBezTo>
                  <a:pt x="650" y="196"/>
                  <a:pt x="650" y="196"/>
                  <a:pt x="650" y="196"/>
                </a:cubicBezTo>
                <a:cubicBezTo>
                  <a:pt x="650" y="196"/>
                  <a:pt x="651" y="196"/>
                  <a:pt x="650" y="195"/>
                </a:cubicBezTo>
                <a:cubicBezTo>
                  <a:pt x="650" y="195"/>
                  <a:pt x="651" y="196"/>
                  <a:pt x="651" y="196"/>
                </a:cubicBezTo>
                <a:cubicBezTo>
                  <a:pt x="650" y="195"/>
                  <a:pt x="651" y="196"/>
                  <a:pt x="651" y="195"/>
                </a:cubicBezTo>
                <a:cubicBezTo>
                  <a:pt x="651" y="195"/>
                  <a:pt x="650" y="194"/>
                  <a:pt x="650" y="194"/>
                </a:cubicBezTo>
                <a:close/>
                <a:moveTo>
                  <a:pt x="641" y="196"/>
                </a:moveTo>
                <a:cubicBezTo>
                  <a:pt x="641" y="195"/>
                  <a:pt x="641" y="195"/>
                  <a:pt x="641" y="195"/>
                </a:cubicBezTo>
                <a:lnTo>
                  <a:pt x="641" y="196"/>
                </a:lnTo>
                <a:close/>
                <a:moveTo>
                  <a:pt x="641" y="198"/>
                </a:moveTo>
                <a:cubicBezTo>
                  <a:pt x="641" y="198"/>
                  <a:pt x="641" y="198"/>
                  <a:pt x="641" y="198"/>
                </a:cubicBezTo>
                <a:cubicBezTo>
                  <a:pt x="641" y="198"/>
                  <a:pt x="641" y="198"/>
                  <a:pt x="641" y="198"/>
                </a:cubicBezTo>
                <a:close/>
                <a:moveTo>
                  <a:pt x="641" y="198"/>
                </a:moveTo>
                <a:cubicBezTo>
                  <a:pt x="641" y="198"/>
                  <a:pt x="641" y="198"/>
                  <a:pt x="641" y="198"/>
                </a:cubicBezTo>
                <a:close/>
                <a:moveTo>
                  <a:pt x="641" y="199"/>
                </a:moveTo>
                <a:cubicBezTo>
                  <a:pt x="641" y="199"/>
                  <a:pt x="641" y="199"/>
                  <a:pt x="641" y="199"/>
                </a:cubicBezTo>
                <a:close/>
                <a:moveTo>
                  <a:pt x="641" y="198"/>
                </a:moveTo>
                <a:cubicBezTo>
                  <a:pt x="641" y="198"/>
                  <a:pt x="641" y="198"/>
                  <a:pt x="641" y="198"/>
                </a:cubicBezTo>
                <a:cubicBezTo>
                  <a:pt x="641" y="199"/>
                  <a:pt x="641" y="198"/>
                  <a:pt x="641" y="198"/>
                </a:cubicBezTo>
                <a:close/>
                <a:moveTo>
                  <a:pt x="641" y="199"/>
                </a:moveTo>
                <a:cubicBezTo>
                  <a:pt x="641" y="199"/>
                  <a:pt x="641" y="199"/>
                  <a:pt x="641" y="199"/>
                </a:cubicBezTo>
                <a:cubicBezTo>
                  <a:pt x="641" y="199"/>
                  <a:pt x="641" y="199"/>
                  <a:pt x="641" y="199"/>
                </a:cubicBezTo>
                <a:close/>
                <a:moveTo>
                  <a:pt x="641" y="199"/>
                </a:moveTo>
                <a:cubicBezTo>
                  <a:pt x="642" y="199"/>
                  <a:pt x="642" y="199"/>
                  <a:pt x="642" y="199"/>
                </a:cubicBezTo>
                <a:cubicBezTo>
                  <a:pt x="642" y="199"/>
                  <a:pt x="642" y="199"/>
                  <a:pt x="642" y="199"/>
                </a:cubicBezTo>
                <a:lnTo>
                  <a:pt x="641" y="199"/>
                </a:lnTo>
                <a:close/>
                <a:moveTo>
                  <a:pt x="646" y="199"/>
                </a:moveTo>
                <a:cubicBezTo>
                  <a:pt x="646" y="199"/>
                  <a:pt x="646" y="199"/>
                  <a:pt x="646" y="199"/>
                </a:cubicBezTo>
                <a:cubicBezTo>
                  <a:pt x="646" y="199"/>
                  <a:pt x="646" y="199"/>
                  <a:pt x="646" y="199"/>
                </a:cubicBezTo>
                <a:close/>
                <a:moveTo>
                  <a:pt x="647" y="199"/>
                </a:moveTo>
                <a:cubicBezTo>
                  <a:pt x="647" y="199"/>
                  <a:pt x="647" y="199"/>
                  <a:pt x="647" y="199"/>
                </a:cubicBezTo>
                <a:cubicBezTo>
                  <a:pt x="647" y="199"/>
                  <a:pt x="647" y="199"/>
                  <a:pt x="647" y="199"/>
                </a:cubicBezTo>
                <a:close/>
                <a:moveTo>
                  <a:pt x="648" y="197"/>
                </a:moveTo>
                <a:cubicBezTo>
                  <a:pt x="648" y="198"/>
                  <a:pt x="648" y="198"/>
                  <a:pt x="648" y="198"/>
                </a:cubicBezTo>
                <a:cubicBezTo>
                  <a:pt x="648" y="198"/>
                  <a:pt x="648" y="198"/>
                  <a:pt x="648" y="198"/>
                </a:cubicBezTo>
                <a:lnTo>
                  <a:pt x="648" y="197"/>
                </a:lnTo>
                <a:close/>
                <a:moveTo>
                  <a:pt x="648" y="185"/>
                </a:moveTo>
                <a:cubicBezTo>
                  <a:pt x="648" y="185"/>
                  <a:pt x="648" y="185"/>
                  <a:pt x="648" y="185"/>
                </a:cubicBezTo>
                <a:cubicBezTo>
                  <a:pt x="648" y="185"/>
                  <a:pt x="648" y="185"/>
                  <a:pt x="648" y="185"/>
                </a:cubicBezTo>
                <a:close/>
                <a:moveTo>
                  <a:pt x="648" y="180"/>
                </a:moveTo>
                <a:cubicBezTo>
                  <a:pt x="648" y="180"/>
                  <a:pt x="648" y="181"/>
                  <a:pt x="647" y="181"/>
                </a:cubicBezTo>
                <a:cubicBezTo>
                  <a:pt x="647" y="181"/>
                  <a:pt x="647" y="181"/>
                  <a:pt x="647" y="181"/>
                </a:cubicBezTo>
                <a:cubicBezTo>
                  <a:pt x="647" y="181"/>
                  <a:pt x="646" y="181"/>
                  <a:pt x="647" y="181"/>
                </a:cubicBezTo>
                <a:cubicBezTo>
                  <a:pt x="647" y="181"/>
                  <a:pt x="647" y="181"/>
                  <a:pt x="647" y="181"/>
                </a:cubicBezTo>
                <a:cubicBezTo>
                  <a:pt x="647" y="181"/>
                  <a:pt x="647" y="181"/>
                  <a:pt x="647" y="181"/>
                </a:cubicBezTo>
                <a:cubicBezTo>
                  <a:pt x="647" y="181"/>
                  <a:pt x="647" y="181"/>
                  <a:pt x="647" y="181"/>
                </a:cubicBezTo>
                <a:cubicBezTo>
                  <a:pt x="647" y="181"/>
                  <a:pt x="647" y="181"/>
                  <a:pt x="647" y="181"/>
                </a:cubicBezTo>
                <a:cubicBezTo>
                  <a:pt x="647" y="181"/>
                  <a:pt x="647" y="181"/>
                  <a:pt x="647" y="181"/>
                </a:cubicBezTo>
                <a:cubicBezTo>
                  <a:pt x="648" y="181"/>
                  <a:pt x="648" y="181"/>
                  <a:pt x="648" y="181"/>
                </a:cubicBezTo>
                <a:cubicBezTo>
                  <a:pt x="647" y="181"/>
                  <a:pt x="647" y="181"/>
                  <a:pt x="647" y="181"/>
                </a:cubicBezTo>
                <a:cubicBezTo>
                  <a:pt x="648" y="181"/>
                  <a:pt x="648" y="181"/>
                  <a:pt x="647" y="181"/>
                </a:cubicBezTo>
                <a:cubicBezTo>
                  <a:pt x="647" y="181"/>
                  <a:pt x="647" y="181"/>
                  <a:pt x="647" y="181"/>
                </a:cubicBezTo>
                <a:cubicBezTo>
                  <a:pt x="647" y="181"/>
                  <a:pt x="647" y="182"/>
                  <a:pt x="647" y="182"/>
                </a:cubicBezTo>
                <a:cubicBezTo>
                  <a:pt x="648" y="182"/>
                  <a:pt x="648" y="182"/>
                  <a:pt x="648" y="182"/>
                </a:cubicBezTo>
                <a:cubicBezTo>
                  <a:pt x="648" y="182"/>
                  <a:pt x="648" y="182"/>
                  <a:pt x="648" y="182"/>
                </a:cubicBezTo>
                <a:cubicBezTo>
                  <a:pt x="648" y="182"/>
                  <a:pt x="648" y="182"/>
                  <a:pt x="648" y="182"/>
                </a:cubicBezTo>
                <a:cubicBezTo>
                  <a:pt x="648" y="182"/>
                  <a:pt x="648" y="182"/>
                  <a:pt x="648" y="182"/>
                </a:cubicBezTo>
                <a:cubicBezTo>
                  <a:pt x="649" y="182"/>
                  <a:pt x="648" y="182"/>
                  <a:pt x="648" y="182"/>
                </a:cubicBezTo>
                <a:cubicBezTo>
                  <a:pt x="648" y="182"/>
                  <a:pt x="648" y="182"/>
                  <a:pt x="648" y="182"/>
                </a:cubicBezTo>
                <a:cubicBezTo>
                  <a:pt x="648" y="182"/>
                  <a:pt x="648" y="182"/>
                  <a:pt x="647" y="182"/>
                </a:cubicBezTo>
                <a:cubicBezTo>
                  <a:pt x="648" y="182"/>
                  <a:pt x="648" y="182"/>
                  <a:pt x="648" y="182"/>
                </a:cubicBezTo>
                <a:cubicBezTo>
                  <a:pt x="648" y="182"/>
                  <a:pt x="648" y="182"/>
                  <a:pt x="648" y="182"/>
                </a:cubicBezTo>
                <a:cubicBezTo>
                  <a:pt x="647" y="182"/>
                  <a:pt x="648" y="182"/>
                  <a:pt x="648" y="182"/>
                </a:cubicBezTo>
                <a:cubicBezTo>
                  <a:pt x="648" y="182"/>
                  <a:pt x="648" y="182"/>
                  <a:pt x="648" y="182"/>
                </a:cubicBezTo>
                <a:cubicBezTo>
                  <a:pt x="647" y="182"/>
                  <a:pt x="648" y="182"/>
                  <a:pt x="647" y="182"/>
                </a:cubicBezTo>
                <a:cubicBezTo>
                  <a:pt x="647" y="182"/>
                  <a:pt x="647" y="182"/>
                  <a:pt x="647" y="182"/>
                </a:cubicBezTo>
                <a:cubicBezTo>
                  <a:pt x="648" y="182"/>
                  <a:pt x="647" y="182"/>
                  <a:pt x="647" y="182"/>
                </a:cubicBezTo>
                <a:cubicBezTo>
                  <a:pt x="647" y="182"/>
                  <a:pt x="647" y="182"/>
                  <a:pt x="647" y="182"/>
                </a:cubicBezTo>
                <a:cubicBezTo>
                  <a:pt x="648" y="182"/>
                  <a:pt x="647" y="182"/>
                  <a:pt x="647" y="182"/>
                </a:cubicBezTo>
                <a:cubicBezTo>
                  <a:pt x="647" y="182"/>
                  <a:pt x="647" y="182"/>
                  <a:pt x="647" y="182"/>
                </a:cubicBezTo>
                <a:cubicBezTo>
                  <a:pt x="647" y="182"/>
                  <a:pt x="647" y="182"/>
                  <a:pt x="647" y="182"/>
                </a:cubicBezTo>
                <a:cubicBezTo>
                  <a:pt x="647" y="183"/>
                  <a:pt x="647" y="182"/>
                  <a:pt x="647" y="182"/>
                </a:cubicBezTo>
                <a:cubicBezTo>
                  <a:pt x="647" y="183"/>
                  <a:pt x="647" y="183"/>
                  <a:pt x="647" y="183"/>
                </a:cubicBezTo>
                <a:cubicBezTo>
                  <a:pt x="647" y="182"/>
                  <a:pt x="647" y="182"/>
                  <a:pt x="647" y="182"/>
                </a:cubicBezTo>
                <a:cubicBezTo>
                  <a:pt x="647" y="183"/>
                  <a:pt x="647" y="183"/>
                  <a:pt x="647" y="183"/>
                </a:cubicBezTo>
                <a:cubicBezTo>
                  <a:pt x="647" y="183"/>
                  <a:pt x="647" y="183"/>
                  <a:pt x="647" y="183"/>
                </a:cubicBezTo>
                <a:cubicBezTo>
                  <a:pt x="647" y="183"/>
                  <a:pt x="647" y="183"/>
                  <a:pt x="647" y="183"/>
                </a:cubicBezTo>
                <a:cubicBezTo>
                  <a:pt x="648" y="183"/>
                  <a:pt x="647" y="183"/>
                  <a:pt x="648" y="183"/>
                </a:cubicBezTo>
                <a:cubicBezTo>
                  <a:pt x="647" y="183"/>
                  <a:pt x="647" y="183"/>
                  <a:pt x="647" y="183"/>
                </a:cubicBezTo>
                <a:cubicBezTo>
                  <a:pt x="647" y="183"/>
                  <a:pt x="647" y="183"/>
                  <a:pt x="647" y="183"/>
                </a:cubicBezTo>
                <a:cubicBezTo>
                  <a:pt x="647" y="183"/>
                  <a:pt x="647" y="183"/>
                  <a:pt x="647" y="183"/>
                </a:cubicBezTo>
                <a:cubicBezTo>
                  <a:pt x="647" y="183"/>
                  <a:pt x="648" y="183"/>
                  <a:pt x="647" y="183"/>
                </a:cubicBezTo>
                <a:cubicBezTo>
                  <a:pt x="647" y="183"/>
                  <a:pt x="647" y="183"/>
                  <a:pt x="647" y="183"/>
                </a:cubicBezTo>
                <a:cubicBezTo>
                  <a:pt x="648" y="183"/>
                  <a:pt x="648" y="183"/>
                  <a:pt x="648" y="183"/>
                </a:cubicBezTo>
                <a:cubicBezTo>
                  <a:pt x="647" y="183"/>
                  <a:pt x="647" y="183"/>
                  <a:pt x="647" y="183"/>
                </a:cubicBezTo>
                <a:cubicBezTo>
                  <a:pt x="648" y="183"/>
                  <a:pt x="647" y="183"/>
                  <a:pt x="648" y="183"/>
                </a:cubicBezTo>
                <a:cubicBezTo>
                  <a:pt x="647" y="183"/>
                  <a:pt x="647" y="183"/>
                  <a:pt x="647" y="183"/>
                </a:cubicBezTo>
                <a:cubicBezTo>
                  <a:pt x="648" y="183"/>
                  <a:pt x="647" y="183"/>
                  <a:pt x="648" y="184"/>
                </a:cubicBezTo>
                <a:cubicBezTo>
                  <a:pt x="648" y="184"/>
                  <a:pt x="647" y="184"/>
                  <a:pt x="647" y="184"/>
                </a:cubicBezTo>
                <a:cubicBezTo>
                  <a:pt x="648" y="184"/>
                  <a:pt x="648" y="184"/>
                  <a:pt x="648" y="184"/>
                </a:cubicBezTo>
                <a:cubicBezTo>
                  <a:pt x="648" y="184"/>
                  <a:pt x="648" y="184"/>
                  <a:pt x="648" y="184"/>
                </a:cubicBezTo>
                <a:cubicBezTo>
                  <a:pt x="648" y="184"/>
                  <a:pt x="647" y="184"/>
                  <a:pt x="648" y="184"/>
                </a:cubicBezTo>
                <a:cubicBezTo>
                  <a:pt x="647" y="184"/>
                  <a:pt x="647" y="184"/>
                  <a:pt x="647" y="184"/>
                </a:cubicBezTo>
                <a:cubicBezTo>
                  <a:pt x="648" y="184"/>
                  <a:pt x="648" y="184"/>
                  <a:pt x="648" y="184"/>
                </a:cubicBezTo>
                <a:cubicBezTo>
                  <a:pt x="648" y="184"/>
                  <a:pt x="648" y="184"/>
                  <a:pt x="648" y="184"/>
                </a:cubicBezTo>
                <a:cubicBezTo>
                  <a:pt x="648" y="184"/>
                  <a:pt x="648" y="184"/>
                  <a:pt x="648" y="184"/>
                </a:cubicBezTo>
                <a:cubicBezTo>
                  <a:pt x="648" y="184"/>
                  <a:pt x="648" y="184"/>
                  <a:pt x="648" y="184"/>
                </a:cubicBezTo>
                <a:cubicBezTo>
                  <a:pt x="648" y="184"/>
                  <a:pt x="648" y="184"/>
                  <a:pt x="648" y="184"/>
                </a:cubicBezTo>
                <a:cubicBezTo>
                  <a:pt x="647" y="184"/>
                  <a:pt x="648" y="184"/>
                  <a:pt x="648" y="184"/>
                </a:cubicBezTo>
                <a:cubicBezTo>
                  <a:pt x="648" y="184"/>
                  <a:pt x="648" y="184"/>
                  <a:pt x="648" y="185"/>
                </a:cubicBezTo>
                <a:cubicBezTo>
                  <a:pt x="648" y="184"/>
                  <a:pt x="648" y="184"/>
                  <a:pt x="648" y="184"/>
                </a:cubicBezTo>
                <a:cubicBezTo>
                  <a:pt x="648" y="184"/>
                  <a:pt x="648" y="184"/>
                  <a:pt x="648" y="184"/>
                </a:cubicBezTo>
                <a:cubicBezTo>
                  <a:pt x="648" y="184"/>
                  <a:pt x="648" y="185"/>
                  <a:pt x="648" y="185"/>
                </a:cubicBezTo>
                <a:cubicBezTo>
                  <a:pt x="648" y="185"/>
                  <a:pt x="648" y="185"/>
                  <a:pt x="648" y="185"/>
                </a:cubicBezTo>
                <a:cubicBezTo>
                  <a:pt x="648" y="185"/>
                  <a:pt x="648" y="185"/>
                  <a:pt x="648" y="185"/>
                </a:cubicBezTo>
                <a:cubicBezTo>
                  <a:pt x="648" y="185"/>
                  <a:pt x="648" y="185"/>
                  <a:pt x="648" y="185"/>
                </a:cubicBezTo>
                <a:cubicBezTo>
                  <a:pt x="648" y="184"/>
                  <a:pt x="648" y="184"/>
                  <a:pt x="648" y="184"/>
                </a:cubicBezTo>
                <a:cubicBezTo>
                  <a:pt x="648" y="184"/>
                  <a:pt x="648" y="185"/>
                  <a:pt x="648" y="185"/>
                </a:cubicBezTo>
                <a:cubicBezTo>
                  <a:pt x="648" y="185"/>
                  <a:pt x="648" y="185"/>
                  <a:pt x="648" y="185"/>
                </a:cubicBezTo>
                <a:cubicBezTo>
                  <a:pt x="648" y="185"/>
                  <a:pt x="648" y="185"/>
                  <a:pt x="648" y="185"/>
                </a:cubicBezTo>
                <a:cubicBezTo>
                  <a:pt x="648" y="185"/>
                  <a:pt x="648" y="185"/>
                  <a:pt x="648" y="185"/>
                </a:cubicBezTo>
                <a:cubicBezTo>
                  <a:pt x="648" y="185"/>
                  <a:pt x="648" y="185"/>
                  <a:pt x="648" y="185"/>
                </a:cubicBezTo>
                <a:cubicBezTo>
                  <a:pt x="648" y="185"/>
                  <a:pt x="648" y="185"/>
                  <a:pt x="648" y="185"/>
                </a:cubicBezTo>
                <a:cubicBezTo>
                  <a:pt x="648" y="185"/>
                  <a:pt x="648" y="185"/>
                  <a:pt x="648" y="185"/>
                </a:cubicBezTo>
                <a:cubicBezTo>
                  <a:pt x="649" y="185"/>
                  <a:pt x="649" y="185"/>
                  <a:pt x="648" y="185"/>
                </a:cubicBezTo>
                <a:cubicBezTo>
                  <a:pt x="648" y="185"/>
                  <a:pt x="648" y="185"/>
                  <a:pt x="648" y="185"/>
                </a:cubicBezTo>
                <a:cubicBezTo>
                  <a:pt x="648" y="185"/>
                  <a:pt x="648" y="185"/>
                  <a:pt x="648" y="185"/>
                </a:cubicBezTo>
                <a:cubicBezTo>
                  <a:pt x="648" y="185"/>
                  <a:pt x="648" y="185"/>
                  <a:pt x="649" y="185"/>
                </a:cubicBezTo>
                <a:cubicBezTo>
                  <a:pt x="649" y="185"/>
                  <a:pt x="649" y="185"/>
                  <a:pt x="649" y="185"/>
                </a:cubicBezTo>
                <a:cubicBezTo>
                  <a:pt x="649" y="185"/>
                  <a:pt x="649" y="185"/>
                  <a:pt x="649" y="185"/>
                </a:cubicBezTo>
                <a:cubicBezTo>
                  <a:pt x="649" y="185"/>
                  <a:pt x="649" y="186"/>
                  <a:pt x="649" y="185"/>
                </a:cubicBezTo>
                <a:cubicBezTo>
                  <a:pt x="649" y="185"/>
                  <a:pt x="649" y="185"/>
                  <a:pt x="649" y="185"/>
                </a:cubicBezTo>
                <a:cubicBezTo>
                  <a:pt x="649" y="185"/>
                  <a:pt x="648" y="185"/>
                  <a:pt x="648" y="185"/>
                </a:cubicBezTo>
                <a:cubicBezTo>
                  <a:pt x="649" y="185"/>
                  <a:pt x="649" y="185"/>
                  <a:pt x="649" y="185"/>
                </a:cubicBezTo>
                <a:cubicBezTo>
                  <a:pt x="649" y="185"/>
                  <a:pt x="649" y="185"/>
                  <a:pt x="649" y="185"/>
                </a:cubicBezTo>
                <a:cubicBezTo>
                  <a:pt x="649" y="186"/>
                  <a:pt x="649" y="186"/>
                  <a:pt x="649" y="186"/>
                </a:cubicBezTo>
                <a:cubicBezTo>
                  <a:pt x="649" y="185"/>
                  <a:pt x="649" y="185"/>
                  <a:pt x="649" y="185"/>
                </a:cubicBezTo>
                <a:cubicBezTo>
                  <a:pt x="649" y="185"/>
                  <a:pt x="649" y="185"/>
                  <a:pt x="649" y="185"/>
                </a:cubicBezTo>
                <a:cubicBezTo>
                  <a:pt x="649" y="185"/>
                  <a:pt x="649" y="185"/>
                  <a:pt x="649" y="185"/>
                </a:cubicBezTo>
                <a:cubicBezTo>
                  <a:pt x="649" y="186"/>
                  <a:pt x="649" y="186"/>
                  <a:pt x="649" y="186"/>
                </a:cubicBezTo>
                <a:cubicBezTo>
                  <a:pt x="649" y="186"/>
                  <a:pt x="649" y="185"/>
                  <a:pt x="649" y="186"/>
                </a:cubicBezTo>
                <a:cubicBezTo>
                  <a:pt x="649" y="185"/>
                  <a:pt x="649" y="185"/>
                  <a:pt x="649" y="185"/>
                </a:cubicBezTo>
                <a:cubicBezTo>
                  <a:pt x="649" y="185"/>
                  <a:pt x="650" y="185"/>
                  <a:pt x="649" y="185"/>
                </a:cubicBezTo>
                <a:cubicBezTo>
                  <a:pt x="650" y="186"/>
                  <a:pt x="650" y="186"/>
                  <a:pt x="650" y="186"/>
                </a:cubicBezTo>
                <a:cubicBezTo>
                  <a:pt x="650" y="186"/>
                  <a:pt x="651" y="186"/>
                  <a:pt x="650" y="186"/>
                </a:cubicBezTo>
                <a:cubicBezTo>
                  <a:pt x="651" y="186"/>
                  <a:pt x="651" y="186"/>
                  <a:pt x="651" y="186"/>
                </a:cubicBezTo>
                <a:cubicBezTo>
                  <a:pt x="650" y="186"/>
                  <a:pt x="650" y="186"/>
                  <a:pt x="650" y="186"/>
                </a:cubicBezTo>
                <a:cubicBezTo>
                  <a:pt x="650" y="185"/>
                  <a:pt x="650" y="186"/>
                  <a:pt x="649" y="185"/>
                </a:cubicBezTo>
                <a:cubicBezTo>
                  <a:pt x="650" y="185"/>
                  <a:pt x="650" y="185"/>
                  <a:pt x="650" y="185"/>
                </a:cubicBezTo>
                <a:cubicBezTo>
                  <a:pt x="650" y="186"/>
                  <a:pt x="650" y="186"/>
                  <a:pt x="650" y="186"/>
                </a:cubicBezTo>
                <a:cubicBezTo>
                  <a:pt x="650" y="185"/>
                  <a:pt x="650" y="185"/>
                  <a:pt x="650" y="185"/>
                </a:cubicBezTo>
                <a:cubicBezTo>
                  <a:pt x="649" y="185"/>
                  <a:pt x="649" y="185"/>
                  <a:pt x="649" y="185"/>
                </a:cubicBezTo>
                <a:cubicBezTo>
                  <a:pt x="649" y="185"/>
                  <a:pt x="649" y="185"/>
                  <a:pt x="649" y="185"/>
                </a:cubicBezTo>
                <a:cubicBezTo>
                  <a:pt x="649" y="185"/>
                  <a:pt x="650" y="185"/>
                  <a:pt x="650" y="185"/>
                </a:cubicBezTo>
                <a:cubicBezTo>
                  <a:pt x="650" y="186"/>
                  <a:pt x="650" y="185"/>
                  <a:pt x="650" y="186"/>
                </a:cubicBezTo>
                <a:cubicBezTo>
                  <a:pt x="651" y="186"/>
                  <a:pt x="651" y="186"/>
                  <a:pt x="650" y="186"/>
                </a:cubicBezTo>
                <a:cubicBezTo>
                  <a:pt x="651" y="186"/>
                  <a:pt x="650" y="186"/>
                  <a:pt x="651" y="186"/>
                </a:cubicBezTo>
                <a:cubicBezTo>
                  <a:pt x="650" y="186"/>
                  <a:pt x="650" y="186"/>
                  <a:pt x="650" y="186"/>
                </a:cubicBezTo>
                <a:cubicBezTo>
                  <a:pt x="650" y="185"/>
                  <a:pt x="650" y="185"/>
                  <a:pt x="650" y="185"/>
                </a:cubicBezTo>
                <a:cubicBezTo>
                  <a:pt x="650" y="185"/>
                  <a:pt x="650" y="186"/>
                  <a:pt x="650" y="186"/>
                </a:cubicBezTo>
                <a:cubicBezTo>
                  <a:pt x="650" y="186"/>
                  <a:pt x="650" y="186"/>
                  <a:pt x="650" y="186"/>
                </a:cubicBezTo>
                <a:cubicBezTo>
                  <a:pt x="651" y="186"/>
                  <a:pt x="650" y="186"/>
                  <a:pt x="650" y="186"/>
                </a:cubicBezTo>
                <a:cubicBezTo>
                  <a:pt x="651" y="186"/>
                  <a:pt x="650" y="186"/>
                  <a:pt x="651" y="186"/>
                </a:cubicBezTo>
                <a:cubicBezTo>
                  <a:pt x="651" y="186"/>
                  <a:pt x="651" y="186"/>
                  <a:pt x="651" y="186"/>
                </a:cubicBezTo>
                <a:cubicBezTo>
                  <a:pt x="651" y="186"/>
                  <a:pt x="651" y="186"/>
                  <a:pt x="651" y="186"/>
                </a:cubicBezTo>
                <a:cubicBezTo>
                  <a:pt x="651" y="186"/>
                  <a:pt x="651" y="186"/>
                  <a:pt x="651" y="186"/>
                </a:cubicBezTo>
                <a:cubicBezTo>
                  <a:pt x="651" y="186"/>
                  <a:pt x="651" y="186"/>
                  <a:pt x="651" y="186"/>
                </a:cubicBezTo>
                <a:cubicBezTo>
                  <a:pt x="651" y="186"/>
                  <a:pt x="650" y="186"/>
                  <a:pt x="651" y="186"/>
                </a:cubicBezTo>
                <a:cubicBezTo>
                  <a:pt x="650" y="185"/>
                  <a:pt x="650" y="186"/>
                  <a:pt x="650" y="186"/>
                </a:cubicBezTo>
                <a:cubicBezTo>
                  <a:pt x="650" y="185"/>
                  <a:pt x="650" y="185"/>
                  <a:pt x="650" y="185"/>
                </a:cubicBezTo>
                <a:cubicBezTo>
                  <a:pt x="650" y="185"/>
                  <a:pt x="650" y="185"/>
                  <a:pt x="650" y="185"/>
                </a:cubicBezTo>
                <a:cubicBezTo>
                  <a:pt x="650" y="185"/>
                  <a:pt x="650" y="185"/>
                  <a:pt x="650" y="185"/>
                </a:cubicBezTo>
                <a:cubicBezTo>
                  <a:pt x="650" y="185"/>
                  <a:pt x="650" y="186"/>
                  <a:pt x="650" y="185"/>
                </a:cubicBezTo>
                <a:cubicBezTo>
                  <a:pt x="651" y="186"/>
                  <a:pt x="651" y="186"/>
                  <a:pt x="651" y="186"/>
                </a:cubicBezTo>
                <a:cubicBezTo>
                  <a:pt x="651" y="186"/>
                  <a:pt x="651" y="186"/>
                  <a:pt x="651" y="186"/>
                </a:cubicBezTo>
                <a:cubicBezTo>
                  <a:pt x="651" y="186"/>
                  <a:pt x="650" y="186"/>
                  <a:pt x="650" y="185"/>
                </a:cubicBezTo>
                <a:cubicBezTo>
                  <a:pt x="650" y="185"/>
                  <a:pt x="651" y="186"/>
                  <a:pt x="651" y="186"/>
                </a:cubicBezTo>
                <a:cubicBezTo>
                  <a:pt x="650" y="185"/>
                  <a:pt x="650" y="185"/>
                  <a:pt x="650" y="185"/>
                </a:cubicBezTo>
                <a:cubicBezTo>
                  <a:pt x="649" y="185"/>
                  <a:pt x="649" y="185"/>
                  <a:pt x="649" y="185"/>
                </a:cubicBezTo>
                <a:cubicBezTo>
                  <a:pt x="650" y="185"/>
                  <a:pt x="650" y="185"/>
                  <a:pt x="650" y="185"/>
                </a:cubicBezTo>
                <a:cubicBezTo>
                  <a:pt x="650" y="185"/>
                  <a:pt x="650" y="185"/>
                  <a:pt x="650" y="185"/>
                </a:cubicBezTo>
                <a:cubicBezTo>
                  <a:pt x="650" y="185"/>
                  <a:pt x="650" y="185"/>
                  <a:pt x="650" y="185"/>
                </a:cubicBezTo>
                <a:cubicBezTo>
                  <a:pt x="651" y="186"/>
                  <a:pt x="651" y="186"/>
                  <a:pt x="651" y="186"/>
                </a:cubicBezTo>
                <a:cubicBezTo>
                  <a:pt x="651" y="185"/>
                  <a:pt x="651" y="185"/>
                  <a:pt x="651" y="185"/>
                </a:cubicBezTo>
                <a:cubicBezTo>
                  <a:pt x="651" y="186"/>
                  <a:pt x="651" y="186"/>
                  <a:pt x="651" y="186"/>
                </a:cubicBezTo>
                <a:cubicBezTo>
                  <a:pt x="650" y="185"/>
                  <a:pt x="650" y="185"/>
                  <a:pt x="650" y="185"/>
                </a:cubicBezTo>
                <a:cubicBezTo>
                  <a:pt x="650" y="185"/>
                  <a:pt x="651" y="185"/>
                  <a:pt x="651" y="186"/>
                </a:cubicBezTo>
                <a:cubicBezTo>
                  <a:pt x="651" y="186"/>
                  <a:pt x="651" y="186"/>
                  <a:pt x="651" y="186"/>
                </a:cubicBezTo>
                <a:cubicBezTo>
                  <a:pt x="651" y="186"/>
                  <a:pt x="651" y="186"/>
                  <a:pt x="651" y="186"/>
                </a:cubicBezTo>
                <a:cubicBezTo>
                  <a:pt x="650" y="185"/>
                  <a:pt x="650" y="185"/>
                  <a:pt x="650" y="185"/>
                </a:cubicBezTo>
                <a:cubicBezTo>
                  <a:pt x="650" y="185"/>
                  <a:pt x="651" y="185"/>
                  <a:pt x="651" y="185"/>
                </a:cubicBezTo>
                <a:cubicBezTo>
                  <a:pt x="651" y="185"/>
                  <a:pt x="651" y="185"/>
                  <a:pt x="651" y="185"/>
                </a:cubicBezTo>
                <a:cubicBezTo>
                  <a:pt x="651" y="185"/>
                  <a:pt x="651" y="186"/>
                  <a:pt x="651" y="186"/>
                </a:cubicBezTo>
                <a:cubicBezTo>
                  <a:pt x="651" y="185"/>
                  <a:pt x="651" y="185"/>
                  <a:pt x="651" y="185"/>
                </a:cubicBezTo>
                <a:cubicBezTo>
                  <a:pt x="651" y="186"/>
                  <a:pt x="651" y="186"/>
                  <a:pt x="651" y="186"/>
                </a:cubicBezTo>
                <a:cubicBezTo>
                  <a:pt x="651" y="185"/>
                  <a:pt x="651" y="185"/>
                  <a:pt x="651" y="185"/>
                </a:cubicBezTo>
                <a:cubicBezTo>
                  <a:pt x="651" y="186"/>
                  <a:pt x="651" y="186"/>
                  <a:pt x="651" y="186"/>
                </a:cubicBezTo>
                <a:cubicBezTo>
                  <a:pt x="651" y="185"/>
                  <a:pt x="651" y="185"/>
                  <a:pt x="651" y="185"/>
                </a:cubicBezTo>
                <a:cubicBezTo>
                  <a:pt x="651" y="185"/>
                  <a:pt x="651" y="185"/>
                  <a:pt x="651" y="185"/>
                </a:cubicBezTo>
                <a:cubicBezTo>
                  <a:pt x="650" y="185"/>
                  <a:pt x="651" y="185"/>
                  <a:pt x="650" y="185"/>
                </a:cubicBezTo>
                <a:cubicBezTo>
                  <a:pt x="651" y="185"/>
                  <a:pt x="651" y="185"/>
                  <a:pt x="651" y="185"/>
                </a:cubicBezTo>
                <a:cubicBezTo>
                  <a:pt x="651" y="185"/>
                  <a:pt x="651" y="185"/>
                  <a:pt x="651" y="185"/>
                </a:cubicBezTo>
                <a:cubicBezTo>
                  <a:pt x="651" y="185"/>
                  <a:pt x="651" y="185"/>
                  <a:pt x="651" y="185"/>
                </a:cubicBezTo>
                <a:cubicBezTo>
                  <a:pt x="651" y="185"/>
                  <a:pt x="650" y="185"/>
                  <a:pt x="651" y="185"/>
                </a:cubicBezTo>
                <a:cubicBezTo>
                  <a:pt x="651" y="185"/>
                  <a:pt x="651" y="185"/>
                  <a:pt x="651" y="185"/>
                </a:cubicBezTo>
                <a:cubicBezTo>
                  <a:pt x="650" y="185"/>
                  <a:pt x="650" y="185"/>
                  <a:pt x="650" y="185"/>
                </a:cubicBezTo>
                <a:cubicBezTo>
                  <a:pt x="651" y="185"/>
                  <a:pt x="651" y="185"/>
                  <a:pt x="651" y="185"/>
                </a:cubicBezTo>
                <a:cubicBezTo>
                  <a:pt x="651" y="185"/>
                  <a:pt x="651" y="185"/>
                  <a:pt x="651" y="185"/>
                </a:cubicBezTo>
                <a:cubicBezTo>
                  <a:pt x="651" y="185"/>
                  <a:pt x="651" y="185"/>
                  <a:pt x="651" y="185"/>
                </a:cubicBezTo>
                <a:cubicBezTo>
                  <a:pt x="651" y="185"/>
                  <a:pt x="651" y="185"/>
                  <a:pt x="651" y="185"/>
                </a:cubicBezTo>
                <a:cubicBezTo>
                  <a:pt x="650" y="185"/>
                  <a:pt x="650" y="185"/>
                  <a:pt x="650" y="185"/>
                </a:cubicBezTo>
                <a:cubicBezTo>
                  <a:pt x="650" y="185"/>
                  <a:pt x="650" y="185"/>
                  <a:pt x="650" y="185"/>
                </a:cubicBezTo>
                <a:cubicBezTo>
                  <a:pt x="651" y="185"/>
                  <a:pt x="651" y="185"/>
                  <a:pt x="651" y="185"/>
                </a:cubicBezTo>
                <a:cubicBezTo>
                  <a:pt x="651" y="185"/>
                  <a:pt x="650" y="185"/>
                  <a:pt x="650" y="185"/>
                </a:cubicBezTo>
                <a:cubicBezTo>
                  <a:pt x="649" y="184"/>
                  <a:pt x="649" y="184"/>
                  <a:pt x="649" y="184"/>
                </a:cubicBezTo>
                <a:cubicBezTo>
                  <a:pt x="649" y="184"/>
                  <a:pt x="649" y="184"/>
                  <a:pt x="650" y="184"/>
                </a:cubicBezTo>
                <a:cubicBezTo>
                  <a:pt x="649" y="184"/>
                  <a:pt x="649" y="184"/>
                  <a:pt x="649" y="184"/>
                </a:cubicBezTo>
                <a:cubicBezTo>
                  <a:pt x="651" y="185"/>
                  <a:pt x="651" y="185"/>
                  <a:pt x="651" y="185"/>
                </a:cubicBezTo>
                <a:cubicBezTo>
                  <a:pt x="651" y="185"/>
                  <a:pt x="651" y="185"/>
                  <a:pt x="651" y="185"/>
                </a:cubicBezTo>
                <a:cubicBezTo>
                  <a:pt x="651" y="185"/>
                  <a:pt x="651" y="185"/>
                  <a:pt x="651" y="185"/>
                </a:cubicBezTo>
                <a:cubicBezTo>
                  <a:pt x="651" y="185"/>
                  <a:pt x="651" y="185"/>
                  <a:pt x="651" y="185"/>
                </a:cubicBezTo>
                <a:cubicBezTo>
                  <a:pt x="651" y="185"/>
                  <a:pt x="651" y="185"/>
                  <a:pt x="651" y="185"/>
                </a:cubicBezTo>
                <a:cubicBezTo>
                  <a:pt x="651" y="185"/>
                  <a:pt x="650" y="185"/>
                  <a:pt x="650" y="185"/>
                </a:cubicBezTo>
                <a:cubicBezTo>
                  <a:pt x="651" y="185"/>
                  <a:pt x="651" y="185"/>
                  <a:pt x="651" y="185"/>
                </a:cubicBezTo>
                <a:cubicBezTo>
                  <a:pt x="651" y="185"/>
                  <a:pt x="651" y="185"/>
                  <a:pt x="651" y="185"/>
                </a:cubicBezTo>
                <a:cubicBezTo>
                  <a:pt x="651" y="185"/>
                  <a:pt x="651" y="185"/>
                  <a:pt x="651" y="185"/>
                </a:cubicBezTo>
                <a:cubicBezTo>
                  <a:pt x="651" y="185"/>
                  <a:pt x="651" y="185"/>
                  <a:pt x="650" y="184"/>
                </a:cubicBezTo>
                <a:cubicBezTo>
                  <a:pt x="651" y="185"/>
                  <a:pt x="651" y="185"/>
                  <a:pt x="651" y="185"/>
                </a:cubicBezTo>
                <a:cubicBezTo>
                  <a:pt x="651" y="184"/>
                  <a:pt x="651" y="184"/>
                  <a:pt x="651" y="184"/>
                </a:cubicBezTo>
                <a:cubicBezTo>
                  <a:pt x="651" y="185"/>
                  <a:pt x="651" y="185"/>
                  <a:pt x="651" y="185"/>
                </a:cubicBezTo>
                <a:cubicBezTo>
                  <a:pt x="651" y="185"/>
                  <a:pt x="651" y="185"/>
                  <a:pt x="651" y="184"/>
                </a:cubicBezTo>
                <a:cubicBezTo>
                  <a:pt x="651" y="185"/>
                  <a:pt x="651" y="185"/>
                  <a:pt x="651" y="185"/>
                </a:cubicBezTo>
                <a:cubicBezTo>
                  <a:pt x="651" y="185"/>
                  <a:pt x="651" y="184"/>
                  <a:pt x="651" y="184"/>
                </a:cubicBezTo>
                <a:cubicBezTo>
                  <a:pt x="651" y="185"/>
                  <a:pt x="651" y="185"/>
                  <a:pt x="651" y="185"/>
                </a:cubicBezTo>
                <a:cubicBezTo>
                  <a:pt x="651" y="184"/>
                  <a:pt x="651" y="184"/>
                  <a:pt x="651" y="184"/>
                </a:cubicBezTo>
                <a:cubicBezTo>
                  <a:pt x="651" y="184"/>
                  <a:pt x="651" y="184"/>
                  <a:pt x="651" y="185"/>
                </a:cubicBezTo>
                <a:cubicBezTo>
                  <a:pt x="651" y="184"/>
                  <a:pt x="651" y="184"/>
                  <a:pt x="651" y="184"/>
                </a:cubicBezTo>
                <a:cubicBezTo>
                  <a:pt x="651" y="184"/>
                  <a:pt x="651" y="184"/>
                  <a:pt x="651" y="184"/>
                </a:cubicBezTo>
                <a:cubicBezTo>
                  <a:pt x="650" y="184"/>
                  <a:pt x="650" y="184"/>
                  <a:pt x="650" y="184"/>
                </a:cubicBezTo>
                <a:cubicBezTo>
                  <a:pt x="650" y="184"/>
                  <a:pt x="650" y="184"/>
                  <a:pt x="650"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0" y="184"/>
                  <a:pt x="650" y="184"/>
                  <a:pt x="650" y="184"/>
                </a:cubicBezTo>
                <a:cubicBezTo>
                  <a:pt x="650"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0" y="184"/>
                  <a:pt x="650" y="184"/>
                  <a:pt x="650" y="184"/>
                </a:cubicBezTo>
                <a:cubicBezTo>
                  <a:pt x="651" y="184"/>
                  <a:pt x="651" y="184"/>
                  <a:pt x="651" y="184"/>
                </a:cubicBezTo>
                <a:cubicBezTo>
                  <a:pt x="651" y="184"/>
                  <a:pt x="651" y="184"/>
                  <a:pt x="651" y="184"/>
                </a:cubicBezTo>
                <a:cubicBezTo>
                  <a:pt x="651" y="184"/>
                  <a:pt x="651" y="184"/>
                  <a:pt x="650" y="184"/>
                </a:cubicBezTo>
                <a:cubicBezTo>
                  <a:pt x="650"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1" y="184"/>
                  <a:pt x="651" y="184"/>
                  <a:pt x="651" y="184"/>
                </a:cubicBezTo>
                <a:cubicBezTo>
                  <a:pt x="650" y="184"/>
                  <a:pt x="650" y="184"/>
                  <a:pt x="650" y="184"/>
                </a:cubicBezTo>
                <a:cubicBezTo>
                  <a:pt x="650" y="183"/>
                  <a:pt x="650" y="183"/>
                  <a:pt x="650" y="183"/>
                </a:cubicBezTo>
                <a:cubicBezTo>
                  <a:pt x="650" y="184"/>
                  <a:pt x="650" y="184"/>
                  <a:pt x="650" y="184"/>
                </a:cubicBezTo>
                <a:cubicBezTo>
                  <a:pt x="650" y="183"/>
                  <a:pt x="650" y="184"/>
                  <a:pt x="650" y="183"/>
                </a:cubicBezTo>
                <a:cubicBezTo>
                  <a:pt x="651" y="184"/>
                  <a:pt x="651" y="184"/>
                  <a:pt x="651" y="184"/>
                </a:cubicBezTo>
                <a:cubicBezTo>
                  <a:pt x="650" y="183"/>
                  <a:pt x="650" y="183"/>
                  <a:pt x="650" y="183"/>
                </a:cubicBezTo>
                <a:cubicBezTo>
                  <a:pt x="651" y="184"/>
                  <a:pt x="651" y="184"/>
                  <a:pt x="651" y="184"/>
                </a:cubicBezTo>
                <a:cubicBezTo>
                  <a:pt x="651" y="184"/>
                  <a:pt x="651" y="184"/>
                  <a:pt x="651" y="184"/>
                </a:cubicBezTo>
                <a:cubicBezTo>
                  <a:pt x="651" y="184"/>
                  <a:pt x="651" y="184"/>
                  <a:pt x="651" y="184"/>
                </a:cubicBezTo>
                <a:cubicBezTo>
                  <a:pt x="651" y="184"/>
                  <a:pt x="650" y="183"/>
                  <a:pt x="650" y="183"/>
                </a:cubicBezTo>
                <a:cubicBezTo>
                  <a:pt x="651" y="183"/>
                  <a:pt x="651" y="183"/>
                  <a:pt x="651" y="183"/>
                </a:cubicBezTo>
                <a:cubicBezTo>
                  <a:pt x="651" y="183"/>
                  <a:pt x="651" y="183"/>
                  <a:pt x="651" y="183"/>
                </a:cubicBezTo>
                <a:cubicBezTo>
                  <a:pt x="651" y="183"/>
                  <a:pt x="651" y="184"/>
                  <a:pt x="651" y="183"/>
                </a:cubicBezTo>
                <a:cubicBezTo>
                  <a:pt x="650" y="183"/>
                  <a:pt x="651" y="183"/>
                  <a:pt x="650" y="183"/>
                </a:cubicBezTo>
                <a:cubicBezTo>
                  <a:pt x="651" y="184"/>
                  <a:pt x="651" y="183"/>
                  <a:pt x="651" y="183"/>
                </a:cubicBezTo>
                <a:cubicBezTo>
                  <a:pt x="651" y="183"/>
                  <a:pt x="651" y="183"/>
                  <a:pt x="651" y="183"/>
                </a:cubicBezTo>
                <a:cubicBezTo>
                  <a:pt x="651" y="183"/>
                  <a:pt x="651" y="183"/>
                  <a:pt x="651" y="183"/>
                </a:cubicBezTo>
                <a:cubicBezTo>
                  <a:pt x="651" y="183"/>
                  <a:pt x="651" y="183"/>
                  <a:pt x="651" y="183"/>
                </a:cubicBezTo>
                <a:cubicBezTo>
                  <a:pt x="651" y="183"/>
                  <a:pt x="650" y="183"/>
                  <a:pt x="650" y="183"/>
                </a:cubicBezTo>
                <a:cubicBezTo>
                  <a:pt x="651" y="183"/>
                  <a:pt x="651" y="183"/>
                  <a:pt x="651" y="183"/>
                </a:cubicBezTo>
                <a:cubicBezTo>
                  <a:pt x="651" y="183"/>
                  <a:pt x="650" y="183"/>
                  <a:pt x="651" y="183"/>
                </a:cubicBezTo>
                <a:cubicBezTo>
                  <a:pt x="650" y="183"/>
                  <a:pt x="650" y="183"/>
                  <a:pt x="650"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0" y="183"/>
                  <a:pt x="650" y="183"/>
                  <a:pt x="650"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3"/>
                </a:cubicBezTo>
                <a:cubicBezTo>
                  <a:pt x="651" y="183"/>
                  <a:pt x="651" y="183"/>
                  <a:pt x="651" y="182"/>
                </a:cubicBezTo>
                <a:cubicBezTo>
                  <a:pt x="651" y="182"/>
                  <a:pt x="651" y="183"/>
                  <a:pt x="651" y="183"/>
                </a:cubicBezTo>
                <a:cubicBezTo>
                  <a:pt x="651" y="182"/>
                  <a:pt x="651" y="182"/>
                  <a:pt x="651" y="182"/>
                </a:cubicBezTo>
                <a:cubicBezTo>
                  <a:pt x="651" y="182"/>
                  <a:pt x="651" y="182"/>
                  <a:pt x="651" y="182"/>
                </a:cubicBezTo>
                <a:cubicBezTo>
                  <a:pt x="651" y="182"/>
                  <a:pt x="651" y="182"/>
                  <a:pt x="651" y="182"/>
                </a:cubicBezTo>
                <a:cubicBezTo>
                  <a:pt x="651" y="182"/>
                  <a:pt x="650" y="182"/>
                  <a:pt x="651" y="182"/>
                </a:cubicBezTo>
                <a:cubicBezTo>
                  <a:pt x="651" y="182"/>
                  <a:pt x="651" y="182"/>
                  <a:pt x="651" y="182"/>
                </a:cubicBezTo>
                <a:cubicBezTo>
                  <a:pt x="651" y="182"/>
                  <a:pt x="651" y="182"/>
                  <a:pt x="650" y="182"/>
                </a:cubicBezTo>
                <a:cubicBezTo>
                  <a:pt x="651" y="182"/>
                  <a:pt x="651" y="182"/>
                  <a:pt x="651" y="182"/>
                </a:cubicBezTo>
                <a:cubicBezTo>
                  <a:pt x="651" y="182"/>
                  <a:pt x="651" y="182"/>
                  <a:pt x="650" y="182"/>
                </a:cubicBezTo>
                <a:cubicBezTo>
                  <a:pt x="650" y="182"/>
                  <a:pt x="651" y="182"/>
                  <a:pt x="651"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1" y="182"/>
                  <a:pt x="651" y="182"/>
                  <a:pt x="651" y="182"/>
                </a:cubicBezTo>
                <a:cubicBezTo>
                  <a:pt x="650" y="182"/>
                  <a:pt x="650" y="182"/>
                  <a:pt x="650" y="182"/>
                </a:cubicBezTo>
                <a:cubicBezTo>
                  <a:pt x="650" y="182"/>
                  <a:pt x="651" y="182"/>
                  <a:pt x="651" y="182"/>
                </a:cubicBezTo>
                <a:cubicBezTo>
                  <a:pt x="650" y="182"/>
                  <a:pt x="650" y="182"/>
                  <a:pt x="650" y="182"/>
                </a:cubicBezTo>
                <a:cubicBezTo>
                  <a:pt x="650" y="182"/>
                  <a:pt x="650" y="182"/>
                  <a:pt x="650" y="182"/>
                </a:cubicBezTo>
                <a:cubicBezTo>
                  <a:pt x="650" y="182"/>
                  <a:pt x="650" y="182"/>
                  <a:pt x="649" y="182"/>
                </a:cubicBezTo>
                <a:cubicBezTo>
                  <a:pt x="649" y="182"/>
                  <a:pt x="649" y="182"/>
                  <a:pt x="649" y="182"/>
                </a:cubicBezTo>
                <a:cubicBezTo>
                  <a:pt x="649" y="182"/>
                  <a:pt x="649" y="182"/>
                  <a:pt x="649"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0" y="182"/>
                  <a:pt x="650" y="182"/>
                  <a:pt x="650" y="182"/>
                </a:cubicBezTo>
                <a:cubicBezTo>
                  <a:pt x="650" y="182"/>
                  <a:pt x="650" y="182"/>
                  <a:pt x="650" y="181"/>
                </a:cubicBezTo>
                <a:cubicBezTo>
                  <a:pt x="650" y="181"/>
                  <a:pt x="650" y="181"/>
                  <a:pt x="650" y="181"/>
                </a:cubicBezTo>
                <a:cubicBezTo>
                  <a:pt x="650" y="181"/>
                  <a:pt x="649"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1" y="181"/>
                  <a:pt x="650" y="181"/>
                </a:cubicBezTo>
                <a:cubicBezTo>
                  <a:pt x="650" y="181"/>
                  <a:pt x="650" y="181"/>
                  <a:pt x="650" y="181"/>
                </a:cubicBezTo>
                <a:cubicBezTo>
                  <a:pt x="650" y="181"/>
                  <a:pt x="651" y="181"/>
                  <a:pt x="650" y="181"/>
                </a:cubicBezTo>
                <a:cubicBezTo>
                  <a:pt x="650" y="181"/>
                  <a:pt x="650" y="181"/>
                  <a:pt x="650" y="181"/>
                </a:cubicBezTo>
                <a:cubicBezTo>
                  <a:pt x="650" y="181"/>
                  <a:pt x="650" y="181"/>
                  <a:pt x="650" y="181"/>
                </a:cubicBezTo>
                <a:cubicBezTo>
                  <a:pt x="650" y="181"/>
                  <a:pt x="650" y="181"/>
                  <a:pt x="650" y="181"/>
                </a:cubicBezTo>
                <a:cubicBezTo>
                  <a:pt x="650" y="181"/>
                  <a:pt x="650" y="181"/>
                  <a:pt x="650" y="181"/>
                </a:cubicBezTo>
                <a:cubicBezTo>
                  <a:pt x="650" y="181"/>
                  <a:pt x="650" y="181"/>
                  <a:pt x="649" y="181"/>
                </a:cubicBezTo>
                <a:cubicBezTo>
                  <a:pt x="650" y="181"/>
                  <a:pt x="650" y="181"/>
                  <a:pt x="650" y="181"/>
                </a:cubicBezTo>
                <a:cubicBezTo>
                  <a:pt x="649" y="181"/>
                  <a:pt x="650" y="180"/>
                  <a:pt x="649" y="180"/>
                </a:cubicBezTo>
                <a:cubicBezTo>
                  <a:pt x="649" y="181"/>
                  <a:pt x="649" y="181"/>
                  <a:pt x="649" y="181"/>
                </a:cubicBezTo>
                <a:cubicBezTo>
                  <a:pt x="649" y="180"/>
                  <a:pt x="649" y="180"/>
                  <a:pt x="649" y="180"/>
                </a:cubicBezTo>
                <a:cubicBezTo>
                  <a:pt x="649" y="180"/>
                  <a:pt x="649" y="180"/>
                  <a:pt x="649" y="180"/>
                </a:cubicBezTo>
                <a:cubicBezTo>
                  <a:pt x="649" y="180"/>
                  <a:pt x="649" y="180"/>
                  <a:pt x="649" y="180"/>
                </a:cubicBezTo>
                <a:cubicBezTo>
                  <a:pt x="649" y="180"/>
                  <a:pt x="649" y="180"/>
                  <a:pt x="649" y="180"/>
                </a:cubicBezTo>
                <a:cubicBezTo>
                  <a:pt x="649" y="180"/>
                  <a:pt x="649" y="180"/>
                  <a:pt x="649" y="180"/>
                </a:cubicBezTo>
                <a:cubicBezTo>
                  <a:pt x="650" y="180"/>
                  <a:pt x="650" y="180"/>
                  <a:pt x="649" y="180"/>
                </a:cubicBezTo>
                <a:cubicBezTo>
                  <a:pt x="649" y="180"/>
                  <a:pt x="650" y="180"/>
                  <a:pt x="650" y="180"/>
                </a:cubicBezTo>
                <a:cubicBezTo>
                  <a:pt x="649" y="180"/>
                  <a:pt x="650" y="180"/>
                  <a:pt x="649" y="180"/>
                </a:cubicBezTo>
                <a:cubicBezTo>
                  <a:pt x="649" y="180"/>
                  <a:pt x="648" y="180"/>
                  <a:pt x="648" y="180"/>
                </a:cubicBezTo>
                <a:close/>
                <a:moveTo>
                  <a:pt x="648" y="185"/>
                </a:moveTo>
                <a:cubicBezTo>
                  <a:pt x="648" y="185"/>
                  <a:pt x="648" y="185"/>
                  <a:pt x="648" y="185"/>
                </a:cubicBezTo>
                <a:close/>
                <a:moveTo>
                  <a:pt x="650" y="186"/>
                </a:moveTo>
                <a:cubicBezTo>
                  <a:pt x="650" y="186"/>
                  <a:pt x="650" y="186"/>
                  <a:pt x="650" y="186"/>
                </a:cubicBezTo>
                <a:cubicBezTo>
                  <a:pt x="650" y="186"/>
                  <a:pt x="650" y="186"/>
                  <a:pt x="650" y="186"/>
                </a:cubicBezTo>
                <a:close/>
                <a:moveTo>
                  <a:pt x="650" y="186"/>
                </a:moveTo>
                <a:cubicBezTo>
                  <a:pt x="650" y="186"/>
                  <a:pt x="650" y="186"/>
                  <a:pt x="650" y="186"/>
                </a:cubicBezTo>
                <a:close/>
                <a:moveTo>
                  <a:pt x="651" y="186"/>
                </a:moveTo>
                <a:cubicBezTo>
                  <a:pt x="651" y="186"/>
                  <a:pt x="651" y="186"/>
                  <a:pt x="651" y="186"/>
                </a:cubicBezTo>
                <a:close/>
                <a:moveTo>
                  <a:pt x="651" y="186"/>
                </a:moveTo>
                <a:cubicBezTo>
                  <a:pt x="650" y="186"/>
                  <a:pt x="650" y="186"/>
                  <a:pt x="650" y="186"/>
                </a:cubicBezTo>
                <a:cubicBezTo>
                  <a:pt x="651" y="186"/>
                  <a:pt x="650" y="186"/>
                  <a:pt x="651" y="186"/>
                </a:cubicBezTo>
                <a:close/>
                <a:moveTo>
                  <a:pt x="651" y="186"/>
                </a:moveTo>
                <a:cubicBezTo>
                  <a:pt x="651" y="186"/>
                  <a:pt x="651" y="186"/>
                  <a:pt x="651" y="186"/>
                </a:cubicBezTo>
                <a:cubicBezTo>
                  <a:pt x="651" y="186"/>
                  <a:pt x="651" y="186"/>
                  <a:pt x="651" y="186"/>
                </a:cubicBezTo>
                <a:close/>
                <a:moveTo>
                  <a:pt x="651" y="186"/>
                </a:moveTo>
                <a:cubicBezTo>
                  <a:pt x="651" y="185"/>
                  <a:pt x="651" y="185"/>
                  <a:pt x="651" y="185"/>
                </a:cubicBezTo>
                <a:cubicBezTo>
                  <a:pt x="651" y="186"/>
                  <a:pt x="651" y="186"/>
                  <a:pt x="651" y="186"/>
                </a:cubicBezTo>
                <a:close/>
                <a:moveTo>
                  <a:pt x="651" y="183"/>
                </a:moveTo>
                <a:cubicBezTo>
                  <a:pt x="651" y="183"/>
                  <a:pt x="651" y="183"/>
                  <a:pt x="651" y="183"/>
                </a:cubicBezTo>
                <a:cubicBezTo>
                  <a:pt x="651" y="183"/>
                  <a:pt x="651" y="183"/>
                  <a:pt x="651" y="183"/>
                </a:cubicBezTo>
                <a:close/>
                <a:moveTo>
                  <a:pt x="651" y="182"/>
                </a:moveTo>
                <a:cubicBezTo>
                  <a:pt x="651" y="182"/>
                  <a:pt x="651" y="182"/>
                  <a:pt x="651" y="182"/>
                </a:cubicBezTo>
                <a:cubicBezTo>
                  <a:pt x="651" y="182"/>
                  <a:pt x="651" y="182"/>
                  <a:pt x="651" y="182"/>
                </a:cubicBezTo>
                <a:close/>
                <a:moveTo>
                  <a:pt x="650" y="182"/>
                </a:moveTo>
                <a:cubicBezTo>
                  <a:pt x="650" y="182"/>
                  <a:pt x="650" y="182"/>
                  <a:pt x="650" y="182"/>
                </a:cubicBezTo>
                <a:cubicBezTo>
                  <a:pt x="650" y="182"/>
                  <a:pt x="650" y="182"/>
                  <a:pt x="650" y="182"/>
                </a:cubicBezTo>
                <a:close/>
                <a:moveTo>
                  <a:pt x="660" y="217"/>
                </a:moveTo>
                <a:cubicBezTo>
                  <a:pt x="660" y="217"/>
                  <a:pt x="660" y="217"/>
                  <a:pt x="660" y="216"/>
                </a:cubicBezTo>
                <a:cubicBezTo>
                  <a:pt x="660" y="216"/>
                  <a:pt x="660" y="216"/>
                  <a:pt x="660" y="217"/>
                </a:cubicBezTo>
                <a:close/>
                <a:moveTo>
                  <a:pt x="668" y="206"/>
                </a:moveTo>
                <a:cubicBezTo>
                  <a:pt x="668" y="206"/>
                  <a:pt x="668" y="206"/>
                  <a:pt x="667" y="207"/>
                </a:cubicBezTo>
                <a:cubicBezTo>
                  <a:pt x="667" y="207"/>
                  <a:pt x="667" y="207"/>
                  <a:pt x="667" y="207"/>
                </a:cubicBezTo>
                <a:cubicBezTo>
                  <a:pt x="667" y="208"/>
                  <a:pt x="666" y="208"/>
                  <a:pt x="667" y="208"/>
                </a:cubicBezTo>
                <a:cubicBezTo>
                  <a:pt x="667" y="208"/>
                  <a:pt x="667" y="208"/>
                  <a:pt x="667" y="208"/>
                </a:cubicBezTo>
                <a:cubicBezTo>
                  <a:pt x="667" y="208"/>
                  <a:pt x="667" y="208"/>
                  <a:pt x="667" y="208"/>
                </a:cubicBezTo>
                <a:cubicBezTo>
                  <a:pt x="667" y="208"/>
                  <a:pt x="667" y="208"/>
                  <a:pt x="667" y="208"/>
                </a:cubicBezTo>
                <a:cubicBezTo>
                  <a:pt x="667" y="208"/>
                  <a:pt x="667" y="208"/>
                  <a:pt x="667" y="208"/>
                </a:cubicBezTo>
                <a:cubicBezTo>
                  <a:pt x="667" y="209"/>
                  <a:pt x="667" y="209"/>
                  <a:pt x="667" y="209"/>
                </a:cubicBezTo>
                <a:cubicBezTo>
                  <a:pt x="667" y="209"/>
                  <a:pt x="667" y="209"/>
                  <a:pt x="667" y="209"/>
                </a:cubicBezTo>
                <a:cubicBezTo>
                  <a:pt x="667" y="209"/>
                  <a:pt x="667" y="209"/>
                  <a:pt x="667" y="209"/>
                </a:cubicBezTo>
                <a:cubicBezTo>
                  <a:pt x="667" y="209"/>
                  <a:pt x="667" y="209"/>
                  <a:pt x="667" y="209"/>
                </a:cubicBezTo>
                <a:cubicBezTo>
                  <a:pt x="666" y="209"/>
                  <a:pt x="666" y="210"/>
                  <a:pt x="666" y="210"/>
                </a:cubicBezTo>
                <a:cubicBezTo>
                  <a:pt x="666" y="211"/>
                  <a:pt x="666" y="211"/>
                  <a:pt x="666" y="212"/>
                </a:cubicBezTo>
                <a:cubicBezTo>
                  <a:pt x="667" y="212"/>
                  <a:pt x="666" y="212"/>
                  <a:pt x="667" y="212"/>
                </a:cubicBezTo>
                <a:cubicBezTo>
                  <a:pt x="667" y="212"/>
                  <a:pt x="667" y="212"/>
                  <a:pt x="667" y="212"/>
                </a:cubicBezTo>
                <a:cubicBezTo>
                  <a:pt x="667" y="212"/>
                  <a:pt x="667" y="212"/>
                  <a:pt x="666" y="212"/>
                </a:cubicBezTo>
                <a:cubicBezTo>
                  <a:pt x="667" y="212"/>
                  <a:pt x="667" y="212"/>
                  <a:pt x="667" y="212"/>
                </a:cubicBezTo>
                <a:cubicBezTo>
                  <a:pt x="667" y="213"/>
                  <a:pt x="666" y="212"/>
                  <a:pt x="666" y="212"/>
                </a:cubicBezTo>
                <a:cubicBezTo>
                  <a:pt x="666" y="212"/>
                  <a:pt x="667" y="212"/>
                  <a:pt x="667" y="212"/>
                </a:cubicBezTo>
                <a:cubicBezTo>
                  <a:pt x="667" y="213"/>
                  <a:pt x="666" y="212"/>
                  <a:pt x="666" y="212"/>
                </a:cubicBezTo>
                <a:cubicBezTo>
                  <a:pt x="666" y="212"/>
                  <a:pt x="666" y="213"/>
                  <a:pt x="666" y="213"/>
                </a:cubicBezTo>
                <a:cubicBezTo>
                  <a:pt x="666" y="213"/>
                  <a:pt x="666" y="213"/>
                  <a:pt x="666" y="213"/>
                </a:cubicBezTo>
                <a:cubicBezTo>
                  <a:pt x="666" y="212"/>
                  <a:pt x="666" y="213"/>
                  <a:pt x="666" y="213"/>
                </a:cubicBezTo>
                <a:cubicBezTo>
                  <a:pt x="666" y="213"/>
                  <a:pt x="666" y="213"/>
                  <a:pt x="666" y="213"/>
                </a:cubicBezTo>
                <a:cubicBezTo>
                  <a:pt x="666" y="213"/>
                  <a:pt x="666" y="213"/>
                  <a:pt x="666" y="213"/>
                </a:cubicBezTo>
                <a:cubicBezTo>
                  <a:pt x="666" y="213"/>
                  <a:pt x="666" y="213"/>
                  <a:pt x="666" y="213"/>
                </a:cubicBezTo>
                <a:cubicBezTo>
                  <a:pt x="666" y="213"/>
                  <a:pt x="665" y="213"/>
                  <a:pt x="665" y="213"/>
                </a:cubicBezTo>
                <a:cubicBezTo>
                  <a:pt x="665" y="213"/>
                  <a:pt x="665" y="213"/>
                  <a:pt x="665" y="213"/>
                </a:cubicBezTo>
                <a:cubicBezTo>
                  <a:pt x="666" y="213"/>
                  <a:pt x="665" y="213"/>
                  <a:pt x="665" y="213"/>
                </a:cubicBezTo>
                <a:cubicBezTo>
                  <a:pt x="665" y="213"/>
                  <a:pt x="665" y="213"/>
                  <a:pt x="665" y="213"/>
                </a:cubicBezTo>
                <a:cubicBezTo>
                  <a:pt x="665" y="213"/>
                  <a:pt x="665" y="213"/>
                  <a:pt x="665" y="214"/>
                </a:cubicBezTo>
                <a:cubicBezTo>
                  <a:pt x="665" y="214"/>
                  <a:pt x="664" y="213"/>
                  <a:pt x="664" y="214"/>
                </a:cubicBezTo>
                <a:cubicBezTo>
                  <a:pt x="665" y="214"/>
                  <a:pt x="665" y="214"/>
                  <a:pt x="665" y="214"/>
                </a:cubicBezTo>
                <a:cubicBezTo>
                  <a:pt x="665" y="214"/>
                  <a:pt x="665" y="214"/>
                  <a:pt x="664" y="214"/>
                </a:cubicBezTo>
                <a:cubicBezTo>
                  <a:pt x="665" y="214"/>
                  <a:pt x="664" y="214"/>
                  <a:pt x="664" y="214"/>
                </a:cubicBezTo>
                <a:cubicBezTo>
                  <a:pt x="664" y="214"/>
                  <a:pt x="664" y="214"/>
                  <a:pt x="664" y="214"/>
                </a:cubicBezTo>
                <a:cubicBezTo>
                  <a:pt x="664" y="214"/>
                  <a:pt x="664" y="214"/>
                  <a:pt x="664" y="214"/>
                </a:cubicBezTo>
                <a:cubicBezTo>
                  <a:pt x="664" y="215"/>
                  <a:pt x="664" y="214"/>
                  <a:pt x="664" y="214"/>
                </a:cubicBezTo>
                <a:cubicBezTo>
                  <a:pt x="664" y="214"/>
                  <a:pt x="664" y="214"/>
                  <a:pt x="664" y="214"/>
                </a:cubicBezTo>
                <a:cubicBezTo>
                  <a:pt x="664" y="214"/>
                  <a:pt x="664" y="214"/>
                  <a:pt x="664" y="214"/>
                </a:cubicBezTo>
                <a:cubicBezTo>
                  <a:pt x="664" y="214"/>
                  <a:pt x="664" y="214"/>
                  <a:pt x="664" y="214"/>
                </a:cubicBezTo>
                <a:cubicBezTo>
                  <a:pt x="664" y="214"/>
                  <a:pt x="664" y="215"/>
                  <a:pt x="664" y="215"/>
                </a:cubicBezTo>
                <a:cubicBezTo>
                  <a:pt x="664" y="214"/>
                  <a:pt x="664" y="215"/>
                  <a:pt x="664" y="214"/>
                </a:cubicBezTo>
                <a:cubicBezTo>
                  <a:pt x="664" y="215"/>
                  <a:pt x="664" y="215"/>
                  <a:pt x="664" y="215"/>
                </a:cubicBezTo>
                <a:cubicBezTo>
                  <a:pt x="664" y="214"/>
                  <a:pt x="664" y="214"/>
                  <a:pt x="664" y="214"/>
                </a:cubicBezTo>
                <a:cubicBezTo>
                  <a:pt x="664" y="215"/>
                  <a:pt x="663" y="214"/>
                  <a:pt x="663" y="215"/>
                </a:cubicBezTo>
                <a:cubicBezTo>
                  <a:pt x="663" y="215"/>
                  <a:pt x="663" y="215"/>
                  <a:pt x="663" y="215"/>
                </a:cubicBezTo>
                <a:cubicBezTo>
                  <a:pt x="663" y="215"/>
                  <a:pt x="663" y="215"/>
                  <a:pt x="663" y="215"/>
                </a:cubicBezTo>
                <a:cubicBezTo>
                  <a:pt x="663" y="215"/>
                  <a:pt x="663" y="215"/>
                  <a:pt x="663" y="215"/>
                </a:cubicBezTo>
                <a:cubicBezTo>
                  <a:pt x="663" y="216"/>
                  <a:pt x="663" y="216"/>
                  <a:pt x="663" y="216"/>
                </a:cubicBezTo>
                <a:cubicBezTo>
                  <a:pt x="663" y="216"/>
                  <a:pt x="663" y="216"/>
                  <a:pt x="663" y="216"/>
                </a:cubicBezTo>
                <a:cubicBezTo>
                  <a:pt x="663" y="216"/>
                  <a:pt x="662" y="215"/>
                  <a:pt x="662" y="216"/>
                </a:cubicBezTo>
                <a:cubicBezTo>
                  <a:pt x="662" y="215"/>
                  <a:pt x="662" y="215"/>
                  <a:pt x="662" y="215"/>
                </a:cubicBezTo>
                <a:cubicBezTo>
                  <a:pt x="662" y="216"/>
                  <a:pt x="662" y="216"/>
                  <a:pt x="662" y="216"/>
                </a:cubicBezTo>
                <a:cubicBezTo>
                  <a:pt x="662" y="216"/>
                  <a:pt x="662" y="216"/>
                  <a:pt x="662" y="216"/>
                </a:cubicBezTo>
                <a:cubicBezTo>
                  <a:pt x="662" y="216"/>
                  <a:pt x="662" y="216"/>
                  <a:pt x="662" y="216"/>
                </a:cubicBezTo>
                <a:cubicBezTo>
                  <a:pt x="662" y="216"/>
                  <a:pt x="662" y="216"/>
                  <a:pt x="662" y="216"/>
                </a:cubicBezTo>
                <a:cubicBezTo>
                  <a:pt x="662" y="216"/>
                  <a:pt x="662" y="216"/>
                  <a:pt x="662" y="216"/>
                </a:cubicBezTo>
                <a:cubicBezTo>
                  <a:pt x="662" y="216"/>
                  <a:pt x="662" y="216"/>
                  <a:pt x="661" y="216"/>
                </a:cubicBezTo>
                <a:cubicBezTo>
                  <a:pt x="661" y="216"/>
                  <a:pt x="661" y="216"/>
                  <a:pt x="661" y="217"/>
                </a:cubicBezTo>
                <a:cubicBezTo>
                  <a:pt x="661" y="216"/>
                  <a:pt x="661" y="216"/>
                  <a:pt x="661" y="216"/>
                </a:cubicBezTo>
                <a:cubicBezTo>
                  <a:pt x="661" y="216"/>
                  <a:pt x="661" y="216"/>
                  <a:pt x="661" y="216"/>
                </a:cubicBezTo>
                <a:cubicBezTo>
                  <a:pt x="661" y="216"/>
                  <a:pt x="661" y="216"/>
                  <a:pt x="661" y="217"/>
                </a:cubicBezTo>
                <a:cubicBezTo>
                  <a:pt x="661" y="216"/>
                  <a:pt x="661" y="216"/>
                  <a:pt x="661" y="216"/>
                </a:cubicBezTo>
                <a:cubicBezTo>
                  <a:pt x="661" y="217"/>
                  <a:pt x="661" y="217"/>
                  <a:pt x="661" y="217"/>
                </a:cubicBezTo>
                <a:cubicBezTo>
                  <a:pt x="661" y="217"/>
                  <a:pt x="661" y="217"/>
                  <a:pt x="661" y="217"/>
                </a:cubicBezTo>
                <a:cubicBezTo>
                  <a:pt x="661" y="217"/>
                  <a:pt x="661" y="217"/>
                  <a:pt x="661" y="216"/>
                </a:cubicBezTo>
                <a:cubicBezTo>
                  <a:pt x="661" y="216"/>
                  <a:pt x="661" y="217"/>
                  <a:pt x="661" y="216"/>
                </a:cubicBezTo>
                <a:cubicBezTo>
                  <a:pt x="661" y="216"/>
                  <a:pt x="661" y="216"/>
                  <a:pt x="661" y="217"/>
                </a:cubicBezTo>
                <a:cubicBezTo>
                  <a:pt x="661" y="217"/>
                  <a:pt x="661" y="217"/>
                  <a:pt x="661" y="216"/>
                </a:cubicBezTo>
                <a:cubicBezTo>
                  <a:pt x="661" y="216"/>
                  <a:pt x="661" y="216"/>
                  <a:pt x="661" y="217"/>
                </a:cubicBezTo>
                <a:cubicBezTo>
                  <a:pt x="661" y="217"/>
                  <a:pt x="661" y="217"/>
                  <a:pt x="661" y="217"/>
                </a:cubicBezTo>
                <a:cubicBezTo>
                  <a:pt x="661" y="217"/>
                  <a:pt x="660" y="217"/>
                  <a:pt x="660" y="217"/>
                </a:cubicBezTo>
                <a:cubicBezTo>
                  <a:pt x="661" y="217"/>
                  <a:pt x="661" y="217"/>
                  <a:pt x="661" y="217"/>
                </a:cubicBezTo>
                <a:cubicBezTo>
                  <a:pt x="661" y="217"/>
                  <a:pt x="660" y="218"/>
                  <a:pt x="660" y="217"/>
                </a:cubicBezTo>
                <a:cubicBezTo>
                  <a:pt x="660" y="217"/>
                  <a:pt x="660" y="217"/>
                  <a:pt x="660" y="217"/>
                </a:cubicBezTo>
                <a:cubicBezTo>
                  <a:pt x="660" y="217"/>
                  <a:pt x="660" y="217"/>
                  <a:pt x="660" y="217"/>
                </a:cubicBezTo>
                <a:cubicBezTo>
                  <a:pt x="660" y="217"/>
                  <a:pt x="660" y="217"/>
                  <a:pt x="660" y="218"/>
                </a:cubicBezTo>
                <a:cubicBezTo>
                  <a:pt x="660" y="217"/>
                  <a:pt x="660" y="217"/>
                  <a:pt x="660" y="217"/>
                </a:cubicBezTo>
                <a:cubicBezTo>
                  <a:pt x="660" y="218"/>
                  <a:pt x="660" y="218"/>
                  <a:pt x="660" y="218"/>
                </a:cubicBezTo>
                <a:cubicBezTo>
                  <a:pt x="661" y="218"/>
                  <a:pt x="661" y="218"/>
                  <a:pt x="661" y="218"/>
                </a:cubicBezTo>
                <a:cubicBezTo>
                  <a:pt x="661" y="217"/>
                  <a:pt x="661" y="217"/>
                  <a:pt x="661" y="217"/>
                </a:cubicBezTo>
                <a:cubicBezTo>
                  <a:pt x="661" y="217"/>
                  <a:pt x="661" y="217"/>
                  <a:pt x="661" y="217"/>
                </a:cubicBezTo>
                <a:cubicBezTo>
                  <a:pt x="661" y="218"/>
                  <a:pt x="661" y="218"/>
                  <a:pt x="661" y="218"/>
                </a:cubicBezTo>
                <a:cubicBezTo>
                  <a:pt x="661" y="218"/>
                  <a:pt x="661" y="218"/>
                  <a:pt x="661" y="218"/>
                </a:cubicBezTo>
                <a:cubicBezTo>
                  <a:pt x="661" y="218"/>
                  <a:pt x="661" y="218"/>
                  <a:pt x="661" y="218"/>
                </a:cubicBezTo>
                <a:cubicBezTo>
                  <a:pt x="661" y="217"/>
                  <a:pt x="661" y="218"/>
                  <a:pt x="661" y="218"/>
                </a:cubicBezTo>
                <a:cubicBezTo>
                  <a:pt x="661" y="218"/>
                  <a:pt x="661" y="218"/>
                  <a:pt x="661" y="218"/>
                </a:cubicBezTo>
                <a:cubicBezTo>
                  <a:pt x="661" y="218"/>
                  <a:pt x="661" y="218"/>
                  <a:pt x="661" y="218"/>
                </a:cubicBezTo>
                <a:cubicBezTo>
                  <a:pt x="661" y="218"/>
                  <a:pt x="661" y="218"/>
                  <a:pt x="661" y="218"/>
                </a:cubicBezTo>
                <a:cubicBezTo>
                  <a:pt x="661" y="218"/>
                  <a:pt x="661" y="218"/>
                  <a:pt x="661" y="218"/>
                </a:cubicBezTo>
                <a:cubicBezTo>
                  <a:pt x="661" y="218"/>
                  <a:pt x="661" y="218"/>
                  <a:pt x="661" y="218"/>
                </a:cubicBezTo>
                <a:cubicBezTo>
                  <a:pt x="662" y="218"/>
                  <a:pt x="662" y="218"/>
                  <a:pt x="662" y="218"/>
                </a:cubicBezTo>
                <a:cubicBezTo>
                  <a:pt x="662" y="218"/>
                  <a:pt x="662" y="219"/>
                  <a:pt x="662" y="219"/>
                </a:cubicBezTo>
                <a:cubicBezTo>
                  <a:pt x="662" y="219"/>
                  <a:pt x="662" y="219"/>
                  <a:pt x="662" y="219"/>
                </a:cubicBezTo>
                <a:cubicBezTo>
                  <a:pt x="662" y="219"/>
                  <a:pt x="662" y="219"/>
                  <a:pt x="662" y="220"/>
                </a:cubicBezTo>
                <a:cubicBezTo>
                  <a:pt x="662" y="219"/>
                  <a:pt x="662" y="219"/>
                  <a:pt x="662" y="219"/>
                </a:cubicBezTo>
                <a:cubicBezTo>
                  <a:pt x="662" y="218"/>
                  <a:pt x="662" y="219"/>
                  <a:pt x="662" y="218"/>
                </a:cubicBezTo>
                <a:cubicBezTo>
                  <a:pt x="662" y="218"/>
                  <a:pt x="662" y="218"/>
                  <a:pt x="662" y="218"/>
                </a:cubicBezTo>
                <a:cubicBezTo>
                  <a:pt x="662" y="218"/>
                  <a:pt x="662" y="219"/>
                  <a:pt x="662" y="219"/>
                </a:cubicBezTo>
                <a:cubicBezTo>
                  <a:pt x="662" y="218"/>
                  <a:pt x="662" y="218"/>
                  <a:pt x="662" y="218"/>
                </a:cubicBezTo>
                <a:cubicBezTo>
                  <a:pt x="662" y="218"/>
                  <a:pt x="662" y="218"/>
                  <a:pt x="662" y="218"/>
                </a:cubicBezTo>
                <a:cubicBezTo>
                  <a:pt x="662" y="218"/>
                  <a:pt x="662" y="217"/>
                  <a:pt x="662" y="217"/>
                </a:cubicBezTo>
                <a:cubicBezTo>
                  <a:pt x="662" y="218"/>
                  <a:pt x="662" y="218"/>
                  <a:pt x="662" y="218"/>
                </a:cubicBezTo>
                <a:cubicBezTo>
                  <a:pt x="662" y="219"/>
                  <a:pt x="662" y="218"/>
                  <a:pt x="662" y="219"/>
                </a:cubicBezTo>
                <a:cubicBezTo>
                  <a:pt x="662" y="219"/>
                  <a:pt x="662" y="219"/>
                  <a:pt x="662" y="219"/>
                </a:cubicBezTo>
                <a:cubicBezTo>
                  <a:pt x="662" y="220"/>
                  <a:pt x="662" y="219"/>
                  <a:pt x="662" y="220"/>
                </a:cubicBezTo>
                <a:cubicBezTo>
                  <a:pt x="662" y="219"/>
                  <a:pt x="662" y="219"/>
                  <a:pt x="662" y="219"/>
                </a:cubicBezTo>
                <a:cubicBezTo>
                  <a:pt x="662" y="219"/>
                  <a:pt x="662" y="219"/>
                  <a:pt x="662" y="219"/>
                </a:cubicBezTo>
                <a:cubicBezTo>
                  <a:pt x="662" y="218"/>
                  <a:pt x="662" y="219"/>
                  <a:pt x="662" y="219"/>
                </a:cubicBezTo>
                <a:cubicBezTo>
                  <a:pt x="662" y="219"/>
                  <a:pt x="662" y="219"/>
                  <a:pt x="662" y="219"/>
                </a:cubicBezTo>
                <a:cubicBezTo>
                  <a:pt x="663" y="219"/>
                  <a:pt x="663" y="219"/>
                  <a:pt x="663" y="219"/>
                </a:cubicBezTo>
                <a:cubicBezTo>
                  <a:pt x="663" y="220"/>
                  <a:pt x="662" y="219"/>
                  <a:pt x="663" y="219"/>
                </a:cubicBezTo>
                <a:cubicBezTo>
                  <a:pt x="663" y="220"/>
                  <a:pt x="663" y="220"/>
                  <a:pt x="663" y="220"/>
                </a:cubicBezTo>
                <a:cubicBezTo>
                  <a:pt x="663" y="220"/>
                  <a:pt x="663" y="219"/>
                  <a:pt x="663" y="220"/>
                </a:cubicBezTo>
                <a:cubicBezTo>
                  <a:pt x="663" y="220"/>
                  <a:pt x="663" y="220"/>
                  <a:pt x="663" y="220"/>
                </a:cubicBezTo>
                <a:cubicBezTo>
                  <a:pt x="663" y="220"/>
                  <a:pt x="663" y="220"/>
                  <a:pt x="663" y="220"/>
                </a:cubicBezTo>
                <a:cubicBezTo>
                  <a:pt x="663" y="219"/>
                  <a:pt x="663" y="219"/>
                  <a:pt x="663" y="219"/>
                </a:cubicBezTo>
                <a:cubicBezTo>
                  <a:pt x="663" y="218"/>
                  <a:pt x="663" y="219"/>
                  <a:pt x="663" y="219"/>
                </a:cubicBezTo>
                <a:cubicBezTo>
                  <a:pt x="663" y="219"/>
                  <a:pt x="663" y="219"/>
                  <a:pt x="663" y="219"/>
                </a:cubicBezTo>
                <a:cubicBezTo>
                  <a:pt x="663" y="218"/>
                  <a:pt x="663" y="218"/>
                  <a:pt x="663" y="218"/>
                </a:cubicBezTo>
                <a:cubicBezTo>
                  <a:pt x="663" y="218"/>
                  <a:pt x="663" y="219"/>
                  <a:pt x="663" y="219"/>
                </a:cubicBezTo>
                <a:cubicBezTo>
                  <a:pt x="663" y="219"/>
                  <a:pt x="663" y="219"/>
                  <a:pt x="663" y="219"/>
                </a:cubicBezTo>
                <a:cubicBezTo>
                  <a:pt x="663" y="219"/>
                  <a:pt x="663" y="219"/>
                  <a:pt x="663" y="220"/>
                </a:cubicBezTo>
                <a:cubicBezTo>
                  <a:pt x="663" y="220"/>
                  <a:pt x="663" y="219"/>
                  <a:pt x="663" y="219"/>
                </a:cubicBezTo>
                <a:cubicBezTo>
                  <a:pt x="663" y="219"/>
                  <a:pt x="663" y="219"/>
                  <a:pt x="663" y="219"/>
                </a:cubicBezTo>
                <a:cubicBezTo>
                  <a:pt x="663" y="218"/>
                  <a:pt x="663" y="220"/>
                  <a:pt x="663" y="219"/>
                </a:cubicBezTo>
                <a:cubicBezTo>
                  <a:pt x="663" y="219"/>
                  <a:pt x="663" y="218"/>
                  <a:pt x="663" y="218"/>
                </a:cubicBezTo>
                <a:cubicBezTo>
                  <a:pt x="663" y="218"/>
                  <a:pt x="663" y="218"/>
                  <a:pt x="663" y="218"/>
                </a:cubicBezTo>
                <a:cubicBezTo>
                  <a:pt x="663" y="218"/>
                  <a:pt x="663" y="218"/>
                  <a:pt x="663" y="218"/>
                </a:cubicBezTo>
                <a:cubicBezTo>
                  <a:pt x="663" y="218"/>
                  <a:pt x="663" y="218"/>
                  <a:pt x="663" y="218"/>
                </a:cubicBezTo>
                <a:cubicBezTo>
                  <a:pt x="663" y="219"/>
                  <a:pt x="663" y="219"/>
                  <a:pt x="663" y="219"/>
                </a:cubicBezTo>
                <a:cubicBezTo>
                  <a:pt x="663" y="220"/>
                  <a:pt x="663" y="220"/>
                  <a:pt x="663" y="220"/>
                </a:cubicBezTo>
                <a:cubicBezTo>
                  <a:pt x="663" y="219"/>
                  <a:pt x="663" y="219"/>
                  <a:pt x="663" y="219"/>
                </a:cubicBezTo>
                <a:cubicBezTo>
                  <a:pt x="663" y="219"/>
                  <a:pt x="663" y="219"/>
                  <a:pt x="663" y="219"/>
                </a:cubicBezTo>
                <a:cubicBezTo>
                  <a:pt x="663" y="219"/>
                  <a:pt x="663" y="219"/>
                  <a:pt x="663" y="219"/>
                </a:cubicBezTo>
                <a:cubicBezTo>
                  <a:pt x="663" y="219"/>
                  <a:pt x="664" y="219"/>
                  <a:pt x="664" y="219"/>
                </a:cubicBezTo>
                <a:cubicBezTo>
                  <a:pt x="664" y="220"/>
                  <a:pt x="664" y="220"/>
                  <a:pt x="664" y="220"/>
                </a:cubicBezTo>
                <a:cubicBezTo>
                  <a:pt x="664" y="219"/>
                  <a:pt x="664" y="220"/>
                  <a:pt x="664" y="220"/>
                </a:cubicBezTo>
                <a:cubicBezTo>
                  <a:pt x="664" y="219"/>
                  <a:pt x="664" y="219"/>
                  <a:pt x="664" y="219"/>
                </a:cubicBezTo>
                <a:cubicBezTo>
                  <a:pt x="664" y="219"/>
                  <a:pt x="664" y="219"/>
                  <a:pt x="664" y="219"/>
                </a:cubicBezTo>
                <a:cubicBezTo>
                  <a:pt x="664" y="219"/>
                  <a:pt x="664" y="219"/>
                  <a:pt x="664" y="219"/>
                </a:cubicBezTo>
                <a:cubicBezTo>
                  <a:pt x="664" y="219"/>
                  <a:pt x="664" y="220"/>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9"/>
                  <a:pt x="664" y="219"/>
                </a:cubicBezTo>
                <a:cubicBezTo>
                  <a:pt x="664" y="219"/>
                  <a:pt x="664" y="218"/>
                  <a:pt x="664" y="219"/>
                </a:cubicBezTo>
                <a:cubicBezTo>
                  <a:pt x="664" y="219"/>
                  <a:pt x="664" y="219"/>
                  <a:pt x="664" y="219"/>
                </a:cubicBezTo>
                <a:cubicBezTo>
                  <a:pt x="664" y="219"/>
                  <a:pt x="664" y="219"/>
                  <a:pt x="664" y="218"/>
                </a:cubicBezTo>
                <a:cubicBezTo>
                  <a:pt x="664" y="218"/>
                  <a:pt x="664" y="219"/>
                  <a:pt x="664" y="219"/>
                </a:cubicBezTo>
                <a:cubicBezTo>
                  <a:pt x="664" y="219"/>
                  <a:pt x="665" y="219"/>
                  <a:pt x="664" y="219"/>
                </a:cubicBezTo>
                <a:cubicBezTo>
                  <a:pt x="664" y="219"/>
                  <a:pt x="664" y="219"/>
                  <a:pt x="664" y="218"/>
                </a:cubicBezTo>
                <a:cubicBezTo>
                  <a:pt x="664" y="218"/>
                  <a:pt x="664" y="219"/>
                  <a:pt x="664" y="219"/>
                </a:cubicBezTo>
                <a:cubicBezTo>
                  <a:pt x="664" y="219"/>
                  <a:pt x="664" y="218"/>
                  <a:pt x="664" y="218"/>
                </a:cubicBezTo>
                <a:cubicBezTo>
                  <a:pt x="664" y="218"/>
                  <a:pt x="664" y="218"/>
                  <a:pt x="664" y="218"/>
                </a:cubicBezTo>
                <a:cubicBezTo>
                  <a:pt x="664" y="218"/>
                  <a:pt x="664" y="218"/>
                  <a:pt x="664" y="218"/>
                </a:cubicBezTo>
                <a:cubicBezTo>
                  <a:pt x="665" y="218"/>
                  <a:pt x="664" y="218"/>
                  <a:pt x="664" y="217"/>
                </a:cubicBezTo>
                <a:cubicBezTo>
                  <a:pt x="664" y="217"/>
                  <a:pt x="664" y="217"/>
                  <a:pt x="664" y="217"/>
                </a:cubicBezTo>
                <a:cubicBezTo>
                  <a:pt x="664" y="217"/>
                  <a:pt x="664" y="217"/>
                  <a:pt x="664" y="217"/>
                </a:cubicBezTo>
                <a:cubicBezTo>
                  <a:pt x="664" y="217"/>
                  <a:pt x="664" y="217"/>
                  <a:pt x="664" y="217"/>
                </a:cubicBezTo>
                <a:cubicBezTo>
                  <a:pt x="664" y="218"/>
                  <a:pt x="664" y="218"/>
                  <a:pt x="665" y="218"/>
                </a:cubicBezTo>
                <a:cubicBezTo>
                  <a:pt x="665" y="218"/>
                  <a:pt x="665" y="218"/>
                  <a:pt x="665" y="218"/>
                </a:cubicBezTo>
                <a:cubicBezTo>
                  <a:pt x="665" y="219"/>
                  <a:pt x="665" y="219"/>
                  <a:pt x="665" y="219"/>
                </a:cubicBezTo>
                <a:cubicBezTo>
                  <a:pt x="665" y="218"/>
                  <a:pt x="665" y="219"/>
                  <a:pt x="665" y="219"/>
                </a:cubicBezTo>
                <a:cubicBezTo>
                  <a:pt x="665" y="218"/>
                  <a:pt x="665" y="219"/>
                  <a:pt x="665" y="218"/>
                </a:cubicBezTo>
                <a:cubicBezTo>
                  <a:pt x="665" y="218"/>
                  <a:pt x="665" y="218"/>
                  <a:pt x="665" y="218"/>
                </a:cubicBezTo>
                <a:cubicBezTo>
                  <a:pt x="665" y="218"/>
                  <a:pt x="665" y="218"/>
                  <a:pt x="665" y="219"/>
                </a:cubicBezTo>
                <a:cubicBezTo>
                  <a:pt x="665" y="219"/>
                  <a:pt x="665" y="218"/>
                  <a:pt x="665" y="218"/>
                </a:cubicBezTo>
                <a:cubicBezTo>
                  <a:pt x="665" y="219"/>
                  <a:pt x="665" y="219"/>
                  <a:pt x="665" y="219"/>
                </a:cubicBezTo>
                <a:cubicBezTo>
                  <a:pt x="665" y="219"/>
                  <a:pt x="665" y="218"/>
                  <a:pt x="665" y="218"/>
                </a:cubicBezTo>
                <a:cubicBezTo>
                  <a:pt x="665" y="218"/>
                  <a:pt x="665" y="218"/>
                  <a:pt x="666" y="218"/>
                </a:cubicBezTo>
                <a:cubicBezTo>
                  <a:pt x="666" y="218"/>
                  <a:pt x="665" y="218"/>
                  <a:pt x="665" y="218"/>
                </a:cubicBezTo>
                <a:cubicBezTo>
                  <a:pt x="666" y="218"/>
                  <a:pt x="666" y="218"/>
                  <a:pt x="666" y="218"/>
                </a:cubicBezTo>
                <a:cubicBezTo>
                  <a:pt x="666" y="218"/>
                  <a:pt x="666" y="218"/>
                  <a:pt x="666" y="218"/>
                </a:cubicBezTo>
                <a:cubicBezTo>
                  <a:pt x="666" y="218"/>
                  <a:pt x="666" y="218"/>
                  <a:pt x="666" y="218"/>
                </a:cubicBezTo>
                <a:cubicBezTo>
                  <a:pt x="666" y="218"/>
                  <a:pt x="666" y="218"/>
                  <a:pt x="666" y="218"/>
                </a:cubicBezTo>
                <a:cubicBezTo>
                  <a:pt x="666" y="218"/>
                  <a:pt x="666" y="218"/>
                  <a:pt x="666" y="218"/>
                </a:cubicBezTo>
                <a:cubicBezTo>
                  <a:pt x="666" y="218"/>
                  <a:pt x="666" y="218"/>
                  <a:pt x="666" y="218"/>
                </a:cubicBezTo>
                <a:cubicBezTo>
                  <a:pt x="666" y="217"/>
                  <a:pt x="666" y="217"/>
                  <a:pt x="666" y="218"/>
                </a:cubicBezTo>
                <a:cubicBezTo>
                  <a:pt x="666" y="218"/>
                  <a:pt x="666" y="218"/>
                  <a:pt x="666" y="218"/>
                </a:cubicBezTo>
                <a:cubicBezTo>
                  <a:pt x="666" y="218"/>
                  <a:pt x="666" y="218"/>
                  <a:pt x="666" y="217"/>
                </a:cubicBezTo>
                <a:cubicBezTo>
                  <a:pt x="666" y="217"/>
                  <a:pt x="666" y="217"/>
                  <a:pt x="666" y="217"/>
                </a:cubicBezTo>
                <a:cubicBezTo>
                  <a:pt x="666" y="217"/>
                  <a:pt x="666" y="217"/>
                  <a:pt x="666" y="217"/>
                </a:cubicBezTo>
                <a:cubicBezTo>
                  <a:pt x="666" y="217"/>
                  <a:pt x="666" y="217"/>
                  <a:pt x="666" y="217"/>
                </a:cubicBezTo>
                <a:cubicBezTo>
                  <a:pt x="666" y="218"/>
                  <a:pt x="666" y="217"/>
                  <a:pt x="667" y="217"/>
                </a:cubicBezTo>
                <a:cubicBezTo>
                  <a:pt x="667" y="217"/>
                  <a:pt x="666" y="217"/>
                  <a:pt x="666" y="217"/>
                </a:cubicBezTo>
                <a:cubicBezTo>
                  <a:pt x="667" y="217"/>
                  <a:pt x="667" y="217"/>
                  <a:pt x="667" y="217"/>
                </a:cubicBezTo>
                <a:cubicBezTo>
                  <a:pt x="667" y="217"/>
                  <a:pt x="666" y="216"/>
                  <a:pt x="666" y="216"/>
                </a:cubicBezTo>
                <a:cubicBezTo>
                  <a:pt x="666" y="216"/>
                  <a:pt x="667" y="217"/>
                  <a:pt x="667" y="217"/>
                </a:cubicBezTo>
                <a:cubicBezTo>
                  <a:pt x="667" y="217"/>
                  <a:pt x="667" y="217"/>
                  <a:pt x="667" y="217"/>
                </a:cubicBezTo>
                <a:cubicBezTo>
                  <a:pt x="667" y="217"/>
                  <a:pt x="667" y="217"/>
                  <a:pt x="667" y="217"/>
                </a:cubicBezTo>
                <a:cubicBezTo>
                  <a:pt x="667" y="217"/>
                  <a:pt x="667" y="216"/>
                  <a:pt x="667" y="217"/>
                </a:cubicBezTo>
                <a:cubicBezTo>
                  <a:pt x="667" y="217"/>
                  <a:pt x="667" y="217"/>
                  <a:pt x="667" y="217"/>
                </a:cubicBezTo>
                <a:cubicBezTo>
                  <a:pt x="667" y="217"/>
                  <a:pt x="667" y="217"/>
                  <a:pt x="667" y="217"/>
                </a:cubicBezTo>
                <a:cubicBezTo>
                  <a:pt x="667" y="216"/>
                  <a:pt x="667" y="217"/>
                  <a:pt x="667" y="216"/>
                </a:cubicBezTo>
                <a:cubicBezTo>
                  <a:pt x="667" y="216"/>
                  <a:pt x="667" y="216"/>
                  <a:pt x="667" y="216"/>
                </a:cubicBezTo>
                <a:cubicBezTo>
                  <a:pt x="667" y="216"/>
                  <a:pt x="667" y="216"/>
                  <a:pt x="667" y="216"/>
                </a:cubicBezTo>
                <a:cubicBezTo>
                  <a:pt x="667" y="216"/>
                  <a:pt x="667" y="216"/>
                  <a:pt x="667" y="216"/>
                </a:cubicBezTo>
                <a:cubicBezTo>
                  <a:pt x="667" y="217"/>
                  <a:pt x="667" y="217"/>
                  <a:pt x="667" y="217"/>
                </a:cubicBezTo>
                <a:cubicBezTo>
                  <a:pt x="667" y="217"/>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7" y="216"/>
                  <a:pt x="667" y="216"/>
                </a:cubicBezTo>
                <a:cubicBezTo>
                  <a:pt x="667" y="216"/>
                  <a:pt x="668" y="216"/>
                  <a:pt x="668" y="216"/>
                </a:cubicBezTo>
                <a:cubicBezTo>
                  <a:pt x="668" y="216"/>
                  <a:pt x="668" y="216"/>
                  <a:pt x="668" y="216"/>
                </a:cubicBezTo>
                <a:cubicBezTo>
                  <a:pt x="668" y="216"/>
                  <a:pt x="668" y="216"/>
                  <a:pt x="668" y="216"/>
                </a:cubicBezTo>
                <a:cubicBezTo>
                  <a:pt x="668" y="216"/>
                  <a:pt x="667" y="215"/>
                  <a:pt x="667" y="215"/>
                </a:cubicBezTo>
                <a:cubicBezTo>
                  <a:pt x="668" y="216"/>
                  <a:pt x="668" y="216"/>
                  <a:pt x="668" y="216"/>
                </a:cubicBezTo>
                <a:cubicBezTo>
                  <a:pt x="668" y="216"/>
                  <a:pt x="668" y="216"/>
                  <a:pt x="668" y="216"/>
                </a:cubicBezTo>
                <a:cubicBezTo>
                  <a:pt x="668" y="216"/>
                  <a:pt x="668" y="216"/>
                  <a:pt x="668" y="216"/>
                </a:cubicBezTo>
                <a:cubicBezTo>
                  <a:pt x="668" y="216"/>
                  <a:pt x="668" y="216"/>
                  <a:pt x="668" y="215"/>
                </a:cubicBezTo>
                <a:cubicBezTo>
                  <a:pt x="668" y="216"/>
                  <a:pt x="668" y="215"/>
                  <a:pt x="668" y="216"/>
                </a:cubicBezTo>
                <a:cubicBezTo>
                  <a:pt x="668" y="215"/>
                  <a:pt x="668" y="216"/>
                  <a:pt x="668" y="215"/>
                </a:cubicBezTo>
                <a:cubicBezTo>
                  <a:pt x="668" y="216"/>
                  <a:pt x="668" y="215"/>
                  <a:pt x="668" y="215"/>
                </a:cubicBezTo>
                <a:cubicBezTo>
                  <a:pt x="668" y="215"/>
                  <a:pt x="668" y="215"/>
                  <a:pt x="668" y="215"/>
                </a:cubicBezTo>
                <a:cubicBezTo>
                  <a:pt x="668" y="215"/>
                  <a:pt x="667" y="215"/>
                  <a:pt x="668" y="215"/>
                </a:cubicBezTo>
                <a:cubicBezTo>
                  <a:pt x="668" y="215"/>
                  <a:pt x="668" y="215"/>
                  <a:pt x="668" y="215"/>
                </a:cubicBezTo>
                <a:cubicBezTo>
                  <a:pt x="669" y="216"/>
                  <a:pt x="668" y="215"/>
                  <a:pt x="669" y="215"/>
                </a:cubicBezTo>
                <a:cubicBezTo>
                  <a:pt x="668" y="215"/>
                  <a:pt x="668" y="215"/>
                  <a:pt x="668" y="215"/>
                </a:cubicBezTo>
                <a:cubicBezTo>
                  <a:pt x="668" y="215"/>
                  <a:pt x="668" y="215"/>
                  <a:pt x="668" y="215"/>
                </a:cubicBezTo>
                <a:cubicBezTo>
                  <a:pt x="668" y="215"/>
                  <a:pt x="668" y="215"/>
                  <a:pt x="668" y="215"/>
                </a:cubicBezTo>
                <a:cubicBezTo>
                  <a:pt x="669" y="215"/>
                  <a:pt x="669" y="215"/>
                  <a:pt x="669" y="215"/>
                </a:cubicBezTo>
                <a:cubicBezTo>
                  <a:pt x="669" y="215"/>
                  <a:pt x="669" y="215"/>
                  <a:pt x="669" y="215"/>
                </a:cubicBezTo>
                <a:cubicBezTo>
                  <a:pt x="669" y="215"/>
                  <a:pt x="669" y="215"/>
                  <a:pt x="669" y="215"/>
                </a:cubicBezTo>
                <a:cubicBezTo>
                  <a:pt x="669" y="214"/>
                  <a:pt x="669" y="215"/>
                  <a:pt x="669" y="214"/>
                </a:cubicBezTo>
                <a:cubicBezTo>
                  <a:pt x="669" y="214"/>
                  <a:pt x="669" y="214"/>
                  <a:pt x="669" y="214"/>
                </a:cubicBezTo>
                <a:cubicBezTo>
                  <a:pt x="669" y="214"/>
                  <a:pt x="668" y="214"/>
                  <a:pt x="668" y="214"/>
                </a:cubicBezTo>
                <a:cubicBezTo>
                  <a:pt x="669" y="214"/>
                  <a:pt x="669" y="214"/>
                  <a:pt x="669" y="214"/>
                </a:cubicBezTo>
                <a:cubicBezTo>
                  <a:pt x="669" y="215"/>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4"/>
                  <a:pt x="669" y="214"/>
                </a:cubicBezTo>
                <a:cubicBezTo>
                  <a:pt x="669" y="214"/>
                  <a:pt x="669" y="213"/>
                  <a:pt x="669" y="213"/>
                </a:cubicBezTo>
                <a:cubicBezTo>
                  <a:pt x="669" y="213"/>
                  <a:pt x="669" y="214"/>
                  <a:pt x="669" y="214"/>
                </a:cubicBezTo>
                <a:cubicBezTo>
                  <a:pt x="669" y="214"/>
                  <a:pt x="669" y="213"/>
                  <a:pt x="669" y="213"/>
                </a:cubicBezTo>
                <a:cubicBezTo>
                  <a:pt x="670" y="214"/>
                  <a:pt x="669" y="213"/>
                  <a:pt x="669" y="213"/>
                </a:cubicBezTo>
                <a:cubicBezTo>
                  <a:pt x="669" y="213"/>
                  <a:pt x="670" y="213"/>
                  <a:pt x="670" y="213"/>
                </a:cubicBezTo>
                <a:cubicBezTo>
                  <a:pt x="669" y="213"/>
                  <a:pt x="669" y="213"/>
                  <a:pt x="669" y="213"/>
                </a:cubicBezTo>
                <a:cubicBezTo>
                  <a:pt x="669" y="213"/>
                  <a:pt x="669" y="213"/>
                  <a:pt x="669" y="213"/>
                </a:cubicBezTo>
                <a:cubicBezTo>
                  <a:pt x="669" y="213"/>
                  <a:pt x="669" y="213"/>
                  <a:pt x="669" y="213"/>
                </a:cubicBezTo>
                <a:cubicBezTo>
                  <a:pt x="669" y="213"/>
                  <a:pt x="669" y="213"/>
                  <a:pt x="669" y="213"/>
                </a:cubicBezTo>
                <a:cubicBezTo>
                  <a:pt x="669" y="213"/>
                  <a:pt x="669" y="212"/>
                  <a:pt x="669" y="212"/>
                </a:cubicBezTo>
                <a:cubicBezTo>
                  <a:pt x="669" y="212"/>
                  <a:pt x="669" y="212"/>
                  <a:pt x="669" y="212"/>
                </a:cubicBezTo>
                <a:cubicBezTo>
                  <a:pt x="669" y="212"/>
                  <a:pt x="669" y="212"/>
                  <a:pt x="669" y="212"/>
                </a:cubicBezTo>
                <a:cubicBezTo>
                  <a:pt x="669" y="212"/>
                  <a:pt x="669" y="212"/>
                  <a:pt x="669" y="212"/>
                </a:cubicBezTo>
                <a:cubicBezTo>
                  <a:pt x="669" y="213"/>
                  <a:pt x="669" y="212"/>
                  <a:pt x="669" y="212"/>
                </a:cubicBezTo>
                <a:cubicBezTo>
                  <a:pt x="669" y="212"/>
                  <a:pt x="669" y="212"/>
                  <a:pt x="669" y="212"/>
                </a:cubicBezTo>
                <a:cubicBezTo>
                  <a:pt x="669" y="212"/>
                  <a:pt x="669" y="212"/>
                  <a:pt x="669" y="212"/>
                </a:cubicBezTo>
                <a:cubicBezTo>
                  <a:pt x="669" y="212"/>
                  <a:pt x="669" y="212"/>
                  <a:pt x="669" y="212"/>
                </a:cubicBezTo>
                <a:cubicBezTo>
                  <a:pt x="669" y="212"/>
                  <a:pt x="669" y="212"/>
                  <a:pt x="669" y="212"/>
                </a:cubicBezTo>
                <a:cubicBezTo>
                  <a:pt x="669" y="212"/>
                  <a:pt x="669" y="212"/>
                  <a:pt x="668" y="212"/>
                </a:cubicBezTo>
                <a:cubicBezTo>
                  <a:pt x="668" y="212"/>
                  <a:pt x="668" y="211"/>
                  <a:pt x="668" y="211"/>
                </a:cubicBezTo>
                <a:cubicBezTo>
                  <a:pt x="668" y="212"/>
                  <a:pt x="668" y="211"/>
                  <a:pt x="668" y="212"/>
                </a:cubicBezTo>
                <a:cubicBezTo>
                  <a:pt x="669" y="212"/>
                  <a:pt x="669" y="212"/>
                  <a:pt x="669" y="212"/>
                </a:cubicBezTo>
                <a:cubicBezTo>
                  <a:pt x="669" y="212"/>
                  <a:pt x="669" y="212"/>
                  <a:pt x="669" y="212"/>
                </a:cubicBezTo>
                <a:cubicBezTo>
                  <a:pt x="669" y="212"/>
                  <a:pt x="669" y="212"/>
                  <a:pt x="669" y="212"/>
                </a:cubicBezTo>
                <a:cubicBezTo>
                  <a:pt x="669" y="212"/>
                  <a:pt x="669" y="212"/>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69" y="211"/>
                  <a:pt x="669" y="211"/>
                  <a:pt x="669" y="211"/>
                </a:cubicBezTo>
                <a:cubicBezTo>
                  <a:pt x="670" y="211"/>
                  <a:pt x="669" y="210"/>
                  <a:pt x="669" y="210"/>
                </a:cubicBezTo>
                <a:cubicBezTo>
                  <a:pt x="669" y="211"/>
                  <a:pt x="669" y="211"/>
                  <a:pt x="669" y="211"/>
                </a:cubicBezTo>
                <a:cubicBezTo>
                  <a:pt x="669" y="210"/>
                  <a:pt x="669" y="210"/>
                  <a:pt x="669" y="210"/>
                </a:cubicBezTo>
                <a:cubicBezTo>
                  <a:pt x="670" y="210"/>
                  <a:pt x="670" y="210"/>
                  <a:pt x="670" y="210"/>
                </a:cubicBezTo>
                <a:cubicBezTo>
                  <a:pt x="670" y="210"/>
                  <a:pt x="670" y="210"/>
                  <a:pt x="669" y="209"/>
                </a:cubicBezTo>
                <a:cubicBezTo>
                  <a:pt x="670" y="210"/>
                  <a:pt x="670" y="210"/>
                  <a:pt x="670" y="210"/>
                </a:cubicBezTo>
                <a:cubicBezTo>
                  <a:pt x="670" y="210"/>
                  <a:pt x="670" y="210"/>
                  <a:pt x="670" y="209"/>
                </a:cubicBezTo>
                <a:cubicBezTo>
                  <a:pt x="670" y="210"/>
                  <a:pt x="670" y="210"/>
                  <a:pt x="670" y="210"/>
                </a:cubicBezTo>
                <a:cubicBezTo>
                  <a:pt x="670" y="209"/>
                  <a:pt x="670" y="209"/>
                  <a:pt x="670" y="209"/>
                </a:cubicBezTo>
                <a:cubicBezTo>
                  <a:pt x="670" y="209"/>
                  <a:pt x="670" y="209"/>
                  <a:pt x="670" y="209"/>
                </a:cubicBezTo>
                <a:cubicBezTo>
                  <a:pt x="670" y="209"/>
                  <a:pt x="670" y="209"/>
                  <a:pt x="670" y="209"/>
                </a:cubicBezTo>
                <a:cubicBezTo>
                  <a:pt x="670" y="209"/>
                  <a:pt x="670" y="209"/>
                  <a:pt x="670" y="209"/>
                </a:cubicBezTo>
                <a:cubicBezTo>
                  <a:pt x="670" y="209"/>
                  <a:pt x="670" y="209"/>
                  <a:pt x="670" y="209"/>
                </a:cubicBezTo>
                <a:cubicBezTo>
                  <a:pt x="670" y="209"/>
                  <a:pt x="670" y="209"/>
                  <a:pt x="670" y="209"/>
                </a:cubicBezTo>
                <a:cubicBezTo>
                  <a:pt x="670" y="209"/>
                  <a:pt x="669" y="209"/>
                  <a:pt x="670" y="209"/>
                </a:cubicBezTo>
                <a:cubicBezTo>
                  <a:pt x="670" y="209"/>
                  <a:pt x="670" y="209"/>
                  <a:pt x="669" y="209"/>
                </a:cubicBezTo>
                <a:cubicBezTo>
                  <a:pt x="670" y="209"/>
                  <a:pt x="670" y="209"/>
                  <a:pt x="670" y="209"/>
                </a:cubicBezTo>
                <a:cubicBezTo>
                  <a:pt x="670" y="209"/>
                  <a:pt x="670" y="208"/>
                  <a:pt x="669" y="208"/>
                </a:cubicBezTo>
                <a:cubicBezTo>
                  <a:pt x="670" y="208"/>
                  <a:pt x="670" y="208"/>
                  <a:pt x="670" y="208"/>
                </a:cubicBezTo>
                <a:cubicBezTo>
                  <a:pt x="669" y="208"/>
                  <a:pt x="670" y="208"/>
                  <a:pt x="669" y="208"/>
                </a:cubicBezTo>
                <a:cubicBezTo>
                  <a:pt x="669" y="208"/>
                  <a:pt x="669" y="208"/>
                  <a:pt x="669" y="208"/>
                </a:cubicBezTo>
                <a:cubicBezTo>
                  <a:pt x="669" y="208"/>
                  <a:pt x="669" y="208"/>
                  <a:pt x="669" y="208"/>
                </a:cubicBezTo>
                <a:cubicBezTo>
                  <a:pt x="669" y="208"/>
                  <a:pt x="669" y="208"/>
                  <a:pt x="669" y="208"/>
                </a:cubicBezTo>
                <a:cubicBezTo>
                  <a:pt x="669" y="208"/>
                  <a:pt x="669" y="208"/>
                  <a:pt x="669" y="208"/>
                </a:cubicBezTo>
                <a:cubicBezTo>
                  <a:pt x="669" y="208"/>
                  <a:pt x="669" y="208"/>
                  <a:pt x="669" y="207"/>
                </a:cubicBezTo>
                <a:cubicBezTo>
                  <a:pt x="669" y="208"/>
                  <a:pt x="669" y="208"/>
                  <a:pt x="669" y="208"/>
                </a:cubicBezTo>
                <a:cubicBezTo>
                  <a:pt x="670" y="207"/>
                  <a:pt x="670" y="207"/>
                  <a:pt x="669" y="207"/>
                </a:cubicBezTo>
                <a:cubicBezTo>
                  <a:pt x="669" y="207"/>
                  <a:pt x="670" y="207"/>
                  <a:pt x="670" y="207"/>
                </a:cubicBezTo>
                <a:cubicBezTo>
                  <a:pt x="669" y="206"/>
                  <a:pt x="670" y="206"/>
                  <a:pt x="669" y="206"/>
                </a:cubicBezTo>
                <a:cubicBezTo>
                  <a:pt x="669" y="206"/>
                  <a:pt x="668" y="206"/>
                  <a:pt x="668" y="206"/>
                </a:cubicBezTo>
                <a:close/>
                <a:moveTo>
                  <a:pt x="660" y="217"/>
                </a:moveTo>
                <a:cubicBezTo>
                  <a:pt x="660" y="217"/>
                  <a:pt x="660" y="217"/>
                  <a:pt x="660" y="216"/>
                </a:cubicBezTo>
                <a:lnTo>
                  <a:pt x="660" y="217"/>
                </a:lnTo>
                <a:close/>
                <a:moveTo>
                  <a:pt x="662" y="219"/>
                </a:moveTo>
                <a:cubicBezTo>
                  <a:pt x="662" y="219"/>
                  <a:pt x="662" y="219"/>
                  <a:pt x="662" y="219"/>
                </a:cubicBezTo>
                <a:cubicBezTo>
                  <a:pt x="662" y="219"/>
                  <a:pt x="662" y="219"/>
                  <a:pt x="662" y="219"/>
                </a:cubicBezTo>
                <a:cubicBezTo>
                  <a:pt x="662" y="219"/>
                  <a:pt x="662" y="219"/>
                  <a:pt x="662" y="219"/>
                </a:cubicBezTo>
                <a:close/>
                <a:moveTo>
                  <a:pt x="662" y="219"/>
                </a:moveTo>
                <a:cubicBezTo>
                  <a:pt x="662" y="219"/>
                  <a:pt x="662" y="219"/>
                  <a:pt x="662" y="219"/>
                </a:cubicBezTo>
                <a:close/>
                <a:moveTo>
                  <a:pt x="662" y="220"/>
                </a:moveTo>
                <a:cubicBezTo>
                  <a:pt x="662" y="220"/>
                  <a:pt x="662" y="220"/>
                  <a:pt x="662" y="220"/>
                </a:cubicBezTo>
                <a:close/>
                <a:moveTo>
                  <a:pt x="662" y="219"/>
                </a:moveTo>
                <a:cubicBezTo>
                  <a:pt x="662" y="219"/>
                  <a:pt x="662" y="219"/>
                  <a:pt x="662" y="219"/>
                </a:cubicBezTo>
                <a:cubicBezTo>
                  <a:pt x="662" y="219"/>
                  <a:pt x="662" y="219"/>
                  <a:pt x="662" y="219"/>
                </a:cubicBezTo>
                <a:close/>
                <a:moveTo>
                  <a:pt x="663" y="220"/>
                </a:moveTo>
                <a:cubicBezTo>
                  <a:pt x="663" y="219"/>
                  <a:pt x="663" y="219"/>
                  <a:pt x="663" y="219"/>
                </a:cubicBezTo>
                <a:cubicBezTo>
                  <a:pt x="663" y="220"/>
                  <a:pt x="663" y="219"/>
                  <a:pt x="663" y="220"/>
                </a:cubicBezTo>
                <a:close/>
                <a:moveTo>
                  <a:pt x="664" y="219"/>
                </a:moveTo>
                <a:cubicBezTo>
                  <a:pt x="664" y="219"/>
                  <a:pt x="664" y="219"/>
                  <a:pt x="663" y="219"/>
                </a:cubicBezTo>
                <a:cubicBezTo>
                  <a:pt x="663" y="219"/>
                  <a:pt x="663" y="219"/>
                  <a:pt x="663" y="219"/>
                </a:cubicBezTo>
                <a:lnTo>
                  <a:pt x="664" y="219"/>
                </a:lnTo>
                <a:close/>
                <a:moveTo>
                  <a:pt x="668" y="215"/>
                </a:moveTo>
                <a:cubicBezTo>
                  <a:pt x="668" y="215"/>
                  <a:pt x="668" y="215"/>
                  <a:pt x="668" y="215"/>
                </a:cubicBezTo>
                <a:cubicBezTo>
                  <a:pt x="668" y="215"/>
                  <a:pt x="668" y="215"/>
                  <a:pt x="668" y="215"/>
                </a:cubicBezTo>
                <a:close/>
                <a:moveTo>
                  <a:pt x="670" y="213"/>
                </a:moveTo>
                <a:cubicBezTo>
                  <a:pt x="670" y="213"/>
                  <a:pt x="670" y="213"/>
                  <a:pt x="670" y="213"/>
                </a:cubicBezTo>
                <a:cubicBezTo>
                  <a:pt x="670" y="213"/>
                  <a:pt x="670" y="213"/>
                  <a:pt x="670" y="213"/>
                </a:cubicBezTo>
                <a:close/>
                <a:moveTo>
                  <a:pt x="669" y="211"/>
                </a:moveTo>
                <a:cubicBezTo>
                  <a:pt x="669" y="212"/>
                  <a:pt x="669" y="212"/>
                  <a:pt x="669" y="212"/>
                </a:cubicBezTo>
                <a:cubicBezTo>
                  <a:pt x="669" y="212"/>
                  <a:pt x="669" y="212"/>
                  <a:pt x="669" y="212"/>
                </a:cubicBezTo>
                <a:lnTo>
                  <a:pt x="669" y="211"/>
                </a:lnTo>
                <a:close/>
                <a:moveTo>
                  <a:pt x="657" y="200"/>
                </a:moveTo>
                <a:cubicBezTo>
                  <a:pt x="657" y="200"/>
                  <a:pt x="657" y="200"/>
                  <a:pt x="657" y="200"/>
                </a:cubicBezTo>
                <a:cubicBezTo>
                  <a:pt x="656" y="199"/>
                  <a:pt x="657" y="200"/>
                  <a:pt x="657" y="200"/>
                </a:cubicBezTo>
                <a:close/>
                <a:moveTo>
                  <a:pt x="660" y="191"/>
                </a:moveTo>
                <a:cubicBezTo>
                  <a:pt x="660" y="191"/>
                  <a:pt x="660" y="191"/>
                  <a:pt x="659" y="192"/>
                </a:cubicBezTo>
                <a:cubicBezTo>
                  <a:pt x="659" y="192"/>
                  <a:pt x="660" y="192"/>
                  <a:pt x="659" y="192"/>
                </a:cubicBezTo>
                <a:cubicBezTo>
                  <a:pt x="660" y="192"/>
                  <a:pt x="659" y="192"/>
                  <a:pt x="659" y="192"/>
                </a:cubicBezTo>
                <a:cubicBezTo>
                  <a:pt x="659" y="192"/>
                  <a:pt x="659" y="192"/>
                  <a:pt x="659" y="192"/>
                </a:cubicBezTo>
                <a:cubicBezTo>
                  <a:pt x="659" y="192"/>
                  <a:pt x="659" y="192"/>
                  <a:pt x="659" y="192"/>
                </a:cubicBezTo>
                <a:cubicBezTo>
                  <a:pt x="660" y="192"/>
                  <a:pt x="660" y="192"/>
                  <a:pt x="660" y="192"/>
                </a:cubicBezTo>
                <a:cubicBezTo>
                  <a:pt x="660" y="192"/>
                  <a:pt x="659" y="192"/>
                  <a:pt x="659" y="192"/>
                </a:cubicBezTo>
                <a:cubicBezTo>
                  <a:pt x="659" y="192"/>
                  <a:pt x="659" y="193"/>
                  <a:pt x="659" y="193"/>
                </a:cubicBezTo>
                <a:cubicBezTo>
                  <a:pt x="660" y="193"/>
                  <a:pt x="659" y="193"/>
                  <a:pt x="660" y="193"/>
                </a:cubicBezTo>
                <a:cubicBezTo>
                  <a:pt x="660" y="193"/>
                  <a:pt x="660" y="193"/>
                  <a:pt x="660" y="193"/>
                </a:cubicBezTo>
                <a:cubicBezTo>
                  <a:pt x="660" y="193"/>
                  <a:pt x="660" y="193"/>
                  <a:pt x="659" y="193"/>
                </a:cubicBezTo>
                <a:cubicBezTo>
                  <a:pt x="659" y="193"/>
                  <a:pt x="659" y="193"/>
                  <a:pt x="659" y="193"/>
                </a:cubicBezTo>
                <a:cubicBezTo>
                  <a:pt x="659" y="194"/>
                  <a:pt x="659" y="194"/>
                  <a:pt x="659" y="194"/>
                </a:cubicBezTo>
                <a:cubicBezTo>
                  <a:pt x="660" y="195"/>
                  <a:pt x="660" y="195"/>
                  <a:pt x="660" y="195"/>
                </a:cubicBezTo>
                <a:cubicBezTo>
                  <a:pt x="660" y="195"/>
                  <a:pt x="660" y="195"/>
                  <a:pt x="660" y="195"/>
                </a:cubicBezTo>
                <a:cubicBezTo>
                  <a:pt x="660" y="195"/>
                  <a:pt x="660" y="195"/>
                  <a:pt x="660" y="195"/>
                </a:cubicBezTo>
                <a:cubicBezTo>
                  <a:pt x="660" y="195"/>
                  <a:pt x="660" y="195"/>
                  <a:pt x="660" y="195"/>
                </a:cubicBezTo>
                <a:cubicBezTo>
                  <a:pt x="660" y="195"/>
                  <a:pt x="659" y="195"/>
                  <a:pt x="660" y="195"/>
                </a:cubicBezTo>
                <a:cubicBezTo>
                  <a:pt x="660" y="195"/>
                  <a:pt x="660" y="195"/>
                  <a:pt x="660" y="195"/>
                </a:cubicBezTo>
                <a:cubicBezTo>
                  <a:pt x="660" y="195"/>
                  <a:pt x="660" y="195"/>
                  <a:pt x="659" y="195"/>
                </a:cubicBezTo>
                <a:cubicBezTo>
                  <a:pt x="659" y="195"/>
                  <a:pt x="660" y="195"/>
                  <a:pt x="659" y="195"/>
                </a:cubicBezTo>
                <a:cubicBezTo>
                  <a:pt x="660" y="195"/>
                  <a:pt x="660" y="195"/>
                  <a:pt x="660" y="195"/>
                </a:cubicBezTo>
                <a:cubicBezTo>
                  <a:pt x="659" y="195"/>
                  <a:pt x="660" y="195"/>
                  <a:pt x="659" y="195"/>
                </a:cubicBezTo>
                <a:cubicBezTo>
                  <a:pt x="659" y="195"/>
                  <a:pt x="659" y="195"/>
                  <a:pt x="659" y="195"/>
                </a:cubicBezTo>
                <a:cubicBezTo>
                  <a:pt x="659" y="195"/>
                  <a:pt x="659" y="195"/>
                  <a:pt x="659" y="195"/>
                </a:cubicBezTo>
                <a:cubicBezTo>
                  <a:pt x="659" y="195"/>
                  <a:pt x="659" y="195"/>
                  <a:pt x="659" y="195"/>
                </a:cubicBezTo>
                <a:cubicBezTo>
                  <a:pt x="659" y="195"/>
                  <a:pt x="659" y="195"/>
                  <a:pt x="659" y="195"/>
                </a:cubicBezTo>
                <a:cubicBezTo>
                  <a:pt x="659" y="195"/>
                  <a:pt x="659" y="195"/>
                  <a:pt x="659" y="195"/>
                </a:cubicBezTo>
                <a:cubicBezTo>
                  <a:pt x="659" y="196"/>
                  <a:pt x="658" y="195"/>
                  <a:pt x="659" y="195"/>
                </a:cubicBezTo>
                <a:cubicBezTo>
                  <a:pt x="659" y="195"/>
                  <a:pt x="659" y="195"/>
                  <a:pt x="659" y="195"/>
                </a:cubicBezTo>
                <a:cubicBezTo>
                  <a:pt x="659" y="196"/>
                  <a:pt x="658" y="196"/>
                  <a:pt x="659" y="196"/>
                </a:cubicBezTo>
                <a:cubicBezTo>
                  <a:pt x="659" y="196"/>
                  <a:pt x="658" y="196"/>
                  <a:pt x="658" y="196"/>
                </a:cubicBezTo>
                <a:cubicBezTo>
                  <a:pt x="659" y="196"/>
                  <a:pt x="659" y="196"/>
                  <a:pt x="659" y="196"/>
                </a:cubicBezTo>
                <a:cubicBezTo>
                  <a:pt x="658" y="196"/>
                  <a:pt x="658" y="196"/>
                  <a:pt x="658" y="196"/>
                </a:cubicBezTo>
                <a:cubicBezTo>
                  <a:pt x="658" y="196"/>
                  <a:pt x="658" y="196"/>
                  <a:pt x="658" y="196"/>
                </a:cubicBezTo>
                <a:cubicBezTo>
                  <a:pt x="658" y="196"/>
                  <a:pt x="658" y="196"/>
                  <a:pt x="658" y="196"/>
                </a:cubicBezTo>
                <a:cubicBezTo>
                  <a:pt x="658" y="196"/>
                  <a:pt x="658" y="197"/>
                  <a:pt x="658" y="196"/>
                </a:cubicBezTo>
                <a:cubicBezTo>
                  <a:pt x="659" y="197"/>
                  <a:pt x="658" y="197"/>
                  <a:pt x="658" y="197"/>
                </a:cubicBezTo>
                <a:cubicBezTo>
                  <a:pt x="658" y="197"/>
                  <a:pt x="658" y="197"/>
                  <a:pt x="658" y="196"/>
                </a:cubicBezTo>
                <a:cubicBezTo>
                  <a:pt x="658" y="196"/>
                  <a:pt x="658" y="196"/>
                  <a:pt x="658" y="196"/>
                </a:cubicBezTo>
                <a:cubicBezTo>
                  <a:pt x="658" y="197"/>
                  <a:pt x="658" y="197"/>
                  <a:pt x="658" y="197"/>
                </a:cubicBezTo>
                <a:cubicBezTo>
                  <a:pt x="658" y="197"/>
                  <a:pt x="658" y="197"/>
                  <a:pt x="658" y="197"/>
                </a:cubicBezTo>
                <a:cubicBezTo>
                  <a:pt x="658" y="197"/>
                  <a:pt x="658" y="197"/>
                  <a:pt x="658" y="197"/>
                </a:cubicBezTo>
                <a:cubicBezTo>
                  <a:pt x="658" y="197"/>
                  <a:pt x="658" y="197"/>
                  <a:pt x="658" y="197"/>
                </a:cubicBezTo>
                <a:cubicBezTo>
                  <a:pt x="658" y="197"/>
                  <a:pt x="658" y="197"/>
                  <a:pt x="658" y="197"/>
                </a:cubicBezTo>
                <a:cubicBezTo>
                  <a:pt x="658" y="197"/>
                  <a:pt x="658" y="197"/>
                  <a:pt x="658" y="197"/>
                </a:cubicBezTo>
                <a:cubicBezTo>
                  <a:pt x="658" y="197"/>
                  <a:pt x="658" y="197"/>
                  <a:pt x="658" y="197"/>
                </a:cubicBezTo>
                <a:cubicBezTo>
                  <a:pt x="658" y="198"/>
                  <a:pt x="658" y="197"/>
                  <a:pt x="658" y="198"/>
                </a:cubicBezTo>
                <a:cubicBezTo>
                  <a:pt x="658" y="198"/>
                  <a:pt x="658" y="198"/>
                  <a:pt x="658" y="198"/>
                </a:cubicBezTo>
                <a:cubicBezTo>
                  <a:pt x="658" y="198"/>
                  <a:pt x="658" y="198"/>
                  <a:pt x="658" y="198"/>
                </a:cubicBezTo>
                <a:cubicBezTo>
                  <a:pt x="658" y="198"/>
                  <a:pt x="658" y="198"/>
                  <a:pt x="658" y="198"/>
                </a:cubicBezTo>
                <a:cubicBezTo>
                  <a:pt x="658" y="198"/>
                  <a:pt x="657" y="198"/>
                  <a:pt x="658" y="198"/>
                </a:cubicBezTo>
                <a:cubicBezTo>
                  <a:pt x="657" y="198"/>
                  <a:pt x="657" y="198"/>
                  <a:pt x="657" y="198"/>
                </a:cubicBezTo>
                <a:cubicBezTo>
                  <a:pt x="658" y="198"/>
                  <a:pt x="658" y="199"/>
                  <a:pt x="657" y="198"/>
                </a:cubicBezTo>
                <a:cubicBezTo>
                  <a:pt x="658" y="199"/>
                  <a:pt x="658" y="199"/>
                  <a:pt x="658" y="199"/>
                </a:cubicBezTo>
                <a:cubicBezTo>
                  <a:pt x="658" y="199"/>
                  <a:pt x="658" y="199"/>
                  <a:pt x="658" y="199"/>
                </a:cubicBezTo>
                <a:cubicBezTo>
                  <a:pt x="657" y="198"/>
                  <a:pt x="657" y="198"/>
                  <a:pt x="657" y="198"/>
                </a:cubicBezTo>
                <a:cubicBezTo>
                  <a:pt x="657" y="198"/>
                  <a:pt x="657" y="199"/>
                  <a:pt x="657" y="199"/>
                </a:cubicBezTo>
                <a:cubicBezTo>
                  <a:pt x="657" y="199"/>
                  <a:pt x="657" y="199"/>
                  <a:pt x="657" y="199"/>
                </a:cubicBezTo>
                <a:cubicBezTo>
                  <a:pt x="657" y="199"/>
                  <a:pt x="657" y="199"/>
                  <a:pt x="657" y="199"/>
                </a:cubicBezTo>
                <a:cubicBezTo>
                  <a:pt x="657" y="199"/>
                  <a:pt x="657" y="199"/>
                  <a:pt x="657" y="199"/>
                </a:cubicBezTo>
                <a:cubicBezTo>
                  <a:pt x="657" y="199"/>
                  <a:pt x="657" y="199"/>
                  <a:pt x="657" y="199"/>
                </a:cubicBezTo>
                <a:cubicBezTo>
                  <a:pt x="657" y="199"/>
                  <a:pt x="657" y="199"/>
                  <a:pt x="657" y="199"/>
                </a:cubicBezTo>
                <a:cubicBezTo>
                  <a:pt x="657" y="199"/>
                  <a:pt x="657" y="199"/>
                  <a:pt x="657" y="199"/>
                </a:cubicBezTo>
                <a:cubicBezTo>
                  <a:pt x="657" y="200"/>
                  <a:pt x="657" y="200"/>
                  <a:pt x="657" y="200"/>
                </a:cubicBezTo>
                <a:cubicBezTo>
                  <a:pt x="657" y="200"/>
                  <a:pt x="657" y="200"/>
                  <a:pt x="657" y="200"/>
                </a:cubicBezTo>
                <a:cubicBezTo>
                  <a:pt x="657" y="199"/>
                  <a:pt x="657" y="199"/>
                  <a:pt x="657" y="199"/>
                </a:cubicBezTo>
                <a:cubicBezTo>
                  <a:pt x="657" y="199"/>
                  <a:pt x="657" y="200"/>
                  <a:pt x="657" y="199"/>
                </a:cubicBezTo>
                <a:cubicBezTo>
                  <a:pt x="657" y="199"/>
                  <a:pt x="657" y="199"/>
                  <a:pt x="657" y="200"/>
                </a:cubicBezTo>
                <a:cubicBezTo>
                  <a:pt x="657" y="199"/>
                  <a:pt x="657" y="199"/>
                  <a:pt x="657" y="199"/>
                </a:cubicBezTo>
                <a:cubicBezTo>
                  <a:pt x="657" y="199"/>
                  <a:pt x="657" y="199"/>
                  <a:pt x="657" y="200"/>
                </a:cubicBezTo>
                <a:cubicBezTo>
                  <a:pt x="657" y="200"/>
                  <a:pt x="657" y="200"/>
                  <a:pt x="657" y="200"/>
                </a:cubicBezTo>
                <a:cubicBezTo>
                  <a:pt x="657" y="200"/>
                  <a:pt x="657" y="200"/>
                  <a:pt x="657" y="200"/>
                </a:cubicBezTo>
                <a:cubicBezTo>
                  <a:pt x="657" y="200"/>
                  <a:pt x="657" y="200"/>
                  <a:pt x="657" y="200"/>
                </a:cubicBezTo>
                <a:cubicBezTo>
                  <a:pt x="657" y="200"/>
                  <a:pt x="657" y="200"/>
                  <a:pt x="657" y="200"/>
                </a:cubicBezTo>
                <a:cubicBezTo>
                  <a:pt x="657" y="200"/>
                  <a:pt x="657" y="200"/>
                  <a:pt x="657" y="200"/>
                </a:cubicBezTo>
                <a:cubicBezTo>
                  <a:pt x="657" y="200"/>
                  <a:pt x="657" y="200"/>
                  <a:pt x="657" y="200"/>
                </a:cubicBezTo>
                <a:cubicBezTo>
                  <a:pt x="657" y="200"/>
                  <a:pt x="657" y="200"/>
                  <a:pt x="657" y="201"/>
                </a:cubicBezTo>
                <a:cubicBezTo>
                  <a:pt x="657" y="200"/>
                  <a:pt x="657" y="200"/>
                  <a:pt x="657" y="200"/>
                </a:cubicBezTo>
                <a:cubicBezTo>
                  <a:pt x="657" y="201"/>
                  <a:pt x="657" y="201"/>
                  <a:pt x="657" y="201"/>
                </a:cubicBezTo>
                <a:cubicBezTo>
                  <a:pt x="657" y="200"/>
                  <a:pt x="658" y="201"/>
                  <a:pt x="657" y="200"/>
                </a:cubicBezTo>
                <a:cubicBezTo>
                  <a:pt x="657" y="200"/>
                  <a:pt x="657" y="200"/>
                  <a:pt x="657" y="200"/>
                </a:cubicBezTo>
                <a:cubicBezTo>
                  <a:pt x="657" y="200"/>
                  <a:pt x="657" y="200"/>
                  <a:pt x="657" y="200"/>
                </a:cubicBezTo>
                <a:cubicBezTo>
                  <a:pt x="658" y="200"/>
                  <a:pt x="658" y="200"/>
                  <a:pt x="658" y="200"/>
                </a:cubicBezTo>
                <a:cubicBezTo>
                  <a:pt x="658" y="200"/>
                  <a:pt x="657" y="200"/>
                  <a:pt x="658" y="200"/>
                </a:cubicBezTo>
                <a:cubicBezTo>
                  <a:pt x="658" y="201"/>
                  <a:pt x="658" y="201"/>
                  <a:pt x="658" y="201"/>
                </a:cubicBezTo>
                <a:cubicBezTo>
                  <a:pt x="657" y="200"/>
                  <a:pt x="658" y="201"/>
                  <a:pt x="658" y="200"/>
                </a:cubicBezTo>
                <a:cubicBezTo>
                  <a:pt x="658" y="201"/>
                  <a:pt x="658" y="201"/>
                  <a:pt x="658" y="201"/>
                </a:cubicBezTo>
                <a:cubicBezTo>
                  <a:pt x="658" y="201"/>
                  <a:pt x="658" y="200"/>
                  <a:pt x="658" y="200"/>
                </a:cubicBezTo>
                <a:cubicBezTo>
                  <a:pt x="658" y="201"/>
                  <a:pt x="658" y="201"/>
                  <a:pt x="658" y="201"/>
                </a:cubicBezTo>
                <a:cubicBezTo>
                  <a:pt x="658" y="201"/>
                  <a:pt x="658" y="200"/>
                  <a:pt x="658" y="201"/>
                </a:cubicBezTo>
                <a:cubicBezTo>
                  <a:pt x="658" y="201"/>
                  <a:pt x="658" y="200"/>
                  <a:pt x="658" y="200"/>
                </a:cubicBezTo>
                <a:cubicBezTo>
                  <a:pt x="658" y="200"/>
                  <a:pt x="658" y="201"/>
                  <a:pt x="658" y="200"/>
                </a:cubicBezTo>
                <a:cubicBezTo>
                  <a:pt x="658" y="201"/>
                  <a:pt x="659" y="201"/>
                  <a:pt x="659" y="201"/>
                </a:cubicBezTo>
                <a:cubicBezTo>
                  <a:pt x="659" y="201"/>
                  <a:pt x="659" y="202"/>
                  <a:pt x="659" y="201"/>
                </a:cubicBezTo>
                <a:cubicBezTo>
                  <a:pt x="659" y="201"/>
                  <a:pt x="659" y="202"/>
                  <a:pt x="659" y="202"/>
                </a:cubicBezTo>
                <a:cubicBezTo>
                  <a:pt x="659" y="201"/>
                  <a:pt x="659" y="201"/>
                  <a:pt x="659" y="201"/>
                </a:cubicBezTo>
                <a:cubicBezTo>
                  <a:pt x="658" y="201"/>
                  <a:pt x="659" y="201"/>
                  <a:pt x="658" y="201"/>
                </a:cubicBezTo>
                <a:cubicBezTo>
                  <a:pt x="658" y="201"/>
                  <a:pt x="659" y="201"/>
                  <a:pt x="659" y="200"/>
                </a:cubicBezTo>
                <a:cubicBezTo>
                  <a:pt x="659" y="200"/>
                  <a:pt x="659" y="201"/>
                  <a:pt x="659" y="201"/>
                </a:cubicBezTo>
                <a:cubicBezTo>
                  <a:pt x="659" y="201"/>
                  <a:pt x="659" y="200"/>
                  <a:pt x="659" y="200"/>
                </a:cubicBezTo>
                <a:cubicBezTo>
                  <a:pt x="658" y="200"/>
                  <a:pt x="658" y="200"/>
                  <a:pt x="658" y="200"/>
                </a:cubicBezTo>
                <a:cubicBezTo>
                  <a:pt x="658" y="200"/>
                  <a:pt x="658" y="200"/>
                  <a:pt x="658" y="200"/>
                </a:cubicBezTo>
                <a:cubicBezTo>
                  <a:pt x="658" y="200"/>
                  <a:pt x="659" y="200"/>
                  <a:pt x="659" y="200"/>
                </a:cubicBezTo>
                <a:cubicBezTo>
                  <a:pt x="659" y="201"/>
                  <a:pt x="659" y="200"/>
                  <a:pt x="659" y="201"/>
                </a:cubicBezTo>
                <a:cubicBezTo>
                  <a:pt x="659" y="201"/>
                  <a:pt x="659" y="201"/>
                  <a:pt x="659" y="201"/>
                </a:cubicBezTo>
                <a:cubicBezTo>
                  <a:pt x="659" y="202"/>
                  <a:pt x="659" y="201"/>
                  <a:pt x="659" y="202"/>
                </a:cubicBezTo>
                <a:cubicBezTo>
                  <a:pt x="659" y="201"/>
                  <a:pt x="659" y="201"/>
                  <a:pt x="659" y="201"/>
                </a:cubicBezTo>
                <a:cubicBezTo>
                  <a:pt x="659" y="201"/>
                  <a:pt x="659" y="201"/>
                  <a:pt x="659" y="201"/>
                </a:cubicBezTo>
                <a:cubicBezTo>
                  <a:pt x="659" y="200"/>
                  <a:pt x="659" y="201"/>
                  <a:pt x="659" y="201"/>
                </a:cubicBezTo>
                <a:cubicBezTo>
                  <a:pt x="659" y="201"/>
                  <a:pt x="659" y="201"/>
                  <a:pt x="659" y="201"/>
                </a:cubicBezTo>
                <a:cubicBezTo>
                  <a:pt x="660" y="201"/>
                  <a:pt x="659" y="201"/>
                  <a:pt x="659" y="201"/>
                </a:cubicBezTo>
                <a:cubicBezTo>
                  <a:pt x="660" y="201"/>
                  <a:pt x="659" y="201"/>
                  <a:pt x="660" y="201"/>
                </a:cubicBezTo>
                <a:cubicBezTo>
                  <a:pt x="660" y="202"/>
                  <a:pt x="660" y="202"/>
                  <a:pt x="660" y="202"/>
                </a:cubicBezTo>
                <a:cubicBezTo>
                  <a:pt x="660" y="202"/>
                  <a:pt x="660" y="201"/>
                  <a:pt x="660" y="201"/>
                </a:cubicBezTo>
                <a:cubicBezTo>
                  <a:pt x="660" y="202"/>
                  <a:pt x="660" y="202"/>
                  <a:pt x="660" y="202"/>
                </a:cubicBezTo>
                <a:cubicBezTo>
                  <a:pt x="660" y="201"/>
                  <a:pt x="660" y="201"/>
                  <a:pt x="660" y="201"/>
                </a:cubicBezTo>
                <a:cubicBezTo>
                  <a:pt x="660" y="201"/>
                  <a:pt x="659" y="201"/>
                  <a:pt x="659" y="201"/>
                </a:cubicBezTo>
                <a:cubicBezTo>
                  <a:pt x="659" y="201"/>
                  <a:pt x="659" y="201"/>
                  <a:pt x="659" y="201"/>
                </a:cubicBezTo>
                <a:cubicBezTo>
                  <a:pt x="659" y="201"/>
                  <a:pt x="659" y="201"/>
                  <a:pt x="659" y="201"/>
                </a:cubicBezTo>
                <a:cubicBezTo>
                  <a:pt x="659" y="200"/>
                  <a:pt x="659" y="200"/>
                  <a:pt x="659" y="200"/>
                </a:cubicBezTo>
                <a:cubicBezTo>
                  <a:pt x="659" y="200"/>
                  <a:pt x="659" y="201"/>
                  <a:pt x="659" y="201"/>
                </a:cubicBezTo>
                <a:cubicBezTo>
                  <a:pt x="659" y="201"/>
                  <a:pt x="659" y="201"/>
                  <a:pt x="659" y="201"/>
                </a:cubicBezTo>
                <a:cubicBezTo>
                  <a:pt x="659" y="201"/>
                  <a:pt x="660" y="201"/>
                  <a:pt x="660" y="201"/>
                </a:cubicBezTo>
                <a:cubicBezTo>
                  <a:pt x="660" y="202"/>
                  <a:pt x="660" y="201"/>
                  <a:pt x="660" y="201"/>
                </a:cubicBezTo>
                <a:cubicBezTo>
                  <a:pt x="660" y="201"/>
                  <a:pt x="660" y="201"/>
                  <a:pt x="659" y="201"/>
                </a:cubicBezTo>
                <a:cubicBezTo>
                  <a:pt x="659" y="200"/>
                  <a:pt x="660" y="201"/>
                  <a:pt x="660" y="201"/>
                </a:cubicBezTo>
                <a:cubicBezTo>
                  <a:pt x="659" y="201"/>
                  <a:pt x="659" y="200"/>
                  <a:pt x="659" y="200"/>
                </a:cubicBezTo>
                <a:cubicBezTo>
                  <a:pt x="659" y="200"/>
                  <a:pt x="659" y="200"/>
                  <a:pt x="659" y="200"/>
                </a:cubicBezTo>
                <a:cubicBezTo>
                  <a:pt x="659" y="200"/>
                  <a:pt x="659" y="200"/>
                  <a:pt x="659" y="200"/>
                </a:cubicBezTo>
                <a:cubicBezTo>
                  <a:pt x="659" y="200"/>
                  <a:pt x="659" y="200"/>
                  <a:pt x="659" y="200"/>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0"/>
                  <a:pt x="660" y="201"/>
                  <a:pt x="660" y="201"/>
                </a:cubicBezTo>
                <a:cubicBezTo>
                  <a:pt x="660" y="201"/>
                  <a:pt x="660" y="201"/>
                  <a:pt x="660" y="201"/>
                </a:cubicBezTo>
                <a:cubicBezTo>
                  <a:pt x="660" y="201"/>
                  <a:pt x="660" y="201"/>
                  <a:pt x="660" y="201"/>
                </a:cubicBezTo>
                <a:cubicBezTo>
                  <a:pt x="660" y="200"/>
                  <a:pt x="660" y="200"/>
                  <a:pt x="660" y="200"/>
                </a:cubicBezTo>
                <a:cubicBezTo>
                  <a:pt x="660" y="200"/>
                  <a:pt x="660" y="201"/>
                  <a:pt x="660" y="201"/>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1"/>
                  <a:pt x="660" y="201"/>
                  <a:pt x="660" y="201"/>
                </a:cubicBezTo>
                <a:cubicBezTo>
                  <a:pt x="660" y="201"/>
                  <a:pt x="660" y="200"/>
                  <a:pt x="660" y="201"/>
                </a:cubicBezTo>
                <a:cubicBezTo>
                  <a:pt x="660" y="200"/>
                  <a:pt x="660" y="201"/>
                  <a:pt x="660" y="201"/>
                </a:cubicBezTo>
                <a:cubicBezTo>
                  <a:pt x="660" y="200"/>
                  <a:pt x="660" y="200"/>
                  <a:pt x="660" y="200"/>
                </a:cubicBezTo>
                <a:cubicBezTo>
                  <a:pt x="660" y="201"/>
                  <a:pt x="660" y="200"/>
                  <a:pt x="660" y="200"/>
                </a:cubicBezTo>
                <a:cubicBezTo>
                  <a:pt x="660" y="201"/>
                  <a:pt x="660" y="201"/>
                  <a:pt x="660" y="201"/>
                </a:cubicBezTo>
                <a:cubicBezTo>
                  <a:pt x="660" y="200"/>
                  <a:pt x="660" y="200"/>
                  <a:pt x="660" y="200"/>
                </a:cubicBezTo>
                <a:cubicBezTo>
                  <a:pt x="661" y="201"/>
                  <a:pt x="660" y="200"/>
                  <a:pt x="660" y="200"/>
                </a:cubicBezTo>
                <a:cubicBezTo>
                  <a:pt x="660" y="200"/>
                  <a:pt x="660" y="201"/>
                  <a:pt x="661" y="201"/>
                </a:cubicBezTo>
                <a:cubicBezTo>
                  <a:pt x="660" y="200"/>
                  <a:pt x="660" y="200"/>
                  <a:pt x="660" y="200"/>
                </a:cubicBezTo>
                <a:cubicBezTo>
                  <a:pt x="660" y="200"/>
                  <a:pt x="660" y="200"/>
                  <a:pt x="661" y="201"/>
                </a:cubicBezTo>
                <a:cubicBezTo>
                  <a:pt x="660" y="200"/>
                  <a:pt x="661" y="201"/>
                  <a:pt x="661" y="200"/>
                </a:cubicBezTo>
                <a:cubicBezTo>
                  <a:pt x="660" y="200"/>
                  <a:pt x="660" y="200"/>
                  <a:pt x="660" y="200"/>
                </a:cubicBezTo>
                <a:cubicBezTo>
                  <a:pt x="660" y="200"/>
                  <a:pt x="660" y="200"/>
                  <a:pt x="660" y="200"/>
                </a:cubicBezTo>
                <a:cubicBezTo>
                  <a:pt x="660" y="200"/>
                  <a:pt x="660" y="200"/>
                  <a:pt x="660" y="200"/>
                </a:cubicBezTo>
                <a:cubicBezTo>
                  <a:pt x="660" y="200"/>
                  <a:pt x="660" y="200"/>
                  <a:pt x="660" y="200"/>
                </a:cubicBezTo>
                <a:cubicBezTo>
                  <a:pt x="660" y="200"/>
                  <a:pt x="660" y="200"/>
                  <a:pt x="660" y="200"/>
                </a:cubicBezTo>
                <a:cubicBezTo>
                  <a:pt x="660" y="200"/>
                  <a:pt x="660" y="199"/>
                  <a:pt x="660" y="199"/>
                </a:cubicBezTo>
                <a:cubicBezTo>
                  <a:pt x="660" y="199"/>
                  <a:pt x="659" y="199"/>
                  <a:pt x="659" y="199"/>
                </a:cubicBezTo>
                <a:cubicBezTo>
                  <a:pt x="659" y="199"/>
                  <a:pt x="659" y="199"/>
                  <a:pt x="659" y="199"/>
                </a:cubicBezTo>
                <a:cubicBezTo>
                  <a:pt x="659" y="199"/>
                  <a:pt x="659" y="199"/>
                  <a:pt x="659" y="199"/>
                </a:cubicBezTo>
                <a:cubicBezTo>
                  <a:pt x="660" y="200"/>
                  <a:pt x="660" y="200"/>
                  <a:pt x="660" y="200"/>
                </a:cubicBezTo>
                <a:cubicBezTo>
                  <a:pt x="660" y="200"/>
                  <a:pt x="660" y="200"/>
                  <a:pt x="660" y="200"/>
                </a:cubicBezTo>
                <a:cubicBezTo>
                  <a:pt x="661" y="200"/>
                  <a:pt x="661" y="200"/>
                  <a:pt x="661" y="200"/>
                </a:cubicBezTo>
                <a:cubicBezTo>
                  <a:pt x="660" y="200"/>
                  <a:pt x="661" y="200"/>
                  <a:pt x="661" y="200"/>
                </a:cubicBezTo>
                <a:cubicBezTo>
                  <a:pt x="660" y="200"/>
                  <a:pt x="661" y="200"/>
                  <a:pt x="661" y="200"/>
                </a:cubicBezTo>
                <a:cubicBezTo>
                  <a:pt x="660" y="200"/>
                  <a:pt x="660" y="200"/>
                  <a:pt x="660" y="200"/>
                </a:cubicBezTo>
                <a:cubicBezTo>
                  <a:pt x="661" y="200"/>
                  <a:pt x="661" y="200"/>
                  <a:pt x="661" y="200"/>
                </a:cubicBezTo>
                <a:cubicBezTo>
                  <a:pt x="661" y="200"/>
                  <a:pt x="660" y="200"/>
                  <a:pt x="661" y="200"/>
                </a:cubicBezTo>
                <a:cubicBezTo>
                  <a:pt x="661" y="200"/>
                  <a:pt x="661" y="200"/>
                  <a:pt x="661" y="200"/>
                </a:cubicBezTo>
                <a:cubicBezTo>
                  <a:pt x="661" y="200"/>
                  <a:pt x="661" y="200"/>
                  <a:pt x="660" y="199"/>
                </a:cubicBezTo>
                <a:cubicBezTo>
                  <a:pt x="661" y="199"/>
                  <a:pt x="661" y="199"/>
                  <a:pt x="661" y="200"/>
                </a:cubicBezTo>
                <a:cubicBezTo>
                  <a:pt x="661" y="200"/>
                  <a:pt x="661" y="199"/>
                  <a:pt x="661" y="199"/>
                </a:cubicBezTo>
                <a:cubicBezTo>
                  <a:pt x="661" y="200"/>
                  <a:pt x="661" y="200"/>
                  <a:pt x="661" y="200"/>
                </a:cubicBezTo>
                <a:cubicBezTo>
                  <a:pt x="661" y="200"/>
                  <a:pt x="661" y="199"/>
                  <a:pt x="661" y="199"/>
                </a:cubicBezTo>
                <a:cubicBezTo>
                  <a:pt x="661" y="199"/>
                  <a:pt x="661" y="199"/>
                  <a:pt x="661" y="199"/>
                </a:cubicBezTo>
                <a:cubicBezTo>
                  <a:pt x="661" y="200"/>
                  <a:pt x="661" y="199"/>
                  <a:pt x="661" y="199"/>
                </a:cubicBezTo>
                <a:cubicBezTo>
                  <a:pt x="661" y="199"/>
                  <a:pt x="661" y="199"/>
                  <a:pt x="661" y="199"/>
                </a:cubicBezTo>
                <a:cubicBezTo>
                  <a:pt x="661" y="199"/>
                  <a:pt x="661" y="199"/>
                  <a:pt x="661" y="199"/>
                </a:cubicBezTo>
                <a:cubicBezTo>
                  <a:pt x="661" y="199"/>
                  <a:pt x="661" y="199"/>
                  <a:pt x="661" y="199"/>
                </a:cubicBezTo>
                <a:cubicBezTo>
                  <a:pt x="661" y="199"/>
                  <a:pt x="661" y="199"/>
                  <a:pt x="661" y="199"/>
                </a:cubicBezTo>
                <a:cubicBezTo>
                  <a:pt x="661" y="199"/>
                  <a:pt x="661" y="199"/>
                  <a:pt x="661" y="199"/>
                </a:cubicBezTo>
                <a:cubicBezTo>
                  <a:pt x="661" y="199"/>
                  <a:pt x="661" y="199"/>
                  <a:pt x="661" y="199"/>
                </a:cubicBezTo>
                <a:cubicBezTo>
                  <a:pt x="660" y="198"/>
                  <a:pt x="661" y="199"/>
                  <a:pt x="661" y="199"/>
                </a:cubicBezTo>
                <a:cubicBezTo>
                  <a:pt x="661" y="199"/>
                  <a:pt x="661" y="199"/>
                  <a:pt x="661" y="199"/>
                </a:cubicBezTo>
                <a:cubicBezTo>
                  <a:pt x="662" y="199"/>
                  <a:pt x="661" y="199"/>
                  <a:pt x="661" y="199"/>
                </a:cubicBezTo>
                <a:cubicBezTo>
                  <a:pt x="661" y="199"/>
                  <a:pt x="661" y="199"/>
                  <a:pt x="661" y="199"/>
                </a:cubicBezTo>
                <a:cubicBezTo>
                  <a:pt x="662" y="199"/>
                  <a:pt x="661" y="199"/>
                  <a:pt x="661" y="199"/>
                </a:cubicBezTo>
                <a:cubicBezTo>
                  <a:pt x="661" y="198"/>
                  <a:pt x="661" y="198"/>
                  <a:pt x="661" y="198"/>
                </a:cubicBezTo>
                <a:cubicBezTo>
                  <a:pt x="661" y="198"/>
                  <a:pt x="661" y="198"/>
                  <a:pt x="662" y="199"/>
                </a:cubicBezTo>
                <a:cubicBezTo>
                  <a:pt x="661" y="198"/>
                  <a:pt x="661" y="198"/>
                  <a:pt x="661" y="198"/>
                </a:cubicBezTo>
                <a:cubicBezTo>
                  <a:pt x="661" y="198"/>
                  <a:pt x="661" y="198"/>
                  <a:pt x="661" y="198"/>
                </a:cubicBezTo>
                <a:cubicBezTo>
                  <a:pt x="661" y="198"/>
                  <a:pt x="661" y="198"/>
                  <a:pt x="661" y="198"/>
                </a:cubicBezTo>
                <a:cubicBezTo>
                  <a:pt x="661" y="198"/>
                  <a:pt x="661" y="198"/>
                  <a:pt x="661" y="198"/>
                </a:cubicBezTo>
                <a:cubicBezTo>
                  <a:pt x="661" y="198"/>
                  <a:pt x="662" y="198"/>
                  <a:pt x="662" y="198"/>
                </a:cubicBezTo>
                <a:cubicBezTo>
                  <a:pt x="661" y="198"/>
                  <a:pt x="662" y="198"/>
                  <a:pt x="661" y="198"/>
                </a:cubicBezTo>
                <a:cubicBezTo>
                  <a:pt x="661" y="198"/>
                  <a:pt x="661" y="198"/>
                  <a:pt x="661" y="198"/>
                </a:cubicBezTo>
                <a:cubicBezTo>
                  <a:pt x="661" y="198"/>
                  <a:pt x="661" y="198"/>
                  <a:pt x="661" y="198"/>
                </a:cubicBezTo>
                <a:cubicBezTo>
                  <a:pt x="661" y="198"/>
                  <a:pt x="661" y="198"/>
                  <a:pt x="661" y="198"/>
                </a:cubicBezTo>
                <a:cubicBezTo>
                  <a:pt x="662" y="198"/>
                  <a:pt x="662" y="198"/>
                  <a:pt x="662" y="198"/>
                </a:cubicBezTo>
                <a:cubicBezTo>
                  <a:pt x="662" y="198"/>
                  <a:pt x="661" y="198"/>
                  <a:pt x="661" y="198"/>
                </a:cubicBezTo>
                <a:cubicBezTo>
                  <a:pt x="661" y="198"/>
                  <a:pt x="661" y="198"/>
                  <a:pt x="661" y="198"/>
                </a:cubicBezTo>
                <a:cubicBezTo>
                  <a:pt x="662" y="198"/>
                  <a:pt x="661" y="198"/>
                  <a:pt x="661" y="198"/>
                </a:cubicBezTo>
                <a:cubicBezTo>
                  <a:pt x="662" y="198"/>
                  <a:pt x="662" y="198"/>
                  <a:pt x="662" y="198"/>
                </a:cubicBezTo>
                <a:cubicBezTo>
                  <a:pt x="662" y="198"/>
                  <a:pt x="661" y="198"/>
                  <a:pt x="661" y="198"/>
                </a:cubicBezTo>
                <a:cubicBezTo>
                  <a:pt x="662" y="198"/>
                  <a:pt x="661" y="198"/>
                  <a:pt x="662" y="198"/>
                </a:cubicBezTo>
                <a:cubicBezTo>
                  <a:pt x="662" y="198"/>
                  <a:pt x="662" y="198"/>
                  <a:pt x="662" y="198"/>
                </a:cubicBezTo>
                <a:cubicBezTo>
                  <a:pt x="661" y="198"/>
                  <a:pt x="661" y="198"/>
                  <a:pt x="661" y="198"/>
                </a:cubicBezTo>
                <a:cubicBezTo>
                  <a:pt x="661" y="198"/>
                  <a:pt x="661" y="198"/>
                  <a:pt x="661" y="198"/>
                </a:cubicBezTo>
                <a:cubicBezTo>
                  <a:pt x="661" y="198"/>
                  <a:pt x="661" y="198"/>
                  <a:pt x="661" y="198"/>
                </a:cubicBezTo>
                <a:cubicBezTo>
                  <a:pt x="661" y="198"/>
                  <a:pt x="661" y="198"/>
                  <a:pt x="661" y="197"/>
                </a:cubicBezTo>
                <a:cubicBezTo>
                  <a:pt x="661" y="198"/>
                  <a:pt x="661" y="198"/>
                  <a:pt x="661" y="198"/>
                </a:cubicBezTo>
                <a:cubicBezTo>
                  <a:pt x="661" y="198"/>
                  <a:pt x="661" y="198"/>
                  <a:pt x="661" y="197"/>
                </a:cubicBezTo>
                <a:cubicBezTo>
                  <a:pt x="662" y="198"/>
                  <a:pt x="662" y="198"/>
                  <a:pt x="662" y="198"/>
                </a:cubicBezTo>
                <a:cubicBezTo>
                  <a:pt x="662" y="198"/>
                  <a:pt x="662" y="198"/>
                  <a:pt x="662" y="198"/>
                </a:cubicBezTo>
                <a:cubicBezTo>
                  <a:pt x="662" y="198"/>
                  <a:pt x="662" y="198"/>
                  <a:pt x="662" y="198"/>
                </a:cubicBezTo>
                <a:cubicBezTo>
                  <a:pt x="662" y="198"/>
                  <a:pt x="661" y="197"/>
                  <a:pt x="661" y="197"/>
                </a:cubicBezTo>
                <a:cubicBezTo>
                  <a:pt x="662" y="198"/>
                  <a:pt x="662" y="198"/>
                  <a:pt x="662" y="198"/>
                </a:cubicBezTo>
                <a:cubicBezTo>
                  <a:pt x="662" y="197"/>
                  <a:pt x="662" y="197"/>
                  <a:pt x="662" y="197"/>
                </a:cubicBezTo>
                <a:cubicBezTo>
                  <a:pt x="662" y="197"/>
                  <a:pt x="662" y="198"/>
                  <a:pt x="662" y="198"/>
                </a:cubicBezTo>
                <a:cubicBezTo>
                  <a:pt x="662" y="197"/>
                  <a:pt x="662" y="197"/>
                  <a:pt x="662" y="197"/>
                </a:cubicBezTo>
                <a:cubicBezTo>
                  <a:pt x="662" y="198"/>
                  <a:pt x="662" y="197"/>
                  <a:pt x="662" y="197"/>
                </a:cubicBezTo>
                <a:cubicBezTo>
                  <a:pt x="662" y="197"/>
                  <a:pt x="662" y="197"/>
                  <a:pt x="662" y="197"/>
                </a:cubicBezTo>
                <a:cubicBezTo>
                  <a:pt x="662" y="198"/>
                  <a:pt x="662" y="197"/>
                  <a:pt x="662" y="197"/>
                </a:cubicBezTo>
                <a:cubicBezTo>
                  <a:pt x="662" y="197"/>
                  <a:pt x="662" y="197"/>
                  <a:pt x="662" y="197"/>
                </a:cubicBezTo>
                <a:cubicBezTo>
                  <a:pt x="662" y="197"/>
                  <a:pt x="661" y="197"/>
                  <a:pt x="662" y="197"/>
                </a:cubicBezTo>
                <a:cubicBezTo>
                  <a:pt x="662" y="197"/>
                  <a:pt x="662" y="197"/>
                  <a:pt x="662" y="197"/>
                </a:cubicBezTo>
                <a:cubicBezTo>
                  <a:pt x="663" y="197"/>
                  <a:pt x="662" y="197"/>
                  <a:pt x="662" y="197"/>
                </a:cubicBezTo>
                <a:cubicBezTo>
                  <a:pt x="662" y="197"/>
                  <a:pt x="662" y="197"/>
                  <a:pt x="662" y="197"/>
                </a:cubicBezTo>
                <a:cubicBezTo>
                  <a:pt x="662" y="197"/>
                  <a:pt x="662" y="197"/>
                  <a:pt x="662" y="197"/>
                </a:cubicBezTo>
                <a:cubicBezTo>
                  <a:pt x="662" y="197"/>
                  <a:pt x="662" y="197"/>
                  <a:pt x="662" y="197"/>
                </a:cubicBezTo>
                <a:cubicBezTo>
                  <a:pt x="662" y="197"/>
                  <a:pt x="662" y="197"/>
                  <a:pt x="662" y="197"/>
                </a:cubicBezTo>
                <a:cubicBezTo>
                  <a:pt x="662" y="197"/>
                  <a:pt x="662" y="197"/>
                  <a:pt x="662" y="197"/>
                </a:cubicBezTo>
                <a:cubicBezTo>
                  <a:pt x="662" y="197"/>
                  <a:pt x="662" y="197"/>
                  <a:pt x="663" y="197"/>
                </a:cubicBezTo>
                <a:cubicBezTo>
                  <a:pt x="662" y="197"/>
                  <a:pt x="663" y="197"/>
                  <a:pt x="662" y="196"/>
                </a:cubicBezTo>
                <a:cubicBezTo>
                  <a:pt x="662" y="197"/>
                  <a:pt x="662" y="197"/>
                  <a:pt x="662" y="197"/>
                </a:cubicBezTo>
                <a:cubicBezTo>
                  <a:pt x="662" y="196"/>
                  <a:pt x="662" y="196"/>
                  <a:pt x="662" y="196"/>
                </a:cubicBezTo>
                <a:cubicBezTo>
                  <a:pt x="662" y="196"/>
                  <a:pt x="662" y="196"/>
                  <a:pt x="662" y="196"/>
                </a:cubicBezTo>
                <a:cubicBezTo>
                  <a:pt x="663" y="197"/>
                  <a:pt x="662" y="196"/>
                  <a:pt x="663" y="197"/>
                </a:cubicBezTo>
                <a:cubicBezTo>
                  <a:pt x="662" y="196"/>
                  <a:pt x="663" y="197"/>
                  <a:pt x="662" y="196"/>
                </a:cubicBezTo>
                <a:cubicBezTo>
                  <a:pt x="662" y="196"/>
                  <a:pt x="662" y="196"/>
                  <a:pt x="662" y="196"/>
                </a:cubicBezTo>
                <a:cubicBezTo>
                  <a:pt x="662" y="196"/>
                  <a:pt x="662" y="196"/>
                  <a:pt x="662" y="196"/>
                </a:cubicBezTo>
                <a:cubicBezTo>
                  <a:pt x="662" y="196"/>
                  <a:pt x="662" y="196"/>
                  <a:pt x="662" y="196"/>
                </a:cubicBezTo>
                <a:cubicBezTo>
                  <a:pt x="663" y="196"/>
                  <a:pt x="662" y="196"/>
                  <a:pt x="662" y="196"/>
                </a:cubicBezTo>
                <a:cubicBezTo>
                  <a:pt x="663" y="196"/>
                  <a:pt x="662" y="196"/>
                  <a:pt x="662" y="196"/>
                </a:cubicBezTo>
                <a:cubicBezTo>
                  <a:pt x="662" y="196"/>
                  <a:pt x="663" y="196"/>
                  <a:pt x="662" y="196"/>
                </a:cubicBezTo>
                <a:cubicBezTo>
                  <a:pt x="663" y="196"/>
                  <a:pt x="662" y="196"/>
                  <a:pt x="663" y="196"/>
                </a:cubicBezTo>
                <a:cubicBezTo>
                  <a:pt x="663" y="196"/>
                  <a:pt x="663" y="196"/>
                  <a:pt x="663" y="196"/>
                </a:cubicBezTo>
                <a:cubicBezTo>
                  <a:pt x="663" y="196"/>
                  <a:pt x="663" y="196"/>
                  <a:pt x="662" y="196"/>
                </a:cubicBezTo>
                <a:cubicBezTo>
                  <a:pt x="663" y="196"/>
                  <a:pt x="663" y="196"/>
                  <a:pt x="662" y="196"/>
                </a:cubicBezTo>
                <a:cubicBezTo>
                  <a:pt x="662" y="196"/>
                  <a:pt x="663" y="196"/>
                  <a:pt x="663" y="196"/>
                </a:cubicBezTo>
                <a:cubicBezTo>
                  <a:pt x="662" y="196"/>
                  <a:pt x="662" y="196"/>
                  <a:pt x="662" y="196"/>
                </a:cubicBezTo>
                <a:cubicBezTo>
                  <a:pt x="662" y="196"/>
                  <a:pt x="663" y="196"/>
                  <a:pt x="663" y="196"/>
                </a:cubicBezTo>
                <a:cubicBezTo>
                  <a:pt x="662" y="196"/>
                  <a:pt x="662" y="196"/>
                  <a:pt x="662" y="196"/>
                </a:cubicBezTo>
                <a:cubicBezTo>
                  <a:pt x="663" y="196"/>
                  <a:pt x="662" y="195"/>
                  <a:pt x="662" y="196"/>
                </a:cubicBezTo>
                <a:cubicBezTo>
                  <a:pt x="662" y="195"/>
                  <a:pt x="663" y="196"/>
                  <a:pt x="663" y="196"/>
                </a:cubicBezTo>
                <a:cubicBezTo>
                  <a:pt x="663" y="196"/>
                  <a:pt x="663" y="195"/>
                  <a:pt x="662" y="195"/>
                </a:cubicBezTo>
                <a:cubicBezTo>
                  <a:pt x="663" y="195"/>
                  <a:pt x="663" y="195"/>
                  <a:pt x="663" y="195"/>
                </a:cubicBezTo>
                <a:cubicBezTo>
                  <a:pt x="663" y="195"/>
                  <a:pt x="662" y="195"/>
                  <a:pt x="662" y="195"/>
                </a:cubicBezTo>
                <a:cubicBezTo>
                  <a:pt x="662" y="195"/>
                  <a:pt x="662" y="195"/>
                  <a:pt x="662" y="195"/>
                </a:cubicBezTo>
                <a:cubicBezTo>
                  <a:pt x="662" y="195"/>
                  <a:pt x="662" y="195"/>
                  <a:pt x="662" y="195"/>
                </a:cubicBezTo>
                <a:cubicBezTo>
                  <a:pt x="662" y="195"/>
                  <a:pt x="662" y="195"/>
                  <a:pt x="662" y="195"/>
                </a:cubicBezTo>
                <a:cubicBezTo>
                  <a:pt x="662" y="195"/>
                  <a:pt x="662" y="195"/>
                  <a:pt x="662" y="195"/>
                </a:cubicBezTo>
                <a:cubicBezTo>
                  <a:pt x="662" y="195"/>
                  <a:pt x="662" y="195"/>
                  <a:pt x="662" y="195"/>
                </a:cubicBezTo>
                <a:cubicBezTo>
                  <a:pt x="663" y="195"/>
                  <a:pt x="662" y="195"/>
                  <a:pt x="662" y="195"/>
                </a:cubicBezTo>
                <a:cubicBezTo>
                  <a:pt x="662" y="195"/>
                  <a:pt x="662" y="195"/>
                  <a:pt x="662" y="195"/>
                </a:cubicBezTo>
                <a:cubicBezTo>
                  <a:pt x="662" y="195"/>
                  <a:pt x="662" y="195"/>
                  <a:pt x="662" y="195"/>
                </a:cubicBezTo>
                <a:cubicBezTo>
                  <a:pt x="662" y="195"/>
                  <a:pt x="662" y="195"/>
                  <a:pt x="662" y="195"/>
                </a:cubicBezTo>
                <a:cubicBezTo>
                  <a:pt x="662" y="195"/>
                  <a:pt x="662" y="195"/>
                  <a:pt x="662" y="195"/>
                </a:cubicBezTo>
                <a:cubicBezTo>
                  <a:pt x="662" y="195"/>
                  <a:pt x="662" y="194"/>
                  <a:pt x="661" y="194"/>
                </a:cubicBezTo>
                <a:cubicBezTo>
                  <a:pt x="661" y="194"/>
                  <a:pt x="661" y="194"/>
                  <a:pt x="661" y="194"/>
                </a:cubicBezTo>
                <a:cubicBezTo>
                  <a:pt x="661" y="194"/>
                  <a:pt x="661" y="194"/>
                  <a:pt x="661" y="194"/>
                </a:cubicBezTo>
                <a:cubicBezTo>
                  <a:pt x="662" y="194"/>
                  <a:pt x="662" y="194"/>
                  <a:pt x="662" y="194"/>
                </a:cubicBezTo>
                <a:cubicBezTo>
                  <a:pt x="662" y="194"/>
                  <a:pt x="662" y="195"/>
                  <a:pt x="662" y="195"/>
                </a:cubicBezTo>
                <a:cubicBezTo>
                  <a:pt x="662" y="195"/>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1"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4"/>
                  <a:pt x="662" y="194"/>
                </a:cubicBezTo>
                <a:cubicBezTo>
                  <a:pt x="662" y="194"/>
                  <a:pt x="662" y="193"/>
                  <a:pt x="662" y="193"/>
                </a:cubicBezTo>
                <a:cubicBezTo>
                  <a:pt x="662" y="193"/>
                  <a:pt x="662" y="193"/>
                  <a:pt x="662" y="193"/>
                </a:cubicBezTo>
                <a:cubicBezTo>
                  <a:pt x="662" y="193"/>
                  <a:pt x="662" y="193"/>
                  <a:pt x="662" y="193"/>
                </a:cubicBezTo>
                <a:cubicBezTo>
                  <a:pt x="662" y="193"/>
                  <a:pt x="662" y="193"/>
                  <a:pt x="663" y="193"/>
                </a:cubicBezTo>
                <a:cubicBezTo>
                  <a:pt x="662" y="193"/>
                  <a:pt x="662" y="193"/>
                  <a:pt x="662" y="193"/>
                </a:cubicBezTo>
                <a:cubicBezTo>
                  <a:pt x="662" y="193"/>
                  <a:pt x="662" y="193"/>
                  <a:pt x="662" y="193"/>
                </a:cubicBezTo>
                <a:cubicBezTo>
                  <a:pt x="662" y="193"/>
                  <a:pt x="663" y="193"/>
                  <a:pt x="662" y="193"/>
                </a:cubicBezTo>
                <a:cubicBezTo>
                  <a:pt x="662" y="193"/>
                  <a:pt x="662" y="193"/>
                  <a:pt x="662" y="193"/>
                </a:cubicBezTo>
                <a:cubicBezTo>
                  <a:pt x="662" y="193"/>
                  <a:pt x="663" y="193"/>
                  <a:pt x="662" y="193"/>
                </a:cubicBezTo>
                <a:cubicBezTo>
                  <a:pt x="663" y="193"/>
                  <a:pt x="663" y="193"/>
                  <a:pt x="663" y="193"/>
                </a:cubicBezTo>
                <a:cubicBezTo>
                  <a:pt x="662" y="193"/>
                  <a:pt x="663" y="193"/>
                  <a:pt x="662" y="193"/>
                </a:cubicBezTo>
                <a:cubicBezTo>
                  <a:pt x="662" y="193"/>
                  <a:pt x="662" y="193"/>
                  <a:pt x="662" y="193"/>
                </a:cubicBezTo>
                <a:cubicBezTo>
                  <a:pt x="663" y="193"/>
                  <a:pt x="662" y="192"/>
                  <a:pt x="662" y="192"/>
                </a:cubicBezTo>
                <a:cubicBezTo>
                  <a:pt x="662" y="192"/>
                  <a:pt x="662" y="192"/>
                  <a:pt x="662" y="192"/>
                </a:cubicBezTo>
                <a:cubicBezTo>
                  <a:pt x="662" y="192"/>
                  <a:pt x="662" y="192"/>
                  <a:pt x="662" y="192"/>
                </a:cubicBezTo>
                <a:cubicBezTo>
                  <a:pt x="662" y="192"/>
                  <a:pt x="662" y="192"/>
                  <a:pt x="662" y="192"/>
                </a:cubicBezTo>
                <a:cubicBezTo>
                  <a:pt x="662" y="192"/>
                  <a:pt x="662" y="192"/>
                  <a:pt x="662" y="192"/>
                </a:cubicBezTo>
                <a:cubicBezTo>
                  <a:pt x="661" y="192"/>
                  <a:pt x="662" y="192"/>
                  <a:pt x="661" y="192"/>
                </a:cubicBezTo>
                <a:cubicBezTo>
                  <a:pt x="661" y="192"/>
                  <a:pt x="661" y="192"/>
                  <a:pt x="661" y="192"/>
                </a:cubicBezTo>
                <a:cubicBezTo>
                  <a:pt x="662" y="192"/>
                  <a:pt x="662" y="192"/>
                  <a:pt x="662" y="192"/>
                </a:cubicBezTo>
                <a:cubicBezTo>
                  <a:pt x="661" y="192"/>
                  <a:pt x="662" y="192"/>
                  <a:pt x="661" y="192"/>
                </a:cubicBezTo>
                <a:cubicBezTo>
                  <a:pt x="662" y="192"/>
                  <a:pt x="662" y="192"/>
                  <a:pt x="662" y="192"/>
                </a:cubicBezTo>
                <a:cubicBezTo>
                  <a:pt x="662" y="192"/>
                  <a:pt x="661" y="192"/>
                  <a:pt x="661" y="192"/>
                </a:cubicBezTo>
                <a:cubicBezTo>
                  <a:pt x="661" y="192"/>
                  <a:pt x="661" y="192"/>
                  <a:pt x="661" y="192"/>
                </a:cubicBezTo>
                <a:cubicBezTo>
                  <a:pt x="662" y="191"/>
                  <a:pt x="662" y="191"/>
                  <a:pt x="662" y="191"/>
                </a:cubicBezTo>
                <a:cubicBezTo>
                  <a:pt x="661" y="191"/>
                  <a:pt x="662" y="191"/>
                  <a:pt x="662" y="191"/>
                </a:cubicBezTo>
                <a:cubicBezTo>
                  <a:pt x="661" y="191"/>
                  <a:pt x="662" y="190"/>
                  <a:pt x="661" y="191"/>
                </a:cubicBezTo>
                <a:cubicBezTo>
                  <a:pt x="661" y="191"/>
                  <a:pt x="660" y="191"/>
                  <a:pt x="660" y="191"/>
                </a:cubicBezTo>
                <a:close/>
                <a:moveTo>
                  <a:pt x="657" y="200"/>
                </a:moveTo>
                <a:cubicBezTo>
                  <a:pt x="657" y="200"/>
                  <a:pt x="657" y="200"/>
                  <a:pt x="657" y="200"/>
                </a:cubicBezTo>
                <a:close/>
                <a:moveTo>
                  <a:pt x="659" y="201"/>
                </a:moveTo>
                <a:cubicBezTo>
                  <a:pt x="659" y="201"/>
                  <a:pt x="659" y="201"/>
                  <a:pt x="659" y="201"/>
                </a:cubicBezTo>
                <a:cubicBezTo>
                  <a:pt x="659" y="201"/>
                  <a:pt x="659" y="201"/>
                  <a:pt x="659" y="201"/>
                </a:cubicBezTo>
                <a:close/>
                <a:moveTo>
                  <a:pt x="659" y="201"/>
                </a:moveTo>
                <a:cubicBezTo>
                  <a:pt x="659" y="201"/>
                  <a:pt x="659" y="201"/>
                  <a:pt x="659" y="201"/>
                </a:cubicBezTo>
                <a:close/>
                <a:moveTo>
                  <a:pt x="660" y="202"/>
                </a:moveTo>
                <a:cubicBezTo>
                  <a:pt x="660" y="202"/>
                  <a:pt x="660" y="202"/>
                  <a:pt x="660" y="201"/>
                </a:cubicBezTo>
                <a:lnTo>
                  <a:pt x="660" y="202"/>
                </a:lnTo>
                <a:close/>
                <a:moveTo>
                  <a:pt x="659" y="201"/>
                </a:moveTo>
                <a:cubicBezTo>
                  <a:pt x="659" y="201"/>
                  <a:pt x="659" y="201"/>
                  <a:pt x="659" y="201"/>
                </a:cubicBezTo>
                <a:cubicBezTo>
                  <a:pt x="659" y="201"/>
                  <a:pt x="659" y="201"/>
                  <a:pt x="659" y="201"/>
                </a:cubicBezTo>
                <a:close/>
                <a:moveTo>
                  <a:pt x="660" y="201"/>
                </a:moveTo>
                <a:cubicBezTo>
                  <a:pt x="660" y="201"/>
                  <a:pt x="660" y="201"/>
                  <a:pt x="660" y="201"/>
                </a:cubicBezTo>
                <a:cubicBezTo>
                  <a:pt x="660" y="201"/>
                  <a:pt x="660" y="201"/>
                  <a:pt x="660" y="201"/>
                </a:cubicBezTo>
                <a:close/>
                <a:moveTo>
                  <a:pt x="660" y="201"/>
                </a:moveTo>
                <a:cubicBezTo>
                  <a:pt x="660" y="201"/>
                  <a:pt x="660" y="201"/>
                  <a:pt x="660" y="201"/>
                </a:cubicBezTo>
                <a:cubicBezTo>
                  <a:pt x="660" y="201"/>
                  <a:pt x="660" y="201"/>
                  <a:pt x="660" y="201"/>
                </a:cubicBezTo>
                <a:close/>
                <a:moveTo>
                  <a:pt x="662" y="197"/>
                </a:moveTo>
                <a:cubicBezTo>
                  <a:pt x="662" y="197"/>
                  <a:pt x="662" y="197"/>
                  <a:pt x="662" y="197"/>
                </a:cubicBezTo>
                <a:cubicBezTo>
                  <a:pt x="662" y="197"/>
                  <a:pt x="662" y="197"/>
                  <a:pt x="662" y="197"/>
                </a:cubicBezTo>
                <a:close/>
                <a:moveTo>
                  <a:pt x="663" y="196"/>
                </a:moveTo>
                <a:cubicBezTo>
                  <a:pt x="663" y="196"/>
                  <a:pt x="663" y="195"/>
                  <a:pt x="663" y="196"/>
                </a:cubicBezTo>
                <a:cubicBezTo>
                  <a:pt x="663" y="196"/>
                  <a:pt x="663" y="196"/>
                  <a:pt x="663" y="196"/>
                </a:cubicBezTo>
                <a:close/>
                <a:moveTo>
                  <a:pt x="662" y="194"/>
                </a:moveTo>
                <a:cubicBezTo>
                  <a:pt x="662" y="194"/>
                  <a:pt x="662" y="194"/>
                  <a:pt x="662" y="194"/>
                </a:cubicBezTo>
                <a:cubicBezTo>
                  <a:pt x="662" y="194"/>
                  <a:pt x="662" y="194"/>
                  <a:pt x="662" y="194"/>
                </a:cubicBezTo>
                <a:close/>
                <a:moveTo>
                  <a:pt x="676" y="233"/>
                </a:moveTo>
                <a:cubicBezTo>
                  <a:pt x="676" y="233"/>
                  <a:pt x="676" y="234"/>
                  <a:pt x="676" y="233"/>
                </a:cubicBezTo>
                <a:cubicBezTo>
                  <a:pt x="676" y="233"/>
                  <a:pt x="676" y="233"/>
                  <a:pt x="676" y="233"/>
                </a:cubicBezTo>
                <a:close/>
                <a:moveTo>
                  <a:pt x="675" y="235"/>
                </a:moveTo>
                <a:cubicBezTo>
                  <a:pt x="677" y="236"/>
                  <a:pt x="678" y="238"/>
                  <a:pt x="680" y="240"/>
                </a:cubicBezTo>
                <a:cubicBezTo>
                  <a:pt x="681" y="240"/>
                  <a:pt x="682" y="241"/>
                  <a:pt x="682" y="241"/>
                </a:cubicBezTo>
                <a:cubicBezTo>
                  <a:pt x="685" y="243"/>
                  <a:pt x="689" y="245"/>
                  <a:pt x="693" y="244"/>
                </a:cubicBezTo>
                <a:cubicBezTo>
                  <a:pt x="693" y="243"/>
                  <a:pt x="693" y="243"/>
                  <a:pt x="693" y="243"/>
                </a:cubicBezTo>
                <a:cubicBezTo>
                  <a:pt x="693" y="243"/>
                  <a:pt x="693" y="243"/>
                  <a:pt x="693" y="243"/>
                </a:cubicBezTo>
                <a:cubicBezTo>
                  <a:pt x="694" y="243"/>
                  <a:pt x="694" y="243"/>
                  <a:pt x="694" y="243"/>
                </a:cubicBezTo>
                <a:cubicBezTo>
                  <a:pt x="694" y="243"/>
                  <a:pt x="694" y="243"/>
                  <a:pt x="694" y="243"/>
                </a:cubicBezTo>
                <a:cubicBezTo>
                  <a:pt x="695" y="243"/>
                  <a:pt x="696" y="242"/>
                  <a:pt x="698" y="242"/>
                </a:cubicBezTo>
                <a:cubicBezTo>
                  <a:pt x="697" y="241"/>
                  <a:pt x="698" y="241"/>
                  <a:pt x="698" y="241"/>
                </a:cubicBezTo>
                <a:cubicBezTo>
                  <a:pt x="698" y="241"/>
                  <a:pt x="698" y="241"/>
                  <a:pt x="698" y="241"/>
                </a:cubicBezTo>
                <a:cubicBezTo>
                  <a:pt x="699" y="240"/>
                  <a:pt x="699" y="240"/>
                  <a:pt x="700" y="240"/>
                </a:cubicBezTo>
                <a:cubicBezTo>
                  <a:pt x="703" y="238"/>
                  <a:pt x="705" y="236"/>
                  <a:pt x="708" y="234"/>
                </a:cubicBezTo>
                <a:cubicBezTo>
                  <a:pt x="710" y="231"/>
                  <a:pt x="711" y="228"/>
                  <a:pt x="713" y="224"/>
                </a:cubicBezTo>
                <a:cubicBezTo>
                  <a:pt x="712" y="223"/>
                  <a:pt x="713" y="223"/>
                  <a:pt x="712" y="222"/>
                </a:cubicBezTo>
                <a:cubicBezTo>
                  <a:pt x="713" y="222"/>
                  <a:pt x="713" y="222"/>
                  <a:pt x="713" y="222"/>
                </a:cubicBezTo>
                <a:cubicBezTo>
                  <a:pt x="712" y="222"/>
                  <a:pt x="713" y="222"/>
                  <a:pt x="713" y="221"/>
                </a:cubicBezTo>
                <a:cubicBezTo>
                  <a:pt x="713" y="221"/>
                  <a:pt x="713" y="221"/>
                  <a:pt x="713" y="221"/>
                </a:cubicBezTo>
                <a:cubicBezTo>
                  <a:pt x="713" y="220"/>
                  <a:pt x="713" y="220"/>
                  <a:pt x="713" y="220"/>
                </a:cubicBezTo>
                <a:cubicBezTo>
                  <a:pt x="714" y="220"/>
                  <a:pt x="713" y="220"/>
                  <a:pt x="713" y="220"/>
                </a:cubicBezTo>
                <a:cubicBezTo>
                  <a:pt x="713" y="219"/>
                  <a:pt x="713" y="220"/>
                  <a:pt x="714" y="219"/>
                </a:cubicBezTo>
                <a:cubicBezTo>
                  <a:pt x="714" y="218"/>
                  <a:pt x="714" y="216"/>
                  <a:pt x="715" y="214"/>
                </a:cubicBezTo>
                <a:cubicBezTo>
                  <a:pt x="715" y="214"/>
                  <a:pt x="714" y="215"/>
                  <a:pt x="714" y="214"/>
                </a:cubicBezTo>
                <a:cubicBezTo>
                  <a:pt x="715" y="214"/>
                  <a:pt x="714" y="214"/>
                  <a:pt x="714" y="214"/>
                </a:cubicBezTo>
                <a:cubicBezTo>
                  <a:pt x="715" y="214"/>
                  <a:pt x="715" y="214"/>
                  <a:pt x="715" y="214"/>
                </a:cubicBezTo>
                <a:cubicBezTo>
                  <a:pt x="715" y="213"/>
                  <a:pt x="715" y="213"/>
                  <a:pt x="715" y="212"/>
                </a:cubicBezTo>
                <a:cubicBezTo>
                  <a:pt x="715" y="212"/>
                  <a:pt x="715" y="212"/>
                  <a:pt x="715" y="212"/>
                </a:cubicBezTo>
                <a:cubicBezTo>
                  <a:pt x="715" y="212"/>
                  <a:pt x="715" y="211"/>
                  <a:pt x="715" y="211"/>
                </a:cubicBezTo>
                <a:cubicBezTo>
                  <a:pt x="716" y="207"/>
                  <a:pt x="716" y="207"/>
                  <a:pt x="716" y="207"/>
                </a:cubicBezTo>
                <a:cubicBezTo>
                  <a:pt x="711" y="210"/>
                  <a:pt x="711" y="210"/>
                  <a:pt x="711" y="210"/>
                </a:cubicBezTo>
                <a:cubicBezTo>
                  <a:pt x="711" y="210"/>
                  <a:pt x="711" y="210"/>
                  <a:pt x="711" y="210"/>
                </a:cubicBezTo>
                <a:cubicBezTo>
                  <a:pt x="711" y="210"/>
                  <a:pt x="710" y="210"/>
                  <a:pt x="710" y="210"/>
                </a:cubicBezTo>
                <a:cubicBezTo>
                  <a:pt x="710" y="211"/>
                  <a:pt x="709" y="211"/>
                  <a:pt x="709" y="211"/>
                </a:cubicBezTo>
                <a:cubicBezTo>
                  <a:pt x="709" y="211"/>
                  <a:pt x="709" y="211"/>
                  <a:pt x="709" y="211"/>
                </a:cubicBezTo>
                <a:cubicBezTo>
                  <a:pt x="708" y="212"/>
                  <a:pt x="707" y="213"/>
                  <a:pt x="706" y="214"/>
                </a:cubicBezTo>
                <a:cubicBezTo>
                  <a:pt x="705" y="215"/>
                  <a:pt x="704" y="215"/>
                  <a:pt x="703" y="215"/>
                </a:cubicBezTo>
                <a:cubicBezTo>
                  <a:pt x="703" y="216"/>
                  <a:pt x="703" y="216"/>
                  <a:pt x="703" y="216"/>
                </a:cubicBezTo>
                <a:cubicBezTo>
                  <a:pt x="703" y="216"/>
                  <a:pt x="703" y="216"/>
                  <a:pt x="703" y="216"/>
                </a:cubicBezTo>
                <a:cubicBezTo>
                  <a:pt x="703" y="216"/>
                  <a:pt x="702" y="216"/>
                  <a:pt x="701" y="216"/>
                </a:cubicBezTo>
                <a:cubicBezTo>
                  <a:pt x="701" y="216"/>
                  <a:pt x="701" y="216"/>
                  <a:pt x="701" y="216"/>
                </a:cubicBezTo>
                <a:cubicBezTo>
                  <a:pt x="701" y="216"/>
                  <a:pt x="700" y="217"/>
                  <a:pt x="699" y="217"/>
                </a:cubicBezTo>
                <a:cubicBezTo>
                  <a:pt x="700" y="217"/>
                  <a:pt x="699" y="217"/>
                  <a:pt x="699" y="217"/>
                </a:cubicBezTo>
                <a:cubicBezTo>
                  <a:pt x="699" y="217"/>
                  <a:pt x="699" y="217"/>
                  <a:pt x="699" y="217"/>
                </a:cubicBezTo>
                <a:cubicBezTo>
                  <a:pt x="699" y="217"/>
                  <a:pt x="699" y="217"/>
                  <a:pt x="699" y="217"/>
                </a:cubicBezTo>
                <a:cubicBezTo>
                  <a:pt x="698" y="217"/>
                  <a:pt x="698" y="217"/>
                  <a:pt x="697" y="217"/>
                </a:cubicBezTo>
                <a:cubicBezTo>
                  <a:pt x="697" y="217"/>
                  <a:pt x="697" y="217"/>
                  <a:pt x="697" y="217"/>
                </a:cubicBezTo>
                <a:cubicBezTo>
                  <a:pt x="697" y="217"/>
                  <a:pt x="696" y="217"/>
                  <a:pt x="696" y="217"/>
                </a:cubicBezTo>
                <a:cubicBezTo>
                  <a:pt x="696" y="217"/>
                  <a:pt x="696" y="218"/>
                  <a:pt x="695" y="217"/>
                </a:cubicBezTo>
                <a:cubicBezTo>
                  <a:pt x="695" y="217"/>
                  <a:pt x="695" y="217"/>
                  <a:pt x="695" y="217"/>
                </a:cubicBezTo>
                <a:cubicBezTo>
                  <a:pt x="694" y="217"/>
                  <a:pt x="693" y="216"/>
                  <a:pt x="691" y="216"/>
                </a:cubicBezTo>
                <a:cubicBezTo>
                  <a:pt x="691" y="216"/>
                  <a:pt x="691" y="216"/>
                  <a:pt x="691" y="216"/>
                </a:cubicBezTo>
                <a:cubicBezTo>
                  <a:pt x="690" y="216"/>
                  <a:pt x="688" y="216"/>
                  <a:pt x="687" y="217"/>
                </a:cubicBezTo>
                <a:cubicBezTo>
                  <a:pt x="686" y="217"/>
                  <a:pt x="686" y="217"/>
                  <a:pt x="685" y="217"/>
                </a:cubicBezTo>
                <a:cubicBezTo>
                  <a:pt x="685" y="217"/>
                  <a:pt x="685" y="217"/>
                  <a:pt x="685" y="218"/>
                </a:cubicBezTo>
                <a:cubicBezTo>
                  <a:pt x="685" y="218"/>
                  <a:pt x="684" y="218"/>
                  <a:pt x="684" y="218"/>
                </a:cubicBezTo>
                <a:cubicBezTo>
                  <a:pt x="684" y="218"/>
                  <a:pt x="683" y="218"/>
                  <a:pt x="683" y="219"/>
                </a:cubicBezTo>
                <a:cubicBezTo>
                  <a:pt x="682" y="218"/>
                  <a:pt x="682" y="218"/>
                  <a:pt x="682" y="218"/>
                </a:cubicBezTo>
                <a:cubicBezTo>
                  <a:pt x="682" y="219"/>
                  <a:pt x="682" y="220"/>
                  <a:pt x="681" y="220"/>
                </a:cubicBezTo>
                <a:cubicBezTo>
                  <a:pt x="681" y="220"/>
                  <a:pt x="681" y="220"/>
                  <a:pt x="681" y="220"/>
                </a:cubicBezTo>
                <a:cubicBezTo>
                  <a:pt x="681" y="221"/>
                  <a:pt x="681" y="220"/>
                  <a:pt x="681" y="220"/>
                </a:cubicBezTo>
                <a:cubicBezTo>
                  <a:pt x="681" y="220"/>
                  <a:pt x="681" y="220"/>
                  <a:pt x="681" y="220"/>
                </a:cubicBezTo>
                <a:cubicBezTo>
                  <a:pt x="680" y="221"/>
                  <a:pt x="679" y="222"/>
                  <a:pt x="678" y="223"/>
                </a:cubicBezTo>
                <a:cubicBezTo>
                  <a:pt x="678" y="223"/>
                  <a:pt x="678" y="224"/>
                  <a:pt x="677" y="224"/>
                </a:cubicBezTo>
                <a:cubicBezTo>
                  <a:pt x="677" y="225"/>
                  <a:pt x="676" y="225"/>
                  <a:pt x="677" y="226"/>
                </a:cubicBezTo>
                <a:cubicBezTo>
                  <a:pt x="676" y="225"/>
                  <a:pt x="676" y="225"/>
                  <a:pt x="676" y="225"/>
                </a:cubicBezTo>
                <a:cubicBezTo>
                  <a:pt x="676" y="227"/>
                  <a:pt x="676" y="227"/>
                  <a:pt x="676" y="227"/>
                </a:cubicBezTo>
                <a:cubicBezTo>
                  <a:pt x="675" y="228"/>
                  <a:pt x="676" y="228"/>
                  <a:pt x="676" y="228"/>
                </a:cubicBezTo>
                <a:cubicBezTo>
                  <a:pt x="676" y="228"/>
                  <a:pt x="676" y="228"/>
                  <a:pt x="676" y="228"/>
                </a:cubicBezTo>
                <a:cubicBezTo>
                  <a:pt x="676" y="229"/>
                  <a:pt x="676" y="229"/>
                  <a:pt x="676" y="229"/>
                </a:cubicBezTo>
                <a:cubicBezTo>
                  <a:pt x="676" y="229"/>
                  <a:pt x="676" y="229"/>
                  <a:pt x="676" y="229"/>
                </a:cubicBezTo>
                <a:cubicBezTo>
                  <a:pt x="676" y="229"/>
                  <a:pt x="676" y="229"/>
                  <a:pt x="675" y="229"/>
                </a:cubicBezTo>
                <a:cubicBezTo>
                  <a:pt x="675" y="229"/>
                  <a:pt x="676" y="230"/>
                  <a:pt x="675" y="230"/>
                </a:cubicBezTo>
                <a:cubicBezTo>
                  <a:pt x="675" y="230"/>
                  <a:pt x="675" y="231"/>
                  <a:pt x="676" y="231"/>
                </a:cubicBezTo>
                <a:cubicBezTo>
                  <a:pt x="676" y="230"/>
                  <a:pt x="676" y="231"/>
                  <a:pt x="675" y="231"/>
                </a:cubicBezTo>
                <a:cubicBezTo>
                  <a:pt x="675" y="231"/>
                  <a:pt x="675" y="231"/>
                  <a:pt x="676" y="231"/>
                </a:cubicBezTo>
                <a:cubicBezTo>
                  <a:pt x="676" y="231"/>
                  <a:pt x="676" y="231"/>
                  <a:pt x="676" y="231"/>
                </a:cubicBezTo>
                <a:cubicBezTo>
                  <a:pt x="676" y="231"/>
                  <a:pt x="676" y="231"/>
                  <a:pt x="676" y="231"/>
                </a:cubicBezTo>
                <a:cubicBezTo>
                  <a:pt x="676" y="231"/>
                  <a:pt x="676" y="231"/>
                  <a:pt x="676" y="231"/>
                </a:cubicBezTo>
                <a:cubicBezTo>
                  <a:pt x="676" y="231"/>
                  <a:pt x="677" y="231"/>
                  <a:pt x="676" y="232"/>
                </a:cubicBezTo>
                <a:cubicBezTo>
                  <a:pt x="676" y="232"/>
                  <a:pt x="676" y="231"/>
                  <a:pt x="676" y="232"/>
                </a:cubicBezTo>
                <a:cubicBezTo>
                  <a:pt x="676" y="232"/>
                  <a:pt x="676" y="232"/>
                  <a:pt x="676" y="232"/>
                </a:cubicBezTo>
                <a:cubicBezTo>
                  <a:pt x="676" y="232"/>
                  <a:pt x="676" y="232"/>
                  <a:pt x="677" y="232"/>
                </a:cubicBezTo>
                <a:cubicBezTo>
                  <a:pt x="676" y="232"/>
                  <a:pt x="676" y="232"/>
                  <a:pt x="676" y="232"/>
                </a:cubicBezTo>
                <a:cubicBezTo>
                  <a:pt x="677" y="232"/>
                  <a:pt x="677" y="232"/>
                  <a:pt x="677" y="232"/>
                </a:cubicBezTo>
                <a:cubicBezTo>
                  <a:pt x="677" y="231"/>
                  <a:pt x="677" y="231"/>
                  <a:pt x="677" y="230"/>
                </a:cubicBezTo>
                <a:cubicBezTo>
                  <a:pt x="676" y="231"/>
                  <a:pt x="676" y="231"/>
                  <a:pt x="676" y="231"/>
                </a:cubicBezTo>
                <a:cubicBezTo>
                  <a:pt x="676" y="230"/>
                  <a:pt x="676" y="230"/>
                  <a:pt x="676" y="230"/>
                </a:cubicBezTo>
                <a:cubicBezTo>
                  <a:pt x="676" y="230"/>
                  <a:pt x="677" y="230"/>
                  <a:pt x="677" y="230"/>
                </a:cubicBezTo>
                <a:cubicBezTo>
                  <a:pt x="677" y="230"/>
                  <a:pt x="677" y="230"/>
                  <a:pt x="677" y="230"/>
                </a:cubicBezTo>
                <a:cubicBezTo>
                  <a:pt x="677" y="230"/>
                  <a:pt x="677" y="230"/>
                  <a:pt x="677" y="230"/>
                </a:cubicBezTo>
                <a:cubicBezTo>
                  <a:pt x="676" y="230"/>
                  <a:pt x="677" y="229"/>
                  <a:pt x="677" y="229"/>
                </a:cubicBezTo>
                <a:cubicBezTo>
                  <a:pt x="677" y="229"/>
                  <a:pt x="677" y="229"/>
                  <a:pt x="677" y="229"/>
                </a:cubicBezTo>
                <a:cubicBezTo>
                  <a:pt x="677" y="228"/>
                  <a:pt x="677" y="229"/>
                  <a:pt x="677" y="229"/>
                </a:cubicBezTo>
                <a:cubicBezTo>
                  <a:pt x="677" y="228"/>
                  <a:pt x="677" y="229"/>
                  <a:pt x="678" y="228"/>
                </a:cubicBezTo>
                <a:cubicBezTo>
                  <a:pt x="678" y="228"/>
                  <a:pt x="677" y="227"/>
                  <a:pt x="678" y="227"/>
                </a:cubicBezTo>
                <a:cubicBezTo>
                  <a:pt x="678" y="227"/>
                  <a:pt x="678" y="226"/>
                  <a:pt x="678" y="226"/>
                </a:cubicBezTo>
                <a:cubicBezTo>
                  <a:pt x="678" y="226"/>
                  <a:pt x="678" y="226"/>
                  <a:pt x="678" y="226"/>
                </a:cubicBezTo>
                <a:cubicBezTo>
                  <a:pt x="679" y="226"/>
                  <a:pt x="679" y="226"/>
                  <a:pt x="679" y="226"/>
                </a:cubicBezTo>
                <a:cubicBezTo>
                  <a:pt x="679" y="226"/>
                  <a:pt x="680" y="226"/>
                  <a:pt x="679" y="226"/>
                </a:cubicBezTo>
                <a:cubicBezTo>
                  <a:pt x="680" y="226"/>
                  <a:pt x="680" y="226"/>
                  <a:pt x="680" y="226"/>
                </a:cubicBezTo>
                <a:cubicBezTo>
                  <a:pt x="680" y="226"/>
                  <a:pt x="679" y="226"/>
                  <a:pt x="679" y="226"/>
                </a:cubicBezTo>
                <a:cubicBezTo>
                  <a:pt x="678" y="226"/>
                  <a:pt x="679" y="225"/>
                  <a:pt x="679" y="225"/>
                </a:cubicBezTo>
                <a:cubicBezTo>
                  <a:pt x="679" y="225"/>
                  <a:pt x="679" y="225"/>
                  <a:pt x="679" y="224"/>
                </a:cubicBezTo>
                <a:cubicBezTo>
                  <a:pt x="679" y="224"/>
                  <a:pt x="680" y="225"/>
                  <a:pt x="680" y="225"/>
                </a:cubicBezTo>
                <a:cubicBezTo>
                  <a:pt x="680" y="224"/>
                  <a:pt x="680" y="224"/>
                  <a:pt x="680" y="224"/>
                </a:cubicBezTo>
                <a:cubicBezTo>
                  <a:pt x="680" y="223"/>
                  <a:pt x="680" y="223"/>
                  <a:pt x="680" y="223"/>
                </a:cubicBezTo>
                <a:cubicBezTo>
                  <a:pt x="680" y="223"/>
                  <a:pt x="680" y="223"/>
                  <a:pt x="680" y="223"/>
                </a:cubicBezTo>
                <a:cubicBezTo>
                  <a:pt x="680" y="223"/>
                  <a:pt x="680" y="223"/>
                  <a:pt x="681" y="223"/>
                </a:cubicBezTo>
                <a:cubicBezTo>
                  <a:pt x="681" y="224"/>
                  <a:pt x="680" y="224"/>
                  <a:pt x="681" y="224"/>
                </a:cubicBezTo>
                <a:cubicBezTo>
                  <a:pt x="681" y="224"/>
                  <a:pt x="680" y="225"/>
                  <a:pt x="680" y="225"/>
                </a:cubicBezTo>
                <a:cubicBezTo>
                  <a:pt x="680" y="225"/>
                  <a:pt x="680" y="225"/>
                  <a:pt x="681" y="225"/>
                </a:cubicBezTo>
                <a:cubicBezTo>
                  <a:pt x="681" y="225"/>
                  <a:pt x="681" y="224"/>
                  <a:pt x="681" y="224"/>
                </a:cubicBezTo>
                <a:cubicBezTo>
                  <a:pt x="681" y="224"/>
                  <a:pt x="681" y="224"/>
                  <a:pt x="681" y="224"/>
                </a:cubicBezTo>
                <a:cubicBezTo>
                  <a:pt x="681" y="223"/>
                  <a:pt x="681" y="224"/>
                  <a:pt x="681" y="224"/>
                </a:cubicBezTo>
                <a:cubicBezTo>
                  <a:pt x="681" y="224"/>
                  <a:pt x="681" y="224"/>
                  <a:pt x="681" y="224"/>
                </a:cubicBezTo>
                <a:cubicBezTo>
                  <a:pt x="682" y="224"/>
                  <a:pt x="681" y="223"/>
                  <a:pt x="682" y="223"/>
                </a:cubicBezTo>
                <a:cubicBezTo>
                  <a:pt x="682" y="224"/>
                  <a:pt x="681" y="224"/>
                  <a:pt x="682" y="224"/>
                </a:cubicBezTo>
                <a:cubicBezTo>
                  <a:pt x="682" y="224"/>
                  <a:pt x="682" y="224"/>
                  <a:pt x="682" y="224"/>
                </a:cubicBezTo>
                <a:cubicBezTo>
                  <a:pt x="682" y="224"/>
                  <a:pt x="682" y="224"/>
                  <a:pt x="682" y="224"/>
                </a:cubicBezTo>
                <a:cubicBezTo>
                  <a:pt x="682" y="224"/>
                  <a:pt x="682" y="224"/>
                  <a:pt x="682" y="224"/>
                </a:cubicBezTo>
                <a:cubicBezTo>
                  <a:pt x="682" y="223"/>
                  <a:pt x="682" y="223"/>
                  <a:pt x="682" y="223"/>
                </a:cubicBezTo>
                <a:cubicBezTo>
                  <a:pt x="682" y="223"/>
                  <a:pt x="682" y="223"/>
                  <a:pt x="682" y="223"/>
                </a:cubicBezTo>
                <a:cubicBezTo>
                  <a:pt x="682" y="223"/>
                  <a:pt x="682" y="223"/>
                  <a:pt x="682" y="223"/>
                </a:cubicBezTo>
                <a:cubicBezTo>
                  <a:pt x="682" y="222"/>
                  <a:pt x="682" y="223"/>
                  <a:pt x="682" y="223"/>
                </a:cubicBezTo>
                <a:cubicBezTo>
                  <a:pt x="682" y="222"/>
                  <a:pt x="682" y="222"/>
                  <a:pt x="682" y="222"/>
                </a:cubicBezTo>
                <a:cubicBezTo>
                  <a:pt x="682" y="222"/>
                  <a:pt x="682" y="222"/>
                  <a:pt x="682" y="222"/>
                </a:cubicBezTo>
                <a:cubicBezTo>
                  <a:pt x="682" y="222"/>
                  <a:pt x="682" y="223"/>
                  <a:pt x="682" y="222"/>
                </a:cubicBezTo>
                <a:cubicBezTo>
                  <a:pt x="682" y="223"/>
                  <a:pt x="683" y="223"/>
                  <a:pt x="683" y="223"/>
                </a:cubicBezTo>
                <a:cubicBezTo>
                  <a:pt x="683" y="223"/>
                  <a:pt x="683" y="223"/>
                  <a:pt x="683" y="223"/>
                </a:cubicBezTo>
                <a:cubicBezTo>
                  <a:pt x="683" y="223"/>
                  <a:pt x="683" y="222"/>
                  <a:pt x="683" y="222"/>
                </a:cubicBezTo>
                <a:cubicBezTo>
                  <a:pt x="682" y="221"/>
                  <a:pt x="683" y="223"/>
                  <a:pt x="684" y="222"/>
                </a:cubicBezTo>
                <a:cubicBezTo>
                  <a:pt x="683" y="222"/>
                  <a:pt x="684" y="221"/>
                  <a:pt x="683" y="221"/>
                </a:cubicBezTo>
                <a:cubicBezTo>
                  <a:pt x="683" y="221"/>
                  <a:pt x="683" y="220"/>
                  <a:pt x="683" y="220"/>
                </a:cubicBezTo>
                <a:cubicBezTo>
                  <a:pt x="683" y="221"/>
                  <a:pt x="684" y="221"/>
                  <a:pt x="684" y="221"/>
                </a:cubicBezTo>
                <a:cubicBezTo>
                  <a:pt x="684" y="221"/>
                  <a:pt x="684" y="221"/>
                  <a:pt x="684" y="221"/>
                </a:cubicBezTo>
                <a:cubicBezTo>
                  <a:pt x="684" y="222"/>
                  <a:pt x="684" y="222"/>
                  <a:pt x="684" y="222"/>
                </a:cubicBezTo>
                <a:cubicBezTo>
                  <a:pt x="684" y="222"/>
                  <a:pt x="684" y="222"/>
                  <a:pt x="685" y="222"/>
                </a:cubicBezTo>
                <a:cubicBezTo>
                  <a:pt x="685" y="222"/>
                  <a:pt x="684" y="222"/>
                  <a:pt x="685" y="221"/>
                </a:cubicBezTo>
                <a:cubicBezTo>
                  <a:pt x="685" y="222"/>
                  <a:pt x="685" y="222"/>
                  <a:pt x="685" y="222"/>
                </a:cubicBezTo>
                <a:cubicBezTo>
                  <a:pt x="685" y="222"/>
                  <a:pt x="685" y="221"/>
                  <a:pt x="685" y="221"/>
                </a:cubicBezTo>
                <a:cubicBezTo>
                  <a:pt x="685" y="221"/>
                  <a:pt x="685" y="221"/>
                  <a:pt x="685" y="221"/>
                </a:cubicBezTo>
                <a:cubicBezTo>
                  <a:pt x="685" y="222"/>
                  <a:pt x="685" y="222"/>
                  <a:pt x="685" y="222"/>
                </a:cubicBezTo>
                <a:cubicBezTo>
                  <a:pt x="685" y="221"/>
                  <a:pt x="685" y="222"/>
                  <a:pt x="686" y="221"/>
                </a:cubicBezTo>
                <a:cubicBezTo>
                  <a:pt x="685" y="221"/>
                  <a:pt x="685" y="221"/>
                  <a:pt x="685" y="221"/>
                </a:cubicBezTo>
                <a:cubicBezTo>
                  <a:pt x="686" y="220"/>
                  <a:pt x="686" y="221"/>
                  <a:pt x="686" y="221"/>
                </a:cubicBezTo>
                <a:cubicBezTo>
                  <a:pt x="686" y="221"/>
                  <a:pt x="685" y="221"/>
                  <a:pt x="686" y="221"/>
                </a:cubicBezTo>
                <a:cubicBezTo>
                  <a:pt x="686" y="221"/>
                  <a:pt x="686" y="221"/>
                  <a:pt x="686" y="221"/>
                </a:cubicBezTo>
                <a:cubicBezTo>
                  <a:pt x="686" y="221"/>
                  <a:pt x="686" y="221"/>
                  <a:pt x="686" y="221"/>
                </a:cubicBezTo>
                <a:cubicBezTo>
                  <a:pt x="686" y="221"/>
                  <a:pt x="686" y="221"/>
                  <a:pt x="686" y="221"/>
                </a:cubicBezTo>
                <a:cubicBezTo>
                  <a:pt x="686" y="221"/>
                  <a:pt x="686" y="221"/>
                  <a:pt x="687" y="221"/>
                </a:cubicBezTo>
                <a:cubicBezTo>
                  <a:pt x="687" y="221"/>
                  <a:pt x="687" y="221"/>
                  <a:pt x="687" y="221"/>
                </a:cubicBezTo>
                <a:cubicBezTo>
                  <a:pt x="687" y="221"/>
                  <a:pt x="687" y="220"/>
                  <a:pt x="687" y="221"/>
                </a:cubicBezTo>
                <a:cubicBezTo>
                  <a:pt x="687" y="220"/>
                  <a:pt x="687" y="221"/>
                  <a:pt x="687" y="221"/>
                </a:cubicBezTo>
                <a:cubicBezTo>
                  <a:pt x="686" y="220"/>
                  <a:pt x="687" y="220"/>
                  <a:pt x="687" y="220"/>
                </a:cubicBezTo>
                <a:cubicBezTo>
                  <a:pt x="687" y="220"/>
                  <a:pt x="687" y="220"/>
                  <a:pt x="687" y="220"/>
                </a:cubicBezTo>
                <a:cubicBezTo>
                  <a:pt x="688" y="220"/>
                  <a:pt x="688" y="220"/>
                  <a:pt x="688" y="220"/>
                </a:cubicBezTo>
                <a:cubicBezTo>
                  <a:pt x="688" y="220"/>
                  <a:pt x="688" y="220"/>
                  <a:pt x="688" y="220"/>
                </a:cubicBezTo>
                <a:cubicBezTo>
                  <a:pt x="688" y="221"/>
                  <a:pt x="688" y="220"/>
                  <a:pt x="688" y="220"/>
                </a:cubicBezTo>
                <a:cubicBezTo>
                  <a:pt x="688" y="220"/>
                  <a:pt x="688" y="220"/>
                  <a:pt x="688" y="220"/>
                </a:cubicBezTo>
                <a:cubicBezTo>
                  <a:pt x="688" y="220"/>
                  <a:pt x="688" y="220"/>
                  <a:pt x="688" y="219"/>
                </a:cubicBezTo>
                <a:cubicBezTo>
                  <a:pt x="689" y="219"/>
                  <a:pt x="688" y="220"/>
                  <a:pt x="688" y="220"/>
                </a:cubicBezTo>
                <a:cubicBezTo>
                  <a:pt x="688" y="220"/>
                  <a:pt x="689" y="221"/>
                  <a:pt x="689" y="220"/>
                </a:cubicBezTo>
                <a:cubicBezTo>
                  <a:pt x="689" y="220"/>
                  <a:pt x="689" y="220"/>
                  <a:pt x="689" y="219"/>
                </a:cubicBezTo>
                <a:cubicBezTo>
                  <a:pt x="689" y="219"/>
                  <a:pt x="689" y="220"/>
                  <a:pt x="689" y="220"/>
                </a:cubicBezTo>
                <a:cubicBezTo>
                  <a:pt x="689" y="220"/>
                  <a:pt x="689" y="219"/>
                  <a:pt x="689" y="219"/>
                </a:cubicBezTo>
                <a:cubicBezTo>
                  <a:pt x="689" y="219"/>
                  <a:pt x="689" y="219"/>
                  <a:pt x="690" y="219"/>
                </a:cubicBezTo>
                <a:cubicBezTo>
                  <a:pt x="690" y="220"/>
                  <a:pt x="689" y="219"/>
                  <a:pt x="689" y="220"/>
                </a:cubicBezTo>
                <a:cubicBezTo>
                  <a:pt x="690" y="220"/>
                  <a:pt x="690" y="219"/>
                  <a:pt x="690" y="219"/>
                </a:cubicBezTo>
                <a:cubicBezTo>
                  <a:pt x="690" y="218"/>
                  <a:pt x="690" y="218"/>
                  <a:pt x="690" y="218"/>
                </a:cubicBezTo>
                <a:cubicBezTo>
                  <a:pt x="691" y="218"/>
                  <a:pt x="690" y="218"/>
                  <a:pt x="690" y="218"/>
                </a:cubicBezTo>
                <a:cubicBezTo>
                  <a:pt x="690" y="218"/>
                  <a:pt x="690" y="218"/>
                  <a:pt x="690" y="218"/>
                </a:cubicBezTo>
                <a:cubicBezTo>
                  <a:pt x="691" y="219"/>
                  <a:pt x="690" y="219"/>
                  <a:pt x="690" y="220"/>
                </a:cubicBezTo>
                <a:cubicBezTo>
                  <a:pt x="690" y="219"/>
                  <a:pt x="690" y="219"/>
                  <a:pt x="690" y="219"/>
                </a:cubicBezTo>
                <a:cubicBezTo>
                  <a:pt x="690" y="220"/>
                  <a:pt x="690" y="220"/>
                  <a:pt x="690" y="220"/>
                </a:cubicBezTo>
                <a:cubicBezTo>
                  <a:pt x="690" y="220"/>
                  <a:pt x="691" y="220"/>
                  <a:pt x="691" y="220"/>
                </a:cubicBezTo>
                <a:cubicBezTo>
                  <a:pt x="691" y="220"/>
                  <a:pt x="690" y="220"/>
                  <a:pt x="690" y="220"/>
                </a:cubicBezTo>
                <a:cubicBezTo>
                  <a:pt x="691" y="220"/>
                  <a:pt x="691" y="219"/>
                  <a:pt x="691" y="219"/>
                </a:cubicBezTo>
                <a:cubicBezTo>
                  <a:pt x="691" y="220"/>
                  <a:pt x="691" y="220"/>
                  <a:pt x="691" y="220"/>
                </a:cubicBezTo>
                <a:cubicBezTo>
                  <a:pt x="691" y="220"/>
                  <a:pt x="691" y="220"/>
                  <a:pt x="691" y="220"/>
                </a:cubicBezTo>
                <a:cubicBezTo>
                  <a:pt x="691" y="220"/>
                  <a:pt x="691" y="220"/>
                  <a:pt x="691" y="220"/>
                </a:cubicBezTo>
                <a:cubicBezTo>
                  <a:pt x="692" y="220"/>
                  <a:pt x="693" y="221"/>
                  <a:pt x="694" y="220"/>
                </a:cubicBezTo>
                <a:cubicBezTo>
                  <a:pt x="694" y="221"/>
                  <a:pt x="695" y="221"/>
                  <a:pt x="695" y="221"/>
                </a:cubicBezTo>
                <a:cubicBezTo>
                  <a:pt x="695" y="221"/>
                  <a:pt x="695" y="221"/>
                  <a:pt x="695" y="221"/>
                </a:cubicBezTo>
                <a:cubicBezTo>
                  <a:pt x="696" y="221"/>
                  <a:pt x="696" y="221"/>
                  <a:pt x="696" y="221"/>
                </a:cubicBezTo>
                <a:cubicBezTo>
                  <a:pt x="696" y="221"/>
                  <a:pt x="696" y="221"/>
                  <a:pt x="697" y="221"/>
                </a:cubicBezTo>
                <a:cubicBezTo>
                  <a:pt x="697" y="221"/>
                  <a:pt x="697" y="221"/>
                  <a:pt x="697" y="221"/>
                </a:cubicBezTo>
                <a:cubicBezTo>
                  <a:pt x="697" y="221"/>
                  <a:pt x="697" y="221"/>
                  <a:pt x="697" y="221"/>
                </a:cubicBezTo>
                <a:cubicBezTo>
                  <a:pt x="697" y="221"/>
                  <a:pt x="697" y="221"/>
                  <a:pt x="697" y="221"/>
                </a:cubicBezTo>
                <a:cubicBezTo>
                  <a:pt x="697" y="221"/>
                  <a:pt x="697" y="221"/>
                  <a:pt x="697" y="221"/>
                </a:cubicBezTo>
                <a:cubicBezTo>
                  <a:pt x="698" y="221"/>
                  <a:pt x="698" y="221"/>
                  <a:pt x="698" y="221"/>
                </a:cubicBezTo>
                <a:cubicBezTo>
                  <a:pt x="698" y="221"/>
                  <a:pt x="698" y="221"/>
                  <a:pt x="698" y="221"/>
                </a:cubicBezTo>
                <a:cubicBezTo>
                  <a:pt x="698" y="221"/>
                  <a:pt x="699" y="221"/>
                  <a:pt x="700" y="221"/>
                </a:cubicBezTo>
                <a:cubicBezTo>
                  <a:pt x="700" y="221"/>
                  <a:pt x="700" y="221"/>
                  <a:pt x="699" y="220"/>
                </a:cubicBezTo>
                <a:cubicBezTo>
                  <a:pt x="699" y="220"/>
                  <a:pt x="700" y="220"/>
                  <a:pt x="700" y="220"/>
                </a:cubicBezTo>
                <a:cubicBezTo>
                  <a:pt x="700" y="220"/>
                  <a:pt x="700" y="220"/>
                  <a:pt x="700" y="221"/>
                </a:cubicBezTo>
                <a:cubicBezTo>
                  <a:pt x="701" y="221"/>
                  <a:pt x="701" y="220"/>
                  <a:pt x="702" y="220"/>
                </a:cubicBezTo>
                <a:cubicBezTo>
                  <a:pt x="702" y="220"/>
                  <a:pt x="702" y="220"/>
                  <a:pt x="702" y="220"/>
                </a:cubicBezTo>
                <a:cubicBezTo>
                  <a:pt x="703" y="220"/>
                  <a:pt x="704" y="220"/>
                  <a:pt x="704" y="219"/>
                </a:cubicBezTo>
                <a:cubicBezTo>
                  <a:pt x="704" y="219"/>
                  <a:pt x="704" y="219"/>
                  <a:pt x="704" y="219"/>
                </a:cubicBezTo>
                <a:cubicBezTo>
                  <a:pt x="704" y="218"/>
                  <a:pt x="704" y="219"/>
                  <a:pt x="705" y="219"/>
                </a:cubicBezTo>
                <a:cubicBezTo>
                  <a:pt x="705" y="219"/>
                  <a:pt x="705" y="219"/>
                  <a:pt x="705" y="219"/>
                </a:cubicBezTo>
                <a:cubicBezTo>
                  <a:pt x="705" y="219"/>
                  <a:pt x="705" y="219"/>
                  <a:pt x="705" y="219"/>
                </a:cubicBezTo>
                <a:cubicBezTo>
                  <a:pt x="705" y="218"/>
                  <a:pt x="705" y="218"/>
                  <a:pt x="706" y="218"/>
                </a:cubicBezTo>
                <a:cubicBezTo>
                  <a:pt x="706" y="218"/>
                  <a:pt x="706" y="218"/>
                  <a:pt x="706" y="218"/>
                </a:cubicBezTo>
                <a:cubicBezTo>
                  <a:pt x="706" y="218"/>
                  <a:pt x="706" y="218"/>
                  <a:pt x="706" y="218"/>
                </a:cubicBezTo>
                <a:cubicBezTo>
                  <a:pt x="706" y="218"/>
                  <a:pt x="707" y="218"/>
                  <a:pt x="707" y="218"/>
                </a:cubicBezTo>
                <a:cubicBezTo>
                  <a:pt x="707" y="218"/>
                  <a:pt x="707" y="218"/>
                  <a:pt x="707" y="218"/>
                </a:cubicBezTo>
                <a:cubicBezTo>
                  <a:pt x="707" y="217"/>
                  <a:pt x="707" y="217"/>
                  <a:pt x="707" y="217"/>
                </a:cubicBezTo>
                <a:cubicBezTo>
                  <a:pt x="707" y="217"/>
                  <a:pt x="707" y="217"/>
                  <a:pt x="707" y="217"/>
                </a:cubicBezTo>
                <a:cubicBezTo>
                  <a:pt x="707" y="218"/>
                  <a:pt x="707" y="218"/>
                  <a:pt x="707" y="218"/>
                </a:cubicBezTo>
                <a:cubicBezTo>
                  <a:pt x="708" y="218"/>
                  <a:pt x="707" y="217"/>
                  <a:pt x="707" y="217"/>
                </a:cubicBezTo>
                <a:cubicBezTo>
                  <a:pt x="707" y="217"/>
                  <a:pt x="707" y="217"/>
                  <a:pt x="708" y="217"/>
                </a:cubicBezTo>
                <a:cubicBezTo>
                  <a:pt x="708" y="217"/>
                  <a:pt x="707" y="217"/>
                  <a:pt x="707" y="217"/>
                </a:cubicBezTo>
                <a:cubicBezTo>
                  <a:pt x="707" y="218"/>
                  <a:pt x="708" y="217"/>
                  <a:pt x="708" y="217"/>
                </a:cubicBezTo>
                <a:cubicBezTo>
                  <a:pt x="708" y="217"/>
                  <a:pt x="708" y="217"/>
                  <a:pt x="708" y="217"/>
                </a:cubicBezTo>
                <a:cubicBezTo>
                  <a:pt x="708" y="217"/>
                  <a:pt x="708" y="217"/>
                  <a:pt x="708" y="217"/>
                </a:cubicBezTo>
                <a:cubicBezTo>
                  <a:pt x="708" y="217"/>
                  <a:pt x="709" y="217"/>
                  <a:pt x="709" y="216"/>
                </a:cubicBezTo>
                <a:cubicBezTo>
                  <a:pt x="708" y="217"/>
                  <a:pt x="708" y="217"/>
                  <a:pt x="708" y="216"/>
                </a:cubicBezTo>
                <a:cubicBezTo>
                  <a:pt x="708" y="216"/>
                  <a:pt x="708" y="216"/>
                  <a:pt x="708" y="216"/>
                </a:cubicBezTo>
                <a:cubicBezTo>
                  <a:pt x="708" y="216"/>
                  <a:pt x="708" y="216"/>
                  <a:pt x="708" y="216"/>
                </a:cubicBezTo>
                <a:cubicBezTo>
                  <a:pt x="708" y="216"/>
                  <a:pt x="709" y="216"/>
                  <a:pt x="708" y="216"/>
                </a:cubicBezTo>
                <a:cubicBezTo>
                  <a:pt x="709" y="216"/>
                  <a:pt x="709" y="216"/>
                  <a:pt x="709" y="216"/>
                </a:cubicBezTo>
                <a:cubicBezTo>
                  <a:pt x="709" y="216"/>
                  <a:pt x="709" y="216"/>
                  <a:pt x="709" y="216"/>
                </a:cubicBezTo>
                <a:cubicBezTo>
                  <a:pt x="709" y="216"/>
                  <a:pt x="709" y="216"/>
                  <a:pt x="710" y="216"/>
                </a:cubicBezTo>
                <a:cubicBezTo>
                  <a:pt x="710" y="216"/>
                  <a:pt x="710" y="216"/>
                  <a:pt x="710" y="216"/>
                </a:cubicBezTo>
                <a:cubicBezTo>
                  <a:pt x="710" y="215"/>
                  <a:pt x="710" y="215"/>
                  <a:pt x="710" y="216"/>
                </a:cubicBezTo>
                <a:cubicBezTo>
                  <a:pt x="711" y="215"/>
                  <a:pt x="710" y="214"/>
                  <a:pt x="711" y="214"/>
                </a:cubicBezTo>
                <a:cubicBezTo>
                  <a:pt x="711" y="215"/>
                  <a:pt x="711" y="215"/>
                  <a:pt x="711" y="215"/>
                </a:cubicBezTo>
                <a:cubicBezTo>
                  <a:pt x="711" y="215"/>
                  <a:pt x="711" y="215"/>
                  <a:pt x="711" y="214"/>
                </a:cubicBezTo>
                <a:cubicBezTo>
                  <a:pt x="711" y="214"/>
                  <a:pt x="711" y="215"/>
                  <a:pt x="711" y="215"/>
                </a:cubicBezTo>
                <a:cubicBezTo>
                  <a:pt x="711" y="215"/>
                  <a:pt x="711" y="214"/>
                  <a:pt x="711" y="214"/>
                </a:cubicBezTo>
                <a:cubicBezTo>
                  <a:pt x="712" y="215"/>
                  <a:pt x="712" y="213"/>
                  <a:pt x="713" y="213"/>
                </a:cubicBezTo>
                <a:cubicBezTo>
                  <a:pt x="713" y="213"/>
                  <a:pt x="713" y="213"/>
                  <a:pt x="713" y="213"/>
                </a:cubicBezTo>
                <a:cubicBezTo>
                  <a:pt x="713" y="213"/>
                  <a:pt x="713" y="212"/>
                  <a:pt x="714" y="212"/>
                </a:cubicBezTo>
                <a:cubicBezTo>
                  <a:pt x="713" y="212"/>
                  <a:pt x="713" y="212"/>
                  <a:pt x="713" y="212"/>
                </a:cubicBezTo>
                <a:cubicBezTo>
                  <a:pt x="714" y="212"/>
                  <a:pt x="714" y="212"/>
                  <a:pt x="714" y="212"/>
                </a:cubicBezTo>
                <a:cubicBezTo>
                  <a:pt x="712" y="211"/>
                  <a:pt x="712" y="211"/>
                  <a:pt x="712" y="211"/>
                </a:cubicBezTo>
                <a:cubicBezTo>
                  <a:pt x="712" y="211"/>
                  <a:pt x="712" y="211"/>
                  <a:pt x="712" y="211"/>
                </a:cubicBezTo>
                <a:cubicBezTo>
                  <a:pt x="712" y="212"/>
                  <a:pt x="711" y="211"/>
                  <a:pt x="711" y="211"/>
                </a:cubicBezTo>
                <a:cubicBezTo>
                  <a:pt x="711" y="212"/>
                  <a:pt x="712" y="212"/>
                  <a:pt x="711" y="212"/>
                </a:cubicBezTo>
                <a:cubicBezTo>
                  <a:pt x="711" y="212"/>
                  <a:pt x="712" y="212"/>
                  <a:pt x="712" y="213"/>
                </a:cubicBezTo>
                <a:cubicBezTo>
                  <a:pt x="712" y="213"/>
                  <a:pt x="711" y="213"/>
                  <a:pt x="711" y="213"/>
                </a:cubicBezTo>
                <a:cubicBezTo>
                  <a:pt x="711" y="213"/>
                  <a:pt x="711" y="213"/>
                  <a:pt x="711" y="214"/>
                </a:cubicBezTo>
                <a:cubicBezTo>
                  <a:pt x="711" y="214"/>
                  <a:pt x="711" y="213"/>
                  <a:pt x="711" y="213"/>
                </a:cubicBezTo>
                <a:cubicBezTo>
                  <a:pt x="711" y="214"/>
                  <a:pt x="711" y="214"/>
                  <a:pt x="711" y="214"/>
                </a:cubicBezTo>
                <a:cubicBezTo>
                  <a:pt x="711" y="214"/>
                  <a:pt x="711" y="215"/>
                  <a:pt x="711" y="215"/>
                </a:cubicBezTo>
                <a:cubicBezTo>
                  <a:pt x="711" y="216"/>
                  <a:pt x="710" y="216"/>
                  <a:pt x="711" y="216"/>
                </a:cubicBezTo>
                <a:cubicBezTo>
                  <a:pt x="711" y="216"/>
                  <a:pt x="711" y="216"/>
                  <a:pt x="711" y="216"/>
                </a:cubicBezTo>
                <a:cubicBezTo>
                  <a:pt x="711" y="216"/>
                  <a:pt x="711" y="216"/>
                  <a:pt x="711" y="217"/>
                </a:cubicBezTo>
                <a:cubicBezTo>
                  <a:pt x="711" y="216"/>
                  <a:pt x="711" y="216"/>
                  <a:pt x="711" y="216"/>
                </a:cubicBezTo>
                <a:cubicBezTo>
                  <a:pt x="710" y="216"/>
                  <a:pt x="711" y="217"/>
                  <a:pt x="711" y="217"/>
                </a:cubicBezTo>
                <a:cubicBezTo>
                  <a:pt x="711" y="217"/>
                  <a:pt x="711" y="217"/>
                  <a:pt x="711" y="217"/>
                </a:cubicBezTo>
                <a:cubicBezTo>
                  <a:pt x="711" y="217"/>
                  <a:pt x="711" y="217"/>
                  <a:pt x="711" y="217"/>
                </a:cubicBezTo>
                <a:cubicBezTo>
                  <a:pt x="711" y="218"/>
                  <a:pt x="711" y="217"/>
                  <a:pt x="711" y="218"/>
                </a:cubicBezTo>
                <a:cubicBezTo>
                  <a:pt x="711" y="218"/>
                  <a:pt x="711" y="218"/>
                  <a:pt x="711" y="218"/>
                </a:cubicBezTo>
                <a:cubicBezTo>
                  <a:pt x="710" y="218"/>
                  <a:pt x="711" y="218"/>
                  <a:pt x="711" y="219"/>
                </a:cubicBezTo>
                <a:cubicBezTo>
                  <a:pt x="710" y="218"/>
                  <a:pt x="711" y="219"/>
                  <a:pt x="711" y="219"/>
                </a:cubicBezTo>
                <a:cubicBezTo>
                  <a:pt x="711" y="220"/>
                  <a:pt x="710" y="218"/>
                  <a:pt x="711" y="218"/>
                </a:cubicBezTo>
                <a:cubicBezTo>
                  <a:pt x="710" y="218"/>
                  <a:pt x="711" y="219"/>
                  <a:pt x="710" y="219"/>
                </a:cubicBezTo>
                <a:cubicBezTo>
                  <a:pt x="710" y="219"/>
                  <a:pt x="710" y="219"/>
                  <a:pt x="710" y="219"/>
                </a:cubicBezTo>
                <a:cubicBezTo>
                  <a:pt x="710" y="219"/>
                  <a:pt x="710" y="219"/>
                  <a:pt x="710" y="219"/>
                </a:cubicBezTo>
                <a:cubicBezTo>
                  <a:pt x="710" y="220"/>
                  <a:pt x="710" y="221"/>
                  <a:pt x="710" y="221"/>
                </a:cubicBezTo>
                <a:cubicBezTo>
                  <a:pt x="710" y="221"/>
                  <a:pt x="710" y="221"/>
                  <a:pt x="710" y="221"/>
                </a:cubicBezTo>
                <a:cubicBezTo>
                  <a:pt x="710" y="221"/>
                  <a:pt x="710" y="221"/>
                  <a:pt x="710" y="221"/>
                </a:cubicBezTo>
                <a:cubicBezTo>
                  <a:pt x="710" y="222"/>
                  <a:pt x="710" y="222"/>
                  <a:pt x="710" y="222"/>
                </a:cubicBezTo>
                <a:cubicBezTo>
                  <a:pt x="709" y="222"/>
                  <a:pt x="710" y="222"/>
                  <a:pt x="710" y="222"/>
                </a:cubicBezTo>
                <a:cubicBezTo>
                  <a:pt x="709" y="222"/>
                  <a:pt x="710" y="223"/>
                  <a:pt x="709" y="223"/>
                </a:cubicBezTo>
                <a:cubicBezTo>
                  <a:pt x="709" y="223"/>
                  <a:pt x="709" y="223"/>
                  <a:pt x="709" y="223"/>
                </a:cubicBezTo>
                <a:cubicBezTo>
                  <a:pt x="709" y="224"/>
                  <a:pt x="709" y="224"/>
                  <a:pt x="709" y="225"/>
                </a:cubicBezTo>
                <a:cubicBezTo>
                  <a:pt x="709" y="224"/>
                  <a:pt x="709" y="224"/>
                  <a:pt x="709" y="224"/>
                </a:cubicBezTo>
                <a:cubicBezTo>
                  <a:pt x="709" y="225"/>
                  <a:pt x="709" y="225"/>
                  <a:pt x="709" y="225"/>
                </a:cubicBezTo>
                <a:cubicBezTo>
                  <a:pt x="709" y="225"/>
                  <a:pt x="709" y="225"/>
                  <a:pt x="709" y="225"/>
                </a:cubicBezTo>
                <a:cubicBezTo>
                  <a:pt x="709" y="225"/>
                  <a:pt x="709" y="225"/>
                  <a:pt x="709" y="225"/>
                </a:cubicBezTo>
                <a:cubicBezTo>
                  <a:pt x="709" y="225"/>
                  <a:pt x="709" y="225"/>
                  <a:pt x="709" y="225"/>
                </a:cubicBezTo>
                <a:cubicBezTo>
                  <a:pt x="709" y="226"/>
                  <a:pt x="709" y="226"/>
                  <a:pt x="709" y="226"/>
                </a:cubicBezTo>
                <a:cubicBezTo>
                  <a:pt x="709" y="226"/>
                  <a:pt x="709" y="226"/>
                  <a:pt x="709" y="226"/>
                </a:cubicBezTo>
                <a:cubicBezTo>
                  <a:pt x="708" y="226"/>
                  <a:pt x="708" y="226"/>
                  <a:pt x="708" y="226"/>
                </a:cubicBezTo>
                <a:cubicBezTo>
                  <a:pt x="708" y="227"/>
                  <a:pt x="708" y="227"/>
                  <a:pt x="708" y="227"/>
                </a:cubicBezTo>
                <a:cubicBezTo>
                  <a:pt x="708" y="227"/>
                  <a:pt x="708" y="227"/>
                  <a:pt x="708" y="227"/>
                </a:cubicBezTo>
                <a:cubicBezTo>
                  <a:pt x="708" y="228"/>
                  <a:pt x="708" y="228"/>
                  <a:pt x="708" y="228"/>
                </a:cubicBezTo>
                <a:cubicBezTo>
                  <a:pt x="708" y="228"/>
                  <a:pt x="708" y="228"/>
                  <a:pt x="708" y="228"/>
                </a:cubicBezTo>
                <a:cubicBezTo>
                  <a:pt x="708" y="228"/>
                  <a:pt x="708" y="229"/>
                  <a:pt x="708" y="229"/>
                </a:cubicBezTo>
                <a:cubicBezTo>
                  <a:pt x="708" y="229"/>
                  <a:pt x="708" y="230"/>
                  <a:pt x="708" y="230"/>
                </a:cubicBezTo>
                <a:cubicBezTo>
                  <a:pt x="707" y="230"/>
                  <a:pt x="708" y="230"/>
                  <a:pt x="708" y="230"/>
                </a:cubicBezTo>
                <a:cubicBezTo>
                  <a:pt x="707" y="230"/>
                  <a:pt x="707" y="230"/>
                  <a:pt x="707" y="230"/>
                </a:cubicBezTo>
                <a:cubicBezTo>
                  <a:pt x="707" y="229"/>
                  <a:pt x="707" y="229"/>
                  <a:pt x="707" y="229"/>
                </a:cubicBezTo>
                <a:cubicBezTo>
                  <a:pt x="707" y="229"/>
                  <a:pt x="706" y="230"/>
                  <a:pt x="706" y="230"/>
                </a:cubicBezTo>
                <a:cubicBezTo>
                  <a:pt x="707" y="230"/>
                  <a:pt x="706" y="231"/>
                  <a:pt x="706" y="231"/>
                </a:cubicBezTo>
                <a:cubicBezTo>
                  <a:pt x="706" y="231"/>
                  <a:pt x="706" y="231"/>
                  <a:pt x="706" y="231"/>
                </a:cubicBezTo>
                <a:cubicBezTo>
                  <a:pt x="705" y="231"/>
                  <a:pt x="705" y="232"/>
                  <a:pt x="705" y="232"/>
                </a:cubicBezTo>
                <a:cubicBezTo>
                  <a:pt x="705" y="232"/>
                  <a:pt x="705" y="232"/>
                  <a:pt x="705" y="232"/>
                </a:cubicBezTo>
                <a:cubicBezTo>
                  <a:pt x="705" y="232"/>
                  <a:pt x="704" y="233"/>
                  <a:pt x="704" y="233"/>
                </a:cubicBezTo>
                <a:cubicBezTo>
                  <a:pt x="704" y="233"/>
                  <a:pt x="704" y="233"/>
                  <a:pt x="704" y="233"/>
                </a:cubicBezTo>
                <a:cubicBezTo>
                  <a:pt x="703" y="233"/>
                  <a:pt x="704" y="234"/>
                  <a:pt x="704" y="234"/>
                </a:cubicBezTo>
                <a:cubicBezTo>
                  <a:pt x="704" y="233"/>
                  <a:pt x="704" y="233"/>
                  <a:pt x="704" y="233"/>
                </a:cubicBezTo>
                <a:cubicBezTo>
                  <a:pt x="703" y="234"/>
                  <a:pt x="703" y="234"/>
                  <a:pt x="703" y="234"/>
                </a:cubicBezTo>
                <a:cubicBezTo>
                  <a:pt x="703" y="234"/>
                  <a:pt x="703" y="234"/>
                  <a:pt x="703" y="234"/>
                </a:cubicBezTo>
                <a:cubicBezTo>
                  <a:pt x="703" y="234"/>
                  <a:pt x="702" y="235"/>
                  <a:pt x="702" y="235"/>
                </a:cubicBezTo>
                <a:cubicBezTo>
                  <a:pt x="702" y="235"/>
                  <a:pt x="702" y="235"/>
                  <a:pt x="702" y="235"/>
                </a:cubicBezTo>
                <a:cubicBezTo>
                  <a:pt x="702" y="235"/>
                  <a:pt x="702" y="235"/>
                  <a:pt x="702" y="235"/>
                </a:cubicBezTo>
                <a:cubicBezTo>
                  <a:pt x="702" y="235"/>
                  <a:pt x="702" y="235"/>
                  <a:pt x="702" y="235"/>
                </a:cubicBezTo>
                <a:cubicBezTo>
                  <a:pt x="702" y="235"/>
                  <a:pt x="701" y="236"/>
                  <a:pt x="701" y="236"/>
                </a:cubicBezTo>
                <a:cubicBezTo>
                  <a:pt x="701" y="236"/>
                  <a:pt x="701" y="236"/>
                  <a:pt x="701" y="236"/>
                </a:cubicBezTo>
                <a:cubicBezTo>
                  <a:pt x="699" y="237"/>
                  <a:pt x="698" y="238"/>
                  <a:pt x="697" y="239"/>
                </a:cubicBezTo>
                <a:cubicBezTo>
                  <a:pt x="696" y="239"/>
                  <a:pt x="697" y="239"/>
                  <a:pt x="697" y="238"/>
                </a:cubicBezTo>
                <a:cubicBezTo>
                  <a:pt x="697" y="239"/>
                  <a:pt x="697" y="239"/>
                  <a:pt x="696" y="239"/>
                </a:cubicBezTo>
                <a:cubicBezTo>
                  <a:pt x="696" y="239"/>
                  <a:pt x="696" y="239"/>
                  <a:pt x="696" y="239"/>
                </a:cubicBezTo>
                <a:cubicBezTo>
                  <a:pt x="696" y="239"/>
                  <a:pt x="696" y="239"/>
                  <a:pt x="696" y="239"/>
                </a:cubicBezTo>
                <a:cubicBezTo>
                  <a:pt x="696" y="239"/>
                  <a:pt x="696" y="239"/>
                  <a:pt x="696" y="239"/>
                </a:cubicBezTo>
                <a:cubicBezTo>
                  <a:pt x="696" y="240"/>
                  <a:pt x="695" y="239"/>
                  <a:pt x="695" y="239"/>
                </a:cubicBezTo>
                <a:cubicBezTo>
                  <a:pt x="695" y="239"/>
                  <a:pt x="695" y="239"/>
                  <a:pt x="695" y="239"/>
                </a:cubicBezTo>
                <a:cubicBezTo>
                  <a:pt x="695" y="240"/>
                  <a:pt x="694" y="239"/>
                  <a:pt x="694" y="240"/>
                </a:cubicBezTo>
                <a:cubicBezTo>
                  <a:pt x="694" y="240"/>
                  <a:pt x="694" y="240"/>
                  <a:pt x="694" y="240"/>
                </a:cubicBezTo>
                <a:cubicBezTo>
                  <a:pt x="694" y="240"/>
                  <a:pt x="694" y="240"/>
                  <a:pt x="693" y="240"/>
                </a:cubicBezTo>
                <a:cubicBezTo>
                  <a:pt x="693" y="240"/>
                  <a:pt x="693" y="240"/>
                  <a:pt x="693" y="241"/>
                </a:cubicBezTo>
                <a:cubicBezTo>
                  <a:pt x="693" y="241"/>
                  <a:pt x="693" y="241"/>
                  <a:pt x="693" y="240"/>
                </a:cubicBezTo>
                <a:cubicBezTo>
                  <a:pt x="692" y="241"/>
                  <a:pt x="690" y="241"/>
                  <a:pt x="689" y="241"/>
                </a:cubicBezTo>
                <a:cubicBezTo>
                  <a:pt x="689" y="241"/>
                  <a:pt x="689" y="241"/>
                  <a:pt x="689" y="241"/>
                </a:cubicBezTo>
                <a:cubicBezTo>
                  <a:pt x="688" y="242"/>
                  <a:pt x="688" y="240"/>
                  <a:pt x="687" y="241"/>
                </a:cubicBezTo>
                <a:cubicBezTo>
                  <a:pt x="687" y="241"/>
                  <a:pt x="687" y="241"/>
                  <a:pt x="687" y="241"/>
                </a:cubicBezTo>
                <a:cubicBezTo>
                  <a:pt x="687" y="241"/>
                  <a:pt x="687" y="241"/>
                  <a:pt x="687" y="241"/>
                </a:cubicBezTo>
                <a:cubicBezTo>
                  <a:pt x="686" y="241"/>
                  <a:pt x="686" y="241"/>
                  <a:pt x="686" y="241"/>
                </a:cubicBezTo>
                <a:cubicBezTo>
                  <a:pt x="686" y="241"/>
                  <a:pt x="686" y="241"/>
                  <a:pt x="686" y="241"/>
                </a:cubicBezTo>
                <a:cubicBezTo>
                  <a:pt x="686" y="240"/>
                  <a:pt x="685" y="241"/>
                  <a:pt x="685" y="241"/>
                </a:cubicBezTo>
                <a:cubicBezTo>
                  <a:pt x="685" y="241"/>
                  <a:pt x="685" y="241"/>
                  <a:pt x="685" y="241"/>
                </a:cubicBezTo>
                <a:cubicBezTo>
                  <a:pt x="684" y="239"/>
                  <a:pt x="682" y="238"/>
                  <a:pt x="681" y="237"/>
                </a:cubicBezTo>
                <a:cubicBezTo>
                  <a:pt x="680" y="237"/>
                  <a:pt x="681" y="237"/>
                  <a:pt x="681" y="237"/>
                </a:cubicBezTo>
                <a:cubicBezTo>
                  <a:pt x="679" y="237"/>
                  <a:pt x="679" y="235"/>
                  <a:pt x="677" y="235"/>
                </a:cubicBezTo>
                <a:cubicBezTo>
                  <a:pt x="676" y="234"/>
                  <a:pt x="675" y="235"/>
                  <a:pt x="675" y="235"/>
                </a:cubicBezTo>
                <a:close/>
                <a:moveTo>
                  <a:pt x="676" y="232"/>
                </a:moveTo>
                <a:cubicBezTo>
                  <a:pt x="676" y="232"/>
                  <a:pt x="676" y="233"/>
                  <a:pt x="676" y="233"/>
                </a:cubicBezTo>
                <a:cubicBezTo>
                  <a:pt x="676" y="233"/>
                  <a:pt x="676" y="233"/>
                  <a:pt x="676" y="232"/>
                </a:cubicBezTo>
                <a:close/>
                <a:moveTo>
                  <a:pt x="679" y="226"/>
                </a:moveTo>
                <a:cubicBezTo>
                  <a:pt x="679" y="226"/>
                  <a:pt x="679" y="226"/>
                  <a:pt x="679" y="226"/>
                </a:cubicBezTo>
                <a:cubicBezTo>
                  <a:pt x="679" y="226"/>
                  <a:pt x="679" y="226"/>
                  <a:pt x="679" y="226"/>
                </a:cubicBezTo>
                <a:cubicBezTo>
                  <a:pt x="679" y="226"/>
                  <a:pt x="679" y="226"/>
                  <a:pt x="679" y="226"/>
                </a:cubicBezTo>
                <a:close/>
                <a:moveTo>
                  <a:pt x="680" y="226"/>
                </a:moveTo>
                <a:cubicBezTo>
                  <a:pt x="680" y="225"/>
                  <a:pt x="680" y="225"/>
                  <a:pt x="680" y="225"/>
                </a:cubicBezTo>
                <a:lnTo>
                  <a:pt x="680" y="226"/>
                </a:lnTo>
                <a:close/>
                <a:moveTo>
                  <a:pt x="681" y="225"/>
                </a:moveTo>
                <a:cubicBezTo>
                  <a:pt x="681" y="224"/>
                  <a:pt x="681" y="224"/>
                  <a:pt x="681" y="224"/>
                </a:cubicBezTo>
                <a:cubicBezTo>
                  <a:pt x="681" y="224"/>
                  <a:pt x="681" y="224"/>
                  <a:pt x="681" y="225"/>
                </a:cubicBezTo>
                <a:close/>
                <a:moveTo>
                  <a:pt x="681" y="224"/>
                </a:moveTo>
                <a:cubicBezTo>
                  <a:pt x="681" y="224"/>
                  <a:pt x="681" y="224"/>
                  <a:pt x="681" y="224"/>
                </a:cubicBezTo>
                <a:cubicBezTo>
                  <a:pt x="681" y="224"/>
                  <a:pt x="681" y="224"/>
                  <a:pt x="681" y="224"/>
                </a:cubicBezTo>
                <a:close/>
                <a:moveTo>
                  <a:pt x="684" y="222"/>
                </a:moveTo>
                <a:cubicBezTo>
                  <a:pt x="684" y="222"/>
                  <a:pt x="684" y="222"/>
                  <a:pt x="684" y="222"/>
                </a:cubicBezTo>
                <a:cubicBezTo>
                  <a:pt x="684" y="223"/>
                  <a:pt x="684" y="222"/>
                  <a:pt x="684" y="222"/>
                </a:cubicBezTo>
                <a:close/>
                <a:moveTo>
                  <a:pt x="685" y="222"/>
                </a:moveTo>
                <a:cubicBezTo>
                  <a:pt x="685" y="221"/>
                  <a:pt x="685" y="221"/>
                  <a:pt x="685" y="221"/>
                </a:cubicBezTo>
                <a:cubicBezTo>
                  <a:pt x="685" y="221"/>
                  <a:pt x="685" y="221"/>
                  <a:pt x="685" y="221"/>
                </a:cubicBezTo>
                <a:lnTo>
                  <a:pt x="685" y="222"/>
                </a:lnTo>
                <a:close/>
                <a:moveTo>
                  <a:pt x="714" y="212"/>
                </a:moveTo>
                <a:cubicBezTo>
                  <a:pt x="714" y="212"/>
                  <a:pt x="714" y="212"/>
                  <a:pt x="714" y="212"/>
                </a:cubicBezTo>
                <a:cubicBezTo>
                  <a:pt x="714" y="212"/>
                  <a:pt x="714" y="212"/>
                  <a:pt x="714" y="212"/>
                </a:cubicBezTo>
                <a:close/>
                <a:moveTo>
                  <a:pt x="708" y="224"/>
                </a:moveTo>
                <a:cubicBezTo>
                  <a:pt x="708" y="224"/>
                  <a:pt x="709" y="224"/>
                  <a:pt x="709" y="224"/>
                </a:cubicBezTo>
                <a:cubicBezTo>
                  <a:pt x="709" y="224"/>
                  <a:pt x="708" y="224"/>
                  <a:pt x="708" y="224"/>
                </a:cubicBezTo>
                <a:close/>
                <a:moveTo>
                  <a:pt x="706" y="231"/>
                </a:moveTo>
                <a:cubicBezTo>
                  <a:pt x="706" y="231"/>
                  <a:pt x="706" y="231"/>
                  <a:pt x="706" y="231"/>
                </a:cubicBezTo>
                <a:cubicBezTo>
                  <a:pt x="706" y="231"/>
                  <a:pt x="706" y="231"/>
                  <a:pt x="706" y="231"/>
                </a:cubicBezTo>
                <a:close/>
                <a:moveTo>
                  <a:pt x="713" y="214"/>
                </a:moveTo>
                <a:cubicBezTo>
                  <a:pt x="712" y="214"/>
                  <a:pt x="713" y="214"/>
                  <a:pt x="713" y="214"/>
                </a:cubicBezTo>
                <a:cubicBezTo>
                  <a:pt x="713" y="214"/>
                  <a:pt x="713" y="214"/>
                  <a:pt x="713" y="214"/>
                </a:cubicBezTo>
                <a:close/>
                <a:moveTo>
                  <a:pt x="678" y="235"/>
                </a:moveTo>
                <a:cubicBezTo>
                  <a:pt x="679" y="235"/>
                  <a:pt x="680" y="236"/>
                  <a:pt x="681" y="236"/>
                </a:cubicBezTo>
                <a:cubicBezTo>
                  <a:pt x="681" y="236"/>
                  <a:pt x="682" y="236"/>
                  <a:pt x="682" y="236"/>
                </a:cubicBezTo>
                <a:cubicBezTo>
                  <a:pt x="683" y="236"/>
                  <a:pt x="685" y="237"/>
                  <a:pt x="686" y="237"/>
                </a:cubicBezTo>
                <a:cubicBezTo>
                  <a:pt x="686" y="237"/>
                  <a:pt x="686" y="236"/>
                  <a:pt x="686" y="236"/>
                </a:cubicBezTo>
                <a:cubicBezTo>
                  <a:pt x="686" y="236"/>
                  <a:pt x="686" y="236"/>
                  <a:pt x="686" y="236"/>
                </a:cubicBezTo>
                <a:cubicBezTo>
                  <a:pt x="686" y="236"/>
                  <a:pt x="686" y="236"/>
                  <a:pt x="686" y="236"/>
                </a:cubicBezTo>
                <a:cubicBezTo>
                  <a:pt x="686" y="236"/>
                  <a:pt x="686" y="236"/>
                  <a:pt x="686" y="236"/>
                </a:cubicBezTo>
                <a:cubicBezTo>
                  <a:pt x="687" y="236"/>
                  <a:pt x="687" y="236"/>
                  <a:pt x="688" y="236"/>
                </a:cubicBezTo>
                <a:cubicBezTo>
                  <a:pt x="688" y="236"/>
                  <a:pt x="688" y="236"/>
                  <a:pt x="688" y="236"/>
                </a:cubicBezTo>
                <a:cubicBezTo>
                  <a:pt x="688" y="236"/>
                  <a:pt x="688" y="236"/>
                  <a:pt x="688" y="236"/>
                </a:cubicBezTo>
                <a:cubicBezTo>
                  <a:pt x="688" y="236"/>
                  <a:pt x="688" y="236"/>
                  <a:pt x="689" y="236"/>
                </a:cubicBezTo>
                <a:cubicBezTo>
                  <a:pt x="690" y="236"/>
                  <a:pt x="691" y="236"/>
                  <a:pt x="693" y="235"/>
                </a:cubicBezTo>
                <a:cubicBezTo>
                  <a:pt x="694" y="235"/>
                  <a:pt x="695" y="234"/>
                  <a:pt x="697" y="233"/>
                </a:cubicBezTo>
                <a:cubicBezTo>
                  <a:pt x="696" y="232"/>
                  <a:pt x="697" y="232"/>
                  <a:pt x="697" y="232"/>
                </a:cubicBezTo>
                <a:cubicBezTo>
                  <a:pt x="697" y="232"/>
                  <a:pt x="697" y="232"/>
                  <a:pt x="697" y="232"/>
                </a:cubicBezTo>
                <a:cubicBezTo>
                  <a:pt x="697" y="232"/>
                  <a:pt x="697" y="232"/>
                  <a:pt x="698" y="232"/>
                </a:cubicBezTo>
                <a:cubicBezTo>
                  <a:pt x="697" y="232"/>
                  <a:pt x="698" y="232"/>
                  <a:pt x="697" y="232"/>
                </a:cubicBezTo>
                <a:cubicBezTo>
                  <a:pt x="697" y="231"/>
                  <a:pt x="698" y="232"/>
                  <a:pt x="698" y="232"/>
                </a:cubicBezTo>
                <a:cubicBezTo>
                  <a:pt x="698" y="232"/>
                  <a:pt x="698" y="232"/>
                  <a:pt x="698" y="232"/>
                </a:cubicBezTo>
                <a:cubicBezTo>
                  <a:pt x="698" y="231"/>
                  <a:pt x="698" y="232"/>
                  <a:pt x="698" y="232"/>
                </a:cubicBezTo>
                <a:cubicBezTo>
                  <a:pt x="699" y="232"/>
                  <a:pt x="699" y="231"/>
                  <a:pt x="700" y="231"/>
                </a:cubicBezTo>
                <a:cubicBezTo>
                  <a:pt x="700" y="231"/>
                  <a:pt x="700" y="231"/>
                  <a:pt x="700" y="231"/>
                </a:cubicBezTo>
                <a:cubicBezTo>
                  <a:pt x="700" y="231"/>
                  <a:pt x="700" y="230"/>
                  <a:pt x="700" y="230"/>
                </a:cubicBezTo>
                <a:cubicBezTo>
                  <a:pt x="700" y="231"/>
                  <a:pt x="700" y="231"/>
                  <a:pt x="700" y="231"/>
                </a:cubicBezTo>
                <a:cubicBezTo>
                  <a:pt x="700" y="231"/>
                  <a:pt x="700" y="230"/>
                  <a:pt x="701" y="230"/>
                </a:cubicBezTo>
                <a:cubicBezTo>
                  <a:pt x="701" y="230"/>
                  <a:pt x="701" y="230"/>
                  <a:pt x="701" y="230"/>
                </a:cubicBezTo>
                <a:cubicBezTo>
                  <a:pt x="701" y="230"/>
                  <a:pt x="701" y="230"/>
                  <a:pt x="701" y="230"/>
                </a:cubicBezTo>
                <a:cubicBezTo>
                  <a:pt x="701" y="230"/>
                  <a:pt x="702" y="230"/>
                  <a:pt x="702" y="230"/>
                </a:cubicBezTo>
                <a:cubicBezTo>
                  <a:pt x="701" y="229"/>
                  <a:pt x="702" y="230"/>
                  <a:pt x="702" y="230"/>
                </a:cubicBezTo>
                <a:cubicBezTo>
                  <a:pt x="702" y="230"/>
                  <a:pt x="702" y="230"/>
                  <a:pt x="702" y="230"/>
                </a:cubicBezTo>
                <a:cubicBezTo>
                  <a:pt x="703" y="229"/>
                  <a:pt x="703" y="229"/>
                  <a:pt x="704" y="228"/>
                </a:cubicBezTo>
                <a:cubicBezTo>
                  <a:pt x="704" y="228"/>
                  <a:pt x="705" y="228"/>
                  <a:pt x="705" y="228"/>
                </a:cubicBezTo>
                <a:cubicBezTo>
                  <a:pt x="705" y="227"/>
                  <a:pt x="705" y="227"/>
                  <a:pt x="705" y="227"/>
                </a:cubicBezTo>
                <a:cubicBezTo>
                  <a:pt x="705" y="227"/>
                  <a:pt x="705" y="227"/>
                  <a:pt x="705" y="227"/>
                </a:cubicBezTo>
                <a:cubicBezTo>
                  <a:pt x="705" y="227"/>
                  <a:pt x="705" y="227"/>
                  <a:pt x="706" y="227"/>
                </a:cubicBezTo>
                <a:cubicBezTo>
                  <a:pt x="706" y="227"/>
                  <a:pt x="706" y="227"/>
                  <a:pt x="705" y="227"/>
                </a:cubicBezTo>
                <a:cubicBezTo>
                  <a:pt x="706" y="227"/>
                  <a:pt x="706" y="226"/>
                  <a:pt x="706" y="226"/>
                </a:cubicBezTo>
                <a:cubicBezTo>
                  <a:pt x="706" y="226"/>
                  <a:pt x="706" y="226"/>
                  <a:pt x="706" y="226"/>
                </a:cubicBezTo>
                <a:cubicBezTo>
                  <a:pt x="706" y="226"/>
                  <a:pt x="706" y="226"/>
                  <a:pt x="706" y="226"/>
                </a:cubicBezTo>
                <a:cubicBezTo>
                  <a:pt x="706" y="226"/>
                  <a:pt x="706" y="226"/>
                  <a:pt x="706" y="226"/>
                </a:cubicBezTo>
                <a:cubicBezTo>
                  <a:pt x="707" y="226"/>
                  <a:pt x="707" y="225"/>
                  <a:pt x="707" y="225"/>
                </a:cubicBezTo>
                <a:cubicBezTo>
                  <a:pt x="707" y="225"/>
                  <a:pt x="707" y="225"/>
                  <a:pt x="707" y="225"/>
                </a:cubicBezTo>
                <a:cubicBezTo>
                  <a:pt x="707" y="225"/>
                  <a:pt x="707" y="225"/>
                  <a:pt x="707" y="225"/>
                </a:cubicBezTo>
                <a:cubicBezTo>
                  <a:pt x="707" y="224"/>
                  <a:pt x="707" y="224"/>
                  <a:pt x="707" y="224"/>
                </a:cubicBezTo>
                <a:cubicBezTo>
                  <a:pt x="708" y="225"/>
                  <a:pt x="708" y="225"/>
                  <a:pt x="708" y="225"/>
                </a:cubicBezTo>
                <a:cubicBezTo>
                  <a:pt x="708" y="224"/>
                  <a:pt x="709" y="224"/>
                  <a:pt x="708" y="223"/>
                </a:cubicBezTo>
                <a:cubicBezTo>
                  <a:pt x="709" y="223"/>
                  <a:pt x="709" y="223"/>
                  <a:pt x="709" y="223"/>
                </a:cubicBezTo>
                <a:cubicBezTo>
                  <a:pt x="709" y="222"/>
                  <a:pt x="709" y="222"/>
                  <a:pt x="709" y="221"/>
                </a:cubicBezTo>
                <a:cubicBezTo>
                  <a:pt x="709" y="221"/>
                  <a:pt x="710" y="221"/>
                  <a:pt x="710" y="221"/>
                </a:cubicBezTo>
                <a:cubicBezTo>
                  <a:pt x="710" y="221"/>
                  <a:pt x="710" y="221"/>
                  <a:pt x="709" y="220"/>
                </a:cubicBezTo>
                <a:cubicBezTo>
                  <a:pt x="709" y="220"/>
                  <a:pt x="710" y="221"/>
                  <a:pt x="710" y="221"/>
                </a:cubicBezTo>
                <a:cubicBezTo>
                  <a:pt x="710" y="220"/>
                  <a:pt x="711" y="220"/>
                  <a:pt x="710" y="220"/>
                </a:cubicBezTo>
                <a:cubicBezTo>
                  <a:pt x="710" y="220"/>
                  <a:pt x="710" y="220"/>
                  <a:pt x="710" y="220"/>
                </a:cubicBezTo>
                <a:cubicBezTo>
                  <a:pt x="710" y="220"/>
                  <a:pt x="710" y="219"/>
                  <a:pt x="711" y="219"/>
                </a:cubicBezTo>
                <a:cubicBezTo>
                  <a:pt x="710" y="219"/>
                  <a:pt x="710" y="219"/>
                  <a:pt x="710" y="219"/>
                </a:cubicBezTo>
                <a:cubicBezTo>
                  <a:pt x="710" y="219"/>
                  <a:pt x="711" y="219"/>
                  <a:pt x="710" y="219"/>
                </a:cubicBezTo>
                <a:cubicBezTo>
                  <a:pt x="711" y="219"/>
                  <a:pt x="711" y="219"/>
                  <a:pt x="711" y="219"/>
                </a:cubicBezTo>
                <a:cubicBezTo>
                  <a:pt x="711" y="219"/>
                  <a:pt x="711" y="218"/>
                  <a:pt x="711" y="218"/>
                </a:cubicBezTo>
                <a:cubicBezTo>
                  <a:pt x="712" y="218"/>
                  <a:pt x="711" y="217"/>
                  <a:pt x="712" y="217"/>
                </a:cubicBezTo>
                <a:cubicBezTo>
                  <a:pt x="711" y="217"/>
                  <a:pt x="712" y="217"/>
                  <a:pt x="711" y="217"/>
                </a:cubicBezTo>
                <a:cubicBezTo>
                  <a:pt x="712" y="217"/>
                  <a:pt x="712" y="217"/>
                  <a:pt x="712" y="217"/>
                </a:cubicBezTo>
                <a:cubicBezTo>
                  <a:pt x="712" y="216"/>
                  <a:pt x="712" y="216"/>
                  <a:pt x="712" y="216"/>
                </a:cubicBezTo>
                <a:cubicBezTo>
                  <a:pt x="712" y="216"/>
                  <a:pt x="712" y="216"/>
                  <a:pt x="712" y="216"/>
                </a:cubicBezTo>
                <a:cubicBezTo>
                  <a:pt x="712" y="216"/>
                  <a:pt x="712" y="216"/>
                  <a:pt x="712" y="216"/>
                </a:cubicBezTo>
                <a:cubicBezTo>
                  <a:pt x="712" y="215"/>
                  <a:pt x="712" y="215"/>
                  <a:pt x="711" y="215"/>
                </a:cubicBezTo>
                <a:cubicBezTo>
                  <a:pt x="712" y="215"/>
                  <a:pt x="711" y="215"/>
                  <a:pt x="712" y="215"/>
                </a:cubicBezTo>
                <a:cubicBezTo>
                  <a:pt x="712" y="215"/>
                  <a:pt x="712" y="215"/>
                  <a:pt x="712" y="216"/>
                </a:cubicBezTo>
                <a:cubicBezTo>
                  <a:pt x="713" y="215"/>
                  <a:pt x="712" y="215"/>
                  <a:pt x="712" y="215"/>
                </a:cubicBezTo>
                <a:cubicBezTo>
                  <a:pt x="713" y="215"/>
                  <a:pt x="712" y="215"/>
                  <a:pt x="712" y="215"/>
                </a:cubicBezTo>
                <a:cubicBezTo>
                  <a:pt x="712" y="215"/>
                  <a:pt x="712" y="215"/>
                  <a:pt x="712" y="215"/>
                </a:cubicBezTo>
                <a:cubicBezTo>
                  <a:pt x="713" y="215"/>
                  <a:pt x="713" y="215"/>
                  <a:pt x="712" y="214"/>
                </a:cubicBezTo>
                <a:cubicBezTo>
                  <a:pt x="712" y="215"/>
                  <a:pt x="712" y="215"/>
                  <a:pt x="712" y="215"/>
                </a:cubicBezTo>
                <a:cubicBezTo>
                  <a:pt x="712" y="214"/>
                  <a:pt x="712" y="214"/>
                  <a:pt x="712" y="214"/>
                </a:cubicBezTo>
                <a:cubicBezTo>
                  <a:pt x="712" y="214"/>
                  <a:pt x="712" y="214"/>
                  <a:pt x="712" y="214"/>
                </a:cubicBezTo>
                <a:cubicBezTo>
                  <a:pt x="712" y="214"/>
                  <a:pt x="712" y="214"/>
                  <a:pt x="712" y="214"/>
                </a:cubicBezTo>
                <a:cubicBezTo>
                  <a:pt x="712" y="214"/>
                  <a:pt x="712" y="214"/>
                  <a:pt x="712" y="214"/>
                </a:cubicBezTo>
                <a:cubicBezTo>
                  <a:pt x="712" y="214"/>
                  <a:pt x="712" y="214"/>
                  <a:pt x="712" y="214"/>
                </a:cubicBezTo>
                <a:cubicBezTo>
                  <a:pt x="712" y="214"/>
                  <a:pt x="712" y="214"/>
                  <a:pt x="712" y="214"/>
                </a:cubicBezTo>
                <a:cubicBezTo>
                  <a:pt x="712" y="214"/>
                  <a:pt x="712" y="214"/>
                  <a:pt x="712" y="214"/>
                </a:cubicBezTo>
                <a:cubicBezTo>
                  <a:pt x="711" y="214"/>
                  <a:pt x="711" y="214"/>
                  <a:pt x="711" y="214"/>
                </a:cubicBezTo>
                <a:cubicBezTo>
                  <a:pt x="711" y="214"/>
                  <a:pt x="711" y="214"/>
                  <a:pt x="711" y="214"/>
                </a:cubicBezTo>
                <a:cubicBezTo>
                  <a:pt x="712" y="214"/>
                  <a:pt x="712" y="214"/>
                  <a:pt x="712" y="214"/>
                </a:cubicBezTo>
                <a:cubicBezTo>
                  <a:pt x="712" y="215"/>
                  <a:pt x="712" y="215"/>
                  <a:pt x="712" y="215"/>
                </a:cubicBezTo>
                <a:cubicBezTo>
                  <a:pt x="711" y="215"/>
                  <a:pt x="711" y="215"/>
                  <a:pt x="711" y="215"/>
                </a:cubicBezTo>
                <a:cubicBezTo>
                  <a:pt x="711" y="215"/>
                  <a:pt x="711" y="215"/>
                  <a:pt x="711" y="215"/>
                </a:cubicBezTo>
                <a:cubicBezTo>
                  <a:pt x="711" y="214"/>
                  <a:pt x="711" y="214"/>
                  <a:pt x="711" y="214"/>
                </a:cubicBezTo>
                <a:cubicBezTo>
                  <a:pt x="711" y="215"/>
                  <a:pt x="711" y="215"/>
                  <a:pt x="711" y="215"/>
                </a:cubicBezTo>
                <a:cubicBezTo>
                  <a:pt x="711" y="215"/>
                  <a:pt x="711" y="215"/>
                  <a:pt x="711" y="215"/>
                </a:cubicBezTo>
                <a:cubicBezTo>
                  <a:pt x="711" y="215"/>
                  <a:pt x="711" y="215"/>
                  <a:pt x="711" y="215"/>
                </a:cubicBezTo>
                <a:cubicBezTo>
                  <a:pt x="711" y="215"/>
                  <a:pt x="711" y="215"/>
                  <a:pt x="710" y="215"/>
                </a:cubicBezTo>
                <a:cubicBezTo>
                  <a:pt x="710" y="215"/>
                  <a:pt x="711" y="215"/>
                  <a:pt x="710" y="215"/>
                </a:cubicBezTo>
                <a:cubicBezTo>
                  <a:pt x="710" y="216"/>
                  <a:pt x="710" y="216"/>
                  <a:pt x="710" y="216"/>
                </a:cubicBezTo>
                <a:cubicBezTo>
                  <a:pt x="710" y="216"/>
                  <a:pt x="710" y="216"/>
                  <a:pt x="710" y="216"/>
                </a:cubicBezTo>
                <a:cubicBezTo>
                  <a:pt x="710" y="216"/>
                  <a:pt x="709" y="216"/>
                  <a:pt x="709" y="216"/>
                </a:cubicBezTo>
                <a:cubicBezTo>
                  <a:pt x="709" y="216"/>
                  <a:pt x="709" y="215"/>
                  <a:pt x="709" y="216"/>
                </a:cubicBezTo>
                <a:cubicBezTo>
                  <a:pt x="709" y="216"/>
                  <a:pt x="709" y="215"/>
                  <a:pt x="709" y="216"/>
                </a:cubicBezTo>
                <a:cubicBezTo>
                  <a:pt x="709" y="216"/>
                  <a:pt x="709" y="216"/>
                  <a:pt x="709" y="216"/>
                </a:cubicBezTo>
                <a:cubicBezTo>
                  <a:pt x="710" y="216"/>
                  <a:pt x="709" y="216"/>
                  <a:pt x="710" y="216"/>
                </a:cubicBezTo>
                <a:cubicBezTo>
                  <a:pt x="710" y="216"/>
                  <a:pt x="709" y="216"/>
                  <a:pt x="709" y="217"/>
                </a:cubicBezTo>
                <a:cubicBezTo>
                  <a:pt x="709" y="217"/>
                  <a:pt x="709" y="216"/>
                  <a:pt x="709" y="216"/>
                </a:cubicBezTo>
                <a:cubicBezTo>
                  <a:pt x="709" y="217"/>
                  <a:pt x="709" y="217"/>
                  <a:pt x="709" y="217"/>
                </a:cubicBezTo>
                <a:cubicBezTo>
                  <a:pt x="709" y="217"/>
                  <a:pt x="710" y="217"/>
                  <a:pt x="710" y="217"/>
                </a:cubicBezTo>
                <a:cubicBezTo>
                  <a:pt x="710" y="217"/>
                  <a:pt x="710" y="217"/>
                  <a:pt x="710" y="217"/>
                </a:cubicBezTo>
                <a:cubicBezTo>
                  <a:pt x="710" y="217"/>
                  <a:pt x="709" y="217"/>
                  <a:pt x="709" y="217"/>
                </a:cubicBezTo>
                <a:cubicBezTo>
                  <a:pt x="709" y="217"/>
                  <a:pt x="709" y="217"/>
                  <a:pt x="709" y="217"/>
                </a:cubicBezTo>
                <a:cubicBezTo>
                  <a:pt x="708" y="216"/>
                  <a:pt x="708" y="216"/>
                  <a:pt x="709" y="216"/>
                </a:cubicBezTo>
                <a:cubicBezTo>
                  <a:pt x="708" y="216"/>
                  <a:pt x="709" y="216"/>
                  <a:pt x="708" y="216"/>
                </a:cubicBezTo>
                <a:cubicBezTo>
                  <a:pt x="708" y="216"/>
                  <a:pt x="708" y="216"/>
                  <a:pt x="708" y="217"/>
                </a:cubicBezTo>
                <a:cubicBezTo>
                  <a:pt x="709" y="217"/>
                  <a:pt x="709" y="217"/>
                  <a:pt x="709" y="217"/>
                </a:cubicBezTo>
                <a:cubicBezTo>
                  <a:pt x="709" y="217"/>
                  <a:pt x="708" y="217"/>
                  <a:pt x="708" y="217"/>
                </a:cubicBezTo>
                <a:cubicBezTo>
                  <a:pt x="708" y="217"/>
                  <a:pt x="708" y="217"/>
                  <a:pt x="708" y="217"/>
                </a:cubicBezTo>
                <a:cubicBezTo>
                  <a:pt x="708" y="217"/>
                  <a:pt x="708" y="217"/>
                  <a:pt x="708" y="217"/>
                </a:cubicBezTo>
                <a:cubicBezTo>
                  <a:pt x="708" y="217"/>
                  <a:pt x="708" y="217"/>
                  <a:pt x="708" y="217"/>
                </a:cubicBezTo>
                <a:cubicBezTo>
                  <a:pt x="707" y="216"/>
                  <a:pt x="707" y="216"/>
                  <a:pt x="707" y="216"/>
                </a:cubicBezTo>
                <a:cubicBezTo>
                  <a:pt x="707" y="217"/>
                  <a:pt x="708" y="217"/>
                  <a:pt x="708" y="217"/>
                </a:cubicBezTo>
                <a:cubicBezTo>
                  <a:pt x="707" y="217"/>
                  <a:pt x="707" y="217"/>
                  <a:pt x="707" y="217"/>
                </a:cubicBezTo>
                <a:cubicBezTo>
                  <a:pt x="708" y="217"/>
                  <a:pt x="708" y="217"/>
                  <a:pt x="708" y="217"/>
                </a:cubicBezTo>
                <a:cubicBezTo>
                  <a:pt x="708" y="217"/>
                  <a:pt x="708" y="217"/>
                  <a:pt x="708" y="217"/>
                </a:cubicBezTo>
                <a:cubicBezTo>
                  <a:pt x="709" y="217"/>
                  <a:pt x="708" y="217"/>
                  <a:pt x="708" y="217"/>
                </a:cubicBezTo>
                <a:cubicBezTo>
                  <a:pt x="708" y="218"/>
                  <a:pt x="708" y="217"/>
                  <a:pt x="708" y="217"/>
                </a:cubicBezTo>
                <a:cubicBezTo>
                  <a:pt x="709" y="218"/>
                  <a:pt x="709" y="218"/>
                  <a:pt x="709" y="218"/>
                </a:cubicBezTo>
                <a:cubicBezTo>
                  <a:pt x="709" y="218"/>
                  <a:pt x="708" y="218"/>
                  <a:pt x="708" y="218"/>
                </a:cubicBezTo>
                <a:cubicBezTo>
                  <a:pt x="708" y="218"/>
                  <a:pt x="708" y="217"/>
                  <a:pt x="708" y="218"/>
                </a:cubicBezTo>
                <a:cubicBezTo>
                  <a:pt x="708" y="217"/>
                  <a:pt x="708" y="217"/>
                  <a:pt x="707" y="217"/>
                </a:cubicBezTo>
                <a:cubicBezTo>
                  <a:pt x="707" y="217"/>
                  <a:pt x="708" y="217"/>
                  <a:pt x="708" y="217"/>
                </a:cubicBezTo>
                <a:cubicBezTo>
                  <a:pt x="708" y="217"/>
                  <a:pt x="708" y="218"/>
                  <a:pt x="708" y="218"/>
                </a:cubicBezTo>
                <a:cubicBezTo>
                  <a:pt x="709" y="218"/>
                  <a:pt x="707" y="217"/>
                  <a:pt x="707" y="218"/>
                </a:cubicBezTo>
                <a:cubicBezTo>
                  <a:pt x="708" y="218"/>
                  <a:pt x="708" y="218"/>
                  <a:pt x="709" y="219"/>
                </a:cubicBezTo>
                <a:cubicBezTo>
                  <a:pt x="709" y="219"/>
                  <a:pt x="709" y="219"/>
                  <a:pt x="709" y="219"/>
                </a:cubicBezTo>
                <a:cubicBezTo>
                  <a:pt x="708" y="218"/>
                  <a:pt x="708" y="219"/>
                  <a:pt x="708" y="218"/>
                </a:cubicBezTo>
                <a:cubicBezTo>
                  <a:pt x="708" y="218"/>
                  <a:pt x="708" y="218"/>
                  <a:pt x="708" y="218"/>
                </a:cubicBezTo>
                <a:cubicBezTo>
                  <a:pt x="708" y="218"/>
                  <a:pt x="708" y="218"/>
                  <a:pt x="708" y="218"/>
                </a:cubicBezTo>
                <a:cubicBezTo>
                  <a:pt x="707" y="218"/>
                  <a:pt x="707" y="218"/>
                  <a:pt x="707" y="218"/>
                </a:cubicBezTo>
                <a:cubicBezTo>
                  <a:pt x="707" y="218"/>
                  <a:pt x="707" y="218"/>
                  <a:pt x="707" y="218"/>
                </a:cubicBezTo>
                <a:cubicBezTo>
                  <a:pt x="707" y="218"/>
                  <a:pt x="707" y="218"/>
                  <a:pt x="707" y="218"/>
                </a:cubicBezTo>
                <a:cubicBezTo>
                  <a:pt x="707" y="218"/>
                  <a:pt x="707" y="218"/>
                  <a:pt x="707" y="218"/>
                </a:cubicBezTo>
                <a:cubicBezTo>
                  <a:pt x="707" y="219"/>
                  <a:pt x="707" y="218"/>
                  <a:pt x="707" y="218"/>
                </a:cubicBezTo>
                <a:cubicBezTo>
                  <a:pt x="707" y="218"/>
                  <a:pt x="707" y="218"/>
                  <a:pt x="707" y="218"/>
                </a:cubicBezTo>
                <a:cubicBezTo>
                  <a:pt x="707" y="218"/>
                  <a:pt x="707" y="218"/>
                  <a:pt x="707" y="218"/>
                </a:cubicBezTo>
                <a:cubicBezTo>
                  <a:pt x="707" y="219"/>
                  <a:pt x="707" y="219"/>
                  <a:pt x="707" y="219"/>
                </a:cubicBezTo>
                <a:cubicBezTo>
                  <a:pt x="707" y="219"/>
                  <a:pt x="707" y="219"/>
                  <a:pt x="707" y="219"/>
                </a:cubicBezTo>
                <a:cubicBezTo>
                  <a:pt x="707" y="219"/>
                  <a:pt x="707" y="219"/>
                  <a:pt x="707" y="219"/>
                </a:cubicBezTo>
                <a:cubicBezTo>
                  <a:pt x="707" y="219"/>
                  <a:pt x="706" y="218"/>
                  <a:pt x="706" y="218"/>
                </a:cubicBezTo>
                <a:cubicBezTo>
                  <a:pt x="707" y="219"/>
                  <a:pt x="707" y="219"/>
                  <a:pt x="707" y="219"/>
                </a:cubicBezTo>
                <a:cubicBezTo>
                  <a:pt x="707" y="219"/>
                  <a:pt x="706" y="219"/>
                  <a:pt x="706" y="218"/>
                </a:cubicBezTo>
                <a:cubicBezTo>
                  <a:pt x="707" y="219"/>
                  <a:pt x="706" y="219"/>
                  <a:pt x="707" y="219"/>
                </a:cubicBezTo>
                <a:cubicBezTo>
                  <a:pt x="706" y="219"/>
                  <a:pt x="706" y="219"/>
                  <a:pt x="706" y="219"/>
                </a:cubicBezTo>
                <a:cubicBezTo>
                  <a:pt x="706" y="219"/>
                  <a:pt x="707" y="219"/>
                  <a:pt x="706" y="219"/>
                </a:cubicBezTo>
                <a:cubicBezTo>
                  <a:pt x="707" y="219"/>
                  <a:pt x="706" y="219"/>
                  <a:pt x="707" y="219"/>
                </a:cubicBezTo>
                <a:cubicBezTo>
                  <a:pt x="707" y="219"/>
                  <a:pt x="707" y="219"/>
                  <a:pt x="707" y="219"/>
                </a:cubicBezTo>
                <a:cubicBezTo>
                  <a:pt x="707" y="219"/>
                  <a:pt x="707" y="219"/>
                  <a:pt x="707" y="219"/>
                </a:cubicBezTo>
                <a:cubicBezTo>
                  <a:pt x="706" y="219"/>
                  <a:pt x="706" y="219"/>
                  <a:pt x="706" y="219"/>
                </a:cubicBezTo>
                <a:cubicBezTo>
                  <a:pt x="707" y="219"/>
                  <a:pt x="707" y="219"/>
                  <a:pt x="707" y="219"/>
                </a:cubicBezTo>
                <a:cubicBezTo>
                  <a:pt x="706" y="219"/>
                  <a:pt x="707" y="220"/>
                  <a:pt x="706" y="220"/>
                </a:cubicBezTo>
                <a:cubicBezTo>
                  <a:pt x="706" y="219"/>
                  <a:pt x="706" y="219"/>
                  <a:pt x="706" y="219"/>
                </a:cubicBezTo>
                <a:cubicBezTo>
                  <a:pt x="706" y="220"/>
                  <a:pt x="706" y="220"/>
                  <a:pt x="707" y="220"/>
                </a:cubicBezTo>
                <a:cubicBezTo>
                  <a:pt x="706" y="220"/>
                  <a:pt x="706" y="220"/>
                  <a:pt x="706" y="219"/>
                </a:cubicBezTo>
                <a:cubicBezTo>
                  <a:pt x="706" y="220"/>
                  <a:pt x="706" y="219"/>
                  <a:pt x="706" y="220"/>
                </a:cubicBezTo>
                <a:cubicBezTo>
                  <a:pt x="706" y="220"/>
                  <a:pt x="706" y="220"/>
                  <a:pt x="706" y="220"/>
                </a:cubicBezTo>
                <a:cubicBezTo>
                  <a:pt x="706" y="220"/>
                  <a:pt x="706" y="220"/>
                  <a:pt x="706" y="220"/>
                </a:cubicBezTo>
                <a:cubicBezTo>
                  <a:pt x="706" y="220"/>
                  <a:pt x="706" y="220"/>
                  <a:pt x="706" y="220"/>
                </a:cubicBezTo>
                <a:cubicBezTo>
                  <a:pt x="706" y="220"/>
                  <a:pt x="707" y="221"/>
                  <a:pt x="706" y="221"/>
                </a:cubicBezTo>
                <a:cubicBezTo>
                  <a:pt x="706" y="220"/>
                  <a:pt x="706" y="220"/>
                  <a:pt x="706" y="220"/>
                </a:cubicBezTo>
                <a:cubicBezTo>
                  <a:pt x="706" y="220"/>
                  <a:pt x="707" y="221"/>
                  <a:pt x="707" y="221"/>
                </a:cubicBezTo>
                <a:cubicBezTo>
                  <a:pt x="707" y="221"/>
                  <a:pt x="707" y="221"/>
                  <a:pt x="707" y="222"/>
                </a:cubicBezTo>
                <a:cubicBezTo>
                  <a:pt x="707" y="222"/>
                  <a:pt x="707" y="221"/>
                  <a:pt x="707" y="221"/>
                </a:cubicBezTo>
                <a:cubicBezTo>
                  <a:pt x="707" y="221"/>
                  <a:pt x="707" y="221"/>
                  <a:pt x="707" y="221"/>
                </a:cubicBezTo>
                <a:cubicBezTo>
                  <a:pt x="706" y="221"/>
                  <a:pt x="706" y="221"/>
                  <a:pt x="706" y="220"/>
                </a:cubicBezTo>
                <a:cubicBezTo>
                  <a:pt x="706" y="221"/>
                  <a:pt x="706" y="221"/>
                  <a:pt x="706" y="221"/>
                </a:cubicBezTo>
                <a:cubicBezTo>
                  <a:pt x="706" y="220"/>
                  <a:pt x="706" y="220"/>
                  <a:pt x="705" y="220"/>
                </a:cubicBezTo>
                <a:cubicBezTo>
                  <a:pt x="706" y="220"/>
                  <a:pt x="705" y="220"/>
                  <a:pt x="705" y="220"/>
                </a:cubicBezTo>
                <a:cubicBezTo>
                  <a:pt x="706" y="221"/>
                  <a:pt x="705" y="220"/>
                  <a:pt x="706" y="221"/>
                </a:cubicBezTo>
                <a:cubicBezTo>
                  <a:pt x="706" y="221"/>
                  <a:pt x="706" y="221"/>
                  <a:pt x="706" y="221"/>
                </a:cubicBezTo>
                <a:cubicBezTo>
                  <a:pt x="706" y="221"/>
                  <a:pt x="705" y="221"/>
                  <a:pt x="705" y="221"/>
                </a:cubicBezTo>
                <a:cubicBezTo>
                  <a:pt x="705" y="221"/>
                  <a:pt x="706" y="221"/>
                  <a:pt x="705" y="221"/>
                </a:cubicBezTo>
                <a:cubicBezTo>
                  <a:pt x="705" y="221"/>
                  <a:pt x="705" y="221"/>
                  <a:pt x="705" y="221"/>
                </a:cubicBezTo>
                <a:cubicBezTo>
                  <a:pt x="705" y="221"/>
                  <a:pt x="705" y="221"/>
                  <a:pt x="705" y="222"/>
                </a:cubicBezTo>
                <a:cubicBezTo>
                  <a:pt x="705" y="222"/>
                  <a:pt x="705" y="222"/>
                  <a:pt x="704" y="222"/>
                </a:cubicBezTo>
                <a:cubicBezTo>
                  <a:pt x="705" y="222"/>
                  <a:pt x="705" y="222"/>
                  <a:pt x="705" y="222"/>
                </a:cubicBezTo>
                <a:cubicBezTo>
                  <a:pt x="704" y="222"/>
                  <a:pt x="704" y="222"/>
                  <a:pt x="704" y="222"/>
                </a:cubicBezTo>
                <a:cubicBezTo>
                  <a:pt x="704" y="222"/>
                  <a:pt x="704" y="222"/>
                  <a:pt x="704" y="223"/>
                </a:cubicBezTo>
                <a:cubicBezTo>
                  <a:pt x="704" y="222"/>
                  <a:pt x="704" y="222"/>
                  <a:pt x="704" y="222"/>
                </a:cubicBezTo>
                <a:cubicBezTo>
                  <a:pt x="704" y="222"/>
                  <a:pt x="704" y="223"/>
                  <a:pt x="704" y="223"/>
                </a:cubicBezTo>
                <a:cubicBezTo>
                  <a:pt x="704" y="223"/>
                  <a:pt x="704" y="223"/>
                  <a:pt x="704" y="223"/>
                </a:cubicBezTo>
                <a:cubicBezTo>
                  <a:pt x="704" y="223"/>
                  <a:pt x="704" y="223"/>
                  <a:pt x="704" y="223"/>
                </a:cubicBezTo>
                <a:cubicBezTo>
                  <a:pt x="704" y="223"/>
                  <a:pt x="704" y="223"/>
                  <a:pt x="704" y="223"/>
                </a:cubicBezTo>
                <a:cubicBezTo>
                  <a:pt x="704" y="223"/>
                  <a:pt x="704" y="223"/>
                  <a:pt x="704" y="223"/>
                </a:cubicBezTo>
                <a:cubicBezTo>
                  <a:pt x="704" y="223"/>
                  <a:pt x="704" y="223"/>
                  <a:pt x="704" y="223"/>
                </a:cubicBezTo>
                <a:cubicBezTo>
                  <a:pt x="704" y="223"/>
                  <a:pt x="704" y="223"/>
                  <a:pt x="704" y="223"/>
                </a:cubicBezTo>
                <a:cubicBezTo>
                  <a:pt x="704" y="224"/>
                  <a:pt x="704" y="223"/>
                  <a:pt x="704" y="224"/>
                </a:cubicBezTo>
                <a:cubicBezTo>
                  <a:pt x="704" y="224"/>
                  <a:pt x="704" y="223"/>
                  <a:pt x="704" y="223"/>
                </a:cubicBezTo>
                <a:cubicBezTo>
                  <a:pt x="703" y="223"/>
                  <a:pt x="703" y="224"/>
                  <a:pt x="703" y="224"/>
                </a:cubicBezTo>
                <a:cubicBezTo>
                  <a:pt x="703" y="224"/>
                  <a:pt x="703" y="224"/>
                  <a:pt x="703" y="224"/>
                </a:cubicBezTo>
                <a:cubicBezTo>
                  <a:pt x="703" y="224"/>
                  <a:pt x="703" y="224"/>
                  <a:pt x="702" y="224"/>
                </a:cubicBezTo>
                <a:cubicBezTo>
                  <a:pt x="703" y="224"/>
                  <a:pt x="703" y="225"/>
                  <a:pt x="703" y="225"/>
                </a:cubicBezTo>
                <a:cubicBezTo>
                  <a:pt x="703" y="225"/>
                  <a:pt x="702" y="225"/>
                  <a:pt x="702" y="224"/>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2" y="225"/>
                  <a:pt x="702" y="225"/>
                  <a:pt x="702" y="225"/>
                </a:cubicBezTo>
                <a:cubicBezTo>
                  <a:pt x="701" y="225"/>
                  <a:pt x="702" y="225"/>
                  <a:pt x="702" y="226"/>
                </a:cubicBezTo>
                <a:cubicBezTo>
                  <a:pt x="702" y="226"/>
                  <a:pt x="702" y="226"/>
                  <a:pt x="702" y="225"/>
                </a:cubicBezTo>
                <a:cubicBezTo>
                  <a:pt x="701" y="225"/>
                  <a:pt x="702" y="225"/>
                  <a:pt x="702" y="225"/>
                </a:cubicBezTo>
                <a:cubicBezTo>
                  <a:pt x="701" y="225"/>
                  <a:pt x="701" y="225"/>
                  <a:pt x="701" y="225"/>
                </a:cubicBezTo>
                <a:cubicBezTo>
                  <a:pt x="701" y="225"/>
                  <a:pt x="702" y="226"/>
                  <a:pt x="701" y="226"/>
                </a:cubicBezTo>
                <a:cubicBezTo>
                  <a:pt x="701" y="226"/>
                  <a:pt x="701" y="226"/>
                  <a:pt x="701" y="225"/>
                </a:cubicBezTo>
                <a:cubicBezTo>
                  <a:pt x="701" y="226"/>
                  <a:pt x="701" y="226"/>
                  <a:pt x="701" y="226"/>
                </a:cubicBezTo>
                <a:cubicBezTo>
                  <a:pt x="701" y="226"/>
                  <a:pt x="701" y="226"/>
                  <a:pt x="702" y="226"/>
                </a:cubicBezTo>
                <a:cubicBezTo>
                  <a:pt x="702" y="226"/>
                  <a:pt x="702" y="226"/>
                  <a:pt x="701" y="226"/>
                </a:cubicBezTo>
                <a:cubicBezTo>
                  <a:pt x="701" y="226"/>
                  <a:pt x="701" y="226"/>
                  <a:pt x="701" y="226"/>
                </a:cubicBezTo>
                <a:cubicBezTo>
                  <a:pt x="701" y="226"/>
                  <a:pt x="701" y="226"/>
                  <a:pt x="701" y="226"/>
                </a:cubicBezTo>
                <a:cubicBezTo>
                  <a:pt x="701" y="226"/>
                  <a:pt x="701" y="226"/>
                  <a:pt x="701" y="226"/>
                </a:cubicBezTo>
                <a:cubicBezTo>
                  <a:pt x="701" y="226"/>
                  <a:pt x="701" y="226"/>
                  <a:pt x="701" y="226"/>
                </a:cubicBezTo>
                <a:cubicBezTo>
                  <a:pt x="701" y="226"/>
                  <a:pt x="701" y="226"/>
                  <a:pt x="701" y="226"/>
                </a:cubicBezTo>
                <a:cubicBezTo>
                  <a:pt x="701" y="226"/>
                  <a:pt x="701" y="226"/>
                  <a:pt x="701" y="226"/>
                </a:cubicBezTo>
                <a:cubicBezTo>
                  <a:pt x="701" y="226"/>
                  <a:pt x="701" y="226"/>
                  <a:pt x="701" y="226"/>
                </a:cubicBezTo>
                <a:cubicBezTo>
                  <a:pt x="700" y="226"/>
                  <a:pt x="701" y="227"/>
                  <a:pt x="701" y="227"/>
                </a:cubicBezTo>
                <a:cubicBezTo>
                  <a:pt x="700" y="226"/>
                  <a:pt x="700" y="226"/>
                  <a:pt x="700" y="226"/>
                </a:cubicBezTo>
                <a:cubicBezTo>
                  <a:pt x="700" y="226"/>
                  <a:pt x="700" y="226"/>
                  <a:pt x="700" y="227"/>
                </a:cubicBezTo>
                <a:cubicBezTo>
                  <a:pt x="700" y="227"/>
                  <a:pt x="700" y="226"/>
                  <a:pt x="700" y="226"/>
                </a:cubicBezTo>
                <a:cubicBezTo>
                  <a:pt x="701" y="227"/>
                  <a:pt x="700" y="227"/>
                  <a:pt x="700" y="227"/>
                </a:cubicBezTo>
                <a:cubicBezTo>
                  <a:pt x="700" y="226"/>
                  <a:pt x="700" y="227"/>
                  <a:pt x="699" y="227"/>
                </a:cubicBezTo>
                <a:cubicBezTo>
                  <a:pt x="700" y="227"/>
                  <a:pt x="699" y="227"/>
                  <a:pt x="699" y="227"/>
                </a:cubicBezTo>
                <a:cubicBezTo>
                  <a:pt x="699" y="227"/>
                  <a:pt x="699" y="227"/>
                  <a:pt x="699" y="227"/>
                </a:cubicBezTo>
                <a:cubicBezTo>
                  <a:pt x="699" y="227"/>
                  <a:pt x="699" y="227"/>
                  <a:pt x="699" y="227"/>
                </a:cubicBezTo>
                <a:cubicBezTo>
                  <a:pt x="699" y="227"/>
                  <a:pt x="700" y="228"/>
                  <a:pt x="699" y="228"/>
                </a:cubicBezTo>
                <a:cubicBezTo>
                  <a:pt x="699" y="228"/>
                  <a:pt x="699" y="227"/>
                  <a:pt x="699" y="227"/>
                </a:cubicBezTo>
                <a:cubicBezTo>
                  <a:pt x="699" y="227"/>
                  <a:pt x="699" y="228"/>
                  <a:pt x="699" y="227"/>
                </a:cubicBezTo>
                <a:cubicBezTo>
                  <a:pt x="699" y="228"/>
                  <a:pt x="699" y="228"/>
                  <a:pt x="699" y="228"/>
                </a:cubicBezTo>
                <a:cubicBezTo>
                  <a:pt x="699" y="228"/>
                  <a:pt x="698" y="228"/>
                  <a:pt x="698" y="228"/>
                </a:cubicBezTo>
                <a:cubicBezTo>
                  <a:pt x="698" y="228"/>
                  <a:pt x="698" y="228"/>
                  <a:pt x="698" y="228"/>
                </a:cubicBezTo>
                <a:cubicBezTo>
                  <a:pt x="698" y="228"/>
                  <a:pt x="698" y="228"/>
                  <a:pt x="698" y="228"/>
                </a:cubicBezTo>
                <a:cubicBezTo>
                  <a:pt x="698" y="228"/>
                  <a:pt x="698" y="228"/>
                  <a:pt x="698" y="228"/>
                </a:cubicBezTo>
                <a:cubicBezTo>
                  <a:pt x="698" y="228"/>
                  <a:pt x="698" y="228"/>
                  <a:pt x="697" y="228"/>
                </a:cubicBezTo>
                <a:cubicBezTo>
                  <a:pt x="698" y="228"/>
                  <a:pt x="697" y="228"/>
                  <a:pt x="697" y="228"/>
                </a:cubicBezTo>
                <a:cubicBezTo>
                  <a:pt x="697" y="228"/>
                  <a:pt x="697" y="228"/>
                  <a:pt x="697" y="228"/>
                </a:cubicBezTo>
                <a:cubicBezTo>
                  <a:pt x="697" y="228"/>
                  <a:pt x="698" y="229"/>
                  <a:pt x="698" y="229"/>
                </a:cubicBezTo>
                <a:cubicBezTo>
                  <a:pt x="697" y="229"/>
                  <a:pt x="697" y="229"/>
                  <a:pt x="697" y="229"/>
                </a:cubicBezTo>
                <a:cubicBezTo>
                  <a:pt x="697" y="228"/>
                  <a:pt x="697" y="229"/>
                  <a:pt x="697" y="228"/>
                </a:cubicBezTo>
                <a:cubicBezTo>
                  <a:pt x="697" y="229"/>
                  <a:pt x="697" y="228"/>
                  <a:pt x="697" y="229"/>
                </a:cubicBezTo>
                <a:cubicBezTo>
                  <a:pt x="697" y="229"/>
                  <a:pt x="697" y="229"/>
                  <a:pt x="697" y="229"/>
                </a:cubicBezTo>
                <a:cubicBezTo>
                  <a:pt x="697" y="229"/>
                  <a:pt x="697" y="229"/>
                  <a:pt x="697" y="229"/>
                </a:cubicBezTo>
                <a:cubicBezTo>
                  <a:pt x="697" y="229"/>
                  <a:pt x="697" y="229"/>
                  <a:pt x="697" y="229"/>
                </a:cubicBezTo>
                <a:cubicBezTo>
                  <a:pt x="697" y="229"/>
                  <a:pt x="697" y="229"/>
                  <a:pt x="697" y="229"/>
                </a:cubicBezTo>
                <a:cubicBezTo>
                  <a:pt x="696" y="229"/>
                  <a:pt x="697" y="229"/>
                  <a:pt x="696" y="229"/>
                </a:cubicBezTo>
                <a:cubicBezTo>
                  <a:pt x="696" y="229"/>
                  <a:pt x="697" y="229"/>
                  <a:pt x="697" y="229"/>
                </a:cubicBezTo>
                <a:cubicBezTo>
                  <a:pt x="697" y="229"/>
                  <a:pt x="697" y="229"/>
                  <a:pt x="696" y="229"/>
                </a:cubicBezTo>
                <a:cubicBezTo>
                  <a:pt x="696" y="229"/>
                  <a:pt x="696" y="229"/>
                  <a:pt x="696" y="229"/>
                </a:cubicBezTo>
                <a:cubicBezTo>
                  <a:pt x="696" y="229"/>
                  <a:pt x="696" y="229"/>
                  <a:pt x="696" y="229"/>
                </a:cubicBezTo>
                <a:cubicBezTo>
                  <a:pt x="696" y="229"/>
                  <a:pt x="696" y="229"/>
                  <a:pt x="696" y="230"/>
                </a:cubicBezTo>
                <a:cubicBezTo>
                  <a:pt x="696" y="230"/>
                  <a:pt x="696" y="229"/>
                  <a:pt x="696" y="229"/>
                </a:cubicBezTo>
                <a:cubicBezTo>
                  <a:pt x="696" y="230"/>
                  <a:pt x="696" y="230"/>
                  <a:pt x="696" y="230"/>
                </a:cubicBezTo>
                <a:cubicBezTo>
                  <a:pt x="696" y="230"/>
                  <a:pt x="695" y="229"/>
                  <a:pt x="695" y="230"/>
                </a:cubicBezTo>
                <a:cubicBezTo>
                  <a:pt x="695" y="229"/>
                  <a:pt x="695" y="230"/>
                  <a:pt x="695" y="230"/>
                </a:cubicBezTo>
                <a:cubicBezTo>
                  <a:pt x="695" y="229"/>
                  <a:pt x="695" y="230"/>
                  <a:pt x="695" y="230"/>
                </a:cubicBezTo>
                <a:cubicBezTo>
                  <a:pt x="695" y="230"/>
                  <a:pt x="695" y="229"/>
                  <a:pt x="695" y="230"/>
                </a:cubicBezTo>
                <a:cubicBezTo>
                  <a:pt x="695" y="230"/>
                  <a:pt x="695" y="230"/>
                  <a:pt x="695" y="231"/>
                </a:cubicBezTo>
                <a:cubicBezTo>
                  <a:pt x="695" y="230"/>
                  <a:pt x="695" y="230"/>
                  <a:pt x="695" y="230"/>
                </a:cubicBezTo>
                <a:cubicBezTo>
                  <a:pt x="694" y="230"/>
                  <a:pt x="694" y="230"/>
                  <a:pt x="694" y="231"/>
                </a:cubicBezTo>
                <a:cubicBezTo>
                  <a:pt x="695" y="231"/>
                  <a:pt x="694" y="231"/>
                  <a:pt x="694" y="230"/>
                </a:cubicBezTo>
                <a:cubicBezTo>
                  <a:pt x="695" y="231"/>
                  <a:pt x="695" y="231"/>
                  <a:pt x="694" y="231"/>
                </a:cubicBezTo>
                <a:cubicBezTo>
                  <a:pt x="694" y="231"/>
                  <a:pt x="694" y="231"/>
                  <a:pt x="694" y="231"/>
                </a:cubicBezTo>
                <a:cubicBezTo>
                  <a:pt x="694" y="231"/>
                  <a:pt x="694" y="231"/>
                  <a:pt x="694" y="231"/>
                </a:cubicBezTo>
                <a:cubicBezTo>
                  <a:pt x="694" y="231"/>
                  <a:pt x="694" y="231"/>
                  <a:pt x="694" y="231"/>
                </a:cubicBezTo>
                <a:cubicBezTo>
                  <a:pt x="694" y="231"/>
                  <a:pt x="694" y="231"/>
                  <a:pt x="694" y="231"/>
                </a:cubicBezTo>
                <a:cubicBezTo>
                  <a:pt x="694" y="231"/>
                  <a:pt x="694" y="231"/>
                  <a:pt x="694" y="231"/>
                </a:cubicBezTo>
                <a:cubicBezTo>
                  <a:pt x="694" y="231"/>
                  <a:pt x="694" y="231"/>
                  <a:pt x="694" y="231"/>
                </a:cubicBezTo>
                <a:cubicBezTo>
                  <a:pt x="694" y="232"/>
                  <a:pt x="694" y="232"/>
                  <a:pt x="694" y="232"/>
                </a:cubicBezTo>
                <a:cubicBezTo>
                  <a:pt x="694" y="232"/>
                  <a:pt x="694" y="232"/>
                  <a:pt x="694" y="231"/>
                </a:cubicBezTo>
                <a:cubicBezTo>
                  <a:pt x="693" y="231"/>
                  <a:pt x="693" y="232"/>
                  <a:pt x="693" y="232"/>
                </a:cubicBezTo>
                <a:cubicBezTo>
                  <a:pt x="693" y="232"/>
                  <a:pt x="693" y="233"/>
                  <a:pt x="693" y="233"/>
                </a:cubicBezTo>
                <a:cubicBezTo>
                  <a:pt x="693" y="232"/>
                  <a:pt x="693" y="233"/>
                  <a:pt x="693" y="232"/>
                </a:cubicBezTo>
                <a:cubicBezTo>
                  <a:pt x="693" y="232"/>
                  <a:pt x="693" y="232"/>
                  <a:pt x="693" y="232"/>
                </a:cubicBezTo>
                <a:cubicBezTo>
                  <a:pt x="693" y="232"/>
                  <a:pt x="693" y="232"/>
                  <a:pt x="693" y="231"/>
                </a:cubicBezTo>
                <a:cubicBezTo>
                  <a:pt x="693" y="232"/>
                  <a:pt x="692" y="232"/>
                  <a:pt x="692" y="232"/>
                </a:cubicBezTo>
                <a:cubicBezTo>
                  <a:pt x="693" y="232"/>
                  <a:pt x="692" y="232"/>
                  <a:pt x="692" y="232"/>
                </a:cubicBezTo>
                <a:cubicBezTo>
                  <a:pt x="692" y="233"/>
                  <a:pt x="692" y="232"/>
                  <a:pt x="692" y="232"/>
                </a:cubicBezTo>
                <a:cubicBezTo>
                  <a:pt x="692" y="232"/>
                  <a:pt x="692" y="232"/>
                  <a:pt x="692" y="232"/>
                </a:cubicBezTo>
                <a:cubicBezTo>
                  <a:pt x="692" y="232"/>
                  <a:pt x="692" y="232"/>
                  <a:pt x="692" y="232"/>
                </a:cubicBezTo>
                <a:cubicBezTo>
                  <a:pt x="691" y="232"/>
                  <a:pt x="691" y="232"/>
                  <a:pt x="691" y="233"/>
                </a:cubicBezTo>
                <a:cubicBezTo>
                  <a:pt x="691" y="233"/>
                  <a:pt x="691" y="233"/>
                  <a:pt x="691" y="232"/>
                </a:cubicBezTo>
                <a:cubicBezTo>
                  <a:pt x="691" y="232"/>
                  <a:pt x="691" y="233"/>
                  <a:pt x="691" y="233"/>
                </a:cubicBezTo>
                <a:cubicBezTo>
                  <a:pt x="691" y="233"/>
                  <a:pt x="691" y="233"/>
                  <a:pt x="691" y="233"/>
                </a:cubicBezTo>
                <a:cubicBezTo>
                  <a:pt x="691" y="233"/>
                  <a:pt x="691" y="232"/>
                  <a:pt x="691" y="233"/>
                </a:cubicBezTo>
                <a:cubicBezTo>
                  <a:pt x="691" y="233"/>
                  <a:pt x="691" y="233"/>
                  <a:pt x="691" y="233"/>
                </a:cubicBezTo>
                <a:cubicBezTo>
                  <a:pt x="690" y="233"/>
                  <a:pt x="690" y="233"/>
                  <a:pt x="690" y="233"/>
                </a:cubicBezTo>
                <a:cubicBezTo>
                  <a:pt x="690" y="233"/>
                  <a:pt x="690" y="233"/>
                  <a:pt x="690" y="233"/>
                </a:cubicBezTo>
                <a:cubicBezTo>
                  <a:pt x="690" y="233"/>
                  <a:pt x="690" y="233"/>
                  <a:pt x="690" y="233"/>
                </a:cubicBezTo>
                <a:cubicBezTo>
                  <a:pt x="690" y="233"/>
                  <a:pt x="690" y="233"/>
                  <a:pt x="690" y="233"/>
                </a:cubicBezTo>
                <a:cubicBezTo>
                  <a:pt x="690" y="233"/>
                  <a:pt x="690" y="233"/>
                  <a:pt x="690" y="233"/>
                </a:cubicBezTo>
                <a:cubicBezTo>
                  <a:pt x="690" y="233"/>
                  <a:pt x="690" y="233"/>
                  <a:pt x="689" y="233"/>
                </a:cubicBezTo>
                <a:cubicBezTo>
                  <a:pt x="689" y="233"/>
                  <a:pt x="688" y="233"/>
                  <a:pt x="688" y="234"/>
                </a:cubicBezTo>
                <a:cubicBezTo>
                  <a:pt x="687" y="233"/>
                  <a:pt x="688" y="233"/>
                  <a:pt x="688" y="233"/>
                </a:cubicBezTo>
                <a:cubicBezTo>
                  <a:pt x="688" y="233"/>
                  <a:pt x="687" y="233"/>
                  <a:pt x="687" y="233"/>
                </a:cubicBezTo>
                <a:cubicBezTo>
                  <a:pt x="687" y="233"/>
                  <a:pt x="687" y="233"/>
                  <a:pt x="687" y="233"/>
                </a:cubicBezTo>
                <a:cubicBezTo>
                  <a:pt x="687" y="233"/>
                  <a:pt x="687" y="233"/>
                  <a:pt x="687" y="233"/>
                </a:cubicBezTo>
                <a:cubicBezTo>
                  <a:pt x="687" y="233"/>
                  <a:pt x="687" y="233"/>
                  <a:pt x="687" y="233"/>
                </a:cubicBezTo>
                <a:cubicBezTo>
                  <a:pt x="687" y="234"/>
                  <a:pt x="687" y="233"/>
                  <a:pt x="687" y="233"/>
                </a:cubicBezTo>
                <a:cubicBezTo>
                  <a:pt x="687" y="233"/>
                  <a:pt x="687" y="233"/>
                  <a:pt x="687" y="233"/>
                </a:cubicBezTo>
                <a:cubicBezTo>
                  <a:pt x="687" y="233"/>
                  <a:pt x="686" y="233"/>
                  <a:pt x="686" y="233"/>
                </a:cubicBezTo>
                <a:cubicBezTo>
                  <a:pt x="686" y="233"/>
                  <a:pt x="686" y="233"/>
                  <a:pt x="686" y="233"/>
                </a:cubicBezTo>
                <a:cubicBezTo>
                  <a:pt x="686" y="233"/>
                  <a:pt x="686" y="234"/>
                  <a:pt x="686" y="233"/>
                </a:cubicBezTo>
                <a:cubicBezTo>
                  <a:pt x="686" y="233"/>
                  <a:pt x="686" y="234"/>
                  <a:pt x="686" y="234"/>
                </a:cubicBezTo>
                <a:cubicBezTo>
                  <a:pt x="686" y="234"/>
                  <a:pt x="686" y="234"/>
                  <a:pt x="686" y="233"/>
                </a:cubicBezTo>
                <a:cubicBezTo>
                  <a:pt x="685" y="234"/>
                  <a:pt x="685" y="234"/>
                  <a:pt x="684" y="234"/>
                </a:cubicBezTo>
                <a:cubicBezTo>
                  <a:pt x="684" y="234"/>
                  <a:pt x="684" y="234"/>
                  <a:pt x="684" y="234"/>
                </a:cubicBezTo>
                <a:cubicBezTo>
                  <a:pt x="684" y="234"/>
                  <a:pt x="684" y="233"/>
                  <a:pt x="683" y="234"/>
                </a:cubicBezTo>
                <a:cubicBezTo>
                  <a:pt x="683" y="235"/>
                  <a:pt x="683" y="235"/>
                  <a:pt x="683" y="235"/>
                </a:cubicBezTo>
                <a:cubicBezTo>
                  <a:pt x="683" y="235"/>
                  <a:pt x="683" y="234"/>
                  <a:pt x="683" y="234"/>
                </a:cubicBezTo>
                <a:cubicBezTo>
                  <a:pt x="683" y="234"/>
                  <a:pt x="683" y="234"/>
                  <a:pt x="683" y="235"/>
                </a:cubicBezTo>
                <a:cubicBezTo>
                  <a:pt x="683" y="234"/>
                  <a:pt x="683" y="234"/>
                  <a:pt x="683" y="234"/>
                </a:cubicBezTo>
                <a:cubicBezTo>
                  <a:pt x="683" y="234"/>
                  <a:pt x="683" y="235"/>
                  <a:pt x="683" y="235"/>
                </a:cubicBezTo>
                <a:cubicBezTo>
                  <a:pt x="683" y="234"/>
                  <a:pt x="683" y="234"/>
                  <a:pt x="683" y="234"/>
                </a:cubicBezTo>
                <a:cubicBezTo>
                  <a:pt x="682" y="234"/>
                  <a:pt x="681" y="233"/>
                  <a:pt x="681" y="234"/>
                </a:cubicBezTo>
                <a:cubicBezTo>
                  <a:pt x="680" y="234"/>
                  <a:pt x="681" y="233"/>
                  <a:pt x="681" y="233"/>
                </a:cubicBezTo>
                <a:cubicBezTo>
                  <a:pt x="680" y="234"/>
                  <a:pt x="679" y="233"/>
                  <a:pt x="679" y="234"/>
                </a:cubicBezTo>
                <a:cubicBezTo>
                  <a:pt x="678" y="234"/>
                  <a:pt x="678" y="235"/>
                  <a:pt x="678" y="235"/>
                </a:cubicBezTo>
                <a:close/>
                <a:moveTo>
                  <a:pt x="712" y="214"/>
                </a:moveTo>
                <a:cubicBezTo>
                  <a:pt x="712" y="214"/>
                  <a:pt x="713" y="214"/>
                  <a:pt x="713" y="214"/>
                </a:cubicBezTo>
                <a:lnTo>
                  <a:pt x="712" y="214"/>
                </a:lnTo>
                <a:close/>
                <a:moveTo>
                  <a:pt x="709" y="216"/>
                </a:moveTo>
                <a:cubicBezTo>
                  <a:pt x="709" y="216"/>
                  <a:pt x="709" y="216"/>
                  <a:pt x="709" y="216"/>
                </a:cubicBezTo>
                <a:cubicBezTo>
                  <a:pt x="709" y="216"/>
                  <a:pt x="710" y="216"/>
                  <a:pt x="710" y="216"/>
                </a:cubicBezTo>
                <a:cubicBezTo>
                  <a:pt x="709" y="216"/>
                  <a:pt x="709" y="216"/>
                  <a:pt x="709" y="216"/>
                </a:cubicBezTo>
                <a:close/>
                <a:moveTo>
                  <a:pt x="709" y="216"/>
                </a:moveTo>
                <a:cubicBezTo>
                  <a:pt x="709" y="216"/>
                  <a:pt x="709" y="216"/>
                  <a:pt x="709" y="216"/>
                </a:cubicBezTo>
                <a:close/>
                <a:moveTo>
                  <a:pt x="708" y="216"/>
                </a:moveTo>
                <a:cubicBezTo>
                  <a:pt x="708" y="216"/>
                  <a:pt x="708" y="216"/>
                  <a:pt x="708" y="216"/>
                </a:cubicBezTo>
                <a:cubicBezTo>
                  <a:pt x="708" y="216"/>
                  <a:pt x="708" y="216"/>
                  <a:pt x="708" y="216"/>
                </a:cubicBezTo>
                <a:close/>
                <a:moveTo>
                  <a:pt x="708" y="217"/>
                </a:moveTo>
                <a:cubicBezTo>
                  <a:pt x="708" y="217"/>
                  <a:pt x="708" y="217"/>
                  <a:pt x="708" y="217"/>
                </a:cubicBezTo>
                <a:cubicBezTo>
                  <a:pt x="708" y="216"/>
                  <a:pt x="708" y="217"/>
                  <a:pt x="708" y="217"/>
                </a:cubicBezTo>
                <a:close/>
                <a:moveTo>
                  <a:pt x="707" y="218"/>
                </a:moveTo>
                <a:cubicBezTo>
                  <a:pt x="707" y="218"/>
                  <a:pt x="707" y="218"/>
                  <a:pt x="707" y="218"/>
                </a:cubicBezTo>
                <a:cubicBezTo>
                  <a:pt x="707" y="217"/>
                  <a:pt x="707" y="218"/>
                  <a:pt x="707" y="218"/>
                </a:cubicBezTo>
                <a:close/>
                <a:moveTo>
                  <a:pt x="707" y="218"/>
                </a:moveTo>
                <a:cubicBezTo>
                  <a:pt x="707" y="218"/>
                  <a:pt x="707" y="218"/>
                  <a:pt x="707" y="218"/>
                </a:cubicBezTo>
                <a:cubicBezTo>
                  <a:pt x="707" y="218"/>
                  <a:pt x="707" y="218"/>
                  <a:pt x="707" y="218"/>
                </a:cubicBezTo>
                <a:close/>
                <a:moveTo>
                  <a:pt x="699" y="227"/>
                </a:moveTo>
                <a:cubicBezTo>
                  <a:pt x="699" y="227"/>
                  <a:pt x="699" y="227"/>
                  <a:pt x="699" y="227"/>
                </a:cubicBezTo>
                <a:cubicBezTo>
                  <a:pt x="699" y="227"/>
                  <a:pt x="699" y="227"/>
                  <a:pt x="699" y="227"/>
                </a:cubicBezTo>
                <a:close/>
                <a:moveTo>
                  <a:pt x="694" y="230"/>
                </a:moveTo>
                <a:cubicBezTo>
                  <a:pt x="694" y="230"/>
                  <a:pt x="694" y="230"/>
                  <a:pt x="694" y="230"/>
                </a:cubicBezTo>
                <a:cubicBezTo>
                  <a:pt x="694" y="230"/>
                  <a:pt x="694" y="230"/>
                  <a:pt x="694" y="230"/>
                </a:cubicBezTo>
                <a:close/>
                <a:moveTo>
                  <a:pt x="692" y="232"/>
                </a:moveTo>
                <a:cubicBezTo>
                  <a:pt x="692" y="232"/>
                  <a:pt x="692" y="232"/>
                  <a:pt x="692" y="232"/>
                </a:cubicBezTo>
                <a:cubicBezTo>
                  <a:pt x="692" y="232"/>
                  <a:pt x="692" y="232"/>
                  <a:pt x="692" y="232"/>
                </a:cubicBezTo>
                <a:close/>
                <a:moveTo>
                  <a:pt x="691" y="218"/>
                </a:moveTo>
                <a:cubicBezTo>
                  <a:pt x="691" y="218"/>
                  <a:pt x="691" y="218"/>
                  <a:pt x="691" y="219"/>
                </a:cubicBezTo>
                <a:cubicBezTo>
                  <a:pt x="692" y="219"/>
                  <a:pt x="691" y="219"/>
                  <a:pt x="691" y="218"/>
                </a:cubicBezTo>
                <a:close/>
                <a:moveTo>
                  <a:pt x="692" y="231"/>
                </a:moveTo>
                <a:cubicBezTo>
                  <a:pt x="691" y="231"/>
                  <a:pt x="692" y="231"/>
                  <a:pt x="692" y="230"/>
                </a:cubicBezTo>
                <a:cubicBezTo>
                  <a:pt x="692" y="230"/>
                  <a:pt x="692" y="230"/>
                  <a:pt x="692" y="230"/>
                </a:cubicBezTo>
                <a:cubicBezTo>
                  <a:pt x="692" y="230"/>
                  <a:pt x="692" y="229"/>
                  <a:pt x="692" y="229"/>
                </a:cubicBezTo>
                <a:cubicBezTo>
                  <a:pt x="692" y="229"/>
                  <a:pt x="692" y="229"/>
                  <a:pt x="691" y="229"/>
                </a:cubicBezTo>
                <a:cubicBezTo>
                  <a:pt x="692" y="229"/>
                  <a:pt x="692" y="229"/>
                  <a:pt x="692" y="229"/>
                </a:cubicBezTo>
                <a:cubicBezTo>
                  <a:pt x="691" y="229"/>
                  <a:pt x="691" y="229"/>
                  <a:pt x="691" y="229"/>
                </a:cubicBezTo>
                <a:cubicBezTo>
                  <a:pt x="691" y="229"/>
                  <a:pt x="692" y="229"/>
                  <a:pt x="692" y="229"/>
                </a:cubicBezTo>
                <a:cubicBezTo>
                  <a:pt x="692" y="229"/>
                  <a:pt x="691" y="229"/>
                  <a:pt x="691" y="229"/>
                </a:cubicBezTo>
                <a:cubicBezTo>
                  <a:pt x="691" y="229"/>
                  <a:pt x="691" y="229"/>
                  <a:pt x="691" y="229"/>
                </a:cubicBezTo>
                <a:cubicBezTo>
                  <a:pt x="691" y="229"/>
                  <a:pt x="691" y="229"/>
                  <a:pt x="691" y="229"/>
                </a:cubicBezTo>
                <a:cubicBezTo>
                  <a:pt x="691" y="229"/>
                  <a:pt x="691" y="229"/>
                  <a:pt x="691" y="228"/>
                </a:cubicBezTo>
                <a:cubicBezTo>
                  <a:pt x="692" y="228"/>
                  <a:pt x="691" y="228"/>
                  <a:pt x="691" y="227"/>
                </a:cubicBezTo>
                <a:cubicBezTo>
                  <a:pt x="691" y="227"/>
                  <a:pt x="691" y="227"/>
                  <a:pt x="691" y="226"/>
                </a:cubicBezTo>
                <a:cubicBezTo>
                  <a:pt x="690" y="226"/>
                  <a:pt x="690" y="226"/>
                  <a:pt x="690" y="226"/>
                </a:cubicBezTo>
                <a:cubicBezTo>
                  <a:pt x="690" y="226"/>
                  <a:pt x="690" y="226"/>
                  <a:pt x="690" y="226"/>
                </a:cubicBezTo>
                <a:cubicBezTo>
                  <a:pt x="690" y="226"/>
                  <a:pt x="690" y="226"/>
                  <a:pt x="690" y="226"/>
                </a:cubicBezTo>
                <a:cubicBezTo>
                  <a:pt x="690" y="226"/>
                  <a:pt x="690" y="226"/>
                  <a:pt x="690" y="226"/>
                </a:cubicBezTo>
                <a:cubicBezTo>
                  <a:pt x="690" y="226"/>
                  <a:pt x="690" y="226"/>
                  <a:pt x="690" y="226"/>
                </a:cubicBezTo>
                <a:cubicBezTo>
                  <a:pt x="690" y="226"/>
                  <a:pt x="690" y="226"/>
                  <a:pt x="690" y="226"/>
                </a:cubicBezTo>
                <a:cubicBezTo>
                  <a:pt x="690" y="226"/>
                  <a:pt x="690" y="226"/>
                  <a:pt x="691" y="226"/>
                </a:cubicBezTo>
                <a:cubicBezTo>
                  <a:pt x="691" y="226"/>
                  <a:pt x="690" y="225"/>
                  <a:pt x="690" y="225"/>
                </a:cubicBezTo>
                <a:cubicBezTo>
                  <a:pt x="690" y="225"/>
                  <a:pt x="690" y="225"/>
                  <a:pt x="690" y="225"/>
                </a:cubicBezTo>
                <a:cubicBezTo>
                  <a:pt x="691" y="225"/>
                  <a:pt x="690" y="225"/>
                  <a:pt x="690" y="225"/>
                </a:cubicBezTo>
                <a:cubicBezTo>
                  <a:pt x="690" y="225"/>
                  <a:pt x="690" y="225"/>
                  <a:pt x="690" y="225"/>
                </a:cubicBezTo>
                <a:cubicBezTo>
                  <a:pt x="691" y="225"/>
                  <a:pt x="690" y="225"/>
                  <a:pt x="691" y="225"/>
                </a:cubicBezTo>
                <a:cubicBezTo>
                  <a:pt x="691" y="225"/>
                  <a:pt x="691" y="225"/>
                  <a:pt x="691" y="225"/>
                </a:cubicBezTo>
                <a:cubicBezTo>
                  <a:pt x="690" y="225"/>
                  <a:pt x="691" y="225"/>
                  <a:pt x="691" y="225"/>
                </a:cubicBezTo>
                <a:cubicBezTo>
                  <a:pt x="691" y="225"/>
                  <a:pt x="691" y="225"/>
                  <a:pt x="691" y="225"/>
                </a:cubicBezTo>
                <a:cubicBezTo>
                  <a:pt x="690" y="225"/>
                  <a:pt x="691" y="225"/>
                  <a:pt x="691" y="225"/>
                </a:cubicBezTo>
                <a:cubicBezTo>
                  <a:pt x="691" y="225"/>
                  <a:pt x="691" y="225"/>
                  <a:pt x="691" y="225"/>
                </a:cubicBezTo>
                <a:cubicBezTo>
                  <a:pt x="691" y="224"/>
                  <a:pt x="691" y="224"/>
                  <a:pt x="691" y="224"/>
                </a:cubicBezTo>
                <a:cubicBezTo>
                  <a:pt x="691" y="224"/>
                  <a:pt x="691" y="224"/>
                  <a:pt x="691" y="224"/>
                </a:cubicBezTo>
                <a:cubicBezTo>
                  <a:pt x="691" y="224"/>
                  <a:pt x="691" y="224"/>
                  <a:pt x="691" y="224"/>
                </a:cubicBezTo>
                <a:cubicBezTo>
                  <a:pt x="691" y="223"/>
                  <a:pt x="691" y="224"/>
                  <a:pt x="691" y="224"/>
                </a:cubicBezTo>
                <a:cubicBezTo>
                  <a:pt x="691" y="223"/>
                  <a:pt x="691" y="223"/>
                  <a:pt x="691" y="223"/>
                </a:cubicBezTo>
                <a:cubicBezTo>
                  <a:pt x="691" y="223"/>
                  <a:pt x="691" y="223"/>
                  <a:pt x="691" y="223"/>
                </a:cubicBezTo>
                <a:cubicBezTo>
                  <a:pt x="691" y="223"/>
                  <a:pt x="691" y="223"/>
                  <a:pt x="691" y="223"/>
                </a:cubicBezTo>
                <a:cubicBezTo>
                  <a:pt x="690" y="223"/>
                  <a:pt x="691" y="223"/>
                  <a:pt x="691" y="223"/>
                </a:cubicBezTo>
                <a:cubicBezTo>
                  <a:pt x="691" y="223"/>
                  <a:pt x="691" y="223"/>
                  <a:pt x="691" y="223"/>
                </a:cubicBezTo>
                <a:cubicBezTo>
                  <a:pt x="691" y="223"/>
                  <a:pt x="691" y="223"/>
                  <a:pt x="691" y="223"/>
                </a:cubicBezTo>
                <a:cubicBezTo>
                  <a:pt x="691" y="223"/>
                  <a:pt x="691" y="223"/>
                  <a:pt x="691" y="223"/>
                </a:cubicBezTo>
                <a:cubicBezTo>
                  <a:pt x="691" y="223"/>
                  <a:pt x="691" y="223"/>
                  <a:pt x="691" y="223"/>
                </a:cubicBezTo>
                <a:cubicBezTo>
                  <a:pt x="691" y="223"/>
                  <a:pt x="691" y="222"/>
                  <a:pt x="691" y="222"/>
                </a:cubicBezTo>
                <a:cubicBezTo>
                  <a:pt x="691" y="222"/>
                  <a:pt x="690" y="222"/>
                  <a:pt x="691" y="222"/>
                </a:cubicBezTo>
                <a:cubicBezTo>
                  <a:pt x="691" y="222"/>
                  <a:pt x="691" y="222"/>
                  <a:pt x="691" y="222"/>
                </a:cubicBezTo>
                <a:cubicBezTo>
                  <a:pt x="691" y="222"/>
                  <a:pt x="691" y="222"/>
                  <a:pt x="691" y="222"/>
                </a:cubicBezTo>
                <a:cubicBezTo>
                  <a:pt x="691" y="222"/>
                  <a:pt x="691" y="222"/>
                  <a:pt x="691" y="222"/>
                </a:cubicBezTo>
                <a:cubicBezTo>
                  <a:pt x="691" y="222"/>
                  <a:pt x="691" y="222"/>
                  <a:pt x="691" y="221"/>
                </a:cubicBezTo>
                <a:cubicBezTo>
                  <a:pt x="691" y="221"/>
                  <a:pt x="691" y="221"/>
                  <a:pt x="691" y="221"/>
                </a:cubicBezTo>
                <a:cubicBezTo>
                  <a:pt x="691" y="221"/>
                  <a:pt x="691" y="221"/>
                  <a:pt x="690" y="221"/>
                </a:cubicBezTo>
                <a:cubicBezTo>
                  <a:pt x="690" y="221"/>
                  <a:pt x="691" y="221"/>
                  <a:pt x="691" y="221"/>
                </a:cubicBezTo>
                <a:cubicBezTo>
                  <a:pt x="691" y="221"/>
                  <a:pt x="691" y="221"/>
                  <a:pt x="691" y="221"/>
                </a:cubicBezTo>
                <a:cubicBezTo>
                  <a:pt x="691" y="221"/>
                  <a:pt x="691" y="221"/>
                  <a:pt x="691" y="221"/>
                </a:cubicBezTo>
                <a:cubicBezTo>
                  <a:pt x="691" y="221"/>
                  <a:pt x="691" y="220"/>
                  <a:pt x="691" y="220"/>
                </a:cubicBezTo>
                <a:cubicBezTo>
                  <a:pt x="691" y="220"/>
                  <a:pt x="691" y="220"/>
                  <a:pt x="690" y="220"/>
                </a:cubicBezTo>
                <a:cubicBezTo>
                  <a:pt x="690" y="220"/>
                  <a:pt x="691" y="220"/>
                  <a:pt x="691" y="220"/>
                </a:cubicBezTo>
                <a:cubicBezTo>
                  <a:pt x="691" y="220"/>
                  <a:pt x="691" y="220"/>
                  <a:pt x="691" y="220"/>
                </a:cubicBezTo>
                <a:cubicBezTo>
                  <a:pt x="691" y="220"/>
                  <a:pt x="691" y="220"/>
                  <a:pt x="691" y="220"/>
                </a:cubicBezTo>
                <a:cubicBezTo>
                  <a:pt x="691" y="220"/>
                  <a:pt x="691" y="220"/>
                  <a:pt x="691" y="220"/>
                </a:cubicBezTo>
                <a:cubicBezTo>
                  <a:pt x="691" y="220"/>
                  <a:pt x="691" y="220"/>
                  <a:pt x="691" y="219"/>
                </a:cubicBezTo>
                <a:cubicBezTo>
                  <a:pt x="691" y="219"/>
                  <a:pt x="691" y="219"/>
                  <a:pt x="691" y="219"/>
                </a:cubicBezTo>
                <a:cubicBezTo>
                  <a:pt x="691" y="219"/>
                  <a:pt x="691" y="219"/>
                  <a:pt x="691" y="219"/>
                </a:cubicBezTo>
                <a:cubicBezTo>
                  <a:pt x="691" y="219"/>
                  <a:pt x="691" y="219"/>
                  <a:pt x="691" y="219"/>
                </a:cubicBezTo>
                <a:cubicBezTo>
                  <a:pt x="691" y="219"/>
                  <a:pt x="691" y="219"/>
                  <a:pt x="691" y="219"/>
                </a:cubicBezTo>
                <a:cubicBezTo>
                  <a:pt x="691" y="219"/>
                  <a:pt x="691" y="219"/>
                  <a:pt x="690" y="219"/>
                </a:cubicBezTo>
                <a:cubicBezTo>
                  <a:pt x="691" y="219"/>
                  <a:pt x="690" y="219"/>
                  <a:pt x="691" y="219"/>
                </a:cubicBezTo>
                <a:cubicBezTo>
                  <a:pt x="691" y="219"/>
                  <a:pt x="691" y="219"/>
                  <a:pt x="691" y="219"/>
                </a:cubicBezTo>
                <a:cubicBezTo>
                  <a:pt x="691" y="219"/>
                  <a:pt x="691" y="219"/>
                  <a:pt x="691" y="219"/>
                </a:cubicBezTo>
                <a:cubicBezTo>
                  <a:pt x="691" y="219"/>
                  <a:pt x="691" y="219"/>
                  <a:pt x="691" y="219"/>
                </a:cubicBezTo>
                <a:cubicBezTo>
                  <a:pt x="691" y="219"/>
                  <a:pt x="691" y="219"/>
                  <a:pt x="691" y="219"/>
                </a:cubicBezTo>
                <a:cubicBezTo>
                  <a:pt x="691" y="219"/>
                  <a:pt x="691" y="219"/>
                  <a:pt x="691" y="219"/>
                </a:cubicBezTo>
                <a:cubicBezTo>
                  <a:pt x="691" y="219"/>
                  <a:pt x="691" y="219"/>
                  <a:pt x="691" y="219"/>
                </a:cubicBezTo>
                <a:cubicBezTo>
                  <a:pt x="691" y="219"/>
                  <a:pt x="691" y="218"/>
                  <a:pt x="691" y="218"/>
                </a:cubicBezTo>
                <a:cubicBezTo>
                  <a:pt x="691" y="218"/>
                  <a:pt x="691" y="218"/>
                  <a:pt x="691" y="218"/>
                </a:cubicBezTo>
                <a:cubicBezTo>
                  <a:pt x="690" y="218"/>
                  <a:pt x="690" y="218"/>
                  <a:pt x="691" y="218"/>
                </a:cubicBezTo>
                <a:cubicBezTo>
                  <a:pt x="691" y="219"/>
                  <a:pt x="691" y="219"/>
                  <a:pt x="691" y="219"/>
                </a:cubicBezTo>
                <a:cubicBezTo>
                  <a:pt x="691" y="218"/>
                  <a:pt x="691" y="218"/>
                  <a:pt x="691" y="218"/>
                </a:cubicBezTo>
                <a:cubicBezTo>
                  <a:pt x="691" y="218"/>
                  <a:pt x="691" y="218"/>
                  <a:pt x="690" y="218"/>
                </a:cubicBezTo>
                <a:cubicBezTo>
                  <a:pt x="691" y="218"/>
                  <a:pt x="691" y="218"/>
                  <a:pt x="691" y="218"/>
                </a:cubicBezTo>
                <a:cubicBezTo>
                  <a:pt x="690" y="218"/>
                  <a:pt x="690" y="218"/>
                  <a:pt x="690" y="218"/>
                </a:cubicBezTo>
                <a:cubicBezTo>
                  <a:pt x="690" y="218"/>
                  <a:pt x="690" y="218"/>
                  <a:pt x="690" y="218"/>
                </a:cubicBezTo>
                <a:cubicBezTo>
                  <a:pt x="690" y="218"/>
                  <a:pt x="690" y="218"/>
                  <a:pt x="690" y="218"/>
                </a:cubicBezTo>
                <a:cubicBezTo>
                  <a:pt x="690" y="218"/>
                  <a:pt x="691" y="219"/>
                  <a:pt x="690" y="218"/>
                </a:cubicBezTo>
                <a:cubicBezTo>
                  <a:pt x="690" y="218"/>
                  <a:pt x="690" y="218"/>
                  <a:pt x="690" y="218"/>
                </a:cubicBezTo>
                <a:cubicBezTo>
                  <a:pt x="690" y="218"/>
                  <a:pt x="690" y="218"/>
                  <a:pt x="690" y="218"/>
                </a:cubicBezTo>
                <a:cubicBezTo>
                  <a:pt x="690" y="218"/>
                  <a:pt x="690" y="218"/>
                  <a:pt x="690" y="218"/>
                </a:cubicBezTo>
                <a:cubicBezTo>
                  <a:pt x="690" y="218"/>
                  <a:pt x="690" y="218"/>
                  <a:pt x="690" y="218"/>
                </a:cubicBezTo>
                <a:cubicBezTo>
                  <a:pt x="690" y="218"/>
                  <a:pt x="690" y="218"/>
                  <a:pt x="690" y="218"/>
                </a:cubicBezTo>
                <a:cubicBezTo>
                  <a:pt x="690" y="218"/>
                  <a:pt x="690" y="218"/>
                  <a:pt x="690" y="218"/>
                </a:cubicBezTo>
                <a:cubicBezTo>
                  <a:pt x="689" y="218"/>
                  <a:pt x="689" y="218"/>
                  <a:pt x="689" y="218"/>
                </a:cubicBezTo>
                <a:cubicBezTo>
                  <a:pt x="689" y="218"/>
                  <a:pt x="690" y="218"/>
                  <a:pt x="689" y="218"/>
                </a:cubicBezTo>
                <a:cubicBezTo>
                  <a:pt x="689" y="218"/>
                  <a:pt x="690" y="219"/>
                  <a:pt x="690" y="219"/>
                </a:cubicBezTo>
                <a:cubicBezTo>
                  <a:pt x="690" y="219"/>
                  <a:pt x="689" y="218"/>
                  <a:pt x="689" y="219"/>
                </a:cubicBezTo>
                <a:cubicBezTo>
                  <a:pt x="689" y="218"/>
                  <a:pt x="689" y="218"/>
                  <a:pt x="688" y="218"/>
                </a:cubicBezTo>
                <a:cubicBezTo>
                  <a:pt x="689" y="218"/>
                  <a:pt x="688" y="218"/>
                  <a:pt x="688" y="218"/>
                </a:cubicBezTo>
                <a:cubicBezTo>
                  <a:pt x="688" y="218"/>
                  <a:pt x="688" y="218"/>
                  <a:pt x="688" y="218"/>
                </a:cubicBezTo>
                <a:cubicBezTo>
                  <a:pt x="688" y="218"/>
                  <a:pt x="689" y="218"/>
                  <a:pt x="689" y="218"/>
                </a:cubicBezTo>
                <a:cubicBezTo>
                  <a:pt x="689" y="219"/>
                  <a:pt x="689" y="218"/>
                  <a:pt x="689" y="219"/>
                </a:cubicBezTo>
                <a:cubicBezTo>
                  <a:pt x="689" y="219"/>
                  <a:pt x="689" y="219"/>
                  <a:pt x="689" y="219"/>
                </a:cubicBezTo>
                <a:cubicBezTo>
                  <a:pt x="689" y="219"/>
                  <a:pt x="689" y="219"/>
                  <a:pt x="689" y="219"/>
                </a:cubicBezTo>
                <a:cubicBezTo>
                  <a:pt x="689" y="219"/>
                  <a:pt x="689" y="219"/>
                  <a:pt x="689" y="219"/>
                </a:cubicBezTo>
                <a:cubicBezTo>
                  <a:pt x="690" y="219"/>
                  <a:pt x="690" y="219"/>
                  <a:pt x="690" y="219"/>
                </a:cubicBezTo>
                <a:cubicBezTo>
                  <a:pt x="690" y="219"/>
                  <a:pt x="690" y="219"/>
                  <a:pt x="690" y="219"/>
                </a:cubicBezTo>
                <a:cubicBezTo>
                  <a:pt x="689" y="219"/>
                  <a:pt x="689" y="219"/>
                  <a:pt x="689" y="219"/>
                </a:cubicBezTo>
                <a:cubicBezTo>
                  <a:pt x="688" y="219"/>
                  <a:pt x="689" y="219"/>
                  <a:pt x="688" y="219"/>
                </a:cubicBezTo>
                <a:cubicBezTo>
                  <a:pt x="688" y="218"/>
                  <a:pt x="688" y="218"/>
                  <a:pt x="688" y="218"/>
                </a:cubicBezTo>
                <a:cubicBezTo>
                  <a:pt x="688" y="218"/>
                  <a:pt x="688" y="218"/>
                  <a:pt x="688" y="218"/>
                </a:cubicBezTo>
                <a:cubicBezTo>
                  <a:pt x="688" y="218"/>
                  <a:pt x="688" y="218"/>
                  <a:pt x="688" y="219"/>
                </a:cubicBezTo>
                <a:cubicBezTo>
                  <a:pt x="688" y="219"/>
                  <a:pt x="688" y="219"/>
                  <a:pt x="689" y="219"/>
                </a:cubicBezTo>
                <a:cubicBezTo>
                  <a:pt x="689" y="219"/>
                  <a:pt x="688" y="219"/>
                  <a:pt x="688" y="219"/>
                </a:cubicBezTo>
                <a:cubicBezTo>
                  <a:pt x="688" y="219"/>
                  <a:pt x="688" y="219"/>
                  <a:pt x="688" y="219"/>
                </a:cubicBezTo>
                <a:cubicBezTo>
                  <a:pt x="688" y="219"/>
                  <a:pt x="688" y="219"/>
                  <a:pt x="688" y="219"/>
                </a:cubicBezTo>
                <a:cubicBezTo>
                  <a:pt x="688" y="219"/>
                  <a:pt x="688" y="219"/>
                  <a:pt x="688" y="219"/>
                </a:cubicBezTo>
                <a:cubicBezTo>
                  <a:pt x="687" y="218"/>
                  <a:pt x="687" y="218"/>
                  <a:pt x="687" y="218"/>
                </a:cubicBezTo>
                <a:cubicBezTo>
                  <a:pt x="687" y="218"/>
                  <a:pt x="688" y="219"/>
                  <a:pt x="688" y="219"/>
                </a:cubicBezTo>
                <a:cubicBezTo>
                  <a:pt x="687" y="218"/>
                  <a:pt x="687" y="218"/>
                  <a:pt x="687" y="218"/>
                </a:cubicBezTo>
                <a:cubicBezTo>
                  <a:pt x="688" y="219"/>
                  <a:pt x="688" y="219"/>
                  <a:pt x="688" y="219"/>
                </a:cubicBezTo>
                <a:cubicBezTo>
                  <a:pt x="688" y="219"/>
                  <a:pt x="688" y="219"/>
                  <a:pt x="688" y="219"/>
                </a:cubicBezTo>
                <a:cubicBezTo>
                  <a:pt x="689" y="219"/>
                  <a:pt x="688" y="219"/>
                  <a:pt x="688" y="219"/>
                </a:cubicBezTo>
                <a:cubicBezTo>
                  <a:pt x="688" y="219"/>
                  <a:pt x="688" y="219"/>
                  <a:pt x="688" y="219"/>
                </a:cubicBezTo>
                <a:cubicBezTo>
                  <a:pt x="689" y="219"/>
                  <a:pt x="689" y="219"/>
                  <a:pt x="689" y="219"/>
                </a:cubicBezTo>
                <a:cubicBezTo>
                  <a:pt x="689" y="219"/>
                  <a:pt x="688" y="219"/>
                  <a:pt x="688" y="219"/>
                </a:cubicBezTo>
                <a:cubicBezTo>
                  <a:pt x="688" y="219"/>
                  <a:pt x="688" y="219"/>
                  <a:pt x="688" y="219"/>
                </a:cubicBezTo>
                <a:cubicBezTo>
                  <a:pt x="688" y="219"/>
                  <a:pt x="688" y="219"/>
                  <a:pt x="687" y="219"/>
                </a:cubicBezTo>
                <a:cubicBezTo>
                  <a:pt x="687" y="219"/>
                  <a:pt x="688" y="219"/>
                  <a:pt x="688" y="219"/>
                </a:cubicBezTo>
                <a:cubicBezTo>
                  <a:pt x="688" y="219"/>
                  <a:pt x="688" y="219"/>
                  <a:pt x="688" y="219"/>
                </a:cubicBezTo>
                <a:cubicBezTo>
                  <a:pt x="689" y="220"/>
                  <a:pt x="687" y="219"/>
                  <a:pt x="688" y="219"/>
                </a:cubicBezTo>
                <a:cubicBezTo>
                  <a:pt x="688" y="219"/>
                  <a:pt x="688" y="219"/>
                  <a:pt x="689" y="220"/>
                </a:cubicBezTo>
                <a:cubicBezTo>
                  <a:pt x="689" y="220"/>
                  <a:pt x="689" y="220"/>
                  <a:pt x="689" y="220"/>
                </a:cubicBezTo>
                <a:cubicBezTo>
                  <a:pt x="689" y="220"/>
                  <a:pt x="689" y="220"/>
                  <a:pt x="688" y="219"/>
                </a:cubicBezTo>
                <a:cubicBezTo>
                  <a:pt x="688" y="220"/>
                  <a:pt x="688" y="220"/>
                  <a:pt x="688" y="220"/>
                </a:cubicBezTo>
                <a:cubicBezTo>
                  <a:pt x="688" y="219"/>
                  <a:pt x="688" y="219"/>
                  <a:pt x="688" y="219"/>
                </a:cubicBezTo>
                <a:cubicBezTo>
                  <a:pt x="687" y="219"/>
                  <a:pt x="687" y="219"/>
                  <a:pt x="687" y="219"/>
                </a:cubicBezTo>
                <a:cubicBezTo>
                  <a:pt x="687" y="219"/>
                  <a:pt x="688" y="219"/>
                  <a:pt x="688" y="219"/>
                </a:cubicBezTo>
                <a:cubicBezTo>
                  <a:pt x="688" y="219"/>
                  <a:pt x="687" y="219"/>
                  <a:pt x="687" y="219"/>
                </a:cubicBezTo>
                <a:cubicBezTo>
                  <a:pt x="687" y="219"/>
                  <a:pt x="688" y="219"/>
                  <a:pt x="688" y="219"/>
                </a:cubicBezTo>
                <a:cubicBezTo>
                  <a:pt x="688" y="220"/>
                  <a:pt x="688" y="219"/>
                  <a:pt x="687" y="219"/>
                </a:cubicBezTo>
                <a:cubicBezTo>
                  <a:pt x="687" y="219"/>
                  <a:pt x="687" y="219"/>
                  <a:pt x="687" y="219"/>
                </a:cubicBezTo>
                <a:cubicBezTo>
                  <a:pt x="687" y="219"/>
                  <a:pt x="687" y="219"/>
                  <a:pt x="687" y="219"/>
                </a:cubicBezTo>
                <a:cubicBezTo>
                  <a:pt x="688" y="220"/>
                  <a:pt x="688" y="220"/>
                  <a:pt x="688" y="220"/>
                </a:cubicBezTo>
                <a:cubicBezTo>
                  <a:pt x="688" y="220"/>
                  <a:pt x="688" y="220"/>
                  <a:pt x="688" y="220"/>
                </a:cubicBezTo>
                <a:cubicBezTo>
                  <a:pt x="688" y="219"/>
                  <a:pt x="688" y="219"/>
                  <a:pt x="688" y="219"/>
                </a:cubicBezTo>
                <a:cubicBezTo>
                  <a:pt x="688" y="220"/>
                  <a:pt x="687" y="219"/>
                  <a:pt x="687" y="219"/>
                </a:cubicBezTo>
                <a:cubicBezTo>
                  <a:pt x="687" y="219"/>
                  <a:pt x="687" y="219"/>
                  <a:pt x="687" y="219"/>
                </a:cubicBezTo>
                <a:cubicBezTo>
                  <a:pt x="687" y="219"/>
                  <a:pt x="687" y="219"/>
                  <a:pt x="687" y="219"/>
                </a:cubicBezTo>
                <a:cubicBezTo>
                  <a:pt x="687" y="219"/>
                  <a:pt x="687" y="219"/>
                  <a:pt x="687" y="220"/>
                </a:cubicBezTo>
                <a:cubicBezTo>
                  <a:pt x="687" y="219"/>
                  <a:pt x="687" y="219"/>
                  <a:pt x="687" y="219"/>
                </a:cubicBezTo>
                <a:cubicBezTo>
                  <a:pt x="687" y="220"/>
                  <a:pt x="688" y="220"/>
                  <a:pt x="687" y="220"/>
                </a:cubicBezTo>
                <a:cubicBezTo>
                  <a:pt x="688" y="220"/>
                  <a:pt x="687" y="220"/>
                  <a:pt x="687" y="220"/>
                </a:cubicBezTo>
                <a:cubicBezTo>
                  <a:pt x="688" y="220"/>
                  <a:pt x="688" y="220"/>
                  <a:pt x="688" y="220"/>
                </a:cubicBezTo>
                <a:cubicBezTo>
                  <a:pt x="687" y="220"/>
                  <a:pt x="688" y="220"/>
                  <a:pt x="688" y="220"/>
                </a:cubicBezTo>
                <a:cubicBezTo>
                  <a:pt x="687" y="220"/>
                  <a:pt x="687" y="220"/>
                  <a:pt x="687" y="220"/>
                </a:cubicBezTo>
                <a:cubicBezTo>
                  <a:pt x="688" y="220"/>
                  <a:pt x="688" y="220"/>
                  <a:pt x="688" y="220"/>
                </a:cubicBezTo>
                <a:cubicBezTo>
                  <a:pt x="687" y="220"/>
                  <a:pt x="688" y="220"/>
                  <a:pt x="688" y="220"/>
                </a:cubicBezTo>
                <a:cubicBezTo>
                  <a:pt x="687" y="220"/>
                  <a:pt x="687" y="220"/>
                  <a:pt x="687" y="220"/>
                </a:cubicBezTo>
                <a:cubicBezTo>
                  <a:pt x="688" y="220"/>
                  <a:pt x="688" y="220"/>
                  <a:pt x="688" y="220"/>
                </a:cubicBezTo>
                <a:cubicBezTo>
                  <a:pt x="688" y="220"/>
                  <a:pt x="687" y="220"/>
                  <a:pt x="687" y="220"/>
                </a:cubicBezTo>
                <a:cubicBezTo>
                  <a:pt x="687" y="220"/>
                  <a:pt x="687" y="220"/>
                  <a:pt x="687" y="220"/>
                </a:cubicBezTo>
                <a:cubicBezTo>
                  <a:pt x="687" y="220"/>
                  <a:pt x="688" y="220"/>
                  <a:pt x="688" y="220"/>
                </a:cubicBezTo>
                <a:cubicBezTo>
                  <a:pt x="688" y="220"/>
                  <a:pt x="688" y="220"/>
                  <a:pt x="687" y="220"/>
                </a:cubicBezTo>
                <a:cubicBezTo>
                  <a:pt x="687" y="220"/>
                  <a:pt x="688" y="220"/>
                  <a:pt x="688" y="220"/>
                </a:cubicBezTo>
                <a:cubicBezTo>
                  <a:pt x="688" y="220"/>
                  <a:pt x="688" y="221"/>
                  <a:pt x="688" y="221"/>
                </a:cubicBezTo>
                <a:cubicBezTo>
                  <a:pt x="688" y="220"/>
                  <a:pt x="688" y="220"/>
                  <a:pt x="688" y="220"/>
                </a:cubicBezTo>
                <a:cubicBezTo>
                  <a:pt x="688" y="220"/>
                  <a:pt x="688" y="221"/>
                  <a:pt x="688" y="221"/>
                </a:cubicBezTo>
                <a:cubicBezTo>
                  <a:pt x="689" y="221"/>
                  <a:pt x="689" y="221"/>
                  <a:pt x="689" y="221"/>
                </a:cubicBezTo>
                <a:cubicBezTo>
                  <a:pt x="689" y="221"/>
                  <a:pt x="689" y="221"/>
                  <a:pt x="689" y="221"/>
                </a:cubicBezTo>
                <a:cubicBezTo>
                  <a:pt x="689" y="221"/>
                  <a:pt x="689" y="221"/>
                  <a:pt x="689" y="221"/>
                </a:cubicBezTo>
                <a:cubicBezTo>
                  <a:pt x="688" y="221"/>
                  <a:pt x="688" y="221"/>
                  <a:pt x="687" y="220"/>
                </a:cubicBezTo>
                <a:cubicBezTo>
                  <a:pt x="688" y="221"/>
                  <a:pt x="688" y="221"/>
                  <a:pt x="688" y="221"/>
                </a:cubicBezTo>
                <a:cubicBezTo>
                  <a:pt x="687" y="220"/>
                  <a:pt x="687" y="220"/>
                  <a:pt x="687" y="220"/>
                </a:cubicBezTo>
                <a:cubicBezTo>
                  <a:pt x="687" y="220"/>
                  <a:pt x="687" y="220"/>
                  <a:pt x="687" y="220"/>
                </a:cubicBezTo>
                <a:cubicBezTo>
                  <a:pt x="688" y="221"/>
                  <a:pt x="687" y="220"/>
                  <a:pt x="687" y="220"/>
                </a:cubicBezTo>
                <a:cubicBezTo>
                  <a:pt x="687" y="221"/>
                  <a:pt x="688" y="221"/>
                  <a:pt x="688" y="221"/>
                </a:cubicBezTo>
                <a:cubicBezTo>
                  <a:pt x="687" y="221"/>
                  <a:pt x="687" y="221"/>
                  <a:pt x="687" y="221"/>
                </a:cubicBezTo>
                <a:cubicBezTo>
                  <a:pt x="687" y="221"/>
                  <a:pt x="687" y="221"/>
                  <a:pt x="687" y="221"/>
                </a:cubicBezTo>
                <a:cubicBezTo>
                  <a:pt x="687" y="221"/>
                  <a:pt x="687" y="221"/>
                  <a:pt x="687" y="221"/>
                </a:cubicBezTo>
                <a:cubicBezTo>
                  <a:pt x="687" y="221"/>
                  <a:pt x="687" y="221"/>
                  <a:pt x="688" y="221"/>
                </a:cubicBezTo>
                <a:cubicBezTo>
                  <a:pt x="687" y="221"/>
                  <a:pt x="687" y="221"/>
                  <a:pt x="687" y="221"/>
                </a:cubicBezTo>
                <a:cubicBezTo>
                  <a:pt x="687" y="221"/>
                  <a:pt x="687" y="221"/>
                  <a:pt x="687" y="221"/>
                </a:cubicBezTo>
                <a:cubicBezTo>
                  <a:pt x="687" y="221"/>
                  <a:pt x="687" y="221"/>
                  <a:pt x="687" y="221"/>
                </a:cubicBezTo>
                <a:cubicBezTo>
                  <a:pt x="687" y="221"/>
                  <a:pt x="687" y="221"/>
                  <a:pt x="687" y="222"/>
                </a:cubicBezTo>
                <a:cubicBezTo>
                  <a:pt x="687" y="221"/>
                  <a:pt x="687" y="221"/>
                  <a:pt x="687" y="221"/>
                </a:cubicBezTo>
                <a:cubicBezTo>
                  <a:pt x="687" y="221"/>
                  <a:pt x="687" y="222"/>
                  <a:pt x="687" y="222"/>
                </a:cubicBezTo>
                <a:cubicBezTo>
                  <a:pt x="687" y="222"/>
                  <a:pt x="687" y="222"/>
                  <a:pt x="687" y="222"/>
                </a:cubicBezTo>
                <a:cubicBezTo>
                  <a:pt x="687" y="222"/>
                  <a:pt x="687" y="222"/>
                  <a:pt x="687" y="222"/>
                </a:cubicBezTo>
                <a:cubicBezTo>
                  <a:pt x="688" y="222"/>
                  <a:pt x="687" y="222"/>
                  <a:pt x="687" y="222"/>
                </a:cubicBezTo>
                <a:cubicBezTo>
                  <a:pt x="687" y="222"/>
                  <a:pt x="687" y="222"/>
                  <a:pt x="687" y="222"/>
                </a:cubicBezTo>
                <a:cubicBezTo>
                  <a:pt x="687" y="222"/>
                  <a:pt x="687" y="222"/>
                  <a:pt x="687" y="222"/>
                </a:cubicBezTo>
                <a:cubicBezTo>
                  <a:pt x="687" y="222"/>
                  <a:pt x="687" y="222"/>
                  <a:pt x="688" y="222"/>
                </a:cubicBezTo>
                <a:cubicBezTo>
                  <a:pt x="688" y="222"/>
                  <a:pt x="688" y="222"/>
                  <a:pt x="688" y="222"/>
                </a:cubicBezTo>
                <a:cubicBezTo>
                  <a:pt x="688" y="222"/>
                  <a:pt x="687" y="222"/>
                  <a:pt x="687" y="222"/>
                </a:cubicBezTo>
                <a:cubicBezTo>
                  <a:pt x="687" y="222"/>
                  <a:pt x="687" y="222"/>
                  <a:pt x="687" y="222"/>
                </a:cubicBezTo>
                <a:cubicBezTo>
                  <a:pt x="687" y="222"/>
                  <a:pt x="687" y="222"/>
                  <a:pt x="687" y="222"/>
                </a:cubicBezTo>
                <a:cubicBezTo>
                  <a:pt x="687" y="222"/>
                  <a:pt x="687" y="223"/>
                  <a:pt x="687" y="223"/>
                </a:cubicBezTo>
                <a:cubicBezTo>
                  <a:pt x="687" y="223"/>
                  <a:pt x="688" y="223"/>
                  <a:pt x="688" y="223"/>
                </a:cubicBezTo>
                <a:cubicBezTo>
                  <a:pt x="688"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8" y="223"/>
                  <a:pt x="688" y="223"/>
                  <a:pt x="688" y="223"/>
                </a:cubicBezTo>
                <a:cubicBezTo>
                  <a:pt x="687" y="223"/>
                  <a:pt x="687" y="223"/>
                  <a:pt x="687" y="223"/>
                </a:cubicBezTo>
                <a:cubicBezTo>
                  <a:pt x="687" y="223"/>
                  <a:pt x="687" y="223"/>
                  <a:pt x="687" y="223"/>
                </a:cubicBezTo>
                <a:cubicBezTo>
                  <a:pt x="687" y="223"/>
                  <a:pt x="687" y="223"/>
                  <a:pt x="687" y="223"/>
                </a:cubicBezTo>
                <a:cubicBezTo>
                  <a:pt x="688"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7" y="223"/>
                </a:cubicBezTo>
                <a:cubicBezTo>
                  <a:pt x="687" y="223"/>
                  <a:pt x="687" y="223"/>
                  <a:pt x="688" y="223"/>
                </a:cubicBezTo>
                <a:cubicBezTo>
                  <a:pt x="688" y="223"/>
                  <a:pt x="688" y="224"/>
                  <a:pt x="688" y="224"/>
                </a:cubicBezTo>
                <a:cubicBezTo>
                  <a:pt x="688" y="223"/>
                  <a:pt x="688" y="223"/>
                  <a:pt x="688" y="223"/>
                </a:cubicBezTo>
                <a:cubicBezTo>
                  <a:pt x="688" y="224"/>
                  <a:pt x="687" y="224"/>
                  <a:pt x="688" y="224"/>
                </a:cubicBezTo>
                <a:cubicBezTo>
                  <a:pt x="687" y="224"/>
                  <a:pt x="687" y="224"/>
                  <a:pt x="687" y="224"/>
                </a:cubicBezTo>
                <a:cubicBezTo>
                  <a:pt x="688" y="224"/>
                  <a:pt x="688" y="224"/>
                  <a:pt x="688" y="224"/>
                </a:cubicBezTo>
                <a:cubicBezTo>
                  <a:pt x="687" y="224"/>
                  <a:pt x="687" y="224"/>
                  <a:pt x="687" y="224"/>
                </a:cubicBezTo>
                <a:cubicBezTo>
                  <a:pt x="687" y="224"/>
                  <a:pt x="687" y="224"/>
                  <a:pt x="687" y="224"/>
                </a:cubicBezTo>
                <a:cubicBezTo>
                  <a:pt x="687" y="224"/>
                  <a:pt x="687" y="224"/>
                  <a:pt x="687" y="224"/>
                </a:cubicBezTo>
                <a:cubicBezTo>
                  <a:pt x="687" y="224"/>
                  <a:pt x="688" y="224"/>
                  <a:pt x="688"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7" y="224"/>
                  <a:pt x="687" y="224"/>
                </a:cubicBezTo>
                <a:cubicBezTo>
                  <a:pt x="687" y="224"/>
                  <a:pt x="688" y="225"/>
                  <a:pt x="687" y="225"/>
                </a:cubicBezTo>
                <a:cubicBezTo>
                  <a:pt x="687" y="225"/>
                  <a:pt x="687" y="225"/>
                  <a:pt x="687" y="225"/>
                </a:cubicBezTo>
                <a:cubicBezTo>
                  <a:pt x="687" y="225"/>
                  <a:pt x="687" y="225"/>
                  <a:pt x="687" y="225"/>
                </a:cubicBezTo>
                <a:cubicBezTo>
                  <a:pt x="687" y="225"/>
                  <a:pt x="687" y="225"/>
                  <a:pt x="688" y="225"/>
                </a:cubicBezTo>
                <a:cubicBezTo>
                  <a:pt x="687" y="225"/>
                  <a:pt x="687" y="225"/>
                  <a:pt x="687" y="225"/>
                </a:cubicBezTo>
                <a:cubicBezTo>
                  <a:pt x="687" y="225"/>
                  <a:pt x="687" y="225"/>
                  <a:pt x="687" y="225"/>
                </a:cubicBezTo>
                <a:cubicBezTo>
                  <a:pt x="687" y="225"/>
                  <a:pt x="687" y="225"/>
                  <a:pt x="687" y="225"/>
                </a:cubicBezTo>
                <a:cubicBezTo>
                  <a:pt x="687" y="225"/>
                  <a:pt x="687" y="225"/>
                  <a:pt x="687" y="225"/>
                </a:cubicBezTo>
                <a:cubicBezTo>
                  <a:pt x="687" y="225"/>
                  <a:pt x="687" y="225"/>
                  <a:pt x="687" y="225"/>
                </a:cubicBezTo>
                <a:cubicBezTo>
                  <a:pt x="687" y="225"/>
                  <a:pt x="687" y="225"/>
                  <a:pt x="687" y="225"/>
                </a:cubicBezTo>
                <a:cubicBezTo>
                  <a:pt x="687" y="225"/>
                  <a:pt x="687" y="225"/>
                  <a:pt x="687" y="225"/>
                </a:cubicBezTo>
                <a:cubicBezTo>
                  <a:pt x="687" y="225"/>
                  <a:pt x="688" y="225"/>
                  <a:pt x="688" y="225"/>
                </a:cubicBezTo>
                <a:cubicBezTo>
                  <a:pt x="687" y="225"/>
                  <a:pt x="687" y="225"/>
                  <a:pt x="687" y="225"/>
                </a:cubicBezTo>
                <a:cubicBezTo>
                  <a:pt x="687" y="225"/>
                  <a:pt x="687" y="225"/>
                  <a:pt x="687" y="225"/>
                </a:cubicBezTo>
                <a:cubicBezTo>
                  <a:pt x="687" y="225"/>
                  <a:pt x="687" y="225"/>
                  <a:pt x="687" y="226"/>
                </a:cubicBezTo>
                <a:cubicBezTo>
                  <a:pt x="687" y="226"/>
                  <a:pt x="687" y="226"/>
                  <a:pt x="687" y="226"/>
                </a:cubicBezTo>
                <a:cubicBezTo>
                  <a:pt x="687" y="226"/>
                  <a:pt x="687" y="226"/>
                  <a:pt x="687" y="226"/>
                </a:cubicBezTo>
                <a:cubicBezTo>
                  <a:pt x="688"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7" y="226"/>
                  <a:pt x="687" y="226"/>
                </a:cubicBezTo>
                <a:cubicBezTo>
                  <a:pt x="687" y="226"/>
                  <a:pt x="688" y="226"/>
                  <a:pt x="687" y="226"/>
                </a:cubicBezTo>
                <a:cubicBezTo>
                  <a:pt x="687" y="226"/>
                  <a:pt x="687" y="226"/>
                  <a:pt x="687" y="226"/>
                </a:cubicBezTo>
                <a:cubicBezTo>
                  <a:pt x="687" y="226"/>
                  <a:pt x="687" y="226"/>
                  <a:pt x="687" y="226"/>
                </a:cubicBezTo>
                <a:cubicBezTo>
                  <a:pt x="687" y="226"/>
                  <a:pt x="688" y="226"/>
                  <a:pt x="687" y="227"/>
                </a:cubicBezTo>
                <a:cubicBezTo>
                  <a:pt x="687" y="227"/>
                  <a:pt x="687" y="227"/>
                  <a:pt x="687" y="227"/>
                </a:cubicBezTo>
                <a:cubicBezTo>
                  <a:pt x="687" y="227"/>
                  <a:pt x="687" y="227"/>
                  <a:pt x="688" y="227"/>
                </a:cubicBezTo>
                <a:cubicBezTo>
                  <a:pt x="687" y="227"/>
                  <a:pt x="687" y="227"/>
                  <a:pt x="687" y="227"/>
                </a:cubicBezTo>
                <a:cubicBezTo>
                  <a:pt x="687" y="227"/>
                  <a:pt x="687" y="227"/>
                  <a:pt x="688" y="227"/>
                </a:cubicBezTo>
                <a:cubicBezTo>
                  <a:pt x="688" y="227"/>
                  <a:pt x="688" y="227"/>
                  <a:pt x="688" y="227"/>
                </a:cubicBezTo>
                <a:cubicBezTo>
                  <a:pt x="688" y="227"/>
                  <a:pt x="688" y="227"/>
                  <a:pt x="688" y="227"/>
                </a:cubicBezTo>
                <a:cubicBezTo>
                  <a:pt x="688" y="227"/>
                  <a:pt x="688" y="227"/>
                  <a:pt x="688" y="227"/>
                </a:cubicBezTo>
                <a:cubicBezTo>
                  <a:pt x="688" y="227"/>
                  <a:pt x="688" y="227"/>
                  <a:pt x="688" y="227"/>
                </a:cubicBezTo>
                <a:cubicBezTo>
                  <a:pt x="688" y="227"/>
                  <a:pt x="688" y="227"/>
                  <a:pt x="688" y="227"/>
                </a:cubicBezTo>
                <a:cubicBezTo>
                  <a:pt x="687" y="227"/>
                  <a:pt x="688" y="227"/>
                  <a:pt x="688" y="227"/>
                </a:cubicBezTo>
                <a:cubicBezTo>
                  <a:pt x="688" y="227"/>
                  <a:pt x="688" y="227"/>
                  <a:pt x="688" y="227"/>
                </a:cubicBezTo>
                <a:cubicBezTo>
                  <a:pt x="688" y="227"/>
                  <a:pt x="688" y="227"/>
                  <a:pt x="688" y="227"/>
                </a:cubicBezTo>
                <a:cubicBezTo>
                  <a:pt x="689" y="227"/>
                  <a:pt x="689" y="227"/>
                  <a:pt x="689" y="227"/>
                </a:cubicBezTo>
                <a:cubicBezTo>
                  <a:pt x="688" y="227"/>
                  <a:pt x="688" y="227"/>
                  <a:pt x="688" y="227"/>
                </a:cubicBezTo>
                <a:cubicBezTo>
                  <a:pt x="688" y="227"/>
                  <a:pt x="689" y="227"/>
                  <a:pt x="689" y="227"/>
                </a:cubicBezTo>
                <a:cubicBezTo>
                  <a:pt x="689" y="227"/>
                  <a:pt x="689" y="227"/>
                  <a:pt x="689" y="227"/>
                </a:cubicBezTo>
                <a:cubicBezTo>
                  <a:pt x="689" y="227"/>
                  <a:pt x="689" y="227"/>
                  <a:pt x="689" y="227"/>
                </a:cubicBezTo>
                <a:cubicBezTo>
                  <a:pt x="689" y="227"/>
                  <a:pt x="689" y="227"/>
                  <a:pt x="689" y="227"/>
                </a:cubicBezTo>
                <a:cubicBezTo>
                  <a:pt x="689" y="227"/>
                  <a:pt x="688" y="227"/>
                  <a:pt x="688" y="227"/>
                </a:cubicBezTo>
                <a:cubicBezTo>
                  <a:pt x="688" y="227"/>
                  <a:pt x="688" y="228"/>
                  <a:pt x="688" y="228"/>
                </a:cubicBezTo>
                <a:cubicBezTo>
                  <a:pt x="688" y="228"/>
                  <a:pt x="688" y="228"/>
                  <a:pt x="689" y="228"/>
                </a:cubicBezTo>
                <a:cubicBezTo>
                  <a:pt x="689" y="228"/>
                  <a:pt x="688" y="228"/>
                  <a:pt x="688" y="228"/>
                </a:cubicBezTo>
                <a:cubicBezTo>
                  <a:pt x="688" y="228"/>
                  <a:pt x="688" y="228"/>
                  <a:pt x="688" y="228"/>
                </a:cubicBezTo>
                <a:cubicBezTo>
                  <a:pt x="688" y="228"/>
                  <a:pt x="688" y="228"/>
                  <a:pt x="688" y="228"/>
                </a:cubicBezTo>
                <a:cubicBezTo>
                  <a:pt x="688" y="228"/>
                  <a:pt x="688" y="228"/>
                  <a:pt x="689" y="228"/>
                </a:cubicBezTo>
                <a:cubicBezTo>
                  <a:pt x="688" y="228"/>
                  <a:pt x="688" y="228"/>
                  <a:pt x="688" y="228"/>
                </a:cubicBezTo>
                <a:cubicBezTo>
                  <a:pt x="688" y="228"/>
                  <a:pt x="689" y="228"/>
                  <a:pt x="689" y="228"/>
                </a:cubicBezTo>
                <a:cubicBezTo>
                  <a:pt x="688" y="228"/>
                  <a:pt x="688" y="228"/>
                  <a:pt x="688" y="228"/>
                </a:cubicBezTo>
                <a:cubicBezTo>
                  <a:pt x="689" y="228"/>
                  <a:pt x="688" y="228"/>
                  <a:pt x="689" y="228"/>
                </a:cubicBezTo>
                <a:cubicBezTo>
                  <a:pt x="688" y="228"/>
                  <a:pt x="688" y="228"/>
                  <a:pt x="688" y="228"/>
                </a:cubicBezTo>
                <a:cubicBezTo>
                  <a:pt x="688" y="228"/>
                  <a:pt x="688" y="228"/>
                  <a:pt x="689" y="228"/>
                </a:cubicBezTo>
                <a:cubicBezTo>
                  <a:pt x="688" y="228"/>
                  <a:pt x="688" y="228"/>
                  <a:pt x="688" y="228"/>
                </a:cubicBezTo>
                <a:cubicBezTo>
                  <a:pt x="688" y="229"/>
                  <a:pt x="689" y="228"/>
                  <a:pt x="689" y="229"/>
                </a:cubicBezTo>
                <a:cubicBezTo>
                  <a:pt x="688" y="229"/>
                  <a:pt x="688" y="229"/>
                  <a:pt x="688" y="229"/>
                </a:cubicBezTo>
                <a:cubicBezTo>
                  <a:pt x="689" y="229"/>
                  <a:pt x="689" y="229"/>
                  <a:pt x="689" y="229"/>
                </a:cubicBezTo>
                <a:cubicBezTo>
                  <a:pt x="688" y="229"/>
                  <a:pt x="688" y="229"/>
                  <a:pt x="688" y="229"/>
                </a:cubicBezTo>
                <a:cubicBezTo>
                  <a:pt x="688" y="229"/>
                  <a:pt x="688" y="229"/>
                  <a:pt x="689" y="229"/>
                </a:cubicBezTo>
                <a:cubicBezTo>
                  <a:pt x="688" y="230"/>
                  <a:pt x="689" y="229"/>
                  <a:pt x="688" y="230"/>
                </a:cubicBezTo>
                <a:cubicBezTo>
                  <a:pt x="689" y="229"/>
                  <a:pt x="688" y="230"/>
                  <a:pt x="689" y="230"/>
                </a:cubicBezTo>
                <a:cubicBezTo>
                  <a:pt x="689" y="230"/>
                  <a:pt x="689" y="230"/>
                  <a:pt x="689" y="230"/>
                </a:cubicBezTo>
                <a:cubicBezTo>
                  <a:pt x="689" y="230"/>
                  <a:pt x="688" y="230"/>
                  <a:pt x="688" y="230"/>
                </a:cubicBezTo>
                <a:cubicBezTo>
                  <a:pt x="689" y="230"/>
                  <a:pt x="689" y="230"/>
                  <a:pt x="689" y="230"/>
                </a:cubicBezTo>
                <a:cubicBezTo>
                  <a:pt x="689" y="230"/>
                  <a:pt x="688" y="230"/>
                  <a:pt x="689" y="230"/>
                </a:cubicBezTo>
                <a:cubicBezTo>
                  <a:pt x="688" y="230"/>
                  <a:pt x="688" y="230"/>
                  <a:pt x="688" y="230"/>
                </a:cubicBezTo>
                <a:cubicBezTo>
                  <a:pt x="689" y="230"/>
                  <a:pt x="688" y="230"/>
                  <a:pt x="689" y="230"/>
                </a:cubicBezTo>
                <a:cubicBezTo>
                  <a:pt x="689" y="230"/>
                  <a:pt x="689" y="230"/>
                  <a:pt x="689" y="230"/>
                </a:cubicBezTo>
                <a:cubicBezTo>
                  <a:pt x="688" y="230"/>
                  <a:pt x="689" y="230"/>
                  <a:pt x="689" y="230"/>
                </a:cubicBezTo>
                <a:cubicBezTo>
                  <a:pt x="689" y="230"/>
                  <a:pt x="689" y="230"/>
                  <a:pt x="689" y="230"/>
                </a:cubicBezTo>
                <a:cubicBezTo>
                  <a:pt x="689" y="230"/>
                  <a:pt x="689" y="230"/>
                  <a:pt x="689" y="230"/>
                </a:cubicBezTo>
                <a:cubicBezTo>
                  <a:pt x="689" y="230"/>
                  <a:pt x="689" y="230"/>
                  <a:pt x="690" y="230"/>
                </a:cubicBezTo>
                <a:cubicBezTo>
                  <a:pt x="689" y="230"/>
                  <a:pt x="689" y="230"/>
                  <a:pt x="689" y="230"/>
                </a:cubicBezTo>
                <a:cubicBezTo>
                  <a:pt x="690" y="230"/>
                  <a:pt x="689" y="231"/>
                  <a:pt x="690" y="231"/>
                </a:cubicBezTo>
                <a:cubicBezTo>
                  <a:pt x="690" y="230"/>
                  <a:pt x="690" y="230"/>
                  <a:pt x="690" y="230"/>
                </a:cubicBezTo>
                <a:cubicBezTo>
                  <a:pt x="690" y="231"/>
                  <a:pt x="690" y="231"/>
                  <a:pt x="690" y="231"/>
                </a:cubicBezTo>
                <a:cubicBezTo>
                  <a:pt x="690" y="231"/>
                  <a:pt x="690" y="231"/>
                  <a:pt x="690" y="231"/>
                </a:cubicBezTo>
                <a:cubicBezTo>
                  <a:pt x="690" y="231"/>
                  <a:pt x="690" y="231"/>
                  <a:pt x="690" y="231"/>
                </a:cubicBezTo>
                <a:cubicBezTo>
                  <a:pt x="690" y="231"/>
                  <a:pt x="690" y="231"/>
                  <a:pt x="690" y="231"/>
                </a:cubicBezTo>
                <a:cubicBezTo>
                  <a:pt x="690" y="231"/>
                  <a:pt x="690" y="231"/>
                  <a:pt x="690" y="231"/>
                </a:cubicBezTo>
                <a:cubicBezTo>
                  <a:pt x="690" y="231"/>
                  <a:pt x="689" y="232"/>
                  <a:pt x="690" y="232"/>
                </a:cubicBezTo>
                <a:cubicBezTo>
                  <a:pt x="690" y="232"/>
                  <a:pt x="690" y="232"/>
                  <a:pt x="690" y="232"/>
                </a:cubicBezTo>
                <a:cubicBezTo>
                  <a:pt x="690" y="232"/>
                  <a:pt x="690" y="232"/>
                  <a:pt x="691" y="232"/>
                </a:cubicBezTo>
                <a:cubicBezTo>
                  <a:pt x="691" y="232"/>
                  <a:pt x="692" y="231"/>
                  <a:pt x="692" y="231"/>
                </a:cubicBezTo>
                <a:close/>
                <a:moveTo>
                  <a:pt x="691" y="218"/>
                </a:moveTo>
                <a:cubicBezTo>
                  <a:pt x="691" y="218"/>
                  <a:pt x="691" y="219"/>
                  <a:pt x="691" y="219"/>
                </a:cubicBezTo>
                <a:lnTo>
                  <a:pt x="691" y="218"/>
                </a:lnTo>
                <a:close/>
                <a:moveTo>
                  <a:pt x="689" y="218"/>
                </a:moveTo>
                <a:cubicBezTo>
                  <a:pt x="689" y="218"/>
                  <a:pt x="689" y="218"/>
                  <a:pt x="689" y="218"/>
                </a:cubicBezTo>
                <a:cubicBezTo>
                  <a:pt x="689" y="218"/>
                  <a:pt x="689" y="218"/>
                  <a:pt x="689" y="218"/>
                </a:cubicBezTo>
                <a:cubicBezTo>
                  <a:pt x="689" y="218"/>
                  <a:pt x="689" y="218"/>
                  <a:pt x="689" y="218"/>
                </a:cubicBezTo>
                <a:close/>
                <a:moveTo>
                  <a:pt x="688" y="218"/>
                </a:moveTo>
                <a:cubicBezTo>
                  <a:pt x="688" y="218"/>
                  <a:pt x="688" y="218"/>
                  <a:pt x="689" y="219"/>
                </a:cubicBezTo>
                <a:lnTo>
                  <a:pt x="688" y="218"/>
                </a:lnTo>
                <a:close/>
                <a:moveTo>
                  <a:pt x="688" y="218"/>
                </a:moveTo>
                <a:cubicBezTo>
                  <a:pt x="688" y="218"/>
                  <a:pt x="688" y="218"/>
                  <a:pt x="688" y="218"/>
                </a:cubicBezTo>
                <a:close/>
                <a:moveTo>
                  <a:pt x="688" y="219"/>
                </a:moveTo>
                <a:cubicBezTo>
                  <a:pt x="688" y="219"/>
                  <a:pt x="688" y="219"/>
                  <a:pt x="688" y="219"/>
                </a:cubicBezTo>
                <a:cubicBezTo>
                  <a:pt x="688" y="218"/>
                  <a:pt x="688" y="219"/>
                  <a:pt x="688" y="219"/>
                </a:cubicBezTo>
                <a:close/>
                <a:moveTo>
                  <a:pt x="687" y="219"/>
                </a:moveTo>
                <a:cubicBezTo>
                  <a:pt x="688" y="219"/>
                  <a:pt x="687" y="219"/>
                  <a:pt x="687" y="219"/>
                </a:cubicBezTo>
                <a:cubicBezTo>
                  <a:pt x="687" y="219"/>
                  <a:pt x="687" y="219"/>
                  <a:pt x="687" y="219"/>
                </a:cubicBezTo>
                <a:close/>
                <a:moveTo>
                  <a:pt x="687" y="219"/>
                </a:moveTo>
                <a:cubicBezTo>
                  <a:pt x="687" y="219"/>
                  <a:pt x="687" y="219"/>
                  <a:pt x="688" y="219"/>
                </a:cubicBezTo>
                <a:cubicBezTo>
                  <a:pt x="688" y="219"/>
                  <a:pt x="688" y="219"/>
                  <a:pt x="688" y="219"/>
                </a:cubicBezTo>
                <a:lnTo>
                  <a:pt x="687" y="219"/>
                </a:lnTo>
                <a:close/>
                <a:moveTo>
                  <a:pt x="687" y="224"/>
                </a:moveTo>
                <a:cubicBezTo>
                  <a:pt x="687" y="224"/>
                  <a:pt x="687" y="224"/>
                  <a:pt x="687" y="224"/>
                </a:cubicBezTo>
                <a:cubicBezTo>
                  <a:pt x="687" y="224"/>
                  <a:pt x="687" y="224"/>
                  <a:pt x="687" y="224"/>
                </a:cubicBezTo>
                <a:close/>
                <a:moveTo>
                  <a:pt x="687" y="227"/>
                </a:moveTo>
                <a:cubicBezTo>
                  <a:pt x="687" y="227"/>
                  <a:pt x="687" y="227"/>
                  <a:pt x="687" y="227"/>
                </a:cubicBezTo>
                <a:cubicBezTo>
                  <a:pt x="687" y="227"/>
                  <a:pt x="687" y="227"/>
                  <a:pt x="687" y="227"/>
                </a:cubicBezTo>
                <a:close/>
                <a:moveTo>
                  <a:pt x="688" y="228"/>
                </a:moveTo>
                <a:cubicBezTo>
                  <a:pt x="688" y="228"/>
                  <a:pt x="688" y="228"/>
                  <a:pt x="688" y="228"/>
                </a:cubicBezTo>
                <a:cubicBezTo>
                  <a:pt x="688" y="228"/>
                  <a:pt x="688" y="228"/>
                  <a:pt x="688" y="228"/>
                </a:cubicBezTo>
                <a:close/>
                <a:moveTo>
                  <a:pt x="699" y="221"/>
                </a:moveTo>
                <a:cubicBezTo>
                  <a:pt x="699" y="221"/>
                  <a:pt x="699" y="221"/>
                  <a:pt x="699" y="221"/>
                </a:cubicBezTo>
                <a:cubicBezTo>
                  <a:pt x="699" y="221"/>
                  <a:pt x="699" y="221"/>
                  <a:pt x="699" y="221"/>
                </a:cubicBezTo>
                <a:close/>
                <a:moveTo>
                  <a:pt x="701" y="226"/>
                </a:moveTo>
                <a:cubicBezTo>
                  <a:pt x="700" y="226"/>
                  <a:pt x="700" y="226"/>
                  <a:pt x="701" y="225"/>
                </a:cubicBezTo>
                <a:cubicBezTo>
                  <a:pt x="701" y="225"/>
                  <a:pt x="701" y="225"/>
                  <a:pt x="701" y="225"/>
                </a:cubicBezTo>
                <a:cubicBezTo>
                  <a:pt x="701" y="225"/>
                  <a:pt x="701" y="225"/>
                  <a:pt x="701" y="225"/>
                </a:cubicBezTo>
                <a:cubicBezTo>
                  <a:pt x="700" y="225"/>
                  <a:pt x="700" y="225"/>
                  <a:pt x="700" y="225"/>
                </a:cubicBezTo>
                <a:cubicBezTo>
                  <a:pt x="701" y="225"/>
                  <a:pt x="701" y="225"/>
                  <a:pt x="701" y="225"/>
                </a:cubicBezTo>
                <a:cubicBezTo>
                  <a:pt x="700" y="225"/>
                  <a:pt x="700" y="225"/>
                  <a:pt x="700" y="225"/>
                </a:cubicBezTo>
                <a:cubicBezTo>
                  <a:pt x="701" y="225"/>
                  <a:pt x="701" y="225"/>
                  <a:pt x="701" y="225"/>
                </a:cubicBezTo>
                <a:cubicBezTo>
                  <a:pt x="701" y="225"/>
                  <a:pt x="701" y="225"/>
                  <a:pt x="701" y="225"/>
                </a:cubicBezTo>
                <a:cubicBezTo>
                  <a:pt x="700" y="225"/>
                  <a:pt x="700" y="225"/>
                  <a:pt x="700" y="225"/>
                </a:cubicBezTo>
                <a:cubicBezTo>
                  <a:pt x="700" y="225"/>
                  <a:pt x="700" y="225"/>
                  <a:pt x="700" y="225"/>
                </a:cubicBezTo>
                <a:cubicBezTo>
                  <a:pt x="700" y="225"/>
                  <a:pt x="700" y="225"/>
                  <a:pt x="701" y="225"/>
                </a:cubicBezTo>
                <a:cubicBezTo>
                  <a:pt x="701" y="225"/>
                  <a:pt x="701" y="225"/>
                  <a:pt x="701" y="224"/>
                </a:cubicBezTo>
                <a:cubicBezTo>
                  <a:pt x="701" y="224"/>
                  <a:pt x="700" y="224"/>
                  <a:pt x="700" y="224"/>
                </a:cubicBezTo>
                <a:cubicBezTo>
                  <a:pt x="699" y="224"/>
                  <a:pt x="700" y="224"/>
                  <a:pt x="699" y="224"/>
                </a:cubicBezTo>
                <a:cubicBezTo>
                  <a:pt x="699" y="224"/>
                  <a:pt x="699" y="224"/>
                  <a:pt x="699" y="224"/>
                </a:cubicBezTo>
                <a:cubicBezTo>
                  <a:pt x="699" y="224"/>
                  <a:pt x="699" y="224"/>
                  <a:pt x="700" y="224"/>
                </a:cubicBezTo>
                <a:cubicBezTo>
                  <a:pt x="699" y="224"/>
                  <a:pt x="699" y="224"/>
                  <a:pt x="699" y="224"/>
                </a:cubicBezTo>
                <a:cubicBezTo>
                  <a:pt x="699" y="224"/>
                  <a:pt x="700" y="224"/>
                  <a:pt x="700" y="224"/>
                </a:cubicBezTo>
                <a:cubicBezTo>
                  <a:pt x="700" y="224"/>
                  <a:pt x="699" y="224"/>
                  <a:pt x="699" y="224"/>
                </a:cubicBezTo>
                <a:cubicBezTo>
                  <a:pt x="699" y="224"/>
                  <a:pt x="700" y="224"/>
                  <a:pt x="700" y="224"/>
                </a:cubicBezTo>
                <a:cubicBezTo>
                  <a:pt x="700" y="224"/>
                  <a:pt x="699" y="224"/>
                  <a:pt x="700" y="224"/>
                </a:cubicBezTo>
                <a:cubicBezTo>
                  <a:pt x="699" y="224"/>
                  <a:pt x="699" y="224"/>
                  <a:pt x="699" y="224"/>
                </a:cubicBezTo>
                <a:cubicBezTo>
                  <a:pt x="700" y="224"/>
                  <a:pt x="699" y="224"/>
                  <a:pt x="699" y="224"/>
                </a:cubicBezTo>
                <a:cubicBezTo>
                  <a:pt x="700" y="224"/>
                  <a:pt x="700" y="224"/>
                  <a:pt x="700" y="224"/>
                </a:cubicBezTo>
                <a:cubicBezTo>
                  <a:pt x="700" y="224"/>
                  <a:pt x="700" y="224"/>
                  <a:pt x="700" y="224"/>
                </a:cubicBezTo>
                <a:cubicBezTo>
                  <a:pt x="700" y="224"/>
                  <a:pt x="700" y="224"/>
                  <a:pt x="700" y="224"/>
                </a:cubicBezTo>
                <a:cubicBezTo>
                  <a:pt x="699" y="224"/>
                  <a:pt x="700" y="224"/>
                  <a:pt x="700" y="224"/>
                </a:cubicBezTo>
                <a:cubicBezTo>
                  <a:pt x="700" y="224"/>
                  <a:pt x="700" y="224"/>
                  <a:pt x="700" y="224"/>
                </a:cubicBezTo>
                <a:cubicBezTo>
                  <a:pt x="699" y="224"/>
                  <a:pt x="700" y="224"/>
                  <a:pt x="700" y="224"/>
                </a:cubicBezTo>
                <a:cubicBezTo>
                  <a:pt x="700" y="224"/>
                  <a:pt x="700" y="224"/>
                  <a:pt x="700" y="224"/>
                </a:cubicBezTo>
                <a:cubicBezTo>
                  <a:pt x="700" y="224"/>
                  <a:pt x="700" y="224"/>
                  <a:pt x="700" y="223"/>
                </a:cubicBezTo>
                <a:cubicBezTo>
                  <a:pt x="700" y="223"/>
                  <a:pt x="700" y="223"/>
                  <a:pt x="700" y="223"/>
                </a:cubicBezTo>
                <a:cubicBezTo>
                  <a:pt x="700" y="223"/>
                  <a:pt x="700" y="223"/>
                  <a:pt x="700" y="223"/>
                </a:cubicBezTo>
                <a:cubicBezTo>
                  <a:pt x="700" y="223"/>
                  <a:pt x="700" y="223"/>
                  <a:pt x="700" y="223"/>
                </a:cubicBezTo>
                <a:cubicBezTo>
                  <a:pt x="700" y="223"/>
                  <a:pt x="700" y="223"/>
                  <a:pt x="700" y="223"/>
                </a:cubicBezTo>
                <a:cubicBezTo>
                  <a:pt x="700" y="223"/>
                  <a:pt x="700" y="223"/>
                  <a:pt x="700" y="223"/>
                </a:cubicBezTo>
                <a:cubicBezTo>
                  <a:pt x="700" y="223"/>
                  <a:pt x="700" y="223"/>
                  <a:pt x="700" y="223"/>
                </a:cubicBezTo>
                <a:cubicBezTo>
                  <a:pt x="699" y="223"/>
                  <a:pt x="700" y="223"/>
                  <a:pt x="699" y="223"/>
                </a:cubicBezTo>
                <a:cubicBezTo>
                  <a:pt x="700" y="223"/>
                  <a:pt x="700" y="223"/>
                  <a:pt x="700" y="223"/>
                </a:cubicBezTo>
                <a:cubicBezTo>
                  <a:pt x="700" y="223"/>
                  <a:pt x="700" y="223"/>
                  <a:pt x="700" y="223"/>
                </a:cubicBezTo>
                <a:cubicBezTo>
                  <a:pt x="700" y="223"/>
                  <a:pt x="700" y="223"/>
                  <a:pt x="700" y="223"/>
                </a:cubicBezTo>
                <a:cubicBezTo>
                  <a:pt x="700" y="223"/>
                  <a:pt x="699" y="223"/>
                  <a:pt x="700" y="223"/>
                </a:cubicBezTo>
                <a:cubicBezTo>
                  <a:pt x="700" y="223"/>
                  <a:pt x="700" y="223"/>
                  <a:pt x="700" y="223"/>
                </a:cubicBezTo>
                <a:cubicBezTo>
                  <a:pt x="699" y="223"/>
                  <a:pt x="699" y="223"/>
                  <a:pt x="699" y="223"/>
                </a:cubicBezTo>
                <a:cubicBezTo>
                  <a:pt x="700" y="223"/>
                  <a:pt x="700" y="223"/>
                  <a:pt x="700" y="223"/>
                </a:cubicBezTo>
                <a:cubicBezTo>
                  <a:pt x="699" y="223"/>
                  <a:pt x="700" y="223"/>
                  <a:pt x="699" y="223"/>
                </a:cubicBezTo>
                <a:cubicBezTo>
                  <a:pt x="700" y="223"/>
                  <a:pt x="700" y="223"/>
                  <a:pt x="700" y="223"/>
                </a:cubicBezTo>
                <a:cubicBezTo>
                  <a:pt x="699" y="222"/>
                  <a:pt x="700" y="222"/>
                  <a:pt x="699" y="222"/>
                </a:cubicBezTo>
                <a:cubicBezTo>
                  <a:pt x="699" y="222"/>
                  <a:pt x="699" y="222"/>
                  <a:pt x="699" y="222"/>
                </a:cubicBezTo>
                <a:cubicBezTo>
                  <a:pt x="699" y="222"/>
                  <a:pt x="699" y="222"/>
                  <a:pt x="699" y="222"/>
                </a:cubicBezTo>
                <a:cubicBezTo>
                  <a:pt x="699" y="222"/>
                  <a:pt x="699" y="222"/>
                  <a:pt x="699" y="222"/>
                </a:cubicBezTo>
                <a:cubicBezTo>
                  <a:pt x="699" y="222"/>
                  <a:pt x="700" y="222"/>
                  <a:pt x="699" y="222"/>
                </a:cubicBezTo>
                <a:cubicBezTo>
                  <a:pt x="699" y="222"/>
                  <a:pt x="699" y="222"/>
                  <a:pt x="699" y="222"/>
                </a:cubicBezTo>
                <a:cubicBezTo>
                  <a:pt x="699" y="222"/>
                  <a:pt x="699" y="222"/>
                  <a:pt x="699" y="222"/>
                </a:cubicBezTo>
                <a:cubicBezTo>
                  <a:pt x="699" y="222"/>
                  <a:pt x="699" y="222"/>
                  <a:pt x="699" y="222"/>
                </a:cubicBezTo>
                <a:cubicBezTo>
                  <a:pt x="698" y="222"/>
                  <a:pt x="699" y="222"/>
                  <a:pt x="699" y="222"/>
                </a:cubicBezTo>
                <a:cubicBezTo>
                  <a:pt x="699" y="222"/>
                  <a:pt x="699" y="222"/>
                  <a:pt x="699" y="222"/>
                </a:cubicBezTo>
                <a:cubicBezTo>
                  <a:pt x="699" y="222"/>
                  <a:pt x="699" y="222"/>
                  <a:pt x="699" y="222"/>
                </a:cubicBezTo>
                <a:cubicBezTo>
                  <a:pt x="699" y="222"/>
                  <a:pt x="699" y="222"/>
                  <a:pt x="699" y="222"/>
                </a:cubicBezTo>
                <a:cubicBezTo>
                  <a:pt x="699" y="221"/>
                  <a:pt x="699" y="222"/>
                  <a:pt x="699" y="221"/>
                </a:cubicBezTo>
                <a:cubicBezTo>
                  <a:pt x="699" y="221"/>
                  <a:pt x="699" y="221"/>
                  <a:pt x="699" y="221"/>
                </a:cubicBezTo>
                <a:cubicBezTo>
                  <a:pt x="699" y="221"/>
                  <a:pt x="699" y="221"/>
                  <a:pt x="699" y="221"/>
                </a:cubicBezTo>
                <a:cubicBezTo>
                  <a:pt x="699" y="221"/>
                  <a:pt x="699" y="221"/>
                  <a:pt x="699" y="221"/>
                </a:cubicBezTo>
                <a:cubicBezTo>
                  <a:pt x="699" y="221"/>
                  <a:pt x="699" y="221"/>
                  <a:pt x="699" y="221"/>
                </a:cubicBezTo>
                <a:cubicBezTo>
                  <a:pt x="698" y="221"/>
                  <a:pt x="698" y="221"/>
                  <a:pt x="698" y="221"/>
                </a:cubicBezTo>
                <a:cubicBezTo>
                  <a:pt x="698" y="221"/>
                  <a:pt x="698" y="221"/>
                  <a:pt x="698" y="221"/>
                </a:cubicBezTo>
                <a:cubicBezTo>
                  <a:pt x="699" y="221"/>
                  <a:pt x="699" y="221"/>
                  <a:pt x="699" y="221"/>
                </a:cubicBezTo>
                <a:cubicBezTo>
                  <a:pt x="699" y="221"/>
                  <a:pt x="699" y="221"/>
                  <a:pt x="699" y="221"/>
                </a:cubicBezTo>
                <a:cubicBezTo>
                  <a:pt x="699" y="221"/>
                  <a:pt x="699" y="221"/>
                  <a:pt x="699" y="221"/>
                </a:cubicBezTo>
                <a:cubicBezTo>
                  <a:pt x="699" y="221"/>
                  <a:pt x="699" y="221"/>
                  <a:pt x="699" y="221"/>
                </a:cubicBezTo>
                <a:cubicBezTo>
                  <a:pt x="699" y="221"/>
                  <a:pt x="699" y="221"/>
                  <a:pt x="699" y="221"/>
                </a:cubicBezTo>
                <a:cubicBezTo>
                  <a:pt x="699" y="221"/>
                  <a:pt x="699" y="221"/>
                  <a:pt x="699" y="221"/>
                </a:cubicBezTo>
                <a:cubicBezTo>
                  <a:pt x="698" y="221"/>
                  <a:pt x="698" y="221"/>
                  <a:pt x="698" y="221"/>
                </a:cubicBezTo>
                <a:cubicBezTo>
                  <a:pt x="698" y="221"/>
                  <a:pt x="698" y="221"/>
                  <a:pt x="698" y="221"/>
                </a:cubicBezTo>
                <a:cubicBezTo>
                  <a:pt x="698" y="221"/>
                  <a:pt x="698" y="221"/>
                  <a:pt x="698" y="221"/>
                </a:cubicBezTo>
                <a:cubicBezTo>
                  <a:pt x="699" y="221"/>
                  <a:pt x="699" y="221"/>
                  <a:pt x="699"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8" y="221"/>
                  <a:pt x="698" y="221"/>
                  <a:pt x="698" y="221"/>
                </a:cubicBezTo>
                <a:cubicBezTo>
                  <a:pt x="697" y="221"/>
                  <a:pt x="697" y="221"/>
                  <a:pt x="697" y="221"/>
                </a:cubicBezTo>
                <a:cubicBezTo>
                  <a:pt x="698" y="221"/>
                  <a:pt x="698" y="221"/>
                  <a:pt x="698" y="221"/>
                </a:cubicBezTo>
                <a:cubicBezTo>
                  <a:pt x="698" y="221"/>
                  <a:pt x="698" y="221"/>
                  <a:pt x="698" y="221"/>
                </a:cubicBezTo>
                <a:cubicBezTo>
                  <a:pt x="697" y="221"/>
                  <a:pt x="698" y="221"/>
                  <a:pt x="698" y="221"/>
                </a:cubicBezTo>
                <a:cubicBezTo>
                  <a:pt x="697" y="221"/>
                  <a:pt x="697" y="221"/>
                  <a:pt x="697" y="221"/>
                </a:cubicBezTo>
                <a:cubicBezTo>
                  <a:pt x="697" y="221"/>
                  <a:pt x="697" y="221"/>
                  <a:pt x="697" y="221"/>
                </a:cubicBezTo>
                <a:cubicBezTo>
                  <a:pt x="697" y="221"/>
                  <a:pt x="697" y="221"/>
                  <a:pt x="698" y="221"/>
                </a:cubicBezTo>
                <a:cubicBezTo>
                  <a:pt x="698" y="221"/>
                  <a:pt x="697" y="221"/>
                  <a:pt x="697" y="221"/>
                </a:cubicBezTo>
                <a:cubicBezTo>
                  <a:pt x="697" y="221"/>
                  <a:pt x="696" y="221"/>
                  <a:pt x="696" y="220"/>
                </a:cubicBezTo>
                <a:cubicBezTo>
                  <a:pt x="697" y="221"/>
                  <a:pt x="696" y="220"/>
                  <a:pt x="696" y="221"/>
                </a:cubicBezTo>
                <a:cubicBezTo>
                  <a:pt x="696" y="220"/>
                  <a:pt x="696" y="220"/>
                  <a:pt x="696" y="220"/>
                </a:cubicBezTo>
                <a:cubicBezTo>
                  <a:pt x="696" y="221"/>
                  <a:pt x="696" y="221"/>
                  <a:pt x="697" y="221"/>
                </a:cubicBezTo>
                <a:cubicBezTo>
                  <a:pt x="697" y="221"/>
                  <a:pt x="697" y="221"/>
                  <a:pt x="697" y="221"/>
                </a:cubicBezTo>
                <a:cubicBezTo>
                  <a:pt x="697" y="221"/>
                  <a:pt x="697" y="221"/>
                  <a:pt x="697" y="221"/>
                </a:cubicBezTo>
                <a:cubicBezTo>
                  <a:pt x="697" y="221"/>
                  <a:pt x="697" y="221"/>
                  <a:pt x="697" y="221"/>
                </a:cubicBezTo>
                <a:cubicBezTo>
                  <a:pt x="697" y="221"/>
                  <a:pt x="697" y="221"/>
                  <a:pt x="697" y="221"/>
                </a:cubicBezTo>
                <a:cubicBezTo>
                  <a:pt x="698" y="221"/>
                  <a:pt x="698" y="221"/>
                  <a:pt x="698" y="221"/>
                </a:cubicBezTo>
                <a:cubicBezTo>
                  <a:pt x="698" y="221"/>
                  <a:pt x="698" y="221"/>
                  <a:pt x="698" y="221"/>
                </a:cubicBezTo>
                <a:cubicBezTo>
                  <a:pt x="697" y="221"/>
                  <a:pt x="697" y="221"/>
                  <a:pt x="697" y="221"/>
                </a:cubicBezTo>
                <a:cubicBezTo>
                  <a:pt x="696" y="221"/>
                  <a:pt x="697" y="221"/>
                  <a:pt x="696" y="221"/>
                </a:cubicBezTo>
                <a:cubicBezTo>
                  <a:pt x="696" y="221"/>
                  <a:pt x="696" y="221"/>
                  <a:pt x="696" y="221"/>
                </a:cubicBezTo>
                <a:cubicBezTo>
                  <a:pt x="696" y="221"/>
                  <a:pt x="696" y="221"/>
                  <a:pt x="696" y="221"/>
                </a:cubicBezTo>
                <a:cubicBezTo>
                  <a:pt x="696" y="221"/>
                  <a:pt x="696" y="221"/>
                  <a:pt x="696" y="221"/>
                </a:cubicBezTo>
                <a:cubicBezTo>
                  <a:pt x="696" y="221"/>
                  <a:pt x="696" y="221"/>
                  <a:pt x="696" y="221"/>
                </a:cubicBezTo>
                <a:cubicBezTo>
                  <a:pt x="697" y="221"/>
                  <a:pt x="696" y="221"/>
                  <a:pt x="696" y="221"/>
                </a:cubicBezTo>
                <a:cubicBezTo>
                  <a:pt x="696" y="221"/>
                  <a:pt x="696" y="221"/>
                  <a:pt x="696" y="221"/>
                </a:cubicBezTo>
                <a:cubicBezTo>
                  <a:pt x="696" y="221"/>
                  <a:pt x="696" y="221"/>
                  <a:pt x="696" y="221"/>
                </a:cubicBezTo>
                <a:cubicBezTo>
                  <a:pt x="695" y="221"/>
                  <a:pt x="696" y="221"/>
                  <a:pt x="696" y="221"/>
                </a:cubicBezTo>
                <a:cubicBezTo>
                  <a:pt x="695" y="221"/>
                  <a:pt x="695" y="221"/>
                  <a:pt x="695" y="221"/>
                </a:cubicBezTo>
                <a:cubicBezTo>
                  <a:pt x="695" y="221"/>
                  <a:pt x="696" y="221"/>
                  <a:pt x="696" y="221"/>
                </a:cubicBezTo>
                <a:cubicBezTo>
                  <a:pt x="695" y="221"/>
                  <a:pt x="695" y="221"/>
                  <a:pt x="695" y="221"/>
                </a:cubicBezTo>
                <a:cubicBezTo>
                  <a:pt x="695" y="221"/>
                  <a:pt x="695" y="221"/>
                  <a:pt x="695" y="221"/>
                </a:cubicBezTo>
                <a:cubicBezTo>
                  <a:pt x="696" y="221"/>
                  <a:pt x="696" y="221"/>
                  <a:pt x="696" y="221"/>
                </a:cubicBezTo>
                <a:cubicBezTo>
                  <a:pt x="697" y="221"/>
                  <a:pt x="696" y="221"/>
                  <a:pt x="696" y="221"/>
                </a:cubicBezTo>
                <a:cubicBezTo>
                  <a:pt x="696" y="221"/>
                  <a:pt x="696" y="221"/>
                  <a:pt x="696" y="221"/>
                </a:cubicBezTo>
                <a:cubicBezTo>
                  <a:pt x="697" y="221"/>
                  <a:pt x="697" y="221"/>
                  <a:pt x="697" y="221"/>
                </a:cubicBezTo>
                <a:cubicBezTo>
                  <a:pt x="697" y="221"/>
                  <a:pt x="696" y="221"/>
                  <a:pt x="696" y="221"/>
                </a:cubicBezTo>
                <a:cubicBezTo>
                  <a:pt x="696" y="221"/>
                  <a:pt x="696" y="221"/>
                  <a:pt x="696" y="221"/>
                </a:cubicBezTo>
                <a:cubicBezTo>
                  <a:pt x="695" y="221"/>
                  <a:pt x="695" y="221"/>
                  <a:pt x="695" y="221"/>
                </a:cubicBezTo>
                <a:cubicBezTo>
                  <a:pt x="695" y="221"/>
                  <a:pt x="696" y="221"/>
                  <a:pt x="696" y="221"/>
                </a:cubicBezTo>
                <a:cubicBezTo>
                  <a:pt x="696" y="221"/>
                  <a:pt x="696" y="221"/>
                  <a:pt x="696" y="221"/>
                </a:cubicBezTo>
                <a:cubicBezTo>
                  <a:pt x="697" y="221"/>
                  <a:pt x="695" y="221"/>
                  <a:pt x="696" y="221"/>
                </a:cubicBezTo>
                <a:cubicBezTo>
                  <a:pt x="697" y="221"/>
                  <a:pt x="697" y="221"/>
                  <a:pt x="697" y="221"/>
                </a:cubicBezTo>
                <a:cubicBezTo>
                  <a:pt x="697" y="221"/>
                  <a:pt x="697" y="221"/>
                  <a:pt x="697" y="221"/>
                </a:cubicBezTo>
                <a:cubicBezTo>
                  <a:pt x="697" y="221"/>
                  <a:pt x="697" y="221"/>
                  <a:pt x="697" y="221"/>
                </a:cubicBezTo>
                <a:cubicBezTo>
                  <a:pt x="697" y="221"/>
                  <a:pt x="697" y="221"/>
                  <a:pt x="697" y="221"/>
                </a:cubicBezTo>
                <a:cubicBezTo>
                  <a:pt x="696" y="221"/>
                  <a:pt x="696" y="221"/>
                  <a:pt x="696" y="221"/>
                </a:cubicBezTo>
                <a:cubicBezTo>
                  <a:pt x="695" y="221"/>
                  <a:pt x="695" y="221"/>
                  <a:pt x="695" y="221"/>
                </a:cubicBezTo>
                <a:cubicBezTo>
                  <a:pt x="696" y="221"/>
                  <a:pt x="696" y="221"/>
                  <a:pt x="696" y="221"/>
                </a:cubicBezTo>
                <a:cubicBezTo>
                  <a:pt x="696" y="221"/>
                  <a:pt x="695" y="221"/>
                  <a:pt x="695" y="221"/>
                </a:cubicBezTo>
                <a:cubicBezTo>
                  <a:pt x="696" y="221"/>
                  <a:pt x="696" y="221"/>
                  <a:pt x="696" y="221"/>
                </a:cubicBezTo>
                <a:cubicBezTo>
                  <a:pt x="696" y="221"/>
                  <a:pt x="696" y="221"/>
                  <a:pt x="696" y="221"/>
                </a:cubicBezTo>
                <a:cubicBezTo>
                  <a:pt x="695" y="221"/>
                  <a:pt x="695" y="221"/>
                  <a:pt x="695" y="221"/>
                </a:cubicBezTo>
                <a:cubicBezTo>
                  <a:pt x="696" y="221"/>
                  <a:pt x="695" y="221"/>
                  <a:pt x="695" y="221"/>
                </a:cubicBezTo>
                <a:cubicBezTo>
                  <a:pt x="696" y="221"/>
                  <a:pt x="696" y="221"/>
                  <a:pt x="696" y="221"/>
                </a:cubicBezTo>
                <a:cubicBezTo>
                  <a:pt x="696" y="221"/>
                  <a:pt x="696" y="221"/>
                  <a:pt x="696" y="221"/>
                </a:cubicBezTo>
                <a:cubicBezTo>
                  <a:pt x="696" y="221"/>
                  <a:pt x="696" y="221"/>
                  <a:pt x="696" y="221"/>
                </a:cubicBezTo>
                <a:cubicBezTo>
                  <a:pt x="696" y="221"/>
                  <a:pt x="695" y="221"/>
                  <a:pt x="695" y="221"/>
                </a:cubicBezTo>
                <a:cubicBezTo>
                  <a:pt x="696" y="221"/>
                  <a:pt x="696" y="221"/>
                  <a:pt x="696" y="221"/>
                </a:cubicBezTo>
                <a:cubicBezTo>
                  <a:pt x="695" y="221"/>
                  <a:pt x="695" y="221"/>
                  <a:pt x="695" y="221"/>
                </a:cubicBezTo>
                <a:cubicBezTo>
                  <a:pt x="695" y="221"/>
                  <a:pt x="695" y="221"/>
                  <a:pt x="695" y="221"/>
                </a:cubicBezTo>
                <a:cubicBezTo>
                  <a:pt x="695" y="221"/>
                  <a:pt x="695" y="221"/>
                  <a:pt x="695" y="221"/>
                </a:cubicBezTo>
                <a:cubicBezTo>
                  <a:pt x="695" y="221"/>
                  <a:pt x="696" y="221"/>
                  <a:pt x="695" y="221"/>
                </a:cubicBezTo>
                <a:cubicBezTo>
                  <a:pt x="696" y="221"/>
                  <a:pt x="695" y="221"/>
                  <a:pt x="696" y="221"/>
                </a:cubicBezTo>
                <a:cubicBezTo>
                  <a:pt x="696" y="221"/>
                  <a:pt x="696" y="221"/>
                  <a:pt x="696" y="221"/>
                </a:cubicBezTo>
                <a:cubicBezTo>
                  <a:pt x="696" y="221"/>
                  <a:pt x="696" y="221"/>
                  <a:pt x="696" y="222"/>
                </a:cubicBezTo>
                <a:cubicBezTo>
                  <a:pt x="696" y="221"/>
                  <a:pt x="696" y="221"/>
                  <a:pt x="696" y="221"/>
                </a:cubicBezTo>
                <a:cubicBezTo>
                  <a:pt x="696" y="222"/>
                  <a:pt x="696" y="222"/>
                  <a:pt x="696" y="222"/>
                </a:cubicBezTo>
                <a:cubicBezTo>
                  <a:pt x="695" y="221"/>
                  <a:pt x="696" y="222"/>
                  <a:pt x="696" y="222"/>
                </a:cubicBezTo>
                <a:cubicBezTo>
                  <a:pt x="695" y="221"/>
                  <a:pt x="695" y="221"/>
                  <a:pt x="695" y="221"/>
                </a:cubicBezTo>
                <a:cubicBezTo>
                  <a:pt x="696" y="222"/>
                  <a:pt x="696" y="222"/>
                  <a:pt x="696" y="222"/>
                </a:cubicBezTo>
                <a:cubicBezTo>
                  <a:pt x="695" y="221"/>
                  <a:pt x="695" y="221"/>
                  <a:pt x="695" y="221"/>
                </a:cubicBezTo>
                <a:cubicBezTo>
                  <a:pt x="696" y="222"/>
                  <a:pt x="695" y="221"/>
                  <a:pt x="696" y="222"/>
                </a:cubicBezTo>
                <a:cubicBezTo>
                  <a:pt x="696" y="222"/>
                  <a:pt x="696" y="222"/>
                  <a:pt x="696" y="222"/>
                </a:cubicBezTo>
                <a:cubicBezTo>
                  <a:pt x="696" y="222"/>
                  <a:pt x="696" y="222"/>
                  <a:pt x="696" y="222"/>
                </a:cubicBezTo>
                <a:cubicBezTo>
                  <a:pt x="696" y="222"/>
                  <a:pt x="696" y="222"/>
                  <a:pt x="696" y="222"/>
                </a:cubicBezTo>
                <a:cubicBezTo>
                  <a:pt x="696" y="222"/>
                  <a:pt x="697" y="222"/>
                  <a:pt x="696" y="222"/>
                </a:cubicBezTo>
                <a:cubicBezTo>
                  <a:pt x="696" y="222"/>
                  <a:pt x="696" y="222"/>
                  <a:pt x="696" y="222"/>
                </a:cubicBezTo>
                <a:cubicBezTo>
                  <a:pt x="696" y="222"/>
                  <a:pt x="697" y="222"/>
                  <a:pt x="697" y="222"/>
                </a:cubicBezTo>
                <a:cubicBezTo>
                  <a:pt x="698" y="222"/>
                  <a:pt x="698" y="222"/>
                  <a:pt x="698" y="222"/>
                </a:cubicBezTo>
                <a:cubicBezTo>
                  <a:pt x="698" y="222"/>
                  <a:pt x="698" y="222"/>
                  <a:pt x="697" y="222"/>
                </a:cubicBezTo>
                <a:cubicBezTo>
                  <a:pt x="697" y="222"/>
                  <a:pt x="697" y="222"/>
                  <a:pt x="697" y="222"/>
                </a:cubicBezTo>
                <a:cubicBezTo>
                  <a:pt x="696" y="222"/>
                  <a:pt x="696" y="222"/>
                  <a:pt x="696" y="222"/>
                </a:cubicBezTo>
                <a:cubicBezTo>
                  <a:pt x="696" y="222"/>
                  <a:pt x="696" y="222"/>
                  <a:pt x="696" y="222"/>
                </a:cubicBezTo>
                <a:cubicBezTo>
                  <a:pt x="695" y="222"/>
                  <a:pt x="695" y="222"/>
                  <a:pt x="695" y="222"/>
                </a:cubicBezTo>
                <a:cubicBezTo>
                  <a:pt x="696" y="222"/>
                  <a:pt x="696" y="222"/>
                  <a:pt x="696" y="222"/>
                </a:cubicBezTo>
                <a:cubicBezTo>
                  <a:pt x="696" y="222"/>
                  <a:pt x="696" y="222"/>
                  <a:pt x="696" y="222"/>
                </a:cubicBezTo>
                <a:cubicBezTo>
                  <a:pt x="696" y="222"/>
                  <a:pt x="696" y="222"/>
                  <a:pt x="696" y="222"/>
                </a:cubicBezTo>
                <a:cubicBezTo>
                  <a:pt x="696" y="222"/>
                  <a:pt x="696" y="222"/>
                  <a:pt x="696" y="222"/>
                </a:cubicBezTo>
                <a:cubicBezTo>
                  <a:pt x="695" y="222"/>
                  <a:pt x="696" y="222"/>
                  <a:pt x="696" y="222"/>
                </a:cubicBezTo>
                <a:cubicBezTo>
                  <a:pt x="696" y="222"/>
                  <a:pt x="696" y="222"/>
                  <a:pt x="696" y="222"/>
                </a:cubicBezTo>
                <a:cubicBezTo>
                  <a:pt x="696" y="222"/>
                  <a:pt x="696" y="222"/>
                  <a:pt x="696" y="222"/>
                </a:cubicBezTo>
                <a:cubicBezTo>
                  <a:pt x="696" y="222"/>
                  <a:pt x="696" y="222"/>
                  <a:pt x="696" y="222"/>
                </a:cubicBezTo>
                <a:cubicBezTo>
                  <a:pt x="696" y="222"/>
                  <a:pt x="696" y="222"/>
                  <a:pt x="696" y="222"/>
                </a:cubicBezTo>
                <a:cubicBezTo>
                  <a:pt x="696" y="222"/>
                  <a:pt x="696" y="222"/>
                  <a:pt x="696" y="222"/>
                </a:cubicBezTo>
                <a:cubicBezTo>
                  <a:pt x="695" y="222"/>
                  <a:pt x="696" y="222"/>
                  <a:pt x="696" y="222"/>
                </a:cubicBezTo>
                <a:cubicBezTo>
                  <a:pt x="696" y="222"/>
                  <a:pt x="696" y="222"/>
                  <a:pt x="696" y="222"/>
                </a:cubicBezTo>
                <a:cubicBezTo>
                  <a:pt x="696" y="222"/>
                  <a:pt x="696" y="222"/>
                  <a:pt x="696" y="222"/>
                </a:cubicBezTo>
                <a:cubicBezTo>
                  <a:pt x="696" y="222"/>
                  <a:pt x="696" y="222"/>
                  <a:pt x="696" y="222"/>
                </a:cubicBezTo>
                <a:cubicBezTo>
                  <a:pt x="696" y="222"/>
                  <a:pt x="696" y="222"/>
                  <a:pt x="696" y="222"/>
                </a:cubicBezTo>
                <a:cubicBezTo>
                  <a:pt x="696" y="222"/>
                  <a:pt x="696" y="223"/>
                  <a:pt x="696" y="222"/>
                </a:cubicBezTo>
                <a:cubicBezTo>
                  <a:pt x="696" y="222"/>
                  <a:pt x="696" y="222"/>
                  <a:pt x="696" y="222"/>
                </a:cubicBezTo>
                <a:cubicBezTo>
                  <a:pt x="696" y="222"/>
                  <a:pt x="696" y="223"/>
                  <a:pt x="696" y="223"/>
                </a:cubicBezTo>
                <a:cubicBezTo>
                  <a:pt x="696" y="223"/>
                  <a:pt x="696" y="223"/>
                  <a:pt x="696" y="223"/>
                </a:cubicBezTo>
                <a:cubicBezTo>
                  <a:pt x="697" y="223"/>
                  <a:pt x="696" y="223"/>
                  <a:pt x="697" y="223"/>
                </a:cubicBezTo>
                <a:cubicBezTo>
                  <a:pt x="696" y="223"/>
                  <a:pt x="696" y="223"/>
                  <a:pt x="696" y="223"/>
                </a:cubicBezTo>
                <a:cubicBezTo>
                  <a:pt x="695" y="223"/>
                  <a:pt x="696" y="223"/>
                  <a:pt x="696" y="223"/>
                </a:cubicBezTo>
                <a:cubicBezTo>
                  <a:pt x="696" y="223"/>
                  <a:pt x="696" y="223"/>
                  <a:pt x="696" y="223"/>
                </a:cubicBezTo>
                <a:cubicBezTo>
                  <a:pt x="696" y="223"/>
                  <a:pt x="696" y="223"/>
                  <a:pt x="696" y="223"/>
                </a:cubicBezTo>
                <a:cubicBezTo>
                  <a:pt x="696" y="223"/>
                  <a:pt x="697" y="223"/>
                  <a:pt x="697" y="223"/>
                </a:cubicBezTo>
                <a:cubicBezTo>
                  <a:pt x="697"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7" y="223"/>
                  <a:pt x="697" y="223"/>
                  <a:pt x="697" y="223"/>
                </a:cubicBezTo>
                <a:cubicBezTo>
                  <a:pt x="696" y="223"/>
                  <a:pt x="696" y="223"/>
                  <a:pt x="696" y="223"/>
                </a:cubicBezTo>
                <a:cubicBezTo>
                  <a:pt x="696" y="223"/>
                  <a:pt x="696" y="223"/>
                  <a:pt x="696" y="223"/>
                </a:cubicBezTo>
                <a:cubicBezTo>
                  <a:pt x="696" y="223"/>
                  <a:pt x="696" y="223"/>
                  <a:pt x="696" y="223"/>
                </a:cubicBezTo>
                <a:cubicBezTo>
                  <a:pt x="697"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6" y="223"/>
                  <a:pt x="696" y="223"/>
                  <a:pt x="696" y="223"/>
                </a:cubicBezTo>
                <a:cubicBezTo>
                  <a:pt x="697" y="223"/>
                  <a:pt x="697" y="223"/>
                  <a:pt x="697" y="223"/>
                </a:cubicBezTo>
                <a:cubicBezTo>
                  <a:pt x="697" y="223"/>
                  <a:pt x="697" y="223"/>
                  <a:pt x="697" y="223"/>
                </a:cubicBezTo>
                <a:cubicBezTo>
                  <a:pt x="697" y="223"/>
                  <a:pt x="697" y="223"/>
                  <a:pt x="697" y="223"/>
                </a:cubicBezTo>
                <a:cubicBezTo>
                  <a:pt x="697" y="223"/>
                  <a:pt x="697" y="223"/>
                  <a:pt x="697" y="223"/>
                </a:cubicBezTo>
                <a:cubicBezTo>
                  <a:pt x="696" y="223"/>
                  <a:pt x="696" y="223"/>
                  <a:pt x="696" y="223"/>
                </a:cubicBezTo>
                <a:cubicBezTo>
                  <a:pt x="697" y="223"/>
                  <a:pt x="697" y="223"/>
                  <a:pt x="697" y="223"/>
                </a:cubicBezTo>
                <a:cubicBezTo>
                  <a:pt x="696" y="223"/>
                  <a:pt x="696" y="223"/>
                  <a:pt x="696" y="223"/>
                </a:cubicBezTo>
                <a:cubicBezTo>
                  <a:pt x="696" y="224"/>
                  <a:pt x="696" y="224"/>
                  <a:pt x="696" y="224"/>
                </a:cubicBezTo>
                <a:cubicBezTo>
                  <a:pt x="696" y="224"/>
                  <a:pt x="696" y="224"/>
                  <a:pt x="696" y="224"/>
                </a:cubicBezTo>
                <a:cubicBezTo>
                  <a:pt x="696" y="224"/>
                  <a:pt x="697" y="224"/>
                  <a:pt x="697" y="224"/>
                </a:cubicBezTo>
                <a:cubicBezTo>
                  <a:pt x="696" y="224"/>
                  <a:pt x="696" y="224"/>
                  <a:pt x="696" y="224"/>
                </a:cubicBezTo>
                <a:cubicBezTo>
                  <a:pt x="696" y="224"/>
                  <a:pt x="696" y="224"/>
                  <a:pt x="696" y="224"/>
                </a:cubicBezTo>
                <a:cubicBezTo>
                  <a:pt x="697" y="224"/>
                  <a:pt x="696" y="224"/>
                  <a:pt x="696" y="224"/>
                </a:cubicBezTo>
                <a:cubicBezTo>
                  <a:pt x="697" y="224"/>
                  <a:pt x="696" y="224"/>
                  <a:pt x="697" y="224"/>
                </a:cubicBezTo>
                <a:cubicBezTo>
                  <a:pt x="696" y="224"/>
                  <a:pt x="696" y="224"/>
                  <a:pt x="696" y="224"/>
                </a:cubicBezTo>
                <a:cubicBezTo>
                  <a:pt x="696" y="224"/>
                  <a:pt x="696" y="224"/>
                  <a:pt x="696" y="224"/>
                </a:cubicBezTo>
                <a:cubicBezTo>
                  <a:pt x="696" y="224"/>
                  <a:pt x="696" y="224"/>
                  <a:pt x="696" y="224"/>
                </a:cubicBezTo>
                <a:cubicBezTo>
                  <a:pt x="697" y="224"/>
                  <a:pt x="697" y="224"/>
                  <a:pt x="697" y="224"/>
                </a:cubicBezTo>
                <a:cubicBezTo>
                  <a:pt x="696" y="224"/>
                  <a:pt x="697" y="224"/>
                  <a:pt x="697" y="224"/>
                </a:cubicBezTo>
                <a:cubicBezTo>
                  <a:pt x="697" y="224"/>
                  <a:pt x="696" y="224"/>
                  <a:pt x="696" y="224"/>
                </a:cubicBezTo>
                <a:cubicBezTo>
                  <a:pt x="696" y="224"/>
                  <a:pt x="697" y="224"/>
                  <a:pt x="696" y="224"/>
                </a:cubicBezTo>
                <a:cubicBezTo>
                  <a:pt x="697" y="224"/>
                  <a:pt x="697" y="224"/>
                  <a:pt x="697" y="224"/>
                </a:cubicBezTo>
                <a:cubicBezTo>
                  <a:pt x="696" y="224"/>
                  <a:pt x="696" y="224"/>
                  <a:pt x="696" y="224"/>
                </a:cubicBezTo>
                <a:cubicBezTo>
                  <a:pt x="696" y="224"/>
                  <a:pt x="696" y="224"/>
                  <a:pt x="696" y="224"/>
                </a:cubicBezTo>
                <a:cubicBezTo>
                  <a:pt x="696" y="224"/>
                  <a:pt x="696" y="224"/>
                  <a:pt x="696" y="224"/>
                </a:cubicBezTo>
                <a:cubicBezTo>
                  <a:pt x="696" y="224"/>
                  <a:pt x="696" y="224"/>
                  <a:pt x="696" y="224"/>
                </a:cubicBezTo>
                <a:cubicBezTo>
                  <a:pt x="696" y="224"/>
                  <a:pt x="696" y="224"/>
                  <a:pt x="696" y="224"/>
                </a:cubicBezTo>
                <a:cubicBezTo>
                  <a:pt x="696" y="224"/>
                  <a:pt x="696" y="224"/>
                  <a:pt x="696" y="224"/>
                </a:cubicBezTo>
                <a:cubicBezTo>
                  <a:pt x="696" y="224"/>
                  <a:pt x="696" y="224"/>
                  <a:pt x="696" y="224"/>
                </a:cubicBezTo>
                <a:cubicBezTo>
                  <a:pt x="697" y="224"/>
                  <a:pt x="697" y="224"/>
                  <a:pt x="697" y="224"/>
                </a:cubicBezTo>
                <a:cubicBezTo>
                  <a:pt x="696" y="224"/>
                  <a:pt x="696" y="224"/>
                  <a:pt x="696" y="224"/>
                </a:cubicBezTo>
                <a:cubicBezTo>
                  <a:pt x="696" y="224"/>
                  <a:pt x="696" y="224"/>
                  <a:pt x="696" y="224"/>
                </a:cubicBezTo>
                <a:cubicBezTo>
                  <a:pt x="696" y="224"/>
                  <a:pt x="696" y="225"/>
                  <a:pt x="696" y="224"/>
                </a:cubicBezTo>
                <a:cubicBezTo>
                  <a:pt x="697" y="224"/>
                  <a:pt x="697" y="224"/>
                  <a:pt x="697" y="224"/>
                </a:cubicBezTo>
                <a:cubicBezTo>
                  <a:pt x="697" y="224"/>
                  <a:pt x="697" y="224"/>
                  <a:pt x="697" y="224"/>
                </a:cubicBezTo>
                <a:cubicBezTo>
                  <a:pt x="697" y="225"/>
                  <a:pt x="696" y="225"/>
                  <a:pt x="696" y="225"/>
                </a:cubicBezTo>
                <a:cubicBezTo>
                  <a:pt x="696" y="225"/>
                  <a:pt x="696" y="225"/>
                  <a:pt x="696" y="225"/>
                </a:cubicBezTo>
                <a:cubicBezTo>
                  <a:pt x="696" y="225"/>
                  <a:pt x="697" y="225"/>
                  <a:pt x="697" y="225"/>
                </a:cubicBezTo>
                <a:cubicBezTo>
                  <a:pt x="697" y="225"/>
                  <a:pt x="696" y="225"/>
                  <a:pt x="696" y="225"/>
                </a:cubicBezTo>
                <a:cubicBezTo>
                  <a:pt x="696" y="225"/>
                  <a:pt x="696" y="225"/>
                  <a:pt x="696" y="225"/>
                </a:cubicBezTo>
                <a:cubicBezTo>
                  <a:pt x="696" y="225"/>
                  <a:pt x="696" y="225"/>
                  <a:pt x="696" y="225"/>
                </a:cubicBezTo>
                <a:cubicBezTo>
                  <a:pt x="696" y="225"/>
                  <a:pt x="696" y="225"/>
                  <a:pt x="696" y="225"/>
                </a:cubicBezTo>
                <a:cubicBezTo>
                  <a:pt x="696" y="225"/>
                  <a:pt x="696" y="225"/>
                  <a:pt x="697" y="225"/>
                </a:cubicBezTo>
                <a:cubicBezTo>
                  <a:pt x="697" y="225"/>
                  <a:pt x="696" y="225"/>
                  <a:pt x="697" y="225"/>
                </a:cubicBezTo>
                <a:cubicBezTo>
                  <a:pt x="697" y="225"/>
                  <a:pt x="697" y="225"/>
                  <a:pt x="697" y="225"/>
                </a:cubicBezTo>
                <a:cubicBezTo>
                  <a:pt x="697" y="225"/>
                  <a:pt x="696" y="225"/>
                  <a:pt x="696" y="225"/>
                </a:cubicBezTo>
                <a:cubicBezTo>
                  <a:pt x="697" y="225"/>
                  <a:pt x="697" y="225"/>
                  <a:pt x="697" y="225"/>
                </a:cubicBezTo>
                <a:cubicBezTo>
                  <a:pt x="696" y="225"/>
                  <a:pt x="697" y="225"/>
                  <a:pt x="697" y="225"/>
                </a:cubicBezTo>
                <a:cubicBezTo>
                  <a:pt x="697" y="225"/>
                  <a:pt x="696" y="225"/>
                  <a:pt x="696" y="225"/>
                </a:cubicBezTo>
                <a:cubicBezTo>
                  <a:pt x="697" y="225"/>
                  <a:pt x="697" y="225"/>
                  <a:pt x="697" y="225"/>
                </a:cubicBezTo>
                <a:cubicBezTo>
                  <a:pt x="697" y="225"/>
                  <a:pt x="697" y="225"/>
                  <a:pt x="697" y="225"/>
                </a:cubicBezTo>
                <a:cubicBezTo>
                  <a:pt x="697" y="225"/>
                  <a:pt x="697" y="225"/>
                  <a:pt x="697" y="225"/>
                </a:cubicBezTo>
                <a:cubicBezTo>
                  <a:pt x="697" y="225"/>
                  <a:pt x="697" y="225"/>
                  <a:pt x="697" y="225"/>
                </a:cubicBezTo>
                <a:cubicBezTo>
                  <a:pt x="697" y="225"/>
                  <a:pt x="698" y="225"/>
                  <a:pt x="697" y="225"/>
                </a:cubicBezTo>
                <a:cubicBezTo>
                  <a:pt x="697" y="225"/>
                  <a:pt x="697" y="225"/>
                  <a:pt x="697" y="225"/>
                </a:cubicBezTo>
                <a:cubicBezTo>
                  <a:pt x="697" y="225"/>
                  <a:pt x="698" y="225"/>
                  <a:pt x="698" y="225"/>
                </a:cubicBezTo>
                <a:cubicBezTo>
                  <a:pt x="697" y="225"/>
                  <a:pt x="697" y="225"/>
                  <a:pt x="697" y="225"/>
                </a:cubicBezTo>
                <a:cubicBezTo>
                  <a:pt x="697" y="225"/>
                  <a:pt x="697" y="225"/>
                  <a:pt x="697" y="225"/>
                </a:cubicBezTo>
                <a:cubicBezTo>
                  <a:pt x="697" y="225"/>
                  <a:pt x="697" y="225"/>
                  <a:pt x="697" y="225"/>
                </a:cubicBezTo>
                <a:cubicBezTo>
                  <a:pt x="697" y="225"/>
                  <a:pt x="697" y="225"/>
                  <a:pt x="697" y="225"/>
                </a:cubicBezTo>
                <a:cubicBezTo>
                  <a:pt x="698" y="225"/>
                  <a:pt x="698" y="225"/>
                  <a:pt x="698" y="225"/>
                </a:cubicBezTo>
                <a:cubicBezTo>
                  <a:pt x="697" y="225"/>
                  <a:pt x="697" y="225"/>
                  <a:pt x="697" y="225"/>
                </a:cubicBezTo>
                <a:cubicBezTo>
                  <a:pt x="697" y="225"/>
                  <a:pt x="698" y="225"/>
                  <a:pt x="698" y="225"/>
                </a:cubicBezTo>
                <a:cubicBezTo>
                  <a:pt x="698" y="225"/>
                  <a:pt x="698" y="225"/>
                  <a:pt x="698" y="225"/>
                </a:cubicBezTo>
                <a:cubicBezTo>
                  <a:pt x="698" y="225"/>
                  <a:pt x="698" y="225"/>
                  <a:pt x="698" y="225"/>
                </a:cubicBezTo>
                <a:cubicBezTo>
                  <a:pt x="698" y="225"/>
                  <a:pt x="698" y="225"/>
                  <a:pt x="698" y="225"/>
                </a:cubicBezTo>
                <a:cubicBezTo>
                  <a:pt x="697" y="225"/>
                  <a:pt x="697" y="225"/>
                  <a:pt x="697" y="225"/>
                </a:cubicBezTo>
                <a:cubicBezTo>
                  <a:pt x="697" y="225"/>
                  <a:pt x="697" y="225"/>
                  <a:pt x="697" y="226"/>
                </a:cubicBezTo>
                <a:cubicBezTo>
                  <a:pt x="698" y="225"/>
                  <a:pt x="697" y="225"/>
                  <a:pt x="698" y="225"/>
                </a:cubicBezTo>
                <a:cubicBezTo>
                  <a:pt x="698" y="225"/>
                  <a:pt x="698" y="225"/>
                  <a:pt x="697" y="225"/>
                </a:cubicBezTo>
                <a:cubicBezTo>
                  <a:pt x="698" y="225"/>
                  <a:pt x="698" y="226"/>
                  <a:pt x="698" y="226"/>
                </a:cubicBezTo>
                <a:cubicBezTo>
                  <a:pt x="698" y="226"/>
                  <a:pt x="698" y="226"/>
                  <a:pt x="698" y="226"/>
                </a:cubicBezTo>
                <a:cubicBezTo>
                  <a:pt x="698" y="226"/>
                  <a:pt x="698" y="226"/>
                  <a:pt x="698" y="226"/>
                </a:cubicBezTo>
                <a:cubicBezTo>
                  <a:pt x="698" y="226"/>
                  <a:pt x="698" y="226"/>
                  <a:pt x="698" y="226"/>
                </a:cubicBezTo>
                <a:cubicBezTo>
                  <a:pt x="698" y="226"/>
                  <a:pt x="698" y="225"/>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6"/>
                  <a:pt x="698" y="226"/>
                </a:cubicBezTo>
                <a:cubicBezTo>
                  <a:pt x="698" y="226"/>
                  <a:pt x="698" y="227"/>
                  <a:pt x="698" y="226"/>
                </a:cubicBezTo>
                <a:cubicBezTo>
                  <a:pt x="698" y="227"/>
                  <a:pt x="698" y="227"/>
                  <a:pt x="698" y="227"/>
                </a:cubicBezTo>
                <a:cubicBezTo>
                  <a:pt x="698" y="226"/>
                  <a:pt x="698" y="227"/>
                  <a:pt x="698" y="226"/>
                </a:cubicBezTo>
                <a:cubicBezTo>
                  <a:pt x="698" y="227"/>
                  <a:pt x="698" y="227"/>
                  <a:pt x="698" y="227"/>
                </a:cubicBezTo>
                <a:cubicBezTo>
                  <a:pt x="698" y="227"/>
                  <a:pt x="698" y="226"/>
                  <a:pt x="698" y="227"/>
                </a:cubicBezTo>
                <a:cubicBezTo>
                  <a:pt x="698" y="226"/>
                  <a:pt x="698" y="226"/>
                  <a:pt x="699" y="226"/>
                </a:cubicBezTo>
                <a:cubicBezTo>
                  <a:pt x="698" y="227"/>
                  <a:pt x="698" y="227"/>
                  <a:pt x="698" y="227"/>
                </a:cubicBezTo>
                <a:cubicBezTo>
                  <a:pt x="698" y="226"/>
                  <a:pt x="698" y="227"/>
                  <a:pt x="699" y="226"/>
                </a:cubicBezTo>
                <a:cubicBezTo>
                  <a:pt x="699" y="227"/>
                  <a:pt x="699" y="227"/>
                  <a:pt x="699" y="227"/>
                </a:cubicBezTo>
                <a:cubicBezTo>
                  <a:pt x="699" y="226"/>
                  <a:pt x="698" y="227"/>
                  <a:pt x="699" y="226"/>
                </a:cubicBezTo>
                <a:cubicBezTo>
                  <a:pt x="699" y="226"/>
                  <a:pt x="699" y="226"/>
                  <a:pt x="699" y="226"/>
                </a:cubicBezTo>
                <a:cubicBezTo>
                  <a:pt x="699" y="226"/>
                  <a:pt x="699" y="226"/>
                  <a:pt x="699" y="226"/>
                </a:cubicBezTo>
                <a:cubicBezTo>
                  <a:pt x="699" y="226"/>
                  <a:pt x="699" y="226"/>
                  <a:pt x="699" y="226"/>
                </a:cubicBezTo>
                <a:cubicBezTo>
                  <a:pt x="699" y="226"/>
                  <a:pt x="699" y="226"/>
                  <a:pt x="699" y="226"/>
                </a:cubicBezTo>
                <a:cubicBezTo>
                  <a:pt x="699" y="227"/>
                  <a:pt x="699" y="226"/>
                  <a:pt x="699" y="226"/>
                </a:cubicBezTo>
                <a:cubicBezTo>
                  <a:pt x="699" y="226"/>
                  <a:pt x="699" y="226"/>
                  <a:pt x="699" y="226"/>
                </a:cubicBezTo>
                <a:cubicBezTo>
                  <a:pt x="699" y="227"/>
                  <a:pt x="699" y="227"/>
                  <a:pt x="699" y="227"/>
                </a:cubicBezTo>
                <a:cubicBezTo>
                  <a:pt x="699" y="227"/>
                  <a:pt x="699" y="227"/>
                  <a:pt x="699" y="227"/>
                </a:cubicBezTo>
                <a:cubicBezTo>
                  <a:pt x="699" y="227"/>
                  <a:pt x="699" y="228"/>
                  <a:pt x="700" y="227"/>
                </a:cubicBezTo>
                <a:cubicBezTo>
                  <a:pt x="700" y="227"/>
                  <a:pt x="701" y="226"/>
                  <a:pt x="701" y="226"/>
                </a:cubicBezTo>
                <a:close/>
                <a:moveTo>
                  <a:pt x="699" y="221"/>
                </a:moveTo>
                <a:cubicBezTo>
                  <a:pt x="698" y="221"/>
                  <a:pt x="698" y="221"/>
                  <a:pt x="698" y="221"/>
                </a:cubicBezTo>
                <a:lnTo>
                  <a:pt x="699" y="221"/>
                </a:lnTo>
                <a:close/>
                <a:moveTo>
                  <a:pt x="696" y="221"/>
                </a:moveTo>
                <a:cubicBezTo>
                  <a:pt x="696" y="221"/>
                  <a:pt x="697" y="221"/>
                  <a:pt x="697" y="221"/>
                </a:cubicBezTo>
                <a:cubicBezTo>
                  <a:pt x="697" y="221"/>
                  <a:pt x="697" y="221"/>
                  <a:pt x="697" y="221"/>
                </a:cubicBezTo>
                <a:lnTo>
                  <a:pt x="696" y="221"/>
                </a:lnTo>
                <a:close/>
                <a:moveTo>
                  <a:pt x="696" y="221"/>
                </a:moveTo>
                <a:cubicBezTo>
                  <a:pt x="696" y="221"/>
                  <a:pt x="696" y="221"/>
                  <a:pt x="696" y="221"/>
                </a:cubicBezTo>
                <a:close/>
                <a:moveTo>
                  <a:pt x="695" y="221"/>
                </a:moveTo>
                <a:cubicBezTo>
                  <a:pt x="695" y="221"/>
                  <a:pt x="695" y="221"/>
                  <a:pt x="696" y="221"/>
                </a:cubicBezTo>
                <a:lnTo>
                  <a:pt x="695" y="221"/>
                </a:lnTo>
                <a:close/>
                <a:moveTo>
                  <a:pt x="696" y="221"/>
                </a:moveTo>
                <a:cubicBezTo>
                  <a:pt x="696" y="221"/>
                  <a:pt x="696" y="221"/>
                  <a:pt x="696" y="221"/>
                </a:cubicBezTo>
                <a:cubicBezTo>
                  <a:pt x="696" y="221"/>
                  <a:pt x="696" y="221"/>
                  <a:pt x="696" y="221"/>
                </a:cubicBezTo>
                <a:close/>
                <a:moveTo>
                  <a:pt x="695" y="221"/>
                </a:moveTo>
                <a:cubicBezTo>
                  <a:pt x="696" y="221"/>
                  <a:pt x="695" y="221"/>
                  <a:pt x="695" y="221"/>
                </a:cubicBezTo>
                <a:cubicBezTo>
                  <a:pt x="695" y="221"/>
                  <a:pt x="696" y="221"/>
                  <a:pt x="695" y="221"/>
                </a:cubicBezTo>
                <a:close/>
                <a:moveTo>
                  <a:pt x="695" y="221"/>
                </a:moveTo>
                <a:cubicBezTo>
                  <a:pt x="696" y="221"/>
                  <a:pt x="696" y="221"/>
                  <a:pt x="696" y="221"/>
                </a:cubicBezTo>
                <a:cubicBezTo>
                  <a:pt x="696" y="221"/>
                  <a:pt x="696" y="221"/>
                  <a:pt x="696" y="221"/>
                </a:cubicBezTo>
                <a:lnTo>
                  <a:pt x="695" y="221"/>
                </a:lnTo>
                <a:close/>
                <a:moveTo>
                  <a:pt x="696" y="224"/>
                </a:moveTo>
                <a:cubicBezTo>
                  <a:pt x="696" y="224"/>
                  <a:pt x="696" y="224"/>
                  <a:pt x="696" y="224"/>
                </a:cubicBezTo>
                <a:cubicBezTo>
                  <a:pt x="696" y="224"/>
                  <a:pt x="696" y="224"/>
                  <a:pt x="696" y="224"/>
                </a:cubicBezTo>
                <a:close/>
                <a:moveTo>
                  <a:pt x="696" y="225"/>
                </a:moveTo>
                <a:cubicBezTo>
                  <a:pt x="696" y="225"/>
                  <a:pt x="696" y="225"/>
                  <a:pt x="696" y="225"/>
                </a:cubicBezTo>
                <a:cubicBezTo>
                  <a:pt x="696" y="225"/>
                  <a:pt x="696" y="225"/>
                  <a:pt x="696" y="225"/>
                </a:cubicBezTo>
                <a:close/>
                <a:moveTo>
                  <a:pt x="698" y="225"/>
                </a:moveTo>
                <a:cubicBezTo>
                  <a:pt x="697" y="225"/>
                  <a:pt x="697" y="225"/>
                  <a:pt x="697" y="225"/>
                </a:cubicBezTo>
                <a:cubicBezTo>
                  <a:pt x="697" y="225"/>
                  <a:pt x="697" y="225"/>
                  <a:pt x="697" y="225"/>
                </a:cubicBezTo>
                <a:lnTo>
                  <a:pt x="698" y="225"/>
                </a:lnTo>
                <a:close/>
                <a:moveTo>
                  <a:pt x="706" y="224"/>
                </a:moveTo>
                <a:cubicBezTo>
                  <a:pt x="706" y="225"/>
                  <a:pt x="706" y="224"/>
                  <a:pt x="706" y="224"/>
                </a:cubicBezTo>
                <a:cubicBezTo>
                  <a:pt x="706" y="224"/>
                  <a:pt x="706" y="224"/>
                  <a:pt x="706" y="224"/>
                </a:cubicBezTo>
                <a:close/>
                <a:moveTo>
                  <a:pt x="708" y="224"/>
                </a:moveTo>
                <a:cubicBezTo>
                  <a:pt x="709" y="224"/>
                  <a:pt x="708" y="223"/>
                  <a:pt x="708" y="223"/>
                </a:cubicBezTo>
                <a:cubicBezTo>
                  <a:pt x="708" y="223"/>
                  <a:pt x="708" y="223"/>
                  <a:pt x="708" y="223"/>
                </a:cubicBezTo>
                <a:cubicBezTo>
                  <a:pt x="708" y="223"/>
                  <a:pt x="708" y="223"/>
                  <a:pt x="708" y="223"/>
                </a:cubicBezTo>
                <a:cubicBezTo>
                  <a:pt x="708" y="223"/>
                  <a:pt x="708" y="223"/>
                  <a:pt x="708" y="223"/>
                </a:cubicBezTo>
                <a:cubicBezTo>
                  <a:pt x="708" y="223"/>
                  <a:pt x="708" y="223"/>
                  <a:pt x="708" y="223"/>
                </a:cubicBezTo>
                <a:cubicBezTo>
                  <a:pt x="708" y="223"/>
                  <a:pt x="708" y="223"/>
                  <a:pt x="708" y="223"/>
                </a:cubicBezTo>
                <a:cubicBezTo>
                  <a:pt x="708" y="223"/>
                  <a:pt x="708" y="223"/>
                  <a:pt x="708" y="223"/>
                </a:cubicBezTo>
                <a:cubicBezTo>
                  <a:pt x="708" y="223"/>
                  <a:pt x="708" y="223"/>
                  <a:pt x="708" y="223"/>
                </a:cubicBezTo>
                <a:cubicBezTo>
                  <a:pt x="708" y="224"/>
                  <a:pt x="708" y="224"/>
                  <a:pt x="708" y="224"/>
                </a:cubicBezTo>
                <a:cubicBezTo>
                  <a:pt x="708" y="223"/>
                  <a:pt x="708" y="223"/>
                  <a:pt x="708" y="223"/>
                </a:cubicBezTo>
                <a:cubicBezTo>
                  <a:pt x="708" y="224"/>
                  <a:pt x="708" y="224"/>
                  <a:pt x="708" y="223"/>
                </a:cubicBezTo>
                <a:cubicBezTo>
                  <a:pt x="708" y="223"/>
                  <a:pt x="708" y="223"/>
                  <a:pt x="708" y="223"/>
                </a:cubicBezTo>
                <a:cubicBezTo>
                  <a:pt x="708" y="223"/>
                  <a:pt x="708" y="223"/>
                  <a:pt x="708" y="223"/>
                </a:cubicBezTo>
                <a:cubicBezTo>
                  <a:pt x="708" y="224"/>
                  <a:pt x="708" y="224"/>
                  <a:pt x="708" y="224"/>
                </a:cubicBezTo>
                <a:cubicBezTo>
                  <a:pt x="708" y="224"/>
                  <a:pt x="708" y="224"/>
                  <a:pt x="708" y="224"/>
                </a:cubicBezTo>
                <a:cubicBezTo>
                  <a:pt x="708" y="224"/>
                  <a:pt x="708" y="224"/>
                  <a:pt x="708" y="224"/>
                </a:cubicBezTo>
                <a:cubicBezTo>
                  <a:pt x="708" y="224"/>
                  <a:pt x="708" y="224"/>
                  <a:pt x="708" y="224"/>
                </a:cubicBezTo>
                <a:cubicBezTo>
                  <a:pt x="708" y="225"/>
                  <a:pt x="708" y="224"/>
                  <a:pt x="708" y="224"/>
                </a:cubicBezTo>
                <a:cubicBezTo>
                  <a:pt x="708" y="224"/>
                  <a:pt x="708" y="224"/>
                  <a:pt x="708" y="224"/>
                </a:cubicBezTo>
                <a:cubicBezTo>
                  <a:pt x="708" y="224"/>
                  <a:pt x="708" y="224"/>
                  <a:pt x="708" y="223"/>
                </a:cubicBezTo>
                <a:cubicBezTo>
                  <a:pt x="708" y="224"/>
                  <a:pt x="708" y="224"/>
                  <a:pt x="708" y="224"/>
                </a:cubicBezTo>
                <a:cubicBezTo>
                  <a:pt x="708" y="224"/>
                  <a:pt x="708" y="224"/>
                  <a:pt x="708" y="224"/>
                </a:cubicBezTo>
                <a:cubicBezTo>
                  <a:pt x="708" y="223"/>
                  <a:pt x="708" y="224"/>
                  <a:pt x="708" y="224"/>
                </a:cubicBezTo>
                <a:cubicBezTo>
                  <a:pt x="708" y="224"/>
                  <a:pt x="708" y="224"/>
                  <a:pt x="708" y="224"/>
                </a:cubicBezTo>
                <a:cubicBezTo>
                  <a:pt x="708" y="223"/>
                  <a:pt x="708" y="224"/>
                  <a:pt x="708" y="224"/>
                </a:cubicBezTo>
                <a:cubicBezTo>
                  <a:pt x="708" y="223"/>
                  <a:pt x="708" y="223"/>
                  <a:pt x="708" y="223"/>
                </a:cubicBezTo>
                <a:cubicBezTo>
                  <a:pt x="708" y="224"/>
                  <a:pt x="708" y="223"/>
                  <a:pt x="708" y="224"/>
                </a:cubicBezTo>
                <a:cubicBezTo>
                  <a:pt x="708" y="223"/>
                  <a:pt x="708" y="223"/>
                  <a:pt x="708" y="223"/>
                </a:cubicBezTo>
                <a:cubicBezTo>
                  <a:pt x="708" y="224"/>
                  <a:pt x="708" y="223"/>
                  <a:pt x="708" y="223"/>
                </a:cubicBezTo>
                <a:cubicBezTo>
                  <a:pt x="708" y="223"/>
                  <a:pt x="708" y="223"/>
                  <a:pt x="708" y="223"/>
                </a:cubicBezTo>
                <a:cubicBezTo>
                  <a:pt x="708" y="223"/>
                  <a:pt x="708" y="223"/>
                  <a:pt x="707" y="224"/>
                </a:cubicBezTo>
                <a:cubicBezTo>
                  <a:pt x="707" y="224"/>
                  <a:pt x="708" y="223"/>
                  <a:pt x="708" y="223"/>
                </a:cubicBezTo>
                <a:cubicBezTo>
                  <a:pt x="707" y="224"/>
                  <a:pt x="707" y="224"/>
                  <a:pt x="707" y="224"/>
                </a:cubicBezTo>
                <a:cubicBezTo>
                  <a:pt x="707" y="223"/>
                  <a:pt x="707" y="223"/>
                  <a:pt x="707" y="223"/>
                </a:cubicBezTo>
                <a:cubicBezTo>
                  <a:pt x="707" y="224"/>
                  <a:pt x="707" y="223"/>
                  <a:pt x="707" y="223"/>
                </a:cubicBezTo>
                <a:cubicBezTo>
                  <a:pt x="707" y="224"/>
                  <a:pt x="707" y="224"/>
                  <a:pt x="707" y="224"/>
                </a:cubicBezTo>
                <a:cubicBezTo>
                  <a:pt x="708" y="223"/>
                  <a:pt x="707" y="224"/>
                  <a:pt x="707" y="223"/>
                </a:cubicBezTo>
                <a:cubicBezTo>
                  <a:pt x="707" y="224"/>
                  <a:pt x="707" y="224"/>
                  <a:pt x="707" y="224"/>
                </a:cubicBezTo>
                <a:cubicBezTo>
                  <a:pt x="707" y="223"/>
                  <a:pt x="707" y="223"/>
                  <a:pt x="707" y="223"/>
                </a:cubicBezTo>
                <a:cubicBezTo>
                  <a:pt x="707" y="223"/>
                  <a:pt x="707" y="223"/>
                  <a:pt x="707" y="223"/>
                </a:cubicBezTo>
                <a:cubicBezTo>
                  <a:pt x="707" y="224"/>
                  <a:pt x="707" y="224"/>
                  <a:pt x="707" y="223"/>
                </a:cubicBezTo>
                <a:cubicBezTo>
                  <a:pt x="707" y="223"/>
                  <a:pt x="707" y="224"/>
                  <a:pt x="707" y="224"/>
                </a:cubicBezTo>
                <a:cubicBezTo>
                  <a:pt x="707" y="223"/>
                  <a:pt x="707" y="224"/>
                  <a:pt x="707" y="224"/>
                </a:cubicBezTo>
                <a:cubicBezTo>
                  <a:pt x="707" y="224"/>
                  <a:pt x="707" y="224"/>
                  <a:pt x="707" y="224"/>
                </a:cubicBezTo>
                <a:cubicBezTo>
                  <a:pt x="707" y="224"/>
                  <a:pt x="707" y="224"/>
                  <a:pt x="707" y="224"/>
                </a:cubicBezTo>
                <a:cubicBezTo>
                  <a:pt x="707" y="224"/>
                  <a:pt x="707" y="223"/>
                  <a:pt x="707" y="224"/>
                </a:cubicBezTo>
                <a:cubicBezTo>
                  <a:pt x="707" y="224"/>
                  <a:pt x="707" y="224"/>
                  <a:pt x="707" y="224"/>
                </a:cubicBezTo>
                <a:cubicBezTo>
                  <a:pt x="707" y="224"/>
                  <a:pt x="707" y="224"/>
                  <a:pt x="707" y="224"/>
                </a:cubicBezTo>
                <a:cubicBezTo>
                  <a:pt x="707" y="224"/>
                  <a:pt x="707" y="224"/>
                  <a:pt x="707" y="224"/>
                </a:cubicBezTo>
                <a:cubicBezTo>
                  <a:pt x="707" y="224"/>
                  <a:pt x="707" y="224"/>
                  <a:pt x="707" y="224"/>
                </a:cubicBezTo>
                <a:cubicBezTo>
                  <a:pt x="707" y="224"/>
                  <a:pt x="707" y="224"/>
                  <a:pt x="707" y="224"/>
                </a:cubicBezTo>
                <a:cubicBezTo>
                  <a:pt x="707" y="224"/>
                  <a:pt x="707" y="224"/>
                  <a:pt x="707" y="224"/>
                </a:cubicBezTo>
                <a:cubicBezTo>
                  <a:pt x="707" y="224"/>
                  <a:pt x="707" y="224"/>
                  <a:pt x="707" y="224"/>
                </a:cubicBezTo>
                <a:cubicBezTo>
                  <a:pt x="707" y="224"/>
                  <a:pt x="706" y="224"/>
                  <a:pt x="707" y="224"/>
                </a:cubicBezTo>
                <a:cubicBezTo>
                  <a:pt x="706" y="225"/>
                  <a:pt x="706" y="225"/>
                  <a:pt x="706" y="225"/>
                </a:cubicBezTo>
                <a:cubicBezTo>
                  <a:pt x="706" y="225"/>
                  <a:pt x="706" y="224"/>
                  <a:pt x="706" y="225"/>
                </a:cubicBezTo>
                <a:cubicBezTo>
                  <a:pt x="707" y="224"/>
                  <a:pt x="707" y="224"/>
                  <a:pt x="707" y="224"/>
                </a:cubicBezTo>
                <a:cubicBezTo>
                  <a:pt x="707" y="224"/>
                  <a:pt x="706" y="224"/>
                  <a:pt x="706" y="224"/>
                </a:cubicBezTo>
                <a:cubicBezTo>
                  <a:pt x="706" y="224"/>
                  <a:pt x="706" y="224"/>
                  <a:pt x="706" y="224"/>
                </a:cubicBezTo>
                <a:cubicBezTo>
                  <a:pt x="706" y="224"/>
                  <a:pt x="706" y="224"/>
                  <a:pt x="706" y="225"/>
                </a:cubicBezTo>
                <a:cubicBezTo>
                  <a:pt x="706" y="224"/>
                  <a:pt x="706" y="224"/>
                  <a:pt x="706" y="224"/>
                </a:cubicBezTo>
                <a:cubicBezTo>
                  <a:pt x="706" y="224"/>
                  <a:pt x="706" y="224"/>
                  <a:pt x="706" y="224"/>
                </a:cubicBezTo>
                <a:cubicBezTo>
                  <a:pt x="706" y="224"/>
                  <a:pt x="706" y="224"/>
                  <a:pt x="706" y="225"/>
                </a:cubicBezTo>
                <a:cubicBezTo>
                  <a:pt x="706" y="224"/>
                  <a:pt x="706" y="224"/>
                  <a:pt x="706" y="224"/>
                </a:cubicBezTo>
                <a:cubicBezTo>
                  <a:pt x="706" y="225"/>
                  <a:pt x="706" y="225"/>
                  <a:pt x="706" y="225"/>
                </a:cubicBezTo>
                <a:cubicBezTo>
                  <a:pt x="706" y="225"/>
                  <a:pt x="706" y="225"/>
                  <a:pt x="706" y="225"/>
                </a:cubicBezTo>
                <a:cubicBezTo>
                  <a:pt x="706" y="224"/>
                  <a:pt x="706" y="224"/>
                  <a:pt x="706" y="224"/>
                </a:cubicBezTo>
                <a:cubicBezTo>
                  <a:pt x="706" y="224"/>
                  <a:pt x="706" y="225"/>
                  <a:pt x="706" y="224"/>
                </a:cubicBezTo>
                <a:cubicBezTo>
                  <a:pt x="706" y="224"/>
                  <a:pt x="706" y="224"/>
                  <a:pt x="706" y="225"/>
                </a:cubicBezTo>
                <a:cubicBezTo>
                  <a:pt x="706" y="224"/>
                  <a:pt x="706" y="224"/>
                  <a:pt x="706" y="224"/>
                </a:cubicBezTo>
                <a:cubicBezTo>
                  <a:pt x="706" y="224"/>
                  <a:pt x="706" y="224"/>
                  <a:pt x="706" y="225"/>
                </a:cubicBezTo>
                <a:cubicBezTo>
                  <a:pt x="706" y="224"/>
                  <a:pt x="706" y="225"/>
                  <a:pt x="706" y="225"/>
                </a:cubicBezTo>
                <a:cubicBezTo>
                  <a:pt x="706" y="225"/>
                  <a:pt x="706" y="225"/>
                  <a:pt x="706" y="225"/>
                </a:cubicBezTo>
                <a:cubicBezTo>
                  <a:pt x="706" y="225"/>
                  <a:pt x="706" y="225"/>
                  <a:pt x="706" y="225"/>
                </a:cubicBezTo>
                <a:cubicBezTo>
                  <a:pt x="705" y="225"/>
                  <a:pt x="705" y="225"/>
                  <a:pt x="706" y="225"/>
                </a:cubicBezTo>
                <a:cubicBezTo>
                  <a:pt x="706" y="225"/>
                  <a:pt x="706" y="225"/>
                  <a:pt x="706" y="225"/>
                </a:cubicBezTo>
                <a:cubicBezTo>
                  <a:pt x="706" y="225"/>
                  <a:pt x="706" y="225"/>
                  <a:pt x="706" y="225"/>
                </a:cubicBezTo>
                <a:cubicBezTo>
                  <a:pt x="706" y="225"/>
                  <a:pt x="706" y="225"/>
                  <a:pt x="705" y="225"/>
                </a:cubicBezTo>
                <a:cubicBezTo>
                  <a:pt x="706" y="225"/>
                  <a:pt x="706" y="225"/>
                  <a:pt x="706" y="225"/>
                </a:cubicBezTo>
                <a:cubicBezTo>
                  <a:pt x="705" y="225"/>
                  <a:pt x="705" y="225"/>
                  <a:pt x="705" y="225"/>
                </a:cubicBezTo>
                <a:cubicBezTo>
                  <a:pt x="705" y="225"/>
                  <a:pt x="705" y="226"/>
                  <a:pt x="705" y="225"/>
                </a:cubicBezTo>
                <a:cubicBezTo>
                  <a:pt x="706" y="225"/>
                  <a:pt x="706" y="225"/>
                  <a:pt x="706" y="225"/>
                </a:cubicBezTo>
                <a:cubicBezTo>
                  <a:pt x="706" y="225"/>
                  <a:pt x="706" y="225"/>
                  <a:pt x="706" y="225"/>
                </a:cubicBezTo>
                <a:cubicBezTo>
                  <a:pt x="705" y="226"/>
                  <a:pt x="705" y="226"/>
                  <a:pt x="705" y="226"/>
                </a:cubicBezTo>
                <a:cubicBezTo>
                  <a:pt x="705" y="225"/>
                  <a:pt x="705" y="225"/>
                  <a:pt x="705" y="225"/>
                </a:cubicBezTo>
                <a:cubicBezTo>
                  <a:pt x="705" y="226"/>
                  <a:pt x="705" y="226"/>
                  <a:pt x="705" y="226"/>
                </a:cubicBezTo>
                <a:cubicBezTo>
                  <a:pt x="706" y="225"/>
                  <a:pt x="705" y="226"/>
                  <a:pt x="705" y="226"/>
                </a:cubicBezTo>
                <a:cubicBezTo>
                  <a:pt x="705" y="226"/>
                  <a:pt x="705" y="226"/>
                  <a:pt x="705" y="226"/>
                </a:cubicBezTo>
                <a:cubicBezTo>
                  <a:pt x="705" y="226"/>
                  <a:pt x="706" y="225"/>
                  <a:pt x="706" y="225"/>
                </a:cubicBezTo>
                <a:cubicBezTo>
                  <a:pt x="705" y="226"/>
                  <a:pt x="705" y="226"/>
                  <a:pt x="705" y="226"/>
                </a:cubicBezTo>
                <a:cubicBezTo>
                  <a:pt x="705" y="226"/>
                  <a:pt x="705" y="226"/>
                  <a:pt x="705" y="226"/>
                </a:cubicBezTo>
                <a:cubicBezTo>
                  <a:pt x="706" y="226"/>
                  <a:pt x="706" y="226"/>
                  <a:pt x="706" y="226"/>
                </a:cubicBezTo>
                <a:cubicBezTo>
                  <a:pt x="706" y="226"/>
                  <a:pt x="705" y="226"/>
                  <a:pt x="705" y="226"/>
                </a:cubicBezTo>
                <a:cubicBezTo>
                  <a:pt x="705" y="227"/>
                  <a:pt x="705" y="227"/>
                  <a:pt x="705" y="227"/>
                </a:cubicBezTo>
                <a:cubicBezTo>
                  <a:pt x="705" y="227"/>
                  <a:pt x="705" y="227"/>
                  <a:pt x="705" y="227"/>
                </a:cubicBezTo>
                <a:cubicBezTo>
                  <a:pt x="705" y="227"/>
                  <a:pt x="705" y="227"/>
                  <a:pt x="705" y="227"/>
                </a:cubicBezTo>
                <a:cubicBezTo>
                  <a:pt x="705" y="227"/>
                  <a:pt x="705" y="227"/>
                  <a:pt x="705" y="227"/>
                </a:cubicBezTo>
                <a:cubicBezTo>
                  <a:pt x="705" y="226"/>
                  <a:pt x="705" y="226"/>
                  <a:pt x="705" y="226"/>
                </a:cubicBezTo>
                <a:cubicBezTo>
                  <a:pt x="705" y="226"/>
                  <a:pt x="705" y="226"/>
                  <a:pt x="705" y="226"/>
                </a:cubicBezTo>
                <a:cubicBezTo>
                  <a:pt x="705" y="227"/>
                  <a:pt x="705" y="227"/>
                  <a:pt x="705" y="227"/>
                </a:cubicBezTo>
                <a:cubicBezTo>
                  <a:pt x="705" y="226"/>
                  <a:pt x="705" y="226"/>
                  <a:pt x="705" y="226"/>
                </a:cubicBezTo>
                <a:cubicBezTo>
                  <a:pt x="706" y="226"/>
                  <a:pt x="706" y="226"/>
                  <a:pt x="706" y="226"/>
                </a:cubicBezTo>
                <a:cubicBezTo>
                  <a:pt x="706" y="225"/>
                  <a:pt x="706" y="225"/>
                  <a:pt x="706" y="225"/>
                </a:cubicBezTo>
                <a:cubicBezTo>
                  <a:pt x="705" y="226"/>
                  <a:pt x="705" y="226"/>
                  <a:pt x="705" y="226"/>
                </a:cubicBezTo>
                <a:cubicBezTo>
                  <a:pt x="705" y="227"/>
                  <a:pt x="705" y="227"/>
                  <a:pt x="705" y="227"/>
                </a:cubicBezTo>
                <a:cubicBezTo>
                  <a:pt x="705" y="227"/>
                  <a:pt x="705" y="227"/>
                  <a:pt x="705" y="227"/>
                </a:cubicBezTo>
                <a:cubicBezTo>
                  <a:pt x="705" y="227"/>
                  <a:pt x="705" y="227"/>
                  <a:pt x="705" y="227"/>
                </a:cubicBezTo>
                <a:cubicBezTo>
                  <a:pt x="705" y="227"/>
                  <a:pt x="705" y="227"/>
                  <a:pt x="705" y="227"/>
                </a:cubicBezTo>
                <a:cubicBezTo>
                  <a:pt x="705" y="227"/>
                  <a:pt x="705" y="227"/>
                  <a:pt x="705" y="227"/>
                </a:cubicBezTo>
                <a:cubicBezTo>
                  <a:pt x="705" y="226"/>
                  <a:pt x="705" y="227"/>
                  <a:pt x="705" y="227"/>
                </a:cubicBezTo>
                <a:cubicBezTo>
                  <a:pt x="705" y="227"/>
                  <a:pt x="705" y="227"/>
                  <a:pt x="705" y="227"/>
                </a:cubicBezTo>
                <a:cubicBezTo>
                  <a:pt x="705" y="227"/>
                  <a:pt x="705" y="227"/>
                  <a:pt x="705" y="227"/>
                </a:cubicBezTo>
                <a:cubicBezTo>
                  <a:pt x="705" y="228"/>
                  <a:pt x="705" y="227"/>
                  <a:pt x="705" y="227"/>
                </a:cubicBezTo>
                <a:cubicBezTo>
                  <a:pt x="705" y="228"/>
                  <a:pt x="705" y="228"/>
                  <a:pt x="705" y="228"/>
                </a:cubicBezTo>
                <a:cubicBezTo>
                  <a:pt x="705" y="228"/>
                  <a:pt x="705" y="227"/>
                  <a:pt x="705" y="228"/>
                </a:cubicBezTo>
                <a:cubicBezTo>
                  <a:pt x="705" y="228"/>
                  <a:pt x="705" y="228"/>
                  <a:pt x="705" y="228"/>
                </a:cubicBezTo>
                <a:cubicBezTo>
                  <a:pt x="705" y="228"/>
                  <a:pt x="705" y="228"/>
                  <a:pt x="705" y="228"/>
                </a:cubicBezTo>
                <a:cubicBezTo>
                  <a:pt x="705" y="227"/>
                  <a:pt x="705" y="227"/>
                  <a:pt x="705" y="227"/>
                </a:cubicBezTo>
                <a:cubicBezTo>
                  <a:pt x="705" y="227"/>
                  <a:pt x="705" y="227"/>
                  <a:pt x="705" y="227"/>
                </a:cubicBezTo>
                <a:cubicBezTo>
                  <a:pt x="705" y="227"/>
                  <a:pt x="705" y="227"/>
                  <a:pt x="705" y="227"/>
                </a:cubicBezTo>
                <a:cubicBezTo>
                  <a:pt x="705" y="226"/>
                  <a:pt x="705" y="226"/>
                  <a:pt x="705" y="226"/>
                </a:cubicBezTo>
                <a:cubicBezTo>
                  <a:pt x="705" y="227"/>
                  <a:pt x="705" y="227"/>
                  <a:pt x="705" y="227"/>
                </a:cubicBezTo>
                <a:cubicBezTo>
                  <a:pt x="705" y="227"/>
                  <a:pt x="705" y="227"/>
                  <a:pt x="705" y="227"/>
                </a:cubicBezTo>
                <a:cubicBezTo>
                  <a:pt x="705" y="228"/>
                  <a:pt x="705" y="228"/>
                  <a:pt x="705" y="228"/>
                </a:cubicBezTo>
                <a:cubicBezTo>
                  <a:pt x="705" y="228"/>
                  <a:pt x="705" y="227"/>
                  <a:pt x="705" y="227"/>
                </a:cubicBezTo>
                <a:cubicBezTo>
                  <a:pt x="705" y="227"/>
                  <a:pt x="705" y="227"/>
                  <a:pt x="705" y="227"/>
                </a:cubicBezTo>
                <a:cubicBezTo>
                  <a:pt x="706" y="226"/>
                  <a:pt x="705" y="228"/>
                  <a:pt x="705" y="227"/>
                </a:cubicBezTo>
                <a:cubicBezTo>
                  <a:pt x="706" y="226"/>
                  <a:pt x="706" y="226"/>
                  <a:pt x="706" y="226"/>
                </a:cubicBezTo>
                <a:cubicBezTo>
                  <a:pt x="706" y="226"/>
                  <a:pt x="706" y="226"/>
                  <a:pt x="706" y="226"/>
                </a:cubicBezTo>
                <a:cubicBezTo>
                  <a:pt x="705" y="227"/>
                  <a:pt x="705" y="227"/>
                  <a:pt x="705" y="227"/>
                </a:cubicBezTo>
                <a:cubicBezTo>
                  <a:pt x="705" y="227"/>
                  <a:pt x="705" y="227"/>
                  <a:pt x="705" y="227"/>
                </a:cubicBezTo>
                <a:cubicBezTo>
                  <a:pt x="705" y="227"/>
                  <a:pt x="705" y="227"/>
                  <a:pt x="705" y="227"/>
                </a:cubicBezTo>
                <a:cubicBezTo>
                  <a:pt x="705" y="228"/>
                  <a:pt x="705" y="228"/>
                  <a:pt x="705" y="228"/>
                </a:cubicBezTo>
                <a:cubicBezTo>
                  <a:pt x="705" y="227"/>
                  <a:pt x="705" y="227"/>
                  <a:pt x="705" y="227"/>
                </a:cubicBezTo>
                <a:cubicBezTo>
                  <a:pt x="705" y="228"/>
                  <a:pt x="705" y="228"/>
                  <a:pt x="705" y="228"/>
                </a:cubicBezTo>
                <a:cubicBezTo>
                  <a:pt x="705" y="227"/>
                  <a:pt x="705" y="227"/>
                  <a:pt x="705" y="227"/>
                </a:cubicBezTo>
                <a:cubicBezTo>
                  <a:pt x="705" y="227"/>
                  <a:pt x="705" y="227"/>
                  <a:pt x="705" y="227"/>
                </a:cubicBezTo>
                <a:cubicBezTo>
                  <a:pt x="705" y="228"/>
                  <a:pt x="705" y="228"/>
                  <a:pt x="705" y="228"/>
                </a:cubicBezTo>
                <a:cubicBezTo>
                  <a:pt x="705" y="227"/>
                  <a:pt x="705" y="228"/>
                  <a:pt x="705" y="228"/>
                </a:cubicBezTo>
                <a:cubicBezTo>
                  <a:pt x="705" y="227"/>
                  <a:pt x="705" y="227"/>
                  <a:pt x="705" y="227"/>
                </a:cubicBezTo>
                <a:cubicBezTo>
                  <a:pt x="705" y="227"/>
                  <a:pt x="705" y="227"/>
                  <a:pt x="705" y="227"/>
                </a:cubicBezTo>
                <a:cubicBezTo>
                  <a:pt x="705" y="227"/>
                  <a:pt x="705" y="227"/>
                  <a:pt x="705" y="227"/>
                </a:cubicBezTo>
                <a:cubicBezTo>
                  <a:pt x="705" y="227"/>
                  <a:pt x="705" y="228"/>
                  <a:pt x="705" y="228"/>
                </a:cubicBezTo>
                <a:cubicBezTo>
                  <a:pt x="705" y="228"/>
                  <a:pt x="705" y="228"/>
                  <a:pt x="705" y="228"/>
                </a:cubicBezTo>
                <a:cubicBezTo>
                  <a:pt x="705" y="228"/>
                  <a:pt x="705" y="228"/>
                  <a:pt x="705" y="228"/>
                </a:cubicBezTo>
                <a:cubicBezTo>
                  <a:pt x="705" y="228"/>
                  <a:pt x="705" y="228"/>
                  <a:pt x="705" y="228"/>
                </a:cubicBezTo>
                <a:cubicBezTo>
                  <a:pt x="705" y="228"/>
                  <a:pt x="705" y="228"/>
                  <a:pt x="705" y="228"/>
                </a:cubicBezTo>
                <a:cubicBezTo>
                  <a:pt x="705" y="228"/>
                  <a:pt x="705" y="227"/>
                  <a:pt x="705" y="228"/>
                </a:cubicBezTo>
                <a:cubicBezTo>
                  <a:pt x="705" y="227"/>
                  <a:pt x="705" y="228"/>
                  <a:pt x="705" y="227"/>
                </a:cubicBezTo>
                <a:cubicBezTo>
                  <a:pt x="705" y="227"/>
                  <a:pt x="705" y="227"/>
                  <a:pt x="705" y="227"/>
                </a:cubicBezTo>
                <a:cubicBezTo>
                  <a:pt x="705" y="227"/>
                  <a:pt x="705" y="227"/>
                  <a:pt x="705" y="227"/>
                </a:cubicBezTo>
                <a:cubicBezTo>
                  <a:pt x="705" y="227"/>
                  <a:pt x="705" y="227"/>
                  <a:pt x="705" y="227"/>
                </a:cubicBezTo>
                <a:cubicBezTo>
                  <a:pt x="705" y="227"/>
                  <a:pt x="705" y="227"/>
                  <a:pt x="705" y="227"/>
                </a:cubicBezTo>
                <a:cubicBezTo>
                  <a:pt x="705" y="228"/>
                  <a:pt x="706" y="227"/>
                  <a:pt x="705" y="227"/>
                </a:cubicBezTo>
                <a:cubicBezTo>
                  <a:pt x="705" y="228"/>
                  <a:pt x="705" y="228"/>
                  <a:pt x="705" y="228"/>
                </a:cubicBezTo>
                <a:cubicBezTo>
                  <a:pt x="706" y="227"/>
                  <a:pt x="706" y="227"/>
                  <a:pt x="706" y="227"/>
                </a:cubicBezTo>
                <a:cubicBezTo>
                  <a:pt x="705" y="228"/>
                  <a:pt x="705" y="228"/>
                  <a:pt x="705" y="228"/>
                </a:cubicBezTo>
                <a:cubicBezTo>
                  <a:pt x="705" y="227"/>
                  <a:pt x="705" y="228"/>
                  <a:pt x="705" y="228"/>
                </a:cubicBezTo>
                <a:cubicBezTo>
                  <a:pt x="706" y="227"/>
                  <a:pt x="706" y="227"/>
                  <a:pt x="706" y="227"/>
                </a:cubicBezTo>
                <a:cubicBezTo>
                  <a:pt x="705" y="227"/>
                  <a:pt x="705" y="227"/>
                  <a:pt x="705" y="227"/>
                </a:cubicBezTo>
                <a:cubicBezTo>
                  <a:pt x="706" y="227"/>
                  <a:pt x="706" y="227"/>
                  <a:pt x="706" y="227"/>
                </a:cubicBezTo>
                <a:cubicBezTo>
                  <a:pt x="706" y="227"/>
                  <a:pt x="706" y="226"/>
                  <a:pt x="706" y="227"/>
                </a:cubicBezTo>
                <a:cubicBezTo>
                  <a:pt x="706" y="227"/>
                  <a:pt x="706" y="227"/>
                  <a:pt x="706" y="227"/>
                </a:cubicBezTo>
                <a:cubicBezTo>
                  <a:pt x="706" y="226"/>
                  <a:pt x="706" y="226"/>
                  <a:pt x="706" y="226"/>
                </a:cubicBezTo>
                <a:cubicBezTo>
                  <a:pt x="706" y="225"/>
                  <a:pt x="706" y="225"/>
                  <a:pt x="706" y="225"/>
                </a:cubicBezTo>
                <a:cubicBezTo>
                  <a:pt x="706" y="226"/>
                  <a:pt x="706" y="226"/>
                  <a:pt x="706" y="226"/>
                </a:cubicBezTo>
                <a:cubicBezTo>
                  <a:pt x="706" y="226"/>
                  <a:pt x="706" y="226"/>
                  <a:pt x="706" y="226"/>
                </a:cubicBezTo>
                <a:cubicBezTo>
                  <a:pt x="706" y="227"/>
                  <a:pt x="706" y="227"/>
                  <a:pt x="706" y="227"/>
                </a:cubicBezTo>
                <a:cubicBezTo>
                  <a:pt x="706" y="227"/>
                  <a:pt x="706" y="227"/>
                  <a:pt x="706" y="227"/>
                </a:cubicBezTo>
                <a:cubicBezTo>
                  <a:pt x="705" y="228"/>
                  <a:pt x="705" y="228"/>
                  <a:pt x="705" y="228"/>
                </a:cubicBezTo>
                <a:cubicBezTo>
                  <a:pt x="706" y="227"/>
                  <a:pt x="705" y="228"/>
                  <a:pt x="706" y="227"/>
                </a:cubicBezTo>
                <a:cubicBezTo>
                  <a:pt x="706" y="227"/>
                  <a:pt x="706" y="227"/>
                  <a:pt x="706" y="227"/>
                </a:cubicBezTo>
                <a:cubicBezTo>
                  <a:pt x="706" y="227"/>
                  <a:pt x="706" y="227"/>
                  <a:pt x="706" y="227"/>
                </a:cubicBezTo>
                <a:cubicBezTo>
                  <a:pt x="706" y="227"/>
                  <a:pt x="706" y="227"/>
                  <a:pt x="706" y="227"/>
                </a:cubicBezTo>
                <a:cubicBezTo>
                  <a:pt x="705" y="228"/>
                  <a:pt x="706" y="227"/>
                  <a:pt x="706" y="227"/>
                </a:cubicBezTo>
                <a:cubicBezTo>
                  <a:pt x="706" y="227"/>
                  <a:pt x="706" y="227"/>
                  <a:pt x="706" y="227"/>
                </a:cubicBezTo>
                <a:cubicBezTo>
                  <a:pt x="706" y="228"/>
                  <a:pt x="706" y="228"/>
                  <a:pt x="706" y="227"/>
                </a:cubicBezTo>
                <a:cubicBezTo>
                  <a:pt x="706" y="227"/>
                  <a:pt x="706" y="227"/>
                  <a:pt x="706" y="227"/>
                </a:cubicBezTo>
                <a:cubicBezTo>
                  <a:pt x="706" y="227"/>
                  <a:pt x="706" y="227"/>
                  <a:pt x="706" y="227"/>
                </a:cubicBezTo>
                <a:cubicBezTo>
                  <a:pt x="706" y="227"/>
                  <a:pt x="706" y="227"/>
                  <a:pt x="706" y="227"/>
                </a:cubicBezTo>
                <a:cubicBezTo>
                  <a:pt x="706" y="228"/>
                  <a:pt x="706" y="227"/>
                  <a:pt x="706" y="227"/>
                </a:cubicBezTo>
                <a:cubicBezTo>
                  <a:pt x="706" y="227"/>
                  <a:pt x="706" y="227"/>
                  <a:pt x="706" y="227"/>
                </a:cubicBezTo>
                <a:cubicBezTo>
                  <a:pt x="706" y="228"/>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6" y="226"/>
                  <a:pt x="706" y="227"/>
                  <a:pt x="706" y="227"/>
                </a:cubicBezTo>
                <a:cubicBezTo>
                  <a:pt x="706" y="227"/>
                  <a:pt x="706" y="227"/>
                  <a:pt x="706" y="227"/>
                </a:cubicBezTo>
                <a:cubicBezTo>
                  <a:pt x="706" y="228"/>
                  <a:pt x="706" y="227"/>
                  <a:pt x="706" y="227"/>
                </a:cubicBezTo>
                <a:cubicBezTo>
                  <a:pt x="706" y="227"/>
                  <a:pt x="706" y="227"/>
                  <a:pt x="706" y="227"/>
                </a:cubicBezTo>
                <a:cubicBezTo>
                  <a:pt x="706" y="227"/>
                  <a:pt x="706" y="227"/>
                  <a:pt x="706" y="227"/>
                </a:cubicBezTo>
                <a:cubicBezTo>
                  <a:pt x="706" y="227"/>
                  <a:pt x="706" y="227"/>
                  <a:pt x="706" y="227"/>
                </a:cubicBezTo>
                <a:cubicBezTo>
                  <a:pt x="707" y="226"/>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6" y="227"/>
                  <a:pt x="706" y="227"/>
                  <a:pt x="706" y="227"/>
                </a:cubicBezTo>
                <a:cubicBezTo>
                  <a:pt x="707" y="227"/>
                  <a:pt x="707" y="227"/>
                  <a:pt x="707" y="227"/>
                </a:cubicBezTo>
                <a:cubicBezTo>
                  <a:pt x="706" y="227"/>
                  <a:pt x="706" y="227"/>
                  <a:pt x="706" y="227"/>
                </a:cubicBezTo>
                <a:cubicBezTo>
                  <a:pt x="707" y="227"/>
                  <a:pt x="707" y="227"/>
                  <a:pt x="707" y="227"/>
                </a:cubicBezTo>
                <a:cubicBezTo>
                  <a:pt x="707" y="227"/>
                  <a:pt x="707" y="227"/>
                  <a:pt x="707" y="227"/>
                </a:cubicBezTo>
                <a:cubicBezTo>
                  <a:pt x="706" y="227"/>
                  <a:pt x="706" y="227"/>
                  <a:pt x="706" y="227"/>
                </a:cubicBezTo>
                <a:cubicBezTo>
                  <a:pt x="706" y="227"/>
                  <a:pt x="707" y="227"/>
                  <a:pt x="707" y="227"/>
                </a:cubicBezTo>
                <a:cubicBezTo>
                  <a:pt x="707" y="227"/>
                  <a:pt x="707" y="227"/>
                  <a:pt x="707" y="227"/>
                </a:cubicBezTo>
                <a:cubicBezTo>
                  <a:pt x="706" y="227"/>
                  <a:pt x="707" y="227"/>
                  <a:pt x="707" y="227"/>
                </a:cubicBezTo>
                <a:cubicBezTo>
                  <a:pt x="706" y="227"/>
                  <a:pt x="706" y="227"/>
                  <a:pt x="706" y="227"/>
                </a:cubicBezTo>
                <a:cubicBezTo>
                  <a:pt x="706" y="227"/>
                  <a:pt x="707" y="227"/>
                  <a:pt x="707" y="227"/>
                </a:cubicBezTo>
                <a:cubicBezTo>
                  <a:pt x="707" y="227"/>
                  <a:pt x="707" y="227"/>
                  <a:pt x="706" y="227"/>
                </a:cubicBezTo>
                <a:cubicBezTo>
                  <a:pt x="707" y="227"/>
                  <a:pt x="707" y="227"/>
                  <a:pt x="707" y="227"/>
                </a:cubicBezTo>
                <a:cubicBezTo>
                  <a:pt x="707" y="227"/>
                  <a:pt x="707" y="227"/>
                  <a:pt x="707" y="227"/>
                </a:cubicBezTo>
                <a:cubicBezTo>
                  <a:pt x="707" y="227"/>
                  <a:pt x="707" y="226"/>
                  <a:pt x="707" y="227"/>
                </a:cubicBezTo>
                <a:cubicBezTo>
                  <a:pt x="707" y="227"/>
                  <a:pt x="707" y="227"/>
                  <a:pt x="707" y="227"/>
                </a:cubicBezTo>
                <a:cubicBezTo>
                  <a:pt x="707" y="227"/>
                  <a:pt x="707" y="227"/>
                  <a:pt x="707" y="226"/>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6"/>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8"/>
                  <a:pt x="707" y="227"/>
                  <a:pt x="707" y="227"/>
                </a:cubicBezTo>
                <a:cubicBezTo>
                  <a:pt x="707" y="227"/>
                  <a:pt x="707" y="227"/>
                  <a:pt x="707" y="227"/>
                </a:cubicBezTo>
                <a:cubicBezTo>
                  <a:pt x="707" y="228"/>
                  <a:pt x="707" y="227"/>
                  <a:pt x="707" y="227"/>
                </a:cubicBezTo>
                <a:cubicBezTo>
                  <a:pt x="707" y="227"/>
                  <a:pt x="707" y="227"/>
                  <a:pt x="707" y="227"/>
                </a:cubicBezTo>
                <a:cubicBezTo>
                  <a:pt x="707" y="227"/>
                  <a:pt x="707" y="226"/>
                  <a:pt x="707" y="227"/>
                </a:cubicBezTo>
                <a:cubicBezTo>
                  <a:pt x="707" y="227"/>
                  <a:pt x="707" y="227"/>
                  <a:pt x="707" y="227"/>
                </a:cubicBezTo>
                <a:cubicBezTo>
                  <a:pt x="707" y="228"/>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8"/>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7" y="227"/>
                  <a:pt x="707" y="227"/>
                </a:cubicBezTo>
                <a:cubicBezTo>
                  <a:pt x="707" y="227"/>
                  <a:pt x="708" y="226"/>
                  <a:pt x="708" y="227"/>
                </a:cubicBezTo>
                <a:cubicBezTo>
                  <a:pt x="708" y="227"/>
                  <a:pt x="707" y="227"/>
                  <a:pt x="707" y="227"/>
                </a:cubicBezTo>
                <a:cubicBezTo>
                  <a:pt x="708" y="226"/>
                  <a:pt x="708" y="226"/>
                  <a:pt x="708" y="226"/>
                </a:cubicBezTo>
                <a:cubicBezTo>
                  <a:pt x="708" y="227"/>
                  <a:pt x="708" y="227"/>
                  <a:pt x="708" y="227"/>
                </a:cubicBezTo>
                <a:cubicBezTo>
                  <a:pt x="708" y="227"/>
                  <a:pt x="708" y="227"/>
                  <a:pt x="708" y="226"/>
                </a:cubicBezTo>
                <a:cubicBezTo>
                  <a:pt x="708" y="226"/>
                  <a:pt x="708" y="227"/>
                  <a:pt x="708" y="227"/>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7"/>
                  <a:pt x="708" y="227"/>
                  <a:pt x="708" y="227"/>
                </a:cubicBezTo>
                <a:cubicBezTo>
                  <a:pt x="708" y="226"/>
                  <a:pt x="708" y="226"/>
                  <a:pt x="708" y="226"/>
                </a:cubicBezTo>
                <a:cubicBezTo>
                  <a:pt x="708" y="226"/>
                  <a:pt x="708" y="227"/>
                  <a:pt x="708" y="227"/>
                </a:cubicBezTo>
                <a:cubicBezTo>
                  <a:pt x="708" y="226"/>
                  <a:pt x="708" y="226"/>
                  <a:pt x="708" y="226"/>
                </a:cubicBezTo>
                <a:cubicBezTo>
                  <a:pt x="708" y="226"/>
                  <a:pt x="708" y="226"/>
                  <a:pt x="708" y="226"/>
                </a:cubicBezTo>
                <a:cubicBezTo>
                  <a:pt x="708" y="225"/>
                  <a:pt x="708" y="225"/>
                  <a:pt x="708" y="225"/>
                </a:cubicBezTo>
                <a:cubicBezTo>
                  <a:pt x="708" y="225"/>
                  <a:pt x="708" y="225"/>
                  <a:pt x="708" y="225"/>
                </a:cubicBezTo>
                <a:cubicBezTo>
                  <a:pt x="708" y="225"/>
                  <a:pt x="708" y="225"/>
                  <a:pt x="708" y="225"/>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5"/>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8" y="226"/>
                  <a:pt x="708" y="226"/>
                </a:cubicBezTo>
                <a:cubicBezTo>
                  <a:pt x="708" y="226"/>
                  <a:pt x="709" y="227"/>
                  <a:pt x="709" y="226"/>
                </a:cubicBezTo>
                <a:cubicBezTo>
                  <a:pt x="709" y="226"/>
                  <a:pt x="709" y="226"/>
                  <a:pt x="709" y="226"/>
                </a:cubicBezTo>
                <a:cubicBezTo>
                  <a:pt x="708" y="226"/>
                  <a:pt x="709" y="227"/>
                  <a:pt x="709" y="226"/>
                </a:cubicBezTo>
                <a:cubicBezTo>
                  <a:pt x="709" y="226"/>
                  <a:pt x="709" y="226"/>
                  <a:pt x="709" y="226"/>
                </a:cubicBezTo>
                <a:cubicBezTo>
                  <a:pt x="709" y="226"/>
                  <a:pt x="709" y="226"/>
                  <a:pt x="709" y="226"/>
                </a:cubicBezTo>
                <a:cubicBezTo>
                  <a:pt x="709" y="225"/>
                  <a:pt x="709" y="225"/>
                  <a:pt x="709" y="225"/>
                </a:cubicBezTo>
                <a:cubicBezTo>
                  <a:pt x="709" y="226"/>
                  <a:pt x="709" y="226"/>
                  <a:pt x="709" y="226"/>
                </a:cubicBezTo>
                <a:cubicBezTo>
                  <a:pt x="709" y="226"/>
                  <a:pt x="709" y="226"/>
                  <a:pt x="709" y="225"/>
                </a:cubicBezTo>
                <a:cubicBezTo>
                  <a:pt x="709" y="226"/>
                  <a:pt x="709" y="226"/>
                  <a:pt x="709" y="226"/>
                </a:cubicBezTo>
                <a:cubicBezTo>
                  <a:pt x="709" y="225"/>
                  <a:pt x="709" y="226"/>
                  <a:pt x="709" y="225"/>
                </a:cubicBezTo>
                <a:cubicBezTo>
                  <a:pt x="709" y="225"/>
                  <a:pt x="709" y="225"/>
                  <a:pt x="709" y="225"/>
                </a:cubicBezTo>
                <a:cubicBezTo>
                  <a:pt x="709" y="225"/>
                  <a:pt x="709" y="225"/>
                  <a:pt x="709" y="225"/>
                </a:cubicBezTo>
                <a:cubicBezTo>
                  <a:pt x="709" y="225"/>
                  <a:pt x="709" y="225"/>
                  <a:pt x="709" y="225"/>
                </a:cubicBezTo>
                <a:cubicBezTo>
                  <a:pt x="709" y="225"/>
                  <a:pt x="709" y="225"/>
                  <a:pt x="709" y="225"/>
                </a:cubicBezTo>
                <a:cubicBezTo>
                  <a:pt x="709" y="225"/>
                  <a:pt x="709" y="225"/>
                  <a:pt x="709" y="225"/>
                </a:cubicBezTo>
                <a:cubicBezTo>
                  <a:pt x="709" y="225"/>
                  <a:pt x="709" y="225"/>
                  <a:pt x="709" y="225"/>
                </a:cubicBezTo>
                <a:cubicBezTo>
                  <a:pt x="709" y="226"/>
                  <a:pt x="709" y="226"/>
                  <a:pt x="709" y="225"/>
                </a:cubicBezTo>
                <a:cubicBezTo>
                  <a:pt x="709" y="225"/>
                  <a:pt x="709" y="226"/>
                  <a:pt x="709" y="226"/>
                </a:cubicBezTo>
                <a:cubicBezTo>
                  <a:pt x="709" y="225"/>
                  <a:pt x="709" y="226"/>
                  <a:pt x="709" y="225"/>
                </a:cubicBezTo>
                <a:lnTo>
                  <a:pt x="708" y="224"/>
                </a:lnTo>
                <a:close/>
                <a:moveTo>
                  <a:pt x="706" y="224"/>
                </a:moveTo>
                <a:cubicBezTo>
                  <a:pt x="706" y="225"/>
                  <a:pt x="706" y="225"/>
                  <a:pt x="706" y="225"/>
                </a:cubicBezTo>
                <a:lnTo>
                  <a:pt x="706" y="224"/>
                </a:lnTo>
                <a:close/>
                <a:moveTo>
                  <a:pt x="705" y="227"/>
                </a:moveTo>
                <a:cubicBezTo>
                  <a:pt x="705" y="227"/>
                  <a:pt x="705" y="227"/>
                  <a:pt x="705" y="227"/>
                </a:cubicBezTo>
                <a:cubicBezTo>
                  <a:pt x="705" y="227"/>
                  <a:pt x="705" y="226"/>
                  <a:pt x="705" y="226"/>
                </a:cubicBezTo>
                <a:lnTo>
                  <a:pt x="705" y="227"/>
                </a:lnTo>
                <a:close/>
                <a:moveTo>
                  <a:pt x="705" y="227"/>
                </a:moveTo>
                <a:cubicBezTo>
                  <a:pt x="705" y="227"/>
                  <a:pt x="705" y="227"/>
                  <a:pt x="705" y="227"/>
                </a:cubicBezTo>
                <a:close/>
                <a:moveTo>
                  <a:pt x="705" y="228"/>
                </a:moveTo>
                <a:cubicBezTo>
                  <a:pt x="705" y="228"/>
                  <a:pt x="705" y="228"/>
                  <a:pt x="705" y="227"/>
                </a:cubicBezTo>
                <a:lnTo>
                  <a:pt x="705" y="228"/>
                </a:lnTo>
                <a:close/>
                <a:moveTo>
                  <a:pt x="705" y="227"/>
                </a:moveTo>
                <a:cubicBezTo>
                  <a:pt x="705" y="227"/>
                  <a:pt x="705" y="227"/>
                  <a:pt x="705" y="227"/>
                </a:cubicBezTo>
                <a:cubicBezTo>
                  <a:pt x="705" y="227"/>
                  <a:pt x="705" y="227"/>
                  <a:pt x="705" y="227"/>
                </a:cubicBezTo>
                <a:close/>
                <a:moveTo>
                  <a:pt x="705" y="228"/>
                </a:moveTo>
                <a:cubicBezTo>
                  <a:pt x="705" y="227"/>
                  <a:pt x="705" y="228"/>
                  <a:pt x="705" y="228"/>
                </a:cubicBezTo>
                <a:cubicBezTo>
                  <a:pt x="705" y="228"/>
                  <a:pt x="705" y="228"/>
                  <a:pt x="705" y="228"/>
                </a:cubicBezTo>
                <a:close/>
                <a:moveTo>
                  <a:pt x="705" y="228"/>
                </a:moveTo>
                <a:cubicBezTo>
                  <a:pt x="705" y="227"/>
                  <a:pt x="705" y="227"/>
                  <a:pt x="705" y="227"/>
                </a:cubicBezTo>
                <a:cubicBezTo>
                  <a:pt x="705" y="227"/>
                  <a:pt x="705" y="227"/>
                  <a:pt x="705" y="227"/>
                </a:cubicBezTo>
                <a:lnTo>
                  <a:pt x="705" y="228"/>
                </a:lnTo>
                <a:close/>
                <a:moveTo>
                  <a:pt x="707" y="227"/>
                </a:moveTo>
                <a:cubicBezTo>
                  <a:pt x="707" y="227"/>
                  <a:pt x="707" y="227"/>
                  <a:pt x="707" y="227"/>
                </a:cubicBezTo>
                <a:cubicBezTo>
                  <a:pt x="707" y="227"/>
                  <a:pt x="707" y="227"/>
                  <a:pt x="707" y="227"/>
                </a:cubicBezTo>
                <a:close/>
                <a:moveTo>
                  <a:pt x="708" y="227"/>
                </a:moveTo>
                <a:cubicBezTo>
                  <a:pt x="708" y="227"/>
                  <a:pt x="708" y="227"/>
                  <a:pt x="708" y="227"/>
                </a:cubicBezTo>
                <a:close/>
                <a:moveTo>
                  <a:pt x="708" y="226"/>
                </a:moveTo>
                <a:cubicBezTo>
                  <a:pt x="708" y="226"/>
                  <a:pt x="708" y="226"/>
                  <a:pt x="708" y="226"/>
                </a:cubicBezTo>
                <a:cubicBezTo>
                  <a:pt x="708" y="226"/>
                  <a:pt x="708" y="226"/>
                  <a:pt x="708" y="226"/>
                </a:cubicBezTo>
                <a:close/>
                <a:moveTo>
                  <a:pt x="686" y="234"/>
                </a:moveTo>
                <a:cubicBezTo>
                  <a:pt x="686" y="234"/>
                  <a:pt x="686" y="234"/>
                  <a:pt x="686" y="234"/>
                </a:cubicBezTo>
                <a:cubicBezTo>
                  <a:pt x="686" y="234"/>
                  <a:pt x="686" y="234"/>
                  <a:pt x="686" y="234"/>
                </a:cubicBezTo>
                <a:close/>
                <a:moveTo>
                  <a:pt x="693" y="238"/>
                </a:moveTo>
                <a:cubicBezTo>
                  <a:pt x="693" y="238"/>
                  <a:pt x="693" y="238"/>
                  <a:pt x="693" y="237"/>
                </a:cubicBezTo>
                <a:cubicBezTo>
                  <a:pt x="693" y="237"/>
                  <a:pt x="693" y="238"/>
                  <a:pt x="692" y="237"/>
                </a:cubicBezTo>
                <a:cubicBezTo>
                  <a:pt x="692" y="238"/>
                  <a:pt x="692" y="237"/>
                  <a:pt x="692" y="237"/>
                </a:cubicBezTo>
                <a:cubicBezTo>
                  <a:pt x="692" y="237"/>
                  <a:pt x="692" y="237"/>
                  <a:pt x="692" y="237"/>
                </a:cubicBezTo>
                <a:cubicBezTo>
                  <a:pt x="692" y="237"/>
                  <a:pt x="692" y="237"/>
                  <a:pt x="692" y="237"/>
                </a:cubicBezTo>
                <a:cubicBezTo>
                  <a:pt x="692" y="238"/>
                  <a:pt x="692" y="238"/>
                  <a:pt x="692" y="238"/>
                </a:cubicBezTo>
                <a:cubicBezTo>
                  <a:pt x="692" y="238"/>
                  <a:pt x="692" y="237"/>
                  <a:pt x="692" y="237"/>
                </a:cubicBezTo>
                <a:cubicBezTo>
                  <a:pt x="692" y="237"/>
                  <a:pt x="692" y="237"/>
                  <a:pt x="691" y="237"/>
                </a:cubicBezTo>
                <a:cubicBezTo>
                  <a:pt x="691" y="238"/>
                  <a:pt x="691" y="237"/>
                  <a:pt x="691" y="238"/>
                </a:cubicBezTo>
                <a:cubicBezTo>
                  <a:pt x="691" y="237"/>
                  <a:pt x="691" y="237"/>
                  <a:pt x="691" y="237"/>
                </a:cubicBezTo>
                <a:cubicBezTo>
                  <a:pt x="691" y="238"/>
                  <a:pt x="691" y="238"/>
                  <a:pt x="691" y="237"/>
                </a:cubicBezTo>
                <a:cubicBezTo>
                  <a:pt x="691" y="237"/>
                  <a:pt x="691" y="237"/>
                  <a:pt x="691" y="237"/>
                </a:cubicBezTo>
                <a:cubicBezTo>
                  <a:pt x="690" y="237"/>
                  <a:pt x="690" y="237"/>
                  <a:pt x="690" y="237"/>
                </a:cubicBezTo>
                <a:cubicBezTo>
                  <a:pt x="690" y="238"/>
                  <a:pt x="690" y="237"/>
                  <a:pt x="689" y="238"/>
                </a:cubicBezTo>
                <a:cubicBezTo>
                  <a:pt x="689" y="238"/>
                  <a:pt x="689" y="238"/>
                  <a:pt x="689" y="238"/>
                </a:cubicBezTo>
                <a:cubicBezTo>
                  <a:pt x="689" y="238"/>
                  <a:pt x="689" y="238"/>
                  <a:pt x="690" y="237"/>
                </a:cubicBezTo>
                <a:cubicBezTo>
                  <a:pt x="689" y="238"/>
                  <a:pt x="689" y="238"/>
                  <a:pt x="689" y="238"/>
                </a:cubicBezTo>
                <a:cubicBezTo>
                  <a:pt x="689" y="238"/>
                  <a:pt x="690" y="237"/>
                  <a:pt x="689" y="238"/>
                </a:cubicBezTo>
                <a:cubicBezTo>
                  <a:pt x="689" y="237"/>
                  <a:pt x="689" y="238"/>
                  <a:pt x="689" y="238"/>
                </a:cubicBezTo>
                <a:cubicBezTo>
                  <a:pt x="689" y="238"/>
                  <a:pt x="689" y="237"/>
                  <a:pt x="690" y="237"/>
                </a:cubicBezTo>
                <a:cubicBezTo>
                  <a:pt x="689" y="237"/>
                  <a:pt x="689" y="237"/>
                  <a:pt x="689" y="237"/>
                </a:cubicBezTo>
                <a:cubicBezTo>
                  <a:pt x="689" y="237"/>
                  <a:pt x="689" y="237"/>
                  <a:pt x="689" y="237"/>
                </a:cubicBezTo>
                <a:cubicBezTo>
                  <a:pt x="689" y="237"/>
                  <a:pt x="689" y="238"/>
                  <a:pt x="689" y="237"/>
                </a:cubicBezTo>
                <a:cubicBezTo>
                  <a:pt x="689" y="237"/>
                  <a:pt x="689" y="237"/>
                  <a:pt x="689" y="237"/>
                </a:cubicBezTo>
                <a:cubicBezTo>
                  <a:pt x="689" y="237"/>
                  <a:pt x="689" y="237"/>
                  <a:pt x="689" y="237"/>
                </a:cubicBezTo>
                <a:cubicBezTo>
                  <a:pt x="689" y="237"/>
                  <a:pt x="689" y="237"/>
                  <a:pt x="689" y="237"/>
                </a:cubicBezTo>
                <a:cubicBezTo>
                  <a:pt x="689" y="237"/>
                  <a:pt x="689" y="237"/>
                  <a:pt x="689" y="237"/>
                </a:cubicBezTo>
                <a:cubicBezTo>
                  <a:pt x="689" y="237"/>
                  <a:pt x="689" y="237"/>
                  <a:pt x="689" y="237"/>
                </a:cubicBezTo>
                <a:cubicBezTo>
                  <a:pt x="689" y="237"/>
                  <a:pt x="689" y="236"/>
                  <a:pt x="689" y="237"/>
                </a:cubicBezTo>
                <a:cubicBezTo>
                  <a:pt x="689" y="237"/>
                  <a:pt x="689" y="237"/>
                  <a:pt x="689" y="237"/>
                </a:cubicBezTo>
                <a:cubicBezTo>
                  <a:pt x="689" y="237"/>
                  <a:pt x="689" y="236"/>
                  <a:pt x="689" y="237"/>
                </a:cubicBezTo>
                <a:cubicBezTo>
                  <a:pt x="689" y="237"/>
                  <a:pt x="689" y="236"/>
                  <a:pt x="689" y="236"/>
                </a:cubicBezTo>
                <a:cubicBezTo>
                  <a:pt x="688" y="237"/>
                  <a:pt x="688" y="237"/>
                  <a:pt x="688" y="237"/>
                </a:cubicBezTo>
                <a:cubicBezTo>
                  <a:pt x="689" y="236"/>
                  <a:pt x="689" y="236"/>
                  <a:pt x="689" y="236"/>
                </a:cubicBezTo>
                <a:cubicBezTo>
                  <a:pt x="688" y="237"/>
                  <a:pt x="689" y="236"/>
                  <a:pt x="689" y="236"/>
                </a:cubicBezTo>
                <a:cubicBezTo>
                  <a:pt x="688" y="236"/>
                  <a:pt x="688" y="236"/>
                  <a:pt x="688" y="236"/>
                </a:cubicBezTo>
                <a:cubicBezTo>
                  <a:pt x="689" y="236"/>
                  <a:pt x="688" y="236"/>
                  <a:pt x="689" y="236"/>
                </a:cubicBezTo>
                <a:cubicBezTo>
                  <a:pt x="688" y="237"/>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8" y="236"/>
                </a:cubicBezTo>
                <a:cubicBezTo>
                  <a:pt x="688" y="236"/>
                  <a:pt x="688" y="236"/>
                  <a:pt x="687" y="236"/>
                </a:cubicBezTo>
                <a:cubicBezTo>
                  <a:pt x="687" y="236"/>
                  <a:pt x="688" y="236"/>
                  <a:pt x="688" y="236"/>
                </a:cubicBezTo>
                <a:cubicBezTo>
                  <a:pt x="687" y="236"/>
                  <a:pt x="687" y="236"/>
                  <a:pt x="687" y="236"/>
                </a:cubicBezTo>
                <a:cubicBezTo>
                  <a:pt x="687" y="236"/>
                  <a:pt x="687" y="236"/>
                  <a:pt x="687" y="236"/>
                </a:cubicBezTo>
                <a:cubicBezTo>
                  <a:pt x="687" y="236"/>
                  <a:pt x="688" y="235"/>
                  <a:pt x="687" y="236"/>
                </a:cubicBezTo>
                <a:cubicBezTo>
                  <a:pt x="687" y="235"/>
                  <a:pt x="687" y="235"/>
                  <a:pt x="687" y="235"/>
                </a:cubicBezTo>
                <a:cubicBezTo>
                  <a:pt x="687" y="236"/>
                  <a:pt x="687" y="236"/>
                  <a:pt x="687" y="235"/>
                </a:cubicBezTo>
                <a:cubicBezTo>
                  <a:pt x="687" y="236"/>
                  <a:pt x="687" y="235"/>
                  <a:pt x="686" y="236"/>
                </a:cubicBezTo>
                <a:cubicBezTo>
                  <a:pt x="686" y="236"/>
                  <a:pt x="687" y="235"/>
                  <a:pt x="687" y="236"/>
                </a:cubicBezTo>
                <a:cubicBezTo>
                  <a:pt x="687" y="235"/>
                  <a:pt x="687" y="235"/>
                  <a:pt x="687" y="235"/>
                </a:cubicBezTo>
                <a:cubicBezTo>
                  <a:pt x="687" y="235"/>
                  <a:pt x="687" y="235"/>
                  <a:pt x="687" y="235"/>
                </a:cubicBezTo>
                <a:cubicBezTo>
                  <a:pt x="687" y="235"/>
                  <a:pt x="686" y="235"/>
                  <a:pt x="687" y="235"/>
                </a:cubicBezTo>
                <a:cubicBezTo>
                  <a:pt x="686" y="235"/>
                  <a:pt x="687" y="235"/>
                  <a:pt x="686" y="235"/>
                </a:cubicBezTo>
                <a:cubicBezTo>
                  <a:pt x="687" y="235"/>
                  <a:pt x="687" y="235"/>
                  <a:pt x="687" y="235"/>
                </a:cubicBezTo>
                <a:cubicBezTo>
                  <a:pt x="687" y="235"/>
                  <a:pt x="687" y="235"/>
                  <a:pt x="687" y="235"/>
                </a:cubicBezTo>
                <a:cubicBezTo>
                  <a:pt x="687" y="235"/>
                  <a:pt x="686" y="235"/>
                  <a:pt x="686" y="235"/>
                </a:cubicBezTo>
                <a:cubicBezTo>
                  <a:pt x="686" y="235"/>
                  <a:pt x="686" y="235"/>
                  <a:pt x="686" y="235"/>
                </a:cubicBezTo>
                <a:cubicBezTo>
                  <a:pt x="686" y="235"/>
                  <a:pt x="686" y="235"/>
                  <a:pt x="686" y="235"/>
                </a:cubicBezTo>
                <a:cubicBezTo>
                  <a:pt x="686" y="235"/>
                  <a:pt x="686" y="235"/>
                  <a:pt x="686" y="235"/>
                </a:cubicBezTo>
                <a:cubicBezTo>
                  <a:pt x="687" y="235"/>
                  <a:pt x="687" y="235"/>
                  <a:pt x="687" y="235"/>
                </a:cubicBezTo>
                <a:cubicBezTo>
                  <a:pt x="687" y="235"/>
                  <a:pt x="686" y="235"/>
                  <a:pt x="686" y="235"/>
                </a:cubicBezTo>
                <a:cubicBezTo>
                  <a:pt x="686" y="235"/>
                  <a:pt x="686" y="235"/>
                  <a:pt x="686" y="235"/>
                </a:cubicBezTo>
                <a:cubicBezTo>
                  <a:pt x="686" y="235"/>
                  <a:pt x="686" y="235"/>
                  <a:pt x="686" y="235"/>
                </a:cubicBezTo>
                <a:cubicBezTo>
                  <a:pt x="686" y="235"/>
                  <a:pt x="686" y="235"/>
                  <a:pt x="686" y="235"/>
                </a:cubicBezTo>
                <a:cubicBezTo>
                  <a:pt x="686" y="235"/>
                  <a:pt x="686" y="235"/>
                  <a:pt x="686" y="235"/>
                </a:cubicBezTo>
                <a:cubicBezTo>
                  <a:pt x="685" y="235"/>
                  <a:pt x="685" y="235"/>
                  <a:pt x="685" y="235"/>
                </a:cubicBezTo>
                <a:cubicBezTo>
                  <a:pt x="686" y="235"/>
                  <a:pt x="686" y="235"/>
                  <a:pt x="686" y="235"/>
                </a:cubicBezTo>
                <a:cubicBezTo>
                  <a:pt x="685" y="235"/>
                  <a:pt x="685" y="235"/>
                  <a:pt x="685" y="235"/>
                </a:cubicBezTo>
                <a:cubicBezTo>
                  <a:pt x="686" y="234"/>
                  <a:pt x="686" y="234"/>
                  <a:pt x="686" y="234"/>
                </a:cubicBezTo>
                <a:cubicBezTo>
                  <a:pt x="685" y="234"/>
                  <a:pt x="685" y="234"/>
                  <a:pt x="685" y="234"/>
                </a:cubicBezTo>
                <a:cubicBezTo>
                  <a:pt x="686" y="234"/>
                  <a:pt x="685" y="234"/>
                  <a:pt x="685" y="235"/>
                </a:cubicBezTo>
                <a:cubicBezTo>
                  <a:pt x="685" y="235"/>
                  <a:pt x="685" y="235"/>
                  <a:pt x="685" y="235"/>
                </a:cubicBezTo>
                <a:cubicBezTo>
                  <a:pt x="685" y="235"/>
                  <a:pt x="685" y="235"/>
                  <a:pt x="685" y="235"/>
                </a:cubicBezTo>
                <a:cubicBezTo>
                  <a:pt x="685" y="235"/>
                  <a:pt x="685" y="235"/>
                  <a:pt x="685" y="235"/>
                </a:cubicBezTo>
                <a:cubicBezTo>
                  <a:pt x="685" y="235"/>
                  <a:pt x="685" y="235"/>
                  <a:pt x="685" y="235"/>
                </a:cubicBezTo>
                <a:cubicBezTo>
                  <a:pt x="685" y="235"/>
                  <a:pt x="686" y="235"/>
                  <a:pt x="686" y="235"/>
                </a:cubicBezTo>
                <a:cubicBezTo>
                  <a:pt x="685" y="235"/>
                  <a:pt x="685" y="235"/>
                  <a:pt x="685" y="235"/>
                </a:cubicBezTo>
                <a:cubicBezTo>
                  <a:pt x="685" y="235"/>
                  <a:pt x="685" y="235"/>
                  <a:pt x="685" y="235"/>
                </a:cubicBezTo>
                <a:cubicBezTo>
                  <a:pt x="685" y="235"/>
                  <a:pt x="685" y="235"/>
                  <a:pt x="685" y="235"/>
                </a:cubicBezTo>
                <a:cubicBezTo>
                  <a:pt x="685" y="235"/>
                  <a:pt x="685" y="235"/>
                  <a:pt x="685" y="235"/>
                </a:cubicBezTo>
                <a:cubicBezTo>
                  <a:pt x="685" y="235"/>
                  <a:pt x="685" y="235"/>
                  <a:pt x="685" y="235"/>
                </a:cubicBezTo>
                <a:cubicBezTo>
                  <a:pt x="685" y="235"/>
                  <a:pt x="685" y="235"/>
                  <a:pt x="685" y="235"/>
                </a:cubicBezTo>
                <a:cubicBezTo>
                  <a:pt x="684" y="235"/>
                  <a:pt x="684" y="235"/>
                  <a:pt x="684" y="235"/>
                </a:cubicBezTo>
                <a:cubicBezTo>
                  <a:pt x="685" y="235"/>
                  <a:pt x="685" y="235"/>
                  <a:pt x="685" y="235"/>
                </a:cubicBezTo>
                <a:cubicBezTo>
                  <a:pt x="685" y="235"/>
                  <a:pt x="685" y="235"/>
                  <a:pt x="685" y="235"/>
                </a:cubicBezTo>
                <a:cubicBezTo>
                  <a:pt x="685" y="235"/>
                  <a:pt x="685" y="235"/>
                  <a:pt x="685" y="235"/>
                </a:cubicBezTo>
                <a:cubicBezTo>
                  <a:pt x="684" y="235"/>
                  <a:pt x="684" y="236"/>
                  <a:pt x="684" y="236"/>
                </a:cubicBezTo>
                <a:cubicBezTo>
                  <a:pt x="684" y="235"/>
                  <a:pt x="683" y="236"/>
                  <a:pt x="684" y="236"/>
                </a:cubicBezTo>
                <a:cubicBezTo>
                  <a:pt x="684" y="236"/>
                  <a:pt x="683" y="236"/>
                  <a:pt x="683" y="236"/>
                </a:cubicBezTo>
                <a:cubicBezTo>
                  <a:pt x="684" y="236"/>
                  <a:pt x="684" y="236"/>
                  <a:pt x="684" y="235"/>
                </a:cubicBezTo>
                <a:cubicBezTo>
                  <a:pt x="685" y="235"/>
                  <a:pt x="684" y="236"/>
                  <a:pt x="685" y="235"/>
                </a:cubicBezTo>
                <a:cubicBezTo>
                  <a:pt x="685" y="236"/>
                  <a:pt x="685" y="236"/>
                  <a:pt x="685" y="236"/>
                </a:cubicBezTo>
                <a:cubicBezTo>
                  <a:pt x="685" y="236"/>
                  <a:pt x="684" y="236"/>
                  <a:pt x="684" y="236"/>
                </a:cubicBezTo>
                <a:cubicBezTo>
                  <a:pt x="684" y="236"/>
                  <a:pt x="685" y="236"/>
                  <a:pt x="685" y="236"/>
                </a:cubicBezTo>
                <a:cubicBezTo>
                  <a:pt x="685" y="236"/>
                  <a:pt x="685" y="236"/>
                  <a:pt x="685" y="236"/>
                </a:cubicBezTo>
                <a:cubicBezTo>
                  <a:pt x="685" y="236"/>
                  <a:pt x="685" y="236"/>
                  <a:pt x="685" y="236"/>
                </a:cubicBezTo>
                <a:cubicBezTo>
                  <a:pt x="685" y="236"/>
                  <a:pt x="685" y="236"/>
                  <a:pt x="685" y="236"/>
                </a:cubicBezTo>
                <a:cubicBezTo>
                  <a:pt x="684" y="236"/>
                  <a:pt x="685" y="236"/>
                  <a:pt x="684" y="236"/>
                </a:cubicBezTo>
                <a:cubicBezTo>
                  <a:pt x="684" y="236"/>
                  <a:pt x="684" y="236"/>
                  <a:pt x="684" y="236"/>
                </a:cubicBezTo>
                <a:cubicBezTo>
                  <a:pt x="683" y="236"/>
                  <a:pt x="684" y="236"/>
                  <a:pt x="683" y="236"/>
                </a:cubicBezTo>
                <a:cubicBezTo>
                  <a:pt x="683" y="236"/>
                  <a:pt x="684" y="236"/>
                  <a:pt x="684" y="236"/>
                </a:cubicBezTo>
                <a:cubicBezTo>
                  <a:pt x="684" y="236"/>
                  <a:pt x="684" y="236"/>
                  <a:pt x="684" y="236"/>
                </a:cubicBezTo>
                <a:cubicBezTo>
                  <a:pt x="685" y="236"/>
                  <a:pt x="684" y="236"/>
                  <a:pt x="684" y="236"/>
                </a:cubicBezTo>
                <a:cubicBezTo>
                  <a:pt x="684" y="236"/>
                  <a:pt x="684" y="236"/>
                  <a:pt x="684" y="236"/>
                </a:cubicBezTo>
                <a:cubicBezTo>
                  <a:pt x="684" y="236"/>
                  <a:pt x="684" y="236"/>
                  <a:pt x="684" y="236"/>
                </a:cubicBezTo>
                <a:cubicBezTo>
                  <a:pt x="683" y="236"/>
                  <a:pt x="684" y="236"/>
                  <a:pt x="683" y="236"/>
                </a:cubicBezTo>
                <a:cubicBezTo>
                  <a:pt x="683" y="236"/>
                  <a:pt x="683" y="236"/>
                  <a:pt x="683" y="236"/>
                </a:cubicBezTo>
                <a:cubicBezTo>
                  <a:pt x="683" y="236"/>
                  <a:pt x="683" y="236"/>
                  <a:pt x="683" y="236"/>
                </a:cubicBezTo>
                <a:cubicBezTo>
                  <a:pt x="683" y="236"/>
                  <a:pt x="683" y="236"/>
                  <a:pt x="683" y="236"/>
                </a:cubicBezTo>
                <a:cubicBezTo>
                  <a:pt x="683" y="236"/>
                  <a:pt x="683" y="236"/>
                  <a:pt x="683" y="236"/>
                </a:cubicBezTo>
                <a:cubicBezTo>
                  <a:pt x="683" y="236"/>
                  <a:pt x="684" y="236"/>
                  <a:pt x="684" y="236"/>
                </a:cubicBezTo>
                <a:cubicBezTo>
                  <a:pt x="684" y="236"/>
                  <a:pt x="684" y="236"/>
                  <a:pt x="684" y="236"/>
                </a:cubicBezTo>
                <a:cubicBezTo>
                  <a:pt x="684" y="236"/>
                  <a:pt x="684" y="236"/>
                  <a:pt x="684" y="236"/>
                </a:cubicBezTo>
                <a:cubicBezTo>
                  <a:pt x="685" y="236"/>
                  <a:pt x="685" y="236"/>
                  <a:pt x="685" y="236"/>
                </a:cubicBezTo>
                <a:cubicBezTo>
                  <a:pt x="685" y="236"/>
                  <a:pt x="684" y="236"/>
                  <a:pt x="684" y="236"/>
                </a:cubicBezTo>
                <a:cubicBezTo>
                  <a:pt x="684" y="236"/>
                  <a:pt x="684" y="236"/>
                  <a:pt x="684" y="236"/>
                </a:cubicBezTo>
                <a:cubicBezTo>
                  <a:pt x="684" y="236"/>
                  <a:pt x="683" y="236"/>
                  <a:pt x="683" y="236"/>
                </a:cubicBezTo>
                <a:cubicBezTo>
                  <a:pt x="683" y="237"/>
                  <a:pt x="684" y="236"/>
                  <a:pt x="684" y="236"/>
                </a:cubicBezTo>
                <a:cubicBezTo>
                  <a:pt x="683" y="236"/>
                  <a:pt x="684" y="236"/>
                  <a:pt x="684" y="236"/>
                </a:cubicBezTo>
                <a:cubicBezTo>
                  <a:pt x="685" y="236"/>
                  <a:pt x="683" y="237"/>
                  <a:pt x="684" y="237"/>
                </a:cubicBezTo>
                <a:cubicBezTo>
                  <a:pt x="684" y="236"/>
                  <a:pt x="684" y="236"/>
                  <a:pt x="685" y="236"/>
                </a:cubicBezTo>
                <a:cubicBezTo>
                  <a:pt x="685" y="236"/>
                  <a:pt x="685" y="236"/>
                  <a:pt x="685" y="236"/>
                </a:cubicBezTo>
                <a:cubicBezTo>
                  <a:pt x="685" y="236"/>
                  <a:pt x="685" y="236"/>
                  <a:pt x="685" y="236"/>
                </a:cubicBezTo>
                <a:cubicBezTo>
                  <a:pt x="685" y="236"/>
                  <a:pt x="685" y="236"/>
                  <a:pt x="685" y="236"/>
                </a:cubicBezTo>
                <a:cubicBezTo>
                  <a:pt x="684" y="237"/>
                  <a:pt x="684" y="237"/>
                  <a:pt x="684" y="237"/>
                </a:cubicBezTo>
                <a:cubicBezTo>
                  <a:pt x="683" y="237"/>
                  <a:pt x="683" y="237"/>
                  <a:pt x="683" y="237"/>
                </a:cubicBezTo>
                <a:cubicBezTo>
                  <a:pt x="684" y="237"/>
                  <a:pt x="684" y="237"/>
                  <a:pt x="684" y="237"/>
                </a:cubicBezTo>
                <a:cubicBezTo>
                  <a:pt x="684" y="237"/>
                  <a:pt x="683" y="237"/>
                  <a:pt x="683" y="237"/>
                </a:cubicBezTo>
                <a:cubicBezTo>
                  <a:pt x="684" y="237"/>
                  <a:pt x="684" y="237"/>
                  <a:pt x="684" y="237"/>
                </a:cubicBezTo>
                <a:cubicBezTo>
                  <a:pt x="684" y="237"/>
                  <a:pt x="684" y="237"/>
                  <a:pt x="684" y="237"/>
                </a:cubicBezTo>
                <a:cubicBezTo>
                  <a:pt x="683" y="237"/>
                  <a:pt x="683" y="237"/>
                  <a:pt x="683" y="237"/>
                </a:cubicBezTo>
                <a:cubicBezTo>
                  <a:pt x="684" y="237"/>
                  <a:pt x="683" y="237"/>
                  <a:pt x="683" y="237"/>
                </a:cubicBezTo>
                <a:cubicBezTo>
                  <a:pt x="684" y="237"/>
                  <a:pt x="684" y="237"/>
                  <a:pt x="684" y="237"/>
                </a:cubicBezTo>
                <a:cubicBezTo>
                  <a:pt x="684" y="237"/>
                  <a:pt x="684" y="237"/>
                  <a:pt x="684" y="237"/>
                </a:cubicBezTo>
                <a:cubicBezTo>
                  <a:pt x="684" y="237"/>
                  <a:pt x="684" y="237"/>
                  <a:pt x="684" y="237"/>
                </a:cubicBezTo>
                <a:cubicBezTo>
                  <a:pt x="684" y="237"/>
                  <a:pt x="683" y="237"/>
                  <a:pt x="683" y="237"/>
                </a:cubicBezTo>
                <a:cubicBezTo>
                  <a:pt x="684" y="237"/>
                  <a:pt x="684" y="237"/>
                  <a:pt x="684" y="237"/>
                </a:cubicBezTo>
                <a:cubicBezTo>
                  <a:pt x="683" y="237"/>
                  <a:pt x="683" y="237"/>
                  <a:pt x="683" y="237"/>
                </a:cubicBezTo>
                <a:cubicBezTo>
                  <a:pt x="684" y="237"/>
                  <a:pt x="684" y="237"/>
                  <a:pt x="684" y="237"/>
                </a:cubicBezTo>
                <a:cubicBezTo>
                  <a:pt x="683" y="237"/>
                  <a:pt x="683" y="237"/>
                  <a:pt x="683"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4" y="237"/>
                </a:cubicBezTo>
                <a:cubicBezTo>
                  <a:pt x="684" y="237"/>
                  <a:pt x="684" y="237"/>
                  <a:pt x="685" y="237"/>
                </a:cubicBezTo>
                <a:cubicBezTo>
                  <a:pt x="684" y="237"/>
                  <a:pt x="684" y="237"/>
                  <a:pt x="684" y="238"/>
                </a:cubicBezTo>
                <a:cubicBezTo>
                  <a:pt x="684" y="237"/>
                  <a:pt x="683" y="238"/>
                  <a:pt x="684" y="238"/>
                </a:cubicBezTo>
                <a:cubicBezTo>
                  <a:pt x="684" y="237"/>
                  <a:pt x="684" y="237"/>
                  <a:pt x="684" y="237"/>
                </a:cubicBezTo>
                <a:cubicBezTo>
                  <a:pt x="684" y="237"/>
                  <a:pt x="684" y="237"/>
                  <a:pt x="684" y="237"/>
                </a:cubicBezTo>
                <a:cubicBezTo>
                  <a:pt x="684" y="237"/>
                  <a:pt x="685" y="237"/>
                  <a:pt x="685" y="237"/>
                </a:cubicBezTo>
                <a:cubicBezTo>
                  <a:pt x="685" y="237"/>
                  <a:pt x="685" y="237"/>
                  <a:pt x="685" y="237"/>
                </a:cubicBezTo>
                <a:cubicBezTo>
                  <a:pt x="684" y="237"/>
                  <a:pt x="685" y="237"/>
                  <a:pt x="684" y="237"/>
                </a:cubicBezTo>
                <a:cubicBezTo>
                  <a:pt x="684" y="237"/>
                  <a:pt x="685" y="237"/>
                  <a:pt x="685" y="237"/>
                </a:cubicBezTo>
                <a:cubicBezTo>
                  <a:pt x="685" y="237"/>
                  <a:pt x="686" y="237"/>
                  <a:pt x="686" y="237"/>
                </a:cubicBezTo>
                <a:cubicBezTo>
                  <a:pt x="686" y="237"/>
                  <a:pt x="686" y="237"/>
                  <a:pt x="686" y="237"/>
                </a:cubicBezTo>
                <a:cubicBezTo>
                  <a:pt x="686" y="237"/>
                  <a:pt x="686" y="237"/>
                  <a:pt x="686" y="237"/>
                </a:cubicBezTo>
                <a:cubicBezTo>
                  <a:pt x="684" y="238"/>
                  <a:pt x="684" y="238"/>
                  <a:pt x="684" y="238"/>
                </a:cubicBezTo>
                <a:cubicBezTo>
                  <a:pt x="685" y="238"/>
                  <a:pt x="685" y="238"/>
                  <a:pt x="685" y="238"/>
                </a:cubicBezTo>
                <a:cubicBezTo>
                  <a:pt x="684" y="238"/>
                  <a:pt x="684" y="238"/>
                  <a:pt x="684" y="238"/>
                </a:cubicBezTo>
                <a:cubicBezTo>
                  <a:pt x="684" y="238"/>
                  <a:pt x="684" y="238"/>
                  <a:pt x="684" y="238"/>
                </a:cubicBezTo>
                <a:cubicBezTo>
                  <a:pt x="685" y="238"/>
                  <a:pt x="684" y="238"/>
                  <a:pt x="684" y="238"/>
                </a:cubicBezTo>
                <a:cubicBezTo>
                  <a:pt x="684" y="238"/>
                  <a:pt x="685" y="237"/>
                  <a:pt x="685" y="238"/>
                </a:cubicBezTo>
                <a:cubicBezTo>
                  <a:pt x="684" y="238"/>
                  <a:pt x="684" y="238"/>
                  <a:pt x="684" y="238"/>
                </a:cubicBezTo>
                <a:cubicBezTo>
                  <a:pt x="684" y="238"/>
                  <a:pt x="685" y="238"/>
                  <a:pt x="684" y="238"/>
                </a:cubicBezTo>
                <a:cubicBezTo>
                  <a:pt x="684" y="238"/>
                  <a:pt x="684" y="238"/>
                  <a:pt x="684" y="238"/>
                </a:cubicBezTo>
                <a:cubicBezTo>
                  <a:pt x="684" y="238"/>
                  <a:pt x="684" y="238"/>
                  <a:pt x="685" y="238"/>
                </a:cubicBezTo>
                <a:cubicBezTo>
                  <a:pt x="685" y="238"/>
                  <a:pt x="685" y="238"/>
                  <a:pt x="685" y="238"/>
                </a:cubicBezTo>
                <a:cubicBezTo>
                  <a:pt x="685" y="238"/>
                  <a:pt x="685" y="238"/>
                  <a:pt x="685" y="238"/>
                </a:cubicBezTo>
                <a:cubicBezTo>
                  <a:pt x="685" y="238"/>
                  <a:pt x="685" y="238"/>
                  <a:pt x="685" y="238"/>
                </a:cubicBezTo>
                <a:cubicBezTo>
                  <a:pt x="685" y="238"/>
                  <a:pt x="685" y="238"/>
                  <a:pt x="685" y="238"/>
                </a:cubicBezTo>
                <a:cubicBezTo>
                  <a:pt x="685" y="238"/>
                  <a:pt x="685" y="238"/>
                  <a:pt x="685" y="238"/>
                </a:cubicBezTo>
                <a:cubicBezTo>
                  <a:pt x="685" y="239"/>
                  <a:pt x="685" y="238"/>
                  <a:pt x="685" y="238"/>
                </a:cubicBezTo>
                <a:cubicBezTo>
                  <a:pt x="685" y="238"/>
                  <a:pt x="685" y="238"/>
                  <a:pt x="685" y="238"/>
                </a:cubicBezTo>
                <a:cubicBezTo>
                  <a:pt x="685" y="238"/>
                  <a:pt x="685" y="238"/>
                  <a:pt x="685" y="238"/>
                </a:cubicBezTo>
                <a:cubicBezTo>
                  <a:pt x="685" y="238"/>
                  <a:pt x="685" y="238"/>
                  <a:pt x="685" y="239"/>
                </a:cubicBezTo>
                <a:cubicBezTo>
                  <a:pt x="685" y="239"/>
                  <a:pt x="685" y="238"/>
                  <a:pt x="685" y="238"/>
                </a:cubicBezTo>
                <a:cubicBezTo>
                  <a:pt x="685" y="239"/>
                  <a:pt x="685" y="239"/>
                  <a:pt x="685" y="239"/>
                </a:cubicBezTo>
                <a:cubicBezTo>
                  <a:pt x="685" y="239"/>
                  <a:pt x="685" y="238"/>
                  <a:pt x="686" y="238"/>
                </a:cubicBezTo>
                <a:cubicBezTo>
                  <a:pt x="686" y="238"/>
                  <a:pt x="686" y="238"/>
                  <a:pt x="686" y="238"/>
                </a:cubicBezTo>
                <a:cubicBezTo>
                  <a:pt x="686" y="238"/>
                  <a:pt x="685" y="238"/>
                  <a:pt x="685" y="238"/>
                </a:cubicBezTo>
                <a:cubicBezTo>
                  <a:pt x="685" y="239"/>
                  <a:pt x="685" y="239"/>
                  <a:pt x="685" y="239"/>
                </a:cubicBezTo>
                <a:cubicBezTo>
                  <a:pt x="686" y="239"/>
                  <a:pt x="686" y="239"/>
                  <a:pt x="686" y="239"/>
                </a:cubicBezTo>
                <a:cubicBezTo>
                  <a:pt x="685" y="239"/>
                  <a:pt x="686" y="239"/>
                  <a:pt x="686" y="239"/>
                </a:cubicBezTo>
                <a:cubicBezTo>
                  <a:pt x="686" y="239"/>
                  <a:pt x="686" y="239"/>
                  <a:pt x="686" y="239"/>
                </a:cubicBezTo>
                <a:cubicBezTo>
                  <a:pt x="687" y="238"/>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7"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6" y="239"/>
                </a:cubicBezTo>
                <a:cubicBezTo>
                  <a:pt x="686" y="239"/>
                  <a:pt x="686" y="239"/>
                  <a:pt x="687" y="239"/>
                </a:cubicBezTo>
                <a:cubicBezTo>
                  <a:pt x="687" y="239"/>
                  <a:pt x="687" y="239"/>
                  <a:pt x="687" y="239"/>
                </a:cubicBezTo>
                <a:cubicBezTo>
                  <a:pt x="687" y="239"/>
                  <a:pt x="687" y="239"/>
                  <a:pt x="687" y="239"/>
                </a:cubicBezTo>
                <a:cubicBezTo>
                  <a:pt x="687" y="239"/>
                  <a:pt x="687" y="239"/>
                  <a:pt x="687" y="239"/>
                </a:cubicBezTo>
                <a:cubicBezTo>
                  <a:pt x="686" y="239"/>
                  <a:pt x="686" y="239"/>
                  <a:pt x="686" y="239"/>
                </a:cubicBezTo>
                <a:cubicBezTo>
                  <a:pt x="687" y="239"/>
                  <a:pt x="687" y="239"/>
                  <a:pt x="687" y="239"/>
                </a:cubicBezTo>
                <a:cubicBezTo>
                  <a:pt x="686" y="239"/>
                  <a:pt x="686" y="240"/>
                  <a:pt x="686" y="240"/>
                </a:cubicBezTo>
                <a:cubicBezTo>
                  <a:pt x="686" y="239"/>
                  <a:pt x="686" y="239"/>
                  <a:pt x="686" y="239"/>
                </a:cubicBezTo>
                <a:cubicBezTo>
                  <a:pt x="687" y="239"/>
                  <a:pt x="686" y="239"/>
                  <a:pt x="686" y="240"/>
                </a:cubicBezTo>
                <a:cubicBezTo>
                  <a:pt x="686" y="240"/>
                  <a:pt x="687" y="239"/>
                  <a:pt x="687" y="239"/>
                </a:cubicBezTo>
                <a:cubicBezTo>
                  <a:pt x="687" y="239"/>
                  <a:pt x="687" y="240"/>
                  <a:pt x="687" y="240"/>
                </a:cubicBezTo>
                <a:cubicBezTo>
                  <a:pt x="687" y="239"/>
                  <a:pt x="687" y="239"/>
                  <a:pt x="687" y="239"/>
                </a:cubicBezTo>
                <a:cubicBezTo>
                  <a:pt x="687" y="239"/>
                  <a:pt x="686" y="240"/>
                  <a:pt x="687" y="239"/>
                </a:cubicBezTo>
                <a:cubicBezTo>
                  <a:pt x="687" y="239"/>
                  <a:pt x="687" y="239"/>
                  <a:pt x="687" y="239"/>
                </a:cubicBezTo>
                <a:cubicBezTo>
                  <a:pt x="686" y="240"/>
                  <a:pt x="687" y="240"/>
                  <a:pt x="687" y="240"/>
                </a:cubicBezTo>
                <a:cubicBezTo>
                  <a:pt x="687" y="240"/>
                  <a:pt x="687" y="240"/>
                  <a:pt x="687" y="240"/>
                </a:cubicBezTo>
                <a:cubicBezTo>
                  <a:pt x="687" y="240"/>
                  <a:pt x="687" y="240"/>
                  <a:pt x="687" y="240"/>
                </a:cubicBezTo>
                <a:cubicBezTo>
                  <a:pt x="687" y="240"/>
                  <a:pt x="687" y="240"/>
                  <a:pt x="687" y="240"/>
                </a:cubicBezTo>
                <a:cubicBezTo>
                  <a:pt x="687" y="240"/>
                  <a:pt x="688" y="239"/>
                  <a:pt x="687" y="239"/>
                </a:cubicBezTo>
                <a:cubicBezTo>
                  <a:pt x="687" y="240"/>
                  <a:pt x="687" y="240"/>
                  <a:pt x="687" y="240"/>
                </a:cubicBezTo>
                <a:cubicBezTo>
                  <a:pt x="687" y="240"/>
                  <a:pt x="687" y="240"/>
                  <a:pt x="687" y="240"/>
                </a:cubicBezTo>
                <a:cubicBezTo>
                  <a:pt x="687" y="240"/>
                  <a:pt x="687" y="240"/>
                  <a:pt x="687" y="239"/>
                </a:cubicBezTo>
                <a:cubicBezTo>
                  <a:pt x="687" y="240"/>
                  <a:pt x="687" y="240"/>
                  <a:pt x="687" y="240"/>
                </a:cubicBezTo>
                <a:cubicBezTo>
                  <a:pt x="687" y="240"/>
                  <a:pt x="687" y="240"/>
                  <a:pt x="687" y="240"/>
                </a:cubicBezTo>
                <a:cubicBezTo>
                  <a:pt x="687" y="240"/>
                  <a:pt x="687" y="240"/>
                  <a:pt x="687" y="240"/>
                </a:cubicBezTo>
                <a:cubicBezTo>
                  <a:pt x="687" y="240"/>
                  <a:pt x="687" y="240"/>
                  <a:pt x="687" y="240"/>
                </a:cubicBezTo>
                <a:cubicBezTo>
                  <a:pt x="687" y="240"/>
                  <a:pt x="687" y="240"/>
                  <a:pt x="687" y="240"/>
                </a:cubicBezTo>
                <a:cubicBezTo>
                  <a:pt x="688" y="240"/>
                  <a:pt x="687" y="241"/>
                  <a:pt x="688" y="240"/>
                </a:cubicBezTo>
                <a:cubicBezTo>
                  <a:pt x="688" y="240"/>
                  <a:pt x="688" y="240"/>
                  <a:pt x="688" y="240"/>
                </a:cubicBezTo>
                <a:cubicBezTo>
                  <a:pt x="688" y="240"/>
                  <a:pt x="688" y="240"/>
                  <a:pt x="688" y="240"/>
                </a:cubicBezTo>
                <a:cubicBezTo>
                  <a:pt x="688" y="240"/>
                  <a:pt x="688" y="240"/>
                  <a:pt x="688" y="240"/>
                </a:cubicBezTo>
                <a:cubicBezTo>
                  <a:pt x="687" y="241"/>
                  <a:pt x="688" y="240"/>
                  <a:pt x="688" y="240"/>
                </a:cubicBezTo>
                <a:cubicBezTo>
                  <a:pt x="688" y="240"/>
                  <a:pt x="688" y="240"/>
                  <a:pt x="688" y="240"/>
                </a:cubicBezTo>
                <a:cubicBezTo>
                  <a:pt x="688" y="240"/>
                  <a:pt x="688" y="240"/>
                  <a:pt x="688" y="240"/>
                </a:cubicBezTo>
                <a:cubicBezTo>
                  <a:pt x="688" y="240"/>
                  <a:pt x="688" y="240"/>
                  <a:pt x="688" y="240"/>
                </a:cubicBezTo>
                <a:cubicBezTo>
                  <a:pt x="688" y="240"/>
                  <a:pt x="688" y="240"/>
                  <a:pt x="688" y="240"/>
                </a:cubicBezTo>
                <a:cubicBezTo>
                  <a:pt x="688" y="241"/>
                  <a:pt x="688" y="240"/>
                  <a:pt x="688" y="240"/>
                </a:cubicBezTo>
                <a:cubicBezTo>
                  <a:pt x="688" y="241"/>
                  <a:pt x="688" y="240"/>
                  <a:pt x="688" y="240"/>
                </a:cubicBezTo>
                <a:cubicBezTo>
                  <a:pt x="688" y="240"/>
                  <a:pt x="688" y="240"/>
                  <a:pt x="688" y="240"/>
                </a:cubicBezTo>
                <a:cubicBezTo>
                  <a:pt x="688" y="240"/>
                  <a:pt x="688" y="240"/>
                  <a:pt x="688" y="240"/>
                </a:cubicBezTo>
                <a:cubicBezTo>
                  <a:pt x="688" y="241"/>
                  <a:pt x="688" y="241"/>
                  <a:pt x="688" y="241"/>
                </a:cubicBezTo>
                <a:cubicBezTo>
                  <a:pt x="688" y="241"/>
                  <a:pt x="688" y="240"/>
                  <a:pt x="688" y="240"/>
                </a:cubicBezTo>
                <a:cubicBezTo>
                  <a:pt x="688" y="241"/>
                  <a:pt x="688" y="240"/>
                  <a:pt x="688" y="240"/>
                </a:cubicBezTo>
                <a:cubicBezTo>
                  <a:pt x="688" y="240"/>
                  <a:pt x="688" y="240"/>
                  <a:pt x="688" y="240"/>
                </a:cubicBezTo>
                <a:cubicBezTo>
                  <a:pt x="688" y="240"/>
                  <a:pt x="688" y="240"/>
                  <a:pt x="688" y="240"/>
                </a:cubicBezTo>
                <a:cubicBezTo>
                  <a:pt x="688" y="240"/>
                  <a:pt x="688" y="240"/>
                  <a:pt x="688" y="241"/>
                </a:cubicBezTo>
                <a:cubicBezTo>
                  <a:pt x="688" y="240"/>
                  <a:pt x="688" y="240"/>
                  <a:pt x="688" y="240"/>
                </a:cubicBezTo>
                <a:cubicBezTo>
                  <a:pt x="688" y="241"/>
                  <a:pt x="689" y="240"/>
                  <a:pt x="689" y="240"/>
                </a:cubicBezTo>
                <a:cubicBezTo>
                  <a:pt x="689" y="240"/>
                  <a:pt x="688" y="241"/>
                  <a:pt x="688" y="241"/>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40"/>
                  <a:pt x="689" y="240"/>
                  <a:pt x="689" y="240"/>
                </a:cubicBezTo>
                <a:cubicBezTo>
                  <a:pt x="689" y="239"/>
                  <a:pt x="689" y="239"/>
                  <a:pt x="689" y="239"/>
                </a:cubicBezTo>
                <a:cubicBezTo>
                  <a:pt x="689" y="240"/>
                  <a:pt x="689" y="240"/>
                  <a:pt x="689" y="240"/>
                </a:cubicBezTo>
                <a:cubicBezTo>
                  <a:pt x="689" y="240"/>
                  <a:pt x="690" y="239"/>
                  <a:pt x="690" y="239"/>
                </a:cubicBezTo>
                <a:cubicBezTo>
                  <a:pt x="690" y="239"/>
                  <a:pt x="690" y="239"/>
                  <a:pt x="690" y="239"/>
                </a:cubicBezTo>
                <a:cubicBezTo>
                  <a:pt x="690" y="239"/>
                  <a:pt x="690" y="239"/>
                  <a:pt x="690" y="239"/>
                </a:cubicBezTo>
                <a:cubicBezTo>
                  <a:pt x="690" y="240"/>
                  <a:pt x="690" y="240"/>
                  <a:pt x="690" y="240"/>
                </a:cubicBezTo>
                <a:cubicBezTo>
                  <a:pt x="690" y="240"/>
                  <a:pt x="689" y="240"/>
                  <a:pt x="689" y="240"/>
                </a:cubicBezTo>
                <a:cubicBezTo>
                  <a:pt x="689" y="240"/>
                  <a:pt x="689" y="240"/>
                  <a:pt x="690" y="240"/>
                </a:cubicBezTo>
                <a:cubicBezTo>
                  <a:pt x="690" y="240"/>
                  <a:pt x="690" y="240"/>
                  <a:pt x="690" y="240"/>
                </a:cubicBezTo>
                <a:cubicBezTo>
                  <a:pt x="690" y="239"/>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39"/>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0" y="240"/>
                  <a:pt x="690" y="240"/>
                  <a:pt x="690" y="240"/>
                </a:cubicBezTo>
                <a:cubicBezTo>
                  <a:pt x="691" y="240"/>
                  <a:pt x="691" y="240"/>
                  <a:pt x="691" y="240"/>
                </a:cubicBezTo>
                <a:cubicBezTo>
                  <a:pt x="691" y="240"/>
                  <a:pt x="691" y="240"/>
                  <a:pt x="691" y="240"/>
                </a:cubicBezTo>
                <a:cubicBezTo>
                  <a:pt x="691" y="240"/>
                  <a:pt x="691" y="240"/>
                  <a:pt x="691" y="240"/>
                </a:cubicBezTo>
                <a:cubicBezTo>
                  <a:pt x="691" y="240"/>
                  <a:pt x="691" y="240"/>
                  <a:pt x="691" y="240"/>
                </a:cubicBezTo>
                <a:cubicBezTo>
                  <a:pt x="691" y="240"/>
                  <a:pt x="691" y="240"/>
                  <a:pt x="691" y="240"/>
                </a:cubicBezTo>
                <a:cubicBezTo>
                  <a:pt x="691" y="240"/>
                  <a:pt x="691" y="240"/>
                  <a:pt x="691" y="240"/>
                </a:cubicBezTo>
                <a:cubicBezTo>
                  <a:pt x="691" y="240"/>
                  <a:pt x="691" y="241"/>
                  <a:pt x="691" y="240"/>
                </a:cubicBezTo>
                <a:cubicBezTo>
                  <a:pt x="691" y="241"/>
                  <a:pt x="691" y="241"/>
                  <a:pt x="691" y="241"/>
                </a:cubicBezTo>
                <a:cubicBezTo>
                  <a:pt x="691" y="240"/>
                  <a:pt x="691" y="241"/>
                  <a:pt x="691" y="240"/>
                </a:cubicBezTo>
                <a:cubicBezTo>
                  <a:pt x="691" y="240"/>
                  <a:pt x="691" y="240"/>
                  <a:pt x="691" y="240"/>
                </a:cubicBezTo>
                <a:cubicBezTo>
                  <a:pt x="691" y="241"/>
                  <a:pt x="691" y="240"/>
                  <a:pt x="691" y="240"/>
                </a:cubicBezTo>
                <a:cubicBezTo>
                  <a:pt x="691" y="240"/>
                  <a:pt x="691" y="240"/>
                  <a:pt x="691" y="240"/>
                </a:cubicBezTo>
                <a:cubicBezTo>
                  <a:pt x="691" y="240"/>
                  <a:pt x="691" y="240"/>
                  <a:pt x="691" y="240"/>
                </a:cubicBezTo>
                <a:cubicBezTo>
                  <a:pt x="692" y="240"/>
                  <a:pt x="692" y="240"/>
                  <a:pt x="692" y="240"/>
                </a:cubicBezTo>
                <a:cubicBezTo>
                  <a:pt x="692" y="240"/>
                  <a:pt x="692" y="240"/>
                  <a:pt x="692" y="240"/>
                </a:cubicBezTo>
                <a:cubicBezTo>
                  <a:pt x="692" y="239"/>
                  <a:pt x="692" y="240"/>
                  <a:pt x="692" y="239"/>
                </a:cubicBezTo>
                <a:cubicBezTo>
                  <a:pt x="692" y="239"/>
                  <a:pt x="692" y="239"/>
                  <a:pt x="692" y="239"/>
                </a:cubicBezTo>
                <a:cubicBezTo>
                  <a:pt x="692" y="240"/>
                  <a:pt x="692" y="240"/>
                  <a:pt x="692" y="240"/>
                </a:cubicBezTo>
                <a:cubicBezTo>
                  <a:pt x="692" y="239"/>
                  <a:pt x="692" y="240"/>
                  <a:pt x="692" y="239"/>
                </a:cubicBezTo>
                <a:cubicBezTo>
                  <a:pt x="692" y="240"/>
                  <a:pt x="692" y="240"/>
                  <a:pt x="692" y="240"/>
                </a:cubicBezTo>
                <a:cubicBezTo>
                  <a:pt x="692" y="240"/>
                  <a:pt x="692" y="239"/>
                  <a:pt x="692" y="239"/>
                </a:cubicBezTo>
                <a:cubicBezTo>
                  <a:pt x="692" y="239"/>
                  <a:pt x="692" y="239"/>
                  <a:pt x="692" y="239"/>
                </a:cubicBezTo>
                <a:cubicBezTo>
                  <a:pt x="692" y="240"/>
                  <a:pt x="693" y="240"/>
                  <a:pt x="693" y="240"/>
                </a:cubicBezTo>
                <a:cubicBezTo>
                  <a:pt x="693" y="240"/>
                  <a:pt x="693" y="240"/>
                  <a:pt x="693" y="240"/>
                </a:cubicBezTo>
                <a:cubicBezTo>
                  <a:pt x="693" y="239"/>
                  <a:pt x="693" y="240"/>
                  <a:pt x="693" y="239"/>
                </a:cubicBezTo>
                <a:cubicBezTo>
                  <a:pt x="693" y="239"/>
                  <a:pt x="693" y="238"/>
                  <a:pt x="693" y="238"/>
                </a:cubicBezTo>
                <a:close/>
                <a:moveTo>
                  <a:pt x="686" y="234"/>
                </a:moveTo>
                <a:cubicBezTo>
                  <a:pt x="686" y="234"/>
                  <a:pt x="686" y="234"/>
                  <a:pt x="686" y="234"/>
                </a:cubicBezTo>
                <a:close/>
                <a:moveTo>
                  <a:pt x="684" y="235"/>
                </a:moveTo>
                <a:cubicBezTo>
                  <a:pt x="684" y="235"/>
                  <a:pt x="684" y="235"/>
                  <a:pt x="684" y="235"/>
                </a:cubicBezTo>
                <a:cubicBezTo>
                  <a:pt x="684" y="235"/>
                  <a:pt x="684" y="235"/>
                  <a:pt x="684" y="235"/>
                </a:cubicBezTo>
                <a:close/>
                <a:moveTo>
                  <a:pt x="684" y="236"/>
                </a:moveTo>
                <a:cubicBezTo>
                  <a:pt x="684" y="236"/>
                  <a:pt x="684" y="236"/>
                  <a:pt x="684" y="236"/>
                </a:cubicBezTo>
                <a:close/>
                <a:moveTo>
                  <a:pt x="683" y="236"/>
                </a:moveTo>
                <a:cubicBezTo>
                  <a:pt x="683" y="236"/>
                  <a:pt x="683" y="236"/>
                  <a:pt x="683" y="236"/>
                </a:cubicBezTo>
                <a:close/>
                <a:moveTo>
                  <a:pt x="684" y="236"/>
                </a:moveTo>
                <a:cubicBezTo>
                  <a:pt x="684" y="236"/>
                  <a:pt x="684" y="236"/>
                  <a:pt x="684" y="236"/>
                </a:cubicBezTo>
                <a:cubicBezTo>
                  <a:pt x="683" y="236"/>
                  <a:pt x="684" y="236"/>
                  <a:pt x="684" y="236"/>
                </a:cubicBezTo>
                <a:close/>
                <a:moveTo>
                  <a:pt x="683" y="237"/>
                </a:moveTo>
                <a:cubicBezTo>
                  <a:pt x="684" y="237"/>
                  <a:pt x="683" y="237"/>
                  <a:pt x="683" y="237"/>
                </a:cubicBezTo>
                <a:cubicBezTo>
                  <a:pt x="683" y="237"/>
                  <a:pt x="684" y="237"/>
                  <a:pt x="683" y="237"/>
                </a:cubicBezTo>
                <a:close/>
                <a:moveTo>
                  <a:pt x="684" y="237"/>
                </a:moveTo>
                <a:cubicBezTo>
                  <a:pt x="684" y="237"/>
                  <a:pt x="684" y="237"/>
                  <a:pt x="684" y="237"/>
                </a:cubicBezTo>
                <a:cubicBezTo>
                  <a:pt x="684" y="237"/>
                  <a:pt x="684" y="237"/>
                  <a:pt x="684" y="237"/>
                </a:cubicBezTo>
                <a:close/>
                <a:moveTo>
                  <a:pt x="687" y="240"/>
                </a:moveTo>
                <a:cubicBezTo>
                  <a:pt x="687" y="240"/>
                  <a:pt x="687" y="240"/>
                  <a:pt x="687" y="240"/>
                </a:cubicBezTo>
                <a:cubicBezTo>
                  <a:pt x="687" y="240"/>
                  <a:pt x="687" y="240"/>
                  <a:pt x="687" y="240"/>
                </a:cubicBezTo>
                <a:close/>
                <a:moveTo>
                  <a:pt x="688" y="241"/>
                </a:moveTo>
                <a:cubicBezTo>
                  <a:pt x="688" y="241"/>
                  <a:pt x="689" y="241"/>
                  <a:pt x="688" y="241"/>
                </a:cubicBezTo>
                <a:cubicBezTo>
                  <a:pt x="689" y="241"/>
                  <a:pt x="688" y="241"/>
                  <a:pt x="688" y="241"/>
                </a:cubicBezTo>
                <a:close/>
                <a:moveTo>
                  <a:pt x="690" y="240"/>
                </a:moveTo>
                <a:cubicBezTo>
                  <a:pt x="690" y="240"/>
                  <a:pt x="690" y="240"/>
                  <a:pt x="690" y="240"/>
                </a:cubicBezTo>
                <a:cubicBezTo>
                  <a:pt x="690" y="240"/>
                  <a:pt x="690" y="240"/>
                  <a:pt x="690" y="240"/>
                </a:cubicBezTo>
                <a:close/>
                <a:moveTo>
                  <a:pt x="697" y="231"/>
                </a:moveTo>
                <a:cubicBezTo>
                  <a:pt x="697" y="231"/>
                  <a:pt x="697" y="231"/>
                  <a:pt x="697" y="231"/>
                </a:cubicBezTo>
                <a:cubicBezTo>
                  <a:pt x="697" y="231"/>
                  <a:pt x="697" y="231"/>
                  <a:pt x="697" y="231"/>
                </a:cubicBezTo>
                <a:close/>
                <a:moveTo>
                  <a:pt x="702" y="232"/>
                </a:moveTo>
                <a:cubicBezTo>
                  <a:pt x="702" y="232"/>
                  <a:pt x="702" y="232"/>
                  <a:pt x="702" y="232"/>
                </a:cubicBezTo>
                <a:cubicBezTo>
                  <a:pt x="702" y="232"/>
                  <a:pt x="702" y="232"/>
                  <a:pt x="702" y="232"/>
                </a:cubicBezTo>
                <a:cubicBezTo>
                  <a:pt x="702" y="232"/>
                  <a:pt x="701" y="231"/>
                  <a:pt x="701" y="231"/>
                </a:cubicBezTo>
                <a:cubicBezTo>
                  <a:pt x="701" y="232"/>
                  <a:pt x="701" y="232"/>
                  <a:pt x="701" y="232"/>
                </a:cubicBezTo>
                <a:cubicBezTo>
                  <a:pt x="701" y="232"/>
                  <a:pt x="701" y="232"/>
                  <a:pt x="701" y="232"/>
                </a:cubicBezTo>
                <a:cubicBezTo>
                  <a:pt x="701" y="232"/>
                  <a:pt x="701" y="232"/>
                  <a:pt x="701" y="232"/>
                </a:cubicBezTo>
                <a:cubicBezTo>
                  <a:pt x="701" y="231"/>
                  <a:pt x="701" y="231"/>
                  <a:pt x="701" y="231"/>
                </a:cubicBezTo>
                <a:cubicBezTo>
                  <a:pt x="701" y="231"/>
                  <a:pt x="701" y="232"/>
                  <a:pt x="701" y="232"/>
                </a:cubicBezTo>
                <a:cubicBezTo>
                  <a:pt x="701" y="232"/>
                  <a:pt x="701" y="232"/>
                  <a:pt x="701" y="232"/>
                </a:cubicBezTo>
                <a:cubicBezTo>
                  <a:pt x="701" y="232"/>
                  <a:pt x="701" y="232"/>
                  <a:pt x="701" y="232"/>
                </a:cubicBezTo>
                <a:cubicBezTo>
                  <a:pt x="701" y="232"/>
                  <a:pt x="701" y="232"/>
                  <a:pt x="701" y="231"/>
                </a:cubicBezTo>
                <a:cubicBezTo>
                  <a:pt x="701" y="231"/>
                  <a:pt x="701" y="231"/>
                  <a:pt x="701" y="231"/>
                </a:cubicBezTo>
                <a:cubicBezTo>
                  <a:pt x="701" y="231"/>
                  <a:pt x="701" y="232"/>
                  <a:pt x="701" y="232"/>
                </a:cubicBezTo>
                <a:cubicBezTo>
                  <a:pt x="700" y="232"/>
                  <a:pt x="700" y="232"/>
                  <a:pt x="700" y="233"/>
                </a:cubicBezTo>
                <a:cubicBezTo>
                  <a:pt x="700" y="232"/>
                  <a:pt x="700" y="232"/>
                  <a:pt x="700" y="232"/>
                </a:cubicBezTo>
                <a:cubicBezTo>
                  <a:pt x="700" y="233"/>
                  <a:pt x="700" y="232"/>
                  <a:pt x="700" y="232"/>
                </a:cubicBezTo>
                <a:cubicBezTo>
                  <a:pt x="700" y="233"/>
                  <a:pt x="700" y="233"/>
                  <a:pt x="700" y="233"/>
                </a:cubicBezTo>
                <a:cubicBezTo>
                  <a:pt x="700" y="233"/>
                  <a:pt x="700" y="232"/>
                  <a:pt x="700" y="232"/>
                </a:cubicBezTo>
                <a:cubicBezTo>
                  <a:pt x="700" y="232"/>
                  <a:pt x="700" y="232"/>
                  <a:pt x="700" y="232"/>
                </a:cubicBezTo>
                <a:cubicBezTo>
                  <a:pt x="700" y="233"/>
                  <a:pt x="700" y="232"/>
                  <a:pt x="700" y="232"/>
                </a:cubicBezTo>
                <a:cubicBezTo>
                  <a:pt x="700" y="232"/>
                  <a:pt x="700" y="232"/>
                  <a:pt x="700" y="232"/>
                </a:cubicBezTo>
                <a:cubicBezTo>
                  <a:pt x="700" y="232"/>
                  <a:pt x="700" y="232"/>
                  <a:pt x="700" y="232"/>
                </a:cubicBezTo>
                <a:cubicBezTo>
                  <a:pt x="700" y="232"/>
                  <a:pt x="700" y="232"/>
                  <a:pt x="700" y="232"/>
                </a:cubicBezTo>
                <a:cubicBezTo>
                  <a:pt x="700" y="232"/>
                  <a:pt x="700" y="232"/>
                  <a:pt x="700" y="232"/>
                </a:cubicBezTo>
                <a:cubicBezTo>
                  <a:pt x="700" y="232"/>
                  <a:pt x="700" y="232"/>
                  <a:pt x="700" y="232"/>
                </a:cubicBezTo>
                <a:cubicBezTo>
                  <a:pt x="700" y="232"/>
                  <a:pt x="700" y="232"/>
                  <a:pt x="700" y="232"/>
                </a:cubicBezTo>
                <a:cubicBezTo>
                  <a:pt x="700" y="232"/>
                  <a:pt x="700" y="231"/>
                  <a:pt x="700" y="232"/>
                </a:cubicBezTo>
                <a:cubicBezTo>
                  <a:pt x="700" y="231"/>
                  <a:pt x="700" y="231"/>
                  <a:pt x="700" y="231"/>
                </a:cubicBezTo>
                <a:cubicBezTo>
                  <a:pt x="700" y="232"/>
                  <a:pt x="700" y="231"/>
                  <a:pt x="700" y="232"/>
                </a:cubicBezTo>
                <a:cubicBezTo>
                  <a:pt x="700" y="232"/>
                  <a:pt x="700" y="232"/>
                  <a:pt x="700" y="232"/>
                </a:cubicBezTo>
                <a:cubicBezTo>
                  <a:pt x="700" y="232"/>
                  <a:pt x="700" y="231"/>
                  <a:pt x="700" y="232"/>
                </a:cubicBezTo>
                <a:cubicBezTo>
                  <a:pt x="700" y="232"/>
                  <a:pt x="700" y="231"/>
                  <a:pt x="700" y="231"/>
                </a:cubicBezTo>
                <a:cubicBezTo>
                  <a:pt x="699" y="232"/>
                  <a:pt x="699" y="232"/>
                  <a:pt x="699" y="232"/>
                </a:cubicBezTo>
                <a:cubicBezTo>
                  <a:pt x="700" y="231"/>
                  <a:pt x="700" y="231"/>
                  <a:pt x="700" y="231"/>
                </a:cubicBezTo>
                <a:cubicBezTo>
                  <a:pt x="699" y="232"/>
                  <a:pt x="700" y="231"/>
                  <a:pt x="700" y="231"/>
                </a:cubicBezTo>
                <a:cubicBezTo>
                  <a:pt x="699" y="231"/>
                  <a:pt x="699" y="231"/>
                  <a:pt x="699" y="231"/>
                </a:cubicBezTo>
                <a:cubicBezTo>
                  <a:pt x="700" y="231"/>
                  <a:pt x="699" y="232"/>
                  <a:pt x="699" y="231"/>
                </a:cubicBezTo>
                <a:cubicBezTo>
                  <a:pt x="699" y="232"/>
                  <a:pt x="699" y="232"/>
                  <a:pt x="699" y="232"/>
                </a:cubicBezTo>
                <a:cubicBezTo>
                  <a:pt x="699" y="231"/>
                  <a:pt x="699" y="231"/>
                  <a:pt x="699" y="231"/>
                </a:cubicBezTo>
                <a:cubicBezTo>
                  <a:pt x="699" y="231"/>
                  <a:pt x="699" y="231"/>
                  <a:pt x="699" y="231"/>
                </a:cubicBezTo>
                <a:cubicBezTo>
                  <a:pt x="699" y="231"/>
                  <a:pt x="699" y="231"/>
                  <a:pt x="699" y="231"/>
                </a:cubicBezTo>
                <a:cubicBezTo>
                  <a:pt x="699" y="231"/>
                  <a:pt x="699" y="232"/>
                  <a:pt x="699" y="231"/>
                </a:cubicBezTo>
                <a:cubicBezTo>
                  <a:pt x="699" y="231"/>
                  <a:pt x="699" y="231"/>
                  <a:pt x="699" y="231"/>
                </a:cubicBezTo>
                <a:cubicBezTo>
                  <a:pt x="699" y="232"/>
                  <a:pt x="699" y="232"/>
                  <a:pt x="699" y="232"/>
                </a:cubicBezTo>
                <a:cubicBezTo>
                  <a:pt x="699" y="231"/>
                  <a:pt x="699" y="231"/>
                  <a:pt x="699" y="231"/>
                </a:cubicBezTo>
                <a:cubicBezTo>
                  <a:pt x="699" y="231"/>
                  <a:pt x="699" y="231"/>
                  <a:pt x="699" y="231"/>
                </a:cubicBezTo>
                <a:cubicBezTo>
                  <a:pt x="699" y="231"/>
                  <a:pt x="699" y="231"/>
                  <a:pt x="699" y="231"/>
                </a:cubicBezTo>
                <a:cubicBezTo>
                  <a:pt x="699" y="231"/>
                  <a:pt x="699" y="231"/>
                  <a:pt x="698" y="231"/>
                </a:cubicBezTo>
                <a:cubicBezTo>
                  <a:pt x="698" y="231"/>
                  <a:pt x="698" y="231"/>
                  <a:pt x="698" y="231"/>
                </a:cubicBezTo>
                <a:cubicBezTo>
                  <a:pt x="698" y="232"/>
                  <a:pt x="698" y="232"/>
                  <a:pt x="698" y="232"/>
                </a:cubicBezTo>
                <a:cubicBezTo>
                  <a:pt x="698" y="232"/>
                  <a:pt x="698" y="232"/>
                  <a:pt x="698" y="231"/>
                </a:cubicBezTo>
                <a:cubicBezTo>
                  <a:pt x="698" y="231"/>
                  <a:pt x="698" y="231"/>
                  <a:pt x="698" y="231"/>
                </a:cubicBezTo>
                <a:cubicBezTo>
                  <a:pt x="698" y="231"/>
                  <a:pt x="698" y="231"/>
                  <a:pt x="698" y="231"/>
                </a:cubicBezTo>
                <a:cubicBezTo>
                  <a:pt x="698" y="231"/>
                  <a:pt x="698" y="232"/>
                  <a:pt x="698" y="231"/>
                </a:cubicBezTo>
                <a:cubicBezTo>
                  <a:pt x="697" y="232"/>
                  <a:pt x="697" y="232"/>
                  <a:pt x="697" y="232"/>
                </a:cubicBezTo>
                <a:cubicBezTo>
                  <a:pt x="697" y="232"/>
                  <a:pt x="698" y="231"/>
                  <a:pt x="698" y="232"/>
                </a:cubicBezTo>
                <a:cubicBezTo>
                  <a:pt x="698" y="231"/>
                  <a:pt x="698" y="231"/>
                  <a:pt x="698" y="231"/>
                </a:cubicBezTo>
                <a:cubicBezTo>
                  <a:pt x="698" y="231"/>
                  <a:pt x="698" y="231"/>
                  <a:pt x="697" y="231"/>
                </a:cubicBezTo>
                <a:cubicBezTo>
                  <a:pt x="698" y="231"/>
                  <a:pt x="697" y="231"/>
                  <a:pt x="698" y="231"/>
                </a:cubicBezTo>
                <a:cubicBezTo>
                  <a:pt x="697" y="231"/>
                  <a:pt x="698" y="231"/>
                  <a:pt x="697" y="231"/>
                </a:cubicBezTo>
                <a:cubicBezTo>
                  <a:pt x="697" y="231"/>
                  <a:pt x="697" y="231"/>
                  <a:pt x="697" y="231"/>
                </a:cubicBezTo>
                <a:cubicBezTo>
                  <a:pt x="697" y="231"/>
                  <a:pt x="697" y="231"/>
                  <a:pt x="697" y="231"/>
                </a:cubicBezTo>
                <a:cubicBezTo>
                  <a:pt x="697" y="231"/>
                  <a:pt x="697" y="231"/>
                  <a:pt x="697" y="231"/>
                </a:cubicBezTo>
                <a:cubicBezTo>
                  <a:pt x="697" y="231"/>
                  <a:pt x="697" y="231"/>
                  <a:pt x="697" y="231"/>
                </a:cubicBezTo>
                <a:cubicBezTo>
                  <a:pt x="696" y="232"/>
                  <a:pt x="696" y="232"/>
                  <a:pt x="696" y="232"/>
                </a:cubicBezTo>
                <a:cubicBezTo>
                  <a:pt x="697" y="232"/>
                  <a:pt x="697" y="232"/>
                  <a:pt x="697" y="232"/>
                </a:cubicBezTo>
                <a:cubicBezTo>
                  <a:pt x="697" y="231"/>
                  <a:pt x="697" y="231"/>
                  <a:pt x="697" y="231"/>
                </a:cubicBezTo>
                <a:cubicBezTo>
                  <a:pt x="697" y="231"/>
                  <a:pt x="697" y="231"/>
                  <a:pt x="697" y="231"/>
                </a:cubicBezTo>
                <a:cubicBezTo>
                  <a:pt x="697" y="231"/>
                  <a:pt x="697" y="231"/>
                  <a:pt x="697" y="231"/>
                </a:cubicBezTo>
                <a:cubicBezTo>
                  <a:pt x="697" y="231"/>
                  <a:pt x="697" y="231"/>
                  <a:pt x="697" y="231"/>
                </a:cubicBezTo>
                <a:cubicBezTo>
                  <a:pt x="697" y="231"/>
                  <a:pt x="697" y="231"/>
                  <a:pt x="697" y="231"/>
                </a:cubicBezTo>
                <a:cubicBezTo>
                  <a:pt x="697" y="231"/>
                  <a:pt x="697" y="231"/>
                  <a:pt x="697" y="231"/>
                </a:cubicBezTo>
                <a:cubicBezTo>
                  <a:pt x="696" y="232"/>
                  <a:pt x="696" y="232"/>
                  <a:pt x="696" y="232"/>
                </a:cubicBezTo>
                <a:cubicBezTo>
                  <a:pt x="696" y="231"/>
                  <a:pt x="696" y="231"/>
                  <a:pt x="696" y="231"/>
                </a:cubicBezTo>
                <a:cubicBezTo>
                  <a:pt x="696" y="232"/>
                  <a:pt x="696" y="232"/>
                  <a:pt x="696" y="232"/>
                </a:cubicBezTo>
                <a:cubicBezTo>
                  <a:pt x="697" y="231"/>
                  <a:pt x="697" y="231"/>
                  <a:pt x="697" y="231"/>
                </a:cubicBezTo>
                <a:cubicBezTo>
                  <a:pt x="696" y="232"/>
                  <a:pt x="696" y="232"/>
                  <a:pt x="696" y="232"/>
                </a:cubicBezTo>
                <a:cubicBezTo>
                  <a:pt x="696" y="231"/>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7" y="231"/>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2"/>
                  <a:pt x="696" y="232"/>
                </a:cubicBezTo>
                <a:cubicBezTo>
                  <a:pt x="696" y="232"/>
                  <a:pt x="696" y="233"/>
                  <a:pt x="696" y="232"/>
                </a:cubicBezTo>
                <a:cubicBezTo>
                  <a:pt x="696" y="233"/>
                  <a:pt x="695" y="233"/>
                  <a:pt x="695" y="233"/>
                </a:cubicBezTo>
                <a:cubicBezTo>
                  <a:pt x="696" y="233"/>
                  <a:pt x="695" y="233"/>
                  <a:pt x="695" y="233"/>
                </a:cubicBezTo>
                <a:cubicBezTo>
                  <a:pt x="695" y="233"/>
                  <a:pt x="695" y="233"/>
                  <a:pt x="695" y="233"/>
                </a:cubicBezTo>
                <a:cubicBezTo>
                  <a:pt x="695" y="233"/>
                  <a:pt x="695" y="233"/>
                  <a:pt x="695" y="233"/>
                </a:cubicBezTo>
                <a:cubicBezTo>
                  <a:pt x="696" y="233"/>
                  <a:pt x="696" y="233"/>
                  <a:pt x="696" y="233"/>
                </a:cubicBezTo>
                <a:cubicBezTo>
                  <a:pt x="696" y="233"/>
                  <a:pt x="696" y="233"/>
                  <a:pt x="696" y="233"/>
                </a:cubicBezTo>
                <a:cubicBezTo>
                  <a:pt x="696" y="233"/>
                  <a:pt x="696" y="233"/>
                  <a:pt x="696" y="233"/>
                </a:cubicBezTo>
                <a:cubicBezTo>
                  <a:pt x="696" y="233"/>
                  <a:pt x="696" y="233"/>
                  <a:pt x="696" y="233"/>
                </a:cubicBezTo>
                <a:cubicBezTo>
                  <a:pt x="696" y="232"/>
                  <a:pt x="696" y="232"/>
                  <a:pt x="696" y="232"/>
                </a:cubicBezTo>
                <a:cubicBezTo>
                  <a:pt x="697" y="232"/>
                  <a:pt x="697" y="232"/>
                  <a:pt x="697" y="232"/>
                </a:cubicBezTo>
                <a:cubicBezTo>
                  <a:pt x="696" y="232"/>
                  <a:pt x="696" y="233"/>
                  <a:pt x="696" y="233"/>
                </a:cubicBezTo>
                <a:cubicBezTo>
                  <a:pt x="696" y="233"/>
                  <a:pt x="696" y="233"/>
                  <a:pt x="696" y="233"/>
                </a:cubicBezTo>
                <a:cubicBezTo>
                  <a:pt x="695" y="233"/>
                  <a:pt x="695" y="233"/>
                  <a:pt x="695" y="233"/>
                </a:cubicBezTo>
                <a:cubicBezTo>
                  <a:pt x="695" y="234"/>
                  <a:pt x="695" y="233"/>
                  <a:pt x="695" y="234"/>
                </a:cubicBezTo>
                <a:cubicBezTo>
                  <a:pt x="695" y="233"/>
                  <a:pt x="695" y="233"/>
                  <a:pt x="695" y="233"/>
                </a:cubicBezTo>
                <a:cubicBezTo>
                  <a:pt x="696" y="233"/>
                  <a:pt x="696" y="233"/>
                  <a:pt x="696" y="233"/>
                </a:cubicBezTo>
                <a:cubicBezTo>
                  <a:pt x="696" y="233"/>
                  <a:pt x="695" y="233"/>
                  <a:pt x="695" y="233"/>
                </a:cubicBezTo>
                <a:cubicBezTo>
                  <a:pt x="695" y="233"/>
                  <a:pt x="695" y="233"/>
                  <a:pt x="695" y="233"/>
                </a:cubicBezTo>
                <a:cubicBezTo>
                  <a:pt x="695" y="234"/>
                  <a:pt x="695" y="233"/>
                  <a:pt x="695" y="233"/>
                </a:cubicBezTo>
                <a:cubicBezTo>
                  <a:pt x="695" y="234"/>
                  <a:pt x="695" y="233"/>
                  <a:pt x="695" y="234"/>
                </a:cubicBezTo>
                <a:cubicBezTo>
                  <a:pt x="695" y="234"/>
                  <a:pt x="695" y="234"/>
                  <a:pt x="695" y="234"/>
                </a:cubicBezTo>
                <a:cubicBezTo>
                  <a:pt x="695" y="234"/>
                  <a:pt x="695" y="234"/>
                  <a:pt x="695" y="234"/>
                </a:cubicBezTo>
                <a:cubicBezTo>
                  <a:pt x="695" y="234"/>
                  <a:pt x="695" y="234"/>
                  <a:pt x="695" y="234"/>
                </a:cubicBezTo>
                <a:cubicBezTo>
                  <a:pt x="695" y="234"/>
                  <a:pt x="695" y="234"/>
                  <a:pt x="695" y="234"/>
                </a:cubicBezTo>
                <a:cubicBezTo>
                  <a:pt x="695" y="234"/>
                  <a:pt x="695" y="234"/>
                  <a:pt x="695" y="234"/>
                </a:cubicBezTo>
                <a:cubicBezTo>
                  <a:pt x="696" y="233"/>
                  <a:pt x="695" y="233"/>
                  <a:pt x="696" y="233"/>
                </a:cubicBezTo>
                <a:cubicBezTo>
                  <a:pt x="696" y="233"/>
                  <a:pt x="696" y="233"/>
                  <a:pt x="696" y="233"/>
                </a:cubicBezTo>
                <a:cubicBezTo>
                  <a:pt x="696" y="233"/>
                  <a:pt x="696" y="233"/>
                  <a:pt x="696" y="233"/>
                </a:cubicBezTo>
                <a:cubicBezTo>
                  <a:pt x="696" y="233"/>
                  <a:pt x="696" y="233"/>
                  <a:pt x="696" y="233"/>
                </a:cubicBezTo>
                <a:cubicBezTo>
                  <a:pt x="696" y="233"/>
                  <a:pt x="696" y="233"/>
                  <a:pt x="696" y="233"/>
                </a:cubicBezTo>
                <a:cubicBezTo>
                  <a:pt x="695" y="234"/>
                  <a:pt x="695" y="234"/>
                  <a:pt x="695" y="234"/>
                </a:cubicBezTo>
                <a:cubicBezTo>
                  <a:pt x="695" y="234"/>
                  <a:pt x="695" y="234"/>
                  <a:pt x="695" y="234"/>
                </a:cubicBezTo>
                <a:cubicBezTo>
                  <a:pt x="695" y="234"/>
                  <a:pt x="696" y="234"/>
                  <a:pt x="696" y="233"/>
                </a:cubicBezTo>
                <a:cubicBezTo>
                  <a:pt x="696" y="233"/>
                  <a:pt x="695" y="234"/>
                  <a:pt x="695" y="234"/>
                </a:cubicBezTo>
                <a:cubicBezTo>
                  <a:pt x="696" y="233"/>
                  <a:pt x="696" y="233"/>
                  <a:pt x="696" y="233"/>
                </a:cubicBezTo>
                <a:cubicBezTo>
                  <a:pt x="697" y="233"/>
                  <a:pt x="697" y="233"/>
                  <a:pt x="697" y="233"/>
                </a:cubicBezTo>
                <a:cubicBezTo>
                  <a:pt x="696" y="233"/>
                  <a:pt x="696" y="233"/>
                  <a:pt x="696" y="233"/>
                </a:cubicBezTo>
                <a:cubicBezTo>
                  <a:pt x="696" y="233"/>
                  <a:pt x="696" y="233"/>
                  <a:pt x="696" y="233"/>
                </a:cubicBezTo>
                <a:cubicBezTo>
                  <a:pt x="696" y="234"/>
                  <a:pt x="696" y="234"/>
                  <a:pt x="696" y="234"/>
                </a:cubicBezTo>
                <a:cubicBezTo>
                  <a:pt x="695" y="234"/>
                  <a:pt x="695" y="234"/>
                  <a:pt x="695" y="234"/>
                </a:cubicBezTo>
                <a:cubicBezTo>
                  <a:pt x="696" y="234"/>
                  <a:pt x="696" y="234"/>
                  <a:pt x="696" y="234"/>
                </a:cubicBezTo>
                <a:cubicBezTo>
                  <a:pt x="695" y="234"/>
                  <a:pt x="695" y="234"/>
                  <a:pt x="695" y="234"/>
                </a:cubicBezTo>
                <a:cubicBezTo>
                  <a:pt x="695" y="234"/>
                  <a:pt x="696" y="234"/>
                  <a:pt x="696" y="234"/>
                </a:cubicBezTo>
                <a:cubicBezTo>
                  <a:pt x="696" y="234"/>
                  <a:pt x="696" y="234"/>
                  <a:pt x="696" y="234"/>
                </a:cubicBezTo>
                <a:cubicBezTo>
                  <a:pt x="695" y="234"/>
                  <a:pt x="695" y="234"/>
                  <a:pt x="695" y="234"/>
                </a:cubicBezTo>
                <a:cubicBezTo>
                  <a:pt x="695" y="234"/>
                  <a:pt x="695" y="234"/>
                  <a:pt x="695" y="234"/>
                </a:cubicBezTo>
                <a:cubicBezTo>
                  <a:pt x="696" y="234"/>
                  <a:pt x="696" y="234"/>
                  <a:pt x="696" y="234"/>
                </a:cubicBezTo>
                <a:cubicBezTo>
                  <a:pt x="696" y="234"/>
                  <a:pt x="696" y="234"/>
                  <a:pt x="696" y="234"/>
                </a:cubicBezTo>
                <a:cubicBezTo>
                  <a:pt x="696" y="234"/>
                  <a:pt x="696" y="234"/>
                  <a:pt x="696" y="234"/>
                </a:cubicBezTo>
                <a:cubicBezTo>
                  <a:pt x="696" y="234"/>
                  <a:pt x="695" y="234"/>
                  <a:pt x="695" y="234"/>
                </a:cubicBezTo>
                <a:cubicBezTo>
                  <a:pt x="696" y="234"/>
                  <a:pt x="696" y="234"/>
                  <a:pt x="696" y="234"/>
                </a:cubicBezTo>
                <a:cubicBezTo>
                  <a:pt x="695" y="234"/>
                  <a:pt x="695" y="234"/>
                  <a:pt x="695" y="234"/>
                </a:cubicBezTo>
                <a:cubicBezTo>
                  <a:pt x="696" y="234"/>
                  <a:pt x="695" y="234"/>
                  <a:pt x="696" y="234"/>
                </a:cubicBezTo>
                <a:cubicBezTo>
                  <a:pt x="695" y="234"/>
                  <a:pt x="695" y="234"/>
                  <a:pt x="695"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5" y="235"/>
                  <a:pt x="696" y="234"/>
                </a:cubicBezTo>
                <a:cubicBezTo>
                  <a:pt x="696" y="234"/>
                  <a:pt x="696" y="234"/>
                  <a:pt x="696" y="234"/>
                </a:cubicBezTo>
                <a:cubicBezTo>
                  <a:pt x="696" y="234"/>
                  <a:pt x="696" y="234"/>
                  <a:pt x="696" y="234"/>
                </a:cubicBezTo>
                <a:cubicBezTo>
                  <a:pt x="696" y="234"/>
                  <a:pt x="696" y="234"/>
                  <a:pt x="696" y="234"/>
                </a:cubicBezTo>
                <a:cubicBezTo>
                  <a:pt x="696" y="234"/>
                  <a:pt x="697" y="233"/>
                  <a:pt x="696" y="234"/>
                </a:cubicBezTo>
                <a:cubicBezTo>
                  <a:pt x="696" y="234"/>
                  <a:pt x="696" y="234"/>
                  <a:pt x="696" y="234"/>
                </a:cubicBezTo>
                <a:cubicBezTo>
                  <a:pt x="696" y="234"/>
                  <a:pt x="697" y="233"/>
                  <a:pt x="697" y="233"/>
                </a:cubicBezTo>
                <a:cubicBezTo>
                  <a:pt x="697" y="233"/>
                  <a:pt x="697" y="233"/>
                  <a:pt x="697" y="233"/>
                </a:cubicBezTo>
                <a:cubicBezTo>
                  <a:pt x="697" y="233"/>
                  <a:pt x="697" y="233"/>
                  <a:pt x="697" y="233"/>
                </a:cubicBezTo>
                <a:cubicBezTo>
                  <a:pt x="697" y="233"/>
                  <a:pt x="697" y="233"/>
                  <a:pt x="697" y="233"/>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6" y="234"/>
                  <a:pt x="696" y="234"/>
                </a:cubicBezTo>
                <a:cubicBezTo>
                  <a:pt x="696" y="234"/>
                  <a:pt x="697" y="234"/>
                  <a:pt x="697" y="234"/>
                </a:cubicBezTo>
                <a:cubicBezTo>
                  <a:pt x="696" y="234"/>
                  <a:pt x="696" y="234"/>
                  <a:pt x="696" y="234"/>
                </a:cubicBezTo>
                <a:cubicBezTo>
                  <a:pt x="696" y="235"/>
                  <a:pt x="696" y="234"/>
                  <a:pt x="696" y="234"/>
                </a:cubicBezTo>
                <a:cubicBezTo>
                  <a:pt x="696" y="234"/>
                  <a:pt x="696" y="234"/>
                  <a:pt x="696" y="234"/>
                </a:cubicBezTo>
                <a:cubicBezTo>
                  <a:pt x="696" y="235"/>
                  <a:pt x="696" y="235"/>
                  <a:pt x="697" y="234"/>
                </a:cubicBezTo>
                <a:cubicBezTo>
                  <a:pt x="697" y="234"/>
                  <a:pt x="697" y="234"/>
                  <a:pt x="697" y="234"/>
                </a:cubicBezTo>
                <a:cubicBezTo>
                  <a:pt x="697" y="234"/>
                  <a:pt x="697" y="234"/>
                  <a:pt x="697" y="234"/>
                </a:cubicBezTo>
                <a:cubicBezTo>
                  <a:pt x="697" y="235"/>
                  <a:pt x="697" y="235"/>
                  <a:pt x="697" y="235"/>
                </a:cubicBezTo>
                <a:cubicBezTo>
                  <a:pt x="696" y="235"/>
                  <a:pt x="697" y="234"/>
                  <a:pt x="697" y="234"/>
                </a:cubicBezTo>
                <a:cubicBezTo>
                  <a:pt x="697" y="235"/>
                  <a:pt x="697" y="235"/>
                  <a:pt x="697" y="235"/>
                </a:cubicBezTo>
                <a:cubicBezTo>
                  <a:pt x="697" y="235"/>
                  <a:pt x="697" y="234"/>
                  <a:pt x="697" y="234"/>
                </a:cubicBezTo>
                <a:cubicBezTo>
                  <a:pt x="697" y="235"/>
                  <a:pt x="697" y="235"/>
                  <a:pt x="697" y="235"/>
                </a:cubicBezTo>
                <a:cubicBezTo>
                  <a:pt x="697" y="234"/>
                  <a:pt x="697" y="234"/>
                  <a:pt x="697" y="234"/>
                </a:cubicBezTo>
                <a:cubicBezTo>
                  <a:pt x="697" y="234"/>
                  <a:pt x="697" y="234"/>
                  <a:pt x="697" y="235"/>
                </a:cubicBezTo>
                <a:cubicBezTo>
                  <a:pt x="697" y="234"/>
                  <a:pt x="697" y="234"/>
                  <a:pt x="697" y="234"/>
                </a:cubicBezTo>
                <a:cubicBezTo>
                  <a:pt x="697" y="235"/>
                  <a:pt x="697" y="235"/>
                  <a:pt x="697" y="235"/>
                </a:cubicBezTo>
                <a:cubicBezTo>
                  <a:pt x="697" y="234"/>
                  <a:pt x="697" y="234"/>
                  <a:pt x="697" y="234"/>
                </a:cubicBezTo>
                <a:cubicBezTo>
                  <a:pt x="698" y="234"/>
                  <a:pt x="697" y="234"/>
                  <a:pt x="697" y="234"/>
                </a:cubicBezTo>
                <a:cubicBezTo>
                  <a:pt x="697" y="234"/>
                  <a:pt x="697" y="234"/>
                  <a:pt x="697" y="234"/>
                </a:cubicBezTo>
                <a:cubicBezTo>
                  <a:pt x="697" y="235"/>
                  <a:pt x="697" y="235"/>
                  <a:pt x="697" y="235"/>
                </a:cubicBezTo>
                <a:cubicBezTo>
                  <a:pt x="697" y="234"/>
                  <a:pt x="697" y="234"/>
                  <a:pt x="697" y="234"/>
                </a:cubicBezTo>
                <a:cubicBezTo>
                  <a:pt x="697" y="235"/>
                  <a:pt x="697" y="234"/>
                  <a:pt x="697" y="235"/>
                </a:cubicBezTo>
                <a:cubicBezTo>
                  <a:pt x="697" y="235"/>
                  <a:pt x="698" y="234"/>
                  <a:pt x="698" y="234"/>
                </a:cubicBezTo>
                <a:cubicBezTo>
                  <a:pt x="698" y="234"/>
                  <a:pt x="697" y="235"/>
                  <a:pt x="697" y="235"/>
                </a:cubicBezTo>
                <a:cubicBezTo>
                  <a:pt x="697" y="235"/>
                  <a:pt x="697" y="235"/>
                  <a:pt x="697" y="235"/>
                </a:cubicBezTo>
                <a:cubicBezTo>
                  <a:pt x="697" y="235"/>
                  <a:pt x="697" y="235"/>
                  <a:pt x="697" y="235"/>
                </a:cubicBezTo>
                <a:cubicBezTo>
                  <a:pt x="698" y="234"/>
                  <a:pt x="698" y="234"/>
                  <a:pt x="698" y="235"/>
                </a:cubicBezTo>
                <a:cubicBezTo>
                  <a:pt x="698" y="235"/>
                  <a:pt x="698" y="235"/>
                  <a:pt x="698" y="235"/>
                </a:cubicBezTo>
                <a:cubicBezTo>
                  <a:pt x="698" y="235"/>
                  <a:pt x="697" y="235"/>
                  <a:pt x="697" y="235"/>
                </a:cubicBezTo>
                <a:cubicBezTo>
                  <a:pt x="698" y="234"/>
                  <a:pt x="698" y="234"/>
                  <a:pt x="698" y="234"/>
                </a:cubicBezTo>
                <a:cubicBezTo>
                  <a:pt x="698" y="235"/>
                  <a:pt x="698" y="235"/>
                  <a:pt x="698" y="235"/>
                </a:cubicBezTo>
                <a:cubicBezTo>
                  <a:pt x="698" y="234"/>
                  <a:pt x="698" y="234"/>
                  <a:pt x="698" y="234"/>
                </a:cubicBezTo>
                <a:cubicBezTo>
                  <a:pt x="698" y="234"/>
                  <a:pt x="698" y="234"/>
                  <a:pt x="698" y="234"/>
                </a:cubicBezTo>
                <a:cubicBezTo>
                  <a:pt x="698" y="235"/>
                  <a:pt x="698" y="235"/>
                  <a:pt x="698" y="235"/>
                </a:cubicBezTo>
                <a:cubicBezTo>
                  <a:pt x="698" y="235"/>
                  <a:pt x="698" y="235"/>
                  <a:pt x="698" y="234"/>
                </a:cubicBezTo>
                <a:cubicBezTo>
                  <a:pt x="698" y="234"/>
                  <a:pt x="698" y="234"/>
                  <a:pt x="698" y="235"/>
                </a:cubicBezTo>
                <a:cubicBezTo>
                  <a:pt x="698" y="235"/>
                  <a:pt x="698" y="235"/>
                  <a:pt x="698" y="235"/>
                </a:cubicBezTo>
                <a:cubicBezTo>
                  <a:pt x="698" y="235"/>
                  <a:pt x="698" y="235"/>
                  <a:pt x="698" y="235"/>
                </a:cubicBezTo>
                <a:cubicBezTo>
                  <a:pt x="698" y="235"/>
                  <a:pt x="698" y="235"/>
                  <a:pt x="698" y="235"/>
                </a:cubicBezTo>
                <a:cubicBezTo>
                  <a:pt x="698" y="235"/>
                  <a:pt x="698" y="235"/>
                  <a:pt x="698" y="235"/>
                </a:cubicBezTo>
                <a:cubicBezTo>
                  <a:pt x="698" y="235"/>
                  <a:pt x="698" y="235"/>
                  <a:pt x="698" y="235"/>
                </a:cubicBezTo>
                <a:cubicBezTo>
                  <a:pt x="698" y="234"/>
                  <a:pt x="698" y="234"/>
                  <a:pt x="698" y="234"/>
                </a:cubicBezTo>
                <a:cubicBezTo>
                  <a:pt x="698" y="234"/>
                  <a:pt x="698" y="234"/>
                  <a:pt x="698" y="234"/>
                </a:cubicBezTo>
                <a:cubicBezTo>
                  <a:pt x="698" y="234"/>
                  <a:pt x="698" y="234"/>
                  <a:pt x="698" y="234"/>
                </a:cubicBezTo>
                <a:cubicBezTo>
                  <a:pt x="698" y="234"/>
                  <a:pt x="698" y="234"/>
                  <a:pt x="698" y="234"/>
                </a:cubicBezTo>
                <a:cubicBezTo>
                  <a:pt x="698" y="235"/>
                  <a:pt x="698" y="235"/>
                  <a:pt x="698" y="235"/>
                </a:cubicBezTo>
                <a:cubicBezTo>
                  <a:pt x="698" y="234"/>
                  <a:pt x="698" y="234"/>
                  <a:pt x="698" y="234"/>
                </a:cubicBezTo>
                <a:cubicBezTo>
                  <a:pt x="698" y="235"/>
                  <a:pt x="698" y="235"/>
                  <a:pt x="698" y="235"/>
                </a:cubicBezTo>
                <a:cubicBezTo>
                  <a:pt x="698" y="235"/>
                  <a:pt x="698" y="235"/>
                  <a:pt x="698" y="235"/>
                </a:cubicBezTo>
                <a:cubicBezTo>
                  <a:pt x="698" y="235"/>
                  <a:pt x="698" y="235"/>
                  <a:pt x="698" y="235"/>
                </a:cubicBezTo>
                <a:cubicBezTo>
                  <a:pt x="698" y="235"/>
                  <a:pt x="698" y="234"/>
                  <a:pt x="698" y="234"/>
                </a:cubicBezTo>
                <a:cubicBezTo>
                  <a:pt x="698" y="235"/>
                  <a:pt x="698" y="235"/>
                  <a:pt x="698" y="235"/>
                </a:cubicBezTo>
                <a:cubicBezTo>
                  <a:pt x="698" y="235"/>
                  <a:pt x="698" y="235"/>
                  <a:pt x="698" y="235"/>
                </a:cubicBezTo>
                <a:cubicBezTo>
                  <a:pt x="698" y="235"/>
                  <a:pt x="698" y="235"/>
                  <a:pt x="698" y="235"/>
                </a:cubicBezTo>
                <a:cubicBezTo>
                  <a:pt x="698" y="234"/>
                  <a:pt x="698" y="235"/>
                  <a:pt x="698" y="235"/>
                </a:cubicBezTo>
                <a:cubicBezTo>
                  <a:pt x="698" y="235"/>
                  <a:pt x="698" y="235"/>
                  <a:pt x="698" y="235"/>
                </a:cubicBezTo>
                <a:cubicBezTo>
                  <a:pt x="698" y="235"/>
                  <a:pt x="698" y="235"/>
                  <a:pt x="698" y="235"/>
                </a:cubicBezTo>
                <a:cubicBezTo>
                  <a:pt x="698" y="235"/>
                  <a:pt x="698" y="235"/>
                  <a:pt x="698" y="235"/>
                </a:cubicBezTo>
                <a:cubicBezTo>
                  <a:pt x="698" y="235"/>
                  <a:pt x="698" y="235"/>
                  <a:pt x="698" y="235"/>
                </a:cubicBezTo>
                <a:cubicBezTo>
                  <a:pt x="698" y="235"/>
                  <a:pt x="699" y="234"/>
                  <a:pt x="699" y="235"/>
                </a:cubicBezTo>
                <a:cubicBezTo>
                  <a:pt x="699" y="235"/>
                  <a:pt x="698" y="235"/>
                  <a:pt x="698" y="235"/>
                </a:cubicBezTo>
                <a:cubicBezTo>
                  <a:pt x="698" y="235"/>
                  <a:pt x="699" y="235"/>
                  <a:pt x="698" y="235"/>
                </a:cubicBezTo>
                <a:cubicBezTo>
                  <a:pt x="699" y="234"/>
                  <a:pt x="699" y="234"/>
                  <a:pt x="699" y="234"/>
                </a:cubicBezTo>
                <a:cubicBezTo>
                  <a:pt x="699" y="235"/>
                  <a:pt x="699" y="235"/>
                  <a:pt x="699" y="235"/>
                </a:cubicBezTo>
                <a:cubicBezTo>
                  <a:pt x="699" y="235"/>
                  <a:pt x="699" y="235"/>
                  <a:pt x="699" y="235"/>
                </a:cubicBezTo>
                <a:cubicBezTo>
                  <a:pt x="699" y="235"/>
                  <a:pt x="699" y="235"/>
                  <a:pt x="699" y="235"/>
                </a:cubicBezTo>
                <a:cubicBezTo>
                  <a:pt x="698" y="235"/>
                  <a:pt x="699" y="235"/>
                  <a:pt x="699" y="235"/>
                </a:cubicBezTo>
                <a:cubicBezTo>
                  <a:pt x="699" y="235"/>
                  <a:pt x="699" y="235"/>
                  <a:pt x="699" y="235"/>
                </a:cubicBezTo>
                <a:cubicBezTo>
                  <a:pt x="699" y="235"/>
                  <a:pt x="699" y="236"/>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6"/>
                  <a:pt x="699" y="236"/>
                  <a:pt x="699" y="236"/>
                </a:cubicBezTo>
                <a:cubicBezTo>
                  <a:pt x="699" y="236"/>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699" y="235"/>
                  <a:pt x="699" y="235"/>
                </a:cubicBezTo>
                <a:cubicBezTo>
                  <a:pt x="699" y="235"/>
                  <a:pt x="700" y="235"/>
                  <a:pt x="700" y="235"/>
                </a:cubicBezTo>
                <a:cubicBezTo>
                  <a:pt x="700" y="235"/>
                  <a:pt x="699" y="236"/>
                  <a:pt x="699" y="235"/>
                </a:cubicBezTo>
                <a:cubicBezTo>
                  <a:pt x="700" y="235"/>
                  <a:pt x="700" y="235"/>
                  <a:pt x="700" y="235"/>
                </a:cubicBezTo>
                <a:cubicBezTo>
                  <a:pt x="700" y="235"/>
                  <a:pt x="700" y="235"/>
                  <a:pt x="700" y="235"/>
                </a:cubicBezTo>
                <a:cubicBezTo>
                  <a:pt x="700" y="235"/>
                  <a:pt x="700" y="235"/>
                  <a:pt x="700" y="235"/>
                </a:cubicBezTo>
                <a:cubicBezTo>
                  <a:pt x="700" y="235"/>
                  <a:pt x="700" y="235"/>
                  <a:pt x="700" y="235"/>
                </a:cubicBezTo>
                <a:cubicBezTo>
                  <a:pt x="700" y="235"/>
                  <a:pt x="700" y="234"/>
                  <a:pt x="700" y="234"/>
                </a:cubicBezTo>
                <a:cubicBezTo>
                  <a:pt x="700" y="234"/>
                  <a:pt x="700" y="234"/>
                  <a:pt x="700" y="234"/>
                </a:cubicBezTo>
                <a:cubicBezTo>
                  <a:pt x="700" y="234"/>
                  <a:pt x="700" y="234"/>
                  <a:pt x="700" y="234"/>
                </a:cubicBezTo>
                <a:cubicBezTo>
                  <a:pt x="700" y="235"/>
                  <a:pt x="700" y="235"/>
                  <a:pt x="700" y="235"/>
                </a:cubicBezTo>
                <a:cubicBezTo>
                  <a:pt x="700" y="235"/>
                  <a:pt x="700" y="235"/>
                  <a:pt x="700" y="235"/>
                </a:cubicBezTo>
                <a:cubicBezTo>
                  <a:pt x="700" y="235"/>
                  <a:pt x="700" y="235"/>
                  <a:pt x="700" y="235"/>
                </a:cubicBezTo>
                <a:cubicBezTo>
                  <a:pt x="700" y="235"/>
                  <a:pt x="700" y="235"/>
                  <a:pt x="700" y="235"/>
                </a:cubicBezTo>
                <a:cubicBezTo>
                  <a:pt x="700" y="234"/>
                  <a:pt x="700" y="234"/>
                  <a:pt x="700" y="234"/>
                </a:cubicBezTo>
                <a:cubicBezTo>
                  <a:pt x="700" y="235"/>
                  <a:pt x="700" y="235"/>
                  <a:pt x="700" y="235"/>
                </a:cubicBezTo>
                <a:cubicBezTo>
                  <a:pt x="700" y="235"/>
                  <a:pt x="700" y="234"/>
                  <a:pt x="700" y="234"/>
                </a:cubicBezTo>
                <a:cubicBezTo>
                  <a:pt x="700" y="234"/>
                  <a:pt x="700" y="234"/>
                  <a:pt x="700" y="234"/>
                </a:cubicBezTo>
                <a:cubicBezTo>
                  <a:pt x="700" y="234"/>
                  <a:pt x="700" y="234"/>
                  <a:pt x="700" y="234"/>
                </a:cubicBezTo>
                <a:cubicBezTo>
                  <a:pt x="700" y="234"/>
                  <a:pt x="700" y="234"/>
                  <a:pt x="700" y="234"/>
                </a:cubicBezTo>
                <a:cubicBezTo>
                  <a:pt x="700" y="235"/>
                  <a:pt x="700" y="235"/>
                  <a:pt x="700" y="235"/>
                </a:cubicBezTo>
                <a:cubicBezTo>
                  <a:pt x="700" y="235"/>
                  <a:pt x="700" y="235"/>
                  <a:pt x="700" y="235"/>
                </a:cubicBezTo>
                <a:cubicBezTo>
                  <a:pt x="700" y="234"/>
                  <a:pt x="700" y="235"/>
                  <a:pt x="700" y="234"/>
                </a:cubicBezTo>
                <a:cubicBezTo>
                  <a:pt x="701" y="234"/>
                  <a:pt x="700" y="234"/>
                  <a:pt x="700" y="235"/>
                </a:cubicBezTo>
                <a:cubicBezTo>
                  <a:pt x="701" y="234"/>
                  <a:pt x="701" y="235"/>
                  <a:pt x="701" y="234"/>
                </a:cubicBezTo>
                <a:cubicBezTo>
                  <a:pt x="701" y="235"/>
                  <a:pt x="701" y="235"/>
                  <a:pt x="701" y="235"/>
                </a:cubicBezTo>
                <a:cubicBezTo>
                  <a:pt x="701" y="234"/>
                  <a:pt x="701" y="235"/>
                  <a:pt x="701" y="234"/>
                </a:cubicBezTo>
                <a:cubicBezTo>
                  <a:pt x="701" y="234"/>
                  <a:pt x="701" y="234"/>
                  <a:pt x="701" y="234"/>
                </a:cubicBezTo>
                <a:cubicBezTo>
                  <a:pt x="701" y="235"/>
                  <a:pt x="701" y="234"/>
                  <a:pt x="701" y="234"/>
                </a:cubicBezTo>
                <a:cubicBezTo>
                  <a:pt x="701" y="234"/>
                  <a:pt x="701" y="234"/>
                  <a:pt x="701" y="234"/>
                </a:cubicBezTo>
                <a:cubicBezTo>
                  <a:pt x="701" y="234"/>
                  <a:pt x="701" y="235"/>
                  <a:pt x="701" y="234"/>
                </a:cubicBezTo>
                <a:cubicBezTo>
                  <a:pt x="701" y="234"/>
                  <a:pt x="701" y="234"/>
                  <a:pt x="701" y="234"/>
                </a:cubicBezTo>
                <a:cubicBezTo>
                  <a:pt x="701" y="234"/>
                  <a:pt x="701" y="234"/>
                  <a:pt x="701" y="234"/>
                </a:cubicBezTo>
                <a:cubicBezTo>
                  <a:pt x="701" y="234"/>
                  <a:pt x="701" y="234"/>
                  <a:pt x="701" y="234"/>
                </a:cubicBezTo>
                <a:cubicBezTo>
                  <a:pt x="701" y="235"/>
                  <a:pt x="701" y="234"/>
                  <a:pt x="701" y="234"/>
                </a:cubicBezTo>
                <a:cubicBezTo>
                  <a:pt x="701" y="234"/>
                  <a:pt x="701" y="234"/>
                  <a:pt x="701" y="234"/>
                </a:cubicBezTo>
                <a:cubicBezTo>
                  <a:pt x="701" y="234"/>
                  <a:pt x="701" y="234"/>
                  <a:pt x="701" y="234"/>
                </a:cubicBezTo>
                <a:cubicBezTo>
                  <a:pt x="701" y="235"/>
                  <a:pt x="701" y="235"/>
                  <a:pt x="701" y="235"/>
                </a:cubicBezTo>
                <a:cubicBezTo>
                  <a:pt x="701" y="235"/>
                  <a:pt x="701" y="235"/>
                  <a:pt x="701" y="234"/>
                </a:cubicBezTo>
                <a:cubicBezTo>
                  <a:pt x="701" y="235"/>
                  <a:pt x="701" y="235"/>
                  <a:pt x="701" y="235"/>
                </a:cubicBezTo>
                <a:cubicBezTo>
                  <a:pt x="701" y="234"/>
                  <a:pt x="701" y="235"/>
                  <a:pt x="701" y="235"/>
                </a:cubicBezTo>
                <a:cubicBezTo>
                  <a:pt x="701" y="235"/>
                  <a:pt x="701" y="235"/>
                  <a:pt x="701" y="235"/>
                </a:cubicBezTo>
                <a:cubicBezTo>
                  <a:pt x="701" y="235"/>
                  <a:pt x="701" y="235"/>
                  <a:pt x="701" y="235"/>
                </a:cubicBezTo>
                <a:cubicBezTo>
                  <a:pt x="701" y="235"/>
                  <a:pt x="701" y="235"/>
                  <a:pt x="701" y="235"/>
                </a:cubicBezTo>
                <a:cubicBezTo>
                  <a:pt x="701" y="234"/>
                  <a:pt x="702" y="235"/>
                  <a:pt x="702" y="235"/>
                </a:cubicBezTo>
                <a:cubicBezTo>
                  <a:pt x="702" y="235"/>
                  <a:pt x="702" y="235"/>
                  <a:pt x="702" y="235"/>
                </a:cubicBezTo>
                <a:cubicBezTo>
                  <a:pt x="702" y="234"/>
                  <a:pt x="702" y="235"/>
                  <a:pt x="702" y="235"/>
                </a:cubicBezTo>
                <a:cubicBezTo>
                  <a:pt x="702" y="235"/>
                  <a:pt x="702" y="235"/>
                  <a:pt x="702" y="235"/>
                </a:cubicBezTo>
                <a:cubicBezTo>
                  <a:pt x="702" y="235"/>
                  <a:pt x="702" y="234"/>
                  <a:pt x="702" y="235"/>
                </a:cubicBezTo>
                <a:cubicBezTo>
                  <a:pt x="702" y="234"/>
                  <a:pt x="702" y="234"/>
                  <a:pt x="702" y="234"/>
                </a:cubicBezTo>
                <a:cubicBezTo>
                  <a:pt x="702" y="235"/>
                  <a:pt x="702" y="235"/>
                  <a:pt x="702" y="235"/>
                </a:cubicBezTo>
                <a:cubicBezTo>
                  <a:pt x="702" y="234"/>
                  <a:pt x="702" y="234"/>
                  <a:pt x="702" y="234"/>
                </a:cubicBezTo>
                <a:cubicBezTo>
                  <a:pt x="702" y="234"/>
                  <a:pt x="702" y="234"/>
                  <a:pt x="702" y="234"/>
                </a:cubicBezTo>
                <a:cubicBezTo>
                  <a:pt x="702" y="234"/>
                  <a:pt x="702" y="235"/>
                  <a:pt x="702" y="234"/>
                </a:cubicBezTo>
                <a:cubicBezTo>
                  <a:pt x="702" y="233"/>
                  <a:pt x="702" y="233"/>
                  <a:pt x="702" y="233"/>
                </a:cubicBezTo>
                <a:cubicBezTo>
                  <a:pt x="702" y="234"/>
                  <a:pt x="702" y="234"/>
                  <a:pt x="702" y="234"/>
                </a:cubicBezTo>
                <a:cubicBezTo>
                  <a:pt x="702" y="234"/>
                  <a:pt x="702" y="234"/>
                  <a:pt x="702" y="233"/>
                </a:cubicBezTo>
                <a:cubicBezTo>
                  <a:pt x="702" y="234"/>
                  <a:pt x="702" y="234"/>
                  <a:pt x="702" y="234"/>
                </a:cubicBezTo>
                <a:cubicBezTo>
                  <a:pt x="702" y="234"/>
                  <a:pt x="702" y="233"/>
                  <a:pt x="702" y="233"/>
                </a:cubicBezTo>
                <a:cubicBezTo>
                  <a:pt x="702" y="234"/>
                  <a:pt x="702" y="234"/>
                  <a:pt x="702" y="234"/>
                </a:cubicBezTo>
                <a:cubicBezTo>
                  <a:pt x="702" y="234"/>
                  <a:pt x="703" y="235"/>
                  <a:pt x="703" y="234"/>
                </a:cubicBezTo>
                <a:cubicBezTo>
                  <a:pt x="703" y="234"/>
                  <a:pt x="703" y="234"/>
                  <a:pt x="703" y="234"/>
                </a:cubicBezTo>
                <a:cubicBezTo>
                  <a:pt x="703" y="233"/>
                  <a:pt x="703" y="234"/>
                  <a:pt x="703" y="233"/>
                </a:cubicBezTo>
                <a:cubicBezTo>
                  <a:pt x="703" y="233"/>
                  <a:pt x="702" y="232"/>
                  <a:pt x="702" y="232"/>
                </a:cubicBezTo>
                <a:close/>
                <a:moveTo>
                  <a:pt x="696" y="231"/>
                </a:moveTo>
                <a:cubicBezTo>
                  <a:pt x="697" y="231"/>
                  <a:pt x="697" y="231"/>
                  <a:pt x="697" y="231"/>
                </a:cubicBezTo>
                <a:lnTo>
                  <a:pt x="696" y="231"/>
                </a:lnTo>
                <a:close/>
                <a:moveTo>
                  <a:pt x="695" y="233"/>
                </a:moveTo>
                <a:cubicBezTo>
                  <a:pt x="695" y="233"/>
                  <a:pt x="695" y="233"/>
                  <a:pt x="695" y="233"/>
                </a:cubicBezTo>
                <a:cubicBezTo>
                  <a:pt x="695" y="233"/>
                  <a:pt x="696" y="233"/>
                  <a:pt x="696" y="233"/>
                </a:cubicBezTo>
                <a:lnTo>
                  <a:pt x="695" y="233"/>
                </a:lnTo>
                <a:close/>
                <a:moveTo>
                  <a:pt x="695" y="233"/>
                </a:moveTo>
                <a:cubicBezTo>
                  <a:pt x="695" y="233"/>
                  <a:pt x="695" y="233"/>
                  <a:pt x="696" y="233"/>
                </a:cubicBezTo>
                <a:lnTo>
                  <a:pt x="695" y="233"/>
                </a:lnTo>
                <a:close/>
                <a:moveTo>
                  <a:pt x="695" y="234"/>
                </a:moveTo>
                <a:cubicBezTo>
                  <a:pt x="695" y="234"/>
                  <a:pt x="695" y="234"/>
                  <a:pt x="695" y="234"/>
                </a:cubicBezTo>
                <a:close/>
                <a:moveTo>
                  <a:pt x="695" y="234"/>
                </a:moveTo>
                <a:cubicBezTo>
                  <a:pt x="695" y="233"/>
                  <a:pt x="695" y="233"/>
                  <a:pt x="695" y="233"/>
                </a:cubicBezTo>
                <a:cubicBezTo>
                  <a:pt x="695" y="234"/>
                  <a:pt x="695" y="233"/>
                  <a:pt x="695" y="234"/>
                </a:cubicBezTo>
                <a:close/>
                <a:moveTo>
                  <a:pt x="695" y="234"/>
                </a:moveTo>
                <a:cubicBezTo>
                  <a:pt x="695" y="234"/>
                  <a:pt x="695" y="234"/>
                  <a:pt x="695" y="234"/>
                </a:cubicBezTo>
                <a:cubicBezTo>
                  <a:pt x="695" y="234"/>
                  <a:pt x="695" y="234"/>
                  <a:pt x="695" y="234"/>
                </a:cubicBezTo>
                <a:close/>
                <a:moveTo>
                  <a:pt x="695" y="234"/>
                </a:moveTo>
                <a:cubicBezTo>
                  <a:pt x="696" y="234"/>
                  <a:pt x="696" y="234"/>
                  <a:pt x="696" y="234"/>
                </a:cubicBezTo>
                <a:cubicBezTo>
                  <a:pt x="696" y="234"/>
                  <a:pt x="696" y="234"/>
                  <a:pt x="696" y="234"/>
                </a:cubicBezTo>
                <a:lnTo>
                  <a:pt x="695" y="234"/>
                </a:lnTo>
                <a:close/>
                <a:moveTo>
                  <a:pt x="698" y="235"/>
                </a:moveTo>
                <a:cubicBezTo>
                  <a:pt x="698" y="235"/>
                  <a:pt x="698" y="235"/>
                  <a:pt x="698" y="235"/>
                </a:cubicBezTo>
                <a:cubicBezTo>
                  <a:pt x="698" y="235"/>
                  <a:pt x="698" y="235"/>
                  <a:pt x="698" y="235"/>
                </a:cubicBezTo>
                <a:close/>
                <a:moveTo>
                  <a:pt x="699" y="236"/>
                </a:moveTo>
                <a:cubicBezTo>
                  <a:pt x="699" y="236"/>
                  <a:pt x="700" y="235"/>
                  <a:pt x="700" y="235"/>
                </a:cubicBezTo>
                <a:cubicBezTo>
                  <a:pt x="700" y="235"/>
                  <a:pt x="699" y="236"/>
                  <a:pt x="699" y="236"/>
                </a:cubicBezTo>
                <a:close/>
                <a:moveTo>
                  <a:pt x="700" y="234"/>
                </a:moveTo>
                <a:cubicBezTo>
                  <a:pt x="700" y="235"/>
                  <a:pt x="700" y="235"/>
                  <a:pt x="700" y="235"/>
                </a:cubicBezTo>
                <a:cubicBezTo>
                  <a:pt x="700" y="235"/>
                  <a:pt x="700" y="235"/>
                  <a:pt x="700" y="235"/>
                </a:cubicBezTo>
                <a:lnTo>
                  <a:pt x="700" y="234"/>
                </a:lnTo>
                <a:close/>
                <a:moveTo>
                  <a:pt x="675" y="119"/>
                </a:moveTo>
                <a:cubicBezTo>
                  <a:pt x="675" y="118"/>
                  <a:pt x="675" y="119"/>
                  <a:pt x="675" y="119"/>
                </a:cubicBezTo>
                <a:cubicBezTo>
                  <a:pt x="675" y="119"/>
                  <a:pt x="675" y="119"/>
                  <a:pt x="675" y="119"/>
                </a:cubicBezTo>
                <a:close/>
                <a:moveTo>
                  <a:pt x="674" y="120"/>
                </a:moveTo>
                <a:cubicBezTo>
                  <a:pt x="676" y="122"/>
                  <a:pt x="677" y="123"/>
                  <a:pt x="679" y="125"/>
                </a:cubicBezTo>
                <a:cubicBezTo>
                  <a:pt x="680" y="126"/>
                  <a:pt x="681" y="126"/>
                  <a:pt x="682" y="127"/>
                </a:cubicBezTo>
                <a:cubicBezTo>
                  <a:pt x="684" y="129"/>
                  <a:pt x="689" y="130"/>
                  <a:pt x="692" y="129"/>
                </a:cubicBezTo>
                <a:cubicBezTo>
                  <a:pt x="692" y="129"/>
                  <a:pt x="692" y="129"/>
                  <a:pt x="692" y="129"/>
                </a:cubicBezTo>
                <a:cubicBezTo>
                  <a:pt x="693" y="129"/>
                  <a:pt x="693" y="129"/>
                  <a:pt x="693" y="129"/>
                </a:cubicBezTo>
                <a:cubicBezTo>
                  <a:pt x="693" y="128"/>
                  <a:pt x="693" y="128"/>
                  <a:pt x="693" y="128"/>
                </a:cubicBezTo>
                <a:cubicBezTo>
                  <a:pt x="693" y="128"/>
                  <a:pt x="693" y="129"/>
                  <a:pt x="693" y="129"/>
                </a:cubicBezTo>
                <a:cubicBezTo>
                  <a:pt x="694" y="128"/>
                  <a:pt x="695" y="128"/>
                  <a:pt x="697" y="127"/>
                </a:cubicBezTo>
                <a:cubicBezTo>
                  <a:pt x="696" y="127"/>
                  <a:pt x="697" y="127"/>
                  <a:pt x="697" y="126"/>
                </a:cubicBezTo>
                <a:cubicBezTo>
                  <a:pt x="697" y="126"/>
                  <a:pt x="697" y="126"/>
                  <a:pt x="697" y="127"/>
                </a:cubicBezTo>
                <a:cubicBezTo>
                  <a:pt x="698" y="126"/>
                  <a:pt x="698" y="126"/>
                  <a:pt x="699" y="126"/>
                </a:cubicBezTo>
                <a:cubicBezTo>
                  <a:pt x="702" y="124"/>
                  <a:pt x="704" y="122"/>
                  <a:pt x="707" y="119"/>
                </a:cubicBezTo>
                <a:cubicBezTo>
                  <a:pt x="709" y="116"/>
                  <a:pt x="711" y="113"/>
                  <a:pt x="712" y="110"/>
                </a:cubicBezTo>
                <a:cubicBezTo>
                  <a:pt x="711" y="109"/>
                  <a:pt x="712" y="108"/>
                  <a:pt x="711" y="108"/>
                </a:cubicBezTo>
                <a:cubicBezTo>
                  <a:pt x="712" y="108"/>
                  <a:pt x="712" y="108"/>
                  <a:pt x="712" y="108"/>
                </a:cubicBezTo>
                <a:cubicBezTo>
                  <a:pt x="711" y="107"/>
                  <a:pt x="712" y="107"/>
                  <a:pt x="712" y="106"/>
                </a:cubicBezTo>
                <a:cubicBezTo>
                  <a:pt x="712" y="106"/>
                  <a:pt x="712" y="106"/>
                  <a:pt x="712" y="106"/>
                </a:cubicBezTo>
                <a:cubicBezTo>
                  <a:pt x="712" y="106"/>
                  <a:pt x="713" y="106"/>
                  <a:pt x="712" y="105"/>
                </a:cubicBezTo>
                <a:cubicBezTo>
                  <a:pt x="713" y="106"/>
                  <a:pt x="712" y="105"/>
                  <a:pt x="712" y="105"/>
                </a:cubicBezTo>
                <a:cubicBezTo>
                  <a:pt x="712" y="104"/>
                  <a:pt x="713" y="106"/>
                  <a:pt x="713" y="105"/>
                </a:cubicBezTo>
                <a:cubicBezTo>
                  <a:pt x="713" y="103"/>
                  <a:pt x="713" y="101"/>
                  <a:pt x="714" y="100"/>
                </a:cubicBezTo>
                <a:cubicBezTo>
                  <a:pt x="714" y="100"/>
                  <a:pt x="713" y="100"/>
                  <a:pt x="713" y="100"/>
                </a:cubicBezTo>
                <a:cubicBezTo>
                  <a:pt x="714" y="100"/>
                  <a:pt x="713" y="99"/>
                  <a:pt x="713" y="99"/>
                </a:cubicBezTo>
                <a:cubicBezTo>
                  <a:pt x="714" y="99"/>
                  <a:pt x="714" y="99"/>
                  <a:pt x="714" y="99"/>
                </a:cubicBezTo>
                <a:cubicBezTo>
                  <a:pt x="714" y="99"/>
                  <a:pt x="714" y="98"/>
                  <a:pt x="714" y="97"/>
                </a:cubicBezTo>
                <a:cubicBezTo>
                  <a:pt x="714" y="97"/>
                  <a:pt x="714" y="98"/>
                  <a:pt x="714" y="98"/>
                </a:cubicBezTo>
                <a:cubicBezTo>
                  <a:pt x="714" y="97"/>
                  <a:pt x="714" y="97"/>
                  <a:pt x="714" y="96"/>
                </a:cubicBezTo>
                <a:cubicBezTo>
                  <a:pt x="715" y="93"/>
                  <a:pt x="715" y="93"/>
                  <a:pt x="715" y="93"/>
                </a:cubicBezTo>
                <a:cubicBezTo>
                  <a:pt x="710" y="95"/>
                  <a:pt x="710" y="95"/>
                  <a:pt x="710" y="95"/>
                </a:cubicBezTo>
                <a:cubicBezTo>
                  <a:pt x="710" y="95"/>
                  <a:pt x="710" y="95"/>
                  <a:pt x="710" y="96"/>
                </a:cubicBezTo>
                <a:cubicBezTo>
                  <a:pt x="710" y="95"/>
                  <a:pt x="709" y="96"/>
                  <a:pt x="709" y="96"/>
                </a:cubicBezTo>
                <a:cubicBezTo>
                  <a:pt x="710" y="96"/>
                  <a:pt x="708" y="96"/>
                  <a:pt x="708" y="97"/>
                </a:cubicBezTo>
                <a:cubicBezTo>
                  <a:pt x="708" y="97"/>
                  <a:pt x="708" y="97"/>
                  <a:pt x="708" y="97"/>
                </a:cubicBezTo>
                <a:cubicBezTo>
                  <a:pt x="707" y="98"/>
                  <a:pt x="706" y="99"/>
                  <a:pt x="705" y="100"/>
                </a:cubicBezTo>
                <a:cubicBezTo>
                  <a:pt x="704" y="100"/>
                  <a:pt x="703" y="100"/>
                  <a:pt x="702" y="101"/>
                </a:cubicBezTo>
                <a:cubicBezTo>
                  <a:pt x="702" y="101"/>
                  <a:pt x="702" y="101"/>
                  <a:pt x="702" y="101"/>
                </a:cubicBezTo>
                <a:cubicBezTo>
                  <a:pt x="702" y="101"/>
                  <a:pt x="702" y="101"/>
                  <a:pt x="702" y="101"/>
                </a:cubicBezTo>
                <a:cubicBezTo>
                  <a:pt x="702" y="102"/>
                  <a:pt x="701" y="101"/>
                  <a:pt x="700" y="102"/>
                </a:cubicBezTo>
                <a:cubicBezTo>
                  <a:pt x="700" y="102"/>
                  <a:pt x="700" y="102"/>
                  <a:pt x="700" y="102"/>
                </a:cubicBezTo>
                <a:cubicBezTo>
                  <a:pt x="700" y="102"/>
                  <a:pt x="699" y="103"/>
                  <a:pt x="698" y="102"/>
                </a:cubicBezTo>
                <a:cubicBezTo>
                  <a:pt x="699" y="103"/>
                  <a:pt x="698" y="103"/>
                  <a:pt x="698" y="103"/>
                </a:cubicBezTo>
                <a:cubicBezTo>
                  <a:pt x="698" y="103"/>
                  <a:pt x="698" y="103"/>
                  <a:pt x="698" y="103"/>
                </a:cubicBezTo>
                <a:cubicBezTo>
                  <a:pt x="698" y="103"/>
                  <a:pt x="698" y="103"/>
                  <a:pt x="698" y="103"/>
                </a:cubicBezTo>
                <a:cubicBezTo>
                  <a:pt x="697" y="103"/>
                  <a:pt x="697" y="103"/>
                  <a:pt x="697" y="103"/>
                </a:cubicBezTo>
                <a:cubicBezTo>
                  <a:pt x="696" y="103"/>
                  <a:pt x="696" y="103"/>
                  <a:pt x="696" y="103"/>
                </a:cubicBezTo>
                <a:cubicBezTo>
                  <a:pt x="696" y="102"/>
                  <a:pt x="695" y="103"/>
                  <a:pt x="695" y="102"/>
                </a:cubicBezTo>
                <a:cubicBezTo>
                  <a:pt x="695" y="103"/>
                  <a:pt x="695" y="103"/>
                  <a:pt x="694" y="103"/>
                </a:cubicBezTo>
                <a:cubicBezTo>
                  <a:pt x="695" y="102"/>
                  <a:pt x="695" y="102"/>
                  <a:pt x="695" y="102"/>
                </a:cubicBezTo>
                <a:cubicBezTo>
                  <a:pt x="694" y="102"/>
                  <a:pt x="692" y="101"/>
                  <a:pt x="690" y="102"/>
                </a:cubicBezTo>
                <a:cubicBezTo>
                  <a:pt x="690" y="101"/>
                  <a:pt x="690" y="101"/>
                  <a:pt x="690" y="101"/>
                </a:cubicBezTo>
                <a:cubicBezTo>
                  <a:pt x="689" y="101"/>
                  <a:pt x="687" y="101"/>
                  <a:pt x="686" y="102"/>
                </a:cubicBezTo>
                <a:cubicBezTo>
                  <a:pt x="685" y="102"/>
                  <a:pt x="685" y="102"/>
                  <a:pt x="684" y="102"/>
                </a:cubicBezTo>
                <a:cubicBezTo>
                  <a:pt x="684" y="103"/>
                  <a:pt x="684" y="103"/>
                  <a:pt x="684" y="103"/>
                </a:cubicBezTo>
                <a:cubicBezTo>
                  <a:pt x="684" y="103"/>
                  <a:pt x="683" y="103"/>
                  <a:pt x="683" y="103"/>
                </a:cubicBezTo>
                <a:cubicBezTo>
                  <a:pt x="683" y="103"/>
                  <a:pt x="682" y="103"/>
                  <a:pt x="682" y="104"/>
                </a:cubicBezTo>
                <a:cubicBezTo>
                  <a:pt x="681" y="104"/>
                  <a:pt x="681" y="104"/>
                  <a:pt x="681" y="104"/>
                </a:cubicBezTo>
                <a:cubicBezTo>
                  <a:pt x="681" y="104"/>
                  <a:pt x="681" y="105"/>
                  <a:pt x="680" y="105"/>
                </a:cubicBezTo>
                <a:cubicBezTo>
                  <a:pt x="680" y="105"/>
                  <a:pt x="680" y="106"/>
                  <a:pt x="680" y="106"/>
                </a:cubicBezTo>
                <a:cubicBezTo>
                  <a:pt x="680" y="106"/>
                  <a:pt x="680" y="106"/>
                  <a:pt x="680" y="106"/>
                </a:cubicBezTo>
                <a:cubicBezTo>
                  <a:pt x="680" y="105"/>
                  <a:pt x="680" y="105"/>
                  <a:pt x="680" y="105"/>
                </a:cubicBezTo>
                <a:cubicBezTo>
                  <a:pt x="679" y="106"/>
                  <a:pt x="678" y="107"/>
                  <a:pt x="677" y="108"/>
                </a:cubicBezTo>
                <a:cubicBezTo>
                  <a:pt x="677" y="108"/>
                  <a:pt x="677" y="109"/>
                  <a:pt x="676" y="110"/>
                </a:cubicBezTo>
                <a:cubicBezTo>
                  <a:pt x="676" y="110"/>
                  <a:pt x="675" y="111"/>
                  <a:pt x="676" y="111"/>
                </a:cubicBezTo>
                <a:cubicBezTo>
                  <a:pt x="675" y="111"/>
                  <a:pt x="675" y="111"/>
                  <a:pt x="675" y="111"/>
                </a:cubicBezTo>
                <a:cubicBezTo>
                  <a:pt x="675" y="113"/>
                  <a:pt x="675" y="113"/>
                  <a:pt x="675" y="113"/>
                </a:cubicBezTo>
                <a:cubicBezTo>
                  <a:pt x="674" y="113"/>
                  <a:pt x="675" y="113"/>
                  <a:pt x="675" y="114"/>
                </a:cubicBezTo>
                <a:cubicBezTo>
                  <a:pt x="675" y="114"/>
                  <a:pt x="675" y="114"/>
                  <a:pt x="675" y="114"/>
                </a:cubicBezTo>
                <a:cubicBezTo>
                  <a:pt x="675" y="114"/>
                  <a:pt x="675" y="114"/>
                  <a:pt x="675" y="114"/>
                </a:cubicBezTo>
                <a:cubicBezTo>
                  <a:pt x="675" y="115"/>
                  <a:pt x="675" y="115"/>
                  <a:pt x="675" y="115"/>
                </a:cubicBezTo>
                <a:cubicBezTo>
                  <a:pt x="675" y="115"/>
                  <a:pt x="675" y="114"/>
                  <a:pt x="674" y="114"/>
                </a:cubicBezTo>
                <a:cubicBezTo>
                  <a:pt x="674" y="115"/>
                  <a:pt x="675" y="115"/>
                  <a:pt x="674" y="115"/>
                </a:cubicBezTo>
                <a:cubicBezTo>
                  <a:pt x="674" y="116"/>
                  <a:pt x="674" y="116"/>
                  <a:pt x="675" y="116"/>
                </a:cubicBezTo>
                <a:cubicBezTo>
                  <a:pt x="675" y="116"/>
                  <a:pt x="675" y="116"/>
                  <a:pt x="674" y="116"/>
                </a:cubicBezTo>
                <a:cubicBezTo>
                  <a:pt x="674" y="116"/>
                  <a:pt x="674" y="117"/>
                  <a:pt x="675" y="117"/>
                </a:cubicBezTo>
                <a:cubicBezTo>
                  <a:pt x="675" y="117"/>
                  <a:pt x="675" y="117"/>
                  <a:pt x="675" y="116"/>
                </a:cubicBezTo>
                <a:cubicBezTo>
                  <a:pt x="675" y="117"/>
                  <a:pt x="675" y="117"/>
                  <a:pt x="675" y="117"/>
                </a:cubicBezTo>
                <a:cubicBezTo>
                  <a:pt x="675" y="117"/>
                  <a:pt x="675" y="117"/>
                  <a:pt x="675" y="116"/>
                </a:cubicBezTo>
                <a:cubicBezTo>
                  <a:pt x="675" y="117"/>
                  <a:pt x="676" y="117"/>
                  <a:pt x="675" y="117"/>
                </a:cubicBezTo>
                <a:cubicBezTo>
                  <a:pt x="675" y="117"/>
                  <a:pt x="675" y="117"/>
                  <a:pt x="675" y="117"/>
                </a:cubicBezTo>
                <a:cubicBezTo>
                  <a:pt x="676" y="118"/>
                  <a:pt x="676" y="118"/>
                  <a:pt x="676" y="118"/>
                </a:cubicBezTo>
                <a:cubicBezTo>
                  <a:pt x="675" y="118"/>
                  <a:pt x="675" y="117"/>
                  <a:pt x="676" y="117"/>
                </a:cubicBezTo>
                <a:cubicBezTo>
                  <a:pt x="676" y="117"/>
                  <a:pt x="676" y="117"/>
                  <a:pt x="676" y="117"/>
                </a:cubicBezTo>
                <a:cubicBezTo>
                  <a:pt x="676" y="117"/>
                  <a:pt x="676" y="117"/>
                  <a:pt x="676" y="117"/>
                </a:cubicBezTo>
                <a:cubicBezTo>
                  <a:pt x="676" y="117"/>
                  <a:pt x="676" y="116"/>
                  <a:pt x="676" y="116"/>
                </a:cubicBezTo>
                <a:cubicBezTo>
                  <a:pt x="675" y="116"/>
                  <a:pt x="675" y="116"/>
                  <a:pt x="675" y="116"/>
                </a:cubicBezTo>
                <a:cubicBezTo>
                  <a:pt x="675" y="116"/>
                  <a:pt x="675" y="115"/>
                  <a:pt x="675" y="115"/>
                </a:cubicBezTo>
                <a:cubicBezTo>
                  <a:pt x="675" y="115"/>
                  <a:pt x="676" y="115"/>
                  <a:pt x="676" y="115"/>
                </a:cubicBezTo>
                <a:cubicBezTo>
                  <a:pt x="676" y="115"/>
                  <a:pt x="676" y="115"/>
                  <a:pt x="676" y="115"/>
                </a:cubicBezTo>
                <a:cubicBezTo>
                  <a:pt x="676" y="115"/>
                  <a:pt x="676" y="115"/>
                  <a:pt x="676" y="115"/>
                </a:cubicBezTo>
                <a:cubicBezTo>
                  <a:pt x="675" y="115"/>
                  <a:pt x="676" y="114"/>
                  <a:pt x="676" y="114"/>
                </a:cubicBezTo>
                <a:cubicBezTo>
                  <a:pt x="676" y="114"/>
                  <a:pt x="676" y="114"/>
                  <a:pt x="676" y="114"/>
                </a:cubicBezTo>
                <a:cubicBezTo>
                  <a:pt x="676" y="114"/>
                  <a:pt x="676" y="114"/>
                  <a:pt x="676" y="114"/>
                </a:cubicBezTo>
                <a:cubicBezTo>
                  <a:pt x="676" y="114"/>
                  <a:pt x="676" y="114"/>
                  <a:pt x="677" y="114"/>
                </a:cubicBezTo>
                <a:cubicBezTo>
                  <a:pt x="677" y="114"/>
                  <a:pt x="676" y="113"/>
                  <a:pt x="677" y="113"/>
                </a:cubicBezTo>
                <a:cubicBezTo>
                  <a:pt x="677" y="112"/>
                  <a:pt x="677" y="112"/>
                  <a:pt x="677" y="111"/>
                </a:cubicBezTo>
                <a:cubicBezTo>
                  <a:pt x="677" y="111"/>
                  <a:pt x="677" y="112"/>
                  <a:pt x="677" y="111"/>
                </a:cubicBezTo>
                <a:cubicBezTo>
                  <a:pt x="678" y="111"/>
                  <a:pt x="678" y="111"/>
                  <a:pt x="678" y="112"/>
                </a:cubicBezTo>
                <a:cubicBezTo>
                  <a:pt x="678" y="111"/>
                  <a:pt x="679" y="112"/>
                  <a:pt x="678" y="111"/>
                </a:cubicBezTo>
                <a:cubicBezTo>
                  <a:pt x="679" y="111"/>
                  <a:pt x="679" y="112"/>
                  <a:pt x="679" y="112"/>
                </a:cubicBezTo>
                <a:cubicBezTo>
                  <a:pt x="679" y="111"/>
                  <a:pt x="678" y="111"/>
                  <a:pt x="678" y="111"/>
                </a:cubicBezTo>
                <a:cubicBezTo>
                  <a:pt x="678" y="111"/>
                  <a:pt x="678" y="111"/>
                  <a:pt x="678" y="111"/>
                </a:cubicBezTo>
                <a:cubicBezTo>
                  <a:pt x="678" y="111"/>
                  <a:pt x="678" y="110"/>
                  <a:pt x="678" y="110"/>
                </a:cubicBezTo>
                <a:cubicBezTo>
                  <a:pt x="678" y="110"/>
                  <a:pt x="679" y="110"/>
                  <a:pt x="679" y="110"/>
                </a:cubicBezTo>
                <a:cubicBezTo>
                  <a:pt x="679" y="110"/>
                  <a:pt x="679" y="109"/>
                  <a:pt x="679" y="109"/>
                </a:cubicBezTo>
                <a:cubicBezTo>
                  <a:pt x="679" y="109"/>
                  <a:pt x="679" y="109"/>
                  <a:pt x="679" y="109"/>
                </a:cubicBezTo>
                <a:cubicBezTo>
                  <a:pt x="679" y="109"/>
                  <a:pt x="679" y="108"/>
                  <a:pt x="679" y="108"/>
                </a:cubicBezTo>
                <a:cubicBezTo>
                  <a:pt x="679" y="109"/>
                  <a:pt x="679" y="109"/>
                  <a:pt x="680" y="109"/>
                </a:cubicBezTo>
                <a:cubicBezTo>
                  <a:pt x="680" y="109"/>
                  <a:pt x="679" y="109"/>
                  <a:pt x="680" y="109"/>
                </a:cubicBezTo>
                <a:cubicBezTo>
                  <a:pt x="680" y="110"/>
                  <a:pt x="680" y="110"/>
                  <a:pt x="679" y="110"/>
                </a:cubicBezTo>
                <a:cubicBezTo>
                  <a:pt x="679" y="111"/>
                  <a:pt x="679" y="110"/>
                  <a:pt x="680" y="110"/>
                </a:cubicBezTo>
                <a:cubicBezTo>
                  <a:pt x="680" y="110"/>
                  <a:pt x="680" y="110"/>
                  <a:pt x="680" y="110"/>
                </a:cubicBezTo>
                <a:cubicBezTo>
                  <a:pt x="680" y="109"/>
                  <a:pt x="680" y="109"/>
                  <a:pt x="680" y="109"/>
                </a:cubicBezTo>
                <a:cubicBezTo>
                  <a:pt x="680" y="109"/>
                  <a:pt x="680" y="109"/>
                  <a:pt x="680" y="109"/>
                </a:cubicBezTo>
                <a:cubicBezTo>
                  <a:pt x="680" y="109"/>
                  <a:pt x="680" y="109"/>
                  <a:pt x="680" y="109"/>
                </a:cubicBezTo>
                <a:cubicBezTo>
                  <a:pt x="681" y="109"/>
                  <a:pt x="680" y="109"/>
                  <a:pt x="681" y="109"/>
                </a:cubicBezTo>
                <a:cubicBezTo>
                  <a:pt x="681" y="109"/>
                  <a:pt x="680" y="109"/>
                  <a:pt x="681" y="109"/>
                </a:cubicBezTo>
                <a:cubicBezTo>
                  <a:pt x="681" y="110"/>
                  <a:pt x="681" y="110"/>
                  <a:pt x="681" y="110"/>
                </a:cubicBezTo>
                <a:cubicBezTo>
                  <a:pt x="681" y="109"/>
                  <a:pt x="681" y="109"/>
                  <a:pt x="681" y="109"/>
                </a:cubicBezTo>
                <a:cubicBezTo>
                  <a:pt x="681" y="109"/>
                  <a:pt x="681" y="109"/>
                  <a:pt x="681" y="109"/>
                </a:cubicBezTo>
                <a:cubicBezTo>
                  <a:pt x="681" y="109"/>
                  <a:pt x="681" y="109"/>
                  <a:pt x="681" y="109"/>
                </a:cubicBezTo>
                <a:cubicBezTo>
                  <a:pt x="681" y="109"/>
                  <a:pt x="681" y="109"/>
                  <a:pt x="681" y="109"/>
                </a:cubicBezTo>
                <a:cubicBezTo>
                  <a:pt x="681" y="108"/>
                  <a:pt x="681" y="109"/>
                  <a:pt x="681" y="108"/>
                </a:cubicBezTo>
                <a:cubicBezTo>
                  <a:pt x="681" y="108"/>
                  <a:pt x="681" y="108"/>
                  <a:pt x="681" y="108"/>
                </a:cubicBezTo>
                <a:cubicBezTo>
                  <a:pt x="681" y="108"/>
                  <a:pt x="681" y="108"/>
                  <a:pt x="681" y="107"/>
                </a:cubicBezTo>
                <a:cubicBezTo>
                  <a:pt x="681" y="107"/>
                  <a:pt x="681" y="108"/>
                  <a:pt x="682" y="108"/>
                </a:cubicBezTo>
                <a:cubicBezTo>
                  <a:pt x="682" y="108"/>
                  <a:pt x="681" y="108"/>
                  <a:pt x="681" y="108"/>
                </a:cubicBezTo>
                <a:cubicBezTo>
                  <a:pt x="681" y="108"/>
                  <a:pt x="682" y="108"/>
                  <a:pt x="682" y="109"/>
                </a:cubicBezTo>
                <a:cubicBezTo>
                  <a:pt x="682" y="109"/>
                  <a:pt x="682" y="108"/>
                  <a:pt x="682" y="108"/>
                </a:cubicBezTo>
                <a:cubicBezTo>
                  <a:pt x="682" y="108"/>
                  <a:pt x="682" y="108"/>
                  <a:pt x="682" y="108"/>
                </a:cubicBezTo>
                <a:cubicBezTo>
                  <a:pt x="681" y="107"/>
                  <a:pt x="682" y="108"/>
                  <a:pt x="683" y="108"/>
                </a:cubicBezTo>
                <a:cubicBezTo>
                  <a:pt x="682" y="107"/>
                  <a:pt x="683" y="107"/>
                  <a:pt x="682" y="106"/>
                </a:cubicBezTo>
                <a:cubicBezTo>
                  <a:pt x="682" y="106"/>
                  <a:pt x="682" y="106"/>
                  <a:pt x="682" y="106"/>
                </a:cubicBezTo>
                <a:cubicBezTo>
                  <a:pt x="682" y="106"/>
                  <a:pt x="683" y="106"/>
                  <a:pt x="683" y="107"/>
                </a:cubicBezTo>
                <a:cubicBezTo>
                  <a:pt x="683" y="107"/>
                  <a:pt x="683" y="107"/>
                  <a:pt x="683" y="107"/>
                </a:cubicBezTo>
                <a:cubicBezTo>
                  <a:pt x="683" y="107"/>
                  <a:pt x="683" y="107"/>
                  <a:pt x="683" y="107"/>
                </a:cubicBezTo>
                <a:cubicBezTo>
                  <a:pt x="683" y="107"/>
                  <a:pt x="684" y="107"/>
                  <a:pt x="684" y="107"/>
                </a:cubicBezTo>
                <a:cubicBezTo>
                  <a:pt x="684" y="107"/>
                  <a:pt x="683" y="107"/>
                  <a:pt x="684" y="107"/>
                </a:cubicBezTo>
                <a:cubicBezTo>
                  <a:pt x="684" y="107"/>
                  <a:pt x="684" y="107"/>
                  <a:pt x="684" y="107"/>
                </a:cubicBezTo>
                <a:cubicBezTo>
                  <a:pt x="684" y="107"/>
                  <a:pt x="684" y="107"/>
                  <a:pt x="684" y="106"/>
                </a:cubicBezTo>
                <a:cubicBezTo>
                  <a:pt x="684" y="106"/>
                  <a:pt x="684" y="107"/>
                  <a:pt x="684" y="107"/>
                </a:cubicBezTo>
                <a:cubicBezTo>
                  <a:pt x="684" y="107"/>
                  <a:pt x="684" y="107"/>
                  <a:pt x="684" y="107"/>
                </a:cubicBezTo>
                <a:cubicBezTo>
                  <a:pt x="684" y="107"/>
                  <a:pt x="685" y="107"/>
                  <a:pt x="685" y="107"/>
                </a:cubicBezTo>
                <a:cubicBezTo>
                  <a:pt x="684" y="106"/>
                  <a:pt x="684" y="106"/>
                  <a:pt x="684" y="106"/>
                </a:cubicBezTo>
                <a:cubicBezTo>
                  <a:pt x="685" y="106"/>
                  <a:pt x="685" y="106"/>
                  <a:pt x="685" y="106"/>
                </a:cubicBezTo>
                <a:cubicBezTo>
                  <a:pt x="685" y="106"/>
                  <a:pt x="685" y="106"/>
                  <a:pt x="685" y="106"/>
                </a:cubicBezTo>
                <a:cubicBezTo>
                  <a:pt x="685" y="106"/>
                  <a:pt x="685" y="107"/>
                  <a:pt x="685" y="107"/>
                </a:cubicBezTo>
                <a:cubicBezTo>
                  <a:pt x="685" y="106"/>
                  <a:pt x="685" y="106"/>
                  <a:pt x="685" y="106"/>
                </a:cubicBezTo>
                <a:cubicBezTo>
                  <a:pt x="685" y="106"/>
                  <a:pt x="685" y="107"/>
                  <a:pt x="685" y="107"/>
                </a:cubicBezTo>
                <a:cubicBezTo>
                  <a:pt x="685" y="106"/>
                  <a:pt x="686" y="106"/>
                  <a:pt x="686" y="106"/>
                </a:cubicBezTo>
                <a:cubicBezTo>
                  <a:pt x="686" y="106"/>
                  <a:pt x="686" y="106"/>
                  <a:pt x="686" y="106"/>
                </a:cubicBezTo>
                <a:cubicBezTo>
                  <a:pt x="686" y="106"/>
                  <a:pt x="686" y="106"/>
                  <a:pt x="686" y="106"/>
                </a:cubicBezTo>
                <a:cubicBezTo>
                  <a:pt x="686" y="106"/>
                  <a:pt x="686" y="106"/>
                  <a:pt x="686" y="106"/>
                </a:cubicBezTo>
                <a:cubicBezTo>
                  <a:pt x="685" y="106"/>
                  <a:pt x="686" y="106"/>
                  <a:pt x="686" y="105"/>
                </a:cubicBezTo>
                <a:cubicBezTo>
                  <a:pt x="686" y="106"/>
                  <a:pt x="686" y="105"/>
                  <a:pt x="686" y="105"/>
                </a:cubicBezTo>
                <a:cubicBezTo>
                  <a:pt x="687" y="106"/>
                  <a:pt x="687" y="106"/>
                  <a:pt x="687" y="106"/>
                </a:cubicBezTo>
                <a:cubicBezTo>
                  <a:pt x="687" y="105"/>
                  <a:pt x="687" y="105"/>
                  <a:pt x="687" y="105"/>
                </a:cubicBezTo>
                <a:cubicBezTo>
                  <a:pt x="687" y="106"/>
                  <a:pt x="687" y="105"/>
                  <a:pt x="687" y="105"/>
                </a:cubicBezTo>
                <a:cubicBezTo>
                  <a:pt x="687" y="106"/>
                  <a:pt x="687" y="106"/>
                  <a:pt x="687" y="106"/>
                </a:cubicBezTo>
                <a:cubicBezTo>
                  <a:pt x="687" y="105"/>
                  <a:pt x="687" y="105"/>
                  <a:pt x="687" y="105"/>
                </a:cubicBezTo>
                <a:cubicBezTo>
                  <a:pt x="688" y="105"/>
                  <a:pt x="687" y="106"/>
                  <a:pt x="687" y="106"/>
                </a:cubicBezTo>
                <a:cubicBezTo>
                  <a:pt x="688" y="105"/>
                  <a:pt x="688" y="106"/>
                  <a:pt x="688" y="106"/>
                </a:cubicBezTo>
                <a:cubicBezTo>
                  <a:pt x="688" y="105"/>
                  <a:pt x="688" y="105"/>
                  <a:pt x="688" y="105"/>
                </a:cubicBezTo>
                <a:cubicBezTo>
                  <a:pt x="688" y="105"/>
                  <a:pt x="688" y="105"/>
                  <a:pt x="688" y="105"/>
                </a:cubicBezTo>
                <a:cubicBezTo>
                  <a:pt x="688" y="105"/>
                  <a:pt x="688" y="105"/>
                  <a:pt x="688" y="105"/>
                </a:cubicBezTo>
                <a:cubicBezTo>
                  <a:pt x="688" y="105"/>
                  <a:pt x="688" y="104"/>
                  <a:pt x="689" y="105"/>
                </a:cubicBezTo>
                <a:cubicBezTo>
                  <a:pt x="689" y="105"/>
                  <a:pt x="688" y="105"/>
                  <a:pt x="688" y="105"/>
                </a:cubicBezTo>
                <a:cubicBezTo>
                  <a:pt x="689" y="105"/>
                  <a:pt x="689" y="104"/>
                  <a:pt x="689" y="104"/>
                </a:cubicBezTo>
                <a:cubicBezTo>
                  <a:pt x="689" y="104"/>
                  <a:pt x="689" y="103"/>
                  <a:pt x="689" y="103"/>
                </a:cubicBezTo>
                <a:cubicBezTo>
                  <a:pt x="690" y="103"/>
                  <a:pt x="689" y="103"/>
                  <a:pt x="689" y="104"/>
                </a:cubicBezTo>
                <a:cubicBezTo>
                  <a:pt x="689" y="104"/>
                  <a:pt x="689" y="104"/>
                  <a:pt x="689" y="104"/>
                </a:cubicBezTo>
                <a:cubicBezTo>
                  <a:pt x="690" y="104"/>
                  <a:pt x="689" y="105"/>
                  <a:pt x="689" y="105"/>
                </a:cubicBezTo>
                <a:cubicBezTo>
                  <a:pt x="689" y="105"/>
                  <a:pt x="689" y="105"/>
                  <a:pt x="689" y="105"/>
                </a:cubicBezTo>
                <a:cubicBezTo>
                  <a:pt x="689" y="105"/>
                  <a:pt x="689" y="105"/>
                  <a:pt x="689" y="106"/>
                </a:cubicBezTo>
                <a:cubicBezTo>
                  <a:pt x="689" y="105"/>
                  <a:pt x="690" y="106"/>
                  <a:pt x="690" y="105"/>
                </a:cubicBezTo>
                <a:cubicBezTo>
                  <a:pt x="690" y="105"/>
                  <a:pt x="689" y="106"/>
                  <a:pt x="690" y="105"/>
                </a:cubicBezTo>
                <a:cubicBezTo>
                  <a:pt x="690" y="105"/>
                  <a:pt x="690" y="105"/>
                  <a:pt x="690" y="105"/>
                </a:cubicBezTo>
                <a:cubicBezTo>
                  <a:pt x="690" y="105"/>
                  <a:pt x="690" y="105"/>
                  <a:pt x="690" y="106"/>
                </a:cubicBezTo>
                <a:cubicBezTo>
                  <a:pt x="690" y="106"/>
                  <a:pt x="690" y="105"/>
                  <a:pt x="690" y="105"/>
                </a:cubicBezTo>
                <a:cubicBezTo>
                  <a:pt x="690" y="106"/>
                  <a:pt x="690" y="106"/>
                  <a:pt x="690" y="106"/>
                </a:cubicBezTo>
                <a:cubicBezTo>
                  <a:pt x="691" y="106"/>
                  <a:pt x="692" y="106"/>
                  <a:pt x="693" y="106"/>
                </a:cubicBezTo>
                <a:cubicBezTo>
                  <a:pt x="693" y="106"/>
                  <a:pt x="694" y="106"/>
                  <a:pt x="694" y="106"/>
                </a:cubicBezTo>
                <a:cubicBezTo>
                  <a:pt x="694" y="106"/>
                  <a:pt x="694" y="106"/>
                  <a:pt x="694" y="106"/>
                </a:cubicBezTo>
                <a:cubicBezTo>
                  <a:pt x="695" y="107"/>
                  <a:pt x="695" y="107"/>
                  <a:pt x="695" y="107"/>
                </a:cubicBezTo>
                <a:cubicBezTo>
                  <a:pt x="695" y="107"/>
                  <a:pt x="695" y="107"/>
                  <a:pt x="696" y="106"/>
                </a:cubicBezTo>
                <a:cubicBezTo>
                  <a:pt x="696" y="106"/>
                  <a:pt x="696" y="107"/>
                  <a:pt x="696" y="107"/>
                </a:cubicBezTo>
                <a:cubicBezTo>
                  <a:pt x="696" y="107"/>
                  <a:pt x="696" y="106"/>
                  <a:pt x="696" y="106"/>
                </a:cubicBezTo>
                <a:cubicBezTo>
                  <a:pt x="696" y="107"/>
                  <a:pt x="696" y="107"/>
                  <a:pt x="696" y="107"/>
                </a:cubicBezTo>
                <a:cubicBezTo>
                  <a:pt x="697" y="106"/>
                  <a:pt x="697" y="106"/>
                  <a:pt x="697" y="106"/>
                </a:cubicBezTo>
                <a:cubicBezTo>
                  <a:pt x="697" y="106"/>
                  <a:pt x="697" y="106"/>
                  <a:pt x="697" y="107"/>
                </a:cubicBezTo>
                <a:cubicBezTo>
                  <a:pt x="697" y="107"/>
                  <a:pt x="697" y="107"/>
                  <a:pt x="697" y="106"/>
                </a:cubicBezTo>
                <a:cubicBezTo>
                  <a:pt x="698" y="107"/>
                  <a:pt x="698" y="107"/>
                  <a:pt x="699" y="106"/>
                </a:cubicBezTo>
                <a:cubicBezTo>
                  <a:pt x="699" y="106"/>
                  <a:pt x="699" y="106"/>
                  <a:pt x="699" y="106"/>
                </a:cubicBezTo>
                <a:cubicBezTo>
                  <a:pt x="699" y="105"/>
                  <a:pt x="699" y="106"/>
                  <a:pt x="699" y="106"/>
                </a:cubicBezTo>
                <a:cubicBezTo>
                  <a:pt x="699" y="106"/>
                  <a:pt x="699" y="106"/>
                  <a:pt x="699" y="106"/>
                </a:cubicBezTo>
                <a:cubicBezTo>
                  <a:pt x="700" y="107"/>
                  <a:pt x="701" y="106"/>
                  <a:pt x="701" y="106"/>
                </a:cubicBezTo>
                <a:cubicBezTo>
                  <a:pt x="702" y="106"/>
                  <a:pt x="701" y="106"/>
                  <a:pt x="701" y="105"/>
                </a:cubicBezTo>
                <a:cubicBezTo>
                  <a:pt x="702" y="106"/>
                  <a:pt x="703" y="105"/>
                  <a:pt x="703" y="105"/>
                </a:cubicBezTo>
                <a:cubicBezTo>
                  <a:pt x="703" y="105"/>
                  <a:pt x="703" y="104"/>
                  <a:pt x="703" y="104"/>
                </a:cubicBezTo>
                <a:cubicBezTo>
                  <a:pt x="703" y="104"/>
                  <a:pt x="704" y="105"/>
                  <a:pt x="704" y="105"/>
                </a:cubicBezTo>
                <a:cubicBezTo>
                  <a:pt x="704" y="104"/>
                  <a:pt x="704" y="104"/>
                  <a:pt x="704" y="104"/>
                </a:cubicBezTo>
                <a:cubicBezTo>
                  <a:pt x="704" y="104"/>
                  <a:pt x="704" y="104"/>
                  <a:pt x="704" y="104"/>
                </a:cubicBezTo>
                <a:cubicBezTo>
                  <a:pt x="704" y="104"/>
                  <a:pt x="705" y="104"/>
                  <a:pt x="705" y="104"/>
                </a:cubicBezTo>
                <a:cubicBezTo>
                  <a:pt x="705" y="104"/>
                  <a:pt x="705" y="104"/>
                  <a:pt x="705" y="104"/>
                </a:cubicBezTo>
                <a:cubicBezTo>
                  <a:pt x="705" y="104"/>
                  <a:pt x="705" y="104"/>
                  <a:pt x="705" y="104"/>
                </a:cubicBezTo>
                <a:cubicBezTo>
                  <a:pt x="705" y="103"/>
                  <a:pt x="706" y="103"/>
                  <a:pt x="706" y="103"/>
                </a:cubicBezTo>
                <a:cubicBezTo>
                  <a:pt x="706" y="103"/>
                  <a:pt x="706" y="103"/>
                  <a:pt x="706" y="103"/>
                </a:cubicBezTo>
                <a:cubicBezTo>
                  <a:pt x="706" y="103"/>
                  <a:pt x="706" y="103"/>
                  <a:pt x="706" y="103"/>
                </a:cubicBezTo>
                <a:cubicBezTo>
                  <a:pt x="706" y="103"/>
                  <a:pt x="706" y="103"/>
                  <a:pt x="706" y="103"/>
                </a:cubicBezTo>
                <a:cubicBezTo>
                  <a:pt x="706" y="103"/>
                  <a:pt x="706" y="103"/>
                  <a:pt x="706" y="103"/>
                </a:cubicBezTo>
                <a:cubicBezTo>
                  <a:pt x="707" y="103"/>
                  <a:pt x="706" y="103"/>
                  <a:pt x="706" y="103"/>
                </a:cubicBezTo>
                <a:cubicBezTo>
                  <a:pt x="706" y="102"/>
                  <a:pt x="706" y="103"/>
                  <a:pt x="707" y="103"/>
                </a:cubicBezTo>
                <a:cubicBezTo>
                  <a:pt x="707" y="103"/>
                  <a:pt x="706" y="103"/>
                  <a:pt x="706" y="103"/>
                </a:cubicBezTo>
                <a:cubicBezTo>
                  <a:pt x="706" y="103"/>
                  <a:pt x="707" y="103"/>
                  <a:pt x="707" y="103"/>
                </a:cubicBezTo>
                <a:cubicBezTo>
                  <a:pt x="707" y="103"/>
                  <a:pt x="707" y="103"/>
                  <a:pt x="707" y="103"/>
                </a:cubicBezTo>
                <a:cubicBezTo>
                  <a:pt x="707" y="102"/>
                  <a:pt x="707" y="102"/>
                  <a:pt x="707" y="102"/>
                </a:cubicBezTo>
                <a:cubicBezTo>
                  <a:pt x="707" y="102"/>
                  <a:pt x="708" y="102"/>
                  <a:pt x="708" y="102"/>
                </a:cubicBezTo>
                <a:cubicBezTo>
                  <a:pt x="707" y="102"/>
                  <a:pt x="707" y="102"/>
                  <a:pt x="707" y="102"/>
                </a:cubicBezTo>
                <a:cubicBezTo>
                  <a:pt x="707" y="102"/>
                  <a:pt x="707" y="102"/>
                  <a:pt x="707" y="102"/>
                </a:cubicBezTo>
                <a:cubicBezTo>
                  <a:pt x="707" y="102"/>
                  <a:pt x="707" y="102"/>
                  <a:pt x="707" y="102"/>
                </a:cubicBezTo>
                <a:cubicBezTo>
                  <a:pt x="707" y="102"/>
                  <a:pt x="708" y="102"/>
                  <a:pt x="707" y="101"/>
                </a:cubicBezTo>
                <a:cubicBezTo>
                  <a:pt x="708" y="102"/>
                  <a:pt x="708" y="102"/>
                  <a:pt x="708" y="102"/>
                </a:cubicBezTo>
                <a:cubicBezTo>
                  <a:pt x="708" y="101"/>
                  <a:pt x="708" y="101"/>
                  <a:pt x="708" y="101"/>
                </a:cubicBezTo>
                <a:cubicBezTo>
                  <a:pt x="708" y="101"/>
                  <a:pt x="708" y="102"/>
                  <a:pt x="709" y="102"/>
                </a:cubicBezTo>
                <a:cubicBezTo>
                  <a:pt x="709" y="101"/>
                  <a:pt x="709" y="101"/>
                  <a:pt x="709" y="101"/>
                </a:cubicBezTo>
                <a:cubicBezTo>
                  <a:pt x="709" y="101"/>
                  <a:pt x="709" y="101"/>
                  <a:pt x="709" y="101"/>
                </a:cubicBezTo>
                <a:cubicBezTo>
                  <a:pt x="710" y="101"/>
                  <a:pt x="709" y="100"/>
                  <a:pt x="710" y="100"/>
                </a:cubicBezTo>
                <a:cubicBezTo>
                  <a:pt x="710" y="100"/>
                  <a:pt x="710" y="100"/>
                  <a:pt x="710" y="100"/>
                </a:cubicBezTo>
                <a:cubicBezTo>
                  <a:pt x="710" y="100"/>
                  <a:pt x="710" y="100"/>
                  <a:pt x="710" y="100"/>
                </a:cubicBezTo>
                <a:cubicBezTo>
                  <a:pt x="710" y="100"/>
                  <a:pt x="710" y="100"/>
                  <a:pt x="710" y="100"/>
                </a:cubicBezTo>
                <a:cubicBezTo>
                  <a:pt x="710" y="100"/>
                  <a:pt x="710" y="100"/>
                  <a:pt x="710" y="100"/>
                </a:cubicBezTo>
                <a:cubicBezTo>
                  <a:pt x="711" y="100"/>
                  <a:pt x="711" y="99"/>
                  <a:pt x="712" y="99"/>
                </a:cubicBezTo>
                <a:cubicBezTo>
                  <a:pt x="712" y="98"/>
                  <a:pt x="712" y="98"/>
                  <a:pt x="712" y="98"/>
                </a:cubicBezTo>
                <a:cubicBezTo>
                  <a:pt x="713" y="99"/>
                  <a:pt x="712" y="98"/>
                  <a:pt x="713" y="98"/>
                </a:cubicBezTo>
                <a:cubicBezTo>
                  <a:pt x="712" y="98"/>
                  <a:pt x="712" y="98"/>
                  <a:pt x="712" y="98"/>
                </a:cubicBezTo>
                <a:cubicBezTo>
                  <a:pt x="713" y="98"/>
                  <a:pt x="713" y="97"/>
                  <a:pt x="713" y="97"/>
                </a:cubicBezTo>
                <a:cubicBezTo>
                  <a:pt x="711" y="97"/>
                  <a:pt x="711" y="97"/>
                  <a:pt x="711" y="97"/>
                </a:cubicBezTo>
                <a:cubicBezTo>
                  <a:pt x="711" y="97"/>
                  <a:pt x="711" y="97"/>
                  <a:pt x="711" y="97"/>
                </a:cubicBezTo>
                <a:cubicBezTo>
                  <a:pt x="711" y="97"/>
                  <a:pt x="710" y="97"/>
                  <a:pt x="710" y="97"/>
                </a:cubicBezTo>
                <a:cubicBezTo>
                  <a:pt x="710" y="97"/>
                  <a:pt x="711" y="98"/>
                  <a:pt x="710" y="98"/>
                </a:cubicBezTo>
                <a:cubicBezTo>
                  <a:pt x="710" y="98"/>
                  <a:pt x="711" y="98"/>
                  <a:pt x="711" y="98"/>
                </a:cubicBezTo>
                <a:cubicBezTo>
                  <a:pt x="711" y="98"/>
                  <a:pt x="710" y="99"/>
                  <a:pt x="710" y="99"/>
                </a:cubicBezTo>
                <a:cubicBezTo>
                  <a:pt x="710" y="99"/>
                  <a:pt x="711" y="99"/>
                  <a:pt x="710" y="99"/>
                </a:cubicBezTo>
                <a:cubicBezTo>
                  <a:pt x="710" y="99"/>
                  <a:pt x="710" y="99"/>
                  <a:pt x="710" y="99"/>
                </a:cubicBezTo>
                <a:cubicBezTo>
                  <a:pt x="710" y="99"/>
                  <a:pt x="710" y="100"/>
                  <a:pt x="710" y="100"/>
                </a:cubicBezTo>
                <a:cubicBezTo>
                  <a:pt x="710" y="100"/>
                  <a:pt x="710" y="100"/>
                  <a:pt x="710" y="101"/>
                </a:cubicBezTo>
                <a:cubicBezTo>
                  <a:pt x="710" y="101"/>
                  <a:pt x="709" y="101"/>
                  <a:pt x="710" y="101"/>
                </a:cubicBezTo>
                <a:cubicBezTo>
                  <a:pt x="710" y="101"/>
                  <a:pt x="710" y="102"/>
                  <a:pt x="710" y="102"/>
                </a:cubicBezTo>
                <a:cubicBezTo>
                  <a:pt x="710" y="102"/>
                  <a:pt x="710" y="102"/>
                  <a:pt x="710" y="102"/>
                </a:cubicBezTo>
                <a:cubicBezTo>
                  <a:pt x="710" y="102"/>
                  <a:pt x="710" y="102"/>
                  <a:pt x="710" y="102"/>
                </a:cubicBezTo>
                <a:cubicBezTo>
                  <a:pt x="710" y="102"/>
                  <a:pt x="710" y="102"/>
                  <a:pt x="710" y="102"/>
                </a:cubicBezTo>
                <a:cubicBezTo>
                  <a:pt x="710" y="102"/>
                  <a:pt x="710" y="103"/>
                  <a:pt x="710" y="103"/>
                </a:cubicBezTo>
                <a:cubicBezTo>
                  <a:pt x="710" y="103"/>
                  <a:pt x="710" y="103"/>
                  <a:pt x="710" y="103"/>
                </a:cubicBezTo>
                <a:cubicBezTo>
                  <a:pt x="710" y="103"/>
                  <a:pt x="710" y="103"/>
                  <a:pt x="710" y="103"/>
                </a:cubicBezTo>
                <a:cubicBezTo>
                  <a:pt x="710" y="104"/>
                  <a:pt x="710" y="103"/>
                  <a:pt x="710" y="103"/>
                </a:cubicBezTo>
                <a:cubicBezTo>
                  <a:pt x="709" y="103"/>
                  <a:pt x="710" y="104"/>
                  <a:pt x="710" y="104"/>
                </a:cubicBezTo>
                <a:cubicBezTo>
                  <a:pt x="709" y="104"/>
                  <a:pt x="710" y="105"/>
                  <a:pt x="710" y="105"/>
                </a:cubicBezTo>
                <a:cubicBezTo>
                  <a:pt x="710" y="105"/>
                  <a:pt x="709" y="103"/>
                  <a:pt x="710" y="104"/>
                </a:cubicBezTo>
                <a:cubicBezTo>
                  <a:pt x="709" y="104"/>
                  <a:pt x="710" y="104"/>
                  <a:pt x="709" y="104"/>
                </a:cubicBezTo>
                <a:cubicBezTo>
                  <a:pt x="709" y="104"/>
                  <a:pt x="709" y="104"/>
                  <a:pt x="709" y="104"/>
                </a:cubicBezTo>
                <a:cubicBezTo>
                  <a:pt x="709" y="104"/>
                  <a:pt x="709" y="105"/>
                  <a:pt x="709" y="105"/>
                </a:cubicBezTo>
                <a:cubicBezTo>
                  <a:pt x="709" y="105"/>
                  <a:pt x="709" y="106"/>
                  <a:pt x="709" y="107"/>
                </a:cubicBezTo>
                <a:cubicBezTo>
                  <a:pt x="709" y="106"/>
                  <a:pt x="709" y="106"/>
                  <a:pt x="709" y="106"/>
                </a:cubicBezTo>
                <a:cubicBezTo>
                  <a:pt x="709" y="107"/>
                  <a:pt x="709" y="107"/>
                  <a:pt x="709" y="107"/>
                </a:cubicBezTo>
                <a:cubicBezTo>
                  <a:pt x="709" y="107"/>
                  <a:pt x="709" y="107"/>
                  <a:pt x="709" y="107"/>
                </a:cubicBezTo>
                <a:cubicBezTo>
                  <a:pt x="709" y="107"/>
                  <a:pt x="709" y="107"/>
                  <a:pt x="709" y="107"/>
                </a:cubicBezTo>
                <a:cubicBezTo>
                  <a:pt x="708" y="108"/>
                  <a:pt x="709" y="108"/>
                  <a:pt x="708" y="109"/>
                </a:cubicBezTo>
                <a:cubicBezTo>
                  <a:pt x="708" y="109"/>
                  <a:pt x="708" y="108"/>
                  <a:pt x="708" y="109"/>
                </a:cubicBezTo>
                <a:cubicBezTo>
                  <a:pt x="708" y="109"/>
                  <a:pt x="708" y="109"/>
                  <a:pt x="708" y="110"/>
                </a:cubicBezTo>
                <a:cubicBezTo>
                  <a:pt x="708" y="110"/>
                  <a:pt x="708" y="110"/>
                  <a:pt x="708" y="110"/>
                </a:cubicBezTo>
                <a:cubicBezTo>
                  <a:pt x="708" y="110"/>
                  <a:pt x="708" y="110"/>
                  <a:pt x="708" y="111"/>
                </a:cubicBezTo>
                <a:cubicBezTo>
                  <a:pt x="708" y="111"/>
                  <a:pt x="708" y="111"/>
                  <a:pt x="708" y="110"/>
                </a:cubicBezTo>
                <a:cubicBezTo>
                  <a:pt x="708" y="110"/>
                  <a:pt x="708" y="111"/>
                  <a:pt x="708" y="111"/>
                </a:cubicBezTo>
                <a:cubicBezTo>
                  <a:pt x="708" y="111"/>
                  <a:pt x="708" y="111"/>
                  <a:pt x="708" y="111"/>
                </a:cubicBezTo>
                <a:cubicBezTo>
                  <a:pt x="708" y="111"/>
                  <a:pt x="708" y="111"/>
                  <a:pt x="708" y="112"/>
                </a:cubicBezTo>
                <a:cubicBezTo>
                  <a:pt x="708" y="112"/>
                  <a:pt x="708" y="111"/>
                  <a:pt x="708" y="111"/>
                </a:cubicBezTo>
                <a:cubicBezTo>
                  <a:pt x="707" y="111"/>
                  <a:pt x="707" y="112"/>
                  <a:pt x="707" y="112"/>
                </a:cubicBezTo>
                <a:cubicBezTo>
                  <a:pt x="707" y="112"/>
                  <a:pt x="707" y="112"/>
                  <a:pt x="707" y="112"/>
                </a:cubicBezTo>
                <a:cubicBezTo>
                  <a:pt x="707" y="112"/>
                  <a:pt x="707" y="112"/>
                  <a:pt x="707" y="112"/>
                </a:cubicBezTo>
                <a:cubicBezTo>
                  <a:pt x="707" y="113"/>
                  <a:pt x="707" y="113"/>
                  <a:pt x="707" y="113"/>
                </a:cubicBezTo>
                <a:cubicBezTo>
                  <a:pt x="707" y="113"/>
                  <a:pt x="707" y="113"/>
                  <a:pt x="707" y="113"/>
                </a:cubicBezTo>
                <a:cubicBezTo>
                  <a:pt x="707" y="114"/>
                  <a:pt x="707" y="114"/>
                  <a:pt x="707" y="115"/>
                </a:cubicBezTo>
                <a:cubicBezTo>
                  <a:pt x="707" y="115"/>
                  <a:pt x="707" y="115"/>
                  <a:pt x="707" y="115"/>
                </a:cubicBezTo>
                <a:cubicBezTo>
                  <a:pt x="707" y="115"/>
                  <a:pt x="707" y="115"/>
                  <a:pt x="707" y="115"/>
                </a:cubicBezTo>
                <a:cubicBezTo>
                  <a:pt x="706" y="115"/>
                  <a:pt x="706" y="115"/>
                  <a:pt x="706" y="115"/>
                </a:cubicBezTo>
                <a:cubicBezTo>
                  <a:pt x="707" y="115"/>
                  <a:pt x="706" y="115"/>
                  <a:pt x="706" y="115"/>
                </a:cubicBezTo>
                <a:cubicBezTo>
                  <a:pt x="706" y="115"/>
                  <a:pt x="705" y="115"/>
                  <a:pt x="705" y="116"/>
                </a:cubicBezTo>
                <a:cubicBezTo>
                  <a:pt x="706" y="116"/>
                  <a:pt x="705" y="116"/>
                  <a:pt x="705" y="116"/>
                </a:cubicBezTo>
                <a:cubicBezTo>
                  <a:pt x="705" y="117"/>
                  <a:pt x="705" y="116"/>
                  <a:pt x="705" y="116"/>
                </a:cubicBezTo>
                <a:cubicBezTo>
                  <a:pt x="704" y="117"/>
                  <a:pt x="704" y="117"/>
                  <a:pt x="704" y="118"/>
                </a:cubicBezTo>
                <a:cubicBezTo>
                  <a:pt x="704" y="118"/>
                  <a:pt x="704" y="117"/>
                  <a:pt x="704" y="117"/>
                </a:cubicBezTo>
                <a:cubicBezTo>
                  <a:pt x="704" y="118"/>
                  <a:pt x="703" y="118"/>
                  <a:pt x="703" y="119"/>
                </a:cubicBezTo>
                <a:cubicBezTo>
                  <a:pt x="703" y="119"/>
                  <a:pt x="703" y="119"/>
                  <a:pt x="703" y="119"/>
                </a:cubicBezTo>
                <a:cubicBezTo>
                  <a:pt x="702" y="119"/>
                  <a:pt x="703" y="119"/>
                  <a:pt x="703" y="119"/>
                </a:cubicBezTo>
                <a:cubicBezTo>
                  <a:pt x="703" y="119"/>
                  <a:pt x="703" y="119"/>
                  <a:pt x="703" y="119"/>
                </a:cubicBezTo>
                <a:cubicBezTo>
                  <a:pt x="703" y="119"/>
                  <a:pt x="702" y="119"/>
                  <a:pt x="702" y="120"/>
                </a:cubicBezTo>
                <a:cubicBezTo>
                  <a:pt x="702" y="120"/>
                  <a:pt x="702" y="120"/>
                  <a:pt x="702" y="120"/>
                </a:cubicBezTo>
                <a:cubicBezTo>
                  <a:pt x="702" y="120"/>
                  <a:pt x="701" y="120"/>
                  <a:pt x="701" y="120"/>
                </a:cubicBezTo>
                <a:cubicBezTo>
                  <a:pt x="701" y="120"/>
                  <a:pt x="701" y="120"/>
                  <a:pt x="701" y="120"/>
                </a:cubicBezTo>
                <a:cubicBezTo>
                  <a:pt x="701" y="120"/>
                  <a:pt x="701" y="121"/>
                  <a:pt x="701" y="121"/>
                </a:cubicBezTo>
                <a:cubicBezTo>
                  <a:pt x="701" y="121"/>
                  <a:pt x="701" y="121"/>
                  <a:pt x="701" y="121"/>
                </a:cubicBezTo>
                <a:cubicBezTo>
                  <a:pt x="701" y="121"/>
                  <a:pt x="700" y="121"/>
                  <a:pt x="700" y="121"/>
                </a:cubicBezTo>
                <a:cubicBezTo>
                  <a:pt x="700" y="121"/>
                  <a:pt x="700" y="121"/>
                  <a:pt x="700" y="121"/>
                </a:cubicBezTo>
                <a:cubicBezTo>
                  <a:pt x="698" y="122"/>
                  <a:pt x="697" y="123"/>
                  <a:pt x="696" y="125"/>
                </a:cubicBezTo>
                <a:cubicBezTo>
                  <a:pt x="695" y="124"/>
                  <a:pt x="696" y="124"/>
                  <a:pt x="696" y="124"/>
                </a:cubicBezTo>
                <a:cubicBezTo>
                  <a:pt x="696" y="124"/>
                  <a:pt x="696" y="124"/>
                  <a:pt x="695" y="124"/>
                </a:cubicBezTo>
                <a:cubicBezTo>
                  <a:pt x="695" y="124"/>
                  <a:pt x="695" y="124"/>
                  <a:pt x="695" y="124"/>
                </a:cubicBezTo>
                <a:cubicBezTo>
                  <a:pt x="695" y="125"/>
                  <a:pt x="695" y="124"/>
                  <a:pt x="695" y="125"/>
                </a:cubicBezTo>
                <a:cubicBezTo>
                  <a:pt x="695" y="125"/>
                  <a:pt x="695" y="125"/>
                  <a:pt x="695" y="125"/>
                </a:cubicBezTo>
                <a:cubicBezTo>
                  <a:pt x="695" y="125"/>
                  <a:pt x="694" y="124"/>
                  <a:pt x="694" y="125"/>
                </a:cubicBezTo>
                <a:cubicBezTo>
                  <a:pt x="694" y="125"/>
                  <a:pt x="694" y="125"/>
                  <a:pt x="694" y="125"/>
                </a:cubicBezTo>
                <a:cubicBezTo>
                  <a:pt x="694" y="125"/>
                  <a:pt x="693" y="125"/>
                  <a:pt x="693" y="125"/>
                </a:cubicBezTo>
                <a:cubicBezTo>
                  <a:pt x="693" y="125"/>
                  <a:pt x="693" y="125"/>
                  <a:pt x="693" y="125"/>
                </a:cubicBezTo>
                <a:cubicBezTo>
                  <a:pt x="693" y="125"/>
                  <a:pt x="693" y="126"/>
                  <a:pt x="692" y="126"/>
                </a:cubicBezTo>
                <a:cubicBezTo>
                  <a:pt x="692" y="126"/>
                  <a:pt x="692" y="126"/>
                  <a:pt x="692" y="126"/>
                </a:cubicBezTo>
                <a:cubicBezTo>
                  <a:pt x="692" y="126"/>
                  <a:pt x="692" y="126"/>
                  <a:pt x="692" y="126"/>
                </a:cubicBezTo>
                <a:cubicBezTo>
                  <a:pt x="691" y="126"/>
                  <a:pt x="689" y="126"/>
                  <a:pt x="688" y="127"/>
                </a:cubicBezTo>
                <a:cubicBezTo>
                  <a:pt x="688" y="127"/>
                  <a:pt x="688" y="127"/>
                  <a:pt x="688" y="127"/>
                </a:cubicBezTo>
                <a:cubicBezTo>
                  <a:pt x="687" y="127"/>
                  <a:pt x="687" y="126"/>
                  <a:pt x="686" y="127"/>
                </a:cubicBezTo>
                <a:cubicBezTo>
                  <a:pt x="686" y="127"/>
                  <a:pt x="686" y="127"/>
                  <a:pt x="686" y="127"/>
                </a:cubicBezTo>
                <a:cubicBezTo>
                  <a:pt x="686" y="127"/>
                  <a:pt x="686" y="127"/>
                  <a:pt x="686" y="126"/>
                </a:cubicBezTo>
                <a:cubicBezTo>
                  <a:pt x="685" y="127"/>
                  <a:pt x="685" y="126"/>
                  <a:pt x="685" y="126"/>
                </a:cubicBezTo>
                <a:cubicBezTo>
                  <a:pt x="685" y="126"/>
                  <a:pt x="685" y="126"/>
                  <a:pt x="685" y="126"/>
                </a:cubicBezTo>
                <a:cubicBezTo>
                  <a:pt x="685" y="126"/>
                  <a:pt x="684" y="126"/>
                  <a:pt x="684" y="126"/>
                </a:cubicBezTo>
                <a:cubicBezTo>
                  <a:pt x="684" y="126"/>
                  <a:pt x="684" y="126"/>
                  <a:pt x="684" y="126"/>
                </a:cubicBezTo>
                <a:cubicBezTo>
                  <a:pt x="683" y="125"/>
                  <a:pt x="681" y="123"/>
                  <a:pt x="680" y="123"/>
                </a:cubicBezTo>
                <a:cubicBezTo>
                  <a:pt x="679" y="123"/>
                  <a:pt x="680" y="123"/>
                  <a:pt x="680" y="122"/>
                </a:cubicBezTo>
                <a:cubicBezTo>
                  <a:pt x="678" y="122"/>
                  <a:pt x="678" y="120"/>
                  <a:pt x="676" y="120"/>
                </a:cubicBezTo>
                <a:cubicBezTo>
                  <a:pt x="675" y="120"/>
                  <a:pt x="674" y="120"/>
                  <a:pt x="674" y="120"/>
                </a:cubicBezTo>
                <a:close/>
                <a:moveTo>
                  <a:pt x="675" y="118"/>
                </a:moveTo>
                <a:cubicBezTo>
                  <a:pt x="675" y="118"/>
                  <a:pt x="675" y="118"/>
                  <a:pt x="675" y="118"/>
                </a:cubicBezTo>
                <a:cubicBezTo>
                  <a:pt x="675" y="118"/>
                  <a:pt x="675" y="118"/>
                  <a:pt x="675" y="118"/>
                </a:cubicBezTo>
                <a:close/>
                <a:moveTo>
                  <a:pt x="678" y="112"/>
                </a:moveTo>
                <a:cubicBezTo>
                  <a:pt x="678" y="112"/>
                  <a:pt x="678" y="112"/>
                  <a:pt x="678" y="112"/>
                </a:cubicBezTo>
                <a:cubicBezTo>
                  <a:pt x="678" y="112"/>
                  <a:pt x="678" y="112"/>
                  <a:pt x="678" y="112"/>
                </a:cubicBezTo>
                <a:cubicBezTo>
                  <a:pt x="678" y="112"/>
                  <a:pt x="678" y="112"/>
                  <a:pt x="678" y="112"/>
                </a:cubicBezTo>
                <a:close/>
                <a:moveTo>
                  <a:pt x="679" y="111"/>
                </a:moveTo>
                <a:cubicBezTo>
                  <a:pt x="679" y="111"/>
                  <a:pt x="679" y="111"/>
                  <a:pt x="679" y="110"/>
                </a:cubicBezTo>
                <a:lnTo>
                  <a:pt x="679" y="111"/>
                </a:lnTo>
                <a:close/>
                <a:moveTo>
                  <a:pt x="680" y="110"/>
                </a:moveTo>
                <a:cubicBezTo>
                  <a:pt x="681" y="110"/>
                  <a:pt x="680" y="110"/>
                  <a:pt x="680" y="110"/>
                </a:cubicBezTo>
                <a:cubicBezTo>
                  <a:pt x="680" y="110"/>
                  <a:pt x="680" y="110"/>
                  <a:pt x="680" y="110"/>
                </a:cubicBezTo>
                <a:close/>
                <a:moveTo>
                  <a:pt x="680" y="109"/>
                </a:moveTo>
                <a:cubicBezTo>
                  <a:pt x="680" y="109"/>
                  <a:pt x="680" y="109"/>
                  <a:pt x="680" y="109"/>
                </a:cubicBezTo>
                <a:cubicBezTo>
                  <a:pt x="680" y="110"/>
                  <a:pt x="680" y="109"/>
                  <a:pt x="680" y="109"/>
                </a:cubicBezTo>
                <a:close/>
                <a:moveTo>
                  <a:pt x="683" y="108"/>
                </a:moveTo>
                <a:cubicBezTo>
                  <a:pt x="683" y="108"/>
                  <a:pt x="683" y="108"/>
                  <a:pt x="683" y="108"/>
                </a:cubicBezTo>
                <a:cubicBezTo>
                  <a:pt x="683" y="108"/>
                  <a:pt x="683" y="108"/>
                  <a:pt x="683" y="108"/>
                </a:cubicBezTo>
                <a:close/>
                <a:moveTo>
                  <a:pt x="684" y="107"/>
                </a:moveTo>
                <a:cubicBezTo>
                  <a:pt x="684" y="107"/>
                  <a:pt x="684" y="107"/>
                  <a:pt x="684" y="107"/>
                </a:cubicBezTo>
                <a:cubicBezTo>
                  <a:pt x="684" y="107"/>
                  <a:pt x="684" y="107"/>
                  <a:pt x="684" y="107"/>
                </a:cubicBezTo>
                <a:close/>
                <a:moveTo>
                  <a:pt x="713" y="98"/>
                </a:moveTo>
                <a:cubicBezTo>
                  <a:pt x="713" y="98"/>
                  <a:pt x="713" y="98"/>
                  <a:pt x="713" y="98"/>
                </a:cubicBezTo>
                <a:cubicBezTo>
                  <a:pt x="713" y="98"/>
                  <a:pt x="713" y="98"/>
                  <a:pt x="713" y="98"/>
                </a:cubicBezTo>
                <a:close/>
                <a:moveTo>
                  <a:pt x="707" y="109"/>
                </a:moveTo>
                <a:cubicBezTo>
                  <a:pt x="707" y="109"/>
                  <a:pt x="708" y="110"/>
                  <a:pt x="708" y="109"/>
                </a:cubicBezTo>
                <a:cubicBezTo>
                  <a:pt x="708" y="110"/>
                  <a:pt x="707" y="109"/>
                  <a:pt x="707" y="109"/>
                </a:cubicBezTo>
                <a:close/>
                <a:moveTo>
                  <a:pt x="705" y="116"/>
                </a:moveTo>
                <a:cubicBezTo>
                  <a:pt x="705" y="116"/>
                  <a:pt x="705" y="116"/>
                  <a:pt x="705" y="116"/>
                </a:cubicBezTo>
                <a:cubicBezTo>
                  <a:pt x="705" y="116"/>
                  <a:pt x="705" y="116"/>
                  <a:pt x="705" y="116"/>
                </a:cubicBezTo>
                <a:close/>
                <a:moveTo>
                  <a:pt x="712" y="99"/>
                </a:moveTo>
                <a:cubicBezTo>
                  <a:pt x="712" y="99"/>
                  <a:pt x="712" y="99"/>
                  <a:pt x="712" y="99"/>
                </a:cubicBezTo>
                <a:cubicBezTo>
                  <a:pt x="712" y="99"/>
                  <a:pt x="712" y="99"/>
                  <a:pt x="712" y="99"/>
                </a:cubicBezTo>
                <a:close/>
                <a:moveTo>
                  <a:pt x="677" y="121"/>
                </a:moveTo>
                <a:cubicBezTo>
                  <a:pt x="678" y="120"/>
                  <a:pt x="679" y="121"/>
                  <a:pt x="680" y="122"/>
                </a:cubicBezTo>
                <a:cubicBezTo>
                  <a:pt x="680" y="122"/>
                  <a:pt x="681" y="122"/>
                  <a:pt x="681" y="122"/>
                </a:cubicBezTo>
                <a:cubicBezTo>
                  <a:pt x="682" y="122"/>
                  <a:pt x="684" y="123"/>
                  <a:pt x="685" y="122"/>
                </a:cubicBezTo>
                <a:cubicBezTo>
                  <a:pt x="685" y="122"/>
                  <a:pt x="685" y="122"/>
                  <a:pt x="685" y="122"/>
                </a:cubicBezTo>
                <a:cubicBezTo>
                  <a:pt x="685" y="122"/>
                  <a:pt x="685" y="122"/>
                  <a:pt x="685" y="122"/>
                </a:cubicBezTo>
                <a:cubicBezTo>
                  <a:pt x="685" y="122"/>
                  <a:pt x="685" y="122"/>
                  <a:pt x="685" y="122"/>
                </a:cubicBezTo>
                <a:cubicBezTo>
                  <a:pt x="685" y="122"/>
                  <a:pt x="685" y="122"/>
                  <a:pt x="685" y="122"/>
                </a:cubicBezTo>
                <a:cubicBezTo>
                  <a:pt x="686" y="122"/>
                  <a:pt x="686" y="122"/>
                  <a:pt x="687" y="122"/>
                </a:cubicBezTo>
                <a:cubicBezTo>
                  <a:pt x="687" y="121"/>
                  <a:pt x="687" y="122"/>
                  <a:pt x="687" y="121"/>
                </a:cubicBezTo>
                <a:cubicBezTo>
                  <a:pt x="687" y="121"/>
                  <a:pt x="687" y="121"/>
                  <a:pt x="687" y="121"/>
                </a:cubicBezTo>
                <a:cubicBezTo>
                  <a:pt x="687" y="121"/>
                  <a:pt x="687" y="121"/>
                  <a:pt x="688" y="122"/>
                </a:cubicBezTo>
                <a:cubicBezTo>
                  <a:pt x="689" y="122"/>
                  <a:pt x="691" y="121"/>
                  <a:pt x="692" y="121"/>
                </a:cubicBezTo>
                <a:cubicBezTo>
                  <a:pt x="693" y="120"/>
                  <a:pt x="694" y="119"/>
                  <a:pt x="696" y="119"/>
                </a:cubicBezTo>
                <a:cubicBezTo>
                  <a:pt x="696" y="118"/>
                  <a:pt x="696" y="118"/>
                  <a:pt x="696" y="117"/>
                </a:cubicBezTo>
                <a:cubicBezTo>
                  <a:pt x="696" y="118"/>
                  <a:pt x="696" y="118"/>
                  <a:pt x="696" y="118"/>
                </a:cubicBezTo>
                <a:cubicBezTo>
                  <a:pt x="696" y="117"/>
                  <a:pt x="696" y="117"/>
                  <a:pt x="697" y="118"/>
                </a:cubicBezTo>
                <a:cubicBezTo>
                  <a:pt x="696" y="117"/>
                  <a:pt x="697" y="117"/>
                  <a:pt x="696" y="117"/>
                </a:cubicBezTo>
                <a:cubicBezTo>
                  <a:pt x="696" y="117"/>
                  <a:pt x="697" y="118"/>
                  <a:pt x="697" y="117"/>
                </a:cubicBezTo>
                <a:cubicBezTo>
                  <a:pt x="697" y="117"/>
                  <a:pt x="697" y="117"/>
                  <a:pt x="697" y="117"/>
                </a:cubicBezTo>
                <a:cubicBezTo>
                  <a:pt x="697" y="117"/>
                  <a:pt x="697" y="117"/>
                  <a:pt x="697" y="118"/>
                </a:cubicBezTo>
                <a:cubicBezTo>
                  <a:pt x="698" y="117"/>
                  <a:pt x="698" y="116"/>
                  <a:pt x="699" y="116"/>
                </a:cubicBezTo>
                <a:cubicBezTo>
                  <a:pt x="699" y="116"/>
                  <a:pt x="699" y="116"/>
                  <a:pt x="699" y="116"/>
                </a:cubicBezTo>
                <a:cubicBezTo>
                  <a:pt x="699" y="117"/>
                  <a:pt x="699" y="116"/>
                  <a:pt x="699" y="116"/>
                </a:cubicBezTo>
                <a:cubicBezTo>
                  <a:pt x="699" y="116"/>
                  <a:pt x="699" y="116"/>
                  <a:pt x="699" y="116"/>
                </a:cubicBezTo>
                <a:cubicBezTo>
                  <a:pt x="700" y="116"/>
                  <a:pt x="700" y="116"/>
                  <a:pt x="700" y="116"/>
                </a:cubicBezTo>
                <a:cubicBezTo>
                  <a:pt x="700" y="116"/>
                  <a:pt x="700" y="116"/>
                  <a:pt x="700" y="116"/>
                </a:cubicBezTo>
                <a:cubicBezTo>
                  <a:pt x="700" y="115"/>
                  <a:pt x="700" y="116"/>
                  <a:pt x="700" y="115"/>
                </a:cubicBezTo>
                <a:cubicBezTo>
                  <a:pt x="701" y="116"/>
                  <a:pt x="701" y="116"/>
                  <a:pt x="701" y="116"/>
                </a:cubicBezTo>
                <a:cubicBezTo>
                  <a:pt x="700" y="115"/>
                  <a:pt x="701" y="116"/>
                  <a:pt x="701" y="115"/>
                </a:cubicBezTo>
                <a:cubicBezTo>
                  <a:pt x="701" y="115"/>
                  <a:pt x="701" y="115"/>
                  <a:pt x="701" y="115"/>
                </a:cubicBezTo>
                <a:cubicBezTo>
                  <a:pt x="702" y="115"/>
                  <a:pt x="702" y="114"/>
                  <a:pt x="703" y="114"/>
                </a:cubicBezTo>
                <a:cubicBezTo>
                  <a:pt x="703" y="113"/>
                  <a:pt x="704" y="114"/>
                  <a:pt x="704" y="113"/>
                </a:cubicBezTo>
                <a:cubicBezTo>
                  <a:pt x="704" y="113"/>
                  <a:pt x="704" y="113"/>
                  <a:pt x="704" y="113"/>
                </a:cubicBezTo>
                <a:cubicBezTo>
                  <a:pt x="704" y="113"/>
                  <a:pt x="704" y="113"/>
                  <a:pt x="704" y="113"/>
                </a:cubicBezTo>
                <a:cubicBezTo>
                  <a:pt x="704" y="113"/>
                  <a:pt x="704" y="113"/>
                  <a:pt x="705" y="112"/>
                </a:cubicBezTo>
                <a:cubicBezTo>
                  <a:pt x="705" y="112"/>
                  <a:pt x="705" y="112"/>
                  <a:pt x="705" y="112"/>
                </a:cubicBezTo>
                <a:cubicBezTo>
                  <a:pt x="705" y="112"/>
                  <a:pt x="705" y="112"/>
                  <a:pt x="705" y="112"/>
                </a:cubicBezTo>
                <a:cubicBezTo>
                  <a:pt x="705" y="111"/>
                  <a:pt x="705" y="111"/>
                  <a:pt x="705" y="111"/>
                </a:cubicBezTo>
                <a:cubicBezTo>
                  <a:pt x="705" y="111"/>
                  <a:pt x="705" y="111"/>
                  <a:pt x="706" y="111"/>
                </a:cubicBezTo>
                <a:cubicBezTo>
                  <a:pt x="705" y="111"/>
                  <a:pt x="705" y="111"/>
                  <a:pt x="705" y="111"/>
                </a:cubicBezTo>
                <a:cubicBezTo>
                  <a:pt x="706" y="111"/>
                  <a:pt x="706" y="111"/>
                  <a:pt x="706" y="111"/>
                </a:cubicBezTo>
                <a:cubicBezTo>
                  <a:pt x="706" y="111"/>
                  <a:pt x="706" y="110"/>
                  <a:pt x="706" y="110"/>
                </a:cubicBezTo>
                <a:cubicBezTo>
                  <a:pt x="706" y="111"/>
                  <a:pt x="706" y="110"/>
                  <a:pt x="706" y="110"/>
                </a:cubicBezTo>
                <a:cubicBezTo>
                  <a:pt x="706" y="110"/>
                  <a:pt x="706" y="110"/>
                  <a:pt x="706" y="110"/>
                </a:cubicBezTo>
                <a:cubicBezTo>
                  <a:pt x="707" y="110"/>
                  <a:pt x="707" y="110"/>
                  <a:pt x="707" y="110"/>
                </a:cubicBezTo>
                <a:cubicBezTo>
                  <a:pt x="707" y="109"/>
                  <a:pt x="708" y="109"/>
                  <a:pt x="707" y="108"/>
                </a:cubicBezTo>
                <a:cubicBezTo>
                  <a:pt x="708" y="109"/>
                  <a:pt x="708" y="109"/>
                  <a:pt x="708" y="109"/>
                </a:cubicBezTo>
                <a:cubicBezTo>
                  <a:pt x="708" y="108"/>
                  <a:pt x="708" y="108"/>
                  <a:pt x="708" y="107"/>
                </a:cubicBezTo>
                <a:cubicBezTo>
                  <a:pt x="709" y="107"/>
                  <a:pt x="709" y="107"/>
                  <a:pt x="709" y="107"/>
                </a:cubicBezTo>
                <a:cubicBezTo>
                  <a:pt x="709" y="106"/>
                  <a:pt x="709" y="106"/>
                  <a:pt x="709" y="106"/>
                </a:cubicBezTo>
                <a:cubicBezTo>
                  <a:pt x="709" y="106"/>
                  <a:pt x="709" y="106"/>
                  <a:pt x="709" y="106"/>
                </a:cubicBezTo>
                <a:cubicBezTo>
                  <a:pt x="709" y="106"/>
                  <a:pt x="710" y="106"/>
                  <a:pt x="709" y="105"/>
                </a:cubicBezTo>
                <a:cubicBezTo>
                  <a:pt x="710" y="106"/>
                  <a:pt x="710" y="106"/>
                  <a:pt x="710" y="106"/>
                </a:cubicBezTo>
                <a:cubicBezTo>
                  <a:pt x="709" y="105"/>
                  <a:pt x="709" y="105"/>
                  <a:pt x="710" y="105"/>
                </a:cubicBezTo>
                <a:cubicBezTo>
                  <a:pt x="709" y="105"/>
                  <a:pt x="710" y="104"/>
                  <a:pt x="709" y="104"/>
                </a:cubicBezTo>
                <a:cubicBezTo>
                  <a:pt x="709" y="104"/>
                  <a:pt x="710" y="105"/>
                  <a:pt x="709" y="104"/>
                </a:cubicBezTo>
                <a:cubicBezTo>
                  <a:pt x="710" y="105"/>
                  <a:pt x="710" y="105"/>
                  <a:pt x="710" y="105"/>
                </a:cubicBezTo>
                <a:cubicBezTo>
                  <a:pt x="710" y="104"/>
                  <a:pt x="710" y="104"/>
                  <a:pt x="710" y="103"/>
                </a:cubicBezTo>
                <a:cubicBezTo>
                  <a:pt x="711" y="103"/>
                  <a:pt x="710" y="103"/>
                  <a:pt x="711" y="103"/>
                </a:cubicBezTo>
                <a:cubicBezTo>
                  <a:pt x="711" y="102"/>
                  <a:pt x="711" y="102"/>
                  <a:pt x="711" y="102"/>
                </a:cubicBezTo>
                <a:cubicBezTo>
                  <a:pt x="711" y="102"/>
                  <a:pt x="711" y="102"/>
                  <a:pt x="711" y="102"/>
                </a:cubicBezTo>
                <a:cubicBezTo>
                  <a:pt x="711" y="102"/>
                  <a:pt x="711" y="102"/>
                  <a:pt x="711" y="102"/>
                </a:cubicBezTo>
                <a:cubicBezTo>
                  <a:pt x="711" y="101"/>
                  <a:pt x="711" y="101"/>
                  <a:pt x="711" y="101"/>
                </a:cubicBezTo>
                <a:cubicBezTo>
                  <a:pt x="711" y="101"/>
                  <a:pt x="711" y="101"/>
                  <a:pt x="711" y="101"/>
                </a:cubicBezTo>
                <a:cubicBezTo>
                  <a:pt x="711" y="101"/>
                  <a:pt x="711" y="101"/>
                  <a:pt x="710" y="101"/>
                </a:cubicBezTo>
                <a:cubicBezTo>
                  <a:pt x="711" y="101"/>
                  <a:pt x="711" y="100"/>
                  <a:pt x="711" y="100"/>
                </a:cubicBezTo>
                <a:cubicBezTo>
                  <a:pt x="711" y="101"/>
                  <a:pt x="711" y="101"/>
                  <a:pt x="711" y="101"/>
                </a:cubicBezTo>
                <a:cubicBezTo>
                  <a:pt x="712" y="101"/>
                  <a:pt x="711" y="100"/>
                  <a:pt x="711" y="101"/>
                </a:cubicBezTo>
                <a:cubicBezTo>
                  <a:pt x="712" y="100"/>
                  <a:pt x="712" y="100"/>
                  <a:pt x="711" y="100"/>
                </a:cubicBezTo>
                <a:cubicBezTo>
                  <a:pt x="711" y="100"/>
                  <a:pt x="711" y="100"/>
                  <a:pt x="712" y="100"/>
                </a:cubicBezTo>
                <a:cubicBezTo>
                  <a:pt x="712" y="100"/>
                  <a:pt x="712" y="100"/>
                  <a:pt x="711" y="100"/>
                </a:cubicBezTo>
                <a:cubicBezTo>
                  <a:pt x="712" y="100"/>
                  <a:pt x="711" y="100"/>
                  <a:pt x="711" y="100"/>
                </a:cubicBezTo>
                <a:cubicBezTo>
                  <a:pt x="711" y="100"/>
                  <a:pt x="711" y="100"/>
                  <a:pt x="711" y="100"/>
                </a:cubicBezTo>
                <a:cubicBezTo>
                  <a:pt x="711" y="100"/>
                  <a:pt x="711" y="100"/>
                  <a:pt x="711" y="100"/>
                </a:cubicBezTo>
                <a:cubicBezTo>
                  <a:pt x="711" y="100"/>
                  <a:pt x="711" y="100"/>
                  <a:pt x="711" y="100"/>
                </a:cubicBezTo>
                <a:cubicBezTo>
                  <a:pt x="711" y="100"/>
                  <a:pt x="711" y="100"/>
                  <a:pt x="711" y="100"/>
                </a:cubicBezTo>
                <a:cubicBezTo>
                  <a:pt x="711" y="99"/>
                  <a:pt x="711" y="99"/>
                  <a:pt x="711" y="99"/>
                </a:cubicBezTo>
                <a:cubicBezTo>
                  <a:pt x="711" y="99"/>
                  <a:pt x="711" y="99"/>
                  <a:pt x="711" y="99"/>
                </a:cubicBezTo>
                <a:cubicBezTo>
                  <a:pt x="711" y="100"/>
                  <a:pt x="711" y="100"/>
                  <a:pt x="711" y="100"/>
                </a:cubicBezTo>
                <a:cubicBezTo>
                  <a:pt x="710" y="99"/>
                  <a:pt x="710" y="99"/>
                  <a:pt x="710" y="99"/>
                </a:cubicBezTo>
                <a:cubicBezTo>
                  <a:pt x="711" y="100"/>
                  <a:pt x="710" y="100"/>
                  <a:pt x="710" y="100"/>
                </a:cubicBezTo>
                <a:cubicBezTo>
                  <a:pt x="711" y="100"/>
                  <a:pt x="711" y="100"/>
                  <a:pt x="711" y="100"/>
                </a:cubicBezTo>
                <a:cubicBezTo>
                  <a:pt x="711" y="100"/>
                  <a:pt x="711" y="100"/>
                  <a:pt x="711" y="100"/>
                </a:cubicBezTo>
                <a:cubicBezTo>
                  <a:pt x="710" y="100"/>
                  <a:pt x="710" y="100"/>
                  <a:pt x="710" y="100"/>
                </a:cubicBezTo>
                <a:cubicBezTo>
                  <a:pt x="710" y="100"/>
                  <a:pt x="710" y="100"/>
                  <a:pt x="710" y="100"/>
                </a:cubicBezTo>
                <a:cubicBezTo>
                  <a:pt x="710" y="100"/>
                  <a:pt x="710" y="100"/>
                  <a:pt x="710" y="100"/>
                </a:cubicBezTo>
                <a:cubicBezTo>
                  <a:pt x="710" y="100"/>
                  <a:pt x="710" y="100"/>
                  <a:pt x="710" y="100"/>
                </a:cubicBezTo>
                <a:cubicBezTo>
                  <a:pt x="710" y="100"/>
                  <a:pt x="710" y="100"/>
                  <a:pt x="710" y="100"/>
                </a:cubicBezTo>
                <a:cubicBezTo>
                  <a:pt x="710" y="100"/>
                  <a:pt x="710" y="100"/>
                  <a:pt x="710" y="101"/>
                </a:cubicBezTo>
                <a:cubicBezTo>
                  <a:pt x="710" y="101"/>
                  <a:pt x="710" y="100"/>
                  <a:pt x="709" y="100"/>
                </a:cubicBezTo>
                <a:cubicBezTo>
                  <a:pt x="709" y="101"/>
                  <a:pt x="710" y="101"/>
                  <a:pt x="709" y="101"/>
                </a:cubicBezTo>
                <a:cubicBezTo>
                  <a:pt x="709" y="101"/>
                  <a:pt x="709" y="101"/>
                  <a:pt x="709" y="102"/>
                </a:cubicBezTo>
                <a:cubicBezTo>
                  <a:pt x="709" y="102"/>
                  <a:pt x="709" y="101"/>
                  <a:pt x="709" y="102"/>
                </a:cubicBezTo>
                <a:cubicBezTo>
                  <a:pt x="709" y="101"/>
                  <a:pt x="708" y="101"/>
                  <a:pt x="708" y="101"/>
                </a:cubicBezTo>
                <a:cubicBezTo>
                  <a:pt x="708" y="101"/>
                  <a:pt x="708" y="101"/>
                  <a:pt x="708" y="101"/>
                </a:cubicBezTo>
                <a:cubicBezTo>
                  <a:pt x="708" y="101"/>
                  <a:pt x="708" y="101"/>
                  <a:pt x="708" y="101"/>
                </a:cubicBezTo>
                <a:cubicBezTo>
                  <a:pt x="708" y="101"/>
                  <a:pt x="708" y="101"/>
                  <a:pt x="708" y="101"/>
                </a:cubicBezTo>
                <a:cubicBezTo>
                  <a:pt x="709" y="101"/>
                  <a:pt x="708" y="102"/>
                  <a:pt x="709" y="102"/>
                </a:cubicBezTo>
                <a:cubicBezTo>
                  <a:pt x="709" y="102"/>
                  <a:pt x="709" y="102"/>
                  <a:pt x="709" y="102"/>
                </a:cubicBezTo>
                <a:cubicBezTo>
                  <a:pt x="709" y="102"/>
                  <a:pt x="708" y="102"/>
                  <a:pt x="708" y="102"/>
                </a:cubicBezTo>
                <a:cubicBezTo>
                  <a:pt x="708" y="102"/>
                  <a:pt x="708" y="102"/>
                  <a:pt x="708" y="102"/>
                </a:cubicBezTo>
                <a:cubicBezTo>
                  <a:pt x="709" y="103"/>
                  <a:pt x="709" y="103"/>
                  <a:pt x="709" y="103"/>
                </a:cubicBezTo>
                <a:cubicBezTo>
                  <a:pt x="709" y="103"/>
                  <a:pt x="709" y="103"/>
                  <a:pt x="709" y="103"/>
                </a:cubicBezTo>
                <a:cubicBezTo>
                  <a:pt x="709" y="103"/>
                  <a:pt x="708" y="103"/>
                  <a:pt x="708" y="103"/>
                </a:cubicBezTo>
                <a:cubicBezTo>
                  <a:pt x="708" y="102"/>
                  <a:pt x="708" y="102"/>
                  <a:pt x="708" y="102"/>
                </a:cubicBezTo>
                <a:cubicBezTo>
                  <a:pt x="707" y="102"/>
                  <a:pt x="708" y="102"/>
                  <a:pt x="708" y="102"/>
                </a:cubicBezTo>
                <a:cubicBezTo>
                  <a:pt x="707" y="101"/>
                  <a:pt x="708" y="102"/>
                  <a:pt x="707" y="102"/>
                </a:cubicBezTo>
                <a:cubicBezTo>
                  <a:pt x="707" y="102"/>
                  <a:pt x="707" y="102"/>
                  <a:pt x="707" y="102"/>
                </a:cubicBezTo>
                <a:cubicBezTo>
                  <a:pt x="708" y="102"/>
                  <a:pt x="708" y="102"/>
                  <a:pt x="708" y="102"/>
                </a:cubicBezTo>
                <a:cubicBezTo>
                  <a:pt x="708" y="103"/>
                  <a:pt x="707" y="102"/>
                  <a:pt x="707" y="102"/>
                </a:cubicBezTo>
                <a:cubicBezTo>
                  <a:pt x="707" y="102"/>
                  <a:pt x="707" y="102"/>
                  <a:pt x="707" y="102"/>
                </a:cubicBezTo>
                <a:cubicBezTo>
                  <a:pt x="707" y="102"/>
                  <a:pt x="707" y="102"/>
                  <a:pt x="707" y="103"/>
                </a:cubicBezTo>
                <a:cubicBezTo>
                  <a:pt x="707" y="102"/>
                  <a:pt x="707" y="102"/>
                  <a:pt x="707" y="102"/>
                </a:cubicBezTo>
                <a:cubicBezTo>
                  <a:pt x="707" y="102"/>
                  <a:pt x="707" y="102"/>
                  <a:pt x="707" y="102"/>
                </a:cubicBezTo>
                <a:cubicBezTo>
                  <a:pt x="706" y="102"/>
                  <a:pt x="707" y="102"/>
                  <a:pt x="707" y="102"/>
                </a:cubicBezTo>
                <a:cubicBezTo>
                  <a:pt x="707" y="102"/>
                  <a:pt x="707" y="102"/>
                  <a:pt x="707" y="102"/>
                </a:cubicBezTo>
                <a:cubicBezTo>
                  <a:pt x="707" y="102"/>
                  <a:pt x="707" y="102"/>
                  <a:pt x="707" y="102"/>
                </a:cubicBezTo>
                <a:cubicBezTo>
                  <a:pt x="707" y="102"/>
                  <a:pt x="707" y="103"/>
                  <a:pt x="707" y="103"/>
                </a:cubicBezTo>
                <a:cubicBezTo>
                  <a:pt x="708" y="103"/>
                  <a:pt x="707" y="103"/>
                  <a:pt x="707" y="103"/>
                </a:cubicBezTo>
                <a:cubicBezTo>
                  <a:pt x="707" y="103"/>
                  <a:pt x="707" y="103"/>
                  <a:pt x="707" y="103"/>
                </a:cubicBezTo>
                <a:cubicBezTo>
                  <a:pt x="708" y="103"/>
                  <a:pt x="708" y="103"/>
                  <a:pt x="708" y="103"/>
                </a:cubicBezTo>
                <a:cubicBezTo>
                  <a:pt x="708" y="103"/>
                  <a:pt x="707" y="103"/>
                  <a:pt x="707" y="103"/>
                </a:cubicBezTo>
                <a:cubicBezTo>
                  <a:pt x="707" y="103"/>
                  <a:pt x="707" y="103"/>
                  <a:pt x="707" y="103"/>
                </a:cubicBezTo>
                <a:cubicBezTo>
                  <a:pt x="707" y="103"/>
                  <a:pt x="707" y="103"/>
                  <a:pt x="706" y="102"/>
                </a:cubicBezTo>
                <a:cubicBezTo>
                  <a:pt x="706" y="102"/>
                  <a:pt x="707" y="103"/>
                  <a:pt x="707" y="103"/>
                </a:cubicBezTo>
                <a:cubicBezTo>
                  <a:pt x="707" y="103"/>
                  <a:pt x="707" y="103"/>
                  <a:pt x="707" y="103"/>
                </a:cubicBezTo>
                <a:cubicBezTo>
                  <a:pt x="708" y="104"/>
                  <a:pt x="706" y="103"/>
                  <a:pt x="706" y="103"/>
                </a:cubicBezTo>
                <a:cubicBezTo>
                  <a:pt x="707" y="103"/>
                  <a:pt x="707" y="104"/>
                  <a:pt x="708" y="104"/>
                </a:cubicBezTo>
                <a:cubicBezTo>
                  <a:pt x="708" y="104"/>
                  <a:pt x="708" y="104"/>
                  <a:pt x="708" y="104"/>
                </a:cubicBezTo>
                <a:cubicBezTo>
                  <a:pt x="707" y="104"/>
                  <a:pt x="707" y="104"/>
                  <a:pt x="707" y="104"/>
                </a:cubicBezTo>
                <a:cubicBezTo>
                  <a:pt x="707" y="104"/>
                  <a:pt x="707" y="104"/>
                  <a:pt x="707" y="104"/>
                </a:cubicBezTo>
                <a:cubicBezTo>
                  <a:pt x="707" y="104"/>
                  <a:pt x="707" y="104"/>
                  <a:pt x="707" y="104"/>
                </a:cubicBezTo>
                <a:cubicBezTo>
                  <a:pt x="706" y="103"/>
                  <a:pt x="706" y="103"/>
                  <a:pt x="706" y="103"/>
                </a:cubicBezTo>
                <a:cubicBezTo>
                  <a:pt x="706" y="104"/>
                  <a:pt x="706" y="104"/>
                  <a:pt x="706" y="104"/>
                </a:cubicBezTo>
                <a:cubicBezTo>
                  <a:pt x="706" y="104"/>
                  <a:pt x="706" y="103"/>
                  <a:pt x="706" y="104"/>
                </a:cubicBezTo>
                <a:cubicBezTo>
                  <a:pt x="706" y="104"/>
                  <a:pt x="706" y="104"/>
                  <a:pt x="706" y="104"/>
                </a:cubicBezTo>
                <a:cubicBezTo>
                  <a:pt x="706" y="104"/>
                  <a:pt x="706" y="104"/>
                  <a:pt x="706" y="104"/>
                </a:cubicBezTo>
                <a:cubicBezTo>
                  <a:pt x="706" y="104"/>
                  <a:pt x="706" y="104"/>
                  <a:pt x="706" y="104"/>
                </a:cubicBezTo>
                <a:cubicBezTo>
                  <a:pt x="706" y="104"/>
                  <a:pt x="706" y="104"/>
                  <a:pt x="706" y="104"/>
                </a:cubicBezTo>
                <a:cubicBezTo>
                  <a:pt x="706" y="104"/>
                  <a:pt x="706" y="104"/>
                  <a:pt x="706" y="104"/>
                </a:cubicBezTo>
                <a:cubicBezTo>
                  <a:pt x="706" y="104"/>
                  <a:pt x="706" y="104"/>
                  <a:pt x="706" y="104"/>
                </a:cubicBezTo>
                <a:cubicBezTo>
                  <a:pt x="706" y="104"/>
                  <a:pt x="706" y="104"/>
                  <a:pt x="706" y="104"/>
                </a:cubicBezTo>
                <a:cubicBezTo>
                  <a:pt x="706" y="104"/>
                  <a:pt x="705" y="104"/>
                  <a:pt x="705" y="104"/>
                </a:cubicBezTo>
                <a:cubicBezTo>
                  <a:pt x="706" y="104"/>
                  <a:pt x="706" y="104"/>
                  <a:pt x="706" y="104"/>
                </a:cubicBezTo>
                <a:cubicBezTo>
                  <a:pt x="706" y="104"/>
                  <a:pt x="706" y="104"/>
                  <a:pt x="705" y="104"/>
                </a:cubicBezTo>
                <a:cubicBezTo>
                  <a:pt x="706" y="104"/>
                  <a:pt x="706" y="104"/>
                  <a:pt x="706" y="104"/>
                </a:cubicBezTo>
                <a:cubicBezTo>
                  <a:pt x="705" y="104"/>
                  <a:pt x="705" y="104"/>
                  <a:pt x="705" y="104"/>
                </a:cubicBezTo>
                <a:cubicBezTo>
                  <a:pt x="705" y="104"/>
                  <a:pt x="706" y="105"/>
                  <a:pt x="705" y="104"/>
                </a:cubicBezTo>
                <a:cubicBezTo>
                  <a:pt x="706" y="105"/>
                  <a:pt x="705" y="104"/>
                  <a:pt x="706" y="104"/>
                </a:cubicBezTo>
                <a:cubicBezTo>
                  <a:pt x="706" y="105"/>
                  <a:pt x="706" y="105"/>
                  <a:pt x="706" y="105"/>
                </a:cubicBezTo>
                <a:cubicBezTo>
                  <a:pt x="706" y="104"/>
                  <a:pt x="706" y="105"/>
                  <a:pt x="706" y="105"/>
                </a:cubicBezTo>
                <a:cubicBezTo>
                  <a:pt x="705" y="105"/>
                  <a:pt x="705" y="105"/>
                  <a:pt x="705" y="105"/>
                </a:cubicBezTo>
                <a:cubicBezTo>
                  <a:pt x="706" y="105"/>
                  <a:pt x="706" y="105"/>
                  <a:pt x="706" y="105"/>
                </a:cubicBezTo>
                <a:cubicBezTo>
                  <a:pt x="705" y="105"/>
                  <a:pt x="706" y="105"/>
                  <a:pt x="706" y="105"/>
                </a:cubicBezTo>
                <a:cubicBezTo>
                  <a:pt x="705" y="105"/>
                  <a:pt x="705" y="105"/>
                  <a:pt x="705" y="105"/>
                </a:cubicBezTo>
                <a:cubicBezTo>
                  <a:pt x="705" y="105"/>
                  <a:pt x="705" y="105"/>
                  <a:pt x="706" y="105"/>
                </a:cubicBezTo>
                <a:cubicBezTo>
                  <a:pt x="706" y="105"/>
                  <a:pt x="705" y="105"/>
                  <a:pt x="705" y="105"/>
                </a:cubicBezTo>
                <a:cubicBezTo>
                  <a:pt x="705" y="105"/>
                  <a:pt x="705" y="105"/>
                  <a:pt x="705" y="105"/>
                </a:cubicBezTo>
                <a:cubicBezTo>
                  <a:pt x="705" y="105"/>
                  <a:pt x="705" y="105"/>
                  <a:pt x="705" y="106"/>
                </a:cubicBezTo>
                <a:cubicBezTo>
                  <a:pt x="705" y="106"/>
                  <a:pt x="705" y="105"/>
                  <a:pt x="705" y="105"/>
                </a:cubicBezTo>
                <a:cubicBezTo>
                  <a:pt x="705" y="105"/>
                  <a:pt x="705" y="106"/>
                  <a:pt x="706" y="106"/>
                </a:cubicBezTo>
                <a:cubicBezTo>
                  <a:pt x="705" y="106"/>
                  <a:pt x="706" y="106"/>
                  <a:pt x="705" y="106"/>
                </a:cubicBezTo>
                <a:cubicBezTo>
                  <a:pt x="705" y="106"/>
                  <a:pt x="705" y="106"/>
                  <a:pt x="705" y="106"/>
                </a:cubicBezTo>
                <a:cubicBezTo>
                  <a:pt x="705" y="106"/>
                  <a:pt x="706" y="106"/>
                  <a:pt x="706" y="107"/>
                </a:cubicBezTo>
                <a:cubicBezTo>
                  <a:pt x="706" y="107"/>
                  <a:pt x="706" y="107"/>
                  <a:pt x="706" y="107"/>
                </a:cubicBezTo>
                <a:cubicBezTo>
                  <a:pt x="706" y="107"/>
                  <a:pt x="706" y="107"/>
                  <a:pt x="706" y="107"/>
                </a:cubicBezTo>
                <a:cubicBezTo>
                  <a:pt x="706" y="107"/>
                  <a:pt x="706" y="107"/>
                  <a:pt x="706" y="107"/>
                </a:cubicBezTo>
                <a:cubicBezTo>
                  <a:pt x="705" y="107"/>
                  <a:pt x="705" y="106"/>
                  <a:pt x="705" y="106"/>
                </a:cubicBezTo>
                <a:cubicBezTo>
                  <a:pt x="705" y="106"/>
                  <a:pt x="705" y="106"/>
                  <a:pt x="705" y="106"/>
                </a:cubicBezTo>
                <a:cubicBezTo>
                  <a:pt x="705" y="106"/>
                  <a:pt x="705" y="106"/>
                  <a:pt x="705" y="106"/>
                </a:cubicBezTo>
                <a:cubicBezTo>
                  <a:pt x="705" y="106"/>
                  <a:pt x="704" y="106"/>
                  <a:pt x="705" y="106"/>
                </a:cubicBezTo>
                <a:cubicBezTo>
                  <a:pt x="705" y="106"/>
                  <a:pt x="705" y="106"/>
                  <a:pt x="705" y="106"/>
                </a:cubicBezTo>
                <a:cubicBezTo>
                  <a:pt x="705" y="106"/>
                  <a:pt x="705" y="107"/>
                  <a:pt x="705" y="107"/>
                </a:cubicBezTo>
                <a:cubicBezTo>
                  <a:pt x="705" y="106"/>
                  <a:pt x="705" y="106"/>
                  <a:pt x="704" y="106"/>
                </a:cubicBezTo>
                <a:cubicBezTo>
                  <a:pt x="704" y="106"/>
                  <a:pt x="705" y="106"/>
                  <a:pt x="704" y="106"/>
                </a:cubicBezTo>
                <a:cubicBezTo>
                  <a:pt x="704" y="106"/>
                  <a:pt x="704" y="106"/>
                  <a:pt x="704" y="106"/>
                </a:cubicBezTo>
                <a:cubicBezTo>
                  <a:pt x="704" y="106"/>
                  <a:pt x="704" y="107"/>
                  <a:pt x="704" y="108"/>
                </a:cubicBezTo>
                <a:cubicBezTo>
                  <a:pt x="704" y="107"/>
                  <a:pt x="704" y="107"/>
                  <a:pt x="703" y="107"/>
                </a:cubicBezTo>
                <a:cubicBezTo>
                  <a:pt x="704" y="107"/>
                  <a:pt x="704" y="108"/>
                  <a:pt x="704" y="108"/>
                </a:cubicBezTo>
                <a:cubicBezTo>
                  <a:pt x="703" y="108"/>
                  <a:pt x="703" y="108"/>
                  <a:pt x="703" y="108"/>
                </a:cubicBezTo>
                <a:cubicBezTo>
                  <a:pt x="703" y="107"/>
                  <a:pt x="703" y="108"/>
                  <a:pt x="703" y="108"/>
                </a:cubicBezTo>
                <a:cubicBezTo>
                  <a:pt x="703" y="108"/>
                  <a:pt x="703" y="108"/>
                  <a:pt x="703" y="108"/>
                </a:cubicBezTo>
                <a:cubicBezTo>
                  <a:pt x="703" y="108"/>
                  <a:pt x="703" y="108"/>
                  <a:pt x="703" y="108"/>
                </a:cubicBezTo>
                <a:cubicBezTo>
                  <a:pt x="703" y="108"/>
                  <a:pt x="703" y="108"/>
                  <a:pt x="703" y="108"/>
                </a:cubicBezTo>
                <a:cubicBezTo>
                  <a:pt x="703" y="108"/>
                  <a:pt x="703" y="108"/>
                  <a:pt x="703" y="108"/>
                </a:cubicBezTo>
                <a:cubicBezTo>
                  <a:pt x="703" y="108"/>
                  <a:pt x="703" y="108"/>
                  <a:pt x="703" y="108"/>
                </a:cubicBezTo>
                <a:cubicBezTo>
                  <a:pt x="703" y="108"/>
                  <a:pt x="703" y="108"/>
                  <a:pt x="703" y="108"/>
                </a:cubicBezTo>
                <a:cubicBezTo>
                  <a:pt x="703" y="108"/>
                  <a:pt x="703" y="108"/>
                  <a:pt x="703" y="109"/>
                </a:cubicBezTo>
                <a:cubicBezTo>
                  <a:pt x="703" y="109"/>
                  <a:pt x="703" y="109"/>
                  <a:pt x="703" y="109"/>
                </a:cubicBezTo>
                <a:cubicBezTo>
                  <a:pt x="703" y="109"/>
                  <a:pt x="703" y="109"/>
                  <a:pt x="703" y="109"/>
                </a:cubicBezTo>
                <a:cubicBezTo>
                  <a:pt x="703" y="109"/>
                  <a:pt x="703" y="109"/>
                  <a:pt x="703" y="109"/>
                </a:cubicBezTo>
                <a:cubicBezTo>
                  <a:pt x="702" y="109"/>
                  <a:pt x="702" y="109"/>
                  <a:pt x="702" y="109"/>
                </a:cubicBezTo>
                <a:cubicBezTo>
                  <a:pt x="702" y="109"/>
                  <a:pt x="702" y="109"/>
                  <a:pt x="702" y="109"/>
                </a:cubicBezTo>
                <a:cubicBezTo>
                  <a:pt x="702" y="109"/>
                  <a:pt x="702" y="110"/>
                  <a:pt x="702" y="110"/>
                </a:cubicBezTo>
                <a:cubicBezTo>
                  <a:pt x="702" y="110"/>
                  <a:pt x="702" y="110"/>
                  <a:pt x="702" y="110"/>
                </a:cubicBezTo>
                <a:cubicBezTo>
                  <a:pt x="702" y="111"/>
                  <a:pt x="702" y="110"/>
                  <a:pt x="701" y="110"/>
                </a:cubicBezTo>
                <a:cubicBezTo>
                  <a:pt x="701" y="110"/>
                  <a:pt x="701" y="110"/>
                  <a:pt x="701" y="110"/>
                </a:cubicBezTo>
                <a:cubicBezTo>
                  <a:pt x="701" y="110"/>
                  <a:pt x="701" y="110"/>
                  <a:pt x="701" y="110"/>
                </a:cubicBezTo>
                <a:cubicBezTo>
                  <a:pt x="701" y="110"/>
                  <a:pt x="701" y="110"/>
                  <a:pt x="701" y="110"/>
                </a:cubicBezTo>
                <a:cubicBezTo>
                  <a:pt x="701" y="110"/>
                  <a:pt x="701" y="110"/>
                  <a:pt x="701" y="110"/>
                </a:cubicBezTo>
                <a:cubicBezTo>
                  <a:pt x="701" y="110"/>
                  <a:pt x="701" y="110"/>
                  <a:pt x="701" y="110"/>
                </a:cubicBezTo>
                <a:cubicBezTo>
                  <a:pt x="701" y="111"/>
                  <a:pt x="701" y="111"/>
                  <a:pt x="701" y="111"/>
                </a:cubicBezTo>
                <a:cubicBezTo>
                  <a:pt x="701" y="111"/>
                  <a:pt x="701" y="111"/>
                  <a:pt x="701" y="111"/>
                </a:cubicBezTo>
                <a:cubicBezTo>
                  <a:pt x="701" y="111"/>
                  <a:pt x="701" y="111"/>
                  <a:pt x="701" y="111"/>
                </a:cubicBezTo>
                <a:cubicBezTo>
                  <a:pt x="701" y="111"/>
                  <a:pt x="701" y="111"/>
                  <a:pt x="701" y="111"/>
                </a:cubicBezTo>
                <a:cubicBezTo>
                  <a:pt x="701" y="111"/>
                  <a:pt x="701" y="111"/>
                  <a:pt x="701" y="111"/>
                </a:cubicBezTo>
                <a:cubicBezTo>
                  <a:pt x="700" y="111"/>
                  <a:pt x="701" y="111"/>
                  <a:pt x="701" y="111"/>
                </a:cubicBezTo>
                <a:cubicBezTo>
                  <a:pt x="701" y="111"/>
                  <a:pt x="701" y="111"/>
                  <a:pt x="701" y="111"/>
                </a:cubicBezTo>
                <a:cubicBezTo>
                  <a:pt x="701" y="111"/>
                  <a:pt x="701" y="111"/>
                  <a:pt x="701" y="111"/>
                </a:cubicBezTo>
                <a:cubicBezTo>
                  <a:pt x="701" y="111"/>
                  <a:pt x="701" y="111"/>
                  <a:pt x="700" y="111"/>
                </a:cubicBezTo>
                <a:cubicBezTo>
                  <a:pt x="700" y="111"/>
                  <a:pt x="701" y="111"/>
                  <a:pt x="701" y="111"/>
                </a:cubicBezTo>
                <a:cubicBezTo>
                  <a:pt x="700" y="111"/>
                  <a:pt x="700" y="111"/>
                  <a:pt x="700" y="111"/>
                </a:cubicBezTo>
                <a:cubicBezTo>
                  <a:pt x="700" y="111"/>
                  <a:pt x="700" y="111"/>
                  <a:pt x="700" y="111"/>
                </a:cubicBezTo>
                <a:cubicBezTo>
                  <a:pt x="700" y="111"/>
                  <a:pt x="700" y="111"/>
                  <a:pt x="701" y="111"/>
                </a:cubicBezTo>
                <a:cubicBezTo>
                  <a:pt x="701" y="112"/>
                  <a:pt x="701" y="112"/>
                  <a:pt x="700" y="112"/>
                </a:cubicBezTo>
                <a:cubicBezTo>
                  <a:pt x="700" y="111"/>
                  <a:pt x="700" y="111"/>
                  <a:pt x="700" y="111"/>
                </a:cubicBezTo>
                <a:cubicBezTo>
                  <a:pt x="700" y="112"/>
                  <a:pt x="700" y="112"/>
                  <a:pt x="701" y="112"/>
                </a:cubicBezTo>
                <a:cubicBezTo>
                  <a:pt x="700" y="111"/>
                  <a:pt x="700" y="111"/>
                  <a:pt x="700" y="111"/>
                </a:cubicBezTo>
                <a:cubicBezTo>
                  <a:pt x="700" y="112"/>
                  <a:pt x="700" y="112"/>
                  <a:pt x="700" y="112"/>
                </a:cubicBezTo>
                <a:cubicBezTo>
                  <a:pt x="700" y="112"/>
                  <a:pt x="700" y="111"/>
                  <a:pt x="700" y="111"/>
                </a:cubicBezTo>
                <a:cubicBezTo>
                  <a:pt x="700" y="112"/>
                  <a:pt x="700" y="112"/>
                  <a:pt x="700" y="112"/>
                </a:cubicBezTo>
                <a:cubicBezTo>
                  <a:pt x="700" y="112"/>
                  <a:pt x="700" y="112"/>
                  <a:pt x="700" y="111"/>
                </a:cubicBezTo>
                <a:cubicBezTo>
                  <a:pt x="699" y="111"/>
                  <a:pt x="700" y="112"/>
                  <a:pt x="700" y="112"/>
                </a:cubicBezTo>
                <a:cubicBezTo>
                  <a:pt x="699" y="112"/>
                  <a:pt x="699" y="112"/>
                  <a:pt x="699" y="112"/>
                </a:cubicBezTo>
                <a:cubicBezTo>
                  <a:pt x="699" y="112"/>
                  <a:pt x="699" y="112"/>
                  <a:pt x="699" y="112"/>
                </a:cubicBezTo>
                <a:cubicBezTo>
                  <a:pt x="699" y="112"/>
                  <a:pt x="699" y="112"/>
                  <a:pt x="699" y="112"/>
                </a:cubicBezTo>
                <a:cubicBezTo>
                  <a:pt x="700" y="112"/>
                  <a:pt x="699" y="112"/>
                  <a:pt x="699" y="112"/>
                </a:cubicBezTo>
                <a:cubicBezTo>
                  <a:pt x="699" y="112"/>
                  <a:pt x="699" y="112"/>
                  <a:pt x="698" y="112"/>
                </a:cubicBezTo>
                <a:cubicBezTo>
                  <a:pt x="699" y="113"/>
                  <a:pt x="698" y="112"/>
                  <a:pt x="698" y="113"/>
                </a:cubicBezTo>
                <a:cubicBezTo>
                  <a:pt x="698" y="112"/>
                  <a:pt x="698" y="113"/>
                  <a:pt x="698" y="112"/>
                </a:cubicBezTo>
                <a:cubicBezTo>
                  <a:pt x="698" y="113"/>
                  <a:pt x="698" y="113"/>
                  <a:pt x="698" y="113"/>
                </a:cubicBezTo>
                <a:cubicBezTo>
                  <a:pt x="698" y="113"/>
                  <a:pt x="699" y="114"/>
                  <a:pt x="698" y="113"/>
                </a:cubicBezTo>
                <a:cubicBezTo>
                  <a:pt x="698" y="113"/>
                  <a:pt x="698" y="113"/>
                  <a:pt x="698" y="113"/>
                </a:cubicBezTo>
                <a:cubicBezTo>
                  <a:pt x="698" y="112"/>
                  <a:pt x="698" y="113"/>
                  <a:pt x="698" y="113"/>
                </a:cubicBezTo>
                <a:cubicBezTo>
                  <a:pt x="698" y="113"/>
                  <a:pt x="698" y="113"/>
                  <a:pt x="698" y="114"/>
                </a:cubicBezTo>
                <a:cubicBezTo>
                  <a:pt x="698" y="113"/>
                  <a:pt x="697" y="113"/>
                  <a:pt x="697" y="113"/>
                </a:cubicBezTo>
                <a:cubicBezTo>
                  <a:pt x="697" y="113"/>
                  <a:pt x="697" y="113"/>
                  <a:pt x="697" y="113"/>
                </a:cubicBezTo>
                <a:cubicBezTo>
                  <a:pt x="697" y="113"/>
                  <a:pt x="697" y="113"/>
                  <a:pt x="697" y="113"/>
                </a:cubicBezTo>
                <a:cubicBezTo>
                  <a:pt x="697" y="113"/>
                  <a:pt x="697" y="113"/>
                  <a:pt x="697" y="114"/>
                </a:cubicBezTo>
                <a:cubicBezTo>
                  <a:pt x="697" y="113"/>
                  <a:pt x="697" y="114"/>
                  <a:pt x="697" y="113"/>
                </a:cubicBezTo>
                <a:cubicBezTo>
                  <a:pt x="697" y="114"/>
                  <a:pt x="696" y="113"/>
                  <a:pt x="697" y="114"/>
                </a:cubicBezTo>
                <a:cubicBezTo>
                  <a:pt x="696" y="114"/>
                  <a:pt x="696" y="114"/>
                  <a:pt x="696" y="114"/>
                </a:cubicBezTo>
                <a:cubicBezTo>
                  <a:pt x="696" y="114"/>
                  <a:pt x="697" y="114"/>
                  <a:pt x="697" y="114"/>
                </a:cubicBezTo>
                <a:cubicBezTo>
                  <a:pt x="696" y="114"/>
                  <a:pt x="696" y="114"/>
                  <a:pt x="696" y="114"/>
                </a:cubicBezTo>
                <a:cubicBezTo>
                  <a:pt x="696" y="114"/>
                  <a:pt x="696" y="114"/>
                  <a:pt x="696" y="114"/>
                </a:cubicBezTo>
                <a:cubicBezTo>
                  <a:pt x="696" y="114"/>
                  <a:pt x="696" y="114"/>
                  <a:pt x="696" y="114"/>
                </a:cubicBezTo>
                <a:cubicBezTo>
                  <a:pt x="696" y="114"/>
                  <a:pt x="696" y="114"/>
                  <a:pt x="696" y="114"/>
                </a:cubicBezTo>
                <a:cubicBezTo>
                  <a:pt x="696" y="114"/>
                  <a:pt x="696" y="114"/>
                  <a:pt x="696" y="115"/>
                </a:cubicBezTo>
                <a:cubicBezTo>
                  <a:pt x="696" y="115"/>
                  <a:pt x="696" y="114"/>
                  <a:pt x="696" y="114"/>
                </a:cubicBezTo>
                <a:cubicBezTo>
                  <a:pt x="696" y="114"/>
                  <a:pt x="696" y="114"/>
                  <a:pt x="696" y="114"/>
                </a:cubicBezTo>
                <a:cubicBezTo>
                  <a:pt x="695" y="114"/>
                  <a:pt x="696" y="115"/>
                  <a:pt x="696" y="115"/>
                </a:cubicBezTo>
                <a:cubicBezTo>
                  <a:pt x="696" y="115"/>
                  <a:pt x="696" y="114"/>
                  <a:pt x="696" y="114"/>
                </a:cubicBezTo>
                <a:cubicBezTo>
                  <a:pt x="696" y="114"/>
                  <a:pt x="696" y="114"/>
                  <a:pt x="695" y="114"/>
                </a:cubicBezTo>
                <a:cubicBezTo>
                  <a:pt x="695" y="114"/>
                  <a:pt x="695" y="114"/>
                  <a:pt x="695" y="114"/>
                </a:cubicBezTo>
                <a:cubicBezTo>
                  <a:pt x="695" y="114"/>
                  <a:pt x="695" y="114"/>
                  <a:pt x="695" y="115"/>
                </a:cubicBezTo>
                <a:cubicBezTo>
                  <a:pt x="695" y="114"/>
                  <a:pt x="695" y="115"/>
                  <a:pt x="695" y="115"/>
                </a:cubicBezTo>
                <a:cubicBezTo>
                  <a:pt x="695" y="115"/>
                  <a:pt x="695" y="115"/>
                  <a:pt x="695" y="115"/>
                </a:cubicBezTo>
                <a:cubicBezTo>
                  <a:pt x="695" y="115"/>
                  <a:pt x="695" y="115"/>
                  <a:pt x="695" y="115"/>
                </a:cubicBezTo>
                <a:cubicBezTo>
                  <a:pt x="695" y="115"/>
                  <a:pt x="695" y="115"/>
                  <a:pt x="694" y="115"/>
                </a:cubicBezTo>
                <a:cubicBezTo>
                  <a:pt x="694" y="115"/>
                  <a:pt x="695" y="115"/>
                  <a:pt x="695" y="115"/>
                </a:cubicBezTo>
                <a:cubicBezTo>
                  <a:pt x="694" y="115"/>
                  <a:pt x="694" y="116"/>
                  <a:pt x="694" y="116"/>
                </a:cubicBezTo>
                <a:cubicBezTo>
                  <a:pt x="694" y="116"/>
                  <a:pt x="694" y="115"/>
                  <a:pt x="694" y="115"/>
                </a:cubicBezTo>
                <a:cubicBezTo>
                  <a:pt x="694" y="115"/>
                  <a:pt x="694" y="116"/>
                  <a:pt x="694" y="116"/>
                </a:cubicBezTo>
                <a:cubicBezTo>
                  <a:pt x="694" y="116"/>
                  <a:pt x="694" y="116"/>
                  <a:pt x="694" y="116"/>
                </a:cubicBezTo>
                <a:cubicBezTo>
                  <a:pt x="693" y="116"/>
                  <a:pt x="693" y="116"/>
                  <a:pt x="693" y="116"/>
                </a:cubicBezTo>
                <a:cubicBezTo>
                  <a:pt x="694" y="116"/>
                  <a:pt x="693" y="116"/>
                  <a:pt x="693" y="116"/>
                </a:cubicBezTo>
                <a:cubicBezTo>
                  <a:pt x="694" y="116"/>
                  <a:pt x="694" y="117"/>
                  <a:pt x="694" y="117"/>
                </a:cubicBezTo>
                <a:cubicBezTo>
                  <a:pt x="694" y="116"/>
                  <a:pt x="694" y="116"/>
                  <a:pt x="694" y="116"/>
                </a:cubicBezTo>
                <a:cubicBezTo>
                  <a:pt x="693" y="117"/>
                  <a:pt x="693" y="117"/>
                  <a:pt x="693" y="117"/>
                </a:cubicBezTo>
                <a:cubicBezTo>
                  <a:pt x="693" y="117"/>
                  <a:pt x="693" y="117"/>
                  <a:pt x="693" y="116"/>
                </a:cubicBezTo>
                <a:cubicBezTo>
                  <a:pt x="693" y="116"/>
                  <a:pt x="693" y="116"/>
                  <a:pt x="693" y="116"/>
                </a:cubicBezTo>
                <a:cubicBezTo>
                  <a:pt x="693" y="116"/>
                  <a:pt x="693" y="116"/>
                  <a:pt x="693" y="117"/>
                </a:cubicBezTo>
                <a:cubicBezTo>
                  <a:pt x="693" y="117"/>
                  <a:pt x="693" y="116"/>
                  <a:pt x="693" y="116"/>
                </a:cubicBezTo>
                <a:cubicBezTo>
                  <a:pt x="693" y="117"/>
                  <a:pt x="693" y="117"/>
                  <a:pt x="693" y="117"/>
                </a:cubicBezTo>
                <a:cubicBezTo>
                  <a:pt x="693" y="117"/>
                  <a:pt x="693" y="117"/>
                  <a:pt x="693" y="117"/>
                </a:cubicBezTo>
                <a:cubicBezTo>
                  <a:pt x="692" y="117"/>
                  <a:pt x="693" y="118"/>
                  <a:pt x="693" y="118"/>
                </a:cubicBezTo>
                <a:cubicBezTo>
                  <a:pt x="692" y="118"/>
                  <a:pt x="692" y="118"/>
                  <a:pt x="692" y="118"/>
                </a:cubicBezTo>
                <a:cubicBezTo>
                  <a:pt x="692" y="118"/>
                  <a:pt x="692" y="118"/>
                  <a:pt x="692" y="118"/>
                </a:cubicBezTo>
                <a:cubicBezTo>
                  <a:pt x="692" y="118"/>
                  <a:pt x="692" y="118"/>
                  <a:pt x="692" y="118"/>
                </a:cubicBezTo>
                <a:cubicBezTo>
                  <a:pt x="692" y="118"/>
                  <a:pt x="692" y="117"/>
                  <a:pt x="692" y="117"/>
                </a:cubicBezTo>
                <a:cubicBezTo>
                  <a:pt x="692" y="117"/>
                  <a:pt x="692" y="117"/>
                  <a:pt x="691" y="117"/>
                </a:cubicBezTo>
                <a:cubicBezTo>
                  <a:pt x="692" y="118"/>
                  <a:pt x="691" y="117"/>
                  <a:pt x="691" y="118"/>
                </a:cubicBezTo>
                <a:cubicBezTo>
                  <a:pt x="691" y="118"/>
                  <a:pt x="691" y="118"/>
                  <a:pt x="691" y="117"/>
                </a:cubicBezTo>
                <a:cubicBezTo>
                  <a:pt x="691" y="118"/>
                  <a:pt x="691" y="118"/>
                  <a:pt x="691" y="118"/>
                </a:cubicBezTo>
                <a:cubicBezTo>
                  <a:pt x="691" y="118"/>
                  <a:pt x="691" y="118"/>
                  <a:pt x="691" y="118"/>
                </a:cubicBezTo>
                <a:cubicBezTo>
                  <a:pt x="690" y="118"/>
                  <a:pt x="690" y="118"/>
                  <a:pt x="690" y="118"/>
                </a:cubicBezTo>
                <a:cubicBezTo>
                  <a:pt x="690" y="118"/>
                  <a:pt x="690" y="118"/>
                  <a:pt x="690" y="118"/>
                </a:cubicBezTo>
                <a:cubicBezTo>
                  <a:pt x="690" y="118"/>
                  <a:pt x="690" y="119"/>
                  <a:pt x="690" y="118"/>
                </a:cubicBezTo>
                <a:cubicBezTo>
                  <a:pt x="690" y="118"/>
                  <a:pt x="690" y="118"/>
                  <a:pt x="690" y="118"/>
                </a:cubicBezTo>
                <a:cubicBezTo>
                  <a:pt x="690" y="118"/>
                  <a:pt x="690" y="118"/>
                  <a:pt x="690" y="118"/>
                </a:cubicBezTo>
                <a:cubicBezTo>
                  <a:pt x="690" y="118"/>
                  <a:pt x="690" y="118"/>
                  <a:pt x="690" y="118"/>
                </a:cubicBezTo>
                <a:cubicBezTo>
                  <a:pt x="690" y="118"/>
                  <a:pt x="689" y="118"/>
                  <a:pt x="689" y="119"/>
                </a:cubicBezTo>
                <a:cubicBezTo>
                  <a:pt x="689" y="118"/>
                  <a:pt x="689" y="118"/>
                  <a:pt x="689" y="118"/>
                </a:cubicBezTo>
                <a:cubicBezTo>
                  <a:pt x="689" y="118"/>
                  <a:pt x="689" y="119"/>
                  <a:pt x="689" y="119"/>
                </a:cubicBezTo>
                <a:cubicBezTo>
                  <a:pt x="689" y="119"/>
                  <a:pt x="689" y="118"/>
                  <a:pt x="689" y="118"/>
                </a:cubicBezTo>
                <a:cubicBezTo>
                  <a:pt x="689" y="119"/>
                  <a:pt x="689" y="119"/>
                  <a:pt x="689" y="119"/>
                </a:cubicBezTo>
                <a:cubicBezTo>
                  <a:pt x="689" y="119"/>
                  <a:pt x="689" y="119"/>
                  <a:pt x="688" y="118"/>
                </a:cubicBezTo>
                <a:cubicBezTo>
                  <a:pt x="688" y="119"/>
                  <a:pt x="687" y="119"/>
                  <a:pt x="687" y="119"/>
                </a:cubicBezTo>
                <a:cubicBezTo>
                  <a:pt x="686" y="119"/>
                  <a:pt x="687" y="119"/>
                  <a:pt x="687" y="118"/>
                </a:cubicBezTo>
                <a:cubicBezTo>
                  <a:pt x="687" y="119"/>
                  <a:pt x="686" y="119"/>
                  <a:pt x="686" y="119"/>
                </a:cubicBezTo>
                <a:cubicBezTo>
                  <a:pt x="686" y="119"/>
                  <a:pt x="686" y="119"/>
                  <a:pt x="686" y="119"/>
                </a:cubicBezTo>
                <a:cubicBezTo>
                  <a:pt x="686" y="119"/>
                  <a:pt x="686" y="118"/>
                  <a:pt x="686" y="119"/>
                </a:cubicBezTo>
                <a:cubicBezTo>
                  <a:pt x="686" y="119"/>
                  <a:pt x="686" y="119"/>
                  <a:pt x="686" y="119"/>
                </a:cubicBezTo>
                <a:cubicBezTo>
                  <a:pt x="686" y="119"/>
                  <a:pt x="686" y="118"/>
                  <a:pt x="686" y="119"/>
                </a:cubicBezTo>
                <a:cubicBezTo>
                  <a:pt x="686" y="118"/>
                  <a:pt x="686" y="118"/>
                  <a:pt x="686" y="118"/>
                </a:cubicBezTo>
                <a:cubicBezTo>
                  <a:pt x="686" y="119"/>
                  <a:pt x="686" y="118"/>
                  <a:pt x="685" y="119"/>
                </a:cubicBezTo>
                <a:cubicBezTo>
                  <a:pt x="685" y="119"/>
                  <a:pt x="685" y="119"/>
                  <a:pt x="685" y="119"/>
                </a:cubicBezTo>
                <a:cubicBezTo>
                  <a:pt x="685" y="118"/>
                  <a:pt x="685" y="119"/>
                  <a:pt x="685" y="119"/>
                </a:cubicBezTo>
                <a:cubicBezTo>
                  <a:pt x="685" y="119"/>
                  <a:pt x="685" y="119"/>
                  <a:pt x="685" y="119"/>
                </a:cubicBezTo>
                <a:cubicBezTo>
                  <a:pt x="685" y="119"/>
                  <a:pt x="685" y="119"/>
                  <a:pt x="685" y="119"/>
                </a:cubicBezTo>
                <a:cubicBezTo>
                  <a:pt x="684" y="119"/>
                  <a:pt x="684" y="119"/>
                  <a:pt x="683" y="120"/>
                </a:cubicBezTo>
                <a:cubicBezTo>
                  <a:pt x="683" y="120"/>
                  <a:pt x="683" y="119"/>
                  <a:pt x="683" y="119"/>
                </a:cubicBezTo>
                <a:cubicBezTo>
                  <a:pt x="683" y="120"/>
                  <a:pt x="683" y="119"/>
                  <a:pt x="683" y="120"/>
                </a:cubicBezTo>
                <a:cubicBezTo>
                  <a:pt x="682" y="120"/>
                  <a:pt x="682" y="120"/>
                  <a:pt x="682" y="120"/>
                </a:cubicBezTo>
                <a:cubicBezTo>
                  <a:pt x="682" y="120"/>
                  <a:pt x="682" y="120"/>
                  <a:pt x="682" y="120"/>
                </a:cubicBezTo>
                <a:cubicBezTo>
                  <a:pt x="682" y="120"/>
                  <a:pt x="682" y="120"/>
                  <a:pt x="682" y="120"/>
                </a:cubicBezTo>
                <a:cubicBezTo>
                  <a:pt x="682" y="120"/>
                  <a:pt x="682" y="120"/>
                  <a:pt x="682" y="120"/>
                </a:cubicBezTo>
                <a:cubicBezTo>
                  <a:pt x="682" y="120"/>
                  <a:pt x="682" y="120"/>
                  <a:pt x="682" y="120"/>
                </a:cubicBezTo>
                <a:cubicBezTo>
                  <a:pt x="682" y="120"/>
                  <a:pt x="682" y="120"/>
                  <a:pt x="682" y="120"/>
                </a:cubicBezTo>
                <a:cubicBezTo>
                  <a:pt x="681" y="119"/>
                  <a:pt x="680" y="119"/>
                  <a:pt x="680" y="119"/>
                </a:cubicBezTo>
                <a:cubicBezTo>
                  <a:pt x="679" y="120"/>
                  <a:pt x="680" y="119"/>
                  <a:pt x="680" y="119"/>
                </a:cubicBezTo>
                <a:cubicBezTo>
                  <a:pt x="679" y="120"/>
                  <a:pt x="678" y="118"/>
                  <a:pt x="678" y="119"/>
                </a:cubicBezTo>
                <a:cubicBezTo>
                  <a:pt x="677" y="119"/>
                  <a:pt x="677" y="121"/>
                  <a:pt x="677" y="121"/>
                </a:cubicBezTo>
                <a:close/>
                <a:moveTo>
                  <a:pt x="711" y="99"/>
                </a:moveTo>
                <a:cubicBezTo>
                  <a:pt x="711" y="100"/>
                  <a:pt x="712" y="99"/>
                  <a:pt x="712" y="99"/>
                </a:cubicBezTo>
                <a:lnTo>
                  <a:pt x="711" y="99"/>
                </a:lnTo>
                <a:close/>
                <a:moveTo>
                  <a:pt x="708" y="101"/>
                </a:moveTo>
                <a:cubicBezTo>
                  <a:pt x="708" y="101"/>
                  <a:pt x="708" y="101"/>
                  <a:pt x="708" y="101"/>
                </a:cubicBezTo>
                <a:cubicBezTo>
                  <a:pt x="708" y="101"/>
                  <a:pt x="709" y="101"/>
                  <a:pt x="709" y="101"/>
                </a:cubicBezTo>
                <a:cubicBezTo>
                  <a:pt x="709" y="101"/>
                  <a:pt x="708" y="101"/>
                  <a:pt x="708" y="101"/>
                </a:cubicBezTo>
                <a:close/>
                <a:moveTo>
                  <a:pt x="708" y="101"/>
                </a:moveTo>
                <a:cubicBezTo>
                  <a:pt x="708" y="101"/>
                  <a:pt x="708" y="102"/>
                  <a:pt x="708" y="102"/>
                </a:cubicBezTo>
                <a:lnTo>
                  <a:pt x="708" y="101"/>
                </a:lnTo>
                <a:close/>
                <a:moveTo>
                  <a:pt x="707" y="102"/>
                </a:moveTo>
                <a:cubicBezTo>
                  <a:pt x="707" y="102"/>
                  <a:pt x="707" y="102"/>
                  <a:pt x="707" y="102"/>
                </a:cubicBezTo>
                <a:cubicBezTo>
                  <a:pt x="707" y="102"/>
                  <a:pt x="707" y="102"/>
                  <a:pt x="707" y="102"/>
                </a:cubicBezTo>
                <a:close/>
                <a:moveTo>
                  <a:pt x="707" y="102"/>
                </a:moveTo>
                <a:cubicBezTo>
                  <a:pt x="707" y="102"/>
                  <a:pt x="707" y="102"/>
                  <a:pt x="707" y="102"/>
                </a:cubicBezTo>
                <a:cubicBezTo>
                  <a:pt x="707" y="102"/>
                  <a:pt x="707" y="102"/>
                  <a:pt x="707" y="102"/>
                </a:cubicBezTo>
                <a:close/>
                <a:moveTo>
                  <a:pt x="706" y="103"/>
                </a:moveTo>
                <a:cubicBezTo>
                  <a:pt x="706" y="103"/>
                  <a:pt x="706" y="103"/>
                  <a:pt x="706" y="103"/>
                </a:cubicBezTo>
                <a:cubicBezTo>
                  <a:pt x="706" y="103"/>
                  <a:pt x="706" y="103"/>
                  <a:pt x="706" y="103"/>
                </a:cubicBezTo>
                <a:close/>
                <a:moveTo>
                  <a:pt x="706" y="104"/>
                </a:moveTo>
                <a:cubicBezTo>
                  <a:pt x="706" y="104"/>
                  <a:pt x="706" y="104"/>
                  <a:pt x="706" y="104"/>
                </a:cubicBezTo>
                <a:cubicBezTo>
                  <a:pt x="706" y="104"/>
                  <a:pt x="706" y="104"/>
                  <a:pt x="706" y="104"/>
                </a:cubicBezTo>
                <a:close/>
                <a:moveTo>
                  <a:pt x="698" y="113"/>
                </a:moveTo>
                <a:cubicBezTo>
                  <a:pt x="698" y="113"/>
                  <a:pt x="698" y="113"/>
                  <a:pt x="698" y="113"/>
                </a:cubicBezTo>
                <a:cubicBezTo>
                  <a:pt x="698" y="113"/>
                  <a:pt x="698" y="113"/>
                  <a:pt x="698" y="113"/>
                </a:cubicBezTo>
                <a:close/>
                <a:moveTo>
                  <a:pt x="693" y="115"/>
                </a:moveTo>
                <a:cubicBezTo>
                  <a:pt x="693" y="115"/>
                  <a:pt x="693" y="115"/>
                  <a:pt x="694" y="115"/>
                </a:cubicBezTo>
                <a:cubicBezTo>
                  <a:pt x="693" y="115"/>
                  <a:pt x="693" y="115"/>
                  <a:pt x="693" y="115"/>
                </a:cubicBezTo>
                <a:close/>
                <a:moveTo>
                  <a:pt x="691" y="118"/>
                </a:moveTo>
                <a:cubicBezTo>
                  <a:pt x="691" y="117"/>
                  <a:pt x="691" y="117"/>
                  <a:pt x="691" y="117"/>
                </a:cubicBezTo>
                <a:cubicBezTo>
                  <a:pt x="691" y="117"/>
                  <a:pt x="691" y="117"/>
                  <a:pt x="691" y="117"/>
                </a:cubicBezTo>
                <a:lnTo>
                  <a:pt x="691" y="118"/>
                </a:lnTo>
                <a:close/>
                <a:moveTo>
                  <a:pt x="690" y="104"/>
                </a:moveTo>
                <a:cubicBezTo>
                  <a:pt x="690" y="104"/>
                  <a:pt x="690" y="104"/>
                  <a:pt x="691" y="104"/>
                </a:cubicBezTo>
                <a:cubicBezTo>
                  <a:pt x="691" y="104"/>
                  <a:pt x="691" y="104"/>
                  <a:pt x="690" y="104"/>
                </a:cubicBezTo>
                <a:close/>
                <a:moveTo>
                  <a:pt x="691" y="117"/>
                </a:moveTo>
                <a:cubicBezTo>
                  <a:pt x="690" y="117"/>
                  <a:pt x="691" y="116"/>
                  <a:pt x="691" y="116"/>
                </a:cubicBezTo>
                <a:cubicBezTo>
                  <a:pt x="691" y="116"/>
                  <a:pt x="691" y="116"/>
                  <a:pt x="691" y="116"/>
                </a:cubicBezTo>
                <a:cubicBezTo>
                  <a:pt x="691" y="115"/>
                  <a:pt x="691" y="115"/>
                  <a:pt x="691" y="115"/>
                </a:cubicBezTo>
                <a:cubicBezTo>
                  <a:pt x="691" y="115"/>
                  <a:pt x="691" y="115"/>
                  <a:pt x="691" y="115"/>
                </a:cubicBezTo>
                <a:cubicBezTo>
                  <a:pt x="691" y="115"/>
                  <a:pt x="691" y="115"/>
                  <a:pt x="691" y="115"/>
                </a:cubicBezTo>
                <a:cubicBezTo>
                  <a:pt x="690" y="115"/>
                  <a:pt x="690" y="115"/>
                  <a:pt x="690" y="115"/>
                </a:cubicBezTo>
                <a:cubicBezTo>
                  <a:pt x="690" y="115"/>
                  <a:pt x="691" y="115"/>
                  <a:pt x="691" y="115"/>
                </a:cubicBezTo>
                <a:cubicBezTo>
                  <a:pt x="691" y="114"/>
                  <a:pt x="690" y="114"/>
                  <a:pt x="691" y="114"/>
                </a:cubicBezTo>
                <a:cubicBezTo>
                  <a:pt x="690" y="114"/>
                  <a:pt x="691" y="114"/>
                  <a:pt x="690" y="114"/>
                </a:cubicBezTo>
                <a:cubicBezTo>
                  <a:pt x="690" y="114"/>
                  <a:pt x="690" y="114"/>
                  <a:pt x="690" y="114"/>
                </a:cubicBezTo>
                <a:cubicBezTo>
                  <a:pt x="690" y="114"/>
                  <a:pt x="690" y="114"/>
                  <a:pt x="691" y="114"/>
                </a:cubicBezTo>
                <a:cubicBezTo>
                  <a:pt x="691" y="114"/>
                  <a:pt x="690" y="113"/>
                  <a:pt x="690" y="113"/>
                </a:cubicBezTo>
                <a:cubicBezTo>
                  <a:pt x="690" y="113"/>
                  <a:pt x="690" y="112"/>
                  <a:pt x="690" y="112"/>
                </a:cubicBezTo>
                <a:cubicBezTo>
                  <a:pt x="689" y="112"/>
                  <a:pt x="689" y="112"/>
                  <a:pt x="689" y="112"/>
                </a:cubicBezTo>
                <a:cubicBezTo>
                  <a:pt x="689" y="112"/>
                  <a:pt x="689" y="112"/>
                  <a:pt x="689" y="112"/>
                </a:cubicBezTo>
                <a:cubicBezTo>
                  <a:pt x="689" y="112"/>
                  <a:pt x="689" y="112"/>
                  <a:pt x="689" y="111"/>
                </a:cubicBezTo>
                <a:cubicBezTo>
                  <a:pt x="689" y="111"/>
                  <a:pt x="689" y="111"/>
                  <a:pt x="689" y="111"/>
                </a:cubicBezTo>
                <a:cubicBezTo>
                  <a:pt x="689" y="111"/>
                  <a:pt x="689" y="111"/>
                  <a:pt x="689" y="111"/>
                </a:cubicBezTo>
                <a:cubicBezTo>
                  <a:pt x="689" y="111"/>
                  <a:pt x="689" y="111"/>
                  <a:pt x="689" y="111"/>
                </a:cubicBezTo>
                <a:cubicBezTo>
                  <a:pt x="689" y="111"/>
                  <a:pt x="689" y="111"/>
                  <a:pt x="690" y="111"/>
                </a:cubicBezTo>
                <a:cubicBezTo>
                  <a:pt x="690" y="111"/>
                  <a:pt x="689" y="111"/>
                  <a:pt x="690" y="111"/>
                </a:cubicBezTo>
                <a:cubicBezTo>
                  <a:pt x="690" y="111"/>
                  <a:pt x="689" y="111"/>
                  <a:pt x="689" y="111"/>
                </a:cubicBezTo>
                <a:cubicBezTo>
                  <a:pt x="690" y="111"/>
                  <a:pt x="689" y="111"/>
                  <a:pt x="689" y="111"/>
                </a:cubicBezTo>
                <a:cubicBezTo>
                  <a:pt x="690" y="111"/>
                  <a:pt x="690" y="111"/>
                  <a:pt x="690" y="111"/>
                </a:cubicBezTo>
                <a:cubicBezTo>
                  <a:pt x="690" y="111"/>
                  <a:pt x="689" y="111"/>
                  <a:pt x="690" y="110"/>
                </a:cubicBezTo>
                <a:cubicBezTo>
                  <a:pt x="690" y="110"/>
                  <a:pt x="690" y="110"/>
                  <a:pt x="690" y="110"/>
                </a:cubicBezTo>
                <a:cubicBezTo>
                  <a:pt x="689" y="110"/>
                  <a:pt x="690" y="110"/>
                  <a:pt x="690" y="110"/>
                </a:cubicBezTo>
                <a:cubicBezTo>
                  <a:pt x="690" y="110"/>
                  <a:pt x="690" y="110"/>
                  <a:pt x="690" y="110"/>
                </a:cubicBezTo>
                <a:cubicBezTo>
                  <a:pt x="689" y="110"/>
                  <a:pt x="690" y="110"/>
                  <a:pt x="690" y="110"/>
                </a:cubicBezTo>
                <a:cubicBezTo>
                  <a:pt x="690" y="110"/>
                  <a:pt x="690" y="110"/>
                  <a:pt x="690" y="110"/>
                </a:cubicBezTo>
                <a:cubicBezTo>
                  <a:pt x="690" y="110"/>
                  <a:pt x="690" y="110"/>
                  <a:pt x="690" y="109"/>
                </a:cubicBezTo>
                <a:cubicBezTo>
                  <a:pt x="690" y="109"/>
                  <a:pt x="690" y="109"/>
                  <a:pt x="690" y="109"/>
                </a:cubicBezTo>
                <a:cubicBezTo>
                  <a:pt x="690" y="109"/>
                  <a:pt x="690" y="109"/>
                  <a:pt x="690" y="109"/>
                </a:cubicBezTo>
                <a:cubicBezTo>
                  <a:pt x="690" y="109"/>
                  <a:pt x="690" y="109"/>
                  <a:pt x="690" y="109"/>
                </a:cubicBezTo>
                <a:cubicBezTo>
                  <a:pt x="690" y="109"/>
                  <a:pt x="690" y="109"/>
                  <a:pt x="690" y="109"/>
                </a:cubicBezTo>
                <a:cubicBezTo>
                  <a:pt x="690" y="109"/>
                  <a:pt x="690" y="109"/>
                  <a:pt x="690" y="109"/>
                </a:cubicBezTo>
                <a:cubicBezTo>
                  <a:pt x="690" y="109"/>
                  <a:pt x="690" y="109"/>
                  <a:pt x="690" y="109"/>
                </a:cubicBezTo>
                <a:cubicBezTo>
                  <a:pt x="689" y="108"/>
                  <a:pt x="690" y="108"/>
                  <a:pt x="690" y="108"/>
                </a:cubicBezTo>
                <a:cubicBezTo>
                  <a:pt x="690" y="108"/>
                  <a:pt x="690" y="108"/>
                  <a:pt x="690" y="108"/>
                </a:cubicBezTo>
                <a:cubicBezTo>
                  <a:pt x="690" y="108"/>
                  <a:pt x="690" y="108"/>
                  <a:pt x="690" y="108"/>
                </a:cubicBezTo>
                <a:cubicBezTo>
                  <a:pt x="690" y="108"/>
                  <a:pt x="690" y="108"/>
                  <a:pt x="690" y="108"/>
                </a:cubicBezTo>
                <a:cubicBezTo>
                  <a:pt x="690" y="108"/>
                  <a:pt x="690" y="108"/>
                  <a:pt x="690" y="108"/>
                </a:cubicBezTo>
                <a:cubicBezTo>
                  <a:pt x="690" y="108"/>
                  <a:pt x="690" y="108"/>
                  <a:pt x="690" y="108"/>
                </a:cubicBezTo>
                <a:cubicBezTo>
                  <a:pt x="690" y="108"/>
                  <a:pt x="689" y="108"/>
                  <a:pt x="690" y="108"/>
                </a:cubicBezTo>
                <a:cubicBezTo>
                  <a:pt x="690" y="108"/>
                  <a:pt x="690" y="108"/>
                  <a:pt x="690" y="108"/>
                </a:cubicBezTo>
                <a:cubicBezTo>
                  <a:pt x="690" y="108"/>
                  <a:pt x="690" y="108"/>
                  <a:pt x="690" y="107"/>
                </a:cubicBezTo>
                <a:cubicBezTo>
                  <a:pt x="690" y="107"/>
                  <a:pt x="690" y="107"/>
                  <a:pt x="690" y="107"/>
                </a:cubicBezTo>
                <a:cubicBezTo>
                  <a:pt x="690" y="107"/>
                  <a:pt x="690" y="107"/>
                  <a:pt x="690" y="107"/>
                </a:cubicBezTo>
                <a:cubicBezTo>
                  <a:pt x="690" y="107"/>
                  <a:pt x="690" y="107"/>
                  <a:pt x="690" y="107"/>
                </a:cubicBezTo>
                <a:cubicBezTo>
                  <a:pt x="690" y="107"/>
                  <a:pt x="690" y="106"/>
                  <a:pt x="690" y="106"/>
                </a:cubicBezTo>
                <a:cubicBezTo>
                  <a:pt x="689" y="106"/>
                  <a:pt x="690" y="106"/>
                  <a:pt x="690" y="106"/>
                </a:cubicBezTo>
                <a:cubicBezTo>
                  <a:pt x="690" y="106"/>
                  <a:pt x="690" y="106"/>
                  <a:pt x="690" y="106"/>
                </a:cubicBezTo>
                <a:cubicBezTo>
                  <a:pt x="690" y="106"/>
                  <a:pt x="690" y="106"/>
                  <a:pt x="690" y="106"/>
                </a:cubicBezTo>
                <a:cubicBezTo>
                  <a:pt x="690" y="106"/>
                  <a:pt x="690" y="106"/>
                  <a:pt x="690" y="106"/>
                </a:cubicBezTo>
                <a:cubicBezTo>
                  <a:pt x="690" y="106"/>
                  <a:pt x="690" y="106"/>
                  <a:pt x="689" y="106"/>
                </a:cubicBezTo>
                <a:cubicBezTo>
                  <a:pt x="689" y="106"/>
                  <a:pt x="690" y="106"/>
                  <a:pt x="690" y="106"/>
                </a:cubicBezTo>
                <a:cubicBezTo>
                  <a:pt x="690" y="106"/>
                  <a:pt x="690" y="106"/>
                  <a:pt x="690" y="106"/>
                </a:cubicBezTo>
                <a:cubicBezTo>
                  <a:pt x="690" y="106"/>
                  <a:pt x="690" y="106"/>
                  <a:pt x="690" y="105"/>
                </a:cubicBezTo>
                <a:cubicBezTo>
                  <a:pt x="690" y="105"/>
                  <a:pt x="690" y="105"/>
                  <a:pt x="690" y="105"/>
                </a:cubicBezTo>
                <a:cubicBezTo>
                  <a:pt x="690" y="105"/>
                  <a:pt x="690" y="105"/>
                  <a:pt x="690" y="105"/>
                </a:cubicBezTo>
                <a:cubicBezTo>
                  <a:pt x="690" y="105"/>
                  <a:pt x="690" y="105"/>
                  <a:pt x="690" y="105"/>
                </a:cubicBezTo>
                <a:cubicBezTo>
                  <a:pt x="690" y="105"/>
                  <a:pt x="690" y="105"/>
                  <a:pt x="690" y="105"/>
                </a:cubicBezTo>
                <a:cubicBezTo>
                  <a:pt x="690" y="105"/>
                  <a:pt x="690" y="105"/>
                  <a:pt x="690" y="104"/>
                </a:cubicBezTo>
                <a:cubicBezTo>
                  <a:pt x="690" y="105"/>
                  <a:pt x="690" y="105"/>
                  <a:pt x="690" y="105"/>
                </a:cubicBezTo>
                <a:cubicBezTo>
                  <a:pt x="690" y="105"/>
                  <a:pt x="690" y="104"/>
                  <a:pt x="690" y="104"/>
                </a:cubicBezTo>
                <a:cubicBezTo>
                  <a:pt x="690" y="104"/>
                  <a:pt x="690" y="104"/>
                  <a:pt x="690" y="104"/>
                </a:cubicBezTo>
                <a:cubicBezTo>
                  <a:pt x="690" y="105"/>
                  <a:pt x="690" y="105"/>
                  <a:pt x="690" y="105"/>
                </a:cubicBezTo>
                <a:cubicBezTo>
                  <a:pt x="691" y="105"/>
                  <a:pt x="690" y="104"/>
                  <a:pt x="690" y="104"/>
                </a:cubicBezTo>
                <a:cubicBezTo>
                  <a:pt x="690" y="104"/>
                  <a:pt x="690" y="104"/>
                  <a:pt x="690" y="104"/>
                </a:cubicBezTo>
                <a:cubicBezTo>
                  <a:pt x="690" y="104"/>
                  <a:pt x="690" y="104"/>
                  <a:pt x="690" y="104"/>
                </a:cubicBezTo>
                <a:cubicBezTo>
                  <a:pt x="690" y="104"/>
                  <a:pt x="690" y="104"/>
                  <a:pt x="690" y="104"/>
                </a:cubicBezTo>
                <a:cubicBezTo>
                  <a:pt x="690" y="104"/>
                  <a:pt x="690" y="104"/>
                  <a:pt x="690" y="104"/>
                </a:cubicBezTo>
                <a:cubicBezTo>
                  <a:pt x="690" y="104"/>
                  <a:pt x="690" y="104"/>
                  <a:pt x="690" y="104"/>
                </a:cubicBezTo>
                <a:cubicBezTo>
                  <a:pt x="690" y="104"/>
                  <a:pt x="690" y="104"/>
                  <a:pt x="690" y="104"/>
                </a:cubicBezTo>
                <a:cubicBezTo>
                  <a:pt x="690" y="104"/>
                  <a:pt x="689" y="104"/>
                  <a:pt x="690" y="104"/>
                </a:cubicBezTo>
                <a:cubicBezTo>
                  <a:pt x="690" y="104"/>
                  <a:pt x="690" y="104"/>
                  <a:pt x="690" y="104"/>
                </a:cubicBezTo>
                <a:cubicBezTo>
                  <a:pt x="690" y="104"/>
                  <a:pt x="690" y="104"/>
                  <a:pt x="690" y="104"/>
                </a:cubicBezTo>
                <a:cubicBezTo>
                  <a:pt x="690" y="104"/>
                  <a:pt x="690" y="104"/>
                  <a:pt x="689" y="104"/>
                </a:cubicBezTo>
                <a:cubicBezTo>
                  <a:pt x="690" y="104"/>
                  <a:pt x="690" y="104"/>
                  <a:pt x="690" y="104"/>
                </a:cubicBezTo>
                <a:cubicBezTo>
                  <a:pt x="689" y="104"/>
                  <a:pt x="689" y="104"/>
                  <a:pt x="689" y="104"/>
                </a:cubicBezTo>
                <a:cubicBezTo>
                  <a:pt x="689" y="104"/>
                  <a:pt x="689" y="104"/>
                  <a:pt x="689" y="104"/>
                </a:cubicBezTo>
                <a:cubicBezTo>
                  <a:pt x="690" y="104"/>
                  <a:pt x="690" y="104"/>
                  <a:pt x="690" y="104"/>
                </a:cubicBezTo>
                <a:cubicBezTo>
                  <a:pt x="690" y="104"/>
                  <a:pt x="690" y="104"/>
                  <a:pt x="690" y="104"/>
                </a:cubicBezTo>
                <a:cubicBezTo>
                  <a:pt x="689" y="104"/>
                  <a:pt x="689" y="104"/>
                  <a:pt x="689" y="104"/>
                </a:cubicBezTo>
                <a:cubicBezTo>
                  <a:pt x="689" y="104"/>
                  <a:pt x="689" y="104"/>
                  <a:pt x="689" y="104"/>
                </a:cubicBezTo>
                <a:cubicBezTo>
                  <a:pt x="689" y="104"/>
                  <a:pt x="689" y="104"/>
                  <a:pt x="689" y="104"/>
                </a:cubicBezTo>
                <a:cubicBezTo>
                  <a:pt x="689" y="104"/>
                  <a:pt x="689" y="104"/>
                  <a:pt x="689" y="104"/>
                </a:cubicBezTo>
                <a:cubicBezTo>
                  <a:pt x="689" y="104"/>
                  <a:pt x="689" y="104"/>
                  <a:pt x="689" y="104"/>
                </a:cubicBezTo>
                <a:cubicBezTo>
                  <a:pt x="689" y="104"/>
                  <a:pt x="689" y="104"/>
                  <a:pt x="689" y="104"/>
                </a:cubicBezTo>
                <a:cubicBezTo>
                  <a:pt x="689" y="104"/>
                  <a:pt x="689" y="104"/>
                  <a:pt x="689" y="104"/>
                </a:cubicBezTo>
                <a:cubicBezTo>
                  <a:pt x="689" y="104"/>
                  <a:pt x="689" y="104"/>
                  <a:pt x="688" y="104"/>
                </a:cubicBezTo>
                <a:cubicBezTo>
                  <a:pt x="688" y="104"/>
                  <a:pt x="689" y="104"/>
                  <a:pt x="689" y="104"/>
                </a:cubicBezTo>
                <a:cubicBezTo>
                  <a:pt x="689" y="104"/>
                  <a:pt x="688" y="104"/>
                  <a:pt x="688" y="104"/>
                </a:cubicBezTo>
                <a:cubicBezTo>
                  <a:pt x="688" y="104"/>
                  <a:pt x="688" y="104"/>
                  <a:pt x="688" y="104"/>
                </a:cubicBezTo>
                <a:cubicBezTo>
                  <a:pt x="688" y="104"/>
                  <a:pt x="687" y="104"/>
                  <a:pt x="687" y="104"/>
                </a:cubicBezTo>
                <a:cubicBezTo>
                  <a:pt x="687" y="104"/>
                  <a:pt x="687" y="104"/>
                  <a:pt x="687" y="104"/>
                </a:cubicBezTo>
                <a:cubicBezTo>
                  <a:pt x="687" y="104"/>
                  <a:pt x="688" y="104"/>
                  <a:pt x="688" y="104"/>
                </a:cubicBezTo>
                <a:cubicBezTo>
                  <a:pt x="688" y="104"/>
                  <a:pt x="688" y="104"/>
                  <a:pt x="688" y="104"/>
                </a:cubicBezTo>
                <a:cubicBezTo>
                  <a:pt x="688" y="104"/>
                  <a:pt x="688" y="104"/>
                  <a:pt x="688" y="104"/>
                </a:cubicBezTo>
                <a:cubicBezTo>
                  <a:pt x="688" y="104"/>
                  <a:pt x="688" y="104"/>
                  <a:pt x="688" y="104"/>
                </a:cubicBezTo>
                <a:cubicBezTo>
                  <a:pt x="688" y="104"/>
                  <a:pt x="688" y="104"/>
                  <a:pt x="688" y="104"/>
                </a:cubicBezTo>
                <a:cubicBezTo>
                  <a:pt x="689" y="105"/>
                  <a:pt x="689" y="105"/>
                  <a:pt x="689" y="105"/>
                </a:cubicBezTo>
                <a:cubicBezTo>
                  <a:pt x="689" y="105"/>
                  <a:pt x="689" y="105"/>
                  <a:pt x="689" y="105"/>
                </a:cubicBezTo>
                <a:cubicBezTo>
                  <a:pt x="688" y="105"/>
                  <a:pt x="688" y="104"/>
                  <a:pt x="688" y="105"/>
                </a:cubicBezTo>
                <a:cubicBezTo>
                  <a:pt x="687" y="104"/>
                  <a:pt x="688" y="104"/>
                  <a:pt x="688" y="104"/>
                </a:cubicBezTo>
                <a:cubicBezTo>
                  <a:pt x="687" y="104"/>
                  <a:pt x="687" y="104"/>
                  <a:pt x="687" y="104"/>
                </a:cubicBezTo>
                <a:cubicBezTo>
                  <a:pt x="687" y="104"/>
                  <a:pt x="687" y="104"/>
                  <a:pt x="687" y="104"/>
                </a:cubicBezTo>
                <a:cubicBezTo>
                  <a:pt x="687" y="104"/>
                  <a:pt x="687" y="104"/>
                  <a:pt x="687" y="104"/>
                </a:cubicBezTo>
                <a:cubicBezTo>
                  <a:pt x="687" y="104"/>
                  <a:pt x="687" y="104"/>
                  <a:pt x="688" y="104"/>
                </a:cubicBezTo>
                <a:cubicBezTo>
                  <a:pt x="688" y="105"/>
                  <a:pt x="687" y="104"/>
                  <a:pt x="687" y="104"/>
                </a:cubicBezTo>
                <a:cubicBezTo>
                  <a:pt x="687" y="104"/>
                  <a:pt x="687" y="104"/>
                  <a:pt x="687" y="104"/>
                </a:cubicBezTo>
                <a:cubicBezTo>
                  <a:pt x="687" y="104"/>
                  <a:pt x="687" y="104"/>
                  <a:pt x="687" y="104"/>
                </a:cubicBezTo>
                <a:cubicBezTo>
                  <a:pt x="687" y="104"/>
                  <a:pt x="687" y="104"/>
                  <a:pt x="687" y="104"/>
                </a:cubicBezTo>
                <a:cubicBezTo>
                  <a:pt x="686" y="104"/>
                  <a:pt x="686" y="104"/>
                  <a:pt x="686" y="104"/>
                </a:cubicBezTo>
                <a:cubicBezTo>
                  <a:pt x="686" y="104"/>
                  <a:pt x="687" y="104"/>
                  <a:pt x="687" y="104"/>
                </a:cubicBezTo>
                <a:cubicBezTo>
                  <a:pt x="686" y="104"/>
                  <a:pt x="686" y="104"/>
                  <a:pt x="686" y="104"/>
                </a:cubicBezTo>
                <a:cubicBezTo>
                  <a:pt x="687" y="104"/>
                  <a:pt x="687" y="104"/>
                  <a:pt x="687" y="104"/>
                </a:cubicBezTo>
                <a:cubicBezTo>
                  <a:pt x="687" y="104"/>
                  <a:pt x="687" y="104"/>
                  <a:pt x="687" y="104"/>
                </a:cubicBezTo>
                <a:cubicBezTo>
                  <a:pt x="688" y="105"/>
                  <a:pt x="687" y="104"/>
                  <a:pt x="687" y="104"/>
                </a:cubicBezTo>
                <a:cubicBezTo>
                  <a:pt x="688" y="105"/>
                  <a:pt x="687" y="104"/>
                  <a:pt x="688" y="105"/>
                </a:cubicBezTo>
                <a:cubicBezTo>
                  <a:pt x="688" y="105"/>
                  <a:pt x="688" y="105"/>
                  <a:pt x="688" y="105"/>
                </a:cubicBezTo>
                <a:cubicBezTo>
                  <a:pt x="688" y="105"/>
                  <a:pt x="687" y="105"/>
                  <a:pt x="687" y="105"/>
                </a:cubicBezTo>
                <a:cubicBezTo>
                  <a:pt x="687" y="105"/>
                  <a:pt x="687" y="105"/>
                  <a:pt x="687" y="105"/>
                </a:cubicBezTo>
                <a:cubicBezTo>
                  <a:pt x="687" y="104"/>
                  <a:pt x="687" y="104"/>
                  <a:pt x="687" y="104"/>
                </a:cubicBezTo>
                <a:cubicBezTo>
                  <a:pt x="686" y="104"/>
                  <a:pt x="687" y="104"/>
                  <a:pt x="687" y="104"/>
                </a:cubicBezTo>
                <a:cubicBezTo>
                  <a:pt x="687" y="104"/>
                  <a:pt x="687" y="105"/>
                  <a:pt x="687" y="105"/>
                </a:cubicBezTo>
                <a:cubicBezTo>
                  <a:pt x="688" y="105"/>
                  <a:pt x="687" y="104"/>
                  <a:pt x="687" y="104"/>
                </a:cubicBezTo>
                <a:cubicBezTo>
                  <a:pt x="687" y="105"/>
                  <a:pt x="687" y="105"/>
                  <a:pt x="688" y="105"/>
                </a:cubicBezTo>
                <a:cubicBezTo>
                  <a:pt x="688" y="105"/>
                  <a:pt x="688" y="105"/>
                  <a:pt x="688" y="105"/>
                </a:cubicBezTo>
                <a:cubicBezTo>
                  <a:pt x="688" y="105"/>
                  <a:pt x="688" y="105"/>
                  <a:pt x="688" y="105"/>
                </a:cubicBezTo>
                <a:cubicBezTo>
                  <a:pt x="687" y="105"/>
                  <a:pt x="687" y="105"/>
                  <a:pt x="687" y="105"/>
                </a:cubicBezTo>
                <a:cubicBezTo>
                  <a:pt x="687" y="105"/>
                  <a:pt x="687" y="105"/>
                  <a:pt x="687" y="105"/>
                </a:cubicBezTo>
                <a:cubicBezTo>
                  <a:pt x="686" y="105"/>
                  <a:pt x="686" y="105"/>
                  <a:pt x="686" y="105"/>
                </a:cubicBezTo>
                <a:cubicBezTo>
                  <a:pt x="686" y="105"/>
                  <a:pt x="687" y="105"/>
                  <a:pt x="687" y="105"/>
                </a:cubicBezTo>
                <a:cubicBezTo>
                  <a:pt x="687" y="105"/>
                  <a:pt x="686" y="105"/>
                  <a:pt x="686" y="105"/>
                </a:cubicBezTo>
                <a:cubicBezTo>
                  <a:pt x="687" y="105"/>
                  <a:pt x="687" y="105"/>
                  <a:pt x="687" y="105"/>
                </a:cubicBezTo>
                <a:cubicBezTo>
                  <a:pt x="687" y="105"/>
                  <a:pt x="687" y="105"/>
                  <a:pt x="687" y="105"/>
                </a:cubicBezTo>
                <a:cubicBezTo>
                  <a:pt x="686" y="105"/>
                  <a:pt x="686" y="105"/>
                  <a:pt x="686" y="105"/>
                </a:cubicBezTo>
                <a:cubicBezTo>
                  <a:pt x="686" y="105"/>
                  <a:pt x="686" y="105"/>
                  <a:pt x="686" y="105"/>
                </a:cubicBezTo>
                <a:cubicBezTo>
                  <a:pt x="687" y="105"/>
                  <a:pt x="687" y="105"/>
                  <a:pt x="687" y="105"/>
                </a:cubicBezTo>
                <a:cubicBezTo>
                  <a:pt x="687" y="105"/>
                  <a:pt x="687" y="105"/>
                  <a:pt x="687" y="105"/>
                </a:cubicBezTo>
                <a:cubicBezTo>
                  <a:pt x="687" y="105"/>
                  <a:pt x="687" y="105"/>
                  <a:pt x="687" y="105"/>
                </a:cubicBezTo>
                <a:cubicBezTo>
                  <a:pt x="687" y="105"/>
                  <a:pt x="686" y="105"/>
                  <a:pt x="686" y="105"/>
                </a:cubicBezTo>
                <a:cubicBezTo>
                  <a:pt x="686" y="105"/>
                  <a:pt x="686" y="105"/>
                  <a:pt x="686" y="105"/>
                </a:cubicBezTo>
                <a:cubicBezTo>
                  <a:pt x="686" y="105"/>
                  <a:pt x="686" y="105"/>
                  <a:pt x="686" y="105"/>
                </a:cubicBezTo>
                <a:cubicBezTo>
                  <a:pt x="686" y="105"/>
                  <a:pt x="686" y="105"/>
                  <a:pt x="686" y="105"/>
                </a:cubicBezTo>
                <a:cubicBezTo>
                  <a:pt x="686" y="105"/>
                  <a:pt x="686" y="105"/>
                  <a:pt x="686" y="105"/>
                </a:cubicBezTo>
                <a:cubicBezTo>
                  <a:pt x="686" y="105"/>
                  <a:pt x="687" y="105"/>
                  <a:pt x="686" y="105"/>
                </a:cubicBezTo>
                <a:cubicBezTo>
                  <a:pt x="687" y="105"/>
                  <a:pt x="686" y="105"/>
                  <a:pt x="687" y="105"/>
                </a:cubicBezTo>
                <a:cubicBezTo>
                  <a:pt x="687" y="105"/>
                  <a:pt x="687" y="105"/>
                  <a:pt x="687" y="105"/>
                </a:cubicBezTo>
                <a:cubicBezTo>
                  <a:pt x="686" y="105"/>
                  <a:pt x="687" y="105"/>
                  <a:pt x="687" y="105"/>
                </a:cubicBezTo>
                <a:cubicBezTo>
                  <a:pt x="686" y="105"/>
                  <a:pt x="686" y="105"/>
                  <a:pt x="686" y="105"/>
                </a:cubicBezTo>
                <a:cubicBezTo>
                  <a:pt x="687" y="105"/>
                  <a:pt x="687" y="105"/>
                  <a:pt x="687" y="105"/>
                </a:cubicBezTo>
                <a:cubicBezTo>
                  <a:pt x="686" y="105"/>
                  <a:pt x="687" y="106"/>
                  <a:pt x="687" y="106"/>
                </a:cubicBezTo>
                <a:cubicBezTo>
                  <a:pt x="686" y="105"/>
                  <a:pt x="686" y="105"/>
                  <a:pt x="686" y="105"/>
                </a:cubicBezTo>
                <a:cubicBezTo>
                  <a:pt x="687" y="105"/>
                  <a:pt x="687" y="106"/>
                  <a:pt x="687" y="106"/>
                </a:cubicBezTo>
                <a:cubicBezTo>
                  <a:pt x="687" y="106"/>
                  <a:pt x="686" y="105"/>
                  <a:pt x="686" y="105"/>
                </a:cubicBezTo>
                <a:cubicBezTo>
                  <a:pt x="686" y="106"/>
                  <a:pt x="686" y="105"/>
                  <a:pt x="686" y="106"/>
                </a:cubicBezTo>
                <a:cubicBezTo>
                  <a:pt x="686" y="106"/>
                  <a:pt x="687" y="106"/>
                  <a:pt x="687" y="106"/>
                </a:cubicBezTo>
                <a:cubicBezTo>
                  <a:pt x="687" y="106"/>
                  <a:pt x="687" y="106"/>
                  <a:pt x="686" y="106"/>
                </a:cubicBezTo>
                <a:cubicBezTo>
                  <a:pt x="686" y="106"/>
                  <a:pt x="687" y="106"/>
                  <a:pt x="687" y="106"/>
                </a:cubicBezTo>
                <a:cubicBezTo>
                  <a:pt x="687" y="106"/>
                  <a:pt x="687" y="106"/>
                  <a:pt x="687" y="106"/>
                </a:cubicBezTo>
                <a:cubicBezTo>
                  <a:pt x="687" y="106"/>
                  <a:pt x="687" y="106"/>
                  <a:pt x="687" y="106"/>
                </a:cubicBezTo>
                <a:cubicBezTo>
                  <a:pt x="687" y="106"/>
                  <a:pt x="687" y="106"/>
                  <a:pt x="687" y="106"/>
                </a:cubicBezTo>
                <a:cubicBezTo>
                  <a:pt x="688" y="106"/>
                  <a:pt x="688" y="107"/>
                  <a:pt x="688" y="107"/>
                </a:cubicBezTo>
                <a:cubicBezTo>
                  <a:pt x="688" y="107"/>
                  <a:pt x="688" y="107"/>
                  <a:pt x="688" y="106"/>
                </a:cubicBezTo>
                <a:cubicBezTo>
                  <a:pt x="688" y="106"/>
                  <a:pt x="688" y="106"/>
                  <a:pt x="688" y="106"/>
                </a:cubicBezTo>
                <a:cubicBezTo>
                  <a:pt x="687" y="106"/>
                  <a:pt x="687" y="106"/>
                  <a:pt x="687" y="106"/>
                </a:cubicBezTo>
                <a:cubicBezTo>
                  <a:pt x="687" y="106"/>
                  <a:pt x="687" y="106"/>
                  <a:pt x="687" y="106"/>
                </a:cubicBezTo>
                <a:cubicBezTo>
                  <a:pt x="686" y="106"/>
                  <a:pt x="686" y="106"/>
                  <a:pt x="686" y="106"/>
                </a:cubicBezTo>
                <a:cubicBezTo>
                  <a:pt x="686" y="106"/>
                  <a:pt x="686" y="106"/>
                  <a:pt x="686" y="106"/>
                </a:cubicBezTo>
                <a:cubicBezTo>
                  <a:pt x="687" y="106"/>
                  <a:pt x="686" y="106"/>
                  <a:pt x="686" y="106"/>
                </a:cubicBezTo>
                <a:cubicBezTo>
                  <a:pt x="686" y="106"/>
                  <a:pt x="687" y="106"/>
                  <a:pt x="687" y="106"/>
                </a:cubicBezTo>
                <a:cubicBezTo>
                  <a:pt x="686" y="106"/>
                  <a:pt x="686" y="106"/>
                  <a:pt x="686" y="106"/>
                </a:cubicBezTo>
                <a:cubicBezTo>
                  <a:pt x="686" y="106"/>
                  <a:pt x="687" y="106"/>
                  <a:pt x="686" y="106"/>
                </a:cubicBezTo>
                <a:cubicBezTo>
                  <a:pt x="686" y="106"/>
                  <a:pt x="686" y="106"/>
                  <a:pt x="686" y="106"/>
                </a:cubicBezTo>
                <a:cubicBezTo>
                  <a:pt x="686" y="106"/>
                  <a:pt x="686" y="106"/>
                  <a:pt x="687" y="107"/>
                </a:cubicBezTo>
                <a:cubicBezTo>
                  <a:pt x="686" y="107"/>
                  <a:pt x="686" y="107"/>
                  <a:pt x="686" y="107"/>
                </a:cubicBezTo>
                <a:cubicBezTo>
                  <a:pt x="686" y="107"/>
                  <a:pt x="686" y="107"/>
                  <a:pt x="687" y="107"/>
                </a:cubicBezTo>
                <a:cubicBezTo>
                  <a:pt x="686" y="107"/>
                  <a:pt x="686" y="107"/>
                  <a:pt x="686" y="107"/>
                </a:cubicBezTo>
                <a:cubicBezTo>
                  <a:pt x="686" y="107"/>
                  <a:pt x="686" y="107"/>
                  <a:pt x="686" y="107"/>
                </a:cubicBezTo>
                <a:cubicBezTo>
                  <a:pt x="686" y="107"/>
                  <a:pt x="686" y="107"/>
                  <a:pt x="686" y="107"/>
                </a:cubicBezTo>
                <a:cubicBezTo>
                  <a:pt x="686" y="107"/>
                  <a:pt x="686" y="107"/>
                  <a:pt x="686" y="107"/>
                </a:cubicBezTo>
                <a:cubicBezTo>
                  <a:pt x="686" y="107"/>
                  <a:pt x="686" y="107"/>
                  <a:pt x="686" y="107"/>
                </a:cubicBezTo>
                <a:cubicBezTo>
                  <a:pt x="686" y="107"/>
                  <a:pt x="686" y="107"/>
                  <a:pt x="686" y="107"/>
                </a:cubicBezTo>
                <a:cubicBezTo>
                  <a:pt x="687" y="107"/>
                  <a:pt x="686" y="107"/>
                  <a:pt x="686" y="107"/>
                </a:cubicBezTo>
                <a:cubicBezTo>
                  <a:pt x="686" y="107"/>
                  <a:pt x="686" y="107"/>
                  <a:pt x="686" y="107"/>
                </a:cubicBezTo>
                <a:cubicBezTo>
                  <a:pt x="686" y="107"/>
                  <a:pt x="686" y="107"/>
                  <a:pt x="686" y="107"/>
                </a:cubicBezTo>
                <a:cubicBezTo>
                  <a:pt x="686" y="107"/>
                  <a:pt x="686" y="107"/>
                  <a:pt x="687" y="108"/>
                </a:cubicBezTo>
                <a:cubicBezTo>
                  <a:pt x="687" y="108"/>
                  <a:pt x="687" y="108"/>
                  <a:pt x="687" y="108"/>
                </a:cubicBezTo>
                <a:cubicBezTo>
                  <a:pt x="687" y="108"/>
                  <a:pt x="687" y="108"/>
                  <a:pt x="686" y="108"/>
                </a:cubicBezTo>
                <a:cubicBezTo>
                  <a:pt x="686" y="107"/>
                  <a:pt x="686" y="108"/>
                  <a:pt x="686" y="108"/>
                </a:cubicBezTo>
                <a:cubicBezTo>
                  <a:pt x="686" y="108"/>
                  <a:pt x="686" y="108"/>
                  <a:pt x="686" y="108"/>
                </a:cubicBezTo>
                <a:cubicBezTo>
                  <a:pt x="686" y="108"/>
                  <a:pt x="686" y="108"/>
                  <a:pt x="686" y="108"/>
                </a:cubicBezTo>
                <a:cubicBezTo>
                  <a:pt x="686" y="108"/>
                  <a:pt x="687" y="108"/>
                  <a:pt x="687" y="108"/>
                </a:cubicBezTo>
                <a:cubicBezTo>
                  <a:pt x="687" y="108"/>
                  <a:pt x="686" y="108"/>
                  <a:pt x="686" y="108"/>
                </a:cubicBezTo>
                <a:cubicBezTo>
                  <a:pt x="686" y="108"/>
                  <a:pt x="686" y="108"/>
                  <a:pt x="686" y="108"/>
                </a:cubicBezTo>
                <a:cubicBezTo>
                  <a:pt x="686" y="108"/>
                  <a:pt x="686" y="108"/>
                  <a:pt x="686" y="108"/>
                </a:cubicBezTo>
                <a:cubicBezTo>
                  <a:pt x="686" y="108"/>
                  <a:pt x="686" y="108"/>
                  <a:pt x="686" y="108"/>
                </a:cubicBezTo>
                <a:cubicBezTo>
                  <a:pt x="686" y="108"/>
                  <a:pt x="686" y="108"/>
                  <a:pt x="686" y="108"/>
                </a:cubicBezTo>
                <a:cubicBezTo>
                  <a:pt x="686" y="108"/>
                  <a:pt x="686" y="108"/>
                  <a:pt x="686" y="108"/>
                </a:cubicBezTo>
                <a:cubicBezTo>
                  <a:pt x="686" y="109"/>
                  <a:pt x="686" y="109"/>
                  <a:pt x="686" y="109"/>
                </a:cubicBezTo>
                <a:cubicBezTo>
                  <a:pt x="686" y="109"/>
                  <a:pt x="686" y="109"/>
                  <a:pt x="686" y="109"/>
                </a:cubicBezTo>
                <a:cubicBezTo>
                  <a:pt x="687" y="109"/>
                  <a:pt x="687" y="109"/>
                  <a:pt x="687" y="109"/>
                </a:cubicBezTo>
                <a:cubicBezTo>
                  <a:pt x="686" y="109"/>
                  <a:pt x="686" y="109"/>
                  <a:pt x="686" y="109"/>
                </a:cubicBezTo>
                <a:cubicBezTo>
                  <a:pt x="686" y="109"/>
                  <a:pt x="686" y="109"/>
                  <a:pt x="686" y="109"/>
                </a:cubicBezTo>
                <a:cubicBezTo>
                  <a:pt x="686" y="109"/>
                  <a:pt x="686" y="109"/>
                  <a:pt x="687" y="109"/>
                </a:cubicBezTo>
                <a:cubicBezTo>
                  <a:pt x="687" y="109"/>
                  <a:pt x="686" y="109"/>
                  <a:pt x="686" y="109"/>
                </a:cubicBezTo>
                <a:cubicBezTo>
                  <a:pt x="686" y="109"/>
                  <a:pt x="686" y="109"/>
                  <a:pt x="686" y="109"/>
                </a:cubicBezTo>
                <a:cubicBezTo>
                  <a:pt x="686" y="109"/>
                  <a:pt x="686" y="109"/>
                  <a:pt x="686" y="109"/>
                </a:cubicBezTo>
                <a:cubicBezTo>
                  <a:pt x="686" y="109"/>
                  <a:pt x="686" y="109"/>
                  <a:pt x="686" y="109"/>
                </a:cubicBezTo>
                <a:cubicBezTo>
                  <a:pt x="686" y="109"/>
                  <a:pt x="686" y="109"/>
                  <a:pt x="686" y="109"/>
                </a:cubicBezTo>
                <a:cubicBezTo>
                  <a:pt x="686" y="109"/>
                  <a:pt x="686" y="109"/>
                  <a:pt x="686" y="109"/>
                </a:cubicBezTo>
                <a:cubicBezTo>
                  <a:pt x="686" y="109"/>
                  <a:pt x="686" y="109"/>
                  <a:pt x="687" y="109"/>
                </a:cubicBezTo>
                <a:cubicBezTo>
                  <a:pt x="687" y="109"/>
                  <a:pt x="687" y="109"/>
                  <a:pt x="687" y="109"/>
                </a:cubicBezTo>
                <a:cubicBezTo>
                  <a:pt x="687" y="109"/>
                  <a:pt x="687" y="109"/>
                  <a:pt x="687" y="109"/>
                </a:cubicBezTo>
                <a:cubicBezTo>
                  <a:pt x="687" y="109"/>
                  <a:pt x="687" y="109"/>
                  <a:pt x="687" y="109"/>
                </a:cubicBezTo>
                <a:cubicBezTo>
                  <a:pt x="686" y="109"/>
                  <a:pt x="686" y="109"/>
                  <a:pt x="686" y="109"/>
                </a:cubicBezTo>
                <a:cubicBezTo>
                  <a:pt x="687" y="109"/>
                  <a:pt x="687" y="109"/>
                  <a:pt x="687" y="109"/>
                </a:cubicBezTo>
                <a:cubicBezTo>
                  <a:pt x="686" y="109"/>
                  <a:pt x="686" y="109"/>
                  <a:pt x="686" y="109"/>
                </a:cubicBezTo>
                <a:cubicBezTo>
                  <a:pt x="686" y="109"/>
                  <a:pt x="686" y="109"/>
                  <a:pt x="686" y="109"/>
                </a:cubicBezTo>
                <a:cubicBezTo>
                  <a:pt x="686" y="109"/>
                  <a:pt x="686" y="109"/>
                  <a:pt x="686" y="109"/>
                </a:cubicBezTo>
                <a:cubicBezTo>
                  <a:pt x="686" y="109"/>
                  <a:pt x="687" y="109"/>
                  <a:pt x="687" y="109"/>
                </a:cubicBezTo>
                <a:cubicBezTo>
                  <a:pt x="686" y="109"/>
                  <a:pt x="686" y="109"/>
                  <a:pt x="686" y="109"/>
                </a:cubicBezTo>
                <a:cubicBezTo>
                  <a:pt x="686" y="109"/>
                  <a:pt x="686" y="109"/>
                  <a:pt x="686" y="109"/>
                </a:cubicBezTo>
                <a:cubicBezTo>
                  <a:pt x="686" y="109"/>
                  <a:pt x="686" y="109"/>
                  <a:pt x="686" y="109"/>
                </a:cubicBezTo>
                <a:cubicBezTo>
                  <a:pt x="687" y="109"/>
                  <a:pt x="686" y="109"/>
                  <a:pt x="687" y="109"/>
                </a:cubicBezTo>
                <a:cubicBezTo>
                  <a:pt x="686" y="109"/>
                  <a:pt x="686" y="110"/>
                  <a:pt x="686" y="110"/>
                </a:cubicBezTo>
                <a:cubicBezTo>
                  <a:pt x="686" y="110"/>
                  <a:pt x="686" y="110"/>
                  <a:pt x="686" y="110"/>
                </a:cubicBezTo>
                <a:cubicBezTo>
                  <a:pt x="686" y="110"/>
                  <a:pt x="686" y="110"/>
                  <a:pt x="686" y="110"/>
                </a:cubicBezTo>
                <a:cubicBezTo>
                  <a:pt x="686" y="110"/>
                  <a:pt x="686" y="110"/>
                  <a:pt x="686" y="110"/>
                </a:cubicBezTo>
                <a:cubicBezTo>
                  <a:pt x="686" y="110"/>
                  <a:pt x="687" y="110"/>
                  <a:pt x="687" y="110"/>
                </a:cubicBezTo>
                <a:cubicBezTo>
                  <a:pt x="686" y="110"/>
                  <a:pt x="686" y="110"/>
                  <a:pt x="686" y="110"/>
                </a:cubicBezTo>
                <a:cubicBezTo>
                  <a:pt x="686" y="110"/>
                  <a:pt x="687" y="110"/>
                  <a:pt x="686" y="110"/>
                </a:cubicBezTo>
                <a:cubicBezTo>
                  <a:pt x="686" y="110"/>
                  <a:pt x="686" y="110"/>
                  <a:pt x="687" y="110"/>
                </a:cubicBezTo>
                <a:cubicBezTo>
                  <a:pt x="686" y="110"/>
                  <a:pt x="686" y="110"/>
                  <a:pt x="686" y="110"/>
                </a:cubicBezTo>
                <a:cubicBezTo>
                  <a:pt x="686" y="110"/>
                  <a:pt x="686" y="110"/>
                  <a:pt x="686" y="110"/>
                </a:cubicBezTo>
                <a:cubicBezTo>
                  <a:pt x="686" y="110"/>
                  <a:pt x="686" y="110"/>
                  <a:pt x="686" y="110"/>
                </a:cubicBezTo>
                <a:cubicBezTo>
                  <a:pt x="686" y="110"/>
                  <a:pt x="686" y="110"/>
                  <a:pt x="686" y="111"/>
                </a:cubicBezTo>
                <a:cubicBezTo>
                  <a:pt x="686" y="111"/>
                  <a:pt x="686" y="111"/>
                  <a:pt x="686" y="111"/>
                </a:cubicBezTo>
                <a:cubicBezTo>
                  <a:pt x="686" y="111"/>
                  <a:pt x="686" y="111"/>
                  <a:pt x="686" y="111"/>
                </a:cubicBezTo>
                <a:cubicBezTo>
                  <a:pt x="686" y="111"/>
                  <a:pt x="686" y="111"/>
                  <a:pt x="686" y="111"/>
                </a:cubicBezTo>
                <a:cubicBezTo>
                  <a:pt x="686" y="111"/>
                  <a:pt x="687" y="111"/>
                  <a:pt x="687" y="111"/>
                </a:cubicBezTo>
                <a:cubicBezTo>
                  <a:pt x="686" y="111"/>
                  <a:pt x="686" y="111"/>
                  <a:pt x="686" y="111"/>
                </a:cubicBezTo>
                <a:cubicBezTo>
                  <a:pt x="686" y="111"/>
                  <a:pt x="686" y="111"/>
                  <a:pt x="686" y="111"/>
                </a:cubicBezTo>
                <a:cubicBezTo>
                  <a:pt x="686" y="111"/>
                  <a:pt x="686" y="111"/>
                  <a:pt x="686" y="111"/>
                </a:cubicBezTo>
                <a:cubicBezTo>
                  <a:pt x="686" y="111"/>
                  <a:pt x="686" y="111"/>
                  <a:pt x="686" y="111"/>
                </a:cubicBezTo>
                <a:cubicBezTo>
                  <a:pt x="686" y="111"/>
                  <a:pt x="686" y="111"/>
                  <a:pt x="687" y="111"/>
                </a:cubicBezTo>
                <a:cubicBezTo>
                  <a:pt x="687" y="111"/>
                  <a:pt x="686" y="111"/>
                  <a:pt x="686" y="111"/>
                </a:cubicBezTo>
                <a:cubicBezTo>
                  <a:pt x="686" y="111"/>
                  <a:pt x="686" y="111"/>
                  <a:pt x="686" y="111"/>
                </a:cubicBezTo>
                <a:cubicBezTo>
                  <a:pt x="686" y="111"/>
                  <a:pt x="687" y="111"/>
                  <a:pt x="686" y="111"/>
                </a:cubicBezTo>
                <a:cubicBezTo>
                  <a:pt x="687" y="111"/>
                  <a:pt x="686" y="111"/>
                  <a:pt x="686" y="111"/>
                </a:cubicBezTo>
                <a:cubicBezTo>
                  <a:pt x="686" y="111"/>
                  <a:pt x="686" y="111"/>
                  <a:pt x="686" y="111"/>
                </a:cubicBezTo>
                <a:cubicBezTo>
                  <a:pt x="686" y="111"/>
                  <a:pt x="686" y="111"/>
                  <a:pt x="686" y="111"/>
                </a:cubicBezTo>
                <a:cubicBezTo>
                  <a:pt x="686" y="111"/>
                  <a:pt x="686" y="111"/>
                  <a:pt x="686" y="111"/>
                </a:cubicBezTo>
                <a:cubicBezTo>
                  <a:pt x="686" y="111"/>
                  <a:pt x="686" y="112"/>
                  <a:pt x="686" y="112"/>
                </a:cubicBezTo>
                <a:cubicBezTo>
                  <a:pt x="686" y="112"/>
                  <a:pt x="686" y="112"/>
                  <a:pt x="686" y="112"/>
                </a:cubicBezTo>
                <a:cubicBezTo>
                  <a:pt x="686" y="112"/>
                  <a:pt x="687" y="112"/>
                  <a:pt x="686" y="112"/>
                </a:cubicBezTo>
                <a:cubicBezTo>
                  <a:pt x="686" y="112"/>
                  <a:pt x="686" y="112"/>
                  <a:pt x="686" y="112"/>
                </a:cubicBezTo>
                <a:cubicBezTo>
                  <a:pt x="686" y="112"/>
                  <a:pt x="686" y="112"/>
                  <a:pt x="686" y="112"/>
                </a:cubicBezTo>
                <a:cubicBezTo>
                  <a:pt x="686" y="112"/>
                  <a:pt x="687" y="112"/>
                  <a:pt x="686" y="112"/>
                </a:cubicBezTo>
                <a:cubicBezTo>
                  <a:pt x="687" y="112"/>
                  <a:pt x="686" y="112"/>
                  <a:pt x="686" y="112"/>
                </a:cubicBezTo>
                <a:cubicBezTo>
                  <a:pt x="686" y="112"/>
                  <a:pt x="686" y="112"/>
                  <a:pt x="687" y="112"/>
                </a:cubicBezTo>
                <a:cubicBezTo>
                  <a:pt x="686" y="112"/>
                  <a:pt x="686" y="112"/>
                  <a:pt x="686" y="112"/>
                </a:cubicBezTo>
                <a:cubicBezTo>
                  <a:pt x="686" y="112"/>
                  <a:pt x="686" y="112"/>
                  <a:pt x="687" y="112"/>
                </a:cubicBezTo>
                <a:cubicBezTo>
                  <a:pt x="687" y="112"/>
                  <a:pt x="687" y="112"/>
                  <a:pt x="687" y="112"/>
                </a:cubicBezTo>
                <a:cubicBezTo>
                  <a:pt x="687" y="112"/>
                  <a:pt x="687" y="112"/>
                  <a:pt x="687" y="112"/>
                </a:cubicBezTo>
                <a:cubicBezTo>
                  <a:pt x="687" y="112"/>
                  <a:pt x="687" y="112"/>
                  <a:pt x="687" y="112"/>
                </a:cubicBezTo>
                <a:cubicBezTo>
                  <a:pt x="687" y="112"/>
                  <a:pt x="687" y="112"/>
                  <a:pt x="687" y="112"/>
                </a:cubicBezTo>
                <a:cubicBezTo>
                  <a:pt x="687" y="112"/>
                  <a:pt x="687" y="112"/>
                  <a:pt x="687" y="112"/>
                </a:cubicBezTo>
                <a:cubicBezTo>
                  <a:pt x="686" y="112"/>
                  <a:pt x="687" y="113"/>
                  <a:pt x="687" y="113"/>
                </a:cubicBezTo>
                <a:cubicBezTo>
                  <a:pt x="687" y="113"/>
                  <a:pt x="687" y="113"/>
                  <a:pt x="687" y="113"/>
                </a:cubicBezTo>
                <a:cubicBezTo>
                  <a:pt x="687" y="113"/>
                  <a:pt x="687" y="113"/>
                  <a:pt x="687" y="113"/>
                </a:cubicBezTo>
                <a:cubicBezTo>
                  <a:pt x="688" y="113"/>
                  <a:pt x="688" y="113"/>
                  <a:pt x="688" y="113"/>
                </a:cubicBezTo>
                <a:cubicBezTo>
                  <a:pt x="687" y="113"/>
                  <a:pt x="687" y="113"/>
                  <a:pt x="687" y="113"/>
                </a:cubicBezTo>
                <a:cubicBezTo>
                  <a:pt x="687" y="113"/>
                  <a:pt x="688" y="113"/>
                  <a:pt x="688" y="113"/>
                </a:cubicBezTo>
                <a:cubicBezTo>
                  <a:pt x="688" y="113"/>
                  <a:pt x="688" y="113"/>
                  <a:pt x="688" y="113"/>
                </a:cubicBezTo>
                <a:cubicBezTo>
                  <a:pt x="688" y="113"/>
                  <a:pt x="688" y="113"/>
                  <a:pt x="688" y="113"/>
                </a:cubicBezTo>
                <a:cubicBezTo>
                  <a:pt x="688" y="113"/>
                  <a:pt x="688" y="113"/>
                  <a:pt x="688" y="113"/>
                </a:cubicBezTo>
                <a:cubicBezTo>
                  <a:pt x="688" y="113"/>
                  <a:pt x="687" y="113"/>
                  <a:pt x="687" y="113"/>
                </a:cubicBezTo>
                <a:cubicBezTo>
                  <a:pt x="687" y="113"/>
                  <a:pt x="687" y="113"/>
                  <a:pt x="687" y="113"/>
                </a:cubicBezTo>
                <a:cubicBezTo>
                  <a:pt x="687" y="113"/>
                  <a:pt x="687" y="113"/>
                  <a:pt x="688" y="113"/>
                </a:cubicBezTo>
                <a:cubicBezTo>
                  <a:pt x="688" y="113"/>
                  <a:pt x="687" y="113"/>
                  <a:pt x="687" y="113"/>
                </a:cubicBezTo>
                <a:cubicBezTo>
                  <a:pt x="687" y="113"/>
                  <a:pt x="687" y="113"/>
                  <a:pt x="687" y="113"/>
                </a:cubicBezTo>
                <a:cubicBezTo>
                  <a:pt x="687" y="114"/>
                  <a:pt x="687" y="114"/>
                  <a:pt x="687" y="114"/>
                </a:cubicBezTo>
                <a:cubicBezTo>
                  <a:pt x="687" y="114"/>
                  <a:pt x="687" y="114"/>
                  <a:pt x="688" y="114"/>
                </a:cubicBezTo>
                <a:cubicBezTo>
                  <a:pt x="687" y="114"/>
                  <a:pt x="687" y="114"/>
                  <a:pt x="687" y="114"/>
                </a:cubicBezTo>
                <a:cubicBezTo>
                  <a:pt x="687" y="114"/>
                  <a:pt x="688" y="114"/>
                  <a:pt x="688" y="114"/>
                </a:cubicBezTo>
                <a:cubicBezTo>
                  <a:pt x="688" y="114"/>
                  <a:pt x="688" y="114"/>
                  <a:pt x="688" y="114"/>
                </a:cubicBezTo>
                <a:cubicBezTo>
                  <a:pt x="688" y="114"/>
                  <a:pt x="687" y="114"/>
                  <a:pt x="688" y="114"/>
                </a:cubicBezTo>
                <a:cubicBezTo>
                  <a:pt x="687" y="114"/>
                  <a:pt x="687" y="114"/>
                  <a:pt x="687" y="114"/>
                </a:cubicBezTo>
                <a:cubicBezTo>
                  <a:pt x="688" y="114"/>
                  <a:pt x="688" y="114"/>
                  <a:pt x="688" y="114"/>
                </a:cubicBezTo>
                <a:cubicBezTo>
                  <a:pt x="687" y="114"/>
                  <a:pt x="687" y="114"/>
                  <a:pt x="687" y="114"/>
                </a:cubicBezTo>
                <a:cubicBezTo>
                  <a:pt x="687" y="114"/>
                  <a:pt x="688" y="114"/>
                  <a:pt x="688" y="114"/>
                </a:cubicBezTo>
                <a:cubicBezTo>
                  <a:pt x="688" y="114"/>
                  <a:pt x="688" y="114"/>
                  <a:pt x="688" y="114"/>
                </a:cubicBezTo>
                <a:cubicBezTo>
                  <a:pt x="688" y="114"/>
                  <a:pt x="688" y="114"/>
                  <a:pt x="688" y="114"/>
                </a:cubicBezTo>
                <a:cubicBezTo>
                  <a:pt x="687" y="114"/>
                  <a:pt x="687" y="114"/>
                  <a:pt x="687" y="114"/>
                </a:cubicBezTo>
                <a:cubicBezTo>
                  <a:pt x="688" y="115"/>
                  <a:pt x="688" y="115"/>
                  <a:pt x="688" y="115"/>
                </a:cubicBezTo>
                <a:cubicBezTo>
                  <a:pt x="688" y="115"/>
                  <a:pt x="688" y="115"/>
                  <a:pt x="687" y="115"/>
                </a:cubicBezTo>
                <a:cubicBezTo>
                  <a:pt x="688" y="115"/>
                  <a:pt x="687" y="115"/>
                  <a:pt x="688" y="115"/>
                </a:cubicBezTo>
                <a:cubicBezTo>
                  <a:pt x="688" y="115"/>
                  <a:pt x="688" y="115"/>
                  <a:pt x="688" y="115"/>
                </a:cubicBezTo>
                <a:cubicBezTo>
                  <a:pt x="688" y="115"/>
                  <a:pt x="687" y="115"/>
                  <a:pt x="688" y="115"/>
                </a:cubicBezTo>
                <a:cubicBezTo>
                  <a:pt x="688" y="115"/>
                  <a:pt x="688" y="115"/>
                  <a:pt x="688" y="115"/>
                </a:cubicBezTo>
                <a:cubicBezTo>
                  <a:pt x="688" y="115"/>
                  <a:pt x="687" y="115"/>
                  <a:pt x="688" y="115"/>
                </a:cubicBezTo>
                <a:cubicBezTo>
                  <a:pt x="687" y="115"/>
                  <a:pt x="687" y="115"/>
                  <a:pt x="687" y="115"/>
                </a:cubicBezTo>
                <a:cubicBezTo>
                  <a:pt x="688" y="115"/>
                  <a:pt x="687" y="115"/>
                  <a:pt x="688" y="115"/>
                </a:cubicBezTo>
                <a:cubicBezTo>
                  <a:pt x="688" y="115"/>
                  <a:pt x="688" y="115"/>
                  <a:pt x="688" y="115"/>
                </a:cubicBezTo>
                <a:cubicBezTo>
                  <a:pt x="687" y="116"/>
                  <a:pt x="688" y="115"/>
                  <a:pt x="688" y="116"/>
                </a:cubicBezTo>
                <a:cubicBezTo>
                  <a:pt x="688" y="116"/>
                  <a:pt x="688" y="116"/>
                  <a:pt x="688" y="115"/>
                </a:cubicBezTo>
                <a:cubicBezTo>
                  <a:pt x="688" y="116"/>
                  <a:pt x="688" y="116"/>
                  <a:pt x="688" y="116"/>
                </a:cubicBezTo>
                <a:cubicBezTo>
                  <a:pt x="688" y="116"/>
                  <a:pt x="688" y="116"/>
                  <a:pt x="689" y="116"/>
                </a:cubicBezTo>
                <a:cubicBezTo>
                  <a:pt x="688" y="116"/>
                  <a:pt x="688" y="116"/>
                  <a:pt x="688" y="116"/>
                </a:cubicBezTo>
                <a:cubicBezTo>
                  <a:pt x="689" y="116"/>
                  <a:pt x="688" y="116"/>
                  <a:pt x="689" y="116"/>
                </a:cubicBezTo>
                <a:cubicBezTo>
                  <a:pt x="689" y="116"/>
                  <a:pt x="689" y="116"/>
                  <a:pt x="689" y="116"/>
                </a:cubicBezTo>
                <a:cubicBezTo>
                  <a:pt x="689" y="116"/>
                  <a:pt x="689" y="116"/>
                  <a:pt x="689" y="116"/>
                </a:cubicBezTo>
                <a:cubicBezTo>
                  <a:pt x="689" y="116"/>
                  <a:pt x="689" y="116"/>
                  <a:pt x="689" y="116"/>
                </a:cubicBezTo>
                <a:cubicBezTo>
                  <a:pt x="689" y="116"/>
                  <a:pt x="689" y="116"/>
                  <a:pt x="689" y="116"/>
                </a:cubicBezTo>
                <a:cubicBezTo>
                  <a:pt x="689" y="116"/>
                  <a:pt x="689" y="116"/>
                  <a:pt x="689" y="116"/>
                </a:cubicBezTo>
                <a:cubicBezTo>
                  <a:pt x="689" y="116"/>
                  <a:pt x="689" y="116"/>
                  <a:pt x="689" y="116"/>
                </a:cubicBezTo>
                <a:cubicBezTo>
                  <a:pt x="689" y="117"/>
                  <a:pt x="688" y="117"/>
                  <a:pt x="689" y="117"/>
                </a:cubicBezTo>
                <a:cubicBezTo>
                  <a:pt x="689" y="117"/>
                  <a:pt x="689" y="117"/>
                  <a:pt x="689" y="117"/>
                </a:cubicBezTo>
                <a:cubicBezTo>
                  <a:pt x="689" y="117"/>
                  <a:pt x="689" y="118"/>
                  <a:pt x="690" y="118"/>
                </a:cubicBezTo>
                <a:cubicBezTo>
                  <a:pt x="690" y="118"/>
                  <a:pt x="691" y="117"/>
                  <a:pt x="691" y="117"/>
                </a:cubicBezTo>
                <a:close/>
                <a:moveTo>
                  <a:pt x="690" y="104"/>
                </a:moveTo>
                <a:cubicBezTo>
                  <a:pt x="690" y="104"/>
                  <a:pt x="690" y="104"/>
                  <a:pt x="691" y="104"/>
                </a:cubicBezTo>
                <a:lnTo>
                  <a:pt x="690" y="104"/>
                </a:lnTo>
                <a:close/>
                <a:moveTo>
                  <a:pt x="688" y="104"/>
                </a:moveTo>
                <a:cubicBezTo>
                  <a:pt x="688" y="104"/>
                  <a:pt x="688" y="104"/>
                  <a:pt x="688" y="104"/>
                </a:cubicBezTo>
                <a:cubicBezTo>
                  <a:pt x="688" y="104"/>
                  <a:pt x="688" y="104"/>
                  <a:pt x="688" y="104"/>
                </a:cubicBezTo>
                <a:cubicBezTo>
                  <a:pt x="688" y="104"/>
                  <a:pt x="688" y="104"/>
                  <a:pt x="688" y="104"/>
                </a:cubicBezTo>
                <a:close/>
                <a:moveTo>
                  <a:pt x="687" y="104"/>
                </a:moveTo>
                <a:cubicBezTo>
                  <a:pt x="687" y="104"/>
                  <a:pt x="688" y="104"/>
                  <a:pt x="688" y="104"/>
                </a:cubicBezTo>
                <a:lnTo>
                  <a:pt x="687" y="104"/>
                </a:lnTo>
                <a:close/>
                <a:moveTo>
                  <a:pt x="687" y="104"/>
                </a:moveTo>
                <a:cubicBezTo>
                  <a:pt x="687" y="104"/>
                  <a:pt x="687" y="104"/>
                  <a:pt x="687" y="104"/>
                </a:cubicBezTo>
                <a:close/>
                <a:moveTo>
                  <a:pt x="687" y="104"/>
                </a:moveTo>
                <a:cubicBezTo>
                  <a:pt x="687" y="104"/>
                  <a:pt x="687" y="104"/>
                  <a:pt x="687" y="104"/>
                </a:cubicBezTo>
                <a:cubicBezTo>
                  <a:pt x="687" y="104"/>
                  <a:pt x="687" y="104"/>
                  <a:pt x="687" y="104"/>
                </a:cubicBezTo>
                <a:close/>
                <a:moveTo>
                  <a:pt x="686" y="104"/>
                </a:moveTo>
                <a:cubicBezTo>
                  <a:pt x="687" y="105"/>
                  <a:pt x="686" y="104"/>
                  <a:pt x="686" y="104"/>
                </a:cubicBezTo>
                <a:cubicBezTo>
                  <a:pt x="686" y="104"/>
                  <a:pt x="687" y="105"/>
                  <a:pt x="686" y="104"/>
                </a:cubicBezTo>
                <a:close/>
                <a:moveTo>
                  <a:pt x="686" y="105"/>
                </a:moveTo>
                <a:cubicBezTo>
                  <a:pt x="686" y="105"/>
                  <a:pt x="687" y="105"/>
                  <a:pt x="687" y="105"/>
                </a:cubicBezTo>
                <a:cubicBezTo>
                  <a:pt x="687" y="105"/>
                  <a:pt x="687" y="105"/>
                  <a:pt x="687" y="105"/>
                </a:cubicBezTo>
                <a:lnTo>
                  <a:pt x="686" y="105"/>
                </a:lnTo>
                <a:close/>
                <a:moveTo>
                  <a:pt x="686" y="110"/>
                </a:moveTo>
                <a:cubicBezTo>
                  <a:pt x="686" y="110"/>
                  <a:pt x="686" y="110"/>
                  <a:pt x="686" y="110"/>
                </a:cubicBezTo>
                <a:cubicBezTo>
                  <a:pt x="686" y="110"/>
                  <a:pt x="686" y="110"/>
                  <a:pt x="686" y="110"/>
                </a:cubicBezTo>
                <a:close/>
                <a:moveTo>
                  <a:pt x="686" y="112"/>
                </a:moveTo>
                <a:cubicBezTo>
                  <a:pt x="686" y="112"/>
                  <a:pt x="686" y="112"/>
                  <a:pt x="686" y="112"/>
                </a:cubicBezTo>
                <a:cubicBezTo>
                  <a:pt x="686" y="112"/>
                  <a:pt x="686" y="112"/>
                  <a:pt x="686" y="112"/>
                </a:cubicBezTo>
                <a:close/>
                <a:moveTo>
                  <a:pt x="688" y="113"/>
                </a:moveTo>
                <a:cubicBezTo>
                  <a:pt x="687" y="113"/>
                  <a:pt x="687" y="113"/>
                  <a:pt x="687" y="113"/>
                </a:cubicBezTo>
                <a:cubicBezTo>
                  <a:pt x="687" y="113"/>
                  <a:pt x="687" y="113"/>
                  <a:pt x="687" y="113"/>
                </a:cubicBezTo>
                <a:lnTo>
                  <a:pt x="688" y="113"/>
                </a:lnTo>
                <a:close/>
                <a:moveTo>
                  <a:pt x="698" y="106"/>
                </a:moveTo>
                <a:cubicBezTo>
                  <a:pt x="698" y="106"/>
                  <a:pt x="698" y="106"/>
                  <a:pt x="698" y="106"/>
                </a:cubicBezTo>
                <a:cubicBezTo>
                  <a:pt x="698" y="107"/>
                  <a:pt x="698" y="106"/>
                  <a:pt x="698" y="106"/>
                </a:cubicBezTo>
                <a:close/>
                <a:moveTo>
                  <a:pt x="700" y="111"/>
                </a:moveTo>
                <a:cubicBezTo>
                  <a:pt x="699" y="112"/>
                  <a:pt x="699" y="111"/>
                  <a:pt x="700" y="111"/>
                </a:cubicBezTo>
                <a:cubicBezTo>
                  <a:pt x="700" y="111"/>
                  <a:pt x="700" y="111"/>
                  <a:pt x="700" y="111"/>
                </a:cubicBezTo>
                <a:cubicBezTo>
                  <a:pt x="700" y="111"/>
                  <a:pt x="700" y="110"/>
                  <a:pt x="700" y="110"/>
                </a:cubicBezTo>
                <a:cubicBezTo>
                  <a:pt x="700" y="111"/>
                  <a:pt x="700" y="111"/>
                  <a:pt x="700" y="111"/>
                </a:cubicBezTo>
                <a:cubicBezTo>
                  <a:pt x="700" y="110"/>
                  <a:pt x="700" y="110"/>
                  <a:pt x="700" y="110"/>
                </a:cubicBezTo>
                <a:cubicBezTo>
                  <a:pt x="699" y="111"/>
                  <a:pt x="699" y="111"/>
                  <a:pt x="699" y="111"/>
                </a:cubicBezTo>
                <a:cubicBezTo>
                  <a:pt x="700" y="110"/>
                  <a:pt x="700" y="110"/>
                  <a:pt x="700" y="110"/>
                </a:cubicBezTo>
                <a:cubicBezTo>
                  <a:pt x="700" y="110"/>
                  <a:pt x="700" y="110"/>
                  <a:pt x="700" y="110"/>
                </a:cubicBezTo>
                <a:cubicBezTo>
                  <a:pt x="699" y="111"/>
                  <a:pt x="699" y="111"/>
                  <a:pt x="699" y="111"/>
                </a:cubicBezTo>
                <a:cubicBezTo>
                  <a:pt x="699" y="110"/>
                  <a:pt x="699" y="110"/>
                  <a:pt x="699" y="110"/>
                </a:cubicBezTo>
                <a:cubicBezTo>
                  <a:pt x="699" y="111"/>
                  <a:pt x="699" y="111"/>
                  <a:pt x="700" y="110"/>
                </a:cubicBezTo>
                <a:cubicBezTo>
                  <a:pt x="700" y="110"/>
                  <a:pt x="700" y="110"/>
                  <a:pt x="700" y="110"/>
                </a:cubicBezTo>
                <a:cubicBezTo>
                  <a:pt x="700" y="110"/>
                  <a:pt x="699" y="110"/>
                  <a:pt x="699" y="110"/>
                </a:cubicBezTo>
                <a:cubicBezTo>
                  <a:pt x="698" y="110"/>
                  <a:pt x="699" y="110"/>
                  <a:pt x="698" y="110"/>
                </a:cubicBezTo>
                <a:cubicBezTo>
                  <a:pt x="698" y="110"/>
                  <a:pt x="698" y="110"/>
                  <a:pt x="698" y="110"/>
                </a:cubicBezTo>
                <a:cubicBezTo>
                  <a:pt x="698" y="110"/>
                  <a:pt x="698" y="110"/>
                  <a:pt x="699" y="110"/>
                </a:cubicBezTo>
                <a:cubicBezTo>
                  <a:pt x="698" y="110"/>
                  <a:pt x="698" y="110"/>
                  <a:pt x="698" y="110"/>
                </a:cubicBezTo>
                <a:cubicBezTo>
                  <a:pt x="698" y="110"/>
                  <a:pt x="699" y="110"/>
                  <a:pt x="699" y="110"/>
                </a:cubicBezTo>
                <a:cubicBezTo>
                  <a:pt x="699" y="110"/>
                  <a:pt x="698" y="110"/>
                  <a:pt x="698" y="110"/>
                </a:cubicBezTo>
                <a:cubicBezTo>
                  <a:pt x="698" y="110"/>
                  <a:pt x="699" y="110"/>
                  <a:pt x="699" y="110"/>
                </a:cubicBezTo>
                <a:cubicBezTo>
                  <a:pt x="699" y="110"/>
                  <a:pt x="698" y="110"/>
                  <a:pt x="699" y="109"/>
                </a:cubicBezTo>
                <a:cubicBezTo>
                  <a:pt x="698" y="110"/>
                  <a:pt x="698" y="110"/>
                  <a:pt x="698" y="110"/>
                </a:cubicBezTo>
                <a:cubicBezTo>
                  <a:pt x="699" y="109"/>
                  <a:pt x="698"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8"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9" y="109"/>
                  <a:pt x="699" y="109"/>
                  <a:pt x="699" y="109"/>
                </a:cubicBezTo>
                <a:cubicBezTo>
                  <a:pt x="698" y="109"/>
                  <a:pt x="699" y="109"/>
                  <a:pt x="699" y="109"/>
                </a:cubicBezTo>
                <a:cubicBezTo>
                  <a:pt x="699" y="109"/>
                  <a:pt x="699" y="109"/>
                  <a:pt x="699" y="109"/>
                </a:cubicBezTo>
                <a:cubicBezTo>
                  <a:pt x="699" y="109"/>
                  <a:pt x="699" y="109"/>
                  <a:pt x="699" y="109"/>
                </a:cubicBezTo>
                <a:cubicBezTo>
                  <a:pt x="699" y="109"/>
                  <a:pt x="699" y="109"/>
                  <a:pt x="699" y="108"/>
                </a:cubicBezTo>
                <a:cubicBezTo>
                  <a:pt x="699" y="108"/>
                  <a:pt x="699" y="108"/>
                  <a:pt x="699" y="108"/>
                </a:cubicBezTo>
                <a:cubicBezTo>
                  <a:pt x="699" y="108"/>
                  <a:pt x="699" y="108"/>
                  <a:pt x="699" y="108"/>
                </a:cubicBezTo>
                <a:cubicBezTo>
                  <a:pt x="698" y="108"/>
                  <a:pt x="698" y="108"/>
                  <a:pt x="698" y="108"/>
                </a:cubicBezTo>
                <a:cubicBezTo>
                  <a:pt x="699" y="108"/>
                  <a:pt x="699" y="108"/>
                  <a:pt x="699" y="108"/>
                </a:cubicBezTo>
                <a:cubicBezTo>
                  <a:pt x="698" y="108"/>
                  <a:pt x="699" y="108"/>
                  <a:pt x="698" y="108"/>
                </a:cubicBezTo>
                <a:cubicBezTo>
                  <a:pt x="699" y="108"/>
                  <a:pt x="699" y="108"/>
                  <a:pt x="699" y="108"/>
                </a:cubicBezTo>
                <a:cubicBezTo>
                  <a:pt x="698" y="108"/>
                  <a:pt x="699" y="108"/>
                  <a:pt x="698" y="108"/>
                </a:cubicBezTo>
                <a:cubicBezTo>
                  <a:pt x="698" y="108"/>
                  <a:pt x="699" y="108"/>
                  <a:pt x="699" y="108"/>
                </a:cubicBezTo>
                <a:cubicBezTo>
                  <a:pt x="698" y="108"/>
                  <a:pt x="698" y="108"/>
                  <a:pt x="698" y="108"/>
                </a:cubicBezTo>
                <a:cubicBezTo>
                  <a:pt x="698" y="108"/>
                  <a:pt x="698" y="108"/>
                  <a:pt x="698" y="108"/>
                </a:cubicBezTo>
                <a:cubicBezTo>
                  <a:pt x="698" y="108"/>
                  <a:pt x="699" y="108"/>
                  <a:pt x="698" y="108"/>
                </a:cubicBezTo>
                <a:cubicBezTo>
                  <a:pt x="699" y="108"/>
                  <a:pt x="699" y="108"/>
                  <a:pt x="699" y="108"/>
                </a:cubicBezTo>
                <a:cubicBezTo>
                  <a:pt x="698" y="108"/>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8" y="107"/>
                  <a:pt x="698" y="107"/>
                  <a:pt x="698" y="107"/>
                </a:cubicBezTo>
                <a:cubicBezTo>
                  <a:pt x="697" y="106"/>
                  <a:pt x="697" y="106"/>
                  <a:pt x="697" y="106"/>
                </a:cubicBezTo>
                <a:cubicBezTo>
                  <a:pt x="697" y="106"/>
                  <a:pt x="697" y="106"/>
                  <a:pt x="697" y="106"/>
                </a:cubicBezTo>
                <a:cubicBezTo>
                  <a:pt x="698" y="107"/>
                  <a:pt x="698" y="107"/>
                  <a:pt x="698" y="107"/>
                </a:cubicBezTo>
                <a:cubicBezTo>
                  <a:pt x="698" y="107"/>
                  <a:pt x="698" y="107"/>
                  <a:pt x="698" y="107"/>
                </a:cubicBezTo>
                <a:cubicBezTo>
                  <a:pt x="698" y="107"/>
                  <a:pt x="698" y="107"/>
                  <a:pt x="698" y="106"/>
                </a:cubicBezTo>
                <a:cubicBezTo>
                  <a:pt x="698" y="107"/>
                  <a:pt x="698" y="107"/>
                  <a:pt x="698" y="107"/>
                </a:cubicBezTo>
                <a:cubicBezTo>
                  <a:pt x="698" y="107"/>
                  <a:pt x="698" y="107"/>
                  <a:pt x="698" y="106"/>
                </a:cubicBezTo>
                <a:cubicBezTo>
                  <a:pt x="698" y="107"/>
                  <a:pt x="698" y="107"/>
                  <a:pt x="698" y="107"/>
                </a:cubicBezTo>
                <a:cubicBezTo>
                  <a:pt x="697" y="106"/>
                  <a:pt x="697" y="106"/>
                  <a:pt x="697" y="106"/>
                </a:cubicBezTo>
                <a:cubicBezTo>
                  <a:pt x="697" y="106"/>
                  <a:pt x="697" y="106"/>
                  <a:pt x="697" y="106"/>
                </a:cubicBezTo>
                <a:cubicBezTo>
                  <a:pt x="697" y="106"/>
                  <a:pt x="697" y="106"/>
                  <a:pt x="697" y="106"/>
                </a:cubicBezTo>
                <a:cubicBezTo>
                  <a:pt x="698" y="106"/>
                  <a:pt x="698" y="106"/>
                  <a:pt x="698" y="106"/>
                </a:cubicBezTo>
                <a:cubicBezTo>
                  <a:pt x="697" y="106"/>
                  <a:pt x="697" y="106"/>
                  <a:pt x="697" y="106"/>
                </a:cubicBezTo>
                <a:cubicBezTo>
                  <a:pt x="697" y="106"/>
                  <a:pt x="697" y="106"/>
                  <a:pt x="697" y="106"/>
                </a:cubicBezTo>
                <a:cubicBezTo>
                  <a:pt x="697" y="106"/>
                  <a:pt x="697" y="106"/>
                  <a:pt x="697" y="106"/>
                </a:cubicBezTo>
                <a:cubicBezTo>
                  <a:pt x="697" y="106"/>
                  <a:pt x="697" y="106"/>
                  <a:pt x="697" y="106"/>
                </a:cubicBezTo>
                <a:cubicBezTo>
                  <a:pt x="697" y="106"/>
                  <a:pt x="697" y="106"/>
                  <a:pt x="697" y="106"/>
                </a:cubicBezTo>
                <a:cubicBezTo>
                  <a:pt x="697" y="106"/>
                  <a:pt x="697" y="106"/>
                  <a:pt x="697" y="106"/>
                </a:cubicBezTo>
                <a:cubicBezTo>
                  <a:pt x="697" y="106"/>
                  <a:pt x="698" y="106"/>
                  <a:pt x="697" y="106"/>
                </a:cubicBezTo>
                <a:cubicBezTo>
                  <a:pt x="697" y="106"/>
                  <a:pt x="697" y="106"/>
                  <a:pt x="697" y="106"/>
                </a:cubicBezTo>
                <a:cubicBezTo>
                  <a:pt x="697" y="106"/>
                  <a:pt x="697" y="106"/>
                  <a:pt x="697" y="106"/>
                </a:cubicBezTo>
                <a:cubicBezTo>
                  <a:pt x="696" y="106"/>
                  <a:pt x="696" y="106"/>
                  <a:pt x="696" y="106"/>
                </a:cubicBezTo>
                <a:cubicBezTo>
                  <a:pt x="697" y="106"/>
                  <a:pt x="697" y="106"/>
                  <a:pt x="697" y="106"/>
                </a:cubicBezTo>
                <a:cubicBezTo>
                  <a:pt x="697" y="106"/>
                  <a:pt x="697" y="106"/>
                  <a:pt x="697" y="106"/>
                </a:cubicBezTo>
                <a:cubicBezTo>
                  <a:pt x="696" y="106"/>
                  <a:pt x="697" y="106"/>
                  <a:pt x="697" y="106"/>
                </a:cubicBezTo>
                <a:cubicBezTo>
                  <a:pt x="696" y="106"/>
                  <a:pt x="696" y="106"/>
                  <a:pt x="696" y="106"/>
                </a:cubicBezTo>
                <a:cubicBezTo>
                  <a:pt x="696" y="106"/>
                  <a:pt x="697" y="106"/>
                  <a:pt x="696" y="106"/>
                </a:cubicBezTo>
                <a:cubicBezTo>
                  <a:pt x="696" y="106"/>
                  <a:pt x="696" y="106"/>
                  <a:pt x="697" y="106"/>
                </a:cubicBezTo>
                <a:cubicBezTo>
                  <a:pt x="697" y="106"/>
                  <a:pt x="696" y="106"/>
                  <a:pt x="696" y="106"/>
                </a:cubicBezTo>
                <a:cubicBezTo>
                  <a:pt x="696" y="106"/>
                  <a:pt x="695" y="106"/>
                  <a:pt x="695" y="106"/>
                </a:cubicBezTo>
                <a:cubicBezTo>
                  <a:pt x="696" y="106"/>
                  <a:pt x="695" y="106"/>
                  <a:pt x="695" y="106"/>
                </a:cubicBezTo>
                <a:cubicBezTo>
                  <a:pt x="695" y="106"/>
                  <a:pt x="695" y="106"/>
                  <a:pt x="695" y="106"/>
                </a:cubicBezTo>
                <a:cubicBezTo>
                  <a:pt x="695" y="106"/>
                  <a:pt x="695" y="106"/>
                  <a:pt x="696" y="106"/>
                </a:cubicBezTo>
                <a:cubicBezTo>
                  <a:pt x="696" y="106"/>
                  <a:pt x="696" y="106"/>
                  <a:pt x="696" y="106"/>
                </a:cubicBezTo>
                <a:cubicBezTo>
                  <a:pt x="696" y="106"/>
                  <a:pt x="696" y="106"/>
                  <a:pt x="696" y="106"/>
                </a:cubicBezTo>
                <a:cubicBezTo>
                  <a:pt x="696" y="106"/>
                  <a:pt x="696" y="106"/>
                  <a:pt x="696" y="106"/>
                </a:cubicBezTo>
                <a:cubicBezTo>
                  <a:pt x="696" y="106"/>
                  <a:pt x="696" y="107"/>
                  <a:pt x="696" y="107"/>
                </a:cubicBezTo>
                <a:cubicBezTo>
                  <a:pt x="697" y="107"/>
                  <a:pt x="697" y="107"/>
                  <a:pt x="697" y="107"/>
                </a:cubicBezTo>
                <a:cubicBezTo>
                  <a:pt x="697" y="107"/>
                  <a:pt x="697" y="107"/>
                  <a:pt x="697" y="107"/>
                </a:cubicBezTo>
                <a:cubicBezTo>
                  <a:pt x="696" y="107"/>
                  <a:pt x="696" y="107"/>
                  <a:pt x="696" y="107"/>
                </a:cubicBezTo>
                <a:cubicBezTo>
                  <a:pt x="695" y="106"/>
                  <a:pt x="696" y="107"/>
                  <a:pt x="695" y="106"/>
                </a:cubicBezTo>
                <a:cubicBezTo>
                  <a:pt x="695" y="106"/>
                  <a:pt x="695" y="106"/>
                  <a:pt x="695" y="106"/>
                </a:cubicBezTo>
                <a:cubicBezTo>
                  <a:pt x="695" y="106"/>
                  <a:pt x="695" y="106"/>
                  <a:pt x="695" y="106"/>
                </a:cubicBezTo>
                <a:cubicBezTo>
                  <a:pt x="695" y="106"/>
                  <a:pt x="695" y="106"/>
                  <a:pt x="695" y="106"/>
                </a:cubicBezTo>
                <a:cubicBezTo>
                  <a:pt x="696" y="106"/>
                  <a:pt x="696" y="106"/>
                  <a:pt x="696" y="106"/>
                </a:cubicBezTo>
                <a:cubicBezTo>
                  <a:pt x="696" y="107"/>
                  <a:pt x="695" y="106"/>
                  <a:pt x="695" y="106"/>
                </a:cubicBezTo>
                <a:cubicBezTo>
                  <a:pt x="695" y="106"/>
                  <a:pt x="695" y="106"/>
                  <a:pt x="695" y="106"/>
                </a:cubicBezTo>
                <a:cubicBezTo>
                  <a:pt x="695" y="106"/>
                  <a:pt x="695" y="106"/>
                  <a:pt x="695" y="106"/>
                </a:cubicBezTo>
                <a:cubicBezTo>
                  <a:pt x="695" y="106"/>
                  <a:pt x="695" y="106"/>
                  <a:pt x="695" y="106"/>
                </a:cubicBezTo>
                <a:cubicBezTo>
                  <a:pt x="694" y="106"/>
                  <a:pt x="694" y="106"/>
                  <a:pt x="694" y="106"/>
                </a:cubicBezTo>
                <a:cubicBezTo>
                  <a:pt x="694" y="106"/>
                  <a:pt x="695" y="106"/>
                  <a:pt x="695" y="106"/>
                </a:cubicBezTo>
                <a:cubicBezTo>
                  <a:pt x="694" y="106"/>
                  <a:pt x="694" y="106"/>
                  <a:pt x="694" y="106"/>
                </a:cubicBezTo>
                <a:cubicBezTo>
                  <a:pt x="695" y="106"/>
                  <a:pt x="695" y="106"/>
                  <a:pt x="695" y="106"/>
                </a:cubicBezTo>
                <a:cubicBezTo>
                  <a:pt x="695" y="106"/>
                  <a:pt x="695" y="106"/>
                  <a:pt x="695" y="106"/>
                </a:cubicBezTo>
                <a:cubicBezTo>
                  <a:pt x="696" y="107"/>
                  <a:pt x="695" y="106"/>
                  <a:pt x="695" y="106"/>
                </a:cubicBezTo>
                <a:cubicBezTo>
                  <a:pt x="696" y="107"/>
                  <a:pt x="695" y="106"/>
                  <a:pt x="696" y="107"/>
                </a:cubicBezTo>
                <a:cubicBezTo>
                  <a:pt x="696" y="107"/>
                  <a:pt x="696" y="107"/>
                  <a:pt x="696" y="107"/>
                </a:cubicBezTo>
                <a:cubicBezTo>
                  <a:pt x="696" y="107"/>
                  <a:pt x="696" y="107"/>
                  <a:pt x="695" y="107"/>
                </a:cubicBezTo>
                <a:cubicBezTo>
                  <a:pt x="695" y="107"/>
                  <a:pt x="695" y="107"/>
                  <a:pt x="695" y="107"/>
                </a:cubicBezTo>
                <a:cubicBezTo>
                  <a:pt x="694" y="106"/>
                  <a:pt x="694" y="106"/>
                  <a:pt x="694" y="106"/>
                </a:cubicBezTo>
                <a:cubicBezTo>
                  <a:pt x="694" y="106"/>
                  <a:pt x="695" y="106"/>
                  <a:pt x="695" y="106"/>
                </a:cubicBezTo>
                <a:cubicBezTo>
                  <a:pt x="695" y="106"/>
                  <a:pt x="695" y="107"/>
                  <a:pt x="695" y="107"/>
                </a:cubicBezTo>
                <a:cubicBezTo>
                  <a:pt x="696" y="107"/>
                  <a:pt x="695" y="106"/>
                  <a:pt x="695" y="106"/>
                </a:cubicBezTo>
                <a:cubicBezTo>
                  <a:pt x="696" y="107"/>
                  <a:pt x="696" y="107"/>
                  <a:pt x="696" y="107"/>
                </a:cubicBezTo>
                <a:cubicBezTo>
                  <a:pt x="696" y="107"/>
                  <a:pt x="696" y="107"/>
                  <a:pt x="696" y="107"/>
                </a:cubicBezTo>
                <a:cubicBezTo>
                  <a:pt x="696" y="107"/>
                  <a:pt x="696" y="107"/>
                  <a:pt x="696" y="107"/>
                </a:cubicBezTo>
                <a:cubicBezTo>
                  <a:pt x="696" y="107"/>
                  <a:pt x="696" y="107"/>
                  <a:pt x="696" y="107"/>
                </a:cubicBezTo>
                <a:cubicBezTo>
                  <a:pt x="695" y="107"/>
                  <a:pt x="695" y="107"/>
                  <a:pt x="695" y="107"/>
                </a:cubicBezTo>
                <a:cubicBezTo>
                  <a:pt x="694" y="107"/>
                  <a:pt x="694" y="107"/>
                  <a:pt x="694"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4" y="107"/>
                  <a:pt x="694" y="107"/>
                  <a:pt x="694" y="107"/>
                </a:cubicBezTo>
                <a:cubicBezTo>
                  <a:pt x="695" y="107"/>
                  <a:pt x="694" y="107"/>
                  <a:pt x="694" y="107"/>
                </a:cubicBezTo>
                <a:cubicBezTo>
                  <a:pt x="695" y="107"/>
                  <a:pt x="695" y="107"/>
                  <a:pt x="695" y="107"/>
                </a:cubicBezTo>
                <a:cubicBezTo>
                  <a:pt x="695" y="107"/>
                  <a:pt x="695" y="107"/>
                  <a:pt x="695" y="107"/>
                </a:cubicBezTo>
                <a:cubicBezTo>
                  <a:pt x="695" y="107"/>
                  <a:pt x="695" y="107"/>
                  <a:pt x="695" y="107"/>
                </a:cubicBezTo>
                <a:cubicBezTo>
                  <a:pt x="695" y="107"/>
                  <a:pt x="694" y="107"/>
                  <a:pt x="694" y="107"/>
                </a:cubicBezTo>
                <a:cubicBezTo>
                  <a:pt x="695" y="107"/>
                  <a:pt x="695" y="107"/>
                  <a:pt x="695" y="107"/>
                </a:cubicBezTo>
                <a:cubicBezTo>
                  <a:pt x="694" y="107"/>
                  <a:pt x="694" y="107"/>
                  <a:pt x="694" y="107"/>
                </a:cubicBezTo>
                <a:cubicBezTo>
                  <a:pt x="695" y="107"/>
                  <a:pt x="694" y="107"/>
                  <a:pt x="695" y="107"/>
                </a:cubicBezTo>
                <a:cubicBezTo>
                  <a:pt x="694" y="107"/>
                  <a:pt x="694" y="107"/>
                  <a:pt x="694" y="107"/>
                </a:cubicBezTo>
                <a:cubicBezTo>
                  <a:pt x="694"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4" y="107"/>
                  <a:pt x="695" y="107"/>
                  <a:pt x="695" y="107"/>
                </a:cubicBezTo>
                <a:cubicBezTo>
                  <a:pt x="694" y="107"/>
                  <a:pt x="694" y="107"/>
                  <a:pt x="694" y="107"/>
                </a:cubicBezTo>
                <a:cubicBezTo>
                  <a:pt x="695" y="107"/>
                  <a:pt x="695" y="107"/>
                  <a:pt x="695" y="107"/>
                </a:cubicBezTo>
                <a:cubicBezTo>
                  <a:pt x="694" y="107"/>
                  <a:pt x="694" y="107"/>
                  <a:pt x="694" y="107"/>
                </a:cubicBezTo>
                <a:cubicBezTo>
                  <a:pt x="695" y="107"/>
                  <a:pt x="694" y="107"/>
                  <a:pt x="695" y="107"/>
                </a:cubicBezTo>
                <a:cubicBezTo>
                  <a:pt x="695" y="107"/>
                  <a:pt x="695" y="107"/>
                  <a:pt x="695" y="107"/>
                </a:cubicBezTo>
                <a:cubicBezTo>
                  <a:pt x="695" y="107"/>
                  <a:pt x="695" y="107"/>
                  <a:pt x="695" y="107"/>
                </a:cubicBezTo>
                <a:cubicBezTo>
                  <a:pt x="695" y="107"/>
                  <a:pt x="695" y="107"/>
                  <a:pt x="695" y="107"/>
                </a:cubicBezTo>
                <a:cubicBezTo>
                  <a:pt x="695" y="107"/>
                  <a:pt x="696" y="107"/>
                  <a:pt x="695" y="107"/>
                </a:cubicBezTo>
                <a:cubicBezTo>
                  <a:pt x="695" y="107"/>
                  <a:pt x="695" y="107"/>
                  <a:pt x="695" y="107"/>
                </a:cubicBezTo>
                <a:cubicBezTo>
                  <a:pt x="695" y="107"/>
                  <a:pt x="696" y="107"/>
                  <a:pt x="696" y="107"/>
                </a:cubicBezTo>
                <a:cubicBezTo>
                  <a:pt x="697" y="108"/>
                  <a:pt x="697" y="108"/>
                  <a:pt x="697" y="108"/>
                </a:cubicBezTo>
                <a:cubicBezTo>
                  <a:pt x="697" y="108"/>
                  <a:pt x="697" y="108"/>
                  <a:pt x="696" y="108"/>
                </a:cubicBezTo>
                <a:cubicBezTo>
                  <a:pt x="696" y="108"/>
                  <a:pt x="696" y="108"/>
                  <a:pt x="696" y="108"/>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7"/>
                  <a:pt x="695" y="107"/>
                </a:cubicBezTo>
                <a:cubicBezTo>
                  <a:pt x="695" y="107"/>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6" y="108"/>
                  <a:pt x="695" y="108"/>
                  <a:pt x="696" y="108"/>
                </a:cubicBezTo>
                <a:cubicBezTo>
                  <a:pt x="695" y="108"/>
                  <a:pt x="695" y="108"/>
                  <a:pt x="695" y="108"/>
                </a:cubicBezTo>
                <a:cubicBezTo>
                  <a:pt x="695" y="108"/>
                  <a:pt x="695" y="108"/>
                  <a:pt x="695" y="108"/>
                </a:cubicBezTo>
                <a:cubicBezTo>
                  <a:pt x="695" y="108"/>
                  <a:pt x="695" y="108"/>
                  <a:pt x="695" y="108"/>
                </a:cubicBezTo>
                <a:cubicBezTo>
                  <a:pt x="695" y="108"/>
                  <a:pt x="695" y="108"/>
                  <a:pt x="695" y="108"/>
                </a:cubicBezTo>
                <a:cubicBezTo>
                  <a:pt x="695" y="108"/>
                  <a:pt x="696" y="109"/>
                  <a:pt x="696" y="109"/>
                </a:cubicBezTo>
                <a:cubicBezTo>
                  <a:pt x="696"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6" y="109"/>
                  <a:pt x="696" y="109"/>
                  <a:pt x="696" y="109"/>
                </a:cubicBezTo>
                <a:cubicBezTo>
                  <a:pt x="695" y="109"/>
                  <a:pt x="695" y="109"/>
                  <a:pt x="695" y="109"/>
                </a:cubicBezTo>
                <a:cubicBezTo>
                  <a:pt x="695" y="109"/>
                  <a:pt x="695" y="109"/>
                  <a:pt x="695" y="109"/>
                </a:cubicBezTo>
                <a:cubicBezTo>
                  <a:pt x="695" y="109"/>
                  <a:pt x="695" y="109"/>
                  <a:pt x="696" y="109"/>
                </a:cubicBezTo>
                <a:cubicBezTo>
                  <a:pt x="696"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5" y="109"/>
                  <a:pt x="695" y="109"/>
                  <a:pt x="695" y="109"/>
                </a:cubicBezTo>
                <a:cubicBezTo>
                  <a:pt x="696" y="109"/>
                  <a:pt x="696" y="109"/>
                  <a:pt x="696" y="109"/>
                </a:cubicBezTo>
                <a:cubicBezTo>
                  <a:pt x="696" y="109"/>
                  <a:pt x="696" y="109"/>
                  <a:pt x="696" y="109"/>
                </a:cubicBezTo>
                <a:cubicBezTo>
                  <a:pt x="696" y="109"/>
                  <a:pt x="696" y="109"/>
                  <a:pt x="696" y="109"/>
                </a:cubicBezTo>
                <a:cubicBezTo>
                  <a:pt x="696" y="109"/>
                  <a:pt x="696" y="109"/>
                  <a:pt x="696" y="109"/>
                </a:cubicBezTo>
                <a:cubicBezTo>
                  <a:pt x="695" y="109"/>
                  <a:pt x="695" y="109"/>
                  <a:pt x="695" y="109"/>
                </a:cubicBezTo>
                <a:cubicBezTo>
                  <a:pt x="696" y="109"/>
                  <a:pt x="696" y="109"/>
                  <a:pt x="696" y="109"/>
                </a:cubicBezTo>
                <a:cubicBezTo>
                  <a:pt x="695" y="109"/>
                  <a:pt x="695" y="109"/>
                  <a:pt x="695" y="109"/>
                </a:cubicBezTo>
                <a:cubicBezTo>
                  <a:pt x="695" y="109"/>
                  <a:pt x="695" y="109"/>
                  <a:pt x="695" y="109"/>
                </a:cubicBezTo>
                <a:cubicBezTo>
                  <a:pt x="695" y="109"/>
                  <a:pt x="695" y="109"/>
                  <a:pt x="695" y="109"/>
                </a:cubicBezTo>
                <a:cubicBezTo>
                  <a:pt x="695" y="109"/>
                  <a:pt x="696" y="109"/>
                  <a:pt x="696" y="109"/>
                </a:cubicBezTo>
                <a:cubicBezTo>
                  <a:pt x="695" y="109"/>
                  <a:pt x="695" y="109"/>
                  <a:pt x="695" y="109"/>
                </a:cubicBezTo>
                <a:cubicBezTo>
                  <a:pt x="695" y="109"/>
                  <a:pt x="695" y="109"/>
                  <a:pt x="695" y="109"/>
                </a:cubicBezTo>
                <a:cubicBezTo>
                  <a:pt x="696" y="109"/>
                  <a:pt x="695" y="109"/>
                  <a:pt x="695" y="109"/>
                </a:cubicBezTo>
                <a:cubicBezTo>
                  <a:pt x="696" y="109"/>
                  <a:pt x="696" y="109"/>
                  <a:pt x="696" y="109"/>
                </a:cubicBezTo>
                <a:cubicBezTo>
                  <a:pt x="695" y="109"/>
                  <a:pt x="695" y="109"/>
                  <a:pt x="695" y="109"/>
                </a:cubicBezTo>
                <a:cubicBezTo>
                  <a:pt x="695" y="109"/>
                  <a:pt x="695" y="109"/>
                  <a:pt x="695" y="109"/>
                </a:cubicBezTo>
                <a:cubicBezTo>
                  <a:pt x="695" y="109"/>
                  <a:pt x="695" y="109"/>
                  <a:pt x="695" y="109"/>
                </a:cubicBezTo>
                <a:cubicBezTo>
                  <a:pt x="696" y="109"/>
                  <a:pt x="696" y="109"/>
                  <a:pt x="696" y="109"/>
                </a:cubicBezTo>
                <a:cubicBezTo>
                  <a:pt x="695" y="109"/>
                  <a:pt x="696" y="109"/>
                  <a:pt x="696" y="109"/>
                </a:cubicBezTo>
                <a:cubicBezTo>
                  <a:pt x="696" y="110"/>
                  <a:pt x="695" y="109"/>
                  <a:pt x="695" y="109"/>
                </a:cubicBezTo>
                <a:cubicBezTo>
                  <a:pt x="695" y="110"/>
                  <a:pt x="696" y="110"/>
                  <a:pt x="695" y="110"/>
                </a:cubicBezTo>
                <a:cubicBezTo>
                  <a:pt x="696" y="110"/>
                  <a:pt x="696" y="110"/>
                  <a:pt x="696" y="110"/>
                </a:cubicBezTo>
                <a:cubicBezTo>
                  <a:pt x="695" y="110"/>
                  <a:pt x="695" y="110"/>
                  <a:pt x="695" y="110"/>
                </a:cubicBezTo>
                <a:cubicBezTo>
                  <a:pt x="695" y="110"/>
                  <a:pt x="696" y="110"/>
                  <a:pt x="695" y="110"/>
                </a:cubicBezTo>
                <a:cubicBezTo>
                  <a:pt x="695" y="110"/>
                  <a:pt x="695" y="110"/>
                  <a:pt x="695" y="110"/>
                </a:cubicBezTo>
                <a:cubicBezTo>
                  <a:pt x="695" y="110"/>
                  <a:pt x="695" y="110"/>
                  <a:pt x="695" y="110"/>
                </a:cubicBezTo>
                <a:cubicBezTo>
                  <a:pt x="695" y="110"/>
                  <a:pt x="695" y="110"/>
                  <a:pt x="695" y="110"/>
                </a:cubicBezTo>
                <a:cubicBezTo>
                  <a:pt x="696" y="110"/>
                  <a:pt x="695" y="110"/>
                  <a:pt x="695" y="110"/>
                </a:cubicBezTo>
                <a:cubicBezTo>
                  <a:pt x="695" y="110"/>
                  <a:pt x="695" y="110"/>
                  <a:pt x="695" y="110"/>
                </a:cubicBezTo>
                <a:cubicBezTo>
                  <a:pt x="696" y="110"/>
                  <a:pt x="696" y="110"/>
                  <a:pt x="696" y="110"/>
                </a:cubicBezTo>
                <a:cubicBezTo>
                  <a:pt x="695" y="110"/>
                  <a:pt x="695" y="110"/>
                  <a:pt x="695" y="110"/>
                </a:cubicBezTo>
                <a:cubicBezTo>
                  <a:pt x="695" y="110"/>
                  <a:pt x="695" y="110"/>
                  <a:pt x="695" y="110"/>
                </a:cubicBezTo>
                <a:cubicBezTo>
                  <a:pt x="695" y="110"/>
                  <a:pt x="695" y="110"/>
                  <a:pt x="695" y="110"/>
                </a:cubicBezTo>
                <a:cubicBezTo>
                  <a:pt x="696" y="110"/>
                  <a:pt x="696" y="110"/>
                  <a:pt x="696" y="110"/>
                </a:cubicBezTo>
                <a:cubicBezTo>
                  <a:pt x="696" y="110"/>
                  <a:pt x="696" y="110"/>
                  <a:pt x="696" y="110"/>
                </a:cubicBezTo>
                <a:cubicBezTo>
                  <a:pt x="696" y="110"/>
                  <a:pt x="695" y="110"/>
                  <a:pt x="695" y="110"/>
                </a:cubicBezTo>
                <a:cubicBezTo>
                  <a:pt x="695" y="110"/>
                  <a:pt x="696" y="110"/>
                  <a:pt x="696" y="110"/>
                </a:cubicBezTo>
                <a:cubicBezTo>
                  <a:pt x="695" y="110"/>
                  <a:pt x="696" y="110"/>
                  <a:pt x="696" y="110"/>
                </a:cubicBezTo>
                <a:cubicBezTo>
                  <a:pt x="696" y="110"/>
                  <a:pt x="695" y="110"/>
                  <a:pt x="696" y="110"/>
                </a:cubicBezTo>
                <a:cubicBezTo>
                  <a:pt x="695" y="110"/>
                  <a:pt x="696" y="110"/>
                  <a:pt x="695" y="110"/>
                </a:cubicBezTo>
                <a:cubicBezTo>
                  <a:pt x="695" y="110"/>
                  <a:pt x="695" y="110"/>
                  <a:pt x="695" y="110"/>
                </a:cubicBezTo>
                <a:cubicBezTo>
                  <a:pt x="695" y="110"/>
                  <a:pt x="695" y="110"/>
                  <a:pt x="695" y="110"/>
                </a:cubicBezTo>
                <a:cubicBezTo>
                  <a:pt x="695" y="110"/>
                  <a:pt x="696" y="110"/>
                  <a:pt x="696" y="110"/>
                </a:cubicBezTo>
                <a:cubicBezTo>
                  <a:pt x="696" y="110"/>
                  <a:pt x="695" y="110"/>
                  <a:pt x="696" y="110"/>
                </a:cubicBezTo>
                <a:cubicBezTo>
                  <a:pt x="696" y="110"/>
                  <a:pt x="696" y="110"/>
                  <a:pt x="696" y="110"/>
                </a:cubicBezTo>
                <a:cubicBezTo>
                  <a:pt x="696" y="110"/>
                  <a:pt x="696" y="110"/>
                  <a:pt x="695" y="110"/>
                </a:cubicBezTo>
                <a:cubicBezTo>
                  <a:pt x="696" y="110"/>
                  <a:pt x="696" y="110"/>
                  <a:pt x="696" y="110"/>
                </a:cubicBezTo>
                <a:cubicBezTo>
                  <a:pt x="695" y="110"/>
                  <a:pt x="696" y="110"/>
                  <a:pt x="696" y="111"/>
                </a:cubicBezTo>
                <a:cubicBezTo>
                  <a:pt x="696" y="110"/>
                  <a:pt x="695" y="111"/>
                  <a:pt x="695" y="111"/>
                </a:cubicBezTo>
                <a:cubicBezTo>
                  <a:pt x="696" y="111"/>
                  <a:pt x="696" y="111"/>
                  <a:pt x="696" y="111"/>
                </a:cubicBezTo>
                <a:cubicBezTo>
                  <a:pt x="696" y="111"/>
                  <a:pt x="696" y="111"/>
                  <a:pt x="696" y="111"/>
                </a:cubicBezTo>
                <a:cubicBezTo>
                  <a:pt x="696" y="111"/>
                  <a:pt x="696" y="111"/>
                  <a:pt x="696" y="111"/>
                </a:cubicBezTo>
                <a:cubicBezTo>
                  <a:pt x="696" y="111"/>
                  <a:pt x="696" y="111"/>
                  <a:pt x="696" y="111"/>
                </a:cubicBezTo>
                <a:cubicBezTo>
                  <a:pt x="696" y="111"/>
                  <a:pt x="697" y="110"/>
                  <a:pt x="697" y="111"/>
                </a:cubicBezTo>
                <a:cubicBezTo>
                  <a:pt x="696" y="111"/>
                  <a:pt x="696" y="111"/>
                  <a:pt x="696" y="111"/>
                </a:cubicBezTo>
                <a:cubicBezTo>
                  <a:pt x="696" y="111"/>
                  <a:pt x="697" y="111"/>
                  <a:pt x="697" y="111"/>
                </a:cubicBezTo>
                <a:cubicBezTo>
                  <a:pt x="696" y="111"/>
                  <a:pt x="696" y="111"/>
                  <a:pt x="696" y="111"/>
                </a:cubicBezTo>
                <a:cubicBezTo>
                  <a:pt x="696" y="111"/>
                  <a:pt x="696" y="111"/>
                  <a:pt x="696" y="111"/>
                </a:cubicBezTo>
                <a:cubicBezTo>
                  <a:pt x="696" y="111"/>
                  <a:pt x="696" y="111"/>
                  <a:pt x="696" y="111"/>
                </a:cubicBezTo>
                <a:cubicBezTo>
                  <a:pt x="696" y="111"/>
                  <a:pt x="696" y="111"/>
                  <a:pt x="696" y="111"/>
                </a:cubicBezTo>
                <a:cubicBezTo>
                  <a:pt x="697" y="111"/>
                  <a:pt x="697" y="111"/>
                  <a:pt x="697" y="111"/>
                </a:cubicBezTo>
                <a:cubicBezTo>
                  <a:pt x="696" y="111"/>
                  <a:pt x="696" y="111"/>
                  <a:pt x="696" y="111"/>
                </a:cubicBezTo>
                <a:cubicBezTo>
                  <a:pt x="696" y="111"/>
                  <a:pt x="697" y="111"/>
                  <a:pt x="697" y="111"/>
                </a:cubicBezTo>
                <a:cubicBezTo>
                  <a:pt x="697" y="111"/>
                  <a:pt x="697" y="111"/>
                  <a:pt x="697" y="111"/>
                </a:cubicBezTo>
                <a:cubicBezTo>
                  <a:pt x="697" y="111"/>
                  <a:pt x="697" y="111"/>
                  <a:pt x="697" y="111"/>
                </a:cubicBezTo>
                <a:cubicBezTo>
                  <a:pt x="697" y="111"/>
                  <a:pt x="697" y="111"/>
                  <a:pt x="697" y="111"/>
                </a:cubicBezTo>
                <a:cubicBezTo>
                  <a:pt x="696" y="111"/>
                  <a:pt x="696" y="111"/>
                  <a:pt x="696" y="111"/>
                </a:cubicBezTo>
                <a:cubicBezTo>
                  <a:pt x="697" y="111"/>
                  <a:pt x="696" y="111"/>
                  <a:pt x="696"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1"/>
                  <a:pt x="697" y="111"/>
                  <a:pt x="697" y="111"/>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7" y="112"/>
                </a:cubicBezTo>
                <a:cubicBezTo>
                  <a:pt x="697" y="112"/>
                  <a:pt x="697" y="112"/>
                  <a:pt x="698" y="112"/>
                </a:cubicBezTo>
                <a:cubicBezTo>
                  <a:pt x="697" y="112"/>
                  <a:pt x="697" y="112"/>
                  <a:pt x="697" y="112"/>
                </a:cubicBezTo>
                <a:cubicBezTo>
                  <a:pt x="697" y="112"/>
                  <a:pt x="697" y="112"/>
                  <a:pt x="698" y="112"/>
                </a:cubicBezTo>
                <a:cubicBezTo>
                  <a:pt x="698" y="112"/>
                  <a:pt x="698" y="112"/>
                  <a:pt x="698" y="112"/>
                </a:cubicBezTo>
                <a:cubicBezTo>
                  <a:pt x="698" y="112"/>
                  <a:pt x="697" y="112"/>
                  <a:pt x="698" y="112"/>
                </a:cubicBezTo>
                <a:cubicBezTo>
                  <a:pt x="698" y="112"/>
                  <a:pt x="698" y="112"/>
                  <a:pt x="698" y="112"/>
                </a:cubicBezTo>
                <a:cubicBezTo>
                  <a:pt x="698" y="112"/>
                  <a:pt x="698" y="112"/>
                  <a:pt x="698" y="112"/>
                </a:cubicBezTo>
                <a:cubicBezTo>
                  <a:pt x="698" y="112"/>
                  <a:pt x="698" y="112"/>
                  <a:pt x="698" y="112"/>
                </a:cubicBezTo>
                <a:cubicBezTo>
                  <a:pt x="698" y="112"/>
                  <a:pt x="698" y="112"/>
                  <a:pt x="698" y="112"/>
                </a:cubicBezTo>
                <a:cubicBezTo>
                  <a:pt x="698" y="112"/>
                  <a:pt x="698" y="112"/>
                  <a:pt x="698" y="112"/>
                </a:cubicBezTo>
                <a:cubicBezTo>
                  <a:pt x="698" y="112"/>
                  <a:pt x="698" y="112"/>
                  <a:pt x="698" y="112"/>
                </a:cubicBezTo>
                <a:cubicBezTo>
                  <a:pt x="698" y="112"/>
                  <a:pt x="698" y="113"/>
                  <a:pt x="698" y="112"/>
                </a:cubicBezTo>
                <a:cubicBezTo>
                  <a:pt x="698" y="112"/>
                  <a:pt x="698" y="113"/>
                  <a:pt x="698" y="113"/>
                </a:cubicBezTo>
                <a:cubicBezTo>
                  <a:pt x="698" y="112"/>
                  <a:pt x="698" y="113"/>
                  <a:pt x="699" y="112"/>
                </a:cubicBezTo>
                <a:cubicBezTo>
                  <a:pt x="699" y="112"/>
                  <a:pt x="700" y="111"/>
                  <a:pt x="700" y="111"/>
                </a:cubicBezTo>
                <a:close/>
                <a:moveTo>
                  <a:pt x="698" y="107"/>
                </a:moveTo>
                <a:cubicBezTo>
                  <a:pt x="697" y="106"/>
                  <a:pt x="697" y="106"/>
                  <a:pt x="697" y="106"/>
                </a:cubicBezTo>
                <a:lnTo>
                  <a:pt x="698" y="107"/>
                </a:lnTo>
                <a:close/>
                <a:moveTo>
                  <a:pt x="696" y="106"/>
                </a:moveTo>
                <a:cubicBezTo>
                  <a:pt x="695" y="106"/>
                  <a:pt x="696" y="106"/>
                  <a:pt x="696" y="106"/>
                </a:cubicBezTo>
                <a:cubicBezTo>
                  <a:pt x="696" y="106"/>
                  <a:pt x="696" y="106"/>
                  <a:pt x="696" y="106"/>
                </a:cubicBezTo>
                <a:close/>
                <a:moveTo>
                  <a:pt x="695" y="106"/>
                </a:moveTo>
                <a:cubicBezTo>
                  <a:pt x="695" y="106"/>
                  <a:pt x="695" y="106"/>
                  <a:pt x="696" y="106"/>
                </a:cubicBezTo>
                <a:lnTo>
                  <a:pt x="695" y="106"/>
                </a:lnTo>
                <a:close/>
                <a:moveTo>
                  <a:pt x="694" y="106"/>
                </a:moveTo>
                <a:cubicBezTo>
                  <a:pt x="694" y="106"/>
                  <a:pt x="695" y="106"/>
                  <a:pt x="695" y="106"/>
                </a:cubicBezTo>
                <a:lnTo>
                  <a:pt x="694" y="106"/>
                </a:lnTo>
                <a:close/>
                <a:moveTo>
                  <a:pt x="695" y="106"/>
                </a:moveTo>
                <a:cubicBezTo>
                  <a:pt x="695" y="106"/>
                  <a:pt x="695" y="106"/>
                  <a:pt x="695" y="106"/>
                </a:cubicBezTo>
                <a:cubicBezTo>
                  <a:pt x="695" y="106"/>
                  <a:pt x="695" y="106"/>
                  <a:pt x="695" y="106"/>
                </a:cubicBezTo>
                <a:close/>
                <a:moveTo>
                  <a:pt x="694" y="106"/>
                </a:moveTo>
                <a:cubicBezTo>
                  <a:pt x="695" y="107"/>
                  <a:pt x="695" y="106"/>
                  <a:pt x="695" y="106"/>
                </a:cubicBezTo>
                <a:cubicBezTo>
                  <a:pt x="694" y="106"/>
                  <a:pt x="695" y="107"/>
                  <a:pt x="694" y="106"/>
                </a:cubicBezTo>
                <a:close/>
                <a:moveTo>
                  <a:pt x="695" y="107"/>
                </a:moveTo>
                <a:cubicBezTo>
                  <a:pt x="695" y="107"/>
                  <a:pt x="695" y="107"/>
                  <a:pt x="695" y="107"/>
                </a:cubicBezTo>
                <a:cubicBezTo>
                  <a:pt x="695" y="107"/>
                  <a:pt x="695" y="107"/>
                  <a:pt x="695" y="107"/>
                </a:cubicBezTo>
                <a:close/>
                <a:moveTo>
                  <a:pt x="695" y="109"/>
                </a:moveTo>
                <a:cubicBezTo>
                  <a:pt x="695" y="109"/>
                  <a:pt x="695" y="109"/>
                  <a:pt x="695" y="109"/>
                </a:cubicBezTo>
                <a:cubicBezTo>
                  <a:pt x="695" y="109"/>
                  <a:pt x="695" y="109"/>
                  <a:pt x="695" y="109"/>
                </a:cubicBezTo>
                <a:close/>
                <a:moveTo>
                  <a:pt x="695" y="111"/>
                </a:moveTo>
                <a:cubicBezTo>
                  <a:pt x="695" y="111"/>
                  <a:pt x="696" y="111"/>
                  <a:pt x="695" y="111"/>
                </a:cubicBezTo>
                <a:cubicBezTo>
                  <a:pt x="695" y="111"/>
                  <a:pt x="695" y="111"/>
                  <a:pt x="695" y="111"/>
                </a:cubicBezTo>
                <a:close/>
                <a:moveTo>
                  <a:pt x="697" y="111"/>
                </a:moveTo>
                <a:cubicBezTo>
                  <a:pt x="696" y="111"/>
                  <a:pt x="696" y="111"/>
                  <a:pt x="696" y="111"/>
                </a:cubicBezTo>
                <a:cubicBezTo>
                  <a:pt x="697" y="111"/>
                  <a:pt x="697" y="111"/>
                  <a:pt x="697" y="111"/>
                </a:cubicBezTo>
                <a:close/>
                <a:moveTo>
                  <a:pt x="705" y="110"/>
                </a:moveTo>
                <a:cubicBezTo>
                  <a:pt x="705" y="110"/>
                  <a:pt x="705" y="110"/>
                  <a:pt x="705" y="110"/>
                </a:cubicBezTo>
                <a:cubicBezTo>
                  <a:pt x="705" y="110"/>
                  <a:pt x="705" y="110"/>
                  <a:pt x="705" y="110"/>
                </a:cubicBezTo>
                <a:close/>
                <a:moveTo>
                  <a:pt x="707" y="109"/>
                </a:moveTo>
                <a:cubicBezTo>
                  <a:pt x="708" y="110"/>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8"/>
                  <a:pt x="707" y="108"/>
                  <a:pt x="707" y="108"/>
                </a:cubicBezTo>
                <a:cubicBezTo>
                  <a:pt x="707" y="108"/>
                  <a:pt x="707" y="109"/>
                  <a:pt x="707" y="109"/>
                </a:cubicBezTo>
                <a:cubicBezTo>
                  <a:pt x="707" y="110"/>
                  <a:pt x="707" y="110"/>
                  <a:pt x="707" y="110"/>
                </a:cubicBezTo>
                <a:cubicBezTo>
                  <a:pt x="707" y="110"/>
                  <a:pt x="707" y="110"/>
                  <a:pt x="707" y="110"/>
                </a:cubicBezTo>
                <a:cubicBezTo>
                  <a:pt x="707" y="110"/>
                  <a:pt x="707" y="110"/>
                  <a:pt x="707" y="109"/>
                </a:cubicBezTo>
                <a:cubicBezTo>
                  <a:pt x="707" y="110"/>
                  <a:pt x="707" y="110"/>
                  <a:pt x="707" y="110"/>
                </a:cubicBezTo>
                <a:cubicBezTo>
                  <a:pt x="707" y="110"/>
                  <a:pt x="707" y="109"/>
                  <a:pt x="707" y="109"/>
                </a:cubicBezTo>
                <a:cubicBezTo>
                  <a:pt x="707" y="110"/>
                  <a:pt x="707" y="110"/>
                  <a:pt x="707" y="110"/>
                </a:cubicBezTo>
                <a:cubicBezTo>
                  <a:pt x="707" y="110"/>
                  <a:pt x="707" y="109"/>
                  <a:pt x="707" y="109"/>
                </a:cubicBezTo>
                <a:cubicBezTo>
                  <a:pt x="707" y="109"/>
                  <a:pt x="707" y="109"/>
                  <a:pt x="707" y="109"/>
                </a:cubicBezTo>
                <a:cubicBezTo>
                  <a:pt x="707" y="109"/>
                  <a:pt x="707" y="109"/>
                  <a:pt x="707" y="109"/>
                </a:cubicBezTo>
                <a:cubicBezTo>
                  <a:pt x="707" y="109"/>
                  <a:pt x="707" y="110"/>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9"/>
                  <a:pt x="707" y="109"/>
                </a:cubicBezTo>
                <a:cubicBezTo>
                  <a:pt x="707" y="109"/>
                  <a:pt x="707" y="108"/>
                  <a:pt x="707" y="109"/>
                </a:cubicBezTo>
                <a:cubicBezTo>
                  <a:pt x="707" y="109"/>
                  <a:pt x="707" y="109"/>
                  <a:pt x="707" y="109"/>
                </a:cubicBezTo>
                <a:cubicBezTo>
                  <a:pt x="707" y="109"/>
                  <a:pt x="707" y="109"/>
                  <a:pt x="707" y="109"/>
                </a:cubicBezTo>
                <a:cubicBezTo>
                  <a:pt x="707" y="109"/>
                  <a:pt x="707" y="108"/>
                  <a:pt x="707" y="109"/>
                </a:cubicBezTo>
                <a:cubicBezTo>
                  <a:pt x="706" y="109"/>
                  <a:pt x="706" y="109"/>
                  <a:pt x="706" y="109"/>
                </a:cubicBezTo>
                <a:cubicBezTo>
                  <a:pt x="707" y="109"/>
                  <a:pt x="707" y="109"/>
                  <a:pt x="707" y="109"/>
                </a:cubicBezTo>
                <a:cubicBezTo>
                  <a:pt x="706" y="109"/>
                  <a:pt x="707" y="109"/>
                  <a:pt x="707" y="109"/>
                </a:cubicBezTo>
                <a:cubicBezTo>
                  <a:pt x="706" y="109"/>
                  <a:pt x="706" y="109"/>
                  <a:pt x="706" y="109"/>
                </a:cubicBezTo>
                <a:cubicBezTo>
                  <a:pt x="707" y="109"/>
                  <a:pt x="706" y="109"/>
                  <a:pt x="706" y="109"/>
                </a:cubicBezTo>
                <a:cubicBezTo>
                  <a:pt x="706" y="109"/>
                  <a:pt x="706" y="109"/>
                  <a:pt x="706" y="109"/>
                </a:cubicBezTo>
                <a:cubicBezTo>
                  <a:pt x="706" y="109"/>
                  <a:pt x="706" y="109"/>
                  <a:pt x="706" y="109"/>
                </a:cubicBezTo>
                <a:cubicBezTo>
                  <a:pt x="706" y="109"/>
                  <a:pt x="706" y="109"/>
                  <a:pt x="706" y="109"/>
                </a:cubicBezTo>
                <a:cubicBezTo>
                  <a:pt x="706" y="109"/>
                  <a:pt x="706" y="109"/>
                  <a:pt x="706" y="109"/>
                </a:cubicBezTo>
                <a:cubicBezTo>
                  <a:pt x="706" y="109"/>
                  <a:pt x="706" y="109"/>
                  <a:pt x="706" y="109"/>
                </a:cubicBezTo>
                <a:cubicBezTo>
                  <a:pt x="706" y="109"/>
                  <a:pt x="706" y="109"/>
                  <a:pt x="706" y="109"/>
                </a:cubicBezTo>
                <a:cubicBezTo>
                  <a:pt x="706" y="109"/>
                  <a:pt x="706" y="110"/>
                  <a:pt x="706" y="110"/>
                </a:cubicBezTo>
                <a:cubicBezTo>
                  <a:pt x="706" y="109"/>
                  <a:pt x="706" y="109"/>
                  <a:pt x="706" y="109"/>
                </a:cubicBezTo>
                <a:cubicBezTo>
                  <a:pt x="706" y="109"/>
                  <a:pt x="706" y="109"/>
                  <a:pt x="706" y="109"/>
                </a:cubicBezTo>
                <a:cubicBezTo>
                  <a:pt x="706" y="109"/>
                  <a:pt x="706" y="109"/>
                  <a:pt x="706" y="109"/>
                </a:cubicBezTo>
                <a:cubicBezTo>
                  <a:pt x="706" y="109"/>
                  <a:pt x="706" y="109"/>
                  <a:pt x="706" y="110"/>
                </a:cubicBezTo>
                <a:cubicBezTo>
                  <a:pt x="706" y="109"/>
                  <a:pt x="706" y="109"/>
                  <a:pt x="706" y="109"/>
                </a:cubicBezTo>
                <a:cubicBezTo>
                  <a:pt x="706" y="110"/>
                  <a:pt x="706" y="110"/>
                  <a:pt x="706" y="110"/>
                </a:cubicBezTo>
                <a:cubicBezTo>
                  <a:pt x="706" y="110"/>
                  <a:pt x="706" y="110"/>
                  <a:pt x="706" y="110"/>
                </a:cubicBezTo>
                <a:cubicBezTo>
                  <a:pt x="706" y="110"/>
                  <a:pt x="706" y="109"/>
                  <a:pt x="706" y="110"/>
                </a:cubicBezTo>
                <a:cubicBezTo>
                  <a:pt x="706" y="109"/>
                  <a:pt x="706" y="109"/>
                  <a:pt x="706" y="109"/>
                </a:cubicBezTo>
                <a:cubicBezTo>
                  <a:pt x="706" y="110"/>
                  <a:pt x="706" y="110"/>
                  <a:pt x="706" y="110"/>
                </a:cubicBezTo>
                <a:cubicBezTo>
                  <a:pt x="705" y="110"/>
                  <a:pt x="705" y="110"/>
                  <a:pt x="705" y="110"/>
                </a:cubicBezTo>
                <a:cubicBezTo>
                  <a:pt x="705" y="110"/>
                  <a:pt x="706" y="110"/>
                  <a:pt x="705" y="110"/>
                </a:cubicBezTo>
                <a:cubicBezTo>
                  <a:pt x="706" y="110"/>
                  <a:pt x="706" y="110"/>
                  <a:pt x="706" y="110"/>
                </a:cubicBezTo>
                <a:cubicBezTo>
                  <a:pt x="706" y="110"/>
                  <a:pt x="705" y="110"/>
                  <a:pt x="705" y="110"/>
                </a:cubicBezTo>
                <a:cubicBezTo>
                  <a:pt x="706" y="109"/>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1"/>
                  <a:pt x="705" y="111"/>
                  <a:pt x="705" y="111"/>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0"/>
                  <a:pt x="705" y="110"/>
                  <a:pt x="705" y="110"/>
                </a:cubicBezTo>
                <a:cubicBezTo>
                  <a:pt x="705" y="111"/>
                  <a:pt x="705" y="111"/>
                  <a:pt x="705" y="111"/>
                </a:cubicBezTo>
                <a:cubicBezTo>
                  <a:pt x="705" y="111"/>
                  <a:pt x="705" y="110"/>
                  <a:pt x="705" y="110"/>
                </a:cubicBezTo>
                <a:cubicBezTo>
                  <a:pt x="705" y="111"/>
                  <a:pt x="705" y="111"/>
                  <a:pt x="705" y="111"/>
                </a:cubicBezTo>
                <a:cubicBezTo>
                  <a:pt x="705" y="110"/>
                  <a:pt x="705" y="110"/>
                  <a:pt x="705" y="110"/>
                </a:cubicBezTo>
                <a:cubicBezTo>
                  <a:pt x="705" y="111"/>
                  <a:pt x="705" y="111"/>
                  <a:pt x="705" y="111"/>
                </a:cubicBezTo>
                <a:cubicBezTo>
                  <a:pt x="705" y="110"/>
                  <a:pt x="705" y="111"/>
                  <a:pt x="704" y="111"/>
                </a:cubicBezTo>
                <a:cubicBezTo>
                  <a:pt x="705" y="111"/>
                  <a:pt x="705" y="111"/>
                  <a:pt x="705" y="111"/>
                </a:cubicBezTo>
                <a:cubicBezTo>
                  <a:pt x="704" y="111"/>
                  <a:pt x="704" y="111"/>
                  <a:pt x="704" y="111"/>
                </a:cubicBezTo>
                <a:cubicBezTo>
                  <a:pt x="704" y="111"/>
                  <a:pt x="704" y="111"/>
                  <a:pt x="704" y="111"/>
                </a:cubicBezTo>
                <a:cubicBezTo>
                  <a:pt x="705" y="111"/>
                  <a:pt x="705" y="111"/>
                  <a:pt x="705" y="111"/>
                </a:cubicBezTo>
                <a:cubicBezTo>
                  <a:pt x="705" y="111"/>
                  <a:pt x="705" y="110"/>
                  <a:pt x="705" y="111"/>
                </a:cubicBezTo>
                <a:cubicBezTo>
                  <a:pt x="704" y="111"/>
                  <a:pt x="704" y="111"/>
                  <a:pt x="704" y="111"/>
                </a:cubicBezTo>
                <a:cubicBezTo>
                  <a:pt x="704" y="111"/>
                  <a:pt x="705" y="111"/>
                  <a:pt x="705" y="111"/>
                </a:cubicBezTo>
                <a:cubicBezTo>
                  <a:pt x="704" y="111"/>
                  <a:pt x="704" y="111"/>
                  <a:pt x="704" y="111"/>
                </a:cubicBezTo>
                <a:cubicBezTo>
                  <a:pt x="705" y="111"/>
                  <a:pt x="704" y="111"/>
                  <a:pt x="704" y="111"/>
                </a:cubicBezTo>
                <a:cubicBezTo>
                  <a:pt x="704" y="111"/>
                  <a:pt x="704" y="111"/>
                  <a:pt x="704" y="111"/>
                </a:cubicBezTo>
                <a:cubicBezTo>
                  <a:pt x="704" y="111"/>
                  <a:pt x="705" y="111"/>
                  <a:pt x="705" y="111"/>
                </a:cubicBezTo>
                <a:cubicBezTo>
                  <a:pt x="704" y="112"/>
                  <a:pt x="704" y="112"/>
                  <a:pt x="704" y="112"/>
                </a:cubicBezTo>
                <a:cubicBezTo>
                  <a:pt x="704" y="112"/>
                  <a:pt x="704" y="111"/>
                  <a:pt x="704" y="112"/>
                </a:cubicBezTo>
                <a:cubicBezTo>
                  <a:pt x="705" y="111"/>
                  <a:pt x="705" y="111"/>
                  <a:pt x="705" y="111"/>
                </a:cubicBezTo>
                <a:cubicBezTo>
                  <a:pt x="705" y="111"/>
                  <a:pt x="704" y="112"/>
                  <a:pt x="704" y="111"/>
                </a:cubicBezTo>
                <a:cubicBezTo>
                  <a:pt x="704" y="112"/>
                  <a:pt x="704" y="112"/>
                  <a:pt x="704" y="112"/>
                </a:cubicBezTo>
                <a:cubicBezTo>
                  <a:pt x="704" y="112"/>
                  <a:pt x="704" y="113"/>
                  <a:pt x="704" y="112"/>
                </a:cubicBezTo>
                <a:cubicBezTo>
                  <a:pt x="704" y="113"/>
                  <a:pt x="704" y="113"/>
                  <a:pt x="704" y="113"/>
                </a:cubicBezTo>
                <a:cubicBezTo>
                  <a:pt x="704" y="112"/>
                  <a:pt x="704" y="112"/>
                  <a:pt x="704" y="112"/>
                </a:cubicBezTo>
                <a:cubicBezTo>
                  <a:pt x="704" y="112"/>
                  <a:pt x="704" y="112"/>
                  <a:pt x="704" y="112"/>
                </a:cubicBezTo>
                <a:cubicBezTo>
                  <a:pt x="704" y="112"/>
                  <a:pt x="704" y="112"/>
                  <a:pt x="704" y="112"/>
                </a:cubicBezTo>
                <a:cubicBezTo>
                  <a:pt x="704" y="112"/>
                  <a:pt x="704" y="112"/>
                  <a:pt x="704" y="112"/>
                </a:cubicBezTo>
                <a:cubicBezTo>
                  <a:pt x="704" y="112"/>
                  <a:pt x="704" y="112"/>
                  <a:pt x="704" y="112"/>
                </a:cubicBezTo>
                <a:cubicBezTo>
                  <a:pt x="705" y="111"/>
                  <a:pt x="705" y="111"/>
                  <a:pt x="705" y="111"/>
                </a:cubicBezTo>
                <a:cubicBezTo>
                  <a:pt x="705" y="111"/>
                  <a:pt x="705" y="111"/>
                  <a:pt x="705" y="111"/>
                </a:cubicBezTo>
                <a:cubicBezTo>
                  <a:pt x="704" y="112"/>
                  <a:pt x="704" y="112"/>
                  <a:pt x="704" y="112"/>
                </a:cubicBezTo>
                <a:cubicBezTo>
                  <a:pt x="704" y="112"/>
                  <a:pt x="704" y="112"/>
                  <a:pt x="704" y="112"/>
                </a:cubicBezTo>
                <a:cubicBezTo>
                  <a:pt x="704" y="113"/>
                  <a:pt x="704" y="113"/>
                  <a:pt x="704" y="112"/>
                </a:cubicBezTo>
                <a:cubicBezTo>
                  <a:pt x="704" y="113"/>
                  <a:pt x="704" y="113"/>
                  <a:pt x="704" y="113"/>
                </a:cubicBezTo>
                <a:cubicBezTo>
                  <a:pt x="704" y="113"/>
                  <a:pt x="704" y="113"/>
                  <a:pt x="704" y="113"/>
                </a:cubicBezTo>
                <a:cubicBezTo>
                  <a:pt x="704" y="112"/>
                  <a:pt x="704" y="112"/>
                  <a:pt x="704" y="112"/>
                </a:cubicBezTo>
                <a:cubicBezTo>
                  <a:pt x="705" y="112"/>
                  <a:pt x="704" y="112"/>
                  <a:pt x="704" y="112"/>
                </a:cubicBezTo>
                <a:cubicBezTo>
                  <a:pt x="704" y="113"/>
                  <a:pt x="704" y="113"/>
                  <a:pt x="704" y="113"/>
                </a:cubicBezTo>
                <a:cubicBezTo>
                  <a:pt x="704" y="113"/>
                  <a:pt x="704" y="112"/>
                  <a:pt x="704" y="112"/>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2"/>
                  <a:pt x="704" y="113"/>
                  <a:pt x="704" y="112"/>
                </a:cubicBezTo>
                <a:cubicBezTo>
                  <a:pt x="704" y="112"/>
                  <a:pt x="704" y="112"/>
                  <a:pt x="704" y="112"/>
                </a:cubicBezTo>
                <a:cubicBezTo>
                  <a:pt x="705" y="112"/>
                  <a:pt x="705" y="112"/>
                  <a:pt x="705" y="112"/>
                </a:cubicBezTo>
                <a:cubicBezTo>
                  <a:pt x="704" y="112"/>
                  <a:pt x="704" y="112"/>
                  <a:pt x="704" y="112"/>
                </a:cubicBezTo>
                <a:cubicBezTo>
                  <a:pt x="704" y="112"/>
                  <a:pt x="704" y="112"/>
                  <a:pt x="704" y="112"/>
                </a:cubicBezTo>
                <a:cubicBezTo>
                  <a:pt x="704" y="113"/>
                  <a:pt x="704" y="113"/>
                  <a:pt x="704" y="113"/>
                </a:cubicBezTo>
                <a:cubicBezTo>
                  <a:pt x="704" y="113"/>
                  <a:pt x="704" y="113"/>
                  <a:pt x="704" y="113"/>
                </a:cubicBezTo>
                <a:cubicBezTo>
                  <a:pt x="704" y="113"/>
                  <a:pt x="704" y="113"/>
                  <a:pt x="704" y="112"/>
                </a:cubicBezTo>
                <a:cubicBezTo>
                  <a:pt x="705" y="112"/>
                  <a:pt x="704" y="113"/>
                  <a:pt x="704" y="113"/>
                </a:cubicBezTo>
                <a:cubicBezTo>
                  <a:pt x="705" y="112"/>
                  <a:pt x="705" y="112"/>
                  <a:pt x="705" y="112"/>
                </a:cubicBezTo>
                <a:cubicBezTo>
                  <a:pt x="705" y="111"/>
                  <a:pt x="705" y="111"/>
                  <a:pt x="705" y="111"/>
                </a:cubicBezTo>
                <a:cubicBezTo>
                  <a:pt x="705" y="112"/>
                  <a:pt x="705" y="112"/>
                  <a:pt x="705" y="112"/>
                </a:cubicBezTo>
                <a:cubicBezTo>
                  <a:pt x="705" y="112"/>
                  <a:pt x="705" y="112"/>
                  <a:pt x="705" y="112"/>
                </a:cubicBezTo>
                <a:cubicBezTo>
                  <a:pt x="704" y="112"/>
                  <a:pt x="704" y="112"/>
                  <a:pt x="704" y="112"/>
                </a:cubicBezTo>
                <a:cubicBezTo>
                  <a:pt x="704" y="113"/>
                  <a:pt x="704" y="113"/>
                  <a:pt x="704" y="113"/>
                </a:cubicBezTo>
                <a:cubicBezTo>
                  <a:pt x="704" y="113"/>
                  <a:pt x="704" y="113"/>
                  <a:pt x="704" y="113"/>
                </a:cubicBezTo>
                <a:cubicBezTo>
                  <a:pt x="704" y="113"/>
                  <a:pt x="704" y="113"/>
                  <a:pt x="704" y="113"/>
                </a:cubicBezTo>
                <a:cubicBezTo>
                  <a:pt x="704" y="112"/>
                  <a:pt x="704" y="112"/>
                  <a:pt x="704" y="112"/>
                </a:cubicBezTo>
                <a:cubicBezTo>
                  <a:pt x="704" y="113"/>
                  <a:pt x="704" y="113"/>
                  <a:pt x="704" y="113"/>
                </a:cubicBezTo>
                <a:cubicBezTo>
                  <a:pt x="704" y="113"/>
                  <a:pt x="704" y="113"/>
                  <a:pt x="704" y="113"/>
                </a:cubicBezTo>
                <a:cubicBezTo>
                  <a:pt x="704" y="113"/>
                  <a:pt x="704" y="113"/>
                  <a:pt x="704" y="113"/>
                </a:cubicBezTo>
                <a:cubicBezTo>
                  <a:pt x="704" y="112"/>
                  <a:pt x="704" y="112"/>
                  <a:pt x="704" y="112"/>
                </a:cubicBezTo>
                <a:cubicBezTo>
                  <a:pt x="704" y="112"/>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4" y="113"/>
                </a:cubicBezTo>
                <a:cubicBezTo>
                  <a:pt x="704" y="113"/>
                  <a:pt x="704" y="113"/>
                  <a:pt x="705" y="112"/>
                </a:cubicBezTo>
                <a:cubicBezTo>
                  <a:pt x="704" y="113"/>
                  <a:pt x="705" y="113"/>
                  <a:pt x="705" y="113"/>
                </a:cubicBezTo>
                <a:cubicBezTo>
                  <a:pt x="704" y="113"/>
                  <a:pt x="704" y="113"/>
                  <a:pt x="704" y="113"/>
                </a:cubicBezTo>
                <a:cubicBezTo>
                  <a:pt x="705" y="113"/>
                  <a:pt x="705" y="113"/>
                  <a:pt x="705" y="113"/>
                </a:cubicBezTo>
                <a:cubicBezTo>
                  <a:pt x="704" y="113"/>
                  <a:pt x="705" y="112"/>
                  <a:pt x="705" y="113"/>
                </a:cubicBezTo>
                <a:cubicBezTo>
                  <a:pt x="704" y="113"/>
                  <a:pt x="704" y="113"/>
                  <a:pt x="704" y="113"/>
                </a:cubicBezTo>
                <a:cubicBezTo>
                  <a:pt x="705" y="112"/>
                  <a:pt x="705" y="112"/>
                  <a:pt x="705" y="112"/>
                </a:cubicBezTo>
                <a:cubicBezTo>
                  <a:pt x="704" y="113"/>
                  <a:pt x="704" y="113"/>
                  <a:pt x="704" y="113"/>
                </a:cubicBezTo>
                <a:cubicBezTo>
                  <a:pt x="704" y="113"/>
                  <a:pt x="704" y="113"/>
                  <a:pt x="704" y="113"/>
                </a:cubicBezTo>
                <a:cubicBezTo>
                  <a:pt x="705" y="112"/>
                  <a:pt x="705" y="112"/>
                  <a:pt x="705" y="112"/>
                </a:cubicBezTo>
                <a:cubicBezTo>
                  <a:pt x="704" y="113"/>
                  <a:pt x="704" y="113"/>
                  <a:pt x="704" y="113"/>
                </a:cubicBezTo>
                <a:cubicBezTo>
                  <a:pt x="705" y="112"/>
                  <a:pt x="705" y="112"/>
                  <a:pt x="705" y="112"/>
                </a:cubicBezTo>
                <a:cubicBezTo>
                  <a:pt x="705" y="112"/>
                  <a:pt x="705" y="112"/>
                  <a:pt x="705" y="112"/>
                </a:cubicBezTo>
                <a:cubicBezTo>
                  <a:pt x="705" y="113"/>
                  <a:pt x="705" y="113"/>
                  <a:pt x="705" y="113"/>
                </a:cubicBezTo>
                <a:cubicBezTo>
                  <a:pt x="705" y="112"/>
                  <a:pt x="705" y="112"/>
                  <a:pt x="705" y="112"/>
                </a:cubicBezTo>
                <a:cubicBezTo>
                  <a:pt x="705" y="111"/>
                  <a:pt x="705" y="111"/>
                  <a:pt x="705" y="111"/>
                </a:cubicBezTo>
                <a:cubicBezTo>
                  <a:pt x="705" y="111"/>
                  <a:pt x="705" y="111"/>
                  <a:pt x="705" y="111"/>
                </a:cubicBezTo>
                <a:cubicBezTo>
                  <a:pt x="705" y="111"/>
                  <a:pt x="705" y="111"/>
                  <a:pt x="705" y="111"/>
                </a:cubicBezTo>
                <a:cubicBezTo>
                  <a:pt x="705" y="113"/>
                  <a:pt x="705" y="113"/>
                  <a:pt x="705" y="113"/>
                </a:cubicBezTo>
                <a:cubicBezTo>
                  <a:pt x="705" y="113"/>
                  <a:pt x="705" y="113"/>
                  <a:pt x="705" y="113"/>
                </a:cubicBezTo>
                <a:cubicBezTo>
                  <a:pt x="704" y="113"/>
                  <a:pt x="704" y="113"/>
                  <a:pt x="704" y="113"/>
                </a:cubicBezTo>
                <a:cubicBezTo>
                  <a:pt x="705" y="113"/>
                  <a:pt x="705" y="113"/>
                  <a:pt x="705" y="113"/>
                </a:cubicBezTo>
                <a:cubicBezTo>
                  <a:pt x="705" y="113"/>
                  <a:pt x="705" y="113"/>
                  <a:pt x="705" y="113"/>
                </a:cubicBezTo>
                <a:cubicBezTo>
                  <a:pt x="705" y="113"/>
                  <a:pt x="705" y="112"/>
                  <a:pt x="705" y="112"/>
                </a:cubicBezTo>
                <a:cubicBezTo>
                  <a:pt x="705" y="113"/>
                  <a:pt x="705" y="113"/>
                  <a:pt x="705" y="113"/>
                </a:cubicBezTo>
                <a:cubicBezTo>
                  <a:pt x="705" y="113"/>
                  <a:pt x="705" y="113"/>
                  <a:pt x="705" y="113"/>
                </a:cubicBezTo>
                <a:cubicBezTo>
                  <a:pt x="705" y="113"/>
                  <a:pt x="705" y="113"/>
                  <a:pt x="705" y="113"/>
                </a:cubicBezTo>
                <a:cubicBezTo>
                  <a:pt x="705" y="113"/>
                  <a:pt x="705" y="113"/>
                  <a:pt x="705" y="112"/>
                </a:cubicBezTo>
                <a:cubicBezTo>
                  <a:pt x="705" y="113"/>
                  <a:pt x="705" y="113"/>
                  <a:pt x="705" y="113"/>
                </a:cubicBezTo>
                <a:cubicBezTo>
                  <a:pt x="705" y="112"/>
                  <a:pt x="705" y="112"/>
                  <a:pt x="705" y="112"/>
                </a:cubicBezTo>
                <a:cubicBezTo>
                  <a:pt x="705" y="113"/>
                  <a:pt x="705" y="113"/>
                  <a:pt x="705" y="113"/>
                </a:cubicBezTo>
                <a:cubicBezTo>
                  <a:pt x="705" y="113"/>
                  <a:pt x="705" y="113"/>
                  <a:pt x="705" y="113"/>
                </a:cubicBezTo>
                <a:cubicBezTo>
                  <a:pt x="705" y="113"/>
                  <a:pt x="705" y="113"/>
                  <a:pt x="705" y="113"/>
                </a:cubicBezTo>
                <a:cubicBezTo>
                  <a:pt x="705" y="113"/>
                  <a:pt x="705" y="113"/>
                  <a:pt x="705" y="113"/>
                </a:cubicBezTo>
                <a:cubicBezTo>
                  <a:pt x="705" y="113"/>
                  <a:pt x="705" y="113"/>
                  <a:pt x="705" y="113"/>
                </a:cubicBezTo>
                <a:cubicBezTo>
                  <a:pt x="705" y="113"/>
                  <a:pt x="705" y="113"/>
                  <a:pt x="705" y="113"/>
                </a:cubicBezTo>
                <a:cubicBezTo>
                  <a:pt x="705" y="112"/>
                  <a:pt x="705" y="112"/>
                  <a:pt x="705" y="113"/>
                </a:cubicBezTo>
                <a:cubicBezTo>
                  <a:pt x="705" y="113"/>
                  <a:pt x="705" y="113"/>
                  <a:pt x="705" y="113"/>
                </a:cubicBezTo>
                <a:cubicBezTo>
                  <a:pt x="705" y="113"/>
                  <a:pt x="705" y="113"/>
                  <a:pt x="705" y="113"/>
                </a:cubicBezTo>
                <a:cubicBezTo>
                  <a:pt x="705" y="112"/>
                  <a:pt x="705" y="112"/>
                  <a:pt x="705" y="112"/>
                </a:cubicBezTo>
                <a:cubicBezTo>
                  <a:pt x="705" y="112"/>
                  <a:pt x="705" y="112"/>
                  <a:pt x="705" y="112"/>
                </a:cubicBezTo>
                <a:cubicBezTo>
                  <a:pt x="705" y="113"/>
                  <a:pt x="705" y="113"/>
                  <a:pt x="705" y="113"/>
                </a:cubicBezTo>
                <a:cubicBezTo>
                  <a:pt x="705" y="113"/>
                  <a:pt x="705" y="113"/>
                  <a:pt x="705" y="113"/>
                </a:cubicBezTo>
                <a:cubicBezTo>
                  <a:pt x="705" y="113"/>
                  <a:pt x="705" y="113"/>
                  <a:pt x="705" y="113"/>
                </a:cubicBezTo>
                <a:cubicBezTo>
                  <a:pt x="705" y="113"/>
                  <a:pt x="705" y="113"/>
                  <a:pt x="705" y="113"/>
                </a:cubicBezTo>
                <a:cubicBezTo>
                  <a:pt x="706" y="112"/>
                  <a:pt x="706" y="112"/>
                  <a:pt x="706" y="112"/>
                </a:cubicBezTo>
                <a:cubicBezTo>
                  <a:pt x="706" y="112"/>
                  <a:pt x="705" y="113"/>
                  <a:pt x="705" y="113"/>
                </a:cubicBezTo>
                <a:cubicBezTo>
                  <a:pt x="705" y="113"/>
                  <a:pt x="705" y="113"/>
                  <a:pt x="705" y="113"/>
                </a:cubicBezTo>
                <a:cubicBezTo>
                  <a:pt x="705" y="113"/>
                  <a:pt x="705" y="113"/>
                  <a:pt x="705" y="113"/>
                </a:cubicBezTo>
                <a:cubicBezTo>
                  <a:pt x="705" y="112"/>
                  <a:pt x="706" y="112"/>
                  <a:pt x="705" y="112"/>
                </a:cubicBezTo>
                <a:cubicBezTo>
                  <a:pt x="705" y="113"/>
                  <a:pt x="705" y="113"/>
                  <a:pt x="705" y="113"/>
                </a:cubicBezTo>
                <a:cubicBezTo>
                  <a:pt x="705" y="113"/>
                  <a:pt x="705" y="113"/>
                  <a:pt x="705" y="113"/>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5" y="113"/>
                  <a:pt x="705" y="113"/>
                  <a:pt x="705" y="113"/>
                </a:cubicBezTo>
                <a:cubicBezTo>
                  <a:pt x="705" y="113"/>
                  <a:pt x="706" y="112"/>
                  <a:pt x="706" y="112"/>
                </a:cubicBezTo>
                <a:cubicBezTo>
                  <a:pt x="706" y="112"/>
                  <a:pt x="706" y="112"/>
                  <a:pt x="706" y="112"/>
                </a:cubicBezTo>
                <a:cubicBezTo>
                  <a:pt x="706" y="113"/>
                  <a:pt x="706" y="112"/>
                  <a:pt x="706" y="112"/>
                </a:cubicBezTo>
                <a:cubicBezTo>
                  <a:pt x="705" y="113"/>
                  <a:pt x="705" y="113"/>
                  <a:pt x="705" y="113"/>
                </a:cubicBezTo>
                <a:cubicBezTo>
                  <a:pt x="705" y="113"/>
                  <a:pt x="706" y="112"/>
                  <a:pt x="706" y="112"/>
                </a:cubicBezTo>
                <a:cubicBezTo>
                  <a:pt x="706" y="112"/>
                  <a:pt x="706" y="112"/>
                  <a:pt x="706" y="113"/>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6" y="112"/>
                  <a:pt x="706" y="112"/>
                  <a:pt x="706" y="112"/>
                </a:cubicBezTo>
                <a:cubicBezTo>
                  <a:pt x="706" y="113"/>
                  <a:pt x="706" y="113"/>
                  <a:pt x="706" y="113"/>
                </a:cubicBezTo>
                <a:cubicBezTo>
                  <a:pt x="706" y="112"/>
                  <a:pt x="706" y="112"/>
                  <a:pt x="706" y="112"/>
                </a:cubicBezTo>
                <a:cubicBezTo>
                  <a:pt x="706" y="112"/>
                  <a:pt x="706" y="112"/>
                  <a:pt x="706" y="113"/>
                </a:cubicBezTo>
                <a:cubicBezTo>
                  <a:pt x="706" y="113"/>
                  <a:pt x="706" y="112"/>
                  <a:pt x="706" y="112"/>
                </a:cubicBezTo>
                <a:cubicBezTo>
                  <a:pt x="706" y="113"/>
                  <a:pt x="706" y="113"/>
                  <a:pt x="706" y="113"/>
                </a:cubicBezTo>
                <a:cubicBezTo>
                  <a:pt x="706" y="112"/>
                  <a:pt x="706" y="112"/>
                  <a:pt x="706" y="112"/>
                </a:cubicBezTo>
                <a:cubicBezTo>
                  <a:pt x="706" y="112"/>
                  <a:pt x="706" y="113"/>
                  <a:pt x="706" y="112"/>
                </a:cubicBezTo>
                <a:cubicBezTo>
                  <a:pt x="706" y="112"/>
                  <a:pt x="706" y="112"/>
                  <a:pt x="706" y="112"/>
                </a:cubicBezTo>
                <a:cubicBezTo>
                  <a:pt x="706" y="113"/>
                  <a:pt x="706" y="112"/>
                  <a:pt x="706" y="113"/>
                </a:cubicBezTo>
                <a:cubicBezTo>
                  <a:pt x="706" y="112"/>
                  <a:pt x="706" y="113"/>
                  <a:pt x="706" y="113"/>
                </a:cubicBezTo>
                <a:cubicBezTo>
                  <a:pt x="706" y="113"/>
                  <a:pt x="706" y="112"/>
                  <a:pt x="706" y="113"/>
                </a:cubicBezTo>
                <a:cubicBezTo>
                  <a:pt x="706" y="112"/>
                  <a:pt x="706" y="112"/>
                  <a:pt x="706" y="112"/>
                </a:cubicBezTo>
                <a:cubicBezTo>
                  <a:pt x="706" y="113"/>
                  <a:pt x="706" y="112"/>
                  <a:pt x="706" y="112"/>
                </a:cubicBezTo>
                <a:cubicBezTo>
                  <a:pt x="706" y="113"/>
                  <a:pt x="706" y="113"/>
                  <a:pt x="706" y="113"/>
                </a:cubicBezTo>
                <a:cubicBezTo>
                  <a:pt x="706" y="113"/>
                  <a:pt x="706" y="112"/>
                  <a:pt x="706" y="113"/>
                </a:cubicBezTo>
                <a:cubicBezTo>
                  <a:pt x="706" y="112"/>
                  <a:pt x="706" y="112"/>
                  <a:pt x="706" y="112"/>
                </a:cubicBezTo>
                <a:cubicBezTo>
                  <a:pt x="706" y="113"/>
                  <a:pt x="706" y="113"/>
                  <a:pt x="706" y="113"/>
                </a:cubicBezTo>
                <a:cubicBezTo>
                  <a:pt x="706" y="112"/>
                  <a:pt x="706" y="112"/>
                  <a:pt x="706" y="112"/>
                </a:cubicBezTo>
                <a:cubicBezTo>
                  <a:pt x="706" y="113"/>
                  <a:pt x="706" y="113"/>
                  <a:pt x="706" y="113"/>
                </a:cubicBezTo>
                <a:cubicBezTo>
                  <a:pt x="706" y="113"/>
                  <a:pt x="706" y="113"/>
                  <a:pt x="706" y="112"/>
                </a:cubicBezTo>
                <a:cubicBezTo>
                  <a:pt x="706" y="113"/>
                  <a:pt x="706" y="113"/>
                  <a:pt x="706" y="113"/>
                </a:cubicBezTo>
                <a:cubicBezTo>
                  <a:pt x="706" y="112"/>
                  <a:pt x="706" y="113"/>
                  <a:pt x="706" y="112"/>
                </a:cubicBezTo>
                <a:cubicBezTo>
                  <a:pt x="706" y="113"/>
                  <a:pt x="706" y="113"/>
                  <a:pt x="706" y="113"/>
                </a:cubicBezTo>
                <a:cubicBezTo>
                  <a:pt x="706" y="112"/>
                  <a:pt x="706" y="112"/>
                  <a:pt x="706" y="112"/>
                </a:cubicBezTo>
                <a:cubicBezTo>
                  <a:pt x="706" y="112"/>
                  <a:pt x="706" y="112"/>
                  <a:pt x="706" y="112"/>
                </a:cubicBezTo>
                <a:cubicBezTo>
                  <a:pt x="706" y="113"/>
                  <a:pt x="706" y="113"/>
                  <a:pt x="706" y="113"/>
                </a:cubicBezTo>
                <a:cubicBezTo>
                  <a:pt x="706" y="112"/>
                  <a:pt x="706" y="112"/>
                  <a:pt x="706" y="112"/>
                </a:cubicBezTo>
                <a:cubicBezTo>
                  <a:pt x="706" y="112"/>
                  <a:pt x="706" y="112"/>
                  <a:pt x="706" y="112"/>
                </a:cubicBezTo>
                <a:cubicBezTo>
                  <a:pt x="706" y="112"/>
                  <a:pt x="706" y="112"/>
                  <a:pt x="706" y="112"/>
                </a:cubicBezTo>
                <a:cubicBezTo>
                  <a:pt x="706" y="113"/>
                  <a:pt x="706" y="113"/>
                  <a:pt x="706" y="113"/>
                </a:cubicBezTo>
                <a:cubicBezTo>
                  <a:pt x="706" y="113"/>
                  <a:pt x="706" y="112"/>
                  <a:pt x="706" y="112"/>
                </a:cubicBezTo>
                <a:cubicBezTo>
                  <a:pt x="706" y="113"/>
                  <a:pt x="706" y="112"/>
                  <a:pt x="706" y="112"/>
                </a:cubicBezTo>
                <a:cubicBezTo>
                  <a:pt x="706" y="112"/>
                  <a:pt x="706" y="113"/>
                  <a:pt x="706" y="112"/>
                </a:cubicBezTo>
                <a:cubicBezTo>
                  <a:pt x="706" y="113"/>
                  <a:pt x="706" y="112"/>
                  <a:pt x="706" y="113"/>
                </a:cubicBezTo>
                <a:cubicBezTo>
                  <a:pt x="706" y="113"/>
                  <a:pt x="706" y="113"/>
                  <a:pt x="706" y="113"/>
                </a:cubicBezTo>
                <a:cubicBezTo>
                  <a:pt x="706" y="112"/>
                  <a:pt x="706" y="112"/>
                  <a:pt x="706" y="112"/>
                </a:cubicBezTo>
                <a:cubicBezTo>
                  <a:pt x="706" y="113"/>
                  <a:pt x="706" y="112"/>
                  <a:pt x="706" y="112"/>
                </a:cubicBezTo>
                <a:cubicBezTo>
                  <a:pt x="706" y="112"/>
                  <a:pt x="706" y="113"/>
                  <a:pt x="706" y="112"/>
                </a:cubicBezTo>
                <a:cubicBezTo>
                  <a:pt x="706" y="112"/>
                  <a:pt x="707" y="112"/>
                  <a:pt x="706" y="112"/>
                </a:cubicBezTo>
                <a:cubicBezTo>
                  <a:pt x="707" y="112"/>
                  <a:pt x="706" y="113"/>
                  <a:pt x="706" y="113"/>
                </a:cubicBezTo>
                <a:cubicBezTo>
                  <a:pt x="706" y="112"/>
                  <a:pt x="706" y="112"/>
                  <a:pt x="706" y="112"/>
                </a:cubicBezTo>
                <a:cubicBezTo>
                  <a:pt x="706" y="113"/>
                  <a:pt x="707" y="112"/>
                  <a:pt x="707" y="112"/>
                </a:cubicBezTo>
                <a:cubicBezTo>
                  <a:pt x="707" y="112"/>
                  <a:pt x="706" y="113"/>
                  <a:pt x="707" y="113"/>
                </a:cubicBezTo>
                <a:cubicBezTo>
                  <a:pt x="707" y="112"/>
                  <a:pt x="707" y="112"/>
                  <a:pt x="707" y="112"/>
                </a:cubicBezTo>
                <a:cubicBezTo>
                  <a:pt x="707" y="112"/>
                  <a:pt x="707" y="112"/>
                  <a:pt x="707" y="112"/>
                </a:cubicBezTo>
                <a:cubicBezTo>
                  <a:pt x="707" y="112"/>
                  <a:pt x="707" y="112"/>
                  <a:pt x="707" y="112"/>
                </a:cubicBezTo>
                <a:cubicBezTo>
                  <a:pt x="707" y="112"/>
                  <a:pt x="707" y="112"/>
                  <a:pt x="707" y="112"/>
                </a:cubicBezTo>
                <a:cubicBezTo>
                  <a:pt x="707" y="112"/>
                  <a:pt x="707" y="112"/>
                  <a:pt x="707" y="112"/>
                </a:cubicBezTo>
                <a:cubicBezTo>
                  <a:pt x="707" y="112"/>
                  <a:pt x="707" y="112"/>
                  <a:pt x="707" y="112"/>
                </a:cubicBezTo>
                <a:cubicBezTo>
                  <a:pt x="707" y="111"/>
                  <a:pt x="707" y="111"/>
                  <a:pt x="707" y="111"/>
                </a:cubicBezTo>
                <a:cubicBezTo>
                  <a:pt x="707" y="112"/>
                  <a:pt x="707" y="112"/>
                  <a:pt x="707" y="112"/>
                </a:cubicBezTo>
                <a:cubicBezTo>
                  <a:pt x="707" y="112"/>
                  <a:pt x="707" y="112"/>
                  <a:pt x="707" y="112"/>
                </a:cubicBezTo>
                <a:cubicBezTo>
                  <a:pt x="707" y="112"/>
                  <a:pt x="707" y="112"/>
                  <a:pt x="707" y="112"/>
                </a:cubicBezTo>
                <a:cubicBezTo>
                  <a:pt x="707" y="112"/>
                  <a:pt x="707" y="112"/>
                  <a:pt x="707" y="112"/>
                </a:cubicBezTo>
                <a:cubicBezTo>
                  <a:pt x="707" y="111"/>
                  <a:pt x="707" y="111"/>
                  <a:pt x="707" y="111"/>
                </a:cubicBezTo>
                <a:cubicBezTo>
                  <a:pt x="707" y="112"/>
                  <a:pt x="707" y="112"/>
                  <a:pt x="707" y="112"/>
                </a:cubicBezTo>
                <a:cubicBezTo>
                  <a:pt x="707" y="111"/>
                  <a:pt x="707" y="111"/>
                  <a:pt x="707" y="111"/>
                </a:cubicBezTo>
                <a:cubicBezTo>
                  <a:pt x="707" y="111"/>
                  <a:pt x="707" y="111"/>
                  <a:pt x="707" y="111"/>
                </a:cubicBezTo>
                <a:cubicBezTo>
                  <a:pt x="707" y="111"/>
                  <a:pt x="707" y="111"/>
                  <a:pt x="707" y="111"/>
                </a:cubicBezTo>
                <a:cubicBezTo>
                  <a:pt x="707" y="111"/>
                  <a:pt x="707" y="111"/>
                  <a:pt x="707" y="111"/>
                </a:cubicBezTo>
                <a:cubicBezTo>
                  <a:pt x="707" y="112"/>
                  <a:pt x="707" y="112"/>
                  <a:pt x="707" y="112"/>
                </a:cubicBezTo>
                <a:cubicBezTo>
                  <a:pt x="707" y="112"/>
                  <a:pt x="707" y="112"/>
                  <a:pt x="707" y="112"/>
                </a:cubicBezTo>
                <a:cubicBezTo>
                  <a:pt x="707" y="111"/>
                  <a:pt x="707" y="111"/>
                  <a:pt x="707" y="111"/>
                </a:cubicBezTo>
                <a:cubicBezTo>
                  <a:pt x="707" y="111"/>
                  <a:pt x="707" y="112"/>
                  <a:pt x="707" y="112"/>
                </a:cubicBezTo>
                <a:cubicBezTo>
                  <a:pt x="707" y="111"/>
                  <a:pt x="707" y="112"/>
                  <a:pt x="707" y="112"/>
                </a:cubicBezTo>
                <a:cubicBezTo>
                  <a:pt x="707" y="112"/>
                  <a:pt x="707" y="112"/>
                  <a:pt x="707" y="112"/>
                </a:cubicBezTo>
                <a:cubicBezTo>
                  <a:pt x="707" y="112"/>
                  <a:pt x="707" y="112"/>
                  <a:pt x="707" y="111"/>
                </a:cubicBezTo>
                <a:cubicBezTo>
                  <a:pt x="707" y="111"/>
                  <a:pt x="707" y="111"/>
                  <a:pt x="707" y="111"/>
                </a:cubicBezTo>
                <a:cubicBezTo>
                  <a:pt x="707" y="112"/>
                  <a:pt x="707" y="111"/>
                  <a:pt x="707" y="111"/>
                </a:cubicBezTo>
                <a:cubicBezTo>
                  <a:pt x="707" y="111"/>
                  <a:pt x="707" y="111"/>
                  <a:pt x="707" y="111"/>
                </a:cubicBezTo>
                <a:cubicBezTo>
                  <a:pt x="707" y="111"/>
                  <a:pt x="707" y="112"/>
                  <a:pt x="707" y="111"/>
                </a:cubicBezTo>
                <a:cubicBezTo>
                  <a:pt x="707" y="111"/>
                  <a:pt x="707" y="111"/>
                  <a:pt x="707" y="111"/>
                </a:cubicBezTo>
                <a:cubicBezTo>
                  <a:pt x="707" y="111"/>
                  <a:pt x="707" y="111"/>
                  <a:pt x="707" y="111"/>
                </a:cubicBezTo>
                <a:cubicBezTo>
                  <a:pt x="707" y="112"/>
                  <a:pt x="707" y="112"/>
                  <a:pt x="707" y="112"/>
                </a:cubicBezTo>
                <a:cubicBezTo>
                  <a:pt x="707" y="112"/>
                  <a:pt x="707" y="111"/>
                  <a:pt x="707" y="111"/>
                </a:cubicBezTo>
                <a:cubicBezTo>
                  <a:pt x="707" y="111"/>
                  <a:pt x="707" y="111"/>
                  <a:pt x="707" y="111"/>
                </a:cubicBezTo>
                <a:cubicBezTo>
                  <a:pt x="707" y="111"/>
                  <a:pt x="707" y="111"/>
                  <a:pt x="707" y="111"/>
                </a:cubicBezTo>
                <a:cubicBezTo>
                  <a:pt x="707" y="112"/>
                  <a:pt x="707" y="112"/>
                  <a:pt x="707" y="112"/>
                </a:cubicBezTo>
                <a:cubicBezTo>
                  <a:pt x="707" y="112"/>
                  <a:pt x="707" y="112"/>
                  <a:pt x="707" y="111"/>
                </a:cubicBezTo>
                <a:cubicBezTo>
                  <a:pt x="707" y="112"/>
                  <a:pt x="707" y="112"/>
                  <a:pt x="707" y="112"/>
                </a:cubicBezTo>
                <a:cubicBezTo>
                  <a:pt x="707" y="111"/>
                  <a:pt x="707" y="112"/>
                  <a:pt x="708" y="112"/>
                </a:cubicBezTo>
                <a:cubicBezTo>
                  <a:pt x="708" y="112"/>
                  <a:pt x="708" y="112"/>
                  <a:pt x="708" y="112"/>
                </a:cubicBezTo>
                <a:cubicBezTo>
                  <a:pt x="708" y="112"/>
                  <a:pt x="708" y="112"/>
                  <a:pt x="708" y="112"/>
                </a:cubicBezTo>
                <a:cubicBezTo>
                  <a:pt x="708" y="112"/>
                  <a:pt x="708" y="112"/>
                  <a:pt x="708" y="112"/>
                </a:cubicBezTo>
                <a:cubicBezTo>
                  <a:pt x="707" y="111"/>
                  <a:pt x="708" y="112"/>
                  <a:pt x="708" y="112"/>
                </a:cubicBezTo>
                <a:cubicBezTo>
                  <a:pt x="708" y="112"/>
                  <a:pt x="708" y="112"/>
                  <a:pt x="708" y="112"/>
                </a:cubicBezTo>
                <a:cubicBezTo>
                  <a:pt x="708" y="111"/>
                  <a:pt x="708" y="112"/>
                  <a:pt x="708" y="112"/>
                </a:cubicBezTo>
                <a:cubicBezTo>
                  <a:pt x="708" y="112"/>
                  <a:pt x="708" y="112"/>
                  <a:pt x="708" y="112"/>
                </a:cubicBezTo>
                <a:cubicBezTo>
                  <a:pt x="708" y="112"/>
                  <a:pt x="708" y="111"/>
                  <a:pt x="708" y="112"/>
                </a:cubicBezTo>
                <a:cubicBezTo>
                  <a:pt x="708" y="111"/>
                  <a:pt x="708" y="111"/>
                  <a:pt x="708" y="111"/>
                </a:cubicBezTo>
                <a:cubicBezTo>
                  <a:pt x="708" y="112"/>
                  <a:pt x="708" y="112"/>
                  <a:pt x="708" y="112"/>
                </a:cubicBezTo>
                <a:cubicBezTo>
                  <a:pt x="708" y="111"/>
                  <a:pt x="708" y="111"/>
                  <a:pt x="708" y="111"/>
                </a:cubicBezTo>
                <a:cubicBezTo>
                  <a:pt x="708" y="111"/>
                  <a:pt x="708" y="111"/>
                  <a:pt x="708" y="111"/>
                </a:cubicBezTo>
                <a:cubicBezTo>
                  <a:pt x="708" y="111"/>
                  <a:pt x="708" y="112"/>
                  <a:pt x="708" y="111"/>
                </a:cubicBezTo>
                <a:cubicBezTo>
                  <a:pt x="708" y="110"/>
                  <a:pt x="708" y="110"/>
                  <a:pt x="708" y="110"/>
                </a:cubicBezTo>
                <a:cubicBezTo>
                  <a:pt x="708" y="111"/>
                  <a:pt x="708" y="111"/>
                  <a:pt x="708" y="111"/>
                </a:cubicBezTo>
                <a:cubicBezTo>
                  <a:pt x="708" y="110"/>
                  <a:pt x="708" y="110"/>
                  <a:pt x="708" y="110"/>
                </a:cubicBezTo>
                <a:cubicBezTo>
                  <a:pt x="708" y="111"/>
                  <a:pt x="708" y="111"/>
                  <a:pt x="708" y="111"/>
                </a:cubicBezTo>
                <a:cubicBezTo>
                  <a:pt x="708" y="111"/>
                  <a:pt x="708" y="110"/>
                  <a:pt x="708" y="110"/>
                </a:cubicBezTo>
                <a:cubicBezTo>
                  <a:pt x="708" y="111"/>
                  <a:pt x="708" y="111"/>
                  <a:pt x="708" y="111"/>
                </a:cubicBezTo>
                <a:cubicBezTo>
                  <a:pt x="708" y="111"/>
                  <a:pt x="708" y="112"/>
                  <a:pt x="708" y="111"/>
                </a:cubicBezTo>
                <a:cubicBezTo>
                  <a:pt x="708" y="111"/>
                  <a:pt x="708" y="111"/>
                  <a:pt x="708" y="111"/>
                </a:cubicBezTo>
                <a:cubicBezTo>
                  <a:pt x="708" y="111"/>
                  <a:pt x="708" y="112"/>
                  <a:pt x="708" y="111"/>
                </a:cubicBezTo>
                <a:lnTo>
                  <a:pt x="707" y="109"/>
                </a:lnTo>
                <a:close/>
                <a:moveTo>
                  <a:pt x="705" y="110"/>
                </a:moveTo>
                <a:cubicBezTo>
                  <a:pt x="705" y="110"/>
                  <a:pt x="705" y="110"/>
                  <a:pt x="705" y="110"/>
                </a:cubicBezTo>
                <a:close/>
                <a:moveTo>
                  <a:pt x="704" y="112"/>
                </a:moveTo>
                <a:cubicBezTo>
                  <a:pt x="704" y="112"/>
                  <a:pt x="704" y="112"/>
                  <a:pt x="704" y="112"/>
                </a:cubicBezTo>
                <a:cubicBezTo>
                  <a:pt x="704" y="112"/>
                  <a:pt x="704" y="112"/>
                  <a:pt x="704" y="112"/>
                </a:cubicBezTo>
                <a:close/>
                <a:moveTo>
                  <a:pt x="704" y="112"/>
                </a:moveTo>
                <a:cubicBezTo>
                  <a:pt x="704" y="112"/>
                  <a:pt x="704" y="112"/>
                  <a:pt x="704" y="112"/>
                </a:cubicBezTo>
                <a:close/>
                <a:moveTo>
                  <a:pt x="704" y="113"/>
                </a:moveTo>
                <a:cubicBezTo>
                  <a:pt x="704" y="113"/>
                  <a:pt x="704" y="113"/>
                  <a:pt x="704" y="113"/>
                </a:cubicBezTo>
                <a:close/>
                <a:moveTo>
                  <a:pt x="704" y="113"/>
                </a:moveTo>
                <a:cubicBezTo>
                  <a:pt x="704" y="112"/>
                  <a:pt x="704" y="112"/>
                  <a:pt x="704" y="112"/>
                </a:cubicBezTo>
                <a:cubicBezTo>
                  <a:pt x="704" y="113"/>
                  <a:pt x="704" y="113"/>
                  <a:pt x="704" y="113"/>
                </a:cubicBezTo>
                <a:close/>
                <a:moveTo>
                  <a:pt x="704" y="113"/>
                </a:moveTo>
                <a:cubicBezTo>
                  <a:pt x="704" y="113"/>
                  <a:pt x="704" y="113"/>
                  <a:pt x="704" y="113"/>
                </a:cubicBezTo>
                <a:cubicBezTo>
                  <a:pt x="704" y="113"/>
                  <a:pt x="704" y="113"/>
                  <a:pt x="704" y="113"/>
                </a:cubicBezTo>
                <a:close/>
                <a:moveTo>
                  <a:pt x="704" y="113"/>
                </a:moveTo>
                <a:cubicBezTo>
                  <a:pt x="704" y="113"/>
                  <a:pt x="704" y="113"/>
                  <a:pt x="704" y="113"/>
                </a:cubicBezTo>
                <a:cubicBezTo>
                  <a:pt x="704" y="113"/>
                  <a:pt x="704" y="113"/>
                  <a:pt x="704" y="113"/>
                </a:cubicBezTo>
                <a:close/>
                <a:moveTo>
                  <a:pt x="706" y="112"/>
                </a:moveTo>
                <a:cubicBezTo>
                  <a:pt x="706" y="113"/>
                  <a:pt x="706" y="113"/>
                  <a:pt x="706" y="113"/>
                </a:cubicBezTo>
                <a:cubicBezTo>
                  <a:pt x="706" y="113"/>
                  <a:pt x="706" y="113"/>
                  <a:pt x="706" y="113"/>
                </a:cubicBezTo>
                <a:lnTo>
                  <a:pt x="706" y="112"/>
                </a:lnTo>
                <a:close/>
                <a:moveTo>
                  <a:pt x="707" y="113"/>
                </a:moveTo>
                <a:cubicBezTo>
                  <a:pt x="707" y="113"/>
                  <a:pt x="707" y="113"/>
                  <a:pt x="707" y="113"/>
                </a:cubicBezTo>
                <a:close/>
                <a:moveTo>
                  <a:pt x="707" y="112"/>
                </a:moveTo>
                <a:cubicBezTo>
                  <a:pt x="707" y="112"/>
                  <a:pt x="707" y="112"/>
                  <a:pt x="707" y="112"/>
                </a:cubicBezTo>
                <a:cubicBezTo>
                  <a:pt x="707" y="111"/>
                  <a:pt x="707" y="111"/>
                  <a:pt x="707" y="111"/>
                </a:cubicBezTo>
                <a:lnTo>
                  <a:pt x="707" y="112"/>
                </a:lnTo>
                <a:close/>
                <a:moveTo>
                  <a:pt x="685" y="120"/>
                </a:moveTo>
                <a:cubicBezTo>
                  <a:pt x="685" y="120"/>
                  <a:pt x="685" y="120"/>
                  <a:pt x="685" y="120"/>
                </a:cubicBezTo>
                <a:cubicBezTo>
                  <a:pt x="686" y="120"/>
                  <a:pt x="685" y="120"/>
                  <a:pt x="685" y="120"/>
                </a:cubicBezTo>
                <a:close/>
                <a:moveTo>
                  <a:pt x="692" y="124"/>
                </a:moveTo>
                <a:cubicBezTo>
                  <a:pt x="692" y="124"/>
                  <a:pt x="692" y="123"/>
                  <a:pt x="692" y="123"/>
                </a:cubicBezTo>
                <a:cubicBezTo>
                  <a:pt x="692" y="123"/>
                  <a:pt x="692" y="123"/>
                  <a:pt x="692" y="123"/>
                </a:cubicBezTo>
                <a:cubicBezTo>
                  <a:pt x="691" y="123"/>
                  <a:pt x="691" y="122"/>
                  <a:pt x="691" y="123"/>
                </a:cubicBezTo>
                <a:cubicBezTo>
                  <a:pt x="691" y="123"/>
                  <a:pt x="691" y="123"/>
                  <a:pt x="691" y="123"/>
                </a:cubicBezTo>
                <a:cubicBezTo>
                  <a:pt x="691" y="123"/>
                  <a:pt x="691" y="123"/>
                  <a:pt x="691" y="123"/>
                </a:cubicBezTo>
                <a:cubicBezTo>
                  <a:pt x="691" y="123"/>
                  <a:pt x="691" y="123"/>
                  <a:pt x="691" y="123"/>
                </a:cubicBezTo>
                <a:cubicBezTo>
                  <a:pt x="691" y="123"/>
                  <a:pt x="691" y="123"/>
                  <a:pt x="691" y="123"/>
                </a:cubicBezTo>
                <a:cubicBezTo>
                  <a:pt x="691" y="123"/>
                  <a:pt x="691" y="123"/>
                  <a:pt x="690" y="123"/>
                </a:cubicBezTo>
                <a:cubicBezTo>
                  <a:pt x="690" y="123"/>
                  <a:pt x="690" y="123"/>
                  <a:pt x="690" y="123"/>
                </a:cubicBezTo>
                <a:cubicBezTo>
                  <a:pt x="690" y="123"/>
                  <a:pt x="690" y="123"/>
                  <a:pt x="690" y="123"/>
                </a:cubicBezTo>
                <a:cubicBezTo>
                  <a:pt x="690" y="123"/>
                  <a:pt x="690" y="123"/>
                  <a:pt x="690" y="123"/>
                </a:cubicBezTo>
                <a:cubicBezTo>
                  <a:pt x="690" y="122"/>
                  <a:pt x="690" y="123"/>
                  <a:pt x="690" y="122"/>
                </a:cubicBezTo>
                <a:cubicBezTo>
                  <a:pt x="689" y="122"/>
                  <a:pt x="689" y="123"/>
                  <a:pt x="689" y="123"/>
                </a:cubicBezTo>
                <a:cubicBezTo>
                  <a:pt x="689" y="123"/>
                  <a:pt x="689" y="123"/>
                  <a:pt x="688" y="124"/>
                </a:cubicBezTo>
                <a:cubicBezTo>
                  <a:pt x="689" y="123"/>
                  <a:pt x="689" y="123"/>
                  <a:pt x="689" y="123"/>
                </a:cubicBezTo>
                <a:cubicBezTo>
                  <a:pt x="688" y="124"/>
                  <a:pt x="688" y="123"/>
                  <a:pt x="689" y="123"/>
                </a:cubicBezTo>
                <a:cubicBezTo>
                  <a:pt x="688" y="123"/>
                  <a:pt x="688" y="123"/>
                  <a:pt x="688" y="123"/>
                </a:cubicBezTo>
                <a:cubicBezTo>
                  <a:pt x="688" y="124"/>
                  <a:pt x="689" y="123"/>
                  <a:pt x="688" y="123"/>
                </a:cubicBezTo>
                <a:cubicBezTo>
                  <a:pt x="689" y="123"/>
                  <a:pt x="688" y="123"/>
                  <a:pt x="688" y="123"/>
                </a:cubicBezTo>
                <a:cubicBezTo>
                  <a:pt x="688" y="124"/>
                  <a:pt x="689" y="123"/>
                  <a:pt x="689" y="123"/>
                </a:cubicBezTo>
                <a:cubicBezTo>
                  <a:pt x="688" y="123"/>
                  <a:pt x="688" y="123"/>
                  <a:pt x="688" y="123"/>
                </a:cubicBezTo>
                <a:cubicBezTo>
                  <a:pt x="688" y="123"/>
                  <a:pt x="688" y="123"/>
                  <a:pt x="688" y="123"/>
                </a:cubicBezTo>
                <a:cubicBezTo>
                  <a:pt x="688" y="122"/>
                  <a:pt x="688" y="123"/>
                  <a:pt x="688" y="123"/>
                </a:cubicBezTo>
                <a:cubicBezTo>
                  <a:pt x="688" y="123"/>
                  <a:pt x="688" y="123"/>
                  <a:pt x="688" y="123"/>
                </a:cubicBezTo>
                <a:cubicBezTo>
                  <a:pt x="688" y="122"/>
                  <a:pt x="688" y="123"/>
                  <a:pt x="688" y="122"/>
                </a:cubicBezTo>
                <a:cubicBezTo>
                  <a:pt x="688" y="122"/>
                  <a:pt x="688" y="122"/>
                  <a:pt x="688" y="122"/>
                </a:cubicBezTo>
                <a:cubicBezTo>
                  <a:pt x="688" y="123"/>
                  <a:pt x="688" y="122"/>
                  <a:pt x="688" y="122"/>
                </a:cubicBezTo>
                <a:cubicBezTo>
                  <a:pt x="688" y="122"/>
                  <a:pt x="688" y="122"/>
                  <a:pt x="688" y="122"/>
                </a:cubicBezTo>
                <a:cubicBezTo>
                  <a:pt x="688" y="123"/>
                  <a:pt x="688" y="122"/>
                  <a:pt x="688" y="122"/>
                </a:cubicBezTo>
                <a:cubicBezTo>
                  <a:pt x="688" y="122"/>
                  <a:pt x="688" y="122"/>
                  <a:pt x="688" y="122"/>
                </a:cubicBezTo>
                <a:cubicBezTo>
                  <a:pt x="688" y="122"/>
                  <a:pt x="688" y="122"/>
                  <a:pt x="688" y="122"/>
                </a:cubicBezTo>
                <a:cubicBezTo>
                  <a:pt x="688" y="122"/>
                  <a:pt x="688" y="122"/>
                  <a:pt x="688" y="122"/>
                </a:cubicBezTo>
                <a:cubicBezTo>
                  <a:pt x="688" y="122"/>
                  <a:pt x="688" y="122"/>
                  <a:pt x="688" y="122"/>
                </a:cubicBezTo>
                <a:cubicBezTo>
                  <a:pt x="688" y="122"/>
                  <a:pt x="688" y="122"/>
                  <a:pt x="688" y="122"/>
                </a:cubicBezTo>
                <a:cubicBezTo>
                  <a:pt x="688" y="122"/>
                  <a:pt x="688" y="122"/>
                  <a:pt x="688" y="122"/>
                </a:cubicBezTo>
                <a:cubicBezTo>
                  <a:pt x="687" y="122"/>
                  <a:pt x="687" y="122"/>
                  <a:pt x="687" y="122"/>
                </a:cubicBezTo>
                <a:cubicBezTo>
                  <a:pt x="688" y="122"/>
                  <a:pt x="687" y="122"/>
                  <a:pt x="688"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2"/>
                  <a:pt x="687" y="122"/>
                </a:cubicBezTo>
                <a:cubicBezTo>
                  <a:pt x="687" y="122"/>
                  <a:pt x="687" y="121"/>
                  <a:pt x="687" y="122"/>
                </a:cubicBezTo>
                <a:cubicBezTo>
                  <a:pt x="687" y="121"/>
                  <a:pt x="687" y="121"/>
                  <a:pt x="687" y="121"/>
                </a:cubicBezTo>
                <a:cubicBezTo>
                  <a:pt x="687" y="121"/>
                  <a:pt x="687" y="121"/>
                  <a:pt x="686" y="121"/>
                </a:cubicBezTo>
                <a:cubicBezTo>
                  <a:pt x="686" y="121"/>
                  <a:pt x="687" y="121"/>
                  <a:pt x="687" y="121"/>
                </a:cubicBezTo>
                <a:cubicBezTo>
                  <a:pt x="686" y="121"/>
                  <a:pt x="686" y="121"/>
                  <a:pt x="686" y="121"/>
                </a:cubicBezTo>
                <a:cubicBezTo>
                  <a:pt x="686" y="121"/>
                  <a:pt x="686" y="121"/>
                  <a:pt x="686" y="121"/>
                </a:cubicBezTo>
                <a:cubicBezTo>
                  <a:pt x="686" y="121"/>
                  <a:pt x="687" y="121"/>
                  <a:pt x="686" y="121"/>
                </a:cubicBezTo>
                <a:cubicBezTo>
                  <a:pt x="686" y="121"/>
                  <a:pt x="686" y="121"/>
                  <a:pt x="686" y="121"/>
                </a:cubicBezTo>
                <a:cubicBezTo>
                  <a:pt x="686" y="121"/>
                  <a:pt x="686" y="121"/>
                  <a:pt x="686" y="121"/>
                </a:cubicBezTo>
                <a:cubicBezTo>
                  <a:pt x="686" y="121"/>
                  <a:pt x="686" y="121"/>
                  <a:pt x="685" y="121"/>
                </a:cubicBezTo>
                <a:cubicBezTo>
                  <a:pt x="685" y="121"/>
                  <a:pt x="686" y="121"/>
                  <a:pt x="686" y="121"/>
                </a:cubicBezTo>
                <a:cubicBezTo>
                  <a:pt x="686" y="121"/>
                  <a:pt x="686" y="121"/>
                  <a:pt x="686" y="121"/>
                </a:cubicBezTo>
                <a:cubicBezTo>
                  <a:pt x="686" y="121"/>
                  <a:pt x="686" y="121"/>
                  <a:pt x="686" y="121"/>
                </a:cubicBezTo>
                <a:cubicBezTo>
                  <a:pt x="686" y="121"/>
                  <a:pt x="686" y="121"/>
                  <a:pt x="686" y="121"/>
                </a:cubicBezTo>
                <a:cubicBezTo>
                  <a:pt x="686" y="121"/>
                  <a:pt x="686" y="120"/>
                  <a:pt x="685" y="121"/>
                </a:cubicBezTo>
                <a:cubicBezTo>
                  <a:pt x="686" y="120"/>
                  <a:pt x="686" y="120"/>
                  <a:pt x="686" y="120"/>
                </a:cubicBezTo>
                <a:cubicBezTo>
                  <a:pt x="686" y="120"/>
                  <a:pt x="686" y="120"/>
                  <a:pt x="686" y="120"/>
                </a:cubicBezTo>
                <a:cubicBezTo>
                  <a:pt x="686" y="120"/>
                  <a:pt x="685" y="120"/>
                  <a:pt x="685" y="120"/>
                </a:cubicBezTo>
                <a:cubicBezTo>
                  <a:pt x="685" y="120"/>
                  <a:pt x="685" y="120"/>
                  <a:pt x="685" y="120"/>
                </a:cubicBezTo>
                <a:cubicBezTo>
                  <a:pt x="685" y="120"/>
                  <a:pt x="685" y="120"/>
                  <a:pt x="685" y="120"/>
                </a:cubicBezTo>
                <a:cubicBezTo>
                  <a:pt x="685" y="120"/>
                  <a:pt x="685" y="120"/>
                  <a:pt x="685" y="120"/>
                </a:cubicBezTo>
                <a:cubicBezTo>
                  <a:pt x="686" y="120"/>
                  <a:pt x="686" y="120"/>
                  <a:pt x="686" y="120"/>
                </a:cubicBezTo>
                <a:cubicBezTo>
                  <a:pt x="686" y="120"/>
                  <a:pt x="685" y="120"/>
                  <a:pt x="685" y="120"/>
                </a:cubicBezTo>
                <a:cubicBezTo>
                  <a:pt x="686" y="120"/>
                  <a:pt x="685" y="120"/>
                  <a:pt x="685" y="120"/>
                </a:cubicBezTo>
                <a:cubicBezTo>
                  <a:pt x="685" y="120"/>
                  <a:pt x="685" y="120"/>
                  <a:pt x="685" y="120"/>
                </a:cubicBezTo>
                <a:cubicBezTo>
                  <a:pt x="685" y="120"/>
                  <a:pt x="685" y="120"/>
                  <a:pt x="685" y="120"/>
                </a:cubicBezTo>
                <a:cubicBezTo>
                  <a:pt x="685" y="120"/>
                  <a:pt x="685" y="120"/>
                  <a:pt x="685" y="120"/>
                </a:cubicBezTo>
                <a:cubicBezTo>
                  <a:pt x="685" y="120"/>
                  <a:pt x="685" y="120"/>
                  <a:pt x="685" y="120"/>
                </a:cubicBezTo>
                <a:cubicBezTo>
                  <a:pt x="685" y="120"/>
                  <a:pt x="685" y="120"/>
                  <a:pt x="685" y="120"/>
                </a:cubicBezTo>
                <a:cubicBezTo>
                  <a:pt x="684" y="120"/>
                  <a:pt x="684" y="120"/>
                  <a:pt x="685" y="120"/>
                </a:cubicBezTo>
                <a:cubicBezTo>
                  <a:pt x="685" y="120"/>
                  <a:pt x="685" y="120"/>
                  <a:pt x="685" y="120"/>
                </a:cubicBezTo>
                <a:cubicBezTo>
                  <a:pt x="684" y="120"/>
                  <a:pt x="684" y="120"/>
                  <a:pt x="684" y="120"/>
                </a:cubicBezTo>
                <a:cubicBezTo>
                  <a:pt x="685" y="120"/>
                  <a:pt x="685" y="120"/>
                  <a:pt x="684" y="120"/>
                </a:cubicBezTo>
                <a:cubicBezTo>
                  <a:pt x="684" y="120"/>
                  <a:pt x="684" y="120"/>
                  <a:pt x="684" y="120"/>
                </a:cubicBezTo>
                <a:cubicBezTo>
                  <a:pt x="684" y="120"/>
                  <a:pt x="684" y="120"/>
                  <a:pt x="684" y="120"/>
                </a:cubicBezTo>
                <a:cubicBezTo>
                  <a:pt x="684" y="120"/>
                  <a:pt x="684" y="120"/>
                  <a:pt x="684" y="120"/>
                </a:cubicBezTo>
                <a:cubicBezTo>
                  <a:pt x="684" y="120"/>
                  <a:pt x="684" y="120"/>
                  <a:pt x="684" y="120"/>
                </a:cubicBezTo>
                <a:cubicBezTo>
                  <a:pt x="684" y="120"/>
                  <a:pt x="685" y="120"/>
                  <a:pt x="685" y="120"/>
                </a:cubicBezTo>
                <a:cubicBezTo>
                  <a:pt x="684" y="120"/>
                  <a:pt x="684" y="120"/>
                  <a:pt x="684" y="120"/>
                </a:cubicBezTo>
                <a:cubicBezTo>
                  <a:pt x="684" y="120"/>
                  <a:pt x="684" y="120"/>
                  <a:pt x="684" y="120"/>
                </a:cubicBezTo>
                <a:cubicBezTo>
                  <a:pt x="684" y="120"/>
                  <a:pt x="684" y="120"/>
                  <a:pt x="684" y="120"/>
                </a:cubicBezTo>
                <a:cubicBezTo>
                  <a:pt x="684" y="120"/>
                  <a:pt x="684" y="120"/>
                  <a:pt x="684" y="120"/>
                </a:cubicBezTo>
                <a:cubicBezTo>
                  <a:pt x="684" y="120"/>
                  <a:pt x="684" y="120"/>
                  <a:pt x="684" y="120"/>
                </a:cubicBezTo>
                <a:cubicBezTo>
                  <a:pt x="684" y="120"/>
                  <a:pt x="684" y="120"/>
                  <a:pt x="684" y="120"/>
                </a:cubicBezTo>
                <a:cubicBezTo>
                  <a:pt x="684" y="121"/>
                  <a:pt x="684" y="121"/>
                  <a:pt x="684" y="121"/>
                </a:cubicBezTo>
                <a:cubicBezTo>
                  <a:pt x="684" y="121"/>
                  <a:pt x="684" y="121"/>
                  <a:pt x="684" y="121"/>
                </a:cubicBezTo>
                <a:cubicBezTo>
                  <a:pt x="684" y="121"/>
                  <a:pt x="684" y="121"/>
                  <a:pt x="684" y="121"/>
                </a:cubicBezTo>
                <a:cubicBezTo>
                  <a:pt x="684" y="121"/>
                  <a:pt x="684" y="121"/>
                  <a:pt x="684" y="121"/>
                </a:cubicBezTo>
                <a:cubicBezTo>
                  <a:pt x="683" y="121"/>
                  <a:pt x="683" y="121"/>
                  <a:pt x="683" y="121"/>
                </a:cubicBezTo>
                <a:cubicBezTo>
                  <a:pt x="683" y="121"/>
                  <a:pt x="682" y="121"/>
                  <a:pt x="683" y="121"/>
                </a:cubicBezTo>
                <a:cubicBezTo>
                  <a:pt x="683" y="121"/>
                  <a:pt x="682" y="121"/>
                  <a:pt x="682" y="121"/>
                </a:cubicBezTo>
                <a:cubicBezTo>
                  <a:pt x="683" y="121"/>
                  <a:pt x="683" y="121"/>
                  <a:pt x="683" y="121"/>
                </a:cubicBezTo>
                <a:cubicBezTo>
                  <a:pt x="684" y="121"/>
                  <a:pt x="683" y="121"/>
                  <a:pt x="684" y="121"/>
                </a:cubicBezTo>
                <a:cubicBezTo>
                  <a:pt x="684" y="121"/>
                  <a:pt x="684" y="121"/>
                  <a:pt x="684" y="121"/>
                </a:cubicBezTo>
                <a:cubicBezTo>
                  <a:pt x="684" y="121"/>
                  <a:pt x="683" y="121"/>
                  <a:pt x="683" y="121"/>
                </a:cubicBezTo>
                <a:cubicBezTo>
                  <a:pt x="684" y="121"/>
                  <a:pt x="684" y="121"/>
                  <a:pt x="684" y="121"/>
                </a:cubicBezTo>
                <a:cubicBezTo>
                  <a:pt x="684" y="121"/>
                  <a:pt x="684" y="121"/>
                  <a:pt x="684" y="121"/>
                </a:cubicBezTo>
                <a:cubicBezTo>
                  <a:pt x="684" y="121"/>
                  <a:pt x="684" y="121"/>
                  <a:pt x="684" y="121"/>
                </a:cubicBezTo>
                <a:cubicBezTo>
                  <a:pt x="684" y="121"/>
                  <a:pt x="684" y="121"/>
                  <a:pt x="684" y="121"/>
                </a:cubicBezTo>
                <a:cubicBezTo>
                  <a:pt x="683" y="122"/>
                  <a:pt x="684" y="121"/>
                  <a:pt x="683" y="121"/>
                </a:cubicBezTo>
                <a:cubicBezTo>
                  <a:pt x="683" y="122"/>
                  <a:pt x="683" y="121"/>
                  <a:pt x="683" y="121"/>
                </a:cubicBezTo>
                <a:cubicBezTo>
                  <a:pt x="682" y="121"/>
                  <a:pt x="683" y="121"/>
                  <a:pt x="682" y="121"/>
                </a:cubicBezTo>
                <a:cubicBezTo>
                  <a:pt x="682" y="122"/>
                  <a:pt x="683" y="121"/>
                  <a:pt x="683" y="122"/>
                </a:cubicBezTo>
                <a:cubicBezTo>
                  <a:pt x="683" y="121"/>
                  <a:pt x="683" y="121"/>
                  <a:pt x="683" y="121"/>
                </a:cubicBezTo>
                <a:cubicBezTo>
                  <a:pt x="684" y="121"/>
                  <a:pt x="683" y="122"/>
                  <a:pt x="683" y="122"/>
                </a:cubicBezTo>
                <a:cubicBezTo>
                  <a:pt x="683" y="122"/>
                  <a:pt x="683" y="122"/>
                  <a:pt x="683" y="122"/>
                </a:cubicBezTo>
                <a:cubicBezTo>
                  <a:pt x="683" y="122"/>
                  <a:pt x="683" y="122"/>
                  <a:pt x="683" y="122"/>
                </a:cubicBezTo>
                <a:cubicBezTo>
                  <a:pt x="682" y="122"/>
                  <a:pt x="683" y="122"/>
                  <a:pt x="682" y="122"/>
                </a:cubicBezTo>
                <a:cubicBezTo>
                  <a:pt x="682" y="122"/>
                  <a:pt x="682" y="122"/>
                  <a:pt x="682" y="122"/>
                </a:cubicBezTo>
                <a:cubicBezTo>
                  <a:pt x="682" y="122"/>
                  <a:pt x="683" y="122"/>
                  <a:pt x="682" y="122"/>
                </a:cubicBezTo>
                <a:cubicBezTo>
                  <a:pt x="682" y="122"/>
                  <a:pt x="682" y="122"/>
                  <a:pt x="682" y="122"/>
                </a:cubicBezTo>
                <a:cubicBezTo>
                  <a:pt x="682" y="122"/>
                  <a:pt x="682" y="122"/>
                  <a:pt x="682" y="122"/>
                </a:cubicBezTo>
                <a:cubicBezTo>
                  <a:pt x="683" y="122"/>
                  <a:pt x="683" y="122"/>
                  <a:pt x="683" y="122"/>
                </a:cubicBezTo>
                <a:cubicBezTo>
                  <a:pt x="683" y="122"/>
                  <a:pt x="683" y="122"/>
                  <a:pt x="683" y="122"/>
                </a:cubicBezTo>
                <a:cubicBezTo>
                  <a:pt x="683" y="122"/>
                  <a:pt x="683" y="122"/>
                  <a:pt x="683" y="122"/>
                </a:cubicBezTo>
                <a:cubicBezTo>
                  <a:pt x="684" y="122"/>
                  <a:pt x="684" y="122"/>
                  <a:pt x="684" y="122"/>
                </a:cubicBezTo>
                <a:cubicBezTo>
                  <a:pt x="684" y="122"/>
                  <a:pt x="683" y="122"/>
                  <a:pt x="683" y="122"/>
                </a:cubicBezTo>
                <a:cubicBezTo>
                  <a:pt x="683" y="122"/>
                  <a:pt x="683" y="122"/>
                  <a:pt x="683" y="122"/>
                </a:cubicBezTo>
                <a:cubicBezTo>
                  <a:pt x="683" y="122"/>
                  <a:pt x="683" y="122"/>
                  <a:pt x="682" y="122"/>
                </a:cubicBezTo>
                <a:cubicBezTo>
                  <a:pt x="682" y="122"/>
                  <a:pt x="683" y="122"/>
                  <a:pt x="683" y="122"/>
                </a:cubicBezTo>
                <a:cubicBezTo>
                  <a:pt x="682" y="122"/>
                  <a:pt x="683" y="122"/>
                  <a:pt x="683" y="122"/>
                </a:cubicBezTo>
                <a:cubicBezTo>
                  <a:pt x="684" y="122"/>
                  <a:pt x="682" y="122"/>
                  <a:pt x="683" y="122"/>
                </a:cubicBezTo>
                <a:cubicBezTo>
                  <a:pt x="683" y="122"/>
                  <a:pt x="683" y="122"/>
                  <a:pt x="684" y="122"/>
                </a:cubicBezTo>
                <a:cubicBezTo>
                  <a:pt x="684" y="122"/>
                  <a:pt x="684" y="122"/>
                  <a:pt x="684" y="122"/>
                </a:cubicBezTo>
                <a:cubicBezTo>
                  <a:pt x="684" y="122"/>
                  <a:pt x="684" y="122"/>
                  <a:pt x="684" y="122"/>
                </a:cubicBezTo>
                <a:cubicBezTo>
                  <a:pt x="684" y="122"/>
                  <a:pt x="684" y="122"/>
                  <a:pt x="684" y="122"/>
                </a:cubicBezTo>
                <a:cubicBezTo>
                  <a:pt x="683" y="122"/>
                  <a:pt x="683" y="122"/>
                  <a:pt x="683" y="122"/>
                </a:cubicBezTo>
                <a:cubicBezTo>
                  <a:pt x="682" y="122"/>
                  <a:pt x="682" y="122"/>
                  <a:pt x="682" y="122"/>
                </a:cubicBezTo>
                <a:cubicBezTo>
                  <a:pt x="683" y="122"/>
                  <a:pt x="683" y="122"/>
                  <a:pt x="683" y="122"/>
                </a:cubicBezTo>
                <a:cubicBezTo>
                  <a:pt x="683" y="122"/>
                  <a:pt x="683" y="122"/>
                  <a:pt x="683" y="122"/>
                </a:cubicBezTo>
                <a:cubicBezTo>
                  <a:pt x="683" y="122"/>
                  <a:pt x="683" y="122"/>
                  <a:pt x="683" y="122"/>
                </a:cubicBezTo>
                <a:cubicBezTo>
                  <a:pt x="683" y="122"/>
                  <a:pt x="683" y="122"/>
                  <a:pt x="683" y="122"/>
                </a:cubicBezTo>
                <a:cubicBezTo>
                  <a:pt x="682" y="123"/>
                  <a:pt x="682" y="123"/>
                  <a:pt x="682" y="123"/>
                </a:cubicBezTo>
                <a:cubicBezTo>
                  <a:pt x="683" y="122"/>
                  <a:pt x="682" y="123"/>
                  <a:pt x="682" y="123"/>
                </a:cubicBezTo>
                <a:cubicBezTo>
                  <a:pt x="683" y="122"/>
                  <a:pt x="683" y="122"/>
                  <a:pt x="683" y="122"/>
                </a:cubicBezTo>
                <a:cubicBezTo>
                  <a:pt x="683" y="122"/>
                  <a:pt x="683" y="122"/>
                  <a:pt x="683" y="122"/>
                </a:cubicBezTo>
                <a:cubicBezTo>
                  <a:pt x="683" y="122"/>
                  <a:pt x="683" y="122"/>
                  <a:pt x="683" y="122"/>
                </a:cubicBezTo>
                <a:cubicBezTo>
                  <a:pt x="683" y="122"/>
                  <a:pt x="682" y="123"/>
                  <a:pt x="682" y="123"/>
                </a:cubicBezTo>
                <a:cubicBezTo>
                  <a:pt x="683" y="123"/>
                  <a:pt x="683" y="123"/>
                  <a:pt x="683" y="123"/>
                </a:cubicBezTo>
                <a:cubicBezTo>
                  <a:pt x="682" y="123"/>
                  <a:pt x="682" y="123"/>
                  <a:pt x="682" y="123"/>
                </a:cubicBezTo>
                <a:cubicBezTo>
                  <a:pt x="683" y="123"/>
                  <a:pt x="683" y="123"/>
                  <a:pt x="683" y="123"/>
                </a:cubicBezTo>
                <a:cubicBezTo>
                  <a:pt x="683" y="123"/>
                  <a:pt x="683" y="123"/>
                  <a:pt x="683" y="123"/>
                </a:cubicBezTo>
                <a:cubicBezTo>
                  <a:pt x="683" y="123"/>
                  <a:pt x="683" y="123"/>
                  <a:pt x="683" y="123"/>
                </a:cubicBezTo>
                <a:cubicBezTo>
                  <a:pt x="683" y="123"/>
                  <a:pt x="683" y="123"/>
                  <a:pt x="683" y="123"/>
                </a:cubicBezTo>
                <a:cubicBezTo>
                  <a:pt x="683" y="122"/>
                  <a:pt x="683" y="123"/>
                  <a:pt x="683" y="122"/>
                </a:cubicBezTo>
                <a:cubicBezTo>
                  <a:pt x="683" y="123"/>
                  <a:pt x="683" y="123"/>
                  <a:pt x="683" y="123"/>
                </a:cubicBezTo>
                <a:cubicBezTo>
                  <a:pt x="683" y="123"/>
                  <a:pt x="683" y="123"/>
                  <a:pt x="683" y="123"/>
                </a:cubicBezTo>
                <a:cubicBezTo>
                  <a:pt x="683" y="123"/>
                  <a:pt x="683" y="123"/>
                  <a:pt x="683" y="123"/>
                </a:cubicBezTo>
                <a:cubicBezTo>
                  <a:pt x="683" y="123"/>
                  <a:pt x="683" y="123"/>
                  <a:pt x="683" y="123"/>
                </a:cubicBezTo>
                <a:cubicBezTo>
                  <a:pt x="683" y="123"/>
                  <a:pt x="683" y="123"/>
                  <a:pt x="683" y="123"/>
                </a:cubicBezTo>
                <a:cubicBezTo>
                  <a:pt x="683" y="123"/>
                  <a:pt x="683" y="123"/>
                  <a:pt x="684" y="123"/>
                </a:cubicBezTo>
                <a:cubicBezTo>
                  <a:pt x="684" y="123"/>
                  <a:pt x="683" y="123"/>
                  <a:pt x="683" y="123"/>
                </a:cubicBezTo>
                <a:cubicBezTo>
                  <a:pt x="683" y="123"/>
                  <a:pt x="683" y="123"/>
                  <a:pt x="683" y="123"/>
                </a:cubicBezTo>
                <a:cubicBezTo>
                  <a:pt x="683" y="123"/>
                  <a:pt x="683" y="123"/>
                  <a:pt x="684" y="123"/>
                </a:cubicBezTo>
                <a:cubicBezTo>
                  <a:pt x="684" y="123"/>
                  <a:pt x="683" y="123"/>
                  <a:pt x="683" y="123"/>
                </a:cubicBezTo>
                <a:cubicBezTo>
                  <a:pt x="683" y="123"/>
                  <a:pt x="684" y="123"/>
                  <a:pt x="684" y="123"/>
                </a:cubicBezTo>
                <a:cubicBezTo>
                  <a:pt x="684" y="123"/>
                  <a:pt x="684" y="123"/>
                  <a:pt x="684" y="123"/>
                </a:cubicBezTo>
                <a:cubicBezTo>
                  <a:pt x="684" y="123"/>
                  <a:pt x="684" y="123"/>
                  <a:pt x="683" y="123"/>
                </a:cubicBezTo>
                <a:cubicBezTo>
                  <a:pt x="683" y="123"/>
                  <a:pt x="684" y="123"/>
                  <a:pt x="684" y="123"/>
                </a:cubicBezTo>
                <a:cubicBezTo>
                  <a:pt x="684" y="123"/>
                  <a:pt x="685" y="122"/>
                  <a:pt x="685" y="122"/>
                </a:cubicBezTo>
                <a:cubicBezTo>
                  <a:pt x="685" y="122"/>
                  <a:pt x="685" y="122"/>
                  <a:pt x="685" y="123"/>
                </a:cubicBezTo>
                <a:cubicBezTo>
                  <a:pt x="685" y="122"/>
                  <a:pt x="685" y="122"/>
                  <a:pt x="685" y="122"/>
                </a:cubicBezTo>
                <a:cubicBezTo>
                  <a:pt x="683" y="123"/>
                  <a:pt x="683" y="123"/>
                  <a:pt x="683" y="123"/>
                </a:cubicBezTo>
                <a:cubicBezTo>
                  <a:pt x="684" y="123"/>
                  <a:pt x="684" y="123"/>
                  <a:pt x="684" y="123"/>
                </a:cubicBezTo>
                <a:cubicBezTo>
                  <a:pt x="683" y="123"/>
                  <a:pt x="683" y="123"/>
                  <a:pt x="683" y="123"/>
                </a:cubicBezTo>
                <a:cubicBezTo>
                  <a:pt x="683" y="123"/>
                  <a:pt x="683" y="123"/>
                  <a:pt x="683" y="123"/>
                </a:cubicBezTo>
                <a:cubicBezTo>
                  <a:pt x="684" y="123"/>
                  <a:pt x="683" y="123"/>
                  <a:pt x="683" y="123"/>
                </a:cubicBezTo>
                <a:cubicBezTo>
                  <a:pt x="684" y="123"/>
                  <a:pt x="684" y="123"/>
                  <a:pt x="684" y="123"/>
                </a:cubicBezTo>
                <a:cubicBezTo>
                  <a:pt x="683" y="123"/>
                  <a:pt x="683" y="123"/>
                  <a:pt x="683" y="123"/>
                </a:cubicBezTo>
                <a:cubicBezTo>
                  <a:pt x="683" y="123"/>
                  <a:pt x="684" y="123"/>
                  <a:pt x="683" y="123"/>
                </a:cubicBezTo>
                <a:cubicBezTo>
                  <a:pt x="683" y="123"/>
                  <a:pt x="683" y="123"/>
                  <a:pt x="683" y="123"/>
                </a:cubicBezTo>
                <a:cubicBezTo>
                  <a:pt x="683" y="124"/>
                  <a:pt x="683" y="124"/>
                  <a:pt x="684" y="123"/>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4" y="124"/>
                </a:cubicBezTo>
                <a:cubicBezTo>
                  <a:pt x="684" y="124"/>
                  <a:pt x="684" y="124"/>
                  <a:pt x="685" y="124"/>
                </a:cubicBezTo>
                <a:cubicBezTo>
                  <a:pt x="685" y="124"/>
                  <a:pt x="685" y="124"/>
                  <a:pt x="685" y="124"/>
                </a:cubicBezTo>
                <a:cubicBezTo>
                  <a:pt x="685" y="124"/>
                  <a:pt x="685" y="124"/>
                  <a:pt x="684" y="124"/>
                </a:cubicBezTo>
                <a:cubicBezTo>
                  <a:pt x="684" y="124"/>
                  <a:pt x="684" y="124"/>
                  <a:pt x="684" y="124"/>
                </a:cubicBezTo>
                <a:cubicBezTo>
                  <a:pt x="685" y="124"/>
                  <a:pt x="685" y="124"/>
                  <a:pt x="685" y="124"/>
                </a:cubicBezTo>
                <a:cubicBezTo>
                  <a:pt x="684" y="125"/>
                  <a:pt x="685" y="124"/>
                  <a:pt x="685" y="125"/>
                </a:cubicBezTo>
                <a:cubicBezTo>
                  <a:pt x="685" y="124"/>
                  <a:pt x="685" y="124"/>
                  <a:pt x="685" y="124"/>
                </a:cubicBezTo>
                <a:cubicBezTo>
                  <a:pt x="686" y="124"/>
                  <a:pt x="685" y="124"/>
                  <a:pt x="685" y="125"/>
                </a:cubicBezTo>
                <a:cubicBezTo>
                  <a:pt x="685" y="125"/>
                  <a:pt x="685" y="125"/>
                  <a:pt x="685" y="125"/>
                </a:cubicBezTo>
                <a:cubicBezTo>
                  <a:pt x="685" y="125"/>
                  <a:pt x="685" y="125"/>
                  <a:pt x="685" y="125"/>
                </a:cubicBezTo>
                <a:cubicBezTo>
                  <a:pt x="685" y="124"/>
                  <a:pt x="685" y="124"/>
                  <a:pt x="685" y="125"/>
                </a:cubicBezTo>
                <a:cubicBezTo>
                  <a:pt x="685" y="125"/>
                  <a:pt x="685" y="125"/>
                  <a:pt x="685" y="125"/>
                </a:cubicBezTo>
                <a:cubicBezTo>
                  <a:pt x="685" y="125"/>
                  <a:pt x="685" y="125"/>
                  <a:pt x="685" y="125"/>
                </a:cubicBezTo>
                <a:cubicBezTo>
                  <a:pt x="685" y="125"/>
                  <a:pt x="685" y="125"/>
                  <a:pt x="685" y="125"/>
                </a:cubicBezTo>
                <a:cubicBezTo>
                  <a:pt x="685" y="125"/>
                  <a:pt x="685" y="125"/>
                  <a:pt x="685" y="125"/>
                </a:cubicBezTo>
                <a:cubicBezTo>
                  <a:pt x="685" y="124"/>
                  <a:pt x="685" y="124"/>
                  <a:pt x="685" y="124"/>
                </a:cubicBezTo>
                <a:cubicBezTo>
                  <a:pt x="685" y="125"/>
                  <a:pt x="685" y="125"/>
                  <a:pt x="685" y="125"/>
                </a:cubicBezTo>
                <a:cubicBezTo>
                  <a:pt x="685" y="125"/>
                  <a:pt x="685" y="125"/>
                  <a:pt x="685" y="125"/>
                </a:cubicBezTo>
                <a:cubicBezTo>
                  <a:pt x="685" y="125"/>
                  <a:pt x="685" y="125"/>
                  <a:pt x="685" y="124"/>
                </a:cubicBezTo>
                <a:cubicBezTo>
                  <a:pt x="686" y="124"/>
                  <a:pt x="685" y="125"/>
                  <a:pt x="685" y="125"/>
                </a:cubicBezTo>
                <a:cubicBezTo>
                  <a:pt x="685" y="125"/>
                  <a:pt x="685" y="125"/>
                  <a:pt x="685" y="125"/>
                </a:cubicBezTo>
                <a:cubicBezTo>
                  <a:pt x="685" y="125"/>
                  <a:pt x="685" y="125"/>
                  <a:pt x="685" y="125"/>
                </a:cubicBezTo>
                <a:cubicBezTo>
                  <a:pt x="685" y="125"/>
                  <a:pt x="685" y="125"/>
                  <a:pt x="685" y="125"/>
                </a:cubicBezTo>
                <a:cubicBezTo>
                  <a:pt x="685" y="125"/>
                  <a:pt x="685" y="125"/>
                  <a:pt x="685" y="125"/>
                </a:cubicBezTo>
                <a:cubicBezTo>
                  <a:pt x="685" y="125"/>
                  <a:pt x="685" y="125"/>
                  <a:pt x="685" y="125"/>
                </a:cubicBezTo>
                <a:cubicBezTo>
                  <a:pt x="685" y="125"/>
                  <a:pt x="685" y="125"/>
                  <a:pt x="686" y="124"/>
                </a:cubicBezTo>
                <a:cubicBezTo>
                  <a:pt x="686" y="124"/>
                  <a:pt x="686" y="124"/>
                  <a:pt x="686" y="124"/>
                </a:cubicBezTo>
                <a:cubicBezTo>
                  <a:pt x="686" y="125"/>
                  <a:pt x="686" y="125"/>
                  <a:pt x="686" y="125"/>
                </a:cubicBezTo>
                <a:cubicBezTo>
                  <a:pt x="686" y="124"/>
                  <a:pt x="686" y="125"/>
                  <a:pt x="686" y="124"/>
                </a:cubicBezTo>
                <a:cubicBezTo>
                  <a:pt x="686" y="125"/>
                  <a:pt x="686" y="125"/>
                  <a:pt x="686" y="125"/>
                </a:cubicBezTo>
                <a:cubicBezTo>
                  <a:pt x="686" y="125"/>
                  <a:pt x="686" y="125"/>
                  <a:pt x="686" y="125"/>
                </a:cubicBezTo>
                <a:cubicBezTo>
                  <a:pt x="686" y="125"/>
                  <a:pt x="685" y="125"/>
                  <a:pt x="685" y="125"/>
                </a:cubicBezTo>
                <a:cubicBezTo>
                  <a:pt x="686" y="125"/>
                  <a:pt x="686" y="125"/>
                  <a:pt x="686" y="125"/>
                </a:cubicBezTo>
                <a:cubicBezTo>
                  <a:pt x="686" y="125"/>
                  <a:pt x="686" y="125"/>
                  <a:pt x="685" y="125"/>
                </a:cubicBezTo>
                <a:cubicBezTo>
                  <a:pt x="685" y="125"/>
                  <a:pt x="686" y="124"/>
                  <a:pt x="686" y="125"/>
                </a:cubicBezTo>
                <a:cubicBezTo>
                  <a:pt x="686" y="125"/>
                  <a:pt x="686" y="125"/>
                  <a:pt x="686" y="125"/>
                </a:cubicBezTo>
                <a:cubicBezTo>
                  <a:pt x="686" y="125"/>
                  <a:pt x="686" y="125"/>
                  <a:pt x="686" y="125"/>
                </a:cubicBezTo>
                <a:cubicBezTo>
                  <a:pt x="686" y="125"/>
                  <a:pt x="686" y="125"/>
                  <a:pt x="686" y="125"/>
                </a:cubicBezTo>
                <a:cubicBezTo>
                  <a:pt x="686" y="125"/>
                  <a:pt x="686" y="125"/>
                  <a:pt x="686" y="125"/>
                </a:cubicBezTo>
                <a:cubicBezTo>
                  <a:pt x="685" y="126"/>
                  <a:pt x="686" y="125"/>
                  <a:pt x="686" y="125"/>
                </a:cubicBezTo>
                <a:cubicBezTo>
                  <a:pt x="686" y="125"/>
                  <a:pt x="686" y="125"/>
                  <a:pt x="686" y="125"/>
                </a:cubicBezTo>
                <a:cubicBezTo>
                  <a:pt x="686" y="126"/>
                  <a:pt x="686" y="125"/>
                  <a:pt x="686" y="125"/>
                </a:cubicBezTo>
                <a:cubicBezTo>
                  <a:pt x="686" y="125"/>
                  <a:pt x="686" y="125"/>
                  <a:pt x="686" y="125"/>
                </a:cubicBezTo>
                <a:cubicBezTo>
                  <a:pt x="686" y="125"/>
                  <a:pt x="687" y="125"/>
                  <a:pt x="686" y="125"/>
                </a:cubicBezTo>
                <a:cubicBezTo>
                  <a:pt x="686" y="125"/>
                  <a:pt x="686" y="125"/>
                  <a:pt x="686" y="125"/>
                </a:cubicBezTo>
                <a:cubicBezTo>
                  <a:pt x="686" y="126"/>
                  <a:pt x="686" y="125"/>
                  <a:pt x="686" y="126"/>
                </a:cubicBezTo>
                <a:cubicBezTo>
                  <a:pt x="686" y="125"/>
                  <a:pt x="686" y="125"/>
                  <a:pt x="687" y="125"/>
                </a:cubicBezTo>
                <a:cubicBezTo>
                  <a:pt x="686" y="126"/>
                  <a:pt x="686" y="126"/>
                  <a:pt x="686" y="126"/>
                </a:cubicBezTo>
                <a:cubicBezTo>
                  <a:pt x="686" y="125"/>
                  <a:pt x="686" y="125"/>
                  <a:pt x="686" y="125"/>
                </a:cubicBezTo>
                <a:cubicBezTo>
                  <a:pt x="686" y="126"/>
                  <a:pt x="686" y="126"/>
                  <a:pt x="686" y="126"/>
                </a:cubicBezTo>
                <a:cubicBezTo>
                  <a:pt x="686" y="126"/>
                  <a:pt x="686" y="126"/>
                  <a:pt x="686" y="125"/>
                </a:cubicBezTo>
                <a:cubicBezTo>
                  <a:pt x="686" y="126"/>
                  <a:pt x="686" y="126"/>
                  <a:pt x="686" y="126"/>
                </a:cubicBezTo>
                <a:cubicBezTo>
                  <a:pt x="687" y="126"/>
                  <a:pt x="686" y="126"/>
                  <a:pt x="687" y="126"/>
                </a:cubicBezTo>
                <a:cubicBezTo>
                  <a:pt x="687" y="126"/>
                  <a:pt x="687" y="126"/>
                  <a:pt x="687" y="126"/>
                </a:cubicBezTo>
                <a:cubicBezTo>
                  <a:pt x="687" y="125"/>
                  <a:pt x="687" y="125"/>
                  <a:pt x="687" y="125"/>
                </a:cubicBezTo>
                <a:cubicBezTo>
                  <a:pt x="687" y="126"/>
                  <a:pt x="687" y="126"/>
                  <a:pt x="687" y="126"/>
                </a:cubicBezTo>
                <a:cubicBezTo>
                  <a:pt x="686" y="126"/>
                  <a:pt x="687" y="126"/>
                  <a:pt x="687" y="126"/>
                </a:cubicBezTo>
                <a:cubicBezTo>
                  <a:pt x="687" y="126"/>
                  <a:pt x="687" y="126"/>
                  <a:pt x="687" y="126"/>
                </a:cubicBezTo>
                <a:cubicBezTo>
                  <a:pt x="687" y="126"/>
                  <a:pt x="687" y="126"/>
                  <a:pt x="687" y="126"/>
                </a:cubicBezTo>
                <a:cubicBezTo>
                  <a:pt x="687" y="126"/>
                  <a:pt x="687" y="125"/>
                  <a:pt x="687" y="125"/>
                </a:cubicBezTo>
                <a:cubicBezTo>
                  <a:pt x="687" y="125"/>
                  <a:pt x="687" y="126"/>
                  <a:pt x="687" y="126"/>
                </a:cubicBezTo>
                <a:cubicBezTo>
                  <a:pt x="687" y="126"/>
                  <a:pt x="687" y="126"/>
                  <a:pt x="687" y="126"/>
                </a:cubicBezTo>
                <a:cubicBezTo>
                  <a:pt x="687" y="126"/>
                  <a:pt x="687" y="125"/>
                  <a:pt x="687" y="126"/>
                </a:cubicBezTo>
                <a:cubicBezTo>
                  <a:pt x="687" y="125"/>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7" y="126"/>
                  <a:pt x="687" y="126"/>
                </a:cubicBezTo>
                <a:cubicBezTo>
                  <a:pt x="687" y="126"/>
                  <a:pt x="688" y="126"/>
                  <a:pt x="688" y="126"/>
                </a:cubicBezTo>
                <a:cubicBezTo>
                  <a:pt x="688" y="126"/>
                  <a:pt x="687" y="126"/>
                  <a:pt x="687" y="126"/>
                </a:cubicBezTo>
                <a:cubicBezTo>
                  <a:pt x="688" y="126"/>
                  <a:pt x="688" y="126"/>
                  <a:pt x="688" y="126"/>
                </a:cubicBezTo>
                <a:cubicBezTo>
                  <a:pt x="688" y="126"/>
                  <a:pt x="688" y="126"/>
                  <a:pt x="688" y="126"/>
                </a:cubicBezTo>
                <a:cubicBezTo>
                  <a:pt x="688" y="126"/>
                  <a:pt x="688" y="126"/>
                  <a:pt x="688" y="126"/>
                </a:cubicBezTo>
                <a:cubicBezTo>
                  <a:pt x="688" y="125"/>
                  <a:pt x="688" y="126"/>
                  <a:pt x="688" y="126"/>
                </a:cubicBezTo>
                <a:cubicBezTo>
                  <a:pt x="688" y="125"/>
                  <a:pt x="688" y="125"/>
                  <a:pt x="688" y="125"/>
                </a:cubicBezTo>
                <a:cubicBezTo>
                  <a:pt x="688" y="125"/>
                  <a:pt x="688" y="125"/>
                  <a:pt x="688" y="125"/>
                </a:cubicBezTo>
                <a:cubicBezTo>
                  <a:pt x="688" y="125"/>
                  <a:pt x="688" y="125"/>
                  <a:pt x="688" y="125"/>
                </a:cubicBezTo>
                <a:cubicBezTo>
                  <a:pt x="688" y="125"/>
                  <a:pt x="688" y="125"/>
                  <a:pt x="688" y="125"/>
                </a:cubicBezTo>
                <a:cubicBezTo>
                  <a:pt x="688" y="126"/>
                  <a:pt x="688" y="126"/>
                  <a:pt x="688" y="126"/>
                </a:cubicBezTo>
                <a:cubicBezTo>
                  <a:pt x="688" y="126"/>
                  <a:pt x="688" y="126"/>
                  <a:pt x="688" y="126"/>
                </a:cubicBezTo>
                <a:cubicBezTo>
                  <a:pt x="688" y="125"/>
                  <a:pt x="688" y="126"/>
                  <a:pt x="688" y="126"/>
                </a:cubicBezTo>
                <a:cubicBezTo>
                  <a:pt x="689" y="125"/>
                  <a:pt x="689" y="125"/>
                  <a:pt x="689" y="125"/>
                </a:cubicBezTo>
                <a:cubicBezTo>
                  <a:pt x="688" y="126"/>
                  <a:pt x="688" y="126"/>
                  <a:pt x="688" y="126"/>
                </a:cubicBezTo>
                <a:cubicBezTo>
                  <a:pt x="688" y="125"/>
                  <a:pt x="689" y="125"/>
                  <a:pt x="689" y="125"/>
                </a:cubicBezTo>
                <a:cubicBezTo>
                  <a:pt x="689" y="125"/>
                  <a:pt x="689" y="125"/>
                  <a:pt x="689" y="125"/>
                </a:cubicBezTo>
                <a:cubicBezTo>
                  <a:pt x="689" y="125"/>
                  <a:pt x="689" y="125"/>
                  <a:pt x="689" y="125"/>
                </a:cubicBezTo>
                <a:cubicBezTo>
                  <a:pt x="689" y="125"/>
                  <a:pt x="689" y="125"/>
                  <a:pt x="689" y="125"/>
                </a:cubicBezTo>
                <a:cubicBezTo>
                  <a:pt x="689" y="125"/>
                  <a:pt x="689" y="125"/>
                  <a:pt x="688" y="126"/>
                </a:cubicBezTo>
                <a:cubicBezTo>
                  <a:pt x="689" y="125"/>
                  <a:pt x="689" y="126"/>
                  <a:pt x="689" y="126"/>
                </a:cubicBezTo>
                <a:cubicBezTo>
                  <a:pt x="689" y="125"/>
                  <a:pt x="689" y="126"/>
                  <a:pt x="689" y="125"/>
                </a:cubicBezTo>
                <a:cubicBezTo>
                  <a:pt x="689" y="125"/>
                  <a:pt x="689" y="125"/>
                  <a:pt x="689" y="126"/>
                </a:cubicBezTo>
                <a:cubicBezTo>
                  <a:pt x="689" y="125"/>
                  <a:pt x="689" y="126"/>
                  <a:pt x="689" y="125"/>
                </a:cubicBezTo>
                <a:cubicBezTo>
                  <a:pt x="689" y="126"/>
                  <a:pt x="689" y="126"/>
                  <a:pt x="689" y="126"/>
                </a:cubicBezTo>
                <a:cubicBezTo>
                  <a:pt x="689" y="125"/>
                  <a:pt x="689" y="126"/>
                  <a:pt x="689" y="125"/>
                </a:cubicBezTo>
                <a:cubicBezTo>
                  <a:pt x="689" y="125"/>
                  <a:pt x="689" y="125"/>
                  <a:pt x="689" y="125"/>
                </a:cubicBezTo>
                <a:cubicBezTo>
                  <a:pt x="689" y="126"/>
                  <a:pt x="689" y="125"/>
                  <a:pt x="689" y="125"/>
                </a:cubicBezTo>
                <a:cubicBezTo>
                  <a:pt x="689" y="125"/>
                  <a:pt x="689" y="125"/>
                  <a:pt x="689" y="125"/>
                </a:cubicBezTo>
                <a:cubicBezTo>
                  <a:pt x="689" y="125"/>
                  <a:pt x="689" y="126"/>
                  <a:pt x="689" y="125"/>
                </a:cubicBezTo>
                <a:cubicBezTo>
                  <a:pt x="689" y="125"/>
                  <a:pt x="689" y="125"/>
                  <a:pt x="689" y="125"/>
                </a:cubicBezTo>
                <a:cubicBezTo>
                  <a:pt x="689" y="125"/>
                  <a:pt x="689" y="125"/>
                  <a:pt x="689" y="125"/>
                </a:cubicBezTo>
                <a:cubicBezTo>
                  <a:pt x="689" y="126"/>
                  <a:pt x="689" y="126"/>
                  <a:pt x="689" y="126"/>
                </a:cubicBezTo>
                <a:cubicBezTo>
                  <a:pt x="689" y="126"/>
                  <a:pt x="689" y="125"/>
                  <a:pt x="689" y="125"/>
                </a:cubicBezTo>
                <a:cubicBezTo>
                  <a:pt x="689" y="126"/>
                  <a:pt x="689" y="126"/>
                  <a:pt x="689" y="126"/>
                </a:cubicBezTo>
                <a:cubicBezTo>
                  <a:pt x="689" y="125"/>
                  <a:pt x="690" y="125"/>
                  <a:pt x="690" y="125"/>
                </a:cubicBezTo>
                <a:cubicBezTo>
                  <a:pt x="690" y="126"/>
                  <a:pt x="690" y="126"/>
                  <a:pt x="690" y="126"/>
                </a:cubicBezTo>
                <a:cubicBezTo>
                  <a:pt x="690" y="126"/>
                  <a:pt x="690" y="126"/>
                  <a:pt x="690" y="125"/>
                </a:cubicBezTo>
                <a:cubicBezTo>
                  <a:pt x="690" y="126"/>
                  <a:pt x="690" y="126"/>
                  <a:pt x="690" y="126"/>
                </a:cubicBezTo>
                <a:cubicBezTo>
                  <a:pt x="690" y="126"/>
                  <a:pt x="690" y="126"/>
                  <a:pt x="690" y="126"/>
                </a:cubicBezTo>
                <a:cubicBezTo>
                  <a:pt x="690" y="126"/>
                  <a:pt x="690" y="126"/>
                  <a:pt x="690" y="126"/>
                </a:cubicBezTo>
                <a:cubicBezTo>
                  <a:pt x="690" y="126"/>
                  <a:pt x="690" y="126"/>
                  <a:pt x="690" y="126"/>
                </a:cubicBezTo>
                <a:cubicBezTo>
                  <a:pt x="690" y="126"/>
                  <a:pt x="690" y="126"/>
                  <a:pt x="690" y="126"/>
                </a:cubicBezTo>
                <a:cubicBezTo>
                  <a:pt x="690" y="125"/>
                  <a:pt x="690" y="126"/>
                  <a:pt x="690" y="126"/>
                </a:cubicBezTo>
                <a:cubicBezTo>
                  <a:pt x="690" y="126"/>
                  <a:pt x="690" y="126"/>
                  <a:pt x="690" y="126"/>
                </a:cubicBezTo>
                <a:cubicBezTo>
                  <a:pt x="690" y="126"/>
                  <a:pt x="690" y="126"/>
                  <a:pt x="690" y="126"/>
                </a:cubicBezTo>
                <a:cubicBezTo>
                  <a:pt x="690" y="126"/>
                  <a:pt x="690" y="126"/>
                  <a:pt x="690" y="126"/>
                </a:cubicBezTo>
                <a:cubicBezTo>
                  <a:pt x="690" y="126"/>
                  <a:pt x="690" y="125"/>
                  <a:pt x="690" y="126"/>
                </a:cubicBezTo>
                <a:cubicBezTo>
                  <a:pt x="690" y="126"/>
                  <a:pt x="691" y="126"/>
                  <a:pt x="691" y="125"/>
                </a:cubicBezTo>
                <a:cubicBezTo>
                  <a:pt x="691" y="126"/>
                  <a:pt x="691" y="126"/>
                  <a:pt x="691" y="126"/>
                </a:cubicBezTo>
                <a:cubicBezTo>
                  <a:pt x="691" y="126"/>
                  <a:pt x="691" y="126"/>
                  <a:pt x="691" y="125"/>
                </a:cubicBezTo>
                <a:cubicBezTo>
                  <a:pt x="691" y="125"/>
                  <a:pt x="691" y="125"/>
                  <a:pt x="691" y="125"/>
                </a:cubicBezTo>
                <a:cubicBezTo>
                  <a:pt x="691" y="125"/>
                  <a:pt x="691" y="126"/>
                  <a:pt x="691" y="125"/>
                </a:cubicBezTo>
                <a:cubicBezTo>
                  <a:pt x="691" y="125"/>
                  <a:pt x="691" y="125"/>
                  <a:pt x="691" y="125"/>
                </a:cubicBezTo>
                <a:cubicBezTo>
                  <a:pt x="691" y="125"/>
                  <a:pt x="691" y="125"/>
                  <a:pt x="691" y="125"/>
                </a:cubicBezTo>
                <a:cubicBezTo>
                  <a:pt x="691" y="125"/>
                  <a:pt x="691" y="125"/>
                  <a:pt x="691" y="125"/>
                </a:cubicBezTo>
                <a:cubicBezTo>
                  <a:pt x="691" y="125"/>
                  <a:pt x="691" y="125"/>
                  <a:pt x="691" y="125"/>
                </a:cubicBezTo>
                <a:cubicBezTo>
                  <a:pt x="691" y="125"/>
                  <a:pt x="691" y="125"/>
                  <a:pt x="691" y="125"/>
                </a:cubicBezTo>
                <a:cubicBezTo>
                  <a:pt x="691" y="125"/>
                  <a:pt x="691" y="125"/>
                  <a:pt x="691" y="125"/>
                </a:cubicBezTo>
                <a:cubicBezTo>
                  <a:pt x="691" y="125"/>
                  <a:pt x="692" y="126"/>
                  <a:pt x="692" y="125"/>
                </a:cubicBezTo>
                <a:cubicBezTo>
                  <a:pt x="692" y="125"/>
                  <a:pt x="692" y="126"/>
                  <a:pt x="692" y="126"/>
                </a:cubicBezTo>
                <a:cubicBezTo>
                  <a:pt x="692" y="125"/>
                  <a:pt x="692" y="126"/>
                  <a:pt x="692" y="125"/>
                </a:cubicBezTo>
                <a:cubicBezTo>
                  <a:pt x="692" y="125"/>
                  <a:pt x="692" y="124"/>
                  <a:pt x="692" y="124"/>
                </a:cubicBezTo>
                <a:close/>
                <a:moveTo>
                  <a:pt x="685" y="120"/>
                </a:moveTo>
                <a:cubicBezTo>
                  <a:pt x="685" y="120"/>
                  <a:pt x="685" y="120"/>
                  <a:pt x="685" y="120"/>
                </a:cubicBezTo>
                <a:close/>
                <a:moveTo>
                  <a:pt x="683" y="121"/>
                </a:moveTo>
                <a:cubicBezTo>
                  <a:pt x="683" y="121"/>
                  <a:pt x="683" y="121"/>
                  <a:pt x="683" y="121"/>
                </a:cubicBezTo>
                <a:cubicBezTo>
                  <a:pt x="683" y="121"/>
                  <a:pt x="683" y="121"/>
                  <a:pt x="683" y="121"/>
                </a:cubicBezTo>
                <a:close/>
                <a:moveTo>
                  <a:pt x="683" y="121"/>
                </a:moveTo>
                <a:cubicBezTo>
                  <a:pt x="683" y="121"/>
                  <a:pt x="683" y="121"/>
                  <a:pt x="683" y="121"/>
                </a:cubicBezTo>
                <a:close/>
                <a:moveTo>
                  <a:pt x="682" y="122"/>
                </a:moveTo>
                <a:cubicBezTo>
                  <a:pt x="682" y="122"/>
                  <a:pt x="682" y="122"/>
                  <a:pt x="682" y="122"/>
                </a:cubicBezTo>
                <a:close/>
                <a:moveTo>
                  <a:pt x="683" y="122"/>
                </a:moveTo>
                <a:cubicBezTo>
                  <a:pt x="683" y="122"/>
                  <a:pt x="683" y="122"/>
                  <a:pt x="683" y="122"/>
                </a:cubicBezTo>
                <a:cubicBezTo>
                  <a:pt x="683" y="122"/>
                  <a:pt x="683" y="122"/>
                  <a:pt x="683" y="122"/>
                </a:cubicBezTo>
                <a:close/>
                <a:moveTo>
                  <a:pt x="682" y="122"/>
                </a:moveTo>
                <a:cubicBezTo>
                  <a:pt x="683" y="122"/>
                  <a:pt x="682" y="122"/>
                  <a:pt x="682" y="122"/>
                </a:cubicBezTo>
                <a:cubicBezTo>
                  <a:pt x="682" y="122"/>
                  <a:pt x="683" y="122"/>
                  <a:pt x="682" y="122"/>
                </a:cubicBezTo>
                <a:close/>
                <a:moveTo>
                  <a:pt x="683" y="122"/>
                </a:moveTo>
                <a:cubicBezTo>
                  <a:pt x="683" y="122"/>
                  <a:pt x="683" y="122"/>
                  <a:pt x="683" y="122"/>
                </a:cubicBezTo>
                <a:cubicBezTo>
                  <a:pt x="683" y="122"/>
                  <a:pt x="683" y="122"/>
                  <a:pt x="683" y="122"/>
                </a:cubicBezTo>
                <a:close/>
                <a:moveTo>
                  <a:pt x="686" y="125"/>
                </a:moveTo>
                <a:cubicBezTo>
                  <a:pt x="686" y="125"/>
                  <a:pt x="686" y="125"/>
                  <a:pt x="686" y="125"/>
                </a:cubicBezTo>
                <a:cubicBezTo>
                  <a:pt x="686" y="125"/>
                  <a:pt x="686" y="125"/>
                  <a:pt x="686" y="125"/>
                </a:cubicBezTo>
                <a:close/>
                <a:moveTo>
                  <a:pt x="687" y="126"/>
                </a:moveTo>
                <a:cubicBezTo>
                  <a:pt x="687" y="126"/>
                  <a:pt x="688" y="126"/>
                  <a:pt x="688" y="126"/>
                </a:cubicBezTo>
                <a:cubicBezTo>
                  <a:pt x="688" y="126"/>
                  <a:pt x="687" y="126"/>
                  <a:pt x="687" y="126"/>
                </a:cubicBezTo>
                <a:close/>
                <a:moveTo>
                  <a:pt x="689" y="125"/>
                </a:moveTo>
                <a:cubicBezTo>
                  <a:pt x="689" y="126"/>
                  <a:pt x="689" y="126"/>
                  <a:pt x="689" y="126"/>
                </a:cubicBezTo>
                <a:cubicBezTo>
                  <a:pt x="689" y="126"/>
                  <a:pt x="689" y="126"/>
                  <a:pt x="689" y="126"/>
                </a:cubicBezTo>
                <a:lnTo>
                  <a:pt x="689" y="125"/>
                </a:lnTo>
                <a:close/>
                <a:moveTo>
                  <a:pt x="696" y="117"/>
                </a:moveTo>
                <a:cubicBezTo>
                  <a:pt x="696" y="117"/>
                  <a:pt x="696" y="116"/>
                  <a:pt x="696" y="116"/>
                </a:cubicBezTo>
                <a:cubicBezTo>
                  <a:pt x="696" y="116"/>
                  <a:pt x="696" y="116"/>
                  <a:pt x="696" y="117"/>
                </a:cubicBezTo>
                <a:close/>
                <a:moveTo>
                  <a:pt x="701" y="118"/>
                </a:moveTo>
                <a:cubicBezTo>
                  <a:pt x="701" y="118"/>
                  <a:pt x="701" y="118"/>
                  <a:pt x="701" y="117"/>
                </a:cubicBezTo>
                <a:cubicBezTo>
                  <a:pt x="701" y="117"/>
                  <a:pt x="701" y="117"/>
                  <a:pt x="701" y="117"/>
                </a:cubicBezTo>
                <a:cubicBezTo>
                  <a:pt x="701" y="117"/>
                  <a:pt x="701" y="116"/>
                  <a:pt x="700" y="117"/>
                </a:cubicBezTo>
                <a:cubicBezTo>
                  <a:pt x="701" y="117"/>
                  <a:pt x="701" y="117"/>
                  <a:pt x="701" y="117"/>
                </a:cubicBezTo>
                <a:cubicBezTo>
                  <a:pt x="701" y="117"/>
                  <a:pt x="701" y="117"/>
                  <a:pt x="701" y="117"/>
                </a:cubicBezTo>
                <a:cubicBezTo>
                  <a:pt x="701" y="117"/>
                  <a:pt x="701" y="117"/>
                  <a:pt x="701" y="117"/>
                </a:cubicBezTo>
                <a:cubicBezTo>
                  <a:pt x="700" y="117"/>
                  <a:pt x="700" y="117"/>
                  <a:pt x="700" y="117"/>
                </a:cubicBezTo>
                <a:cubicBezTo>
                  <a:pt x="700" y="117"/>
                  <a:pt x="700" y="117"/>
                  <a:pt x="700" y="117"/>
                </a:cubicBezTo>
                <a:cubicBezTo>
                  <a:pt x="700" y="118"/>
                  <a:pt x="700" y="118"/>
                  <a:pt x="700" y="118"/>
                </a:cubicBezTo>
                <a:cubicBezTo>
                  <a:pt x="700" y="117"/>
                  <a:pt x="700" y="117"/>
                  <a:pt x="700" y="117"/>
                </a:cubicBezTo>
                <a:cubicBezTo>
                  <a:pt x="700" y="118"/>
                  <a:pt x="700" y="118"/>
                  <a:pt x="700" y="117"/>
                </a:cubicBezTo>
                <a:cubicBezTo>
                  <a:pt x="700" y="117"/>
                  <a:pt x="700" y="117"/>
                  <a:pt x="700" y="117"/>
                </a:cubicBezTo>
                <a:cubicBezTo>
                  <a:pt x="700" y="117"/>
                  <a:pt x="700" y="117"/>
                  <a:pt x="700" y="117"/>
                </a:cubicBezTo>
                <a:cubicBezTo>
                  <a:pt x="699" y="118"/>
                  <a:pt x="699" y="118"/>
                  <a:pt x="699" y="118"/>
                </a:cubicBezTo>
                <a:cubicBezTo>
                  <a:pt x="699" y="118"/>
                  <a:pt x="699" y="118"/>
                  <a:pt x="699" y="118"/>
                </a:cubicBezTo>
                <a:cubicBezTo>
                  <a:pt x="699" y="118"/>
                  <a:pt x="699" y="118"/>
                  <a:pt x="699" y="118"/>
                </a:cubicBezTo>
                <a:cubicBezTo>
                  <a:pt x="699" y="118"/>
                  <a:pt x="699" y="118"/>
                  <a:pt x="699" y="118"/>
                </a:cubicBezTo>
                <a:cubicBezTo>
                  <a:pt x="699" y="118"/>
                  <a:pt x="699" y="118"/>
                  <a:pt x="699" y="118"/>
                </a:cubicBezTo>
                <a:cubicBezTo>
                  <a:pt x="699" y="118"/>
                  <a:pt x="699" y="118"/>
                  <a:pt x="699" y="118"/>
                </a:cubicBezTo>
                <a:cubicBezTo>
                  <a:pt x="699" y="118"/>
                  <a:pt x="699" y="118"/>
                  <a:pt x="699" y="117"/>
                </a:cubicBezTo>
                <a:cubicBezTo>
                  <a:pt x="699" y="117"/>
                  <a:pt x="699" y="118"/>
                  <a:pt x="699" y="117"/>
                </a:cubicBezTo>
                <a:cubicBezTo>
                  <a:pt x="699" y="118"/>
                  <a:pt x="699" y="118"/>
                  <a:pt x="699" y="118"/>
                </a:cubicBezTo>
                <a:cubicBezTo>
                  <a:pt x="699" y="117"/>
                  <a:pt x="699" y="118"/>
                  <a:pt x="699" y="118"/>
                </a:cubicBezTo>
                <a:cubicBezTo>
                  <a:pt x="699" y="117"/>
                  <a:pt x="699" y="117"/>
                  <a:pt x="699" y="117"/>
                </a:cubicBezTo>
                <a:cubicBezTo>
                  <a:pt x="699" y="117"/>
                  <a:pt x="699" y="118"/>
                  <a:pt x="699" y="117"/>
                </a:cubicBezTo>
                <a:cubicBezTo>
                  <a:pt x="699" y="117"/>
                  <a:pt x="699" y="117"/>
                  <a:pt x="699" y="117"/>
                </a:cubicBezTo>
                <a:cubicBezTo>
                  <a:pt x="699" y="118"/>
                  <a:pt x="699" y="117"/>
                  <a:pt x="699" y="117"/>
                </a:cubicBezTo>
                <a:cubicBezTo>
                  <a:pt x="699" y="117"/>
                  <a:pt x="699" y="117"/>
                  <a:pt x="699" y="117"/>
                </a:cubicBezTo>
                <a:cubicBezTo>
                  <a:pt x="699" y="118"/>
                  <a:pt x="699" y="117"/>
                  <a:pt x="699" y="117"/>
                </a:cubicBezTo>
                <a:cubicBezTo>
                  <a:pt x="699" y="117"/>
                  <a:pt x="699" y="117"/>
                  <a:pt x="699" y="117"/>
                </a:cubicBezTo>
                <a:cubicBezTo>
                  <a:pt x="699" y="117"/>
                  <a:pt x="699" y="117"/>
                  <a:pt x="699" y="117"/>
                </a:cubicBezTo>
                <a:cubicBezTo>
                  <a:pt x="699" y="117"/>
                  <a:pt x="699" y="117"/>
                  <a:pt x="699" y="117"/>
                </a:cubicBezTo>
                <a:cubicBezTo>
                  <a:pt x="698" y="117"/>
                  <a:pt x="698" y="117"/>
                  <a:pt x="698" y="117"/>
                </a:cubicBezTo>
                <a:cubicBezTo>
                  <a:pt x="699" y="117"/>
                  <a:pt x="699" y="117"/>
                  <a:pt x="699" y="117"/>
                </a:cubicBezTo>
                <a:cubicBezTo>
                  <a:pt x="698" y="117"/>
                  <a:pt x="699" y="117"/>
                  <a:pt x="699" y="117"/>
                </a:cubicBezTo>
                <a:cubicBezTo>
                  <a:pt x="698" y="117"/>
                  <a:pt x="698" y="117"/>
                  <a:pt x="698" y="117"/>
                </a:cubicBezTo>
                <a:cubicBezTo>
                  <a:pt x="699"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7"/>
                  <a:pt x="698" y="117"/>
                </a:cubicBezTo>
                <a:cubicBezTo>
                  <a:pt x="698" y="117"/>
                  <a:pt x="698" y="116"/>
                  <a:pt x="698" y="117"/>
                </a:cubicBezTo>
                <a:cubicBezTo>
                  <a:pt x="698" y="117"/>
                  <a:pt x="698" y="117"/>
                  <a:pt x="698" y="117"/>
                </a:cubicBezTo>
                <a:cubicBezTo>
                  <a:pt x="698" y="117"/>
                  <a:pt x="698" y="117"/>
                  <a:pt x="697" y="117"/>
                </a:cubicBezTo>
                <a:cubicBezTo>
                  <a:pt x="697" y="117"/>
                  <a:pt x="697" y="117"/>
                  <a:pt x="697" y="117"/>
                </a:cubicBezTo>
                <a:cubicBezTo>
                  <a:pt x="697" y="117"/>
                  <a:pt x="697" y="117"/>
                  <a:pt x="697" y="117"/>
                </a:cubicBezTo>
                <a:cubicBezTo>
                  <a:pt x="697" y="117"/>
                  <a:pt x="697" y="117"/>
                  <a:pt x="697" y="117"/>
                </a:cubicBezTo>
                <a:cubicBezTo>
                  <a:pt x="697" y="117"/>
                  <a:pt x="697" y="116"/>
                  <a:pt x="697" y="117"/>
                </a:cubicBezTo>
                <a:cubicBezTo>
                  <a:pt x="697" y="117"/>
                  <a:pt x="697" y="117"/>
                  <a:pt x="697" y="117"/>
                </a:cubicBezTo>
                <a:cubicBezTo>
                  <a:pt x="697" y="117"/>
                  <a:pt x="697" y="117"/>
                  <a:pt x="697" y="117"/>
                </a:cubicBezTo>
                <a:cubicBezTo>
                  <a:pt x="696" y="117"/>
                  <a:pt x="696" y="117"/>
                  <a:pt x="696" y="117"/>
                </a:cubicBezTo>
                <a:cubicBezTo>
                  <a:pt x="696" y="117"/>
                  <a:pt x="697" y="117"/>
                  <a:pt x="697" y="117"/>
                </a:cubicBezTo>
                <a:cubicBezTo>
                  <a:pt x="697" y="117"/>
                  <a:pt x="697" y="117"/>
                  <a:pt x="697" y="117"/>
                </a:cubicBezTo>
                <a:cubicBezTo>
                  <a:pt x="697" y="117"/>
                  <a:pt x="697" y="117"/>
                  <a:pt x="696" y="117"/>
                </a:cubicBezTo>
                <a:cubicBezTo>
                  <a:pt x="697" y="117"/>
                  <a:pt x="696" y="117"/>
                  <a:pt x="697" y="117"/>
                </a:cubicBezTo>
                <a:cubicBezTo>
                  <a:pt x="696" y="117"/>
                  <a:pt x="697" y="117"/>
                  <a:pt x="696" y="117"/>
                </a:cubicBezTo>
                <a:cubicBezTo>
                  <a:pt x="696" y="117"/>
                  <a:pt x="696" y="117"/>
                  <a:pt x="696" y="117"/>
                </a:cubicBezTo>
                <a:cubicBezTo>
                  <a:pt x="696" y="117"/>
                  <a:pt x="696" y="117"/>
                  <a:pt x="696" y="117"/>
                </a:cubicBezTo>
                <a:cubicBezTo>
                  <a:pt x="696" y="116"/>
                  <a:pt x="696" y="117"/>
                  <a:pt x="696" y="117"/>
                </a:cubicBezTo>
                <a:cubicBezTo>
                  <a:pt x="696" y="117"/>
                  <a:pt x="696" y="117"/>
                  <a:pt x="696" y="117"/>
                </a:cubicBezTo>
                <a:cubicBezTo>
                  <a:pt x="696" y="117"/>
                  <a:pt x="696" y="117"/>
                  <a:pt x="696" y="117"/>
                </a:cubicBezTo>
                <a:cubicBezTo>
                  <a:pt x="696" y="117"/>
                  <a:pt x="696" y="117"/>
                  <a:pt x="696" y="117"/>
                </a:cubicBezTo>
                <a:cubicBezTo>
                  <a:pt x="696" y="117"/>
                  <a:pt x="696" y="117"/>
                  <a:pt x="696" y="117"/>
                </a:cubicBezTo>
                <a:cubicBezTo>
                  <a:pt x="696" y="116"/>
                  <a:pt x="696" y="117"/>
                  <a:pt x="696" y="117"/>
                </a:cubicBezTo>
                <a:cubicBezTo>
                  <a:pt x="696" y="116"/>
                  <a:pt x="696" y="117"/>
                  <a:pt x="696" y="117"/>
                </a:cubicBezTo>
                <a:cubicBezTo>
                  <a:pt x="696" y="117"/>
                  <a:pt x="696" y="117"/>
                  <a:pt x="696" y="117"/>
                </a:cubicBezTo>
                <a:cubicBezTo>
                  <a:pt x="696" y="117"/>
                  <a:pt x="696" y="117"/>
                  <a:pt x="696" y="117"/>
                </a:cubicBezTo>
                <a:cubicBezTo>
                  <a:pt x="696" y="117"/>
                  <a:pt x="696" y="117"/>
                  <a:pt x="696" y="117"/>
                </a:cubicBezTo>
                <a:cubicBezTo>
                  <a:pt x="695" y="117"/>
                  <a:pt x="695" y="117"/>
                  <a:pt x="695" y="117"/>
                </a:cubicBezTo>
                <a:cubicBezTo>
                  <a:pt x="695" y="117"/>
                  <a:pt x="696" y="117"/>
                  <a:pt x="695" y="117"/>
                </a:cubicBezTo>
                <a:cubicBezTo>
                  <a:pt x="695" y="117"/>
                  <a:pt x="695" y="117"/>
                  <a:pt x="695" y="117"/>
                </a:cubicBezTo>
                <a:cubicBezTo>
                  <a:pt x="696" y="117"/>
                  <a:pt x="696" y="117"/>
                  <a:pt x="696" y="117"/>
                </a:cubicBezTo>
                <a:cubicBezTo>
                  <a:pt x="695" y="117"/>
                  <a:pt x="695" y="117"/>
                  <a:pt x="695" y="117"/>
                </a:cubicBezTo>
                <a:cubicBezTo>
                  <a:pt x="695" y="117"/>
                  <a:pt x="695" y="117"/>
                  <a:pt x="695" y="117"/>
                </a:cubicBezTo>
                <a:cubicBezTo>
                  <a:pt x="695" y="117"/>
                  <a:pt x="695" y="117"/>
                  <a:pt x="695" y="117"/>
                </a:cubicBezTo>
                <a:cubicBezTo>
                  <a:pt x="695" y="117"/>
                  <a:pt x="695" y="117"/>
                  <a:pt x="695" y="117"/>
                </a:cubicBezTo>
                <a:cubicBezTo>
                  <a:pt x="695" y="117"/>
                  <a:pt x="695" y="117"/>
                  <a:pt x="695" y="117"/>
                </a:cubicBezTo>
                <a:cubicBezTo>
                  <a:pt x="695" y="117"/>
                  <a:pt x="695" y="117"/>
                  <a:pt x="695" y="117"/>
                </a:cubicBezTo>
                <a:cubicBezTo>
                  <a:pt x="695" y="117"/>
                  <a:pt x="696" y="117"/>
                  <a:pt x="695" y="117"/>
                </a:cubicBezTo>
                <a:cubicBezTo>
                  <a:pt x="695" y="117"/>
                  <a:pt x="695" y="117"/>
                  <a:pt x="695" y="117"/>
                </a:cubicBezTo>
                <a:cubicBezTo>
                  <a:pt x="695" y="117"/>
                  <a:pt x="695" y="117"/>
                  <a:pt x="695" y="117"/>
                </a:cubicBezTo>
                <a:cubicBezTo>
                  <a:pt x="695" y="118"/>
                  <a:pt x="695" y="118"/>
                  <a:pt x="695" y="118"/>
                </a:cubicBezTo>
                <a:cubicBezTo>
                  <a:pt x="695" y="117"/>
                  <a:pt x="695" y="118"/>
                  <a:pt x="695" y="117"/>
                </a:cubicBezTo>
                <a:cubicBezTo>
                  <a:pt x="695" y="118"/>
                  <a:pt x="695" y="118"/>
                  <a:pt x="695" y="118"/>
                </a:cubicBezTo>
                <a:cubicBezTo>
                  <a:pt x="695" y="118"/>
                  <a:pt x="695" y="117"/>
                  <a:pt x="695" y="117"/>
                </a:cubicBezTo>
                <a:cubicBezTo>
                  <a:pt x="695" y="118"/>
                  <a:pt x="695" y="118"/>
                  <a:pt x="695" y="118"/>
                </a:cubicBezTo>
                <a:cubicBezTo>
                  <a:pt x="695" y="118"/>
                  <a:pt x="695" y="118"/>
                  <a:pt x="695" y="118"/>
                </a:cubicBezTo>
                <a:cubicBezTo>
                  <a:pt x="695" y="118"/>
                  <a:pt x="695" y="118"/>
                  <a:pt x="695" y="118"/>
                </a:cubicBezTo>
                <a:cubicBezTo>
                  <a:pt x="695" y="118"/>
                  <a:pt x="695" y="118"/>
                  <a:pt x="695" y="118"/>
                </a:cubicBezTo>
                <a:cubicBezTo>
                  <a:pt x="695" y="118"/>
                  <a:pt x="694" y="119"/>
                  <a:pt x="694" y="119"/>
                </a:cubicBezTo>
                <a:cubicBezTo>
                  <a:pt x="695" y="118"/>
                  <a:pt x="694" y="119"/>
                  <a:pt x="694" y="119"/>
                </a:cubicBezTo>
                <a:cubicBezTo>
                  <a:pt x="694" y="119"/>
                  <a:pt x="694" y="119"/>
                  <a:pt x="694" y="119"/>
                </a:cubicBezTo>
                <a:cubicBezTo>
                  <a:pt x="694" y="119"/>
                  <a:pt x="694" y="118"/>
                  <a:pt x="695" y="118"/>
                </a:cubicBezTo>
                <a:cubicBezTo>
                  <a:pt x="695" y="118"/>
                  <a:pt x="695" y="118"/>
                  <a:pt x="695" y="118"/>
                </a:cubicBezTo>
                <a:cubicBezTo>
                  <a:pt x="695" y="118"/>
                  <a:pt x="695" y="118"/>
                  <a:pt x="695" y="118"/>
                </a:cubicBezTo>
                <a:cubicBezTo>
                  <a:pt x="695" y="119"/>
                  <a:pt x="695" y="119"/>
                  <a:pt x="695" y="119"/>
                </a:cubicBezTo>
                <a:cubicBezTo>
                  <a:pt x="695" y="118"/>
                  <a:pt x="695" y="118"/>
                  <a:pt x="695" y="118"/>
                </a:cubicBezTo>
                <a:cubicBezTo>
                  <a:pt x="696" y="118"/>
                  <a:pt x="696" y="118"/>
                  <a:pt x="696" y="118"/>
                </a:cubicBezTo>
                <a:cubicBezTo>
                  <a:pt x="696" y="118"/>
                  <a:pt x="696" y="118"/>
                  <a:pt x="696" y="118"/>
                </a:cubicBezTo>
                <a:cubicBezTo>
                  <a:pt x="695" y="118"/>
                  <a:pt x="695" y="118"/>
                  <a:pt x="695" y="118"/>
                </a:cubicBezTo>
                <a:cubicBezTo>
                  <a:pt x="695" y="119"/>
                  <a:pt x="695" y="118"/>
                  <a:pt x="695" y="119"/>
                </a:cubicBezTo>
                <a:cubicBezTo>
                  <a:pt x="694" y="119"/>
                  <a:pt x="694" y="119"/>
                  <a:pt x="694" y="119"/>
                </a:cubicBezTo>
                <a:cubicBezTo>
                  <a:pt x="694" y="119"/>
                  <a:pt x="694" y="119"/>
                  <a:pt x="694" y="119"/>
                </a:cubicBezTo>
                <a:cubicBezTo>
                  <a:pt x="694" y="119"/>
                  <a:pt x="694" y="119"/>
                  <a:pt x="694" y="119"/>
                </a:cubicBezTo>
                <a:cubicBezTo>
                  <a:pt x="695" y="119"/>
                  <a:pt x="695" y="119"/>
                  <a:pt x="695" y="119"/>
                </a:cubicBezTo>
                <a:cubicBezTo>
                  <a:pt x="695" y="118"/>
                  <a:pt x="695" y="119"/>
                  <a:pt x="694" y="119"/>
                </a:cubicBezTo>
                <a:cubicBezTo>
                  <a:pt x="694" y="119"/>
                  <a:pt x="694" y="119"/>
                  <a:pt x="694" y="119"/>
                </a:cubicBezTo>
                <a:cubicBezTo>
                  <a:pt x="694" y="119"/>
                  <a:pt x="695" y="119"/>
                  <a:pt x="695" y="119"/>
                </a:cubicBezTo>
                <a:cubicBezTo>
                  <a:pt x="694" y="119"/>
                  <a:pt x="694" y="119"/>
                  <a:pt x="694" y="119"/>
                </a:cubicBezTo>
                <a:cubicBezTo>
                  <a:pt x="694" y="120"/>
                  <a:pt x="694" y="120"/>
                  <a:pt x="694" y="120"/>
                </a:cubicBezTo>
                <a:cubicBezTo>
                  <a:pt x="694" y="120"/>
                  <a:pt x="694" y="119"/>
                  <a:pt x="694" y="119"/>
                </a:cubicBezTo>
                <a:cubicBezTo>
                  <a:pt x="694" y="119"/>
                  <a:pt x="694" y="119"/>
                  <a:pt x="694" y="119"/>
                </a:cubicBezTo>
                <a:cubicBezTo>
                  <a:pt x="694" y="119"/>
                  <a:pt x="694" y="119"/>
                  <a:pt x="694" y="119"/>
                </a:cubicBezTo>
                <a:cubicBezTo>
                  <a:pt x="694" y="119"/>
                  <a:pt x="695" y="119"/>
                  <a:pt x="694" y="119"/>
                </a:cubicBezTo>
                <a:cubicBezTo>
                  <a:pt x="695" y="119"/>
                  <a:pt x="695" y="119"/>
                  <a:pt x="695" y="119"/>
                </a:cubicBezTo>
                <a:cubicBezTo>
                  <a:pt x="695" y="119"/>
                  <a:pt x="695" y="119"/>
                  <a:pt x="695" y="119"/>
                </a:cubicBezTo>
                <a:cubicBezTo>
                  <a:pt x="695" y="118"/>
                  <a:pt x="695" y="118"/>
                  <a:pt x="695" y="118"/>
                </a:cubicBezTo>
                <a:cubicBezTo>
                  <a:pt x="695" y="118"/>
                  <a:pt x="695" y="119"/>
                  <a:pt x="695" y="119"/>
                </a:cubicBezTo>
                <a:cubicBezTo>
                  <a:pt x="695" y="119"/>
                  <a:pt x="695" y="119"/>
                  <a:pt x="695" y="119"/>
                </a:cubicBezTo>
                <a:cubicBezTo>
                  <a:pt x="694" y="119"/>
                  <a:pt x="694" y="119"/>
                  <a:pt x="694" y="119"/>
                </a:cubicBezTo>
                <a:cubicBezTo>
                  <a:pt x="694" y="120"/>
                  <a:pt x="694" y="119"/>
                  <a:pt x="694" y="119"/>
                </a:cubicBezTo>
                <a:cubicBezTo>
                  <a:pt x="694" y="119"/>
                  <a:pt x="695" y="119"/>
                  <a:pt x="695" y="119"/>
                </a:cubicBezTo>
                <a:cubicBezTo>
                  <a:pt x="695" y="118"/>
                  <a:pt x="694" y="119"/>
                  <a:pt x="694" y="119"/>
                </a:cubicBezTo>
                <a:cubicBezTo>
                  <a:pt x="695" y="118"/>
                  <a:pt x="695" y="118"/>
                  <a:pt x="695" y="118"/>
                </a:cubicBezTo>
                <a:cubicBezTo>
                  <a:pt x="696" y="118"/>
                  <a:pt x="696" y="118"/>
                  <a:pt x="696" y="118"/>
                </a:cubicBezTo>
                <a:cubicBezTo>
                  <a:pt x="695" y="119"/>
                  <a:pt x="695" y="119"/>
                  <a:pt x="695" y="119"/>
                </a:cubicBezTo>
                <a:cubicBezTo>
                  <a:pt x="695" y="119"/>
                  <a:pt x="695" y="119"/>
                  <a:pt x="695" y="119"/>
                </a:cubicBezTo>
                <a:cubicBezTo>
                  <a:pt x="695" y="119"/>
                  <a:pt x="695" y="119"/>
                  <a:pt x="695" y="119"/>
                </a:cubicBezTo>
                <a:cubicBezTo>
                  <a:pt x="694" y="120"/>
                  <a:pt x="694" y="120"/>
                  <a:pt x="694" y="120"/>
                </a:cubicBezTo>
                <a:cubicBezTo>
                  <a:pt x="695" y="119"/>
                  <a:pt x="695" y="119"/>
                  <a:pt x="695" y="119"/>
                </a:cubicBezTo>
                <a:cubicBezTo>
                  <a:pt x="694" y="119"/>
                  <a:pt x="694" y="120"/>
                  <a:pt x="694" y="120"/>
                </a:cubicBezTo>
                <a:cubicBezTo>
                  <a:pt x="694" y="119"/>
                  <a:pt x="695" y="119"/>
                  <a:pt x="695" y="119"/>
                </a:cubicBezTo>
                <a:cubicBezTo>
                  <a:pt x="695" y="119"/>
                  <a:pt x="695" y="119"/>
                  <a:pt x="695" y="120"/>
                </a:cubicBezTo>
                <a:cubicBezTo>
                  <a:pt x="694" y="120"/>
                  <a:pt x="694" y="120"/>
                  <a:pt x="694" y="120"/>
                </a:cubicBezTo>
                <a:cubicBezTo>
                  <a:pt x="695" y="120"/>
                  <a:pt x="694" y="120"/>
                  <a:pt x="694" y="120"/>
                </a:cubicBezTo>
                <a:cubicBezTo>
                  <a:pt x="695" y="119"/>
                  <a:pt x="695" y="119"/>
                  <a:pt x="695" y="119"/>
                </a:cubicBezTo>
                <a:cubicBezTo>
                  <a:pt x="695" y="119"/>
                  <a:pt x="695" y="119"/>
                  <a:pt x="695" y="119"/>
                </a:cubicBezTo>
                <a:cubicBezTo>
                  <a:pt x="695" y="119"/>
                  <a:pt x="695" y="119"/>
                  <a:pt x="695" y="119"/>
                </a:cubicBezTo>
                <a:cubicBezTo>
                  <a:pt x="695" y="119"/>
                  <a:pt x="694" y="120"/>
                  <a:pt x="694" y="120"/>
                </a:cubicBezTo>
                <a:cubicBezTo>
                  <a:pt x="695" y="120"/>
                  <a:pt x="695" y="120"/>
                  <a:pt x="695" y="120"/>
                </a:cubicBezTo>
                <a:cubicBezTo>
                  <a:pt x="694" y="120"/>
                  <a:pt x="694" y="120"/>
                  <a:pt x="694" y="120"/>
                </a:cubicBezTo>
                <a:cubicBezTo>
                  <a:pt x="695" y="120"/>
                  <a:pt x="695" y="120"/>
                  <a:pt x="695" y="120"/>
                </a:cubicBezTo>
                <a:cubicBezTo>
                  <a:pt x="694" y="120"/>
                  <a:pt x="694" y="120"/>
                  <a:pt x="694" y="120"/>
                </a:cubicBezTo>
                <a:cubicBezTo>
                  <a:pt x="695" y="120"/>
                  <a:pt x="695" y="119"/>
                  <a:pt x="695" y="120"/>
                </a:cubicBezTo>
                <a:cubicBezTo>
                  <a:pt x="695" y="119"/>
                  <a:pt x="695" y="120"/>
                  <a:pt x="695" y="120"/>
                </a:cubicBezTo>
                <a:cubicBezTo>
                  <a:pt x="695" y="119"/>
                  <a:pt x="695" y="119"/>
                  <a:pt x="695" y="119"/>
                </a:cubicBezTo>
                <a:cubicBezTo>
                  <a:pt x="695" y="120"/>
                  <a:pt x="695" y="119"/>
                  <a:pt x="695" y="119"/>
                </a:cubicBezTo>
                <a:cubicBezTo>
                  <a:pt x="695" y="120"/>
                  <a:pt x="695" y="120"/>
                  <a:pt x="695" y="120"/>
                </a:cubicBezTo>
                <a:cubicBezTo>
                  <a:pt x="695" y="119"/>
                  <a:pt x="695" y="119"/>
                  <a:pt x="695" y="119"/>
                </a:cubicBezTo>
                <a:cubicBezTo>
                  <a:pt x="695" y="120"/>
                  <a:pt x="695" y="119"/>
                  <a:pt x="695" y="119"/>
                </a:cubicBezTo>
                <a:cubicBezTo>
                  <a:pt x="695" y="120"/>
                  <a:pt x="695" y="120"/>
                  <a:pt x="695" y="120"/>
                </a:cubicBezTo>
                <a:cubicBezTo>
                  <a:pt x="695" y="119"/>
                  <a:pt x="695" y="119"/>
                  <a:pt x="695" y="119"/>
                </a:cubicBezTo>
                <a:cubicBezTo>
                  <a:pt x="695" y="119"/>
                  <a:pt x="695" y="120"/>
                  <a:pt x="695" y="120"/>
                </a:cubicBezTo>
                <a:cubicBezTo>
                  <a:pt x="695" y="120"/>
                  <a:pt x="695" y="120"/>
                  <a:pt x="695" y="120"/>
                </a:cubicBezTo>
                <a:cubicBezTo>
                  <a:pt x="695" y="120"/>
                  <a:pt x="695" y="120"/>
                  <a:pt x="695" y="119"/>
                </a:cubicBezTo>
                <a:cubicBezTo>
                  <a:pt x="695" y="119"/>
                  <a:pt x="695" y="120"/>
                  <a:pt x="695" y="120"/>
                </a:cubicBezTo>
                <a:cubicBezTo>
                  <a:pt x="695" y="120"/>
                  <a:pt x="695" y="119"/>
                  <a:pt x="695" y="119"/>
                </a:cubicBezTo>
                <a:cubicBezTo>
                  <a:pt x="695" y="119"/>
                  <a:pt x="696" y="119"/>
                  <a:pt x="696" y="119"/>
                </a:cubicBezTo>
                <a:cubicBezTo>
                  <a:pt x="695" y="119"/>
                  <a:pt x="695" y="119"/>
                  <a:pt x="695" y="119"/>
                </a:cubicBezTo>
                <a:cubicBezTo>
                  <a:pt x="695" y="120"/>
                  <a:pt x="696" y="119"/>
                  <a:pt x="696" y="119"/>
                </a:cubicBezTo>
                <a:cubicBezTo>
                  <a:pt x="697" y="118"/>
                  <a:pt x="697" y="118"/>
                  <a:pt x="697" y="118"/>
                </a:cubicBezTo>
                <a:cubicBezTo>
                  <a:pt x="696" y="118"/>
                  <a:pt x="696" y="118"/>
                  <a:pt x="696" y="119"/>
                </a:cubicBezTo>
                <a:cubicBezTo>
                  <a:pt x="696" y="119"/>
                  <a:pt x="696" y="119"/>
                  <a:pt x="696" y="119"/>
                </a:cubicBezTo>
                <a:cubicBezTo>
                  <a:pt x="695" y="120"/>
                  <a:pt x="695" y="120"/>
                  <a:pt x="695" y="120"/>
                </a:cubicBezTo>
                <a:cubicBezTo>
                  <a:pt x="695" y="119"/>
                  <a:pt x="695" y="119"/>
                  <a:pt x="695" y="119"/>
                </a:cubicBezTo>
                <a:cubicBezTo>
                  <a:pt x="695" y="120"/>
                  <a:pt x="695" y="120"/>
                  <a:pt x="695" y="120"/>
                </a:cubicBezTo>
                <a:cubicBezTo>
                  <a:pt x="695" y="120"/>
                  <a:pt x="695" y="120"/>
                  <a:pt x="695" y="120"/>
                </a:cubicBezTo>
                <a:cubicBezTo>
                  <a:pt x="695" y="120"/>
                  <a:pt x="695" y="120"/>
                  <a:pt x="695" y="120"/>
                </a:cubicBezTo>
                <a:cubicBezTo>
                  <a:pt x="695" y="120"/>
                  <a:pt x="696" y="119"/>
                  <a:pt x="696" y="119"/>
                </a:cubicBezTo>
                <a:cubicBezTo>
                  <a:pt x="695" y="120"/>
                  <a:pt x="695" y="120"/>
                  <a:pt x="695" y="120"/>
                </a:cubicBezTo>
                <a:cubicBezTo>
                  <a:pt x="695" y="120"/>
                  <a:pt x="695" y="120"/>
                  <a:pt x="695" y="120"/>
                </a:cubicBezTo>
                <a:cubicBezTo>
                  <a:pt x="695" y="120"/>
                  <a:pt x="695" y="120"/>
                  <a:pt x="695" y="120"/>
                </a:cubicBezTo>
                <a:cubicBezTo>
                  <a:pt x="695" y="120"/>
                  <a:pt x="695" y="120"/>
                  <a:pt x="696" y="119"/>
                </a:cubicBezTo>
                <a:cubicBezTo>
                  <a:pt x="696" y="120"/>
                  <a:pt x="696" y="120"/>
                  <a:pt x="696" y="120"/>
                </a:cubicBezTo>
                <a:cubicBezTo>
                  <a:pt x="696" y="120"/>
                  <a:pt x="696" y="120"/>
                  <a:pt x="696" y="120"/>
                </a:cubicBezTo>
                <a:cubicBezTo>
                  <a:pt x="696" y="120"/>
                  <a:pt x="696" y="120"/>
                  <a:pt x="696" y="120"/>
                </a:cubicBezTo>
                <a:cubicBezTo>
                  <a:pt x="695"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7" y="119"/>
                  <a:pt x="696" y="120"/>
                  <a:pt x="696" y="119"/>
                </a:cubicBezTo>
                <a:cubicBezTo>
                  <a:pt x="696" y="120"/>
                  <a:pt x="696" y="120"/>
                  <a:pt x="696" y="120"/>
                </a:cubicBezTo>
                <a:cubicBezTo>
                  <a:pt x="696" y="120"/>
                  <a:pt x="696" y="120"/>
                  <a:pt x="696" y="120"/>
                </a:cubicBezTo>
                <a:cubicBezTo>
                  <a:pt x="696" y="120"/>
                  <a:pt x="696" y="120"/>
                  <a:pt x="696" y="120"/>
                </a:cubicBezTo>
                <a:cubicBezTo>
                  <a:pt x="696" y="120"/>
                  <a:pt x="696" y="120"/>
                  <a:pt x="696" y="120"/>
                </a:cubicBezTo>
                <a:cubicBezTo>
                  <a:pt x="696" y="120"/>
                  <a:pt x="697" y="120"/>
                  <a:pt x="697" y="120"/>
                </a:cubicBezTo>
                <a:cubicBezTo>
                  <a:pt x="697" y="119"/>
                  <a:pt x="696" y="120"/>
                  <a:pt x="696" y="120"/>
                </a:cubicBezTo>
                <a:cubicBezTo>
                  <a:pt x="696" y="120"/>
                  <a:pt x="697" y="120"/>
                  <a:pt x="697" y="120"/>
                </a:cubicBezTo>
                <a:cubicBezTo>
                  <a:pt x="697" y="120"/>
                  <a:pt x="697" y="120"/>
                  <a:pt x="697" y="120"/>
                </a:cubicBezTo>
                <a:cubicBezTo>
                  <a:pt x="697" y="120"/>
                  <a:pt x="697" y="120"/>
                  <a:pt x="697" y="120"/>
                </a:cubicBezTo>
                <a:cubicBezTo>
                  <a:pt x="697" y="120"/>
                  <a:pt x="697" y="120"/>
                  <a:pt x="697" y="120"/>
                </a:cubicBezTo>
                <a:cubicBezTo>
                  <a:pt x="697" y="120"/>
                  <a:pt x="696"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1"/>
                  <a:pt x="697" y="120"/>
                  <a:pt x="697" y="120"/>
                </a:cubicBezTo>
                <a:cubicBezTo>
                  <a:pt x="697" y="120"/>
                  <a:pt x="697" y="120"/>
                  <a:pt x="697" y="120"/>
                </a:cubicBezTo>
                <a:cubicBezTo>
                  <a:pt x="697" y="120"/>
                  <a:pt x="697" y="120"/>
                  <a:pt x="697" y="120"/>
                </a:cubicBezTo>
                <a:cubicBezTo>
                  <a:pt x="697" y="120"/>
                  <a:pt x="697" y="120"/>
                  <a:pt x="697" y="120"/>
                </a:cubicBezTo>
                <a:cubicBezTo>
                  <a:pt x="697" y="120"/>
                  <a:pt x="697" y="120"/>
                  <a:pt x="697" y="120"/>
                </a:cubicBezTo>
                <a:cubicBezTo>
                  <a:pt x="697" y="121"/>
                  <a:pt x="697" y="120"/>
                  <a:pt x="697" y="121"/>
                </a:cubicBezTo>
                <a:cubicBezTo>
                  <a:pt x="697" y="120"/>
                  <a:pt x="697" y="121"/>
                  <a:pt x="697" y="120"/>
                </a:cubicBezTo>
                <a:cubicBezTo>
                  <a:pt x="697" y="121"/>
                  <a:pt x="697" y="120"/>
                  <a:pt x="697" y="121"/>
                </a:cubicBezTo>
                <a:cubicBezTo>
                  <a:pt x="698" y="120"/>
                  <a:pt x="698" y="120"/>
                  <a:pt x="698" y="120"/>
                </a:cubicBezTo>
                <a:cubicBezTo>
                  <a:pt x="697" y="120"/>
                  <a:pt x="698" y="119"/>
                  <a:pt x="698" y="120"/>
                </a:cubicBezTo>
                <a:cubicBezTo>
                  <a:pt x="698" y="120"/>
                  <a:pt x="697" y="120"/>
                  <a:pt x="697" y="120"/>
                </a:cubicBezTo>
                <a:cubicBezTo>
                  <a:pt x="697" y="121"/>
                  <a:pt x="698" y="120"/>
                  <a:pt x="697" y="121"/>
                </a:cubicBezTo>
                <a:cubicBezTo>
                  <a:pt x="698" y="120"/>
                  <a:pt x="698" y="120"/>
                  <a:pt x="698" y="120"/>
                </a:cubicBezTo>
                <a:cubicBezTo>
                  <a:pt x="698" y="121"/>
                  <a:pt x="698" y="121"/>
                  <a:pt x="698" y="121"/>
                </a:cubicBezTo>
                <a:cubicBezTo>
                  <a:pt x="698" y="120"/>
                  <a:pt x="698" y="120"/>
                  <a:pt x="698" y="120"/>
                </a:cubicBezTo>
                <a:cubicBezTo>
                  <a:pt x="698" y="121"/>
                  <a:pt x="698" y="121"/>
                  <a:pt x="698" y="121"/>
                </a:cubicBezTo>
                <a:cubicBezTo>
                  <a:pt x="698" y="121"/>
                  <a:pt x="698" y="121"/>
                  <a:pt x="698" y="120"/>
                </a:cubicBezTo>
                <a:cubicBezTo>
                  <a:pt x="698" y="121"/>
                  <a:pt x="698" y="121"/>
                  <a:pt x="698" y="121"/>
                </a:cubicBezTo>
                <a:cubicBezTo>
                  <a:pt x="698" y="120"/>
                  <a:pt x="698" y="121"/>
                  <a:pt x="698" y="120"/>
                </a:cubicBezTo>
                <a:cubicBezTo>
                  <a:pt x="698" y="121"/>
                  <a:pt x="698" y="121"/>
                  <a:pt x="698" y="121"/>
                </a:cubicBezTo>
                <a:cubicBezTo>
                  <a:pt x="698" y="120"/>
                  <a:pt x="698" y="120"/>
                  <a:pt x="698" y="120"/>
                </a:cubicBezTo>
                <a:cubicBezTo>
                  <a:pt x="698" y="120"/>
                  <a:pt x="698" y="120"/>
                  <a:pt x="698" y="120"/>
                </a:cubicBezTo>
                <a:cubicBezTo>
                  <a:pt x="698" y="121"/>
                  <a:pt x="698" y="121"/>
                  <a:pt x="698" y="121"/>
                </a:cubicBezTo>
                <a:cubicBezTo>
                  <a:pt x="698" y="121"/>
                  <a:pt x="698" y="121"/>
                  <a:pt x="698" y="121"/>
                </a:cubicBezTo>
                <a:cubicBezTo>
                  <a:pt x="698" y="120"/>
                  <a:pt x="698" y="120"/>
                  <a:pt x="698" y="120"/>
                </a:cubicBezTo>
                <a:cubicBezTo>
                  <a:pt x="698" y="120"/>
                  <a:pt x="698" y="120"/>
                  <a:pt x="698" y="120"/>
                </a:cubicBezTo>
                <a:cubicBezTo>
                  <a:pt x="698" y="120"/>
                  <a:pt x="698" y="121"/>
                  <a:pt x="698" y="121"/>
                </a:cubicBezTo>
                <a:cubicBezTo>
                  <a:pt x="698" y="121"/>
                  <a:pt x="698" y="121"/>
                  <a:pt x="698" y="121"/>
                </a:cubicBezTo>
                <a:cubicBezTo>
                  <a:pt x="698" y="121"/>
                  <a:pt x="698" y="120"/>
                  <a:pt x="698" y="121"/>
                </a:cubicBezTo>
                <a:cubicBezTo>
                  <a:pt x="698" y="120"/>
                  <a:pt x="698" y="121"/>
                  <a:pt x="698" y="121"/>
                </a:cubicBezTo>
                <a:cubicBezTo>
                  <a:pt x="698" y="121"/>
                  <a:pt x="698" y="121"/>
                  <a:pt x="698" y="121"/>
                </a:cubicBezTo>
                <a:cubicBezTo>
                  <a:pt x="698" y="121"/>
                  <a:pt x="698" y="121"/>
                  <a:pt x="698" y="121"/>
                </a:cubicBezTo>
                <a:cubicBezTo>
                  <a:pt x="698" y="121"/>
                  <a:pt x="698" y="121"/>
                  <a:pt x="698" y="121"/>
                </a:cubicBezTo>
                <a:cubicBezTo>
                  <a:pt x="698" y="121"/>
                  <a:pt x="698" y="121"/>
                  <a:pt x="698" y="121"/>
                </a:cubicBezTo>
                <a:cubicBezTo>
                  <a:pt x="698" y="121"/>
                  <a:pt x="698" y="121"/>
                  <a:pt x="698" y="121"/>
                </a:cubicBezTo>
                <a:cubicBezTo>
                  <a:pt x="698" y="121"/>
                  <a:pt x="698" y="120"/>
                  <a:pt x="698" y="121"/>
                </a:cubicBezTo>
                <a:cubicBezTo>
                  <a:pt x="698" y="120"/>
                  <a:pt x="698" y="121"/>
                  <a:pt x="698" y="121"/>
                </a:cubicBezTo>
                <a:cubicBezTo>
                  <a:pt x="698" y="121"/>
                  <a:pt x="698" y="121"/>
                  <a:pt x="698" y="121"/>
                </a:cubicBezTo>
                <a:cubicBezTo>
                  <a:pt x="698" y="121"/>
                  <a:pt x="699" y="120"/>
                  <a:pt x="699" y="121"/>
                </a:cubicBezTo>
                <a:cubicBezTo>
                  <a:pt x="699" y="120"/>
                  <a:pt x="698" y="121"/>
                  <a:pt x="699" y="121"/>
                </a:cubicBezTo>
                <a:cubicBezTo>
                  <a:pt x="699" y="121"/>
                  <a:pt x="699" y="121"/>
                  <a:pt x="699" y="120"/>
                </a:cubicBezTo>
                <a:cubicBezTo>
                  <a:pt x="699" y="121"/>
                  <a:pt x="699" y="121"/>
                  <a:pt x="699" y="121"/>
                </a:cubicBezTo>
                <a:cubicBezTo>
                  <a:pt x="699" y="121"/>
                  <a:pt x="699" y="121"/>
                  <a:pt x="699" y="120"/>
                </a:cubicBezTo>
                <a:cubicBezTo>
                  <a:pt x="699" y="120"/>
                  <a:pt x="699" y="120"/>
                  <a:pt x="699" y="120"/>
                </a:cubicBezTo>
                <a:cubicBezTo>
                  <a:pt x="699" y="120"/>
                  <a:pt x="699" y="120"/>
                  <a:pt x="699" y="120"/>
                </a:cubicBezTo>
                <a:cubicBezTo>
                  <a:pt x="699" y="120"/>
                  <a:pt x="699" y="120"/>
                  <a:pt x="699" y="120"/>
                </a:cubicBezTo>
                <a:cubicBezTo>
                  <a:pt x="699" y="120"/>
                  <a:pt x="699" y="120"/>
                  <a:pt x="699" y="120"/>
                </a:cubicBezTo>
                <a:cubicBezTo>
                  <a:pt x="699" y="120"/>
                  <a:pt x="699" y="120"/>
                  <a:pt x="699" y="120"/>
                </a:cubicBezTo>
                <a:cubicBezTo>
                  <a:pt x="699" y="121"/>
                  <a:pt x="699" y="120"/>
                  <a:pt x="699" y="120"/>
                </a:cubicBezTo>
                <a:cubicBezTo>
                  <a:pt x="699" y="120"/>
                  <a:pt x="699" y="120"/>
                  <a:pt x="699" y="120"/>
                </a:cubicBezTo>
                <a:cubicBezTo>
                  <a:pt x="699" y="120"/>
                  <a:pt x="699" y="120"/>
                  <a:pt x="699" y="120"/>
                </a:cubicBezTo>
                <a:cubicBezTo>
                  <a:pt x="699" y="119"/>
                  <a:pt x="699" y="119"/>
                  <a:pt x="699" y="119"/>
                </a:cubicBezTo>
                <a:cubicBezTo>
                  <a:pt x="699" y="120"/>
                  <a:pt x="699" y="120"/>
                  <a:pt x="699" y="120"/>
                </a:cubicBezTo>
                <a:cubicBezTo>
                  <a:pt x="699" y="120"/>
                  <a:pt x="699" y="119"/>
                  <a:pt x="699" y="119"/>
                </a:cubicBezTo>
                <a:cubicBezTo>
                  <a:pt x="699" y="119"/>
                  <a:pt x="699" y="119"/>
                  <a:pt x="700" y="119"/>
                </a:cubicBezTo>
                <a:cubicBezTo>
                  <a:pt x="699" y="119"/>
                  <a:pt x="700" y="119"/>
                  <a:pt x="699" y="119"/>
                </a:cubicBezTo>
                <a:cubicBezTo>
                  <a:pt x="699" y="120"/>
                  <a:pt x="699" y="120"/>
                  <a:pt x="699" y="120"/>
                </a:cubicBezTo>
                <a:cubicBezTo>
                  <a:pt x="699" y="120"/>
                  <a:pt x="699" y="120"/>
                  <a:pt x="699" y="120"/>
                </a:cubicBezTo>
                <a:cubicBezTo>
                  <a:pt x="699" y="120"/>
                  <a:pt x="699" y="120"/>
                  <a:pt x="699" y="120"/>
                </a:cubicBezTo>
                <a:cubicBezTo>
                  <a:pt x="699" y="120"/>
                  <a:pt x="699" y="120"/>
                  <a:pt x="700" y="120"/>
                </a:cubicBezTo>
                <a:cubicBezTo>
                  <a:pt x="700" y="119"/>
                  <a:pt x="699" y="120"/>
                  <a:pt x="699"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19"/>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0" y="120"/>
                  <a:pt x="700" y="120"/>
                </a:cubicBezTo>
                <a:cubicBezTo>
                  <a:pt x="700" y="120"/>
                  <a:pt x="701" y="120"/>
                  <a:pt x="701" y="120"/>
                </a:cubicBezTo>
                <a:cubicBezTo>
                  <a:pt x="701" y="120"/>
                  <a:pt x="701" y="120"/>
                  <a:pt x="701" y="120"/>
                </a:cubicBezTo>
                <a:cubicBezTo>
                  <a:pt x="701" y="120"/>
                  <a:pt x="701" y="121"/>
                  <a:pt x="701" y="120"/>
                </a:cubicBezTo>
                <a:cubicBezTo>
                  <a:pt x="701" y="120"/>
                  <a:pt x="701" y="120"/>
                  <a:pt x="701" y="120"/>
                </a:cubicBezTo>
                <a:cubicBezTo>
                  <a:pt x="701" y="120"/>
                  <a:pt x="701" y="121"/>
                  <a:pt x="701" y="120"/>
                </a:cubicBezTo>
                <a:cubicBezTo>
                  <a:pt x="701" y="120"/>
                  <a:pt x="701" y="120"/>
                  <a:pt x="701" y="120"/>
                </a:cubicBezTo>
                <a:cubicBezTo>
                  <a:pt x="701" y="120"/>
                  <a:pt x="701" y="120"/>
                  <a:pt x="701" y="120"/>
                </a:cubicBezTo>
                <a:cubicBezTo>
                  <a:pt x="701" y="120"/>
                  <a:pt x="701" y="120"/>
                  <a:pt x="701" y="119"/>
                </a:cubicBezTo>
                <a:cubicBezTo>
                  <a:pt x="701" y="120"/>
                  <a:pt x="701" y="120"/>
                  <a:pt x="701" y="120"/>
                </a:cubicBezTo>
                <a:cubicBezTo>
                  <a:pt x="701" y="120"/>
                  <a:pt x="701" y="120"/>
                  <a:pt x="701" y="119"/>
                </a:cubicBezTo>
                <a:cubicBezTo>
                  <a:pt x="701" y="120"/>
                  <a:pt x="701" y="120"/>
                  <a:pt x="701" y="120"/>
                </a:cubicBezTo>
                <a:cubicBezTo>
                  <a:pt x="701" y="119"/>
                  <a:pt x="701" y="120"/>
                  <a:pt x="701" y="119"/>
                </a:cubicBezTo>
                <a:cubicBezTo>
                  <a:pt x="701" y="119"/>
                  <a:pt x="701" y="119"/>
                  <a:pt x="701" y="119"/>
                </a:cubicBezTo>
                <a:cubicBezTo>
                  <a:pt x="701" y="119"/>
                  <a:pt x="701" y="119"/>
                  <a:pt x="701" y="119"/>
                </a:cubicBezTo>
                <a:cubicBezTo>
                  <a:pt x="701" y="119"/>
                  <a:pt x="701" y="119"/>
                  <a:pt x="701" y="119"/>
                </a:cubicBezTo>
                <a:cubicBezTo>
                  <a:pt x="701" y="119"/>
                  <a:pt x="701" y="119"/>
                  <a:pt x="701" y="119"/>
                </a:cubicBezTo>
                <a:cubicBezTo>
                  <a:pt x="701" y="119"/>
                  <a:pt x="701" y="119"/>
                  <a:pt x="701" y="119"/>
                </a:cubicBezTo>
                <a:cubicBezTo>
                  <a:pt x="701" y="119"/>
                  <a:pt x="701" y="119"/>
                  <a:pt x="701" y="119"/>
                </a:cubicBezTo>
                <a:cubicBezTo>
                  <a:pt x="701" y="120"/>
                  <a:pt x="702" y="120"/>
                  <a:pt x="702" y="119"/>
                </a:cubicBezTo>
                <a:cubicBezTo>
                  <a:pt x="702" y="119"/>
                  <a:pt x="702" y="120"/>
                  <a:pt x="702" y="120"/>
                </a:cubicBezTo>
                <a:cubicBezTo>
                  <a:pt x="702" y="119"/>
                  <a:pt x="702" y="120"/>
                  <a:pt x="702" y="119"/>
                </a:cubicBezTo>
                <a:cubicBezTo>
                  <a:pt x="702" y="119"/>
                  <a:pt x="701" y="118"/>
                  <a:pt x="701" y="118"/>
                </a:cubicBezTo>
                <a:close/>
                <a:moveTo>
                  <a:pt x="696" y="116"/>
                </a:moveTo>
                <a:cubicBezTo>
                  <a:pt x="696" y="117"/>
                  <a:pt x="696" y="117"/>
                  <a:pt x="696" y="117"/>
                </a:cubicBezTo>
                <a:lnTo>
                  <a:pt x="696" y="116"/>
                </a:lnTo>
                <a:close/>
                <a:moveTo>
                  <a:pt x="694" y="118"/>
                </a:moveTo>
                <a:cubicBezTo>
                  <a:pt x="694" y="119"/>
                  <a:pt x="694" y="118"/>
                  <a:pt x="695" y="118"/>
                </a:cubicBezTo>
                <a:cubicBezTo>
                  <a:pt x="695" y="118"/>
                  <a:pt x="695" y="118"/>
                  <a:pt x="695" y="118"/>
                </a:cubicBezTo>
                <a:lnTo>
                  <a:pt x="694" y="118"/>
                </a:lnTo>
                <a:close/>
                <a:moveTo>
                  <a:pt x="694" y="119"/>
                </a:moveTo>
                <a:cubicBezTo>
                  <a:pt x="694" y="119"/>
                  <a:pt x="694" y="119"/>
                  <a:pt x="695" y="119"/>
                </a:cubicBezTo>
                <a:lnTo>
                  <a:pt x="694" y="119"/>
                </a:lnTo>
                <a:close/>
                <a:moveTo>
                  <a:pt x="694" y="119"/>
                </a:moveTo>
                <a:cubicBezTo>
                  <a:pt x="694" y="119"/>
                  <a:pt x="694" y="119"/>
                  <a:pt x="694" y="119"/>
                </a:cubicBezTo>
                <a:close/>
                <a:moveTo>
                  <a:pt x="694" y="119"/>
                </a:moveTo>
                <a:cubicBezTo>
                  <a:pt x="694" y="119"/>
                  <a:pt x="694" y="119"/>
                  <a:pt x="694" y="119"/>
                </a:cubicBezTo>
                <a:cubicBezTo>
                  <a:pt x="694" y="119"/>
                  <a:pt x="694" y="119"/>
                  <a:pt x="694" y="119"/>
                </a:cubicBezTo>
                <a:close/>
                <a:moveTo>
                  <a:pt x="694" y="120"/>
                </a:moveTo>
                <a:cubicBezTo>
                  <a:pt x="694" y="119"/>
                  <a:pt x="694" y="120"/>
                  <a:pt x="694" y="120"/>
                </a:cubicBezTo>
                <a:cubicBezTo>
                  <a:pt x="694" y="120"/>
                  <a:pt x="694" y="119"/>
                  <a:pt x="694" y="120"/>
                </a:cubicBezTo>
                <a:close/>
                <a:moveTo>
                  <a:pt x="694" y="120"/>
                </a:moveTo>
                <a:cubicBezTo>
                  <a:pt x="695" y="119"/>
                  <a:pt x="695" y="119"/>
                  <a:pt x="695" y="119"/>
                </a:cubicBezTo>
                <a:cubicBezTo>
                  <a:pt x="695" y="119"/>
                  <a:pt x="695" y="119"/>
                  <a:pt x="695" y="119"/>
                </a:cubicBezTo>
                <a:lnTo>
                  <a:pt x="694" y="120"/>
                </a:lnTo>
                <a:close/>
                <a:moveTo>
                  <a:pt x="697" y="120"/>
                </a:moveTo>
                <a:cubicBezTo>
                  <a:pt x="697" y="121"/>
                  <a:pt x="697" y="121"/>
                  <a:pt x="697" y="121"/>
                </a:cubicBezTo>
                <a:cubicBezTo>
                  <a:pt x="697" y="120"/>
                  <a:pt x="697" y="120"/>
                  <a:pt x="697" y="120"/>
                </a:cubicBezTo>
                <a:close/>
                <a:moveTo>
                  <a:pt x="699" y="121"/>
                </a:moveTo>
                <a:cubicBezTo>
                  <a:pt x="699" y="121"/>
                  <a:pt x="699" y="121"/>
                  <a:pt x="699" y="121"/>
                </a:cubicBezTo>
                <a:cubicBezTo>
                  <a:pt x="699" y="121"/>
                  <a:pt x="699" y="121"/>
                  <a:pt x="699" y="121"/>
                </a:cubicBezTo>
                <a:close/>
                <a:moveTo>
                  <a:pt x="700" y="120"/>
                </a:moveTo>
                <a:cubicBezTo>
                  <a:pt x="699" y="120"/>
                  <a:pt x="699" y="120"/>
                  <a:pt x="699" y="120"/>
                </a:cubicBezTo>
                <a:cubicBezTo>
                  <a:pt x="699" y="120"/>
                  <a:pt x="699" y="120"/>
                  <a:pt x="699" y="120"/>
                </a:cubicBezTo>
                <a:lnTo>
                  <a:pt x="700" y="120"/>
                </a:lnTo>
                <a:close/>
                <a:moveTo>
                  <a:pt x="650" y="239"/>
                </a:moveTo>
                <a:cubicBezTo>
                  <a:pt x="650" y="239"/>
                  <a:pt x="650" y="239"/>
                  <a:pt x="650" y="239"/>
                </a:cubicBezTo>
                <a:cubicBezTo>
                  <a:pt x="650" y="239"/>
                  <a:pt x="650" y="239"/>
                  <a:pt x="650" y="239"/>
                </a:cubicBezTo>
                <a:close/>
                <a:moveTo>
                  <a:pt x="650" y="240"/>
                </a:moveTo>
                <a:cubicBezTo>
                  <a:pt x="653" y="239"/>
                  <a:pt x="655" y="239"/>
                  <a:pt x="658" y="239"/>
                </a:cubicBezTo>
                <a:cubicBezTo>
                  <a:pt x="658" y="239"/>
                  <a:pt x="659" y="239"/>
                  <a:pt x="660" y="239"/>
                </a:cubicBezTo>
                <a:cubicBezTo>
                  <a:pt x="663" y="239"/>
                  <a:pt x="665" y="241"/>
                  <a:pt x="668" y="242"/>
                </a:cubicBezTo>
                <a:cubicBezTo>
                  <a:pt x="667" y="242"/>
                  <a:pt x="668" y="242"/>
                  <a:pt x="668" y="242"/>
                </a:cubicBezTo>
                <a:cubicBezTo>
                  <a:pt x="668" y="242"/>
                  <a:pt x="668" y="242"/>
                  <a:pt x="668" y="242"/>
                </a:cubicBezTo>
                <a:cubicBezTo>
                  <a:pt x="668" y="242"/>
                  <a:pt x="668" y="242"/>
                  <a:pt x="668" y="242"/>
                </a:cubicBezTo>
                <a:cubicBezTo>
                  <a:pt x="668" y="242"/>
                  <a:pt x="668" y="243"/>
                  <a:pt x="668" y="242"/>
                </a:cubicBezTo>
                <a:cubicBezTo>
                  <a:pt x="669" y="243"/>
                  <a:pt x="669" y="244"/>
                  <a:pt x="670" y="245"/>
                </a:cubicBezTo>
                <a:cubicBezTo>
                  <a:pt x="670" y="245"/>
                  <a:pt x="670" y="246"/>
                  <a:pt x="671" y="245"/>
                </a:cubicBezTo>
                <a:cubicBezTo>
                  <a:pt x="671" y="246"/>
                  <a:pt x="671" y="245"/>
                  <a:pt x="671" y="245"/>
                </a:cubicBezTo>
                <a:cubicBezTo>
                  <a:pt x="671" y="246"/>
                  <a:pt x="671" y="246"/>
                  <a:pt x="671" y="247"/>
                </a:cubicBezTo>
                <a:cubicBezTo>
                  <a:pt x="672" y="250"/>
                  <a:pt x="674" y="254"/>
                  <a:pt x="674" y="257"/>
                </a:cubicBezTo>
                <a:cubicBezTo>
                  <a:pt x="675" y="260"/>
                  <a:pt x="675" y="263"/>
                  <a:pt x="675" y="267"/>
                </a:cubicBezTo>
                <a:cubicBezTo>
                  <a:pt x="675" y="267"/>
                  <a:pt x="675" y="268"/>
                  <a:pt x="675" y="269"/>
                </a:cubicBezTo>
                <a:cubicBezTo>
                  <a:pt x="675" y="269"/>
                  <a:pt x="675" y="269"/>
                  <a:pt x="675" y="269"/>
                </a:cubicBezTo>
                <a:cubicBezTo>
                  <a:pt x="675" y="269"/>
                  <a:pt x="675" y="269"/>
                  <a:pt x="675" y="270"/>
                </a:cubicBezTo>
                <a:cubicBezTo>
                  <a:pt x="675" y="270"/>
                  <a:pt x="675" y="270"/>
                  <a:pt x="675" y="270"/>
                </a:cubicBezTo>
                <a:cubicBezTo>
                  <a:pt x="675" y="270"/>
                  <a:pt x="674" y="270"/>
                  <a:pt x="674" y="271"/>
                </a:cubicBezTo>
                <a:cubicBezTo>
                  <a:pt x="674" y="271"/>
                  <a:pt x="675" y="271"/>
                  <a:pt x="674" y="271"/>
                </a:cubicBezTo>
                <a:cubicBezTo>
                  <a:pt x="675" y="272"/>
                  <a:pt x="674" y="271"/>
                  <a:pt x="674" y="272"/>
                </a:cubicBezTo>
                <a:cubicBezTo>
                  <a:pt x="673" y="273"/>
                  <a:pt x="673" y="275"/>
                  <a:pt x="672" y="276"/>
                </a:cubicBezTo>
                <a:cubicBezTo>
                  <a:pt x="672" y="276"/>
                  <a:pt x="673" y="276"/>
                  <a:pt x="672" y="276"/>
                </a:cubicBezTo>
                <a:cubicBezTo>
                  <a:pt x="672" y="276"/>
                  <a:pt x="672" y="277"/>
                  <a:pt x="672" y="277"/>
                </a:cubicBezTo>
                <a:cubicBezTo>
                  <a:pt x="672" y="277"/>
                  <a:pt x="672" y="277"/>
                  <a:pt x="672" y="277"/>
                </a:cubicBezTo>
                <a:cubicBezTo>
                  <a:pt x="671" y="277"/>
                  <a:pt x="672" y="278"/>
                  <a:pt x="671" y="278"/>
                </a:cubicBezTo>
                <a:cubicBezTo>
                  <a:pt x="671" y="278"/>
                  <a:pt x="671" y="278"/>
                  <a:pt x="671" y="278"/>
                </a:cubicBezTo>
                <a:cubicBezTo>
                  <a:pt x="671" y="279"/>
                  <a:pt x="671" y="279"/>
                  <a:pt x="671" y="279"/>
                </a:cubicBezTo>
                <a:cubicBezTo>
                  <a:pt x="675" y="280"/>
                  <a:pt x="675" y="280"/>
                  <a:pt x="675" y="280"/>
                </a:cubicBezTo>
                <a:cubicBezTo>
                  <a:pt x="675" y="279"/>
                  <a:pt x="675" y="279"/>
                  <a:pt x="674" y="279"/>
                </a:cubicBezTo>
                <a:cubicBezTo>
                  <a:pt x="675" y="279"/>
                  <a:pt x="674" y="278"/>
                  <a:pt x="674" y="278"/>
                </a:cubicBezTo>
                <a:cubicBezTo>
                  <a:pt x="674" y="278"/>
                  <a:pt x="674" y="277"/>
                  <a:pt x="674" y="276"/>
                </a:cubicBezTo>
                <a:cubicBezTo>
                  <a:pt x="674" y="276"/>
                  <a:pt x="674" y="276"/>
                  <a:pt x="674" y="276"/>
                </a:cubicBezTo>
                <a:cubicBezTo>
                  <a:pt x="673" y="275"/>
                  <a:pt x="673" y="273"/>
                  <a:pt x="671" y="271"/>
                </a:cubicBezTo>
                <a:cubicBezTo>
                  <a:pt x="671" y="270"/>
                  <a:pt x="671" y="269"/>
                  <a:pt x="670" y="268"/>
                </a:cubicBezTo>
                <a:cubicBezTo>
                  <a:pt x="669" y="268"/>
                  <a:pt x="669" y="268"/>
                  <a:pt x="669" y="268"/>
                </a:cubicBezTo>
                <a:cubicBezTo>
                  <a:pt x="669" y="267"/>
                  <a:pt x="669" y="268"/>
                  <a:pt x="669" y="267"/>
                </a:cubicBezTo>
                <a:cubicBezTo>
                  <a:pt x="669" y="267"/>
                  <a:pt x="669" y="266"/>
                  <a:pt x="668" y="266"/>
                </a:cubicBezTo>
                <a:cubicBezTo>
                  <a:pt x="668" y="266"/>
                  <a:pt x="668" y="265"/>
                  <a:pt x="668" y="266"/>
                </a:cubicBezTo>
                <a:cubicBezTo>
                  <a:pt x="668" y="265"/>
                  <a:pt x="666" y="264"/>
                  <a:pt x="666" y="263"/>
                </a:cubicBezTo>
                <a:cubicBezTo>
                  <a:pt x="666" y="264"/>
                  <a:pt x="665" y="263"/>
                  <a:pt x="665" y="263"/>
                </a:cubicBezTo>
                <a:cubicBezTo>
                  <a:pt x="665" y="263"/>
                  <a:pt x="665" y="263"/>
                  <a:pt x="665" y="263"/>
                </a:cubicBezTo>
                <a:cubicBezTo>
                  <a:pt x="665" y="263"/>
                  <a:pt x="665" y="263"/>
                  <a:pt x="665" y="263"/>
                </a:cubicBezTo>
                <a:cubicBezTo>
                  <a:pt x="664" y="263"/>
                  <a:pt x="664" y="262"/>
                  <a:pt x="663" y="262"/>
                </a:cubicBezTo>
                <a:cubicBezTo>
                  <a:pt x="663" y="262"/>
                  <a:pt x="663" y="262"/>
                  <a:pt x="662" y="262"/>
                </a:cubicBezTo>
                <a:cubicBezTo>
                  <a:pt x="662" y="261"/>
                  <a:pt x="661" y="261"/>
                  <a:pt x="661" y="261"/>
                </a:cubicBezTo>
                <a:cubicBezTo>
                  <a:pt x="661" y="261"/>
                  <a:pt x="660" y="262"/>
                  <a:pt x="660" y="261"/>
                </a:cubicBezTo>
                <a:cubicBezTo>
                  <a:pt x="660" y="261"/>
                  <a:pt x="660" y="261"/>
                  <a:pt x="660" y="261"/>
                </a:cubicBezTo>
                <a:cubicBezTo>
                  <a:pt x="659" y="261"/>
                  <a:pt x="657" y="260"/>
                  <a:pt x="656" y="260"/>
                </a:cubicBezTo>
                <a:cubicBezTo>
                  <a:pt x="656" y="260"/>
                  <a:pt x="656" y="260"/>
                  <a:pt x="656" y="260"/>
                </a:cubicBezTo>
                <a:cubicBezTo>
                  <a:pt x="654" y="260"/>
                  <a:pt x="654" y="259"/>
                  <a:pt x="652" y="258"/>
                </a:cubicBezTo>
                <a:cubicBezTo>
                  <a:pt x="652" y="258"/>
                  <a:pt x="652" y="257"/>
                  <a:pt x="652" y="257"/>
                </a:cubicBezTo>
                <a:cubicBezTo>
                  <a:pt x="651" y="257"/>
                  <a:pt x="651" y="257"/>
                  <a:pt x="651" y="257"/>
                </a:cubicBezTo>
                <a:cubicBezTo>
                  <a:pt x="650" y="256"/>
                  <a:pt x="651" y="256"/>
                  <a:pt x="651" y="256"/>
                </a:cubicBezTo>
                <a:cubicBezTo>
                  <a:pt x="650" y="256"/>
                  <a:pt x="651" y="255"/>
                  <a:pt x="650" y="255"/>
                </a:cubicBezTo>
                <a:cubicBezTo>
                  <a:pt x="650" y="255"/>
                  <a:pt x="650" y="255"/>
                  <a:pt x="650" y="255"/>
                </a:cubicBezTo>
                <a:cubicBezTo>
                  <a:pt x="650" y="254"/>
                  <a:pt x="649" y="254"/>
                  <a:pt x="649" y="253"/>
                </a:cubicBezTo>
                <a:cubicBezTo>
                  <a:pt x="649" y="253"/>
                  <a:pt x="648" y="253"/>
                  <a:pt x="648" y="253"/>
                </a:cubicBezTo>
                <a:cubicBezTo>
                  <a:pt x="648" y="253"/>
                  <a:pt x="649" y="253"/>
                  <a:pt x="648" y="253"/>
                </a:cubicBezTo>
                <a:cubicBezTo>
                  <a:pt x="649" y="253"/>
                  <a:pt x="649" y="253"/>
                  <a:pt x="649" y="253"/>
                </a:cubicBezTo>
                <a:cubicBezTo>
                  <a:pt x="648" y="251"/>
                  <a:pt x="648" y="250"/>
                  <a:pt x="647" y="249"/>
                </a:cubicBezTo>
                <a:cubicBezTo>
                  <a:pt x="648" y="249"/>
                  <a:pt x="647" y="248"/>
                  <a:pt x="647" y="247"/>
                </a:cubicBezTo>
                <a:cubicBezTo>
                  <a:pt x="647" y="247"/>
                  <a:pt x="647" y="246"/>
                  <a:pt x="647" y="246"/>
                </a:cubicBezTo>
                <a:cubicBezTo>
                  <a:pt x="647" y="246"/>
                  <a:pt x="647" y="246"/>
                  <a:pt x="647" y="246"/>
                </a:cubicBezTo>
                <a:cubicBezTo>
                  <a:pt x="647" y="246"/>
                  <a:pt x="647" y="245"/>
                  <a:pt x="648" y="244"/>
                </a:cubicBezTo>
                <a:cubicBezTo>
                  <a:pt x="648" y="244"/>
                  <a:pt x="647" y="244"/>
                  <a:pt x="647" y="243"/>
                </a:cubicBezTo>
                <a:cubicBezTo>
                  <a:pt x="648" y="243"/>
                  <a:pt x="648" y="243"/>
                  <a:pt x="648" y="243"/>
                </a:cubicBezTo>
                <a:cubicBezTo>
                  <a:pt x="648" y="243"/>
                  <a:pt x="647" y="243"/>
                  <a:pt x="647" y="243"/>
                </a:cubicBezTo>
                <a:cubicBezTo>
                  <a:pt x="647" y="242"/>
                  <a:pt x="647" y="242"/>
                  <a:pt x="647" y="242"/>
                </a:cubicBezTo>
                <a:cubicBezTo>
                  <a:pt x="648" y="242"/>
                  <a:pt x="648" y="243"/>
                  <a:pt x="648" y="243"/>
                </a:cubicBezTo>
                <a:cubicBezTo>
                  <a:pt x="648" y="243"/>
                  <a:pt x="648" y="242"/>
                  <a:pt x="648" y="242"/>
                </a:cubicBezTo>
                <a:cubicBezTo>
                  <a:pt x="649" y="242"/>
                  <a:pt x="649" y="241"/>
                  <a:pt x="648" y="241"/>
                </a:cubicBezTo>
                <a:cubicBezTo>
                  <a:pt x="648" y="241"/>
                  <a:pt x="649" y="241"/>
                  <a:pt x="649" y="241"/>
                </a:cubicBezTo>
                <a:cubicBezTo>
                  <a:pt x="649" y="241"/>
                  <a:pt x="649" y="241"/>
                  <a:pt x="649" y="241"/>
                </a:cubicBezTo>
                <a:cubicBezTo>
                  <a:pt x="649" y="241"/>
                  <a:pt x="649" y="241"/>
                  <a:pt x="649" y="241"/>
                </a:cubicBezTo>
                <a:cubicBezTo>
                  <a:pt x="649" y="241"/>
                  <a:pt x="649" y="240"/>
                  <a:pt x="648" y="240"/>
                </a:cubicBezTo>
                <a:cubicBezTo>
                  <a:pt x="648" y="240"/>
                  <a:pt x="648" y="240"/>
                  <a:pt x="648" y="240"/>
                </a:cubicBezTo>
                <a:cubicBezTo>
                  <a:pt x="648" y="240"/>
                  <a:pt x="648" y="240"/>
                  <a:pt x="649" y="240"/>
                </a:cubicBezTo>
                <a:cubicBezTo>
                  <a:pt x="649" y="240"/>
                  <a:pt x="649" y="240"/>
                  <a:pt x="649" y="240"/>
                </a:cubicBezTo>
                <a:cubicBezTo>
                  <a:pt x="649" y="239"/>
                  <a:pt x="649" y="239"/>
                  <a:pt x="649" y="239"/>
                </a:cubicBezTo>
                <a:cubicBezTo>
                  <a:pt x="649" y="239"/>
                  <a:pt x="649" y="240"/>
                  <a:pt x="649" y="239"/>
                </a:cubicBezTo>
                <a:cubicBezTo>
                  <a:pt x="648" y="240"/>
                  <a:pt x="648" y="240"/>
                  <a:pt x="648" y="240"/>
                </a:cubicBezTo>
                <a:cubicBezTo>
                  <a:pt x="648" y="240"/>
                  <a:pt x="648" y="240"/>
                  <a:pt x="648" y="240"/>
                </a:cubicBezTo>
                <a:cubicBezTo>
                  <a:pt x="648" y="240"/>
                  <a:pt x="648" y="240"/>
                  <a:pt x="647" y="241"/>
                </a:cubicBezTo>
                <a:cubicBezTo>
                  <a:pt x="648" y="241"/>
                  <a:pt x="648" y="241"/>
                  <a:pt x="648" y="241"/>
                </a:cubicBezTo>
                <a:cubicBezTo>
                  <a:pt x="648" y="241"/>
                  <a:pt x="648" y="242"/>
                  <a:pt x="647" y="242"/>
                </a:cubicBezTo>
                <a:cubicBezTo>
                  <a:pt x="647" y="242"/>
                  <a:pt x="647" y="242"/>
                  <a:pt x="647" y="241"/>
                </a:cubicBezTo>
                <a:cubicBezTo>
                  <a:pt x="647" y="242"/>
                  <a:pt x="647" y="242"/>
                  <a:pt x="647" y="242"/>
                </a:cubicBezTo>
                <a:cubicBezTo>
                  <a:pt x="647" y="241"/>
                  <a:pt x="647" y="241"/>
                  <a:pt x="647" y="241"/>
                </a:cubicBezTo>
                <a:cubicBezTo>
                  <a:pt x="647" y="242"/>
                  <a:pt x="646" y="242"/>
                  <a:pt x="647" y="243"/>
                </a:cubicBezTo>
                <a:cubicBezTo>
                  <a:pt x="646" y="242"/>
                  <a:pt x="646" y="242"/>
                  <a:pt x="646" y="242"/>
                </a:cubicBezTo>
                <a:cubicBezTo>
                  <a:pt x="646" y="243"/>
                  <a:pt x="647" y="242"/>
                  <a:pt x="647" y="243"/>
                </a:cubicBezTo>
                <a:cubicBezTo>
                  <a:pt x="646" y="243"/>
                  <a:pt x="646" y="243"/>
                  <a:pt x="646" y="243"/>
                </a:cubicBezTo>
                <a:cubicBezTo>
                  <a:pt x="646" y="243"/>
                  <a:pt x="646" y="244"/>
                  <a:pt x="645" y="245"/>
                </a:cubicBezTo>
                <a:cubicBezTo>
                  <a:pt x="645" y="245"/>
                  <a:pt x="645" y="246"/>
                  <a:pt x="646" y="246"/>
                </a:cubicBezTo>
                <a:cubicBezTo>
                  <a:pt x="646" y="247"/>
                  <a:pt x="645" y="246"/>
                  <a:pt x="645" y="247"/>
                </a:cubicBezTo>
                <a:cubicBezTo>
                  <a:pt x="645" y="247"/>
                  <a:pt x="644" y="247"/>
                  <a:pt x="644" y="246"/>
                </a:cubicBezTo>
                <a:cubicBezTo>
                  <a:pt x="645" y="247"/>
                  <a:pt x="644" y="247"/>
                  <a:pt x="644" y="247"/>
                </a:cubicBezTo>
                <a:cubicBezTo>
                  <a:pt x="644" y="247"/>
                  <a:pt x="644" y="247"/>
                  <a:pt x="644" y="247"/>
                </a:cubicBezTo>
                <a:cubicBezTo>
                  <a:pt x="644" y="247"/>
                  <a:pt x="645" y="247"/>
                  <a:pt x="645" y="247"/>
                </a:cubicBezTo>
                <a:cubicBezTo>
                  <a:pt x="645" y="246"/>
                  <a:pt x="645" y="248"/>
                  <a:pt x="645" y="247"/>
                </a:cubicBezTo>
                <a:cubicBezTo>
                  <a:pt x="645" y="248"/>
                  <a:pt x="645" y="249"/>
                  <a:pt x="645" y="249"/>
                </a:cubicBezTo>
                <a:cubicBezTo>
                  <a:pt x="645" y="249"/>
                  <a:pt x="645" y="249"/>
                  <a:pt x="645" y="249"/>
                </a:cubicBezTo>
                <a:cubicBezTo>
                  <a:pt x="645" y="249"/>
                  <a:pt x="645" y="250"/>
                  <a:pt x="645" y="250"/>
                </a:cubicBezTo>
                <a:cubicBezTo>
                  <a:pt x="646" y="250"/>
                  <a:pt x="646" y="250"/>
                  <a:pt x="646" y="250"/>
                </a:cubicBezTo>
                <a:cubicBezTo>
                  <a:pt x="646" y="250"/>
                  <a:pt x="646" y="250"/>
                  <a:pt x="646" y="250"/>
                </a:cubicBezTo>
                <a:cubicBezTo>
                  <a:pt x="646" y="251"/>
                  <a:pt x="645" y="251"/>
                  <a:pt x="646" y="251"/>
                </a:cubicBezTo>
                <a:cubicBezTo>
                  <a:pt x="645" y="251"/>
                  <a:pt x="645" y="250"/>
                  <a:pt x="645" y="251"/>
                </a:cubicBezTo>
                <a:cubicBezTo>
                  <a:pt x="644" y="251"/>
                  <a:pt x="644" y="250"/>
                  <a:pt x="644" y="249"/>
                </a:cubicBezTo>
                <a:cubicBezTo>
                  <a:pt x="644" y="249"/>
                  <a:pt x="644" y="250"/>
                  <a:pt x="644" y="250"/>
                </a:cubicBezTo>
                <a:cubicBezTo>
                  <a:pt x="644" y="250"/>
                  <a:pt x="644" y="250"/>
                  <a:pt x="645" y="251"/>
                </a:cubicBezTo>
                <a:cubicBezTo>
                  <a:pt x="645" y="251"/>
                  <a:pt x="645" y="251"/>
                  <a:pt x="645" y="251"/>
                </a:cubicBezTo>
                <a:cubicBezTo>
                  <a:pt x="646" y="251"/>
                  <a:pt x="645" y="252"/>
                  <a:pt x="645" y="252"/>
                </a:cubicBezTo>
                <a:cubicBezTo>
                  <a:pt x="645" y="252"/>
                  <a:pt x="645" y="252"/>
                  <a:pt x="645" y="252"/>
                </a:cubicBezTo>
                <a:cubicBezTo>
                  <a:pt x="645" y="252"/>
                  <a:pt x="645" y="252"/>
                  <a:pt x="645" y="252"/>
                </a:cubicBezTo>
                <a:cubicBezTo>
                  <a:pt x="645" y="253"/>
                  <a:pt x="645" y="252"/>
                  <a:pt x="644" y="252"/>
                </a:cubicBezTo>
                <a:cubicBezTo>
                  <a:pt x="644" y="252"/>
                  <a:pt x="644" y="252"/>
                  <a:pt x="644" y="252"/>
                </a:cubicBezTo>
                <a:cubicBezTo>
                  <a:pt x="644" y="253"/>
                  <a:pt x="645" y="252"/>
                  <a:pt x="645" y="253"/>
                </a:cubicBezTo>
                <a:cubicBezTo>
                  <a:pt x="644" y="253"/>
                  <a:pt x="644" y="253"/>
                  <a:pt x="644" y="253"/>
                </a:cubicBezTo>
                <a:cubicBezTo>
                  <a:pt x="645" y="253"/>
                  <a:pt x="645" y="253"/>
                  <a:pt x="645" y="253"/>
                </a:cubicBezTo>
                <a:cubicBezTo>
                  <a:pt x="645" y="253"/>
                  <a:pt x="645" y="253"/>
                  <a:pt x="645" y="253"/>
                </a:cubicBezTo>
                <a:cubicBezTo>
                  <a:pt x="646" y="253"/>
                  <a:pt x="645" y="253"/>
                  <a:pt x="646" y="253"/>
                </a:cubicBezTo>
                <a:cubicBezTo>
                  <a:pt x="646" y="253"/>
                  <a:pt x="645" y="253"/>
                  <a:pt x="646" y="253"/>
                </a:cubicBezTo>
                <a:cubicBezTo>
                  <a:pt x="646" y="253"/>
                  <a:pt x="646" y="253"/>
                  <a:pt x="646" y="253"/>
                </a:cubicBezTo>
                <a:cubicBezTo>
                  <a:pt x="647" y="254"/>
                  <a:pt x="646" y="254"/>
                  <a:pt x="646" y="254"/>
                </a:cubicBezTo>
                <a:cubicBezTo>
                  <a:pt x="646" y="254"/>
                  <a:pt x="646" y="254"/>
                  <a:pt x="646" y="254"/>
                </a:cubicBezTo>
                <a:cubicBezTo>
                  <a:pt x="645" y="253"/>
                  <a:pt x="645" y="254"/>
                  <a:pt x="645" y="254"/>
                </a:cubicBezTo>
                <a:cubicBezTo>
                  <a:pt x="645" y="254"/>
                  <a:pt x="645" y="254"/>
                  <a:pt x="646" y="254"/>
                </a:cubicBezTo>
                <a:cubicBezTo>
                  <a:pt x="645" y="254"/>
                  <a:pt x="646" y="254"/>
                  <a:pt x="646" y="254"/>
                </a:cubicBezTo>
                <a:cubicBezTo>
                  <a:pt x="647" y="254"/>
                  <a:pt x="645" y="255"/>
                  <a:pt x="646" y="255"/>
                </a:cubicBezTo>
                <a:cubicBezTo>
                  <a:pt x="646" y="255"/>
                  <a:pt x="647" y="256"/>
                  <a:pt x="647" y="255"/>
                </a:cubicBezTo>
                <a:cubicBezTo>
                  <a:pt x="648" y="255"/>
                  <a:pt x="648" y="255"/>
                  <a:pt x="648" y="255"/>
                </a:cubicBezTo>
                <a:cubicBezTo>
                  <a:pt x="647" y="255"/>
                  <a:pt x="648" y="256"/>
                  <a:pt x="647" y="256"/>
                </a:cubicBezTo>
                <a:cubicBezTo>
                  <a:pt x="647" y="256"/>
                  <a:pt x="647" y="256"/>
                  <a:pt x="647" y="256"/>
                </a:cubicBezTo>
                <a:cubicBezTo>
                  <a:pt x="647" y="256"/>
                  <a:pt x="647" y="256"/>
                  <a:pt x="647" y="256"/>
                </a:cubicBezTo>
                <a:cubicBezTo>
                  <a:pt x="646" y="257"/>
                  <a:pt x="646" y="257"/>
                  <a:pt x="646" y="257"/>
                </a:cubicBezTo>
                <a:cubicBezTo>
                  <a:pt x="647" y="257"/>
                  <a:pt x="647" y="257"/>
                  <a:pt x="647" y="257"/>
                </a:cubicBezTo>
                <a:cubicBezTo>
                  <a:pt x="647" y="257"/>
                  <a:pt x="647" y="257"/>
                  <a:pt x="647" y="257"/>
                </a:cubicBezTo>
                <a:cubicBezTo>
                  <a:pt x="647" y="257"/>
                  <a:pt x="647" y="257"/>
                  <a:pt x="648" y="257"/>
                </a:cubicBezTo>
                <a:cubicBezTo>
                  <a:pt x="648" y="257"/>
                  <a:pt x="648" y="258"/>
                  <a:pt x="647" y="258"/>
                </a:cubicBezTo>
                <a:cubicBezTo>
                  <a:pt x="647" y="258"/>
                  <a:pt x="647" y="258"/>
                  <a:pt x="647" y="258"/>
                </a:cubicBezTo>
                <a:cubicBezTo>
                  <a:pt x="647" y="258"/>
                  <a:pt x="647" y="258"/>
                  <a:pt x="647" y="258"/>
                </a:cubicBezTo>
                <a:cubicBezTo>
                  <a:pt x="648" y="258"/>
                  <a:pt x="648" y="258"/>
                  <a:pt x="648" y="258"/>
                </a:cubicBezTo>
                <a:cubicBezTo>
                  <a:pt x="648" y="258"/>
                  <a:pt x="648" y="258"/>
                  <a:pt x="648" y="258"/>
                </a:cubicBezTo>
                <a:cubicBezTo>
                  <a:pt x="648" y="258"/>
                  <a:pt x="648" y="258"/>
                  <a:pt x="648" y="258"/>
                </a:cubicBezTo>
                <a:cubicBezTo>
                  <a:pt x="648" y="259"/>
                  <a:pt x="647" y="259"/>
                  <a:pt x="648" y="259"/>
                </a:cubicBezTo>
                <a:cubicBezTo>
                  <a:pt x="648" y="259"/>
                  <a:pt x="648" y="259"/>
                  <a:pt x="648" y="259"/>
                </a:cubicBezTo>
                <a:cubicBezTo>
                  <a:pt x="648" y="259"/>
                  <a:pt x="648" y="259"/>
                  <a:pt x="648" y="259"/>
                </a:cubicBezTo>
                <a:cubicBezTo>
                  <a:pt x="648" y="259"/>
                  <a:pt x="648" y="259"/>
                  <a:pt x="648" y="259"/>
                </a:cubicBezTo>
                <a:cubicBezTo>
                  <a:pt x="648" y="259"/>
                  <a:pt x="648" y="259"/>
                  <a:pt x="648" y="259"/>
                </a:cubicBezTo>
                <a:cubicBezTo>
                  <a:pt x="648" y="260"/>
                  <a:pt x="649" y="259"/>
                  <a:pt x="649" y="260"/>
                </a:cubicBezTo>
                <a:cubicBezTo>
                  <a:pt x="649" y="259"/>
                  <a:pt x="649" y="260"/>
                  <a:pt x="649" y="259"/>
                </a:cubicBezTo>
                <a:cubicBezTo>
                  <a:pt x="649" y="259"/>
                  <a:pt x="649" y="259"/>
                  <a:pt x="649" y="259"/>
                </a:cubicBezTo>
                <a:cubicBezTo>
                  <a:pt x="649" y="260"/>
                  <a:pt x="649" y="260"/>
                  <a:pt x="650" y="260"/>
                </a:cubicBezTo>
                <a:cubicBezTo>
                  <a:pt x="650" y="261"/>
                  <a:pt x="650" y="261"/>
                  <a:pt x="650" y="261"/>
                </a:cubicBezTo>
                <a:cubicBezTo>
                  <a:pt x="650" y="260"/>
                  <a:pt x="650" y="260"/>
                  <a:pt x="650" y="260"/>
                </a:cubicBezTo>
                <a:cubicBezTo>
                  <a:pt x="650" y="261"/>
                  <a:pt x="651" y="261"/>
                  <a:pt x="651" y="261"/>
                </a:cubicBezTo>
                <a:cubicBezTo>
                  <a:pt x="650" y="261"/>
                  <a:pt x="650" y="261"/>
                  <a:pt x="650" y="262"/>
                </a:cubicBezTo>
                <a:cubicBezTo>
                  <a:pt x="650" y="261"/>
                  <a:pt x="651" y="261"/>
                  <a:pt x="651" y="261"/>
                </a:cubicBezTo>
                <a:cubicBezTo>
                  <a:pt x="652" y="261"/>
                  <a:pt x="651" y="261"/>
                  <a:pt x="651" y="262"/>
                </a:cubicBezTo>
                <a:cubicBezTo>
                  <a:pt x="651" y="262"/>
                  <a:pt x="651" y="262"/>
                  <a:pt x="651" y="262"/>
                </a:cubicBezTo>
                <a:cubicBezTo>
                  <a:pt x="651" y="262"/>
                  <a:pt x="652" y="262"/>
                  <a:pt x="652" y="262"/>
                </a:cubicBezTo>
                <a:cubicBezTo>
                  <a:pt x="652" y="262"/>
                  <a:pt x="652" y="262"/>
                  <a:pt x="652" y="262"/>
                </a:cubicBezTo>
                <a:cubicBezTo>
                  <a:pt x="652" y="262"/>
                  <a:pt x="652" y="262"/>
                  <a:pt x="652" y="262"/>
                </a:cubicBezTo>
                <a:cubicBezTo>
                  <a:pt x="652" y="262"/>
                  <a:pt x="653" y="262"/>
                  <a:pt x="653" y="262"/>
                </a:cubicBezTo>
                <a:cubicBezTo>
                  <a:pt x="653" y="263"/>
                  <a:pt x="653" y="262"/>
                  <a:pt x="653" y="262"/>
                </a:cubicBezTo>
                <a:cubicBezTo>
                  <a:pt x="653" y="263"/>
                  <a:pt x="653" y="262"/>
                  <a:pt x="654" y="262"/>
                </a:cubicBezTo>
                <a:cubicBezTo>
                  <a:pt x="654" y="262"/>
                  <a:pt x="654" y="261"/>
                  <a:pt x="654" y="261"/>
                </a:cubicBezTo>
                <a:cubicBezTo>
                  <a:pt x="655" y="262"/>
                  <a:pt x="654" y="261"/>
                  <a:pt x="654" y="262"/>
                </a:cubicBezTo>
                <a:cubicBezTo>
                  <a:pt x="654" y="262"/>
                  <a:pt x="654" y="262"/>
                  <a:pt x="654" y="262"/>
                </a:cubicBezTo>
                <a:cubicBezTo>
                  <a:pt x="655" y="262"/>
                  <a:pt x="653" y="262"/>
                  <a:pt x="653" y="263"/>
                </a:cubicBezTo>
                <a:cubicBezTo>
                  <a:pt x="654" y="263"/>
                  <a:pt x="654" y="263"/>
                  <a:pt x="654" y="263"/>
                </a:cubicBezTo>
                <a:cubicBezTo>
                  <a:pt x="654" y="263"/>
                  <a:pt x="653" y="263"/>
                  <a:pt x="654" y="263"/>
                </a:cubicBezTo>
                <a:cubicBezTo>
                  <a:pt x="654" y="263"/>
                  <a:pt x="654" y="264"/>
                  <a:pt x="654" y="264"/>
                </a:cubicBezTo>
                <a:cubicBezTo>
                  <a:pt x="654" y="263"/>
                  <a:pt x="654" y="264"/>
                  <a:pt x="654" y="263"/>
                </a:cubicBezTo>
                <a:cubicBezTo>
                  <a:pt x="655" y="263"/>
                  <a:pt x="655" y="263"/>
                  <a:pt x="655" y="263"/>
                </a:cubicBezTo>
                <a:cubicBezTo>
                  <a:pt x="655" y="263"/>
                  <a:pt x="655" y="264"/>
                  <a:pt x="655" y="264"/>
                </a:cubicBezTo>
                <a:cubicBezTo>
                  <a:pt x="655" y="264"/>
                  <a:pt x="655" y="263"/>
                  <a:pt x="655" y="264"/>
                </a:cubicBezTo>
                <a:cubicBezTo>
                  <a:pt x="655" y="264"/>
                  <a:pt x="655" y="264"/>
                  <a:pt x="655" y="264"/>
                </a:cubicBezTo>
                <a:cubicBezTo>
                  <a:pt x="657" y="264"/>
                  <a:pt x="658" y="265"/>
                  <a:pt x="659" y="264"/>
                </a:cubicBezTo>
                <a:cubicBezTo>
                  <a:pt x="659" y="264"/>
                  <a:pt x="659" y="265"/>
                  <a:pt x="660" y="265"/>
                </a:cubicBezTo>
                <a:cubicBezTo>
                  <a:pt x="659" y="265"/>
                  <a:pt x="660" y="265"/>
                  <a:pt x="660" y="265"/>
                </a:cubicBezTo>
                <a:cubicBezTo>
                  <a:pt x="660" y="265"/>
                  <a:pt x="660" y="265"/>
                  <a:pt x="660" y="265"/>
                </a:cubicBezTo>
                <a:cubicBezTo>
                  <a:pt x="660" y="265"/>
                  <a:pt x="661" y="265"/>
                  <a:pt x="661" y="265"/>
                </a:cubicBezTo>
                <a:cubicBezTo>
                  <a:pt x="661" y="265"/>
                  <a:pt x="661" y="265"/>
                  <a:pt x="661" y="265"/>
                </a:cubicBezTo>
                <a:cubicBezTo>
                  <a:pt x="661" y="266"/>
                  <a:pt x="661" y="265"/>
                  <a:pt x="661" y="265"/>
                </a:cubicBezTo>
                <a:cubicBezTo>
                  <a:pt x="661" y="265"/>
                  <a:pt x="661" y="265"/>
                  <a:pt x="661" y="265"/>
                </a:cubicBezTo>
                <a:cubicBezTo>
                  <a:pt x="661" y="265"/>
                  <a:pt x="661" y="265"/>
                  <a:pt x="661" y="265"/>
                </a:cubicBezTo>
                <a:cubicBezTo>
                  <a:pt x="662" y="265"/>
                  <a:pt x="662" y="265"/>
                  <a:pt x="662" y="266"/>
                </a:cubicBezTo>
                <a:cubicBezTo>
                  <a:pt x="662" y="266"/>
                  <a:pt x="662" y="266"/>
                  <a:pt x="662" y="266"/>
                </a:cubicBezTo>
                <a:cubicBezTo>
                  <a:pt x="662" y="266"/>
                  <a:pt x="663" y="266"/>
                  <a:pt x="663" y="266"/>
                </a:cubicBezTo>
                <a:cubicBezTo>
                  <a:pt x="663" y="266"/>
                  <a:pt x="663" y="266"/>
                  <a:pt x="663" y="266"/>
                </a:cubicBezTo>
                <a:cubicBezTo>
                  <a:pt x="663" y="266"/>
                  <a:pt x="663" y="266"/>
                  <a:pt x="663" y="266"/>
                </a:cubicBezTo>
                <a:cubicBezTo>
                  <a:pt x="663" y="266"/>
                  <a:pt x="663" y="266"/>
                  <a:pt x="663" y="266"/>
                </a:cubicBezTo>
                <a:cubicBezTo>
                  <a:pt x="663" y="267"/>
                  <a:pt x="664" y="267"/>
                  <a:pt x="665" y="268"/>
                </a:cubicBezTo>
                <a:cubicBezTo>
                  <a:pt x="665" y="268"/>
                  <a:pt x="665" y="268"/>
                  <a:pt x="665" y="268"/>
                </a:cubicBezTo>
                <a:cubicBezTo>
                  <a:pt x="665" y="269"/>
                  <a:pt x="666" y="269"/>
                  <a:pt x="666" y="269"/>
                </a:cubicBezTo>
                <a:cubicBezTo>
                  <a:pt x="666" y="269"/>
                  <a:pt x="666" y="269"/>
                  <a:pt x="667" y="269"/>
                </a:cubicBezTo>
                <a:cubicBezTo>
                  <a:pt x="667" y="269"/>
                  <a:pt x="666" y="270"/>
                  <a:pt x="666" y="270"/>
                </a:cubicBezTo>
                <a:cubicBezTo>
                  <a:pt x="666" y="270"/>
                  <a:pt x="667" y="270"/>
                  <a:pt x="667" y="270"/>
                </a:cubicBezTo>
                <a:cubicBezTo>
                  <a:pt x="667" y="270"/>
                  <a:pt x="667" y="270"/>
                  <a:pt x="667" y="270"/>
                </a:cubicBezTo>
                <a:cubicBezTo>
                  <a:pt x="667" y="270"/>
                  <a:pt x="667" y="271"/>
                  <a:pt x="667" y="271"/>
                </a:cubicBezTo>
                <a:cubicBezTo>
                  <a:pt x="667" y="271"/>
                  <a:pt x="667" y="271"/>
                  <a:pt x="667" y="271"/>
                </a:cubicBezTo>
                <a:cubicBezTo>
                  <a:pt x="667" y="271"/>
                  <a:pt x="667" y="271"/>
                  <a:pt x="667" y="271"/>
                </a:cubicBezTo>
                <a:cubicBezTo>
                  <a:pt x="667" y="271"/>
                  <a:pt x="668" y="272"/>
                  <a:pt x="668" y="272"/>
                </a:cubicBezTo>
                <a:cubicBezTo>
                  <a:pt x="668" y="272"/>
                  <a:pt x="668" y="272"/>
                  <a:pt x="668" y="272"/>
                </a:cubicBezTo>
                <a:cubicBezTo>
                  <a:pt x="668" y="272"/>
                  <a:pt x="668" y="272"/>
                  <a:pt x="668" y="272"/>
                </a:cubicBezTo>
                <a:cubicBezTo>
                  <a:pt x="668" y="272"/>
                  <a:pt x="668" y="272"/>
                  <a:pt x="668" y="272"/>
                </a:cubicBezTo>
                <a:cubicBezTo>
                  <a:pt x="668" y="272"/>
                  <a:pt x="668" y="272"/>
                  <a:pt x="668" y="272"/>
                </a:cubicBezTo>
                <a:cubicBezTo>
                  <a:pt x="668" y="273"/>
                  <a:pt x="668" y="272"/>
                  <a:pt x="668" y="272"/>
                </a:cubicBezTo>
                <a:cubicBezTo>
                  <a:pt x="669" y="272"/>
                  <a:pt x="668" y="273"/>
                  <a:pt x="668" y="273"/>
                </a:cubicBezTo>
                <a:cubicBezTo>
                  <a:pt x="668" y="273"/>
                  <a:pt x="668" y="272"/>
                  <a:pt x="668" y="272"/>
                </a:cubicBezTo>
                <a:cubicBezTo>
                  <a:pt x="668" y="272"/>
                  <a:pt x="668" y="273"/>
                  <a:pt x="668" y="273"/>
                </a:cubicBezTo>
                <a:cubicBezTo>
                  <a:pt x="668" y="273"/>
                  <a:pt x="668" y="273"/>
                  <a:pt x="668" y="273"/>
                </a:cubicBezTo>
                <a:cubicBezTo>
                  <a:pt x="668" y="273"/>
                  <a:pt x="669" y="273"/>
                  <a:pt x="668" y="273"/>
                </a:cubicBezTo>
                <a:cubicBezTo>
                  <a:pt x="669" y="274"/>
                  <a:pt x="669" y="274"/>
                  <a:pt x="669" y="274"/>
                </a:cubicBezTo>
                <a:cubicBezTo>
                  <a:pt x="669" y="274"/>
                  <a:pt x="669" y="273"/>
                  <a:pt x="669" y="273"/>
                </a:cubicBezTo>
                <a:cubicBezTo>
                  <a:pt x="669" y="273"/>
                  <a:pt x="669" y="273"/>
                  <a:pt x="669" y="274"/>
                </a:cubicBezTo>
                <a:cubicBezTo>
                  <a:pt x="669" y="274"/>
                  <a:pt x="669" y="274"/>
                  <a:pt x="669" y="274"/>
                </a:cubicBezTo>
                <a:cubicBezTo>
                  <a:pt x="669" y="274"/>
                  <a:pt x="669" y="274"/>
                  <a:pt x="669" y="274"/>
                </a:cubicBezTo>
                <a:cubicBezTo>
                  <a:pt x="669" y="274"/>
                  <a:pt x="669" y="274"/>
                  <a:pt x="669" y="274"/>
                </a:cubicBezTo>
                <a:cubicBezTo>
                  <a:pt x="669" y="274"/>
                  <a:pt x="669" y="274"/>
                  <a:pt x="670" y="275"/>
                </a:cubicBezTo>
                <a:cubicBezTo>
                  <a:pt x="669" y="275"/>
                  <a:pt x="669" y="275"/>
                  <a:pt x="669" y="275"/>
                </a:cubicBezTo>
                <a:cubicBezTo>
                  <a:pt x="669" y="275"/>
                  <a:pt x="669" y="275"/>
                  <a:pt x="669" y="275"/>
                </a:cubicBezTo>
                <a:cubicBezTo>
                  <a:pt x="670" y="275"/>
                  <a:pt x="669" y="276"/>
                  <a:pt x="669" y="276"/>
                </a:cubicBezTo>
                <a:cubicBezTo>
                  <a:pt x="669" y="276"/>
                  <a:pt x="670" y="276"/>
                  <a:pt x="670" y="276"/>
                </a:cubicBezTo>
                <a:cubicBezTo>
                  <a:pt x="670" y="276"/>
                  <a:pt x="670" y="277"/>
                  <a:pt x="670" y="277"/>
                </a:cubicBezTo>
                <a:cubicBezTo>
                  <a:pt x="670" y="277"/>
                  <a:pt x="670" y="277"/>
                  <a:pt x="670" y="277"/>
                </a:cubicBezTo>
                <a:cubicBezTo>
                  <a:pt x="670" y="277"/>
                  <a:pt x="670" y="277"/>
                  <a:pt x="670" y="277"/>
                </a:cubicBezTo>
                <a:cubicBezTo>
                  <a:pt x="670" y="276"/>
                  <a:pt x="670" y="277"/>
                  <a:pt x="670" y="277"/>
                </a:cubicBezTo>
                <a:cubicBezTo>
                  <a:pt x="670" y="278"/>
                  <a:pt x="671" y="278"/>
                  <a:pt x="670" y="279"/>
                </a:cubicBezTo>
                <a:cubicBezTo>
                  <a:pt x="671" y="279"/>
                  <a:pt x="671" y="279"/>
                  <a:pt x="671" y="280"/>
                </a:cubicBezTo>
                <a:cubicBezTo>
                  <a:pt x="670" y="280"/>
                  <a:pt x="671" y="280"/>
                  <a:pt x="671" y="280"/>
                </a:cubicBezTo>
                <a:cubicBezTo>
                  <a:pt x="671" y="280"/>
                  <a:pt x="671" y="280"/>
                  <a:pt x="671" y="280"/>
                </a:cubicBezTo>
                <a:cubicBezTo>
                  <a:pt x="671" y="280"/>
                  <a:pt x="671" y="280"/>
                  <a:pt x="671" y="280"/>
                </a:cubicBezTo>
                <a:cubicBezTo>
                  <a:pt x="673" y="282"/>
                  <a:pt x="673" y="282"/>
                  <a:pt x="673" y="282"/>
                </a:cubicBezTo>
                <a:cubicBezTo>
                  <a:pt x="673" y="281"/>
                  <a:pt x="673" y="281"/>
                  <a:pt x="673" y="281"/>
                </a:cubicBezTo>
                <a:cubicBezTo>
                  <a:pt x="673" y="280"/>
                  <a:pt x="673" y="280"/>
                  <a:pt x="674" y="280"/>
                </a:cubicBezTo>
                <a:cubicBezTo>
                  <a:pt x="674" y="280"/>
                  <a:pt x="674" y="280"/>
                  <a:pt x="674" y="281"/>
                </a:cubicBezTo>
                <a:cubicBezTo>
                  <a:pt x="675" y="280"/>
                  <a:pt x="674" y="279"/>
                  <a:pt x="675" y="279"/>
                </a:cubicBezTo>
                <a:cubicBezTo>
                  <a:pt x="674" y="279"/>
                  <a:pt x="674" y="279"/>
                  <a:pt x="674" y="279"/>
                </a:cubicBezTo>
                <a:cubicBezTo>
                  <a:pt x="674" y="279"/>
                  <a:pt x="675" y="278"/>
                  <a:pt x="675" y="279"/>
                </a:cubicBezTo>
                <a:cubicBezTo>
                  <a:pt x="675" y="278"/>
                  <a:pt x="675" y="278"/>
                  <a:pt x="675" y="278"/>
                </a:cubicBezTo>
                <a:cubicBezTo>
                  <a:pt x="675" y="278"/>
                  <a:pt x="675" y="278"/>
                  <a:pt x="675" y="278"/>
                </a:cubicBezTo>
                <a:cubicBezTo>
                  <a:pt x="675" y="278"/>
                  <a:pt x="675" y="278"/>
                  <a:pt x="675" y="277"/>
                </a:cubicBezTo>
                <a:cubicBezTo>
                  <a:pt x="676" y="277"/>
                  <a:pt x="676" y="277"/>
                  <a:pt x="676" y="276"/>
                </a:cubicBezTo>
                <a:cubicBezTo>
                  <a:pt x="676" y="276"/>
                  <a:pt x="677" y="276"/>
                  <a:pt x="676" y="275"/>
                </a:cubicBezTo>
                <a:cubicBezTo>
                  <a:pt x="676" y="275"/>
                  <a:pt x="676" y="275"/>
                  <a:pt x="676" y="275"/>
                </a:cubicBezTo>
                <a:cubicBezTo>
                  <a:pt x="676" y="275"/>
                  <a:pt x="676" y="275"/>
                  <a:pt x="676" y="275"/>
                </a:cubicBezTo>
                <a:cubicBezTo>
                  <a:pt x="676" y="275"/>
                  <a:pt x="676" y="275"/>
                  <a:pt x="676" y="275"/>
                </a:cubicBezTo>
                <a:cubicBezTo>
                  <a:pt x="677" y="275"/>
                  <a:pt x="677" y="274"/>
                  <a:pt x="677" y="274"/>
                </a:cubicBezTo>
                <a:cubicBezTo>
                  <a:pt x="676" y="274"/>
                  <a:pt x="677" y="274"/>
                  <a:pt x="677" y="274"/>
                </a:cubicBezTo>
                <a:cubicBezTo>
                  <a:pt x="677" y="274"/>
                  <a:pt x="677" y="274"/>
                  <a:pt x="677" y="274"/>
                </a:cubicBezTo>
                <a:cubicBezTo>
                  <a:pt x="677" y="273"/>
                  <a:pt x="676" y="274"/>
                  <a:pt x="676" y="273"/>
                </a:cubicBezTo>
                <a:cubicBezTo>
                  <a:pt x="677" y="273"/>
                  <a:pt x="677" y="273"/>
                  <a:pt x="677" y="273"/>
                </a:cubicBezTo>
                <a:cubicBezTo>
                  <a:pt x="677" y="273"/>
                  <a:pt x="677" y="273"/>
                  <a:pt x="677" y="272"/>
                </a:cubicBezTo>
                <a:cubicBezTo>
                  <a:pt x="677" y="273"/>
                  <a:pt x="677" y="272"/>
                  <a:pt x="677" y="272"/>
                </a:cubicBezTo>
                <a:cubicBezTo>
                  <a:pt x="677" y="271"/>
                  <a:pt x="677" y="273"/>
                  <a:pt x="677" y="273"/>
                </a:cubicBezTo>
                <a:cubicBezTo>
                  <a:pt x="677" y="273"/>
                  <a:pt x="677" y="272"/>
                  <a:pt x="677" y="272"/>
                </a:cubicBezTo>
                <a:cubicBezTo>
                  <a:pt x="678" y="272"/>
                  <a:pt x="678" y="272"/>
                  <a:pt x="678" y="272"/>
                </a:cubicBezTo>
                <a:cubicBezTo>
                  <a:pt x="678" y="272"/>
                  <a:pt x="678" y="272"/>
                  <a:pt x="677" y="272"/>
                </a:cubicBezTo>
                <a:cubicBezTo>
                  <a:pt x="678" y="271"/>
                  <a:pt x="678" y="270"/>
                  <a:pt x="678" y="269"/>
                </a:cubicBezTo>
                <a:cubicBezTo>
                  <a:pt x="678" y="270"/>
                  <a:pt x="678" y="270"/>
                  <a:pt x="678" y="270"/>
                </a:cubicBezTo>
                <a:cubicBezTo>
                  <a:pt x="678" y="269"/>
                  <a:pt x="678" y="269"/>
                  <a:pt x="678" y="269"/>
                </a:cubicBezTo>
                <a:cubicBezTo>
                  <a:pt x="678" y="269"/>
                  <a:pt x="678" y="269"/>
                  <a:pt x="678" y="269"/>
                </a:cubicBezTo>
                <a:cubicBezTo>
                  <a:pt x="678" y="269"/>
                  <a:pt x="678" y="268"/>
                  <a:pt x="678" y="269"/>
                </a:cubicBezTo>
                <a:cubicBezTo>
                  <a:pt x="678" y="268"/>
                  <a:pt x="678" y="267"/>
                  <a:pt x="678" y="267"/>
                </a:cubicBezTo>
                <a:cubicBezTo>
                  <a:pt x="678" y="267"/>
                  <a:pt x="679" y="267"/>
                  <a:pt x="679" y="267"/>
                </a:cubicBezTo>
                <a:cubicBezTo>
                  <a:pt x="678" y="266"/>
                  <a:pt x="678" y="266"/>
                  <a:pt x="678" y="265"/>
                </a:cubicBezTo>
                <a:cubicBezTo>
                  <a:pt x="678" y="265"/>
                  <a:pt x="678" y="265"/>
                  <a:pt x="678" y="265"/>
                </a:cubicBezTo>
                <a:cubicBezTo>
                  <a:pt x="678" y="265"/>
                  <a:pt x="678" y="265"/>
                  <a:pt x="678" y="265"/>
                </a:cubicBezTo>
                <a:cubicBezTo>
                  <a:pt x="678" y="265"/>
                  <a:pt x="678" y="265"/>
                  <a:pt x="678" y="265"/>
                </a:cubicBezTo>
                <a:cubicBezTo>
                  <a:pt x="678" y="265"/>
                  <a:pt x="678" y="264"/>
                  <a:pt x="678" y="264"/>
                </a:cubicBezTo>
                <a:cubicBezTo>
                  <a:pt x="678" y="264"/>
                  <a:pt x="678" y="264"/>
                  <a:pt x="678" y="264"/>
                </a:cubicBezTo>
                <a:cubicBezTo>
                  <a:pt x="678" y="264"/>
                  <a:pt x="678" y="264"/>
                  <a:pt x="678" y="263"/>
                </a:cubicBezTo>
                <a:cubicBezTo>
                  <a:pt x="678" y="263"/>
                  <a:pt x="678" y="264"/>
                  <a:pt x="678" y="264"/>
                </a:cubicBezTo>
                <a:cubicBezTo>
                  <a:pt x="679" y="264"/>
                  <a:pt x="678" y="263"/>
                  <a:pt x="678" y="263"/>
                </a:cubicBezTo>
                <a:cubicBezTo>
                  <a:pt x="678" y="263"/>
                  <a:pt x="678" y="263"/>
                  <a:pt x="678" y="263"/>
                </a:cubicBezTo>
                <a:cubicBezTo>
                  <a:pt x="678" y="262"/>
                  <a:pt x="678" y="262"/>
                  <a:pt x="678" y="262"/>
                </a:cubicBezTo>
                <a:cubicBezTo>
                  <a:pt x="677" y="261"/>
                  <a:pt x="677" y="261"/>
                  <a:pt x="677" y="261"/>
                </a:cubicBezTo>
                <a:cubicBezTo>
                  <a:pt x="678" y="262"/>
                  <a:pt x="678" y="261"/>
                  <a:pt x="678" y="261"/>
                </a:cubicBezTo>
                <a:cubicBezTo>
                  <a:pt x="678" y="261"/>
                  <a:pt x="677" y="261"/>
                  <a:pt x="677" y="260"/>
                </a:cubicBezTo>
                <a:cubicBezTo>
                  <a:pt x="677" y="260"/>
                  <a:pt x="677" y="259"/>
                  <a:pt x="677" y="259"/>
                </a:cubicBezTo>
                <a:cubicBezTo>
                  <a:pt x="677" y="259"/>
                  <a:pt x="677" y="259"/>
                  <a:pt x="677" y="259"/>
                </a:cubicBezTo>
                <a:cubicBezTo>
                  <a:pt x="677" y="259"/>
                  <a:pt x="677" y="259"/>
                  <a:pt x="677" y="259"/>
                </a:cubicBezTo>
                <a:cubicBezTo>
                  <a:pt x="677" y="260"/>
                  <a:pt x="678" y="259"/>
                  <a:pt x="678" y="259"/>
                </a:cubicBezTo>
                <a:cubicBezTo>
                  <a:pt x="678" y="259"/>
                  <a:pt x="678" y="258"/>
                  <a:pt x="678" y="258"/>
                </a:cubicBezTo>
                <a:cubicBezTo>
                  <a:pt x="677" y="258"/>
                  <a:pt x="678" y="257"/>
                  <a:pt x="677" y="257"/>
                </a:cubicBezTo>
                <a:cubicBezTo>
                  <a:pt x="677" y="257"/>
                  <a:pt x="677" y="257"/>
                  <a:pt x="678" y="257"/>
                </a:cubicBezTo>
                <a:cubicBezTo>
                  <a:pt x="677" y="256"/>
                  <a:pt x="677" y="256"/>
                  <a:pt x="677" y="255"/>
                </a:cubicBezTo>
                <a:cubicBezTo>
                  <a:pt x="677" y="255"/>
                  <a:pt x="677" y="255"/>
                  <a:pt x="677" y="255"/>
                </a:cubicBezTo>
                <a:cubicBezTo>
                  <a:pt x="677" y="255"/>
                  <a:pt x="677" y="254"/>
                  <a:pt x="676" y="254"/>
                </a:cubicBezTo>
                <a:cubicBezTo>
                  <a:pt x="676" y="254"/>
                  <a:pt x="677" y="254"/>
                  <a:pt x="677" y="254"/>
                </a:cubicBezTo>
                <a:cubicBezTo>
                  <a:pt x="677" y="253"/>
                  <a:pt x="676" y="254"/>
                  <a:pt x="676" y="253"/>
                </a:cubicBezTo>
                <a:cubicBezTo>
                  <a:pt x="676" y="253"/>
                  <a:pt x="676" y="253"/>
                  <a:pt x="676" y="253"/>
                </a:cubicBezTo>
                <a:cubicBezTo>
                  <a:pt x="676" y="253"/>
                  <a:pt x="676" y="252"/>
                  <a:pt x="676" y="252"/>
                </a:cubicBezTo>
                <a:cubicBezTo>
                  <a:pt x="676" y="252"/>
                  <a:pt x="676" y="252"/>
                  <a:pt x="676" y="252"/>
                </a:cubicBezTo>
                <a:cubicBezTo>
                  <a:pt x="676" y="252"/>
                  <a:pt x="676" y="252"/>
                  <a:pt x="675" y="251"/>
                </a:cubicBezTo>
                <a:cubicBezTo>
                  <a:pt x="676" y="251"/>
                  <a:pt x="676" y="251"/>
                  <a:pt x="676" y="251"/>
                </a:cubicBezTo>
                <a:cubicBezTo>
                  <a:pt x="676" y="251"/>
                  <a:pt x="675" y="251"/>
                  <a:pt x="675" y="251"/>
                </a:cubicBezTo>
                <a:cubicBezTo>
                  <a:pt x="675" y="251"/>
                  <a:pt x="676" y="250"/>
                  <a:pt x="676" y="250"/>
                </a:cubicBezTo>
                <a:cubicBezTo>
                  <a:pt x="675" y="250"/>
                  <a:pt x="675" y="250"/>
                  <a:pt x="675" y="250"/>
                </a:cubicBezTo>
                <a:cubicBezTo>
                  <a:pt x="675" y="250"/>
                  <a:pt x="675" y="249"/>
                  <a:pt x="675" y="249"/>
                </a:cubicBezTo>
                <a:cubicBezTo>
                  <a:pt x="675" y="247"/>
                  <a:pt x="674" y="246"/>
                  <a:pt x="673" y="244"/>
                </a:cubicBezTo>
                <a:cubicBezTo>
                  <a:pt x="673" y="244"/>
                  <a:pt x="673" y="245"/>
                  <a:pt x="673" y="244"/>
                </a:cubicBezTo>
                <a:cubicBezTo>
                  <a:pt x="673" y="244"/>
                  <a:pt x="673" y="244"/>
                  <a:pt x="673" y="244"/>
                </a:cubicBezTo>
                <a:cubicBezTo>
                  <a:pt x="673" y="243"/>
                  <a:pt x="673" y="243"/>
                  <a:pt x="673" y="243"/>
                </a:cubicBezTo>
                <a:cubicBezTo>
                  <a:pt x="672" y="243"/>
                  <a:pt x="673" y="243"/>
                  <a:pt x="672" y="243"/>
                </a:cubicBezTo>
                <a:cubicBezTo>
                  <a:pt x="672" y="243"/>
                  <a:pt x="672" y="243"/>
                  <a:pt x="672" y="243"/>
                </a:cubicBezTo>
                <a:cubicBezTo>
                  <a:pt x="672" y="243"/>
                  <a:pt x="672" y="242"/>
                  <a:pt x="672" y="242"/>
                </a:cubicBezTo>
                <a:cubicBezTo>
                  <a:pt x="672" y="242"/>
                  <a:pt x="672" y="242"/>
                  <a:pt x="672" y="242"/>
                </a:cubicBezTo>
                <a:cubicBezTo>
                  <a:pt x="671" y="242"/>
                  <a:pt x="672" y="242"/>
                  <a:pt x="671" y="242"/>
                </a:cubicBezTo>
                <a:cubicBezTo>
                  <a:pt x="671" y="242"/>
                  <a:pt x="671" y="242"/>
                  <a:pt x="671" y="242"/>
                </a:cubicBezTo>
                <a:cubicBezTo>
                  <a:pt x="671" y="241"/>
                  <a:pt x="670" y="241"/>
                  <a:pt x="671" y="241"/>
                </a:cubicBezTo>
                <a:cubicBezTo>
                  <a:pt x="670" y="240"/>
                  <a:pt x="670" y="240"/>
                  <a:pt x="669" y="240"/>
                </a:cubicBezTo>
                <a:cubicBezTo>
                  <a:pt x="670" y="240"/>
                  <a:pt x="670" y="240"/>
                  <a:pt x="670" y="240"/>
                </a:cubicBezTo>
                <a:cubicBezTo>
                  <a:pt x="669" y="239"/>
                  <a:pt x="667" y="238"/>
                  <a:pt x="666" y="238"/>
                </a:cubicBezTo>
                <a:cubicBezTo>
                  <a:pt x="666" y="238"/>
                  <a:pt x="666" y="238"/>
                  <a:pt x="666" y="238"/>
                </a:cubicBezTo>
                <a:cubicBezTo>
                  <a:pt x="665" y="238"/>
                  <a:pt x="665" y="237"/>
                  <a:pt x="664" y="238"/>
                </a:cubicBezTo>
                <a:cubicBezTo>
                  <a:pt x="664" y="238"/>
                  <a:pt x="664" y="238"/>
                  <a:pt x="664" y="238"/>
                </a:cubicBezTo>
                <a:cubicBezTo>
                  <a:pt x="664" y="238"/>
                  <a:pt x="664" y="237"/>
                  <a:pt x="664" y="237"/>
                </a:cubicBezTo>
                <a:cubicBezTo>
                  <a:pt x="663" y="238"/>
                  <a:pt x="663" y="237"/>
                  <a:pt x="663" y="238"/>
                </a:cubicBezTo>
                <a:cubicBezTo>
                  <a:pt x="663" y="237"/>
                  <a:pt x="663" y="237"/>
                  <a:pt x="663" y="237"/>
                </a:cubicBezTo>
                <a:cubicBezTo>
                  <a:pt x="662" y="237"/>
                  <a:pt x="662" y="238"/>
                  <a:pt x="662" y="238"/>
                </a:cubicBezTo>
                <a:cubicBezTo>
                  <a:pt x="662" y="237"/>
                  <a:pt x="662" y="237"/>
                  <a:pt x="662" y="237"/>
                </a:cubicBezTo>
                <a:cubicBezTo>
                  <a:pt x="660" y="237"/>
                  <a:pt x="658" y="236"/>
                  <a:pt x="656" y="237"/>
                </a:cubicBezTo>
                <a:cubicBezTo>
                  <a:pt x="656" y="237"/>
                  <a:pt x="656" y="237"/>
                  <a:pt x="656" y="237"/>
                </a:cubicBezTo>
                <a:cubicBezTo>
                  <a:pt x="654" y="238"/>
                  <a:pt x="652" y="237"/>
                  <a:pt x="651" y="239"/>
                </a:cubicBezTo>
                <a:cubicBezTo>
                  <a:pt x="650" y="239"/>
                  <a:pt x="650" y="240"/>
                  <a:pt x="650" y="240"/>
                </a:cubicBezTo>
                <a:close/>
                <a:moveTo>
                  <a:pt x="649" y="239"/>
                </a:moveTo>
                <a:cubicBezTo>
                  <a:pt x="649" y="240"/>
                  <a:pt x="650" y="239"/>
                  <a:pt x="650" y="240"/>
                </a:cubicBezTo>
                <a:cubicBezTo>
                  <a:pt x="650" y="239"/>
                  <a:pt x="649" y="239"/>
                  <a:pt x="649" y="239"/>
                </a:cubicBezTo>
                <a:close/>
                <a:moveTo>
                  <a:pt x="645" y="246"/>
                </a:moveTo>
                <a:cubicBezTo>
                  <a:pt x="644" y="246"/>
                  <a:pt x="645" y="246"/>
                  <a:pt x="645" y="246"/>
                </a:cubicBezTo>
                <a:cubicBezTo>
                  <a:pt x="645" y="246"/>
                  <a:pt x="645" y="246"/>
                  <a:pt x="645" y="246"/>
                </a:cubicBezTo>
                <a:cubicBezTo>
                  <a:pt x="645" y="246"/>
                  <a:pt x="645" y="246"/>
                  <a:pt x="645" y="246"/>
                </a:cubicBezTo>
                <a:close/>
                <a:moveTo>
                  <a:pt x="644" y="248"/>
                </a:moveTo>
                <a:cubicBezTo>
                  <a:pt x="644" y="248"/>
                  <a:pt x="645" y="249"/>
                  <a:pt x="645" y="249"/>
                </a:cubicBezTo>
                <a:lnTo>
                  <a:pt x="644" y="248"/>
                </a:lnTo>
                <a:close/>
                <a:moveTo>
                  <a:pt x="644" y="251"/>
                </a:moveTo>
                <a:cubicBezTo>
                  <a:pt x="644" y="251"/>
                  <a:pt x="644" y="251"/>
                  <a:pt x="644" y="251"/>
                </a:cubicBezTo>
                <a:cubicBezTo>
                  <a:pt x="644" y="251"/>
                  <a:pt x="644" y="251"/>
                  <a:pt x="644" y="251"/>
                </a:cubicBezTo>
                <a:close/>
                <a:moveTo>
                  <a:pt x="645" y="251"/>
                </a:moveTo>
                <a:cubicBezTo>
                  <a:pt x="645" y="251"/>
                  <a:pt x="645" y="251"/>
                  <a:pt x="645" y="251"/>
                </a:cubicBezTo>
                <a:cubicBezTo>
                  <a:pt x="644" y="251"/>
                  <a:pt x="645" y="251"/>
                  <a:pt x="645" y="251"/>
                </a:cubicBezTo>
                <a:close/>
                <a:moveTo>
                  <a:pt x="646" y="256"/>
                </a:moveTo>
                <a:cubicBezTo>
                  <a:pt x="646" y="256"/>
                  <a:pt x="646" y="256"/>
                  <a:pt x="646" y="256"/>
                </a:cubicBezTo>
                <a:cubicBezTo>
                  <a:pt x="646" y="256"/>
                  <a:pt x="646" y="256"/>
                  <a:pt x="646" y="256"/>
                </a:cubicBezTo>
                <a:close/>
                <a:moveTo>
                  <a:pt x="647" y="257"/>
                </a:moveTo>
                <a:cubicBezTo>
                  <a:pt x="647" y="258"/>
                  <a:pt x="647" y="258"/>
                  <a:pt x="647" y="257"/>
                </a:cubicBezTo>
                <a:cubicBezTo>
                  <a:pt x="647" y="257"/>
                  <a:pt x="647" y="257"/>
                  <a:pt x="647" y="257"/>
                </a:cubicBezTo>
                <a:close/>
                <a:moveTo>
                  <a:pt x="671" y="280"/>
                </a:moveTo>
                <a:cubicBezTo>
                  <a:pt x="671" y="280"/>
                  <a:pt x="671" y="280"/>
                  <a:pt x="671" y="280"/>
                </a:cubicBezTo>
                <a:cubicBezTo>
                  <a:pt x="671" y="280"/>
                  <a:pt x="671" y="280"/>
                  <a:pt x="671" y="280"/>
                </a:cubicBezTo>
                <a:close/>
                <a:moveTo>
                  <a:pt x="679" y="266"/>
                </a:moveTo>
                <a:cubicBezTo>
                  <a:pt x="679" y="266"/>
                  <a:pt x="679" y="265"/>
                  <a:pt x="679" y="266"/>
                </a:cubicBezTo>
                <a:cubicBezTo>
                  <a:pt x="679" y="265"/>
                  <a:pt x="679" y="266"/>
                  <a:pt x="679" y="266"/>
                </a:cubicBezTo>
                <a:close/>
                <a:moveTo>
                  <a:pt x="677" y="257"/>
                </a:moveTo>
                <a:cubicBezTo>
                  <a:pt x="678" y="257"/>
                  <a:pt x="678" y="257"/>
                  <a:pt x="678" y="257"/>
                </a:cubicBezTo>
                <a:cubicBezTo>
                  <a:pt x="678" y="257"/>
                  <a:pt x="678" y="257"/>
                  <a:pt x="678" y="257"/>
                </a:cubicBezTo>
                <a:lnTo>
                  <a:pt x="677" y="257"/>
                </a:lnTo>
                <a:close/>
                <a:moveTo>
                  <a:pt x="673" y="277"/>
                </a:moveTo>
                <a:cubicBezTo>
                  <a:pt x="673" y="277"/>
                  <a:pt x="673" y="277"/>
                  <a:pt x="673" y="277"/>
                </a:cubicBezTo>
                <a:cubicBezTo>
                  <a:pt x="672" y="277"/>
                  <a:pt x="672" y="277"/>
                  <a:pt x="673" y="277"/>
                </a:cubicBezTo>
                <a:close/>
                <a:moveTo>
                  <a:pt x="651" y="241"/>
                </a:moveTo>
                <a:cubicBezTo>
                  <a:pt x="652" y="241"/>
                  <a:pt x="653" y="242"/>
                  <a:pt x="653" y="243"/>
                </a:cubicBezTo>
                <a:cubicBezTo>
                  <a:pt x="654" y="243"/>
                  <a:pt x="654" y="243"/>
                  <a:pt x="654" y="243"/>
                </a:cubicBezTo>
                <a:cubicBezTo>
                  <a:pt x="656" y="244"/>
                  <a:pt x="656" y="245"/>
                  <a:pt x="657" y="246"/>
                </a:cubicBezTo>
                <a:cubicBezTo>
                  <a:pt x="657" y="245"/>
                  <a:pt x="658" y="245"/>
                  <a:pt x="658" y="245"/>
                </a:cubicBezTo>
                <a:cubicBezTo>
                  <a:pt x="658" y="245"/>
                  <a:pt x="658" y="245"/>
                  <a:pt x="658" y="245"/>
                </a:cubicBezTo>
                <a:cubicBezTo>
                  <a:pt x="658" y="245"/>
                  <a:pt x="658" y="245"/>
                  <a:pt x="658" y="245"/>
                </a:cubicBezTo>
                <a:cubicBezTo>
                  <a:pt x="658" y="245"/>
                  <a:pt x="658" y="245"/>
                  <a:pt x="658" y="245"/>
                </a:cubicBezTo>
                <a:cubicBezTo>
                  <a:pt x="658" y="246"/>
                  <a:pt x="658" y="246"/>
                  <a:pt x="659" y="246"/>
                </a:cubicBezTo>
                <a:cubicBezTo>
                  <a:pt x="659" y="246"/>
                  <a:pt x="659" y="246"/>
                  <a:pt x="659" y="246"/>
                </a:cubicBezTo>
                <a:cubicBezTo>
                  <a:pt x="659" y="246"/>
                  <a:pt x="659" y="246"/>
                  <a:pt x="659" y="246"/>
                </a:cubicBezTo>
                <a:cubicBezTo>
                  <a:pt x="660" y="246"/>
                  <a:pt x="660" y="246"/>
                  <a:pt x="659" y="247"/>
                </a:cubicBezTo>
                <a:cubicBezTo>
                  <a:pt x="660" y="248"/>
                  <a:pt x="661" y="249"/>
                  <a:pt x="662" y="250"/>
                </a:cubicBezTo>
                <a:cubicBezTo>
                  <a:pt x="663" y="251"/>
                  <a:pt x="664" y="251"/>
                  <a:pt x="665" y="253"/>
                </a:cubicBezTo>
                <a:cubicBezTo>
                  <a:pt x="666" y="252"/>
                  <a:pt x="666" y="253"/>
                  <a:pt x="666" y="253"/>
                </a:cubicBezTo>
                <a:cubicBezTo>
                  <a:pt x="666" y="253"/>
                  <a:pt x="666" y="253"/>
                  <a:pt x="666" y="253"/>
                </a:cubicBezTo>
                <a:cubicBezTo>
                  <a:pt x="666" y="253"/>
                  <a:pt x="666" y="253"/>
                  <a:pt x="666" y="253"/>
                </a:cubicBezTo>
                <a:cubicBezTo>
                  <a:pt x="666" y="253"/>
                  <a:pt x="666" y="254"/>
                  <a:pt x="666" y="253"/>
                </a:cubicBezTo>
                <a:cubicBezTo>
                  <a:pt x="667" y="253"/>
                  <a:pt x="666" y="254"/>
                  <a:pt x="666" y="254"/>
                </a:cubicBezTo>
                <a:cubicBezTo>
                  <a:pt x="666" y="254"/>
                  <a:pt x="667" y="254"/>
                  <a:pt x="666" y="254"/>
                </a:cubicBezTo>
                <a:cubicBezTo>
                  <a:pt x="667" y="254"/>
                  <a:pt x="666" y="254"/>
                  <a:pt x="666" y="254"/>
                </a:cubicBezTo>
                <a:cubicBezTo>
                  <a:pt x="667" y="255"/>
                  <a:pt x="667" y="255"/>
                  <a:pt x="667" y="256"/>
                </a:cubicBezTo>
                <a:cubicBezTo>
                  <a:pt x="667" y="256"/>
                  <a:pt x="668" y="256"/>
                  <a:pt x="668" y="256"/>
                </a:cubicBezTo>
                <a:cubicBezTo>
                  <a:pt x="667" y="256"/>
                  <a:pt x="668" y="256"/>
                  <a:pt x="668" y="256"/>
                </a:cubicBezTo>
                <a:cubicBezTo>
                  <a:pt x="668" y="256"/>
                  <a:pt x="668" y="256"/>
                  <a:pt x="667" y="256"/>
                </a:cubicBezTo>
                <a:cubicBezTo>
                  <a:pt x="667" y="256"/>
                  <a:pt x="668" y="256"/>
                  <a:pt x="668" y="257"/>
                </a:cubicBezTo>
                <a:cubicBezTo>
                  <a:pt x="668" y="257"/>
                  <a:pt x="668" y="257"/>
                  <a:pt x="668" y="257"/>
                </a:cubicBezTo>
                <a:cubicBezTo>
                  <a:pt x="668" y="257"/>
                  <a:pt x="668" y="257"/>
                  <a:pt x="668" y="257"/>
                </a:cubicBezTo>
                <a:cubicBezTo>
                  <a:pt x="668" y="258"/>
                  <a:pt x="668" y="258"/>
                  <a:pt x="668" y="258"/>
                </a:cubicBezTo>
                <a:cubicBezTo>
                  <a:pt x="669" y="258"/>
                  <a:pt x="668" y="258"/>
                  <a:pt x="668" y="258"/>
                </a:cubicBezTo>
                <a:cubicBezTo>
                  <a:pt x="668" y="258"/>
                  <a:pt x="668" y="258"/>
                  <a:pt x="668" y="258"/>
                </a:cubicBezTo>
                <a:cubicBezTo>
                  <a:pt x="669" y="259"/>
                  <a:pt x="669" y="260"/>
                  <a:pt x="669" y="260"/>
                </a:cubicBezTo>
                <a:cubicBezTo>
                  <a:pt x="669" y="260"/>
                  <a:pt x="669" y="261"/>
                  <a:pt x="669" y="261"/>
                </a:cubicBezTo>
                <a:cubicBezTo>
                  <a:pt x="670" y="261"/>
                  <a:pt x="670" y="261"/>
                  <a:pt x="670" y="261"/>
                </a:cubicBezTo>
                <a:cubicBezTo>
                  <a:pt x="670" y="262"/>
                  <a:pt x="670" y="261"/>
                  <a:pt x="669" y="262"/>
                </a:cubicBezTo>
                <a:cubicBezTo>
                  <a:pt x="670" y="262"/>
                  <a:pt x="670" y="262"/>
                  <a:pt x="670" y="262"/>
                </a:cubicBezTo>
                <a:cubicBezTo>
                  <a:pt x="670" y="262"/>
                  <a:pt x="670" y="262"/>
                  <a:pt x="670" y="262"/>
                </a:cubicBezTo>
                <a:cubicBezTo>
                  <a:pt x="670" y="263"/>
                  <a:pt x="670" y="263"/>
                  <a:pt x="670" y="263"/>
                </a:cubicBezTo>
                <a:cubicBezTo>
                  <a:pt x="671" y="263"/>
                  <a:pt x="670" y="263"/>
                  <a:pt x="671" y="263"/>
                </a:cubicBezTo>
                <a:cubicBezTo>
                  <a:pt x="671" y="264"/>
                  <a:pt x="670" y="264"/>
                  <a:pt x="670" y="264"/>
                </a:cubicBezTo>
                <a:cubicBezTo>
                  <a:pt x="670" y="263"/>
                  <a:pt x="670" y="263"/>
                  <a:pt x="670" y="263"/>
                </a:cubicBezTo>
                <a:cubicBezTo>
                  <a:pt x="670" y="264"/>
                  <a:pt x="671" y="264"/>
                  <a:pt x="670" y="264"/>
                </a:cubicBezTo>
                <a:cubicBezTo>
                  <a:pt x="671" y="264"/>
                  <a:pt x="671" y="264"/>
                  <a:pt x="671" y="264"/>
                </a:cubicBezTo>
                <a:cubicBezTo>
                  <a:pt x="670" y="265"/>
                  <a:pt x="671" y="265"/>
                  <a:pt x="671" y="265"/>
                </a:cubicBezTo>
                <a:cubicBezTo>
                  <a:pt x="671" y="265"/>
                  <a:pt x="671" y="265"/>
                  <a:pt x="671" y="265"/>
                </a:cubicBezTo>
                <a:cubicBezTo>
                  <a:pt x="671" y="265"/>
                  <a:pt x="671" y="265"/>
                  <a:pt x="671" y="265"/>
                </a:cubicBezTo>
                <a:cubicBezTo>
                  <a:pt x="671" y="266"/>
                  <a:pt x="671" y="266"/>
                  <a:pt x="672" y="267"/>
                </a:cubicBezTo>
                <a:cubicBezTo>
                  <a:pt x="671" y="267"/>
                  <a:pt x="671" y="267"/>
                  <a:pt x="671" y="267"/>
                </a:cubicBezTo>
                <a:cubicBezTo>
                  <a:pt x="672" y="267"/>
                  <a:pt x="671" y="268"/>
                  <a:pt x="672" y="268"/>
                </a:cubicBezTo>
                <a:cubicBezTo>
                  <a:pt x="672" y="269"/>
                  <a:pt x="672" y="269"/>
                  <a:pt x="672" y="269"/>
                </a:cubicBezTo>
                <a:cubicBezTo>
                  <a:pt x="672" y="269"/>
                  <a:pt x="672" y="269"/>
                  <a:pt x="673" y="269"/>
                </a:cubicBezTo>
                <a:cubicBezTo>
                  <a:pt x="673" y="269"/>
                  <a:pt x="672" y="269"/>
                  <a:pt x="672" y="270"/>
                </a:cubicBezTo>
                <a:cubicBezTo>
                  <a:pt x="672" y="270"/>
                  <a:pt x="672" y="270"/>
                  <a:pt x="672" y="270"/>
                </a:cubicBezTo>
                <a:cubicBezTo>
                  <a:pt x="672" y="270"/>
                  <a:pt x="672" y="270"/>
                  <a:pt x="672" y="270"/>
                </a:cubicBezTo>
                <a:cubicBezTo>
                  <a:pt x="672" y="270"/>
                  <a:pt x="673" y="271"/>
                  <a:pt x="672" y="271"/>
                </a:cubicBezTo>
                <a:cubicBezTo>
                  <a:pt x="673" y="271"/>
                  <a:pt x="673" y="271"/>
                  <a:pt x="673" y="271"/>
                </a:cubicBezTo>
                <a:cubicBezTo>
                  <a:pt x="673" y="271"/>
                  <a:pt x="673" y="271"/>
                  <a:pt x="673" y="271"/>
                </a:cubicBezTo>
                <a:cubicBezTo>
                  <a:pt x="672" y="271"/>
                  <a:pt x="672" y="271"/>
                  <a:pt x="672" y="271"/>
                </a:cubicBezTo>
                <a:cubicBezTo>
                  <a:pt x="672" y="272"/>
                  <a:pt x="673" y="272"/>
                  <a:pt x="673" y="273"/>
                </a:cubicBezTo>
                <a:cubicBezTo>
                  <a:pt x="672" y="273"/>
                  <a:pt x="673" y="273"/>
                  <a:pt x="673" y="273"/>
                </a:cubicBezTo>
                <a:cubicBezTo>
                  <a:pt x="673" y="274"/>
                  <a:pt x="672" y="274"/>
                  <a:pt x="673" y="274"/>
                </a:cubicBezTo>
                <a:cubicBezTo>
                  <a:pt x="673" y="274"/>
                  <a:pt x="673" y="274"/>
                  <a:pt x="673" y="274"/>
                </a:cubicBezTo>
                <a:cubicBezTo>
                  <a:pt x="673" y="274"/>
                  <a:pt x="673" y="275"/>
                  <a:pt x="673" y="275"/>
                </a:cubicBezTo>
                <a:cubicBezTo>
                  <a:pt x="672" y="275"/>
                  <a:pt x="673" y="275"/>
                  <a:pt x="673" y="275"/>
                </a:cubicBezTo>
                <a:cubicBezTo>
                  <a:pt x="673" y="275"/>
                  <a:pt x="673" y="275"/>
                  <a:pt x="673" y="275"/>
                </a:cubicBezTo>
                <a:cubicBezTo>
                  <a:pt x="673" y="275"/>
                  <a:pt x="673" y="275"/>
                  <a:pt x="674" y="275"/>
                </a:cubicBezTo>
                <a:cubicBezTo>
                  <a:pt x="673" y="276"/>
                  <a:pt x="674" y="276"/>
                  <a:pt x="673" y="276"/>
                </a:cubicBezTo>
                <a:cubicBezTo>
                  <a:pt x="673" y="276"/>
                  <a:pt x="673" y="275"/>
                  <a:pt x="673" y="275"/>
                </a:cubicBezTo>
                <a:cubicBezTo>
                  <a:pt x="672" y="276"/>
                  <a:pt x="673" y="276"/>
                  <a:pt x="673" y="276"/>
                </a:cubicBezTo>
                <a:cubicBezTo>
                  <a:pt x="673" y="276"/>
                  <a:pt x="673" y="276"/>
                  <a:pt x="673" y="276"/>
                </a:cubicBezTo>
                <a:cubicBezTo>
                  <a:pt x="673" y="276"/>
                  <a:pt x="673" y="276"/>
                  <a:pt x="673" y="276"/>
                </a:cubicBezTo>
                <a:cubicBezTo>
                  <a:pt x="673" y="276"/>
                  <a:pt x="673" y="276"/>
                  <a:pt x="673" y="276"/>
                </a:cubicBezTo>
                <a:cubicBezTo>
                  <a:pt x="673" y="276"/>
                  <a:pt x="673" y="276"/>
                  <a:pt x="673" y="276"/>
                </a:cubicBezTo>
                <a:cubicBezTo>
                  <a:pt x="673" y="276"/>
                  <a:pt x="673" y="277"/>
                  <a:pt x="673" y="277"/>
                </a:cubicBezTo>
                <a:cubicBezTo>
                  <a:pt x="673" y="277"/>
                  <a:pt x="673" y="276"/>
                  <a:pt x="673" y="276"/>
                </a:cubicBezTo>
                <a:cubicBezTo>
                  <a:pt x="674" y="276"/>
                  <a:pt x="674" y="277"/>
                  <a:pt x="673" y="277"/>
                </a:cubicBezTo>
                <a:cubicBezTo>
                  <a:pt x="673" y="277"/>
                  <a:pt x="673" y="277"/>
                  <a:pt x="673" y="277"/>
                </a:cubicBezTo>
                <a:cubicBezTo>
                  <a:pt x="673" y="277"/>
                  <a:pt x="673" y="277"/>
                  <a:pt x="673" y="277"/>
                </a:cubicBezTo>
                <a:cubicBezTo>
                  <a:pt x="673" y="277"/>
                  <a:pt x="673" y="277"/>
                  <a:pt x="674" y="277"/>
                </a:cubicBezTo>
                <a:cubicBezTo>
                  <a:pt x="674" y="277"/>
                  <a:pt x="674" y="277"/>
                  <a:pt x="674" y="277"/>
                </a:cubicBezTo>
                <a:cubicBezTo>
                  <a:pt x="674" y="277"/>
                  <a:pt x="674" y="277"/>
                  <a:pt x="674" y="277"/>
                </a:cubicBezTo>
                <a:cubicBezTo>
                  <a:pt x="674" y="277"/>
                  <a:pt x="674" y="276"/>
                  <a:pt x="674" y="276"/>
                </a:cubicBezTo>
                <a:cubicBezTo>
                  <a:pt x="674" y="276"/>
                  <a:pt x="674" y="276"/>
                  <a:pt x="674" y="276"/>
                </a:cubicBezTo>
                <a:cubicBezTo>
                  <a:pt x="674" y="276"/>
                  <a:pt x="673" y="276"/>
                  <a:pt x="674" y="276"/>
                </a:cubicBezTo>
                <a:cubicBezTo>
                  <a:pt x="674" y="276"/>
                  <a:pt x="674" y="276"/>
                  <a:pt x="674" y="276"/>
                </a:cubicBezTo>
                <a:cubicBezTo>
                  <a:pt x="674" y="276"/>
                  <a:pt x="674" y="276"/>
                  <a:pt x="674" y="276"/>
                </a:cubicBezTo>
                <a:cubicBezTo>
                  <a:pt x="674" y="276"/>
                  <a:pt x="674" y="276"/>
                  <a:pt x="674" y="276"/>
                </a:cubicBezTo>
                <a:cubicBezTo>
                  <a:pt x="674" y="276"/>
                  <a:pt x="674" y="276"/>
                  <a:pt x="674" y="275"/>
                </a:cubicBezTo>
                <a:cubicBezTo>
                  <a:pt x="674" y="276"/>
                  <a:pt x="674" y="276"/>
                  <a:pt x="674" y="276"/>
                </a:cubicBezTo>
                <a:cubicBezTo>
                  <a:pt x="674" y="275"/>
                  <a:pt x="674" y="276"/>
                  <a:pt x="674" y="275"/>
                </a:cubicBezTo>
                <a:cubicBezTo>
                  <a:pt x="674" y="275"/>
                  <a:pt x="674" y="275"/>
                  <a:pt x="675" y="275"/>
                </a:cubicBezTo>
                <a:cubicBezTo>
                  <a:pt x="675" y="275"/>
                  <a:pt x="674" y="275"/>
                  <a:pt x="675" y="275"/>
                </a:cubicBezTo>
                <a:cubicBezTo>
                  <a:pt x="675" y="274"/>
                  <a:pt x="674" y="274"/>
                  <a:pt x="674" y="274"/>
                </a:cubicBezTo>
                <a:cubicBezTo>
                  <a:pt x="674" y="274"/>
                  <a:pt x="675" y="274"/>
                  <a:pt x="675" y="274"/>
                </a:cubicBezTo>
                <a:cubicBezTo>
                  <a:pt x="675" y="274"/>
                  <a:pt x="675" y="274"/>
                  <a:pt x="676" y="274"/>
                </a:cubicBezTo>
                <a:cubicBezTo>
                  <a:pt x="675" y="274"/>
                  <a:pt x="676" y="274"/>
                  <a:pt x="676" y="274"/>
                </a:cubicBezTo>
                <a:cubicBezTo>
                  <a:pt x="676" y="274"/>
                  <a:pt x="676" y="274"/>
                  <a:pt x="676" y="274"/>
                </a:cubicBezTo>
                <a:cubicBezTo>
                  <a:pt x="676" y="274"/>
                  <a:pt x="675" y="274"/>
                  <a:pt x="675" y="274"/>
                </a:cubicBezTo>
                <a:cubicBezTo>
                  <a:pt x="675" y="274"/>
                  <a:pt x="675" y="274"/>
                  <a:pt x="675" y="274"/>
                </a:cubicBezTo>
                <a:cubicBezTo>
                  <a:pt x="675" y="273"/>
                  <a:pt x="675" y="273"/>
                  <a:pt x="675" y="273"/>
                </a:cubicBezTo>
                <a:cubicBezTo>
                  <a:pt x="675" y="273"/>
                  <a:pt x="675" y="273"/>
                  <a:pt x="675" y="273"/>
                </a:cubicBezTo>
                <a:cubicBezTo>
                  <a:pt x="675" y="273"/>
                  <a:pt x="675" y="273"/>
                  <a:pt x="675" y="272"/>
                </a:cubicBezTo>
                <a:cubicBezTo>
                  <a:pt x="675" y="272"/>
                  <a:pt x="675" y="272"/>
                  <a:pt x="674" y="272"/>
                </a:cubicBezTo>
                <a:cubicBezTo>
                  <a:pt x="674" y="272"/>
                  <a:pt x="674" y="272"/>
                  <a:pt x="674" y="272"/>
                </a:cubicBezTo>
                <a:cubicBezTo>
                  <a:pt x="674" y="272"/>
                  <a:pt x="675" y="272"/>
                  <a:pt x="675" y="272"/>
                </a:cubicBezTo>
                <a:cubicBezTo>
                  <a:pt x="675" y="272"/>
                  <a:pt x="675" y="272"/>
                  <a:pt x="675" y="272"/>
                </a:cubicBezTo>
                <a:cubicBezTo>
                  <a:pt x="676" y="272"/>
                  <a:pt x="676" y="273"/>
                  <a:pt x="676" y="273"/>
                </a:cubicBezTo>
                <a:cubicBezTo>
                  <a:pt x="676" y="273"/>
                  <a:pt x="676" y="273"/>
                  <a:pt x="676" y="273"/>
                </a:cubicBezTo>
                <a:cubicBezTo>
                  <a:pt x="676" y="273"/>
                  <a:pt x="676" y="273"/>
                  <a:pt x="676" y="272"/>
                </a:cubicBezTo>
                <a:cubicBezTo>
                  <a:pt x="676" y="272"/>
                  <a:pt x="676" y="272"/>
                  <a:pt x="675" y="272"/>
                </a:cubicBezTo>
                <a:cubicBezTo>
                  <a:pt x="675" y="272"/>
                  <a:pt x="676" y="272"/>
                  <a:pt x="676" y="272"/>
                </a:cubicBezTo>
                <a:cubicBezTo>
                  <a:pt x="676" y="272"/>
                  <a:pt x="676" y="272"/>
                  <a:pt x="676" y="272"/>
                </a:cubicBezTo>
                <a:cubicBezTo>
                  <a:pt x="676" y="272"/>
                  <a:pt x="676" y="272"/>
                  <a:pt x="676" y="272"/>
                </a:cubicBezTo>
                <a:cubicBezTo>
                  <a:pt x="676" y="272"/>
                  <a:pt x="676" y="272"/>
                  <a:pt x="676" y="272"/>
                </a:cubicBezTo>
                <a:cubicBezTo>
                  <a:pt x="677" y="272"/>
                  <a:pt x="677" y="272"/>
                  <a:pt x="677" y="272"/>
                </a:cubicBezTo>
                <a:cubicBezTo>
                  <a:pt x="677" y="272"/>
                  <a:pt x="676" y="272"/>
                  <a:pt x="676" y="272"/>
                </a:cubicBezTo>
                <a:cubicBezTo>
                  <a:pt x="676" y="272"/>
                  <a:pt x="676" y="272"/>
                  <a:pt x="676" y="272"/>
                </a:cubicBezTo>
                <a:cubicBezTo>
                  <a:pt x="676" y="271"/>
                  <a:pt x="676" y="271"/>
                  <a:pt x="676" y="271"/>
                </a:cubicBezTo>
                <a:cubicBezTo>
                  <a:pt x="676" y="271"/>
                  <a:pt x="676" y="272"/>
                  <a:pt x="676" y="272"/>
                </a:cubicBezTo>
                <a:cubicBezTo>
                  <a:pt x="675" y="272"/>
                  <a:pt x="676" y="272"/>
                  <a:pt x="676" y="271"/>
                </a:cubicBezTo>
                <a:cubicBezTo>
                  <a:pt x="675" y="271"/>
                  <a:pt x="676" y="271"/>
                  <a:pt x="675" y="271"/>
                </a:cubicBezTo>
                <a:cubicBezTo>
                  <a:pt x="675" y="271"/>
                  <a:pt x="675" y="271"/>
                  <a:pt x="675" y="271"/>
                </a:cubicBezTo>
                <a:cubicBezTo>
                  <a:pt x="675" y="271"/>
                  <a:pt x="675" y="271"/>
                  <a:pt x="675" y="271"/>
                </a:cubicBezTo>
                <a:cubicBezTo>
                  <a:pt x="676" y="271"/>
                  <a:pt x="676" y="271"/>
                  <a:pt x="675" y="271"/>
                </a:cubicBezTo>
                <a:cubicBezTo>
                  <a:pt x="676" y="271"/>
                  <a:pt x="676" y="271"/>
                  <a:pt x="676" y="271"/>
                </a:cubicBezTo>
                <a:cubicBezTo>
                  <a:pt x="677" y="271"/>
                  <a:pt x="676" y="271"/>
                  <a:pt x="676" y="271"/>
                </a:cubicBezTo>
                <a:cubicBezTo>
                  <a:pt x="676" y="271"/>
                  <a:pt x="676" y="271"/>
                  <a:pt x="676" y="271"/>
                </a:cubicBezTo>
                <a:cubicBezTo>
                  <a:pt x="675" y="271"/>
                  <a:pt x="676" y="271"/>
                  <a:pt x="676" y="271"/>
                </a:cubicBezTo>
                <a:cubicBezTo>
                  <a:pt x="675" y="271"/>
                  <a:pt x="675" y="270"/>
                  <a:pt x="675" y="270"/>
                </a:cubicBezTo>
                <a:cubicBezTo>
                  <a:pt x="674" y="270"/>
                  <a:pt x="674" y="270"/>
                  <a:pt x="674" y="270"/>
                </a:cubicBezTo>
                <a:cubicBezTo>
                  <a:pt x="675" y="270"/>
                  <a:pt x="675" y="270"/>
                  <a:pt x="675" y="270"/>
                </a:cubicBezTo>
                <a:cubicBezTo>
                  <a:pt x="675" y="270"/>
                  <a:pt x="675" y="270"/>
                  <a:pt x="675" y="270"/>
                </a:cubicBezTo>
                <a:cubicBezTo>
                  <a:pt x="676" y="270"/>
                  <a:pt x="676" y="270"/>
                  <a:pt x="676" y="270"/>
                </a:cubicBezTo>
                <a:cubicBezTo>
                  <a:pt x="676" y="270"/>
                  <a:pt x="676" y="270"/>
                  <a:pt x="676" y="270"/>
                </a:cubicBezTo>
                <a:cubicBezTo>
                  <a:pt x="676" y="270"/>
                  <a:pt x="676" y="270"/>
                  <a:pt x="676" y="270"/>
                </a:cubicBezTo>
                <a:cubicBezTo>
                  <a:pt x="676" y="270"/>
                  <a:pt x="676" y="270"/>
                  <a:pt x="676" y="270"/>
                </a:cubicBezTo>
                <a:cubicBezTo>
                  <a:pt x="676" y="270"/>
                  <a:pt x="676" y="270"/>
                  <a:pt x="675" y="270"/>
                </a:cubicBezTo>
                <a:cubicBezTo>
                  <a:pt x="675" y="270"/>
                  <a:pt x="676" y="269"/>
                  <a:pt x="676" y="269"/>
                </a:cubicBezTo>
                <a:cubicBezTo>
                  <a:pt x="676" y="269"/>
                  <a:pt x="676" y="269"/>
                  <a:pt x="676" y="269"/>
                </a:cubicBezTo>
                <a:cubicBezTo>
                  <a:pt x="676" y="269"/>
                  <a:pt x="676" y="269"/>
                  <a:pt x="676" y="269"/>
                </a:cubicBezTo>
                <a:cubicBezTo>
                  <a:pt x="675" y="269"/>
                  <a:pt x="675" y="269"/>
                  <a:pt x="675" y="269"/>
                </a:cubicBezTo>
                <a:cubicBezTo>
                  <a:pt x="675" y="269"/>
                  <a:pt x="676" y="269"/>
                  <a:pt x="676" y="269"/>
                </a:cubicBezTo>
                <a:cubicBezTo>
                  <a:pt x="676" y="269"/>
                  <a:pt x="676" y="269"/>
                  <a:pt x="676" y="269"/>
                </a:cubicBezTo>
                <a:cubicBezTo>
                  <a:pt x="676" y="269"/>
                  <a:pt x="676" y="269"/>
                  <a:pt x="676" y="269"/>
                </a:cubicBezTo>
                <a:cubicBezTo>
                  <a:pt x="676" y="269"/>
                  <a:pt x="676" y="269"/>
                  <a:pt x="676" y="269"/>
                </a:cubicBezTo>
                <a:cubicBezTo>
                  <a:pt x="676" y="269"/>
                  <a:pt x="676" y="269"/>
                  <a:pt x="676" y="269"/>
                </a:cubicBezTo>
                <a:cubicBezTo>
                  <a:pt x="676" y="269"/>
                  <a:pt x="676" y="269"/>
                  <a:pt x="676" y="269"/>
                </a:cubicBezTo>
                <a:cubicBezTo>
                  <a:pt x="676" y="269"/>
                  <a:pt x="676" y="269"/>
                  <a:pt x="676" y="269"/>
                </a:cubicBezTo>
                <a:cubicBezTo>
                  <a:pt x="676" y="269"/>
                  <a:pt x="676" y="269"/>
                  <a:pt x="676" y="268"/>
                </a:cubicBezTo>
                <a:cubicBezTo>
                  <a:pt x="675" y="269"/>
                  <a:pt x="676" y="269"/>
                  <a:pt x="676" y="269"/>
                </a:cubicBezTo>
                <a:cubicBezTo>
                  <a:pt x="675" y="269"/>
                  <a:pt x="675" y="269"/>
                  <a:pt x="675" y="269"/>
                </a:cubicBezTo>
                <a:cubicBezTo>
                  <a:pt x="676" y="268"/>
                  <a:pt x="675" y="268"/>
                  <a:pt x="675" y="268"/>
                </a:cubicBezTo>
                <a:cubicBezTo>
                  <a:pt x="676" y="268"/>
                  <a:pt x="676" y="268"/>
                  <a:pt x="676" y="268"/>
                </a:cubicBezTo>
                <a:cubicBezTo>
                  <a:pt x="675" y="268"/>
                  <a:pt x="675" y="268"/>
                  <a:pt x="675" y="268"/>
                </a:cubicBezTo>
                <a:cubicBezTo>
                  <a:pt x="676" y="268"/>
                  <a:pt x="675" y="268"/>
                  <a:pt x="675" y="268"/>
                </a:cubicBezTo>
                <a:cubicBezTo>
                  <a:pt x="676" y="268"/>
                  <a:pt x="676" y="268"/>
                  <a:pt x="676" y="268"/>
                </a:cubicBezTo>
                <a:cubicBezTo>
                  <a:pt x="675" y="268"/>
                  <a:pt x="675" y="268"/>
                  <a:pt x="675" y="268"/>
                </a:cubicBezTo>
                <a:cubicBezTo>
                  <a:pt x="675" y="267"/>
                  <a:pt x="676" y="268"/>
                  <a:pt x="676" y="268"/>
                </a:cubicBezTo>
                <a:cubicBezTo>
                  <a:pt x="676" y="267"/>
                  <a:pt x="676" y="267"/>
                  <a:pt x="676" y="267"/>
                </a:cubicBezTo>
                <a:cubicBezTo>
                  <a:pt x="676" y="267"/>
                  <a:pt x="675" y="267"/>
                  <a:pt x="675" y="267"/>
                </a:cubicBezTo>
                <a:cubicBezTo>
                  <a:pt x="675" y="267"/>
                  <a:pt x="675" y="267"/>
                  <a:pt x="675" y="267"/>
                </a:cubicBezTo>
                <a:cubicBezTo>
                  <a:pt x="675" y="267"/>
                  <a:pt x="675" y="267"/>
                  <a:pt x="675" y="267"/>
                </a:cubicBezTo>
                <a:cubicBezTo>
                  <a:pt x="675" y="267"/>
                  <a:pt x="674" y="267"/>
                  <a:pt x="675" y="267"/>
                </a:cubicBezTo>
                <a:cubicBezTo>
                  <a:pt x="675" y="267"/>
                  <a:pt x="675" y="267"/>
                  <a:pt x="675" y="267"/>
                </a:cubicBezTo>
                <a:cubicBezTo>
                  <a:pt x="675" y="267"/>
                  <a:pt x="674" y="267"/>
                  <a:pt x="674" y="267"/>
                </a:cubicBezTo>
                <a:cubicBezTo>
                  <a:pt x="674" y="267"/>
                  <a:pt x="673" y="267"/>
                  <a:pt x="673" y="267"/>
                </a:cubicBezTo>
                <a:cubicBezTo>
                  <a:pt x="673" y="267"/>
                  <a:pt x="673" y="267"/>
                  <a:pt x="674" y="267"/>
                </a:cubicBezTo>
                <a:cubicBezTo>
                  <a:pt x="674" y="267"/>
                  <a:pt x="674" y="267"/>
                  <a:pt x="674" y="267"/>
                </a:cubicBezTo>
                <a:cubicBezTo>
                  <a:pt x="674" y="266"/>
                  <a:pt x="675" y="267"/>
                  <a:pt x="675" y="267"/>
                </a:cubicBezTo>
                <a:cubicBezTo>
                  <a:pt x="675" y="266"/>
                  <a:pt x="675" y="266"/>
                  <a:pt x="675" y="266"/>
                </a:cubicBezTo>
                <a:cubicBezTo>
                  <a:pt x="675" y="266"/>
                  <a:pt x="675" y="266"/>
                  <a:pt x="676" y="266"/>
                </a:cubicBezTo>
                <a:cubicBezTo>
                  <a:pt x="675" y="266"/>
                  <a:pt x="675" y="266"/>
                  <a:pt x="675" y="266"/>
                </a:cubicBezTo>
                <a:cubicBezTo>
                  <a:pt x="675" y="266"/>
                  <a:pt x="675" y="266"/>
                  <a:pt x="675" y="266"/>
                </a:cubicBezTo>
                <a:cubicBezTo>
                  <a:pt x="675" y="266"/>
                  <a:pt x="675" y="266"/>
                  <a:pt x="675" y="266"/>
                </a:cubicBezTo>
                <a:cubicBezTo>
                  <a:pt x="675" y="266"/>
                  <a:pt x="675" y="266"/>
                  <a:pt x="675" y="266"/>
                </a:cubicBezTo>
                <a:cubicBezTo>
                  <a:pt x="675" y="266"/>
                  <a:pt x="675" y="266"/>
                  <a:pt x="675" y="266"/>
                </a:cubicBezTo>
                <a:cubicBezTo>
                  <a:pt x="675" y="266"/>
                  <a:pt x="675" y="266"/>
                  <a:pt x="675" y="266"/>
                </a:cubicBezTo>
                <a:cubicBezTo>
                  <a:pt x="675" y="265"/>
                  <a:pt x="675" y="265"/>
                  <a:pt x="674" y="265"/>
                </a:cubicBezTo>
                <a:cubicBezTo>
                  <a:pt x="675" y="264"/>
                  <a:pt x="675" y="264"/>
                  <a:pt x="675" y="264"/>
                </a:cubicBezTo>
                <a:cubicBezTo>
                  <a:pt x="675" y="264"/>
                  <a:pt x="674" y="264"/>
                  <a:pt x="674" y="264"/>
                </a:cubicBezTo>
                <a:cubicBezTo>
                  <a:pt x="675" y="264"/>
                  <a:pt x="675" y="264"/>
                  <a:pt x="675" y="264"/>
                </a:cubicBezTo>
                <a:cubicBezTo>
                  <a:pt x="675" y="264"/>
                  <a:pt x="674" y="264"/>
                  <a:pt x="674" y="263"/>
                </a:cubicBezTo>
                <a:cubicBezTo>
                  <a:pt x="674" y="263"/>
                  <a:pt x="674" y="263"/>
                  <a:pt x="674" y="263"/>
                </a:cubicBezTo>
                <a:cubicBezTo>
                  <a:pt x="675" y="263"/>
                  <a:pt x="674" y="263"/>
                  <a:pt x="674" y="263"/>
                </a:cubicBezTo>
                <a:cubicBezTo>
                  <a:pt x="674" y="263"/>
                  <a:pt x="674" y="263"/>
                  <a:pt x="674" y="263"/>
                </a:cubicBezTo>
                <a:cubicBezTo>
                  <a:pt x="674" y="263"/>
                  <a:pt x="674" y="263"/>
                  <a:pt x="674" y="263"/>
                </a:cubicBezTo>
                <a:cubicBezTo>
                  <a:pt x="674" y="263"/>
                  <a:pt x="674" y="263"/>
                  <a:pt x="674" y="263"/>
                </a:cubicBezTo>
                <a:cubicBezTo>
                  <a:pt x="674" y="263"/>
                  <a:pt x="674" y="263"/>
                  <a:pt x="674" y="263"/>
                </a:cubicBezTo>
                <a:cubicBezTo>
                  <a:pt x="674" y="263"/>
                  <a:pt x="674" y="262"/>
                  <a:pt x="674" y="262"/>
                </a:cubicBezTo>
                <a:cubicBezTo>
                  <a:pt x="674" y="262"/>
                  <a:pt x="674" y="262"/>
                  <a:pt x="674" y="262"/>
                </a:cubicBezTo>
                <a:cubicBezTo>
                  <a:pt x="673" y="263"/>
                  <a:pt x="674" y="262"/>
                  <a:pt x="673" y="262"/>
                </a:cubicBezTo>
                <a:cubicBezTo>
                  <a:pt x="674" y="262"/>
                  <a:pt x="674" y="262"/>
                  <a:pt x="674" y="262"/>
                </a:cubicBezTo>
                <a:cubicBezTo>
                  <a:pt x="674" y="262"/>
                  <a:pt x="674" y="262"/>
                  <a:pt x="674" y="261"/>
                </a:cubicBezTo>
                <a:cubicBezTo>
                  <a:pt x="674" y="261"/>
                  <a:pt x="674" y="261"/>
                  <a:pt x="673" y="261"/>
                </a:cubicBezTo>
                <a:cubicBezTo>
                  <a:pt x="674" y="261"/>
                  <a:pt x="673" y="261"/>
                  <a:pt x="673" y="260"/>
                </a:cubicBezTo>
                <a:cubicBezTo>
                  <a:pt x="673" y="261"/>
                  <a:pt x="673" y="261"/>
                  <a:pt x="673" y="261"/>
                </a:cubicBezTo>
                <a:cubicBezTo>
                  <a:pt x="672" y="261"/>
                  <a:pt x="673" y="260"/>
                  <a:pt x="673" y="260"/>
                </a:cubicBezTo>
                <a:cubicBezTo>
                  <a:pt x="673" y="260"/>
                  <a:pt x="673" y="260"/>
                  <a:pt x="673" y="260"/>
                </a:cubicBezTo>
                <a:cubicBezTo>
                  <a:pt x="673" y="260"/>
                  <a:pt x="673" y="260"/>
                  <a:pt x="673" y="260"/>
                </a:cubicBezTo>
                <a:cubicBezTo>
                  <a:pt x="673" y="260"/>
                  <a:pt x="673" y="260"/>
                  <a:pt x="673" y="260"/>
                </a:cubicBezTo>
                <a:cubicBezTo>
                  <a:pt x="673" y="260"/>
                  <a:pt x="673" y="260"/>
                  <a:pt x="673" y="260"/>
                </a:cubicBezTo>
                <a:cubicBezTo>
                  <a:pt x="673" y="260"/>
                  <a:pt x="673" y="259"/>
                  <a:pt x="673" y="259"/>
                </a:cubicBezTo>
                <a:cubicBezTo>
                  <a:pt x="673" y="259"/>
                  <a:pt x="673" y="259"/>
                  <a:pt x="673" y="259"/>
                </a:cubicBezTo>
                <a:cubicBezTo>
                  <a:pt x="673" y="259"/>
                  <a:pt x="673" y="259"/>
                  <a:pt x="673" y="259"/>
                </a:cubicBezTo>
                <a:cubicBezTo>
                  <a:pt x="672" y="259"/>
                  <a:pt x="672" y="259"/>
                  <a:pt x="672" y="259"/>
                </a:cubicBezTo>
                <a:cubicBezTo>
                  <a:pt x="672" y="259"/>
                  <a:pt x="672" y="259"/>
                  <a:pt x="672" y="259"/>
                </a:cubicBezTo>
                <a:cubicBezTo>
                  <a:pt x="673" y="259"/>
                  <a:pt x="673" y="259"/>
                  <a:pt x="673" y="259"/>
                </a:cubicBezTo>
                <a:cubicBezTo>
                  <a:pt x="673" y="259"/>
                  <a:pt x="673" y="259"/>
                  <a:pt x="672" y="259"/>
                </a:cubicBezTo>
                <a:cubicBezTo>
                  <a:pt x="672" y="259"/>
                  <a:pt x="672" y="259"/>
                  <a:pt x="672" y="259"/>
                </a:cubicBezTo>
                <a:cubicBezTo>
                  <a:pt x="673" y="259"/>
                  <a:pt x="672" y="259"/>
                  <a:pt x="673" y="259"/>
                </a:cubicBezTo>
                <a:cubicBezTo>
                  <a:pt x="673" y="259"/>
                  <a:pt x="673" y="259"/>
                  <a:pt x="673" y="259"/>
                </a:cubicBezTo>
                <a:cubicBezTo>
                  <a:pt x="673" y="259"/>
                  <a:pt x="672" y="259"/>
                  <a:pt x="672" y="259"/>
                </a:cubicBezTo>
                <a:cubicBezTo>
                  <a:pt x="672" y="259"/>
                  <a:pt x="672" y="259"/>
                  <a:pt x="673" y="258"/>
                </a:cubicBezTo>
                <a:cubicBezTo>
                  <a:pt x="672" y="258"/>
                  <a:pt x="672" y="258"/>
                  <a:pt x="672" y="258"/>
                </a:cubicBezTo>
                <a:cubicBezTo>
                  <a:pt x="672" y="258"/>
                  <a:pt x="672" y="259"/>
                  <a:pt x="672" y="259"/>
                </a:cubicBezTo>
                <a:cubicBezTo>
                  <a:pt x="672" y="259"/>
                  <a:pt x="672" y="259"/>
                  <a:pt x="672" y="259"/>
                </a:cubicBezTo>
                <a:cubicBezTo>
                  <a:pt x="672" y="259"/>
                  <a:pt x="672" y="259"/>
                  <a:pt x="672" y="259"/>
                </a:cubicBezTo>
                <a:cubicBezTo>
                  <a:pt x="672" y="259"/>
                  <a:pt x="672" y="258"/>
                  <a:pt x="672" y="259"/>
                </a:cubicBezTo>
                <a:cubicBezTo>
                  <a:pt x="672" y="258"/>
                  <a:pt x="672" y="258"/>
                  <a:pt x="672" y="258"/>
                </a:cubicBezTo>
                <a:cubicBezTo>
                  <a:pt x="672" y="258"/>
                  <a:pt x="672" y="258"/>
                  <a:pt x="672" y="258"/>
                </a:cubicBezTo>
                <a:cubicBezTo>
                  <a:pt x="672" y="258"/>
                  <a:pt x="672" y="258"/>
                  <a:pt x="672" y="258"/>
                </a:cubicBezTo>
                <a:cubicBezTo>
                  <a:pt x="672" y="258"/>
                  <a:pt x="672" y="258"/>
                  <a:pt x="672" y="258"/>
                </a:cubicBezTo>
                <a:cubicBezTo>
                  <a:pt x="672" y="258"/>
                  <a:pt x="672" y="258"/>
                  <a:pt x="672" y="258"/>
                </a:cubicBezTo>
                <a:cubicBezTo>
                  <a:pt x="672" y="257"/>
                  <a:pt x="671" y="258"/>
                  <a:pt x="671" y="257"/>
                </a:cubicBezTo>
                <a:cubicBezTo>
                  <a:pt x="672" y="257"/>
                  <a:pt x="672" y="257"/>
                  <a:pt x="672" y="257"/>
                </a:cubicBezTo>
                <a:cubicBezTo>
                  <a:pt x="672" y="257"/>
                  <a:pt x="672" y="257"/>
                  <a:pt x="672" y="257"/>
                </a:cubicBezTo>
                <a:cubicBezTo>
                  <a:pt x="672" y="257"/>
                  <a:pt x="672" y="257"/>
                  <a:pt x="672" y="257"/>
                </a:cubicBezTo>
                <a:cubicBezTo>
                  <a:pt x="672" y="257"/>
                  <a:pt x="672" y="257"/>
                  <a:pt x="671" y="257"/>
                </a:cubicBezTo>
                <a:cubicBezTo>
                  <a:pt x="672" y="257"/>
                  <a:pt x="671" y="256"/>
                  <a:pt x="672" y="256"/>
                </a:cubicBezTo>
                <a:cubicBezTo>
                  <a:pt x="671" y="256"/>
                  <a:pt x="671" y="256"/>
                  <a:pt x="671" y="256"/>
                </a:cubicBezTo>
                <a:cubicBezTo>
                  <a:pt x="672" y="256"/>
                  <a:pt x="671" y="256"/>
                  <a:pt x="671" y="256"/>
                </a:cubicBezTo>
                <a:cubicBezTo>
                  <a:pt x="671" y="256"/>
                  <a:pt x="671" y="256"/>
                  <a:pt x="671" y="256"/>
                </a:cubicBezTo>
                <a:cubicBezTo>
                  <a:pt x="671" y="256"/>
                  <a:pt x="670" y="256"/>
                  <a:pt x="671" y="256"/>
                </a:cubicBezTo>
                <a:cubicBezTo>
                  <a:pt x="671" y="255"/>
                  <a:pt x="671" y="255"/>
                  <a:pt x="671" y="255"/>
                </a:cubicBezTo>
                <a:cubicBezTo>
                  <a:pt x="671" y="255"/>
                  <a:pt x="670" y="255"/>
                  <a:pt x="671" y="255"/>
                </a:cubicBezTo>
                <a:cubicBezTo>
                  <a:pt x="671" y="255"/>
                  <a:pt x="670" y="255"/>
                  <a:pt x="670" y="255"/>
                </a:cubicBezTo>
                <a:cubicBezTo>
                  <a:pt x="670" y="255"/>
                  <a:pt x="670" y="255"/>
                  <a:pt x="671" y="255"/>
                </a:cubicBezTo>
                <a:cubicBezTo>
                  <a:pt x="670" y="255"/>
                  <a:pt x="670" y="255"/>
                  <a:pt x="670" y="254"/>
                </a:cubicBezTo>
                <a:cubicBezTo>
                  <a:pt x="671" y="254"/>
                  <a:pt x="671" y="254"/>
                  <a:pt x="671" y="254"/>
                </a:cubicBezTo>
                <a:cubicBezTo>
                  <a:pt x="671" y="254"/>
                  <a:pt x="670" y="254"/>
                  <a:pt x="670" y="254"/>
                </a:cubicBezTo>
                <a:cubicBezTo>
                  <a:pt x="670" y="254"/>
                  <a:pt x="670" y="254"/>
                  <a:pt x="670" y="254"/>
                </a:cubicBezTo>
                <a:cubicBezTo>
                  <a:pt x="670" y="254"/>
                  <a:pt x="670" y="253"/>
                  <a:pt x="670" y="253"/>
                </a:cubicBezTo>
                <a:cubicBezTo>
                  <a:pt x="670" y="253"/>
                  <a:pt x="670" y="253"/>
                  <a:pt x="670" y="253"/>
                </a:cubicBezTo>
                <a:cubicBezTo>
                  <a:pt x="670" y="253"/>
                  <a:pt x="669" y="254"/>
                  <a:pt x="669" y="254"/>
                </a:cubicBezTo>
                <a:cubicBezTo>
                  <a:pt x="670" y="253"/>
                  <a:pt x="670" y="253"/>
                  <a:pt x="670" y="253"/>
                </a:cubicBezTo>
                <a:cubicBezTo>
                  <a:pt x="670" y="253"/>
                  <a:pt x="670" y="253"/>
                  <a:pt x="670" y="253"/>
                </a:cubicBezTo>
                <a:cubicBezTo>
                  <a:pt x="670" y="253"/>
                  <a:pt x="670" y="253"/>
                  <a:pt x="670" y="253"/>
                </a:cubicBezTo>
                <a:cubicBezTo>
                  <a:pt x="669" y="253"/>
                  <a:pt x="669" y="253"/>
                  <a:pt x="669" y="253"/>
                </a:cubicBezTo>
                <a:cubicBezTo>
                  <a:pt x="669" y="253"/>
                  <a:pt x="669" y="253"/>
                  <a:pt x="669" y="253"/>
                </a:cubicBezTo>
                <a:cubicBezTo>
                  <a:pt x="669" y="253"/>
                  <a:pt x="669" y="253"/>
                  <a:pt x="669" y="253"/>
                </a:cubicBezTo>
                <a:cubicBezTo>
                  <a:pt x="670" y="252"/>
                  <a:pt x="669" y="253"/>
                  <a:pt x="669" y="252"/>
                </a:cubicBezTo>
                <a:cubicBezTo>
                  <a:pt x="670" y="252"/>
                  <a:pt x="669" y="252"/>
                  <a:pt x="669" y="252"/>
                </a:cubicBezTo>
                <a:cubicBezTo>
                  <a:pt x="669" y="252"/>
                  <a:pt x="670" y="252"/>
                  <a:pt x="669" y="253"/>
                </a:cubicBezTo>
                <a:cubicBezTo>
                  <a:pt x="669" y="252"/>
                  <a:pt x="669" y="252"/>
                  <a:pt x="669" y="252"/>
                </a:cubicBezTo>
                <a:cubicBezTo>
                  <a:pt x="670" y="252"/>
                  <a:pt x="670" y="252"/>
                  <a:pt x="670" y="252"/>
                </a:cubicBezTo>
                <a:cubicBezTo>
                  <a:pt x="670" y="252"/>
                  <a:pt x="669" y="252"/>
                  <a:pt x="669" y="252"/>
                </a:cubicBezTo>
                <a:cubicBezTo>
                  <a:pt x="669" y="252"/>
                  <a:pt x="669" y="251"/>
                  <a:pt x="668" y="251"/>
                </a:cubicBezTo>
                <a:cubicBezTo>
                  <a:pt x="668" y="251"/>
                  <a:pt x="669" y="251"/>
                  <a:pt x="669" y="251"/>
                </a:cubicBezTo>
                <a:cubicBezTo>
                  <a:pt x="668" y="251"/>
                  <a:pt x="668" y="251"/>
                  <a:pt x="668" y="251"/>
                </a:cubicBezTo>
                <a:cubicBezTo>
                  <a:pt x="668" y="251"/>
                  <a:pt x="668" y="251"/>
                  <a:pt x="668" y="251"/>
                </a:cubicBezTo>
                <a:cubicBezTo>
                  <a:pt x="668" y="251"/>
                  <a:pt x="668" y="251"/>
                  <a:pt x="668" y="251"/>
                </a:cubicBezTo>
                <a:cubicBezTo>
                  <a:pt x="668" y="251"/>
                  <a:pt x="668" y="251"/>
                  <a:pt x="668" y="251"/>
                </a:cubicBezTo>
                <a:cubicBezTo>
                  <a:pt x="668" y="251"/>
                  <a:pt x="668" y="250"/>
                  <a:pt x="668" y="250"/>
                </a:cubicBezTo>
                <a:cubicBezTo>
                  <a:pt x="668" y="250"/>
                  <a:pt x="668" y="250"/>
                  <a:pt x="667" y="250"/>
                </a:cubicBezTo>
                <a:cubicBezTo>
                  <a:pt x="667" y="250"/>
                  <a:pt x="667" y="250"/>
                  <a:pt x="667" y="250"/>
                </a:cubicBezTo>
                <a:cubicBezTo>
                  <a:pt x="667" y="250"/>
                  <a:pt x="667" y="250"/>
                  <a:pt x="667" y="250"/>
                </a:cubicBezTo>
                <a:cubicBezTo>
                  <a:pt x="667" y="250"/>
                  <a:pt x="667" y="250"/>
                  <a:pt x="667" y="250"/>
                </a:cubicBezTo>
                <a:cubicBezTo>
                  <a:pt x="667" y="250"/>
                  <a:pt x="667" y="250"/>
                  <a:pt x="667" y="250"/>
                </a:cubicBezTo>
                <a:cubicBezTo>
                  <a:pt x="667" y="250"/>
                  <a:pt x="667" y="250"/>
                  <a:pt x="667" y="250"/>
                </a:cubicBezTo>
                <a:cubicBezTo>
                  <a:pt x="667" y="250"/>
                  <a:pt x="666" y="250"/>
                  <a:pt x="666" y="250"/>
                </a:cubicBezTo>
                <a:cubicBezTo>
                  <a:pt x="666" y="250"/>
                  <a:pt x="666" y="250"/>
                  <a:pt x="667" y="250"/>
                </a:cubicBezTo>
                <a:cubicBezTo>
                  <a:pt x="667" y="250"/>
                  <a:pt x="667" y="249"/>
                  <a:pt x="667" y="249"/>
                </a:cubicBezTo>
                <a:cubicBezTo>
                  <a:pt x="667" y="249"/>
                  <a:pt x="666" y="249"/>
                  <a:pt x="666" y="249"/>
                </a:cubicBezTo>
                <a:cubicBezTo>
                  <a:pt x="666" y="249"/>
                  <a:pt x="667" y="249"/>
                  <a:pt x="667" y="249"/>
                </a:cubicBezTo>
                <a:cubicBezTo>
                  <a:pt x="666" y="250"/>
                  <a:pt x="666" y="250"/>
                  <a:pt x="666" y="250"/>
                </a:cubicBezTo>
                <a:cubicBezTo>
                  <a:pt x="666" y="250"/>
                  <a:pt x="666" y="249"/>
                  <a:pt x="666" y="249"/>
                </a:cubicBezTo>
                <a:cubicBezTo>
                  <a:pt x="666" y="249"/>
                  <a:pt x="665" y="249"/>
                  <a:pt x="665" y="249"/>
                </a:cubicBezTo>
                <a:cubicBezTo>
                  <a:pt x="665" y="249"/>
                  <a:pt x="665" y="249"/>
                  <a:pt x="665" y="249"/>
                </a:cubicBezTo>
                <a:cubicBezTo>
                  <a:pt x="665" y="249"/>
                  <a:pt x="665" y="249"/>
                  <a:pt x="665" y="249"/>
                </a:cubicBezTo>
                <a:cubicBezTo>
                  <a:pt x="665" y="249"/>
                  <a:pt x="665" y="249"/>
                  <a:pt x="665" y="249"/>
                </a:cubicBezTo>
                <a:cubicBezTo>
                  <a:pt x="665" y="249"/>
                  <a:pt x="665" y="249"/>
                  <a:pt x="666" y="248"/>
                </a:cubicBezTo>
                <a:cubicBezTo>
                  <a:pt x="665" y="248"/>
                  <a:pt x="665" y="248"/>
                  <a:pt x="665" y="248"/>
                </a:cubicBezTo>
                <a:cubicBezTo>
                  <a:pt x="665" y="248"/>
                  <a:pt x="665" y="248"/>
                  <a:pt x="665" y="248"/>
                </a:cubicBezTo>
                <a:cubicBezTo>
                  <a:pt x="664" y="248"/>
                  <a:pt x="665" y="248"/>
                  <a:pt x="665" y="248"/>
                </a:cubicBezTo>
                <a:cubicBezTo>
                  <a:pt x="665" y="248"/>
                  <a:pt x="665" y="247"/>
                  <a:pt x="664" y="247"/>
                </a:cubicBezTo>
                <a:cubicBezTo>
                  <a:pt x="664" y="247"/>
                  <a:pt x="664" y="247"/>
                  <a:pt x="664" y="247"/>
                </a:cubicBezTo>
                <a:cubicBezTo>
                  <a:pt x="664" y="247"/>
                  <a:pt x="664" y="247"/>
                  <a:pt x="664" y="247"/>
                </a:cubicBezTo>
                <a:cubicBezTo>
                  <a:pt x="664" y="247"/>
                  <a:pt x="664" y="247"/>
                  <a:pt x="664" y="247"/>
                </a:cubicBezTo>
                <a:cubicBezTo>
                  <a:pt x="664" y="247"/>
                  <a:pt x="663" y="247"/>
                  <a:pt x="663" y="247"/>
                </a:cubicBezTo>
                <a:cubicBezTo>
                  <a:pt x="664" y="247"/>
                  <a:pt x="664" y="247"/>
                  <a:pt x="664" y="247"/>
                </a:cubicBezTo>
                <a:cubicBezTo>
                  <a:pt x="663" y="247"/>
                  <a:pt x="664" y="246"/>
                  <a:pt x="663" y="247"/>
                </a:cubicBezTo>
                <a:cubicBezTo>
                  <a:pt x="663" y="247"/>
                  <a:pt x="663" y="247"/>
                  <a:pt x="663" y="246"/>
                </a:cubicBezTo>
                <a:cubicBezTo>
                  <a:pt x="663" y="246"/>
                  <a:pt x="663" y="246"/>
                  <a:pt x="663" y="246"/>
                </a:cubicBezTo>
                <a:cubicBezTo>
                  <a:pt x="663" y="246"/>
                  <a:pt x="663" y="246"/>
                  <a:pt x="663" y="246"/>
                </a:cubicBezTo>
                <a:cubicBezTo>
                  <a:pt x="663" y="246"/>
                  <a:pt x="663" y="246"/>
                  <a:pt x="663" y="246"/>
                </a:cubicBezTo>
                <a:cubicBezTo>
                  <a:pt x="663" y="246"/>
                  <a:pt x="663" y="246"/>
                  <a:pt x="663" y="246"/>
                </a:cubicBezTo>
                <a:cubicBezTo>
                  <a:pt x="663" y="246"/>
                  <a:pt x="663" y="246"/>
                  <a:pt x="662" y="246"/>
                </a:cubicBezTo>
                <a:cubicBezTo>
                  <a:pt x="662" y="246"/>
                  <a:pt x="662" y="246"/>
                  <a:pt x="663" y="246"/>
                </a:cubicBezTo>
                <a:cubicBezTo>
                  <a:pt x="662" y="245"/>
                  <a:pt x="661" y="244"/>
                  <a:pt x="661" y="244"/>
                </a:cubicBezTo>
                <a:cubicBezTo>
                  <a:pt x="661" y="244"/>
                  <a:pt x="661" y="244"/>
                  <a:pt x="661" y="244"/>
                </a:cubicBezTo>
                <a:cubicBezTo>
                  <a:pt x="661" y="244"/>
                  <a:pt x="661" y="244"/>
                  <a:pt x="661" y="244"/>
                </a:cubicBezTo>
                <a:cubicBezTo>
                  <a:pt x="661" y="244"/>
                  <a:pt x="661" y="244"/>
                  <a:pt x="661" y="244"/>
                </a:cubicBezTo>
                <a:cubicBezTo>
                  <a:pt x="661" y="244"/>
                  <a:pt x="661" y="244"/>
                  <a:pt x="661" y="244"/>
                </a:cubicBezTo>
                <a:cubicBezTo>
                  <a:pt x="660" y="244"/>
                  <a:pt x="660" y="244"/>
                  <a:pt x="660" y="244"/>
                </a:cubicBezTo>
                <a:cubicBezTo>
                  <a:pt x="660" y="244"/>
                  <a:pt x="661" y="243"/>
                  <a:pt x="660" y="244"/>
                </a:cubicBezTo>
                <a:cubicBezTo>
                  <a:pt x="660" y="243"/>
                  <a:pt x="660" y="243"/>
                  <a:pt x="660" y="243"/>
                </a:cubicBezTo>
                <a:cubicBezTo>
                  <a:pt x="660" y="244"/>
                  <a:pt x="660" y="243"/>
                  <a:pt x="660" y="243"/>
                </a:cubicBezTo>
                <a:cubicBezTo>
                  <a:pt x="660" y="243"/>
                  <a:pt x="660" y="243"/>
                  <a:pt x="660" y="243"/>
                </a:cubicBezTo>
                <a:cubicBezTo>
                  <a:pt x="660" y="243"/>
                  <a:pt x="659" y="243"/>
                  <a:pt x="660" y="243"/>
                </a:cubicBezTo>
                <a:cubicBezTo>
                  <a:pt x="659" y="243"/>
                  <a:pt x="659" y="243"/>
                  <a:pt x="659" y="243"/>
                </a:cubicBezTo>
                <a:cubicBezTo>
                  <a:pt x="659" y="243"/>
                  <a:pt x="659" y="243"/>
                  <a:pt x="659" y="243"/>
                </a:cubicBezTo>
                <a:cubicBezTo>
                  <a:pt x="659" y="243"/>
                  <a:pt x="658" y="242"/>
                  <a:pt x="657" y="243"/>
                </a:cubicBezTo>
                <a:cubicBezTo>
                  <a:pt x="657" y="242"/>
                  <a:pt x="658" y="242"/>
                  <a:pt x="658" y="242"/>
                </a:cubicBezTo>
                <a:cubicBezTo>
                  <a:pt x="657" y="243"/>
                  <a:pt x="657" y="242"/>
                  <a:pt x="657" y="242"/>
                </a:cubicBezTo>
                <a:cubicBezTo>
                  <a:pt x="656" y="243"/>
                  <a:pt x="656" y="243"/>
                  <a:pt x="656" y="243"/>
                </a:cubicBezTo>
                <a:cubicBezTo>
                  <a:pt x="656" y="242"/>
                  <a:pt x="657" y="242"/>
                  <a:pt x="657" y="242"/>
                </a:cubicBezTo>
                <a:cubicBezTo>
                  <a:pt x="656" y="242"/>
                  <a:pt x="656" y="242"/>
                  <a:pt x="656" y="242"/>
                </a:cubicBezTo>
                <a:cubicBezTo>
                  <a:pt x="656" y="242"/>
                  <a:pt x="656" y="242"/>
                  <a:pt x="656" y="242"/>
                </a:cubicBezTo>
                <a:cubicBezTo>
                  <a:pt x="656" y="242"/>
                  <a:pt x="656" y="242"/>
                  <a:pt x="656" y="242"/>
                </a:cubicBezTo>
                <a:cubicBezTo>
                  <a:pt x="656" y="242"/>
                  <a:pt x="656" y="242"/>
                  <a:pt x="656" y="242"/>
                </a:cubicBezTo>
                <a:cubicBezTo>
                  <a:pt x="655" y="241"/>
                  <a:pt x="655" y="240"/>
                  <a:pt x="654" y="241"/>
                </a:cubicBezTo>
                <a:cubicBezTo>
                  <a:pt x="654" y="241"/>
                  <a:pt x="654" y="240"/>
                  <a:pt x="654" y="240"/>
                </a:cubicBezTo>
                <a:cubicBezTo>
                  <a:pt x="653" y="241"/>
                  <a:pt x="653" y="239"/>
                  <a:pt x="652" y="240"/>
                </a:cubicBezTo>
                <a:cubicBezTo>
                  <a:pt x="651" y="240"/>
                  <a:pt x="651" y="241"/>
                  <a:pt x="651" y="241"/>
                </a:cubicBezTo>
                <a:close/>
                <a:moveTo>
                  <a:pt x="673" y="277"/>
                </a:moveTo>
                <a:cubicBezTo>
                  <a:pt x="673" y="277"/>
                  <a:pt x="673" y="277"/>
                  <a:pt x="673" y="277"/>
                </a:cubicBezTo>
                <a:cubicBezTo>
                  <a:pt x="673" y="277"/>
                  <a:pt x="673" y="277"/>
                  <a:pt x="673" y="277"/>
                </a:cubicBezTo>
                <a:close/>
                <a:moveTo>
                  <a:pt x="675" y="274"/>
                </a:moveTo>
                <a:cubicBezTo>
                  <a:pt x="675" y="274"/>
                  <a:pt x="675" y="274"/>
                  <a:pt x="675" y="274"/>
                </a:cubicBezTo>
                <a:cubicBezTo>
                  <a:pt x="675" y="274"/>
                  <a:pt x="675" y="274"/>
                  <a:pt x="675" y="274"/>
                </a:cubicBezTo>
                <a:cubicBezTo>
                  <a:pt x="675" y="274"/>
                  <a:pt x="675" y="274"/>
                  <a:pt x="675" y="274"/>
                </a:cubicBezTo>
                <a:close/>
                <a:moveTo>
                  <a:pt x="676" y="273"/>
                </a:moveTo>
                <a:cubicBezTo>
                  <a:pt x="676" y="273"/>
                  <a:pt x="676" y="273"/>
                  <a:pt x="675" y="273"/>
                </a:cubicBezTo>
                <a:lnTo>
                  <a:pt x="676" y="273"/>
                </a:lnTo>
                <a:close/>
                <a:moveTo>
                  <a:pt x="676" y="272"/>
                </a:moveTo>
                <a:cubicBezTo>
                  <a:pt x="676" y="272"/>
                  <a:pt x="676" y="272"/>
                  <a:pt x="676" y="272"/>
                </a:cubicBezTo>
                <a:cubicBezTo>
                  <a:pt x="676" y="272"/>
                  <a:pt x="676" y="272"/>
                  <a:pt x="676" y="272"/>
                </a:cubicBezTo>
                <a:close/>
                <a:moveTo>
                  <a:pt x="676" y="272"/>
                </a:moveTo>
                <a:cubicBezTo>
                  <a:pt x="676" y="272"/>
                  <a:pt x="676" y="272"/>
                  <a:pt x="676" y="272"/>
                </a:cubicBezTo>
                <a:cubicBezTo>
                  <a:pt x="676" y="272"/>
                  <a:pt x="676" y="272"/>
                  <a:pt x="676" y="272"/>
                </a:cubicBezTo>
                <a:close/>
                <a:moveTo>
                  <a:pt x="676" y="270"/>
                </a:moveTo>
                <a:cubicBezTo>
                  <a:pt x="676" y="270"/>
                  <a:pt x="676" y="270"/>
                  <a:pt x="676" y="270"/>
                </a:cubicBezTo>
                <a:cubicBezTo>
                  <a:pt x="677" y="270"/>
                  <a:pt x="676" y="270"/>
                  <a:pt x="676" y="270"/>
                </a:cubicBezTo>
                <a:close/>
                <a:moveTo>
                  <a:pt x="676" y="270"/>
                </a:moveTo>
                <a:cubicBezTo>
                  <a:pt x="676" y="270"/>
                  <a:pt x="676" y="269"/>
                  <a:pt x="676" y="270"/>
                </a:cubicBezTo>
                <a:cubicBezTo>
                  <a:pt x="676" y="270"/>
                  <a:pt x="676" y="270"/>
                  <a:pt x="676" y="270"/>
                </a:cubicBezTo>
                <a:close/>
                <a:moveTo>
                  <a:pt x="671" y="256"/>
                </a:moveTo>
                <a:cubicBezTo>
                  <a:pt x="671" y="256"/>
                  <a:pt x="671" y="256"/>
                  <a:pt x="671" y="256"/>
                </a:cubicBezTo>
                <a:cubicBezTo>
                  <a:pt x="671" y="256"/>
                  <a:pt x="671" y="256"/>
                  <a:pt x="671" y="256"/>
                </a:cubicBezTo>
                <a:close/>
                <a:moveTo>
                  <a:pt x="668" y="250"/>
                </a:moveTo>
                <a:cubicBezTo>
                  <a:pt x="668" y="250"/>
                  <a:pt x="668" y="250"/>
                  <a:pt x="668" y="250"/>
                </a:cubicBezTo>
                <a:cubicBezTo>
                  <a:pt x="668" y="250"/>
                  <a:pt x="668" y="250"/>
                  <a:pt x="668" y="250"/>
                </a:cubicBezTo>
                <a:close/>
                <a:moveTo>
                  <a:pt x="665" y="248"/>
                </a:moveTo>
                <a:cubicBezTo>
                  <a:pt x="665" y="248"/>
                  <a:pt x="665" y="248"/>
                  <a:pt x="665" y="248"/>
                </a:cubicBezTo>
                <a:cubicBezTo>
                  <a:pt x="665" y="248"/>
                  <a:pt x="665" y="248"/>
                  <a:pt x="665" y="248"/>
                </a:cubicBezTo>
                <a:close/>
                <a:moveTo>
                  <a:pt x="655" y="261"/>
                </a:moveTo>
                <a:cubicBezTo>
                  <a:pt x="655" y="261"/>
                  <a:pt x="655" y="261"/>
                  <a:pt x="655" y="261"/>
                </a:cubicBezTo>
                <a:cubicBezTo>
                  <a:pt x="654" y="261"/>
                  <a:pt x="655" y="261"/>
                  <a:pt x="655" y="261"/>
                </a:cubicBezTo>
                <a:close/>
                <a:moveTo>
                  <a:pt x="662" y="245"/>
                </a:moveTo>
                <a:cubicBezTo>
                  <a:pt x="661" y="246"/>
                  <a:pt x="661" y="246"/>
                  <a:pt x="660" y="245"/>
                </a:cubicBezTo>
                <a:cubicBezTo>
                  <a:pt x="660" y="245"/>
                  <a:pt x="660" y="246"/>
                  <a:pt x="660" y="246"/>
                </a:cubicBezTo>
                <a:cubicBezTo>
                  <a:pt x="659" y="246"/>
                  <a:pt x="658" y="246"/>
                  <a:pt x="658" y="246"/>
                </a:cubicBezTo>
                <a:cubicBezTo>
                  <a:pt x="658" y="246"/>
                  <a:pt x="659" y="247"/>
                  <a:pt x="659" y="247"/>
                </a:cubicBezTo>
                <a:cubicBezTo>
                  <a:pt x="658" y="247"/>
                  <a:pt x="658" y="247"/>
                  <a:pt x="658" y="247"/>
                </a:cubicBezTo>
                <a:cubicBezTo>
                  <a:pt x="659" y="247"/>
                  <a:pt x="659" y="247"/>
                  <a:pt x="659" y="247"/>
                </a:cubicBezTo>
                <a:cubicBezTo>
                  <a:pt x="659" y="247"/>
                  <a:pt x="658" y="247"/>
                  <a:pt x="658" y="247"/>
                </a:cubicBezTo>
                <a:cubicBezTo>
                  <a:pt x="658" y="247"/>
                  <a:pt x="658" y="247"/>
                  <a:pt x="658" y="247"/>
                </a:cubicBezTo>
                <a:cubicBezTo>
                  <a:pt x="658" y="247"/>
                  <a:pt x="658" y="247"/>
                  <a:pt x="658" y="248"/>
                </a:cubicBezTo>
                <a:cubicBezTo>
                  <a:pt x="658" y="247"/>
                  <a:pt x="658" y="247"/>
                  <a:pt x="658" y="247"/>
                </a:cubicBezTo>
                <a:cubicBezTo>
                  <a:pt x="658" y="248"/>
                  <a:pt x="658" y="248"/>
                  <a:pt x="658" y="247"/>
                </a:cubicBezTo>
                <a:cubicBezTo>
                  <a:pt x="657" y="248"/>
                  <a:pt x="657" y="248"/>
                  <a:pt x="656" y="249"/>
                </a:cubicBezTo>
                <a:cubicBezTo>
                  <a:pt x="656" y="249"/>
                  <a:pt x="656" y="250"/>
                  <a:pt x="656" y="250"/>
                </a:cubicBezTo>
                <a:cubicBezTo>
                  <a:pt x="656" y="251"/>
                  <a:pt x="656" y="251"/>
                  <a:pt x="656" y="251"/>
                </a:cubicBezTo>
                <a:cubicBezTo>
                  <a:pt x="656" y="251"/>
                  <a:pt x="656" y="251"/>
                  <a:pt x="656" y="251"/>
                </a:cubicBezTo>
                <a:cubicBezTo>
                  <a:pt x="656" y="251"/>
                  <a:pt x="656" y="251"/>
                  <a:pt x="656" y="251"/>
                </a:cubicBezTo>
                <a:cubicBezTo>
                  <a:pt x="656" y="251"/>
                  <a:pt x="656" y="251"/>
                  <a:pt x="656" y="251"/>
                </a:cubicBezTo>
                <a:cubicBezTo>
                  <a:pt x="656" y="252"/>
                  <a:pt x="656" y="251"/>
                  <a:pt x="656" y="251"/>
                </a:cubicBezTo>
                <a:cubicBezTo>
                  <a:pt x="656" y="251"/>
                  <a:pt x="656" y="251"/>
                  <a:pt x="656" y="251"/>
                </a:cubicBezTo>
                <a:cubicBezTo>
                  <a:pt x="656" y="252"/>
                  <a:pt x="656" y="251"/>
                  <a:pt x="655" y="251"/>
                </a:cubicBezTo>
                <a:cubicBezTo>
                  <a:pt x="655" y="252"/>
                  <a:pt x="655" y="252"/>
                  <a:pt x="655" y="252"/>
                </a:cubicBezTo>
                <a:cubicBezTo>
                  <a:pt x="655" y="252"/>
                  <a:pt x="655" y="252"/>
                  <a:pt x="655" y="252"/>
                </a:cubicBezTo>
                <a:cubicBezTo>
                  <a:pt x="655" y="252"/>
                  <a:pt x="655" y="252"/>
                  <a:pt x="655" y="252"/>
                </a:cubicBezTo>
                <a:cubicBezTo>
                  <a:pt x="655" y="252"/>
                  <a:pt x="655" y="252"/>
                  <a:pt x="655" y="252"/>
                </a:cubicBezTo>
                <a:cubicBezTo>
                  <a:pt x="655" y="252"/>
                  <a:pt x="655" y="252"/>
                  <a:pt x="655" y="252"/>
                </a:cubicBezTo>
                <a:cubicBezTo>
                  <a:pt x="655" y="252"/>
                  <a:pt x="655" y="252"/>
                  <a:pt x="655" y="252"/>
                </a:cubicBezTo>
                <a:cubicBezTo>
                  <a:pt x="655" y="253"/>
                  <a:pt x="654" y="253"/>
                  <a:pt x="655" y="253"/>
                </a:cubicBezTo>
                <a:cubicBezTo>
                  <a:pt x="654" y="253"/>
                  <a:pt x="654" y="253"/>
                  <a:pt x="654" y="253"/>
                </a:cubicBezTo>
                <a:cubicBezTo>
                  <a:pt x="655" y="253"/>
                  <a:pt x="654" y="253"/>
                  <a:pt x="654" y="253"/>
                </a:cubicBezTo>
                <a:cubicBezTo>
                  <a:pt x="654" y="253"/>
                  <a:pt x="654" y="253"/>
                  <a:pt x="654" y="253"/>
                </a:cubicBezTo>
                <a:cubicBezTo>
                  <a:pt x="654" y="253"/>
                  <a:pt x="654" y="254"/>
                  <a:pt x="654" y="254"/>
                </a:cubicBezTo>
                <a:cubicBezTo>
                  <a:pt x="654" y="254"/>
                  <a:pt x="653" y="254"/>
                  <a:pt x="654" y="254"/>
                </a:cubicBezTo>
                <a:cubicBezTo>
                  <a:pt x="654" y="255"/>
                  <a:pt x="654" y="255"/>
                  <a:pt x="654" y="255"/>
                </a:cubicBezTo>
                <a:cubicBezTo>
                  <a:pt x="654" y="255"/>
                  <a:pt x="654" y="254"/>
                  <a:pt x="654" y="254"/>
                </a:cubicBezTo>
                <a:cubicBezTo>
                  <a:pt x="654" y="255"/>
                  <a:pt x="654" y="255"/>
                  <a:pt x="654" y="255"/>
                </a:cubicBezTo>
                <a:cubicBezTo>
                  <a:pt x="654" y="255"/>
                  <a:pt x="654" y="255"/>
                  <a:pt x="654" y="255"/>
                </a:cubicBezTo>
                <a:cubicBezTo>
                  <a:pt x="653" y="255"/>
                  <a:pt x="654" y="255"/>
                  <a:pt x="654" y="255"/>
                </a:cubicBezTo>
                <a:cubicBezTo>
                  <a:pt x="654" y="255"/>
                  <a:pt x="654" y="255"/>
                  <a:pt x="654" y="255"/>
                </a:cubicBezTo>
                <a:cubicBezTo>
                  <a:pt x="654" y="255"/>
                  <a:pt x="654" y="255"/>
                  <a:pt x="654" y="255"/>
                </a:cubicBezTo>
                <a:cubicBezTo>
                  <a:pt x="654" y="255"/>
                  <a:pt x="654" y="255"/>
                  <a:pt x="654" y="255"/>
                </a:cubicBezTo>
                <a:cubicBezTo>
                  <a:pt x="654" y="256"/>
                  <a:pt x="654" y="256"/>
                  <a:pt x="654" y="256"/>
                </a:cubicBezTo>
                <a:cubicBezTo>
                  <a:pt x="654" y="256"/>
                  <a:pt x="654" y="256"/>
                  <a:pt x="654" y="256"/>
                </a:cubicBezTo>
                <a:cubicBezTo>
                  <a:pt x="653" y="256"/>
                  <a:pt x="654" y="256"/>
                  <a:pt x="654" y="256"/>
                </a:cubicBezTo>
                <a:cubicBezTo>
                  <a:pt x="654" y="256"/>
                  <a:pt x="654" y="256"/>
                  <a:pt x="654" y="256"/>
                </a:cubicBezTo>
                <a:cubicBezTo>
                  <a:pt x="654" y="256"/>
                  <a:pt x="654" y="256"/>
                  <a:pt x="654" y="256"/>
                </a:cubicBezTo>
                <a:cubicBezTo>
                  <a:pt x="654" y="256"/>
                  <a:pt x="653" y="257"/>
                  <a:pt x="654" y="257"/>
                </a:cubicBezTo>
                <a:cubicBezTo>
                  <a:pt x="654" y="257"/>
                  <a:pt x="654" y="257"/>
                  <a:pt x="654" y="257"/>
                </a:cubicBezTo>
                <a:cubicBezTo>
                  <a:pt x="654" y="257"/>
                  <a:pt x="653" y="257"/>
                  <a:pt x="654" y="258"/>
                </a:cubicBezTo>
                <a:cubicBezTo>
                  <a:pt x="654" y="258"/>
                  <a:pt x="654" y="258"/>
                  <a:pt x="654" y="258"/>
                </a:cubicBezTo>
                <a:cubicBezTo>
                  <a:pt x="654" y="258"/>
                  <a:pt x="654" y="258"/>
                  <a:pt x="654" y="258"/>
                </a:cubicBezTo>
                <a:cubicBezTo>
                  <a:pt x="654" y="258"/>
                  <a:pt x="654" y="258"/>
                  <a:pt x="654" y="258"/>
                </a:cubicBezTo>
                <a:cubicBezTo>
                  <a:pt x="654" y="258"/>
                  <a:pt x="654" y="258"/>
                  <a:pt x="654" y="258"/>
                </a:cubicBezTo>
                <a:cubicBezTo>
                  <a:pt x="654" y="258"/>
                  <a:pt x="654" y="258"/>
                  <a:pt x="654" y="258"/>
                </a:cubicBezTo>
                <a:cubicBezTo>
                  <a:pt x="654" y="258"/>
                  <a:pt x="654" y="259"/>
                  <a:pt x="654" y="259"/>
                </a:cubicBezTo>
                <a:cubicBezTo>
                  <a:pt x="654" y="259"/>
                  <a:pt x="654" y="259"/>
                  <a:pt x="655" y="259"/>
                </a:cubicBezTo>
                <a:cubicBezTo>
                  <a:pt x="655" y="259"/>
                  <a:pt x="654" y="259"/>
                  <a:pt x="655" y="259"/>
                </a:cubicBezTo>
                <a:cubicBezTo>
                  <a:pt x="654" y="259"/>
                  <a:pt x="654" y="259"/>
                  <a:pt x="654" y="259"/>
                </a:cubicBezTo>
                <a:cubicBezTo>
                  <a:pt x="654" y="259"/>
                  <a:pt x="654" y="259"/>
                  <a:pt x="654" y="259"/>
                </a:cubicBezTo>
                <a:cubicBezTo>
                  <a:pt x="654" y="259"/>
                  <a:pt x="654" y="260"/>
                  <a:pt x="654" y="260"/>
                </a:cubicBezTo>
                <a:cubicBezTo>
                  <a:pt x="654" y="260"/>
                  <a:pt x="654" y="260"/>
                  <a:pt x="655" y="260"/>
                </a:cubicBezTo>
                <a:cubicBezTo>
                  <a:pt x="654" y="260"/>
                  <a:pt x="654" y="260"/>
                  <a:pt x="654" y="260"/>
                </a:cubicBezTo>
                <a:cubicBezTo>
                  <a:pt x="654" y="260"/>
                  <a:pt x="654" y="260"/>
                  <a:pt x="654" y="260"/>
                </a:cubicBezTo>
                <a:cubicBezTo>
                  <a:pt x="654" y="260"/>
                  <a:pt x="655" y="260"/>
                  <a:pt x="655" y="260"/>
                </a:cubicBezTo>
                <a:cubicBezTo>
                  <a:pt x="654" y="260"/>
                  <a:pt x="654" y="260"/>
                  <a:pt x="654" y="260"/>
                </a:cubicBezTo>
                <a:cubicBezTo>
                  <a:pt x="655" y="260"/>
                  <a:pt x="655" y="260"/>
                  <a:pt x="655" y="260"/>
                </a:cubicBezTo>
                <a:cubicBezTo>
                  <a:pt x="655" y="260"/>
                  <a:pt x="655" y="260"/>
                  <a:pt x="655" y="260"/>
                </a:cubicBezTo>
                <a:cubicBezTo>
                  <a:pt x="654" y="260"/>
                  <a:pt x="654" y="260"/>
                  <a:pt x="654" y="260"/>
                </a:cubicBezTo>
                <a:cubicBezTo>
                  <a:pt x="654" y="260"/>
                  <a:pt x="655" y="261"/>
                  <a:pt x="654" y="261"/>
                </a:cubicBezTo>
                <a:cubicBezTo>
                  <a:pt x="654" y="261"/>
                  <a:pt x="654" y="261"/>
                  <a:pt x="655" y="261"/>
                </a:cubicBezTo>
                <a:cubicBezTo>
                  <a:pt x="655" y="261"/>
                  <a:pt x="655" y="261"/>
                  <a:pt x="654" y="261"/>
                </a:cubicBezTo>
                <a:cubicBezTo>
                  <a:pt x="654" y="261"/>
                  <a:pt x="654" y="261"/>
                  <a:pt x="655" y="261"/>
                </a:cubicBezTo>
                <a:cubicBezTo>
                  <a:pt x="655" y="261"/>
                  <a:pt x="655" y="261"/>
                  <a:pt x="655" y="261"/>
                </a:cubicBezTo>
                <a:cubicBezTo>
                  <a:pt x="655" y="261"/>
                  <a:pt x="655" y="261"/>
                  <a:pt x="655" y="261"/>
                </a:cubicBezTo>
                <a:cubicBezTo>
                  <a:pt x="655" y="261"/>
                  <a:pt x="655" y="261"/>
                  <a:pt x="655" y="261"/>
                </a:cubicBezTo>
                <a:cubicBezTo>
                  <a:pt x="655" y="261"/>
                  <a:pt x="656" y="261"/>
                  <a:pt x="655" y="261"/>
                </a:cubicBezTo>
                <a:cubicBezTo>
                  <a:pt x="655" y="261"/>
                  <a:pt x="655" y="261"/>
                  <a:pt x="655" y="261"/>
                </a:cubicBezTo>
                <a:cubicBezTo>
                  <a:pt x="655" y="261"/>
                  <a:pt x="655" y="261"/>
                  <a:pt x="655" y="261"/>
                </a:cubicBezTo>
                <a:cubicBezTo>
                  <a:pt x="655" y="261"/>
                  <a:pt x="655" y="261"/>
                  <a:pt x="656" y="261"/>
                </a:cubicBezTo>
                <a:cubicBezTo>
                  <a:pt x="655" y="261"/>
                  <a:pt x="655" y="261"/>
                  <a:pt x="655" y="261"/>
                </a:cubicBezTo>
                <a:cubicBezTo>
                  <a:pt x="656" y="261"/>
                  <a:pt x="656" y="261"/>
                  <a:pt x="656" y="261"/>
                </a:cubicBezTo>
                <a:cubicBezTo>
                  <a:pt x="656" y="261"/>
                  <a:pt x="656" y="261"/>
                  <a:pt x="656" y="261"/>
                </a:cubicBezTo>
                <a:cubicBezTo>
                  <a:pt x="655" y="261"/>
                  <a:pt x="655" y="261"/>
                  <a:pt x="655" y="261"/>
                </a:cubicBezTo>
                <a:cubicBezTo>
                  <a:pt x="655" y="261"/>
                  <a:pt x="655" y="261"/>
                  <a:pt x="655" y="261"/>
                </a:cubicBezTo>
                <a:cubicBezTo>
                  <a:pt x="656" y="261"/>
                  <a:pt x="656" y="261"/>
                  <a:pt x="656" y="261"/>
                </a:cubicBezTo>
                <a:cubicBezTo>
                  <a:pt x="656" y="260"/>
                  <a:pt x="656" y="260"/>
                  <a:pt x="656" y="260"/>
                </a:cubicBezTo>
                <a:cubicBezTo>
                  <a:pt x="656" y="260"/>
                  <a:pt x="656" y="260"/>
                  <a:pt x="656" y="260"/>
                </a:cubicBezTo>
                <a:cubicBezTo>
                  <a:pt x="655" y="260"/>
                  <a:pt x="656" y="260"/>
                  <a:pt x="656" y="260"/>
                </a:cubicBezTo>
                <a:cubicBezTo>
                  <a:pt x="656" y="260"/>
                  <a:pt x="656" y="260"/>
                  <a:pt x="656" y="260"/>
                </a:cubicBezTo>
                <a:cubicBezTo>
                  <a:pt x="656" y="260"/>
                  <a:pt x="656" y="260"/>
                  <a:pt x="656" y="260"/>
                </a:cubicBezTo>
                <a:cubicBezTo>
                  <a:pt x="656" y="260"/>
                  <a:pt x="656" y="260"/>
                  <a:pt x="656" y="260"/>
                </a:cubicBezTo>
                <a:cubicBezTo>
                  <a:pt x="656" y="260"/>
                  <a:pt x="656" y="260"/>
                  <a:pt x="656" y="260"/>
                </a:cubicBezTo>
                <a:cubicBezTo>
                  <a:pt x="656" y="260"/>
                  <a:pt x="656" y="260"/>
                  <a:pt x="656" y="260"/>
                </a:cubicBezTo>
                <a:cubicBezTo>
                  <a:pt x="656" y="260"/>
                  <a:pt x="656" y="260"/>
                  <a:pt x="656" y="260"/>
                </a:cubicBezTo>
                <a:cubicBezTo>
                  <a:pt x="657" y="260"/>
                  <a:pt x="657" y="260"/>
                  <a:pt x="657" y="260"/>
                </a:cubicBezTo>
                <a:cubicBezTo>
                  <a:pt x="657" y="260"/>
                  <a:pt x="658" y="260"/>
                  <a:pt x="657" y="260"/>
                </a:cubicBezTo>
                <a:cubicBezTo>
                  <a:pt x="657" y="260"/>
                  <a:pt x="658" y="260"/>
                  <a:pt x="658" y="260"/>
                </a:cubicBezTo>
                <a:cubicBezTo>
                  <a:pt x="657" y="260"/>
                  <a:pt x="657" y="260"/>
                  <a:pt x="657" y="260"/>
                </a:cubicBezTo>
                <a:cubicBezTo>
                  <a:pt x="656" y="260"/>
                  <a:pt x="657" y="260"/>
                  <a:pt x="656" y="260"/>
                </a:cubicBezTo>
                <a:cubicBezTo>
                  <a:pt x="656" y="260"/>
                  <a:pt x="656" y="260"/>
                  <a:pt x="656" y="259"/>
                </a:cubicBezTo>
                <a:cubicBezTo>
                  <a:pt x="656" y="260"/>
                  <a:pt x="657" y="260"/>
                  <a:pt x="657" y="260"/>
                </a:cubicBezTo>
                <a:cubicBezTo>
                  <a:pt x="657" y="259"/>
                  <a:pt x="656" y="259"/>
                  <a:pt x="656" y="259"/>
                </a:cubicBezTo>
                <a:cubicBezTo>
                  <a:pt x="656" y="259"/>
                  <a:pt x="656" y="259"/>
                  <a:pt x="656" y="259"/>
                </a:cubicBezTo>
                <a:cubicBezTo>
                  <a:pt x="656" y="259"/>
                  <a:pt x="656" y="259"/>
                  <a:pt x="656" y="259"/>
                </a:cubicBezTo>
                <a:cubicBezTo>
                  <a:pt x="656" y="259"/>
                  <a:pt x="656" y="259"/>
                  <a:pt x="657" y="259"/>
                </a:cubicBezTo>
                <a:cubicBezTo>
                  <a:pt x="657" y="259"/>
                  <a:pt x="656" y="259"/>
                  <a:pt x="657" y="259"/>
                </a:cubicBezTo>
                <a:cubicBezTo>
                  <a:pt x="657" y="259"/>
                  <a:pt x="657" y="260"/>
                  <a:pt x="657" y="260"/>
                </a:cubicBezTo>
                <a:cubicBezTo>
                  <a:pt x="658" y="260"/>
                  <a:pt x="657" y="259"/>
                  <a:pt x="658" y="260"/>
                </a:cubicBezTo>
                <a:cubicBezTo>
                  <a:pt x="658" y="259"/>
                  <a:pt x="657" y="259"/>
                  <a:pt x="657" y="259"/>
                </a:cubicBezTo>
                <a:cubicBezTo>
                  <a:pt x="657" y="259"/>
                  <a:pt x="657" y="259"/>
                  <a:pt x="657" y="259"/>
                </a:cubicBezTo>
                <a:cubicBezTo>
                  <a:pt x="656" y="259"/>
                  <a:pt x="657" y="259"/>
                  <a:pt x="657" y="259"/>
                </a:cubicBezTo>
                <a:cubicBezTo>
                  <a:pt x="657" y="259"/>
                  <a:pt x="657" y="259"/>
                  <a:pt x="657" y="259"/>
                </a:cubicBezTo>
                <a:cubicBezTo>
                  <a:pt x="658" y="259"/>
                  <a:pt x="657" y="259"/>
                  <a:pt x="657" y="259"/>
                </a:cubicBezTo>
                <a:cubicBezTo>
                  <a:pt x="658" y="259"/>
                  <a:pt x="657" y="259"/>
                  <a:pt x="658" y="259"/>
                </a:cubicBezTo>
                <a:cubicBezTo>
                  <a:pt x="658" y="259"/>
                  <a:pt x="658" y="259"/>
                  <a:pt x="658" y="259"/>
                </a:cubicBezTo>
                <a:cubicBezTo>
                  <a:pt x="658" y="259"/>
                  <a:pt x="658" y="259"/>
                  <a:pt x="658" y="259"/>
                </a:cubicBezTo>
                <a:cubicBezTo>
                  <a:pt x="658" y="259"/>
                  <a:pt x="658" y="259"/>
                  <a:pt x="658" y="259"/>
                </a:cubicBezTo>
                <a:cubicBezTo>
                  <a:pt x="658" y="259"/>
                  <a:pt x="658" y="259"/>
                  <a:pt x="658" y="259"/>
                </a:cubicBezTo>
                <a:cubicBezTo>
                  <a:pt x="658" y="259"/>
                  <a:pt x="657" y="259"/>
                  <a:pt x="657" y="259"/>
                </a:cubicBezTo>
                <a:cubicBezTo>
                  <a:pt x="657" y="259"/>
                  <a:pt x="657" y="259"/>
                  <a:pt x="657" y="259"/>
                </a:cubicBezTo>
                <a:cubicBezTo>
                  <a:pt x="657" y="259"/>
                  <a:pt x="657" y="259"/>
                  <a:pt x="657" y="259"/>
                </a:cubicBezTo>
                <a:cubicBezTo>
                  <a:pt x="657" y="259"/>
                  <a:pt x="657" y="259"/>
                  <a:pt x="656" y="259"/>
                </a:cubicBezTo>
                <a:cubicBezTo>
                  <a:pt x="656" y="259"/>
                  <a:pt x="657" y="259"/>
                  <a:pt x="657" y="259"/>
                </a:cubicBezTo>
                <a:cubicBezTo>
                  <a:pt x="657" y="259"/>
                  <a:pt x="657" y="259"/>
                  <a:pt x="657" y="259"/>
                </a:cubicBezTo>
                <a:cubicBezTo>
                  <a:pt x="657" y="259"/>
                  <a:pt x="658" y="259"/>
                  <a:pt x="658" y="259"/>
                </a:cubicBezTo>
                <a:cubicBezTo>
                  <a:pt x="658" y="259"/>
                  <a:pt x="658" y="259"/>
                  <a:pt x="658" y="259"/>
                </a:cubicBezTo>
                <a:cubicBezTo>
                  <a:pt x="658" y="259"/>
                  <a:pt x="657" y="259"/>
                  <a:pt x="657" y="259"/>
                </a:cubicBezTo>
                <a:cubicBezTo>
                  <a:pt x="656" y="259"/>
                  <a:pt x="658" y="259"/>
                  <a:pt x="658" y="259"/>
                </a:cubicBezTo>
                <a:cubicBezTo>
                  <a:pt x="657" y="259"/>
                  <a:pt x="657" y="259"/>
                  <a:pt x="656" y="259"/>
                </a:cubicBezTo>
                <a:cubicBezTo>
                  <a:pt x="656" y="259"/>
                  <a:pt x="656" y="259"/>
                  <a:pt x="656" y="259"/>
                </a:cubicBezTo>
                <a:cubicBezTo>
                  <a:pt x="657" y="259"/>
                  <a:pt x="657" y="259"/>
                  <a:pt x="657" y="259"/>
                </a:cubicBezTo>
                <a:cubicBezTo>
                  <a:pt x="657" y="259"/>
                  <a:pt x="657" y="259"/>
                  <a:pt x="657" y="259"/>
                </a:cubicBezTo>
                <a:cubicBezTo>
                  <a:pt x="657" y="259"/>
                  <a:pt x="657" y="259"/>
                  <a:pt x="657" y="259"/>
                </a:cubicBezTo>
                <a:cubicBezTo>
                  <a:pt x="658" y="259"/>
                  <a:pt x="658" y="259"/>
                  <a:pt x="658" y="259"/>
                </a:cubicBezTo>
                <a:cubicBezTo>
                  <a:pt x="658" y="259"/>
                  <a:pt x="658" y="259"/>
                  <a:pt x="657" y="259"/>
                </a:cubicBezTo>
                <a:cubicBezTo>
                  <a:pt x="658" y="259"/>
                  <a:pt x="658" y="259"/>
                  <a:pt x="658" y="259"/>
                </a:cubicBezTo>
                <a:cubicBezTo>
                  <a:pt x="658" y="259"/>
                  <a:pt x="657" y="259"/>
                  <a:pt x="657" y="259"/>
                </a:cubicBezTo>
                <a:cubicBezTo>
                  <a:pt x="657" y="259"/>
                  <a:pt x="658" y="259"/>
                  <a:pt x="658" y="259"/>
                </a:cubicBezTo>
                <a:cubicBezTo>
                  <a:pt x="658" y="259"/>
                  <a:pt x="658" y="259"/>
                  <a:pt x="658" y="259"/>
                </a:cubicBezTo>
                <a:cubicBezTo>
                  <a:pt x="658" y="259"/>
                  <a:pt x="658" y="259"/>
                  <a:pt x="658" y="259"/>
                </a:cubicBezTo>
                <a:cubicBezTo>
                  <a:pt x="657" y="258"/>
                  <a:pt x="657" y="258"/>
                  <a:pt x="657" y="258"/>
                </a:cubicBezTo>
                <a:cubicBezTo>
                  <a:pt x="657" y="258"/>
                  <a:pt x="657" y="258"/>
                  <a:pt x="657" y="258"/>
                </a:cubicBezTo>
                <a:cubicBezTo>
                  <a:pt x="658" y="258"/>
                  <a:pt x="658" y="258"/>
                  <a:pt x="658" y="258"/>
                </a:cubicBezTo>
                <a:cubicBezTo>
                  <a:pt x="658" y="258"/>
                  <a:pt x="658" y="259"/>
                  <a:pt x="658" y="258"/>
                </a:cubicBezTo>
                <a:cubicBezTo>
                  <a:pt x="658" y="258"/>
                  <a:pt x="658" y="258"/>
                  <a:pt x="658" y="258"/>
                </a:cubicBezTo>
                <a:cubicBezTo>
                  <a:pt x="658" y="258"/>
                  <a:pt x="658" y="258"/>
                  <a:pt x="658" y="258"/>
                </a:cubicBezTo>
                <a:cubicBezTo>
                  <a:pt x="658" y="258"/>
                  <a:pt x="658" y="258"/>
                  <a:pt x="658" y="258"/>
                </a:cubicBezTo>
                <a:cubicBezTo>
                  <a:pt x="658" y="258"/>
                  <a:pt x="658" y="258"/>
                  <a:pt x="658" y="258"/>
                </a:cubicBezTo>
                <a:cubicBezTo>
                  <a:pt x="658" y="258"/>
                  <a:pt x="657" y="258"/>
                  <a:pt x="658" y="258"/>
                </a:cubicBezTo>
                <a:cubicBezTo>
                  <a:pt x="657" y="258"/>
                  <a:pt x="658" y="258"/>
                  <a:pt x="658" y="258"/>
                </a:cubicBezTo>
                <a:cubicBezTo>
                  <a:pt x="657" y="258"/>
                  <a:pt x="657" y="258"/>
                  <a:pt x="657" y="258"/>
                </a:cubicBezTo>
                <a:cubicBezTo>
                  <a:pt x="658" y="258"/>
                  <a:pt x="657" y="258"/>
                  <a:pt x="657" y="258"/>
                </a:cubicBezTo>
                <a:cubicBezTo>
                  <a:pt x="658" y="258"/>
                  <a:pt x="658" y="258"/>
                  <a:pt x="658" y="258"/>
                </a:cubicBezTo>
                <a:cubicBezTo>
                  <a:pt x="657" y="258"/>
                  <a:pt x="657" y="258"/>
                  <a:pt x="657" y="258"/>
                </a:cubicBezTo>
                <a:cubicBezTo>
                  <a:pt x="658" y="258"/>
                  <a:pt x="657" y="258"/>
                  <a:pt x="657" y="258"/>
                </a:cubicBezTo>
                <a:cubicBezTo>
                  <a:pt x="658" y="258"/>
                  <a:pt x="658" y="258"/>
                  <a:pt x="658" y="258"/>
                </a:cubicBezTo>
                <a:cubicBezTo>
                  <a:pt x="657" y="258"/>
                  <a:pt x="657" y="258"/>
                  <a:pt x="657" y="258"/>
                </a:cubicBezTo>
                <a:cubicBezTo>
                  <a:pt x="657" y="258"/>
                  <a:pt x="658" y="258"/>
                  <a:pt x="658" y="258"/>
                </a:cubicBezTo>
                <a:cubicBezTo>
                  <a:pt x="658" y="258"/>
                  <a:pt x="658" y="258"/>
                  <a:pt x="658" y="258"/>
                </a:cubicBezTo>
                <a:cubicBezTo>
                  <a:pt x="658" y="258"/>
                  <a:pt x="657" y="258"/>
                  <a:pt x="657" y="258"/>
                </a:cubicBezTo>
                <a:cubicBezTo>
                  <a:pt x="657" y="258"/>
                  <a:pt x="657" y="258"/>
                  <a:pt x="658" y="258"/>
                </a:cubicBezTo>
                <a:cubicBezTo>
                  <a:pt x="658" y="258"/>
                  <a:pt x="657" y="258"/>
                  <a:pt x="657" y="258"/>
                </a:cubicBezTo>
                <a:cubicBezTo>
                  <a:pt x="657" y="258"/>
                  <a:pt x="657" y="258"/>
                  <a:pt x="657" y="258"/>
                </a:cubicBezTo>
                <a:cubicBezTo>
                  <a:pt x="657" y="258"/>
                  <a:pt x="657" y="258"/>
                  <a:pt x="657" y="258"/>
                </a:cubicBezTo>
                <a:cubicBezTo>
                  <a:pt x="657" y="258"/>
                  <a:pt x="657" y="258"/>
                  <a:pt x="656" y="257"/>
                </a:cubicBezTo>
                <a:cubicBezTo>
                  <a:pt x="656" y="257"/>
                  <a:pt x="656" y="257"/>
                  <a:pt x="656" y="257"/>
                </a:cubicBezTo>
                <a:cubicBezTo>
                  <a:pt x="656" y="257"/>
                  <a:pt x="656" y="257"/>
                  <a:pt x="656" y="257"/>
                </a:cubicBezTo>
                <a:cubicBezTo>
                  <a:pt x="656" y="257"/>
                  <a:pt x="656" y="257"/>
                  <a:pt x="656" y="257"/>
                </a:cubicBezTo>
                <a:cubicBezTo>
                  <a:pt x="657" y="257"/>
                  <a:pt x="657" y="258"/>
                  <a:pt x="657" y="258"/>
                </a:cubicBezTo>
                <a:cubicBezTo>
                  <a:pt x="657" y="258"/>
                  <a:pt x="657" y="258"/>
                  <a:pt x="657" y="258"/>
                </a:cubicBezTo>
                <a:cubicBezTo>
                  <a:pt x="658" y="258"/>
                  <a:pt x="658" y="258"/>
                  <a:pt x="658" y="258"/>
                </a:cubicBezTo>
                <a:cubicBezTo>
                  <a:pt x="657" y="258"/>
                  <a:pt x="658" y="258"/>
                  <a:pt x="658" y="258"/>
                </a:cubicBezTo>
                <a:cubicBezTo>
                  <a:pt x="657" y="258"/>
                  <a:pt x="658" y="258"/>
                  <a:pt x="658" y="258"/>
                </a:cubicBezTo>
                <a:cubicBezTo>
                  <a:pt x="657" y="258"/>
                  <a:pt x="657" y="257"/>
                  <a:pt x="657" y="257"/>
                </a:cubicBezTo>
                <a:cubicBezTo>
                  <a:pt x="658" y="258"/>
                  <a:pt x="658" y="258"/>
                  <a:pt x="658" y="258"/>
                </a:cubicBezTo>
                <a:cubicBezTo>
                  <a:pt x="658" y="258"/>
                  <a:pt x="657" y="257"/>
                  <a:pt x="658" y="257"/>
                </a:cubicBezTo>
                <a:cubicBezTo>
                  <a:pt x="658" y="257"/>
                  <a:pt x="658" y="257"/>
                  <a:pt x="658" y="257"/>
                </a:cubicBezTo>
                <a:cubicBezTo>
                  <a:pt x="658" y="257"/>
                  <a:pt x="658" y="257"/>
                  <a:pt x="657" y="257"/>
                </a:cubicBezTo>
                <a:cubicBezTo>
                  <a:pt x="657" y="257"/>
                  <a:pt x="657" y="257"/>
                  <a:pt x="658" y="257"/>
                </a:cubicBezTo>
                <a:cubicBezTo>
                  <a:pt x="658" y="257"/>
                  <a:pt x="657" y="257"/>
                  <a:pt x="657" y="257"/>
                </a:cubicBezTo>
                <a:cubicBezTo>
                  <a:pt x="658" y="257"/>
                  <a:pt x="658" y="257"/>
                  <a:pt x="658" y="257"/>
                </a:cubicBezTo>
                <a:cubicBezTo>
                  <a:pt x="658" y="257"/>
                  <a:pt x="658" y="257"/>
                  <a:pt x="657" y="257"/>
                </a:cubicBezTo>
                <a:cubicBezTo>
                  <a:pt x="658" y="257"/>
                  <a:pt x="658" y="257"/>
                  <a:pt x="658" y="257"/>
                </a:cubicBezTo>
                <a:cubicBezTo>
                  <a:pt x="658" y="257"/>
                  <a:pt x="657" y="257"/>
                  <a:pt x="657" y="257"/>
                </a:cubicBezTo>
                <a:cubicBezTo>
                  <a:pt x="658" y="257"/>
                  <a:pt x="658" y="257"/>
                  <a:pt x="658" y="257"/>
                </a:cubicBezTo>
                <a:cubicBezTo>
                  <a:pt x="657" y="257"/>
                  <a:pt x="657" y="257"/>
                  <a:pt x="657" y="257"/>
                </a:cubicBezTo>
                <a:cubicBezTo>
                  <a:pt x="657" y="256"/>
                  <a:pt x="657" y="256"/>
                  <a:pt x="658" y="257"/>
                </a:cubicBezTo>
                <a:cubicBezTo>
                  <a:pt x="658" y="257"/>
                  <a:pt x="658" y="256"/>
                  <a:pt x="657" y="256"/>
                </a:cubicBezTo>
                <a:cubicBezTo>
                  <a:pt x="658" y="257"/>
                  <a:pt x="658" y="256"/>
                  <a:pt x="658" y="256"/>
                </a:cubicBezTo>
                <a:cubicBezTo>
                  <a:pt x="657" y="256"/>
                  <a:pt x="657" y="256"/>
                  <a:pt x="657" y="256"/>
                </a:cubicBezTo>
                <a:cubicBezTo>
                  <a:pt x="657" y="256"/>
                  <a:pt x="657" y="256"/>
                  <a:pt x="657" y="256"/>
                </a:cubicBezTo>
                <a:cubicBezTo>
                  <a:pt x="657" y="256"/>
                  <a:pt x="657" y="256"/>
                  <a:pt x="657" y="256"/>
                </a:cubicBezTo>
                <a:cubicBezTo>
                  <a:pt x="658" y="256"/>
                  <a:pt x="658" y="256"/>
                  <a:pt x="658" y="256"/>
                </a:cubicBezTo>
                <a:cubicBezTo>
                  <a:pt x="657" y="256"/>
                  <a:pt x="657" y="256"/>
                  <a:pt x="657" y="256"/>
                </a:cubicBezTo>
                <a:cubicBezTo>
                  <a:pt x="658" y="256"/>
                  <a:pt x="657" y="256"/>
                  <a:pt x="658" y="256"/>
                </a:cubicBezTo>
                <a:cubicBezTo>
                  <a:pt x="657" y="256"/>
                  <a:pt x="657" y="256"/>
                  <a:pt x="657" y="255"/>
                </a:cubicBezTo>
                <a:cubicBezTo>
                  <a:pt x="657" y="255"/>
                  <a:pt x="657" y="256"/>
                  <a:pt x="658" y="256"/>
                </a:cubicBezTo>
                <a:cubicBezTo>
                  <a:pt x="658" y="256"/>
                  <a:pt x="658" y="256"/>
                  <a:pt x="658" y="256"/>
                </a:cubicBezTo>
                <a:cubicBezTo>
                  <a:pt x="658" y="256"/>
                  <a:pt x="658" y="256"/>
                  <a:pt x="658" y="256"/>
                </a:cubicBezTo>
                <a:cubicBezTo>
                  <a:pt x="657" y="255"/>
                  <a:pt x="657" y="255"/>
                  <a:pt x="657" y="255"/>
                </a:cubicBezTo>
                <a:cubicBezTo>
                  <a:pt x="658" y="255"/>
                  <a:pt x="658" y="255"/>
                  <a:pt x="658" y="255"/>
                </a:cubicBezTo>
                <a:cubicBezTo>
                  <a:pt x="658" y="255"/>
                  <a:pt x="658" y="255"/>
                  <a:pt x="658" y="255"/>
                </a:cubicBezTo>
                <a:cubicBezTo>
                  <a:pt x="657" y="255"/>
                  <a:pt x="658" y="255"/>
                  <a:pt x="657" y="255"/>
                </a:cubicBezTo>
                <a:cubicBezTo>
                  <a:pt x="657" y="255"/>
                  <a:pt x="657" y="255"/>
                  <a:pt x="657" y="255"/>
                </a:cubicBezTo>
                <a:cubicBezTo>
                  <a:pt x="657" y="255"/>
                  <a:pt x="657" y="255"/>
                  <a:pt x="657" y="255"/>
                </a:cubicBezTo>
                <a:cubicBezTo>
                  <a:pt x="657" y="255"/>
                  <a:pt x="657" y="255"/>
                  <a:pt x="657" y="255"/>
                </a:cubicBezTo>
                <a:cubicBezTo>
                  <a:pt x="658" y="255"/>
                  <a:pt x="658" y="255"/>
                  <a:pt x="658" y="255"/>
                </a:cubicBezTo>
                <a:cubicBezTo>
                  <a:pt x="658" y="255"/>
                  <a:pt x="657" y="255"/>
                  <a:pt x="657" y="255"/>
                </a:cubicBezTo>
                <a:cubicBezTo>
                  <a:pt x="657" y="255"/>
                  <a:pt x="657" y="255"/>
                  <a:pt x="657" y="255"/>
                </a:cubicBezTo>
                <a:cubicBezTo>
                  <a:pt x="658" y="255"/>
                  <a:pt x="657" y="255"/>
                  <a:pt x="657" y="255"/>
                </a:cubicBezTo>
                <a:cubicBezTo>
                  <a:pt x="658" y="255"/>
                  <a:pt x="658" y="255"/>
                  <a:pt x="658" y="255"/>
                </a:cubicBezTo>
                <a:cubicBezTo>
                  <a:pt x="658" y="255"/>
                  <a:pt x="657" y="255"/>
                  <a:pt x="657" y="255"/>
                </a:cubicBezTo>
                <a:cubicBezTo>
                  <a:pt x="658" y="255"/>
                  <a:pt x="657" y="255"/>
                  <a:pt x="658" y="255"/>
                </a:cubicBezTo>
                <a:cubicBezTo>
                  <a:pt x="658" y="255"/>
                  <a:pt x="658" y="255"/>
                  <a:pt x="658" y="255"/>
                </a:cubicBezTo>
                <a:cubicBezTo>
                  <a:pt x="657" y="255"/>
                  <a:pt x="657" y="255"/>
                  <a:pt x="657" y="255"/>
                </a:cubicBezTo>
                <a:cubicBezTo>
                  <a:pt x="657" y="255"/>
                  <a:pt x="657" y="255"/>
                  <a:pt x="657" y="255"/>
                </a:cubicBezTo>
                <a:cubicBezTo>
                  <a:pt x="657" y="255"/>
                  <a:pt x="657" y="255"/>
                  <a:pt x="657" y="255"/>
                </a:cubicBezTo>
                <a:cubicBezTo>
                  <a:pt x="657" y="255"/>
                  <a:pt x="657" y="255"/>
                  <a:pt x="657" y="255"/>
                </a:cubicBezTo>
                <a:cubicBezTo>
                  <a:pt x="657" y="255"/>
                  <a:pt x="657" y="255"/>
                  <a:pt x="657" y="255"/>
                </a:cubicBezTo>
                <a:cubicBezTo>
                  <a:pt x="657" y="255"/>
                  <a:pt x="657" y="255"/>
                  <a:pt x="657" y="255"/>
                </a:cubicBezTo>
                <a:cubicBezTo>
                  <a:pt x="657" y="255"/>
                  <a:pt x="658" y="255"/>
                  <a:pt x="658" y="255"/>
                </a:cubicBezTo>
                <a:cubicBezTo>
                  <a:pt x="658" y="255"/>
                  <a:pt x="658" y="255"/>
                  <a:pt x="658" y="255"/>
                </a:cubicBezTo>
                <a:cubicBezTo>
                  <a:pt x="658" y="255"/>
                  <a:pt x="658" y="255"/>
                  <a:pt x="658" y="255"/>
                </a:cubicBezTo>
                <a:cubicBezTo>
                  <a:pt x="658" y="255"/>
                  <a:pt x="657" y="254"/>
                  <a:pt x="657" y="254"/>
                </a:cubicBezTo>
                <a:cubicBezTo>
                  <a:pt x="658" y="255"/>
                  <a:pt x="658" y="255"/>
                  <a:pt x="658" y="255"/>
                </a:cubicBezTo>
                <a:cubicBezTo>
                  <a:pt x="658" y="255"/>
                  <a:pt x="658" y="255"/>
                  <a:pt x="658" y="254"/>
                </a:cubicBezTo>
                <a:cubicBezTo>
                  <a:pt x="657" y="254"/>
                  <a:pt x="658" y="255"/>
                  <a:pt x="658" y="255"/>
                </a:cubicBezTo>
                <a:cubicBezTo>
                  <a:pt x="657" y="254"/>
                  <a:pt x="658" y="254"/>
                  <a:pt x="657" y="254"/>
                </a:cubicBezTo>
                <a:cubicBezTo>
                  <a:pt x="658" y="255"/>
                  <a:pt x="658" y="254"/>
                  <a:pt x="658" y="254"/>
                </a:cubicBezTo>
                <a:cubicBezTo>
                  <a:pt x="658" y="254"/>
                  <a:pt x="658" y="254"/>
                  <a:pt x="658" y="254"/>
                </a:cubicBezTo>
                <a:cubicBezTo>
                  <a:pt x="658" y="254"/>
                  <a:pt x="658" y="254"/>
                  <a:pt x="658" y="254"/>
                </a:cubicBezTo>
                <a:cubicBezTo>
                  <a:pt x="658" y="254"/>
                  <a:pt x="658" y="254"/>
                  <a:pt x="658" y="254"/>
                </a:cubicBezTo>
                <a:cubicBezTo>
                  <a:pt x="658" y="254"/>
                  <a:pt x="657"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4"/>
                  <a:pt x="658" y="254"/>
                  <a:pt x="658" y="254"/>
                </a:cubicBezTo>
                <a:cubicBezTo>
                  <a:pt x="658" y="253"/>
                  <a:pt x="659" y="254"/>
                  <a:pt x="658" y="253"/>
                </a:cubicBezTo>
                <a:cubicBezTo>
                  <a:pt x="658" y="253"/>
                  <a:pt x="658" y="253"/>
                  <a:pt x="658" y="253"/>
                </a:cubicBezTo>
                <a:cubicBezTo>
                  <a:pt x="658" y="253"/>
                  <a:pt x="658" y="253"/>
                  <a:pt x="658" y="253"/>
                </a:cubicBezTo>
                <a:cubicBezTo>
                  <a:pt x="658" y="253"/>
                  <a:pt x="658" y="253"/>
                  <a:pt x="658" y="253"/>
                </a:cubicBezTo>
                <a:cubicBezTo>
                  <a:pt x="659" y="253"/>
                  <a:pt x="658" y="253"/>
                  <a:pt x="658" y="253"/>
                </a:cubicBezTo>
                <a:cubicBezTo>
                  <a:pt x="658" y="253"/>
                  <a:pt x="658" y="253"/>
                  <a:pt x="658" y="253"/>
                </a:cubicBezTo>
                <a:cubicBezTo>
                  <a:pt x="658" y="253"/>
                  <a:pt x="658" y="253"/>
                  <a:pt x="658" y="253"/>
                </a:cubicBezTo>
                <a:cubicBezTo>
                  <a:pt x="658" y="253"/>
                  <a:pt x="658" y="253"/>
                  <a:pt x="658" y="253"/>
                </a:cubicBezTo>
                <a:cubicBezTo>
                  <a:pt x="658" y="253"/>
                  <a:pt x="658" y="253"/>
                  <a:pt x="658" y="253"/>
                </a:cubicBezTo>
                <a:cubicBezTo>
                  <a:pt x="659" y="253"/>
                  <a:pt x="658" y="253"/>
                  <a:pt x="658" y="253"/>
                </a:cubicBezTo>
                <a:cubicBezTo>
                  <a:pt x="659" y="253"/>
                  <a:pt x="658" y="253"/>
                  <a:pt x="658" y="253"/>
                </a:cubicBezTo>
                <a:cubicBezTo>
                  <a:pt x="658" y="253"/>
                  <a:pt x="659" y="253"/>
                  <a:pt x="658" y="253"/>
                </a:cubicBezTo>
                <a:cubicBezTo>
                  <a:pt x="658" y="253"/>
                  <a:pt x="658" y="253"/>
                  <a:pt x="658" y="253"/>
                </a:cubicBezTo>
                <a:cubicBezTo>
                  <a:pt x="659" y="253"/>
                  <a:pt x="659" y="253"/>
                  <a:pt x="659" y="253"/>
                </a:cubicBezTo>
                <a:cubicBezTo>
                  <a:pt x="659" y="253"/>
                  <a:pt x="658" y="253"/>
                  <a:pt x="658" y="253"/>
                </a:cubicBezTo>
                <a:cubicBezTo>
                  <a:pt x="659" y="253"/>
                  <a:pt x="658" y="253"/>
                  <a:pt x="658" y="253"/>
                </a:cubicBezTo>
                <a:cubicBezTo>
                  <a:pt x="658" y="253"/>
                  <a:pt x="659" y="253"/>
                  <a:pt x="658" y="253"/>
                </a:cubicBezTo>
                <a:cubicBezTo>
                  <a:pt x="658" y="253"/>
                  <a:pt x="658" y="252"/>
                  <a:pt x="658" y="253"/>
                </a:cubicBezTo>
                <a:cubicBezTo>
                  <a:pt x="658" y="252"/>
                  <a:pt x="659" y="253"/>
                  <a:pt x="659" y="253"/>
                </a:cubicBezTo>
                <a:cubicBezTo>
                  <a:pt x="658" y="252"/>
                  <a:pt x="658" y="252"/>
                  <a:pt x="658" y="252"/>
                </a:cubicBezTo>
                <a:cubicBezTo>
                  <a:pt x="659" y="253"/>
                  <a:pt x="658" y="252"/>
                  <a:pt x="659" y="252"/>
                </a:cubicBezTo>
                <a:cubicBezTo>
                  <a:pt x="658" y="252"/>
                  <a:pt x="659" y="253"/>
                  <a:pt x="659" y="252"/>
                </a:cubicBezTo>
                <a:cubicBezTo>
                  <a:pt x="659" y="252"/>
                  <a:pt x="659" y="252"/>
                  <a:pt x="658" y="252"/>
                </a:cubicBezTo>
                <a:cubicBezTo>
                  <a:pt x="659" y="252"/>
                  <a:pt x="659" y="252"/>
                  <a:pt x="659" y="252"/>
                </a:cubicBezTo>
                <a:cubicBezTo>
                  <a:pt x="659" y="252"/>
                  <a:pt x="659" y="252"/>
                  <a:pt x="658" y="252"/>
                </a:cubicBezTo>
                <a:cubicBezTo>
                  <a:pt x="658" y="252"/>
                  <a:pt x="658" y="252"/>
                  <a:pt x="658" y="252"/>
                </a:cubicBezTo>
                <a:cubicBezTo>
                  <a:pt x="658" y="252"/>
                  <a:pt x="658" y="252"/>
                  <a:pt x="658" y="252"/>
                </a:cubicBezTo>
                <a:cubicBezTo>
                  <a:pt x="658" y="252"/>
                  <a:pt x="658" y="252"/>
                  <a:pt x="658" y="252"/>
                </a:cubicBezTo>
                <a:cubicBezTo>
                  <a:pt x="658" y="252"/>
                  <a:pt x="658" y="251"/>
                  <a:pt x="658" y="251"/>
                </a:cubicBezTo>
                <a:cubicBezTo>
                  <a:pt x="658" y="251"/>
                  <a:pt x="658" y="251"/>
                  <a:pt x="658" y="252"/>
                </a:cubicBezTo>
                <a:cubicBezTo>
                  <a:pt x="659" y="252"/>
                  <a:pt x="659" y="252"/>
                  <a:pt x="659" y="252"/>
                </a:cubicBezTo>
                <a:cubicBezTo>
                  <a:pt x="658" y="251"/>
                  <a:pt x="658" y="251"/>
                  <a:pt x="658" y="251"/>
                </a:cubicBezTo>
                <a:cubicBezTo>
                  <a:pt x="658" y="251"/>
                  <a:pt x="659" y="252"/>
                  <a:pt x="659" y="252"/>
                </a:cubicBezTo>
                <a:cubicBezTo>
                  <a:pt x="658" y="251"/>
                  <a:pt x="658" y="251"/>
                  <a:pt x="658" y="251"/>
                </a:cubicBezTo>
                <a:cubicBezTo>
                  <a:pt x="658" y="251"/>
                  <a:pt x="658" y="251"/>
                  <a:pt x="658" y="251"/>
                </a:cubicBezTo>
                <a:cubicBezTo>
                  <a:pt x="658" y="251"/>
                  <a:pt x="658" y="251"/>
                  <a:pt x="658" y="251"/>
                </a:cubicBezTo>
                <a:cubicBezTo>
                  <a:pt x="658" y="251"/>
                  <a:pt x="658" y="250"/>
                  <a:pt x="658" y="250"/>
                </a:cubicBezTo>
                <a:cubicBezTo>
                  <a:pt x="658" y="251"/>
                  <a:pt x="658" y="250"/>
                  <a:pt x="658" y="251"/>
                </a:cubicBezTo>
                <a:cubicBezTo>
                  <a:pt x="658" y="251"/>
                  <a:pt x="658" y="251"/>
                  <a:pt x="658" y="251"/>
                </a:cubicBezTo>
                <a:cubicBezTo>
                  <a:pt x="658" y="251"/>
                  <a:pt x="659" y="251"/>
                  <a:pt x="659" y="251"/>
                </a:cubicBezTo>
                <a:cubicBezTo>
                  <a:pt x="659" y="251"/>
                  <a:pt x="659" y="251"/>
                  <a:pt x="659" y="251"/>
                </a:cubicBezTo>
                <a:cubicBezTo>
                  <a:pt x="658" y="251"/>
                  <a:pt x="659" y="251"/>
                  <a:pt x="658" y="251"/>
                </a:cubicBezTo>
                <a:cubicBezTo>
                  <a:pt x="658" y="250"/>
                  <a:pt x="659" y="251"/>
                  <a:pt x="659" y="251"/>
                </a:cubicBezTo>
                <a:cubicBezTo>
                  <a:pt x="659" y="251"/>
                  <a:pt x="659" y="251"/>
                  <a:pt x="659" y="251"/>
                </a:cubicBezTo>
                <a:cubicBezTo>
                  <a:pt x="659" y="251"/>
                  <a:pt x="659" y="251"/>
                  <a:pt x="659" y="251"/>
                </a:cubicBezTo>
                <a:cubicBezTo>
                  <a:pt x="659" y="250"/>
                  <a:pt x="659" y="250"/>
                  <a:pt x="659" y="250"/>
                </a:cubicBezTo>
                <a:cubicBezTo>
                  <a:pt x="659" y="250"/>
                  <a:pt x="659" y="250"/>
                  <a:pt x="659" y="250"/>
                </a:cubicBezTo>
                <a:cubicBezTo>
                  <a:pt x="659" y="250"/>
                  <a:pt x="658"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59" y="250"/>
                  <a:pt x="659" y="250"/>
                  <a:pt x="659" y="250"/>
                </a:cubicBezTo>
                <a:cubicBezTo>
                  <a:pt x="660" y="250"/>
                  <a:pt x="660" y="250"/>
                  <a:pt x="660" y="249"/>
                </a:cubicBezTo>
                <a:cubicBezTo>
                  <a:pt x="660" y="249"/>
                  <a:pt x="660" y="249"/>
                  <a:pt x="660" y="250"/>
                </a:cubicBezTo>
                <a:cubicBezTo>
                  <a:pt x="660" y="249"/>
                  <a:pt x="660" y="249"/>
                  <a:pt x="660" y="249"/>
                </a:cubicBezTo>
                <a:cubicBezTo>
                  <a:pt x="660" y="249"/>
                  <a:pt x="660" y="249"/>
                  <a:pt x="660" y="249"/>
                </a:cubicBezTo>
                <a:cubicBezTo>
                  <a:pt x="660" y="249"/>
                  <a:pt x="660" y="249"/>
                  <a:pt x="660" y="249"/>
                </a:cubicBezTo>
                <a:cubicBezTo>
                  <a:pt x="660" y="249"/>
                  <a:pt x="660" y="249"/>
                  <a:pt x="660" y="249"/>
                </a:cubicBezTo>
                <a:cubicBezTo>
                  <a:pt x="660" y="249"/>
                  <a:pt x="660" y="250"/>
                  <a:pt x="660" y="249"/>
                </a:cubicBezTo>
                <a:cubicBezTo>
                  <a:pt x="660" y="249"/>
                  <a:pt x="660" y="249"/>
                  <a:pt x="660" y="249"/>
                </a:cubicBezTo>
                <a:cubicBezTo>
                  <a:pt x="660" y="249"/>
                  <a:pt x="660" y="249"/>
                  <a:pt x="660" y="249"/>
                </a:cubicBezTo>
                <a:cubicBezTo>
                  <a:pt x="660" y="249"/>
                  <a:pt x="660" y="249"/>
                  <a:pt x="660" y="249"/>
                </a:cubicBezTo>
                <a:cubicBezTo>
                  <a:pt x="660" y="249"/>
                  <a:pt x="660" y="249"/>
                  <a:pt x="660" y="249"/>
                </a:cubicBezTo>
                <a:cubicBezTo>
                  <a:pt x="660" y="249"/>
                  <a:pt x="660" y="249"/>
                  <a:pt x="660" y="248"/>
                </a:cubicBezTo>
                <a:cubicBezTo>
                  <a:pt x="660" y="249"/>
                  <a:pt x="660" y="249"/>
                  <a:pt x="660" y="249"/>
                </a:cubicBezTo>
                <a:cubicBezTo>
                  <a:pt x="660" y="249"/>
                  <a:pt x="661" y="248"/>
                  <a:pt x="660" y="248"/>
                </a:cubicBezTo>
                <a:cubicBezTo>
                  <a:pt x="661" y="248"/>
                  <a:pt x="661" y="248"/>
                  <a:pt x="661" y="248"/>
                </a:cubicBezTo>
                <a:cubicBezTo>
                  <a:pt x="660" y="248"/>
                  <a:pt x="661" y="248"/>
                  <a:pt x="661" y="248"/>
                </a:cubicBezTo>
                <a:cubicBezTo>
                  <a:pt x="660" y="247"/>
                  <a:pt x="660" y="247"/>
                  <a:pt x="660" y="247"/>
                </a:cubicBezTo>
                <a:cubicBezTo>
                  <a:pt x="661" y="248"/>
                  <a:pt x="661" y="248"/>
                  <a:pt x="661" y="248"/>
                </a:cubicBezTo>
                <a:cubicBezTo>
                  <a:pt x="661" y="248"/>
                  <a:pt x="661" y="248"/>
                  <a:pt x="661" y="247"/>
                </a:cubicBezTo>
                <a:cubicBezTo>
                  <a:pt x="661" y="248"/>
                  <a:pt x="661" y="248"/>
                  <a:pt x="661" y="248"/>
                </a:cubicBezTo>
                <a:cubicBezTo>
                  <a:pt x="661" y="248"/>
                  <a:pt x="661" y="247"/>
                  <a:pt x="661" y="247"/>
                </a:cubicBezTo>
                <a:cubicBezTo>
                  <a:pt x="661" y="247"/>
                  <a:pt x="661" y="247"/>
                  <a:pt x="661" y="247"/>
                </a:cubicBezTo>
                <a:cubicBezTo>
                  <a:pt x="661" y="248"/>
                  <a:pt x="662" y="248"/>
                  <a:pt x="662" y="247"/>
                </a:cubicBezTo>
                <a:cubicBezTo>
                  <a:pt x="662" y="247"/>
                  <a:pt x="662" y="248"/>
                  <a:pt x="662" y="247"/>
                </a:cubicBezTo>
                <a:cubicBezTo>
                  <a:pt x="662" y="247"/>
                  <a:pt x="663" y="248"/>
                  <a:pt x="662" y="247"/>
                </a:cubicBezTo>
                <a:cubicBezTo>
                  <a:pt x="662" y="246"/>
                  <a:pt x="662" y="245"/>
                  <a:pt x="662" y="245"/>
                </a:cubicBezTo>
                <a:close/>
                <a:moveTo>
                  <a:pt x="655" y="261"/>
                </a:moveTo>
                <a:cubicBezTo>
                  <a:pt x="655" y="261"/>
                  <a:pt x="655" y="261"/>
                  <a:pt x="654" y="261"/>
                </a:cubicBezTo>
                <a:lnTo>
                  <a:pt x="655" y="261"/>
                </a:lnTo>
                <a:close/>
                <a:moveTo>
                  <a:pt x="657" y="260"/>
                </a:moveTo>
                <a:cubicBezTo>
                  <a:pt x="657" y="260"/>
                  <a:pt x="657" y="260"/>
                  <a:pt x="657" y="260"/>
                </a:cubicBezTo>
                <a:cubicBezTo>
                  <a:pt x="657" y="260"/>
                  <a:pt x="657" y="260"/>
                  <a:pt x="657" y="260"/>
                </a:cubicBezTo>
                <a:close/>
                <a:moveTo>
                  <a:pt x="657" y="260"/>
                </a:moveTo>
                <a:cubicBezTo>
                  <a:pt x="657" y="260"/>
                  <a:pt x="657" y="260"/>
                  <a:pt x="657" y="260"/>
                </a:cubicBezTo>
                <a:close/>
                <a:moveTo>
                  <a:pt x="658" y="259"/>
                </a:moveTo>
                <a:cubicBezTo>
                  <a:pt x="658" y="259"/>
                  <a:pt x="658" y="259"/>
                  <a:pt x="658" y="259"/>
                </a:cubicBezTo>
                <a:close/>
                <a:moveTo>
                  <a:pt x="657" y="259"/>
                </a:moveTo>
                <a:cubicBezTo>
                  <a:pt x="657" y="259"/>
                  <a:pt x="657" y="259"/>
                  <a:pt x="657" y="259"/>
                </a:cubicBezTo>
                <a:cubicBezTo>
                  <a:pt x="658" y="259"/>
                  <a:pt x="657" y="259"/>
                  <a:pt x="657" y="259"/>
                </a:cubicBezTo>
                <a:close/>
                <a:moveTo>
                  <a:pt x="658" y="259"/>
                </a:moveTo>
                <a:cubicBezTo>
                  <a:pt x="658" y="259"/>
                  <a:pt x="658" y="259"/>
                  <a:pt x="658" y="259"/>
                </a:cubicBezTo>
                <a:cubicBezTo>
                  <a:pt x="658" y="259"/>
                  <a:pt x="658" y="259"/>
                  <a:pt x="658" y="259"/>
                </a:cubicBezTo>
                <a:close/>
                <a:moveTo>
                  <a:pt x="658" y="259"/>
                </a:moveTo>
                <a:cubicBezTo>
                  <a:pt x="658" y="259"/>
                  <a:pt x="658" y="259"/>
                  <a:pt x="658" y="259"/>
                </a:cubicBezTo>
                <a:cubicBezTo>
                  <a:pt x="658" y="259"/>
                  <a:pt x="658" y="259"/>
                  <a:pt x="658" y="259"/>
                </a:cubicBezTo>
                <a:close/>
                <a:moveTo>
                  <a:pt x="658" y="254"/>
                </a:moveTo>
                <a:cubicBezTo>
                  <a:pt x="658" y="254"/>
                  <a:pt x="658" y="254"/>
                  <a:pt x="658" y="254"/>
                </a:cubicBezTo>
                <a:cubicBezTo>
                  <a:pt x="658" y="254"/>
                  <a:pt x="658" y="254"/>
                  <a:pt x="658" y="254"/>
                </a:cubicBezTo>
                <a:close/>
                <a:moveTo>
                  <a:pt x="659" y="252"/>
                </a:moveTo>
                <a:cubicBezTo>
                  <a:pt x="659" y="252"/>
                  <a:pt x="659" y="252"/>
                  <a:pt x="659" y="252"/>
                </a:cubicBezTo>
                <a:cubicBezTo>
                  <a:pt x="659" y="252"/>
                  <a:pt x="659" y="252"/>
                  <a:pt x="659" y="252"/>
                </a:cubicBezTo>
                <a:close/>
                <a:moveTo>
                  <a:pt x="658" y="251"/>
                </a:moveTo>
                <a:cubicBezTo>
                  <a:pt x="659" y="251"/>
                  <a:pt x="659" y="251"/>
                  <a:pt x="659" y="251"/>
                </a:cubicBezTo>
                <a:cubicBezTo>
                  <a:pt x="659" y="251"/>
                  <a:pt x="659" y="251"/>
                  <a:pt x="659" y="251"/>
                </a:cubicBezTo>
                <a:lnTo>
                  <a:pt x="658" y="251"/>
                </a:lnTo>
                <a:close/>
                <a:moveTo>
                  <a:pt x="663" y="263"/>
                </a:moveTo>
                <a:cubicBezTo>
                  <a:pt x="663" y="263"/>
                  <a:pt x="663" y="263"/>
                  <a:pt x="663" y="263"/>
                </a:cubicBezTo>
                <a:cubicBezTo>
                  <a:pt x="663" y="263"/>
                  <a:pt x="663" y="263"/>
                  <a:pt x="663" y="263"/>
                </a:cubicBezTo>
                <a:close/>
                <a:moveTo>
                  <a:pt x="668" y="255"/>
                </a:moveTo>
                <a:cubicBezTo>
                  <a:pt x="668" y="255"/>
                  <a:pt x="668" y="255"/>
                  <a:pt x="667" y="254"/>
                </a:cubicBezTo>
                <a:cubicBezTo>
                  <a:pt x="667" y="255"/>
                  <a:pt x="667" y="255"/>
                  <a:pt x="667" y="255"/>
                </a:cubicBezTo>
                <a:cubicBezTo>
                  <a:pt x="667" y="255"/>
                  <a:pt x="666" y="254"/>
                  <a:pt x="666" y="255"/>
                </a:cubicBezTo>
                <a:cubicBezTo>
                  <a:pt x="666" y="255"/>
                  <a:pt x="666" y="255"/>
                  <a:pt x="666" y="255"/>
                </a:cubicBezTo>
                <a:cubicBezTo>
                  <a:pt x="666" y="255"/>
                  <a:pt x="666" y="255"/>
                  <a:pt x="666" y="255"/>
                </a:cubicBezTo>
                <a:cubicBezTo>
                  <a:pt x="666" y="255"/>
                  <a:pt x="666" y="255"/>
                  <a:pt x="666" y="255"/>
                </a:cubicBezTo>
                <a:cubicBezTo>
                  <a:pt x="666" y="255"/>
                  <a:pt x="666" y="255"/>
                  <a:pt x="666" y="255"/>
                </a:cubicBezTo>
                <a:cubicBezTo>
                  <a:pt x="666" y="255"/>
                  <a:pt x="666" y="255"/>
                  <a:pt x="665" y="255"/>
                </a:cubicBezTo>
                <a:cubicBezTo>
                  <a:pt x="666" y="256"/>
                  <a:pt x="665" y="255"/>
                  <a:pt x="666" y="256"/>
                </a:cubicBezTo>
                <a:cubicBezTo>
                  <a:pt x="666" y="255"/>
                  <a:pt x="666" y="255"/>
                  <a:pt x="666" y="255"/>
                </a:cubicBezTo>
                <a:cubicBezTo>
                  <a:pt x="666" y="256"/>
                  <a:pt x="666" y="256"/>
                  <a:pt x="665" y="255"/>
                </a:cubicBezTo>
                <a:cubicBezTo>
                  <a:pt x="665" y="255"/>
                  <a:pt x="665" y="256"/>
                  <a:pt x="664" y="256"/>
                </a:cubicBezTo>
                <a:cubicBezTo>
                  <a:pt x="664" y="256"/>
                  <a:pt x="664" y="257"/>
                  <a:pt x="664" y="257"/>
                </a:cubicBezTo>
                <a:cubicBezTo>
                  <a:pt x="664" y="257"/>
                  <a:pt x="664" y="257"/>
                  <a:pt x="664" y="258"/>
                </a:cubicBezTo>
                <a:cubicBezTo>
                  <a:pt x="664" y="258"/>
                  <a:pt x="664" y="258"/>
                  <a:pt x="664" y="258"/>
                </a:cubicBezTo>
                <a:cubicBezTo>
                  <a:pt x="665" y="258"/>
                  <a:pt x="664" y="258"/>
                  <a:pt x="664" y="258"/>
                </a:cubicBezTo>
                <a:cubicBezTo>
                  <a:pt x="664" y="258"/>
                  <a:pt x="664" y="258"/>
                  <a:pt x="664" y="258"/>
                </a:cubicBezTo>
                <a:cubicBezTo>
                  <a:pt x="665" y="258"/>
                  <a:pt x="664" y="258"/>
                  <a:pt x="664" y="258"/>
                </a:cubicBezTo>
                <a:cubicBezTo>
                  <a:pt x="664" y="258"/>
                  <a:pt x="664" y="258"/>
                  <a:pt x="664" y="258"/>
                </a:cubicBezTo>
                <a:cubicBezTo>
                  <a:pt x="664" y="258"/>
                  <a:pt x="664" y="258"/>
                  <a:pt x="664" y="257"/>
                </a:cubicBezTo>
                <a:cubicBezTo>
                  <a:pt x="664" y="258"/>
                  <a:pt x="664" y="258"/>
                  <a:pt x="664" y="258"/>
                </a:cubicBezTo>
                <a:cubicBezTo>
                  <a:pt x="664" y="258"/>
                  <a:pt x="664" y="258"/>
                  <a:pt x="664" y="258"/>
                </a:cubicBezTo>
                <a:cubicBezTo>
                  <a:pt x="663" y="258"/>
                  <a:pt x="664" y="258"/>
                  <a:pt x="664" y="258"/>
                </a:cubicBezTo>
                <a:cubicBezTo>
                  <a:pt x="663" y="258"/>
                  <a:pt x="663" y="258"/>
                  <a:pt x="663" y="258"/>
                </a:cubicBezTo>
                <a:cubicBezTo>
                  <a:pt x="663" y="258"/>
                  <a:pt x="664" y="258"/>
                  <a:pt x="663" y="258"/>
                </a:cubicBezTo>
                <a:cubicBezTo>
                  <a:pt x="663" y="258"/>
                  <a:pt x="663" y="258"/>
                  <a:pt x="663" y="258"/>
                </a:cubicBezTo>
                <a:cubicBezTo>
                  <a:pt x="664" y="258"/>
                  <a:pt x="663" y="258"/>
                  <a:pt x="663" y="258"/>
                </a:cubicBezTo>
                <a:cubicBezTo>
                  <a:pt x="663" y="258"/>
                  <a:pt x="663" y="258"/>
                  <a:pt x="663" y="258"/>
                </a:cubicBezTo>
                <a:cubicBezTo>
                  <a:pt x="664" y="259"/>
                  <a:pt x="663" y="258"/>
                  <a:pt x="663" y="258"/>
                </a:cubicBezTo>
                <a:cubicBezTo>
                  <a:pt x="663" y="258"/>
                  <a:pt x="663" y="258"/>
                  <a:pt x="663" y="258"/>
                </a:cubicBezTo>
                <a:cubicBezTo>
                  <a:pt x="663" y="258"/>
                  <a:pt x="663" y="259"/>
                  <a:pt x="663" y="259"/>
                </a:cubicBezTo>
                <a:cubicBezTo>
                  <a:pt x="663" y="259"/>
                  <a:pt x="662" y="259"/>
                  <a:pt x="663" y="259"/>
                </a:cubicBezTo>
                <a:cubicBezTo>
                  <a:pt x="663" y="259"/>
                  <a:pt x="663" y="259"/>
                  <a:pt x="663" y="259"/>
                </a:cubicBezTo>
                <a:cubicBezTo>
                  <a:pt x="663" y="259"/>
                  <a:pt x="663" y="259"/>
                  <a:pt x="663" y="259"/>
                </a:cubicBezTo>
                <a:cubicBezTo>
                  <a:pt x="663" y="259"/>
                  <a:pt x="662" y="259"/>
                  <a:pt x="662" y="259"/>
                </a:cubicBezTo>
                <a:cubicBezTo>
                  <a:pt x="663" y="259"/>
                  <a:pt x="663" y="259"/>
                  <a:pt x="663" y="259"/>
                </a:cubicBezTo>
                <a:cubicBezTo>
                  <a:pt x="662" y="259"/>
                  <a:pt x="663" y="260"/>
                  <a:pt x="662" y="259"/>
                </a:cubicBezTo>
                <a:cubicBezTo>
                  <a:pt x="663" y="260"/>
                  <a:pt x="663" y="260"/>
                  <a:pt x="663" y="260"/>
                </a:cubicBezTo>
                <a:cubicBezTo>
                  <a:pt x="663" y="260"/>
                  <a:pt x="663" y="260"/>
                  <a:pt x="663" y="260"/>
                </a:cubicBezTo>
                <a:cubicBezTo>
                  <a:pt x="663" y="260"/>
                  <a:pt x="663" y="260"/>
                  <a:pt x="663" y="260"/>
                </a:cubicBezTo>
                <a:cubicBezTo>
                  <a:pt x="663" y="260"/>
                  <a:pt x="663" y="260"/>
                  <a:pt x="662" y="260"/>
                </a:cubicBezTo>
                <a:cubicBezTo>
                  <a:pt x="662" y="260"/>
                  <a:pt x="663" y="260"/>
                  <a:pt x="663" y="260"/>
                </a:cubicBezTo>
                <a:cubicBezTo>
                  <a:pt x="662" y="260"/>
                  <a:pt x="663" y="260"/>
                  <a:pt x="663" y="260"/>
                </a:cubicBezTo>
                <a:cubicBezTo>
                  <a:pt x="663" y="260"/>
                  <a:pt x="663" y="260"/>
                  <a:pt x="663" y="260"/>
                </a:cubicBezTo>
                <a:cubicBezTo>
                  <a:pt x="662" y="260"/>
                  <a:pt x="662" y="260"/>
                  <a:pt x="662" y="260"/>
                </a:cubicBezTo>
                <a:cubicBezTo>
                  <a:pt x="663" y="260"/>
                  <a:pt x="662" y="260"/>
                  <a:pt x="663" y="260"/>
                </a:cubicBezTo>
                <a:cubicBezTo>
                  <a:pt x="662" y="260"/>
                  <a:pt x="662" y="260"/>
                  <a:pt x="662" y="260"/>
                </a:cubicBezTo>
                <a:cubicBezTo>
                  <a:pt x="663" y="261"/>
                  <a:pt x="662" y="261"/>
                  <a:pt x="663" y="261"/>
                </a:cubicBezTo>
                <a:cubicBezTo>
                  <a:pt x="663" y="261"/>
                  <a:pt x="663" y="261"/>
                  <a:pt x="663" y="261"/>
                </a:cubicBezTo>
                <a:cubicBezTo>
                  <a:pt x="663" y="261"/>
                  <a:pt x="663" y="261"/>
                  <a:pt x="663" y="261"/>
                </a:cubicBezTo>
                <a:cubicBezTo>
                  <a:pt x="663" y="261"/>
                  <a:pt x="663" y="261"/>
                  <a:pt x="663" y="261"/>
                </a:cubicBezTo>
                <a:cubicBezTo>
                  <a:pt x="663" y="261"/>
                  <a:pt x="662" y="261"/>
                  <a:pt x="663" y="261"/>
                </a:cubicBezTo>
                <a:cubicBezTo>
                  <a:pt x="663" y="261"/>
                  <a:pt x="663" y="261"/>
                  <a:pt x="663" y="261"/>
                </a:cubicBezTo>
                <a:cubicBezTo>
                  <a:pt x="663" y="261"/>
                  <a:pt x="663" y="261"/>
                  <a:pt x="663" y="261"/>
                </a:cubicBezTo>
                <a:cubicBezTo>
                  <a:pt x="663" y="261"/>
                  <a:pt x="663" y="262"/>
                  <a:pt x="663" y="262"/>
                </a:cubicBezTo>
                <a:cubicBezTo>
                  <a:pt x="664" y="262"/>
                  <a:pt x="663" y="261"/>
                  <a:pt x="663" y="262"/>
                </a:cubicBezTo>
                <a:cubicBezTo>
                  <a:pt x="663" y="261"/>
                  <a:pt x="663" y="261"/>
                  <a:pt x="663" y="261"/>
                </a:cubicBezTo>
                <a:cubicBezTo>
                  <a:pt x="663" y="262"/>
                  <a:pt x="663" y="262"/>
                  <a:pt x="663" y="262"/>
                </a:cubicBezTo>
                <a:cubicBezTo>
                  <a:pt x="663" y="262"/>
                  <a:pt x="663" y="262"/>
                  <a:pt x="663" y="262"/>
                </a:cubicBezTo>
                <a:cubicBezTo>
                  <a:pt x="663" y="262"/>
                  <a:pt x="663" y="262"/>
                  <a:pt x="663" y="262"/>
                </a:cubicBezTo>
                <a:cubicBezTo>
                  <a:pt x="663" y="262"/>
                  <a:pt x="663" y="262"/>
                  <a:pt x="663" y="262"/>
                </a:cubicBezTo>
                <a:cubicBezTo>
                  <a:pt x="663" y="262"/>
                  <a:pt x="663" y="262"/>
                  <a:pt x="663" y="262"/>
                </a:cubicBezTo>
                <a:cubicBezTo>
                  <a:pt x="663" y="262"/>
                  <a:pt x="663" y="262"/>
                  <a:pt x="663" y="262"/>
                </a:cubicBezTo>
                <a:cubicBezTo>
                  <a:pt x="663" y="262"/>
                  <a:pt x="663" y="262"/>
                  <a:pt x="663" y="262"/>
                </a:cubicBezTo>
                <a:cubicBezTo>
                  <a:pt x="664" y="262"/>
                  <a:pt x="664" y="262"/>
                  <a:pt x="664" y="262"/>
                </a:cubicBezTo>
                <a:cubicBezTo>
                  <a:pt x="664" y="262"/>
                  <a:pt x="664" y="262"/>
                  <a:pt x="664" y="262"/>
                </a:cubicBezTo>
                <a:cubicBezTo>
                  <a:pt x="663" y="262"/>
                  <a:pt x="663" y="262"/>
                  <a:pt x="663" y="262"/>
                </a:cubicBezTo>
                <a:cubicBezTo>
                  <a:pt x="663" y="262"/>
                  <a:pt x="664" y="262"/>
                  <a:pt x="663" y="262"/>
                </a:cubicBezTo>
                <a:cubicBezTo>
                  <a:pt x="663" y="262"/>
                  <a:pt x="663" y="262"/>
                  <a:pt x="663" y="263"/>
                </a:cubicBezTo>
                <a:cubicBezTo>
                  <a:pt x="663" y="262"/>
                  <a:pt x="663" y="262"/>
                  <a:pt x="663" y="262"/>
                </a:cubicBezTo>
                <a:cubicBezTo>
                  <a:pt x="663" y="263"/>
                  <a:pt x="663" y="263"/>
                  <a:pt x="663" y="263"/>
                </a:cubicBezTo>
                <a:cubicBezTo>
                  <a:pt x="663" y="263"/>
                  <a:pt x="663" y="263"/>
                  <a:pt x="663" y="263"/>
                </a:cubicBezTo>
                <a:cubicBezTo>
                  <a:pt x="664" y="263"/>
                  <a:pt x="664" y="263"/>
                  <a:pt x="664" y="263"/>
                </a:cubicBezTo>
                <a:cubicBezTo>
                  <a:pt x="664" y="263"/>
                  <a:pt x="664" y="263"/>
                  <a:pt x="664" y="263"/>
                </a:cubicBezTo>
                <a:cubicBezTo>
                  <a:pt x="664" y="263"/>
                  <a:pt x="664" y="263"/>
                  <a:pt x="664" y="263"/>
                </a:cubicBezTo>
                <a:cubicBezTo>
                  <a:pt x="663" y="263"/>
                  <a:pt x="663" y="263"/>
                  <a:pt x="663" y="263"/>
                </a:cubicBezTo>
                <a:cubicBezTo>
                  <a:pt x="664" y="263"/>
                  <a:pt x="664" y="263"/>
                  <a:pt x="664" y="263"/>
                </a:cubicBezTo>
                <a:cubicBezTo>
                  <a:pt x="664" y="263"/>
                  <a:pt x="664" y="263"/>
                  <a:pt x="664" y="263"/>
                </a:cubicBezTo>
                <a:cubicBezTo>
                  <a:pt x="664" y="263"/>
                  <a:pt x="664" y="263"/>
                  <a:pt x="664" y="263"/>
                </a:cubicBezTo>
                <a:cubicBezTo>
                  <a:pt x="664" y="263"/>
                  <a:pt x="664" y="263"/>
                  <a:pt x="664" y="263"/>
                </a:cubicBezTo>
                <a:cubicBezTo>
                  <a:pt x="664" y="263"/>
                  <a:pt x="665" y="263"/>
                  <a:pt x="664" y="263"/>
                </a:cubicBezTo>
                <a:cubicBezTo>
                  <a:pt x="664" y="263"/>
                  <a:pt x="664" y="263"/>
                  <a:pt x="664" y="263"/>
                </a:cubicBezTo>
                <a:cubicBezTo>
                  <a:pt x="664" y="263"/>
                  <a:pt x="664" y="263"/>
                  <a:pt x="664" y="263"/>
                </a:cubicBezTo>
                <a:cubicBezTo>
                  <a:pt x="664" y="263"/>
                  <a:pt x="664" y="263"/>
                  <a:pt x="664" y="263"/>
                </a:cubicBezTo>
                <a:cubicBezTo>
                  <a:pt x="664" y="263"/>
                  <a:pt x="664" y="263"/>
                  <a:pt x="664" y="263"/>
                </a:cubicBezTo>
                <a:cubicBezTo>
                  <a:pt x="665" y="263"/>
                  <a:pt x="665" y="263"/>
                  <a:pt x="665" y="263"/>
                </a:cubicBezTo>
                <a:cubicBezTo>
                  <a:pt x="664" y="263"/>
                  <a:pt x="665" y="263"/>
                  <a:pt x="664" y="263"/>
                </a:cubicBezTo>
                <a:cubicBezTo>
                  <a:pt x="665" y="263"/>
                  <a:pt x="665" y="263"/>
                  <a:pt x="665" y="263"/>
                </a:cubicBezTo>
                <a:cubicBezTo>
                  <a:pt x="665" y="263"/>
                  <a:pt x="664" y="263"/>
                  <a:pt x="664" y="262"/>
                </a:cubicBezTo>
                <a:cubicBezTo>
                  <a:pt x="665" y="263"/>
                  <a:pt x="665" y="263"/>
                  <a:pt x="665" y="263"/>
                </a:cubicBezTo>
                <a:cubicBezTo>
                  <a:pt x="665" y="263"/>
                  <a:pt x="665" y="262"/>
                  <a:pt x="665" y="262"/>
                </a:cubicBezTo>
                <a:cubicBezTo>
                  <a:pt x="665" y="262"/>
                  <a:pt x="665" y="262"/>
                  <a:pt x="665" y="262"/>
                </a:cubicBezTo>
                <a:cubicBezTo>
                  <a:pt x="665" y="262"/>
                  <a:pt x="665" y="262"/>
                  <a:pt x="665" y="262"/>
                </a:cubicBezTo>
                <a:cubicBezTo>
                  <a:pt x="666" y="263"/>
                  <a:pt x="666" y="263"/>
                  <a:pt x="666" y="263"/>
                </a:cubicBezTo>
                <a:cubicBezTo>
                  <a:pt x="665" y="262"/>
                  <a:pt x="666" y="263"/>
                  <a:pt x="666" y="263"/>
                </a:cubicBezTo>
                <a:cubicBezTo>
                  <a:pt x="666" y="263"/>
                  <a:pt x="666" y="263"/>
                  <a:pt x="666" y="263"/>
                </a:cubicBezTo>
                <a:cubicBezTo>
                  <a:pt x="666" y="262"/>
                  <a:pt x="666" y="262"/>
                  <a:pt x="666" y="262"/>
                </a:cubicBezTo>
                <a:cubicBezTo>
                  <a:pt x="665" y="262"/>
                  <a:pt x="666" y="262"/>
                  <a:pt x="665" y="262"/>
                </a:cubicBezTo>
                <a:cubicBezTo>
                  <a:pt x="665" y="262"/>
                  <a:pt x="665" y="262"/>
                  <a:pt x="665" y="262"/>
                </a:cubicBezTo>
                <a:cubicBezTo>
                  <a:pt x="666" y="262"/>
                  <a:pt x="666" y="262"/>
                  <a:pt x="666" y="262"/>
                </a:cubicBezTo>
                <a:cubicBezTo>
                  <a:pt x="665" y="262"/>
                  <a:pt x="665" y="262"/>
                  <a:pt x="665" y="262"/>
                </a:cubicBezTo>
                <a:cubicBezTo>
                  <a:pt x="665" y="262"/>
                  <a:pt x="665" y="262"/>
                  <a:pt x="665" y="262"/>
                </a:cubicBezTo>
                <a:cubicBezTo>
                  <a:pt x="664" y="262"/>
                  <a:pt x="664" y="262"/>
                  <a:pt x="664" y="262"/>
                </a:cubicBezTo>
                <a:cubicBezTo>
                  <a:pt x="665" y="262"/>
                  <a:pt x="665" y="262"/>
                  <a:pt x="665" y="262"/>
                </a:cubicBezTo>
                <a:cubicBezTo>
                  <a:pt x="666" y="262"/>
                  <a:pt x="665" y="262"/>
                  <a:pt x="666" y="262"/>
                </a:cubicBezTo>
                <a:cubicBezTo>
                  <a:pt x="666" y="262"/>
                  <a:pt x="666" y="262"/>
                  <a:pt x="666" y="262"/>
                </a:cubicBezTo>
                <a:cubicBezTo>
                  <a:pt x="666" y="263"/>
                  <a:pt x="666" y="263"/>
                  <a:pt x="666" y="263"/>
                </a:cubicBezTo>
                <a:cubicBezTo>
                  <a:pt x="666" y="262"/>
                  <a:pt x="666" y="262"/>
                  <a:pt x="666" y="262"/>
                </a:cubicBezTo>
                <a:cubicBezTo>
                  <a:pt x="666" y="262"/>
                  <a:pt x="666" y="262"/>
                  <a:pt x="666" y="262"/>
                </a:cubicBezTo>
                <a:cubicBezTo>
                  <a:pt x="665" y="262"/>
                  <a:pt x="666" y="262"/>
                  <a:pt x="666" y="262"/>
                </a:cubicBezTo>
                <a:cubicBezTo>
                  <a:pt x="666" y="262"/>
                  <a:pt x="666" y="262"/>
                  <a:pt x="666" y="262"/>
                </a:cubicBezTo>
                <a:cubicBezTo>
                  <a:pt x="666" y="262"/>
                  <a:pt x="666" y="262"/>
                  <a:pt x="666" y="262"/>
                </a:cubicBezTo>
                <a:cubicBezTo>
                  <a:pt x="667" y="262"/>
                  <a:pt x="666" y="262"/>
                  <a:pt x="666" y="262"/>
                </a:cubicBezTo>
                <a:cubicBezTo>
                  <a:pt x="667" y="263"/>
                  <a:pt x="667" y="263"/>
                  <a:pt x="667" y="263"/>
                </a:cubicBezTo>
                <a:cubicBezTo>
                  <a:pt x="667" y="263"/>
                  <a:pt x="666" y="262"/>
                  <a:pt x="667" y="262"/>
                </a:cubicBezTo>
                <a:cubicBezTo>
                  <a:pt x="667" y="262"/>
                  <a:pt x="667" y="262"/>
                  <a:pt x="667" y="262"/>
                </a:cubicBezTo>
                <a:cubicBezTo>
                  <a:pt x="667" y="262"/>
                  <a:pt x="667" y="262"/>
                  <a:pt x="667" y="262"/>
                </a:cubicBezTo>
                <a:cubicBezTo>
                  <a:pt x="666" y="262"/>
                  <a:pt x="666" y="262"/>
                  <a:pt x="666" y="262"/>
                </a:cubicBezTo>
                <a:cubicBezTo>
                  <a:pt x="665" y="262"/>
                  <a:pt x="666" y="262"/>
                  <a:pt x="666" y="262"/>
                </a:cubicBezTo>
                <a:cubicBezTo>
                  <a:pt x="666" y="262"/>
                  <a:pt x="666" y="262"/>
                  <a:pt x="666" y="262"/>
                </a:cubicBezTo>
                <a:cubicBezTo>
                  <a:pt x="665" y="262"/>
                  <a:pt x="665" y="262"/>
                  <a:pt x="665" y="262"/>
                </a:cubicBezTo>
                <a:cubicBezTo>
                  <a:pt x="665" y="262"/>
                  <a:pt x="666" y="262"/>
                  <a:pt x="666" y="262"/>
                </a:cubicBezTo>
                <a:cubicBezTo>
                  <a:pt x="666" y="262"/>
                  <a:pt x="666" y="262"/>
                  <a:pt x="666" y="262"/>
                </a:cubicBezTo>
                <a:cubicBezTo>
                  <a:pt x="667" y="262"/>
                  <a:pt x="667" y="262"/>
                  <a:pt x="667" y="262"/>
                </a:cubicBezTo>
                <a:cubicBezTo>
                  <a:pt x="667" y="262"/>
                  <a:pt x="666" y="262"/>
                  <a:pt x="666" y="262"/>
                </a:cubicBezTo>
                <a:cubicBezTo>
                  <a:pt x="666" y="262"/>
                  <a:pt x="666" y="262"/>
                  <a:pt x="666" y="262"/>
                </a:cubicBezTo>
                <a:cubicBezTo>
                  <a:pt x="665" y="262"/>
                  <a:pt x="667" y="262"/>
                  <a:pt x="666" y="262"/>
                </a:cubicBezTo>
                <a:cubicBezTo>
                  <a:pt x="665" y="262"/>
                  <a:pt x="665" y="262"/>
                  <a:pt x="665" y="262"/>
                </a:cubicBezTo>
                <a:cubicBezTo>
                  <a:pt x="665" y="262"/>
                  <a:pt x="665" y="262"/>
                  <a:pt x="665" y="262"/>
                </a:cubicBezTo>
                <a:cubicBezTo>
                  <a:pt x="665" y="262"/>
                  <a:pt x="665" y="262"/>
                  <a:pt x="665" y="262"/>
                </a:cubicBezTo>
                <a:cubicBezTo>
                  <a:pt x="665" y="262"/>
                  <a:pt x="665" y="262"/>
                  <a:pt x="665" y="262"/>
                </a:cubicBezTo>
                <a:cubicBezTo>
                  <a:pt x="666" y="262"/>
                  <a:pt x="666" y="262"/>
                  <a:pt x="666" y="262"/>
                </a:cubicBezTo>
                <a:cubicBezTo>
                  <a:pt x="667" y="262"/>
                  <a:pt x="667" y="262"/>
                  <a:pt x="667" y="262"/>
                </a:cubicBezTo>
                <a:cubicBezTo>
                  <a:pt x="666" y="262"/>
                  <a:pt x="666" y="262"/>
                  <a:pt x="666" y="262"/>
                </a:cubicBezTo>
                <a:cubicBezTo>
                  <a:pt x="667" y="262"/>
                  <a:pt x="667" y="262"/>
                  <a:pt x="667" y="262"/>
                </a:cubicBezTo>
                <a:cubicBezTo>
                  <a:pt x="666" y="262"/>
                  <a:pt x="666" y="262"/>
                  <a:pt x="666" y="262"/>
                </a:cubicBezTo>
                <a:cubicBezTo>
                  <a:pt x="666" y="262"/>
                  <a:pt x="666" y="262"/>
                  <a:pt x="666" y="262"/>
                </a:cubicBezTo>
                <a:cubicBezTo>
                  <a:pt x="667" y="262"/>
                  <a:pt x="667" y="262"/>
                  <a:pt x="667" y="262"/>
                </a:cubicBezTo>
                <a:cubicBezTo>
                  <a:pt x="666" y="262"/>
                  <a:pt x="667" y="262"/>
                  <a:pt x="667" y="262"/>
                </a:cubicBezTo>
                <a:cubicBezTo>
                  <a:pt x="666" y="262"/>
                  <a:pt x="666" y="262"/>
                  <a:pt x="666" y="262"/>
                </a:cubicBezTo>
                <a:cubicBezTo>
                  <a:pt x="666" y="262"/>
                  <a:pt x="666" y="262"/>
                  <a:pt x="666" y="262"/>
                </a:cubicBezTo>
                <a:cubicBezTo>
                  <a:pt x="666" y="262"/>
                  <a:pt x="666" y="262"/>
                  <a:pt x="666" y="262"/>
                </a:cubicBezTo>
                <a:cubicBezTo>
                  <a:pt x="666" y="262"/>
                  <a:pt x="667" y="262"/>
                  <a:pt x="667" y="262"/>
                </a:cubicBezTo>
                <a:cubicBezTo>
                  <a:pt x="666" y="262"/>
                  <a:pt x="666" y="262"/>
                  <a:pt x="666" y="262"/>
                </a:cubicBezTo>
                <a:cubicBezTo>
                  <a:pt x="667" y="262"/>
                  <a:pt x="667" y="262"/>
                  <a:pt x="667" y="262"/>
                </a:cubicBezTo>
                <a:cubicBezTo>
                  <a:pt x="667" y="262"/>
                  <a:pt x="667" y="262"/>
                  <a:pt x="667" y="262"/>
                </a:cubicBezTo>
                <a:cubicBezTo>
                  <a:pt x="667" y="262"/>
                  <a:pt x="667" y="262"/>
                  <a:pt x="667" y="262"/>
                </a:cubicBezTo>
                <a:cubicBezTo>
                  <a:pt x="667" y="262"/>
                  <a:pt x="666" y="262"/>
                  <a:pt x="667" y="262"/>
                </a:cubicBezTo>
                <a:cubicBezTo>
                  <a:pt x="666" y="262"/>
                  <a:pt x="667" y="262"/>
                  <a:pt x="666" y="262"/>
                </a:cubicBezTo>
                <a:cubicBezTo>
                  <a:pt x="666" y="262"/>
                  <a:pt x="666" y="262"/>
                  <a:pt x="666" y="262"/>
                </a:cubicBezTo>
                <a:cubicBezTo>
                  <a:pt x="666" y="262"/>
                  <a:pt x="666" y="262"/>
                  <a:pt x="666" y="262"/>
                </a:cubicBezTo>
                <a:cubicBezTo>
                  <a:pt x="666" y="262"/>
                  <a:pt x="666" y="262"/>
                  <a:pt x="666" y="262"/>
                </a:cubicBezTo>
                <a:cubicBezTo>
                  <a:pt x="666" y="262"/>
                  <a:pt x="666" y="262"/>
                  <a:pt x="666" y="262"/>
                </a:cubicBezTo>
                <a:cubicBezTo>
                  <a:pt x="667" y="262"/>
                  <a:pt x="666" y="262"/>
                  <a:pt x="666" y="262"/>
                </a:cubicBezTo>
                <a:cubicBezTo>
                  <a:pt x="667" y="262"/>
                  <a:pt x="667" y="262"/>
                  <a:pt x="667" y="262"/>
                </a:cubicBezTo>
                <a:cubicBezTo>
                  <a:pt x="666" y="262"/>
                  <a:pt x="666" y="262"/>
                  <a:pt x="666" y="262"/>
                </a:cubicBezTo>
                <a:cubicBezTo>
                  <a:pt x="667" y="262"/>
                  <a:pt x="667" y="262"/>
                  <a:pt x="667" y="262"/>
                </a:cubicBezTo>
                <a:cubicBezTo>
                  <a:pt x="666" y="262"/>
                  <a:pt x="667" y="262"/>
                  <a:pt x="666" y="262"/>
                </a:cubicBezTo>
                <a:cubicBezTo>
                  <a:pt x="666" y="262"/>
                  <a:pt x="666" y="262"/>
                  <a:pt x="666" y="262"/>
                </a:cubicBezTo>
                <a:cubicBezTo>
                  <a:pt x="666" y="262"/>
                  <a:pt x="666" y="262"/>
                  <a:pt x="666" y="262"/>
                </a:cubicBezTo>
                <a:cubicBezTo>
                  <a:pt x="666" y="262"/>
                  <a:pt x="666" y="262"/>
                  <a:pt x="666" y="262"/>
                </a:cubicBezTo>
                <a:cubicBezTo>
                  <a:pt x="666" y="262"/>
                  <a:pt x="665" y="261"/>
                  <a:pt x="666" y="262"/>
                </a:cubicBezTo>
                <a:cubicBezTo>
                  <a:pt x="666" y="262"/>
                  <a:pt x="666" y="262"/>
                  <a:pt x="666" y="262"/>
                </a:cubicBezTo>
                <a:cubicBezTo>
                  <a:pt x="665" y="261"/>
                  <a:pt x="665" y="261"/>
                  <a:pt x="665" y="261"/>
                </a:cubicBezTo>
                <a:cubicBezTo>
                  <a:pt x="664" y="261"/>
                  <a:pt x="664" y="261"/>
                  <a:pt x="664" y="261"/>
                </a:cubicBezTo>
                <a:cubicBezTo>
                  <a:pt x="664" y="261"/>
                  <a:pt x="664" y="261"/>
                  <a:pt x="665" y="261"/>
                </a:cubicBezTo>
                <a:cubicBezTo>
                  <a:pt x="665" y="261"/>
                  <a:pt x="665" y="261"/>
                  <a:pt x="665" y="261"/>
                </a:cubicBezTo>
                <a:cubicBezTo>
                  <a:pt x="666" y="262"/>
                  <a:pt x="666" y="262"/>
                  <a:pt x="666" y="262"/>
                </a:cubicBezTo>
                <a:cubicBezTo>
                  <a:pt x="666" y="262"/>
                  <a:pt x="666" y="262"/>
                  <a:pt x="666" y="262"/>
                </a:cubicBezTo>
                <a:cubicBezTo>
                  <a:pt x="667" y="262"/>
                  <a:pt x="667" y="262"/>
                  <a:pt x="667" y="262"/>
                </a:cubicBezTo>
                <a:cubicBezTo>
                  <a:pt x="666" y="262"/>
                  <a:pt x="666" y="262"/>
                  <a:pt x="666" y="262"/>
                </a:cubicBezTo>
                <a:cubicBezTo>
                  <a:pt x="666" y="262"/>
                  <a:pt x="666" y="262"/>
                  <a:pt x="666" y="262"/>
                </a:cubicBezTo>
                <a:cubicBezTo>
                  <a:pt x="666" y="262"/>
                  <a:pt x="666" y="261"/>
                  <a:pt x="666" y="261"/>
                </a:cubicBezTo>
                <a:cubicBezTo>
                  <a:pt x="666" y="262"/>
                  <a:pt x="666" y="262"/>
                  <a:pt x="666" y="262"/>
                </a:cubicBezTo>
                <a:cubicBezTo>
                  <a:pt x="667" y="262"/>
                  <a:pt x="666" y="262"/>
                  <a:pt x="666" y="262"/>
                </a:cubicBezTo>
                <a:cubicBezTo>
                  <a:pt x="666" y="262"/>
                  <a:pt x="666" y="262"/>
                  <a:pt x="666" y="262"/>
                </a:cubicBezTo>
                <a:cubicBezTo>
                  <a:pt x="667" y="262"/>
                  <a:pt x="666" y="262"/>
                  <a:pt x="666" y="261"/>
                </a:cubicBezTo>
                <a:cubicBezTo>
                  <a:pt x="666" y="261"/>
                  <a:pt x="666" y="261"/>
                  <a:pt x="666" y="261"/>
                </a:cubicBezTo>
                <a:cubicBezTo>
                  <a:pt x="666" y="261"/>
                  <a:pt x="666" y="261"/>
                  <a:pt x="666" y="261"/>
                </a:cubicBezTo>
                <a:cubicBezTo>
                  <a:pt x="666" y="261"/>
                  <a:pt x="666" y="261"/>
                  <a:pt x="666" y="261"/>
                </a:cubicBezTo>
                <a:cubicBezTo>
                  <a:pt x="667" y="261"/>
                  <a:pt x="666" y="261"/>
                  <a:pt x="666" y="261"/>
                </a:cubicBezTo>
                <a:cubicBezTo>
                  <a:pt x="666" y="261"/>
                  <a:pt x="666" y="261"/>
                  <a:pt x="666" y="261"/>
                </a:cubicBezTo>
                <a:cubicBezTo>
                  <a:pt x="667" y="261"/>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5" y="261"/>
                  <a:pt x="666" y="261"/>
                  <a:pt x="666" y="261"/>
                </a:cubicBezTo>
                <a:cubicBezTo>
                  <a:pt x="666" y="261"/>
                  <a:pt x="666" y="261"/>
                  <a:pt x="666" y="261"/>
                </a:cubicBezTo>
                <a:cubicBezTo>
                  <a:pt x="667" y="261"/>
                  <a:pt x="666" y="261"/>
                  <a:pt x="666" y="261"/>
                </a:cubicBezTo>
                <a:cubicBezTo>
                  <a:pt x="666" y="261"/>
                  <a:pt x="666" y="261"/>
                  <a:pt x="666" y="261"/>
                </a:cubicBezTo>
                <a:cubicBezTo>
                  <a:pt x="666" y="261"/>
                  <a:pt x="666" y="261"/>
                  <a:pt x="666" y="261"/>
                </a:cubicBezTo>
                <a:cubicBezTo>
                  <a:pt x="666" y="261"/>
                  <a:pt x="666" y="261"/>
                  <a:pt x="666" y="260"/>
                </a:cubicBezTo>
                <a:cubicBezTo>
                  <a:pt x="665" y="260"/>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6" y="261"/>
                  <a:pt x="666" y="261"/>
                  <a:pt x="666" y="261"/>
                </a:cubicBezTo>
                <a:cubicBezTo>
                  <a:pt x="666" y="260"/>
                  <a:pt x="666" y="260"/>
                  <a:pt x="666" y="260"/>
                </a:cubicBezTo>
                <a:cubicBezTo>
                  <a:pt x="666" y="261"/>
                  <a:pt x="666" y="261"/>
                  <a:pt x="666" y="261"/>
                </a:cubicBezTo>
                <a:cubicBezTo>
                  <a:pt x="666" y="260"/>
                  <a:pt x="666" y="260"/>
                  <a:pt x="666" y="260"/>
                </a:cubicBezTo>
                <a:cubicBezTo>
                  <a:pt x="666" y="260"/>
                  <a:pt x="666" y="260"/>
                  <a:pt x="666" y="260"/>
                </a:cubicBezTo>
                <a:cubicBezTo>
                  <a:pt x="666" y="261"/>
                  <a:pt x="666" y="261"/>
                  <a:pt x="666" y="261"/>
                </a:cubicBezTo>
                <a:cubicBezTo>
                  <a:pt x="666" y="261"/>
                  <a:pt x="666" y="260"/>
                  <a:pt x="666" y="260"/>
                </a:cubicBezTo>
                <a:cubicBezTo>
                  <a:pt x="666" y="260"/>
                  <a:pt x="666" y="260"/>
                  <a:pt x="666" y="260"/>
                </a:cubicBezTo>
                <a:cubicBezTo>
                  <a:pt x="666" y="261"/>
                  <a:pt x="666" y="260"/>
                  <a:pt x="666" y="260"/>
                </a:cubicBezTo>
                <a:cubicBezTo>
                  <a:pt x="666" y="261"/>
                  <a:pt x="666" y="261"/>
                  <a:pt x="666" y="261"/>
                </a:cubicBezTo>
                <a:cubicBezTo>
                  <a:pt x="666" y="261"/>
                  <a:pt x="666" y="260"/>
                  <a:pt x="666" y="260"/>
                </a:cubicBezTo>
                <a:cubicBezTo>
                  <a:pt x="666" y="260"/>
                  <a:pt x="666" y="260"/>
                  <a:pt x="666" y="261"/>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7"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7" y="260"/>
                  <a:pt x="666" y="260"/>
                  <a:pt x="666" y="260"/>
                </a:cubicBezTo>
                <a:cubicBezTo>
                  <a:pt x="666" y="260"/>
                  <a:pt x="666" y="260"/>
                  <a:pt x="666" y="260"/>
                </a:cubicBezTo>
                <a:cubicBezTo>
                  <a:pt x="667" y="260"/>
                  <a:pt x="666" y="260"/>
                  <a:pt x="666" y="260"/>
                </a:cubicBezTo>
                <a:cubicBezTo>
                  <a:pt x="666" y="260"/>
                  <a:pt x="666" y="260"/>
                  <a:pt x="666" y="260"/>
                </a:cubicBezTo>
                <a:cubicBezTo>
                  <a:pt x="666" y="260"/>
                  <a:pt x="665" y="259"/>
                  <a:pt x="666" y="260"/>
                </a:cubicBezTo>
                <a:cubicBezTo>
                  <a:pt x="666" y="260"/>
                  <a:pt x="666" y="260"/>
                  <a:pt x="666" y="260"/>
                </a:cubicBezTo>
                <a:cubicBezTo>
                  <a:pt x="667" y="260"/>
                  <a:pt x="666" y="260"/>
                  <a:pt x="666" y="260"/>
                </a:cubicBezTo>
                <a:cubicBezTo>
                  <a:pt x="666" y="260"/>
                  <a:pt x="666" y="260"/>
                  <a:pt x="666" y="260"/>
                </a:cubicBezTo>
                <a:cubicBezTo>
                  <a:pt x="666" y="260"/>
                  <a:pt x="666" y="260"/>
                  <a:pt x="666" y="260"/>
                </a:cubicBezTo>
                <a:cubicBezTo>
                  <a:pt x="666" y="260"/>
                  <a:pt x="666" y="260"/>
                  <a:pt x="666" y="260"/>
                </a:cubicBezTo>
                <a:cubicBezTo>
                  <a:pt x="666" y="260"/>
                  <a:pt x="666" y="260"/>
                  <a:pt x="666" y="260"/>
                </a:cubicBezTo>
                <a:cubicBezTo>
                  <a:pt x="667" y="260"/>
                  <a:pt x="666" y="260"/>
                  <a:pt x="666" y="260"/>
                </a:cubicBezTo>
                <a:cubicBezTo>
                  <a:pt x="667" y="260"/>
                  <a:pt x="666" y="260"/>
                  <a:pt x="667" y="260"/>
                </a:cubicBezTo>
                <a:cubicBezTo>
                  <a:pt x="666" y="260"/>
                  <a:pt x="667" y="260"/>
                  <a:pt x="666" y="260"/>
                </a:cubicBezTo>
                <a:cubicBezTo>
                  <a:pt x="666" y="260"/>
                  <a:pt x="666" y="260"/>
                  <a:pt x="666" y="260"/>
                </a:cubicBezTo>
                <a:cubicBezTo>
                  <a:pt x="666" y="259"/>
                  <a:pt x="666" y="259"/>
                  <a:pt x="666" y="259"/>
                </a:cubicBezTo>
                <a:cubicBezTo>
                  <a:pt x="666" y="260"/>
                  <a:pt x="666" y="260"/>
                  <a:pt x="666" y="260"/>
                </a:cubicBezTo>
                <a:cubicBezTo>
                  <a:pt x="667" y="260"/>
                  <a:pt x="666" y="260"/>
                  <a:pt x="667" y="260"/>
                </a:cubicBezTo>
                <a:cubicBezTo>
                  <a:pt x="666" y="260"/>
                  <a:pt x="666" y="260"/>
                  <a:pt x="666" y="260"/>
                </a:cubicBezTo>
                <a:cubicBezTo>
                  <a:pt x="666" y="260"/>
                  <a:pt x="666" y="260"/>
                  <a:pt x="666" y="260"/>
                </a:cubicBezTo>
                <a:cubicBezTo>
                  <a:pt x="666" y="260"/>
                  <a:pt x="666" y="259"/>
                  <a:pt x="666" y="259"/>
                </a:cubicBezTo>
                <a:cubicBezTo>
                  <a:pt x="666" y="260"/>
                  <a:pt x="666" y="260"/>
                  <a:pt x="666" y="260"/>
                </a:cubicBezTo>
                <a:cubicBezTo>
                  <a:pt x="667" y="260"/>
                  <a:pt x="666" y="260"/>
                  <a:pt x="666" y="260"/>
                </a:cubicBezTo>
                <a:cubicBezTo>
                  <a:pt x="667" y="260"/>
                  <a:pt x="666" y="259"/>
                  <a:pt x="666" y="260"/>
                </a:cubicBezTo>
                <a:cubicBezTo>
                  <a:pt x="666" y="259"/>
                  <a:pt x="667" y="260"/>
                  <a:pt x="666" y="260"/>
                </a:cubicBezTo>
                <a:cubicBezTo>
                  <a:pt x="667" y="260"/>
                  <a:pt x="666" y="260"/>
                  <a:pt x="667" y="260"/>
                </a:cubicBezTo>
                <a:cubicBezTo>
                  <a:pt x="667" y="260"/>
                  <a:pt x="667" y="260"/>
                  <a:pt x="667" y="260"/>
                </a:cubicBezTo>
                <a:cubicBezTo>
                  <a:pt x="666" y="260"/>
                  <a:pt x="666" y="260"/>
                  <a:pt x="666" y="260"/>
                </a:cubicBezTo>
                <a:cubicBezTo>
                  <a:pt x="667" y="260"/>
                  <a:pt x="667" y="259"/>
                  <a:pt x="666" y="259"/>
                </a:cubicBezTo>
                <a:cubicBezTo>
                  <a:pt x="666" y="259"/>
                  <a:pt x="667" y="260"/>
                  <a:pt x="666" y="259"/>
                </a:cubicBezTo>
                <a:cubicBezTo>
                  <a:pt x="666" y="259"/>
                  <a:pt x="666" y="259"/>
                  <a:pt x="666" y="259"/>
                </a:cubicBezTo>
                <a:cubicBezTo>
                  <a:pt x="666" y="259"/>
                  <a:pt x="667" y="259"/>
                  <a:pt x="667" y="259"/>
                </a:cubicBezTo>
                <a:cubicBezTo>
                  <a:pt x="666" y="259"/>
                  <a:pt x="666" y="259"/>
                  <a:pt x="666" y="259"/>
                </a:cubicBezTo>
                <a:cubicBezTo>
                  <a:pt x="667" y="260"/>
                  <a:pt x="666" y="259"/>
                  <a:pt x="666" y="259"/>
                </a:cubicBezTo>
                <a:cubicBezTo>
                  <a:pt x="666" y="259"/>
                  <a:pt x="667" y="260"/>
                  <a:pt x="667" y="259"/>
                </a:cubicBezTo>
                <a:cubicBezTo>
                  <a:pt x="666" y="259"/>
                  <a:pt x="666" y="259"/>
                  <a:pt x="666" y="259"/>
                </a:cubicBezTo>
                <a:cubicBezTo>
                  <a:pt x="667" y="259"/>
                  <a:pt x="667" y="259"/>
                  <a:pt x="667" y="259"/>
                </a:cubicBezTo>
                <a:cubicBezTo>
                  <a:pt x="667" y="259"/>
                  <a:pt x="666" y="259"/>
                  <a:pt x="666" y="259"/>
                </a:cubicBezTo>
                <a:cubicBezTo>
                  <a:pt x="666" y="259"/>
                  <a:pt x="666" y="259"/>
                  <a:pt x="666" y="259"/>
                </a:cubicBezTo>
                <a:cubicBezTo>
                  <a:pt x="666" y="259"/>
                  <a:pt x="666" y="259"/>
                  <a:pt x="666" y="259"/>
                </a:cubicBezTo>
                <a:cubicBezTo>
                  <a:pt x="666" y="259"/>
                  <a:pt x="666" y="259"/>
                  <a:pt x="666" y="259"/>
                </a:cubicBezTo>
                <a:cubicBezTo>
                  <a:pt x="666" y="259"/>
                  <a:pt x="666" y="259"/>
                  <a:pt x="666" y="259"/>
                </a:cubicBezTo>
                <a:cubicBezTo>
                  <a:pt x="666" y="259"/>
                  <a:pt x="666" y="259"/>
                  <a:pt x="666" y="259"/>
                </a:cubicBezTo>
                <a:cubicBezTo>
                  <a:pt x="667" y="259"/>
                  <a:pt x="666" y="259"/>
                  <a:pt x="666" y="259"/>
                </a:cubicBezTo>
                <a:cubicBezTo>
                  <a:pt x="666" y="259"/>
                  <a:pt x="666" y="259"/>
                  <a:pt x="666" y="259"/>
                </a:cubicBezTo>
                <a:cubicBezTo>
                  <a:pt x="666" y="259"/>
                  <a:pt x="666" y="259"/>
                  <a:pt x="666" y="259"/>
                </a:cubicBezTo>
                <a:cubicBezTo>
                  <a:pt x="666" y="258"/>
                  <a:pt x="666" y="258"/>
                  <a:pt x="666" y="258"/>
                </a:cubicBezTo>
                <a:cubicBezTo>
                  <a:pt x="666" y="259"/>
                  <a:pt x="666" y="259"/>
                  <a:pt x="666" y="259"/>
                </a:cubicBezTo>
                <a:cubicBezTo>
                  <a:pt x="666" y="258"/>
                  <a:pt x="666" y="258"/>
                  <a:pt x="666" y="258"/>
                </a:cubicBezTo>
                <a:cubicBezTo>
                  <a:pt x="666" y="258"/>
                  <a:pt x="666" y="258"/>
                  <a:pt x="666" y="258"/>
                </a:cubicBezTo>
                <a:cubicBezTo>
                  <a:pt x="666" y="258"/>
                  <a:pt x="666" y="258"/>
                  <a:pt x="666" y="258"/>
                </a:cubicBezTo>
                <a:cubicBezTo>
                  <a:pt x="666" y="258"/>
                  <a:pt x="666" y="258"/>
                  <a:pt x="666" y="258"/>
                </a:cubicBezTo>
                <a:cubicBezTo>
                  <a:pt x="666" y="259"/>
                  <a:pt x="666" y="259"/>
                  <a:pt x="666" y="259"/>
                </a:cubicBezTo>
                <a:cubicBezTo>
                  <a:pt x="666" y="258"/>
                  <a:pt x="666" y="259"/>
                  <a:pt x="667" y="259"/>
                </a:cubicBezTo>
                <a:cubicBezTo>
                  <a:pt x="666" y="258"/>
                  <a:pt x="666" y="258"/>
                  <a:pt x="666" y="258"/>
                </a:cubicBezTo>
                <a:cubicBezTo>
                  <a:pt x="666" y="258"/>
                  <a:pt x="666" y="258"/>
                  <a:pt x="666" y="258"/>
                </a:cubicBezTo>
                <a:cubicBezTo>
                  <a:pt x="666" y="258"/>
                  <a:pt x="666" y="258"/>
                  <a:pt x="666" y="258"/>
                </a:cubicBezTo>
                <a:cubicBezTo>
                  <a:pt x="666" y="258"/>
                  <a:pt x="666" y="258"/>
                  <a:pt x="666" y="258"/>
                </a:cubicBezTo>
                <a:cubicBezTo>
                  <a:pt x="666" y="258"/>
                  <a:pt x="667" y="258"/>
                  <a:pt x="666" y="258"/>
                </a:cubicBezTo>
                <a:cubicBezTo>
                  <a:pt x="666" y="258"/>
                  <a:pt x="666" y="258"/>
                  <a:pt x="666" y="258"/>
                </a:cubicBezTo>
                <a:cubicBezTo>
                  <a:pt x="667" y="258"/>
                  <a:pt x="666" y="258"/>
                  <a:pt x="666" y="258"/>
                </a:cubicBezTo>
                <a:cubicBezTo>
                  <a:pt x="666" y="258"/>
                  <a:pt x="666" y="258"/>
                  <a:pt x="666" y="258"/>
                </a:cubicBezTo>
                <a:cubicBezTo>
                  <a:pt x="666" y="258"/>
                  <a:pt x="667" y="258"/>
                  <a:pt x="666" y="258"/>
                </a:cubicBezTo>
                <a:cubicBezTo>
                  <a:pt x="667" y="258"/>
                  <a:pt x="667" y="258"/>
                  <a:pt x="667" y="258"/>
                </a:cubicBezTo>
                <a:cubicBezTo>
                  <a:pt x="666" y="258"/>
                  <a:pt x="667" y="258"/>
                  <a:pt x="666" y="258"/>
                </a:cubicBezTo>
                <a:cubicBezTo>
                  <a:pt x="667" y="258"/>
                  <a:pt x="667" y="258"/>
                  <a:pt x="667" y="258"/>
                </a:cubicBezTo>
                <a:cubicBezTo>
                  <a:pt x="667" y="258"/>
                  <a:pt x="666" y="258"/>
                  <a:pt x="666" y="258"/>
                </a:cubicBezTo>
                <a:cubicBezTo>
                  <a:pt x="667" y="258"/>
                  <a:pt x="667" y="258"/>
                  <a:pt x="667" y="258"/>
                </a:cubicBezTo>
                <a:cubicBezTo>
                  <a:pt x="666" y="258"/>
                  <a:pt x="666" y="258"/>
                  <a:pt x="666" y="258"/>
                </a:cubicBezTo>
                <a:cubicBezTo>
                  <a:pt x="667" y="258"/>
                  <a:pt x="667" y="258"/>
                  <a:pt x="667" y="258"/>
                </a:cubicBezTo>
                <a:cubicBezTo>
                  <a:pt x="667" y="258"/>
                  <a:pt x="667" y="258"/>
                  <a:pt x="667" y="257"/>
                </a:cubicBezTo>
                <a:cubicBezTo>
                  <a:pt x="667" y="258"/>
                  <a:pt x="667" y="258"/>
                  <a:pt x="667" y="258"/>
                </a:cubicBezTo>
                <a:cubicBezTo>
                  <a:pt x="667" y="258"/>
                  <a:pt x="667" y="258"/>
                  <a:pt x="667" y="258"/>
                </a:cubicBezTo>
                <a:cubicBezTo>
                  <a:pt x="667" y="258"/>
                  <a:pt x="667" y="258"/>
                  <a:pt x="667" y="258"/>
                </a:cubicBezTo>
                <a:cubicBezTo>
                  <a:pt x="667" y="258"/>
                  <a:pt x="667" y="258"/>
                  <a:pt x="667" y="258"/>
                </a:cubicBezTo>
                <a:cubicBezTo>
                  <a:pt x="667" y="258"/>
                  <a:pt x="667" y="258"/>
                  <a:pt x="667" y="258"/>
                </a:cubicBezTo>
                <a:cubicBezTo>
                  <a:pt x="667" y="257"/>
                  <a:pt x="667" y="258"/>
                  <a:pt x="667" y="258"/>
                </a:cubicBezTo>
                <a:cubicBezTo>
                  <a:pt x="667" y="258"/>
                  <a:pt x="667" y="258"/>
                  <a:pt x="667" y="258"/>
                </a:cubicBezTo>
                <a:cubicBezTo>
                  <a:pt x="667" y="258"/>
                  <a:pt x="667" y="258"/>
                  <a:pt x="667" y="258"/>
                </a:cubicBezTo>
                <a:cubicBezTo>
                  <a:pt x="667" y="258"/>
                  <a:pt x="667" y="258"/>
                  <a:pt x="667" y="258"/>
                </a:cubicBezTo>
                <a:cubicBezTo>
                  <a:pt x="667" y="258"/>
                  <a:pt x="667" y="257"/>
                  <a:pt x="667" y="258"/>
                </a:cubicBezTo>
                <a:cubicBezTo>
                  <a:pt x="667" y="258"/>
                  <a:pt x="667" y="257"/>
                  <a:pt x="667" y="257"/>
                </a:cubicBezTo>
                <a:cubicBezTo>
                  <a:pt x="667" y="258"/>
                  <a:pt x="667" y="258"/>
                  <a:pt x="667" y="258"/>
                </a:cubicBezTo>
                <a:cubicBezTo>
                  <a:pt x="667" y="257"/>
                  <a:pt x="667" y="257"/>
                  <a:pt x="667" y="257"/>
                </a:cubicBezTo>
                <a:cubicBezTo>
                  <a:pt x="667" y="257"/>
                  <a:pt x="667" y="257"/>
                  <a:pt x="667" y="257"/>
                </a:cubicBezTo>
                <a:cubicBezTo>
                  <a:pt x="667" y="257"/>
                  <a:pt x="668" y="258"/>
                  <a:pt x="667" y="257"/>
                </a:cubicBezTo>
                <a:cubicBezTo>
                  <a:pt x="667" y="256"/>
                  <a:pt x="667" y="256"/>
                  <a:pt x="667" y="256"/>
                </a:cubicBezTo>
                <a:cubicBezTo>
                  <a:pt x="667" y="257"/>
                  <a:pt x="667" y="257"/>
                  <a:pt x="667" y="257"/>
                </a:cubicBezTo>
                <a:cubicBezTo>
                  <a:pt x="667" y="257"/>
                  <a:pt x="667" y="257"/>
                  <a:pt x="667" y="256"/>
                </a:cubicBezTo>
                <a:cubicBezTo>
                  <a:pt x="667" y="257"/>
                  <a:pt x="667" y="257"/>
                  <a:pt x="667" y="257"/>
                </a:cubicBezTo>
                <a:cubicBezTo>
                  <a:pt x="668" y="257"/>
                  <a:pt x="667" y="256"/>
                  <a:pt x="667" y="256"/>
                </a:cubicBezTo>
                <a:cubicBezTo>
                  <a:pt x="667" y="257"/>
                  <a:pt x="667" y="257"/>
                  <a:pt x="667" y="257"/>
                </a:cubicBezTo>
                <a:cubicBezTo>
                  <a:pt x="668" y="257"/>
                  <a:pt x="668" y="257"/>
                  <a:pt x="668" y="257"/>
                </a:cubicBezTo>
                <a:cubicBezTo>
                  <a:pt x="668" y="257"/>
                  <a:pt x="668" y="257"/>
                  <a:pt x="668" y="257"/>
                </a:cubicBezTo>
                <a:cubicBezTo>
                  <a:pt x="668" y="256"/>
                  <a:pt x="668" y="257"/>
                  <a:pt x="668" y="256"/>
                </a:cubicBezTo>
                <a:cubicBezTo>
                  <a:pt x="668" y="256"/>
                  <a:pt x="668" y="255"/>
                  <a:pt x="668" y="255"/>
                </a:cubicBezTo>
                <a:close/>
                <a:moveTo>
                  <a:pt x="664" y="263"/>
                </a:moveTo>
                <a:cubicBezTo>
                  <a:pt x="663" y="263"/>
                  <a:pt x="663" y="263"/>
                  <a:pt x="663" y="263"/>
                </a:cubicBezTo>
                <a:lnTo>
                  <a:pt x="664" y="263"/>
                </a:lnTo>
                <a:close/>
                <a:moveTo>
                  <a:pt x="666" y="263"/>
                </a:moveTo>
                <a:cubicBezTo>
                  <a:pt x="666" y="263"/>
                  <a:pt x="666" y="263"/>
                  <a:pt x="666" y="263"/>
                </a:cubicBezTo>
                <a:cubicBezTo>
                  <a:pt x="666" y="262"/>
                  <a:pt x="665" y="262"/>
                  <a:pt x="665" y="262"/>
                </a:cubicBezTo>
                <a:lnTo>
                  <a:pt x="666" y="263"/>
                </a:lnTo>
                <a:close/>
                <a:moveTo>
                  <a:pt x="666" y="263"/>
                </a:moveTo>
                <a:cubicBezTo>
                  <a:pt x="666" y="262"/>
                  <a:pt x="666" y="262"/>
                  <a:pt x="666" y="262"/>
                </a:cubicBezTo>
                <a:lnTo>
                  <a:pt x="666" y="263"/>
                </a:lnTo>
                <a:close/>
                <a:moveTo>
                  <a:pt x="667" y="263"/>
                </a:moveTo>
                <a:cubicBezTo>
                  <a:pt x="667" y="263"/>
                  <a:pt x="667" y="263"/>
                  <a:pt x="666" y="262"/>
                </a:cubicBezTo>
                <a:lnTo>
                  <a:pt x="667" y="263"/>
                </a:lnTo>
                <a:close/>
                <a:moveTo>
                  <a:pt x="666" y="262"/>
                </a:moveTo>
                <a:cubicBezTo>
                  <a:pt x="666" y="262"/>
                  <a:pt x="666" y="262"/>
                  <a:pt x="666" y="262"/>
                </a:cubicBezTo>
                <a:cubicBezTo>
                  <a:pt x="666" y="262"/>
                  <a:pt x="666" y="262"/>
                  <a:pt x="666" y="262"/>
                </a:cubicBezTo>
                <a:close/>
                <a:moveTo>
                  <a:pt x="667" y="262"/>
                </a:moveTo>
                <a:cubicBezTo>
                  <a:pt x="666" y="262"/>
                  <a:pt x="667" y="262"/>
                  <a:pt x="667" y="262"/>
                </a:cubicBezTo>
                <a:cubicBezTo>
                  <a:pt x="667" y="262"/>
                  <a:pt x="666" y="262"/>
                  <a:pt x="667" y="262"/>
                </a:cubicBezTo>
                <a:close/>
                <a:moveTo>
                  <a:pt x="667" y="262"/>
                </a:moveTo>
                <a:cubicBezTo>
                  <a:pt x="666" y="262"/>
                  <a:pt x="666" y="262"/>
                  <a:pt x="666" y="262"/>
                </a:cubicBezTo>
                <a:cubicBezTo>
                  <a:pt x="666" y="262"/>
                  <a:pt x="666" y="262"/>
                  <a:pt x="666" y="262"/>
                </a:cubicBezTo>
                <a:lnTo>
                  <a:pt x="667" y="262"/>
                </a:lnTo>
                <a:close/>
                <a:moveTo>
                  <a:pt x="666" y="260"/>
                </a:moveTo>
                <a:cubicBezTo>
                  <a:pt x="666" y="260"/>
                  <a:pt x="666" y="260"/>
                  <a:pt x="666" y="260"/>
                </a:cubicBezTo>
                <a:cubicBezTo>
                  <a:pt x="666" y="260"/>
                  <a:pt x="666" y="260"/>
                  <a:pt x="666" y="260"/>
                </a:cubicBezTo>
                <a:close/>
                <a:moveTo>
                  <a:pt x="667" y="260"/>
                </a:moveTo>
                <a:cubicBezTo>
                  <a:pt x="667" y="260"/>
                  <a:pt x="667" y="259"/>
                  <a:pt x="667" y="259"/>
                </a:cubicBezTo>
                <a:lnTo>
                  <a:pt x="667" y="260"/>
                </a:lnTo>
                <a:close/>
                <a:moveTo>
                  <a:pt x="666" y="258"/>
                </a:moveTo>
                <a:cubicBezTo>
                  <a:pt x="666" y="258"/>
                  <a:pt x="666" y="258"/>
                  <a:pt x="666" y="258"/>
                </a:cubicBezTo>
                <a:cubicBezTo>
                  <a:pt x="666" y="258"/>
                  <a:pt x="666" y="258"/>
                  <a:pt x="666" y="258"/>
                </a:cubicBezTo>
                <a:close/>
                <a:moveTo>
                  <a:pt x="673" y="262"/>
                </a:moveTo>
                <a:cubicBezTo>
                  <a:pt x="673" y="262"/>
                  <a:pt x="673" y="262"/>
                  <a:pt x="673" y="262"/>
                </a:cubicBezTo>
                <a:cubicBezTo>
                  <a:pt x="673" y="262"/>
                  <a:pt x="673" y="262"/>
                  <a:pt x="673" y="262"/>
                </a:cubicBezTo>
                <a:close/>
                <a:moveTo>
                  <a:pt x="679" y="263"/>
                </a:moveTo>
                <a:cubicBezTo>
                  <a:pt x="678" y="263"/>
                  <a:pt x="679" y="263"/>
                  <a:pt x="679" y="262"/>
                </a:cubicBezTo>
                <a:cubicBezTo>
                  <a:pt x="679" y="262"/>
                  <a:pt x="679" y="262"/>
                  <a:pt x="679" y="262"/>
                </a:cubicBezTo>
                <a:cubicBezTo>
                  <a:pt x="678" y="262"/>
                  <a:pt x="679" y="261"/>
                  <a:pt x="678" y="261"/>
                </a:cubicBezTo>
                <a:cubicBezTo>
                  <a:pt x="678" y="262"/>
                  <a:pt x="678" y="262"/>
                  <a:pt x="678" y="262"/>
                </a:cubicBezTo>
                <a:cubicBezTo>
                  <a:pt x="678" y="262"/>
                  <a:pt x="678" y="262"/>
                  <a:pt x="678" y="262"/>
                </a:cubicBezTo>
                <a:cubicBezTo>
                  <a:pt x="678" y="262"/>
                  <a:pt x="678" y="262"/>
                  <a:pt x="678" y="262"/>
                </a:cubicBezTo>
                <a:cubicBezTo>
                  <a:pt x="678" y="262"/>
                  <a:pt x="678" y="262"/>
                  <a:pt x="678" y="262"/>
                </a:cubicBezTo>
                <a:cubicBezTo>
                  <a:pt x="678" y="261"/>
                  <a:pt x="678" y="262"/>
                  <a:pt x="678" y="261"/>
                </a:cubicBezTo>
                <a:cubicBezTo>
                  <a:pt x="678" y="262"/>
                  <a:pt x="678" y="261"/>
                  <a:pt x="678" y="262"/>
                </a:cubicBezTo>
                <a:cubicBezTo>
                  <a:pt x="678" y="262"/>
                  <a:pt x="678" y="262"/>
                  <a:pt x="678" y="262"/>
                </a:cubicBezTo>
                <a:cubicBezTo>
                  <a:pt x="678" y="262"/>
                  <a:pt x="678" y="262"/>
                  <a:pt x="678" y="261"/>
                </a:cubicBezTo>
                <a:cubicBezTo>
                  <a:pt x="678" y="261"/>
                  <a:pt x="678" y="261"/>
                  <a:pt x="677" y="261"/>
                </a:cubicBezTo>
                <a:cubicBezTo>
                  <a:pt x="677" y="261"/>
                  <a:pt x="677" y="261"/>
                  <a:pt x="677" y="261"/>
                </a:cubicBezTo>
                <a:cubicBezTo>
                  <a:pt x="676" y="262"/>
                  <a:pt x="676" y="262"/>
                  <a:pt x="676" y="262"/>
                </a:cubicBezTo>
                <a:cubicBezTo>
                  <a:pt x="676" y="262"/>
                  <a:pt x="676" y="262"/>
                  <a:pt x="676" y="262"/>
                </a:cubicBezTo>
                <a:cubicBezTo>
                  <a:pt x="676" y="262"/>
                  <a:pt x="676" y="262"/>
                  <a:pt x="676" y="261"/>
                </a:cubicBezTo>
                <a:cubicBezTo>
                  <a:pt x="676" y="262"/>
                  <a:pt x="676" y="262"/>
                  <a:pt x="676" y="262"/>
                </a:cubicBezTo>
                <a:cubicBezTo>
                  <a:pt x="676" y="262"/>
                  <a:pt x="676" y="261"/>
                  <a:pt x="676" y="261"/>
                </a:cubicBezTo>
                <a:cubicBezTo>
                  <a:pt x="676" y="261"/>
                  <a:pt x="676" y="261"/>
                  <a:pt x="676" y="261"/>
                </a:cubicBezTo>
                <a:cubicBezTo>
                  <a:pt x="676" y="262"/>
                  <a:pt x="676" y="261"/>
                  <a:pt x="676" y="261"/>
                </a:cubicBezTo>
                <a:cubicBezTo>
                  <a:pt x="676" y="261"/>
                  <a:pt x="676" y="261"/>
                  <a:pt x="676" y="261"/>
                </a:cubicBezTo>
                <a:cubicBezTo>
                  <a:pt x="676" y="261"/>
                  <a:pt x="676" y="261"/>
                  <a:pt x="676" y="261"/>
                </a:cubicBezTo>
                <a:cubicBezTo>
                  <a:pt x="676" y="261"/>
                  <a:pt x="676" y="262"/>
                  <a:pt x="676" y="261"/>
                </a:cubicBezTo>
                <a:cubicBezTo>
                  <a:pt x="676" y="261"/>
                  <a:pt x="676" y="261"/>
                  <a:pt x="676" y="261"/>
                </a:cubicBezTo>
                <a:cubicBezTo>
                  <a:pt x="676" y="261"/>
                  <a:pt x="676" y="261"/>
                  <a:pt x="676" y="261"/>
                </a:cubicBezTo>
                <a:cubicBezTo>
                  <a:pt x="676" y="261"/>
                  <a:pt x="676" y="261"/>
                  <a:pt x="676" y="261"/>
                </a:cubicBezTo>
                <a:cubicBezTo>
                  <a:pt x="676" y="261"/>
                  <a:pt x="676" y="261"/>
                  <a:pt x="676" y="261"/>
                </a:cubicBezTo>
                <a:cubicBezTo>
                  <a:pt x="676" y="261"/>
                  <a:pt x="676" y="261"/>
                  <a:pt x="676" y="261"/>
                </a:cubicBezTo>
                <a:cubicBezTo>
                  <a:pt x="676" y="261"/>
                  <a:pt x="676" y="260"/>
                  <a:pt x="676" y="261"/>
                </a:cubicBezTo>
                <a:cubicBezTo>
                  <a:pt x="676" y="261"/>
                  <a:pt x="676" y="261"/>
                  <a:pt x="676" y="261"/>
                </a:cubicBezTo>
                <a:cubicBezTo>
                  <a:pt x="676" y="261"/>
                  <a:pt x="676" y="261"/>
                  <a:pt x="675" y="261"/>
                </a:cubicBezTo>
                <a:cubicBezTo>
                  <a:pt x="675" y="261"/>
                  <a:pt x="675" y="260"/>
                  <a:pt x="675" y="261"/>
                </a:cubicBezTo>
                <a:cubicBezTo>
                  <a:pt x="675" y="261"/>
                  <a:pt x="675" y="261"/>
                  <a:pt x="675" y="261"/>
                </a:cubicBezTo>
                <a:cubicBezTo>
                  <a:pt x="675" y="261"/>
                  <a:pt x="675" y="261"/>
                  <a:pt x="675" y="261"/>
                </a:cubicBezTo>
                <a:cubicBezTo>
                  <a:pt x="675" y="261"/>
                  <a:pt x="675" y="260"/>
                  <a:pt x="675" y="260"/>
                </a:cubicBezTo>
                <a:cubicBezTo>
                  <a:pt x="675" y="261"/>
                  <a:pt x="675" y="261"/>
                  <a:pt x="675" y="261"/>
                </a:cubicBezTo>
                <a:cubicBezTo>
                  <a:pt x="675" y="260"/>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1"/>
                  <a:pt x="675" y="261"/>
                </a:cubicBezTo>
                <a:cubicBezTo>
                  <a:pt x="675" y="261"/>
                  <a:pt x="675" y="260"/>
                  <a:pt x="674" y="261"/>
                </a:cubicBezTo>
                <a:cubicBezTo>
                  <a:pt x="675" y="261"/>
                  <a:pt x="675" y="261"/>
                  <a:pt x="675" y="261"/>
                </a:cubicBezTo>
                <a:cubicBezTo>
                  <a:pt x="674" y="261"/>
                  <a:pt x="674" y="261"/>
                  <a:pt x="674" y="261"/>
                </a:cubicBezTo>
                <a:cubicBezTo>
                  <a:pt x="674" y="261"/>
                  <a:pt x="674" y="261"/>
                  <a:pt x="674" y="261"/>
                </a:cubicBezTo>
                <a:cubicBezTo>
                  <a:pt x="674" y="262"/>
                  <a:pt x="674" y="262"/>
                  <a:pt x="674" y="262"/>
                </a:cubicBezTo>
                <a:cubicBezTo>
                  <a:pt x="674" y="261"/>
                  <a:pt x="674" y="261"/>
                  <a:pt x="674" y="261"/>
                </a:cubicBezTo>
                <a:cubicBezTo>
                  <a:pt x="674" y="261"/>
                  <a:pt x="674" y="261"/>
                  <a:pt x="674" y="261"/>
                </a:cubicBezTo>
                <a:cubicBezTo>
                  <a:pt x="674" y="261"/>
                  <a:pt x="674" y="261"/>
                  <a:pt x="674" y="261"/>
                </a:cubicBezTo>
                <a:cubicBezTo>
                  <a:pt x="674" y="261"/>
                  <a:pt x="674" y="262"/>
                  <a:pt x="674" y="261"/>
                </a:cubicBezTo>
                <a:cubicBezTo>
                  <a:pt x="674" y="262"/>
                  <a:pt x="674" y="262"/>
                  <a:pt x="674" y="262"/>
                </a:cubicBezTo>
                <a:cubicBezTo>
                  <a:pt x="674" y="262"/>
                  <a:pt x="674" y="262"/>
                  <a:pt x="674" y="262"/>
                </a:cubicBezTo>
                <a:cubicBezTo>
                  <a:pt x="674" y="262"/>
                  <a:pt x="674" y="262"/>
                  <a:pt x="674" y="262"/>
                </a:cubicBezTo>
                <a:cubicBezTo>
                  <a:pt x="674" y="261"/>
                  <a:pt x="674" y="262"/>
                  <a:pt x="674" y="262"/>
                </a:cubicBezTo>
                <a:cubicBezTo>
                  <a:pt x="674" y="261"/>
                  <a:pt x="674" y="262"/>
                  <a:pt x="674" y="262"/>
                </a:cubicBezTo>
                <a:cubicBezTo>
                  <a:pt x="674" y="262"/>
                  <a:pt x="674" y="262"/>
                  <a:pt x="674" y="262"/>
                </a:cubicBezTo>
                <a:cubicBezTo>
                  <a:pt x="674" y="262"/>
                  <a:pt x="674" y="262"/>
                  <a:pt x="674" y="262"/>
                </a:cubicBezTo>
                <a:cubicBezTo>
                  <a:pt x="674" y="262"/>
                  <a:pt x="674" y="262"/>
                  <a:pt x="674" y="262"/>
                </a:cubicBezTo>
                <a:cubicBezTo>
                  <a:pt x="674" y="262"/>
                  <a:pt x="674" y="262"/>
                  <a:pt x="673" y="262"/>
                </a:cubicBezTo>
                <a:cubicBezTo>
                  <a:pt x="673" y="262"/>
                  <a:pt x="673" y="262"/>
                  <a:pt x="673" y="262"/>
                </a:cubicBezTo>
                <a:cubicBezTo>
                  <a:pt x="673" y="263"/>
                  <a:pt x="673" y="263"/>
                  <a:pt x="673" y="263"/>
                </a:cubicBezTo>
                <a:cubicBezTo>
                  <a:pt x="673" y="263"/>
                  <a:pt x="673" y="263"/>
                  <a:pt x="673" y="263"/>
                </a:cubicBezTo>
                <a:cubicBezTo>
                  <a:pt x="673" y="262"/>
                  <a:pt x="673" y="262"/>
                  <a:pt x="673" y="262"/>
                </a:cubicBezTo>
                <a:cubicBezTo>
                  <a:pt x="673" y="262"/>
                  <a:pt x="673" y="262"/>
                  <a:pt x="673" y="262"/>
                </a:cubicBezTo>
                <a:cubicBezTo>
                  <a:pt x="673" y="262"/>
                  <a:pt x="673" y="262"/>
                  <a:pt x="673" y="262"/>
                </a:cubicBezTo>
                <a:cubicBezTo>
                  <a:pt x="673" y="262"/>
                  <a:pt x="673" y="262"/>
                  <a:pt x="673" y="262"/>
                </a:cubicBezTo>
                <a:cubicBezTo>
                  <a:pt x="673" y="262"/>
                  <a:pt x="673" y="262"/>
                  <a:pt x="673" y="262"/>
                </a:cubicBezTo>
                <a:cubicBezTo>
                  <a:pt x="673" y="262"/>
                  <a:pt x="673" y="262"/>
                  <a:pt x="673" y="262"/>
                </a:cubicBezTo>
                <a:cubicBezTo>
                  <a:pt x="673" y="263"/>
                  <a:pt x="673" y="263"/>
                  <a:pt x="673" y="263"/>
                </a:cubicBezTo>
                <a:cubicBezTo>
                  <a:pt x="673" y="263"/>
                  <a:pt x="673" y="263"/>
                  <a:pt x="673" y="263"/>
                </a:cubicBezTo>
                <a:cubicBezTo>
                  <a:pt x="673" y="263"/>
                  <a:pt x="673" y="263"/>
                  <a:pt x="673" y="263"/>
                </a:cubicBezTo>
                <a:cubicBezTo>
                  <a:pt x="673" y="262"/>
                  <a:pt x="673" y="262"/>
                  <a:pt x="673" y="262"/>
                </a:cubicBezTo>
                <a:cubicBezTo>
                  <a:pt x="673" y="263"/>
                  <a:pt x="673" y="263"/>
                  <a:pt x="673" y="263"/>
                </a:cubicBezTo>
                <a:cubicBezTo>
                  <a:pt x="673" y="263"/>
                  <a:pt x="673" y="263"/>
                  <a:pt x="673" y="263"/>
                </a:cubicBezTo>
                <a:cubicBezTo>
                  <a:pt x="673" y="263"/>
                  <a:pt x="673" y="263"/>
                  <a:pt x="673" y="263"/>
                </a:cubicBezTo>
                <a:cubicBezTo>
                  <a:pt x="673" y="263"/>
                  <a:pt x="673" y="263"/>
                  <a:pt x="673" y="263"/>
                </a:cubicBezTo>
                <a:cubicBezTo>
                  <a:pt x="673" y="263"/>
                  <a:pt x="673" y="263"/>
                  <a:pt x="673" y="263"/>
                </a:cubicBezTo>
                <a:cubicBezTo>
                  <a:pt x="673" y="263"/>
                  <a:pt x="673" y="263"/>
                  <a:pt x="673" y="263"/>
                </a:cubicBezTo>
                <a:cubicBezTo>
                  <a:pt x="673" y="263"/>
                  <a:pt x="673" y="262"/>
                  <a:pt x="673" y="263"/>
                </a:cubicBezTo>
                <a:cubicBezTo>
                  <a:pt x="673" y="263"/>
                  <a:pt x="673" y="263"/>
                  <a:pt x="673" y="263"/>
                </a:cubicBezTo>
                <a:cubicBezTo>
                  <a:pt x="673" y="263"/>
                  <a:pt x="673" y="263"/>
                  <a:pt x="673" y="263"/>
                </a:cubicBezTo>
                <a:cubicBezTo>
                  <a:pt x="673" y="264"/>
                  <a:pt x="673" y="264"/>
                  <a:pt x="673" y="264"/>
                </a:cubicBezTo>
                <a:cubicBezTo>
                  <a:pt x="673" y="263"/>
                  <a:pt x="673" y="263"/>
                  <a:pt x="673" y="263"/>
                </a:cubicBezTo>
                <a:cubicBezTo>
                  <a:pt x="673" y="263"/>
                  <a:pt x="673" y="263"/>
                  <a:pt x="673" y="263"/>
                </a:cubicBezTo>
                <a:cubicBezTo>
                  <a:pt x="673" y="264"/>
                  <a:pt x="673" y="263"/>
                  <a:pt x="673" y="263"/>
                </a:cubicBezTo>
                <a:cubicBezTo>
                  <a:pt x="673" y="264"/>
                  <a:pt x="673" y="264"/>
                  <a:pt x="673" y="264"/>
                </a:cubicBezTo>
                <a:cubicBezTo>
                  <a:pt x="673" y="264"/>
                  <a:pt x="674" y="263"/>
                  <a:pt x="674" y="264"/>
                </a:cubicBezTo>
                <a:cubicBezTo>
                  <a:pt x="674" y="263"/>
                  <a:pt x="674" y="263"/>
                  <a:pt x="674" y="263"/>
                </a:cubicBezTo>
                <a:cubicBezTo>
                  <a:pt x="674" y="263"/>
                  <a:pt x="674" y="264"/>
                  <a:pt x="674" y="264"/>
                </a:cubicBezTo>
                <a:cubicBezTo>
                  <a:pt x="674" y="265"/>
                  <a:pt x="674" y="265"/>
                  <a:pt x="674" y="265"/>
                </a:cubicBezTo>
                <a:cubicBezTo>
                  <a:pt x="674" y="264"/>
                  <a:pt x="674" y="265"/>
                  <a:pt x="674" y="265"/>
                </a:cubicBezTo>
                <a:cubicBezTo>
                  <a:pt x="674" y="265"/>
                  <a:pt x="674" y="265"/>
                  <a:pt x="674" y="265"/>
                </a:cubicBezTo>
                <a:cubicBezTo>
                  <a:pt x="674" y="264"/>
                  <a:pt x="674" y="264"/>
                  <a:pt x="674" y="264"/>
                </a:cubicBezTo>
                <a:cubicBezTo>
                  <a:pt x="674" y="264"/>
                  <a:pt x="674" y="264"/>
                  <a:pt x="674" y="264"/>
                </a:cubicBezTo>
                <a:cubicBezTo>
                  <a:pt x="674" y="264"/>
                  <a:pt x="674" y="264"/>
                  <a:pt x="674" y="264"/>
                </a:cubicBezTo>
                <a:cubicBezTo>
                  <a:pt x="674" y="264"/>
                  <a:pt x="674" y="264"/>
                  <a:pt x="674" y="264"/>
                </a:cubicBezTo>
                <a:cubicBezTo>
                  <a:pt x="674" y="264"/>
                  <a:pt x="674" y="264"/>
                  <a:pt x="674" y="264"/>
                </a:cubicBezTo>
                <a:cubicBezTo>
                  <a:pt x="674" y="263"/>
                  <a:pt x="674" y="263"/>
                  <a:pt x="674" y="263"/>
                </a:cubicBezTo>
                <a:cubicBezTo>
                  <a:pt x="674" y="263"/>
                  <a:pt x="674" y="263"/>
                  <a:pt x="674" y="263"/>
                </a:cubicBezTo>
                <a:cubicBezTo>
                  <a:pt x="674" y="264"/>
                  <a:pt x="674" y="264"/>
                  <a:pt x="674" y="264"/>
                </a:cubicBezTo>
                <a:cubicBezTo>
                  <a:pt x="674" y="264"/>
                  <a:pt x="674" y="264"/>
                  <a:pt x="674" y="264"/>
                </a:cubicBezTo>
                <a:cubicBezTo>
                  <a:pt x="674" y="265"/>
                  <a:pt x="674" y="265"/>
                  <a:pt x="674" y="265"/>
                </a:cubicBezTo>
                <a:cubicBezTo>
                  <a:pt x="674" y="265"/>
                  <a:pt x="674" y="265"/>
                  <a:pt x="674" y="265"/>
                </a:cubicBezTo>
                <a:cubicBezTo>
                  <a:pt x="674" y="265"/>
                  <a:pt x="674" y="265"/>
                  <a:pt x="674" y="265"/>
                </a:cubicBezTo>
                <a:cubicBezTo>
                  <a:pt x="674" y="264"/>
                  <a:pt x="674" y="264"/>
                  <a:pt x="674" y="264"/>
                </a:cubicBezTo>
                <a:cubicBezTo>
                  <a:pt x="674" y="264"/>
                  <a:pt x="674" y="265"/>
                  <a:pt x="674" y="265"/>
                </a:cubicBezTo>
                <a:cubicBezTo>
                  <a:pt x="674" y="265"/>
                  <a:pt x="674" y="265"/>
                  <a:pt x="674" y="265"/>
                </a:cubicBezTo>
                <a:cubicBezTo>
                  <a:pt x="674" y="265"/>
                  <a:pt x="674" y="265"/>
                  <a:pt x="674" y="265"/>
                </a:cubicBezTo>
                <a:cubicBezTo>
                  <a:pt x="674" y="265"/>
                  <a:pt x="674" y="265"/>
                  <a:pt x="674" y="265"/>
                </a:cubicBezTo>
                <a:cubicBezTo>
                  <a:pt x="674" y="266"/>
                  <a:pt x="674" y="266"/>
                  <a:pt x="674" y="266"/>
                </a:cubicBezTo>
                <a:cubicBezTo>
                  <a:pt x="674" y="266"/>
                  <a:pt x="674" y="265"/>
                  <a:pt x="674" y="265"/>
                </a:cubicBezTo>
                <a:cubicBezTo>
                  <a:pt x="674" y="265"/>
                  <a:pt x="674" y="265"/>
                  <a:pt x="674" y="265"/>
                </a:cubicBezTo>
                <a:cubicBezTo>
                  <a:pt x="674" y="265"/>
                  <a:pt x="674" y="265"/>
                  <a:pt x="674" y="265"/>
                </a:cubicBezTo>
                <a:cubicBezTo>
                  <a:pt x="674" y="265"/>
                  <a:pt x="674" y="265"/>
                  <a:pt x="674" y="265"/>
                </a:cubicBezTo>
                <a:cubicBezTo>
                  <a:pt x="674" y="264"/>
                  <a:pt x="674" y="265"/>
                  <a:pt x="674" y="265"/>
                </a:cubicBezTo>
                <a:cubicBezTo>
                  <a:pt x="674" y="264"/>
                  <a:pt x="674" y="264"/>
                  <a:pt x="674" y="264"/>
                </a:cubicBezTo>
                <a:cubicBezTo>
                  <a:pt x="674" y="264"/>
                  <a:pt x="674" y="264"/>
                  <a:pt x="674" y="264"/>
                </a:cubicBezTo>
                <a:cubicBezTo>
                  <a:pt x="674" y="264"/>
                  <a:pt x="674" y="264"/>
                  <a:pt x="674" y="264"/>
                </a:cubicBezTo>
                <a:cubicBezTo>
                  <a:pt x="674" y="265"/>
                  <a:pt x="674" y="265"/>
                  <a:pt x="674" y="264"/>
                </a:cubicBezTo>
                <a:cubicBezTo>
                  <a:pt x="674" y="265"/>
                  <a:pt x="674" y="265"/>
                  <a:pt x="674" y="265"/>
                </a:cubicBezTo>
                <a:cubicBezTo>
                  <a:pt x="674" y="266"/>
                  <a:pt x="674" y="265"/>
                  <a:pt x="674" y="265"/>
                </a:cubicBezTo>
                <a:cubicBezTo>
                  <a:pt x="674" y="265"/>
                  <a:pt x="674" y="265"/>
                  <a:pt x="674" y="265"/>
                </a:cubicBezTo>
                <a:cubicBezTo>
                  <a:pt x="674" y="264"/>
                  <a:pt x="674" y="265"/>
                  <a:pt x="674" y="265"/>
                </a:cubicBezTo>
                <a:cubicBezTo>
                  <a:pt x="674" y="264"/>
                  <a:pt x="674" y="264"/>
                  <a:pt x="674" y="264"/>
                </a:cubicBezTo>
                <a:cubicBezTo>
                  <a:pt x="674" y="263"/>
                  <a:pt x="674" y="263"/>
                  <a:pt x="674" y="263"/>
                </a:cubicBezTo>
                <a:cubicBezTo>
                  <a:pt x="674" y="264"/>
                  <a:pt x="674" y="264"/>
                  <a:pt x="674" y="264"/>
                </a:cubicBezTo>
                <a:cubicBezTo>
                  <a:pt x="674" y="264"/>
                  <a:pt x="674" y="264"/>
                  <a:pt x="674" y="264"/>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6"/>
                  <a:pt x="674" y="265"/>
                </a:cubicBezTo>
                <a:cubicBezTo>
                  <a:pt x="674" y="265"/>
                  <a:pt x="674" y="265"/>
                  <a:pt x="674" y="265"/>
                </a:cubicBezTo>
                <a:cubicBezTo>
                  <a:pt x="674" y="264"/>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4"/>
                  <a:pt x="674" y="265"/>
                </a:cubicBezTo>
                <a:cubicBezTo>
                  <a:pt x="674" y="265"/>
                  <a:pt x="674" y="265"/>
                  <a:pt x="674" y="265"/>
                </a:cubicBezTo>
                <a:cubicBezTo>
                  <a:pt x="674" y="264"/>
                  <a:pt x="674" y="264"/>
                  <a:pt x="674" y="264"/>
                </a:cubicBezTo>
                <a:cubicBezTo>
                  <a:pt x="674" y="265"/>
                  <a:pt x="674" y="265"/>
                  <a:pt x="674" y="265"/>
                </a:cubicBezTo>
                <a:cubicBezTo>
                  <a:pt x="674" y="265"/>
                  <a:pt x="674" y="266"/>
                  <a:pt x="674" y="265"/>
                </a:cubicBezTo>
                <a:cubicBezTo>
                  <a:pt x="674" y="265"/>
                  <a:pt x="674" y="265"/>
                  <a:pt x="674" y="265"/>
                </a:cubicBezTo>
                <a:cubicBezTo>
                  <a:pt x="674" y="265"/>
                  <a:pt x="674" y="265"/>
                  <a:pt x="674" y="265"/>
                </a:cubicBezTo>
                <a:cubicBezTo>
                  <a:pt x="674" y="264"/>
                  <a:pt x="674" y="264"/>
                  <a:pt x="674" y="264"/>
                </a:cubicBezTo>
                <a:cubicBezTo>
                  <a:pt x="674" y="264"/>
                  <a:pt x="674" y="264"/>
                  <a:pt x="674" y="264"/>
                </a:cubicBezTo>
                <a:cubicBezTo>
                  <a:pt x="674" y="265"/>
                  <a:pt x="674" y="265"/>
                  <a:pt x="674" y="265"/>
                </a:cubicBezTo>
                <a:cubicBezTo>
                  <a:pt x="674" y="264"/>
                  <a:pt x="674" y="264"/>
                  <a:pt x="674" y="264"/>
                </a:cubicBezTo>
                <a:cubicBezTo>
                  <a:pt x="674" y="263"/>
                  <a:pt x="674" y="263"/>
                  <a:pt x="674" y="263"/>
                </a:cubicBezTo>
                <a:cubicBezTo>
                  <a:pt x="674" y="263"/>
                  <a:pt x="674" y="263"/>
                  <a:pt x="674" y="263"/>
                </a:cubicBezTo>
                <a:cubicBezTo>
                  <a:pt x="674" y="263"/>
                  <a:pt x="674" y="263"/>
                  <a:pt x="674" y="263"/>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5"/>
                  <a:pt x="674" y="265"/>
                </a:cubicBezTo>
                <a:cubicBezTo>
                  <a:pt x="674" y="265"/>
                  <a:pt x="674" y="264"/>
                  <a:pt x="674" y="264"/>
                </a:cubicBezTo>
                <a:cubicBezTo>
                  <a:pt x="674" y="265"/>
                  <a:pt x="674" y="265"/>
                  <a:pt x="674" y="265"/>
                </a:cubicBezTo>
                <a:cubicBezTo>
                  <a:pt x="674" y="265"/>
                  <a:pt x="674" y="265"/>
                  <a:pt x="674" y="265"/>
                </a:cubicBezTo>
                <a:cubicBezTo>
                  <a:pt x="674" y="265"/>
                  <a:pt x="674" y="265"/>
                  <a:pt x="674" y="265"/>
                </a:cubicBezTo>
                <a:cubicBezTo>
                  <a:pt x="674" y="265"/>
                  <a:pt x="674" y="265"/>
                  <a:pt x="674" y="264"/>
                </a:cubicBezTo>
                <a:cubicBezTo>
                  <a:pt x="674" y="265"/>
                  <a:pt x="674" y="265"/>
                  <a:pt x="674" y="265"/>
                </a:cubicBezTo>
                <a:cubicBezTo>
                  <a:pt x="674" y="264"/>
                  <a:pt x="674" y="264"/>
                  <a:pt x="674" y="264"/>
                </a:cubicBezTo>
                <a:cubicBezTo>
                  <a:pt x="674" y="265"/>
                  <a:pt x="674" y="265"/>
                  <a:pt x="674" y="265"/>
                </a:cubicBezTo>
                <a:cubicBezTo>
                  <a:pt x="674" y="265"/>
                  <a:pt x="674" y="265"/>
                  <a:pt x="674" y="264"/>
                </a:cubicBezTo>
                <a:cubicBezTo>
                  <a:pt x="674" y="265"/>
                  <a:pt x="674" y="265"/>
                  <a:pt x="674" y="265"/>
                </a:cubicBezTo>
                <a:cubicBezTo>
                  <a:pt x="674" y="265"/>
                  <a:pt x="674" y="265"/>
                  <a:pt x="674" y="264"/>
                </a:cubicBezTo>
                <a:cubicBezTo>
                  <a:pt x="674" y="265"/>
                  <a:pt x="674" y="265"/>
                  <a:pt x="674" y="265"/>
                </a:cubicBezTo>
                <a:cubicBezTo>
                  <a:pt x="674" y="264"/>
                  <a:pt x="674" y="264"/>
                  <a:pt x="674" y="264"/>
                </a:cubicBezTo>
                <a:cubicBezTo>
                  <a:pt x="674" y="264"/>
                  <a:pt x="674" y="264"/>
                  <a:pt x="674" y="265"/>
                </a:cubicBezTo>
                <a:cubicBezTo>
                  <a:pt x="674" y="265"/>
                  <a:pt x="674" y="265"/>
                  <a:pt x="674" y="265"/>
                </a:cubicBezTo>
                <a:cubicBezTo>
                  <a:pt x="674" y="265"/>
                  <a:pt x="674" y="265"/>
                  <a:pt x="674" y="265"/>
                </a:cubicBezTo>
                <a:cubicBezTo>
                  <a:pt x="674" y="264"/>
                  <a:pt x="674" y="264"/>
                  <a:pt x="674" y="264"/>
                </a:cubicBezTo>
                <a:cubicBezTo>
                  <a:pt x="674" y="264"/>
                  <a:pt x="674" y="264"/>
                  <a:pt x="674" y="264"/>
                </a:cubicBezTo>
                <a:cubicBezTo>
                  <a:pt x="674" y="264"/>
                  <a:pt x="674" y="264"/>
                  <a:pt x="674" y="264"/>
                </a:cubicBezTo>
                <a:cubicBezTo>
                  <a:pt x="674" y="265"/>
                  <a:pt x="674" y="265"/>
                  <a:pt x="674" y="265"/>
                </a:cubicBezTo>
                <a:cubicBezTo>
                  <a:pt x="674" y="264"/>
                  <a:pt x="674" y="264"/>
                  <a:pt x="674" y="264"/>
                </a:cubicBezTo>
                <a:cubicBezTo>
                  <a:pt x="674" y="265"/>
                  <a:pt x="674" y="264"/>
                  <a:pt x="674" y="265"/>
                </a:cubicBezTo>
                <a:cubicBezTo>
                  <a:pt x="675" y="264"/>
                  <a:pt x="675" y="264"/>
                  <a:pt x="675" y="264"/>
                </a:cubicBezTo>
                <a:cubicBezTo>
                  <a:pt x="675" y="263"/>
                  <a:pt x="674" y="264"/>
                  <a:pt x="674" y="265"/>
                </a:cubicBezTo>
                <a:cubicBezTo>
                  <a:pt x="674" y="264"/>
                  <a:pt x="674" y="264"/>
                  <a:pt x="674" y="264"/>
                </a:cubicBezTo>
                <a:cubicBezTo>
                  <a:pt x="674" y="264"/>
                  <a:pt x="674" y="264"/>
                  <a:pt x="674" y="264"/>
                </a:cubicBezTo>
                <a:cubicBezTo>
                  <a:pt x="674" y="264"/>
                  <a:pt x="675" y="264"/>
                  <a:pt x="674" y="264"/>
                </a:cubicBezTo>
                <a:cubicBezTo>
                  <a:pt x="674" y="264"/>
                  <a:pt x="674" y="264"/>
                  <a:pt x="674" y="264"/>
                </a:cubicBezTo>
                <a:cubicBezTo>
                  <a:pt x="674" y="265"/>
                  <a:pt x="674" y="265"/>
                  <a:pt x="674" y="265"/>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4" y="264"/>
                  <a:pt x="674" y="264"/>
                  <a:pt x="674" y="264"/>
                </a:cubicBezTo>
                <a:cubicBezTo>
                  <a:pt x="674" y="265"/>
                  <a:pt x="675" y="264"/>
                  <a:pt x="675" y="264"/>
                </a:cubicBezTo>
                <a:cubicBezTo>
                  <a:pt x="675" y="264"/>
                  <a:pt x="675" y="264"/>
                  <a:pt x="675" y="264"/>
                </a:cubicBezTo>
                <a:cubicBezTo>
                  <a:pt x="675" y="264"/>
                  <a:pt x="675" y="264"/>
                  <a:pt x="675" y="264"/>
                </a:cubicBezTo>
                <a:cubicBezTo>
                  <a:pt x="675" y="265"/>
                  <a:pt x="675" y="265"/>
                  <a:pt x="675" y="265"/>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5"/>
                  <a:pt x="675" y="265"/>
                </a:cubicBezTo>
                <a:cubicBezTo>
                  <a:pt x="675" y="264"/>
                  <a:pt x="675" y="264"/>
                  <a:pt x="675" y="264"/>
                </a:cubicBezTo>
                <a:cubicBezTo>
                  <a:pt x="675" y="264"/>
                  <a:pt x="675" y="264"/>
                  <a:pt x="675" y="264"/>
                </a:cubicBezTo>
                <a:cubicBezTo>
                  <a:pt x="675" y="265"/>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4"/>
                  <a:pt x="675" y="265"/>
                </a:cubicBezTo>
                <a:cubicBezTo>
                  <a:pt x="675" y="264"/>
                  <a:pt x="675" y="264"/>
                  <a:pt x="675" y="264"/>
                </a:cubicBezTo>
                <a:cubicBezTo>
                  <a:pt x="675" y="265"/>
                  <a:pt x="675" y="264"/>
                  <a:pt x="675" y="265"/>
                </a:cubicBezTo>
                <a:cubicBezTo>
                  <a:pt x="675" y="264"/>
                  <a:pt x="675" y="264"/>
                  <a:pt x="675" y="264"/>
                </a:cubicBezTo>
                <a:cubicBezTo>
                  <a:pt x="675" y="264"/>
                  <a:pt x="675" y="263"/>
                  <a:pt x="675" y="264"/>
                </a:cubicBezTo>
                <a:cubicBezTo>
                  <a:pt x="675" y="264"/>
                  <a:pt x="675" y="264"/>
                  <a:pt x="675" y="264"/>
                </a:cubicBezTo>
                <a:cubicBezTo>
                  <a:pt x="675" y="265"/>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4"/>
                  <a:pt x="675" y="264"/>
                </a:cubicBezTo>
                <a:cubicBezTo>
                  <a:pt x="675" y="265"/>
                  <a:pt x="675" y="265"/>
                  <a:pt x="675" y="265"/>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5"/>
                  <a:pt x="675" y="265"/>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4"/>
                  <a:pt x="675" y="264"/>
                </a:cubicBezTo>
                <a:cubicBezTo>
                  <a:pt x="675" y="265"/>
                  <a:pt x="675" y="264"/>
                  <a:pt x="675" y="264"/>
                </a:cubicBezTo>
                <a:cubicBezTo>
                  <a:pt x="675" y="264"/>
                  <a:pt x="675" y="265"/>
                  <a:pt x="675" y="264"/>
                </a:cubicBezTo>
                <a:cubicBezTo>
                  <a:pt x="675" y="264"/>
                  <a:pt x="675" y="264"/>
                  <a:pt x="675" y="264"/>
                </a:cubicBezTo>
                <a:cubicBezTo>
                  <a:pt x="675" y="265"/>
                  <a:pt x="675" y="265"/>
                  <a:pt x="675" y="265"/>
                </a:cubicBezTo>
                <a:cubicBezTo>
                  <a:pt x="675" y="264"/>
                  <a:pt x="675" y="264"/>
                  <a:pt x="675" y="264"/>
                </a:cubicBezTo>
                <a:cubicBezTo>
                  <a:pt x="675" y="265"/>
                  <a:pt x="675" y="264"/>
                  <a:pt x="675" y="264"/>
                </a:cubicBezTo>
                <a:cubicBezTo>
                  <a:pt x="675" y="264"/>
                  <a:pt x="675" y="264"/>
                  <a:pt x="675" y="264"/>
                </a:cubicBezTo>
                <a:cubicBezTo>
                  <a:pt x="675" y="264"/>
                  <a:pt x="675" y="264"/>
                  <a:pt x="675" y="264"/>
                </a:cubicBezTo>
                <a:cubicBezTo>
                  <a:pt x="675" y="264"/>
                  <a:pt x="675" y="264"/>
                  <a:pt x="675" y="264"/>
                </a:cubicBezTo>
                <a:cubicBezTo>
                  <a:pt x="675" y="264"/>
                  <a:pt x="675" y="264"/>
                  <a:pt x="675" y="264"/>
                </a:cubicBezTo>
                <a:cubicBezTo>
                  <a:pt x="675" y="265"/>
                  <a:pt x="675" y="264"/>
                  <a:pt x="675" y="264"/>
                </a:cubicBezTo>
                <a:cubicBezTo>
                  <a:pt x="675" y="264"/>
                  <a:pt x="675" y="265"/>
                  <a:pt x="675" y="264"/>
                </a:cubicBezTo>
                <a:cubicBezTo>
                  <a:pt x="675" y="264"/>
                  <a:pt x="675" y="264"/>
                  <a:pt x="675" y="264"/>
                </a:cubicBezTo>
                <a:cubicBezTo>
                  <a:pt x="675" y="264"/>
                  <a:pt x="675" y="264"/>
                  <a:pt x="675" y="264"/>
                </a:cubicBezTo>
                <a:cubicBezTo>
                  <a:pt x="675" y="264"/>
                  <a:pt x="675" y="264"/>
                  <a:pt x="675" y="264"/>
                </a:cubicBezTo>
                <a:cubicBezTo>
                  <a:pt x="676" y="264"/>
                  <a:pt x="675" y="264"/>
                  <a:pt x="675" y="264"/>
                </a:cubicBezTo>
                <a:cubicBezTo>
                  <a:pt x="676" y="264"/>
                  <a:pt x="676" y="263"/>
                  <a:pt x="676" y="264"/>
                </a:cubicBezTo>
                <a:cubicBezTo>
                  <a:pt x="676" y="264"/>
                  <a:pt x="676" y="264"/>
                  <a:pt x="676" y="264"/>
                </a:cubicBezTo>
                <a:cubicBezTo>
                  <a:pt x="676" y="263"/>
                  <a:pt x="676" y="263"/>
                  <a:pt x="676" y="263"/>
                </a:cubicBezTo>
                <a:cubicBezTo>
                  <a:pt x="676" y="264"/>
                  <a:pt x="676" y="264"/>
                  <a:pt x="676" y="264"/>
                </a:cubicBezTo>
                <a:cubicBezTo>
                  <a:pt x="675" y="264"/>
                  <a:pt x="675" y="264"/>
                  <a:pt x="675" y="264"/>
                </a:cubicBezTo>
                <a:cubicBezTo>
                  <a:pt x="676" y="264"/>
                  <a:pt x="676" y="264"/>
                  <a:pt x="676" y="264"/>
                </a:cubicBezTo>
                <a:cubicBezTo>
                  <a:pt x="676" y="264"/>
                  <a:pt x="675" y="264"/>
                  <a:pt x="675" y="264"/>
                </a:cubicBezTo>
                <a:cubicBezTo>
                  <a:pt x="676" y="263"/>
                  <a:pt x="676" y="263"/>
                  <a:pt x="676" y="263"/>
                </a:cubicBezTo>
                <a:cubicBezTo>
                  <a:pt x="676" y="264"/>
                  <a:pt x="676" y="264"/>
                  <a:pt x="676" y="264"/>
                </a:cubicBezTo>
                <a:cubicBezTo>
                  <a:pt x="676" y="263"/>
                  <a:pt x="676" y="263"/>
                  <a:pt x="676" y="263"/>
                </a:cubicBezTo>
                <a:cubicBezTo>
                  <a:pt x="676" y="263"/>
                  <a:pt x="676" y="263"/>
                  <a:pt x="676" y="263"/>
                </a:cubicBezTo>
                <a:cubicBezTo>
                  <a:pt x="676" y="263"/>
                  <a:pt x="676" y="263"/>
                  <a:pt x="676" y="263"/>
                </a:cubicBezTo>
                <a:cubicBezTo>
                  <a:pt x="676" y="263"/>
                  <a:pt x="676" y="263"/>
                  <a:pt x="676" y="263"/>
                </a:cubicBezTo>
                <a:cubicBezTo>
                  <a:pt x="676" y="264"/>
                  <a:pt x="676" y="264"/>
                  <a:pt x="676" y="264"/>
                </a:cubicBezTo>
                <a:cubicBezTo>
                  <a:pt x="676" y="264"/>
                  <a:pt x="676" y="264"/>
                  <a:pt x="676" y="264"/>
                </a:cubicBezTo>
                <a:cubicBezTo>
                  <a:pt x="676" y="263"/>
                  <a:pt x="676" y="263"/>
                  <a:pt x="676" y="263"/>
                </a:cubicBezTo>
                <a:cubicBezTo>
                  <a:pt x="676" y="263"/>
                  <a:pt x="676" y="264"/>
                  <a:pt x="676" y="264"/>
                </a:cubicBezTo>
                <a:cubicBezTo>
                  <a:pt x="676" y="263"/>
                  <a:pt x="676" y="264"/>
                  <a:pt x="676" y="264"/>
                </a:cubicBezTo>
                <a:cubicBezTo>
                  <a:pt x="676" y="264"/>
                  <a:pt x="676" y="264"/>
                  <a:pt x="676" y="264"/>
                </a:cubicBezTo>
                <a:cubicBezTo>
                  <a:pt x="676" y="264"/>
                  <a:pt x="676" y="264"/>
                  <a:pt x="676" y="263"/>
                </a:cubicBezTo>
                <a:cubicBezTo>
                  <a:pt x="676" y="264"/>
                  <a:pt x="676" y="264"/>
                  <a:pt x="676" y="264"/>
                </a:cubicBezTo>
                <a:cubicBezTo>
                  <a:pt x="676" y="264"/>
                  <a:pt x="676" y="263"/>
                  <a:pt x="676" y="263"/>
                </a:cubicBezTo>
                <a:cubicBezTo>
                  <a:pt x="676" y="263"/>
                  <a:pt x="676" y="263"/>
                  <a:pt x="676" y="263"/>
                </a:cubicBezTo>
                <a:cubicBezTo>
                  <a:pt x="676" y="263"/>
                  <a:pt x="676" y="264"/>
                  <a:pt x="676" y="263"/>
                </a:cubicBezTo>
                <a:cubicBezTo>
                  <a:pt x="676" y="264"/>
                  <a:pt x="676" y="264"/>
                  <a:pt x="676" y="264"/>
                </a:cubicBezTo>
                <a:cubicBezTo>
                  <a:pt x="676" y="263"/>
                  <a:pt x="676" y="263"/>
                  <a:pt x="676" y="263"/>
                </a:cubicBezTo>
                <a:cubicBezTo>
                  <a:pt x="676" y="264"/>
                  <a:pt x="676" y="264"/>
                  <a:pt x="676" y="264"/>
                </a:cubicBezTo>
                <a:cubicBezTo>
                  <a:pt x="676" y="264"/>
                  <a:pt x="676" y="263"/>
                  <a:pt x="676" y="263"/>
                </a:cubicBezTo>
                <a:cubicBezTo>
                  <a:pt x="676" y="264"/>
                  <a:pt x="676" y="264"/>
                  <a:pt x="676" y="264"/>
                </a:cubicBezTo>
                <a:cubicBezTo>
                  <a:pt x="676" y="263"/>
                  <a:pt x="676" y="263"/>
                  <a:pt x="676" y="263"/>
                </a:cubicBezTo>
                <a:cubicBezTo>
                  <a:pt x="676" y="264"/>
                  <a:pt x="676" y="264"/>
                  <a:pt x="676" y="264"/>
                </a:cubicBezTo>
                <a:cubicBezTo>
                  <a:pt x="676" y="264"/>
                  <a:pt x="676" y="264"/>
                  <a:pt x="676" y="263"/>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6" y="264"/>
                  <a:pt x="676" y="264"/>
                </a:cubicBezTo>
                <a:cubicBezTo>
                  <a:pt x="676" y="264"/>
                  <a:pt x="677" y="264"/>
                  <a:pt x="676" y="264"/>
                </a:cubicBezTo>
                <a:cubicBezTo>
                  <a:pt x="677" y="263"/>
                  <a:pt x="677" y="263"/>
                  <a:pt x="677" y="263"/>
                </a:cubicBezTo>
                <a:cubicBezTo>
                  <a:pt x="676" y="264"/>
                  <a:pt x="676" y="264"/>
                  <a:pt x="676" y="264"/>
                </a:cubicBezTo>
                <a:cubicBezTo>
                  <a:pt x="677" y="264"/>
                  <a:pt x="676" y="264"/>
                  <a:pt x="677" y="263"/>
                </a:cubicBezTo>
                <a:cubicBezTo>
                  <a:pt x="677" y="264"/>
                  <a:pt x="677" y="264"/>
                  <a:pt x="677" y="264"/>
                </a:cubicBezTo>
                <a:cubicBezTo>
                  <a:pt x="677" y="263"/>
                  <a:pt x="676" y="264"/>
                  <a:pt x="677" y="263"/>
                </a:cubicBezTo>
                <a:cubicBezTo>
                  <a:pt x="677" y="263"/>
                  <a:pt x="677" y="263"/>
                  <a:pt x="677" y="263"/>
                </a:cubicBezTo>
                <a:cubicBezTo>
                  <a:pt x="677" y="264"/>
                  <a:pt x="677" y="264"/>
                  <a:pt x="677" y="264"/>
                </a:cubicBezTo>
                <a:cubicBezTo>
                  <a:pt x="677" y="263"/>
                  <a:pt x="677" y="263"/>
                  <a:pt x="677" y="263"/>
                </a:cubicBezTo>
                <a:cubicBezTo>
                  <a:pt x="677" y="264"/>
                  <a:pt x="677" y="264"/>
                  <a:pt x="677" y="264"/>
                </a:cubicBezTo>
                <a:cubicBezTo>
                  <a:pt x="677" y="264"/>
                  <a:pt x="677" y="263"/>
                  <a:pt x="677" y="263"/>
                </a:cubicBezTo>
                <a:cubicBezTo>
                  <a:pt x="677" y="263"/>
                  <a:pt x="677" y="263"/>
                  <a:pt x="677" y="263"/>
                </a:cubicBezTo>
                <a:cubicBezTo>
                  <a:pt x="677" y="264"/>
                  <a:pt x="676" y="264"/>
                  <a:pt x="677" y="264"/>
                </a:cubicBezTo>
                <a:cubicBezTo>
                  <a:pt x="677" y="264"/>
                  <a:pt x="677" y="264"/>
                  <a:pt x="677" y="264"/>
                </a:cubicBezTo>
                <a:cubicBezTo>
                  <a:pt x="677" y="264"/>
                  <a:pt x="677" y="264"/>
                  <a:pt x="677" y="264"/>
                </a:cubicBezTo>
                <a:lnTo>
                  <a:pt x="679" y="263"/>
                </a:lnTo>
                <a:close/>
                <a:moveTo>
                  <a:pt x="673" y="263"/>
                </a:moveTo>
                <a:cubicBezTo>
                  <a:pt x="673" y="262"/>
                  <a:pt x="673" y="262"/>
                  <a:pt x="673" y="262"/>
                </a:cubicBezTo>
                <a:lnTo>
                  <a:pt x="673" y="263"/>
                </a:lnTo>
                <a:close/>
                <a:moveTo>
                  <a:pt x="674" y="264"/>
                </a:moveTo>
                <a:cubicBezTo>
                  <a:pt x="674" y="265"/>
                  <a:pt x="674" y="264"/>
                  <a:pt x="674" y="264"/>
                </a:cubicBezTo>
                <a:cubicBezTo>
                  <a:pt x="674" y="264"/>
                  <a:pt x="674" y="264"/>
                  <a:pt x="674" y="264"/>
                </a:cubicBezTo>
                <a:close/>
                <a:moveTo>
                  <a:pt x="674" y="265"/>
                </a:moveTo>
                <a:cubicBezTo>
                  <a:pt x="674" y="264"/>
                  <a:pt x="674" y="264"/>
                  <a:pt x="674" y="264"/>
                </a:cubicBezTo>
                <a:lnTo>
                  <a:pt x="674" y="265"/>
                </a:lnTo>
                <a:close/>
                <a:moveTo>
                  <a:pt x="674" y="265"/>
                </a:moveTo>
                <a:cubicBezTo>
                  <a:pt x="674" y="265"/>
                  <a:pt x="674" y="265"/>
                  <a:pt x="674" y="265"/>
                </a:cubicBezTo>
                <a:close/>
                <a:moveTo>
                  <a:pt x="674" y="265"/>
                </a:moveTo>
                <a:cubicBezTo>
                  <a:pt x="674" y="265"/>
                  <a:pt x="674" y="265"/>
                  <a:pt x="674" y="265"/>
                </a:cubicBezTo>
                <a:close/>
                <a:moveTo>
                  <a:pt x="674" y="265"/>
                </a:moveTo>
                <a:cubicBezTo>
                  <a:pt x="674" y="265"/>
                  <a:pt x="674" y="265"/>
                  <a:pt x="674" y="265"/>
                </a:cubicBezTo>
                <a:cubicBezTo>
                  <a:pt x="674" y="266"/>
                  <a:pt x="674" y="265"/>
                  <a:pt x="674" y="265"/>
                </a:cubicBezTo>
                <a:close/>
                <a:moveTo>
                  <a:pt x="674" y="265"/>
                </a:moveTo>
                <a:cubicBezTo>
                  <a:pt x="674" y="265"/>
                  <a:pt x="674" y="265"/>
                  <a:pt x="674" y="265"/>
                </a:cubicBezTo>
                <a:cubicBezTo>
                  <a:pt x="674" y="265"/>
                  <a:pt x="674" y="265"/>
                  <a:pt x="674" y="265"/>
                </a:cubicBezTo>
                <a:close/>
                <a:moveTo>
                  <a:pt x="675" y="264"/>
                </a:moveTo>
                <a:cubicBezTo>
                  <a:pt x="675" y="264"/>
                  <a:pt x="675" y="264"/>
                  <a:pt x="675" y="264"/>
                </a:cubicBezTo>
                <a:cubicBezTo>
                  <a:pt x="675" y="264"/>
                  <a:pt x="675" y="264"/>
                  <a:pt x="675" y="264"/>
                </a:cubicBezTo>
                <a:close/>
                <a:moveTo>
                  <a:pt x="675" y="265"/>
                </a:moveTo>
                <a:cubicBezTo>
                  <a:pt x="675" y="265"/>
                  <a:pt x="675" y="264"/>
                  <a:pt x="675" y="265"/>
                </a:cubicBezTo>
                <a:close/>
                <a:moveTo>
                  <a:pt x="676" y="263"/>
                </a:moveTo>
                <a:cubicBezTo>
                  <a:pt x="676" y="264"/>
                  <a:pt x="676" y="264"/>
                  <a:pt x="676" y="264"/>
                </a:cubicBezTo>
                <a:cubicBezTo>
                  <a:pt x="676" y="264"/>
                  <a:pt x="676" y="264"/>
                  <a:pt x="676" y="264"/>
                </a:cubicBezTo>
                <a:lnTo>
                  <a:pt x="676" y="263"/>
                </a:lnTo>
                <a:close/>
                <a:moveTo>
                  <a:pt x="659" y="242"/>
                </a:moveTo>
                <a:cubicBezTo>
                  <a:pt x="659" y="242"/>
                  <a:pt x="659" y="242"/>
                  <a:pt x="659" y="242"/>
                </a:cubicBezTo>
                <a:cubicBezTo>
                  <a:pt x="658" y="242"/>
                  <a:pt x="659" y="242"/>
                  <a:pt x="659" y="242"/>
                </a:cubicBezTo>
                <a:close/>
                <a:moveTo>
                  <a:pt x="671" y="240"/>
                </a:moveTo>
                <a:cubicBezTo>
                  <a:pt x="670" y="240"/>
                  <a:pt x="670" y="239"/>
                  <a:pt x="671" y="239"/>
                </a:cubicBezTo>
                <a:cubicBezTo>
                  <a:pt x="670" y="239"/>
                  <a:pt x="670" y="239"/>
                  <a:pt x="670" y="239"/>
                </a:cubicBezTo>
                <a:cubicBezTo>
                  <a:pt x="670" y="239"/>
                  <a:pt x="670" y="238"/>
                  <a:pt x="669" y="238"/>
                </a:cubicBezTo>
                <a:cubicBezTo>
                  <a:pt x="669" y="238"/>
                  <a:pt x="669" y="238"/>
                  <a:pt x="669" y="238"/>
                </a:cubicBezTo>
                <a:cubicBezTo>
                  <a:pt x="669" y="238"/>
                  <a:pt x="669" y="238"/>
                  <a:pt x="669" y="238"/>
                </a:cubicBezTo>
                <a:cubicBezTo>
                  <a:pt x="669" y="238"/>
                  <a:pt x="669" y="238"/>
                  <a:pt x="669" y="238"/>
                </a:cubicBezTo>
                <a:cubicBezTo>
                  <a:pt x="669" y="238"/>
                  <a:pt x="669" y="238"/>
                  <a:pt x="669" y="238"/>
                </a:cubicBezTo>
                <a:cubicBezTo>
                  <a:pt x="669" y="238"/>
                  <a:pt x="669" y="238"/>
                  <a:pt x="669" y="238"/>
                </a:cubicBezTo>
                <a:cubicBezTo>
                  <a:pt x="668" y="238"/>
                  <a:pt x="669" y="238"/>
                  <a:pt x="668" y="238"/>
                </a:cubicBezTo>
                <a:cubicBezTo>
                  <a:pt x="668" y="238"/>
                  <a:pt x="668" y="238"/>
                  <a:pt x="668" y="238"/>
                </a:cubicBezTo>
                <a:cubicBezTo>
                  <a:pt x="668" y="238"/>
                  <a:pt x="668" y="238"/>
                  <a:pt x="668" y="238"/>
                </a:cubicBezTo>
                <a:cubicBezTo>
                  <a:pt x="668" y="237"/>
                  <a:pt x="667" y="237"/>
                  <a:pt x="667" y="237"/>
                </a:cubicBezTo>
                <a:cubicBezTo>
                  <a:pt x="667" y="237"/>
                  <a:pt x="666" y="237"/>
                  <a:pt x="665" y="237"/>
                </a:cubicBezTo>
                <a:cubicBezTo>
                  <a:pt x="665" y="238"/>
                  <a:pt x="665" y="238"/>
                  <a:pt x="665" y="238"/>
                </a:cubicBezTo>
                <a:cubicBezTo>
                  <a:pt x="665" y="238"/>
                  <a:pt x="665" y="238"/>
                  <a:pt x="665" y="238"/>
                </a:cubicBezTo>
                <a:cubicBezTo>
                  <a:pt x="665" y="238"/>
                  <a:pt x="665" y="238"/>
                  <a:pt x="665" y="238"/>
                </a:cubicBezTo>
                <a:cubicBezTo>
                  <a:pt x="665" y="238"/>
                  <a:pt x="665" y="238"/>
                  <a:pt x="665" y="238"/>
                </a:cubicBezTo>
                <a:cubicBezTo>
                  <a:pt x="665" y="238"/>
                  <a:pt x="665" y="238"/>
                  <a:pt x="665" y="238"/>
                </a:cubicBezTo>
                <a:cubicBezTo>
                  <a:pt x="665" y="238"/>
                  <a:pt x="665" y="238"/>
                  <a:pt x="665" y="238"/>
                </a:cubicBezTo>
                <a:cubicBezTo>
                  <a:pt x="665" y="238"/>
                  <a:pt x="665" y="238"/>
                  <a:pt x="665" y="237"/>
                </a:cubicBezTo>
                <a:cubicBezTo>
                  <a:pt x="664" y="237"/>
                  <a:pt x="664" y="238"/>
                  <a:pt x="664" y="238"/>
                </a:cubicBezTo>
                <a:cubicBezTo>
                  <a:pt x="664" y="237"/>
                  <a:pt x="664" y="238"/>
                  <a:pt x="664" y="238"/>
                </a:cubicBezTo>
                <a:cubicBezTo>
                  <a:pt x="664" y="237"/>
                  <a:pt x="664" y="238"/>
                  <a:pt x="664" y="238"/>
                </a:cubicBezTo>
                <a:cubicBezTo>
                  <a:pt x="664" y="238"/>
                  <a:pt x="664" y="238"/>
                  <a:pt x="664" y="238"/>
                </a:cubicBezTo>
                <a:cubicBezTo>
                  <a:pt x="664" y="237"/>
                  <a:pt x="664" y="238"/>
                  <a:pt x="664" y="237"/>
                </a:cubicBezTo>
                <a:cubicBezTo>
                  <a:pt x="664" y="237"/>
                  <a:pt x="664" y="237"/>
                  <a:pt x="664" y="237"/>
                </a:cubicBezTo>
                <a:cubicBezTo>
                  <a:pt x="664" y="238"/>
                  <a:pt x="663" y="237"/>
                  <a:pt x="663" y="237"/>
                </a:cubicBezTo>
                <a:cubicBezTo>
                  <a:pt x="663" y="237"/>
                  <a:pt x="663" y="237"/>
                  <a:pt x="663" y="237"/>
                </a:cubicBezTo>
                <a:cubicBezTo>
                  <a:pt x="663" y="238"/>
                  <a:pt x="663" y="237"/>
                  <a:pt x="663" y="237"/>
                </a:cubicBezTo>
                <a:cubicBezTo>
                  <a:pt x="663" y="237"/>
                  <a:pt x="663" y="237"/>
                  <a:pt x="663" y="237"/>
                </a:cubicBezTo>
                <a:cubicBezTo>
                  <a:pt x="663" y="237"/>
                  <a:pt x="662" y="237"/>
                  <a:pt x="662" y="238"/>
                </a:cubicBezTo>
                <a:cubicBezTo>
                  <a:pt x="662" y="238"/>
                  <a:pt x="662" y="237"/>
                  <a:pt x="662" y="238"/>
                </a:cubicBezTo>
                <a:cubicBezTo>
                  <a:pt x="662" y="238"/>
                  <a:pt x="662" y="238"/>
                  <a:pt x="662" y="238"/>
                </a:cubicBezTo>
                <a:cubicBezTo>
                  <a:pt x="662" y="238"/>
                  <a:pt x="662" y="238"/>
                  <a:pt x="662" y="238"/>
                </a:cubicBezTo>
                <a:cubicBezTo>
                  <a:pt x="662" y="238"/>
                  <a:pt x="662" y="238"/>
                  <a:pt x="661" y="238"/>
                </a:cubicBezTo>
                <a:cubicBezTo>
                  <a:pt x="661" y="238"/>
                  <a:pt x="661" y="238"/>
                  <a:pt x="662" y="238"/>
                </a:cubicBezTo>
                <a:cubicBezTo>
                  <a:pt x="661" y="238"/>
                  <a:pt x="661" y="238"/>
                  <a:pt x="661" y="238"/>
                </a:cubicBezTo>
                <a:cubicBezTo>
                  <a:pt x="661" y="239"/>
                  <a:pt x="661" y="238"/>
                  <a:pt x="661" y="238"/>
                </a:cubicBezTo>
                <a:cubicBezTo>
                  <a:pt x="661" y="238"/>
                  <a:pt x="661" y="238"/>
                  <a:pt x="661" y="238"/>
                </a:cubicBezTo>
                <a:cubicBezTo>
                  <a:pt x="661" y="238"/>
                  <a:pt x="661" y="238"/>
                  <a:pt x="661" y="238"/>
                </a:cubicBezTo>
                <a:cubicBezTo>
                  <a:pt x="661" y="238"/>
                  <a:pt x="661" y="238"/>
                  <a:pt x="661" y="238"/>
                </a:cubicBezTo>
                <a:cubicBezTo>
                  <a:pt x="661" y="238"/>
                  <a:pt x="661" y="239"/>
                  <a:pt x="661" y="239"/>
                </a:cubicBezTo>
                <a:cubicBezTo>
                  <a:pt x="661" y="238"/>
                  <a:pt x="661" y="239"/>
                  <a:pt x="661" y="238"/>
                </a:cubicBezTo>
                <a:cubicBezTo>
                  <a:pt x="661" y="239"/>
                  <a:pt x="661" y="239"/>
                  <a:pt x="661" y="239"/>
                </a:cubicBezTo>
                <a:cubicBezTo>
                  <a:pt x="661" y="238"/>
                  <a:pt x="661" y="238"/>
                  <a:pt x="661" y="238"/>
                </a:cubicBezTo>
                <a:cubicBezTo>
                  <a:pt x="661" y="239"/>
                  <a:pt x="660" y="238"/>
                  <a:pt x="660" y="239"/>
                </a:cubicBezTo>
                <a:cubicBezTo>
                  <a:pt x="660" y="239"/>
                  <a:pt x="660" y="239"/>
                  <a:pt x="660" y="239"/>
                </a:cubicBezTo>
                <a:cubicBezTo>
                  <a:pt x="660" y="239"/>
                  <a:pt x="660" y="239"/>
                  <a:pt x="660" y="240"/>
                </a:cubicBezTo>
                <a:cubicBezTo>
                  <a:pt x="660" y="240"/>
                  <a:pt x="660" y="240"/>
                  <a:pt x="660" y="240"/>
                </a:cubicBezTo>
                <a:cubicBezTo>
                  <a:pt x="660" y="240"/>
                  <a:pt x="660" y="240"/>
                  <a:pt x="660" y="240"/>
                </a:cubicBezTo>
                <a:cubicBezTo>
                  <a:pt x="660" y="240"/>
                  <a:pt x="660" y="240"/>
                  <a:pt x="660" y="240"/>
                </a:cubicBezTo>
                <a:cubicBezTo>
                  <a:pt x="660" y="240"/>
                  <a:pt x="659" y="240"/>
                  <a:pt x="660" y="240"/>
                </a:cubicBezTo>
                <a:cubicBezTo>
                  <a:pt x="659" y="240"/>
                  <a:pt x="659" y="240"/>
                  <a:pt x="659" y="240"/>
                </a:cubicBezTo>
                <a:cubicBezTo>
                  <a:pt x="660" y="240"/>
                  <a:pt x="660" y="240"/>
                  <a:pt x="659" y="240"/>
                </a:cubicBezTo>
                <a:cubicBezTo>
                  <a:pt x="660" y="240"/>
                  <a:pt x="660" y="241"/>
                  <a:pt x="660" y="241"/>
                </a:cubicBezTo>
                <a:cubicBezTo>
                  <a:pt x="660" y="241"/>
                  <a:pt x="659" y="240"/>
                  <a:pt x="660" y="241"/>
                </a:cubicBezTo>
                <a:cubicBezTo>
                  <a:pt x="659" y="240"/>
                  <a:pt x="659" y="240"/>
                  <a:pt x="659" y="240"/>
                </a:cubicBezTo>
                <a:cubicBezTo>
                  <a:pt x="659" y="240"/>
                  <a:pt x="659" y="241"/>
                  <a:pt x="659" y="241"/>
                </a:cubicBezTo>
                <a:cubicBezTo>
                  <a:pt x="659" y="241"/>
                  <a:pt x="659" y="241"/>
                  <a:pt x="659" y="241"/>
                </a:cubicBezTo>
                <a:cubicBezTo>
                  <a:pt x="659" y="241"/>
                  <a:pt x="659" y="241"/>
                  <a:pt x="659" y="241"/>
                </a:cubicBezTo>
                <a:cubicBezTo>
                  <a:pt x="659" y="241"/>
                  <a:pt x="659" y="241"/>
                  <a:pt x="659" y="241"/>
                </a:cubicBezTo>
                <a:cubicBezTo>
                  <a:pt x="659" y="241"/>
                  <a:pt x="659" y="241"/>
                  <a:pt x="659" y="241"/>
                </a:cubicBezTo>
                <a:cubicBezTo>
                  <a:pt x="659" y="241"/>
                  <a:pt x="659" y="242"/>
                  <a:pt x="659" y="242"/>
                </a:cubicBezTo>
                <a:cubicBezTo>
                  <a:pt x="659" y="242"/>
                  <a:pt x="659" y="242"/>
                  <a:pt x="659" y="242"/>
                </a:cubicBezTo>
                <a:cubicBezTo>
                  <a:pt x="659" y="242"/>
                  <a:pt x="659" y="242"/>
                  <a:pt x="660" y="242"/>
                </a:cubicBezTo>
                <a:cubicBezTo>
                  <a:pt x="659" y="242"/>
                  <a:pt x="660" y="242"/>
                  <a:pt x="659" y="242"/>
                </a:cubicBezTo>
                <a:cubicBezTo>
                  <a:pt x="659" y="241"/>
                  <a:pt x="659" y="241"/>
                  <a:pt x="659" y="241"/>
                </a:cubicBezTo>
                <a:cubicBezTo>
                  <a:pt x="659" y="241"/>
                  <a:pt x="659" y="242"/>
                  <a:pt x="659" y="242"/>
                </a:cubicBezTo>
                <a:cubicBezTo>
                  <a:pt x="659" y="242"/>
                  <a:pt x="659" y="242"/>
                  <a:pt x="659" y="242"/>
                </a:cubicBezTo>
                <a:cubicBezTo>
                  <a:pt x="659" y="242"/>
                  <a:pt x="659" y="242"/>
                  <a:pt x="659" y="242"/>
                </a:cubicBezTo>
                <a:cubicBezTo>
                  <a:pt x="659" y="242"/>
                  <a:pt x="659" y="242"/>
                  <a:pt x="659" y="242"/>
                </a:cubicBezTo>
                <a:cubicBezTo>
                  <a:pt x="659" y="242"/>
                  <a:pt x="659" y="242"/>
                  <a:pt x="659" y="242"/>
                </a:cubicBezTo>
                <a:cubicBezTo>
                  <a:pt x="659" y="242"/>
                  <a:pt x="659" y="242"/>
                  <a:pt x="659" y="242"/>
                </a:cubicBezTo>
                <a:cubicBezTo>
                  <a:pt x="659" y="242"/>
                  <a:pt x="659" y="242"/>
                  <a:pt x="659" y="242"/>
                </a:cubicBezTo>
                <a:cubicBezTo>
                  <a:pt x="660" y="242"/>
                  <a:pt x="660" y="242"/>
                  <a:pt x="659" y="242"/>
                </a:cubicBezTo>
                <a:cubicBezTo>
                  <a:pt x="659" y="242"/>
                  <a:pt x="659" y="242"/>
                  <a:pt x="659" y="242"/>
                </a:cubicBezTo>
                <a:cubicBezTo>
                  <a:pt x="659" y="242"/>
                  <a:pt x="659" y="242"/>
                  <a:pt x="659" y="242"/>
                </a:cubicBezTo>
                <a:cubicBezTo>
                  <a:pt x="659" y="242"/>
                  <a:pt x="659" y="242"/>
                  <a:pt x="660" y="243"/>
                </a:cubicBezTo>
                <a:cubicBezTo>
                  <a:pt x="659" y="242"/>
                  <a:pt x="659" y="242"/>
                  <a:pt x="659" y="242"/>
                </a:cubicBezTo>
                <a:cubicBezTo>
                  <a:pt x="660" y="243"/>
                  <a:pt x="660" y="243"/>
                  <a:pt x="660" y="243"/>
                </a:cubicBezTo>
                <a:cubicBezTo>
                  <a:pt x="660" y="243"/>
                  <a:pt x="660" y="243"/>
                  <a:pt x="660" y="242"/>
                </a:cubicBezTo>
                <a:cubicBezTo>
                  <a:pt x="660" y="242"/>
                  <a:pt x="660" y="242"/>
                  <a:pt x="660" y="242"/>
                </a:cubicBezTo>
                <a:cubicBezTo>
                  <a:pt x="660" y="242"/>
                  <a:pt x="659" y="242"/>
                  <a:pt x="660" y="242"/>
                </a:cubicBezTo>
                <a:cubicBezTo>
                  <a:pt x="660" y="242"/>
                  <a:pt x="660" y="242"/>
                  <a:pt x="660" y="242"/>
                </a:cubicBezTo>
                <a:cubicBezTo>
                  <a:pt x="660" y="242"/>
                  <a:pt x="660" y="242"/>
                  <a:pt x="660" y="242"/>
                </a:cubicBezTo>
                <a:cubicBezTo>
                  <a:pt x="660" y="243"/>
                  <a:pt x="660" y="243"/>
                  <a:pt x="660" y="243"/>
                </a:cubicBezTo>
                <a:cubicBezTo>
                  <a:pt x="660" y="242"/>
                  <a:pt x="660" y="242"/>
                  <a:pt x="660" y="242"/>
                </a:cubicBezTo>
                <a:cubicBezTo>
                  <a:pt x="660" y="242"/>
                  <a:pt x="660" y="242"/>
                  <a:pt x="660" y="242"/>
                </a:cubicBezTo>
                <a:cubicBezTo>
                  <a:pt x="660" y="243"/>
                  <a:pt x="660" y="242"/>
                  <a:pt x="660" y="242"/>
                </a:cubicBezTo>
                <a:cubicBezTo>
                  <a:pt x="660" y="243"/>
                  <a:pt x="660" y="243"/>
                  <a:pt x="660" y="243"/>
                </a:cubicBezTo>
                <a:cubicBezTo>
                  <a:pt x="660" y="243"/>
                  <a:pt x="660" y="242"/>
                  <a:pt x="661" y="243"/>
                </a:cubicBezTo>
                <a:cubicBezTo>
                  <a:pt x="660" y="242"/>
                  <a:pt x="660" y="242"/>
                  <a:pt x="660" y="242"/>
                </a:cubicBezTo>
                <a:cubicBezTo>
                  <a:pt x="660" y="242"/>
                  <a:pt x="661" y="243"/>
                  <a:pt x="660" y="242"/>
                </a:cubicBezTo>
                <a:cubicBezTo>
                  <a:pt x="661" y="243"/>
                  <a:pt x="661" y="243"/>
                  <a:pt x="661" y="243"/>
                </a:cubicBezTo>
                <a:cubicBezTo>
                  <a:pt x="661" y="243"/>
                  <a:pt x="662" y="243"/>
                  <a:pt x="661" y="243"/>
                </a:cubicBezTo>
                <a:cubicBezTo>
                  <a:pt x="662" y="243"/>
                  <a:pt x="662" y="243"/>
                  <a:pt x="662" y="243"/>
                </a:cubicBezTo>
                <a:cubicBezTo>
                  <a:pt x="661" y="243"/>
                  <a:pt x="661" y="243"/>
                  <a:pt x="661" y="243"/>
                </a:cubicBezTo>
                <a:cubicBezTo>
                  <a:pt x="661" y="242"/>
                  <a:pt x="661" y="243"/>
                  <a:pt x="661" y="242"/>
                </a:cubicBezTo>
                <a:cubicBezTo>
                  <a:pt x="661" y="242"/>
                  <a:pt x="661" y="242"/>
                  <a:pt x="661" y="242"/>
                </a:cubicBezTo>
                <a:cubicBezTo>
                  <a:pt x="661" y="242"/>
                  <a:pt x="661" y="243"/>
                  <a:pt x="661" y="243"/>
                </a:cubicBezTo>
                <a:cubicBezTo>
                  <a:pt x="661" y="242"/>
                  <a:pt x="661" y="242"/>
                  <a:pt x="661" y="242"/>
                </a:cubicBezTo>
                <a:cubicBezTo>
                  <a:pt x="660" y="242"/>
                  <a:pt x="660" y="242"/>
                  <a:pt x="660" y="242"/>
                </a:cubicBezTo>
                <a:cubicBezTo>
                  <a:pt x="660" y="242"/>
                  <a:pt x="660" y="242"/>
                  <a:pt x="660" y="242"/>
                </a:cubicBezTo>
                <a:cubicBezTo>
                  <a:pt x="661" y="242"/>
                  <a:pt x="661" y="242"/>
                  <a:pt x="661" y="242"/>
                </a:cubicBezTo>
                <a:cubicBezTo>
                  <a:pt x="661" y="243"/>
                  <a:pt x="661" y="242"/>
                  <a:pt x="661" y="243"/>
                </a:cubicBezTo>
                <a:cubicBezTo>
                  <a:pt x="662" y="243"/>
                  <a:pt x="662" y="243"/>
                  <a:pt x="661" y="243"/>
                </a:cubicBezTo>
                <a:cubicBezTo>
                  <a:pt x="662" y="243"/>
                  <a:pt x="661" y="243"/>
                  <a:pt x="662" y="243"/>
                </a:cubicBezTo>
                <a:cubicBezTo>
                  <a:pt x="662" y="243"/>
                  <a:pt x="662" y="243"/>
                  <a:pt x="662" y="243"/>
                </a:cubicBezTo>
                <a:cubicBezTo>
                  <a:pt x="661" y="243"/>
                  <a:pt x="661" y="243"/>
                  <a:pt x="661" y="243"/>
                </a:cubicBezTo>
                <a:cubicBezTo>
                  <a:pt x="661" y="242"/>
                  <a:pt x="661" y="243"/>
                  <a:pt x="662" y="243"/>
                </a:cubicBezTo>
                <a:cubicBezTo>
                  <a:pt x="662" y="243"/>
                  <a:pt x="662" y="243"/>
                  <a:pt x="662" y="243"/>
                </a:cubicBezTo>
                <a:cubicBezTo>
                  <a:pt x="662" y="243"/>
                  <a:pt x="661"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1" y="242"/>
                  <a:pt x="662" y="243"/>
                  <a:pt x="662" y="243"/>
                </a:cubicBezTo>
                <a:cubicBezTo>
                  <a:pt x="661" y="242"/>
                  <a:pt x="662" y="243"/>
                  <a:pt x="661" y="242"/>
                </a:cubicBezTo>
                <a:cubicBezTo>
                  <a:pt x="661" y="242"/>
                  <a:pt x="661" y="242"/>
                  <a:pt x="661" y="242"/>
                </a:cubicBezTo>
                <a:cubicBezTo>
                  <a:pt x="661" y="242"/>
                  <a:pt x="661" y="242"/>
                  <a:pt x="661" y="243"/>
                </a:cubicBezTo>
                <a:cubicBezTo>
                  <a:pt x="662" y="243"/>
                  <a:pt x="662" y="243"/>
                  <a:pt x="661" y="242"/>
                </a:cubicBezTo>
                <a:cubicBezTo>
                  <a:pt x="662" y="243"/>
                  <a:pt x="662" y="243"/>
                  <a:pt x="662" y="243"/>
                </a:cubicBezTo>
                <a:cubicBezTo>
                  <a:pt x="662" y="243"/>
                  <a:pt x="662" y="243"/>
                  <a:pt x="662" y="243"/>
                </a:cubicBezTo>
                <a:cubicBezTo>
                  <a:pt x="662" y="243"/>
                  <a:pt x="662" y="243"/>
                  <a:pt x="662" y="243"/>
                </a:cubicBezTo>
                <a:cubicBezTo>
                  <a:pt x="661" y="242"/>
                  <a:pt x="662" y="243"/>
                  <a:pt x="662" y="243"/>
                </a:cubicBezTo>
                <a:cubicBezTo>
                  <a:pt x="661" y="242"/>
                  <a:pt x="661" y="242"/>
                  <a:pt x="661" y="242"/>
                </a:cubicBezTo>
                <a:cubicBezTo>
                  <a:pt x="661" y="242"/>
                  <a:pt x="661" y="242"/>
                  <a:pt x="661" y="242"/>
                </a:cubicBezTo>
                <a:cubicBezTo>
                  <a:pt x="661" y="242"/>
                  <a:pt x="661" y="242"/>
                  <a:pt x="661" y="242"/>
                </a:cubicBezTo>
                <a:cubicBezTo>
                  <a:pt x="661" y="242"/>
                  <a:pt x="661" y="242"/>
                  <a:pt x="661" y="242"/>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2"/>
                </a:cubicBezTo>
                <a:cubicBezTo>
                  <a:pt x="662" y="242"/>
                  <a:pt x="662" y="243"/>
                  <a:pt x="662" y="243"/>
                </a:cubicBezTo>
                <a:cubicBezTo>
                  <a:pt x="662" y="243"/>
                  <a:pt x="662" y="243"/>
                  <a:pt x="662" y="243"/>
                </a:cubicBezTo>
                <a:cubicBezTo>
                  <a:pt x="662" y="243"/>
                  <a:pt x="662" y="243"/>
                  <a:pt x="662" y="243"/>
                </a:cubicBezTo>
                <a:cubicBezTo>
                  <a:pt x="662" y="242"/>
                  <a:pt x="662" y="242"/>
                  <a:pt x="662" y="242"/>
                </a:cubicBezTo>
                <a:cubicBezTo>
                  <a:pt x="662" y="242"/>
                  <a:pt x="662" y="243"/>
                  <a:pt x="662" y="242"/>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3"/>
                  <a:pt x="662" y="243"/>
                </a:cubicBezTo>
                <a:cubicBezTo>
                  <a:pt x="662" y="243"/>
                  <a:pt x="662" y="242"/>
                  <a:pt x="662" y="243"/>
                </a:cubicBezTo>
                <a:cubicBezTo>
                  <a:pt x="662" y="242"/>
                  <a:pt x="662" y="243"/>
                  <a:pt x="662" y="243"/>
                </a:cubicBezTo>
                <a:cubicBezTo>
                  <a:pt x="662" y="242"/>
                  <a:pt x="662" y="242"/>
                  <a:pt x="662" y="242"/>
                </a:cubicBezTo>
                <a:cubicBezTo>
                  <a:pt x="662" y="243"/>
                  <a:pt x="662" y="242"/>
                  <a:pt x="662" y="242"/>
                </a:cubicBezTo>
                <a:cubicBezTo>
                  <a:pt x="662" y="243"/>
                  <a:pt x="662" y="243"/>
                  <a:pt x="662" y="243"/>
                </a:cubicBezTo>
                <a:cubicBezTo>
                  <a:pt x="662" y="242"/>
                  <a:pt x="662" y="242"/>
                  <a:pt x="662" y="242"/>
                </a:cubicBezTo>
                <a:cubicBezTo>
                  <a:pt x="662" y="243"/>
                  <a:pt x="662" y="242"/>
                  <a:pt x="662" y="242"/>
                </a:cubicBezTo>
                <a:cubicBezTo>
                  <a:pt x="662" y="243"/>
                  <a:pt x="662" y="243"/>
                  <a:pt x="662" y="243"/>
                </a:cubicBezTo>
                <a:cubicBezTo>
                  <a:pt x="662" y="242"/>
                  <a:pt x="662" y="242"/>
                  <a:pt x="662" y="242"/>
                </a:cubicBezTo>
                <a:cubicBezTo>
                  <a:pt x="662" y="243"/>
                  <a:pt x="662" y="243"/>
                  <a:pt x="662" y="243"/>
                </a:cubicBezTo>
                <a:cubicBezTo>
                  <a:pt x="662" y="242"/>
                  <a:pt x="663" y="243"/>
                  <a:pt x="662" y="243"/>
                </a:cubicBezTo>
                <a:cubicBezTo>
                  <a:pt x="662" y="242"/>
                  <a:pt x="662" y="242"/>
                  <a:pt x="662" y="242"/>
                </a:cubicBezTo>
                <a:cubicBezTo>
                  <a:pt x="662" y="242"/>
                  <a:pt x="662" y="242"/>
                  <a:pt x="662" y="242"/>
                </a:cubicBezTo>
                <a:cubicBezTo>
                  <a:pt x="662" y="242"/>
                  <a:pt x="662" y="242"/>
                  <a:pt x="662" y="242"/>
                </a:cubicBezTo>
                <a:cubicBezTo>
                  <a:pt x="662" y="242"/>
                  <a:pt x="662" y="242"/>
                  <a:pt x="662" y="242"/>
                </a:cubicBezTo>
                <a:cubicBezTo>
                  <a:pt x="662" y="242"/>
                  <a:pt x="662" y="242"/>
                  <a:pt x="662" y="242"/>
                </a:cubicBezTo>
                <a:cubicBezTo>
                  <a:pt x="662" y="242"/>
                  <a:pt x="662" y="241"/>
                  <a:pt x="662" y="241"/>
                </a:cubicBezTo>
                <a:cubicBezTo>
                  <a:pt x="662" y="241"/>
                  <a:pt x="661" y="241"/>
                  <a:pt x="661" y="241"/>
                </a:cubicBezTo>
                <a:cubicBezTo>
                  <a:pt x="661" y="241"/>
                  <a:pt x="661" y="241"/>
                  <a:pt x="661" y="241"/>
                </a:cubicBezTo>
                <a:cubicBezTo>
                  <a:pt x="661" y="241"/>
                  <a:pt x="661" y="241"/>
                  <a:pt x="661" y="241"/>
                </a:cubicBezTo>
                <a:cubicBezTo>
                  <a:pt x="662" y="242"/>
                  <a:pt x="662" y="242"/>
                  <a:pt x="662" y="242"/>
                </a:cubicBezTo>
                <a:cubicBezTo>
                  <a:pt x="662" y="242"/>
                  <a:pt x="662" y="242"/>
                  <a:pt x="662" y="242"/>
                </a:cubicBezTo>
                <a:cubicBezTo>
                  <a:pt x="662" y="243"/>
                  <a:pt x="662" y="243"/>
                  <a:pt x="662" y="243"/>
                </a:cubicBezTo>
                <a:cubicBezTo>
                  <a:pt x="662" y="242"/>
                  <a:pt x="662" y="242"/>
                  <a:pt x="662" y="242"/>
                </a:cubicBezTo>
                <a:cubicBezTo>
                  <a:pt x="662" y="242"/>
                  <a:pt x="662" y="242"/>
                  <a:pt x="662" y="242"/>
                </a:cubicBezTo>
                <a:cubicBezTo>
                  <a:pt x="662" y="242"/>
                  <a:pt x="662" y="242"/>
                  <a:pt x="662" y="242"/>
                </a:cubicBezTo>
                <a:cubicBezTo>
                  <a:pt x="662" y="242"/>
                  <a:pt x="662" y="242"/>
                  <a:pt x="662" y="242"/>
                </a:cubicBezTo>
                <a:cubicBezTo>
                  <a:pt x="663" y="242"/>
                  <a:pt x="662" y="242"/>
                  <a:pt x="662" y="242"/>
                </a:cubicBezTo>
                <a:cubicBezTo>
                  <a:pt x="662" y="242"/>
                  <a:pt x="662" y="242"/>
                  <a:pt x="662" y="242"/>
                </a:cubicBezTo>
                <a:cubicBezTo>
                  <a:pt x="663" y="242"/>
                  <a:pt x="663" y="242"/>
                  <a:pt x="662" y="242"/>
                </a:cubicBezTo>
                <a:cubicBezTo>
                  <a:pt x="663" y="242"/>
                  <a:pt x="663" y="242"/>
                  <a:pt x="663" y="242"/>
                </a:cubicBezTo>
                <a:cubicBezTo>
                  <a:pt x="663" y="242"/>
                  <a:pt x="662" y="242"/>
                  <a:pt x="662" y="242"/>
                </a:cubicBezTo>
                <a:cubicBezTo>
                  <a:pt x="663" y="242"/>
                  <a:pt x="663" y="242"/>
                  <a:pt x="663" y="242"/>
                </a:cubicBezTo>
                <a:cubicBezTo>
                  <a:pt x="663" y="242"/>
                  <a:pt x="663" y="242"/>
                  <a:pt x="663" y="242"/>
                </a:cubicBezTo>
                <a:cubicBezTo>
                  <a:pt x="663" y="242"/>
                  <a:pt x="663" y="242"/>
                  <a:pt x="663" y="242"/>
                </a:cubicBezTo>
                <a:cubicBezTo>
                  <a:pt x="663" y="242"/>
                  <a:pt x="663" y="242"/>
                  <a:pt x="663" y="242"/>
                </a:cubicBezTo>
                <a:cubicBezTo>
                  <a:pt x="663" y="242"/>
                  <a:pt x="663" y="242"/>
                  <a:pt x="663" y="242"/>
                </a:cubicBezTo>
                <a:cubicBezTo>
                  <a:pt x="663" y="242"/>
                  <a:pt x="663" y="242"/>
                  <a:pt x="663" y="242"/>
                </a:cubicBezTo>
                <a:cubicBezTo>
                  <a:pt x="663" y="241"/>
                  <a:pt x="663" y="242"/>
                  <a:pt x="663" y="242"/>
                </a:cubicBezTo>
                <a:cubicBezTo>
                  <a:pt x="663" y="242"/>
                  <a:pt x="663" y="242"/>
                  <a:pt x="663" y="242"/>
                </a:cubicBezTo>
                <a:cubicBezTo>
                  <a:pt x="663" y="242"/>
                  <a:pt x="663" y="242"/>
                  <a:pt x="663" y="242"/>
                </a:cubicBezTo>
                <a:cubicBezTo>
                  <a:pt x="663" y="241"/>
                  <a:pt x="663" y="241"/>
                  <a:pt x="663" y="241"/>
                </a:cubicBezTo>
                <a:cubicBezTo>
                  <a:pt x="662" y="241"/>
                  <a:pt x="663" y="241"/>
                  <a:pt x="663" y="241"/>
                </a:cubicBezTo>
                <a:cubicBezTo>
                  <a:pt x="663" y="241"/>
                  <a:pt x="663" y="241"/>
                  <a:pt x="663" y="241"/>
                </a:cubicBezTo>
                <a:cubicBezTo>
                  <a:pt x="663" y="242"/>
                  <a:pt x="663" y="242"/>
                  <a:pt x="663" y="242"/>
                </a:cubicBezTo>
                <a:cubicBezTo>
                  <a:pt x="663" y="241"/>
                  <a:pt x="663" y="241"/>
                  <a:pt x="663" y="241"/>
                </a:cubicBezTo>
                <a:cubicBezTo>
                  <a:pt x="663" y="242"/>
                  <a:pt x="663" y="241"/>
                  <a:pt x="663" y="242"/>
                </a:cubicBezTo>
                <a:cubicBezTo>
                  <a:pt x="663" y="241"/>
                  <a:pt x="663" y="241"/>
                  <a:pt x="663" y="241"/>
                </a:cubicBezTo>
                <a:cubicBezTo>
                  <a:pt x="663" y="240"/>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2"/>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1"/>
                </a:cubicBezTo>
                <a:cubicBezTo>
                  <a:pt x="663" y="241"/>
                  <a:pt x="663" y="241"/>
                  <a:pt x="663" y="240"/>
                </a:cubicBezTo>
                <a:cubicBezTo>
                  <a:pt x="663" y="241"/>
                  <a:pt x="663" y="241"/>
                  <a:pt x="663" y="241"/>
                </a:cubicBezTo>
                <a:cubicBezTo>
                  <a:pt x="663" y="241"/>
                  <a:pt x="663" y="241"/>
                  <a:pt x="663" y="241"/>
                </a:cubicBezTo>
                <a:cubicBezTo>
                  <a:pt x="663" y="241"/>
                  <a:pt x="663" y="241"/>
                  <a:pt x="664" y="241"/>
                </a:cubicBezTo>
                <a:cubicBezTo>
                  <a:pt x="663" y="241"/>
                  <a:pt x="663" y="241"/>
                  <a:pt x="663" y="241"/>
                </a:cubicBezTo>
                <a:cubicBezTo>
                  <a:pt x="663" y="241"/>
                  <a:pt x="664" y="241"/>
                  <a:pt x="664" y="241"/>
                </a:cubicBezTo>
                <a:cubicBezTo>
                  <a:pt x="664" y="241"/>
                  <a:pt x="663" y="240"/>
                  <a:pt x="664" y="241"/>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2"/>
                  <a:pt x="664" y="241"/>
                  <a:pt x="664" y="241"/>
                </a:cubicBezTo>
                <a:cubicBezTo>
                  <a:pt x="664" y="241"/>
                  <a:pt x="664" y="241"/>
                  <a:pt x="664" y="241"/>
                </a:cubicBezTo>
                <a:cubicBezTo>
                  <a:pt x="664" y="241"/>
                  <a:pt x="664" y="241"/>
                  <a:pt x="664" y="241"/>
                </a:cubicBezTo>
                <a:cubicBezTo>
                  <a:pt x="664" y="241"/>
                  <a:pt x="664" y="241"/>
                  <a:pt x="664" y="241"/>
                </a:cubicBezTo>
                <a:cubicBezTo>
                  <a:pt x="664" y="241"/>
                  <a:pt x="664" y="240"/>
                  <a:pt x="664" y="241"/>
                </a:cubicBezTo>
                <a:cubicBezTo>
                  <a:pt x="664" y="241"/>
                  <a:pt x="664" y="241"/>
                  <a:pt x="664" y="241"/>
                </a:cubicBezTo>
                <a:cubicBezTo>
                  <a:pt x="664" y="242"/>
                  <a:pt x="664" y="241"/>
                  <a:pt x="664" y="241"/>
                </a:cubicBezTo>
                <a:cubicBezTo>
                  <a:pt x="664" y="240"/>
                  <a:pt x="664" y="240"/>
                  <a:pt x="664" y="240"/>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1"/>
                  <a:pt x="664" y="241"/>
                  <a:pt x="664" y="241"/>
                </a:cubicBezTo>
                <a:cubicBezTo>
                  <a:pt x="664" y="240"/>
                  <a:pt x="664" y="240"/>
                  <a:pt x="664" y="240"/>
                </a:cubicBezTo>
                <a:cubicBezTo>
                  <a:pt x="664" y="241"/>
                  <a:pt x="664" y="241"/>
                  <a:pt x="664" y="241"/>
                </a:cubicBezTo>
                <a:cubicBezTo>
                  <a:pt x="664" y="241"/>
                  <a:pt x="664" y="241"/>
                  <a:pt x="664" y="241"/>
                </a:cubicBezTo>
                <a:cubicBezTo>
                  <a:pt x="664" y="241"/>
                  <a:pt x="664" y="241"/>
                  <a:pt x="664" y="241"/>
                </a:cubicBezTo>
                <a:cubicBezTo>
                  <a:pt x="665" y="241"/>
                  <a:pt x="665" y="241"/>
                  <a:pt x="665" y="241"/>
                </a:cubicBezTo>
                <a:cubicBezTo>
                  <a:pt x="665" y="241"/>
                  <a:pt x="665" y="240"/>
                  <a:pt x="665" y="240"/>
                </a:cubicBezTo>
                <a:cubicBezTo>
                  <a:pt x="665" y="240"/>
                  <a:pt x="665" y="241"/>
                  <a:pt x="665" y="241"/>
                </a:cubicBezTo>
                <a:cubicBezTo>
                  <a:pt x="665" y="241"/>
                  <a:pt x="665" y="241"/>
                  <a:pt x="665" y="241"/>
                </a:cubicBezTo>
                <a:cubicBezTo>
                  <a:pt x="665" y="241"/>
                  <a:pt x="665" y="240"/>
                  <a:pt x="665" y="241"/>
                </a:cubicBezTo>
                <a:cubicBezTo>
                  <a:pt x="665" y="240"/>
                  <a:pt x="665" y="241"/>
                  <a:pt x="665" y="241"/>
                </a:cubicBezTo>
                <a:cubicBezTo>
                  <a:pt x="665" y="241"/>
                  <a:pt x="665" y="241"/>
                  <a:pt x="665" y="241"/>
                </a:cubicBezTo>
                <a:cubicBezTo>
                  <a:pt x="665" y="241"/>
                  <a:pt x="665" y="241"/>
                  <a:pt x="665" y="241"/>
                </a:cubicBezTo>
                <a:cubicBezTo>
                  <a:pt x="665" y="241"/>
                  <a:pt x="665" y="241"/>
                  <a:pt x="665" y="241"/>
                </a:cubicBezTo>
                <a:cubicBezTo>
                  <a:pt x="665" y="241"/>
                  <a:pt x="665" y="241"/>
                  <a:pt x="665" y="241"/>
                </a:cubicBezTo>
                <a:cubicBezTo>
                  <a:pt x="665" y="241"/>
                  <a:pt x="665" y="241"/>
                  <a:pt x="665" y="241"/>
                </a:cubicBezTo>
                <a:cubicBezTo>
                  <a:pt x="665" y="241"/>
                  <a:pt x="665" y="240"/>
                  <a:pt x="665" y="241"/>
                </a:cubicBezTo>
                <a:cubicBezTo>
                  <a:pt x="665" y="241"/>
                  <a:pt x="665" y="241"/>
                  <a:pt x="665" y="241"/>
                </a:cubicBezTo>
                <a:cubicBezTo>
                  <a:pt x="665" y="241"/>
                  <a:pt x="665" y="241"/>
                  <a:pt x="665" y="241"/>
                </a:cubicBezTo>
                <a:cubicBezTo>
                  <a:pt x="665" y="241"/>
                  <a:pt x="665" y="240"/>
                  <a:pt x="665" y="241"/>
                </a:cubicBezTo>
                <a:cubicBezTo>
                  <a:pt x="665" y="241"/>
                  <a:pt x="665" y="241"/>
                  <a:pt x="665" y="241"/>
                </a:cubicBezTo>
                <a:cubicBezTo>
                  <a:pt x="665" y="241"/>
                  <a:pt x="665" y="241"/>
                  <a:pt x="665" y="240"/>
                </a:cubicBezTo>
                <a:cubicBezTo>
                  <a:pt x="665" y="241"/>
                  <a:pt x="665" y="241"/>
                  <a:pt x="665" y="241"/>
                </a:cubicBezTo>
                <a:cubicBezTo>
                  <a:pt x="665" y="241"/>
                  <a:pt x="665" y="241"/>
                  <a:pt x="665" y="240"/>
                </a:cubicBezTo>
                <a:cubicBezTo>
                  <a:pt x="665" y="240"/>
                  <a:pt x="665" y="240"/>
                  <a:pt x="665" y="240"/>
                </a:cubicBezTo>
                <a:cubicBezTo>
                  <a:pt x="665" y="240"/>
                  <a:pt x="665" y="240"/>
                  <a:pt x="665" y="240"/>
                </a:cubicBezTo>
                <a:cubicBezTo>
                  <a:pt x="665" y="240"/>
                  <a:pt x="665" y="240"/>
                  <a:pt x="665" y="240"/>
                </a:cubicBezTo>
                <a:cubicBezTo>
                  <a:pt x="665" y="240"/>
                  <a:pt x="665" y="240"/>
                  <a:pt x="666" y="240"/>
                </a:cubicBezTo>
                <a:cubicBezTo>
                  <a:pt x="666" y="240"/>
                  <a:pt x="665" y="240"/>
                  <a:pt x="665" y="240"/>
                </a:cubicBezTo>
                <a:cubicBezTo>
                  <a:pt x="665" y="241"/>
                  <a:pt x="665" y="240"/>
                  <a:pt x="665" y="241"/>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6" y="239"/>
                </a:cubicBezTo>
                <a:cubicBezTo>
                  <a:pt x="666" y="239"/>
                  <a:pt x="666" y="239"/>
                  <a:pt x="666" y="239"/>
                </a:cubicBezTo>
                <a:cubicBezTo>
                  <a:pt x="666" y="239"/>
                  <a:pt x="666" y="239"/>
                  <a:pt x="666" y="239"/>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6" y="240"/>
                </a:cubicBezTo>
                <a:cubicBezTo>
                  <a:pt x="666" y="240"/>
                  <a:pt x="666" y="240"/>
                  <a:pt x="667" y="240"/>
                </a:cubicBezTo>
                <a:cubicBezTo>
                  <a:pt x="666" y="240"/>
                  <a:pt x="666" y="240"/>
                  <a:pt x="666" y="240"/>
                </a:cubicBezTo>
                <a:cubicBezTo>
                  <a:pt x="666" y="240"/>
                  <a:pt x="667" y="239"/>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7" y="240"/>
                </a:cubicBezTo>
                <a:cubicBezTo>
                  <a:pt x="667" y="240"/>
                  <a:pt x="667" y="240"/>
                  <a:pt x="668" y="240"/>
                </a:cubicBezTo>
                <a:cubicBezTo>
                  <a:pt x="667" y="241"/>
                  <a:pt x="667" y="240"/>
                  <a:pt x="667" y="241"/>
                </a:cubicBezTo>
                <a:cubicBezTo>
                  <a:pt x="667" y="240"/>
                  <a:pt x="667" y="241"/>
                  <a:pt x="667" y="241"/>
                </a:cubicBezTo>
                <a:cubicBezTo>
                  <a:pt x="667" y="241"/>
                  <a:pt x="667" y="241"/>
                  <a:pt x="667" y="241"/>
                </a:cubicBezTo>
                <a:cubicBezTo>
                  <a:pt x="667" y="240"/>
                  <a:pt x="667" y="241"/>
                  <a:pt x="667" y="241"/>
                </a:cubicBezTo>
                <a:cubicBezTo>
                  <a:pt x="668" y="241"/>
                  <a:pt x="668" y="241"/>
                  <a:pt x="668" y="241"/>
                </a:cubicBezTo>
                <a:cubicBezTo>
                  <a:pt x="668" y="240"/>
                  <a:pt x="667" y="241"/>
                  <a:pt x="668" y="241"/>
                </a:cubicBezTo>
                <a:cubicBezTo>
                  <a:pt x="667" y="241"/>
                  <a:pt x="667" y="241"/>
                  <a:pt x="667" y="241"/>
                </a:cubicBezTo>
                <a:cubicBezTo>
                  <a:pt x="668" y="240"/>
                  <a:pt x="667" y="241"/>
                  <a:pt x="668" y="241"/>
                </a:cubicBezTo>
                <a:cubicBezTo>
                  <a:pt x="668" y="241"/>
                  <a:pt x="668" y="241"/>
                  <a:pt x="668" y="241"/>
                </a:cubicBezTo>
                <a:cubicBezTo>
                  <a:pt x="668" y="241"/>
                  <a:pt x="668" y="240"/>
                  <a:pt x="668" y="241"/>
                </a:cubicBezTo>
                <a:cubicBezTo>
                  <a:pt x="668" y="241"/>
                  <a:pt x="668" y="241"/>
                  <a:pt x="668" y="240"/>
                </a:cubicBezTo>
                <a:cubicBezTo>
                  <a:pt x="668" y="241"/>
                  <a:pt x="668" y="241"/>
                  <a:pt x="668" y="241"/>
                </a:cubicBezTo>
                <a:cubicBezTo>
                  <a:pt x="668" y="241"/>
                  <a:pt x="668" y="241"/>
                  <a:pt x="669" y="240"/>
                </a:cubicBezTo>
                <a:cubicBezTo>
                  <a:pt x="668" y="240"/>
                  <a:pt x="668" y="240"/>
                  <a:pt x="668" y="240"/>
                </a:cubicBezTo>
                <a:cubicBezTo>
                  <a:pt x="669" y="240"/>
                  <a:pt x="668" y="241"/>
                  <a:pt x="669" y="240"/>
                </a:cubicBezTo>
                <a:cubicBezTo>
                  <a:pt x="669" y="240"/>
                  <a:pt x="669" y="240"/>
                  <a:pt x="669" y="240"/>
                </a:cubicBezTo>
                <a:cubicBezTo>
                  <a:pt x="669" y="240"/>
                  <a:pt x="669" y="240"/>
                  <a:pt x="669" y="240"/>
                </a:cubicBezTo>
                <a:cubicBezTo>
                  <a:pt x="669" y="240"/>
                  <a:pt x="669" y="240"/>
                  <a:pt x="669" y="240"/>
                </a:cubicBezTo>
                <a:cubicBezTo>
                  <a:pt x="669" y="240"/>
                  <a:pt x="669" y="240"/>
                  <a:pt x="669" y="240"/>
                </a:cubicBezTo>
                <a:cubicBezTo>
                  <a:pt x="669" y="240"/>
                  <a:pt x="669" y="240"/>
                  <a:pt x="669" y="240"/>
                </a:cubicBezTo>
                <a:cubicBezTo>
                  <a:pt x="669" y="240"/>
                  <a:pt x="669" y="240"/>
                  <a:pt x="669" y="240"/>
                </a:cubicBezTo>
                <a:cubicBezTo>
                  <a:pt x="669" y="241"/>
                  <a:pt x="669" y="241"/>
                  <a:pt x="669" y="241"/>
                </a:cubicBezTo>
                <a:cubicBezTo>
                  <a:pt x="670" y="241"/>
                  <a:pt x="669" y="241"/>
                  <a:pt x="669" y="241"/>
                </a:cubicBezTo>
                <a:cubicBezTo>
                  <a:pt x="670" y="241"/>
                  <a:pt x="669" y="242"/>
                  <a:pt x="670" y="241"/>
                </a:cubicBezTo>
                <a:cubicBezTo>
                  <a:pt x="670" y="241"/>
                  <a:pt x="671" y="240"/>
                  <a:pt x="671" y="240"/>
                </a:cubicBezTo>
                <a:close/>
                <a:moveTo>
                  <a:pt x="659" y="242"/>
                </a:moveTo>
                <a:cubicBezTo>
                  <a:pt x="659" y="242"/>
                  <a:pt x="659" y="242"/>
                  <a:pt x="659" y="242"/>
                </a:cubicBezTo>
                <a:close/>
                <a:moveTo>
                  <a:pt x="661" y="243"/>
                </a:moveTo>
                <a:cubicBezTo>
                  <a:pt x="661" y="243"/>
                  <a:pt x="661" y="243"/>
                  <a:pt x="661" y="243"/>
                </a:cubicBezTo>
                <a:cubicBezTo>
                  <a:pt x="661" y="243"/>
                  <a:pt x="661" y="243"/>
                  <a:pt x="661" y="243"/>
                </a:cubicBezTo>
                <a:close/>
                <a:moveTo>
                  <a:pt x="661" y="243"/>
                </a:moveTo>
                <a:cubicBezTo>
                  <a:pt x="661" y="243"/>
                  <a:pt x="661" y="243"/>
                  <a:pt x="661" y="243"/>
                </a:cubicBezTo>
                <a:close/>
                <a:moveTo>
                  <a:pt x="662" y="243"/>
                </a:moveTo>
                <a:cubicBezTo>
                  <a:pt x="662" y="243"/>
                  <a:pt x="662" y="243"/>
                  <a:pt x="662" y="243"/>
                </a:cubicBezTo>
                <a:close/>
                <a:moveTo>
                  <a:pt x="662" y="243"/>
                </a:moveTo>
                <a:cubicBezTo>
                  <a:pt x="662" y="243"/>
                  <a:pt x="661" y="243"/>
                  <a:pt x="661" y="243"/>
                </a:cubicBezTo>
                <a:cubicBezTo>
                  <a:pt x="662" y="243"/>
                  <a:pt x="662" y="243"/>
                  <a:pt x="662" y="243"/>
                </a:cubicBezTo>
                <a:close/>
                <a:moveTo>
                  <a:pt x="662" y="243"/>
                </a:moveTo>
                <a:cubicBezTo>
                  <a:pt x="662" y="243"/>
                  <a:pt x="662" y="243"/>
                  <a:pt x="662" y="243"/>
                </a:cubicBezTo>
                <a:cubicBezTo>
                  <a:pt x="662" y="243"/>
                  <a:pt x="662" y="243"/>
                  <a:pt x="662" y="243"/>
                </a:cubicBezTo>
                <a:close/>
                <a:moveTo>
                  <a:pt x="662" y="243"/>
                </a:moveTo>
                <a:cubicBezTo>
                  <a:pt x="662" y="243"/>
                  <a:pt x="662" y="243"/>
                  <a:pt x="662" y="243"/>
                </a:cubicBezTo>
                <a:cubicBezTo>
                  <a:pt x="662" y="243"/>
                  <a:pt x="662" y="243"/>
                  <a:pt x="662" y="243"/>
                </a:cubicBezTo>
                <a:close/>
                <a:moveTo>
                  <a:pt x="664" y="241"/>
                </a:moveTo>
                <a:cubicBezTo>
                  <a:pt x="664" y="241"/>
                  <a:pt x="664" y="241"/>
                  <a:pt x="664" y="241"/>
                </a:cubicBezTo>
                <a:cubicBezTo>
                  <a:pt x="664" y="241"/>
                  <a:pt x="664" y="241"/>
                  <a:pt x="664" y="241"/>
                </a:cubicBezTo>
                <a:close/>
                <a:moveTo>
                  <a:pt x="665" y="241"/>
                </a:moveTo>
                <a:cubicBezTo>
                  <a:pt x="665" y="241"/>
                  <a:pt x="665" y="241"/>
                  <a:pt x="665" y="241"/>
                </a:cubicBezTo>
                <a:cubicBezTo>
                  <a:pt x="665" y="241"/>
                  <a:pt x="665" y="241"/>
                  <a:pt x="665" y="241"/>
                </a:cubicBezTo>
                <a:close/>
                <a:moveTo>
                  <a:pt x="666" y="240"/>
                </a:moveTo>
                <a:cubicBezTo>
                  <a:pt x="666" y="240"/>
                  <a:pt x="666" y="240"/>
                  <a:pt x="666" y="240"/>
                </a:cubicBezTo>
                <a:cubicBezTo>
                  <a:pt x="666" y="240"/>
                  <a:pt x="666" y="240"/>
                  <a:pt x="666" y="240"/>
                </a:cubicBezTo>
                <a:close/>
                <a:moveTo>
                  <a:pt x="668" y="251"/>
                </a:moveTo>
                <a:cubicBezTo>
                  <a:pt x="668" y="251"/>
                  <a:pt x="668" y="251"/>
                  <a:pt x="668" y="251"/>
                </a:cubicBezTo>
                <a:cubicBezTo>
                  <a:pt x="668" y="251"/>
                  <a:pt x="668" y="251"/>
                  <a:pt x="668" y="251"/>
                </a:cubicBezTo>
                <a:close/>
                <a:moveTo>
                  <a:pt x="677" y="251"/>
                </a:moveTo>
                <a:cubicBezTo>
                  <a:pt x="677" y="251"/>
                  <a:pt x="677" y="251"/>
                  <a:pt x="677" y="250"/>
                </a:cubicBezTo>
                <a:cubicBezTo>
                  <a:pt x="677" y="250"/>
                  <a:pt x="677" y="250"/>
                  <a:pt x="677" y="250"/>
                </a:cubicBezTo>
                <a:cubicBezTo>
                  <a:pt x="677" y="250"/>
                  <a:pt x="677" y="249"/>
                  <a:pt x="676" y="249"/>
                </a:cubicBezTo>
                <a:cubicBezTo>
                  <a:pt x="676" y="249"/>
                  <a:pt x="676" y="250"/>
                  <a:pt x="676" y="250"/>
                </a:cubicBezTo>
                <a:cubicBezTo>
                  <a:pt x="676" y="249"/>
                  <a:pt x="676" y="249"/>
                  <a:pt x="676" y="249"/>
                </a:cubicBezTo>
                <a:cubicBezTo>
                  <a:pt x="676" y="250"/>
                  <a:pt x="676" y="250"/>
                  <a:pt x="676" y="250"/>
                </a:cubicBezTo>
                <a:cubicBezTo>
                  <a:pt x="676" y="250"/>
                  <a:pt x="676" y="249"/>
                  <a:pt x="676" y="249"/>
                </a:cubicBezTo>
                <a:cubicBezTo>
                  <a:pt x="676" y="249"/>
                  <a:pt x="676" y="249"/>
                  <a:pt x="676" y="249"/>
                </a:cubicBezTo>
                <a:cubicBezTo>
                  <a:pt x="676" y="250"/>
                  <a:pt x="676" y="249"/>
                  <a:pt x="676" y="250"/>
                </a:cubicBezTo>
                <a:cubicBezTo>
                  <a:pt x="676" y="249"/>
                  <a:pt x="676" y="249"/>
                  <a:pt x="676" y="249"/>
                </a:cubicBezTo>
                <a:cubicBezTo>
                  <a:pt x="675" y="249"/>
                  <a:pt x="675" y="249"/>
                  <a:pt x="676" y="249"/>
                </a:cubicBezTo>
                <a:cubicBezTo>
                  <a:pt x="675" y="248"/>
                  <a:pt x="675" y="249"/>
                  <a:pt x="675" y="248"/>
                </a:cubicBezTo>
                <a:cubicBezTo>
                  <a:pt x="674" y="248"/>
                  <a:pt x="674" y="248"/>
                  <a:pt x="673" y="249"/>
                </a:cubicBezTo>
                <a:cubicBezTo>
                  <a:pt x="673" y="249"/>
                  <a:pt x="673" y="249"/>
                  <a:pt x="673" y="249"/>
                </a:cubicBezTo>
                <a:cubicBezTo>
                  <a:pt x="673" y="249"/>
                  <a:pt x="673" y="249"/>
                  <a:pt x="673" y="249"/>
                </a:cubicBezTo>
                <a:cubicBezTo>
                  <a:pt x="673" y="249"/>
                  <a:pt x="673" y="249"/>
                  <a:pt x="673" y="249"/>
                </a:cubicBezTo>
                <a:cubicBezTo>
                  <a:pt x="673" y="249"/>
                  <a:pt x="673" y="249"/>
                  <a:pt x="673" y="249"/>
                </a:cubicBezTo>
                <a:cubicBezTo>
                  <a:pt x="673" y="250"/>
                  <a:pt x="673" y="249"/>
                  <a:pt x="673" y="249"/>
                </a:cubicBezTo>
                <a:cubicBezTo>
                  <a:pt x="673" y="249"/>
                  <a:pt x="673" y="249"/>
                  <a:pt x="673" y="249"/>
                </a:cubicBezTo>
                <a:cubicBezTo>
                  <a:pt x="673" y="249"/>
                  <a:pt x="673" y="249"/>
                  <a:pt x="673" y="248"/>
                </a:cubicBezTo>
                <a:cubicBezTo>
                  <a:pt x="673" y="249"/>
                  <a:pt x="672" y="249"/>
                  <a:pt x="672" y="249"/>
                </a:cubicBezTo>
                <a:cubicBezTo>
                  <a:pt x="672" y="249"/>
                  <a:pt x="672" y="249"/>
                  <a:pt x="672" y="249"/>
                </a:cubicBezTo>
                <a:cubicBezTo>
                  <a:pt x="672" y="248"/>
                  <a:pt x="672" y="249"/>
                  <a:pt x="672" y="249"/>
                </a:cubicBezTo>
                <a:cubicBezTo>
                  <a:pt x="672" y="249"/>
                  <a:pt x="672" y="249"/>
                  <a:pt x="672" y="249"/>
                </a:cubicBezTo>
                <a:cubicBezTo>
                  <a:pt x="672" y="248"/>
                  <a:pt x="672" y="249"/>
                  <a:pt x="672" y="248"/>
                </a:cubicBezTo>
                <a:cubicBezTo>
                  <a:pt x="672" y="248"/>
                  <a:pt x="672" y="248"/>
                  <a:pt x="672" y="248"/>
                </a:cubicBezTo>
                <a:cubicBezTo>
                  <a:pt x="672" y="249"/>
                  <a:pt x="672" y="248"/>
                  <a:pt x="672" y="249"/>
                </a:cubicBezTo>
                <a:cubicBezTo>
                  <a:pt x="672" y="248"/>
                  <a:pt x="672" y="248"/>
                  <a:pt x="672" y="248"/>
                </a:cubicBezTo>
                <a:cubicBezTo>
                  <a:pt x="672" y="249"/>
                  <a:pt x="672" y="248"/>
                  <a:pt x="672" y="248"/>
                </a:cubicBezTo>
                <a:cubicBezTo>
                  <a:pt x="672" y="248"/>
                  <a:pt x="672" y="248"/>
                  <a:pt x="672" y="248"/>
                </a:cubicBezTo>
                <a:cubicBezTo>
                  <a:pt x="671" y="248"/>
                  <a:pt x="671" y="248"/>
                  <a:pt x="671" y="249"/>
                </a:cubicBezTo>
                <a:cubicBezTo>
                  <a:pt x="671" y="249"/>
                  <a:pt x="671" y="248"/>
                  <a:pt x="671" y="248"/>
                </a:cubicBezTo>
                <a:cubicBezTo>
                  <a:pt x="671" y="249"/>
                  <a:pt x="671" y="249"/>
                  <a:pt x="671" y="249"/>
                </a:cubicBezTo>
                <a:cubicBezTo>
                  <a:pt x="671" y="249"/>
                  <a:pt x="671" y="248"/>
                  <a:pt x="671" y="248"/>
                </a:cubicBezTo>
                <a:cubicBezTo>
                  <a:pt x="671" y="249"/>
                  <a:pt x="671" y="248"/>
                  <a:pt x="671" y="248"/>
                </a:cubicBezTo>
                <a:cubicBezTo>
                  <a:pt x="671" y="249"/>
                  <a:pt x="671" y="249"/>
                  <a:pt x="671" y="249"/>
                </a:cubicBezTo>
                <a:cubicBezTo>
                  <a:pt x="670" y="248"/>
                  <a:pt x="670" y="249"/>
                  <a:pt x="670" y="248"/>
                </a:cubicBezTo>
                <a:cubicBezTo>
                  <a:pt x="670" y="249"/>
                  <a:pt x="670" y="249"/>
                  <a:pt x="670" y="249"/>
                </a:cubicBezTo>
                <a:cubicBezTo>
                  <a:pt x="670" y="249"/>
                  <a:pt x="670" y="249"/>
                  <a:pt x="670" y="249"/>
                </a:cubicBezTo>
                <a:cubicBezTo>
                  <a:pt x="670" y="249"/>
                  <a:pt x="670" y="249"/>
                  <a:pt x="670" y="249"/>
                </a:cubicBezTo>
                <a:cubicBezTo>
                  <a:pt x="670" y="249"/>
                  <a:pt x="670" y="249"/>
                  <a:pt x="670" y="249"/>
                </a:cubicBezTo>
                <a:cubicBezTo>
                  <a:pt x="670" y="249"/>
                  <a:pt x="670" y="249"/>
                  <a:pt x="670" y="249"/>
                </a:cubicBezTo>
                <a:cubicBezTo>
                  <a:pt x="670" y="248"/>
                  <a:pt x="670" y="249"/>
                  <a:pt x="670" y="249"/>
                </a:cubicBezTo>
                <a:cubicBezTo>
                  <a:pt x="670" y="249"/>
                  <a:pt x="670" y="249"/>
                  <a:pt x="670" y="249"/>
                </a:cubicBezTo>
                <a:cubicBezTo>
                  <a:pt x="670" y="249"/>
                  <a:pt x="670" y="249"/>
                  <a:pt x="670" y="249"/>
                </a:cubicBezTo>
                <a:cubicBezTo>
                  <a:pt x="670" y="249"/>
                  <a:pt x="670" y="248"/>
                  <a:pt x="670" y="249"/>
                </a:cubicBezTo>
                <a:cubicBezTo>
                  <a:pt x="669" y="249"/>
                  <a:pt x="669" y="249"/>
                  <a:pt x="669" y="249"/>
                </a:cubicBezTo>
                <a:cubicBezTo>
                  <a:pt x="669" y="249"/>
                  <a:pt x="669" y="249"/>
                  <a:pt x="669" y="250"/>
                </a:cubicBezTo>
                <a:cubicBezTo>
                  <a:pt x="669" y="249"/>
                  <a:pt x="669" y="249"/>
                  <a:pt x="669" y="249"/>
                </a:cubicBezTo>
                <a:cubicBezTo>
                  <a:pt x="669" y="250"/>
                  <a:pt x="669" y="250"/>
                  <a:pt x="669" y="250"/>
                </a:cubicBezTo>
                <a:cubicBezTo>
                  <a:pt x="669" y="250"/>
                  <a:pt x="669" y="250"/>
                  <a:pt x="669" y="250"/>
                </a:cubicBezTo>
                <a:cubicBezTo>
                  <a:pt x="669" y="250"/>
                  <a:pt x="669" y="249"/>
                  <a:pt x="669" y="250"/>
                </a:cubicBezTo>
                <a:cubicBezTo>
                  <a:pt x="669" y="249"/>
                  <a:pt x="669" y="249"/>
                  <a:pt x="669" y="249"/>
                </a:cubicBezTo>
                <a:cubicBezTo>
                  <a:pt x="669" y="250"/>
                  <a:pt x="669" y="250"/>
                  <a:pt x="669" y="250"/>
                </a:cubicBezTo>
                <a:cubicBezTo>
                  <a:pt x="669" y="250"/>
                  <a:pt x="669" y="250"/>
                  <a:pt x="669" y="250"/>
                </a:cubicBezTo>
                <a:cubicBezTo>
                  <a:pt x="669" y="250"/>
                  <a:pt x="669" y="250"/>
                  <a:pt x="669" y="250"/>
                </a:cubicBezTo>
                <a:cubicBezTo>
                  <a:pt x="669" y="250"/>
                  <a:pt x="669" y="250"/>
                  <a:pt x="669" y="250"/>
                </a:cubicBezTo>
                <a:cubicBezTo>
                  <a:pt x="669" y="250"/>
                  <a:pt x="669" y="250"/>
                  <a:pt x="668" y="250"/>
                </a:cubicBezTo>
                <a:cubicBezTo>
                  <a:pt x="668" y="250"/>
                  <a:pt x="668" y="250"/>
                  <a:pt x="668" y="250"/>
                </a:cubicBezTo>
                <a:cubicBezTo>
                  <a:pt x="668" y="250"/>
                  <a:pt x="668" y="250"/>
                  <a:pt x="668" y="251"/>
                </a:cubicBezTo>
                <a:cubicBezTo>
                  <a:pt x="668" y="250"/>
                  <a:pt x="668" y="250"/>
                  <a:pt x="668" y="250"/>
                </a:cubicBezTo>
                <a:cubicBezTo>
                  <a:pt x="668" y="250"/>
                  <a:pt x="668" y="250"/>
                  <a:pt x="668" y="250"/>
                </a:cubicBezTo>
                <a:cubicBezTo>
                  <a:pt x="668" y="250"/>
                  <a:pt x="668" y="251"/>
                  <a:pt x="668" y="251"/>
                </a:cubicBezTo>
                <a:cubicBezTo>
                  <a:pt x="668" y="250"/>
                  <a:pt x="668" y="250"/>
                  <a:pt x="668" y="250"/>
                </a:cubicBezTo>
                <a:cubicBezTo>
                  <a:pt x="668" y="251"/>
                  <a:pt x="668" y="251"/>
                  <a:pt x="668" y="251"/>
                </a:cubicBezTo>
                <a:cubicBezTo>
                  <a:pt x="668" y="251"/>
                  <a:pt x="668" y="251"/>
                  <a:pt x="668" y="251"/>
                </a:cubicBezTo>
                <a:cubicBezTo>
                  <a:pt x="668" y="250"/>
                  <a:pt x="668" y="250"/>
                  <a:pt x="668" y="250"/>
                </a:cubicBezTo>
                <a:cubicBezTo>
                  <a:pt x="668" y="250"/>
                  <a:pt x="668" y="251"/>
                  <a:pt x="668" y="251"/>
                </a:cubicBezTo>
                <a:cubicBezTo>
                  <a:pt x="668" y="250"/>
                  <a:pt x="668" y="251"/>
                  <a:pt x="668" y="251"/>
                </a:cubicBezTo>
                <a:cubicBezTo>
                  <a:pt x="668" y="251"/>
                  <a:pt x="668" y="251"/>
                  <a:pt x="668" y="251"/>
                </a:cubicBezTo>
                <a:cubicBezTo>
                  <a:pt x="668" y="251"/>
                  <a:pt x="668" y="251"/>
                  <a:pt x="668" y="251"/>
                </a:cubicBezTo>
                <a:cubicBezTo>
                  <a:pt x="668" y="251"/>
                  <a:pt x="668" y="251"/>
                  <a:pt x="668" y="251"/>
                </a:cubicBezTo>
                <a:cubicBezTo>
                  <a:pt x="668" y="251"/>
                  <a:pt x="668" y="251"/>
                  <a:pt x="668" y="251"/>
                </a:cubicBezTo>
                <a:cubicBezTo>
                  <a:pt x="668" y="251"/>
                  <a:pt x="668" y="251"/>
                  <a:pt x="668" y="251"/>
                </a:cubicBezTo>
                <a:cubicBezTo>
                  <a:pt x="668" y="252"/>
                  <a:pt x="668" y="252"/>
                  <a:pt x="668" y="251"/>
                </a:cubicBezTo>
                <a:cubicBezTo>
                  <a:pt x="668" y="251"/>
                  <a:pt x="668" y="251"/>
                  <a:pt x="668" y="251"/>
                </a:cubicBezTo>
                <a:cubicBezTo>
                  <a:pt x="668" y="251"/>
                  <a:pt x="668" y="251"/>
                  <a:pt x="668" y="251"/>
                </a:cubicBezTo>
                <a:cubicBezTo>
                  <a:pt x="668" y="251"/>
                  <a:pt x="668" y="251"/>
                  <a:pt x="668" y="252"/>
                </a:cubicBezTo>
                <a:cubicBezTo>
                  <a:pt x="668" y="251"/>
                  <a:pt x="668" y="251"/>
                  <a:pt x="668" y="251"/>
                </a:cubicBezTo>
                <a:cubicBezTo>
                  <a:pt x="668" y="252"/>
                  <a:pt x="668" y="252"/>
                  <a:pt x="668" y="252"/>
                </a:cubicBezTo>
                <a:cubicBezTo>
                  <a:pt x="668" y="252"/>
                  <a:pt x="668" y="252"/>
                  <a:pt x="668" y="252"/>
                </a:cubicBezTo>
                <a:cubicBezTo>
                  <a:pt x="668" y="251"/>
                  <a:pt x="668" y="251"/>
                  <a:pt x="668" y="251"/>
                </a:cubicBezTo>
                <a:cubicBezTo>
                  <a:pt x="668" y="251"/>
                  <a:pt x="668" y="251"/>
                  <a:pt x="668" y="251"/>
                </a:cubicBezTo>
                <a:cubicBezTo>
                  <a:pt x="668" y="252"/>
                  <a:pt x="668" y="252"/>
                  <a:pt x="668" y="252"/>
                </a:cubicBezTo>
                <a:cubicBezTo>
                  <a:pt x="668" y="252"/>
                  <a:pt x="668" y="252"/>
                  <a:pt x="668" y="252"/>
                </a:cubicBezTo>
                <a:cubicBezTo>
                  <a:pt x="669" y="252"/>
                  <a:pt x="669" y="252"/>
                  <a:pt x="669" y="252"/>
                </a:cubicBezTo>
                <a:cubicBezTo>
                  <a:pt x="668" y="251"/>
                  <a:pt x="668" y="252"/>
                  <a:pt x="668" y="252"/>
                </a:cubicBezTo>
                <a:cubicBezTo>
                  <a:pt x="668" y="252"/>
                  <a:pt x="668" y="252"/>
                  <a:pt x="668" y="252"/>
                </a:cubicBezTo>
                <a:cubicBezTo>
                  <a:pt x="669" y="252"/>
                  <a:pt x="668" y="252"/>
                  <a:pt x="668" y="252"/>
                </a:cubicBezTo>
                <a:cubicBezTo>
                  <a:pt x="669" y="252"/>
                  <a:pt x="669" y="252"/>
                  <a:pt x="669" y="252"/>
                </a:cubicBezTo>
                <a:cubicBezTo>
                  <a:pt x="669" y="252"/>
                  <a:pt x="669" y="252"/>
                  <a:pt x="669" y="252"/>
                </a:cubicBezTo>
                <a:cubicBezTo>
                  <a:pt x="669" y="252"/>
                  <a:pt x="669" y="252"/>
                  <a:pt x="669" y="252"/>
                </a:cubicBezTo>
                <a:cubicBezTo>
                  <a:pt x="669" y="252"/>
                  <a:pt x="669" y="252"/>
                  <a:pt x="669" y="252"/>
                </a:cubicBezTo>
                <a:cubicBezTo>
                  <a:pt x="669" y="253"/>
                  <a:pt x="669" y="253"/>
                  <a:pt x="669" y="253"/>
                </a:cubicBezTo>
                <a:cubicBezTo>
                  <a:pt x="669" y="253"/>
                  <a:pt x="669" y="253"/>
                  <a:pt x="669" y="253"/>
                </a:cubicBezTo>
                <a:cubicBezTo>
                  <a:pt x="669" y="253"/>
                  <a:pt x="669" y="253"/>
                  <a:pt x="669" y="253"/>
                </a:cubicBezTo>
                <a:cubicBezTo>
                  <a:pt x="669" y="253"/>
                  <a:pt x="669" y="253"/>
                  <a:pt x="669" y="253"/>
                </a:cubicBezTo>
                <a:cubicBezTo>
                  <a:pt x="669" y="252"/>
                  <a:pt x="669" y="253"/>
                  <a:pt x="669" y="252"/>
                </a:cubicBezTo>
                <a:cubicBezTo>
                  <a:pt x="669" y="252"/>
                  <a:pt x="669" y="252"/>
                  <a:pt x="669" y="252"/>
                </a:cubicBezTo>
                <a:cubicBezTo>
                  <a:pt x="669" y="253"/>
                  <a:pt x="669" y="253"/>
                  <a:pt x="669" y="253"/>
                </a:cubicBezTo>
                <a:cubicBezTo>
                  <a:pt x="669" y="252"/>
                  <a:pt x="669" y="252"/>
                  <a:pt x="669" y="252"/>
                </a:cubicBezTo>
                <a:cubicBezTo>
                  <a:pt x="669" y="252"/>
                  <a:pt x="669" y="252"/>
                  <a:pt x="669" y="252"/>
                </a:cubicBezTo>
                <a:cubicBezTo>
                  <a:pt x="669" y="251"/>
                  <a:pt x="669" y="251"/>
                  <a:pt x="669" y="251"/>
                </a:cubicBezTo>
                <a:cubicBezTo>
                  <a:pt x="669" y="252"/>
                  <a:pt x="669" y="252"/>
                  <a:pt x="669" y="252"/>
                </a:cubicBezTo>
                <a:cubicBezTo>
                  <a:pt x="669" y="253"/>
                  <a:pt x="669" y="252"/>
                  <a:pt x="669" y="253"/>
                </a:cubicBezTo>
                <a:cubicBezTo>
                  <a:pt x="669" y="253"/>
                  <a:pt x="669" y="253"/>
                  <a:pt x="669" y="253"/>
                </a:cubicBezTo>
                <a:cubicBezTo>
                  <a:pt x="669" y="253"/>
                  <a:pt x="669" y="253"/>
                  <a:pt x="669" y="253"/>
                </a:cubicBezTo>
                <a:cubicBezTo>
                  <a:pt x="669" y="253"/>
                  <a:pt x="669" y="253"/>
                  <a:pt x="669" y="253"/>
                </a:cubicBezTo>
                <a:cubicBezTo>
                  <a:pt x="669" y="253"/>
                  <a:pt x="669" y="253"/>
                  <a:pt x="669" y="253"/>
                </a:cubicBezTo>
                <a:cubicBezTo>
                  <a:pt x="669" y="252"/>
                  <a:pt x="669" y="253"/>
                  <a:pt x="669" y="253"/>
                </a:cubicBezTo>
                <a:cubicBezTo>
                  <a:pt x="669" y="253"/>
                  <a:pt x="669" y="253"/>
                  <a:pt x="669" y="253"/>
                </a:cubicBezTo>
                <a:cubicBezTo>
                  <a:pt x="670" y="253"/>
                  <a:pt x="669" y="253"/>
                  <a:pt x="669" y="253"/>
                </a:cubicBezTo>
                <a:cubicBezTo>
                  <a:pt x="670" y="254"/>
                  <a:pt x="669" y="253"/>
                  <a:pt x="670" y="253"/>
                </a:cubicBezTo>
                <a:cubicBezTo>
                  <a:pt x="670" y="254"/>
                  <a:pt x="670" y="254"/>
                  <a:pt x="670" y="254"/>
                </a:cubicBezTo>
                <a:cubicBezTo>
                  <a:pt x="670" y="254"/>
                  <a:pt x="670" y="253"/>
                  <a:pt x="670" y="253"/>
                </a:cubicBezTo>
                <a:cubicBezTo>
                  <a:pt x="670" y="254"/>
                  <a:pt x="670" y="254"/>
                  <a:pt x="670" y="254"/>
                </a:cubicBezTo>
                <a:cubicBezTo>
                  <a:pt x="670" y="254"/>
                  <a:pt x="670" y="254"/>
                  <a:pt x="670" y="254"/>
                </a:cubicBezTo>
                <a:cubicBezTo>
                  <a:pt x="670" y="253"/>
                  <a:pt x="669" y="253"/>
                  <a:pt x="669" y="253"/>
                </a:cubicBezTo>
                <a:cubicBezTo>
                  <a:pt x="669" y="252"/>
                  <a:pt x="669" y="253"/>
                  <a:pt x="669" y="253"/>
                </a:cubicBezTo>
                <a:cubicBezTo>
                  <a:pt x="669" y="253"/>
                  <a:pt x="669" y="253"/>
                  <a:pt x="669" y="253"/>
                </a:cubicBezTo>
                <a:cubicBezTo>
                  <a:pt x="669" y="252"/>
                  <a:pt x="669" y="252"/>
                  <a:pt x="669" y="252"/>
                </a:cubicBezTo>
                <a:cubicBezTo>
                  <a:pt x="669" y="252"/>
                  <a:pt x="669" y="252"/>
                  <a:pt x="669" y="253"/>
                </a:cubicBezTo>
                <a:cubicBezTo>
                  <a:pt x="670" y="253"/>
                  <a:pt x="669" y="253"/>
                  <a:pt x="669" y="253"/>
                </a:cubicBezTo>
                <a:cubicBezTo>
                  <a:pt x="670" y="254"/>
                  <a:pt x="670" y="254"/>
                  <a:pt x="670" y="254"/>
                </a:cubicBezTo>
                <a:cubicBezTo>
                  <a:pt x="670" y="254"/>
                  <a:pt x="670" y="253"/>
                  <a:pt x="670" y="253"/>
                </a:cubicBezTo>
                <a:cubicBezTo>
                  <a:pt x="670" y="253"/>
                  <a:pt x="670" y="253"/>
                  <a:pt x="670" y="253"/>
                </a:cubicBezTo>
                <a:cubicBezTo>
                  <a:pt x="669" y="252"/>
                  <a:pt x="670" y="253"/>
                  <a:pt x="670" y="253"/>
                </a:cubicBezTo>
                <a:cubicBezTo>
                  <a:pt x="669" y="252"/>
                  <a:pt x="669" y="252"/>
                  <a:pt x="669" y="252"/>
                </a:cubicBezTo>
                <a:cubicBezTo>
                  <a:pt x="669" y="252"/>
                  <a:pt x="669" y="252"/>
                  <a:pt x="669" y="252"/>
                </a:cubicBezTo>
                <a:cubicBezTo>
                  <a:pt x="670" y="252"/>
                  <a:pt x="670" y="252"/>
                  <a:pt x="670" y="252"/>
                </a:cubicBezTo>
                <a:cubicBezTo>
                  <a:pt x="670" y="252"/>
                  <a:pt x="670" y="252"/>
                  <a:pt x="670" y="252"/>
                </a:cubicBezTo>
                <a:cubicBezTo>
                  <a:pt x="670" y="253"/>
                  <a:pt x="670" y="253"/>
                  <a:pt x="670" y="253"/>
                </a:cubicBezTo>
                <a:cubicBezTo>
                  <a:pt x="670" y="254"/>
                  <a:pt x="670" y="254"/>
                  <a:pt x="670" y="254"/>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4"/>
                  <a:pt x="670" y="254"/>
                  <a:pt x="670" y="254"/>
                </a:cubicBezTo>
                <a:cubicBezTo>
                  <a:pt x="670" y="253"/>
                  <a:pt x="670" y="254"/>
                  <a:pt x="670" y="254"/>
                </a:cubicBezTo>
                <a:cubicBezTo>
                  <a:pt x="670" y="253"/>
                  <a:pt x="670" y="253"/>
                  <a:pt x="670" y="253"/>
                </a:cubicBezTo>
                <a:cubicBezTo>
                  <a:pt x="670" y="253"/>
                  <a:pt x="670" y="253"/>
                  <a:pt x="670" y="253"/>
                </a:cubicBezTo>
                <a:cubicBezTo>
                  <a:pt x="670" y="253"/>
                  <a:pt x="670" y="253"/>
                  <a:pt x="670" y="253"/>
                </a:cubicBezTo>
                <a:cubicBezTo>
                  <a:pt x="670" y="253"/>
                  <a:pt x="670" y="254"/>
                  <a:pt x="670" y="254"/>
                </a:cubicBezTo>
                <a:cubicBezTo>
                  <a:pt x="670" y="253"/>
                  <a:pt x="670" y="253"/>
                  <a:pt x="670" y="253"/>
                </a:cubicBezTo>
                <a:cubicBezTo>
                  <a:pt x="670" y="254"/>
                  <a:pt x="670" y="254"/>
                  <a:pt x="670" y="254"/>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2"/>
                  <a:pt x="670" y="252"/>
                  <a:pt x="670" y="252"/>
                </a:cubicBezTo>
                <a:cubicBezTo>
                  <a:pt x="670" y="253"/>
                  <a:pt x="670" y="253"/>
                  <a:pt x="670" y="253"/>
                </a:cubicBezTo>
                <a:cubicBezTo>
                  <a:pt x="670" y="253"/>
                  <a:pt x="670" y="254"/>
                  <a:pt x="670" y="253"/>
                </a:cubicBezTo>
                <a:cubicBezTo>
                  <a:pt x="670" y="253"/>
                  <a:pt x="670" y="253"/>
                  <a:pt x="670" y="253"/>
                </a:cubicBezTo>
                <a:cubicBezTo>
                  <a:pt x="670" y="253"/>
                  <a:pt x="670" y="253"/>
                  <a:pt x="670" y="253"/>
                </a:cubicBezTo>
                <a:cubicBezTo>
                  <a:pt x="670" y="252"/>
                  <a:pt x="670" y="252"/>
                  <a:pt x="670" y="252"/>
                </a:cubicBezTo>
                <a:cubicBezTo>
                  <a:pt x="670" y="252"/>
                  <a:pt x="670" y="252"/>
                  <a:pt x="670" y="252"/>
                </a:cubicBezTo>
                <a:cubicBezTo>
                  <a:pt x="670" y="253"/>
                  <a:pt x="670" y="253"/>
                  <a:pt x="670" y="253"/>
                </a:cubicBezTo>
                <a:cubicBezTo>
                  <a:pt x="670" y="253"/>
                  <a:pt x="670" y="252"/>
                  <a:pt x="670" y="252"/>
                </a:cubicBezTo>
                <a:cubicBezTo>
                  <a:pt x="670" y="251"/>
                  <a:pt x="670" y="251"/>
                  <a:pt x="670" y="251"/>
                </a:cubicBezTo>
                <a:cubicBezTo>
                  <a:pt x="670" y="251"/>
                  <a:pt x="670" y="251"/>
                  <a:pt x="670" y="251"/>
                </a:cubicBezTo>
                <a:cubicBezTo>
                  <a:pt x="670" y="251"/>
                  <a:pt x="670" y="251"/>
                  <a:pt x="670" y="251"/>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3"/>
                  <a:pt x="670" y="253"/>
                </a:cubicBezTo>
                <a:cubicBezTo>
                  <a:pt x="670" y="253"/>
                  <a:pt x="670" y="252"/>
                  <a:pt x="670" y="252"/>
                </a:cubicBezTo>
                <a:cubicBezTo>
                  <a:pt x="670" y="253"/>
                  <a:pt x="670" y="253"/>
                  <a:pt x="670" y="253"/>
                </a:cubicBezTo>
                <a:cubicBezTo>
                  <a:pt x="670" y="253"/>
                  <a:pt x="670" y="253"/>
                  <a:pt x="670" y="253"/>
                </a:cubicBezTo>
                <a:cubicBezTo>
                  <a:pt x="670" y="253"/>
                  <a:pt x="670" y="253"/>
                  <a:pt x="670" y="253"/>
                </a:cubicBezTo>
                <a:cubicBezTo>
                  <a:pt x="670" y="253"/>
                  <a:pt x="670" y="253"/>
                  <a:pt x="670" y="252"/>
                </a:cubicBezTo>
                <a:cubicBezTo>
                  <a:pt x="670" y="253"/>
                  <a:pt x="670" y="253"/>
                  <a:pt x="670" y="253"/>
                </a:cubicBezTo>
                <a:cubicBezTo>
                  <a:pt x="670" y="252"/>
                  <a:pt x="670" y="252"/>
                  <a:pt x="670" y="252"/>
                </a:cubicBezTo>
                <a:cubicBezTo>
                  <a:pt x="671" y="253"/>
                  <a:pt x="671" y="253"/>
                  <a:pt x="671" y="253"/>
                </a:cubicBezTo>
                <a:cubicBezTo>
                  <a:pt x="671" y="253"/>
                  <a:pt x="671" y="253"/>
                  <a:pt x="671" y="252"/>
                </a:cubicBezTo>
                <a:cubicBezTo>
                  <a:pt x="671" y="253"/>
                  <a:pt x="671" y="253"/>
                  <a:pt x="671" y="253"/>
                </a:cubicBezTo>
                <a:cubicBezTo>
                  <a:pt x="671" y="253"/>
                  <a:pt x="671" y="252"/>
                  <a:pt x="671" y="252"/>
                </a:cubicBezTo>
                <a:cubicBezTo>
                  <a:pt x="671" y="253"/>
                  <a:pt x="671" y="253"/>
                  <a:pt x="671" y="253"/>
                </a:cubicBezTo>
                <a:cubicBezTo>
                  <a:pt x="671" y="252"/>
                  <a:pt x="671" y="252"/>
                  <a:pt x="671" y="252"/>
                </a:cubicBezTo>
                <a:cubicBezTo>
                  <a:pt x="671" y="252"/>
                  <a:pt x="671" y="252"/>
                  <a:pt x="671" y="253"/>
                </a:cubicBezTo>
                <a:cubicBezTo>
                  <a:pt x="671" y="252"/>
                  <a:pt x="671" y="252"/>
                  <a:pt x="671" y="252"/>
                </a:cubicBezTo>
                <a:cubicBezTo>
                  <a:pt x="671" y="253"/>
                  <a:pt x="671" y="253"/>
                  <a:pt x="671" y="253"/>
                </a:cubicBezTo>
                <a:cubicBezTo>
                  <a:pt x="671" y="252"/>
                  <a:pt x="671" y="252"/>
                  <a:pt x="671" y="252"/>
                </a:cubicBezTo>
                <a:cubicBezTo>
                  <a:pt x="671" y="252"/>
                  <a:pt x="671" y="252"/>
                  <a:pt x="671" y="252"/>
                </a:cubicBezTo>
                <a:cubicBezTo>
                  <a:pt x="671" y="252"/>
                  <a:pt x="671" y="252"/>
                  <a:pt x="671" y="252"/>
                </a:cubicBezTo>
                <a:cubicBezTo>
                  <a:pt x="671" y="253"/>
                  <a:pt x="671" y="252"/>
                  <a:pt x="671" y="253"/>
                </a:cubicBezTo>
                <a:cubicBezTo>
                  <a:pt x="671" y="252"/>
                  <a:pt x="671" y="252"/>
                  <a:pt x="671" y="252"/>
                </a:cubicBezTo>
                <a:cubicBezTo>
                  <a:pt x="671" y="253"/>
                  <a:pt x="671" y="252"/>
                  <a:pt x="671" y="252"/>
                </a:cubicBezTo>
                <a:cubicBezTo>
                  <a:pt x="671" y="252"/>
                  <a:pt x="671" y="252"/>
                  <a:pt x="671" y="252"/>
                </a:cubicBezTo>
                <a:cubicBezTo>
                  <a:pt x="671" y="251"/>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3"/>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1"/>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2"/>
                  <a:pt x="671" y="251"/>
                  <a:pt x="671" y="252"/>
                </a:cubicBezTo>
                <a:cubicBezTo>
                  <a:pt x="671" y="252"/>
                  <a:pt x="671" y="252"/>
                  <a:pt x="671" y="252"/>
                </a:cubicBezTo>
                <a:cubicBezTo>
                  <a:pt x="671" y="252"/>
                  <a:pt x="671" y="252"/>
                  <a:pt x="671" y="252"/>
                </a:cubicBezTo>
                <a:cubicBezTo>
                  <a:pt x="671" y="252"/>
                  <a:pt x="671" y="252"/>
                  <a:pt x="671" y="252"/>
                </a:cubicBezTo>
                <a:cubicBezTo>
                  <a:pt x="671" y="252"/>
                  <a:pt x="671" y="252"/>
                  <a:pt x="671" y="252"/>
                </a:cubicBezTo>
                <a:cubicBezTo>
                  <a:pt x="671" y="253"/>
                  <a:pt x="672" y="252"/>
                  <a:pt x="672" y="252"/>
                </a:cubicBezTo>
                <a:cubicBezTo>
                  <a:pt x="672" y="252"/>
                  <a:pt x="672" y="252"/>
                  <a:pt x="672" y="252"/>
                </a:cubicBezTo>
                <a:cubicBezTo>
                  <a:pt x="672" y="253"/>
                  <a:pt x="672" y="252"/>
                  <a:pt x="672" y="252"/>
                </a:cubicBezTo>
                <a:cubicBezTo>
                  <a:pt x="672" y="252"/>
                  <a:pt x="672" y="252"/>
                  <a:pt x="672" y="252"/>
                </a:cubicBezTo>
                <a:cubicBezTo>
                  <a:pt x="672" y="252"/>
                  <a:pt x="672" y="251"/>
                  <a:pt x="672" y="252"/>
                </a:cubicBezTo>
                <a:cubicBezTo>
                  <a:pt x="672" y="252"/>
                  <a:pt x="672" y="252"/>
                  <a:pt x="672" y="252"/>
                </a:cubicBezTo>
                <a:cubicBezTo>
                  <a:pt x="672" y="253"/>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3"/>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2" y="252"/>
                  <a:pt x="672" y="252"/>
                </a:cubicBezTo>
                <a:cubicBezTo>
                  <a:pt x="672" y="252"/>
                  <a:pt x="673" y="252"/>
                  <a:pt x="673" y="252"/>
                </a:cubicBezTo>
                <a:cubicBezTo>
                  <a:pt x="673" y="252"/>
                  <a:pt x="672" y="252"/>
                  <a:pt x="672" y="252"/>
                </a:cubicBezTo>
                <a:cubicBezTo>
                  <a:pt x="673" y="252"/>
                  <a:pt x="673" y="252"/>
                  <a:pt x="673" y="252"/>
                </a:cubicBezTo>
                <a:cubicBezTo>
                  <a:pt x="673" y="252"/>
                  <a:pt x="673" y="252"/>
                  <a:pt x="673" y="252"/>
                </a:cubicBezTo>
                <a:cubicBezTo>
                  <a:pt x="673" y="252"/>
                  <a:pt x="673" y="252"/>
                  <a:pt x="673" y="252"/>
                </a:cubicBezTo>
                <a:cubicBezTo>
                  <a:pt x="673" y="251"/>
                  <a:pt x="673" y="252"/>
                  <a:pt x="673" y="252"/>
                </a:cubicBezTo>
                <a:cubicBezTo>
                  <a:pt x="673" y="251"/>
                  <a:pt x="673" y="251"/>
                  <a:pt x="673" y="251"/>
                </a:cubicBezTo>
                <a:cubicBezTo>
                  <a:pt x="673" y="251"/>
                  <a:pt x="673" y="251"/>
                  <a:pt x="673" y="251"/>
                </a:cubicBezTo>
                <a:cubicBezTo>
                  <a:pt x="673" y="251"/>
                  <a:pt x="673" y="251"/>
                  <a:pt x="673" y="251"/>
                </a:cubicBezTo>
                <a:cubicBezTo>
                  <a:pt x="673" y="251"/>
                  <a:pt x="673" y="251"/>
                  <a:pt x="673" y="251"/>
                </a:cubicBezTo>
                <a:cubicBezTo>
                  <a:pt x="673" y="252"/>
                  <a:pt x="673" y="252"/>
                  <a:pt x="673" y="252"/>
                </a:cubicBezTo>
                <a:cubicBezTo>
                  <a:pt x="673" y="251"/>
                  <a:pt x="673" y="251"/>
                  <a:pt x="673" y="251"/>
                </a:cubicBezTo>
                <a:cubicBezTo>
                  <a:pt x="673" y="251"/>
                  <a:pt x="673" y="252"/>
                  <a:pt x="673" y="252"/>
                </a:cubicBezTo>
                <a:cubicBezTo>
                  <a:pt x="673" y="251"/>
                  <a:pt x="673" y="251"/>
                  <a:pt x="673" y="251"/>
                </a:cubicBezTo>
                <a:cubicBezTo>
                  <a:pt x="673" y="251"/>
                  <a:pt x="673" y="251"/>
                  <a:pt x="673" y="251"/>
                </a:cubicBezTo>
                <a:cubicBezTo>
                  <a:pt x="673" y="251"/>
                  <a:pt x="673" y="251"/>
                  <a:pt x="673" y="250"/>
                </a:cubicBezTo>
                <a:cubicBezTo>
                  <a:pt x="673" y="251"/>
                  <a:pt x="673" y="250"/>
                  <a:pt x="674" y="250"/>
                </a:cubicBezTo>
                <a:cubicBezTo>
                  <a:pt x="673" y="251"/>
                  <a:pt x="674" y="250"/>
                  <a:pt x="673" y="251"/>
                </a:cubicBezTo>
                <a:cubicBezTo>
                  <a:pt x="673" y="251"/>
                  <a:pt x="673" y="251"/>
                  <a:pt x="673" y="251"/>
                </a:cubicBezTo>
                <a:cubicBezTo>
                  <a:pt x="673" y="251"/>
                  <a:pt x="673" y="251"/>
                  <a:pt x="673" y="251"/>
                </a:cubicBezTo>
                <a:cubicBezTo>
                  <a:pt x="673" y="251"/>
                  <a:pt x="673" y="252"/>
                  <a:pt x="673" y="252"/>
                </a:cubicBezTo>
                <a:cubicBezTo>
                  <a:pt x="673" y="251"/>
                  <a:pt x="673" y="251"/>
                  <a:pt x="673" y="251"/>
                </a:cubicBezTo>
                <a:cubicBezTo>
                  <a:pt x="674" y="251"/>
                  <a:pt x="673" y="251"/>
                  <a:pt x="673" y="251"/>
                </a:cubicBezTo>
                <a:cubicBezTo>
                  <a:pt x="673" y="251"/>
                  <a:pt x="673" y="251"/>
                  <a:pt x="673" y="251"/>
                </a:cubicBezTo>
                <a:cubicBezTo>
                  <a:pt x="673" y="251"/>
                  <a:pt x="673" y="251"/>
                  <a:pt x="673"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1"/>
                  <a:pt x="674" y="251"/>
                  <a:pt x="674" y="251"/>
                </a:cubicBezTo>
                <a:cubicBezTo>
                  <a:pt x="674" y="252"/>
                  <a:pt x="674" y="251"/>
                  <a:pt x="674" y="251"/>
                </a:cubicBezTo>
                <a:cubicBezTo>
                  <a:pt x="674" y="251"/>
                  <a:pt x="674" y="251"/>
                  <a:pt x="674" y="251"/>
                </a:cubicBezTo>
                <a:cubicBezTo>
                  <a:pt x="674" y="251"/>
                  <a:pt x="674" y="251"/>
                  <a:pt x="674" y="251"/>
                </a:cubicBezTo>
                <a:cubicBezTo>
                  <a:pt x="674" y="251"/>
                  <a:pt x="674" y="251"/>
                  <a:pt x="674" y="251"/>
                </a:cubicBezTo>
                <a:cubicBezTo>
                  <a:pt x="674" y="252"/>
                  <a:pt x="674" y="252"/>
                  <a:pt x="674" y="251"/>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4" y="252"/>
                  <a:pt x="674" y="252"/>
                </a:cubicBezTo>
                <a:cubicBezTo>
                  <a:pt x="674" y="252"/>
                  <a:pt x="675" y="252"/>
                  <a:pt x="674" y="252"/>
                </a:cubicBezTo>
                <a:cubicBezTo>
                  <a:pt x="674" y="252"/>
                  <a:pt x="675" y="252"/>
                  <a:pt x="675" y="251"/>
                </a:cubicBezTo>
                <a:cubicBezTo>
                  <a:pt x="674" y="252"/>
                  <a:pt x="674" y="252"/>
                  <a:pt x="674" y="252"/>
                </a:cubicBezTo>
                <a:cubicBezTo>
                  <a:pt x="675" y="252"/>
                  <a:pt x="675" y="252"/>
                  <a:pt x="675" y="252"/>
                </a:cubicBezTo>
                <a:cubicBezTo>
                  <a:pt x="675" y="252"/>
                  <a:pt x="675" y="252"/>
                  <a:pt x="675" y="252"/>
                </a:cubicBezTo>
                <a:cubicBezTo>
                  <a:pt x="675" y="251"/>
                  <a:pt x="675" y="252"/>
                  <a:pt x="675" y="252"/>
                </a:cubicBezTo>
                <a:cubicBezTo>
                  <a:pt x="676" y="251"/>
                  <a:pt x="676" y="251"/>
                  <a:pt x="676" y="251"/>
                </a:cubicBezTo>
                <a:cubicBezTo>
                  <a:pt x="675" y="252"/>
                  <a:pt x="675" y="252"/>
                  <a:pt x="675" y="252"/>
                </a:cubicBezTo>
                <a:cubicBezTo>
                  <a:pt x="675" y="251"/>
                  <a:pt x="675" y="252"/>
                  <a:pt x="676" y="251"/>
                </a:cubicBezTo>
                <a:cubicBezTo>
                  <a:pt x="675" y="252"/>
                  <a:pt x="675" y="252"/>
                  <a:pt x="675" y="252"/>
                </a:cubicBezTo>
                <a:cubicBezTo>
                  <a:pt x="675" y="252"/>
                  <a:pt x="676" y="251"/>
                  <a:pt x="676" y="251"/>
                </a:cubicBezTo>
                <a:cubicBezTo>
                  <a:pt x="676" y="252"/>
                  <a:pt x="676" y="252"/>
                  <a:pt x="676" y="252"/>
                </a:cubicBezTo>
                <a:cubicBezTo>
                  <a:pt x="675" y="252"/>
                  <a:pt x="675" y="253"/>
                  <a:pt x="676" y="252"/>
                </a:cubicBezTo>
                <a:cubicBezTo>
                  <a:pt x="676" y="252"/>
                  <a:pt x="675" y="252"/>
                  <a:pt x="675" y="252"/>
                </a:cubicBezTo>
                <a:cubicBezTo>
                  <a:pt x="676" y="252"/>
                  <a:pt x="675" y="253"/>
                  <a:pt x="676" y="252"/>
                </a:cubicBezTo>
                <a:cubicBezTo>
                  <a:pt x="676" y="252"/>
                  <a:pt x="677" y="251"/>
                  <a:pt x="677" y="251"/>
                </a:cubicBezTo>
                <a:close/>
                <a:moveTo>
                  <a:pt x="668" y="251"/>
                </a:moveTo>
                <a:cubicBezTo>
                  <a:pt x="668" y="251"/>
                  <a:pt x="668" y="251"/>
                  <a:pt x="668" y="251"/>
                </a:cubicBezTo>
                <a:close/>
                <a:moveTo>
                  <a:pt x="669" y="253"/>
                </a:moveTo>
                <a:cubicBezTo>
                  <a:pt x="669" y="253"/>
                  <a:pt x="669" y="253"/>
                  <a:pt x="669" y="253"/>
                </a:cubicBezTo>
                <a:cubicBezTo>
                  <a:pt x="669" y="253"/>
                  <a:pt x="669" y="252"/>
                  <a:pt x="669" y="253"/>
                </a:cubicBezTo>
                <a:close/>
                <a:moveTo>
                  <a:pt x="669" y="253"/>
                </a:moveTo>
                <a:cubicBezTo>
                  <a:pt x="669" y="253"/>
                  <a:pt x="669" y="253"/>
                  <a:pt x="669" y="253"/>
                </a:cubicBezTo>
                <a:close/>
                <a:moveTo>
                  <a:pt x="670" y="254"/>
                </a:moveTo>
                <a:cubicBezTo>
                  <a:pt x="670" y="254"/>
                  <a:pt x="670" y="254"/>
                  <a:pt x="670" y="253"/>
                </a:cubicBezTo>
                <a:lnTo>
                  <a:pt x="670" y="254"/>
                </a:lnTo>
                <a:close/>
                <a:moveTo>
                  <a:pt x="669" y="253"/>
                </a:moveTo>
                <a:cubicBezTo>
                  <a:pt x="669" y="253"/>
                  <a:pt x="669" y="253"/>
                  <a:pt x="669" y="253"/>
                </a:cubicBezTo>
                <a:cubicBezTo>
                  <a:pt x="669" y="253"/>
                  <a:pt x="669" y="253"/>
                  <a:pt x="669" y="253"/>
                </a:cubicBezTo>
                <a:close/>
                <a:moveTo>
                  <a:pt x="670" y="253"/>
                </a:moveTo>
                <a:cubicBezTo>
                  <a:pt x="670" y="253"/>
                  <a:pt x="670" y="253"/>
                  <a:pt x="670" y="253"/>
                </a:cubicBezTo>
                <a:cubicBezTo>
                  <a:pt x="670" y="254"/>
                  <a:pt x="670" y="253"/>
                  <a:pt x="670" y="253"/>
                </a:cubicBezTo>
                <a:close/>
                <a:moveTo>
                  <a:pt x="670" y="253"/>
                </a:moveTo>
                <a:cubicBezTo>
                  <a:pt x="670" y="253"/>
                  <a:pt x="670" y="253"/>
                  <a:pt x="670" y="253"/>
                </a:cubicBezTo>
                <a:cubicBezTo>
                  <a:pt x="670" y="253"/>
                  <a:pt x="670" y="253"/>
                  <a:pt x="670" y="253"/>
                </a:cubicBezTo>
                <a:close/>
                <a:moveTo>
                  <a:pt x="672" y="252"/>
                </a:moveTo>
                <a:cubicBezTo>
                  <a:pt x="672" y="252"/>
                  <a:pt x="672" y="252"/>
                  <a:pt x="672" y="252"/>
                </a:cubicBezTo>
                <a:cubicBezTo>
                  <a:pt x="672" y="252"/>
                  <a:pt x="672" y="252"/>
                  <a:pt x="672" y="252"/>
                </a:cubicBezTo>
                <a:close/>
                <a:moveTo>
                  <a:pt x="672" y="252"/>
                </a:moveTo>
                <a:cubicBezTo>
                  <a:pt x="672" y="252"/>
                  <a:pt x="673" y="252"/>
                  <a:pt x="673" y="252"/>
                </a:cubicBezTo>
                <a:lnTo>
                  <a:pt x="672" y="252"/>
                </a:lnTo>
                <a:close/>
                <a:moveTo>
                  <a:pt x="673" y="251"/>
                </a:moveTo>
                <a:cubicBezTo>
                  <a:pt x="673" y="251"/>
                  <a:pt x="673" y="251"/>
                  <a:pt x="673" y="251"/>
                </a:cubicBezTo>
                <a:cubicBezTo>
                  <a:pt x="673" y="251"/>
                  <a:pt x="673" y="251"/>
                  <a:pt x="673" y="251"/>
                </a:cubicBezTo>
                <a:close/>
                <a:moveTo>
                  <a:pt x="617" y="127"/>
                </a:moveTo>
                <a:cubicBezTo>
                  <a:pt x="615" y="128"/>
                  <a:pt x="614" y="129"/>
                  <a:pt x="613" y="129"/>
                </a:cubicBezTo>
                <a:cubicBezTo>
                  <a:pt x="621" y="125"/>
                  <a:pt x="611" y="131"/>
                  <a:pt x="617" y="127"/>
                </a:cubicBezTo>
                <a:close/>
                <a:moveTo>
                  <a:pt x="13" y="317"/>
                </a:moveTo>
                <a:cubicBezTo>
                  <a:pt x="13" y="317"/>
                  <a:pt x="13" y="317"/>
                  <a:pt x="13" y="318"/>
                </a:cubicBezTo>
                <a:cubicBezTo>
                  <a:pt x="13" y="317"/>
                  <a:pt x="13" y="317"/>
                  <a:pt x="13" y="317"/>
                </a:cubicBezTo>
                <a:close/>
                <a:moveTo>
                  <a:pt x="100" y="307"/>
                </a:moveTo>
                <a:cubicBezTo>
                  <a:pt x="99" y="307"/>
                  <a:pt x="99" y="308"/>
                  <a:pt x="99" y="308"/>
                </a:cubicBezTo>
                <a:cubicBezTo>
                  <a:pt x="99" y="308"/>
                  <a:pt x="99" y="308"/>
                  <a:pt x="100" y="307"/>
                </a:cubicBezTo>
                <a:close/>
                <a:moveTo>
                  <a:pt x="587" y="98"/>
                </a:moveTo>
                <a:cubicBezTo>
                  <a:pt x="587" y="97"/>
                  <a:pt x="587" y="97"/>
                  <a:pt x="587" y="96"/>
                </a:cubicBezTo>
                <a:lnTo>
                  <a:pt x="587" y="98"/>
                </a:lnTo>
                <a:close/>
                <a:moveTo>
                  <a:pt x="532" y="191"/>
                </a:moveTo>
                <a:cubicBezTo>
                  <a:pt x="532" y="191"/>
                  <a:pt x="532" y="191"/>
                  <a:pt x="532" y="191"/>
                </a:cubicBezTo>
                <a:cubicBezTo>
                  <a:pt x="532" y="191"/>
                  <a:pt x="532" y="191"/>
                  <a:pt x="532" y="192"/>
                </a:cubicBezTo>
                <a:cubicBezTo>
                  <a:pt x="532" y="192"/>
                  <a:pt x="532" y="192"/>
                  <a:pt x="532" y="192"/>
                </a:cubicBezTo>
                <a:lnTo>
                  <a:pt x="532" y="191"/>
                </a:lnTo>
                <a:close/>
                <a:moveTo>
                  <a:pt x="593" y="68"/>
                </a:moveTo>
                <a:cubicBezTo>
                  <a:pt x="593" y="68"/>
                  <a:pt x="592" y="67"/>
                  <a:pt x="591" y="66"/>
                </a:cubicBezTo>
                <a:cubicBezTo>
                  <a:pt x="592" y="67"/>
                  <a:pt x="592" y="68"/>
                  <a:pt x="593" y="68"/>
                </a:cubicBezTo>
                <a:close/>
                <a:moveTo>
                  <a:pt x="644" y="231"/>
                </a:moveTo>
                <a:cubicBezTo>
                  <a:pt x="644" y="230"/>
                  <a:pt x="644" y="230"/>
                  <a:pt x="644" y="230"/>
                </a:cubicBezTo>
                <a:cubicBezTo>
                  <a:pt x="643" y="230"/>
                  <a:pt x="643" y="231"/>
                  <a:pt x="643" y="231"/>
                </a:cubicBezTo>
                <a:cubicBezTo>
                  <a:pt x="643" y="232"/>
                  <a:pt x="643" y="232"/>
                  <a:pt x="643" y="232"/>
                </a:cubicBezTo>
                <a:cubicBezTo>
                  <a:pt x="643" y="232"/>
                  <a:pt x="644" y="232"/>
                  <a:pt x="644" y="231"/>
                </a:cubicBezTo>
                <a:close/>
                <a:moveTo>
                  <a:pt x="650" y="115"/>
                </a:moveTo>
                <a:cubicBezTo>
                  <a:pt x="649" y="115"/>
                  <a:pt x="649" y="115"/>
                  <a:pt x="649" y="115"/>
                </a:cubicBezTo>
                <a:cubicBezTo>
                  <a:pt x="649" y="115"/>
                  <a:pt x="650" y="115"/>
                  <a:pt x="650" y="115"/>
                </a:cubicBezTo>
                <a:close/>
                <a:moveTo>
                  <a:pt x="363" y="175"/>
                </a:moveTo>
                <a:cubicBezTo>
                  <a:pt x="363" y="175"/>
                  <a:pt x="364" y="175"/>
                  <a:pt x="364" y="175"/>
                </a:cubicBezTo>
                <a:cubicBezTo>
                  <a:pt x="363" y="175"/>
                  <a:pt x="361" y="175"/>
                  <a:pt x="360" y="175"/>
                </a:cubicBezTo>
                <a:lnTo>
                  <a:pt x="363" y="175"/>
                </a:lnTo>
                <a:close/>
                <a:moveTo>
                  <a:pt x="67" y="252"/>
                </a:moveTo>
                <a:cubicBezTo>
                  <a:pt x="67" y="252"/>
                  <a:pt x="67" y="252"/>
                  <a:pt x="67" y="252"/>
                </a:cubicBezTo>
                <a:cubicBezTo>
                  <a:pt x="66" y="253"/>
                  <a:pt x="66" y="253"/>
                  <a:pt x="65" y="253"/>
                </a:cubicBezTo>
                <a:cubicBezTo>
                  <a:pt x="66" y="253"/>
                  <a:pt x="66" y="253"/>
                  <a:pt x="67" y="252"/>
                </a:cubicBezTo>
                <a:close/>
                <a:moveTo>
                  <a:pt x="633" y="120"/>
                </a:moveTo>
                <a:cubicBezTo>
                  <a:pt x="632" y="121"/>
                  <a:pt x="631" y="121"/>
                  <a:pt x="631" y="122"/>
                </a:cubicBezTo>
                <a:cubicBezTo>
                  <a:pt x="631" y="121"/>
                  <a:pt x="632" y="121"/>
                  <a:pt x="633" y="120"/>
                </a:cubicBezTo>
                <a:close/>
                <a:moveTo>
                  <a:pt x="612" y="128"/>
                </a:moveTo>
                <a:cubicBezTo>
                  <a:pt x="612" y="128"/>
                  <a:pt x="612" y="127"/>
                  <a:pt x="612" y="127"/>
                </a:cubicBezTo>
                <a:cubicBezTo>
                  <a:pt x="612" y="127"/>
                  <a:pt x="612" y="127"/>
                  <a:pt x="612" y="128"/>
                </a:cubicBezTo>
                <a:close/>
                <a:moveTo>
                  <a:pt x="601" y="126"/>
                </a:moveTo>
                <a:cubicBezTo>
                  <a:pt x="601" y="126"/>
                  <a:pt x="601" y="126"/>
                  <a:pt x="601" y="125"/>
                </a:cubicBezTo>
                <a:cubicBezTo>
                  <a:pt x="601" y="126"/>
                  <a:pt x="601" y="126"/>
                  <a:pt x="601" y="126"/>
                </a:cubicBezTo>
                <a:cubicBezTo>
                  <a:pt x="601" y="126"/>
                  <a:pt x="601" y="126"/>
                  <a:pt x="601" y="126"/>
                </a:cubicBezTo>
                <a:close/>
                <a:moveTo>
                  <a:pt x="672" y="116"/>
                </a:moveTo>
                <a:cubicBezTo>
                  <a:pt x="672" y="116"/>
                  <a:pt x="672" y="116"/>
                  <a:pt x="672" y="116"/>
                </a:cubicBezTo>
                <a:cubicBezTo>
                  <a:pt x="672" y="116"/>
                  <a:pt x="672" y="116"/>
                  <a:pt x="672" y="116"/>
                </a:cubicBezTo>
                <a:cubicBezTo>
                  <a:pt x="672" y="116"/>
                  <a:pt x="672" y="116"/>
                  <a:pt x="672" y="116"/>
                </a:cubicBezTo>
                <a:close/>
                <a:moveTo>
                  <a:pt x="32" y="267"/>
                </a:moveTo>
                <a:cubicBezTo>
                  <a:pt x="32" y="267"/>
                  <a:pt x="32" y="267"/>
                  <a:pt x="32" y="267"/>
                </a:cubicBezTo>
                <a:cubicBezTo>
                  <a:pt x="32" y="267"/>
                  <a:pt x="32" y="267"/>
                  <a:pt x="32" y="267"/>
                </a:cubicBezTo>
                <a:cubicBezTo>
                  <a:pt x="32" y="267"/>
                  <a:pt x="32" y="267"/>
                  <a:pt x="32" y="267"/>
                </a:cubicBezTo>
                <a:close/>
                <a:moveTo>
                  <a:pt x="9" y="338"/>
                </a:moveTo>
                <a:cubicBezTo>
                  <a:pt x="9" y="338"/>
                  <a:pt x="8" y="338"/>
                  <a:pt x="8" y="338"/>
                </a:cubicBezTo>
                <a:cubicBezTo>
                  <a:pt x="8" y="338"/>
                  <a:pt x="9" y="338"/>
                  <a:pt x="10" y="338"/>
                </a:cubicBezTo>
                <a:cubicBezTo>
                  <a:pt x="10" y="338"/>
                  <a:pt x="10" y="338"/>
                  <a:pt x="9" y="338"/>
                </a:cubicBezTo>
                <a:close/>
                <a:moveTo>
                  <a:pt x="595" y="78"/>
                </a:moveTo>
                <a:cubicBezTo>
                  <a:pt x="595" y="78"/>
                  <a:pt x="595" y="78"/>
                  <a:pt x="595" y="78"/>
                </a:cubicBezTo>
                <a:cubicBezTo>
                  <a:pt x="596" y="78"/>
                  <a:pt x="596" y="78"/>
                  <a:pt x="596" y="78"/>
                </a:cubicBezTo>
                <a:cubicBezTo>
                  <a:pt x="596" y="78"/>
                  <a:pt x="596" y="78"/>
                  <a:pt x="596" y="78"/>
                </a:cubicBezTo>
                <a:lnTo>
                  <a:pt x="595" y="78"/>
                </a:lnTo>
                <a:close/>
                <a:moveTo>
                  <a:pt x="672" y="116"/>
                </a:moveTo>
                <a:cubicBezTo>
                  <a:pt x="672" y="116"/>
                  <a:pt x="672" y="116"/>
                  <a:pt x="672" y="116"/>
                </a:cubicBezTo>
                <a:cubicBezTo>
                  <a:pt x="671" y="117"/>
                  <a:pt x="671" y="117"/>
                  <a:pt x="671" y="117"/>
                </a:cubicBezTo>
                <a:cubicBezTo>
                  <a:pt x="670" y="117"/>
                  <a:pt x="670" y="117"/>
                  <a:pt x="670" y="117"/>
                </a:cubicBezTo>
                <a:cubicBezTo>
                  <a:pt x="670" y="117"/>
                  <a:pt x="669" y="116"/>
                  <a:pt x="669" y="116"/>
                </a:cubicBezTo>
                <a:cubicBezTo>
                  <a:pt x="666" y="116"/>
                  <a:pt x="664" y="116"/>
                  <a:pt x="661" y="116"/>
                </a:cubicBezTo>
                <a:cubicBezTo>
                  <a:pt x="665" y="116"/>
                  <a:pt x="665" y="116"/>
                  <a:pt x="665" y="116"/>
                </a:cubicBezTo>
                <a:cubicBezTo>
                  <a:pt x="656" y="117"/>
                  <a:pt x="650" y="117"/>
                  <a:pt x="641" y="119"/>
                </a:cubicBezTo>
                <a:cubicBezTo>
                  <a:pt x="641" y="118"/>
                  <a:pt x="641" y="118"/>
                  <a:pt x="641" y="118"/>
                </a:cubicBezTo>
                <a:cubicBezTo>
                  <a:pt x="640" y="119"/>
                  <a:pt x="638" y="119"/>
                  <a:pt x="637" y="120"/>
                </a:cubicBezTo>
                <a:cubicBezTo>
                  <a:pt x="637" y="119"/>
                  <a:pt x="635" y="120"/>
                  <a:pt x="633" y="120"/>
                </a:cubicBezTo>
                <a:cubicBezTo>
                  <a:pt x="636" y="119"/>
                  <a:pt x="640" y="117"/>
                  <a:pt x="643" y="116"/>
                </a:cubicBezTo>
                <a:cubicBezTo>
                  <a:pt x="647" y="116"/>
                  <a:pt x="639" y="118"/>
                  <a:pt x="642" y="118"/>
                </a:cubicBezTo>
                <a:cubicBezTo>
                  <a:pt x="644" y="118"/>
                  <a:pt x="652" y="116"/>
                  <a:pt x="653" y="116"/>
                </a:cubicBezTo>
                <a:cubicBezTo>
                  <a:pt x="650" y="116"/>
                  <a:pt x="650" y="116"/>
                  <a:pt x="647" y="117"/>
                </a:cubicBezTo>
                <a:cubicBezTo>
                  <a:pt x="646" y="116"/>
                  <a:pt x="651" y="115"/>
                  <a:pt x="653" y="115"/>
                </a:cubicBezTo>
                <a:cubicBezTo>
                  <a:pt x="652" y="115"/>
                  <a:pt x="651" y="115"/>
                  <a:pt x="650" y="115"/>
                </a:cubicBezTo>
                <a:cubicBezTo>
                  <a:pt x="653" y="114"/>
                  <a:pt x="656" y="114"/>
                  <a:pt x="661" y="114"/>
                </a:cubicBezTo>
                <a:cubicBezTo>
                  <a:pt x="658" y="114"/>
                  <a:pt x="661" y="114"/>
                  <a:pt x="661" y="115"/>
                </a:cubicBezTo>
                <a:cubicBezTo>
                  <a:pt x="662" y="114"/>
                  <a:pt x="663" y="114"/>
                  <a:pt x="664" y="114"/>
                </a:cubicBezTo>
                <a:cubicBezTo>
                  <a:pt x="661" y="113"/>
                  <a:pt x="656" y="113"/>
                  <a:pt x="652" y="112"/>
                </a:cubicBezTo>
                <a:cubicBezTo>
                  <a:pt x="655" y="112"/>
                  <a:pt x="659" y="112"/>
                  <a:pt x="663" y="113"/>
                </a:cubicBezTo>
                <a:cubicBezTo>
                  <a:pt x="659" y="111"/>
                  <a:pt x="658" y="111"/>
                  <a:pt x="653" y="110"/>
                </a:cubicBezTo>
                <a:cubicBezTo>
                  <a:pt x="651" y="111"/>
                  <a:pt x="649" y="111"/>
                  <a:pt x="643" y="112"/>
                </a:cubicBezTo>
                <a:cubicBezTo>
                  <a:pt x="643" y="111"/>
                  <a:pt x="643" y="111"/>
                  <a:pt x="643" y="111"/>
                </a:cubicBezTo>
                <a:cubicBezTo>
                  <a:pt x="637" y="112"/>
                  <a:pt x="638" y="112"/>
                  <a:pt x="631" y="114"/>
                </a:cubicBezTo>
                <a:cubicBezTo>
                  <a:pt x="619" y="115"/>
                  <a:pt x="609" y="123"/>
                  <a:pt x="602" y="129"/>
                </a:cubicBezTo>
                <a:cubicBezTo>
                  <a:pt x="601" y="129"/>
                  <a:pt x="601" y="129"/>
                  <a:pt x="601" y="129"/>
                </a:cubicBezTo>
                <a:cubicBezTo>
                  <a:pt x="601" y="130"/>
                  <a:pt x="600" y="130"/>
                  <a:pt x="600" y="131"/>
                </a:cubicBezTo>
                <a:cubicBezTo>
                  <a:pt x="600" y="131"/>
                  <a:pt x="600" y="131"/>
                  <a:pt x="600" y="131"/>
                </a:cubicBezTo>
                <a:cubicBezTo>
                  <a:pt x="600" y="131"/>
                  <a:pt x="600" y="131"/>
                  <a:pt x="600" y="131"/>
                </a:cubicBezTo>
                <a:cubicBezTo>
                  <a:pt x="600" y="131"/>
                  <a:pt x="600" y="131"/>
                  <a:pt x="600" y="131"/>
                </a:cubicBezTo>
                <a:cubicBezTo>
                  <a:pt x="600" y="131"/>
                  <a:pt x="600" y="131"/>
                  <a:pt x="599" y="131"/>
                </a:cubicBezTo>
                <a:cubicBezTo>
                  <a:pt x="600" y="131"/>
                  <a:pt x="600" y="131"/>
                  <a:pt x="600" y="131"/>
                </a:cubicBezTo>
                <a:cubicBezTo>
                  <a:pt x="600" y="131"/>
                  <a:pt x="600" y="131"/>
                  <a:pt x="600" y="131"/>
                </a:cubicBezTo>
                <a:cubicBezTo>
                  <a:pt x="599" y="131"/>
                  <a:pt x="599" y="131"/>
                  <a:pt x="599" y="131"/>
                </a:cubicBezTo>
                <a:cubicBezTo>
                  <a:pt x="599" y="132"/>
                  <a:pt x="598" y="132"/>
                  <a:pt x="598" y="133"/>
                </a:cubicBezTo>
                <a:cubicBezTo>
                  <a:pt x="597" y="134"/>
                  <a:pt x="596" y="134"/>
                  <a:pt x="596" y="133"/>
                </a:cubicBezTo>
                <a:cubicBezTo>
                  <a:pt x="595" y="133"/>
                  <a:pt x="595" y="132"/>
                  <a:pt x="595" y="132"/>
                </a:cubicBezTo>
                <a:cubicBezTo>
                  <a:pt x="595" y="131"/>
                  <a:pt x="595" y="130"/>
                  <a:pt x="595" y="130"/>
                </a:cubicBezTo>
                <a:cubicBezTo>
                  <a:pt x="595" y="129"/>
                  <a:pt x="595" y="129"/>
                  <a:pt x="595" y="129"/>
                </a:cubicBezTo>
                <a:cubicBezTo>
                  <a:pt x="595" y="129"/>
                  <a:pt x="595" y="129"/>
                  <a:pt x="595" y="129"/>
                </a:cubicBezTo>
                <a:cubicBezTo>
                  <a:pt x="595" y="130"/>
                  <a:pt x="595" y="130"/>
                  <a:pt x="595" y="130"/>
                </a:cubicBezTo>
                <a:cubicBezTo>
                  <a:pt x="595" y="124"/>
                  <a:pt x="597" y="117"/>
                  <a:pt x="597" y="112"/>
                </a:cubicBezTo>
                <a:cubicBezTo>
                  <a:pt x="598" y="105"/>
                  <a:pt x="596" y="96"/>
                  <a:pt x="594" y="89"/>
                </a:cubicBezTo>
                <a:cubicBezTo>
                  <a:pt x="594" y="88"/>
                  <a:pt x="594" y="87"/>
                  <a:pt x="595" y="87"/>
                </a:cubicBezTo>
                <a:cubicBezTo>
                  <a:pt x="598" y="85"/>
                  <a:pt x="600" y="84"/>
                  <a:pt x="601" y="83"/>
                </a:cubicBezTo>
                <a:cubicBezTo>
                  <a:pt x="605" y="79"/>
                  <a:pt x="607" y="74"/>
                  <a:pt x="606" y="69"/>
                </a:cubicBezTo>
                <a:cubicBezTo>
                  <a:pt x="606" y="70"/>
                  <a:pt x="606" y="72"/>
                  <a:pt x="605" y="73"/>
                </a:cubicBezTo>
                <a:cubicBezTo>
                  <a:pt x="604" y="77"/>
                  <a:pt x="601" y="85"/>
                  <a:pt x="593" y="83"/>
                </a:cubicBezTo>
                <a:cubicBezTo>
                  <a:pt x="592" y="82"/>
                  <a:pt x="592" y="82"/>
                  <a:pt x="592" y="81"/>
                </a:cubicBezTo>
                <a:cubicBezTo>
                  <a:pt x="592" y="81"/>
                  <a:pt x="592" y="81"/>
                  <a:pt x="592" y="81"/>
                </a:cubicBezTo>
                <a:cubicBezTo>
                  <a:pt x="591" y="79"/>
                  <a:pt x="590" y="77"/>
                  <a:pt x="589" y="75"/>
                </a:cubicBezTo>
                <a:cubicBezTo>
                  <a:pt x="590" y="76"/>
                  <a:pt x="591" y="77"/>
                  <a:pt x="592" y="78"/>
                </a:cubicBezTo>
                <a:cubicBezTo>
                  <a:pt x="589" y="75"/>
                  <a:pt x="591" y="75"/>
                  <a:pt x="589" y="72"/>
                </a:cubicBezTo>
                <a:cubicBezTo>
                  <a:pt x="591" y="76"/>
                  <a:pt x="586" y="68"/>
                  <a:pt x="583" y="67"/>
                </a:cubicBezTo>
                <a:cubicBezTo>
                  <a:pt x="582" y="65"/>
                  <a:pt x="581" y="64"/>
                  <a:pt x="580" y="63"/>
                </a:cubicBezTo>
                <a:cubicBezTo>
                  <a:pt x="583" y="68"/>
                  <a:pt x="586" y="72"/>
                  <a:pt x="588" y="76"/>
                </a:cubicBezTo>
                <a:cubicBezTo>
                  <a:pt x="588" y="77"/>
                  <a:pt x="588" y="77"/>
                  <a:pt x="588" y="77"/>
                </a:cubicBezTo>
                <a:cubicBezTo>
                  <a:pt x="588" y="78"/>
                  <a:pt x="589" y="79"/>
                  <a:pt x="590" y="80"/>
                </a:cubicBezTo>
                <a:cubicBezTo>
                  <a:pt x="590" y="80"/>
                  <a:pt x="590" y="80"/>
                  <a:pt x="590" y="80"/>
                </a:cubicBezTo>
                <a:cubicBezTo>
                  <a:pt x="590" y="80"/>
                  <a:pt x="590" y="80"/>
                  <a:pt x="590" y="80"/>
                </a:cubicBezTo>
                <a:cubicBezTo>
                  <a:pt x="592" y="88"/>
                  <a:pt x="594" y="96"/>
                  <a:pt x="596" y="106"/>
                </a:cubicBezTo>
                <a:cubicBezTo>
                  <a:pt x="596" y="107"/>
                  <a:pt x="596" y="110"/>
                  <a:pt x="595" y="113"/>
                </a:cubicBezTo>
                <a:cubicBezTo>
                  <a:pt x="595" y="119"/>
                  <a:pt x="595" y="122"/>
                  <a:pt x="593" y="131"/>
                </a:cubicBezTo>
                <a:cubicBezTo>
                  <a:pt x="592" y="134"/>
                  <a:pt x="592" y="134"/>
                  <a:pt x="592" y="134"/>
                </a:cubicBezTo>
                <a:cubicBezTo>
                  <a:pt x="592" y="135"/>
                  <a:pt x="592" y="135"/>
                  <a:pt x="591" y="135"/>
                </a:cubicBezTo>
                <a:cubicBezTo>
                  <a:pt x="586" y="139"/>
                  <a:pt x="580" y="144"/>
                  <a:pt x="575" y="147"/>
                </a:cubicBezTo>
                <a:cubicBezTo>
                  <a:pt x="566" y="154"/>
                  <a:pt x="556" y="161"/>
                  <a:pt x="546" y="168"/>
                </a:cubicBezTo>
                <a:cubicBezTo>
                  <a:pt x="543" y="170"/>
                  <a:pt x="541" y="171"/>
                  <a:pt x="538" y="173"/>
                </a:cubicBezTo>
                <a:cubicBezTo>
                  <a:pt x="535" y="174"/>
                  <a:pt x="532" y="175"/>
                  <a:pt x="529" y="175"/>
                </a:cubicBezTo>
                <a:cubicBezTo>
                  <a:pt x="522" y="177"/>
                  <a:pt x="516" y="178"/>
                  <a:pt x="510" y="179"/>
                </a:cubicBezTo>
                <a:cubicBezTo>
                  <a:pt x="508" y="179"/>
                  <a:pt x="508" y="179"/>
                  <a:pt x="508" y="179"/>
                </a:cubicBezTo>
                <a:cubicBezTo>
                  <a:pt x="497" y="182"/>
                  <a:pt x="484" y="184"/>
                  <a:pt x="471" y="185"/>
                </a:cubicBezTo>
                <a:cubicBezTo>
                  <a:pt x="457" y="186"/>
                  <a:pt x="445" y="184"/>
                  <a:pt x="434" y="183"/>
                </a:cubicBezTo>
                <a:cubicBezTo>
                  <a:pt x="437" y="182"/>
                  <a:pt x="437" y="182"/>
                  <a:pt x="437" y="182"/>
                </a:cubicBezTo>
                <a:cubicBezTo>
                  <a:pt x="430" y="181"/>
                  <a:pt x="422" y="181"/>
                  <a:pt x="424" y="182"/>
                </a:cubicBezTo>
                <a:cubicBezTo>
                  <a:pt x="417" y="181"/>
                  <a:pt x="408" y="180"/>
                  <a:pt x="404" y="179"/>
                </a:cubicBezTo>
                <a:cubicBezTo>
                  <a:pt x="397" y="178"/>
                  <a:pt x="396" y="179"/>
                  <a:pt x="390" y="178"/>
                </a:cubicBezTo>
                <a:cubicBezTo>
                  <a:pt x="379" y="176"/>
                  <a:pt x="373" y="176"/>
                  <a:pt x="364" y="175"/>
                </a:cubicBezTo>
                <a:cubicBezTo>
                  <a:pt x="365" y="175"/>
                  <a:pt x="364" y="174"/>
                  <a:pt x="362" y="174"/>
                </a:cubicBezTo>
                <a:cubicBezTo>
                  <a:pt x="357" y="174"/>
                  <a:pt x="345" y="172"/>
                  <a:pt x="349" y="174"/>
                </a:cubicBezTo>
                <a:cubicBezTo>
                  <a:pt x="336" y="172"/>
                  <a:pt x="319" y="173"/>
                  <a:pt x="306" y="172"/>
                </a:cubicBezTo>
                <a:cubicBezTo>
                  <a:pt x="307" y="173"/>
                  <a:pt x="304" y="173"/>
                  <a:pt x="303" y="173"/>
                </a:cubicBezTo>
                <a:cubicBezTo>
                  <a:pt x="297" y="173"/>
                  <a:pt x="291" y="173"/>
                  <a:pt x="285" y="173"/>
                </a:cubicBezTo>
                <a:cubicBezTo>
                  <a:pt x="282" y="173"/>
                  <a:pt x="279" y="173"/>
                  <a:pt x="277" y="173"/>
                </a:cubicBezTo>
                <a:cubicBezTo>
                  <a:pt x="275" y="173"/>
                  <a:pt x="273" y="173"/>
                  <a:pt x="271" y="174"/>
                </a:cubicBezTo>
                <a:cubicBezTo>
                  <a:pt x="269" y="174"/>
                  <a:pt x="273" y="173"/>
                  <a:pt x="269" y="174"/>
                </a:cubicBezTo>
                <a:cubicBezTo>
                  <a:pt x="266" y="175"/>
                  <a:pt x="269" y="174"/>
                  <a:pt x="266" y="175"/>
                </a:cubicBezTo>
                <a:cubicBezTo>
                  <a:pt x="248" y="181"/>
                  <a:pt x="230" y="187"/>
                  <a:pt x="214" y="193"/>
                </a:cubicBezTo>
                <a:cubicBezTo>
                  <a:pt x="130" y="227"/>
                  <a:pt x="130" y="227"/>
                  <a:pt x="130" y="227"/>
                </a:cubicBezTo>
                <a:cubicBezTo>
                  <a:pt x="130" y="226"/>
                  <a:pt x="130" y="226"/>
                  <a:pt x="130" y="226"/>
                </a:cubicBezTo>
                <a:cubicBezTo>
                  <a:pt x="121" y="231"/>
                  <a:pt x="108" y="234"/>
                  <a:pt x="102" y="238"/>
                </a:cubicBezTo>
                <a:cubicBezTo>
                  <a:pt x="100" y="239"/>
                  <a:pt x="94" y="242"/>
                  <a:pt x="95" y="241"/>
                </a:cubicBezTo>
                <a:cubicBezTo>
                  <a:pt x="89" y="244"/>
                  <a:pt x="77" y="248"/>
                  <a:pt x="67" y="252"/>
                </a:cubicBezTo>
                <a:cubicBezTo>
                  <a:pt x="57" y="256"/>
                  <a:pt x="48" y="261"/>
                  <a:pt x="37" y="265"/>
                </a:cubicBezTo>
                <a:cubicBezTo>
                  <a:pt x="38" y="264"/>
                  <a:pt x="40" y="263"/>
                  <a:pt x="40" y="263"/>
                </a:cubicBezTo>
                <a:cubicBezTo>
                  <a:pt x="37" y="264"/>
                  <a:pt x="34" y="266"/>
                  <a:pt x="32" y="267"/>
                </a:cubicBezTo>
                <a:cubicBezTo>
                  <a:pt x="32" y="267"/>
                  <a:pt x="32" y="267"/>
                  <a:pt x="32" y="266"/>
                </a:cubicBezTo>
                <a:cubicBezTo>
                  <a:pt x="32" y="267"/>
                  <a:pt x="32" y="267"/>
                  <a:pt x="32" y="267"/>
                </a:cubicBezTo>
                <a:cubicBezTo>
                  <a:pt x="31" y="267"/>
                  <a:pt x="31" y="267"/>
                  <a:pt x="31" y="267"/>
                </a:cubicBezTo>
                <a:cubicBezTo>
                  <a:pt x="31" y="268"/>
                  <a:pt x="32" y="268"/>
                  <a:pt x="32" y="267"/>
                </a:cubicBezTo>
                <a:cubicBezTo>
                  <a:pt x="33" y="289"/>
                  <a:pt x="25" y="312"/>
                  <a:pt x="12" y="331"/>
                </a:cubicBezTo>
                <a:cubicBezTo>
                  <a:pt x="25" y="331"/>
                  <a:pt x="11" y="333"/>
                  <a:pt x="24" y="330"/>
                </a:cubicBezTo>
                <a:cubicBezTo>
                  <a:pt x="26" y="330"/>
                  <a:pt x="25" y="330"/>
                  <a:pt x="25" y="330"/>
                </a:cubicBezTo>
                <a:cubicBezTo>
                  <a:pt x="31" y="329"/>
                  <a:pt x="34" y="329"/>
                  <a:pt x="38" y="327"/>
                </a:cubicBezTo>
                <a:cubicBezTo>
                  <a:pt x="36" y="327"/>
                  <a:pt x="40" y="325"/>
                  <a:pt x="40" y="325"/>
                </a:cubicBezTo>
                <a:cubicBezTo>
                  <a:pt x="51" y="321"/>
                  <a:pt x="54" y="320"/>
                  <a:pt x="62" y="316"/>
                </a:cubicBezTo>
                <a:cubicBezTo>
                  <a:pt x="62" y="317"/>
                  <a:pt x="62" y="317"/>
                  <a:pt x="62" y="317"/>
                </a:cubicBezTo>
                <a:cubicBezTo>
                  <a:pt x="72" y="312"/>
                  <a:pt x="84" y="308"/>
                  <a:pt x="92" y="303"/>
                </a:cubicBezTo>
                <a:cubicBezTo>
                  <a:pt x="120" y="292"/>
                  <a:pt x="147" y="280"/>
                  <a:pt x="175" y="269"/>
                </a:cubicBezTo>
                <a:cubicBezTo>
                  <a:pt x="188" y="263"/>
                  <a:pt x="202" y="257"/>
                  <a:pt x="215" y="251"/>
                </a:cubicBezTo>
                <a:cubicBezTo>
                  <a:pt x="218" y="249"/>
                  <a:pt x="221" y="248"/>
                  <a:pt x="224" y="246"/>
                </a:cubicBezTo>
                <a:cubicBezTo>
                  <a:pt x="227" y="245"/>
                  <a:pt x="227" y="245"/>
                  <a:pt x="227" y="245"/>
                </a:cubicBezTo>
                <a:cubicBezTo>
                  <a:pt x="227" y="244"/>
                  <a:pt x="227" y="244"/>
                  <a:pt x="227" y="244"/>
                </a:cubicBezTo>
                <a:cubicBezTo>
                  <a:pt x="228" y="243"/>
                  <a:pt x="228" y="243"/>
                  <a:pt x="228" y="243"/>
                </a:cubicBezTo>
                <a:cubicBezTo>
                  <a:pt x="232" y="240"/>
                  <a:pt x="232" y="240"/>
                  <a:pt x="232" y="240"/>
                </a:cubicBezTo>
                <a:cubicBezTo>
                  <a:pt x="250" y="226"/>
                  <a:pt x="250" y="226"/>
                  <a:pt x="250" y="226"/>
                </a:cubicBezTo>
                <a:cubicBezTo>
                  <a:pt x="255" y="221"/>
                  <a:pt x="261" y="216"/>
                  <a:pt x="267" y="212"/>
                </a:cubicBezTo>
                <a:cubicBezTo>
                  <a:pt x="270" y="210"/>
                  <a:pt x="274" y="208"/>
                  <a:pt x="278" y="206"/>
                </a:cubicBezTo>
                <a:cubicBezTo>
                  <a:pt x="282" y="205"/>
                  <a:pt x="286" y="204"/>
                  <a:pt x="289" y="203"/>
                </a:cubicBezTo>
                <a:cubicBezTo>
                  <a:pt x="304" y="201"/>
                  <a:pt x="319" y="200"/>
                  <a:pt x="333" y="199"/>
                </a:cubicBezTo>
                <a:cubicBezTo>
                  <a:pt x="348" y="198"/>
                  <a:pt x="363" y="199"/>
                  <a:pt x="378" y="199"/>
                </a:cubicBezTo>
                <a:cubicBezTo>
                  <a:pt x="392" y="200"/>
                  <a:pt x="407" y="199"/>
                  <a:pt x="422" y="199"/>
                </a:cubicBezTo>
                <a:cubicBezTo>
                  <a:pt x="436" y="200"/>
                  <a:pt x="437" y="200"/>
                  <a:pt x="452" y="199"/>
                </a:cubicBezTo>
                <a:cubicBezTo>
                  <a:pt x="451" y="199"/>
                  <a:pt x="450" y="199"/>
                  <a:pt x="451" y="199"/>
                </a:cubicBezTo>
                <a:cubicBezTo>
                  <a:pt x="452" y="199"/>
                  <a:pt x="462" y="199"/>
                  <a:pt x="464" y="198"/>
                </a:cubicBezTo>
                <a:cubicBezTo>
                  <a:pt x="480" y="198"/>
                  <a:pt x="480" y="198"/>
                  <a:pt x="480" y="198"/>
                </a:cubicBezTo>
                <a:cubicBezTo>
                  <a:pt x="485" y="198"/>
                  <a:pt x="490" y="197"/>
                  <a:pt x="495" y="196"/>
                </a:cubicBezTo>
                <a:cubicBezTo>
                  <a:pt x="505" y="194"/>
                  <a:pt x="515" y="192"/>
                  <a:pt x="526" y="188"/>
                </a:cubicBezTo>
                <a:cubicBezTo>
                  <a:pt x="523" y="189"/>
                  <a:pt x="521" y="190"/>
                  <a:pt x="525" y="189"/>
                </a:cubicBezTo>
                <a:cubicBezTo>
                  <a:pt x="529" y="187"/>
                  <a:pt x="529" y="187"/>
                  <a:pt x="529" y="187"/>
                </a:cubicBezTo>
                <a:cubicBezTo>
                  <a:pt x="530" y="187"/>
                  <a:pt x="530" y="187"/>
                  <a:pt x="530" y="187"/>
                </a:cubicBezTo>
                <a:cubicBezTo>
                  <a:pt x="531" y="187"/>
                  <a:pt x="531" y="187"/>
                  <a:pt x="531" y="187"/>
                </a:cubicBezTo>
                <a:cubicBezTo>
                  <a:pt x="533" y="186"/>
                  <a:pt x="535" y="187"/>
                  <a:pt x="536" y="189"/>
                </a:cubicBezTo>
                <a:cubicBezTo>
                  <a:pt x="536" y="189"/>
                  <a:pt x="536" y="189"/>
                  <a:pt x="536" y="189"/>
                </a:cubicBezTo>
                <a:cubicBezTo>
                  <a:pt x="537" y="191"/>
                  <a:pt x="539" y="193"/>
                  <a:pt x="538" y="191"/>
                </a:cubicBezTo>
                <a:cubicBezTo>
                  <a:pt x="543" y="199"/>
                  <a:pt x="549" y="208"/>
                  <a:pt x="557" y="213"/>
                </a:cubicBezTo>
                <a:cubicBezTo>
                  <a:pt x="559" y="215"/>
                  <a:pt x="562" y="216"/>
                  <a:pt x="565" y="218"/>
                </a:cubicBezTo>
                <a:cubicBezTo>
                  <a:pt x="563" y="217"/>
                  <a:pt x="561" y="215"/>
                  <a:pt x="560" y="214"/>
                </a:cubicBezTo>
                <a:cubicBezTo>
                  <a:pt x="551" y="207"/>
                  <a:pt x="544" y="199"/>
                  <a:pt x="538" y="190"/>
                </a:cubicBezTo>
                <a:cubicBezTo>
                  <a:pt x="537" y="188"/>
                  <a:pt x="537" y="186"/>
                  <a:pt x="539" y="185"/>
                </a:cubicBezTo>
                <a:cubicBezTo>
                  <a:pt x="539" y="184"/>
                  <a:pt x="539" y="184"/>
                  <a:pt x="540" y="184"/>
                </a:cubicBezTo>
                <a:cubicBezTo>
                  <a:pt x="545" y="182"/>
                  <a:pt x="552" y="177"/>
                  <a:pt x="558" y="172"/>
                </a:cubicBezTo>
                <a:cubicBezTo>
                  <a:pt x="564" y="168"/>
                  <a:pt x="570" y="163"/>
                  <a:pt x="576" y="158"/>
                </a:cubicBezTo>
                <a:cubicBezTo>
                  <a:pt x="588" y="148"/>
                  <a:pt x="599" y="138"/>
                  <a:pt x="612" y="128"/>
                </a:cubicBezTo>
                <a:cubicBezTo>
                  <a:pt x="611" y="128"/>
                  <a:pt x="607" y="133"/>
                  <a:pt x="595" y="145"/>
                </a:cubicBezTo>
                <a:cubicBezTo>
                  <a:pt x="588" y="152"/>
                  <a:pt x="579" y="159"/>
                  <a:pt x="570" y="167"/>
                </a:cubicBezTo>
                <a:cubicBezTo>
                  <a:pt x="561" y="174"/>
                  <a:pt x="551" y="182"/>
                  <a:pt x="541" y="188"/>
                </a:cubicBezTo>
                <a:cubicBezTo>
                  <a:pt x="541" y="188"/>
                  <a:pt x="541" y="188"/>
                  <a:pt x="541" y="188"/>
                </a:cubicBezTo>
                <a:cubicBezTo>
                  <a:pt x="541" y="188"/>
                  <a:pt x="541" y="188"/>
                  <a:pt x="541" y="188"/>
                </a:cubicBezTo>
                <a:cubicBezTo>
                  <a:pt x="543" y="190"/>
                  <a:pt x="545" y="192"/>
                  <a:pt x="546" y="194"/>
                </a:cubicBezTo>
                <a:cubicBezTo>
                  <a:pt x="548" y="196"/>
                  <a:pt x="545" y="194"/>
                  <a:pt x="550" y="199"/>
                </a:cubicBezTo>
                <a:cubicBezTo>
                  <a:pt x="558" y="208"/>
                  <a:pt x="571" y="217"/>
                  <a:pt x="586" y="224"/>
                </a:cubicBezTo>
                <a:cubicBezTo>
                  <a:pt x="599" y="230"/>
                  <a:pt x="615" y="233"/>
                  <a:pt x="629" y="233"/>
                </a:cubicBezTo>
                <a:cubicBezTo>
                  <a:pt x="633" y="232"/>
                  <a:pt x="638" y="230"/>
                  <a:pt x="641" y="227"/>
                </a:cubicBezTo>
                <a:cubicBezTo>
                  <a:pt x="643" y="231"/>
                  <a:pt x="643" y="231"/>
                  <a:pt x="643" y="231"/>
                </a:cubicBezTo>
                <a:cubicBezTo>
                  <a:pt x="642" y="231"/>
                  <a:pt x="642" y="232"/>
                  <a:pt x="641" y="232"/>
                </a:cubicBezTo>
                <a:cubicBezTo>
                  <a:pt x="642" y="232"/>
                  <a:pt x="642" y="232"/>
                  <a:pt x="643" y="232"/>
                </a:cubicBezTo>
                <a:cubicBezTo>
                  <a:pt x="645" y="235"/>
                  <a:pt x="645" y="235"/>
                  <a:pt x="645" y="235"/>
                </a:cubicBezTo>
                <a:cubicBezTo>
                  <a:pt x="640" y="236"/>
                  <a:pt x="636" y="236"/>
                  <a:pt x="631" y="236"/>
                </a:cubicBezTo>
                <a:cubicBezTo>
                  <a:pt x="630" y="237"/>
                  <a:pt x="629" y="237"/>
                  <a:pt x="628" y="237"/>
                </a:cubicBezTo>
                <a:cubicBezTo>
                  <a:pt x="626" y="237"/>
                  <a:pt x="626" y="237"/>
                  <a:pt x="623" y="237"/>
                </a:cubicBezTo>
                <a:cubicBezTo>
                  <a:pt x="622" y="237"/>
                  <a:pt x="621" y="237"/>
                  <a:pt x="619" y="238"/>
                </a:cubicBezTo>
                <a:cubicBezTo>
                  <a:pt x="610" y="239"/>
                  <a:pt x="597" y="235"/>
                  <a:pt x="584" y="232"/>
                </a:cubicBezTo>
                <a:cubicBezTo>
                  <a:pt x="585" y="232"/>
                  <a:pt x="586" y="232"/>
                  <a:pt x="585" y="232"/>
                </a:cubicBezTo>
                <a:cubicBezTo>
                  <a:pt x="575" y="229"/>
                  <a:pt x="565" y="225"/>
                  <a:pt x="554" y="218"/>
                </a:cubicBezTo>
                <a:cubicBezTo>
                  <a:pt x="544" y="212"/>
                  <a:pt x="537" y="202"/>
                  <a:pt x="532" y="192"/>
                </a:cubicBezTo>
                <a:cubicBezTo>
                  <a:pt x="532" y="192"/>
                  <a:pt x="532" y="192"/>
                  <a:pt x="532" y="192"/>
                </a:cubicBezTo>
                <a:cubicBezTo>
                  <a:pt x="532" y="192"/>
                  <a:pt x="532" y="192"/>
                  <a:pt x="532" y="192"/>
                </a:cubicBezTo>
                <a:cubicBezTo>
                  <a:pt x="532" y="192"/>
                  <a:pt x="532" y="191"/>
                  <a:pt x="532" y="191"/>
                </a:cubicBezTo>
                <a:cubicBezTo>
                  <a:pt x="532" y="192"/>
                  <a:pt x="532" y="192"/>
                  <a:pt x="532" y="192"/>
                </a:cubicBezTo>
                <a:cubicBezTo>
                  <a:pt x="532" y="192"/>
                  <a:pt x="532" y="192"/>
                  <a:pt x="532" y="192"/>
                </a:cubicBezTo>
                <a:cubicBezTo>
                  <a:pt x="532" y="192"/>
                  <a:pt x="532" y="192"/>
                  <a:pt x="532" y="192"/>
                </a:cubicBezTo>
                <a:cubicBezTo>
                  <a:pt x="532" y="192"/>
                  <a:pt x="532" y="192"/>
                  <a:pt x="532" y="192"/>
                </a:cubicBezTo>
                <a:cubicBezTo>
                  <a:pt x="532" y="192"/>
                  <a:pt x="533" y="192"/>
                  <a:pt x="532" y="191"/>
                </a:cubicBezTo>
                <a:cubicBezTo>
                  <a:pt x="532" y="191"/>
                  <a:pt x="532" y="191"/>
                  <a:pt x="532" y="191"/>
                </a:cubicBezTo>
                <a:cubicBezTo>
                  <a:pt x="532" y="191"/>
                  <a:pt x="532" y="191"/>
                  <a:pt x="532" y="191"/>
                </a:cubicBezTo>
                <a:cubicBezTo>
                  <a:pt x="532" y="191"/>
                  <a:pt x="532" y="191"/>
                  <a:pt x="532" y="191"/>
                </a:cubicBezTo>
                <a:cubicBezTo>
                  <a:pt x="531" y="192"/>
                  <a:pt x="524" y="194"/>
                  <a:pt x="518" y="196"/>
                </a:cubicBezTo>
                <a:cubicBezTo>
                  <a:pt x="516" y="196"/>
                  <a:pt x="508" y="200"/>
                  <a:pt x="501" y="201"/>
                </a:cubicBezTo>
                <a:cubicBezTo>
                  <a:pt x="502" y="201"/>
                  <a:pt x="502" y="201"/>
                  <a:pt x="502" y="201"/>
                </a:cubicBezTo>
                <a:cubicBezTo>
                  <a:pt x="496" y="202"/>
                  <a:pt x="494" y="202"/>
                  <a:pt x="489" y="203"/>
                </a:cubicBezTo>
                <a:cubicBezTo>
                  <a:pt x="486" y="203"/>
                  <a:pt x="486" y="203"/>
                  <a:pt x="486" y="203"/>
                </a:cubicBezTo>
                <a:cubicBezTo>
                  <a:pt x="484" y="204"/>
                  <a:pt x="478" y="203"/>
                  <a:pt x="474" y="203"/>
                </a:cubicBezTo>
                <a:cubicBezTo>
                  <a:pt x="474" y="204"/>
                  <a:pt x="474" y="204"/>
                  <a:pt x="474" y="204"/>
                </a:cubicBezTo>
                <a:cubicBezTo>
                  <a:pt x="470" y="204"/>
                  <a:pt x="467" y="204"/>
                  <a:pt x="464" y="204"/>
                </a:cubicBezTo>
                <a:cubicBezTo>
                  <a:pt x="463" y="204"/>
                  <a:pt x="463" y="204"/>
                  <a:pt x="463" y="204"/>
                </a:cubicBezTo>
                <a:cubicBezTo>
                  <a:pt x="454" y="204"/>
                  <a:pt x="449" y="204"/>
                  <a:pt x="449" y="205"/>
                </a:cubicBezTo>
                <a:cubicBezTo>
                  <a:pt x="446" y="204"/>
                  <a:pt x="458" y="204"/>
                  <a:pt x="453" y="203"/>
                </a:cubicBezTo>
                <a:cubicBezTo>
                  <a:pt x="423" y="205"/>
                  <a:pt x="392" y="206"/>
                  <a:pt x="362" y="205"/>
                </a:cubicBezTo>
                <a:cubicBezTo>
                  <a:pt x="358" y="204"/>
                  <a:pt x="356" y="204"/>
                  <a:pt x="355" y="204"/>
                </a:cubicBezTo>
                <a:cubicBezTo>
                  <a:pt x="352" y="204"/>
                  <a:pt x="344" y="204"/>
                  <a:pt x="341" y="204"/>
                </a:cubicBezTo>
                <a:cubicBezTo>
                  <a:pt x="342" y="204"/>
                  <a:pt x="339" y="204"/>
                  <a:pt x="338" y="204"/>
                </a:cubicBezTo>
                <a:cubicBezTo>
                  <a:pt x="332" y="204"/>
                  <a:pt x="332" y="205"/>
                  <a:pt x="326" y="205"/>
                </a:cubicBezTo>
                <a:cubicBezTo>
                  <a:pt x="328" y="205"/>
                  <a:pt x="329" y="205"/>
                  <a:pt x="328" y="204"/>
                </a:cubicBezTo>
                <a:cubicBezTo>
                  <a:pt x="323" y="205"/>
                  <a:pt x="316" y="206"/>
                  <a:pt x="310" y="206"/>
                </a:cubicBezTo>
                <a:cubicBezTo>
                  <a:pt x="311" y="206"/>
                  <a:pt x="312" y="206"/>
                  <a:pt x="312" y="206"/>
                </a:cubicBezTo>
                <a:cubicBezTo>
                  <a:pt x="306" y="207"/>
                  <a:pt x="300" y="207"/>
                  <a:pt x="294" y="208"/>
                </a:cubicBezTo>
                <a:cubicBezTo>
                  <a:pt x="296" y="207"/>
                  <a:pt x="296" y="207"/>
                  <a:pt x="296" y="207"/>
                </a:cubicBezTo>
                <a:cubicBezTo>
                  <a:pt x="287" y="208"/>
                  <a:pt x="294" y="209"/>
                  <a:pt x="286" y="210"/>
                </a:cubicBezTo>
                <a:cubicBezTo>
                  <a:pt x="288" y="209"/>
                  <a:pt x="287" y="209"/>
                  <a:pt x="287" y="209"/>
                </a:cubicBezTo>
                <a:cubicBezTo>
                  <a:pt x="280" y="210"/>
                  <a:pt x="270" y="217"/>
                  <a:pt x="264" y="222"/>
                </a:cubicBezTo>
                <a:cubicBezTo>
                  <a:pt x="264" y="222"/>
                  <a:pt x="264" y="222"/>
                  <a:pt x="264" y="222"/>
                </a:cubicBezTo>
                <a:cubicBezTo>
                  <a:pt x="257" y="227"/>
                  <a:pt x="251" y="232"/>
                  <a:pt x="244" y="238"/>
                </a:cubicBezTo>
                <a:cubicBezTo>
                  <a:pt x="241" y="240"/>
                  <a:pt x="244" y="236"/>
                  <a:pt x="237" y="242"/>
                </a:cubicBezTo>
                <a:cubicBezTo>
                  <a:pt x="238" y="243"/>
                  <a:pt x="226" y="252"/>
                  <a:pt x="231" y="249"/>
                </a:cubicBezTo>
                <a:cubicBezTo>
                  <a:pt x="224" y="254"/>
                  <a:pt x="213" y="258"/>
                  <a:pt x="209" y="260"/>
                </a:cubicBezTo>
                <a:cubicBezTo>
                  <a:pt x="212" y="258"/>
                  <a:pt x="205" y="261"/>
                  <a:pt x="211" y="258"/>
                </a:cubicBezTo>
                <a:cubicBezTo>
                  <a:pt x="206" y="259"/>
                  <a:pt x="206" y="259"/>
                  <a:pt x="206" y="259"/>
                </a:cubicBezTo>
                <a:cubicBezTo>
                  <a:pt x="207" y="259"/>
                  <a:pt x="211" y="257"/>
                  <a:pt x="209" y="258"/>
                </a:cubicBezTo>
                <a:cubicBezTo>
                  <a:pt x="206" y="259"/>
                  <a:pt x="198" y="263"/>
                  <a:pt x="196" y="264"/>
                </a:cubicBezTo>
                <a:cubicBezTo>
                  <a:pt x="191" y="267"/>
                  <a:pt x="186" y="270"/>
                  <a:pt x="178" y="273"/>
                </a:cubicBezTo>
                <a:cubicBezTo>
                  <a:pt x="181" y="272"/>
                  <a:pt x="177" y="273"/>
                  <a:pt x="177" y="273"/>
                </a:cubicBezTo>
                <a:cubicBezTo>
                  <a:pt x="166" y="279"/>
                  <a:pt x="166" y="279"/>
                  <a:pt x="166" y="279"/>
                </a:cubicBezTo>
                <a:cubicBezTo>
                  <a:pt x="164" y="280"/>
                  <a:pt x="165" y="278"/>
                  <a:pt x="161" y="280"/>
                </a:cubicBezTo>
                <a:cubicBezTo>
                  <a:pt x="162" y="280"/>
                  <a:pt x="160" y="281"/>
                  <a:pt x="159" y="282"/>
                </a:cubicBezTo>
                <a:cubicBezTo>
                  <a:pt x="158" y="282"/>
                  <a:pt x="147" y="287"/>
                  <a:pt x="145" y="287"/>
                </a:cubicBezTo>
                <a:cubicBezTo>
                  <a:pt x="144" y="287"/>
                  <a:pt x="150" y="285"/>
                  <a:pt x="147" y="286"/>
                </a:cubicBezTo>
                <a:cubicBezTo>
                  <a:pt x="136" y="291"/>
                  <a:pt x="136" y="291"/>
                  <a:pt x="136" y="291"/>
                </a:cubicBezTo>
                <a:cubicBezTo>
                  <a:pt x="136" y="290"/>
                  <a:pt x="136" y="290"/>
                  <a:pt x="136" y="290"/>
                </a:cubicBezTo>
                <a:cubicBezTo>
                  <a:pt x="132" y="292"/>
                  <a:pt x="126" y="295"/>
                  <a:pt x="130" y="294"/>
                </a:cubicBezTo>
                <a:cubicBezTo>
                  <a:pt x="132" y="293"/>
                  <a:pt x="129" y="294"/>
                  <a:pt x="132" y="293"/>
                </a:cubicBezTo>
                <a:cubicBezTo>
                  <a:pt x="130" y="294"/>
                  <a:pt x="124" y="297"/>
                  <a:pt x="119" y="299"/>
                </a:cubicBezTo>
                <a:cubicBezTo>
                  <a:pt x="120" y="298"/>
                  <a:pt x="120" y="298"/>
                  <a:pt x="121" y="297"/>
                </a:cubicBezTo>
                <a:cubicBezTo>
                  <a:pt x="114" y="301"/>
                  <a:pt x="107" y="304"/>
                  <a:pt x="100" y="307"/>
                </a:cubicBezTo>
                <a:cubicBezTo>
                  <a:pt x="100" y="307"/>
                  <a:pt x="101" y="306"/>
                  <a:pt x="102" y="306"/>
                </a:cubicBezTo>
                <a:cubicBezTo>
                  <a:pt x="92" y="309"/>
                  <a:pt x="82" y="315"/>
                  <a:pt x="73" y="317"/>
                </a:cubicBezTo>
                <a:cubicBezTo>
                  <a:pt x="74" y="317"/>
                  <a:pt x="74" y="318"/>
                  <a:pt x="74" y="318"/>
                </a:cubicBezTo>
                <a:cubicBezTo>
                  <a:pt x="69" y="319"/>
                  <a:pt x="69" y="319"/>
                  <a:pt x="66" y="320"/>
                </a:cubicBezTo>
                <a:cubicBezTo>
                  <a:pt x="65" y="320"/>
                  <a:pt x="62" y="322"/>
                  <a:pt x="59" y="323"/>
                </a:cubicBezTo>
                <a:cubicBezTo>
                  <a:pt x="57" y="324"/>
                  <a:pt x="57" y="324"/>
                  <a:pt x="59" y="323"/>
                </a:cubicBezTo>
                <a:cubicBezTo>
                  <a:pt x="56" y="325"/>
                  <a:pt x="51" y="327"/>
                  <a:pt x="46" y="329"/>
                </a:cubicBezTo>
                <a:cubicBezTo>
                  <a:pt x="40" y="331"/>
                  <a:pt x="33" y="335"/>
                  <a:pt x="26" y="336"/>
                </a:cubicBezTo>
                <a:cubicBezTo>
                  <a:pt x="27" y="336"/>
                  <a:pt x="19" y="338"/>
                  <a:pt x="17" y="338"/>
                </a:cubicBezTo>
                <a:cubicBezTo>
                  <a:pt x="18" y="337"/>
                  <a:pt x="18" y="337"/>
                  <a:pt x="18" y="337"/>
                </a:cubicBezTo>
                <a:cubicBezTo>
                  <a:pt x="17" y="337"/>
                  <a:pt x="16" y="337"/>
                  <a:pt x="15" y="337"/>
                </a:cubicBezTo>
                <a:cubicBezTo>
                  <a:pt x="14" y="337"/>
                  <a:pt x="13" y="338"/>
                  <a:pt x="13" y="337"/>
                </a:cubicBezTo>
                <a:cubicBezTo>
                  <a:pt x="12" y="338"/>
                  <a:pt x="11" y="338"/>
                  <a:pt x="10" y="338"/>
                </a:cubicBezTo>
                <a:cubicBezTo>
                  <a:pt x="11" y="338"/>
                  <a:pt x="12" y="337"/>
                  <a:pt x="14" y="337"/>
                </a:cubicBezTo>
                <a:cubicBezTo>
                  <a:pt x="14" y="337"/>
                  <a:pt x="14" y="337"/>
                  <a:pt x="14" y="337"/>
                </a:cubicBezTo>
                <a:cubicBezTo>
                  <a:pt x="12" y="337"/>
                  <a:pt x="11" y="338"/>
                  <a:pt x="9" y="338"/>
                </a:cubicBezTo>
                <a:cubicBezTo>
                  <a:pt x="9" y="338"/>
                  <a:pt x="9" y="338"/>
                  <a:pt x="8" y="338"/>
                </a:cubicBezTo>
                <a:cubicBezTo>
                  <a:pt x="8" y="338"/>
                  <a:pt x="8" y="338"/>
                  <a:pt x="8" y="338"/>
                </a:cubicBezTo>
                <a:cubicBezTo>
                  <a:pt x="7" y="338"/>
                  <a:pt x="7" y="338"/>
                  <a:pt x="6" y="338"/>
                </a:cubicBezTo>
                <a:cubicBezTo>
                  <a:pt x="6" y="338"/>
                  <a:pt x="6" y="338"/>
                  <a:pt x="6" y="339"/>
                </a:cubicBezTo>
                <a:cubicBezTo>
                  <a:pt x="5" y="338"/>
                  <a:pt x="5" y="338"/>
                  <a:pt x="5" y="338"/>
                </a:cubicBezTo>
                <a:cubicBezTo>
                  <a:pt x="5" y="338"/>
                  <a:pt x="4" y="338"/>
                  <a:pt x="3" y="338"/>
                </a:cubicBezTo>
                <a:cubicBezTo>
                  <a:pt x="1" y="338"/>
                  <a:pt x="0" y="337"/>
                  <a:pt x="0" y="336"/>
                </a:cubicBezTo>
                <a:cubicBezTo>
                  <a:pt x="0" y="335"/>
                  <a:pt x="0" y="334"/>
                  <a:pt x="1" y="334"/>
                </a:cubicBezTo>
                <a:cubicBezTo>
                  <a:pt x="1" y="334"/>
                  <a:pt x="1" y="334"/>
                  <a:pt x="1" y="334"/>
                </a:cubicBezTo>
                <a:cubicBezTo>
                  <a:pt x="3" y="332"/>
                  <a:pt x="3" y="332"/>
                  <a:pt x="3" y="332"/>
                </a:cubicBezTo>
                <a:cubicBezTo>
                  <a:pt x="3" y="332"/>
                  <a:pt x="3" y="332"/>
                  <a:pt x="3" y="332"/>
                </a:cubicBezTo>
                <a:cubicBezTo>
                  <a:pt x="3" y="332"/>
                  <a:pt x="3" y="332"/>
                  <a:pt x="3" y="332"/>
                </a:cubicBezTo>
                <a:cubicBezTo>
                  <a:pt x="4" y="331"/>
                  <a:pt x="4" y="331"/>
                  <a:pt x="4" y="331"/>
                </a:cubicBezTo>
                <a:cubicBezTo>
                  <a:pt x="4" y="331"/>
                  <a:pt x="4" y="331"/>
                  <a:pt x="3" y="332"/>
                </a:cubicBezTo>
                <a:cubicBezTo>
                  <a:pt x="4" y="332"/>
                  <a:pt x="4" y="332"/>
                  <a:pt x="4" y="332"/>
                </a:cubicBezTo>
                <a:cubicBezTo>
                  <a:pt x="4" y="331"/>
                  <a:pt x="4" y="331"/>
                  <a:pt x="5" y="331"/>
                </a:cubicBezTo>
                <a:cubicBezTo>
                  <a:pt x="9" y="325"/>
                  <a:pt x="6" y="329"/>
                  <a:pt x="9" y="324"/>
                </a:cubicBezTo>
                <a:cubicBezTo>
                  <a:pt x="11" y="321"/>
                  <a:pt x="11" y="321"/>
                  <a:pt x="11" y="321"/>
                </a:cubicBezTo>
                <a:cubicBezTo>
                  <a:pt x="11" y="321"/>
                  <a:pt x="14" y="316"/>
                  <a:pt x="13" y="317"/>
                </a:cubicBezTo>
                <a:cubicBezTo>
                  <a:pt x="14" y="316"/>
                  <a:pt x="17" y="308"/>
                  <a:pt x="18" y="309"/>
                </a:cubicBezTo>
                <a:cubicBezTo>
                  <a:pt x="18" y="310"/>
                  <a:pt x="18" y="310"/>
                  <a:pt x="18" y="310"/>
                </a:cubicBezTo>
                <a:cubicBezTo>
                  <a:pt x="19" y="307"/>
                  <a:pt x="19" y="305"/>
                  <a:pt x="20" y="303"/>
                </a:cubicBezTo>
                <a:cubicBezTo>
                  <a:pt x="20" y="302"/>
                  <a:pt x="21" y="302"/>
                  <a:pt x="21" y="302"/>
                </a:cubicBezTo>
                <a:cubicBezTo>
                  <a:pt x="20" y="301"/>
                  <a:pt x="23" y="295"/>
                  <a:pt x="23" y="291"/>
                </a:cubicBezTo>
                <a:cubicBezTo>
                  <a:pt x="25" y="285"/>
                  <a:pt x="25" y="274"/>
                  <a:pt x="26" y="271"/>
                </a:cubicBezTo>
                <a:cubicBezTo>
                  <a:pt x="26" y="269"/>
                  <a:pt x="25" y="267"/>
                  <a:pt x="25" y="265"/>
                </a:cubicBezTo>
                <a:cubicBezTo>
                  <a:pt x="25" y="264"/>
                  <a:pt x="26" y="263"/>
                  <a:pt x="27" y="262"/>
                </a:cubicBezTo>
                <a:cubicBezTo>
                  <a:pt x="27" y="262"/>
                  <a:pt x="27" y="262"/>
                  <a:pt x="27" y="262"/>
                </a:cubicBezTo>
                <a:cubicBezTo>
                  <a:pt x="29" y="261"/>
                  <a:pt x="32" y="260"/>
                  <a:pt x="35" y="258"/>
                </a:cubicBezTo>
                <a:cubicBezTo>
                  <a:pt x="34" y="259"/>
                  <a:pt x="33" y="260"/>
                  <a:pt x="33" y="260"/>
                </a:cubicBezTo>
                <a:cubicBezTo>
                  <a:pt x="36" y="259"/>
                  <a:pt x="37" y="258"/>
                  <a:pt x="40" y="257"/>
                </a:cubicBezTo>
                <a:cubicBezTo>
                  <a:pt x="39" y="257"/>
                  <a:pt x="47" y="254"/>
                  <a:pt x="51" y="253"/>
                </a:cubicBezTo>
                <a:cubicBezTo>
                  <a:pt x="56" y="251"/>
                  <a:pt x="54" y="251"/>
                  <a:pt x="54" y="250"/>
                </a:cubicBezTo>
                <a:cubicBezTo>
                  <a:pt x="59" y="250"/>
                  <a:pt x="68" y="244"/>
                  <a:pt x="73" y="243"/>
                </a:cubicBezTo>
                <a:cubicBezTo>
                  <a:pt x="72" y="243"/>
                  <a:pt x="67" y="246"/>
                  <a:pt x="71" y="245"/>
                </a:cubicBezTo>
                <a:cubicBezTo>
                  <a:pt x="75" y="244"/>
                  <a:pt x="79" y="240"/>
                  <a:pt x="86" y="238"/>
                </a:cubicBezTo>
                <a:cubicBezTo>
                  <a:pt x="84" y="238"/>
                  <a:pt x="84" y="238"/>
                  <a:pt x="84" y="238"/>
                </a:cubicBezTo>
                <a:cubicBezTo>
                  <a:pt x="88" y="237"/>
                  <a:pt x="95" y="233"/>
                  <a:pt x="94" y="234"/>
                </a:cubicBezTo>
                <a:cubicBezTo>
                  <a:pt x="96" y="233"/>
                  <a:pt x="103" y="231"/>
                  <a:pt x="102" y="230"/>
                </a:cubicBezTo>
                <a:cubicBezTo>
                  <a:pt x="113" y="226"/>
                  <a:pt x="130" y="218"/>
                  <a:pt x="137" y="217"/>
                </a:cubicBezTo>
                <a:cubicBezTo>
                  <a:pt x="139" y="216"/>
                  <a:pt x="143" y="214"/>
                  <a:pt x="142" y="214"/>
                </a:cubicBezTo>
                <a:cubicBezTo>
                  <a:pt x="139" y="215"/>
                  <a:pt x="139" y="216"/>
                  <a:pt x="137" y="216"/>
                </a:cubicBezTo>
                <a:cubicBezTo>
                  <a:pt x="139" y="216"/>
                  <a:pt x="139" y="215"/>
                  <a:pt x="139" y="215"/>
                </a:cubicBezTo>
                <a:cubicBezTo>
                  <a:pt x="143" y="214"/>
                  <a:pt x="146" y="213"/>
                  <a:pt x="143" y="215"/>
                </a:cubicBezTo>
                <a:cubicBezTo>
                  <a:pt x="151" y="212"/>
                  <a:pt x="150" y="210"/>
                  <a:pt x="161" y="206"/>
                </a:cubicBezTo>
                <a:cubicBezTo>
                  <a:pt x="160" y="207"/>
                  <a:pt x="161" y="207"/>
                  <a:pt x="164" y="205"/>
                </a:cubicBezTo>
                <a:cubicBezTo>
                  <a:pt x="170" y="202"/>
                  <a:pt x="170" y="202"/>
                  <a:pt x="170" y="202"/>
                </a:cubicBezTo>
                <a:cubicBezTo>
                  <a:pt x="176" y="200"/>
                  <a:pt x="174" y="202"/>
                  <a:pt x="174" y="202"/>
                </a:cubicBezTo>
                <a:cubicBezTo>
                  <a:pt x="178" y="201"/>
                  <a:pt x="182" y="199"/>
                  <a:pt x="184" y="198"/>
                </a:cubicBezTo>
                <a:cubicBezTo>
                  <a:pt x="188" y="197"/>
                  <a:pt x="188" y="197"/>
                  <a:pt x="188" y="197"/>
                </a:cubicBezTo>
                <a:cubicBezTo>
                  <a:pt x="185" y="198"/>
                  <a:pt x="191" y="196"/>
                  <a:pt x="193" y="195"/>
                </a:cubicBezTo>
                <a:cubicBezTo>
                  <a:pt x="191" y="196"/>
                  <a:pt x="191" y="196"/>
                  <a:pt x="191" y="196"/>
                </a:cubicBezTo>
                <a:cubicBezTo>
                  <a:pt x="192" y="196"/>
                  <a:pt x="196" y="194"/>
                  <a:pt x="198" y="193"/>
                </a:cubicBezTo>
                <a:cubicBezTo>
                  <a:pt x="197" y="193"/>
                  <a:pt x="193" y="194"/>
                  <a:pt x="191" y="195"/>
                </a:cubicBezTo>
                <a:cubicBezTo>
                  <a:pt x="192" y="194"/>
                  <a:pt x="195" y="193"/>
                  <a:pt x="198" y="192"/>
                </a:cubicBezTo>
                <a:cubicBezTo>
                  <a:pt x="197" y="193"/>
                  <a:pt x="204" y="190"/>
                  <a:pt x="206" y="189"/>
                </a:cubicBezTo>
                <a:cubicBezTo>
                  <a:pt x="210" y="188"/>
                  <a:pt x="210" y="187"/>
                  <a:pt x="211" y="187"/>
                </a:cubicBezTo>
                <a:cubicBezTo>
                  <a:pt x="211" y="187"/>
                  <a:pt x="216" y="185"/>
                  <a:pt x="214" y="186"/>
                </a:cubicBezTo>
                <a:cubicBezTo>
                  <a:pt x="213" y="187"/>
                  <a:pt x="211" y="187"/>
                  <a:pt x="209" y="188"/>
                </a:cubicBezTo>
                <a:cubicBezTo>
                  <a:pt x="212" y="187"/>
                  <a:pt x="212" y="188"/>
                  <a:pt x="216" y="186"/>
                </a:cubicBezTo>
                <a:cubicBezTo>
                  <a:pt x="219" y="184"/>
                  <a:pt x="215" y="185"/>
                  <a:pt x="221" y="183"/>
                </a:cubicBezTo>
                <a:cubicBezTo>
                  <a:pt x="220" y="184"/>
                  <a:pt x="219" y="184"/>
                  <a:pt x="218" y="185"/>
                </a:cubicBezTo>
                <a:cubicBezTo>
                  <a:pt x="224" y="183"/>
                  <a:pt x="224" y="183"/>
                  <a:pt x="224" y="183"/>
                </a:cubicBezTo>
                <a:cubicBezTo>
                  <a:pt x="224" y="182"/>
                  <a:pt x="224" y="182"/>
                  <a:pt x="224" y="182"/>
                </a:cubicBezTo>
                <a:cubicBezTo>
                  <a:pt x="225" y="182"/>
                  <a:pt x="225" y="182"/>
                  <a:pt x="225" y="182"/>
                </a:cubicBezTo>
                <a:cubicBezTo>
                  <a:pt x="227" y="181"/>
                  <a:pt x="234" y="179"/>
                  <a:pt x="235" y="178"/>
                </a:cubicBezTo>
                <a:cubicBezTo>
                  <a:pt x="238" y="176"/>
                  <a:pt x="242" y="176"/>
                  <a:pt x="245" y="175"/>
                </a:cubicBezTo>
                <a:cubicBezTo>
                  <a:pt x="244" y="175"/>
                  <a:pt x="244" y="175"/>
                  <a:pt x="244" y="175"/>
                </a:cubicBezTo>
                <a:cubicBezTo>
                  <a:pt x="248" y="174"/>
                  <a:pt x="253" y="172"/>
                  <a:pt x="256" y="171"/>
                </a:cubicBezTo>
                <a:cubicBezTo>
                  <a:pt x="255" y="171"/>
                  <a:pt x="255" y="171"/>
                  <a:pt x="255" y="171"/>
                </a:cubicBezTo>
                <a:cubicBezTo>
                  <a:pt x="257" y="171"/>
                  <a:pt x="262" y="169"/>
                  <a:pt x="264" y="168"/>
                </a:cubicBezTo>
                <a:cubicBezTo>
                  <a:pt x="270" y="167"/>
                  <a:pt x="267" y="170"/>
                  <a:pt x="272" y="168"/>
                </a:cubicBezTo>
                <a:cubicBezTo>
                  <a:pt x="277" y="166"/>
                  <a:pt x="281" y="166"/>
                  <a:pt x="279" y="165"/>
                </a:cubicBezTo>
                <a:cubicBezTo>
                  <a:pt x="288" y="166"/>
                  <a:pt x="299" y="165"/>
                  <a:pt x="308" y="166"/>
                </a:cubicBezTo>
                <a:cubicBezTo>
                  <a:pt x="309" y="166"/>
                  <a:pt x="308" y="165"/>
                  <a:pt x="311" y="165"/>
                </a:cubicBezTo>
                <a:cubicBezTo>
                  <a:pt x="325" y="165"/>
                  <a:pt x="341" y="165"/>
                  <a:pt x="352" y="167"/>
                </a:cubicBezTo>
                <a:cubicBezTo>
                  <a:pt x="348" y="167"/>
                  <a:pt x="351" y="168"/>
                  <a:pt x="351" y="168"/>
                </a:cubicBezTo>
                <a:cubicBezTo>
                  <a:pt x="355" y="168"/>
                  <a:pt x="355" y="169"/>
                  <a:pt x="357" y="168"/>
                </a:cubicBezTo>
                <a:cubicBezTo>
                  <a:pt x="356" y="167"/>
                  <a:pt x="357" y="167"/>
                  <a:pt x="353" y="167"/>
                </a:cubicBezTo>
                <a:cubicBezTo>
                  <a:pt x="361" y="167"/>
                  <a:pt x="374" y="169"/>
                  <a:pt x="378" y="170"/>
                </a:cubicBezTo>
                <a:cubicBezTo>
                  <a:pt x="376" y="169"/>
                  <a:pt x="378" y="169"/>
                  <a:pt x="379" y="169"/>
                </a:cubicBezTo>
                <a:cubicBezTo>
                  <a:pt x="379" y="170"/>
                  <a:pt x="385" y="171"/>
                  <a:pt x="389" y="171"/>
                </a:cubicBezTo>
                <a:cubicBezTo>
                  <a:pt x="390" y="171"/>
                  <a:pt x="390" y="171"/>
                  <a:pt x="390" y="171"/>
                </a:cubicBezTo>
                <a:cubicBezTo>
                  <a:pt x="393" y="171"/>
                  <a:pt x="393" y="171"/>
                  <a:pt x="393" y="171"/>
                </a:cubicBezTo>
                <a:cubicBezTo>
                  <a:pt x="395" y="172"/>
                  <a:pt x="395" y="171"/>
                  <a:pt x="400" y="172"/>
                </a:cubicBezTo>
                <a:cubicBezTo>
                  <a:pt x="400" y="172"/>
                  <a:pt x="400" y="172"/>
                  <a:pt x="401" y="172"/>
                </a:cubicBezTo>
                <a:cubicBezTo>
                  <a:pt x="406" y="173"/>
                  <a:pt x="413" y="173"/>
                  <a:pt x="418" y="174"/>
                </a:cubicBezTo>
                <a:cubicBezTo>
                  <a:pt x="422" y="175"/>
                  <a:pt x="422" y="175"/>
                  <a:pt x="422" y="175"/>
                </a:cubicBezTo>
                <a:cubicBezTo>
                  <a:pt x="424" y="175"/>
                  <a:pt x="428" y="175"/>
                  <a:pt x="424" y="175"/>
                </a:cubicBezTo>
                <a:cubicBezTo>
                  <a:pt x="433" y="176"/>
                  <a:pt x="438" y="177"/>
                  <a:pt x="441" y="178"/>
                </a:cubicBezTo>
                <a:cubicBezTo>
                  <a:pt x="449" y="177"/>
                  <a:pt x="458" y="178"/>
                  <a:pt x="467" y="178"/>
                </a:cubicBezTo>
                <a:cubicBezTo>
                  <a:pt x="476" y="177"/>
                  <a:pt x="486" y="175"/>
                  <a:pt x="495" y="174"/>
                </a:cubicBezTo>
                <a:cubicBezTo>
                  <a:pt x="495" y="175"/>
                  <a:pt x="495" y="175"/>
                  <a:pt x="495" y="175"/>
                </a:cubicBezTo>
                <a:cubicBezTo>
                  <a:pt x="499" y="174"/>
                  <a:pt x="497" y="174"/>
                  <a:pt x="500" y="173"/>
                </a:cubicBezTo>
                <a:cubicBezTo>
                  <a:pt x="499" y="174"/>
                  <a:pt x="504" y="174"/>
                  <a:pt x="500" y="175"/>
                </a:cubicBezTo>
                <a:cubicBezTo>
                  <a:pt x="507" y="174"/>
                  <a:pt x="509" y="173"/>
                  <a:pt x="513" y="172"/>
                </a:cubicBezTo>
                <a:cubicBezTo>
                  <a:pt x="514" y="171"/>
                  <a:pt x="510" y="173"/>
                  <a:pt x="510" y="172"/>
                </a:cubicBezTo>
                <a:cubicBezTo>
                  <a:pt x="511" y="172"/>
                  <a:pt x="520" y="171"/>
                  <a:pt x="520" y="170"/>
                </a:cubicBezTo>
                <a:cubicBezTo>
                  <a:pt x="522" y="169"/>
                  <a:pt x="521" y="170"/>
                  <a:pt x="520" y="171"/>
                </a:cubicBezTo>
                <a:cubicBezTo>
                  <a:pt x="524" y="170"/>
                  <a:pt x="524" y="170"/>
                  <a:pt x="524" y="170"/>
                </a:cubicBezTo>
                <a:cubicBezTo>
                  <a:pt x="529" y="169"/>
                  <a:pt x="513" y="173"/>
                  <a:pt x="519" y="173"/>
                </a:cubicBezTo>
                <a:cubicBezTo>
                  <a:pt x="522" y="172"/>
                  <a:pt x="522" y="172"/>
                  <a:pt x="522" y="172"/>
                </a:cubicBezTo>
                <a:cubicBezTo>
                  <a:pt x="526" y="172"/>
                  <a:pt x="513" y="175"/>
                  <a:pt x="522" y="174"/>
                </a:cubicBezTo>
                <a:cubicBezTo>
                  <a:pt x="526" y="172"/>
                  <a:pt x="529" y="171"/>
                  <a:pt x="526" y="171"/>
                </a:cubicBezTo>
                <a:cubicBezTo>
                  <a:pt x="534" y="169"/>
                  <a:pt x="529" y="169"/>
                  <a:pt x="537" y="166"/>
                </a:cubicBezTo>
                <a:cubicBezTo>
                  <a:pt x="539" y="165"/>
                  <a:pt x="531" y="168"/>
                  <a:pt x="533" y="168"/>
                </a:cubicBezTo>
                <a:cubicBezTo>
                  <a:pt x="537" y="168"/>
                  <a:pt x="540" y="165"/>
                  <a:pt x="543" y="163"/>
                </a:cubicBezTo>
                <a:cubicBezTo>
                  <a:pt x="540" y="165"/>
                  <a:pt x="542" y="162"/>
                  <a:pt x="544" y="161"/>
                </a:cubicBezTo>
                <a:cubicBezTo>
                  <a:pt x="549" y="158"/>
                  <a:pt x="542" y="163"/>
                  <a:pt x="548" y="159"/>
                </a:cubicBezTo>
                <a:cubicBezTo>
                  <a:pt x="549" y="158"/>
                  <a:pt x="554" y="155"/>
                  <a:pt x="549" y="157"/>
                </a:cubicBezTo>
                <a:cubicBezTo>
                  <a:pt x="550" y="155"/>
                  <a:pt x="555" y="154"/>
                  <a:pt x="557" y="151"/>
                </a:cubicBezTo>
                <a:cubicBezTo>
                  <a:pt x="560" y="150"/>
                  <a:pt x="553" y="156"/>
                  <a:pt x="559" y="152"/>
                </a:cubicBezTo>
                <a:cubicBezTo>
                  <a:pt x="558" y="152"/>
                  <a:pt x="566" y="146"/>
                  <a:pt x="562" y="148"/>
                </a:cubicBezTo>
                <a:cubicBezTo>
                  <a:pt x="564" y="146"/>
                  <a:pt x="565" y="147"/>
                  <a:pt x="564" y="148"/>
                </a:cubicBezTo>
                <a:cubicBezTo>
                  <a:pt x="567" y="146"/>
                  <a:pt x="571" y="141"/>
                  <a:pt x="573" y="141"/>
                </a:cubicBezTo>
                <a:cubicBezTo>
                  <a:pt x="574" y="140"/>
                  <a:pt x="574" y="140"/>
                  <a:pt x="574" y="140"/>
                </a:cubicBezTo>
                <a:cubicBezTo>
                  <a:pt x="578" y="138"/>
                  <a:pt x="578" y="138"/>
                  <a:pt x="578" y="138"/>
                </a:cubicBezTo>
                <a:cubicBezTo>
                  <a:pt x="580" y="136"/>
                  <a:pt x="584" y="133"/>
                  <a:pt x="586" y="131"/>
                </a:cubicBezTo>
                <a:cubicBezTo>
                  <a:pt x="586" y="131"/>
                  <a:pt x="586" y="131"/>
                  <a:pt x="586" y="131"/>
                </a:cubicBezTo>
                <a:cubicBezTo>
                  <a:pt x="585" y="131"/>
                  <a:pt x="585" y="131"/>
                  <a:pt x="585" y="131"/>
                </a:cubicBezTo>
                <a:cubicBezTo>
                  <a:pt x="585" y="131"/>
                  <a:pt x="585" y="131"/>
                  <a:pt x="586" y="131"/>
                </a:cubicBezTo>
                <a:cubicBezTo>
                  <a:pt x="586" y="129"/>
                  <a:pt x="586" y="126"/>
                  <a:pt x="587" y="125"/>
                </a:cubicBezTo>
                <a:cubicBezTo>
                  <a:pt x="587" y="124"/>
                  <a:pt x="587" y="124"/>
                  <a:pt x="587" y="124"/>
                </a:cubicBezTo>
                <a:cubicBezTo>
                  <a:pt x="587" y="123"/>
                  <a:pt x="588" y="119"/>
                  <a:pt x="588" y="118"/>
                </a:cubicBezTo>
                <a:cubicBezTo>
                  <a:pt x="588" y="119"/>
                  <a:pt x="588" y="118"/>
                  <a:pt x="589" y="117"/>
                </a:cubicBezTo>
                <a:cubicBezTo>
                  <a:pt x="588" y="115"/>
                  <a:pt x="588" y="115"/>
                  <a:pt x="588" y="115"/>
                </a:cubicBezTo>
                <a:cubicBezTo>
                  <a:pt x="589" y="108"/>
                  <a:pt x="590" y="113"/>
                  <a:pt x="590" y="108"/>
                </a:cubicBezTo>
                <a:cubicBezTo>
                  <a:pt x="590" y="109"/>
                  <a:pt x="590" y="110"/>
                  <a:pt x="590" y="112"/>
                </a:cubicBezTo>
                <a:cubicBezTo>
                  <a:pt x="590" y="111"/>
                  <a:pt x="591" y="109"/>
                  <a:pt x="590" y="106"/>
                </a:cubicBezTo>
                <a:cubicBezTo>
                  <a:pt x="588" y="102"/>
                  <a:pt x="588" y="102"/>
                  <a:pt x="588" y="102"/>
                </a:cubicBezTo>
                <a:cubicBezTo>
                  <a:pt x="587" y="99"/>
                  <a:pt x="588" y="100"/>
                  <a:pt x="587" y="98"/>
                </a:cubicBezTo>
                <a:cubicBezTo>
                  <a:pt x="588" y="101"/>
                  <a:pt x="588" y="101"/>
                  <a:pt x="588" y="101"/>
                </a:cubicBezTo>
                <a:cubicBezTo>
                  <a:pt x="589" y="102"/>
                  <a:pt x="588" y="98"/>
                  <a:pt x="587" y="93"/>
                </a:cubicBezTo>
                <a:cubicBezTo>
                  <a:pt x="586" y="89"/>
                  <a:pt x="584" y="85"/>
                  <a:pt x="585" y="90"/>
                </a:cubicBezTo>
                <a:cubicBezTo>
                  <a:pt x="584" y="87"/>
                  <a:pt x="583" y="84"/>
                  <a:pt x="584" y="85"/>
                </a:cubicBezTo>
                <a:cubicBezTo>
                  <a:pt x="583" y="80"/>
                  <a:pt x="584" y="85"/>
                  <a:pt x="583" y="83"/>
                </a:cubicBezTo>
                <a:cubicBezTo>
                  <a:pt x="583" y="83"/>
                  <a:pt x="583" y="83"/>
                  <a:pt x="583" y="83"/>
                </a:cubicBezTo>
                <a:cubicBezTo>
                  <a:pt x="582" y="82"/>
                  <a:pt x="582" y="82"/>
                  <a:pt x="582" y="82"/>
                </a:cubicBezTo>
                <a:cubicBezTo>
                  <a:pt x="582" y="80"/>
                  <a:pt x="580" y="74"/>
                  <a:pt x="578" y="71"/>
                </a:cubicBezTo>
                <a:cubicBezTo>
                  <a:pt x="581" y="75"/>
                  <a:pt x="581" y="75"/>
                  <a:pt x="581" y="75"/>
                </a:cubicBezTo>
                <a:cubicBezTo>
                  <a:pt x="580" y="72"/>
                  <a:pt x="580" y="72"/>
                  <a:pt x="580" y="72"/>
                </a:cubicBezTo>
                <a:cubicBezTo>
                  <a:pt x="582" y="75"/>
                  <a:pt x="579" y="69"/>
                  <a:pt x="581" y="71"/>
                </a:cubicBezTo>
                <a:cubicBezTo>
                  <a:pt x="580" y="69"/>
                  <a:pt x="578" y="67"/>
                  <a:pt x="577" y="65"/>
                </a:cubicBezTo>
                <a:cubicBezTo>
                  <a:pt x="579" y="69"/>
                  <a:pt x="575" y="65"/>
                  <a:pt x="573" y="63"/>
                </a:cubicBezTo>
                <a:cubicBezTo>
                  <a:pt x="572" y="62"/>
                  <a:pt x="571" y="60"/>
                  <a:pt x="572" y="59"/>
                </a:cubicBezTo>
                <a:cubicBezTo>
                  <a:pt x="573" y="59"/>
                  <a:pt x="573" y="59"/>
                  <a:pt x="573" y="59"/>
                </a:cubicBezTo>
                <a:cubicBezTo>
                  <a:pt x="573" y="58"/>
                  <a:pt x="573" y="58"/>
                  <a:pt x="573" y="58"/>
                </a:cubicBezTo>
                <a:cubicBezTo>
                  <a:pt x="576" y="56"/>
                  <a:pt x="579" y="56"/>
                  <a:pt x="577" y="56"/>
                </a:cubicBezTo>
                <a:cubicBezTo>
                  <a:pt x="583" y="56"/>
                  <a:pt x="583" y="58"/>
                  <a:pt x="585" y="59"/>
                </a:cubicBezTo>
                <a:cubicBezTo>
                  <a:pt x="586" y="60"/>
                  <a:pt x="586" y="61"/>
                  <a:pt x="586" y="62"/>
                </a:cubicBezTo>
                <a:cubicBezTo>
                  <a:pt x="587" y="63"/>
                  <a:pt x="588" y="65"/>
                  <a:pt x="592" y="69"/>
                </a:cubicBezTo>
                <a:cubicBezTo>
                  <a:pt x="592" y="68"/>
                  <a:pt x="593" y="69"/>
                  <a:pt x="593" y="68"/>
                </a:cubicBezTo>
                <a:cubicBezTo>
                  <a:pt x="594" y="71"/>
                  <a:pt x="595" y="70"/>
                  <a:pt x="597" y="75"/>
                </a:cubicBezTo>
                <a:cubicBezTo>
                  <a:pt x="597" y="74"/>
                  <a:pt x="598" y="74"/>
                  <a:pt x="598" y="72"/>
                </a:cubicBezTo>
                <a:cubicBezTo>
                  <a:pt x="598" y="73"/>
                  <a:pt x="598" y="73"/>
                  <a:pt x="598" y="73"/>
                </a:cubicBezTo>
                <a:cubicBezTo>
                  <a:pt x="600" y="66"/>
                  <a:pt x="598" y="71"/>
                  <a:pt x="600" y="63"/>
                </a:cubicBezTo>
                <a:cubicBezTo>
                  <a:pt x="601" y="59"/>
                  <a:pt x="601" y="59"/>
                  <a:pt x="601" y="59"/>
                </a:cubicBezTo>
                <a:cubicBezTo>
                  <a:pt x="602" y="62"/>
                  <a:pt x="599" y="71"/>
                  <a:pt x="600" y="70"/>
                </a:cubicBezTo>
                <a:cubicBezTo>
                  <a:pt x="601" y="65"/>
                  <a:pt x="601" y="63"/>
                  <a:pt x="601" y="59"/>
                </a:cubicBezTo>
                <a:cubicBezTo>
                  <a:pt x="601" y="59"/>
                  <a:pt x="601" y="59"/>
                  <a:pt x="601" y="59"/>
                </a:cubicBezTo>
                <a:cubicBezTo>
                  <a:pt x="602" y="57"/>
                  <a:pt x="604" y="55"/>
                  <a:pt x="606" y="55"/>
                </a:cubicBezTo>
                <a:cubicBezTo>
                  <a:pt x="607" y="56"/>
                  <a:pt x="608" y="56"/>
                  <a:pt x="609" y="57"/>
                </a:cubicBezTo>
                <a:cubicBezTo>
                  <a:pt x="609" y="58"/>
                  <a:pt x="609" y="59"/>
                  <a:pt x="609" y="59"/>
                </a:cubicBezTo>
                <a:cubicBezTo>
                  <a:pt x="609" y="58"/>
                  <a:pt x="609" y="58"/>
                  <a:pt x="609" y="58"/>
                </a:cubicBezTo>
                <a:cubicBezTo>
                  <a:pt x="609" y="57"/>
                  <a:pt x="609" y="57"/>
                  <a:pt x="609" y="57"/>
                </a:cubicBezTo>
                <a:cubicBezTo>
                  <a:pt x="608" y="56"/>
                  <a:pt x="605" y="55"/>
                  <a:pt x="603" y="56"/>
                </a:cubicBezTo>
                <a:cubicBezTo>
                  <a:pt x="602" y="57"/>
                  <a:pt x="602" y="58"/>
                  <a:pt x="602" y="59"/>
                </a:cubicBezTo>
                <a:cubicBezTo>
                  <a:pt x="601" y="62"/>
                  <a:pt x="601" y="62"/>
                  <a:pt x="601" y="62"/>
                </a:cubicBezTo>
                <a:cubicBezTo>
                  <a:pt x="602" y="61"/>
                  <a:pt x="602" y="60"/>
                  <a:pt x="602" y="59"/>
                </a:cubicBezTo>
                <a:cubicBezTo>
                  <a:pt x="603" y="58"/>
                  <a:pt x="603" y="58"/>
                  <a:pt x="603" y="58"/>
                </a:cubicBezTo>
                <a:cubicBezTo>
                  <a:pt x="603" y="56"/>
                  <a:pt x="605" y="55"/>
                  <a:pt x="606" y="56"/>
                </a:cubicBezTo>
                <a:cubicBezTo>
                  <a:pt x="607" y="56"/>
                  <a:pt x="608" y="57"/>
                  <a:pt x="608" y="58"/>
                </a:cubicBezTo>
                <a:cubicBezTo>
                  <a:pt x="609" y="60"/>
                  <a:pt x="610" y="63"/>
                  <a:pt x="611" y="68"/>
                </a:cubicBezTo>
                <a:cubicBezTo>
                  <a:pt x="611" y="73"/>
                  <a:pt x="611" y="69"/>
                  <a:pt x="612" y="70"/>
                </a:cubicBezTo>
                <a:cubicBezTo>
                  <a:pt x="612" y="75"/>
                  <a:pt x="611" y="79"/>
                  <a:pt x="609" y="81"/>
                </a:cubicBezTo>
                <a:cubicBezTo>
                  <a:pt x="608" y="84"/>
                  <a:pt x="606" y="86"/>
                  <a:pt x="604" y="88"/>
                </a:cubicBezTo>
                <a:cubicBezTo>
                  <a:pt x="604" y="88"/>
                  <a:pt x="601" y="90"/>
                  <a:pt x="599" y="91"/>
                </a:cubicBezTo>
                <a:cubicBezTo>
                  <a:pt x="601" y="100"/>
                  <a:pt x="602" y="109"/>
                  <a:pt x="600" y="118"/>
                </a:cubicBezTo>
                <a:cubicBezTo>
                  <a:pt x="602" y="113"/>
                  <a:pt x="600" y="124"/>
                  <a:pt x="600" y="125"/>
                </a:cubicBezTo>
                <a:cubicBezTo>
                  <a:pt x="600" y="125"/>
                  <a:pt x="599" y="126"/>
                  <a:pt x="599" y="125"/>
                </a:cubicBezTo>
                <a:cubicBezTo>
                  <a:pt x="599" y="130"/>
                  <a:pt x="598" y="127"/>
                  <a:pt x="598" y="129"/>
                </a:cubicBezTo>
                <a:cubicBezTo>
                  <a:pt x="599" y="128"/>
                  <a:pt x="600" y="127"/>
                  <a:pt x="601" y="126"/>
                </a:cubicBezTo>
                <a:cubicBezTo>
                  <a:pt x="600" y="127"/>
                  <a:pt x="600" y="128"/>
                  <a:pt x="601" y="129"/>
                </a:cubicBezTo>
                <a:cubicBezTo>
                  <a:pt x="601" y="128"/>
                  <a:pt x="601" y="127"/>
                  <a:pt x="601" y="126"/>
                </a:cubicBezTo>
                <a:cubicBezTo>
                  <a:pt x="604" y="123"/>
                  <a:pt x="608" y="120"/>
                  <a:pt x="612" y="117"/>
                </a:cubicBezTo>
                <a:cubicBezTo>
                  <a:pt x="620" y="112"/>
                  <a:pt x="633" y="109"/>
                  <a:pt x="641" y="108"/>
                </a:cubicBezTo>
                <a:cubicBezTo>
                  <a:pt x="646" y="108"/>
                  <a:pt x="643" y="109"/>
                  <a:pt x="647" y="109"/>
                </a:cubicBezTo>
                <a:cubicBezTo>
                  <a:pt x="653" y="110"/>
                  <a:pt x="643" y="108"/>
                  <a:pt x="651" y="109"/>
                </a:cubicBezTo>
                <a:cubicBezTo>
                  <a:pt x="651" y="109"/>
                  <a:pt x="651" y="109"/>
                  <a:pt x="651" y="109"/>
                </a:cubicBezTo>
                <a:cubicBezTo>
                  <a:pt x="653" y="109"/>
                  <a:pt x="665" y="112"/>
                  <a:pt x="667" y="112"/>
                </a:cubicBezTo>
                <a:cubicBezTo>
                  <a:pt x="665" y="112"/>
                  <a:pt x="665" y="112"/>
                  <a:pt x="665" y="112"/>
                </a:cubicBezTo>
                <a:cubicBezTo>
                  <a:pt x="666" y="113"/>
                  <a:pt x="668" y="113"/>
                  <a:pt x="669" y="114"/>
                </a:cubicBezTo>
                <a:cubicBezTo>
                  <a:pt x="669" y="114"/>
                  <a:pt x="670" y="115"/>
                  <a:pt x="668" y="114"/>
                </a:cubicBezTo>
                <a:cubicBezTo>
                  <a:pt x="668" y="114"/>
                  <a:pt x="668" y="114"/>
                  <a:pt x="668" y="114"/>
                </a:cubicBezTo>
                <a:cubicBezTo>
                  <a:pt x="670" y="114"/>
                  <a:pt x="671" y="115"/>
                  <a:pt x="672" y="115"/>
                </a:cubicBezTo>
                <a:cubicBezTo>
                  <a:pt x="672" y="116"/>
                  <a:pt x="672" y="116"/>
                  <a:pt x="672" y="116"/>
                </a:cubicBezTo>
                <a:cubicBezTo>
                  <a:pt x="672" y="116"/>
                  <a:pt x="672" y="116"/>
                  <a:pt x="672" y="116"/>
                </a:cubicBezTo>
                <a:close/>
                <a:moveTo>
                  <a:pt x="640" y="232"/>
                </a:moveTo>
                <a:cubicBezTo>
                  <a:pt x="640" y="232"/>
                  <a:pt x="640" y="232"/>
                  <a:pt x="640" y="232"/>
                </a:cubicBezTo>
                <a:cubicBezTo>
                  <a:pt x="640" y="232"/>
                  <a:pt x="640" y="232"/>
                  <a:pt x="640" y="232"/>
                </a:cubicBezTo>
                <a:cubicBezTo>
                  <a:pt x="640" y="232"/>
                  <a:pt x="640" y="232"/>
                  <a:pt x="640" y="232"/>
                </a:cubicBezTo>
                <a:close/>
                <a:moveTo>
                  <a:pt x="22" y="336"/>
                </a:moveTo>
                <a:cubicBezTo>
                  <a:pt x="21" y="336"/>
                  <a:pt x="21" y="336"/>
                  <a:pt x="20" y="336"/>
                </a:cubicBezTo>
                <a:cubicBezTo>
                  <a:pt x="21" y="336"/>
                  <a:pt x="21" y="336"/>
                  <a:pt x="22" y="336"/>
                </a:cubicBezTo>
                <a:close/>
                <a:moveTo>
                  <a:pt x="586" y="131"/>
                </a:moveTo>
                <a:cubicBezTo>
                  <a:pt x="586" y="130"/>
                  <a:pt x="587" y="130"/>
                  <a:pt x="587" y="130"/>
                </a:cubicBezTo>
                <a:cubicBezTo>
                  <a:pt x="587" y="127"/>
                  <a:pt x="588" y="124"/>
                  <a:pt x="587" y="126"/>
                </a:cubicBezTo>
                <a:cubicBezTo>
                  <a:pt x="586" y="128"/>
                  <a:pt x="586" y="130"/>
                  <a:pt x="586" y="131"/>
                </a:cubicBezTo>
                <a:close/>
                <a:moveTo>
                  <a:pt x="586" y="132"/>
                </a:moveTo>
                <a:cubicBezTo>
                  <a:pt x="587" y="131"/>
                  <a:pt x="587" y="131"/>
                  <a:pt x="587" y="131"/>
                </a:cubicBezTo>
                <a:cubicBezTo>
                  <a:pt x="587" y="131"/>
                  <a:pt x="587" y="131"/>
                  <a:pt x="587" y="131"/>
                </a:cubicBezTo>
                <a:cubicBezTo>
                  <a:pt x="587" y="131"/>
                  <a:pt x="587" y="131"/>
                  <a:pt x="587" y="131"/>
                </a:cubicBezTo>
                <a:cubicBezTo>
                  <a:pt x="587" y="130"/>
                  <a:pt x="587" y="130"/>
                  <a:pt x="587" y="130"/>
                </a:cubicBezTo>
                <a:cubicBezTo>
                  <a:pt x="587" y="130"/>
                  <a:pt x="587" y="130"/>
                  <a:pt x="587" y="130"/>
                </a:cubicBezTo>
                <a:cubicBezTo>
                  <a:pt x="587" y="130"/>
                  <a:pt x="587" y="130"/>
                  <a:pt x="587" y="130"/>
                </a:cubicBezTo>
                <a:cubicBezTo>
                  <a:pt x="587" y="130"/>
                  <a:pt x="587" y="130"/>
                  <a:pt x="587" y="130"/>
                </a:cubicBezTo>
                <a:cubicBezTo>
                  <a:pt x="587" y="130"/>
                  <a:pt x="586" y="131"/>
                  <a:pt x="586" y="131"/>
                </a:cubicBezTo>
                <a:cubicBezTo>
                  <a:pt x="586" y="131"/>
                  <a:pt x="586" y="131"/>
                  <a:pt x="586" y="131"/>
                </a:cubicBezTo>
                <a:cubicBezTo>
                  <a:pt x="586" y="131"/>
                  <a:pt x="586" y="131"/>
                  <a:pt x="586" y="131"/>
                </a:cubicBezTo>
                <a:cubicBezTo>
                  <a:pt x="586" y="132"/>
                  <a:pt x="586" y="132"/>
                  <a:pt x="586" y="132"/>
                </a:cubicBezTo>
                <a:cubicBezTo>
                  <a:pt x="586" y="132"/>
                  <a:pt x="586" y="132"/>
                  <a:pt x="586" y="132"/>
                </a:cubicBezTo>
                <a:close/>
                <a:moveTo>
                  <a:pt x="597" y="77"/>
                </a:moveTo>
                <a:cubicBezTo>
                  <a:pt x="597" y="77"/>
                  <a:pt x="597" y="77"/>
                  <a:pt x="598" y="76"/>
                </a:cubicBezTo>
                <a:cubicBezTo>
                  <a:pt x="597" y="76"/>
                  <a:pt x="597" y="76"/>
                  <a:pt x="597" y="75"/>
                </a:cubicBezTo>
                <a:cubicBezTo>
                  <a:pt x="597" y="75"/>
                  <a:pt x="597" y="75"/>
                  <a:pt x="597" y="75"/>
                </a:cubicBezTo>
                <a:cubicBezTo>
                  <a:pt x="597" y="75"/>
                  <a:pt x="597" y="75"/>
                  <a:pt x="597" y="75"/>
                </a:cubicBezTo>
                <a:cubicBezTo>
                  <a:pt x="596" y="74"/>
                  <a:pt x="597" y="76"/>
                  <a:pt x="597" y="77"/>
                </a:cubicBezTo>
                <a:close/>
                <a:moveTo>
                  <a:pt x="594" y="76"/>
                </a:moveTo>
                <a:cubicBezTo>
                  <a:pt x="595" y="76"/>
                  <a:pt x="595" y="77"/>
                  <a:pt x="595" y="77"/>
                </a:cubicBezTo>
                <a:cubicBezTo>
                  <a:pt x="595" y="78"/>
                  <a:pt x="596" y="77"/>
                  <a:pt x="596" y="77"/>
                </a:cubicBezTo>
                <a:cubicBezTo>
                  <a:pt x="596" y="77"/>
                  <a:pt x="596" y="76"/>
                  <a:pt x="595" y="75"/>
                </a:cubicBezTo>
                <a:cubicBezTo>
                  <a:pt x="596" y="75"/>
                  <a:pt x="593" y="71"/>
                  <a:pt x="592" y="70"/>
                </a:cubicBezTo>
                <a:cubicBezTo>
                  <a:pt x="593" y="72"/>
                  <a:pt x="591" y="70"/>
                  <a:pt x="594" y="76"/>
                </a:cubicBezTo>
                <a:close/>
                <a:moveTo>
                  <a:pt x="597" y="80"/>
                </a:moveTo>
                <a:cubicBezTo>
                  <a:pt x="596" y="78"/>
                  <a:pt x="596" y="78"/>
                  <a:pt x="596" y="78"/>
                </a:cubicBezTo>
                <a:cubicBezTo>
                  <a:pt x="596" y="78"/>
                  <a:pt x="597" y="78"/>
                  <a:pt x="597" y="78"/>
                </a:cubicBezTo>
                <a:cubicBezTo>
                  <a:pt x="596" y="78"/>
                  <a:pt x="596" y="78"/>
                  <a:pt x="595" y="78"/>
                </a:cubicBezTo>
                <a:cubicBezTo>
                  <a:pt x="595" y="78"/>
                  <a:pt x="595" y="78"/>
                  <a:pt x="595" y="78"/>
                </a:cubicBezTo>
                <a:cubicBezTo>
                  <a:pt x="595" y="78"/>
                  <a:pt x="595" y="78"/>
                  <a:pt x="595" y="78"/>
                </a:cubicBezTo>
                <a:cubicBezTo>
                  <a:pt x="595" y="78"/>
                  <a:pt x="595" y="78"/>
                  <a:pt x="595" y="78"/>
                </a:cubicBezTo>
                <a:cubicBezTo>
                  <a:pt x="595" y="78"/>
                  <a:pt x="595" y="78"/>
                  <a:pt x="595" y="78"/>
                </a:cubicBezTo>
                <a:cubicBezTo>
                  <a:pt x="595" y="78"/>
                  <a:pt x="595" y="78"/>
                  <a:pt x="595" y="78"/>
                </a:cubicBezTo>
                <a:cubicBezTo>
                  <a:pt x="595" y="78"/>
                  <a:pt x="596" y="78"/>
                  <a:pt x="596" y="79"/>
                </a:cubicBezTo>
                <a:cubicBezTo>
                  <a:pt x="596" y="79"/>
                  <a:pt x="596" y="78"/>
                  <a:pt x="596" y="78"/>
                </a:cubicBezTo>
                <a:cubicBezTo>
                  <a:pt x="597" y="80"/>
                  <a:pt x="597" y="80"/>
                  <a:pt x="597" y="80"/>
                </a:cubicBezTo>
                <a:cubicBezTo>
                  <a:pt x="597" y="80"/>
                  <a:pt x="597" y="80"/>
                  <a:pt x="597" y="80"/>
                </a:cubicBezTo>
                <a:cubicBezTo>
                  <a:pt x="597" y="80"/>
                  <a:pt x="597" y="80"/>
                  <a:pt x="597" y="80"/>
                </a:cubicBezTo>
                <a:cubicBezTo>
                  <a:pt x="597" y="80"/>
                  <a:pt x="597" y="80"/>
                  <a:pt x="597" y="80"/>
                </a:cubicBezTo>
                <a:cubicBezTo>
                  <a:pt x="597" y="80"/>
                  <a:pt x="597" y="80"/>
                  <a:pt x="597" y="80"/>
                </a:cubicBezTo>
                <a:cubicBezTo>
                  <a:pt x="597" y="80"/>
                  <a:pt x="597" y="80"/>
                  <a:pt x="597" y="80"/>
                </a:cubicBezTo>
                <a:close/>
                <a:moveTo>
                  <a:pt x="599" y="73"/>
                </a:moveTo>
                <a:cubicBezTo>
                  <a:pt x="598" y="75"/>
                  <a:pt x="598" y="76"/>
                  <a:pt x="597" y="75"/>
                </a:cubicBezTo>
                <a:cubicBezTo>
                  <a:pt x="597" y="76"/>
                  <a:pt x="597" y="76"/>
                  <a:pt x="598" y="76"/>
                </a:cubicBezTo>
                <a:cubicBezTo>
                  <a:pt x="598" y="76"/>
                  <a:pt x="598" y="76"/>
                  <a:pt x="598" y="76"/>
                </a:cubicBezTo>
                <a:cubicBezTo>
                  <a:pt x="599" y="75"/>
                  <a:pt x="599" y="74"/>
                  <a:pt x="599" y="73"/>
                </a:cubicBezTo>
                <a:close/>
                <a:moveTo>
                  <a:pt x="599" y="90"/>
                </a:moveTo>
                <a:cubicBezTo>
                  <a:pt x="599" y="91"/>
                  <a:pt x="599" y="91"/>
                  <a:pt x="599" y="90"/>
                </a:cubicBezTo>
                <a:cubicBezTo>
                  <a:pt x="599" y="90"/>
                  <a:pt x="599" y="90"/>
                  <a:pt x="598" y="90"/>
                </a:cubicBezTo>
                <a:cubicBezTo>
                  <a:pt x="599" y="90"/>
                  <a:pt x="599" y="91"/>
                  <a:pt x="599" y="91"/>
                </a:cubicBezTo>
                <a:cubicBezTo>
                  <a:pt x="599" y="91"/>
                  <a:pt x="599" y="91"/>
                  <a:pt x="600" y="90"/>
                </a:cubicBezTo>
                <a:cubicBezTo>
                  <a:pt x="601" y="90"/>
                  <a:pt x="605" y="87"/>
                  <a:pt x="608" y="83"/>
                </a:cubicBezTo>
                <a:cubicBezTo>
                  <a:pt x="611" y="79"/>
                  <a:pt x="612" y="74"/>
                  <a:pt x="611" y="72"/>
                </a:cubicBezTo>
                <a:cubicBezTo>
                  <a:pt x="610" y="74"/>
                  <a:pt x="611" y="72"/>
                  <a:pt x="611" y="69"/>
                </a:cubicBezTo>
                <a:cubicBezTo>
                  <a:pt x="611" y="66"/>
                  <a:pt x="610" y="63"/>
                  <a:pt x="609" y="62"/>
                </a:cubicBezTo>
                <a:cubicBezTo>
                  <a:pt x="611" y="70"/>
                  <a:pt x="609" y="70"/>
                  <a:pt x="609" y="71"/>
                </a:cubicBezTo>
                <a:cubicBezTo>
                  <a:pt x="609" y="73"/>
                  <a:pt x="608" y="75"/>
                  <a:pt x="608" y="76"/>
                </a:cubicBezTo>
                <a:cubicBezTo>
                  <a:pt x="609" y="77"/>
                  <a:pt x="609" y="75"/>
                  <a:pt x="610" y="75"/>
                </a:cubicBezTo>
                <a:cubicBezTo>
                  <a:pt x="608" y="82"/>
                  <a:pt x="603" y="87"/>
                  <a:pt x="599" y="90"/>
                </a:cubicBezTo>
                <a:close/>
                <a:moveTo>
                  <a:pt x="598" y="88"/>
                </a:moveTo>
                <a:cubicBezTo>
                  <a:pt x="598" y="88"/>
                  <a:pt x="598" y="89"/>
                  <a:pt x="598" y="89"/>
                </a:cubicBezTo>
                <a:cubicBezTo>
                  <a:pt x="598" y="89"/>
                  <a:pt x="598" y="89"/>
                  <a:pt x="598" y="89"/>
                </a:cubicBezTo>
                <a:cubicBezTo>
                  <a:pt x="598" y="89"/>
                  <a:pt x="598" y="88"/>
                  <a:pt x="598" y="88"/>
                </a:cubicBezTo>
                <a:close/>
                <a:moveTo>
                  <a:pt x="587" y="131"/>
                </a:moveTo>
                <a:cubicBezTo>
                  <a:pt x="587" y="130"/>
                  <a:pt x="587" y="130"/>
                  <a:pt x="587" y="130"/>
                </a:cubicBezTo>
                <a:cubicBezTo>
                  <a:pt x="586" y="131"/>
                  <a:pt x="586" y="131"/>
                  <a:pt x="586" y="131"/>
                </a:cubicBezTo>
                <a:cubicBezTo>
                  <a:pt x="586" y="131"/>
                  <a:pt x="587" y="131"/>
                  <a:pt x="587" y="131"/>
                </a:cubicBezTo>
                <a:close/>
                <a:moveTo>
                  <a:pt x="600" y="124"/>
                </a:moveTo>
                <a:cubicBezTo>
                  <a:pt x="600" y="124"/>
                  <a:pt x="600" y="124"/>
                  <a:pt x="600" y="125"/>
                </a:cubicBezTo>
                <a:cubicBezTo>
                  <a:pt x="600" y="125"/>
                  <a:pt x="600" y="125"/>
                  <a:pt x="600" y="124"/>
                </a:cubicBezTo>
                <a:close/>
                <a:moveTo>
                  <a:pt x="601" y="125"/>
                </a:moveTo>
                <a:cubicBezTo>
                  <a:pt x="601" y="123"/>
                  <a:pt x="602" y="122"/>
                  <a:pt x="602" y="119"/>
                </a:cubicBezTo>
                <a:cubicBezTo>
                  <a:pt x="602" y="118"/>
                  <a:pt x="602" y="121"/>
                  <a:pt x="603" y="118"/>
                </a:cubicBezTo>
                <a:cubicBezTo>
                  <a:pt x="603" y="116"/>
                  <a:pt x="603" y="117"/>
                  <a:pt x="602" y="118"/>
                </a:cubicBezTo>
                <a:cubicBezTo>
                  <a:pt x="602" y="119"/>
                  <a:pt x="601" y="122"/>
                  <a:pt x="600" y="124"/>
                </a:cubicBezTo>
                <a:cubicBezTo>
                  <a:pt x="600" y="124"/>
                  <a:pt x="600" y="124"/>
                  <a:pt x="600" y="124"/>
                </a:cubicBezTo>
                <a:cubicBezTo>
                  <a:pt x="601" y="124"/>
                  <a:pt x="601" y="124"/>
                  <a:pt x="601" y="125"/>
                </a:cubicBezTo>
                <a:close/>
                <a:moveTo>
                  <a:pt x="627" y="122"/>
                </a:moveTo>
                <a:cubicBezTo>
                  <a:pt x="631" y="120"/>
                  <a:pt x="626" y="122"/>
                  <a:pt x="624" y="122"/>
                </a:cubicBezTo>
                <a:cubicBezTo>
                  <a:pt x="624" y="123"/>
                  <a:pt x="627" y="122"/>
                  <a:pt x="627" y="122"/>
                </a:cubicBezTo>
                <a:close/>
                <a:moveTo>
                  <a:pt x="595" y="129"/>
                </a:moveTo>
                <a:cubicBezTo>
                  <a:pt x="595" y="129"/>
                  <a:pt x="595" y="129"/>
                  <a:pt x="595" y="129"/>
                </a:cubicBezTo>
                <a:cubicBezTo>
                  <a:pt x="595" y="129"/>
                  <a:pt x="595" y="129"/>
                  <a:pt x="595" y="129"/>
                </a:cubicBezTo>
                <a:close/>
                <a:moveTo>
                  <a:pt x="601" y="96"/>
                </a:moveTo>
                <a:cubicBezTo>
                  <a:pt x="602" y="100"/>
                  <a:pt x="603" y="104"/>
                  <a:pt x="603" y="108"/>
                </a:cubicBezTo>
                <a:cubicBezTo>
                  <a:pt x="603" y="104"/>
                  <a:pt x="601" y="96"/>
                  <a:pt x="601" y="96"/>
                </a:cubicBezTo>
                <a:close/>
                <a:moveTo>
                  <a:pt x="613" y="72"/>
                </a:moveTo>
                <a:cubicBezTo>
                  <a:pt x="613" y="68"/>
                  <a:pt x="613" y="67"/>
                  <a:pt x="613" y="70"/>
                </a:cubicBezTo>
                <a:cubicBezTo>
                  <a:pt x="613" y="71"/>
                  <a:pt x="613" y="72"/>
                  <a:pt x="613" y="72"/>
                </a:cubicBezTo>
                <a:close/>
                <a:moveTo>
                  <a:pt x="611" y="62"/>
                </a:moveTo>
                <a:cubicBezTo>
                  <a:pt x="612" y="67"/>
                  <a:pt x="612" y="67"/>
                  <a:pt x="612" y="67"/>
                </a:cubicBezTo>
                <a:cubicBezTo>
                  <a:pt x="612" y="68"/>
                  <a:pt x="611" y="62"/>
                  <a:pt x="611" y="62"/>
                </a:cubicBezTo>
                <a:close/>
                <a:moveTo>
                  <a:pt x="573" y="66"/>
                </a:moveTo>
                <a:cubicBezTo>
                  <a:pt x="572" y="65"/>
                  <a:pt x="576" y="69"/>
                  <a:pt x="577" y="71"/>
                </a:cubicBezTo>
                <a:cubicBezTo>
                  <a:pt x="576" y="70"/>
                  <a:pt x="574" y="67"/>
                  <a:pt x="573" y="66"/>
                </a:cubicBezTo>
                <a:close/>
                <a:moveTo>
                  <a:pt x="587" y="95"/>
                </a:moveTo>
                <a:cubicBezTo>
                  <a:pt x="587" y="94"/>
                  <a:pt x="587" y="94"/>
                  <a:pt x="586" y="93"/>
                </a:cubicBezTo>
                <a:cubicBezTo>
                  <a:pt x="586" y="94"/>
                  <a:pt x="586" y="94"/>
                  <a:pt x="586" y="94"/>
                </a:cubicBezTo>
                <a:cubicBezTo>
                  <a:pt x="587" y="95"/>
                  <a:pt x="587" y="97"/>
                  <a:pt x="587" y="95"/>
                </a:cubicBezTo>
                <a:close/>
                <a:moveTo>
                  <a:pt x="82" y="239"/>
                </a:moveTo>
                <a:cubicBezTo>
                  <a:pt x="79" y="240"/>
                  <a:pt x="79" y="240"/>
                  <a:pt x="79" y="240"/>
                </a:cubicBezTo>
                <a:cubicBezTo>
                  <a:pt x="82" y="239"/>
                  <a:pt x="82" y="239"/>
                  <a:pt x="82" y="239"/>
                </a:cubicBezTo>
                <a:close/>
                <a:moveTo>
                  <a:pt x="116" y="301"/>
                </a:moveTo>
                <a:cubicBezTo>
                  <a:pt x="120" y="299"/>
                  <a:pt x="116" y="301"/>
                  <a:pt x="119" y="300"/>
                </a:cubicBezTo>
                <a:cubicBezTo>
                  <a:pt x="118" y="300"/>
                  <a:pt x="119" y="299"/>
                  <a:pt x="116" y="301"/>
                </a:cubicBezTo>
                <a:close/>
                <a:moveTo>
                  <a:pt x="238" y="243"/>
                </a:moveTo>
                <a:cubicBezTo>
                  <a:pt x="239" y="242"/>
                  <a:pt x="239" y="242"/>
                  <a:pt x="239" y="242"/>
                </a:cubicBezTo>
                <a:cubicBezTo>
                  <a:pt x="238" y="242"/>
                  <a:pt x="238" y="242"/>
                  <a:pt x="238" y="242"/>
                </a:cubicBezTo>
                <a:lnTo>
                  <a:pt x="238" y="2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1" name="Freeform 285"/>
          <p:cNvSpPr>
            <a:spLocks/>
          </p:cNvSpPr>
          <p:nvPr/>
        </p:nvSpPr>
        <p:spPr bwMode="auto">
          <a:xfrm>
            <a:off x="7708900" y="210383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2" name="Freeform 286"/>
          <p:cNvSpPr>
            <a:spLocks/>
          </p:cNvSpPr>
          <p:nvPr/>
        </p:nvSpPr>
        <p:spPr bwMode="auto">
          <a:xfrm>
            <a:off x="7712076" y="2103836"/>
            <a:ext cx="1588" cy="1190"/>
          </a:xfrm>
          <a:custGeom>
            <a:avLst/>
            <a:gdLst>
              <a:gd name="T0" fmla="*/ 1869 w 1"/>
              <a:gd name="T1" fmla="*/ 2492 h 1"/>
              <a:gd name="T2" fmla="*/ 0 w 1"/>
              <a:gd name="T3" fmla="*/ 0 h 1"/>
              <a:gd name="T4" fmla="*/ 1869 w 1"/>
              <a:gd name="T5" fmla="*/ 249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0" y="0"/>
                  <a:pt x="0" y="0"/>
                </a:cubicBezTo>
                <a:cubicBezTo>
                  <a:pt x="0" y="0"/>
                  <a:pt x="0" y="1"/>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3" name="Freeform 287"/>
          <p:cNvSpPr>
            <a:spLocks/>
          </p:cNvSpPr>
          <p:nvPr/>
        </p:nvSpPr>
        <p:spPr bwMode="auto">
          <a:xfrm>
            <a:off x="7694613" y="202644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4" name="Freeform 288"/>
          <p:cNvSpPr>
            <a:spLocks/>
          </p:cNvSpPr>
          <p:nvPr/>
        </p:nvSpPr>
        <p:spPr bwMode="auto">
          <a:xfrm>
            <a:off x="7708903" y="2096692"/>
            <a:ext cx="4763" cy="7144"/>
          </a:xfrm>
          <a:custGeom>
            <a:avLst/>
            <a:gdLst>
              <a:gd name="T0" fmla="*/ 2336 w 2"/>
              <a:gd name="T1" fmla="*/ 8721 h 3"/>
              <a:gd name="T2" fmla="*/ 2336 w 2"/>
              <a:gd name="T3" fmla="*/ 2907 h 3"/>
              <a:gd name="T4" fmla="*/ 2336 w 2"/>
              <a:gd name="T5" fmla="*/ 0 h 3"/>
              <a:gd name="T6" fmla="*/ 0 w 2"/>
              <a:gd name="T7" fmla="*/ 8721 h 3"/>
              <a:gd name="T8" fmla="*/ 0 w 2"/>
              <a:gd name="T9" fmla="*/ 8721 h 3"/>
              <a:gd name="T10" fmla="*/ 2336 w 2"/>
              <a:gd name="T11" fmla="*/ 872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3"/>
                </a:moveTo>
                <a:cubicBezTo>
                  <a:pt x="1" y="2"/>
                  <a:pt x="1" y="2"/>
                  <a:pt x="1" y="1"/>
                </a:cubicBezTo>
                <a:cubicBezTo>
                  <a:pt x="1" y="0"/>
                  <a:pt x="2" y="1"/>
                  <a:pt x="1" y="0"/>
                </a:cubicBezTo>
                <a:cubicBezTo>
                  <a:pt x="0" y="0"/>
                  <a:pt x="0" y="1"/>
                  <a:pt x="0" y="3"/>
                </a:cubicBezTo>
                <a:cubicBezTo>
                  <a:pt x="0" y="3"/>
                  <a:pt x="0" y="3"/>
                  <a:pt x="0" y="3"/>
                </a:cubicBezTo>
                <a:cubicBezTo>
                  <a:pt x="1" y="3"/>
                  <a:pt x="1" y="3"/>
                  <a:pt x="1"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5" name="Freeform 289"/>
          <p:cNvSpPr>
            <a:spLocks/>
          </p:cNvSpPr>
          <p:nvPr/>
        </p:nvSpPr>
        <p:spPr bwMode="auto">
          <a:xfrm>
            <a:off x="8083550" y="1709740"/>
            <a:ext cx="0" cy="1191"/>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1"/>
                  <a:pt x="0"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6" name="Freeform 290"/>
          <p:cNvSpPr>
            <a:spLocks/>
          </p:cNvSpPr>
          <p:nvPr/>
        </p:nvSpPr>
        <p:spPr bwMode="auto">
          <a:xfrm>
            <a:off x="7712076" y="1775224"/>
            <a:ext cx="1588" cy="4763"/>
          </a:xfrm>
          <a:custGeom>
            <a:avLst/>
            <a:gdLst>
              <a:gd name="T0" fmla="*/ 0 w 1"/>
              <a:gd name="T1" fmla="*/ 3115 h 2"/>
              <a:gd name="T2" fmla="*/ 1869 w 1"/>
              <a:gd name="T3" fmla="*/ 6229 h 2"/>
              <a:gd name="T4" fmla="*/ 1869 w 1"/>
              <a:gd name="T5" fmla="*/ 0 h 2"/>
              <a:gd name="T6" fmla="*/ 0 w 1"/>
              <a:gd name="T7" fmla="*/ 3115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1"/>
                </a:moveTo>
                <a:cubicBezTo>
                  <a:pt x="0" y="1"/>
                  <a:pt x="1" y="2"/>
                  <a:pt x="1" y="2"/>
                </a:cubicBezTo>
                <a:cubicBezTo>
                  <a:pt x="1" y="1"/>
                  <a:pt x="1" y="1"/>
                  <a:pt x="1" y="0"/>
                </a:cubicBezTo>
                <a:lnTo>
                  <a:pt x="0"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7" name="Freeform 291"/>
          <p:cNvSpPr>
            <a:spLocks/>
          </p:cNvSpPr>
          <p:nvPr/>
        </p:nvSpPr>
        <p:spPr bwMode="auto">
          <a:xfrm>
            <a:off x="7923215" y="1671638"/>
            <a:ext cx="1587" cy="0"/>
          </a:xfrm>
          <a:custGeom>
            <a:avLst/>
            <a:gdLst>
              <a:gd name="T0" fmla="*/ 0 w 1"/>
              <a:gd name="T1" fmla="*/ 0 w 1"/>
              <a:gd name="T2" fmla="*/ 1869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8" name="Freeform 292"/>
          <p:cNvSpPr>
            <a:spLocks/>
          </p:cNvSpPr>
          <p:nvPr/>
        </p:nvSpPr>
        <p:spPr bwMode="auto">
          <a:xfrm>
            <a:off x="8015291" y="1693069"/>
            <a:ext cx="3175" cy="0"/>
          </a:xfrm>
          <a:custGeom>
            <a:avLst/>
            <a:gdLst>
              <a:gd name="T0" fmla="*/ 0 w 1"/>
              <a:gd name="T1" fmla="*/ 2804 w 1"/>
              <a:gd name="T2" fmla="*/ 2804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9" name="Freeform 293"/>
          <p:cNvSpPr>
            <a:spLocks/>
          </p:cNvSpPr>
          <p:nvPr/>
        </p:nvSpPr>
        <p:spPr bwMode="auto">
          <a:xfrm>
            <a:off x="7712076" y="2105027"/>
            <a:ext cx="1588" cy="3572"/>
          </a:xfrm>
          <a:custGeom>
            <a:avLst/>
            <a:gdLst>
              <a:gd name="T0" fmla="*/ 0 w 1"/>
              <a:gd name="T1" fmla="*/ 0 h 1"/>
              <a:gd name="T2" fmla="*/ 0 w 1"/>
              <a:gd name="T3" fmla="*/ 3738 h 1"/>
              <a:gd name="T4" fmla="*/ 1869 w 1"/>
              <a:gd name="T5" fmla="*/ 3738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0" y="1"/>
                </a:cubicBezTo>
                <a:cubicBezTo>
                  <a:pt x="0" y="1"/>
                  <a:pt x="1" y="1"/>
                  <a:pt x="1" y="1"/>
                </a:cubicBezTo>
                <a:cubicBezTo>
                  <a:pt x="1" y="1"/>
                  <a:pt x="0"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0" name="Freeform 294"/>
          <p:cNvSpPr>
            <a:spLocks/>
          </p:cNvSpPr>
          <p:nvPr/>
        </p:nvSpPr>
        <p:spPr bwMode="auto">
          <a:xfrm>
            <a:off x="7702553" y="2085975"/>
            <a:ext cx="4763" cy="5954"/>
          </a:xfrm>
          <a:custGeom>
            <a:avLst/>
            <a:gdLst>
              <a:gd name="T0" fmla="*/ 4672 w 2"/>
              <a:gd name="T1" fmla="*/ 8721 h 3"/>
              <a:gd name="T2" fmla="*/ 0 w 2"/>
              <a:gd name="T3" fmla="*/ 0 h 3"/>
              <a:gd name="T4" fmla="*/ 4672 w 2"/>
              <a:gd name="T5" fmla="*/ 8721 h 3"/>
              <a:gd name="T6" fmla="*/ 0 60000 65536"/>
              <a:gd name="T7" fmla="*/ 0 60000 65536"/>
              <a:gd name="T8" fmla="*/ 0 60000 65536"/>
            </a:gdLst>
            <a:ahLst/>
            <a:cxnLst>
              <a:cxn ang="T6">
                <a:pos x="T0" y="T1"/>
              </a:cxn>
              <a:cxn ang="T7">
                <a:pos x="T2" y="T3"/>
              </a:cxn>
              <a:cxn ang="T8">
                <a:pos x="T4" y="T5"/>
              </a:cxn>
            </a:cxnLst>
            <a:rect l="0" t="0" r="r" b="b"/>
            <a:pathLst>
              <a:path w="2" h="3">
                <a:moveTo>
                  <a:pt x="2" y="3"/>
                </a:moveTo>
                <a:cubicBezTo>
                  <a:pt x="2" y="2"/>
                  <a:pt x="1" y="0"/>
                  <a:pt x="0" y="0"/>
                </a:cubicBezTo>
                <a:cubicBezTo>
                  <a:pt x="1" y="1"/>
                  <a:pt x="2" y="2"/>
                  <a:pt x="2"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1" name="Freeform 295"/>
          <p:cNvSpPr>
            <a:spLocks/>
          </p:cNvSpPr>
          <p:nvPr/>
        </p:nvSpPr>
        <p:spPr bwMode="auto">
          <a:xfrm>
            <a:off x="7700965" y="2059784"/>
            <a:ext cx="1587" cy="3572"/>
          </a:xfrm>
          <a:custGeom>
            <a:avLst/>
            <a:gdLst>
              <a:gd name="T0" fmla="*/ 0 w 1"/>
              <a:gd name="T1" fmla="*/ 2492 h 2"/>
              <a:gd name="T2" fmla="*/ 1869 w 1"/>
              <a:gd name="T3" fmla="*/ 4983 h 2"/>
              <a:gd name="T4" fmla="*/ 0 w 1"/>
              <a:gd name="T5" fmla="*/ 2492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1" y="1"/>
                  <a:pt x="1" y="2"/>
                  <a:pt x="1" y="2"/>
                </a:cubicBezTo>
                <a:cubicBezTo>
                  <a:pt x="1" y="0"/>
                  <a:pt x="0"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2" name="Freeform 296"/>
          <p:cNvSpPr>
            <a:spLocks/>
          </p:cNvSpPr>
          <p:nvPr/>
        </p:nvSpPr>
        <p:spPr bwMode="auto">
          <a:xfrm>
            <a:off x="7697791" y="2057402"/>
            <a:ext cx="3175" cy="4763"/>
          </a:xfrm>
          <a:custGeom>
            <a:avLst/>
            <a:gdLst>
              <a:gd name="T0" fmla="*/ 0 w 1"/>
              <a:gd name="T1" fmla="*/ 0 h 2"/>
              <a:gd name="T2" fmla="*/ 0 w 1"/>
              <a:gd name="T3" fmla="*/ 6229 h 2"/>
              <a:gd name="T4" fmla="*/ 0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0" y="0"/>
                </a:moveTo>
                <a:cubicBezTo>
                  <a:pt x="0" y="0"/>
                  <a:pt x="0" y="1"/>
                  <a:pt x="0" y="2"/>
                </a:cubicBezTo>
                <a:cubicBezTo>
                  <a:pt x="1" y="2"/>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3" name="Freeform 297"/>
          <p:cNvSpPr>
            <a:spLocks/>
          </p:cNvSpPr>
          <p:nvPr/>
        </p:nvSpPr>
        <p:spPr bwMode="auto">
          <a:xfrm>
            <a:off x="7691440" y="2006205"/>
            <a:ext cx="4762" cy="7144"/>
          </a:xfrm>
          <a:custGeom>
            <a:avLst/>
            <a:gdLst>
              <a:gd name="T0" fmla="*/ 2336 w 2"/>
              <a:gd name="T1" fmla="*/ 0 h 3"/>
              <a:gd name="T2" fmla="*/ 2336 w 2"/>
              <a:gd name="T3" fmla="*/ 8721 h 3"/>
              <a:gd name="T4" fmla="*/ 2336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0" y="1"/>
                  <a:pt x="1" y="2"/>
                  <a:pt x="1" y="3"/>
                </a:cubicBezTo>
                <a:cubicBezTo>
                  <a:pt x="2" y="3"/>
                  <a:pt x="0"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4" name="Freeform 298"/>
          <p:cNvSpPr>
            <a:spLocks/>
          </p:cNvSpPr>
          <p:nvPr/>
        </p:nvSpPr>
        <p:spPr bwMode="auto">
          <a:xfrm>
            <a:off x="7691438" y="1985966"/>
            <a:ext cx="0" cy="2381"/>
          </a:xfrm>
          <a:custGeom>
            <a:avLst/>
            <a:gdLst>
              <a:gd name="T0" fmla="*/ 0 h 1"/>
              <a:gd name="T1" fmla="*/ 3738 h 1"/>
              <a:gd name="T2" fmla="*/ 3738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5" name="Freeform 299"/>
          <p:cNvSpPr>
            <a:spLocks/>
          </p:cNvSpPr>
          <p:nvPr/>
        </p:nvSpPr>
        <p:spPr bwMode="auto">
          <a:xfrm>
            <a:off x="7908927" y="1691880"/>
            <a:ext cx="4763" cy="1190"/>
          </a:xfrm>
          <a:custGeom>
            <a:avLst/>
            <a:gdLst>
              <a:gd name="T0" fmla="*/ 0 w 5"/>
              <a:gd name="T1" fmla="*/ 2492 h 2"/>
              <a:gd name="T2" fmla="*/ 4672 w 5"/>
              <a:gd name="T3" fmla="*/ 2492 h 2"/>
              <a:gd name="T4" fmla="*/ 2803 w 5"/>
              <a:gd name="T5" fmla="*/ 0 h 2"/>
              <a:gd name="T6" fmla="*/ 0 w 5"/>
              <a:gd name="T7" fmla="*/ 2492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2">
                <a:moveTo>
                  <a:pt x="0" y="2"/>
                </a:moveTo>
                <a:lnTo>
                  <a:pt x="5" y="2"/>
                </a:lnTo>
                <a:lnTo>
                  <a:pt x="3" y="0"/>
                </a:lnTo>
                <a:lnTo>
                  <a:pt x="0"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6" name="Freeform 300"/>
          <p:cNvSpPr>
            <a:spLocks/>
          </p:cNvSpPr>
          <p:nvPr/>
        </p:nvSpPr>
        <p:spPr bwMode="auto">
          <a:xfrm>
            <a:off x="8094664" y="1715694"/>
            <a:ext cx="4762" cy="2381"/>
          </a:xfrm>
          <a:custGeom>
            <a:avLst/>
            <a:gdLst>
              <a:gd name="T0" fmla="*/ 0 w 2"/>
              <a:gd name="T1" fmla="*/ 0 h 1"/>
              <a:gd name="T2" fmla="*/ 2336 w 2"/>
              <a:gd name="T3" fmla="*/ 2492 h 1"/>
              <a:gd name="T4" fmla="*/ 0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0" y="0"/>
                </a:moveTo>
                <a:cubicBezTo>
                  <a:pt x="2" y="0"/>
                  <a:pt x="0" y="0"/>
                  <a:pt x="1" y="1"/>
                </a:cubicBezTo>
                <a:cubicBezTo>
                  <a:pt x="1" y="0"/>
                  <a:pt x="2"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7" name="Freeform 301"/>
          <p:cNvSpPr>
            <a:spLocks/>
          </p:cNvSpPr>
          <p:nvPr/>
        </p:nvSpPr>
        <p:spPr bwMode="auto">
          <a:xfrm>
            <a:off x="8178803" y="1766888"/>
            <a:ext cx="3175" cy="0"/>
          </a:xfrm>
          <a:custGeom>
            <a:avLst/>
            <a:gdLst>
              <a:gd name="T0" fmla="*/ 2804 w 3"/>
              <a:gd name="T1" fmla="*/ 0 w 3"/>
              <a:gd name="T2" fmla="*/ 2804 w 3"/>
              <a:gd name="T3" fmla="*/ 2804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3" y="0"/>
                </a:moveTo>
                <a:lnTo>
                  <a:pt x="0" y="0"/>
                </a:lnTo>
                <a:lnTo>
                  <a:pt x="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8" name="Freeform 302"/>
          <p:cNvSpPr>
            <a:spLocks/>
          </p:cNvSpPr>
          <p:nvPr/>
        </p:nvSpPr>
        <p:spPr bwMode="auto">
          <a:xfrm>
            <a:off x="8204200" y="192286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9" name="Freeform 303"/>
          <p:cNvSpPr>
            <a:spLocks/>
          </p:cNvSpPr>
          <p:nvPr/>
        </p:nvSpPr>
        <p:spPr bwMode="auto">
          <a:xfrm>
            <a:off x="8199438" y="1919289"/>
            <a:ext cx="4762" cy="3572"/>
          </a:xfrm>
          <a:custGeom>
            <a:avLst/>
            <a:gdLst>
              <a:gd name="T0" fmla="*/ 4672 w 2"/>
              <a:gd name="T1" fmla="*/ 0 h 1"/>
              <a:gd name="T2" fmla="*/ 2336 w 2"/>
              <a:gd name="T3" fmla="*/ 3738 h 1"/>
              <a:gd name="T4" fmla="*/ 0 w 2"/>
              <a:gd name="T5" fmla="*/ 0 h 1"/>
              <a:gd name="T6" fmla="*/ 4672 w 2"/>
              <a:gd name="T7" fmla="*/ 3738 h 1"/>
              <a:gd name="T8" fmla="*/ 4672 w 2"/>
              <a:gd name="T9" fmla="*/ 3738 h 1"/>
              <a:gd name="T10" fmla="*/ 467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2" y="0"/>
                  <a:pt x="1" y="0"/>
                  <a:pt x="1" y="1"/>
                </a:cubicBezTo>
                <a:cubicBezTo>
                  <a:pt x="1" y="1"/>
                  <a:pt x="1" y="0"/>
                  <a:pt x="0" y="0"/>
                </a:cubicBezTo>
                <a:cubicBezTo>
                  <a:pt x="0" y="1"/>
                  <a:pt x="1" y="1"/>
                  <a:pt x="2" y="1"/>
                </a:cubicBezTo>
                <a:cubicBezTo>
                  <a:pt x="2" y="1"/>
                  <a:pt x="2" y="1"/>
                  <a:pt x="2" y="1"/>
                </a:cubicBezTo>
                <a:cubicBezTo>
                  <a:pt x="2" y="1"/>
                  <a:pt x="2" y="0"/>
                  <a:pt x="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0" name="Freeform 304"/>
          <p:cNvSpPr>
            <a:spLocks/>
          </p:cNvSpPr>
          <p:nvPr/>
        </p:nvSpPr>
        <p:spPr bwMode="auto">
          <a:xfrm>
            <a:off x="8204200" y="191928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1" name="Freeform 305"/>
          <p:cNvSpPr>
            <a:spLocks/>
          </p:cNvSpPr>
          <p:nvPr/>
        </p:nvSpPr>
        <p:spPr bwMode="auto">
          <a:xfrm>
            <a:off x="8167688" y="2057402"/>
            <a:ext cx="0" cy="2381"/>
          </a:xfrm>
          <a:custGeom>
            <a:avLst/>
            <a:gdLst>
              <a:gd name="T0" fmla="*/ 0 h 1"/>
              <a:gd name="T1" fmla="*/ 0 h 1"/>
              <a:gd name="T2" fmla="*/ 3738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0"/>
                  <a:pt x="0" y="0"/>
                  <a:pt x="0" y="1"/>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2" name="Freeform 306"/>
          <p:cNvSpPr>
            <a:spLocks/>
          </p:cNvSpPr>
          <p:nvPr/>
        </p:nvSpPr>
        <p:spPr bwMode="auto">
          <a:xfrm>
            <a:off x="8204201" y="1918099"/>
            <a:ext cx="1588" cy="1190"/>
          </a:xfrm>
          <a:custGeom>
            <a:avLst/>
            <a:gdLst>
              <a:gd name="T0" fmla="*/ 0 w 1"/>
              <a:gd name="T1" fmla="*/ 2492 h 1"/>
              <a:gd name="T2" fmla="*/ 1869 w 1"/>
              <a:gd name="T3" fmla="*/ 2492 h 1"/>
              <a:gd name="T4" fmla="*/ 1869 w 1"/>
              <a:gd name="T5" fmla="*/ 0 h 1"/>
              <a:gd name="T6" fmla="*/ 0 w 1"/>
              <a:gd name="T7" fmla="*/ 249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1" y="1"/>
                  <a:pt x="1" y="1"/>
                  <a:pt x="1" y="1"/>
                </a:cubicBezTo>
                <a:cubicBezTo>
                  <a:pt x="1" y="1"/>
                  <a:pt x="1" y="1"/>
                  <a:pt x="1" y="0"/>
                </a:cubicBezTo>
                <a:cubicBezTo>
                  <a:pt x="1" y="0"/>
                  <a:pt x="1"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3" name="Freeform 307"/>
          <p:cNvSpPr>
            <a:spLocks/>
          </p:cNvSpPr>
          <p:nvPr/>
        </p:nvSpPr>
        <p:spPr bwMode="auto">
          <a:xfrm>
            <a:off x="8196266" y="1924052"/>
            <a:ext cx="3175" cy="4763"/>
          </a:xfrm>
          <a:custGeom>
            <a:avLst/>
            <a:gdLst>
              <a:gd name="T0" fmla="*/ 2804 w 1"/>
              <a:gd name="T1" fmla="*/ 0 h 2"/>
              <a:gd name="T2" fmla="*/ 0 w 1"/>
              <a:gd name="T3" fmla="*/ 6229 h 2"/>
              <a:gd name="T4" fmla="*/ 2804 w 1"/>
              <a:gd name="T5" fmla="*/ 0 h 2"/>
              <a:gd name="T6" fmla="*/ 0 60000 65536"/>
              <a:gd name="T7" fmla="*/ 0 60000 65536"/>
              <a:gd name="T8" fmla="*/ 0 60000 65536"/>
            </a:gdLst>
            <a:ahLst/>
            <a:cxnLst>
              <a:cxn ang="T6">
                <a:pos x="T0" y="T1"/>
              </a:cxn>
              <a:cxn ang="T7">
                <a:pos x="T2" y="T3"/>
              </a:cxn>
              <a:cxn ang="T8">
                <a:pos x="T4" y="T5"/>
              </a:cxn>
            </a:cxnLst>
            <a:rect l="0" t="0" r="r" b="b"/>
            <a:pathLst>
              <a:path w="1" h="2">
                <a:moveTo>
                  <a:pt x="1" y="0"/>
                </a:moveTo>
                <a:cubicBezTo>
                  <a:pt x="1" y="0"/>
                  <a:pt x="0" y="1"/>
                  <a:pt x="0" y="2"/>
                </a:cubicBezTo>
                <a:lnTo>
                  <a:pt x="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4" name="Freeform 308"/>
          <p:cNvSpPr>
            <a:spLocks/>
          </p:cNvSpPr>
          <p:nvPr/>
        </p:nvSpPr>
        <p:spPr bwMode="auto">
          <a:xfrm>
            <a:off x="8188325" y="1932385"/>
            <a:ext cx="0" cy="3572"/>
          </a:xfrm>
          <a:custGeom>
            <a:avLst/>
            <a:gdLst>
              <a:gd name="T0" fmla="*/ 3738 h 1"/>
              <a:gd name="T1" fmla="*/ 0 h 1"/>
              <a:gd name="T2" fmla="*/ 3738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1"/>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5" name="Freeform 309"/>
          <p:cNvSpPr>
            <a:spLocks/>
          </p:cNvSpPr>
          <p:nvPr/>
        </p:nvSpPr>
        <p:spPr bwMode="auto">
          <a:xfrm>
            <a:off x="8188327" y="1935958"/>
            <a:ext cx="1588" cy="1191"/>
          </a:xfrm>
          <a:custGeom>
            <a:avLst/>
            <a:gdLst>
              <a:gd name="T0" fmla="*/ 1869 w 1"/>
              <a:gd name="T1" fmla="*/ 0 h 1"/>
              <a:gd name="T2" fmla="*/ 0 w 1"/>
              <a:gd name="T3" fmla="*/ 2492 h 1"/>
              <a:gd name="T4" fmla="*/ 186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0" y="1"/>
                  <a:pt x="0" y="1"/>
                </a:cubicBezTo>
                <a:cubicBezTo>
                  <a:pt x="0" y="1"/>
                  <a:pt x="0"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6" name="Freeform 310"/>
          <p:cNvSpPr>
            <a:spLocks/>
          </p:cNvSpPr>
          <p:nvPr/>
        </p:nvSpPr>
        <p:spPr bwMode="auto">
          <a:xfrm>
            <a:off x="8172453" y="1953817"/>
            <a:ext cx="3175" cy="1190"/>
          </a:xfrm>
          <a:custGeom>
            <a:avLst/>
            <a:gdLst>
              <a:gd name="T0" fmla="*/ 0 w 1"/>
              <a:gd name="T1" fmla="*/ 2492 h 1"/>
              <a:gd name="T2" fmla="*/ 2804 w 1"/>
              <a:gd name="T3" fmla="*/ 2492 h 1"/>
              <a:gd name="T4" fmla="*/ 0 w 1"/>
              <a:gd name="T5" fmla="*/ 2492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1"/>
                  <a:pt x="1" y="1"/>
                </a:cubicBezTo>
                <a:cubicBezTo>
                  <a:pt x="0" y="0"/>
                  <a:pt x="1"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7" name="Freeform 311"/>
          <p:cNvSpPr>
            <a:spLocks/>
          </p:cNvSpPr>
          <p:nvPr/>
        </p:nvSpPr>
        <p:spPr bwMode="auto">
          <a:xfrm>
            <a:off x="8167691" y="1964533"/>
            <a:ext cx="3175" cy="1191"/>
          </a:xfrm>
          <a:custGeom>
            <a:avLst/>
            <a:gdLst>
              <a:gd name="T0" fmla="*/ 0 w 1"/>
              <a:gd name="T1" fmla="*/ 0 h 1"/>
              <a:gd name="T2" fmla="*/ 1869 w 1"/>
              <a:gd name="T3" fmla="*/ 0 h 1"/>
              <a:gd name="T4" fmla="*/ 1869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1"/>
                  <a:pt x="1" y="0"/>
                </a:cubicBezTo>
                <a:cubicBezTo>
                  <a:pt x="1" y="0"/>
                  <a:pt x="1" y="0"/>
                  <a:pt x="1" y="0"/>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8" name="Freeform 312"/>
          <p:cNvSpPr>
            <a:spLocks/>
          </p:cNvSpPr>
          <p:nvPr/>
        </p:nvSpPr>
        <p:spPr bwMode="auto">
          <a:xfrm>
            <a:off x="8181975" y="2152653"/>
            <a:ext cx="0" cy="2381"/>
          </a:xfrm>
          <a:custGeom>
            <a:avLst/>
            <a:gdLst>
              <a:gd name="T0" fmla="*/ 3738 h 3"/>
              <a:gd name="T1" fmla="*/ 3738 h 3"/>
              <a:gd name="T2" fmla="*/ 0 h 3"/>
              <a:gd name="T3" fmla="*/ 3738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3"/>
                </a:lnTo>
                <a:lnTo>
                  <a:pt x="0" y="0"/>
                </a:lnTo>
                <a:lnTo>
                  <a:pt x="0"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9" name="Freeform 313"/>
          <p:cNvSpPr>
            <a:spLocks/>
          </p:cNvSpPr>
          <p:nvPr/>
        </p:nvSpPr>
        <p:spPr bwMode="auto">
          <a:xfrm>
            <a:off x="7718425" y="194071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0" name="Freeform 314"/>
          <p:cNvSpPr>
            <a:spLocks/>
          </p:cNvSpPr>
          <p:nvPr/>
        </p:nvSpPr>
        <p:spPr bwMode="auto">
          <a:xfrm>
            <a:off x="7761288" y="218122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1" name="Freeform 315"/>
          <p:cNvSpPr>
            <a:spLocks/>
          </p:cNvSpPr>
          <p:nvPr/>
        </p:nvSpPr>
        <p:spPr bwMode="auto">
          <a:xfrm>
            <a:off x="7739065" y="2158604"/>
            <a:ext cx="1587"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2" name="Freeform 316"/>
          <p:cNvSpPr>
            <a:spLocks/>
          </p:cNvSpPr>
          <p:nvPr/>
        </p:nvSpPr>
        <p:spPr bwMode="auto">
          <a:xfrm>
            <a:off x="7720013" y="194071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3" name="Freeform 317"/>
          <p:cNvSpPr>
            <a:spLocks/>
          </p:cNvSpPr>
          <p:nvPr/>
        </p:nvSpPr>
        <p:spPr bwMode="auto">
          <a:xfrm>
            <a:off x="7718427" y="1940721"/>
            <a:ext cx="1588" cy="3572"/>
          </a:xfrm>
          <a:custGeom>
            <a:avLst/>
            <a:gdLst>
              <a:gd name="T0" fmla="*/ 0 w 1"/>
              <a:gd name="T1" fmla="*/ 0 h 2"/>
              <a:gd name="T2" fmla="*/ 1869 w 1"/>
              <a:gd name="T3" fmla="*/ 2492 h 2"/>
              <a:gd name="T4" fmla="*/ 0 w 1"/>
              <a:gd name="T5" fmla="*/ 4983 h 2"/>
              <a:gd name="T6" fmla="*/ 1869 w 1"/>
              <a:gd name="T7" fmla="*/ 0 h 2"/>
              <a:gd name="T8" fmla="*/ 1869 w 1"/>
              <a:gd name="T9" fmla="*/ 0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cubicBezTo>
                  <a:pt x="0" y="1"/>
                  <a:pt x="0" y="1"/>
                  <a:pt x="1" y="1"/>
                </a:cubicBezTo>
                <a:cubicBezTo>
                  <a:pt x="1" y="1"/>
                  <a:pt x="0" y="1"/>
                  <a:pt x="0" y="2"/>
                </a:cubicBezTo>
                <a:cubicBezTo>
                  <a:pt x="1" y="2"/>
                  <a:pt x="1" y="1"/>
                  <a:pt x="1" y="0"/>
                </a:cubicBezTo>
                <a:cubicBezTo>
                  <a:pt x="1" y="0"/>
                  <a:pt x="1" y="0"/>
                  <a:pt x="1"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4" name="Freeform 318"/>
          <p:cNvSpPr>
            <a:spLocks/>
          </p:cNvSpPr>
          <p:nvPr/>
        </p:nvSpPr>
        <p:spPr bwMode="auto">
          <a:xfrm>
            <a:off x="7800975" y="2062165"/>
            <a:ext cx="0" cy="1191"/>
          </a:xfrm>
          <a:custGeom>
            <a:avLst/>
            <a:gdLst>
              <a:gd name="T0" fmla="*/ 0 h 1"/>
              <a:gd name="T1" fmla="*/ 0 h 1"/>
              <a:gd name="T2" fmla="*/ 2492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0"/>
                  <a:pt x="0" y="0"/>
                  <a:pt x="0" y="1"/>
                </a:cubicBez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5" name="Freeform 319"/>
          <p:cNvSpPr>
            <a:spLocks/>
          </p:cNvSpPr>
          <p:nvPr/>
        </p:nvSpPr>
        <p:spPr bwMode="auto">
          <a:xfrm>
            <a:off x="7716841" y="1937148"/>
            <a:ext cx="1587" cy="3572"/>
          </a:xfrm>
          <a:custGeom>
            <a:avLst/>
            <a:gdLst>
              <a:gd name="T0" fmla="*/ 2804 w 1"/>
              <a:gd name="T1" fmla="*/ 0 h 1"/>
              <a:gd name="T2" fmla="*/ 0 w 1"/>
              <a:gd name="T3" fmla="*/ 0 h 1"/>
              <a:gd name="T4" fmla="*/ 2804 w 1"/>
              <a:gd name="T5" fmla="*/ 3738 h 1"/>
              <a:gd name="T6" fmla="*/ 2804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1"/>
                  <a:pt x="0" y="0"/>
                </a:cubicBezTo>
                <a:cubicBezTo>
                  <a:pt x="0" y="1"/>
                  <a:pt x="1" y="1"/>
                  <a:pt x="1" y="1"/>
                </a:cubicBezTo>
                <a:cubicBezTo>
                  <a:pt x="1" y="1"/>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6" name="Freeform 320"/>
          <p:cNvSpPr>
            <a:spLocks/>
          </p:cNvSpPr>
          <p:nvPr/>
        </p:nvSpPr>
        <p:spPr bwMode="auto">
          <a:xfrm>
            <a:off x="7723189" y="1944294"/>
            <a:ext cx="4762" cy="2381"/>
          </a:xfrm>
          <a:custGeom>
            <a:avLst/>
            <a:gdLst>
              <a:gd name="T0" fmla="*/ 4672 w 2"/>
              <a:gd name="T1" fmla="*/ 3738 h 1"/>
              <a:gd name="T2" fmla="*/ 0 w 2"/>
              <a:gd name="T3" fmla="*/ 0 h 1"/>
              <a:gd name="T4" fmla="*/ 4672 w 2"/>
              <a:gd name="T5" fmla="*/ 3738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0" y="0"/>
                  <a:pt x="0" y="0"/>
                  <a:pt x="0" y="0"/>
                </a:cubicBezTo>
                <a:cubicBezTo>
                  <a:pt x="0" y="0"/>
                  <a:pt x="1" y="1"/>
                  <a:pt x="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7" name="Freeform 321"/>
          <p:cNvSpPr>
            <a:spLocks/>
          </p:cNvSpPr>
          <p:nvPr/>
        </p:nvSpPr>
        <p:spPr bwMode="auto">
          <a:xfrm>
            <a:off x="7729541" y="1955009"/>
            <a:ext cx="3175" cy="2381"/>
          </a:xfrm>
          <a:custGeom>
            <a:avLst/>
            <a:gdLst>
              <a:gd name="T0" fmla="*/ 1869 w 1"/>
              <a:gd name="T1" fmla="*/ 0 h 1"/>
              <a:gd name="T2" fmla="*/ 0 w 1"/>
              <a:gd name="T3" fmla="*/ 0 h 1"/>
              <a:gd name="T4" fmla="*/ 186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0"/>
                </a:cubicBezTo>
                <a:cubicBezTo>
                  <a:pt x="1" y="1"/>
                  <a:pt x="1"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8" name="Freeform 322"/>
          <p:cNvSpPr>
            <a:spLocks/>
          </p:cNvSpPr>
          <p:nvPr/>
        </p:nvSpPr>
        <p:spPr bwMode="auto">
          <a:xfrm>
            <a:off x="7732715" y="1955009"/>
            <a:ext cx="1587" cy="2381"/>
          </a:xfrm>
          <a:custGeom>
            <a:avLst/>
            <a:gdLst>
              <a:gd name="T0" fmla="*/ 1869 w 1"/>
              <a:gd name="T1" fmla="*/ 3738 h 1"/>
              <a:gd name="T2" fmla="*/ 1869 w 1"/>
              <a:gd name="T3" fmla="*/ 0 h 1"/>
              <a:gd name="T4" fmla="*/ 1869 w 1"/>
              <a:gd name="T5" fmla="*/ 3738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0"/>
                  <a:pt x="1" y="0"/>
                </a:cubicBezTo>
                <a:cubicBezTo>
                  <a:pt x="0" y="0"/>
                  <a:pt x="1" y="0"/>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9" name="Freeform 323"/>
          <p:cNvSpPr>
            <a:spLocks/>
          </p:cNvSpPr>
          <p:nvPr/>
        </p:nvSpPr>
        <p:spPr bwMode="auto">
          <a:xfrm>
            <a:off x="7745416" y="1972869"/>
            <a:ext cx="3175" cy="2381"/>
          </a:xfrm>
          <a:custGeom>
            <a:avLst/>
            <a:gdLst>
              <a:gd name="T0" fmla="*/ 2804 w 1"/>
              <a:gd name="T1" fmla="*/ 2492 h 1"/>
              <a:gd name="T2" fmla="*/ 2804 w 1"/>
              <a:gd name="T3" fmla="*/ 0 h 1"/>
              <a:gd name="T4" fmla="*/ 2804 w 1"/>
              <a:gd name="T5" fmla="*/ 249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0"/>
                  <a:pt x="1" y="0"/>
                </a:cubicBezTo>
                <a:cubicBezTo>
                  <a:pt x="0" y="0"/>
                  <a:pt x="1" y="0"/>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0" name="Freeform 324"/>
          <p:cNvSpPr>
            <a:spLocks/>
          </p:cNvSpPr>
          <p:nvPr/>
        </p:nvSpPr>
        <p:spPr bwMode="auto">
          <a:xfrm>
            <a:off x="7751766" y="1978821"/>
            <a:ext cx="3175" cy="3572"/>
          </a:xfrm>
          <a:custGeom>
            <a:avLst/>
            <a:gdLst>
              <a:gd name="T0" fmla="*/ 2804 w 1"/>
              <a:gd name="T1" fmla="*/ 0 h 1"/>
              <a:gd name="T2" fmla="*/ 2804 w 1"/>
              <a:gd name="T3" fmla="*/ 0 h 1"/>
              <a:gd name="T4" fmla="*/ 0 w 1"/>
              <a:gd name="T5" fmla="*/ 0 h 1"/>
              <a:gd name="T6" fmla="*/ 2804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0"/>
                  <a:pt x="1" y="0"/>
                  <a:pt x="1" y="0"/>
                </a:cubicBezTo>
                <a:cubicBezTo>
                  <a:pt x="0" y="0"/>
                  <a:pt x="0" y="0"/>
                  <a:pt x="0" y="0"/>
                </a:cubicBezTo>
                <a:cubicBezTo>
                  <a:pt x="1" y="1"/>
                  <a:pt x="1"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1" name="Rectangle 325"/>
          <p:cNvSpPr>
            <a:spLocks noChangeArrowheads="1"/>
          </p:cNvSpPr>
          <p:nvPr/>
        </p:nvSpPr>
        <p:spPr bwMode="auto">
          <a:xfrm>
            <a:off x="7773991" y="2158605"/>
            <a:ext cx="1587" cy="119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92" name="Freeform 326"/>
          <p:cNvSpPr>
            <a:spLocks/>
          </p:cNvSpPr>
          <p:nvPr/>
        </p:nvSpPr>
        <p:spPr bwMode="auto">
          <a:xfrm>
            <a:off x="7734300" y="2152653"/>
            <a:ext cx="1588" cy="2381"/>
          </a:xfrm>
          <a:custGeom>
            <a:avLst/>
            <a:gdLst>
              <a:gd name="T0" fmla="*/ 2804 w 1"/>
              <a:gd name="T1" fmla="*/ 0 h 1"/>
              <a:gd name="T2" fmla="*/ 2804 w 1"/>
              <a:gd name="T3" fmla="*/ 3738 h 1"/>
              <a:gd name="T4" fmla="*/ 2804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0" y="1"/>
                  <a:pt x="1" y="1"/>
                </a:cubicBezTo>
                <a:cubicBezTo>
                  <a:pt x="0" y="1"/>
                  <a:pt x="1"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3" name="Freeform 327"/>
          <p:cNvSpPr>
            <a:spLocks/>
          </p:cNvSpPr>
          <p:nvPr/>
        </p:nvSpPr>
        <p:spPr bwMode="auto">
          <a:xfrm>
            <a:off x="7653338" y="1906193"/>
            <a:ext cx="0" cy="2381"/>
          </a:xfrm>
          <a:custGeom>
            <a:avLst/>
            <a:gdLst>
              <a:gd name="T0" fmla="*/ 2492 h 1"/>
              <a:gd name="T1" fmla="*/ 2492 h 1"/>
              <a:gd name="T2" fmla="*/ 249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4" name="Freeform 328"/>
          <p:cNvSpPr>
            <a:spLocks/>
          </p:cNvSpPr>
          <p:nvPr/>
        </p:nvSpPr>
        <p:spPr bwMode="auto">
          <a:xfrm>
            <a:off x="7678741" y="1862141"/>
            <a:ext cx="1587" cy="2381"/>
          </a:xfrm>
          <a:custGeom>
            <a:avLst/>
            <a:gdLst>
              <a:gd name="T0" fmla="*/ 1869 w 1"/>
              <a:gd name="T1" fmla="*/ 0 h 1"/>
              <a:gd name="T2" fmla="*/ 0 w 1"/>
              <a:gd name="T3" fmla="*/ 2492 h 1"/>
              <a:gd name="T4" fmla="*/ 186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1"/>
                </a:cubicBezTo>
                <a:cubicBezTo>
                  <a:pt x="0" y="1"/>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5" name="Freeform 329"/>
          <p:cNvSpPr>
            <a:spLocks/>
          </p:cNvSpPr>
          <p:nvPr/>
        </p:nvSpPr>
        <p:spPr bwMode="auto">
          <a:xfrm>
            <a:off x="7645400" y="191095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6" name="Freeform 330"/>
          <p:cNvSpPr>
            <a:spLocks/>
          </p:cNvSpPr>
          <p:nvPr/>
        </p:nvSpPr>
        <p:spPr bwMode="auto">
          <a:xfrm>
            <a:off x="7629525" y="190857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7" name="Freeform 331"/>
          <p:cNvSpPr>
            <a:spLocks/>
          </p:cNvSpPr>
          <p:nvPr/>
        </p:nvSpPr>
        <p:spPr bwMode="auto">
          <a:xfrm>
            <a:off x="7653338" y="190857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8" name="Freeform 332"/>
          <p:cNvSpPr>
            <a:spLocks/>
          </p:cNvSpPr>
          <p:nvPr/>
        </p:nvSpPr>
        <p:spPr bwMode="auto">
          <a:xfrm>
            <a:off x="7678741" y="1859757"/>
            <a:ext cx="1587" cy="2381"/>
          </a:xfrm>
          <a:custGeom>
            <a:avLst/>
            <a:gdLst>
              <a:gd name="T0" fmla="*/ 1869 w 1"/>
              <a:gd name="T1" fmla="*/ 3738 h 1"/>
              <a:gd name="T2" fmla="*/ 1869 w 1"/>
              <a:gd name="T3" fmla="*/ 0 h 1"/>
              <a:gd name="T4" fmla="*/ 1869 w 1"/>
              <a:gd name="T5" fmla="*/ 0 h 1"/>
              <a:gd name="T6" fmla="*/ 1869 w 1"/>
              <a:gd name="T7" fmla="*/ 3738 h 1"/>
              <a:gd name="T8" fmla="*/ 1869 w 1"/>
              <a:gd name="T9" fmla="*/ 3738 h 1"/>
              <a:gd name="T10" fmla="*/ 1869 w 1"/>
              <a:gd name="T11" fmla="*/ 3738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1"/>
                </a:moveTo>
                <a:cubicBezTo>
                  <a:pt x="1" y="1"/>
                  <a:pt x="1" y="0"/>
                  <a:pt x="1" y="0"/>
                </a:cubicBezTo>
                <a:cubicBezTo>
                  <a:pt x="1" y="0"/>
                  <a:pt x="1" y="0"/>
                  <a:pt x="1" y="0"/>
                </a:cubicBezTo>
                <a:cubicBezTo>
                  <a:pt x="1" y="0"/>
                  <a:pt x="0" y="1"/>
                  <a:pt x="1" y="1"/>
                </a:cubicBezTo>
                <a:cubicBezTo>
                  <a:pt x="1" y="1"/>
                  <a:pt x="1" y="1"/>
                  <a:pt x="1" y="1"/>
                </a:cubicBezTo>
                <a:cubicBezTo>
                  <a:pt x="1" y="1"/>
                  <a:pt x="1" y="1"/>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9" name="Freeform 333"/>
          <p:cNvSpPr>
            <a:spLocks/>
          </p:cNvSpPr>
          <p:nvPr/>
        </p:nvSpPr>
        <p:spPr bwMode="auto">
          <a:xfrm>
            <a:off x="7677151" y="1859756"/>
            <a:ext cx="1588" cy="0"/>
          </a:xfrm>
          <a:custGeom>
            <a:avLst/>
            <a:gdLst>
              <a:gd name="T0" fmla="*/ 0 w 1"/>
              <a:gd name="T1" fmla="*/ 18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0" name="Freeform 334"/>
          <p:cNvSpPr>
            <a:spLocks/>
          </p:cNvSpPr>
          <p:nvPr/>
        </p:nvSpPr>
        <p:spPr bwMode="auto">
          <a:xfrm>
            <a:off x="7672390" y="1853804"/>
            <a:ext cx="1587" cy="0"/>
          </a:xfrm>
          <a:custGeom>
            <a:avLst/>
            <a:gdLst>
              <a:gd name="T0" fmla="*/ 0 w 1"/>
              <a:gd name="T1" fmla="*/ 18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1" name="Freeform 335"/>
          <p:cNvSpPr>
            <a:spLocks/>
          </p:cNvSpPr>
          <p:nvPr/>
        </p:nvSpPr>
        <p:spPr bwMode="auto">
          <a:xfrm>
            <a:off x="7672388" y="1853805"/>
            <a:ext cx="0" cy="1190"/>
          </a:xfrm>
          <a:custGeom>
            <a:avLst/>
            <a:gdLst>
              <a:gd name="T0" fmla="*/ 0 h 1"/>
              <a:gd name="T1" fmla="*/ 249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1"/>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2" name="Freeform 336"/>
          <p:cNvSpPr>
            <a:spLocks/>
          </p:cNvSpPr>
          <p:nvPr/>
        </p:nvSpPr>
        <p:spPr bwMode="auto">
          <a:xfrm>
            <a:off x="7656516" y="1846662"/>
            <a:ext cx="3175" cy="2381"/>
          </a:xfrm>
          <a:custGeom>
            <a:avLst/>
            <a:gdLst>
              <a:gd name="T0" fmla="*/ 2804 w 1"/>
              <a:gd name="T1" fmla="*/ 0 h 1"/>
              <a:gd name="T2" fmla="*/ 0 w 1"/>
              <a:gd name="T3" fmla="*/ 0 h 1"/>
              <a:gd name="T4" fmla="*/ 2804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0"/>
                </a:cubicBezTo>
                <a:cubicBezTo>
                  <a:pt x="0" y="1"/>
                  <a:pt x="0"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3" name="Freeform 337"/>
          <p:cNvSpPr>
            <a:spLocks/>
          </p:cNvSpPr>
          <p:nvPr/>
        </p:nvSpPr>
        <p:spPr bwMode="auto">
          <a:xfrm>
            <a:off x="7648575" y="184904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4" name="Freeform 338"/>
          <p:cNvSpPr>
            <a:spLocks/>
          </p:cNvSpPr>
          <p:nvPr/>
        </p:nvSpPr>
        <p:spPr bwMode="auto">
          <a:xfrm>
            <a:off x="7616827" y="1883570"/>
            <a:ext cx="1588" cy="3572"/>
          </a:xfrm>
          <a:custGeom>
            <a:avLst/>
            <a:gdLst>
              <a:gd name="T0" fmla="*/ 0 w 2"/>
              <a:gd name="T1" fmla="*/ 0 h 3"/>
              <a:gd name="T2" fmla="*/ 0 w 2"/>
              <a:gd name="T3" fmla="*/ 3738 h 3"/>
              <a:gd name="T4" fmla="*/ 1869 w 2"/>
              <a:gd name="T5" fmla="*/ 3738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lnTo>
                  <a:pt x="0" y="3"/>
                </a:lnTo>
                <a:lnTo>
                  <a:pt x="2" y="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5" name="Freeform 339"/>
          <p:cNvSpPr>
            <a:spLocks/>
          </p:cNvSpPr>
          <p:nvPr/>
        </p:nvSpPr>
        <p:spPr bwMode="auto">
          <a:xfrm>
            <a:off x="7650163" y="191095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6" name="Freeform 340"/>
          <p:cNvSpPr>
            <a:spLocks/>
          </p:cNvSpPr>
          <p:nvPr/>
        </p:nvSpPr>
        <p:spPr bwMode="auto">
          <a:xfrm>
            <a:off x="8323266" y="1864521"/>
            <a:ext cx="1587" cy="2381"/>
          </a:xfrm>
          <a:custGeom>
            <a:avLst/>
            <a:gdLst>
              <a:gd name="T0" fmla="*/ 0 w 1"/>
              <a:gd name="T1" fmla="*/ 2492 h 1"/>
              <a:gd name="T2" fmla="*/ 0 w 1"/>
              <a:gd name="T3" fmla="*/ 0 h 1"/>
              <a:gd name="T4" fmla="*/ 0 w 1"/>
              <a:gd name="T5" fmla="*/ 0 h 1"/>
              <a:gd name="T6" fmla="*/ 2804 w 1"/>
              <a:gd name="T7" fmla="*/ 2492 h 1"/>
              <a:gd name="T8" fmla="*/ 0 w 1"/>
              <a:gd name="T9" fmla="*/ 2492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0" y="1"/>
                </a:moveTo>
                <a:cubicBezTo>
                  <a:pt x="0" y="0"/>
                  <a:pt x="0" y="0"/>
                  <a:pt x="0" y="0"/>
                </a:cubicBezTo>
                <a:cubicBezTo>
                  <a:pt x="0" y="0"/>
                  <a:pt x="0" y="0"/>
                  <a:pt x="0" y="0"/>
                </a:cubicBezTo>
                <a:cubicBezTo>
                  <a:pt x="0" y="0"/>
                  <a:pt x="0" y="1"/>
                  <a:pt x="1" y="1"/>
                </a:cubicBezTo>
                <a:lnTo>
                  <a:pt x="0"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7" name="Freeform 341"/>
          <p:cNvSpPr>
            <a:spLocks/>
          </p:cNvSpPr>
          <p:nvPr/>
        </p:nvSpPr>
        <p:spPr bwMode="auto">
          <a:xfrm>
            <a:off x="8270875" y="1853805"/>
            <a:ext cx="0" cy="1190"/>
          </a:xfrm>
          <a:custGeom>
            <a:avLst/>
            <a:gdLst>
              <a:gd name="T0" fmla="*/ 2492 h 1"/>
              <a:gd name="T1" fmla="*/ 0 h 1"/>
              <a:gd name="T2" fmla="*/ 2492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8" name="Freeform 342"/>
          <p:cNvSpPr>
            <a:spLocks/>
          </p:cNvSpPr>
          <p:nvPr/>
        </p:nvSpPr>
        <p:spPr bwMode="auto">
          <a:xfrm>
            <a:off x="8291513" y="187523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9" name="Freeform 343"/>
          <p:cNvSpPr>
            <a:spLocks/>
          </p:cNvSpPr>
          <p:nvPr/>
        </p:nvSpPr>
        <p:spPr bwMode="auto">
          <a:xfrm>
            <a:off x="8305800" y="187523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0" name="Freeform 344"/>
          <p:cNvSpPr>
            <a:spLocks noEditPoints="1"/>
          </p:cNvSpPr>
          <p:nvPr/>
        </p:nvSpPr>
        <p:spPr bwMode="auto">
          <a:xfrm>
            <a:off x="7610478" y="1543052"/>
            <a:ext cx="715963" cy="682229"/>
          </a:xfrm>
          <a:custGeom>
            <a:avLst/>
            <a:gdLst>
              <a:gd name="T0" fmla="*/ 645865 w 324"/>
              <a:gd name="T1" fmla="*/ 416330 h 308"/>
              <a:gd name="T2" fmla="*/ 406984 w 324"/>
              <a:gd name="T3" fmla="*/ 76770 h 308"/>
              <a:gd name="T4" fmla="*/ 300814 w 324"/>
              <a:gd name="T5" fmla="*/ 35432 h 308"/>
              <a:gd name="T6" fmla="*/ 154831 w 324"/>
              <a:gd name="T7" fmla="*/ 236216 h 308"/>
              <a:gd name="T8" fmla="*/ 59720 w 324"/>
              <a:gd name="T9" fmla="*/ 422236 h 308"/>
              <a:gd name="T10" fmla="*/ 46449 w 324"/>
              <a:gd name="T11" fmla="*/ 407472 h 308"/>
              <a:gd name="T12" fmla="*/ 33178 w 324"/>
              <a:gd name="T13" fmla="*/ 439952 h 308"/>
              <a:gd name="T14" fmla="*/ 28754 w 324"/>
              <a:gd name="T15" fmla="*/ 448810 h 308"/>
              <a:gd name="T16" fmla="*/ 13271 w 324"/>
              <a:gd name="T17" fmla="*/ 487195 h 308"/>
              <a:gd name="T18" fmla="*/ 44237 w 324"/>
              <a:gd name="T19" fmla="*/ 484242 h 308"/>
              <a:gd name="T20" fmla="*/ 44237 w 324"/>
              <a:gd name="T21" fmla="*/ 510817 h 308"/>
              <a:gd name="T22" fmla="*/ 170314 w 324"/>
              <a:gd name="T23" fmla="*/ 850377 h 308"/>
              <a:gd name="T24" fmla="*/ 152619 w 324"/>
              <a:gd name="T25" fmla="*/ 563965 h 308"/>
              <a:gd name="T26" fmla="*/ 86263 w 324"/>
              <a:gd name="T27" fmla="*/ 454716 h 308"/>
              <a:gd name="T28" fmla="*/ 192432 w 324"/>
              <a:gd name="T29" fmla="*/ 236216 h 308"/>
              <a:gd name="T30" fmla="*/ 296390 w 324"/>
              <a:gd name="T31" fmla="*/ 197831 h 308"/>
              <a:gd name="T32" fmla="*/ 406984 w 324"/>
              <a:gd name="T33" fmla="*/ 200783 h 308"/>
              <a:gd name="T34" fmla="*/ 546331 w 324"/>
              <a:gd name="T35" fmla="*/ 259837 h 308"/>
              <a:gd name="T36" fmla="*/ 625958 w 324"/>
              <a:gd name="T37" fmla="*/ 469479 h 308"/>
              <a:gd name="T38" fmla="*/ 575085 w 324"/>
              <a:gd name="T39" fmla="*/ 531486 h 308"/>
              <a:gd name="T40" fmla="*/ 557391 w 324"/>
              <a:gd name="T41" fmla="*/ 569871 h 308"/>
              <a:gd name="T42" fmla="*/ 541907 w 324"/>
              <a:gd name="T43" fmla="*/ 614161 h 308"/>
              <a:gd name="T44" fmla="*/ 550755 w 324"/>
              <a:gd name="T45" fmla="*/ 741127 h 308"/>
              <a:gd name="T46" fmla="*/ 566238 w 324"/>
              <a:gd name="T47" fmla="*/ 806087 h 308"/>
              <a:gd name="T48" fmla="*/ 625958 w 324"/>
              <a:gd name="T49" fmla="*/ 800181 h 308"/>
              <a:gd name="T50" fmla="*/ 694526 w 324"/>
              <a:gd name="T51" fmla="*/ 460621 h 308"/>
              <a:gd name="T52" fmla="*/ 68568 w 324"/>
              <a:gd name="T53" fmla="*/ 442905 h 308"/>
              <a:gd name="T54" fmla="*/ 42025 w 324"/>
              <a:gd name="T55" fmla="*/ 445857 h 308"/>
              <a:gd name="T56" fmla="*/ 35390 w 324"/>
              <a:gd name="T57" fmla="*/ 469479 h 308"/>
              <a:gd name="T58" fmla="*/ 28754 w 324"/>
              <a:gd name="T59" fmla="*/ 513769 h 308"/>
              <a:gd name="T60" fmla="*/ 79627 w 324"/>
              <a:gd name="T61" fmla="*/ 572823 h 308"/>
              <a:gd name="T62" fmla="*/ 92898 w 324"/>
              <a:gd name="T63" fmla="*/ 504911 h 308"/>
              <a:gd name="T64" fmla="*/ 130500 w 324"/>
              <a:gd name="T65" fmla="*/ 558060 h 308"/>
              <a:gd name="T66" fmla="*/ 150407 w 324"/>
              <a:gd name="T67" fmla="*/ 593492 h 308"/>
              <a:gd name="T68" fmla="*/ 172526 w 324"/>
              <a:gd name="T69" fmla="*/ 667310 h 308"/>
              <a:gd name="T70" fmla="*/ 174738 w 324"/>
              <a:gd name="T71" fmla="*/ 758843 h 308"/>
              <a:gd name="T72" fmla="*/ 159254 w 324"/>
              <a:gd name="T73" fmla="*/ 838566 h 308"/>
              <a:gd name="T74" fmla="*/ 128288 w 324"/>
              <a:gd name="T75" fmla="*/ 820850 h 308"/>
              <a:gd name="T76" fmla="*/ 88475 w 324"/>
              <a:gd name="T77" fmla="*/ 667310 h 308"/>
              <a:gd name="T78" fmla="*/ 331780 w 324"/>
              <a:gd name="T79" fmla="*/ 165351 h 308"/>
              <a:gd name="T80" fmla="*/ 322933 w 324"/>
              <a:gd name="T81" fmla="*/ 109250 h 308"/>
              <a:gd name="T82" fmla="*/ 318509 w 324"/>
              <a:gd name="T83" fmla="*/ 73817 h 308"/>
              <a:gd name="T84" fmla="*/ 318509 w 324"/>
              <a:gd name="T85" fmla="*/ 38385 h 308"/>
              <a:gd name="T86" fmla="*/ 353899 w 324"/>
              <a:gd name="T87" fmla="*/ 50196 h 308"/>
              <a:gd name="T88" fmla="*/ 349475 w 324"/>
              <a:gd name="T89" fmla="*/ 109250 h 308"/>
              <a:gd name="T90" fmla="*/ 347263 w 324"/>
              <a:gd name="T91" fmla="*/ 171256 h 308"/>
              <a:gd name="T92" fmla="*/ 389289 w 324"/>
              <a:gd name="T93" fmla="*/ 106297 h 308"/>
              <a:gd name="T94" fmla="*/ 415831 w 324"/>
              <a:gd name="T95" fmla="*/ 200783 h 308"/>
              <a:gd name="T96" fmla="*/ 670196 w 324"/>
              <a:gd name="T97" fmla="*/ 398614 h 308"/>
              <a:gd name="T98" fmla="*/ 672408 w 324"/>
              <a:gd name="T99" fmla="*/ 407472 h 308"/>
              <a:gd name="T100" fmla="*/ 667984 w 324"/>
              <a:gd name="T101" fmla="*/ 404520 h 308"/>
              <a:gd name="T102" fmla="*/ 672408 w 324"/>
              <a:gd name="T103" fmla="*/ 401567 h 308"/>
              <a:gd name="T104" fmla="*/ 667984 w 324"/>
              <a:gd name="T105" fmla="*/ 407472 h 308"/>
              <a:gd name="T106" fmla="*/ 641442 w 324"/>
              <a:gd name="T107" fmla="*/ 425189 h 308"/>
              <a:gd name="T108" fmla="*/ 559602 w 324"/>
              <a:gd name="T109" fmla="*/ 623019 h 308"/>
              <a:gd name="T110" fmla="*/ 628170 w 324"/>
              <a:gd name="T111" fmla="*/ 475384 h 308"/>
              <a:gd name="T112" fmla="*/ 681255 w 324"/>
              <a:gd name="T113" fmla="*/ 487195 h 308"/>
              <a:gd name="T114" fmla="*/ 659136 w 324"/>
              <a:gd name="T115" fmla="*/ 413378 h 308"/>
              <a:gd name="T116" fmla="*/ 656925 w 324"/>
              <a:gd name="T117" fmla="*/ 466526 h 308"/>
              <a:gd name="T118" fmla="*/ 694526 w 324"/>
              <a:gd name="T119" fmla="*/ 442905 h 308"/>
              <a:gd name="T120" fmla="*/ 681255 w 324"/>
              <a:gd name="T121" fmla="*/ 434047 h 308"/>
              <a:gd name="T122" fmla="*/ 701162 w 324"/>
              <a:gd name="T123" fmla="*/ 439952 h 30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24" h="308">
                <a:moveTo>
                  <a:pt x="323" y="147"/>
                </a:moveTo>
                <a:cubicBezTo>
                  <a:pt x="322" y="146"/>
                  <a:pt x="323" y="146"/>
                  <a:pt x="322" y="145"/>
                </a:cubicBezTo>
                <a:cubicBezTo>
                  <a:pt x="321" y="145"/>
                  <a:pt x="321" y="143"/>
                  <a:pt x="320" y="143"/>
                </a:cubicBezTo>
                <a:cubicBezTo>
                  <a:pt x="320" y="143"/>
                  <a:pt x="320" y="143"/>
                  <a:pt x="320" y="142"/>
                </a:cubicBezTo>
                <a:cubicBezTo>
                  <a:pt x="318" y="143"/>
                  <a:pt x="318" y="141"/>
                  <a:pt x="317" y="142"/>
                </a:cubicBezTo>
                <a:cubicBezTo>
                  <a:pt x="317" y="141"/>
                  <a:pt x="317" y="141"/>
                  <a:pt x="317" y="141"/>
                </a:cubicBezTo>
                <a:cubicBezTo>
                  <a:pt x="314" y="140"/>
                  <a:pt x="311" y="140"/>
                  <a:pt x="309" y="141"/>
                </a:cubicBezTo>
                <a:cubicBezTo>
                  <a:pt x="309" y="141"/>
                  <a:pt x="308" y="141"/>
                  <a:pt x="308" y="141"/>
                </a:cubicBezTo>
                <a:cubicBezTo>
                  <a:pt x="309" y="140"/>
                  <a:pt x="309" y="139"/>
                  <a:pt x="309" y="138"/>
                </a:cubicBezTo>
                <a:cubicBezTo>
                  <a:pt x="309" y="138"/>
                  <a:pt x="310" y="137"/>
                  <a:pt x="310" y="136"/>
                </a:cubicBezTo>
                <a:cubicBezTo>
                  <a:pt x="310" y="135"/>
                  <a:pt x="309" y="134"/>
                  <a:pt x="308" y="134"/>
                </a:cubicBezTo>
                <a:cubicBezTo>
                  <a:pt x="308" y="134"/>
                  <a:pt x="308" y="133"/>
                  <a:pt x="308" y="133"/>
                </a:cubicBezTo>
                <a:cubicBezTo>
                  <a:pt x="308" y="136"/>
                  <a:pt x="308" y="136"/>
                  <a:pt x="308" y="136"/>
                </a:cubicBezTo>
                <a:cubicBezTo>
                  <a:pt x="308" y="133"/>
                  <a:pt x="308" y="133"/>
                  <a:pt x="308" y="133"/>
                </a:cubicBezTo>
                <a:cubicBezTo>
                  <a:pt x="308" y="132"/>
                  <a:pt x="308" y="132"/>
                  <a:pt x="308" y="132"/>
                </a:cubicBezTo>
                <a:cubicBezTo>
                  <a:pt x="307" y="131"/>
                  <a:pt x="306" y="130"/>
                  <a:pt x="305" y="131"/>
                </a:cubicBezTo>
                <a:cubicBezTo>
                  <a:pt x="305" y="131"/>
                  <a:pt x="305" y="131"/>
                  <a:pt x="305" y="131"/>
                </a:cubicBezTo>
                <a:cubicBezTo>
                  <a:pt x="304" y="131"/>
                  <a:pt x="303" y="132"/>
                  <a:pt x="302" y="131"/>
                </a:cubicBezTo>
                <a:cubicBezTo>
                  <a:pt x="302" y="132"/>
                  <a:pt x="301" y="132"/>
                  <a:pt x="302" y="133"/>
                </a:cubicBezTo>
                <a:cubicBezTo>
                  <a:pt x="301" y="133"/>
                  <a:pt x="301" y="132"/>
                  <a:pt x="301" y="133"/>
                </a:cubicBezTo>
                <a:cubicBezTo>
                  <a:pt x="301" y="132"/>
                  <a:pt x="301" y="132"/>
                  <a:pt x="301" y="132"/>
                </a:cubicBezTo>
                <a:cubicBezTo>
                  <a:pt x="299" y="132"/>
                  <a:pt x="298" y="133"/>
                  <a:pt x="297" y="134"/>
                </a:cubicBezTo>
                <a:cubicBezTo>
                  <a:pt x="296" y="134"/>
                  <a:pt x="296" y="135"/>
                  <a:pt x="295" y="136"/>
                </a:cubicBezTo>
                <a:cubicBezTo>
                  <a:pt x="295" y="136"/>
                  <a:pt x="294" y="136"/>
                  <a:pt x="294" y="137"/>
                </a:cubicBezTo>
                <a:cubicBezTo>
                  <a:pt x="294" y="137"/>
                  <a:pt x="294" y="137"/>
                  <a:pt x="294" y="137"/>
                </a:cubicBezTo>
                <a:cubicBezTo>
                  <a:pt x="293" y="137"/>
                  <a:pt x="293" y="138"/>
                  <a:pt x="292" y="139"/>
                </a:cubicBezTo>
                <a:cubicBezTo>
                  <a:pt x="292" y="139"/>
                  <a:pt x="292" y="139"/>
                  <a:pt x="292" y="140"/>
                </a:cubicBezTo>
                <a:cubicBezTo>
                  <a:pt x="292" y="139"/>
                  <a:pt x="292" y="139"/>
                  <a:pt x="292" y="139"/>
                </a:cubicBezTo>
                <a:cubicBezTo>
                  <a:pt x="292" y="140"/>
                  <a:pt x="292" y="141"/>
                  <a:pt x="292" y="141"/>
                </a:cubicBezTo>
                <a:cubicBezTo>
                  <a:pt x="292" y="141"/>
                  <a:pt x="292" y="141"/>
                  <a:pt x="292" y="141"/>
                </a:cubicBezTo>
                <a:cubicBezTo>
                  <a:pt x="292" y="141"/>
                  <a:pt x="291" y="140"/>
                  <a:pt x="291" y="140"/>
                </a:cubicBezTo>
                <a:cubicBezTo>
                  <a:pt x="290" y="140"/>
                  <a:pt x="291" y="141"/>
                  <a:pt x="290" y="141"/>
                </a:cubicBezTo>
                <a:cubicBezTo>
                  <a:pt x="290" y="141"/>
                  <a:pt x="290" y="142"/>
                  <a:pt x="290" y="142"/>
                </a:cubicBezTo>
                <a:cubicBezTo>
                  <a:pt x="290" y="142"/>
                  <a:pt x="290" y="142"/>
                  <a:pt x="290" y="142"/>
                </a:cubicBezTo>
                <a:cubicBezTo>
                  <a:pt x="290" y="142"/>
                  <a:pt x="290" y="142"/>
                  <a:pt x="289" y="142"/>
                </a:cubicBezTo>
                <a:cubicBezTo>
                  <a:pt x="285" y="127"/>
                  <a:pt x="278" y="113"/>
                  <a:pt x="268" y="101"/>
                </a:cubicBezTo>
                <a:cubicBezTo>
                  <a:pt x="255" y="84"/>
                  <a:pt x="236" y="73"/>
                  <a:pt x="215" y="66"/>
                </a:cubicBezTo>
                <a:cubicBezTo>
                  <a:pt x="212" y="67"/>
                  <a:pt x="208" y="64"/>
                  <a:pt x="204" y="65"/>
                </a:cubicBezTo>
                <a:cubicBezTo>
                  <a:pt x="204" y="65"/>
                  <a:pt x="204" y="65"/>
                  <a:pt x="204" y="65"/>
                </a:cubicBezTo>
                <a:cubicBezTo>
                  <a:pt x="201" y="64"/>
                  <a:pt x="200" y="63"/>
                  <a:pt x="196" y="62"/>
                </a:cubicBezTo>
                <a:cubicBezTo>
                  <a:pt x="196" y="62"/>
                  <a:pt x="194" y="62"/>
                  <a:pt x="195" y="63"/>
                </a:cubicBezTo>
                <a:cubicBezTo>
                  <a:pt x="193" y="63"/>
                  <a:pt x="193" y="61"/>
                  <a:pt x="190" y="61"/>
                </a:cubicBezTo>
                <a:cubicBezTo>
                  <a:pt x="190" y="61"/>
                  <a:pt x="190" y="62"/>
                  <a:pt x="190" y="61"/>
                </a:cubicBezTo>
                <a:cubicBezTo>
                  <a:pt x="184" y="62"/>
                  <a:pt x="191" y="61"/>
                  <a:pt x="184" y="59"/>
                </a:cubicBezTo>
                <a:cubicBezTo>
                  <a:pt x="182" y="59"/>
                  <a:pt x="180" y="59"/>
                  <a:pt x="177" y="59"/>
                </a:cubicBezTo>
                <a:cubicBezTo>
                  <a:pt x="178" y="58"/>
                  <a:pt x="179" y="58"/>
                  <a:pt x="179" y="58"/>
                </a:cubicBezTo>
                <a:cubicBezTo>
                  <a:pt x="180" y="56"/>
                  <a:pt x="182" y="55"/>
                  <a:pt x="183" y="54"/>
                </a:cubicBezTo>
                <a:cubicBezTo>
                  <a:pt x="186" y="52"/>
                  <a:pt x="188" y="50"/>
                  <a:pt x="191" y="47"/>
                </a:cubicBezTo>
                <a:cubicBezTo>
                  <a:pt x="193" y="46"/>
                  <a:pt x="194" y="45"/>
                  <a:pt x="195" y="43"/>
                </a:cubicBezTo>
                <a:cubicBezTo>
                  <a:pt x="197" y="41"/>
                  <a:pt x="198" y="38"/>
                  <a:pt x="197" y="34"/>
                </a:cubicBezTo>
                <a:cubicBezTo>
                  <a:pt x="197" y="35"/>
                  <a:pt x="197" y="34"/>
                  <a:pt x="196" y="34"/>
                </a:cubicBezTo>
                <a:cubicBezTo>
                  <a:pt x="197" y="33"/>
                  <a:pt x="197" y="33"/>
                  <a:pt x="197" y="33"/>
                </a:cubicBezTo>
                <a:cubicBezTo>
                  <a:pt x="196" y="32"/>
                  <a:pt x="196" y="32"/>
                  <a:pt x="196" y="32"/>
                </a:cubicBezTo>
                <a:cubicBezTo>
                  <a:pt x="195" y="32"/>
                  <a:pt x="196" y="32"/>
                  <a:pt x="196" y="32"/>
                </a:cubicBezTo>
                <a:cubicBezTo>
                  <a:pt x="196" y="31"/>
                  <a:pt x="195" y="30"/>
                  <a:pt x="194" y="29"/>
                </a:cubicBezTo>
                <a:cubicBezTo>
                  <a:pt x="192" y="28"/>
                  <a:pt x="193" y="28"/>
                  <a:pt x="192" y="28"/>
                </a:cubicBezTo>
                <a:cubicBezTo>
                  <a:pt x="190" y="27"/>
                  <a:pt x="188" y="26"/>
                  <a:pt x="186" y="26"/>
                </a:cubicBezTo>
                <a:cubicBezTo>
                  <a:pt x="186" y="26"/>
                  <a:pt x="184" y="26"/>
                  <a:pt x="184" y="26"/>
                </a:cubicBezTo>
                <a:cubicBezTo>
                  <a:pt x="184" y="26"/>
                  <a:pt x="184" y="26"/>
                  <a:pt x="184" y="26"/>
                </a:cubicBezTo>
                <a:cubicBezTo>
                  <a:pt x="181" y="27"/>
                  <a:pt x="181" y="27"/>
                  <a:pt x="179" y="27"/>
                </a:cubicBezTo>
                <a:cubicBezTo>
                  <a:pt x="171" y="30"/>
                  <a:pt x="167" y="37"/>
                  <a:pt x="164" y="42"/>
                </a:cubicBezTo>
                <a:cubicBezTo>
                  <a:pt x="164" y="42"/>
                  <a:pt x="164" y="42"/>
                  <a:pt x="164" y="42"/>
                </a:cubicBezTo>
                <a:cubicBezTo>
                  <a:pt x="164" y="42"/>
                  <a:pt x="164" y="42"/>
                  <a:pt x="164" y="42"/>
                </a:cubicBezTo>
                <a:cubicBezTo>
                  <a:pt x="165" y="41"/>
                  <a:pt x="164" y="40"/>
                  <a:pt x="164" y="40"/>
                </a:cubicBezTo>
                <a:cubicBezTo>
                  <a:pt x="164" y="40"/>
                  <a:pt x="164" y="40"/>
                  <a:pt x="165" y="40"/>
                </a:cubicBezTo>
                <a:cubicBezTo>
                  <a:pt x="165" y="39"/>
                  <a:pt x="165" y="38"/>
                  <a:pt x="165" y="37"/>
                </a:cubicBezTo>
                <a:cubicBezTo>
                  <a:pt x="165" y="37"/>
                  <a:pt x="165" y="37"/>
                  <a:pt x="165" y="37"/>
                </a:cubicBezTo>
                <a:cubicBezTo>
                  <a:pt x="165" y="35"/>
                  <a:pt x="166" y="34"/>
                  <a:pt x="166" y="33"/>
                </a:cubicBezTo>
                <a:cubicBezTo>
                  <a:pt x="166" y="33"/>
                  <a:pt x="166" y="32"/>
                  <a:pt x="166" y="32"/>
                </a:cubicBezTo>
                <a:cubicBezTo>
                  <a:pt x="165" y="31"/>
                  <a:pt x="167" y="30"/>
                  <a:pt x="166" y="28"/>
                </a:cubicBezTo>
                <a:cubicBezTo>
                  <a:pt x="166" y="28"/>
                  <a:pt x="166" y="28"/>
                  <a:pt x="166" y="28"/>
                </a:cubicBezTo>
                <a:cubicBezTo>
                  <a:pt x="167" y="25"/>
                  <a:pt x="167" y="21"/>
                  <a:pt x="166" y="17"/>
                </a:cubicBezTo>
                <a:cubicBezTo>
                  <a:pt x="166" y="15"/>
                  <a:pt x="167" y="12"/>
                  <a:pt x="165" y="10"/>
                </a:cubicBezTo>
                <a:cubicBezTo>
                  <a:pt x="165" y="9"/>
                  <a:pt x="165" y="10"/>
                  <a:pt x="165" y="9"/>
                </a:cubicBezTo>
                <a:cubicBezTo>
                  <a:pt x="164" y="9"/>
                  <a:pt x="165" y="9"/>
                  <a:pt x="165" y="9"/>
                </a:cubicBezTo>
                <a:cubicBezTo>
                  <a:pt x="164" y="8"/>
                  <a:pt x="164" y="6"/>
                  <a:pt x="163" y="4"/>
                </a:cubicBezTo>
                <a:cubicBezTo>
                  <a:pt x="162" y="4"/>
                  <a:pt x="162" y="4"/>
                  <a:pt x="162" y="4"/>
                </a:cubicBezTo>
                <a:cubicBezTo>
                  <a:pt x="161" y="2"/>
                  <a:pt x="157" y="1"/>
                  <a:pt x="155" y="0"/>
                </a:cubicBezTo>
                <a:cubicBezTo>
                  <a:pt x="156" y="1"/>
                  <a:pt x="154" y="0"/>
                  <a:pt x="153" y="1"/>
                </a:cubicBezTo>
                <a:cubicBezTo>
                  <a:pt x="153" y="1"/>
                  <a:pt x="153" y="0"/>
                  <a:pt x="153" y="0"/>
                </a:cubicBezTo>
                <a:cubicBezTo>
                  <a:pt x="151" y="0"/>
                  <a:pt x="151" y="1"/>
                  <a:pt x="149" y="0"/>
                </a:cubicBezTo>
                <a:cubicBezTo>
                  <a:pt x="148" y="1"/>
                  <a:pt x="148" y="1"/>
                  <a:pt x="147" y="2"/>
                </a:cubicBezTo>
                <a:cubicBezTo>
                  <a:pt x="146" y="1"/>
                  <a:pt x="145" y="2"/>
                  <a:pt x="144" y="2"/>
                </a:cubicBezTo>
                <a:cubicBezTo>
                  <a:pt x="145" y="3"/>
                  <a:pt x="144" y="4"/>
                  <a:pt x="143" y="4"/>
                </a:cubicBezTo>
                <a:cubicBezTo>
                  <a:pt x="143" y="3"/>
                  <a:pt x="143" y="3"/>
                  <a:pt x="143" y="3"/>
                </a:cubicBezTo>
                <a:cubicBezTo>
                  <a:pt x="141" y="5"/>
                  <a:pt x="137" y="9"/>
                  <a:pt x="137" y="12"/>
                </a:cubicBezTo>
                <a:cubicBezTo>
                  <a:pt x="136" y="12"/>
                  <a:pt x="136" y="12"/>
                  <a:pt x="136" y="12"/>
                </a:cubicBezTo>
                <a:cubicBezTo>
                  <a:pt x="136" y="16"/>
                  <a:pt x="135" y="19"/>
                  <a:pt x="137" y="22"/>
                </a:cubicBezTo>
                <a:cubicBezTo>
                  <a:pt x="136" y="23"/>
                  <a:pt x="136" y="24"/>
                  <a:pt x="136" y="25"/>
                </a:cubicBezTo>
                <a:cubicBezTo>
                  <a:pt x="137" y="26"/>
                  <a:pt x="137" y="26"/>
                  <a:pt x="138" y="27"/>
                </a:cubicBezTo>
                <a:cubicBezTo>
                  <a:pt x="138" y="27"/>
                  <a:pt x="137" y="28"/>
                  <a:pt x="137" y="28"/>
                </a:cubicBezTo>
                <a:cubicBezTo>
                  <a:pt x="137" y="29"/>
                  <a:pt x="137" y="30"/>
                  <a:pt x="138" y="31"/>
                </a:cubicBezTo>
                <a:cubicBezTo>
                  <a:pt x="137" y="31"/>
                  <a:pt x="137" y="31"/>
                  <a:pt x="137" y="31"/>
                </a:cubicBezTo>
                <a:cubicBezTo>
                  <a:pt x="138" y="32"/>
                  <a:pt x="139" y="34"/>
                  <a:pt x="139" y="35"/>
                </a:cubicBezTo>
                <a:cubicBezTo>
                  <a:pt x="139" y="35"/>
                  <a:pt x="140" y="36"/>
                  <a:pt x="140" y="36"/>
                </a:cubicBezTo>
                <a:cubicBezTo>
                  <a:pt x="140" y="36"/>
                  <a:pt x="139" y="36"/>
                  <a:pt x="140" y="36"/>
                </a:cubicBezTo>
                <a:cubicBezTo>
                  <a:pt x="139" y="36"/>
                  <a:pt x="139" y="36"/>
                  <a:pt x="139" y="36"/>
                </a:cubicBezTo>
                <a:cubicBezTo>
                  <a:pt x="140" y="39"/>
                  <a:pt x="141" y="41"/>
                  <a:pt x="142" y="43"/>
                </a:cubicBezTo>
                <a:cubicBezTo>
                  <a:pt x="141" y="44"/>
                  <a:pt x="143" y="45"/>
                  <a:pt x="143" y="47"/>
                </a:cubicBezTo>
                <a:cubicBezTo>
                  <a:pt x="144" y="48"/>
                  <a:pt x="143" y="49"/>
                  <a:pt x="145" y="49"/>
                </a:cubicBezTo>
                <a:cubicBezTo>
                  <a:pt x="144" y="50"/>
                  <a:pt x="144" y="50"/>
                  <a:pt x="144" y="50"/>
                </a:cubicBezTo>
                <a:cubicBezTo>
                  <a:pt x="145" y="51"/>
                  <a:pt x="145" y="52"/>
                  <a:pt x="145" y="53"/>
                </a:cubicBezTo>
                <a:cubicBezTo>
                  <a:pt x="146" y="54"/>
                  <a:pt x="146" y="54"/>
                  <a:pt x="147" y="54"/>
                </a:cubicBezTo>
                <a:cubicBezTo>
                  <a:pt x="146" y="55"/>
                  <a:pt x="146" y="55"/>
                  <a:pt x="146" y="55"/>
                </a:cubicBezTo>
                <a:cubicBezTo>
                  <a:pt x="147" y="55"/>
                  <a:pt x="148" y="55"/>
                  <a:pt x="148" y="55"/>
                </a:cubicBezTo>
                <a:cubicBezTo>
                  <a:pt x="148" y="56"/>
                  <a:pt x="149" y="56"/>
                  <a:pt x="149" y="56"/>
                </a:cubicBezTo>
                <a:cubicBezTo>
                  <a:pt x="148" y="56"/>
                  <a:pt x="147" y="56"/>
                  <a:pt x="147" y="56"/>
                </a:cubicBezTo>
                <a:cubicBezTo>
                  <a:pt x="147" y="57"/>
                  <a:pt x="148" y="57"/>
                  <a:pt x="148" y="58"/>
                </a:cubicBezTo>
                <a:cubicBezTo>
                  <a:pt x="148" y="58"/>
                  <a:pt x="148" y="58"/>
                  <a:pt x="148" y="58"/>
                </a:cubicBezTo>
                <a:cubicBezTo>
                  <a:pt x="146" y="58"/>
                  <a:pt x="144" y="58"/>
                  <a:pt x="141" y="58"/>
                </a:cubicBezTo>
                <a:cubicBezTo>
                  <a:pt x="138" y="59"/>
                  <a:pt x="133" y="58"/>
                  <a:pt x="131" y="59"/>
                </a:cubicBezTo>
                <a:cubicBezTo>
                  <a:pt x="131" y="58"/>
                  <a:pt x="129" y="59"/>
                  <a:pt x="128" y="59"/>
                </a:cubicBezTo>
                <a:cubicBezTo>
                  <a:pt x="126" y="61"/>
                  <a:pt x="121" y="59"/>
                  <a:pt x="118" y="61"/>
                </a:cubicBezTo>
                <a:cubicBezTo>
                  <a:pt x="118" y="60"/>
                  <a:pt x="118" y="60"/>
                  <a:pt x="118" y="60"/>
                </a:cubicBezTo>
                <a:cubicBezTo>
                  <a:pt x="108" y="62"/>
                  <a:pt x="97" y="65"/>
                  <a:pt x="87" y="70"/>
                </a:cubicBezTo>
                <a:cubicBezTo>
                  <a:pt x="82" y="73"/>
                  <a:pt x="75" y="75"/>
                  <a:pt x="70" y="80"/>
                </a:cubicBezTo>
                <a:cubicBezTo>
                  <a:pt x="69" y="81"/>
                  <a:pt x="70" y="80"/>
                  <a:pt x="69" y="81"/>
                </a:cubicBezTo>
                <a:cubicBezTo>
                  <a:pt x="68" y="82"/>
                  <a:pt x="69" y="81"/>
                  <a:pt x="68" y="81"/>
                </a:cubicBezTo>
                <a:cubicBezTo>
                  <a:pt x="66" y="83"/>
                  <a:pt x="62" y="86"/>
                  <a:pt x="59" y="89"/>
                </a:cubicBezTo>
                <a:cubicBezTo>
                  <a:pt x="59" y="89"/>
                  <a:pt x="59" y="90"/>
                  <a:pt x="59" y="90"/>
                </a:cubicBezTo>
                <a:cubicBezTo>
                  <a:pt x="55" y="93"/>
                  <a:pt x="52" y="99"/>
                  <a:pt x="49" y="102"/>
                </a:cubicBezTo>
                <a:cubicBezTo>
                  <a:pt x="51" y="102"/>
                  <a:pt x="48" y="105"/>
                  <a:pt x="48" y="106"/>
                </a:cubicBezTo>
                <a:cubicBezTo>
                  <a:pt x="47" y="107"/>
                  <a:pt x="47" y="107"/>
                  <a:pt x="47" y="107"/>
                </a:cubicBezTo>
                <a:cubicBezTo>
                  <a:pt x="45" y="110"/>
                  <a:pt x="44" y="111"/>
                  <a:pt x="42" y="115"/>
                </a:cubicBezTo>
                <a:cubicBezTo>
                  <a:pt x="41" y="117"/>
                  <a:pt x="42" y="118"/>
                  <a:pt x="41" y="120"/>
                </a:cubicBezTo>
                <a:cubicBezTo>
                  <a:pt x="39" y="120"/>
                  <a:pt x="39" y="124"/>
                  <a:pt x="37" y="126"/>
                </a:cubicBezTo>
                <a:cubicBezTo>
                  <a:pt x="39" y="126"/>
                  <a:pt x="38" y="129"/>
                  <a:pt x="37" y="131"/>
                </a:cubicBezTo>
                <a:cubicBezTo>
                  <a:pt x="36" y="130"/>
                  <a:pt x="36" y="130"/>
                  <a:pt x="36" y="130"/>
                </a:cubicBezTo>
                <a:cubicBezTo>
                  <a:pt x="35" y="134"/>
                  <a:pt x="34" y="139"/>
                  <a:pt x="32" y="144"/>
                </a:cubicBezTo>
                <a:cubicBezTo>
                  <a:pt x="32" y="144"/>
                  <a:pt x="32" y="144"/>
                  <a:pt x="32" y="144"/>
                </a:cubicBezTo>
                <a:cubicBezTo>
                  <a:pt x="32" y="144"/>
                  <a:pt x="32" y="144"/>
                  <a:pt x="32" y="144"/>
                </a:cubicBezTo>
                <a:cubicBezTo>
                  <a:pt x="32" y="144"/>
                  <a:pt x="32" y="144"/>
                  <a:pt x="32" y="145"/>
                </a:cubicBezTo>
                <a:cubicBezTo>
                  <a:pt x="32" y="144"/>
                  <a:pt x="32" y="145"/>
                  <a:pt x="32" y="144"/>
                </a:cubicBezTo>
                <a:cubicBezTo>
                  <a:pt x="32" y="145"/>
                  <a:pt x="32" y="145"/>
                  <a:pt x="32" y="145"/>
                </a:cubicBezTo>
                <a:cubicBezTo>
                  <a:pt x="32" y="145"/>
                  <a:pt x="32" y="145"/>
                  <a:pt x="32" y="145"/>
                </a:cubicBezTo>
                <a:cubicBezTo>
                  <a:pt x="32" y="145"/>
                  <a:pt x="32" y="146"/>
                  <a:pt x="32" y="146"/>
                </a:cubicBezTo>
                <a:cubicBezTo>
                  <a:pt x="32" y="146"/>
                  <a:pt x="31" y="146"/>
                  <a:pt x="31" y="146"/>
                </a:cubicBezTo>
                <a:cubicBezTo>
                  <a:pt x="30" y="146"/>
                  <a:pt x="32" y="145"/>
                  <a:pt x="31" y="145"/>
                </a:cubicBezTo>
                <a:cubicBezTo>
                  <a:pt x="31" y="145"/>
                  <a:pt x="31" y="145"/>
                  <a:pt x="31" y="145"/>
                </a:cubicBezTo>
                <a:cubicBezTo>
                  <a:pt x="31" y="145"/>
                  <a:pt x="31" y="144"/>
                  <a:pt x="31" y="145"/>
                </a:cubicBezTo>
                <a:cubicBezTo>
                  <a:pt x="30" y="144"/>
                  <a:pt x="29" y="144"/>
                  <a:pt x="29" y="143"/>
                </a:cubicBezTo>
                <a:cubicBezTo>
                  <a:pt x="29" y="143"/>
                  <a:pt x="29" y="143"/>
                  <a:pt x="29" y="143"/>
                </a:cubicBezTo>
                <a:cubicBezTo>
                  <a:pt x="29" y="143"/>
                  <a:pt x="28" y="143"/>
                  <a:pt x="28" y="142"/>
                </a:cubicBezTo>
                <a:cubicBezTo>
                  <a:pt x="27" y="143"/>
                  <a:pt x="27" y="143"/>
                  <a:pt x="27" y="143"/>
                </a:cubicBezTo>
                <a:cubicBezTo>
                  <a:pt x="27" y="143"/>
                  <a:pt x="27" y="143"/>
                  <a:pt x="27" y="143"/>
                </a:cubicBezTo>
                <a:cubicBezTo>
                  <a:pt x="27" y="143"/>
                  <a:pt x="27" y="142"/>
                  <a:pt x="27" y="142"/>
                </a:cubicBezTo>
                <a:cubicBezTo>
                  <a:pt x="27" y="141"/>
                  <a:pt x="28" y="142"/>
                  <a:pt x="28" y="141"/>
                </a:cubicBezTo>
                <a:cubicBezTo>
                  <a:pt x="29" y="141"/>
                  <a:pt x="30" y="141"/>
                  <a:pt x="29" y="142"/>
                </a:cubicBezTo>
                <a:cubicBezTo>
                  <a:pt x="30" y="142"/>
                  <a:pt x="29" y="142"/>
                  <a:pt x="30" y="141"/>
                </a:cubicBezTo>
                <a:cubicBezTo>
                  <a:pt x="29" y="141"/>
                  <a:pt x="29" y="141"/>
                  <a:pt x="28" y="141"/>
                </a:cubicBezTo>
                <a:cubicBezTo>
                  <a:pt x="28" y="141"/>
                  <a:pt x="28" y="141"/>
                  <a:pt x="28" y="141"/>
                </a:cubicBezTo>
                <a:cubicBezTo>
                  <a:pt x="27" y="142"/>
                  <a:pt x="27" y="140"/>
                  <a:pt x="27" y="140"/>
                </a:cubicBezTo>
                <a:cubicBezTo>
                  <a:pt x="27" y="140"/>
                  <a:pt x="27" y="140"/>
                  <a:pt x="27" y="140"/>
                </a:cubicBezTo>
                <a:cubicBezTo>
                  <a:pt x="27" y="140"/>
                  <a:pt x="27" y="140"/>
                  <a:pt x="26" y="140"/>
                </a:cubicBezTo>
                <a:cubicBezTo>
                  <a:pt x="27" y="139"/>
                  <a:pt x="27" y="140"/>
                  <a:pt x="28" y="140"/>
                </a:cubicBezTo>
                <a:cubicBezTo>
                  <a:pt x="28" y="139"/>
                  <a:pt x="28" y="139"/>
                  <a:pt x="28" y="139"/>
                </a:cubicBezTo>
                <a:cubicBezTo>
                  <a:pt x="27" y="138"/>
                  <a:pt x="27" y="139"/>
                  <a:pt x="26" y="139"/>
                </a:cubicBezTo>
                <a:cubicBezTo>
                  <a:pt x="27" y="138"/>
                  <a:pt x="27" y="138"/>
                  <a:pt x="27" y="138"/>
                </a:cubicBezTo>
                <a:cubicBezTo>
                  <a:pt x="26" y="138"/>
                  <a:pt x="26" y="138"/>
                  <a:pt x="26" y="138"/>
                </a:cubicBezTo>
                <a:cubicBezTo>
                  <a:pt x="26" y="139"/>
                  <a:pt x="26" y="139"/>
                  <a:pt x="26" y="139"/>
                </a:cubicBezTo>
                <a:cubicBezTo>
                  <a:pt x="25" y="140"/>
                  <a:pt x="26" y="139"/>
                  <a:pt x="25" y="139"/>
                </a:cubicBezTo>
                <a:cubicBezTo>
                  <a:pt x="24" y="140"/>
                  <a:pt x="25" y="139"/>
                  <a:pt x="25" y="140"/>
                </a:cubicBezTo>
                <a:cubicBezTo>
                  <a:pt x="25" y="141"/>
                  <a:pt x="24" y="140"/>
                  <a:pt x="24" y="140"/>
                </a:cubicBezTo>
                <a:cubicBezTo>
                  <a:pt x="23" y="140"/>
                  <a:pt x="24" y="140"/>
                  <a:pt x="24" y="139"/>
                </a:cubicBezTo>
                <a:cubicBezTo>
                  <a:pt x="24" y="139"/>
                  <a:pt x="24" y="139"/>
                  <a:pt x="24" y="140"/>
                </a:cubicBezTo>
                <a:cubicBezTo>
                  <a:pt x="25" y="139"/>
                  <a:pt x="24" y="138"/>
                  <a:pt x="25" y="138"/>
                </a:cubicBezTo>
                <a:cubicBezTo>
                  <a:pt x="24" y="137"/>
                  <a:pt x="24" y="138"/>
                  <a:pt x="24" y="138"/>
                </a:cubicBezTo>
                <a:cubicBezTo>
                  <a:pt x="24" y="138"/>
                  <a:pt x="24" y="139"/>
                  <a:pt x="24" y="139"/>
                </a:cubicBezTo>
                <a:cubicBezTo>
                  <a:pt x="22" y="140"/>
                  <a:pt x="23" y="138"/>
                  <a:pt x="22" y="138"/>
                </a:cubicBezTo>
                <a:cubicBezTo>
                  <a:pt x="22" y="139"/>
                  <a:pt x="21" y="139"/>
                  <a:pt x="21" y="140"/>
                </a:cubicBezTo>
                <a:cubicBezTo>
                  <a:pt x="21" y="141"/>
                  <a:pt x="21" y="141"/>
                  <a:pt x="20" y="141"/>
                </a:cubicBezTo>
                <a:cubicBezTo>
                  <a:pt x="21" y="140"/>
                  <a:pt x="20" y="140"/>
                  <a:pt x="20" y="139"/>
                </a:cubicBezTo>
                <a:cubicBezTo>
                  <a:pt x="20" y="139"/>
                  <a:pt x="20" y="139"/>
                  <a:pt x="20" y="139"/>
                </a:cubicBezTo>
                <a:cubicBezTo>
                  <a:pt x="21" y="138"/>
                  <a:pt x="21" y="138"/>
                  <a:pt x="21" y="138"/>
                </a:cubicBezTo>
                <a:cubicBezTo>
                  <a:pt x="20" y="138"/>
                  <a:pt x="19" y="138"/>
                  <a:pt x="19" y="137"/>
                </a:cubicBezTo>
                <a:cubicBezTo>
                  <a:pt x="18" y="138"/>
                  <a:pt x="19" y="138"/>
                  <a:pt x="18" y="138"/>
                </a:cubicBezTo>
                <a:cubicBezTo>
                  <a:pt x="19" y="138"/>
                  <a:pt x="18" y="138"/>
                  <a:pt x="18" y="138"/>
                </a:cubicBezTo>
                <a:cubicBezTo>
                  <a:pt x="19" y="138"/>
                  <a:pt x="18" y="139"/>
                  <a:pt x="18" y="139"/>
                </a:cubicBezTo>
                <a:cubicBezTo>
                  <a:pt x="17" y="139"/>
                  <a:pt x="16" y="139"/>
                  <a:pt x="16" y="139"/>
                </a:cubicBezTo>
                <a:cubicBezTo>
                  <a:pt x="16" y="138"/>
                  <a:pt x="16" y="138"/>
                  <a:pt x="17" y="138"/>
                </a:cubicBezTo>
                <a:cubicBezTo>
                  <a:pt x="16" y="139"/>
                  <a:pt x="16" y="138"/>
                  <a:pt x="16" y="138"/>
                </a:cubicBezTo>
                <a:cubicBezTo>
                  <a:pt x="16" y="139"/>
                  <a:pt x="16" y="139"/>
                  <a:pt x="16" y="140"/>
                </a:cubicBezTo>
                <a:cubicBezTo>
                  <a:pt x="16" y="140"/>
                  <a:pt x="16" y="140"/>
                  <a:pt x="16" y="140"/>
                </a:cubicBezTo>
                <a:cubicBezTo>
                  <a:pt x="16" y="140"/>
                  <a:pt x="16" y="140"/>
                  <a:pt x="16" y="140"/>
                </a:cubicBezTo>
                <a:cubicBezTo>
                  <a:pt x="15" y="141"/>
                  <a:pt x="15" y="141"/>
                  <a:pt x="15" y="141"/>
                </a:cubicBezTo>
                <a:cubicBezTo>
                  <a:pt x="15" y="141"/>
                  <a:pt x="15" y="141"/>
                  <a:pt x="15" y="141"/>
                </a:cubicBezTo>
                <a:cubicBezTo>
                  <a:pt x="15" y="140"/>
                  <a:pt x="15" y="140"/>
                  <a:pt x="15" y="140"/>
                </a:cubicBezTo>
                <a:cubicBezTo>
                  <a:pt x="15" y="139"/>
                  <a:pt x="15" y="139"/>
                  <a:pt x="15" y="139"/>
                </a:cubicBezTo>
                <a:cubicBezTo>
                  <a:pt x="15" y="139"/>
                  <a:pt x="15" y="139"/>
                  <a:pt x="15" y="139"/>
                </a:cubicBezTo>
                <a:cubicBezTo>
                  <a:pt x="15" y="140"/>
                  <a:pt x="15" y="140"/>
                  <a:pt x="15" y="140"/>
                </a:cubicBezTo>
                <a:cubicBezTo>
                  <a:pt x="14" y="141"/>
                  <a:pt x="14" y="141"/>
                  <a:pt x="14" y="141"/>
                </a:cubicBezTo>
                <a:cubicBezTo>
                  <a:pt x="14" y="141"/>
                  <a:pt x="13" y="140"/>
                  <a:pt x="13" y="142"/>
                </a:cubicBezTo>
                <a:cubicBezTo>
                  <a:pt x="13" y="142"/>
                  <a:pt x="13" y="142"/>
                  <a:pt x="13" y="142"/>
                </a:cubicBezTo>
                <a:cubicBezTo>
                  <a:pt x="13" y="142"/>
                  <a:pt x="13" y="143"/>
                  <a:pt x="13" y="142"/>
                </a:cubicBezTo>
                <a:cubicBezTo>
                  <a:pt x="13" y="143"/>
                  <a:pt x="13" y="143"/>
                  <a:pt x="13" y="144"/>
                </a:cubicBezTo>
                <a:cubicBezTo>
                  <a:pt x="12" y="144"/>
                  <a:pt x="12" y="144"/>
                  <a:pt x="12" y="144"/>
                </a:cubicBezTo>
                <a:cubicBezTo>
                  <a:pt x="13" y="144"/>
                  <a:pt x="13" y="145"/>
                  <a:pt x="13" y="146"/>
                </a:cubicBezTo>
                <a:cubicBezTo>
                  <a:pt x="14" y="145"/>
                  <a:pt x="13" y="145"/>
                  <a:pt x="13" y="144"/>
                </a:cubicBezTo>
                <a:cubicBezTo>
                  <a:pt x="14" y="144"/>
                  <a:pt x="14" y="145"/>
                  <a:pt x="14" y="145"/>
                </a:cubicBezTo>
                <a:cubicBezTo>
                  <a:pt x="13" y="145"/>
                  <a:pt x="14" y="146"/>
                  <a:pt x="14" y="147"/>
                </a:cubicBezTo>
                <a:cubicBezTo>
                  <a:pt x="14" y="148"/>
                  <a:pt x="14" y="148"/>
                  <a:pt x="14" y="148"/>
                </a:cubicBezTo>
                <a:cubicBezTo>
                  <a:pt x="14" y="147"/>
                  <a:pt x="14" y="147"/>
                  <a:pt x="14" y="147"/>
                </a:cubicBezTo>
                <a:cubicBezTo>
                  <a:pt x="13" y="148"/>
                  <a:pt x="15" y="148"/>
                  <a:pt x="15" y="149"/>
                </a:cubicBezTo>
                <a:cubicBezTo>
                  <a:pt x="15" y="149"/>
                  <a:pt x="14" y="149"/>
                  <a:pt x="14" y="149"/>
                </a:cubicBezTo>
                <a:cubicBezTo>
                  <a:pt x="15" y="148"/>
                  <a:pt x="15" y="149"/>
                  <a:pt x="16" y="149"/>
                </a:cubicBezTo>
                <a:cubicBezTo>
                  <a:pt x="16" y="149"/>
                  <a:pt x="15" y="149"/>
                  <a:pt x="14" y="150"/>
                </a:cubicBezTo>
                <a:cubicBezTo>
                  <a:pt x="15" y="150"/>
                  <a:pt x="14" y="151"/>
                  <a:pt x="15" y="150"/>
                </a:cubicBezTo>
                <a:cubicBezTo>
                  <a:pt x="15" y="150"/>
                  <a:pt x="16" y="150"/>
                  <a:pt x="16" y="150"/>
                </a:cubicBezTo>
                <a:cubicBezTo>
                  <a:pt x="17" y="150"/>
                  <a:pt x="16" y="150"/>
                  <a:pt x="16" y="151"/>
                </a:cubicBezTo>
                <a:cubicBezTo>
                  <a:pt x="16" y="151"/>
                  <a:pt x="17" y="151"/>
                  <a:pt x="17" y="150"/>
                </a:cubicBezTo>
                <a:cubicBezTo>
                  <a:pt x="17" y="150"/>
                  <a:pt x="18" y="150"/>
                  <a:pt x="18" y="151"/>
                </a:cubicBezTo>
                <a:cubicBezTo>
                  <a:pt x="18" y="151"/>
                  <a:pt x="18" y="151"/>
                  <a:pt x="18" y="151"/>
                </a:cubicBezTo>
                <a:cubicBezTo>
                  <a:pt x="17" y="151"/>
                  <a:pt x="17" y="151"/>
                  <a:pt x="17" y="151"/>
                </a:cubicBezTo>
                <a:cubicBezTo>
                  <a:pt x="17" y="151"/>
                  <a:pt x="17" y="151"/>
                  <a:pt x="17" y="151"/>
                </a:cubicBezTo>
                <a:cubicBezTo>
                  <a:pt x="17" y="151"/>
                  <a:pt x="17" y="151"/>
                  <a:pt x="17" y="151"/>
                </a:cubicBezTo>
                <a:cubicBezTo>
                  <a:pt x="17" y="151"/>
                  <a:pt x="17" y="151"/>
                  <a:pt x="17" y="151"/>
                </a:cubicBezTo>
                <a:cubicBezTo>
                  <a:pt x="17" y="151"/>
                  <a:pt x="16" y="151"/>
                  <a:pt x="16" y="152"/>
                </a:cubicBezTo>
                <a:cubicBezTo>
                  <a:pt x="16" y="151"/>
                  <a:pt x="16" y="151"/>
                  <a:pt x="16" y="151"/>
                </a:cubicBezTo>
                <a:cubicBezTo>
                  <a:pt x="16" y="152"/>
                  <a:pt x="16" y="152"/>
                  <a:pt x="16" y="152"/>
                </a:cubicBezTo>
                <a:cubicBezTo>
                  <a:pt x="16" y="152"/>
                  <a:pt x="16" y="152"/>
                  <a:pt x="16" y="152"/>
                </a:cubicBezTo>
                <a:cubicBezTo>
                  <a:pt x="16" y="151"/>
                  <a:pt x="16" y="151"/>
                  <a:pt x="16" y="151"/>
                </a:cubicBezTo>
                <a:cubicBezTo>
                  <a:pt x="15" y="151"/>
                  <a:pt x="16" y="151"/>
                  <a:pt x="16" y="152"/>
                </a:cubicBezTo>
                <a:cubicBezTo>
                  <a:pt x="15" y="152"/>
                  <a:pt x="15" y="152"/>
                  <a:pt x="15" y="151"/>
                </a:cubicBezTo>
                <a:cubicBezTo>
                  <a:pt x="15" y="151"/>
                  <a:pt x="15" y="151"/>
                  <a:pt x="15" y="151"/>
                </a:cubicBezTo>
                <a:cubicBezTo>
                  <a:pt x="16" y="151"/>
                  <a:pt x="15" y="151"/>
                  <a:pt x="15" y="151"/>
                </a:cubicBezTo>
                <a:cubicBezTo>
                  <a:pt x="15" y="151"/>
                  <a:pt x="15" y="151"/>
                  <a:pt x="15" y="151"/>
                </a:cubicBezTo>
                <a:cubicBezTo>
                  <a:pt x="14" y="151"/>
                  <a:pt x="14" y="151"/>
                  <a:pt x="14" y="151"/>
                </a:cubicBezTo>
                <a:cubicBezTo>
                  <a:pt x="14" y="151"/>
                  <a:pt x="13" y="151"/>
                  <a:pt x="13" y="151"/>
                </a:cubicBezTo>
                <a:cubicBezTo>
                  <a:pt x="13" y="152"/>
                  <a:pt x="14" y="152"/>
                  <a:pt x="14" y="152"/>
                </a:cubicBezTo>
                <a:cubicBezTo>
                  <a:pt x="14" y="152"/>
                  <a:pt x="13" y="152"/>
                  <a:pt x="13" y="152"/>
                </a:cubicBezTo>
                <a:cubicBezTo>
                  <a:pt x="13" y="152"/>
                  <a:pt x="13" y="152"/>
                  <a:pt x="13" y="152"/>
                </a:cubicBezTo>
                <a:cubicBezTo>
                  <a:pt x="13" y="152"/>
                  <a:pt x="13" y="152"/>
                  <a:pt x="13" y="152"/>
                </a:cubicBezTo>
                <a:cubicBezTo>
                  <a:pt x="13" y="152"/>
                  <a:pt x="13" y="152"/>
                  <a:pt x="13" y="152"/>
                </a:cubicBezTo>
                <a:cubicBezTo>
                  <a:pt x="13" y="152"/>
                  <a:pt x="12" y="152"/>
                  <a:pt x="12" y="152"/>
                </a:cubicBezTo>
                <a:cubicBezTo>
                  <a:pt x="12" y="152"/>
                  <a:pt x="12" y="151"/>
                  <a:pt x="11" y="151"/>
                </a:cubicBezTo>
                <a:cubicBezTo>
                  <a:pt x="11" y="152"/>
                  <a:pt x="11" y="152"/>
                  <a:pt x="11" y="152"/>
                </a:cubicBezTo>
                <a:cubicBezTo>
                  <a:pt x="11" y="152"/>
                  <a:pt x="11" y="152"/>
                  <a:pt x="11" y="151"/>
                </a:cubicBezTo>
                <a:cubicBezTo>
                  <a:pt x="9" y="151"/>
                  <a:pt x="10" y="153"/>
                  <a:pt x="9" y="153"/>
                </a:cubicBezTo>
                <a:cubicBezTo>
                  <a:pt x="9" y="152"/>
                  <a:pt x="9" y="152"/>
                  <a:pt x="9" y="152"/>
                </a:cubicBezTo>
                <a:cubicBezTo>
                  <a:pt x="9" y="152"/>
                  <a:pt x="9" y="152"/>
                  <a:pt x="8" y="152"/>
                </a:cubicBezTo>
                <a:cubicBezTo>
                  <a:pt x="9" y="153"/>
                  <a:pt x="8" y="152"/>
                  <a:pt x="9" y="152"/>
                </a:cubicBezTo>
                <a:cubicBezTo>
                  <a:pt x="9" y="153"/>
                  <a:pt x="9" y="152"/>
                  <a:pt x="9" y="153"/>
                </a:cubicBezTo>
                <a:cubicBezTo>
                  <a:pt x="7" y="151"/>
                  <a:pt x="6" y="153"/>
                  <a:pt x="5" y="153"/>
                </a:cubicBezTo>
                <a:cubicBezTo>
                  <a:pt x="5" y="154"/>
                  <a:pt x="5" y="154"/>
                  <a:pt x="5" y="154"/>
                </a:cubicBezTo>
                <a:cubicBezTo>
                  <a:pt x="4" y="153"/>
                  <a:pt x="4" y="154"/>
                  <a:pt x="3" y="154"/>
                </a:cubicBezTo>
                <a:cubicBezTo>
                  <a:pt x="4" y="155"/>
                  <a:pt x="4" y="155"/>
                  <a:pt x="4" y="155"/>
                </a:cubicBezTo>
                <a:cubicBezTo>
                  <a:pt x="3" y="155"/>
                  <a:pt x="4" y="157"/>
                  <a:pt x="3" y="156"/>
                </a:cubicBezTo>
                <a:cubicBezTo>
                  <a:pt x="3" y="156"/>
                  <a:pt x="3" y="156"/>
                  <a:pt x="3" y="155"/>
                </a:cubicBezTo>
                <a:cubicBezTo>
                  <a:pt x="2" y="155"/>
                  <a:pt x="2" y="156"/>
                  <a:pt x="2" y="156"/>
                </a:cubicBezTo>
                <a:cubicBezTo>
                  <a:pt x="2" y="157"/>
                  <a:pt x="2" y="157"/>
                  <a:pt x="1" y="157"/>
                </a:cubicBezTo>
                <a:cubicBezTo>
                  <a:pt x="2" y="157"/>
                  <a:pt x="2" y="157"/>
                  <a:pt x="2" y="158"/>
                </a:cubicBezTo>
                <a:cubicBezTo>
                  <a:pt x="2" y="158"/>
                  <a:pt x="1" y="159"/>
                  <a:pt x="1" y="159"/>
                </a:cubicBezTo>
                <a:cubicBezTo>
                  <a:pt x="1" y="160"/>
                  <a:pt x="1" y="160"/>
                  <a:pt x="1" y="161"/>
                </a:cubicBezTo>
                <a:cubicBezTo>
                  <a:pt x="1" y="161"/>
                  <a:pt x="1" y="160"/>
                  <a:pt x="0" y="160"/>
                </a:cubicBezTo>
                <a:cubicBezTo>
                  <a:pt x="0" y="161"/>
                  <a:pt x="1" y="162"/>
                  <a:pt x="2" y="163"/>
                </a:cubicBezTo>
                <a:cubicBezTo>
                  <a:pt x="2" y="163"/>
                  <a:pt x="3" y="164"/>
                  <a:pt x="4" y="165"/>
                </a:cubicBezTo>
                <a:cubicBezTo>
                  <a:pt x="4" y="164"/>
                  <a:pt x="5" y="165"/>
                  <a:pt x="5" y="164"/>
                </a:cubicBezTo>
                <a:cubicBezTo>
                  <a:pt x="5" y="164"/>
                  <a:pt x="5" y="165"/>
                  <a:pt x="5" y="165"/>
                </a:cubicBezTo>
                <a:cubicBezTo>
                  <a:pt x="5" y="164"/>
                  <a:pt x="6" y="164"/>
                  <a:pt x="6" y="164"/>
                </a:cubicBezTo>
                <a:cubicBezTo>
                  <a:pt x="6" y="164"/>
                  <a:pt x="6" y="164"/>
                  <a:pt x="6" y="164"/>
                </a:cubicBezTo>
                <a:cubicBezTo>
                  <a:pt x="5" y="165"/>
                  <a:pt x="6" y="165"/>
                  <a:pt x="6" y="165"/>
                </a:cubicBezTo>
                <a:cubicBezTo>
                  <a:pt x="6" y="165"/>
                  <a:pt x="7" y="165"/>
                  <a:pt x="7" y="165"/>
                </a:cubicBezTo>
                <a:cubicBezTo>
                  <a:pt x="7" y="165"/>
                  <a:pt x="7" y="165"/>
                  <a:pt x="7" y="165"/>
                </a:cubicBezTo>
                <a:cubicBezTo>
                  <a:pt x="8" y="165"/>
                  <a:pt x="7" y="164"/>
                  <a:pt x="8" y="164"/>
                </a:cubicBezTo>
                <a:cubicBezTo>
                  <a:pt x="8" y="164"/>
                  <a:pt x="8" y="165"/>
                  <a:pt x="8" y="165"/>
                </a:cubicBezTo>
                <a:cubicBezTo>
                  <a:pt x="8" y="166"/>
                  <a:pt x="8" y="165"/>
                  <a:pt x="9" y="165"/>
                </a:cubicBezTo>
                <a:cubicBezTo>
                  <a:pt x="9" y="165"/>
                  <a:pt x="9" y="165"/>
                  <a:pt x="9" y="165"/>
                </a:cubicBezTo>
                <a:cubicBezTo>
                  <a:pt x="9" y="165"/>
                  <a:pt x="9" y="165"/>
                  <a:pt x="9" y="165"/>
                </a:cubicBezTo>
                <a:cubicBezTo>
                  <a:pt x="9" y="165"/>
                  <a:pt x="9" y="165"/>
                  <a:pt x="9" y="165"/>
                </a:cubicBezTo>
                <a:cubicBezTo>
                  <a:pt x="9" y="165"/>
                  <a:pt x="9" y="165"/>
                  <a:pt x="9" y="165"/>
                </a:cubicBezTo>
                <a:cubicBezTo>
                  <a:pt x="9" y="165"/>
                  <a:pt x="9" y="165"/>
                  <a:pt x="9" y="165"/>
                </a:cubicBezTo>
                <a:cubicBezTo>
                  <a:pt x="9" y="165"/>
                  <a:pt x="9" y="165"/>
                  <a:pt x="9" y="165"/>
                </a:cubicBezTo>
                <a:cubicBezTo>
                  <a:pt x="9" y="165"/>
                  <a:pt x="9" y="165"/>
                  <a:pt x="9" y="165"/>
                </a:cubicBezTo>
                <a:cubicBezTo>
                  <a:pt x="9" y="165"/>
                  <a:pt x="9" y="165"/>
                  <a:pt x="9" y="166"/>
                </a:cubicBezTo>
                <a:cubicBezTo>
                  <a:pt x="9" y="166"/>
                  <a:pt x="9" y="166"/>
                  <a:pt x="9" y="166"/>
                </a:cubicBezTo>
                <a:cubicBezTo>
                  <a:pt x="10" y="166"/>
                  <a:pt x="10" y="166"/>
                  <a:pt x="10" y="165"/>
                </a:cubicBezTo>
                <a:cubicBezTo>
                  <a:pt x="11" y="166"/>
                  <a:pt x="13" y="165"/>
                  <a:pt x="13" y="165"/>
                </a:cubicBezTo>
                <a:cubicBezTo>
                  <a:pt x="13" y="165"/>
                  <a:pt x="13" y="166"/>
                  <a:pt x="13" y="165"/>
                </a:cubicBezTo>
                <a:cubicBezTo>
                  <a:pt x="13" y="165"/>
                  <a:pt x="13" y="165"/>
                  <a:pt x="13" y="165"/>
                </a:cubicBezTo>
                <a:cubicBezTo>
                  <a:pt x="14" y="165"/>
                  <a:pt x="14" y="166"/>
                  <a:pt x="14" y="166"/>
                </a:cubicBezTo>
                <a:cubicBezTo>
                  <a:pt x="14" y="166"/>
                  <a:pt x="14" y="165"/>
                  <a:pt x="14" y="165"/>
                </a:cubicBezTo>
                <a:cubicBezTo>
                  <a:pt x="15" y="166"/>
                  <a:pt x="16" y="165"/>
                  <a:pt x="17" y="165"/>
                </a:cubicBezTo>
                <a:cubicBezTo>
                  <a:pt x="17" y="165"/>
                  <a:pt x="16" y="166"/>
                  <a:pt x="16" y="166"/>
                </a:cubicBezTo>
                <a:cubicBezTo>
                  <a:pt x="17" y="165"/>
                  <a:pt x="18" y="165"/>
                  <a:pt x="18" y="165"/>
                </a:cubicBezTo>
                <a:cubicBezTo>
                  <a:pt x="18" y="165"/>
                  <a:pt x="18" y="165"/>
                  <a:pt x="18" y="165"/>
                </a:cubicBezTo>
                <a:cubicBezTo>
                  <a:pt x="18" y="165"/>
                  <a:pt x="19" y="165"/>
                  <a:pt x="19" y="165"/>
                </a:cubicBezTo>
                <a:cubicBezTo>
                  <a:pt x="19" y="164"/>
                  <a:pt x="19" y="164"/>
                  <a:pt x="19" y="164"/>
                </a:cubicBezTo>
                <a:cubicBezTo>
                  <a:pt x="19" y="164"/>
                  <a:pt x="19" y="164"/>
                  <a:pt x="19" y="164"/>
                </a:cubicBezTo>
                <a:cubicBezTo>
                  <a:pt x="20" y="164"/>
                  <a:pt x="20" y="164"/>
                  <a:pt x="20" y="164"/>
                </a:cubicBezTo>
                <a:cubicBezTo>
                  <a:pt x="21" y="164"/>
                  <a:pt x="20" y="164"/>
                  <a:pt x="20" y="164"/>
                </a:cubicBezTo>
                <a:cubicBezTo>
                  <a:pt x="20" y="165"/>
                  <a:pt x="21" y="165"/>
                  <a:pt x="21" y="165"/>
                </a:cubicBezTo>
                <a:cubicBezTo>
                  <a:pt x="21" y="165"/>
                  <a:pt x="20" y="165"/>
                  <a:pt x="20" y="166"/>
                </a:cubicBezTo>
                <a:cubicBezTo>
                  <a:pt x="20" y="166"/>
                  <a:pt x="20" y="166"/>
                  <a:pt x="20" y="165"/>
                </a:cubicBezTo>
                <a:cubicBezTo>
                  <a:pt x="20" y="165"/>
                  <a:pt x="20" y="166"/>
                  <a:pt x="20" y="166"/>
                </a:cubicBezTo>
                <a:cubicBezTo>
                  <a:pt x="19" y="166"/>
                  <a:pt x="19" y="166"/>
                  <a:pt x="19" y="166"/>
                </a:cubicBezTo>
                <a:cubicBezTo>
                  <a:pt x="19" y="166"/>
                  <a:pt x="19" y="167"/>
                  <a:pt x="18" y="167"/>
                </a:cubicBezTo>
                <a:cubicBezTo>
                  <a:pt x="18" y="167"/>
                  <a:pt x="18" y="167"/>
                  <a:pt x="18" y="166"/>
                </a:cubicBezTo>
                <a:cubicBezTo>
                  <a:pt x="16" y="167"/>
                  <a:pt x="13" y="169"/>
                  <a:pt x="12" y="171"/>
                </a:cubicBezTo>
                <a:cubicBezTo>
                  <a:pt x="11" y="170"/>
                  <a:pt x="12" y="170"/>
                  <a:pt x="12" y="170"/>
                </a:cubicBezTo>
                <a:cubicBezTo>
                  <a:pt x="12" y="170"/>
                  <a:pt x="11" y="170"/>
                  <a:pt x="11" y="171"/>
                </a:cubicBezTo>
                <a:cubicBezTo>
                  <a:pt x="11" y="171"/>
                  <a:pt x="11" y="171"/>
                  <a:pt x="11" y="171"/>
                </a:cubicBezTo>
                <a:cubicBezTo>
                  <a:pt x="11" y="171"/>
                  <a:pt x="10" y="171"/>
                  <a:pt x="10" y="171"/>
                </a:cubicBezTo>
                <a:cubicBezTo>
                  <a:pt x="11" y="171"/>
                  <a:pt x="11" y="171"/>
                  <a:pt x="11" y="171"/>
                </a:cubicBezTo>
                <a:cubicBezTo>
                  <a:pt x="11" y="172"/>
                  <a:pt x="9" y="172"/>
                  <a:pt x="10" y="172"/>
                </a:cubicBezTo>
                <a:cubicBezTo>
                  <a:pt x="9" y="172"/>
                  <a:pt x="9" y="172"/>
                  <a:pt x="9" y="172"/>
                </a:cubicBezTo>
                <a:cubicBezTo>
                  <a:pt x="10" y="173"/>
                  <a:pt x="9" y="173"/>
                  <a:pt x="9" y="174"/>
                </a:cubicBezTo>
                <a:cubicBezTo>
                  <a:pt x="9" y="173"/>
                  <a:pt x="9" y="173"/>
                  <a:pt x="9" y="173"/>
                </a:cubicBezTo>
                <a:cubicBezTo>
                  <a:pt x="9" y="174"/>
                  <a:pt x="10" y="175"/>
                  <a:pt x="10" y="175"/>
                </a:cubicBezTo>
                <a:cubicBezTo>
                  <a:pt x="10" y="176"/>
                  <a:pt x="11" y="176"/>
                  <a:pt x="11" y="176"/>
                </a:cubicBezTo>
                <a:cubicBezTo>
                  <a:pt x="11" y="176"/>
                  <a:pt x="11" y="176"/>
                  <a:pt x="10" y="176"/>
                </a:cubicBezTo>
                <a:cubicBezTo>
                  <a:pt x="12" y="178"/>
                  <a:pt x="14" y="177"/>
                  <a:pt x="16" y="176"/>
                </a:cubicBezTo>
                <a:cubicBezTo>
                  <a:pt x="16" y="176"/>
                  <a:pt x="16" y="176"/>
                  <a:pt x="16" y="176"/>
                </a:cubicBezTo>
                <a:cubicBezTo>
                  <a:pt x="16" y="175"/>
                  <a:pt x="18" y="176"/>
                  <a:pt x="18" y="175"/>
                </a:cubicBezTo>
                <a:cubicBezTo>
                  <a:pt x="18" y="174"/>
                  <a:pt x="18" y="174"/>
                  <a:pt x="18" y="174"/>
                </a:cubicBezTo>
                <a:cubicBezTo>
                  <a:pt x="18" y="174"/>
                  <a:pt x="18" y="174"/>
                  <a:pt x="19" y="175"/>
                </a:cubicBezTo>
                <a:cubicBezTo>
                  <a:pt x="19" y="174"/>
                  <a:pt x="19" y="174"/>
                  <a:pt x="19" y="173"/>
                </a:cubicBezTo>
                <a:cubicBezTo>
                  <a:pt x="19" y="174"/>
                  <a:pt x="19" y="174"/>
                  <a:pt x="19" y="174"/>
                </a:cubicBezTo>
                <a:cubicBezTo>
                  <a:pt x="20" y="174"/>
                  <a:pt x="20" y="173"/>
                  <a:pt x="20" y="173"/>
                </a:cubicBezTo>
                <a:cubicBezTo>
                  <a:pt x="20" y="173"/>
                  <a:pt x="20" y="173"/>
                  <a:pt x="20" y="173"/>
                </a:cubicBezTo>
                <a:cubicBezTo>
                  <a:pt x="23" y="173"/>
                  <a:pt x="26" y="172"/>
                  <a:pt x="26" y="170"/>
                </a:cubicBezTo>
                <a:cubicBezTo>
                  <a:pt x="27" y="169"/>
                  <a:pt x="27" y="171"/>
                  <a:pt x="27" y="170"/>
                </a:cubicBezTo>
                <a:cubicBezTo>
                  <a:pt x="27" y="170"/>
                  <a:pt x="28" y="169"/>
                  <a:pt x="28" y="169"/>
                </a:cubicBezTo>
                <a:cubicBezTo>
                  <a:pt x="28" y="173"/>
                  <a:pt x="28" y="173"/>
                  <a:pt x="28" y="173"/>
                </a:cubicBezTo>
                <a:cubicBezTo>
                  <a:pt x="26" y="183"/>
                  <a:pt x="26" y="183"/>
                  <a:pt x="26" y="183"/>
                </a:cubicBezTo>
                <a:cubicBezTo>
                  <a:pt x="27" y="185"/>
                  <a:pt x="27" y="188"/>
                  <a:pt x="27" y="190"/>
                </a:cubicBezTo>
                <a:cubicBezTo>
                  <a:pt x="27" y="198"/>
                  <a:pt x="26" y="207"/>
                  <a:pt x="27" y="216"/>
                </a:cubicBezTo>
                <a:cubicBezTo>
                  <a:pt x="27" y="215"/>
                  <a:pt x="28" y="216"/>
                  <a:pt x="28" y="216"/>
                </a:cubicBezTo>
                <a:cubicBezTo>
                  <a:pt x="27" y="216"/>
                  <a:pt x="27" y="216"/>
                  <a:pt x="27" y="216"/>
                </a:cubicBezTo>
                <a:cubicBezTo>
                  <a:pt x="28" y="217"/>
                  <a:pt x="28" y="217"/>
                  <a:pt x="28" y="217"/>
                </a:cubicBezTo>
                <a:cubicBezTo>
                  <a:pt x="28" y="217"/>
                  <a:pt x="27" y="217"/>
                  <a:pt x="27" y="217"/>
                </a:cubicBezTo>
                <a:cubicBezTo>
                  <a:pt x="28" y="220"/>
                  <a:pt x="28" y="223"/>
                  <a:pt x="28" y="227"/>
                </a:cubicBezTo>
                <a:cubicBezTo>
                  <a:pt x="29" y="227"/>
                  <a:pt x="29" y="229"/>
                  <a:pt x="29" y="229"/>
                </a:cubicBezTo>
                <a:cubicBezTo>
                  <a:pt x="29" y="229"/>
                  <a:pt x="29" y="229"/>
                  <a:pt x="29" y="229"/>
                </a:cubicBezTo>
                <a:cubicBezTo>
                  <a:pt x="30" y="231"/>
                  <a:pt x="30" y="231"/>
                  <a:pt x="29" y="233"/>
                </a:cubicBezTo>
                <a:cubicBezTo>
                  <a:pt x="30" y="243"/>
                  <a:pt x="34" y="252"/>
                  <a:pt x="37" y="260"/>
                </a:cubicBezTo>
                <a:cubicBezTo>
                  <a:pt x="42" y="269"/>
                  <a:pt x="47" y="276"/>
                  <a:pt x="54" y="283"/>
                </a:cubicBezTo>
                <a:cubicBezTo>
                  <a:pt x="56" y="283"/>
                  <a:pt x="57" y="285"/>
                  <a:pt x="59" y="286"/>
                </a:cubicBezTo>
                <a:cubicBezTo>
                  <a:pt x="58" y="286"/>
                  <a:pt x="58" y="286"/>
                  <a:pt x="58" y="286"/>
                </a:cubicBezTo>
                <a:cubicBezTo>
                  <a:pt x="60" y="287"/>
                  <a:pt x="59" y="287"/>
                  <a:pt x="61" y="289"/>
                </a:cubicBezTo>
                <a:cubicBezTo>
                  <a:pt x="61" y="289"/>
                  <a:pt x="61" y="289"/>
                  <a:pt x="61" y="289"/>
                </a:cubicBezTo>
                <a:cubicBezTo>
                  <a:pt x="62" y="289"/>
                  <a:pt x="62" y="290"/>
                  <a:pt x="62" y="291"/>
                </a:cubicBezTo>
                <a:cubicBezTo>
                  <a:pt x="62" y="291"/>
                  <a:pt x="63" y="290"/>
                  <a:pt x="63" y="291"/>
                </a:cubicBezTo>
                <a:cubicBezTo>
                  <a:pt x="65" y="292"/>
                  <a:pt x="62" y="291"/>
                  <a:pt x="64" y="293"/>
                </a:cubicBezTo>
                <a:cubicBezTo>
                  <a:pt x="66" y="294"/>
                  <a:pt x="67" y="295"/>
                  <a:pt x="69" y="297"/>
                </a:cubicBezTo>
                <a:cubicBezTo>
                  <a:pt x="73" y="299"/>
                  <a:pt x="73" y="299"/>
                  <a:pt x="73" y="299"/>
                </a:cubicBezTo>
                <a:cubicBezTo>
                  <a:pt x="74" y="295"/>
                  <a:pt x="74" y="295"/>
                  <a:pt x="74" y="295"/>
                </a:cubicBezTo>
                <a:cubicBezTo>
                  <a:pt x="75" y="293"/>
                  <a:pt x="76" y="291"/>
                  <a:pt x="77" y="289"/>
                </a:cubicBezTo>
                <a:cubicBezTo>
                  <a:pt x="77" y="289"/>
                  <a:pt x="76" y="289"/>
                  <a:pt x="77" y="288"/>
                </a:cubicBezTo>
                <a:cubicBezTo>
                  <a:pt x="78" y="288"/>
                  <a:pt x="77" y="287"/>
                  <a:pt x="77" y="287"/>
                </a:cubicBezTo>
                <a:cubicBezTo>
                  <a:pt x="78" y="287"/>
                  <a:pt x="78" y="287"/>
                  <a:pt x="78" y="287"/>
                </a:cubicBezTo>
                <a:cubicBezTo>
                  <a:pt x="79" y="286"/>
                  <a:pt x="79" y="284"/>
                  <a:pt x="80" y="282"/>
                </a:cubicBezTo>
                <a:cubicBezTo>
                  <a:pt x="80" y="283"/>
                  <a:pt x="80" y="283"/>
                  <a:pt x="80" y="283"/>
                </a:cubicBezTo>
                <a:cubicBezTo>
                  <a:pt x="79" y="281"/>
                  <a:pt x="81" y="279"/>
                  <a:pt x="81" y="278"/>
                </a:cubicBezTo>
                <a:cubicBezTo>
                  <a:pt x="81" y="278"/>
                  <a:pt x="82" y="277"/>
                  <a:pt x="82" y="277"/>
                </a:cubicBezTo>
                <a:cubicBezTo>
                  <a:pt x="81" y="275"/>
                  <a:pt x="83" y="274"/>
                  <a:pt x="83" y="272"/>
                </a:cubicBezTo>
                <a:cubicBezTo>
                  <a:pt x="83" y="272"/>
                  <a:pt x="83" y="272"/>
                  <a:pt x="83" y="272"/>
                </a:cubicBezTo>
                <a:cubicBezTo>
                  <a:pt x="84" y="268"/>
                  <a:pt x="85" y="263"/>
                  <a:pt x="85" y="258"/>
                </a:cubicBezTo>
                <a:cubicBezTo>
                  <a:pt x="86" y="256"/>
                  <a:pt x="87" y="253"/>
                  <a:pt x="87" y="250"/>
                </a:cubicBezTo>
                <a:cubicBezTo>
                  <a:pt x="87" y="249"/>
                  <a:pt x="86" y="250"/>
                  <a:pt x="86" y="249"/>
                </a:cubicBezTo>
                <a:cubicBezTo>
                  <a:pt x="86" y="248"/>
                  <a:pt x="87" y="249"/>
                  <a:pt x="87" y="249"/>
                </a:cubicBezTo>
                <a:cubicBezTo>
                  <a:pt x="86" y="247"/>
                  <a:pt x="87" y="246"/>
                  <a:pt x="87" y="244"/>
                </a:cubicBezTo>
                <a:cubicBezTo>
                  <a:pt x="87" y="244"/>
                  <a:pt x="87" y="243"/>
                  <a:pt x="86" y="243"/>
                </a:cubicBezTo>
                <a:cubicBezTo>
                  <a:pt x="87" y="241"/>
                  <a:pt x="86" y="238"/>
                  <a:pt x="87" y="236"/>
                </a:cubicBezTo>
                <a:cubicBezTo>
                  <a:pt x="85" y="237"/>
                  <a:pt x="86" y="235"/>
                  <a:pt x="86" y="234"/>
                </a:cubicBezTo>
                <a:cubicBezTo>
                  <a:pt x="86" y="234"/>
                  <a:pt x="86" y="234"/>
                  <a:pt x="86" y="234"/>
                </a:cubicBezTo>
                <a:cubicBezTo>
                  <a:pt x="86" y="233"/>
                  <a:pt x="86" y="232"/>
                  <a:pt x="86" y="230"/>
                </a:cubicBezTo>
                <a:cubicBezTo>
                  <a:pt x="86" y="229"/>
                  <a:pt x="85" y="229"/>
                  <a:pt x="85" y="228"/>
                </a:cubicBezTo>
                <a:cubicBezTo>
                  <a:pt x="86" y="227"/>
                  <a:pt x="85" y="226"/>
                  <a:pt x="85" y="225"/>
                </a:cubicBezTo>
                <a:cubicBezTo>
                  <a:pt x="84" y="225"/>
                  <a:pt x="83" y="224"/>
                  <a:pt x="83" y="223"/>
                </a:cubicBezTo>
                <a:cubicBezTo>
                  <a:pt x="84" y="223"/>
                  <a:pt x="84" y="223"/>
                  <a:pt x="84" y="223"/>
                </a:cubicBezTo>
                <a:cubicBezTo>
                  <a:pt x="83" y="220"/>
                  <a:pt x="83" y="215"/>
                  <a:pt x="81" y="212"/>
                </a:cubicBezTo>
                <a:cubicBezTo>
                  <a:pt x="81" y="211"/>
                  <a:pt x="81" y="211"/>
                  <a:pt x="81" y="211"/>
                </a:cubicBezTo>
                <a:cubicBezTo>
                  <a:pt x="79" y="208"/>
                  <a:pt x="78" y="204"/>
                  <a:pt x="75" y="201"/>
                </a:cubicBezTo>
                <a:cubicBezTo>
                  <a:pt x="75" y="200"/>
                  <a:pt x="74" y="199"/>
                  <a:pt x="74" y="198"/>
                </a:cubicBezTo>
                <a:cubicBezTo>
                  <a:pt x="73" y="197"/>
                  <a:pt x="72" y="197"/>
                  <a:pt x="71" y="196"/>
                </a:cubicBezTo>
                <a:cubicBezTo>
                  <a:pt x="71" y="196"/>
                  <a:pt x="71" y="196"/>
                  <a:pt x="71" y="195"/>
                </a:cubicBezTo>
                <a:cubicBezTo>
                  <a:pt x="70" y="194"/>
                  <a:pt x="70" y="192"/>
                  <a:pt x="69" y="191"/>
                </a:cubicBezTo>
                <a:cubicBezTo>
                  <a:pt x="69" y="191"/>
                  <a:pt x="69" y="191"/>
                  <a:pt x="69" y="191"/>
                </a:cubicBezTo>
                <a:cubicBezTo>
                  <a:pt x="68" y="190"/>
                  <a:pt x="66" y="189"/>
                  <a:pt x="66" y="188"/>
                </a:cubicBezTo>
                <a:cubicBezTo>
                  <a:pt x="65" y="188"/>
                  <a:pt x="64" y="187"/>
                  <a:pt x="64" y="188"/>
                </a:cubicBezTo>
                <a:cubicBezTo>
                  <a:pt x="63" y="187"/>
                  <a:pt x="64" y="187"/>
                  <a:pt x="63" y="187"/>
                </a:cubicBezTo>
                <a:cubicBezTo>
                  <a:pt x="64" y="187"/>
                  <a:pt x="64" y="187"/>
                  <a:pt x="64" y="187"/>
                </a:cubicBezTo>
                <a:cubicBezTo>
                  <a:pt x="62" y="184"/>
                  <a:pt x="60" y="182"/>
                  <a:pt x="57" y="180"/>
                </a:cubicBezTo>
                <a:cubicBezTo>
                  <a:pt x="57" y="179"/>
                  <a:pt x="55" y="178"/>
                  <a:pt x="54" y="177"/>
                </a:cubicBezTo>
                <a:cubicBezTo>
                  <a:pt x="53" y="176"/>
                  <a:pt x="52" y="174"/>
                  <a:pt x="51" y="175"/>
                </a:cubicBezTo>
                <a:cubicBezTo>
                  <a:pt x="51" y="174"/>
                  <a:pt x="51" y="174"/>
                  <a:pt x="51" y="174"/>
                </a:cubicBezTo>
                <a:cubicBezTo>
                  <a:pt x="50" y="173"/>
                  <a:pt x="48" y="172"/>
                  <a:pt x="47" y="171"/>
                </a:cubicBezTo>
                <a:cubicBezTo>
                  <a:pt x="46" y="170"/>
                  <a:pt x="46" y="171"/>
                  <a:pt x="45" y="170"/>
                </a:cubicBezTo>
                <a:cubicBezTo>
                  <a:pt x="45" y="170"/>
                  <a:pt x="45" y="170"/>
                  <a:pt x="45" y="170"/>
                </a:cubicBezTo>
                <a:cubicBezTo>
                  <a:pt x="44" y="170"/>
                  <a:pt x="43" y="170"/>
                  <a:pt x="43" y="170"/>
                </a:cubicBezTo>
                <a:cubicBezTo>
                  <a:pt x="42" y="170"/>
                  <a:pt x="42" y="170"/>
                  <a:pt x="42" y="169"/>
                </a:cubicBezTo>
                <a:cubicBezTo>
                  <a:pt x="42" y="169"/>
                  <a:pt x="43" y="169"/>
                  <a:pt x="44" y="169"/>
                </a:cubicBezTo>
                <a:cubicBezTo>
                  <a:pt x="43" y="168"/>
                  <a:pt x="41" y="169"/>
                  <a:pt x="41" y="168"/>
                </a:cubicBezTo>
                <a:cubicBezTo>
                  <a:pt x="41" y="167"/>
                  <a:pt x="40" y="167"/>
                  <a:pt x="39" y="167"/>
                </a:cubicBezTo>
                <a:cubicBezTo>
                  <a:pt x="40" y="167"/>
                  <a:pt x="39" y="166"/>
                  <a:pt x="40" y="166"/>
                </a:cubicBezTo>
                <a:cubicBezTo>
                  <a:pt x="39" y="166"/>
                  <a:pt x="39" y="166"/>
                  <a:pt x="38" y="166"/>
                </a:cubicBezTo>
                <a:cubicBezTo>
                  <a:pt x="38" y="164"/>
                  <a:pt x="36" y="165"/>
                  <a:pt x="36" y="162"/>
                </a:cubicBezTo>
                <a:cubicBezTo>
                  <a:pt x="36" y="163"/>
                  <a:pt x="34" y="162"/>
                  <a:pt x="34" y="160"/>
                </a:cubicBezTo>
                <a:cubicBezTo>
                  <a:pt x="35" y="157"/>
                  <a:pt x="34" y="162"/>
                  <a:pt x="36" y="161"/>
                </a:cubicBezTo>
                <a:cubicBezTo>
                  <a:pt x="36" y="159"/>
                  <a:pt x="36" y="159"/>
                  <a:pt x="36" y="159"/>
                </a:cubicBezTo>
                <a:cubicBezTo>
                  <a:pt x="37" y="158"/>
                  <a:pt x="37" y="163"/>
                  <a:pt x="39" y="162"/>
                </a:cubicBezTo>
                <a:cubicBezTo>
                  <a:pt x="39" y="161"/>
                  <a:pt x="39" y="161"/>
                  <a:pt x="39" y="161"/>
                </a:cubicBezTo>
                <a:cubicBezTo>
                  <a:pt x="39" y="161"/>
                  <a:pt x="40" y="161"/>
                  <a:pt x="40" y="161"/>
                </a:cubicBezTo>
                <a:cubicBezTo>
                  <a:pt x="39" y="160"/>
                  <a:pt x="40" y="158"/>
                  <a:pt x="40" y="157"/>
                </a:cubicBezTo>
                <a:cubicBezTo>
                  <a:pt x="39" y="157"/>
                  <a:pt x="40" y="159"/>
                  <a:pt x="40" y="158"/>
                </a:cubicBezTo>
                <a:cubicBezTo>
                  <a:pt x="40" y="157"/>
                  <a:pt x="38" y="156"/>
                  <a:pt x="39" y="154"/>
                </a:cubicBezTo>
                <a:cubicBezTo>
                  <a:pt x="40" y="155"/>
                  <a:pt x="41" y="153"/>
                  <a:pt x="41" y="154"/>
                </a:cubicBezTo>
                <a:cubicBezTo>
                  <a:pt x="42" y="153"/>
                  <a:pt x="40" y="154"/>
                  <a:pt x="41" y="152"/>
                </a:cubicBezTo>
                <a:cubicBezTo>
                  <a:pt x="41" y="152"/>
                  <a:pt x="41" y="152"/>
                  <a:pt x="41" y="152"/>
                </a:cubicBezTo>
                <a:cubicBezTo>
                  <a:pt x="43" y="147"/>
                  <a:pt x="44" y="139"/>
                  <a:pt x="44" y="134"/>
                </a:cubicBezTo>
                <a:cubicBezTo>
                  <a:pt x="45" y="134"/>
                  <a:pt x="46" y="132"/>
                  <a:pt x="47" y="129"/>
                </a:cubicBezTo>
                <a:cubicBezTo>
                  <a:pt x="46" y="130"/>
                  <a:pt x="46" y="129"/>
                  <a:pt x="46" y="128"/>
                </a:cubicBezTo>
                <a:cubicBezTo>
                  <a:pt x="48" y="127"/>
                  <a:pt x="48" y="127"/>
                  <a:pt x="48" y="127"/>
                </a:cubicBezTo>
                <a:cubicBezTo>
                  <a:pt x="49" y="126"/>
                  <a:pt x="49" y="124"/>
                  <a:pt x="49" y="122"/>
                </a:cubicBezTo>
                <a:cubicBezTo>
                  <a:pt x="49" y="122"/>
                  <a:pt x="50" y="122"/>
                  <a:pt x="50" y="122"/>
                </a:cubicBezTo>
                <a:cubicBezTo>
                  <a:pt x="51" y="121"/>
                  <a:pt x="50" y="120"/>
                  <a:pt x="50" y="120"/>
                </a:cubicBezTo>
                <a:cubicBezTo>
                  <a:pt x="51" y="119"/>
                  <a:pt x="51" y="119"/>
                  <a:pt x="51" y="119"/>
                </a:cubicBezTo>
                <a:cubicBezTo>
                  <a:pt x="51" y="119"/>
                  <a:pt x="51" y="119"/>
                  <a:pt x="51" y="119"/>
                </a:cubicBezTo>
                <a:cubicBezTo>
                  <a:pt x="51" y="117"/>
                  <a:pt x="52" y="115"/>
                  <a:pt x="53" y="116"/>
                </a:cubicBezTo>
                <a:cubicBezTo>
                  <a:pt x="53" y="116"/>
                  <a:pt x="53" y="115"/>
                  <a:pt x="52" y="115"/>
                </a:cubicBezTo>
                <a:cubicBezTo>
                  <a:pt x="54" y="114"/>
                  <a:pt x="56" y="111"/>
                  <a:pt x="57" y="108"/>
                </a:cubicBezTo>
                <a:cubicBezTo>
                  <a:pt x="56" y="109"/>
                  <a:pt x="56" y="109"/>
                  <a:pt x="55" y="109"/>
                </a:cubicBezTo>
                <a:cubicBezTo>
                  <a:pt x="54" y="108"/>
                  <a:pt x="56" y="108"/>
                  <a:pt x="56" y="107"/>
                </a:cubicBezTo>
                <a:cubicBezTo>
                  <a:pt x="56" y="107"/>
                  <a:pt x="57" y="107"/>
                  <a:pt x="57" y="108"/>
                </a:cubicBezTo>
                <a:cubicBezTo>
                  <a:pt x="60" y="106"/>
                  <a:pt x="62" y="101"/>
                  <a:pt x="65" y="98"/>
                </a:cubicBezTo>
                <a:cubicBezTo>
                  <a:pt x="66" y="97"/>
                  <a:pt x="65" y="97"/>
                  <a:pt x="65" y="97"/>
                </a:cubicBezTo>
                <a:cubicBezTo>
                  <a:pt x="68" y="96"/>
                  <a:pt x="70" y="92"/>
                  <a:pt x="72" y="91"/>
                </a:cubicBezTo>
                <a:cubicBezTo>
                  <a:pt x="72" y="91"/>
                  <a:pt x="72" y="89"/>
                  <a:pt x="73" y="88"/>
                </a:cubicBezTo>
                <a:cubicBezTo>
                  <a:pt x="74" y="86"/>
                  <a:pt x="74" y="89"/>
                  <a:pt x="76" y="88"/>
                </a:cubicBezTo>
                <a:cubicBezTo>
                  <a:pt x="76" y="87"/>
                  <a:pt x="78" y="86"/>
                  <a:pt x="78" y="86"/>
                </a:cubicBezTo>
                <a:cubicBezTo>
                  <a:pt x="78" y="86"/>
                  <a:pt x="78" y="86"/>
                  <a:pt x="78" y="86"/>
                </a:cubicBezTo>
                <a:cubicBezTo>
                  <a:pt x="79" y="85"/>
                  <a:pt x="80" y="84"/>
                  <a:pt x="81" y="84"/>
                </a:cubicBezTo>
                <a:cubicBezTo>
                  <a:pt x="81" y="84"/>
                  <a:pt x="81" y="84"/>
                  <a:pt x="81" y="84"/>
                </a:cubicBezTo>
                <a:cubicBezTo>
                  <a:pt x="82" y="83"/>
                  <a:pt x="83" y="83"/>
                  <a:pt x="84" y="83"/>
                </a:cubicBezTo>
                <a:cubicBezTo>
                  <a:pt x="84" y="82"/>
                  <a:pt x="87" y="81"/>
                  <a:pt x="87" y="80"/>
                </a:cubicBezTo>
                <a:cubicBezTo>
                  <a:pt x="87" y="80"/>
                  <a:pt x="87" y="80"/>
                  <a:pt x="87" y="80"/>
                </a:cubicBezTo>
                <a:cubicBezTo>
                  <a:pt x="87" y="79"/>
                  <a:pt x="87" y="79"/>
                  <a:pt x="87" y="79"/>
                </a:cubicBezTo>
                <a:cubicBezTo>
                  <a:pt x="89" y="79"/>
                  <a:pt x="89" y="79"/>
                  <a:pt x="89" y="79"/>
                </a:cubicBezTo>
                <a:cubicBezTo>
                  <a:pt x="89" y="79"/>
                  <a:pt x="89" y="80"/>
                  <a:pt x="88" y="80"/>
                </a:cubicBezTo>
                <a:cubicBezTo>
                  <a:pt x="90" y="80"/>
                  <a:pt x="89" y="79"/>
                  <a:pt x="89" y="78"/>
                </a:cubicBezTo>
                <a:cubicBezTo>
                  <a:pt x="91" y="77"/>
                  <a:pt x="91" y="78"/>
                  <a:pt x="92" y="78"/>
                </a:cubicBezTo>
                <a:cubicBezTo>
                  <a:pt x="91" y="78"/>
                  <a:pt x="91" y="78"/>
                  <a:pt x="90" y="78"/>
                </a:cubicBezTo>
                <a:cubicBezTo>
                  <a:pt x="90" y="79"/>
                  <a:pt x="91" y="78"/>
                  <a:pt x="91" y="79"/>
                </a:cubicBezTo>
                <a:cubicBezTo>
                  <a:pt x="92" y="78"/>
                  <a:pt x="92" y="77"/>
                  <a:pt x="93" y="77"/>
                </a:cubicBezTo>
                <a:cubicBezTo>
                  <a:pt x="94" y="77"/>
                  <a:pt x="96" y="76"/>
                  <a:pt x="96" y="77"/>
                </a:cubicBezTo>
                <a:cubicBezTo>
                  <a:pt x="96" y="76"/>
                  <a:pt x="97" y="76"/>
                  <a:pt x="98" y="75"/>
                </a:cubicBezTo>
                <a:cubicBezTo>
                  <a:pt x="97" y="75"/>
                  <a:pt x="95" y="76"/>
                  <a:pt x="95" y="75"/>
                </a:cubicBezTo>
                <a:cubicBezTo>
                  <a:pt x="96" y="75"/>
                  <a:pt x="97" y="74"/>
                  <a:pt x="97" y="74"/>
                </a:cubicBezTo>
                <a:cubicBezTo>
                  <a:pt x="97" y="75"/>
                  <a:pt x="97" y="75"/>
                  <a:pt x="97" y="75"/>
                </a:cubicBezTo>
                <a:cubicBezTo>
                  <a:pt x="97" y="74"/>
                  <a:pt x="99" y="74"/>
                  <a:pt x="98" y="73"/>
                </a:cubicBezTo>
                <a:cubicBezTo>
                  <a:pt x="100" y="74"/>
                  <a:pt x="100" y="74"/>
                  <a:pt x="100" y="74"/>
                </a:cubicBezTo>
                <a:cubicBezTo>
                  <a:pt x="100" y="73"/>
                  <a:pt x="102" y="73"/>
                  <a:pt x="103" y="72"/>
                </a:cubicBezTo>
                <a:cubicBezTo>
                  <a:pt x="103" y="73"/>
                  <a:pt x="103" y="74"/>
                  <a:pt x="105" y="74"/>
                </a:cubicBezTo>
                <a:cubicBezTo>
                  <a:pt x="107" y="72"/>
                  <a:pt x="107" y="72"/>
                  <a:pt x="107" y="72"/>
                </a:cubicBezTo>
                <a:cubicBezTo>
                  <a:pt x="108" y="72"/>
                  <a:pt x="108" y="72"/>
                  <a:pt x="108" y="73"/>
                </a:cubicBezTo>
                <a:cubicBezTo>
                  <a:pt x="111" y="72"/>
                  <a:pt x="111" y="69"/>
                  <a:pt x="114" y="70"/>
                </a:cubicBezTo>
                <a:cubicBezTo>
                  <a:pt x="113" y="71"/>
                  <a:pt x="114" y="71"/>
                  <a:pt x="115" y="71"/>
                </a:cubicBezTo>
                <a:cubicBezTo>
                  <a:pt x="115" y="70"/>
                  <a:pt x="115" y="70"/>
                  <a:pt x="116" y="70"/>
                </a:cubicBezTo>
                <a:cubicBezTo>
                  <a:pt x="115" y="70"/>
                  <a:pt x="115" y="71"/>
                  <a:pt x="114" y="70"/>
                </a:cubicBezTo>
                <a:cubicBezTo>
                  <a:pt x="114" y="70"/>
                  <a:pt x="115" y="70"/>
                  <a:pt x="116" y="69"/>
                </a:cubicBezTo>
                <a:cubicBezTo>
                  <a:pt x="119" y="71"/>
                  <a:pt x="124" y="68"/>
                  <a:pt x="129" y="69"/>
                </a:cubicBezTo>
                <a:cubicBezTo>
                  <a:pt x="128" y="68"/>
                  <a:pt x="130" y="68"/>
                  <a:pt x="131" y="68"/>
                </a:cubicBezTo>
                <a:cubicBezTo>
                  <a:pt x="131" y="69"/>
                  <a:pt x="134" y="67"/>
                  <a:pt x="135" y="68"/>
                </a:cubicBezTo>
                <a:cubicBezTo>
                  <a:pt x="134" y="67"/>
                  <a:pt x="134" y="67"/>
                  <a:pt x="134" y="67"/>
                </a:cubicBezTo>
                <a:cubicBezTo>
                  <a:pt x="137" y="67"/>
                  <a:pt x="138" y="65"/>
                  <a:pt x="140" y="66"/>
                </a:cubicBezTo>
                <a:cubicBezTo>
                  <a:pt x="141" y="66"/>
                  <a:pt x="139" y="67"/>
                  <a:pt x="139" y="67"/>
                </a:cubicBezTo>
                <a:cubicBezTo>
                  <a:pt x="141" y="69"/>
                  <a:pt x="144" y="66"/>
                  <a:pt x="146" y="67"/>
                </a:cubicBezTo>
                <a:cubicBezTo>
                  <a:pt x="146" y="67"/>
                  <a:pt x="145" y="66"/>
                  <a:pt x="147" y="65"/>
                </a:cubicBezTo>
                <a:cubicBezTo>
                  <a:pt x="148" y="66"/>
                  <a:pt x="151" y="67"/>
                  <a:pt x="151" y="67"/>
                </a:cubicBezTo>
                <a:cubicBezTo>
                  <a:pt x="152" y="66"/>
                  <a:pt x="152" y="66"/>
                  <a:pt x="154" y="67"/>
                </a:cubicBezTo>
                <a:cubicBezTo>
                  <a:pt x="153" y="67"/>
                  <a:pt x="153" y="67"/>
                  <a:pt x="152" y="67"/>
                </a:cubicBezTo>
                <a:cubicBezTo>
                  <a:pt x="154" y="67"/>
                  <a:pt x="156" y="67"/>
                  <a:pt x="158" y="66"/>
                </a:cubicBezTo>
                <a:cubicBezTo>
                  <a:pt x="158" y="67"/>
                  <a:pt x="159" y="67"/>
                  <a:pt x="160" y="67"/>
                </a:cubicBezTo>
                <a:cubicBezTo>
                  <a:pt x="162" y="69"/>
                  <a:pt x="162" y="69"/>
                  <a:pt x="162" y="69"/>
                </a:cubicBezTo>
                <a:cubicBezTo>
                  <a:pt x="162" y="68"/>
                  <a:pt x="162" y="68"/>
                  <a:pt x="162" y="68"/>
                </a:cubicBezTo>
                <a:cubicBezTo>
                  <a:pt x="161" y="67"/>
                  <a:pt x="161" y="67"/>
                  <a:pt x="161" y="67"/>
                </a:cubicBezTo>
                <a:cubicBezTo>
                  <a:pt x="161" y="67"/>
                  <a:pt x="162" y="67"/>
                  <a:pt x="163" y="67"/>
                </a:cubicBezTo>
                <a:cubicBezTo>
                  <a:pt x="162" y="68"/>
                  <a:pt x="162" y="68"/>
                  <a:pt x="162" y="68"/>
                </a:cubicBezTo>
                <a:cubicBezTo>
                  <a:pt x="164" y="69"/>
                  <a:pt x="164" y="69"/>
                  <a:pt x="164" y="69"/>
                </a:cubicBezTo>
                <a:cubicBezTo>
                  <a:pt x="164" y="67"/>
                  <a:pt x="164" y="67"/>
                  <a:pt x="164" y="67"/>
                </a:cubicBezTo>
                <a:cubicBezTo>
                  <a:pt x="164" y="67"/>
                  <a:pt x="164" y="67"/>
                  <a:pt x="165" y="67"/>
                </a:cubicBezTo>
                <a:cubicBezTo>
                  <a:pt x="166" y="66"/>
                  <a:pt x="168" y="68"/>
                  <a:pt x="169" y="67"/>
                </a:cubicBezTo>
                <a:cubicBezTo>
                  <a:pt x="168" y="67"/>
                  <a:pt x="169" y="67"/>
                  <a:pt x="169" y="67"/>
                </a:cubicBezTo>
                <a:cubicBezTo>
                  <a:pt x="170" y="67"/>
                  <a:pt x="170" y="66"/>
                  <a:pt x="172" y="66"/>
                </a:cubicBezTo>
                <a:cubicBezTo>
                  <a:pt x="171" y="67"/>
                  <a:pt x="171" y="67"/>
                  <a:pt x="171" y="67"/>
                </a:cubicBezTo>
                <a:cubicBezTo>
                  <a:pt x="171" y="68"/>
                  <a:pt x="174" y="67"/>
                  <a:pt x="174" y="68"/>
                </a:cubicBezTo>
                <a:cubicBezTo>
                  <a:pt x="174" y="67"/>
                  <a:pt x="176" y="68"/>
                  <a:pt x="176" y="67"/>
                </a:cubicBezTo>
                <a:cubicBezTo>
                  <a:pt x="177" y="67"/>
                  <a:pt x="177" y="67"/>
                  <a:pt x="177" y="67"/>
                </a:cubicBezTo>
                <a:cubicBezTo>
                  <a:pt x="179" y="67"/>
                  <a:pt x="177" y="66"/>
                  <a:pt x="180" y="67"/>
                </a:cubicBezTo>
                <a:cubicBezTo>
                  <a:pt x="181" y="67"/>
                  <a:pt x="180" y="68"/>
                  <a:pt x="180" y="68"/>
                </a:cubicBezTo>
                <a:cubicBezTo>
                  <a:pt x="181" y="68"/>
                  <a:pt x="182" y="68"/>
                  <a:pt x="183" y="68"/>
                </a:cubicBezTo>
                <a:cubicBezTo>
                  <a:pt x="183" y="68"/>
                  <a:pt x="183" y="68"/>
                  <a:pt x="183" y="68"/>
                </a:cubicBezTo>
                <a:cubicBezTo>
                  <a:pt x="183" y="68"/>
                  <a:pt x="183" y="68"/>
                  <a:pt x="184" y="68"/>
                </a:cubicBezTo>
                <a:cubicBezTo>
                  <a:pt x="184" y="68"/>
                  <a:pt x="184" y="68"/>
                  <a:pt x="185" y="68"/>
                </a:cubicBezTo>
                <a:cubicBezTo>
                  <a:pt x="185" y="68"/>
                  <a:pt x="185" y="68"/>
                  <a:pt x="185" y="68"/>
                </a:cubicBezTo>
                <a:cubicBezTo>
                  <a:pt x="184" y="68"/>
                  <a:pt x="184" y="68"/>
                  <a:pt x="184" y="68"/>
                </a:cubicBezTo>
                <a:cubicBezTo>
                  <a:pt x="184" y="68"/>
                  <a:pt x="184" y="68"/>
                  <a:pt x="185" y="68"/>
                </a:cubicBezTo>
                <a:cubicBezTo>
                  <a:pt x="185" y="68"/>
                  <a:pt x="185" y="68"/>
                  <a:pt x="185" y="68"/>
                </a:cubicBezTo>
                <a:cubicBezTo>
                  <a:pt x="186" y="68"/>
                  <a:pt x="186" y="69"/>
                  <a:pt x="186" y="69"/>
                </a:cubicBezTo>
                <a:cubicBezTo>
                  <a:pt x="186" y="69"/>
                  <a:pt x="186" y="69"/>
                  <a:pt x="186" y="69"/>
                </a:cubicBezTo>
                <a:cubicBezTo>
                  <a:pt x="187" y="70"/>
                  <a:pt x="189" y="69"/>
                  <a:pt x="189" y="69"/>
                </a:cubicBezTo>
                <a:cubicBezTo>
                  <a:pt x="192" y="70"/>
                  <a:pt x="198" y="71"/>
                  <a:pt x="200" y="71"/>
                </a:cubicBezTo>
                <a:cubicBezTo>
                  <a:pt x="200" y="71"/>
                  <a:pt x="200" y="71"/>
                  <a:pt x="200" y="71"/>
                </a:cubicBezTo>
                <a:cubicBezTo>
                  <a:pt x="201" y="71"/>
                  <a:pt x="203" y="71"/>
                  <a:pt x="203" y="71"/>
                </a:cubicBezTo>
                <a:cubicBezTo>
                  <a:pt x="204" y="71"/>
                  <a:pt x="204" y="72"/>
                  <a:pt x="205" y="73"/>
                </a:cubicBezTo>
                <a:cubicBezTo>
                  <a:pt x="205" y="73"/>
                  <a:pt x="206" y="72"/>
                  <a:pt x="205" y="72"/>
                </a:cubicBezTo>
                <a:cubicBezTo>
                  <a:pt x="208" y="74"/>
                  <a:pt x="212" y="73"/>
                  <a:pt x="215" y="75"/>
                </a:cubicBezTo>
                <a:cubicBezTo>
                  <a:pt x="215" y="75"/>
                  <a:pt x="214" y="75"/>
                  <a:pt x="214" y="75"/>
                </a:cubicBezTo>
                <a:cubicBezTo>
                  <a:pt x="217" y="76"/>
                  <a:pt x="219" y="77"/>
                  <a:pt x="222" y="77"/>
                </a:cubicBezTo>
                <a:cubicBezTo>
                  <a:pt x="221" y="77"/>
                  <a:pt x="221" y="77"/>
                  <a:pt x="221" y="77"/>
                </a:cubicBezTo>
                <a:cubicBezTo>
                  <a:pt x="222" y="78"/>
                  <a:pt x="225" y="79"/>
                  <a:pt x="226" y="78"/>
                </a:cubicBezTo>
                <a:cubicBezTo>
                  <a:pt x="225" y="78"/>
                  <a:pt x="225" y="79"/>
                  <a:pt x="225" y="78"/>
                </a:cubicBezTo>
                <a:cubicBezTo>
                  <a:pt x="224" y="77"/>
                  <a:pt x="226" y="78"/>
                  <a:pt x="227" y="78"/>
                </a:cubicBezTo>
                <a:cubicBezTo>
                  <a:pt x="227" y="78"/>
                  <a:pt x="227" y="78"/>
                  <a:pt x="227" y="78"/>
                </a:cubicBezTo>
                <a:cubicBezTo>
                  <a:pt x="229" y="79"/>
                  <a:pt x="229" y="79"/>
                  <a:pt x="231" y="80"/>
                </a:cubicBezTo>
                <a:cubicBezTo>
                  <a:pt x="232" y="81"/>
                  <a:pt x="230" y="80"/>
                  <a:pt x="230" y="80"/>
                </a:cubicBezTo>
                <a:cubicBezTo>
                  <a:pt x="230" y="82"/>
                  <a:pt x="234" y="83"/>
                  <a:pt x="234" y="83"/>
                </a:cubicBezTo>
                <a:cubicBezTo>
                  <a:pt x="234" y="83"/>
                  <a:pt x="235" y="84"/>
                  <a:pt x="235" y="83"/>
                </a:cubicBezTo>
                <a:cubicBezTo>
                  <a:pt x="237" y="84"/>
                  <a:pt x="235" y="84"/>
                  <a:pt x="236" y="85"/>
                </a:cubicBezTo>
                <a:cubicBezTo>
                  <a:pt x="238" y="85"/>
                  <a:pt x="239" y="85"/>
                  <a:pt x="241" y="85"/>
                </a:cubicBezTo>
                <a:cubicBezTo>
                  <a:pt x="241" y="85"/>
                  <a:pt x="241" y="87"/>
                  <a:pt x="240" y="86"/>
                </a:cubicBezTo>
                <a:cubicBezTo>
                  <a:pt x="243" y="88"/>
                  <a:pt x="245" y="88"/>
                  <a:pt x="247" y="88"/>
                </a:cubicBezTo>
                <a:cubicBezTo>
                  <a:pt x="248" y="89"/>
                  <a:pt x="250" y="91"/>
                  <a:pt x="251" y="91"/>
                </a:cubicBezTo>
                <a:cubicBezTo>
                  <a:pt x="251" y="92"/>
                  <a:pt x="251" y="91"/>
                  <a:pt x="250" y="91"/>
                </a:cubicBezTo>
                <a:cubicBezTo>
                  <a:pt x="251" y="93"/>
                  <a:pt x="251" y="93"/>
                  <a:pt x="251" y="93"/>
                </a:cubicBezTo>
                <a:cubicBezTo>
                  <a:pt x="249" y="91"/>
                  <a:pt x="250" y="94"/>
                  <a:pt x="249" y="93"/>
                </a:cubicBezTo>
                <a:cubicBezTo>
                  <a:pt x="251" y="94"/>
                  <a:pt x="253" y="97"/>
                  <a:pt x="255" y="99"/>
                </a:cubicBezTo>
                <a:cubicBezTo>
                  <a:pt x="255" y="97"/>
                  <a:pt x="257" y="101"/>
                  <a:pt x="258" y="100"/>
                </a:cubicBezTo>
                <a:cubicBezTo>
                  <a:pt x="260" y="102"/>
                  <a:pt x="259" y="102"/>
                  <a:pt x="259" y="103"/>
                </a:cubicBezTo>
                <a:cubicBezTo>
                  <a:pt x="262" y="105"/>
                  <a:pt x="263" y="107"/>
                  <a:pt x="265" y="110"/>
                </a:cubicBezTo>
                <a:cubicBezTo>
                  <a:pt x="265" y="110"/>
                  <a:pt x="265" y="110"/>
                  <a:pt x="264" y="110"/>
                </a:cubicBezTo>
                <a:cubicBezTo>
                  <a:pt x="266" y="111"/>
                  <a:pt x="268" y="115"/>
                  <a:pt x="270" y="117"/>
                </a:cubicBezTo>
                <a:cubicBezTo>
                  <a:pt x="270" y="117"/>
                  <a:pt x="270" y="117"/>
                  <a:pt x="270" y="117"/>
                </a:cubicBezTo>
                <a:cubicBezTo>
                  <a:pt x="271" y="119"/>
                  <a:pt x="271" y="116"/>
                  <a:pt x="272" y="119"/>
                </a:cubicBezTo>
                <a:cubicBezTo>
                  <a:pt x="271" y="119"/>
                  <a:pt x="271" y="119"/>
                  <a:pt x="271" y="119"/>
                </a:cubicBezTo>
                <a:cubicBezTo>
                  <a:pt x="273" y="120"/>
                  <a:pt x="273" y="123"/>
                  <a:pt x="275" y="124"/>
                </a:cubicBezTo>
                <a:cubicBezTo>
                  <a:pt x="274" y="124"/>
                  <a:pt x="274" y="124"/>
                  <a:pt x="274" y="124"/>
                </a:cubicBezTo>
                <a:cubicBezTo>
                  <a:pt x="275" y="125"/>
                  <a:pt x="276" y="128"/>
                  <a:pt x="277" y="129"/>
                </a:cubicBezTo>
                <a:cubicBezTo>
                  <a:pt x="277" y="129"/>
                  <a:pt x="276" y="129"/>
                  <a:pt x="276" y="129"/>
                </a:cubicBezTo>
                <a:cubicBezTo>
                  <a:pt x="276" y="131"/>
                  <a:pt x="278" y="130"/>
                  <a:pt x="278" y="132"/>
                </a:cubicBezTo>
                <a:cubicBezTo>
                  <a:pt x="278" y="132"/>
                  <a:pt x="278" y="134"/>
                  <a:pt x="278" y="133"/>
                </a:cubicBezTo>
                <a:cubicBezTo>
                  <a:pt x="279" y="134"/>
                  <a:pt x="280" y="137"/>
                  <a:pt x="281" y="137"/>
                </a:cubicBezTo>
                <a:cubicBezTo>
                  <a:pt x="280" y="138"/>
                  <a:pt x="280" y="139"/>
                  <a:pt x="280" y="140"/>
                </a:cubicBezTo>
                <a:cubicBezTo>
                  <a:pt x="283" y="146"/>
                  <a:pt x="284" y="153"/>
                  <a:pt x="286" y="159"/>
                </a:cubicBezTo>
                <a:cubicBezTo>
                  <a:pt x="286" y="159"/>
                  <a:pt x="285" y="159"/>
                  <a:pt x="285" y="159"/>
                </a:cubicBezTo>
                <a:cubicBezTo>
                  <a:pt x="285" y="159"/>
                  <a:pt x="285" y="159"/>
                  <a:pt x="285" y="159"/>
                </a:cubicBezTo>
                <a:cubicBezTo>
                  <a:pt x="284" y="158"/>
                  <a:pt x="284" y="158"/>
                  <a:pt x="284" y="158"/>
                </a:cubicBezTo>
                <a:cubicBezTo>
                  <a:pt x="284" y="159"/>
                  <a:pt x="284" y="159"/>
                  <a:pt x="284" y="159"/>
                </a:cubicBezTo>
                <a:cubicBezTo>
                  <a:pt x="284" y="159"/>
                  <a:pt x="283" y="159"/>
                  <a:pt x="283" y="159"/>
                </a:cubicBezTo>
                <a:cubicBezTo>
                  <a:pt x="283" y="160"/>
                  <a:pt x="283" y="160"/>
                  <a:pt x="283" y="160"/>
                </a:cubicBezTo>
                <a:cubicBezTo>
                  <a:pt x="283" y="159"/>
                  <a:pt x="283" y="159"/>
                  <a:pt x="283" y="159"/>
                </a:cubicBezTo>
                <a:cubicBezTo>
                  <a:pt x="282" y="160"/>
                  <a:pt x="281" y="160"/>
                  <a:pt x="280" y="162"/>
                </a:cubicBezTo>
                <a:cubicBezTo>
                  <a:pt x="281" y="162"/>
                  <a:pt x="281" y="162"/>
                  <a:pt x="281" y="162"/>
                </a:cubicBezTo>
                <a:cubicBezTo>
                  <a:pt x="280" y="162"/>
                  <a:pt x="280" y="163"/>
                  <a:pt x="279" y="163"/>
                </a:cubicBezTo>
                <a:cubicBezTo>
                  <a:pt x="279" y="163"/>
                  <a:pt x="279" y="163"/>
                  <a:pt x="279" y="163"/>
                </a:cubicBezTo>
                <a:cubicBezTo>
                  <a:pt x="279" y="163"/>
                  <a:pt x="279" y="163"/>
                  <a:pt x="278" y="163"/>
                </a:cubicBezTo>
                <a:cubicBezTo>
                  <a:pt x="278" y="162"/>
                  <a:pt x="278" y="162"/>
                  <a:pt x="278" y="162"/>
                </a:cubicBezTo>
                <a:cubicBezTo>
                  <a:pt x="279" y="163"/>
                  <a:pt x="277" y="164"/>
                  <a:pt x="277" y="164"/>
                </a:cubicBezTo>
                <a:cubicBezTo>
                  <a:pt x="277" y="164"/>
                  <a:pt x="277" y="164"/>
                  <a:pt x="277" y="164"/>
                </a:cubicBezTo>
                <a:cubicBezTo>
                  <a:pt x="275" y="165"/>
                  <a:pt x="277" y="164"/>
                  <a:pt x="276" y="165"/>
                </a:cubicBezTo>
                <a:cubicBezTo>
                  <a:pt x="276" y="165"/>
                  <a:pt x="276" y="164"/>
                  <a:pt x="275" y="165"/>
                </a:cubicBezTo>
                <a:cubicBezTo>
                  <a:pt x="274" y="165"/>
                  <a:pt x="273" y="167"/>
                  <a:pt x="272" y="168"/>
                </a:cubicBezTo>
                <a:cubicBezTo>
                  <a:pt x="271" y="169"/>
                  <a:pt x="270" y="170"/>
                  <a:pt x="270" y="171"/>
                </a:cubicBezTo>
                <a:cubicBezTo>
                  <a:pt x="270" y="172"/>
                  <a:pt x="269" y="170"/>
                  <a:pt x="269" y="171"/>
                </a:cubicBezTo>
                <a:cubicBezTo>
                  <a:pt x="269" y="171"/>
                  <a:pt x="269" y="171"/>
                  <a:pt x="268" y="171"/>
                </a:cubicBezTo>
                <a:cubicBezTo>
                  <a:pt x="269" y="171"/>
                  <a:pt x="267" y="172"/>
                  <a:pt x="268" y="172"/>
                </a:cubicBezTo>
                <a:cubicBezTo>
                  <a:pt x="267" y="173"/>
                  <a:pt x="266" y="174"/>
                  <a:pt x="265" y="175"/>
                </a:cubicBezTo>
                <a:cubicBezTo>
                  <a:pt x="266" y="175"/>
                  <a:pt x="265" y="174"/>
                  <a:pt x="265" y="175"/>
                </a:cubicBezTo>
                <a:cubicBezTo>
                  <a:pt x="265" y="175"/>
                  <a:pt x="264" y="177"/>
                  <a:pt x="263" y="178"/>
                </a:cubicBezTo>
                <a:cubicBezTo>
                  <a:pt x="264" y="178"/>
                  <a:pt x="264" y="178"/>
                  <a:pt x="265" y="178"/>
                </a:cubicBezTo>
                <a:cubicBezTo>
                  <a:pt x="265" y="178"/>
                  <a:pt x="265" y="179"/>
                  <a:pt x="264" y="179"/>
                </a:cubicBezTo>
                <a:cubicBezTo>
                  <a:pt x="264" y="179"/>
                  <a:pt x="263" y="178"/>
                  <a:pt x="262" y="179"/>
                </a:cubicBezTo>
                <a:cubicBezTo>
                  <a:pt x="262" y="178"/>
                  <a:pt x="264" y="177"/>
                  <a:pt x="262" y="177"/>
                </a:cubicBezTo>
                <a:cubicBezTo>
                  <a:pt x="262" y="176"/>
                  <a:pt x="263" y="175"/>
                  <a:pt x="264" y="175"/>
                </a:cubicBezTo>
                <a:cubicBezTo>
                  <a:pt x="264" y="173"/>
                  <a:pt x="263" y="175"/>
                  <a:pt x="263" y="175"/>
                </a:cubicBezTo>
                <a:cubicBezTo>
                  <a:pt x="262" y="175"/>
                  <a:pt x="262" y="176"/>
                  <a:pt x="262" y="177"/>
                </a:cubicBezTo>
                <a:cubicBezTo>
                  <a:pt x="262" y="177"/>
                  <a:pt x="262" y="177"/>
                  <a:pt x="262" y="178"/>
                </a:cubicBezTo>
                <a:cubicBezTo>
                  <a:pt x="262" y="179"/>
                  <a:pt x="261" y="179"/>
                  <a:pt x="261" y="179"/>
                </a:cubicBezTo>
                <a:cubicBezTo>
                  <a:pt x="261" y="178"/>
                  <a:pt x="261" y="178"/>
                  <a:pt x="261" y="178"/>
                </a:cubicBezTo>
                <a:cubicBezTo>
                  <a:pt x="260" y="179"/>
                  <a:pt x="260" y="179"/>
                  <a:pt x="260" y="180"/>
                </a:cubicBezTo>
                <a:cubicBezTo>
                  <a:pt x="259" y="179"/>
                  <a:pt x="261" y="179"/>
                  <a:pt x="260" y="178"/>
                </a:cubicBezTo>
                <a:cubicBezTo>
                  <a:pt x="259" y="178"/>
                  <a:pt x="259" y="178"/>
                  <a:pt x="259" y="178"/>
                </a:cubicBezTo>
                <a:cubicBezTo>
                  <a:pt x="258" y="179"/>
                  <a:pt x="260" y="179"/>
                  <a:pt x="259" y="180"/>
                </a:cubicBezTo>
                <a:cubicBezTo>
                  <a:pt x="258" y="180"/>
                  <a:pt x="258" y="180"/>
                  <a:pt x="258" y="180"/>
                </a:cubicBezTo>
                <a:cubicBezTo>
                  <a:pt x="258" y="180"/>
                  <a:pt x="258" y="180"/>
                  <a:pt x="258" y="180"/>
                </a:cubicBezTo>
                <a:cubicBezTo>
                  <a:pt x="258" y="181"/>
                  <a:pt x="259" y="181"/>
                  <a:pt x="259" y="180"/>
                </a:cubicBezTo>
                <a:cubicBezTo>
                  <a:pt x="260" y="181"/>
                  <a:pt x="259" y="181"/>
                  <a:pt x="259" y="182"/>
                </a:cubicBezTo>
                <a:cubicBezTo>
                  <a:pt x="259" y="183"/>
                  <a:pt x="259" y="182"/>
                  <a:pt x="259" y="182"/>
                </a:cubicBezTo>
                <a:cubicBezTo>
                  <a:pt x="260" y="182"/>
                  <a:pt x="260" y="183"/>
                  <a:pt x="259" y="183"/>
                </a:cubicBezTo>
                <a:cubicBezTo>
                  <a:pt x="259" y="184"/>
                  <a:pt x="258" y="183"/>
                  <a:pt x="258" y="183"/>
                </a:cubicBezTo>
                <a:cubicBezTo>
                  <a:pt x="258" y="183"/>
                  <a:pt x="258" y="183"/>
                  <a:pt x="258" y="183"/>
                </a:cubicBezTo>
                <a:cubicBezTo>
                  <a:pt x="259" y="181"/>
                  <a:pt x="257" y="183"/>
                  <a:pt x="257" y="182"/>
                </a:cubicBezTo>
                <a:cubicBezTo>
                  <a:pt x="256" y="182"/>
                  <a:pt x="257" y="183"/>
                  <a:pt x="257" y="183"/>
                </a:cubicBezTo>
                <a:cubicBezTo>
                  <a:pt x="257" y="182"/>
                  <a:pt x="257" y="184"/>
                  <a:pt x="258" y="183"/>
                </a:cubicBezTo>
                <a:cubicBezTo>
                  <a:pt x="258" y="186"/>
                  <a:pt x="256" y="184"/>
                  <a:pt x="255" y="185"/>
                </a:cubicBezTo>
                <a:cubicBezTo>
                  <a:pt x="257" y="185"/>
                  <a:pt x="256" y="188"/>
                  <a:pt x="257" y="187"/>
                </a:cubicBezTo>
                <a:cubicBezTo>
                  <a:pt x="257" y="188"/>
                  <a:pt x="257" y="188"/>
                  <a:pt x="257" y="188"/>
                </a:cubicBezTo>
                <a:cubicBezTo>
                  <a:pt x="257" y="188"/>
                  <a:pt x="256" y="189"/>
                  <a:pt x="256" y="188"/>
                </a:cubicBezTo>
                <a:cubicBezTo>
                  <a:pt x="256" y="188"/>
                  <a:pt x="256" y="188"/>
                  <a:pt x="256" y="188"/>
                </a:cubicBezTo>
                <a:cubicBezTo>
                  <a:pt x="255" y="187"/>
                  <a:pt x="255" y="187"/>
                  <a:pt x="255" y="187"/>
                </a:cubicBezTo>
                <a:cubicBezTo>
                  <a:pt x="255" y="187"/>
                  <a:pt x="254" y="188"/>
                  <a:pt x="253" y="188"/>
                </a:cubicBezTo>
                <a:cubicBezTo>
                  <a:pt x="253" y="189"/>
                  <a:pt x="254" y="188"/>
                  <a:pt x="254" y="189"/>
                </a:cubicBezTo>
                <a:cubicBezTo>
                  <a:pt x="253" y="189"/>
                  <a:pt x="253" y="189"/>
                  <a:pt x="253" y="189"/>
                </a:cubicBezTo>
                <a:cubicBezTo>
                  <a:pt x="253" y="189"/>
                  <a:pt x="254" y="190"/>
                  <a:pt x="253" y="190"/>
                </a:cubicBezTo>
                <a:cubicBezTo>
                  <a:pt x="253" y="191"/>
                  <a:pt x="252" y="191"/>
                  <a:pt x="252" y="191"/>
                </a:cubicBezTo>
                <a:cubicBezTo>
                  <a:pt x="252" y="190"/>
                  <a:pt x="252" y="190"/>
                  <a:pt x="252" y="190"/>
                </a:cubicBezTo>
                <a:cubicBezTo>
                  <a:pt x="252" y="191"/>
                  <a:pt x="251" y="190"/>
                  <a:pt x="251" y="191"/>
                </a:cubicBezTo>
                <a:cubicBezTo>
                  <a:pt x="252" y="192"/>
                  <a:pt x="252" y="192"/>
                  <a:pt x="252" y="192"/>
                </a:cubicBezTo>
                <a:cubicBezTo>
                  <a:pt x="252" y="193"/>
                  <a:pt x="252" y="193"/>
                  <a:pt x="252" y="193"/>
                </a:cubicBezTo>
                <a:cubicBezTo>
                  <a:pt x="252" y="192"/>
                  <a:pt x="252" y="192"/>
                  <a:pt x="252" y="192"/>
                </a:cubicBezTo>
                <a:cubicBezTo>
                  <a:pt x="251" y="193"/>
                  <a:pt x="251" y="192"/>
                  <a:pt x="250" y="193"/>
                </a:cubicBezTo>
                <a:cubicBezTo>
                  <a:pt x="251" y="194"/>
                  <a:pt x="251" y="194"/>
                  <a:pt x="251" y="194"/>
                </a:cubicBezTo>
                <a:cubicBezTo>
                  <a:pt x="251" y="194"/>
                  <a:pt x="250" y="194"/>
                  <a:pt x="250" y="194"/>
                </a:cubicBezTo>
                <a:cubicBezTo>
                  <a:pt x="250" y="194"/>
                  <a:pt x="250" y="194"/>
                  <a:pt x="250" y="195"/>
                </a:cubicBezTo>
                <a:cubicBezTo>
                  <a:pt x="250" y="195"/>
                  <a:pt x="250" y="195"/>
                  <a:pt x="250" y="195"/>
                </a:cubicBezTo>
                <a:cubicBezTo>
                  <a:pt x="250" y="195"/>
                  <a:pt x="250" y="196"/>
                  <a:pt x="249" y="196"/>
                </a:cubicBezTo>
                <a:cubicBezTo>
                  <a:pt x="250" y="196"/>
                  <a:pt x="250" y="196"/>
                  <a:pt x="250" y="195"/>
                </a:cubicBezTo>
                <a:cubicBezTo>
                  <a:pt x="251" y="195"/>
                  <a:pt x="251" y="196"/>
                  <a:pt x="251" y="196"/>
                </a:cubicBezTo>
                <a:cubicBezTo>
                  <a:pt x="250" y="196"/>
                  <a:pt x="250" y="197"/>
                  <a:pt x="250" y="198"/>
                </a:cubicBezTo>
                <a:cubicBezTo>
                  <a:pt x="249" y="198"/>
                  <a:pt x="249" y="198"/>
                  <a:pt x="249" y="198"/>
                </a:cubicBezTo>
                <a:cubicBezTo>
                  <a:pt x="249" y="199"/>
                  <a:pt x="249" y="199"/>
                  <a:pt x="249" y="199"/>
                </a:cubicBezTo>
                <a:cubicBezTo>
                  <a:pt x="248" y="199"/>
                  <a:pt x="249" y="200"/>
                  <a:pt x="249" y="201"/>
                </a:cubicBezTo>
                <a:cubicBezTo>
                  <a:pt x="248" y="200"/>
                  <a:pt x="248" y="200"/>
                  <a:pt x="247" y="200"/>
                </a:cubicBezTo>
                <a:cubicBezTo>
                  <a:pt x="249" y="200"/>
                  <a:pt x="248" y="202"/>
                  <a:pt x="249" y="202"/>
                </a:cubicBezTo>
                <a:cubicBezTo>
                  <a:pt x="248" y="203"/>
                  <a:pt x="248" y="201"/>
                  <a:pt x="247" y="201"/>
                </a:cubicBezTo>
                <a:cubicBezTo>
                  <a:pt x="248" y="202"/>
                  <a:pt x="246" y="202"/>
                  <a:pt x="247" y="203"/>
                </a:cubicBezTo>
                <a:cubicBezTo>
                  <a:pt x="248" y="202"/>
                  <a:pt x="247" y="203"/>
                  <a:pt x="248" y="204"/>
                </a:cubicBezTo>
                <a:cubicBezTo>
                  <a:pt x="247" y="204"/>
                  <a:pt x="247" y="203"/>
                  <a:pt x="247" y="204"/>
                </a:cubicBezTo>
                <a:cubicBezTo>
                  <a:pt x="247" y="204"/>
                  <a:pt x="247" y="205"/>
                  <a:pt x="248" y="204"/>
                </a:cubicBezTo>
                <a:cubicBezTo>
                  <a:pt x="248" y="205"/>
                  <a:pt x="248" y="206"/>
                  <a:pt x="247" y="206"/>
                </a:cubicBezTo>
                <a:cubicBezTo>
                  <a:pt x="247" y="207"/>
                  <a:pt x="248" y="205"/>
                  <a:pt x="247" y="205"/>
                </a:cubicBezTo>
                <a:cubicBezTo>
                  <a:pt x="247" y="207"/>
                  <a:pt x="248" y="206"/>
                  <a:pt x="248" y="208"/>
                </a:cubicBezTo>
                <a:cubicBezTo>
                  <a:pt x="248" y="207"/>
                  <a:pt x="249" y="208"/>
                  <a:pt x="250" y="209"/>
                </a:cubicBezTo>
                <a:cubicBezTo>
                  <a:pt x="249" y="210"/>
                  <a:pt x="249" y="208"/>
                  <a:pt x="248" y="209"/>
                </a:cubicBezTo>
                <a:cubicBezTo>
                  <a:pt x="248" y="209"/>
                  <a:pt x="248" y="209"/>
                  <a:pt x="248" y="209"/>
                </a:cubicBezTo>
                <a:cubicBezTo>
                  <a:pt x="247" y="210"/>
                  <a:pt x="247" y="207"/>
                  <a:pt x="246" y="208"/>
                </a:cubicBezTo>
                <a:cubicBezTo>
                  <a:pt x="246" y="208"/>
                  <a:pt x="246" y="208"/>
                  <a:pt x="246" y="208"/>
                </a:cubicBezTo>
                <a:cubicBezTo>
                  <a:pt x="246" y="208"/>
                  <a:pt x="246" y="208"/>
                  <a:pt x="245" y="208"/>
                </a:cubicBezTo>
                <a:cubicBezTo>
                  <a:pt x="246" y="208"/>
                  <a:pt x="245" y="209"/>
                  <a:pt x="245" y="210"/>
                </a:cubicBezTo>
                <a:cubicBezTo>
                  <a:pt x="246" y="210"/>
                  <a:pt x="245" y="209"/>
                  <a:pt x="246" y="209"/>
                </a:cubicBezTo>
                <a:cubicBezTo>
                  <a:pt x="246" y="210"/>
                  <a:pt x="247" y="211"/>
                  <a:pt x="246" y="211"/>
                </a:cubicBezTo>
                <a:cubicBezTo>
                  <a:pt x="246" y="211"/>
                  <a:pt x="245" y="212"/>
                  <a:pt x="245" y="211"/>
                </a:cubicBezTo>
                <a:cubicBezTo>
                  <a:pt x="245" y="212"/>
                  <a:pt x="246" y="212"/>
                  <a:pt x="245" y="212"/>
                </a:cubicBezTo>
                <a:cubicBezTo>
                  <a:pt x="245" y="212"/>
                  <a:pt x="245" y="212"/>
                  <a:pt x="245" y="212"/>
                </a:cubicBezTo>
                <a:cubicBezTo>
                  <a:pt x="244" y="215"/>
                  <a:pt x="244" y="219"/>
                  <a:pt x="245" y="221"/>
                </a:cubicBezTo>
                <a:cubicBezTo>
                  <a:pt x="245" y="221"/>
                  <a:pt x="245" y="222"/>
                  <a:pt x="244" y="223"/>
                </a:cubicBezTo>
                <a:cubicBezTo>
                  <a:pt x="244" y="223"/>
                  <a:pt x="245" y="223"/>
                  <a:pt x="245" y="224"/>
                </a:cubicBezTo>
                <a:cubicBezTo>
                  <a:pt x="244" y="224"/>
                  <a:pt x="244" y="224"/>
                  <a:pt x="244" y="224"/>
                </a:cubicBezTo>
                <a:cubicBezTo>
                  <a:pt x="244" y="225"/>
                  <a:pt x="244" y="226"/>
                  <a:pt x="245" y="227"/>
                </a:cubicBezTo>
                <a:cubicBezTo>
                  <a:pt x="245" y="227"/>
                  <a:pt x="245" y="227"/>
                  <a:pt x="244" y="227"/>
                </a:cubicBezTo>
                <a:cubicBezTo>
                  <a:pt x="244" y="228"/>
                  <a:pt x="245" y="228"/>
                  <a:pt x="245" y="228"/>
                </a:cubicBezTo>
                <a:cubicBezTo>
                  <a:pt x="244" y="229"/>
                  <a:pt x="244" y="229"/>
                  <a:pt x="244" y="229"/>
                </a:cubicBezTo>
                <a:cubicBezTo>
                  <a:pt x="245" y="229"/>
                  <a:pt x="245" y="229"/>
                  <a:pt x="245" y="229"/>
                </a:cubicBezTo>
                <a:cubicBezTo>
                  <a:pt x="245" y="230"/>
                  <a:pt x="245" y="230"/>
                  <a:pt x="244" y="230"/>
                </a:cubicBezTo>
                <a:cubicBezTo>
                  <a:pt x="245" y="231"/>
                  <a:pt x="245" y="231"/>
                  <a:pt x="245" y="231"/>
                </a:cubicBezTo>
                <a:cubicBezTo>
                  <a:pt x="244" y="231"/>
                  <a:pt x="245" y="233"/>
                  <a:pt x="245" y="235"/>
                </a:cubicBezTo>
                <a:cubicBezTo>
                  <a:pt x="245" y="234"/>
                  <a:pt x="245" y="234"/>
                  <a:pt x="246" y="234"/>
                </a:cubicBezTo>
                <a:cubicBezTo>
                  <a:pt x="247" y="234"/>
                  <a:pt x="246" y="234"/>
                  <a:pt x="246" y="235"/>
                </a:cubicBezTo>
                <a:cubicBezTo>
                  <a:pt x="246" y="235"/>
                  <a:pt x="246" y="235"/>
                  <a:pt x="245" y="235"/>
                </a:cubicBezTo>
                <a:cubicBezTo>
                  <a:pt x="245" y="236"/>
                  <a:pt x="246" y="239"/>
                  <a:pt x="246" y="241"/>
                </a:cubicBezTo>
                <a:cubicBezTo>
                  <a:pt x="246" y="241"/>
                  <a:pt x="246" y="241"/>
                  <a:pt x="246" y="241"/>
                </a:cubicBezTo>
                <a:cubicBezTo>
                  <a:pt x="246" y="243"/>
                  <a:pt x="247" y="244"/>
                  <a:pt x="247" y="246"/>
                </a:cubicBezTo>
                <a:cubicBezTo>
                  <a:pt x="247" y="245"/>
                  <a:pt x="248" y="246"/>
                  <a:pt x="248" y="246"/>
                </a:cubicBezTo>
                <a:cubicBezTo>
                  <a:pt x="249" y="247"/>
                  <a:pt x="248" y="247"/>
                  <a:pt x="247" y="248"/>
                </a:cubicBezTo>
                <a:cubicBezTo>
                  <a:pt x="248" y="248"/>
                  <a:pt x="248" y="249"/>
                  <a:pt x="248" y="249"/>
                </a:cubicBezTo>
                <a:cubicBezTo>
                  <a:pt x="248" y="249"/>
                  <a:pt x="248" y="249"/>
                  <a:pt x="248" y="249"/>
                </a:cubicBezTo>
                <a:cubicBezTo>
                  <a:pt x="248" y="249"/>
                  <a:pt x="249" y="250"/>
                  <a:pt x="249" y="251"/>
                </a:cubicBezTo>
                <a:cubicBezTo>
                  <a:pt x="249" y="251"/>
                  <a:pt x="249" y="251"/>
                  <a:pt x="249" y="251"/>
                </a:cubicBezTo>
                <a:cubicBezTo>
                  <a:pt x="249" y="251"/>
                  <a:pt x="248" y="252"/>
                  <a:pt x="248" y="252"/>
                </a:cubicBezTo>
                <a:cubicBezTo>
                  <a:pt x="249" y="252"/>
                  <a:pt x="249" y="254"/>
                  <a:pt x="250" y="254"/>
                </a:cubicBezTo>
                <a:cubicBezTo>
                  <a:pt x="250" y="254"/>
                  <a:pt x="250" y="254"/>
                  <a:pt x="250" y="254"/>
                </a:cubicBezTo>
                <a:cubicBezTo>
                  <a:pt x="250" y="254"/>
                  <a:pt x="250" y="254"/>
                  <a:pt x="250" y="254"/>
                </a:cubicBezTo>
                <a:cubicBezTo>
                  <a:pt x="250" y="255"/>
                  <a:pt x="250" y="255"/>
                  <a:pt x="250" y="255"/>
                </a:cubicBezTo>
                <a:cubicBezTo>
                  <a:pt x="250" y="255"/>
                  <a:pt x="250" y="255"/>
                  <a:pt x="249" y="254"/>
                </a:cubicBezTo>
                <a:cubicBezTo>
                  <a:pt x="249" y="256"/>
                  <a:pt x="250" y="255"/>
                  <a:pt x="250" y="255"/>
                </a:cubicBezTo>
                <a:cubicBezTo>
                  <a:pt x="251" y="256"/>
                  <a:pt x="250" y="256"/>
                  <a:pt x="250" y="256"/>
                </a:cubicBezTo>
                <a:cubicBezTo>
                  <a:pt x="250" y="256"/>
                  <a:pt x="250" y="256"/>
                  <a:pt x="250" y="255"/>
                </a:cubicBezTo>
                <a:cubicBezTo>
                  <a:pt x="250" y="255"/>
                  <a:pt x="250" y="256"/>
                  <a:pt x="250" y="256"/>
                </a:cubicBezTo>
                <a:cubicBezTo>
                  <a:pt x="250" y="256"/>
                  <a:pt x="250" y="256"/>
                  <a:pt x="250" y="257"/>
                </a:cubicBezTo>
                <a:cubicBezTo>
                  <a:pt x="251" y="257"/>
                  <a:pt x="251" y="258"/>
                  <a:pt x="250" y="258"/>
                </a:cubicBezTo>
                <a:cubicBezTo>
                  <a:pt x="251" y="258"/>
                  <a:pt x="251" y="259"/>
                  <a:pt x="251" y="259"/>
                </a:cubicBezTo>
                <a:cubicBezTo>
                  <a:pt x="251" y="259"/>
                  <a:pt x="251" y="258"/>
                  <a:pt x="252" y="258"/>
                </a:cubicBezTo>
                <a:cubicBezTo>
                  <a:pt x="252" y="258"/>
                  <a:pt x="252" y="259"/>
                  <a:pt x="252" y="259"/>
                </a:cubicBezTo>
                <a:cubicBezTo>
                  <a:pt x="252" y="259"/>
                  <a:pt x="252" y="259"/>
                  <a:pt x="252" y="259"/>
                </a:cubicBezTo>
                <a:cubicBezTo>
                  <a:pt x="252" y="259"/>
                  <a:pt x="252" y="260"/>
                  <a:pt x="252" y="259"/>
                </a:cubicBezTo>
                <a:cubicBezTo>
                  <a:pt x="252" y="260"/>
                  <a:pt x="252" y="260"/>
                  <a:pt x="252" y="260"/>
                </a:cubicBezTo>
                <a:cubicBezTo>
                  <a:pt x="252" y="260"/>
                  <a:pt x="253" y="261"/>
                  <a:pt x="253" y="261"/>
                </a:cubicBezTo>
                <a:cubicBezTo>
                  <a:pt x="252" y="262"/>
                  <a:pt x="251" y="261"/>
                  <a:pt x="252" y="262"/>
                </a:cubicBezTo>
                <a:cubicBezTo>
                  <a:pt x="253" y="263"/>
                  <a:pt x="253" y="263"/>
                  <a:pt x="253" y="263"/>
                </a:cubicBezTo>
                <a:cubicBezTo>
                  <a:pt x="253" y="264"/>
                  <a:pt x="253" y="264"/>
                  <a:pt x="252" y="264"/>
                </a:cubicBezTo>
                <a:cubicBezTo>
                  <a:pt x="253" y="265"/>
                  <a:pt x="255" y="265"/>
                  <a:pt x="255" y="266"/>
                </a:cubicBezTo>
                <a:cubicBezTo>
                  <a:pt x="254" y="266"/>
                  <a:pt x="254" y="266"/>
                  <a:pt x="254" y="267"/>
                </a:cubicBezTo>
                <a:cubicBezTo>
                  <a:pt x="254" y="267"/>
                  <a:pt x="254" y="267"/>
                  <a:pt x="254" y="267"/>
                </a:cubicBezTo>
                <a:cubicBezTo>
                  <a:pt x="255" y="267"/>
                  <a:pt x="254" y="267"/>
                  <a:pt x="254" y="266"/>
                </a:cubicBezTo>
                <a:cubicBezTo>
                  <a:pt x="254" y="266"/>
                  <a:pt x="254" y="267"/>
                  <a:pt x="255" y="267"/>
                </a:cubicBezTo>
                <a:cubicBezTo>
                  <a:pt x="254" y="269"/>
                  <a:pt x="256" y="271"/>
                  <a:pt x="256" y="273"/>
                </a:cubicBezTo>
                <a:cubicBezTo>
                  <a:pt x="257" y="272"/>
                  <a:pt x="257" y="273"/>
                  <a:pt x="257" y="274"/>
                </a:cubicBezTo>
                <a:cubicBezTo>
                  <a:pt x="256" y="274"/>
                  <a:pt x="258" y="275"/>
                  <a:pt x="257" y="275"/>
                </a:cubicBezTo>
                <a:cubicBezTo>
                  <a:pt x="258" y="275"/>
                  <a:pt x="258" y="275"/>
                  <a:pt x="258" y="275"/>
                </a:cubicBezTo>
                <a:cubicBezTo>
                  <a:pt x="258" y="276"/>
                  <a:pt x="260" y="276"/>
                  <a:pt x="259" y="277"/>
                </a:cubicBezTo>
                <a:cubicBezTo>
                  <a:pt x="259" y="278"/>
                  <a:pt x="259" y="277"/>
                  <a:pt x="258" y="277"/>
                </a:cubicBezTo>
                <a:cubicBezTo>
                  <a:pt x="258" y="278"/>
                  <a:pt x="260" y="279"/>
                  <a:pt x="260" y="280"/>
                </a:cubicBezTo>
                <a:cubicBezTo>
                  <a:pt x="260" y="280"/>
                  <a:pt x="260" y="279"/>
                  <a:pt x="261" y="280"/>
                </a:cubicBezTo>
                <a:cubicBezTo>
                  <a:pt x="261" y="280"/>
                  <a:pt x="261" y="282"/>
                  <a:pt x="261" y="282"/>
                </a:cubicBezTo>
                <a:cubicBezTo>
                  <a:pt x="261" y="282"/>
                  <a:pt x="262" y="282"/>
                  <a:pt x="262" y="283"/>
                </a:cubicBezTo>
                <a:cubicBezTo>
                  <a:pt x="261" y="283"/>
                  <a:pt x="261" y="283"/>
                  <a:pt x="261" y="282"/>
                </a:cubicBezTo>
                <a:cubicBezTo>
                  <a:pt x="261" y="283"/>
                  <a:pt x="262" y="284"/>
                  <a:pt x="263" y="284"/>
                </a:cubicBezTo>
                <a:cubicBezTo>
                  <a:pt x="262" y="285"/>
                  <a:pt x="264" y="286"/>
                  <a:pt x="264" y="287"/>
                </a:cubicBezTo>
                <a:cubicBezTo>
                  <a:pt x="265" y="287"/>
                  <a:pt x="264" y="289"/>
                  <a:pt x="265" y="288"/>
                </a:cubicBezTo>
                <a:cubicBezTo>
                  <a:pt x="265" y="289"/>
                  <a:pt x="265" y="289"/>
                  <a:pt x="265" y="289"/>
                </a:cubicBezTo>
                <a:cubicBezTo>
                  <a:pt x="266" y="289"/>
                  <a:pt x="266" y="289"/>
                  <a:pt x="267" y="289"/>
                </a:cubicBezTo>
                <a:cubicBezTo>
                  <a:pt x="266" y="290"/>
                  <a:pt x="266" y="290"/>
                  <a:pt x="266" y="290"/>
                </a:cubicBezTo>
                <a:cubicBezTo>
                  <a:pt x="265" y="290"/>
                  <a:pt x="266" y="290"/>
                  <a:pt x="266" y="291"/>
                </a:cubicBezTo>
                <a:cubicBezTo>
                  <a:pt x="264" y="294"/>
                  <a:pt x="263" y="297"/>
                  <a:pt x="262" y="300"/>
                </a:cubicBezTo>
                <a:cubicBezTo>
                  <a:pt x="259" y="305"/>
                  <a:pt x="260" y="308"/>
                  <a:pt x="260" y="308"/>
                </a:cubicBezTo>
                <a:cubicBezTo>
                  <a:pt x="263" y="303"/>
                  <a:pt x="266" y="299"/>
                  <a:pt x="269" y="294"/>
                </a:cubicBezTo>
                <a:cubicBezTo>
                  <a:pt x="269" y="295"/>
                  <a:pt x="269" y="295"/>
                  <a:pt x="269" y="295"/>
                </a:cubicBezTo>
                <a:cubicBezTo>
                  <a:pt x="271" y="291"/>
                  <a:pt x="271" y="291"/>
                  <a:pt x="271" y="291"/>
                </a:cubicBezTo>
                <a:cubicBezTo>
                  <a:pt x="271" y="291"/>
                  <a:pt x="271" y="291"/>
                  <a:pt x="271" y="291"/>
                </a:cubicBezTo>
                <a:cubicBezTo>
                  <a:pt x="272" y="290"/>
                  <a:pt x="272" y="290"/>
                  <a:pt x="272" y="289"/>
                </a:cubicBezTo>
                <a:cubicBezTo>
                  <a:pt x="273" y="289"/>
                  <a:pt x="273" y="289"/>
                  <a:pt x="273" y="288"/>
                </a:cubicBezTo>
                <a:cubicBezTo>
                  <a:pt x="273" y="288"/>
                  <a:pt x="273" y="287"/>
                  <a:pt x="274" y="287"/>
                </a:cubicBezTo>
                <a:cubicBezTo>
                  <a:pt x="274" y="287"/>
                  <a:pt x="274" y="287"/>
                  <a:pt x="274" y="287"/>
                </a:cubicBezTo>
                <a:cubicBezTo>
                  <a:pt x="274" y="287"/>
                  <a:pt x="274" y="286"/>
                  <a:pt x="274" y="286"/>
                </a:cubicBezTo>
                <a:cubicBezTo>
                  <a:pt x="277" y="281"/>
                  <a:pt x="280" y="276"/>
                  <a:pt x="283" y="271"/>
                </a:cubicBezTo>
                <a:cubicBezTo>
                  <a:pt x="284" y="266"/>
                  <a:pt x="286" y="260"/>
                  <a:pt x="288" y="256"/>
                </a:cubicBezTo>
                <a:cubicBezTo>
                  <a:pt x="293" y="237"/>
                  <a:pt x="299" y="218"/>
                  <a:pt x="298" y="198"/>
                </a:cubicBezTo>
                <a:cubicBezTo>
                  <a:pt x="297" y="199"/>
                  <a:pt x="297" y="198"/>
                  <a:pt x="297" y="197"/>
                </a:cubicBezTo>
                <a:cubicBezTo>
                  <a:pt x="297" y="196"/>
                  <a:pt x="297" y="196"/>
                  <a:pt x="297" y="196"/>
                </a:cubicBezTo>
                <a:cubicBezTo>
                  <a:pt x="296" y="195"/>
                  <a:pt x="296" y="195"/>
                  <a:pt x="296" y="195"/>
                </a:cubicBezTo>
                <a:cubicBezTo>
                  <a:pt x="296" y="193"/>
                  <a:pt x="297" y="194"/>
                  <a:pt x="297" y="195"/>
                </a:cubicBezTo>
                <a:cubicBezTo>
                  <a:pt x="297" y="187"/>
                  <a:pt x="296" y="180"/>
                  <a:pt x="296" y="172"/>
                </a:cubicBezTo>
                <a:cubicBezTo>
                  <a:pt x="294" y="172"/>
                  <a:pt x="295" y="168"/>
                  <a:pt x="294" y="168"/>
                </a:cubicBezTo>
                <a:cubicBezTo>
                  <a:pt x="294" y="168"/>
                  <a:pt x="294" y="168"/>
                  <a:pt x="294" y="168"/>
                </a:cubicBezTo>
                <a:cubicBezTo>
                  <a:pt x="293" y="164"/>
                  <a:pt x="293" y="163"/>
                  <a:pt x="293" y="160"/>
                </a:cubicBezTo>
                <a:cubicBezTo>
                  <a:pt x="294" y="161"/>
                  <a:pt x="296" y="162"/>
                  <a:pt x="297" y="164"/>
                </a:cubicBezTo>
                <a:cubicBezTo>
                  <a:pt x="298" y="164"/>
                  <a:pt x="299" y="165"/>
                  <a:pt x="300" y="166"/>
                </a:cubicBezTo>
                <a:cubicBezTo>
                  <a:pt x="302" y="167"/>
                  <a:pt x="303" y="168"/>
                  <a:pt x="305" y="169"/>
                </a:cubicBezTo>
                <a:cubicBezTo>
                  <a:pt x="307" y="170"/>
                  <a:pt x="308" y="170"/>
                  <a:pt x="309" y="171"/>
                </a:cubicBezTo>
                <a:cubicBezTo>
                  <a:pt x="311" y="171"/>
                  <a:pt x="314" y="171"/>
                  <a:pt x="317" y="168"/>
                </a:cubicBezTo>
                <a:cubicBezTo>
                  <a:pt x="316" y="169"/>
                  <a:pt x="317" y="167"/>
                  <a:pt x="317" y="167"/>
                </a:cubicBezTo>
                <a:cubicBezTo>
                  <a:pt x="317" y="167"/>
                  <a:pt x="317" y="167"/>
                  <a:pt x="317" y="167"/>
                </a:cubicBezTo>
                <a:cubicBezTo>
                  <a:pt x="317" y="167"/>
                  <a:pt x="317" y="167"/>
                  <a:pt x="317" y="167"/>
                </a:cubicBezTo>
                <a:cubicBezTo>
                  <a:pt x="317" y="166"/>
                  <a:pt x="317" y="166"/>
                  <a:pt x="317" y="166"/>
                </a:cubicBezTo>
                <a:cubicBezTo>
                  <a:pt x="317" y="166"/>
                  <a:pt x="317" y="166"/>
                  <a:pt x="317" y="167"/>
                </a:cubicBezTo>
                <a:cubicBezTo>
                  <a:pt x="317" y="167"/>
                  <a:pt x="317" y="167"/>
                  <a:pt x="317" y="167"/>
                </a:cubicBezTo>
                <a:cubicBezTo>
                  <a:pt x="317" y="168"/>
                  <a:pt x="317" y="167"/>
                  <a:pt x="317" y="167"/>
                </a:cubicBezTo>
                <a:cubicBezTo>
                  <a:pt x="317" y="167"/>
                  <a:pt x="317" y="167"/>
                  <a:pt x="317" y="167"/>
                </a:cubicBezTo>
                <a:cubicBezTo>
                  <a:pt x="319" y="165"/>
                  <a:pt x="319" y="163"/>
                  <a:pt x="318" y="161"/>
                </a:cubicBezTo>
                <a:cubicBezTo>
                  <a:pt x="317" y="159"/>
                  <a:pt x="317" y="158"/>
                  <a:pt x="316" y="157"/>
                </a:cubicBezTo>
                <a:cubicBezTo>
                  <a:pt x="315" y="157"/>
                  <a:pt x="315" y="156"/>
                  <a:pt x="314" y="157"/>
                </a:cubicBezTo>
                <a:cubicBezTo>
                  <a:pt x="314" y="157"/>
                  <a:pt x="315" y="157"/>
                  <a:pt x="315" y="156"/>
                </a:cubicBezTo>
                <a:cubicBezTo>
                  <a:pt x="314" y="156"/>
                  <a:pt x="314" y="156"/>
                  <a:pt x="314" y="156"/>
                </a:cubicBezTo>
                <a:cubicBezTo>
                  <a:pt x="314" y="156"/>
                  <a:pt x="314" y="156"/>
                  <a:pt x="314" y="156"/>
                </a:cubicBezTo>
                <a:cubicBezTo>
                  <a:pt x="314" y="156"/>
                  <a:pt x="314" y="155"/>
                  <a:pt x="314" y="156"/>
                </a:cubicBezTo>
                <a:cubicBezTo>
                  <a:pt x="315" y="155"/>
                  <a:pt x="314" y="156"/>
                  <a:pt x="315" y="157"/>
                </a:cubicBezTo>
                <a:cubicBezTo>
                  <a:pt x="316" y="156"/>
                  <a:pt x="317" y="156"/>
                  <a:pt x="318" y="155"/>
                </a:cubicBezTo>
                <a:cubicBezTo>
                  <a:pt x="320" y="155"/>
                  <a:pt x="321" y="155"/>
                  <a:pt x="323" y="152"/>
                </a:cubicBezTo>
                <a:cubicBezTo>
                  <a:pt x="323" y="153"/>
                  <a:pt x="322" y="153"/>
                  <a:pt x="322" y="152"/>
                </a:cubicBezTo>
                <a:cubicBezTo>
                  <a:pt x="324" y="152"/>
                  <a:pt x="323" y="150"/>
                  <a:pt x="323" y="149"/>
                </a:cubicBezTo>
                <a:cubicBezTo>
                  <a:pt x="323" y="150"/>
                  <a:pt x="323" y="150"/>
                  <a:pt x="324" y="150"/>
                </a:cubicBezTo>
                <a:cubicBezTo>
                  <a:pt x="324" y="149"/>
                  <a:pt x="324" y="148"/>
                  <a:pt x="323" y="147"/>
                </a:cubicBezTo>
                <a:close/>
                <a:moveTo>
                  <a:pt x="67" y="287"/>
                </a:moveTo>
                <a:cubicBezTo>
                  <a:pt x="67" y="287"/>
                  <a:pt x="67" y="287"/>
                  <a:pt x="67" y="287"/>
                </a:cubicBezTo>
                <a:cubicBezTo>
                  <a:pt x="67" y="287"/>
                  <a:pt x="67" y="287"/>
                  <a:pt x="67" y="287"/>
                </a:cubicBezTo>
                <a:close/>
                <a:moveTo>
                  <a:pt x="22" y="158"/>
                </a:moveTo>
                <a:cubicBezTo>
                  <a:pt x="22" y="158"/>
                  <a:pt x="22" y="158"/>
                  <a:pt x="22" y="158"/>
                </a:cubicBezTo>
                <a:cubicBezTo>
                  <a:pt x="22" y="158"/>
                  <a:pt x="22" y="158"/>
                  <a:pt x="22" y="158"/>
                </a:cubicBezTo>
                <a:cubicBezTo>
                  <a:pt x="22" y="158"/>
                  <a:pt x="22" y="158"/>
                  <a:pt x="22" y="158"/>
                </a:cubicBezTo>
                <a:close/>
                <a:moveTo>
                  <a:pt x="26" y="159"/>
                </a:moveTo>
                <a:cubicBezTo>
                  <a:pt x="26" y="159"/>
                  <a:pt x="26" y="159"/>
                  <a:pt x="26" y="159"/>
                </a:cubicBezTo>
                <a:cubicBezTo>
                  <a:pt x="25" y="159"/>
                  <a:pt x="25" y="159"/>
                  <a:pt x="25" y="159"/>
                </a:cubicBezTo>
                <a:cubicBezTo>
                  <a:pt x="25" y="159"/>
                  <a:pt x="25" y="159"/>
                  <a:pt x="26" y="159"/>
                </a:cubicBezTo>
                <a:close/>
                <a:moveTo>
                  <a:pt x="20" y="145"/>
                </a:moveTo>
                <a:cubicBezTo>
                  <a:pt x="20" y="144"/>
                  <a:pt x="21" y="144"/>
                  <a:pt x="22" y="144"/>
                </a:cubicBezTo>
                <a:cubicBezTo>
                  <a:pt x="22" y="144"/>
                  <a:pt x="23" y="144"/>
                  <a:pt x="23" y="143"/>
                </a:cubicBezTo>
                <a:cubicBezTo>
                  <a:pt x="23" y="143"/>
                  <a:pt x="22" y="144"/>
                  <a:pt x="23" y="144"/>
                </a:cubicBezTo>
                <a:cubicBezTo>
                  <a:pt x="22" y="144"/>
                  <a:pt x="22" y="144"/>
                  <a:pt x="22" y="144"/>
                </a:cubicBezTo>
                <a:cubicBezTo>
                  <a:pt x="24" y="145"/>
                  <a:pt x="25" y="145"/>
                  <a:pt x="26" y="146"/>
                </a:cubicBezTo>
                <a:cubicBezTo>
                  <a:pt x="26" y="147"/>
                  <a:pt x="27" y="147"/>
                  <a:pt x="28" y="147"/>
                </a:cubicBezTo>
                <a:cubicBezTo>
                  <a:pt x="29" y="147"/>
                  <a:pt x="29" y="148"/>
                  <a:pt x="30" y="148"/>
                </a:cubicBezTo>
                <a:cubicBezTo>
                  <a:pt x="29" y="148"/>
                  <a:pt x="29" y="148"/>
                  <a:pt x="29" y="148"/>
                </a:cubicBezTo>
                <a:cubicBezTo>
                  <a:pt x="30" y="149"/>
                  <a:pt x="31" y="149"/>
                  <a:pt x="31" y="150"/>
                </a:cubicBezTo>
                <a:cubicBezTo>
                  <a:pt x="31" y="150"/>
                  <a:pt x="31" y="150"/>
                  <a:pt x="31" y="150"/>
                </a:cubicBezTo>
                <a:cubicBezTo>
                  <a:pt x="31" y="152"/>
                  <a:pt x="31" y="153"/>
                  <a:pt x="31" y="155"/>
                </a:cubicBezTo>
                <a:cubicBezTo>
                  <a:pt x="30" y="155"/>
                  <a:pt x="30" y="155"/>
                  <a:pt x="30" y="155"/>
                </a:cubicBezTo>
                <a:cubicBezTo>
                  <a:pt x="30" y="158"/>
                  <a:pt x="30" y="160"/>
                  <a:pt x="29" y="162"/>
                </a:cubicBezTo>
                <a:cubicBezTo>
                  <a:pt x="29" y="163"/>
                  <a:pt x="29" y="163"/>
                  <a:pt x="29" y="164"/>
                </a:cubicBezTo>
                <a:cubicBezTo>
                  <a:pt x="29" y="164"/>
                  <a:pt x="29" y="164"/>
                  <a:pt x="29" y="164"/>
                </a:cubicBezTo>
                <a:cubicBezTo>
                  <a:pt x="29" y="165"/>
                  <a:pt x="29" y="165"/>
                  <a:pt x="29" y="165"/>
                </a:cubicBezTo>
                <a:cubicBezTo>
                  <a:pt x="27" y="159"/>
                  <a:pt x="27" y="159"/>
                  <a:pt x="27" y="159"/>
                </a:cubicBezTo>
                <a:cubicBezTo>
                  <a:pt x="30" y="153"/>
                  <a:pt x="30" y="153"/>
                  <a:pt x="30" y="153"/>
                </a:cubicBezTo>
                <a:cubicBezTo>
                  <a:pt x="30" y="153"/>
                  <a:pt x="30" y="153"/>
                  <a:pt x="30" y="153"/>
                </a:cubicBezTo>
                <a:cubicBezTo>
                  <a:pt x="30" y="153"/>
                  <a:pt x="29" y="153"/>
                  <a:pt x="29" y="153"/>
                </a:cubicBezTo>
                <a:cubicBezTo>
                  <a:pt x="29" y="152"/>
                  <a:pt x="28" y="152"/>
                  <a:pt x="28" y="152"/>
                </a:cubicBezTo>
                <a:cubicBezTo>
                  <a:pt x="28" y="152"/>
                  <a:pt x="27" y="153"/>
                  <a:pt x="27" y="152"/>
                </a:cubicBezTo>
                <a:cubicBezTo>
                  <a:pt x="28" y="151"/>
                  <a:pt x="28" y="151"/>
                  <a:pt x="28" y="151"/>
                </a:cubicBezTo>
                <a:cubicBezTo>
                  <a:pt x="26" y="151"/>
                  <a:pt x="25" y="149"/>
                  <a:pt x="23" y="148"/>
                </a:cubicBezTo>
                <a:cubicBezTo>
                  <a:pt x="24" y="148"/>
                  <a:pt x="24" y="148"/>
                  <a:pt x="24" y="148"/>
                </a:cubicBezTo>
                <a:cubicBezTo>
                  <a:pt x="22" y="147"/>
                  <a:pt x="21" y="146"/>
                  <a:pt x="20" y="145"/>
                </a:cubicBezTo>
                <a:cubicBezTo>
                  <a:pt x="20" y="145"/>
                  <a:pt x="20" y="145"/>
                  <a:pt x="20" y="145"/>
                </a:cubicBezTo>
                <a:cubicBezTo>
                  <a:pt x="20" y="145"/>
                  <a:pt x="20" y="145"/>
                  <a:pt x="20" y="144"/>
                </a:cubicBezTo>
                <a:lnTo>
                  <a:pt x="20" y="145"/>
                </a:lnTo>
                <a:close/>
                <a:moveTo>
                  <a:pt x="19" y="144"/>
                </a:moveTo>
                <a:cubicBezTo>
                  <a:pt x="19" y="144"/>
                  <a:pt x="19" y="144"/>
                  <a:pt x="19" y="144"/>
                </a:cubicBezTo>
                <a:cubicBezTo>
                  <a:pt x="19" y="144"/>
                  <a:pt x="19" y="144"/>
                  <a:pt x="19" y="144"/>
                </a:cubicBezTo>
                <a:cubicBezTo>
                  <a:pt x="19" y="144"/>
                  <a:pt x="19" y="144"/>
                  <a:pt x="19" y="144"/>
                </a:cubicBezTo>
                <a:close/>
                <a:moveTo>
                  <a:pt x="19" y="151"/>
                </a:moveTo>
                <a:cubicBezTo>
                  <a:pt x="19" y="150"/>
                  <a:pt x="20" y="150"/>
                  <a:pt x="20" y="150"/>
                </a:cubicBezTo>
                <a:cubicBezTo>
                  <a:pt x="21" y="150"/>
                  <a:pt x="20" y="150"/>
                  <a:pt x="19" y="150"/>
                </a:cubicBezTo>
                <a:cubicBezTo>
                  <a:pt x="20" y="151"/>
                  <a:pt x="20" y="151"/>
                  <a:pt x="20" y="151"/>
                </a:cubicBezTo>
                <a:cubicBezTo>
                  <a:pt x="20" y="151"/>
                  <a:pt x="19" y="151"/>
                  <a:pt x="19" y="151"/>
                </a:cubicBezTo>
                <a:cubicBezTo>
                  <a:pt x="19" y="151"/>
                  <a:pt x="19" y="151"/>
                  <a:pt x="19" y="151"/>
                </a:cubicBezTo>
                <a:cubicBezTo>
                  <a:pt x="19" y="151"/>
                  <a:pt x="19" y="151"/>
                  <a:pt x="19" y="151"/>
                </a:cubicBezTo>
                <a:cubicBezTo>
                  <a:pt x="19" y="151"/>
                  <a:pt x="18" y="151"/>
                  <a:pt x="18" y="151"/>
                </a:cubicBezTo>
                <a:cubicBezTo>
                  <a:pt x="18" y="151"/>
                  <a:pt x="18" y="151"/>
                  <a:pt x="18" y="151"/>
                </a:cubicBezTo>
                <a:cubicBezTo>
                  <a:pt x="18" y="151"/>
                  <a:pt x="18" y="151"/>
                  <a:pt x="18" y="151"/>
                </a:cubicBezTo>
                <a:cubicBezTo>
                  <a:pt x="18" y="151"/>
                  <a:pt x="18" y="151"/>
                  <a:pt x="18" y="151"/>
                </a:cubicBezTo>
                <a:cubicBezTo>
                  <a:pt x="18" y="151"/>
                  <a:pt x="18" y="150"/>
                  <a:pt x="19" y="151"/>
                </a:cubicBezTo>
                <a:close/>
                <a:moveTo>
                  <a:pt x="7" y="160"/>
                </a:moveTo>
                <a:cubicBezTo>
                  <a:pt x="7" y="160"/>
                  <a:pt x="7" y="160"/>
                  <a:pt x="7" y="160"/>
                </a:cubicBezTo>
                <a:cubicBezTo>
                  <a:pt x="7" y="160"/>
                  <a:pt x="7" y="160"/>
                  <a:pt x="7" y="160"/>
                </a:cubicBezTo>
                <a:close/>
                <a:moveTo>
                  <a:pt x="10" y="165"/>
                </a:moveTo>
                <a:cubicBezTo>
                  <a:pt x="10" y="165"/>
                  <a:pt x="10" y="165"/>
                  <a:pt x="10" y="165"/>
                </a:cubicBezTo>
                <a:cubicBezTo>
                  <a:pt x="10" y="165"/>
                  <a:pt x="10" y="165"/>
                  <a:pt x="10" y="165"/>
                </a:cubicBezTo>
                <a:close/>
                <a:moveTo>
                  <a:pt x="16" y="159"/>
                </a:moveTo>
                <a:cubicBezTo>
                  <a:pt x="15" y="160"/>
                  <a:pt x="14" y="160"/>
                  <a:pt x="13" y="161"/>
                </a:cubicBezTo>
                <a:cubicBezTo>
                  <a:pt x="14" y="160"/>
                  <a:pt x="14" y="160"/>
                  <a:pt x="14" y="160"/>
                </a:cubicBezTo>
                <a:cubicBezTo>
                  <a:pt x="13" y="161"/>
                  <a:pt x="13" y="160"/>
                  <a:pt x="12" y="160"/>
                </a:cubicBezTo>
                <a:cubicBezTo>
                  <a:pt x="12" y="160"/>
                  <a:pt x="12" y="160"/>
                  <a:pt x="12" y="161"/>
                </a:cubicBezTo>
                <a:cubicBezTo>
                  <a:pt x="11" y="161"/>
                  <a:pt x="11" y="159"/>
                  <a:pt x="11" y="160"/>
                </a:cubicBezTo>
                <a:cubicBezTo>
                  <a:pt x="11" y="159"/>
                  <a:pt x="11" y="160"/>
                  <a:pt x="11" y="160"/>
                </a:cubicBezTo>
                <a:cubicBezTo>
                  <a:pt x="9" y="161"/>
                  <a:pt x="11" y="160"/>
                  <a:pt x="10" y="159"/>
                </a:cubicBezTo>
                <a:cubicBezTo>
                  <a:pt x="10" y="159"/>
                  <a:pt x="10" y="159"/>
                  <a:pt x="10" y="159"/>
                </a:cubicBezTo>
                <a:cubicBezTo>
                  <a:pt x="10" y="159"/>
                  <a:pt x="10" y="159"/>
                  <a:pt x="10" y="159"/>
                </a:cubicBezTo>
                <a:cubicBezTo>
                  <a:pt x="11" y="158"/>
                  <a:pt x="13" y="158"/>
                  <a:pt x="15" y="158"/>
                </a:cubicBezTo>
                <a:cubicBezTo>
                  <a:pt x="16" y="158"/>
                  <a:pt x="17" y="159"/>
                  <a:pt x="19" y="158"/>
                </a:cubicBezTo>
                <a:cubicBezTo>
                  <a:pt x="19" y="158"/>
                  <a:pt x="19" y="158"/>
                  <a:pt x="19" y="158"/>
                </a:cubicBezTo>
                <a:cubicBezTo>
                  <a:pt x="19" y="158"/>
                  <a:pt x="19" y="158"/>
                  <a:pt x="19" y="158"/>
                </a:cubicBezTo>
                <a:cubicBezTo>
                  <a:pt x="20" y="158"/>
                  <a:pt x="20" y="158"/>
                  <a:pt x="20" y="159"/>
                </a:cubicBezTo>
                <a:cubicBezTo>
                  <a:pt x="19" y="159"/>
                  <a:pt x="17" y="159"/>
                  <a:pt x="16" y="159"/>
                </a:cubicBezTo>
                <a:close/>
                <a:moveTo>
                  <a:pt x="21" y="165"/>
                </a:moveTo>
                <a:cubicBezTo>
                  <a:pt x="21" y="165"/>
                  <a:pt x="21" y="165"/>
                  <a:pt x="21" y="165"/>
                </a:cubicBezTo>
                <a:cubicBezTo>
                  <a:pt x="21" y="165"/>
                  <a:pt x="21" y="164"/>
                  <a:pt x="21" y="164"/>
                </a:cubicBezTo>
                <a:cubicBezTo>
                  <a:pt x="22" y="164"/>
                  <a:pt x="22" y="165"/>
                  <a:pt x="22" y="165"/>
                </a:cubicBezTo>
                <a:cubicBezTo>
                  <a:pt x="23" y="163"/>
                  <a:pt x="23" y="163"/>
                  <a:pt x="23" y="163"/>
                </a:cubicBezTo>
                <a:cubicBezTo>
                  <a:pt x="23" y="163"/>
                  <a:pt x="23" y="164"/>
                  <a:pt x="23" y="164"/>
                </a:cubicBezTo>
                <a:cubicBezTo>
                  <a:pt x="24" y="164"/>
                  <a:pt x="24" y="163"/>
                  <a:pt x="24" y="162"/>
                </a:cubicBezTo>
                <a:cubicBezTo>
                  <a:pt x="24" y="162"/>
                  <a:pt x="25" y="162"/>
                  <a:pt x="25" y="162"/>
                </a:cubicBezTo>
                <a:cubicBezTo>
                  <a:pt x="25" y="162"/>
                  <a:pt x="25" y="162"/>
                  <a:pt x="25" y="162"/>
                </a:cubicBezTo>
                <a:cubicBezTo>
                  <a:pt x="26" y="163"/>
                  <a:pt x="26" y="163"/>
                  <a:pt x="26" y="163"/>
                </a:cubicBezTo>
                <a:cubicBezTo>
                  <a:pt x="25" y="163"/>
                  <a:pt x="25" y="163"/>
                  <a:pt x="25" y="163"/>
                </a:cubicBezTo>
                <a:cubicBezTo>
                  <a:pt x="25" y="163"/>
                  <a:pt x="25" y="163"/>
                  <a:pt x="25" y="163"/>
                </a:cubicBezTo>
                <a:cubicBezTo>
                  <a:pt x="25" y="163"/>
                  <a:pt x="25" y="163"/>
                  <a:pt x="25" y="163"/>
                </a:cubicBezTo>
                <a:cubicBezTo>
                  <a:pt x="24" y="163"/>
                  <a:pt x="23" y="164"/>
                  <a:pt x="23" y="165"/>
                </a:cubicBezTo>
                <a:cubicBezTo>
                  <a:pt x="23" y="164"/>
                  <a:pt x="23" y="164"/>
                  <a:pt x="23" y="164"/>
                </a:cubicBezTo>
                <a:cubicBezTo>
                  <a:pt x="22" y="164"/>
                  <a:pt x="23" y="165"/>
                  <a:pt x="22" y="165"/>
                </a:cubicBezTo>
                <a:cubicBezTo>
                  <a:pt x="22" y="164"/>
                  <a:pt x="22" y="164"/>
                  <a:pt x="22" y="164"/>
                </a:cubicBezTo>
                <a:cubicBezTo>
                  <a:pt x="22" y="165"/>
                  <a:pt x="21" y="164"/>
                  <a:pt x="21" y="165"/>
                </a:cubicBezTo>
                <a:cubicBezTo>
                  <a:pt x="21" y="165"/>
                  <a:pt x="21" y="165"/>
                  <a:pt x="21" y="165"/>
                </a:cubicBezTo>
                <a:close/>
                <a:moveTo>
                  <a:pt x="13" y="174"/>
                </a:moveTo>
                <a:cubicBezTo>
                  <a:pt x="13" y="174"/>
                  <a:pt x="13" y="174"/>
                  <a:pt x="13" y="174"/>
                </a:cubicBezTo>
                <a:cubicBezTo>
                  <a:pt x="13" y="174"/>
                  <a:pt x="13" y="174"/>
                  <a:pt x="13" y="174"/>
                </a:cubicBezTo>
                <a:cubicBezTo>
                  <a:pt x="13" y="174"/>
                  <a:pt x="13" y="174"/>
                  <a:pt x="13" y="174"/>
                </a:cubicBezTo>
                <a:close/>
                <a:moveTo>
                  <a:pt x="13" y="174"/>
                </a:moveTo>
                <a:cubicBezTo>
                  <a:pt x="13" y="174"/>
                  <a:pt x="13" y="174"/>
                  <a:pt x="13" y="174"/>
                </a:cubicBezTo>
                <a:cubicBezTo>
                  <a:pt x="13" y="174"/>
                  <a:pt x="13" y="174"/>
                  <a:pt x="13" y="174"/>
                </a:cubicBezTo>
                <a:close/>
                <a:moveTo>
                  <a:pt x="13" y="174"/>
                </a:moveTo>
                <a:cubicBezTo>
                  <a:pt x="13" y="174"/>
                  <a:pt x="13" y="174"/>
                  <a:pt x="13" y="174"/>
                </a:cubicBezTo>
                <a:cubicBezTo>
                  <a:pt x="13" y="174"/>
                  <a:pt x="13" y="174"/>
                  <a:pt x="13" y="174"/>
                </a:cubicBezTo>
                <a:cubicBezTo>
                  <a:pt x="13" y="174"/>
                  <a:pt x="13" y="174"/>
                  <a:pt x="13" y="174"/>
                </a:cubicBezTo>
                <a:close/>
                <a:moveTo>
                  <a:pt x="13" y="174"/>
                </a:moveTo>
                <a:cubicBezTo>
                  <a:pt x="13" y="174"/>
                  <a:pt x="13" y="174"/>
                  <a:pt x="13" y="174"/>
                </a:cubicBezTo>
                <a:cubicBezTo>
                  <a:pt x="13" y="174"/>
                  <a:pt x="13" y="174"/>
                  <a:pt x="13" y="174"/>
                </a:cubicBezTo>
                <a:close/>
                <a:moveTo>
                  <a:pt x="39" y="166"/>
                </a:moveTo>
                <a:cubicBezTo>
                  <a:pt x="38" y="166"/>
                  <a:pt x="38" y="166"/>
                  <a:pt x="38" y="166"/>
                </a:cubicBezTo>
                <a:cubicBezTo>
                  <a:pt x="38" y="166"/>
                  <a:pt x="38" y="166"/>
                  <a:pt x="38" y="166"/>
                </a:cubicBezTo>
                <a:cubicBezTo>
                  <a:pt x="38" y="166"/>
                  <a:pt x="38" y="166"/>
                  <a:pt x="39" y="166"/>
                </a:cubicBezTo>
                <a:close/>
                <a:moveTo>
                  <a:pt x="37" y="165"/>
                </a:moveTo>
                <a:cubicBezTo>
                  <a:pt x="38" y="164"/>
                  <a:pt x="38" y="166"/>
                  <a:pt x="38" y="166"/>
                </a:cubicBezTo>
                <a:cubicBezTo>
                  <a:pt x="37" y="166"/>
                  <a:pt x="37" y="166"/>
                  <a:pt x="37" y="167"/>
                </a:cubicBezTo>
                <a:cubicBezTo>
                  <a:pt x="37" y="167"/>
                  <a:pt x="38" y="167"/>
                  <a:pt x="38" y="167"/>
                </a:cubicBezTo>
                <a:cubicBezTo>
                  <a:pt x="38" y="167"/>
                  <a:pt x="37" y="167"/>
                  <a:pt x="37" y="167"/>
                </a:cubicBezTo>
                <a:cubicBezTo>
                  <a:pt x="37" y="167"/>
                  <a:pt x="37" y="166"/>
                  <a:pt x="37" y="166"/>
                </a:cubicBezTo>
                <a:cubicBezTo>
                  <a:pt x="37" y="166"/>
                  <a:pt x="37" y="166"/>
                  <a:pt x="37" y="165"/>
                </a:cubicBezTo>
                <a:cubicBezTo>
                  <a:pt x="37" y="165"/>
                  <a:pt x="37" y="165"/>
                  <a:pt x="37" y="165"/>
                </a:cubicBezTo>
                <a:cubicBezTo>
                  <a:pt x="37" y="165"/>
                  <a:pt x="37" y="165"/>
                  <a:pt x="37" y="165"/>
                </a:cubicBezTo>
                <a:close/>
                <a:moveTo>
                  <a:pt x="35" y="209"/>
                </a:moveTo>
                <a:cubicBezTo>
                  <a:pt x="35" y="208"/>
                  <a:pt x="35" y="208"/>
                  <a:pt x="35" y="208"/>
                </a:cubicBezTo>
                <a:cubicBezTo>
                  <a:pt x="36" y="209"/>
                  <a:pt x="36" y="209"/>
                  <a:pt x="36" y="209"/>
                </a:cubicBezTo>
                <a:cubicBezTo>
                  <a:pt x="37" y="208"/>
                  <a:pt x="37" y="206"/>
                  <a:pt x="38" y="205"/>
                </a:cubicBezTo>
                <a:cubicBezTo>
                  <a:pt x="37" y="203"/>
                  <a:pt x="37" y="206"/>
                  <a:pt x="36" y="204"/>
                </a:cubicBezTo>
                <a:cubicBezTo>
                  <a:pt x="37" y="204"/>
                  <a:pt x="37" y="203"/>
                  <a:pt x="37" y="202"/>
                </a:cubicBezTo>
                <a:cubicBezTo>
                  <a:pt x="37" y="204"/>
                  <a:pt x="36" y="202"/>
                  <a:pt x="36" y="201"/>
                </a:cubicBezTo>
                <a:cubicBezTo>
                  <a:pt x="35" y="199"/>
                  <a:pt x="36" y="198"/>
                  <a:pt x="37" y="198"/>
                </a:cubicBezTo>
                <a:cubicBezTo>
                  <a:pt x="38" y="200"/>
                  <a:pt x="38" y="200"/>
                  <a:pt x="38" y="200"/>
                </a:cubicBezTo>
                <a:cubicBezTo>
                  <a:pt x="37" y="199"/>
                  <a:pt x="38" y="199"/>
                  <a:pt x="38" y="198"/>
                </a:cubicBezTo>
                <a:cubicBezTo>
                  <a:pt x="37" y="198"/>
                  <a:pt x="36" y="197"/>
                  <a:pt x="35" y="197"/>
                </a:cubicBezTo>
                <a:cubicBezTo>
                  <a:pt x="35" y="195"/>
                  <a:pt x="36" y="195"/>
                  <a:pt x="36" y="194"/>
                </a:cubicBezTo>
                <a:cubicBezTo>
                  <a:pt x="36" y="196"/>
                  <a:pt x="36" y="196"/>
                  <a:pt x="36" y="196"/>
                </a:cubicBezTo>
                <a:cubicBezTo>
                  <a:pt x="36" y="194"/>
                  <a:pt x="38" y="196"/>
                  <a:pt x="38" y="193"/>
                </a:cubicBezTo>
                <a:cubicBezTo>
                  <a:pt x="37" y="193"/>
                  <a:pt x="37" y="193"/>
                  <a:pt x="37" y="193"/>
                </a:cubicBezTo>
                <a:cubicBezTo>
                  <a:pt x="37" y="192"/>
                  <a:pt x="37" y="192"/>
                  <a:pt x="38" y="192"/>
                </a:cubicBezTo>
                <a:cubicBezTo>
                  <a:pt x="37" y="192"/>
                  <a:pt x="37" y="191"/>
                  <a:pt x="37" y="190"/>
                </a:cubicBezTo>
                <a:cubicBezTo>
                  <a:pt x="38" y="190"/>
                  <a:pt x="38" y="190"/>
                  <a:pt x="38" y="190"/>
                </a:cubicBezTo>
                <a:cubicBezTo>
                  <a:pt x="37" y="189"/>
                  <a:pt x="36" y="188"/>
                  <a:pt x="37" y="186"/>
                </a:cubicBezTo>
                <a:cubicBezTo>
                  <a:pt x="36" y="187"/>
                  <a:pt x="37" y="188"/>
                  <a:pt x="37" y="189"/>
                </a:cubicBezTo>
                <a:cubicBezTo>
                  <a:pt x="36" y="190"/>
                  <a:pt x="36" y="188"/>
                  <a:pt x="36" y="187"/>
                </a:cubicBezTo>
                <a:cubicBezTo>
                  <a:pt x="37" y="187"/>
                  <a:pt x="36" y="185"/>
                  <a:pt x="36" y="183"/>
                </a:cubicBezTo>
                <a:cubicBezTo>
                  <a:pt x="37" y="183"/>
                  <a:pt x="37" y="182"/>
                  <a:pt x="37" y="182"/>
                </a:cubicBezTo>
                <a:cubicBezTo>
                  <a:pt x="36" y="181"/>
                  <a:pt x="36" y="181"/>
                  <a:pt x="36" y="181"/>
                </a:cubicBezTo>
                <a:cubicBezTo>
                  <a:pt x="38" y="181"/>
                  <a:pt x="36" y="179"/>
                  <a:pt x="37" y="177"/>
                </a:cubicBezTo>
                <a:cubicBezTo>
                  <a:pt x="37" y="178"/>
                  <a:pt x="38" y="178"/>
                  <a:pt x="38" y="177"/>
                </a:cubicBezTo>
                <a:cubicBezTo>
                  <a:pt x="37" y="178"/>
                  <a:pt x="37" y="175"/>
                  <a:pt x="36" y="175"/>
                </a:cubicBezTo>
                <a:cubicBezTo>
                  <a:pt x="37" y="173"/>
                  <a:pt x="38" y="176"/>
                  <a:pt x="39" y="175"/>
                </a:cubicBezTo>
                <a:cubicBezTo>
                  <a:pt x="38" y="174"/>
                  <a:pt x="40" y="173"/>
                  <a:pt x="38" y="172"/>
                </a:cubicBezTo>
                <a:cubicBezTo>
                  <a:pt x="38" y="173"/>
                  <a:pt x="38" y="171"/>
                  <a:pt x="37" y="171"/>
                </a:cubicBezTo>
                <a:cubicBezTo>
                  <a:pt x="37" y="169"/>
                  <a:pt x="38" y="171"/>
                  <a:pt x="38" y="170"/>
                </a:cubicBezTo>
                <a:cubicBezTo>
                  <a:pt x="38" y="169"/>
                  <a:pt x="37" y="168"/>
                  <a:pt x="37" y="169"/>
                </a:cubicBezTo>
                <a:cubicBezTo>
                  <a:pt x="37" y="169"/>
                  <a:pt x="37" y="168"/>
                  <a:pt x="37" y="168"/>
                </a:cubicBezTo>
                <a:cubicBezTo>
                  <a:pt x="38" y="168"/>
                  <a:pt x="38" y="168"/>
                  <a:pt x="39" y="169"/>
                </a:cubicBezTo>
                <a:cubicBezTo>
                  <a:pt x="39" y="168"/>
                  <a:pt x="39" y="168"/>
                  <a:pt x="39" y="168"/>
                </a:cubicBezTo>
                <a:cubicBezTo>
                  <a:pt x="40" y="168"/>
                  <a:pt x="41" y="168"/>
                  <a:pt x="41" y="169"/>
                </a:cubicBezTo>
                <a:cubicBezTo>
                  <a:pt x="40" y="169"/>
                  <a:pt x="41" y="170"/>
                  <a:pt x="40" y="170"/>
                </a:cubicBezTo>
                <a:cubicBezTo>
                  <a:pt x="41" y="170"/>
                  <a:pt x="41" y="170"/>
                  <a:pt x="41" y="170"/>
                </a:cubicBezTo>
                <a:cubicBezTo>
                  <a:pt x="40" y="170"/>
                  <a:pt x="40" y="170"/>
                  <a:pt x="40" y="170"/>
                </a:cubicBezTo>
                <a:cubicBezTo>
                  <a:pt x="41" y="170"/>
                  <a:pt x="42" y="171"/>
                  <a:pt x="43" y="171"/>
                </a:cubicBezTo>
                <a:cubicBezTo>
                  <a:pt x="42" y="171"/>
                  <a:pt x="42" y="171"/>
                  <a:pt x="42" y="171"/>
                </a:cubicBezTo>
                <a:cubicBezTo>
                  <a:pt x="43" y="172"/>
                  <a:pt x="43" y="171"/>
                  <a:pt x="43" y="171"/>
                </a:cubicBezTo>
                <a:cubicBezTo>
                  <a:pt x="44" y="172"/>
                  <a:pt x="43" y="172"/>
                  <a:pt x="43" y="173"/>
                </a:cubicBezTo>
                <a:cubicBezTo>
                  <a:pt x="44" y="174"/>
                  <a:pt x="46" y="174"/>
                  <a:pt x="47" y="176"/>
                </a:cubicBezTo>
                <a:cubicBezTo>
                  <a:pt x="48" y="176"/>
                  <a:pt x="49" y="177"/>
                  <a:pt x="50" y="177"/>
                </a:cubicBezTo>
                <a:cubicBezTo>
                  <a:pt x="51" y="178"/>
                  <a:pt x="49" y="178"/>
                  <a:pt x="50" y="178"/>
                </a:cubicBezTo>
                <a:cubicBezTo>
                  <a:pt x="50" y="178"/>
                  <a:pt x="50" y="179"/>
                  <a:pt x="50" y="179"/>
                </a:cubicBezTo>
                <a:cubicBezTo>
                  <a:pt x="50" y="179"/>
                  <a:pt x="51" y="180"/>
                  <a:pt x="51" y="179"/>
                </a:cubicBezTo>
                <a:cubicBezTo>
                  <a:pt x="52" y="180"/>
                  <a:pt x="53" y="181"/>
                  <a:pt x="54" y="182"/>
                </a:cubicBezTo>
                <a:cubicBezTo>
                  <a:pt x="54" y="182"/>
                  <a:pt x="53" y="182"/>
                  <a:pt x="53" y="182"/>
                </a:cubicBezTo>
                <a:cubicBezTo>
                  <a:pt x="54" y="182"/>
                  <a:pt x="55" y="183"/>
                  <a:pt x="56" y="184"/>
                </a:cubicBezTo>
                <a:cubicBezTo>
                  <a:pt x="56" y="184"/>
                  <a:pt x="56" y="183"/>
                  <a:pt x="57" y="183"/>
                </a:cubicBezTo>
                <a:cubicBezTo>
                  <a:pt x="57" y="183"/>
                  <a:pt x="57" y="183"/>
                  <a:pt x="57" y="183"/>
                </a:cubicBezTo>
                <a:cubicBezTo>
                  <a:pt x="57" y="184"/>
                  <a:pt x="56" y="184"/>
                  <a:pt x="57" y="185"/>
                </a:cubicBezTo>
                <a:cubicBezTo>
                  <a:pt x="56" y="186"/>
                  <a:pt x="56" y="184"/>
                  <a:pt x="56" y="185"/>
                </a:cubicBezTo>
                <a:cubicBezTo>
                  <a:pt x="55" y="185"/>
                  <a:pt x="53" y="184"/>
                  <a:pt x="53" y="183"/>
                </a:cubicBezTo>
                <a:cubicBezTo>
                  <a:pt x="52" y="183"/>
                  <a:pt x="54" y="184"/>
                  <a:pt x="53" y="184"/>
                </a:cubicBezTo>
                <a:cubicBezTo>
                  <a:pt x="54" y="185"/>
                  <a:pt x="54" y="185"/>
                  <a:pt x="55" y="186"/>
                </a:cubicBezTo>
                <a:cubicBezTo>
                  <a:pt x="56" y="185"/>
                  <a:pt x="55" y="185"/>
                  <a:pt x="56" y="185"/>
                </a:cubicBezTo>
                <a:cubicBezTo>
                  <a:pt x="58" y="185"/>
                  <a:pt x="57" y="187"/>
                  <a:pt x="57" y="187"/>
                </a:cubicBezTo>
                <a:cubicBezTo>
                  <a:pt x="56" y="187"/>
                  <a:pt x="56" y="187"/>
                  <a:pt x="56" y="187"/>
                </a:cubicBezTo>
                <a:cubicBezTo>
                  <a:pt x="57" y="187"/>
                  <a:pt x="57" y="187"/>
                  <a:pt x="58" y="188"/>
                </a:cubicBezTo>
                <a:cubicBezTo>
                  <a:pt x="57" y="189"/>
                  <a:pt x="57" y="187"/>
                  <a:pt x="56" y="187"/>
                </a:cubicBezTo>
                <a:cubicBezTo>
                  <a:pt x="56" y="188"/>
                  <a:pt x="56" y="188"/>
                  <a:pt x="56" y="188"/>
                </a:cubicBezTo>
                <a:cubicBezTo>
                  <a:pt x="57" y="189"/>
                  <a:pt x="57" y="188"/>
                  <a:pt x="57" y="189"/>
                </a:cubicBezTo>
                <a:cubicBezTo>
                  <a:pt x="57" y="189"/>
                  <a:pt x="57" y="189"/>
                  <a:pt x="57" y="189"/>
                </a:cubicBezTo>
                <a:cubicBezTo>
                  <a:pt x="58" y="190"/>
                  <a:pt x="58" y="190"/>
                  <a:pt x="58" y="190"/>
                </a:cubicBezTo>
                <a:cubicBezTo>
                  <a:pt x="58" y="189"/>
                  <a:pt x="58" y="189"/>
                  <a:pt x="58" y="188"/>
                </a:cubicBezTo>
                <a:cubicBezTo>
                  <a:pt x="59" y="188"/>
                  <a:pt x="58" y="189"/>
                  <a:pt x="59" y="189"/>
                </a:cubicBezTo>
                <a:cubicBezTo>
                  <a:pt x="60" y="189"/>
                  <a:pt x="59" y="189"/>
                  <a:pt x="59" y="189"/>
                </a:cubicBezTo>
                <a:cubicBezTo>
                  <a:pt x="60" y="188"/>
                  <a:pt x="60" y="189"/>
                  <a:pt x="61" y="189"/>
                </a:cubicBezTo>
                <a:cubicBezTo>
                  <a:pt x="61" y="190"/>
                  <a:pt x="61" y="190"/>
                  <a:pt x="61" y="190"/>
                </a:cubicBezTo>
                <a:cubicBezTo>
                  <a:pt x="60" y="190"/>
                  <a:pt x="60" y="190"/>
                  <a:pt x="60" y="190"/>
                </a:cubicBezTo>
                <a:cubicBezTo>
                  <a:pt x="59" y="189"/>
                  <a:pt x="59" y="191"/>
                  <a:pt x="59" y="191"/>
                </a:cubicBezTo>
                <a:cubicBezTo>
                  <a:pt x="59" y="192"/>
                  <a:pt x="60" y="191"/>
                  <a:pt x="60" y="191"/>
                </a:cubicBezTo>
                <a:cubicBezTo>
                  <a:pt x="59" y="191"/>
                  <a:pt x="60" y="191"/>
                  <a:pt x="61" y="191"/>
                </a:cubicBezTo>
                <a:cubicBezTo>
                  <a:pt x="63" y="191"/>
                  <a:pt x="60" y="192"/>
                  <a:pt x="61" y="193"/>
                </a:cubicBezTo>
                <a:cubicBezTo>
                  <a:pt x="62" y="192"/>
                  <a:pt x="64" y="194"/>
                  <a:pt x="64" y="192"/>
                </a:cubicBezTo>
                <a:cubicBezTo>
                  <a:pt x="64" y="192"/>
                  <a:pt x="65" y="192"/>
                  <a:pt x="65" y="193"/>
                </a:cubicBezTo>
                <a:cubicBezTo>
                  <a:pt x="64" y="193"/>
                  <a:pt x="65" y="194"/>
                  <a:pt x="64" y="193"/>
                </a:cubicBezTo>
                <a:cubicBezTo>
                  <a:pt x="64" y="194"/>
                  <a:pt x="64" y="194"/>
                  <a:pt x="64" y="194"/>
                </a:cubicBezTo>
                <a:cubicBezTo>
                  <a:pt x="63" y="194"/>
                  <a:pt x="63" y="194"/>
                  <a:pt x="63" y="194"/>
                </a:cubicBezTo>
                <a:cubicBezTo>
                  <a:pt x="63" y="195"/>
                  <a:pt x="63" y="196"/>
                  <a:pt x="63" y="196"/>
                </a:cubicBezTo>
                <a:cubicBezTo>
                  <a:pt x="64" y="197"/>
                  <a:pt x="64" y="196"/>
                  <a:pt x="64" y="196"/>
                </a:cubicBezTo>
                <a:cubicBezTo>
                  <a:pt x="64" y="196"/>
                  <a:pt x="64" y="197"/>
                  <a:pt x="64" y="197"/>
                </a:cubicBezTo>
                <a:cubicBezTo>
                  <a:pt x="64" y="196"/>
                  <a:pt x="65" y="196"/>
                  <a:pt x="65" y="197"/>
                </a:cubicBezTo>
                <a:cubicBezTo>
                  <a:pt x="66" y="197"/>
                  <a:pt x="66" y="198"/>
                  <a:pt x="65" y="198"/>
                </a:cubicBezTo>
                <a:cubicBezTo>
                  <a:pt x="64" y="198"/>
                  <a:pt x="64" y="198"/>
                  <a:pt x="64" y="198"/>
                </a:cubicBezTo>
                <a:cubicBezTo>
                  <a:pt x="65" y="198"/>
                  <a:pt x="64" y="198"/>
                  <a:pt x="65" y="199"/>
                </a:cubicBezTo>
                <a:cubicBezTo>
                  <a:pt x="67" y="198"/>
                  <a:pt x="67" y="198"/>
                  <a:pt x="67" y="198"/>
                </a:cubicBezTo>
                <a:cubicBezTo>
                  <a:pt x="67" y="199"/>
                  <a:pt x="67" y="199"/>
                  <a:pt x="67" y="199"/>
                </a:cubicBezTo>
                <a:cubicBezTo>
                  <a:pt x="66" y="199"/>
                  <a:pt x="66" y="199"/>
                  <a:pt x="66" y="199"/>
                </a:cubicBezTo>
                <a:cubicBezTo>
                  <a:pt x="67" y="200"/>
                  <a:pt x="65" y="200"/>
                  <a:pt x="66" y="200"/>
                </a:cubicBezTo>
                <a:cubicBezTo>
                  <a:pt x="67" y="200"/>
                  <a:pt x="67" y="200"/>
                  <a:pt x="67" y="200"/>
                </a:cubicBezTo>
                <a:cubicBezTo>
                  <a:pt x="67" y="201"/>
                  <a:pt x="67" y="201"/>
                  <a:pt x="66" y="201"/>
                </a:cubicBezTo>
                <a:cubicBezTo>
                  <a:pt x="67" y="201"/>
                  <a:pt x="67" y="201"/>
                  <a:pt x="67" y="201"/>
                </a:cubicBezTo>
                <a:cubicBezTo>
                  <a:pt x="67" y="202"/>
                  <a:pt x="67" y="202"/>
                  <a:pt x="67" y="202"/>
                </a:cubicBezTo>
                <a:cubicBezTo>
                  <a:pt x="67" y="202"/>
                  <a:pt x="68" y="202"/>
                  <a:pt x="68" y="203"/>
                </a:cubicBezTo>
                <a:cubicBezTo>
                  <a:pt x="69" y="202"/>
                  <a:pt x="68" y="202"/>
                  <a:pt x="68" y="201"/>
                </a:cubicBezTo>
                <a:cubicBezTo>
                  <a:pt x="68" y="201"/>
                  <a:pt x="69" y="202"/>
                  <a:pt x="69" y="202"/>
                </a:cubicBezTo>
                <a:cubicBezTo>
                  <a:pt x="68" y="202"/>
                  <a:pt x="69" y="203"/>
                  <a:pt x="70" y="203"/>
                </a:cubicBezTo>
                <a:cubicBezTo>
                  <a:pt x="69" y="204"/>
                  <a:pt x="69" y="204"/>
                  <a:pt x="69" y="204"/>
                </a:cubicBezTo>
                <a:cubicBezTo>
                  <a:pt x="70" y="204"/>
                  <a:pt x="70" y="204"/>
                  <a:pt x="70" y="204"/>
                </a:cubicBezTo>
                <a:cubicBezTo>
                  <a:pt x="69" y="205"/>
                  <a:pt x="71" y="205"/>
                  <a:pt x="71" y="206"/>
                </a:cubicBezTo>
                <a:cubicBezTo>
                  <a:pt x="70" y="206"/>
                  <a:pt x="70" y="206"/>
                  <a:pt x="70" y="206"/>
                </a:cubicBezTo>
                <a:cubicBezTo>
                  <a:pt x="70" y="205"/>
                  <a:pt x="71" y="207"/>
                  <a:pt x="72" y="206"/>
                </a:cubicBezTo>
                <a:cubicBezTo>
                  <a:pt x="72" y="207"/>
                  <a:pt x="71" y="206"/>
                  <a:pt x="70" y="207"/>
                </a:cubicBezTo>
                <a:cubicBezTo>
                  <a:pt x="71" y="207"/>
                  <a:pt x="70" y="208"/>
                  <a:pt x="71" y="208"/>
                </a:cubicBezTo>
                <a:cubicBezTo>
                  <a:pt x="71" y="207"/>
                  <a:pt x="72" y="208"/>
                  <a:pt x="72" y="208"/>
                </a:cubicBezTo>
                <a:cubicBezTo>
                  <a:pt x="73" y="209"/>
                  <a:pt x="72" y="208"/>
                  <a:pt x="72" y="209"/>
                </a:cubicBezTo>
                <a:cubicBezTo>
                  <a:pt x="72" y="209"/>
                  <a:pt x="73" y="209"/>
                  <a:pt x="73" y="209"/>
                </a:cubicBezTo>
                <a:cubicBezTo>
                  <a:pt x="73" y="209"/>
                  <a:pt x="74" y="209"/>
                  <a:pt x="74" y="210"/>
                </a:cubicBezTo>
                <a:cubicBezTo>
                  <a:pt x="73" y="211"/>
                  <a:pt x="73" y="209"/>
                  <a:pt x="73" y="210"/>
                </a:cubicBezTo>
                <a:cubicBezTo>
                  <a:pt x="73" y="211"/>
                  <a:pt x="74" y="210"/>
                  <a:pt x="75" y="211"/>
                </a:cubicBezTo>
                <a:cubicBezTo>
                  <a:pt x="75" y="210"/>
                  <a:pt x="76" y="210"/>
                  <a:pt x="77" y="211"/>
                </a:cubicBezTo>
                <a:cubicBezTo>
                  <a:pt x="77" y="212"/>
                  <a:pt x="76" y="210"/>
                  <a:pt x="76" y="211"/>
                </a:cubicBezTo>
                <a:cubicBezTo>
                  <a:pt x="76" y="212"/>
                  <a:pt x="76" y="212"/>
                  <a:pt x="76" y="212"/>
                </a:cubicBezTo>
                <a:cubicBezTo>
                  <a:pt x="76" y="213"/>
                  <a:pt x="74" y="211"/>
                  <a:pt x="74" y="212"/>
                </a:cubicBezTo>
                <a:cubicBezTo>
                  <a:pt x="74" y="212"/>
                  <a:pt x="74" y="212"/>
                  <a:pt x="74" y="212"/>
                </a:cubicBezTo>
                <a:cubicBezTo>
                  <a:pt x="74" y="212"/>
                  <a:pt x="73" y="212"/>
                  <a:pt x="73" y="213"/>
                </a:cubicBezTo>
                <a:cubicBezTo>
                  <a:pt x="74" y="212"/>
                  <a:pt x="74" y="214"/>
                  <a:pt x="74" y="214"/>
                </a:cubicBezTo>
                <a:cubicBezTo>
                  <a:pt x="75" y="214"/>
                  <a:pt x="74" y="213"/>
                  <a:pt x="74" y="213"/>
                </a:cubicBezTo>
                <a:cubicBezTo>
                  <a:pt x="74" y="214"/>
                  <a:pt x="75" y="214"/>
                  <a:pt x="75" y="215"/>
                </a:cubicBezTo>
                <a:cubicBezTo>
                  <a:pt x="75" y="215"/>
                  <a:pt x="75" y="215"/>
                  <a:pt x="74" y="215"/>
                </a:cubicBezTo>
                <a:cubicBezTo>
                  <a:pt x="74" y="216"/>
                  <a:pt x="75" y="215"/>
                  <a:pt x="75" y="216"/>
                </a:cubicBezTo>
                <a:cubicBezTo>
                  <a:pt x="75" y="216"/>
                  <a:pt x="75" y="216"/>
                  <a:pt x="75" y="216"/>
                </a:cubicBezTo>
                <a:cubicBezTo>
                  <a:pt x="75" y="218"/>
                  <a:pt x="76" y="221"/>
                  <a:pt x="78" y="223"/>
                </a:cubicBezTo>
                <a:cubicBezTo>
                  <a:pt x="78" y="224"/>
                  <a:pt x="78" y="225"/>
                  <a:pt x="78" y="226"/>
                </a:cubicBezTo>
                <a:cubicBezTo>
                  <a:pt x="78" y="225"/>
                  <a:pt x="78" y="226"/>
                  <a:pt x="78" y="226"/>
                </a:cubicBezTo>
                <a:cubicBezTo>
                  <a:pt x="78" y="227"/>
                  <a:pt x="78" y="227"/>
                  <a:pt x="78" y="227"/>
                </a:cubicBezTo>
                <a:cubicBezTo>
                  <a:pt x="77" y="228"/>
                  <a:pt x="78" y="229"/>
                  <a:pt x="79" y="229"/>
                </a:cubicBezTo>
                <a:cubicBezTo>
                  <a:pt x="79" y="229"/>
                  <a:pt x="78" y="229"/>
                  <a:pt x="78" y="229"/>
                </a:cubicBezTo>
                <a:cubicBezTo>
                  <a:pt x="78" y="230"/>
                  <a:pt x="79" y="230"/>
                  <a:pt x="79" y="230"/>
                </a:cubicBezTo>
                <a:cubicBezTo>
                  <a:pt x="79" y="231"/>
                  <a:pt x="79" y="231"/>
                  <a:pt x="79" y="231"/>
                </a:cubicBezTo>
                <a:cubicBezTo>
                  <a:pt x="79" y="231"/>
                  <a:pt x="79" y="231"/>
                  <a:pt x="79" y="231"/>
                </a:cubicBezTo>
                <a:cubicBezTo>
                  <a:pt x="79" y="232"/>
                  <a:pt x="79" y="232"/>
                  <a:pt x="79" y="232"/>
                </a:cubicBezTo>
                <a:cubicBezTo>
                  <a:pt x="79" y="233"/>
                  <a:pt x="79" y="233"/>
                  <a:pt x="79" y="233"/>
                </a:cubicBezTo>
                <a:cubicBezTo>
                  <a:pt x="79" y="233"/>
                  <a:pt x="79" y="235"/>
                  <a:pt x="79" y="236"/>
                </a:cubicBezTo>
                <a:cubicBezTo>
                  <a:pt x="79" y="236"/>
                  <a:pt x="80" y="236"/>
                  <a:pt x="80" y="236"/>
                </a:cubicBezTo>
                <a:cubicBezTo>
                  <a:pt x="81" y="236"/>
                  <a:pt x="80" y="236"/>
                  <a:pt x="81" y="236"/>
                </a:cubicBezTo>
                <a:cubicBezTo>
                  <a:pt x="80" y="236"/>
                  <a:pt x="80" y="237"/>
                  <a:pt x="80" y="236"/>
                </a:cubicBezTo>
                <a:cubicBezTo>
                  <a:pt x="79" y="238"/>
                  <a:pt x="80" y="240"/>
                  <a:pt x="79" y="242"/>
                </a:cubicBezTo>
                <a:cubicBezTo>
                  <a:pt x="80" y="243"/>
                  <a:pt x="80" y="243"/>
                  <a:pt x="80" y="243"/>
                </a:cubicBezTo>
                <a:cubicBezTo>
                  <a:pt x="79" y="244"/>
                  <a:pt x="80" y="246"/>
                  <a:pt x="79" y="247"/>
                </a:cubicBezTo>
                <a:cubicBezTo>
                  <a:pt x="80" y="247"/>
                  <a:pt x="81" y="247"/>
                  <a:pt x="81" y="248"/>
                </a:cubicBezTo>
                <a:cubicBezTo>
                  <a:pt x="81" y="249"/>
                  <a:pt x="80" y="248"/>
                  <a:pt x="79" y="249"/>
                </a:cubicBezTo>
                <a:cubicBezTo>
                  <a:pt x="80" y="250"/>
                  <a:pt x="80" y="250"/>
                  <a:pt x="80" y="251"/>
                </a:cubicBezTo>
                <a:cubicBezTo>
                  <a:pt x="79" y="251"/>
                  <a:pt x="79" y="251"/>
                  <a:pt x="79" y="251"/>
                </a:cubicBezTo>
                <a:cubicBezTo>
                  <a:pt x="80" y="251"/>
                  <a:pt x="80" y="252"/>
                  <a:pt x="79" y="252"/>
                </a:cubicBezTo>
                <a:cubicBezTo>
                  <a:pt x="79" y="252"/>
                  <a:pt x="79" y="252"/>
                  <a:pt x="79" y="252"/>
                </a:cubicBezTo>
                <a:cubicBezTo>
                  <a:pt x="79" y="253"/>
                  <a:pt x="79" y="253"/>
                  <a:pt x="79" y="254"/>
                </a:cubicBezTo>
                <a:cubicBezTo>
                  <a:pt x="79" y="254"/>
                  <a:pt x="79" y="255"/>
                  <a:pt x="79" y="255"/>
                </a:cubicBezTo>
                <a:cubicBezTo>
                  <a:pt x="79" y="255"/>
                  <a:pt x="79" y="255"/>
                  <a:pt x="79" y="255"/>
                </a:cubicBezTo>
                <a:cubicBezTo>
                  <a:pt x="80" y="256"/>
                  <a:pt x="80" y="256"/>
                  <a:pt x="80" y="256"/>
                </a:cubicBezTo>
                <a:cubicBezTo>
                  <a:pt x="79" y="256"/>
                  <a:pt x="79" y="256"/>
                  <a:pt x="79" y="256"/>
                </a:cubicBezTo>
                <a:cubicBezTo>
                  <a:pt x="79" y="256"/>
                  <a:pt x="79" y="256"/>
                  <a:pt x="79" y="256"/>
                </a:cubicBezTo>
                <a:cubicBezTo>
                  <a:pt x="78" y="257"/>
                  <a:pt x="79" y="256"/>
                  <a:pt x="79" y="257"/>
                </a:cubicBezTo>
                <a:cubicBezTo>
                  <a:pt x="80" y="258"/>
                  <a:pt x="79" y="257"/>
                  <a:pt x="79" y="258"/>
                </a:cubicBezTo>
                <a:cubicBezTo>
                  <a:pt x="79" y="257"/>
                  <a:pt x="79" y="257"/>
                  <a:pt x="79" y="257"/>
                </a:cubicBezTo>
                <a:cubicBezTo>
                  <a:pt x="79" y="257"/>
                  <a:pt x="79" y="258"/>
                  <a:pt x="79" y="257"/>
                </a:cubicBezTo>
                <a:cubicBezTo>
                  <a:pt x="78" y="258"/>
                  <a:pt x="79" y="258"/>
                  <a:pt x="79" y="258"/>
                </a:cubicBezTo>
                <a:cubicBezTo>
                  <a:pt x="79" y="259"/>
                  <a:pt x="79" y="260"/>
                  <a:pt x="78" y="260"/>
                </a:cubicBezTo>
                <a:cubicBezTo>
                  <a:pt x="78" y="260"/>
                  <a:pt x="78" y="260"/>
                  <a:pt x="79" y="261"/>
                </a:cubicBezTo>
                <a:cubicBezTo>
                  <a:pt x="79" y="260"/>
                  <a:pt x="79" y="260"/>
                  <a:pt x="79" y="260"/>
                </a:cubicBezTo>
                <a:cubicBezTo>
                  <a:pt x="79" y="260"/>
                  <a:pt x="79" y="261"/>
                  <a:pt x="79" y="261"/>
                </a:cubicBezTo>
                <a:cubicBezTo>
                  <a:pt x="79" y="261"/>
                  <a:pt x="79" y="261"/>
                  <a:pt x="79" y="261"/>
                </a:cubicBezTo>
                <a:cubicBezTo>
                  <a:pt x="79" y="261"/>
                  <a:pt x="79" y="262"/>
                  <a:pt x="79" y="261"/>
                </a:cubicBezTo>
                <a:cubicBezTo>
                  <a:pt x="79" y="262"/>
                  <a:pt x="79" y="262"/>
                  <a:pt x="79" y="262"/>
                </a:cubicBezTo>
                <a:cubicBezTo>
                  <a:pt x="79" y="262"/>
                  <a:pt x="79" y="263"/>
                  <a:pt x="79" y="264"/>
                </a:cubicBezTo>
                <a:cubicBezTo>
                  <a:pt x="78" y="263"/>
                  <a:pt x="78" y="263"/>
                  <a:pt x="77" y="264"/>
                </a:cubicBezTo>
                <a:cubicBezTo>
                  <a:pt x="78" y="265"/>
                  <a:pt x="78" y="265"/>
                  <a:pt x="78" y="265"/>
                </a:cubicBezTo>
                <a:cubicBezTo>
                  <a:pt x="78" y="265"/>
                  <a:pt x="78" y="265"/>
                  <a:pt x="77" y="265"/>
                </a:cubicBezTo>
                <a:cubicBezTo>
                  <a:pt x="77" y="267"/>
                  <a:pt x="78" y="267"/>
                  <a:pt x="78" y="269"/>
                </a:cubicBezTo>
                <a:cubicBezTo>
                  <a:pt x="77" y="268"/>
                  <a:pt x="77" y="268"/>
                  <a:pt x="77" y="269"/>
                </a:cubicBezTo>
                <a:cubicBezTo>
                  <a:pt x="77" y="269"/>
                  <a:pt x="77" y="269"/>
                  <a:pt x="77" y="269"/>
                </a:cubicBezTo>
                <a:cubicBezTo>
                  <a:pt x="77" y="269"/>
                  <a:pt x="76" y="269"/>
                  <a:pt x="77" y="268"/>
                </a:cubicBezTo>
                <a:cubicBezTo>
                  <a:pt x="78" y="268"/>
                  <a:pt x="77" y="269"/>
                  <a:pt x="77" y="269"/>
                </a:cubicBezTo>
                <a:cubicBezTo>
                  <a:pt x="75" y="270"/>
                  <a:pt x="76" y="273"/>
                  <a:pt x="75" y="275"/>
                </a:cubicBezTo>
                <a:cubicBezTo>
                  <a:pt x="76" y="275"/>
                  <a:pt x="75" y="275"/>
                  <a:pt x="75" y="276"/>
                </a:cubicBezTo>
                <a:cubicBezTo>
                  <a:pt x="74" y="275"/>
                  <a:pt x="75" y="277"/>
                  <a:pt x="74" y="277"/>
                </a:cubicBezTo>
                <a:cubicBezTo>
                  <a:pt x="75" y="277"/>
                  <a:pt x="75" y="277"/>
                  <a:pt x="75" y="277"/>
                </a:cubicBezTo>
                <a:cubicBezTo>
                  <a:pt x="74" y="278"/>
                  <a:pt x="76" y="279"/>
                  <a:pt x="75" y="280"/>
                </a:cubicBezTo>
                <a:cubicBezTo>
                  <a:pt x="74" y="280"/>
                  <a:pt x="74" y="279"/>
                  <a:pt x="74" y="279"/>
                </a:cubicBezTo>
                <a:cubicBezTo>
                  <a:pt x="73" y="280"/>
                  <a:pt x="74" y="282"/>
                  <a:pt x="73" y="282"/>
                </a:cubicBezTo>
                <a:cubicBezTo>
                  <a:pt x="73" y="282"/>
                  <a:pt x="74" y="282"/>
                  <a:pt x="74" y="283"/>
                </a:cubicBezTo>
                <a:cubicBezTo>
                  <a:pt x="73" y="283"/>
                  <a:pt x="72" y="284"/>
                  <a:pt x="72" y="284"/>
                </a:cubicBezTo>
                <a:cubicBezTo>
                  <a:pt x="72" y="285"/>
                  <a:pt x="72" y="285"/>
                  <a:pt x="72" y="285"/>
                </a:cubicBezTo>
                <a:cubicBezTo>
                  <a:pt x="72" y="285"/>
                  <a:pt x="72" y="285"/>
                  <a:pt x="72" y="285"/>
                </a:cubicBezTo>
                <a:cubicBezTo>
                  <a:pt x="71" y="286"/>
                  <a:pt x="71" y="286"/>
                  <a:pt x="71" y="287"/>
                </a:cubicBezTo>
                <a:cubicBezTo>
                  <a:pt x="71" y="287"/>
                  <a:pt x="70" y="289"/>
                  <a:pt x="69" y="290"/>
                </a:cubicBezTo>
                <a:cubicBezTo>
                  <a:pt x="70" y="290"/>
                  <a:pt x="70" y="290"/>
                  <a:pt x="70" y="290"/>
                </a:cubicBezTo>
                <a:cubicBezTo>
                  <a:pt x="70" y="290"/>
                  <a:pt x="69" y="290"/>
                  <a:pt x="69" y="290"/>
                </a:cubicBezTo>
                <a:cubicBezTo>
                  <a:pt x="68" y="289"/>
                  <a:pt x="69" y="289"/>
                  <a:pt x="69" y="289"/>
                </a:cubicBezTo>
                <a:cubicBezTo>
                  <a:pt x="69" y="289"/>
                  <a:pt x="69" y="288"/>
                  <a:pt x="68" y="288"/>
                </a:cubicBezTo>
                <a:cubicBezTo>
                  <a:pt x="68" y="288"/>
                  <a:pt x="68" y="288"/>
                  <a:pt x="68" y="288"/>
                </a:cubicBezTo>
                <a:cubicBezTo>
                  <a:pt x="68" y="288"/>
                  <a:pt x="68" y="288"/>
                  <a:pt x="68" y="288"/>
                </a:cubicBezTo>
                <a:cubicBezTo>
                  <a:pt x="68" y="288"/>
                  <a:pt x="68" y="288"/>
                  <a:pt x="68" y="288"/>
                </a:cubicBezTo>
                <a:cubicBezTo>
                  <a:pt x="68" y="288"/>
                  <a:pt x="68" y="288"/>
                  <a:pt x="68" y="288"/>
                </a:cubicBezTo>
                <a:cubicBezTo>
                  <a:pt x="68" y="288"/>
                  <a:pt x="68" y="288"/>
                  <a:pt x="68" y="288"/>
                </a:cubicBezTo>
                <a:cubicBezTo>
                  <a:pt x="68" y="288"/>
                  <a:pt x="68" y="288"/>
                  <a:pt x="68" y="288"/>
                </a:cubicBezTo>
                <a:cubicBezTo>
                  <a:pt x="68" y="288"/>
                  <a:pt x="68" y="288"/>
                  <a:pt x="68" y="288"/>
                </a:cubicBezTo>
                <a:cubicBezTo>
                  <a:pt x="68" y="287"/>
                  <a:pt x="67" y="287"/>
                  <a:pt x="67" y="287"/>
                </a:cubicBezTo>
                <a:cubicBezTo>
                  <a:pt x="68" y="287"/>
                  <a:pt x="68" y="287"/>
                  <a:pt x="68" y="287"/>
                </a:cubicBezTo>
                <a:cubicBezTo>
                  <a:pt x="68" y="287"/>
                  <a:pt x="66" y="286"/>
                  <a:pt x="66" y="287"/>
                </a:cubicBezTo>
                <a:cubicBezTo>
                  <a:pt x="65" y="285"/>
                  <a:pt x="63" y="283"/>
                  <a:pt x="62" y="283"/>
                </a:cubicBezTo>
                <a:cubicBezTo>
                  <a:pt x="63" y="283"/>
                  <a:pt x="63" y="283"/>
                  <a:pt x="63" y="283"/>
                </a:cubicBezTo>
                <a:cubicBezTo>
                  <a:pt x="62" y="283"/>
                  <a:pt x="62" y="283"/>
                  <a:pt x="62" y="283"/>
                </a:cubicBezTo>
                <a:cubicBezTo>
                  <a:pt x="62" y="283"/>
                  <a:pt x="62" y="283"/>
                  <a:pt x="62" y="283"/>
                </a:cubicBezTo>
                <a:cubicBezTo>
                  <a:pt x="62" y="283"/>
                  <a:pt x="62" y="282"/>
                  <a:pt x="62" y="282"/>
                </a:cubicBezTo>
                <a:cubicBezTo>
                  <a:pt x="61" y="282"/>
                  <a:pt x="62" y="282"/>
                  <a:pt x="61" y="281"/>
                </a:cubicBezTo>
                <a:cubicBezTo>
                  <a:pt x="61" y="281"/>
                  <a:pt x="61" y="282"/>
                  <a:pt x="61" y="282"/>
                </a:cubicBezTo>
                <a:cubicBezTo>
                  <a:pt x="60" y="280"/>
                  <a:pt x="59" y="280"/>
                  <a:pt x="58" y="279"/>
                </a:cubicBezTo>
                <a:cubicBezTo>
                  <a:pt x="58" y="279"/>
                  <a:pt x="58" y="279"/>
                  <a:pt x="58" y="279"/>
                </a:cubicBezTo>
                <a:cubicBezTo>
                  <a:pt x="58" y="279"/>
                  <a:pt x="58" y="279"/>
                  <a:pt x="58" y="279"/>
                </a:cubicBezTo>
                <a:cubicBezTo>
                  <a:pt x="58" y="278"/>
                  <a:pt x="58" y="278"/>
                  <a:pt x="58" y="278"/>
                </a:cubicBezTo>
                <a:cubicBezTo>
                  <a:pt x="58" y="278"/>
                  <a:pt x="58" y="278"/>
                  <a:pt x="58" y="278"/>
                </a:cubicBezTo>
                <a:cubicBezTo>
                  <a:pt x="58" y="278"/>
                  <a:pt x="58" y="278"/>
                  <a:pt x="58" y="278"/>
                </a:cubicBezTo>
                <a:cubicBezTo>
                  <a:pt x="58" y="278"/>
                  <a:pt x="58" y="278"/>
                  <a:pt x="58" y="278"/>
                </a:cubicBezTo>
                <a:cubicBezTo>
                  <a:pt x="57" y="278"/>
                  <a:pt x="55" y="274"/>
                  <a:pt x="54" y="274"/>
                </a:cubicBezTo>
                <a:cubicBezTo>
                  <a:pt x="55" y="274"/>
                  <a:pt x="55" y="274"/>
                  <a:pt x="55" y="274"/>
                </a:cubicBezTo>
                <a:cubicBezTo>
                  <a:pt x="54" y="271"/>
                  <a:pt x="54" y="275"/>
                  <a:pt x="53" y="273"/>
                </a:cubicBezTo>
                <a:cubicBezTo>
                  <a:pt x="53" y="272"/>
                  <a:pt x="54" y="272"/>
                  <a:pt x="54" y="270"/>
                </a:cubicBezTo>
                <a:cubicBezTo>
                  <a:pt x="52" y="268"/>
                  <a:pt x="49" y="265"/>
                  <a:pt x="49" y="262"/>
                </a:cubicBezTo>
                <a:cubicBezTo>
                  <a:pt x="47" y="260"/>
                  <a:pt x="46" y="258"/>
                  <a:pt x="44" y="256"/>
                </a:cubicBezTo>
                <a:cubicBezTo>
                  <a:pt x="43" y="254"/>
                  <a:pt x="45" y="256"/>
                  <a:pt x="44" y="254"/>
                </a:cubicBezTo>
                <a:cubicBezTo>
                  <a:pt x="45" y="254"/>
                  <a:pt x="45" y="254"/>
                  <a:pt x="45" y="253"/>
                </a:cubicBezTo>
                <a:cubicBezTo>
                  <a:pt x="45" y="253"/>
                  <a:pt x="44" y="250"/>
                  <a:pt x="43" y="252"/>
                </a:cubicBezTo>
                <a:cubicBezTo>
                  <a:pt x="42" y="249"/>
                  <a:pt x="41" y="245"/>
                  <a:pt x="40" y="242"/>
                </a:cubicBezTo>
                <a:cubicBezTo>
                  <a:pt x="40" y="243"/>
                  <a:pt x="41" y="243"/>
                  <a:pt x="41" y="242"/>
                </a:cubicBezTo>
                <a:cubicBezTo>
                  <a:pt x="40" y="241"/>
                  <a:pt x="39" y="239"/>
                  <a:pt x="39" y="236"/>
                </a:cubicBezTo>
                <a:cubicBezTo>
                  <a:pt x="38" y="237"/>
                  <a:pt x="38" y="237"/>
                  <a:pt x="37" y="237"/>
                </a:cubicBezTo>
                <a:cubicBezTo>
                  <a:pt x="37" y="237"/>
                  <a:pt x="36" y="236"/>
                  <a:pt x="36" y="236"/>
                </a:cubicBezTo>
                <a:cubicBezTo>
                  <a:pt x="37" y="235"/>
                  <a:pt x="38" y="235"/>
                  <a:pt x="38" y="233"/>
                </a:cubicBezTo>
                <a:cubicBezTo>
                  <a:pt x="39" y="233"/>
                  <a:pt x="39" y="237"/>
                  <a:pt x="40" y="235"/>
                </a:cubicBezTo>
                <a:cubicBezTo>
                  <a:pt x="41" y="236"/>
                  <a:pt x="42" y="240"/>
                  <a:pt x="42" y="241"/>
                </a:cubicBezTo>
                <a:cubicBezTo>
                  <a:pt x="44" y="243"/>
                  <a:pt x="42" y="240"/>
                  <a:pt x="43" y="240"/>
                </a:cubicBezTo>
                <a:cubicBezTo>
                  <a:pt x="42" y="238"/>
                  <a:pt x="41" y="237"/>
                  <a:pt x="40" y="234"/>
                </a:cubicBezTo>
                <a:cubicBezTo>
                  <a:pt x="40" y="234"/>
                  <a:pt x="40" y="235"/>
                  <a:pt x="39" y="234"/>
                </a:cubicBezTo>
                <a:cubicBezTo>
                  <a:pt x="37" y="232"/>
                  <a:pt x="39" y="231"/>
                  <a:pt x="39" y="230"/>
                </a:cubicBezTo>
                <a:cubicBezTo>
                  <a:pt x="40" y="231"/>
                  <a:pt x="40" y="231"/>
                  <a:pt x="40" y="231"/>
                </a:cubicBezTo>
                <a:cubicBezTo>
                  <a:pt x="40" y="229"/>
                  <a:pt x="39" y="229"/>
                  <a:pt x="38" y="227"/>
                </a:cubicBezTo>
                <a:cubicBezTo>
                  <a:pt x="40" y="226"/>
                  <a:pt x="39" y="230"/>
                  <a:pt x="40" y="231"/>
                </a:cubicBezTo>
                <a:cubicBezTo>
                  <a:pt x="41" y="229"/>
                  <a:pt x="41" y="229"/>
                  <a:pt x="41" y="229"/>
                </a:cubicBezTo>
                <a:cubicBezTo>
                  <a:pt x="41" y="226"/>
                  <a:pt x="40" y="229"/>
                  <a:pt x="40" y="226"/>
                </a:cubicBezTo>
                <a:cubicBezTo>
                  <a:pt x="40" y="226"/>
                  <a:pt x="40" y="226"/>
                  <a:pt x="40" y="226"/>
                </a:cubicBezTo>
                <a:cubicBezTo>
                  <a:pt x="40" y="224"/>
                  <a:pt x="40" y="224"/>
                  <a:pt x="40" y="224"/>
                </a:cubicBezTo>
                <a:cubicBezTo>
                  <a:pt x="39" y="224"/>
                  <a:pt x="38" y="225"/>
                  <a:pt x="39" y="226"/>
                </a:cubicBezTo>
                <a:cubicBezTo>
                  <a:pt x="37" y="225"/>
                  <a:pt x="38" y="225"/>
                  <a:pt x="37" y="222"/>
                </a:cubicBezTo>
                <a:cubicBezTo>
                  <a:pt x="36" y="222"/>
                  <a:pt x="38" y="223"/>
                  <a:pt x="37" y="224"/>
                </a:cubicBezTo>
                <a:cubicBezTo>
                  <a:pt x="36" y="224"/>
                  <a:pt x="36" y="222"/>
                  <a:pt x="35" y="221"/>
                </a:cubicBezTo>
                <a:cubicBezTo>
                  <a:pt x="35" y="219"/>
                  <a:pt x="36" y="220"/>
                  <a:pt x="37" y="219"/>
                </a:cubicBezTo>
                <a:cubicBezTo>
                  <a:pt x="37" y="219"/>
                  <a:pt x="37" y="221"/>
                  <a:pt x="37" y="221"/>
                </a:cubicBezTo>
                <a:cubicBezTo>
                  <a:pt x="38" y="223"/>
                  <a:pt x="38" y="219"/>
                  <a:pt x="39" y="221"/>
                </a:cubicBezTo>
                <a:cubicBezTo>
                  <a:pt x="39" y="219"/>
                  <a:pt x="38" y="219"/>
                  <a:pt x="38" y="218"/>
                </a:cubicBezTo>
                <a:cubicBezTo>
                  <a:pt x="38" y="219"/>
                  <a:pt x="37" y="218"/>
                  <a:pt x="37" y="219"/>
                </a:cubicBezTo>
                <a:cubicBezTo>
                  <a:pt x="34" y="216"/>
                  <a:pt x="38" y="216"/>
                  <a:pt x="38" y="213"/>
                </a:cubicBezTo>
                <a:cubicBezTo>
                  <a:pt x="36" y="214"/>
                  <a:pt x="35" y="209"/>
                  <a:pt x="34" y="212"/>
                </a:cubicBezTo>
                <a:cubicBezTo>
                  <a:pt x="33" y="211"/>
                  <a:pt x="33" y="210"/>
                  <a:pt x="33" y="209"/>
                </a:cubicBezTo>
                <a:cubicBezTo>
                  <a:pt x="34" y="210"/>
                  <a:pt x="34" y="207"/>
                  <a:pt x="35" y="209"/>
                </a:cubicBezTo>
                <a:close/>
                <a:moveTo>
                  <a:pt x="157" y="52"/>
                </a:moveTo>
                <a:cubicBezTo>
                  <a:pt x="157" y="52"/>
                  <a:pt x="157" y="52"/>
                  <a:pt x="157" y="52"/>
                </a:cubicBezTo>
                <a:cubicBezTo>
                  <a:pt x="157" y="52"/>
                  <a:pt x="157" y="52"/>
                  <a:pt x="157" y="52"/>
                </a:cubicBezTo>
                <a:close/>
                <a:moveTo>
                  <a:pt x="156" y="59"/>
                </a:moveTo>
                <a:cubicBezTo>
                  <a:pt x="155" y="57"/>
                  <a:pt x="153" y="59"/>
                  <a:pt x="152" y="59"/>
                </a:cubicBezTo>
                <a:cubicBezTo>
                  <a:pt x="152" y="58"/>
                  <a:pt x="152" y="58"/>
                  <a:pt x="153" y="58"/>
                </a:cubicBezTo>
                <a:cubicBezTo>
                  <a:pt x="152" y="58"/>
                  <a:pt x="151" y="58"/>
                  <a:pt x="150" y="58"/>
                </a:cubicBezTo>
                <a:cubicBezTo>
                  <a:pt x="150" y="58"/>
                  <a:pt x="150" y="58"/>
                  <a:pt x="150" y="58"/>
                </a:cubicBezTo>
                <a:cubicBezTo>
                  <a:pt x="150" y="58"/>
                  <a:pt x="150" y="58"/>
                  <a:pt x="150" y="58"/>
                </a:cubicBezTo>
                <a:cubicBezTo>
                  <a:pt x="150" y="58"/>
                  <a:pt x="150" y="58"/>
                  <a:pt x="150" y="58"/>
                </a:cubicBezTo>
                <a:cubicBezTo>
                  <a:pt x="149" y="58"/>
                  <a:pt x="149" y="57"/>
                  <a:pt x="149" y="57"/>
                </a:cubicBezTo>
                <a:cubicBezTo>
                  <a:pt x="149" y="57"/>
                  <a:pt x="150" y="57"/>
                  <a:pt x="150" y="57"/>
                </a:cubicBezTo>
                <a:cubicBezTo>
                  <a:pt x="150" y="56"/>
                  <a:pt x="149" y="56"/>
                  <a:pt x="149" y="56"/>
                </a:cubicBezTo>
                <a:cubicBezTo>
                  <a:pt x="150" y="56"/>
                  <a:pt x="150" y="56"/>
                  <a:pt x="150" y="56"/>
                </a:cubicBezTo>
                <a:cubicBezTo>
                  <a:pt x="149" y="56"/>
                  <a:pt x="149" y="55"/>
                  <a:pt x="149" y="55"/>
                </a:cubicBezTo>
                <a:cubicBezTo>
                  <a:pt x="149" y="55"/>
                  <a:pt x="149" y="55"/>
                  <a:pt x="149" y="55"/>
                </a:cubicBezTo>
                <a:cubicBezTo>
                  <a:pt x="149" y="54"/>
                  <a:pt x="149" y="55"/>
                  <a:pt x="149" y="54"/>
                </a:cubicBezTo>
                <a:cubicBezTo>
                  <a:pt x="149" y="54"/>
                  <a:pt x="149" y="54"/>
                  <a:pt x="150" y="53"/>
                </a:cubicBezTo>
                <a:cubicBezTo>
                  <a:pt x="149" y="52"/>
                  <a:pt x="148" y="51"/>
                  <a:pt x="148" y="50"/>
                </a:cubicBezTo>
                <a:cubicBezTo>
                  <a:pt x="148" y="49"/>
                  <a:pt x="147" y="48"/>
                  <a:pt x="146" y="48"/>
                </a:cubicBezTo>
                <a:cubicBezTo>
                  <a:pt x="146" y="47"/>
                  <a:pt x="147" y="48"/>
                  <a:pt x="147" y="47"/>
                </a:cubicBezTo>
                <a:cubicBezTo>
                  <a:pt x="147" y="47"/>
                  <a:pt x="147" y="47"/>
                  <a:pt x="148" y="47"/>
                </a:cubicBezTo>
                <a:cubicBezTo>
                  <a:pt x="147" y="47"/>
                  <a:pt x="147" y="45"/>
                  <a:pt x="147" y="46"/>
                </a:cubicBezTo>
                <a:cubicBezTo>
                  <a:pt x="146" y="45"/>
                  <a:pt x="146" y="44"/>
                  <a:pt x="145" y="43"/>
                </a:cubicBezTo>
                <a:cubicBezTo>
                  <a:pt x="146" y="43"/>
                  <a:pt x="146" y="43"/>
                  <a:pt x="146" y="43"/>
                </a:cubicBezTo>
                <a:cubicBezTo>
                  <a:pt x="146" y="42"/>
                  <a:pt x="145" y="42"/>
                  <a:pt x="145" y="41"/>
                </a:cubicBezTo>
                <a:cubicBezTo>
                  <a:pt x="144" y="41"/>
                  <a:pt x="144" y="41"/>
                  <a:pt x="144" y="41"/>
                </a:cubicBezTo>
                <a:cubicBezTo>
                  <a:pt x="144" y="41"/>
                  <a:pt x="143" y="41"/>
                  <a:pt x="143" y="41"/>
                </a:cubicBezTo>
                <a:cubicBezTo>
                  <a:pt x="144" y="40"/>
                  <a:pt x="145" y="40"/>
                  <a:pt x="145" y="39"/>
                </a:cubicBezTo>
                <a:cubicBezTo>
                  <a:pt x="146" y="39"/>
                  <a:pt x="145" y="41"/>
                  <a:pt x="146" y="40"/>
                </a:cubicBezTo>
                <a:cubicBezTo>
                  <a:pt x="147" y="40"/>
                  <a:pt x="147" y="42"/>
                  <a:pt x="147" y="42"/>
                </a:cubicBezTo>
                <a:cubicBezTo>
                  <a:pt x="148" y="43"/>
                  <a:pt x="147" y="42"/>
                  <a:pt x="148" y="41"/>
                </a:cubicBezTo>
                <a:cubicBezTo>
                  <a:pt x="147" y="41"/>
                  <a:pt x="147" y="41"/>
                  <a:pt x="146" y="40"/>
                </a:cubicBezTo>
                <a:cubicBezTo>
                  <a:pt x="146" y="40"/>
                  <a:pt x="146" y="40"/>
                  <a:pt x="146" y="40"/>
                </a:cubicBezTo>
                <a:cubicBezTo>
                  <a:pt x="144" y="39"/>
                  <a:pt x="146" y="38"/>
                  <a:pt x="146" y="38"/>
                </a:cubicBezTo>
                <a:cubicBezTo>
                  <a:pt x="146" y="39"/>
                  <a:pt x="146" y="39"/>
                  <a:pt x="146" y="39"/>
                </a:cubicBezTo>
                <a:cubicBezTo>
                  <a:pt x="146" y="38"/>
                  <a:pt x="146" y="38"/>
                  <a:pt x="145" y="37"/>
                </a:cubicBezTo>
                <a:cubicBezTo>
                  <a:pt x="146" y="37"/>
                  <a:pt x="146" y="38"/>
                  <a:pt x="147" y="38"/>
                </a:cubicBezTo>
                <a:cubicBezTo>
                  <a:pt x="147" y="38"/>
                  <a:pt x="147" y="38"/>
                  <a:pt x="147" y="38"/>
                </a:cubicBezTo>
                <a:cubicBezTo>
                  <a:pt x="147" y="37"/>
                  <a:pt x="146" y="38"/>
                  <a:pt x="146" y="37"/>
                </a:cubicBezTo>
                <a:cubicBezTo>
                  <a:pt x="147" y="37"/>
                  <a:pt x="147" y="37"/>
                  <a:pt x="147" y="37"/>
                </a:cubicBezTo>
                <a:cubicBezTo>
                  <a:pt x="146" y="36"/>
                  <a:pt x="146" y="36"/>
                  <a:pt x="146" y="36"/>
                </a:cubicBezTo>
                <a:cubicBezTo>
                  <a:pt x="146" y="36"/>
                  <a:pt x="145" y="36"/>
                  <a:pt x="146" y="37"/>
                </a:cubicBezTo>
                <a:cubicBezTo>
                  <a:pt x="144" y="37"/>
                  <a:pt x="145" y="36"/>
                  <a:pt x="145" y="36"/>
                </a:cubicBezTo>
                <a:cubicBezTo>
                  <a:pt x="144" y="36"/>
                  <a:pt x="145" y="36"/>
                  <a:pt x="144" y="36"/>
                </a:cubicBezTo>
                <a:cubicBezTo>
                  <a:pt x="144" y="36"/>
                  <a:pt x="144" y="36"/>
                  <a:pt x="143" y="35"/>
                </a:cubicBezTo>
                <a:cubicBezTo>
                  <a:pt x="143" y="35"/>
                  <a:pt x="144" y="35"/>
                  <a:pt x="144" y="35"/>
                </a:cubicBezTo>
                <a:cubicBezTo>
                  <a:pt x="144" y="35"/>
                  <a:pt x="145" y="35"/>
                  <a:pt x="144" y="35"/>
                </a:cubicBezTo>
                <a:cubicBezTo>
                  <a:pt x="145" y="36"/>
                  <a:pt x="145" y="34"/>
                  <a:pt x="146" y="35"/>
                </a:cubicBezTo>
                <a:cubicBezTo>
                  <a:pt x="146" y="34"/>
                  <a:pt x="145" y="35"/>
                  <a:pt x="145" y="34"/>
                </a:cubicBezTo>
                <a:cubicBezTo>
                  <a:pt x="146" y="34"/>
                  <a:pt x="145" y="34"/>
                  <a:pt x="144" y="34"/>
                </a:cubicBezTo>
                <a:cubicBezTo>
                  <a:pt x="142" y="34"/>
                  <a:pt x="145" y="33"/>
                  <a:pt x="145" y="32"/>
                </a:cubicBezTo>
                <a:cubicBezTo>
                  <a:pt x="144" y="33"/>
                  <a:pt x="143" y="31"/>
                  <a:pt x="142" y="32"/>
                </a:cubicBezTo>
                <a:cubicBezTo>
                  <a:pt x="142" y="32"/>
                  <a:pt x="141" y="32"/>
                  <a:pt x="142" y="31"/>
                </a:cubicBezTo>
                <a:cubicBezTo>
                  <a:pt x="142" y="32"/>
                  <a:pt x="142" y="31"/>
                  <a:pt x="143" y="31"/>
                </a:cubicBezTo>
                <a:cubicBezTo>
                  <a:pt x="143" y="31"/>
                  <a:pt x="143" y="31"/>
                  <a:pt x="143" y="31"/>
                </a:cubicBezTo>
                <a:cubicBezTo>
                  <a:pt x="144" y="31"/>
                  <a:pt x="144" y="31"/>
                  <a:pt x="144" y="31"/>
                </a:cubicBezTo>
                <a:cubicBezTo>
                  <a:pt x="144" y="31"/>
                  <a:pt x="144" y="30"/>
                  <a:pt x="145" y="30"/>
                </a:cubicBezTo>
                <a:cubicBezTo>
                  <a:pt x="144" y="29"/>
                  <a:pt x="144" y="30"/>
                  <a:pt x="144" y="29"/>
                </a:cubicBezTo>
                <a:cubicBezTo>
                  <a:pt x="144" y="29"/>
                  <a:pt x="144" y="29"/>
                  <a:pt x="144" y="29"/>
                </a:cubicBezTo>
                <a:cubicBezTo>
                  <a:pt x="144" y="29"/>
                  <a:pt x="143" y="29"/>
                  <a:pt x="143" y="29"/>
                </a:cubicBezTo>
                <a:cubicBezTo>
                  <a:pt x="143" y="28"/>
                  <a:pt x="144" y="27"/>
                  <a:pt x="144" y="27"/>
                </a:cubicBezTo>
                <a:cubicBezTo>
                  <a:pt x="144" y="28"/>
                  <a:pt x="144" y="28"/>
                  <a:pt x="144" y="28"/>
                </a:cubicBezTo>
                <a:cubicBezTo>
                  <a:pt x="144" y="28"/>
                  <a:pt x="145" y="28"/>
                  <a:pt x="144" y="27"/>
                </a:cubicBezTo>
                <a:cubicBezTo>
                  <a:pt x="143" y="27"/>
                  <a:pt x="143" y="27"/>
                  <a:pt x="143" y="27"/>
                </a:cubicBezTo>
                <a:cubicBezTo>
                  <a:pt x="143" y="27"/>
                  <a:pt x="143" y="26"/>
                  <a:pt x="143" y="26"/>
                </a:cubicBezTo>
                <a:cubicBezTo>
                  <a:pt x="143" y="27"/>
                  <a:pt x="143" y="27"/>
                  <a:pt x="143" y="27"/>
                </a:cubicBezTo>
                <a:cubicBezTo>
                  <a:pt x="143" y="26"/>
                  <a:pt x="145" y="26"/>
                  <a:pt x="144" y="26"/>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4"/>
                  <a:pt x="143" y="24"/>
                  <a:pt x="143" y="23"/>
                </a:cubicBezTo>
                <a:cubicBezTo>
                  <a:pt x="143" y="24"/>
                  <a:pt x="144" y="24"/>
                  <a:pt x="143" y="24"/>
                </a:cubicBezTo>
                <a:cubicBezTo>
                  <a:pt x="143" y="25"/>
                  <a:pt x="142" y="24"/>
                  <a:pt x="142" y="24"/>
                </a:cubicBezTo>
                <a:cubicBezTo>
                  <a:pt x="143" y="24"/>
                  <a:pt x="142" y="23"/>
                  <a:pt x="142" y="23"/>
                </a:cubicBezTo>
                <a:cubicBezTo>
                  <a:pt x="143" y="22"/>
                  <a:pt x="143" y="22"/>
                  <a:pt x="143" y="22"/>
                </a:cubicBezTo>
                <a:cubicBezTo>
                  <a:pt x="142" y="22"/>
                  <a:pt x="142" y="22"/>
                  <a:pt x="142" y="22"/>
                </a:cubicBezTo>
                <a:cubicBezTo>
                  <a:pt x="144" y="22"/>
                  <a:pt x="142" y="21"/>
                  <a:pt x="142" y="21"/>
                </a:cubicBezTo>
                <a:cubicBezTo>
                  <a:pt x="143" y="21"/>
                  <a:pt x="143" y="21"/>
                  <a:pt x="144" y="20"/>
                </a:cubicBezTo>
                <a:cubicBezTo>
                  <a:pt x="143" y="21"/>
                  <a:pt x="142" y="20"/>
                  <a:pt x="142" y="20"/>
                </a:cubicBezTo>
                <a:cubicBezTo>
                  <a:pt x="142" y="19"/>
                  <a:pt x="143" y="20"/>
                  <a:pt x="144" y="20"/>
                </a:cubicBezTo>
                <a:cubicBezTo>
                  <a:pt x="143" y="20"/>
                  <a:pt x="144" y="19"/>
                  <a:pt x="143" y="19"/>
                </a:cubicBezTo>
                <a:cubicBezTo>
                  <a:pt x="143" y="19"/>
                  <a:pt x="143" y="19"/>
                  <a:pt x="142" y="19"/>
                </a:cubicBezTo>
                <a:cubicBezTo>
                  <a:pt x="142" y="18"/>
                  <a:pt x="143" y="19"/>
                  <a:pt x="143" y="18"/>
                </a:cubicBezTo>
                <a:cubicBezTo>
                  <a:pt x="143" y="18"/>
                  <a:pt x="142" y="17"/>
                  <a:pt x="142" y="18"/>
                </a:cubicBezTo>
                <a:cubicBezTo>
                  <a:pt x="142" y="18"/>
                  <a:pt x="141" y="17"/>
                  <a:pt x="142" y="17"/>
                </a:cubicBezTo>
                <a:cubicBezTo>
                  <a:pt x="142" y="16"/>
                  <a:pt x="142" y="17"/>
                  <a:pt x="143" y="17"/>
                </a:cubicBezTo>
                <a:cubicBezTo>
                  <a:pt x="143" y="16"/>
                  <a:pt x="141" y="17"/>
                  <a:pt x="141" y="16"/>
                </a:cubicBezTo>
                <a:cubicBezTo>
                  <a:pt x="141" y="16"/>
                  <a:pt x="140" y="15"/>
                  <a:pt x="140" y="15"/>
                </a:cubicBezTo>
                <a:cubicBezTo>
                  <a:pt x="140" y="14"/>
                  <a:pt x="140" y="15"/>
                  <a:pt x="141" y="15"/>
                </a:cubicBezTo>
                <a:cubicBezTo>
                  <a:pt x="141" y="15"/>
                  <a:pt x="141" y="15"/>
                  <a:pt x="141" y="15"/>
                </a:cubicBezTo>
                <a:cubicBezTo>
                  <a:pt x="142" y="14"/>
                  <a:pt x="142" y="16"/>
                  <a:pt x="143" y="16"/>
                </a:cubicBezTo>
                <a:cubicBezTo>
                  <a:pt x="143" y="15"/>
                  <a:pt x="143" y="15"/>
                  <a:pt x="143" y="15"/>
                </a:cubicBezTo>
                <a:cubicBezTo>
                  <a:pt x="143" y="16"/>
                  <a:pt x="143" y="16"/>
                  <a:pt x="144" y="16"/>
                </a:cubicBezTo>
                <a:cubicBezTo>
                  <a:pt x="143" y="15"/>
                  <a:pt x="144" y="15"/>
                  <a:pt x="144" y="15"/>
                </a:cubicBezTo>
                <a:cubicBezTo>
                  <a:pt x="143" y="14"/>
                  <a:pt x="144" y="15"/>
                  <a:pt x="143" y="15"/>
                </a:cubicBezTo>
                <a:cubicBezTo>
                  <a:pt x="143" y="14"/>
                  <a:pt x="142" y="14"/>
                  <a:pt x="143" y="13"/>
                </a:cubicBezTo>
                <a:cubicBezTo>
                  <a:pt x="143" y="14"/>
                  <a:pt x="144" y="14"/>
                  <a:pt x="144" y="14"/>
                </a:cubicBezTo>
                <a:cubicBezTo>
                  <a:pt x="144" y="14"/>
                  <a:pt x="143" y="13"/>
                  <a:pt x="144" y="13"/>
                </a:cubicBezTo>
                <a:cubicBezTo>
                  <a:pt x="144" y="13"/>
                  <a:pt x="144" y="13"/>
                  <a:pt x="144" y="13"/>
                </a:cubicBezTo>
                <a:cubicBezTo>
                  <a:pt x="145" y="12"/>
                  <a:pt x="146" y="11"/>
                  <a:pt x="146" y="9"/>
                </a:cubicBezTo>
                <a:cubicBezTo>
                  <a:pt x="146" y="9"/>
                  <a:pt x="147" y="9"/>
                  <a:pt x="148" y="9"/>
                </a:cubicBezTo>
                <a:cubicBezTo>
                  <a:pt x="147" y="9"/>
                  <a:pt x="147" y="8"/>
                  <a:pt x="148" y="8"/>
                </a:cubicBezTo>
                <a:cubicBezTo>
                  <a:pt x="148" y="9"/>
                  <a:pt x="148" y="9"/>
                  <a:pt x="148" y="9"/>
                </a:cubicBezTo>
                <a:cubicBezTo>
                  <a:pt x="149" y="9"/>
                  <a:pt x="149" y="8"/>
                  <a:pt x="149" y="8"/>
                </a:cubicBezTo>
                <a:cubicBezTo>
                  <a:pt x="150" y="8"/>
                  <a:pt x="150" y="8"/>
                  <a:pt x="150" y="8"/>
                </a:cubicBezTo>
                <a:cubicBezTo>
                  <a:pt x="150" y="8"/>
                  <a:pt x="150" y="8"/>
                  <a:pt x="150" y="7"/>
                </a:cubicBezTo>
                <a:cubicBezTo>
                  <a:pt x="150" y="8"/>
                  <a:pt x="150" y="8"/>
                  <a:pt x="150" y="8"/>
                </a:cubicBezTo>
                <a:cubicBezTo>
                  <a:pt x="150" y="7"/>
                  <a:pt x="150" y="7"/>
                  <a:pt x="150" y="7"/>
                </a:cubicBezTo>
                <a:cubicBezTo>
                  <a:pt x="151" y="7"/>
                  <a:pt x="152" y="7"/>
                  <a:pt x="152" y="8"/>
                </a:cubicBezTo>
                <a:cubicBezTo>
                  <a:pt x="152" y="8"/>
                  <a:pt x="152" y="7"/>
                  <a:pt x="152" y="7"/>
                </a:cubicBezTo>
                <a:cubicBezTo>
                  <a:pt x="153" y="7"/>
                  <a:pt x="153" y="8"/>
                  <a:pt x="154" y="7"/>
                </a:cubicBezTo>
                <a:cubicBezTo>
                  <a:pt x="154" y="7"/>
                  <a:pt x="154" y="7"/>
                  <a:pt x="154" y="6"/>
                </a:cubicBezTo>
                <a:cubicBezTo>
                  <a:pt x="154" y="6"/>
                  <a:pt x="154" y="7"/>
                  <a:pt x="154" y="6"/>
                </a:cubicBezTo>
                <a:cubicBezTo>
                  <a:pt x="154" y="6"/>
                  <a:pt x="154" y="7"/>
                  <a:pt x="154" y="7"/>
                </a:cubicBezTo>
                <a:cubicBezTo>
                  <a:pt x="155" y="8"/>
                  <a:pt x="156" y="8"/>
                  <a:pt x="156" y="9"/>
                </a:cubicBezTo>
                <a:cubicBezTo>
                  <a:pt x="156" y="9"/>
                  <a:pt x="157" y="9"/>
                  <a:pt x="157" y="8"/>
                </a:cubicBezTo>
                <a:cubicBezTo>
                  <a:pt x="157" y="9"/>
                  <a:pt x="158" y="10"/>
                  <a:pt x="158" y="11"/>
                </a:cubicBezTo>
                <a:cubicBezTo>
                  <a:pt x="158" y="10"/>
                  <a:pt x="159" y="10"/>
                  <a:pt x="159" y="11"/>
                </a:cubicBezTo>
                <a:cubicBezTo>
                  <a:pt x="160" y="11"/>
                  <a:pt x="158" y="11"/>
                  <a:pt x="158" y="12"/>
                </a:cubicBezTo>
                <a:cubicBezTo>
                  <a:pt x="159" y="12"/>
                  <a:pt x="159" y="12"/>
                  <a:pt x="159" y="13"/>
                </a:cubicBezTo>
                <a:cubicBezTo>
                  <a:pt x="159" y="13"/>
                  <a:pt x="159" y="13"/>
                  <a:pt x="159" y="13"/>
                </a:cubicBezTo>
                <a:cubicBezTo>
                  <a:pt x="159" y="13"/>
                  <a:pt x="159" y="13"/>
                  <a:pt x="159" y="14"/>
                </a:cubicBezTo>
                <a:cubicBezTo>
                  <a:pt x="159" y="14"/>
                  <a:pt x="159" y="14"/>
                  <a:pt x="159" y="14"/>
                </a:cubicBezTo>
                <a:cubicBezTo>
                  <a:pt x="159" y="14"/>
                  <a:pt x="159" y="15"/>
                  <a:pt x="159" y="15"/>
                </a:cubicBezTo>
                <a:cubicBezTo>
                  <a:pt x="160" y="15"/>
                  <a:pt x="159" y="16"/>
                  <a:pt x="160" y="16"/>
                </a:cubicBezTo>
                <a:cubicBezTo>
                  <a:pt x="160" y="16"/>
                  <a:pt x="160" y="16"/>
                  <a:pt x="160" y="16"/>
                </a:cubicBezTo>
                <a:cubicBezTo>
                  <a:pt x="160" y="16"/>
                  <a:pt x="160" y="16"/>
                  <a:pt x="160" y="16"/>
                </a:cubicBezTo>
                <a:cubicBezTo>
                  <a:pt x="160" y="17"/>
                  <a:pt x="160" y="17"/>
                  <a:pt x="160" y="17"/>
                </a:cubicBezTo>
                <a:cubicBezTo>
                  <a:pt x="160" y="17"/>
                  <a:pt x="159" y="17"/>
                  <a:pt x="159" y="16"/>
                </a:cubicBezTo>
                <a:cubicBezTo>
                  <a:pt x="159" y="17"/>
                  <a:pt x="160" y="17"/>
                  <a:pt x="160" y="17"/>
                </a:cubicBezTo>
                <a:cubicBezTo>
                  <a:pt x="161" y="18"/>
                  <a:pt x="160" y="18"/>
                  <a:pt x="160" y="18"/>
                </a:cubicBezTo>
                <a:cubicBezTo>
                  <a:pt x="160" y="18"/>
                  <a:pt x="160" y="17"/>
                  <a:pt x="160" y="17"/>
                </a:cubicBezTo>
                <a:cubicBezTo>
                  <a:pt x="159" y="17"/>
                  <a:pt x="160" y="18"/>
                  <a:pt x="159" y="18"/>
                </a:cubicBezTo>
                <a:cubicBezTo>
                  <a:pt x="159" y="18"/>
                  <a:pt x="160" y="18"/>
                  <a:pt x="160" y="18"/>
                </a:cubicBezTo>
                <a:cubicBezTo>
                  <a:pt x="160" y="19"/>
                  <a:pt x="160" y="19"/>
                  <a:pt x="159" y="19"/>
                </a:cubicBezTo>
                <a:cubicBezTo>
                  <a:pt x="160" y="20"/>
                  <a:pt x="160" y="20"/>
                  <a:pt x="160" y="20"/>
                </a:cubicBezTo>
                <a:cubicBezTo>
                  <a:pt x="160" y="20"/>
                  <a:pt x="160" y="19"/>
                  <a:pt x="161" y="19"/>
                </a:cubicBezTo>
                <a:cubicBezTo>
                  <a:pt x="161" y="19"/>
                  <a:pt x="161" y="20"/>
                  <a:pt x="161" y="20"/>
                </a:cubicBezTo>
                <a:cubicBezTo>
                  <a:pt x="160" y="20"/>
                  <a:pt x="160" y="20"/>
                  <a:pt x="160" y="20"/>
                </a:cubicBezTo>
                <a:cubicBezTo>
                  <a:pt x="161" y="20"/>
                  <a:pt x="160" y="21"/>
                  <a:pt x="161" y="20"/>
                </a:cubicBezTo>
                <a:cubicBezTo>
                  <a:pt x="160" y="21"/>
                  <a:pt x="160" y="21"/>
                  <a:pt x="160" y="21"/>
                </a:cubicBezTo>
                <a:cubicBezTo>
                  <a:pt x="161" y="21"/>
                  <a:pt x="161" y="22"/>
                  <a:pt x="161" y="22"/>
                </a:cubicBezTo>
                <a:cubicBezTo>
                  <a:pt x="160" y="22"/>
                  <a:pt x="159" y="22"/>
                  <a:pt x="159" y="23"/>
                </a:cubicBezTo>
                <a:cubicBezTo>
                  <a:pt x="160" y="23"/>
                  <a:pt x="160" y="23"/>
                  <a:pt x="160" y="23"/>
                </a:cubicBezTo>
                <a:cubicBezTo>
                  <a:pt x="160" y="24"/>
                  <a:pt x="160" y="24"/>
                  <a:pt x="159" y="24"/>
                </a:cubicBezTo>
                <a:cubicBezTo>
                  <a:pt x="159" y="25"/>
                  <a:pt x="161" y="25"/>
                  <a:pt x="160" y="26"/>
                </a:cubicBezTo>
                <a:cubicBezTo>
                  <a:pt x="160" y="26"/>
                  <a:pt x="160" y="26"/>
                  <a:pt x="159" y="26"/>
                </a:cubicBezTo>
                <a:cubicBezTo>
                  <a:pt x="160" y="26"/>
                  <a:pt x="160" y="27"/>
                  <a:pt x="160" y="27"/>
                </a:cubicBezTo>
                <a:cubicBezTo>
                  <a:pt x="160" y="27"/>
                  <a:pt x="159" y="26"/>
                  <a:pt x="160" y="26"/>
                </a:cubicBezTo>
                <a:cubicBezTo>
                  <a:pt x="160" y="26"/>
                  <a:pt x="160" y="27"/>
                  <a:pt x="160" y="27"/>
                </a:cubicBezTo>
                <a:cubicBezTo>
                  <a:pt x="159" y="28"/>
                  <a:pt x="160" y="30"/>
                  <a:pt x="159" y="31"/>
                </a:cubicBezTo>
                <a:cubicBezTo>
                  <a:pt x="160" y="31"/>
                  <a:pt x="159" y="32"/>
                  <a:pt x="159" y="32"/>
                </a:cubicBezTo>
                <a:cubicBezTo>
                  <a:pt x="158" y="32"/>
                  <a:pt x="159" y="33"/>
                  <a:pt x="159" y="33"/>
                </a:cubicBezTo>
                <a:cubicBezTo>
                  <a:pt x="160" y="33"/>
                  <a:pt x="160" y="33"/>
                  <a:pt x="160" y="33"/>
                </a:cubicBezTo>
                <a:cubicBezTo>
                  <a:pt x="159" y="34"/>
                  <a:pt x="161" y="35"/>
                  <a:pt x="160" y="35"/>
                </a:cubicBezTo>
                <a:cubicBezTo>
                  <a:pt x="159" y="36"/>
                  <a:pt x="159" y="35"/>
                  <a:pt x="159" y="35"/>
                </a:cubicBezTo>
                <a:cubicBezTo>
                  <a:pt x="158" y="35"/>
                  <a:pt x="160" y="37"/>
                  <a:pt x="158" y="37"/>
                </a:cubicBezTo>
                <a:cubicBezTo>
                  <a:pt x="159" y="37"/>
                  <a:pt x="159" y="37"/>
                  <a:pt x="160" y="38"/>
                </a:cubicBezTo>
                <a:cubicBezTo>
                  <a:pt x="159" y="38"/>
                  <a:pt x="159" y="39"/>
                  <a:pt x="158" y="39"/>
                </a:cubicBezTo>
                <a:cubicBezTo>
                  <a:pt x="159" y="39"/>
                  <a:pt x="159" y="40"/>
                  <a:pt x="158" y="40"/>
                </a:cubicBezTo>
                <a:cubicBezTo>
                  <a:pt x="158" y="40"/>
                  <a:pt x="158" y="40"/>
                  <a:pt x="158" y="40"/>
                </a:cubicBezTo>
                <a:cubicBezTo>
                  <a:pt x="158" y="40"/>
                  <a:pt x="158" y="41"/>
                  <a:pt x="158" y="41"/>
                </a:cubicBezTo>
                <a:cubicBezTo>
                  <a:pt x="158" y="42"/>
                  <a:pt x="158" y="43"/>
                  <a:pt x="157" y="44"/>
                </a:cubicBezTo>
                <a:cubicBezTo>
                  <a:pt x="158" y="44"/>
                  <a:pt x="157" y="45"/>
                  <a:pt x="158" y="45"/>
                </a:cubicBezTo>
                <a:cubicBezTo>
                  <a:pt x="158" y="45"/>
                  <a:pt x="158" y="45"/>
                  <a:pt x="158" y="45"/>
                </a:cubicBezTo>
                <a:cubicBezTo>
                  <a:pt x="158" y="46"/>
                  <a:pt x="159" y="46"/>
                  <a:pt x="159" y="46"/>
                </a:cubicBezTo>
                <a:cubicBezTo>
                  <a:pt x="158" y="46"/>
                  <a:pt x="158" y="46"/>
                  <a:pt x="158" y="46"/>
                </a:cubicBezTo>
                <a:cubicBezTo>
                  <a:pt x="157" y="46"/>
                  <a:pt x="158" y="47"/>
                  <a:pt x="157" y="47"/>
                </a:cubicBezTo>
                <a:cubicBezTo>
                  <a:pt x="158" y="47"/>
                  <a:pt x="157" y="48"/>
                  <a:pt x="158" y="48"/>
                </a:cubicBezTo>
                <a:cubicBezTo>
                  <a:pt x="158" y="48"/>
                  <a:pt x="158" y="48"/>
                  <a:pt x="158" y="48"/>
                </a:cubicBezTo>
                <a:cubicBezTo>
                  <a:pt x="158" y="49"/>
                  <a:pt x="158" y="48"/>
                  <a:pt x="158" y="49"/>
                </a:cubicBezTo>
                <a:cubicBezTo>
                  <a:pt x="158" y="50"/>
                  <a:pt x="157" y="49"/>
                  <a:pt x="157" y="49"/>
                </a:cubicBezTo>
                <a:cubicBezTo>
                  <a:pt x="157" y="50"/>
                  <a:pt x="157" y="50"/>
                  <a:pt x="157" y="51"/>
                </a:cubicBezTo>
                <a:cubicBezTo>
                  <a:pt x="157" y="50"/>
                  <a:pt x="157" y="50"/>
                  <a:pt x="158" y="51"/>
                </a:cubicBezTo>
                <a:cubicBezTo>
                  <a:pt x="157" y="51"/>
                  <a:pt x="157" y="51"/>
                  <a:pt x="157" y="51"/>
                </a:cubicBezTo>
                <a:cubicBezTo>
                  <a:pt x="157" y="51"/>
                  <a:pt x="157" y="51"/>
                  <a:pt x="157" y="51"/>
                </a:cubicBezTo>
                <a:cubicBezTo>
                  <a:pt x="157" y="51"/>
                  <a:pt x="157" y="51"/>
                  <a:pt x="157" y="51"/>
                </a:cubicBezTo>
                <a:cubicBezTo>
                  <a:pt x="157" y="51"/>
                  <a:pt x="157" y="51"/>
                  <a:pt x="157" y="51"/>
                </a:cubicBezTo>
                <a:cubicBezTo>
                  <a:pt x="157" y="51"/>
                  <a:pt x="157" y="51"/>
                  <a:pt x="157" y="51"/>
                </a:cubicBezTo>
                <a:cubicBezTo>
                  <a:pt x="157" y="51"/>
                  <a:pt x="157" y="51"/>
                  <a:pt x="157" y="51"/>
                </a:cubicBezTo>
                <a:cubicBezTo>
                  <a:pt x="157" y="51"/>
                  <a:pt x="157" y="52"/>
                  <a:pt x="157" y="52"/>
                </a:cubicBezTo>
                <a:cubicBezTo>
                  <a:pt x="156" y="51"/>
                  <a:pt x="156" y="51"/>
                  <a:pt x="156" y="51"/>
                </a:cubicBezTo>
                <a:cubicBezTo>
                  <a:pt x="156" y="52"/>
                  <a:pt x="157" y="53"/>
                  <a:pt x="157" y="53"/>
                </a:cubicBezTo>
                <a:cubicBezTo>
                  <a:pt x="157" y="54"/>
                  <a:pt x="157" y="57"/>
                  <a:pt x="157" y="57"/>
                </a:cubicBezTo>
                <a:cubicBezTo>
                  <a:pt x="157" y="57"/>
                  <a:pt x="157" y="57"/>
                  <a:pt x="157" y="57"/>
                </a:cubicBezTo>
                <a:cubicBezTo>
                  <a:pt x="157" y="57"/>
                  <a:pt x="158" y="58"/>
                  <a:pt x="157" y="58"/>
                </a:cubicBezTo>
                <a:cubicBezTo>
                  <a:pt x="157" y="58"/>
                  <a:pt x="157" y="58"/>
                  <a:pt x="157" y="58"/>
                </a:cubicBezTo>
                <a:cubicBezTo>
                  <a:pt x="157" y="58"/>
                  <a:pt x="157" y="58"/>
                  <a:pt x="156" y="58"/>
                </a:cubicBezTo>
                <a:cubicBezTo>
                  <a:pt x="157" y="58"/>
                  <a:pt x="157" y="59"/>
                  <a:pt x="156" y="59"/>
                </a:cubicBezTo>
                <a:close/>
                <a:moveTo>
                  <a:pt x="164" y="58"/>
                </a:moveTo>
                <a:cubicBezTo>
                  <a:pt x="164" y="58"/>
                  <a:pt x="164" y="58"/>
                  <a:pt x="164" y="58"/>
                </a:cubicBezTo>
                <a:cubicBezTo>
                  <a:pt x="163" y="56"/>
                  <a:pt x="163" y="56"/>
                  <a:pt x="163" y="56"/>
                </a:cubicBezTo>
                <a:cubicBezTo>
                  <a:pt x="163" y="57"/>
                  <a:pt x="164" y="56"/>
                  <a:pt x="164" y="57"/>
                </a:cubicBezTo>
                <a:cubicBezTo>
                  <a:pt x="165" y="56"/>
                  <a:pt x="164" y="55"/>
                  <a:pt x="164" y="54"/>
                </a:cubicBezTo>
                <a:cubicBezTo>
                  <a:pt x="164" y="54"/>
                  <a:pt x="164" y="53"/>
                  <a:pt x="164" y="52"/>
                </a:cubicBezTo>
                <a:cubicBezTo>
                  <a:pt x="165" y="52"/>
                  <a:pt x="164" y="52"/>
                  <a:pt x="164" y="53"/>
                </a:cubicBezTo>
                <a:cubicBezTo>
                  <a:pt x="165" y="52"/>
                  <a:pt x="165" y="52"/>
                  <a:pt x="165" y="52"/>
                </a:cubicBezTo>
                <a:cubicBezTo>
                  <a:pt x="165" y="53"/>
                  <a:pt x="166" y="53"/>
                  <a:pt x="166" y="53"/>
                </a:cubicBezTo>
                <a:cubicBezTo>
                  <a:pt x="166" y="52"/>
                  <a:pt x="167" y="51"/>
                  <a:pt x="167" y="51"/>
                </a:cubicBezTo>
                <a:cubicBezTo>
                  <a:pt x="166" y="51"/>
                  <a:pt x="167" y="49"/>
                  <a:pt x="166" y="49"/>
                </a:cubicBezTo>
                <a:cubicBezTo>
                  <a:pt x="167" y="48"/>
                  <a:pt x="167" y="49"/>
                  <a:pt x="168" y="49"/>
                </a:cubicBezTo>
                <a:cubicBezTo>
                  <a:pt x="168" y="47"/>
                  <a:pt x="169" y="47"/>
                  <a:pt x="169" y="46"/>
                </a:cubicBezTo>
                <a:cubicBezTo>
                  <a:pt x="169" y="46"/>
                  <a:pt x="169" y="46"/>
                  <a:pt x="169" y="46"/>
                </a:cubicBezTo>
                <a:cubicBezTo>
                  <a:pt x="169" y="45"/>
                  <a:pt x="170" y="44"/>
                  <a:pt x="170" y="43"/>
                </a:cubicBezTo>
                <a:cubicBezTo>
                  <a:pt x="170" y="43"/>
                  <a:pt x="170" y="43"/>
                  <a:pt x="170" y="43"/>
                </a:cubicBezTo>
                <a:cubicBezTo>
                  <a:pt x="171" y="42"/>
                  <a:pt x="169" y="42"/>
                  <a:pt x="170" y="42"/>
                </a:cubicBezTo>
                <a:cubicBezTo>
                  <a:pt x="171" y="42"/>
                  <a:pt x="171" y="42"/>
                  <a:pt x="171" y="42"/>
                </a:cubicBezTo>
                <a:cubicBezTo>
                  <a:pt x="171" y="41"/>
                  <a:pt x="172" y="41"/>
                  <a:pt x="172" y="40"/>
                </a:cubicBezTo>
                <a:cubicBezTo>
                  <a:pt x="172" y="40"/>
                  <a:pt x="172" y="40"/>
                  <a:pt x="172" y="41"/>
                </a:cubicBezTo>
                <a:cubicBezTo>
                  <a:pt x="172" y="40"/>
                  <a:pt x="173" y="39"/>
                  <a:pt x="172" y="38"/>
                </a:cubicBezTo>
                <a:cubicBezTo>
                  <a:pt x="173" y="39"/>
                  <a:pt x="173" y="39"/>
                  <a:pt x="173" y="39"/>
                </a:cubicBezTo>
                <a:cubicBezTo>
                  <a:pt x="174" y="39"/>
                  <a:pt x="173" y="38"/>
                  <a:pt x="173" y="38"/>
                </a:cubicBezTo>
                <a:cubicBezTo>
                  <a:pt x="173" y="38"/>
                  <a:pt x="174" y="38"/>
                  <a:pt x="174" y="38"/>
                </a:cubicBezTo>
                <a:cubicBezTo>
                  <a:pt x="174" y="37"/>
                  <a:pt x="174" y="36"/>
                  <a:pt x="175" y="36"/>
                </a:cubicBezTo>
                <a:cubicBezTo>
                  <a:pt x="175" y="36"/>
                  <a:pt x="175" y="36"/>
                  <a:pt x="176" y="36"/>
                </a:cubicBezTo>
                <a:cubicBezTo>
                  <a:pt x="178" y="33"/>
                  <a:pt x="181" y="31"/>
                  <a:pt x="184" y="30"/>
                </a:cubicBezTo>
                <a:cubicBezTo>
                  <a:pt x="185" y="31"/>
                  <a:pt x="184" y="31"/>
                  <a:pt x="184" y="32"/>
                </a:cubicBezTo>
                <a:cubicBezTo>
                  <a:pt x="184" y="31"/>
                  <a:pt x="184" y="31"/>
                  <a:pt x="185" y="31"/>
                </a:cubicBezTo>
                <a:cubicBezTo>
                  <a:pt x="185" y="31"/>
                  <a:pt x="185" y="31"/>
                  <a:pt x="185" y="31"/>
                </a:cubicBezTo>
                <a:cubicBezTo>
                  <a:pt x="186" y="31"/>
                  <a:pt x="186" y="32"/>
                  <a:pt x="187" y="32"/>
                </a:cubicBezTo>
                <a:cubicBezTo>
                  <a:pt x="187" y="31"/>
                  <a:pt x="187" y="31"/>
                  <a:pt x="187" y="31"/>
                </a:cubicBezTo>
                <a:cubicBezTo>
                  <a:pt x="187" y="31"/>
                  <a:pt x="187" y="33"/>
                  <a:pt x="188" y="32"/>
                </a:cubicBezTo>
                <a:cubicBezTo>
                  <a:pt x="188" y="32"/>
                  <a:pt x="188" y="32"/>
                  <a:pt x="188" y="32"/>
                </a:cubicBezTo>
                <a:cubicBezTo>
                  <a:pt x="189" y="32"/>
                  <a:pt x="188" y="33"/>
                  <a:pt x="189" y="33"/>
                </a:cubicBezTo>
                <a:cubicBezTo>
                  <a:pt x="189" y="33"/>
                  <a:pt x="189" y="33"/>
                  <a:pt x="189" y="33"/>
                </a:cubicBezTo>
                <a:cubicBezTo>
                  <a:pt x="190" y="34"/>
                  <a:pt x="191" y="33"/>
                  <a:pt x="191" y="34"/>
                </a:cubicBezTo>
                <a:cubicBezTo>
                  <a:pt x="191" y="34"/>
                  <a:pt x="192" y="35"/>
                  <a:pt x="192" y="35"/>
                </a:cubicBezTo>
                <a:cubicBezTo>
                  <a:pt x="192" y="35"/>
                  <a:pt x="192" y="35"/>
                  <a:pt x="192" y="35"/>
                </a:cubicBezTo>
                <a:cubicBezTo>
                  <a:pt x="193" y="37"/>
                  <a:pt x="190" y="40"/>
                  <a:pt x="189" y="43"/>
                </a:cubicBezTo>
                <a:cubicBezTo>
                  <a:pt x="189" y="43"/>
                  <a:pt x="189" y="42"/>
                  <a:pt x="189" y="42"/>
                </a:cubicBezTo>
                <a:cubicBezTo>
                  <a:pt x="189" y="44"/>
                  <a:pt x="186" y="44"/>
                  <a:pt x="187" y="46"/>
                </a:cubicBezTo>
                <a:cubicBezTo>
                  <a:pt x="187" y="47"/>
                  <a:pt x="187" y="47"/>
                  <a:pt x="187" y="47"/>
                </a:cubicBezTo>
                <a:cubicBezTo>
                  <a:pt x="186" y="47"/>
                  <a:pt x="186" y="46"/>
                  <a:pt x="186" y="46"/>
                </a:cubicBezTo>
                <a:cubicBezTo>
                  <a:pt x="186" y="47"/>
                  <a:pt x="185" y="47"/>
                  <a:pt x="185" y="48"/>
                </a:cubicBezTo>
                <a:cubicBezTo>
                  <a:pt x="185" y="48"/>
                  <a:pt x="185" y="48"/>
                  <a:pt x="185" y="47"/>
                </a:cubicBezTo>
                <a:cubicBezTo>
                  <a:pt x="184" y="48"/>
                  <a:pt x="184" y="49"/>
                  <a:pt x="184" y="49"/>
                </a:cubicBezTo>
                <a:cubicBezTo>
                  <a:pt x="183" y="49"/>
                  <a:pt x="183" y="49"/>
                  <a:pt x="183" y="49"/>
                </a:cubicBezTo>
                <a:cubicBezTo>
                  <a:pt x="180" y="50"/>
                  <a:pt x="176" y="53"/>
                  <a:pt x="175" y="56"/>
                </a:cubicBezTo>
                <a:cubicBezTo>
                  <a:pt x="175" y="56"/>
                  <a:pt x="174" y="55"/>
                  <a:pt x="174" y="56"/>
                </a:cubicBezTo>
                <a:cubicBezTo>
                  <a:pt x="173" y="57"/>
                  <a:pt x="173" y="58"/>
                  <a:pt x="172" y="58"/>
                </a:cubicBezTo>
                <a:cubicBezTo>
                  <a:pt x="169" y="58"/>
                  <a:pt x="167" y="58"/>
                  <a:pt x="164" y="58"/>
                </a:cubicBezTo>
                <a:close/>
                <a:moveTo>
                  <a:pt x="188" y="68"/>
                </a:moveTo>
                <a:cubicBezTo>
                  <a:pt x="187" y="68"/>
                  <a:pt x="187" y="68"/>
                  <a:pt x="187" y="68"/>
                </a:cubicBezTo>
                <a:cubicBezTo>
                  <a:pt x="187" y="68"/>
                  <a:pt x="187" y="68"/>
                  <a:pt x="188" y="68"/>
                </a:cubicBezTo>
                <a:close/>
                <a:moveTo>
                  <a:pt x="317" y="150"/>
                </a:moveTo>
                <a:cubicBezTo>
                  <a:pt x="317" y="150"/>
                  <a:pt x="317" y="150"/>
                  <a:pt x="317" y="150"/>
                </a:cubicBezTo>
                <a:cubicBezTo>
                  <a:pt x="317" y="150"/>
                  <a:pt x="317" y="150"/>
                  <a:pt x="317" y="150"/>
                </a:cubicBezTo>
                <a:cubicBezTo>
                  <a:pt x="317" y="150"/>
                  <a:pt x="317" y="150"/>
                  <a:pt x="317" y="150"/>
                </a:cubicBezTo>
                <a:close/>
                <a:moveTo>
                  <a:pt x="297" y="142"/>
                </a:moveTo>
                <a:cubicBezTo>
                  <a:pt x="298" y="142"/>
                  <a:pt x="298" y="142"/>
                  <a:pt x="298" y="142"/>
                </a:cubicBezTo>
                <a:cubicBezTo>
                  <a:pt x="298" y="142"/>
                  <a:pt x="298" y="142"/>
                  <a:pt x="297" y="143"/>
                </a:cubicBezTo>
                <a:cubicBezTo>
                  <a:pt x="297" y="142"/>
                  <a:pt x="297" y="142"/>
                  <a:pt x="297" y="142"/>
                </a:cubicBezTo>
                <a:close/>
                <a:moveTo>
                  <a:pt x="301" y="138"/>
                </a:moveTo>
                <a:cubicBezTo>
                  <a:pt x="301" y="138"/>
                  <a:pt x="301" y="138"/>
                  <a:pt x="301" y="138"/>
                </a:cubicBezTo>
                <a:cubicBezTo>
                  <a:pt x="301" y="138"/>
                  <a:pt x="301" y="138"/>
                  <a:pt x="301" y="138"/>
                </a:cubicBezTo>
                <a:cubicBezTo>
                  <a:pt x="301" y="139"/>
                  <a:pt x="301" y="139"/>
                  <a:pt x="301" y="139"/>
                </a:cubicBezTo>
                <a:cubicBezTo>
                  <a:pt x="301" y="139"/>
                  <a:pt x="301" y="139"/>
                  <a:pt x="301" y="139"/>
                </a:cubicBezTo>
                <a:cubicBezTo>
                  <a:pt x="301" y="139"/>
                  <a:pt x="301" y="139"/>
                  <a:pt x="301" y="139"/>
                </a:cubicBezTo>
                <a:cubicBezTo>
                  <a:pt x="301" y="139"/>
                  <a:pt x="301" y="139"/>
                  <a:pt x="301" y="139"/>
                </a:cubicBezTo>
                <a:cubicBezTo>
                  <a:pt x="301" y="139"/>
                  <a:pt x="301" y="139"/>
                  <a:pt x="301" y="139"/>
                </a:cubicBezTo>
                <a:cubicBezTo>
                  <a:pt x="301" y="139"/>
                  <a:pt x="301" y="139"/>
                  <a:pt x="301" y="138"/>
                </a:cubicBezTo>
                <a:cubicBezTo>
                  <a:pt x="301" y="138"/>
                  <a:pt x="301" y="138"/>
                  <a:pt x="301" y="138"/>
                </a:cubicBezTo>
                <a:close/>
                <a:moveTo>
                  <a:pt x="304" y="137"/>
                </a:moveTo>
                <a:cubicBezTo>
                  <a:pt x="304" y="137"/>
                  <a:pt x="304" y="137"/>
                  <a:pt x="303" y="137"/>
                </a:cubicBezTo>
                <a:cubicBezTo>
                  <a:pt x="303" y="136"/>
                  <a:pt x="303" y="136"/>
                  <a:pt x="303" y="136"/>
                </a:cubicBezTo>
                <a:cubicBezTo>
                  <a:pt x="303" y="136"/>
                  <a:pt x="303" y="136"/>
                  <a:pt x="303" y="136"/>
                </a:cubicBezTo>
                <a:cubicBezTo>
                  <a:pt x="303" y="136"/>
                  <a:pt x="303" y="136"/>
                  <a:pt x="303" y="136"/>
                </a:cubicBezTo>
                <a:cubicBezTo>
                  <a:pt x="303" y="136"/>
                  <a:pt x="303" y="136"/>
                  <a:pt x="303" y="136"/>
                </a:cubicBezTo>
                <a:cubicBezTo>
                  <a:pt x="303" y="136"/>
                  <a:pt x="303" y="136"/>
                  <a:pt x="303" y="136"/>
                </a:cubicBezTo>
                <a:cubicBezTo>
                  <a:pt x="303" y="136"/>
                  <a:pt x="303" y="136"/>
                  <a:pt x="303" y="136"/>
                </a:cubicBezTo>
                <a:cubicBezTo>
                  <a:pt x="303" y="136"/>
                  <a:pt x="303" y="136"/>
                  <a:pt x="303" y="136"/>
                </a:cubicBezTo>
                <a:cubicBezTo>
                  <a:pt x="303" y="136"/>
                  <a:pt x="303" y="136"/>
                  <a:pt x="304" y="137"/>
                </a:cubicBezTo>
                <a:close/>
                <a:moveTo>
                  <a:pt x="303" y="135"/>
                </a:moveTo>
                <a:cubicBezTo>
                  <a:pt x="304" y="136"/>
                  <a:pt x="304" y="136"/>
                  <a:pt x="304" y="136"/>
                </a:cubicBezTo>
                <a:cubicBezTo>
                  <a:pt x="303" y="136"/>
                  <a:pt x="303" y="136"/>
                  <a:pt x="303" y="135"/>
                </a:cubicBezTo>
                <a:cubicBezTo>
                  <a:pt x="303" y="135"/>
                  <a:pt x="303" y="135"/>
                  <a:pt x="303" y="135"/>
                </a:cubicBezTo>
                <a:close/>
                <a:moveTo>
                  <a:pt x="304" y="137"/>
                </a:moveTo>
                <a:cubicBezTo>
                  <a:pt x="304" y="137"/>
                  <a:pt x="304" y="137"/>
                  <a:pt x="304" y="137"/>
                </a:cubicBezTo>
                <a:cubicBezTo>
                  <a:pt x="304" y="137"/>
                  <a:pt x="304" y="137"/>
                  <a:pt x="304" y="137"/>
                </a:cubicBezTo>
                <a:cubicBezTo>
                  <a:pt x="304" y="137"/>
                  <a:pt x="304" y="137"/>
                  <a:pt x="304" y="137"/>
                </a:cubicBezTo>
                <a:close/>
                <a:moveTo>
                  <a:pt x="304" y="138"/>
                </a:moveTo>
                <a:cubicBezTo>
                  <a:pt x="304" y="138"/>
                  <a:pt x="304" y="138"/>
                  <a:pt x="304" y="138"/>
                </a:cubicBezTo>
                <a:cubicBezTo>
                  <a:pt x="304" y="138"/>
                  <a:pt x="304" y="138"/>
                  <a:pt x="304" y="138"/>
                </a:cubicBezTo>
                <a:cubicBezTo>
                  <a:pt x="304" y="138"/>
                  <a:pt x="304" y="138"/>
                  <a:pt x="304" y="138"/>
                </a:cubicBezTo>
                <a:cubicBezTo>
                  <a:pt x="304" y="138"/>
                  <a:pt x="304" y="138"/>
                  <a:pt x="304" y="138"/>
                </a:cubicBezTo>
                <a:close/>
                <a:moveTo>
                  <a:pt x="304" y="137"/>
                </a:moveTo>
                <a:cubicBezTo>
                  <a:pt x="304" y="137"/>
                  <a:pt x="304" y="137"/>
                  <a:pt x="304" y="137"/>
                </a:cubicBezTo>
                <a:cubicBezTo>
                  <a:pt x="304" y="137"/>
                  <a:pt x="304" y="137"/>
                  <a:pt x="304" y="137"/>
                </a:cubicBezTo>
                <a:close/>
                <a:moveTo>
                  <a:pt x="304" y="138"/>
                </a:moveTo>
                <a:cubicBezTo>
                  <a:pt x="304" y="138"/>
                  <a:pt x="304" y="138"/>
                  <a:pt x="304" y="138"/>
                </a:cubicBezTo>
                <a:cubicBezTo>
                  <a:pt x="304" y="138"/>
                  <a:pt x="304" y="138"/>
                  <a:pt x="304" y="138"/>
                </a:cubicBezTo>
                <a:cubicBezTo>
                  <a:pt x="304" y="138"/>
                  <a:pt x="304" y="138"/>
                  <a:pt x="304" y="138"/>
                </a:cubicBezTo>
                <a:close/>
                <a:moveTo>
                  <a:pt x="304" y="138"/>
                </a:moveTo>
                <a:cubicBezTo>
                  <a:pt x="304" y="138"/>
                  <a:pt x="304" y="138"/>
                  <a:pt x="304" y="138"/>
                </a:cubicBezTo>
                <a:cubicBezTo>
                  <a:pt x="304" y="138"/>
                  <a:pt x="304" y="138"/>
                  <a:pt x="304" y="138"/>
                </a:cubicBezTo>
                <a:cubicBezTo>
                  <a:pt x="304" y="138"/>
                  <a:pt x="304" y="138"/>
                  <a:pt x="304" y="138"/>
                </a:cubicBezTo>
                <a:cubicBezTo>
                  <a:pt x="304" y="138"/>
                  <a:pt x="304" y="138"/>
                  <a:pt x="304" y="138"/>
                </a:cubicBezTo>
                <a:cubicBezTo>
                  <a:pt x="304" y="138"/>
                  <a:pt x="304" y="138"/>
                  <a:pt x="304" y="138"/>
                </a:cubicBezTo>
                <a:close/>
                <a:moveTo>
                  <a:pt x="304" y="138"/>
                </a:moveTo>
                <a:cubicBezTo>
                  <a:pt x="304" y="138"/>
                  <a:pt x="304" y="138"/>
                  <a:pt x="304" y="138"/>
                </a:cubicBezTo>
                <a:cubicBezTo>
                  <a:pt x="304" y="138"/>
                  <a:pt x="304" y="138"/>
                  <a:pt x="304" y="138"/>
                </a:cubicBezTo>
                <a:cubicBezTo>
                  <a:pt x="304" y="138"/>
                  <a:pt x="304" y="138"/>
                  <a:pt x="304" y="138"/>
                </a:cubicBezTo>
                <a:close/>
                <a:moveTo>
                  <a:pt x="305" y="137"/>
                </a:moveTo>
                <a:cubicBezTo>
                  <a:pt x="304" y="138"/>
                  <a:pt x="304" y="138"/>
                  <a:pt x="304" y="138"/>
                </a:cubicBezTo>
                <a:cubicBezTo>
                  <a:pt x="304" y="138"/>
                  <a:pt x="304" y="138"/>
                  <a:pt x="304" y="138"/>
                </a:cubicBezTo>
                <a:cubicBezTo>
                  <a:pt x="304" y="137"/>
                  <a:pt x="304" y="137"/>
                  <a:pt x="305" y="137"/>
                </a:cubicBezTo>
                <a:close/>
                <a:moveTo>
                  <a:pt x="304" y="137"/>
                </a:moveTo>
                <a:cubicBezTo>
                  <a:pt x="304" y="137"/>
                  <a:pt x="304" y="137"/>
                  <a:pt x="304" y="137"/>
                </a:cubicBezTo>
                <a:cubicBezTo>
                  <a:pt x="304" y="137"/>
                  <a:pt x="304" y="137"/>
                  <a:pt x="304" y="137"/>
                </a:cubicBezTo>
                <a:cubicBezTo>
                  <a:pt x="304" y="137"/>
                  <a:pt x="304" y="137"/>
                  <a:pt x="304" y="137"/>
                </a:cubicBezTo>
                <a:close/>
                <a:moveTo>
                  <a:pt x="303" y="136"/>
                </a:moveTo>
                <a:cubicBezTo>
                  <a:pt x="303" y="136"/>
                  <a:pt x="303" y="136"/>
                  <a:pt x="303" y="136"/>
                </a:cubicBezTo>
                <a:cubicBezTo>
                  <a:pt x="303" y="136"/>
                  <a:pt x="303" y="136"/>
                  <a:pt x="303" y="136"/>
                </a:cubicBezTo>
                <a:close/>
                <a:moveTo>
                  <a:pt x="304" y="135"/>
                </a:moveTo>
                <a:cubicBezTo>
                  <a:pt x="304" y="135"/>
                  <a:pt x="304" y="135"/>
                  <a:pt x="304" y="135"/>
                </a:cubicBezTo>
                <a:cubicBezTo>
                  <a:pt x="304" y="135"/>
                  <a:pt x="304" y="135"/>
                  <a:pt x="304" y="135"/>
                </a:cubicBezTo>
                <a:cubicBezTo>
                  <a:pt x="304" y="135"/>
                  <a:pt x="304" y="135"/>
                  <a:pt x="304" y="135"/>
                </a:cubicBezTo>
                <a:close/>
                <a:moveTo>
                  <a:pt x="303" y="136"/>
                </a:moveTo>
                <a:cubicBezTo>
                  <a:pt x="303" y="136"/>
                  <a:pt x="302" y="136"/>
                  <a:pt x="302" y="136"/>
                </a:cubicBezTo>
                <a:cubicBezTo>
                  <a:pt x="302" y="136"/>
                  <a:pt x="302" y="136"/>
                  <a:pt x="303" y="136"/>
                </a:cubicBezTo>
                <a:cubicBezTo>
                  <a:pt x="303" y="136"/>
                  <a:pt x="303" y="136"/>
                  <a:pt x="303" y="136"/>
                </a:cubicBezTo>
                <a:close/>
                <a:moveTo>
                  <a:pt x="302" y="136"/>
                </a:moveTo>
                <a:cubicBezTo>
                  <a:pt x="302" y="136"/>
                  <a:pt x="302" y="136"/>
                  <a:pt x="302" y="136"/>
                </a:cubicBezTo>
                <a:cubicBezTo>
                  <a:pt x="303" y="136"/>
                  <a:pt x="303" y="136"/>
                  <a:pt x="303" y="136"/>
                </a:cubicBezTo>
                <a:cubicBezTo>
                  <a:pt x="303" y="136"/>
                  <a:pt x="303" y="136"/>
                  <a:pt x="303" y="137"/>
                </a:cubicBezTo>
                <a:cubicBezTo>
                  <a:pt x="303" y="137"/>
                  <a:pt x="303" y="137"/>
                  <a:pt x="303" y="137"/>
                </a:cubicBezTo>
                <a:cubicBezTo>
                  <a:pt x="303" y="137"/>
                  <a:pt x="303" y="137"/>
                  <a:pt x="303" y="137"/>
                </a:cubicBezTo>
                <a:cubicBezTo>
                  <a:pt x="303" y="137"/>
                  <a:pt x="303" y="137"/>
                  <a:pt x="303" y="137"/>
                </a:cubicBezTo>
                <a:cubicBezTo>
                  <a:pt x="303" y="137"/>
                  <a:pt x="303" y="137"/>
                  <a:pt x="303" y="137"/>
                </a:cubicBezTo>
                <a:cubicBezTo>
                  <a:pt x="303" y="137"/>
                  <a:pt x="303" y="137"/>
                  <a:pt x="302" y="137"/>
                </a:cubicBezTo>
                <a:cubicBezTo>
                  <a:pt x="302" y="137"/>
                  <a:pt x="302" y="137"/>
                  <a:pt x="302" y="137"/>
                </a:cubicBezTo>
                <a:cubicBezTo>
                  <a:pt x="302" y="137"/>
                  <a:pt x="302" y="137"/>
                  <a:pt x="302" y="137"/>
                </a:cubicBezTo>
                <a:cubicBezTo>
                  <a:pt x="302" y="136"/>
                  <a:pt x="302" y="136"/>
                  <a:pt x="302" y="136"/>
                </a:cubicBezTo>
                <a:cubicBezTo>
                  <a:pt x="302" y="136"/>
                  <a:pt x="302" y="136"/>
                  <a:pt x="302" y="136"/>
                </a:cubicBezTo>
                <a:close/>
                <a:moveTo>
                  <a:pt x="303" y="137"/>
                </a:moveTo>
                <a:cubicBezTo>
                  <a:pt x="303" y="137"/>
                  <a:pt x="303" y="137"/>
                  <a:pt x="303" y="137"/>
                </a:cubicBezTo>
                <a:cubicBezTo>
                  <a:pt x="303" y="137"/>
                  <a:pt x="303" y="137"/>
                  <a:pt x="303" y="137"/>
                </a:cubicBezTo>
                <a:cubicBezTo>
                  <a:pt x="303" y="137"/>
                  <a:pt x="303" y="138"/>
                  <a:pt x="303" y="138"/>
                </a:cubicBezTo>
                <a:cubicBezTo>
                  <a:pt x="303" y="138"/>
                  <a:pt x="303" y="138"/>
                  <a:pt x="303" y="138"/>
                </a:cubicBezTo>
                <a:cubicBezTo>
                  <a:pt x="302" y="138"/>
                  <a:pt x="303" y="138"/>
                  <a:pt x="302" y="137"/>
                </a:cubicBezTo>
                <a:cubicBezTo>
                  <a:pt x="302" y="138"/>
                  <a:pt x="303" y="138"/>
                  <a:pt x="303" y="139"/>
                </a:cubicBezTo>
                <a:cubicBezTo>
                  <a:pt x="304" y="139"/>
                  <a:pt x="304" y="140"/>
                  <a:pt x="304" y="140"/>
                </a:cubicBezTo>
                <a:cubicBezTo>
                  <a:pt x="304" y="141"/>
                  <a:pt x="304" y="140"/>
                  <a:pt x="303" y="140"/>
                </a:cubicBezTo>
                <a:cubicBezTo>
                  <a:pt x="303" y="140"/>
                  <a:pt x="303" y="140"/>
                  <a:pt x="303" y="140"/>
                </a:cubicBezTo>
                <a:cubicBezTo>
                  <a:pt x="303" y="140"/>
                  <a:pt x="303" y="139"/>
                  <a:pt x="302" y="139"/>
                </a:cubicBezTo>
                <a:cubicBezTo>
                  <a:pt x="302" y="139"/>
                  <a:pt x="302" y="138"/>
                  <a:pt x="303" y="138"/>
                </a:cubicBezTo>
                <a:cubicBezTo>
                  <a:pt x="303" y="139"/>
                  <a:pt x="303" y="139"/>
                  <a:pt x="303" y="139"/>
                </a:cubicBezTo>
                <a:cubicBezTo>
                  <a:pt x="303" y="138"/>
                  <a:pt x="303" y="138"/>
                  <a:pt x="303" y="138"/>
                </a:cubicBezTo>
                <a:cubicBezTo>
                  <a:pt x="303" y="138"/>
                  <a:pt x="302" y="138"/>
                  <a:pt x="302" y="138"/>
                </a:cubicBezTo>
                <a:cubicBezTo>
                  <a:pt x="302" y="137"/>
                  <a:pt x="302" y="137"/>
                  <a:pt x="303" y="137"/>
                </a:cubicBezTo>
                <a:close/>
                <a:moveTo>
                  <a:pt x="306" y="151"/>
                </a:moveTo>
                <a:cubicBezTo>
                  <a:pt x="306" y="151"/>
                  <a:pt x="306" y="151"/>
                  <a:pt x="306" y="151"/>
                </a:cubicBezTo>
                <a:cubicBezTo>
                  <a:pt x="306" y="151"/>
                  <a:pt x="306" y="151"/>
                  <a:pt x="306" y="151"/>
                </a:cubicBezTo>
                <a:cubicBezTo>
                  <a:pt x="306" y="151"/>
                  <a:pt x="306" y="151"/>
                  <a:pt x="306" y="151"/>
                </a:cubicBezTo>
                <a:close/>
                <a:moveTo>
                  <a:pt x="305" y="137"/>
                </a:moveTo>
                <a:cubicBezTo>
                  <a:pt x="305" y="137"/>
                  <a:pt x="305" y="137"/>
                  <a:pt x="305" y="137"/>
                </a:cubicBezTo>
                <a:cubicBezTo>
                  <a:pt x="305" y="137"/>
                  <a:pt x="305" y="137"/>
                  <a:pt x="305" y="137"/>
                </a:cubicBezTo>
                <a:cubicBezTo>
                  <a:pt x="305" y="137"/>
                  <a:pt x="305" y="137"/>
                  <a:pt x="305" y="137"/>
                </a:cubicBezTo>
                <a:close/>
                <a:moveTo>
                  <a:pt x="304" y="135"/>
                </a:moveTo>
                <a:cubicBezTo>
                  <a:pt x="304" y="135"/>
                  <a:pt x="304" y="135"/>
                  <a:pt x="304" y="136"/>
                </a:cubicBezTo>
                <a:cubicBezTo>
                  <a:pt x="304" y="136"/>
                  <a:pt x="304" y="136"/>
                  <a:pt x="304" y="136"/>
                </a:cubicBezTo>
                <a:cubicBezTo>
                  <a:pt x="304" y="136"/>
                  <a:pt x="304" y="136"/>
                  <a:pt x="304" y="136"/>
                </a:cubicBezTo>
                <a:cubicBezTo>
                  <a:pt x="304" y="136"/>
                  <a:pt x="304" y="136"/>
                  <a:pt x="304" y="136"/>
                </a:cubicBezTo>
                <a:cubicBezTo>
                  <a:pt x="304" y="136"/>
                  <a:pt x="304" y="136"/>
                  <a:pt x="304" y="136"/>
                </a:cubicBezTo>
                <a:cubicBezTo>
                  <a:pt x="304" y="136"/>
                  <a:pt x="304" y="136"/>
                  <a:pt x="304" y="135"/>
                </a:cubicBezTo>
                <a:cubicBezTo>
                  <a:pt x="304" y="135"/>
                  <a:pt x="304" y="135"/>
                  <a:pt x="304" y="135"/>
                </a:cubicBezTo>
                <a:cubicBezTo>
                  <a:pt x="304" y="135"/>
                  <a:pt x="304" y="135"/>
                  <a:pt x="304" y="135"/>
                </a:cubicBezTo>
                <a:cubicBezTo>
                  <a:pt x="304" y="135"/>
                  <a:pt x="304" y="135"/>
                  <a:pt x="304" y="135"/>
                </a:cubicBezTo>
                <a:cubicBezTo>
                  <a:pt x="304" y="135"/>
                  <a:pt x="304" y="135"/>
                  <a:pt x="304" y="135"/>
                </a:cubicBezTo>
                <a:close/>
                <a:moveTo>
                  <a:pt x="303" y="135"/>
                </a:moveTo>
                <a:cubicBezTo>
                  <a:pt x="303" y="135"/>
                  <a:pt x="303" y="135"/>
                  <a:pt x="303" y="135"/>
                </a:cubicBezTo>
                <a:cubicBezTo>
                  <a:pt x="303" y="135"/>
                  <a:pt x="303" y="135"/>
                  <a:pt x="303" y="135"/>
                </a:cubicBezTo>
                <a:cubicBezTo>
                  <a:pt x="303" y="135"/>
                  <a:pt x="303" y="135"/>
                  <a:pt x="303" y="135"/>
                </a:cubicBezTo>
                <a:cubicBezTo>
                  <a:pt x="303" y="136"/>
                  <a:pt x="304" y="136"/>
                  <a:pt x="303" y="136"/>
                </a:cubicBezTo>
                <a:cubicBezTo>
                  <a:pt x="303" y="136"/>
                  <a:pt x="303" y="136"/>
                  <a:pt x="302" y="135"/>
                </a:cubicBezTo>
                <a:cubicBezTo>
                  <a:pt x="303" y="135"/>
                  <a:pt x="303" y="135"/>
                  <a:pt x="303" y="135"/>
                </a:cubicBezTo>
                <a:cubicBezTo>
                  <a:pt x="303" y="135"/>
                  <a:pt x="303" y="135"/>
                  <a:pt x="303" y="135"/>
                </a:cubicBezTo>
                <a:close/>
                <a:moveTo>
                  <a:pt x="302" y="135"/>
                </a:moveTo>
                <a:cubicBezTo>
                  <a:pt x="303" y="136"/>
                  <a:pt x="303" y="136"/>
                  <a:pt x="303" y="136"/>
                </a:cubicBezTo>
                <a:cubicBezTo>
                  <a:pt x="302" y="136"/>
                  <a:pt x="302" y="136"/>
                  <a:pt x="302" y="136"/>
                </a:cubicBezTo>
                <a:cubicBezTo>
                  <a:pt x="302" y="136"/>
                  <a:pt x="302" y="136"/>
                  <a:pt x="302" y="135"/>
                </a:cubicBezTo>
                <a:close/>
                <a:moveTo>
                  <a:pt x="302" y="138"/>
                </a:moveTo>
                <a:cubicBezTo>
                  <a:pt x="302" y="138"/>
                  <a:pt x="302" y="138"/>
                  <a:pt x="302" y="138"/>
                </a:cubicBezTo>
                <a:cubicBezTo>
                  <a:pt x="302" y="138"/>
                  <a:pt x="302" y="138"/>
                  <a:pt x="302" y="138"/>
                </a:cubicBezTo>
                <a:cubicBezTo>
                  <a:pt x="302" y="138"/>
                  <a:pt x="302" y="138"/>
                  <a:pt x="302" y="138"/>
                </a:cubicBezTo>
                <a:close/>
                <a:moveTo>
                  <a:pt x="302" y="138"/>
                </a:moveTo>
                <a:cubicBezTo>
                  <a:pt x="302" y="138"/>
                  <a:pt x="302" y="138"/>
                  <a:pt x="302" y="138"/>
                </a:cubicBezTo>
                <a:cubicBezTo>
                  <a:pt x="302" y="138"/>
                  <a:pt x="302" y="138"/>
                  <a:pt x="302" y="138"/>
                </a:cubicBezTo>
                <a:cubicBezTo>
                  <a:pt x="302" y="138"/>
                  <a:pt x="302" y="138"/>
                  <a:pt x="302" y="138"/>
                </a:cubicBezTo>
                <a:close/>
                <a:moveTo>
                  <a:pt x="302" y="138"/>
                </a:moveTo>
                <a:cubicBezTo>
                  <a:pt x="302" y="138"/>
                  <a:pt x="302" y="138"/>
                  <a:pt x="302" y="138"/>
                </a:cubicBezTo>
                <a:cubicBezTo>
                  <a:pt x="301" y="138"/>
                  <a:pt x="301" y="138"/>
                  <a:pt x="301" y="138"/>
                </a:cubicBezTo>
                <a:cubicBezTo>
                  <a:pt x="302" y="138"/>
                  <a:pt x="301" y="138"/>
                  <a:pt x="301" y="138"/>
                </a:cubicBezTo>
                <a:cubicBezTo>
                  <a:pt x="301" y="138"/>
                  <a:pt x="301" y="138"/>
                  <a:pt x="301" y="138"/>
                </a:cubicBezTo>
                <a:cubicBezTo>
                  <a:pt x="301" y="137"/>
                  <a:pt x="301" y="138"/>
                  <a:pt x="302" y="138"/>
                </a:cubicBezTo>
                <a:close/>
                <a:moveTo>
                  <a:pt x="299" y="138"/>
                </a:moveTo>
                <a:cubicBezTo>
                  <a:pt x="299" y="138"/>
                  <a:pt x="299" y="138"/>
                  <a:pt x="299" y="138"/>
                </a:cubicBezTo>
                <a:cubicBezTo>
                  <a:pt x="299" y="138"/>
                  <a:pt x="299" y="137"/>
                  <a:pt x="300" y="137"/>
                </a:cubicBezTo>
                <a:cubicBezTo>
                  <a:pt x="300" y="137"/>
                  <a:pt x="299" y="137"/>
                  <a:pt x="299" y="136"/>
                </a:cubicBezTo>
                <a:cubicBezTo>
                  <a:pt x="299" y="136"/>
                  <a:pt x="299" y="136"/>
                  <a:pt x="299" y="136"/>
                </a:cubicBezTo>
                <a:cubicBezTo>
                  <a:pt x="300" y="136"/>
                  <a:pt x="300" y="137"/>
                  <a:pt x="301" y="137"/>
                </a:cubicBezTo>
                <a:cubicBezTo>
                  <a:pt x="301" y="138"/>
                  <a:pt x="300" y="137"/>
                  <a:pt x="301" y="138"/>
                </a:cubicBezTo>
                <a:cubicBezTo>
                  <a:pt x="301" y="138"/>
                  <a:pt x="301" y="139"/>
                  <a:pt x="300" y="139"/>
                </a:cubicBezTo>
                <a:cubicBezTo>
                  <a:pt x="300" y="139"/>
                  <a:pt x="300" y="139"/>
                  <a:pt x="300" y="139"/>
                </a:cubicBezTo>
                <a:cubicBezTo>
                  <a:pt x="300" y="139"/>
                  <a:pt x="300" y="139"/>
                  <a:pt x="300" y="139"/>
                </a:cubicBezTo>
                <a:cubicBezTo>
                  <a:pt x="300" y="139"/>
                  <a:pt x="300" y="139"/>
                  <a:pt x="300" y="139"/>
                </a:cubicBezTo>
                <a:cubicBezTo>
                  <a:pt x="300" y="139"/>
                  <a:pt x="300" y="139"/>
                  <a:pt x="300" y="139"/>
                </a:cubicBezTo>
                <a:cubicBezTo>
                  <a:pt x="300" y="139"/>
                  <a:pt x="300" y="139"/>
                  <a:pt x="300" y="139"/>
                </a:cubicBezTo>
                <a:cubicBezTo>
                  <a:pt x="300" y="139"/>
                  <a:pt x="300" y="139"/>
                  <a:pt x="300" y="139"/>
                </a:cubicBezTo>
                <a:cubicBezTo>
                  <a:pt x="300" y="139"/>
                  <a:pt x="300" y="139"/>
                  <a:pt x="300" y="139"/>
                </a:cubicBezTo>
                <a:cubicBezTo>
                  <a:pt x="299" y="139"/>
                  <a:pt x="299" y="140"/>
                  <a:pt x="299" y="140"/>
                </a:cubicBezTo>
                <a:cubicBezTo>
                  <a:pt x="299" y="140"/>
                  <a:pt x="298" y="140"/>
                  <a:pt x="298" y="140"/>
                </a:cubicBezTo>
                <a:cubicBezTo>
                  <a:pt x="297" y="139"/>
                  <a:pt x="298" y="139"/>
                  <a:pt x="297" y="139"/>
                </a:cubicBezTo>
                <a:cubicBezTo>
                  <a:pt x="298" y="138"/>
                  <a:pt x="298" y="138"/>
                  <a:pt x="299" y="138"/>
                </a:cubicBezTo>
                <a:close/>
                <a:moveTo>
                  <a:pt x="290" y="142"/>
                </a:moveTo>
                <a:cubicBezTo>
                  <a:pt x="290" y="143"/>
                  <a:pt x="290" y="143"/>
                  <a:pt x="290" y="143"/>
                </a:cubicBezTo>
                <a:cubicBezTo>
                  <a:pt x="290" y="143"/>
                  <a:pt x="290" y="143"/>
                  <a:pt x="290" y="143"/>
                </a:cubicBezTo>
                <a:cubicBezTo>
                  <a:pt x="291" y="143"/>
                  <a:pt x="290" y="144"/>
                  <a:pt x="290" y="144"/>
                </a:cubicBezTo>
                <a:cubicBezTo>
                  <a:pt x="290" y="144"/>
                  <a:pt x="290" y="144"/>
                  <a:pt x="290" y="144"/>
                </a:cubicBezTo>
                <a:cubicBezTo>
                  <a:pt x="290" y="143"/>
                  <a:pt x="290" y="143"/>
                  <a:pt x="290" y="142"/>
                </a:cubicBezTo>
                <a:cubicBezTo>
                  <a:pt x="290" y="142"/>
                  <a:pt x="290" y="142"/>
                  <a:pt x="290" y="142"/>
                </a:cubicBezTo>
                <a:close/>
                <a:moveTo>
                  <a:pt x="286" y="160"/>
                </a:moveTo>
                <a:cubicBezTo>
                  <a:pt x="286" y="160"/>
                  <a:pt x="286" y="159"/>
                  <a:pt x="286" y="159"/>
                </a:cubicBezTo>
                <a:cubicBezTo>
                  <a:pt x="286" y="159"/>
                  <a:pt x="286" y="159"/>
                  <a:pt x="286" y="159"/>
                </a:cubicBezTo>
                <a:cubicBezTo>
                  <a:pt x="286" y="160"/>
                  <a:pt x="286" y="160"/>
                  <a:pt x="286" y="160"/>
                </a:cubicBezTo>
                <a:close/>
                <a:moveTo>
                  <a:pt x="265" y="275"/>
                </a:moveTo>
                <a:cubicBezTo>
                  <a:pt x="265" y="275"/>
                  <a:pt x="265" y="275"/>
                  <a:pt x="265" y="275"/>
                </a:cubicBezTo>
                <a:cubicBezTo>
                  <a:pt x="264" y="274"/>
                  <a:pt x="264" y="272"/>
                  <a:pt x="263" y="271"/>
                </a:cubicBezTo>
                <a:cubicBezTo>
                  <a:pt x="263" y="271"/>
                  <a:pt x="263" y="270"/>
                  <a:pt x="263" y="270"/>
                </a:cubicBezTo>
                <a:cubicBezTo>
                  <a:pt x="261" y="270"/>
                  <a:pt x="262" y="267"/>
                  <a:pt x="261" y="266"/>
                </a:cubicBezTo>
                <a:cubicBezTo>
                  <a:pt x="261" y="266"/>
                  <a:pt x="261" y="266"/>
                  <a:pt x="261" y="266"/>
                </a:cubicBezTo>
                <a:cubicBezTo>
                  <a:pt x="259" y="262"/>
                  <a:pt x="258" y="258"/>
                  <a:pt x="256" y="254"/>
                </a:cubicBezTo>
                <a:cubicBezTo>
                  <a:pt x="255" y="252"/>
                  <a:pt x="256" y="249"/>
                  <a:pt x="255" y="246"/>
                </a:cubicBezTo>
                <a:cubicBezTo>
                  <a:pt x="254" y="246"/>
                  <a:pt x="254" y="246"/>
                  <a:pt x="254" y="246"/>
                </a:cubicBezTo>
                <a:cubicBezTo>
                  <a:pt x="254" y="245"/>
                  <a:pt x="254" y="246"/>
                  <a:pt x="254" y="245"/>
                </a:cubicBezTo>
                <a:cubicBezTo>
                  <a:pt x="254" y="244"/>
                  <a:pt x="254" y="242"/>
                  <a:pt x="254" y="241"/>
                </a:cubicBezTo>
                <a:cubicBezTo>
                  <a:pt x="253" y="241"/>
                  <a:pt x="253" y="240"/>
                  <a:pt x="253" y="240"/>
                </a:cubicBezTo>
                <a:cubicBezTo>
                  <a:pt x="254" y="238"/>
                  <a:pt x="252" y="236"/>
                  <a:pt x="252" y="234"/>
                </a:cubicBezTo>
                <a:cubicBezTo>
                  <a:pt x="251" y="235"/>
                  <a:pt x="252" y="233"/>
                  <a:pt x="251" y="232"/>
                </a:cubicBezTo>
                <a:cubicBezTo>
                  <a:pt x="251" y="232"/>
                  <a:pt x="252" y="232"/>
                  <a:pt x="252" y="232"/>
                </a:cubicBezTo>
                <a:cubicBezTo>
                  <a:pt x="252" y="231"/>
                  <a:pt x="252" y="230"/>
                  <a:pt x="252" y="228"/>
                </a:cubicBezTo>
                <a:cubicBezTo>
                  <a:pt x="252" y="228"/>
                  <a:pt x="251" y="227"/>
                  <a:pt x="251" y="226"/>
                </a:cubicBezTo>
                <a:cubicBezTo>
                  <a:pt x="252" y="226"/>
                  <a:pt x="251" y="224"/>
                  <a:pt x="252" y="224"/>
                </a:cubicBezTo>
                <a:cubicBezTo>
                  <a:pt x="251" y="224"/>
                  <a:pt x="250" y="223"/>
                  <a:pt x="251" y="222"/>
                </a:cubicBezTo>
                <a:cubicBezTo>
                  <a:pt x="252" y="222"/>
                  <a:pt x="252" y="222"/>
                  <a:pt x="252" y="222"/>
                </a:cubicBezTo>
                <a:cubicBezTo>
                  <a:pt x="251" y="219"/>
                  <a:pt x="252" y="215"/>
                  <a:pt x="252" y="212"/>
                </a:cubicBezTo>
                <a:cubicBezTo>
                  <a:pt x="253" y="211"/>
                  <a:pt x="253" y="211"/>
                  <a:pt x="253" y="211"/>
                </a:cubicBezTo>
                <a:cubicBezTo>
                  <a:pt x="253" y="208"/>
                  <a:pt x="254" y="205"/>
                  <a:pt x="255" y="201"/>
                </a:cubicBezTo>
                <a:cubicBezTo>
                  <a:pt x="255" y="201"/>
                  <a:pt x="256" y="199"/>
                  <a:pt x="256" y="198"/>
                </a:cubicBezTo>
                <a:cubicBezTo>
                  <a:pt x="257" y="197"/>
                  <a:pt x="257" y="197"/>
                  <a:pt x="256" y="196"/>
                </a:cubicBezTo>
                <a:cubicBezTo>
                  <a:pt x="257" y="195"/>
                  <a:pt x="257" y="195"/>
                  <a:pt x="257" y="195"/>
                </a:cubicBezTo>
                <a:cubicBezTo>
                  <a:pt x="258" y="194"/>
                  <a:pt x="260" y="193"/>
                  <a:pt x="260" y="191"/>
                </a:cubicBezTo>
                <a:cubicBezTo>
                  <a:pt x="260" y="192"/>
                  <a:pt x="260" y="192"/>
                  <a:pt x="260" y="192"/>
                </a:cubicBezTo>
                <a:cubicBezTo>
                  <a:pt x="260" y="190"/>
                  <a:pt x="261" y="188"/>
                  <a:pt x="262" y="187"/>
                </a:cubicBezTo>
                <a:cubicBezTo>
                  <a:pt x="262" y="187"/>
                  <a:pt x="262" y="186"/>
                  <a:pt x="261" y="186"/>
                </a:cubicBezTo>
                <a:cubicBezTo>
                  <a:pt x="262" y="185"/>
                  <a:pt x="262" y="186"/>
                  <a:pt x="262" y="185"/>
                </a:cubicBezTo>
                <a:cubicBezTo>
                  <a:pt x="263" y="186"/>
                  <a:pt x="263" y="186"/>
                  <a:pt x="263" y="186"/>
                </a:cubicBezTo>
                <a:cubicBezTo>
                  <a:pt x="264" y="183"/>
                  <a:pt x="266" y="181"/>
                  <a:pt x="267" y="178"/>
                </a:cubicBezTo>
                <a:cubicBezTo>
                  <a:pt x="269" y="178"/>
                  <a:pt x="269" y="176"/>
                  <a:pt x="271" y="175"/>
                </a:cubicBezTo>
                <a:cubicBezTo>
                  <a:pt x="271" y="174"/>
                  <a:pt x="273" y="173"/>
                  <a:pt x="272" y="172"/>
                </a:cubicBezTo>
                <a:cubicBezTo>
                  <a:pt x="273" y="172"/>
                  <a:pt x="273" y="172"/>
                  <a:pt x="273" y="172"/>
                </a:cubicBezTo>
                <a:cubicBezTo>
                  <a:pt x="274" y="171"/>
                  <a:pt x="275" y="170"/>
                  <a:pt x="276" y="169"/>
                </a:cubicBezTo>
                <a:cubicBezTo>
                  <a:pt x="277" y="168"/>
                  <a:pt x="277" y="167"/>
                  <a:pt x="277" y="167"/>
                </a:cubicBezTo>
                <a:cubicBezTo>
                  <a:pt x="278" y="167"/>
                  <a:pt x="278" y="167"/>
                  <a:pt x="278" y="167"/>
                </a:cubicBezTo>
                <a:cubicBezTo>
                  <a:pt x="278" y="166"/>
                  <a:pt x="278" y="165"/>
                  <a:pt x="278" y="165"/>
                </a:cubicBezTo>
                <a:cubicBezTo>
                  <a:pt x="278" y="165"/>
                  <a:pt x="278" y="164"/>
                  <a:pt x="279" y="164"/>
                </a:cubicBezTo>
                <a:cubicBezTo>
                  <a:pt x="279" y="165"/>
                  <a:pt x="278" y="165"/>
                  <a:pt x="279" y="166"/>
                </a:cubicBezTo>
                <a:cubicBezTo>
                  <a:pt x="280" y="166"/>
                  <a:pt x="280" y="164"/>
                  <a:pt x="281" y="164"/>
                </a:cubicBezTo>
                <a:cubicBezTo>
                  <a:pt x="281" y="164"/>
                  <a:pt x="282" y="163"/>
                  <a:pt x="281" y="162"/>
                </a:cubicBezTo>
                <a:cubicBezTo>
                  <a:pt x="281" y="163"/>
                  <a:pt x="282" y="162"/>
                  <a:pt x="282" y="163"/>
                </a:cubicBezTo>
                <a:cubicBezTo>
                  <a:pt x="282" y="162"/>
                  <a:pt x="283" y="162"/>
                  <a:pt x="283" y="161"/>
                </a:cubicBezTo>
                <a:cubicBezTo>
                  <a:pt x="283" y="162"/>
                  <a:pt x="283" y="162"/>
                  <a:pt x="282" y="162"/>
                </a:cubicBezTo>
                <a:cubicBezTo>
                  <a:pt x="282" y="161"/>
                  <a:pt x="283" y="161"/>
                  <a:pt x="282" y="160"/>
                </a:cubicBezTo>
                <a:cubicBezTo>
                  <a:pt x="282" y="161"/>
                  <a:pt x="282" y="161"/>
                  <a:pt x="282" y="161"/>
                </a:cubicBezTo>
                <a:cubicBezTo>
                  <a:pt x="282" y="161"/>
                  <a:pt x="283" y="160"/>
                  <a:pt x="283" y="160"/>
                </a:cubicBezTo>
                <a:cubicBezTo>
                  <a:pt x="284" y="160"/>
                  <a:pt x="283" y="161"/>
                  <a:pt x="284" y="161"/>
                </a:cubicBezTo>
                <a:cubicBezTo>
                  <a:pt x="284" y="160"/>
                  <a:pt x="284" y="160"/>
                  <a:pt x="284" y="160"/>
                </a:cubicBezTo>
                <a:cubicBezTo>
                  <a:pt x="286" y="165"/>
                  <a:pt x="286" y="170"/>
                  <a:pt x="286" y="176"/>
                </a:cubicBezTo>
                <a:cubicBezTo>
                  <a:pt x="287" y="178"/>
                  <a:pt x="287" y="181"/>
                  <a:pt x="287" y="183"/>
                </a:cubicBezTo>
                <a:cubicBezTo>
                  <a:pt x="289" y="191"/>
                  <a:pt x="287" y="199"/>
                  <a:pt x="288" y="207"/>
                </a:cubicBezTo>
                <a:cubicBezTo>
                  <a:pt x="288" y="207"/>
                  <a:pt x="288" y="207"/>
                  <a:pt x="288" y="207"/>
                </a:cubicBezTo>
                <a:cubicBezTo>
                  <a:pt x="288" y="208"/>
                  <a:pt x="288" y="208"/>
                  <a:pt x="288" y="208"/>
                </a:cubicBezTo>
                <a:cubicBezTo>
                  <a:pt x="289" y="208"/>
                  <a:pt x="289" y="208"/>
                  <a:pt x="289" y="208"/>
                </a:cubicBezTo>
                <a:cubicBezTo>
                  <a:pt x="289" y="209"/>
                  <a:pt x="288" y="209"/>
                  <a:pt x="288" y="208"/>
                </a:cubicBezTo>
                <a:cubicBezTo>
                  <a:pt x="288" y="211"/>
                  <a:pt x="288" y="214"/>
                  <a:pt x="287" y="217"/>
                </a:cubicBezTo>
                <a:cubicBezTo>
                  <a:pt x="288" y="218"/>
                  <a:pt x="287" y="219"/>
                  <a:pt x="288" y="219"/>
                </a:cubicBezTo>
                <a:cubicBezTo>
                  <a:pt x="288" y="219"/>
                  <a:pt x="288" y="219"/>
                  <a:pt x="288" y="219"/>
                </a:cubicBezTo>
                <a:cubicBezTo>
                  <a:pt x="288" y="221"/>
                  <a:pt x="288" y="222"/>
                  <a:pt x="287" y="223"/>
                </a:cubicBezTo>
                <a:cubicBezTo>
                  <a:pt x="285" y="232"/>
                  <a:pt x="283" y="240"/>
                  <a:pt x="281" y="248"/>
                </a:cubicBezTo>
                <a:cubicBezTo>
                  <a:pt x="279" y="256"/>
                  <a:pt x="276" y="265"/>
                  <a:pt x="273" y="273"/>
                </a:cubicBezTo>
                <a:cubicBezTo>
                  <a:pt x="273" y="275"/>
                  <a:pt x="272" y="276"/>
                  <a:pt x="272" y="278"/>
                </a:cubicBezTo>
                <a:cubicBezTo>
                  <a:pt x="272" y="278"/>
                  <a:pt x="272" y="278"/>
                  <a:pt x="272" y="278"/>
                </a:cubicBezTo>
                <a:cubicBezTo>
                  <a:pt x="272" y="279"/>
                  <a:pt x="271" y="279"/>
                  <a:pt x="270" y="281"/>
                </a:cubicBezTo>
                <a:cubicBezTo>
                  <a:pt x="270" y="281"/>
                  <a:pt x="270" y="281"/>
                  <a:pt x="271" y="281"/>
                </a:cubicBezTo>
                <a:cubicBezTo>
                  <a:pt x="271" y="282"/>
                  <a:pt x="269" y="282"/>
                  <a:pt x="269" y="283"/>
                </a:cubicBezTo>
                <a:cubicBezTo>
                  <a:pt x="269" y="283"/>
                  <a:pt x="270" y="283"/>
                  <a:pt x="269" y="283"/>
                </a:cubicBezTo>
                <a:cubicBezTo>
                  <a:pt x="269" y="283"/>
                  <a:pt x="269" y="284"/>
                  <a:pt x="269" y="284"/>
                </a:cubicBezTo>
                <a:cubicBezTo>
                  <a:pt x="269" y="283"/>
                  <a:pt x="268" y="282"/>
                  <a:pt x="268" y="281"/>
                </a:cubicBezTo>
                <a:cubicBezTo>
                  <a:pt x="268" y="281"/>
                  <a:pt x="267" y="281"/>
                  <a:pt x="267" y="281"/>
                </a:cubicBezTo>
                <a:cubicBezTo>
                  <a:pt x="268" y="280"/>
                  <a:pt x="266" y="280"/>
                  <a:pt x="266" y="279"/>
                </a:cubicBezTo>
                <a:cubicBezTo>
                  <a:pt x="266" y="279"/>
                  <a:pt x="267" y="279"/>
                  <a:pt x="267" y="280"/>
                </a:cubicBezTo>
                <a:cubicBezTo>
                  <a:pt x="266" y="278"/>
                  <a:pt x="265" y="277"/>
                  <a:pt x="265" y="275"/>
                </a:cubicBezTo>
                <a:close/>
                <a:moveTo>
                  <a:pt x="313" y="164"/>
                </a:moveTo>
                <a:cubicBezTo>
                  <a:pt x="312" y="165"/>
                  <a:pt x="310" y="165"/>
                  <a:pt x="308" y="165"/>
                </a:cubicBezTo>
                <a:cubicBezTo>
                  <a:pt x="308" y="165"/>
                  <a:pt x="308" y="165"/>
                  <a:pt x="308" y="165"/>
                </a:cubicBezTo>
                <a:cubicBezTo>
                  <a:pt x="307" y="166"/>
                  <a:pt x="307" y="164"/>
                  <a:pt x="306" y="165"/>
                </a:cubicBezTo>
                <a:cubicBezTo>
                  <a:pt x="305" y="165"/>
                  <a:pt x="305" y="165"/>
                  <a:pt x="305" y="165"/>
                </a:cubicBezTo>
                <a:cubicBezTo>
                  <a:pt x="305" y="165"/>
                  <a:pt x="305" y="165"/>
                  <a:pt x="305" y="164"/>
                </a:cubicBezTo>
                <a:cubicBezTo>
                  <a:pt x="305" y="165"/>
                  <a:pt x="305" y="164"/>
                  <a:pt x="304" y="164"/>
                </a:cubicBezTo>
                <a:cubicBezTo>
                  <a:pt x="304" y="164"/>
                  <a:pt x="304" y="164"/>
                  <a:pt x="305" y="164"/>
                </a:cubicBezTo>
                <a:cubicBezTo>
                  <a:pt x="304" y="164"/>
                  <a:pt x="303" y="164"/>
                  <a:pt x="303" y="164"/>
                </a:cubicBezTo>
                <a:cubicBezTo>
                  <a:pt x="303" y="164"/>
                  <a:pt x="303" y="164"/>
                  <a:pt x="303" y="164"/>
                </a:cubicBezTo>
                <a:cubicBezTo>
                  <a:pt x="302" y="162"/>
                  <a:pt x="300" y="160"/>
                  <a:pt x="298" y="160"/>
                </a:cubicBezTo>
                <a:cubicBezTo>
                  <a:pt x="298" y="160"/>
                  <a:pt x="298" y="159"/>
                  <a:pt x="298" y="159"/>
                </a:cubicBezTo>
                <a:cubicBezTo>
                  <a:pt x="296" y="159"/>
                  <a:pt x="296" y="156"/>
                  <a:pt x="293" y="157"/>
                </a:cubicBezTo>
                <a:cubicBezTo>
                  <a:pt x="293" y="157"/>
                  <a:pt x="293" y="157"/>
                  <a:pt x="293" y="157"/>
                </a:cubicBezTo>
                <a:cubicBezTo>
                  <a:pt x="292" y="153"/>
                  <a:pt x="291" y="148"/>
                  <a:pt x="290" y="144"/>
                </a:cubicBezTo>
                <a:cubicBezTo>
                  <a:pt x="290" y="144"/>
                  <a:pt x="290" y="144"/>
                  <a:pt x="290" y="144"/>
                </a:cubicBezTo>
                <a:cubicBezTo>
                  <a:pt x="290" y="144"/>
                  <a:pt x="290" y="144"/>
                  <a:pt x="290" y="144"/>
                </a:cubicBezTo>
                <a:cubicBezTo>
                  <a:pt x="291" y="144"/>
                  <a:pt x="291" y="144"/>
                  <a:pt x="291" y="144"/>
                </a:cubicBezTo>
                <a:cubicBezTo>
                  <a:pt x="291" y="144"/>
                  <a:pt x="291" y="144"/>
                  <a:pt x="292" y="143"/>
                </a:cubicBezTo>
                <a:cubicBezTo>
                  <a:pt x="291" y="143"/>
                  <a:pt x="291" y="143"/>
                  <a:pt x="291" y="143"/>
                </a:cubicBezTo>
                <a:cubicBezTo>
                  <a:pt x="291" y="142"/>
                  <a:pt x="291" y="142"/>
                  <a:pt x="292" y="142"/>
                </a:cubicBezTo>
                <a:cubicBezTo>
                  <a:pt x="292" y="142"/>
                  <a:pt x="292" y="142"/>
                  <a:pt x="292" y="142"/>
                </a:cubicBezTo>
                <a:cubicBezTo>
                  <a:pt x="292" y="142"/>
                  <a:pt x="292" y="142"/>
                  <a:pt x="292" y="142"/>
                </a:cubicBezTo>
                <a:cubicBezTo>
                  <a:pt x="293" y="143"/>
                  <a:pt x="293" y="143"/>
                  <a:pt x="293" y="143"/>
                </a:cubicBezTo>
                <a:cubicBezTo>
                  <a:pt x="292" y="142"/>
                  <a:pt x="293" y="142"/>
                  <a:pt x="293" y="142"/>
                </a:cubicBezTo>
                <a:cubicBezTo>
                  <a:pt x="293" y="142"/>
                  <a:pt x="293" y="142"/>
                  <a:pt x="293" y="142"/>
                </a:cubicBezTo>
                <a:cubicBezTo>
                  <a:pt x="294" y="142"/>
                  <a:pt x="293" y="141"/>
                  <a:pt x="293" y="141"/>
                </a:cubicBezTo>
                <a:cubicBezTo>
                  <a:pt x="293" y="141"/>
                  <a:pt x="294" y="142"/>
                  <a:pt x="294" y="142"/>
                </a:cubicBezTo>
                <a:cubicBezTo>
                  <a:pt x="295" y="141"/>
                  <a:pt x="295" y="140"/>
                  <a:pt x="296" y="140"/>
                </a:cubicBezTo>
                <a:cubicBezTo>
                  <a:pt x="296" y="140"/>
                  <a:pt x="296" y="139"/>
                  <a:pt x="296" y="139"/>
                </a:cubicBezTo>
                <a:cubicBezTo>
                  <a:pt x="296" y="138"/>
                  <a:pt x="297" y="140"/>
                  <a:pt x="297" y="139"/>
                </a:cubicBezTo>
                <a:cubicBezTo>
                  <a:pt x="297" y="139"/>
                  <a:pt x="298" y="140"/>
                  <a:pt x="298" y="140"/>
                </a:cubicBezTo>
                <a:cubicBezTo>
                  <a:pt x="298" y="140"/>
                  <a:pt x="298" y="141"/>
                  <a:pt x="298" y="140"/>
                </a:cubicBezTo>
                <a:cubicBezTo>
                  <a:pt x="299" y="140"/>
                  <a:pt x="299" y="140"/>
                  <a:pt x="299" y="141"/>
                </a:cubicBezTo>
                <a:cubicBezTo>
                  <a:pt x="299" y="141"/>
                  <a:pt x="298" y="141"/>
                  <a:pt x="298" y="142"/>
                </a:cubicBezTo>
                <a:cubicBezTo>
                  <a:pt x="298" y="142"/>
                  <a:pt x="298" y="142"/>
                  <a:pt x="298" y="142"/>
                </a:cubicBezTo>
                <a:cubicBezTo>
                  <a:pt x="298" y="142"/>
                  <a:pt x="298" y="142"/>
                  <a:pt x="298" y="142"/>
                </a:cubicBezTo>
                <a:cubicBezTo>
                  <a:pt x="298" y="142"/>
                  <a:pt x="298" y="142"/>
                  <a:pt x="298" y="142"/>
                </a:cubicBezTo>
                <a:cubicBezTo>
                  <a:pt x="298" y="142"/>
                  <a:pt x="298" y="142"/>
                  <a:pt x="297" y="142"/>
                </a:cubicBezTo>
                <a:cubicBezTo>
                  <a:pt x="297" y="142"/>
                  <a:pt x="297" y="142"/>
                  <a:pt x="297" y="143"/>
                </a:cubicBezTo>
                <a:cubicBezTo>
                  <a:pt x="297" y="143"/>
                  <a:pt x="297" y="143"/>
                  <a:pt x="297" y="143"/>
                </a:cubicBezTo>
                <a:cubicBezTo>
                  <a:pt x="297" y="142"/>
                  <a:pt x="297" y="142"/>
                  <a:pt x="297" y="142"/>
                </a:cubicBezTo>
                <a:cubicBezTo>
                  <a:pt x="296" y="142"/>
                  <a:pt x="296" y="143"/>
                  <a:pt x="296" y="143"/>
                </a:cubicBezTo>
                <a:cubicBezTo>
                  <a:pt x="296" y="143"/>
                  <a:pt x="296" y="143"/>
                  <a:pt x="296" y="143"/>
                </a:cubicBezTo>
                <a:cubicBezTo>
                  <a:pt x="296" y="143"/>
                  <a:pt x="296" y="143"/>
                  <a:pt x="296" y="143"/>
                </a:cubicBezTo>
                <a:cubicBezTo>
                  <a:pt x="296" y="143"/>
                  <a:pt x="296" y="143"/>
                  <a:pt x="296" y="143"/>
                </a:cubicBezTo>
                <a:cubicBezTo>
                  <a:pt x="295" y="143"/>
                  <a:pt x="296" y="144"/>
                  <a:pt x="296" y="144"/>
                </a:cubicBezTo>
                <a:cubicBezTo>
                  <a:pt x="295" y="144"/>
                  <a:pt x="295" y="144"/>
                  <a:pt x="295" y="144"/>
                </a:cubicBezTo>
                <a:cubicBezTo>
                  <a:pt x="295" y="144"/>
                  <a:pt x="295" y="144"/>
                  <a:pt x="295" y="144"/>
                </a:cubicBezTo>
                <a:cubicBezTo>
                  <a:pt x="295" y="144"/>
                  <a:pt x="295" y="144"/>
                  <a:pt x="295" y="144"/>
                </a:cubicBezTo>
                <a:cubicBezTo>
                  <a:pt x="298" y="149"/>
                  <a:pt x="298" y="149"/>
                  <a:pt x="298" y="149"/>
                </a:cubicBezTo>
                <a:cubicBezTo>
                  <a:pt x="298" y="149"/>
                  <a:pt x="298" y="149"/>
                  <a:pt x="299" y="150"/>
                </a:cubicBezTo>
                <a:cubicBezTo>
                  <a:pt x="299" y="150"/>
                  <a:pt x="299" y="150"/>
                  <a:pt x="299" y="149"/>
                </a:cubicBezTo>
                <a:cubicBezTo>
                  <a:pt x="299" y="149"/>
                  <a:pt x="299" y="149"/>
                  <a:pt x="299" y="149"/>
                </a:cubicBezTo>
                <a:cubicBezTo>
                  <a:pt x="299" y="151"/>
                  <a:pt x="299" y="151"/>
                  <a:pt x="299" y="151"/>
                </a:cubicBezTo>
                <a:cubicBezTo>
                  <a:pt x="298" y="151"/>
                  <a:pt x="298" y="151"/>
                  <a:pt x="298" y="151"/>
                </a:cubicBezTo>
                <a:cubicBezTo>
                  <a:pt x="298" y="152"/>
                  <a:pt x="298" y="152"/>
                  <a:pt x="298" y="152"/>
                </a:cubicBezTo>
                <a:cubicBezTo>
                  <a:pt x="298" y="153"/>
                  <a:pt x="298" y="153"/>
                  <a:pt x="298" y="153"/>
                </a:cubicBezTo>
                <a:cubicBezTo>
                  <a:pt x="298" y="153"/>
                  <a:pt x="298" y="153"/>
                  <a:pt x="298" y="152"/>
                </a:cubicBezTo>
                <a:cubicBezTo>
                  <a:pt x="298" y="152"/>
                  <a:pt x="298" y="153"/>
                  <a:pt x="298" y="153"/>
                </a:cubicBezTo>
                <a:cubicBezTo>
                  <a:pt x="297" y="158"/>
                  <a:pt x="297" y="158"/>
                  <a:pt x="297" y="158"/>
                </a:cubicBezTo>
                <a:cubicBezTo>
                  <a:pt x="300" y="158"/>
                  <a:pt x="304" y="157"/>
                  <a:pt x="307" y="157"/>
                </a:cubicBezTo>
                <a:cubicBezTo>
                  <a:pt x="309" y="158"/>
                  <a:pt x="310" y="159"/>
                  <a:pt x="312" y="160"/>
                </a:cubicBezTo>
                <a:cubicBezTo>
                  <a:pt x="311" y="161"/>
                  <a:pt x="311" y="160"/>
                  <a:pt x="311" y="160"/>
                </a:cubicBezTo>
                <a:cubicBezTo>
                  <a:pt x="311" y="160"/>
                  <a:pt x="311" y="160"/>
                  <a:pt x="312" y="161"/>
                </a:cubicBezTo>
                <a:cubicBezTo>
                  <a:pt x="312" y="161"/>
                  <a:pt x="312" y="161"/>
                  <a:pt x="312" y="161"/>
                </a:cubicBezTo>
                <a:cubicBezTo>
                  <a:pt x="312" y="161"/>
                  <a:pt x="312" y="161"/>
                  <a:pt x="312" y="161"/>
                </a:cubicBezTo>
                <a:cubicBezTo>
                  <a:pt x="312" y="161"/>
                  <a:pt x="312" y="161"/>
                  <a:pt x="312" y="161"/>
                </a:cubicBezTo>
                <a:cubicBezTo>
                  <a:pt x="313" y="161"/>
                  <a:pt x="312" y="162"/>
                  <a:pt x="313" y="162"/>
                </a:cubicBezTo>
                <a:cubicBezTo>
                  <a:pt x="312" y="162"/>
                  <a:pt x="312" y="162"/>
                  <a:pt x="312" y="162"/>
                </a:cubicBezTo>
                <a:cubicBezTo>
                  <a:pt x="313" y="162"/>
                  <a:pt x="312" y="163"/>
                  <a:pt x="313" y="163"/>
                </a:cubicBezTo>
                <a:cubicBezTo>
                  <a:pt x="313" y="163"/>
                  <a:pt x="313" y="163"/>
                  <a:pt x="313" y="163"/>
                </a:cubicBezTo>
                <a:cubicBezTo>
                  <a:pt x="312" y="163"/>
                  <a:pt x="314" y="163"/>
                  <a:pt x="313" y="163"/>
                </a:cubicBezTo>
                <a:cubicBezTo>
                  <a:pt x="313" y="164"/>
                  <a:pt x="313" y="164"/>
                  <a:pt x="313" y="165"/>
                </a:cubicBezTo>
                <a:cubicBezTo>
                  <a:pt x="313" y="165"/>
                  <a:pt x="313" y="164"/>
                  <a:pt x="313" y="164"/>
                </a:cubicBezTo>
                <a:close/>
                <a:moveTo>
                  <a:pt x="314" y="151"/>
                </a:moveTo>
                <a:cubicBezTo>
                  <a:pt x="314" y="150"/>
                  <a:pt x="314" y="150"/>
                  <a:pt x="314" y="150"/>
                </a:cubicBezTo>
                <a:cubicBezTo>
                  <a:pt x="314" y="150"/>
                  <a:pt x="314" y="150"/>
                  <a:pt x="314" y="151"/>
                </a:cubicBezTo>
                <a:close/>
                <a:moveTo>
                  <a:pt x="316" y="150"/>
                </a:moveTo>
                <a:cubicBezTo>
                  <a:pt x="316" y="149"/>
                  <a:pt x="316" y="150"/>
                  <a:pt x="316" y="149"/>
                </a:cubicBezTo>
                <a:cubicBezTo>
                  <a:pt x="316" y="150"/>
                  <a:pt x="316" y="149"/>
                  <a:pt x="316" y="150"/>
                </a:cubicBezTo>
                <a:cubicBezTo>
                  <a:pt x="315" y="150"/>
                  <a:pt x="315" y="150"/>
                  <a:pt x="315" y="150"/>
                </a:cubicBezTo>
                <a:cubicBezTo>
                  <a:pt x="315" y="150"/>
                  <a:pt x="316" y="151"/>
                  <a:pt x="315" y="151"/>
                </a:cubicBezTo>
                <a:cubicBezTo>
                  <a:pt x="315" y="151"/>
                  <a:pt x="315" y="150"/>
                  <a:pt x="315" y="150"/>
                </a:cubicBezTo>
                <a:cubicBezTo>
                  <a:pt x="315"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50"/>
                  <a:pt x="314" y="150"/>
                  <a:pt x="314" y="150"/>
                </a:cubicBezTo>
                <a:cubicBezTo>
                  <a:pt x="314" y="149"/>
                  <a:pt x="314" y="149"/>
                  <a:pt x="314" y="149"/>
                </a:cubicBezTo>
                <a:cubicBezTo>
                  <a:pt x="314" y="149"/>
                  <a:pt x="313" y="150"/>
                  <a:pt x="313" y="150"/>
                </a:cubicBezTo>
                <a:cubicBezTo>
                  <a:pt x="312" y="150"/>
                  <a:pt x="311" y="150"/>
                  <a:pt x="311" y="151"/>
                </a:cubicBezTo>
                <a:cubicBezTo>
                  <a:pt x="311" y="151"/>
                  <a:pt x="311" y="150"/>
                  <a:pt x="311" y="151"/>
                </a:cubicBezTo>
                <a:cubicBezTo>
                  <a:pt x="311" y="151"/>
                  <a:pt x="310" y="151"/>
                  <a:pt x="310" y="151"/>
                </a:cubicBezTo>
                <a:cubicBezTo>
                  <a:pt x="310" y="151"/>
                  <a:pt x="310" y="150"/>
                  <a:pt x="310" y="150"/>
                </a:cubicBezTo>
                <a:cubicBezTo>
                  <a:pt x="310" y="150"/>
                  <a:pt x="310" y="151"/>
                  <a:pt x="310" y="151"/>
                </a:cubicBezTo>
                <a:cubicBezTo>
                  <a:pt x="309" y="150"/>
                  <a:pt x="309" y="151"/>
                  <a:pt x="308" y="151"/>
                </a:cubicBezTo>
                <a:cubicBezTo>
                  <a:pt x="308" y="151"/>
                  <a:pt x="308" y="151"/>
                  <a:pt x="308" y="150"/>
                </a:cubicBezTo>
                <a:cubicBezTo>
                  <a:pt x="308" y="151"/>
                  <a:pt x="307" y="151"/>
                  <a:pt x="307" y="151"/>
                </a:cubicBezTo>
                <a:cubicBezTo>
                  <a:pt x="306" y="150"/>
                  <a:pt x="304" y="149"/>
                  <a:pt x="302" y="149"/>
                </a:cubicBezTo>
                <a:cubicBezTo>
                  <a:pt x="302" y="149"/>
                  <a:pt x="303" y="148"/>
                  <a:pt x="303" y="148"/>
                </a:cubicBezTo>
                <a:cubicBezTo>
                  <a:pt x="303" y="148"/>
                  <a:pt x="303" y="148"/>
                  <a:pt x="303" y="148"/>
                </a:cubicBezTo>
                <a:cubicBezTo>
                  <a:pt x="304" y="149"/>
                  <a:pt x="304" y="148"/>
                  <a:pt x="305" y="148"/>
                </a:cubicBezTo>
                <a:cubicBezTo>
                  <a:pt x="305" y="148"/>
                  <a:pt x="305" y="147"/>
                  <a:pt x="305" y="147"/>
                </a:cubicBezTo>
                <a:cubicBezTo>
                  <a:pt x="305" y="146"/>
                  <a:pt x="305" y="147"/>
                  <a:pt x="306" y="148"/>
                </a:cubicBezTo>
                <a:cubicBezTo>
                  <a:pt x="306" y="147"/>
                  <a:pt x="306" y="147"/>
                  <a:pt x="306" y="147"/>
                </a:cubicBezTo>
                <a:cubicBezTo>
                  <a:pt x="306" y="148"/>
                  <a:pt x="306" y="148"/>
                  <a:pt x="306" y="148"/>
                </a:cubicBezTo>
                <a:cubicBezTo>
                  <a:pt x="306" y="147"/>
                  <a:pt x="307" y="147"/>
                  <a:pt x="307" y="147"/>
                </a:cubicBezTo>
                <a:cubicBezTo>
                  <a:pt x="307" y="147"/>
                  <a:pt x="307" y="147"/>
                  <a:pt x="307" y="147"/>
                </a:cubicBezTo>
                <a:cubicBezTo>
                  <a:pt x="307" y="147"/>
                  <a:pt x="307" y="148"/>
                  <a:pt x="308" y="148"/>
                </a:cubicBezTo>
                <a:cubicBezTo>
                  <a:pt x="308" y="147"/>
                  <a:pt x="308" y="147"/>
                  <a:pt x="308" y="147"/>
                </a:cubicBezTo>
                <a:cubicBezTo>
                  <a:pt x="308" y="147"/>
                  <a:pt x="308" y="147"/>
                  <a:pt x="308" y="147"/>
                </a:cubicBezTo>
                <a:cubicBezTo>
                  <a:pt x="308" y="146"/>
                  <a:pt x="308" y="146"/>
                  <a:pt x="308" y="146"/>
                </a:cubicBezTo>
                <a:cubicBezTo>
                  <a:pt x="309" y="147"/>
                  <a:pt x="309" y="147"/>
                  <a:pt x="309" y="147"/>
                </a:cubicBezTo>
                <a:cubicBezTo>
                  <a:pt x="309" y="147"/>
                  <a:pt x="309" y="147"/>
                  <a:pt x="308" y="147"/>
                </a:cubicBezTo>
                <a:cubicBezTo>
                  <a:pt x="309" y="148"/>
                  <a:pt x="309" y="147"/>
                  <a:pt x="309" y="147"/>
                </a:cubicBezTo>
                <a:cubicBezTo>
                  <a:pt x="309" y="146"/>
                  <a:pt x="309" y="147"/>
                  <a:pt x="309" y="147"/>
                </a:cubicBezTo>
                <a:cubicBezTo>
                  <a:pt x="309" y="147"/>
                  <a:pt x="309" y="147"/>
                  <a:pt x="309" y="147"/>
                </a:cubicBezTo>
                <a:cubicBezTo>
                  <a:pt x="309" y="147"/>
                  <a:pt x="309" y="147"/>
                  <a:pt x="309" y="147"/>
                </a:cubicBezTo>
                <a:cubicBezTo>
                  <a:pt x="309" y="147"/>
                  <a:pt x="309" y="147"/>
                  <a:pt x="309" y="147"/>
                </a:cubicBezTo>
                <a:cubicBezTo>
                  <a:pt x="310" y="147"/>
                  <a:pt x="310" y="147"/>
                  <a:pt x="310" y="147"/>
                </a:cubicBezTo>
                <a:cubicBezTo>
                  <a:pt x="310" y="147"/>
                  <a:pt x="310" y="147"/>
                  <a:pt x="311" y="147"/>
                </a:cubicBezTo>
                <a:cubicBezTo>
                  <a:pt x="310" y="147"/>
                  <a:pt x="310" y="147"/>
                  <a:pt x="310" y="146"/>
                </a:cubicBezTo>
                <a:cubicBezTo>
                  <a:pt x="310" y="146"/>
                  <a:pt x="311" y="146"/>
                  <a:pt x="311" y="146"/>
                </a:cubicBezTo>
                <a:cubicBezTo>
                  <a:pt x="310" y="146"/>
                  <a:pt x="310" y="146"/>
                  <a:pt x="310" y="146"/>
                </a:cubicBezTo>
                <a:cubicBezTo>
                  <a:pt x="311" y="146"/>
                  <a:pt x="311" y="146"/>
                  <a:pt x="311" y="146"/>
                </a:cubicBezTo>
                <a:cubicBezTo>
                  <a:pt x="311" y="147"/>
                  <a:pt x="311" y="147"/>
                  <a:pt x="311" y="147"/>
                </a:cubicBezTo>
                <a:cubicBezTo>
                  <a:pt x="311" y="146"/>
                  <a:pt x="311" y="146"/>
                  <a:pt x="312" y="146"/>
                </a:cubicBezTo>
                <a:cubicBezTo>
                  <a:pt x="312" y="147"/>
                  <a:pt x="311" y="147"/>
                  <a:pt x="312" y="148"/>
                </a:cubicBezTo>
                <a:cubicBezTo>
                  <a:pt x="312" y="147"/>
                  <a:pt x="312" y="147"/>
                  <a:pt x="312" y="147"/>
                </a:cubicBezTo>
                <a:cubicBezTo>
                  <a:pt x="312" y="147"/>
                  <a:pt x="312" y="147"/>
                  <a:pt x="312" y="148"/>
                </a:cubicBezTo>
                <a:cubicBezTo>
                  <a:pt x="313" y="148"/>
                  <a:pt x="313" y="146"/>
                  <a:pt x="314" y="147"/>
                </a:cubicBezTo>
                <a:cubicBezTo>
                  <a:pt x="313" y="147"/>
                  <a:pt x="313" y="147"/>
                  <a:pt x="314" y="148"/>
                </a:cubicBezTo>
                <a:cubicBezTo>
                  <a:pt x="314" y="148"/>
                  <a:pt x="314" y="147"/>
                  <a:pt x="314" y="147"/>
                </a:cubicBezTo>
                <a:cubicBezTo>
                  <a:pt x="314" y="147"/>
                  <a:pt x="314" y="148"/>
                  <a:pt x="314" y="147"/>
                </a:cubicBezTo>
                <a:cubicBezTo>
                  <a:pt x="314" y="147"/>
                  <a:pt x="314" y="147"/>
                  <a:pt x="314" y="147"/>
                </a:cubicBezTo>
                <a:cubicBezTo>
                  <a:pt x="314" y="149"/>
                  <a:pt x="315" y="148"/>
                  <a:pt x="315" y="149"/>
                </a:cubicBezTo>
                <a:cubicBezTo>
                  <a:pt x="316" y="148"/>
                  <a:pt x="316" y="149"/>
                  <a:pt x="316" y="148"/>
                </a:cubicBezTo>
                <a:cubicBezTo>
                  <a:pt x="315" y="149"/>
                  <a:pt x="316" y="149"/>
                  <a:pt x="316" y="149"/>
                </a:cubicBezTo>
                <a:cubicBezTo>
                  <a:pt x="317" y="148"/>
                  <a:pt x="317" y="148"/>
                  <a:pt x="317" y="148"/>
                </a:cubicBezTo>
                <a:cubicBezTo>
                  <a:pt x="317" y="149"/>
                  <a:pt x="318" y="148"/>
                  <a:pt x="318" y="149"/>
                </a:cubicBezTo>
                <a:cubicBezTo>
                  <a:pt x="318" y="149"/>
                  <a:pt x="317" y="149"/>
                  <a:pt x="317" y="149"/>
                </a:cubicBezTo>
                <a:cubicBezTo>
                  <a:pt x="317" y="149"/>
                  <a:pt x="317" y="149"/>
                  <a:pt x="317" y="149"/>
                </a:cubicBezTo>
                <a:cubicBezTo>
                  <a:pt x="317" y="149"/>
                  <a:pt x="317" y="149"/>
                  <a:pt x="317" y="149"/>
                </a:cubicBezTo>
                <a:cubicBezTo>
                  <a:pt x="317" y="149"/>
                  <a:pt x="317" y="149"/>
                  <a:pt x="317" y="149"/>
                </a:cubicBezTo>
                <a:cubicBezTo>
                  <a:pt x="317" y="149"/>
                  <a:pt x="317" y="149"/>
                  <a:pt x="317" y="149"/>
                </a:cubicBezTo>
                <a:cubicBezTo>
                  <a:pt x="317" y="149"/>
                  <a:pt x="317" y="149"/>
                  <a:pt x="317" y="149"/>
                </a:cubicBezTo>
                <a:cubicBezTo>
                  <a:pt x="317" y="149"/>
                  <a:pt x="317" y="149"/>
                  <a:pt x="317" y="149"/>
                </a:cubicBezTo>
                <a:cubicBezTo>
                  <a:pt x="317" y="150"/>
                  <a:pt x="317" y="150"/>
                  <a:pt x="317" y="151"/>
                </a:cubicBezTo>
                <a:lnTo>
                  <a:pt x="316" y="150"/>
                </a:lnTo>
                <a:close/>
                <a:moveTo>
                  <a:pt x="317" y="150"/>
                </a:moveTo>
                <a:cubicBezTo>
                  <a:pt x="317" y="150"/>
                  <a:pt x="317" y="150"/>
                  <a:pt x="317" y="150"/>
                </a:cubicBezTo>
                <a:cubicBezTo>
                  <a:pt x="317" y="150"/>
                  <a:pt x="317" y="150"/>
                  <a:pt x="317" y="150"/>
                </a:cubicBezTo>
                <a:cubicBezTo>
                  <a:pt x="317" y="150"/>
                  <a:pt x="317" y="150"/>
                  <a:pt x="317" y="150"/>
                </a:cubicBezTo>
                <a:close/>
                <a:moveTo>
                  <a:pt x="317" y="149"/>
                </a:moveTo>
                <a:cubicBezTo>
                  <a:pt x="317" y="150"/>
                  <a:pt x="317" y="150"/>
                  <a:pt x="317" y="150"/>
                </a:cubicBezTo>
                <a:cubicBezTo>
                  <a:pt x="317" y="150"/>
                  <a:pt x="317" y="150"/>
                  <a:pt x="317" y="150"/>
                </a:cubicBezTo>
                <a:cubicBezTo>
                  <a:pt x="317" y="150"/>
                  <a:pt x="317" y="150"/>
                  <a:pt x="317" y="149"/>
                </a:cubicBezTo>
                <a:close/>
                <a:moveTo>
                  <a:pt x="318" y="150"/>
                </a:moveTo>
                <a:cubicBezTo>
                  <a:pt x="318" y="150"/>
                  <a:pt x="318" y="150"/>
                  <a:pt x="318" y="149"/>
                </a:cubicBezTo>
                <a:cubicBezTo>
                  <a:pt x="318" y="150"/>
                  <a:pt x="318" y="150"/>
                  <a:pt x="318" y="15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1" name="Freeform 345"/>
          <p:cNvSpPr>
            <a:spLocks/>
          </p:cNvSpPr>
          <p:nvPr/>
        </p:nvSpPr>
        <p:spPr bwMode="auto">
          <a:xfrm>
            <a:off x="8278815" y="1844281"/>
            <a:ext cx="1587" cy="2381"/>
          </a:xfrm>
          <a:custGeom>
            <a:avLst/>
            <a:gdLst>
              <a:gd name="T0" fmla="*/ 1869 w 1"/>
              <a:gd name="T1" fmla="*/ 2492 h 1"/>
              <a:gd name="T2" fmla="*/ 0 w 1"/>
              <a:gd name="T3" fmla="*/ 0 h 1"/>
              <a:gd name="T4" fmla="*/ 0 w 1"/>
              <a:gd name="T5" fmla="*/ 0 h 1"/>
              <a:gd name="T6" fmla="*/ 1869 w 1"/>
              <a:gd name="T7" fmla="*/ 2492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1" y="0"/>
                  <a:pt x="1" y="0"/>
                  <a:pt x="0" y="0"/>
                </a:cubicBezTo>
                <a:cubicBezTo>
                  <a:pt x="0" y="0"/>
                  <a:pt x="0" y="0"/>
                  <a:pt x="0" y="0"/>
                </a:cubicBezTo>
                <a:cubicBezTo>
                  <a:pt x="0" y="1"/>
                  <a:pt x="1" y="1"/>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2" name="Freeform 346"/>
          <p:cNvSpPr>
            <a:spLocks/>
          </p:cNvSpPr>
          <p:nvPr/>
        </p:nvSpPr>
        <p:spPr bwMode="auto">
          <a:xfrm>
            <a:off x="8267703" y="1853804"/>
            <a:ext cx="3175" cy="0"/>
          </a:xfrm>
          <a:custGeom>
            <a:avLst/>
            <a:gdLst>
              <a:gd name="T0" fmla="*/ 0 w 1"/>
              <a:gd name="T1" fmla="*/ 0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0" y="0"/>
                  <a:pt x="0"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3" name="Freeform 347"/>
          <p:cNvSpPr>
            <a:spLocks/>
          </p:cNvSpPr>
          <p:nvPr/>
        </p:nvSpPr>
        <p:spPr bwMode="auto">
          <a:xfrm>
            <a:off x="8272463" y="1851425"/>
            <a:ext cx="0" cy="2381"/>
          </a:xfrm>
          <a:custGeom>
            <a:avLst/>
            <a:gdLst>
              <a:gd name="T0" fmla="*/ 0 h 1"/>
              <a:gd name="T1" fmla="*/ 2492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4" name="Freeform 348"/>
          <p:cNvSpPr>
            <a:spLocks/>
          </p:cNvSpPr>
          <p:nvPr/>
        </p:nvSpPr>
        <p:spPr bwMode="auto">
          <a:xfrm>
            <a:off x="8308978" y="1872854"/>
            <a:ext cx="3175" cy="0"/>
          </a:xfrm>
          <a:custGeom>
            <a:avLst/>
            <a:gdLst>
              <a:gd name="T0" fmla="*/ 2804 w 3"/>
              <a:gd name="T1" fmla="*/ 2804 w 3"/>
              <a:gd name="T2" fmla="*/ 0 w 3"/>
              <a:gd name="T3" fmla="*/ 2804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3" y="0"/>
                </a:moveTo>
                <a:lnTo>
                  <a:pt x="3" y="0"/>
                </a:lnTo>
                <a:lnTo>
                  <a:pt x="0" y="0"/>
                </a:lnTo>
                <a:lnTo>
                  <a:pt x="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5" name="Freeform 349"/>
          <p:cNvSpPr>
            <a:spLocks/>
          </p:cNvSpPr>
          <p:nvPr/>
        </p:nvSpPr>
        <p:spPr bwMode="auto">
          <a:xfrm>
            <a:off x="8289925" y="187523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6" name="Rectangle 350"/>
          <p:cNvSpPr>
            <a:spLocks noChangeArrowheads="1"/>
          </p:cNvSpPr>
          <p:nvPr/>
        </p:nvSpPr>
        <p:spPr bwMode="auto">
          <a:xfrm>
            <a:off x="8270875" y="1882380"/>
            <a:ext cx="0" cy="119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17" name="Freeform 351"/>
          <p:cNvSpPr>
            <a:spLocks/>
          </p:cNvSpPr>
          <p:nvPr/>
        </p:nvSpPr>
        <p:spPr bwMode="auto">
          <a:xfrm>
            <a:off x="7948613" y="154305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8" name="Freeform 352"/>
          <p:cNvSpPr>
            <a:spLocks/>
          </p:cNvSpPr>
          <p:nvPr/>
        </p:nvSpPr>
        <p:spPr bwMode="auto">
          <a:xfrm>
            <a:off x="7937500" y="164663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9" name="Freeform 353"/>
          <p:cNvSpPr>
            <a:spLocks/>
          </p:cNvSpPr>
          <p:nvPr/>
        </p:nvSpPr>
        <p:spPr bwMode="auto">
          <a:xfrm>
            <a:off x="7937503" y="1643065"/>
            <a:ext cx="3175" cy="3572"/>
          </a:xfrm>
          <a:custGeom>
            <a:avLst/>
            <a:gdLst>
              <a:gd name="T0" fmla="*/ 0 w 1"/>
              <a:gd name="T1" fmla="*/ 2492 h 2"/>
              <a:gd name="T2" fmla="*/ 0 w 1"/>
              <a:gd name="T3" fmla="*/ 2492 h 2"/>
              <a:gd name="T4" fmla="*/ 2804 w 1"/>
              <a:gd name="T5" fmla="*/ 0 h 2"/>
              <a:gd name="T6" fmla="*/ 0 w 1"/>
              <a:gd name="T7" fmla="*/ 2492 h 2"/>
              <a:gd name="T8" fmla="*/ 0 w 1"/>
              <a:gd name="T9" fmla="*/ 4983 h 2"/>
              <a:gd name="T10" fmla="*/ 0 w 1"/>
              <a:gd name="T11" fmla="*/ 249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1"/>
                </a:moveTo>
                <a:cubicBezTo>
                  <a:pt x="0" y="1"/>
                  <a:pt x="1" y="1"/>
                  <a:pt x="0" y="1"/>
                </a:cubicBezTo>
                <a:cubicBezTo>
                  <a:pt x="0" y="0"/>
                  <a:pt x="1" y="1"/>
                  <a:pt x="1" y="0"/>
                </a:cubicBezTo>
                <a:cubicBezTo>
                  <a:pt x="0" y="0"/>
                  <a:pt x="0" y="1"/>
                  <a:pt x="0" y="1"/>
                </a:cubicBezTo>
                <a:cubicBezTo>
                  <a:pt x="0" y="1"/>
                  <a:pt x="0" y="1"/>
                  <a:pt x="0" y="2"/>
                </a:cubicBezTo>
                <a:cubicBezTo>
                  <a:pt x="0" y="1"/>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0" name="Freeform 354"/>
          <p:cNvSpPr>
            <a:spLocks/>
          </p:cNvSpPr>
          <p:nvPr/>
        </p:nvSpPr>
        <p:spPr bwMode="auto">
          <a:xfrm>
            <a:off x="7937503" y="1645446"/>
            <a:ext cx="3175" cy="1191"/>
          </a:xfrm>
          <a:custGeom>
            <a:avLst/>
            <a:gdLst>
              <a:gd name="T0" fmla="*/ 2804 w 1"/>
              <a:gd name="T1" fmla="*/ 2492 h 1"/>
              <a:gd name="T2" fmla="*/ 0 w 1"/>
              <a:gd name="T3" fmla="*/ 0 h 1"/>
              <a:gd name="T4" fmla="*/ 2804 w 1"/>
              <a:gd name="T5" fmla="*/ 2492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0" y="0"/>
                  <a:pt x="0" y="0"/>
                </a:cubicBezTo>
                <a:cubicBezTo>
                  <a:pt x="0" y="1"/>
                  <a:pt x="0" y="1"/>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1" name="Freeform 355"/>
          <p:cNvSpPr>
            <a:spLocks/>
          </p:cNvSpPr>
          <p:nvPr/>
        </p:nvSpPr>
        <p:spPr bwMode="auto">
          <a:xfrm>
            <a:off x="7958138" y="165616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2" name="Freeform 356"/>
          <p:cNvSpPr>
            <a:spLocks/>
          </p:cNvSpPr>
          <p:nvPr/>
        </p:nvSpPr>
        <p:spPr bwMode="auto">
          <a:xfrm>
            <a:off x="7937500" y="164663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3" name="Freeform 357"/>
          <p:cNvSpPr>
            <a:spLocks/>
          </p:cNvSpPr>
          <p:nvPr/>
        </p:nvSpPr>
        <p:spPr bwMode="auto">
          <a:xfrm>
            <a:off x="7935915" y="1638303"/>
            <a:ext cx="1587" cy="2381"/>
          </a:xfrm>
          <a:custGeom>
            <a:avLst/>
            <a:gdLst>
              <a:gd name="T0" fmla="*/ 0 w 1"/>
              <a:gd name="T1" fmla="*/ 0 h 1"/>
              <a:gd name="T2" fmla="*/ 1869 w 1"/>
              <a:gd name="T3" fmla="*/ 2492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1"/>
                  <a:pt x="1" y="1"/>
                  <a:pt x="1" y="1"/>
                </a:cubicBezTo>
                <a:cubicBezTo>
                  <a:pt x="1" y="1"/>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4" name="Freeform 358"/>
          <p:cNvSpPr>
            <a:spLocks/>
          </p:cNvSpPr>
          <p:nvPr/>
        </p:nvSpPr>
        <p:spPr bwMode="auto">
          <a:xfrm>
            <a:off x="7935915" y="1628776"/>
            <a:ext cx="1587" cy="3572"/>
          </a:xfrm>
          <a:custGeom>
            <a:avLst/>
            <a:gdLst>
              <a:gd name="T0" fmla="*/ 0 w 1"/>
              <a:gd name="T1" fmla="*/ 3738 h 1"/>
              <a:gd name="T2" fmla="*/ 1869 w 1"/>
              <a:gd name="T3" fmla="*/ 3738 h 1"/>
              <a:gd name="T4" fmla="*/ 0 w 1"/>
              <a:gd name="T5" fmla="*/ 3738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1"/>
                  <a:pt x="1" y="1"/>
                </a:cubicBezTo>
                <a:cubicBezTo>
                  <a:pt x="0" y="0"/>
                  <a:pt x="0"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5" name="Freeform 359"/>
          <p:cNvSpPr>
            <a:spLocks/>
          </p:cNvSpPr>
          <p:nvPr/>
        </p:nvSpPr>
        <p:spPr bwMode="auto">
          <a:xfrm>
            <a:off x="7934325" y="1628776"/>
            <a:ext cx="1588" cy="3572"/>
          </a:xfrm>
          <a:custGeom>
            <a:avLst/>
            <a:gdLst>
              <a:gd name="T0" fmla="*/ 0 w 1"/>
              <a:gd name="T1" fmla="*/ 0 h 1"/>
              <a:gd name="T2" fmla="*/ 0 w 1"/>
              <a:gd name="T3" fmla="*/ 3738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0"/>
                  <a:pt x="0" y="1"/>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6" name="Freeform 360"/>
          <p:cNvSpPr>
            <a:spLocks/>
          </p:cNvSpPr>
          <p:nvPr/>
        </p:nvSpPr>
        <p:spPr bwMode="auto">
          <a:xfrm>
            <a:off x="7931153" y="1610917"/>
            <a:ext cx="3175" cy="3572"/>
          </a:xfrm>
          <a:custGeom>
            <a:avLst/>
            <a:gdLst>
              <a:gd name="T0" fmla="*/ 0 w 1"/>
              <a:gd name="T1" fmla="*/ 0 h 1"/>
              <a:gd name="T2" fmla="*/ 0 w 1"/>
              <a:gd name="T3" fmla="*/ 3738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0" y="1"/>
                </a:cubicBezTo>
                <a:cubicBezTo>
                  <a:pt x="1" y="1"/>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7" name="Freeform 361"/>
          <p:cNvSpPr>
            <a:spLocks/>
          </p:cNvSpPr>
          <p:nvPr/>
        </p:nvSpPr>
        <p:spPr bwMode="auto">
          <a:xfrm>
            <a:off x="7929563" y="16049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8" name="Rectangle 362"/>
          <p:cNvSpPr>
            <a:spLocks noChangeArrowheads="1"/>
          </p:cNvSpPr>
          <p:nvPr/>
        </p:nvSpPr>
        <p:spPr bwMode="auto">
          <a:xfrm>
            <a:off x="7961314" y="1619250"/>
            <a:ext cx="1587" cy="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29" name="Rectangle 363"/>
          <p:cNvSpPr>
            <a:spLocks noChangeArrowheads="1"/>
          </p:cNvSpPr>
          <p:nvPr/>
        </p:nvSpPr>
        <p:spPr bwMode="auto">
          <a:xfrm>
            <a:off x="7980363" y="1651399"/>
            <a:ext cx="0" cy="119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30" name="Freeform 364"/>
          <p:cNvSpPr>
            <a:spLocks noEditPoints="1"/>
          </p:cNvSpPr>
          <p:nvPr/>
        </p:nvSpPr>
        <p:spPr bwMode="auto">
          <a:xfrm>
            <a:off x="7740652" y="1766887"/>
            <a:ext cx="458788" cy="463154"/>
          </a:xfrm>
          <a:custGeom>
            <a:avLst/>
            <a:gdLst>
              <a:gd name="T0" fmla="*/ 119678 w 207"/>
              <a:gd name="T1" fmla="*/ 572410 h 209"/>
              <a:gd name="T2" fmla="*/ 135192 w 207"/>
              <a:gd name="T3" fmla="*/ 551756 h 209"/>
              <a:gd name="T4" fmla="*/ 159570 w 207"/>
              <a:gd name="T5" fmla="*/ 539954 h 209"/>
              <a:gd name="T6" fmla="*/ 195031 w 207"/>
              <a:gd name="T7" fmla="*/ 572410 h 209"/>
              <a:gd name="T8" fmla="*/ 305843 w 207"/>
              <a:gd name="T9" fmla="*/ 548806 h 209"/>
              <a:gd name="T10" fmla="*/ 296978 w 207"/>
              <a:gd name="T11" fmla="*/ 593064 h 209"/>
              <a:gd name="T12" fmla="*/ 305843 w 207"/>
              <a:gd name="T13" fmla="*/ 569460 h 209"/>
              <a:gd name="T14" fmla="*/ 339087 w 207"/>
              <a:gd name="T15" fmla="*/ 566509 h 209"/>
              <a:gd name="T16" fmla="*/ 336871 w 207"/>
              <a:gd name="T17" fmla="*/ 572410 h 209"/>
              <a:gd name="T18" fmla="*/ 270383 w 207"/>
              <a:gd name="T19" fmla="*/ 230144 h 209"/>
              <a:gd name="T20" fmla="*/ 11081 w 207"/>
              <a:gd name="T21" fmla="*/ 91468 h 209"/>
              <a:gd name="T22" fmla="*/ 212761 w 207"/>
              <a:gd name="T23" fmla="*/ 64913 h 209"/>
              <a:gd name="T24" fmla="*/ 183949 w 207"/>
              <a:gd name="T25" fmla="*/ 212441 h 209"/>
              <a:gd name="T26" fmla="*/ 177300 w 207"/>
              <a:gd name="T27" fmla="*/ 200639 h 209"/>
              <a:gd name="T28" fmla="*/ 183949 w 207"/>
              <a:gd name="T29" fmla="*/ 200639 h 209"/>
              <a:gd name="T30" fmla="*/ 190598 w 207"/>
              <a:gd name="T31" fmla="*/ 200639 h 209"/>
              <a:gd name="T32" fmla="*/ 414440 w 207"/>
              <a:gd name="T33" fmla="*/ 35407 h 209"/>
              <a:gd name="T34" fmla="*/ 183949 w 207"/>
              <a:gd name="T35" fmla="*/ 212441 h 209"/>
              <a:gd name="T36" fmla="*/ 272599 w 207"/>
              <a:gd name="T37" fmla="*/ 194738 h 209"/>
              <a:gd name="T38" fmla="*/ 281465 w 207"/>
              <a:gd name="T39" fmla="*/ 194738 h 209"/>
              <a:gd name="T40" fmla="*/ 277032 w 207"/>
              <a:gd name="T41" fmla="*/ 203589 h 209"/>
              <a:gd name="T42" fmla="*/ 270383 w 207"/>
              <a:gd name="T43" fmla="*/ 206540 h 209"/>
              <a:gd name="T44" fmla="*/ 279248 w 207"/>
              <a:gd name="T45" fmla="*/ 203589 h 209"/>
              <a:gd name="T46" fmla="*/ 108597 w 207"/>
              <a:gd name="T47" fmla="*/ 324563 h 209"/>
              <a:gd name="T48" fmla="*/ 99732 w 207"/>
              <a:gd name="T49" fmla="*/ 342266 h 209"/>
              <a:gd name="T50" fmla="*/ 113029 w 207"/>
              <a:gd name="T51" fmla="*/ 371772 h 209"/>
              <a:gd name="T52" fmla="*/ 135192 w 207"/>
              <a:gd name="T53" fmla="*/ 342266 h 209"/>
              <a:gd name="T54" fmla="*/ 152922 w 207"/>
              <a:gd name="T55" fmla="*/ 430783 h 209"/>
              <a:gd name="T56" fmla="*/ 137408 w 207"/>
              <a:gd name="T57" fmla="*/ 398327 h 209"/>
              <a:gd name="T58" fmla="*/ 139624 w 207"/>
              <a:gd name="T59" fmla="*/ 421931 h 209"/>
              <a:gd name="T60" fmla="*/ 166219 w 207"/>
              <a:gd name="T61" fmla="*/ 436684 h 209"/>
              <a:gd name="T62" fmla="*/ 137408 w 207"/>
              <a:gd name="T63" fmla="*/ 404228 h 209"/>
              <a:gd name="T64" fmla="*/ 179517 w 207"/>
              <a:gd name="T65" fmla="*/ 330464 h 209"/>
              <a:gd name="T66" fmla="*/ 172868 w 207"/>
              <a:gd name="T67" fmla="*/ 345217 h 209"/>
              <a:gd name="T68" fmla="*/ 181733 w 207"/>
              <a:gd name="T69" fmla="*/ 374722 h 209"/>
              <a:gd name="T70" fmla="*/ 206112 w 207"/>
              <a:gd name="T71" fmla="*/ 348167 h 209"/>
              <a:gd name="T72" fmla="*/ 239356 w 207"/>
              <a:gd name="T73" fmla="*/ 430783 h 209"/>
              <a:gd name="T74" fmla="*/ 221626 w 207"/>
              <a:gd name="T75" fmla="*/ 398327 h 209"/>
              <a:gd name="T76" fmla="*/ 221626 w 207"/>
              <a:gd name="T77" fmla="*/ 421931 h 209"/>
              <a:gd name="T78" fmla="*/ 246004 w 207"/>
              <a:gd name="T79" fmla="*/ 439635 h 209"/>
              <a:gd name="T80" fmla="*/ 219409 w 207"/>
              <a:gd name="T81" fmla="*/ 398327 h 209"/>
              <a:gd name="T82" fmla="*/ 190598 w 207"/>
              <a:gd name="T83" fmla="*/ 466190 h 209"/>
              <a:gd name="T84" fmla="*/ 183949 w 207"/>
              <a:gd name="T85" fmla="*/ 469141 h 209"/>
              <a:gd name="T86" fmla="*/ 190598 w 207"/>
              <a:gd name="T87" fmla="*/ 498646 h 209"/>
              <a:gd name="T88" fmla="*/ 214977 w 207"/>
              <a:gd name="T89" fmla="*/ 483893 h 209"/>
              <a:gd name="T90" fmla="*/ 279248 w 207"/>
              <a:gd name="T91" fmla="*/ 362920 h 209"/>
              <a:gd name="T92" fmla="*/ 257086 w 207"/>
              <a:gd name="T93" fmla="*/ 324563 h 209"/>
              <a:gd name="T94" fmla="*/ 257086 w 207"/>
              <a:gd name="T95" fmla="*/ 348167 h 209"/>
              <a:gd name="T96" fmla="*/ 279248 w 207"/>
              <a:gd name="T97" fmla="*/ 371772 h 209"/>
              <a:gd name="T98" fmla="*/ 257086 w 207"/>
              <a:gd name="T99" fmla="*/ 327513 h 209"/>
              <a:gd name="T100" fmla="*/ 303627 w 207"/>
              <a:gd name="T101" fmla="*/ 401277 h 209"/>
              <a:gd name="T102" fmla="*/ 296978 w 207"/>
              <a:gd name="T103" fmla="*/ 401277 h 209"/>
              <a:gd name="T104" fmla="*/ 301411 w 207"/>
              <a:gd name="T105" fmla="*/ 433734 h 209"/>
              <a:gd name="T106" fmla="*/ 328006 w 207"/>
              <a:gd name="T107" fmla="*/ 418981 h 209"/>
              <a:gd name="T108" fmla="*/ 288113 w 207"/>
              <a:gd name="T109" fmla="*/ 480943 h 209"/>
              <a:gd name="T110" fmla="*/ 265951 w 207"/>
              <a:gd name="T111" fmla="*/ 457338 h 209"/>
              <a:gd name="T112" fmla="*/ 261518 w 207"/>
              <a:gd name="T113" fmla="*/ 480943 h 209"/>
              <a:gd name="T114" fmla="*/ 281465 w 207"/>
              <a:gd name="T115" fmla="*/ 507498 h 209"/>
              <a:gd name="T116" fmla="*/ 265951 w 207"/>
              <a:gd name="T117" fmla="*/ 454388 h 209"/>
              <a:gd name="T118" fmla="*/ 343520 w 207"/>
              <a:gd name="T119" fmla="*/ 342266 h 209"/>
              <a:gd name="T120" fmla="*/ 334655 w 207"/>
              <a:gd name="T121" fmla="*/ 336365 h 209"/>
              <a:gd name="T122" fmla="*/ 343520 w 207"/>
              <a:gd name="T123" fmla="*/ 368821 h 209"/>
              <a:gd name="T124" fmla="*/ 367899 w 207"/>
              <a:gd name="T125" fmla="*/ 357019 h 2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7" h="209">
                <a:moveTo>
                  <a:pt x="52" y="194"/>
                </a:moveTo>
                <a:cubicBezTo>
                  <a:pt x="53" y="194"/>
                  <a:pt x="53" y="194"/>
                  <a:pt x="53" y="194"/>
                </a:cubicBezTo>
                <a:cubicBezTo>
                  <a:pt x="52" y="194"/>
                  <a:pt x="52" y="194"/>
                  <a:pt x="52" y="194"/>
                </a:cubicBezTo>
                <a:close/>
                <a:moveTo>
                  <a:pt x="92" y="202"/>
                </a:moveTo>
                <a:cubicBezTo>
                  <a:pt x="92" y="201"/>
                  <a:pt x="93" y="200"/>
                  <a:pt x="94" y="198"/>
                </a:cubicBezTo>
                <a:cubicBezTo>
                  <a:pt x="93" y="198"/>
                  <a:pt x="93" y="197"/>
                  <a:pt x="93" y="196"/>
                </a:cubicBezTo>
                <a:cubicBezTo>
                  <a:pt x="93" y="195"/>
                  <a:pt x="94" y="192"/>
                  <a:pt x="93" y="190"/>
                </a:cubicBezTo>
                <a:cubicBezTo>
                  <a:pt x="92" y="191"/>
                  <a:pt x="92" y="191"/>
                  <a:pt x="92" y="191"/>
                </a:cubicBezTo>
                <a:cubicBezTo>
                  <a:pt x="92" y="190"/>
                  <a:pt x="92" y="190"/>
                  <a:pt x="92" y="190"/>
                </a:cubicBezTo>
                <a:cubicBezTo>
                  <a:pt x="92" y="190"/>
                  <a:pt x="92" y="190"/>
                  <a:pt x="92" y="190"/>
                </a:cubicBezTo>
                <a:cubicBezTo>
                  <a:pt x="91" y="190"/>
                  <a:pt x="92" y="190"/>
                  <a:pt x="92" y="190"/>
                </a:cubicBezTo>
                <a:cubicBezTo>
                  <a:pt x="92" y="189"/>
                  <a:pt x="91" y="189"/>
                  <a:pt x="91" y="188"/>
                </a:cubicBezTo>
                <a:cubicBezTo>
                  <a:pt x="91" y="188"/>
                  <a:pt x="91" y="188"/>
                  <a:pt x="90" y="188"/>
                </a:cubicBezTo>
                <a:cubicBezTo>
                  <a:pt x="90" y="188"/>
                  <a:pt x="90" y="188"/>
                  <a:pt x="91" y="188"/>
                </a:cubicBezTo>
                <a:cubicBezTo>
                  <a:pt x="90" y="188"/>
                  <a:pt x="90" y="188"/>
                  <a:pt x="91" y="187"/>
                </a:cubicBezTo>
                <a:cubicBezTo>
                  <a:pt x="90" y="184"/>
                  <a:pt x="88" y="183"/>
                  <a:pt x="87" y="181"/>
                </a:cubicBezTo>
                <a:cubicBezTo>
                  <a:pt x="85" y="180"/>
                  <a:pt x="82" y="179"/>
                  <a:pt x="80" y="178"/>
                </a:cubicBezTo>
                <a:cubicBezTo>
                  <a:pt x="80" y="179"/>
                  <a:pt x="79" y="179"/>
                  <a:pt x="79" y="179"/>
                </a:cubicBezTo>
                <a:cubicBezTo>
                  <a:pt x="79" y="179"/>
                  <a:pt x="79" y="179"/>
                  <a:pt x="79" y="179"/>
                </a:cubicBezTo>
                <a:cubicBezTo>
                  <a:pt x="78" y="179"/>
                  <a:pt x="78" y="179"/>
                  <a:pt x="78" y="178"/>
                </a:cubicBezTo>
                <a:cubicBezTo>
                  <a:pt x="78" y="179"/>
                  <a:pt x="78" y="178"/>
                  <a:pt x="78" y="179"/>
                </a:cubicBezTo>
                <a:cubicBezTo>
                  <a:pt x="78" y="180"/>
                  <a:pt x="78" y="178"/>
                  <a:pt x="78" y="178"/>
                </a:cubicBezTo>
                <a:cubicBezTo>
                  <a:pt x="78" y="178"/>
                  <a:pt x="78" y="179"/>
                  <a:pt x="78" y="178"/>
                </a:cubicBezTo>
                <a:cubicBezTo>
                  <a:pt x="77" y="179"/>
                  <a:pt x="78" y="178"/>
                  <a:pt x="77" y="177"/>
                </a:cubicBezTo>
                <a:cubicBezTo>
                  <a:pt x="76" y="177"/>
                  <a:pt x="75" y="178"/>
                  <a:pt x="74" y="177"/>
                </a:cubicBezTo>
                <a:cubicBezTo>
                  <a:pt x="74" y="177"/>
                  <a:pt x="74" y="178"/>
                  <a:pt x="74" y="178"/>
                </a:cubicBezTo>
                <a:cubicBezTo>
                  <a:pt x="74" y="176"/>
                  <a:pt x="74" y="178"/>
                  <a:pt x="74" y="177"/>
                </a:cubicBezTo>
                <a:cubicBezTo>
                  <a:pt x="74" y="177"/>
                  <a:pt x="74" y="177"/>
                  <a:pt x="74" y="177"/>
                </a:cubicBezTo>
                <a:cubicBezTo>
                  <a:pt x="74" y="177"/>
                  <a:pt x="73" y="177"/>
                  <a:pt x="73" y="177"/>
                </a:cubicBezTo>
                <a:cubicBezTo>
                  <a:pt x="73" y="177"/>
                  <a:pt x="73" y="176"/>
                  <a:pt x="73" y="176"/>
                </a:cubicBezTo>
                <a:cubicBezTo>
                  <a:pt x="73" y="177"/>
                  <a:pt x="72" y="176"/>
                  <a:pt x="72" y="177"/>
                </a:cubicBezTo>
                <a:cubicBezTo>
                  <a:pt x="72" y="176"/>
                  <a:pt x="72" y="176"/>
                  <a:pt x="72" y="176"/>
                </a:cubicBezTo>
                <a:cubicBezTo>
                  <a:pt x="71" y="177"/>
                  <a:pt x="71" y="175"/>
                  <a:pt x="71" y="176"/>
                </a:cubicBezTo>
                <a:cubicBezTo>
                  <a:pt x="71" y="176"/>
                  <a:pt x="71" y="176"/>
                  <a:pt x="71" y="176"/>
                </a:cubicBezTo>
                <a:cubicBezTo>
                  <a:pt x="70" y="176"/>
                  <a:pt x="69" y="176"/>
                  <a:pt x="68" y="177"/>
                </a:cubicBezTo>
                <a:cubicBezTo>
                  <a:pt x="67" y="177"/>
                  <a:pt x="66" y="175"/>
                  <a:pt x="66" y="176"/>
                </a:cubicBezTo>
                <a:cubicBezTo>
                  <a:pt x="66" y="176"/>
                  <a:pt x="66" y="177"/>
                  <a:pt x="66" y="177"/>
                </a:cubicBezTo>
                <a:cubicBezTo>
                  <a:pt x="65" y="177"/>
                  <a:pt x="66" y="176"/>
                  <a:pt x="66" y="176"/>
                </a:cubicBezTo>
                <a:cubicBezTo>
                  <a:pt x="65" y="177"/>
                  <a:pt x="65" y="176"/>
                  <a:pt x="64" y="176"/>
                </a:cubicBezTo>
                <a:cubicBezTo>
                  <a:pt x="64" y="177"/>
                  <a:pt x="64" y="177"/>
                  <a:pt x="64" y="177"/>
                </a:cubicBezTo>
                <a:cubicBezTo>
                  <a:pt x="64" y="176"/>
                  <a:pt x="63" y="178"/>
                  <a:pt x="63" y="177"/>
                </a:cubicBezTo>
                <a:cubicBezTo>
                  <a:pt x="63" y="178"/>
                  <a:pt x="63" y="178"/>
                  <a:pt x="62" y="178"/>
                </a:cubicBezTo>
                <a:cubicBezTo>
                  <a:pt x="62" y="178"/>
                  <a:pt x="62" y="178"/>
                  <a:pt x="62" y="177"/>
                </a:cubicBezTo>
                <a:cubicBezTo>
                  <a:pt x="62" y="177"/>
                  <a:pt x="62" y="177"/>
                  <a:pt x="62" y="177"/>
                </a:cubicBezTo>
                <a:cubicBezTo>
                  <a:pt x="62" y="178"/>
                  <a:pt x="62" y="178"/>
                  <a:pt x="61" y="178"/>
                </a:cubicBezTo>
                <a:cubicBezTo>
                  <a:pt x="61" y="178"/>
                  <a:pt x="61" y="178"/>
                  <a:pt x="61" y="178"/>
                </a:cubicBezTo>
                <a:cubicBezTo>
                  <a:pt x="61" y="178"/>
                  <a:pt x="60" y="179"/>
                  <a:pt x="60" y="178"/>
                </a:cubicBezTo>
                <a:cubicBezTo>
                  <a:pt x="60" y="179"/>
                  <a:pt x="60" y="180"/>
                  <a:pt x="60" y="179"/>
                </a:cubicBezTo>
                <a:cubicBezTo>
                  <a:pt x="60" y="178"/>
                  <a:pt x="60" y="178"/>
                  <a:pt x="60" y="178"/>
                </a:cubicBezTo>
                <a:cubicBezTo>
                  <a:pt x="59" y="179"/>
                  <a:pt x="58" y="179"/>
                  <a:pt x="58" y="181"/>
                </a:cubicBezTo>
                <a:cubicBezTo>
                  <a:pt x="57" y="180"/>
                  <a:pt x="57" y="180"/>
                  <a:pt x="57" y="180"/>
                </a:cubicBezTo>
                <a:cubicBezTo>
                  <a:pt x="57" y="181"/>
                  <a:pt x="56" y="181"/>
                  <a:pt x="56" y="183"/>
                </a:cubicBezTo>
                <a:cubicBezTo>
                  <a:pt x="56" y="183"/>
                  <a:pt x="55" y="183"/>
                  <a:pt x="55" y="183"/>
                </a:cubicBezTo>
                <a:cubicBezTo>
                  <a:pt x="55" y="183"/>
                  <a:pt x="55" y="184"/>
                  <a:pt x="56" y="184"/>
                </a:cubicBezTo>
                <a:cubicBezTo>
                  <a:pt x="56" y="184"/>
                  <a:pt x="55" y="184"/>
                  <a:pt x="55" y="184"/>
                </a:cubicBezTo>
                <a:cubicBezTo>
                  <a:pt x="55" y="184"/>
                  <a:pt x="54" y="184"/>
                  <a:pt x="54" y="185"/>
                </a:cubicBezTo>
                <a:cubicBezTo>
                  <a:pt x="54" y="185"/>
                  <a:pt x="54" y="185"/>
                  <a:pt x="54" y="185"/>
                </a:cubicBezTo>
                <a:cubicBezTo>
                  <a:pt x="54" y="185"/>
                  <a:pt x="55" y="186"/>
                  <a:pt x="54" y="186"/>
                </a:cubicBezTo>
                <a:cubicBezTo>
                  <a:pt x="54" y="186"/>
                  <a:pt x="54" y="186"/>
                  <a:pt x="55" y="187"/>
                </a:cubicBezTo>
                <a:cubicBezTo>
                  <a:pt x="55" y="187"/>
                  <a:pt x="54" y="186"/>
                  <a:pt x="55" y="187"/>
                </a:cubicBezTo>
                <a:cubicBezTo>
                  <a:pt x="54" y="186"/>
                  <a:pt x="54" y="186"/>
                  <a:pt x="54" y="186"/>
                </a:cubicBezTo>
                <a:cubicBezTo>
                  <a:pt x="53" y="187"/>
                  <a:pt x="53" y="187"/>
                  <a:pt x="54" y="188"/>
                </a:cubicBezTo>
                <a:cubicBezTo>
                  <a:pt x="53" y="188"/>
                  <a:pt x="53" y="189"/>
                  <a:pt x="53" y="189"/>
                </a:cubicBezTo>
                <a:cubicBezTo>
                  <a:pt x="53" y="189"/>
                  <a:pt x="52" y="190"/>
                  <a:pt x="53" y="190"/>
                </a:cubicBezTo>
                <a:cubicBezTo>
                  <a:pt x="53" y="190"/>
                  <a:pt x="53" y="190"/>
                  <a:pt x="53" y="190"/>
                </a:cubicBezTo>
                <a:cubicBezTo>
                  <a:pt x="53" y="190"/>
                  <a:pt x="53" y="191"/>
                  <a:pt x="52" y="191"/>
                </a:cubicBezTo>
                <a:cubicBezTo>
                  <a:pt x="52" y="191"/>
                  <a:pt x="53" y="191"/>
                  <a:pt x="53" y="192"/>
                </a:cubicBezTo>
                <a:cubicBezTo>
                  <a:pt x="53" y="191"/>
                  <a:pt x="53" y="191"/>
                  <a:pt x="53" y="191"/>
                </a:cubicBezTo>
                <a:cubicBezTo>
                  <a:pt x="53" y="192"/>
                  <a:pt x="54" y="192"/>
                  <a:pt x="54" y="192"/>
                </a:cubicBezTo>
                <a:cubicBezTo>
                  <a:pt x="54" y="192"/>
                  <a:pt x="54" y="192"/>
                  <a:pt x="54" y="192"/>
                </a:cubicBezTo>
                <a:cubicBezTo>
                  <a:pt x="54" y="192"/>
                  <a:pt x="53" y="192"/>
                  <a:pt x="52" y="192"/>
                </a:cubicBezTo>
                <a:cubicBezTo>
                  <a:pt x="52" y="192"/>
                  <a:pt x="53" y="192"/>
                  <a:pt x="53" y="192"/>
                </a:cubicBezTo>
                <a:cubicBezTo>
                  <a:pt x="52" y="193"/>
                  <a:pt x="53" y="193"/>
                  <a:pt x="53" y="193"/>
                </a:cubicBezTo>
                <a:cubicBezTo>
                  <a:pt x="53" y="193"/>
                  <a:pt x="53" y="193"/>
                  <a:pt x="52" y="193"/>
                </a:cubicBezTo>
                <a:cubicBezTo>
                  <a:pt x="52" y="193"/>
                  <a:pt x="53" y="193"/>
                  <a:pt x="53" y="193"/>
                </a:cubicBezTo>
                <a:cubicBezTo>
                  <a:pt x="53" y="193"/>
                  <a:pt x="53" y="193"/>
                  <a:pt x="53" y="193"/>
                </a:cubicBezTo>
                <a:cubicBezTo>
                  <a:pt x="53" y="193"/>
                  <a:pt x="53" y="193"/>
                  <a:pt x="54" y="193"/>
                </a:cubicBezTo>
                <a:cubicBezTo>
                  <a:pt x="54" y="193"/>
                  <a:pt x="54" y="193"/>
                  <a:pt x="54" y="193"/>
                </a:cubicBezTo>
                <a:cubicBezTo>
                  <a:pt x="54" y="193"/>
                  <a:pt x="54" y="194"/>
                  <a:pt x="54" y="194"/>
                </a:cubicBezTo>
                <a:cubicBezTo>
                  <a:pt x="53" y="194"/>
                  <a:pt x="53" y="193"/>
                  <a:pt x="53" y="193"/>
                </a:cubicBezTo>
                <a:cubicBezTo>
                  <a:pt x="54" y="194"/>
                  <a:pt x="54" y="194"/>
                  <a:pt x="54" y="194"/>
                </a:cubicBezTo>
                <a:cubicBezTo>
                  <a:pt x="54" y="194"/>
                  <a:pt x="54" y="194"/>
                  <a:pt x="55" y="194"/>
                </a:cubicBezTo>
                <a:cubicBezTo>
                  <a:pt x="54" y="194"/>
                  <a:pt x="54" y="194"/>
                  <a:pt x="54" y="194"/>
                </a:cubicBezTo>
                <a:cubicBezTo>
                  <a:pt x="55" y="194"/>
                  <a:pt x="55" y="194"/>
                  <a:pt x="55" y="194"/>
                </a:cubicBezTo>
                <a:cubicBezTo>
                  <a:pt x="55" y="193"/>
                  <a:pt x="55" y="193"/>
                  <a:pt x="55" y="193"/>
                </a:cubicBezTo>
                <a:cubicBezTo>
                  <a:pt x="54" y="193"/>
                  <a:pt x="54" y="193"/>
                  <a:pt x="54" y="193"/>
                </a:cubicBezTo>
                <a:cubicBezTo>
                  <a:pt x="54" y="193"/>
                  <a:pt x="54" y="193"/>
                  <a:pt x="54" y="193"/>
                </a:cubicBezTo>
                <a:cubicBezTo>
                  <a:pt x="54" y="193"/>
                  <a:pt x="55" y="193"/>
                  <a:pt x="55" y="193"/>
                </a:cubicBezTo>
                <a:cubicBezTo>
                  <a:pt x="55" y="193"/>
                  <a:pt x="55" y="193"/>
                  <a:pt x="55" y="192"/>
                </a:cubicBezTo>
                <a:cubicBezTo>
                  <a:pt x="56" y="193"/>
                  <a:pt x="56" y="193"/>
                  <a:pt x="56" y="193"/>
                </a:cubicBezTo>
                <a:cubicBezTo>
                  <a:pt x="54" y="192"/>
                  <a:pt x="55" y="192"/>
                  <a:pt x="55" y="192"/>
                </a:cubicBezTo>
                <a:cubicBezTo>
                  <a:pt x="55" y="192"/>
                  <a:pt x="55" y="192"/>
                  <a:pt x="55" y="192"/>
                </a:cubicBezTo>
                <a:cubicBezTo>
                  <a:pt x="56" y="192"/>
                  <a:pt x="55" y="192"/>
                  <a:pt x="55" y="192"/>
                </a:cubicBezTo>
                <a:cubicBezTo>
                  <a:pt x="55" y="192"/>
                  <a:pt x="56" y="192"/>
                  <a:pt x="56" y="192"/>
                </a:cubicBezTo>
                <a:cubicBezTo>
                  <a:pt x="56" y="192"/>
                  <a:pt x="56" y="191"/>
                  <a:pt x="56" y="191"/>
                </a:cubicBezTo>
                <a:cubicBezTo>
                  <a:pt x="56" y="191"/>
                  <a:pt x="56" y="191"/>
                  <a:pt x="56" y="191"/>
                </a:cubicBezTo>
                <a:cubicBezTo>
                  <a:pt x="56" y="190"/>
                  <a:pt x="57" y="191"/>
                  <a:pt x="56" y="191"/>
                </a:cubicBezTo>
                <a:cubicBezTo>
                  <a:pt x="57" y="191"/>
                  <a:pt x="58" y="191"/>
                  <a:pt x="58" y="191"/>
                </a:cubicBezTo>
                <a:cubicBezTo>
                  <a:pt x="57" y="191"/>
                  <a:pt x="59" y="191"/>
                  <a:pt x="58" y="191"/>
                </a:cubicBezTo>
                <a:cubicBezTo>
                  <a:pt x="58" y="191"/>
                  <a:pt x="59" y="191"/>
                  <a:pt x="59" y="191"/>
                </a:cubicBezTo>
                <a:cubicBezTo>
                  <a:pt x="58" y="191"/>
                  <a:pt x="58" y="191"/>
                  <a:pt x="57" y="191"/>
                </a:cubicBezTo>
                <a:cubicBezTo>
                  <a:pt x="57" y="191"/>
                  <a:pt x="57" y="191"/>
                  <a:pt x="56" y="190"/>
                </a:cubicBezTo>
                <a:cubicBezTo>
                  <a:pt x="57" y="190"/>
                  <a:pt x="57" y="190"/>
                  <a:pt x="57" y="190"/>
                </a:cubicBezTo>
                <a:cubicBezTo>
                  <a:pt x="57" y="190"/>
                  <a:pt x="57" y="190"/>
                  <a:pt x="58" y="190"/>
                </a:cubicBezTo>
                <a:cubicBezTo>
                  <a:pt x="57" y="190"/>
                  <a:pt x="57" y="189"/>
                  <a:pt x="57" y="189"/>
                </a:cubicBezTo>
                <a:cubicBezTo>
                  <a:pt x="56" y="189"/>
                  <a:pt x="56" y="189"/>
                  <a:pt x="56" y="189"/>
                </a:cubicBezTo>
                <a:cubicBezTo>
                  <a:pt x="56" y="189"/>
                  <a:pt x="56" y="189"/>
                  <a:pt x="56" y="189"/>
                </a:cubicBezTo>
                <a:cubicBezTo>
                  <a:pt x="56" y="189"/>
                  <a:pt x="57" y="189"/>
                  <a:pt x="57" y="189"/>
                </a:cubicBezTo>
                <a:cubicBezTo>
                  <a:pt x="58" y="190"/>
                  <a:pt x="57" y="189"/>
                  <a:pt x="58" y="190"/>
                </a:cubicBezTo>
                <a:cubicBezTo>
                  <a:pt x="59" y="190"/>
                  <a:pt x="59" y="190"/>
                  <a:pt x="58" y="190"/>
                </a:cubicBezTo>
                <a:cubicBezTo>
                  <a:pt x="59" y="191"/>
                  <a:pt x="58" y="190"/>
                  <a:pt x="59" y="190"/>
                </a:cubicBezTo>
                <a:cubicBezTo>
                  <a:pt x="59" y="190"/>
                  <a:pt x="59" y="190"/>
                  <a:pt x="59" y="190"/>
                </a:cubicBezTo>
                <a:cubicBezTo>
                  <a:pt x="58" y="190"/>
                  <a:pt x="58" y="190"/>
                  <a:pt x="58" y="189"/>
                </a:cubicBezTo>
                <a:cubicBezTo>
                  <a:pt x="57" y="189"/>
                  <a:pt x="59" y="190"/>
                  <a:pt x="59" y="190"/>
                </a:cubicBezTo>
                <a:cubicBezTo>
                  <a:pt x="59" y="190"/>
                  <a:pt x="59" y="190"/>
                  <a:pt x="59" y="190"/>
                </a:cubicBezTo>
                <a:cubicBezTo>
                  <a:pt x="59" y="190"/>
                  <a:pt x="59" y="189"/>
                  <a:pt x="59" y="189"/>
                </a:cubicBezTo>
                <a:cubicBezTo>
                  <a:pt x="60" y="190"/>
                  <a:pt x="59" y="190"/>
                  <a:pt x="59" y="190"/>
                </a:cubicBezTo>
                <a:cubicBezTo>
                  <a:pt x="60" y="190"/>
                  <a:pt x="60" y="190"/>
                  <a:pt x="60" y="190"/>
                </a:cubicBezTo>
                <a:cubicBezTo>
                  <a:pt x="60" y="190"/>
                  <a:pt x="59" y="190"/>
                  <a:pt x="60" y="190"/>
                </a:cubicBezTo>
                <a:cubicBezTo>
                  <a:pt x="60" y="190"/>
                  <a:pt x="60" y="190"/>
                  <a:pt x="60" y="190"/>
                </a:cubicBezTo>
                <a:cubicBezTo>
                  <a:pt x="60" y="190"/>
                  <a:pt x="60" y="190"/>
                  <a:pt x="60" y="190"/>
                </a:cubicBezTo>
                <a:cubicBezTo>
                  <a:pt x="59" y="189"/>
                  <a:pt x="59" y="189"/>
                  <a:pt x="59" y="189"/>
                </a:cubicBezTo>
                <a:cubicBezTo>
                  <a:pt x="58" y="189"/>
                  <a:pt x="59" y="189"/>
                  <a:pt x="59" y="189"/>
                </a:cubicBezTo>
                <a:cubicBezTo>
                  <a:pt x="58" y="189"/>
                  <a:pt x="59" y="189"/>
                  <a:pt x="58" y="189"/>
                </a:cubicBezTo>
                <a:cubicBezTo>
                  <a:pt x="58" y="189"/>
                  <a:pt x="58" y="188"/>
                  <a:pt x="58" y="188"/>
                </a:cubicBezTo>
                <a:cubicBezTo>
                  <a:pt x="58" y="188"/>
                  <a:pt x="58" y="188"/>
                  <a:pt x="59" y="189"/>
                </a:cubicBezTo>
                <a:cubicBezTo>
                  <a:pt x="59" y="189"/>
                  <a:pt x="59" y="189"/>
                  <a:pt x="58" y="189"/>
                </a:cubicBezTo>
                <a:cubicBezTo>
                  <a:pt x="59" y="189"/>
                  <a:pt x="60" y="189"/>
                  <a:pt x="60" y="190"/>
                </a:cubicBezTo>
                <a:cubicBezTo>
                  <a:pt x="60" y="190"/>
                  <a:pt x="59" y="189"/>
                  <a:pt x="60" y="189"/>
                </a:cubicBezTo>
                <a:cubicBezTo>
                  <a:pt x="60" y="189"/>
                  <a:pt x="59" y="189"/>
                  <a:pt x="59" y="189"/>
                </a:cubicBezTo>
                <a:cubicBezTo>
                  <a:pt x="57" y="188"/>
                  <a:pt x="60" y="189"/>
                  <a:pt x="60" y="189"/>
                </a:cubicBezTo>
                <a:cubicBezTo>
                  <a:pt x="59" y="188"/>
                  <a:pt x="59" y="188"/>
                  <a:pt x="58" y="187"/>
                </a:cubicBezTo>
                <a:cubicBezTo>
                  <a:pt x="57" y="187"/>
                  <a:pt x="57" y="187"/>
                  <a:pt x="57" y="187"/>
                </a:cubicBezTo>
                <a:cubicBezTo>
                  <a:pt x="58" y="187"/>
                  <a:pt x="58" y="187"/>
                  <a:pt x="58" y="188"/>
                </a:cubicBezTo>
                <a:cubicBezTo>
                  <a:pt x="59" y="188"/>
                  <a:pt x="59" y="188"/>
                  <a:pt x="59" y="188"/>
                </a:cubicBezTo>
                <a:cubicBezTo>
                  <a:pt x="59" y="188"/>
                  <a:pt x="59" y="188"/>
                  <a:pt x="59" y="188"/>
                </a:cubicBezTo>
                <a:cubicBezTo>
                  <a:pt x="60" y="189"/>
                  <a:pt x="60" y="189"/>
                  <a:pt x="60" y="189"/>
                </a:cubicBezTo>
                <a:cubicBezTo>
                  <a:pt x="60" y="188"/>
                  <a:pt x="60" y="188"/>
                  <a:pt x="60" y="188"/>
                </a:cubicBezTo>
                <a:cubicBezTo>
                  <a:pt x="60" y="188"/>
                  <a:pt x="60" y="189"/>
                  <a:pt x="60" y="188"/>
                </a:cubicBezTo>
                <a:cubicBezTo>
                  <a:pt x="60" y="188"/>
                  <a:pt x="60" y="188"/>
                  <a:pt x="59" y="188"/>
                </a:cubicBezTo>
                <a:cubicBezTo>
                  <a:pt x="59" y="188"/>
                  <a:pt x="60" y="188"/>
                  <a:pt x="60" y="188"/>
                </a:cubicBezTo>
                <a:cubicBezTo>
                  <a:pt x="61" y="189"/>
                  <a:pt x="61" y="189"/>
                  <a:pt x="61" y="189"/>
                </a:cubicBezTo>
                <a:cubicBezTo>
                  <a:pt x="60" y="188"/>
                  <a:pt x="61" y="189"/>
                  <a:pt x="61" y="188"/>
                </a:cubicBezTo>
                <a:cubicBezTo>
                  <a:pt x="60" y="187"/>
                  <a:pt x="60" y="187"/>
                  <a:pt x="60" y="187"/>
                </a:cubicBezTo>
                <a:cubicBezTo>
                  <a:pt x="59" y="187"/>
                  <a:pt x="60" y="188"/>
                  <a:pt x="60" y="187"/>
                </a:cubicBezTo>
                <a:cubicBezTo>
                  <a:pt x="60" y="188"/>
                  <a:pt x="60" y="188"/>
                  <a:pt x="60" y="188"/>
                </a:cubicBezTo>
                <a:cubicBezTo>
                  <a:pt x="60" y="188"/>
                  <a:pt x="61" y="189"/>
                  <a:pt x="61" y="188"/>
                </a:cubicBezTo>
                <a:cubicBezTo>
                  <a:pt x="61" y="188"/>
                  <a:pt x="61" y="188"/>
                  <a:pt x="61" y="188"/>
                </a:cubicBezTo>
                <a:cubicBezTo>
                  <a:pt x="61" y="188"/>
                  <a:pt x="61" y="188"/>
                  <a:pt x="61" y="188"/>
                </a:cubicBezTo>
                <a:cubicBezTo>
                  <a:pt x="61" y="188"/>
                  <a:pt x="61" y="188"/>
                  <a:pt x="61" y="188"/>
                </a:cubicBezTo>
                <a:cubicBezTo>
                  <a:pt x="61" y="188"/>
                  <a:pt x="61" y="188"/>
                  <a:pt x="61" y="188"/>
                </a:cubicBezTo>
                <a:cubicBezTo>
                  <a:pt x="61" y="188"/>
                  <a:pt x="60" y="187"/>
                  <a:pt x="61" y="188"/>
                </a:cubicBezTo>
                <a:cubicBezTo>
                  <a:pt x="60" y="187"/>
                  <a:pt x="61" y="188"/>
                  <a:pt x="60" y="188"/>
                </a:cubicBezTo>
                <a:cubicBezTo>
                  <a:pt x="60" y="187"/>
                  <a:pt x="60" y="187"/>
                  <a:pt x="60" y="187"/>
                </a:cubicBezTo>
                <a:cubicBezTo>
                  <a:pt x="61" y="188"/>
                  <a:pt x="60" y="187"/>
                  <a:pt x="60" y="187"/>
                </a:cubicBezTo>
                <a:cubicBezTo>
                  <a:pt x="61" y="187"/>
                  <a:pt x="61" y="187"/>
                  <a:pt x="61" y="187"/>
                </a:cubicBezTo>
                <a:cubicBezTo>
                  <a:pt x="60" y="187"/>
                  <a:pt x="60" y="187"/>
                  <a:pt x="60" y="187"/>
                </a:cubicBezTo>
                <a:cubicBezTo>
                  <a:pt x="61" y="188"/>
                  <a:pt x="60" y="186"/>
                  <a:pt x="61" y="187"/>
                </a:cubicBezTo>
                <a:cubicBezTo>
                  <a:pt x="61" y="187"/>
                  <a:pt x="61" y="187"/>
                  <a:pt x="61" y="187"/>
                </a:cubicBezTo>
                <a:cubicBezTo>
                  <a:pt x="61" y="187"/>
                  <a:pt x="61" y="186"/>
                  <a:pt x="60" y="186"/>
                </a:cubicBezTo>
                <a:cubicBezTo>
                  <a:pt x="61" y="186"/>
                  <a:pt x="61" y="187"/>
                  <a:pt x="61" y="187"/>
                </a:cubicBezTo>
                <a:cubicBezTo>
                  <a:pt x="61" y="187"/>
                  <a:pt x="62" y="188"/>
                  <a:pt x="61" y="187"/>
                </a:cubicBezTo>
                <a:cubicBezTo>
                  <a:pt x="61" y="187"/>
                  <a:pt x="61" y="186"/>
                  <a:pt x="61" y="186"/>
                </a:cubicBezTo>
                <a:cubicBezTo>
                  <a:pt x="61" y="186"/>
                  <a:pt x="61" y="186"/>
                  <a:pt x="61" y="187"/>
                </a:cubicBezTo>
                <a:cubicBezTo>
                  <a:pt x="61" y="186"/>
                  <a:pt x="61" y="186"/>
                  <a:pt x="60" y="186"/>
                </a:cubicBezTo>
                <a:cubicBezTo>
                  <a:pt x="61" y="186"/>
                  <a:pt x="60" y="185"/>
                  <a:pt x="61" y="185"/>
                </a:cubicBezTo>
                <a:cubicBezTo>
                  <a:pt x="61" y="186"/>
                  <a:pt x="61" y="186"/>
                  <a:pt x="61" y="186"/>
                </a:cubicBezTo>
                <a:cubicBezTo>
                  <a:pt x="61" y="186"/>
                  <a:pt x="60" y="185"/>
                  <a:pt x="60" y="185"/>
                </a:cubicBezTo>
                <a:cubicBezTo>
                  <a:pt x="60" y="184"/>
                  <a:pt x="59" y="184"/>
                  <a:pt x="59" y="183"/>
                </a:cubicBezTo>
                <a:cubicBezTo>
                  <a:pt x="60" y="183"/>
                  <a:pt x="59" y="184"/>
                  <a:pt x="60" y="184"/>
                </a:cubicBezTo>
                <a:cubicBezTo>
                  <a:pt x="60" y="184"/>
                  <a:pt x="60" y="184"/>
                  <a:pt x="60" y="184"/>
                </a:cubicBezTo>
                <a:cubicBezTo>
                  <a:pt x="61" y="185"/>
                  <a:pt x="61" y="185"/>
                  <a:pt x="61" y="186"/>
                </a:cubicBezTo>
                <a:cubicBezTo>
                  <a:pt x="61" y="186"/>
                  <a:pt x="61" y="186"/>
                  <a:pt x="61" y="186"/>
                </a:cubicBezTo>
                <a:cubicBezTo>
                  <a:pt x="61" y="186"/>
                  <a:pt x="62" y="186"/>
                  <a:pt x="62" y="187"/>
                </a:cubicBezTo>
                <a:cubicBezTo>
                  <a:pt x="61" y="186"/>
                  <a:pt x="62" y="186"/>
                  <a:pt x="62" y="186"/>
                </a:cubicBezTo>
                <a:cubicBezTo>
                  <a:pt x="61" y="186"/>
                  <a:pt x="62" y="186"/>
                  <a:pt x="62" y="186"/>
                </a:cubicBezTo>
                <a:cubicBezTo>
                  <a:pt x="62" y="186"/>
                  <a:pt x="61" y="185"/>
                  <a:pt x="61" y="185"/>
                </a:cubicBezTo>
                <a:cubicBezTo>
                  <a:pt x="62" y="186"/>
                  <a:pt x="62" y="186"/>
                  <a:pt x="62" y="186"/>
                </a:cubicBezTo>
                <a:cubicBezTo>
                  <a:pt x="62" y="186"/>
                  <a:pt x="62" y="186"/>
                  <a:pt x="62" y="186"/>
                </a:cubicBezTo>
                <a:cubicBezTo>
                  <a:pt x="62" y="186"/>
                  <a:pt x="62" y="186"/>
                  <a:pt x="62" y="186"/>
                </a:cubicBezTo>
                <a:cubicBezTo>
                  <a:pt x="62" y="186"/>
                  <a:pt x="63" y="186"/>
                  <a:pt x="62" y="184"/>
                </a:cubicBezTo>
                <a:cubicBezTo>
                  <a:pt x="63" y="185"/>
                  <a:pt x="63" y="185"/>
                  <a:pt x="63" y="185"/>
                </a:cubicBezTo>
                <a:cubicBezTo>
                  <a:pt x="63" y="185"/>
                  <a:pt x="63" y="184"/>
                  <a:pt x="63" y="184"/>
                </a:cubicBezTo>
                <a:cubicBezTo>
                  <a:pt x="63" y="185"/>
                  <a:pt x="63" y="185"/>
                  <a:pt x="63" y="185"/>
                </a:cubicBezTo>
                <a:cubicBezTo>
                  <a:pt x="64" y="185"/>
                  <a:pt x="63" y="185"/>
                  <a:pt x="63" y="184"/>
                </a:cubicBezTo>
                <a:cubicBezTo>
                  <a:pt x="64" y="185"/>
                  <a:pt x="64" y="185"/>
                  <a:pt x="64" y="185"/>
                </a:cubicBezTo>
                <a:cubicBezTo>
                  <a:pt x="64" y="185"/>
                  <a:pt x="64" y="184"/>
                  <a:pt x="64" y="184"/>
                </a:cubicBezTo>
                <a:cubicBezTo>
                  <a:pt x="64" y="185"/>
                  <a:pt x="64" y="185"/>
                  <a:pt x="64" y="185"/>
                </a:cubicBezTo>
                <a:cubicBezTo>
                  <a:pt x="64" y="184"/>
                  <a:pt x="64" y="184"/>
                  <a:pt x="64" y="184"/>
                </a:cubicBezTo>
                <a:cubicBezTo>
                  <a:pt x="64" y="184"/>
                  <a:pt x="64" y="184"/>
                  <a:pt x="64" y="185"/>
                </a:cubicBezTo>
                <a:cubicBezTo>
                  <a:pt x="64" y="184"/>
                  <a:pt x="64" y="184"/>
                  <a:pt x="64" y="184"/>
                </a:cubicBezTo>
                <a:cubicBezTo>
                  <a:pt x="64" y="185"/>
                  <a:pt x="64" y="184"/>
                  <a:pt x="65" y="184"/>
                </a:cubicBezTo>
                <a:cubicBezTo>
                  <a:pt x="64" y="184"/>
                  <a:pt x="64" y="184"/>
                  <a:pt x="64" y="183"/>
                </a:cubicBezTo>
                <a:cubicBezTo>
                  <a:pt x="64" y="182"/>
                  <a:pt x="64" y="183"/>
                  <a:pt x="64" y="183"/>
                </a:cubicBezTo>
                <a:cubicBezTo>
                  <a:pt x="64" y="183"/>
                  <a:pt x="65" y="183"/>
                  <a:pt x="64" y="184"/>
                </a:cubicBezTo>
                <a:cubicBezTo>
                  <a:pt x="65" y="185"/>
                  <a:pt x="65" y="184"/>
                  <a:pt x="66" y="184"/>
                </a:cubicBezTo>
                <a:cubicBezTo>
                  <a:pt x="66" y="184"/>
                  <a:pt x="66" y="184"/>
                  <a:pt x="66" y="183"/>
                </a:cubicBezTo>
                <a:cubicBezTo>
                  <a:pt x="66" y="184"/>
                  <a:pt x="66" y="183"/>
                  <a:pt x="66" y="184"/>
                </a:cubicBezTo>
                <a:cubicBezTo>
                  <a:pt x="66" y="183"/>
                  <a:pt x="66" y="182"/>
                  <a:pt x="66" y="182"/>
                </a:cubicBezTo>
                <a:cubicBezTo>
                  <a:pt x="66" y="182"/>
                  <a:pt x="66" y="183"/>
                  <a:pt x="67" y="184"/>
                </a:cubicBezTo>
                <a:cubicBezTo>
                  <a:pt x="67" y="183"/>
                  <a:pt x="67" y="183"/>
                  <a:pt x="67" y="183"/>
                </a:cubicBezTo>
                <a:cubicBezTo>
                  <a:pt x="67" y="183"/>
                  <a:pt x="67" y="183"/>
                  <a:pt x="67" y="183"/>
                </a:cubicBezTo>
                <a:cubicBezTo>
                  <a:pt x="67" y="183"/>
                  <a:pt x="67" y="183"/>
                  <a:pt x="67" y="183"/>
                </a:cubicBezTo>
                <a:cubicBezTo>
                  <a:pt x="67" y="183"/>
                  <a:pt x="67" y="183"/>
                  <a:pt x="67" y="183"/>
                </a:cubicBezTo>
                <a:cubicBezTo>
                  <a:pt x="67" y="183"/>
                  <a:pt x="67" y="184"/>
                  <a:pt x="67" y="183"/>
                </a:cubicBezTo>
                <a:cubicBezTo>
                  <a:pt x="67" y="183"/>
                  <a:pt x="68" y="183"/>
                  <a:pt x="68" y="183"/>
                </a:cubicBezTo>
                <a:cubicBezTo>
                  <a:pt x="68" y="183"/>
                  <a:pt x="68" y="183"/>
                  <a:pt x="68" y="183"/>
                </a:cubicBezTo>
                <a:cubicBezTo>
                  <a:pt x="68" y="182"/>
                  <a:pt x="68" y="182"/>
                  <a:pt x="68" y="182"/>
                </a:cubicBezTo>
                <a:cubicBezTo>
                  <a:pt x="68" y="183"/>
                  <a:pt x="68" y="183"/>
                  <a:pt x="68" y="183"/>
                </a:cubicBezTo>
                <a:cubicBezTo>
                  <a:pt x="68" y="183"/>
                  <a:pt x="68" y="183"/>
                  <a:pt x="68" y="183"/>
                </a:cubicBezTo>
                <a:cubicBezTo>
                  <a:pt x="68" y="184"/>
                  <a:pt x="68" y="183"/>
                  <a:pt x="68" y="182"/>
                </a:cubicBezTo>
                <a:cubicBezTo>
                  <a:pt x="68" y="182"/>
                  <a:pt x="68" y="183"/>
                  <a:pt x="68" y="183"/>
                </a:cubicBezTo>
                <a:cubicBezTo>
                  <a:pt x="68" y="183"/>
                  <a:pt x="68" y="183"/>
                  <a:pt x="68" y="183"/>
                </a:cubicBezTo>
                <a:cubicBezTo>
                  <a:pt x="68" y="183"/>
                  <a:pt x="68" y="183"/>
                  <a:pt x="68" y="183"/>
                </a:cubicBezTo>
                <a:cubicBezTo>
                  <a:pt x="68" y="183"/>
                  <a:pt x="68" y="183"/>
                  <a:pt x="68" y="183"/>
                </a:cubicBezTo>
                <a:cubicBezTo>
                  <a:pt x="68" y="183"/>
                  <a:pt x="68" y="183"/>
                  <a:pt x="68" y="183"/>
                </a:cubicBezTo>
                <a:cubicBezTo>
                  <a:pt x="68" y="183"/>
                  <a:pt x="69" y="183"/>
                  <a:pt x="69" y="183"/>
                </a:cubicBezTo>
                <a:cubicBezTo>
                  <a:pt x="68" y="183"/>
                  <a:pt x="68" y="182"/>
                  <a:pt x="68" y="182"/>
                </a:cubicBezTo>
                <a:cubicBezTo>
                  <a:pt x="68" y="182"/>
                  <a:pt x="69" y="182"/>
                  <a:pt x="69" y="182"/>
                </a:cubicBezTo>
                <a:cubicBezTo>
                  <a:pt x="68" y="182"/>
                  <a:pt x="68" y="182"/>
                  <a:pt x="68" y="182"/>
                </a:cubicBezTo>
                <a:cubicBezTo>
                  <a:pt x="69" y="182"/>
                  <a:pt x="69" y="182"/>
                  <a:pt x="69" y="182"/>
                </a:cubicBezTo>
                <a:cubicBezTo>
                  <a:pt x="69" y="183"/>
                  <a:pt x="69" y="183"/>
                  <a:pt x="69" y="183"/>
                </a:cubicBezTo>
                <a:cubicBezTo>
                  <a:pt x="69" y="182"/>
                  <a:pt x="69" y="182"/>
                  <a:pt x="69" y="182"/>
                </a:cubicBezTo>
                <a:cubicBezTo>
                  <a:pt x="69" y="183"/>
                  <a:pt x="69" y="183"/>
                  <a:pt x="69" y="183"/>
                </a:cubicBezTo>
                <a:cubicBezTo>
                  <a:pt x="69" y="183"/>
                  <a:pt x="69" y="183"/>
                  <a:pt x="69" y="183"/>
                </a:cubicBezTo>
                <a:cubicBezTo>
                  <a:pt x="69" y="183"/>
                  <a:pt x="69" y="183"/>
                  <a:pt x="69" y="183"/>
                </a:cubicBezTo>
                <a:cubicBezTo>
                  <a:pt x="70" y="184"/>
                  <a:pt x="70" y="182"/>
                  <a:pt x="70" y="182"/>
                </a:cubicBezTo>
                <a:cubicBezTo>
                  <a:pt x="70" y="183"/>
                  <a:pt x="70" y="183"/>
                  <a:pt x="70" y="183"/>
                </a:cubicBezTo>
                <a:cubicBezTo>
                  <a:pt x="70" y="183"/>
                  <a:pt x="70" y="183"/>
                  <a:pt x="70" y="183"/>
                </a:cubicBezTo>
                <a:cubicBezTo>
                  <a:pt x="70" y="182"/>
                  <a:pt x="70" y="183"/>
                  <a:pt x="70" y="183"/>
                </a:cubicBezTo>
                <a:cubicBezTo>
                  <a:pt x="70" y="182"/>
                  <a:pt x="70" y="182"/>
                  <a:pt x="70" y="182"/>
                </a:cubicBezTo>
                <a:cubicBezTo>
                  <a:pt x="70" y="184"/>
                  <a:pt x="71" y="183"/>
                  <a:pt x="71" y="183"/>
                </a:cubicBezTo>
                <a:cubicBezTo>
                  <a:pt x="71" y="183"/>
                  <a:pt x="71" y="183"/>
                  <a:pt x="71" y="183"/>
                </a:cubicBezTo>
                <a:cubicBezTo>
                  <a:pt x="71" y="184"/>
                  <a:pt x="72" y="183"/>
                  <a:pt x="72" y="183"/>
                </a:cubicBezTo>
                <a:cubicBezTo>
                  <a:pt x="72" y="182"/>
                  <a:pt x="72" y="182"/>
                  <a:pt x="72" y="182"/>
                </a:cubicBezTo>
                <a:cubicBezTo>
                  <a:pt x="72" y="183"/>
                  <a:pt x="72" y="181"/>
                  <a:pt x="72" y="182"/>
                </a:cubicBezTo>
                <a:cubicBezTo>
                  <a:pt x="72" y="183"/>
                  <a:pt x="72" y="183"/>
                  <a:pt x="72" y="183"/>
                </a:cubicBezTo>
                <a:cubicBezTo>
                  <a:pt x="72" y="184"/>
                  <a:pt x="73" y="182"/>
                  <a:pt x="72" y="183"/>
                </a:cubicBezTo>
                <a:cubicBezTo>
                  <a:pt x="73" y="183"/>
                  <a:pt x="73" y="182"/>
                  <a:pt x="73" y="182"/>
                </a:cubicBezTo>
                <a:cubicBezTo>
                  <a:pt x="73" y="183"/>
                  <a:pt x="73" y="183"/>
                  <a:pt x="73" y="183"/>
                </a:cubicBezTo>
                <a:cubicBezTo>
                  <a:pt x="73" y="183"/>
                  <a:pt x="73" y="183"/>
                  <a:pt x="73" y="183"/>
                </a:cubicBezTo>
                <a:cubicBezTo>
                  <a:pt x="73" y="183"/>
                  <a:pt x="73" y="183"/>
                  <a:pt x="73" y="183"/>
                </a:cubicBezTo>
                <a:cubicBezTo>
                  <a:pt x="73" y="184"/>
                  <a:pt x="73" y="183"/>
                  <a:pt x="74" y="183"/>
                </a:cubicBezTo>
                <a:cubicBezTo>
                  <a:pt x="73" y="184"/>
                  <a:pt x="74" y="183"/>
                  <a:pt x="74" y="184"/>
                </a:cubicBezTo>
                <a:cubicBezTo>
                  <a:pt x="74" y="183"/>
                  <a:pt x="74" y="184"/>
                  <a:pt x="74" y="183"/>
                </a:cubicBezTo>
                <a:cubicBezTo>
                  <a:pt x="74" y="183"/>
                  <a:pt x="74" y="183"/>
                  <a:pt x="74" y="183"/>
                </a:cubicBezTo>
                <a:cubicBezTo>
                  <a:pt x="74" y="183"/>
                  <a:pt x="75" y="182"/>
                  <a:pt x="75" y="182"/>
                </a:cubicBezTo>
                <a:cubicBezTo>
                  <a:pt x="75" y="183"/>
                  <a:pt x="75" y="183"/>
                  <a:pt x="75" y="183"/>
                </a:cubicBezTo>
                <a:cubicBezTo>
                  <a:pt x="74" y="184"/>
                  <a:pt x="75" y="183"/>
                  <a:pt x="75" y="184"/>
                </a:cubicBezTo>
                <a:cubicBezTo>
                  <a:pt x="75" y="183"/>
                  <a:pt x="75" y="184"/>
                  <a:pt x="75" y="183"/>
                </a:cubicBezTo>
                <a:cubicBezTo>
                  <a:pt x="75" y="183"/>
                  <a:pt x="75" y="183"/>
                  <a:pt x="75" y="183"/>
                </a:cubicBezTo>
                <a:cubicBezTo>
                  <a:pt x="75" y="183"/>
                  <a:pt x="75" y="183"/>
                  <a:pt x="75" y="183"/>
                </a:cubicBezTo>
                <a:cubicBezTo>
                  <a:pt x="76" y="183"/>
                  <a:pt x="75" y="184"/>
                  <a:pt x="75" y="183"/>
                </a:cubicBezTo>
                <a:cubicBezTo>
                  <a:pt x="75" y="184"/>
                  <a:pt x="75" y="183"/>
                  <a:pt x="76" y="183"/>
                </a:cubicBezTo>
                <a:cubicBezTo>
                  <a:pt x="75" y="184"/>
                  <a:pt x="76" y="183"/>
                  <a:pt x="76" y="183"/>
                </a:cubicBezTo>
                <a:cubicBezTo>
                  <a:pt x="76" y="183"/>
                  <a:pt x="75" y="184"/>
                  <a:pt x="76" y="183"/>
                </a:cubicBezTo>
                <a:cubicBezTo>
                  <a:pt x="75" y="184"/>
                  <a:pt x="76" y="183"/>
                  <a:pt x="76" y="184"/>
                </a:cubicBezTo>
                <a:cubicBezTo>
                  <a:pt x="75" y="184"/>
                  <a:pt x="75" y="184"/>
                  <a:pt x="75" y="184"/>
                </a:cubicBezTo>
                <a:cubicBezTo>
                  <a:pt x="75" y="184"/>
                  <a:pt x="76" y="184"/>
                  <a:pt x="76" y="184"/>
                </a:cubicBezTo>
                <a:cubicBezTo>
                  <a:pt x="76" y="184"/>
                  <a:pt x="77" y="184"/>
                  <a:pt x="77" y="184"/>
                </a:cubicBezTo>
                <a:cubicBezTo>
                  <a:pt x="77" y="184"/>
                  <a:pt x="77" y="184"/>
                  <a:pt x="77" y="184"/>
                </a:cubicBezTo>
                <a:cubicBezTo>
                  <a:pt x="77" y="184"/>
                  <a:pt x="77" y="183"/>
                  <a:pt x="77" y="184"/>
                </a:cubicBezTo>
                <a:cubicBezTo>
                  <a:pt x="77" y="183"/>
                  <a:pt x="77" y="184"/>
                  <a:pt x="77" y="184"/>
                </a:cubicBezTo>
                <a:cubicBezTo>
                  <a:pt x="77" y="184"/>
                  <a:pt x="77" y="184"/>
                  <a:pt x="77" y="184"/>
                </a:cubicBezTo>
                <a:cubicBezTo>
                  <a:pt x="77" y="185"/>
                  <a:pt x="78" y="183"/>
                  <a:pt x="78" y="184"/>
                </a:cubicBezTo>
                <a:cubicBezTo>
                  <a:pt x="78" y="184"/>
                  <a:pt x="78" y="185"/>
                  <a:pt x="78" y="184"/>
                </a:cubicBezTo>
                <a:cubicBezTo>
                  <a:pt x="78" y="184"/>
                  <a:pt x="78" y="184"/>
                  <a:pt x="79" y="184"/>
                </a:cubicBezTo>
                <a:cubicBezTo>
                  <a:pt x="79" y="184"/>
                  <a:pt x="79" y="184"/>
                  <a:pt x="78" y="184"/>
                </a:cubicBezTo>
                <a:cubicBezTo>
                  <a:pt x="79" y="184"/>
                  <a:pt x="79" y="184"/>
                  <a:pt x="79" y="184"/>
                </a:cubicBezTo>
                <a:cubicBezTo>
                  <a:pt x="79" y="183"/>
                  <a:pt x="79" y="184"/>
                  <a:pt x="79" y="184"/>
                </a:cubicBezTo>
                <a:cubicBezTo>
                  <a:pt x="79" y="183"/>
                  <a:pt x="80" y="183"/>
                  <a:pt x="80" y="183"/>
                </a:cubicBezTo>
                <a:cubicBezTo>
                  <a:pt x="79" y="183"/>
                  <a:pt x="79" y="183"/>
                  <a:pt x="79" y="183"/>
                </a:cubicBezTo>
                <a:cubicBezTo>
                  <a:pt x="80" y="183"/>
                  <a:pt x="80" y="183"/>
                  <a:pt x="80" y="183"/>
                </a:cubicBezTo>
                <a:cubicBezTo>
                  <a:pt x="80" y="184"/>
                  <a:pt x="80" y="183"/>
                  <a:pt x="80" y="184"/>
                </a:cubicBezTo>
                <a:cubicBezTo>
                  <a:pt x="79" y="185"/>
                  <a:pt x="80" y="184"/>
                  <a:pt x="80" y="184"/>
                </a:cubicBezTo>
                <a:cubicBezTo>
                  <a:pt x="80" y="184"/>
                  <a:pt x="80" y="184"/>
                  <a:pt x="80" y="184"/>
                </a:cubicBezTo>
                <a:cubicBezTo>
                  <a:pt x="80" y="184"/>
                  <a:pt x="80" y="184"/>
                  <a:pt x="80" y="184"/>
                </a:cubicBezTo>
                <a:cubicBezTo>
                  <a:pt x="81" y="183"/>
                  <a:pt x="81" y="183"/>
                  <a:pt x="81" y="183"/>
                </a:cubicBezTo>
                <a:cubicBezTo>
                  <a:pt x="81" y="183"/>
                  <a:pt x="81" y="184"/>
                  <a:pt x="81" y="184"/>
                </a:cubicBezTo>
                <a:cubicBezTo>
                  <a:pt x="81" y="184"/>
                  <a:pt x="81" y="183"/>
                  <a:pt x="82" y="183"/>
                </a:cubicBezTo>
                <a:cubicBezTo>
                  <a:pt x="82" y="183"/>
                  <a:pt x="82" y="183"/>
                  <a:pt x="82" y="183"/>
                </a:cubicBezTo>
                <a:cubicBezTo>
                  <a:pt x="82" y="184"/>
                  <a:pt x="82" y="183"/>
                  <a:pt x="82" y="183"/>
                </a:cubicBezTo>
                <a:cubicBezTo>
                  <a:pt x="82" y="184"/>
                  <a:pt x="82" y="184"/>
                  <a:pt x="82" y="184"/>
                </a:cubicBezTo>
                <a:cubicBezTo>
                  <a:pt x="82" y="184"/>
                  <a:pt x="82" y="185"/>
                  <a:pt x="81" y="185"/>
                </a:cubicBezTo>
                <a:cubicBezTo>
                  <a:pt x="82" y="185"/>
                  <a:pt x="82" y="185"/>
                  <a:pt x="82" y="185"/>
                </a:cubicBezTo>
                <a:cubicBezTo>
                  <a:pt x="82" y="184"/>
                  <a:pt x="82" y="185"/>
                  <a:pt x="83" y="184"/>
                </a:cubicBezTo>
                <a:cubicBezTo>
                  <a:pt x="83" y="184"/>
                  <a:pt x="82" y="185"/>
                  <a:pt x="82" y="185"/>
                </a:cubicBezTo>
                <a:cubicBezTo>
                  <a:pt x="83" y="185"/>
                  <a:pt x="83" y="186"/>
                  <a:pt x="83" y="186"/>
                </a:cubicBezTo>
                <a:cubicBezTo>
                  <a:pt x="83" y="186"/>
                  <a:pt x="83" y="186"/>
                  <a:pt x="83" y="186"/>
                </a:cubicBezTo>
                <a:cubicBezTo>
                  <a:pt x="83" y="186"/>
                  <a:pt x="83" y="186"/>
                  <a:pt x="84" y="186"/>
                </a:cubicBezTo>
                <a:cubicBezTo>
                  <a:pt x="84" y="186"/>
                  <a:pt x="84" y="186"/>
                  <a:pt x="84" y="186"/>
                </a:cubicBezTo>
                <a:cubicBezTo>
                  <a:pt x="84" y="186"/>
                  <a:pt x="84" y="185"/>
                  <a:pt x="84" y="186"/>
                </a:cubicBezTo>
                <a:cubicBezTo>
                  <a:pt x="84" y="186"/>
                  <a:pt x="84" y="186"/>
                  <a:pt x="84" y="186"/>
                </a:cubicBezTo>
                <a:cubicBezTo>
                  <a:pt x="84" y="186"/>
                  <a:pt x="84" y="187"/>
                  <a:pt x="84" y="186"/>
                </a:cubicBezTo>
                <a:cubicBezTo>
                  <a:pt x="84" y="186"/>
                  <a:pt x="84" y="187"/>
                  <a:pt x="84" y="187"/>
                </a:cubicBezTo>
                <a:cubicBezTo>
                  <a:pt x="84" y="187"/>
                  <a:pt x="84" y="187"/>
                  <a:pt x="85" y="187"/>
                </a:cubicBezTo>
                <a:cubicBezTo>
                  <a:pt x="85" y="187"/>
                  <a:pt x="85" y="187"/>
                  <a:pt x="84" y="187"/>
                </a:cubicBezTo>
                <a:cubicBezTo>
                  <a:pt x="84" y="187"/>
                  <a:pt x="85" y="187"/>
                  <a:pt x="85" y="187"/>
                </a:cubicBezTo>
                <a:cubicBezTo>
                  <a:pt x="85" y="187"/>
                  <a:pt x="85" y="187"/>
                  <a:pt x="85" y="187"/>
                </a:cubicBezTo>
                <a:cubicBezTo>
                  <a:pt x="85" y="187"/>
                  <a:pt x="85" y="187"/>
                  <a:pt x="85" y="187"/>
                </a:cubicBezTo>
                <a:cubicBezTo>
                  <a:pt x="85" y="187"/>
                  <a:pt x="85" y="188"/>
                  <a:pt x="85" y="188"/>
                </a:cubicBezTo>
                <a:cubicBezTo>
                  <a:pt x="85" y="189"/>
                  <a:pt x="86" y="189"/>
                  <a:pt x="87" y="190"/>
                </a:cubicBezTo>
                <a:cubicBezTo>
                  <a:pt x="86" y="190"/>
                  <a:pt x="86" y="190"/>
                  <a:pt x="86" y="190"/>
                </a:cubicBezTo>
                <a:cubicBezTo>
                  <a:pt x="86" y="190"/>
                  <a:pt x="86" y="190"/>
                  <a:pt x="86" y="190"/>
                </a:cubicBezTo>
                <a:cubicBezTo>
                  <a:pt x="86" y="190"/>
                  <a:pt x="86" y="190"/>
                  <a:pt x="86" y="190"/>
                </a:cubicBezTo>
                <a:cubicBezTo>
                  <a:pt x="86" y="190"/>
                  <a:pt x="86" y="191"/>
                  <a:pt x="86" y="191"/>
                </a:cubicBezTo>
                <a:cubicBezTo>
                  <a:pt x="86" y="191"/>
                  <a:pt x="86" y="191"/>
                  <a:pt x="86" y="191"/>
                </a:cubicBezTo>
                <a:cubicBezTo>
                  <a:pt x="87" y="191"/>
                  <a:pt x="86" y="191"/>
                  <a:pt x="87" y="191"/>
                </a:cubicBezTo>
                <a:cubicBezTo>
                  <a:pt x="86" y="191"/>
                  <a:pt x="86" y="191"/>
                  <a:pt x="86" y="191"/>
                </a:cubicBezTo>
                <a:cubicBezTo>
                  <a:pt x="87" y="191"/>
                  <a:pt x="86" y="192"/>
                  <a:pt x="87" y="191"/>
                </a:cubicBezTo>
                <a:cubicBezTo>
                  <a:pt x="87" y="191"/>
                  <a:pt x="87" y="191"/>
                  <a:pt x="87" y="191"/>
                </a:cubicBezTo>
                <a:cubicBezTo>
                  <a:pt x="86" y="192"/>
                  <a:pt x="88" y="191"/>
                  <a:pt x="87" y="192"/>
                </a:cubicBezTo>
                <a:cubicBezTo>
                  <a:pt x="87" y="192"/>
                  <a:pt x="87" y="192"/>
                  <a:pt x="88" y="192"/>
                </a:cubicBezTo>
                <a:cubicBezTo>
                  <a:pt x="88" y="192"/>
                  <a:pt x="87" y="192"/>
                  <a:pt x="87" y="192"/>
                </a:cubicBezTo>
                <a:cubicBezTo>
                  <a:pt x="88" y="193"/>
                  <a:pt x="88" y="193"/>
                  <a:pt x="89" y="194"/>
                </a:cubicBezTo>
                <a:cubicBezTo>
                  <a:pt x="89" y="194"/>
                  <a:pt x="89" y="194"/>
                  <a:pt x="88" y="194"/>
                </a:cubicBezTo>
                <a:cubicBezTo>
                  <a:pt x="89" y="194"/>
                  <a:pt x="88" y="195"/>
                  <a:pt x="89" y="195"/>
                </a:cubicBezTo>
                <a:cubicBezTo>
                  <a:pt x="90" y="195"/>
                  <a:pt x="90" y="195"/>
                  <a:pt x="90" y="195"/>
                </a:cubicBezTo>
                <a:cubicBezTo>
                  <a:pt x="90" y="195"/>
                  <a:pt x="89" y="195"/>
                  <a:pt x="89" y="195"/>
                </a:cubicBezTo>
                <a:cubicBezTo>
                  <a:pt x="90" y="195"/>
                  <a:pt x="89" y="195"/>
                  <a:pt x="90" y="195"/>
                </a:cubicBezTo>
                <a:cubicBezTo>
                  <a:pt x="90" y="196"/>
                  <a:pt x="89" y="195"/>
                  <a:pt x="89" y="196"/>
                </a:cubicBezTo>
                <a:cubicBezTo>
                  <a:pt x="89" y="196"/>
                  <a:pt x="90" y="196"/>
                  <a:pt x="90" y="196"/>
                </a:cubicBezTo>
                <a:cubicBezTo>
                  <a:pt x="90" y="196"/>
                  <a:pt x="90" y="196"/>
                  <a:pt x="90" y="196"/>
                </a:cubicBezTo>
                <a:cubicBezTo>
                  <a:pt x="89" y="197"/>
                  <a:pt x="88" y="198"/>
                  <a:pt x="89" y="199"/>
                </a:cubicBezTo>
                <a:cubicBezTo>
                  <a:pt x="90" y="199"/>
                  <a:pt x="89" y="199"/>
                  <a:pt x="89" y="199"/>
                </a:cubicBezTo>
                <a:cubicBezTo>
                  <a:pt x="90" y="200"/>
                  <a:pt x="88" y="201"/>
                  <a:pt x="90" y="201"/>
                </a:cubicBezTo>
                <a:cubicBezTo>
                  <a:pt x="90" y="202"/>
                  <a:pt x="92" y="202"/>
                  <a:pt x="92" y="202"/>
                </a:cubicBezTo>
                <a:close/>
                <a:moveTo>
                  <a:pt x="54" y="194"/>
                </a:moveTo>
                <a:cubicBezTo>
                  <a:pt x="53" y="194"/>
                  <a:pt x="53" y="194"/>
                  <a:pt x="52" y="194"/>
                </a:cubicBezTo>
                <a:lnTo>
                  <a:pt x="54" y="194"/>
                </a:lnTo>
                <a:close/>
                <a:moveTo>
                  <a:pt x="57" y="191"/>
                </a:moveTo>
                <a:cubicBezTo>
                  <a:pt x="58" y="191"/>
                  <a:pt x="57" y="191"/>
                  <a:pt x="57" y="191"/>
                </a:cubicBezTo>
                <a:cubicBezTo>
                  <a:pt x="57" y="191"/>
                  <a:pt x="57" y="191"/>
                  <a:pt x="57" y="191"/>
                </a:cubicBezTo>
                <a:cubicBezTo>
                  <a:pt x="57" y="191"/>
                  <a:pt x="57" y="191"/>
                  <a:pt x="57" y="191"/>
                </a:cubicBezTo>
                <a:close/>
                <a:moveTo>
                  <a:pt x="58" y="191"/>
                </a:moveTo>
                <a:cubicBezTo>
                  <a:pt x="58" y="191"/>
                  <a:pt x="58" y="190"/>
                  <a:pt x="58" y="190"/>
                </a:cubicBezTo>
                <a:lnTo>
                  <a:pt x="58" y="191"/>
                </a:lnTo>
                <a:close/>
                <a:moveTo>
                  <a:pt x="60" y="190"/>
                </a:moveTo>
                <a:cubicBezTo>
                  <a:pt x="60" y="190"/>
                  <a:pt x="60" y="190"/>
                  <a:pt x="59" y="190"/>
                </a:cubicBezTo>
                <a:lnTo>
                  <a:pt x="60" y="190"/>
                </a:lnTo>
                <a:close/>
                <a:moveTo>
                  <a:pt x="59" y="190"/>
                </a:moveTo>
                <a:cubicBezTo>
                  <a:pt x="59" y="190"/>
                  <a:pt x="59" y="190"/>
                  <a:pt x="59" y="190"/>
                </a:cubicBezTo>
                <a:cubicBezTo>
                  <a:pt x="59" y="190"/>
                  <a:pt x="59" y="190"/>
                  <a:pt x="59" y="190"/>
                </a:cubicBezTo>
                <a:close/>
                <a:moveTo>
                  <a:pt x="60" y="189"/>
                </a:moveTo>
                <a:cubicBezTo>
                  <a:pt x="60" y="189"/>
                  <a:pt x="60" y="189"/>
                  <a:pt x="60" y="189"/>
                </a:cubicBezTo>
                <a:cubicBezTo>
                  <a:pt x="61" y="189"/>
                  <a:pt x="60" y="189"/>
                  <a:pt x="60" y="189"/>
                </a:cubicBezTo>
                <a:close/>
                <a:moveTo>
                  <a:pt x="60" y="188"/>
                </a:moveTo>
                <a:cubicBezTo>
                  <a:pt x="60" y="188"/>
                  <a:pt x="60" y="188"/>
                  <a:pt x="60" y="188"/>
                </a:cubicBezTo>
                <a:cubicBezTo>
                  <a:pt x="60" y="188"/>
                  <a:pt x="60" y="188"/>
                  <a:pt x="60" y="188"/>
                </a:cubicBezTo>
                <a:close/>
                <a:moveTo>
                  <a:pt x="72" y="183"/>
                </a:moveTo>
                <a:cubicBezTo>
                  <a:pt x="72" y="183"/>
                  <a:pt x="72" y="183"/>
                  <a:pt x="72" y="183"/>
                </a:cubicBezTo>
                <a:cubicBezTo>
                  <a:pt x="72" y="183"/>
                  <a:pt x="72" y="183"/>
                  <a:pt x="72" y="183"/>
                </a:cubicBezTo>
                <a:close/>
                <a:moveTo>
                  <a:pt x="78" y="185"/>
                </a:moveTo>
                <a:cubicBezTo>
                  <a:pt x="78" y="185"/>
                  <a:pt x="78" y="185"/>
                  <a:pt x="78" y="185"/>
                </a:cubicBezTo>
                <a:cubicBezTo>
                  <a:pt x="78" y="185"/>
                  <a:pt x="78" y="185"/>
                  <a:pt x="78" y="185"/>
                </a:cubicBezTo>
                <a:close/>
                <a:moveTo>
                  <a:pt x="83" y="185"/>
                </a:moveTo>
                <a:cubicBezTo>
                  <a:pt x="82" y="185"/>
                  <a:pt x="82" y="185"/>
                  <a:pt x="82" y="185"/>
                </a:cubicBezTo>
                <a:cubicBezTo>
                  <a:pt x="82" y="185"/>
                  <a:pt x="82" y="185"/>
                  <a:pt x="82" y="185"/>
                </a:cubicBezTo>
                <a:lnTo>
                  <a:pt x="83" y="185"/>
                </a:lnTo>
                <a:close/>
                <a:moveTo>
                  <a:pt x="128" y="206"/>
                </a:moveTo>
                <a:cubicBezTo>
                  <a:pt x="129" y="206"/>
                  <a:pt x="128" y="206"/>
                  <a:pt x="128" y="206"/>
                </a:cubicBezTo>
                <a:cubicBezTo>
                  <a:pt x="128" y="206"/>
                  <a:pt x="128" y="206"/>
                  <a:pt x="128" y="206"/>
                </a:cubicBezTo>
                <a:close/>
                <a:moveTo>
                  <a:pt x="167" y="209"/>
                </a:moveTo>
                <a:cubicBezTo>
                  <a:pt x="167" y="207"/>
                  <a:pt x="168" y="206"/>
                  <a:pt x="169" y="204"/>
                </a:cubicBezTo>
                <a:cubicBezTo>
                  <a:pt x="168" y="203"/>
                  <a:pt x="168" y="203"/>
                  <a:pt x="168" y="202"/>
                </a:cubicBezTo>
                <a:cubicBezTo>
                  <a:pt x="168" y="200"/>
                  <a:pt x="169" y="198"/>
                  <a:pt x="167" y="196"/>
                </a:cubicBezTo>
                <a:cubicBezTo>
                  <a:pt x="167" y="196"/>
                  <a:pt x="166" y="196"/>
                  <a:pt x="166" y="196"/>
                </a:cubicBezTo>
                <a:cubicBezTo>
                  <a:pt x="166" y="196"/>
                  <a:pt x="166" y="196"/>
                  <a:pt x="166" y="196"/>
                </a:cubicBezTo>
                <a:cubicBezTo>
                  <a:pt x="166" y="196"/>
                  <a:pt x="166" y="196"/>
                  <a:pt x="166" y="196"/>
                </a:cubicBezTo>
                <a:cubicBezTo>
                  <a:pt x="166" y="196"/>
                  <a:pt x="166" y="196"/>
                  <a:pt x="166" y="196"/>
                </a:cubicBezTo>
                <a:cubicBezTo>
                  <a:pt x="166" y="195"/>
                  <a:pt x="165" y="195"/>
                  <a:pt x="165" y="194"/>
                </a:cubicBezTo>
                <a:cubicBezTo>
                  <a:pt x="164" y="194"/>
                  <a:pt x="165" y="194"/>
                  <a:pt x="164" y="194"/>
                </a:cubicBezTo>
                <a:cubicBezTo>
                  <a:pt x="164" y="194"/>
                  <a:pt x="164" y="194"/>
                  <a:pt x="164" y="194"/>
                </a:cubicBezTo>
                <a:cubicBezTo>
                  <a:pt x="164" y="194"/>
                  <a:pt x="164" y="194"/>
                  <a:pt x="164" y="193"/>
                </a:cubicBezTo>
                <a:cubicBezTo>
                  <a:pt x="163" y="190"/>
                  <a:pt x="161" y="189"/>
                  <a:pt x="159" y="188"/>
                </a:cubicBezTo>
                <a:cubicBezTo>
                  <a:pt x="157" y="187"/>
                  <a:pt x="155" y="187"/>
                  <a:pt x="153" y="187"/>
                </a:cubicBezTo>
                <a:cubicBezTo>
                  <a:pt x="152" y="188"/>
                  <a:pt x="152" y="187"/>
                  <a:pt x="151" y="188"/>
                </a:cubicBezTo>
                <a:cubicBezTo>
                  <a:pt x="152" y="188"/>
                  <a:pt x="152" y="188"/>
                  <a:pt x="152" y="188"/>
                </a:cubicBezTo>
                <a:cubicBezTo>
                  <a:pt x="151" y="188"/>
                  <a:pt x="151" y="187"/>
                  <a:pt x="151" y="187"/>
                </a:cubicBezTo>
                <a:cubicBezTo>
                  <a:pt x="151" y="187"/>
                  <a:pt x="151" y="187"/>
                  <a:pt x="151" y="188"/>
                </a:cubicBezTo>
                <a:cubicBezTo>
                  <a:pt x="150" y="188"/>
                  <a:pt x="151" y="187"/>
                  <a:pt x="150" y="187"/>
                </a:cubicBezTo>
                <a:cubicBezTo>
                  <a:pt x="150" y="187"/>
                  <a:pt x="150" y="187"/>
                  <a:pt x="150" y="187"/>
                </a:cubicBezTo>
                <a:cubicBezTo>
                  <a:pt x="150" y="188"/>
                  <a:pt x="150" y="187"/>
                  <a:pt x="150" y="186"/>
                </a:cubicBezTo>
                <a:cubicBezTo>
                  <a:pt x="149" y="186"/>
                  <a:pt x="148" y="187"/>
                  <a:pt x="147" y="186"/>
                </a:cubicBezTo>
                <a:cubicBezTo>
                  <a:pt x="147" y="186"/>
                  <a:pt x="147" y="187"/>
                  <a:pt x="147" y="187"/>
                </a:cubicBezTo>
                <a:cubicBezTo>
                  <a:pt x="147" y="186"/>
                  <a:pt x="147" y="187"/>
                  <a:pt x="147" y="187"/>
                </a:cubicBezTo>
                <a:cubicBezTo>
                  <a:pt x="147" y="186"/>
                  <a:pt x="147" y="186"/>
                  <a:pt x="147" y="186"/>
                </a:cubicBezTo>
                <a:cubicBezTo>
                  <a:pt x="146" y="186"/>
                  <a:pt x="146" y="186"/>
                  <a:pt x="146" y="186"/>
                </a:cubicBezTo>
                <a:cubicBezTo>
                  <a:pt x="146" y="186"/>
                  <a:pt x="146" y="186"/>
                  <a:pt x="146" y="186"/>
                </a:cubicBezTo>
                <a:cubicBezTo>
                  <a:pt x="146" y="187"/>
                  <a:pt x="145" y="185"/>
                  <a:pt x="145" y="186"/>
                </a:cubicBezTo>
                <a:cubicBezTo>
                  <a:pt x="145" y="185"/>
                  <a:pt x="145" y="186"/>
                  <a:pt x="145" y="185"/>
                </a:cubicBezTo>
                <a:cubicBezTo>
                  <a:pt x="144" y="187"/>
                  <a:pt x="144" y="185"/>
                  <a:pt x="144" y="186"/>
                </a:cubicBezTo>
                <a:cubicBezTo>
                  <a:pt x="144" y="186"/>
                  <a:pt x="144" y="186"/>
                  <a:pt x="144" y="186"/>
                </a:cubicBezTo>
                <a:cubicBezTo>
                  <a:pt x="143" y="186"/>
                  <a:pt x="141" y="185"/>
                  <a:pt x="141" y="186"/>
                </a:cubicBezTo>
                <a:cubicBezTo>
                  <a:pt x="140" y="187"/>
                  <a:pt x="139" y="185"/>
                  <a:pt x="138" y="186"/>
                </a:cubicBezTo>
                <a:cubicBezTo>
                  <a:pt x="138" y="186"/>
                  <a:pt x="139" y="187"/>
                  <a:pt x="139" y="187"/>
                </a:cubicBezTo>
                <a:cubicBezTo>
                  <a:pt x="138" y="187"/>
                  <a:pt x="138" y="186"/>
                  <a:pt x="138" y="186"/>
                </a:cubicBezTo>
                <a:cubicBezTo>
                  <a:pt x="138" y="187"/>
                  <a:pt x="138" y="186"/>
                  <a:pt x="137" y="187"/>
                </a:cubicBezTo>
                <a:cubicBezTo>
                  <a:pt x="137" y="187"/>
                  <a:pt x="137" y="187"/>
                  <a:pt x="137" y="187"/>
                </a:cubicBezTo>
                <a:cubicBezTo>
                  <a:pt x="136" y="186"/>
                  <a:pt x="136" y="188"/>
                  <a:pt x="136" y="187"/>
                </a:cubicBezTo>
                <a:cubicBezTo>
                  <a:pt x="136" y="188"/>
                  <a:pt x="136" y="188"/>
                  <a:pt x="136" y="188"/>
                </a:cubicBezTo>
                <a:cubicBezTo>
                  <a:pt x="135" y="188"/>
                  <a:pt x="135" y="188"/>
                  <a:pt x="135" y="188"/>
                </a:cubicBezTo>
                <a:cubicBezTo>
                  <a:pt x="135" y="188"/>
                  <a:pt x="135" y="188"/>
                  <a:pt x="135" y="188"/>
                </a:cubicBezTo>
                <a:cubicBezTo>
                  <a:pt x="135" y="188"/>
                  <a:pt x="135" y="188"/>
                  <a:pt x="134" y="188"/>
                </a:cubicBezTo>
                <a:cubicBezTo>
                  <a:pt x="134" y="189"/>
                  <a:pt x="134" y="189"/>
                  <a:pt x="134" y="189"/>
                </a:cubicBezTo>
                <a:cubicBezTo>
                  <a:pt x="134" y="188"/>
                  <a:pt x="134" y="189"/>
                  <a:pt x="133" y="189"/>
                </a:cubicBezTo>
                <a:cubicBezTo>
                  <a:pt x="134" y="190"/>
                  <a:pt x="134" y="190"/>
                  <a:pt x="134" y="190"/>
                </a:cubicBezTo>
                <a:cubicBezTo>
                  <a:pt x="133" y="189"/>
                  <a:pt x="133" y="189"/>
                  <a:pt x="133" y="189"/>
                </a:cubicBezTo>
                <a:cubicBezTo>
                  <a:pt x="133" y="190"/>
                  <a:pt x="131" y="190"/>
                  <a:pt x="131" y="192"/>
                </a:cubicBezTo>
                <a:cubicBezTo>
                  <a:pt x="131" y="191"/>
                  <a:pt x="131" y="191"/>
                  <a:pt x="131" y="191"/>
                </a:cubicBezTo>
                <a:cubicBezTo>
                  <a:pt x="131" y="193"/>
                  <a:pt x="130" y="193"/>
                  <a:pt x="130" y="194"/>
                </a:cubicBezTo>
                <a:cubicBezTo>
                  <a:pt x="130" y="194"/>
                  <a:pt x="129" y="194"/>
                  <a:pt x="129" y="195"/>
                </a:cubicBezTo>
                <a:cubicBezTo>
                  <a:pt x="130" y="195"/>
                  <a:pt x="130" y="195"/>
                  <a:pt x="130" y="196"/>
                </a:cubicBezTo>
                <a:cubicBezTo>
                  <a:pt x="130" y="196"/>
                  <a:pt x="130" y="196"/>
                  <a:pt x="130" y="196"/>
                </a:cubicBezTo>
                <a:cubicBezTo>
                  <a:pt x="129" y="196"/>
                  <a:pt x="128" y="196"/>
                  <a:pt x="129" y="196"/>
                </a:cubicBezTo>
                <a:cubicBezTo>
                  <a:pt x="129" y="196"/>
                  <a:pt x="129" y="196"/>
                  <a:pt x="129" y="196"/>
                </a:cubicBezTo>
                <a:cubicBezTo>
                  <a:pt x="129" y="197"/>
                  <a:pt x="129" y="197"/>
                  <a:pt x="129" y="197"/>
                </a:cubicBezTo>
                <a:cubicBezTo>
                  <a:pt x="129" y="198"/>
                  <a:pt x="129" y="198"/>
                  <a:pt x="130" y="198"/>
                </a:cubicBezTo>
                <a:cubicBezTo>
                  <a:pt x="130" y="198"/>
                  <a:pt x="129" y="198"/>
                  <a:pt x="129" y="198"/>
                </a:cubicBezTo>
                <a:cubicBezTo>
                  <a:pt x="129" y="198"/>
                  <a:pt x="129" y="198"/>
                  <a:pt x="129" y="198"/>
                </a:cubicBezTo>
                <a:cubicBezTo>
                  <a:pt x="128" y="198"/>
                  <a:pt x="128" y="199"/>
                  <a:pt x="129" y="200"/>
                </a:cubicBezTo>
                <a:cubicBezTo>
                  <a:pt x="128" y="200"/>
                  <a:pt x="129" y="200"/>
                  <a:pt x="128" y="201"/>
                </a:cubicBezTo>
                <a:cubicBezTo>
                  <a:pt x="128" y="201"/>
                  <a:pt x="128" y="201"/>
                  <a:pt x="129" y="202"/>
                </a:cubicBezTo>
                <a:cubicBezTo>
                  <a:pt x="128" y="202"/>
                  <a:pt x="128" y="202"/>
                  <a:pt x="128" y="202"/>
                </a:cubicBezTo>
                <a:cubicBezTo>
                  <a:pt x="128" y="202"/>
                  <a:pt x="128" y="202"/>
                  <a:pt x="128" y="203"/>
                </a:cubicBezTo>
                <a:cubicBezTo>
                  <a:pt x="128" y="203"/>
                  <a:pt x="128" y="203"/>
                  <a:pt x="129" y="203"/>
                </a:cubicBezTo>
                <a:cubicBezTo>
                  <a:pt x="128" y="203"/>
                  <a:pt x="128" y="203"/>
                  <a:pt x="128" y="203"/>
                </a:cubicBezTo>
                <a:cubicBezTo>
                  <a:pt x="128" y="203"/>
                  <a:pt x="129" y="203"/>
                  <a:pt x="130" y="203"/>
                </a:cubicBezTo>
                <a:cubicBezTo>
                  <a:pt x="129" y="204"/>
                  <a:pt x="130" y="204"/>
                  <a:pt x="129" y="204"/>
                </a:cubicBezTo>
                <a:cubicBezTo>
                  <a:pt x="129" y="204"/>
                  <a:pt x="129" y="203"/>
                  <a:pt x="128" y="203"/>
                </a:cubicBezTo>
                <a:cubicBezTo>
                  <a:pt x="128" y="203"/>
                  <a:pt x="129" y="204"/>
                  <a:pt x="128" y="204"/>
                </a:cubicBezTo>
                <a:cubicBezTo>
                  <a:pt x="128" y="204"/>
                  <a:pt x="128" y="204"/>
                  <a:pt x="129" y="204"/>
                </a:cubicBezTo>
                <a:cubicBezTo>
                  <a:pt x="129" y="204"/>
                  <a:pt x="128" y="204"/>
                  <a:pt x="128" y="204"/>
                </a:cubicBezTo>
                <a:cubicBezTo>
                  <a:pt x="128" y="204"/>
                  <a:pt x="128" y="205"/>
                  <a:pt x="129" y="205"/>
                </a:cubicBezTo>
                <a:cubicBezTo>
                  <a:pt x="128" y="205"/>
                  <a:pt x="129" y="205"/>
                  <a:pt x="128" y="205"/>
                </a:cubicBezTo>
                <a:cubicBezTo>
                  <a:pt x="129" y="205"/>
                  <a:pt x="129" y="205"/>
                  <a:pt x="130" y="205"/>
                </a:cubicBezTo>
                <a:cubicBezTo>
                  <a:pt x="130" y="205"/>
                  <a:pt x="129" y="205"/>
                  <a:pt x="129" y="205"/>
                </a:cubicBezTo>
                <a:cubicBezTo>
                  <a:pt x="130" y="205"/>
                  <a:pt x="130" y="205"/>
                  <a:pt x="130" y="205"/>
                </a:cubicBezTo>
                <a:cubicBezTo>
                  <a:pt x="129" y="205"/>
                  <a:pt x="129" y="205"/>
                  <a:pt x="128" y="205"/>
                </a:cubicBezTo>
                <a:cubicBezTo>
                  <a:pt x="130" y="205"/>
                  <a:pt x="130" y="205"/>
                  <a:pt x="130" y="205"/>
                </a:cubicBezTo>
                <a:cubicBezTo>
                  <a:pt x="129" y="205"/>
                  <a:pt x="130" y="205"/>
                  <a:pt x="130" y="205"/>
                </a:cubicBezTo>
                <a:cubicBezTo>
                  <a:pt x="130" y="205"/>
                  <a:pt x="130" y="205"/>
                  <a:pt x="130" y="205"/>
                </a:cubicBezTo>
                <a:cubicBezTo>
                  <a:pt x="130" y="205"/>
                  <a:pt x="130" y="205"/>
                  <a:pt x="130" y="205"/>
                </a:cubicBezTo>
                <a:cubicBezTo>
                  <a:pt x="130" y="205"/>
                  <a:pt x="131" y="205"/>
                  <a:pt x="130" y="204"/>
                </a:cubicBezTo>
                <a:cubicBezTo>
                  <a:pt x="130" y="204"/>
                  <a:pt x="130" y="204"/>
                  <a:pt x="130" y="204"/>
                </a:cubicBezTo>
                <a:cubicBezTo>
                  <a:pt x="130" y="204"/>
                  <a:pt x="129" y="204"/>
                  <a:pt x="130" y="204"/>
                </a:cubicBezTo>
                <a:cubicBezTo>
                  <a:pt x="130" y="204"/>
                  <a:pt x="130" y="204"/>
                  <a:pt x="131" y="204"/>
                </a:cubicBezTo>
                <a:cubicBezTo>
                  <a:pt x="130" y="204"/>
                  <a:pt x="130" y="204"/>
                  <a:pt x="130" y="204"/>
                </a:cubicBezTo>
                <a:cubicBezTo>
                  <a:pt x="131" y="204"/>
                  <a:pt x="131" y="204"/>
                  <a:pt x="131" y="204"/>
                </a:cubicBezTo>
                <a:cubicBezTo>
                  <a:pt x="130" y="204"/>
                  <a:pt x="131" y="204"/>
                  <a:pt x="131" y="203"/>
                </a:cubicBezTo>
                <a:cubicBezTo>
                  <a:pt x="131" y="204"/>
                  <a:pt x="131" y="204"/>
                  <a:pt x="131" y="204"/>
                </a:cubicBezTo>
                <a:cubicBezTo>
                  <a:pt x="131" y="203"/>
                  <a:pt x="130" y="203"/>
                  <a:pt x="130" y="203"/>
                </a:cubicBezTo>
                <a:cubicBezTo>
                  <a:pt x="130" y="203"/>
                  <a:pt x="131" y="203"/>
                  <a:pt x="132" y="203"/>
                </a:cubicBezTo>
                <a:cubicBezTo>
                  <a:pt x="132" y="203"/>
                  <a:pt x="131" y="203"/>
                  <a:pt x="132" y="203"/>
                </a:cubicBezTo>
                <a:cubicBezTo>
                  <a:pt x="132" y="202"/>
                  <a:pt x="131" y="202"/>
                  <a:pt x="131" y="202"/>
                </a:cubicBezTo>
                <a:cubicBezTo>
                  <a:pt x="131" y="202"/>
                  <a:pt x="132" y="202"/>
                  <a:pt x="132" y="202"/>
                </a:cubicBezTo>
                <a:cubicBezTo>
                  <a:pt x="132" y="202"/>
                  <a:pt x="133" y="202"/>
                  <a:pt x="133" y="202"/>
                </a:cubicBezTo>
                <a:cubicBezTo>
                  <a:pt x="133" y="202"/>
                  <a:pt x="134" y="202"/>
                  <a:pt x="133" y="202"/>
                </a:cubicBezTo>
                <a:cubicBezTo>
                  <a:pt x="134" y="202"/>
                  <a:pt x="134" y="202"/>
                  <a:pt x="134" y="202"/>
                </a:cubicBezTo>
                <a:cubicBezTo>
                  <a:pt x="134" y="202"/>
                  <a:pt x="133" y="202"/>
                  <a:pt x="133" y="202"/>
                </a:cubicBezTo>
                <a:cubicBezTo>
                  <a:pt x="132" y="202"/>
                  <a:pt x="133" y="202"/>
                  <a:pt x="132" y="202"/>
                </a:cubicBezTo>
                <a:cubicBezTo>
                  <a:pt x="132" y="201"/>
                  <a:pt x="132" y="201"/>
                  <a:pt x="132" y="201"/>
                </a:cubicBezTo>
                <a:cubicBezTo>
                  <a:pt x="132" y="201"/>
                  <a:pt x="133" y="201"/>
                  <a:pt x="133" y="201"/>
                </a:cubicBezTo>
                <a:cubicBezTo>
                  <a:pt x="132" y="201"/>
                  <a:pt x="132" y="201"/>
                  <a:pt x="132" y="200"/>
                </a:cubicBezTo>
                <a:cubicBezTo>
                  <a:pt x="131" y="200"/>
                  <a:pt x="131" y="200"/>
                  <a:pt x="131" y="200"/>
                </a:cubicBezTo>
                <a:cubicBezTo>
                  <a:pt x="131" y="200"/>
                  <a:pt x="131" y="200"/>
                  <a:pt x="131" y="200"/>
                </a:cubicBezTo>
                <a:cubicBezTo>
                  <a:pt x="131" y="200"/>
                  <a:pt x="132" y="200"/>
                  <a:pt x="132" y="200"/>
                </a:cubicBezTo>
                <a:cubicBezTo>
                  <a:pt x="133" y="201"/>
                  <a:pt x="132" y="200"/>
                  <a:pt x="133" y="201"/>
                </a:cubicBezTo>
                <a:cubicBezTo>
                  <a:pt x="134" y="201"/>
                  <a:pt x="134" y="201"/>
                  <a:pt x="133" y="201"/>
                </a:cubicBezTo>
                <a:cubicBezTo>
                  <a:pt x="134" y="202"/>
                  <a:pt x="134" y="201"/>
                  <a:pt x="134" y="201"/>
                </a:cubicBezTo>
                <a:cubicBezTo>
                  <a:pt x="134" y="201"/>
                  <a:pt x="134" y="201"/>
                  <a:pt x="134" y="201"/>
                </a:cubicBezTo>
                <a:cubicBezTo>
                  <a:pt x="134" y="201"/>
                  <a:pt x="133" y="201"/>
                  <a:pt x="133" y="201"/>
                </a:cubicBezTo>
                <a:cubicBezTo>
                  <a:pt x="132" y="200"/>
                  <a:pt x="134" y="201"/>
                  <a:pt x="134" y="200"/>
                </a:cubicBezTo>
                <a:cubicBezTo>
                  <a:pt x="134" y="201"/>
                  <a:pt x="134" y="201"/>
                  <a:pt x="134" y="201"/>
                </a:cubicBezTo>
                <a:cubicBezTo>
                  <a:pt x="134" y="201"/>
                  <a:pt x="134" y="200"/>
                  <a:pt x="134" y="200"/>
                </a:cubicBezTo>
                <a:cubicBezTo>
                  <a:pt x="135" y="201"/>
                  <a:pt x="134" y="201"/>
                  <a:pt x="135" y="201"/>
                </a:cubicBezTo>
                <a:cubicBezTo>
                  <a:pt x="135" y="201"/>
                  <a:pt x="135" y="201"/>
                  <a:pt x="135" y="201"/>
                </a:cubicBezTo>
                <a:cubicBezTo>
                  <a:pt x="136" y="201"/>
                  <a:pt x="135" y="201"/>
                  <a:pt x="135" y="201"/>
                </a:cubicBezTo>
                <a:cubicBezTo>
                  <a:pt x="135" y="201"/>
                  <a:pt x="135" y="201"/>
                  <a:pt x="135" y="201"/>
                </a:cubicBezTo>
                <a:cubicBezTo>
                  <a:pt x="135" y="200"/>
                  <a:pt x="135" y="200"/>
                  <a:pt x="135" y="200"/>
                </a:cubicBezTo>
                <a:cubicBezTo>
                  <a:pt x="135" y="200"/>
                  <a:pt x="134" y="200"/>
                  <a:pt x="134" y="200"/>
                </a:cubicBezTo>
                <a:cubicBezTo>
                  <a:pt x="133" y="200"/>
                  <a:pt x="134" y="200"/>
                  <a:pt x="134" y="200"/>
                </a:cubicBezTo>
                <a:cubicBezTo>
                  <a:pt x="133" y="200"/>
                  <a:pt x="134" y="200"/>
                  <a:pt x="133" y="200"/>
                </a:cubicBezTo>
                <a:cubicBezTo>
                  <a:pt x="133" y="200"/>
                  <a:pt x="133" y="199"/>
                  <a:pt x="133" y="199"/>
                </a:cubicBezTo>
                <a:cubicBezTo>
                  <a:pt x="133" y="199"/>
                  <a:pt x="133" y="200"/>
                  <a:pt x="134" y="200"/>
                </a:cubicBezTo>
                <a:cubicBezTo>
                  <a:pt x="134" y="200"/>
                  <a:pt x="134" y="200"/>
                  <a:pt x="134" y="200"/>
                </a:cubicBezTo>
                <a:cubicBezTo>
                  <a:pt x="134" y="200"/>
                  <a:pt x="135" y="200"/>
                  <a:pt x="135" y="200"/>
                </a:cubicBezTo>
                <a:cubicBezTo>
                  <a:pt x="136" y="200"/>
                  <a:pt x="135" y="200"/>
                  <a:pt x="135" y="200"/>
                </a:cubicBezTo>
                <a:cubicBezTo>
                  <a:pt x="135" y="200"/>
                  <a:pt x="134" y="200"/>
                  <a:pt x="134" y="200"/>
                </a:cubicBezTo>
                <a:cubicBezTo>
                  <a:pt x="132" y="199"/>
                  <a:pt x="135" y="200"/>
                  <a:pt x="135" y="200"/>
                </a:cubicBezTo>
                <a:cubicBezTo>
                  <a:pt x="134" y="199"/>
                  <a:pt x="134" y="199"/>
                  <a:pt x="132" y="198"/>
                </a:cubicBezTo>
                <a:cubicBezTo>
                  <a:pt x="132" y="198"/>
                  <a:pt x="132" y="198"/>
                  <a:pt x="132" y="198"/>
                </a:cubicBezTo>
                <a:cubicBezTo>
                  <a:pt x="133" y="198"/>
                  <a:pt x="133" y="198"/>
                  <a:pt x="133" y="199"/>
                </a:cubicBezTo>
                <a:cubicBezTo>
                  <a:pt x="133" y="199"/>
                  <a:pt x="133" y="199"/>
                  <a:pt x="133" y="199"/>
                </a:cubicBezTo>
                <a:cubicBezTo>
                  <a:pt x="134" y="199"/>
                  <a:pt x="134" y="199"/>
                  <a:pt x="134" y="199"/>
                </a:cubicBezTo>
                <a:cubicBezTo>
                  <a:pt x="136" y="199"/>
                  <a:pt x="136" y="199"/>
                  <a:pt x="136" y="199"/>
                </a:cubicBezTo>
                <a:cubicBezTo>
                  <a:pt x="135" y="199"/>
                  <a:pt x="135" y="199"/>
                  <a:pt x="135" y="199"/>
                </a:cubicBezTo>
                <a:cubicBezTo>
                  <a:pt x="135" y="199"/>
                  <a:pt x="135" y="199"/>
                  <a:pt x="135" y="199"/>
                </a:cubicBezTo>
                <a:cubicBezTo>
                  <a:pt x="135" y="199"/>
                  <a:pt x="135" y="199"/>
                  <a:pt x="134" y="199"/>
                </a:cubicBezTo>
                <a:cubicBezTo>
                  <a:pt x="134" y="198"/>
                  <a:pt x="135" y="199"/>
                  <a:pt x="135" y="199"/>
                </a:cubicBezTo>
                <a:cubicBezTo>
                  <a:pt x="136" y="199"/>
                  <a:pt x="136" y="199"/>
                  <a:pt x="136" y="199"/>
                </a:cubicBezTo>
                <a:cubicBezTo>
                  <a:pt x="135" y="199"/>
                  <a:pt x="136" y="199"/>
                  <a:pt x="136" y="199"/>
                </a:cubicBezTo>
                <a:cubicBezTo>
                  <a:pt x="135" y="198"/>
                  <a:pt x="135" y="198"/>
                  <a:pt x="135" y="198"/>
                </a:cubicBezTo>
                <a:cubicBezTo>
                  <a:pt x="134" y="198"/>
                  <a:pt x="135" y="198"/>
                  <a:pt x="135" y="198"/>
                </a:cubicBezTo>
                <a:cubicBezTo>
                  <a:pt x="135" y="199"/>
                  <a:pt x="135" y="199"/>
                  <a:pt x="135" y="199"/>
                </a:cubicBezTo>
                <a:cubicBezTo>
                  <a:pt x="135" y="198"/>
                  <a:pt x="136" y="199"/>
                  <a:pt x="136" y="199"/>
                </a:cubicBezTo>
                <a:cubicBezTo>
                  <a:pt x="135" y="198"/>
                  <a:pt x="135" y="198"/>
                  <a:pt x="135" y="198"/>
                </a:cubicBezTo>
                <a:cubicBezTo>
                  <a:pt x="136" y="199"/>
                  <a:pt x="136" y="199"/>
                  <a:pt x="136" y="199"/>
                </a:cubicBezTo>
                <a:cubicBezTo>
                  <a:pt x="136" y="199"/>
                  <a:pt x="136" y="198"/>
                  <a:pt x="136" y="198"/>
                </a:cubicBezTo>
                <a:cubicBezTo>
                  <a:pt x="136" y="199"/>
                  <a:pt x="136" y="199"/>
                  <a:pt x="136" y="199"/>
                </a:cubicBezTo>
                <a:cubicBezTo>
                  <a:pt x="136" y="198"/>
                  <a:pt x="135" y="198"/>
                  <a:pt x="136" y="198"/>
                </a:cubicBezTo>
                <a:cubicBezTo>
                  <a:pt x="135" y="198"/>
                  <a:pt x="136" y="198"/>
                  <a:pt x="135" y="198"/>
                </a:cubicBezTo>
                <a:cubicBezTo>
                  <a:pt x="135" y="198"/>
                  <a:pt x="135" y="198"/>
                  <a:pt x="135" y="198"/>
                </a:cubicBezTo>
                <a:cubicBezTo>
                  <a:pt x="136" y="198"/>
                  <a:pt x="135" y="198"/>
                  <a:pt x="135" y="198"/>
                </a:cubicBezTo>
                <a:cubicBezTo>
                  <a:pt x="136" y="198"/>
                  <a:pt x="136" y="198"/>
                  <a:pt x="136" y="198"/>
                </a:cubicBezTo>
                <a:cubicBezTo>
                  <a:pt x="135" y="197"/>
                  <a:pt x="135" y="197"/>
                  <a:pt x="135" y="197"/>
                </a:cubicBezTo>
                <a:cubicBezTo>
                  <a:pt x="136" y="198"/>
                  <a:pt x="135" y="197"/>
                  <a:pt x="135" y="197"/>
                </a:cubicBezTo>
                <a:cubicBezTo>
                  <a:pt x="136" y="198"/>
                  <a:pt x="136" y="198"/>
                  <a:pt x="136" y="198"/>
                </a:cubicBezTo>
                <a:cubicBezTo>
                  <a:pt x="135" y="197"/>
                  <a:pt x="135" y="197"/>
                  <a:pt x="135" y="197"/>
                </a:cubicBezTo>
                <a:cubicBezTo>
                  <a:pt x="135" y="197"/>
                  <a:pt x="136" y="197"/>
                  <a:pt x="136" y="198"/>
                </a:cubicBezTo>
                <a:cubicBezTo>
                  <a:pt x="136" y="197"/>
                  <a:pt x="137" y="198"/>
                  <a:pt x="136" y="197"/>
                </a:cubicBezTo>
                <a:cubicBezTo>
                  <a:pt x="136" y="197"/>
                  <a:pt x="136" y="197"/>
                  <a:pt x="135" y="197"/>
                </a:cubicBezTo>
                <a:cubicBezTo>
                  <a:pt x="135" y="197"/>
                  <a:pt x="136" y="197"/>
                  <a:pt x="136" y="197"/>
                </a:cubicBezTo>
                <a:cubicBezTo>
                  <a:pt x="136" y="197"/>
                  <a:pt x="135" y="197"/>
                  <a:pt x="135" y="196"/>
                </a:cubicBezTo>
                <a:cubicBezTo>
                  <a:pt x="135" y="196"/>
                  <a:pt x="135" y="196"/>
                  <a:pt x="135" y="196"/>
                </a:cubicBezTo>
                <a:cubicBezTo>
                  <a:pt x="136" y="196"/>
                  <a:pt x="135" y="196"/>
                  <a:pt x="136" y="197"/>
                </a:cubicBezTo>
                <a:cubicBezTo>
                  <a:pt x="136" y="197"/>
                  <a:pt x="135" y="196"/>
                  <a:pt x="135" y="195"/>
                </a:cubicBezTo>
                <a:cubicBezTo>
                  <a:pt x="134" y="195"/>
                  <a:pt x="134" y="194"/>
                  <a:pt x="133" y="194"/>
                </a:cubicBezTo>
                <a:cubicBezTo>
                  <a:pt x="134" y="194"/>
                  <a:pt x="134" y="194"/>
                  <a:pt x="134" y="195"/>
                </a:cubicBezTo>
                <a:cubicBezTo>
                  <a:pt x="134" y="195"/>
                  <a:pt x="134" y="195"/>
                  <a:pt x="134" y="195"/>
                </a:cubicBezTo>
                <a:cubicBezTo>
                  <a:pt x="135" y="195"/>
                  <a:pt x="135" y="196"/>
                  <a:pt x="136" y="197"/>
                </a:cubicBezTo>
                <a:cubicBezTo>
                  <a:pt x="136" y="196"/>
                  <a:pt x="136" y="196"/>
                  <a:pt x="136" y="196"/>
                </a:cubicBezTo>
                <a:cubicBezTo>
                  <a:pt x="136" y="196"/>
                  <a:pt x="136" y="197"/>
                  <a:pt x="137" y="197"/>
                </a:cubicBezTo>
                <a:cubicBezTo>
                  <a:pt x="136" y="196"/>
                  <a:pt x="137" y="197"/>
                  <a:pt x="136" y="197"/>
                </a:cubicBezTo>
                <a:cubicBezTo>
                  <a:pt x="136" y="196"/>
                  <a:pt x="137" y="197"/>
                  <a:pt x="136" y="196"/>
                </a:cubicBezTo>
                <a:cubicBezTo>
                  <a:pt x="136" y="196"/>
                  <a:pt x="135" y="196"/>
                  <a:pt x="136" y="196"/>
                </a:cubicBezTo>
                <a:cubicBezTo>
                  <a:pt x="136" y="196"/>
                  <a:pt x="136" y="196"/>
                  <a:pt x="137" y="197"/>
                </a:cubicBezTo>
                <a:cubicBezTo>
                  <a:pt x="137" y="197"/>
                  <a:pt x="136" y="196"/>
                  <a:pt x="136" y="196"/>
                </a:cubicBezTo>
                <a:cubicBezTo>
                  <a:pt x="137" y="196"/>
                  <a:pt x="137" y="196"/>
                  <a:pt x="137" y="196"/>
                </a:cubicBezTo>
                <a:cubicBezTo>
                  <a:pt x="137" y="196"/>
                  <a:pt x="137" y="196"/>
                  <a:pt x="137" y="195"/>
                </a:cubicBezTo>
                <a:cubicBezTo>
                  <a:pt x="137" y="195"/>
                  <a:pt x="137" y="195"/>
                  <a:pt x="138" y="195"/>
                </a:cubicBezTo>
                <a:cubicBezTo>
                  <a:pt x="137" y="195"/>
                  <a:pt x="137" y="195"/>
                  <a:pt x="137" y="195"/>
                </a:cubicBezTo>
                <a:cubicBezTo>
                  <a:pt x="138" y="195"/>
                  <a:pt x="138" y="195"/>
                  <a:pt x="138" y="195"/>
                </a:cubicBezTo>
                <a:cubicBezTo>
                  <a:pt x="138" y="195"/>
                  <a:pt x="138" y="195"/>
                  <a:pt x="138" y="194"/>
                </a:cubicBezTo>
                <a:cubicBezTo>
                  <a:pt x="138" y="195"/>
                  <a:pt x="138" y="195"/>
                  <a:pt x="138" y="195"/>
                </a:cubicBezTo>
                <a:cubicBezTo>
                  <a:pt x="138" y="195"/>
                  <a:pt x="138" y="194"/>
                  <a:pt x="138" y="194"/>
                </a:cubicBezTo>
                <a:cubicBezTo>
                  <a:pt x="138" y="195"/>
                  <a:pt x="138" y="195"/>
                  <a:pt x="138" y="195"/>
                </a:cubicBezTo>
                <a:cubicBezTo>
                  <a:pt x="138" y="194"/>
                  <a:pt x="138" y="194"/>
                  <a:pt x="138" y="194"/>
                </a:cubicBezTo>
                <a:cubicBezTo>
                  <a:pt x="138" y="194"/>
                  <a:pt x="138" y="194"/>
                  <a:pt x="138" y="195"/>
                </a:cubicBezTo>
                <a:cubicBezTo>
                  <a:pt x="138" y="195"/>
                  <a:pt x="138" y="194"/>
                  <a:pt x="138" y="194"/>
                </a:cubicBezTo>
                <a:cubicBezTo>
                  <a:pt x="138" y="195"/>
                  <a:pt x="139" y="194"/>
                  <a:pt x="139" y="194"/>
                </a:cubicBezTo>
                <a:cubicBezTo>
                  <a:pt x="138" y="194"/>
                  <a:pt x="138" y="194"/>
                  <a:pt x="138" y="193"/>
                </a:cubicBezTo>
                <a:cubicBezTo>
                  <a:pt x="138" y="193"/>
                  <a:pt x="138" y="193"/>
                  <a:pt x="138" y="193"/>
                </a:cubicBezTo>
                <a:cubicBezTo>
                  <a:pt x="138" y="193"/>
                  <a:pt x="138" y="194"/>
                  <a:pt x="138" y="194"/>
                </a:cubicBezTo>
                <a:cubicBezTo>
                  <a:pt x="139" y="195"/>
                  <a:pt x="139" y="194"/>
                  <a:pt x="139" y="194"/>
                </a:cubicBezTo>
                <a:cubicBezTo>
                  <a:pt x="139" y="194"/>
                  <a:pt x="139" y="194"/>
                  <a:pt x="139" y="193"/>
                </a:cubicBezTo>
                <a:cubicBezTo>
                  <a:pt x="140" y="194"/>
                  <a:pt x="140" y="193"/>
                  <a:pt x="140" y="193"/>
                </a:cubicBezTo>
                <a:cubicBezTo>
                  <a:pt x="140" y="193"/>
                  <a:pt x="140" y="192"/>
                  <a:pt x="140" y="192"/>
                </a:cubicBezTo>
                <a:cubicBezTo>
                  <a:pt x="140" y="191"/>
                  <a:pt x="140" y="193"/>
                  <a:pt x="140" y="193"/>
                </a:cubicBezTo>
                <a:cubicBezTo>
                  <a:pt x="140" y="193"/>
                  <a:pt x="140" y="193"/>
                  <a:pt x="141" y="193"/>
                </a:cubicBezTo>
                <a:cubicBezTo>
                  <a:pt x="141" y="193"/>
                  <a:pt x="141" y="193"/>
                  <a:pt x="141" y="193"/>
                </a:cubicBezTo>
                <a:cubicBezTo>
                  <a:pt x="141" y="193"/>
                  <a:pt x="141" y="193"/>
                  <a:pt x="141" y="193"/>
                </a:cubicBezTo>
                <a:cubicBezTo>
                  <a:pt x="141" y="193"/>
                  <a:pt x="141" y="193"/>
                  <a:pt x="141" y="193"/>
                </a:cubicBezTo>
                <a:cubicBezTo>
                  <a:pt x="141" y="193"/>
                  <a:pt x="141" y="193"/>
                  <a:pt x="141" y="193"/>
                </a:cubicBezTo>
                <a:cubicBezTo>
                  <a:pt x="141" y="193"/>
                  <a:pt x="141" y="193"/>
                  <a:pt x="141" y="192"/>
                </a:cubicBezTo>
                <a:cubicBezTo>
                  <a:pt x="141" y="193"/>
                  <a:pt x="141" y="193"/>
                  <a:pt x="141" y="193"/>
                </a:cubicBezTo>
                <a:cubicBezTo>
                  <a:pt x="141" y="192"/>
                  <a:pt x="141" y="192"/>
                  <a:pt x="141" y="192"/>
                </a:cubicBezTo>
                <a:cubicBezTo>
                  <a:pt x="141" y="192"/>
                  <a:pt x="141" y="192"/>
                  <a:pt x="141" y="192"/>
                </a:cubicBezTo>
                <a:cubicBezTo>
                  <a:pt x="141" y="193"/>
                  <a:pt x="141" y="193"/>
                  <a:pt x="141" y="193"/>
                </a:cubicBezTo>
                <a:cubicBezTo>
                  <a:pt x="142" y="193"/>
                  <a:pt x="141" y="192"/>
                  <a:pt x="141" y="192"/>
                </a:cubicBezTo>
                <a:cubicBezTo>
                  <a:pt x="141" y="192"/>
                  <a:pt x="142" y="192"/>
                  <a:pt x="142" y="193"/>
                </a:cubicBezTo>
                <a:cubicBezTo>
                  <a:pt x="142" y="193"/>
                  <a:pt x="142" y="192"/>
                  <a:pt x="142" y="193"/>
                </a:cubicBezTo>
                <a:cubicBezTo>
                  <a:pt x="142" y="193"/>
                  <a:pt x="142" y="193"/>
                  <a:pt x="142" y="193"/>
                </a:cubicBezTo>
                <a:cubicBezTo>
                  <a:pt x="142" y="193"/>
                  <a:pt x="142" y="192"/>
                  <a:pt x="142" y="192"/>
                </a:cubicBezTo>
                <a:cubicBezTo>
                  <a:pt x="142" y="192"/>
                  <a:pt x="142" y="192"/>
                  <a:pt x="142" y="193"/>
                </a:cubicBezTo>
                <a:cubicBezTo>
                  <a:pt x="142" y="193"/>
                  <a:pt x="142" y="193"/>
                  <a:pt x="142" y="192"/>
                </a:cubicBezTo>
                <a:cubicBezTo>
                  <a:pt x="142" y="192"/>
                  <a:pt x="142" y="192"/>
                  <a:pt x="142" y="192"/>
                </a:cubicBezTo>
                <a:cubicBezTo>
                  <a:pt x="142" y="192"/>
                  <a:pt x="142" y="191"/>
                  <a:pt x="142" y="192"/>
                </a:cubicBezTo>
                <a:cubicBezTo>
                  <a:pt x="142" y="192"/>
                  <a:pt x="142" y="192"/>
                  <a:pt x="142" y="192"/>
                </a:cubicBezTo>
                <a:cubicBezTo>
                  <a:pt x="142" y="192"/>
                  <a:pt x="142" y="192"/>
                  <a:pt x="142" y="191"/>
                </a:cubicBezTo>
                <a:cubicBezTo>
                  <a:pt x="142" y="192"/>
                  <a:pt x="142" y="192"/>
                  <a:pt x="142" y="192"/>
                </a:cubicBezTo>
                <a:cubicBezTo>
                  <a:pt x="142" y="192"/>
                  <a:pt x="142" y="192"/>
                  <a:pt x="142" y="192"/>
                </a:cubicBezTo>
                <a:cubicBezTo>
                  <a:pt x="143" y="192"/>
                  <a:pt x="143" y="193"/>
                  <a:pt x="143" y="193"/>
                </a:cubicBezTo>
                <a:cubicBezTo>
                  <a:pt x="143" y="192"/>
                  <a:pt x="143" y="192"/>
                  <a:pt x="143" y="192"/>
                </a:cubicBezTo>
                <a:cubicBezTo>
                  <a:pt x="143" y="192"/>
                  <a:pt x="143" y="192"/>
                  <a:pt x="143" y="193"/>
                </a:cubicBezTo>
                <a:cubicBezTo>
                  <a:pt x="143" y="193"/>
                  <a:pt x="143" y="191"/>
                  <a:pt x="143" y="192"/>
                </a:cubicBezTo>
                <a:cubicBezTo>
                  <a:pt x="143" y="192"/>
                  <a:pt x="143" y="192"/>
                  <a:pt x="144" y="193"/>
                </a:cubicBezTo>
                <a:cubicBezTo>
                  <a:pt x="144" y="192"/>
                  <a:pt x="144" y="192"/>
                  <a:pt x="144" y="192"/>
                </a:cubicBezTo>
                <a:cubicBezTo>
                  <a:pt x="143" y="192"/>
                  <a:pt x="144" y="193"/>
                  <a:pt x="143" y="192"/>
                </a:cubicBezTo>
                <a:cubicBezTo>
                  <a:pt x="143" y="192"/>
                  <a:pt x="143" y="192"/>
                  <a:pt x="144" y="192"/>
                </a:cubicBezTo>
                <a:cubicBezTo>
                  <a:pt x="144" y="193"/>
                  <a:pt x="144" y="192"/>
                  <a:pt x="145" y="193"/>
                </a:cubicBezTo>
                <a:cubicBezTo>
                  <a:pt x="145" y="192"/>
                  <a:pt x="145" y="193"/>
                  <a:pt x="145" y="192"/>
                </a:cubicBezTo>
                <a:cubicBezTo>
                  <a:pt x="145" y="193"/>
                  <a:pt x="145" y="192"/>
                  <a:pt x="145" y="193"/>
                </a:cubicBezTo>
                <a:cubicBezTo>
                  <a:pt x="145" y="192"/>
                  <a:pt x="145" y="192"/>
                  <a:pt x="145" y="192"/>
                </a:cubicBezTo>
                <a:cubicBezTo>
                  <a:pt x="145" y="192"/>
                  <a:pt x="145" y="190"/>
                  <a:pt x="145" y="192"/>
                </a:cubicBezTo>
                <a:cubicBezTo>
                  <a:pt x="146" y="192"/>
                  <a:pt x="145" y="192"/>
                  <a:pt x="145" y="192"/>
                </a:cubicBezTo>
                <a:cubicBezTo>
                  <a:pt x="145" y="193"/>
                  <a:pt x="146" y="192"/>
                  <a:pt x="146" y="193"/>
                </a:cubicBezTo>
                <a:cubicBezTo>
                  <a:pt x="146" y="192"/>
                  <a:pt x="146" y="192"/>
                  <a:pt x="146" y="191"/>
                </a:cubicBezTo>
                <a:cubicBezTo>
                  <a:pt x="146" y="192"/>
                  <a:pt x="146" y="192"/>
                  <a:pt x="146" y="192"/>
                </a:cubicBezTo>
                <a:cubicBezTo>
                  <a:pt x="146" y="192"/>
                  <a:pt x="147" y="192"/>
                  <a:pt x="147" y="192"/>
                </a:cubicBezTo>
                <a:cubicBezTo>
                  <a:pt x="147" y="192"/>
                  <a:pt x="147" y="193"/>
                  <a:pt x="146" y="193"/>
                </a:cubicBezTo>
                <a:cubicBezTo>
                  <a:pt x="147" y="193"/>
                  <a:pt x="147" y="192"/>
                  <a:pt x="147" y="192"/>
                </a:cubicBezTo>
                <a:cubicBezTo>
                  <a:pt x="147" y="193"/>
                  <a:pt x="147" y="193"/>
                  <a:pt x="147" y="193"/>
                </a:cubicBezTo>
                <a:cubicBezTo>
                  <a:pt x="148" y="192"/>
                  <a:pt x="148" y="193"/>
                  <a:pt x="148" y="192"/>
                </a:cubicBezTo>
                <a:cubicBezTo>
                  <a:pt x="148" y="193"/>
                  <a:pt x="148" y="193"/>
                  <a:pt x="148" y="193"/>
                </a:cubicBezTo>
                <a:cubicBezTo>
                  <a:pt x="148" y="192"/>
                  <a:pt x="148" y="192"/>
                  <a:pt x="148" y="191"/>
                </a:cubicBezTo>
                <a:cubicBezTo>
                  <a:pt x="148" y="192"/>
                  <a:pt x="148" y="192"/>
                  <a:pt x="148" y="192"/>
                </a:cubicBezTo>
                <a:cubicBezTo>
                  <a:pt x="148" y="193"/>
                  <a:pt x="148" y="192"/>
                  <a:pt x="148" y="193"/>
                </a:cubicBezTo>
                <a:cubicBezTo>
                  <a:pt x="148" y="192"/>
                  <a:pt x="148" y="193"/>
                  <a:pt x="148" y="192"/>
                </a:cubicBezTo>
                <a:cubicBezTo>
                  <a:pt x="148" y="192"/>
                  <a:pt x="148" y="192"/>
                  <a:pt x="148" y="192"/>
                </a:cubicBezTo>
                <a:cubicBezTo>
                  <a:pt x="149" y="192"/>
                  <a:pt x="149" y="192"/>
                  <a:pt x="149" y="192"/>
                </a:cubicBezTo>
                <a:cubicBezTo>
                  <a:pt x="149" y="192"/>
                  <a:pt x="149" y="193"/>
                  <a:pt x="149" y="192"/>
                </a:cubicBezTo>
                <a:cubicBezTo>
                  <a:pt x="149" y="193"/>
                  <a:pt x="149" y="192"/>
                  <a:pt x="149" y="192"/>
                </a:cubicBezTo>
                <a:cubicBezTo>
                  <a:pt x="149" y="193"/>
                  <a:pt x="149" y="192"/>
                  <a:pt x="149" y="192"/>
                </a:cubicBezTo>
                <a:cubicBezTo>
                  <a:pt x="150" y="192"/>
                  <a:pt x="149" y="193"/>
                  <a:pt x="149" y="192"/>
                </a:cubicBezTo>
                <a:cubicBezTo>
                  <a:pt x="149" y="193"/>
                  <a:pt x="149" y="192"/>
                  <a:pt x="149" y="193"/>
                </a:cubicBezTo>
                <a:cubicBezTo>
                  <a:pt x="149" y="193"/>
                  <a:pt x="149" y="193"/>
                  <a:pt x="149" y="193"/>
                </a:cubicBezTo>
                <a:cubicBezTo>
                  <a:pt x="149" y="193"/>
                  <a:pt x="149" y="193"/>
                  <a:pt x="149" y="192"/>
                </a:cubicBezTo>
                <a:cubicBezTo>
                  <a:pt x="150" y="193"/>
                  <a:pt x="150" y="193"/>
                  <a:pt x="150" y="192"/>
                </a:cubicBezTo>
                <a:cubicBezTo>
                  <a:pt x="150" y="192"/>
                  <a:pt x="150" y="193"/>
                  <a:pt x="150" y="193"/>
                </a:cubicBezTo>
                <a:cubicBezTo>
                  <a:pt x="150" y="192"/>
                  <a:pt x="151" y="192"/>
                  <a:pt x="151" y="192"/>
                </a:cubicBezTo>
                <a:cubicBezTo>
                  <a:pt x="151" y="192"/>
                  <a:pt x="151" y="193"/>
                  <a:pt x="151" y="193"/>
                </a:cubicBezTo>
                <a:cubicBezTo>
                  <a:pt x="151" y="193"/>
                  <a:pt x="151" y="192"/>
                  <a:pt x="151" y="192"/>
                </a:cubicBezTo>
                <a:cubicBezTo>
                  <a:pt x="151" y="193"/>
                  <a:pt x="151" y="192"/>
                  <a:pt x="152" y="193"/>
                </a:cubicBezTo>
                <a:cubicBezTo>
                  <a:pt x="152" y="192"/>
                  <a:pt x="151" y="194"/>
                  <a:pt x="151" y="193"/>
                </a:cubicBezTo>
                <a:cubicBezTo>
                  <a:pt x="152" y="193"/>
                  <a:pt x="152" y="193"/>
                  <a:pt x="152" y="192"/>
                </a:cubicBezTo>
                <a:cubicBezTo>
                  <a:pt x="152" y="192"/>
                  <a:pt x="152" y="193"/>
                  <a:pt x="152" y="193"/>
                </a:cubicBezTo>
                <a:cubicBezTo>
                  <a:pt x="152" y="193"/>
                  <a:pt x="152" y="193"/>
                  <a:pt x="153" y="192"/>
                </a:cubicBezTo>
                <a:cubicBezTo>
                  <a:pt x="153" y="192"/>
                  <a:pt x="152" y="192"/>
                  <a:pt x="152" y="192"/>
                </a:cubicBezTo>
                <a:cubicBezTo>
                  <a:pt x="152" y="192"/>
                  <a:pt x="153" y="191"/>
                  <a:pt x="153" y="192"/>
                </a:cubicBezTo>
                <a:cubicBezTo>
                  <a:pt x="153" y="192"/>
                  <a:pt x="153" y="192"/>
                  <a:pt x="153" y="192"/>
                </a:cubicBezTo>
                <a:cubicBezTo>
                  <a:pt x="153" y="192"/>
                  <a:pt x="153" y="191"/>
                  <a:pt x="153" y="192"/>
                </a:cubicBezTo>
                <a:cubicBezTo>
                  <a:pt x="153" y="192"/>
                  <a:pt x="153" y="192"/>
                  <a:pt x="153" y="192"/>
                </a:cubicBezTo>
                <a:cubicBezTo>
                  <a:pt x="153" y="193"/>
                  <a:pt x="153" y="193"/>
                  <a:pt x="153" y="193"/>
                </a:cubicBezTo>
                <a:cubicBezTo>
                  <a:pt x="153" y="193"/>
                  <a:pt x="153" y="192"/>
                  <a:pt x="153" y="192"/>
                </a:cubicBezTo>
                <a:cubicBezTo>
                  <a:pt x="154" y="192"/>
                  <a:pt x="153" y="193"/>
                  <a:pt x="153" y="193"/>
                </a:cubicBezTo>
                <a:cubicBezTo>
                  <a:pt x="154" y="191"/>
                  <a:pt x="154" y="191"/>
                  <a:pt x="154" y="191"/>
                </a:cubicBezTo>
                <a:cubicBezTo>
                  <a:pt x="154" y="191"/>
                  <a:pt x="154" y="192"/>
                  <a:pt x="154" y="192"/>
                </a:cubicBezTo>
                <a:cubicBezTo>
                  <a:pt x="154" y="192"/>
                  <a:pt x="155" y="191"/>
                  <a:pt x="155" y="191"/>
                </a:cubicBezTo>
                <a:cubicBezTo>
                  <a:pt x="155" y="191"/>
                  <a:pt x="156" y="191"/>
                  <a:pt x="156" y="191"/>
                </a:cubicBezTo>
                <a:cubicBezTo>
                  <a:pt x="155" y="191"/>
                  <a:pt x="156" y="191"/>
                  <a:pt x="155" y="191"/>
                </a:cubicBezTo>
                <a:cubicBezTo>
                  <a:pt x="155" y="192"/>
                  <a:pt x="155" y="192"/>
                  <a:pt x="155" y="192"/>
                </a:cubicBezTo>
                <a:cubicBezTo>
                  <a:pt x="155" y="192"/>
                  <a:pt x="155" y="193"/>
                  <a:pt x="155" y="193"/>
                </a:cubicBezTo>
                <a:cubicBezTo>
                  <a:pt x="155" y="193"/>
                  <a:pt x="155" y="193"/>
                  <a:pt x="155" y="193"/>
                </a:cubicBezTo>
                <a:cubicBezTo>
                  <a:pt x="156" y="192"/>
                  <a:pt x="156" y="193"/>
                  <a:pt x="156" y="192"/>
                </a:cubicBezTo>
                <a:cubicBezTo>
                  <a:pt x="156" y="192"/>
                  <a:pt x="156" y="193"/>
                  <a:pt x="156" y="193"/>
                </a:cubicBezTo>
                <a:cubicBezTo>
                  <a:pt x="156" y="193"/>
                  <a:pt x="156" y="193"/>
                  <a:pt x="157" y="193"/>
                </a:cubicBezTo>
                <a:cubicBezTo>
                  <a:pt x="156" y="193"/>
                  <a:pt x="156" y="193"/>
                  <a:pt x="156" y="193"/>
                </a:cubicBezTo>
                <a:cubicBezTo>
                  <a:pt x="157" y="193"/>
                  <a:pt x="157" y="194"/>
                  <a:pt x="158" y="193"/>
                </a:cubicBezTo>
                <a:cubicBezTo>
                  <a:pt x="157" y="193"/>
                  <a:pt x="157" y="193"/>
                  <a:pt x="157" y="194"/>
                </a:cubicBezTo>
                <a:cubicBezTo>
                  <a:pt x="157" y="194"/>
                  <a:pt x="158" y="193"/>
                  <a:pt x="158" y="193"/>
                </a:cubicBezTo>
                <a:cubicBezTo>
                  <a:pt x="158" y="193"/>
                  <a:pt x="158" y="193"/>
                  <a:pt x="158" y="193"/>
                </a:cubicBezTo>
                <a:cubicBezTo>
                  <a:pt x="158" y="193"/>
                  <a:pt x="158" y="194"/>
                  <a:pt x="158" y="194"/>
                </a:cubicBezTo>
                <a:cubicBezTo>
                  <a:pt x="158" y="194"/>
                  <a:pt x="158" y="194"/>
                  <a:pt x="158" y="194"/>
                </a:cubicBezTo>
                <a:cubicBezTo>
                  <a:pt x="158" y="194"/>
                  <a:pt x="158" y="194"/>
                  <a:pt x="159" y="194"/>
                </a:cubicBezTo>
                <a:cubicBezTo>
                  <a:pt x="158" y="194"/>
                  <a:pt x="158" y="194"/>
                  <a:pt x="158" y="194"/>
                </a:cubicBezTo>
                <a:cubicBezTo>
                  <a:pt x="158" y="195"/>
                  <a:pt x="159" y="194"/>
                  <a:pt x="159" y="194"/>
                </a:cubicBezTo>
                <a:cubicBezTo>
                  <a:pt x="159" y="194"/>
                  <a:pt x="159" y="194"/>
                  <a:pt x="159" y="194"/>
                </a:cubicBezTo>
                <a:cubicBezTo>
                  <a:pt x="159" y="194"/>
                  <a:pt x="159" y="194"/>
                  <a:pt x="159" y="194"/>
                </a:cubicBezTo>
                <a:cubicBezTo>
                  <a:pt x="159" y="195"/>
                  <a:pt x="159" y="195"/>
                  <a:pt x="159" y="195"/>
                </a:cubicBezTo>
                <a:cubicBezTo>
                  <a:pt x="159" y="195"/>
                  <a:pt x="160" y="196"/>
                  <a:pt x="161" y="196"/>
                </a:cubicBezTo>
                <a:cubicBezTo>
                  <a:pt x="160" y="197"/>
                  <a:pt x="160" y="197"/>
                  <a:pt x="160" y="197"/>
                </a:cubicBezTo>
                <a:cubicBezTo>
                  <a:pt x="161" y="197"/>
                  <a:pt x="160" y="197"/>
                  <a:pt x="161" y="197"/>
                </a:cubicBezTo>
                <a:cubicBezTo>
                  <a:pt x="161" y="197"/>
                  <a:pt x="161" y="197"/>
                  <a:pt x="161" y="197"/>
                </a:cubicBezTo>
                <a:cubicBezTo>
                  <a:pt x="161" y="197"/>
                  <a:pt x="160" y="197"/>
                  <a:pt x="161" y="197"/>
                </a:cubicBezTo>
                <a:cubicBezTo>
                  <a:pt x="161" y="197"/>
                  <a:pt x="161" y="197"/>
                  <a:pt x="161" y="197"/>
                </a:cubicBezTo>
                <a:cubicBezTo>
                  <a:pt x="161" y="197"/>
                  <a:pt x="160" y="198"/>
                  <a:pt x="161" y="198"/>
                </a:cubicBezTo>
                <a:cubicBezTo>
                  <a:pt x="161" y="198"/>
                  <a:pt x="161" y="198"/>
                  <a:pt x="161" y="198"/>
                </a:cubicBezTo>
                <a:cubicBezTo>
                  <a:pt x="161" y="198"/>
                  <a:pt x="160" y="198"/>
                  <a:pt x="161" y="198"/>
                </a:cubicBezTo>
                <a:cubicBezTo>
                  <a:pt x="161" y="198"/>
                  <a:pt x="161" y="198"/>
                  <a:pt x="161" y="198"/>
                </a:cubicBezTo>
                <a:cubicBezTo>
                  <a:pt x="161" y="198"/>
                  <a:pt x="162" y="198"/>
                  <a:pt x="161" y="198"/>
                </a:cubicBezTo>
                <a:cubicBezTo>
                  <a:pt x="162" y="198"/>
                  <a:pt x="162" y="199"/>
                  <a:pt x="163" y="198"/>
                </a:cubicBezTo>
                <a:cubicBezTo>
                  <a:pt x="162" y="198"/>
                  <a:pt x="162" y="199"/>
                  <a:pt x="162" y="199"/>
                </a:cubicBezTo>
                <a:cubicBezTo>
                  <a:pt x="162" y="199"/>
                  <a:pt x="162" y="200"/>
                  <a:pt x="164" y="200"/>
                </a:cubicBezTo>
                <a:cubicBezTo>
                  <a:pt x="163" y="200"/>
                  <a:pt x="163" y="200"/>
                  <a:pt x="163" y="200"/>
                </a:cubicBezTo>
                <a:cubicBezTo>
                  <a:pt x="164" y="200"/>
                  <a:pt x="163" y="201"/>
                  <a:pt x="164" y="201"/>
                </a:cubicBezTo>
                <a:cubicBezTo>
                  <a:pt x="165" y="201"/>
                  <a:pt x="165" y="201"/>
                  <a:pt x="165" y="201"/>
                </a:cubicBezTo>
                <a:cubicBezTo>
                  <a:pt x="165" y="201"/>
                  <a:pt x="164" y="201"/>
                  <a:pt x="164" y="201"/>
                </a:cubicBezTo>
                <a:cubicBezTo>
                  <a:pt x="164" y="201"/>
                  <a:pt x="164" y="202"/>
                  <a:pt x="165" y="202"/>
                </a:cubicBezTo>
                <a:cubicBezTo>
                  <a:pt x="164" y="202"/>
                  <a:pt x="164" y="202"/>
                  <a:pt x="164" y="202"/>
                </a:cubicBezTo>
                <a:cubicBezTo>
                  <a:pt x="164" y="202"/>
                  <a:pt x="165" y="202"/>
                  <a:pt x="165" y="202"/>
                </a:cubicBezTo>
                <a:cubicBezTo>
                  <a:pt x="165" y="202"/>
                  <a:pt x="165" y="202"/>
                  <a:pt x="165" y="202"/>
                </a:cubicBezTo>
                <a:cubicBezTo>
                  <a:pt x="164" y="203"/>
                  <a:pt x="163" y="204"/>
                  <a:pt x="164" y="205"/>
                </a:cubicBezTo>
                <a:cubicBezTo>
                  <a:pt x="165" y="205"/>
                  <a:pt x="164" y="205"/>
                  <a:pt x="164" y="205"/>
                </a:cubicBezTo>
                <a:cubicBezTo>
                  <a:pt x="165" y="206"/>
                  <a:pt x="163" y="207"/>
                  <a:pt x="165" y="207"/>
                </a:cubicBezTo>
                <a:cubicBezTo>
                  <a:pt x="165" y="208"/>
                  <a:pt x="167" y="208"/>
                  <a:pt x="167" y="209"/>
                </a:cubicBezTo>
                <a:close/>
                <a:moveTo>
                  <a:pt x="129" y="205"/>
                </a:moveTo>
                <a:cubicBezTo>
                  <a:pt x="129" y="205"/>
                  <a:pt x="128" y="205"/>
                  <a:pt x="128" y="205"/>
                </a:cubicBezTo>
                <a:lnTo>
                  <a:pt x="129" y="205"/>
                </a:lnTo>
                <a:close/>
                <a:moveTo>
                  <a:pt x="133" y="202"/>
                </a:moveTo>
                <a:cubicBezTo>
                  <a:pt x="133" y="202"/>
                  <a:pt x="133" y="202"/>
                  <a:pt x="133" y="202"/>
                </a:cubicBezTo>
                <a:cubicBezTo>
                  <a:pt x="133" y="202"/>
                  <a:pt x="132" y="202"/>
                  <a:pt x="133" y="202"/>
                </a:cubicBezTo>
                <a:cubicBezTo>
                  <a:pt x="133" y="202"/>
                  <a:pt x="133" y="202"/>
                  <a:pt x="133" y="202"/>
                </a:cubicBezTo>
                <a:close/>
                <a:moveTo>
                  <a:pt x="134" y="202"/>
                </a:moveTo>
                <a:cubicBezTo>
                  <a:pt x="134" y="202"/>
                  <a:pt x="133" y="201"/>
                  <a:pt x="133" y="201"/>
                </a:cubicBezTo>
                <a:lnTo>
                  <a:pt x="134" y="202"/>
                </a:lnTo>
                <a:close/>
                <a:moveTo>
                  <a:pt x="135" y="201"/>
                </a:moveTo>
                <a:cubicBezTo>
                  <a:pt x="135" y="201"/>
                  <a:pt x="135" y="201"/>
                  <a:pt x="135" y="201"/>
                </a:cubicBezTo>
                <a:close/>
                <a:moveTo>
                  <a:pt x="134" y="201"/>
                </a:moveTo>
                <a:cubicBezTo>
                  <a:pt x="134" y="201"/>
                  <a:pt x="134" y="201"/>
                  <a:pt x="134" y="201"/>
                </a:cubicBezTo>
                <a:cubicBezTo>
                  <a:pt x="134" y="201"/>
                  <a:pt x="134" y="201"/>
                  <a:pt x="134" y="201"/>
                </a:cubicBezTo>
                <a:close/>
                <a:moveTo>
                  <a:pt x="135" y="200"/>
                </a:moveTo>
                <a:cubicBezTo>
                  <a:pt x="135" y="199"/>
                  <a:pt x="135" y="200"/>
                  <a:pt x="135" y="200"/>
                </a:cubicBezTo>
                <a:cubicBezTo>
                  <a:pt x="136" y="200"/>
                  <a:pt x="135" y="200"/>
                  <a:pt x="135" y="200"/>
                </a:cubicBezTo>
                <a:close/>
                <a:moveTo>
                  <a:pt x="135" y="199"/>
                </a:moveTo>
                <a:cubicBezTo>
                  <a:pt x="135" y="199"/>
                  <a:pt x="135" y="199"/>
                  <a:pt x="135" y="199"/>
                </a:cubicBezTo>
                <a:cubicBezTo>
                  <a:pt x="135" y="199"/>
                  <a:pt x="135" y="199"/>
                  <a:pt x="135" y="199"/>
                </a:cubicBezTo>
                <a:close/>
                <a:moveTo>
                  <a:pt x="145" y="192"/>
                </a:moveTo>
                <a:cubicBezTo>
                  <a:pt x="145" y="193"/>
                  <a:pt x="145" y="193"/>
                  <a:pt x="145" y="193"/>
                </a:cubicBezTo>
                <a:cubicBezTo>
                  <a:pt x="145" y="192"/>
                  <a:pt x="145" y="192"/>
                  <a:pt x="145" y="192"/>
                </a:cubicBezTo>
                <a:close/>
                <a:moveTo>
                  <a:pt x="152" y="194"/>
                </a:moveTo>
                <a:cubicBezTo>
                  <a:pt x="152" y="194"/>
                  <a:pt x="152" y="193"/>
                  <a:pt x="152" y="193"/>
                </a:cubicBezTo>
                <a:cubicBezTo>
                  <a:pt x="152" y="193"/>
                  <a:pt x="152" y="194"/>
                  <a:pt x="152" y="194"/>
                </a:cubicBezTo>
                <a:close/>
                <a:moveTo>
                  <a:pt x="156" y="192"/>
                </a:moveTo>
                <a:cubicBezTo>
                  <a:pt x="156" y="193"/>
                  <a:pt x="156" y="193"/>
                  <a:pt x="156" y="193"/>
                </a:cubicBezTo>
                <a:cubicBezTo>
                  <a:pt x="156" y="193"/>
                  <a:pt x="156" y="193"/>
                  <a:pt x="156" y="193"/>
                </a:cubicBezTo>
                <a:lnTo>
                  <a:pt x="156" y="192"/>
                </a:lnTo>
                <a:close/>
                <a:moveTo>
                  <a:pt x="101" y="25"/>
                </a:moveTo>
                <a:cubicBezTo>
                  <a:pt x="101" y="25"/>
                  <a:pt x="102" y="25"/>
                  <a:pt x="102" y="25"/>
                </a:cubicBezTo>
                <a:cubicBezTo>
                  <a:pt x="100" y="24"/>
                  <a:pt x="103" y="25"/>
                  <a:pt x="101" y="25"/>
                </a:cubicBezTo>
                <a:close/>
                <a:moveTo>
                  <a:pt x="66" y="4"/>
                </a:moveTo>
                <a:cubicBezTo>
                  <a:pt x="66" y="4"/>
                  <a:pt x="67" y="4"/>
                  <a:pt x="67" y="4"/>
                </a:cubicBezTo>
                <a:cubicBezTo>
                  <a:pt x="67" y="4"/>
                  <a:pt x="66" y="4"/>
                  <a:pt x="66" y="4"/>
                </a:cubicBezTo>
                <a:close/>
                <a:moveTo>
                  <a:pt x="96" y="23"/>
                </a:moveTo>
                <a:cubicBezTo>
                  <a:pt x="97" y="23"/>
                  <a:pt x="97" y="23"/>
                  <a:pt x="97" y="23"/>
                </a:cubicBezTo>
                <a:cubicBezTo>
                  <a:pt x="97" y="23"/>
                  <a:pt x="97" y="23"/>
                  <a:pt x="96" y="23"/>
                </a:cubicBezTo>
                <a:close/>
                <a:moveTo>
                  <a:pt x="15" y="78"/>
                </a:moveTo>
                <a:cubicBezTo>
                  <a:pt x="15" y="78"/>
                  <a:pt x="15" y="78"/>
                  <a:pt x="15" y="78"/>
                </a:cubicBezTo>
                <a:cubicBezTo>
                  <a:pt x="16" y="78"/>
                  <a:pt x="16" y="78"/>
                  <a:pt x="16" y="78"/>
                </a:cubicBezTo>
                <a:lnTo>
                  <a:pt x="15" y="78"/>
                </a:lnTo>
                <a:close/>
                <a:moveTo>
                  <a:pt x="66" y="4"/>
                </a:moveTo>
                <a:cubicBezTo>
                  <a:pt x="66" y="4"/>
                  <a:pt x="66" y="4"/>
                  <a:pt x="66" y="4"/>
                </a:cubicBezTo>
                <a:cubicBezTo>
                  <a:pt x="66" y="4"/>
                  <a:pt x="66" y="4"/>
                  <a:pt x="66" y="4"/>
                </a:cubicBezTo>
                <a:close/>
                <a:moveTo>
                  <a:pt x="35" y="4"/>
                </a:moveTo>
                <a:cubicBezTo>
                  <a:pt x="35" y="4"/>
                  <a:pt x="35" y="4"/>
                  <a:pt x="35" y="5"/>
                </a:cubicBezTo>
                <a:cubicBezTo>
                  <a:pt x="35" y="5"/>
                  <a:pt x="35" y="4"/>
                  <a:pt x="35" y="4"/>
                </a:cubicBezTo>
                <a:close/>
                <a:moveTo>
                  <a:pt x="66" y="4"/>
                </a:moveTo>
                <a:cubicBezTo>
                  <a:pt x="66" y="4"/>
                  <a:pt x="65" y="3"/>
                  <a:pt x="64" y="3"/>
                </a:cubicBezTo>
                <a:cubicBezTo>
                  <a:pt x="64" y="3"/>
                  <a:pt x="65" y="3"/>
                  <a:pt x="64" y="3"/>
                </a:cubicBezTo>
                <a:cubicBezTo>
                  <a:pt x="63" y="3"/>
                  <a:pt x="64" y="4"/>
                  <a:pt x="66" y="4"/>
                </a:cubicBezTo>
                <a:cubicBezTo>
                  <a:pt x="66" y="4"/>
                  <a:pt x="66" y="4"/>
                  <a:pt x="66" y="4"/>
                </a:cubicBezTo>
                <a:cubicBezTo>
                  <a:pt x="66" y="4"/>
                  <a:pt x="66" y="4"/>
                  <a:pt x="66" y="4"/>
                </a:cubicBezTo>
                <a:close/>
                <a:moveTo>
                  <a:pt x="206" y="53"/>
                </a:moveTo>
                <a:cubicBezTo>
                  <a:pt x="206" y="54"/>
                  <a:pt x="205" y="54"/>
                  <a:pt x="205" y="54"/>
                </a:cubicBezTo>
                <a:cubicBezTo>
                  <a:pt x="205" y="58"/>
                  <a:pt x="205" y="58"/>
                  <a:pt x="205" y="58"/>
                </a:cubicBezTo>
                <a:cubicBezTo>
                  <a:pt x="205" y="58"/>
                  <a:pt x="204" y="59"/>
                  <a:pt x="204" y="59"/>
                </a:cubicBezTo>
                <a:cubicBezTo>
                  <a:pt x="204" y="60"/>
                  <a:pt x="204" y="61"/>
                  <a:pt x="203" y="62"/>
                </a:cubicBezTo>
                <a:cubicBezTo>
                  <a:pt x="203" y="62"/>
                  <a:pt x="203" y="61"/>
                  <a:pt x="203" y="61"/>
                </a:cubicBezTo>
                <a:cubicBezTo>
                  <a:pt x="203" y="63"/>
                  <a:pt x="202" y="65"/>
                  <a:pt x="202" y="66"/>
                </a:cubicBezTo>
                <a:cubicBezTo>
                  <a:pt x="202" y="66"/>
                  <a:pt x="202" y="66"/>
                  <a:pt x="202" y="66"/>
                </a:cubicBezTo>
                <a:cubicBezTo>
                  <a:pt x="201" y="67"/>
                  <a:pt x="200" y="68"/>
                  <a:pt x="199" y="70"/>
                </a:cubicBezTo>
                <a:cubicBezTo>
                  <a:pt x="199" y="69"/>
                  <a:pt x="199" y="69"/>
                  <a:pt x="199" y="69"/>
                </a:cubicBezTo>
                <a:cubicBezTo>
                  <a:pt x="198" y="71"/>
                  <a:pt x="200" y="70"/>
                  <a:pt x="198" y="72"/>
                </a:cubicBezTo>
                <a:cubicBezTo>
                  <a:pt x="198" y="71"/>
                  <a:pt x="198" y="72"/>
                  <a:pt x="198" y="71"/>
                </a:cubicBezTo>
                <a:cubicBezTo>
                  <a:pt x="197" y="73"/>
                  <a:pt x="195" y="76"/>
                  <a:pt x="194" y="78"/>
                </a:cubicBezTo>
                <a:cubicBezTo>
                  <a:pt x="194" y="77"/>
                  <a:pt x="194" y="77"/>
                  <a:pt x="194" y="77"/>
                </a:cubicBezTo>
                <a:cubicBezTo>
                  <a:pt x="192" y="79"/>
                  <a:pt x="190" y="81"/>
                  <a:pt x="189" y="82"/>
                </a:cubicBezTo>
                <a:cubicBezTo>
                  <a:pt x="188" y="83"/>
                  <a:pt x="189" y="82"/>
                  <a:pt x="187" y="83"/>
                </a:cubicBezTo>
                <a:cubicBezTo>
                  <a:pt x="187" y="84"/>
                  <a:pt x="184" y="86"/>
                  <a:pt x="185" y="85"/>
                </a:cubicBezTo>
                <a:cubicBezTo>
                  <a:pt x="183" y="87"/>
                  <a:pt x="180" y="88"/>
                  <a:pt x="179" y="89"/>
                </a:cubicBezTo>
                <a:cubicBezTo>
                  <a:pt x="180" y="88"/>
                  <a:pt x="178" y="88"/>
                  <a:pt x="180" y="88"/>
                </a:cubicBezTo>
                <a:cubicBezTo>
                  <a:pt x="178" y="88"/>
                  <a:pt x="178" y="88"/>
                  <a:pt x="178" y="88"/>
                </a:cubicBezTo>
                <a:cubicBezTo>
                  <a:pt x="178" y="88"/>
                  <a:pt x="179" y="87"/>
                  <a:pt x="179" y="87"/>
                </a:cubicBezTo>
                <a:cubicBezTo>
                  <a:pt x="178" y="88"/>
                  <a:pt x="176" y="89"/>
                  <a:pt x="175" y="89"/>
                </a:cubicBezTo>
                <a:cubicBezTo>
                  <a:pt x="174" y="89"/>
                  <a:pt x="172" y="90"/>
                  <a:pt x="170" y="90"/>
                </a:cubicBezTo>
                <a:cubicBezTo>
                  <a:pt x="171" y="90"/>
                  <a:pt x="170" y="90"/>
                  <a:pt x="170" y="90"/>
                </a:cubicBezTo>
                <a:cubicBezTo>
                  <a:pt x="169" y="90"/>
                  <a:pt x="167" y="90"/>
                  <a:pt x="166" y="91"/>
                </a:cubicBezTo>
                <a:cubicBezTo>
                  <a:pt x="165" y="91"/>
                  <a:pt x="166" y="90"/>
                  <a:pt x="165" y="90"/>
                </a:cubicBezTo>
                <a:cubicBezTo>
                  <a:pt x="165" y="90"/>
                  <a:pt x="164" y="90"/>
                  <a:pt x="164" y="91"/>
                </a:cubicBezTo>
                <a:cubicBezTo>
                  <a:pt x="164" y="90"/>
                  <a:pt x="160" y="90"/>
                  <a:pt x="160" y="90"/>
                </a:cubicBezTo>
                <a:cubicBezTo>
                  <a:pt x="160" y="89"/>
                  <a:pt x="162" y="90"/>
                  <a:pt x="161" y="89"/>
                </a:cubicBezTo>
                <a:cubicBezTo>
                  <a:pt x="159" y="89"/>
                  <a:pt x="159" y="89"/>
                  <a:pt x="158" y="89"/>
                </a:cubicBezTo>
                <a:cubicBezTo>
                  <a:pt x="157" y="89"/>
                  <a:pt x="157" y="89"/>
                  <a:pt x="157" y="89"/>
                </a:cubicBezTo>
                <a:cubicBezTo>
                  <a:pt x="156" y="89"/>
                  <a:pt x="154" y="89"/>
                  <a:pt x="155" y="89"/>
                </a:cubicBezTo>
                <a:cubicBezTo>
                  <a:pt x="156" y="89"/>
                  <a:pt x="155" y="89"/>
                  <a:pt x="156" y="89"/>
                </a:cubicBezTo>
                <a:cubicBezTo>
                  <a:pt x="156" y="89"/>
                  <a:pt x="154" y="89"/>
                  <a:pt x="152" y="89"/>
                </a:cubicBezTo>
                <a:cubicBezTo>
                  <a:pt x="153" y="89"/>
                  <a:pt x="153" y="88"/>
                  <a:pt x="153" y="88"/>
                </a:cubicBezTo>
                <a:cubicBezTo>
                  <a:pt x="151" y="88"/>
                  <a:pt x="149" y="88"/>
                  <a:pt x="147" y="87"/>
                </a:cubicBezTo>
                <a:cubicBezTo>
                  <a:pt x="147" y="87"/>
                  <a:pt x="147" y="87"/>
                  <a:pt x="148" y="87"/>
                </a:cubicBezTo>
                <a:cubicBezTo>
                  <a:pt x="145" y="86"/>
                  <a:pt x="141" y="86"/>
                  <a:pt x="139" y="84"/>
                </a:cubicBezTo>
                <a:cubicBezTo>
                  <a:pt x="140" y="85"/>
                  <a:pt x="139" y="85"/>
                  <a:pt x="139" y="85"/>
                </a:cubicBezTo>
                <a:cubicBezTo>
                  <a:pt x="138" y="84"/>
                  <a:pt x="138" y="84"/>
                  <a:pt x="137" y="84"/>
                </a:cubicBezTo>
                <a:cubicBezTo>
                  <a:pt x="137" y="84"/>
                  <a:pt x="136" y="83"/>
                  <a:pt x="135" y="83"/>
                </a:cubicBezTo>
                <a:cubicBezTo>
                  <a:pt x="135" y="83"/>
                  <a:pt x="135" y="83"/>
                  <a:pt x="135" y="83"/>
                </a:cubicBezTo>
                <a:cubicBezTo>
                  <a:pt x="133" y="83"/>
                  <a:pt x="129" y="81"/>
                  <a:pt x="126" y="80"/>
                </a:cubicBezTo>
                <a:cubicBezTo>
                  <a:pt x="126" y="80"/>
                  <a:pt x="125" y="80"/>
                  <a:pt x="124" y="79"/>
                </a:cubicBezTo>
                <a:cubicBezTo>
                  <a:pt x="124" y="79"/>
                  <a:pt x="124" y="79"/>
                  <a:pt x="124" y="79"/>
                </a:cubicBezTo>
                <a:cubicBezTo>
                  <a:pt x="124" y="79"/>
                  <a:pt x="124" y="79"/>
                  <a:pt x="123" y="79"/>
                </a:cubicBezTo>
                <a:cubicBezTo>
                  <a:pt x="123" y="79"/>
                  <a:pt x="123" y="79"/>
                  <a:pt x="123" y="79"/>
                </a:cubicBezTo>
                <a:cubicBezTo>
                  <a:pt x="123" y="79"/>
                  <a:pt x="122" y="78"/>
                  <a:pt x="122" y="78"/>
                </a:cubicBezTo>
                <a:cubicBezTo>
                  <a:pt x="121" y="78"/>
                  <a:pt x="120" y="78"/>
                  <a:pt x="119" y="77"/>
                </a:cubicBezTo>
                <a:cubicBezTo>
                  <a:pt x="120" y="77"/>
                  <a:pt x="121" y="77"/>
                  <a:pt x="119" y="77"/>
                </a:cubicBezTo>
                <a:cubicBezTo>
                  <a:pt x="119" y="77"/>
                  <a:pt x="119" y="77"/>
                  <a:pt x="119" y="77"/>
                </a:cubicBezTo>
                <a:cubicBezTo>
                  <a:pt x="115" y="85"/>
                  <a:pt x="105" y="91"/>
                  <a:pt x="105" y="91"/>
                </a:cubicBezTo>
                <a:cubicBezTo>
                  <a:pt x="105" y="91"/>
                  <a:pt x="98" y="87"/>
                  <a:pt x="92" y="81"/>
                </a:cubicBezTo>
                <a:cubicBezTo>
                  <a:pt x="92" y="82"/>
                  <a:pt x="91" y="82"/>
                  <a:pt x="90" y="82"/>
                </a:cubicBezTo>
                <a:cubicBezTo>
                  <a:pt x="91" y="82"/>
                  <a:pt x="92" y="81"/>
                  <a:pt x="91" y="81"/>
                </a:cubicBezTo>
                <a:cubicBezTo>
                  <a:pt x="89" y="82"/>
                  <a:pt x="89" y="83"/>
                  <a:pt x="87" y="85"/>
                </a:cubicBezTo>
                <a:cubicBezTo>
                  <a:pt x="88" y="85"/>
                  <a:pt x="88" y="85"/>
                  <a:pt x="88" y="85"/>
                </a:cubicBezTo>
                <a:cubicBezTo>
                  <a:pt x="87" y="85"/>
                  <a:pt x="86" y="87"/>
                  <a:pt x="86" y="86"/>
                </a:cubicBezTo>
                <a:cubicBezTo>
                  <a:pt x="85" y="87"/>
                  <a:pt x="84" y="88"/>
                  <a:pt x="84" y="88"/>
                </a:cubicBezTo>
                <a:cubicBezTo>
                  <a:pt x="81" y="90"/>
                  <a:pt x="77" y="93"/>
                  <a:pt x="74" y="93"/>
                </a:cubicBezTo>
                <a:cubicBezTo>
                  <a:pt x="74" y="93"/>
                  <a:pt x="73" y="93"/>
                  <a:pt x="73" y="93"/>
                </a:cubicBezTo>
                <a:cubicBezTo>
                  <a:pt x="74" y="93"/>
                  <a:pt x="74" y="93"/>
                  <a:pt x="75" y="93"/>
                </a:cubicBezTo>
                <a:cubicBezTo>
                  <a:pt x="74" y="93"/>
                  <a:pt x="74" y="93"/>
                  <a:pt x="74" y="93"/>
                </a:cubicBezTo>
                <a:cubicBezTo>
                  <a:pt x="73" y="94"/>
                  <a:pt x="72" y="94"/>
                  <a:pt x="73" y="93"/>
                </a:cubicBezTo>
                <a:cubicBezTo>
                  <a:pt x="71" y="94"/>
                  <a:pt x="71" y="95"/>
                  <a:pt x="68" y="95"/>
                </a:cubicBezTo>
                <a:cubicBezTo>
                  <a:pt x="68" y="95"/>
                  <a:pt x="68" y="95"/>
                  <a:pt x="67" y="95"/>
                </a:cubicBezTo>
                <a:cubicBezTo>
                  <a:pt x="65" y="96"/>
                  <a:pt x="65" y="96"/>
                  <a:pt x="65" y="96"/>
                </a:cubicBezTo>
                <a:cubicBezTo>
                  <a:pt x="63" y="96"/>
                  <a:pt x="64" y="96"/>
                  <a:pt x="64" y="95"/>
                </a:cubicBezTo>
                <a:cubicBezTo>
                  <a:pt x="63" y="96"/>
                  <a:pt x="61" y="96"/>
                  <a:pt x="61" y="96"/>
                </a:cubicBezTo>
                <a:cubicBezTo>
                  <a:pt x="60" y="96"/>
                  <a:pt x="60" y="96"/>
                  <a:pt x="60" y="96"/>
                </a:cubicBezTo>
                <a:cubicBezTo>
                  <a:pt x="61" y="96"/>
                  <a:pt x="59" y="96"/>
                  <a:pt x="58" y="96"/>
                </a:cubicBezTo>
                <a:cubicBezTo>
                  <a:pt x="59" y="96"/>
                  <a:pt x="59" y="96"/>
                  <a:pt x="59" y="96"/>
                </a:cubicBezTo>
                <a:cubicBezTo>
                  <a:pt x="59" y="96"/>
                  <a:pt x="57" y="96"/>
                  <a:pt x="57" y="96"/>
                </a:cubicBezTo>
                <a:cubicBezTo>
                  <a:pt x="57" y="96"/>
                  <a:pt x="58" y="96"/>
                  <a:pt x="59" y="96"/>
                </a:cubicBezTo>
                <a:cubicBezTo>
                  <a:pt x="58" y="96"/>
                  <a:pt x="57" y="96"/>
                  <a:pt x="57" y="96"/>
                </a:cubicBezTo>
                <a:cubicBezTo>
                  <a:pt x="57" y="96"/>
                  <a:pt x="55" y="96"/>
                  <a:pt x="54" y="96"/>
                </a:cubicBezTo>
                <a:cubicBezTo>
                  <a:pt x="53" y="96"/>
                  <a:pt x="53" y="96"/>
                  <a:pt x="53" y="96"/>
                </a:cubicBezTo>
                <a:cubicBezTo>
                  <a:pt x="53" y="96"/>
                  <a:pt x="51" y="96"/>
                  <a:pt x="52" y="96"/>
                </a:cubicBezTo>
                <a:cubicBezTo>
                  <a:pt x="52" y="96"/>
                  <a:pt x="53" y="96"/>
                  <a:pt x="53" y="96"/>
                </a:cubicBezTo>
                <a:cubicBezTo>
                  <a:pt x="52" y="96"/>
                  <a:pt x="53" y="95"/>
                  <a:pt x="51" y="96"/>
                </a:cubicBezTo>
                <a:cubicBezTo>
                  <a:pt x="50" y="96"/>
                  <a:pt x="51" y="96"/>
                  <a:pt x="50" y="96"/>
                </a:cubicBezTo>
                <a:cubicBezTo>
                  <a:pt x="50" y="96"/>
                  <a:pt x="50" y="96"/>
                  <a:pt x="51" y="96"/>
                </a:cubicBezTo>
                <a:cubicBezTo>
                  <a:pt x="49" y="95"/>
                  <a:pt x="49" y="95"/>
                  <a:pt x="49" y="95"/>
                </a:cubicBezTo>
                <a:cubicBezTo>
                  <a:pt x="49" y="95"/>
                  <a:pt x="49" y="95"/>
                  <a:pt x="49" y="95"/>
                </a:cubicBezTo>
                <a:cubicBezTo>
                  <a:pt x="49" y="95"/>
                  <a:pt x="49" y="95"/>
                  <a:pt x="49" y="95"/>
                </a:cubicBezTo>
                <a:cubicBezTo>
                  <a:pt x="48" y="96"/>
                  <a:pt x="46" y="95"/>
                  <a:pt x="45" y="95"/>
                </a:cubicBezTo>
                <a:cubicBezTo>
                  <a:pt x="45" y="95"/>
                  <a:pt x="44" y="95"/>
                  <a:pt x="43" y="95"/>
                </a:cubicBezTo>
                <a:cubicBezTo>
                  <a:pt x="43" y="95"/>
                  <a:pt x="43" y="95"/>
                  <a:pt x="43" y="95"/>
                </a:cubicBezTo>
                <a:cubicBezTo>
                  <a:pt x="42" y="94"/>
                  <a:pt x="41" y="94"/>
                  <a:pt x="40" y="94"/>
                </a:cubicBezTo>
                <a:cubicBezTo>
                  <a:pt x="40" y="94"/>
                  <a:pt x="40" y="94"/>
                  <a:pt x="40" y="94"/>
                </a:cubicBezTo>
                <a:cubicBezTo>
                  <a:pt x="39" y="94"/>
                  <a:pt x="38" y="94"/>
                  <a:pt x="37" y="94"/>
                </a:cubicBezTo>
                <a:cubicBezTo>
                  <a:pt x="36" y="93"/>
                  <a:pt x="37" y="92"/>
                  <a:pt x="35" y="92"/>
                </a:cubicBezTo>
                <a:cubicBezTo>
                  <a:pt x="34" y="92"/>
                  <a:pt x="33" y="92"/>
                  <a:pt x="33" y="92"/>
                </a:cubicBezTo>
                <a:cubicBezTo>
                  <a:pt x="31" y="91"/>
                  <a:pt x="28" y="91"/>
                  <a:pt x="26" y="89"/>
                </a:cubicBezTo>
                <a:cubicBezTo>
                  <a:pt x="26" y="89"/>
                  <a:pt x="26" y="89"/>
                  <a:pt x="25" y="89"/>
                </a:cubicBezTo>
                <a:cubicBezTo>
                  <a:pt x="22" y="87"/>
                  <a:pt x="18" y="85"/>
                  <a:pt x="15" y="83"/>
                </a:cubicBezTo>
                <a:cubicBezTo>
                  <a:pt x="16" y="84"/>
                  <a:pt x="16" y="83"/>
                  <a:pt x="16" y="83"/>
                </a:cubicBezTo>
                <a:cubicBezTo>
                  <a:pt x="15" y="82"/>
                  <a:pt x="15" y="82"/>
                  <a:pt x="15" y="82"/>
                </a:cubicBezTo>
                <a:cubicBezTo>
                  <a:pt x="14" y="82"/>
                  <a:pt x="14" y="82"/>
                  <a:pt x="15" y="83"/>
                </a:cubicBezTo>
                <a:cubicBezTo>
                  <a:pt x="13" y="82"/>
                  <a:pt x="11" y="79"/>
                  <a:pt x="10" y="78"/>
                </a:cubicBezTo>
                <a:cubicBezTo>
                  <a:pt x="10" y="78"/>
                  <a:pt x="10" y="78"/>
                  <a:pt x="10" y="78"/>
                </a:cubicBezTo>
                <a:cubicBezTo>
                  <a:pt x="10" y="77"/>
                  <a:pt x="9" y="76"/>
                  <a:pt x="8" y="75"/>
                </a:cubicBezTo>
                <a:cubicBezTo>
                  <a:pt x="8" y="75"/>
                  <a:pt x="8" y="75"/>
                  <a:pt x="8" y="75"/>
                </a:cubicBezTo>
                <a:cubicBezTo>
                  <a:pt x="7" y="74"/>
                  <a:pt x="7" y="74"/>
                  <a:pt x="7" y="74"/>
                </a:cubicBezTo>
                <a:cubicBezTo>
                  <a:pt x="7" y="74"/>
                  <a:pt x="7" y="74"/>
                  <a:pt x="6" y="73"/>
                </a:cubicBezTo>
                <a:cubicBezTo>
                  <a:pt x="6" y="73"/>
                  <a:pt x="6" y="73"/>
                  <a:pt x="6" y="72"/>
                </a:cubicBezTo>
                <a:cubicBezTo>
                  <a:pt x="5" y="71"/>
                  <a:pt x="4" y="70"/>
                  <a:pt x="4" y="68"/>
                </a:cubicBezTo>
                <a:cubicBezTo>
                  <a:pt x="4" y="67"/>
                  <a:pt x="4" y="67"/>
                  <a:pt x="4" y="67"/>
                </a:cubicBezTo>
                <a:cubicBezTo>
                  <a:pt x="3" y="66"/>
                  <a:pt x="3" y="65"/>
                  <a:pt x="3" y="67"/>
                </a:cubicBezTo>
                <a:cubicBezTo>
                  <a:pt x="2" y="64"/>
                  <a:pt x="2" y="62"/>
                  <a:pt x="2" y="62"/>
                </a:cubicBezTo>
                <a:cubicBezTo>
                  <a:pt x="0" y="58"/>
                  <a:pt x="0" y="51"/>
                  <a:pt x="1" y="46"/>
                </a:cubicBezTo>
                <a:cubicBezTo>
                  <a:pt x="1" y="46"/>
                  <a:pt x="1" y="46"/>
                  <a:pt x="1" y="46"/>
                </a:cubicBezTo>
                <a:cubicBezTo>
                  <a:pt x="1" y="45"/>
                  <a:pt x="1" y="45"/>
                  <a:pt x="1" y="45"/>
                </a:cubicBezTo>
                <a:cubicBezTo>
                  <a:pt x="1" y="45"/>
                  <a:pt x="2" y="44"/>
                  <a:pt x="2" y="45"/>
                </a:cubicBezTo>
                <a:cubicBezTo>
                  <a:pt x="2" y="43"/>
                  <a:pt x="2" y="42"/>
                  <a:pt x="2" y="41"/>
                </a:cubicBezTo>
                <a:cubicBezTo>
                  <a:pt x="2" y="41"/>
                  <a:pt x="2" y="42"/>
                  <a:pt x="2" y="42"/>
                </a:cubicBezTo>
                <a:cubicBezTo>
                  <a:pt x="1" y="41"/>
                  <a:pt x="2" y="39"/>
                  <a:pt x="2" y="39"/>
                </a:cubicBezTo>
                <a:cubicBezTo>
                  <a:pt x="2" y="38"/>
                  <a:pt x="2" y="39"/>
                  <a:pt x="3" y="39"/>
                </a:cubicBezTo>
                <a:cubicBezTo>
                  <a:pt x="3" y="38"/>
                  <a:pt x="3" y="38"/>
                  <a:pt x="3" y="38"/>
                </a:cubicBezTo>
                <a:cubicBezTo>
                  <a:pt x="4" y="37"/>
                  <a:pt x="3" y="41"/>
                  <a:pt x="4" y="40"/>
                </a:cubicBezTo>
                <a:cubicBezTo>
                  <a:pt x="4" y="39"/>
                  <a:pt x="4" y="39"/>
                  <a:pt x="4" y="39"/>
                </a:cubicBezTo>
                <a:cubicBezTo>
                  <a:pt x="4" y="38"/>
                  <a:pt x="4" y="42"/>
                  <a:pt x="4" y="39"/>
                </a:cubicBezTo>
                <a:cubicBezTo>
                  <a:pt x="4" y="38"/>
                  <a:pt x="4" y="37"/>
                  <a:pt x="4" y="38"/>
                </a:cubicBezTo>
                <a:cubicBezTo>
                  <a:pt x="4" y="35"/>
                  <a:pt x="3" y="36"/>
                  <a:pt x="4" y="34"/>
                </a:cubicBezTo>
                <a:cubicBezTo>
                  <a:pt x="5" y="33"/>
                  <a:pt x="3" y="36"/>
                  <a:pt x="4" y="36"/>
                </a:cubicBezTo>
                <a:cubicBezTo>
                  <a:pt x="5" y="35"/>
                  <a:pt x="5" y="33"/>
                  <a:pt x="5" y="32"/>
                </a:cubicBezTo>
                <a:cubicBezTo>
                  <a:pt x="5" y="33"/>
                  <a:pt x="5" y="32"/>
                  <a:pt x="5" y="31"/>
                </a:cubicBezTo>
                <a:cubicBezTo>
                  <a:pt x="5" y="30"/>
                  <a:pt x="5" y="32"/>
                  <a:pt x="6" y="31"/>
                </a:cubicBezTo>
                <a:cubicBezTo>
                  <a:pt x="5" y="30"/>
                  <a:pt x="6" y="29"/>
                  <a:pt x="5" y="30"/>
                </a:cubicBezTo>
                <a:cubicBezTo>
                  <a:pt x="5" y="29"/>
                  <a:pt x="6" y="28"/>
                  <a:pt x="6" y="27"/>
                </a:cubicBezTo>
                <a:cubicBezTo>
                  <a:pt x="7" y="27"/>
                  <a:pt x="6" y="29"/>
                  <a:pt x="7" y="27"/>
                </a:cubicBezTo>
                <a:cubicBezTo>
                  <a:pt x="7" y="28"/>
                  <a:pt x="8" y="25"/>
                  <a:pt x="7" y="26"/>
                </a:cubicBezTo>
                <a:cubicBezTo>
                  <a:pt x="8" y="25"/>
                  <a:pt x="8" y="25"/>
                  <a:pt x="8" y="26"/>
                </a:cubicBezTo>
                <a:cubicBezTo>
                  <a:pt x="9" y="25"/>
                  <a:pt x="9" y="23"/>
                  <a:pt x="10" y="23"/>
                </a:cubicBezTo>
                <a:cubicBezTo>
                  <a:pt x="10" y="22"/>
                  <a:pt x="10" y="22"/>
                  <a:pt x="10" y="22"/>
                </a:cubicBezTo>
                <a:cubicBezTo>
                  <a:pt x="11" y="21"/>
                  <a:pt x="11" y="21"/>
                  <a:pt x="11" y="21"/>
                </a:cubicBezTo>
                <a:cubicBezTo>
                  <a:pt x="11" y="21"/>
                  <a:pt x="12" y="18"/>
                  <a:pt x="13" y="19"/>
                </a:cubicBezTo>
                <a:cubicBezTo>
                  <a:pt x="13" y="19"/>
                  <a:pt x="15" y="17"/>
                  <a:pt x="14" y="17"/>
                </a:cubicBezTo>
                <a:cubicBezTo>
                  <a:pt x="12" y="18"/>
                  <a:pt x="13" y="19"/>
                  <a:pt x="12" y="19"/>
                </a:cubicBezTo>
                <a:cubicBezTo>
                  <a:pt x="13" y="18"/>
                  <a:pt x="13" y="17"/>
                  <a:pt x="14" y="17"/>
                </a:cubicBezTo>
                <a:cubicBezTo>
                  <a:pt x="14" y="17"/>
                  <a:pt x="14" y="17"/>
                  <a:pt x="14" y="17"/>
                </a:cubicBezTo>
                <a:cubicBezTo>
                  <a:pt x="14" y="16"/>
                  <a:pt x="15" y="15"/>
                  <a:pt x="15" y="15"/>
                </a:cubicBezTo>
                <a:cubicBezTo>
                  <a:pt x="15" y="15"/>
                  <a:pt x="15" y="15"/>
                  <a:pt x="15" y="15"/>
                </a:cubicBezTo>
                <a:cubicBezTo>
                  <a:pt x="16" y="14"/>
                  <a:pt x="16" y="14"/>
                  <a:pt x="16" y="14"/>
                </a:cubicBezTo>
                <a:cubicBezTo>
                  <a:pt x="17" y="13"/>
                  <a:pt x="16" y="14"/>
                  <a:pt x="18" y="13"/>
                </a:cubicBezTo>
                <a:cubicBezTo>
                  <a:pt x="17" y="14"/>
                  <a:pt x="17" y="14"/>
                  <a:pt x="17" y="14"/>
                </a:cubicBezTo>
                <a:cubicBezTo>
                  <a:pt x="17" y="14"/>
                  <a:pt x="18" y="14"/>
                  <a:pt x="18" y="13"/>
                </a:cubicBezTo>
                <a:cubicBezTo>
                  <a:pt x="19" y="13"/>
                  <a:pt x="19" y="12"/>
                  <a:pt x="19" y="11"/>
                </a:cubicBezTo>
                <a:cubicBezTo>
                  <a:pt x="20" y="11"/>
                  <a:pt x="20" y="11"/>
                  <a:pt x="20" y="10"/>
                </a:cubicBezTo>
                <a:cubicBezTo>
                  <a:pt x="19" y="12"/>
                  <a:pt x="19" y="12"/>
                  <a:pt x="19" y="12"/>
                </a:cubicBezTo>
                <a:cubicBezTo>
                  <a:pt x="19" y="12"/>
                  <a:pt x="20" y="11"/>
                  <a:pt x="22" y="11"/>
                </a:cubicBezTo>
                <a:cubicBezTo>
                  <a:pt x="23" y="10"/>
                  <a:pt x="24" y="9"/>
                  <a:pt x="22" y="9"/>
                </a:cubicBezTo>
                <a:cubicBezTo>
                  <a:pt x="23" y="9"/>
                  <a:pt x="24" y="9"/>
                  <a:pt x="24" y="9"/>
                </a:cubicBezTo>
                <a:cubicBezTo>
                  <a:pt x="25" y="8"/>
                  <a:pt x="23" y="9"/>
                  <a:pt x="24" y="8"/>
                </a:cubicBezTo>
                <a:cubicBezTo>
                  <a:pt x="28" y="7"/>
                  <a:pt x="28" y="7"/>
                  <a:pt x="28" y="7"/>
                </a:cubicBezTo>
                <a:cubicBezTo>
                  <a:pt x="27" y="8"/>
                  <a:pt x="27" y="8"/>
                  <a:pt x="27" y="8"/>
                </a:cubicBezTo>
                <a:cubicBezTo>
                  <a:pt x="28" y="8"/>
                  <a:pt x="28" y="8"/>
                  <a:pt x="28" y="8"/>
                </a:cubicBezTo>
                <a:cubicBezTo>
                  <a:pt x="27" y="9"/>
                  <a:pt x="29" y="8"/>
                  <a:pt x="28" y="9"/>
                </a:cubicBezTo>
                <a:cubicBezTo>
                  <a:pt x="29" y="9"/>
                  <a:pt x="29" y="8"/>
                  <a:pt x="30" y="8"/>
                </a:cubicBezTo>
                <a:cubicBezTo>
                  <a:pt x="28" y="8"/>
                  <a:pt x="32" y="6"/>
                  <a:pt x="31" y="6"/>
                </a:cubicBezTo>
                <a:cubicBezTo>
                  <a:pt x="34" y="5"/>
                  <a:pt x="33" y="7"/>
                  <a:pt x="36" y="5"/>
                </a:cubicBezTo>
                <a:cubicBezTo>
                  <a:pt x="35" y="5"/>
                  <a:pt x="36" y="4"/>
                  <a:pt x="35" y="4"/>
                </a:cubicBezTo>
                <a:cubicBezTo>
                  <a:pt x="36" y="4"/>
                  <a:pt x="36" y="4"/>
                  <a:pt x="38" y="3"/>
                </a:cubicBezTo>
                <a:cubicBezTo>
                  <a:pt x="36" y="4"/>
                  <a:pt x="39" y="4"/>
                  <a:pt x="37" y="4"/>
                </a:cubicBezTo>
                <a:cubicBezTo>
                  <a:pt x="37" y="4"/>
                  <a:pt x="36" y="5"/>
                  <a:pt x="36" y="5"/>
                </a:cubicBezTo>
                <a:cubicBezTo>
                  <a:pt x="37" y="5"/>
                  <a:pt x="36" y="5"/>
                  <a:pt x="38" y="5"/>
                </a:cubicBezTo>
                <a:cubicBezTo>
                  <a:pt x="39" y="5"/>
                  <a:pt x="40" y="4"/>
                  <a:pt x="40" y="4"/>
                </a:cubicBezTo>
                <a:cubicBezTo>
                  <a:pt x="40" y="4"/>
                  <a:pt x="38" y="4"/>
                  <a:pt x="39" y="4"/>
                </a:cubicBezTo>
                <a:cubicBezTo>
                  <a:pt x="41" y="3"/>
                  <a:pt x="41" y="4"/>
                  <a:pt x="42" y="3"/>
                </a:cubicBezTo>
                <a:cubicBezTo>
                  <a:pt x="41" y="3"/>
                  <a:pt x="40" y="3"/>
                  <a:pt x="40" y="3"/>
                </a:cubicBezTo>
                <a:cubicBezTo>
                  <a:pt x="42" y="2"/>
                  <a:pt x="42" y="2"/>
                  <a:pt x="42" y="2"/>
                </a:cubicBezTo>
                <a:cubicBezTo>
                  <a:pt x="41" y="3"/>
                  <a:pt x="41" y="3"/>
                  <a:pt x="41" y="3"/>
                </a:cubicBezTo>
                <a:cubicBezTo>
                  <a:pt x="44" y="2"/>
                  <a:pt x="42" y="2"/>
                  <a:pt x="45" y="2"/>
                </a:cubicBezTo>
                <a:cubicBezTo>
                  <a:pt x="46" y="2"/>
                  <a:pt x="46" y="2"/>
                  <a:pt x="46" y="2"/>
                </a:cubicBezTo>
                <a:cubicBezTo>
                  <a:pt x="45" y="2"/>
                  <a:pt x="42" y="2"/>
                  <a:pt x="43" y="3"/>
                </a:cubicBezTo>
                <a:cubicBezTo>
                  <a:pt x="44" y="3"/>
                  <a:pt x="45" y="2"/>
                  <a:pt x="46" y="2"/>
                </a:cubicBezTo>
                <a:cubicBezTo>
                  <a:pt x="45" y="2"/>
                  <a:pt x="45" y="2"/>
                  <a:pt x="45" y="2"/>
                </a:cubicBezTo>
                <a:cubicBezTo>
                  <a:pt x="46" y="2"/>
                  <a:pt x="47" y="3"/>
                  <a:pt x="49" y="2"/>
                </a:cubicBezTo>
                <a:cubicBezTo>
                  <a:pt x="50" y="2"/>
                  <a:pt x="49" y="2"/>
                  <a:pt x="49" y="2"/>
                </a:cubicBezTo>
                <a:cubicBezTo>
                  <a:pt x="52" y="2"/>
                  <a:pt x="52" y="2"/>
                  <a:pt x="54" y="2"/>
                </a:cubicBezTo>
                <a:cubicBezTo>
                  <a:pt x="54" y="2"/>
                  <a:pt x="57" y="2"/>
                  <a:pt x="55" y="2"/>
                </a:cubicBezTo>
                <a:cubicBezTo>
                  <a:pt x="54" y="2"/>
                  <a:pt x="51" y="2"/>
                  <a:pt x="50" y="2"/>
                </a:cubicBezTo>
                <a:cubicBezTo>
                  <a:pt x="51" y="3"/>
                  <a:pt x="48" y="2"/>
                  <a:pt x="47" y="3"/>
                </a:cubicBezTo>
                <a:cubicBezTo>
                  <a:pt x="49" y="3"/>
                  <a:pt x="49" y="3"/>
                  <a:pt x="50" y="4"/>
                </a:cubicBezTo>
                <a:cubicBezTo>
                  <a:pt x="50" y="4"/>
                  <a:pt x="51" y="4"/>
                  <a:pt x="51" y="3"/>
                </a:cubicBezTo>
                <a:cubicBezTo>
                  <a:pt x="51" y="3"/>
                  <a:pt x="50" y="3"/>
                  <a:pt x="50" y="3"/>
                </a:cubicBezTo>
                <a:cubicBezTo>
                  <a:pt x="53" y="3"/>
                  <a:pt x="55" y="3"/>
                  <a:pt x="56" y="2"/>
                </a:cubicBezTo>
                <a:cubicBezTo>
                  <a:pt x="57" y="3"/>
                  <a:pt x="57" y="3"/>
                  <a:pt x="56" y="3"/>
                </a:cubicBezTo>
                <a:cubicBezTo>
                  <a:pt x="58" y="3"/>
                  <a:pt x="61" y="4"/>
                  <a:pt x="64" y="4"/>
                </a:cubicBezTo>
                <a:cubicBezTo>
                  <a:pt x="63" y="4"/>
                  <a:pt x="65" y="5"/>
                  <a:pt x="66" y="4"/>
                </a:cubicBezTo>
                <a:cubicBezTo>
                  <a:pt x="66" y="5"/>
                  <a:pt x="66" y="5"/>
                  <a:pt x="66" y="5"/>
                </a:cubicBezTo>
                <a:cubicBezTo>
                  <a:pt x="68" y="5"/>
                  <a:pt x="66" y="5"/>
                  <a:pt x="67" y="6"/>
                </a:cubicBezTo>
                <a:cubicBezTo>
                  <a:pt x="69" y="6"/>
                  <a:pt x="71" y="7"/>
                  <a:pt x="73" y="8"/>
                </a:cubicBezTo>
                <a:cubicBezTo>
                  <a:pt x="75" y="9"/>
                  <a:pt x="79" y="11"/>
                  <a:pt x="80" y="12"/>
                </a:cubicBezTo>
                <a:cubicBezTo>
                  <a:pt x="81" y="12"/>
                  <a:pt x="80" y="12"/>
                  <a:pt x="81" y="13"/>
                </a:cubicBezTo>
                <a:cubicBezTo>
                  <a:pt x="83" y="14"/>
                  <a:pt x="81" y="12"/>
                  <a:pt x="82" y="14"/>
                </a:cubicBezTo>
                <a:cubicBezTo>
                  <a:pt x="82" y="14"/>
                  <a:pt x="82" y="14"/>
                  <a:pt x="82" y="14"/>
                </a:cubicBezTo>
                <a:cubicBezTo>
                  <a:pt x="83" y="14"/>
                  <a:pt x="85" y="16"/>
                  <a:pt x="86" y="16"/>
                </a:cubicBezTo>
                <a:cubicBezTo>
                  <a:pt x="85" y="16"/>
                  <a:pt x="85" y="16"/>
                  <a:pt x="85" y="16"/>
                </a:cubicBezTo>
                <a:cubicBezTo>
                  <a:pt x="86" y="16"/>
                  <a:pt x="86" y="16"/>
                  <a:pt x="86" y="16"/>
                </a:cubicBezTo>
                <a:cubicBezTo>
                  <a:pt x="86" y="16"/>
                  <a:pt x="87" y="17"/>
                  <a:pt x="86" y="17"/>
                </a:cubicBezTo>
                <a:cubicBezTo>
                  <a:pt x="87" y="18"/>
                  <a:pt x="88" y="18"/>
                  <a:pt x="89" y="19"/>
                </a:cubicBezTo>
                <a:cubicBezTo>
                  <a:pt x="89" y="18"/>
                  <a:pt x="89" y="18"/>
                  <a:pt x="89" y="18"/>
                </a:cubicBezTo>
                <a:cubicBezTo>
                  <a:pt x="91" y="19"/>
                  <a:pt x="92" y="20"/>
                  <a:pt x="94" y="21"/>
                </a:cubicBezTo>
                <a:cubicBezTo>
                  <a:pt x="94" y="22"/>
                  <a:pt x="94" y="22"/>
                  <a:pt x="94" y="22"/>
                </a:cubicBezTo>
                <a:cubicBezTo>
                  <a:pt x="96" y="22"/>
                  <a:pt x="96" y="22"/>
                  <a:pt x="96" y="22"/>
                </a:cubicBezTo>
                <a:cubicBezTo>
                  <a:pt x="95" y="22"/>
                  <a:pt x="96" y="22"/>
                  <a:pt x="96" y="23"/>
                </a:cubicBezTo>
                <a:cubicBezTo>
                  <a:pt x="95" y="22"/>
                  <a:pt x="94" y="22"/>
                  <a:pt x="93" y="22"/>
                </a:cubicBezTo>
                <a:cubicBezTo>
                  <a:pt x="93" y="21"/>
                  <a:pt x="95" y="22"/>
                  <a:pt x="94" y="22"/>
                </a:cubicBezTo>
                <a:cubicBezTo>
                  <a:pt x="94" y="21"/>
                  <a:pt x="92" y="20"/>
                  <a:pt x="91" y="20"/>
                </a:cubicBezTo>
                <a:cubicBezTo>
                  <a:pt x="92" y="21"/>
                  <a:pt x="92" y="21"/>
                  <a:pt x="93" y="21"/>
                </a:cubicBezTo>
                <a:cubicBezTo>
                  <a:pt x="93" y="21"/>
                  <a:pt x="92" y="21"/>
                  <a:pt x="91" y="21"/>
                </a:cubicBezTo>
                <a:cubicBezTo>
                  <a:pt x="91" y="21"/>
                  <a:pt x="92" y="21"/>
                  <a:pt x="92" y="21"/>
                </a:cubicBezTo>
                <a:cubicBezTo>
                  <a:pt x="91" y="21"/>
                  <a:pt x="90" y="21"/>
                  <a:pt x="89" y="20"/>
                </a:cubicBezTo>
                <a:cubicBezTo>
                  <a:pt x="90" y="20"/>
                  <a:pt x="89" y="19"/>
                  <a:pt x="89" y="19"/>
                </a:cubicBezTo>
                <a:cubicBezTo>
                  <a:pt x="89" y="20"/>
                  <a:pt x="88" y="19"/>
                  <a:pt x="86" y="18"/>
                </a:cubicBezTo>
                <a:cubicBezTo>
                  <a:pt x="85" y="17"/>
                  <a:pt x="83" y="16"/>
                  <a:pt x="82" y="15"/>
                </a:cubicBezTo>
                <a:cubicBezTo>
                  <a:pt x="83" y="15"/>
                  <a:pt x="84" y="15"/>
                  <a:pt x="85" y="16"/>
                </a:cubicBezTo>
                <a:cubicBezTo>
                  <a:pt x="84" y="15"/>
                  <a:pt x="84" y="15"/>
                  <a:pt x="83" y="14"/>
                </a:cubicBezTo>
                <a:cubicBezTo>
                  <a:pt x="82" y="14"/>
                  <a:pt x="81" y="14"/>
                  <a:pt x="80" y="14"/>
                </a:cubicBezTo>
                <a:cubicBezTo>
                  <a:pt x="80" y="13"/>
                  <a:pt x="80" y="13"/>
                  <a:pt x="80" y="13"/>
                </a:cubicBezTo>
                <a:cubicBezTo>
                  <a:pt x="78" y="13"/>
                  <a:pt x="78" y="13"/>
                  <a:pt x="77" y="12"/>
                </a:cubicBezTo>
                <a:cubicBezTo>
                  <a:pt x="74" y="10"/>
                  <a:pt x="71" y="9"/>
                  <a:pt x="68" y="8"/>
                </a:cubicBezTo>
                <a:cubicBezTo>
                  <a:pt x="68" y="7"/>
                  <a:pt x="68" y="7"/>
                  <a:pt x="68" y="7"/>
                </a:cubicBezTo>
                <a:cubicBezTo>
                  <a:pt x="67" y="7"/>
                  <a:pt x="64" y="6"/>
                  <a:pt x="62" y="6"/>
                </a:cubicBezTo>
                <a:cubicBezTo>
                  <a:pt x="59" y="5"/>
                  <a:pt x="55" y="5"/>
                  <a:pt x="54" y="5"/>
                </a:cubicBezTo>
                <a:cubicBezTo>
                  <a:pt x="48" y="5"/>
                  <a:pt x="43" y="6"/>
                  <a:pt x="37" y="7"/>
                </a:cubicBezTo>
                <a:cubicBezTo>
                  <a:pt x="38" y="7"/>
                  <a:pt x="38" y="7"/>
                  <a:pt x="38" y="7"/>
                </a:cubicBezTo>
                <a:cubicBezTo>
                  <a:pt x="37" y="7"/>
                  <a:pt x="38" y="7"/>
                  <a:pt x="37" y="7"/>
                </a:cubicBezTo>
                <a:cubicBezTo>
                  <a:pt x="38" y="7"/>
                  <a:pt x="35" y="8"/>
                  <a:pt x="35" y="8"/>
                </a:cubicBezTo>
                <a:cubicBezTo>
                  <a:pt x="32" y="9"/>
                  <a:pt x="29" y="10"/>
                  <a:pt x="27" y="12"/>
                </a:cubicBezTo>
                <a:cubicBezTo>
                  <a:pt x="27" y="11"/>
                  <a:pt x="27" y="11"/>
                  <a:pt x="27" y="11"/>
                </a:cubicBezTo>
                <a:cubicBezTo>
                  <a:pt x="25" y="13"/>
                  <a:pt x="23" y="14"/>
                  <a:pt x="20" y="16"/>
                </a:cubicBezTo>
                <a:cubicBezTo>
                  <a:pt x="20" y="16"/>
                  <a:pt x="19" y="16"/>
                  <a:pt x="19" y="16"/>
                </a:cubicBezTo>
                <a:cubicBezTo>
                  <a:pt x="18" y="18"/>
                  <a:pt x="17" y="18"/>
                  <a:pt x="16" y="20"/>
                </a:cubicBezTo>
                <a:cubicBezTo>
                  <a:pt x="12" y="25"/>
                  <a:pt x="12" y="25"/>
                  <a:pt x="12" y="25"/>
                </a:cubicBezTo>
                <a:cubicBezTo>
                  <a:pt x="9" y="31"/>
                  <a:pt x="6" y="36"/>
                  <a:pt x="6" y="43"/>
                </a:cubicBezTo>
                <a:cubicBezTo>
                  <a:pt x="5" y="43"/>
                  <a:pt x="5" y="43"/>
                  <a:pt x="5" y="43"/>
                </a:cubicBezTo>
                <a:cubicBezTo>
                  <a:pt x="4" y="50"/>
                  <a:pt x="4" y="57"/>
                  <a:pt x="6" y="62"/>
                </a:cubicBezTo>
                <a:cubicBezTo>
                  <a:pt x="5" y="62"/>
                  <a:pt x="5" y="62"/>
                  <a:pt x="5" y="62"/>
                </a:cubicBezTo>
                <a:cubicBezTo>
                  <a:pt x="6" y="64"/>
                  <a:pt x="7" y="66"/>
                  <a:pt x="7" y="65"/>
                </a:cubicBezTo>
                <a:cubicBezTo>
                  <a:pt x="7" y="67"/>
                  <a:pt x="9" y="69"/>
                  <a:pt x="9" y="70"/>
                </a:cubicBezTo>
                <a:cubicBezTo>
                  <a:pt x="10" y="71"/>
                  <a:pt x="10" y="71"/>
                  <a:pt x="11" y="73"/>
                </a:cubicBezTo>
                <a:cubicBezTo>
                  <a:pt x="13" y="75"/>
                  <a:pt x="13" y="76"/>
                  <a:pt x="15" y="78"/>
                </a:cubicBezTo>
                <a:cubicBezTo>
                  <a:pt x="15" y="78"/>
                  <a:pt x="15" y="78"/>
                  <a:pt x="15" y="78"/>
                </a:cubicBezTo>
                <a:cubicBezTo>
                  <a:pt x="16" y="79"/>
                  <a:pt x="19" y="81"/>
                  <a:pt x="18" y="80"/>
                </a:cubicBezTo>
                <a:cubicBezTo>
                  <a:pt x="21" y="83"/>
                  <a:pt x="25" y="84"/>
                  <a:pt x="28" y="86"/>
                </a:cubicBezTo>
                <a:cubicBezTo>
                  <a:pt x="28" y="86"/>
                  <a:pt x="28" y="86"/>
                  <a:pt x="29" y="86"/>
                </a:cubicBezTo>
                <a:cubicBezTo>
                  <a:pt x="32" y="87"/>
                  <a:pt x="35" y="89"/>
                  <a:pt x="37" y="89"/>
                </a:cubicBezTo>
                <a:cubicBezTo>
                  <a:pt x="37" y="89"/>
                  <a:pt x="36" y="89"/>
                  <a:pt x="37" y="90"/>
                </a:cubicBezTo>
                <a:cubicBezTo>
                  <a:pt x="38" y="90"/>
                  <a:pt x="37" y="89"/>
                  <a:pt x="38" y="90"/>
                </a:cubicBezTo>
                <a:cubicBezTo>
                  <a:pt x="43" y="91"/>
                  <a:pt x="48" y="92"/>
                  <a:pt x="53" y="92"/>
                </a:cubicBezTo>
                <a:cubicBezTo>
                  <a:pt x="61" y="93"/>
                  <a:pt x="69" y="92"/>
                  <a:pt x="76" y="88"/>
                </a:cubicBezTo>
                <a:cubicBezTo>
                  <a:pt x="76" y="89"/>
                  <a:pt x="76" y="89"/>
                  <a:pt x="76" y="89"/>
                </a:cubicBezTo>
                <a:cubicBezTo>
                  <a:pt x="78" y="87"/>
                  <a:pt x="81" y="86"/>
                  <a:pt x="82" y="84"/>
                </a:cubicBezTo>
                <a:cubicBezTo>
                  <a:pt x="83" y="84"/>
                  <a:pt x="84" y="83"/>
                  <a:pt x="84" y="83"/>
                </a:cubicBezTo>
                <a:cubicBezTo>
                  <a:pt x="85" y="82"/>
                  <a:pt x="88" y="80"/>
                  <a:pt x="90" y="78"/>
                </a:cubicBezTo>
                <a:cubicBezTo>
                  <a:pt x="88" y="76"/>
                  <a:pt x="87" y="73"/>
                  <a:pt x="87" y="71"/>
                </a:cubicBezTo>
                <a:cubicBezTo>
                  <a:pt x="87" y="71"/>
                  <a:pt x="87" y="71"/>
                  <a:pt x="87" y="71"/>
                </a:cubicBezTo>
                <a:cubicBezTo>
                  <a:pt x="87" y="70"/>
                  <a:pt x="87" y="70"/>
                  <a:pt x="87" y="70"/>
                </a:cubicBezTo>
                <a:cubicBezTo>
                  <a:pt x="86" y="70"/>
                  <a:pt x="86" y="70"/>
                  <a:pt x="86" y="70"/>
                </a:cubicBezTo>
                <a:cubicBezTo>
                  <a:pt x="86" y="70"/>
                  <a:pt x="86" y="71"/>
                  <a:pt x="86" y="71"/>
                </a:cubicBezTo>
                <a:cubicBezTo>
                  <a:pt x="86" y="71"/>
                  <a:pt x="86" y="71"/>
                  <a:pt x="86" y="71"/>
                </a:cubicBezTo>
                <a:cubicBezTo>
                  <a:pt x="86" y="71"/>
                  <a:pt x="86" y="71"/>
                  <a:pt x="86" y="71"/>
                </a:cubicBezTo>
                <a:cubicBezTo>
                  <a:pt x="86" y="71"/>
                  <a:pt x="86" y="71"/>
                  <a:pt x="86" y="71"/>
                </a:cubicBezTo>
                <a:cubicBezTo>
                  <a:pt x="86" y="71"/>
                  <a:pt x="86" y="71"/>
                  <a:pt x="86" y="71"/>
                </a:cubicBezTo>
                <a:cubicBezTo>
                  <a:pt x="86" y="71"/>
                  <a:pt x="86" y="71"/>
                  <a:pt x="86" y="71"/>
                </a:cubicBezTo>
                <a:cubicBezTo>
                  <a:pt x="86" y="71"/>
                  <a:pt x="86" y="71"/>
                  <a:pt x="86" y="71"/>
                </a:cubicBezTo>
                <a:cubicBezTo>
                  <a:pt x="86" y="71"/>
                  <a:pt x="86" y="71"/>
                  <a:pt x="85" y="71"/>
                </a:cubicBezTo>
                <a:cubicBezTo>
                  <a:pt x="85" y="71"/>
                  <a:pt x="85" y="71"/>
                  <a:pt x="85" y="71"/>
                </a:cubicBezTo>
                <a:cubicBezTo>
                  <a:pt x="85" y="71"/>
                  <a:pt x="85" y="71"/>
                  <a:pt x="85" y="71"/>
                </a:cubicBezTo>
                <a:cubicBezTo>
                  <a:pt x="85" y="71"/>
                  <a:pt x="85" y="71"/>
                  <a:pt x="85" y="71"/>
                </a:cubicBezTo>
                <a:cubicBezTo>
                  <a:pt x="85" y="71"/>
                  <a:pt x="85" y="71"/>
                  <a:pt x="85" y="72"/>
                </a:cubicBezTo>
                <a:cubicBezTo>
                  <a:pt x="85" y="71"/>
                  <a:pt x="85" y="71"/>
                  <a:pt x="85" y="71"/>
                </a:cubicBezTo>
                <a:cubicBezTo>
                  <a:pt x="85" y="72"/>
                  <a:pt x="85" y="71"/>
                  <a:pt x="85" y="71"/>
                </a:cubicBezTo>
                <a:cubicBezTo>
                  <a:pt x="85" y="71"/>
                  <a:pt x="85" y="71"/>
                  <a:pt x="85" y="71"/>
                </a:cubicBezTo>
                <a:cubicBezTo>
                  <a:pt x="85" y="71"/>
                  <a:pt x="85" y="71"/>
                  <a:pt x="85" y="72"/>
                </a:cubicBezTo>
                <a:cubicBezTo>
                  <a:pt x="85" y="72"/>
                  <a:pt x="85" y="71"/>
                  <a:pt x="85" y="71"/>
                </a:cubicBezTo>
                <a:cubicBezTo>
                  <a:pt x="84" y="72"/>
                  <a:pt x="84" y="71"/>
                  <a:pt x="84" y="72"/>
                </a:cubicBezTo>
                <a:cubicBezTo>
                  <a:pt x="84" y="72"/>
                  <a:pt x="84" y="72"/>
                  <a:pt x="84" y="72"/>
                </a:cubicBezTo>
                <a:cubicBezTo>
                  <a:pt x="84" y="72"/>
                  <a:pt x="84" y="72"/>
                  <a:pt x="84" y="72"/>
                </a:cubicBezTo>
                <a:cubicBezTo>
                  <a:pt x="84" y="71"/>
                  <a:pt x="84" y="71"/>
                  <a:pt x="84" y="71"/>
                </a:cubicBezTo>
                <a:cubicBezTo>
                  <a:pt x="84" y="71"/>
                  <a:pt x="84" y="71"/>
                  <a:pt x="84" y="72"/>
                </a:cubicBezTo>
                <a:cubicBezTo>
                  <a:pt x="84" y="72"/>
                  <a:pt x="83" y="72"/>
                  <a:pt x="83" y="72"/>
                </a:cubicBezTo>
                <a:cubicBezTo>
                  <a:pt x="83" y="71"/>
                  <a:pt x="83" y="72"/>
                  <a:pt x="83" y="72"/>
                </a:cubicBezTo>
                <a:cubicBezTo>
                  <a:pt x="83" y="72"/>
                  <a:pt x="83" y="72"/>
                  <a:pt x="83" y="72"/>
                </a:cubicBezTo>
                <a:cubicBezTo>
                  <a:pt x="83" y="72"/>
                  <a:pt x="83" y="71"/>
                  <a:pt x="83" y="71"/>
                </a:cubicBezTo>
                <a:cubicBezTo>
                  <a:pt x="83" y="72"/>
                  <a:pt x="83" y="71"/>
                  <a:pt x="83" y="72"/>
                </a:cubicBezTo>
                <a:cubicBezTo>
                  <a:pt x="83" y="72"/>
                  <a:pt x="83" y="72"/>
                  <a:pt x="83" y="72"/>
                </a:cubicBezTo>
                <a:cubicBezTo>
                  <a:pt x="83" y="72"/>
                  <a:pt x="83" y="72"/>
                  <a:pt x="83" y="72"/>
                </a:cubicBezTo>
                <a:cubicBezTo>
                  <a:pt x="83" y="72"/>
                  <a:pt x="83" y="72"/>
                  <a:pt x="82" y="72"/>
                </a:cubicBezTo>
                <a:cubicBezTo>
                  <a:pt x="82" y="72"/>
                  <a:pt x="83" y="72"/>
                  <a:pt x="82" y="72"/>
                </a:cubicBezTo>
                <a:cubicBezTo>
                  <a:pt x="82" y="72"/>
                  <a:pt x="82" y="72"/>
                  <a:pt x="82" y="72"/>
                </a:cubicBezTo>
                <a:cubicBezTo>
                  <a:pt x="82" y="72"/>
                  <a:pt x="82" y="71"/>
                  <a:pt x="82" y="71"/>
                </a:cubicBezTo>
                <a:cubicBezTo>
                  <a:pt x="82" y="72"/>
                  <a:pt x="82" y="72"/>
                  <a:pt x="81" y="72"/>
                </a:cubicBezTo>
                <a:cubicBezTo>
                  <a:pt x="81" y="71"/>
                  <a:pt x="81" y="71"/>
                  <a:pt x="81" y="71"/>
                </a:cubicBezTo>
                <a:cubicBezTo>
                  <a:pt x="81" y="72"/>
                  <a:pt x="82" y="71"/>
                  <a:pt x="81" y="72"/>
                </a:cubicBezTo>
                <a:cubicBezTo>
                  <a:pt x="81" y="71"/>
                  <a:pt x="81" y="71"/>
                  <a:pt x="81" y="71"/>
                </a:cubicBezTo>
                <a:cubicBezTo>
                  <a:pt x="81" y="72"/>
                  <a:pt x="81" y="71"/>
                  <a:pt x="81" y="71"/>
                </a:cubicBezTo>
                <a:cubicBezTo>
                  <a:pt x="81" y="71"/>
                  <a:pt x="81" y="71"/>
                  <a:pt x="81" y="71"/>
                </a:cubicBezTo>
                <a:cubicBezTo>
                  <a:pt x="81" y="71"/>
                  <a:pt x="81" y="71"/>
                  <a:pt x="81" y="71"/>
                </a:cubicBezTo>
                <a:cubicBezTo>
                  <a:pt x="81" y="71"/>
                  <a:pt x="81" y="71"/>
                  <a:pt x="81" y="71"/>
                </a:cubicBezTo>
                <a:cubicBezTo>
                  <a:pt x="81" y="71"/>
                  <a:pt x="81" y="71"/>
                  <a:pt x="81" y="71"/>
                </a:cubicBezTo>
                <a:cubicBezTo>
                  <a:pt x="81" y="71"/>
                  <a:pt x="81" y="71"/>
                  <a:pt x="81" y="71"/>
                </a:cubicBezTo>
                <a:cubicBezTo>
                  <a:pt x="81" y="71"/>
                  <a:pt x="80" y="71"/>
                  <a:pt x="80" y="71"/>
                </a:cubicBezTo>
                <a:cubicBezTo>
                  <a:pt x="80" y="71"/>
                  <a:pt x="81" y="70"/>
                  <a:pt x="80" y="70"/>
                </a:cubicBezTo>
                <a:cubicBezTo>
                  <a:pt x="80" y="70"/>
                  <a:pt x="80" y="71"/>
                  <a:pt x="80" y="70"/>
                </a:cubicBezTo>
                <a:cubicBezTo>
                  <a:pt x="80" y="71"/>
                  <a:pt x="81" y="70"/>
                  <a:pt x="80" y="70"/>
                </a:cubicBezTo>
                <a:cubicBezTo>
                  <a:pt x="80" y="70"/>
                  <a:pt x="80" y="70"/>
                  <a:pt x="80" y="70"/>
                </a:cubicBezTo>
                <a:cubicBezTo>
                  <a:pt x="80" y="70"/>
                  <a:pt x="80" y="70"/>
                  <a:pt x="80" y="70"/>
                </a:cubicBezTo>
                <a:cubicBezTo>
                  <a:pt x="80" y="70"/>
                  <a:pt x="80" y="70"/>
                  <a:pt x="80" y="70"/>
                </a:cubicBezTo>
                <a:cubicBezTo>
                  <a:pt x="80" y="70"/>
                  <a:pt x="80" y="70"/>
                  <a:pt x="80" y="71"/>
                </a:cubicBezTo>
                <a:cubicBezTo>
                  <a:pt x="79" y="71"/>
                  <a:pt x="79" y="71"/>
                  <a:pt x="78" y="71"/>
                </a:cubicBezTo>
                <a:cubicBezTo>
                  <a:pt x="78" y="70"/>
                  <a:pt x="78" y="70"/>
                  <a:pt x="77" y="70"/>
                </a:cubicBezTo>
                <a:cubicBezTo>
                  <a:pt x="78" y="69"/>
                  <a:pt x="78" y="69"/>
                  <a:pt x="78" y="69"/>
                </a:cubicBezTo>
                <a:cubicBezTo>
                  <a:pt x="78" y="69"/>
                  <a:pt x="78" y="69"/>
                  <a:pt x="78" y="69"/>
                </a:cubicBezTo>
                <a:cubicBezTo>
                  <a:pt x="77" y="69"/>
                  <a:pt x="78" y="69"/>
                  <a:pt x="77" y="69"/>
                </a:cubicBezTo>
                <a:cubicBezTo>
                  <a:pt x="77" y="69"/>
                  <a:pt x="77" y="69"/>
                  <a:pt x="77" y="69"/>
                </a:cubicBezTo>
                <a:cubicBezTo>
                  <a:pt x="77" y="69"/>
                  <a:pt x="77" y="69"/>
                  <a:pt x="77" y="69"/>
                </a:cubicBezTo>
                <a:cubicBezTo>
                  <a:pt x="77" y="69"/>
                  <a:pt x="77" y="69"/>
                  <a:pt x="77" y="69"/>
                </a:cubicBezTo>
                <a:cubicBezTo>
                  <a:pt x="77" y="69"/>
                  <a:pt x="77" y="69"/>
                  <a:pt x="77" y="69"/>
                </a:cubicBezTo>
                <a:cubicBezTo>
                  <a:pt x="77" y="69"/>
                  <a:pt x="77" y="69"/>
                  <a:pt x="77" y="69"/>
                </a:cubicBezTo>
                <a:cubicBezTo>
                  <a:pt x="76" y="69"/>
                  <a:pt x="77" y="68"/>
                  <a:pt x="76" y="68"/>
                </a:cubicBezTo>
                <a:cubicBezTo>
                  <a:pt x="76" y="68"/>
                  <a:pt x="76" y="68"/>
                  <a:pt x="76" y="68"/>
                </a:cubicBezTo>
                <a:cubicBezTo>
                  <a:pt x="76" y="67"/>
                  <a:pt x="76" y="67"/>
                  <a:pt x="76" y="67"/>
                </a:cubicBezTo>
                <a:cubicBezTo>
                  <a:pt x="76" y="67"/>
                  <a:pt x="77" y="66"/>
                  <a:pt x="77" y="66"/>
                </a:cubicBezTo>
                <a:cubicBezTo>
                  <a:pt x="78" y="66"/>
                  <a:pt x="77" y="66"/>
                  <a:pt x="78" y="66"/>
                </a:cubicBezTo>
                <a:cubicBezTo>
                  <a:pt x="78" y="66"/>
                  <a:pt x="77" y="66"/>
                  <a:pt x="78" y="66"/>
                </a:cubicBezTo>
                <a:cubicBezTo>
                  <a:pt x="78" y="66"/>
                  <a:pt x="78" y="66"/>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8" y="67"/>
                  <a:pt x="78" y="67"/>
                  <a:pt x="78" y="67"/>
                </a:cubicBezTo>
                <a:cubicBezTo>
                  <a:pt x="79" y="66"/>
                  <a:pt x="78" y="67"/>
                  <a:pt x="78" y="67"/>
                </a:cubicBezTo>
                <a:cubicBezTo>
                  <a:pt x="78" y="67"/>
                  <a:pt x="78" y="67"/>
                  <a:pt x="78" y="67"/>
                </a:cubicBezTo>
                <a:cubicBezTo>
                  <a:pt x="79" y="67"/>
                  <a:pt x="79" y="67"/>
                  <a:pt x="79" y="67"/>
                </a:cubicBezTo>
                <a:cubicBezTo>
                  <a:pt x="79" y="67"/>
                  <a:pt x="79" y="67"/>
                  <a:pt x="79" y="67"/>
                </a:cubicBezTo>
                <a:cubicBezTo>
                  <a:pt x="79" y="67"/>
                  <a:pt x="79" y="67"/>
                  <a:pt x="79" y="67"/>
                </a:cubicBezTo>
                <a:cubicBezTo>
                  <a:pt x="79" y="67"/>
                  <a:pt x="79" y="67"/>
                  <a:pt x="79" y="67"/>
                </a:cubicBezTo>
                <a:cubicBezTo>
                  <a:pt x="79" y="67"/>
                  <a:pt x="79" y="67"/>
                  <a:pt x="79" y="67"/>
                </a:cubicBezTo>
                <a:cubicBezTo>
                  <a:pt x="79" y="67"/>
                  <a:pt x="79" y="67"/>
                  <a:pt x="79" y="67"/>
                </a:cubicBezTo>
                <a:cubicBezTo>
                  <a:pt x="79" y="67"/>
                  <a:pt x="79" y="67"/>
                  <a:pt x="79" y="67"/>
                </a:cubicBezTo>
                <a:cubicBezTo>
                  <a:pt x="80" y="67"/>
                  <a:pt x="79" y="67"/>
                  <a:pt x="79" y="67"/>
                </a:cubicBezTo>
                <a:cubicBezTo>
                  <a:pt x="79" y="67"/>
                  <a:pt x="79" y="67"/>
                  <a:pt x="79" y="67"/>
                </a:cubicBezTo>
                <a:cubicBezTo>
                  <a:pt x="79" y="67"/>
                  <a:pt x="79" y="67"/>
                  <a:pt x="79" y="67"/>
                </a:cubicBezTo>
                <a:cubicBezTo>
                  <a:pt x="79" y="67"/>
                  <a:pt x="79" y="67"/>
                  <a:pt x="79" y="67"/>
                </a:cubicBezTo>
                <a:cubicBezTo>
                  <a:pt x="79" y="67"/>
                  <a:pt x="79" y="67"/>
                  <a:pt x="80" y="67"/>
                </a:cubicBezTo>
                <a:cubicBezTo>
                  <a:pt x="79" y="67"/>
                  <a:pt x="79" y="67"/>
                  <a:pt x="79" y="67"/>
                </a:cubicBezTo>
                <a:cubicBezTo>
                  <a:pt x="79" y="67"/>
                  <a:pt x="80" y="67"/>
                  <a:pt x="80" y="67"/>
                </a:cubicBezTo>
                <a:cubicBezTo>
                  <a:pt x="79" y="68"/>
                  <a:pt x="79" y="68"/>
                  <a:pt x="79" y="68"/>
                </a:cubicBezTo>
                <a:cubicBezTo>
                  <a:pt x="80" y="68"/>
                  <a:pt x="80" y="68"/>
                  <a:pt x="80" y="68"/>
                </a:cubicBezTo>
                <a:cubicBezTo>
                  <a:pt x="80" y="68"/>
                  <a:pt x="80" y="68"/>
                  <a:pt x="80" y="68"/>
                </a:cubicBezTo>
                <a:cubicBezTo>
                  <a:pt x="80" y="68"/>
                  <a:pt x="80" y="67"/>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0" y="68"/>
                </a:cubicBezTo>
                <a:cubicBezTo>
                  <a:pt x="80" y="68"/>
                  <a:pt x="80" y="68"/>
                  <a:pt x="81" y="68"/>
                </a:cubicBezTo>
                <a:cubicBezTo>
                  <a:pt x="81" y="68"/>
                  <a:pt x="80" y="68"/>
                  <a:pt x="81" y="68"/>
                </a:cubicBezTo>
                <a:cubicBezTo>
                  <a:pt x="80" y="68"/>
                  <a:pt x="80" y="68"/>
                  <a:pt x="80" y="68"/>
                </a:cubicBezTo>
                <a:cubicBezTo>
                  <a:pt x="80" y="69"/>
                  <a:pt x="80" y="69"/>
                  <a:pt x="80" y="69"/>
                </a:cubicBezTo>
                <a:cubicBezTo>
                  <a:pt x="80" y="69"/>
                  <a:pt x="80" y="69"/>
                  <a:pt x="80" y="69"/>
                </a:cubicBezTo>
                <a:cubicBezTo>
                  <a:pt x="80" y="69"/>
                  <a:pt x="80" y="69"/>
                  <a:pt x="80" y="69"/>
                </a:cubicBezTo>
                <a:cubicBezTo>
                  <a:pt x="80" y="68"/>
                  <a:pt x="81" y="68"/>
                  <a:pt x="81" y="68"/>
                </a:cubicBezTo>
                <a:cubicBezTo>
                  <a:pt x="80" y="68"/>
                  <a:pt x="80" y="68"/>
                  <a:pt x="80"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1" y="68"/>
                </a:cubicBezTo>
                <a:cubicBezTo>
                  <a:pt x="81" y="68"/>
                  <a:pt x="81" y="68"/>
                  <a:pt x="82" y="67"/>
                </a:cubicBezTo>
                <a:cubicBezTo>
                  <a:pt x="81" y="68"/>
                  <a:pt x="81" y="68"/>
                  <a:pt x="81" y="68"/>
                </a:cubicBezTo>
                <a:cubicBezTo>
                  <a:pt x="81" y="68"/>
                  <a:pt x="82" y="67"/>
                  <a:pt x="81" y="68"/>
                </a:cubicBezTo>
                <a:cubicBezTo>
                  <a:pt x="82" y="68"/>
                  <a:pt x="82" y="68"/>
                  <a:pt x="82" y="68"/>
                </a:cubicBezTo>
                <a:cubicBezTo>
                  <a:pt x="82" y="68"/>
                  <a:pt x="81" y="68"/>
                  <a:pt x="82" y="68"/>
                </a:cubicBezTo>
                <a:cubicBezTo>
                  <a:pt x="81" y="68"/>
                  <a:pt x="82" y="68"/>
                  <a:pt x="82" y="68"/>
                </a:cubicBezTo>
                <a:cubicBezTo>
                  <a:pt x="82" y="68"/>
                  <a:pt x="82" y="68"/>
                  <a:pt x="82" y="68"/>
                </a:cubicBezTo>
                <a:cubicBezTo>
                  <a:pt x="82" y="68"/>
                  <a:pt x="82" y="67"/>
                  <a:pt x="82" y="68"/>
                </a:cubicBezTo>
                <a:cubicBezTo>
                  <a:pt x="82" y="68"/>
                  <a:pt x="82" y="67"/>
                  <a:pt x="82" y="67"/>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7"/>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7"/>
                  <a:pt x="82" y="68"/>
                </a:cubicBezTo>
                <a:cubicBezTo>
                  <a:pt x="82" y="68"/>
                  <a:pt x="82" y="68"/>
                  <a:pt x="82" y="68"/>
                </a:cubicBezTo>
                <a:cubicBezTo>
                  <a:pt x="82" y="68"/>
                  <a:pt x="82" y="68"/>
                  <a:pt x="82" y="68"/>
                </a:cubicBezTo>
                <a:cubicBezTo>
                  <a:pt x="82" y="68"/>
                  <a:pt x="82" y="68"/>
                  <a:pt x="82" y="68"/>
                </a:cubicBezTo>
                <a:cubicBezTo>
                  <a:pt x="82" y="67"/>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2" y="68"/>
                  <a:pt x="82" y="68"/>
                  <a:pt x="82" y="68"/>
                </a:cubicBezTo>
                <a:cubicBezTo>
                  <a:pt x="83" y="68"/>
                  <a:pt x="83" y="68"/>
                  <a:pt x="83" y="68"/>
                </a:cubicBezTo>
                <a:cubicBezTo>
                  <a:pt x="82" y="68"/>
                  <a:pt x="83" y="67"/>
                  <a:pt x="83" y="68"/>
                </a:cubicBezTo>
                <a:cubicBezTo>
                  <a:pt x="82" y="68"/>
                  <a:pt x="82" y="68"/>
                  <a:pt x="82" y="68"/>
                </a:cubicBezTo>
                <a:cubicBezTo>
                  <a:pt x="82" y="69"/>
                  <a:pt x="83" y="68"/>
                  <a:pt x="82" y="68"/>
                </a:cubicBezTo>
                <a:cubicBezTo>
                  <a:pt x="83" y="68"/>
                  <a:pt x="83" y="68"/>
                  <a:pt x="83" y="68"/>
                </a:cubicBezTo>
                <a:cubicBezTo>
                  <a:pt x="83" y="68"/>
                  <a:pt x="83" y="67"/>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9"/>
                  <a:pt x="83" y="68"/>
                  <a:pt x="83" y="68"/>
                </a:cubicBezTo>
                <a:cubicBezTo>
                  <a:pt x="83" y="68"/>
                  <a:pt x="83" y="68"/>
                  <a:pt x="83" y="68"/>
                </a:cubicBezTo>
                <a:cubicBezTo>
                  <a:pt x="83" y="68"/>
                  <a:pt x="83" y="68"/>
                  <a:pt x="83" y="68"/>
                </a:cubicBezTo>
                <a:cubicBezTo>
                  <a:pt x="83" y="68"/>
                  <a:pt x="83" y="68"/>
                  <a:pt x="83" y="69"/>
                </a:cubicBezTo>
                <a:cubicBezTo>
                  <a:pt x="83" y="68"/>
                  <a:pt x="83" y="69"/>
                  <a:pt x="83" y="68"/>
                </a:cubicBezTo>
                <a:cubicBezTo>
                  <a:pt x="83" y="69"/>
                  <a:pt x="83" y="69"/>
                  <a:pt x="83" y="69"/>
                </a:cubicBezTo>
                <a:cubicBezTo>
                  <a:pt x="83" y="68"/>
                  <a:pt x="83" y="68"/>
                  <a:pt x="83" y="68"/>
                </a:cubicBezTo>
                <a:cubicBezTo>
                  <a:pt x="83" y="68"/>
                  <a:pt x="83" y="68"/>
                  <a:pt x="83" y="68"/>
                </a:cubicBezTo>
                <a:cubicBezTo>
                  <a:pt x="83" y="69"/>
                  <a:pt x="83" y="69"/>
                  <a:pt x="83" y="69"/>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9"/>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3" y="68"/>
                  <a:pt x="83" y="68"/>
                </a:cubicBezTo>
                <a:cubicBezTo>
                  <a:pt x="83" y="68"/>
                  <a:pt x="84" y="68"/>
                  <a:pt x="84" y="68"/>
                </a:cubicBezTo>
                <a:cubicBezTo>
                  <a:pt x="84" y="68"/>
                  <a:pt x="83" y="69"/>
                  <a:pt x="83" y="69"/>
                </a:cubicBezTo>
                <a:cubicBezTo>
                  <a:pt x="83" y="69"/>
                  <a:pt x="84" y="68"/>
                  <a:pt x="84" y="68"/>
                </a:cubicBezTo>
                <a:cubicBezTo>
                  <a:pt x="84" y="68"/>
                  <a:pt x="84" y="68"/>
                  <a:pt x="84" y="68"/>
                </a:cubicBezTo>
                <a:cubicBezTo>
                  <a:pt x="84" y="68"/>
                  <a:pt x="84" y="68"/>
                  <a:pt x="84" y="68"/>
                </a:cubicBezTo>
                <a:cubicBezTo>
                  <a:pt x="84" y="68"/>
                  <a:pt x="84" y="68"/>
                  <a:pt x="84" y="68"/>
                </a:cubicBezTo>
                <a:cubicBezTo>
                  <a:pt x="84" y="69"/>
                  <a:pt x="84" y="69"/>
                  <a:pt x="84" y="69"/>
                </a:cubicBezTo>
                <a:cubicBezTo>
                  <a:pt x="84" y="68"/>
                  <a:pt x="84" y="69"/>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4" y="68"/>
                  <a:pt x="84" y="68"/>
                  <a:pt x="84" y="68"/>
                </a:cubicBezTo>
                <a:cubicBezTo>
                  <a:pt x="85" y="68"/>
                  <a:pt x="85" y="68"/>
                  <a:pt x="85" y="68"/>
                </a:cubicBezTo>
                <a:cubicBezTo>
                  <a:pt x="85" y="68"/>
                  <a:pt x="85" y="68"/>
                  <a:pt x="85" y="68"/>
                </a:cubicBezTo>
                <a:cubicBezTo>
                  <a:pt x="85" y="68"/>
                  <a:pt x="85" y="68"/>
                  <a:pt x="85" y="68"/>
                </a:cubicBezTo>
                <a:cubicBezTo>
                  <a:pt x="85" y="68"/>
                  <a:pt x="85" y="68"/>
                  <a:pt x="85" y="68"/>
                </a:cubicBezTo>
                <a:cubicBezTo>
                  <a:pt x="85" y="69"/>
                  <a:pt x="85" y="68"/>
                  <a:pt x="85" y="68"/>
                </a:cubicBezTo>
                <a:cubicBezTo>
                  <a:pt x="85" y="68"/>
                  <a:pt x="85" y="68"/>
                  <a:pt x="85" y="68"/>
                </a:cubicBezTo>
                <a:cubicBezTo>
                  <a:pt x="85" y="68"/>
                  <a:pt x="85" y="68"/>
                  <a:pt x="85" y="68"/>
                </a:cubicBezTo>
                <a:cubicBezTo>
                  <a:pt x="85" y="68"/>
                  <a:pt x="85" y="68"/>
                  <a:pt x="85" y="68"/>
                </a:cubicBezTo>
                <a:cubicBezTo>
                  <a:pt x="85" y="68"/>
                  <a:pt x="85" y="68"/>
                  <a:pt x="85" y="68"/>
                </a:cubicBezTo>
                <a:cubicBezTo>
                  <a:pt x="85" y="69"/>
                  <a:pt x="85" y="69"/>
                  <a:pt x="85" y="69"/>
                </a:cubicBezTo>
                <a:cubicBezTo>
                  <a:pt x="85" y="69"/>
                  <a:pt x="85" y="69"/>
                  <a:pt x="85" y="69"/>
                </a:cubicBezTo>
                <a:cubicBezTo>
                  <a:pt x="85" y="70"/>
                  <a:pt x="84" y="70"/>
                  <a:pt x="84" y="70"/>
                </a:cubicBezTo>
                <a:cubicBezTo>
                  <a:pt x="85" y="69"/>
                  <a:pt x="85" y="69"/>
                  <a:pt x="85" y="69"/>
                </a:cubicBezTo>
                <a:cubicBezTo>
                  <a:pt x="85" y="69"/>
                  <a:pt x="85" y="68"/>
                  <a:pt x="85" y="68"/>
                </a:cubicBezTo>
                <a:cubicBezTo>
                  <a:pt x="85" y="68"/>
                  <a:pt x="85" y="68"/>
                  <a:pt x="85" y="68"/>
                </a:cubicBezTo>
                <a:cubicBezTo>
                  <a:pt x="85" y="69"/>
                  <a:pt x="85" y="68"/>
                  <a:pt x="85" y="68"/>
                </a:cubicBezTo>
                <a:cubicBezTo>
                  <a:pt x="85" y="68"/>
                  <a:pt x="85" y="68"/>
                  <a:pt x="85" y="68"/>
                </a:cubicBezTo>
                <a:cubicBezTo>
                  <a:pt x="85" y="68"/>
                  <a:pt x="85" y="68"/>
                  <a:pt x="85" y="68"/>
                </a:cubicBezTo>
                <a:cubicBezTo>
                  <a:pt x="85" y="68"/>
                  <a:pt x="85" y="68"/>
                  <a:pt x="85" y="68"/>
                </a:cubicBezTo>
                <a:cubicBezTo>
                  <a:pt x="85" y="67"/>
                  <a:pt x="85" y="68"/>
                  <a:pt x="85" y="67"/>
                </a:cubicBezTo>
                <a:cubicBezTo>
                  <a:pt x="85" y="68"/>
                  <a:pt x="85" y="68"/>
                  <a:pt x="85" y="68"/>
                </a:cubicBezTo>
                <a:cubicBezTo>
                  <a:pt x="85" y="67"/>
                  <a:pt x="85" y="67"/>
                  <a:pt x="85" y="67"/>
                </a:cubicBezTo>
                <a:cubicBezTo>
                  <a:pt x="85" y="68"/>
                  <a:pt x="85" y="68"/>
                  <a:pt x="85" y="68"/>
                </a:cubicBezTo>
                <a:cubicBezTo>
                  <a:pt x="85" y="68"/>
                  <a:pt x="85" y="67"/>
                  <a:pt x="85" y="68"/>
                </a:cubicBezTo>
                <a:cubicBezTo>
                  <a:pt x="85" y="68"/>
                  <a:pt x="85" y="68"/>
                  <a:pt x="85" y="68"/>
                </a:cubicBezTo>
                <a:cubicBezTo>
                  <a:pt x="85" y="68"/>
                  <a:pt x="85" y="68"/>
                  <a:pt x="85" y="68"/>
                </a:cubicBezTo>
                <a:cubicBezTo>
                  <a:pt x="85" y="68"/>
                  <a:pt x="85" y="68"/>
                  <a:pt x="85" y="68"/>
                </a:cubicBezTo>
                <a:cubicBezTo>
                  <a:pt x="85" y="68"/>
                  <a:pt x="85" y="68"/>
                  <a:pt x="85" y="68"/>
                </a:cubicBezTo>
                <a:cubicBezTo>
                  <a:pt x="85" y="68"/>
                  <a:pt x="85" y="68"/>
                  <a:pt x="85" y="68"/>
                </a:cubicBezTo>
                <a:cubicBezTo>
                  <a:pt x="85" y="68"/>
                  <a:pt x="85" y="67"/>
                  <a:pt x="85" y="67"/>
                </a:cubicBezTo>
                <a:cubicBezTo>
                  <a:pt x="85" y="68"/>
                  <a:pt x="85" y="68"/>
                  <a:pt x="85" y="68"/>
                </a:cubicBezTo>
                <a:cubicBezTo>
                  <a:pt x="85" y="67"/>
                  <a:pt x="85" y="68"/>
                  <a:pt x="85" y="67"/>
                </a:cubicBezTo>
                <a:cubicBezTo>
                  <a:pt x="85" y="68"/>
                  <a:pt x="85" y="68"/>
                  <a:pt x="85" y="68"/>
                </a:cubicBezTo>
                <a:cubicBezTo>
                  <a:pt x="85" y="67"/>
                  <a:pt x="85" y="67"/>
                  <a:pt x="85" y="67"/>
                </a:cubicBezTo>
                <a:cubicBezTo>
                  <a:pt x="85" y="67"/>
                  <a:pt x="85" y="68"/>
                  <a:pt x="85" y="68"/>
                </a:cubicBezTo>
                <a:cubicBezTo>
                  <a:pt x="85" y="68"/>
                  <a:pt x="85" y="68"/>
                  <a:pt x="85" y="68"/>
                </a:cubicBezTo>
                <a:cubicBezTo>
                  <a:pt x="85" y="68"/>
                  <a:pt x="85" y="68"/>
                  <a:pt x="85" y="68"/>
                </a:cubicBezTo>
                <a:cubicBezTo>
                  <a:pt x="85" y="67"/>
                  <a:pt x="85" y="67"/>
                  <a:pt x="85" y="67"/>
                </a:cubicBezTo>
                <a:cubicBezTo>
                  <a:pt x="85" y="67"/>
                  <a:pt x="85" y="68"/>
                  <a:pt x="85" y="67"/>
                </a:cubicBezTo>
                <a:cubicBezTo>
                  <a:pt x="85" y="68"/>
                  <a:pt x="85" y="68"/>
                  <a:pt x="85" y="68"/>
                </a:cubicBezTo>
                <a:cubicBezTo>
                  <a:pt x="85" y="68"/>
                  <a:pt x="85" y="68"/>
                  <a:pt x="85" y="68"/>
                </a:cubicBezTo>
                <a:cubicBezTo>
                  <a:pt x="85" y="68"/>
                  <a:pt x="85" y="68"/>
                  <a:pt x="85" y="67"/>
                </a:cubicBezTo>
                <a:cubicBezTo>
                  <a:pt x="85" y="67"/>
                  <a:pt x="85" y="68"/>
                  <a:pt x="85" y="68"/>
                </a:cubicBezTo>
                <a:cubicBezTo>
                  <a:pt x="85" y="67"/>
                  <a:pt x="85" y="67"/>
                  <a:pt x="85" y="67"/>
                </a:cubicBezTo>
                <a:cubicBezTo>
                  <a:pt x="85" y="68"/>
                  <a:pt x="85" y="68"/>
                  <a:pt x="85" y="68"/>
                </a:cubicBezTo>
                <a:cubicBezTo>
                  <a:pt x="85" y="69"/>
                  <a:pt x="85" y="69"/>
                  <a:pt x="85" y="69"/>
                </a:cubicBezTo>
                <a:cubicBezTo>
                  <a:pt x="85" y="69"/>
                  <a:pt x="85" y="69"/>
                  <a:pt x="85" y="69"/>
                </a:cubicBezTo>
                <a:cubicBezTo>
                  <a:pt x="85" y="69"/>
                  <a:pt x="85" y="69"/>
                  <a:pt x="85" y="69"/>
                </a:cubicBezTo>
                <a:cubicBezTo>
                  <a:pt x="85" y="69"/>
                  <a:pt x="85" y="69"/>
                  <a:pt x="85" y="69"/>
                </a:cubicBezTo>
                <a:cubicBezTo>
                  <a:pt x="85" y="68"/>
                  <a:pt x="85" y="68"/>
                  <a:pt x="85" y="68"/>
                </a:cubicBezTo>
                <a:cubicBezTo>
                  <a:pt x="86" y="67"/>
                  <a:pt x="85" y="69"/>
                  <a:pt x="86" y="68"/>
                </a:cubicBezTo>
                <a:cubicBezTo>
                  <a:pt x="86" y="68"/>
                  <a:pt x="86" y="68"/>
                  <a:pt x="86" y="68"/>
                </a:cubicBezTo>
                <a:cubicBezTo>
                  <a:pt x="86" y="68"/>
                  <a:pt x="86" y="67"/>
                  <a:pt x="86" y="67"/>
                </a:cubicBezTo>
                <a:cubicBezTo>
                  <a:pt x="86" y="68"/>
                  <a:pt x="86" y="68"/>
                  <a:pt x="86" y="68"/>
                </a:cubicBezTo>
                <a:cubicBezTo>
                  <a:pt x="86" y="68"/>
                  <a:pt x="86" y="68"/>
                  <a:pt x="86" y="68"/>
                </a:cubicBezTo>
                <a:cubicBezTo>
                  <a:pt x="86" y="68"/>
                  <a:pt x="86" y="69"/>
                  <a:pt x="86" y="69"/>
                </a:cubicBezTo>
                <a:cubicBezTo>
                  <a:pt x="86" y="69"/>
                  <a:pt x="86" y="69"/>
                  <a:pt x="86" y="68"/>
                </a:cubicBezTo>
                <a:cubicBezTo>
                  <a:pt x="86" y="68"/>
                  <a:pt x="86" y="68"/>
                  <a:pt x="86" y="68"/>
                </a:cubicBezTo>
                <a:cubicBezTo>
                  <a:pt x="86" y="68"/>
                  <a:pt x="86" y="69"/>
                  <a:pt x="86" y="68"/>
                </a:cubicBezTo>
                <a:cubicBezTo>
                  <a:pt x="86" y="68"/>
                  <a:pt x="86" y="68"/>
                  <a:pt x="86" y="67"/>
                </a:cubicBezTo>
                <a:cubicBezTo>
                  <a:pt x="86" y="67"/>
                  <a:pt x="86" y="67"/>
                  <a:pt x="86" y="67"/>
                </a:cubicBezTo>
                <a:cubicBezTo>
                  <a:pt x="86" y="67"/>
                  <a:pt x="86" y="67"/>
                  <a:pt x="86" y="67"/>
                </a:cubicBezTo>
                <a:cubicBezTo>
                  <a:pt x="86" y="68"/>
                  <a:pt x="86" y="67"/>
                  <a:pt x="86" y="67"/>
                </a:cubicBezTo>
                <a:cubicBezTo>
                  <a:pt x="86" y="68"/>
                  <a:pt x="86" y="68"/>
                  <a:pt x="86" y="68"/>
                </a:cubicBezTo>
                <a:cubicBezTo>
                  <a:pt x="86" y="68"/>
                  <a:pt x="86" y="67"/>
                  <a:pt x="86" y="68"/>
                </a:cubicBezTo>
                <a:cubicBezTo>
                  <a:pt x="86" y="68"/>
                  <a:pt x="86" y="68"/>
                  <a:pt x="86" y="68"/>
                </a:cubicBezTo>
                <a:cubicBezTo>
                  <a:pt x="86" y="68"/>
                  <a:pt x="86" y="68"/>
                  <a:pt x="86" y="68"/>
                </a:cubicBezTo>
                <a:cubicBezTo>
                  <a:pt x="86" y="68"/>
                  <a:pt x="86" y="69"/>
                  <a:pt x="86" y="68"/>
                </a:cubicBezTo>
                <a:cubicBezTo>
                  <a:pt x="86" y="68"/>
                  <a:pt x="86" y="68"/>
                  <a:pt x="86" y="68"/>
                </a:cubicBezTo>
                <a:cubicBezTo>
                  <a:pt x="86" y="68"/>
                  <a:pt x="86" y="68"/>
                  <a:pt x="86" y="68"/>
                </a:cubicBezTo>
                <a:cubicBezTo>
                  <a:pt x="86" y="68"/>
                  <a:pt x="86" y="68"/>
                  <a:pt x="86" y="68"/>
                </a:cubicBezTo>
                <a:cubicBezTo>
                  <a:pt x="86" y="68"/>
                  <a:pt x="86" y="68"/>
                  <a:pt x="86" y="68"/>
                </a:cubicBezTo>
                <a:cubicBezTo>
                  <a:pt x="86" y="69"/>
                  <a:pt x="86" y="68"/>
                  <a:pt x="86" y="69"/>
                </a:cubicBezTo>
                <a:cubicBezTo>
                  <a:pt x="86" y="69"/>
                  <a:pt x="86" y="69"/>
                  <a:pt x="86" y="70"/>
                </a:cubicBezTo>
                <a:cubicBezTo>
                  <a:pt x="86" y="70"/>
                  <a:pt x="86" y="70"/>
                  <a:pt x="86" y="70"/>
                </a:cubicBezTo>
                <a:cubicBezTo>
                  <a:pt x="86" y="69"/>
                  <a:pt x="86" y="69"/>
                  <a:pt x="86" y="69"/>
                </a:cubicBezTo>
                <a:cubicBezTo>
                  <a:pt x="86" y="69"/>
                  <a:pt x="86" y="69"/>
                  <a:pt x="86" y="68"/>
                </a:cubicBezTo>
                <a:cubicBezTo>
                  <a:pt x="86" y="69"/>
                  <a:pt x="86" y="69"/>
                  <a:pt x="86" y="69"/>
                </a:cubicBezTo>
                <a:cubicBezTo>
                  <a:pt x="86" y="69"/>
                  <a:pt x="86" y="69"/>
                  <a:pt x="86" y="69"/>
                </a:cubicBezTo>
                <a:cubicBezTo>
                  <a:pt x="86" y="68"/>
                  <a:pt x="86" y="69"/>
                  <a:pt x="86" y="68"/>
                </a:cubicBezTo>
                <a:cubicBezTo>
                  <a:pt x="86" y="68"/>
                  <a:pt x="86" y="68"/>
                  <a:pt x="86" y="68"/>
                </a:cubicBezTo>
                <a:cubicBezTo>
                  <a:pt x="86" y="68"/>
                  <a:pt x="86" y="68"/>
                  <a:pt x="86" y="68"/>
                </a:cubicBezTo>
                <a:cubicBezTo>
                  <a:pt x="86" y="68"/>
                  <a:pt x="86" y="69"/>
                  <a:pt x="86" y="68"/>
                </a:cubicBezTo>
                <a:cubicBezTo>
                  <a:pt x="86" y="68"/>
                  <a:pt x="86" y="69"/>
                  <a:pt x="86" y="69"/>
                </a:cubicBezTo>
                <a:cubicBezTo>
                  <a:pt x="86" y="69"/>
                  <a:pt x="86" y="69"/>
                  <a:pt x="86" y="69"/>
                </a:cubicBezTo>
                <a:cubicBezTo>
                  <a:pt x="86" y="69"/>
                  <a:pt x="86" y="69"/>
                  <a:pt x="86" y="69"/>
                </a:cubicBezTo>
                <a:cubicBezTo>
                  <a:pt x="86" y="69"/>
                  <a:pt x="86" y="69"/>
                  <a:pt x="86" y="69"/>
                </a:cubicBezTo>
                <a:cubicBezTo>
                  <a:pt x="86" y="70"/>
                  <a:pt x="86" y="70"/>
                  <a:pt x="86" y="70"/>
                </a:cubicBezTo>
                <a:cubicBezTo>
                  <a:pt x="86" y="70"/>
                  <a:pt x="86" y="69"/>
                  <a:pt x="86" y="69"/>
                </a:cubicBezTo>
                <a:cubicBezTo>
                  <a:pt x="86" y="69"/>
                  <a:pt x="86" y="69"/>
                  <a:pt x="86" y="69"/>
                </a:cubicBezTo>
                <a:cubicBezTo>
                  <a:pt x="86" y="69"/>
                  <a:pt x="86" y="69"/>
                  <a:pt x="86" y="69"/>
                </a:cubicBezTo>
                <a:cubicBezTo>
                  <a:pt x="86" y="63"/>
                  <a:pt x="95" y="58"/>
                  <a:pt x="103" y="58"/>
                </a:cubicBezTo>
                <a:cubicBezTo>
                  <a:pt x="111" y="58"/>
                  <a:pt x="120" y="62"/>
                  <a:pt x="120" y="69"/>
                </a:cubicBezTo>
                <a:cubicBezTo>
                  <a:pt x="121" y="71"/>
                  <a:pt x="120" y="72"/>
                  <a:pt x="120" y="74"/>
                </a:cubicBezTo>
                <a:cubicBezTo>
                  <a:pt x="121" y="74"/>
                  <a:pt x="122" y="74"/>
                  <a:pt x="123" y="75"/>
                </a:cubicBezTo>
                <a:cubicBezTo>
                  <a:pt x="128" y="77"/>
                  <a:pt x="123" y="76"/>
                  <a:pt x="127" y="77"/>
                </a:cubicBezTo>
                <a:cubicBezTo>
                  <a:pt x="128" y="77"/>
                  <a:pt x="128" y="77"/>
                  <a:pt x="128" y="77"/>
                </a:cubicBezTo>
                <a:cubicBezTo>
                  <a:pt x="129" y="77"/>
                  <a:pt x="130" y="79"/>
                  <a:pt x="131" y="79"/>
                </a:cubicBezTo>
                <a:cubicBezTo>
                  <a:pt x="131" y="78"/>
                  <a:pt x="132" y="79"/>
                  <a:pt x="132" y="78"/>
                </a:cubicBezTo>
                <a:cubicBezTo>
                  <a:pt x="135" y="80"/>
                  <a:pt x="135" y="80"/>
                  <a:pt x="138" y="81"/>
                </a:cubicBezTo>
                <a:cubicBezTo>
                  <a:pt x="137" y="81"/>
                  <a:pt x="137" y="81"/>
                  <a:pt x="137" y="81"/>
                </a:cubicBezTo>
                <a:cubicBezTo>
                  <a:pt x="140" y="82"/>
                  <a:pt x="144" y="83"/>
                  <a:pt x="146" y="83"/>
                </a:cubicBezTo>
                <a:cubicBezTo>
                  <a:pt x="154" y="86"/>
                  <a:pt x="162" y="87"/>
                  <a:pt x="169" y="87"/>
                </a:cubicBezTo>
                <a:cubicBezTo>
                  <a:pt x="173" y="87"/>
                  <a:pt x="177" y="86"/>
                  <a:pt x="180" y="85"/>
                </a:cubicBezTo>
                <a:cubicBezTo>
                  <a:pt x="183" y="83"/>
                  <a:pt x="186" y="80"/>
                  <a:pt x="189" y="78"/>
                </a:cubicBezTo>
                <a:cubicBezTo>
                  <a:pt x="200" y="68"/>
                  <a:pt x="206" y="52"/>
                  <a:pt x="201" y="37"/>
                </a:cubicBezTo>
                <a:cubicBezTo>
                  <a:pt x="201" y="34"/>
                  <a:pt x="201" y="33"/>
                  <a:pt x="199" y="30"/>
                </a:cubicBezTo>
                <a:cubicBezTo>
                  <a:pt x="199" y="30"/>
                  <a:pt x="199" y="30"/>
                  <a:pt x="199" y="30"/>
                </a:cubicBezTo>
                <a:cubicBezTo>
                  <a:pt x="198" y="30"/>
                  <a:pt x="197" y="27"/>
                  <a:pt x="197" y="27"/>
                </a:cubicBezTo>
                <a:cubicBezTo>
                  <a:pt x="194" y="23"/>
                  <a:pt x="190" y="19"/>
                  <a:pt x="186" y="15"/>
                </a:cubicBezTo>
                <a:cubicBezTo>
                  <a:pt x="187" y="15"/>
                  <a:pt x="187" y="16"/>
                  <a:pt x="186" y="15"/>
                </a:cubicBezTo>
                <a:cubicBezTo>
                  <a:pt x="185" y="14"/>
                  <a:pt x="185" y="14"/>
                  <a:pt x="185" y="14"/>
                </a:cubicBezTo>
                <a:cubicBezTo>
                  <a:pt x="185" y="14"/>
                  <a:pt x="185" y="14"/>
                  <a:pt x="185" y="14"/>
                </a:cubicBezTo>
                <a:cubicBezTo>
                  <a:pt x="184" y="14"/>
                  <a:pt x="184" y="13"/>
                  <a:pt x="184" y="14"/>
                </a:cubicBezTo>
                <a:cubicBezTo>
                  <a:pt x="172" y="6"/>
                  <a:pt x="157" y="0"/>
                  <a:pt x="144" y="5"/>
                </a:cubicBezTo>
                <a:cubicBezTo>
                  <a:pt x="140" y="6"/>
                  <a:pt x="136" y="9"/>
                  <a:pt x="133" y="11"/>
                </a:cubicBezTo>
                <a:cubicBezTo>
                  <a:pt x="128" y="14"/>
                  <a:pt x="124" y="17"/>
                  <a:pt x="119" y="20"/>
                </a:cubicBezTo>
                <a:cubicBezTo>
                  <a:pt x="114" y="23"/>
                  <a:pt x="109" y="26"/>
                  <a:pt x="102" y="26"/>
                </a:cubicBezTo>
                <a:cubicBezTo>
                  <a:pt x="102" y="26"/>
                  <a:pt x="104" y="25"/>
                  <a:pt x="109" y="24"/>
                </a:cubicBezTo>
                <a:cubicBezTo>
                  <a:pt x="114" y="21"/>
                  <a:pt x="121" y="17"/>
                  <a:pt x="126" y="12"/>
                </a:cubicBezTo>
                <a:cubicBezTo>
                  <a:pt x="127" y="12"/>
                  <a:pt x="127" y="13"/>
                  <a:pt x="128" y="12"/>
                </a:cubicBezTo>
                <a:cubicBezTo>
                  <a:pt x="133" y="7"/>
                  <a:pt x="142" y="2"/>
                  <a:pt x="150" y="1"/>
                </a:cubicBezTo>
                <a:cubicBezTo>
                  <a:pt x="150" y="2"/>
                  <a:pt x="150" y="2"/>
                  <a:pt x="150" y="2"/>
                </a:cubicBezTo>
                <a:cubicBezTo>
                  <a:pt x="151" y="2"/>
                  <a:pt x="153" y="1"/>
                  <a:pt x="155" y="1"/>
                </a:cubicBezTo>
                <a:cubicBezTo>
                  <a:pt x="155" y="1"/>
                  <a:pt x="154" y="1"/>
                  <a:pt x="155" y="1"/>
                </a:cubicBezTo>
                <a:cubicBezTo>
                  <a:pt x="155" y="1"/>
                  <a:pt x="157" y="1"/>
                  <a:pt x="158" y="1"/>
                </a:cubicBezTo>
                <a:cubicBezTo>
                  <a:pt x="159" y="1"/>
                  <a:pt x="159" y="1"/>
                  <a:pt x="159" y="2"/>
                </a:cubicBezTo>
                <a:cubicBezTo>
                  <a:pt x="160" y="1"/>
                  <a:pt x="160" y="1"/>
                  <a:pt x="160" y="1"/>
                </a:cubicBezTo>
                <a:cubicBezTo>
                  <a:pt x="163" y="1"/>
                  <a:pt x="166" y="3"/>
                  <a:pt x="170" y="3"/>
                </a:cubicBezTo>
                <a:cubicBezTo>
                  <a:pt x="170" y="3"/>
                  <a:pt x="169" y="3"/>
                  <a:pt x="170" y="3"/>
                </a:cubicBezTo>
                <a:cubicBezTo>
                  <a:pt x="175" y="5"/>
                  <a:pt x="182" y="8"/>
                  <a:pt x="187" y="12"/>
                </a:cubicBezTo>
                <a:cubicBezTo>
                  <a:pt x="186" y="12"/>
                  <a:pt x="186" y="12"/>
                  <a:pt x="186" y="12"/>
                </a:cubicBezTo>
                <a:cubicBezTo>
                  <a:pt x="187" y="12"/>
                  <a:pt x="188" y="13"/>
                  <a:pt x="190" y="14"/>
                </a:cubicBezTo>
                <a:cubicBezTo>
                  <a:pt x="190" y="15"/>
                  <a:pt x="192" y="16"/>
                  <a:pt x="193" y="18"/>
                </a:cubicBezTo>
                <a:cubicBezTo>
                  <a:pt x="193" y="18"/>
                  <a:pt x="193" y="18"/>
                  <a:pt x="193" y="18"/>
                </a:cubicBezTo>
                <a:cubicBezTo>
                  <a:pt x="194" y="18"/>
                  <a:pt x="194" y="19"/>
                  <a:pt x="196" y="20"/>
                </a:cubicBezTo>
                <a:cubicBezTo>
                  <a:pt x="196" y="21"/>
                  <a:pt x="196" y="21"/>
                  <a:pt x="196" y="21"/>
                </a:cubicBezTo>
                <a:cubicBezTo>
                  <a:pt x="197" y="21"/>
                  <a:pt x="197" y="23"/>
                  <a:pt x="198" y="24"/>
                </a:cubicBezTo>
                <a:cubicBezTo>
                  <a:pt x="198" y="23"/>
                  <a:pt x="198" y="23"/>
                  <a:pt x="198" y="23"/>
                </a:cubicBezTo>
                <a:cubicBezTo>
                  <a:pt x="199" y="24"/>
                  <a:pt x="199" y="25"/>
                  <a:pt x="200" y="26"/>
                </a:cubicBezTo>
                <a:cubicBezTo>
                  <a:pt x="200" y="26"/>
                  <a:pt x="200" y="26"/>
                  <a:pt x="200" y="26"/>
                </a:cubicBezTo>
                <a:cubicBezTo>
                  <a:pt x="201" y="28"/>
                  <a:pt x="201" y="30"/>
                  <a:pt x="202" y="29"/>
                </a:cubicBezTo>
                <a:cubicBezTo>
                  <a:pt x="202" y="30"/>
                  <a:pt x="200" y="27"/>
                  <a:pt x="201" y="29"/>
                </a:cubicBezTo>
                <a:cubicBezTo>
                  <a:pt x="205" y="36"/>
                  <a:pt x="207" y="44"/>
                  <a:pt x="206" y="53"/>
                </a:cubicBezTo>
                <a:close/>
                <a:moveTo>
                  <a:pt x="82" y="68"/>
                </a:moveTo>
                <a:cubicBezTo>
                  <a:pt x="82" y="68"/>
                  <a:pt x="82" y="68"/>
                  <a:pt x="82" y="68"/>
                </a:cubicBezTo>
                <a:cubicBezTo>
                  <a:pt x="82" y="68"/>
                  <a:pt x="82" y="68"/>
                  <a:pt x="82" y="68"/>
                </a:cubicBezTo>
                <a:close/>
                <a:moveTo>
                  <a:pt x="82" y="68"/>
                </a:moveTo>
                <a:cubicBezTo>
                  <a:pt x="82" y="68"/>
                  <a:pt x="82" y="68"/>
                  <a:pt x="82" y="68"/>
                </a:cubicBezTo>
                <a:cubicBezTo>
                  <a:pt x="82" y="68"/>
                  <a:pt x="82" y="68"/>
                  <a:pt x="82" y="68"/>
                </a:cubicBezTo>
                <a:cubicBezTo>
                  <a:pt x="82" y="68"/>
                  <a:pt x="82" y="68"/>
                  <a:pt x="82" y="68"/>
                </a:cubicBezTo>
                <a:close/>
                <a:moveTo>
                  <a:pt x="82" y="68"/>
                </a:moveTo>
                <a:cubicBezTo>
                  <a:pt x="82" y="68"/>
                  <a:pt x="82" y="68"/>
                  <a:pt x="82" y="68"/>
                </a:cubicBezTo>
                <a:cubicBezTo>
                  <a:pt x="82" y="68"/>
                  <a:pt x="82" y="68"/>
                  <a:pt x="82" y="68"/>
                </a:cubicBezTo>
                <a:close/>
                <a:moveTo>
                  <a:pt x="122" y="78"/>
                </a:moveTo>
                <a:cubicBezTo>
                  <a:pt x="122" y="78"/>
                  <a:pt x="122" y="78"/>
                  <a:pt x="122" y="78"/>
                </a:cubicBezTo>
                <a:cubicBezTo>
                  <a:pt x="122" y="78"/>
                  <a:pt x="122" y="78"/>
                  <a:pt x="122" y="78"/>
                </a:cubicBezTo>
                <a:close/>
                <a:moveTo>
                  <a:pt x="123" y="78"/>
                </a:moveTo>
                <a:cubicBezTo>
                  <a:pt x="123" y="78"/>
                  <a:pt x="123" y="79"/>
                  <a:pt x="123" y="79"/>
                </a:cubicBezTo>
                <a:cubicBezTo>
                  <a:pt x="123" y="79"/>
                  <a:pt x="123" y="79"/>
                  <a:pt x="123" y="79"/>
                </a:cubicBezTo>
                <a:cubicBezTo>
                  <a:pt x="123" y="78"/>
                  <a:pt x="123" y="78"/>
                  <a:pt x="123" y="78"/>
                </a:cubicBezTo>
                <a:close/>
                <a:moveTo>
                  <a:pt x="125" y="79"/>
                </a:moveTo>
                <a:cubicBezTo>
                  <a:pt x="125" y="79"/>
                  <a:pt x="125" y="79"/>
                  <a:pt x="125" y="79"/>
                </a:cubicBezTo>
                <a:cubicBezTo>
                  <a:pt x="125" y="79"/>
                  <a:pt x="125" y="79"/>
                  <a:pt x="125" y="79"/>
                </a:cubicBezTo>
                <a:close/>
                <a:moveTo>
                  <a:pt x="147" y="87"/>
                </a:moveTo>
                <a:cubicBezTo>
                  <a:pt x="146" y="87"/>
                  <a:pt x="146" y="87"/>
                  <a:pt x="146" y="87"/>
                </a:cubicBezTo>
                <a:cubicBezTo>
                  <a:pt x="146" y="87"/>
                  <a:pt x="146" y="87"/>
                  <a:pt x="147" y="87"/>
                </a:cubicBezTo>
                <a:close/>
                <a:moveTo>
                  <a:pt x="98" y="24"/>
                </a:moveTo>
                <a:cubicBezTo>
                  <a:pt x="98" y="24"/>
                  <a:pt x="98" y="24"/>
                  <a:pt x="98" y="23"/>
                </a:cubicBezTo>
                <a:cubicBezTo>
                  <a:pt x="97" y="23"/>
                  <a:pt x="98" y="24"/>
                  <a:pt x="98" y="24"/>
                </a:cubicBezTo>
                <a:close/>
                <a:moveTo>
                  <a:pt x="67" y="5"/>
                </a:moveTo>
                <a:cubicBezTo>
                  <a:pt x="68" y="5"/>
                  <a:pt x="68" y="5"/>
                  <a:pt x="68" y="5"/>
                </a:cubicBezTo>
                <a:cubicBezTo>
                  <a:pt x="68" y="5"/>
                  <a:pt x="67" y="5"/>
                  <a:pt x="67" y="5"/>
                </a:cubicBezTo>
                <a:cubicBezTo>
                  <a:pt x="67" y="5"/>
                  <a:pt x="67" y="5"/>
                  <a:pt x="67" y="5"/>
                </a:cubicBezTo>
                <a:close/>
                <a:moveTo>
                  <a:pt x="58" y="3"/>
                </a:moveTo>
                <a:cubicBezTo>
                  <a:pt x="59" y="3"/>
                  <a:pt x="60" y="3"/>
                  <a:pt x="62" y="3"/>
                </a:cubicBezTo>
                <a:cubicBezTo>
                  <a:pt x="60" y="3"/>
                  <a:pt x="58" y="2"/>
                  <a:pt x="58" y="3"/>
                </a:cubicBezTo>
                <a:close/>
                <a:moveTo>
                  <a:pt x="49" y="2"/>
                </a:moveTo>
                <a:cubicBezTo>
                  <a:pt x="49" y="1"/>
                  <a:pt x="50" y="1"/>
                  <a:pt x="50" y="1"/>
                </a:cubicBezTo>
                <a:cubicBezTo>
                  <a:pt x="49" y="1"/>
                  <a:pt x="48" y="1"/>
                  <a:pt x="49" y="2"/>
                </a:cubicBezTo>
                <a:close/>
                <a:moveTo>
                  <a:pt x="47" y="2"/>
                </a:moveTo>
                <a:cubicBezTo>
                  <a:pt x="47" y="2"/>
                  <a:pt x="48" y="2"/>
                  <a:pt x="49" y="2"/>
                </a:cubicBezTo>
                <a:cubicBezTo>
                  <a:pt x="49" y="2"/>
                  <a:pt x="47" y="2"/>
                  <a:pt x="47" y="2"/>
                </a:cubicBezTo>
                <a:close/>
                <a:moveTo>
                  <a:pt x="28" y="7"/>
                </a:moveTo>
                <a:cubicBezTo>
                  <a:pt x="28" y="7"/>
                  <a:pt x="29" y="6"/>
                  <a:pt x="30" y="6"/>
                </a:cubicBezTo>
                <a:cubicBezTo>
                  <a:pt x="30" y="6"/>
                  <a:pt x="28" y="7"/>
                  <a:pt x="28" y="7"/>
                </a:cubicBezTo>
                <a:close/>
                <a:moveTo>
                  <a:pt x="22" y="10"/>
                </a:moveTo>
                <a:cubicBezTo>
                  <a:pt x="21" y="10"/>
                  <a:pt x="21" y="10"/>
                  <a:pt x="21" y="10"/>
                </a:cubicBezTo>
                <a:cubicBezTo>
                  <a:pt x="21" y="10"/>
                  <a:pt x="20" y="11"/>
                  <a:pt x="21" y="11"/>
                </a:cubicBezTo>
                <a:cubicBezTo>
                  <a:pt x="21" y="10"/>
                  <a:pt x="21" y="10"/>
                  <a:pt x="22" y="10"/>
                </a:cubicBezTo>
                <a:close/>
                <a:moveTo>
                  <a:pt x="89" y="84"/>
                </a:moveTo>
                <a:cubicBezTo>
                  <a:pt x="89" y="83"/>
                  <a:pt x="89" y="83"/>
                  <a:pt x="89" y="83"/>
                </a:cubicBezTo>
                <a:cubicBezTo>
                  <a:pt x="89" y="84"/>
                  <a:pt x="89" y="84"/>
                  <a:pt x="89" y="84"/>
                </a:cubicBezTo>
                <a:close/>
                <a:moveTo>
                  <a:pt x="151" y="89"/>
                </a:moveTo>
                <a:cubicBezTo>
                  <a:pt x="152" y="89"/>
                  <a:pt x="151" y="89"/>
                  <a:pt x="152" y="89"/>
                </a:cubicBezTo>
                <a:cubicBezTo>
                  <a:pt x="152" y="89"/>
                  <a:pt x="152" y="89"/>
                  <a:pt x="151" y="89"/>
                </a:cubicBezTo>
                <a:close/>
                <a:moveTo>
                  <a:pt x="187" y="84"/>
                </a:moveTo>
                <a:cubicBezTo>
                  <a:pt x="187" y="83"/>
                  <a:pt x="187" y="83"/>
                  <a:pt x="187" y="83"/>
                </a:cubicBezTo>
                <a:cubicBezTo>
                  <a:pt x="187" y="83"/>
                  <a:pt x="187" y="83"/>
                  <a:pt x="187" y="83"/>
                </a:cubicBezTo>
                <a:lnTo>
                  <a:pt x="187" y="84"/>
                </a:lnTo>
                <a:close/>
                <a:moveTo>
                  <a:pt x="81" y="68"/>
                </a:moveTo>
                <a:cubicBezTo>
                  <a:pt x="81" y="68"/>
                  <a:pt x="81" y="68"/>
                  <a:pt x="81" y="68"/>
                </a:cubicBezTo>
                <a:cubicBezTo>
                  <a:pt x="81" y="68"/>
                  <a:pt x="81" y="68"/>
                  <a:pt x="81" y="68"/>
                </a:cubicBezTo>
                <a:close/>
                <a:moveTo>
                  <a:pt x="81" y="68"/>
                </a:moveTo>
                <a:cubicBezTo>
                  <a:pt x="81" y="68"/>
                  <a:pt x="81" y="68"/>
                  <a:pt x="81" y="68"/>
                </a:cubicBezTo>
                <a:cubicBezTo>
                  <a:pt x="81" y="68"/>
                  <a:pt x="81" y="68"/>
                  <a:pt x="81" y="68"/>
                </a:cubicBezTo>
                <a:cubicBezTo>
                  <a:pt x="81" y="68"/>
                  <a:pt x="81" y="68"/>
                  <a:pt x="81" y="68"/>
                </a:cubicBezTo>
                <a:close/>
                <a:moveTo>
                  <a:pt x="83" y="72"/>
                </a:moveTo>
                <a:cubicBezTo>
                  <a:pt x="83" y="72"/>
                  <a:pt x="83" y="72"/>
                  <a:pt x="83" y="72"/>
                </a:cubicBezTo>
                <a:cubicBezTo>
                  <a:pt x="83" y="72"/>
                  <a:pt x="83" y="72"/>
                  <a:pt x="83" y="72"/>
                </a:cubicBezTo>
                <a:close/>
                <a:moveTo>
                  <a:pt x="82" y="67"/>
                </a:moveTo>
                <a:cubicBezTo>
                  <a:pt x="82" y="67"/>
                  <a:pt x="82" y="67"/>
                  <a:pt x="82" y="67"/>
                </a:cubicBezTo>
                <a:cubicBezTo>
                  <a:pt x="82" y="67"/>
                  <a:pt x="82" y="67"/>
                  <a:pt x="82" y="67"/>
                </a:cubicBezTo>
                <a:close/>
                <a:moveTo>
                  <a:pt x="86" y="69"/>
                </a:moveTo>
                <a:cubicBezTo>
                  <a:pt x="86" y="68"/>
                  <a:pt x="86" y="68"/>
                  <a:pt x="86" y="68"/>
                </a:cubicBezTo>
                <a:cubicBezTo>
                  <a:pt x="86" y="68"/>
                  <a:pt x="86" y="68"/>
                  <a:pt x="86" y="68"/>
                </a:cubicBezTo>
                <a:cubicBezTo>
                  <a:pt x="86" y="68"/>
                  <a:pt x="86" y="69"/>
                  <a:pt x="86" y="69"/>
                </a:cubicBezTo>
                <a:close/>
                <a:moveTo>
                  <a:pt x="86" y="68"/>
                </a:moveTo>
                <a:cubicBezTo>
                  <a:pt x="86" y="68"/>
                  <a:pt x="86" y="68"/>
                  <a:pt x="86" y="68"/>
                </a:cubicBezTo>
                <a:cubicBezTo>
                  <a:pt x="86" y="68"/>
                  <a:pt x="86" y="68"/>
                  <a:pt x="86" y="68"/>
                </a:cubicBezTo>
                <a:close/>
                <a:moveTo>
                  <a:pt x="86" y="68"/>
                </a:moveTo>
                <a:cubicBezTo>
                  <a:pt x="86" y="68"/>
                  <a:pt x="86" y="68"/>
                  <a:pt x="86" y="68"/>
                </a:cubicBezTo>
                <a:cubicBezTo>
                  <a:pt x="86" y="68"/>
                  <a:pt x="86" y="68"/>
                  <a:pt x="86" y="68"/>
                </a:cubicBezTo>
                <a:close/>
                <a:moveTo>
                  <a:pt x="85" y="67"/>
                </a:moveTo>
                <a:cubicBezTo>
                  <a:pt x="86" y="67"/>
                  <a:pt x="85" y="68"/>
                  <a:pt x="85" y="67"/>
                </a:cubicBezTo>
                <a:cubicBezTo>
                  <a:pt x="85" y="68"/>
                  <a:pt x="85" y="67"/>
                  <a:pt x="85" y="67"/>
                </a:cubicBezTo>
                <a:close/>
                <a:moveTo>
                  <a:pt x="85" y="67"/>
                </a:moveTo>
                <a:cubicBezTo>
                  <a:pt x="85" y="68"/>
                  <a:pt x="85" y="68"/>
                  <a:pt x="85" y="68"/>
                </a:cubicBezTo>
                <a:cubicBezTo>
                  <a:pt x="85" y="68"/>
                  <a:pt x="85" y="68"/>
                  <a:pt x="85" y="68"/>
                </a:cubicBezTo>
                <a:lnTo>
                  <a:pt x="85" y="67"/>
                </a:lnTo>
                <a:close/>
                <a:moveTo>
                  <a:pt x="83" y="68"/>
                </a:moveTo>
                <a:cubicBezTo>
                  <a:pt x="83" y="68"/>
                  <a:pt x="83" y="68"/>
                  <a:pt x="83" y="68"/>
                </a:cubicBezTo>
                <a:cubicBezTo>
                  <a:pt x="83" y="68"/>
                  <a:pt x="83" y="68"/>
                  <a:pt x="83" y="68"/>
                </a:cubicBezTo>
                <a:close/>
                <a:moveTo>
                  <a:pt x="81" y="67"/>
                </a:moveTo>
                <a:cubicBezTo>
                  <a:pt x="81" y="67"/>
                  <a:pt x="82" y="67"/>
                  <a:pt x="82" y="67"/>
                </a:cubicBezTo>
                <a:cubicBezTo>
                  <a:pt x="82" y="67"/>
                  <a:pt x="81" y="67"/>
                  <a:pt x="81" y="67"/>
                </a:cubicBezTo>
                <a:close/>
                <a:moveTo>
                  <a:pt x="80" y="68"/>
                </a:moveTo>
                <a:cubicBezTo>
                  <a:pt x="80" y="68"/>
                  <a:pt x="80" y="68"/>
                  <a:pt x="80" y="68"/>
                </a:cubicBezTo>
                <a:cubicBezTo>
                  <a:pt x="80" y="68"/>
                  <a:pt x="80" y="68"/>
                  <a:pt x="80" y="68"/>
                </a:cubicBezTo>
                <a:close/>
                <a:moveTo>
                  <a:pt x="121" y="68"/>
                </a:moveTo>
                <a:cubicBezTo>
                  <a:pt x="121" y="68"/>
                  <a:pt x="121" y="67"/>
                  <a:pt x="121" y="67"/>
                </a:cubicBezTo>
                <a:cubicBezTo>
                  <a:pt x="121" y="67"/>
                  <a:pt x="121" y="67"/>
                  <a:pt x="121" y="68"/>
                </a:cubicBezTo>
                <a:close/>
                <a:moveTo>
                  <a:pt x="127" y="68"/>
                </a:moveTo>
                <a:cubicBezTo>
                  <a:pt x="127" y="68"/>
                  <a:pt x="127" y="68"/>
                  <a:pt x="127" y="68"/>
                </a:cubicBezTo>
                <a:cubicBezTo>
                  <a:pt x="127" y="68"/>
                  <a:pt x="127" y="68"/>
                  <a:pt x="127" y="68"/>
                </a:cubicBezTo>
                <a:cubicBezTo>
                  <a:pt x="127" y="68"/>
                  <a:pt x="127" y="68"/>
                  <a:pt x="127" y="68"/>
                </a:cubicBezTo>
                <a:close/>
                <a:moveTo>
                  <a:pt x="123" y="66"/>
                </a:moveTo>
                <a:cubicBezTo>
                  <a:pt x="123" y="66"/>
                  <a:pt x="123" y="66"/>
                  <a:pt x="123" y="66"/>
                </a:cubicBezTo>
                <a:cubicBezTo>
                  <a:pt x="123" y="66"/>
                  <a:pt x="123" y="66"/>
                  <a:pt x="123" y="66"/>
                </a:cubicBezTo>
                <a:close/>
                <a:moveTo>
                  <a:pt x="121" y="69"/>
                </a:moveTo>
                <a:cubicBezTo>
                  <a:pt x="121" y="68"/>
                  <a:pt x="121" y="68"/>
                  <a:pt x="121" y="68"/>
                </a:cubicBezTo>
                <a:cubicBezTo>
                  <a:pt x="121" y="68"/>
                  <a:pt x="121" y="68"/>
                  <a:pt x="121" y="68"/>
                </a:cubicBezTo>
                <a:cubicBezTo>
                  <a:pt x="121" y="68"/>
                  <a:pt x="121" y="68"/>
                  <a:pt x="121" y="68"/>
                </a:cubicBezTo>
                <a:cubicBezTo>
                  <a:pt x="121" y="68"/>
                  <a:pt x="121" y="68"/>
                  <a:pt x="121" y="68"/>
                </a:cubicBezTo>
                <a:cubicBezTo>
                  <a:pt x="121" y="68"/>
                  <a:pt x="121" y="68"/>
                  <a:pt x="121" y="68"/>
                </a:cubicBezTo>
                <a:cubicBezTo>
                  <a:pt x="121" y="68"/>
                  <a:pt x="121" y="68"/>
                  <a:pt x="121" y="68"/>
                </a:cubicBezTo>
                <a:cubicBezTo>
                  <a:pt x="121" y="68"/>
                  <a:pt x="121" y="67"/>
                  <a:pt x="121" y="68"/>
                </a:cubicBezTo>
                <a:cubicBezTo>
                  <a:pt x="121" y="67"/>
                  <a:pt x="121" y="67"/>
                  <a:pt x="121" y="67"/>
                </a:cubicBezTo>
                <a:cubicBezTo>
                  <a:pt x="121" y="68"/>
                  <a:pt x="121" y="68"/>
                  <a:pt x="121" y="68"/>
                </a:cubicBezTo>
                <a:cubicBezTo>
                  <a:pt x="121" y="67"/>
                  <a:pt x="121" y="67"/>
                  <a:pt x="121" y="67"/>
                </a:cubicBezTo>
                <a:cubicBezTo>
                  <a:pt x="121" y="68"/>
                  <a:pt x="121" y="67"/>
                  <a:pt x="121" y="67"/>
                </a:cubicBezTo>
                <a:cubicBezTo>
                  <a:pt x="121" y="68"/>
                  <a:pt x="121" y="68"/>
                  <a:pt x="121" y="68"/>
                </a:cubicBezTo>
                <a:cubicBezTo>
                  <a:pt x="121" y="68"/>
                  <a:pt x="121" y="68"/>
                  <a:pt x="121" y="68"/>
                </a:cubicBezTo>
                <a:cubicBezTo>
                  <a:pt x="121" y="67"/>
                  <a:pt x="121" y="67"/>
                  <a:pt x="121" y="67"/>
                </a:cubicBezTo>
                <a:cubicBezTo>
                  <a:pt x="121" y="68"/>
                  <a:pt x="121" y="68"/>
                  <a:pt x="121" y="68"/>
                </a:cubicBezTo>
                <a:cubicBezTo>
                  <a:pt x="121" y="67"/>
                  <a:pt x="121" y="67"/>
                  <a:pt x="121" y="67"/>
                </a:cubicBezTo>
                <a:cubicBezTo>
                  <a:pt x="121" y="67"/>
                  <a:pt x="121" y="67"/>
                  <a:pt x="121" y="67"/>
                </a:cubicBezTo>
                <a:cubicBezTo>
                  <a:pt x="121" y="68"/>
                  <a:pt x="121" y="68"/>
                  <a:pt x="121" y="68"/>
                </a:cubicBezTo>
                <a:cubicBezTo>
                  <a:pt x="121" y="67"/>
                  <a:pt x="121" y="67"/>
                  <a:pt x="121" y="67"/>
                </a:cubicBezTo>
                <a:cubicBezTo>
                  <a:pt x="121" y="67"/>
                  <a:pt x="122" y="67"/>
                  <a:pt x="122" y="67"/>
                </a:cubicBezTo>
                <a:cubicBezTo>
                  <a:pt x="122" y="67"/>
                  <a:pt x="122" y="67"/>
                  <a:pt x="122" y="67"/>
                </a:cubicBezTo>
                <a:cubicBezTo>
                  <a:pt x="122" y="67"/>
                  <a:pt x="122" y="67"/>
                  <a:pt x="122" y="67"/>
                </a:cubicBezTo>
                <a:cubicBezTo>
                  <a:pt x="122" y="67"/>
                  <a:pt x="122" y="68"/>
                  <a:pt x="122" y="68"/>
                </a:cubicBezTo>
                <a:cubicBezTo>
                  <a:pt x="122" y="67"/>
                  <a:pt x="122" y="67"/>
                  <a:pt x="122" y="67"/>
                </a:cubicBezTo>
                <a:cubicBezTo>
                  <a:pt x="122" y="67"/>
                  <a:pt x="122" y="67"/>
                  <a:pt x="122" y="67"/>
                </a:cubicBezTo>
                <a:cubicBezTo>
                  <a:pt x="122" y="67"/>
                  <a:pt x="122" y="67"/>
                  <a:pt x="122" y="67"/>
                </a:cubicBezTo>
                <a:cubicBezTo>
                  <a:pt x="122" y="66"/>
                  <a:pt x="122" y="67"/>
                  <a:pt x="122" y="67"/>
                </a:cubicBezTo>
                <a:cubicBezTo>
                  <a:pt x="122" y="67"/>
                  <a:pt x="122" y="67"/>
                  <a:pt x="122" y="67"/>
                </a:cubicBezTo>
                <a:cubicBezTo>
                  <a:pt x="122" y="67"/>
                  <a:pt x="122" y="67"/>
                  <a:pt x="122" y="67"/>
                </a:cubicBezTo>
                <a:cubicBezTo>
                  <a:pt x="122" y="67"/>
                  <a:pt x="122" y="67"/>
                  <a:pt x="122" y="67"/>
                </a:cubicBezTo>
                <a:cubicBezTo>
                  <a:pt x="122" y="66"/>
                  <a:pt x="123" y="67"/>
                  <a:pt x="123" y="66"/>
                </a:cubicBezTo>
                <a:cubicBezTo>
                  <a:pt x="123" y="66"/>
                  <a:pt x="123" y="66"/>
                  <a:pt x="123" y="66"/>
                </a:cubicBezTo>
                <a:cubicBezTo>
                  <a:pt x="123" y="66"/>
                  <a:pt x="123" y="66"/>
                  <a:pt x="123" y="66"/>
                </a:cubicBezTo>
                <a:cubicBezTo>
                  <a:pt x="123" y="67"/>
                  <a:pt x="123" y="67"/>
                  <a:pt x="123" y="67"/>
                </a:cubicBezTo>
                <a:cubicBezTo>
                  <a:pt x="123" y="67"/>
                  <a:pt x="123" y="66"/>
                  <a:pt x="123" y="66"/>
                </a:cubicBezTo>
                <a:cubicBezTo>
                  <a:pt x="123" y="66"/>
                  <a:pt x="123" y="66"/>
                  <a:pt x="123" y="66"/>
                </a:cubicBezTo>
                <a:cubicBezTo>
                  <a:pt x="123" y="66"/>
                  <a:pt x="123" y="66"/>
                  <a:pt x="123" y="66"/>
                </a:cubicBezTo>
                <a:cubicBezTo>
                  <a:pt x="123" y="66"/>
                  <a:pt x="123" y="66"/>
                  <a:pt x="123" y="66"/>
                </a:cubicBezTo>
                <a:cubicBezTo>
                  <a:pt x="123" y="66"/>
                  <a:pt x="123" y="66"/>
                  <a:pt x="123" y="66"/>
                </a:cubicBezTo>
                <a:cubicBezTo>
                  <a:pt x="123" y="66"/>
                  <a:pt x="124" y="66"/>
                  <a:pt x="123" y="66"/>
                </a:cubicBezTo>
                <a:cubicBezTo>
                  <a:pt x="123" y="66"/>
                  <a:pt x="123" y="65"/>
                  <a:pt x="124" y="66"/>
                </a:cubicBezTo>
                <a:cubicBezTo>
                  <a:pt x="123" y="65"/>
                  <a:pt x="123" y="65"/>
                  <a:pt x="123" y="65"/>
                </a:cubicBezTo>
                <a:cubicBezTo>
                  <a:pt x="124" y="65"/>
                  <a:pt x="124" y="66"/>
                  <a:pt x="124" y="66"/>
                </a:cubicBezTo>
                <a:cubicBezTo>
                  <a:pt x="124" y="66"/>
                  <a:pt x="124" y="66"/>
                  <a:pt x="124" y="66"/>
                </a:cubicBezTo>
                <a:cubicBezTo>
                  <a:pt x="124" y="65"/>
                  <a:pt x="124" y="65"/>
                  <a:pt x="124" y="65"/>
                </a:cubicBezTo>
                <a:cubicBezTo>
                  <a:pt x="124" y="65"/>
                  <a:pt x="124" y="66"/>
                  <a:pt x="124" y="66"/>
                </a:cubicBezTo>
                <a:cubicBezTo>
                  <a:pt x="124" y="65"/>
                  <a:pt x="124" y="65"/>
                  <a:pt x="124" y="65"/>
                </a:cubicBezTo>
                <a:cubicBezTo>
                  <a:pt x="124" y="65"/>
                  <a:pt x="124" y="65"/>
                  <a:pt x="124" y="65"/>
                </a:cubicBezTo>
                <a:cubicBezTo>
                  <a:pt x="124" y="65"/>
                  <a:pt x="125" y="66"/>
                  <a:pt x="124" y="65"/>
                </a:cubicBezTo>
                <a:cubicBezTo>
                  <a:pt x="124" y="65"/>
                  <a:pt x="124" y="65"/>
                  <a:pt x="125" y="65"/>
                </a:cubicBezTo>
                <a:cubicBezTo>
                  <a:pt x="124" y="65"/>
                  <a:pt x="125" y="66"/>
                  <a:pt x="125" y="65"/>
                </a:cubicBezTo>
                <a:cubicBezTo>
                  <a:pt x="125" y="65"/>
                  <a:pt x="125" y="65"/>
                  <a:pt x="125" y="65"/>
                </a:cubicBezTo>
                <a:cubicBezTo>
                  <a:pt x="125" y="66"/>
                  <a:pt x="125" y="65"/>
                  <a:pt x="125" y="65"/>
                </a:cubicBezTo>
                <a:cubicBezTo>
                  <a:pt x="125" y="66"/>
                  <a:pt x="125" y="66"/>
                  <a:pt x="125" y="66"/>
                </a:cubicBezTo>
                <a:cubicBezTo>
                  <a:pt x="125" y="66"/>
                  <a:pt x="125" y="65"/>
                  <a:pt x="125" y="66"/>
                </a:cubicBezTo>
                <a:cubicBezTo>
                  <a:pt x="125" y="65"/>
                  <a:pt x="125" y="65"/>
                  <a:pt x="125" y="65"/>
                </a:cubicBezTo>
                <a:cubicBezTo>
                  <a:pt x="125" y="66"/>
                  <a:pt x="125" y="65"/>
                  <a:pt x="125" y="65"/>
                </a:cubicBezTo>
                <a:cubicBezTo>
                  <a:pt x="125" y="65"/>
                  <a:pt x="126" y="66"/>
                  <a:pt x="125" y="65"/>
                </a:cubicBezTo>
                <a:cubicBezTo>
                  <a:pt x="125" y="66"/>
                  <a:pt x="125" y="65"/>
                  <a:pt x="125" y="65"/>
                </a:cubicBezTo>
                <a:cubicBezTo>
                  <a:pt x="125" y="65"/>
                  <a:pt x="126" y="66"/>
                  <a:pt x="126" y="66"/>
                </a:cubicBezTo>
                <a:cubicBezTo>
                  <a:pt x="125" y="65"/>
                  <a:pt x="125" y="65"/>
                  <a:pt x="125" y="65"/>
                </a:cubicBezTo>
                <a:cubicBezTo>
                  <a:pt x="126" y="65"/>
                  <a:pt x="126" y="66"/>
                  <a:pt x="126" y="65"/>
                </a:cubicBezTo>
                <a:cubicBezTo>
                  <a:pt x="126" y="66"/>
                  <a:pt x="126" y="66"/>
                  <a:pt x="126" y="66"/>
                </a:cubicBezTo>
                <a:cubicBezTo>
                  <a:pt x="125" y="65"/>
                  <a:pt x="126" y="65"/>
                  <a:pt x="125" y="65"/>
                </a:cubicBezTo>
                <a:cubicBezTo>
                  <a:pt x="126" y="65"/>
                  <a:pt x="126" y="64"/>
                  <a:pt x="126" y="64"/>
                </a:cubicBezTo>
                <a:cubicBezTo>
                  <a:pt x="126" y="64"/>
                  <a:pt x="126" y="63"/>
                  <a:pt x="126" y="64"/>
                </a:cubicBezTo>
                <a:cubicBezTo>
                  <a:pt x="127" y="64"/>
                  <a:pt x="127" y="64"/>
                  <a:pt x="127" y="64"/>
                </a:cubicBezTo>
                <a:cubicBezTo>
                  <a:pt x="127" y="64"/>
                  <a:pt x="127" y="64"/>
                  <a:pt x="127" y="64"/>
                </a:cubicBezTo>
                <a:cubicBezTo>
                  <a:pt x="127" y="64"/>
                  <a:pt x="127" y="64"/>
                  <a:pt x="127" y="63"/>
                </a:cubicBezTo>
                <a:cubicBezTo>
                  <a:pt x="127" y="63"/>
                  <a:pt x="127" y="63"/>
                  <a:pt x="127" y="63"/>
                </a:cubicBezTo>
                <a:cubicBezTo>
                  <a:pt x="127" y="63"/>
                  <a:pt x="127" y="64"/>
                  <a:pt x="127" y="64"/>
                </a:cubicBezTo>
                <a:cubicBezTo>
                  <a:pt x="127" y="63"/>
                  <a:pt x="127" y="63"/>
                  <a:pt x="127" y="63"/>
                </a:cubicBezTo>
                <a:cubicBezTo>
                  <a:pt x="127" y="63"/>
                  <a:pt x="127" y="63"/>
                  <a:pt x="127" y="63"/>
                </a:cubicBezTo>
                <a:cubicBezTo>
                  <a:pt x="127" y="63"/>
                  <a:pt x="127" y="63"/>
                  <a:pt x="127" y="63"/>
                </a:cubicBezTo>
                <a:cubicBezTo>
                  <a:pt x="127" y="63"/>
                  <a:pt x="127" y="63"/>
                  <a:pt x="127" y="63"/>
                </a:cubicBezTo>
                <a:cubicBezTo>
                  <a:pt x="128" y="63"/>
                  <a:pt x="128" y="63"/>
                  <a:pt x="128" y="63"/>
                </a:cubicBezTo>
                <a:cubicBezTo>
                  <a:pt x="128" y="63"/>
                  <a:pt x="129" y="63"/>
                  <a:pt x="128" y="63"/>
                </a:cubicBezTo>
                <a:cubicBezTo>
                  <a:pt x="128" y="63"/>
                  <a:pt x="129" y="63"/>
                  <a:pt x="129" y="64"/>
                </a:cubicBezTo>
                <a:cubicBezTo>
                  <a:pt x="130" y="64"/>
                  <a:pt x="129" y="64"/>
                  <a:pt x="130" y="64"/>
                </a:cubicBezTo>
                <a:cubicBezTo>
                  <a:pt x="130" y="64"/>
                  <a:pt x="129" y="64"/>
                  <a:pt x="129" y="64"/>
                </a:cubicBezTo>
                <a:cubicBezTo>
                  <a:pt x="130" y="65"/>
                  <a:pt x="129" y="65"/>
                  <a:pt x="129" y="64"/>
                </a:cubicBezTo>
                <a:cubicBezTo>
                  <a:pt x="129" y="64"/>
                  <a:pt x="129" y="64"/>
                  <a:pt x="129" y="64"/>
                </a:cubicBezTo>
                <a:cubicBezTo>
                  <a:pt x="129" y="64"/>
                  <a:pt x="129" y="64"/>
                  <a:pt x="129" y="64"/>
                </a:cubicBezTo>
                <a:cubicBezTo>
                  <a:pt x="129" y="64"/>
                  <a:pt x="129" y="64"/>
                  <a:pt x="129" y="64"/>
                </a:cubicBezTo>
                <a:cubicBezTo>
                  <a:pt x="129" y="64"/>
                  <a:pt x="129" y="64"/>
                  <a:pt x="129" y="65"/>
                </a:cubicBezTo>
                <a:cubicBezTo>
                  <a:pt x="128" y="64"/>
                  <a:pt x="128" y="64"/>
                  <a:pt x="128" y="64"/>
                </a:cubicBezTo>
                <a:cubicBezTo>
                  <a:pt x="129" y="64"/>
                  <a:pt x="129" y="64"/>
                  <a:pt x="129" y="64"/>
                </a:cubicBezTo>
                <a:cubicBezTo>
                  <a:pt x="129" y="65"/>
                  <a:pt x="129" y="65"/>
                  <a:pt x="129" y="65"/>
                </a:cubicBezTo>
                <a:cubicBezTo>
                  <a:pt x="129" y="65"/>
                  <a:pt x="129" y="65"/>
                  <a:pt x="129" y="65"/>
                </a:cubicBezTo>
                <a:cubicBezTo>
                  <a:pt x="129" y="65"/>
                  <a:pt x="129" y="65"/>
                  <a:pt x="129" y="65"/>
                </a:cubicBezTo>
                <a:cubicBezTo>
                  <a:pt x="129" y="65"/>
                  <a:pt x="129" y="65"/>
                  <a:pt x="129" y="65"/>
                </a:cubicBezTo>
                <a:cubicBezTo>
                  <a:pt x="129" y="65"/>
                  <a:pt x="129" y="65"/>
                  <a:pt x="129" y="66"/>
                </a:cubicBezTo>
                <a:cubicBezTo>
                  <a:pt x="129" y="65"/>
                  <a:pt x="129" y="66"/>
                  <a:pt x="129" y="66"/>
                </a:cubicBezTo>
                <a:cubicBezTo>
                  <a:pt x="129" y="66"/>
                  <a:pt x="129" y="66"/>
                  <a:pt x="129" y="66"/>
                </a:cubicBezTo>
                <a:cubicBezTo>
                  <a:pt x="129" y="66"/>
                  <a:pt x="129" y="66"/>
                  <a:pt x="129" y="66"/>
                </a:cubicBezTo>
                <a:cubicBezTo>
                  <a:pt x="129" y="66"/>
                  <a:pt x="129" y="66"/>
                  <a:pt x="129" y="66"/>
                </a:cubicBezTo>
                <a:cubicBezTo>
                  <a:pt x="129" y="66"/>
                  <a:pt x="128" y="65"/>
                  <a:pt x="129" y="66"/>
                </a:cubicBezTo>
                <a:cubicBezTo>
                  <a:pt x="129" y="66"/>
                  <a:pt x="129" y="66"/>
                  <a:pt x="129" y="66"/>
                </a:cubicBezTo>
                <a:cubicBezTo>
                  <a:pt x="129" y="66"/>
                  <a:pt x="129" y="66"/>
                  <a:pt x="129" y="66"/>
                </a:cubicBezTo>
                <a:cubicBezTo>
                  <a:pt x="129" y="66"/>
                  <a:pt x="129" y="66"/>
                  <a:pt x="129" y="66"/>
                </a:cubicBezTo>
                <a:cubicBezTo>
                  <a:pt x="129" y="66"/>
                  <a:pt x="128" y="66"/>
                  <a:pt x="129" y="66"/>
                </a:cubicBezTo>
                <a:cubicBezTo>
                  <a:pt x="128" y="66"/>
                  <a:pt x="129" y="66"/>
                  <a:pt x="128" y="65"/>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8" y="66"/>
                  <a:pt x="128" y="66"/>
                  <a:pt x="128" y="66"/>
                </a:cubicBezTo>
                <a:cubicBezTo>
                  <a:pt x="127" y="66"/>
                  <a:pt x="128" y="66"/>
                  <a:pt x="128" y="66"/>
                </a:cubicBezTo>
                <a:cubicBezTo>
                  <a:pt x="128" y="66"/>
                  <a:pt x="128" y="66"/>
                  <a:pt x="128" y="66"/>
                </a:cubicBezTo>
                <a:cubicBezTo>
                  <a:pt x="128" y="66"/>
                  <a:pt x="128" y="66"/>
                  <a:pt x="128" y="67"/>
                </a:cubicBezTo>
                <a:cubicBezTo>
                  <a:pt x="128" y="66"/>
                  <a:pt x="128" y="66"/>
                  <a:pt x="128" y="66"/>
                </a:cubicBezTo>
                <a:cubicBezTo>
                  <a:pt x="128" y="67"/>
                  <a:pt x="128" y="66"/>
                  <a:pt x="128" y="67"/>
                </a:cubicBezTo>
                <a:cubicBezTo>
                  <a:pt x="128" y="67"/>
                  <a:pt x="127" y="66"/>
                  <a:pt x="127" y="66"/>
                </a:cubicBezTo>
                <a:cubicBezTo>
                  <a:pt x="128" y="67"/>
                  <a:pt x="127" y="66"/>
                  <a:pt x="128" y="67"/>
                </a:cubicBezTo>
                <a:cubicBezTo>
                  <a:pt x="128" y="67"/>
                  <a:pt x="127" y="67"/>
                  <a:pt x="127" y="67"/>
                </a:cubicBezTo>
                <a:cubicBezTo>
                  <a:pt x="127" y="67"/>
                  <a:pt x="127" y="66"/>
                  <a:pt x="127" y="66"/>
                </a:cubicBezTo>
                <a:cubicBezTo>
                  <a:pt x="127" y="66"/>
                  <a:pt x="127" y="66"/>
                  <a:pt x="127" y="66"/>
                </a:cubicBezTo>
                <a:cubicBezTo>
                  <a:pt x="127" y="66"/>
                  <a:pt x="127" y="66"/>
                  <a:pt x="127" y="66"/>
                </a:cubicBezTo>
                <a:cubicBezTo>
                  <a:pt x="127" y="66"/>
                  <a:pt x="127" y="66"/>
                  <a:pt x="127" y="66"/>
                </a:cubicBezTo>
                <a:cubicBezTo>
                  <a:pt x="127" y="66"/>
                  <a:pt x="127" y="67"/>
                  <a:pt x="127" y="67"/>
                </a:cubicBezTo>
                <a:cubicBezTo>
                  <a:pt x="127" y="66"/>
                  <a:pt x="127" y="66"/>
                  <a:pt x="127" y="66"/>
                </a:cubicBezTo>
                <a:cubicBezTo>
                  <a:pt x="127" y="67"/>
                  <a:pt x="127" y="67"/>
                  <a:pt x="127" y="67"/>
                </a:cubicBezTo>
                <a:cubicBezTo>
                  <a:pt x="127" y="67"/>
                  <a:pt x="127" y="67"/>
                  <a:pt x="127" y="67"/>
                </a:cubicBezTo>
                <a:cubicBezTo>
                  <a:pt x="127" y="67"/>
                  <a:pt x="127" y="67"/>
                  <a:pt x="127" y="67"/>
                </a:cubicBezTo>
                <a:cubicBezTo>
                  <a:pt x="127" y="67"/>
                  <a:pt x="127" y="68"/>
                  <a:pt x="127" y="67"/>
                </a:cubicBezTo>
                <a:cubicBezTo>
                  <a:pt x="127" y="67"/>
                  <a:pt x="127" y="67"/>
                  <a:pt x="127" y="67"/>
                </a:cubicBezTo>
                <a:cubicBezTo>
                  <a:pt x="127" y="67"/>
                  <a:pt x="127" y="67"/>
                  <a:pt x="127" y="67"/>
                </a:cubicBezTo>
                <a:cubicBezTo>
                  <a:pt x="127" y="67"/>
                  <a:pt x="127" y="67"/>
                  <a:pt x="127" y="67"/>
                </a:cubicBezTo>
                <a:cubicBezTo>
                  <a:pt x="127" y="67"/>
                  <a:pt x="127" y="67"/>
                  <a:pt x="127" y="67"/>
                </a:cubicBezTo>
                <a:cubicBezTo>
                  <a:pt x="127" y="68"/>
                  <a:pt x="127" y="68"/>
                  <a:pt x="127" y="68"/>
                </a:cubicBezTo>
                <a:cubicBezTo>
                  <a:pt x="127" y="67"/>
                  <a:pt x="127" y="67"/>
                  <a:pt x="127" y="67"/>
                </a:cubicBezTo>
                <a:cubicBezTo>
                  <a:pt x="127" y="68"/>
                  <a:pt x="127" y="68"/>
                  <a:pt x="127" y="68"/>
                </a:cubicBezTo>
                <a:cubicBezTo>
                  <a:pt x="127" y="68"/>
                  <a:pt x="127" y="68"/>
                  <a:pt x="127" y="68"/>
                </a:cubicBezTo>
                <a:cubicBezTo>
                  <a:pt x="127" y="67"/>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9"/>
                  <a:pt x="127" y="69"/>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7" y="68"/>
                  <a:pt x="127" y="68"/>
                </a:cubicBezTo>
                <a:cubicBezTo>
                  <a:pt x="127" y="68"/>
                  <a:pt x="126" y="68"/>
                  <a:pt x="126" y="68"/>
                </a:cubicBezTo>
                <a:cubicBezTo>
                  <a:pt x="126" y="68"/>
                  <a:pt x="127" y="68"/>
                  <a:pt x="127" y="68"/>
                </a:cubicBezTo>
                <a:cubicBezTo>
                  <a:pt x="127" y="68"/>
                  <a:pt x="127" y="68"/>
                  <a:pt x="127" y="68"/>
                </a:cubicBezTo>
                <a:cubicBezTo>
                  <a:pt x="127" y="69"/>
                  <a:pt x="127" y="68"/>
                  <a:pt x="127" y="69"/>
                </a:cubicBezTo>
                <a:cubicBezTo>
                  <a:pt x="127" y="68"/>
                  <a:pt x="127" y="69"/>
                  <a:pt x="126" y="68"/>
                </a:cubicBezTo>
                <a:cubicBezTo>
                  <a:pt x="126" y="68"/>
                  <a:pt x="126" y="68"/>
                  <a:pt x="126" y="68"/>
                </a:cubicBezTo>
                <a:cubicBezTo>
                  <a:pt x="127" y="68"/>
                  <a:pt x="127" y="68"/>
                  <a:pt x="127" y="68"/>
                </a:cubicBezTo>
                <a:cubicBezTo>
                  <a:pt x="126" y="68"/>
                  <a:pt x="126" y="68"/>
                  <a:pt x="126" y="68"/>
                </a:cubicBezTo>
                <a:cubicBezTo>
                  <a:pt x="127" y="69"/>
                  <a:pt x="126" y="68"/>
                  <a:pt x="127" y="69"/>
                </a:cubicBezTo>
                <a:cubicBezTo>
                  <a:pt x="126" y="69"/>
                  <a:pt x="126" y="69"/>
                  <a:pt x="126" y="68"/>
                </a:cubicBezTo>
                <a:cubicBezTo>
                  <a:pt x="126" y="69"/>
                  <a:pt x="126" y="69"/>
                  <a:pt x="126" y="69"/>
                </a:cubicBezTo>
                <a:cubicBezTo>
                  <a:pt x="126" y="68"/>
                  <a:pt x="126" y="68"/>
                  <a:pt x="126" y="68"/>
                </a:cubicBezTo>
                <a:cubicBezTo>
                  <a:pt x="126" y="68"/>
                  <a:pt x="126" y="68"/>
                  <a:pt x="126" y="69"/>
                </a:cubicBezTo>
                <a:cubicBezTo>
                  <a:pt x="126" y="68"/>
                  <a:pt x="126" y="68"/>
                  <a:pt x="126" y="68"/>
                </a:cubicBezTo>
                <a:cubicBezTo>
                  <a:pt x="126" y="69"/>
                  <a:pt x="126" y="69"/>
                  <a:pt x="126" y="69"/>
                </a:cubicBezTo>
                <a:cubicBezTo>
                  <a:pt x="126" y="68"/>
                  <a:pt x="126" y="69"/>
                  <a:pt x="126" y="69"/>
                </a:cubicBezTo>
                <a:cubicBezTo>
                  <a:pt x="126" y="69"/>
                  <a:pt x="126" y="68"/>
                  <a:pt x="126" y="68"/>
                </a:cubicBezTo>
                <a:cubicBezTo>
                  <a:pt x="126" y="68"/>
                  <a:pt x="126" y="69"/>
                  <a:pt x="126" y="68"/>
                </a:cubicBezTo>
                <a:cubicBezTo>
                  <a:pt x="126" y="69"/>
                  <a:pt x="126" y="69"/>
                  <a:pt x="126" y="69"/>
                </a:cubicBezTo>
                <a:cubicBezTo>
                  <a:pt x="126" y="69"/>
                  <a:pt x="126" y="69"/>
                  <a:pt x="126" y="69"/>
                </a:cubicBezTo>
                <a:cubicBezTo>
                  <a:pt x="126" y="69"/>
                  <a:pt x="126" y="69"/>
                  <a:pt x="126" y="69"/>
                </a:cubicBezTo>
                <a:cubicBezTo>
                  <a:pt x="126" y="69"/>
                  <a:pt x="126" y="69"/>
                  <a:pt x="125" y="69"/>
                </a:cubicBezTo>
                <a:cubicBezTo>
                  <a:pt x="125" y="69"/>
                  <a:pt x="125" y="69"/>
                  <a:pt x="126" y="69"/>
                </a:cubicBezTo>
                <a:cubicBezTo>
                  <a:pt x="126" y="69"/>
                  <a:pt x="125" y="69"/>
                  <a:pt x="126" y="69"/>
                </a:cubicBezTo>
                <a:cubicBezTo>
                  <a:pt x="126" y="69"/>
                  <a:pt x="126" y="69"/>
                  <a:pt x="126" y="69"/>
                </a:cubicBezTo>
                <a:cubicBezTo>
                  <a:pt x="126" y="69"/>
                  <a:pt x="126" y="69"/>
                  <a:pt x="125" y="68"/>
                </a:cubicBezTo>
                <a:cubicBezTo>
                  <a:pt x="125" y="68"/>
                  <a:pt x="126" y="69"/>
                  <a:pt x="126" y="69"/>
                </a:cubicBezTo>
                <a:cubicBezTo>
                  <a:pt x="125" y="69"/>
                  <a:pt x="125" y="69"/>
                  <a:pt x="125" y="69"/>
                </a:cubicBezTo>
                <a:cubicBezTo>
                  <a:pt x="125" y="69"/>
                  <a:pt x="125" y="69"/>
                  <a:pt x="125" y="69"/>
                </a:cubicBezTo>
                <a:cubicBezTo>
                  <a:pt x="125" y="69"/>
                  <a:pt x="125" y="69"/>
                  <a:pt x="125" y="68"/>
                </a:cubicBezTo>
                <a:cubicBezTo>
                  <a:pt x="125" y="69"/>
                  <a:pt x="125" y="69"/>
                  <a:pt x="125" y="69"/>
                </a:cubicBezTo>
                <a:cubicBezTo>
                  <a:pt x="125" y="68"/>
                  <a:pt x="125" y="68"/>
                  <a:pt x="125" y="68"/>
                </a:cubicBezTo>
                <a:cubicBezTo>
                  <a:pt x="125" y="69"/>
                  <a:pt x="125" y="69"/>
                  <a:pt x="125" y="69"/>
                </a:cubicBezTo>
                <a:cubicBezTo>
                  <a:pt x="125" y="69"/>
                  <a:pt x="125" y="69"/>
                  <a:pt x="125" y="69"/>
                </a:cubicBezTo>
                <a:cubicBezTo>
                  <a:pt x="125" y="68"/>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9"/>
                  <a:pt x="125" y="69"/>
                </a:cubicBezTo>
                <a:cubicBezTo>
                  <a:pt x="125" y="69"/>
                  <a:pt x="125" y="68"/>
                  <a:pt x="125" y="69"/>
                </a:cubicBezTo>
                <a:cubicBezTo>
                  <a:pt x="125" y="69"/>
                  <a:pt x="125" y="69"/>
                  <a:pt x="125" y="69"/>
                </a:cubicBezTo>
                <a:cubicBezTo>
                  <a:pt x="125" y="69"/>
                  <a:pt x="125" y="70"/>
                  <a:pt x="125" y="69"/>
                </a:cubicBezTo>
                <a:cubicBezTo>
                  <a:pt x="125" y="70"/>
                  <a:pt x="125" y="70"/>
                  <a:pt x="125" y="70"/>
                </a:cubicBezTo>
                <a:cubicBezTo>
                  <a:pt x="124" y="70"/>
                  <a:pt x="124" y="70"/>
                  <a:pt x="124" y="69"/>
                </a:cubicBezTo>
                <a:cubicBezTo>
                  <a:pt x="124" y="69"/>
                  <a:pt x="124" y="69"/>
                  <a:pt x="124" y="69"/>
                </a:cubicBezTo>
                <a:cubicBezTo>
                  <a:pt x="124" y="69"/>
                  <a:pt x="124" y="69"/>
                  <a:pt x="124" y="69"/>
                </a:cubicBezTo>
                <a:cubicBezTo>
                  <a:pt x="124" y="69"/>
                  <a:pt x="124" y="70"/>
                  <a:pt x="124" y="70"/>
                </a:cubicBezTo>
                <a:cubicBezTo>
                  <a:pt x="124" y="70"/>
                  <a:pt x="124" y="70"/>
                  <a:pt x="124" y="70"/>
                </a:cubicBezTo>
                <a:cubicBezTo>
                  <a:pt x="124" y="70"/>
                  <a:pt x="124" y="70"/>
                  <a:pt x="124" y="70"/>
                </a:cubicBezTo>
                <a:cubicBezTo>
                  <a:pt x="124" y="69"/>
                  <a:pt x="124" y="69"/>
                  <a:pt x="124" y="70"/>
                </a:cubicBezTo>
                <a:cubicBezTo>
                  <a:pt x="124" y="70"/>
                  <a:pt x="124" y="70"/>
                  <a:pt x="124" y="70"/>
                </a:cubicBezTo>
                <a:cubicBezTo>
                  <a:pt x="124" y="70"/>
                  <a:pt x="124" y="70"/>
                  <a:pt x="124" y="70"/>
                </a:cubicBezTo>
                <a:cubicBezTo>
                  <a:pt x="124" y="70"/>
                  <a:pt x="124" y="70"/>
                  <a:pt x="124" y="70"/>
                </a:cubicBezTo>
                <a:cubicBezTo>
                  <a:pt x="124" y="70"/>
                  <a:pt x="124" y="70"/>
                  <a:pt x="124" y="70"/>
                </a:cubicBezTo>
                <a:cubicBezTo>
                  <a:pt x="124" y="70"/>
                  <a:pt x="124" y="70"/>
                  <a:pt x="124" y="70"/>
                </a:cubicBezTo>
                <a:cubicBezTo>
                  <a:pt x="124" y="70"/>
                  <a:pt x="124" y="70"/>
                  <a:pt x="124" y="70"/>
                </a:cubicBezTo>
                <a:cubicBezTo>
                  <a:pt x="124" y="70"/>
                  <a:pt x="124" y="70"/>
                  <a:pt x="124" y="70"/>
                </a:cubicBezTo>
                <a:cubicBezTo>
                  <a:pt x="124" y="70"/>
                  <a:pt x="124" y="70"/>
                  <a:pt x="124" y="69"/>
                </a:cubicBezTo>
                <a:cubicBezTo>
                  <a:pt x="124" y="70"/>
                  <a:pt x="124" y="70"/>
                  <a:pt x="123" y="70"/>
                </a:cubicBezTo>
                <a:cubicBezTo>
                  <a:pt x="123" y="70"/>
                  <a:pt x="123" y="70"/>
                  <a:pt x="123" y="70"/>
                </a:cubicBezTo>
                <a:cubicBezTo>
                  <a:pt x="123" y="70"/>
                  <a:pt x="123" y="70"/>
                  <a:pt x="123" y="70"/>
                </a:cubicBezTo>
                <a:cubicBezTo>
                  <a:pt x="123" y="70"/>
                  <a:pt x="123" y="70"/>
                  <a:pt x="123" y="70"/>
                </a:cubicBezTo>
                <a:cubicBezTo>
                  <a:pt x="123" y="69"/>
                  <a:pt x="123" y="70"/>
                  <a:pt x="123" y="70"/>
                </a:cubicBezTo>
                <a:cubicBezTo>
                  <a:pt x="123" y="70"/>
                  <a:pt x="123" y="70"/>
                  <a:pt x="123" y="70"/>
                </a:cubicBezTo>
                <a:cubicBezTo>
                  <a:pt x="123" y="70"/>
                  <a:pt x="123" y="70"/>
                  <a:pt x="123" y="70"/>
                </a:cubicBezTo>
                <a:cubicBezTo>
                  <a:pt x="123" y="70"/>
                  <a:pt x="123" y="70"/>
                  <a:pt x="123" y="70"/>
                </a:cubicBezTo>
                <a:cubicBezTo>
                  <a:pt x="123" y="70"/>
                  <a:pt x="123" y="70"/>
                  <a:pt x="123" y="70"/>
                </a:cubicBezTo>
                <a:cubicBezTo>
                  <a:pt x="123" y="69"/>
                  <a:pt x="123" y="69"/>
                  <a:pt x="123" y="69"/>
                </a:cubicBezTo>
                <a:cubicBezTo>
                  <a:pt x="123" y="69"/>
                  <a:pt x="123" y="69"/>
                  <a:pt x="123" y="69"/>
                </a:cubicBezTo>
                <a:cubicBezTo>
                  <a:pt x="123" y="68"/>
                  <a:pt x="123" y="68"/>
                  <a:pt x="123" y="68"/>
                </a:cubicBezTo>
                <a:cubicBezTo>
                  <a:pt x="123" y="68"/>
                  <a:pt x="123" y="69"/>
                  <a:pt x="123" y="69"/>
                </a:cubicBezTo>
                <a:cubicBezTo>
                  <a:pt x="123" y="69"/>
                  <a:pt x="123" y="70"/>
                  <a:pt x="123" y="70"/>
                </a:cubicBezTo>
                <a:cubicBezTo>
                  <a:pt x="123" y="70"/>
                  <a:pt x="123" y="70"/>
                  <a:pt x="123" y="70"/>
                </a:cubicBezTo>
                <a:cubicBezTo>
                  <a:pt x="123" y="69"/>
                  <a:pt x="123" y="70"/>
                  <a:pt x="123" y="70"/>
                </a:cubicBezTo>
                <a:cubicBezTo>
                  <a:pt x="123" y="70"/>
                  <a:pt x="123" y="70"/>
                  <a:pt x="123" y="70"/>
                </a:cubicBezTo>
                <a:cubicBezTo>
                  <a:pt x="123" y="70"/>
                  <a:pt x="123" y="70"/>
                  <a:pt x="123" y="70"/>
                </a:cubicBezTo>
                <a:cubicBezTo>
                  <a:pt x="123" y="70"/>
                  <a:pt x="123" y="70"/>
                  <a:pt x="123" y="70"/>
                </a:cubicBezTo>
                <a:cubicBezTo>
                  <a:pt x="123" y="71"/>
                  <a:pt x="123" y="70"/>
                  <a:pt x="123" y="71"/>
                </a:cubicBezTo>
                <a:cubicBezTo>
                  <a:pt x="123" y="70"/>
                  <a:pt x="123" y="70"/>
                  <a:pt x="123" y="70"/>
                </a:cubicBezTo>
                <a:cubicBezTo>
                  <a:pt x="123" y="71"/>
                  <a:pt x="123" y="71"/>
                  <a:pt x="123" y="71"/>
                </a:cubicBezTo>
                <a:cubicBezTo>
                  <a:pt x="123" y="71"/>
                  <a:pt x="123" y="70"/>
                  <a:pt x="123" y="70"/>
                </a:cubicBezTo>
                <a:cubicBezTo>
                  <a:pt x="123" y="70"/>
                  <a:pt x="123" y="71"/>
                  <a:pt x="123" y="70"/>
                </a:cubicBezTo>
                <a:cubicBezTo>
                  <a:pt x="123" y="70"/>
                  <a:pt x="123" y="70"/>
                  <a:pt x="123" y="70"/>
                </a:cubicBezTo>
                <a:cubicBezTo>
                  <a:pt x="123" y="70"/>
                  <a:pt x="123" y="70"/>
                  <a:pt x="123" y="70"/>
                </a:cubicBezTo>
                <a:cubicBezTo>
                  <a:pt x="123" y="70"/>
                  <a:pt x="123" y="70"/>
                  <a:pt x="123" y="70"/>
                </a:cubicBezTo>
                <a:cubicBezTo>
                  <a:pt x="123" y="70"/>
                  <a:pt x="123" y="70"/>
                  <a:pt x="123" y="70"/>
                </a:cubicBezTo>
                <a:cubicBezTo>
                  <a:pt x="123" y="71"/>
                  <a:pt x="123" y="70"/>
                  <a:pt x="123" y="71"/>
                </a:cubicBezTo>
                <a:cubicBezTo>
                  <a:pt x="123" y="70"/>
                  <a:pt x="123" y="71"/>
                  <a:pt x="123" y="71"/>
                </a:cubicBezTo>
                <a:cubicBezTo>
                  <a:pt x="123" y="71"/>
                  <a:pt x="123" y="71"/>
                  <a:pt x="123" y="71"/>
                </a:cubicBezTo>
                <a:cubicBezTo>
                  <a:pt x="123" y="71"/>
                  <a:pt x="123" y="71"/>
                  <a:pt x="123" y="71"/>
                </a:cubicBezTo>
                <a:cubicBezTo>
                  <a:pt x="123" y="71"/>
                  <a:pt x="123" y="71"/>
                  <a:pt x="123" y="71"/>
                </a:cubicBezTo>
                <a:cubicBezTo>
                  <a:pt x="123" y="71"/>
                  <a:pt x="123" y="71"/>
                  <a:pt x="123" y="71"/>
                </a:cubicBezTo>
                <a:cubicBezTo>
                  <a:pt x="123" y="71"/>
                  <a:pt x="123" y="70"/>
                  <a:pt x="123" y="70"/>
                </a:cubicBezTo>
                <a:cubicBezTo>
                  <a:pt x="123" y="70"/>
                  <a:pt x="123" y="70"/>
                  <a:pt x="123" y="70"/>
                </a:cubicBezTo>
                <a:cubicBezTo>
                  <a:pt x="123" y="70"/>
                  <a:pt x="123" y="70"/>
                  <a:pt x="123" y="70"/>
                </a:cubicBezTo>
                <a:cubicBezTo>
                  <a:pt x="123" y="71"/>
                  <a:pt x="123" y="71"/>
                  <a:pt x="123" y="71"/>
                </a:cubicBezTo>
                <a:cubicBezTo>
                  <a:pt x="123" y="71"/>
                  <a:pt x="123" y="71"/>
                  <a:pt x="123" y="71"/>
                </a:cubicBezTo>
                <a:cubicBezTo>
                  <a:pt x="123" y="70"/>
                  <a:pt x="123" y="70"/>
                  <a:pt x="123" y="70"/>
                </a:cubicBezTo>
                <a:cubicBezTo>
                  <a:pt x="123" y="70"/>
                  <a:pt x="122" y="70"/>
                  <a:pt x="122" y="70"/>
                </a:cubicBezTo>
                <a:cubicBezTo>
                  <a:pt x="122" y="70"/>
                  <a:pt x="122" y="71"/>
                  <a:pt x="122" y="71"/>
                </a:cubicBezTo>
                <a:cubicBezTo>
                  <a:pt x="122" y="71"/>
                  <a:pt x="122" y="71"/>
                  <a:pt x="122" y="70"/>
                </a:cubicBezTo>
                <a:cubicBezTo>
                  <a:pt x="122" y="70"/>
                  <a:pt x="122" y="71"/>
                  <a:pt x="122" y="71"/>
                </a:cubicBezTo>
                <a:cubicBezTo>
                  <a:pt x="122" y="70"/>
                  <a:pt x="122" y="70"/>
                  <a:pt x="122" y="70"/>
                </a:cubicBezTo>
                <a:cubicBezTo>
                  <a:pt x="122" y="70"/>
                  <a:pt x="122" y="70"/>
                  <a:pt x="122" y="70"/>
                </a:cubicBezTo>
                <a:cubicBezTo>
                  <a:pt x="122" y="70"/>
                  <a:pt x="122" y="70"/>
                  <a:pt x="122" y="70"/>
                </a:cubicBezTo>
                <a:cubicBezTo>
                  <a:pt x="122" y="69"/>
                  <a:pt x="122" y="69"/>
                  <a:pt x="122" y="69"/>
                </a:cubicBezTo>
                <a:cubicBezTo>
                  <a:pt x="122" y="69"/>
                  <a:pt x="122" y="69"/>
                  <a:pt x="122" y="69"/>
                </a:cubicBezTo>
                <a:cubicBezTo>
                  <a:pt x="122" y="70"/>
                  <a:pt x="122" y="70"/>
                  <a:pt x="122" y="71"/>
                </a:cubicBezTo>
                <a:cubicBezTo>
                  <a:pt x="122" y="71"/>
                  <a:pt x="122" y="69"/>
                  <a:pt x="122" y="70"/>
                </a:cubicBezTo>
                <a:cubicBezTo>
                  <a:pt x="122" y="70"/>
                  <a:pt x="122" y="71"/>
                  <a:pt x="122" y="70"/>
                </a:cubicBezTo>
                <a:cubicBezTo>
                  <a:pt x="122" y="70"/>
                  <a:pt x="122" y="71"/>
                  <a:pt x="122" y="71"/>
                </a:cubicBezTo>
                <a:cubicBezTo>
                  <a:pt x="122" y="71"/>
                  <a:pt x="122" y="70"/>
                  <a:pt x="122" y="70"/>
                </a:cubicBezTo>
                <a:cubicBezTo>
                  <a:pt x="122" y="70"/>
                  <a:pt x="122" y="70"/>
                  <a:pt x="122" y="70"/>
                </a:cubicBezTo>
                <a:cubicBezTo>
                  <a:pt x="122" y="70"/>
                  <a:pt x="122" y="69"/>
                  <a:pt x="122" y="69"/>
                </a:cubicBezTo>
                <a:cubicBezTo>
                  <a:pt x="122" y="69"/>
                  <a:pt x="122" y="69"/>
                  <a:pt x="122" y="70"/>
                </a:cubicBezTo>
                <a:cubicBezTo>
                  <a:pt x="122" y="70"/>
                  <a:pt x="122" y="70"/>
                  <a:pt x="122" y="70"/>
                </a:cubicBezTo>
                <a:cubicBezTo>
                  <a:pt x="122" y="70"/>
                  <a:pt x="122" y="70"/>
                  <a:pt x="122" y="70"/>
                </a:cubicBezTo>
                <a:cubicBezTo>
                  <a:pt x="122" y="70"/>
                  <a:pt x="122" y="71"/>
                  <a:pt x="122" y="71"/>
                </a:cubicBezTo>
                <a:cubicBezTo>
                  <a:pt x="122" y="71"/>
                  <a:pt x="122" y="71"/>
                  <a:pt x="122" y="71"/>
                </a:cubicBezTo>
                <a:cubicBezTo>
                  <a:pt x="122" y="71"/>
                  <a:pt x="122" y="71"/>
                  <a:pt x="122" y="71"/>
                </a:cubicBezTo>
                <a:cubicBezTo>
                  <a:pt x="122" y="71"/>
                  <a:pt x="122" y="71"/>
                  <a:pt x="122" y="71"/>
                </a:cubicBezTo>
                <a:cubicBezTo>
                  <a:pt x="122" y="71"/>
                  <a:pt x="122" y="71"/>
                  <a:pt x="122" y="71"/>
                </a:cubicBezTo>
                <a:cubicBezTo>
                  <a:pt x="122" y="70"/>
                  <a:pt x="122" y="71"/>
                  <a:pt x="122" y="70"/>
                </a:cubicBezTo>
                <a:cubicBezTo>
                  <a:pt x="122" y="70"/>
                  <a:pt x="122" y="70"/>
                  <a:pt x="122" y="70"/>
                </a:cubicBezTo>
                <a:cubicBezTo>
                  <a:pt x="122" y="70"/>
                  <a:pt x="122" y="70"/>
                  <a:pt x="122" y="70"/>
                </a:cubicBezTo>
                <a:cubicBezTo>
                  <a:pt x="122" y="70"/>
                  <a:pt x="122" y="69"/>
                  <a:pt x="122" y="70"/>
                </a:cubicBezTo>
                <a:cubicBezTo>
                  <a:pt x="122" y="70"/>
                  <a:pt x="122" y="70"/>
                  <a:pt x="122" y="70"/>
                </a:cubicBezTo>
                <a:cubicBezTo>
                  <a:pt x="122" y="70"/>
                  <a:pt x="122" y="71"/>
                  <a:pt x="122" y="71"/>
                </a:cubicBezTo>
                <a:cubicBezTo>
                  <a:pt x="122" y="70"/>
                  <a:pt x="122" y="71"/>
                  <a:pt x="122" y="70"/>
                </a:cubicBezTo>
                <a:cubicBezTo>
                  <a:pt x="122" y="70"/>
                  <a:pt x="122" y="70"/>
                  <a:pt x="122" y="70"/>
                </a:cubicBezTo>
                <a:cubicBezTo>
                  <a:pt x="122" y="69"/>
                  <a:pt x="122" y="70"/>
                  <a:pt x="122" y="69"/>
                </a:cubicBezTo>
                <a:cubicBezTo>
                  <a:pt x="122" y="69"/>
                  <a:pt x="122" y="69"/>
                  <a:pt x="122" y="69"/>
                </a:cubicBezTo>
                <a:cubicBezTo>
                  <a:pt x="122" y="68"/>
                  <a:pt x="122" y="69"/>
                  <a:pt x="122" y="69"/>
                </a:cubicBezTo>
                <a:cubicBezTo>
                  <a:pt x="122" y="69"/>
                  <a:pt x="122" y="69"/>
                  <a:pt x="122" y="69"/>
                </a:cubicBezTo>
                <a:cubicBezTo>
                  <a:pt x="122" y="69"/>
                  <a:pt x="122" y="69"/>
                  <a:pt x="122" y="70"/>
                </a:cubicBezTo>
                <a:cubicBezTo>
                  <a:pt x="122" y="70"/>
                  <a:pt x="122" y="69"/>
                  <a:pt x="122" y="69"/>
                </a:cubicBezTo>
                <a:cubicBezTo>
                  <a:pt x="121" y="69"/>
                  <a:pt x="121" y="69"/>
                  <a:pt x="121" y="69"/>
                </a:cubicBezTo>
                <a:cubicBezTo>
                  <a:pt x="121" y="70"/>
                  <a:pt x="121" y="69"/>
                  <a:pt x="121" y="70"/>
                </a:cubicBezTo>
                <a:cubicBezTo>
                  <a:pt x="121" y="70"/>
                  <a:pt x="121" y="70"/>
                  <a:pt x="121" y="71"/>
                </a:cubicBezTo>
                <a:cubicBezTo>
                  <a:pt x="121" y="71"/>
                  <a:pt x="121" y="70"/>
                  <a:pt x="121" y="70"/>
                </a:cubicBezTo>
                <a:cubicBezTo>
                  <a:pt x="121" y="70"/>
                  <a:pt x="121" y="70"/>
                  <a:pt x="121" y="70"/>
                </a:cubicBezTo>
                <a:cubicBezTo>
                  <a:pt x="121" y="70"/>
                  <a:pt x="121" y="70"/>
                  <a:pt x="121" y="69"/>
                </a:cubicBezTo>
                <a:cubicBezTo>
                  <a:pt x="121" y="69"/>
                  <a:pt x="121" y="69"/>
                  <a:pt x="121" y="69"/>
                </a:cubicBezTo>
                <a:cubicBezTo>
                  <a:pt x="121" y="69"/>
                  <a:pt x="121" y="69"/>
                  <a:pt x="121" y="69"/>
                </a:cubicBezTo>
                <a:cubicBezTo>
                  <a:pt x="121" y="69"/>
                  <a:pt x="121" y="69"/>
                  <a:pt x="121" y="69"/>
                </a:cubicBezTo>
                <a:cubicBezTo>
                  <a:pt x="121" y="69"/>
                  <a:pt x="121" y="69"/>
                  <a:pt x="121" y="69"/>
                </a:cubicBezTo>
                <a:cubicBezTo>
                  <a:pt x="121" y="69"/>
                  <a:pt x="121" y="69"/>
                  <a:pt x="121" y="69"/>
                </a:cubicBezTo>
                <a:cubicBezTo>
                  <a:pt x="121" y="69"/>
                  <a:pt x="121" y="69"/>
                  <a:pt x="121" y="69"/>
                </a:cubicBezTo>
                <a:cubicBezTo>
                  <a:pt x="121" y="69"/>
                  <a:pt x="121" y="68"/>
                  <a:pt x="121" y="69"/>
                </a:cubicBezTo>
                <a:cubicBezTo>
                  <a:pt x="121" y="69"/>
                  <a:pt x="121" y="69"/>
                  <a:pt x="121" y="69"/>
                </a:cubicBezTo>
                <a:cubicBezTo>
                  <a:pt x="121" y="69"/>
                  <a:pt x="121" y="69"/>
                  <a:pt x="121" y="69"/>
                </a:cubicBezTo>
                <a:cubicBezTo>
                  <a:pt x="121" y="68"/>
                  <a:pt x="121" y="68"/>
                  <a:pt x="121" y="68"/>
                </a:cubicBezTo>
                <a:cubicBezTo>
                  <a:pt x="121" y="68"/>
                  <a:pt x="121" y="68"/>
                  <a:pt x="121" y="68"/>
                </a:cubicBezTo>
                <a:cubicBezTo>
                  <a:pt x="121" y="69"/>
                  <a:pt x="121" y="69"/>
                  <a:pt x="121" y="69"/>
                </a:cubicBezTo>
                <a:cubicBezTo>
                  <a:pt x="121" y="69"/>
                  <a:pt x="121" y="69"/>
                  <a:pt x="121" y="69"/>
                </a:cubicBezTo>
                <a:cubicBezTo>
                  <a:pt x="121" y="68"/>
                  <a:pt x="121" y="68"/>
                  <a:pt x="121" y="68"/>
                </a:cubicBezTo>
                <a:lnTo>
                  <a:pt x="121" y="69"/>
                </a:lnTo>
                <a:close/>
                <a:moveTo>
                  <a:pt x="127" y="68"/>
                </a:moveTo>
                <a:cubicBezTo>
                  <a:pt x="127" y="68"/>
                  <a:pt x="127" y="68"/>
                  <a:pt x="127" y="68"/>
                </a:cubicBezTo>
                <a:cubicBezTo>
                  <a:pt x="127" y="68"/>
                  <a:pt x="127" y="68"/>
                  <a:pt x="127" y="68"/>
                </a:cubicBezTo>
                <a:close/>
                <a:moveTo>
                  <a:pt x="127" y="68"/>
                </a:moveTo>
                <a:cubicBezTo>
                  <a:pt x="127" y="68"/>
                  <a:pt x="127" y="68"/>
                  <a:pt x="127" y="68"/>
                </a:cubicBezTo>
                <a:cubicBezTo>
                  <a:pt x="127" y="68"/>
                  <a:pt x="127" y="68"/>
                  <a:pt x="127" y="68"/>
                </a:cubicBezTo>
                <a:close/>
                <a:moveTo>
                  <a:pt x="127" y="67"/>
                </a:moveTo>
                <a:cubicBezTo>
                  <a:pt x="127" y="67"/>
                  <a:pt x="127" y="67"/>
                  <a:pt x="127" y="67"/>
                </a:cubicBezTo>
                <a:cubicBezTo>
                  <a:pt x="127" y="67"/>
                  <a:pt x="127" y="67"/>
                  <a:pt x="127" y="67"/>
                </a:cubicBezTo>
                <a:cubicBezTo>
                  <a:pt x="127" y="67"/>
                  <a:pt x="127" y="67"/>
                  <a:pt x="127" y="67"/>
                </a:cubicBezTo>
                <a:close/>
                <a:moveTo>
                  <a:pt x="127" y="67"/>
                </a:moveTo>
                <a:cubicBezTo>
                  <a:pt x="127" y="67"/>
                  <a:pt x="127" y="67"/>
                  <a:pt x="127" y="67"/>
                </a:cubicBezTo>
                <a:cubicBezTo>
                  <a:pt x="127" y="67"/>
                  <a:pt x="127" y="67"/>
                  <a:pt x="127" y="67"/>
                </a:cubicBezTo>
                <a:close/>
                <a:moveTo>
                  <a:pt x="121" y="70"/>
                </a:moveTo>
                <a:cubicBezTo>
                  <a:pt x="121" y="70"/>
                  <a:pt x="121" y="70"/>
                  <a:pt x="121" y="70"/>
                </a:cubicBezTo>
                <a:cubicBezTo>
                  <a:pt x="121" y="70"/>
                  <a:pt x="121" y="70"/>
                  <a:pt x="121" y="70"/>
                </a:cubicBezTo>
                <a:close/>
                <a:moveTo>
                  <a:pt x="122" y="70"/>
                </a:moveTo>
                <a:cubicBezTo>
                  <a:pt x="122" y="70"/>
                  <a:pt x="122" y="70"/>
                  <a:pt x="122" y="70"/>
                </a:cubicBezTo>
                <a:cubicBezTo>
                  <a:pt x="122" y="70"/>
                  <a:pt x="122" y="70"/>
                  <a:pt x="122" y="70"/>
                </a:cubicBezTo>
                <a:close/>
                <a:moveTo>
                  <a:pt x="122" y="70"/>
                </a:moveTo>
                <a:cubicBezTo>
                  <a:pt x="122" y="70"/>
                  <a:pt x="122" y="70"/>
                  <a:pt x="122" y="70"/>
                </a:cubicBezTo>
                <a:cubicBezTo>
                  <a:pt x="122" y="70"/>
                  <a:pt x="122" y="70"/>
                  <a:pt x="122" y="70"/>
                </a:cubicBezTo>
                <a:close/>
                <a:moveTo>
                  <a:pt x="122" y="71"/>
                </a:moveTo>
                <a:cubicBezTo>
                  <a:pt x="122" y="71"/>
                  <a:pt x="122" y="71"/>
                  <a:pt x="122" y="71"/>
                </a:cubicBezTo>
                <a:cubicBezTo>
                  <a:pt x="122" y="71"/>
                  <a:pt x="122" y="71"/>
                  <a:pt x="122" y="71"/>
                </a:cubicBezTo>
                <a:close/>
                <a:moveTo>
                  <a:pt x="122" y="71"/>
                </a:moveTo>
                <a:cubicBezTo>
                  <a:pt x="122" y="71"/>
                  <a:pt x="122" y="71"/>
                  <a:pt x="122" y="70"/>
                </a:cubicBezTo>
                <a:cubicBezTo>
                  <a:pt x="122" y="70"/>
                  <a:pt x="122" y="70"/>
                  <a:pt x="122" y="70"/>
                </a:cubicBezTo>
                <a:lnTo>
                  <a:pt x="122" y="71"/>
                </a:lnTo>
                <a:close/>
                <a:moveTo>
                  <a:pt x="126" y="69"/>
                </a:moveTo>
                <a:cubicBezTo>
                  <a:pt x="126" y="69"/>
                  <a:pt x="126" y="69"/>
                  <a:pt x="126" y="69"/>
                </a:cubicBezTo>
                <a:cubicBezTo>
                  <a:pt x="126" y="69"/>
                  <a:pt x="126" y="69"/>
                  <a:pt x="126" y="69"/>
                </a:cubicBezTo>
                <a:close/>
                <a:moveTo>
                  <a:pt x="127" y="68"/>
                </a:moveTo>
                <a:cubicBezTo>
                  <a:pt x="127" y="68"/>
                  <a:pt x="128" y="68"/>
                  <a:pt x="128" y="68"/>
                </a:cubicBezTo>
                <a:cubicBezTo>
                  <a:pt x="128" y="68"/>
                  <a:pt x="127" y="68"/>
                  <a:pt x="127" y="68"/>
                </a:cubicBezTo>
                <a:close/>
                <a:moveTo>
                  <a:pt x="128" y="67"/>
                </a:moveTo>
                <a:cubicBezTo>
                  <a:pt x="127" y="66"/>
                  <a:pt x="127" y="66"/>
                  <a:pt x="127" y="66"/>
                </a:cubicBezTo>
                <a:cubicBezTo>
                  <a:pt x="128" y="67"/>
                  <a:pt x="128" y="67"/>
                  <a:pt x="128" y="67"/>
                </a:cubicBezTo>
                <a:close/>
                <a:moveTo>
                  <a:pt x="49" y="108"/>
                </a:moveTo>
                <a:cubicBezTo>
                  <a:pt x="49" y="108"/>
                  <a:pt x="49" y="108"/>
                  <a:pt x="49" y="108"/>
                </a:cubicBezTo>
                <a:cubicBezTo>
                  <a:pt x="49" y="108"/>
                  <a:pt x="49" y="108"/>
                  <a:pt x="49" y="108"/>
                </a:cubicBezTo>
                <a:close/>
                <a:moveTo>
                  <a:pt x="57" y="109"/>
                </a:moveTo>
                <a:cubicBezTo>
                  <a:pt x="58" y="109"/>
                  <a:pt x="58" y="110"/>
                  <a:pt x="57" y="111"/>
                </a:cubicBezTo>
                <a:cubicBezTo>
                  <a:pt x="58" y="112"/>
                  <a:pt x="58" y="112"/>
                  <a:pt x="58" y="112"/>
                </a:cubicBezTo>
                <a:cubicBezTo>
                  <a:pt x="58" y="113"/>
                  <a:pt x="57" y="115"/>
                  <a:pt x="58" y="116"/>
                </a:cubicBezTo>
                <a:cubicBezTo>
                  <a:pt x="58" y="116"/>
                  <a:pt x="58" y="116"/>
                  <a:pt x="58" y="116"/>
                </a:cubicBezTo>
                <a:cubicBezTo>
                  <a:pt x="58" y="116"/>
                  <a:pt x="58" y="116"/>
                  <a:pt x="58" y="116"/>
                </a:cubicBezTo>
                <a:cubicBezTo>
                  <a:pt x="58" y="116"/>
                  <a:pt x="58" y="116"/>
                  <a:pt x="58" y="116"/>
                </a:cubicBezTo>
                <a:cubicBezTo>
                  <a:pt x="58" y="116"/>
                  <a:pt x="58" y="116"/>
                  <a:pt x="58" y="116"/>
                </a:cubicBezTo>
                <a:cubicBezTo>
                  <a:pt x="58" y="116"/>
                  <a:pt x="58" y="117"/>
                  <a:pt x="58" y="117"/>
                </a:cubicBezTo>
                <a:cubicBezTo>
                  <a:pt x="59" y="117"/>
                  <a:pt x="58" y="117"/>
                  <a:pt x="59" y="117"/>
                </a:cubicBezTo>
                <a:cubicBezTo>
                  <a:pt x="59" y="117"/>
                  <a:pt x="59" y="117"/>
                  <a:pt x="58" y="117"/>
                </a:cubicBezTo>
                <a:cubicBezTo>
                  <a:pt x="59" y="118"/>
                  <a:pt x="59" y="118"/>
                  <a:pt x="58" y="118"/>
                </a:cubicBezTo>
                <a:cubicBezTo>
                  <a:pt x="58" y="119"/>
                  <a:pt x="58" y="120"/>
                  <a:pt x="57" y="121"/>
                </a:cubicBezTo>
                <a:cubicBezTo>
                  <a:pt x="57" y="121"/>
                  <a:pt x="57" y="122"/>
                  <a:pt x="57" y="123"/>
                </a:cubicBezTo>
                <a:cubicBezTo>
                  <a:pt x="57" y="123"/>
                  <a:pt x="57" y="123"/>
                  <a:pt x="57" y="124"/>
                </a:cubicBezTo>
                <a:cubicBezTo>
                  <a:pt x="57" y="123"/>
                  <a:pt x="57" y="123"/>
                  <a:pt x="57" y="123"/>
                </a:cubicBezTo>
                <a:cubicBezTo>
                  <a:pt x="57" y="124"/>
                  <a:pt x="56" y="124"/>
                  <a:pt x="56" y="123"/>
                </a:cubicBezTo>
                <a:cubicBezTo>
                  <a:pt x="56" y="124"/>
                  <a:pt x="56" y="123"/>
                  <a:pt x="56" y="124"/>
                </a:cubicBezTo>
                <a:cubicBezTo>
                  <a:pt x="56" y="124"/>
                  <a:pt x="56" y="123"/>
                  <a:pt x="56" y="124"/>
                </a:cubicBezTo>
                <a:cubicBezTo>
                  <a:pt x="56" y="123"/>
                  <a:pt x="56" y="124"/>
                  <a:pt x="56" y="124"/>
                </a:cubicBezTo>
                <a:cubicBezTo>
                  <a:pt x="56" y="124"/>
                  <a:pt x="56" y="123"/>
                  <a:pt x="55" y="123"/>
                </a:cubicBezTo>
                <a:cubicBezTo>
                  <a:pt x="55" y="123"/>
                  <a:pt x="55" y="124"/>
                  <a:pt x="54" y="124"/>
                </a:cubicBezTo>
                <a:cubicBezTo>
                  <a:pt x="54" y="124"/>
                  <a:pt x="54" y="124"/>
                  <a:pt x="54" y="124"/>
                </a:cubicBezTo>
                <a:cubicBezTo>
                  <a:pt x="54" y="123"/>
                  <a:pt x="54" y="124"/>
                  <a:pt x="54" y="124"/>
                </a:cubicBezTo>
                <a:cubicBezTo>
                  <a:pt x="54" y="124"/>
                  <a:pt x="54" y="124"/>
                  <a:pt x="54" y="124"/>
                </a:cubicBezTo>
                <a:cubicBezTo>
                  <a:pt x="54" y="123"/>
                  <a:pt x="54" y="124"/>
                  <a:pt x="53" y="123"/>
                </a:cubicBezTo>
                <a:cubicBezTo>
                  <a:pt x="54" y="123"/>
                  <a:pt x="54" y="123"/>
                  <a:pt x="54" y="123"/>
                </a:cubicBezTo>
                <a:cubicBezTo>
                  <a:pt x="53" y="124"/>
                  <a:pt x="53" y="123"/>
                  <a:pt x="53" y="123"/>
                </a:cubicBezTo>
                <a:cubicBezTo>
                  <a:pt x="53" y="123"/>
                  <a:pt x="53" y="123"/>
                  <a:pt x="53" y="123"/>
                </a:cubicBezTo>
                <a:cubicBezTo>
                  <a:pt x="53" y="124"/>
                  <a:pt x="53" y="123"/>
                  <a:pt x="53" y="123"/>
                </a:cubicBezTo>
                <a:cubicBezTo>
                  <a:pt x="53" y="123"/>
                  <a:pt x="53" y="123"/>
                  <a:pt x="53" y="123"/>
                </a:cubicBezTo>
                <a:cubicBezTo>
                  <a:pt x="52" y="123"/>
                  <a:pt x="52" y="123"/>
                  <a:pt x="52" y="123"/>
                </a:cubicBezTo>
                <a:cubicBezTo>
                  <a:pt x="51" y="122"/>
                  <a:pt x="52" y="122"/>
                  <a:pt x="51" y="122"/>
                </a:cubicBezTo>
                <a:cubicBezTo>
                  <a:pt x="51" y="122"/>
                  <a:pt x="51" y="122"/>
                  <a:pt x="51" y="122"/>
                </a:cubicBezTo>
                <a:cubicBezTo>
                  <a:pt x="51" y="122"/>
                  <a:pt x="51" y="122"/>
                  <a:pt x="51" y="122"/>
                </a:cubicBezTo>
                <a:cubicBezTo>
                  <a:pt x="51" y="122"/>
                  <a:pt x="51" y="121"/>
                  <a:pt x="51" y="121"/>
                </a:cubicBezTo>
                <a:cubicBezTo>
                  <a:pt x="51" y="121"/>
                  <a:pt x="51" y="121"/>
                  <a:pt x="51" y="121"/>
                </a:cubicBezTo>
                <a:cubicBezTo>
                  <a:pt x="51" y="121"/>
                  <a:pt x="50" y="121"/>
                  <a:pt x="51" y="121"/>
                </a:cubicBezTo>
                <a:cubicBezTo>
                  <a:pt x="50" y="121"/>
                  <a:pt x="50" y="121"/>
                  <a:pt x="50" y="121"/>
                </a:cubicBezTo>
                <a:cubicBezTo>
                  <a:pt x="50" y="121"/>
                  <a:pt x="50" y="120"/>
                  <a:pt x="51" y="120"/>
                </a:cubicBezTo>
                <a:cubicBezTo>
                  <a:pt x="51" y="121"/>
                  <a:pt x="51" y="121"/>
                  <a:pt x="51" y="121"/>
                </a:cubicBezTo>
                <a:cubicBezTo>
                  <a:pt x="50" y="120"/>
                  <a:pt x="50" y="120"/>
                  <a:pt x="50" y="120"/>
                </a:cubicBezTo>
                <a:cubicBezTo>
                  <a:pt x="50" y="120"/>
                  <a:pt x="50" y="120"/>
                  <a:pt x="50" y="120"/>
                </a:cubicBezTo>
                <a:cubicBezTo>
                  <a:pt x="51" y="120"/>
                  <a:pt x="50" y="120"/>
                  <a:pt x="50" y="119"/>
                </a:cubicBezTo>
                <a:cubicBezTo>
                  <a:pt x="50" y="120"/>
                  <a:pt x="49" y="119"/>
                  <a:pt x="50" y="119"/>
                </a:cubicBezTo>
                <a:cubicBezTo>
                  <a:pt x="50" y="119"/>
                  <a:pt x="50" y="119"/>
                  <a:pt x="50" y="119"/>
                </a:cubicBezTo>
                <a:cubicBezTo>
                  <a:pt x="50" y="119"/>
                  <a:pt x="50" y="118"/>
                  <a:pt x="50" y="118"/>
                </a:cubicBezTo>
                <a:cubicBezTo>
                  <a:pt x="50" y="118"/>
                  <a:pt x="50" y="118"/>
                  <a:pt x="50" y="118"/>
                </a:cubicBezTo>
                <a:cubicBezTo>
                  <a:pt x="49" y="117"/>
                  <a:pt x="50" y="117"/>
                  <a:pt x="49" y="116"/>
                </a:cubicBezTo>
                <a:cubicBezTo>
                  <a:pt x="49" y="116"/>
                  <a:pt x="49" y="116"/>
                  <a:pt x="49" y="116"/>
                </a:cubicBezTo>
                <a:cubicBezTo>
                  <a:pt x="49" y="116"/>
                  <a:pt x="49" y="116"/>
                  <a:pt x="49" y="115"/>
                </a:cubicBezTo>
                <a:cubicBezTo>
                  <a:pt x="49" y="115"/>
                  <a:pt x="49" y="115"/>
                  <a:pt x="49" y="115"/>
                </a:cubicBezTo>
                <a:cubicBezTo>
                  <a:pt x="49" y="115"/>
                  <a:pt x="50" y="115"/>
                  <a:pt x="49" y="115"/>
                </a:cubicBezTo>
                <a:cubicBezTo>
                  <a:pt x="49" y="115"/>
                  <a:pt x="49" y="115"/>
                  <a:pt x="49" y="115"/>
                </a:cubicBezTo>
                <a:cubicBezTo>
                  <a:pt x="49" y="115"/>
                  <a:pt x="49" y="114"/>
                  <a:pt x="49" y="114"/>
                </a:cubicBezTo>
                <a:cubicBezTo>
                  <a:pt x="49" y="114"/>
                  <a:pt x="49" y="114"/>
                  <a:pt x="48" y="114"/>
                </a:cubicBezTo>
                <a:cubicBezTo>
                  <a:pt x="48" y="114"/>
                  <a:pt x="49" y="114"/>
                  <a:pt x="49" y="114"/>
                </a:cubicBezTo>
                <a:cubicBezTo>
                  <a:pt x="49" y="114"/>
                  <a:pt x="49" y="114"/>
                  <a:pt x="49" y="114"/>
                </a:cubicBezTo>
                <a:cubicBezTo>
                  <a:pt x="49" y="113"/>
                  <a:pt x="49" y="113"/>
                  <a:pt x="49" y="112"/>
                </a:cubicBezTo>
                <a:cubicBezTo>
                  <a:pt x="49" y="112"/>
                  <a:pt x="49" y="112"/>
                  <a:pt x="49" y="112"/>
                </a:cubicBezTo>
                <a:cubicBezTo>
                  <a:pt x="49" y="112"/>
                  <a:pt x="49" y="111"/>
                  <a:pt x="49" y="111"/>
                </a:cubicBezTo>
                <a:cubicBezTo>
                  <a:pt x="49" y="111"/>
                  <a:pt x="49" y="111"/>
                  <a:pt x="49" y="111"/>
                </a:cubicBezTo>
                <a:cubicBezTo>
                  <a:pt x="49" y="111"/>
                  <a:pt x="49" y="111"/>
                  <a:pt x="49" y="111"/>
                </a:cubicBezTo>
                <a:cubicBezTo>
                  <a:pt x="49" y="110"/>
                  <a:pt x="49" y="110"/>
                  <a:pt x="49" y="110"/>
                </a:cubicBezTo>
                <a:cubicBezTo>
                  <a:pt x="49" y="110"/>
                  <a:pt x="49" y="110"/>
                  <a:pt x="49" y="110"/>
                </a:cubicBezTo>
                <a:cubicBezTo>
                  <a:pt x="49" y="110"/>
                  <a:pt x="49" y="110"/>
                  <a:pt x="48" y="110"/>
                </a:cubicBezTo>
                <a:cubicBezTo>
                  <a:pt x="48" y="110"/>
                  <a:pt x="48" y="110"/>
                  <a:pt x="48" y="110"/>
                </a:cubicBezTo>
                <a:cubicBezTo>
                  <a:pt x="49" y="110"/>
                  <a:pt x="49" y="110"/>
                  <a:pt x="49" y="110"/>
                </a:cubicBezTo>
                <a:cubicBezTo>
                  <a:pt x="49" y="110"/>
                  <a:pt x="49" y="110"/>
                  <a:pt x="49" y="110"/>
                </a:cubicBezTo>
                <a:cubicBezTo>
                  <a:pt x="49" y="110"/>
                  <a:pt x="49" y="109"/>
                  <a:pt x="49" y="109"/>
                </a:cubicBezTo>
                <a:cubicBezTo>
                  <a:pt x="49" y="109"/>
                  <a:pt x="49" y="109"/>
                  <a:pt x="49" y="109"/>
                </a:cubicBezTo>
                <a:cubicBezTo>
                  <a:pt x="49" y="109"/>
                  <a:pt x="49" y="109"/>
                  <a:pt x="49" y="109"/>
                </a:cubicBezTo>
                <a:cubicBezTo>
                  <a:pt x="49" y="109"/>
                  <a:pt x="49" y="109"/>
                  <a:pt x="49" y="109"/>
                </a:cubicBezTo>
                <a:cubicBezTo>
                  <a:pt x="49" y="109"/>
                  <a:pt x="49" y="109"/>
                  <a:pt x="48" y="109"/>
                </a:cubicBezTo>
                <a:cubicBezTo>
                  <a:pt x="48" y="109"/>
                  <a:pt x="49" y="109"/>
                  <a:pt x="48" y="109"/>
                </a:cubicBezTo>
                <a:cubicBezTo>
                  <a:pt x="48" y="109"/>
                  <a:pt x="48" y="109"/>
                  <a:pt x="48" y="109"/>
                </a:cubicBezTo>
                <a:cubicBezTo>
                  <a:pt x="49" y="109"/>
                  <a:pt x="49" y="109"/>
                  <a:pt x="49" y="109"/>
                </a:cubicBezTo>
                <a:cubicBezTo>
                  <a:pt x="48" y="109"/>
                  <a:pt x="48" y="109"/>
                  <a:pt x="48" y="109"/>
                </a:cubicBezTo>
                <a:cubicBezTo>
                  <a:pt x="49" y="109"/>
                  <a:pt x="48" y="109"/>
                  <a:pt x="48" y="109"/>
                </a:cubicBezTo>
                <a:cubicBezTo>
                  <a:pt x="48" y="109"/>
                  <a:pt x="48" y="109"/>
                  <a:pt x="48" y="109"/>
                </a:cubicBezTo>
                <a:cubicBezTo>
                  <a:pt x="48" y="109"/>
                  <a:pt x="48" y="109"/>
                  <a:pt x="48" y="109"/>
                </a:cubicBezTo>
                <a:cubicBezTo>
                  <a:pt x="48" y="109"/>
                  <a:pt x="48" y="109"/>
                  <a:pt x="48" y="109"/>
                </a:cubicBezTo>
                <a:cubicBezTo>
                  <a:pt x="48" y="109"/>
                  <a:pt x="48" y="109"/>
                  <a:pt x="48" y="109"/>
                </a:cubicBezTo>
                <a:cubicBezTo>
                  <a:pt x="48" y="109"/>
                  <a:pt x="49" y="110"/>
                  <a:pt x="48" y="110"/>
                </a:cubicBezTo>
                <a:cubicBezTo>
                  <a:pt x="48" y="110"/>
                  <a:pt x="48" y="110"/>
                  <a:pt x="48" y="110"/>
                </a:cubicBezTo>
                <a:cubicBezTo>
                  <a:pt x="48" y="110"/>
                  <a:pt x="48" y="110"/>
                  <a:pt x="48" y="110"/>
                </a:cubicBezTo>
                <a:cubicBezTo>
                  <a:pt x="47" y="109"/>
                  <a:pt x="47" y="109"/>
                  <a:pt x="47" y="109"/>
                </a:cubicBezTo>
                <a:cubicBezTo>
                  <a:pt x="48" y="110"/>
                  <a:pt x="48" y="110"/>
                  <a:pt x="48" y="110"/>
                </a:cubicBezTo>
                <a:cubicBezTo>
                  <a:pt x="48" y="110"/>
                  <a:pt x="48" y="110"/>
                  <a:pt x="48" y="110"/>
                </a:cubicBezTo>
                <a:cubicBezTo>
                  <a:pt x="47" y="110"/>
                  <a:pt x="48" y="110"/>
                  <a:pt x="48" y="110"/>
                </a:cubicBezTo>
                <a:cubicBezTo>
                  <a:pt x="48" y="110"/>
                  <a:pt x="47" y="110"/>
                  <a:pt x="47" y="110"/>
                </a:cubicBezTo>
                <a:cubicBezTo>
                  <a:pt x="47" y="110"/>
                  <a:pt x="47" y="111"/>
                  <a:pt x="47" y="111"/>
                </a:cubicBezTo>
                <a:cubicBezTo>
                  <a:pt x="47" y="111"/>
                  <a:pt x="47" y="111"/>
                  <a:pt x="48" y="111"/>
                </a:cubicBezTo>
                <a:cubicBezTo>
                  <a:pt x="47" y="111"/>
                  <a:pt x="47" y="111"/>
                  <a:pt x="47" y="111"/>
                </a:cubicBezTo>
                <a:cubicBezTo>
                  <a:pt x="47" y="111"/>
                  <a:pt x="46" y="111"/>
                  <a:pt x="46" y="111"/>
                </a:cubicBezTo>
                <a:cubicBezTo>
                  <a:pt x="47" y="111"/>
                  <a:pt x="46" y="111"/>
                  <a:pt x="46" y="111"/>
                </a:cubicBezTo>
                <a:cubicBezTo>
                  <a:pt x="46" y="111"/>
                  <a:pt x="46" y="111"/>
                  <a:pt x="46" y="111"/>
                </a:cubicBezTo>
                <a:cubicBezTo>
                  <a:pt x="46" y="111"/>
                  <a:pt x="46" y="111"/>
                  <a:pt x="46" y="111"/>
                </a:cubicBezTo>
                <a:cubicBezTo>
                  <a:pt x="47" y="111"/>
                  <a:pt x="46" y="112"/>
                  <a:pt x="47" y="111"/>
                </a:cubicBezTo>
                <a:cubicBezTo>
                  <a:pt x="47" y="112"/>
                  <a:pt x="47" y="112"/>
                  <a:pt x="47" y="112"/>
                </a:cubicBezTo>
                <a:cubicBezTo>
                  <a:pt x="47" y="112"/>
                  <a:pt x="47" y="112"/>
                  <a:pt x="46" y="112"/>
                </a:cubicBezTo>
                <a:cubicBezTo>
                  <a:pt x="47" y="112"/>
                  <a:pt x="47" y="112"/>
                  <a:pt x="47" y="113"/>
                </a:cubicBezTo>
                <a:cubicBezTo>
                  <a:pt x="47" y="113"/>
                  <a:pt x="47" y="113"/>
                  <a:pt x="47" y="113"/>
                </a:cubicBezTo>
                <a:cubicBezTo>
                  <a:pt x="48" y="113"/>
                  <a:pt x="48" y="113"/>
                  <a:pt x="48" y="113"/>
                </a:cubicBezTo>
                <a:cubicBezTo>
                  <a:pt x="47" y="113"/>
                  <a:pt x="47" y="113"/>
                  <a:pt x="47" y="113"/>
                </a:cubicBezTo>
                <a:cubicBezTo>
                  <a:pt x="46" y="113"/>
                  <a:pt x="47" y="113"/>
                  <a:pt x="46" y="113"/>
                </a:cubicBezTo>
                <a:cubicBezTo>
                  <a:pt x="46" y="112"/>
                  <a:pt x="46" y="112"/>
                  <a:pt x="46" y="112"/>
                </a:cubicBezTo>
                <a:cubicBezTo>
                  <a:pt x="46" y="112"/>
                  <a:pt x="46" y="112"/>
                  <a:pt x="46" y="112"/>
                </a:cubicBezTo>
                <a:cubicBezTo>
                  <a:pt x="46" y="112"/>
                  <a:pt x="46" y="112"/>
                  <a:pt x="46" y="113"/>
                </a:cubicBezTo>
                <a:cubicBezTo>
                  <a:pt x="46" y="113"/>
                  <a:pt x="46" y="113"/>
                  <a:pt x="46" y="113"/>
                </a:cubicBezTo>
                <a:cubicBezTo>
                  <a:pt x="47" y="113"/>
                  <a:pt x="46" y="113"/>
                  <a:pt x="46" y="113"/>
                </a:cubicBezTo>
                <a:cubicBezTo>
                  <a:pt x="46" y="113"/>
                  <a:pt x="46" y="113"/>
                  <a:pt x="46" y="113"/>
                </a:cubicBezTo>
                <a:cubicBezTo>
                  <a:pt x="46" y="113"/>
                  <a:pt x="46" y="113"/>
                  <a:pt x="46" y="113"/>
                </a:cubicBezTo>
                <a:cubicBezTo>
                  <a:pt x="45" y="113"/>
                  <a:pt x="46" y="113"/>
                  <a:pt x="45" y="113"/>
                </a:cubicBezTo>
                <a:cubicBezTo>
                  <a:pt x="45" y="113"/>
                  <a:pt x="45" y="113"/>
                  <a:pt x="45" y="113"/>
                </a:cubicBezTo>
                <a:cubicBezTo>
                  <a:pt x="45" y="113"/>
                  <a:pt x="46" y="113"/>
                  <a:pt x="45" y="113"/>
                </a:cubicBezTo>
                <a:cubicBezTo>
                  <a:pt x="45" y="113"/>
                  <a:pt x="45" y="113"/>
                  <a:pt x="45" y="113"/>
                </a:cubicBezTo>
                <a:cubicBezTo>
                  <a:pt x="45" y="113"/>
                  <a:pt x="45" y="113"/>
                  <a:pt x="45" y="113"/>
                </a:cubicBezTo>
                <a:cubicBezTo>
                  <a:pt x="46" y="113"/>
                  <a:pt x="46" y="113"/>
                  <a:pt x="46" y="113"/>
                </a:cubicBezTo>
                <a:cubicBezTo>
                  <a:pt x="46" y="113"/>
                  <a:pt x="46" y="113"/>
                  <a:pt x="46" y="113"/>
                </a:cubicBezTo>
                <a:cubicBezTo>
                  <a:pt x="46" y="114"/>
                  <a:pt x="46" y="113"/>
                  <a:pt x="46" y="113"/>
                </a:cubicBezTo>
                <a:cubicBezTo>
                  <a:pt x="47" y="113"/>
                  <a:pt x="47" y="114"/>
                  <a:pt x="47" y="114"/>
                </a:cubicBezTo>
                <a:cubicBezTo>
                  <a:pt x="47" y="114"/>
                  <a:pt x="46" y="114"/>
                  <a:pt x="46" y="114"/>
                </a:cubicBezTo>
                <a:cubicBezTo>
                  <a:pt x="46" y="114"/>
                  <a:pt x="46" y="114"/>
                  <a:pt x="46" y="114"/>
                </a:cubicBezTo>
                <a:cubicBezTo>
                  <a:pt x="46" y="113"/>
                  <a:pt x="45" y="114"/>
                  <a:pt x="45" y="113"/>
                </a:cubicBezTo>
                <a:cubicBezTo>
                  <a:pt x="45" y="114"/>
                  <a:pt x="46" y="114"/>
                  <a:pt x="46" y="114"/>
                </a:cubicBezTo>
                <a:cubicBezTo>
                  <a:pt x="45" y="114"/>
                  <a:pt x="46" y="114"/>
                  <a:pt x="46" y="114"/>
                </a:cubicBezTo>
                <a:cubicBezTo>
                  <a:pt x="47" y="114"/>
                  <a:pt x="45" y="114"/>
                  <a:pt x="45" y="114"/>
                </a:cubicBezTo>
                <a:cubicBezTo>
                  <a:pt x="46" y="114"/>
                  <a:pt x="46" y="114"/>
                  <a:pt x="47" y="114"/>
                </a:cubicBezTo>
                <a:cubicBezTo>
                  <a:pt x="47" y="114"/>
                  <a:pt x="47" y="114"/>
                  <a:pt x="47" y="114"/>
                </a:cubicBezTo>
                <a:cubicBezTo>
                  <a:pt x="47" y="114"/>
                  <a:pt x="47" y="115"/>
                  <a:pt x="46" y="114"/>
                </a:cubicBezTo>
                <a:cubicBezTo>
                  <a:pt x="46" y="115"/>
                  <a:pt x="46" y="115"/>
                  <a:pt x="46" y="115"/>
                </a:cubicBezTo>
                <a:cubicBezTo>
                  <a:pt x="46" y="114"/>
                  <a:pt x="46" y="114"/>
                  <a:pt x="46" y="114"/>
                </a:cubicBezTo>
                <a:cubicBezTo>
                  <a:pt x="45" y="115"/>
                  <a:pt x="45" y="115"/>
                  <a:pt x="45" y="115"/>
                </a:cubicBezTo>
                <a:cubicBezTo>
                  <a:pt x="45" y="115"/>
                  <a:pt x="46" y="115"/>
                  <a:pt x="46" y="115"/>
                </a:cubicBezTo>
                <a:cubicBezTo>
                  <a:pt x="45" y="115"/>
                  <a:pt x="45" y="115"/>
                  <a:pt x="45" y="115"/>
                </a:cubicBezTo>
                <a:cubicBezTo>
                  <a:pt x="45" y="115"/>
                  <a:pt x="46" y="115"/>
                  <a:pt x="46" y="115"/>
                </a:cubicBezTo>
                <a:cubicBezTo>
                  <a:pt x="46" y="115"/>
                  <a:pt x="46" y="115"/>
                  <a:pt x="45" y="115"/>
                </a:cubicBezTo>
                <a:cubicBezTo>
                  <a:pt x="45" y="115"/>
                  <a:pt x="45" y="115"/>
                  <a:pt x="45" y="115"/>
                </a:cubicBezTo>
                <a:cubicBezTo>
                  <a:pt x="45" y="115"/>
                  <a:pt x="45" y="115"/>
                  <a:pt x="45" y="115"/>
                </a:cubicBezTo>
                <a:cubicBezTo>
                  <a:pt x="46" y="115"/>
                  <a:pt x="46" y="115"/>
                  <a:pt x="46" y="115"/>
                </a:cubicBezTo>
                <a:cubicBezTo>
                  <a:pt x="46" y="115"/>
                  <a:pt x="46" y="115"/>
                  <a:pt x="46" y="115"/>
                </a:cubicBezTo>
                <a:cubicBezTo>
                  <a:pt x="46" y="115"/>
                  <a:pt x="46" y="115"/>
                  <a:pt x="46" y="115"/>
                </a:cubicBezTo>
                <a:cubicBezTo>
                  <a:pt x="46" y="115"/>
                  <a:pt x="45" y="115"/>
                  <a:pt x="45" y="116"/>
                </a:cubicBezTo>
                <a:cubicBezTo>
                  <a:pt x="45" y="116"/>
                  <a:pt x="45" y="116"/>
                  <a:pt x="45" y="116"/>
                </a:cubicBezTo>
                <a:cubicBezTo>
                  <a:pt x="45" y="116"/>
                  <a:pt x="45" y="116"/>
                  <a:pt x="45" y="116"/>
                </a:cubicBezTo>
                <a:cubicBezTo>
                  <a:pt x="45" y="116"/>
                  <a:pt x="45" y="116"/>
                  <a:pt x="45" y="116"/>
                </a:cubicBezTo>
                <a:cubicBezTo>
                  <a:pt x="45" y="116"/>
                  <a:pt x="45" y="116"/>
                  <a:pt x="45" y="116"/>
                </a:cubicBezTo>
                <a:cubicBezTo>
                  <a:pt x="45" y="116"/>
                  <a:pt x="46" y="116"/>
                  <a:pt x="45" y="116"/>
                </a:cubicBezTo>
                <a:cubicBezTo>
                  <a:pt x="46" y="116"/>
                  <a:pt x="45" y="116"/>
                  <a:pt x="46" y="116"/>
                </a:cubicBezTo>
                <a:cubicBezTo>
                  <a:pt x="46" y="116"/>
                  <a:pt x="46" y="116"/>
                  <a:pt x="46" y="116"/>
                </a:cubicBezTo>
                <a:cubicBezTo>
                  <a:pt x="45" y="116"/>
                  <a:pt x="46" y="116"/>
                  <a:pt x="46" y="116"/>
                </a:cubicBezTo>
                <a:cubicBezTo>
                  <a:pt x="46" y="116"/>
                  <a:pt x="46" y="116"/>
                  <a:pt x="46" y="116"/>
                </a:cubicBezTo>
                <a:cubicBezTo>
                  <a:pt x="46" y="116"/>
                  <a:pt x="46" y="116"/>
                  <a:pt x="46" y="116"/>
                </a:cubicBezTo>
                <a:cubicBezTo>
                  <a:pt x="45" y="116"/>
                  <a:pt x="46" y="117"/>
                  <a:pt x="46" y="117"/>
                </a:cubicBezTo>
                <a:cubicBezTo>
                  <a:pt x="46" y="117"/>
                  <a:pt x="45" y="117"/>
                  <a:pt x="45" y="117"/>
                </a:cubicBezTo>
                <a:cubicBezTo>
                  <a:pt x="46" y="117"/>
                  <a:pt x="46" y="117"/>
                  <a:pt x="46" y="117"/>
                </a:cubicBezTo>
                <a:cubicBezTo>
                  <a:pt x="46" y="117"/>
                  <a:pt x="46" y="117"/>
                  <a:pt x="45" y="117"/>
                </a:cubicBezTo>
                <a:cubicBezTo>
                  <a:pt x="46" y="117"/>
                  <a:pt x="45" y="117"/>
                  <a:pt x="46" y="117"/>
                </a:cubicBezTo>
                <a:cubicBezTo>
                  <a:pt x="46" y="117"/>
                  <a:pt x="46" y="117"/>
                  <a:pt x="46" y="117"/>
                </a:cubicBezTo>
                <a:cubicBezTo>
                  <a:pt x="46" y="117"/>
                  <a:pt x="46" y="117"/>
                  <a:pt x="46" y="117"/>
                </a:cubicBezTo>
                <a:cubicBezTo>
                  <a:pt x="46" y="117"/>
                  <a:pt x="46" y="117"/>
                  <a:pt x="46" y="117"/>
                </a:cubicBezTo>
                <a:cubicBezTo>
                  <a:pt x="46" y="117"/>
                  <a:pt x="47" y="117"/>
                  <a:pt x="46" y="118"/>
                </a:cubicBezTo>
                <a:cubicBezTo>
                  <a:pt x="46" y="118"/>
                  <a:pt x="46" y="117"/>
                  <a:pt x="46" y="117"/>
                </a:cubicBezTo>
                <a:cubicBezTo>
                  <a:pt x="46" y="118"/>
                  <a:pt x="47" y="117"/>
                  <a:pt x="47" y="118"/>
                </a:cubicBezTo>
                <a:cubicBezTo>
                  <a:pt x="47" y="118"/>
                  <a:pt x="48" y="118"/>
                  <a:pt x="48" y="118"/>
                </a:cubicBezTo>
                <a:cubicBezTo>
                  <a:pt x="48" y="118"/>
                  <a:pt x="48" y="118"/>
                  <a:pt x="47" y="118"/>
                </a:cubicBezTo>
                <a:cubicBezTo>
                  <a:pt x="47" y="118"/>
                  <a:pt x="47" y="118"/>
                  <a:pt x="47" y="118"/>
                </a:cubicBezTo>
                <a:cubicBezTo>
                  <a:pt x="47" y="118"/>
                  <a:pt x="46" y="118"/>
                  <a:pt x="46" y="118"/>
                </a:cubicBezTo>
                <a:cubicBezTo>
                  <a:pt x="46" y="118"/>
                  <a:pt x="46" y="118"/>
                  <a:pt x="46" y="118"/>
                </a:cubicBezTo>
                <a:cubicBezTo>
                  <a:pt x="46" y="118"/>
                  <a:pt x="46" y="118"/>
                  <a:pt x="46" y="118"/>
                </a:cubicBezTo>
                <a:cubicBezTo>
                  <a:pt x="46" y="118"/>
                  <a:pt x="46" y="118"/>
                  <a:pt x="46" y="118"/>
                </a:cubicBezTo>
                <a:cubicBezTo>
                  <a:pt x="46" y="118"/>
                  <a:pt x="46" y="118"/>
                  <a:pt x="46" y="118"/>
                </a:cubicBezTo>
                <a:cubicBezTo>
                  <a:pt x="46" y="118"/>
                  <a:pt x="47" y="118"/>
                  <a:pt x="46" y="118"/>
                </a:cubicBezTo>
                <a:cubicBezTo>
                  <a:pt x="46" y="118"/>
                  <a:pt x="46" y="118"/>
                  <a:pt x="46" y="118"/>
                </a:cubicBezTo>
                <a:cubicBezTo>
                  <a:pt x="46" y="118"/>
                  <a:pt x="46" y="118"/>
                  <a:pt x="46" y="118"/>
                </a:cubicBezTo>
                <a:cubicBezTo>
                  <a:pt x="46" y="118"/>
                  <a:pt x="46" y="118"/>
                  <a:pt x="46" y="118"/>
                </a:cubicBezTo>
                <a:cubicBezTo>
                  <a:pt x="46" y="119"/>
                  <a:pt x="46" y="119"/>
                  <a:pt x="47" y="120"/>
                </a:cubicBezTo>
                <a:cubicBezTo>
                  <a:pt x="46" y="120"/>
                  <a:pt x="46" y="120"/>
                  <a:pt x="46" y="120"/>
                </a:cubicBezTo>
                <a:cubicBezTo>
                  <a:pt x="46" y="120"/>
                  <a:pt x="47" y="120"/>
                  <a:pt x="47" y="120"/>
                </a:cubicBezTo>
                <a:cubicBezTo>
                  <a:pt x="46" y="120"/>
                  <a:pt x="46" y="120"/>
                  <a:pt x="46" y="120"/>
                </a:cubicBezTo>
                <a:cubicBezTo>
                  <a:pt x="46" y="121"/>
                  <a:pt x="46" y="121"/>
                  <a:pt x="47" y="121"/>
                </a:cubicBezTo>
                <a:cubicBezTo>
                  <a:pt x="46" y="121"/>
                  <a:pt x="46" y="121"/>
                  <a:pt x="46" y="121"/>
                </a:cubicBezTo>
                <a:cubicBezTo>
                  <a:pt x="46" y="121"/>
                  <a:pt x="47" y="121"/>
                  <a:pt x="47" y="121"/>
                </a:cubicBezTo>
                <a:cubicBezTo>
                  <a:pt x="46" y="121"/>
                  <a:pt x="46" y="121"/>
                  <a:pt x="46" y="121"/>
                </a:cubicBezTo>
                <a:cubicBezTo>
                  <a:pt x="47" y="121"/>
                  <a:pt x="47" y="121"/>
                  <a:pt x="47" y="121"/>
                </a:cubicBezTo>
                <a:cubicBezTo>
                  <a:pt x="47" y="121"/>
                  <a:pt x="47" y="121"/>
                  <a:pt x="46" y="121"/>
                </a:cubicBezTo>
                <a:cubicBezTo>
                  <a:pt x="47" y="121"/>
                  <a:pt x="47" y="121"/>
                  <a:pt x="47" y="121"/>
                </a:cubicBezTo>
                <a:cubicBezTo>
                  <a:pt x="47" y="121"/>
                  <a:pt x="47" y="122"/>
                  <a:pt x="47" y="122"/>
                </a:cubicBezTo>
                <a:cubicBezTo>
                  <a:pt x="47" y="122"/>
                  <a:pt x="47" y="122"/>
                  <a:pt x="47" y="122"/>
                </a:cubicBezTo>
                <a:cubicBezTo>
                  <a:pt x="48" y="122"/>
                  <a:pt x="47" y="122"/>
                  <a:pt x="48" y="122"/>
                </a:cubicBezTo>
                <a:cubicBezTo>
                  <a:pt x="47" y="122"/>
                  <a:pt x="47" y="122"/>
                  <a:pt x="47" y="122"/>
                </a:cubicBezTo>
                <a:cubicBezTo>
                  <a:pt x="47" y="122"/>
                  <a:pt x="47" y="123"/>
                  <a:pt x="47" y="123"/>
                </a:cubicBezTo>
                <a:cubicBezTo>
                  <a:pt x="47" y="123"/>
                  <a:pt x="47" y="123"/>
                  <a:pt x="48" y="123"/>
                </a:cubicBezTo>
                <a:cubicBezTo>
                  <a:pt x="47" y="123"/>
                  <a:pt x="48" y="123"/>
                  <a:pt x="48" y="124"/>
                </a:cubicBezTo>
                <a:cubicBezTo>
                  <a:pt x="48" y="124"/>
                  <a:pt x="48" y="123"/>
                  <a:pt x="48" y="123"/>
                </a:cubicBezTo>
                <a:cubicBezTo>
                  <a:pt x="49" y="123"/>
                  <a:pt x="48" y="124"/>
                  <a:pt x="48" y="124"/>
                </a:cubicBezTo>
                <a:cubicBezTo>
                  <a:pt x="48" y="124"/>
                  <a:pt x="48" y="124"/>
                  <a:pt x="48" y="124"/>
                </a:cubicBezTo>
                <a:cubicBezTo>
                  <a:pt x="48" y="124"/>
                  <a:pt x="48" y="124"/>
                  <a:pt x="48" y="124"/>
                </a:cubicBezTo>
                <a:cubicBezTo>
                  <a:pt x="48" y="124"/>
                  <a:pt x="49" y="124"/>
                  <a:pt x="48" y="124"/>
                </a:cubicBezTo>
                <a:cubicBezTo>
                  <a:pt x="48" y="124"/>
                  <a:pt x="48" y="124"/>
                  <a:pt x="48" y="124"/>
                </a:cubicBezTo>
                <a:cubicBezTo>
                  <a:pt x="48" y="124"/>
                  <a:pt x="48" y="125"/>
                  <a:pt x="48"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5"/>
                </a:cubicBezTo>
                <a:cubicBezTo>
                  <a:pt x="49" y="125"/>
                  <a:pt x="49" y="125"/>
                  <a:pt x="49" y="126"/>
                </a:cubicBezTo>
                <a:cubicBezTo>
                  <a:pt x="49" y="125"/>
                  <a:pt x="49" y="126"/>
                  <a:pt x="50" y="125"/>
                </a:cubicBezTo>
                <a:cubicBezTo>
                  <a:pt x="50" y="125"/>
                  <a:pt x="50" y="125"/>
                  <a:pt x="50" y="125"/>
                </a:cubicBezTo>
                <a:cubicBezTo>
                  <a:pt x="50" y="125"/>
                  <a:pt x="50" y="125"/>
                  <a:pt x="50" y="125"/>
                </a:cubicBezTo>
                <a:cubicBezTo>
                  <a:pt x="50" y="125"/>
                  <a:pt x="50" y="125"/>
                  <a:pt x="50" y="125"/>
                </a:cubicBezTo>
                <a:cubicBezTo>
                  <a:pt x="50" y="125"/>
                  <a:pt x="50" y="125"/>
                  <a:pt x="50" y="125"/>
                </a:cubicBezTo>
                <a:cubicBezTo>
                  <a:pt x="50" y="125"/>
                  <a:pt x="50" y="125"/>
                  <a:pt x="50" y="125"/>
                </a:cubicBezTo>
                <a:cubicBezTo>
                  <a:pt x="50" y="125"/>
                  <a:pt x="50" y="125"/>
                  <a:pt x="50" y="125"/>
                </a:cubicBezTo>
                <a:cubicBezTo>
                  <a:pt x="50" y="126"/>
                  <a:pt x="50" y="126"/>
                  <a:pt x="50" y="126"/>
                </a:cubicBezTo>
                <a:cubicBezTo>
                  <a:pt x="50" y="126"/>
                  <a:pt x="50" y="126"/>
                  <a:pt x="50" y="126"/>
                </a:cubicBezTo>
                <a:cubicBezTo>
                  <a:pt x="50" y="126"/>
                  <a:pt x="50" y="126"/>
                  <a:pt x="50" y="126"/>
                </a:cubicBezTo>
                <a:cubicBezTo>
                  <a:pt x="50" y="127"/>
                  <a:pt x="51" y="126"/>
                  <a:pt x="51" y="126"/>
                </a:cubicBezTo>
                <a:cubicBezTo>
                  <a:pt x="51" y="126"/>
                  <a:pt x="51" y="126"/>
                  <a:pt x="51" y="126"/>
                </a:cubicBezTo>
                <a:cubicBezTo>
                  <a:pt x="51" y="126"/>
                  <a:pt x="51" y="126"/>
                  <a:pt x="51" y="126"/>
                </a:cubicBezTo>
                <a:cubicBezTo>
                  <a:pt x="51" y="126"/>
                  <a:pt x="51" y="127"/>
                  <a:pt x="51" y="126"/>
                </a:cubicBezTo>
                <a:cubicBezTo>
                  <a:pt x="51" y="126"/>
                  <a:pt x="51" y="126"/>
                  <a:pt x="51" y="126"/>
                </a:cubicBezTo>
                <a:cubicBezTo>
                  <a:pt x="51" y="127"/>
                  <a:pt x="52" y="127"/>
                  <a:pt x="52" y="127"/>
                </a:cubicBezTo>
                <a:cubicBezTo>
                  <a:pt x="52" y="127"/>
                  <a:pt x="52" y="127"/>
                  <a:pt x="52" y="127"/>
                </a:cubicBezTo>
                <a:cubicBezTo>
                  <a:pt x="52" y="127"/>
                  <a:pt x="52" y="127"/>
                  <a:pt x="52" y="127"/>
                </a:cubicBezTo>
                <a:cubicBezTo>
                  <a:pt x="52" y="127"/>
                  <a:pt x="52" y="127"/>
                  <a:pt x="52" y="127"/>
                </a:cubicBezTo>
                <a:cubicBezTo>
                  <a:pt x="53" y="127"/>
                  <a:pt x="53" y="126"/>
                  <a:pt x="53" y="127"/>
                </a:cubicBezTo>
                <a:cubicBezTo>
                  <a:pt x="53" y="127"/>
                  <a:pt x="53" y="127"/>
                  <a:pt x="53" y="127"/>
                </a:cubicBezTo>
                <a:cubicBezTo>
                  <a:pt x="53" y="127"/>
                  <a:pt x="53" y="127"/>
                  <a:pt x="53" y="127"/>
                </a:cubicBezTo>
                <a:cubicBezTo>
                  <a:pt x="53" y="127"/>
                  <a:pt x="53" y="127"/>
                  <a:pt x="53" y="126"/>
                </a:cubicBezTo>
                <a:cubicBezTo>
                  <a:pt x="54" y="127"/>
                  <a:pt x="54" y="127"/>
                  <a:pt x="54" y="127"/>
                </a:cubicBezTo>
                <a:cubicBezTo>
                  <a:pt x="54" y="127"/>
                  <a:pt x="54" y="127"/>
                  <a:pt x="54" y="127"/>
                </a:cubicBezTo>
                <a:cubicBezTo>
                  <a:pt x="54" y="127"/>
                  <a:pt x="54" y="127"/>
                  <a:pt x="54" y="127"/>
                </a:cubicBezTo>
                <a:cubicBezTo>
                  <a:pt x="54" y="127"/>
                  <a:pt x="54" y="127"/>
                  <a:pt x="54" y="127"/>
                </a:cubicBezTo>
                <a:cubicBezTo>
                  <a:pt x="54" y="127"/>
                  <a:pt x="55" y="127"/>
                  <a:pt x="55" y="127"/>
                </a:cubicBezTo>
                <a:cubicBezTo>
                  <a:pt x="55" y="127"/>
                  <a:pt x="55" y="127"/>
                  <a:pt x="55" y="127"/>
                </a:cubicBezTo>
                <a:cubicBezTo>
                  <a:pt x="55" y="127"/>
                  <a:pt x="55" y="127"/>
                  <a:pt x="55" y="127"/>
                </a:cubicBezTo>
                <a:cubicBezTo>
                  <a:pt x="55" y="127"/>
                  <a:pt x="55" y="126"/>
                  <a:pt x="55" y="126"/>
                </a:cubicBezTo>
                <a:cubicBezTo>
                  <a:pt x="55" y="127"/>
                  <a:pt x="55" y="127"/>
                  <a:pt x="55" y="127"/>
                </a:cubicBezTo>
                <a:cubicBezTo>
                  <a:pt x="55" y="127"/>
                  <a:pt x="56" y="127"/>
                  <a:pt x="56" y="127"/>
                </a:cubicBezTo>
                <a:cubicBezTo>
                  <a:pt x="56" y="127"/>
                  <a:pt x="56" y="127"/>
                  <a:pt x="56" y="127"/>
                </a:cubicBezTo>
                <a:cubicBezTo>
                  <a:pt x="56" y="127"/>
                  <a:pt x="56" y="127"/>
                  <a:pt x="56" y="127"/>
                </a:cubicBezTo>
                <a:cubicBezTo>
                  <a:pt x="56" y="126"/>
                  <a:pt x="56" y="126"/>
                  <a:pt x="56" y="126"/>
                </a:cubicBezTo>
                <a:cubicBezTo>
                  <a:pt x="56" y="126"/>
                  <a:pt x="56" y="127"/>
                  <a:pt x="56" y="127"/>
                </a:cubicBezTo>
                <a:cubicBezTo>
                  <a:pt x="56" y="127"/>
                  <a:pt x="56" y="127"/>
                  <a:pt x="56" y="127"/>
                </a:cubicBezTo>
                <a:cubicBezTo>
                  <a:pt x="56" y="127"/>
                  <a:pt x="56" y="126"/>
                  <a:pt x="56" y="126"/>
                </a:cubicBezTo>
                <a:cubicBezTo>
                  <a:pt x="57" y="126"/>
                  <a:pt x="56" y="127"/>
                  <a:pt x="56" y="127"/>
                </a:cubicBezTo>
                <a:cubicBezTo>
                  <a:pt x="56" y="127"/>
                  <a:pt x="56" y="127"/>
                  <a:pt x="56" y="127"/>
                </a:cubicBezTo>
                <a:cubicBezTo>
                  <a:pt x="56" y="127"/>
                  <a:pt x="56" y="127"/>
                  <a:pt x="56" y="127"/>
                </a:cubicBezTo>
                <a:cubicBezTo>
                  <a:pt x="57" y="127"/>
                  <a:pt x="57" y="127"/>
                  <a:pt x="57" y="127"/>
                </a:cubicBezTo>
                <a:cubicBezTo>
                  <a:pt x="57" y="127"/>
                  <a:pt x="57" y="126"/>
                  <a:pt x="57" y="126"/>
                </a:cubicBezTo>
                <a:cubicBezTo>
                  <a:pt x="57" y="126"/>
                  <a:pt x="57" y="126"/>
                  <a:pt x="57" y="126"/>
                </a:cubicBezTo>
                <a:cubicBezTo>
                  <a:pt x="57" y="126"/>
                  <a:pt x="57" y="126"/>
                  <a:pt x="58" y="126"/>
                </a:cubicBezTo>
                <a:cubicBezTo>
                  <a:pt x="58" y="126"/>
                  <a:pt x="58" y="126"/>
                  <a:pt x="58" y="126"/>
                </a:cubicBezTo>
                <a:cubicBezTo>
                  <a:pt x="58" y="126"/>
                  <a:pt x="58" y="126"/>
                  <a:pt x="58" y="126"/>
                </a:cubicBezTo>
                <a:cubicBezTo>
                  <a:pt x="58" y="126"/>
                  <a:pt x="58" y="125"/>
                  <a:pt x="59" y="126"/>
                </a:cubicBezTo>
                <a:cubicBezTo>
                  <a:pt x="58" y="125"/>
                  <a:pt x="59" y="126"/>
                  <a:pt x="59" y="126"/>
                </a:cubicBezTo>
                <a:cubicBezTo>
                  <a:pt x="59" y="126"/>
                  <a:pt x="59" y="125"/>
                  <a:pt x="59" y="125"/>
                </a:cubicBezTo>
                <a:cubicBezTo>
                  <a:pt x="59" y="125"/>
                  <a:pt x="59" y="125"/>
                  <a:pt x="59" y="125"/>
                </a:cubicBezTo>
                <a:cubicBezTo>
                  <a:pt x="59" y="125"/>
                  <a:pt x="59" y="125"/>
                  <a:pt x="59" y="125"/>
                </a:cubicBezTo>
                <a:cubicBezTo>
                  <a:pt x="59" y="125"/>
                  <a:pt x="59" y="125"/>
                  <a:pt x="59" y="125"/>
                </a:cubicBezTo>
                <a:cubicBezTo>
                  <a:pt x="59" y="125"/>
                  <a:pt x="59" y="124"/>
                  <a:pt x="59" y="124"/>
                </a:cubicBezTo>
                <a:cubicBezTo>
                  <a:pt x="59" y="124"/>
                  <a:pt x="59" y="124"/>
                  <a:pt x="59" y="124"/>
                </a:cubicBezTo>
                <a:cubicBezTo>
                  <a:pt x="59" y="124"/>
                  <a:pt x="59" y="124"/>
                  <a:pt x="59" y="124"/>
                </a:cubicBezTo>
                <a:cubicBezTo>
                  <a:pt x="59" y="124"/>
                  <a:pt x="59" y="124"/>
                  <a:pt x="59" y="124"/>
                </a:cubicBezTo>
                <a:cubicBezTo>
                  <a:pt x="59" y="125"/>
                  <a:pt x="60" y="124"/>
                  <a:pt x="60" y="124"/>
                </a:cubicBezTo>
                <a:cubicBezTo>
                  <a:pt x="60" y="124"/>
                  <a:pt x="60" y="124"/>
                  <a:pt x="59" y="124"/>
                </a:cubicBezTo>
                <a:cubicBezTo>
                  <a:pt x="59" y="124"/>
                  <a:pt x="60" y="124"/>
                  <a:pt x="60" y="124"/>
                </a:cubicBezTo>
                <a:cubicBezTo>
                  <a:pt x="59" y="123"/>
                  <a:pt x="59" y="123"/>
                  <a:pt x="59" y="123"/>
                </a:cubicBezTo>
                <a:cubicBezTo>
                  <a:pt x="59" y="123"/>
                  <a:pt x="60" y="123"/>
                  <a:pt x="60" y="124"/>
                </a:cubicBezTo>
                <a:cubicBezTo>
                  <a:pt x="60" y="123"/>
                  <a:pt x="59" y="123"/>
                  <a:pt x="59" y="123"/>
                </a:cubicBezTo>
                <a:cubicBezTo>
                  <a:pt x="59" y="123"/>
                  <a:pt x="59" y="122"/>
                  <a:pt x="59" y="122"/>
                </a:cubicBezTo>
                <a:cubicBezTo>
                  <a:pt x="59" y="123"/>
                  <a:pt x="59" y="122"/>
                  <a:pt x="59" y="123"/>
                </a:cubicBezTo>
                <a:cubicBezTo>
                  <a:pt x="60" y="123"/>
                  <a:pt x="60" y="123"/>
                  <a:pt x="60" y="123"/>
                </a:cubicBezTo>
                <a:cubicBezTo>
                  <a:pt x="60" y="123"/>
                  <a:pt x="60" y="123"/>
                  <a:pt x="60" y="123"/>
                </a:cubicBezTo>
                <a:cubicBezTo>
                  <a:pt x="60" y="123"/>
                  <a:pt x="60" y="123"/>
                  <a:pt x="61" y="123"/>
                </a:cubicBezTo>
                <a:cubicBezTo>
                  <a:pt x="60" y="122"/>
                  <a:pt x="60" y="122"/>
                  <a:pt x="60" y="122"/>
                </a:cubicBezTo>
                <a:cubicBezTo>
                  <a:pt x="60" y="122"/>
                  <a:pt x="60" y="122"/>
                  <a:pt x="60" y="122"/>
                </a:cubicBezTo>
                <a:cubicBezTo>
                  <a:pt x="60" y="122"/>
                  <a:pt x="61" y="122"/>
                  <a:pt x="61" y="122"/>
                </a:cubicBezTo>
                <a:cubicBezTo>
                  <a:pt x="61" y="122"/>
                  <a:pt x="61" y="122"/>
                  <a:pt x="61" y="122"/>
                </a:cubicBezTo>
                <a:cubicBezTo>
                  <a:pt x="61" y="121"/>
                  <a:pt x="61" y="121"/>
                  <a:pt x="60" y="121"/>
                </a:cubicBezTo>
                <a:cubicBezTo>
                  <a:pt x="61" y="121"/>
                  <a:pt x="61" y="121"/>
                  <a:pt x="61" y="121"/>
                </a:cubicBezTo>
                <a:cubicBezTo>
                  <a:pt x="61" y="121"/>
                  <a:pt x="60" y="121"/>
                  <a:pt x="60" y="121"/>
                </a:cubicBezTo>
                <a:cubicBezTo>
                  <a:pt x="61" y="121"/>
                  <a:pt x="61" y="121"/>
                  <a:pt x="61" y="121"/>
                </a:cubicBezTo>
                <a:cubicBezTo>
                  <a:pt x="60" y="121"/>
                  <a:pt x="61" y="121"/>
                  <a:pt x="61" y="120"/>
                </a:cubicBezTo>
                <a:cubicBezTo>
                  <a:pt x="61" y="120"/>
                  <a:pt x="61" y="120"/>
                  <a:pt x="61" y="120"/>
                </a:cubicBezTo>
                <a:cubicBezTo>
                  <a:pt x="61" y="120"/>
                  <a:pt x="61" y="120"/>
                  <a:pt x="60" y="120"/>
                </a:cubicBezTo>
                <a:cubicBezTo>
                  <a:pt x="61" y="120"/>
                  <a:pt x="61" y="120"/>
                  <a:pt x="61" y="120"/>
                </a:cubicBezTo>
                <a:cubicBezTo>
                  <a:pt x="61" y="120"/>
                  <a:pt x="60" y="120"/>
                  <a:pt x="61" y="120"/>
                </a:cubicBezTo>
                <a:cubicBezTo>
                  <a:pt x="61" y="120"/>
                  <a:pt x="61" y="120"/>
                  <a:pt x="61" y="120"/>
                </a:cubicBezTo>
                <a:cubicBezTo>
                  <a:pt x="61" y="120"/>
                  <a:pt x="61" y="119"/>
                  <a:pt x="61" y="119"/>
                </a:cubicBezTo>
                <a:cubicBezTo>
                  <a:pt x="61" y="119"/>
                  <a:pt x="61" y="119"/>
                  <a:pt x="61" y="119"/>
                </a:cubicBezTo>
                <a:cubicBezTo>
                  <a:pt x="61" y="119"/>
                  <a:pt x="61" y="118"/>
                  <a:pt x="61" y="117"/>
                </a:cubicBezTo>
                <a:cubicBezTo>
                  <a:pt x="61" y="117"/>
                  <a:pt x="61" y="117"/>
                  <a:pt x="61" y="117"/>
                </a:cubicBezTo>
                <a:cubicBezTo>
                  <a:pt x="61" y="117"/>
                  <a:pt x="61" y="117"/>
                  <a:pt x="61" y="117"/>
                </a:cubicBezTo>
                <a:cubicBezTo>
                  <a:pt x="61" y="117"/>
                  <a:pt x="61" y="117"/>
                  <a:pt x="61" y="117"/>
                </a:cubicBezTo>
                <a:cubicBezTo>
                  <a:pt x="61" y="117"/>
                  <a:pt x="61" y="117"/>
                  <a:pt x="61" y="117"/>
                </a:cubicBezTo>
                <a:cubicBezTo>
                  <a:pt x="61" y="117"/>
                  <a:pt x="61" y="117"/>
                  <a:pt x="61" y="117"/>
                </a:cubicBezTo>
                <a:cubicBezTo>
                  <a:pt x="61" y="117"/>
                  <a:pt x="62" y="117"/>
                  <a:pt x="61" y="116"/>
                </a:cubicBezTo>
                <a:cubicBezTo>
                  <a:pt x="61" y="116"/>
                  <a:pt x="61" y="116"/>
                  <a:pt x="61" y="116"/>
                </a:cubicBezTo>
                <a:cubicBezTo>
                  <a:pt x="61" y="116"/>
                  <a:pt x="62" y="116"/>
                  <a:pt x="61" y="116"/>
                </a:cubicBezTo>
                <a:cubicBezTo>
                  <a:pt x="61" y="116"/>
                  <a:pt x="61" y="116"/>
                  <a:pt x="61" y="116"/>
                </a:cubicBezTo>
                <a:cubicBezTo>
                  <a:pt x="61" y="116"/>
                  <a:pt x="61" y="116"/>
                  <a:pt x="61" y="116"/>
                </a:cubicBezTo>
                <a:cubicBezTo>
                  <a:pt x="61" y="116"/>
                  <a:pt x="61" y="115"/>
                  <a:pt x="61" y="115"/>
                </a:cubicBezTo>
                <a:cubicBezTo>
                  <a:pt x="61" y="115"/>
                  <a:pt x="61" y="115"/>
                  <a:pt x="61" y="115"/>
                </a:cubicBezTo>
                <a:cubicBezTo>
                  <a:pt x="61" y="115"/>
                  <a:pt x="61" y="114"/>
                  <a:pt x="60" y="114"/>
                </a:cubicBezTo>
                <a:cubicBezTo>
                  <a:pt x="60" y="114"/>
                  <a:pt x="60" y="114"/>
                  <a:pt x="60" y="114"/>
                </a:cubicBezTo>
                <a:cubicBezTo>
                  <a:pt x="60" y="114"/>
                  <a:pt x="61" y="113"/>
                  <a:pt x="60" y="113"/>
                </a:cubicBezTo>
                <a:cubicBezTo>
                  <a:pt x="60" y="113"/>
                  <a:pt x="60" y="113"/>
                  <a:pt x="60" y="113"/>
                </a:cubicBezTo>
                <a:cubicBezTo>
                  <a:pt x="60" y="113"/>
                  <a:pt x="60" y="113"/>
                  <a:pt x="60" y="113"/>
                </a:cubicBezTo>
                <a:cubicBezTo>
                  <a:pt x="60" y="113"/>
                  <a:pt x="60" y="113"/>
                  <a:pt x="60" y="113"/>
                </a:cubicBezTo>
                <a:cubicBezTo>
                  <a:pt x="60" y="113"/>
                  <a:pt x="60" y="113"/>
                  <a:pt x="60" y="113"/>
                </a:cubicBezTo>
                <a:cubicBezTo>
                  <a:pt x="60" y="113"/>
                  <a:pt x="59" y="113"/>
                  <a:pt x="59" y="112"/>
                </a:cubicBezTo>
                <a:cubicBezTo>
                  <a:pt x="60" y="113"/>
                  <a:pt x="60" y="113"/>
                  <a:pt x="60" y="113"/>
                </a:cubicBezTo>
                <a:cubicBezTo>
                  <a:pt x="60" y="112"/>
                  <a:pt x="60" y="111"/>
                  <a:pt x="59" y="111"/>
                </a:cubicBezTo>
                <a:cubicBezTo>
                  <a:pt x="59" y="110"/>
                  <a:pt x="60" y="110"/>
                  <a:pt x="60" y="110"/>
                </a:cubicBezTo>
                <a:cubicBezTo>
                  <a:pt x="59" y="110"/>
                  <a:pt x="60" y="109"/>
                  <a:pt x="59" y="109"/>
                </a:cubicBezTo>
                <a:cubicBezTo>
                  <a:pt x="58" y="109"/>
                  <a:pt x="57" y="109"/>
                  <a:pt x="57" y="109"/>
                </a:cubicBezTo>
                <a:close/>
                <a:moveTo>
                  <a:pt x="49" y="109"/>
                </a:moveTo>
                <a:cubicBezTo>
                  <a:pt x="49" y="109"/>
                  <a:pt x="49" y="109"/>
                  <a:pt x="49" y="109"/>
                </a:cubicBezTo>
                <a:close/>
                <a:moveTo>
                  <a:pt x="46" y="111"/>
                </a:moveTo>
                <a:cubicBezTo>
                  <a:pt x="46" y="111"/>
                  <a:pt x="46" y="111"/>
                  <a:pt x="46" y="111"/>
                </a:cubicBezTo>
                <a:cubicBezTo>
                  <a:pt x="47" y="111"/>
                  <a:pt x="47" y="111"/>
                  <a:pt x="47" y="111"/>
                </a:cubicBezTo>
                <a:cubicBezTo>
                  <a:pt x="47" y="111"/>
                  <a:pt x="46" y="111"/>
                  <a:pt x="46" y="111"/>
                </a:cubicBezTo>
                <a:close/>
                <a:moveTo>
                  <a:pt x="46" y="112"/>
                </a:moveTo>
                <a:cubicBezTo>
                  <a:pt x="46" y="112"/>
                  <a:pt x="46" y="112"/>
                  <a:pt x="46" y="112"/>
                </a:cubicBezTo>
                <a:close/>
                <a:moveTo>
                  <a:pt x="45" y="112"/>
                </a:moveTo>
                <a:cubicBezTo>
                  <a:pt x="45" y="113"/>
                  <a:pt x="45" y="113"/>
                  <a:pt x="46" y="113"/>
                </a:cubicBezTo>
                <a:cubicBezTo>
                  <a:pt x="45" y="113"/>
                  <a:pt x="45" y="112"/>
                  <a:pt x="45" y="112"/>
                </a:cubicBezTo>
                <a:close/>
                <a:moveTo>
                  <a:pt x="46" y="113"/>
                </a:moveTo>
                <a:cubicBezTo>
                  <a:pt x="46" y="113"/>
                  <a:pt x="46" y="113"/>
                  <a:pt x="46" y="113"/>
                </a:cubicBezTo>
                <a:cubicBezTo>
                  <a:pt x="46" y="113"/>
                  <a:pt x="46" y="113"/>
                  <a:pt x="46" y="113"/>
                </a:cubicBezTo>
                <a:close/>
                <a:moveTo>
                  <a:pt x="45" y="114"/>
                </a:moveTo>
                <a:cubicBezTo>
                  <a:pt x="45" y="114"/>
                  <a:pt x="45" y="114"/>
                  <a:pt x="45" y="114"/>
                </a:cubicBezTo>
                <a:cubicBezTo>
                  <a:pt x="45" y="114"/>
                  <a:pt x="45" y="114"/>
                  <a:pt x="45" y="114"/>
                </a:cubicBezTo>
                <a:close/>
                <a:moveTo>
                  <a:pt x="45" y="115"/>
                </a:moveTo>
                <a:cubicBezTo>
                  <a:pt x="45" y="115"/>
                  <a:pt x="45" y="115"/>
                  <a:pt x="46" y="115"/>
                </a:cubicBezTo>
                <a:cubicBezTo>
                  <a:pt x="46" y="115"/>
                  <a:pt x="46" y="115"/>
                  <a:pt x="46" y="115"/>
                </a:cubicBezTo>
                <a:lnTo>
                  <a:pt x="45" y="115"/>
                </a:lnTo>
                <a:close/>
                <a:moveTo>
                  <a:pt x="53" y="127"/>
                </a:moveTo>
                <a:cubicBezTo>
                  <a:pt x="52" y="127"/>
                  <a:pt x="52" y="127"/>
                  <a:pt x="52" y="127"/>
                </a:cubicBezTo>
                <a:cubicBezTo>
                  <a:pt x="53" y="127"/>
                  <a:pt x="53" y="127"/>
                  <a:pt x="53" y="127"/>
                </a:cubicBezTo>
                <a:close/>
                <a:moveTo>
                  <a:pt x="59" y="126"/>
                </a:moveTo>
                <a:cubicBezTo>
                  <a:pt x="59" y="126"/>
                  <a:pt x="59" y="125"/>
                  <a:pt x="59" y="126"/>
                </a:cubicBezTo>
                <a:cubicBezTo>
                  <a:pt x="59" y="125"/>
                  <a:pt x="59" y="126"/>
                  <a:pt x="59" y="126"/>
                </a:cubicBezTo>
                <a:close/>
                <a:moveTo>
                  <a:pt x="60" y="122"/>
                </a:moveTo>
                <a:cubicBezTo>
                  <a:pt x="60" y="122"/>
                  <a:pt x="60" y="122"/>
                  <a:pt x="60" y="122"/>
                </a:cubicBezTo>
                <a:cubicBezTo>
                  <a:pt x="60" y="122"/>
                  <a:pt x="60" y="122"/>
                  <a:pt x="60" y="122"/>
                </a:cubicBezTo>
                <a:close/>
                <a:moveTo>
                  <a:pt x="66" y="131"/>
                </a:moveTo>
                <a:cubicBezTo>
                  <a:pt x="65" y="131"/>
                  <a:pt x="66" y="131"/>
                  <a:pt x="66" y="131"/>
                </a:cubicBezTo>
                <a:cubicBezTo>
                  <a:pt x="66" y="131"/>
                  <a:pt x="66" y="131"/>
                  <a:pt x="66" y="131"/>
                </a:cubicBezTo>
                <a:close/>
                <a:moveTo>
                  <a:pt x="74" y="131"/>
                </a:moveTo>
                <a:cubicBezTo>
                  <a:pt x="74" y="132"/>
                  <a:pt x="74" y="133"/>
                  <a:pt x="74" y="134"/>
                </a:cubicBezTo>
                <a:cubicBezTo>
                  <a:pt x="74" y="134"/>
                  <a:pt x="74" y="134"/>
                  <a:pt x="74" y="135"/>
                </a:cubicBezTo>
                <a:cubicBezTo>
                  <a:pt x="74" y="136"/>
                  <a:pt x="74" y="137"/>
                  <a:pt x="74" y="138"/>
                </a:cubicBezTo>
                <a:cubicBezTo>
                  <a:pt x="74" y="138"/>
                  <a:pt x="74" y="138"/>
                  <a:pt x="75" y="138"/>
                </a:cubicBezTo>
                <a:cubicBezTo>
                  <a:pt x="74" y="138"/>
                  <a:pt x="74" y="138"/>
                  <a:pt x="74" y="138"/>
                </a:cubicBezTo>
                <a:cubicBezTo>
                  <a:pt x="75" y="138"/>
                  <a:pt x="75" y="138"/>
                  <a:pt x="75" y="138"/>
                </a:cubicBezTo>
                <a:cubicBezTo>
                  <a:pt x="75" y="138"/>
                  <a:pt x="74" y="138"/>
                  <a:pt x="74" y="138"/>
                </a:cubicBezTo>
                <a:cubicBezTo>
                  <a:pt x="74" y="139"/>
                  <a:pt x="75" y="139"/>
                  <a:pt x="74" y="139"/>
                </a:cubicBezTo>
                <a:cubicBezTo>
                  <a:pt x="75" y="140"/>
                  <a:pt x="74" y="140"/>
                  <a:pt x="75" y="140"/>
                </a:cubicBezTo>
                <a:cubicBezTo>
                  <a:pt x="75" y="140"/>
                  <a:pt x="75" y="140"/>
                  <a:pt x="75" y="140"/>
                </a:cubicBezTo>
                <a:cubicBezTo>
                  <a:pt x="75" y="140"/>
                  <a:pt x="75" y="140"/>
                  <a:pt x="74" y="140"/>
                </a:cubicBezTo>
                <a:cubicBezTo>
                  <a:pt x="74" y="141"/>
                  <a:pt x="74" y="142"/>
                  <a:pt x="74" y="143"/>
                </a:cubicBezTo>
                <a:cubicBezTo>
                  <a:pt x="74" y="144"/>
                  <a:pt x="73" y="145"/>
                  <a:pt x="73" y="145"/>
                </a:cubicBezTo>
                <a:cubicBezTo>
                  <a:pt x="73" y="146"/>
                  <a:pt x="73" y="145"/>
                  <a:pt x="73" y="146"/>
                </a:cubicBezTo>
                <a:cubicBezTo>
                  <a:pt x="73" y="146"/>
                  <a:pt x="73" y="146"/>
                  <a:pt x="73" y="146"/>
                </a:cubicBezTo>
                <a:cubicBezTo>
                  <a:pt x="73" y="146"/>
                  <a:pt x="73" y="146"/>
                  <a:pt x="73" y="146"/>
                </a:cubicBezTo>
                <a:cubicBezTo>
                  <a:pt x="73" y="146"/>
                  <a:pt x="72" y="146"/>
                  <a:pt x="73" y="146"/>
                </a:cubicBezTo>
                <a:cubicBezTo>
                  <a:pt x="73" y="147"/>
                  <a:pt x="72" y="146"/>
                  <a:pt x="72" y="146"/>
                </a:cubicBezTo>
                <a:cubicBezTo>
                  <a:pt x="72" y="146"/>
                  <a:pt x="72" y="146"/>
                  <a:pt x="72" y="146"/>
                </a:cubicBezTo>
                <a:cubicBezTo>
                  <a:pt x="72" y="147"/>
                  <a:pt x="72" y="146"/>
                  <a:pt x="72" y="146"/>
                </a:cubicBezTo>
                <a:cubicBezTo>
                  <a:pt x="71" y="146"/>
                  <a:pt x="71" y="146"/>
                  <a:pt x="70" y="146"/>
                </a:cubicBezTo>
                <a:cubicBezTo>
                  <a:pt x="70" y="146"/>
                  <a:pt x="71" y="146"/>
                  <a:pt x="70" y="146"/>
                </a:cubicBezTo>
                <a:cubicBezTo>
                  <a:pt x="70" y="146"/>
                  <a:pt x="70" y="146"/>
                  <a:pt x="70" y="146"/>
                </a:cubicBezTo>
                <a:cubicBezTo>
                  <a:pt x="70" y="146"/>
                  <a:pt x="70" y="146"/>
                  <a:pt x="70" y="146"/>
                </a:cubicBezTo>
                <a:cubicBezTo>
                  <a:pt x="70" y="146"/>
                  <a:pt x="70" y="146"/>
                  <a:pt x="70" y="146"/>
                </a:cubicBezTo>
                <a:cubicBezTo>
                  <a:pt x="70" y="146"/>
                  <a:pt x="70" y="146"/>
                  <a:pt x="70" y="146"/>
                </a:cubicBezTo>
                <a:cubicBezTo>
                  <a:pt x="70" y="146"/>
                  <a:pt x="70" y="145"/>
                  <a:pt x="69" y="146"/>
                </a:cubicBezTo>
                <a:cubicBezTo>
                  <a:pt x="69" y="146"/>
                  <a:pt x="69" y="146"/>
                  <a:pt x="69" y="145"/>
                </a:cubicBezTo>
                <a:cubicBezTo>
                  <a:pt x="69" y="146"/>
                  <a:pt x="69" y="145"/>
                  <a:pt x="69" y="146"/>
                </a:cubicBezTo>
                <a:cubicBezTo>
                  <a:pt x="69" y="145"/>
                  <a:pt x="69" y="145"/>
                  <a:pt x="69" y="145"/>
                </a:cubicBezTo>
                <a:cubicBezTo>
                  <a:pt x="69" y="145"/>
                  <a:pt x="69" y="145"/>
                  <a:pt x="68" y="145"/>
                </a:cubicBezTo>
                <a:cubicBezTo>
                  <a:pt x="68" y="145"/>
                  <a:pt x="68" y="144"/>
                  <a:pt x="68" y="144"/>
                </a:cubicBezTo>
                <a:cubicBezTo>
                  <a:pt x="68" y="144"/>
                  <a:pt x="67" y="144"/>
                  <a:pt x="67" y="144"/>
                </a:cubicBezTo>
                <a:cubicBezTo>
                  <a:pt x="67" y="144"/>
                  <a:pt x="68" y="144"/>
                  <a:pt x="68" y="144"/>
                </a:cubicBezTo>
                <a:cubicBezTo>
                  <a:pt x="67" y="144"/>
                  <a:pt x="68" y="144"/>
                  <a:pt x="67" y="144"/>
                </a:cubicBezTo>
                <a:cubicBezTo>
                  <a:pt x="67" y="144"/>
                  <a:pt x="67" y="144"/>
                  <a:pt x="67" y="144"/>
                </a:cubicBezTo>
                <a:cubicBezTo>
                  <a:pt x="68" y="143"/>
                  <a:pt x="67" y="143"/>
                  <a:pt x="67" y="143"/>
                </a:cubicBezTo>
                <a:cubicBezTo>
                  <a:pt x="66" y="143"/>
                  <a:pt x="67" y="143"/>
                  <a:pt x="67" y="143"/>
                </a:cubicBezTo>
                <a:cubicBezTo>
                  <a:pt x="67" y="143"/>
                  <a:pt x="67" y="143"/>
                  <a:pt x="67" y="143"/>
                </a:cubicBezTo>
                <a:cubicBezTo>
                  <a:pt x="67" y="143"/>
                  <a:pt x="67" y="143"/>
                  <a:pt x="67" y="143"/>
                </a:cubicBezTo>
                <a:cubicBezTo>
                  <a:pt x="67" y="143"/>
                  <a:pt x="67" y="143"/>
                  <a:pt x="67" y="142"/>
                </a:cubicBezTo>
                <a:cubicBezTo>
                  <a:pt x="67" y="142"/>
                  <a:pt x="66" y="142"/>
                  <a:pt x="66" y="142"/>
                </a:cubicBezTo>
                <a:cubicBezTo>
                  <a:pt x="67" y="142"/>
                  <a:pt x="66" y="142"/>
                  <a:pt x="67" y="142"/>
                </a:cubicBezTo>
                <a:cubicBezTo>
                  <a:pt x="66" y="142"/>
                  <a:pt x="66" y="142"/>
                  <a:pt x="66" y="142"/>
                </a:cubicBezTo>
                <a:cubicBezTo>
                  <a:pt x="66" y="142"/>
                  <a:pt x="66" y="142"/>
                  <a:pt x="66" y="142"/>
                </a:cubicBezTo>
                <a:cubicBezTo>
                  <a:pt x="66" y="141"/>
                  <a:pt x="67" y="141"/>
                  <a:pt x="66" y="140"/>
                </a:cubicBezTo>
                <a:cubicBezTo>
                  <a:pt x="66" y="140"/>
                  <a:pt x="66" y="140"/>
                  <a:pt x="66" y="140"/>
                </a:cubicBezTo>
                <a:cubicBezTo>
                  <a:pt x="66" y="140"/>
                  <a:pt x="66" y="139"/>
                  <a:pt x="65" y="139"/>
                </a:cubicBezTo>
                <a:cubicBezTo>
                  <a:pt x="66" y="139"/>
                  <a:pt x="66" y="138"/>
                  <a:pt x="66" y="138"/>
                </a:cubicBezTo>
                <a:cubicBezTo>
                  <a:pt x="65" y="138"/>
                  <a:pt x="66" y="138"/>
                  <a:pt x="65" y="138"/>
                </a:cubicBezTo>
                <a:cubicBezTo>
                  <a:pt x="65" y="138"/>
                  <a:pt x="65" y="138"/>
                  <a:pt x="65" y="138"/>
                </a:cubicBezTo>
                <a:cubicBezTo>
                  <a:pt x="66" y="138"/>
                  <a:pt x="66" y="137"/>
                  <a:pt x="65" y="137"/>
                </a:cubicBezTo>
                <a:cubicBezTo>
                  <a:pt x="66" y="137"/>
                  <a:pt x="66" y="137"/>
                  <a:pt x="66" y="137"/>
                </a:cubicBezTo>
                <a:cubicBezTo>
                  <a:pt x="65" y="137"/>
                  <a:pt x="65" y="137"/>
                  <a:pt x="65" y="136"/>
                </a:cubicBezTo>
                <a:cubicBezTo>
                  <a:pt x="65" y="136"/>
                  <a:pt x="65" y="136"/>
                  <a:pt x="65" y="136"/>
                </a:cubicBezTo>
                <a:cubicBezTo>
                  <a:pt x="65" y="136"/>
                  <a:pt x="65" y="136"/>
                  <a:pt x="65" y="136"/>
                </a:cubicBezTo>
                <a:cubicBezTo>
                  <a:pt x="65" y="136"/>
                  <a:pt x="65" y="136"/>
                  <a:pt x="65" y="136"/>
                </a:cubicBezTo>
                <a:cubicBezTo>
                  <a:pt x="66" y="136"/>
                  <a:pt x="65" y="135"/>
                  <a:pt x="65" y="135"/>
                </a:cubicBezTo>
                <a:cubicBezTo>
                  <a:pt x="66" y="135"/>
                  <a:pt x="65" y="134"/>
                  <a:pt x="65" y="134"/>
                </a:cubicBezTo>
                <a:cubicBezTo>
                  <a:pt x="65" y="134"/>
                  <a:pt x="66" y="134"/>
                  <a:pt x="65" y="134"/>
                </a:cubicBezTo>
                <a:cubicBezTo>
                  <a:pt x="65" y="134"/>
                  <a:pt x="65" y="134"/>
                  <a:pt x="65" y="134"/>
                </a:cubicBezTo>
                <a:cubicBezTo>
                  <a:pt x="65" y="134"/>
                  <a:pt x="65" y="133"/>
                  <a:pt x="66" y="133"/>
                </a:cubicBezTo>
                <a:cubicBezTo>
                  <a:pt x="66" y="133"/>
                  <a:pt x="65" y="133"/>
                  <a:pt x="65" y="133"/>
                </a:cubicBezTo>
                <a:cubicBezTo>
                  <a:pt x="65" y="133"/>
                  <a:pt x="65" y="133"/>
                  <a:pt x="65" y="133"/>
                </a:cubicBezTo>
                <a:cubicBezTo>
                  <a:pt x="65" y="133"/>
                  <a:pt x="65" y="132"/>
                  <a:pt x="65" y="132"/>
                </a:cubicBezTo>
                <a:cubicBezTo>
                  <a:pt x="65" y="132"/>
                  <a:pt x="65" y="132"/>
                  <a:pt x="65" y="132"/>
                </a:cubicBezTo>
                <a:cubicBezTo>
                  <a:pt x="65" y="132"/>
                  <a:pt x="65" y="132"/>
                  <a:pt x="66" y="133"/>
                </a:cubicBezTo>
                <a:cubicBezTo>
                  <a:pt x="66" y="132"/>
                  <a:pt x="65" y="132"/>
                  <a:pt x="65" y="132"/>
                </a:cubicBezTo>
                <a:cubicBezTo>
                  <a:pt x="66" y="132"/>
                  <a:pt x="66" y="132"/>
                  <a:pt x="65" y="132"/>
                </a:cubicBezTo>
                <a:cubicBezTo>
                  <a:pt x="65" y="132"/>
                  <a:pt x="65" y="132"/>
                  <a:pt x="66" y="132"/>
                </a:cubicBezTo>
                <a:cubicBezTo>
                  <a:pt x="66" y="132"/>
                  <a:pt x="66" y="132"/>
                  <a:pt x="65" y="132"/>
                </a:cubicBezTo>
                <a:cubicBezTo>
                  <a:pt x="65" y="132"/>
                  <a:pt x="65" y="132"/>
                  <a:pt x="65" y="132"/>
                </a:cubicBezTo>
                <a:cubicBezTo>
                  <a:pt x="65" y="132"/>
                  <a:pt x="65" y="131"/>
                  <a:pt x="65" y="131"/>
                </a:cubicBezTo>
                <a:cubicBezTo>
                  <a:pt x="65" y="131"/>
                  <a:pt x="65" y="131"/>
                  <a:pt x="65" y="132"/>
                </a:cubicBezTo>
                <a:cubicBezTo>
                  <a:pt x="65" y="131"/>
                  <a:pt x="64" y="131"/>
                  <a:pt x="65" y="131"/>
                </a:cubicBezTo>
                <a:cubicBezTo>
                  <a:pt x="65" y="131"/>
                  <a:pt x="65" y="131"/>
                  <a:pt x="65" y="131"/>
                </a:cubicBezTo>
                <a:cubicBezTo>
                  <a:pt x="65" y="131"/>
                  <a:pt x="65" y="131"/>
                  <a:pt x="65" y="131"/>
                </a:cubicBezTo>
                <a:cubicBezTo>
                  <a:pt x="65" y="131"/>
                  <a:pt x="65" y="131"/>
                  <a:pt x="64" y="131"/>
                </a:cubicBezTo>
                <a:cubicBezTo>
                  <a:pt x="65" y="131"/>
                  <a:pt x="65" y="131"/>
                  <a:pt x="65" y="131"/>
                </a:cubicBezTo>
                <a:cubicBezTo>
                  <a:pt x="64" y="131"/>
                  <a:pt x="64" y="131"/>
                  <a:pt x="64" y="131"/>
                </a:cubicBezTo>
                <a:cubicBezTo>
                  <a:pt x="64" y="131"/>
                  <a:pt x="64" y="131"/>
                  <a:pt x="64" y="132"/>
                </a:cubicBezTo>
                <a:cubicBezTo>
                  <a:pt x="65" y="132"/>
                  <a:pt x="65" y="132"/>
                  <a:pt x="65" y="132"/>
                </a:cubicBezTo>
                <a:cubicBezTo>
                  <a:pt x="65" y="132"/>
                  <a:pt x="65" y="132"/>
                  <a:pt x="65"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2"/>
                  <a:pt x="64" y="132"/>
                  <a:pt x="64" y="132"/>
                </a:cubicBezTo>
                <a:cubicBezTo>
                  <a:pt x="64" y="133"/>
                  <a:pt x="64" y="132"/>
                  <a:pt x="63" y="132"/>
                </a:cubicBezTo>
                <a:cubicBezTo>
                  <a:pt x="63" y="133"/>
                  <a:pt x="64" y="133"/>
                  <a:pt x="63" y="133"/>
                </a:cubicBezTo>
                <a:cubicBezTo>
                  <a:pt x="63" y="133"/>
                  <a:pt x="64" y="133"/>
                  <a:pt x="64" y="134"/>
                </a:cubicBezTo>
                <a:cubicBezTo>
                  <a:pt x="64" y="134"/>
                  <a:pt x="63" y="134"/>
                  <a:pt x="64" y="134"/>
                </a:cubicBezTo>
                <a:cubicBezTo>
                  <a:pt x="63" y="134"/>
                  <a:pt x="63" y="134"/>
                  <a:pt x="62" y="134"/>
                </a:cubicBezTo>
                <a:cubicBezTo>
                  <a:pt x="63" y="134"/>
                  <a:pt x="62" y="134"/>
                  <a:pt x="62" y="134"/>
                </a:cubicBezTo>
                <a:cubicBezTo>
                  <a:pt x="62" y="134"/>
                  <a:pt x="62" y="134"/>
                  <a:pt x="62" y="134"/>
                </a:cubicBezTo>
                <a:cubicBezTo>
                  <a:pt x="62" y="134"/>
                  <a:pt x="63" y="134"/>
                  <a:pt x="63" y="134"/>
                </a:cubicBezTo>
                <a:cubicBezTo>
                  <a:pt x="63" y="134"/>
                  <a:pt x="63" y="134"/>
                  <a:pt x="63" y="134"/>
                </a:cubicBezTo>
                <a:cubicBezTo>
                  <a:pt x="63" y="134"/>
                  <a:pt x="63" y="134"/>
                  <a:pt x="63" y="135"/>
                </a:cubicBezTo>
                <a:cubicBezTo>
                  <a:pt x="63" y="134"/>
                  <a:pt x="63" y="134"/>
                  <a:pt x="63" y="134"/>
                </a:cubicBezTo>
                <a:cubicBezTo>
                  <a:pt x="63" y="135"/>
                  <a:pt x="63" y="135"/>
                  <a:pt x="63" y="135"/>
                </a:cubicBezTo>
                <a:cubicBezTo>
                  <a:pt x="63" y="135"/>
                  <a:pt x="63" y="135"/>
                  <a:pt x="64" y="135"/>
                </a:cubicBezTo>
                <a:cubicBezTo>
                  <a:pt x="64" y="135"/>
                  <a:pt x="64" y="135"/>
                  <a:pt x="64" y="135"/>
                </a:cubicBezTo>
                <a:cubicBezTo>
                  <a:pt x="64" y="135"/>
                  <a:pt x="63" y="135"/>
                  <a:pt x="63" y="135"/>
                </a:cubicBezTo>
                <a:cubicBezTo>
                  <a:pt x="62" y="135"/>
                  <a:pt x="63" y="135"/>
                  <a:pt x="63" y="135"/>
                </a:cubicBezTo>
                <a:cubicBezTo>
                  <a:pt x="62" y="135"/>
                  <a:pt x="62" y="135"/>
                  <a:pt x="62" y="135"/>
                </a:cubicBezTo>
                <a:cubicBezTo>
                  <a:pt x="62" y="134"/>
                  <a:pt x="62" y="135"/>
                  <a:pt x="62" y="135"/>
                </a:cubicBezTo>
                <a:cubicBezTo>
                  <a:pt x="62" y="135"/>
                  <a:pt x="62" y="135"/>
                  <a:pt x="62" y="135"/>
                </a:cubicBezTo>
                <a:cubicBezTo>
                  <a:pt x="62" y="135"/>
                  <a:pt x="62" y="135"/>
                  <a:pt x="63" y="135"/>
                </a:cubicBezTo>
                <a:cubicBezTo>
                  <a:pt x="63" y="135"/>
                  <a:pt x="62" y="135"/>
                  <a:pt x="62" y="135"/>
                </a:cubicBezTo>
                <a:cubicBezTo>
                  <a:pt x="62" y="135"/>
                  <a:pt x="62" y="135"/>
                  <a:pt x="62" y="135"/>
                </a:cubicBezTo>
                <a:cubicBezTo>
                  <a:pt x="62" y="135"/>
                  <a:pt x="62" y="135"/>
                  <a:pt x="62" y="136"/>
                </a:cubicBezTo>
                <a:cubicBezTo>
                  <a:pt x="62" y="136"/>
                  <a:pt x="62" y="135"/>
                  <a:pt x="62" y="135"/>
                </a:cubicBezTo>
                <a:cubicBezTo>
                  <a:pt x="61" y="135"/>
                  <a:pt x="61" y="135"/>
                  <a:pt x="61" y="135"/>
                </a:cubicBezTo>
                <a:cubicBezTo>
                  <a:pt x="61" y="135"/>
                  <a:pt x="62" y="135"/>
                  <a:pt x="62" y="136"/>
                </a:cubicBezTo>
                <a:cubicBezTo>
                  <a:pt x="61" y="136"/>
                  <a:pt x="61" y="136"/>
                  <a:pt x="61" y="136"/>
                </a:cubicBezTo>
                <a:cubicBezTo>
                  <a:pt x="62" y="136"/>
                  <a:pt x="62" y="136"/>
                  <a:pt x="62" y="136"/>
                </a:cubicBezTo>
                <a:cubicBezTo>
                  <a:pt x="62" y="136"/>
                  <a:pt x="62" y="136"/>
                  <a:pt x="62" y="136"/>
                </a:cubicBezTo>
                <a:cubicBezTo>
                  <a:pt x="63" y="136"/>
                  <a:pt x="62" y="136"/>
                  <a:pt x="62" y="136"/>
                </a:cubicBezTo>
                <a:cubicBezTo>
                  <a:pt x="63" y="136"/>
                  <a:pt x="62" y="136"/>
                  <a:pt x="63" y="136"/>
                </a:cubicBezTo>
                <a:cubicBezTo>
                  <a:pt x="63" y="136"/>
                  <a:pt x="63" y="136"/>
                  <a:pt x="63" y="136"/>
                </a:cubicBezTo>
                <a:cubicBezTo>
                  <a:pt x="63" y="136"/>
                  <a:pt x="63" y="136"/>
                  <a:pt x="62" y="136"/>
                </a:cubicBezTo>
                <a:cubicBezTo>
                  <a:pt x="62" y="136"/>
                  <a:pt x="62" y="136"/>
                  <a:pt x="63" y="136"/>
                </a:cubicBezTo>
                <a:cubicBezTo>
                  <a:pt x="62" y="136"/>
                  <a:pt x="62" y="136"/>
                  <a:pt x="62" y="136"/>
                </a:cubicBezTo>
                <a:cubicBezTo>
                  <a:pt x="61" y="136"/>
                  <a:pt x="62" y="136"/>
                  <a:pt x="62" y="136"/>
                </a:cubicBezTo>
                <a:cubicBezTo>
                  <a:pt x="62" y="136"/>
                  <a:pt x="62" y="136"/>
                  <a:pt x="62" y="136"/>
                </a:cubicBezTo>
                <a:cubicBezTo>
                  <a:pt x="63" y="136"/>
                  <a:pt x="62" y="136"/>
                  <a:pt x="62" y="137"/>
                </a:cubicBezTo>
                <a:cubicBezTo>
                  <a:pt x="62" y="136"/>
                  <a:pt x="63" y="137"/>
                  <a:pt x="63" y="137"/>
                </a:cubicBezTo>
                <a:cubicBezTo>
                  <a:pt x="63" y="137"/>
                  <a:pt x="64" y="137"/>
                  <a:pt x="63" y="137"/>
                </a:cubicBezTo>
                <a:cubicBezTo>
                  <a:pt x="63" y="137"/>
                  <a:pt x="63" y="137"/>
                  <a:pt x="63" y="137"/>
                </a:cubicBezTo>
                <a:cubicBezTo>
                  <a:pt x="63" y="137"/>
                  <a:pt x="63" y="137"/>
                  <a:pt x="63" y="137"/>
                </a:cubicBezTo>
                <a:cubicBezTo>
                  <a:pt x="62" y="137"/>
                  <a:pt x="62" y="137"/>
                  <a:pt x="62" y="137"/>
                </a:cubicBezTo>
                <a:cubicBezTo>
                  <a:pt x="61" y="137"/>
                  <a:pt x="61" y="137"/>
                  <a:pt x="61" y="137"/>
                </a:cubicBezTo>
                <a:cubicBezTo>
                  <a:pt x="62" y="137"/>
                  <a:pt x="62" y="137"/>
                  <a:pt x="62" y="137"/>
                </a:cubicBezTo>
                <a:cubicBezTo>
                  <a:pt x="62" y="137"/>
                  <a:pt x="62" y="137"/>
                  <a:pt x="62" y="137"/>
                </a:cubicBezTo>
                <a:cubicBezTo>
                  <a:pt x="62" y="137"/>
                  <a:pt x="62" y="137"/>
                  <a:pt x="62" y="137"/>
                </a:cubicBezTo>
                <a:cubicBezTo>
                  <a:pt x="62" y="137"/>
                  <a:pt x="62" y="138"/>
                  <a:pt x="62" y="138"/>
                </a:cubicBezTo>
                <a:cubicBezTo>
                  <a:pt x="61" y="137"/>
                  <a:pt x="61" y="137"/>
                  <a:pt x="61" y="137"/>
                </a:cubicBezTo>
                <a:cubicBezTo>
                  <a:pt x="62" y="138"/>
                  <a:pt x="61" y="137"/>
                  <a:pt x="61" y="138"/>
                </a:cubicBezTo>
                <a:cubicBezTo>
                  <a:pt x="62" y="138"/>
                  <a:pt x="62" y="138"/>
                  <a:pt x="62" y="138"/>
                </a:cubicBezTo>
                <a:cubicBezTo>
                  <a:pt x="62" y="138"/>
                  <a:pt x="62" y="138"/>
                  <a:pt x="62" y="138"/>
                </a:cubicBezTo>
                <a:cubicBezTo>
                  <a:pt x="62" y="138"/>
                  <a:pt x="62" y="138"/>
                  <a:pt x="62" y="138"/>
                </a:cubicBezTo>
                <a:cubicBezTo>
                  <a:pt x="62" y="138"/>
                  <a:pt x="61" y="138"/>
                  <a:pt x="61" y="138"/>
                </a:cubicBezTo>
                <a:cubicBezTo>
                  <a:pt x="62" y="138"/>
                  <a:pt x="62" y="138"/>
                  <a:pt x="62" y="138"/>
                </a:cubicBezTo>
                <a:cubicBezTo>
                  <a:pt x="62" y="138"/>
                  <a:pt x="62" y="138"/>
                  <a:pt x="61" y="138"/>
                </a:cubicBezTo>
                <a:cubicBezTo>
                  <a:pt x="62" y="138"/>
                  <a:pt x="62" y="138"/>
                  <a:pt x="62" y="138"/>
                </a:cubicBezTo>
                <a:cubicBezTo>
                  <a:pt x="61" y="138"/>
                  <a:pt x="61" y="138"/>
                  <a:pt x="61" y="138"/>
                </a:cubicBezTo>
                <a:cubicBezTo>
                  <a:pt x="62" y="138"/>
                  <a:pt x="62" y="138"/>
                  <a:pt x="62" y="138"/>
                </a:cubicBezTo>
                <a:cubicBezTo>
                  <a:pt x="62" y="138"/>
                  <a:pt x="62" y="138"/>
                  <a:pt x="62" y="138"/>
                </a:cubicBezTo>
                <a:cubicBezTo>
                  <a:pt x="62" y="138"/>
                  <a:pt x="62" y="138"/>
                  <a:pt x="62" y="138"/>
                </a:cubicBezTo>
                <a:cubicBezTo>
                  <a:pt x="62" y="138"/>
                  <a:pt x="62" y="139"/>
                  <a:pt x="62" y="139"/>
                </a:cubicBezTo>
                <a:cubicBezTo>
                  <a:pt x="62" y="139"/>
                  <a:pt x="62" y="139"/>
                  <a:pt x="62" y="139"/>
                </a:cubicBezTo>
                <a:cubicBezTo>
                  <a:pt x="62" y="139"/>
                  <a:pt x="62" y="139"/>
                  <a:pt x="62" y="139"/>
                </a:cubicBezTo>
                <a:cubicBezTo>
                  <a:pt x="62" y="139"/>
                  <a:pt x="62" y="139"/>
                  <a:pt x="62" y="139"/>
                </a:cubicBezTo>
                <a:cubicBezTo>
                  <a:pt x="62" y="139"/>
                  <a:pt x="62" y="139"/>
                  <a:pt x="62" y="139"/>
                </a:cubicBezTo>
                <a:cubicBezTo>
                  <a:pt x="62" y="139"/>
                  <a:pt x="62" y="139"/>
                  <a:pt x="63" y="139"/>
                </a:cubicBezTo>
                <a:cubicBezTo>
                  <a:pt x="62" y="139"/>
                  <a:pt x="62" y="139"/>
                  <a:pt x="62" y="139"/>
                </a:cubicBezTo>
                <a:cubicBezTo>
                  <a:pt x="62" y="139"/>
                  <a:pt x="61" y="139"/>
                  <a:pt x="62" y="139"/>
                </a:cubicBezTo>
                <a:cubicBezTo>
                  <a:pt x="62" y="139"/>
                  <a:pt x="62" y="139"/>
                  <a:pt x="62" y="140"/>
                </a:cubicBezTo>
                <a:cubicBezTo>
                  <a:pt x="62" y="140"/>
                  <a:pt x="62" y="139"/>
                  <a:pt x="62" y="140"/>
                </a:cubicBezTo>
                <a:cubicBezTo>
                  <a:pt x="62" y="140"/>
                  <a:pt x="62" y="140"/>
                  <a:pt x="63" y="140"/>
                </a:cubicBezTo>
                <a:cubicBezTo>
                  <a:pt x="62" y="140"/>
                  <a:pt x="63" y="140"/>
                  <a:pt x="63" y="140"/>
                </a:cubicBezTo>
                <a:cubicBezTo>
                  <a:pt x="62" y="140"/>
                  <a:pt x="63" y="140"/>
                  <a:pt x="62" y="140"/>
                </a:cubicBezTo>
                <a:cubicBezTo>
                  <a:pt x="62" y="140"/>
                  <a:pt x="63" y="140"/>
                  <a:pt x="63" y="140"/>
                </a:cubicBezTo>
                <a:cubicBezTo>
                  <a:pt x="63" y="140"/>
                  <a:pt x="64" y="140"/>
                  <a:pt x="64" y="140"/>
                </a:cubicBezTo>
                <a:cubicBezTo>
                  <a:pt x="64" y="140"/>
                  <a:pt x="64" y="140"/>
                  <a:pt x="64" y="140"/>
                </a:cubicBezTo>
                <a:cubicBezTo>
                  <a:pt x="64" y="140"/>
                  <a:pt x="64" y="140"/>
                  <a:pt x="64" y="140"/>
                </a:cubicBezTo>
                <a:cubicBezTo>
                  <a:pt x="63" y="140"/>
                  <a:pt x="63" y="140"/>
                  <a:pt x="62" y="140"/>
                </a:cubicBezTo>
                <a:cubicBezTo>
                  <a:pt x="62" y="140"/>
                  <a:pt x="62" y="140"/>
                  <a:pt x="62" y="140"/>
                </a:cubicBezTo>
                <a:cubicBezTo>
                  <a:pt x="62" y="140"/>
                  <a:pt x="62" y="140"/>
                  <a:pt x="62" y="140"/>
                </a:cubicBezTo>
                <a:cubicBezTo>
                  <a:pt x="62" y="140"/>
                  <a:pt x="62" y="141"/>
                  <a:pt x="62" y="141"/>
                </a:cubicBezTo>
                <a:cubicBezTo>
                  <a:pt x="62" y="141"/>
                  <a:pt x="62" y="140"/>
                  <a:pt x="62" y="140"/>
                </a:cubicBezTo>
                <a:cubicBezTo>
                  <a:pt x="62" y="141"/>
                  <a:pt x="63" y="141"/>
                  <a:pt x="63" y="141"/>
                </a:cubicBezTo>
                <a:cubicBezTo>
                  <a:pt x="62" y="141"/>
                  <a:pt x="62" y="141"/>
                  <a:pt x="62" y="141"/>
                </a:cubicBezTo>
                <a:cubicBezTo>
                  <a:pt x="62" y="141"/>
                  <a:pt x="62" y="141"/>
                  <a:pt x="62" y="141"/>
                </a:cubicBezTo>
                <a:cubicBezTo>
                  <a:pt x="62" y="141"/>
                  <a:pt x="62" y="141"/>
                  <a:pt x="62" y="141"/>
                </a:cubicBezTo>
                <a:cubicBezTo>
                  <a:pt x="62" y="141"/>
                  <a:pt x="62" y="142"/>
                  <a:pt x="63" y="142"/>
                </a:cubicBezTo>
                <a:cubicBezTo>
                  <a:pt x="63" y="142"/>
                  <a:pt x="63" y="142"/>
                  <a:pt x="63" y="143"/>
                </a:cubicBezTo>
                <a:cubicBezTo>
                  <a:pt x="63" y="143"/>
                  <a:pt x="63" y="143"/>
                  <a:pt x="63" y="143"/>
                </a:cubicBezTo>
                <a:cubicBezTo>
                  <a:pt x="63" y="143"/>
                  <a:pt x="63" y="143"/>
                  <a:pt x="63" y="143"/>
                </a:cubicBezTo>
                <a:cubicBezTo>
                  <a:pt x="62" y="143"/>
                  <a:pt x="63" y="143"/>
                  <a:pt x="63" y="143"/>
                </a:cubicBezTo>
                <a:cubicBezTo>
                  <a:pt x="63" y="143"/>
                  <a:pt x="63" y="143"/>
                  <a:pt x="63" y="143"/>
                </a:cubicBezTo>
                <a:cubicBezTo>
                  <a:pt x="62" y="143"/>
                  <a:pt x="63" y="143"/>
                  <a:pt x="63" y="143"/>
                </a:cubicBezTo>
                <a:cubicBezTo>
                  <a:pt x="63" y="143"/>
                  <a:pt x="63" y="143"/>
                  <a:pt x="63" y="143"/>
                </a:cubicBezTo>
                <a:cubicBezTo>
                  <a:pt x="63" y="143"/>
                  <a:pt x="63" y="143"/>
                  <a:pt x="63" y="143"/>
                </a:cubicBezTo>
                <a:cubicBezTo>
                  <a:pt x="63" y="143"/>
                  <a:pt x="63" y="144"/>
                  <a:pt x="63" y="144"/>
                </a:cubicBezTo>
                <a:cubicBezTo>
                  <a:pt x="63" y="144"/>
                  <a:pt x="63" y="144"/>
                  <a:pt x="63" y="144"/>
                </a:cubicBezTo>
                <a:cubicBezTo>
                  <a:pt x="63" y="144"/>
                  <a:pt x="63" y="144"/>
                  <a:pt x="63" y="144"/>
                </a:cubicBezTo>
                <a:cubicBezTo>
                  <a:pt x="63" y="144"/>
                  <a:pt x="63" y="144"/>
                  <a:pt x="64" y="144"/>
                </a:cubicBezTo>
                <a:cubicBezTo>
                  <a:pt x="64" y="144"/>
                  <a:pt x="64" y="144"/>
                  <a:pt x="64" y="144"/>
                </a:cubicBezTo>
                <a:cubicBezTo>
                  <a:pt x="64" y="144"/>
                  <a:pt x="64" y="144"/>
                  <a:pt x="63" y="144"/>
                </a:cubicBezTo>
                <a:cubicBezTo>
                  <a:pt x="63" y="145"/>
                  <a:pt x="63" y="145"/>
                  <a:pt x="64" y="145"/>
                </a:cubicBezTo>
                <a:cubicBezTo>
                  <a:pt x="64" y="145"/>
                  <a:pt x="64" y="145"/>
                  <a:pt x="64" y="145"/>
                </a:cubicBezTo>
                <a:cubicBezTo>
                  <a:pt x="64" y="146"/>
                  <a:pt x="64" y="146"/>
                  <a:pt x="64" y="146"/>
                </a:cubicBezTo>
                <a:cubicBezTo>
                  <a:pt x="64" y="146"/>
                  <a:pt x="65" y="146"/>
                  <a:pt x="65" y="146"/>
                </a:cubicBezTo>
                <a:cubicBezTo>
                  <a:pt x="65" y="146"/>
                  <a:pt x="64" y="146"/>
                  <a:pt x="64" y="146"/>
                </a:cubicBezTo>
                <a:cubicBezTo>
                  <a:pt x="64" y="146"/>
                  <a:pt x="64" y="147"/>
                  <a:pt x="65" y="147"/>
                </a:cubicBezTo>
                <a:cubicBezTo>
                  <a:pt x="64" y="147"/>
                  <a:pt x="64" y="147"/>
                  <a:pt x="64"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7"/>
                  <a:pt x="65" y="147"/>
                  <a:pt x="65" y="147"/>
                </a:cubicBezTo>
                <a:cubicBezTo>
                  <a:pt x="65" y="148"/>
                  <a:pt x="65" y="147"/>
                  <a:pt x="66" y="147"/>
                </a:cubicBezTo>
                <a:cubicBezTo>
                  <a:pt x="66" y="147"/>
                  <a:pt x="66" y="147"/>
                  <a:pt x="65" y="147"/>
                </a:cubicBezTo>
                <a:cubicBezTo>
                  <a:pt x="65" y="148"/>
                  <a:pt x="65" y="147"/>
                  <a:pt x="65" y="147"/>
                </a:cubicBezTo>
                <a:cubicBezTo>
                  <a:pt x="65" y="147"/>
                  <a:pt x="65" y="148"/>
                  <a:pt x="65" y="148"/>
                </a:cubicBezTo>
                <a:cubicBezTo>
                  <a:pt x="65" y="148"/>
                  <a:pt x="66" y="147"/>
                  <a:pt x="66" y="148"/>
                </a:cubicBezTo>
                <a:cubicBezTo>
                  <a:pt x="66" y="148"/>
                  <a:pt x="66" y="148"/>
                  <a:pt x="66" y="148"/>
                </a:cubicBezTo>
                <a:cubicBezTo>
                  <a:pt x="66" y="148"/>
                  <a:pt x="66" y="148"/>
                  <a:pt x="66" y="148"/>
                </a:cubicBezTo>
                <a:cubicBezTo>
                  <a:pt x="66" y="148"/>
                  <a:pt x="66" y="148"/>
                  <a:pt x="66" y="147"/>
                </a:cubicBezTo>
                <a:cubicBezTo>
                  <a:pt x="66" y="147"/>
                  <a:pt x="66" y="147"/>
                  <a:pt x="66" y="148"/>
                </a:cubicBezTo>
                <a:cubicBezTo>
                  <a:pt x="66" y="148"/>
                  <a:pt x="66" y="148"/>
                  <a:pt x="66" y="148"/>
                </a:cubicBezTo>
                <a:cubicBezTo>
                  <a:pt x="66" y="148"/>
                  <a:pt x="66" y="148"/>
                  <a:pt x="66" y="147"/>
                </a:cubicBezTo>
                <a:cubicBezTo>
                  <a:pt x="66" y="148"/>
                  <a:pt x="66" y="148"/>
                  <a:pt x="66" y="148"/>
                </a:cubicBezTo>
                <a:cubicBezTo>
                  <a:pt x="66" y="148"/>
                  <a:pt x="66" y="148"/>
                  <a:pt x="67" y="148"/>
                </a:cubicBezTo>
                <a:cubicBezTo>
                  <a:pt x="66" y="148"/>
                  <a:pt x="66" y="148"/>
                  <a:pt x="66" y="149"/>
                </a:cubicBezTo>
                <a:cubicBezTo>
                  <a:pt x="67" y="148"/>
                  <a:pt x="67" y="148"/>
                  <a:pt x="67" y="148"/>
                </a:cubicBezTo>
                <a:cubicBezTo>
                  <a:pt x="67" y="148"/>
                  <a:pt x="67" y="148"/>
                  <a:pt x="67" y="149"/>
                </a:cubicBezTo>
                <a:cubicBezTo>
                  <a:pt x="67" y="149"/>
                  <a:pt x="67" y="148"/>
                  <a:pt x="67" y="148"/>
                </a:cubicBezTo>
                <a:cubicBezTo>
                  <a:pt x="67" y="149"/>
                  <a:pt x="67" y="149"/>
                  <a:pt x="67" y="149"/>
                </a:cubicBezTo>
                <a:cubicBezTo>
                  <a:pt x="67" y="149"/>
                  <a:pt x="67" y="149"/>
                  <a:pt x="67" y="149"/>
                </a:cubicBezTo>
                <a:cubicBezTo>
                  <a:pt x="67" y="149"/>
                  <a:pt x="67" y="149"/>
                  <a:pt x="67" y="149"/>
                </a:cubicBezTo>
                <a:cubicBezTo>
                  <a:pt x="67" y="148"/>
                  <a:pt x="67" y="149"/>
                  <a:pt x="67" y="149"/>
                </a:cubicBezTo>
                <a:cubicBezTo>
                  <a:pt x="67" y="149"/>
                  <a:pt x="68" y="149"/>
                  <a:pt x="68" y="149"/>
                </a:cubicBezTo>
                <a:cubicBezTo>
                  <a:pt x="68" y="149"/>
                  <a:pt x="68" y="149"/>
                  <a:pt x="68" y="149"/>
                </a:cubicBezTo>
                <a:cubicBezTo>
                  <a:pt x="68" y="150"/>
                  <a:pt x="69" y="149"/>
                  <a:pt x="69" y="149"/>
                </a:cubicBezTo>
                <a:cubicBezTo>
                  <a:pt x="69" y="149"/>
                  <a:pt x="69" y="149"/>
                  <a:pt x="69" y="149"/>
                </a:cubicBezTo>
                <a:cubicBezTo>
                  <a:pt x="69" y="149"/>
                  <a:pt x="69" y="148"/>
                  <a:pt x="69" y="149"/>
                </a:cubicBezTo>
                <a:cubicBezTo>
                  <a:pt x="69" y="149"/>
                  <a:pt x="69" y="149"/>
                  <a:pt x="69" y="149"/>
                </a:cubicBezTo>
                <a:cubicBezTo>
                  <a:pt x="69" y="150"/>
                  <a:pt x="70" y="149"/>
                  <a:pt x="70" y="150"/>
                </a:cubicBezTo>
                <a:cubicBezTo>
                  <a:pt x="70" y="149"/>
                  <a:pt x="70" y="149"/>
                  <a:pt x="70" y="149"/>
                </a:cubicBezTo>
                <a:cubicBezTo>
                  <a:pt x="70" y="149"/>
                  <a:pt x="70" y="149"/>
                  <a:pt x="70" y="149"/>
                </a:cubicBezTo>
                <a:cubicBezTo>
                  <a:pt x="70" y="149"/>
                  <a:pt x="70" y="149"/>
                  <a:pt x="70" y="149"/>
                </a:cubicBezTo>
                <a:cubicBezTo>
                  <a:pt x="70" y="149"/>
                  <a:pt x="70" y="150"/>
                  <a:pt x="70" y="150"/>
                </a:cubicBezTo>
                <a:cubicBezTo>
                  <a:pt x="70" y="150"/>
                  <a:pt x="70" y="149"/>
                  <a:pt x="71" y="149"/>
                </a:cubicBezTo>
                <a:cubicBezTo>
                  <a:pt x="71" y="150"/>
                  <a:pt x="71" y="149"/>
                  <a:pt x="71" y="150"/>
                </a:cubicBezTo>
                <a:cubicBezTo>
                  <a:pt x="72" y="149"/>
                  <a:pt x="72" y="150"/>
                  <a:pt x="72" y="149"/>
                </a:cubicBezTo>
                <a:cubicBezTo>
                  <a:pt x="72" y="149"/>
                  <a:pt x="72" y="149"/>
                  <a:pt x="72" y="149"/>
                </a:cubicBezTo>
                <a:cubicBezTo>
                  <a:pt x="72" y="149"/>
                  <a:pt x="72" y="149"/>
                  <a:pt x="72" y="149"/>
                </a:cubicBezTo>
                <a:cubicBezTo>
                  <a:pt x="72" y="149"/>
                  <a:pt x="72" y="149"/>
                  <a:pt x="72" y="149"/>
                </a:cubicBezTo>
                <a:cubicBezTo>
                  <a:pt x="72" y="150"/>
                  <a:pt x="72" y="149"/>
                  <a:pt x="72" y="149"/>
                </a:cubicBezTo>
                <a:cubicBezTo>
                  <a:pt x="72" y="149"/>
                  <a:pt x="72" y="149"/>
                  <a:pt x="72" y="149"/>
                </a:cubicBezTo>
                <a:cubicBezTo>
                  <a:pt x="72" y="149"/>
                  <a:pt x="72" y="149"/>
                  <a:pt x="72" y="149"/>
                </a:cubicBezTo>
                <a:cubicBezTo>
                  <a:pt x="72" y="149"/>
                  <a:pt x="72" y="149"/>
                  <a:pt x="72" y="149"/>
                </a:cubicBezTo>
                <a:cubicBezTo>
                  <a:pt x="72" y="149"/>
                  <a:pt x="72" y="149"/>
                  <a:pt x="72" y="149"/>
                </a:cubicBezTo>
                <a:cubicBezTo>
                  <a:pt x="72" y="149"/>
                  <a:pt x="72" y="149"/>
                  <a:pt x="73" y="149"/>
                </a:cubicBezTo>
                <a:cubicBezTo>
                  <a:pt x="73" y="149"/>
                  <a:pt x="73" y="149"/>
                  <a:pt x="73" y="149"/>
                </a:cubicBezTo>
                <a:cubicBezTo>
                  <a:pt x="73" y="149"/>
                  <a:pt x="72" y="149"/>
                  <a:pt x="72" y="149"/>
                </a:cubicBezTo>
                <a:cubicBezTo>
                  <a:pt x="73" y="149"/>
                  <a:pt x="73" y="149"/>
                  <a:pt x="73" y="149"/>
                </a:cubicBezTo>
                <a:cubicBezTo>
                  <a:pt x="73" y="150"/>
                  <a:pt x="73" y="150"/>
                  <a:pt x="73" y="150"/>
                </a:cubicBezTo>
                <a:cubicBezTo>
                  <a:pt x="73" y="150"/>
                  <a:pt x="73" y="149"/>
                  <a:pt x="73" y="149"/>
                </a:cubicBezTo>
                <a:cubicBezTo>
                  <a:pt x="73" y="149"/>
                  <a:pt x="74" y="149"/>
                  <a:pt x="74" y="148"/>
                </a:cubicBezTo>
                <a:cubicBezTo>
                  <a:pt x="74" y="149"/>
                  <a:pt x="74" y="149"/>
                  <a:pt x="74" y="149"/>
                </a:cubicBezTo>
                <a:cubicBezTo>
                  <a:pt x="74" y="149"/>
                  <a:pt x="74" y="148"/>
                  <a:pt x="74" y="148"/>
                </a:cubicBezTo>
                <a:cubicBezTo>
                  <a:pt x="74" y="148"/>
                  <a:pt x="74" y="149"/>
                  <a:pt x="74" y="149"/>
                </a:cubicBezTo>
                <a:cubicBezTo>
                  <a:pt x="74" y="149"/>
                  <a:pt x="74" y="148"/>
                  <a:pt x="74" y="148"/>
                </a:cubicBezTo>
                <a:cubicBezTo>
                  <a:pt x="74" y="149"/>
                  <a:pt x="74" y="148"/>
                  <a:pt x="75" y="148"/>
                </a:cubicBezTo>
                <a:cubicBezTo>
                  <a:pt x="75" y="148"/>
                  <a:pt x="75" y="148"/>
                  <a:pt x="75" y="148"/>
                </a:cubicBezTo>
                <a:cubicBezTo>
                  <a:pt x="75" y="148"/>
                  <a:pt x="75" y="148"/>
                  <a:pt x="75" y="147"/>
                </a:cubicBezTo>
                <a:cubicBezTo>
                  <a:pt x="75" y="147"/>
                  <a:pt x="75" y="148"/>
                  <a:pt x="75" y="148"/>
                </a:cubicBezTo>
                <a:cubicBezTo>
                  <a:pt x="75" y="148"/>
                  <a:pt x="75" y="147"/>
                  <a:pt x="75" y="147"/>
                </a:cubicBezTo>
                <a:cubicBezTo>
                  <a:pt x="75" y="147"/>
                  <a:pt x="75" y="147"/>
                  <a:pt x="75" y="147"/>
                </a:cubicBezTo>
                <a:cubicBezTo>
                  <a:pt x="75" y="147"/>
                  <a:pt x="75" y="147"/>
                  <a:pt x="75" y="147"/>
                </a:cubicBezTo>
                <a:cubicBezTo>
                  <a:pt x="75" y="147"/>
                  <a:pt x="75" y="147"/>
                  <a:pt x="75" y="147"/>
                </a:cubicBezTo>
                <a:cubicBezTo>
                  <a:pt x="75" y="147"/>
                  <a:pt x="75" y="147"/>
                  <a:pt x="75" y="146"/>
                </a:cubicBezTo>
                <a:cubicBezTo>
                  <a:pt x="75" y="147"/>
                  <a:pt x="75" y="147"/>
                  <a:pt x="75" y="147"/>
                </a:cubicBezTo>
                <a:cubicBezTo>
                  <a:pt x="76" y="147"/>
                  <a:pt x="76" y="147"/>
                  <a:pt x="76" y="147"/>
                </a:cubicBezTo>
                <a:cubicBezTo>
                  <a:pt x="76" y="147"/>
                  <a:pt x="76" y="147"/>
                  <a:pt x="76" y="146"/>
                </a:cubicBezTo>
                <a:cubicBezTo>
                  <a:pt x="76" y="146"/>
                  <a:pt x="76" y="147"/>
                  <a:pt x="76" y="147"/>
                </a:cubicBezTo>
                <a:cubicBezTo>
                  <a:pt x="75" y="146"/>
                  <a:pt x="75" y="146"/>
                  <a:pt x="75" y="146"/>
                </a:cubicBezTo>
                <a:cubicBezTo>
                  <a:pt x="75" y="146"/>
                  <a:pt x="76" y="146"/>
                  <a:pt x="76" y="146"/>
                </a:cubicBezTo>
                <a:cubicBezTo>
                  <a:pt x="76" y="146"/>
                  <a:pt x="76" y="145"/>
                  <a:pt x="75" y="145"/>
                </a:cubicBezTo>
                <a:cubicBezTo>
                  <a:pt x="76" y="145"/>
                  <a:pt x="75" y="145"/>
                  <a:pt x="75" y="145"/>
                </a:cubicBezTo>
                <a:cubicBezTo>
                  <a:pt x="76" y="145"/>
                  <a:pt x="75" y="145"/>
                  <a:pt x="76" y="145"/>
                </a:cubicBezTo>
                <a:cubicBezTo>
                  <a:pt x="76" y="145"/>
                  <a:pt x="76" y="145"/>
                  <a:pt x="76" y="145"/>
                </a:cubicBezTo>
                <a:cubicBezTo>
                  <a:pt x="76" y="145"/>
                  <a:pt x="76" y="145"/>
                  <a:pt x="76" y="145"/>
                </a:cubicBezTo>
                <a:cubicBezTo>
                  <a:pt x="76" y="145"/>
                  <a:pt x="77" y="145"/>
                  <a:pt x="77" y="145"/>
                </a:cubicBezTo>
                <a:cubicBezTo>
                  <a:pt x="76" y="145"/>
                  <a:pt x="77" y="145"/>
                  <a:pt x="76" y="144"/>
                </a:cubicBezTo>
                <a:cubicBezTo>
                  <a:pt x="76" y="144"/>
                  <a:pt x="77" y="145"/>
                  <a:pt x="77" y="145"/>
                </a:cubicBezTo>
                <a:cubicBezTo>
                  <a:pt x="77" y="144"/>
                  <a:pt x="77" y="144"/>
                  <a:pt x="77" y="144"/>
                </a:cubicBezTo>
                <a:cubicBezTo>
                  <a:pt x="77" y="144"/>
                  <a:pt x="77" y="144"/>
                  <a:pt x="77" y="144"/>
                </a:cubicBezTo>
                <a:cubicBezTo>
                  <a:pt x="77" y="144"/>
                  <a:pt x="77" y="144"/>
                  <a:pt x="77" y="143"/>
                </a:cubicBezTo>
                <a:cubicBezTo>
                  <a:pt x="77" y="143"/>
                  <a:pt x="77" y="143"/>
                  <a:pt x="77" y="143"/>
                </a:cubicBezTo>
                <a:cubicBezTo>
                  <a:pt x="77" y="143"/>
                  <a:pt x="76" y="143"/>
                  <a:pt x="77" y="143"/>
                </a:cubicBezTo>
                <a:cubicBezTo>
                  <a:pt x="77" y="143"/>
                  <a:pt x="77" y="143"/>
                  <a:pt x="77" y="143"/>
                </a:cubicBezTo>
                <a:cubicBezTo>
                  <a:pt x="77" y="143"/>
                  <a:pt x="77" y="143"/>
                  <a:pt x="77" y="143"/>
                </a:cubicBezTo>
                <a:cubicBezTo>
                  <a:pt x="77" y="143"/>
                  <a:pt x="77" y="143"/>
                  <a:pt x="77" y="143"/>
                </a:cubicBezTo>
                <a:cubicBezTo>
                  <a:pt x="77" y="143"/>
                  <a:pt x="77" y="143"/>
                  <a:pt x="77" y="142"/>
                </a:cubicBezTo>
                <a:cubicBezTo>
                  <a:pt x="77" y="142"/>
                  <a:pt x="77" y="142"/>
                  <a:pt x="77" y="142"/>
                </a:cubicBezTo>
                <a:cubicBezTo>
                  <a:pt x="77" y="142"/>
                  <a:pt x="77" y="142"/>
                  <a:pt x="77" y="142"/>
                </a:cubicBezTo>
                <a:cubicBezTo>
                  <a:pt x="77" y="142"/>
                  <a:pt x="77" y="142"/>
                  <a:pt x="77" y="142"/>
                </a:cubicBezTo>
                <a:cubicBezTo>
                  <a:pt x="77" y="142"/>
                  <a:pt x="77" y="142"/>
                  <a:pt x="77" y="142"/>
                </a:cubicBezTo>
                <a:cubicBezTo>
                  <a:pt x="77" y="142"/>
                  <a:pt x="77" y="142"/>
                  <a:pt x="77" y="142"/>
                </a:cubicBezTo>
                <a:cubicBezTo>
                  <a:pt x="77" y="141"/>
                  <a:pt x="78" y="140"/>
                  <a:pt x="77" y="140"/>
                </a:cubicBezTo>
                <a:cubicBezTo>
                  <a:pt x="78" y="140"/>
                  <a:pt x="77" y="140"/>
                  <a:pt x="78" y="140"/>
                </a:cubicBezTo>
                <a:cubicBezTo>
                  <a:pt x="77" y="140"/>
                  <a:pt x="78" y="140"/>
                  <a:pt x="77" y="139"/>
                </a:cubicBezTo>
                <a:cubicBezTo>
                  <a:pt x="78" y="139"/>
                  <a:pt x="78" y="139"/>
                  <a:pt x="78" y="139"/>
                </a:cubicBezTo>
                <a:cubicBezTo>
                  <a:pt x="77" y="139"/>
                  <a:pt x="78" y="139"/>
                  <a:pt x="78" y="139"/>
                </a:cubicBezTo>
                <a:cubicBezTo>
                  <a:pt x="77" y="139"/>
                  <a:pt x="77" y="139"/>
                  <a:pt x="77" y="139"/>
                </a:cubicBezTo>
                <a:cubicBezTo>
                  <a:pt x="77" y="139"/>
                  <a:pt x="78" y="139"/>
                  <a:pt x="77" y="139"/>
                </a:cubicBezTo>
                <a:cubicBezTo>
                  <a:pt x="78" y="139"/>
                  <a:pt x="78" y="139"/>
                  <a:pt x="78" y="139"/>
                </a:cubicBezTo>
                <a:cubicBezTo>
                  <a:pt x="77" y="139"/>
                  <a:pt x="78" y="139"/>
                  <a:pt x="78" y="139"/>
                </a:cubicBezTo>
                <a:cubicBezTo>
                  <a:pt x="78" y="139"/>
                  <a:pt x="78" y="139"/>
                  <a:pt x="78" y="139"/>
                </a:cubicBezTo>
                <a:cubicBezTo>
                  <a:pt x="78" y="138"/>
                  <a:pt x="77" y="138"/>
                  <a:pt x="77" y="138"/>
                </a:cubicBezTo>
                <a:cubicBezTo>
                  <a:pt x="77" y="138"/>
                  <a:pt x="77" y="138"/>
                  <a:pt x="77" y="138"/>
                </a:cubicBezTo>
                <a:cubicBezTo>
                  <a:pt x="77" y="138"/>
                  <a:pt x="77" y="138"/>
                  <a:pt x="77" y="138"/>
                </a:cubicBezTo>
                <a:cubicBezTo>
                  <a:pt x="77" y="137"/>
                  <a:pt x="77" y="137"/>
                  <a:pt x="77" y="136"/>
                </a:cubicBezTo>
                <a:cubicBezTo>
                  <a:pt x="77" y="136"/>
                  <a:pt x="77" y="136"/>
                  <a:pt x="77" y="136"/>
                </a:cubicBezTo>
                <a:cubicBezTo>
                  <a:pt x="76" y="136"/>
                  <a:pt x="77" y="136"/>
                  <a:pt x="76" y="136"/>
                </a:cubicBezTo>
                <a:cubicBezTo>
                  <a:pt x="76" y="136"/>
                  <a:pt x="76" y="136"/>
                  <a:pt x="76" y="136"/>
                </a:cubicBezTo>
                <a:cubicBezTo>
                  <a:pt x="76" y="136"/>
                  <a:pt x="76" y="136"/>
                  <a:pt x="76" y="136"/>
                </a:cubicBezTo>
                <a:cubicBezTo>
                  <a:pt x="76" y="135"/>
                  <a:pt x="76" y="135"/>
                  <a:pt x="76" y="135"/>
                </a:cubicBezTo>
                <a:cubicBezTo>
                  <a:pt x="76" y="135"/>
                  <a:pt x="76" y="135"/>
                  <a:pt x="76" y="135"/>
                </a:cubicBezTo>
                <a:cubicBezTo>
                  <a:pt x="76" y="135"/>
                  <a:pt x="76" y="135"/>
                  <a:pt x="76" y="135"/>
                </a:cubicBezTo>
                <a:cubicBezTo>
                  <a:pt x="76" y="135"/>
                  <a:pt x="76" y="135"/>
                  <a:pt x="76" y="135"/>
                </a:cubicBezTo>
                <a:cubicBezTo>
                  <a:pt x="76" y="134"/>
                  <a:pt x="77" y="133"/>
                  <a:pt x="76" y="133"/>
                </a:cubicBezTo>
                <a:cubicBezTo>
                  <a:pt x="76" y="133"/>
                  <a:pt x="76" y="133"/>
                  <a:pt x="76" y="133"/>
                </a:cubicBezTo>
                <a:cubicBezTo>
                  <a:pt x="75" y="132"/>
                  <a:pt x="76" y="131"/>
                  <a:pt x="75" y="131"/>
                </a:cubicBezTo>
                <a:cubicBezTo>
                  <a:pt x="75" y="131"/>
                  <a:pt x="74" y="131"/>
                  <a:pt x="74" y="131"/>
                </a:cubicBezTo>
                <a:close/>
                <a:moveTo>
                  <a:pt x="65" y="131"/>
                </a:moveTo>
                <a:cubicBezTo>
                  <a:pt x="65" y="131"/>
                  <a:pt x="65" y="131"/>
                  <a:pt x="66" y="131"/>
                </a:cubicBezTo>
                <a:lnTo>
                  <a:pt x="65" y="131"/>
                </a:lnTo>
                <a:close/>
                <a:moveTo>
                  <a:pt x="63" y="133"/>
                </a:moveTo>
                <a:cubicBezTo>
                  <a:pt x="63" y="134"/>
                  <a:pt x="63" y="134"/>
                  <a:pt x="63" y="134"/>
                </a:cubicBezTo>
                <a:cubicBezTo>
                  <a:pt x="63" y="134"/>
                  <a:pt x="63" y="134"/>
                  <a:pt x="63" y="134"/>
                </a:cubicBezTo>
                <a:cubicBezTo>
                  <a:pt x="63" y="134"/>
                  <a:pt x="63" y="134"/>
                  <a:pt x="63" y="133"/>
                </a:cubicBezTo>
                <a:close/>
                <a:moveTo>
                  <a:pt x="62" y="134"/>
                </a:moveTo>
                <a:cubicBezTo>
                  <a:pt x="62" y="134"/>
                  <a:pt x="63" y="134"/>
                  <a:pt x="63" y="134"/>
                </a:cubicBezTo>
                <a:lnTo>
                  <a:pt x="62" y="134"/>
                </a:lnTo>
                <a:close/>
                <a:moveTo>
                  <a:pt x="62" y="135"/>
                </a:moveTo>
                <a:cubicBezTo>
                  <a:pt x="62" y="135"/>
                  <a:pt x="62" y="135"/>
                  <a:pt x="62" y="135"/>
                </a:cubicBezTo>
                <a:cubicBezTo>
                  <a:pt x="62" y="135"/>
                  <a:pt x="62" y="135"/>
                  <a:pt x="62" y="135"/>
                </a:cubicBezTo>
                <a:close/>
                <a:moveTo>
                  <a:pt x="62" y="135"/>
                </a:moveTo>
                <a:cubicBezTo>
                  <a:pt x="62" y="135"/>
                  <a:pt x="62" y="135"/>
                  <a:pt x="62" y="135"/>
                </a:cubicBezTo>
                <a:cubicBezTo>
                  <a:pt x="62" y="135"/>
                  <a:pt x="62" y="135"/>
                  <a:pt x="62" y="135"/>
                </a:cubicBezTo>
                <a:close/>
                <a:moveTo>
                  <a:pt x="62" y="137"/>
                </a:moveTo>
                <a:cubicBezTo>
                  <a:pt x="62" y="137"/>
                  <a:pt x="62" y="137"/>
                  <a:pt x="62" y="137"/>
                </a:cubicBezTo>
                <a:cubicBezTo>
                  <a:pt x="61" y="137"/>
                  <a:pt x="62" y="137"/>
                  <a:pt x="62" y="137"/>
                </a:cubicBezTo>
                <a:close/>
                <a:moveTo>
                  <a:pt x="62" y="137"/>
                </a:moveTo>
                <a:cubicBezTo>
                  <a:pt x="62" y="137"/>
                  <a:pt x="62" y="137"/>
                  <a:pt x="62" y="137"/>
                </a:cubicBezTo>
                <a:cubicBezTo>
                  <a:pt x="62" y="137"/>
                  <a:pt x="62" y="137"/>
                  <a:pt x="62" y="137"/>
                </a:cubicBezTo>
                <a:close/>
                <a:moveTo>
                  <a:pt x="69" y="149"/>
                </a:moveTo>
                <a:cubicBezTo>
                  <a:pt x="69" y="149"/>
                  <a:pt x="69" y="149"/>
                  <a:pt x="69" y="149"/>
                </a:cubicBezTo>
                <a:cubicBezTo>
                  <a:pt x="69" y="149"/>
                  <a:pt x="69" y="149"/>
                  <a:pt x="69" y="149"/>
                </a:cubicBezTo>
                <a:close/>
                <a:moveTo>
                  <a:pt x="76" y="148"/>
                </a:moveTo>
                <a:cubicBezTo>
                  <a:pt x="76" y="148"/>
                  <a:pt x="75" y="148"/>
                  <a:pt x="75" y="148"/>
                </a:cubicBezTo>
                <a:cubicBezTo>
                  <a:pt x="75" y="148"/>
                  <a:pt x="75" y="148"/>
                  <a:pt x="76" y="148"/>
                </a:cubicBezTo>
                <a:close/>
                <a:moveTo>
                  <a:pt x="76" y="145"/>
                </a:moveTo>
                <a:cubicBezTo>
                  <a:pt x="77" y="145"/>
                  <a:pt x="77" y="145"/>
                  <a:pt x="77" y="145"/>
                </a:cubicBezTo>
                <a:cubicBezTo>
                  <a:pt x="77" y="145"/>
                  <a:pt x="77" y="145"/>
                  <a:pt x="77" y="145"/>
                </a:cubicBezTo>
                <a:lnTo>
                  <a:pt x="76" y="145"/>
                </a:lnTo>
                <a:close/>
                <a:moveTo>
                  <a:pt x="81" y="110"/>
                </a:moveTo>
                <a:cubicBezTo>
                  <a:pt x="81" y="110"/>
                  <a:pt x="81" y="110"/>
                  <a:pt x="81" y="110"/>
                </a:cubicBezTo>
                <a:cubicBezTo>
                  <a:pt x="81" y="110"/>
                  <a:pt x="81" y="110"/>
                  <a:pt x="81" y="110"/>
                </a:cubicBezTo>
                <a:close/>
                <a:moveTo>
                  <a:pt x="89" y="110"/>
                </a:moveTo>
                <a:cubicBezTo>
                  <a:pt x="90" y="111"/>
                  <a:pt x="90" y="112"/>
                  <a:pt x="89" y="113"/>
                </a:cubicBezTo>
                <a:cubicBezTo>
                  <a:pt x="89" y="113"/>
                  <a:pt x="90" y="113"/>
                  <a:pt x="90" y="114"/>
                </a:cubicBezTo>
                <a:cubicBezTo>
                  <a:pt x="90" y="115"/>
                  <a:pt x="89" y="116"/>
                  <a:pt x="90" y="117"/>
                </a:cubicBezTo>
                <a:cubicBezTo>
                  <a:pt x="90" y="117"/>
                  <a:pt x="90" y="117"/>
                  <a:pt x="90" y="117"/>
                </a:cubicBezTo>
                <a:cubicBezTo>
                  <a:pt x="90" y="117"/>
                  <a:pt x="90" y="117"/>
                  <a:pt x="90" y="117"/>
                </a:cubicBezTo>
                <a:cubicBezTo>
                  <a:pt x="90" y="117"/>
                  <a:pt x="90" y="117"/>
                  <a:pt x="90" y="117"/>
                </a:cubicBezTo>
                <a:cubicBezTo>
                  <a:pt x="90" y="117"/>
                  <a:pt x="90" y="117"/>
                  <a:pt x="90" y="117"/>
                </a:cubicBezTo>
                <a:cubicBezTo>
                  <a:pt x="90" y="118"/>
                  <a:pt x="90" y="118"/>
                  <a:pt x="90" y="118"/>
                </a:cubicBezTo>
                <a:cubicBezTo>
                  <a:pt x="91" y="119"/>
                  <a:pt x="90" y="119"/>
                  <a:pt x="91" y="119"/>
                </a:cubicBezTo>
                <a:cubicBezTo>
                  <a:pt x="90" y="119"/>
                  <a:pt x="90" y="119"/>
                  <a:pt x="90" y="119"/>
                </a:cubicBezTo>
                <a:cubicBezTo>
                  <a:pt x="91" y="119"/>
                  <a:pt x="91" y="119"/>
                  <a:pt x="90" y="119"/>
                </a:cubicBezTo>
                <a:cubicBezTo>
                  <a:pt x="90" y="120"/>
                  <a:pt x="90" y="121"/>
                  <a:pt x="89" y="122"/>
                </a:cubicBezTo>
                <a:cubicBezTo>
                  <a:pt x="89" y="123"/>
                  <a:pt x="89" y="124"/>
                  <a:pt x="89" y="124"/>
                </a:cubicBezTo>
                <a:cubicBezTo>
                  <a:pt x="89" y="125"/>
                  <a:pt x="88" y="124"/>
                  <a:pt x="89" y="125"/>
                </a:cubicBezTo>
                <a:cubicBezTo>
                  <a:pt x="88" y="125"/>
                  <a:pt x="88" y="125"/>
                  <a:pt x="88" y="125"/>
                </a:cubicBezTo>
                <a:cubicBezTo>
                  <a:pt x="88" y="125"/>
                  <a:pt x="88" y="125"/>
                  <a:pt x="88" y="125"/>
                </a:cubicBezTo>
                <a:cubicBezTo>
                  <a:pt x="88" y="125"/>
                  <a:pt x="88" y="125"/>
                  <a:pt x="88" y="125"/>
                </a:cubicBezTo>
                <a:cubicBezTo>
                  <a:pt x="88" y="126"/>
                  <a:pt x="88" y="125"/>
                  <a:pt x="88" y="125"/>
                </a:cubicBezTo>
                <a:cubicBezTo>
                  <a:pt x="88" y="125"/>
                  <a:pt x="88" y="125"/>
                  <a:pt x="88" y="125"/>
                </a:cubicBezTo>
                <a:cubicBezTo>
                  <a:pt x="88" y="126"/>
                  <a:pt x="88" y="125"/>
                  <a:pt x="87" y="125"/>
                </a:cubicBezTo>
                <a:cubicBezTo>
                  <a:pt x="87" y="125"/>
                  <a:pt x="87" y="125"/>
                  <a:pt x="86" y="125"/>
                </a:cubicBezTo>
                <a:cubicBezTo>
                  <a:pt x="86" y="125"/>
                  <a:pt x="86" y="125"/>
                  <a:pt x="86" y="125"/>
                </a:cubicBezTo>
                <a:cubicBezTo>
                  <a:pt x="86" y="125"/>
                  <a:pt x="86" y="125"/>
                  <a:pt x="86" y="125"/>
                </a:cubicBezTo>
                <a:cubicBezTo>
                  <a:pt x="86" y="125"/>
                  <a:pt x="86" y="125"/>
                  <a:pt x="86" y="125"/>
                </a:cubicBezTo>
                <a:cubicBezTo>
                  <a:pt x="86" y="125"/>
                  <a:pt x="86" y="125"/>
                  <a:pt x="85" y="125"/>
                </a:cubicBezTo>
                <a:cubicBezTo>
                  <a:pt x="85" y="125"/>
                  <a:pt x="85" y="125"/>
                  <a:pt x="85" y="125"/>
                </a:cubicBezTo>
                <a:cubicBezTo>
                  <a:pt x="85" y="125"/>
                  <a:pt x="85" y="124"/>
                  <a:pt x="85" y="125"/>
                </a:cubicBezTo>
                <a:cubicBezTo>
                  <a:pt x="85" y="125"/>
                  <a:pt x="85" y="125"/>
                  <a:pt x="85" y="124"/>
                </a:cubicBezTo>
                <a:cubicBezTo>
                  <a:pt x="85" y="125"/>
                  <a:pt x="85" y="124"/>
                  <a:pt x="85" y="125"/>
                </a:cubicBezTo>
                <a:cubicBezTo>
                  <a:pt x="85" y="124"/>
                  <a:pt x="85" y="124"/>
                  <a:pt x="85" y="124"/>
                </a:cubicBezTo>
                <a:cubicBezTo>
                  <a:pt x="84" y="124"/>
                  <a:pt x="84" y="124"/>
                  <a:pt x="84" y="124"/>
                </a:cubicBezTo>
                <a:cubicBezTo>
                  <a:pt x="83" y="124"/>
                  <a:pt x="84" y="123"/>
                  <a:pt x="83" y="123"/>
                </a:cubicBezTo>
                <a:cubicBezTo>
                  <a:pt x="83" y="123"/>
                  <a:pt x="83" y="123"/>
                  <a:pt x="83" y="123"/>
                </a:cubicBezTo>
                <a:cubicBezTo>
                  <a:pt x="83" y="123"/>
                  <a:pt x="83" y="123"/>
                  <a:pt x="83" y="123"/>
                </a:cubicBezTo>
                <a:cubicBezTo>
                  <a:pt x="83" y="123"/>
                  <a:pt x="83" y="123"/>
                  <a:pt x="83" y="123"/>
                </a:cubicBezTo>
                <a:cubicBezTo>
                  <a:pt x="83" y="123"/>
                  <a:pt x="83" y="123"/>
                  <a:pt x="83" y="123"/>
                </a:cubicBezTo>
                <a:cubicBezTo>
                  <a:pt x="83" y="122"/>
                  <a:pt x="82" y="122"/>
                  <a:pt x="83" y="122"/>
                </a:cubicBezTo>
                <a:cubicBezTo>
                  <a:pt x="82" y="122"/>
                  <a:pt x="82" y="122"/>
                  <a:pt x="82" y="122"/>
                </a:cubicBezTo>
                <a:cubicBezTo>
                  <a:pt x="82" y="122"/>
                  <a:pt x="82" y="122"/>
                  <a:pt x="83" y="122"/>
                </a:cubicBezTo>
                <a:cubicBezTo>
                  <a:pt x="83" y="122"/>
                  <a:pt x="83" y="122"/>
                  <a:pt x="83" y="122"/>
                </a:cubicBezTo>
                <a:cubicBezTo>
                  <a:pt x="82" y="122"/>
                  <a:pt x="82" y="122"/>
                  <a:pt x="82" y="121"/>
                </a:cubicBezTo>
                <a:cubicBezTo>
                  <a:pt x="82" y="121"/>
                  <a:pt x="82" y="121"/>
                  <a:pt x="82" y="121"/>
                </a:cubicBezTo>
                <a:cubicBezTo>
                  <a:pt x="82" y="121"/>
                  <a:pt x="82" y="121"/>
                  <a:pt x="82" y="121"/>
                </a:cubicBezTo>
                <a:cubicBezTo>
                  <a:pt x="82" y="121"/>
                  <a:pt x="81" y="121"/>
                  <a:pt x="82" y="121"/>
                </a:cubicBezTo>
                <a:cubicBezTo>
                  <a:pt x="82" y="121"/>
                  <a:pt x="82" y="121"/>
                  <a:pt x="82" y="121"/>
                </a:cubicBezTo>
                <a:cubicBezTo>
                  <a:pt x="82" y="120"/>
                  <a:pt x="82" y="120"/>
                  <a:pt x="81" y="119"/>
                </a:cubicBezTo>
                <a:cubicBezTo>
                  <a:pt x="82" y="119"/>
                  <a:pt x="82" y="119"/>
                  <a:pt x="82" y="119"/>
                </a:cubicBezTo>
                <a:cubicBezTo>
                  <a:pt x="81" y="119"/>
                  <a:pt x="82" y="118"/>
                  <a:pt x="81" y="118"/>
                </a:cubicBezTo>
                <a:cubicBezTo>
                  <a:pt x="81" y="118"/>
                  <a:pt x="81" y="117"/>
                  <a:pt x="81" y="117"/>
                </a:cubicBezTo>
                <a:cubicBezTo>
                  <a:pt x="81" y="117"/>
                  <a:pt x="81" y="117"/>
                  <a:pt x="81" y="117"/>
                </a:cubicBezTo>
                <a:cubicBezTo>
                  <a:pt x="81" y="117"/>
                  <a:pt x="81" y="117"/>
                  <a:pt x="81" y="117"/>
                </a:cubicBezTo>
                <a:cubicBezTo>
                  <a:pt x="81" y="117"/>
                  <a:pt x="82" y="116"/>
                  <a:pt x="81" y="116"/>
                </a:cubicBezTo>
                <a:cubicBezTo>
                  <a:pt x="81" y="116"/>
                  <a:pt x="81" y="116"/>
                  <a:pt x="81" y="116"/>
                </a:cubicBezTo>
                <a:cubicBezTo>
                  <a:pt x="81" y="116"/>
                  <a:pt x="81" y="116"/>
                  <a:pt x="81" y="115"/>
                </a:cubicBezTo>
                <a:cubicBezTo>
                  <a:pt x="81" y="115"/>
                  <a:pt x="81" y="115"/>
                  <a:pt x="80" y="115"/>
                </a:cubicBezTo>
                <a:cubicBezTo>
                  <a:pt x="80" y="115"/>
                  <a:pt x="81" y="115"/>
                  <a:pt x="81" y="115"/>
                </a:cubicBezTo>
                <a:cubicBezTo>
                  <a:pt x="81" y="115"/>
                  <a:pt x="81" y="115"/>
                  <a:pt x="81" y="115"/>
                </a:cubicBezTo>
                <a:cubicBezTo>
                  <a:pt x="81" y="115"/>
                  <a:pt x="81" y="114"/>
                  <a:pt x="81" y="114"/>
                </a:cubicBezTo>
                <a:cubicBezTo>
                  <a:pt x="81" y="114"/>
                  <a:pt x="81" y="113"/>
                  <a:pt x="81" y="113"/>
                </a:cubicBezTo>
                <a:cubicBezTo>
                  <a:pt x="81" y="113"/>
                  <a:pt x="81" y="113"/>
                  <a:pt x="81" y="113"/>
                </a:cubicBezTo>
                <a:cubicBezTo>
                  <a:pt x="81" y="113"/>
                  <a:pt x="81" y="113"/>
                  <a:pt x="81" y="113"/>
                </a:cubicBezTo>
                <a:cubicBezTo>
                  <a:pt x="81" y="113"/>
                  <a:pt x="81" y="112"/>
                  <a:pt x="81" y="112"/>
                </a:cubicBezTo>
                <a:cubicBezTo>
                  <a:pt x="81" y="112"/>
                  <a:pt x="81" y="112"/>
                  <a:pt x="81" y="112"/>
                </a:cubicBezTo>
                <a:cubicBezTo>
                  <a:pt x="81" y="112"/>
                  <a:pt x="81" y="112"/>
                  <a:pt x="81" y="112"/>
                </a:cubicBezTo>
                <a:cubicBezTo>
                  <a:pt x="81" y="112"/>
                  <a:pt x="80" y="111"/>
                  <a:pt x="80" y="111"/>
                </a:cubicBezTo>
                <a:cubicBezTo>
                  <a:pt x="80" y="111"/>
                  <a:pt x="80" y="111"/>
                  <a:pt x="80" y="111"/>
                </a:cubicBezTo>
                <a:cubicBezTo>
                  <a:pt x="81" y="111"/>
                  <a:pt x="81" y="111"/>
                  <a:pt x="81" y="112"/>
                </a:cubicBezTo>
                <a:cubicBezTo>
                  <a:pt x="81" y="111"/>
                  <a:pt x="81" y="111"/>
                  <a:pt x="81" y="111"/>
                </a:cubicBezTo>
                <a:cubicBezTo>
                  <a:pt x="81" y="111"/>
                  <a:pt x="81" y="111"/>
                  <a:pt x="81" y="111"/>
                </a:cubicBezTo>
                <a:cubicBezTo>
                  <a:pt x="81" y="111"/>
                  <a:pt x="81" y="111"/>
                  <a:pt x="81" y="111"/>
                </a:cubicBezTo>
                <a:cubicBezTo>
                  <a:pt x="81" y="111"/>
                  <a:pt x="81" y="111"/>
                  <a:pt x="81" y="111"/>
                </a:cubicBezTo>
                <a:cubicBezTo>
                  <a:pt x="81" y="111"/>
                  <a:pt x="81" y="111"/>
                  <a:pt x="81" y="111"/>
                </a:cubicBezTo>
                <a:cubicBezTo>
                  <a:pt x="81" y="111"/>
                  <a:pt x="81" y="110"/>
                  <a:pt x="80" y="110"/>
                </a:cubicBezTo>
                <a:cubicBezTo>
                  <a:pt x="80" y="110"/>
                  <a:pt x="80" y="110"/>
                  <a:pt x="80" y="111"/>
                </a:cubicBezTo>
                <a:cubicBezTo>
                  <a:pt x="80" y="110"/>
                  <a:pt x="80" y="110"/>
                  <a:pt x="80" y="110"/>
                </a:cubicBezTo>
                <a:cubicBezTo>
                  <a:pt x="81" y="110"/>
                  <a:pt x="81" y="110"/>
                  <a:pt x="81" y="110"/>
                </a:cubicBezTo>
                <a:cubicBezTo>
                  <a:pt x="80" y="110"/>
                  <a:pt x="80" y="110"/>
                  <a:pt x="80" y="110"/>
                </a:cubicBezTo>
                <a:cubicBezTo>
                  <a:pt x="81" y="110"/>
                  <a:pt x="80" y="110"/>
                  <a:pt x="80" y="110"/>
                </a:cubicBezTo>
                <a:cubicBezTo>
                  <a:pt x="80" y="110"/>
                  <a:pt x="80" y="110"/>
                  <a:pt x="80" y="110"/>
                </a:cubicBezTo>
                <a:cubicBezTo>
                  <a:pt x="80" y="110"/>
                  <a:pt x="80" y="110"/>
                  <a:pt x="80" y="110"/>
                </a:cubicBezTo>
                <a:cubicBezTo>
                  <a:pt x="80" y="110"/>
                  <a:pt x="80" y="110"/>
                  <a:pt x="80" y="111"/>
                </a:cubicBezTo>
                <a:cubicBezTo>
                  <a:pt x="80" y="111"/>
                  <a:pt x="80" y="111"/>
                  <a:pt x="80" y="111"/>
                </a:cubicBezTo>
                <a:cubicBezTo>
                  <a:pt x="80" y="111"/>
                  <a:pt x="81" y="111"/>
                  <a:pt x="80" y="111"/>
                </a:cubicBezTo>
                <a:cubicBezTo>
                  <a:pt x="80" y="111"/>
                  <a:pt x="80" y="111"/>
                  <a:pt x="80" y="111"/>
                </a:cubicBezTo>
                <a:cubicBezTo>
                  <a:pt x="80" y="111"/>
                  <a:pt x="80" y="111"/>
                  <a:pt x="80" y="111"/>
                </a:cubicBezTo>
                <a:cubicBezTo>
                  <a:pt x="79" y="111"/>
                  <a:pt x="79" y="111"/>
                  <a:pt x="79" y="111"/>
                </a:cubicBezTo>
                <a:cubicBezTo>
                  <a:pt x="80" y="111"/>
                  <a:pt x="80" y="111"/>
                  <a:pt x="80" y="111"/>
                </a:cubicBezTo>
                <a:cubicBezTo>
                  <a:pt x="80" y="111"/>
                  <a:pt x="80" y="111"/>
                  <a:pt x="80" y="111"/>
                </a:cubicBezTo>
                <a:cubicBezTo>
                  <a:pt x="79" y="111"/>
                  <a:pt x="80" y="111"/>
                  <a:pt x="80" y="111"/>
                </a:cubicBezTo>
                <a:cubicBezTo>
                  <a:pt x="80" y="112"/>
                  <a:pt x="79" y="111"/>
                  <a:pt x="79" y="111"/>
                </a:cubicBezTo>
                <a:cubicBezTo>
                  <a:pt x="79" y="112"/>
                  <a:pt x="79" y="112"/>
                  <a:pt x="79" y="112"/>
                </a:cubicBezTo>
                <a:cubicBezTo>
                  <a:pt x="79" y="112"/>
                  <a:pt x="79" y="112"/>
                  <a:pt x="79" y="113"/>
                </a:cubicBezTo>
                <a:cubicBezTo>
                  <a:pt x="79" y="113"/>
                  <a:pt x="79" y="113"/>
                  <a:pt x="79" y="113"/>
                </a:cubicBezTo>
                <a:cubicBezTo>
                  <a:pt x="79" y="113"/>
                  <a:pt x="78" y="113"/>
                  <a:pt x="78" y="113"/>
                </a:cubicBezTo>
                <a:cubicBezTo>
                  <a:pt x="79" y="113"/>
                  <a:pt x="78" y="113"/>
                  <a:pt x="78" y="113"/>
                </a:cubicBezTo>
                <a:cubicBezTo>
                  <a:pt x="78" y="113"/>
                  <a:pt x="78" y="113"/>
                  <a:pt x="78" y="113"/>
                </a:cubicBezTo>
                <a:cubicBezTo>
                  <a:pt x="78" y="113"/>
                  <a:pt x="78" y="113"/>
                  <a:pt x="78" y="113"/>
                </a:cubicBezTo>
                <a:cubicBezTo>
                  <a:pt x="79" y="113"/>
                  <a:pt x="78" y="113"/>
                  <a:pt x="79" y="113"/>
                </a:cubicBezTo>
                <a:cubicBezTo>
                  <a:pt x="79" y="113"/>
                  <a:pt x="79" y="113"/>
                  <a:pt x="79" y="114"/>
                </a:cubicBezTo>
                <a:cubicBezTo>
                  <a:pt x="79" y="113"/>
                  <a:pt x="79" y="113"/>
                  <a:pt x="78" y="113"/>
                </a:cubicBezTo>
                <a:cubicBezTo>
                  <a:pt x="79" y="114"/>
                  <a:pt x="79" y="114"/>
                  <a:pt x="79" y="114"/>
                </a:cubicBezTo>
                <a:cubicBezTo>
                  <a:pt x="79" y="114"/>
                  <a:pt x="79" y="114"/>
                  <a:pt x="79" y="114"/>
                </a:cubicBezTo>
                <a:cubicBezTo>
                  <a:pt x="79" y="114"/>
                  <a:pt x="80" y="114"/>
                  <a:pt x="80" y="114"/>
                </a:cubicBezTo>
                <a:cubicBezTo>
                  <a:pt x="79" y="114"/>
                  <a:pt x="79" y="114"/>
                  <a:pt x="79" y="114"/>
                </a:cubicBezTo>
                <a:cubicBezTo>
                  <a:pt x="78" y="114"/>
                  <a:pt x="79" y="114"/>
                  <a:pt x="78" y="114"/>
                </a:cubicBezTo>
                <a:cubicBezTo>
                  <a:pt x="78" y="114"/>
                  <a:pt x="78" y="114"/>
                  <a:pt x="78" y="114"/>
                </a:cubicBezTo>
                <a:cubicBezTo>
                  <a:pt x="78" y="113"/>
                  <a:pt x="78" y="114"/>
                  <a:pt x="77" y="114"/>
                </a:cubicBezTo>
                <a:cubicBezTo>
                  <a:pt x="78" y="114"/>
                  <a:pt x="78" y="114"/>
                  <a:pt x="78" y="114"/>
                </a:cubicBezTo>
                <a:cubicBezTo>
                  <a:pt x="78" y="114"/>
                  <a:pt x="78" y="114"/>
                  <a:pt x="78" y="114"/>
                </a:cubicBezTo>
                <a:cubicBezTo>
                  <a:pt x="79" y="114"/>
                  <a:pt x="78" y="114"/>
                  <a:pt x="78" y="114"/>
                </a:cubicBezTo>
                <a:cubicBezTo>
                  <a:pt x="78" y="114"/>
                  <a:pt x="78" y="114"/>
                  <a:pt x="78" y="114"/>
                </a:cubicBezTo>
                <a:cubicBezTo>
                  <a:pt x="78" y="114"/>
                  <a:pt x="78" y="114"/>
                  <a:pt x="78" y="115"/>
                </a:cubicBezTo>
                <a:cubicBezTo>
                  <a:pt x="77" y="115"/>
                  <a:pt x="78" y="114"/>
                  <a:pt x="77" y="114"/>
                </a:cubicBezTo>
                <a:cubicBezTo>
                  <a:pt x="77" y="114"/>
                  <a:pt x="77" y="114"/>
                  <a:pt x="77" y="114"/>
                </a:cubicBezTo>
                <a:cubicBezTo>
                  <a:pt x="77" y="114"/>
                  <a:pt x="77" y="114"/>
                  <a:pt x="77" y="115"/>
                </a:cubicBezTo>
                <a:cubicBezTo>
                  <a:pt x="77" y="115"/>
                  <a:pt x="77" y="115"/>
                  <a:pt x="77" y="115"/>
                </a:cubicBezTo>
                <a:cubicBezTo>
                  <a:pt x="77" y="115"/>
                  <a:pt x="77" y="115"/>
                  <a:pt x="77" y="115"/>
                </a:cubicBezTo>
                <a:cubicBezTo>
                  <a:pt x="77" y="115"/>
                  <a:pt x="78" y="115"/>
                  <a:pt x="78" y="115"/>
                </a:cubicBezTo>
                <a:cubicBezTo>
                  <a:pt x="78" y="115"/>
                  <a:pt x="78" y="115"/>
                  <a:pt x="78" y="115"/>
                </a:cubicBezTo>
                <a:cubicBezTo>
                  <a:pt x="78" y="115"/>
                  <a:pt x="78" y="115"/>
                  <a:pt x="78" y="115"/>
                </a:cubicBezTo>
                <a:cubicBezTo>
                  <a:pt x="79" y="115"/>
                  <a:pt x="79" y="115"/>
                  <a:pt x="79" y="115"/>
                </a:cubicBezTo>
                <a:cubicBezTo>
                  <a:pt x="79" y="115"/>
                  <a:pt x="78" y="115"/>
                  <a:pt x="78" y="115"/>
                </a:cubicBezTo>
                <a:cubicBezTo>
                  <a:pt x="78" y="115"/>
                  <a:pt x="78" y="115"/>
                  <a:pt x="78" y="115"/>
                </a:cubicBezTo>
                <a:cubicBezTo>
                  <a:pt x="78" y="115"/>
                  <a:pt x="77" y="115"/>
                  <a:pt x="77" y="115"/>
                </a:cubicBezTo>
                <a:cubicBezTo>
                  <a:pt x="77" y="115"/>
                  <a:pt x="78" y="115"/>
                  <a:pt x="77" y="115"/>
                </a:cubicBezTo>
                <a:cubicBezTo>
                  <a:pt x="77" y="115"/>
                  <a:pt x="78" y="115"/>
                  <a:pt x="78" y="115"/>
                </a:cubicBezTo>
                <a:cubicBezTo>
                  <a:pt x="79" y="115"/>
                  <a:pt x="77" y="115"/>
                  <a:pt x="77" y="116"/>
                </a:cubicBezTo>
                <a:cubicBezTo>
                  <a:pt x="78" y="115"/>
                  <a:pt x="78" y="116"/>
                  <a:pt x="79" y="116"/>
                </a:cubicBezTo>
                <a:cubicBezTo>
                  <a:pt x="79" y="116"/>
                  <a:pt x="79" y="116"/>
                  <a:pt x="79" y="116"/>
                </a:cubicBezTo>
                <a:cubicBezTo>
                  <a:pt x="79" y="116"/>
                  <a:pt x="79" y="116"/>
                  <a:pt x="78" y="116"/>
                </a:cubicBezTo>
                <a:cubicBezTo>
                  <a:pt x="78" y="116"/>
                  <a:pt x="78" y="116"/>
                  <a:pt x="78" y="116"/>
                </a:cubicBezTo>
                <a:cubicBezTo>
                  <a:pt x="78" y="116"/>
                  <a:pt x="78" y="116"/>
                  <a:pt x="78" y="116"/>
                </a:cubicBezTo>
                <a:cubicBezTo>
                  <a:pt x="77" y="116"/>
                  <a:pt x="77" y="116"/>
                  <a:pt x="77" y="116"/>
                </a:cubicBezTo>
                <a:cubicBezTo>
                  <a:pt x="77" y="116"/>
                  <a:pt x="78" y="116"/>
                  <a:pt x="78" y="116"/>
                </a:cubicBezTo>
                <a:cubicBezTo>
                  <a:pt x="77" y="116"/>
                  <a:pt x="77" y="116"/>
                  <a:pt x="77" y="116"/>
                </a:cubicBezTo>
                <a:cubicBezTo>
                  <a:pt x="77" y="116"/>
                  <a:pt x="78" y="116"/>
                  <a:pt x="78" y="116"/>
                </a:cubicBezTo>
                <a:cubicBezTo>
                  <a:pt x="78" y="116"/>
                  <a:pt x="78" y="117"/>
                  <a:pt x="77" y="117"/>
                </a:cubicBezTo>
                <a:cubicBezTo>
                  <a:pt x="77" y="116"/>
                  <a:pt x="77" y="116"/>
                  <a:pt x="77" y="116"/>
                </a:cubicBezTo>
                <a:cubicBezTo>
                  <a:pt x="77" y="117"/>
                  <a:pt x="77" y="116"/>
                  <a:pt x="77" y="117"/>
                </a:cubicBezTo>
                <a:cubicBezTo>
                  <a:pt x="78" y="117"/>
                  <a:pt x="78" y="117"/>
                  <a:pt x="78" y="117"/>
                </a:cubicBezTo>
                <a:cubicBezTo>
                  <a:pt x="78" y="117"/>
                  <a:pt x="78" y="117"/>
                  <a:pt x="78" y="117"/>
                </a:cubicBezTo>
                <a:cubicBezTo>
                  <a:pt x="78" y="117"/>
                  <a:pt x="78" y="117"/>
                  <a:pt x="78" y="117"/>
                </a:cubicBezTo>
                <a:cubicBezTo>
                  <a:pt x="78" y="117"/>
                  <a:pt x="77" y="117"/>
                  <a:pt x="77" y="117"/>
                </a:cubicBezTo>
                <a:cubicBezTo>
                  <a:pt x="77" y="117"/>
                  <a:pt x="77" y="117"/>
                  <a:pt x="77" y="117"/>
                </a:cubicBezTo>
                <a:cubicBezTo>
                  <a:pt x="77" y="117"/>
                  <a:pt x="77" y="117"/>
                  <a:pt x="77" y="117"/>
                </a:cubicBezTo>
                <a:cubicBezTo>
                  <a:pt x="77" y="117"/>
                  <a:pt x="77" y="117"/>
                  <a:pt x="77" y="117"/>
                </a:cubicBezTo>
                <a:cubicBezTo>
                  <a:pt x="77" y="117"/>
                  <a:pt x="77" y="117"/>
                  <a:pt x="77" y="117"/>
                </a:cubicBezTo>
                <a:cubicBezTo>
                  <a:pt x="77" y="117"/>
                  <a:pt x="78" y="117"/>
                  <a:pt x="77" y="117"/>
                </a:cubicBezTo>
                <a:cubicBezTo>
                  <a:pt x="78" y="117"/>
                  <a:pt x="77" y="117"/>
                  <a:pt x="78" y="117"/>
                </a:cubicBezTo>
                <a:cubicBezTo>
                  <a:pt x="78" y="117"/>
                  <a:pt x="78" y="117"/>
                  <a:pt x="78" y="117"/>
                </a:cubicBezTo>
                <a:cubicBezTo>
                  <a:pt x="77" y="117"/>
                  <a:pt x="78" y="118"/>
                  <a:pt x="78" y="118"/>
                </a:cubicBezTo>
                <a:cubicBezTo>
                  <a:pt x="77" y="118"/>
                  <a:pt x="77" y="118"/>
                  <a:pt x="77" y="118"/>
                </a:cubicBezTo>
                <a:cubicBezTo>
                  <a:pt x="78" y="118"/>
                  <a:pt x="78" y="118"/>
                  <a:pt x="78" y="118"/>
                </a:cubicBezTo>
                <a:cubicBezTo>
                  <a:pt x="77" y="118"/>
                  <a:pt x="78" y="118"/>
                  <a:pt x="78" y="118"/>
                </a:cubicBezTo>
                <a:cubicBezTo>
                  <a:pt x="78" y="118"/>
                  <a:pt x="77" y="118"/>
                  <a:pt x="77" y="118"/>
                </a:cubicBezTo>
                <a:cubicBezTo>
                  <a:pt x="78" y="118"/>
                  <a:pt x="78" y="118"/>
                  <a:pt x="78" y="118"/>
                </a:cubicBezTo>
                <a:cubicBezTo>
                  <a:pt x="78" y="118"/>
                  <a:pt x="78" y="118"/>
                  <a:pt x="77" y="118"/>
                </a:cubicBezTo>
                <a:cubicBezTo>
                  <a:pt x="78" y="118"/>
                  <a:pt x="77" y="118"/>
                  <a:pt x="77" y="118"/>
                </a:cubicBezTo>
                <a:cubicBezTo>
                  <a:pt x="78" y="118"/>
                  <a:pt x="78" y="118"/>
                  <a:pt x="78" y="119"/>
                </a:cubicBezTo>
                <a:cubicBezTo>
                  <a:pt x="78" y="119"/>
                  <a:pt x="78" y="118"/>
                  <a:pt x="78" y="119"/>
                </a:cubicBezTo>
                <a:cubicBezTo>
                  <a:pt x="78" y="119"/>
                  <a:pt x="78" y="119"/>
                  <a:pt x="78" y="119"/>
                </a:cubicBezTo>
                <a:cubicBezTo>
                  <a:pt x="78" y="119"/>
                  <a:pt x="79" y="119"/>
                  <a:pt x="78" y="119"/>
                </a:cubicBezTo>
                <a:cubicBezTo>
                  <a:pt x="78" y="119"/>
                  <a:pt x="78" y="119"/>
                  <a:pt x="78" y="119"/>
                </a:cubicBezTo>
                <a:cubicBezTo>
                  <a:pt x="78" y="119"/>
                  <a:pt x="79" y="119"/>
                  <a:pt x="79" y="119"/>
                </a:cubicBezTo>
                <a:cubicBezTo>
                  <a:pt x="79" y="119"/>
                  <a:pt x="80" y="119"/>
                  <a:pt x="80" y="119"/>
                </a:cubicBezTo>
                <a:cubicBezTo>
                  <a:pt x="80" y="119"/>
                  <a:pt x="80" y="119"/>
                  <a:pt x="79" y="119"/>
                </a:cubicBezTo>
                <a:cubicBezTo>
                  <a:pt x="79" y="119"/>
                  <a:pt x="79" y="119"/>
                  <a:pt x="79" y="119"/>
                </a:cubicBezTo>
                <a:cubicBezTo>
                  <a:pt x="79" y="119"/>
                  <a:pt x="78" y="119"/>
                  <a:pt x="78" y="119"/>
                </a:cubicBezTo>
                <a:cubicBezTo>
                  <a:pt x="78" y="119"/>
                  <a:pt x="78" y="119"/>
                  <a:pt x="78" y="119"/>
                </a:cubicBezTo>
                <a:cubicBezTo>
                  <a:pt x="78" y="119"/>
                  <a:pt x="78" y="119"/>
                  <a:pt x="77" y="119"/>
                </a:cubicBezTo>
                <a:cubicBezTo>
                  <a:pt x="78" y="119"/>
                  <a:pt x="78" y="120"/>
                  <a:pt x="78" y="120"/>
                </a:cubicBezTo>
                <a:cubicBezTo>
                  <a:pt x="78" y="120"/>
                  <a:pt x="78" y="119"/>
                  <a:pt x="78" y="119"/>
                </a:cubicBezTo>
                <a:cubicBezTo>
                  <a:pt x="78" y="120"/>
                  <a:pt x="78" y="120"/>
                  <a:pt x="78" y="120"/>
                </a:cubicBezTo>
                <a:cubicBezTo>
                  <a:pt x="78" y="120"/>
                  <a:pt x="78" y="120"/>
                  <a:pt x="78" y="120"/>
                </a:cubicBezTo>
                <a:cubicBezTo>
                  <a:pt x="78" y="120"/>
                  <a:pt x="78" y="120"/>
                  <a:pt x="78" y="120"/>
                </a:cubicBezTo>
                <a:cubicBezTo>
                  <a:pt x="78" y="120"/>
                  <a:pt x="78" y="120"/>
                  <a:pt x="78" y="120"/>
                </a:cubicBezTo>
                <a:cubicBezTo>
                  <a:pt x="78" y="120"/>
                  <a:pt x="78" y="121"/>
                  <a:pt x="79" y="121"/>
                </a:cubicBezTo>
                <a:cubicBezTo>
                  <a:pt x="78" y="121"/>
                  <a:pt x="78" y="121"/>
                  <a:pt x="78" y="122"/>
                </a:cubicBezTo>
                <a:cubicBezTo>
                  <a:pt x="78" y="122"/>
                  <a:pt x="78" y="122"/>
                  <a:pt x="79" y="122"/>
                </a:cubicBezTo>
                <a:cubicBezTo>
                  <a:pt x="78" y="122"/>
                  <a:pt x="78" y="122"/>
                  <a:pt x="78" y="122"/>
                </a:cubicBezTo>
                <a:cubicBezTo>
                  <a:pt x="78" y="122"/>
                  <a:pt x="78" y="122"/>
                  <a:pt x="79" y="122"/>
                </a:cubicBezTo>
                <a:cubicBezTo>
                  <a:pt x="78" y="122"/>
                  <a:pt x="78" y="122"/>
                  <a:pt x="78" y="122"/>
                </a:cubicBezTo>
                <a:cubicBezTo>
                  <a:pt x="78" y="122"/>
                  <a:pt x="79" y="122"/>
                  <a:pt x="79" y="122"/>
                </a:cubicBezTo>
                <a:cubicBezTo>
                  <a:pt x="78" y="122"/>
                  <a:pt x="78" y="122"/>
                  <a:pt x="78" y="122"/>
                </a:cubicBezTo>
                <a:cubicBezTo>
                  <a:pt x="79" y="122"/>
                  <a:pt x="79" y="122"/>
                  <a:pt x="79" y="122"/>
                </a:cubicBezTo>
                <a:cubicBezTo>
                  <a:pt x="79" y="122"/>
                  <a:pt x="79" y="123"/>
                  <a:pt x="78" y="123"/>
                </a:cubicBezTo>
                <a:cubicBezTo>
                  <a:pt x="79" y="123"/>
                  <a:pt x="79" y="123"/>
                  <a:pt x="79" y="123"/>
                </a:cubicBezTo>
                <a:cubicBezTo>
                  <a:pt x="78" y="123"/>
                  <a:pt x="79" y="123"/>
                  <a:pt x="79" y="123"/>
                </a:cubicBezTo>
                <a:cubicBezTo>
                  <a:pt x="79" y="123"/>
                  <a:pt x="79" y="123"/>
                  <a:pt x="79" y="123"/>
                </a:cubicBezTo>
                <a:cubicBezTo>
                  <a:pt x="80" y="123"/>
                  <a:pt x="79" y="123"/>
                  <a:pt x="79" y="123"/>
                </a:cubicBezTo>
                <a:cubicBezTo>
                  <a:pt x="79" y="123"/>
                  <a:pt x="79" y="123"/>
                  <a:pt x="79" y="123"/>
                </a:cubicBezTo>
                <a:cubicBezTo>
                  <a:pt x="79" y="124"/>
                  <a:pt x="79" y="124"/>
                  <a:pt x="79" y="124"/>
                </a:cubicBezTo>
                <a:cubicBezTo>
                  <a:pt x="79" y="124"/>
                  <a:pt x="79" y="124"/>
                  <a:pt x="79" y="124"/>
                </a:cubicBezTo>
                <a:cubicBezTo>
                  <a:pt x="79" y="125"/>
                  <a:pt x="80" y="125"/>
                  <a:pt x="80" y="125"/>
                </a:cubicBezTo>
                <a:cubicBezTo>
                  <a:pt x="80" y="125"/>
                  <a:pt x="80" y="125"/>
                  <a:pt x="80" y="125"/>
                </a:cubicBezTo>
                <a:cubicBezTo>
                  <a:pt x="81" y="125"/>
                  <a:pt x="80" y="125"/>
                  <a:pt x="80" y="125"/>
                </a:cubicBezTo>
                <a:cubicBezTo>
                  <a:pt x="80" y="125"/>
                  <a:pt x="80" y="126"/>
                  <a:pt x="80" y="126"/>
                </a:cubicBezTo>
                <a:cubicBezTo>
                  <a:pt x="80" y="126"/>
                  <a:pt x="80" y="126"/>
                  <a:pt x="80" y="126"/>
                </a:cubicBezTo>
                <a:cubicBezTo>
                  <a:pt x="80" y="126"/>
                  <a:pt x="80" y="126"/>
                  <a:pt x="80" y="126"/>
                </a:cubicBezTo>
                <a:cubicBezTo>
                  <a:pt x="80" y="126"/>
                  <a:pt x="80" y="126"/>
                  <a:pt x="80" y="126"/>
                </a:cubicBezTo>
                <a:cubicBezTo>
                  <a:pt x="80" y="126"/>
                  <a:pt x="80" y="126"/>
                  <a:pt x="80"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1" y="126"/>
                  <a:pt x="81" y="126"/>
                  <a:pt x="81" y="126"/>
                </a:cubicBezTo>
                <a:cubicBezTo>
                  <a:pt x="81" y="127"/>
                  <a:pt x="81" y="126"/>
                  <a:pt x="81" y="126"/>
                </a:cubicBezTo>
                <a:cubicBezTo>
                  <a:pt x="81" y="126"/>
                  <a:pt x="81" y="126"/>
                  <a:pt x="81" y="126"/>
                </a:cubicBezTo>
                <a:cubicBezTo>
                  <a:pt x="81" y="127"/>
                  <a:pt x="81" y="126"/>
                  <a:pt x="81" y="126"/>
                </a:cubicBezTo>
                <a:cubicBezTo>
                  <a:pt x="81" y="126"/>
                  <a:pt x="81" y="127"/>
                  <a:pt x="81" y="127"/>
                </a:cubicBezTo>
                <a:cubicBezTo>
                  <a:pt x="81" y="127"/>
                  <a:pt x="81" y="126"/>
                  <a:pt x="81" y="127"/>
                </a:cubicBezTo>
                <a:cubicBezTo>
                  <a:pt x="81" y="127"/>
                  <a:pt x="81" y="127"/>
                  <a:pt x="81" y="127"/>
                </a:cubicBezTo>
                <a:cubicBezTo>
                  <a:pt x="81" y="127"/>
                  <a:pt x="81" y="127"/>
                  <a:pt x="82" y="127"/>
                </a:cubicBezTo>
                <a:cubicBezTo>
                  <a:pt x="82" y="127"/>
                  <a:pt x="81" y="127"/>
                  <a:pt x="82" y="126"/>
                </a:cubicBezTo>
                <a:cubicBezTo>
                  <a:pt x="82" y="126"/>
                  <a:pt x="82" y="126"/>
                  <a:pt x="82" y="127"/>
                </a:cubicBezTo>
                <a:cubicBezTo>
                  <a:pt x="82" y="127"/>
                  <a:pt x="82" y="127"/>
                  <a:pt x="82" y="127"/>
                </a:cubicBezTo>
                <a:cubicBezTo>
                  <a:pt x="82" y="127"/>
                  <a:pt x="82" y="127"/>
                  <a:pt x="82" y="126"/>
                </a:cubicBezTo>
                <a:cubicBezTo>
                  <a:pt x="82" y="127"/>
                  <a:pt x="82" y="127"/>
                  <a:pt x="82" y="127"/>
                </a:cubicBezTo>
                <a:cubicBezTo>
                  <a:pt x="82" y="127"/>
                  <a:pt x="82" y="127"/>
                  <a:pt x="82" y="127"/>
                </a:cubicBezTo>
                <a:cubicBezTo>
                  <a:pt x="82" y="127"/>
                  <a:pt x="82" y="127"/>
                  <a:pt x="82" y="128"/>
                </a:cubicBezTo>
                <a:cubicBezTo>
                  <a:pt x="82" y="127"/>
                  <a:pt x="82" y="127"/>
                  <a:pt x="82" y="127"/>
                </a:cubicBezTo>
                <a:cubicBezTo>
                  <a:pt x="82" y="127"/>
                  <a:pt x="82" y="127"/>
                  <a:pt x="82" y="128"/>
                </a:cubicBezTo>
                <a:cubicBezTo>
                  <a:pt x="82" y="128"/>
                  <a:pt x="83" y="127"/>
                  <a:pt x="83" y="127"/>
                </a:cubicBezTo>
                <a:cubicBezTo>
                  <a:pt x="83" y="128"/>
                  <a:pt x="83" y="128"/>
                  <a:pt x="83" y="128"/>
                </a:cubicBezTo>
                <a:cubicBezTo>
                  <a:pt x="83" y="128"/>
                  <a:pt x="83" y="128"/>
                  <a:pt x="83" y="128"/>
                </a:cubicBezTo>
                <a:cubicBezTo>
                  <a:pt x="83" y="128"/>
                  <a:pt x="83" y="128"/>
                  <a:pt x="83" y="128"/>
                </a:cubicBezTo>
                <a:cubicBezTo>
                  <a:pt x="83" y="127"/>
                  <a:pt x="83" y="128"/>
                  <a:pt x="83" y="128"/>
                </a:cubicBezTo>
                <a:cubicBezTo>
                  <a:pt x="83" y="128"/>
                  <a:pt x="84" y="128"/>
                  <a:pt x="84" y="128"/>
                </a:cubicBezTo>
                <a:cubicBezTo>
                  <a:pt x="84" y="128"/>
                  <a:pt x="84" y="128"/>
                  <a:pt x="84" y="128"/>
                </a:cubicBezTo>
                <a:cubicBezTo>
                  <a:pt x="84" y="129"/>
                  <a:pt x="84" y="128"/>
                  <a:pt x="84" y="128"/>
                </a:cubicBezTo>
                <a:cubicBezTo>
                  <a:pt x="84" y="128"/>
                  <a:pt x="84" y="128"/>
                  <a:pt x="84" y="128"/>
                </a:cubicBezTo>
                <a:cubicBezTo>
                  <a:pt x="85" y="128"/>
                  <a:pt x="85" y="127"/>
                  <a:pt x="85" y="128"/>
                </a:cubicBezTo>
                <a:cubicBezTo>
                  <a:pt x="85" y="128"/>
                  <a:pt x="85" y="128"/>
                  <a:pt x="85" y="128"/>
                </a:cubicBezTo>
                <a:cubicBezTo>
                  <a:pt x="85" y="129"/>
                  <a:pt x="85" y="128"/>
                  <a:pt x="85" y="129"/>
                </a:cubicBezTo>
                <a:cubicBezTo>
                  <a:pt x="85" y="128"/>
                  <a:pt x="85" y="128"/>
                  <a:pt x="85" y="128"/>
                </a:cubicBezTo>
                <a:cubicBezTo>
                  <a:pt x="85" y="128"/>
                  <a:pt x="86" y="128"/>
                  <a:pt x="86" y="128"/>
                </a:cubicBezTo>
                <a:cubicBezTo>
                  <a:pt x="86" y="128"/>
                  <a:pt x="86" y="128"/>
                  <a:pt x="86" y="128"/>
                </a:cubicBezTo>
                <a:cubicBezTo>
                  <a:pt x="86" y="128"/>
                  <a:pt x="86" y="128"/>
                  <a:pt x="86" y="129"/>
                </a:cubicBezTo>
                <a:cubicBezTo>
                  <a:pt x="86" y="129"/>
                  <a:pt x="86" y="128"/>
                  <a:pt x="86" y="128"/>
                </a:cubicBezTo>
                <a:cubicBezTo>
                  <a:pt x="86" y="129"/>
                  <a:pt x="87" y="128"/>
                  <a:pt x="87" y="129"/>
                </a:cubicBezTo>
                <a:cubicBezTo>
                  <a:pt x="87" y="128"/>
                  <a:pt x="87" y="129"/>
                  <a:pt x="87" y="128"/>
                </a:cubicBezTo>
                <a:cubicBezTo>
                  <a:pt x="87" y="128"/>
                  <a:pt x="87" y="128"/>
                  <a:pt x="87" y="128"/>
                </a:cubicBezTo>
                <a:cubicBezTo>
                  <a:pt x="87" y="128"/>
                  <a:pt x="87" y="128"/>
                  <a:pt x="87" y="128"/>
                </a:cubicBezTo>
                <a:cubicBezTo>
                  <a:pt x="87" y="128"/>
                  <a:pt x="87" y="128"/>
                  <a:pt x="87" y="128"/>
                </a:cubicBezTo>
                <a:cubicBezTo>
                  <a:pt x="87" y="129"/>
                  <a:pt x="88" y="128"/>
                  <a:pt x="88" y="128"/>
                </a:cubicBezTo>
                <a:cubicBezTo>
                  <a:pt x="87"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8"/>
                  <a:pt x="88" y="128"/>
                  <a:pt x="88" y="128"/>
                </a:cubicBezTo>
                <a:cubicBezTo>
                  <a:pt x="88" y="129"/>
                  <a:pt x="89" y="128"/>
                  <a:pt x="88" y="128"/>
                </a:cubicBezTo>
                <a:cubicBezTo>
                  <a:pt x="89" y="128"/>
                  <a:pt x="89" y="128"/>
                  <a:pt x="89" y="127"/>
                </a:cubicBezTo>
                <a:cubicBezTo>
                  <a:pt x="89" y="128"/>
                  <a:pt x="89" y="128"/>
                  <a:pt x="89" y="128"/>
                </a:cubicBezTo>
                <a:cubicBezTo>
                  <a:pt x="89" y="128"/>
                  <a:pt x="89" y="127"/>
                  <a:pt x="89" y="127"/>
                </a:cubicBezTo>
                <a:cubicBezTo>
                  <a:pt x="90" y="127"/>
                  <a:pt x="90" y="128"/>
                  <a:pt x="90" y="128"/>
                </a:cubicBezTo>
                <a:cubicBezTo>
                  <a:pt x="90" y="128"/>
                  <a:pt x="90" y="127"/>
                  <a:pt x="90" y="127"/>
                </a:cubicBezTo>
                <a:cubicBezTo>
                  <a:pt x="90" y="128"/>
                  <a:pt x="90" y="127"/>
                  <a:pt x="90" y="127"/>
                </a:cubicBezTo>
                <a:cubicBezTo>
                  <a:pt x="90" y="127"/>
                  <a:pt x="91" y="127"/>
                  <a:pt x="91" y="127"/>
                </a:cubicBezTo>
                <a:cubicBezTo>
                  <a:pt x="91" y="127"/>
                  <a:pt x="91" y="127"/>
                  <a:pt x="91" y="126"/>
                </a:cubicBezTo>
                <a:cubicBezTo>
                  <a:pt x="91" y="126"/>
                  <a:pt x="91" y="127"/>
                  <a:pt x="91" y="127"/>
                </a:cubicBezTo>
                <a:cubicBezTo>
                  <a:pt x="91" y="127"/>
                  <a:pt x="91" y="126"/>
                  <a:pt x="91" y="126"/>
                </a:cubicBezTo>
                <a:cubicBezTo>
                  <a:pt x="91" y="126"/>
                  <a:pt x="91" y="126"/>
                  <a:pt x="91" y="126"/>
                </a:cubicBezTo>
                <a:cubicBezTo>
                  <a:pt x="91" y="126"/>
                  <a:pt x="91" y="126"/>
                  <a:pt x="91" y="126"/>
                </a:cubicBezTo>
                <a:cubicBezTo>
                  <a:pt x="91" y="126"/>
                  <a:pt x="91" y="126"/>
                  <a:pt x="91" y="126"/>
                </a:cubicBezTo>
                <a:cubicBezTo>
                  <a:pt x="91" y="126"/>
                  <a:pt x="91" y="126"/>
                  <a:pt x="91" y="125"/>
                </a:cubicBezTo>
                <a:cubicBezTo>
                  <a:pt x="91" y="126"/>
                  <a:pt x="91" y="126"/>
                  <a:pt x="91" y="126"/>
                </a:cubicBezTo>
                <a:cubicBezTo>
                  <a:pt x="91" y="126"/>
                  <a:pt x="91" y="126"/>
                  <a:pt x="92" y="126"/>
                </a:cubicBezTo>
                <a:cubicBezTo>
                  <a:pt x="92" y="126"/>
                  <a:pt x="91" y="126"/>
                  <a:pt x="91" y="125"/>
                </a:cubicBezTo>
                <a:cubicBezTo>
                  <a:pt x="91" y="125"/>
                  <a:pt x="92" y="126"/>
                  <a:pt x="92" y="126"/>
                </a:cubicBezTo>
                <a:cubicBezTo>
                  <a:pt x="91" y="125"/>
                  <a:pt x="91" y="125"/>
                  <a:pt x="91" y="125"/>
                </a:cubicBezTo>
                <a:cubicBezTo>
                  <a:pt x="91" y="125"/>
                  <a:pt x="91" y="125"/>
                  <a:pt x="92" y="125"/>
                </a:cubicBezTo>
                <a:cubicBezTo>
                  <a:pt x="92" y="125"/>
                  <a:pt x="91" y="124"/>
                  <a:pt x="91" y="124"/>
                </a:cubicBezTo>
                <a:cubicBezTo>
                  <a:pt x="91" y="124"/>
                  <a:pt x="91" y="124"/>
                  <a:pt x="91" y="124"/>
                </a:cubicBezTo>
                <a:cubicBezTo>
                  <a:pt x="91" y="124"/>
                  <a:pt x="91" y="124"/>
                  <a:pt x="91" y="124"/>
                </a:cubicBezTo>
                <a:cubicBezTo>
                  <a:pt x="92" y="124"/>
                  <a:pt x="92" y="124"/>
                  <a:pt x="92" y="124"/>
                </a:cubicBezTo>
                <a:cubicBezTo>
                  <a:pt x="92" y="124"/>
                  <a:pt x="92" y="124"/>
                  <a:pt x="92" y="124"/>
                </a:cubicBezTo>
                <a:cubicBezTo>
                  <a:pt x="92" y="124"/>
                  <a:pt x="92" y="124"/>
                  <a:pt x="92" y="124"/>
                </a:cubicBezTo>
                <a:cubicBezTo>
                  <a:pt x="92" y="124"/>
                  <a:pt x="92" y="124"/>
                  <a:pt x="92" y="123"/>
                </a:cubicBezTo>
                <a:cubicBezTo>
                  <a:pt x="92" y="123"/>
                  <a:pt x="92" y="124"/>
                  <a:pt x="92" y="124"/>
                </a:cubicBezTo>
                <a:cubicBezTo>
                  <a:pt x="92" y="123"/>
                  <a:pt x="93" y="123"/>
                  <a:pt x="93" y="123"/>
                </a:cubicBezTo>
                <a:cubicBezTo>
                  <a:pt x="93" y="123"/>
                  <a:pt x="93" y="123"/>
                  <a:pt x="93" y="123"/>
                </a:cubicBezTo>
                <a:cubicBezTo>
                  <a:pt x="93" y="123"/>
                  <a:pt x="93" y="123"/>
                  <a:pt x="92" y="122"/>
                </a:cubicBezTo>
                <a:cubicBezTo>
                  <a:pt x="92" y="122"/>
                  <a:pt x="93" y="122"/>
                  <a:pt x="93" y="122"/>
                </a:cubicBezTo>
                <a:cubicBezTo>
                  <a:pt x="93" y="122"/>
                  <a:pt x="92" y="122"/>
                  <a:pt x="92" y="122"/>
                </a:cubicBezTo>
                <a:cubicBezTo>
                  <a:pt x="93" y="122"/>
                  <a:pt x="93" y="122"/>
                  <a:pt x="93" y="122"/>
                </a:cubicBezTo>
                <a:cubicBezTo>
                  <a:pt x="92" y="122"/>
                  <a:pt x="93" y="122"/>
                  <a:pt x="92" y="122"/>
                </a:cubicBezTo>
                <a:cubicBezTo>
                  <a:pt x="93" y="122"/>
                  <a:pt x="93" y="122"/>
                  <a:pt x="93" y="122"/>
                </a:cubicBezTo>
                <a:cubicBezTo>
                  <a:pt x="93" y="122"/>
                  <a:pt x="93" y="122"/>
                  <a:pt x="92" y="121"/>
                </a:cubicBezTo>
                <a:cubicBezTo>
                  <a:pt x="93" y="121"/>
                  <a:pt x="93" y="121"/>
                  <a:pt x="93" y="121"/>
                </a:cubicBezTo>
                <a:cubicBezTo>
                  <a:pt x="93" y="121"/>
                  <a:pt x="92" y="121"/>
                  <a:pt x="93" y="121"/>
                </a:cubicBezTo>
                <a:cubicBezTo>
                  <a:pt x="93" y="121"/>
                  <a:pt x="93" y="121"/>
                  <a:pt x="93" y="121"/>
                </a:cubicBezTo>
                <a:cubicBezTo>
                  <a:pt x="93" y="121"/>
                  <a:pt x="93" y="121"/>
                  <a:pt x="93" y="121"/>
                </a:cubicBezTo>
                <a:cubicBezTo>
                  <a:pt x="93" y="121"/>
                  <a:pt x="93" y="121"/>
                  <a:pt x="93" y="121"/>
                </a:cubicBezTo>
                <a:cubicBezTo>
                  <a:pt x="93" y="120"/>
                  <a:pt x="93" y="119"/>
                  <a:pt x="93" y="119"/>
                </a:cubicBezTo>
                <a:cubicBezTo>
                  <a:pt x="93" y="119"/>
                  <a:pt x="93" y="119"/>
                  <a:pt x="93" y="119"/>
                </a:cubicBezTo>
                <a:cubicBezTo>
                  <a:pt x="93" y="119"/>
                  <a:pt x="93" y="119"/>
                  <a:pt x="93" y="118"/>
                </a:cubicBezTo>
                <a:cubicBezTo>
                  <a:pt x="93" y="118"/>
                  <a:pt x="93" y="118"/>
                  <a:pt x="93" y="118"/>
                </a:cubicBezTo>
                <a:cubicBezTo>
                  <a:pt x="93" y="118"/>
                  <a:pt x="93" y="118"/>
                  <a:pt x="93" y="118"/>
                </a:cubicBezTo>
                <a:cubicBezTo>
                  <a:pt x="93" y="118"/>
                  <a:pt x="93" y="118"/>
                  <a:pt x="93" y="118"/>
                </a:cubicBezTo>
                <a:cubicBezTo>
                  <a:pt x="93" y="118"/>
                  <a:pt x="94" y="118"/>
                  <a:pt x="93" y="118"/>
                </a:cubicBezTo>
                <a:cubicBezTo>
                  <a:pt x="93" y="118"/>
                  <a:pt x="93" y="118"/>
                  <a:pt x="93" y="118"/>
                </a:cubicBezTo>
                <a:cubicBezTo>
                  <a:pt x="93" y="118"/>
                  <a:pt x="94" y="118"/>
                  <a:pt x="93" y="118"/>
                </a:cubicBezTo>
                <a:cubicBezTo>
                  <a:pt x="93" y="118"/>
                  <a:pt x="93" y="118"/>
                  <a:pt x="93" y="118"/>
                </a:cubicBezTo>
                <a:cubicBezTo>
                  <a:pt x="93" y="117"/>
                  <a:pt x="93" y="117"/>
                  <a:pt x="93" y="117"/>
                </a:cubicBezTo>
                <a:cubicBezTo>
                  <a:pt x="93" y="117"/>
                  <a:pt x="93" y="117"/>
                  <a:pt x="92" y="117"/>
                </a:cubicBezTo>
                <a:cubicBezTo>
                  <a:pt x="93" y="117"/>
                  <a:pt x="93" y="117"/>
                  <a:pt x="93" y="117"/>
                </a:cubicBezTo>
                <a:cubicBezTo>
                  <a:pt x="93" y="116"/>
                  <a:pt x="93" y="116"/>
                  <a:pt x="92" y="115"/>
                </a:cubicBezTo>
                <a:cubicBezTo>
                  <a:pt x="92" y="115"/>
                  <a:pt x="92" y="115"/>
                  <a:pt x="92" y="115"/>
                </a:cubicBezTo>
                <a:cubicBezTo>
                  <a:pt x="92" y="115"/>
                  <a:pt x="93" y="115"/>
                  <a:pt x="92" y="115"/>
                </a:cubicBezTo>
                <a:cubicBezTo>
                  <a:pt x="91" y="115"/>
                  <a:pt x="91" y="115"/>
                  <a:pt x="91" y="115"/>
                </a:cubicBezTo>
                <a:cubicBezTo>
                  <a:pt x="92" y="115"/>
                  <a:pt x="92" y="115"/>
                  <a:pt x="92" y="114"/>
                </a:cubicBezTo>
                <a:cubicBezTo>
                  <a:pt x="92" y="114"/>
                  <a:pt x="92" y="114"/>
                  <a:pt x="92" y="114"/>
                </a:cubicBezTo>
                <a:cubicBezTo>
                  <a:pt x="92" y="114"/>
                  <a:pt x="92" y="114"/>
                  <a:pt x="92" y="114"/>
                </a:cubicBezTo>
                <a:cubicBezTo>
                  <a:pt x="92" y="114"/>
                  <a:pt x="91" y="114"/>
                  <a:pt x="91" y="114"/>
                </a:cubicBezTo>
                <a:cubicBezTo>
                  <a:pt x="92" y="114"/>
                  <a:pt x="92" y="114"/>
                  <a:pt x="92" y="114"/>
                </a:cubicBezTo>
                <a:cubicBezTo>
                  <a:pt x="92" y="113"/>
                  <a:pt x="92" y="112"/>
                  <a:pt x="91" y="112"/>
                </a:cubicBezTo>
                <a:cubicBezTo>
                  <a:pt x="91" y="112"/>
                  <a:pt x="92" y="112"/>
                  <a:pt x="92" y="112"/>
                </a:cubicBezTo>
                <a:cubicBezTo>
                  <a:pt x="91" y="111"/>
                  <a:pt x="92" y="110"/>
                  <a:pt x="91" y="110"/>
                </a:cubicBezTo>
                <a:cubicBezTo>
                  <a:pt x="90" y="110"/>
                  <a:pt x="89" y="110"/>
                  <a:pt x="89" y="110"/>
                </a:cubicBezTo>
                <a:close/>
                <a:moveTo>
                  <a:pt x="81" y="110"/>
                </a:moveTo>
                <a:cubicBezTo>
                  <a:pt x="81" y="110"/>
                  <a:pt x="81" y="110"/>
                  <a:pt x="81" y="110"/>
                </a:cubicBezTo>
                <a:close/>
                <a:moveTo>
                  <a:pt x="78" y="112"/>
                </a:moveTo>
                <a:cubicBezTo>
                  <a:pt x="78" y="113"/>
                  <a:pt x="78" y="113"/>
                  <a:pt x="78" y="113"/>
                </a:cubicBezTo>
                <a:cubicBezTo>
                  <a:pt x="78" y="113"/>
                  <a:pt x="79" y="113"/>
                  <a:pt x="79" y="113"/>
                </a:cubicBezTo>
                <a:cubicBezTo>
                  <a:pt x="78" y="113"/>
                  <a:pt x="78" y="113"/>
                  <a:pt x="78" y="112"/>
                </a:cubicBezTo>
                <a:close/>
                <a:moveTo>
                  <a:pt x="78" y="113"/>
                </a:moveTo>
                <a:cubicBezTo>
                  <a:pt x="78" y="113"/>
                  <a:pt x="78" y="113"/>
                  <a:pt x="78" y="113"/>
                </a:cubicBezTo>
                <a:close/>
                <a:moveTo>
                  <a:pt x="77" y="114"/>
                </a:moveTo>
                <a:cubicBezTo>
                  <a:pt x="77" y="114"/>
                  <a:pt x="77" y="114"/>
                  <a:pt x="77" y="114"/>
                </a:cubicBezTo>
                <a:cubicBezTo>
                  <a:pt x="77" y="114"/>
                  <a:pt x="77" y="114"/>
                  <a:pt x="77" y="114"/>
                </a:cubicBezTo>
                <a:close/>
                <a:moveTo>
                  <a:pt x="78" y="114"/>
                </a:moveTo>
                <a:cubicBezTo>
                  <a:pt x="78" y="114"/>
                  <a:pt x="78" y="114"/>
                  <a:pt x="78" y="114"/>
                </a:cubicBezTo>
                <a:cubicBezTo>
                  <a:pt x="78" y="114"/>
                  <a:pt x="78" y="114"/>
                  <a:pt x="78" y="114"/>
                </a:cubicBezTo>
                <a:close/>
                <a:moveTo>
                  <a:pt x="77" y="116"/>
                </a:moveTo>
                <a:cubicBezTo>
                  <a:pt x="77" y="116"/>
                  <a:pt x="77" y="116"/>
                  <a:pt x="77" y="116"/>
                </a:cubicBezTo>
                <a:cubicBezTo>
                  <a:pt x="77" y="116"/>
                  <a:pt x="77" y="116"/>
                  <a:pt x="77" y="116"/>
                </a:cubicBezTo>
                <a:close/>
                <a:moveTo>
                  <a:pt x="77" y="116"/>
                </a:moveTo>
                <a:cubicBezTo>
                  <a:pt x="77" y="116"/>
                  <a:pt x="77" y="116"/>
                  <a:pt x="77" y="116"/>
                </a:cubicBezTo>
                <a:cubicBezTo>
                  <a:pt x="77" y="116"/>
                  <a:pt x="77" y="116"/>
                  <a:pt x="77" y="116"/>
                </a:cubicBezTo>
                <a:close/>
                <a:moveTo>
                  <a:pt x="84" y="128"/>
                </a:moveTo>
                <a:cubicBezTo>
                  <a:pt x="84" y="128"/>
                  <a:pt x="84" y="128"/>
                  <a:pt x="84" y="128"/>
                </a:cubicBezTo>
                <a:cubicBezTo>
                  <a:pt x="85" y="128"/>
                  <a:pt x="85" y="128"/>
                  <a:pt x="85" y="128"/>
                </a:cubicBezTo>
                <a:lnTo>
                  <a:pt x="84" y="128"/>
                </a:lnTo>
                <a:close/>
                <a:moveTo>
                  <a:pt x="91" y="127"/>
                </a:moveTo>
                <a:cubicBezTo>
                  <a:pt x="91" y="127"/>
                  <a:pt x="91" y="127"/>
                  <a:pt x="91" y="127"/>
                </a:cubicBezTo>
                <a:cubicBezTo>
                  <a:pt x="91" y="127"/>
                  <a:pt x="91" y="127"/>
                  <a:pt x="91" y="127"/>
                </a:cubicBezTo>
                <a:close/>
                <a:moveTo>
                  <a:pt x="92" y="124"/>
                </a:moveTo>
                <a:cubicBezTo>
                  <a:pt x="92" y="124"/>
                  <a:pt x="92" y="124"/>
                  <a:pt x="92" y="124"/>
                </a:cubicBezTo>
                <a:cubicBezTo>
                  <a:pt x="92" y="124"/>
                  <a:pt x="92" y="124"/>
                  <a:pt x="92" y="124"/>
                </a:cubicBezTo>
                <a:close/>
                <a:moveTo>
                  <a:pt x="103" y="131"/>
                </a:moveTo>
                <a:cubicBezTo>
                  <a:pt x="102" y="131"/>
                  <a:pt x="103" y="131"/>
                  <a:pt x="103" y="131"/>
                </a:cubicBezTo>
                <a:cubicBezTo>
                  <a:pt x="103" y="131"/>
                  <a:pt x="103" y="131"/>
                  <a:pt x="103" y="131"/>
                </a:cubicBezTo>
                <a:close/>
                <a:moveTo>
                  <a:pt x="111" y="131"/>
                </a:moveTo>
                <a:cubicBezTo>
                  <a:pt x="111" y="132"/>
                  <a:pt x="111" y="133"/>
                  <a:pt x="111" y="134"/>
                </a:cubicBezTo>
                <a:cubicBezTo>
                  <a:pt x="111" y="134"/>
                  <a:pt x="111" y="135"/>
                  <a:pt x="111" y="135"/>
                </a:cubicBezTo>
                <a:cubicBezTo>
                  <a:pt x="111" y="136"/>
                  <a:pt x="111" y="137"/>
                  <a:pt x="111" y="138"/>
                </a:cubicBezTo>
                <a:cubicBezTo>
                  <a:pt x="111" y="138"/>
                  <a:pt x="112" y="138"/>
                  <a:pt x="112" y="138"/>
                </a:cubicBezTo>
                <a:cubicBezTo>
                  <a:pt x="111" y="138"/>
                  <a:pt x="111" y="138"/>
                  <a:pt x="111" y="138"/>
                </a:cubicBezTo>
                <a:cubicBezTo>
                  <a:pt x="112" y="138"/>
                  <a:pt x="112" y="138"/>
                  <a:pt x="112" y="138"/>
                </a:cubicBezTo>
                <a:cubicBezTo>
                  <a:pt x="112" y="138"/>
                  <a:pt x="111" y="138"/>
                  <a:pt x="111" y="138"/>
                </a:cubicBezTo>
                <a:cubicBezTo>
                  <a:pt x="111" y="139"/>
                  <a:pt x="112" y="139"/>
                  <a:pt x="112" y="140"/>
                </a:cubicBezTo>
                <a:cubicBezTo>
                  <a:pt x="112" y="140"/>
                  <a:pt x="112" y="140"/>
                  <a:pt x="112" y="140"/>
                </a:cubicBezTo>
                <a:cubicBezTo>
                  <a:pt x="112" y="140"/>
                  <a:pt x="112" y="140"/>
                  <a:pt x="112" y="140"/>
                </a:cubicBezTo>
                <a:cubicBezTo>
                  <a:pt x="112" y="140"/>
                  <a:pt x="112" y="140"/>
                  <a:pt x="111" y="140"/>
                </a:cubicBezTo>
                <a:cubicBezTo>
                  <a:pt x="111" y="141"/>
                  <a:pt x="111" y="142"/>
                  <a:pt x="111" y="143"/>
                </a:cubicBezTo>
                <a:cubicBezTo>
                  <a:pt x="111" y="144"/>
                  <a:pt x="110" y="145"/>
                  <a:pt x="110" y="145"/>
                </a:cubicBezTo>
                <a:cubicBezTo>
                  <a:pt x="110" y="146"/>
                  <a:pt x="110" y="146"/>
                  <a:pt x="110" y="146"/>
                </a:cubicBezTo>
                <a:cubicBezTo>
                  <a:pt x="110" y="146"/>
                  <a:pt x="110" y="146"/>
                  <a:pt x="110" y="146"/>
                </a:cubicBezTo>
                <a:cubicBezTo>
                  <a:pt x="110" y="146"/>
                  <a:pt x="110" y="146"/>
                  <a:pt x="110" y="146"/>
                </a:cubicBezTo>
                <a:cubicBezTo>
                  <a:pt x="110" y="146"/>
                  <a:pt x="110" y="146"/>
                  <a:pt x="110" y="146"/>
                </a:cubicBezTo>
                <a:cubicBezTo>
                  <a:pt x="110" y="147"/>
                  <a:pt x="109" y="146"/>
                  <a:pt x="109" y="146"/>
                </a:cubicBezTo>
                <a:cubicBezTo>
                  <a:pt x="109" y="146"/>
                  <a:pt x="109" y="146"/>
                  <a:pt x="109" y="146"/>
                </a:cubicBezTo>
                <a:cubicBezTo>
                  <a:pt x="109" y="147"/>
                  <a:pt x="109" y="146"/>
                  <a:pt x="109" y="146"/>
                </a:cubicBezTo>
                <a:cubicBezTo>
                  <a:pt x="108" y="146"/>
                  <a:pt x="108" y="146"/>
                  <a:pt x="108" y="146"/>
                </a:cubicBezTo>
                <a:cubicBezTo>
                  <a:pt x="108" y="146"/>
                  <a:pt x="108" y="146"/>
                  <a:pt x="108" y="146"/>
                </a:cubicBezTo>
                <a:cubicBezTo>
                  <a:pt x="107" y="146"/>
                  <a:pt x="107" y="147"/>
                  <a:pt x="107" y="146"/>
                </a:cubicBezTo>
                <a:cubicBezTo>
                  <a:pt x="107" y="146"/>
                  <a:pt x="107" y="146"/>
                  <a:pt x="107" y="146"/>
                </a:cubicBezTo>
                <a:cubicBezTo>
                  <a:pt x="107" y="146"/>
                  <a:pt x="107" y="146"/>
                  <a:pt x="107" y="146"/>
                </a:cubicBezTo>
                <a:cubicBezTo>
                  <a:pt x="107" y="146"/>
                  <a:pt x="107" y="146"/>
                  <a:pt x="107" y="146"/>
                </a:cubicBezTo>
                <a:cubicBezTo>
                  <a:pt x="107" y="146"/>
                  <a:pt x="107" y="146"/>
                  <a:pt x="106" y="146"/>
                </a:cubicBezTo>
                <a:cubicBezTo>
                  <a:pt x="107" y="146"/>
                  <a:pt x="106" y="146"/>
                  <a:pt x="106" y="146"/>
                </a:cubicBezTo>
                <a:cubicBezTo>
                  <a:pt x="106" y="146"/>
                  <a:pt x="106" y="145"/>
                  <a:pt x="106" y="146"/>
                </a:cubicBezTo>
                <a:cubicBezTo>
                  <a:pt x="106" y="146"/>
                  <a:pt x="106" y="146"/>
                  <a:pt x="106" y="146"/>
                </a:cubicBezTo>
                <a:cubicBezTo>
                  <a:pt x="106" y="145"/>
                  <a:pt x="106" y="145"/>
                  <a:pt x="105" y="145"/>
                </a:cubicBezTo>
                <a:cubicBezTo>
                  <a:pt x="105" y="145"/>
                  <a:pt x="105" y="144"/>
                  <a:pt x="105" y="144"/>
                </a:cubicBezTo>
                <a:cubicBezTo>
                  <a:pt x="105" y="144"/>
                  <a:pt x="105" y="145"/>
                  <a:pt x="104" y="145"/>
                </a:cubicBezTo>
                <a:cubicBezTo>
                  <a:pt x="104" y="144"/>
                  <a:pt x="105" y="144"/>
                  <a:pt x="105" y="144"/>
                </a:cubicBezTo>
                <a:cubicBezTo>
                  <a:pt x="104" y="144"/>
                  <a:pt x="105" y="144"/>
                  <a:pt x="105" y="144"/>
                </a:cubicBezTo>
                <a:cubicBezTo>
                  <a:pt x="104" y="144"/>
                  <a:pt x="104" y="144"/>
                  <a:pt x="104" y="144"/>
                </a:cubicBezTo>
                <a:cubicBezTo>
                  <a:pt x="105" y="144"/>
                  <a:pt x="104" y="144"/>
                  <a:pt x="104" y="143"/>
                </a:cubicBezTo>
                <a:cubicBezTo>
                  <a:pt x="104" y="144"/>
                  <a:pt x="104" y="143"/>
                  <a:pt x="104" y="143"/>
                </a:cubicBezTo>
                <a:cubicBezTo>
                  <a:pt x="104" y="143"/>
                  <a:pt x="104" y="143"/>
                  <a:pt x="104" y="143"/>
                </a:cubicBezTo>
                <a:cubicBezTo>
                  <a:pt x="104" y="143"/>
                  <a:pt x="104" y="143"/>
                  <a:pt x="104" y="143"/>
                </a:cubicBezTo>
                <a:cubicBezTo>
                  <a:pt x="104" y="143"/>
                  <a:pt x="104" y="143"/>
                  <a:pt x="104" y="143"/>
                </a:cubicBezTo>
                <a:cubicBezTo>
                  <a:pt x="104" y="143"/>
                  <a:pt x="103" y="143"/>
                  <a:pt x="103" y="142"/>
                </a:cubicBezTo>
                <a:cubicBezTo>
                  <a:pt x="104" y="142"/>
                  <a:pt x="103" y="142"/>
                  <a:pt x="104" y="142"/>
                </a:cubicBezTo>
                <a:cubicBezTo>
                  <a:pt x="103" y="142"/>
                  <a:pt x="103" y="142"/>
                  <a:pt x="103" y="142"/>
                </a:cubicBezTo>
                <a:cubicBezTo>
                  <a:pt x="104" y="142"/>
                  <a:pt x="104" y="142"/>
                  <a:pt x="104" y="142"/>
                </a:cubicBezTo>
                <a:cubicBezTo>
                  <a:pt x="103" y="141"/>
                  <a:pt x="104" y="141"/>
                  <a:pt x="103" y="140"/>
                </a:cubicBezTo>
                <a:cubicBezTo>
                  <a:pt x="103" y="140"/>
                  <a:pt x="103" y="140"/>
                  <a:pt x="103" y="140"/>
                </a:cubicBezTo>
                <a:cubicBezTo>
                  <a:pt x="103" y="140"/>
                  <a:pt x="103" y="139"/>
                  <a:pt x="103" y="139"/>
                </a:cubicBezTo>
                <a:cubicBezTo>
                  <a:pt x="103" y="139"/>
                  <a:pt x="103" y="139"/>
                  <a:pt x="103" y="138"/>
                </a:cubicBezTo>
                <a:cubicBezTo>
                  <a:pt x="103" y="138"/>
                  <a:pt x="103" y="138"/>
                  <a:pt x="102" y="138"/>
                </a:cubicBezTo>
                <a:cubicBezTo>
                  <a:pt x="102" y="138"/>
                  <a:pt x="102" y="138"/>
                  <a:pt x="102" y="138"/>
                </a:cubicBezTo>
                <a:cubicBezTo>
                  <a:pt x="103" y="138"/>
                  <a:pt x="103" y="137"/>
                  <a:pt x="103" y="137"/>
                </a:cubicBezTo>
                <a:cubicBezTo>
                  <a:pt x="103" y="137"/>
                  <a:pt x="103" y="137"/>
                  <a:pt x="103" y="137"/>
                </a:cubicBezTo>
                <a:cubicBezTo>
                  <a:pt x="103" y="137"/>
                  <a:pt x="102" y="137"/>
                  <a:pt x="103" y="137"/>
                </a:cubicBezTo>
                <a:cubicBezTo>
                  <a:pt x="102" y="137"/>
                  <a:pt x="102" y="136"/>
                  <a:pt x="102" y="136"/>
                </a:cubicBezTo>
                <a:cubicBezTo>
                  <a:pt x="102" y="136"/>
                  <a:pt x="102" y="136"/>
                  <a:pt x="102" y="136"/>
                </a:cubicBezTo>
                <a:cubicBezTo>
                  <a:pt x="102" y="136"/>
                  <a:pt x="102" y="136"/>
                  <a:pt x="102" y="136"/>
                </a:cubicBezTo>
                <a:cubicBezTo>
                  <a:pt x="103" y="136"/>
                  <a:pt x="102" y="136"/>
                  <a:pt x="102" y="135"/>
                </a:cubicBezTo>
                <a:cubicBezTo>
                  <a:pt x="103" y="135"/>
                  <a:pt x="102" y="135"/>
                  <a:pt x="102" y="134"/>
                </a:cubicBezTo>
                <a:cubicBezTo>
                  <a:pt x="102" y="134"/>
                  <a:pt x="103" y="134"/>
                  <a:pt x="102" y="134"/>
                </a:cubicBezTo>
                <a:cubicBezTo>
                  <a:pt x="102" y="134"/>
                  <a:pt x="102" y="134"/>
                  <a:pt x="102" y="134"/>
                </a:cubicBezTo>
                <a:cubicBezTo>
                  <a:pt x="102" y="134"/>
                  <a:pt x="102" y="133"/>
                  <a:pt x="103" y="133"/>
                </a:cubicBezTo>
                <a:cubicBezTo>
                  <a:pt x="103" y="133"/>
                  <a:pt x="102" y="133"/>
                  <a:pt x="102" y="133"/>
                </a:cubicBezTo>
                <a:cubicBezTo>
                  <a:pt x="102" y="133"/>
                  <a:pt x="102" y="133"/>
                  <a:pt x="102" y="133"/>
                </a:cubicBezTo>
                <a:cubicBezTo>
                  <a:pt x="102" y="133"/>
                  <a:pt x="102" y="133"/>
                  <a:pt x="102" y="132"/>
                </a:cubicBezTo>
                <a:cubicBezTo>
                  <a:pt x="102" y="132"/>
                  <a:pt x="102" y="132"/>
                  <a:pt x="102" y="132"/>
                </a:cubicBezTo>
                <a:cubicBezTo>
                  <a:pt x="102" y="132"/>
                  <a:pt x="102" y="133"/>
                  <a:pt x="103" y="133"/>
                </a:cubicBezTo>
                <a:cubicBezTo>
                  <a:pt x="103" y="133"/>
                  <a:pt x="102" y="132"/>
                  <a:pt x="103" y="132"/>
                </a:cubicBezTo>
                <a:cubicBezTo>
                  <a:pt x="103" y="132"/>
                  <a:pt x="103" y="132"/>
                  <a:pt x="102" y="132"/>
                </a:cubicBezTo>
                <a:cubicBezTo>
                  <a:pt x="102" y="132"/>
                  <a:pt x="102" y="132"/>
                  <a:pt x="103" y="132"/>
                </a:cubicBezTo>
                <a:cubicBezTo>
                  <a:pt x="103" y="132"/>
                  <a:pt x="103" y="132"/>
                  <a:pt x="102" y="132"/>
                </a:cubicBezTo>
                <a:cubicBezTo>
                  <a:pt x="103" y="132"/>
                  <a:pt x="102" y="132"/>
                  <a:pt x="102" y="132"/>
                </a:cubicBezTo>
                <a:cubicBezTo>
                  <a:pt x="102" y="132"/>
                  <a:pt x="102" y="132"/>
                  <a:pt x="102" y="132"/>
                </a:cubicBezTo>
                <a:cubicBezTo>
                  <a:pt x="102" y="132"/>
                  <a:pt x="102" y="132"/>
                  <a:pt x="102" y="132"/>
                </a:cubicBezTo>
                <a:cubicBezTo>
                  <a:pt x="102" y="132"/>
                  <a:pt x="102" y="131"/>
                  <a:pt x="102" y="131"/>
                </a:cubicBezTo>
                <a:cubicBezTo>
                  <a:pt x="102" y="131"/>
                  <a:pt x="102" y="132"/>
                  <a:pt x="102" y="132"/>
                </a:cubicBezTo>
                <a:cubicBezTo>
                  <a:pt x="102" y="131"/>
                  <a:pt x="102" y="131"/>
                  <a:pt x="102" y="131"/>
                </a:cubicBezTo>
                <a:cubicBezTo>
                  <a:pt x="102" y="131"/>
                  <a:pt x="102" y="131"/>
                  <a:pt x="101" y="131"/>
                </a:cubicBezTo>
                <a:cubicBezTo>
                  <a:pt x="102" y="131"/>
                  <a:pt x="102" y="131"/>
                  <a:pt x="102" y="131"/>
                </a:cubicBezTo>
                <a:cubicBezTo>
                  <a:pt x="101" y="131"/>
                  <a:pt x="101" y="131"/>
                  <a:pt x="101" y="131"/>
                </a:cubicBezTo>
                <a:cubicBezTo>
                  <a:pt x="101" y="132"/>
                  <a:pt x="101" y="132"/>
                  <a:pt x="101" y="132"/>
                </a:cubicBezTo>
                <a:cubicBezTo>
                  <a:pt x="102" y="132"/>
                  <a:pt x="102" y="132"/>
                  <a:pt x="102" y="132"/>
                </a:cubicBezTo>
                <a:cubicBezTo>
                  <a:pt x="102" y="132"/>
                  <a:pt x="102" y="132"/>
                  <a:pt x="102" y="132"/>
                </a:cubicBezTo>
                <a:cubicBezTo>
                  <a:pt x="102" y="132"/>
                  <a:pt x="101" y="132"/>
                  <a:pt x="101" y="132"/>
                </a:cubicBezTo>
                <a:cubicBezTo>
                  <a:pt x="101" y="132"/>
                  <a:pt x="101" y="132"/>
                  <a:pt x="101" y="132"/>
                </a:cubicBezTo>
                <a:cubicBezTo>
                  <a:pt x="101" y="132"/>
                  <a:pt x="101" y="132"/>
                  <a:pt x="101" y="132"/>
                </a:cubicBezTo>
                <a:cubicBezTo>
                  <a:pt x="101" y="132"/>
                  <a:pt x="101" y="132"/>
                  <a:pt x="101" y="132"/>
                </a:cubicBezTo>
                <a:cubicBezTo>
                  <a:pt x="101" y="132"/>
                  <a:pt x="101" y="132"/>
                  <a:pt x="101" y="132"/>
                </a:cubicBezTo>
                <a:cubicBezTo>
                  <a:pt x="101" y="133"/>
                  <a:pt x="101" y="132"/>
                  <a:pt x="101" y="133"/>
                </a:cubicBezTo>
                <a:cubicBezTo>
                  <a:pt x="101" y="133"/>
                  <a:pt x="101" y="133"/>
                  <a:pt x="101" y="133"/>
                </a:cubicBezTo>
                <a:cubicBezTo>
                  <a:pt x="101" y="133"/>
                  <a:pt x="101" y="133"/>
                  <a:pt x="100" y="133"/>
                </a:cubicBezTo>
                <a:cubicBezTo>
                  <a:pt x="100" y="133"/>
                  <a:pt x="101" y="134"/>
                  <a:pt x="101" y="134"/>
                </a:cubicBezTo>
                <a:cubicBezTo>
                  <a:pt x="101" y="134"/>
                  <a:pt x="100" y="134"/>
                  <a:pt x="101" y="134"/>
                </a:cubicBezTo>
                <a:cubicBezTo>
                  <a:pt x="100" y="134"/>
                  <a:pt x="100" y="134"/>
                  <a:pt x="99" y="134"/>
                </a:cubicBezTo>
                <a:cubicBezTo>
                  <a:pt x="100" y="134"/>
                  <a:pt x="99" y="134"/>
                  <a:pt x="99" y="134"/>
                </a:cubicBezTo>
                <a:cubicBezTo>
                  <a:pt x="99" y="134"/>
                  <a:pt x="99" y="134"/>
                  <a:pt x="99" y="134"/>
                </a:cubicBezTo>
                <a:cubicBezTo>
                  <a:pt x="99" y="134"/>
                  <a:pt x="100" y="134"/>
                  <a:pt x="100" y="134"/>
                </a:cubicBezTo>
                <a:cubicBezTo>
                  <a:pt x="100" y="134"/>
                  <a:pt x="100" y="134"/>
                  <a:pt x="100" y="134"/>
                </a:cubicBezTo>
                <a:cubicBezTo>
                  <a:pt x="100" y="134"/>
                  <a:pt x="100" y="134"/>
                  <a:pt x="100" y="135"/>
                </a:cubicBezTo>
                <a:cubicBezTo>
                  <a:pt x="100" y="135"/>
                  <a:pt x="100" y="135"/>
                  <a:pt x="100" y="135"/>
                </a:cubicBezTo>
                <a:cubicBezTo>
                  <a:pt x="100" y="135"/>
                  <a:pt x="100" y="135"/>
                  <a:pt x="100" y="135"/>
                </a:cubicBezTo>
                <a:cubicBezTo>
                  <a:pt x="100" y="135"/>
                  <a:pt x="100" y="135"/>
                  <a:pt x="101" y="135"/>
                </a:cubicBezTo>
                <a:cubicBezTo>
                  <a:pt x="101" y="135"/>
                  <a:pt x="101" y="135"/>
                  <a:pt x="101" y="135"/>
                </a:cubicBezTo>
                <a:cubicBezTo>
                  <a:pt x="101" y="135"/>
                  <a:pt x="100" y="135"/>
                  <a:pt x="100" y="135"/>
                </a:cubicBezTo>
                <a:cubicBezTo>
                  <a:pt x="100" y="135"/>
                  <a:pt x="100" y="135"/>
                  <a:pt x="100" y="135"/>
                </a:cubicBezTo>
                <a:cubicBezTo>
                  <a:pt x="99" y="135"/>
                  <a:pt x="99" y="135"/>
                  <a:pt x="99" y="135"/>
                </a:cubicBezTo>
                <a:cubicBezTo>
                  <a:pt x="99" y="134"/>
                  <a:pt x="99" y="135"/>
                  <a:pt x="99" y="135"/>
                </a:cubicBezTo>
                <a:cubicBezTo>
                  <a:pt x="99" y="135"/>
                  <a:pt x="99" y="135"/>
                  <a:pt x="99" y="135"/>
                </a:cubicBezTo>
                <a:cubicBezTo>
                  <a:pt x="99" y="135"/>
                  <a:pt x="100" y="135"/>
                  <a:pt x="100" y="135"/>
                </a:cubicBezTo>
                <a:cubicBezTo>
                  <a:pt x="100" y="135"/>
                  <a:pt x="99" y="135"/>
                  <a:pt x="99" y="135"/>
                </a:cubicBezTo>
                <a:cubicBezTo>
                  <a:pt x="99" y="135"/>
                  <a:pt x="99" y="135"/>
                  <a:pt x="99" y="135"/>
                </a:cubicBezTo>
                <a:cubicBezTo>
                  <a:pt x="99" y="135"/>
                  <a:pt x="99" y="136"/>
                  <a:pt x="99" y="136"/>
                </a:cubicBezTo>
                <a:cubicBezTo>
                  <a:pt x="99" y="136"/>
                  <a:pt x="99" y="135"/>
                  <a:pt x="99" y="135"/>
                </a:cubicBezTo>
                <a:cubicBezTo>
                  <a:pt x="98" y="135"/>
                  <a:pt x="98" y="135"/>
                  <a:pt x="98" y="135"/>
                </a:cubicBezTo>
                <a:cubicBezTo>
                  <a:pt x="98" y="136"/>
                  <a:pt x="99" y="136"/>
                  <a:pt x="99" y="136"/>
                </a:cubicBezTo>
                <a:cubicBezTo>
                  <a:pt x="99" y="136"/>
                  <a:pt x="99" y="136"/>
                  <a:pt x="99" y="136"/>
                </a:cubicBezTo>
                <a:cubicBezTo>
                  <a:pt x="99" y="136"/>
                  <a:pt x="99" y="136"/>
                  <a:pt x="99" y="136"/>
                </a:cubicBezTo>
                <a:cubicBezTo>
                  <a:pt x="99" y="136"/>
                  <a:pt x="99" y="136"/>
                  <a:pt x="99" y="136"/>
                </a:cubicBezTo>
                <a:cubicBezTo>
                  <a:pt x="100" y="136"/>
                  <a:pt x="99" y="136"/>
                  <a:pt x="99" y="136"/>
                </a:cubicBezTo>
                <a:cubicBezTo>
                  <a:pt x="100" y="136"/>
                  <a:pt x="99" y="136"/>
                  <a:pt x="100" y="136"/>
                </a:cubicBezTo>
                <a:cubicBezTo>
                  <a:pt x="100" y="136"/>
                  <a:pt x="100" y="136"/>
                  <a:pt x="100" y="136"/>
                </a:cubicBezTo>
                <a:cubicBezTo>
                  <a:pt x="100" y="136"/>
                  <a:pt x="100" y="136"/>
                  <a:pt x="99" y="136"/>
                </a:cubicBezTo>
                <a:cubicBezTo>
                  <a:pt x="99" y="136"/>
                  <a:pt x="99" y="136"/>
                  <a:pt x="100" y="136"/>
                </a:cubicBezTo>
                <a:cubicBezTo>
                  <a:pt x="99" y="136"/>
                  <a:pt x="99" y="136"/>
                  <a:pt x="99" y="136"/>
                </a:cubicBezTo>
                <a:cubicBezTo>
                  <a:pt x="98" y="136"/>
                  <a:pt x="99" y="136"/>
                  <a:pt x="99" y="136"/>
                </a:cubicBezTo>
                <a:cubicBezTo>
                  <a:pt x="99" y="136"/>
                  <a:pt x="99" y="136"/>
                  <a:pt x="99" y="136"/>
                </a:cubicBezTo>
                <a:cubicBezTo>
                  <a:pt x="100" y="137"/>
                  <a:pt x="99" y="136"/>
                  <a:pt x="99" y="137"/>
                </a:cubicBezTo>
                <a:cubicBezTo>
                  <a:pt x="99" y="137"/>
                  <a:pt x="100" y="137"/>
                  <a:pt x="100" y="137"/>
                </a:cubicBezTo>
                <a:cubicBezTo>
                  <a:pt x="100" y="137"/>
                  <a:pt x="101" y="137"/>
                  <a:pt x="101" y="137"/>
                </a:cubicBezTo>
                <a:cubicBezTo>
                  <a:pt x="100" y="137"/>
                  <a:pt x="100" y="137"/>
                  <a:pt x="100" y="137"/>
                </a:cubicBezTo>
                <a:cubicBezTo>
                  <a:pt x="100" y="137"/>
                  <a:pt x="100" y="137"/>
                  <a:pt x="100" y="137"/>
                </a:cubicBezTo>
                <a:cubicBezTo>
                  <a:pt x="99" y="137"/>
                  <a:pt x="99" y="137"/>
                  <a:pt x="99" y="137"/>
                </a:cubicBezTo>
                <a:cubicBezTo>
                  <a:pt x="99" y="137"/>
                  <a:pt x="99" y="137"/>
                  <a:pt x="99" y="137"/>
                </a:cubicBezTo>
                <a:cubicBezTo>
                  <a:pt x="99" y="137"/>
                  <a:pt x="99" y="137"/>
                  <a:pt x="99" y="137"/>
                </a:cubicBezTo>
                <a:cubicBezTo>
                  <a:pt x="99" y="137"/>
                  <a:pt x="99" y="137"/>
                  <a:pt x="99" y="137"/>
                </a:cubicBezTo>
                <a:cubicBezTo>
                  <a:pt x="99" y="137"/>
                  <a:pt x="99" y="137"/>
                  <a:pt x="99" y="138"/>
                </a:cubicBezTo>
                <a:cubicBezTo>
                  <a:pt x="99" y="138"/>
                  <a:pt x="99" y="138"/>
                  <a:pt x="99" y="138"/>
                </a:cubicBezTo>
                <a:cubicBezTo>
                  <a:pt x="98" y="138"/>
                  <a:pt x="98" y="138"/>
                  <a:pt x="98" y="138"/>
                </a:cubicBezTo>
                <a:cubicBezTo>
                  <a:pt x="99" y="138"/>
                  <a:pt x="98" y="138"/>
                  <a:pt x="98" y="138"/>
                </a:cubicBezTo>
                <a:cubicBezTo>
                  <a:pt x="99" y="138"/>
                  <a:pt x="99" y="138"/>
                  <a:pt x="99" y="138"/>
                </a:cubicBezTo>
                <a:cubicBezTo>
                  <a:pt x="99" y="138"/>
                  <a:pt x="99" y="138"/>
                  <a:pt x="99" y="138"/>
                </a:cubicBezTo>
                <a:cubicBezTo>
                  <a:pt x="99" y="138"/>
                  <a:pt x="99" y="138"/>
                  <a:pt x="99" y="138"/>
                </a:cubicBezTo>
                <a:cubicBezTo>
                  <a:pt x="99" y="138"/>
                  <a:pt x="98" y="138"/>
                  <a:pt x="98" y="138"/>
                </a:cubicBezTo>
                <a:cubicBezTo>
                  <a:pt x="99" y="138"/>
                  <a:pt x="99" y="138"/>
                  <a:pt x="99" y="138"/>
                </a:cubicBezTo>
                <a:cubicBezTo>
                  <a:pt x="99" y="138"/>
                  <a:pt x="99" y="138"/>
                  <a:pt x="98" y="138"/>
                </a:cubicBezTo>
                <a:cubicBezTo>
                  <a:pt x="99" y="138"/>
                  <a:pt x="99" y="138"/>
                  <a:pt x="99" y="138"/>
                </a:cubicBezTo>
                <a:cubicBezTo>
                  <a:pt x="99" y="138"/>
                  <a:pt x="99" y="138"/>
                  <a:pt x="99" y="138"/>
                </a:cubicBezTo>
                <a:cubicBezTo>
                  <a:pt x="99" y="138"/>
                  <a:pt x="99" y="139"/>
                  <a:pt x="99" y="139"/>
                </a:cubicBezTo>
                <a:cubicBezTo>
                  <a:pt x="99" y="139"/>
                  <a:pt x="99" y="139"/>
                  <a:pt x="99" y="138"/>
                </a:cubicBezTo>
                <a:cubicBezTo>
                  <a:pt x="99" y="138"/>
                  <a:pt x="99" y="138"/>
                  <a:pt x="99" y="139"/>
                </a:cubicBezTo>
                <a:cubicBezTo>
                  <a:pt x="99" y="139"/>
                  <a:pt x="99" y="139"/>
                  <a:pt x="99" y="139"/>
                </a:cubicBezTo>
                <a:cubicBezTo>
                  <a:pt x="99" y="139"/>
                  <a:pt x="99" y="139"/>
                  <a:pt x="99" y="139"/>
                </a:cubicBezTo>
                <a:cubicBezTo>
                  <a:pt x="99" y="139"/>
                  <a:pt x="99" y="139"/>
                  <a:pt x="99" y="139"/>
                </a:cubicBezTo>
                <a:cubicBezTo>
                  <a:pt x="99" y="139"/>
                  <a:pt x="99" y="139"/>
                  <a:pt x="99" y="139"/>
                </a:cubicBezTo>
                <a:cubicBezTo>
                  <a:pt x="99" y="139"/>
                  <a:pt x="99" y="139"/>
                  <a:pt x="99" y="139"/>
                </a:cubicBezTo>
                <a:cubicBezTo>
                  <a:pt x="99" y="139"/>
                  <a:pt x="99" y="139"/>
                  <a:pt x="100" y="139"/>
                </a:cubicBezTo>
                <a:cubicBezTo>
                  <a:pt x="99" y="140"/>
                  <a:pt x="99" y="139"/>
                  <a:pt x="99" y="139"/>
                </a:cubicBezTo>
                <a:cubicBezTo>
                  <a:pt x="99" y="139"/>
                  <a:pt x="98" y="140"/>
                  <a:pt x="99" y="140"/>
                </a:cubicBezTo>
                <a:cubicBezTo>
                  <a:pt x="99" y="140"/>
                  <a:pt x="99" y="140"/>
                  <a:pt x="99" y="140"/>
                </a:cubicBezTo>
                <a:cubicBezTo>
                  <a:pt x="99" y="140"/>
                  <a:pt x="99" y="140"/>
                  <a:pt x="99" y="140"/>
                </a:cubicBezTo>
                <a:cubicBezTo>
                  <a:pt x="99" y="140"/>
                  <a:pt x="99" y="140"/>
                  <a:pt x="100" y="140"/>
                </a:cubicBezTo>
                <a:cubicBezTo>
                  <a:pt x="100" y="140"/>
                  <a:pt x="100" y="140"/>
                  <a:pt x="100" y="140"/>
                </a:cubicBezTo>
                <a:cubicBezTo>
                  <a:pt x="99" y="140"/>
                  <a:pt x="100" y="140"/>
                  <a:pt x="99" y="140"/>
                </a:cubicBezTo>
                <a:cubicBezTo>
                  <a:pt x="99" y="140"/>
                  <a:pt x="100" y="140"/>
                  <a:pt x="100" y="140"/>
                </a:cubicBezTo>
                <a:cubicBezTo>
                  <a:pt x="100" y="140"/>
                  <a:pt x="101" y="140"/>
                  <a:pt x="101" y="140"/>
                </a:cubicBezTo>
                <a:cubicBezTo>
                  <a:pt x="101" y="140"/>
                  <a:pt x="101" y="140"/>
                  <a:pt x="101" y="140"/>
                </a:cubicBezTo>
                <a:cubicBezTo>
                  <a:pt x="101" y="140"/>
                  <a:pt x="101" y="140"/>
                  <a:pt x="101" y="140"/>
                </a:cubicBezTo>
                <a:cubicBezTo>
                  <a:pt x="100" y="141"/>
                  <a:pt x="100" y="140"/>
                  <a:pt x="99" y="140"/>
                </a:cubicBezTo>
                <a:cubicBezTo>
                  <a:pt x="99" y="140"/>
                  <a:pt x="99" y="140"/>
                  <a:pt x="99" y="140"/>
                </a:cubicBezTo>
                <a:cubicBezTo>
                  <a:pt x="99" y="140"/>
                  <a:pt x="99" y="140"/>
                  <a:pt x="99" y="140"/>
                </a:cubicBezTo>
                <a:cubicBezTo>
                  <a:pt x="99" y="140"/>
                  <a:pt x="99" y="141"/>
                  <a:pt x="99" y="141"/>
                </a:cubicBezTo>
                <a:cubicBezTo>
                  <a:pt x="99" y="141"/>
                  <a:pt x="99" y="141"/>
                  <a:pt x="99" y="141"/>
                </a:cubicBezTo>
                <a:cubicBezTo>
                  <a:pt x="99" y="141"/>
                  <a:pt x="100" y="141"/>
                  <a:pt x="100" y="141"/>
                </a:cubicBezTo>
                <a:cubicBezTo>
                  <a:pt x="99" y="141"/>
                  <a:pt x="99" y="141"/>
                  <a:pt x="99" y="141"/>
                </a:cubicBezTo>
                <a:cubicBezTo>
                  <a:pt x="99" y="141"/>
                  <a:pt x="99" y="141"/>
                  <a:pt x="99" y="141"/>
                </a:cubicBezTo>
                <a:cubicBezTo>
                  <a:pt x="99" y="141"/>
                  <a:pt x="99" y="141"/>
                  <a:pt x="99" y="141"/>
                </a:cubicBezTo>
                <a:cubicBezTo>
                  <a:pt x="99" y="142"/>
                  <a:pt x="99" y="142"/>
                  <a:pt x="100" y="142"/>
                </a:cubicBezTo>
                <a:cubicBezTo>
                  <a:pt x="100" y="142"/>
                  <a:pt x="100" y="143"/>
                  <a:pt x="100" y="143"/>
                </a:cubicBezTo>
                <a:cubicBezTo>
                  <a:pt x="100" y="143"/>
                  <a:pt x="100" y="143"/>
                  <a:pt x="100" y="143"/>
                </a:cubicBezTo>
                <a:cubicBezTo>
                  <a:pt x="100" y="143"/>
                  <a:pt x="100" y="143"/>
                  <a:pt x="100" y="143"/>
                </a:cubicBezTo>
                <a:cubicBezTo>
                  <a:pt x="99" y="143"/>
                  <a:pt x="100" y="143"/>
                  <a:pt x="100" y="143"/>
                </a:cubicBezTo>
                <a:cubicBezTo>
                  <a:pt x="100" y="143"/>
                  <a:pt x="100" y="143"/>
                  <a:pt x="100" y="143"/>
                </a:cubicBezTo>
                <a:cubicBezTo>
                  <a:pt x="100" y="144"/>
                  <a:pt x="100" y="143"/>
                  <a:pt x="100" y="143"/>
                </a:cubicBezTo>
                <a:cubicBezTo>
                  <a:pt x="100" y="144"/>
                  <a:pt x="100" y="144"/>
                  <a:pt x="100" y="144"/>
                </a:cubicBezTo>
                <a:cubicBezTo>
                  <a:pt x="100" y="144"/>
                  <a:pt x="100" y="144"/>
                  <a:pt x="100" y="144"/>
                </a:cubicBezTo>
                <a:cubicBezTo>
                  <a:pt x="100" y="144"/>
                  <a:pt x="100" y="144"/>
                  <a:pt x="100" y="144"/>
                </a:cubicBezTo>
                <a:cubicBezTo>
                  <a:pt x="100" y="144"/>
                  <a:pt x="100" y="144"/>
                  <a:pt x="100" y="144"/>
                </a:cubicBezTo>
                <a:cubicBezTo>
                  <a:pt x="100" y="144"/>
                  <a:pt x="100" y="144"/>
                  <a:pt x="100" y="145"/>
                </a:cubicBezTo>
                <a:cubicBezTo>
                  <a:pt x="100" y="144"/>
                  <a:pt x="100" y="144"/>
                  <a:pt x="101" y="144"/>
                </a:cubicBezTo>
                <a:cubicBezTo>
                  <a:pt x="101" y="144"/>
                  <a:pt x="101" y="144"/>
                  <a:pt x="101" y="144"/>
                </a:cubicBezTo>
                <a:cubicBezTo>
                  <a:pt x="101" y="144"/>
                  <a:pt x="101" y="145"/>
                  <a:pt x="100" y="144"/>
                </a:cubicBezTo>
                <a:cubicBezTo>
                  <a:pt x="100" y="145"/>
                  <a:pt x="101" y="145"/>
                  <a:pt x="101" y="146"/>
                </a:cubicBezTo>
                <a:cubicBezTo>
                  <a:pt x="101" y="146"/>
                  <a:pt x="101" y="146"/>
                  <a:pt x="101" y="145"/>
                </a:cubicBezTo>
                <a:cubicBezTo>
                  <a:pt x="101" y="146"/>
                  <a:pt x="101" y="146"/>
                  <a:pt x="101" y="146"/>
                </a:cubicBezTo>
                <a:cubicBezTo>
                  <a:pt x="101" y="146"/>
                  <a:pt x="102" y="146"/>
                  <a:pt x="102" y="146"/>
                </a:cubicBezTo>
                <a:cubicBezTo>
                  <a:pt x="102" y="146"/>
                  <a:pt x="101" y="146"/>
                  <a:pt x="101" y="147"/>
                </a:cubicBezTo>
                <a:cubicBezTo>
                  <a:pt x="101"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7"/>
                  <a:pt x="102" y="147"/>
                </a:cubicBezTo>
                <a:cubicBezTo>
                  <a:pt x="102" y="147"/>
                  <a:pt x="102" y="148"/>
                  <a:pt x="102" y="148"/>
                </a:cubicBezTo>
                <a:cubicBezTo>
                  <a:pt x="102" y="148"/>
                  <a:pt x="102" y="147"/>
                  <a:pt x="103" y="147"/>
                </a:cubicBezTo>
                <a:cubicBezTo>
                  <a:pt x="103" y="147"/>
                  <a:pt x="103" y="148"/>
                  <a:pt x="103" y="148"/>
                </a:cubicBezTo>
                <a:cubicBezTo>
                  <a:pt x="102" y="148"/>
                  <a:pt x="103" y="148"/>
                  <a:pt x="102" y="148"/>
                </a:cubicBezTo>
                <a:cubicBezTo>
                  <a:pt x="102" y="148"/>
                  <a:pt x="102" y="148"/>
                  <a:pt x="102" y="148"/>
                </a:cubicBezTo>
                <a:cubicBezTo>
                  <a:pt x="102" y="148"/>
                  <a:pt x="103" y="148"/>
                  <a:pt x="103" y="148"/>
                </a:cubicBezTo>
                <a:cubicBezTo>
                  <a:pt x="103" y="148"/>
                  <a:pt x="103" y="148"/>
                  <a:pt x="103" y="148"/>
                </a:cubicBezTo>
                <a:cubicBezTo>
                  <a:pt x="103" y="148"/>
                  <a:pt x="103" y="148"/>
                  <a:pt x="103" y="148"/>
                </a:cubicBezTo>
                <a:cubicBezTo>
                  <a:pt x="103" y="148"/>
                  <a:pt x="103" y="148"/>
                  <a:pt x="103" y="148"/>
                </a:cubicBezTo>
                <a:cubicBezTo>
                  <a:pt x="103" y="148"/>
                  <a:pt x="103" y="148"/>
                  <a:pt x="103" y="148"/>
                </a:cubicBezTo>
                <a:cubicBezTo>
                  <a:pt x="103" y="148"/>
                  <a:pt x="103" y="148"/>
                  <a:pt x="103" y="148"/>
                </a:cubicBezTo>
                <a:cubicBezTo>
                  <a:pt x="103" y="148"/>
                  <a:pt x="103" y="148"/>
                  <a:pt x="103" y="148"/>
                </a:cubicBezTo>
                <a:cubicBezTo>
                  <a:pt x="103" y="148"/>
                  <a:pt x="103" y="148"/>
                  <a:pt x="103" y="148"/>
                </a:cubicBezTo>
                <a:cubicBezTo>
                  <a:pt x="103" y="148"/>
                  <a:pt x="104" y="148"/>
                  <a:pt x="104" y="148"/>
                </a:cubicBezTo>
                <a:cubicBezTo>
                  <a:pt x="103" y="148"/>
                  <a:pt x="103" y="148"/>
                  <a:pt x="103" y="149"/>
                </a:cubicBezTo>
                <a:cubicBezTo>
                  <a:pt x="104" y="148"/>
                  <a:pt x="104" y="148"/>
                  <a:pt x="104" y="148"/>
                </a:cubicBezTo>
                <a:cubicBezTo>
                  <a:pt x="104" y="149"/>
                  <a:pt x="104" y="149"/>
                  <a:pt x="104" y="149"/>
                </a:cubicBezTo>
                <a:cubicBezTo>
                  <a:pt x="104" y="149"/>
                  <a:pt x="104" y="148"/>
                  <a:pt x="104" y="149"/>
                </a:cubicBezTo>
                <a:cubicBezTo>
                  <a:pt x="104" y="149"/>
                  <a:pt x="104" y="149"/>
                  <a:pt x="104" y="149"/>
                </a:cubicBezTo>
                <a:cubicBezTo>
                  <a:pt x="104" y="149"/>
                  <a:pt x="104" y="149"/>
                  <a:pt x="104" y="149"/>
                </a:cubicBezTo>
                <a:cubicBezTo>
                  <a:pt x="104" y="149"/>
                  <a:pt x="104" y="149"/>
                  <a:pt x="104" y="149"/>
                </a:cubicBezTo>
                <a:cubicBezTo>
                  <a:pt x="104" y="149"/>
                  <a:pt x="104" y="149"/>
                  <a:pt x="104" y="149"/>
                </a:cubicBezTo>
                <a:cubicBezTo>
                  <a:pt x="104" y="150"/>
                  <a:pt x="105" y="149"/>
                  <a:pt x="105" y="150"/>
                </a:cubicBezTo>
                <a:cubicBezTo>
                  <a:pt x="105" y="149"/>
                  <a:pt x="105" y="149"/>
                  <a:pt x="106" y="149"/>
                </a:cubicBezTo>
                <a:cubicBezTo>
                  <a:pt x="105" y="150"/>
                  <a:pt x="106" y="149"/>
                  <a:pt x="106" y="150"/>
                </a:cubicBezTo>
                <a:cubicBezTo>
                  <a:pt x="106" y="149"/>
                  <a:pt x="106" y="149"/>
                  <a:pt x="106" y="149"/>
                </a:cubicBezTo>
                <a:cubicBezTo>
                  <a:pt x="106" y="149"/>
                  <a:pt x="106" y="149"/>
                  <a:pt x="106" y="149"/>
                </a:cubicBezTo>
                <a:cubicBezTo>
                  <a:pt x="106" y="149"/>
                  <a:pt x="106" y="149"/>
                  <a:pt x="106" y="150"/>
                </a:cubicBezTo>
                <a:cubicBezTo>
                  <a:pt x="106" y="150"/>
                  <a:pt x="107" y="149"/>
                  <a:pt x="107" y="150"/>
                </a:cubicBezTo>
                <a:cubicBezTo>
                  <a:pt x="107" y="150"/>
                  <a:pt x="107" y="149"/>
                  <a:pt x="107" y="149"/>
                </a:cubicBezTo>
                <a:cubicBezTo>
                  <a:pt x="107" y="149"/>
                  <a:pt x="107" y="149"/>
                  <a:pt x="107" y="150"/>
                </a:cubicBezTo>
                <a:cubicBezTo>
                  <a:pt x="107" y="149"/>
                  <a:pt x="107" y="149"/>
                  <a:pt x="107" y="150"/>
                </a:cubicBezTo>
                <a:cubicBezTo>
                  <a:pt x="107" y="150"/>
                  <a:pt x="107" y="150"/>
                  <a:pt x="107" y="150"/>
                </a:cubicBezTo>
                <a:cubicBezTo>
                  <a:pt x="107" y="150"/>
                  <a:pt x="108" y="150"/>
                  <a:pt x="108" y="149"/>
                </a:cubicBezTo>
                <a:cubicBezTo>
                  <a:pt x="108" y="150"/>
                  <a:pt x="108" y="150"/>
                  <a:pt x="108" y="150"/>
                </a:cubicBezTo>
                <a:cubicBezTo>
                  <a:pt x="109" y="149"/>
                  <a:pt x="109" y="150"/>
                  <a:pt x="109" y="149"/>
                </a:cubicBezTo>
                <a:cubicBezTo>
                  <a:pt x="109" y="150"/>
                  <a:pt x="109" y="150"/>
                  <a:pt x="109" y="150"/>
                </a:cubicBezTo>
                <a:cubicBezTo>
                  <a:pt x="109" y="149"/>
                  <a:pt x="109" y="149"/>
                  <a:pt x="109" y="149"/>
                </a:cubicBezTo>
                <a:cubicBezTo>
                  <a:pt x="109" y="149"/>
                  <a:pt x="109" y="149"/>
                  <a:pt x="109" y="149"/>
                </a:cubicBezTo>
                <a:cubicBezTo>
                  <a:pt x="109" y="150"/>
                  <a:pt x="109" y="149"/>
                  <a:pt x="109" y="150"/>
                </a:cubicBezTo>
                <a:cubicBezTo>
                  <a:pt x="109" y="149"/>
                  <a:pt x="109" y="150"/>
                  <a:pt x="109" y="149"/>
                </a:cubicBezTo>
                <a:cubicBezTo>
                  <a:pt x="109" y="149"/>
                  <a:pt x="109" y="149"/>
                  <a:pt x="109" y="149"/>
                </a:cubicBezTo>
                <a:cubicBezTo>
                  <a:pt x="109" y="149"/>
                  <a:pt x="109" y="149"/>
                  <a:pt x="109" y="149"/>
                </a:cubicBezTo>
                <a:cubicBezTo>
                  <a:pt x="109" y="149"/>
                  <a:pt x="109" y="149"/>
                  <a:pt x="109" y="149"/>
                </a:cubicBezTo>
                <a:cubicBezTo>
                  <a:pt x="109" y="150"/>
                  <a:pt x="110" y="149"/>
                  <a:pt x="110" y="149"/>
                </a:cubicBezTo>
                <a:cubicBezTo>
                  <a:pt x="110" y="150"/>
                  <a:pt x="110" y="149"/>
                  <a:pt x="110" y="149"/>
                </a:cubicBezTo>
                <a:cubicBezTo>
                  <a:pt x="110" y="149"/>
                  <a:pt x="109" y="150"/>
                  <a:pt x="110" y="149"/>
                </a:cubicBezTo>
                <a:cubicBezTo>
                  <a:pt x="110" y="149"/>
                  <a:pt x="110" y="149"/>
                  <a:pt x="110" y="149"/>
                </a:cubicBezTo>
                <a:cubicBezTo>
                  <a:pt x="110" y="150"/>
                  <a:pt x="110" y="150"/>
                  <a:pt x="110" y="150"/>
                </a:cubicBezTo>
                <a:cubicBezTo>
                  <a:pt x="110" y="150"/>
                  <a:pt x="110" y="149"/>
                  <a:pt x="110" y="149"/>
                </a:cubicBezTo>
                <a:cubicBezTo>
                  <a:pt x="110" y="149"/>
                  <a:pt x="111" y="149"/>
                  <a:pt x="111" y="149"/>
                </a:cubicBezTo>
                <a:cubicBezTo>
                  <a:pt x="111" y="149"/>
                  <a:pt x="111" y="149"/>
                  <a:pt x="111" y="149"/>
                </a:cubicBezTo>
                <a:cubicBezTo>
                  <a:pt x="111" y="149"/>
                  <a:pt x="111" y="148"/>
                  <a:pt x="111" y="149"/>
                </a:cubicBezTo>
                <a:cubicBezTo>
                  <a:pt x="111" y="148"/>
                  <a:pt x="111" y="149"/>
                  <a:pt x="111" y="149"/>
                </a:cubicBezTo>
                <a:cubicBezTo>
                  <a:pt x="111" y="149"/>
                  <a:pt x="111" y="148"/>
                  <a:pt x="111" y="148"/>
                </a:cubicBezTo>
                <a:cubicBezTo>
                  <a:pt x="112" y="149"/>
                  <a:pt x="111" y="148"/>
                  <a:pt x="112" y="148"/>
                </a:cubicBezTo>
                <a:cubicBezTo>
                  <a:pt x="112" y="148"/>
                  <a:pt x="112" y="149"/>
                  <a:pt x="112" y="148"/>
                </a:cubicBezTo>
                <a:cubicBezTo>
                  <a:pt x="112" y="148"/>
                  <a:pt x="112" y="148"/>
                  <a:pt x="112" y="147"/>
                </a:cubicBezTo>
                <a:cubicBezTo>
                  <a:pt x="112" y="148"/>
                  <a:pt x="112" y="148"/>
                  <a:pt x="112" y="148"/>
                </a:cubicBezTo>
                <a:cubicBezTo>
                  <a:pt x="112" y="148"/>
                  <a:pt x="112" y="147"/>
                  <a:pt x="112"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2" y="147"/>
                  <a:pt x="112" y="147"/>
                  <a:pt x="112" y="147"/>
                </a:cubicBezTo>
                <a:cubicBezTo>
                  <a:pt x="113" y="147"/>
                  <a:pt x="113" y="147"/>
                  <a:pt x="113" y="147"/>
                </a:cubicBezTo>
                <a:cubicBezTo>
                  <a:pt x="113" y="147"/>
                  <a:pt x="113" y="147"/>
                  <a:pt x="113" y="147"/>
                </a:cubicBezTo>
                <a:cubicBezTo>
                  <a:pt x="113" y="146"/>
                  <a:pt x="113" y="147"/>
                  <a:pt x="113" y="147"/>
                </a:cubicBezTo>
                <a:cubicBezTo>
                  <a:pt x="113" y="146"/>
                  <a:pt x="113" y="146"/>
                  <a:pt x="113" y="146"/>
                </a:cubicBezTo>
                <a:cubicBezTo>
                  <a:pt x="113" y="146"/>
                  <a:pt x="113" y="146"/>
                  <a:pt x="113" y="146"/>
                </a:cubicBezTo>
                <a:cubicBezTo>
                  <a:pt x="113" y="146"/>
                  <a:pt x="113" y="146"/>
                  <a:pt x="112" y="145"/>
                </a:cubicBezTo>
                <a:cubicBezTo>
                  <a:pt x="113" y="145"/>
                  <a:pt x="113" y="145"/>
                  <a:pt x="113" y="145"/>
                </a:cubicBezTo>
                <a:cubicBezTo>
                  <a:pt x="113" y="145"/>
                  <a:pt x="113" y="145"/>
                  <a:pt x="113" y="145"/>
                </a:cubicBezTo>
                <a:cubicBezTo>
                  <a:pt x="113" y="145"/>
                  <a:pt x="113" y="145"/>
                  <a:pt x="113" y="145"/>
                </a:cubicBezTo>
                <a:cubicBezTo>
                  <a:pt x="113" y="145"/>
                  <a:pt x="113" y="145"/>
                  <a:pt x="114" y="146"/>
                </a:cubicBezTo>
                <a:cubicBezTo>
                  <a:pt x="113" y="145"/>
                  <a:pt x="114" y="145"/>
                  <a:pt x="114" y="145"/>
                </a:cubicBezTo>
                <a:cubicBezTo>
                  <a:pt x="113" y="145"/>
                  <a:pt x="114" y="145"/>
                  <a:pt x="113" y="145"/>
                </a:cubicBezTo>
                <a:cubicBezTo>
                  <a:pt x="113" y="144"/>
                  <a:pt x="114" y="145"/>
                  <a:pt x="114" y="145"/>
                </a:cubicBezTo>
                <a:cubicBezTo>
                  <a:pt x="114" y="144"/>
                  <a:pt x="114" y="144"/>
                  <a:pt x="114" y="144"/>
                </a:cubicBezTo>
                <a:cubicBezTo>
                  <a:pt x="114" y="144"/>
                  <a:pt x="114" y="144"/>
                  <a:pt x="114" y="144"/>
                </a:cubicBezTo>
                <a:cubicBezTo>
                  <a:pt x="114" y="144"/>
                  <a:pt x="114" y="144"/>
                  <a:pt x="114" y="143"/>
                </a:cubicBezTo>
                <a:cubicBezTo>
                  <a:pt x="114" y="143"/>
                  <a:pt x="114" y="143"/>
                  <a:pt x="114" y="144"/>
                </a:cubicBezTo>
                <a:cubicBezTo>
                  <a:pt x="114" y="143"/>
                  <a:pt x="113"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3"/>
                  <a:pt x="114" y="143"/>
                </a:cubicBezTo>
                <a:cubicBezTo>
                  <a:pt x="114" y="143"/>
                  <a:pt x="114" y="142"/>
                  <a:pt x="114" y="142"/>
                </a:cubicBezTo>
                <a:cubicBezTo>
                  <a:pt x="114" y="142"/>
                  <a:pt x="114" y="142"/>
                  <a:pt x="114" y="142"/>
                </a:cubicBezTo>
                <a:cubicBezTo>
                  <a:pt x="114" y="142"/>
                  <a:pt x="114" y="142"/>
                  <a:pt x="114" y="142"/>
                </a:cubicBezTo>
                <a:cubicBezTo>
                  <a:pt x="114" y="142"/>
                  <a:pt x="114" y="142"/>
                  <a:pt x="114" y="142"/>
                </a:cubicBezTo>
                <a:cubicBezTo>
                  <a:pt x="114" y="141"/>
                  <a:pt x="115" y="140"/>
                  <a:pt x="114" y="140"/>
                </a:cubicBezTo>
                <a:cubicBezTo>
                  <a:pt x="115" y="140"/>
                  <a:pt x="114" y="140"/>
                  <a:pt x="115" y="140"/>
                </a:cubicBezTo>
                <a:cubicBezTo>
                  <a:pt x="114" y="140"/>
                  <a:pt x="115" y="140"/>
                  <a:pt x="115" y="140"/>
                </a:cubicBezTo>
                <a:cubicBezTo>
                  <a:pt x="115" y="140"/>
                  <a:pt x="115" y="140"/>
                  <a:pt x="115" y="140"/>
                </a:cubicBezTo>
                <a:cubicBezTo>
                  <a:pt x="115" y="139"/>
                  <a:pt x="115" y="139"/>
                  <a:pt x="115" y="139"/>
                </a:cubicBezTo>
                <a:cubicBezTo>
                  <a:pt x="115" y="139"/>
                  <a:pt x="115" y="139"/>
                  <a:pt x="115" y="139"/>
                </a:cubicBezTo>
                <a:cubicBezTo>
                  <a:pt x="114" y="139"/>
                  <a:pt x="115" y="139"/>
                  <a:pt x="115" y="139"/>
                </a:cubicBezTo>
                <a:cubicBezTo>
                  <a:pt x="115" y="139"/>
                  <a:pt x="115" y="139"/>
                  <a:pt x="115" y="139"/>
                </a:cubicBezTo>
                <a:cubicBezTo>
                  <a:pt x="114" y="139"/>
                  <a:pt x="115" y="139"/>
                  <a:pt x="115" y="139"/>
                </a:cubicBezTo>
                <a:cubicBezTo>
                  <a:pt x="115" y="139"/>
                  <a:pt x="115" y="139"/>
                  <a:pt x="115" y="139"/>
                </a:cubicBezTo>
                <a:cubicBezTo>
                  <a:pt x="115" y="139"/>
                  <a:pt x="114" y="138"/>
                  <a:pt x="114" y="138"/>
                </a:cubicBezTo>
                <a:cubicBezTo>
                  <a:pt x="114" y="138"/>
                  <a:pt x="114" y="138"/>
                  <a:pt x="114" y="138"/>
                </a:cubicBezTo>
                <a:cubicBezTo>
                  <a:pt x="114" y="138"/>
                  <a:pt x="114" y="138"/>
                  <a:pt x="114" y="138"/>
                </a:cubicBezTo>
                <a:cubicBezTo>
                  <a:pt x="114" y="138"/>
                  <a:pt x="114" y="137"/>
                  <a:pt x="114" y="137"/>
                </a:cubicBezTo>
                <a:cubicBezTo>
                  <a:pt x="114" y="137"/>
                  <a:pt x="114" y="137"/>
                  <a:pt x="114" y="137"/>
                </a:cubicBezTo>
                <a:cubicBezTo>
                  <a:pt x="113" y="136"/>
                  <a:pt x="114" y="136"/>
                  <a:pt x="113" y="136"/>
                </a:cubicBezTo>
                <a:cubicBezTo>
                  <a:pt x="113" y="136"/>
                  <a:pt x="113" y="136"/>
                  <a:pt x="113" y="136"/>
                </a:cubicBezTo>
                <a:cubicBezTo>
                  <a:pt x="113" y="136"/>
                  <a:pt x="113" y="136"/>
                  <a:pt x="113" y="136"/>
                </a:cubicBezTo>
                <a:cubicBezTo>
                  <a:pt x="113" y="136"/>
                  <a:pt x="113" y="135"/>
                  <a:pt x="113" y="135"/>
                </a:cubicBezTo>
                <a:cubicBezTo>
                  <a:pt x="113" y="135"/>
                  <a:pt x="113" y="135"/>
                  <a:pt x="113" y="135"/>
                </a:cubicBezTo>
                <a:cubicBezTo>
                  <a:pt x="113" y="135"/>
                  <a:pt x="113" y="135"/>
                  <a:pt x="113" y="135"/>
                </a:cubicBezTo>
                <a:cubicBezTo>
                  <a:pt x="113" y="135"/>
                  <a:pt x="113" y="135"/>
                  <a:pt x="113" y="135"/>
                </a:cubicBezTo>
                <a:cubicBezTo>
                  <a:pt x="114" y="134"/>
                  <a:pt x="114" y="133"/>
                  <a:pt x="113" y="133"/>
                </a:cubicBezTo>
                <a:cubicBezTo>
                  <a:pt x="113" y="133"/>
                  <a:pt x="113" y="133"/>
                  <a:pt x="113" y="133"/>
                </a:cubicBezTo>
                <a:cubicBezTo>
                  <a:pt x="112" y="133"/>
                  <a:pt x="113" y="132"/>
                  <a:pt x="112" y="131"/>
                </a:cubicBezTo>
                <a:cubicBezTo>
                  <a:pt x="112" y="131"/>
                  <a:pt x="111" y="131"/>
                  <a:pt x="111" y="131"/>
                </a:cubicBezTo>
                <a:close/>
                <a:moveTo>
                  <a:pt x="102" y="131"/>
                </a:moveTo>
                <a:cubicBezTo>
                  <a:pt x="102" y="131"/>
                  <a:pt x="102" y="131"/>
                  <a:pt x="103" y="131"/>
                </a:cubicBezTo>
                <a:lnTo>
                  <a:pt x="102" y="131"/>
                </a:lnTo>
                <a:close/>
                <a:moveTo>
                  <a:pt x="100" y="134"/>
                </a:moveTo>
                <a:cubicBezTo>
                  <a:pt x="100" y="134"/>
                  <a:pt x="100" y="134"/>
                  <a:pt x="100" y="134"/>
                </a:cubicBezTo>
                <a:cubicBezTo>
                  <a:pt x="100" y="134"/>
                  <a:pt x="100" y="134"/>
                  <a:pt x="100" y="134"/>
                </a:cubicBezTo>
                <a:cubicBezTo>
                  <a:pt x="100" y="134"/>
                  <a:pt x="100" y="134"/>
                  <a:pt x="100" y="134"/>
                </a:cubicBezTo>
                <a:close/>
                <a:moveTo>
                  <a:pt x="99" y="134"/>
                </a:moveTo>
                <a:cubicBezTo>
                  <a:pt x="99" y="134"/>
                  <a:pt x="100" y="134"/>
                  <a:pt x="100" y="134"/>
                </a:cubicBezTo>
                <a:lnTo>
                  <a:pt x="99" y="134"/>
                </a:lnTo>
                <a:close/>
                <a:moveTo>
                  <a:pt x="99" y="135"/>
                </a:moveTo>
                <a:cubicBezTo>
                  <a:pt x="99" y="135"/>
                  <a:pt x="99" y="135"/>
                  <a:pt x="99" y="135"/>
                </a:cubicBezTo>
                <a:cubicBezTo>
                  <a:pt x="99" y="135"/>
                  <a:pt x="99" y="135"/>
                  <a:pt x="99" y="135"/>
                </a:cubicBezTo>
                <a:close/>
                <a:moveTo>
                  <a:pt x="99" y="135"/>
                </a:moveTo>
                <a:cubicBezTo>
                  <a:pt x="99" y="135"/>
                  <a:pt x="99" y="135"/>
                  <a:pt x="99" y="135"/>
                </a:cubicBezTo>
                <a:cubicBezTo>
                  <a:pt x="99" y="135"/>
                  <a:pt x="99" y="135"/>
                  <a:pt x="99" y="135"/>
                </a:cubicBezTo>
                <a:close/>
                <a:moveTo>
                  <a:pt x="99" y="137"/>
                </a:moveTo>
                <a:cubicBezTo>
                  <a:pt x="99" y="137"/>
                  <a:pt x="99" y="137"/>
                  <a:pt x="99" y="137"/>
                </a:cubicBezTo>
                <a:cubicBezTo>
                  <a:pt x="98" y="137"/>
                  <a:pt x="99" y="137"/>
                  <a:pt x="99" y="137"/>
                </a:cubicBezTo>
                <a:close/>
                <a:moveTo>
                  <a:pt x="99" y="138"/>
                </a:moveTo>
                <a:cubicBezTo>
                  <a:pt x="99" y="138"/>
                  <a:pt x="99" y="138"/>
                  <a:pt x="99" y="138"/>
                </a:cubicBezTo>
                <a:cubicBezTo>
                  <a:pt x="99" y="138"/>
                  <a:pt x="99" y="138"/>
                  <a:pt x="99" y="138"/>
                </a:cubicBezTo>
                <a:close/>
                <a:moveTo>
                  <a:pt x="106" y="149"/>
                </a:moveTo>
                <a:cubicBezTo>
                  <a:pt x="106" y="150"/>
                  <a:pt x="106" y="150"/>
                  <a:pt x="106" y="150"/>
                </a:cubicBezTo>
                <a:cubicBezTo>
                  <a:pt x="106" y="150"/>
                  <a:pt x="106" y="150"/>
                  <a:pt x="106" y="150"/>
                </a:cubicBezTo>
                <a:lnTo>
                  <a:pt x="106" y="149"/>
                </a:lnTo>
                <a:close/>
                <a:moveTo>
                  <a:pt x="113" y="148"/>
                </a:moveTo>
                <a:cubicBezTo>
                  <a:pt x="113" y="148"/>
                  <a:pt x="112" y="148"/>
                  <a:pt x="112" y="148"/>
                </a:cubicBezTo>
                <a:cubicBezTo>
                  <a:pt x="112" y="148"/>
                  <a:pt x="113" y="148"/>
                  <a:pt x="113" y="148"/>
                </a:cubicBezTo>
                <a:close/>
                <a:moveTo>
                  <a:pt x="113" y="145"/>
                </a:moveTo>
                <a:cubicBezTo>
                  <a:pt x="114" y="145"/>
                  <a:pt x="114" y="145"/>
                  <a:pt x="114" y="145"/>
                </a:cubicBezTo>
                <a:cubicBezTo>
                  <a:pt x="114" y="145"/>
                  <a:pt x="114" y="145"/>
                  <a:pt x="114" y="145"/>
                </a:cubicBezTo>
                <a:lnTo>
                  <a:pt x="113" y="145"/>
                </a:lnTo>
                <a:close/>
                <a:moveTo>
                  <a:pt x="86" y="153"/>
                </a:moveTo>
                <a:cubicBezTo>
                  <a:pt x="86" y="153"/>
                  <a:pt x="86" y="153"/>
                  <a:pt x="86" y="153"/>
                </a:cubicBezTo>
                <a:cubicBezTo>
                  <a:pt x="86" y="153"/>
                  <a:pt x="86" y="153"/>
                  <a:pt x="86" y="153"/>
                </a:cubicBezTo>
                <a:close/>
                <a:moveTo>
                  <a:pt x="94" y="153"/>
                </a:moveTo>
                <a:cubicBezTo>
                  <a:pt x="95" y="154"/>
                  <a:pt x="94" y="155"/>
                  <a:pt x="94" y="156"/>
                </a:cubicBezTo>
                <a:cubicBezTo>
                  <a:pt x="94" y="156"/>
                  <a:pt x="94" y="156"/>
                  <a:pt x="94" y="157"/>
                </a:cubicBezTo>
                <a:cubicBezTo>
                  <a:pt x="95" y="158"/>
                  <a:pt x="94" y="159"/>
                  <a:pt x="94" y="160"/>
                </a:cubicBezTo>
                <a:cubicBezTo>
                  <a:pt x="95" y="160"/>
                  <a:pt x="95" y="160"/>
                  <a:pt x="95" y="160"/>
                </a:cubicBezTo>
                <a:cubicBezTo>
                  <a:pt x="95" y="160"/>
                  <a:pt x="95" y="160"/>
                  <a:pt x="95" y="160"/>
                </a:cubicBezTo>
                <a:cubicBezTo>
                  <a:pt x="95" y="160"/>
                  <a:pt x="95" y="160"/>
                  <a:pt x="95" y="160"/>
                </a:cubicBezTo>
                <a:cubicBezTo>
                  <a:pt x="95" y="160"/>
                  <a:pt x="95" y="160"/>
                  <a:pt x="95" y="160"/>
                </a:cubicBezTo>
                <a:cubicBezTo>
                  <a:pt x="95" y="161"/>
                  <a:pt x="95" y="161"/>
                  <a:pt x="95" y="161"/>
                </a:cubicBezTo>
                <a:cubicBezTo>
                  <a:pt x="95" y="161"/>
                  <a:pt x="95" y="162"/>
                  <a:pt x="95" y="162"/>
                </a:cubicBezTo>
                <a:cubicBezTo>
                  <a:pt x="95" y="162"/>
                  <a:pt x="95" y="162"/>
                  <a:pt x="95" y="162"/>
                </a:cubicBezTo>
                <a:cubicBezTo>
                  <a:pt x="95" y="162"/>
                  <a:pt x="95" y="162"/>
                  <a:pt x="95" y="162"/>
                </a:cubicBezTo>
                <a:cubicBezTo>
                  <a:pt x="94" y="163"/>
                  <a:pt x="95" y="164"/>
                  <a:pt x="94" y="165"/>
                </a:cubicBezTo>
                <a:cubicBezTo>
                  <a:pt x="94" y="166"/>
                  <a:pt x="94" y="166"/>
                  <a:pt x="93" y="167"/>
                </a:cubicBezTo>
                <a:cubicBezTo>
                  <a:pt x="93" y="168"/>
                  <a:pt x="93" y="167"/>
                  <a:pt x="93" y="168"/>
                </a:cubicBezTo>
                <a:cubicBezTo>
                  <a:pt x="93" y="168"/>
                  <a:pt x="93" y="168"/>
                  <a:pt x="93" y="168"/>
                </a:cubicBezTo>
                <a:cubicBezTo>
                  <a:pt x="93" y="168"/>
                  <a:pt x="93" y="168"/>
                  <a:pt x="93" y="168"/>
                </a:cubicBezTo>
                <a:cubicBezTo>
                  <a:pt x="93" y="168"/>
                  <a:pt x="93" y="168"/>
                  <a:pt x="93" y="168"/>
                </a:cubicBezTo>
                <a:cubicBezTo>
                  <a:pt x="93" y="169"/>
                  <a:pt x="93" y="168"/>
                  <a:pt x="93" y="168"/>
                </a:cubicBezTo>
                <a:cubicBezTo>
                  <a:pt x="93" y="168"/>
                  <a:pt x="93" y="168"/>
                  <a:pt x="93" y="168"/>
                </a:cubicBezTo>
                <a:cubicBezTo>
                  <a:pt x="92" y="168"/>
                  <a:pt x="93" y="168"/>
                  <a:pt x="92" y="167"/>
                </a:cubicBezTo>
                <a:cubicBezTo>
                  <a:pt x="91" y="168"/>
                  <a:pt x="91" y="168"/>
                  <a:pt x="91" y="168"/>
                </a:cubicBezTo>
                <a:cubicBezTo>
                  <a:pt x="91" y="168"/>
                  <a:pt x="91" y="168"/>
                  <a:pt x="91" y="168"/>
                </a:cubicBezTo>
                <a:cubicBezTo>
                  <a:pt x="91" y="168"/>
                  <a:pt x="91" y="168"/>
                  <a:pt x="91" y="168"/>
                </a:cubicBezTo>
                <a:cubicBezTo>
                  <a:pt x="91" y="168"/>
                  <a:pt x="91" y="168"/>
                  <a:pt x="91" y="168"/>
                </a:cubicBezTo>
                <a:cubicBezTo>
                  <a:pt x="90" y="168"/>
                  <a:pt x="90" y="168"/>
                  <a:pt x="90" y="168"/>
                </a:cubicBezTo>
                <a:cubicBezTo>
                  <a:pt x="90" y="168"/>
                  <a:pt x="90" y="168"/>
                  <a:pt x="90" y="168"/>
                </a:cubicBezTo>
                <a:cubicBezTo>
                  <a:pt x="90" y="168"/>
                  <a:pt x="90" y="167"/>
                  <a:pt x="90" y="168"/>
                </a:cubicBezTo>
                <a:cubicBezTo>
                  <a:pt x="90" y="167"/>
                  <a:pt x="90" y="167"/>
                  <a:pt x="90" y="167"/>
                </a:cubicBezTo>
                <a:cubicBezTo>
                  <a:pt x="89" y="168"/>
                  <a:pt x="90" y="167"/>
                  <a:pt x="89" y="167"/>
                </a:cubicBezTo>
                <a:cubicBezTo>
                  <a:pt x="89" y="167"/>
                  <a:pt x="89" y="167"/>
                  <a:pt x="89" y="167"/>
                </a:cubicBezTo>
                <a:cubicBezTo>
                  <a:pt x="89" y="167"/>
                  <a:pt x="89" y="167"/>
                  <a:pt x="88" y="167"/>
                </a:cubicBezTo>
                <a:cubicBezTo>
                  <a:pt x="88" y="167"/>
                  <a:pt x="88" y="166"/>
                  <a:pt x="88" y="166"/>
                </a:cubicBezTo>
                <a:cubicBezTo>
                  <a:pt x="88" y="166"/>
                  <a:pt x="88" y="166"/>
                  <a:pt x="88" y="166"/>
                </a:cubicBezTo>
                <a:cubicBezTo>
                  <a:pt x="88" y="166"/>
                  <a:pt x="88" y="166"/>
                  <a:pt x="88" y="166"/>
                </a:cubicBezTo>
                <a:cubicBezTo>
                  <a:pt x="88" y="166"/>
                  <a:pt x="88" y="166"/>
                  <a:pt x="88" y="166"/>
                </a:cubicBezTo>
                <a:cubicBezTo>
                  <a:pt x="88" y="166"/>
                  <a:pt x="88" y="166"/>
                  <a:pt x="87" y="166"/>
                </a:cubicBezTo>
                <a:cubicBezTo>
                  <a:pt x="88" y="165"/>
                  <a:pt x="87" y="165"/>
                  <a:pt x="87" y="165"/>
                </a:cubicBezTo>
                <a:cubicBezTo>
                  <a:pt x="87" y="165"/>
                  <a:pt x="87" y="165"/>
                  <a:pt x="87" y="165"/>
                </a:cubicBezTo>
                <a:cubicBezTo>
                  <a:pt x="87" y="165"/>
                  <a:pt x="87" y="165"/>
                  <a:pt x="87" y="165"/>
                </a:cubicBezTo>
                <a:cubicBezTo>
                  <a:pt x="87" y="165"/>
                  <a:pt x="87" y="165"/>
                  <a:pt x="87" y="165"/>
                </a:cubicBezTo>
                <a:cubicBezTo>
                  <a:pt x="87" y="165"/>
                  <a:pt x="87" y="165"/>
                  <a:pt x="87" y="164"/>
                </a:cubicBezTo>
                <a:cubicBezTo>
                  <a:pt x="87" y="164"/>
                  <a:pt x="87" y="164"/>
                  <a:pt x="87" y="164"/>
                </a:cubicBezTo>
                <a:cubicBezTo>
                  <a:pt x="87" y="164"/>
                  <a:pt x="87" y="164"/>
                  <a:pt x="87" y="164"/>
                </a:cubicBezTo>
                <a:cubicBezTo>
                  <a:pt x="86" y="164"/>
                  <a:pt x="86" y="164"/>
                  <a:pt x="86" y="164"/>
                </a:cubicBezTo>
                <a:cubicBezTo>
                  <a:pt x="87" y="164"/>
                  <a:pt x="87" y="164"/>
                  <a:pt x="87" y="164"/>
                </a:cubicBezTo>
                <a:cubicBezTo>
                  <a:pt x="86" y="163"/>
                  <a:pt x="87" y="163"/>
                  <a:pt x="86" y="162"/>
                </a:cubicBezTo>
                <a:cubicBezTo>
                  <a:pt x="86" y="162"/>
                  <a:pt x="86" y="162"/>
                  <a:pt x="86" y="162"/>
                </a:cubicBezTo>
                <a:cubicBezTo>
                  <a:pt x="86" y="162"/>
                  <a:pt x="86" y="161"/>
                  <a:pt x="86" y="161"/>
                </a:cubicBezTo>
                <a:cubicBezTo>
                  <a:pt x="86" y="161"/>
                  <a:pt x="86" y="160"/>
                  <a:pt x="86" y="160"/>
                </a:cubicBezTo>
                <a:cubicBezTo>
                  <a:pt x="86" y="160"/>
                  <a:pt x="86" y="160"/>
                  <a:pt x="85" y="160"/>
                </a:cubicBezTo>
                <a:cubicBezTo>
                  <a:pt x="85" y="160"/>
                  <a:pt x="86" y="160"/>
                  <a:pt x="86" y="160"/>
                </a:cubicBezTo>
                <a:cubicBezTo>
                  <a:pt x="86" y="159"/>
                  <a:pt x="86" y="159"/>
                  <a:pt x="86" y="159"/>
                </a:cubicBezTo>
                <a:cubicBezTo>
                  <a:pt x="86" y="159"/>
                  <a:pt x="86" y="159"/>
                  <a:pt x="86" y="159"/>
                </a:cubicBezTo>
                <a:cubicBezTo>
                  <a:pt x="86" y="159"/>
                  <a:pt x="85" y="159"/>
                  <a:pt x="86" y="158"/>
                </a:cubicBezTo>
                <a:cubicBezTo>
                  <a:pt x="85" y="158"/>
                  <a:pt x="85" y="158"/>
                  <a:pt x="85" y="158"/>
                </a:cubicBezTo>
                <a:cubicBezTo>
                  <a:pt x="85" y="158"/>
                  <a:pt x="86" y="158"/>
                  <a:pt x="85" y="158"/>
                </a:cubicBezTo>
                <a:cubicBezTo>
                  <a:pt x="86" y="158"/>
                  <a:pt x="86" y="158"/>
                  <a:pt x="86" y="158"/>
                </a:cubicBezTo>
                <a:cubicBezTo>
                  <a:pt x="86" y="158"/>
                  <a:pt x="86" y="157"/>
                  <a:pt x="85" y="157"/>
                </a:cubicBezTo>
                <a:cubicBezTo>
                  <a:pt x="86" y="157"/>
                  <a:pt x="85" y="156"/>
                  <a:pt x="86" y="156"/>
                </a:cubicBezTo>
                <a:cubicBezTo>
                  <a:pt x="86" y="156"/>
                  <a:pt x="86" y="156"/>
                  <a:pt x="85" y="156"/>
                </a:cubicBezTo>
                <a:cubicBezTo>
                  <a:pt x="86" y="156"/>
                  <a:pt x="86" y="156"/>
                  <a:pt x="86" y="156"/>
                </a:cubicBezTo>
                <a:cubicBezTo>
                  <a:pt x="86" y="155"/>
                  <a:pt x="86" y="155"/>
                  <a:pt x="86" y="155"/>
                </a:cubicBezTo>
                <a:cubicBezTo>
                  <a:pt x="86" y="155"/>
                  <a:pt x="86" y="155"/>
                  <a:pt x="85" y="155"/>
                </a:cubicBezTo>
                <a:cubicBezTo>
                  <a:pt x="86" y="155"/>
                  <a:pt x="86" y="155"/>
                  <a:pt x="86" y="155"/>
                </a:cubicBezTo>
                <a:cubicBezTo>
                  <a:pt x="86" y="154"/>
                  <a:pt x="85" y="154"/>
                  <a:pt x="85" y="154"/>
                </a:cubicBezTo>
                <a:cubicBezTo>
                  <a:pt x="85" y="154"/>
                  <a:pt x="85" y="154"/>
                  <a:pt x="85" y="154"/>
                </a:cubicBezTo>
                <a:cubicBezTo>
                  <a:pt x="85" y="154"/>
                  <a:pt x="86" y="154"/>
                  <a:pt x="86" y="154"/>
                </a:cubicBezTo>
                <a:cubicBezTo>
                  <a:pt x="86" y="154"/>
                  <a:pt x="85" y="154"/>
                  <a:pt x="86" y="154"/>
                </a:cubicBezTo>
                <a:cubicBezTo>
                  <a:pt x="86" y="154"/>
                  <a:pt x="86" y="154"/>
                  <a:pt x="85" y="154"/>
                </a:cubicBezTo>
                <a:cubicBezTo>
                  <a:pt x="86" y="154"/>
                  <a:pt x="86" y="154"/>
                  <a:pt x="86" y="154"/>
                </a:cubicBezTo>
                <a:cubicBezTo>
                  <a:pt x="86" y="154"/>
                  <a:pt x="86" y="154"/>
                  <a:pt x="86" y="153"/>
                </a:cubicBezTo>
                <a:cubicBezTo>
                  <a:pt x="86" y="153"/>
                  <a:pt x="86" y="153"/>
                  <a:pt x="86" y="154"/>
                </a:cubicBezTo>
                <a:cubicBezTo>
                  <a:pt x="85" y="153"/>
                  <a:pt x="85" y="153"/>
                  <a:pt x="85" y="153"/>
                </a:cubicBezTo>
                <a:cubicBezTo>
                  <a:pt x="85" y="153"/>
                  <a:pt x="85" y="153"/>
                  <a:pt x="85" y="153"/>
                </a:cubicBezTo>
                <a:cubicBezTo>
                  <a:pt x="85" y="153"/>
                  <a:pt x="85" y="153"/>
                  <a:pt x="85" y="153"/>
                </a:cubicBezTo>
                <a:cubicBezTo>
                  <a:pt x="85" y="153"/>
                  <a:pt x="85" y="153"/>
                  <a:pt x="86" y="153"/>
                </a:cubicBezTo>
                <a:cubicBezTo>
                  <a:pt x="85" y="153"/>
                  <a:pt x="85" y="153"/>
                  <a:pt x="85" y="153"/>
                </a:cubicBezTo>
                <a:cubicBezTo>
                  <a:pt x="85" y="153"/>
                  <a:pt x="85" y="153"/>
                  <a:pt x="85" y="153"/>
                </a:cubicBezTo>
                <a:cubicBezTo>
                  <a:pt x="85" y="153"/>
                  <a:pt x="85" y="153"/>
                  <a:pt x="85" y="153"/>
                </a:cubicBezTo>
                <a:cubicBezTo>
                  <a:pt x="85" y="153"/>
                  <a:pt x="85" y="153"/>
                  <a:pt x="85" y="153"/>
                </a:cubicBezTo>
                <a:cubicBezTo>
                  <a:pt x="85" y="153"/>
                  <a:pt x="84" y="153"/>
                  <a:pt x="85" y="154"/>
                </a:cubicBezTo>
                <a:cubicBezTo>
                  <a:pt x="85" y="154"/>
                  <a:pt x="85" y="154"/>
                  <a:pt x="85" y="154"/>
                </a:cubicBezTo>
                <a:cubicBezTo>
                  <a:pt x="85" y="154"/>
                  <a:pt x="85" y="154"/>
                  <a:pt x="85" y="154"/>
                </a:cubicBezTo>
                <a:cubicBezTo>
                  <a:pt x="85" y="154"/>
                  <a:pt x="85" y="154"/>
                  <a:pt x="84" y="154"/>
                </a:cubicBezTo>
                <a:cubicBezTo>
                  <a:pt x="85" y="154"/>
                  <a:pt x="85" y="154"/>
                  <a:pt x="85" y="154"/>
                </a:cubicBezTo>
                <a:cubicBezTo>
                  <a:pt x="84" y="154"/>
                  <a:pt x="84" y="154"/>
                  <a:pt x="84" y="154"/>
                </a:cubicBezTo>
                <a:cubicBezTo>
                  <a:pt x="85" y="154"/>
                  <a:pt x="84" y="154"/>
                  <a:pt x="84" y="154"/>
                </a:cubicBezTo>
                <a:cubicBezTo>
                  <a:pt x="84" y="154"/>
                  <a:pt x="84" y="154"/>
                  <a:pt x="84" y="154"/>
                </a:cubicBezTo>
                <a:cubicBezTo>
                  <a:pt x="84" y="154"/>
                  <a:pt x="85" y="154"/>
                  <a:pt x="85" y="154"/>
                </a:cubicBezTo>
                <a:cubicBezTo>
                  <a:pt x="84" y="154"/>
                  <a:pt x="84" y="154"/>
                  <a:pt x="84" y="154"/>
                </a:cubicBezTo>
                <a:cubicBezTo>
                  <a:pt x="84" y="155"/>
                  <a:pt x="84" y="155"/>
                  <a:pt x="84" y="155"/>
                </a:cubicBezTo>
                <a:cubicBezTo>
                  <a:pt x="84" y="155"/>
                  <a:pt x="84" y="155"/>
                  <a:pt x="84" y="156"/>
                </a:cubicBezTo>
                <a:cubicBezTo>
                  <a:pt x="84" y="156"/>
                  <a:pt x="84" y="155"/>
                  <a:pt x="84" y="156"/>
                </a:cubicBezTo>
                <a:cubicBezTo>
                  <a:pt x="83" y="156"/>
                  <a:pt x="83" y="156"/>
                  <a:pt x="83" y="155"/>
                </a:cubicBezTo>
                <a:cubicBezTo>
                  <a:pt x="83" y="156"/>
                  <a:pt x="82" y="156"/>
                  <a:pt x="83" y="156"/>
                </a:cubicBezTo>
                <a:cubicBezTo>
                  <a:pt x="83" y="156"/>
                  <a:pt x="82" y="156"/>
                  <a:pt x="82" y="156"/>
                </a:cubicBezTo>
                <a:cubicBezTo>
                  <a:pt x="83" y="156"/>
                  <a:pt x="83" y="156"/>
                  <a:pt x="83" y="156"/>
                </a:cubicBezTo>
                <a:cubicBezTo>
                  <a:pt x="84" y="156"/>
                  <a:pt x="83" y="156"/>
                  <a:pt x="84" y="156"/>
                </a:cubicBezTo>
                <a:cubicBezTo>
                  <a:pt x="84" y="156"/>
                  <a:pt x="83" y="156"/>
                  <a:pt x="84" y="156"/>
                </a:cubicBezTo>
                <a:cubicBezTo>
                  <a:pt x="84" y="156"/>
                  <a:pt x="83" y="156"/>
                  <a:pt x="83" y="156"/>
                </a:cubicBezTo>
                <a:cubicBezTo>
                  <a:pt x="83" y="157"/>
                  <a:pt x="84" y="157"/>
                  <a:pt x="83" y="157"/>
                </a:cubicBezTo>
                <a:cubicBezTo>
                  <a:pt x="84" y="157"/>
                  <a:pt x="84" y="157"/>
                  <a:pt x="84" y="157"/>
                </a:cubicBezTo>
                <a:cubicBezTo>
                  <a:pt x="84" y="157"/>
                  <a:pt x="84" y="157"/>
                  <a:pt x="84" y="157"/>
                </a:cubicBezTo>
                <a:cubicBezTo>
                  <a:pt x="84" y="157"/>
                  <a:pt x="83" y="157"/>
                  <a:pt x="83" y="157"/>
                </a:cubicBezTo>
                <a:cubicBezTo>
                  <a:pt x="83" y="157"/>
                  <a:pt x="83" y="157"/>
                  <a:pt x="83" y="157"/>
                </a:cubicBezTo>
                <a:cubicBezTo>
                  <a:pt x="82" y="157"/>
                  <a:pt x="82" y="156"/>
                  <a:pt x="83" y="156"/>
                </a:cubicBezTo>
                <a:cubicBezTo>
                  <a:pt x="82" y="156"/>
                  <a:pt x="83" y="157"/>
                  <a:pt x="82" y="156"/>
                </a:cubicBezTo>
                <a:cubicBezTo>
                  <a:pt x="82" y="157"/>
                  <a:pt x="82" y="157"/>
                  <a:pt x="82" y="157"/>
                </a:cubicBezTo>
                <a:cubicBezTo>
                  <a:pt x="83" y="157"/>
                  <a:pt x="83" y="157"/>
                  <a:pt x="83" y="157"/>
                </a:cubicBezTo>
                <a:cubicBezTo>
                  <a:pt x="83" y="157"/>
                  <a:pt x="83" y="157"/>
                  <a:pt x="83" y="157"/>
                </a:cubicBezTo>
                <a:cubicBezTo>
                  <a:pt x="82" y="157"/>
                  <a:pt x="82" y="157"/>
                  <a:pt x="82" y="157"/>
                </a:cubicBezTo>
                <a:cubicBezTo>
                  <a:pt x="82" y="157"/>
                  <a:pt x="83" y="157"/>
                  <a:pt x="83" y="157"/>
                </a:cubicBezTo>
                <a:cubicBezTo>
                  <a:pt x="82" y="157"/>
                  <a:pt x="82" y="157"/>
                  <a:pt x="82" y="157"/>
                </a:cubicBezTo>
                <a:cubicBezTo>
                  <a:pt x="82" y="157"/>
                  <a:pt x="82" y="157"/>
                  <a:pt x="82" y="157"/>
                </a:cubicBezTo>
                <a:cubicBezTo>
                  <a:pt x="82" y="157"/>
                  <a:pt x="82" y="157"/>
                  <a:pt x="82" y="157"/>
                </a:cubicBezTo>
                <a:cubicBezTo>
                  <a:pt x="82" y="157"/>
                  <a:pt x="82" y="157"/>
                  <a:pt x="82" y="157"/>
                </a:cubicBezTo>
                <a:cubicBezTo>
                  <a:pt x="82" y="158"/>
                  <a:pt x="82" y="158"/>
                  <a:pt x="82" y="158"/>
                </a:cubicBezTo>
                <a:cubicBezTo>
                  <a:pt x="82" y="158"/>
                  <a:pt x="82" y="158"/>
                  <a:pt x="82" y="157"/>
                </a:cubicBezTo>
                <a:cubicBezTo>
                  <a:pt x="83" y="158"/>
                  <a:pt x="83" y="158"/>
                  <a:pt x="83" y="158"/>
                </a:cubicBezTo>
                <a:cubicBezTo>
                  <a:pt x="83" y="158"/>
                  <a:pt x="83" y="158"/>
                  <a:pt x="83" y="158"/>
                </a:cubicBezTo>
                <a:cubicBezTo>
                  <a:pt x="83" y="158"/>
                  <a:pt x="83" y="158"/>
                  <a:pt x="83" y="158"/>
                </a:cubicBezTo>
                <a:cubicBezTo>
                  <a:pt x="83" y="158"/>
                  <a:pt x="83" y="158"/>
                  <a:pt x="83" y="158"/>
                </a:cubicBezTo>
                <a:cubicBezTo>
                  <a:pt x="83" y="158"/>
                  <a:pt x="83" y="158"/>
                  <a:pt x="83" y="158"/>
                </a:cubicBezTo>
                <a:cubicBezTo>
                  <a:pt x="82" y="158"/>
                  <a:pt x="82" y="158"/>
                  <a:pt x="82" y="158"/>
                </a:cubicBezTo>
                <a:cubicBezTo>
                  <a:pt x="82" y="158"/>
                  <a:pt x="82" y="158"/>
                  <a:pt x="82" y="158"/>
                </a:cubicBezTo>
                <a:cubicBezTo>
                  <a:pt x="82" y="158"/>
                  <a:pt x="82" y="158"/>
                  <a:pt x="83" y="158"/>
                </a:cubicBezTo>
                <a:cubicBezTo>
                  <a:pt x="84" y="158"/>
                  <a:pt x="82" y="158"/>
                  <a:pt x="82" y="158"/>
                </a:cubicBezTo>
                <a:cubicBezTo>
                  <a:pt x="83" y="158"/>
                  <a:pt x="83" y="159"/>
                  <a:pt x="84" y="159"/>
                </a:cubicBezTo>
                <a:cubicBezTo>
                  <a:pt x="84" y="159"/>
                  <a:pt x="84" y="159"/>
                  <a:pt x="84" y="159"/>
                </a:cubicBezTo>
                <a:cubicBezTo>
                  <a:pt x="83" y="159"/>
                  <a:pt x="83" y="159"/>
                  <a:pt x="83" y="159"/>
                </a:cubicBezTo>
                <a:cubicBezTo>
                  <a:pt x="83" y="159"/>
                  <a:pt x="83" y="159"/>
                  <a:pt x="83" y="159"/>
                </a:cubicBezTo>
                <a:cubicBezTo>
                  <a:pt x="83" y="159"/>
                  <a:pt x="83" y="159"/>
                  <a:pt x="83" y="159"/>
                </a:cubicBezTo>
                <a:cubicBezTo>
                  <a:pt x="82" y="159"/>
                  <a:pt x="82" y="159"/>
                  <a:pt x="82" y="159"/>
                </a:cubicBezTo>
                <a:cubicBezTo>
                  <a:pt x="82" y="159"/>
                  <a:pt x="82" y="159"/>
                  <a:pt x="82" y="159"/>
                </a:cubicBezTo>
                <a:cubicBezTo>
                  <a:pt x="82" y="159"/>
                  <a:pt x="82" y="159"/>
                  <a:pt x="82" y="159"/>
                </a:cubicBezTo>
                <a:cubicBezTo>
                  <a:pt x="82" y="159"/>
                  <a:pt x="82" y="159"/>
                  <a:pt x="83" y="159"/>
                </a:cubicBezTo>
                <a:cubicBezTo>
                  <a:pt x="83" y="159"/>
                  <a:pt x="82" y="159"/>
                  <a:pt x="82" y="159"/>
                </a:cubicBezTo>
                <a:cubicBezTo>
                  <a:pt x="82" y="159"/>
                  <a:pt x="82" y="159"/>
                  <a:pt x="82" y="159"/>
                </a:cubicBezTo>
                <a:cubicBezTo>
                  <a:pt x="82" y="159"/>
                  <a:pt x="82" y="159"/>
                  <a:pt x="82" y="159"/>
                </a:cubicBezTo>
                <a:cubicBezTo>
                  <a:pt x="83" y="160"/>
                  <a:pt x="83" y="160"/>
                  <a:pt x="83" y="160"/>
                </a:cubicBezTo>
                <a:cubicBezTo>
                  <a:pt x="83"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2" y="160"/>
                  <a:pt x="82" y="160"/>
                  <a:pt x="82" y="160"/>
                </a:cubicBezTo>
                <a:cubicBezTo>
                  <a:pt x="83" y="160"/>
                  <a:pt x="83" y="160"/>
                  <a:pt x="83" y="160"/>
                </a:cubicBezTo>
                <a:cubicBezTo>
                  <a:pt x="82" y="160"/>
                  <a:pt x="83" y="160"/>
                  <a:pt x="83" y="161"/>
                </a:cubicBezTo>
                <a:cubicBezTo>
                  <a:pt x="82" y="161"/>
                  <a:pt x="82" y="161"/>
                  <a:pt x="82" y="161"/>
                </a:cubicBezTo>
                <a:cubicBezTo>
                  <a:pt x="83" y="161"/>
                  <a:pt x="83" y="161"/>
                  <a:pt x="83" y="161"/>
                </a:cubicBezTo>
                <a:cubicBezTo>
                  <a:pt x="82" y="161"/>
                  <a:pt x="83" y="161"/>
                  <a:pt x="82" y="161"/>
                </a:cubicBezTo>
                <a:cubicBezTo>
                  <a:pt x="82" y="161"/>
                  <a:pt x="82" y="161"/>
                  <a:pt x="82" y="161"/>
                </a:cubicBezTo>
                <a:cubicBezTo>
                  <a:pt x="82" y="161"/>
                  <a:pt x="83" y="161"/>
                  <a:pt x="83" y="161"/>
                </a:cubicBezTo>
                <a:cubicBezTo>
                  <a:pt x="83" y="161"/>
                  <a:pt x="82" y="161"/>
                  <a:pt x="82" y="161"/>
                </a:cubicBezTo>
                <a:cubicBezTo>
                  <a:pt x="82" y="161"/>
                  <a:pt x="82" y="161"/>
                  <a:pt x="82" y="161"/>
                </a:cubicBezTo>
                <a:cubicBezTo>
                  <a:pt x="82" y="161"/>
                  <a:pt x="82" y="161"/>
                  <a:pt x="83" y="161"/>
                </a:cubicBezTo>
                <a:cubicBezTo>
                  <a:pt x="83" y="162"/>
                  <a:pt x="82" y="161"/>
                  <a:pt x="82" y="162"/>
                </a:cubicBezTo>
                <a:cubicBezTo>
                  <a:pt x="82" y="162"/>
                  <a:pt x="83" y="162"/>
                  <a:pt x="83" y="162"/>
                </a:cubicBezTo>
                <a:cubicBezTo>
                  <a:pt x="83" y="162"/>
                  <a:pt x="83" y="162"/>
                  <a:pt x="83" y="162"/>
                </a:cubicBezTo>
                <a:cubicBezTo>
                  <a:pt x="83" y="162"/>
                  <a:pt x="83" y="162"/>
                  <a:pt x="83" y="162"/>
                </a:cubicBezTo>
                <a:cubicBezTo>
                  <a:pt x="83" y="162"/>
                  <a:pt x="83" y="162"/>
                  <a:pt x="84" y="162"/>
                </a:cubicBezTo>
                <a:cubicBezTo>
                  <a:pt x="84" y="162"/>
                  <a:pt x="84" y="162"/>
                  <a:pt x="84" y="162"/>
                </a:cubicBezTo>
                <a:cubicBezTo>
                  <a:pt x="84" y="162"/>
                  <a:pt x="84" y="162"/>
                  <a:pt x="84" y="162"/>
                </a:cubicBezTo>
                <a:cubicBezTo>
                  <a:pt x="84" y="162"/>
                  <a:pt x="84" y="162"/>
                  <a:pt x="84" y="162"/>
                </a:cubicBezTo>
                <a:cubicBezTo>
                  <a:pt x="83" y="162"/>
                  <a:pt x="83" y="162"/>
                  <a:pt x="83" y="162"/>
                </a:cubicBezTo>
                <a:cubicBezTo>
                  <a:pt x="83" y="162"/>
                  <a:pt x="83" y="162"/>
                  <a:pt x="83" y="162"/>
                </a:cubicBezTo>
                <a:cubicBezTo>
                  <a:pt x="83" y="162"/>
                  <a:pt x="82" y="162"/>
                  <a:pt x="82" y="162"/>
                </a:cubicBezTo>
                <a:cubicBezTo>
                  <a:pt x="83" y="162"/>
                  <a:pt x="82" y="162"/>
                  <a:pt x="82" y="162"/>
                </a:cubicBezTo>
                <a:cubicBezTo>
                  <a:pt x="83" y="162"/>
                  <a:pt x="82" y="162"/>
                  <a:pt x="82" y="162"/>
                </a:cubicBezTo>
                <a:cubicBezTo>
                  <a:pt x="83" y="162"/>
                  <a:pt x="83" y="162"/>
                  <a:pt x="83" y="163"/>
                </a:cubicBezTo>
                <a:cubicBezTo>
                  <a:pt x="83" y="163"/>
                  <a:pt x="83" y="163"/>
                  <a:pt x="82" y="163"/>
                </a:cubicBezTo>
                <a:cubicBezTo>
                  <a:pt x="82" y="163"/>
                  <a:pt x="83" y="163"/>
                  <a:pt x="83" y="163"/>
                </a:cubicBezTo>
                <a:cubicBezTo>
                  <a:pt x="82" y="163"/>
                  <a:pt x="82" y="163"/>
                  <a:pt x="82" y="163"/>
                </a:cubicBezTo>
                <a:cubicBezTo>
                  <a:pt x="82" y="163"/>
                  <a:pt x="82" y="164"/>
                  <a:pt x="83" y="164"/>
                </a:cubicBezTo>
                <a:cubicBezTo>
                  <a:pt x="83" y="164"/>
                  <a:pt x="83" y="164"/>
                  <a:pt x="83" y="165"/>
                </a:cubicBezTo>
                <a:cubicBezTo>
                  <a:pt x="83" y="164"/>
                  <a:pt x="83" y="164"/>
                  <a:pt x="83" y="165"/>
                </a:cubicBezTo>
                <a:cubicBezTo>
                  <a:pt x="83" y="165"/>
                  <a:pt x="83" y="165"/>
                  <a:pt x="83" y="165"/>
                </a:cubicBezTo>
                <a:cubicBezTo>
                  <a:pt x="83" y="165"/>
                  <a:pt x="83" y="165"/>
                  <a:pt x="83" y="165"/>
                </a:cubicBezTo>
                <a:cubicBezTo>
                  <a:pt x="83" y="165"/>
                  <a:pt x="83" y="165"/>
                  <a:pt x="83" y="165"/>
                </a:cubicBezTo>
                <a:cubicBezTo>
                  <a:pt x="83" y="165"/>
                  <a:pt x="83" y="165"/>
                  <a:pt x="83" y="165"/>
                </a:cubicBezTo>
                <a:cubicBezTo>
                  <a:pt x="83" y="165"/>
                  <a:pt x="83" y="165"/>
                  <a:pt x="83" y="165"/>
                </a:cubicBezTo>
                <a:cubicBezTo>
                  <a:pt x="83" y="165"/>
                  <a:pt x="83" y="165"/>
                  <a:pt x="83" y="165"/>
                </a:cubicBezTo>
                <a:cubicBezTo>
                  <a:pt x="84" y="165"/>
                  <a:pt x="84" y="166"/>
                  <a:pt x="83" y="166"/>
                </a:cubicBezTo>
                <a:cubicBezTo>
                  <a:pt x="83" y="166"/>
                  <a:pt x="83" y="166"/>
                  <a:pt x="83" y="166"/>
                </a:cubicBezTo>
                <a:cubicBezTo>
                  <a:pt x="83" y="166"/>
                  <a:pt x="83" y="166"/>
                  <a:pt x="83" y="166"/>
                </a:cubicBezTo>
                <a:cubicBezTo>
                  <a:pt x="84" y="166"/>
                  <a:pt x="84" y="166"/>
                  <a:pt x="84" y="166"/>
                </a:cubicBezTo>
                <a:cubicBezTo>
                  <a:pt x="84" y="166"/>
                  <a:pt x="84" y="166"/>
                  <a:pt x="84" y="166"/>
                </a:cubicBezTo>
                <a:cubicBezTo>
                  <a:pt x="84" y="166"/>
                  <a:pt x="84" y="166"/>
                  <a:pt x="84" y="166"/>
                </a:cubicBezTo>
                <a:cubicBezTo>
                  <a:pt x="83" y="167"/>
                  <a:pt x="84" y="167"/>
                  <a:pt x="84" y="167"/>
                </a:cubicBezTo>
                <a:cubicBezTo>
                  <a:pt x="84" y="167"/>
                  <a:pt x="84" y="167"/>
                  <a:pt x="84" y="167"/>
                </a:cubicBezTo>
                <a:cubicBezTo>
                  <a:pt x="84" y="168"/>
                  <a:pt x="84" y="168"/>
                  <a:pt x="84" y="168"/>
                </a:cubicBezTo>
                <a:cubicBezTo>
                  <a:pt x="84" y="168"/>
                  <a:pt x="85" y="168"/>
                  <a:pt x="85" y="168"/>
                </a:cubicBezTo>
                <a:cubicBezTo>
                  <a:pt x="85" y="168"/>
                  <a:pt x="85" y="168"/>
                  <a:pt x="85" y="168"/>
                </a:cubicBezTo>
                <a:cubicBezTo>
                  <a:pt x="85" y="168"/>
                  <a:pt x="85" y="168"/>
                  <a:pt x="85" y="168"/>
                </a:cubicBezTo>
                <a:cubicBezTo>
                  <a:pt x="85" y="168"/>
                  <a:pt x="85" y="168"/>
                  <a:pt x="85" y="168"/>
                </a:cubicBezTo>
                <a:cubicBezTo>
                  <a:pt x="85" y="168"/>
                  <a:pt x="85" y="168"/>
                  <a:pt x="85" y="169"/>
                </a:cubicBezTo>
                <a:cubicBezTo>
                  <a:pt x="85" y="169"/>
                  <a:pt x="85" y="169"/>
                  <a:pt x="85" y="169"/>
                </a:cubicBezTo>
                <a:cubicBezTo>
                  <a:pt x="85" y="169"/>
                  <a:pt x="85" y="169"/>
                  <a:pt x="85" y="169"/>
                </a:cubicBezTo>
                <a:cubicBezTo>
                  <a:pt x="85" y="169"/>
                  <a:pt x="85" y="169"/>
                  <a:pt x="86" y="169"/>
                </a:cubicBezTo>
                <a:cubicBezTo>
                  <a:pt x="85" y="169"/>
                  <a:pt x="85" y="169"/>
                  <a:pt x="85" y="169"/>
                </a:cubicBezTo>
                <a:cubicBezTo>
                  <a:pt x="86" y="169"/>
                  <a:pt x="86" y="169"/>
                  <a:pt x="86" y="169"/>
                </a:cubicBezTo>
                <a:cubicBezTo>
                  <a:pt x="86" y="169"/>
                  <a:pt x="86" y="169"/>
                  <a:pt x="86" y="169"/>
                </a:cubicBezTo>
                <a:cubicBezTo>
                  <a:pt x="86" y="169"/>
                  <a:pt x="85" y="169"/>
                  <a:pt x="85" y="169"/>
                </a:cubicBezTo>
                <a:cubicBezTo>
                  <a:pt x="85" y="170"/>
                  <a:pt x="86" y="169"/>
                  <a:pt x="86" y="169"/>
                </a:cubicBezTo>
                <a:cubicBezTo>
                  <a:pt x="86" y="169"/>
                  <a:pt x="86" y="169"/>
                  <a:pt x="86" y="169"/>
                </a:cubicBezTo>
                <a:cubicBezTo>
                  <a:pt x="86" y="169"/>
                  <a:pt x="86" y="169"/>
                  <a:pt x="86" y="169"/>
                </a:cubicBezTo>
                <a:cubicBezTo>
                  <a:pt x="86" y="169"/>
                  <a:pt x="86" y="169"/>
                  <a:pt x="86" y="170"/>
                </a:cubicBezTo>
                <a:cubicBezTo>
                  <a:pt x="86" y="170"/>
                  <a:pt x="86" y="169"/>
                  <a:pt x="86" y="169"/>
                </a:cubicBezTo>
                <a:cubicBezTo>
                  <a:pt x="86" y="170"/>
                  <a:pt x="86" y="170"/>
                  <a:pt x="86" y="170"/>
                </a:cubicBezTo>
                <a:cubicBezTo>
                  <a:pt x="86" y="170"/>
                  <a:pt x="86" y="170"/>
                  <a:pt x="86" y="170"/>
                </a:cubicBezTo>
                <a:cubicBezTo>
                  <a:pt x="86" y="170"/>
                  <a:pt x="86" y="170"/>
                  <a:pt x="86" y="169"/>
                </a:cubicBezTo>
                <a:cubicBezTo>
                  <a:pt x="86" y="169"/>
                  <a:pt x="87" y="169"/>
                  <a:pt x="86" y="169"/>
                </a:cubicBezTo>
                <a:cubicBezTo>
                  <a:pt x="86" y="170"/>
                  <a:pt x="86" y="170"/>
                  <a:pt x="86" y="170"/>
                </a:cubicBezTo>
                <a:cubicBezTo>
                  <a:pt x="86" y="169"/>
                  <a:pt x="87" y="170"/>
                  <a:pt x="87" y="169"/>
                </a:cubicBezTo>
                <a:cubicBezTo>
                  <a:pt x="86" y="170"/>
                  <a:pt x="86" y="170"/>
                  <a:pt x="86" y="170"/>
                </a:cubicBezTo>
                <a:cubicBezTo>
                  <a:pt x="87" y="170"/>
                  <a:pt x="87" y="170"/>
                  <a:pt x="87" y="170"/>
                </a:cubicBezTo>
                <a:cubicBezTo>
                  <a:pt x="87" y="170"/>
                  <a:pt x="86" y="170"/>
                  <a:pt x="87" y="170"/>
                </a:cubicBezTo>
                <a:cubicBezTo>
                  <a:pt x="87" y="170"/>
                  <a:pt x="87" y="170"/>
                  <a:pt x="87" y="170"/>
                </a:cubicBezTo>
                <a:cubicBezTo>
                  <a:pt x="87" y="170"/>
                  <a:pt x="87" y="170"/>
                  <a:pt x="87" y="170"/>
                </a:cubicBezTo>
                <a:cubicBezTo>
                  <a:pt x="87" y="171"/>
                  <a:pt x="88" y="170"/>
                  <a:pt x="88" y="170"/>
                </a:cubicBezTo>
                <a:cubicBezTo>
                  <a:pt x="87" y="171"/>
                  <a:pt x="87" y="171"/>
                  <a:pt x="87" y="171"/>
                </a:cubicBezTo>
                <a:cubicBezTo>
                  <a:pt x="87" y="171"/>
                  <a:pt x="88" y="171"/>
                  <a:pt x="88" y="171"/>
                </a:cubicBezTo>
                <a:cubicBezTo>
                  <a:pt x="88" y="170"/>
                  <a:pt x="87" y="171"/>
                  <a:pt x="87" y="171"/>
                </a:cubicBezTo>
                <a:cubicBezTo>
                  <a:pt x="88" y="170"/>
                  <a:pt x="88" y="170"/>
                  <a:pt x="88" y="170"/>
                </a:cubicBezTo>
                <a:cubicBezTo>
                  <a:pt x="88" y="171"/>
                  <a:pt x="88" y="171"/>
                  <a:pt x="88" y="171"/>
                </a:cubicBezTo>
                <a:cubicBezTo>
                  <a:pt x="89" y="171"/>
                  <a:pt x="89" y="171"/>
                  <a:pt x="89" y="171"/>
                </a:cubicBezTo>
                <a:cubicBezTo>
                  <a:pt x="89" y="172"/>
                  <a:pt x="89" y="171"/>
                  <a:pt x="89" y="171"/>
                </a:cubicBezTo>
                <a:cubicBezTo>
                  <a:pt x="89" y="171"/>
                  <a:pt x="89" y="171"/>
                  <a:pt x="89" y="171"/>
                </a:cubicBezTo>
                <a:cubicBezTo>
                  <a:pt x="89" y="171"/>
                  <a:pt x="90" y="170"/>
                  <a:pt x="90" y="171"/>
                </a:cubicBezTo>
                <a:cubicBezTo>
                  <a:pt x="90" y="171"/>
                  <a:pt x="89" y="171"/>
                  <a:pt x="89" y="171"/>
                </a:cubicBezTo>
                <a:cubicBezTo>
                  <a:pt x="89" y="172"/>
                  <a:pt x="90" y="171"/>
                  <a:pt x="90" y="171"/>
                </a:cubicBezTo>
                <a:cubicBezTo>
                  <a:pt x="90" y="171"/>
                  <a:pt x="90" y="171"/>
                  <a:pt x="90" y="171"/>
                </a:cubicBezTo>
                <a:cubicBezTo>
                  <a:pt x="90" y="171"/>
                  <a:pt x="90" y="171"/>
                  <a:pt x="90" y="171"/>
                </a:cubicBezTo>
                <a:cubicBezTo>
                  <a:pt x="90" y="171"/>
                  <a:pt x="90" y="171"/>
                  <a:pt x="91" y="171"/>
                </a:cubicBezTo>
                <a:cubicBezTo>
                  <a:pt x="91" y="171"/>
                  <a:pt x="91" y="171"/>
                  <a:pt x="90" y="171"/>
                </a:cubicBezTo>
                <a:cubicBezTo>
                  <a:pt x="91" y="172"/>
                  <a:pt x="91" y="171"/>
                  <a:pt x="91" y="171"/>
                </a:cubicBezTo>
                <a:cubicBezTo>
                  <a:pt x="91" y="172"/>
                  <a:pt x="91" y="171"/>
                  <a:pt x="91" y="172"/>
                </a:cubicBezTo>
                <a:cubicBezTo>
                  <a:pt x="92" y="171"/>
                  <a:pt x="92" y="172"/>
                  <a:pt x="92" y="171"/>
                </a:cubicBezTo>
                <a:cubicBezTo>
                  <a:pt x="92" y="171"/>
                  <a:pt x="92" y="171"/>
                  <a:pt x="92" y="171"/>
                </a:cubicBezTo>
                <a:cubicBezTo>
                  <a:pt x="92" y="171"/>
                  <a:pt x="92" y="171"/>
                  <a:pt x="92" y="171"/>
                </a:cubicBezTo>
                <a:cubicBezTo>
                  <a:pt x="92" y="171"/>
                  <a:pt x="92" y="171"/>
                  <a:pt x="92" y="171"/>
                </a:cubicBezTo>
                <a:cubicBezTo>
                  <a:pt x="92" y="172"/>
                  <a:pt x="92" y="171"/>
                  <a:pt x="92" y="171"/>
                </a:cubicBezTo>
                <a:cubicBezTo>
                  <a:pt x="92" y="171"/>
                  <a:pt x="92" y="171"/>
                  <a:pt x="92" y="171"/>
                </a:cubicBezTo>
                <a:cubicBezTo>
                  <a:pt x="92" y="171"/>
                  <a:pt x="92" y="171"/>
                  <a:pt x="92" y="171"/>
                </a:cubicBezTo>
                <a:cubicBezTo>
                  <a:pt x="92" y="171"/>
                  <a:pt x="92" y="171"/>
                  <a:pt x="92" y="171"/>
                </a:cubicBezTo>
                <a:cubicBezTo>
                  <a:pt x="93" y="171"/>
                  <a:pt x="93" y="171"/>
                  <a:pt x="93" y="171"/>
                </a:cubicBezTo>
                <a:cubicBezTo>
                  <a:pt x="93" y="171"/>
                  <a:pt x="93" y="171"/>
                  <a:pt x="93" y="171"/>
                </a:cubicBezTo>
                <a:cubicBezTo>
                  <a:pt x="93" y="171"/>
                  <a:pt x="93" y="171"/>
                  <a:pt x="93" y="171"/>
                </a:cubicBezTo>
                <a:cubicBezTo>
                  <a:pt x="93" y="170"/>
                  <a:pt x="93" y="171"/>
                  <a:pt x="93" y="171"/>
                </a:cubicBezTo>
                <a:cubicBezTo>
                  <a:pt x="93" y="171"/>
                  <a:pt x="93" y="171"/>
                  <a:pt x="93" y="171"/>
                </a:cubicBezTo>
                <a:cubicBezTo>
                  <a:pt x="93" y="171"/>
                  <a:pt x="93" y="171"/>
                  <a:pt x="93" y="171"/>
                </a:cubicBezTo>
                <a:cubicBezTo>
                  <a:pt x="93" y="171"/>
                  <a:pt x="93" y="171"/>
                  <a:pt x="93" y="171"/>
                </a:cubicBezTo>
                <a:cubicBezTo>
                  <a:pt x="93" y="171"/>
                  <a:pt x="94" y="171"/>
                  <a:pt x="94" y="170"/>
                </a:cubicBezTo>
                <a:cubicBezTo>
                  <a:pt x="94" y="170"/>
                  <a:pt x="94" y="171"/>
                  <a:pt x="94" y="171"/>
                </a:cubicBezTo>
                <a:cubicBezTo>
                  <a:pt x="94" y="170"/>
                  <a:pt x="94" y="170"/>
                  <a:pt x="94" y="170"/>
                </a:cubicBezTo>
                <a:cubicBezTo>
                  <a:pt x="94" y="170"/>
                  <a:pt x="94" y="170"/>
                  <a:pt x="94" y="170"/>
                </a:cubicBezTo>
                <a:cubicBezTo>
                  <a:pt x="95" y="171"/>
                  <a:pt x="94" y="170"/>
                  <a:pt x="94" y="170"/>
                </a:cubicBezTo>
                <a:cubicBezTo>
                  <a:pt x="95" y="171"/>
                  <a:pt x="95" y="170"/>
                  <a:pt x="95" y="170"/>
                </a:cubicBezTo>
                <a:cubicBezTo>
                  <a:pt x="95" y="170"/>
                  <a:pt x="95" y="170"/>
                  <a:pt x="95" y="170"/>
                </a:cubicBezTo>
                <a:cubicBezTo>
                  <a:pt x="95" y="170"/>
                  <a:pt x="95" y="170"/>
                  <a:pt x="95" y="169"/>
                </a:cubicBezTo>
                <a:cubicBezTo>
                  <a:pt x="95" y="169"/>
                  <a:pt x="95" y="169"/>
                  <a:pt x="95" y="170"/>
                </a:cubicBezTo>
                <a:cubicBezTo>
                  <a:pt x="96" y="169"/>
                  <a:pt x="96" y="169"/>
                  <a:pt x="96" y="169"/>
                </a:cubicBezTo>
                <a:cubicBezTo>
                  <a:pt x="95" y="169"/>
                  <a:pt x="96" y="169"/>
                  <a:pt x="96" y="169"/>
                </a:cubicBezTo>
                <a:cubicBezTo>
                  <a:pt x="95" y="169"/>
                  <a:pt x="95" y="169"/>
                  <a:pt x="95" y="169"/>
                </a:cubicBezTo>
                <a:cubicBezTo>
                  <a:pt x="95" y="169"/>
                  <a:pt x="95" y="169"/>
                  <a:pt x="95" y="169"/>
                </a:cubicBezTo>
                <a:cubicBezTo>
                  <a:pt x="96" y="169"/>
                  <a:pt x="95" y="168"/>
                  <a:pt x="96" y="168"/>
                </a:cubicBezTo>
                <a:cubicBezTo>
                  <a:pt x="96" y="168"/>
                  <a:pt x="96" y="169"/>
                  <a:pt x="96" y="169"/>
                </a:cubicBezTo>
                <a:cubicBezTo>
                  <a:pt x="96" y="169"/>
                  <a:pt x="96" y="169"/>
                  <a:pt x="96" y="169"/>
                </a:cubicBezTo>
                <a:cubicBezTo>
                  <a:pt x="96" y="169"/>
                  <a:pt x="96" y="168"/>
                  <a:pt x="96" y="168"/>
                </a:cubicBezTo>
                <a:cubicBezTo>
                  <a:pt x="96" y="168"/>
                  <a:pt x="96" y="169"/>
                  <a:pt x="96" y="168"/>
                </a:cubicBezTo>
                <a:cubicBezTo>
                  <a:pt x="96" y="168"/>
                  <a:pt x="96" y="168"/>
                  <a:pt x="96" y="168"/>
                </a:cubicBezTo>
                <a:cubicBezTo>
                  <a:pt x="96" y="168"/>
                  <a:pt x="96" y="168"/>
                  <a:pt x="96" y="168"/>
                </a:cubicBezTo>
                <a:cubicBezTo>
                  <a:pt x="96" y="168"/>
                  <a:pt x="96" y="167"/>
                  <a:pt x="96" y="167"/>
                </a:cubicBezTo>
                <a:cubicBezTo>
                  <a:pt x="96" y="167"/>
                  <a:pt x="96" y="167"/>
                  <a:pt x="96" y="167"/>
                </a:cubicBezTo>
                <a:cubicBezTo>
                  <a:pt x="96" y="167"/>
                  <a:pt x="96" y="167"/>
                  <a:pt x="96" y="167"/>
                </a:cubicBezTo>
                <a:cubicBezTo>
                  <a:pt x="96" y="167"/>
                  <a:pt x="96" y="167"/>
                  <a:pt x="96" y="167"/>
                </a:cubicBezTo>
                <a:cubicBezTo>
                  <a:pt x="96" y="167"/>
                  <a:pt x="97" y="167"/>
                  <a:pt x="97" y="167"/>
                </a:cubicBezTo>
                <a:cubicBezTo>
                  <a:pt x="97" y="167"/>
                  <a:pt x="97" y="167"/>
                  <a:pt x="97" y="167"/>
                </a:cubicBezTo>
                <a:cubicBezTo>
                  <a:pt x="97" y="167"/>
                  <a:pt x="97" y="167"/>
                  <a:pt x="97" y="166"/>
                </a:cubicBezTo>
                <a:cubicBezTo>
                  <a:pt x="97" y="166"/>
                  <a:pt x="97" y="166"/>
                  <a:pt x="97" y="166"/>
                </a:cubicBezTo>
                <a:cubicBezTo>
                  <a:pt x="97" y="166"/>
                  <a:pt x="97" y="166"/>
                  <a:pt x="97" y="166"/>
                </a:cubicBezTo>
                <a:cubicBezTo>
                  <a:pt x="97" y="166"/>
                  <a:pt x="97" y="166"/>
                  <a:pt x="97" y="166"/>
                </a:cubicBezTo>
                <a:cubicBezTo>
                  <a:pt x="97" y="166"/>
                  <a:pt x="97" y="165"/>
                  <a:pt x="97" y="165"/>
                </a:cubicBezTo>
                <a:cubicBezTo>
                  <a:pt x="97" y="165"/>
                  <a:pt x="97" y="165"/>
                  <a:pt x="97" y="165"/>
                </a:cubicBezTo>
                <a:cubicBezTo>
                  <a:pt x="98" y="165"/>
                  <a:pt x="97" y="165"/>
                  <a:pt x="97" y="165"/>
                </a:cubicBezTo>
                <a:cubicBezTo>
                  <a:pt x="97" y="165"/>
                  <a:pt x="97" y="165"/>
                  <a:pt x="97" y="165"/>
                </a:cubicBezTo>
                <a:cubicBezTo>
                  <a:pt x="97" y="165"/>
                  <a:pt x="98" y="165"/>
                  <a:pt x="97" y="165"/>
                </a:cubicBezTo>
                <a:cubicBezTo>
                  <a:pt x="97" y="165"/>
                  <a:pt x="97" y="165"/>
                  <a:pt x="97" y="165"/>
                </a:cubicBezTo>
                <a:cubicBezTo>
                  <a:pt x="97" y="165"/>
                  <a:pt x="97" y="164"/>
                  <a:pt x="97" y="164"/>
                </a:cubicBezTo>
                <a:cubicBezTo>
                  <a:pt x="97" y="164"/>
                  <a:pt x="97" y="164"/>
                  <a:pt x="98" y="164"/>
                </a:cubicBezTo>
                <a:cubicBezTo>
                  <a:pt x="98" y="164"/>
                  <a:pt x="97" y="164"/>
                  <a:pt x="97" y="164"/>
                </a:cubicBezTo>
                <a:cubicBezTo>
                  <a:pt x="97" y="164"/>
                  <a:pt x="98" y="164"/>
                  <a:pt x="98" y="164"/>
                </a:cubicBezTo>
                <a:cubicBezTo>
                  <a:pt x="97" y="164"/>
                  <a:pt x="97" y="164"/>
                  <a:pt x="97" y="164"/>
                </a:cubicBezTo>
                <a:cubicBezTo>
                  <a:pt x="97" y="164"/>
                  <a:pt x="97" y="164"/>
                  <a:pt x="98" y="164"/>
                </a:cubicBezTo>
                <a:cubicBezTo>
                  <a:pt x="98" y="163"/>
                  <a:pt x="98" y="162"/>
                  <a:pt x="97" y="162"/>
                </a:cubicBezTo>
                <a:cubicBezTo>
                  <a:pt x="98" y="161"/>
                  <a:pt x="98" y="162"/>
                  <a:pt x="98" y="162"/>
                </a:cubicBezTo>
                <a:cubicBezTo>
                  <a:pt x="98" y="162"/>
                  <a:pt x="98" y="162"/>
                  <a:pt x="98" y="161"/>
                </a:cubicBezTo>
                <a:cubicBezTo>
                  <a:pt x="98" y="161"/>
                  <a:pt x="98" y="161"/>
                  <a:pt x="98" y="161"/>
                </a:cubicBezTo>
                <a:cubicBezTo>
                  <a:pt x="98" y="161"/>
                  <a:pt x="98" y="161"/>
                  <a:pt x="98" y="161"/>
                </a:cubicBezTo>
                <a:cubicBezTo>
                  <a:pt x="98" y="161"/>
                  <a:pt x="98" y="161"/>
                  <a:pt x="98" y="161"/>
                </a:cubicBezTo>
                <a:cubicBezTo>
                  <a:pt x="97" y="161"/>
                  <a:pt x="98" y="161"/>
                  <a:pt x="98" y="161"/>
                </a:cubicBezTo>
                <a:cubicBezTo>
                  <a:pt x="98" y="161"/>
                  <a:pt x="98" y="161"/>
                  <a:pt x="98" y="161"/>
                </a:cubicBezTo>
                <a:cubicBezTo>
                  <a:pt x="98" y="161"/>
                  <a:pt x="98" y="161"/>
                  <a:pt x="98" y="160"/>
                </a:cubicBezTo>
                <a:cubicBezTo>
                  <a:pt x="98" y="160"/>
                  <a:pt x="98" y="160"/>
                  <a:pt x="98" y="160"/>
                </a:cubicBezTo>
                <a:cubicBezTo>
                  <a:pt x="98" y="160"/>
                  <a:pt x="97" y="160"/>
                  <a:pt x="98" y="160"/>
                </a:cubicBezTo>
                <a:cubicBezTo>
                  <a:pt x="98" y="160"/>
                  <a:pt x="98" y="160"/>
                  <a:pt x="97" y="160"/>
                </a:cubicBezTo>
                <a:cubicBezTo>
                  <a:pt x="97" y="160"/>
                  <a:pt x="98" y="160"/>
                  <a:pt x="98" y="160"/>
                </a:cubicBezTo>
                <a:cubicBezTo>
                  <a:pt x="97" y="159"/>
                  <a:pt x="97" y="159"/>
                  <a:pt x="97" y="158"/>
                </a:cubicBezTo>
                <a:cubicBezTo>
                  <a:pt x="97" y="158"/>
                  <a:pt x="97" y="158"/>
                  <a:pt x="97" y="158"/>
                </a:cubicBezTo>
                <a:cubicBezTo>
                  <a:pt x="97" y="158"/>
                  <a:pt x="97" y="158"/>
                  <a:pt x="97" y="158"/>
                </a:cubicBezTo>
                <a:cubicBezTo>
                  <a:pt x="96" y="158"/>
                  <a:pt x="96" y="158"/>
                  <a:pt x="96" y="158"/>
                </a:cubicBezTo>
                <a:cubicBezTo>
                  <a:pt x="96" y="158"/>
                  <a:pt x="97" y="157"/>
                  <a:pt x="97" y="157"/>
                </a:cubicBezTo>
                <a:cubicBezTo>
                  <a:pt x="96" y="157"/>
                  <a:pt x="97" y="157"/>
                  <a:pt x="96" y="157"/>
                </a:cubicBezTo>
                <a:cubicBezTo>
                  <a:pt x="96" y="157"/>
                  <a:pt x="96" y="157"/>
                  <a:pt x="97" y="157"/>
                </a:cubicBezTo>
                <a:cubicBezTo>
                  <a:pt x="97" y="157"/>
                  <a:pt x="96" y="157"/>
                  <a:pt x="96" y="157"/>
                </a:cubicBezTo>
                <a:cubicBezTo>
                  <a:pt x="96" y="157"/>
                  <a:pt x="96" y="157"/>
                  <a:pt x="96" y="157"/>
                </a:cubicBezTo>
                <a:cubicBezTo>
                  <a:pt x="97" y="156"/>
                  <a:pt x="97" y="155"/>
                  <a:pt x="96" y="155"/>
                </a:cubicBezTo>
                <a:cubicBezTo>
                  <a:pt x="96" y="155"/>
                  <a:pt x="97" y="155"/>
                  <a:pt x="96" y="155"/>
                </a:cubicBezTo>
                <a:cubicBezTo>
                  <a:pt x="96" y="154"/>
                  <a:pt x="97" y="153"/>
                  <a:pt x="95" y="153"/>
                </a:cubicBezTo>
                <a:cubicBezTo>
                  <a:pt x="95" y="153"/>
                  <a:pt x="94" y="153"/>
                  <a:pt x="94" y="153"/>
                </a:cubicBezTo>
                <a:close/>
                <a:moveTo>
                  <a:pt x="85" y="153"/>
                </a:moveTo>
                <a:cubicBezTo>
                  <a:pt x="86" y="153"/>
                  <a:pt x="86" y="153"/>
                  <a:pt x="86" y="153"/>
                </a:cubicBezTo>
                <a:lnTo>
                  <a:pt x="85" y="153"/>
                </a:lnTo>
                <a:close/>
                <a:moveTo>
                  <a:pt x="83" y="155"/>
                </a:moveTo>
                <a:cubicBezTo>
                  <a:pt x="83" y="155"/>
                  <a:pt x="83" y="155"/>
                  <a:pt x="83" y="156"/>
                </a:cubicBezTo>
                <a:cubicBezTo>
                  <a:pt x="83" y="155"/>
                  <a:pt x="83" y="155"/>
                  <a:pt x="83" y="155"/>
                </a:cubicBezTo>
                <a:cubicBezTo>
                  <a:pt x="83" y="155"/>
                  <a:pt x="83" y="155"/>
                  <a:pt x="83" y="155"/>
                </a:cubicBezTo>
                <a:close/>
                <a:moveTo>
                  <a:pt x="83" y="156"/>
                </a:moveTo>
                <a:cubicBezTo>
                  <a:pt x="83" y="156"/>
                  <a:pt x="83" y="156"/>
                  <a:pt x="83" y="156"/>
                </a:cubicBezTo>
                <a:close/>
                <a:moveTo>
                  <a:pt x="82" y="157"/>
                </a:moveTo>
                <a:cubicBezTo>
                  <a:pt x="82" y="157"/>
                  <a:pt x="82" y="157"/>
                  <a:pt x="82" y="157"/>
                </a:cubicBezTo>
                <a:cubicBezTo>
                  <a:pt x="82" y="157"/>
                  <a:pt x="82" y="157"/>
                  <a:pt x="82" y="157"/>
                </a:cubicBezTo>
                <a:close/>
                <a:moveTo>
                  <a:pt x="82" y="157"/>
                </a:moveTo>
                <a:cubicBezTo>
                  <a:pt x="82" y="157"/>
                  <a:pt x="83" y="157"/>
                  <a:pt x="83" y="157"/>
                </a:cubicBezTo>
                <a:cubicBezTo>
                  <a:pt x="82" y="157"/>
                  <a:pt x="83" y="157"/>
                  <a:pt x="82" y="157"/>
                </a:cubicBezTo>
                <a:close/>
                <a:moveTo>
                  <a:pt x="82" y="159"/>
                </a:moveTo>
                <a:cubicBezTo>
                  <a:pt x="82" y="159"/>
                  <a:pt x="82" y="159"/>
                  <a:pt x="82" y="159"/>
                </a:cubicBezTo>
                <a:cubicBezTo>
                  <a:pt x="82" y="158"/>
                  <a:pt x="82" y="159"/>
                  <a:pt x="82" y="159"/>
                </a:cubicBezTo>
                <a:close/>
                <a:moveTo>
                  <a:pt x="82" y="159"/>
                </a:moveTo>
                <a:cubicBezTo>
                  <a:pt x="82" y="159"/>
                  <a:pt x="82" y="159"/>
                  <a:pt x="82" y="159"/>
                </a:cubicBezTo>
                <a:cubicBezTo>
                  <a:pt x="82" y="159"/>
                  <a:pt x="82" y="159"/>
                  <a:pt x="82" y="159"/>
                </a:cubicBezTo>
                <a:close/>
                <a:moveTo>
                  <a:pt x="89" y="171"/>
                </a:moveTo>
                <a:cubicBezTo>
                  <a:pt x="89" y="171"/>
                  <a:pt x="89" y="171"/>
                  <a:pt x="89" y="171"/>
                </a:cubicBezTo>
                <a:cubicBezTo>
                  <a:pt x="89" y="171"/>
                  <a:pt x="89" y="171"/>
                  <a:pt x="89" y="171"/>
                </a:cubicBezTo>
                <a:close/>
                <a:moveTo>
                  <a:pt x="96" y="170"/>
                </a:moveTo>
                <a:cubicBezTo>
                  <a:pt x="96" y="170"/>
                  <a:pt x="96" y="170"/>
                  <a:pt x="96" y="170"/>
                </a:cubicBezTo>
                <a:cubicBezTo>
                  <a:pt x="96" y="170"/>
                  <a:pt x="96" y="170"/>
                  <a:pt x="96" y="170"/>
                </a:cubicBezTo>
                <a:close/>
                <a:moveTo>
                  <a:pt x="97" y="166"/>
                </a:moveTo>
                <a:cubicBezTo>
                  <a:pt x="97" y="167"/>
                  <a:pt x="97" y="167"/>
                  <a:pt x="97" y="167"/>
                </a:cubicBezTo>
                <a:cubicBezTo>
                  <a:pt x="97" y="167"/>
                  <a:pt x="97" y="167"/>
                  <a:pt x="97" y="167"/>
                </a:cubicBezTo>
                <a:lnTo>
                  <a:pt x="97" y="166"/>
                </a:lnTo>
                <a:close/>
                <a:moveTo>
                  <a:pt x="119" y="108"/>
                </a:moveTo>
                <a:cubicBezTo>
                  <a:pt x="119" y="108"/>
                  <a:pt x="119" y="108"/>
                  <a:pt x="119" y="108"/>
                </a:cubicBezTo>
                <a:cubicBezTo>
                  <a:pt x="119" y="108"/>
                  <a:pt x="119" y="108"/>
                  <a:pt x="119" y="108"/>
                </a:cubicBezTo>
                <a:close/>
                <a:moveTo>
                  <a:pt x="127" y="108"/>
                </a:moveTo>
                <a:cubicBezTo>
                  <a:pt x="127" y="109"/>
                  <a:pt x="127" y="110"/>
                  <a:pt x="127" y="111"/>
                </a:cubicBezTo>
                <a:cubicBezTo>
                  <a:pt x="127" y="111"/>
                  <a:pt x="127" y="111"/>
                  <a:pt x="127" y="112"/>
                </a:cubicBezTo>
                <a:cubicBezTo>
                  <a:pt x="128" y="113"/>
                  <a:pt x="127" y="114"/>
                  <a:pt x="127" y="115"/>
                </a:cubicBezTo>
                <a:cubicBezTo>
                  <a:pt x="127" y="115"/>
                  <a:pt x="128" y="115"/>
                  <a:pt x="128" y="115"/>
                </a:cubicBezTo>
                <a:cubicBezTo>
                  <a:pt x="128" y="115"/>
                  <a:pt x="128" y="115"/>
                  <a:pt x="128" y="115"/>
                </a:cubicBezTo>
                <a:cubicBezTo>
                  <a:pt x="128" y="115"/>
                  <a:pt x="128" y="115"/>
                  <a:pt x="128" y="115"/>
                </a:cubicBezTo>
                <a:cubicBezTo>
                  <a:pt x="128" y="115"/>
                  <a:pt x="128" y="115"/>
                  <a:pt x="128" y="115"/>
                </a:cubicBezTo>
                <a:cubicBezTo>
                  <a:pt x="128" y="116"/>
                  <a:pt x="128" y="116"/>
                  <a:pt x="128" y="116"/>
                </a:cubicBezTo>
                <a:cubicBezTo>
                  <a:pt x="128" y="116"/>
                  <a:pt x="128" y="117"/>
                  <a:pt x="128" y="117"/>
                </a:cubicBezTo>
                <a:cubicBezTo>
                  <a:pt x="128" y="117"/>
                  <a:pt x="128" y="117"/>
                  <a:pt x="128" y="117"/>
                </a:cubicBezTo>
                <a:cubicBezTo>
                  <a:pt x="128" y="117"/>
                  <a:pt x="128" y="117"/>
                  <a:pt x="128" y="117"/>
                </a:cubicBezTo>
                <a:cubicBezTo>
                  <a:pt x="127" y="118"/>
                  <a:pt x="127" y="119"/>
                  <a:pt x="127" y="120"/>
                </a:cubicBezTo>
                <a:cubicBezTo>
                  <a:pt x="127" y="121"/>
                  <a:pt x="127" y="121"/>
                  <a:pt x="126" y="122"/>
                </a:cubicBezTo>
                <a:cubicBezTo>
                  <a:pt x="126" y="123"/>
                  <a:pt x="126" y="122"/>
                  <a:pt x="126" y="123"/>
                </a:cubicBezTo>
                <a:cubicBezTo>
                  <a:pt x="126" y="123"/>
                  <a:pt x="126" y="123"/>
                  <a:pt x="126" y="123"/>
                </a:cubicBezTo>
                <a:cubicBezTo>
                  <a:pt x="126" y="123"/>
                  <a:pt x="126" y="123"/>
                  <a:pt x="126" y="123"/>
                </a:cubicBezTo>
                <a:cubicBezTo>
                  <a:pt x="126" y="123"/>
                  <a:pt x="126" y="123"/>
                  <a:pt x="126" y="123"/>
                </a:cubicBezTo>
                <a:cubicBezTo>
                  <a:pt x="126" y="123"/>
                  <a:pt x="126" y="123"/>
                  <a:pt x="125" y="123"/>
                </a:cubicBezTo>
                <a:cubicBezTo>
                  <a:pt x="125" y="123"/>
                  <a:pt x="126" y="123"/>
                  <a:pt x="125" y="123"/>
                </a:cubicBezTo>
                <a:cubicBezTo>
                  <a:pt x="125" y="123"/>
                  <a:pt x="126" y="123"/>
                  <a:pt x="125" y="122"/>
                </a:cubicBezTo>
                <a:cubicBezTo>
                  <a:pt x="124" y="123"/>
                  <a:pt x="124" y="123"/>
                  <a:pt x="124" y="123"/>
                </a:cubicBezTo>
                <a:cubicBezTo>
                  <a:pt x="124" y="123"/>
                  <a:pt x="124" y="123"/>
                  <a:pt x="124" y="123"/>
                </a:cubicBezTo>
                <a:cubicBezTo>
                  <a:pt x="124" y="123"/>
                  <a:pt x="124" y="123"/>
                  <a:pt x="123" y="123"/>
                </a:cubicBezTo>
                <a:cubicBezTo>
                  <a:pt x="123" y="123"/>
                  <a:pt x="124" y="123"/>
                  <a:pt x="124" y="123"/>
                </a:cubicBezTo>
                <a:cubicBezTo>
                  <a:pt x="123" y="123"/>
                  <a:pt x="123" y="123"/>
                  <a:pt x="123" y="123"/>
                </a:cubicBezTo>
                <a:cubicBezTo>
                  <a:pt x="123" y="123"/>
                  <a:pt x="123" y="123"/>
                  <a:pt x="123" y="123"/>
                </a:cubicBezTo>
                <a:cubicBezTo>
                  <a:pt x="123" y="123"/>
                  <a:pt x="123" y="122"/>
                  <a:pt x="123" y="123"/>
                </a:cubicBezTo>
                <a:cubicBezTo>
                  <a:pt x="123" y="122"/>
                  <a:pt x="123" y="122"/>
                  <a:pt x="123" y="122"/>
                </a:cubicBezTo>
                <a:cubicBezTo>
                  <a:pt x="122" y="123"/>
                  <a:pt x="122" y="122"/>
                  <a:pt x="122" y="122"/>
                </a:cubicBezTo>
                <a:cubicBezTo>
                  <a:pt x="122" y="122"/>
                  <a:pt x="122" y="122"/>
                  <a:pt x="122" y="122"/>
                </a:cubicBezTo>
                <a:cubicBezTo>
                  <a:pt x="122" y="122"/>
                  <a:pt x="122" y="122"/>
                  <a:pt x="121" y="122"/>
                </a:cubicBezTo>
                <a:cubicBezTo>
                  <a:pt x="121" y="122"/>
                  <a:pt x="121" y="121"/>
                  <a:pt x="121" y="121"/>
                </a:cubicBezTo>
                <a:cubicBezTo>
                  <a:pt x="121" y="121"/>
                  <a:pt x="121" y="121"/>
                  <a:pt x="121" y="121"/>
                </a:cubicBezTo>
                <a:cubicBezTo>
                  <a:pt x="121" y="121"/>
                  <a:pt x="121" y="121"/>
                  <a:pt x="121" y="121"/>
                </a:cubicBezTo>
                <a:cubicBezTo>
                  <a:pt x="121" y="121"/>
                  <a:pt x="121" y="121"/>
                  <a:pt x="121" y="121"/>
                </a:cubicBezTo>
                <a:cubicBezTo>
                  <a:pt x="121" y="121"/>
                  <a:pt x="121" y="121"/>
                  <a:pt x="120" y="121"/>
                </a:cubicBezTo>
                <a:cubicBezTo>
                  <a:pt x="121" y="120"/>
                  <a:pt x="120" y="120"/>
                  <a:pt x="120" y="120"/>
                </a:cubicBezTo>
                <a:cubicBezTo>
                  <a:pt x="120" y="120"/>
                  <a:pt x="120" y="120"/>
                  <a:pt x="120" y="120"/>
                </a:cubicBezTo>
                <a:cubicBezTo>
                  <a:pt x="120" y="120"/>
                  <a:pt x="120" y="120"/>
                  <a:pt x="120" y="120"/>
                </a:cubicBezTo>
                <a:cubicBezTo>
                  <a:pt x="120" y="120"/>
                  <a:pt x="120" y="120"/>
                  <a:pt x="120" y="120"/>
                </a:cubicBezTo>
                <a:cubicBezTo>
                  <a:pt x="120" y="120"/>
                  <a:pt x="120" y="120"/>
                  <a:pt x="120" y="119"/>
                </a:cubicBezTo>
                <a:cubicBezTo>
                  <a:pt x="120" y="119"/>
                  <a:pt x="120" y="119"/>
                  <a:pt x="120" y="119"/>
                </a:cubicBezTo>
                <a:cubicBezTo>
                  <a:pt x="120" y="119"/>
                  <a:pt x="120" y="119"/>
                  <a:pt x="120" y="119"/>
                </a:cubicBezTo>
                <a:cubicBezTo>
                  <a:pt x="119" y="119"/>
                  <a:pt x="119" y="119"/>
                  <a:pt x="119" y="119"/>
                </a:cubicBezTo>
                <a:cubicBezTo>
                  <a:pt x="120" y="118"/>
                  <a:pt x="120" y="118"/>
                  <a:pt x="120" y="118"/>
                </a:cubicBezTo>
                <a:cubicBezTo>
                  <a:pt x="119" y="118"/>
                  <a:pt x="120" y="118"/>
                  <a:pt x="119" y="117"/>
                </a:cubicBezTo>
                <a:cubicBezTo>
                  <a:pt x="119" y="117"/>
                  <a:pt x="119" y="117"/>
                  <a:pt x="119" y="117"/>
                </a:cubicBezTo>
                <a:cubicBezTo>
                  <a:pt x="119" y="117"/>
                  <a:pt x="119" y="116"/>
                  <a:pt x="119" y="116"/>
                </a:cubicBezTo>
                <a:cubicBezTo>
                  <a:pt x="119" y="115"/>
                  <a:pt x="119" y="115"/>
                  <a:pt x="119" y="115"/>
                </a:cubicBezTo>
                <a:cubicBezTo>
                  <a:pt x="119" y="115"/>
                  <a:pt x="119" y="115"/>
                  <a:pt x="118" y="115"/>
                </a:cubicBezTo>
                <a:cubicBezTo>
                  <a:pt x="118" y="115"/>
                  <a:pt x="119" y="115"/>
                  <a:pt x="119" y="115"/>
                </a:cubicBezTo>
                <a:cubicBezTo>
                  <a:pt x="119" y="114"/>
                  <a:pt x="119" y="114"/>
                  <a:pt x="119" y="114"/>
                </a:cubicBezTo>
                <a:cubicBezTo>
                  <a:pt x="119" y="114"/>
                  <a:pt x="119" y="114"/>
                  <a:pt x="119" y="114"/>
                </a:cubicBezTo>
                <a:cubicBezTo>
                  <a:pt x="119" y="114"/>
                  <a:pt x="118" y="114"/>
                  <a:pt x="119" y="113"/>
                </a:cubicBezTo>
                <a:cubicBezTo>
                  <a:pt x="118" y="113"/>
                  <a:pt x="118" y="113"/>
                  <a:pt x="118" y="113"/>
                </a:cubicBezTo>
                <a:cubicBezTo>
                  <a:pt x="118" y="113"/>
                  <a:pt x="119" y="113"/>
                  <a:pt x="118" y="113"/>
                </a:cubicBezTo>
                <a:cubicBezTo>
                  <a:pt x="119" y="113"/>
                  <a:pt x="119" y="113"/>
                  <a:pt x="119" y="113"/>
                </a:cubicBezTo>
                <a:cubicBezTo>
                  <a:pt x="119" y="113"/>
                  <a:pt x="119" y="112"/>
                  <a:pt x="118" y="112"/>
                </a:cubicBezTo>
                <a:cubicBezTo>
                  <a:pt x="119" y="112"/>
                  <a:pt x="118" y="111"/>
                  <a:pt x="119" y="111"/>
                </a:cubicBezTo>
                <a:cubicBezTo>
                  <a:pt x="118" y="111"/>
                  <a:pt x="119" y="111"/>
                  <a:pt x="118" y="111"/>
                </a:cubicBezTo>
                <a:cubicBezTo>
                  <a:pt x="119" y="111"/>
                  <a:pt x="119" y="111"/>
                  <a:pt x="119" y="111"/>
                </a:cubicBezTo>
                <a:cubicBezTo>
                  <a:pt x="119" y="110"/>
                  <a:pt x="119" y="110"/>
                  <a:pt x="119" y="110"/>
                </a:cubicBezTo>
                <a:cubicBezTo>
                  <a:pt x="119" y="110"/>
                  <a:pt x="119" y="110"/>
                  <a:pt x="118" y="110"/>
                </a:cubicBezTo>
                <a:cubicBezTo>
                  <a:pt x="119" y="110"/>
                  <a:pt x="119" y="110"/>
                  <a:pt x="119" y="110"/>
                </a:cubicBezTo>
                <a:cubicBezTo>
                  <a:pt x="119" y="109"/>
                  <a:pt x="118" y="109"/>
                  <a:pt x="118" y="109"/>
                </a:cubicBezTo>
                <a:cubicBezTo>
                  <a:pt x="118" y="109"/>
                  <a:pt x="118" y="109"/>
                  <a:pt x="118" y="109"/>
                </a:cubicBezTo>
                <a:cubicBezTo>
                  <a:pt x="118" y="109"/>
                  <a:pt x="118" y="109"/>
                  <a:pt x="119" y="109"/>
                </a:cubicBezTo>
                <a:cubicBezTo>
                  <a:pt x="119" y="109"/>
                  <a:pt x="118" y="109"/>
                  <a:pt x="119" y="109"/>
                </a:cubicBezTo>
                <a:cubicBezTo>
                  <a:pt x="119" y="109"/>
                  <a:pt x="119" y="109"/>
                  <a:pt x="118" y="109"/>
                </a:cubicBezTo>
                <a:cubicBezTo>
                  <a:pt x="119" y="109"/>
                  <a:pt x="119" y="109"/>
                  <a:pt x="119" y="109"/>
                </a:cubicBezTo>
                <a:cubicBezTo>
                  <a:pt x="119" y="109"/>
                  <a:pt x="119" y="108"/>
                  <a:pt x="119" y="108"/>
                </a:cubicBezTo>
                <a:cubicBezTo>
                  <a:pt x="119" y="108"/>
                  <a:pt x="119" y="108"/>
                  <a:pt x="119" y="108"/>
                </a:cubicBezTo>
                <a:cubicBezTo>
                  <a:pt x="118" y="108"/>
                  <a:pt x="118" y="108"/>
                  <a:pt x="118" y="108"/>
                </a:cubicBezTo>
                <a:cubicBezTo>
                  <a:pt x="118" y="108"/>
                  <a:pt x="118" y="108"/>
                  <a:pt x="118" y="108"/>
                </a:cubicBezTo>
                <a:cubicBezTo>
                  <a:pt x="118" y="108"/>
                  <a:pt x="118" y="108"/>
                  <a:pt x="118" y="108"/>
                </a:cubicBezTo>
                <a:cubicBezTo>
                  <a:pt x="118" y="108"/>
                  <a:pt x="118" y="108"/>
                  <a:pt x="119" y="108"/>
                </a:cubicBezTo>
                <a:cubicBezTo>
                  <a:pt x="118" y="108"/>
                  <a:pt x="118" y="108"/>
                  <a:pt x="118" y="108"/>
                </a:cubicBezTo>
                <a:cubicBezTo>
                  <a:pt x="118" y="108"/>
                  <a:pt x="118" y="108"/>
                  <a:pt x="118" y="108"/>
                </a:cubicBezTo>
                <a:cubicBezTo>
                  <a:pt x="118" y="108"/>
                  <a:pt x="118" y="108"/>
                  <a:pt x="118" y="108"/>
                </a:cubicBezTo>
                <a:cubicBezTo>
                  <a:pt x="118" y="108"/>
                  <a:pt x="118" y="108"/>
                  <a:pt x="118" y="108"/>
                </a:cubicBezTo>
                <a:cubicBezTo>
                  <a:pt x="118" y="108"/>
                  <a:pt x="117" y="108"/>
                  <a:pt x="117" y="109"/>
                </a:cubicBezTo>
                <a:cubicBezTo>
                  <a:pt x="118" y="109"/>
                  <a:pt x="118" y="109"/>
                  <a:pt x="118" y="109"/>
                </a:cubicBezTo>
                <a:cubicBezTo>
                  <a:pt x="118" y="109"/>
                  <a:pt x="118" y="109"/>
                  <a:pt x="118" y="109"/>
                </a:cubicBezTo>
                <a:cubicBezTo>
                  <a:pt x="118" y="109"/>
                  <a:pt x="118" y="109"/>
                  <a:pt x="117" y="109"/>
                </a:cubicBezTo>
                <a:cubicBezTo>
                  <a:pt x="117" y="109"/>
                  <a:pt x="118" y="109"/>
                  <a:pt x="118" y="109"/>
                </a:cubicBezTo>
                <a:cubicBezTo>
                  <a:pt x="117" y="109"/>
                  <a:pt x="117" y="109"/>
                  <a:pt x="117" y="109"/>
                </a:cubicBezTo>
                <a:cubicBezTo>
                  <a:pt x="118" y="109"/>
                  <a:pt x="117" y="109"/>
                  <a:pt x="117" y="109"/>
                </a:cubicBezTo>
                <a:cubicBezTo>
                  <a:pt x="117" y="109"/>
                  <a:pt x="117" y="109"/>
                  <a:pt x="117" y="109"/>
                </a:cubicBezTo>
                <a:cubicBezTo>
                  <a:pt x="117" y="109"/>
                  <a:pt x="117" y="109"/>
                  <a:pt x="117" y="109"/>
                </a:cubicBezTo>
                <a:cubicBezTo>
                  <a:pt x="117" y="109"/>
                  <a:pt x="117" y="109"/>
                  <a:pt x="117" y="109"/>
                </a:cubicBezTo>
                <a:cubicBezTo>
                  <a:pt x="117" y="109"/>
                  <a:pt x="117" y="110"/>
                  <a:pt x="117" y="110"/>
                </a:cubicBezTo>
                <a:cubicBezTo>
                  <a:pt x="117" y="110"/>
                  <a:pt x="117" y="110"/>
                  <a:pt x="117" y="111"/>
                </a:cubicBezTo>
                <a:cubicBezTo>
                  <a:pt x="117" y="111"/>
                  <a:pt x="117" y="110"/>
                  <a:pt x="117" y="111"/>
                </a:cubicBezTo>
                <a:cubicBezTo>
                  <a:pt x="116" y="111"/>
                  <a:pt x="116" y="111"/>
                  <a:pt x="116" y="110"/>
                </a:cubicBezTo>
                <a:cubicBezTo>
                  <a:pt x="116" y="111"/>
                  <a:pt x="115" y="111"/>
                  <a:pt x="116" y="111"/>
                </a:cubicBezTo>
                <a:cubicBezTo>
                  <a:pt x="116" y="111"/>
                  <a:pt x="115" y="111"/>
                  <a:pt x="115" y="111"/>
                </a:cubicBezTo>
                <a:cubicBezTo>
                  <a:pt x="116" y="111"/>
                  <a:pt x="116" y="111"/>
                  <a:pt x="116" y="111"/>
                </a:cubicBezTo>
                <a:cubicBezTo>
                  <a:pt x="117" y="111"/>
                  <a:pt x="116" y="111"/>
                  <a:pt x="117" y="111"/>
                </a:cubicBezTo>
                <a:cubicBezTo>
                  <a:pt x="116" y="111"/>
                  <a:pt x="116" y="111"/>
                  <a:pt x="116" y="111"/>
                </a:cubicBezTo>
                <a:cubicBezTo>
                  <a:pt x="116" y="111"/>
                  <a:pt x="116" y="111"/>
                  <a:pt x="116" y="111"/>
                </a:cubicBezTo>
                <a:cubicBezTo>
                  <a:pt x="116" y="111"/>
                  <a:pt x="116" y="112"/>
                  <a:pt x="116" y="112"/>
                </a:cubicBezTo>
                <a:cubicBezTo>
                  <a:pt x="117" y="112"/>
                  <a:pt x="117" y="112"/>
                  <a:pt x="117" y="112"/>
                </a:cubicBezTo>
                <a:cubicBezTo>
                  <a:pt x="117" y="112"/>
                  <a:pt x="117" y="112"/>
                  <a:pt x="117" y="112"/>
                </a:cubicBezTo>
                <a:cubicBezTo>
                  <a:pt x="117" y="112"/>
                  <a:pt x="116" y="112"/>
                  <a:pt x="116" y="112"/>
                </a:cubicBezTo>
                <a:cubicBezTo>
                  <a:pt x="116" y="112"/>
                  <a:pt x="116" y="112"/>
                  <a:pt x="116" y="112"/>
                </a:cubicBezTo>
                <a:cubicBezTo>
                  <a:pt x="115" y="112"/>
                  <a:pt x="115" y="111"/>
                  <a:pt x="116" y="111"/>
                </a:cubicBezTo>
                <a:cubicBezTo>
                  <a:pt x="115" y="111"/>
                  <a:pt x="116" y="111"/>
                  <a:pt x="115" y="111"/>
                </a:cubicBezTo>
                <a:cubicBezTo>
                  <a:pt x="115" y="112"/>
                  <a:pt x="115" y="112"/>
                  <a:pt x="115" y="112"/>
                </a:cubicBezTo>
                <a:cubicBezTo>
                  <a:pt x="116" y="112"/>
                  <a:pt x="116" y="112"/>
                  <a:pt x="116" y="112"/>
                </a:cubicBezTo>
                <a:cubicBezTo>
                  <a:pt x="116" y="112"/>
                  <a:pt x="116" y="112"/>
                  <a:pt x="115" y="112"/>
                </a:cubicBezTo>
                <a:cubicBezTo>
                  <a:pt x="115" y="112"/>
                  <a:pt x="115" y="112"/>
                  <a:pt x="115" y="112"/>
                </a:cubicBezTo>
                <a:cubicBezTo>
                  <a:pt x="115" y="112"/>
                  <a:pt x="116" y="112"/>
                  <a:pt x="115" y="112"/>
                </a:cubicBezTo>
                <a:cubicBezTo>
                  <a:pt x="115" y="112"/>
                  <a:pt x="115" y="112"/>
                  <a:pt x="115" y="112"/>
                </a:cubicBezTo>
                <a:cubicBezTo>
                  <a:pt x="115" y="112"/>
                  <a:pt x="115" y="112"/>
                  <a:pt x="115" y="112"/>
                </a:cubicBezTo>
                <a:cubicBezTo>
                  <a:pt x="115" y="112"/>
                  <a:pt x="115" y="112"/>
                  <a:pt x="115" y="112"/>
                </a:cubicBezTo>
                <a:cubicBezTo>
                  <a:pt x="115" y="112"/>
                  <a:pt x="115" y="112"/>
                  <a:pt x="115" y="112"/>
                </a:cubicBezTo>
                <a:cubicBezTo>
                  <a:pt x="115" y="113"/>
                  <a:pt x="115" y="113"/>
                  <a:pt x="115" y="113"/>
                </a:cubicBezTo>
                <a:cubicBezTo>
                  <a:pt x="115" y="113"/>
                  <a:pt x="115" y="113"/>
                  <a:pt x="115" y="112"/>
                </a:cubicBezTo>
                <a:cubicBezTo>
                  <a:pt x="116" y="113"/>
                  <a:pt x="115" y="113"/>
                  <a:pt x="116" y="113"/>
                </a:cubicBezTo>
                <a:cubicBezTo>
                  <a:pt x="116" y="113"/>
                  <a:pt x="116" y="113"/>
                  <a:pt x="116" y="113"/>
                </a:cubicBezTo>
                <a:cubicBezTo>
                  <a:pt x="116" y="113"/>
                  <a:pt x="116" y="113"/>
                  <a:pt x="116" y="113"/>
                </a:cubicBezTo>
                <a:cubicBezTo>
                  <a:pt x="116" y="113"/>
                  <a:pt x="116" y="113"/>
                  <a:pt x="116" y="113"/>
                </a:cubicBezTo>
                <a:cubicBezTo>
                  <a:pt x="116" y="113"/>
                  <a:pt x="116" y="113"/>
                  <a:pt x="116" y="113"/>
                </a:cubicBezTo>
                <a:cubicBezTo>
                  <a:pt x="115" y="113"/>
                  <a:pt x="115" y="113"/>
                  <a:pt x="115" y="113"/>
                </a:cubicBezTo>
                <a:cubicBezTo>
                  <a:pt x="115" y="113"/>
                  <a:pt x="115" y="113"/>
                  <a:pt x="115" y="113"/>
                </a:cubicBezTo>
                <a:cubicBezTo>
                  <a:pt x="115" y="113"/>
                  <a:pt x="115" y="113"/>
                  <a:pt x="116" y="113"/>
                </a:cubicBezTo>
                <a:cubicBezTo>
                  <a:pt x="116" y="113"/>
                  <a:pt x="115" y="113"/>
                  <a:pt x="115" y="113"/>
                </a:cubicBezTo>
                <a:cubicBezTo>
                  <a:pt x="116" y="113"/>
                  <a:pt x="116" y="114"/>
                  <a:pt x="117" y="114"/>
                </a:cubicBezTo>
                <a:cubicBezTo>
                  <a:pt x="117" y="114"/>
                  <a:pt x="117" y="114"/>
                  <a:pt x="117" y="114"/>
                </a:cubicBezTo>
                <a:cubicBezTo>
                  <a:pt x="116" y="114"/>
                  <a:pt x="116" y="114"/>
                  <a:pt x="116" y="114"/>
                </a:cubicBezTo>
                <a:cubicBezTo>
                  <a:pt x="116" y="114"/>
                  <a:pt x="116" y="114"/>
                  <a:pt x="116" y="114"/>
                </a:cubicBezTo>
                <a:cubicBezTo>
                  <a:pt x="115" y="114"/>
                  <a:pt x="115" y="114"/>
                  <a:pt x="115" y="114"/>
                </a:cubicBezTo>
                <a:cubicBezTo>
                  <a:pt x="115" y="114"/>
                  <a:pt x="115" y="114"/>
                  <a:pt x="115" y="114"/>
                </a:cubicBezTo>
                <a:cubicBezTo>
                  <a:pt x="115" y="114"/>
                  <a:pt x="115" y="114"/>
                  <a:pt x="115" y="114"/>
                </a:cubicBezTo>
                <a:cubicBezTo>
                  <a:pt x="115" y="114"/>
                  <a:pt x="115" y="114"/>
                  <a:pt x="115" y="114"/>
                </a:cubicBezTo>
                <a:cubicBezTo>
                  <a:pt x="115" y="114"/>
                  <a:pt x="115" y="114"/>
                  <a:pt x="116" y="114"/>
                </a:cubicBezTo>
                <a:cubicBezTo>
                  <a:pt x="116" y="114"/>
                  <a:pt x="115" y="114"/>
                  <a:pt x="115" y="114"/>
                </a:cubicBezTo>
                <a:cubicBezTo>
                  <a:pt x="115" y="114"/>
                  <a:pt x="115" y="114"/>
                  <a:pt x="115" y="114"/>
                </a:cubicBezTo>
                <a:cubicBezTo>
                  <a:pt x="115" y="114"/>
                  <a:pt x="115" y="114"/>
                  <a:pt x="115" y="114"/>
                </a:cubicBezTo>
                <a:cubicBezTo>
                  <a:pt x="116" y="115"/>
                  <a:pt x="116" y="115"/>
                  <a:pt x="116" y="115"/>
                </a:cubicBezTo>
                <a:cubicBezTo>
                  <a:pt x="116" y="115"/>
                  <a:pt x="115" y="115"/>
                  <a:pt x="115" y="115"/>
                </a:cubicBezTo>
                <a:cubicBezTo>
                  <a:pt x="115" y="115"/>
                  <a:pt x="115" y="115"/>
                  <a:pt x="115" y="115"/>
                </a:cubicBezTo>
                <a:cubicBezTo>
                  <a:pt x="115" y="115"/>
                  <a:pt x="114"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5" y="115"/>
                  <a:pt x="115" y="115"/>
                  <a:pt x="115" y="115"/>
                </a:cubicBezTo>
                <a:cubicBezTo>
                  <a:pt x="116" y="115"/>
                  <a:pt x="115" y="115"/>
                  <a:pt x="116" y="115"/>
                </a:cubicBezTo>
                <a:cubicBezTo>
                  <a:pt x="115" y="115"/>
                  <a:pt x="116" y="115"/>
                  <a:pt x="115" y="116"/>
                </a:cubicBezTo>
                <a:cubicBezTo>
                  <a:pt x="115" y="116"/>
                  <a:pt x="115" y="116"/>
                  <a:pt x="115" y="116"/>
                </a:cubicBezTo>
                <a:cubicBezTo>
                  <a:pt x="115" y="116"/>
                  <a:pt x="115" y="116"/>
                  <a:pt x="115" y="116"/>
                </a:cubicBezTo>
                <a:cubicBezTo>
                  <a:pt x="115" y="116"/>
                  <a:pt x="116" y="116"/>
                  <a:pt x="115" y="116"/>
                </a:cubicBezTo>
                <a:cubicBezTo>
                  <a:pt x="115" y="116"/>
                  <a:pt x="115" y="116"/>
                  <a:pt x="115" y="116"/>
                </a:cubicBezTo>
                <a:cubicBezTo>
                  <a:pt x="115" y="116"/>
                  <a:pt x="115" y="116"/>
                  <a:pt x="116" y="116"/>
                </a:cubicBezTo>
                <a:cubicBezTo>
                  <a:pt x="116" y="116"/>
                  <a:pt x="115" y="116"/>
                  <a:pt x="115" y="116"/>
                </a:cubicBezTo>
                <a:cubicBezTo>
                  <a:pt x="115" y="116"/>
                  <a:pt x="115" y="116"/>
                  <a:pt x="115" y="116"/>
                </a:cubicBezTo>
                <a:cubicBezTo>
                  <a:pt x="115" y="116"/>
                  <a:pt x="115" y="116"/>
                  <a:pt x="116" y="116"/>
                </a:cubicBezTo>
                <a:cubicBezTo>
                  <a:pt x="116" y="117"/>
                  <a:pt x="115" y="116"/>
                  <a:pt x="115" y="116"/>
                </a:cubicBezTo>
                <a:cubicBezTo>
                  <a:pt x="115" y="117"/>
                  <a:pt x="116" y="117"/>
                  <a:pt x="116" y="117"/>
                </a:cubicBezTo>
                <a:cubicBezTo>
                  <a:pt x="116" y="117"/>
                  <a:pt x="116" y="117"/>
                  <a:pt x="116" y="117"/>
                </a:cubicBezTo>
                <a:cubicBezTo>
                  <a:pt x="116" y="117"/>
                  <a:pt x="116" y="117"/>
                  <a:pt x="116" y="117"/>
                </a:cubicBezTo>
                <a:cubicBezTo>
                  <a:pt x="116" y="117"/>
                  <a:pt x="116" y="117"/>
                  <a:pt x="116" y="117"/>
                </a:cubicBezTo>
                <a:cubicBezTo>
                  <a:pt x="117" y="117"/>
                  <a:pt x="117" y="117"/>
                  <a:pt x="117" y="117"/>
                </a:cubicBezTo>
                <a:cubicBezTo>
                  <a:pt x="117" y="117"/>
                  <a:pt x="117" y="117"/>
                  <a:pt x="117" y="117"/>
                </a:cubicBezTo>
                <a:cubicBezTo>
                  <a:pt x="117" y="117"/>
                  <a:pt x="117" y="117"/>
                  <a:pt x="117" y="117"/>
                </a:cubicBezTo>
                <a:cubicBezTo>
                  <a:pt x="116" y="117"/>
                  <a:pt x="116" y="117"/>
                  <a:pt x="115" y="117"/>
                </a:cubicBezTo>
                <a:cubicBezTo>
                  <a:pt x="116" y="117"/>
                  <a:pt x="116" y="117"/>
                  <a:pt x="116" y="117"/>
                </a:cubicBezTo>
                <a:cubicBezTo>
                  <a:pt x="116" y="117"/>
                  <a:pt x="115" y="117"/>
                  <a:pt x="115" y="117"/>
                </a:cubicBezTo>
                <a:cubicBezTo>
                  <a:pt x="115" y="117"/>
                  <a:pt x="115" y="117"/>
                  <a:pt x="115" y="117"/>
                </a:cubicBezTo>
                <a:cubicBezTo>
                  <a:pt x="116" y="117"/>
                  <a:pt x="115" y="117"/>
                  <a:pt x="115" y="117"/>
                </a:cubicBezTo>
                <a:cubicBezTo>
                  <a:pt x="116" y="117"/>
                  <a:pt x="116" y="117"/>
                  <a:pt x="116" y="118"/>
                </a:cubicBezTo>
                <a:cubicBezTo>
                  <a:pt x="116" y="118"/>
                  <a:pt x="115" y="118"/>
                  <a:pt x="115" y="118"/>
                </a:cubicBezTo>
                <a:cubicBezTo>
                  <a:pt x="115" y="118"/>
                  <a:pt x="116" y="118"/>
                  <a:pt x="115" y="118"/>
                </a:cubicBezTo>
                <a:cubicBezTo>
                  <a:pt x="115" y="118"/>
                  <a:pt x="115" y="118"/>
                  <a:pt x="115" y="118"/>
                </a:cubicBezTo>
                <a:cubicBezTo>
                  <a:pt x="115" y="118"/>
                  <a:pt x="115" y="119"/>
                  <a:pt x="116" y="119"/>
                </a:cubicBezTo>
                <a:cubicBezTo>
                  <a:pt x="116" y="119"/>
                  <a:pt x="116" y="119"/>
                  <a:pt x="116" y="120"/>
                </a:cubicBezTo>
                <a:cubicBezTo>
                  <a:pt x="116" y="119"/>
                  <a:pt x="116" y="119"/>
                  <a:pt x="116" y="120"/>
                </a:cubicBezTo>
                <a:cubicBezTo>
                  <a:pt x="116" y="120"/>
                  <a:pt x="116" y="120"/>
                  <a:pt x="116" y="120"/>
                </a:cubicBezTo>
                <a:cubicBezTo>
                  <a:pt x="116" y="120"/>
                  <a:pt x="116" y="120"/>
                  <a:pt x="116" y="120"/>
                </a:cubicBezTo>
                <a:cubicBezTo>
                  <a:pt x="116" y="120"/>
                  <a:pt x="116" y="120"/>
                  <a:pt x="116" y="120"/>
                </a:cubicBezTo>
                <a:cubicBezTo>
                  <a:pt x="116" y="120"/>
                  <a:pt x="116" y="120"/>
                  <a:pt x="116" y="120"/>
                </a:cubicBezTo>
                <a:cubicBezTo>
                  <a:pt x="116" y="120"/>
                  <a:pt x="116" y="120"/>
                  <a:pt x="116" y="120"/>
                </a:cubicBezTo>
                <a:cubicBezTo>
                  <a:pt x="116" y="120"/>
                  <a:pt x="116" y="120"/>
                  <a:pt x="116" y="120"/>
                </a:cubicBezTo>
                <a:cubicBezTo>
                  <a:pt x="116" y="120"/>
                  <a:pt x="116" y="121"/>
                  <a:pt x="116" y="121"/>
                </a:cubicBezTo>
                <a:cubicBezTo>
                  <a:pt x="116" y="121"/>
                  <a:pt x="116" y="121"/>
                  <a:pt x="116" y="121"/>
                </a:cubicBezTo>
                <a:cubicBezTo>
                  <a:pt x="116" y="121"/>
                  <a:pt x="116" y="121"/>
                  <a:pt x="116" y="121"/>
                </a:cubicBezTo>
                <a:cubicBezTo>
                  <a:pt x="117" y="121"/>
                  <a:pt x="117" y="121"/>
                  <a:pt x="117" y="121"/>
                </a:cubicBezTo>
                <a:cubicBezTo>
                  <a:pt x="117" y="121"/>
                  <a:pt x="117" y="121"/>
                  <a:pt x="117" y="121"/>
                </a:cubicBezTo>
                <a:cubicBezTo>
                  <a:pt x="117" y="121"/>
                  <a:pt x="117" y="121"/>
                  <a:pt x="117" y="121"/>
                </a:cubicBezTo>
                <a:cubicBezTo>
                  <a:pt x="116" y="122"/>
                  <a:pt x="117" y="122"/>
                  <a:pt x="117" y="122"/>
                </a:cubicBezTo>
                <a:cubicBezTo>
                  <a:pt x="117" y="122"/>
                  <a:pt x="117" y="122"/>
                  <a:pt x="117" y="122"/>
                </a:cubicBezTo>
                <a:cubicBezTo>
                  <a:pt x="117" y="123"/>
                  <a:pt x="117" y="123"/>
                  <a:pt x="117" y="123"/>
                </a:cubicBezTo>
                <a:cubicBezTo>
                  <a:pt x="117" y="123"/>
                  <a:pt x="118" y="123"/>
                  <a:pt x="118" y="123"/>
                </a:cubicBezTo>
                <a:cubicBezTo>
                  <a:pt x="118" y="123"/>
                  <a:pt x="118" y="123"/>
                  <a:pt x="117" y="123"/>
                </a:cubicBezTo>
                <a:cubicBezTo>
                  <a:pt x="118" y="123"/>
                  <a:pt x="118" y="123"/>
                  <a:pt x="118" y="123"/>
                </a:cubicBezTo>
                <a:cubicBezTo>
                  <a:pt x="118" y="123"/>
                  <a:pt x="118" y="123"/>
                  <a:pt x="118" y="123"/>
                </a:cubicBezTo>
                <a:cubicBezTo>
                  <a:pt x="118" y="123"/>
                  <a:pt x="118" y="123"/>
                  <a:pt x="118" y="124"/>
                </a:cubicBezTo>
                <a:cubicBezTo>
                  <a:pt x="118" y="124"/>
                  <a:pt x="118" y="124"/>
                  <a:pt x="118" y="124"/>
                </a:cubicBezTo>
                <a:cubicBezTo>
                  <a:pt x="118" y="124"/>
                  <a:pt x="118" y="124"/>
                  <a:pt x="118" y="124"/>
                </a:cubicBezTo>
                <a:cubicBezTo>
                  <a:pt x="118" y="124"/>
                  <a:pt x="118" y="124"/>
                  <a:pt x="119" y="124"/>
                </a:cubicBezTo>
                <a:cubicBezTo>
                  <a:pt x="118" y="124"/>
                  <a:pt x="118" y="124"/>
                  <a:pt x="118" y="124"/>
                </a:cubicBezTo>
                <a:cubicBezTo>
                  <a:pt x="119" y="124"/>
                  <a:pt x="119" y="124"/>
                  <a:pt x="119" y="124"/>
                </a:cubicBezTo>
                <a:cubicBezTo>
                  <a:pt x="119" y="124"/>
                  <a:pt x="119" y="124"/>
                  <a:pt x="119" y="124"/>
                </a:cubicBezTo>
                <a:cubicBezTo>
                  <a:pt x="119" y="124"/>
                  <a:pt x="118" y="124"/>
                  <a:pt x="118" y="124"/>
                </a:cubicBezTo>
                <a:cubicBezTo>
                  <a:pt x="118" y="125"/>
                  <a:pt x="119" y="124"/>
                  <a:pt x="119" y="124"/>
                </a:cubicBezTo>
                <a:cubicBezTo>
                  <a:pt x="119" y="124"/>
                  <a:pt x="119" y="124"/>
                  <a:pt x="119" y="124"/>
                </a:cubicBezTo>
                <a:cubicBezTo>
                  <a:pt x="119" y="124"/>
                  <a:pt x="119" y="124"/>
                  <a:pt x="119" y="124"/>
                </a:cubicBezTo>
                <a:cubicBezTo>
                  <a:pt x="118" y="124"/>
                  <a:pt x="119" y="124"/>
                  <a:pt x="119" y="125"/>
                </a:cubicBezTo>
                <a:cubicBezTo>
                  <a:pt x="119" y="125"/>
                  <a:pt x="119" y="124"/>
                  <a:pt x="119" y="124"/>
                </a:cubicBezTo>
                <a:cubicBezTo>
                  <a:pt x="119" y="124"/>
                  <a:pt x="119" y="125"/>
                  <a:pt x="119" y="125"/>
                </a:cubicBezTo>
                <a:cubicBezTo>
                  <a:pt x="119" y="125"/>
                  <a:pt x="119" y="125"/>
                  <a:pt x="119" y="125"/>
                </a:cubicBezTo>
                <a:cubicBezTo>
                  <a:pt x="119" y="125"/>
                  <a:pt x="119" y="124"/>
                  <a:pt x="119" y="124"/>
                </a:cubicBezTo>
                <a:cubicBezTo>
                  <a:pt x="119" y="124"/>
                  <a:pt x="119" y="124"/>
                  <a:pt x="119" y="124"/>
                </a:cubicBezTo>
                <a:cubicBezTo>
                  <a:pt x="119" y="124"/>
                  <a:pt x="119" y="124"/>
                  <a:pt x="119" y="124"/>
                </a:cubicBezTo>
                <a:cubicBezTo>
                  <a:pt x="119" y="124"/>
                  <a:pt x="119" y="125"/>
                  <a:pt x="120" y="124"/>
                </a:cubicBezTo>
                <a:cubicBezTo>
                  <a:pt x="119" y="125"/>
                  <a:pt x="119" y="125"/>
                  <a:pt x="119" y="125"/>
                </a:cubicBezTo>
                <a:cubicBezTo>
                  <a:pt x="120" y="125"/>
                  <a:pt x="120" y="125"/>
                  <a:pt x="120" y="125"/>
                </a:cubicBezTo>
                <a:cubicBezTo>
                  <a:pt x="120" y="125"/>
                  <a:pt x="119" y="125"/>
                  <a:pt x="119" y="125"/>
                </a:cubicBezTo>
                <a:cubicBezTo>
                  <a:pt x="120" y="125"/>
                  <a:pt x="120" y="125"/>
                  <a:pt x="120" y="125"/>
                </a:cubicBezTo>
                <a:cubicBezTo>
                  <a:pt x="120" y="125"/>
                  <a:pt x="120" y="125"/>
                  <a:pt x="120" y="125"/>
                </a:cubicBezTo>
                <a:cubicBezTo>
                  <a:pt x="120" y="126"/>
                  <a:pt x="120" y="125"/>
                  <a:pt x="121" y="125"/>
                </a:cubicBezTo>
                <a:cubicBezTo>
                  <a:pt x="120" y="126"/>
                  <a:pt x="120" y="126"/>
                  <a:pt x="120" y="126"/>
                </a:cubicBezTo>
                <a:cubicBezTo>
                  <a:pt x="120" y="126"/>
                  <a:pt x="120" y="126"/>
                  <a:pt x="121" y="126"/>
                </a:cubicBezTo>
                <a:cubicBezTo>
                  <a:pt x="121" y="125"/>
                  <a:pt x="120" y="126"/>
                  <a:pt x="120" y="126"/>
                </a:cubicBezTo>
                <a:cubicBezTo>
                  <a:pt x="120" y="125"/>
                  <a:pt x="121" y="125"/>
                  <a:pt x="121" y="125"/>
                </a:cubicBezTo>
                <a:cubicBezTo>
                  <a:pt x="120" y="126"/>
                  <a:pt x="121" y="126"/>
                  <a:pt x="121" y="126"/>
                </a:cubicBezTo>
                <a:cubicBezTo>
                  <a:pt x="122" y="126"/>
                  <a:pt x="122" y="126"/>
                  <a:pt x="122" y="126"/>
                </a:cubicBezTo>
                <a:cubicBezTo>
                  <a:pt x="122" y="127"/>
                  <a:pt x="122" y="126"/>
                  <a:pt x="122" y="126"/>
                </a:cubicBezTo>
                <a:cubicBezTo>
                  <a:pt x="122" y="126"/>
                  <a:pt x="122" y="126"/>
                  <a:pt x="122" y="126"/>
                </a:cubicBezTo>
                <a:cubicBezTo>
                  <a:pt x="122" y="126"/>
                  <a:pt x="122" y="125"/>
                  <a:pt x="122" y="126"/>
                </a:cubicBezTo>
                <a:cubicBezTo>
                  <a:pt x="123" y="126"/>
                  <a:pt x="122" y="126"/>
                  <a:pt x="122" y="126"/>
                </a:cubicBezTo>
                <a:cubicBezTo>
                  <a:pt x="122" y="127"/>
                  <a:pt x="123" y="126"/>
                  <a:pt x="123" y="126"/>
                </a:cubicBezTo>
                <a:cubicBezTo>
                  <a:pt x="123" y="126"/>
                  <a:pt x="123" y="126"/>
                  <a:pt x="123" y="126"/>
                </a:cubicBezTo>
                <a:cubicBezTo>
                  <a:pt x="123" y="126"/>
                  <a:pt x="123" y="126"/>
                  <a:pt x="123" y="126"/>
                </a:cubicBezTo>
                <a:cubicBezTo>
                  <a:pt x="123" y="126"/>
                  <a:pt x="123" y="126"/>
                  <a:pt x="124" y="126"/>
                </a:cubicBezTo>
                <a:cubicBezTo>
                  <a:pt x="123" y="126"/>
                  <a:pt x="123" y="126"/>
                  <a:pt x="123" y="126"/>
                </a:cubicBezTo>
                <a:cubicBezTo>
                  <a:pt x="124" y="127"/>
                  <a:pt x="124" y="126"/>
                  <a:pt x="124" y="126"/>
                </a:cubicBezTo>
                <a:cubicBezTo>
                  <a:pt x="124" y="127"/>
                  <a:pt x="124" y="126"/>
                  <a:pt x="124" y="127"/>
                </a:cubicBezTo>
                <a:cubicBezTo>
                  <a:pt x="125" y="126"/>
                  <a:pt x="125" y="127"/>
                  <a:pt x="125" y="126"/>
                </a:cubicBezTo>
                <a:cubicBezTo>
                  <a:pt x="125" y="126"/>
                  <a:pt x="125" y="126"/>
                  <a:pt x="125" y="126"/>
                </a:cubicBezTo>
                <a:cubicBezTo>
                  <a:pt x="125" y="126"/>
                  <a:pt x="125" y="126"/>
                  <a:pt x="125" y="126"/>
                </a:cubicBezTo>
                <a:cubicBezTo>
                  <a:pt x="125" y="126"/>
                  <a:pt x="125" y="126"/>
                  <a:pt x="125" y="126"/>
                </a:cubicBezTo>
                <a:cubicBezTo>
                  <a:pt x="125" y="127"/>
                  <a:pt x="125" y="126"/>
                  <a:pt x="125" y="126"/>
                </a:cubicBezTo>
                <a:cubicBezTo>
                  <a:pt x="125" y="126"/>
                  <a:pt x="125" y="126"/>
                  <a:pt x="125" y="126"/>
                </a:cubicBezTo>
                <a:cubicBezTo>
                  <a:pt x="125" y="126"/>
                  <a:pt x="125" y="126"/>
                  <a:pt x="125" y="126"/>
                </a:cubicBezTo>
                <a:cubicBezTo>
                  <a:pt x="125" y="126"/>
                  <a:pt x="125" y="126"/>
                  <a:pt x="125" y="126"/>
                </a:cubicBezTo>
                <a:cubicBezTo>
                  <a:pt x="126" y="126"/>
                  <a:pt x="126" y="126"/>
                  <a:pt x="126" y="126"/>
                </a:cubicBezTo>
                <a:cubicBezTo>
                  <a:pt x="126" y="126"/>
                  <a:pt x="126" y="126"/>
                  <a:pt x="126" y="126"/>
                </a:cubicBezTo>
                <a:cubicBezTo>
                  <a:pt x="126" y="126"/>
                  <a:pt x="126" y="126"/>
                  <a:pt x="126" y="126"/>
                </a:cubicBezTo>
                <a:cubicBezTo>
                  <a:pt x="126" y="125"/>
                  <a:pt x="126" y="126"/>
                  <a:pt x="126" y="126"/>
                </a:cubicBezTo>
                <a:cubicBezTo>
                  <a:pt x="126" y="126"/>
                  <a:pt x="126" y="126"/>
                  <a:pt x="126" y="126"/>
                </a:cubicBezTo>
                <a:cubicBezTo>
                  <a:pt x="126" y="126"/>
                  <a:pt x="126" y="126"/>
                  <a:pt x="126" y="126"/>
                </a:cubicBezTo>
                <a:cubicBezTo>
                  <a:pt x="126" y="126"/>
                  <a:pt x="126" y="126"/>
                  <a:pt x="126" y="126"/>
                </a:cubicBezTo>
                <a:cubicBezTo>
                  <a:pt x="126" y="126"/>
                  <a:pt x="127" y="126"/>
                  <a:pt x="127" y="125"/>
                </a:cubicBezTo>
                <a:cubicBezTo>
                  <a:pt x="127" y="125"/>
                  <a:pt x="127" y="126"/>
                  <a:pt x="127" y="125"/>
                </a:cubicBezTo>
                <a:cubicBezTo>
                  <a:pt x="127" y="125"/>
                  <a:pt x="127" y="125"/>
                  <a:pt x="127" y="125"/>
                </a:cubicBezTo>
                <a:cubicBezTo>
                  <a:pt x="127" y="125"/>
                  <a:pt x="127" y="125"/>
                  <a:pt x="127" y="125"/>
                </a:cubicBezTo>
                <a:cubicBezTo>
                  <a:pt x="127" y="125"/>
                  <a:pt x="127" y="125"/>
                  <a:pt x="127" y="125"/>
                </a:cubicBezTo>
                <a:cubicBezTo>
                  <a:pt x="128" y="125"/>
                  <a:pt x="128" y="125"/>
                  <a:pt x="128" y="125"/>
                </a:cubicBezTo>
                <a:cubicBezTo>
                  <a:pt x="128" y="125"/>
                  <a:pt x="128" y="125"/>
                  <a:pt x="128" y="125"/>
                </a:cubicBezTo>
                <a:cubicBezTo>
                  <a:pt x="128" y="125"/>
                  <a:pt x="128" y="125"/>
                  <a:pt x="128" y="124"/>
                </a:cubicBezTo>
                <a:cubicBezTo>
                  <a:pt x="128" y="124"/>
                  <a:pt x="128" y="124"/>
                  <a:pt x="128" y="124"/>
                </a:cubicBezTo>
                <a:cubicBezTo>
                  <a:pt x="129" y="124"/>
                  <a:pt x="129" y="124"/>
                  <a:pt x="128" y="124"/>
                </a:cubicBezTo>
                <a:cubicBezTo>
                  <a:pt x="128" y="124"/>
                  <a:pt x="129" y="124"/>
                  <a:pt x="129" y="124"/>
                </a:cubicBezTo>
                <a:cubicBezTo>
                  <a:pt x="128" y="124"/>
                  <a:pt x="128" y="124"/>
                  <a:pt x="128" y="124"/>
                </a:cubicBezTo>
                <a:cubicBezTo>
                  <a:pt x="128" y="124"/>
                  <a:pt x="128" y="124"/>
                  <a:pt x="128" y="124"/>
                </a:cubicBezTo>
                <a:cubicBezTo>
                  <a:pt x="128" y="124"/>
                  <a:pt x="128" y="123"/>
                  <a:pt x="128" y="123"/>
                </a:cubicBezTo>
                <a:cubicBezTo>
                  <a:pt x="129" y="123"/>
                  <a:pt x="128" y="123"/>
                  <a:pt x="129" y="124"/>
                </a:cubicBezTo>
                <a:cubicBezTo>
                  <a:pt x="129" y="124"/>
                  <a:pt x="129" y="124"/>
                  <a:pt x="129" y="124"/>
                </a:cubicBezTo>
                <a:cubicBezTo>
                  <a:pt x="129" y="124"/>
                  <a:pt x="129" y="123"/>
                  <a:pt x="129" y="123"/>
                </a:cubicBezTo>
                <a:cubicBezTo>
                  <a:pt x="129" y="123"/>
                  <a:pt x="129" y="124"/>
                  <a:pt x="129" y="123"/>
                </a:cubicBezTo>
                <a:cubicBezTo>
                  <a:pt x="129" y="123"/>
                  <a:pt x="129" y="123"/>
                  <a:pt x="129" y="123"/>
                </a:cubicBezTo>
                <a:cubicBezTo>
                  <a:pt x="129" y="123"/>
                  <a:pt x="129" y="123"/>
                  <a:pt x="129" y="123"/>
                </a:cubicBezTo>
                <a:cubicBezTo>
                  <a:pt x="129" y="123"/>
                  <a:pt x="129" y="122"/>
                  <a:pt x="129" y="122"/>
                </a:cubicBezTo>
                <a:cubicBezTo>
                  <a:pt x="129" y="122"/>
                  <a:pt x="129" y="122"/>
                  <a:pt x="129" y="122"/>
                </a:cubicBezTo>
                <a:cubicBezTo>
                  <a:pt x="129" y="122"/>
                  <a:pt x="129" y="122"/>
                  <a:pt x="129" y="122"/>
                </a:cubicBezTo>
                <a:cubicBezTo>
                  <a:pt x="129" y="122"/>
                  <a:pt x="129" y="122"/>
                  <a:pt x="129" y="122"/>
                </a:cubicBezTo>
                <a:cubicBezTo>
                  <a:pt x="129" y="122"/>
                  <a:pt x="130" y="122"/>
                  <a:pt x="130" y="122"/>
                </a:cubicBezTo>
                <a:cubicBezTo>
                  <a:pt x="130" y="122"/>
                  <a:pt x="130" y="122"/>
                  <a:pt x="130" y="122"/>
                </a:cubicBezTo>
                <a:cubicBezTo>
                  <a:pt x="130" y="122"/>
                  <a:pt x="130" y="122"/>
                  <a:pt x="129" y="121"/>
                </a:cubicBezTo>
                <a:cubicBezTo>
                  <a:pt x="129" y="121"/>
                  <a:pt x="130" y="121"/>
                  <a:pt x="130" y="121"/>
                </a:cubicBezTo>
                <a:cubicBezTo>
                  <a:pt x="130" y="121"/>
                  <a:pt x="130" y="121"/>
                  <a:pt x="130" y="121"/>
                </a:cubicBezTo>
                <a:cubicBezTo>
                  <a:pt x="130" y="121"/>
                  <a:pt x="130" y="121"/>
                  <a:pt x="130" y="121"/>
                </a:cubicBezTo>
                <a:cubicBezTo>
                  <a:pt x="130" y="121"/>
                  <a:pt x="130" y="120"/>
                  <a:pt x="130" y="120"/>
                </a:cubicBezTo>
                <a:cubicBezTo>
                  <a:pt x="130" y="120"/>
                  <a:pt x="130" y="120"/>
                  <a:pt x="130" y="120"/>
                </a:cubicBezTo>
                <a:cubicBezTo>
                  <a:pt x="130" y="120"/>
                  <a:pt x="130" y="120"/>
                  <a:pt x="130" y="120"/>
                </a:cubicBezTo>
                <a:cubicBezTo>
                  <a:pt x="130" y="120"/>
                  <a:pt x="130" y="120"/>
                  <a:pt x="130" y="120"/>
                </a:cubicBezTo>
                <a:cubicBezTo>
                  <a:pt x="130" y="120"/>
                  <a:pt x="130" y="120"/>
                  <a:pt x="130" y="120"/>
                </a:cubicBezTo>
                <a:cubicBezTo>
                  <a:pt x="130" y="120"/>
                  <a:pt x="130" y="120"/>
                  <a:pt x="130" y="120"/>
                </a:cubicBezTo>
                <a:cubicBezTo>
                  <a:pt x="130" y="120"/>
                  <a:pt x="130" y="119"/>
                  <a:pt x="130" y="119"/>
                </a:cubicBezTo>
                <a:cubicBezTo>
                  <a:pt x="130" y="119"/>
                  <a:pt x="130" y="119"/>
                  <a:pt x="130" y="119"/>
                </a:cubicBezTo>
                <a:cubicBezTo>
                  <a:pt x="131" y="119"/>
                  <a:pt x="130" y="119"/>
                  <a:pt x="130" y="119"/>
                </a:cubicBezTo>
                <a:cubicBezTo>
                  <a:pt x="130" y="119"/>
                  <a:pt x="130" y="119"/>
                  <a:pt x="130" y="119"/>
                </a:cubicBezTo>
                <a:cubicBezTo>
                  <a:pt x="130" y="119"/>
                  <a:pt x="130" y="119"/>
                  <a:pt x="130" y="119"/>
                </a:cubicBezTo>
                <a:cubicBezTo>
                  <a:pt x="130" y="119"/>
                  <a:pt x="130" y="119"/>
                  <a:pt x="131" y="119"/>
                </a:cubicBezTo>
                <a:cubicBezTo>
                  <a:pt x="131" y="118"/>
                  <a:pt x="131" y="117"/>
                  <a:pt x="130" y="117"/>
                </a:cubicBezTo>
                <a:cubicBezTo>
                  <a:pt x="131" y="116"/>
                  <a:pt x="131" y="117"/>
                  <a:pt x="131" y="117"/>
                </a:cubicBezTo>
                <a:cubicBezTo>
                  <a:pt x="131" y="117"/>
                  <a:pt x="131" y="116"/>
                  <a:pt x="131" y="116"/>
                </a:cubicBezTo>
                <a:cubicBezTo>
                  <a:pt x="131" y="116"/>
                  <a:pt x="131" y="116"/>
                  <a:pt x="131" y="116"/>
                </a:cubicBezTo>
                <a:cubicBezTo>
                  <a:pt x="131" y="116"/>
                  <a:pt x="131" y="116"/>
                  <a:pt x="131" y="116"/>
                </a:cubicBezTo>
                <a:cubicBezTo>
                  <a:pt x="131" y="116"/>
                  <a:pt x="131" y="116"/>
                  <a:pt x="131" y="116"/>
                </a:cubicBezTo>
                <a:cubicBezTo>
                  <a:pt x="130" y="116"/>
                  <a:pt x="131" y="116"/>
                  <a:pt x="131" y="116"/>
                </a:cubicBezTo>
                <a:cubicBezTo>
                  <a:pt x="131" y="116"/>
                  <a:pt x="131" y="116"/>
                  <a:pt x="131" y="116"/>
                </a:cubicBezTo>
                <a:cubicBezTo>
                  <a:pt x="131" y="116"/>
                  <a:pt x="131" y="116"/>
                  <a:pt x="131" y="115"/>
                </a:cubicBezTo>
                <a:cubicBezTo>
                  <a:pt x="131" y="115"/>
                  <a:pt x="131" y="115"/>
                  <a:pt x="131" y="115"/>
                </a:cubicBezTo>
                <a:cubicBezTo>
                  <a:pt x="131" y="115"/>
                  <a:pt x="130" y="115"/>
                  <a:pt x="131" y="115"/>
                </a:cubicBezTo>
                <a:cubicBezTo>
                  <a:pt x="131" y="115"/>
                  <a:pt x="130" y="115"/>
                  <a:pt x="130" y="115"/>
                </a:cubicBezTo>
                <a:cubicBezTo>
                  <a:pt x="130" y="115"/>
                  <a:pt x="130" y="115"/>
                  <a:pt x="131" y="115"/>
                </a:cubicBezTo>
                <a:cubicBezTo>
                  <a:pt x="130" y="114"/>
                  <a:pt x="130" y="114"/>
                  <a:pt x="130" y="113"/>
                </a:cubicBezTo>
                <a:cubicBezTo>
                  <a:pt x="130" y="113"/>
                  <a:pt x="130" y="113"/>
                  <a:pt x="130" y="113"/>
                </a:cubicBezTo>
                <a:cubicBezTo>
                  <a:pt x="130" y="113"/>
                  <a:pt x="130" y="113"/>
                  <a:pt x="129" y="113"/>
                </a:cubicBezTo>
                <a:cubicBezTo>
                  <a:pt x="129" y="113"/>
                  <a:pt x="129" y="113"/>
                  <a:pt x="129" y="113"/>
                </a:cubicBezTo>
                <a:cubicBezTo>
                  <a:pt x="129" y="112"/>
                  <a:pt x="129" y="112"/>
                  <a:pt x="130" y="112"/>
                </a:cubicBezTo>
                <a:cubicBezTo>
                  <a:pt x="129" y="112"/>
                  <a:pt x="129" y="112"/>
                  <a:pt x="129" y="112"/>
                </a:cubicBezTo>
                <a:cubicBezTo>
                  <a:pt x="129" y="112"/>
                  <a:pt x="129" y="112"/>
                  <a:pt x="129" y="112"/>
                </a:cubicBezTo>
                <a:cubicBezTo>
                  <a:pt x="130" y="112"/>
                  <a:pt x="129" y="112"/>
                  <a:pt x="129" y="112"/>
                </a:cubicBezTo>
                <a:cubicBezTo>
                  <a:pt x="129" y="112"/>
                  <a:pt x="129" y="112"/>
                  <a:pt x="129" y="112"/>
                </a:cubicBezTo>
                <a:cubicBezTo>
                  <a:pt x="130" y="111"/>
                  <a:pt x="130" y="110"/>
                  <a:pt x="129" y="110"/>
                </a:cubicBezTo>
                <a:cubicBezTo>
                  <a:pt x="129" y="110"/>
                  <a:pt x="129" y="110"/>
                  <a:pt x="129" y="110"/>
                </a:cubicBezTo>
                <a:cubicBezTo>
                  <a:pt x="129" y="109"/>
                  <a:pt x="129" y="108"/>
                  <a:pt x="128" y="108"/>
                </a:cubicBezTo>
                <a:cubicBezTo>
                  <a:pt x="128" y="108"/>
                  <a:pt x="127" y="108"/>
                  <a:pt x="127" y="108"/>
                </a:cubicBezTo>
                <a:close/>
                <a:moveTo>
                  <a:pt x="118" y="108"/>
                </a:moveTo>
                <a:cubicBezTo>
                  <a:pt x="119" y="108"/>
                  <a:pt x="119" y="108"/>
                  <a:pt x="119" y="108"/>
                </a:cubicBezTo>
                <a:lnTo>
                  <a:pt x="118" y="108"/>
                </a:lnTo>
                <a:close/>
                <a:moveTo>
                  <a:pt x="116" y="110"/>
                </a:moveTo>
                <a:cubicBezTo>
                  <a:pt x="116" y="110"/>
                  <a:pt x="116" y="110"/>
                  <a:pt x="116" y="110"/>
                </a:cubicBezTo>
                <a:cubicBezTo>
                  <a:pt x="116" y="110"/>
                  <a:pt x="116" y="110"/>
                  <a:pt x="116" y="110"/>
                </a:cubicBezTo>
                <a:cubicBezTo>
                  <a:pt x="116" y="110"/>
                  <a:pt x="116" y="110"/>
                  <a:pt x="116" y="110"/>
                </a:cubicBezTo>
                <a:close/>
                <a:moveTo>
                  <a:pt x="116" y="111"/>
                </a:moveTo>
                <a:cubicBezTo>
                  <a:pt x="116" y="111"/>
                  <a:pt x="116" y="111"/>
                  <a:pt x="116" y="111"/>
                </a:cubicBezTo>
                <a:close/>
                <a:moveTo>
                  <a:pt x="115" y="112"/>
                </a:moveTo>
                <a:cubicBezTo>
                  <a:pt x="115" y="112"/>
                  <a:pt x="115" y="112"/>
                  <a:pt x="115" y="112"/>
                </a:cubicBezTo>
                <a:cubicBezTo>
                  <a:pt x="115" y="112"/>
                  <a:pt x="115" y="112"/>
                  <a:pt x="115" y="112"/>
                </a:cubicBezTo>
                <a:close/>
                <a:moveTo>
                  <a:pt x="115" y="112"/>
                </a:moveTo>
                <a:cubicBezTo>
                  <a:pt x="115" y="112"/>
                  <a:pt x="116" y="112"/>
                  <a:pt x="116" y="112"/>
                </a:cubicBezTo>
                <a:cubicBezTo>
                  <a:pt x="115" y="112"/>
                  <a:pt x="115" y="112"/>
                  <a:pt x="115" y="112"/>
                </a:cubicBezTo>
                <a:close/>
                <a:moveTo>
                  <a:pt x="115" y="114"/>
                </a:moveTo>
                <a:cubicBezTo>
                  <a:pt x="115" y="114"/>
                  <a:pt x="115" y="114"/>
                  <a:pt x="115" y="113"/>
                </a:cubicBezTo>
                <a:cubicBezTo>
                  <a:pt x="115" y="113"/>
                  <a:pt x="115" y="114"/>
                  <a:pt x="115" y="114"/>
                </a:cubicBezTo>
                <a:close/>
                <a:moveTo>
                  <a:pt x="115" y="114"/>
                </a:moveTo>
                <a:cubicBezTo>
                  <a:pt x="115" y="114"/>
                  <a:pt x="115" y="114"/>
                  <a:pt x="115" y="114"/>
                </a:cubicBezTo>
                <a:cubicBezTo>
                  <a:pt x="115" y="114"/>
                  <a:pt x="115" y="114"/>
                  <a:pt x="115" y="114"/>
                </a:cubicBezTo>
                <a:close/>
                <a:moveTo>
                  <a:pt x="122" y="126"/>
                </a:moveTo>
                <a:cubicBezTo>
                  <a:pt x="122" y="126"/>
                  <a:pt x="122" y="126"/>
                  <a:pt x="122" y="126"/>
                </a:cubicBezTo>
                <a:cubicBezTo>
                  <a:pt x="122" y="126"/>
                  <a:pt x="122" y="126"/>
                  <a:pt x="122" y="126"/>
                </a:cubicBezTo>
                <a:close/>
                <a:moveTo>
                  <a:pt x="129" y="125"/>
                </a:moveTo>
                <a:cubicBezTo>
                  <a:pt x="129" y="125"/>
                  <a:pt x="129" y="125"/>
                  <a:pt x="129" y="125"/>
                </a:cubicBezTo>
                <a:cubicBezTo>
                  <a:pt x="129" y="125"/>
                  <a:pt x="129" y="125"/>
                  <a:pt x="129" y="125"/>
                </a:cubicBezTo>
                <a:close/>
                <a:moveTo>
                  <a:pt x="130" y="121"/>
                </a:moveTo>
                <a:cubicBezTo>
                  <a:pt x="130" y="122"/>
                  <a:pt x="130" y="122"/>
                  <a:pt x="130" y="122"/>
                </a:cubicBezTo>
                <a:cubicBezTo>
                  <a:pt x="130" y="122"/>
                  <a:pt x="130" y="122"/>
                  <a:pt x="130" y="122"/>
                </a:cubicBezTo>
                <a:lnTo>
                  <a:pt x="130" y="121"/>
                </a:lnTo>
                <a:close/>
                <a:moveTo>
                  <a:pt x="137" y="130"/>
                </a:moveTo>
                <a:cubicBezTo>
                  <a:pt x="136" y="130"/>
                  <a:pt x="137" y="130"/>
                  <a:pt x="137" y="130"/>
                </a:cubicBezTo>
                <a:cubicBezTo>
                  <a:pt x="137" y="130"/>
                  <a:pt x="137" y="130"/>
                  <a:pt x="137" y="130"/>
                </a:cubicBezTo>
                <a:close/>
                <a:moveTo>
                  <a:pt x="145" y="131"/>
                </a:moveTo>
                <a:cubicBezTo>
                  <a:pt x="145" y="131"/>
                  <a:pt x="145" y="132"/>
                  <a:pt x="145" y="133"/>
                </a:cubicBezTo>
                <a:cubicBezTo>
                  <a:pt x="145" y="133"/>
                  <a:pt x="145" y="134"/>
                  <a:pt x="145" y="134"/>
                </a:cubicBezTo>
                <a:cubicBezTo>
                  <a:pt x="146" y="135"/>
                  <a:pt x="145" y="136"/>
                  <a:pt x="145" y="137"/>
                </a:cubicBezTo>
                <a:cubicBezTo>
                  <a:pt x="145" y="137"/>
                  <a:pt x="146" y="137"/>
                  <a:pt x="146" y="137"/>
                </a:cubicBezTo>
                <a:cubicBezTo>
                  <a:pt x="146" y="137"/>
                  <a:pt x="146" y="137"/>
                  <a:pt x="146" y="137"/>
                </a:cubicBezTo>
                <a:cubicBezTo>
                  <a:pt x="146" y="138"/>
                  <a:pt x="146" y="138"/>
                  <a:pt x="146" y="138"/>
                </a:cubicBezTo>
                <a:cubicBezTo>
                  <a:pt x="146" y="138"/>
                  <a:pt x="146" y="138"/>
                  <a:pt x="146" y="138"/>
                </a:cubicBezTo>
                <a:cubicBezTo>
                  <a:pt x="146" y="138"/>
                  <a:pt x="146" y="138"/>
                  <a:pt x="146" y="139"/>
                </a:cubicBezTo>
                <a:cubicBezTo>
                  <a:pt x="146" y="139"/>
                  <a:pt x="146" y="139"/>
                  <a:pt x="146" y="139"/>
                </a:cubicBezTo>
                <a:cubicBezTo>
                  <a:pt x="146" y="139"/>
                  <a:pt x="146" y="139"/>
                  <a:pt x="146" y="139"/>
                </a:cubicBezTo>
                <a:cubicBezTo>
                  <a:pt x="146" y="139"/>
                  <a:pt x="146" y="139"/>
                  <a:pt x="146" y="140"/>
                </a:cubicBezTo>
                <a:cubicBezTo>
                  <a:pt x="145" y="141"/>
                  <a:pt x="145" y="142"/>
                  <a:pt x="145" y="142"/>
                </a:cubicBezTo>
                <a:cubicBezTo>
                  <a:pt x="145" y="143"/>
                  <a:pt x="145" y="144"/>
                  <a:pt x="144" y="144"/>
                </a:cubicBezTo>
                <a:cubicBezTo>
                  <a:pt x="144" y="145"/>
                  <a:pt x="144" y="145"/>
                  <a:pt x="144" y="145"/>
                </a:cubicBezTo>
                <a:cubicBezTo>
                  <a:pt x="144" y="145"/>
                  <a:pt x="144" y="145"/>
                  <a:pt x="144" y="145"/>
                </a:cubicBezTo>
                <a:cubicBezTo>
                  <a:pt x="144" y="146"/>
                  <a:pt x="144" y="145"/>
                  <a:pt x="144" y="145"/>
                </a:cubicBezTo>
                <a:cubicBezTo>
                  <a:pt x="144" y="145"/>
                  <a:pt x="144" y="145"/>
                  <a:pt x="144" y="146"/>
                </a:cubicBezTo>
                <a:cubicBezTo>
                  <a:pt x="144" y="146"/>
                  <a:pt x="144" y="145"/>
                  <a:pt x="143" y="145"/>
                </a:cubicBezTo>
                <a:cubicBezTo>
                  <a:pt x="143" y="145"/>
                  <a:pt x="143" y="145"/>
                  <a:pt x="143" y="145"/>
                </a:cubicBezTo>
                <a:cubicBezTo>
                  <a:pt x="143" y="146"/>
                  <a:pt x="143" y="145"/>
                  <a:pt x="143" y="145"/>
                </a:cubicBezTo>
                <a:cubicBezTo>
                  <a:pt x="142" y="145"/>
                  <a:pt x="142" y="146"/>
                  <a:pt x="142" y="145"/>
                </a:cubicBezTo>
                <a:cubicBezTo>
                  <a:pt x="142" y="145"/>
                  <a:pt x="142" y="146"/>
                  <a:pt x="142" y="146"/>
                </a:cubicBezTo>
                <a:cubicBezTo>
                  <a:pt x="142" y="145"/>
                  <a:pt x="142" y="146"/>
                  <a:pt x="141" y="145"/>
                </a:cubicBezTo>
                <a:cubicBezTo>
                  <a:pt x="141" y="145"/>
                  <a:pt x="141" y="145"/>
                  <a:pt x="141" y="145"/>
                </a:cubicBezTo>
                <a:cubicBezTo>
                  <a:pt x="141" y="145"/>
                  <a:pt x="141" y="145"/>
                  <a:pt x="141" y="145"/>
                </a:cubicBezTo>
                <a:cubicBezTo>
                  <a:pt x="141" y="145"/>
                  <a:pt x="141" y="145"/>
                  <a:pt x="141" y="145"/>
                </a:cubicBezTo>
                <a:cubicBezTo>
                  <a:pt x="141" y="146"/>
                  <a:pt x="141" y="145"/>
                  <a:pt x="141" y="145"/>
                </a:cubicBezTo>
                <a:cubicBezTo>
                  <a:pt x="141" y="145"/>
                  <a:pt x="141" y="145"/>
                  <a:pt x="141" y="145"/>
                </a:cubicBezTo>
                <a:cubicBezTo>
                  <a:pt x="140" y="145"/>
                  <a:pt x="140" y="144"/>
                  <a:pt x="140" y="145"/>
                </a:cubicBezTo>
                <a:cubicBezTo>
                  <a:pt x="140" y="145"/>
                  <a:pt x="140" y="145"/>
                  <a:pt x="140" y="145"/>
                </a:cubicBezTo>
                <a:cubicBezTo>
                  <a:pt x="140" y="145"/>
                  <a:pt x="140" y="144"/>
                  <a:pt x="139" y="144"/>
                </a:cubicBezTo>
                <a:cubicBezTo>
                  <a:pt x="139" y="144"/>
                  <a:pt x="139" y="144"/>
                  <a:pt x="139" y="144"/>
                </a:cubicBezTo>
                <a:cubicBezTo>
                  <a:pt x="139" y="144"/>
                  <a:pt x="139" y="144"/>
                  <a:pt x="139" y="144"/>
                </a:cubicBezTo>
                <a:cubicBezTo>
                  <a:pt x="139" y="144"/>
                  <a:pt x="139" y="144"/>
                  <a:pt x="139" y="143"/>
                </a:cubicBezTo>
                <a:cubicBezTo>
                  <a:pt x="139" y="144"/>
                  <a:pt x="139" y="143"/>
                  <a:pt x="139" y="143"/>
                </a:cubicBezTo>
                <a:cubicBezTo>
                  <a:pt x="139" y="143"/>
                  <a:pt x="139" y="143"/>
                  <a:pt x="138" y="143"/>
                </a:cubicBezTo>
                <a:cubicBezTo>
                  <a:pt x="139" y="143"/>
                  <a:pt x="138" y="143"/>
                  <a:pt x="138" y="142"/>
                </a:cubicBezTo>
                <a:cubicBezTo>
                  <a:pt x="138" y="143"/>
                  <a:pt x="138" y="142"/>
                  <a:pt x="138" y="142"/>
                </a:cubicBezTo>
                <a:cubicBezTo>
                  <a:pt x="138" y="142"/>
                  <a:pt x="138" y="142"/>
                  <a:pt x="138" y="142"/>
                </a:cubicBezTo>
                <a:cubicBezTo>
                  <a:pt x="138" y="142"/>
                  <a:pt x="138" y="142"/>
                  <a:pt x="138" y="142"/>
                </a:cubicBezTo>
                <a:cubicBezTo>
                  <a:pt x="138" y="142"/>
                  <a:pt x="138" y="142"/>
                  <a:pt x="138" y="142"/>
                </a:cubicBezTo>
                <a:cubicBezTo>
                  <a:pt x="138" y="142"/>
                  <a:pt x="138" y="142"/>
                  <a:pt x="138" y="142"/>
                </a:cubicBezTo>
                <a:cubicBezTo>
                  <a:pt x="138" y="141"/>
                  <a:pt x="138" y="141"/>
                  <a:pt x="138" y="141"/>
                </a:cubicBezTo>
                <a:cubicBezTo>
                  <a:pt x="137" y="141"/>
                  <a:pt x="137" y="141"/>
                  <a:pt x="137" y="141"/>
                </a:cubicBezTo>
                <a:cubicBezTo>
                  <a:pt x="138" y="141"/>
                  <a:pt x="138" y="141"/>
                  <a:pt x="138" y="141"/>
                </a:cubicBezTo>
                <a:cubicBezTo>
                  <a:pt x="137" y="141"/>
                  <a:pt x="138" y="140"/>
                  <a:pt x="137" y="140"/>
                </a:cubicBezTo>
                <a:cubicBezTo>
                  <a:pt x="137" y="139"/>
                  <a:pt x="137" y="139"/>
                  <a:pt x="137" y="139"/>
                </a:cubicBezTo>
                <a:cubicBezTo>
                  <a:pt x="137" y="139"/>
                  <a:pt x="137" y="139"/>
                  <a:pt x="137" y="138"/>
                </a:cubicBezTo>
                <a:cubicBezTo>
                  <a:pt x="137" y="138"/>
                  <a:pt x="137" y="138"/>
                  <a:pt x="137" y="138"/>
                </a:cubicBezTo>
                <a:cubicBezTo>
                  <a:pt x="137" y="137"/>
                  <a:pt x="137" y="137"/>
                  <a:pt x="136" y="137"/>
                </a:cubicBezTo>
                <a:cubicBezTo>
                  <a:pt x="136" y="137"/>
                  <a:pt x="136" y="137"/>
                  <a:pt x="137" y="137"/>
                </a:cubicBezTo>
                <a:cubicBezTo>
                  <a:pt x="137" y="137"/>
                  <a:pt x="137" y="137"/>
                  <a:pt x="137" y="136"/>
                </a:cubicBezTo>
                <a:cubicBezTo>
                  <a:pt x="137" y="136"/>
                  <a:pt x="137" y="136"/>
                  <a:pt x="137" y="136"/>
                </a:cubicBezTo>
                <a:cubicBezTo>
                  <a:pt x="137" y="136"/>
                  <a:pt x="136" y="136"/>
                  <a:pt x="137" y="136"/>
                </a:cubicBezTo>
                <a:cubicBezTo>
                  <a:pt x="136" y="136"/>
                  <a:pt x="136" y="135"/>
                  <a:pt x="136" y="136"/>
                </a:cubicBezTo>
                <a:cubicBezTo>
                  <a:pt x="136" y="135"/>
                  <a:pt x="136" y="136"/>
                  <a:pt x="136" y="135"/>
                </a:cubicBezTo>
                <a:cubicBezTo>
                  <a:pt x="137" y="136"/>
                  <a:pt x="137" y="136"/>
                  <a:pt x="137" y="136"/>
                </a:cubicBezTo>
                <a:cubicBezTo>
                  <a:pt x="137" y="135"/>
                  <a:pt x="137" y="135"/>
                  <a:pt x="136" y="134"/>
                </a:cubicBezTo>
                <a:cubicBezTo>
                  <a:pt x="137" y="134"/>
                  <a:pt x="136" y="134"/>
                  <a:pt x="137" y="134"/>
                </a:cubicBezTo>
                <a:cubicBezTo>
                  <a:pt x="136" y="133"/>
                  <a:pt x="137" y="133"/>
                  <a:pt x="136" y="133"/>
                </a:cubicBezTo>
                <a:cubicBezTo>
                  <a:pt x="136" y="133"/>
                  <a:pt x="136" y="133"/>
                  <a:pt x="136" y="133"/>
                </a:cubicBezTo>
                <a:cubicBezTo>
                  <a:pt x="137" y="133"/>
                  <a:pt x="137" y="133"/>
                  <a:pt x="137" y="132"/>
                </a:cubicBezTo>
                <a:cubicBezTo>
                  <a:pt x="137" y="132"/>
                  <a:pt x="136" y="132"/>
                  <a:pt x="136" y="132"/>
                </a:cubicBezTo>
                <a:cubicBezTo>
                  <a:pt x="137" y="132"/>
                  <a:pt x="137" y="132"/>
                  <a:pt x="137" y="132"/>
                </a:cubicBezTo>
                <a:cubicBezTo>
                  <a:pt x="136" y="132"/>
                  <a:pt x="136" y="132"/>
                  <a:pt x="136" y="132"/>
                </a:cubicBezTo>
                <a:cubicBezTo>
                  <a:pt x="136" y="132"/>
                  <a:pt x="136" y="132"/>
                  <a:pt x="136" y="131"/>
                </a:cubicBezTo>
                <a:cubicBezTo>
                  <a:pt x="136" y="132"/>
                  <a:pt x="136" y="132"/>
                  <a:pt x="137" y="132"/>
                </a:cubicBezTo>
                <a:cubicBezTo>
                  <a:pt x="137" y="132"/>
                  <a:pt x="136" y="131"/>
                  <a:pt x="137" y="131"/>
                </a:cubicBezTo>
                <a:cubicBezTo>
                  <a:pt x="137" y="131"/>
                  <a:pt x="137" y="131"/>
                  <a:pt x="136" y="131"/>
                </a:cubicBezTo>
                <a:cubicBezTo>
                  <a:pt x="136" y="131"/>
                  <a:pt x="137" y="131"/>
                  <a:pt x="137" y="131"/>
                </a:cubicBezTo>
                <a:cubicBezTo>
                  <a:pt x="137" y="131"/>
                  <a:pt x="137" y="131"/>
                  <a:pt x="137" y="131"/>
                </a:cubicBezTo>
                <a:cubicBezTo>
                  <a:pt x="137" y="131"/>
                  <a:pt x="136" y="131"/>
                  <a:pt x="137" y="131"/>
                </a:cubicBezTo>
                <a:cubicBezTo>
                  <a:pt x="136" y="131"/>
                  <a:pt x="136" y="131"/>
                  <a:pt x="136" y="131"/>
                </a:cubicBezTo>
                <a:cubicBezTo>
                  <a:pt x="136" y="131"/>
                  <a:pt x="136" y="131"/>
                  <a:pt x="136" y="131"/>
                </a:cubicBezTo>
                <a:cubicBezTo>
                  <a:pt x="136" y="131"/>
                  <a:pt x="136" y="131"/>
                  <a:pt x="136" y="131"/>
                </a:cubicBezTo>
                <a:cubicBezTo>
                  <a:pt x="136" y="131"/>
                  <a:pt x="136" y="131"/>
                  <a:pt x="137" y="131"/>
                </a:cubicBezTo>
                <a:cubicBezTo>
                  <a:pt x="136" y="130"/>
                  <a:pt x="136" y="130"/>
                  <a:pt x="136" y="130"/>
                </a:cubicBezTo>
                <a:cubicBezTo>
                  <a:pt x="136" y="130"/>
                  <a:pt x="136" y="130"/>
                  <a:pt x="136" y="130"/>
                </a:cubicBezTo>
                <a:cubicBezTo>
                  <a:pt x="136" y="131"/>
                  <a:pt x="136" y="131"/>
                  <a:pt x="136" y="131"/>
                </a:cubicBezTo>
                <a:cubicBezTo>
                  <a:pt x="135" y="130"/>
                  <a:pt x="135" y="130"/>
                  <a:pt x="135" y="130"/>
                </a:cubicBezTo>
                <a:cubicBezTo>
                  <a:pt x="136" y="131"/>
                  <a:pt x="135" y="131"/>
                  <a:pt x="135" y="131"/>
                </a:cubicBezTo>
                <a:cubicBezTo>
                  <a:pt x="136" y="131"/>
                  <a:pt x="136" y="131"/>
                  <a:pt x="136" y="131"/>
                </a:cubicBezTo>
                <a:cubicBezTo>
                  <a:pt x="136" y="131"/>
                  <a:pt x="136" y="131"/>
                  <a:pt x="136" y="131"/>
                </a:cubicBezTo>
                <a:cubicBezTo>
                  <a:pt x="136" y="131"/>
                  <a:pt x="136" y="131"/>
                  <a:pt x="135" y="131"/>
                </a:cubicBezTo>
                <a:cubicBezTo>
                  <a:pt x="135" y="131"/>
                  <a:pt x="135" y="131"/>
                  <a:pt x="135" y="131"/>
                </a:cubicBezTo>
                <a:cubicBezTo>
                  <a:pt x="135" y="131"/>
                  <a:pt x="135" y="131"/>
                  <a:pt x="135" y="131"/>
                </a:cubicBezTo>
                <a:cubicBezTo>
                  <a:pt x="136" y="131"/>
                  <a:pt x="135" y="132"/>
                  <a:pt x="135" y="132"/>
                </a:cubicBezTo>
                <a:cubicBezTo>
                  <a:pt x="135" y="132"/>
                  <a:pt x="135" y="132"/>
                  <a:pt x="135" y="132"/>
                </a:cubicBezTo>
                <a:cubicBezTo>
                  <a:pt x="135" y="132"/>
                  <a:pt x="135" y="132"/>
                  <a:pt x="135" y="132"/>
                </a:cubicBezTo>
                <a:cubicBezTo>
                  <a:pt x="135" y="132"/>
                  <a:pt x="135" y="132"/>
                  <a:pt x="135" y="132"/>
                </a:cubicBezTo>
                <a:cubicBezTo>
                  <a:pt x="135" y="132"/>
                  <a:pt x="135" y="132"/>
                  <a:pt x="135" y="132"/>
                </a:cubicBezTo>
                <a:cubicBezTo>
                  <a:pt x="135" y="133"/>
                  <a:pt x="135" y="133"/>
                  <a:pt x="135" y="133"/>
                </a:cubicBezTo>
                <a:cubicBezTo>
                  <a:pt x="135" y="133"/>
                  <a:pt x="134" y="133"/>
                  <a:pt x="135" y="133"/>
                </a:cubicBezTo>
                <a:cubicBezTo>
                  <a:pt x="134" y="133"/>
                  <a:pt x="134" y="133"/>
                  <a:pt x="134" y="133"/>
                </a:cubicBezTo>
                <a:cubicBezTo>
                  <a:pt x="134" y="133"/>
                  <a:pt x="133" y="133"/>
                  <a:pt x="134" y="133"/>
                </a:cubicBezTo>
                <a:cubicBezTo>
                  <a:pt x="133" y="133"/>
                  <a:pt x="133" y="133"/>
                  <a:pt x="133" y="133"/>
                </a:cubicBezTo>
                <a:cubicBezTo>
                  <a:pt x="133" y="133"/>
                  <a:pt x="134" y="133"/>
                  <a:pt x="134" y="133"/>
                </a:cubicBezTo>
                <a:cubicBezTo>
                  <a:pt x="134" y="133"/>
                  <a:pt x="134" y="133"/>
                  <a:pt x="135" y="133"/>
                </a:cubicBezTo>
                <a:cubicBezTo>
                  <a:pt x="134" y="133"/>
                  <a:pt x="134" y="134"/>
                  <a:pt x="134" y="134"/>
                </a:cubicBezTo>
                <a:cubicBezTo>
                  <a:pt x="134" y="134"/>
                  <a:pt x="134" y="134"/>
                  <a:pt x="134" y="134"/>
                </a:cubicBezTo>
                <a:cubicBezTo>
                  <a:pt x="134" y="134"/>
                  <a:pt x="134" y="134"/>
                  <a:pt x="134" y="134"/>
                </a:cubicBezTo>
                <a:cubicBezTo>
                  <a:pt x="135" y="134"/>
                  <a:pt x="135" y="134"/>
                  <a:pt x="135" y="134"/>
                </a:cubicBezTo>
                <a:cubicBezTo>
                  <a:pt x="135" y="134"/>
                  <a:pt x="135" y="134"/>
                  <a:pt x="135" y="134"/>
                </a:cubicBezTo>
                <a:cubicBezTo>
                  <a:pt x="135" y="134"/>
                  <a:pt x="134" y="134"/>
                  <a:pt x="134" y="135"/>
                </a:cubicBezTo>
                <a:cubicBezTo>
                  <a:pt x="134" y="134"/>
                  <a:pt x="134" y="134"/>
                  <a:pt x="134" y="134"/>
                </a:cubicBezTo>
                <a:cubicBezTo>
                  <a:pt x="133" y="134"/>
                  <a:pt x="133" y="134"/>
                  <a:pt x="134" y="134"/>
                </a:cubicBezTo>
                <a:cubicBezTo>
                  <a:pt x="133" y="134"/>
                  <a:pt x="134" y="134"/>
                  <a:pt x="133" y="134"/>
                </a:cubicBezTo>
                <a:cubicBezTo>
                  <a:pt x="133" y="134"/>
                  <a:pt x="133" y="134"/>
                  <a:pt x="133" y="134"/>
                </a:cubicBezTo>
                <a:cubicBezTo>
                  <a:pt x="134" y="134"/>
                  <a:pt x="134" y="134"/>
                  <a:pt x="134" y="134"/>
                </a:cubicBezTo>
                <a:cubicBezTo>
                  <a:pt x="134" y="135"/>
                  <a:pt x="133" y="135"/>
                  <a:pt x="133" y="135"/>
                </a:cubicBezTo>
                <a:cubicBezTo>
                  <a:pt x="133" y="135"/>
                  <a:pt x="133" y="135"/>
                  <a:pt x="133" y="135"/>
                </a:cubicBezTo>
                <a:cubicBezTo>
                  <a:pt x="133" y="135"/>
                  <a:pt x="133" y="135"/>
                  <a:pt x="133" y="135"/>
                </a:cubicBezTo>
                <a:cubicBezTo>
                  <a:pt x="133" y="135"/>
                  <a:pt x="133" y="135"/>
                  <a:pt x="133" y="135"/>
                </a:cubicBezTo>
                <a:cubicBezTo>
                  <a:pt x="133" y="135"/>
                  <a:pt x="133" y="135"/>
                  <a:pt x="133" y="135"/>
                </a:cubicBezTo>
                <a:cubicBezTo>
                  <a:pt x="132" y="135"/>
                  <a:pt x="133" y="135"/>
                  <a:pt x="133" y="135"/>
                </a:cubicBezTo>
                <a:cubicBezTo>
                  <a:pt x="133" y="135"/>
                  <a:pt x="133" y="135"/>
                  <a:pt x="133" y="135"/>
                </a:cubicBezTo>
                <a:cubicBezTo>
                  <a:pt x="133" y="135"/>
                  <a:pt x="133" y="135"/>
                  <a:pt x="133" y="135"/>
                </a:cubicBezTo>
                <a:cubicBezTo>
                  <a:pt x="133" y="135"/>
                  <a:pt x="133" y="135"/>
                  <a:pt x="133" y="135"/>
                </a:cubicBezTo>
                <a:cubicBezTo>
                  <a:pt x="134" y="135"/>
                  <a:pt x="133" y="135"/>
                  <a:pt x="134" y="135"/>
                </a:cubicBezTo>
                <a:cubicBezTo>
                  <a:pt x="134" y="135"/>
                  <a:pt x="133" y="135"/>
                  <a:pt x="134" y="135"/>
                </a:cubicBezTo>
                <a:cubicBezTo>
                  <a:pt x="134" y="135"/>
                  <a:pt x="134" y="135"/>
                  <a:pt x="134" y="135"/>
                </a:cubicBezTo>
                <a:cubicBezTo>
                  <a:pt x="134" y="135"/>
                  <a:pt x="134" y="135"/>
                  <a:pt x="134" y="135"/>
                </a:cubicBezTo>
                <a:cubicBezTo>
                  <a:pt x="134" y="135"/>
                  <a:pt x="133" y="135"/>
                  <a:pt x="134" y="135"/>
                </a:cubicBezTo>
                <a:cubicBezTo>
                  <a:pt x="133" y="135"/>
                  <a:pt x="133" y="135"/>
                  <a:pt x="133" y="135"/>
                </a:cubicBezTo>
                <a:cubicBezTo>
                  <a:pt x="132" y="135"/>
                  <a:pt x="133" y="135"/>
                  <a:pt x="133" y="135"/>
                </a:cubicBezTo>
                <a:cubicBezTo>
                  <a:pt x="133" y="135"/>
                  <a:pt x="133" y="135"/>
                  <a:pt x="133" y="135"/>
                </a:cubicBezTo>
                <a:cubicBezTo>
                  <a:pt x="134" y="136"/>
                  <a:pt x="133" y="136"/>
                  <a:pt x="133" y="136"/>
                </a:cubicBezTo>
                <a:cubicBezTo>
                  <a:pt x="134" y="136"/>
                  <a:pt x="134" y="136"/>
                  <a:pt x="134" y="136"/>
                </a:cubicBezTo>
                <a:cubicBezTo>
                  <a:pt x="135" y="136"/>
                  <a:pt x="135" y="136"/>
                  <a:pt x="135" y="136"/>
                </a:cubicBezTo>
                <a:cubicBezTo>
                  <a:pt x="134" y="136"/>
                  <a:pt x="134" y="136"/>
                  <a:pt x="134" y="136"/>
                </a:cubicBezTo>
                <a:cubicBezTo>
                  <a:pt x="134" y="136"/>
                  <a:pt x="134" y="136"/>
                  <a:pt x="134" y="136"/>
                </a:cubicBezTo>
                <a:cubicBezTo>
                  <a:pt x="133" y="136"/>
                  <a:pt x="133" y="136"/>
                  <a:pt x="133" y="136"/>
                </a:cubicBezTo>
                <a:cubicBezTo>
                  <a:pt x="133" y="136"/>
                  <a:pt x="133" y="136"/>
                  <a:pt x="133" y="136"/>
                </a:cubicBezTo>
                <a:cubicBezTo>
                  <a:pt x="133" y="136"/>
                  <a:pt x="133" y="136"/>
                  <a:pt x="133" y="136"/>
                </a:cubicBezTo>
                <a:cubicBezTo>
                  <a:pt x="133" y="136"/>
                  <a:pt x="133" y="137"/>
                  <a:pt x="133" y="137"/>
                </a:cubicBezTo>
                <a:cubicBezTo>
                  <a:pt x="133" y="136"/>
                  <a:pt x="133" y="137"/>
                  <a:pt x="133" y="137"/>
                </a:cubicBezTo>
                <a:cubicBezTo>
                  <a:pt x="133" y="137"/>
                  <a:pt x="133" y="137"/>
                  <a:pt x="133" y="137"/>
                </a:cubicBezTo>
                <a:cubicBezTo>
                  <a:pt x="133" y="137"/>
                  <a:pt x="133" y="137"/>
                  <a:pt x="133" y="137"/>
                </a:cubicBezTo>
                <a:cubicBezTo>
                  <a:pt x="133" y="137"/>
                  <a:pt x="132" y="137"/>
                  <a:pt x="133" y="137"/>
                </a:cubicBezTo>
                <a:cubicBezTo>
                  <a:pt x="133" y="137"/>
                  <a:pt x="133" y="137"/>
                  <a:pt x="133" y="137"/>
                </a:cubicBezTo>
                <a:cubicBezTo>
                  <a:pt x="134" y="137"/>
                  <a:pt x="133" y="137"/>
                  <a:pt x="133" y="137"/>
                </a:cubicBezTo>
                <a:cubicBezTo>
                  <a:pt x="133" y="137"/>
                  <a:pt x="133" y="137"/>
                  <a:pt x="133" y="137"/>
                </a:cubicBezTo>
                <a:cubicBezTo>
                  <a:pt x="133" y="137"/>
                  <a:pt x="132" y="137"/>
                  <a:pt x="133" y="137"/>
                </a:cubicBezTo>
                <a:cubicBezTo>
                  <a:pt x="133" y="137"/>
                  <a:pt x="133" y="137"/>
                  <a:pt x="133" y="137"/>
                </a:cubicBezTo>
                <a:cubicBezTo>
                  <a:pt x="133" y="137"/>
                  <a:pt x="133" y="137"/>
                  <a:pt x="133" y="137"/>
                </a:cubicBezTo>
                <a:cubicBezTo>
                  <a:pt x="133" y="137"/>
                  <a:pt x="133" y="137"/>
                  <a:pt x="133" y="137"/>
                </a:cubicBezTo>
                <a:cubicBezTo>
                  <a:pt x="133" y="137"/>
                  <a:pt x="133" y="137"/>
                  <a:pt x="133" y="137"/>
                </a:cubicBezTo>
                <a:cubicBezTo>
                  <a:pt x="133" y="138"/>
                  <a:pt x="133" y="138"/>
                  <a:pt x="133" y="138"/>
                </a:cubicBezTo>
                <a:cubicBezTo>
                  <a:pt x="133" y="138"/>
                  <a:pt x="133" y="138"/>
                  <a:pt x="133" y="138"/>
                </a:cubicBezTo>
                <a:cubicBezTo>
                  <a:pt x="133" y="137"/>
                  <a:pt x="133" y="138"/>
                  <a:pt x="133" y="138"/>
                </a:cubicBezTo>
                <a:cubicBezTo>
                  <a:pt x="133" y="138"/>
                  <a:pt x="133" y="138"/>
                  <a:pt x="133" y="138"/>
                </a:cubicBezTo>
                <a:cubicBezTo>
                  <a:pt x="133" y="138"/>
                  <a:pt x="133" y="138"/>
                  <a:pt x="133" y="138"/>
                </a:cubicBezTo>
                <a:cubicBezTo>
                  <a:pt x="133" y="138"/>
                  <a:pt x="133" y="138"/>
                  <a:pt x="133" y="138"/>
                </a:cubicBezTo>
                <a:cubicBezTo>
                  <a:pt x="133" y="138"/>
                  <a:pt x="134" y="138"/>
                  <a:pt x="133" y="138"/>
                </a:cubicBezTo>
                <a:cubicBezTo>
                  <a:pt x="133" y="138"/>
                  <a:pt x="133" y="138"/>
                  <a:pt x="133" y="138"/>
                </a:cubicBezTo>
                <a:cubicBezTo>
                  <a:pt x="133" y="138"/>
                  <a:pt x="133" y="139"/>
                  <a:pt x="134" y="138"/>
                </a:cubicBezTo>
                <a:cubicBezTo>
                  <a:pt x="134" y="139"/>
                  <a:pt x="133" y="138"/>
                  <a:pt x="133" y="139"/>
                </a:cubicBezTo>
                <a:cubicBezTo>
                  <a:pt x="133" y="139"/>
                  <a:pt x="132" y="139"/>
                  <a:pt x="133" y="139"/>
                </a:cubicBezTo>
                <a:cubicBezTo>
                  <a:pt x="133" y="139"/>
                  <a:pt x="133" y="139"/>
                  <a:pt x="134" y="139"/>
                </a:cubicBezTo>
                <a:cubicBezTo>
                  <a:pt x="134" y="139"/>
                  <a:pt x="133" y="139"/>
                  <a:pt x="133" y="139"/>
                </a:cubicBezTo>
                <a:cubicBezTo>
                  <a:pt x="133" y="139"/>
                  <a:pt x="134" y="139"/>
                  <a:pt x="134" y="139"/>
                </a:cubicBezTo>
                <a:cubicBezTo>
                  <a:pt x="134" y="139"/>
                  <a:pt x="134" y="139"/>
                  <a:pt x="134" y="139"/>
                </a:cubicBezTo>
                <a:cubicBezTo>
                  <a:pt x="134" y="139"/>
                  <a:pt x="134" y="139"/>
                  <a:pt x="133" y="139"/>
                </a:cubicBezTo>
                <a:cubicBezTo>
                  <a:pt x="133" y="139"/>
                  <a:pt x="134" y="139"/>
                  <a:pt x="134" y="139"/>
                </a:cubicBezTo>
                <a:cubicBezTo>
                  <a:pt x="135" y="139"/>
                  <a:pt x="135" y="139"/>
                  <a:pt x="135" y="139"/>
                </a:cubicBezTo>
                <a:cubicBezTo>
                  <a:pt x="135" y="140"/>
                  <a:pt x="135" y="139"/>
                  <a:pt x="135" y="139"/>
                </a:cubicBezTo>
                <a:cubicBezTo>
                  <a:pt x="135" y="139"/>
                  <a:pt x="135" y="139"/>
                  <a:pt x="135" y="139"/>
                </a:cubicBezTo>
                <a:cubicBezTo>
                  <a:pt x="134" y="140"/>
                  <a:pt x="134" y="139"/>
                  <a:pt x="133" y="139"/>
                </a:cubicBezTo>
                <a:cubicBezTo>
                  <a:pt x="134" y="140"/>
                  <a:pt x="134" y="140"/>
                  <a:pt x="134" y="140"/>
                </a:cubicBezTo>
                <a:cubicBezTo>
                  <a:pt x="133" y="140"/>
                  <a:pt x="133" y="140"/>
                  <a:pt x="133" y="140"/>
                </a:cubicBezTo>
                <a:cubicBezTo>
                  <a:pt x="133" y="140"/>
                  <a:pt x="133" y="140"/>
                  <a:pt x="133" y="140"/>
                </a:cubicBezTo>
                <a:cubicBezTo>
                  <a:pt x="134" y="140"/>
                  <a:pt x="133" y="140"/>
                  <a:pt x="133" y="140"/>
                </a:cubicBezTo>
                <a:cubicBezTo>
                  <a:pt x="133" y="140"/>
                  <a:pt x="134" y="140"/>
                  <a:pt x="134" y="140"/>
                </a:cubicBezTo>
                <a:cubicBezTo>
                  <a:pt x="134" y="140"/>
                  <a:pt x="133" y="140"/>
                  <a:pt x="133" y="140"/>
                </a:cubicBezTo>
                <a:cubicBezTo>
                  <a:pt x="133" y="140"/>
                  <a:pt x="134" y="140"/>
                  <a:pt x="133" y="140"/>
                </a:cubicBezTo>
                <a:cubicBezTo>
                  <a:pt x="133" y="140"/>
                  <a:pt x="133" y="140"/>
                  <a:pt x="133" y="140"/>
                </a:cubicBezTo>
                <a:cubicBezTo>
                  <a:pt x="133" y="141"/>
                  <a:pt x="133" y="141"/>
                  <a:pt x="134" y="141"/>
                </a:cubicBezTo>
                <a:cubicBezTo>
                  <a:pt x="134" y="142"/>
                  <a:pt x="134" y="142"/>
                  <a:pt x="134" y="142"/>
                </a:cubicBezTo>
                <a:cubicBezTo>
                  <a:pt x="134" y="142"/>
                  <a:pt x="134" y="142"/>
                  <a:pt x="134" y="142"/>
                </a:cubicBezTo>
                <a:cubicBezTo>
                  <a:pt x="134" y="142"/>
                  <a:pt x="134" y="142"/>
                  <a:pt x="134" y="142"/>
                </a:cubicBezTo>
                <a:cubicBezTo>
                  <a:pt x="134" y="142"/>
                  <a:pt x="134" y="142"/>
                  <a:pt x="134" y="142"/>
                </a:cubicBezTo>
                <a:cubicBezTo>
                  <a:pt x="134" y="143"/>
                  <a:pt x="134" y="143"/>
                  <a:pt x="134" y="143"/>
                </a:cubicBezTo>
                <a:cubicBezTo>
                  <a:pt x="134" y="143"/>
                  <a:pt x="134" y="143"/>
                  <a:pt x="134" y="143"/>
                </a:cubicBezTo>
                <a:cubicBezTo>
                  <a:pt x="134" y="143"/>
                  <a:pt x="134" y="143"/>
                  <a:pt x="134" y="143"/>
                </a:cubicBezTo>
                <a:cubicBezTo>
                  <a:pt x="134" y="143"/>
                  <a:pt x="134" y="143"/>
                  <a:pt x="134" y="143"/>
                </a:cubicBezTo>
                <a:cubicBezTo>
                  <a:pt x="134" y="143"/>
                  <a:pt x="134" y="143"/>
                  <a:pt x="134" y="143"/>
                </a:cubicBezTo>
                <a:cubicBezTo>
                  <a:pt x="134" y="143"/>
                  <a:pt x="134" y="143"/>
                  <a:pt x="134" y="143"/>
                </a:cubicBezTo>
                <a:cubicBezTo>
                  <a:pt x="134" y="143"/>
                  <a:pt x="134" y="143"/>
                  <a:pt x="134" y="144"/>
                </a:cubicBezTo>
                <a:cubicBezTo>
                  <a:pt x="134" y="144"/>
                  <a:pt x="135" y="143"/>
                  <a:pt x="135" y="143"/>
                </a:cubicBezTo>
                <a:cubicBezTo>
                  <a:pt x="135" y="143"/>
                  <a:pt x="135" y="143"/>
                  <a:pt x="135" y="143"/>
                </a:cubicBezTo>
                <a:cubicBezTo>
                  <a:pt x="135" y="144"/>
                  <a:pt x="135" y="144"/>
                  <a:pt x="135" y="144"/>
                </a:cubicBezTo>
                <a:cubicBezTo>
                  <a:pt x="134" y="144"/>
                  <a:pt x="135" y="144"/>
                  <a:pt x="135" y="145"/>
                </a:cubicBezTo>
                <a:cubicBezTo>
                  <a:pt x="135" y="145"/>
                  <a:pt x="135" y="145"/>
                  <a:pt x="135" y="145"/>
                </a:cubicBezTo>
                <a:cubicBezTo>
                  <a:pt x="135" y="145"/>
                  <a:pt x="135" y="145"/>
                  <a:pt x="135" y="145"/>
                </a:cubicBezTo>
                <a:cubicBezTo>
                  <a:pt x="135" y="145"/>
                  <a:pt x="136" y="145"/>
                  <a:pt x="136" y="145"/>
                </a:cubicBezTo>
                <a:cubicBezTo>
                  <a:pt x="136" y="145"/>
                  <a:pt x="136" y="145"/>
                  <a:pt x="135" y="146"/>
                </a:cubicBezTo>
                <a:cubicBezTo>
                  <a:pt x="136" y="146"/>
                  <a:pt x="136" y="146"/>
                  <a:pt x="136" y="146"/>
                </a:cubicBezTo>
                <a:cubicBezTo>
                  <a:pt x="136" y="146"/>
                  <a:pt x="136" y="146"/>
                  <a:pt x="136" y="146"/>
                </a:cubicBezTo>
                <a:cubicBezTo>
                  <a:pt x="136" y="146"/>
                  <a:pt x="136" y="146"/>
                  <a:pt x="136" y="146"/>
                </a:cubicBezTo>
                <a:cubicBezTo>
                  <a:pt x="136" y="146"/>
                  <a:pt x="136" y="146"/>
                  <a:pt x="136" y="146"/>
                </a:cubicBezTo>
                <a:cubicBezTo>
                  <a:pt x="136" y="146"/>
                  <a:pt x="136" y="146"/>
                  <a:pt x="136" y="146"/>
                </a:cubicBezTo>
                <a:cubicBezTo>
                  <a:pt x="136" y="146"/>
                  <a:pt x="136" y="147"/>
                  <a:pt x="136" y="146"/>
                </a:cubicBezTo>
                <a:cubicBezTo>
                  <a:pt x="136" y="146"/>
                  <a:pt x="136" y="146"/>
                  <a:pt x="136" y="146"/>
                </a:cubicBezTo>
                <a:cubicBezTo>
                  <a:pt x="137" y="146"/>
                  <a:pt x="137" y="146"/>
                  <a:pt x="137" y="146"/>
                </a:cubicBezTo>
                <a:cubicBezTo>
                  <a:pt x="137" y="147"/>
                  <a:pt x="137" y="147"/>
                  <a:pt x="137" y="147"/>
                </a:cubicBezTo>
                <a:cubicBezTo>
                  <a:pt x="136" y="147"/>
                  <a:pt x="136" y="147"/>
                  <a:pt x="136" y="147"/>
                </a:cubicBezTo>
                <a:cubicBezTo>
                  <a:pt x="136" y="147"/>
                  <a:pt x="137" y="147"/>
                  <a:pt x="137" y="147"/>
                </a:cubicBezTo>
                <a:cubicBezTo>
                  <a:pt x="137" y="146"/>
                  <a:pt x="137" y="147"/>
                  <a:pt x="137" y="147"/>
                </a:cubicBezTo>
                <a:cubicBezTo>
                  <a:pt x="137" y="147"/>
                  <a:pt x="137" y="147"/>
                  <a:pt x="137" y="147"/>
                </a:cubicBezTo>
                <a:cubicBezTo>
                  <a:pt x="136" y="147"/>
                  <a:pt x="137" y="147"/>
                  <a:pt x="136" y="147"/>
                </a:cubicBezTo>
                <a:cubicBezTo>
                  <a:pt x="136" y="147"/>
                  <a:pt x="137" y="147"/>
                  <a:pt x="137" y="147"/>
                </a:cubicBezTo>
                <a:cubicBezTo>
                  <a:pt x="137" y="147"/>
                  <a:pt x="137" y="147"/>
                  <a:pt x="137" y="147"/>
                </a:cubicBezTo>
                <a:cubicBezTo>
                  <a:pt x="137" y="147"/>
                  <a:pt x="137" y="147"/>
                  <a:pt x="137" y="147"/>
                </a:cubicBezTo>
                <a:cubicBezTo>
                  <a:pt x="137" y="147"/>
                  <a:pt x="137" y="147"/>
                  <a:pt x="137" y="147"/>
                </a:cubicBezTo>
                <a:cubicBezTo>
                  <a:pt x="137" y="147"/>
                  <a:pt x="137" y="147"/>
                  <a:pt x="137" y="147"/>
                </a:cubicBezTo>
                <a:cubicBezTo>
                  <a:pt x="137" y="147"/>
                  <a:pt x="137" y="147"/>
                  <a:pt x="137" y="147"/>
                </a:cubicBezTo>
                <a:cubicBezTo>
                  <a:pt x="137" y="147"/>
                  <a:pt x="137" y="147"/>
                  <a:pt x="138" y="147"/>
                </a:cubicBezTo>
                <a:cubicBezTo>
                  <a:pt x="137" y="147"/>
                  <a:pt x="137" y="147"/>
                  <a:pt x="137" y="147"/>
                </a:cubicBezTo>
                <a:cubicBezTo>
                  <a:pt x="138" y="147"/>
                  <a:pt x="138" y="147"/>
                  <a:pt x="138" y="147"/>
                </a:cubicBezTo>
                <a:cubicBezTo>
                  <a:pt x="138" y="147"/>
                  <a:pt x="137" y="148"/>
                  <a:pt x="137" y="148"/>
                </a:cubicBezTo>
                <a:cubicBezTo>
                  <a:pt x="138" y="148"/>
                  <a:pt x="138" y="148"/>
                  <a:pt x="138" y="148"/>
                </a:cubicBezTo>
                <a:cubicBezTo>
                  <a:pt x="138" y="148"/>
                  <a:pt x="138" y="148"/>
                  <a:pt x="138" y="148"/>
                </a:cubicBezTo>
                <a:cubicBezTo>
                  <a:pt x="138" y="148"/>
                  <a:pt x="138" y="147"/>
                  <a:pt x="138" y="148"/>
                </a:cubicBezTo>
                <a:cubicBezTo>
                  <a:pt x="138" y="148"/>
                  <a:pt x="138" y="148"/>
                  <a:pt x="138" y="148"/>
                </a:cubicBezTo>
                <a:cubicBezTo>
                  <a:pt x="138" y="148"/>
                  <a:pt x="138" y="148"/>
                  <a:pt x="138" y="148"/>
                </a:cubicBezTo>
                <a:cubicBezTo>
                  <a:pt x="139" y="148"/>
                  <a:pt x="138" y="148"/>
                  <a:pt x="138" y="148"/>
                </a:cubicBezTo>
                <a:cubicBezTo>
                  <a:pt x="138" y="148"/>
                  <a:pt x="138" y="148"/>
                  <a:pt x="139" y="148"/>
                </a:cubicBezTo>
                <a:cubicBezTo>
                  <a:pt x="138" y="149"/>
                  <a:pt x="139" y="148"/>
                  <a:pt x="139" y="149"/>
                </a:cubicBezTo>
                <a:cubicBezTo>
                  <a:pt x="139" y="148"/>
                  <a:pt x="140" y="149"/>
                  <a:pt x="140" y="148"/>
                </a:cubicBezTo>
                <a:cubicBezTo>
                  <a:pt x="140" y="149"/>
                  <a:pt x="140" y="148"/>
                  <a:pt x="140" y="149"/>
                </a:cubicBezTo>
                <a:cubicBezTo>
                  <a:pt x="140" y="148"/>
                  <a:pt x="140" y="148"/>
                  <a:pt x="140" y="148"/>
                </a:cubicBezTo>
                <a:cubicBezTo>
                  <a:pt x="140" y="149"/>
                  <a:pt x="140" y="148"/>
                  <a:pt x="140" y="148"/>
                </a:cubicBezTo>
                <a:cubicBezTo>
                  <a:pt x="141" y="148"/>
                  <a:pt x="140" y="149"/>
                  <a:pt x="140" y="149"/>
                </a:cubicBezTo>
                <a:cubicBezTo>
                  <a:pt x="140" y="149"/>
                  <a:pt x="141" y="148"/>
                  <a:pt x="141" y="149"/>
                </a:cubicBezTo>
                <a:cubicBezTo>
                  <a:pt x="141" y="149"/>
                  <a:pt x="141" y="148"/>
                  <a:pt x="141" y="148"/>
                </a:cubicBezTo>
                <a:cubicBezTo>
                  <a:pt x="141" y="148"/>
                  <a:pt x="141" y="149"/>
                  <a:pt x="141" y="149"/>
                </a:cubicBezTo>
                <a:cubicBezTo>
                  <a:pt x="141" y="149"/>
                  <a:pt x="141" y="148"/>
                  <a:pt x="141" y="149"/>
                </a:cubicBezTo>
                <a:cubicBezTo>
                  <a:pt x="141" y="149"/>
                  <a:pt x="141" y="149"/>
                  <a:pt x="141" y="149"/>
                </a:cubicBezTo>
                <a:cubicBezTo>
                  <a:pt x="142" y="149"/>
                  <a:pt x="142" y="149"/>
                  <a:pt x="142" y="149"/>
                </a:cubicBezTo>
                <a:cubicBezTo>
                  <a:pt x="142" y="149"/>
                  <a:pt x="142" y="149"/>
                  <a:pt x="142" y="149"/>
                </a:cubicBezTo>
                <a:cubicBezTo>
                  <a:pt x="143" y="148"/>
                  <a:pt x="143" y="149"/>
                  <a:pt x="143" y="149"/>
                </a:cubicBezTo>
                <a:cubicBezTo>
                  <a:pt x="143" y="149"/>
                  <a:pt x="143" y="149"/>
                  <a:pt x="143" y="149"/>
                </a:cubicBezTo>
                <a:cubicBezTo>
                  <a:pt x="143" y="149"/>
                  <a:pt x="143" y="148"/>
                  <a:pt x="143" y="148"/>
                </a:cubicBezTo>
                <a:cubicBezTo>
                  <a:pt x="143" y="148"/>
                  <a:pt x="143" y="148"/>
                  <a:pt x="143" y="148"/>
                </a:cubicBezTo>
                <a:cubicBezTo>
                  <a:pt x="143" y="149"/>
                  <a:pt x="143" y="149"/>
                  <a:pt x="143" y="149"/>
                </a:cubicBezTo>
                <a:cubicBezTo>
                  <a:pt x="143" y="148"/>
                  <a:pt x="143" y="149"/>
                  <a:pt x="143" y="148"/>
                </a:cubicBezTo>
                <a:cubicBezTo>
                  <a:pt x="143" y="148"/>
                  <a:pt x="143" y="148"/>
                  <a:pt x="143" y="148"/>
                </a:cubicBezTo>
                <a:cubicBezTo>
                  <a:pt x="143" y="148"/>
                  <a:pt x="143" y="148"/>
                  <a:pt x="143" y="148"/>
                </a:cubicBezTo>
                <a:cubicBezTo>
                  <a:pt x="143" y="148"/>
                  <a:pt x="143" y="148"/>
                  <a:pt x="143" y="148"/>
                </a:cubicBezTo>
                <a:cubicBezTo>
                  <a:pt x="144" y="149"/>
                  <a:pt x="144" y="148"/>
                  <a:pt x="144" y="148"/>
                </a:cubicBezTo>
                <a:cubicBezTo>
                  <a:pt x="144" y="149"/>
                  <a:pt x="144" y="148"/>
                  <a:pt x="144" y="148"/>
                </a:cubicBezTo>
                <a:cubicBezTo>
                  <a:pt x="144" y="148"/>
                  <a:pt x="144" y="149"/>
                  <a:pt x="144" y="148"/>
                </a:cubicBezTo>
                <a:cubicBezTo>
                  <a:pt x="144" y="149"/>
                  <a:pt x="144" y="148"/>
                  <a:pt x="144" y="148"/>
                </a:cubicBezTo>
                <a:cubicBezTo>
                  <a:pt x="144" y="149"/>
                  <a:pt x="144" y="149"/>
                  <a:pt x="144" y="149"/>
                </a:cubicBezTo>
                <a:cubicBezTo>
                  <a:pt x="144" y="149"/>
                  <a:pt x="144" y="148"/>
                  <a:pt x="144" y="148"/>
                </a:cubicBezTo>
                <a:cubicBezTo>
                  <a:pt x="144" y="149"/>
                  <a:pt x="145" y="148"/>
                  <a:pt x="145" y="148"/>
                </a:cubicBezTo>
                <a:cubicBezTo>
                  <a:pt x="145" y="148"/>
                  <a:pt x="145" y="148"/>
                  <a:pt x="145" y="148"/>
                </a:cubicBezTo>
                <a:cubicBezTo>
                  <a:pt x="145" y="148"/>
                  <a:pt x="145" y="148"/>
                  <a:pt x="145" y="148"/>
                </a:cubicBezTo>
                <a:cubicBezTo>
                  <a:pt x="145" y="148"/>
                  <a:pt x="145" y="148"/>
                  <a:pt x="145" y="148"/>
                </a:cubicBezTo>
                <a:cubicBezTo>
                  <a:pt x="145" y="148"/>
                  <a:pt x="145" y="148"/>
                  <a:pt x="145" y="148"/>
                </a:cubicBezTo>
                <a:cubicBezTo>
                  <a:pt x="146" y="148"/>
                  <a:pt x="146" y="147"/>
                  <a:pt x="146" y="147"/>
                </a:cubicBezTo>
                <a:cubicBezTo>
                  <a:pt x="146" y="147"/>
                  <a:pt x="146" y="148"/>
                  <a:pt x="146" y="148"/>
                </a:cubicBezTo>
                <a:cubicBezTo>
                  <a:pt x="146" y="147"/>
                  <a:pt x="146" y="147"/>
                  <a:pt x="146" y="147"/>
                </a:cubicBezTo>
                <a:cubicBezTo>
                  <a:pt x="146" y="147"/>
                  <a:pt x="146" y="147"/>
                  <a:pt x="146" y="147"/>
                </a:cubicBezTo>
                <a:cubicBezTo>
                  <a:pt x="146" y="147"/>
                  <a:pt x="147" y="147"/>
                  <a:pt x="146" y="146"/>
                </a:cubicBezTo>
                <a:cubicBezTo>
                  <a:pt x="146" y="146"/>
                  <a:pt x="147" y="147"/>
                  <a:pt x="146" y="147"/>
                </a:cubicBezTo>
                <a:cubicBezTo>
                  <a:pt x="146" y="146"/>
                  <a:pt x="146" y="146"/>
                  <a:pt x="146" y="146"/>
                </a:cubicBezTo>
                <a:cubicBezTo>
                  <a:pt x="146" y="146"/>
                  <a:pt x="146" y="146"/>
                  <a:pt x="146" y="146"/>
                </a:cubicBezTo>
                <a:cubicBezTo>
                  <a:pt x="146" y="146"/>
                  <a:pt x="146" y="146"/>
                  <a:pt x="146" y="146"/>
                </a:cubicBezTo>
                <a:cubicBezTo>
                  <a:pt x="147" y="146"/>
                  <a:pt x="146" y="146"/>
                  <a:pt x="147" y="146"/>
                </a:cubicBezTo>
                <a:cubicBezTo>
                  <a:pt x="147" y="146"/>
                  <a:pt x="147" y="146"/>
                  <a:pt x="147" y="146"/>
                </a:cubicBezTo>
                <a:cubicBezTo>
                  <a:pt x="147" y="146"/>
                  <a:pt x="147" y="146"/>
                  <a:pt x="147" y="146"/>
                </a:cubicBezTo>
                <a:cubicBezTo>
                  <a:pt x="147" y="146"/>
                  <a:pt x="147" y="146"/>
                  <a:pt x="147" y="146"/>
                </a:cubicBezTo>
                <a:cubicBezTo>
                  <a:pt x="147" y="145"/>
                  <a:pt x="147" y="145"/>
                  <a:pt x="147" y="145"/>
                </a:cubicBezTo>
                <a:cubicBezTo>
                  <a:pt x="147" y="145"/>
                  <a:pt x="147" y="145"/>
                  <a:pt x="147" y="145"/>
                </a:cubicBezTo>
                <a:cubicBezTo>
                  <a:pt x="147" y="145"/>
                  <a:pt x="147" y="145"/>
                  <a:pt x="147" y="144"/>
                </a:cubicBezTo>
                <a:cubicBezTo>
                  <a:pt x="147" y="144"/>
                  <a:pt x="147" y="144"/>
                  <a:pt x="147" y="144"/>
                </a:cubicBezTo>
                <a:cubicBezTo>
                  <a:pt x="147" y="144"/>
                  <a:pt x="147" y="144"/>
                  <a:pt x="147" y="144"/>
                </a:cubicBezTo>
                <a:cubicBezTo>
                  <a:pt x="147" y="144"/>
                  <a:pt x="147" y="144"/>
                  <a:pt x="147" y="144"/>
                </a:cubicBezTo>
                <a:cubicBezTo>
                  <a:pt x="147" y="145"/>
                  <a:pt x="148" y="145"/>
                  <a:pt x="148" y="145"/>
                </a:cubicBezTo>
                <a:cubicBezTo>
                  <a:pt x="148" y="145"/>
                  <a:pt x="148" y="144"/>
                  <a:pt x="148" y="144"/>
                </a:cubicBezTo>
                <a:cubicBezTo>
                  <a:pt x="147" y="144"/>
                  <a:pt x="148" y="144"/>
                  <a:pt x="147" y="144"/>
                </a:cubicBezTo>
                <a:cubicBezTo>
                  <a:pt x="147" y="144"/>
                  <a:pt x="148" y="144"/>
                  <a:pt x="148" y="144"/>
                </a:cubicBezTo>
                <a:cubicBezTo>
                  <a:pt x="148" y="144"/>
                  <a:pt x="148" y="143"/>
                  <a:pt x="148" y="143"/>
                </a:cubicBezTo>
                <a:cubicBezTo>
                  <a:pt x="148" y="143"/>
                  <a:pt x="148" y="143"/>
                  <a:pt x="148" y="143"/>
                </a:cubicBezTo>
                <a:cubicBezTo>
                  <a:pt x="148" y="143"/>
                  <a:pt x="148" y="143"/>
                  <a:pt x="148" y="143"/>
                </a:cubicBezTo>
                <a:cubicBezTo>
                  <a:pt x="148" y="143"/>
                  <a:pt x="148" y="143"/>
                  <a:pt x="148" y="143"/>
                </a:cubicBezTo>
                <a:cubicBezTo>
                  <a:pt x="148" y="143"/>
                  <a:pt x="148" y="142"/>
                  <a:pt x="148" y="142"/>
                </a:cubicBezTo>
                <a:cubicBezTo>
                  <a:pt x="148" y="142"/>
                  <a:pt x="148" y="142"/>
                  <a:pt x="148" y="142"/>
                </a:cubicBezTo>
                <a:cubicBezTo>
                  <a:pt x="148" y="142"/>
                  <a:pt x="148" y="142"/>
                  <a:pt x="148" y="142"/>
                </a:cubicBezTo>
                <a:cubicBezTo>
                  <a:pt x="148" y="142"/>
                  <a:pt x="148" y="142"/>
                  <a:pt x="148" y="142"/>
                </a:cubicBezTo>
                <a:cubicBezTo>
                  <a:pt x="148" y="142"/>
                  <a:pt x="148" y="142"/>
                  <a:pt x="148" y="142"/>
                </a:cubicBezTo>
                <a:cubicBezTo>
                  <a:pt x="148" y="142"/>
                  <a:pt x="148" y="142"/>
                  <a:pt x="148" y="142"/>
                </a:cubicBezTo>
                <a:cubicBezTo>
                  <a:pt x="149" y="142"/>
                  <a:pt x="148" y="142"/>
                  <a:pt x="148" y="141"/>
                </a:cubicBezTo>
                <a:cubicBezTo>
                  <a:pt x="148" y="141"/>
                  <a:pt x="148" y="141"/>
                  <a:pt x="148" y="141"/>
                </a:cubicBezTo>
                <a:cubicBezTo>
                  <a:pt x="148" y="141"/>
                  <a:pt x="148" y="141"/>
                  <a:pt x="148" y="141"/>
                </a:cubicBezTo>
                <a:cubicBezTo>
                  <a:pt x="148" y="141"/>
                  <a:pt x="148" y="141"/>
                  <a:pt x="149" y="141"/>
                </a:cubicBezTo>
                <a:cubicBezTo>
                  <a:pt x="149" y="140"/>
                  <a:pt x="149" y="140"/>
                  <a:pt x="148" y="139"/>
                </a:cubicBezTo>
                <a:cubicBezTo>
                  <a:pt x="149" y="139"/>
                  <a:pt x="149" y="139"/>
                  <a:pt x="149" y="139"/>
                </a:cubicBezTo>
                <a:cubicBezTo>
                  <a:pt x="149" y="139"/>
                  <a:pt x="149" y="139"/>
                  <a:pt x="149" y="139"/>
                </a:cubicBezTo>
                <a:cubicBezTo>
                  <a:pt x="149" y="139"/>
                  <a:pt x="149" y="139"/>
                  <a:pt x="149" y="139"/>
                </a:cubicBezTo>
                <a:cubicBezTo>
                  <a:pt x="149" y="139"/>
                  <a:pt x="149" y="139"/>
                  <a:pt x="149" y="138"/>
                </a:cubicBezTo>
                <a:cubicBezTo>
                  <a:pt x="149" y="138"/>
                  <a:pt x="149" y="138"/>
                  <a:pt x="149" y="138"/>
                </a:cubicBezTo>
                <a:cubicBezTo>
                  <a:pt x="148" y="138"/>
                  <a:pt x="149" y="138"/>
                  <a:pt x="149" y="138"/>
                </a:cubicBezTo>
                <a:cubicBezTo>
                  <a:pt x="149" y="138"/>
                  <a:pt x="149" y="138"/>
                  <a:pt x="149" y="138"/>
                </a:cubicBezTo>
                <a:cubicBezTo>
                  <a:pt x="148" y="138"/>
                  <a:pt x="149" y="138"/>
                  <a:pt x="149" y="138"/>
                </a:cubicBezTo>
                <a:cubicBezTo>
                  <a:pt x="149" y="138"/>
                  <a:pt x="149" y="138"/>
                  <a:pt x="149" y="138"/>
                </a:cubicBezTo>
                <a:cubicBezTo>
                  <a:pt x="149" y="138"/>
                  <a:pt x="148" y="138"/>
                  <a:pt x="149" y="137"/>
                </a:cubicBezTo>
                <a:cubicBezTo>
                  <a:pt x="149" y="137"/>
                  <a:pt x="148" y="137"/>
                  <a:pt x="148" y="137"/>
                </a:cubicBezTo>
                <a:cubicBezTo>
                  <a:pt x="148" y="137"/>
                  <a:pt x="148" y="137"/>
                  <a:pt x="149" y="137"/>
                </a:cubicBezTo>
                <a:cubicBezTo>
                  <a:pt x="148" y="137"/>
                  <a:pt x="148" y="136"/>
                  <a:pt x="148" y="136"/>
                </a:cubicBezTo>
                <a:cubicBezTo>
                  <a:pt x="148" y="136"/>
                  <a:pt x="148" y="136"/>
                  <a:pt x="148" y="136"/>
                </a:cubicBezTo>
                <a:cubicBezTo>
                  <a:pt x="147" y="136"/>
                  <a:pt x="148" y="135"/>
                  <a:pt x="147" y="135"/>
                </a:cubicBezTo>
                <a:cubicBezTo>
                  <a:pt x="147" y="135"/>
                  <a:pt x="147" y="135"/>
                  <a:pt x="147" y="135"/>
                </a:cubicBezTo>
                <a:cubicBezTo>
                  <a:pt x="147" y="135"/>
                  <a:pt x="147" y="135"/>
                  <a:pt x="148" y="135"/>
                </a:cubicBezTo>
                <a:cubicBezTo>
                  <a:pt x="147" y="135"/>
                  <a:pt x="147" y="135"/>
                  <a:pt x="147" y="135"/>
                </a:cubicBezTo>
                <a:cubicBezTo>
                  <a:pt x="147" y="135"/>
                  <a:pt x="147" y="135"/>
                  <a:pt x="147" y="135"/>
                </a:cubicBezTo>
                <a:cubicBezTo>
                  <a:pt x="147" y="134"/>
                  <a:pt x="147" y="134"/>
                  <a:pt x="147" y="134"/>
                </a:cubicBezTo>
                <a:cubicBezTo>
                  <a:pt x="147" y="134"/>
                  <a:pt x="147" y="134"/>
                  <a:pt x="147" y="134"/>
                </a:cubicBezTo>
                <a:cubicBezTo>
                  <a:pt x="148" y="133"/>
                  <a:pt x="148" y="133"/>
                  <a:pt x="147" y="132"/>
                </a:cubicBezTo>
                <a:cubicBezTo>
                  <a:pt x="147" y="132"/>
                  <a:pt x="147" y="132"/>
                  <a:pt x="147" y="132"/>
                </a:cubicBezTo>
                <a:cubicBezTo>
                  <a:pt x="147" y="132"/>
                  <a:pt x="147" y="131"/>
                  <a:pt x="146" y="131"/>
                </a:cubicBezTo>
                <a:cubicBezTo>
                  <a:pt x="146" y="130"/>
                  <a:pt x="145" y="131"/>
                  <a:pt x="145" y="131"/>
                </a:cubicBezTo>
                <a:close/>
                <a:moveTo>
                  <a:pt x="136" y="130"/>
                </a:moveTo>
                <a:cubicBezTo>
                  <a:pt x="136" y="130"/>
                  <a:pt x="137" y="130"/>
                  <a:pt x="137" y="130"/>
                </a:cubicBezTo>
                <a:lnTo>
                  <a:pt x="136" y="130"/>
                </a:lnTo>
                <a:close/>
                <a:moveTo>
                  <a:pt x="134" y="133"/>
                </a:moveTo>
                <a:cubicBezTo>
                  <a:pt x="134" y="133"/>
                  <a:pt x="134" y="133"/>
                  <a:pt x="134" y="133"/>
                </a:cubicBezTo>
                <a:cubicBezTo>
                  <a:pt x="134" y="133"/>
                  <a:pt x="134" y="133"/>
                  <a:pt x="134" y="133"/>
                </a:cubicBezTo>
                <a:cubicBezTo>
                  <a:pt x="134" y="133"/>
                  <a:pt x="134" y="133"/>
                  <a:pt x="134" y="133"/>
                </a:cubicBezTo>
                <a:close/>
                <a:moveTo>
                  <a:pt x="134" y="133"/>
                </a:moveTo>
                <a:cubicBezTo>
                  <a:pt x="134" y="133"/>
                  <a:pt x="134" y="134"/>
                  <a:pt x="134" y="134"/>
                </a:cubicBezTo>
                <a:lnTo>
                  <a:pt x="134" y="133"/>
                </a:lnTo>
                <a:close/>
                <a:moveTo>
                  <a:pt x="133" y="134"/>
                </a:moveTo>
                <a:cubicBezTo>
                  <a:pt x="133" y="134"/>
                  <a:pt x="133" y="134"/>
                  <a:pt x="133" y="134"/>
                </a:cubicBezTo>
                <a:cubicBezTo>
                  <a:pt x="133" y="134"/>
                  <a:pt x="133" y="134"/>
                  <a:pt x="133" y="134"/>
                </a:cubicBezTo>
                <a:close/>
                <a:moveTo>
                  <a:pt x="133" y="134"/>
                </a:moveTo>
                <a:cubicBezTo>
                  <a:pt x="133" y="134"/>
                  <a:pt x="133" y="134"/>
                  <a:pt x="133" y="134"/>
                </a:cubicBezTo>
                <a:cubicBezTo>
                  <a:pt x="133" y="134"/>
                  <a:pt x="133" y="134"/>
                  <a:pt x="133" y="134"/>
                </a:cubicBezTo>
                <a:close/>
                <a:moveTo>
                  <a:pt x="133" y="136"/>
                </a:moveTo>
                <a:cubicBezTo>
                  <a:pt x="133" y="136"/>
                  <a:pt x="133" y="136"/>
                  <a:pt x="133" y="136"/>
                </a:cubicBezTo>
                <a:cubicBezTo>
                  <a:pt x="132" y="136"/>
                  <a:pt x="133" y="136"/>
                  <a:pt x="133" y="136"/>
                </a:cubicBezTo>
                <a:close/>
                <a:moveTo>
                  <a:pt x="133" y="137"/>
                </a:moveTo>
                <a:cubicBezTo>
                  <a:pt x="133" y="137"/>
                  <a:pt x="133" y="137"/>
                  <a:pt x="133" y="137"/>
                </a:cubicBezTo>
                <a:cubicBezTo>
                  <a:pt x="133" y="137"/>
                  <a:pt x="133" y="137"/>
                  <a:pt x="133" y="137"/>
                </a:cubicBezTo>
                <a:close/>
                <a:moveTo>
                  <a:pt x="140" y="149"/>
                </a:moveTo>
                <a:cubicBezTo>
                  <a:pt x="140" y="149"/>
                  <a:pt x="140" y="149"/>
                  <a:pt x="140" y="149"/>
                </a:cubicBezTo>
                <a:cubicBezTo>
                  <a:pt x="140" y="149"/>
                  <a:pt x="140" y="149"/>
                  <a:pt x="140" y="149"/>
                </a:cubicBezTo>
                <a:close/>
                <a:moveTo>
                  <a:pt x="147" y="147"/>
                </a:moveTo>
                <a:cubicBezTo>
                  <a:pt x="147" y="147"/>
                  <a:pt x="147" y="147"/>
                  <a:pt x="147" y="147"/>
                </a:cubicBezTo>
                <a:cubicBezTo>
                  <a:pt x="147" y="147"/>
                  <a:pt x="147" y="147"/>
                  <a:pt x="147" y="147"/>
                </a:cubicBezTo>
                <a:close/>
                <a:moveTo>
                  <a:pt x="148" y="144"/>
                </a:moveTo>
                <a:cubicBezTo>
                  <a:pt x="148" y="144"/>
                  <a:pt x="148" y="144"/>
                  <a:pt x="148" y="144"/>
                </a:cubicBezTo>
                <a:cubicBezTo>
                  <a:pt x="148" y="144"/>
                  <a:pt x="148" y="144"/>
                  <a:pt x="148" y="144"/>
                </a:cubicBezTo>
                <a:close/>
                <a:moveTo>
                  <a:pt x="121" y="154"/>
                </a:moveTo>
                <a:cubicBezTo>
                  <a:pt x="121" y="154"/>
                  <a:pt x="121" y="154"/>
                  <a:pt x="121" y="154"/>
                </a:cubicBezTo>
                <a:cubicBezTo>
                  <a:pt x="121" y="154"/>
                  <a:pt x="121" y="154"/>
                  <a:pt x="121" y="154"/>
                </a:cubicBezTo>
                <a:close/>
                <a:moveTo>
                  <a:pt x="129" y="154"/>
                </a:moveTo>
                <a:cubicBezTo>
                  <a:pt x="130" y="155"/>
                  <a:pt x="129" y="156"/>
                  <a:pt x="129" y="157"/>
                </a:cubicBezTo>
                <a:cubicBezTo>
                  <a:pt x="129" y="157"/>
                  <a:pt x="129" y="157"/>
                  <a:pt x="129" y="158"/>
                </a:cubicBezTo>
                <a:cubicBezTo>
                  <a:pt x="130" y="159"/>
                  <a:pt x="129" y="160"/>
                  <a:pt x="129" y="161"/>
                </a:cubicBezTo>
                <a:cubicBezTo>
                  <a:pt x="130" y="161"/>
                  <a:pt x="130" y="161"/>
                  <a:pt x="130" y="161"/>
                </a:cubicBezTo>
                <a:cubicBezTo>
                  <a:pt x="130" y="161"/>
                  <a:pt x="130" y="161"/>
                  <a:pt x="130" y="161"/>
                </a:cubicBezTo>
                <a:cubicBezTo>
                  <a:pt x="130" y="161"/>
                  <a:pt x="130" y="161"/>
                  <a:pt x="130" y="161"/>
                </a:cubicBezTo>
                <a:cubicBezTo>
                  <a:pt x="130" y="161"/>
                  <a:pt x="130" y="161"/>
                  <a:pt x="130" y="161"/>
                </a:cubicBezTo>
                <a:cubicBezTo>
                  <a:pt x="130" y="162"/>
                  <a:pt x="130" y="162"/>
                  <a:pt x="130" y="162"/>
                </a:cubicBezTo>
                <a:cubicBezTo>
                  <a:pt x="130" y="163"/>
                  <a:pt x="130" y="163"/>
                  <a:pt x="130" y="163"/>
                </a:cubicBezTo>
                <a:cubicBezTo>
                  <a:pt x="130" y="163"/>
                  <a:pt x="130" y="163"/>
                  <a:pt x="130" y="163"/>
                </a:cubicBezTo>
                <a:cubicBezTo>
                  <a:pt x="130" y="163"/>
                  <a:pt x="130" y="163"/>
                  <a:pt x="130" y="163"/>
                </a:cubicBezTo>
                <a:cubicBezTo>
                  <a:pt x="129" y="164"/>
                  <a:pt x="130" y="165"/>
                  <a:pt x="129" y="166"/>
                </a:cubicBezTo>
                <a:cubicBezTo>
                  <a:pt x="129" y="167"/>
                  <a:pt x="129" y="168"/>
                  <a:pt x="128" y="168"/>
                </a:cubicBezTo>
                <a:cubicBezTo>
                  <a:pt x="128" y="169"/>
                  <a:pt x="128" y="168"/>
                  <a:pt x="128" y="169"/>
                </a:cubicBezTo>
                <a:cubicBezTo>
                  <a:pt x="128" y="169"/>
                  <a:pt x="128" y="169"/>
                  <a:pt x="128" y="169"/>
                </a:cubicBezTo>
                <a:cubicBezTo>
                  <a:pt x="128" y="169"/>
                  <a:pt x="128" y="169"/>
                  <a:pt x="128" y="169"/>
                </a:cubicBezTo>
                <a:cubicBezTo>
                  <a:pt x="128" y="169"/>
                  <a:pt x="128" y="169"/>
                  <a:pt x="128" y="169"/>
                </a:cubicBezTo>
                <a:cubicBezTo>
                  <a:pt x="128" y="170"/>
                  <a:pt x="128" y="169"/>
                  <a:pt x="128" y="169"/>
                </a:cubicBezTo>
                <a:cubicBezTo>
                  <a:pt x="128" y="169"/>
                  <a:pt x="128" y="169"/>
                  <a:pt x="128" y="169"/>
                </a:cubicBezTo>
                <a:cubicBezTo>
                  <a:pt x="127" y="170"/>
                  <a:pt x="128" y="169"/>
                  <a:pt x="127" y="169"/>
                </a:cubicBezTo>
                <a:cubicBezTo>
                  <a:pt x="126" y="169"/>
                  <a:pt x="126" y="169"/>
                  <a:pt x="126" y="169"/>
                </a:cubicBezTo>
                <a:cubicBezTo>
                  <a:pt x="126" y="169"/>
                  <a:pt x="126" y="169"/>
                  <a:pt x="126" y="169"/>
                </a:cubicBezTo>
                <a:cubicBezTo>
                  <a:pt x="126" y="169"/>
                  <a:pt x="126" y="169"/>
                  <a:pt x="126" y="169"/>
                </a:cubicBezTo>
                <a:cubicBezTo>
                  <a:pt x="126" y="169"/>
                  <a:pt x="126" y="169"/>
                  <a:pt x="126" y="169"/>
                </a:cubicBezTo>
                <a:cubicBezTo>
                  <a:pt x="126" y="169"/>
                  <a:pt x="125" y="169"/>
                  <a:pt x="125" y="169"/>
                </a:cubicBezTo>
                <a:cubicBezTo>
                  <a:pt x="125" y="169"/>
                  <a:pt x="125" y="169"/>
                  <a:pt x="125" y="169"/>
                </a:cubicBezTo>
                <a:cubicBezTo>
                  <a:pt x="125" y="169"/>
                  <a:pt x="125" y="168"/>
                  <a:pt x="125" y="169"/>
                </a:cubicBezTo>
                <a:cubicBezTo>
                  <a:pt x="125" y="169"/>
                  <a:pt x="125" y="169"/>
                  <a:pt x="125" y="168"/>
                </a:cubicBezTo>
                <a:cubicBezTo>
                  <a:pt x="124" y="169"/>
                  <a:pt x="125" y="168"/>
                  <a:pt x="124" y="169"/>
                </a:cubicBezTo>
                <a:cubicBezTo>
                  <a:pt x="124" y="168"/>
                  <a:pt x="124" y="168"/>
                  <a:pt x="124" y="168"/>
                </a:cubicBezTo>
                <a:cubicBezTo>
                  <a:pt x="124" y="168"/>
                  <a:pt x="124" y="168"/>
                  <a:pt x="123" y="168"/>
                </a:cubicBezTo>
                <a:cubicBezTo>
                  <a:pt x="123" y="168"/>
                  <a:pt x="124" y="167"/>
                  <a:pt x="123" y="167"/>
                </a:cubicBezTo>
                <a:cubicBezTo>
                  <a:pt x="123" y="167"/>
                  <a:pt x="123" y="167"/>
                  <a:pt x="123" y="167"/>
                </a:cubicBezTo>
                <a:cubicBezTo>
                  <a:pt x="123" y="167"/>
                  <a:pt x="123" y="167"/>
                  <a:pt x="123" y="167"/>
                </a:cubicBezTo>
                <a:cubicBezTo>
                  <a:pt x="123" y="167"/>
                  <a:pt x="123" y="167"/>
                  <a:pt x="123" y="167"/>
                </a:cubicBezTo>
                <a:cubicBezTo>
                  <a:pt x="123" y="167"/>
                  <a:pt x="123" y="167"/>
                  <a:pt x="123" y="167"/>
                </a:cubicBezTo>
                <a:cubicBezTo>
                  <a:pt x="123" y="166"/>
                  <a:pt x="122" y="166"/>
                  <a:pt x="122" y="166"/>
                </a:cubicBezTo>
                <a:cubicBezTo>
                  <a:pt x="122" y="166"/>
                  <a:pt x="122" y="166"/>
                  <a:pt x="122" y="166"/>
                </a:cubicBezTo>
                <a:cubicBezTo>
                  <a:pt x="122" y="166"/>
                  <a:pt x="122" y="166"/>
                  <a:pt x="122" y="166"/>
                </a:cubicBezTo>
                <a:cubicBezTo>
                  <a:pt x="122" y="166"/>
                  <a:pt x="122" y="166"/>
                  <a:pt x="122" y="166"/>
                </a:cubicBezTo>
                <a:cubicBezTo>
                  <a:pt x="122" y="166"/>
                  <a:pt x="122" y="166"/>
                  <a:pt x="122" y="165"/>
                </a:cubicBezTo>
                <a:cubicBezTo>
                  <a:pt x="122" y="165"/>
                  <a:pt x="122" y="165"/>
                  <a:pt x="122" y="165"/>
                </a:cubicBezTo>
                <a:cubicBezTo>
                  <a:pt x="122" y="165"/>
                  <a:pt x="122" y="165"/>
                  <a:pt x="122" y="165"/>
                </a:cubicBezTo>
                <a:cubicBezTo>
                  <a:pt x="121" y="165"/>
                  <a:pt x="121" y="165"/>
                  <a:pt x="121" y="165"/>
                </a:cubicBezTo>
                <a:cubicBezTo>
                  <a:pt x="122" y="165"/>
                  <a:pt x="122" y="165"/>
                  <a:pt x="122" y="165"/>
                </a:cubicBezTo>
                <a:cubicBezTo>
                  <a:pt x="121" y="164"/>
                  <a:pt x="122" y="164"/>
                  <a:pt x="121" y="163"/>
                </a:cubicBezTo>
                <a:cubicBezTo>
                  <a:pt x="122" y="163"/>
                  <a:pt x="122" y="163"/>
                  <a:pt x="122" y="163"/>
                </a:cubicBezTo>
                <a:cubicBezTo>
                  <a:pt x="121" y="163"/>
                  <a:pt x="122" y="162"/>
                  <a:pt x="121" y="162"/>
                </a:cubicBezTo>
                <a:cubicBezTo>
                  <a:pt x="121" y="162"/>
                  <a:pt x="121" y="161"/>
                  <a:pt x="121" y="161"/>
                </a:cubicBezTo>
                <a:cubicBezTo>
                  <a:pt x="121" y="161"/>
                  <a:pt x="121" y="161"/>
                  <a:pt x="120" y="161"/>
                </a:cubicBezTo>
                <a:cubicBezTo>
                  <a:pt x="120" y="161"/>
                  <a:pt x="121" y="161"/>
                  <a:pt x="121" y="161"/>
                </a:cubicBezTo>
                <a:cubicBezTo>
                  <a:pt x="121" y="161"/>
                  <a:pt x="121" y="160"/>
                  <a:pt x="121" y="160"/>
                </a:cubicBezTo>
                <a:cubicBezTo>
                  <a:pt x="121" y="160"/>
                  <a:pt x="121" y="160"/>
                  <a:pt x="121" y="160"/>
                </a:cubicBezTo>
                <a:cubicBezTo>
                  <a:pt x="121" y="160"/>
                  <a:pt x="120" y="160"/>
                  <a:pt x="121" y="159"/>
                </a:cubicBezTo>
                <a:cubicBezTo>
                  <a:pt x="121" y="159"/>
                  <a:pt x="120" y="159"/>
                  <a:pt x="120" y="159"/>
                </a:cubicBezTo>
                <a:cubicBezTo>
                  <a:pt x="120" y="159"/>
                  <a:pt x="121" y="159"/>
                  <a:pt x="120" y="159"/>
                </a:cubicBezTo>
                <a:cubicBezTo>
                  <a:pt x="121" y="159"/>
                  <a:pt x="121" y="159"/>
                  <a:pt x="121" y="159"/>
                </a:cubicBezTo>
                <a:cubicBezTo>
                  <a:pt x="121" y="159"/>
                  <a:pt x="121" y="158"/>
                  <a:pt x="121" y="158"/>
                </a:cubicBezTo>
                <a:cubicBezTo>
                  <a:pt x="121" y="158"/>
                  <a:pt x="121" y="157"/>
                  <a:pt x="121" y="157"/>
                </a:cubicBezTo>
                <a:cubicBezTo>
                  <a:pt x="121" y="157"/>
                  <a:pt x="121" y="157"/>
                  <a:pt x="120" y="157"/>
                </a:cubicBezTo>
                <a:cubicBezTo>
                  <a:pt x="121" y="157"/>
                  <a:pt x="121" y="157"/>
                  <a:pt x="121" y="157"/>
                </a:cubicBezTo>
                <a:cubicBezTo>
                  <a:pt x="121" y="157"/>
                  <a:pt x="121" y="156"/>
                  <a:pt x="121" y="156"/>
                </a:cubicBezTo>
                <a:cubicBezTo>
                  <a:pt x="121" y="156"/>
                  <a:pt x="121" y="156"/>
                  <a:pt x="121" y="156"/>
                </a:cubicBezTo>
                <a:cubicBezTo>
                  <a:pt x="121" y="156"/>
                  <a:pt x="121" y="156"/>
                  <a:pt x="121" y="156"/>
                </a:cubicBezTo>
                <a:cubicBezTo>
                  <a:pt x="121" y="156"/>
                  <a:pt x="120" y="155"/>
                  <a:pt x="120" y="155"/>
                </a:cubicBezTo>
                <a:cubicBezTo>
                  <a:pt x="120" y="155"/>
                  <a:pt x="120" y="155"/>
                  <a:pt x="120" y="155"/>
                </a:cubicBezTo>
                <a:cubicBezTo>
                  <a:pt x="120" y="155"/>
                  <a:pt x="121" y="155"/>
                  <a:pt x="121" y="156"/>
                </a:cubicBezTo>
                <a:cubicBezTo>
                  <a:pt x="121" y="155"/>
                  <a:pt x="120" y="155"/>
                  <a:pt x="121" y="155"/>
                </a:cubicBezTo>
                <a:cubicBezTo>
                  <a:pt x="121" y="155"/>
                  <a:pt x="121" y="155"/>
                  <a:pt x="121" y="155"/>
                </a:cubicBezTo>
                <a:cubicBezTo>
                  <a:pt x="121" y="155"/>
                  <a:pt x="121" y="155"/>
                  <a:pt x="121" y="155"/>
                </a:cubicBezTo>
                <a:cubicBezTo>
                  <a:pt x="121" y="155"/>
                  <a:pt x="121" y="155"/>
                  <a:pt x="121" y="155"/>
                </a:cubicBezTo>
                <a:cubicBezTo>
                  <a:pt x="121" y="155"/>
                  <a:pt x="121" y="155"/>
                  <a:pt x="121" y="155"/>
                </a:cubicBezTo>
                <a:cubicBezTo>
                  <a:pt x="120" y="155"/>
                  <a:pt x="120" y="154"/>
                  <a:pt x="120" y="154"/>
                </a:cubicBezTo>
                <a:cubicBezTo>
                  <a:pt x="120" y="154"/>
                  <a:pt x="120" y="154"/>
                  <a:pt x="120" y="155"/>
                </a:cubicBezTo>
                <a:cubicBezTo>
                  <a:pt x="120" y="154"/>
                  <a:pt x="120" y="154"/>
                  <a:pt x="120" y="154"/>
                </a:cubicBezTo>
                <a:cubicBezTo>
                  <a:pt x="120" y="154"/>
                  <a:pt x="121" y="154"/>
                  <a:pt x="121" y="154"/>
                </a:cubicBezTo>
                <a:cubicBezTo>
                  <a:pt x="120" y="154"/>
                  <a:pt x="120" y="154"/>
                  <a:pt x="120" y="154"/>
                </a:cubicBezTo>
                <a:cubicBezTo>
                  <a:pt x="120" y="154"/>
                  <a:pt x="120" y="154"/>
                  <a:pt x="120" y="154"/>
                </a:cubicBezTo>
                <a:cubicBezTo>
                  <a:pt x="120" y="154"/>
                  <a:pt x="120" y="154"/>
                  <a:pt x="120" y="154"/>
                </a:cubicBezTo>
                <a:cubicBezTo>
                  <a:pt x="120" y="154"/>
                  <a:pt x="120" y="154"/>
                  <a:pt x="120" y="154"/>
                </a:cubicBezTo>
                <a:cubicBezTo>
                  <a:pt x="120" y="154"/>
                  <a:pt x="119" y="154"/>
                  <a:pt x="120" y="155"/>
                </a:cubicBezTo>
                <a:cubicBezTo>
                  <a:pt x="120" y="155"/>
                  <a:pt x="120" y="155"/>
                  <a:pt x="120" y="155"/>
                </a:cubicBezTo>
                <a:cubicBezTo>
                  <a:pt x="120" y="155"/>
                  <a:pt x="120" y="155"/>
                  <a:pt x="120" y="155"/>
                </a:cubicBezTo>
                <a:cubicBezTo>
                  <a:pt x="120" y="155"/>
                  <a:pt x="120" y="155"/>
                  <a:pt x="120" y="155"/>
                </a:cubicBezTo>
                <a:cubicBezTo>
                  <a:pt x="120" y="155"/>
                  <a:pt x="120" y="155"/>
                  <a:pt x="120" y="155"/>
                </a:cubicBezTo>
                <a:cubicBezTo>
                  <a:pt x="119" y="155"/>
                  <a:pt x="119" y="155"/>
                  <a:pt x="119" y="155"/>
                </a:cubicBezTo>
                <a:cubicBezTo>
                  <a:pt x="120" y="155"/>
                  <a:pt x="119" y="155"/>
                  <a:pt x="119" y="155"/>
                </a:cubicBezTo>
                <a:cubicBezTo>
                  <a:pt x="119" y="155"/>
                  <a:pt x="119" y="155"/>
                  <a:pt x="119" y="155"/>
                </a:cubicBezTo>
                <a:cubicBezTo>
                  <a:pt x="119" y="155"/>
                  <a:pt x="120" y="155"/>
                  <a:pt x="120" y="155"/>
                </a:cubicBezTo>
                <a:cubicBezTo>
                  <a:pt x="120" y="156"/>
                  <a:pt x="119" y="155"/>
                  <a:pt x="119" y="155"/>
                </a:cubicBezTo>
                <a:cubicBezTo>
                  <a:pt x="119" y="156"/>
                  <a:pt x="119" y="156"/>
                  <a:pt x="119" y="156"/>
                </a:cubicBezTo>
                <a:cubicBezTo>
                  <a:pt x="119" y="156"/>
                  <a:pt x="119" y="156"/>
                  <a:pt x="119" y="157"/>
                </a:cubicBezTo>
                <a:cubicBezTo>
                  <a:pt x="119" y="157"/>
                  <a:pt x="119" y="157"/>
                  <a:pt x="119" y="157"/>
                </a:cubicBezTo>
                <a:cubicBezTo>
                  <a:pt x="118" y="157"/>
                  <a:pt x="118" y="157"/>
                  <a:pt x="118" y="157"/>
                </a:cubicBezTo>
                <a:cubicBezTo>
                  <a:pt x="118" y="157"/>
                  <a:pt x="117" y="157"/>
                  <a:pt x="118" y="157"/>
                </a:cubicBezTo>
                <a:cubicBezTo>
                  <a:pt x="118" y="157"/>
                  <a:pt x="117" y="157"/>
                  <a:pt x="117" y="157"/>
                </a:cubicBezTo>
                <a:cubicBezTo>
                  <a:pt x="118" y="157"/>
                  <a:pt x="118" y="157"/>
                  <a:pt x="118" y="157"/>
                </a:cubicBezTo>
                <a:cubicBezTo>
                  <a:pt x="119" y="157"/>
                  <a:pt x="118" y="157"/>
                  <a:pt x="119" y="157"/>
                </a:cubicBezTo>
                <a:cubicBezTo>
                  <a:pt x="119" y="157"/>
                  <a:pt x="119" y="157"/>
                  <a:pt x="119" y="158"/>
                </a:cubicBezTo>
                <a:cubicBezTo>
                  <a:pt x="119" y="157"/>
                  <a:pt x="118" y="157"/>
                  <a:pt x="118" y="157"/>
                </a:cubicBezTo>
                <a:cubicBezTo>
                  <a:pt x="118" y="158"/>
                  <a:pt x="119" y="158"/>
                  <a:pt x="118" y="158"/>
                </a:cubicBezTo>
                <a:cubicBezTo>
                  <a:pt x="119" y="158"/>
                  <a:pt x="119" y="158"/>
                  <a:pt x="119" y="158"/>
                </a:cubicBezTo>
                <a:cubicBezTo>
                  <a:pt x="119" y="158"/>
                  <a:pt x="119" y="158"/>
                  <a:pt x="119" y="158"/>
                </a:cubicBezTo>
                <a:cubicBezTo>
                  <a:pt x="119" y="158"/>
                  <a:pt x="118" y="158"/>
                  <a:pt x="118" y="158"/>
                </a:cubicBezTo>
                <a:cubicBezTo>
                  <a:pt x="118" y="158"/>
                  <a:pt x="118" y="158"/>
                  <a:pt x="118" y="158"/>
                </a:cubicBezTo>
                <a:cubicBezTo>
                  <a:pt x="117" y="158"/>
                  <a:pt x="117" y="158"/>
                  <a:pt x="118" y="158"/>
                </a:cubicBezTo>
                <a:cubicBezTo>
                  <a:pt x="117" y="157"/>
                  <a:pt x="118" y="158"/>
                  <a:pt x="117" y="158"/>
                </a:cubicBezTo>
                <a:cubicBezTo>
                  <a:pt x="117" y="158"/>
                  <a:pt x="118" y="158"/>
                  <a:pt x="118" y="158"/>
                </a:cubicBezTo>
                <a:cubicBezTo>
                  <a:pt x="118" y="158"/>
                  <a:pt x="118" y="158"/>
                  <a:pt x="118" y="158"/>
                </a:cubicBezTo>
                <a:cubicBezTo>
                  <a:pt x="119" y="158"/>
                  <a:pt x="118" y="158"/>
                  <a:pt x="118" y="158"/>
                </a:cubicBezTo>
                <a:cubicBezTo>
                  <a:pt x="118" y="158"/>
                  <a:pt x="118" y="158"/>
                  <a:pt x="118" y="158"/>
                </a:cubicBezTo>
                <a:cubicBezTo>
                  <a:pt x="117" y="158"/>
                  <a:pt x="118" y="158"/>
                  <a:pt x="118" y="159"/>
                </a:cubicBezTo>
                <a:cubicBezTo>
                  <a:pt x="117" y="159"/>
                  <a:pt x="118" y="158"/>
                  <a:pt x="117" y="158"/>
                </a:cubicBezTo>
                <a:cubicBezTo>
                  <a:pt x="117" y="158"/>
                  <a:pt x="117" y="158"/>
                  <a:pt x="117" y="158"/>
                </a:cubicBezTo>
                <a:cubicBezTo>
                  <a:pt x="117" y="158"/>
                  <a:pt x="117" y="158"/>
                  <a:pt x="117" y="159"/>
                </a:cubicBezTo>
                <a:cubicBezTo>
                  <a:pt x="117" y="159"/>
                  <a:pt x="117" y="159"/>
                  <a:pt x="117" y="159"/>
                </a:cubicBezTo>
                <a:cubicBezTo>
                  <a:pt x="117" y="159"/>
                  <a:pt x="117" y="159"/>
                  <a:pt x="117" y="159"/>
                </a:cubicBezTo>
                <a:cubicBezTo>
                  <a:pt x="117" y="159"/>
                  <a:pt x="118" y="159"/>
                  <a:pt x="118" y="159"/>
                </a:cubicBezTo>
                <a:cubicBezTo>
                  <a:pt x="118" y="159"/>
                  <a:pt x="118" y="159"/>
                  <a:pt x="118" y="159"/>
                </a:cubicBezTo>
                <a:cubicBezTo>
                  <a:pt x="118" y="159"/>
                  <a:pt x="118" y="159"/>
                  <a:pt x="118" y="159"/>
                </a:cubicBezTo>
                <a:cubicBezTo>
                  <a:pt x="118" y="159"/>
                  <a:pt x="118" y="159"/>
                  <a:pt x="118" y="159"/>
                </a:cubicBezTo>
                <a:cubicBezTo>
                  <a:pt x="118" y="159"/>
                  <a:pt x="118" y="159"/>
                  <a:pt x="118" y="159"/>
                </a:cubicBezTo>
                <a:cubicBezTo>
                  <a:pt x="118" y="159"/>
                  <a:pt x="118" y="159"/>
                  <a:pt x="118" y="159"/>
                </a:cubicBezTo>
                <a:cubicBezTo>
                  <a:pt x="118" y="159"/>
                  <a:pt x="117" y="159"/>
                  <a:pt x="117" y="159"/>
                </a:cubicBezTo>
                <a:cubicBezTo>
                  <a:pt x="117" y="159"/>
                  <a:pt x="117" y="159"/>
                  <a:pt x="117" y="159"/>
                </a:cubicBezTo>
                <a:cubicBezTo>
                  <a:pt x="117" y="159"/>
                  <a:pt x="118" y="159"/>
                  <a:pt x="118" y="159"/>
                </a:cubicBezTo>
                <a:cubicBezTo>
                  <a:pt x="119" y="159"/>
                  <a:pt x="117" y="159"/>
                  <a:pt x="117" y="160"/>
                </a:cubicBezTo>
                <a:cubicBezTo>
                  <a:pt x="118" y="159"/>
                  <a:pt x="118" y="160"/>
                  <a:pt x="119" y="160"/>
                </a:cubicBezTo>
                <a:cubicBezTo>
                  <a:pt x="119" y="160"/>
                  <a:pt x="119" y="160"/>
                  <a:pt x="119" y="160"/>
                </a:cubicBezTo>
                <a:cubicBezTo>
                  <a:pt x="118" y="160"/>
                  <a:pt x="119" y="160"/>
                  <a:pt x="118" y="160"/>
                </a:cubicBezTo>
                <a:cubicBezTo>
                  <a:pt x="118" y="160"/>
                  <a:pt x="118" y="160"/>
                  <a:pt x="118" y="160"/>
                </a:cubicBezTo>
                <a:cubicBezTo>
                  <a:pt x="118" y="160"/>
                  <a:pt x="118" y="160"/>
                  <a:pt x="118" y="160"/>
                </a:cubicBezTo>
                <a:cubicBezTo>
                  <a:pt x="117" y="160"/>
                  <a:pt x="117" y="160"/>
                  <a:pt x="117" y="160"/>
                </a:cubicBezTo>
                <a:cubicBezTo>
                  <a:pt x="117" y="160"/>
                  <a:pt x="117" y="160"/>
                  <a:pt x="117" y="160"/>
                </a:cubicBezTo>
                <a:cubicBezTo>
                  <a:pt x="117" y="160"/>
                  <a:pt x="117" y="160"/>
                  <a:pt x="117" y="160"/>
                </a:cubicBezTo>
                <a:cubicBezTo>
                  <a:pt x="117" y="160"/>
                  <a:pt x="118" y="160"/>
                  <a:pt x="118" y="160"/>
                </a:cubicBezTo>
                <a:cubicBezTo>
                  <a:pt x="118" y="160"/>
                  <a:pt x="117" y="161"/>
                  <a:pt x="117" y="161"/>
                </a:cubicBezTo>
                <a:cubicBezTo>
                  <a:pt x="117" y="160"/>
                  <a:pt x="117" y="160"/>
                  <a:pt x="117" y="160"/>
                </a:cubicBezTo>
                <a:cubicBezTo>
                  <a:pt x="117" y="161"/>
                  <a:pt x="117" y="160"/>
                  <a:pt x="117" y="161"/>
                </a:cubicBezTo>
                <a:cubicBezTo>
                  <a:pt x="118" y="161"/>
                  <a:pt x="118" y="161"/>
                  <a:pt x="118" y="161"/>
                </a:cubicBezTo>
                <a:cubicBezTo>
                  <a:pt x="118" y="161"/>
                  <a:pt x="117" y="161"/>
                  <a:pt x="117" y="161"/>
                </a:cubicBezTo>
                <a:cubicBezTo>
                  <a:pt x="117" y="161"/>
                  <a:pt x="117" y="161"/>
                  <a:pt x="117" y="161"/>
                </a:cubicBezTo>
                <a:cubicBezTo>
                  <a:pt x="117" y="161"/>
                  <a:pt x="117" y="161"/>
                  <a:pt x="117" y="161"/>
                </a:cubicBezTo>
                <a:cubicBezTo>
                  <a:pt x="117" y="161"/>
                  <a:pt x="117" y="161"/>
                  <a:pt x="117" y="161"/>
                </a:cubicBezTo>
                <a:cubicBezTo>
                  <a:pt x="117" y="161"/>
                  <a:pt x="117" y="161"/>
                  <a:pt x="117" y="161"/>
                </a:cubicBezTo>
                <a:cubicBezTo>
                  <a:pt x="117" y="161"/>
                  <a:pt x="117" y="161"/>
                  <a:pt x="117" y="161"/>
                </a:cubicBezTo>
                <a:cubicBezTo>
                  <a:pt x="117" y="161"/>
                  <a:pt x="117" y="161"/>
                  <a:pt x="117" y="161"/>
                </a:cubicBezTo>
                <a:cubicBezTo>
                  <a:pt x="117" y="161"/>
                  <a:pt x="117" y="161"/>
                  <a:pt x="117" y="161"/>
                </a:cubicBezTo>
                <a:cubicBezTo>
                  <a:pt x="118" y="161"/>
                  <a:pt x="117" y="161"/>
                  <a:pt x="117" y="161"/>
                </a:cubicBezTo>
                <a:cubicBezTo>
                  <a:pt x="118" y="161"/>
                  <a:pt x="118" y="161"/>
                  <a:pt x="118" y="161"/>
                </a:cubicBezTo>
                <a:cubicBezTo>
                  <a:pt x="117" y="161"/>
                  <a:pt x="118" y="162"/>
                  <a:pt x="118" y="162"/>
                </a:cubicBezTo>
                <a:cubicBezTo>
                  <a:pt x="117" y="162"/>
                  <a:pt x="117" y="162"/>
                  <a:pt x="117" y="162"/>
                </a:cubicBezTo>
                <a:cubicBezTo>
                  <a:pt x="118" y="162"/>
                  <a:pt x="118" y="162"/>
                  <a:pt x="118" y="162"/>
                </a:cubicBezTo>
                <a:cubicBezTo>
                  <a:pt x="117" y="162"/>
                  <a:pt x="118" y="162"/>
                  <a:pt x="118" y="162"/>
                </a:cubicBezTo>
                <a:cubicBezTo>
                  <a:pt x="117" y="162"/>
                  <a:pt x="117" y="162"/>
                  <a:pt x="117" y="162"/>
                </a:cubicBezTo>
                <a:cubicBezTo>
                  <a:pt x="117" y="162"/>
                  <a:pt x="118" y="162"/>
                  <a:pt x="118" y="162"/>
                </a:cubicBezTo>
                <a:cubicBezTo>
                  <a:pt x="118" y="162"/>
                  <a:pt x="117" y="162"/>
                  <a:pt x="117" y="162"/>
                </a:cubicBezTo>
                <a:cubicBezTo>
                  <a:pt x="117" y="162"/>
                  <a:pt x="117" y="162"/>
                  <a:pt x="117" y="162"/>
                </a:cubicBezTo>
                <a:cubicBezTo>
                  <a:pt x="117" y="162"/>
                  <a:pt x="118" y="163"/>
                  <a:pt x="118" y="163"/>
                </a:cubicBezTo>
                <a:cubicBezTo>
                  <a:pt x="118" y="163"/>
                  <a:pt x="118" y="163"/>
                  <a:pt x="117" y="163"/>
                </a:cubicBezTo>
                <a:cubicBezTo>
                  <a:pt x="117" y="163"/>
                  <a:pt x="118" y="163"/>
                  <a:pt x="118" y="163"/>
                </a:cubicBezTo>
                <a:cubicBezTo>
                  <a:pt x="118" y="163"/>
                  <a:pt x="118" y="163"/>
                  <a:pt x="118" y="163"/>
                </a:cubicBezTo>
                <a:cubicBezTo>
                  <a:pt x="118" y="163"/>
                  <a:pt x="118" y="163"/>
                  <a:pt x="118" y="163"/>
                </a:cubicBezTo>
                <a:cubicBezTo>
                  <a:pt x="118" y="163"/>
                  <a:pt x="118" y="163"/>
                  <a:pt x="119" y="163"/>
                </a:cubicBezTo>
                <a:cubicBezTo>
                  <a:pt x="119" y="163"/>
                  <a:pt x="119" y="163"/>
                  <a:pt x="120" y="163"/>
                </a:cubicBezTo>
                <a:cubicBezTo>
                  <a:pt x="119" y="163"/>
                  <a:pt x="119" y="163"/>
                  <a:pt x="119" y="163"/>
                </a:cubicBezTo>
                <a:cubicBezTo>
                  <a:pt x="119" y="163"/>
                  <a:pt x="119" y="163"/>
                  <a:pt x="119" y="163"/>
                </a:cubicBezTo>
                <a:cubicBezTo>
                  <a:pt x="118" y="163"/>
                  <a:pt x="118" y="163"/>
                  <a:pt x="118" y="163"/>
                </a:cubicBezTo>
                <a:cubicBezTo>
                  <a:pt x="118" y="163"/>
                  <a:pt x="118" y="163"/>
                  <a:pt x="118" y="163"/>
                </a:cubicBezTo>
                <a:cubicBezTo>
                  <a:pt x="118" y="163"/>
                  <a:pt x="117" y="163"/>
                  <a:pt x="117" y="163"/>
                </a:cubicBezTo>
                <a:cubicBezTo>
                  <a:pt x="118" y="163"/>
                  <a:pt x="117" y="164"/>
                  <a:pt x="117" y="164"/>
                </a:cubicBezTo>
                <a:cubicBezTo>
                  <a:pt x="118" y="164"/>
                  <a:pt x="117" y="163"/>
                  <a:pt x="118" y="163"/>
                </a:cubicBezTo>
                <a:cubicBezTo>
                  <a:pt x="118" y="164"/>
                  <a:pt x="118" y="164"/>
                  <a:pt x="118" y="164"/>
                </a:cubicBezTo>
                <a:cubicBezTo>
                  <a:pt x="118" y="164"/>
                  <a:pt x="118" y="164"/>
                  <a:pt x="117" y="164"/>
                </a:cubicBezTo>
                <a:cubicBezTo>
                  <a:pt x="117" y="164"/>
                  <a:pt x="118" y="164"/>
                  <a:pt x="118" y="164"/>
                </a:cubicBezTo>
                <a:cubicBezTo>
                  <a:pt x="117" y="164"/>
                  <a:pt x="117" y="164"/>
                  <a:pt x="117" y="164"/>
                </a:cubicBezTo>
                <a:cubicBezTo>
                  <a:pt x="117" y="164"/>
                  <a:pt x="117" y="165"/>
                  <a:pt x="118" y="165"/>
                </a:cubicBezTo>
                <a:cubicBezTo>
                  <a:pt x="118" y="165"/>
                  <a:pt x="118" y="165"/>
                  <a:pt x="118" y="166"/>
                </a:cubicBezTo>
                <a:cubicBezTo>
                  <a:pt x="118" y="166"/>
                  <a:pt x="118" y="166"/>
                  <a:pt x="118" y="166"/>
                </a:cubicBezTo>
                <a:cubicBezTo>
                  <a:pt x="118" y="166"/>
                  <a:pt x="118" y="166"/>
                  <a:pt x="118" y="166"/>
                </a:cubicBezTo>
                <a:cubicBezTo>
                  <a:pt x="118" y="166"/>
                  <a:pt x="118" y="166"/>
                  <a:pt x="118" y="166"/>
                </a:cubicBezTo>
                <a:cubicBezTo>
                  <a:pt x="118" y="166"/>
                  <a:pt x="118" y="166"/>
                  <a:pt x="118" y="166"/>
                </a:cubicBezTo>
                <a:cubicBezTo>
                  <a:pt x="118" y="166"/>
                  <a:pt x="118" y="166"/>
                  <a:pt x="118" y="166"/>
                </a:cubicBezTo>
                <a:cubicBezTo>
                  <a:pt x="118" y="166"/>
                  <a:pt x="118" y="166"/>
                  <a:pt x="118" y="166"/>
                </a:cubicBezTo>
                <a:cubicBezTo>
                  <a:pt x="118" y="166"/>
                  <a:pt x="118" y="166"/>
                  <a:pt x="118" y="166"/>
                </a:cubicBezTo>
                <a:cubicBezTo>
                  <a:pt x="119" y="166"/>
                  <a:pt x="119" y="167"/>
                  <a:pt x="118" y="167"/>
                </a:cubicBezTo>
                <a:cubicBezTo>
                  <a:pt x="118" y="167"/>
                  <a:pt x="118" y="167"/>
                  <a:pt x="118" y="167"/>
                </a:cubicBezTo>
                <a:cubicBezTo>
                  <a:pt x="118" y="167"/>
                  <a:pt x="118" y="167"/>
                  <a:pt x="119" y="167"/>
                </a:cubicBezTo>
                <a:cubicBezTo>
                  <a:pt x="119" y="167"/>
                  <a:pt x="119" y="167"/>
                  <a:pt x="119" y="167"/>
                </a:cubicBezTo>
                <a:cubicBezTo>
                  <a:pt x="119" y="167"/>
                  <a:pt x="119" y="167"/>
                  <a:pt x="119" y="167"/>
                </a:cubicBezTo>
                <a:cubicBezTo>
                  <a:pt x="119" y="167"/>
                  <a:pt x="119" y="167"/>
                  <a:pt x="119" y="167"/>
                </a:cubicBezTo>
                <a:cubicBezTo>
                  <a:pt x="118" y="168"/>
                  <a:pt x="119" y="168"/>
                  <a:pt x="119" y="168"/>
                </a:cubicBezTo>
                <a:cubicBezTo>
                  <a:pt x="119" y="168"/>
                  <a:pt x="119" y="168"/>
                  <a:pt x="119" y="168"/>
                </a:cubicBezTo>
                <a:cubicBezTo>
                  <a:pt x="119" y="169"/>
                  <a:pt x="119" y="169"/>
                  <a:pt x="119" y="169"/>
                </a:cubicBezTo>
                <a:cubicBezTo>
                  <a:pt x="120" y="169"/>
                  <a:pt x="120" y="169"/>
                  <a:pt x="120" y="169"/>
                </a:cubicBezTo>
                <a:cubicBezTo>
                  <a:pt x="121" y="169"/>
                  <a:pt x="120" y="169"/>
                  <a:pt x="120" y="169"/>
                </a:cubicBezTo>
                <a:cubicBezTo>
                  <a:pt x="120" y="169"/>
                  <a:pt x="120" y="169"/>
                  <a:pt x="120" y="170"/>
                </a:cubicBezTo>
                <a:cubicBezTo>
                  <a:pt x="120" y="170"/>
                  <a:pt x="120" y="170"/>
                  <a:pt x="120" y="170"/>
                </a:cubicBezTo>
                <a:cubicBezTo>
                  <a:pt x="120" y="170"/>
                  <a:pt x="120" y="170"/>
                  <a:pt x="120" y="170"/>
                </a:cubicBezTo>
                <a:cubicBezTo>
                  <a:pt x="120" y="170"/>
                  <a:pt x="120" y="170"/>
                  <a:pt x="120" y="170"/>
                </a:cubicBezTo>
                <a:cubicBezTo>
                  <a:pt x="120" y="170"/>
                  <a:pt x="120" y="170"/>
                  <a:pt x="120" y="170"/>
                </a:cubicBezTo>
                <a:cubicBezTo>
                  <a:pt x="120" y="170"/>
                  <a:pt x="120" y="170"/>
                  <a:pt x="121" y="170"/>
                </a:cubicBezTo>
                <a:cubicBezTo>
                  <a:pt x="121" y="170"/>
                  <a:pt x="121" y="170"/>
                  <a:pt x="121" y="170"/>
                </a:cubicBezTo>
                <a:cubicBezTo>
                  <a:pt x="121" y="170"/>
                  <a:pt x="121" y="170"/>
                  <a:pt x="121" y="170"/>
                </a:cubicBezTo>
                <a:cubicBezTo>
                  <a:pt x="121" y="170"/>
                  <a:pt x="121" y="170"/>
                  <a:pt x="121" y="170"/>
                </a:cubicBezTo>
                <a:cubicBezTo>
                  <a:pt x="121" y="170"/>
                  <a:pt x="121" y="170"/>
                  <a:pt x="120" y="170"/>
                </a:cubicBezTo>
                <a:cubicBezTo>
                  <a:pt x="120" y="171"/>
                  <a:pt x="121" y="170"/>
                  <a:pt x="121" y="170"/>
                </a:cubicBezTo>
                <a:cubicBezTo>
                  <a:pt x="121" y="170"/>
                  <a:pt x="121" y="170"/>
                  <a:pt x="121" y="170"/>
                </a:cubicBezTo>
                <a:cubicBezTo>
                  <a:pt x="121" y="171"/>
                  <a:pt x="121" y="170"/>
                  <a:pt x="121" y="170"/>
                </a:cubicBezTo>
                <a:cubicBezTo>
                  <a:pt x="121" y="170"/>
                  <a:pt x="121" y="171"/>
                  <a:pt x="121" y="171"/>
                </a:cubicBezTo>
                <a:cubicBezTo>
                  <a:pt x="121" y="171"/>
                  <a:pt x="121" y="170"/>
                  <a:pt x="121" y="171"/>
                </a:cubicBezTo>
                <a:cubicBezTo>
                  <a:pt x="121" y="171"/>
                  <a:pt x="121" y="171"/>
                  <a:pt x="121" y="171"/>
                </a:cubicBezTo>
                <a:cubicBezTo>
                  <a:pt x="121" y="171"/>
                  <a:pt x="121" y="171"/>
                  <a:pt x="121" y="171"/>
                </a:cubicBezTo>
                <a:cubicBezTo>
                  <a:pt x="121" y="171"/>
                  <a:pt x="121" y="171"/>
                  <a:pt x="121" y="170"/>
                </a:cubicBezTo>
                <a:cubicBezTo>
                  <a:pt x="121" y="170"/>
                  <a:pt x="122" y="170"/>
                  <a:pt x="122" y="171"/>
                </a:cubicBezTo>
                <a:cubicBezTo>
                  <a:pt x="121" y="171"/>
                  <a:pt x="121" y="171"/>
                  <a:pt x="121" y="171"/>
                </a:cubicBezTo>
                <a:cubicBezTo>
                  <a:pt x="122" y="171"/>
                  <a:pt x="122" y="171"/>
                  <a:pt x="122" y="170"/>
                </a:cubicBezTo>
                <a:cubicBezTo>
                  <a:pt x="122" y="171"/>
                  <a:pt x="122" y="171"/>
                  <a:pt x="122" y="171"/>
                </a:cubicBezTo>
                <a:cubicBezTo>
                  <a:pt x="122" y="171"/>
                  <a:pt x="122" y="171"/>
                  <a:pt x="122" y="171"/>
                </a:cubicBezTo>
                <a:cubicBezTo>
                  <a:pt x="122" y="171"/>
                  <a:pt x="121" y="171"/>
                  <a:pt x="122" y="172"/>
                </a:cubicBezTo>
                <a:cubicBezTo>
                  <a:pt x="122" y="171"/>
                  <a:pt x="122" y="171"/>
                  <a:pt x="122" y="171"/>
                </a:cubicBezTo>
                <a:cubicBezTo>
                  <a:pt x="122" y="171"/>
                  <a:pt x="122" y="171"/>
                  <a:pt x="122" y="172"/>
                </a:cubicBezTo>
                <a:cubicBezTo>
                  <a:pt x="122" y="172"/>
                  <a:pt x="123" y="171"/>
                  <a:pt x="123" y="171"/>
                </a:cubicBezTo>
                <a:cubicBezTo>
                  <a:pt x="122" y="172"/>
                  <a:pt x="122" y="172"/>
                  <a:pt x="122" y="172"/>
                </a:cubicBezTo>
                <a:cubicBezTo>
                  <a:pt x="123" y="172"/>
                  <a:pt x="123" y="172"/>
                  <a:pt x="123" y="172"/>
                </a:cubicBezTo>
                <a:cubicBezTo>
                  <a:pt x="123" y="172"/>
                  <a:pt x="122" y="172"/>
                  <a:pt x="123" y="172"/>
                </a:cubicBezTo>
                <a:cubicBezTo>
                  <a:pt x="123" y="171"/>
                  <a:pt x="123" y="172"/>
                  <a:pt x="123" y="172"/>
                </a:cubicBezTo>
                <a:cubicBezTo>
                  <a:pt x="123" y="172"/>
                  <a:pt x="123" y="172"/>
                  <a:pt x="124" y="172"/>
                </a:cubicBezTo>
                <a:cubicBezTo>
                  <a:pt x="124" y="172"/>
                  <a:pt x="124" y="172"/>
                  <a:pt x="124" y="172"/>
                </a:cubicBezTo>
                <a:cubicBezTo>
                  <a:pt x="124" y="173"/>
                  <a:pt x="124" y="172"/>
                  <a:pt x="124" y="172"/>
                </a:cubicBezTo>
                <a:cubicBezTo>
                  <a:pt x="124" y="172"/>
                  <a:pt x="124" y="172"/>
                  <a:pt x="124" y="172"/>
                </a:cubicBezTo>
                <a:cubicBezTo>
                  <a:pt x="124" y="172"/>
                  <a:pt x="125" y="171"/>
                  <a:pt x="125" y="172"/>
                </a:cubicBezTo>
                <a:cubicBezTo>
                  <a:pt x="125" y="172"/>
                  <a:pt x="125" y="172"/>
                  <a:pt x="124" y="172"/>
                </a:cubicBezTo>
                <a:cubicBezTo>
                  <a:pt x="125" y="173"/>
                  <a:pt x="125" y="172"/>
                  <a:pt x="125" y="173"/>
                </a:cubicBezTo>
                <a:cubicBezTo>
                  <a:pt x="125" y="172"/>
                  <a:pt x="125" y="172"/>
                  <a:pt x="125" y="172"/>
                </a:cubicBezTo>
                <a:cubicBezTo>
                  <a:pt x="125" y="172"/>
                  <a:pt x="125" y="172"/>
                  <a:pt x="125" y="172"/>
                </a:cubicBezTo>
                <a:cubicBezTo>
                  <a:pt x="126" y="172"/>
                  <a:pt x="126" y="172"/>
                  <a:pt x="126" y="172"/>
                </a:cubicBezTo>
                <a:cubicBezTo>
                  <a:pt x="126" y="172"/>
                  <a:pt x="126" y="172"/>
                  <a:pt x="126" y="173"/>
                </a:cubicBezTo>
                <a:cubicBezTo>
                  <a:pt x="126" y="173"/>
                  <a:pt x="126" y="172"/>
                  <a:pt x="126" y="172"/>
                </a:cubicBezTo>
                <a:cubicBezTo>
                  <a:pt x="126" y="173"/>
                  <a:pt x="126" y="172"/>
                  <a:pt x="127" y="173"/>
                </a:cubicBezTo>
                <a:cubicBezTo>
                  <a:pt x="127" y="172"/>
                  <a:pt x="127" y="173"/>
                  <a:pt x="127" y="172"/>
                </a:cubicBezTo>
                <a:cubicBezTo>
                  <a:pt x="127" y="172"/>
                  <a:pt x="127" y="172"/>
                  <a:pt x="127" y="172"/>
                </a:cubicBezTo>
                <a:cubicBezTo>
                  <a:pt x="127" y="172"/>
                  <a:pt x="127" y="172"/>
                  <a:pt x="127" y="172"/>
                </a:cubicBezTo>
                <a:cubicBezTo>
                  <a:pt x="127" y="172"/>
                  <a:pt x="127" y="172"/>
                  <a:pt x="127" y="172"/>
                </a:cubicBezTo>
                <a:cubicBezTo>
                  <a:pt x="127" y="173"/>
                  <a:pt x="127" y="172"/>
                  <a:pt x="127" y="172"/>
                </a:cubicBezTo>
                <a:cubicBezTo>
                  <a:pt x="127" y="172"/>
                  <a:pt x="127" y="172"/>
                  <a:pt x="127" y="172"/>
                </a:cubicBezTo>
                <a:cubicBezTo>
                  <a:pt x="127" y="172"/>
                  <a:pt x="127" y="172"/>
                  <a:pt x="127" y="172"/>
                </a:cubicBezTo>
                <a:cubicBezTo>
                  <a:pt x="128" y="172"/>
                  <a:pt x="127" y="172"/>
                  <a:pt x="128" y="172"/>
                </a:cubicBezTo>
                <a:cubicBezTo>
                  <a:pt x="128" y="172"/>
                  <a:pt x="128" y="172"/>
                  <a:pt x="128" y="172"/>
                </a:cubicBezTo>
                <a:cubicBezTo>
                  <a:pt x="128" y="172"/>
                  <a:pt x="128" y="172"/>
                  <a:pt x="128" y="172"/>
                </a:cubicBezTo>
                <a:cubicBezTo>
                  <a:pt x="128" y="172"/>
                  <a:pt x="128" y="172"/>
                  <a:pt x="128" y="172"/>
                </a:cubicBezTo>
                <a:cubicBezTo>
                  <a:pt x="128" y="172"/>
                  <a:pt x="128" y="172"/>
                  <a:pt x="128" y="172"/>
                </a:cubicBezTo>
                <a:cubicBezTo>
                  <a:pt x="128" y="172"/>
                  <a:pt x="128" y="172"/>
                  <a:pt x="128" y="172"/>
                </a:cubicBezTo>
                <a:cubicBezTo>
                  <a:pt x="128" y="172"/>
                  <a:pt x="128" y="172"/>
                  <a:pt x="128" y="172"/>
                </a:cubicBezTo>
                <a:cubicBezTo>
                  <a:pt x="128" y="173"/>
                  <a:pt x="128" y="172"/>
                  <a:pt x="128" y="172"/>
                </a:cubicBezTo>
                <a:cubicBezTo>
                  <a:pt x="129" y="172"/>
                  <a:pt x="129" y="172"/>
                  <a:pt x="129" y="171"/>
                </a:cubicBezTo>
                <a:cubicBezTo>
                  <a:pt x="129" y="172"/>
                  <a:pt x="129" y="172"/>
                  <a:pt x="129" y="172"/>
                </a:cubicBezTo>
                <a:cubicBezTo>
                  <a:pt x="129" y="172"/>
                  <a:pt x="129" y="171"/>
                  <a:pt x="129" y="171"/>
                </a:cubicBezTo>
                <a:cubicBezTo>
                  <a:pt x="129" y="171"/>
                  <a:pt x="129" y="172"/>
                  <a:pt x="130" y="172"/>
                </a:cubicBezTo>
                <a:cubicBezTo>
                  <a:pt x="130" y="172"/>
                  <a:pt x="129" y="171"/>
                  <a:pt x="129" y="171"/>
                </a:cubicBezTo>
                <a:cubicBezTo>
                  <a:pt x="130" y="172"/>
                  <a:pt x="130" y="171"/>
                  <a:pt x="130" y="171"/>
                </a:cubicBezTo>
                <a:cubicBezTo>
                  <a:pt x="130" y="171"/>
                  <a:pt x="130" y="171"/>
                  <a:pt x="130" y="171"/>
                </a:cubicBezTo>
                <a:cubicBezTo>
                  <a:pt x="130" y="171"/>
                  <a:pt x="130" y="171"/>
                  <a:pt x="130" y="170"/>
                </a:cubicBezTo>
                <a:cubicBezTo>
                  <a:pt x="130" y="170"/>
                  <a:pt x="131" y="171"/>
                  <a:pt x="131" y="171"/>
                </a:cubicBezTo>
                <a:cubicBezTo>
                  <a:pt x="131" y="171"/>
                  <a:pt x="131" y="170"/>
                  <a:pt x="131" y="170"/>
                </a:cubicBezTo>
                <a:cubicBezTo>
                  <a:pt x="130" y="170"/>
                  <a:pt x="131" y="170"/>
                  <a:pt x="131" y="170"/>
                </a:cubicBezTo>
                <a:cubicBezTo>
                  <a:pt x="130" y="170"/>
                  <a:pt x="130" y="170"/>
                  <a:pt x="130" y="170"/>
                </a:cubicBezTo>
                <a:cubicBezTo>
                  <a:pt x="131" y="170"/>
                  <a:pt x="131" y="170"/>
                  <a:pt x="131" y="170"/>
                </a:cubicBezTo>
                <a:cubicBezTo>
                  <a:pt x="131" y="170"/>
                  <a:pt x="131" y="170"/>
                  <a:pt x="131" y="169"/>
                </a:cubicBezTo>
                <a:cubicBezTo>
                  <a:pt x="131" y="170"/>
                  <a:pt x="131" y="170"/>
                  <a:pt x="131" y="170"/>
                </a:cubicBezTo>
                <a:cubicBezTo>
                  <a:pt x="131" y="170"/>
                  <a:pt x="131" y="170"/>
                  <a:pt x="131" y="170"/>
                </a:cubicBezTo>
                <a:cubicBezTo>
                  <a:pt x="131" y="170"/>
                  <a:pt x="131" y="170"/>
                  <a:pt x="131" y="169"/>
                </a:cubicBezTo>
                <a:cubicBezTo>
                  <a:pt x="131" y="169"/>
                  <a:pt x="131" y="170"/>
                  <a:pt x="131" y="170"/>
                </a:cubicBezTo>
                <a:cubicBezTo>
                  <a:pt x="131" y="169"/>
                  <a:pt x="131" y="169"/>
                  <a:pt x="131" y="169"/>
                </a:cubicBezTo>
                <a:cubicBezTo>
                  <a:pt x="131" y="169"/>
                  <a:pt x="131" y="169"/>
                  <a:pt x="131" y="169"/>
                </a:cubicBezTo>
                <a:cubicBezTo>
                  <a:pt x="131" y="169"/>
                  <a:pt x="131" y="168"/>
                  <a:pt x="131" y="168"/>
                </a:cubicBezTo>
                <a:cubicBezTo>
                  <a:pt x="131" y="168"/>
                  <a:pt x="131" y="168"/>
                  <a:pt x="131" y="168"/>
                </a:cubicBezTo>
                <a:cubicBezTo>
                  <a:pt x="131" y="168"/>
                  <a:pt x="131" y="168"/>
                  <a:pt x="131" y="168"/>
                </a:cubicBezTo>
                <a:cubicBezTo>
                  <a:pt x="131" y="168"/>
                  <a:pt x="131" y="168"/>
                  <a:pt x="131" y="168"/>
                </a:cubicBezTo>
                <a:cubicBezTo>
                  <a:pt x="131" y="168"/>
                  <a:pt x="132" y="168"/>
                  <a:pt x="132" y="168"/>
                </a:cubicBezTo>
                <a:cubicBezTo>
                  <a:pt x="132" y="168"/>
                  <a:pt x="132" y="168"/>
                  <a:pt x="132" y="168"/>
                </a:cubicBezTo>
                <a:cubicBezTo>
                  <a:pt x="132" y="168"/>
                  <a:pt x="132" y="168"/>
                  <a:pt x="132" y="167"/>
                </a:cubicBezTo>
                <a:cubicBezTo>
                  <a:pt x="132" y="167"/>
                  <a:pt x="132" y="168"/>
                  <a:pt x="132" y="168"/>
                </a:cubicBezTo>
                <a:cubicBezTo>
                  <a:pt x="132" y="167"/>
                  <a:pt x="132" y="167"/>
                  <a:pt x="132" y="167"/>
                </a:cubicBezTo>
                <a:cubicBezTo>
                  <a:pt x="132" y="167"/>
                  <a:pt x="132" y="167"/>
                  <a:pt x="132" y="167"/>
                </a:cubicBezTo>
                <a:cubicBezTo>
                  <a:pt x="132" y="167"/>
                  <a:pt x="133" y="167"/>
                  <a:pt x="132" y="166"/>
                </a:cubicBezTo>
                <a:cubicBezTo>
                  <a:pt x="132" y="166"/>
                  <a:pt x="132" y="166"/>
                  <a:pt x="132" y="166"/>
                </a:cubicBezTo>
                <a:cubicBezTo>
                  <a:pt x="133" y="166"/>
                  <a:pt x="132" y="166"/>
                  <a:pt x="132" y="166"/>
                </a:cubicBezTo>
                <a:cubicBezTo>
                  <a:pt x="132" y="166"/>
                  <a:pt x="132" y="166"/>
                  <a:pt x="132" y="166"/>
                </a:cubicBezTo>
                <a:cubicBezTo>
                  <a:pt x="132" y="166"/>
                  <a:pt x="133" y="166"/>
                  <a:pt x="132" y="166"/>
                </a:cubicBezTo>
                <a:cubicBezTo>
                  <a:pt x="132" y="166"/>
                  <a:pt x="132" y="166"/>
                  <a:pt x="132" y="166"/>
                </a:cubicBezTo>
                <a:cubicBezTo>
                  <a:pt x="132" y="166"/>
                  <a:pt x="132" y="166"/>
                  <a:pt x="132" y="165"/>
                </a:cubicBezTo>
                <a:cubicBezTo>
                  <a:pt x="132" y="165"/>
                  <a:pt x="132" y="165"/>
                  <a:pt x="133" y="165"/>
                </a:cubicBezTo>
                <a:cubicBezTo>
                  <a:pt x="133" y="165"/>
                  <a:pt x="132" y="165"/>
                  <a:pt x="132" y="165"/>
                </a:cubicBezTo>
                <a:cubicBezTo>
                  <a:pt x="132" y="165"/>
                  <a:pt x="133" y="165"/>
                  <a:pt x="133" y="165"/>
                </a:cubicBezTo>
                <a:cubicBezTo>
                  <a:pt x="132" y="165"/>
                  <a:pt x="132" y="165"/>
                  <a:pt x="132" y="165"/>
                </a:cubicBezTo>
                <a:cubicBezTo>
                  <a:pt x="132" y="165"/>
                  <a:pt x="133" y="165"/>
                  <a:pt x="133" y="165"/>
                </a:cubicBezTo>
                <a:cubicBezTo>
                  <a:pt x="133" y="164"/>
                  <a:pt x="133" y="163"/>
                  <a:pt x="132" y="163"/>
                </a:cubicBezTo>
                <a:cubicBezTo>
                  <a:pt x="133" y="163"/>
                  <a:pt x="133" y="163"/>
                  <a:pt x="133" y="163"/>
                </a:cubicBezTo>
                <a:cubicBezTo>
                  <a:pt x="133" y="163"/>
                  <a:pt x="133" y="163"/>
                  <a:pt x="133" y="162"/>
                </a:cubicBezTo>
                <a:cubicBezTo>
                  <a:pt x="133" y="162"/>
                  <a:pt x="133" y="162"/>
                  <a:pt x="133" y="162"/>
                </a:cubicBezTo>
                <a:cubicBezTo>
                  <a:pt x="133" y="162"/>
                  <a:pt x="133" y="162"/>
                  <a:pt x="133" y="162"/>
                </a:cubicBezTo>
                <a:cubicBezTo>
                  <a:pt x="133" y="162"/>
                  <a:pt x="133" y="162"/>
                  <a:pt x="133" y="162"/>
                </a:cubicBezTo>
                <a:cubicBezTo>
                  <a:pt x="133" y="162"/>
                  <a:pt x="133" y="162"/>
                  <a:pt x="133" y="162"/>
                </a:cubicBezTo>
                <a:cubicBezTo>
                  <a:pt x="133" y="162"/>
                  <a:pt x="133" y="162"/>
                  <a:pt x="133" y="162"/>
                </a:cubicBezTo>
                <a:cubicBezTo>
                  <a:pt x="133" y="162"/>
                  <a:pt x="133" y="162"/>
                  <a:pt x="133" y="162"/>
                </a:cubicBezTo>
                <a:cubicBezTo>
                  <a:pt x="133" y="162"/>
                  <a:pt x="133" y="162"/>
                  <a:pt x="133" y="162"/>
                </a:cubicBezTo>
                <a:cubicBezTo>
                  <a:pt x="133" y="161"/>
                  <a:pt x="132" y="161"/>
                  <a:pt x="133" y="161"/>
                </a:cubicBezTo>
                <a:cubicBezTo>
                  <a:pt x="133" y="161"/>
                  <a:pt x="133" y="161"/>
                  <a:pt x="132" y="161"/>
                </a:cubicBezTo>
                <a:cubicBezTo>
                  <a:pt x="132" y="161"/>
                  <a:pt x="133" y="161"/>
                  <a:pt x="133" y="161"/>
                </a:cubicBezTo>
                <a:cubicBezTo>
                  <a:pt x="132" y="160"/>
                  <a:pt x="132" y="160"/>
                  <a:pt x="132" y="159"/>
                </a:cubicBezTo>
                <a:cubicBezTo>
                  <a:pt x="132" y="159"/>
                  <a:pt x="132" y="159"/>
                  <a:pt x="132" y="159"/>
                </a:cubicBezTo>
                <a:cubicBezTo>
                  <a:pt x="132" y="159"/>
                  <a:pt x="133" y="159"/>
                  <a:pt x="132" y="159"/>
                </a:cubicBezTo>
                <a:cubicBezTo>
                  <a:pt x="131" y="159"/>
                  <a:pt x="131" y="159"/>
                  <a:pt x="131" y="159"/>
                </a:cubicBezTo>
                <a:cubicBezTo>
                  <a:pt x="131" y="159"/>
                  <a:pt x="132" y="159"/>
                  <a:pt x="132" y="159"/>
                </a:cubicBezTo>
                <a:cubicBezTo>
                  <a:pt x="131" y="158"/>
                  <a:pt x="132" y="158"/>
                  <a:pt x="131" y="158"/>
                </a:cubicBezTo>
                <a:cubicBezTo>
                  <a:pt x="131" y="158"/>
                  <a:pt x="131" y="158"/>
                  <a:pt x="132" y="158"/>
                </a:cubicBezTo>
                <a:cubicBezTo>
                  <a:pt x="132" y="158"/>
                  <a:pt x="131" y="158"/>
                  <a:pt x="131" y="158"/>
                </a:cubicBezTo>
                <a:cubicBezTo>
                  <a:pt x="131" y="158"/>
                  <a:pt x="131" y="158"/>
                  <a:pt x="131" y="158"/>
                </a:cubicBezTo>
                <a:cubicBezTo>
                  <a:pt x="132" y="157"/>
                  <a:pt x="132" y="156"/>
                  <a:pt x="131" y="156"/>
                </a:cubicBezTo>
                <a:cubicBezTo>
                  <a:pt x="131" y="156"/>
                  <a:pt x="132" y="156"/>
                  <a:pt x="132" y="156"/>
                </a:cubicBezTo>
                <a:cubicBezTo>
                  <a:pt x="131" y="155"/>
                  <a:pt x="132" y="154"/>
                  <a:pt x="130" y="154"/>
                </a:cubicBezTo>
                <a:cubicBezTo>
                  <a:pt x="130" y="154"/>
                  <a:pt x="129" y="154"/>
                  <a:pt x="129" y="154"/>
                </a:cubicBezTo>
                <a:close/>
                <a:moveTo>
                  <a:pt x="120" y="154"/>
                </a:moveTo>
                <a:cubicBezTo>
                  <a:pt x="121" y="154"/>
                  <a:pt x="121" y="154"/>
                  <a:pt x="121" y="154"/>
                </a:cubicBezTo>
                <a:lnTo>
                  <a:pt x="120" y="154"/>
                </a:lnTo>
                <a:close/>
                <a:moveTo>
                  <a:pt x="118" y="156"/>
                </a:moveTo>
                <a:cubicBezTo>
                  <a:pt x="118" y="157"/>
                  <a:pt x="118" y="157"/>
                  <a:pt x="118" y="157"/>
                </a:cubicBezTo>
                <a:cubicBezTo>
                  <a:pt x="118" y="157"/>
                  <a:pt x="118" y="157"/>
                  <a:pt x="118" y="157"/>
                </a:cubicBezTo>
                <a:cubicBezTo>
                  <a:pt x="118" y="157"/>
                  <a:pt x="118" y="157"/>
                  <a:pt x="118" y="156"/>
                </a:cubicBezTo>
                <a:close/>
                <a:moveTo>
                  <a:pt x="118" y="157"/>
                </a:moveTo>
                <a:cubicBezTo>
                  <a:pt x="118" y="157"/>
                  <a:pt x="118" y="157"/>
                  <a:pt x="118" y="157"/>
                </a:cubicBezTo>
                <a:close/>
                <a:moveTo>
                  <a:pt x="117" y="158"/>
                </a:moveTo>
                <a:cubicBezTo>
                  <a:pt x="117" y="158"/>
                  <a:pt x="117" y="158"/>
                  <a:pt x="117" y="158"/>
                </a:cubicBezTo>
                <a:cubicBezTo>
                  <a:pt x="117" y="158"/>
                  <a:pt x="117" y="158"/>
                  <a:pt x="117" y="158"/>
                </a:cubicBezTo>
                <a:close/>
                <a:moveTo>
                  <a:pt x="117" y="158"/>
                </a:moveTo>
                <a:cubicBezTo>
                  <a:pt x="118" y="158"/>
                  <a:pt x="118" y="158"/>
                  <a:pt x="118" y="158"/>
                </a:cubicBezTo>
                <a:cubicBezTo>
                  <a:pt x="117" y="158"/>
                  <a:pt x="118" y="158"/>
                  <a:pt x="117" y="158"/>
                </a:cubicBezTo>
                <a:close/>
                <a:moveTo>
                  <a:pt x="117" y="160"/>
                </a:moveTo>
                <a:cubicBezTo>
                  <a:pt x="117" y="160"/>
                  <a:pt x="117" y="160"/>
                  <a:pt x="117" y="160"/>
                </a:cubicBezTo>
                <a:cubicBezTo>
                  <a:pt x="117" y="160"/>
                  <a:pt x="117" y="160"/>
                  <a:pt x="117" y="160"/>
                </a:cubicBezTo>
                <a:close/>
                <a:moveTo>
                  <a:pt x="117" y="160"/>
                </a:moveTo>
                <a:cubicBezTo>
                  <a:pt x="117" y="160"/>
                  <a:pt x="117" y="160"/>
                  <a:pt x="117" y="160"/>
                </a:cubicBezTo>
                <a:cubicBezTo>
                  <a:pt x="117" y="160"/>
                  <a:pt x="117" y="160"/>
                  <a:pt x="117" y="160"/>
                </a:cubicBezTo>
                <a:close/>
                <a:moveTo>
                  <a:pt x="124" y="172"/>
                </a:moveTo>
                <a:cubicBezTo>
                  <a:pt x="124" y="172"/>
                  <a:pt x="124" y="172"/>
                  <a:pt x="124" y="172"/>
                </a:cubicBezTo>
                <a:cubicBezTo>
                  <a:pt x="124" y="172"/>
                  <a:pt x="124" y="172"/>
                  <a:pt x="124" y="172"/>
                </a:cubicBezTo>
                <a:close/>
                <a:moveTo>
                  <a:pt x="131" y="171"/>
                </a:moveTo>
                <a:cubicBezTo>
                  <a:pt x="131" y="171"/>
                  <a:pt x="131" y="171"/>
                  <a:pt x="131" y="171"/>
                </a:cubicBezTo>
                <a:cubicBezTo>
                  <a:pt x="131" y="171"/>
                  <a:pt x="131" y="171"/>
                  <a:pt x="131" y="171"/>
                </a:cubicBezTo>
                <a:close/>
                <a:moveTo>
                  <a:pt x="132" y="168"/>
                </a:moveTo>
                <a:cubicBezTo>
                  <a:pt x="132" y="168"/>
                  <a:pt x="132" y="168"/>
                  <a:pt x="132" y="168"/>
                </a:cubicBezTo>
                <a:cubicBezTo>
                  <a:pt x="132" y="168"/>
                  <a:pt x="132" y="168"/>
                  <a:pt x="132" y="168"/>
                </a:cubicBezTo>
                <a:close/>
                <a:moveTo>
                  <a:pt x="155" y="108"/>
                </a:moveTo>
                <a:cubicBezTo>
                  <a:pt x="155" y="108"/>
                  <a:pt x="155" y="108"/>
                  <a:pt x="155" y="108"/>
                </a:cubicBezTo>
                <a:cubicBezTo>
                  <a:pt x="155" y="108"/>
                  <a:pt x="155" y="108"/>
                  <a:pt x="155" y="108"/>
                </a:cubicBezTo>
                <a:close/>
                <a:moveTo>
                  <a:pt x="163" y="109"/>
                </a:moveTo>
                <a:cubicBezTo>
                  <a:pt x="164" y="109"/>
                  <a:pt x="164" y="110"/>
                  <a:pt x="163" y="111"/>
                </a:cubicBezTo>
                <a:cubicBezTo>
                  <a:pt x="163" y="112"/>
                  <a:pt x="164" y="112"/>
                  <a:pt x="163" y="112"/>
                </a:cubicBezTo>
                <a:cubicBezTo>
                  <a:pt x="164" y="113"/>
                  <a:pt x="163" y="114"/>
                  <a:pt x="164" y="116"/>
                </a:cubicBezTo>
                <a:cubicBezTo>
                  <a:pt x="164" y="115"/>
                  <a:pt x="164" y="115"/>
                  <a:pt x="164" y="116"/>
                </a:cubicBezTo>
                <a:cubicBezTo>
                  <a:pt x="164" y="116"/>
                  <a:pt x="164" y="116"/>
                  <a:pt x="164" y="116"/>
                </a:cubicBezTo>
                <a:cubicBezTo>
                  <a:pt x="164" y="116"/>
                  <a:pt x="164" y="116"/>
                  <a:pt x="164" y="116"/>
                </a:cubicBezTo>
                <a:cubicBezTo>
                  <a:pt x="164" y="116"/>
                  <a:pt x="164" y="116"/>
                  <a:pt x="164" y="116"/>
                </a:cubicBezTo>
                <a:cubicBezTo>
                  <a:pt x="164" y="116"/>
                  <a:pt x="164" y="116"/>
                  <a:pt x="164" y="117"/>
                </a:cubicBezTo>
                <a:cubicBezTo>
                  <a:pt x="164" y="117"/>
                  <a:pt x="164" y="117"/>
                  <a:pt x="164" y="117"/>
                </a:cubicBezTo>
                <a:cubicBezTo>
                  <a:pt x="164" y="117"/>
                  <a:pt x="164" y="117"/>
                  <a:pt x="164" y="117"/>
                </a:cubicBezTo>
                <a:cubicBezTo>
                  <a:pt x="164" y="117"/>
                  <a:pt x="164" y="117"/>
                  <a:pt x="164" y="118"/>
                </a:cubicBezTo>
                <a:cubicBezTo>
                  <a:pt x="164" y="119"/>
                  <a:pt x="164" y="120"/>
                  <a:pt x="163" y="120"/>
                </a:cubicBezTo>
                <a:cubicBezTo>
                  <a:pt x="163" y="121"/>
                  <a:pt x="163" y="122"/>
                  <a:pt x="162" y="122"/>
                </a:cubicBezTo>
                <a:cubicBezTo>
                  <a:pt x="163" y="123"/>
                  <a:pt x="162" y="123"/>
                  <a:pt x="162" y="123"/>
                </a:cubicBezTo>
                <a:cubicBezTo>
                  <a:pt x="162" y="123"/>
                  <a:pt x="162" y="123"/>
                  <a:pt x="162" y="123"/>
                </a:cubicBezTo>
                <a:cubicBezTo>
                  <a:pt x="162" y="124"/>
                  <a:pt x="162" y="123"/>
                  <a:pt x="162" y="123"/>
                </a:cubicBezTo>
                <a:cubicBezTo>
                  <a:pt x="162" y="123"/>
                  <a:pt x="162" y="123"/>
                  <a:pt x="162" y="124"/>
                </a:cubicBezTo>
                <a:cubicBezTo>
                  <a:pt x="162" y="124"/>
                  <a:pt x="162" y="123"/>
                  <a:pt x="162" y="123"/>
                </a:cubicBezTo>
                <a:cubicBezTo>
                  <a:pt x="162" y="123"/>
                  <a:pt x="162" y="124"/>
                  <a:pt x="162" y="123"/>
                </a:cubicBezTo>
                <a:cubicBezTo>
                  <a:pt x="162" y="124"/>
                  <a:pt x="162" y="123"/>
                  <a:pt x="161" y="123"/>
                </a:cubicBezTo>
                <a:cubicBezTo>
                  <a:pt x="161" y="123"/>
                  <a:pt x="160" y="124"/>
                  <a:pt x="160" y="123"/>
                </a:cubicBezTo>
                <a:cubicBezTo>
                  <a:pt x="160" y="123"/>
                  <a:pt x="160" y="124"/>
                  <a:pt x="160" y="124"/>
                </a:cubicBezTo>
                <a:cubicBezTo>
                  <a:pt x="160" y="123"/>
                  <a:pt x="160" y="124"/>
                  <a:pt x="160" y="124"/>
                </a:cubicBezTo>
                <a:cubicBezTo>
                  <a:pt x="160" y="123"/>
                  <a:pt x="160" y="123"/>
                  <a:pt x="160" y="123"/>
                </a:cubicBezTo>
                <a:cubicBezTo>
                  <a:pt x="160" y="123"/>
                  <a:pt x="159" y="123"/>
                  <a:pt x="159" y="123"/>
                </a:cubicBezTo>
                <a:cubicBezTo>
                  <a:pt x="159" y="123"/>
                  <a:pt x="159" y="123"/>
                  <a:pt x="159" y="123"/>
                </a:cubicBezTo>
                <a:cubicBezTo>
                  <a:pt x="159" y="124"/>
                  <a:pt x="159" y="123"/>
                  <a:pt x="159" y="123"/>
                </a:cubicBezTo>
                <a:cubicBezTo>
                  <a:pt x="159" y="123"/>
                  <a:pt x="159" y="123"/>
                  <a:pt x="159" y="123"/>
                </a:cubicBezTo>
                <a:cubicBezTo>
                  <a:pt x="159" y="124"/>
                  <a:pt x="159" y="122"/>
                  <a:pt x="158" y="123"/>
                </a:cubicBezTo>
                <a:cubicBezTo>
                  <a:pt x="159" y="123"/>
                  <a:pt x="159" y="123"/>
                  <a:pt x="159" y="123"/>
                </a:cubicBezTo>
                <a:cubicBezTo>
                  <a:pt x="158" y="123"/>
                  <a:pt x="158" y="122"/>
                  <a:pt x="157" y="122"/>
                </a:cubicBezTo>
                <a:cubicBezTo>
                  <a:pt x="157" y="122"/>
                  <a:pt x="158" y="122"/>
                  <a:pt x="157" y="122"/>
                </a:cubicBezTo>
                <a:cubicBezTo>
                  <a:pt x="157" y="122"/>
                  <a:pt x="157" y="122"/>
                  <a:pt x="157" y="122"/>
                </a:cubicBezTo>
                <a:cubicBezTo>
                  <a:pt x="157" y="122"/>
                  <a:pt x="157" y="122"/>
                  <a:pt x="157" y="122"/>
                </a:cubicBezTo>
                <a:cubicBezTo>
                  <a:pt x="157" y="122"/>
                  <a:pt x="157" y="121"/>
                  <a:pt x="157" y="121"/>
                </a:cubicBezTo>
                <a:cubicBezTo>
                  <a:pt x="157" y="121"/>
                  <a:pt x="157" y="121"/>
                  <a:pt x="157" y="121"/>
                </a:cubicBezTo>
                <a:cubicBezTo>
                  <a:pt x="157" y="121"/>
                  <a:pt x="156" y="121"/>
                  <a:pt x="157" y="120"/>
                </a:cubicBezTo>
                <a:cubicBezTo>
                  <a:pt x="156" y="121"/>
                  <a:pt x="156" y="120"/>
                  <a:pt x="156" y="120"/>
                </a:cubicBezTo>
                <a:cubicBezTo>
                  <a:pt x="156" y="120"/>
                  <a:pt x="156" y="120"/>
                  <a:pt x="156" y="120"/>
                </a:cubicBezTo>
                <a:cubicBezTo>
                  <a:pt x="156" y="120"/>
                  <a:pt x="156" y="120"/>
                  <a:pt x="156" y="120"/>
                </a:cubicBezTo>
                <a:cubicBezTo>
                  <a:pt x="156" y="120"/>
                  <a:pt x="156" y="120"/>
                  <a:pt x="156" y="120"/>
                </a:cubicBezTo>
                <a:cubicBezTo>
                  <a:pt x="156" y="120"/>
                  <a:pt x="156" y="120"/>
                  <a:pt x="156" y="120"/>
                </a:cubicBezTo>
                <a:cubicBezTo>
                  <a:pt x="156" y="119"/>
                  <a:pt x="156" y="119"/>
                  <a:pt x="156" y="119"/>
                </a:cubicBezTo>
                <a:cubicBezTo>
                  <a:pt x="156" y="119"/>
                  <a:pt x="155" y="119"/>
                  <a:pt x="155" y="119"/>
                </a:cubicBezTo>
                <a:cubicBezTo>
                  <a:pt x="156" y="119"/>
                  <a:pt x="156" y="119"/>
                  <a:pt x="156" y="119"/>
                </a:cubicBezTo>
                <a:cubicBezTo>
                  <a:pt x="156" y="119"/>
                  <a:pt x="156" y="118"/>
                  <a:pt x="155" y="118"/>
                </a:cubicBezTo>
                <a:cubicBezTo>
                  <a:pt x="156" y="118"/>
                  <a:pt x="156" y="118"/>
                  <a:pt x="156" y="118"/>
                </a:cubicBezTo>
                <a:cubicBezTo>
                  <a:pt x="155" y="117"/>
                  <a:pt x="156" y="117"/>
                  <a:pt x="155" y="116"/>
                </a:cubicBezTo>
                <a:cubicBezTo>
                  <a:pt x="155" y="116"/>
                  <a:pt x="155" y="116"/>
                  <a:pt x="155" y="116"/>
                </a:cubicBezTo>
                <a:cubicBezTo>
                  <a:pt x="155" y="115"/>
                  <a:pt x="155" y="115"/>
                  <a:pt x="155" y="115"/>
                </a:cubicBezTo>
                <a:cubicBezTo>
                  <a:pt x="155" y="115"/>
                  <a:pt x="155" y="115"/>
                  <a:pt x="155" y="115"/>
                </a:cubicBezTo>
                <a:cubicBezTo>
                  <a:pt x="155" y="115"/>
                  <a:pt x="155" y="115"/>
                  <a:pt x="155" y="115"/>
                </a:cubicBezTo>
                <a:cubicBezTo>
                  <a:pt x="155" y="115"/>
                  <a:pt x="155" y="115"/>
                  <a:pt x="155" y="115"/>
                </a:cubicBezTo>
                <a:cubicBezTo>
                  <a:pt x="155" y="114"/>
                  <a:pt x="155" y="114"/>
                  <a:pt x="155" y="114"/>
                </a:cubicBezTo>
                <a:cubicBezTo>
                  <a:pt x="155" y="114"/>
                  <a:pt x="155" y="114"/>
                  <a:pt x="154" y="114"/>
                </a:cubicBezTo>
                <a:cubicBezTo>
                  <a:pt x="154" y="114"/>
                  <a:pt x="155" y="114"/>
                  <a:pt x="154" y="114"/>
                </a:cubicBezTo>
                <a:cubicBezTo>
                  <a:pt x="155" y="114"/>
                  <a:pt x="155" y="114"/>
                  <a:pt x="155" y="114"/>
                </a:cubicBezTo>
                <a:cubicBezTo>
                  <a:pt x="155" y="113"/>
                  <a:pt x="155" y="113"/>
                  <a:pt x="155" y="112"/>
                </a:cubicBezTo>
                <a:cubicBezTo>
                  <a:pt x="155" y="112"/>
                  <a:pt x="155" y="112"/>
                  <a:pt x="155" y="112"/>
                </a:cubicBezTo>
                <a:cubicBezTo>
                  <a:pt x="155" y="111"/>
                  <a:pt x="155" y="111"/>
                  <a:pt x="155" y="111"/>
                </a:cubicBezTo>
                <a:cubicBezTo>
                  <a:pt x="155" y="111"/>
                  <a:pt x="155" y="111"/>
                  <a:pt x="155" y="111"/>
                </a:cubicBezTo>
                <a:cubicBezTo>
                  <a:pt x="155" y="111"/>
                  <a:pt x="155" y="111"/>
                  <a:pt x="155" y="110"/>
                </a:cubicBezTo>
                <a:cubicBezTo>
                  <a:pt x="155" y="110"/>
                  <a:pt x="155" y="110"/>
                  <a:pt x="155" y="110"/>
                </a:cubicBezTo>
                <a:cubicBezTo>
                  <a:pt x="155" y="110"/>
                  <a:pt x="155" y="110"/>
                  <a:pt x="155" y="110"/>
                </a:cubicBezTo>
                <a:cubicBezTo>
                  <a:pt x="155" y="110"/>
                  <a:pt x="154" y="110"/>
                  <a:pt x="154" y="110"/>
                </a:cubicBezTo>
                <a:cubicBezTo>
                  <a:pt x="154" y="110"/>
                  <a:pt x="154" y="110"/>
                  <a:pt x="154" y="110"/>
                </a:cubicBezTo>
                <a:cubicBezTo>
                  <a:pt x="154" y="110"/>
                  <a:pt x="155" y="110"/>
                  <a:pt x="155" y="110"/>
                </a:cubicBezTo>
                <a:cubicBezTo>
                  <a:pt x="155" y="110"/>
                  <a:pt x="155" y="110"/>
                  <a:pt x="155" y="109"/>
                </a:cubicBezTo>
                <a:cubicBezTo>
                  <a:pt x="155" y="109"/>
                  <a:pt x="155" y="109"/>
                  <a:pt x="155" y="109"/>
                </a:cubicBezTo>
                <a:cubicBezTo>
                  <a:pt x="155" y="109"/>
                  <a:pt x="155" y="109"/>
                  <a:pt x="155" y="109"/>
                </a:cubicBezTo>
                <a:cubicBezTo>
                  <a:pt x="155" y="109"/>
                  <a:pt x="155" y="109"/>
                  <a:pt x="155" y="109"/>
                </a:cubicBezTo>
                <a:cubicBezTo>
                  <a:pt x="155" y="109"/>
                  <a:pt x="155" y="109"/>
                  <a:pt x="155" y="109"/>
                </a:cubicBezTo>
                <a:cubicBezTo>
                  <a:pt x="155" y="109"/>
                  <a:pt x="155" y="109"/>
                  <a:pt x="154" y="109"/>
                </a:cubicBezTo>
                <a:cubicBezTo>
                  <a:pt x="154" y="109"/>
                  <a:pt x="154" y="109"/>
                  <a:pt x="154" y="109"/>
                </a:cubicBezTo>
                <a:cubicBezTo>
                  <a:pt x="154" y="109"/>
                  <a:pt x="154" y="109"/>
                  <a:pt x="154" y="109"/>
                </a:cubicBezTo>
                <a:cubicBezTo>
                  <a:pt x="155" y="109"/>
                  <a:pt x="155" y="109"/>
                  <a:pt x="155" y="109"/>
                </a:cubicBezTo>
                <a:cubicBezTo>
                  <a:pt x="154" y="108"/>
                  <a:pt x="154" y="108"/>
                  <a:pt x="154" y="108"/>
                </a:cubicBezTo>
                <a:cubicBezTo>
                  <a:pt x="154" y="108"/>
                  <a:pt x="154" y="109"/>
                  <a:pt x="154" y="108"/>
                </a:cubicBezTo>
                <a:cubicBezTo>
                  <a:pt x="154" y="109"/>
                  <a:pt x="154" y="109"/>
                  <a:pt x="154" y="109"/>
                </a:cubicBezTo>
                <a:cubicBezTo>
                  <a:pt x="154" y="109"/>
                  <a:pt x="154" y="109"/>
                  <a:pt x="154" y="109"/>
                </a:cubicBezTo>
                <a:cubicBezTo>
                  <a:pt x="154" y="109"/>
                  <a:pt x="154" y="109"/>
                  <a:pt x="154" y="109"/>
                </a:cubicBezTo>
                <a:cubicBezTo>
                  <a:pt x="154" y="109"/>
                  <a:pt x="154" y="109"/>
                  <a:pt x="154" y="109"/>
                </a:cubicBezTo>
                <a:cubicBezTo>
                  <a:pt x="154" y="109"/>
                  <a:pt x="154" y="109"/>
                  <a:pt x="154" y="109"/>
                </a:cubicBezTo>
                <a:cubicBezTo>
                  <a:pt x="154" y="109"/>
                  <a:pt x="154" y="109"/>
                  <a:pt x="154" y="109"/>
                </a:cubicBezTo>
                <a:cubicBezTo>
                  <a:pt x="154" y="109"/>
                  <a:pt x="154" y="109"/>
                  <a:pt x="154" y="109"/>
                </a:cubicBezTo>
                <a:cubicBezTo>
                  <a:pt x="153" y="109"/>
                  <a:pt x="153" y="109"/>
                  <a:pt x="153" y="109"/>
                </a:cubicBezTo>
                <a:cubicBezTo>
                  <a:pt x="154" y="109"/>
                  <a:pt x="153" y="110"/>
                  <a:pt x="154" y="110"/>
                </a:cubicBezTo>
                <a:cubicBezTo>
                  <a:pt x="153" y="110"/>
                  <a:pt x="153" y="110"/>
                  <a:pt x="153" y="110"/>
                </a:cubicBezTo>
                <a:cubicBezTo>
                  <a:pt x="153" y="110"/>
                  <a:pt x="154" y="110"/>
                  <a:pt x="154" y="110"/>
                </a:cubicBezTo>
                <a:cubicBezTo>
                  <a:pt x="154" y="110"/>
                  <a:pt x="153" y="110"/>
                  <a:pt x="153" y="110"/>
                </a:cubicBezTo>
                <a:cubicBezTo>
                  <a:pt x="153" y="110"/>
                  <a:pt x="153" y="110"/>
                  <a:pt x="153" y="111"/>
                </a:cubicBezTo>
                <a:cubicBezTo>
                  <a:pt x="153" y="111"/>
                  <a:pt x="153" y="111"/>
                  <a:pt x="153" y="111"/>
                </a:cubicBezTo>
                <a:cubicBezTo>
                  <a:pt x="153" y="111"/>
                  <a:pt x="153" y="111"/>
                  <a:pt x="153" y="111"/>
                </a:cubicBezTo>
                <a:cubicBezTo>
                  <a:pt x="153" y="111"/>
                  <a:pt x="152" y="111"/>
                  <a:pt x="152" y="111"/>
                </a:cubicBezTo>
                <a:cubicBezTo>
                  <a:pt x="152" y="111"/>
                  <a:pt x="152" y="111"/>
                  <a:pt x="152" y="111"/>
                </a:cubicBezTo>
                <a:cubicBezTo>
                  <a:pt x="152" y="111"/>
                  <a:pt x="152" y="111"/>
                  <a:pt x="152" y="111"/>
                </a:cubicBezTo>
                <a:cubicBezTo>
                  <a:pt x="152" y="111"/>
                  <a:pt x="152" y="111"/>
                  <a:pt x="152" y="111"/>
                </a:cubicBezTo>
                <a:cubicBezTo>
                  <a:pt x="153" y="111"/>
                  <a:pt x="152" y="111"/>
                  <a:pt x="153" y="111"/>
                </a:cubicBezTo>
                <a:cubicBezTo>
                  <a:pt x="153" y="111"/>
                  <a:pt x="153" y="112"/>
                  <a:pt x="153" y="112"/>
                </a:cubicBezTo>
                <a:cubicBezTo>
                  <a:pt x="153" y="112"/>
                  <a:pt x="152" y="112"/>
                  <a:pt x="152" y="112"/>
                </a:cubicBezTo>
                <a:cubicBezTo>
                  <a:pt x="153" y="112"/>
                  <a:pt x="153" y="112"/>
                  <a:pt x="153" y="112"/>
                </a:cubicBezTo>
                <a:cubicBezTo>
                  <a:pt x="153" y="112"/>
                  <a:pt x="153" y="112"/>
                  <a:pt x="153" y="112"/>
                </a:cubicBezTo>
                <a:cubicBezTo>
                  <a:pt x="153" y="112"/>
                  <a:pt x="153" y="112"/>
                  <a:pt x="153" y="113"/>
                </a:cubicBezTo>
                <a:cubicBezTo>
                  <a:pt x="153" y="113"/>
                  <a:pt x="153" y="112"/>
                  <a:pt x="153" y="113"/>
                </a:cubicBezTo>
                <a:cubicBezTo>
                  <a:pt x="152" y="113"/>
                  <a:pt x="153" y="112"/>
                  <a:pt x="152" y="112"/>
                </a:cubicBezTo>
                <a:cubicBezTo>
                  <a:pt x="152" y="112"/>
                  <a:pt x="152" y="112"/>
                  <a:pt x="152" y="112"/>
                </a:cubicBezTo>
                <a:cubicBezTo>
                  <a:pt x="151" y="112"/>
                  <a:pt x="152" y="112"/>
                  <a:pt x="151" y="112"/>
                </a:cubicBezTo>
                <a:cubicBezTo>
                  <a:pt x="151" y="112"/>
                  <a:pt x="152" y="112"/>
                  <a:pt x="152" y="112"/>
                </a:cubicBezTo>
                <a:cubicBezTo>
                  <a:pt x="152" y="112"/>
                  <a:pt x="152" y="112"/>
                  <a:pt x="152" y="112"/>
                </a:cubicBezTo>
                <a:cubicBezTo>
                  <a:pt x="153" y="113"/>
                  <a:pt x="152" y="113"/>
                  <a:pt x="152" y="113"/>
                </a:cubicBezTo>
                <a:cubicBezTo>
                  <a:pt x="152" y="113"/>
                  <a:pt x="152" y="113"/>
                  <a:pt x="152" y="113"/>
                </a:cubicBezTo>
                <a:cubicBezTo>
                  <a:pt x="151" y="113"/>
                  <a:pt x="152" y="113"/>
                  <a:pt x="152" y="113"/>
                </a:cubicBezTo>
                <a:cubicBezTo>
                  <a:pt x="151" y="113"/>
                  <a:pt x="152" y="113"/>
                  <a:pt x="151" y="113"/>
                </a:cubicBezTo>
                <a:cubicBezTo>
                  <a:pt x="151" y="113"/>
                  <a:pt x="151" y="113"/>
                  <a:pt x="151" y="113"/>
                </a:cubicBezTo>
                <a:cubicBezTo>
                  <a:pt x="151" y="113"/>
                  <a:pt x="151" y="113"/>
                  <a:pt x="151" y="113"/>
                </a:cubicBezTo>
                <a:cubicBezTo>
                  <a:pt x="151" y="113"/>
                  <a:pt x="151" y="113"/>
                  <a:pt x="151" y="113"/>
                </a:cubicBezTo>
                <a:cubicBezTo>
                  <a:pt x="151" y="113"/>
                  <a:pt x="151" y="113"/>
                  <a:pt x="151" y="113"/>
                </a:cubicBezTo>
                <a:cubicBezTo>
                  <a:pt x="151" y="113"/>
                  <a:pt x="152" y="113"/>
                  <a:pt x="152" y="113"/>
                </a:cubicBezTo>
                <a:cubicBezTo>
                  <a:pt x="152" y="113"/>
                  <a:pt x="152" y="113"/>
                  <a:pt x="152" y="113"/>
                </a:cubicBezTo>
                <a:cubicBezTo>
                  <a:pt x="152" y="113"/>
                  <a:pt x="152" y="113"/>
                  <a:pt x="152" y="113"/>
                </a:cubicBezTo>
                <a:cubicBezTo>
                  <a:pt x="152" y="113"/>
                  <a:pt x="152" y="113"/>
                  <a:pt x="153" y="113"/>
                </a:cubicBezTo>
                <a:cubicBezTo>
                  <a:pt x="153" y="114"/>
                  <a:pt x="152" y="113"/>
                  <a:pt x="152" y="114"/>
                </a:cubicBezTo>
                <a:cubicBezTo>
                  <a:pt x="152" y="113"/>
                  <a:pt x="152" y="113"/>
                  <a:pt x="152" y="113"/>
                </a:cubicBezTo>
                <a:cubicBezTo>
                  <a:pt x="152" y="113"/>
                  <a:pt x="151" y="113"/>
                  <a:pt x="151" y="113"/>
                </a:cubicBezTo>
                <a:cubicBezTo>
                  <a:pt x="151" y="113"/>
                  <a:pt x="151" y="113"/>
                  <a:pt x="151" y="114"/>
                </a:cubicBezTo>
                <a:cubicBezTo>
                  <a:pt x="151" y="113"/>
                  <a:pt x="152" y="114"/>
                  <a:pt x="152" y="114"/>
                </a:cubicBezTo>
                <a:cubicBezTo>
                  <a:pt x="153" y="114"/>
                  <a:pt x="151" y="114"/>
                  <a:pt x="151" y="114"/>
                </a:cubicBezTo>
                <a:cubicBezTo>
                  <a:pt x="152" y="114"/>
                  <a:pt x="152" y="114"/>
                  <a:pt x="153" y="114"/>
                </a:cubicBezTo>
                <a:cubicBezTo>
                  <a:pt x="153" y="114"/>
                  <a:pt x="153" y="114"/>
                  <a:pt x="153" y="114"/>
                </a:cubicBezTo>
                <a:cubicBezTo>
                  <a:pt x="153" y="114"/>
                  <a:pt x="153" y="114"/>
                  <a:pt x="152" y="114"/>
                </a:cubicBezTo>
                <a:cubicBezTo>
                  <a:pt x="152" y="114"/>
                  <a:pt x="152" y="114"/>
                  <a:pt x="152" y="114"/>
                </a:cubicBezTo>
                <a:cubicBezTo>
                  <a:pt x="152" y="114"/>
                  <a:pt x="152" y="114"/>
                  <a:pt x="152" y="114"/>
                </a:cubicBezTo>
                <a:cubicBezTo>
                  <a:pt x="151" y="114"/>
                  <a:pt x="151" y="114"/>
                  <a:pt x="151" y="114"/>
                </a:cubicBezTo>
                <a:cubicBezTo>
                  <a:pt x="151" y="115"/>
                  <a:pt x="151" y="114"/>
                  <a:pt x="151" y="115"/>
                </a:cubicBezTo>
                <a:cubicBezTo>
                  <a:pt x="151" y="115"/>
                  <a:pt x="151" y="115"/>
                  <a:pt x="151" y="115"/>
                </a:cubicBezTo>
                <a:cubicBezTo>
                  <a:pt x="151" y="115"/>
                  <a:pt x="152" y="115"/>
                  <a:pt x="152" y="115"/>
                </a:cubicBezTo>
                <a:cubicBezTo>
                  <a:pt x="152" y="115"/>
                  <a:pt x="151" y="115"/>
                  <a:pt x="151" y="115"/>
                </a:cubicBezTo>
                <a:cubicBezTo>
                  <a:pt x="151" y="115"/>
                  <a:pt x="151" y="115"/>
                  <a:pt x="151" y="115"/>
                </a:cubicBezTo>
                <a:cubicBezTo>
                  <a:pt x="151" y="115"/>
                  <a:pt x="151" y="115"/>
                  <a:pt x="151" y="115"/>
                </a:cubicBezTo>
                <a:cubicBezTo>
                  <a:pt x="152" y="115"/>
                  <a:pt x="152" y="115"/>
                  <a:pt x="152" y="115"/>
                </a:cubicBezTo>
                <a:cubicBezTo>
                  <a:pt x="152" y="115"/>
                  <a:pt x="152" y="115"/>
                  <a:pt x="152" y="115"/>
                </a:cubicBezTo>
                <a:cubicBezTo>
                  <a:pt x="151" y="115"/>
                  <a:pt x="151" y="115"/>
                  <a:pt x="151" y="115"/>
                </a:cubicBezTo>
                <a:cubicBezTo>
                  <a:pt x="151" y="115"/>
                  <a:pt x="151" y="115"/>
                  <a:pt x="151" y="115"/>
                </a:cubicBezTo>
                <a:cubicBezTo>
                  <a:pt x="151" y="115"/>
                  <a:pt x="151" y="115"/>
                  <a:pt x="151" y="115"/>
                </a:cubicBezTo>
                <a:cubicBezTo>
                  <a:pt x="151" y="115"/>
                  <a:pt x="151" y="115"/>
                  <a:pt x="151" y="115"/>
                </a:cubicBezTo>
                <a:cubicBezTo>
                  <a:pt x="151" y="115"/>
                  <a:pt x="151" y="116"/>
                  <a:pt x="151" y="116"/>
                </a:cubicBezTo>
                <a:cubicBezTo>
                  <a:pt x="151" y="116"/>
                  <a:pt x="151" y="116"/>
                  <a:pt x="151" y="116"/>
                </a:cubicBezTo>
                <a:cubicBezTo>
                  <a:pt x="151" y="116"/>
                  <a:pt x="152" y="116"/>
                  <a:pt x="151" y="116"/>
                </a:cubicBezTo>
                <a:cubicBezTo>
                  <a:pt x="152" y="116"/>
                  <a:pt x="151" y="116"/>
                  <a:pt x="151" y="116"/>
                </a:cubicBezTo>
                <a:cubicBezTo>
                  <a:pt x="152" y="116"/>
                  <a:pt x="152" y="116"/>
                  <a:pt x="152" y="116"/>
                </a:cubicBezTo>
                <a:cubicBezTo>
                  <a:pt x="151" y="116"/>
                  <a:pt x="152" y="116"/>
                  <a:pt x="152" y="116"/>
                </a:cubicBezTo>
                <a:cubicBezTo>
                  <a:pt x="151" y="116"/>
                  <a:pt x="151" y="116"/>
                  <a:pt x="151" y="116"/>
                </a:cubicBezTo>
                <a:cubicBezTo>
                  <a:pt x="152" y="116"/>
                  <a:pt x="152" y="116"/>
                  <a:pt x="152" y="116"/>
                </a:cubicBezTo>
                <a:cubicBezTo>
                  <a:pt x="151" y="116"/>
                  <a:pt x="152" y="116"/>
                  <a:pt x="152" y="116"/>
                </a:cubicBezTo>
                <a:cubicBezTo>
                  <a:pt x="151" y="116"/>
                  <a:pt x="151" y="116"/>
                  <a:pt x="151" y="116"/>
                </a:cubicBezTo>
                <a:cubicBezTo>
                  <a:pt x="152" y="116"/>
                  <a:pt x="152" y="117"/>
                  <a:pt x="152" y="117"/>
                </a:cubicBezTo>
                <a:cubicBezTo>
                  <a:pt x="152" y="117"/>
                  <a:pt x="151" y="117"/>
                  <a:pt x="151" y="117"/>
                </a:cubicBezTo>
                <a:cubicBezTo>
                  <a:pt x="151" y="117"/>
                  <a:pt x="151" y="117"/>
                  <a:pt x="151" y="117"/>
                </a:cubicBezTo>
                <a:cubicBezTo>
                  <a:pt x="151" y="117"/>
                  <a:pt x="152" y="117"/>
                  <a:pt x="152" y="117"/>
                </a:cubicBezTo>
                <a:cubicBezTo>
                  <a:pt x="152" y="117"/>
                  <a:pt x="152" y="117"/>
                  <a:pt x="151" y="117"/>
                </a:cubicBezTo>
                <a:cubicBezTo>
                  <a:pt x="152" y="117"/>
                  <a:pt x="152" y="117"/>
                  <a:pt x="152" y="117"/>
                </a:cubicBezTo>
                <a:cubicBezTo>
                  <a:pt x="152" y="117"/>
                  <a:pt x="152" y="117"/>
                  <a:pt x="152" y="117"/>
                </a:cubicBezTo>
                <a:cubicBezTo>
                  <a:pt x="152" y="117"/>
                  <a:pt x="152" y="117"/>
                  <a:pt x="152" y="117"/>
                </a:cubicBezTo>
                <a:cubicBezTo>
                  <a:pt x="152" y="117"/>
                  <a:pt x="153" y="117"/>
                  <a:pt x="153" y="117"/>
                </a:cubicBezTo>
                <a:cubicBezTo>
                  <a:pt x="153" y="117"/>
                  <a:pt x="153" y="117"/>
                  <a:pt x="154" y="117"/>
                </a:cubicBezTo>
                <a:cubicBezTo>
                  <a:pt x="154" y="118"/>
                  <a:pt x="153" y="117"/>
                  <a:pt x="153" y="118"/>
                </a:cubicBezTo>
                <a:cubicBezTo>
                  <a:pt x="153" y="118"/>
                  <a:pt x="153" y="118"/>
                  <a:pt x="153" y="118"/>
                </a:cubicBezTo>
                <a:cubicBezTo>
                  <a:pt x="153" y="118"/>
                  <a:pt x="152" y="117"/>
                  <a:pt x="152" y="118"/>
                </a:cubicBezTo>
                <a:cubicBezTo>
                  <a:pt x="152" y="118"/>
                  <a:pt x="152" y="118"/>
                  <a:pt x="152" y="118"/>
                </a:cubicBezTo>
                <a:cubicBezTo>
                  <a:pt x="152" y="118"/>
                  <a:pt x="151" y="118"/>
                  <a:pt x="151" y="118"/>
                </a:cubicBezTo>
                <a:cubicBezTo>
                  <a:pt x="152" y="118"/>
                  <a:pt x="151" y="118"/>
                  <a:pt x="152" y="118"/>
                </a:cubicBezTo>
                <a:cubicBezTo>
                  <a:pt x="152" y="118"/>
                  <a:pt x="151" y="118"/>
                  <a:pt x="152" y="118"/>
                </a:cubicBezTo>
                <a:cubicBezTo>
                  <a:pt x="152" y="118"/>
                  <a:pt x="152" y="118"/>
                  <a:pt x="152" y="118"/>
                </a:cubicBezTo>
                <a:cubicBezTo>
                  <a:pt x="152" y="118"/>
                  <a:pt x="152" y="118"/>
                  <a:pt x="152" y="118"/>
                </a:cubicBezTo>
                <a:cubicBezTo>
                  <a:pt x="151" y="118"/>
                  <a:pt x="152" y="118"/>
                  <a:pt x="152" y="118"/>
                </a:cubicBezTo>
                <a:cubicBezTo>
                  <a:pt x="152" y="118"/>
                  <a:pt x="152" y="118"/>
                  <a:pt x="152" y="118"/>
                </a:cubicBezTo>
                <a:cubicBezTo>
                  <a:pt x="152" y="119"/>
                  <a:pt x="152" y="119"/>
                  <a:pt x="153" y="120"/>
                </a:cubicBezTo>
                <a:cubicBezTo>
                  <a:pt x="152" y="120"/>
                  <a:pt x="152" y="120"/>
                  <a:pt x="152" y="120"/>
                </a:cubicBezTo>
                <a:cubicBezTo>
                  <a:pt x="152" y="120"/>
                  <a:pt x="152" y="120"/>
                  <a:pt x="152" y="120"/>
                </a:cubicBezTo>
                <a:cubicBezTo>
                  <a:pt x="152" y="120"/>
                  <a:pt x="152" y="120"/>
                  <a:pt x="152" y="120"/>
                </a:cubicBezTo>
                <a:cubicBezTo>
                  <a:pt x="152" y="120"/>
                  <a:pt x="152" y="120"/>
                  <a:pt x="152" y="121"/>
                </a:cubicBezTo>
                <a:cubicBezTo>
                  <a:pt x="152" y="121"/>
                  <a:pt x="152" y="121"/>
                  <a:pt x="152" y="121"/>
                </a:cubicBezTo>
                <a:cubicBezTo>
                  <a:pt x="152" y="121"/>
                  <a:pt x="152" y="121"/>
                  <a:pt x="153" y="121"/>
                </a:cubicBezTo>
                <a:cubicBezTo>
                  <a:pt x="152" y="121"/>
                  <a:pt x="152" y="121"/>
                  <a:pt x="152" y="121"/>
                </a:cubicBezTo>
                <a:cubicBezTo>
                  <a:pt x="153" y="121"/>
                  <a:pt x="153" y="121"/>
                  <a:pt x="153" y="121"/>
                </a:cubicBezTo>
                <a:cubicBezTo>
                  <a:pt x="153" y="121"/>
                  <a:pt x="153" y="121"/>
                  <a:pt x="152" y="121"/>
                </a:cubicBezTo>
                <a:cubicBezTo>
                  <a:pt x="152" y="121"/>
                  <a:pt x="152" y="121"/>
                  <a:pt x="153" y="121"/>
                </a:cubicBezTo>
                <a:cubicBezTo>
                  <a:pt x="152" y="121"/>
                  <a:pt x="152" y="122"/>
                  <a:pt x="153" y="122"/>
                </a:cubicBezTo>
                <a:cubicBezTo>
                  <a:pt x="153" y="122"/>
                  <a:pt x="153" y="122"/>
                  <a:pt x="153" y="121"/>
                </a:cubicBezTo>
                <a:cubicBezTo>
                  <a:pt x="154" y="121"/>
                  <a:pt x="153" y="122"/>
                  <a:pt x="153" y="122"/>
                </a:cubicBezTo>
                <a:cubicBezTo>
                  <a:pt x="153" y="122"/>
                  <a:pt x="153" y="122"/>
                  <a:pt x="153" y="122"/>
                </a:cubicBezTo>
                <a:cubicBezTo>
                  <a:pt x="152" y="122"/>
                  <a:pt x="153" y="122"/>
                  <a:pt x="153" y="123"/>
                </a:cubicBezTo>
                <a:cubicBezTo>
                  <a:pt x="153" y="123"/>
                  <a:pt x="153" y="123"/>
                  <a:pt x="153" y="123"/>
                </a:cubicBezTo>
                <a:cubicBezTo>
                  <a:pt x="153" y="123"/>
                  <a:pt x="154" y="123"/>
                  <a:pt x="154" y="123"/>
                </a:cubicBezTo>
                <a:cubicBezTo>
                  <a:pt x="154" y="123"/>
                  <a:pt x="154" y="123"/>
                  <a:pt x="154" y="123"/>
                </a:cubicBezTo>
                <a:cubicBezTo>
                  <a:pt x="155" y="123"/>
                  <a:pt x="154" y="124"/>
                  <a:pt x="154" y="124"/>
                </a:cubicBezTo>
                <a:cubicBezTo>
                  <a:pt x="154" y="124"/>
                  <a:pt x="154" y="124"/>
                  <a:pt x="154" y="124"/>
                </a:cubicBezTo>
                <a:cubicBezTo>
                  <a:pt x="154" y="124"/>
                  <a:pt x="154" y="124"/>
                  <a:pt x="154" y="124"/>
                </a:cubicBezTo>
                <a:cubicBezTo>
                  <a:pt x="154" y="124"/>
                  <a:pt x="154" y="124"/>
                  <a:pt x="154" y="124"/>
                </a:cubicBezTo>
                <a:cubicBezTo>
                  <a:pt x="154" y="124"/>
                  <a:pt x="154" y="124"/>
                  <a:pt x="154" y="124"/>
                </a:cubicBezTo>
                <a:cubicBezTo>
                  <a:pt x="154" y="124"/>
                  <a:pt x="154" y="124"/>
                  <a:pt x="154" y="125"/>
                </a:cubicBezTo>
                <a:cubicBezTo>
                  <a:pt x="155" y="124"/>
                  <a:pt x="155" y="125"/>
                  <a:pt x="155" y="124"/>
                </a:cubicBezTo>
                <a:cubicBezTo>
                  <a:pt x="155" y="125"/>
                  <a:pt x="155" y="125"/>
                  <a:pt x="155" y="125"/>
                </a:cubicBezTo>
                <a:cubicBezTo>
                  <a:pt x="155" y="124"/>
                  <a:pt x="155" y="124"/>
                  <a:pt x="155" y="124"/>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5" y="125"/>
                </a:cubicBezTo>
                <a:cubicBezTo>
                  <a:pt x="155" y="125"/>
                  <a:pt x="155" y="125"/>
                  <a:pt x="156" y="125"/>
                </a:cubicBezTo>
                <a:cubicBezTo>
                  <a:pt x="156" y="125"/>
                  <a:pt x="156" y="125"/>
                  <a:pt x="156" y="125"/>
                </a:cubicBezTo>
                <a:cubicBezTo>
                  <a:pt x="156" y="125"/>
                  <a:pt x="156" y="125"/>
                  <a:pt x="156" y="125"/>
                </a:cubicBezTo>
                <a:cubicBezTo>
                  <a:pt x="156" y="125"/>
                  <a:pt x="156" y="125"/>
                  <a:pt x="156" y="125"/>
                </a:cubicBezTo>
                <a:cubicBezTo>
                  <a:pt x="156" y="125"/>
                  <a:pt x="156" y="125"/>
                  <a:pt x="156" y="125"/>
                </a:cubicBezTo>
                <a:cubicBezTo>
                  <a:pt x="156" y="125"/>
                  <a:pt x="156" y="125"/>
                  <a:pt x="156" y="125"/>
                </a:cubicBezTo>
                <a:cubicBezTo>
                  <a:pt x="156" y="125"/>
                  <a:pt x="156" y="126"/>
                  <a:pt x="156" y="126"/>
                </a:cubicBezTo>
                <a:cubicBezTo>
                  <a:pt x="156" y="126"/>
                  <a:pt x="156" y="126"/>
                  <a:pt x="156" y="126"/>
                </a:cubicBezTo>
                <a:cubicBezTo>
                  <a:pt x="156" y="126"/>
                  <a:pt x="156" y="126"/>
                  <a:pt x="156" y="126"/>
                </a:cubicBezTo>
                <a:cubicBezTo>
                  <a:pt x="156" y="126"/>
                  <a:pt x="157" y="125"/>
                  <a:pt x="157" y="126"/>
                </a:cubicBezTo>
                <a:cubicBezTo>
                  <a:pt x="157" y="126"/>
                  <a:pt x="157" y="126"/>
                  <a:pt x="157" y="126"/>
                </a:cubicBezTo>
                <a:cubicBezTo>
                  <a:pt x="157" y="126"/>
                  <a:pt x="157" y="126"/>
                  <a:pt x="157" y="126"/>
                </a:cubicBezTo>
                <a:cubicBezTo>
                  <a:pt x="157" y="126"/>
                  <a:pt x="157" y="126"/>
                  <a:pt x="157" y="126"/>
                </a:cubicBezTo>
                <a:cubicBezTo>
                  <a:pt x="157" y="126"/>
                  <a:pt x="157" y="126"/>
                  <a:pt x="157" y="126"/>
                </a:cubicBezTo>
                <a:cubicBezTo>
                  <a:pt x="157" y="127"/>
                  <a:pt x="157" y="126"/>
                  <a:pt x="158" y="127"/>
                </a:cubicBezTo>
                <a:cubicBezTo>
                  <a:pt x="158" y="126"/>
                  <a:pt x="158" y="127"/>
                  <a:pt x="158" y="127"/>
                </a:cubicBezTo>
                <a:cubicBezTo>
                  <a:pt x="158" y="127"/>
                  <a:pt x="158" y="127"/>
                  <a:pt x="158" y="127"/>
                </a:cubicBezTo>
                <a:cubicBezTo>
                  <a:pt x="158" y="126"/>
                  <a:pt x="158" y="126"/>
                  <a:pt x="158" y="126"/>
                </a:cubicBezTo>
                <a:cubicBezTo>
                  <a:pt x="158" y="127"/>
                  <a:pt x="159" y="126"/>
                  <a:pt x="159" y="126"/>
                </a:cubicBezTo>
                <a:cubicBezTo>
                  <a:pt x="159" y="126"/>
                  <a:pt x="159" y="127"/>
                  <a:pt x="159" y="127"/>
                </a:cubicBezTo>
                <a:cubicBezTo>
                  <a:pt x="159" y="127"/>
                  <a:pt x="159" y="126"/>
                  <a:pt x="159" y="127"/>
                </a:cubicBezTo>
                <a:cubicBezTo>
                  <a:pt x="159" y="127"/>
                  <a:pt x="159" y="126"/>
                  <a:pt x="159" y="126"/>
                </a:cubicBezTo>
                <a:cubicBezTo>
                  <a:pt x="159" y="126"/>
                  <a:pt x="160" y="127"/>
                  <a:pt x="160" y="127"/>
                </a:cubicBezTo>
                <a:cubicBezTo>
                  <a:pt x="160" y="127"/>
                  <a:pt x="160" y="127"/>
                  <a:pt x="160" y="127"/>
                </a:cubicBezTo>
                <a:cubicBezTo>
                  <a:pt x="160" y="127"/>
                  <a:pt x="160" y="127"/>
                  <a:pt x="160" y="127"/>
                </a:cubicBezTo>
                <a:cubicBezTo>
                  <a:pt x="160" y="127"/>
                  <a:pt x="160" y="127"/>
                  <a:pt x="160" y="127"/>
                </a:cubicBezTo>
                <a:cubicBezTo>
                  <a:pt x="160" y="127"/>
                  <a:pt x="160" y="127"/>
                  <a:pt x="161" y="127"/>
                </a:cubicBezTo>
                <a:cubicBezTo>
                  <a:pt x="161" y="127"/>
                  <a:pt x="161" y="127"/>
                  <a:pt x="161" y="127"/>
                </a:cubicBezTo>
                <a:cubicBezTo>
                  <a:pt x="161" y="127"/>
                  <a:pt x="161" y="127"/>
                  <a:pt x="161" y="127"/>
                </a:cubicBezTo>
                <a:cubicBezTo>
                  <a:pt x="161" y="127"/>
                  <a:pt x="161" y="126"/>
                  <a:pt x="161" y="126"/>
                </a:cubicBezTo>
                <a:cubicBezTo>
                  <a:pt x="161" y="127"/>
                  <a:pt x="161" y="127"/>
                  <a:pt x="161" y="127"/>
                </a:cubicBezTo>
                <a:cubicBezTo>
                  <a:pt x="161" y="127"/>
                  <a:pt x="161" y="127"/>
                  <a:pt x="161" y="127"/>
                </a:cubicBezTo>
                <a:cubicBezTo>
                  <a:pt x="161" y="127"/>
                  <a:pt x="162" y="127"/>
                  <a:pt x="161" y="127"/>
                </a:cubicBezTo>
                <a:cubicBezTo>
                  <a:pt x="162" y="126"/>
                  <a:pt x="162" y="126"/>
                  <a:pt x="162" y="126"/>
                </a:cubicBezTo>
                <a:cubicBezTo>
                  <a:pt x="162" y="126"/>
                  <a:pt x="162" y="126"/>
                  <a:pt x="162" y="126"/>
                </a:cubicBezTo>
                <a:cubicBezTo>
                  <a:pt x="162" y="126"/>
                  <a:pt x="162" y="127"/>
                  <a:pt x="162" y="127"/>
                </a:cubicBezTo>
                <a:cubicBezTo>
                  <a:pt x="162" y="127"/>
                  <a:pt x="162" y="126"/>
                  <a:pt x="162" y="126"/>
                </a:cubicBezTo>
                <a:cubicBezTo>
                  <a:pt x="162" y="127"/>
                  <a:pt x="162" y="126"/>
                  <a:pt x="162" y="126"/>
                </a:cubicBezTo>
                <a:cubicBezTo>
                  <a:pt x="162" y="126"/>
                  <a:pt x="162" y="127"/>
                  <a:pt x="162" y="126"/>
                </a:cubicBezTo>
                <a:cubicBezTo>
                  <a:pt x="162" y="127"/>
                  <a:pt x="162" y="126"/>
                  <a:pt x="162" y="127"/>
                </a:cubicBezTo>
                <a:cubicBezTo>
                  <a:pt x="162" y="127"/>
                  <a:pt x="162" y="127"/>
                  <a:pt x="162" y="127"/>
                </a:cubicBezTo>
                <a:cubicBezTo>
                  <a:pt x="162" y="127"/>
                  <a:pt x="162" y="127"/>
                  <a:pt x="162" y="126"/>
                </a:cubicBezTo>
                <a:cubicBezTo>
                  <a:pt x="163" y="127"/>
                  <a:pt x="163" y="126"/>
                  <a:pt x="163" y="126"/>
                </a:cubicBezTo>
                <a:cubicBezTo>
                  <a:pt x="163" y="126"/>
                  <a:pt x="163" y="126"/>
                  <a:pt x="163" y="126"/>
                </a:cubicBezTo>
                <a:cubicBezTo>
                  <a:pt x="163" y="126"/>
                  <a:pt x="163" y="126"/>
                  <a:pt x="163" y="126"/>
                </a:cubicBezTo>
                <a:cubicBezTo>
                  <a:pt x="163" y="126"/>
                  <a:pt x="164" y="126"/>
                  <a:pt x="164" y="126"/>
                </a:cubicBezTo>
                <a:cubicBezTo>
                  <a:pt x="164" y="126"/>
                  <a:pt x="164" y="126"/>
                  <a:pt x="164" y="126"/>
                </a:cubicBezTo>
                <a:cubicBezTo>
                  <a:pt x="164" y="126"/>
                  <a:pt x="164" y="125"/>
                  <a:pt x="164" y="125"/>
                </a:cubicBezTo>
                <a:cubicBezTo>
                  <a:pt x="164" y="125"/>
                  <a:pt x="165" y="126"/>
                  <a:pt x="164" y="126"/>
                </a:cubicBezTo>
                <a:cubicBezTo>
                  <a:pt x="165" y="125"/>
                  <a:pt x="165" y="125"/>
                  <a:pt x="165" y="125"/>
                </a:cubicBezTo>
                <a:cubicBezTo>
                  <a:pt x="165" y="125"/>
                  <a:pt x="165" y="125"/>
                  <a:pt x="165" y="125"/>
                </a:cubicBezTo>
                <a:cubicBezTo>
                  <a:pt x="165" y="125"/>
                  <a:pt x="165" y="125"/>
                  <a:pt x="165" y="124"/>
                </a:cubicBezTo>
                <a:cubicBezTo>
                  <a:pt x="165" y="124"/>
                  <a:pt x="165" y="125"/>
                  <a:pt x="165" y="125"/>
                </a:cubicBezTo>
                <a:cubicBezTo>
                  <a:pt x="165" y="124"/>
                  <a:pt x="164" y="124"/>
                  <a:pt x="165" y="124"/>
                </a:cubicBezTo>
                <a:cubicBezTo>
                  <a:pt x="165" y="124"/>
                  <a:pt x="165" y="124"/>
                  <a:pt x="165" y="124"/>
                </a:cubicBezTo>
                <a:cubicBezTo>
                  <a:pt x="165" y="124"/>
                  <a:pt x="165" y="124"/>
                  <a:pt x="165" y="124"/>
                </a:cubicBezTo>
                <a:cubicBezTo>
                  <a:pt x="165" y="124"/>
                  <a:pt x="165" y="124"/>
                  <a:pt x="165" y="124"/>
                </a:cubicBezTo>
                <a:cubicBezTo>
                  <a:pt x="165" y="124"/>
                  <a:pt x="165" y="124"/>
                  <a:pt x="165" y="124"/>
                </a:cubicBezTo>
                <a:cubicBezTo>
                  <a:pt x="165" y="124"/>
                  <a:pt x="165" y="124"/>
                  <a:pt x="165" y="124"/>
                </a:cubicBezTo>
                <a:cubicBezTo>
                  <a:pt x="165" y="124"/>
                  <a:pt x="165" y="124"/>
                  <a:pt x="166" y="124"/>
                </a:cubicBezTo>
                <a:cubicBezTo>
                  <a:pt x="165" y="123"/>
                  <a:pt x="165" y="123"/>
                  <a:pt x="165" y="123"/>
                </a:cubicBezTo>
                <a:cubicBezTo>
                  <a:pt x="165" y="123"/>
                  <a:pt x="165" y="123"/>
                  <a:pt x="165" y="123"/>
                </a:cubicBezTo>
                <a:cubicBezTo>
                  <a:pt x="166" y="123"/>
                  <a:pt x="165" y="123"/>
                  <a:pt x="165" y="123"/>
                </a:cubicBezTo>
                <a:cubicBezTo>
                  <a:pt x="165" y="123"/>
                  <a:pt x="165" y="122"/>
                  <a:pt x="165" y="122"/>
                </a:cubicBezTo>
                <a:cubicBezTo>
                  <a:pt x="165" y="122"/>
                  <a:pt x="165" y="122"/>
                  <a:pt x="165" y="122"/>
                </a:cubicBezTo>
                <a:cubicBezTo>
                  <a:pt x="165" y="122"/>
                  <a:pt x="165" y="122"/>
                  <a:pt x="165" y="122"/>
                </a:cubicBezTo>
                <a:cubicBezTo>
                  <a:pt x="165" y="123"/>
                  <a:pt x="166" y="123"/>
                  <a:pt x="166" y="123"/>
                </a:cubicBezTo>
                <a:cubicBezTo>
                  <a:pt x="166" y="123"/>
                  <a:pt x="166" y="123"/>
                  <a:pt x="166" y="122"/>
                </a:cubicBezTo>
                <a:cubicBezTo>
                  <a:pt x="166" y="122"/>
                  <a:pt x="166" y="122"/>
                  <a:pt x="166" y="122"/>
                </a:cubicBezTo>
                <a:cubicBezTo>
                  <a:pt x="166" y="122"/>
                  <a:pt x="166" y="122"/>
                  <a:pt x="166" y="122"/>
                </a:cubicBezTo>
                <a:cubicBezTo>
                  <a:pt x="166" y="122"/>
                  <a:pt x="166" y="122"/>
                  <a:pt x="166" y="121"/>
                </a:cubicBezTo>
                <a:cubicBezTo>
                  <a:pt x="166" y="121"/>
                  <a:pt x="166" y="121"/>
                  <a:pt x="166" y="121"/>
                </a:cubicBezTo>
                <a:cubicBezTo>
                  <a:pt x="166" y="121"/>
                  <a:pt x="167" y="121"/>
                  <a:pt x="166" y="121"/>
                </a:cubicBezTo>
                <a:cubicBezTo>
                  <a:pt x="166" y="121"/>
                  <a:pt x="166" y="121"/>
                  <a:pt x="166" y="121"/>
                </a:cubicBezTo>
                <a:cubicBezTo>
                  <a:pt x="167" y="121"/>
                  <a:pt x="166" y="121"/>
                  <a:pt x="166" y="120"/>
                </a:cubicBezTo>
                <a:cubicBezTo>
                  <a:pt x="166" y="121"/>
                  <a:pt x="166" y="121"/>
                  <a:pt x="166" y="121"/>
                </a:cubicBezTo>
                <a:cubicBezTo>
                  <a:pt x="166" y="120"/>
                  <a:pt x="167" y="120"/>
                  <a:pt x="166" y="120"/>
                </a:cubicBezTo>
                <a:cubicBezTo>
                  <a:pt x="167" y="120"/>
                  <a:pt x="167" y="120"/>
                  <a:pt x="167" y="120"/>
                </a:cubicBezTo>
                <a:cubicBezTo>
                  <a:pt x="167" y="120"/>
                  <a:pt x="167" y="120"/>
                  <a:pt x="166" y="120"/>
                </a:cubicBezTo>
                <a:cubicBezTo>
                  <a:pt x="166" y="120"/>
                  <a:pt x="167" y="120"/>
                  <a:pt x="167" y="120"/>
                </a:cubicBezTo>
                <a:cubicBezTo>
                  <a:pt x="167" y="120"/>
                  <a:pt x="166" y="120"/>
                  <a:pt x="166" y="120"/>
                </a:cubicBezTo>
                <a:cubicBezTo>
                  <a:pt x="167" y="120"/>
                  <a:pt x="167" y="119"/>
                  <a:pt x="167" y="120"/>
                </a:cubicBezTo>
                <a:cubicBezTo>
                  <a:pt x="167" y="119"/>
                  <a:pt x="167" y="119"/>
                  <a:pt x="166" y="119"/>
                </a:cubicBezTo>
                <a:cubicBezTo>
                  <a:pt x="167" y="119"/>
                  <a:pt x="167" y="119"/>
                  <a:pt x="167" y="119"/>
                </a:cubicBezTo>
                <a:cubicBezTo>
                  <a:pt x="167" y="118"/>
                  <a:pt x="167" y="118"/>
                  <a:pt x="167" y="117"/>
                </a:cubicBezTo>
                <a:cubicBezTo>
                  <a:pt x="167" y="117"/>
                  <a:pt x="167" y="117"/>
                  <a:pt x="167" y="117"/>
                </a:cubicBezTo>
                <a:cubicBezTo>
                  <a:pt x="167" y="117"/>
                  <a:pt x="167" y="117"/>
                  <a:pt x="167" y="117"/>
                </a:cubicBezTo>
                <a:cubicBezTo>
                  <a:pt x="167" y="117"/>
                  <a:pt x="167" y="117"/>
                  <a:pt x="167" y="117"/>
                </a:cubicBezTo>
                <a:cubicBezTo>
                  <a:pt x="167" y="117"/>
                  <a:pt x="167" y="117"/>
                  <a:pt x="167" y="117"/>
                </a:cubicBezTo>
                <a:cubicBezTo>
                  <a:pt x="167" y="117"/>
                  <a:pt x="167" y="117"/>
                  <a:pt x="167" y="117"/>
                </a:cubicBezTo>
                <a:cubicBezTo>
                  <a:pt x="167" y="116"/>
                  <a:pt x="168" y="116"/>
                  <a:pt x="167" y="116"/>
                </a:cubicBezTo>
                <a:cubicBezTo>
                  <a:pt x="167" y="116"/>
                  <a:pt x="167" y="116"/>
                  <a:pt x="167" y="116"/>
                </a:cubicBezTo>
                <a:cubicBezTo>
                  <a:pt x="167" y="116"/>
                  <a:pt x="167" y="116"/>
                  <a:pt x="167" y="116"/>
                </a:cubicBezTo>
                <a:cubicBezTo>
                  <a:pt x="167" y="116"/>
                  <a:pt x="167" y="116"/>
                  <a:pt x="167" y="116"/>
                </a:cubicBezTo>
                <a:cubicBezTo>
                  <a:pt x="167" y="116"/>
                  <a:pt x="167" y="116"/>
                  <a:pt x="167" y="116"/>
                </a:cubicBezTo>
                <a:cubicBezTo>
                  <a:pt x="167" y="115"/>
                  <a:pt x="167" y="115"/>
                  <a:pt x="166" y="115"/>
                </a:cubicBezTo>
                <a:cubicBezTo>
                  <a:pt x="166" y="115"/>
                  <a:pt x="167" y="115"/>
                  <a:pt x="167" y="115"/>
                </a:cubicBezTo>
                <a:cubicBezTo>
                  <a:pt x="167" y="115"/>
                  <a:pt x="167" y="114"/>
                  <a:pt x="166" y="114"/>
                </a:cubicBezTo>
                <a:cubicBezTo>
                  <a:pt x="166" y="114"/>
                  <a:pt x="166" y="114"/>
                  <a:pt x="166" y="114"/>
                </a:cubicBezTo>
                <a:cubicBezTo>
                  <a:pt x="166" y="114"/>
                  <a:pt x="167" y="113"/>
                  <a:pt x="166" y="113"/>
                </a:cubicBezTo>
                <a:cubicBezTo>
                  <a:pt x="165" y="113"/>
                  <a:pt x="165" y="113"/>
                  <a:pt x="165" y="113"/>
                </a:cubicBezTo>
                <a:cubicBezTo>
                  <a:pt x="165" y="113"/>
                  <a:pt x="166" y="113"/>
                  <a:pt x="166" y="113"/>
                </a:cubicBezTo>
                <a:cubicBezTo>
                  <a:pt x="166" y="113"/>
                  <a:pt x="166" y="113"/>
                  <a:pt x="165" y="113"/>
                </a:cubicBezTo>
                <a:cubicBezTo>
                  <a:pt x="166" y="113"/>
                  <a:pt x="166" y="113"/>
                  <a:pt x="166" y="113"/>
                </a:cubicBezTo>
                <a:cubicBezTo>
                  <a:pt x="166" y="112"/>
                  <a:pt x="165" y="112"/>
                  <a:pt x="165" y="112"/>
                </a:cubicBezTo>
                <a:cubicBezTo>
                  <a:pt x="165" y="112"/>
                  <a:pt x="165" y="112"/>
                  <a:pt x="165" y="112"/>
                </a:cubicBezTo>
                <a:cubicBezTo>
                  <a:pt x="166" y="112"/>
                  <a:pt x="166" y="111"/>
                  <a:pt x="165" y="110"/>
                </a:cubicBezTo>
                <a:cubicBezTo>
                  <a:pt x="165" y="110"/>
                  <a:pt x="166" y="110"/>
                  <a:pt x="166" y="110"/>
                </a:cubicBezTo>
                <a:cubicBezTo>
                  <a:pt x="165" y="110"/>
                  <a:pt x="166" y="109"/>
                  <a:pt x="165" y="109"/>
                </a:cubicBezTo>
                <a:cubicBezTo>
                  <a:pt x="164" y="108"/>
                  <a:pt x="163" y="109"/>
                  <a:pt x="163" y="109"/>
                </a:cubicBezTo>
                <a:close/>
                <a:moveTo>
                  <a:pt x="155" y="108"/>
                </a:moveTo>
                <a:cubicBezTo>
                  <a:pt x="155" y="108"/>
                  <a:pt x="155" y="108"/>
                  <a:pt x="155" y="108"/>
                </a:cubicBezTo>
                <a:close/>
                <a:moveTo>
                  <a:pt x="152" y="111"/>
                </a:moveTo>
                <a:cubicBezTo>
                  <a:pt x="152" y="111"/>
                  <a:pt x="152" y="111"/>
                  <a:pt x="152" y="111"/>
                </a:cubicBezTo>
                <a:cubicBezTo>
                  <a:pt x="152" y="111"/>
                  <a:pt x="152" y="111"/>
                  <a:pt x="152" y="111"/>
                </a:cubicBezTo>
                <a:cubicBezTo>
                  <a:pt x="152" y="111"/>
                  <a:pt x="152" y="111"/>
                  <a:pt x="152" y="111"/>
                </a:cubicBezTo>
                <a:close/>
                <a:moveTo>
                  <a:pt x="152" y="111"/>
                </a:moveTo>
                <a:cubicBezTo>
                  <a:pt x="152" y="111"/>
                  <a:pt x="152" y="112"/>
                  <a:pt x="152" y="112"/>
                </a:cubicBezTo>
                <a:lnTo>
                  <a:pt x="152" y="111"/>
                </a:lnTo>
                <a:close/>
                <a:moveTo>
                  <a:pt x="151" y="112"/>
                </a:moveTo>
                <a:cubicBezTo>
                  <a:pt x="151" y="112"/>
                  <a:pt x="151" y="112"/>
                  <a:pt x="151" y="112"/>
                </a:cubicBezTo>
                <a:cubicBezTo>
                  <a:pt x="151" y="112"/>
                  <a:pt x="151" y="112"/>
                  <a:pt x="151" y="112"/>
                </a:cubicBezTo>
                <a:close/>
                <a:moveTo>
                  <a:pt x="152" y="113"/>
                </a:moveTo>
                <a:cubicBezTo>
                  <a:pt x="152" y="113"/>
                  <a:pt x="152" y="112"/>
                  <a:pt x="152" y="112"/>
                </a:cubicBezTo>
                <a:cubicBezTo>
                  <a:pt x="151" y="112"/>
                  <a:pt x="152" y="113"/>
                  <a:pt x="152" y="113"/>
                </a:cubicBezTo>
                <a:close/>
                <a:moveTo>
                  <a:pt x="151" y="114"/>
                </a:moveTo>
                <a:cubicBezTo>
                  <a:pt x="151" y="114"/>
                  <a:pt x="151" y="114"/>
                  <a:pt x="151" y="114"/>
                </a:cubicBezTo>
                <a:cubicBezTo>
                  <a:pt x="151" y="114"/>
                  <a:pt x="151" y="114"/>
                  <a:pt x="151" y="114"/>
                </a:cubicBezTo>
                <a:close/>
                <a:moveTo>
                  <a:pt x="151" y="115"/>
                </a:moveTo>
                <a:cubicBezTo>
                  <a:pt x="151" y="115"/>
                  <a:pt x="151" y="115"/>
                  <a:pt x="151" y="115"/>
                </a:cubicBezTo>
                <a:cubicBezTo>
                  <a:pt x="151" y="115"/>
                  <a:pt x="151" y="115"/>
                  <a:pt x="151" y="115"/>
                </a:cubicBezTo>
                <a:close/>
                <a:moveTo>
                  <a:pt x="158" y="127"/>
                </a:moveTo>
                <a:cubicBezTo>
                  <a:pt x="158" y="127"/>
                  <a:pt x="158" y="127"/>
                  <a:pt x="158" y="127"/>
                </a:cubicBezTo>
                <a:cubicBezTo>
                  <a:pt x="158" y="127"/>
                  <a:pt x="158" y="127"/>
                  <a:pt x="158" y="127"/>
                </a:cubicBezTo>
                <a:close/>
                <a:moveTo>
                  <a:pt x="165" y="126"/>
                </a:moveTo>
                <a:cubicBezTo>
                  <a:pt x="165" y="125"/>
                  <a:pt x="165" y="125"/>
                  <a:pt x="165" y="125"/>
                </a:cubicBezTo>
                <a:cubicBezTo>
                  <a:pt x="165" y="125"/>
                  <a:pt x="165" y="126"/>
                  <a:pt x="165" y="126"/>
                </a:cubicBezTo>
                <a:close/>
                <a:moveTo>
                  <a:pt x="166" y="122"/>
                </a:moveTo>
                <a:cubicBezTo>
                  <a:pt x="166" y="122"/>
                  <a:pt x="166" y="122"/>
                  <a:pt x="166" y="122"/>
                </a:cubicBezTo>
                <a:cubicBezTo>
                  <a:pt x="166" y="122"/>
                  <a:pt x="166" y="122"/>
                  <a:pt x="166" y="12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1" name="Freeform 365"/>
          <p:cNvSpPr>
            <a:spLocks/>
          </p:cNvSpPr>
          <p:nvPr/>
        </p:nvSpPr>
        <p:spPr bwMode="auto">
          <a:xfrm>
            <a:off x="7850190" y="2196705"/>
            <a:ext cx="96837" cy="53578"/>
          </a:xfrm>
          <a:custGeom>
            <a:avLst/>
            <a:gdLst>
              <a:gd name="T0" fmla="*/ 11042 w 44"/>
              <a:gd name="T1" fmla="*/ 0 h 24"/>
              <a:gd name="T2" fmla="*/ 57420 w 44"/>
              <a:gd name="T3" fmla="*/ 68052 h 24"/>
              <a:gd name="T4" fmla="*/ 92755 w 44"/>
              <a:gd name="T5" fmla="*/ 0 h 24"/>
              <a:gd name="T6" fmla="*/ 11042 w 44"/>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24">
                <a:moveTo>
                  <a:pt x="5" y="0"/>
                </a:moveTo>
                <a:cubicBezTo>
                  <a:pt x="5" y="0"/>
                  <a:pt x="0" y="22"/>
                  <a:pt x="26" y="23"/>
                </a:cubicBezTo>
                <a:cubicBezTo>
                  <a:pt x="44" y="24"/>
                  <a:pt x="42" y="0"/>
                  <a:pt x="42" y="0"/>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2" name="Freeform 366"/>
          <p:cNvSpPr>
            <a:spLocks/>
          </p:cNvSpPr>
          <p:nvPr/>
        </p:nvSpPr>
        <p:spPr bwMode="auto">
          <a:xfrm>
            <a:off x="8021638" y="2205040"/>
            <a:ext cx="87312" cy="58341"/>
          </a:xfrm>
          <a:custGeom>
            <a:avLst/>
            <a:gdLst>
              <a:gd name="T0" fmla="*/ 0 w 39"/>
              <a:gd name="T1" fmla="*/ 0 h 26"/>
              <a:gd name="T2" fmla="*/ 46789 w 39"/>
              <a:gd name="T3" fmla="*/ 74268 h 26"/>
              <a:gd name="T4" fmla="*/ 82438 w 39"/>
              <a:gd name="T5" fmla="*/ 0 h 26"/>
              <a:gd name="T6" fmla="*/ 0 w 39"/>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26">
                <a:moveTo>
                  <a:pt x="0" y="0"/>
                </a:moveTo>
                <a:cubicBezTo>
                  <a:pt x="0" y="0"/>
                  <a:pt x="1" y="24"/>
                  <a:pt x="21" y="25"/>
                </a:cubicBezTo>
                <a:cubicBezTo>
                  <a:pt x="39" y="26"/>
                  <a:pt x="37" y="0"/>
                  <a:pt x="37"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nvGrpSpPr>
          <p:cNvPr id="233" name="Group 235"/>
          <p:cNvGrpSpPr>
            <a:grpSpLocks/>
          </p:cNvGrpSpPr>
          <p:nvPr/>
        </p:nvGrpSpPr>
        <p:grpSpPr bwMode="auto">
          <a:xfrm>
            <a:off x="1022352" y="3028952"/>
            <a:ext cx="1974850" cy="1022747"/>
            <a:chOff x="1362439" y="4168483"/>
            <a:chExt cx="2633141" cy="1363089"/>
          </a:xfrm>
        </p:grpSpPr>
        <p:sp>
          <p:nvSpPr>
            <p:cNvPr id="234" name="Freeform 7"/>
            <p:cNvSpPr>
              <a:spLocks/>
            </p:cNvSpPr>
            <p:nvPr/>
          </p:nvSpPr>
          <p:spPr bwMode="auto">
            <a:xfrm>
              <a:off x="2177047" y="5108582"/>
              <a:ext cx="2163" cy="2163"/>
            </a:xfrm>
            <a:custGeom>
              <a:avLst/>
              <a:gdLst>
                <a:gd name="T0" fmla="*/ 2163 w 1"/>
                <a:gd name="T1" fmla="*/ 2163 h 1"/>
                <a:gd name="T2" fmla="*/ 0 w 1"/>
                <a:gd name="T3" fmla="*/ 2163 h 1"/>
                <a:gd name="T4" fmla="*/ 2163 w 1"/>
                <a:gd name="T5" fmla="*/ 216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0"/>
                    <a:pt x="0" y="1"/>
                  </a:cubicBezTo>
                  <a:cubicBezTo>
                    <a:pt x="1" y="1"/>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5" name="Freeform 8"/>
            <p:cNvSpPr>
              <a:spLocks/>
            </p:cNvSpPr>
            <p:nvPr/>
          </p:nvSpPr>
          <p:spPr bwMode="auto">
            <a:xfrm>
              <a:off x="2368528" y="526003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6" name="Freeform 9"/>
            <p:cNvSpPr>
              <a:spLocks noEditPoints="1"/>
            </p:cNvSpPr>
            <p:nvPr/>
          </p:nvSpPr>
          <p:spPr bwMode="auto">
            <a:xfrm>
              <a:off x="2179210" y="5069636"/>
              <a:ext cx="312645" cy="220691"/>
            </a:xfrm>
            <a:custGeom>
              <a:avLst/>
              <a:gdLst>
                <a:gd name="T0" fmla="*/ 192200 w 122"/>
                <a:gd name="T1" fmla="*/ 148838 h 86"/>
                <a:gd name="T2" fmla="*/ 207576 w 122"/>
                <a:gd name="T3" fmla="*/ 118044 h 86"/>
                <a:gd name="T4" fmla="*/ 220389 w 122"/>
                <a:gd name="T5" fmla="*/ 87250 h 86"/>
                <a:gd name="T6" fmla="*/ 217826 w 122"/>
                <a:gd name="T7" fmla="*/ 74419 h 86"/>
                <a:gd name="T8" fmla="*/ 210138 w 122"/>
                <a:gd name="T9" fmla="*/ 84684 h 86"/>
                <a:gd name="T10" fmla="*/ 207576 w 122"/>
                <a:gd name="T11" fmla="*/ 87250 h 86"/>
                <a:gd name="T12" fmla="*/ 199888 w 122"/>
                <a:gd name="T13" fmla="*/ 89816 h 86"/>
                <a:gd name="T14" fmla="*/ 202450 w 122"/>
                <a:gd name="T15" fmla="*/ 100081 h 86"/>
                <a:gd name="T16" fmla="*/ 197325 w 122"/>
                <a:gd name="T17" fmla="*/ 107779 h 86"/>
                <a:gd name="T18" fmla="*/ 192200 w 122"/>
                <a:gd name="T19" fmla="*/ 120610 h 86"/>
                <a:gd name="T20" fmla="*/ 189637 w 122"/>
                <a:gd name="T21" fmla="*/ 128309 h 86"/>
                <a:gd name="T22" fmla="*/ 184512 w 122"/>
                <a:gd name="T23" fmla="*/ 141140 h 86"/>
                <a:gd name="T24" fmla="*/ 181949 w 122"/>
                <a:gd name="T25" fmla="*/ 151404 h 86"/>
                <a:gd name="T26" fmla="*/ 176824 w 122"/>
                <a:gd name="T27" fmla="*/ 164235 h 86"/>
                <a:gd name="T28" fmla="*/ 169136 w 122"/>
                <a:gd name="T29" fmla="*/ 182198 h 86"/>
                <a:gd name="T30" fmla="*/ 161448 w 122"/>
                <a:gd name="T31" fmla="*/ 156537 h 86"/>
                <a:gd name="T32" fmla="*/ 153760 w 122"/>
                <a:gd name="T33" fmla="*/ 107779 h 86"/>
                <a:gd name="T34" fmla="*/ 146072 w 122"/>
                <a:gd name="T35" fmla="*/ 71853 h 86"/>
                <a:gd name="T36" fmla="*/ 143509 w 122"/>
                <a:gd name="T37" fmla="*/ 53890 h 86"/>
                <a:gd name="T38" fmla="*/ 135821 w 122"/>
                <a:gd name="T39" fmla="*/ 64154 h 86"/>
                <a:gd name="T40" fmla="*/ 135821 w 122"/>
                <a:gd name="T41" fmla="*/ 71853 h 86"/>
                <a:gd name="T42" fmla="*/ 133259 w 122"/>
                <a:gd name="T43" fmla="*/ 79551 h 86"/>
                <a:gd name="T44" fmla="*/ 135821 w 122"/>
                <a:gd name="T45" fmla="*/ 84684 h 86"/>
                <a:gd name="T46" fmla="*/ 138384 w 122"/>
                <a:gd name="T47" fmla="*/ 97515 h 86"/>
                <a:gd name="T48" fmla="*/ 140947 w 122"/>
                <a:gd name="T49" fmla="*/ 112912 h 86"/>
                <a:gd name="T50" fmla="*/ 143509 w 122"/>
                <a:gd name="T51" fmla="*/ 120610 h 86"/>
                <a:gd name="T52" fmla="*/ 143509 w 122"/>
                <a:gd name="T53" fmla="*/ 133441 h 86"/>
                <a:gd name="T54" fmla="*/ 146072 w 122"/>
                <a:gd name="T55" fmla="*/ 141140 h 86"/>
                <a:gd name="T56" fmla="*/ 151197 w 122"/>
                <a:gd name="T57" fmla="*/ 156537 h 86"/>
                <a:gd name="T58" fmla="*/ 151197 w 122"/>
                <a:gd name="T59" fmla="*/ 177066 h 86"/>
                <a:gd name="T60" fmla="*/ 151197 w 122"/>
                <a:gd name="T61" fmla="*/ 202728 h 86"/>
                <a:gd name="T62" fmla="*/ 117883 w 122"/>
                <a:gd name="T63" fmla="*/ 143706 h 86"/>
                <a:gd name="T64" fmla="*/ 105069 w 122"/>
                <a:gd name="T65" fmla="*/ 115478 h 86"/>
                <a:gd name="T66" fmla="*/ 87131 w 122"/>
                <a:gd name="T67" fmla="*/ 92382 h 86"/>
                <a:gd name="T68" fmla="*/ 71755 w 122"/>
                <a:gd name="T69" fmla="*/ 79551 h 86"/>
                <a:gd name="T70" fmla="*/ 76880 w 122"/>
                <a:gd name="T71" fmla="*/ 92382 h 86"/>
                <a:gd name="T72" fmla="*/ 76880 w 122"/>
                <a:gd name="T73" fmla="*/ 97515 h 86"/>
                <a:gd name="T74" fmla="*/ 79443 w 122"/>
                <a:gd name="T75" fmla="*/ 105213 h 86"/>
                <a:gd name="T76" fmla="*/ 84568 w 122"/>
                <a:gd name="T77" fmla="*/ 107779 h 86"/>
                <a:gd name="T78" fmla="*/ 89693 w 122"/>
                <a:gd name="T79" fmla="*/ 118044 h 86"/>
                <a:gd name="T80" fmla="*/ 97381 w 122"/>
                <a:gd name="T81" fmla="*/ 128309 h 86"/>
                <a:gd name="T82" fmla="*/ 99944 w 122"/>
                <a:gd name="T83" fmla="*/ 133441 h 86"/>
                <a:gd name="T84" fmla="*/ 107632 w 122"/>
                <a:gd name="T85" fmla="*/ 146272 h 86"/>
                <a:gd name="T86" fmla="*/ 110195 w 122"/>
                <a:gd name="T87" fmla="*/ 153970 h 86"/>
                <a:gd name="T88" fmla="*/ 123008 w 122"/>
                <a:gd name="T89" fmla="*/ 161669 h 86"/>
                <a:gd name="T90" fmla="*/ 128133 w 122"/>
                <a:gd name="T91" fmla="*/ 179632 h 86"/>
                <a:gd name="T92" fmla="*/ 117883 w 122"/>
                <a:gd name="T93" fmla="*/ 174500 h 86"/>
                <a:gd name="T94" fmla="*/ 43565 w 122"/>
                <a:gd name="T95" fmla="*/ 94948 h 86"/>
                <a:gd name="T96" fmla="*/ 2563 w 122"/>
                <a:gd name="T97" fmla="*/ 48757 h 86"/>
                <a:gd name="T98" fmla="*/ 15376 w 122"/>
                <a:gd name="T99" fmla="*/ 74419 h 86"/>
                <a:gd name="T100" fmla="*/ 28189 w 122"/>
                <a:gd name="T101" fmla="*/ 94948 h 86"/>
                <a:gd name="T102" fmla="*/ 38440 w 122"/>
                <a:gd name="T103" fmla="*/ 110346 h 86"/>
                <a:gd name="T104" fmla="*/ 53816 w 122"/>
                <a:gd name="T105" fmla="*/ 125743 h 86"/>
                <a:gd name="T106" fmla="*/ 74317 w 122"/>
                <a:gd name="T107" fmla="*/ 153970 h 86"/>
                <a:gd name="T108" fmla="*/ 105069 w 122"/>
                <a:gd name="T109" fmla="*/ 182198 h 86"/>
                <a:gd name="T110" fmla="*/ 120445 w 122"/>
                <a:gd name="T111" fmla="*/ 197595 h 86"/>
                <a:gd name="T112" fmla="*/ 158885 w 122"/>
                <a:gd name="T113" fmla="*/ 218125 h 86"/>
                <a:gd name="T114" fmla="*/ 179386 w 122"/>
                <a:gd name="T115" fmla="*/ 202728 h 86"/>
                <a:gd name="T116" fmla="*/ 205013 w 122"/>
                <a:gd name="T117" fmla="*/ 174500 h 86"/>
                <a:gd name="T118" fmla="*/ 243453 w 122"/>
                <a:gd name="T119" fmla="*/ 120610 h 86"/>
                <a:gd name="T120" fmla="*/ 292144 w 122"/>
                <a:gd name="T121" fmla="*/ 38493 h 8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2" h="86">
                  <a:moveTo>
                    <a:pt x="106" y="21"/>
                  </a:moveTo>
                  <a:cubicBezTo>
                    <a:pt x="106" y="23"/>
                    <a:pt x="105" y="24"/>
                    <a:pt x="104" y="25"/>
                  </a:cubicBezTo>
                  <a:cubicBezTo>
                    <a:pt x="101" y="30"/>
                    <a:pt x="97" y="33"/>
                    <a:pt x="95" y="38"/>
                  </a:cubicBezTo>
                  <a:cubicBezTo>
                    <a:pt x="95" y="38"/>
                    <a:pt x="95" y="39"/>
                    <a:pt x="95" y="39"/>
                  </a:cubicBezTo>
                  <a:cubicBezTo>
                    <a:pt x="95" y="39"/>
                    <a:pt x="95" y="39"/>
                    <a:pt x="95" y="39"/>
                  </a:cubicBezTo>
                  <a:cubicBezTo>
                    <a:pt x="95" y="39"/>
                    <a:pt x="95" y="39"/>
                    <a:pt x="95" y="39"/>
                  </a:cubicBezTo>
                  <a:cubicBezTo>
                    <a:pt x="95" y="40"/>
                    <a:pt x="95" y="39"/>
                    <a:pt x="95" y="39"/>
                  </a:cubicBezTo>
                  <a:cubicBezTo>
                    <a:pt x="94" y="41"/>
                    <a:pt x="93" y="42"/>
                    <a:pt x="91" y="44"/>
                  </a:cubicBezTo>
                  <a:cubicBezTo>
                    <a:pt x="92" y="45"/>
                    <a:pt x="91" y="45"/>
                    <a:pt x="91" y="45"/>
                  </a:cubicBezTo>
                  <a:cubicBezTo>
                    <a:pt x="91" y="45"/>
                    <a:pt x="91" y="45"/>
                    <a:pt x="91" y="45"/>
                  </a:cubicBezTo>
                  <a:cubicBezTo>
                    <a:pt x="91" y="47"/>
                    <a:pt x="91" y="47"/>
                    <a:pt x="89" y="47"/>
                  </a:cubicBezTo>
                  <a:cubicBezTo>
                    <a:pt x="85" y="51"/>
                    <a:pt x="83" y="56"/>
                    <a:pt x="79" y="60"/>
                  </a:cubicBezTo>
                  <a:cubicBezTo>
                    <a:pt x="76" y="64"/>
                    <a:pt x="73" y="67"/>
                    <a:pt x="70" y="71"/>
                  </a:cubicBezTo>
                  <a:cubicBezTo>
                    <a:pt x="70" y="70"/>
                    <a:pt x="70" y="70"/>
                    <a:pt x="70" y="70"/>
                  </a:cubicBezTo>
                  <a:cubicBezTo>
                    <a:pt x="70" y="70"/>
                    <a:pt x="70" y="70"/>
                    <a:pt x="70" y="70"/>
                  </a:cubicBezTo>
                  <a:cubicBezTo>
                    <a:pt x="70" y="70"/>
                    <a:pt x="70" y="70"/>
                    <a:pt x="71" y="70"/>
                  </a:cubicBezTo>
                  <a:cubicBezTo>
                    <a:pt x="72" y="68"/>
                    <a:pt x="73" y="67"/>
                    <a:pt x="73" y="65"/>
                  </a:cubicBezTo>
                  <a:cubicBezTo>
                    <a:pt x="74" y="64"/>
                    <a:pt x="74" y="62"/>
                    <a:pt x="75" y="60"/>
                  </a:cubicBezTo>
                  <a:cubicBezTo>
                    <a:pt x="74" y="59"/>
                    <a:pt x="75" y="59"/>
                    <a:pt x="74" y="58"/>
                  </a:cubicBezTo>
                  <a:cubicBezTo>
                    <a:pt x="74" y="59"/>
                    <a:pt x="74" y="59"/>
                    <a:pt x="74" y="59"/>
                  </a:cubicBezTo>
                  <a:cubicBezTo>
                    <a:pt x="74" y="58"/>
                    <a:pt x="75" y="58"/>
                    <a:pt x="75" y="58"/>
                  </a:cubicBezTo>
                  <a:cubicBezTo>
                    <a:pt x="75" y="58"/>
                    <a:pt x="75" y="58"/>
                    <a:pt x="75" y="58"/>
                  </a:cubicBezTo>
                  <a:cubicBezTo>
                    <a:pt x="74" y="57"/>
                    <a:pt x="75" y="58"/>
                    <a:pt x="75" y="58"/>
                  </a:cubicBezTo>
                  <a:cubicBezTo>
                    <a:pt x="75" y="58"/>
                    <a:pt x="75" y="58"/>
                    <a:pt x="75" y="58"/>
                  </a:cubicBezTo>
                  <a:cubicBezTo>
                    <a:pt x="75" y="57"/>
                    <a:pt x="75" y="58"/>
                    <a:pt x="76" y="58"/>
                  </a:cubicBezTo>
                  <a:cubicBezTo>
                    <a:pt x="76" y="57"/>
                    <a:pt x="76" y="56"/>
                    <a:pt x="77" y="55"/>
                  </a:cubicBezTo>
                  <a:cubicBezTo>
                    <a:pt x="77" y="55"/>
                    <a:pt x="76" y="55"/>
                    <a:pt x="76" y="55"/>
                  </a:cubicBezTo>
                  <a:cubicBezTo>
                    <a:pt x="77" y="55"/>
                    <a:pt x="76" y="55"/>
                    <a:pt x="77" y="55"/>
                  </a:cubicBezTo>
                  <a:cubicBezTo>
                    <a:pt x="77" y="55"/>
                    <a:pt x="77" y="55"/>
                    <a:pt x="77" y="55"/>
                  </a:cubicBezTo>
                  <a:cubicBezTo>
                    <a:pt x="77" y="55"/>
                    <a:pt x="77" y="54"/>
                    <a:pt x="77" y="54"/>
                  </a:cubicBezTo>
                  <a:cubicBezTo>
                    <a:pt x="78" y="54"/>
                    <a:pt x="78" y="54"/>
                    <a:pt x="78" y="54"/>
                  </a:cubicBezTo>
                  <a:cubicBezTo>
                    <a:pt x="77" y="54"/>
                    <a:pt x="78" y="54"/>
                    <a:pt x="78" y="53"/>
                  </a:cubicBezTo>
                  <a:cubicBezTo>
                    <a:pt x="78" y="54"/>
                    <a:pt x="78" y="53"/>
                    <a:pt x="78" y="54"/>
                  </a:cubicBezTo>
                  <a:cubicBezTo>
                    <a:pt x="77" y="53"/>
                    <a:pt x="79" y="53"/>
                    <a:pt x="78" y="52"/>
                  </a:cubicBezTo>
                  <a:cubicBezTo>
                    <a:pt x="79" y="53"/>
                    <a:pt x="79" y="53"/>
                    <a:pt x="79" y="53"/>
                  </a:cubicBezTo>
                  <a:cubicBezTo>
                    <a:pt x="79" y="52"/>
                    <a:pt x="79" y="51"/>
                    <a:pt x="79" y="50"/>
                  </a:cubicBezTo>
                  <a:cubicBezTo>
                    <a:pt x="80" y="50"/>
                    <a:pt x="81" y="50"/>
                    <a:pt x="80" y="49"/>
                  </a:cubicBezTo>
                  <a:cubicBezTo>
                    <a:pt x="80" y="49"/>
                    <a:pt x="80" y="49"/>
                    <a:pt x="80" y="48"/>
                  </a:cubicBezTo>
                  <a:cubicBezTo>
                    <a:pt x="80" y="48"/>
                    <a:pt x="80" y="49"/>
                    <a:pt x="81" y="49"/>
                  </a:cubicBezTo>
                  <a:cubicBezTo>
                    <a:pt x="80" y="48"/>
                    <a:pt x="81" y="48"/>
                    <a:pt x="81" y="48"/>
                  </a:cubicBezTo>
                  <a:cubicBezTo>
                    <a:pt x="81" y="48"/>
                    <a:pt x="81" y="48"/>
                    <a:pt x="81" y="47"/>
                  </a:cubicBezTo>
                  <a:cubicBezTo>
                    <a:pt x="81" y="48"/>
                    <a:pt x="81" y="47"/>
                    <a:pt x="81" y="46"/>
                  </a:cubicBezTo>
                  <a:cubicBezTo>
                    <a:pt x="80" y="46"/>
                    <a:pt x="81" y="46"/>
                    <a:pt x="81" y="46"/>
                  </a:cubicBezTo>
                  <a:cubicBezTo>
                    <a:pt x="81" y="46"/>
                    <a:pt x="81" y="46"/>
                    <a:pt x="81" y="46"/>
                  </a:cubicBezTo>
                  <a:cubicBezTo>
                    <a:pt x="81" y="46"/>
                    <a:pt x="81" y="45"/>
                    <a:pt x="82" y="45"/>
                  </a:cubicBezTo>
                  <a:cubicBezTo>
                    <a:pt x="82" y="45"/>
                    <a:pt x="81" y="45"/>
                    <a:pt x="82" y="45"/>
                  </a:cubicBezTo>
                  <a:cubicBezTo>
                    <a:pt x="82" y="45"/>
                    <a:pt x="82" y="44"/>
                    <a:pt x="82" y="44"/>
                  </a:cubicBezTo>
                  <a:cubicBezTo>
                    <a:pt x="82" y="44"/>
                    <a:pt x="81" y="44"/>
                    <a:pt x="82" y="44"/>
                  </a:cubicBezTo>
                  <a:cubicBezTo>
                    <a:pt x="82" y="44"/>
                    <a:pt x="82" y="44"/>
                    <a:pt x="82" y="44"/>
                  </a:cubicBezTo>
                  <a:cubicBezTo>
                    <a:pt x="82" y="43"/>
                    <a:pt x="83" y="43"/>
                    <a:pt x="83" y="42"/>
                  </a:cubicBezTo>
                  <a:cubicBezTo>
                    <a:pt x="83" y="42"/>
                    <a:pt x="83" y="42"/>
                    <a:pt x="83" y="42"/>
                  </a:cubicBezTo>
                  <a:cubicBezTo>
                    <a:pt x="83" y="41"/>
                    <a:pt x="84" y="41"/>
                    <a:pt x="83" y="40"/>
                  </a:cubicBezTo>
                  <a:cubicBezTo>
                    <a:pt x="83" y="40"/>
                    <a:pt x="84" y="39"/>
                    <a:pt x="84" y="39"/>
                  </a:cubicBezTo>
                  <a:cubicBezTo>
                    <a:pt x="84" y="39"/>
                    <a:pt x="84" y="39"/>
                    <a:pt x="83" y="38"/>
                  </a:cubicBezTo>
                  <a:cubicBezTo>
                    <a:pt x="83" y="38"/>
                    <a:pt x="84" y="38"/>
                    <a:pt x="84" y="38"/>
                  </a:cubicBezTo>
                  <a:cubicBezTo>
                    <a:pt x="84" y="38"/>
                    <a:pt x="85" y="38"/>
                    <a:pt x="84" y="38"/>
                  </a:cubicBezTo>
                  <a:cubicBezTo>
                    <a:pt x="84" y="38"/>
                    <a:pt x="84" y="38"/>
                    <a:pt x="84" y="38"/>
                  </a:cubicBezTo>
                  <a:cubicBezTo>
                    <a:pt x="84" y="37"/>
                    <a:pt x="84" y="37"/>
                    <a:pt x="84" y="37"/>
                  </a:cubicBezTo>
                  <a:cubicBezTo>
                    <a:pt x="84" y="36"/>
                    <a:pt x="84" y="36"/>
                    <a:pt x="84" y="36"/>
                  </a:cubicBezTo>
                  <a:cubicBezTo>
                    <a:pt x="84" y="36"/>
                    <a:pt x="84" y="36"/>
                    <a:pt x="84" y="36"/>
                  </a:cubicBezTo>
                  <a:cubicBezTo>
                    <a:pt x="84" y="36"/>
                    <a:pt x="84" y="36"/>
                    <a:pt x="84" y="36"/>
                  </a:cubicBezTo>
                  <a:cubicBezTo>
                    <a:pt x="85" y="36"/>
                    <a:pt x="85" y="35"/>
                    <a:pt x="85" y="34"/>
                  </a:cubicBezTo>
                  <a:cubicBezTo>
                    <a:pt x="86" y="35"/>
                    <a:pt x="85" y="34"/>
                    <a:pt x="86" y="34"/>
                  </a:cubicBezTo>
                  <a:cubicBezTo>
                    <a:pt x="85" y="33"/>
                    <a:pt x="86" y="33"/>
                    <a:pt x="85" y="33"/>
                  </a:cubicBezTo>
                  <a:cubicBezTo>
                    <a:pt x="86" y="33"/>
                    <a:pt x="86" y="33"/>
                    <a:pt x="86" y="33"/>
                  </a:cubicBezTo>
                  <a:cubicBezTo>
                    <a:pt x="86" y="33"/>
                    <a:pt x="86" y="32"/>
                    <a:pt x="86" y="32"/>
                  </a:cubicBezTo>
                  <a:cubicBezTo>
                    <a:pt x="86" y="32"/>
                    <a:pt x="86" y="32"/>
                    <a:pt x="86" y="31"/>
                  </a:cubicBezTo>
                  <a:cubicBezTo>
                    <a:pt x="86" y="32"/>
                    <a:pt x="86" y="32"/>
                    <a:pt x="86" y="32"/>
                  </a:cubicBezTo>
                  <a:cubicBezTo>
                    <a:pt x="86" y="31"/>
                    <a:pt x="85" y="31"/>
                    <a:pt x="85" y="31"/>
                  </a:cubicBezTo>
                  <a:cubicBezTo>
                    <a:pt x="85" y="31"/>
                    <a:pt x="85" y="31"/>
                    <a:pt x="85" y="31"/>
                  </a:cubicBezTo>
                  <a:cubicBezTo>
                    <a:pt x="86" y="31"/>
                    <a:pt x="86" y="31"/>
                    <a:pt x="86" y="32"/>
                  </a:cubicBezTo>
                  <a:cubicBezTo>
                    <a:pt x="87" y="31"/>
                    <a:pt x="86" y="31"/>
                    <a:pt x="86" y="31"/>
                  </a:cubicBezTo>
                  <a:cubicBezTo>
                    <a:pt x="87" y="31"/>
                    <a:pt x="87" y="31"/>
                    <a:pt x="86" y="30"/>
                  </a:cubicBezTo>
                  <a:cubicBezTo>
                    <a:pt x="86" y="30"/>
                    <a:pt x="86" y="30"/>
                    <a:pt x="87" y="31"/>
                  </a:cubicBezTo>
                  <a:cubicBezTo>
                    <a:pt x="87" y="30"/>
                    <a:pt x="87" y="30"/>
                    <a:pt x="86" y="30"/>
                  </a:cubicBezTo>
                  <a:cubicBezTo>
                    <a:pt x="87" y="30"/>
                    <a:pt x="86" y="30"/>
                    <a:pt x="86" y="30"/>
                  </a:cubicBezTo>
                  <a:cubicBezTo>
                    <a:pt x="86" y="30"/>
                    <a:pt x="86" y="30"/>
                    <a:pt x="86" y="29"/>
                  </a:cubicBezTo>
                  <a:cubicBezTo>
                    <a:pt x="86" y="30"/>
                    <a:pt x="86" y="30"/>
                    <a:pt x="86" y="30"/>
                  </a:cubicBezTo>
                  <a:cubicBezTo>
                    <a:pt x="85" y="29"/>
                    <a:pt x="85" y="29"/>
                    <a:pt x="86" y="29"/>
                  </a:cubicBezTo>
                  <a:cubicBezTo>
                    <a:pt x="86" y="30"/>
                    <a:pt x="86" y="30"/>
                    <a:pt x="87" y="30"/>
                  </a:cubicBezTo>
                  <a:cubicBezTo>
                    <a:pt x="86" y="29"/>
                    <a:pt x="86" y="29"/>
                    <a:pt x="86" y="29"/>
                  </a:cubicBezTo>
                  <a:cubicBezTo>
                    <a:pt x="86" y="29"/>
                    <a:pt x="86" y="29"/>
                    <a:pt x="85" y="29"/>
                  </a:cubicBezTo>
                  <a:cubicBezTo>
                    <a:pt x="86" y="29"/>
                    <a:pt x="86" y="29"/>
                    <a:pt x="86" y="29"/>
                  </a:cubicBezTo>
                  <a:cubicBezTo>
                    <a:pt x="85" y="29"/>
                    <a:pt x="85" y="29"/>
                    <a:pt x="85" y="29"/>
                  </a:cubicBezTo>
                  <a:cubicBezTo>
                    <a:pt x="85" y="29"/>
                    <a:pt x="85" y="29"/>
                    <a:pt x="85" y="30"/>
                  </a:cubicBezTo>
                  <a:cubicBezTo>
                    <a:pt x="85" y="30"/>
                    <a:pt x="85" y="30"/>
                    <a:pt x="85" y="30"/>
                  </a:cubicBezTo>
                  <a:cubicBezTo>
                    <a:pt x="85" y="30"/>
                    <a:pt x="86" y="30"/>
                    <a:pt x="85" y="30"/>
                  </a:cubicBezTo>
                  <a:cubicBezTo>
                    <a:pt x="85" y="30"/>
                    <a:pt x="85" y="30"/>
                    <a:pt x="85" y="30"/>
                  </a:cubicBezTo>
                  <a:cubicBezTo>
                    <a:pt x="85" y="30"/>
                    <a:pt x="85" y="30"/>
                    <a:pt x="85" y="30"/>
                  </a:cubicBezTo>
                  <a:cubicBezTo>
                    <a:pt x="84" y="30"/>
                    <a:pt x="84" y="30"/>
                    <a:pt x="84" y="30"/>
                  </a:cubicBezTo>
                  <a:cubicBezTo>
                    <a:pt x="85" y="30"/>
                    <a:pt x="84" y="30"/>
                    <a:pt x="84" y="30"/>
                  </a:cubicBezTo>
                  <a:cubicBezTo>
                    <a:pt x="84" y="30"/>
                    <a:pt x="84" y="30"/>
                    <a:pt x="84" y="30"/>
                  </a:cubicBezTo>
                  <a:cubicBezTo>
                    <a:pt x="84" y="30"/>
                    <a:pt x="85" y="30"/>
                    <a:pt x="85" y="31"/>
                  </a:cubicBezTo>
                  <a:cubicBezTo>
                    <a:pt x="84" y="31"/>
                    <a:pt x="84" y="30"/>
                    <a:pt x="83" y="30"/>
                  </a:cubicBezTo>
                  <a:cubicBezTo>
                    <a:pt x="83" y="30"/>
                    <a:pt x="84" y="31"/>
                    <a:pt x="83" y="31"/>
                  </a:cubicBezTo>
                  <a:cubicBezTo>
                    <a:pt x="83" y="31"/>
                    <a:pt x="83" y="32"/>
                    <a:pt x="84" y="32"/>
                  </a:cubicBezTo>
                  <a:cubicBezTo>
                    <a:pt x="83" y="32"/>
                    <a:pt x="83" y="31"/>
                    <a:pt x="83" y="32"/>
                  </a:cubicBezTo>
                  <a:cubicBezTo>
                    <a:pt x="83" y="31"/>
                    <a:pt x="82" y="31"/>
                    <a:pt x="82" y="31"/>
                  </a:cubicBezTo>
                  <a:cubicBezTo>
                    <a:pt x="82" y="31"/>
                    <a:pt x="81" y="31"/>
                    <a:pt x="82" y="31"/>
                  </a:cubicBezTo>
                  <a:cubicBezTo>
                    <a:pt x="81" y="31"/>
                    <a:pt x="81" y="31"/>
                    <a:pt x="81" y="31"/>
                  </a:cubicBezTo>
                  <a:cubicBezTo>
                    <a:pt x="81" y="31"/>
                    <a:pt x="82" y="31"/>
                    <a:pt x="82" y="31"/>
                  </a:cubicBezTo>
                  <a:cubicBezTo>
                    <a:pt x="83" y="32"/>
                    <a:pt x="82" y="32"/>
                    <a:pt x="83" y="32"/>
                  </a:cubicBezTo>
                  <a:cubicBezTo>
                    <a:pt x="83" y="32"/>
                    <a:pt x="82" y="32"/>
                    <a:pt x="82" y="33"/>
                  </a:cubicBezTo>
                  <a:cubicBezTo>
                    <a:pt x="82" y="33"/>
                    <a:pt x="82" y="32"/>
                    <a:pt x="82" y="32"/>
                  </a:cubicBezTo>
                  <a:cubicBezTo>
                    <a:pt x="82" y="33"/>
                    <a:pt x="82" y="33"/>
                    <a:pt x="82" y="33"/>
                  </a:cubicBezTo>
                  <a:cubicBezTo>
                    <a:pt x="82" y="33"/>
                    <a:pt x="82" y="33"/>
                    <a:pt x="83" y="34"/>
                  </a:cubicBezTo>
                  <a:cubicBezTo>
                    <a:pt x="83" y="34"/>
                    <a:pt x="83" y="34"/>
                    <a:pt x="83" y="34"/>
                  </a:cubicBezTo>
                  <a:cubicBezTo>
                    <a:pt x="83" y="34"/>
                    <a:pt x="82" y="33"/>
                    <a:pt x="82" y="33"/>
                  </a:cubicBezTo>
                  <a:cubicBezTo>
                    <a:pt x="81" y="33"/>
                    <a:pt x="82" y="33"/>
                    <a:pt x="81" y="33"/>
                  </a:cubicBezTo>
                  <a:cubicBezTo>
                    <a:pt x="81" y="32"/>
                    <a:pt x="81" y="32"/>
                    <a:pt x="81" y="32"/>
                  </a:cubicBezTo>
                  <a:cubicBezTo>
                    <a:pt x="81" y="31"/>
                    <a:pt x="81" y="32"/>
                    <a:pt x="80" y="32"/>
                  </a:cubicBezTo>
                  <a:cubicBezTo>
                    <a:pt x="80" y="32"/>
                    <a:pt x="81" y="32"/>
                    <a:pt x="81" y="32"/>
                  </a:cubicBezTo>
                  <a:cubicBezTo>
                    <a:pt x="81" y="33"/>
                    <a:pt x="81" y="33"/>
                    <a:pt x="81" y="33"/>
                  </a:cubicBezTo>
                  <a:cubicBezTo>
                    <a:pt x="82" y="33"/>
                    <a:pt x="81" y="33"/>
                    <a:pt x="81" y="33"/>
                  </a:cubicBezTo>
                  <a:cubicBezTo>
                    <a:pt x="81" y="33"/>
                    <a:pt x="81" y="33"/>
                    <a:pt x="81" y="33"/>
                  </a:cubicBezTo>
                  <a:cubicBezTo>
                    <a:pt x="80" y="33"/>
                    <a:pt x="81" y="33"/>
                    <a:pt x="81" y="33"/>
                  </a:cubicBezTo>
                  <a:cubicBezTo>
                    <a:pt x="80" y="33"/>
                    <a:pt x="81" y="33"/>
                    <a:pt x="80" y="32"/>
                  </a:cubicBezTo>
                  <a:cubicBezTo>
                    <a:pt x="79" y="32"/>
                    <a:pt x="79" y="32"/>
                    <a:pt x="79" y="32"/>
                  </a:cubicBezTo>
                  <a:cubicBezTo>
                    <a:pt x="79" y="32"/>
                    <a:pt x="80" y="33"/>
                    <a:pt x="80" y="33"/>
                  </a:cubicBezTo>
                  <a:cubicBezTo>
                    <a:pt x="79" y="33"/>
                    <a:pt x="79" y="33"/>
                    <a:pt x="79" y="33"/>
                  </a:cubicBezTo>
                  <a:cubicBezTo>
                    <a:pt x="80" y="33"/>
                    <a:pt x="80" y="33"/>
                    <a:pt x="80" y="33"/>
                  </a:cubicBezTo>
                  <a:cubicBezTo>
                    <a:pt x="80" y="33"/>
                    <a:pt x="80" y="33"/>
                    <a:pt x="80" y="33"/>
                  </a:cubicBezTo>
                  <a:cubicBezTo>
                    <a:pt x="81" y="34"/>
                    <a:pt x="80" y="33"/>
                    <a:pt x="81" y="34"/>
                  </a:cubicBezTo>
                  <a:cubicBezTo>
                    <a:pt x="81" y="34"/>
                    <a:pt x="81" y="33"/>
                    <a:pt x="81" y="34"/>
                  </a:cubicBezTo>
                  <a:cubicBezTo>
                    <a:pt x="81" y="34"/>
                    <a:pt x="81" y="34"/>
                    <a:pt x="81" y="34"/>
                  </a:cubicBezTo>
                  <a:cubicBezTo>
                    <a:pt x="81" y="34"/>
                    <a:pt x="81" y="34"/>
                    <a:pt x="81" y="34"/>
                  </a:cubicBezTo>
                  <a:cubicBezTo>
                    <a:pt x="80" y="34"/>
                    <a:pt x="80" y="34"/>
                    <a:pt x="81" y="34"/>
                  </a:cubicBezTo>
                  <a:cubicBezTo>
                    <a:pt x="80" y="33"/>
                    <a:pt x="80" y="33"/>
                    <a:pt x="79" y="33"/>
                  </a:cubicBezTo>
                  <a:cubicBezTo>
                    <a:pt x="79" y="33"/>
                    <a:pt x="80" y="34"/>
                    <a:pt x="80" y="34"/>
                  </a:cubicBezTo>
                  <a:cubicBezTo>
                    <a:pt x="80" y="33"/>
                    <a:pt x="80" y="34"/>
                    <a:pt x="80" y="34"/>
                  </a:cubicBezTo>
                  <a:cubicBezTo>
                    <a:pt x="82" y="35"/>
                    <a:pt x="79" y="34"/>
                    <a:pt x="79" y="34"/>
                  </a:cubicBezTo>
                  <a:cubicBezTo>
                    <a:pt x="80" y="34"/>
                    <a:pt x="80" y="35"/>
                    <a:pt x="81" y="35"/>
                  </a:cubicBezTo>
                  <a:cubicBezTo>
                    <a:pt x="82" y="35"/>
                    <a:pt x="82" y="36"/>
                    <a:pt x="82" y="36"/>
                  </a:cubicBezTo>
                  <a:cubicBezTo>
                    <a:pt x="81" y="35"/>
                    <a:pt x="81" y="36"/>
                    <a:pt x="81" y="35"/>
                  </a:cubicBezTo>
                  <a:cubicBezTo>
                    <a:pt x="81" y="35"/>
                    <a:pt x="81" y="35"/>
                    <a:pt x="81" y="35"/>
                  </a:cubicBezTo>
                  <a:cubicBezTo>
                    <a:pt x="80" y="35"/>
                    <a:pt x="80" y="35"/>
                    <a:pt x="80" y="35"/>
                  </a:cubicBezTo>
                  <a:cubicBezTo>
                    <a:pt x="79" y="34"/>
                    <a:pt x="79" y="34"/>
                    <a:pt x="79" y="34"/>
                  </a:cubicBezTo>
                  <a:cubicBezTo>
                    <a:pt x="79" y="35"/>
                    <a:pt x="79" y="35"/>
                    <a:pt x="79" y="35"/>
                  </a:cubicBezTo>
                  <a:cubicBezTo>
                    <a:pt x="79" y="35"/>
                    <a:pt x="79" y="35"/>
                    <a:pt x="79" y="35"/>
                  </a:cubicBezTo>
                  <a:cubicBezTo>
                    <a:pt x="79" y="35"/>
                    <a:pt x="80" y="35"/>
                    <a:pt x="80" y="35"/>
                  </a:cubicBezTo>
                  <a:cubicBezTo>
                    <a:pt x="80" y="35"/>
                    <a:pt x="79" y="35"/>
                    <a:pt x="79" y="35"/>
                  </a:cubicBezTo>
                  <a:cubicBezTo>
                    <a:pt x="79" y="35"/>
                    <a:pt x="79" y="35"/>
                    <a:pt x="79" y="35"/>
                  </a:cubicBezTo>
                  <a:cubicBezTo>
                    <a:pt x="79" y="35"/>
                    <a:pt x="78" y="35"/>
                    <a:pt x="78" y="35"/>
                  </a:cubicBezTo>
                  <a:cubicBezTo>
                    <a:pt x="80" y="36"/>
                    <a:pt x="80" y="36"/>
                    <a:pt x="80" y="36"/>
                  </a:cubicBezTo>
                  <a:cubicBezTo>
                    <a:pt x="80" y="36"/>
                    <a:pt x="79" y="36"/>
                    <a:pt x="79" y="36"/>
                  </a:cubicBezTo>
                  <a:cubicBezTo>
                    <a:pt x="79" y="35"/>
                    <a:pt x="79" y="35"/>
                    <a:pt x="79" y="35"/>
                  </a:cubicBezTo>
                  <a:cubicBezTo>
                    <a:pt x="79" y="36"/>
                    <a:pt x="78" y="35"/>
                    <a:pt x="78" y="35"/>
                  </a:cubicBezTo>
                  <a:cubicBezTo>
                    <a:pt x="79" y="36"/>
                    <a:pt x="79" y="36"/>
                    <a:pt x="79" y="36"/>
                  </a:cubicBezTo>
                  <a:cubicBezTo>
                    <a:pt x="79" y="36"/>
                    <a:pt x="78" y="35"/>
                    <a:pt x="78" y="35"/>
                  </a:cubicBezTo>
                  <a:cubicBezTo>
                    <a:pt x="79" y="36"/>
                    <a:pt x="78" y="36"/>
                    <a:pt x="79" y="36"/>
                  </a:cubicBezTo>
                  <a:cubicBezTo>
                    <a:pt x="78" y="36"/>
                    <a:pt x="78" y="36"/>
                    <a:pt x="78" y="36"/>
                  </a:cubicBezTo>
                  <a:cubicBezTo>
                    <a:pt x="78" y="36"/>
                    <a:pt x="79" y="36"/>
                    <a:pt x="78" y="36"/>
                  </a:cubicBezTo>
                  <a:cubicBezTo>
                    <a:pt x="79" y="36"/>
                    <a:pt x="78" y="36"/>
                    <a:pt x="79" y="36"/>
                  </a:cubicBezTo>
                  <a:cubicBezTo>
                    <a:pt x="79" y="36"/>
                    <a:pt x="79" y="36"/>
                    <a:pt x="79" y="36"/>
                  </a:cubicBezTo>
                  <a:cubicBezTo>
                    <a:pt x="79" y="36"/>
                    <a:pt x="79" y="37"/>
                    <a:pt x="79" y="37"/>
                  </a:cubicBezTo>
                  <a:cubicBezTo>
                    <a:pt x="78" y="37"/>
                    <a:pt x="78" y="37"/>
                    <a:pt x="78" y="37"/>
                  </a:cubicBezTo>
                  <a:cubicBezTo>
                    <a:pt x="79" y="37"/>
                    <a:pt x="79" y="37"/>
                    <a:pt x="79" y="37"/>
                  </a:cubicBezTo>
                  <a:cubicBezTo>
                    <a:pt x="78" y="36"/>
                    <a:pt x="79" y="37"/>
                    <a:pt x="79" y="37"/>
                  </a:cubicBezTo>
                  <a:cubicBezTo>
                    <a:pt x="78" y="37"/>
                    <a:pt x="78" y="37"/>
                    <a:pt x="78" y="37"/>
                  </a:cubicBezTo>
                  <a:cubicBezTo>
                    <a:pt x="79" y="37"/>
                    <a:pt x="79" y="37"/>
                    <a:pt x="79" y="38"/>
                  </a:cubicBezTo>
                  <a:cubicBezTo>
                    <a:pt x="79" y="38"/>
                    <a:pt x="78" y="37"/>
                    <a:pt x="78" y="37"/>
                  </a:cubicBezTo>
                  <a:cubicBezTo>
                    <a:pt x="78" y="37"/>
                    <a:pt x="77" y="37"/>
                    <a:pt x="78" y="37"/>
                  </a:cubicBezTo>
                  <a:cubicBezTo>
                    <a:pt x="78" y="37"/>
                    <a:pt x="78" y="38"/>
                    <a:pt x="79" y="38"/>
                  </a:cubicBezTo>
                  <a:cubicBezTo>
                    <a:pt x="79" y="38"/>
                    <a:pt x="78" y="38"/>
                    <a:pt x="78" y="38"/>
                  </a:cubicBezTo>
                  <a:cubicBezTo>
                    <a:pt x="78" y="38"/>
                    <a:pt x="79" y="38"/>
                    <a:pt x="79" y="38"/>
                  </a:cubicBezTo>
                  <a:cubicBezTo>
                    <a:pt x="79" y="38"/>
                    <a:pt x="79" y="39"/>
                    <a:pt x="79" y="39"/>
                  </a:cubicBezTo>
                  <a:cubicBezTo>
                    <a:pt x="78" y="38"/>
                    <a:pt x="79" y="38"/>
                    <a:pt x="78" y="38"/>
                  </a:cubicBezTo>
                  <a:cubicBezTo>
                    <a:pt x="78" y="38"/>
                    <a:pt x="79" y="39"/>
                    <a:pt x="79" y="39"/>
                  </a:cubicBezTo>
                  <a:cubicBezTo>
                    <a:pt x="80" y="39"/>
                    <a:pt x="80" y="40"/>
                    <a:pt x="81" y="40"/>
                  </a:cubicBezTo>
                  <a:cubicBezTo>
                    <a:pt x="80" y="40"/>
                    <a:pt x="80" y="40"/>
                    <a:pt x="80" y="40"/>
                  </a:cubicBezTo>
                  <a:cubicBezTo>
                    <a:pt x="80" y="40"/>
                    <a:pt x="80" y="40"/>
                    <a:pt x="80" y="40"/>
                  </a:cubicBezTo>
                  <a:cubicBezTo>
                    <a:pt x="79" y="39"/>
                    <a:pt x="79" y="39"/>
                    <a:pt x="78" y="38"/>
                  </a:cubicBezTo>
                  <a:cubicBezTo>
                    <a:pt x="78" y="39"/>
                    <a:pt x="78" y="39"/>
                    <a:pt x="78" y="39"/>
                  </a:cubicBezTo>
                  <a:cubicBezTo>
                    <a:pt x="78" y="38"/>
                    <a:pt x="78" y="38"/>
                    <a:pt x="77" y="38"/>
                  </a:cubicBezTo>
                  <a:cubicBezTo>
                    <a:pt x="78" y="38"/>
                    <a:pt x="77" y="38"/>
                    <a:pt x="78" y="39"/>
                  </a:cubicBezTo>
                  <a:cubicBezTo>
                    <a:pt x="78" y="39"/>
                    <a:pt x="77" y="38"/>
                    <a:pt x="78" y="39"/>
                  </a:cubicBezTo>
                  <a:cubicBezTo>
                    <a:pt x="78" y="39"/>
                    <a:pt x="79" y="39"/>
                    <a:pt x="78" y="39"/>
                  </a:cubicBezTo>
                  <a:cubicBezTo>
                    <a:pt x="78" y="39"/>
                    <a:pt x="78" y="39"/>
                    <a:pt x="77" y="39"/>
                  </a:cubicBezTo>
                  <a:cubicBezTo>
                    <a:pt x="77" y="39"/>
                    <a:pt x="78" y="39"/>
                    <a:pt x="78" y="39"/>
                  </a:cubicBezTo>
                  <a:cubicBezTo>
                    <a:pt x="77" y="39"/>
                    <a:pt x="77" y="39"/>
                    <a:pt x="77" y="39"/>
                  </a:cubicBezTo>
                  <a:cubicBezTo>
                    <a:pt x="77" y="39"/>
                    <a:pt x="77" y="40"/>
                    <a:pt x="78" y="41"/>
                  </a:cubicBezTo>
                  <a:cubicBezTo>
                    <a:pt x="77" y="41"/>
                    <a:pt x="77" y="41"/>
                    <a:pt x="77" y="41"/>
                  </a:cubicBezTo>
                  <a:cubicBezTo>
                    <a:pt x="77" y="41"/>
                    <a:pt x="77" y="41"/>
                    <a:pt x="77" y="41"/>
                  </a:cubicBezTo>
                  <a:cubicBezTo>
                    <a:pt x="77" y="41"/>
                    <a:pt x="77" y="41"/>
                    <a:pt x="77" y="41"/>
                  </a:cubicBezTo>
                  <a:cubicBezTo>
                    <a:pt x="76" y="41"/>
                    <a:pt x="77" y="42"/>
                    <a:pt x="77" y="42"/>
                  </a:cubicBezTo>
                  <a:cubicBezTo>
                    <a:pt x="76" y="42"/>
                    <a:pt x="76" y="42"/>
                    <a:pt x="76" y="42"/>
                  </a:cubicBezTo>
                  <a:cubicBezTo>
                    <a:pt x="76" y="42"/>
                    <a:pt x="77" y="42"/>
                    <a:pt x="77" y="42"/>
                  </a:cubicBezTo>
                  <a:cubicBezTo>
                    <a:pt x="76" y="42"/>
                    <a:pt x="76" y="42"/>
                    <a:pt x="76" y="42"/>
                  </a:cubicBezTo>
                  <a:cubicBezTo>
                    <a:pt x="77" y="42"/>
                    <a:pt x="77" y="42"/>
                    <a:pt x="77" y="42"/>
                  </a:cubicBezTo>
                  <a:cubicBezTo>
                    <a:pt x="77" y="42"/>
                    <a:pt x="77" y="43"/>
                    <a:pt x="76" y="42"/>
                  </a:cubicBezTo>
                  <a:cubicBezTo>
                    <a:pt x="76" y="42"/>
                    <a:pt x="76" y="42"/>
                    <a:pt x="77" y="42"/>
                  </a:cubicBezTo>
                  <a:cubicBezTo>
                    <a:pt x="76" y="42"/>
                    <a:pt x="76" y="43"/>
                    <a:pt x="76" y="43"/>
                  </a:cubicBezTo>
                  <a:cubicBezTo>
                    <a:pt x="76" y="43"/>
                    <a:pt x="76" y="43"/>
                    <a:pt x="77" y="43"/>
                  </a:cubicBezTo>
                  <a:cubicBezTo>
                    <a:pt x="77" y="44"/>
                    <a:pt x="77" y="43"/>
                    <a:pt x="77" y="44"/>
                  </a:cubicBezTo>
                  <a:cubicBezTo>
                    <a:pt x="77" y="44"/>
                    <a:pt x="76" y="43"/>
                    <a:pt x="76" y="43"/>
                  </a:cubicBezTo>
                  <a:cubicBezTo>
                    <a:pt x="75" y="43"/>
                    <a:pt x="76" y="44"/>
                    <a:pt x="76" y="44"/>
                  </a:cubicBezTo>
                  <a:cubicBezTo>
                    <a:pt x="76" y="44"/>
                    <a:pt x="76" y="44"/>
                    <a:pt x="76" y="44"/>
                  </a:cubicBezTo>
                  <a:cubicBezTo>
                    <a:pt x="75" y="44"/>
                    <a:pt x="76" y="45"/>
                    <a:pt x="75" y="45"/>
                  </a:cubicBezTo>
                  <a:cubicBezTo>
                    <a:pt x="75" y="45"/>
                    <a:pt x="76" y="46"/>
                    <a:pt x="76" y="46"/>
                  </a:cubicBezTo>
                  <a:cubicBezTo>
                    <a:pt x="77" y="46"/>
                    <a:pt x="75" y="45"/>
                    <a:pt x="75" y="45"/>
                  </a:cubicBezTo>
                  <a:cubicBezTo>
                    <a:pt x="75" y="46"/>
                    <a:pt x="75" y="46"/>
                    <a:pt x="75" y="46"/>
                  </a:cubicBezTo>
                  <a:cubicBezTo>
                    <a:pt x="75" y="46"/>
                    <a:pt x="75" y="46"/>
                    <a:pt x="75" y="46"/>
                  </a:cubicBezTo>
                  <a:cubicBezTo>
                    <a:pt x="75" y="46"/>
                    <a:pt x="75" y="46"/>
                    <a:pt x="75" y="46"/>
                  </a:cubicBezTo>
                  <a:cubicBezTo>
                    <a:pt x="75" y="46"/>
                    <a:pt x="75" y="46"/>
                    <a:pt x="75" y="46"/>
                  </a:cubicBezTo>
                  <a:cubicBezTo>
                    <a:pt x="75" y="46"/>
                    <a:pt x="75" y="46"/>
                    <a:pt x="75" y="46"/>
                  </a:cubicBezTo>
                  <a:cubicBezTo>
                    <a:pt x="75" y="47"/>
                    <a:pt x="75" y="47"/>
                    <a:pt x="75" y="47"/>
                  </a:cubicBezTo>
                  <a:cubicBezTo>
                    <a:pt x="75" y="47"/>
                    <a:pt x="75" y="47"/>
                    <a:pt x="75" y="47"/>
                  </a:cubicBezTo>
                  <a:cubicBezTo>
                    <a:pt x="75" y="47"/>
                    <a:pt x="75" y="47"/>
                    <a:pt x="75" y="47"/>
                  </a:cubicBezTo>
                  <a:cubicBezTo>
                    <a:pt x="75" y="47"/>
                    <a:pt x="75" y="47"/>
                    <a:pt x="75" y="47"/>
                  </a:cubicBezTo>
                  <a:cubicBezTo>
                    <a:pt x="75" y="47"/>
                    <a:pt x="75" y="47"/>
                    <a:pt x="75" y="47"/>
                  </a:cubicBezTo>
                  <a:cubicBezTo>
                    <a:pt x="74" y="47"/>
                    <a:pt x="75" y="47"/>
                    <a:pt x="75" y="47"/>
                  </a:cubicBezTo>
                  <a:cubicBezTo>
                    <a:pt x="75" y="48"/>
                    <a:pt x="75" y="47"/>
                    <a:pt x="75" y="47"/>
                  </a:cubicBezTo>
                  <a:cubicBezTo>
                    <a:pt x="75" y="47"/>
                    <a:pt x="75" y="47"/>
                    <a:pt x="75" y="47"/>
                  </a:cubicBezTo>
                  <a:cubicBezTo>
                    <a:pt x="75" y="47"/>
                    <a:pt x="75" y="47"/>
                    <a:pt x="74" y="47"/>
                  </a:cubicBezTo>
                  <a:cubicBezTo>
                    <a:pt x="74" y="47"/>
                    <a:pt x="75" y="47"/>
                    <a:pt x="75" y="47"/>
                  </a:cubicBezTo>
                  <a:cubicBezTo>
                    <a:pt x="75" y="47"/>
                    <a:pt x="75" y="48"/>
                    <a:pt x="74" y="47"/>
                  </a:cubicBezTo>
                  <a:cubicBezTo>
                    <a:pt x="74" y="48"/>
                    <a:pt x="74" y="48"/>
                    <a:pt x="75" y="48"/>
                  </a:cubicBezTo>
                  <a:cubicBezTo>
                    <a:pt x="75" y="48"/>
                    <a:pt x="75" y="48"/>
                    <a:pt x="75" y="48"/>
                  </a:cubicBezTo>
                  <a:cubicBezTo>
                    <a:pt x="75" y="48"/>
                    <a:pt x="75" y="48"/>
                    <a:pt x="75" y="48"/>
                  </a:cubicBezTo>
                  <a:cubicBezTo>
                    <a:pt x="75" y="48"/>
                    <a:pt x="75" y="48"/>
                    <a:pt x="75" y="48"/>
                  </a:cubicBezTo>
                  <a:cubicBezTo>
                    <a:pt x="75" y="48"/>
                    <a:pt x="75" y="48"/>
                    <a:pt x="75" y="48"/>
                  </a:cubicBezTo>
                  <a:cubicBezTo>
                    <a:pt x="75" y="48"/>
                    <a:pt x="75" y="48"/>
                    <a:pt x="75" y="48"/>
                  </a:cubicBezTo>
                  <a:cubicBezTo>
                    <a:pt x="75" y="48"/>
                    <a:pt x="75" y="48"/>
                    <a:pt x="75" y="49"/>
                  </a:cubicBezTo>
                  <a:cubicBezTo>
                    <a:pt x="74" y="48"/>
                    <a:pt x="74" y="48"/>
                    <a:pt x="74" y="48"/>
                  </a:cubicBezTo>
                  <a:cubicBezTo>
                    <a:pt x="74" y="49"/>
                    <a:pt x="74" y="49"/>
                    <a:pt x="74" y="49"/>
                  </a:cubicBezTo>
                  <a:cubicBezTo>
                    <a:pt x="74" y="49"/>
                    <a:pt x="74" y="49"/>
                    <a:pt x="74" y="48"/>
                  </a:cubicBezTo>
                  <a:cubicBezTo>
                    <a:pt x="73" y="49"/>
                    <a:pt x="75" y="49"/>
                    <a:pt x="74" y="49"/>
                  </a:cubicBezTo>
                  <a:cubicBezTo>
                    <a:pt x="74" y="49"/>
                    <a:pt x="74" y="49"/>
                    <a:pt x="74" y="49"/>
                  </a:cubicBezTo>
                  <a:cubicBezTo>
                    <a:pt x="74" y="49"/>
                    <a:pt x="74" y="49"/>
                    <a:pt x="74" y="49"/>
                  </a:cubicBezTo>
                  <a:cubicBezTo>
                    <a:pt x="74" y="49"/>
                    <a:pt x="74" y="49"/>
                    <a:pt x="74" y="49"/>
                  </a:cubicBezTo>
                  <a:cubicBezTo>
                    <a:pt x="74" y="49"/>
                    <a:pt x="74" y="49"/>
                    <a:pt x="74" y="50"/>
                  </a:cubicBezTo>
                  <a:cubicBezTo>
                    <a:pt x="73" y="49"/>
                    <a:pt x="74" y="50"/>
                    <a:pt x="73" y="50"/>
                  </a:cubicBezTo>
                  <a:cubicBezTo>
                    <a:pt x="74" y="50"/>
                    <a:pt x="73" y="50"/>
                    <a:pt x="73" y="51"/>
                  </a:cubicBezTo>
                  <a:cubicBezTo>
                    <a:pt x="73" y="50"/>
                    <a:pt x="73" y="51"/>
                    <a:pt x="73" y="51"/>
                  </a:cubicBezTo>
                  <a:cubicBezTo>
                    <a:pt x="73" y="51"/>
                    <a:pt x="73" y="51"/>
                    <a:pt x="73" y="51"/>
                  </a:cubicBezTo>
                  <a:cubicBezTo>
                    <a:pt x="73" y="51"/>
                    <a:pt x="74" y="52"/>
                    <a:pt x="73" y="52"/>
                  </a:cubicBezTo>
                  <a:cubicBezTo>
                    <a:pt x="73" y="52"/>
                    <a:pt x="73" y="51"/>
                    <a:pt x="73" y="51"/>
                  </a:cubicBezTo>
                  <a:cubicBezTo>
                    <a:pt x="72" y="51"/>
                    <a:pt x="73" y="52"/>
                    <a:pt x="72" y="52"/>
                  </a:cubicBezTo>
                  <a:cubicBezTo>
                    <a:pt x="73" y="52"/>
                    <a:pt x="73" y="52"/>
                    <a:pt x="73" y="52"/>
                  </a:cubicBezTo>
                  <a:cubicBezTo>
                    <a:pt x="73" y="52"/>
                    <a:pt x="73" y="52"/>
                    <a:pt x="72" y="52"/>
                  </a:cubicBezTo>
                  <a:cubicBezTo>
                    <a:pt x="72" y="52"/>
                    <a:pt x="73" y="52"/>
                    <a:pt x="72" y="52"/>
                  </a:cubicBezTo>
                  <a:cubicBezTo>
                    <a:pt x="72" y="52"/>
                    <a:pt x="72" y="52"/>
                    <a:pt x="72" y="52"/>
                  </a:cubicBezTo>
                  <a:cubicBezTo>
                    <a:pt x="72" y="52"/>
                    <a:pt x="72" y="52"/>
                    <a:pt x="72" y="53"/>
                  </a:cubicBezTo>
                  <a:cubicBezTo>
                    <a:pt x="72" y="52"/>
                    <a:pt x="72" y="53"/>
                    <a:pt x="72" y="53"/>
                  </a:cubicBezTo>
                  <a:cubicBezTo>
                    <a:pt x="72" y="53"/>
                    <a:pt x="71" y="53"/>
                    <a:pt x="72" y="54"/>
                  </a:cubicBezTo>
                  <a:cubicBezTo>
                    <a:pt x="72" y="53"/>
                    <a:pt x="72" y="53"/>
                    <a:pt x="72" y="53"/>
                  </a:cubicBezTo>
                  <a:cubicBezTo>
                    <a:pt x="72" y="54"/>
                    <a:pt x="72" y="54"/>
                    <a:pt x="72" y="54"/>
                  </a:cubicBezTo>
                  <a:cubicBezTo>
                    <a:pt x="72" y="54"/>
                    <a:pt x="72" y="54"/>
                    <a:pt x="72" y="54"/>
                  </a:cubicBezTo>
                  <a:cubicBezTo>
                    <a:pt x="71" y="53"/>
                    <a:pt x="72" y="54"/>
                    <a:pt x="71" y="54"/>
                  </a:cubicBezTo>
                  <a:cubicBezTo>
                    <a:pt x="72" y="54"/>
                    <a:pt x="71" y="54"/>
                    <a:pt x="72" y="54"/>
                  </a:cubicBezTo>
                  <a:cubicBezTo>
                    <a:pt x="72" y="54"/>
                    <a:pt x="72" y="54"/>
                    <a:pt x="72" y="54"/>
                  </a:cubicBezTo>
                  <a:cubicBezTo>
                    <a:pt x="72" y="55"/>
                    <a:pt x="72" y="55"/>
                    <a:pt x="72" y="55"/>
                  </a:cubicBezTo>
                  <a:cubicBezTo>
                    <a:pt x="72" y="55"/>
                    <a:pt x="71" y="54"/>
                    <a:pt x="71" y="54"/>
                  </a:cubicBezTo>
                  <a:cubicBezTo>
                    <a:pt x="71" y="54"/>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5"/>
                    <a:pt x="71" y="55"/>
                  </a:cubicBezTo>
                  <a:cubicBezTo>
                    <a:pt x="71" y="55"/>
                    <a:pt x="71" y="56"/>
                    <a:pt x="71" y="56"/>
                  </a:cubicBezTo>
                  <a:cubicBezTo>
                    <a:pt x="71" y="56"/>
                    <a:pt x="71" y="56"/>
                    <a:pt x="71" y="56"/>
                  </a:cubicBezTo>
                  <a:cubicBezTo>
                    <a:pt x="71" y="56"/>
                    <a:pt x="71" y="57"/>
                    <a:pt x="71" y="56"/>
                  </a:cubicBezTo>
                  <a:cubicBezTo>
                    <a:pt x="71" y="57"/>
                    <a:pt x="71" y="56"/>
                    <a:pt x="70" y="56"/>
                  </a:cubicBezTo>
                  <a:cubicBezTo>
                    <a:pt x="70" y="56"/>
                    <a:pt x="71" y="57"/>
                    <a:pt x="71" y="57"/>
                  </a:cubicBezTo>
                  <a:cubicBezTo>
                    <a:pt x="70" y="57"/>
                    <a:pt x="71" y="57"/>
                    <a:pt x="70" y="57"/>
                  </a:cubicBezTo>
                  <a:cubicBezTo>
                    <a:pt x="70" y="58"/>
                    <a:pt x="70" y="57"/>
                    <a:pt x="70" y="57"/>
                  </a:cubicBezTo>
                  <a:cubicBezTo>
                    <a:pt x="70" y="58"/>
                    <a:pt x="70" y="58"/>
                    <a:pt x="71" y="58"/>
                  </a:cubicBezTo>
                  <a:cubicBezTo>
                    <a:pt x="70" y="58"/>
                    <a:pt x="70" y="58"/>
                    <a:pt x="70" y="58"/>
                  </a:cubicBezTo>
                  <a:cubicBezTo>
                    <a:pt x="70" y="58"/>
                    <a:pt x="70" y="58"/>
                    <a:pt x="70" y="58"/>
                  </a:cubicBezTo>
                  <a:cubicBezTo>
                    <a:pt x="71" y="59"/>
                    <a:pt x="71" y="59"/>
                    <a:pt x="71" y="59"/>
                  </a:cubicBezTo>
                  <a:cubicBezTo>
                    <a:pt x="71" y="59"/>
                    <a:pt x="71" y="59"/>
                    <a:pt x="71" y="59"/>
                  </a:cubicBezTo>
                  <a:cubicBezTo>
                    <a:pt x="71" y="59"/>
                    <a:pt x="71" y="59"/>
                    <a:pt x="71" y="59"/>
                  </a:cubicBezTo>
                  <a:cubicBezTo>
                    <a:pt x="71" y="59"/>
                    <a:pt x="71" y="59"/>
                    <a:pt x="70" y="59"/>
                  </a:cubicBezTo>
                  <a:cubicBezTo>
                    <a:pt x="70" y="59"/>
                    <a:pt x="70" y="59"/>
                    <a:pt x="70" y="59"/>
                  </a:cubicBezTo>
                  <a:cubicBezTo>
                    <a:pt x="70" y="59"/>
                    <a:pt x="70" y="60"/>
                    <a:pt x="70" y="60"/>
                  </a:cubicBezTo>
                  <a:cubicBezTo>
                    <a:pt x="70" y="60"/>
                    <a:pt x="70" y="59"/>
                    <a:pt x="70" y="60"/>
                  </a:cubicBezTo>
                  <a:cubicBezTo>
                    <a:pt x="71" y="61"/>
                    <a:pt x="71" y="61"/>
                    <a:pt x="71" y="61"/>
                  </a:cubicBezTo>
                  <a:cubicBezTo>
                    <a:pt x="71" y="60"/>
                    <a:pt x="70" y="60"/>
                    <a:pt x="70" y="60"/>
                  </a:cubicBezTo>
                  <a:cubicBezTo>
                    <a:pt x="70" y="60"/>
                    <a:pt x="71" y="61"/>
                    <a:pt x="71" y="61"/>
                  </a:cubicBezTo>
                  <a:cubicBezTo>
                    <a:pt x="71" y="61"/>
                    <a:pt x="71" y="62"/>
                    <a:pt x="71" y="62"/>
                  </a:cubicBezTo>
                  <a:cubicBezTo>
                    <a:pt x="71" y="62"/>
                    <a:pt x="71" y="62"/>
                    <a:pt x="71" y="62"/>
                  </a:cubicBezTo>
                  <a:cubicBezTo>
                    <a:pt x="70" y="62"/>
                    <a:pt x="70" y="62"/>
                    <a:pt x="70" y="62"/>
                  </a:cubicBezTo>
                  <a:cubicBezTo>
                    <a:pt x="70" y="61"/>
                    <a:pt x="70" y="61"/>
                    <a:pt x="70" y="61"/>
                  </a:cubicBezTo>
                  <a:cubicBezTo>
                    <a:pt x="70" y="61"/>
                    <a:pt x="69" y="61"/>
                    <a:pt x="69" y="62"/>
                  </a:cubicBezTo>
                  <a:cubicBezTo>
                    <a:pt x="70" y="62"/>
                    <a:pt x="69" y="62"/>
                    <a:pt x="70" y="62"/>
                  </a:cubicBezTo>
                  <a:cubicBezTo>
                    <a:pt x="70" y="63"/>
                    <a:pt x="69" y="62"/>
                    <a:pt x="69" y="62"/>
                  </a:cubicBezTo>
                  <a:cubicBezTo>
                    <a:pt x="69" y="63"/>
                    <a:pt x="69" y="63"/>
                    <a:pt x="69" y="63"/>
                  </a:cubicBezTo>
                  <a:cubicBezTo>
                    <a:pt x="69" y="63"/>
                    <a:pt x="69" y="63"/>
                    <a:pt x="69" y="63"/>
                  </a:cubicBezTo>
                  <a:cubicBezTo>
                    <a:pt x="69" y="63"/>
                    <a:pt x="69" y="63"/>
                    <a:pt x="69" y="64"/>
                  </a:cubicBezTo>
                  <a:cubicBezTo>
                    <a:pt x="69" y="64"/>
                    <a:pt x="69" y="64"/>
                    <a:pt x="69" y="64"/>
                  </a:cubicBezTo>
                  <a:cubicBezTo>
                    <a:pt x="68" y="64"/>
                    <a:pt x="70" y="64"/>
                    <a:pt x="69" y="64"/>
                  </a:cubicBezTo>
                  <a:cubicBezTo>
                    <a:pt x="69" y="64"/>
                    <a:pt x="69" y="64"/>
                    <a:pt x="69" y="64"/>
                  </a:cubicBezTo>
                  <a:cubicBezTo>
                    <a:pt x="69" y="64"/>
                    <a:pt x="68" y="64"/>
                    <a:pt x="69" y="65"/>
                  </a:cubicBezTo>
                  <a:cubicBezTo>
                    <a:pt x="69" y="64"/>
                    <a:pt x="69" y="64"/>
                    <a:pt x="69" y="64"/>
                  </a:cubicBezTo>
                  <a:cubicBezTo>
                    <a:pt x="69" y="65"/>
                    <a:pt x="68" y="65"/>
                    <a:pt x="69" y="65"/>
                  </a:cubicBezTo>
                  <a:cubicBezTo>
                    <a:pt x="69" y="65"/>
                    <a:pt x="68" y="65"/>
                    <a:pt x="68" y="65"/>
                  </a:cubicBezTo>
                  <a:cubicBezTo>
                    <a:pt x="68" y="65"/>
                    <a:pt x="69" y="65"/>
                    <a:pt x="68" y="65"/>
                  </a:cubicBezTo>
                  <a:cubicBezTo>
                    <a:pt x="68" y="65"/>
                    <a:pt x="68" y="65"/>
                    <a:pt x="68" y="65"/>
                  </a:cubicBezTo>
                  <a:cubicBezTo>
                    <a:pt x="68" y="65"/>
                    <a:pt x="68" y="66"/>
                    <a:pt x="68" y="66"/>
                  </a:cubicBezTo>
                  <a:cubicBezTo>
                    <a:pt x="68" y="66"/>
                    <a:pt x="68" y="66"/>
                    <a:pt x="68" y="66"/>
                  </a:cubicBezTo>
                  <a:cubicBezTo>
                    <a:pt x="67" y="66"/>
                    <a:pt x="67" y="67"/>
                    <a:pt x="67" y="68"/>
                  </a:cubicBezTo>
                  <a:cubicBezTo>
                    <a:pt x="66" y="68"/>
                    <a:pt x="67" y="68"/>
                    <a:pt x="66" y="68"/>
                  </a:cubicBezTo>
                  <a:cubicBezTo>
                    <a:pt x="67" y="68"/>
                    <a:pt x="66" y="68"/>
                    <a:pt x="66" y="68"/>
                  </a:cubicBezTo>
                  <a:cubicBezTo>
                    <a:pt x="66" y="68"/>
                    <a:pt x="66" y="68"/>
                    <a:pt x="66" y="68"/>
                  </a:cubicBezTo>
                  <a:cubicBezTo>
                    <a:pt x="66" y="68"/>
                    <a:pt x="66" y="68"/>
                    <a:pt x="66" y="68"/>
                  </a:cubicBezTo>
                  <a:cubicBezTo>
                    <a:pt x="66" y="69"/>
                    <a:pt x="66" y="69"/>
                    <a:pt x="66" y="69"/>
                  </a:cubicBezTo>
                  <a:cubicBezTo>
                    <a:pt x="67" y="69"/>
                    <a:pt x="65" y="68"/>
                    <a:pt x="66" y="69"/>
                  </a:cubicBezTo>
                  <a:cubicBezTo>
                    <a:pt x="66" y="69"/>
                    <a:pt x="66" y="69"/>
                    <a:pt x="66" y="69"/>
                  </a:cubicBezTo>
                  <a:cubicBezTo>
                    <a:pt x="66" y="69"/>
                    <a:pt x="65" y="69"/>
                    <a:pt x="66" y="69"/>
                  </a:cubicBezTo>
                  <a:cubicBezTo>
                    <a:pt x="66" y="69"/>
                    <a:pt x="66" y="69"/>
                    <a:pt x="66" y="69"/>
                  </a:cubicBezTo>
                  <a:cubicBezTo>
                    <a:pt x="65" y="69"/>
                    <a:pt x="66" y="70"/>
                    <a:pt x="66" y="70"/>
                  </a:cubicBezTo>
                  <a:cubicBezTo>
                    <a:pt x="66" y="70"/>
                    <a:pt x="66" y="70"/>
                    <a:pt x="66" y="71"/>
                  </a:cubicBezTo>
                  <a:cubicBezTo>
                    <a:pt x="66" y="71"/>
                    <a:pt x="66" y="70"/>
                    <a:pt x="66" y="70"/>
                  </a:cubicBezTo>
                  <a:cubicBezTo>
                    <a:pt x="66" y="71"/>
                    <a:pt x="65" y="72"/>
                    <a:pt x="66" y="73"/>
                  </a:cubicBezTo>
                  <a:cubicBezTo>
                    <a:pt x="65" y="72"/>
                    <a:pt x="65" y="72"/>
                    <a:pt x="65" y="72"/>
                  </a:cubicBezTo>
                  <a:cubicBezTo>
                    <a:pt x="66" y="73"/>
                    <a:pt x="64" y="73"/>
                    <a:pt x="65" y="74"/>
                  </a:cubicBezTo>
                  <a:cubicBezTo>
                    <a:pt x="66" y="74"/>
                    <a:pt x="66" y="74"/>
                    <a:pt x="66" y="74"/>
                  </a:cubicBezTo>
                  <a:cubicBezTo>
                    <a:pt x="66" y="74"/>
                    <a:pt x="65" y="74"/>
                    <a:pt x="65" y="74"/>
                  </a:cubicBezTo>
                  <a:cubicBezTo>
                    <a:pt x="65" y="74"/>
                    <a:pt x="65" y="74"/>
                    <a:pt x="65" y="74"/>
                  </a:cubicBezTo>
                  <a:cubicBezTo>
                    <a:pt x="65" y="74"/>
                    <a:pt x="65" y="74"/>
                    <a:pt x="65" y="74"/>
                  </a:cubicBezTo>
                  <a:cubicBezTo>
                    <a:pt x="65" y="74"/>
                    <a:pt x="65" y="75"/>
                    <a:pt x="65" y="75"/>
                  </a:cubicBezTo>
                  <a:cubicBezTo>
                    <a:pt x="65" y="75"/>
                    <a:pt x="65" y="75"/>
                    <a:pt x="65" y="75"/>
                  </a:cubicBezTo>
                  <a:cubicBezTo>
                    <a:pt x="64" y="75"/>
                    <a:pt x="64" y="75"/>
                    <a:pt x="64" y="75"/>
                  </a:cubicBezTo>
                  <a:cubicBezTo>
                    <a:pt x="64" y="74"/>
                    <a:pt x="64" y="72"/>
                    <a:pt x="64" y="71"/>
                  </a:cubicBezTo>
                  <a:cubicBezTo>
                    <a:pt x="64" y="71"/>
                    <a:pt x="63" y="71"/>
                    <a:pt x="63" y="71"/>
                  </a:cubicBezTo>
                  <a:cubicBezTo>
                    <a:pt x="63" y="70"/>
                    <a:pt x="63" y="70"/>
                    <a:pt x="63" y="70"/>
                  </a:cubicBezTo>
                  <a:cubicBezTo>
                    <a:pt x="63" y="70"/>
                    <a:pt x="63" y="70"/>
                    <a:pt x="63" y="70"/>
                  </a:cubicBezTo>
                  <a:cubicBezTo>
                    <a:pt x="63" y="70"/>
                    <a:pt x="63" y="70"/>
                    <a:pt x="64" y="70"/>
                  </a:cubicBezTo>
                  <a:cubicBezTo>
                    <a:pt x="63" y="70"/>
                    <a:pt x="63" y="69"/>
                    <a:pt x="63" y="68"/>
                  </a:cubicBezTo>
                  <a:cubicBezTo>
                    <a:pt x="63" y="68"/>
                    <a:pt x="63" y="68"/>
                    <a:pt x="63" y="68"/>
                  </a:cubicBezTo>
                  <a:cubicBezTo>
                    <a:pt x="63" y="68"/>
                    <a:pt x="63" y="68"/>
                    <a:pt x="63" y="68"/>
                  </a:cubicBezTo>
                  <a:cubicBezTo>
                    <a:pt x="62" y="67"/>
                    <a:pt x="62" y="67"/>
                    <a:pt x="63" y="67"/>
                  </a:cubicBezTo>
                  <a:cubicBezTo>
                    <a:pt x="64" y="65"/>
                    <a:pt x="63" y="63"/>
                    <a:pt x="63" y="61"/>
                  </a:cubicBezTo>
                  <a:cubicBezTo>
                    <a:pt x="63" y="59"/>
                    <a:pt x="62" y="58"/>
                    <a:pt x="62" y="56"/>
                  </a:cubicBezTo>
                  <a:cubicBezTo>
                    <a:pt x="61" y="55"/>
                    <a:pt x="61" y="55"/>
                    <a:pt x="60" y="55"/>
                  </a:cubicBezTo>
                  <a:cubicBezTo>
                    <a:pt x="60" y="55"/>
                    <a:pt x="60" y="55"/>
                    <a:pt x="60" y="55"/>
                  </a:cubicBezTo>
                  <a:cubicBezTo>
                    <a:pt x="60" y="54"/>
                    <a:pt x="61" y="54"/>
                    <a:pt x="61" y="54"/>
                  </a:cubicBezTo>
                  <a:cubicBezTo>
                    <a:pt x="61" y="54"/>
                    <a:pt x="61" y="54"/>
                    <a:pt x="60" y="54"/>
                  </a:cubicBezTo>
                  <a:cubicBezTo>
                    <a:pt x="60" y="54"/>
                    <a:pt x="61" y="53"/>
                    <a:pt x="61" y="53"/>
                  </a:cubicBezTo>
                  <a:cubicBezTo>
                    <a:pt x="61" y="53"/>
                    <a:pt x="60" y="53"/>
                    <a:pt x="61" y="53"/>
                  </a:cubicBezTo>
                  <a:cubicBezTo>
                    <a:pt x="60" y="53"/>
                    <a:pt x="61" y="53"/>
                    <a:pt x="61" y="53"/>
                  </a:cubicBezTo>
                  <a:cubicBezTo>
                    <a:pt x="61" y="52"/>
                    <a:pt x="60" y="51"/>
                    <a:pt x="61" y="50"/>
                  </a:cubicBezTo>
                  <a:cubicBezTo>
                    <a:pt x="61" y="50"/>
                    <a:pt x="60" y="50"/>
                    <a:pt x="60" y="50"/>
                  </a:cubicBezTo>
                  <a:cubicBezTo>
                    <a:pt x="61" y="50"/>
                    <a:pt x="60" y="50"/>
                    <a:pt x="60" y="50"/>
                  </a:cubicBezTo>
                  <a:cubicBezTo>
                    <a:pt x="61" y="50"/>
                    <a:pt x="61" y="50"/>
                    <a:pt x="61" y="50"/>
                  </a:cubicBezTo>
                  <a:cubicBezTo>
                    <a:pt x="61" y="49"/>
                    <a:pt x="60" y="49"/>
                    <a:pt x="61" y="49"/>
                  </a:cubicBezTo>
                  <a:cubicBezTo>
                    <a:pt x="61" y="49"/>
                    <a:pt x="61" y="49"/>
                    <a:pt x="61" y="49"/>
                  </a:cubicBezTo>
                  <a:cubicBezTo>
                    <a:pt x="60" y="49"/>
                    <a:pt x="61" y="48"/>
                    <a:pt x="61" y="48"/>
                  </a:cubicBezTo>
                  <a:cubicBezTo>
                    <a:pt x="61" y="48"/>
                    <a:pt x="61" y="48"/>
                    <a:pt x="61" y="47"/>
                  </a:cubicBezTo>
                  <a:cubicBezTo>
                    <a:pt x="60" y="47"/>
                    <a:pt x="62" y="47"/>
                    <a:pt x="61" y="47"/>
                  </a:cubicBezTo>
                  <a:cubicBezTo>
                    <a:pt x="61" y="47"/>
                    <a:pt x="61" y="47"/>
                    <a:pt x="61" y="47"/>
                  </a:cubicBezTo>
                  <a:cubicBezTo>
                    <a:pt x="61" y="46"/>
                    <a:pt x="61" y="45"/>
                    <a:pt x="60" y="44"/>
                  </a:cubicBezTo>
                  <a:cubicBezTo>
                    <a:pt x="60" y="43"/>
                    <a:pt x="61" y="42"/>
                    <a:pt x="61" y="42"/>
                  </a:cubicBezTo>
                  <a:cubicBezTo>
                    <a:pt x="60" y="42"/>
                    <a:pt x="60" y="42"/>
                    <a:pt x="60" y="42"/>
                  </a:cubicBezTo>
                  <a:cubicBezTo>
                    <a:pt x="60" y="42"/>
                    <a:pt x="60" y="42"/>
                    <a:pt x="61" y="42"/>
                  </a:cubicBezTo>
                  <a:cubicBezTo>
                    <a:pt x="60" y="41"/>
                    <a:pt x="61" y="41"/>
                    <a:pt x="61" y="41"/>
                  </a:cubicBezTo>
                  <a:cubicBezTo>
                    <a:pt x="60" y="41"/>
                    <a:pt x="60" y="40"/>
                    <a:pt x="60" y="41"/>
                  </a:cubicBezTo>
                  <a:cubicBezTo>
                    <a:pt x="61" y="40"/>
                    <a:pt x="60" y="40"/>
                    <a:pt x="60" y="39"/>
                  </a:cubicBezTo>
                  <a:cubicBezTo>
                    <a:pt x="59" y="39"/>
                    <a:pt x="60" y="39"/>
                    <a:pt x="59" y="39"/>
                  </a:cubicBezTo>
                  <a:cubicBezTo>
                    <a:pt x="59" y="39"/>
                    <a:pt x="60" y="39"/>
                    <a:pt x="60" y="39"/>
                  </a:cubicBezTo>
                  <a:cubicBezTo>
                    <a:pt x="60" y="38"/>
                    <a:pt x="60" y="38"/>
                    <a:pt x="60" y="38"/>
                  </a:cubicBezTo>
                  <a:cubicBezTo>
                    <a:pt x="60" y="38"/>
                    <a:pt x="59" y="38"/>
                    <a:pt x="59" y="37"/>
                  </a:cubicBezTo>
                  <a:cubicBezTo>
                    <a:pt x="60" y="37"/>
                    <a:pt x="59" y="37"/>
                    <a:pt x="60" y="37"/>
                  </a:cubicBezTo>
                  <a:cubicBezTo>
                    <a:pt x="59" y="37"/>
                    <a:pt x="59" y="37"/>
                    <a:pt x="59" y="36"/>
                  </a:cubicBezTo>
                  <a:cubicBezTo>
                    <a:pt x="60" y="36"/>
                    <a:pt x="60" y="36"/>
                    <a:pt x="60" y="36"/>
                  </a:cubicBezTo>
                  <a:cubicBezTo>
                    <a:pt x="59" y="36"/>
                    <a:pt x="60" y="35"/>
                    <a:pt x="59" y="34"/>
                  </a:cubicBezTo>
                  <a:cubicBezTo>
                    <a:pt x="59" y="34"/>
                    <a:pt x="59" y="34"/>
                    <a:pt x="59" y="34"/>
                  </a:cubicBezTo>
                  <a:cubicBezTo>
                    <a:pt x="59" y="33"/>
                    <a:pt x="59" y="32"/>
                    <a:pt x="58" y="32"/>
                  </a:cubicBezTo>
                  <a:cubicBezTo>
                    <a:pt x="58" y="31"/>
                    <a:pt x="59" y="31"/>
                    <a:pt x="59" y="31"/>
                  </a:cubicBezTo>
                  <a:cubicBezTo>
                    <a:pt x="58" y="31"/>
                    <a:pt x="58" y="31"/>
                    <a:pt x="57" y="30"/>
                  </a:cubicBezTo>
                  <a:cubicBezTo>
                    <a:pt x="57" y="30"/>
                    <a:pt x="58" y="30"/>
                    <a:pt x="58" y="30"/>
                  </a:cubicBezTo>
                  <a:cubicBezTo>
                    <a:pt x="58" y="30"/>
                    <a:pt x="59" y="29"/>
                    <a:pt x="58" y="29"/>
                  </a:cubicBezTo>
                  <a:cubicBezTo>
                    <a:pt x="58" y="29"/>
                    <a:pt x="58" y="29"/>
                    <a:pt x="58" y="29"/>
                  </a:cubicBezTo>
                  <a:cubicBezTo>
                    <a:pt x="58" y="29"/>
                    <a:pt x="57" y="29"/>
                    <a:pt x="58" y="28"/>
                  </a:cubicBezTo>
                  <a:cubicBezTo>
                    <a:pt x="57" y="28"/>
                    <a:pt x="57" y="28"/>
                    <a:pt x="57" y="28"/>
                  </a:cubicBezTo>
                  <a:cubicBezTo>
                    <a:pt x="57" y="28"/>
                    <a:pt x="57" y="28"/>
                    <a:pt x="57" y="28"/>
                  </a:cubicBezTo>
                  <a:cubicBezTo>
                    <a:pt x="58" y="28"/>
                    <a:pt x="58" y="28"/>
                    <a:pt x="58" y="28"/>
                  </a:cubicBezTo>
                  <a:cubicBezTo>
                    <a:pt x="58" y="27"/>
                    <a:pt x="57" y="27"/>
                    <a:pt x="57" y="26"/>
                  </a:cubicBezTo>
                  <a:cubicBezTo>
                    <a:pt x="58" y="26"/>
                    <a:pt x="57" y="25"/>
                    <a:pt x="57" y="25"/>
                  </a:cubicBezTo>
                  <a:cubicBezTo>
                    <a:pt x="57" y="25"/>
                    <a:pt x="57" y="24"/>
                    <a:pt x="56" y="24"/>
                  </a:cubicBezTo>
                  <a:cubicBezTo>
                    <a:pt x="57" y="24"/>
                    <a:pt x="57" y="24"/>
                    <a:pt x="57" y="24"/>
                  </a:cubicBezTo>
                  <a:cubicBezTo>
                    <a:pt x="57" y="24"/>
                    <a:pt x="57" y="23"/>
                    <a:pt x="57" y="23"/>
                  </a:cubicBezTo>
                  <a:cubicBezTo>
                    <a:pt x="57" y="23"/>
                    <a:pt x="56" y="23"/>
                    <a:pt x="56" y="23"/>
                  </a:cubicBezTo>
                  <a:cubicBezTo>
                    <a:pt x="57" y="23"/>
                    <a:pt x="57" y="23"/>
                    <a:pt x="57" y="23"/>
                  </a:cubicBezTo>
                  <a:cubicBezTo>
                    <a:pt x="56" y="22"/>
                    <a:pt x="56" y="22"/>
                    <a:pt x="55" y="22"/>
                  </a:cubicBezTo>
                  <a:cubicBezTo>
                    <a:pt x="56" y="22"/>
                    <a:pt x="55" y="22"/>
                    <a:pt x="56" y="22"/>
                  </a:cubicBezTo>
                  <a:cubicBezTo>
                    <a:pt x="56" y="22"/>
                    <a:pt x="56" y="22"/>
                    <a:pt x="57" y="22"/>
                  </a:cubicBezTo>
                  <a:cubicBezTo>
                    <a:pt x="57" y="22"/>
                    <a:pt x="56" y="22"/>
                    <a:pt x="57" y="22"/>
                  </a:cubicBezTo>
                  <a:cubicBezTo>
                    <a:pt x="57" y="22"/>
                    <a:pt x="56" y="21"/>
                    <a:pt x="56" y="21"/>
                  </a:cubicBezTo>
                  <a:cubicBezTo>
                    <a:pt x="56" y="21"/>
                    <a:pt x="56" y="21"/>
                    <a:pt x="57" y="21"/>
                  </a:cubicBezTo>
                  <a:cubicBezTo>
                    <a:pt x="56" y="21"/>
                    <a:pt x="56" y="21"/>
                    <a:pt x="56" y="21"/>
                  </a:cubicBezTo>
                  <a:cubicBezTo>
                    <a:pt x="56" y="21"/>
                    <a:pt x="56" y="21"/>
                    <a:pt x="56" y="21"/>
                  </a:cubicBezTo>
                  <a:cubicBezTo>
                    <a:pt x="56" y="21"/>
                    <a:pt x="56" y="21"/>
                    <a:pt x="55" y="21"/>
                  </a:cubicBezTo>
                  <a:cubicBezTo>
                    <a:pt x="55" y="21"/>
                    <a:pt x="55" y="21"/>
                    <a:pt x="55" y="21"/>
                  </a:cubicBezTo>
                  <a:cubicBezTo>
                    <a:pt x="55" y="21"/>
                    <a:pt x="55" y="21"/>
                    <a:pt x="55" y="21"/>
                  </a:cubicBezTo>
                  <a:cubicBezTo>
                    <a:pt x="56" y="21"/>
                    <a:pt x="56" y="21"/>
                    <a:pt x="56" y="21"/>
                  </a:cubicBezTo>
                  <a:cubicBezTo>
                    <a:pt x="55" y="20"/>
                    <a:pt x="55" y="20"/>
                    <a:pt x="55" y="20"/>
                  </a:cubicBezTo>
                  <a:cubicBezTo>
                    <a:pt x="55" y="21"/>
                    <a:pt x="55" y="21"/>
                    <a:pt x="55" y="21"/>
                  </a:cubicBezTo>
                  <a:cubicBezTo>
                    <a:pt x="55" y="21"/>
                    <a:pt x="55" y="21"/>
                    <a:pt x="55" y="21"/>
                  </a:cubicBezTo>
                  <a:cubicBezTo>
                    <a:pt x="54" y="21"/>
                    <a:pt x="54" y="21"/>
                    <a:pt x="54" y="21"/>
                  </a:cubicBezTo>
                  <a:cubicBezTo>
                    <a:pt x="55" y="21"/>
                    <a:pt x="54" y="21"/>
                    <a:pt x="55" y="22"/>
                  </a:cubicBezTo>
                  <a:cubicBezTo>
                    <a:pt x="55" y="22"/>
                    <a:pt x="55" y="22"/>
                    <a:pt x="55" y="22"/>
                  </a:cubicBezTo>
                  <a:cubicBezTo>
                    <a:pt x="55" y="22"/>
                    <a:pt x="56" y="22"/>
                    <a:pt x="55" y="22"/>
                  </a:cubicBezTo>
                  <a:cubicBezTo>
                    <a:pt x="55" y="22"/>
                    <a:pt x="55" y="22"/>
                    <a:pt x="55" y="22"/>
                  </a:cubicBezTo>
                  <a:cubicBezTo>
                    <a:pt x="55" y="22"/>
                    <a:pt x="55" y="22"/>
                    <a:pt x="55" y="22"/>
                  </a:cubicBezTo>
                  <a:cubicBezTo>
                    <a:pt x="54" y="22"/>
                    <a:pt x="54" y="22"/>
                    <a:pt x="54" y="22"/>
                  </a:cubicBezTo>
                  <a:cubicBezTo>
                    <a:pt x="55" y="22"/>
                    <a:pt x="54" y="23"/>
                    <a:pt x="55" y="23"/>
                  </a:cubicBezTo>
                  <a:cubicBezTo>
                    <a:pt x="54" y="23"/>
                    <a:pt x="54" y="23"/>
                    <a:pt x="54" y="23"/>
                  </a:cubicBezTo>
                  <a:cubicBezTo>
                    <a:pt x="54" y="23"/>
                    <a:pt x="55" y="23"/>
                    <a:pt x="55" y="23"/>
                  </a:cubicBezTo>
                  <a:cubicBezTo>
                    <a:pt x="55" y="23"/>
                    <a:pt x="54" y="23"/>
                    <a:pt x="54" y="23"/>
                  </a:cubicBezTo>
                  <a:cubicBezTo>
                    <a:pt x="54" y="23"/>
                    <a:pt x="54" y="24"/>
                    <a:pt x="54" y="24"/>
                  </a:cubicBezTo>
                  <a:cubicBezTo>
                    <a:pt x="54" y="24"/>
                    <a:pt x="54" y="24"/>
                    <a:pt x="55" y="25"/>
                  </a:cubicBezTo>
                  <a:cubicBezTo>
                    <a:pt x="55" y="25"/>
                    <a:pt x="54" y="25"/>
                    <a:pt x="54" y="25"/>
                  </a:cubicBezTo>
                  <a:cubicBezTo>
                    <a:pt x="54" y="25"/>
                    <a:pt x="53" y="25"/>
                    <a:pt x="53" y="25"/>
                  </a:cubicBezTo>
                  <a:cubicBezTo>
                    <a:pt x="53" y="25"/>
                    <a:pt x="52" y="25"/>
                    <a:pt x="53" y="25"/>
                  </a:cubicBezTo>
                  <a:cubicBezTo>
                    <a:pt x="52" y="25"/>
                    <a:pt x="52" y="25"/>
                    <a:pt x="52" y="25"/>
                  </a:cubicBezTo>
                  <a:cubicBezTo>
                    <a:pt x="52" y="25"/>
                    <a:pt x="53" y="25"/>
                    <a:pt x="53" y="25"/>
                  </a:cubicBezTo>
                  <a:cubicBezTo>
                    <a:pt x="54" y="25"/>
                    <a:pt x="53" y="25"/>
                    <a:pt x="54" y="25"/>
                  </a:cubicBezTo>
                  <a:cubicBezTo>
                    <a:pt x="54" y="25"/>
                    <a:pt x="54" y="26"/>
                    <a:pt x="54" y="26"/>
                  </a:cubicBezTo>
                  <a:cubicBezTo>
                    <a:pt x="54" y="26"/>
                    <a:pt x="53" y="26"/>
                    <a:pt x="53" y="26"/>
                  </a:cubicBezTo>
                  <a:cubicBezTo>
                    <a:pt x="54" y="26"/>
                    <a:pt x="54" y="26"/>
                    <a:pt x="54" y="27"/>
                  </a:cubicBezTo>
                  <a:cubicBezTo>
                    <a:pt x="54" y="27"/>
                    <a:pt x="54" y="27"/>
                    <a:pt x="55" y="27"/>
                  </a:cubicBezTo>
                  <a:cubicBezTo>
                    <a:pt x="55" y="27"/>
                    <a:pt x="55" y="27"/>
                    <a:pt x="55" y="27"/>
                  </a:cubicBezTo>
                  <a:cubicBezTo>
                    <a:pt x="55" y="27"/>
                    <a:pt x="54" y="27"/>
                    <a:pt x="54" y="27"/>
                  </a:cubicBezTo>
                  <a:cubicBezTo>
                    <a:pt x="53" y="27"/>
                    <a:pt x="54" y="27"/>
                    <a:pt x="53" y="27"/>
                  </a:cubicBezTo>
                  <a:cubicBezTo>
                    <a:pt x="52" y="27"/>
                    <a:pt x="52" y="26"/>
                    <a:pt x="53" y="26"/>
                  </a:cubicBezTo>
                  <a:cubicBezTo>
                    <a:pt x="52" y="26"/>
                    <a:pt x="53" y="26"/>
                    <a:pt x="52" y="26"/>
                  </a:cubicBezTo>
                  <a:cubicBezTo>
                    <a:pt x="52" y="27"/>
                    <a:pt x="52" y="27"/>
                    <a:pt x="53" y="27"/>
                  </a:cubicBezTo>
                  <a:cubicBezTo>
                    <a:pt x="53" y="27"/>
                    <a:pt x="53" y="27"/>
                    <a:pt x="53" y="27"/>
                  </a:cubicBezTo>
                  <a:cubicBezTo>
                    <a:pt x="54" y="27"/>
                    <a:pt x="53" y="27"/>
                    <a:pt x="53" y="27"/>
                  </a:cubicBezTo>
                  <a:cubicBezTo>
                    <a:pt x="53" y="27"/>
                    <a:pt x="53" y="27"/>
                    <a:pt x="53" y="27"/>
                  </a:cubicBezTo>
                  <a:cubicBezTo>
                    <a:pt x="52" y="27"/>
                    <a:pt x="53" y="27"/>
                    <a:pt x="53" y="28"/>
                  </a:cubicBezTo>
                  <a:cubicBezTo>
                    <a:pt x="52" y="28"/>
                    <a:pt x="53" y="27"/>
                    <a:pt x="52" y="27"/>
                  </a:cubicBezTo>
                  <a:cubicBezTo>
                    <a:pt x="51" y="28"/>
                    <a:pt x="51" y="28"/>
                    <a:pt x="51" y="28"/>
                  </a:cubicBezTo>
                  <a:cubicBezTo>
                    <a:pt x="51" y="28"/>
                    <a:pt x="52" y="28"/>
                    <a:pt x="52" y="28"/>
                  </a:cubicBezTo>
                  <a:cubicBezTo>
                    <a:pt x="52" y="28"/>
                    <a:pt x="52" y="28"/>
                    <a:pt x="52" y="28"/>
                  </a:cubicBezTo>
                  <a:cubicBezTo>
                    <a:pt x="52" y="28"/>
                    <a:pt x="52" y="28"/>
                    <a:pt x="52" y="28"/>
                  </a:cubicBezTo>
                  <a:cubicBezTo>
                    <a:pt x="52" y="28"/>
                    <a:pt x="53" y="28"/>
                    <a:pt x="53" y="28"/>
                  </a:cubicBezTo>
                  <a:cubicBezTo>
                    <a:pt x="54" y="28"/>
                    <a:pt x="53" y="28"/>
                    <a:pt x="53" y="28"/>
                  </a:cubicBezTo>
                  <a:cubicBezTo>
                    <a:pt x="54" y="28"/>
                    <a:pt x="53" y="28"/>
                    <a:pt x="53" y="28"/>
                  </a:cubicBezTo>
                  <a:cubicBezTo>
                    <a:pt x="54" y="28"/>
                    <a:pt x="54" y="28"/>
                    <a:pt x="54" y="28"/>
                  </a:cubicBezTo>
                  <a:cubicBezTo>
                    <a:pt x="54" y="28"/>
                    <a:pt x="54" y="28"/>
                    <a:pt x="53" y="28"/>
                  </a:cubicBezTo>
                  <a:cubicBezTo>
                    <a:pt x="53" y="28"/>
                    <a:pt x="53" y="28"/>
                    <a:pt x="53" y="28"/>
                  </a:cubicBezTo>
                  <a:cubicBezTo>
                    <a:pt x="53" y="28"/>
                    <a:pt x="52" y="29"/>
                    <a:pt x="52" y="28"/>
                  </a:cubicBezTo>
                  <a:cubicBezTo>
                    <a:pt x="51" y="29"/>
                    <a:pt x="52" y="28"/>
                    <a:pt x="52" y="29"/>
                  </a:cubicBezTo>
                  <a:cubicBezTo>
                    <a:pt x="52" y="29"/>
                    <a:pt x="53" y="29"/>
                    <a:pt x="53" y="29"/>
                  </a:cubicBezTo>
                  <a:cubicBezTo>
                    <a:pt x="55" y="29"/>
                    <a:pt x="52" y="29"/>
                    <a:pt x="52" y="29"/>
                  </a:cubicBezTo>
                  <a:cubicBezTo>
                    <a:pt x="53" y="29"/>
                    <a:pt x="54" y="29"/>
                    <a:pt x="55" y="29"/>
                  </a:cubicBezTo>
                  <a:cubicBezTo>
                    <a:pt x="55" y="29"/>
                    <a:pt x="55" y="29"/>
                    <a:pt x="55" y="29"/>
                  </a:cubicBezTo>
                  <a:cubicBezTo>
                    <a:pt x="54" y="29"/>
                    <a:pt x="54" y="29"/>
                    <a:pt x="54" y="29"/>
                  </a:cubicBezTo>
                  <a:cubicBezTo>
                    <a:pt x="54" y="30"/>
                    <a:pt x="54" y="30"/>
                    <a:pt x="54" y="30"/>
                  </a:cubicBezTo>
                  <a:cubicBezTo>
                    <a:pt x="53" y="29"/>
                    <a:pt x="53" y="29"/>
                    <a:pt x="53" y="29"/>
                  </a:cubicBezTo>
                  <a:cubicBezTo>
                    <a:pt x="52" y="30"/>
                    <a:pt x="52" y="30"/>
                    <a:pt x="52" y="30"/>
                  </a:cubicBezTo>
                  <a:cubicBezTo>
                    <a:pt x="52" y="30"/>
                    <a:pt x="53" y="30"/>
                    <a:pt x="53" y="30"/>
                  </a:cubicBezTo>
                  <a:cubicBezTo>
                    <a:pt x="52" y="30"/>
                    <a:pt x="52" y="30"/>
                    <a:pt x="52" y="30"/>
                  </a:cubicBezTo>
                  <a:cubicBezTo>
                    <a:pt x="52" y="30"/>
                    <a:pt x="53" y="30"/>
                    <a:pt x="53" y="30"/>
                  </a:cubicBezTo>
                  <a:cubicBezTo>
                    <a:pt x="53" y="30"/>
                    <a:pt x="53" y="31"/>
                    <a:pt x="53" y="31"/>
                  </a:cubicBezTo>
                  <a:cubicBezTo>
                    <a:pt x="52" y="30"/>
                    <a:pt x="52" y="30"/>
                    <a:pt x="52" y="30"/>
                  </a:cubicBezTo>
                  <a:cubicBezTo>
                    <a:pt x="52" y="31"/>
                    <a:pt x="52" y="31"/>
                    <a:pt x="52" y="31"/>
                  </a:cubicBezTo>
                  <a:cubicBezTo>
                    <a:pt x="53" y="31"/>
                    <a:pt x="53" y="31"/>
                    <a:pt x="53" y="31"/>
                  </a:cubicBezTo>
                  <a:cubicBezTo>
                    <a:pt x="53" y="31"/>
                    <a:pt x="53" y="31"/>
                    <a:pt x="53" y="31"/>
                  </a:cubicBezTo>
                  <a:cubicBezTo>
                    <a:pt x="53" y="31"/>
                    <a:pt x="53" y="31"/>
                    <a:pt x="53" y="31"/>
                  </a:cubicBezTo>
                  <a:cubicBezTo>
                    <a:pt x="53" y="31"/>
                    <a:pt x="52" y="31"/>
                    <a:pt x="52" y="31"/>
                  </a:cubicBezTo>
                  <a:cubicBezTo>
                    <a:pt x="52" y="31"/>
                    <a:pt x="52" y="31"/>
                    <a:pt x="52" y="31"/>
                  </a:cubicBezTo>
                  <a:cubicBezTo>
                    <a:pt x="52" y="31"/>
                    <a:pt x="52" y="31"/>
                    <a:pt x="52" y="31"/>
                  </a:cubicBezTo>
                  <a:cubicBezTo>
                    <a:pt x="52" y="31"/>
                    <a:pt x="52" y="31"/>
                    <a:pt x="52" y="31"/>
                  </a:cubicBezTo>
                  <a:cubicBezTo>
                    <a:pt x="52" y="31"/>
                    <a:pt x="52" y="31"/>
                    <a:pt x="52" y="31"/>
                  </a:cubicBezTo>
                  <a:cubicBezTo>
                    <a:pt x="52" y="32"/>
                    <a:pt x="53" y="32"/>
                    <a:pt x="52" y="32"/>
                  </a:cubicBezTo>
                  <a:cubicBezTo>
                    <a:pt x="53" y="32"/>
                    <a:pt x="52" y="32"/>
                    <a:pt x="53" y="31"/>
                  </a:cubicBezTo>
                  <a:cubicBezTo>
                    <a:pt x="53" y="31"/>
                    <a:pt x="53" y="32"/>
                    <a:pt x="53" y="32"/>
                  </a:cubicBezTo>
                  <a:cubicBezTo>
                    <a:pt x="53" y="32"/>
                    <a:pt x="53" y="32"/>
                    <a:pt x="53" y="32"/>
                  </a:cubicBezTo>
                  <a:cubicBezTo>
                    <a:pt x="53" y="32"/>
                    <a:pt x="53" y="32"/>
                    <a:pt x="53" y="32"/>
                  </a:cubicBezTo>
                  <a:cubicBezTo>
                    <a:pt x="53" y="32"/>
                    <a:pt x="53" y="32"/>
                    <a:pt x="53" y="32"/>
                  </a:cubicBezTo>
                  <a:cubicBezTo>
                    <a:pt x="52" y="32"/>
                    <a:pt x="54" y="32"/>
                    <a:pt x="53" y="33"/>
                  </a:cubicBezTo>
                  <a:cubicBezTo>
                    <a:pt x="53" y="33"/>
                    <a:pt x="52" y="33"/>
                    <a:pt x="52" y="33"/>
                  </a:cubicBezTo>
                  <a:cubicBezTo>
                    <a:pt x="53" y="32"/>
                    <a:pt x="53" y="33"/>
                    <a:pt x="54" y="33"/>
                  </a:cubicBezTo>
                  <a:cubicBezTo>
                    <a:pt x="54" y="33"/>
                    <a:pt x="53" y="33"/>
                    <a:pt x="52" y="33"/>
                  </a:cubicBezTo>
                  <a:cubicBezTo>
                    <a:pt x="53" y="33"/>
                    <a:pt x="52" y="33"/>
                    <a:pt x="53" y="33"/>
                  </a:cubicBezTo>
                  <a:cubicBezTo>
                    <a:pt x="53" y="33"/>
                    <a:pt x="53" y="33"/>
                    <a:pt x="54" y="33"/>
                  </a:cubicBezTo>
                  <a:cubicBezTo>
                    <a:pt x="54" y="33"/>
                    <a:pt x="53" y="33"/>
                    <a:pt x="53" y="33"/>
                  </a:cubicBezTo>
                  <a:cubicBezTo>
                    <a:pt x="53" y="33"/>
                    <a:pt x="54" y="33"/>
                    <a:pt x="54" y="33"/>
                  </a:cubicBezTo>
                  <a:cubicBezTo>
                    <a:pt x="54" y="33"/>
                    <a:pt x="55" y="34"/>
                    <a:pt x="54" y="34"/>
                  </a:cubicBezTo>
                  <a:cubicBezTo>
                    <a:pt x="54" y="34"/>
                    <a:pt x="54" y="33"/>
                    <a:pt x="53" y="34"/>
                  </a:cubicBezTo>
                  <a:cubicBezTo>
                    <a:pt x="53" y="34"/>
                    <a:pt x="55" y="34"/>
                    <a:pt x="55" y="34"/>
                  </a:cubicBezTo>
                  <a:cubicBezTo>
                    <a:pt x="55" y="34"/>
                    <a:pt x="56" y="34"/>
                    <a:pt x="56" y="34"/>
                  </a:cubicBezTo>
                  <a:cubicBezTo>
                    <a:pt x="56" y="34"/>
                    <a:pt x="56" y="34"/>
                    <a:pt x="55" y="34"/>
                  </a:cubicBezTo>
                  <a:cubicBezTo>
                    <a:pt x="55" y="34"/>
                    <a:pt x="55" y="34"/>
                    <a:pt x="55" y="34"/>
                  </a:cubicBezTo>
                  <a:cubicBezTo>
                    <a:pt x="55" y="34"/>
                    <a:pt x="54" y="34"/>
                    <a:pt x="53" y="34"/>
                  </a:cubicBezTo>
                  <a:cubicBezTo>
                    <a:pt x="54" y="34"/>
                    <a:pt x="54" y="34"/>
                    <a:pt x="54" y="34"/>
                  </a:cubicBezTo>
                  <a:cubicBezTo>
                    <a:pt x="53" y="34"/>
                    <a:pt x="53" y="34"/>
                    <a:pt x="53" y="34"/>
                  </a:cubicBezTo>
                  <a:cubicBezTo>
                    <a:pt x="53" y="34"/>
                    <a:pt x="53" y="35"/>
                    <a:pt x="53" y="35"/>
                  </a:cubicBezTo>
                  <a:cubicBezTo>
                    <a:pt x="54" y="35"/>
                    <a:pt x="53" y="34"/>
                    <a:pt x="53" y="34"/>
                  </a:cubicBezTo>
                  <a:cubicBezTo>
                    <a:pt x="53" y="35"/>
                    <a:pt x="54" y="35"/>
                    <a:pt x="54" y="35"/>
                  </a:cubicBezTo>
                  <a:cubicBezTo>
                    <a:pt x="54" y="35"/>
                    <a:pt x="53" y="35"/>
                    <a:pt x="53" y="35"/>
                  </a:cubicBezTo>
                  <a:cubicBezTo>
                    <a:pt x="53" y="35"/>
                    <a:pt x="54" y="35"/>
                    <a:pt x="53" y="35"/>
                  </a:cubicBezTo>
                  <a:cubicBezTo>
                    <a:pt x="53" y="35"/>
                    <a:pt x="53" y="35"/>
                    <a:pt x="53" y="35"/>
                  </a:cubicBezTo>
                  <a:cubicBezTo>
                    <a:pt x="53" y="36"/>
                    <a:pt x="53" y="36"/>
                    <a:pt x="54" y="37"/>
                  </a:cubicBezTo>
                  <a:cubicBezTo>
                    <a:pt x="54" y="37"/>
                    <a:pt x="54" y="37"/>
                    <a:pt x="54" y="37"/>
                  </a:cubicBezTo>
                  <a:cubicBezTo>
                    <a:pt x="54" y="37"/>
                    <a:pt x="54" y="37"/>
                    <a:pt x="54" y="37"/>
                  </a:cubicBezTo>
                  <a:cubicBezTo>
                    <a:pt x="54" y="38"/>
                    <a:pt x="54" y="38"/>
                    <a:pt x="54" y="38"/>
                  </a:cubicBezTo>
                  <a:cubicBezTo>
                    <a:pt x="53" y="38"/>
                    <a:pt x="54" y="38"/>
                    <a:pt x="54" y="38"/>
                  </a:cubicBezTo>
                  <a:cubicBezTo>
                    <a:pt x="54" y="38"/>
                    <a:pt x="54" y="38"/>
                    <a:pt x="54" y="38"/>
                  </a:cubicBezTo>
                  <a:cubicBezTo>
                    <a:pt x="53" y="38"/>
                    <a:pt x="54" y="38"/>
                    <a:pt x="54" y="38"/>
                  </a:cubicBezTo>
                  <a:cubicBezTo>
                    <a:pt x="54" y="38"/>
                    <a:pt x="54" y="38"/>
                    <a:pt x="54" y="38"/>
                  </a:cubicBezTo>
                  <a:cubicBezTo>
                    <a:pt x="54" y="38"/>
                    <a:pt x="54" y="38"/>
                    <a:pt x="54" y="38"/>
                  </a:cubicBezTo>
                  <a:cubicBezTo>
                    <a:pt x="54" y="39"/>
                    <a:pt x="54" y="39"/>
                    <a:pt x="54" y="39"/>
                  </a:cubicBezTo>
                  <a:cubicBezTo>
                    <a:pt x="54" y="39"/>
                    <a:pt x="54" y="39"/>
                    <a:pt x="54" y="39"/>
                  </a:cubicBezTo>
                  <a:cubicBezTo>
                    <a:pt x="54" y="39"/>
                    <a:pt x="54" y="39"/>
                    <a:pt x="54" y="40"/>
                  </a:cubicBezTo>
                  <a:cubicBezTo>
                    <a:pt x="54" y="40"/>
                    <a:pt x="54" y="39"/>
                    <a:pt x="55" y="39"/>
                  </a:cubicBezTo>
                  <a:cubicBezTo>
                    <a:pt x="56" y="39"/>
                    <a:pt x="55" y="40"/>
                    <a:pt x="55" y="40"/>
                  </a:cubicBezTo>
                  <a:cubicBezTo>
                    <a:pt x="55" y="40"/>
                    <a:pt x="55" y="40"/>
                    <a:pt x="54" y="40"/>
                  </a:cubicBezTo>
                  <a:cubicBezTo>
                    <a:pt x="54" y="40"/>
                    <a:pt x="54" y="41"/>
                    <a:pt x="54" y="41"/>
                  </a:cubicBezTo>
                  <a:cubicBezTo>
                    <a:pt x="54" y="41"/>
                    <a:pt x="54" y="41"/>
                    <a:pt x="55" y="41"/>
                  </a:cubicBezTo>
                  <a:cubicBezTo>
                    <a:pt x="54" y="41"/>
                    <a:pt x="55" y="42"/>
                    <a:pt x="54" y="42"/>
                  </a:cubicBezTo>
                  <a:cubicBezTo>
                    <a:pt x="55" y="42"/>
                    <a:pt x="55" y="42"/>
                    <a:pt x="56" y="42"/>
                  </a:cubicBezTo>
                  <a:cubicBezTo>
                    <a:pt x="56" y="42"/>
                    <a:pt x="55" y="42"/>
                    <a:pt x="54" y="42"/>
                  </a:cubicBezTo>
                  <a:cubicBezTo>
                    <a:pt x="55" y="43"/>
                    <a:pt x="55" y="43"/>
                    <a:pt x="55" y="43"/>
                  </a:cubicBezTo>
                  <a:cubicBezTo>
                    <a:pt x="55" y="43"/>
                    <a:pt x="55" y="43"/>
                    <a:pt x="55" y="43"/>
                  </a:cubicBezTo>
                  <a:cubicBezTo>
                    <a:pt x="55" y="43"/>
                    <a:pt x="55" y="43"/>
                    <a:pt x="55" y="43"/>
                  </a:cubicBezTo>
                  <a:cubicBezTo>
                    <a:pt x="55" y="43"/>
                    <a:pt x="55" y="43"/>
                    <a:pt x="55" y="43"/>
                  </a:cubicBezTo>
                  <a:cubicBezTo>
                    <a:pt x="55" y="43"/>
                    <a:pt x="54" y="43"/>
                    <a:pt x="54" y="43"/>
                  </a:cubicBezTo>
                  <a:cubicBezTo>
                    <a:pt x="55" y="43"/>
                    <a:pt x="55" y="44"/>
                    <a:pt x="55" y="44"/>
                  </a:cubicBezTo>
                  <a:cubicBezTo>
                    <a:pt x="55" y="44"/>
                    <a:pt x="55" y="44"/>
                    <a:pt x="55" y="44"/>
                  </a:cubicBezTo>
                  <a:cubicBezTo>
                    <a:pt x="55" y="44"/>
                    <a:pt x="55" y="44"/>
                    <a:pt x="55" y="44"/>
                  </a:cubicBezTo>
                  <a:cubicBezTo>
                    <a:pt x="55" y="44"/>
                    <a:pt x="55" y="44"/>
                    <a:pt x="55" y="44"/>
                  </a:cubicBezTo>
                  <a:cubicBezTo>
                    <a:pt x="55" y="44"/>
                    <a:pt x="55" y="44"/>
                    <a:pt x="55" y="44"/>
                  </a:cubicBezTo>
                  <a:cubicBezTo>
                    <a:pt x="54" y="44"/>
                    <a:pt x="55" y="44"/>
                    <a:pt x="55" y="44"/>
                  </a:cubicBezTo>
                  <a:cubicBezTo>
                    <a:pt x="56" y="44"/>
                    <a:pt x="55" y="44"/>
                    <a:pt x="55" y="44"/>
                  </a:cubicBezTo>
                  <a:cubicBezTo>
                    <a:pt x="55" y="44"/>
                    <a:pt x="55" y="44"/>
                    <a:pt x="55" y="44"/>
                  </a:cubicBezTo>
                  <a:cubicBezTo>
                    <a:pt x="55" y="44"/>
                    <a:pt x="55" y="44"/>
                    <a:pt x="55" y="44"/>
                  </a:cubicBezTo>
                  <a:cubicBezTo>
                    <a:pt x="55" y="44"/>
                    <a:pt x="55" y="44"/>
                    <a:pt x="55" y="44"/>
                  </a:cubicBezTo>
                  <a:cubicBezTo>
                    <a:pt x="55" y="44"/>
                    <a:pt x="55" y="45"/>
                    <a:pt x="55" y="45"/>
                  </a:cubicBezTo>
                  <a:cubicBezTo>
                    <a:pt x="55" y="45"/>
                    <a:pt x="55" y="45"/>
                    <a:pt x="55" y="45"/>
                  </a:cubicBezTo>
                  <a:cubicBezTo>
                    <a:pt x="55" y="45"/>
                    <a:pt x="55" y="45"/>
                    <a:pt x="56" y="45"/>
                  </a:cubicBezTo>
                  <a:cubicBezTo>
                    <a:pt x="56" y="45"/>
                    <a:pt x="56" y="45"/>
                    <a:pt x="56" y="45"/>
                  </a:cubicBezTo>
                  <a:cubicBezTo>
                    <a:pt x="56" y="45"/>
                    <a:pt x="56" y="45"/>
                    <a:pt x="56" y="45"/>
                  </a:cubicBezTo>
                  <a:cubicBezTo>
                    <a:pt x="56" y="45"/>
                    <a:pt x="56" y="45"/>
                    <a:pt x="56" y="45"/>
                  </a:cubicBezTo>
                  <a:cubicBezTo>
                    <a:pt x="55" y="45"/>
                    <a:pt x="55" y="45"/>
                    <a:pt x="55" y="45"/>
                  </a:cubicBezTo>
                  <a:cubicBezTo>
                    <a:pt x="56" y="45"/>
                    <a:pt x="56" y="45"/>
                    <a:pt x="56" y="45"/>
                  </a:cubicBezTo>
                  <a:cubicBezTo>
                    <a:pt x="55" y="45"/>
                    <a:pt x="55" y="45"/>
                    <a:pt x="55" y="46"/>
                  </a:cubicBezTo>
                  <a:cubicBezTo>
                    <a:pt x="55" y="46"/>
                    <a:pt x="55" y="46"/>
                    <a:pt x="55" y="46"/>
                  </a:cubicBezTo>
                  <a:cubicBezTo>
                    <a:pt x="55" y="46"/>
                    <a:pt x="55" y="46"/>
                    <a:pt x="55" y="46"/>
                  </a:cubicBezTo>
                  <a:cubicBezTo>
                    <a:pt x="55" y="46"/>
                    <a:pt x="56" y="46"/>
                    <a:pt x="56" y="47"/>
                  </a:cubicBezTo>
                  <a:cubicBezTo>
                    <a:pt x="55" y="46"/>
                    <a:pt x="55" y="47"/>
                    <a:pt x="55" y="47"/>
                  </a:cubicBezTo>
                  <a:cubicBezTo>
                    <a:pt x="55" y="47"/>
                    <a:pt x="55" y="47"/>
                    <a:pt x="55" y="47"/>
                  </a:cubicBezTo>
                  <a:cubicBezTo>
                    <a:pt x="56" y="47"/>
                    <a:pt x="55" y="47"/>
                    <a:pt x="55" y="47"/>
                  </a:cubicBezTo>
                  <a:cubicBezTo>
                    <a:pt x="56" y="47"/>
                    <a:pt x="56" y="47"/>
                    <a:pt x="56" y="47"/>
                  </a:cubicBezTo>
                  <a:cubicBezTo>
                    <a:pt x="54" y="47"/>
                    <a:pt x="56" y="48"/>
                    <a:pt x="55" y="48"/>
                  </a:cubicBezTo>
                  <a:cubicBezTo>
                    <a:pt x="56" y="48"/>
                    <a:pt x="55" y="48"/>
                    <a:pt x="55" y="48"/>
                  </a:cubicBezTo>
                  <a:cubicBezTo>
                    <a:pt x="55" y="48"/>
                    <a:pt x="56" y="48"/>
                    <a:pt x="55" y="49"/>
                  </a:cubicBezTo>
                  <a:cubicBezTo>
                    <a:pt x="56" y="48"/>
                    <a:pt x="56" y="48"/>
                    <a:pt x="56" y="48"/>
                  </a:cubicBezTo>
                  <a:cubicBezTo>
                    <a:pt x="55" y="49"/>
                    <a:pt x="57" y="49"/>
                    <a:pt x="56" y="49"/>
                  </a:cubicBezTo>
                  <a:cubicBezTo>
                    <a:pt x="56" y="49"/>
                    <a:pt x="56" y="49"/>
                    <a:pt x="55" y="49"/>
                  </a:cubicBezTo>
                  <a:cubicBezTo>
                    <a:pt x="55" y="49"/>
                    <a:pt x="56" y="49"/>
                    <a:pt x="55" y="50"/>
                  </a:cubicBezTo>
                  <a:cubicBezTo>
                    <a:pt x="56" y="50"/>
                    <a:pt x="56" y="50"/>
                    <a:pt x="56" y="50"/>
                  </a:cubicBezTo>
                  <a:cubicBezTo>
                    <a:pt x="56" y="50"/>
                    <a:pt x="56" y="50"/>
                    <a:pt x="56" y="50"/>
                  </a:cubicBezTo>
                  <a:cubicBezTo>
                    <a:pt x="56" y="50"/>
                    <a:pt x="56" y="50"/>
                    <a:pt x="56" y="50"/>
                  </a:cubicBezTo>
                  <a:cubicBezTo>
                    <a:pt x="55" y="50"/>
                    <a:pt x="55" y="50"/>
                    <a:pt x="55" y="50"/>
                  </a:cubicBezTo>
                  <a:cubicBezTo>
                    <a:pt x="55" y="51"/>
                    <a:pt x="56" y="51"/>
                    <a:pt x="56" y="51"/>
                  </a:cubicBezTo>
                  <a:cubicBezTo>
                    <a:pt x="55" y="51"/>
                    <a:pt x="56" y="51"/>
                    <a:pt x="55" y="52"/>
                  </a:cubicBezTo>
                  <a:cubicBezTo>
                    <a:pt x="56" y="52"/>
                    <a:pt x="55" y="52"/>
                    <a:pt x="56" y="52"/>
                  </a:cubicBezTo>
                  <a:cubicBezTo>
                    <a:pt x="56" y="52"/>
                    <a:pt x="56" y="52"/>
                    <a:pt x="56" y="52"/>
                  </a:cubicBezTo>
                  <a:cubicBezTo>
                    <a:pt x="56" y="52"/>
                    <a:pt x="57" y="52"/>
                    <a:pt x="57" y="52"/>
                  </a:cubicBezTo>
                  <a:cubicBezTo>
                    <a:pt x="56" y="52"/>
                    <a:pt x="56" y="52"/>
                    <a:pt x="56" y="52"/>
                  </a:cubicBezTo>
                  <a:cubicBezTo>
                    <a:pt x="55" y="52"/>
                    <a:pt x="56" y="52"/>
                    <a:pt x="55" y="52"/>
                  </a:cubicBezTo>
                  <a:cubicBezTo>
                    <a:pt x="56" y="52"/>
                    <a:pt x="55" y="53"/>
                    <a:pt x="56" y="53"/>
                  </a:cubicBezTo>
                  <a:cubicBezTo>
                    <a:pt x="56" y="53"/>
                    <a:pt x="56" y="53"/>
                    <a:pt x="56" y="53"/>
                  </a:cubicBezTo>
                  <a:cubicBezTo>
                    <a:pt x="56" y="53"/>
                    <a:pt x="56" y="53"/>
                    <a:pt x="57" y="53"/>
                  </a:cubicBezTo>
                  <a:cubicBezTo>
                    <a:pt x="57"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3"/>
                    <a:pt x="56" y="53"/>
                    <a:pt x="56" y="53"/>
                  </a:cubicBezTo>
                  <a:cubicBezTo>
                    <a:pt x="56" y="54"/>
                    <a:pt x="56" y="54"/>
                    <a:pt x="56" y="54"/>
                  </a:cubicBezTo>
                  <a:cubicBezTo>
                    <a:pt x="55" y="54"/>
                    <a:pt x="55" y="54"/>
                    <a:pt x="55" y="54"/>
                  </a:cubicBezTo>
                  <a:cubicBezTo>
                    <a:pt x="55" y="54"/>
                    <a:pt x="56" y="54"/>
                    <a:pt x="56" y="54"/>
                  </a:cubicBezTo>
                  <a:cubicBezTo>
                    <a:pt x="56" y="54"/>
                    <a:pt x="56" y="55"/>
                    <a:pt x="56" y="55"/>
                  </a:cubicBezTo>
                  <a:cubicBezTo>
                    <a:pt x="56" y="55"/>
                    <a:pt x="56" y="55"/>
                    <a:pt x="56" y="55"/>
                  </a:cubicBezTo>
                  <a:cubicBezTo>
                    <a:pt x="56" y="55"/>
                    <a:pt x="57" y="55"/>
                    <a:pt x="56" y="55"/>
                  </a:cubicBezTo>
                  <a:cubicBezTo>
                    <a:pt x="57" y="55"/>
                    <a:pt x="56" y="55"/>
                    <a:pt x="56" y="55"/>
                  </a:cubicBezTo>
                  <a:cubicBezTo>
                    <a:pt x="56" y="55"/>
                    <a:pt x="57" y="55"/>
                    <a:pt x="57" y="55"/>
                  </a:cubicBezTo>
                  <a:cubicBezTo>
                    <a:pt x="56" y="56"/>
                    <a:pt x="57" y="56"/>
                    <a:pt x="57" y="56"/>
                  </a:cubicBezTo>
                  <a:cubicBezTo>
                    <a:pt x="57" y="56"/>
                    <a:pt x="56" y="56"/>
                    <a:pt x="56" y="56"/>
                  </a:cubicBezTo>
                  <a:cubicBezTo>
                    <a:pt x="56" y="57"/>
                    <a:pt x="57" y="57"/>
                    <a:pt x="57" y="57"/>
                  </a:cubicBezTo>
                  <a:cubicBezTo>
                    <a:pt x="57" y="57"/>
                    <a:pt x="57" y="57"/>
                    <a:pt x="57" y="57"/>
                  </a:cubicBezTo>
                  <a:cubicBezTo>
                    <a:pt x="57" y="57"/>
                    <a:pt x="57" y="57"/>
                    <a:pt x="57" y="57"/>
                  </a:cubicBezTo>
                  <a:cubicBezTo>
                    <a:pt x="57" y="57"/>
                    <a:pt x="58" y="57"/>
                    <a:pt x="58" y="57"/>
                  </a:cubicBezTo>
                  <a:cubicBezTo>
                    <a:pt x="58" y="57"/>
                    <a:pt x="58" y="57"/>
                    <a:pt x="58" y="57"/>
                  </a:cubicBezTo>
                  <a:cubicBezTo>
                    <a:pt x="58" y="58"/>
                    <a:pt x="58" y="58"/>
                    <a:pt x="58" y="58"/>
                  </a:cubicBezTo>
                  <a:cubicBezTo>
                    <a:pt x="58" y="58"/>
                    <a:pt x="58" y="58"/>
                    <a:pt x="58" y="58"/>
                  </a:cubicBezTo>
                  <a:cubicBezTo>
                    <a:pt x="57" y="58"/>
                    <a:pt x="57" y="58"/>
                    <a:pt x="57" y="58"/>
                  </a:cubicBezTo>
                  <a:cubicBezTo>
                    <a:pt x="57" y="58"/>
                    <a:pt x="57" y="58"/>
                    <a:pt x="58" y="58"/>
                  </a:cubicBezTo>
                  <a:cubicBezTo>
                    <a:pt x="58" y="59"/>
                    <a:pt x="57" y="59"/>
                    <a:pt x="57" y="59"/>
                  </a:cubicBezTo>
                  <a:cubicBezTo>
                    <a:pt x="59" y="59"/>
                    <a:pt x="59" y="59"/>
                    <a:pt x="59" y="59"/>
                  </a:cubicBezTo>
                  <a:cubicBezTo>
                    <a:pt x="58" y="59"/>
                    <a:pt x="58" y="59"/>
                    <a:pt x="58" y="59"/>
                  </a:cubicBezTo>
                  <a:cubicBezTo>
                    <a:pt x="58" y="59"/>
                    <a:pt x="59" y="59"/>
                    <a:pt x="59" y="59"/>
                  </a:cubicBezTo>
                  <a:cubicBezTo>
                    <a:pt x="59" y="60"/>
                    <a:pt x="59" y="60"/>
                    <a:pt x="59" y="60"/>
                  </a:cubicBezTo>
                  <a:cubicBezTo>
                    <a:pt x="59" y="60"/>
                    <a:pt x="59" y="60"/>
                    <a:pt x="59" y="60"/>
                  </a:cubicBezTo>
                  <a:cubicBezTo>
                    <a:pt x="59" y="60"/>
                    <a:pt x="59" y="60"/>
                    <a:pt x="59" y="60"/>
                  </a:cubicBezTo>
                  <a:cubicBezTo>
                    <a:pt x="59" y="60"/>
                    <a:pt x="58" y="60"/>
                    <a:pt x="58" y="60"/>
                  </a:cubicBezTo>
                  <a:cubicBezTo>
                    <a:pt x="58" y="60"/>
                    <a:pt x="58" y="61"/>
                    <a:pt x="58" y="61"/>
                  </a:cubicBezTo>
                  <a:cubicBezTo>
                    <a:pt x="58" y="61"/>
                    <a:pt x="58" y="61"/>
                    <a:pt x="59" y="61"/>
                  </a:cubicBezTo>
                  <a:cubicBezTo>
                    <a:pt x="59" y="61"/>
                    <a:pt x="58" y="61"/>
                    <a:pt x="58" y="61"/>
                  </a:cubicBezTo>
                  <a:cubicBezTo>
                    <a:pt x="58" y="62"/>
                    <a:pt x="58" y="62"/>
                    <a:pt x="58" y="62"/>
                  </a:cubicBezTo>
                  <a:cubicBezTo>
                    <a:pt x="58" y="62"/>
                    <a:pt x="58" y="62"/>
                    <a:pt x="58" y="62"/>
                  </a:cubicBezTo>
                  <a:cubicBezTo>
                    <a:pt x="58" y="62"/>
                    <a:pt x="58" y="63"/>
                    <a:pt x="59" y="63"/>
                  </a:cubicBezTo>
                  <a:cubicBezTo>
                    <a:pt x="59" y="63"/>
                    <a:pt x="59" y="63"/>
                    <a:pt x="58" y="63"/>
                  </a:cubicBezTo>
                  <a:cubicBezTo>
                    <a:pt x="58" y="63"/>
                    <a:pt x="59" y="63"/>
                    <a:pt x="59" y="63"/>
                  </a:cubicBezTo>
                  <a:cubicBezTo>
                    <a:pt x="59" y="63"/>
                    <a:pt x="59" y="63"/>
                    <a:pt x="59" y="63"/>
                  </a:cubicBezTo>
                  <a:cubicBezTo>
                    <a:pt x="59" y="63"/>
                    <a:pt x="58" y="64"/>
                    <a:pt x="59" y="64"/>
                  </a:cubicBezTo>
                  <a:cubicBezTo>
                    <a:pt x="59" y="64"/>
                    <a:pt x="59" y="64"/>
                    <a:pt x="58" y="64"/>
                  </a:cubicBezTo>
                  <a:cubicBezTo>
                    <a:pt x="59" y="64"/>
                    <a:pt x="59" y="64"/>
                    <a:pt x="59" y="64"/>
                  </a:cubicBezTo>
                  <a:cubicBezTo>
                    <a:pt x="59" y="64"/>
                    <a:pt x="59" y="64"/>
                    <a:pt x="59" y="64"/>
                  </a:cubicBezTo>
                  <a:cubicBezTo>
                    <a:pt x="58" y="65"/>
                    <a:pt x="59" y="64"/>
                    <a:pt x="59" y="65"/>
                  </a:cubicBezTo>
                  <a:cubicBezTo>
                    <a:pt x="59" y="65"/>
                    <a:pt x="59" y="65"/>
                    <a:pt x="59" y="65"/>
                  </a:cubicBezTo>
                  <a:cubicBezTo>
                    <a:pt x="59" y="65"/>
                    <a:pt x="59" y="65"/>
                    <a:pt x="59" y="65"/>
                  </a:cubicBezTo>
                  <a:cubicBezTo>
                    <a:pt x="59" y="65"/>
                    <a:pt x="59" y="65"/>
                    <a:pt x="59" y="65"/>
                  </a:cubicBezTo>
                  <a:cubicBezTo>
                    <a:pt x="59" y="66"/>
                    <a:pt x="59" y="67"/>
                    <a:pt x="59" y="68"/>
                  </a:cubicBezTo>
                  <a:cubicBezTo>
                    <a:pt x="59" y="69"/>
                    <a:pt x="59" y="68"/>
                    <a:pt x="58" y="68"/>
                  </a:cubicBezTo>
                  <a:cubicBezTo>
                    <a:pt x="59" y="68"/>
                    <a:pt x="59" y="68"/>
                    <a:pt x="59" y="69"/>
                  </a:cubicBezTo>
                  <a:cubicBezTo>
                    <a:pt x="59" y="69"/>
                    <a:pt x="59" y="69"/>
                    <a:pt x="59" y="69"/>
                  </a:cubicBezTo>
                  <a:cubicBezTo>
                    <a:pt x="59" y="69"/>
                    <a:pt x="58" y="69"/>
                    <a:pt x="59" y="69"/>
                  </a:cubicBezTo>
                  <a:cubicBezTo>
                    <a:pt x="59" y="69"/>
                    <a:pt x="59" y="69"/>
                    <a:pt x="59" y="69"/>
                  </a:cubicBezTo>
                  <a:cubicBezTo>
                    <a:pt x="59" y="69"/>
                    <a:pt x="58" y="69"/>
                    <a:pt x="59" y="69"/>
                  </a:cubicBezTo>
                  <a:cubicBezTo>
                    <a:pt x="58" y="70"/>
                    <a:pt x="58" y="70"/>
                    <a:pt x="58" y="70"/>
                  </a:cubicBezTo>
                  <a:cubicBezTo>
                    <a:pt x="59" y="70"/>
                    <a:pt x="58" y="70"/>
                    <a:pt x="59" y="70"/>
                  </a:cubicBezTo>
                  <a:cubicBezTo>
                    <a:pt x="59" y="70"/>
                    <a:pt x="59" y="70"/>
                    <a:pt x="59" y="70"/>
                  </a:cubicBezTo>
                  <a:cubicBezTo>
                    <a:pt x="58" y="70"/>
                    <a:pt x="59" y="70"/>
                    <a:pt x="59" y="71"/>
                  </a:cubicBezTo>
                  <a:cubicBezTo>
                    <a:pt x="59" y="71"/>
                    <a:pt x="59" y="71"/>
                    <a:pt x="60" y="71"/>
                  </a:cubicBezTo>
                  <a:cubicBezTo>
                    <a:pt x="60" y="71"/>
                    <a:pt x="59" y="71"/>
                    <a:pt x="59" y="71"/>
                  </a:cubicBezTo>
                  <a:cubicBezTo>
                    <a:pt x="59" y="72"/>
                    <a:pt x="59" y="73"/>
                    <a:pt x="60" y="73"/>
                  </a:cubicBezTo>
                  <a:cubicBezTo>
                    <a:pt x="60" y="73"/>
                    <a:pt x="60" y="73"/>
                    <a:pt x="60" y="73"/>
                  </a:cubicBezTo>
                  <a:cubicBezTo>
                    <a:pt x="61" y="73"/>
                    <a:pt x="59" y="74"/>
                    <a:pt x="60" y="74"/>
                  </a:cubicBezTo>
                  <a:cubicBezTo>
                    <a:pt x="61" y="74"/>
                    <a:pt x="61" y="74"/>
                    <a:pt x="61" y="74"/>
                  </a:cubicBezTo>
                  <a:cubicBezTo>
                    <a:pt x="61" y="74"/>
                    <a:pt x="60" y="74"/>
                    <a:pt x="60" y="75"/>
                  </a:cubicBezTo>
                  <a:cubicBezTo>
                    <a:pt x="61" y="75"/>
                    <a:pt x="60" y="75"/>
                    <a:pt x="61" y="75"/>
                  </a:cubicBezTo>
                  <a:cubicBezTo>
                    <a:pt x="61" y="75"/>
                    <a:pt x="61" y="75"/>
                    <a:pt x="60" y="75"/>
                  </a:cubicBezTo>
                  <a:cubicBezTo>
                    <a:pt x="60" y="75"/>
                    <a:pt x="61" y="75"/>
                    <a:pt x="61" y="75"/>
                  </a:cubicBezTo>
                  <a:cubicBezTo>
                    <a:pt x="61" y="75"/>
                    <a:pt x="61" y="75"/>
                    <a:pt x="61" y="75"/>
                  </a:cubicBezTo>
                  <a:cubicBezTo>
                    <a:pt x="60" y="76"/>
                    <a:pt x="59" y="78"/>
                    <a:pt x="61" y="78"/>
                  </a:cubicBezTo>
                  <a:cubicBezTo>
                    <a:pt x="61" y="79"/>
                    <a:pt x="60" y="79"/>
                    <a:pt x="60" y="79"/>
                  </a:cubicBezTo>
                  <a:cubicBezTo>
                    <a:pt x="60" y="79"/>
                    <a:pt x="60" y="79"/>
                    <a:pt x="60" y="79"/>
                  </a:cubicBezTo>
                  <a:cubicBezTo>
                    <a:pt x="60" y="79"/>
                    <a:pt x="60" y="79"/>
                    <a:pt x="60" y="79"/>
                  </a:cubicBezTo>
                  <a:cubicBezTo>
                    <a:pt x="59" y="79"/>
                    <a:pt x="59" y="79"/>
                    <a:pt x="59" y="79"/>
                  </a:cubicBezTo>
                  <a:cubicBezTo>
                    <a:pt x="59" y="79"/>
                    <a:pt x="59" y="79"/>
                    <a:pt x="59" y="79"/>
                  </a:cubicBezTo>
                  <a:cubicBezTo>
                    <a:pt x="59" y="79"/>
                    <a:pt x="59" y="79"/>
                    <a:pt x="59" y="79"/>
                  </a:cubicBezTo>
                  <a:cubicBezTo>
                    <a:pt x="59" y="79"/>
                    <a:pt x="58" y="79"/>
                    <a:pt x="58" y="79"/>
                  </a:cubicBezTo>
                  <a:cubicBezTo>
                    <a:pt x="58" y="79"/>
                    <a:pt x="59" y="79"/>
                    <a:pt x="59" y="79"/>
                  </a:cubicBezTo>
                  <a:cubicBezTo>
                    <a:pt x="58" y="78"/>
                    <a:pt x="58" y="78"/>
                    <a:pt x="57" y="77"/>
                  </a:cubicBezTo>
                  <a:cubicBezTo>
                    <a:pt x="57" y="77"/>
                    <a:pt x="57" y="77"/>
                    <a:pt x="57" y="77"/>
                  </a:cubicBezTo>
                  <a:cubicBezTo>
                    <a:pt x="58" y="78"/>
                    <a:pt x="59" y="77"/>
                    <a:pt x="59" y="77"/>
                  </a:cubicBezTo>
                  <a:cubicBezTo>
                    <a:pt x="58" y="76"/>
                    <a:pt x="58" y="75"/>
                    <a:pt x="58" y="73"/>
                  </a:cubicBezTo>
                  <a:cubicBezTo>
                    <a:pt x="58" y="73"/>
                    <a:pt x="58" y="72"/>
                    <a:pt x="58" y="72"/>
                  </a:cubicBezTo>
                  <a:cubicBezTo>
                    <a:pt x="57" y="71"/>
                    <a:pt x="57" y="68"/>
                    <a:pt x="56" y="67"/>
                  </a:cubicBezTo>
                  <a:cubicBezTo>
                    <a:pt x="56" y="68"/>
                    <a:pt x="55" y="68"/>
                    <a:pt x="55" y="68"/>
                  </a:cubicBezTo>
                  <a:cubicBezTo>
                    <a:pt x="55" y="67"/>
                    <a:pt x="55" y="67"/>
                    <a:pt x="55" y="67"/>
                  </a:cubicBezTo>
                  <a:cubicBezTo>
                    <a:pt x="55" y="68"/>
                    <a:pt x="55" y="68"/>
                    <a:pt x="55" y="68"/>
                  </a:cubicBezTo>
                  <a:cubicBezTo>
                    <a:pt x="55" y="68"/>
                    <a:pt x="55" y="67"/>
                    <a:pt x="55" y="67"/>
                  </a:cubicBezTo>
                  <a:cubicBezTo>
                    <a:pt x="55" y="67"/>
                    <a:pt x="55" y="66"/>
                    <a:pt x="54" y="66"/>
                  </a:cubicBezTo>
                  <a:cubicBezTo>
                    <a:pt x="54" y="66"/>
                    <a:pt x="54" y="65"/>
                    <a:pt x="54" y="66"/>
                  </a:cubicBezTo>
                  <a:cubicBezTo>
                    <a:pt x="54" y="66"/>
                    <a:pt x="54" y="66"/>
                    <a:pt x="54" y="66"/>
                  </a:cubicBezTo>
                  <a:cubicBezTo>
                    <a:pt x="53" y="66"/>
                    <a:pt x="53" y="66"/>
                    <a:pt x="54" y="65"/>
                  </a:cubicBezTo>
                  <a:cubicBezTo>
                    <a:pt x="53" y="63"/>
                    <a:pt x="52" y="62"/>
                    <a:pt x="51" y="60"/>
                  </a:cubicBezTo>
                  <a:cubicBezTo>
                    <a:pt x="50" y="59"/>
                    <a:pt x="49" y="58"/>
                    <a:pt x="48" y="56"/>
                  </a:cubicBezTo>
                  <a:cubicBezTo>
                    <a:pt x="47" y="57"/>
                    <a:pt x="47" y="56"/>
                    <a:pt x="46" y="56"/>
                  </a:cubicBezTo>
                  <a:cubicBezTo>
                    <a:pt x="47" y="56"/>
                    <a:pt x="47" y="56"/>
                    <a:pt x="47" y="56"/>
                  </a:cubicBezTo>
                  <a:cubicBezTo>
                    <a:pt x="46" y="56"/>
                    <a:pt x="47" y="56"/>
                    <a:pt x="47" y="55"/>
                  </a:cubicBezTo>
                  <a:cubicBezTo>
                    <a:pt x="46" y="55"/>
                    <a:pt x="47" y="55"/>
                    <a:pt x="46" y="56"/>
                  </a:cubicBezTo>
                  <a:cubicBezTo>
                    <a:pt x="46" y="56"/>
                    <a:pt x="47" y="55"/>
                    <a:pt x="46" y="55"/>
                  </a:cubicBezTo>
                  <a:cubicBezTo>
                    <a:pt x="46" y="55"/>
                    <a:pt x="46" y="55"/>
                    <a:pt x="46" y="55"/>
                  </a:cubicBezTo>
                  <a:cubicBezTo>
                    <a:pt x="45" y="55"/>
                    <a:pt x="46" y="55"/>
                    <a:pt x="47" y="54"/>
                  </a:cubicBezTo>
                  <a:cubicBezTo>
                    <a:pt x="46" y="53"/>
                    <a:pt x="45" y="53"/>
                    <a:pt x="45" y="52"/>
                  </a:cubicBezTo>
                  <a:cubicBezTo>
                    <a:pt x="45" y="52"/>
                    <a:pt x="45" y="53"/>
                    <a:pt x="45" y="53"/>
                  </a:cubicBezTo>
                  <a:cubicBezTo>
                    <a:pt x="45" y="52"/>
                    <a:pt x="44" y="52"/>
                    <a:pt x="45" y="52"/>
                  </a:cubicBezTo>
                  <a:cubicBezTo>
                    <a:pt x="45" y="52"/>
                    <a:pt x="45" y="52"/>
                    <a:pt x="45" y="52"/>
                  </a:cubicBezTo>
                  <a:cubicBezTo>
                    <a:pt x="45" y="51"/>
                    <a:pt x="44" y="52"/>
                    <a:pt x="45" y="51"/>
                  </a:cubicBezTo>
                  <a:cubicBezTo>
                    <a:pt x="45" y="51"/>
                    <a:pt x="45" y="51"/>
                    <a:pt x="45" y="51"/>
                  </a:cubicBezTo>
                  <a:cubicBezTo>
                    <a:pt x="44" y="51"/>
                    <a:pt x="45" y="50"/>
                    <a:pt x="44" y="50"/>
                  </a:cubicBezTo>
                  <a:cubicBezTo>
                    <a:pt x="45" y="50"/>
                    <a:pt x="44" y="50"/>
                    <a:pt x="44" y="50"/>
                  </a:cubicBezTo>
                  <a:cubicBezTo>
                    <a:pt x="43" y="50"/>
                    <a:pt x="44" y="49"/>
                    <a:pt x="44" y="49"/>
                  </a:cubicBezTo>
                  <a:cubicBezTo>
                    <a:pt x="44" y="49"/>
                    <a:pt x="44" y="49"/>
                    <a:pt x="44" y="49"/>
                  </a:cubicBezTo>
                  <a:cubicBezTo>
                    <a:pt x="43" y="49"/>
                    <a:pt x="43" y="48"/>
                    <a:pt x="42" y="47"/>
                  </a:cubicBezTo>
                  <a:cubicBezTo>
                    <a:pt x="42" y="47"/>
                    <a:pt x="42" y="46"/>
                    <a:pt x="42" y="45"/>
                  </a:cubicBezTo>
                  <a:cubicBezTo>
                    <a:pt x="42" y="46"/>
                    <a:pt x="41" y="46"/>
                    <a:pt x="41" y="46"/>
                  </a:cubicBezTo>
                  <a:cubicBezTo>
                    <a:pt x="41" y="46"/>
                    <a:pt x="42" y="46"/>
                    <a:pt x="42" y="45"/>
                  </a:cubicBezTo>
                  <a:cubicBezTo>
                    <a:pt x="41" y="45"/>
                    <a:pt x="41" y="45"/>
                    <a:pt x="41" y="45"/>
                  </a:cubicBezTo>
                  <a:cubicBezTo>
                    <a:pt x="41" y="45"/>
                    <a:pt x="41" y="45"/>
                    <a:pt x="41" y="45"/>
                  </a:cubicBezTo>
                  <a:cubicBezTo>
                    <a:pt x="41" y="44"/>
                    <a:pt x="40" y="44"/>
                    <a:pt x="40" y="43"/>
                  </a:cubicBezTo>
                  <a:cubicBezTo>
                    <a:pt x="40" y="44"/>
                    <a:pt x="40" y="44"/>
                    <a:pt x="40" y="44"/>
                  </a:cubicBezTo>
                  <a:cubicBezTo>
                    <a:pt x="40" y="44"/>
                    <a:pt x="40" y="43"/>
                    <a:pt x="40" y="43"/>
                  </a:cubicBezTo>
                  <a:cubicBezTo>
                    <a:pt x="40" y="43"/>
                    <a:pt x="40" y="43"/>
                    <a:pt x="40" y="43"/>
                  </a:cubicBezTo>
                  <a:cubicBezTo>
                    <a:pt x="39" y="42"/>
                    <a:pt x="39" y="43"/>
                    <a:pt x="39" y="42"/>
                  </a:cubicBezTo>
                  <a:cubicBezTo>
                    <a:pt x="40" y="42"/>
                    <a:pt x="39" y="42"/>
                    <a:pt x="39" y="42"/>
                  </a:cubicBezTo>
                  <a:cubicBezTo>
                    <a:pt x="39" y="42"/>
                    <a:pt x="38" y="42"/>
                    <a:pt x="38" y="42"/>
                  </a:cubicBezTo>
                  <a:cubicBezTo>
                    <a:pt x="39" y="42"/>
                    <a:pt x="39" y="42"/>
                    <a:pt x="39" y="42"/>
                  </a:cubicBezTo>
                  <a:cubicBezTo>
                    <a:pt x="38" y="41"/>
                    <a:pt x="38" y="40"/>
                    <a:pt x="37" y="40"/>
                  </a:cubicBezTo>
                  <a:cubicBezTo>
                    <a:pt x="38" y="40"/>
                    <a:pt x="38" y="40"/>
                    <a:pt x="38" y="40"/>
                  </a:cubicBezTo>
                  <a:cubicBezTo>
                    <a:pt x="37" y="39"/>
                    <a:pt x="37" y="39"/>
                    <a:pt x="36" y="39"/>
                  </a:cubicBezTo>
                  <a:cubicBezTo>
                    <a:pt x="36" y="38"/>
                    <a:pt x="36" y="38"/>
                    <a:pt x="36" y="38"/>
                  </a:cubicBezTo>
                  <a:cubicBezTo>
                    <a:pt x="35" y="38"/>
                    <a:pt x="35" y="38"/>
                    <a:pt x="35" y="38"/>
                  </a:cubicBezTo>
                  <a:cubicBezTo>
                    <a:pt x="35" y="38"/>
                    <a:pt x="35" y="38"/>
                    <a:pt x="35" y="37"/>
                  </a:cubicBezTo>
                  <a:cubicBezTo>
                    <a:pt x="35" y="37"/>
                    <a:pt x="35" y="36"/>
                    <a:pt x="35" y="37"/>
                  </a:cubicBezTo>
                  <a:cubicBezTo>
                    <a:pt x="35" y="36"/>
                    <a:pt x="35" y="36"/>
                    <a:pt x="35" y="36"/>
                  </a:cubicBezTo>
                  <a:cubicBezTo>
                    <a:pt x="34" y="36"/>
                    <a:pt x="34" y="36"/>
                    <a:pt x="34" y="36"/>
                  </a:cubicBezTo>
                  <a:cubicBezTo>
                    <a:pt x="34" y="36"/>
                    <a:pt x="34" y="36"/>
                    <a:pt x="33" y="36"/>
                  </a:cubicBezTo>
                  <a:cubicBezTo>
                    <a:pt x="33" y="36"/>
                    <a:pt x="34" y="36"/>
                    <a:pt x="33" y="36"/>
                  </a:cubicBezTo>
                  <a:cubicBezTo>
                    <a:pt x="34" y="36"/>
                    <a:pt x="34" y="36"/>
                    <a:pt x="34" y="36"/>
                  </a:cubicBezTo>
                  <a:cubicBezTo>
                    <a:pt x="34" y="35"/>
                    <a:pt x="33" y="35"/>
                    <a:pt x="33" y="34"/>
                  </a:cubicBezTo>
                  <a:cubicBezTo>
                    <a:pt x="33" y="34"/>
                    <a:pt x="32" y="34"/>
                    <a:pt x="32" y="33"/>
                  </a:cubicBezTo>
                  <a:cubicBezTo>
                    <a:pt x="32" y="34"/>
                    <a:pt x="32" y="33"/>
                    <a:pt x="31" y="33"/>
                  </a:cubicBezTo>
                  <a:cubicBezTo>
                    <a:pt x="32" y="33"/>
                    <a:pt x="32" y="33"/>
                    <a:pt x="32" y="33"/>
                  </a:cubicBezTo>
                  <a:cubicBezTo>
                    <a:pt x="32" y="33"/>
                    <a:pt x="31" y="32"/>
                    <a:pt x="31" y="32"/>
                  </a:cubicBezTo>
                  <a:cubicBezTo>
                    <a:pt x="31" y="32"/>
                    <a:pt x="31" y="32"/>
                    <a:pt x="31" y="32"/>
                  </a:cubicBezTo>
                  <a:cubicBezTo>
                    <a:pt x="31" y="32"/>
                    <a:pt x="31" y="32"/>
                    <a:pt x="31" y="32"/>
                  </a:cubicBezTo>
                  <a:cubicBezTo>
                    <a:pt x="31" y="32"/>
                    <a:pt x="30" y="32"/>
                    <a:pt x="30" y="32"/>
                  </a:cubicBezTo>
                  <a:cubicBezTo>
                    <a:pt x="30" y="32"/>
                    <a:pt x="30" y="32"/>
                    <a:pt x="30" y="32"/>
                  </a:cubicBezTo>
                  <a:cubicBezTo>
                    <a:pt x="30" y="32"/>
                    <a:pt x="30" y="32"/>
                    <a:pt x="31" y="32"/>
                  </a:cubicBezTo>
                  <a:cubicBezTo>
                    <a:pt x="31" y="31"/>
                    <a:pt x="30" y="32"/>
                    <a:pt x="31" y="31"/>
                  </a:cubicBezTo>
                  <a:cubicBezTo>
                    <a:pt x="31" y="31"/>
                    <a:pt x="30" y="31"/>
                    <a:pt x="30" y="31"/>
                  </a:cubicBezTo>
                  <a:cubicBezTo>
                    <a:pt x="30" y="31"/>
                    <a:pt x="30" y="31"/>
                    <a:pt x="30" y="31"/>
                  </a:cubicBezTo>
                  <a:cubicBezTo>
                    <a:pt x="30" y="31"/>
                    <a:pt x="30" y="31"/>
                    <a:pt x="30" y="31"/>
                  </a:cubicBezTo>
                  <a:cubicBezTo>
                    <a:pt x="30" y="31"/>
                    <a:pt x="30" y="31"/>
                    <a:pt x="30" y="31"/>
                  </a:cubicBezTo>
                  <a:cubicBezTo>
                    <a:pt x="30" y="31"/>
                    <a:pt x="29" y="31"/>
                    <a:pt x="29" y="31"/>
                  </a:cubicBezTo>
                  <a:cubicBezTo>
                    <a:pt x="29" y="31"/>
                    <a:pt x="29" y="31"/>
                    <a:pt x="29" y="31"/>
                  </a:cubicBezTo>
                  <a:cubicBezTo>
                    <a:pt x="29" y="32"/>
                    <a:pt x="29" y="32"/>
                    <a:pt x="29" y="31"/>
                  </a:cubicBezTo>
                  <a:cubicBezTo>
                    <a:pt x="29" y="31"/>
                    <a:pt x="30" y="31"/>
                    <a:pt x="30" y="31"/>
                  </a:cubicBezTo>
                  <a:cubicBezTo>
                    <a:pt x="29" y="31"/>
                    <a:pt x="29" y="31"/>
                    <a:pt x="29" y="31"/>
                  </a:cubicBezTo>
                  <a:cubicBezTo>
                    <a:pt x="29" y="31"/>
                    <a:pt x="29" y="31"/>
                    <a:pt x="28" y="31"/>
                  </a:cubicBezTo>
                  <a:cubicBezTo>
                    <a:pt x="29" y="31"/>
                    <a:pt x="29" y="31"/>
                    <a:pt x="29" y="31"/>
                  </a:cubicBezTo>
                  <a:cubicBezTo>
                    <a:pt x="28" y="32"/>
                    <a:pt x="28" y="32"/>
                    <a:pt x="28" y="32"/>
                  </a:cubicBezTo>
                  <a:cubicBezTo>
                    <a:pt x="29" y="32"/>
                    <a:pt x="28" y="32"/>
                    <a:pt x="29" y="32"/>
                  </a:cubicBezTo>
                  <a:cubicBezTo>
                    <a:pt x="29" y="32"/>
                    <a:pt x="29" y="32"/>
                    <a:pt x="29" y="32"/>
                  </a:cubicBezTo>
                  <a:cubicBezTo>
                    <a:pt x="29" y="32"/>
                    <a:pt x="30" y="32"/>
                    <a:pt x="29" y="32"/>
                  </a:cubicBezTo>
                  <a:cubicBezTo>
                    <a:pt x="29" y="32"/>
                    <a:pt x="29" y="32"/>
                    <a:pt x="29" y="33"/>
                  </a:cubicBezTo>
                  <a:cubicBezTo>
                    <a:pt x="29" y="33"/>
                    <a:pt x="29" y="32"/>
                    <a:pt x="29" y="33"/>
                  </a:cubicBezTo>
                  <a:cubicBezTo>
                    <a:pt x="28" y="33"/>
                    <a:pt x="28" y="33"/>
                    <a:pt x="28" y="33"/>
                  </a:cubicBezTo>
                  <a:cubicBezTo>
                    <a:pt x="29" y="32"/>
                    <a:pt x="29" y="33"/>
                    <a:pt x="29" y="33"/>
                  </a:cubicBezTo>
                  <a:cubicBezTo>
                    <a:pt x="29" y="33"/>
                    <a:pt x="29" y="33"/>
                    <a:pt x="29" y="33"/>
                  </a:cubicBezTo>
                  <a:cubicBezTo>
                    <a:pt x="29" y="33"/>
                    <a:pt x="29" y="33"/>
                    <a:pt x="29" y="33"/>
                  </a:cubicBezTo>
                  <a:cubicBezTo>
                    <a:pt x="29" y="33"/>
                    <a:pt x="29" y="33"/>
                    <a:pt x="29" y="34"/>
                  </a:cubicBezTo>
                  <a:cubicBezTo>
                    <a:pt x="29" y="34"/>
                    <a:pt x="29" y="34"/>
                    <a:pt x="29" y="35"/>
                  </a:cubicBezTo>
                  <a:cubicBezTo>
                    <a:pt x="29" y="35"/>
                    <a:pt x="30" y="35"/>
                    <a:pt x="30" y="35"/>
                  </a:cubicBezTo>
                  <a:cubicBezTo>
                    <a:pt x="30" y="35"/>
                    <a:pt x="29" y="35"/>
                    <a:pt x="30" y="35"/>
                  </a:cubicBezTo>
                  <a:cubicBezTo>
                    <a:pt x="29" y="35"/>
                    <a:pt x="29" y="36"/>
                    <a:pt x="28" y="36"/>
                  </a:cubicBezTo>
                  <a:cubicBezTo>
                    <a:pt x="28" y="36"/>
                    <a:pt x="28" y="36"/>
                    <a:pt x="28" y="36"/>
                  </a:cubicBezTo>
                  <a:cubicBezTo>
                    <a:pt x="28" y="36"/>
                    <a:pt x="28" y="36"/>
                    <a:pt x="28" y="37"/>
                  </a:cubicBezTo>
                  <a:cubicBezTo>
                    <a:pt x="28" y="36"/>
                    <a:pt x="29" y="36"/>
                    <a:pt x="29" y="36"/>
                  </a:cubicBezTo>
                  <a:cubicBezTo>
                    <a:pt x="29" y="35"/>
                    <a:pt x="29" y="36"/>
                    <a:pt x="30" y="35"/>
                  </a:cubicBezTo>
                  <a:cubicBezTo>
                    <a:pt x="30" y="36"/>
                    <a:pt x="30" y="36"/>
                    <a:pt x="30" y="36"/>
                  </a:cubicBezTo>
                  <a:cubicBezTo>
                    <a:pt x="30" y="36"/>
                    <a:pt x="29" y="36"/>
                    <a:pt x="29" y="37"/>
                  </a:cubicBezTo>
                  <a:cubicBezTo>
                    <a:pt x="30" y="36"/>
                    <a:pt x="30" y="36"/>
                    <a:pt x="30" y="37"/>
                  </a:cubicBezTo>
                  <a:cubicBezTo>
                    <a:pt x="31" y="36"/>
                    <a:pt x="31" y="36"/>
                    <a:pt x="31" y="36"/>
                  </a:cubicBezTo>
                  <a:cubicBezTo>
                    <a:pt x="31" y="36"/>
                    <a:pt x="31" y="36"/>
                    <a:pt x="31" y="36"/>
                  </a:cubicBezTo>
                  <a:cubicBezTo>
                    <a:pt x="31" y="36"/>
                    <a:pt x="30" y="37"/>
                    <a:pt x="30" y="37"/>
                  </a:cubicBezTo>
                  <a:cubicBezTo>
                    <a:pt x="30" y="37"/>
                    <a:pt x="30" y="37"/>
                    <a:pt x="30" y="37"/>
                  </a:cubicBezTo>
                  <a:cubicBezTo>
                    <a:pt x="29" y="38"/>
                    <a:pt x="29" y="37"/>
                    <a:pt x="29" y="37"/>
                  </a:cubicBezTo>
                  <a:cubicBezTo>
                    <a:pt x="28" y="37"/>
                    <a:pt x="29" y="37"/>
                    <a:pt x="28" y="38"/>
                  </a:cubicBezTo>
                  <a:cubicBezTo>
                    <a:pt x="29" y="38"/>
                    <a:pt x="29" y="37"/>
                    <a:pt x="29" y="38"/>
                  </a:cubicBezTo>
                  <a:cubicBezTo>
                    <a:pt x="29" y="37"/>
                    <a:pt x="29" y="37"/>
                    <a:pt x="30" y="37"/>
                  </a:cubicBezTo>
                  <a:cubicBezTo>
                    <a:pt x="30" y="37"/>
                    <a:pt x="29" y="38"/>
                    <a:pt x="29" y="38"/>
                  </a:cubicBezTo>
                  <a:cubicBezTo>
                    <a:pt x="29" y="38"/>
                    <a:pt x="29" y="38"/>
                    <a:pt x="29" y="38"/>
                  </a:cubicBezTo>
                  <a:cubicBezTo>
                    <a:pt x="29" y="38"/>
                    <a:pt x="29" y="38"/>
                    <a:pt x="30" y="38"/>
                  </a:cubicBezTo>
                  <a:cubicBezTo>
                    <a:pt x="29" y="39"/>
                    <a:pt x="29" y="38"/>
                    <a:pt x="29" y="38"/>
                  </a:cubicBezTo>
                  <a:cubicBezTo>
                    <a:pt x="28" y="39"/>
                    <a:pt x="28" y="39"/>
                    <a:pt x="28" y="39"/>
                  </a:cubicBezTo>
                  <a:cubicBezTo>
                    <a:pt x="28" y="39"/>
                    <a:pt x="29" y="38"/>
                    <a:pt x="29" y="39"/>
                  </a:cubicBezTo>
                  <a:cubicBezTo>
                    <a:pt x="29" y="39"/>
                    <a:pt x="29" y="39"/>
                    <a:pt x="29" y="39"/>
                  </a:cubicBezTo>
                  <a:cubicBezTo>
                    <a:pt x="29" y="39"/>
                    <a:pt x="29" y="39"/>
                    <a:pt x="29" y="39"/>
                  </a:cubicBezTo>
                  <a:cubicBezTo>
                    <a:pt x="29" y="39"/>
                    <a:pt x="30" y="38"/>
                    <a:pt x="29" y="38"/>
                  </a:cubicBezTo>
                  <a:cubicBezTo>
                    <a:pt x="30" y="38"/>
                    <a:pt x="30" y="38"/>
                    <a:pt x="30" y="38"/>
                  </a:cubicBezTo>
                  <a:cubicBezTo>
                    <a:pt x="30" y="38"/>
                    <a:pt x="30" y="38"/>
                    <a:pt x="30" y="38"/>
                  </a:cubicBezTo>
                  <a:cubicBezTo>
                    <a:pt x="31" y="38"/>
                    <a:pt x="31" y="38"/>
                    <a:pt x="31" y="38"/>
                  </a:cubicBezTo>
                  <a:cubicBezTo>
                    <a:pt x="31" y="38"/>
                    <a:pt x="30" y="38"/>
                    <a:pt x="30" y="39"/>
                  </a:cubicBezTo>
                  <a:cubicBezTo>
                    <a:pt x="30" y="39"/>
                    <a:pt x="30" y="39"/>
                    <a:pt x="30" y="38"/>
                  </a:cubicBezTo>
                  <a:cubicBezTo>
                    <a:pt x="30" y="38"/>
                    <a:pt x="29" y="39"/>
                    <a:pt x="29" y="39"/>
                  </a:cubicBezTo>
                  <a:cubicBezTo>
                    <a:pt x="29" y="40"/>
                    <a:pt x="30" y="39"/>
                    <a:pt x="30" y="39"/>
                  </a:cubicBezTo>
                  <a:cubicBezTo>
                    <a:pt x="29" y="39"/>
                    <a:pt x="30" y="39"/>
                    <a:pt x="30" y="39"/>
                  </a:cubicBezTo>
                  <a:cubicBezTo>
                    <a:pt x="31" y="38"/>
                    <a:pt x="29" y="39"/>
                    <a:pt x="30" y="40"/>
                  </a:cubicBezTo>
                  <a:cubicBezTo>
                    <a:pt x="30" y="39"/>
                    <a:pt x="31" y="39"/>
                    <a:pt x="32" y="38"/>
                  </a:cubicBezTo>
                  <a:cubicBezTo>
                    <a:pt x="32" y="38"/>
                    <a:pt x="32" y="38"/>
                    <a:pt x="32" y="38"/>
                  </a:cubicBezTo>
                  <a:cubicBezTo>
                    <a:pt x="31" y="39"/>
                    <a:pt x="32" y="39"/>
                    <a:pt x="31" y="39"/>
                  </a:cubicBezTo>
                  <a:cubicBezTo>
                    <a:pt x="31" y="39"/>
                    <a:pt x="31" y="39"/>
                    <a:pt x="31" y="39"/>
                  </a:cubicBezTo>
                  <a:cubicBezTo>
                    <a:pt x="30" y="39"/>
                    <a:pt x="30" y="39"/>
                    <a:pt x="30" y="39"/>
                  </a:cubicBezTo>
                  <a:cubicBezTo>
                    <a:pt x="30" y="40"/>
                    <a:pt x="30" y="40"/>
                    <a:pt x="30" y="40"/>
                  </a:cubicBezTo>
                  <a:cubicBezTo>
                    <a:pt x="30" y="40"/>
                    <a:pt x="30" y="40"/>
                    <a:pt x="30" y="40"/>
                  </a:cubicBezTo>
                  <a:cubicBezTo>
                    <a:pt x="30" y="40"/>
                    <a:pt x="30" y="40"/>
                    <a:pt x="30" y="41"/>
                  </a:cubicBezTo>
                  <a:cubicBezTo>
                    <a:pt x="30" y="40"/>
                    <a:pt x="31" y="40"/>
                    <a:pt x="31" y="40"/>
                  </a:cubicBezTo>
                  <a:cubicBezTo>
                    <a:pt x="31" y="40"/>
                    <a:pt x="31" y="41"/>
                    <a:pt x="30" y="41"/>
                  </a:cubicBezTo>
                  <a:cubicBezTo>
                    <a:pt x="30" y="41"/>
                    <a:pt x="30" y="41"/>
                    <a:pt x="30" y="41"/>
                  </a:cubicBezTo>
                  <a:cubicBezTo>
                    <a:pt x="30" y="41"/>
                    <a:pt x="30" y="41"/>
                    <a:pt x="30" y="41"/>
                  </a:cubicBezTo>
                  <a:cubicBezTo>
                    <a:pt x="31" y="40"/>
                    <a:pt x="31" y="40"/>
                    <a:pt x="31" y="40"/>
                  </a:cubicBezTo>
                  <a:cubicBezTo>
                    <a:pt x="31" y="40"/>
                    <a:pt x="31" y="41"/>
                    <a:pt x="31" y="41"/>
                  </a:cubicBezTo>
                  <a:cubicBezTo>
                    <a:pt x="31" y="41"/>
                    <a:pt x="31" y="41"/>
                    <a:pt x="31" y="41"/>
                  </a:cubicBezTo>
                  <a:cubicBezTo>
                    <a:pt x="31" y="41"/>
                    <a:pt x="30" y="41"/>
                    <a:pt x="30" y="41"/>
                  </a:cubicBezTo>
                  <a:cubicBezTo>
                    <a:pt x="31" y="41"/>
                    <a:pt x="31" y="41"/>
                    <a:pt x="31" y="41"/>
                  </a:cubicBezTo>
                  <a:cubicBezTo>
                    <a:pt x="31" y="41"/>
                    <a:pt x="30" y="41"/>
                    <a:pt x="30" y="41"/>
                  </a:cubicBezTo>
                  <a:cubicBezTo>
                    <a:pt x="31" y="41"/>
                    <a:pt x="31" y="41"/>
                    <a:pt x="31" y="41"/>
                  </a:cubicBezTo>
                  <a:cubicBezTo>
                    <a:pt x="30" y="42"/>
                    <a:pt x="30" y="42"/>
                    <a:pt x="30" y="42"/>
                  </a:cubicBezTo>
                  <a:cubicBezTo>
                    <a:pt x="31" y="42"/>
                    <a:pt x="31" y="41"/>
                    <a:pt x="31" y="42"/>
                  </a:cubicBezTo>
                  <a:cubicBezTo>
                    <a:pt x="31" y="41"/>
                    <a:pt x="31" y="42"/>
                    <a:pt x="31" y="41"/>
                  </a:cubicBezTo>
                  <a:cubicBezTo>
                    <a:pt x="31" y="41"/>
                    <a:pt x="31" y="41"/>
                    <a:pt x="32" y="41"/>
                  </a:cubicBezTo>
                  <a:cubicBezTo>
                    <a:pt x="31" y="42"/>
                    <a:pt x="32" y="41"/>
                    <a:pt x="32" y="41"/>
                  </a:cubicBezTo>
                  <a:cubicBezTo>
                    <a:pt x="31" y="42"/>
                    <a:pt x="31" y="42"/>
                    <a:pt x="31" y="42"/>
                  </a:cubicBezTo>
                  <a:cubicBezTo>
                    <a:pt x="32" y="42"/>
                    <a:pt x="32" y="42"/>
                    <a:pt x="32" y="42"/>
                  </a:cubicBezTo>
                  <a:cubicBezTo>
                    <a:pt x="31" y="42"/>
                    <a:pt x="32" y="42"/>
                    <a:pt x="32" y="42"/>
                  </a:cubicBezTo>
                  <a:cubicBezTo>
                    <a:pt x="31" y="42"/>
                    <a:pt x="31" y="42"/>
                    <a:pt x="31" y="42"/>
                  </a:cubicBezTo>
                  <a:cubicBezTo>
                    <a:pt x="32" y="42"/>
                    <a:pt x="32" y="42"/>
                    <a:pt x="32" y="42"/>
                  </a:cubicBezTo>
                  <a:cubicBezTo>
                    <a:pt x="32" y="42"/>
                    <a:pt x="32" y="42"/>
                    <a:pt x="31" y="43"/>
                  </a:cubicBezTo>
                  <a:cubicBezTo>
                    <a:pt x="32" y="42"/>
                    <a:pt x="31" y="43"/>
                    <a:pt x="32" y="43"/>
                  </a:cubicBezTo>
                  <a:cubicBezTo>
                    <a:pt x="32" y="42"/>
                    <a:pt x="32" y="42"/>
                    <a:pt x="32" y="42"/>
                  </a:cubicBezTo>
                  <a:cubicBezTo>
                    <a:pt x="32" y="42"/>
                    <a:pt x="32" y="42"/>
                    <a:pt x="32" y="43"/>
                  </a:cubicBezTo>
                  <a:cubicBezTo>
                    <a:pt x="32" y="43"/>
                    <a:pt x="33" y="42"/>
                    <a:pt x="33" y="42"/>
                  </a:cubicBezTo>
                  <a:cubicBezTo>
                    <a:pt x="33" y="42"/>
                    <a:pt x="33" y="42"/>
                    <a:pt x="33" y="42"/>
                  </a:cubicBezTo>
                  <a:cubicBezTo>
                    <a:pt x="33" y="43"/>
                    <a:pt x="33" y="42"/>
                    <a:pt x="32" y="43"/>
                  </a:cubicBezTo>
                  <a:cubicBezTo>
                    <a:pt x="32" y="43"/>
                    <a:pt x="33" y="42"/>
                    <a:pt x="34" y="42"/>
                  </a:cubicBezTo>
                  <a:cubicBezTo>
                    <a:pt x="34" y="42"/>
                    <a:pt x="35" y="41"/>
                    <a:pt x="35" y="41"/>
                  </a:cubicBezTo>
                  <a:cubicBezTo>
                    <a:pt x="35" y="42"/>
                    <a:pt x="35" y="41"/>
                    <a:pt x="34" y="42"/>
                  </a:cubicBezTo>
                  <a:cubicBezTo>
                    <a:pt x="34" y="42"/>
                    <a:pt x="34" y="42"/>
                    <a:pt x="34" y="42"/>
                  </a:cubicBezTo>
                  <a:cubicBezTo>
                    <a:pt x="34" y="43"/>
                    <a:pt x="33" y="42"/>
                    <a:pt x="32" y="43"/>
                  </a:cubicBezTo>
                  <a:cubicBezTo>
                    <a:pt x="33" y="43"/>
                    <a:pt x="33" y="43"/>
                    <a:pt x="33" y="43"/>
                  </a:cubicBezTo>
                  <a:cubicBezTo>
                    <a:pt x="33" y="43"/>
                    <a:pt x="32" y="43"/>
                    <a:pt x="32" y="44"/>
                  </a:cubicBezTo>
                  <a:cubicBezTo>
                    <a:pt x="33" y="43"/>
                    <a:pt x="32" y="44"/>
                    <a:pt x="32" y="44"/>
                  </a:cubicBezTo>
                  <a:cubicBezTo>
                    <a:pt x="33" y="43"/>
                    <a:pt x="32" y="44"/>
                    <a:pt x="33" y="43"/>
                  </a:cubicBezTo>
                  <a:cubicBezTo>
                    <a:pt x="33" y="43"/>
                    <a:pt x="33" y="43"/>
                    <a:pt x="33" y="43"/>
                  </a:cubicBezTo>
                  <a:cubicBezTo>
                    <a:pt x="33" y="43"/>
                    <a:pt x="33" y="44"/>
                    <a:pt x="32" y="44"/>
                  </a:cubicBezTo>
                  <a:cubicBezTo>
                    <a:pt x="32" y="44"/>
                    <a:pt x="33" y="44"/>
                    <a:pt x="33" y="44"/>
                  </a:cubicBezTo>
                  <a:cubicBezTo>
                    <a:pt x="33" y="44"/>
                    <a:pt x="33" y="44"/>
                    <a:pt x="33" y="44"/>
                  </a:cubicBezTo>
                  <a:cubicBezTo>
                    <a:pt x="33" y="45"/>
                    <a:pt x="33" y="45"/>
                    <a:pt x="34" y="45"/>
                  </a:cubicBezTo>
                  <a:cubicBezTo>
                    <a:pt x="34" y="45"/>
                    <a:pt x="34" y="45"/>
                    <a:pt x="34" y="46"/>
                  </a:cubicBezTo>
                  <a:cubicBezTo>
                    <a:pt x="34" y="45"/>
                    <a:pt x="34" y="45"/>
                    <a:pt x="34" y="45"/>
                  </a:cubicBezTo>
                  <a:cubicBezTo>
                    <a:pt x="34" y="46"/>
                    <a:pt x="34" y="46"/>
                    <a:pt x="34" y="46"/>
                  </a:cubicBezTo>
                  <a:cubicBezTo>
                    <a:pt x="34" y="46"/>
                    <a:pt x="34" y="46"/>
                    <a:pt x="35" y="46"/>
                  </a:cubicBezTo>
                  <a:cubicBezTo>
                    <a:pt x="34" y="46"/>
                    <a:pt x="34" y="46"/>
                    <a:pt x="34" y="46"/>
                  </a:cubicBezTo>
                  <a:cubicBezTo>
                    <a:pt x="34" y="47"/>
                    <a:pt x="35" y="46"/>
                    <a:pt x="35" y="46"/>
                  </a:cubicBezTo>
                  <a:cubicBezTo>
                    <a:pt x="35" y="46"/>
                    <a:pt x="35" y="46"/>
                    <a:pt x="35" y="46"/>
                  </a:cubicBezTo>
                  <a:cubicBezTo>
                    <a:pt x="35" y="46"/>
                    <a:pt x="35" y="46"/>
                    <a:pt x="35" y="46"/>
                  </a:cubicBezTo>
                  <a:cubicBezTo>
                    <a:pt x="35" y="46"/>
                    <a:pt x="35" y="46"/>
                    <a:pt x="35" y="47"/>
                  </a:cubicBezTo>
                  <a:cubicBezTo>
                    <a:pt x="35" y="47"/>
                    <a:pt x="35" y="47"/>
                    <a:pt x="35" y="47"/>
                  </a:cubicBezTo>
                  <a:cubicBezTo>
                    <a:pt x="35" y="47"/>
                    <a:pt x="35" y="47"/>
                    <a:pt x="35" y="47"/>
                  </a:cubicBezTo>
                  <a:cubicBezTo>
                    <a:pt x="35" y="47"/>
                    <a:pt x="35" y="47"/>
                    <a:pt x="36" y="47"/>
                  </a:cubicBezTo>
                  <a:cubicBezTo>
                    <a:pt x="36" y="46"/>
                    <a:pt x="36" y="47"/>
                    <a:pt x="36" y="47"/>
                  </a:cubicBezTo>
                  <a:cubicBezTo>
                    <a:pt x="36" y="47"/>
                    <a:pt x="36" y="47"/>
                    <a:pt x="36" y="47"/>
                  </a:cubicBezTo>
                  <a:cubicBezTo>
                    <a:pt x="35" y="48"/>
                    <a:pt x="36" y="48"/>
                    <a:pt x="36" y="48"/>
                  </a:cubicBezTo>
                  <a:cubicBezTo>
                    <a:pt x="36" y="48"/>
                    <a:pt x="36" y="48"/>
                    <a:pt x="36" y="48"/>
                  </a:cubicBezTo>
                  <a:cubicBezTo>
                    <a:pt x="36" y="49"/>
                    <a:pt x="37" y="49"/>
                    <a:pt x="36" y="49"/>
                  </a:cubicBezTo>
                  <a:cubicBezTo>
                    <a:pt x="37" y="49"/>
                    <a:pt x="37" y="48"/>
                    <a:pt x="37" y="48"/>
                  </a:cubicBezTo>
                  <a:cubicBezTo>
                    <a:pt x="38" y="48"/>
                    <a:pt x="37" y="49"/>
                    <a:pt x="37" y="49"/>
                  </a:cubicBezTo>
                  <a:cubicBezTo>
                    <a:pt x="37" y="49"/>
                    <a:pt x="37" y="49"/>
                    <a:pt x="37" y="49"/>
                  </a:cubicBezTo>
                  <a:cubicBezTo>
                    <a:pt x="37" y="49"/>
                    <a:pt x="37" y="49"/>
                    <a:pt x="37" y="49"/>
                  </a:cubicBezTo>
                  <a:cubicBezTo>
                    <a:pt x="37" y="49"/>
                    <a:pt x="37" y="49"/>
                    <a:pt x="37" y="50"/>
                  </a:cubicBezTo>
                  <a:cubicBezTo>
                    <a:pt x="37" y="50"/>
                    <a:pt x="37" y="50"/>
                    <a:pt x="37" y="50"/>
                  </a:cubicBezTo>
                  <a:cubicBezTo>
                    <a:pt x="37" y="50"/>
                    <a:pt x="37" y="50"/>
                    <a:pt x="37" y="50"/>
                  </a:cubicBezTo>
                  <a:cubicBezTo>
                    <a:pt x="38" y="50"/>
                    <a:pt x="37" y="50"/>
                    <a:pt x="38" y="50"/>
                  </a:cubicBezTo>
                  <a:cubicBezTo>
                    <a:pt x="38" y="50"/>
                    <a:pt x="38" y="50"/>
                    <a:pt x="38" y="50"/>
                  </a:cubicBezTo>
                  <a:cubicBezTo>
                    <a:pt x="38" y="50"/>
                    <a:pt x="38" y="50"/>
                    <a:pt x="38" y="50"/>
                  </a:cubicBezTo>
                  <a:cubicBezTo>
                    <a:pt x="38" y="50"/>
                    <a:pt x="38" y="50"/>
                    <a:pt x="38" y="50"/>
                  </a:cubicBezTo>
                  <a:cubicBezTo>
                    <a:pt x="38" y="50"/>
                    <a:pt x="38" y="50"/>
                    <a:pt x="37" y="50"/>
                  </a:cubicBezTo>
                  <a:cubicBezTo>
                    <a:pt x="37" y="51"/>
                    <a:pt x="38" y="50"/>
                    <a:pt x="38" y="50"/>
                  </a:cubicBezTo>
                  <a:cubicBezTo>
                    <a:pt x="38" y="50"/>
                    <a:pt x="38" y="50"/>
                    <a:pt x="38" y="50"/>
                  </a:cubicBezTo>
                  <a:cubicBezTo>
                    <a:pt x="38" y="51"/>
                    <a:pt x="38" y="50"/>
                    <a:pt x="38" y="50"/>
                  </a:cubicBezTo>
                  <a:cubicBezTo>
                    <a:pt x="37" y="51"/>
                    <a:pt x="38" y="51"/>
                    <a:pt x="38" y="51"/>
                  </a:cubicBezTo>
                  <a:cubicBezTo>
                    <a:pt x="38" y="51"/>
                    <a:pt x="38" y="50"/>
                    <a:pt x="38" y="51"/>
                  </a:cubicBezTo>
                  <a:cubicBezTo>
                    <a:pt x="38" y="51"/>
                    <a:pt x="38" y="51"/>
                    <a:pt x="38" y="51"/>
                  </a:cubicBezTo>
                  <a:cubicBezTo>
                    <a:pt x="38" y="51"/>
                    <a:pt x="38" y="51"/>
                    <a:pt x="38" y="51"/>
                  </a:cubicBezTo>
                  <a:cubicBezTo>
                    <a:pt x="38" y="51"/>
                    <a:pt x="38" y="51"/>
                    <a:pt x="39" y="50"/>
                  </a:cubicBezTo>
                  <a:cubicBezTo>
                    <a:pt x="39" y="50"/>
                    <a:pt x="39" y="50"/>
                    <a:pt x="39" y="51"/>
                  </a:cubicBezTo>
                  <a:cubicBezTo>
                    <a:pt x="39" y="51"/>
                    <a:pt x="39" y="51"/>
                    <a:pt x="39" y="51"/>
                  </a:cubicBezTo>
                  <a:cubicBezTo>
                    <a:pt x="39" y="51"/>
                    <a:pt x="39" y="51"/>
                    <a:pt x="39" y="51"/>
                  </a:cubicBezTo>
                  <a:cubicBezTo>
                    <a:pt x="39" y="51"/>
                    <a:pt x="39" y="51"/>
                    <a:pt x="39" y="51"/>
                  </a:cubicBezTo>
                  <a:cubicBezTo>
                    <a:pt x="39" y="51"/>
                    <a:pt x="39" y="51"/>
                    <a:pt x="39" y="51"/>
                  </a:cubicBezTo>
                  <a:cubicBezTo>
                    <a:pt x="39" y="51"/>
                    <a:pt x="38" y="52"/>
                    <a:pt x="38" y="52"/>
                  </a:cubicBezTo>
                  <a:cubicBezTo>
                    <a:pt x="39" y="52"/>
                    <a:pt x="39" y="52"/>
                    <a:pt x="39" y="52"/>
                  </a:cubicBezTo>
                  <a:cubicBezTo>
                    <a:pt x="39" y="52"/>
                    <a:pt x="39" y="52"/>
                    <a:pt x="38" y="52"/>
                  </a:cubicBezTo>
                  <a:cubicBezTo>
                    <a:pt x="38" y="52"/>
                    <a:pt x="40" y="51"/>
                    <a:pt x="39" y="52"/>
                  </a:cubicBezTo>
                  <a:cubicBezTo>
                    <a:pt x="39" y="52"/>
                    <a:pt x="39" y="52"/>
                    <a:pt x="39" y="52"/>
                  </a:cubicBezTo>
                  <a:cubicBezTo>
                    <a:pt x="39" y="52"/>
                    <a:pt x="39" y="52"/>
                    <a:pt x="39" y="52"/>
                  </a:cubicBezTo>
                  <a:cubicBezTo>
                    <a:pt x="39" y="52"/>
                    <a:pt x="39" y="53"/>
                    <a:pt x="39" y="52"/>
                  </a:cubicBezTo>
                  <a:cubicBezTo>
                    <a:pt x="39" y="52"/>
                    <a:pt x="39" y="52"/>
                    <a:pt x="39" y="52"/>
                  </a:cubicBezTo>
                  <a:cubicBezTo>
                    <a:pt x="38" y="53"/>
                    <a:pt x="40" y="53"/>
                    <a:pt x="39" y="54"/>
                  </a:cubicBezTo>
                  <a:cubicBezTo>
                    <a:pt x="40" y="53"/>
                    <a:pt x="39" y="54"/>
                    <a:pt x="40" y="54"/>
                  </a:cubicBezTo>
                  <a:cubicBezTo>
                    <a:pt x="39" y="54"/>
                    <a:pt x="40" y="54"/>
                    <a:pt x="40" y="54"/>
                  </a:cubicBezTo>
                  <a:cubicBezTo>
                    <a:pt x="40" y="54"/>
                    <a:pt x="40" y="54"/>
                    <a:pt x="40" y="54"/>
                  </a:cubicBezTo>
                  <a:cubicBezTo>
                    <a:pt x="40" y="54"/>
                    <a:pt x="41" y="53"/>
                    <a:pt x="41" y="54"/>
                  </a:cubicBezTo>
                  <a:cubicBezTo>
                    <a:pt x="41" y="54"/>
                    <a:pt x="40" y="54"/>
                    <a:pt x="40" y="54"/>
                  </a:cubicBezTo>
                  <a:cubicBezTo>
                    <a:pt x="39" y="55"/>
                    <a:pt x="41" y="54"/>
                    <a:pt x="40" y="55"/>
                  </a:cubicBezTo>
                  <a:cubicBezTo>
                    <a:pt x="40" y="55"/>
                    <a:pt x="41" y="54"/>
                    <a:pt x="41" y="54"/>
                  </a:cubicBezTo>
                  <a:cubicBezTo>
                    <a:pt x="41" y="55"/>
                    <a:pt x="41" y="55"/>
                    <a:pt x="41" y="55"/>
                  </a:cubicBezTo>
                  <a:cubicBezTo>
                    <a:pt x="41" y="55"/>
                    <a:pt x="41" y="55"/>
                    <a:pt x="41" y="55"/>
                  </a:cubicBezTo>
                  <a:cubicBezTo>
                    <a:pt x="41" y="55"/>
                    <a:pt x="41" y="55"/>
                    <a:pt x="40" y="55"/>
                  </a:cubicBezTo>
                  <a:cubicBezTo>
                    <a:pt x="40" y="56"/>
                    <a:pt x="41" y="56"/>
                    <a:pt x="41" y="55"/>
                  </a:cubicBezTo>
                  <a:cubicBezTo>
                    <a:pt x="41" y="56"/>
                    <a:pt x="41" y="56"/>
                    <a:pt x="41" y="56"/>
                  </a:cubicBezTo>
                  <a:cubicBezTo>
                    <a:pt x="41" y="56"/>
                    <a:pt x="41" y="57"/>
                    <a:pt x="42" y="56"/>
                  </a:cubicBezTo>
                  <a:cubicBezTo>
                    <a:pt x="41" y="56"/>
                    <a:pt x="41" y="56"/>
                    <a:pt x="41" y="56"/>
                  </a:cubicBezTo>
                  <a:cubicBezTo>
                    <a:pt x="42" y="56"/>
                    <a:pt x="42" y="56"/>
                    <a:pt x="42" y="56"/>
                  </a:cubicBezTo>
                  <a:cubicBezTo>
                    <a:pt x="42" y="56"/>
                    <a:pt x="42" y="56"/>
                    <a:pt x="42" y="56"/>
                  </a:cubicBezTo>
                  <a:cubicBezTo>
                    <a:pt x="41" y="57"/>
                    <a:pt x="42" y="57"/>
                    <a:pt x="41" y="57"/>
                  </a:cubicBezTo>
                  <a:cubicBezTo>
                    <a:pt x="42" y="57"/>
                    <a:pt x="41" y="57"/>
                    <a:pt x="42" y="57"/>
                  </a:cubicBezTo>
                  <a:cubicBezTo>
                    <a:pt x="42" y="57"/>
                    <a:pt x="42" y="57"/>
                    <a:pt x="42" y="57"/>
                  </a:cubicBezTo>
                  <a:cubicBezTo>
                    <a:pt x="42" y="57"/>
                    <a:pt x="42" y="57"/>
                    <a:pt x="42" y="57"/>
                  </a:cubicBezTo>
                  <a:cubicBezTo>
                    <a:pt x="43" y="57"/>
                    <a:pt x="42" y="57"/>
                    <a:pt x="42" y="57"/>
                  </a:cubicBezTo>
                  <a:cubicBezTo>
                    <a:pt x="42" y="57"/>
                    <a:pt x="42" y="57"/>
                    <a:pt x="42" y="57"/>
                  </a:cubicBezTo>
                  <a:cubicBezTo>
                    <a:pt x="42" y="57"/>
                    <a:pt x="42" y="57"/>
                    <a:pt x="42" y="57"/>
                  </a:cubicBezTo>
                  <a:cubicBezTo>
                    <a:pt x="42" y="57"/>
                    <a:pt x="42" y="57"/>
                    <a:pt x="42" y="57"/>
                  </a:cubicBezTo>
                  <a:cubicBezTo>
                    <a:pt x="42" y="57"/>
                    <a:pt x="42" y="57"/>
                    <a:pt x="42" y="57"/>
                  </a:cubicBezTo>
                  <a:cubicBezTo>
                    <a:pt x="42" y="57"/>
                    <a:pt x="42" y="57"/>
                    <a:pt x="42" y="57"/>
                  </a:cubicBezTo>
                  <a:cubicBezTo>
                    <a:pt x="42" y="57"/>
                    <a:pt x="42" y="57"/>
                    <a:pt x="42" y="57"/>
                  </a:cubicBezTo>
                  <a:cubicBezTo>
                    <a:pt x="42" y="57"/>
                    <a:pt x="42" y="58"/>
                    <a:pt x="42" y="58"/>
                  </a:cubicBezTo>
                  <a:cubicBezTo>
                    <a:pt x="42" y="58"/>
                    <a:pt x="42" y="58"/>
                    <a:pt x="42" y="58"/>
                  </a:cubicBezTo>
                  <a:cubicBezTo>
                    <a:pt x="42" y="58"/>
                    <a:pt x="42" y="58"/>
                    <a:pt x="42" y="58"/>
                  </a:cubicBezTo>
                  <a:cubicBezTo>
                    <a:pt x="42" y="58"/>
                    <a:pt x="42" y="58"/>
                    <a:pt x="42" y="58"/>
                  </a:cubicBezTo>
                  <a:cubicBezTo>
                    <a:pt x="42" y="58"/>
                    <a:pt x="42" y="58"/>
                    <a:pt x="42" y="58"/>
                  </a:cubicBezTo>
                  <a:cubicBezTo>
                    <a:pt x="42" y="58"/>
                    <a:pt x="43" y="59"/>
                    <a:pt x="43" y="59"/>
                  </a:cubicBezTo>
                  <a:cubicBezTo>
                    <a:pt x="43" y="58"/>
                    <a:pt x="43" y="59"/>
                    <a:pt x="43" y="59"/>
                  </a:cubicBezTo>
                  <a:cubicBezTo>
                    <a:pt x="43" y="59"/>
                    <a:pt x="44" y="58"/>
                    <a:pt x="43" y="59"/>
                  </a:cubicBezTo>
                  <a:cubicBezTo>
                    <a:pt x="43" y="59"/>
                    <a:pt x="43" y="59"/>
                    <a:pt x="43" y="59"/>
                  </a:cubicBezTo>
                  <a:cubicBezTo>
                    <a:pt x="43" y="59"/>
                    <a:pt x="43" y="59"/>
                    <a:pt x="43" y="59"/>
                  </a:cubicBezTo>
                  <a:cubicBezTo>
                    <a:pt x="43" y="60"/>
                    <a:pt x="44" y="59"/>
                    <a:pt x="44" y="60"/>
                  </a:cubicBezTo>
                  <a:cubicBezTo>
                    <a:pt x="44" y="60"/>
                    <a:pt x="44" y="60"/>
                    <a:pt x="43" y="60"/>
                  </a:cubicBezTo>
                  <a:cubicBezTo>
                    <a:pt x="44" y="60"/>
                    <a:pt x="44" y="60"/>
                    <a:pt x="45" y="60"/>
                  </a:cubicBezTo>
                  <a:cubicBezTo>
                    <a:pt x="44" y="60"/>
                    <a:pt x="44" y="60"/>
                    <a:pt x="44" y="60"/>
                  </a:cubicBezTo>
                  <a:cubicBezTo>
                    <a:pt x="44" y="60"/>
                    <a:pt x="44" y="60"/>
                    <a:pt x="45" y="60"/>
                  </a:cubicBezTo>
                  <a:cubicBezTo>
                    <a:pt x="45" y="60"/>
                    <a:pt x="45" y="60"/>
                    <a:pt x="45" y="60"/>
                  </a:cubicBezTo>
                  <a:cubicBezTo>
                    <a:pt x="45" y="60"/>
                    <a:pt x="45" y="60"/>
                    <a:pt x="45" y="60"/>
                  </a:cubicBezTo>
                  <a:cubicBezTo>
                    <a:pt x="45" y="60"/>
                    <a:pt x="46" y="60"/>
                    <a:pt x="46" y="60"/>
                  </a:cubicBezTo>
                  <a:cubicBezTo>
                    <a:pt x="45" y="60"/>
                    <a:pt x="45" y="60"/>
                    <a:pt x="45" y="60"/>
                  </a:cubicBezTo>
                  <a:cubicBezTo>
                    <a:pt x="45" y="61"/>
                    <a:pt x="45" y="61"/>
                    <a:pt x="45" y="61"/>
                  </a:cubicBezTo>
                  <a:cubicBezTo>
                    <a:pt x="45" y="61"/>
                    <a:pt x="45" y="61"/>
                    <a:pt x="45" y="61"/>
                  </a:cubicBezTo>
                  <a:cubicBezTo>
                    <a:pt x="46" y="61"/>
                    <a:pt x="45" y="61"/>
                    <a:pt x="45" y="61"/>
                  </a:cubicBezTo>
                  <a:cubicBezTo>
                    <a:pt x="47" y="61"/>
                    <a:pt x="47" y="61"/>
                    <a:pt x="47" y="61"/>
                  </a:cubicBezTo>
                  <a:cubicBezTo>
                    <a:pt x="46" y="61"/>
                    <a:pt x="46" y="61"/>
                    <a:pt x="46" y="61"/>
                  </a:cubicBezTo>
                  <a:cubicBezTo>
                    <a:pt x="46" y="61"/>
                    <a:pt x="47" y="61"/>
                    <a:pt x="47" y="61"/>
                  </a:cubicBezTo>
                  <a:cubicBezTo>
                    <a:pt x="47" y="61"/>
                    <a:pt x="48" y="61"/>
                    <a:pt x="48" y="61"/>
                  </a:cubicBezTo>
                  <a:cubicBezTo>
                    <a:pt x="47" y="61"/>
                    <a:pt x="48" y="61"/>
                    <a:pt x="47" y="61"/>
                  </a:cubicBezTo>
                  <a:cubicBezTo>
                    <a:pt x="47" y="62"/>
                    <a:pt x="47" y="62"/>
                    <a:pt x="47" y="62"/>
                  </a:cubicBezTo>
                  <a:cubicBezTo>
                    <a:pt x="47" y="61"/>
                    <a:pt x="46" y="62"/>
                    <a:pt x="46" y="62"/>
                  </a:cubicBezTo>
                  <a:cubicBezTo>
                    <a:pt x="46" y="62"/>
                    <a:pt x="46" y="63"/>
                    <a:pt x="46" y="63"/>
                  </a:cubicBezTo>
                  <a:cubicBezTo>
                    <a:pt x="47" y="62"/>
                    <a:pt x="47" y="63"/>
                    <a:pt x="48" y="62"/>
                  </a:cubicBezTo>
                  <a:cubicBezTo>
                    <a:pt x="48" y="62"/>
                    <a:pt x="47" y="63"/>
                    <a:pt x="47" y="63"/>
                  </a:cubicBezTo>
                  <a:cubicBezTo>
                    <a:pt x="47" y="63"/>
                    <a:pt x="47" y="63"/>
                    <a:pt x="48" y="63"/>
                  </a:cubicBezTo>
                  <a:cubicBezTo>
                    <a:pt x="47" y="64"/>
                    <a:pt x="47" y="64"/>
                    <a:pt x="47" y="64"/>
                  </a:cubicBezTo>
                  <a:cubicBezTo>
                    <a:pt x="48" y="64"/>
                    <a:pt x="48" y="64"/>
                    <a:pt x="48" y="64"/>
                  </a:cubicBezTo>
                  <a:cubicBezTo>
                    <a:pt x="48" y="64"/>
                    <a:pt x="48" y="64"/>
                    <a:pt x="48" y="64"/>
                  </a:cubicBezTo>
                  <a:cubicBezTo>
                    <a:pt x="48" y="64"/>
                    <a:pt x="49" y="63"/>
                    <a:pt x="49" y="64"/>
                  </a:cubicBezTo>
                  <a:cubicBezTo>
                    <a:pt x="48" y="64"/>
                    <a:pt x="48" y="64"/>
                    <a:pt x="48" y="64"/>
                  </a:cubicBezTo>
                  <a:cubicBezTo>
                    <a:pt x="49" y="64"/>
                    <a:pt x="48" y="65"/>
                    <a:pt x="49" y="64"/>
                  </a:cubicBezTo>
                  <a:cubicBezTo>
                    <a:pt x="49" y="65"/>
                    <a:pt x="48" y="65"/>
                    <a:pt x="48" y="65"/>
                  </a:cubicBezTo>
                  <a:cubicBezTo>
                    <a:pt x="49" y="65"/>
                    <a:pt x="49" y="65"/>
                    <a:pt x="49" y="65"/>
                  </a:cubicBezTo>
                  <a:cubicBezTo>
                    <a:pt x="49" y="65"/>
                    <a:pt x="49" y="65"/>
                    <a:pt x="49" y="65"/>
                  </a:cubicBezTo>
                  <a:cubicBezTo>
                    <a:pt x="48" y="65"/>
                    <a:pt x="49" y="65"/>
                    <a:pt x="49" y="65"/>
                  </a:cubicBezTo>
                  <a:cubicBezTo>
                    <a:pt x="49" y="65"/>
                    <a:pt x="49" y="65"/>
                    <a:pt x="49" y="65"/>
                  </a:cubicBezTo>
                  <a:cubicBezTo>
                    <a:pt x="49" y="65"/>
                    <a:pt x="49" y="66"/>
                    <a:pt x="49" y="65"/>
                  </a:cubicBezTo>
                  <a:cubicBezTo>
                    <a:pt x="49" y="66"/>
                    <a:pt x="49" y="66"/>
                    <a:pt x="49" y="66"/>
                  </a:cubicBezTo>
                  <a:cubicBezTo>
                    <a:pt x="49" y="67"/>
                    <a:pt x="50" y="68"/>
                    <a:pt x="51" y="68"/>
                  </a:cubicBezTo>
                  <a:cubicBezTo>
                    <a:pt x="50" y="69"/>
                    <a:pt x="50" y="68"/>
                    <a:pt x="50" y="68"/>
                  </a:cubicBezTo>
                  <a:cubicBezTo>
                    <a:pt x="50" y="68"/>
                    <a:pt x="50" y="68"/>
                    <a:pt x="50" y="69"/>
                  </a:cubicBezTo>
                  <a:cubicBezTo>
                    <a:pt x="50" y="69"/>
                    <a:pt x="50" y="69"/>
                    <a:pt x="50" y="69"/>
                  </a:cubicBezTo>
                  <a:cubicBezTo>
                    <a:pt x="51" y="69"/>
                    <a:pt x="50" y="69"/>
                    <a:pt x="51" y="69"/>
                  </a:cubicBezTo>
                  <a:cubicBezTo>
                    <a:pt x="51" y="69"/>
                    <a:pt x="51" y="69"/>
                    <a:pt x="51" y="69"/>
                  </a:cubicBezTo>
                  <a:cubicBezTo>
                    <a:pt x="51" y="69"/>
                    <a:pt x="50" y="70"/>
                    <a:pt x="51" y="69"/>
                  </a:cubicBezTo>
                  <a:cubicBezTo>
                    <a:pt x="50" y="70"/>
                    <a:pt x="50" y="70"/>
                    <a:pt x="50" y="70"/>
                  </a:cubicBezTo>
                  <a:cubicBezTo>
                    <a:pt x="51" y="69"/>
                    <a:pt x="50" y="70"/>
                    <a:pt x="51" y="70"/>
                  </a:cubicBezTo>
                  <a:cubicBezTo>
                    <a:pt x="51" y="70"/>
                    <a:pt x="51" y="70"/>
                    <a:pt x="51" y="70"/>
                  </a:cubicBezTo>
                  <a:cubicBezTo>
                    <a:pt x="51" y="70"/>
                    <a:pt x="52" y="70"/>
                    <a:pt x="51" y="70"/>
                  </a:cubicBezTo>
                  <a:cubicBezTo>
                    <a:pt x="52" y="70"/>
                    <a:pt x="52" y="70"/>
                    <a:pt x="52" y="70"/>
                  </a:cubicBezTo>
                  <a:cubicBezTo>
                    <a:pt x="52" y="70"/>
                    <a:pt x="52" y="70"/>
                    <a:pt x="52" y="70"/>
                  </a:cubicBezTo>
                  <a:cubicBezTo>
                    <a:pt x="52" y="71"/>
                    <a:pt x="52" y="71"/>
                    <a:pt x="53" y="71"/>
                  </a:cubicBezTo>
                  <a:cubicBezTo>
                    <a:pt x="53" y="72"/>
                    <a:pt x="53" y="72"/>
                    <a:pt x="53" y="72"/>
                  </a:cubicBezTo>
                  <a:cubicBezTo>
                    <a:pt x="54" y="72"/>
                    <a:pt x="53" y="73"/>
                    <a:pt x="54" y="72"/>
                  </a:cubicBezTo>
                  <a:cubicBezTo>
                    <a:pt x="55" y="72"/>
                    <a:pt x="55" y="72"/>
                    <a:pt x="55" y="72"/>
                  </a:cubicBezTo>
                  <a:cubicBezTo>
                    <a:pt x="54" y="72"/>
                    <a:pt x="54" y="72"/>
                    <a:pt x="54" y="73"/>
                  </a:cubicBezTo>
                  <a:cubicBezTo>
                    <a:pt x="54" y="72"/>
                    <a:pt x="54" y="73"/>
                    <a:pt x="55" y="72"/>
                  </a:cubicBezTo>
                  <a:cubicBezTo>
                    <a:pt x="55" y="73"/>
                    <a:pt x="54" y="73"/>
                    <a:pt x="54" y="73"/>
                  </a:cubicBezTo>
                  <a:cubicBezTo>
                    <a:pt x="54" y="73"/>
                    <a:pt x="55" y="73"/>
                    <a:pt x="55" y="73"/>
                  </a:cubicBezTo>
                  <a:cubicBezTo>
                    <a:pt x="55" y="73"/>
                    <a:pt x="55" y="73"/>
                    <a:pt x="55" y="73"/>
                  </a:cubicBezTo>
                  <a:cubicBezTo>
                    <a:pt x="54" y="74"/>
                    <a:pt x="54" y="76"/>
                    <a:pt x="56" y="76"/>
                  </a:cubicBezTo>
                  <a:cubicBezTo>
                    <a:pt x="56" y="76"/>
                    <a:pt x="56" y="76"/>
                    <a:pt x="55" y="76"/>
                  </a:cubicBezTo>
                  <a:cubicBezTo>
                    <a:pt x="55" y="76"/>
                    <a:pt x="55" y="75"/>
                    <a:pt x="54" y="75"/>
                  </a:cubicBezTo>
                  <a:cubicBezTo>
                    <a:pt x="55" y="75"/>
                    <a:pt x="54" y="75"/>
                    <a:pt x="54" y="74"/>
                  </a:cubicBezTo>
                  <a:cubicBezTo>
                    <a:pt x="53" y="75"/>
                    <a:pt x="53" y="73"/>
                    <a:pt x="52" y="73"/>
                  </a:cubicBezTo>
                  <a:cubicBezTo>
                    <a:pt x="52" y="73"/>
                    <a:pt x="52" y="73"/>
                    <a:pt x="52" y="73"/>
                  </a:cubicBezTo>
                  <a:cubicBezTo>
                    <a:pt x="50" y="71"/>
                    <a:pt x="48" y="69"/>
                    <a:pt x="46" y="68"/>
                  </a:cubicBezTo>
                  <a:cubicBezTo>
                    <a:pt x="44" y="67"/>
                    <a:pt x="44" y="64"/>
                    <a:pt x="42" y="64"/>
                  </a:cubicBezTo>
                  <a:cubicBezTo>
                    <a:pt x="42" y="64"/>
                    <a:pt x="42" y="64"/>
                    <a:pt x="42" y="64"/>
                  </a:cubicBezTo>
                  <a:cubicBezTo>
                    <a:pt x="42" y="64"/>
                    <a:pt x="42" y="64"/>
                    <a:pt x="42" y="63"/>
                  </a:cubicBezTo>
                  <a:cubicBezTo>
                    <a:pt x="41" y="63"/>
                    <a:pt x="41" y="62"/>
                    <a:pt x="40" y="61"/>
                  </a:cubicBezTo>
                  <a:cubicBezTo>
                    <a:pt x="40" y="61"/>
                    <a:pt x="40" y="61"/>
                    <a:pt x="39" y="61"/>
                  </a:cubicBezTo>
                  <a:cubicBezTo>
                    <a:pt x="39" y="60"/>
                    <a:pt x="37" y="59"/>
                    <a:pt x="37" y="58"/>
                  </a:cubicBezTo>
                  <a:cubicBezTo>
                    <a:pt x="36" y="59"/>
                    <a:pt x="36" y="58"/>
                    <a:pt x="36" y="58"/>
                  </a:cubicBezTo>
                  <a:cubicBezTo>
                    <a:pt x="35" y="58"/>
                    <a:pt x="36" y="57"/>
                    <a:pt x="36" y="57"/>
                  </a:cubicBezTo>
                  <a:cubicBezTo>
                    <a:pt x="35" y="57"/>
                    <a:pt x="35" y="56"/>
                    <a:pt x="34" y="55"/>
                  </a:cubicBezTo>
                  <a:cubicBezTo>
                    <a:pt x="34" y="55"/>
                    <a:pt x="33" y="55"/>
                    <a:pt x="33" y="55"/>
                  </a:cubicBezTo>
                  <a:cubicBezTo>
                    <a:pt x="33" y="54"/>
                    <a:pt x="32" y="54"/>
                    <a:pt x="32" y="53"/>
                  </a:cubicBezTo>
                  <a:cubicBezTo>
                    <a:pt x="32" y="54"/>
                    <a:pt x="31" y="54"/>
                    <a:pt x="31" y="53"/>
                  </a:cubicBezTo>
                  <a:cubicBezTo>
                    <a:pt x="31" y="52"/>
                    <a:pt x="31" y="52"/>
                    <a:pt x="31" y="52"/>
                  </a:cubicBezTo>
                  <a:cubicBezTo>
                    <a:pt x="30" y="51"/>
                    <a:pt x="29" y="49"/>
                    <a:pt x="26" y="48"/>
                  </a:cubicBezTo>
                  <a:cubicBezTo>
                    <a:pt x="27" y="47"/>
                    <a:pt x="27" y="47"/>
                    <a:pt x="27" y="47"/>
                  </a:cubicBezTo>
                  <a:cubicBezTo>
                    <a:pt x="25" y="46"/>
                    <a:pt x="24" y="44"/>
                    <a:pt x="22" y="43"/>
                  </a:cubicBezTo>
                  <a:cubicBezTo>
                    <a:pt x="21" y="42"/>
                    <a:pt x="21" y="41"/>
                    <a:pt x="21" y="41"/>
                  </a:cubicBezTo>
                  <a:cubicBezTo>
                    <a:pt x="20" y="40"/>
                    <a:pt x="20" y="40"/>
                    <a:pt x="19" y="40"/>
                  </a:cubicBezTo>
                  <a:cubicBezTo>
                    <a:pt x="19" y="40"/>
                    <a:pt x="19" y="40"/>
                    <a:pt x="19" y="39"/>
                  </a:cubicBezTo>
                  <a:cubicBezTo>
                    <a:pt x="18" y="39"/>
                    <a:pt x="18" y="37"/>
                    <a:pt x="17" y="37"/>
                  </a:cubicBezTo>
                  <a:cubicBezTo>
                    <a:pt x="17" y="37"/>
                    <a:pt x="17" y="37"/>
                    <a:pt x="17" y="37"/>
                  </a:cubicBezTo>
                  <a:cubicBezTo>
                    <a:pt x="17" y="37"/>
                    <a:pt x="15" y="36"/>
                    <a:pt x="15" y="35"/>
                  </a:cubicBezTo>
                  <a:cubicBezTo>
                    <a:pt x="15" y="35"/>
                    <a:pt x="14" y="34"/>
                    <a:pt x="14" y="35"/>
                  </a:cubicBezTo>
                  <a:cubicBezTo>
                    <a:pt x="14" y="35"/>
                    <a:pt x="14" y="34"/>
                    <a:pt x="14" y="34"/>
                  </a:cubicBezTo>
                  <a:cubicBezTo>
                    <a:pt x="15" y="34"/>
                    <a:pt x="15" y="34"/>
                    <a:pt x="15" y="34"/>
                  </a:cubicBezTo>
                  <a:cubicBezTo>
                    <a:pt x="13" y="32"/>
                    <a:pt x="12" y="31"/>
                    <a:pt x="11" y="30"/>
                  </a:cubicBezTo>
                  <a:cubicBezTo>
                    <a:pt x="11" y="29"/>
                    <a:pt x="9" y="29"/>
                    <a:pt x="9" y="27"/>
                  </a:cubicBezTo>
                  <a:cubicBezTo>
                    <a:pt x="8" y="27"/>
                    <a:pt x="8" y="26"/>
                    <a:pt x="7" y="26"/>
                  </a:cubicBezTo>
                  <a:cubicBezTo>
                    <a:pt x="7" y="26"/>
                    <a:pt x="7" y="26"/>
                    <a:pt x="7" y="26"/>
                  </a:cubicBezTo>
                  <a:cubicBezTo>
                    <a:pt x="7" y="25"/>
                    <a:pt x="6" y="24"/>
                    <a:pt x="6" y="23"/>
                  </a:cubicBezTo>
                  <a:cubicBezTo>
                    <a:pt x="5" y="22"/>
                    <a:pt x="5" y="23"/>
                    <a:pt x="4" y="23"/>
                  </a:cubicBezTo>
                  <a:cubicBezTo>
                    <a:pt x="5" y="22"/>
                    <a:pt x="5" y="22"/>
                    <a:pt x="5" y="22"/>
                  </a:cubicBezTo>
                  <a:cubicBezTo>
                    <a:pt x="4" y="22"/>
                    <a:pt x="4" y="22"/>
                    <a:pt x="3" y="22"/>
                  </a:cubicBezTo>
                  <a:cubicBezTo>
                    <a:pt x="3" y="22"/>
                    <a:pt x="3" y="22"/>
                    <a:pt x="3" y="21"/>
                  </a:cubicBezTo>
                  <a:cubicBezTo>
                    <a:pt x="3" y="22"/>
                    <a:pt x="4" y="22"/>
                    <a:pt x="4" y="21"/>
                  </a:cubicBezTo>
                  <a:cubicBezTo>
                    <a:pt x="4" y="21"/>
                    <a:pt x="3" y="21"/>
                    <a:pt x="3" y="20"/>
                  </a:cubicBezTo>
                  <a:cubicBezTo>
                    <a:pt x="3" y="19"/>
                    <a:pt x="2" y="19"/>
                    <a:pt x="2" y="20"/>
                  </a:cubicBezTo>
                  <a:cubicBezTo>
                    <a:pt x="2" y="20"/>
                    <a:pt x="2" y="19"/>
                    <a:pt x="2" y="19"/>
                  </a:cubicBezTo>
                  <a:cubicBezTo>
                    <a:pt x="2" y="19"/>
                    <a:pt x="2" y="19"/>
                    <a:pt x="1" y="19"/>
                  </a:cubicBezTo>
                  <a:cubicBezTo>
                    <a:pt x="2" y="18"/>
                    <a:pt x="2" y="19"/>
                    <a:pt x="2" y="19"/>
                  </a:cubicBezTo>
                  <a:cubicBezTo>
                    <a:pt x="1" y="19"/>
                    <a:pt x="1" y="19"/>
                    <a:pt x="1" y="19"/>
                  </a:cubicBezTo>
                  <a:cubicBezTo>
                    <a:pt x="1" y="19"/>
                    <a:pt x="1" y="19"/>
                    <a:pt x="1" y="19"/>
                  </a:cubicBezTo>
                  <a:cubicBezTo>
                    <a:pt x="1" y="20"/>
                    <a:pt x="0" y="19"/>
                    <a:pt x="0" y="19"/>
                  </a:cubicBezTo>
                  <a:cubicBezTo>
                    <a:pt x="0" y="18"/>
                    <a:pt x="1" y="19"/>
                    <a:pt x="1" y="18"/>
                  </a:cubicBezTo>
                  <a:cubicBezTo>
                    <a:pt x="0" y="18"/>
                    <a:pt x="0" y="18"/>
                    <a:pt x="0" y="18"/>
                  </a:cubicBezTo>
                  <a:cubicBezTo>
                    <a:pt x="0" y="18"/>
                    <a:pt x="0" y="18"/>
                    <a:pt x="0" y="19"/>
                  </a:cubicBezTo>
                  <a:cubicBezTo>
                    <a:pt x="0" y="19"/>
                    <a:pt x="0" y="19"/>
                    <a:pt x="0" y="19"/>
                  </a:cubicBezTo>
                  <a:cubicBezTo>
                    <a:pt x="0" y="19"/>
                    <a:pt x="0" y="19"/>
                    <a:pt x="0" y="19"/>
                  </a:cubicBezTo>
                  <a:cubicBezTo>
                    <a:pt x="0" y="20"/>
                    <a:pt x="0" y="20"/>
                    <a:pt x="1" y="21"/>
                  </a:cubicBezTo>
                  <a:cubicBezTo>
                    <a:pt x="1" y="20"/>
                    <a:pt x="1" y="20"/>
                    <a:pt x="1" y="20"/>
                  </a:cubicBezTo>
                  <a:cubicBezTo>
                    <a:pt x="2" y="21"/>
                    <a:pt x="2" y="21"/>
                    <a:pt x="2" y="21"/>
                  </a:cubicBezTo>
                  <a:cubicBezTo>
                    <a:pt x="2" y="21"/>
                    <a:pt x="2" y="22"/>
                    <a:pt x="2" y="22"/>
                  </a:cubicBezTo>
                  <a:cubicBezTo>
                    <a:pt x="2" y="22"/>
                    <a:pt x="2" y="22"/>
                    <a:pt x="2" y="22"/>
                  </a:cubicBezTo>
                  <a:cubicBezTo>
                    <a:pt x="1" y="22"/>
                    <a:pt x="1" y="22"/>
                    <a:pt x="1" y="22"/>
                  </a:cubicBezTo>
                  <a:cubicBezTo>
                    <a:pt x="2" y="22"/>
                    <a:pt x="2" y="23"/>
                    <a:pt x="3" y="23"/>
                  </a:cubicBezTo>
                  <a:cubicBezTo>
                    <a:pt x="3" y="23"/>
                    <a:pt x="3" y="23"/>
                    <a:pt x="3" y="23"/>
                  </a:cubicBezTo>
                  <a:cubicBezTo>
                    <a:pt x="3" y="24"/>
                    <a:pt x="3" y="23"/>
                    <a:pt x="3" y="23"/>
                  </a:cubicBezTo>
                  <a:cubicBezTo>
                    <a:pt x="3" y="24"/>
                    <a:pt x="3" y="24"/>
                    <a:pt x="2" y="24"/>
                  </a:cubicBezTo>
                  <a:cubicBezTo>
                    <a:pt x="3" y="25"/>
                    <a:pt x="4" y="26"/>
                    <a:pt x="4" y="27"/>
                  </a:cubicBezTo>
                  <a:cubicBezTo>
                    <a:pt x="5" y="27"/>
                    <a:pt x="5" y="28"/>
                    <a:pt x="6" y="28"/>
                  </a:cubicBezTo>
                  <a:cubicBezTo>
                    <a:pt x="6" y="28"/>
                    <a:pt x="5" y="28"/>
                    <a:pt x="6" y="29"/>
                  </a:cubicBezTo>
                  <a:cubicBezTo>
                    <a:pt x="6" y="29"/>
                    <a:pt x="6" y="29"/>
                    <a:pt x="5" y="29"/>
                  </a:cubicBezTo>
                  <a:cubicBezTo>
                    <a:pt x="6" y="29"/>
                    <a:pt x="6" y="30"/>
                    <a:pt x="6" y="29"/>
                  </a:cubicBezTo>
                  <a:cubicBezTo>
                    <a:pt x="7" y="30"/>
                    <a:pt x="7" y="31"/>
                    <a:pt x="8" y="32"/>
                  </a:cubicBezTo>
                  <a:cubicBezTo>
                    <a:pt x="8" y="31"/>
                    <a:pt x="7" y="32"/>
                    <a:pt x="7" y="32"/>
                  </a:cubicBezTo>
                  <a:cubicBezTo>
                    <a:pt x="8" y="32"/>
                    <a:pt x="9" y="32"/>
                    <a:pt x="9" y="33"/>
                  </a:cubicBezTo>
                  <a:cubicBezTo>
                    <a:pt x="9" y="33"/>
                    <a:pt x="9" y="33"/>
                    <a:pt x="10" y="32"/>
                  </a:cubicBezTo>
                  <a:cubicBezTo>
                    <a:pt x="10" y="32"/>
                    <a:pt x="10" y="32"/>
                    <a:pt x="10" y="32"/>
                  </a:cubicBezTo>
                  <a:cubicBezTo>
                    <a:pt x="10" y="33"/>
                    <a:pt x="9" y="34"/>
                    <a:pt x="10" y="34"/>
                  </a:cubicBezTo>
                  <a:cubicBezTo>
                    <a:pt x="9" y="35"/>
                    <a:pt x="9" y="33"/>
                    <a:pt x="8" y="34"/>
                  </a:cubicBezTo>
                  <a:cubicBezTo>
                    <a:pt x="8" y="34"/>
                    <a:pt x="7" y="33"/>
                    <a:pt x="7" y="33"/>
                  </a:cubicBezTo>
                  <a:cubicBezTo>
                    <a:pt x="6" y="33"/>
                    <a:pt x="7" y="33"/>
                    <a:pt x="7" y="34"/>
                  </a:cubicBezTo>
                  <a:cubicBezTo>
                    <a:pt x="7" y="34"/>
                    <a:pt x="8" y="34"/>
                    <a:pt x="8" y="35"/>
                  </a:cubicBezTo>
                  <a:cubicBezTo>
                    <a:pt x="8" y="34"/>
                    <a:pt x="8" y="34"/>
                    <a:pt x="9" y="34"/>
                  </a:cubicBezTo>
                  <a:cubicBezTo>
                    <a:pt x="10" y="34"/>
                    <a:pt x="9" y="35"/>
                    <a:pt x="9" y="35"/>
                  </a:cubicBezTo>
                  <a:cubicBezTo>
                    <a:pt x="9" y="35"/>
                    <a:pt x="9" y="35"/>
                    <a:pt x="9" y="35"/>
                  </a:cubicBezTo>
                  <a:cubicBezTo>
                    <a:pt x="9" y="36"/>
                    <a:pt x="9" y="36"/>
                    <a:pt x="10" y="36"/>
                  </a:cubicBezTo>
                  <a:cubicBezTo>
                    <a:pt x="9" y="37"/>
                    <a:pt x="9" y="35"/>
                    <a:pt x="8" y="36"/>
                  </a:cubicBezTo>
                  <a:cubicBezTo>
                    <a:pt x="8" y="37"/>
                    <a:pt x="8" y="37"/>
                    <a:pt x="8" y="37"/>
                  </a:cubicBezTo>
                  <a:cubicBezTo>
                    <a:pt x="9" y="37"/>
                    <a:pt x="9" y="36"/>
                    <a:pt x="9" y="37"/>
                  </a:cubicBezTo>
                  <a:cubicBezTo>
                    <a:pt x="9" y="37"/>
                    <a:pt x="9" y="37"/>
                    <a:pt x="9" y="37"/>
                  </a:cubicBezTo>
                  <a:cubicBezTo>
                    <a:pt x="9" y="37"/>
                    <a:pt x="9" y="37"/>
                    <a:pt x="9" y="37"/>
                  </a:cubicBezTo>
                  <a:cubicBezTo>
                    <a:pt x="10" y="37"/>
                    <a:pt x="10" y="37"/>
                    <a:pt x="10" y="36"/>
                  </a:cubicBezTo>
                  <a:cubicBezTo>
                    <a:pt x="11" y="36"/>
                    <a:pt x="10" y="37"/>
                    <a:pt x="11" y="37"/>
                  </a:cubicBezTo>
                  <a:cubicBezTo>
                    <a:pt x="11" y="37"/>
                    <a:pt x="10" y="37"/>
                    <a:pt x="11" y="36"/>
                  </a:cubicBezTo>
                  <a:cubicBezTo>
                    <a:pt x="11" y="36"/>
                    <a:pt x="11" y="36"/>
                    <a:pt x="12" y="37"/>
                  </a:cubicBezTo>
                  <a:cubicBezTo>
                    <a:pt x="12" y="37"/>
                    <a:pt x="11" y="37"/>
                    <a:pt x="11" y="38"/>
                  </a:cubicBezTo>
                  <a:cubicBezTo>
                    <a:pt x="11" y="38"/>
                    <a:pt x="11" y="37"/>
                    <a:pt x="11" y="37"/>
                  </a:cubicBezTo>
                  <a:cubicBezTo>
                    <a:pt x="10" y="37"/>
                    <a:pt x="11" y="38"/>
                    <a:pt x="10" y="38"/>
                  </a:cubicBezTo>
                  <a:cubicBezTo>
                    <a:pt x="10" y="39"/>
                    <a:pt x="11" y="38"/>
                    <a:pt x="11" y="39"/>
                  </a:cubicBezTo>
                  <a:cubicBezTo>
                    <a:pt x="10" y="38"/>
                    <a:pt x="11" y="38"/>
                    <a:pt x="11" y="38"/>
                  </a:cubicBezTo>
                  <a:cubicBezTo>
                    <a:pt x="13" y="38"/>
                    <a:pt x="11" y="39"/>
                    <a:pt x="12" y="40"/>
                  </a:cubicBezTo>
                  <a:cubicBezTo>
                    <a:pt x="12" y="39"/>
                    <a:pt x="13" y="40"/>
                    <a:pt x="14" y="39"/>
                  </a:cubicBezTo>
                  <a:cubicBezTo>
                    <a:pt x="14" y="39"/>
                    <a:pt x="14" y="39"/>
                    <a:pt x="14" y="39"/>
                  </a:cubicBezTo>
                  <a:cubicBezTo>
                    <a:pt x="14" y="39"/>
                    <a:pt x="14" y="40"/>
                    <a:pt x="14" y="40"/>
                  </a:cubicBezTo>
                  <a:cubicBezTo>
                    <a:pt x="14" y="40"/>
                    <a:pt x="14" y="40"/>
                    <a:pt x="14" y="40"/>
                  </a:cubicBezTo>
                  <a:cubicBezTo>
                    <a:pt x="13" y="40"/>
                    <a:pt x="13" y="40"/>
                    <a:pt x="13" y="40"/>
                  </a:cubicBezTo>
                  <a:cubicBezTo>
                    <a:pt x="13" y="41"/>
                    <a:pt x="13" y="42"/>
                    <a:pt x="13" y="42"/>
                  </a:cubicBezTo>
                  <a:cubicBezTo>
                    <a:pt x="13" y="42"/>
                    <a:pt x="13" y="41"/>
                    <a:pt x="14" y="42"/>
                  </a:cubicBezTo>
                  <a:cubicBezTo>
                    <a:pt x="13" y="42"/>
                    <a:pt x="13" y="42"/>
                    <a:pt x="13" y="42"/>
                  </a:cubicBezTo>
                  <a:cubicBezTo>
                    <a:pt x="13" y="42"/>
                    <a:pt x="14" y="42"/>
                    <a:pt x="14" y="42"/>
                  </a:cubicBezTo>
                  <a:cubicBezTo>
                    <a:pt x="15" y="42"/>
                    <a:pt x="15" y="43"/>
                    <a:pt x="14" y="43"/>
                  </a:cubicBezTo>
                  <a:cubicBezTo>
                    <a:pt x="14" y="43"/>
                    <a:pt x="14" y="43"/>
                    <a:pt x="14" y="43"/>
                  </a:cubicBezTo>
                  <a:cubicBezTo>
                    <a:pt x="14" y="43"/>
                    <a:pt x="14" y="43"/>
                    <a:pt x="14" y="44"/>
                  </a:cubicBezTo>
                  <a:cubicBezTo>
                    <a:pt x="15" y="43"/>
                    <a:pt x="15" y="43"/>
                    <a:pt x="15" y="43"/>
                  </a:cubicBezTo>
                  <a:cubicBezTo>
                    <a:pt x="16" y="43"/>
                    <a:pt x="15" y="44"/>
                    <a:pt x="16" y="44"/>
                  </a:cubicBezTo>
                  <a:cubicBezTo>
                    <a:pt x="15" y="43"/>
                    <a:pt x="15" y="43"/>
                    <a:pt x="15" y="43"/>
                  </a:cubicBezTo>
                  <a:cubicBezTo>
                    <a:pt x="15" y="44"/>
                    <a:pt x="14" y="44"/>
                    <a:pt x="15" y="45"/>
                  </a:cubicBezTo>
                  <a:cubicBezTo>
                    <a:pt x="15" y="44"/>
                    <a:pt x="15" y="44"/>
                    <a:pt x="15" y="44"/>
                  </a:cubicBezTo>
                  <a:cubicBezTo>
                    <a:pt x="15" y="45"/>
                    <a:pt x="15" y="45"/>
                    <a:pt x="15" y="45"/>
                  </a:cubicBezTo>
                  <a:cubicBezTo>
                    <a:pt x="15" y="45"/>
                    <a:pt x="16" y="45"/>
                    <a:pt x="16" y="45"/>
                  </a:cubicBezTo>
                  <a:cubicBezTo>
                    <a:pt x="16" y="45"/>
                    <a:pt x="16" y="45"/>
                    <a:pt x="16" y="45"/>
                  </a:cubicBezTo>
                  <a:cubicBezTo>
                    <a:pt x="16" y="45"/>
                    <a:pt x="17" y="45"/>
                    <a:pt x="16" y="46"/>
                  </a:cubicBezTo>
                  <a:cubicBezTo>
                    <a:pt x="17" y="45"/>
                    <a:pt x="16" y="46"/>
                    <a:pt x="16" y="45"/>
                  </a:cubicBezTo>
                  <a:cubicBezTo>
                    <a:pt x="16" y="44"/>
                    <a:pt x="17" y="45"/>
                    <a:pt x="17" y="45"/>
                  </a:cubicBezTo>
                  <a:cubicBezTo>
                    <a:pt x="16" y="46"/>
                    <a:pt x="17" y="46"/>
                    <a:pt x="18" y="46"/>
                  </a:cubicBezTo>
                  <a:cubicBezTo>
                    <a:pt x="18" y="47"/>
                    <a:pt x="18" y="47"/>
                    <a:pt x="18" y="47"/>
                  </a:cubicBezTo>
                  <a:cubicBezTo>
                    <a:pt x="18" y="46"/>
                    <a:pt x="18" y="46"/>
                    <a:pt x="18" y="46"/>
                  </a:cubicBezTo>
                  <a:cubicBezTo>
                    <a:pt x="17" y="47"/>
                    <a:pt x="19" y="47"/>
                    <a:pt x="19" y="47"/>
                  </a:cubicBezTo>
                  <a:cubicBezTo>
                    <a:pt x="18" y="47"/>
                    <a:pt x="18" y="48"/>
                    <a:pt x="18" y="48"/>
                  </a:cubicBezTo>
                  <a:cubicBezTo>
                    <a:pt x="18" y="47"/>
                    <a:pt x="19" y="48"/>
                    <a:pt x="19" y="47"/>
                  </a:cubicBezTo>
                  <a:cubicBezTo>
                    <a:pt x="20" y="48"/>
                    <a:pt x="19" y="48"/>
                    <a:pt x="18" y="49"/>
                  </a:cubicBezTo>
                  <a:cubicBezTo>
                    <a:pt x="19" y="48"/>
                    <a:pt x="19" y="49"/>
                    <a:pt x="19" y="49"/>
                  </a:cubicBezTo>
                  <a:cubicBezTo>
                    <a:pt x="19" y="48"/>
                    <a:pt x="20" y="49"/>
                    <a:pt x="20" y="49"/>
                  </a:cubicBezTo>
                  <a:cubicBezTo>
                    <a:pt x="20" y="49"/>
                    <a:pt x="20" y="49"/>
                    <a:pt x="20" y="49"/>
                  </a:cubicBezTo>
                  <a:cubicBezTo>
                    <a:pt x="20" y="49"/>
                    <a:pt x="21" y="49"/>
                    <a:pt x="21" y="49"/>
                  </a:cubicBezTo>
                  <a:cubicBezTo>
                    <a:pt x="21" y="49"/>
                    <a:pt x="22" y="49"/>
                    <a:pt x="21" y="50"/>
                  </a:cubicBezTo>
                  <a:cubicBezTo>
                    <a:pt x="21" y="50"/>
                    <a:pt x="21" y="49"/>
                    <a:pt x="21" y="50"/>
                  </a:cubicBezTo>
                  <a:cubicBezTo>
                    <a:pt x="21" y="50"/>
                    <a:pt x="22" y="49"/>
                    <a:pt x="22" y="49"/>
                  </a:cubicBezTo>
                  <a:cubicBezTo>
                    <a:pt x="22" y="49"/>
                    <a:pt x="23" y="49"/>
                    <a:pt x="24" y="49"/>
                  </a:cubicBezTo>
                  <a:cubicBezTo>
                    <a:pt x="24" y="50"/>
                    <a:pt x="23" y="49"/>
                    <a:pt x="23" y="49"/>
                  </a:cubicBezTo>
                  <a:cubicBezTo>
                    <a:pt x="23" y="50"/>
                    <a:pt x="23" y="50"/>
                    <a:pt x="23" y="50"/>
                  </a:cubicBezTo>
                  <a:cubicBezTo>
                    <a:pt x="23" y="51"/>
                    <a:pt x="22" y="50"/>
                    <a:pt x="21" y="51"/>
                  </a:cubicBezTo>
                  <a:cubicBezTo>
                    <a:pt x="22" y="51"/>
                    <a:pt x="22" y="51"/>
                    <a:pt x="22" y="51"/>
                  </a:cubicBezTo>
                  <a:cubicBezTo>
                    <a:pt x="22" y="51"/>
                    <a:pt x="21" y="51"/>
                    <a:pt x="21" y="51"/>
                  </a:cubicBezTo>
                  <a:cubicBezTo>
                    <a:pt x="22" y="51"/>
                    <a:pt x="22" y="52"/>
                    <a:pt x="22" y="52"/>
                  </a:cubicBezTo>
                  <a:cubicBezTo>
                    <a:pt x="22" y="52"/>
                    <a:pt x="22" y="52"/>
                    <a:pt x="22" y="52"/>
                  </a:cubicBezTo>
                  <a:cubicBezTo>
                    <a:pt x="22" y="52"/>
                    <a:pt x="23" y="51"/>
                    <a:pt x="23" y="52"/>
                  </a:cubicBezTo>
                  <a:cubicBezTo>
                    <a:pt x="23" y="52"/>
                    <a:pt x="23" y="53"/>
                    <a:pt x="23" y="53"/>
                  </a:cubicBezTo>
                  <a:cubicBezTo>
                    <a:pt x="23" y="53"/>
                    <a:pt x="23" y="52"/>
                    <a:pt x="23" y="53"/>
                  </a:cubicBezTo>
                  <a:cubicBezTo>
                    <a:pt x="23" y="53"/>
                    <a:pt x="23" y="53"/>
                    <a:pt x="23" y="53"/>
                  </a:cubicBezTo>
                  <a:cubicBezTo>
                    <a:pt x="24" y="55"/>
                    <a:pt x="25" y="56"/>
                    <a:pt x="27" y="56"/>
                  </a:cubicBezTo>
                  <a:cubicBezTo>
                    <a:pt x="27" y="57"/>
                    <a:pt x="27" y="57"/>
                    <a:pt x="28" y="58"/>
                  </a:cubicBezTo>
                  <a:cubicBezTo>
                    <a:pt x="28" y="58"/>
                    <a:pt x="28" y="58"/>
                    <a:pt x="28" y="58"/>
                  </a:cubicBezTo>
                  <a:cubicBezTo>
                    <a:pt x="28" y="59"/>
                    <a:pt x="28" y="59"/>
                    <a:pt x="28" y="59"/>
                  </a:cubicBezTo>
                  <a:cubicBezTo>
                    <a:pt x="28" y="59"/>
                    <a:pt x="29" y="59"/>
                    <a:pt x="30" y="59"/>
                  </a:cubicBezTo>
                  <a:cubicBezTo>
                    <a:pt x="29" y="60"/>
                    <a:pt x="29" y="60"/>
                    <a:pt x="29" y="60"/>
                  </a:cubicBezTo>
                  <a:cubicBezTo>
                    <a:pt x="29" y="60"/>
                    <a:pt x="30" y="60"/>
                    <a:pt x="30" y="60"/>
                  </a:cubicBezTo>
                  <a:cubicBezTo>
                    <a:pt x="30" y="60"/>
                    <a:pt x="30" y="60"/>
                    <a:pt x="30" y="60"/>
                  </a:cubicBezTo>
                  <a:cubicBezTo>
                    <a:pt x="30" y="60"/>
                    <a:pt x="30" y="60"/>
                    <a:pt x="30" y="60"/>
                  </a:cubicBezTo>
                  <a:cubicBezTo>
                    <a:pt x="31" y="60"/>
                    <a:pt x="31" y="61"/>
                    <a:pt x="31" y="61"/>
                  </a:cubicBezTo>
                  <a:cubicBezTo>
                    <a:pt x="31" y="61"/>
                    <a:pt x="31" y="61"/>
                    <a:pt x="31" y="61"/>
                  </a:cubicBezTo>
                  <a:cubicBezTo>
                    <a:pt x="31" y="62"/>
                    <a:pt x="32" y="63"/>
                    <a:pt x="32" y="63"/>
                  </a:cubicBezTo>
                  <a:cubicBezTo>
                    <a:pt x="32" y="63"/>
                    <a:pt x="32" y="62"/>
                    <a:pt x="33" y="62"/>
                  </a:cubicBezTo>
                  <a:cubicBezTo>
                    <a:pt x="33" y="62"/>
                    <a:pt x="33" y="62"/>
                    <a:pt x="33" y="62"/>
                  </a:cubicBezTo>
                  <a:cubicBezTo>
                    <a:pt x="33" y="62"/>
                    <a:pt x="33" y="63"/>
                    <a:pt x="33" y="63"/>
                  </a:cubicBezTo>
                  <a:cubicBezTo>
                    <a:pt x="33" y="64"/>
                    <a:pt x="34" y="65"/>
                    <a:pt x="35" y="66"/>
                  </a:cubicBezTo>
                  <a:cubicBezTo>
                    <a:pt x="35" y="66"/>
                    <a:pt x="35" y="66"/>
                    <a:pt x="36" y="66"/>
                  </a:cubicBezTo>
                  <a:cubicBezTo>
                    <a:pt x="36" y="67"/>
                    <a:pt x="37" y="67"/>
                    <a:pt x="37" y="68"/>
                  </a:cubicBezTo>
                  <a:cubicBezTo>
                    <a:pt x="37" y="68"/>
                    <a:pt x="38" y="67"/>
                    <a:pt x="38" y="67"/>
                  </a:cubicBezTo>
                  <a:cubicBezTo>
                    <a:pt x="39" y="67"/>
                    <a:pt x="38" y="68"/>
                    <a:pt x="38" y="69"/>
                  </a:cubicBezTo>
                  <a:cubicBezTo>
                    <a:pt x="39" y="69"/>
                    <a:pt x="39" y="69"/>
                    <a:pt x="39" y="69"/>
                  </a:cubicBezTo>
                  <a:cubicBezTo>
                    <a:pt x="39" y="69"/>
                    <a:pt x="39" y="69"/>
                    <a:pt x="39" y="69"/>
                  </a:cubicBezTo>
                  <a:cubicBezTo>
                    <a:pt x="39" y="69"/>
                    <a:pt x="40" y="69"/>
                    <a:pt x="40" y="70"/>
                  </a:cubicBezTo>
                  <a:cubicBezTo>
                    <a:pt x="40" y="70"/>
                    <a:pt x="40" y="70"/>
                    <a:pt x="40" y="70"/>
                  </a:cubicBezTo>
                  <a:cubicBezTo>
                    <a:pt x="40" y="70"/>
                    <a:pt x="40" y="71"/>
                    <a:pt x="40" y="71"/>
                  </a:cubicBezTo>
                  <a:cubicBezTo>
                    <a:pt x="41" y="71"/>
                    <a:pt x="41" y="71"/>
                    <a:pt x="41" y="71"/>
                  </a:cubicBezTo>
                  <a:cubicBezTo>
                    <a:pt x="41" y="71"/>
                    <a:pt x="41" y="71"/>
                    <a:pt x="41" y="71"/>
                  </a:cubicBezTo>
                  <a:cubicBezTo>
                    <a:pt x="42" y="71"/>
                    <a:pt x="42" y="71"/>
                    <a:pt x="42" y="71"/>
                  </a:cubicBezTo>
                  <a:cubicBezTo>
                    <a:pt x="42" y="72"/>
                    <a:pt x="42" y="72"/>
                    <a:pt x="42" y="72"/>
                  </a:cubicBezTo>
                  <a:cubicBezTo>
                    <a:pt x="42" y="72"/>
                    <a:pt x="42" y="72"/>
                    <a:pt x="41" y="72"/>
                  </a:cubicBezTo>
                  <a:cubicBezTo>
                    <a:pt x="42" y="72"/>
                    <a:pt x="42" y="72"/>
                    <a:pt x="42" y="72"/>
                  </a:cubicBezTo>
                  <a:cubicBezTo>
                    <a:pt x="43" y="72"/>
                    <a:pt x="42" y="72"/>
                    <a:pt x="42" y="72"/>
                  </a:cubicBezTo>
                  <a:cubicBezTo>
                    <a:pt x="42" y="72"/>
                    <a:pt x="42" y="72"/>
                    <a:pt x="42" y="72"/>
                  </a:cubicBezTo>
                  <a:cubicBezTo>
                    <a:pt x="42" y="72"/>
                    <a:pt x="42" y="72"/>
                    <a:pt x="42" y="72"/>
                  </a:cubicBezTo>
                  <a:cubicBezTo>
                    <a:pt x="42" y="73"/>
                    <a:pt x="42" y="72"/>
                    <a:pt x="43" y="72"/>
                  </a:cubicBezTo>
                  <a:cubicBezTo>
                    <a:pt x="43" y="73"/>
                    <a:pt x="43" y="73"/>
                    <a:pt x="43" y="73"/>
                  </a:cubicBezTo>
                  <a:cubicBezTo>
                    <a:pt x="43" y="73"/>
                    <a:pt x="44" y="74"/>
                    <a:pt x="44" y="74"/>
                  </a:cubicBezTo>
                  <a:cubicBezTo>
                    <a:pt x="44" y="73"/>
                    <a:pt x="43" y="73"/>
                    <a:pt x="44" y="73"/>
                  </a:cubicBezTo>
                  <a:cubicBezTo>
                    <a:pt x="44" y="73"/>
                    <a:pt x="44" y="73"/>
                    <a:pt x="44" y="73"/>
                  </a:cubicBezTo>
                  <a:cubicBezTo>
                    <a:pt x="44" y="73"/>
                    <a:pt x="44" y="73"/>
                    <a:pt x="44" y="73"/>
                  </a:cubicBezTo>
                  <a:cubicBezTo>
                    <a:pt x="44" y="73"/>
                    <a:pt x="44" y="74"/>
                    <a:pt x="45" y="73"/>
                  </a:cubicBezTo>
                  <a:cubicBezTo>
                    <a:pt x="44" y="74"/>
                    <a:pt x="44" y="74"/>
                    <a:pt x="44" y="74"/>
                  </a:cubicBezTo>
                  <a:cubicBezTo>
                    <a:pt x="45" y="74"/>
                    <a:pt x="45" y="74"/>
                    <a:pt x="45" y="74"/>
                  </a:cubicBezTo>
                  <a:cubicBezTo>
                    <a:pt x="45" y="75"/>
                    <a:pt x="45" y="75"/>
                    <a:pt x="45" y="75"/>
                  </a:cubicBezTo>
                  <a:cubicBezTo>
                    <a:pt x="46" y="75"/>
                    <a:pt x="46" y="75"/>
                    <a:pt x="46" y="75"/>
                  </a:cubicBezTo>
                  <a:cubicBezTo>
                    <a:pt x="46" y="76"/>
                    <a:pt x="46" y="76"/>
                    <a:pt x="46" y="76"/>
                  </a:cubicBezTo>
                  <a:cubicBezTo>
                    <a:pt x="46" y="77"/>
                    <a:pt x="47" y="75"/>
                    <a:pt x="48" y="76"/>
                  </a:cubicBezTo>
                  <a:cubicBezTo>
                    <a:pt x="47" y="77"/>
                    <a:pt x="47" y="77"/>
                    <a:pt x="47" y="77"/>
                  </a:cubicBezTo>
                  <a:cubicBezTo>
                    <a:pt x="48" y="77"/>
                    <a:pt x="48" y="77"/>
                    <a:pt x="48" y="77"/>
                  </a:cubicBezTo>
                  <a:cubicBezTo>
                    <a:pt x="48" y="77"/>
                    <a:pt x="47" y="77"/>
                    <a:pt x="47" y="77"/>
                  </a:cubicBezTo>
                  <a:cubicBezTo>
                    <a:pt x="48" y="76"/>
                    <a:pt x="48" y="77"/>
                    <a:pt x="48" y="77"/>
                  </a:cubicBezTo>
                  <a:cubicBezTo>
                    <a:pt x="48" y="78"/>
                    <a:pt x="50" y="79"/>
                    <a:pt x="50" y="80"/>
                  </a:cubicBezTo>
                  <a:cubicBezTo>
                    <a:pt x="51" y="79"/>
                    <a:pt x="51" y="80"/>
                    <a:pt x="51" y="80"/>
                  </a:cubicBezTo>
                  <a:cubicBezTo>
                    <a:pt x="51" y="81"/>
                    <a:pt x="52" y="80"/>
                    <a:pt x="52" y="81"/>
                  </a:cubicBezTo>
                  <a:cubicBezTo>
                    <a:pt x="52" y="80"/>
                    <a:pt x="52" y="80"/>
                    <a:pt x="52" y="80"/>
                  </a:cubicBezTo>
                  <a:cubicBezTo>
                    <a:pt x="52" y="81"/>
                    <a:pt x="54" y="80"/>
                    <a:pt x="53" y="81"/>
                  </a:cubicBezTo>
                  <a:cubicBezTo>
                    <a:pt x="54" y="81"/>
                    <a:pt x="53" y="81"/>
                    <a:pt x="53" y="81"/>
                  </a:cubicBezTo>
                  <a:cubicBezTo>
                    <a:pt x="53" y="82"/>
                    <a:pt x="54" y="82"/>
                    <a:pt x="54" y="83"/>
                  </a:cubicBezTo>
                  <a:cubicBezTo>
                    <a:pt x="54" y="82"/>
                    <a:pt x="55" y="82"/>
                    <a:pt x="55" y="82"/>
                  </a:cubicBezTo>
                  <a:cubicBezTo>
                    <a:pt x="55" y="82"/>
                    <a:pt x="56" y="83"/>
                    <a:pt x="56" y="83"/>
                  </a:cubicBezTo>
                  <a:cubicBezTo>
                    <a:pt x="56" y="83"/>
                    <a:pt x="56" y="83"/>
                    <a:pt x="56" y="84"/>
                  </a:cubicBezTo>
                  <a:cubicBezTo>
                    <a:pt x="56" y="84"/>
                    <a:pt x="56" y="84"/>
                    <a:pt x="56" y="84"/>
                  </a:cubicBezTo>
                  <a:cubicBezTo>
                    <a:pt x="56" y="84"/>
                    <a:pt x="57" y="84"/>
                    <a:pt x="57" y="84"/>
                  </a:cubicBezTo>
                  <a:cubicBezTo>
                    <a:pt x="57" y="85"/>
                    <a:pt x="58" y="85"/>
                    <a:pt x="58" y="85"/>
                  </a:cubicBezTo>
                  <a:cubicBezTo>
                    <a:pt x="59" y="86"/>
                    <a:pt x="59" y="86"/>
                    <a:pt x="59" y="86"/>
                  </a:cubicBezTo>
                  <a:cubicBezTo>
                    <a:pt x="60" y="86"/>
                    <a:pt x="60" y="86"/>
                    <a:pt x="60" y="86"/>
                  </a:cubicBezTo>
                  <a:cubicBezTo>
                    <a:pt x="60" y="86"/>
                    <a:pt x="61" y="85"/>
                    <a:pt x="61" y="85"/>
                  </a:cubicBezTo>
                  <a:cubicBezTo>
                    <a:pt x="61" y="85"/>
                    <a:pt x="62" y="85"/>
                    <a:pt x="62" y="84"/>
                  </a:cubicBezTo>
                  <a:cubicBezTo>
                    <a:pt x="62" y="84"/>
                    <a:pt x="62" y="85"/>
                    <a:pt x="62" y="85"/>
                  </a:cubicBezTo>
                  <a:cubicBezTo>
                    <a:pt x="62" y="84"/>
                    <a:pt x="62" y="84"/>
                    <a:pt x="62" y="83"/>
                  </a:cubicBezTo>
                  <a:cubicBezTo>
                    <a:pt x="62" y="84"/>
                    <a:pt x="62" y="84"/>
                    <a:pt x="62" y="84"/>
                  </a:cubicBezTo>
                  <a:cubicBezTo>
                    <a:pt x="62" y="85"/>
                    <a:pt x="63" y="84"/>
                    <a:pt x="63" y="84"/>
                  </a:cubicBezTo>
                  <a:cubicBezTo>
                    <a:pt x="63" y="84"/>
                    <a:pt x="64" y="84"/>
                    <a:pt x="63" y="83"/>
                  </a:cubicBezTo>
                  <a:cubicBezTo>
                    <a:pt x="64" y="83"/>
                    <a:pt x="64" y="83"/>
                    <a:pt x="64" y="83"/>
                  </a:cubicBezTo>
                  <a:cubicBezTo>
                    <a:pt x="64" y="83"/>
                    <a:pt x="64" y="83"/>
                    <a:pt x="64" y="82"/>
                  </a:cubicBezTo>
                  <a:cubicBezTo>
                    <a:pt x="64" y="82"/>
                    <a:pt x="65" y="83"/>
                    <a:pt x="64" y="83"/>
                  </a:cubicBezTo>
                  <a:cubicBezTo>
                    <a:pt x="65" y="83"/>
                    <a:pt x="65" y="83"/>
                    <a:pt x="65" y="82"/>
                  </a:cubicBezTo>
                  <a:cubicBezTo>
                    <a:pt x="65" y="82"/>
                    <a:pt x="65" y="82"/>
                    <a:pt x="65" y="82"/>
                  </a:cubicBezTo>
                  <a:cubicBezTo>
                    <a:pt x="65" y="82"/>
                    <a:pt x="65" y="82"/>
                    <a:pt x="65" y="82"/>
                  </a:cubicBezTo>
                  <a:cubicBezTo>
                    <a:pt x="65" y="82"/>
                    <a:pt x="66" y="82"/>
                    <a:pt x="66" y="82"/>
                  </a:cubicBezTo>
                  <a:cubicBezTo>
                    <a:pt x="66" y="82"/>
                    <a:pt x="66" y="82"/>
                    <a:pt x="66" y="82"/>
                  </a:cubicBezTo>
                  <a:cubicBezTo>
                    <a:pt x="66" y="82"/>
                    <a:pt x="65" y="82"/>
                    <a:pt x="65" y="82"/>
                  </a:cubicBezTo>
                  <a:cubicBezTo>
                    <a:pt x="65" y="82"/>
                    <a:pt x="66" y="82"/>
                    <a:pt x="66" y="82"/>
                  </a:cubicBezTo>
                  <a:cubicBezTo>
                    <a:pt x="66" y="82"/>
                    <a:pt x="66" y="82"/>
                    <a:pt x="66" y="82"/>
                  </a:cubicBezTo>
                  <a:cubicBezTo>
                    <a:pt x="66" y="82"/>
                    <a:pt x="66" y="82"/>
                    <a:pt x="66" y="82"/>
                  </a:cubicBezTo>
                  <a:cubicBezTo>
                    <a:pt x="66" y="83"/>
                    <a:pt x="66" y="83"/>
                    <a:pt x="66" y="83"/>
                  </a:cubicBezTo>
                  <a:cubicBezTo>
                    <a:pt x="67" y="82"/>
                    <a:pt x="67" y="82"/>
                    <a:pt x="67" y="81"/>
                  </a:cubicBezTo>
                  <a:cubicBezTo>
                    <a:pt x="68" y="81"/>
                    <a:pt x="69" y="80"/>
                    <a:pt x="69" y="79"/>
                  </a:cubicBezTo>
                  <a:cubicBezTo>
                    <a:pt x="69" y="79"/>
                    <a:pt x="69" y="80"/>
                    <a:pt x="69" y="79"/>
                  </a:cubicBezTo>
                  <a:cubicBezTo>
                    <a:pt x="69" y="79"/>
                    <a:pt x="69" y="78"/>
                    <a:pt x="70" y="79"/>
                  </a:cubicBezTo>
                  <a:cubicBezTo>
                    <a:pt x="70" y="78"/>
                    <a:pt x="70" y="79"/>
                    <a:pt x="71" y="79"/>
                  </a:cubicBezTo>
                  <a:cubicBezTo>
                    <a:pt x="71" y="79"/>
                    <a:pt x="70" y="78"/>
                    <a:pt x="70" y="78"/>
                  </a:cubicBezTo>
                  <a:cubicBezTo>
                    <a:pt x="71" y="78"/>
                    <a:pt x="71" y="76"/>
                    <a:pt x="72" y="76"/>
                  </a:cubicBezTo>
                  <a:cubicBezTo>
                    <a:pt x="72" y="76"/>
                    <a:pt x="72" y="77"/>
                    <a:pt x="73" y="77"/>
                  </a:cubicBezTo>
                  <a:cubicBezTo>
                    <a:pt x="73" y="76"/>
                    <a:pt x="73" y="75"/>
                    <a:pt x="74" y="74"/>
                  </a:cubicBezTo>
                  <a:cubicBezTo>
                    <a:pt x="74" y="75"/>
                    <a:pt x="74" y="75"/>
                    <a:pt x="74" y="75"/>
                  </a:cubicBezTo>
                  <a:cubicBezTo>
                    <a:pt x="74" y="75"/>
                    <a:pt x="74" y="74"/>
                    <a:pt x="74" y="74"/>
                  </a:cubicBezTo>
                  <a:cubicBezTo>
                    <a:pt x="74" y="74"/>
                    <a:pt x="74" y="73"/>
                    <a:pt x="74" y="73"/>
                  </a:cubicBezTo>
                  <a:cubicBezTo>
                    <a:pt x="74" y="73"/>
                    <a:pt x="74" y="73"/>
                    <a:pt x="74" y="73"/>
                  </a:cubicBezTo>
                  <a:cubicBezTo>
                    <a:pt x="75" y="73"/>
                    <a:pt x="75" y="72"/>
                    <a:pt x="75" y="72"/>
                  </a:cubicBezTo>
                  <a:cubicBezTo>
                    <a:pt x="75" y="72"/>
                    <a:pt x="75" y="72"/>
                    <a:pt x="75" y="72"/>
                  </a:cubicBezTo>
                  <a:cubicBezTo>
                    <a:pt x="76" y="73"/>
                    <a:pt x="76" y="72"/>
                    <a:pt x="76" y="72"/>
                  </a:cubicBezTo>
                  <a:cubicBezTo>
                    <a:pt x="76" y="72"/>
                    <a:pt x="76" y="71"/>
                    <a:pt x="76" y="71"/>
                  </a:cubicBezTo>
                  <a:cubicBezTo>
                    <a:pt x="76" y="71"/>
                    <a:pt x="77" y="72"/>
                    <a:pt x="77" y="71"/>
                  </a:cubicBezTo>
                  <a:cubicBezTo>
                    <a:pt x="77" y="69"/>
                    <a:pt x="77" y="69"/>
                    <a:pt x="77" y="69"/>
                  </a:cubicBezTo>
                  <a:cubicBezTo>
                    <a:pt x="77" y="70"/>
                    <a:pt x="77" y="70"/>
                    <a:pt x="77" y="70"/>
                  </a:cubicBezTo>
                  <a:cubicBezTo>
                    <a:pt x="78" y="69"/>
                    <a:pt x="78" y="68"/>
                    <a:pt x="78" y="67"/>
                  </a:cubicBezTo>
                  <a:cubicBezTo>
                    <a:pt x="78" y="67"/>
                    <a:pt x="78" y="67"/>
                    <a:pt x="78" y="66"/>
                  </a:cubicBezTo>
                  <a:cubicBezTo>
                    <a:pt x="79" y="66"/>
                    <a:pt x="78" y="66"/>
                    <a:pt x="78" y="67"/>
                  </a:cubicBezTo>
                  <a:cubicBezTo>
                    <a:pt x="79" y="67"/>
                    <a:pt x="79" y="67"/>
                    <a:pt x="79" y="67"/>
                  </a:cubicBezTo>
                  <a:cubicBezTo>
                    <a:pt x="79" y="67"/>
                    <a:pt x="80" y="67"/>
                    <a:pt x="80" y="68"/>
                  </a:cubicBezTo>
                  <a:cubicBezTo>
                    <a:pt x="80" y="67"/>
                    <a:pt x="81" y="67"/>
                    <a:pt x="81" y="66"/>
                  </a:cubicBezTo>
                  <a:cubicBezTo>
                    <a:pt x="80" y="66"/>
                    <a:pt x="82" y="65"/>
                    <a:pt x="81" y="65"/>
                  </a:cubicBezTo>
                  <a:cubicBezTo>
                    <a:pt x="81" y="64"/>
                    <a:pt x="82" y="65"/>
                    <a:pt x="82" y="65"/>
                  </a:cubicBezTo>
                  <a:cubicBezTo>
                    <a:pt x="82" y="64"/>
                    <a:pt x="83" y="63"/>
                    <a:pt x="83" y="63"/>
                  </a:cubicBezTo>
                  <a:cubicBezTo>
                    <a:pt x="83" y="63"/>
                    <a:pt x="83" y="63"/>
                    <a:pt x="84" y="63"/>
                  </a:cubicBezTo>
                  <a:cubicBezTo>
                    <a:pt x="84" y="62"/>
                    <a:pt x="85" y="61"/>
                    <a:pt x="85" y="60"/>
                  </a:cubicBezTo>
                  <a:cubicBezTo>
                    <a:pt x="85" y="60"/>
                    <a:pt x="85" y="60"/>
                    <a:pt x="85" y="61"/>
                  </a:cubicBezTo>
                  <a:cubicBezTo>
                    <a:pt x="86" y="60"/>
                    <a:pt x="84" y="60"/>
                    <a:pt x="85" y="59"/>
                  </a:cubicBezTo>
                  <a:cubicBezTo>
                    <a:pt x="85" y="60"/>
                    <a:pt x="85" y="60"/>
                    <a:pt x="85" y="60"/>
                  </a:cubicBezTo>
                  <a:cubicBezTo>
                    <a:pt x="85" y="59"/>
                    <a:pt x="86" y="59"/>
                    <a:pt x="86" y="58"/>
                  </a:cubicBezTo>
                  <a:cubicBezTo>
                    <a:pt x="86" y="59"/>
                    <a:pt x="86" y="59"/>
                    <a:pt x="86" y="59"/>
                  </a:cubicBezTo>
                  <a:cubicBezTo>
                    <a:pt x="86" y="58"/>
                    <a:pt x="87" y="58"/>
                    <a:pt x="87" y="57"/>
                  </a:cubicBezTo>
                  <a:cubicBezTo>
                    <a:pt x="87" y="57"/>
                    <a:pt x="87" y="57"/>
                    <a:pt x="87" y="58"/>
                  </a:cubicBezTo>
                  <a:cubicBezTo>
                    <a:pt x="88" y="57"/>
                    <a:pt x="87" y="57"/>
                    <a:pt x="88" y="56"/>
                  </a:cubicBezTo>
                  <a:cubicBezTo>
                    <a:pt x="88" y="56"/>
                    <a:pt x="88" y="56"/>
                    <a:pt x="88" y="56"/>
                  </a:cubicBezTo>
                  <a:cubicBezTo>
                    <a:pt x="88" y="56"/>
                    <a:pt x="88" y="55"/>
                    <a:pt x="89" y="55"/>
                  </a:cubicBezTo>
                  <a:cubicBezTo>
                    <a:pt x="89" y="55"/>
                    <a:pt x="89" y="55"/>
                    <a:pt x="89" y="55"/>
                  </a:cubicBezTo>
                  <a:cubicBezTo>
                    <a:pt x="91" y="53"/>
                    <a:pt x="93" y="50"/>
                    <a:pt x="94" y="48"/>
                  </a:cubicBezTo>
                  <a:cubicBezTo>
                    <a:pt x="95" y="48"/>
                    <a:pt x="94" y="49"/>
                    <a:pt x="95" y="49"/>
                  </a:cubicBezTo>
                  <a:cubicBezTo>
                    <a:pt x="94" y="48"/>
                    <a:pt x="95" y="48"/>
                    <a:pt x="95" y="47"/>
                  </a:cubicBezTo>
                  <a:cubicBezTo>
                    <a:pt x="95" y="47"/>
                    <a:pt x="95" y="47"/>
                    <a:pt x="95" y="47"/>
                  </a:cubicBezTo>
                  <a:cubicBezTo>
                    <a:pt x="95" y="47"/>
                    <a:pt x="96" y="47"/>
                    <a:pt x="96" y="47"/>
                  </a:cubicBezTo>
                  <a:cubicBezTo>
                    <a:pt x="96" y="46"/>
                    <a:pt x="96" y="46"/>
                    <a:pt x="96" y="46"/>
                  </a:cubicBezTo>
                  <a:cubicBezTo>
                    <a:pt x="95" y="46"/>
                    <a:pt x="97" y="46"/>
                    <a:pt x="96" y="45"/>
                  </a:cubicBezTo>
                  <a:cubicBezTo>
                    <a:pt x="97" y="46"/>
                    <a:pt x="97" y="46"/>
                    <a:pt x="97" y="46"/>
                  </a:cubicBezTo>
                  <a:cubicBezTo>
                    <a:pt x="96" y="45"/>
                    <a:pt x="97" y="45"/>
                    <a:pt x="97" y="44"/>
                  </a:cubicBezTo>
                  <a:cubicBezTo>
                    <a:pt x="97" y="44"/>
                    <a:pt x="97" y="44"/>
                    <a:pt x="97" y="44"/>
                  </a:cubicBezTo>
                  <a:cubicBezTo>
                    <a:pt x="98" y="44"/>
                    <a:pt x="97" y="43"/>
                    <a:pt x="98" y="43"/>
                  </a:cubicBezTo>
                  <a:cubicBezTo>
                    <a:pt x="98" y="42"/>
                    <a:pt x="99" y="42"/>
                    <a:pt x="98" y="41"/>
                  </a:cubicBezTo>
                  <a:cubicBezTo>
                    <a:pt x="98" y="41"/>
                    <a:pt x="99" y="41"/>
                    <a:pt x="99" y="42"/>
                  </a:cubicBezTo>
                  <a:cubicBezTo>
                    <a:pt x="100" y="40"/>
                    <a:pt x="101" y="38"/>
                    <a:pt x="102" y="35"/>
                  </a:cubicBezTo>
                  <a:cubicBezTo>
                    <a:pt x="102" y="35"/>
                    <a:pt x="102" y="36"/>
                    <a:pt x="102" y="36"/>
                  </a:cubicBezTo>
                  <a:cubicBezTo>
                    <a:pt x="102" y="34"/>
                    <a:pt x="104" y="34"/>
                    <a:pt x="103" y="32"/>
                  </a:cubicBezTo>
                  <a:cubicBezTo>
                    <a:pt x="103" y="32"/>
                    <a:pt x="103" y="32"/>
                    <a:pt x="103" y="32"/>
                  </a:cubicBezTo>
                  <a:cubicBezTo>
                    <a:pt x="103" y="32"/>
                    <a:pt x="104" y="32"/>
                    <a:pt x="104" y="32"/>
                  </a:cubicBezTo>
                  <a:cubicBezTo>
                    <a:pt x="104" y="32"/>
                    <a:pt x="104" y="31"/>
                    <a:pt x="104" y="31"/>
                  </a:cubicBezTo>
                  <a:cubicBezTo>
                    <a:pt x="104" y="31"/>
                    <a:pt x="104" y="31"/>
                    <a:pt x="104" y="31"/>
                  </a:cubicBezTo>
                  <a:cubicBezTo>
                    <a:pt x="105" y="30"/>
                    <a:pt x="104" y="29"/>
                    <a:pt x="105" y="29"/>
                  </a:cubicBezTo>
                  <a:cubicBezTo>
                    <a:pt x="105" y="29"/>
                    <a:pt x="105" y="29"/>
                    <a:pt x="105" y="29"/>
                  </a:cubicBezTo>
                  <a:cubicBezTo>
                    <a:pt x="107" y="28"/>
                    <a:pt x="110" y="25"/>
                    <a:pt x="110" y="22"/>
                  </a:cubicBezTo>
                  <a:cubicBezTo>
                    <a:pt x="110" y="21"/>
                    <a:pt x="111" y="22"/>
                    <a:pt x="111" y="22"/>
                  </a:cubicBezTo>
                  <a:cubicBezTo>
                    <a:pt x="111" y="19"/>
                    <a:pt x="114" y="18"/>
                    <a:pt x="114" y="15"/>
                  </a:cubicBezTo>
                  <a:cubicBezTo>
                    <a:pt x="114" y="14"/>
                    <a:pt x="119" y="6"/>
                    <a:pt x="122" y="0"/>
                  </a:cubicBezTo>
                  <a:cubicBezTo>
                    <a:pt x="117" y="8"/>
                    <a:pt x="108" y="19"/>
                    <a:pt x="106" y="21"/>
                  </a:cubicBezTo>
                  <a:close/>
                  <a:moveTo>
                    <a:pt x="71" y="55"/>
                  </a:moveTo>
                  <a:cubicBezTo>
                    <a:pt x="71" y="55"/>
                    <a:pt x="71" y="55"/>
                    <a:pt x="71" y="55"/>
                  </a:cubicBezTo>
                  <a:cubicBezTo>
                    <a:pt x="71" y="55"/>
                    <a:pt x="71" y="55"/>
                    <a:pt x="71" y="55"/>
                  </a:cubicBezTo>
                  <a:close/>
                  <a:moveTo>
                    <a:pt x="56" y="54"/>
                  </a:moveTo>
                  <a:cubicBezTo>
                    <a:pt x="56" y="54"/>
                    <a:pt x="56" y="54"/>
                    <a:pt x="56" y="54"/>
                  </a:cubicBezTo>
                  <a:cubicBezTo>
                    <a:pt x="56" y="54"/>
                    <a:pt x="56" y="54"/>
                    <a:pt x="56" y="54"/>
                  </a:cubicBezTo>
                  <a:close/>
                  <a:moveTo>
                    <a:pt x="43" y="58"/>
                  </a:moveTo>
                  <a:cubicBezTo>
                    <a:pt x="42" y="58"/>
                    <a:pt x="42" y="58"/>
                    <a:pt x="42" y="58"/>
                  </a:cubicBezTo>
                  <a:cubicBezTo>
                    <a:pt x="42" y="58"/>
                    <a:pt x="42" y="58"/>
                    <a:pt x="43" y="58"/>
                  </a:cubicBezTo>
                  <a:close/>
                  <a:moveTo>
                    <a:pt x="56" y="76"/>
                  </a:moveTo>
                  <a:cubicBezTo>
                    <a:pt x="56" y="76"/>
                    <a:pt x="56" y="76"/>
                    <a:pt x="56" y="77"/>
                  </a:cubicBezTo>
                  <a:cubicBezTo>
                    <a:pt x="56" y="76"/>
                    <a:pt x="56" y="76"/>
                    <a:pt x="56" y="76"/>
                  </a:cubicBezTo>
                  <a:close/>
                  <a:moveTo>
                    <a:pt x="66" y="81"/>
                  </a:moveTo>
                  <a:cubicBezTo>
                    <a:pt x="66" y="82"/>
                    <a:pt x="66" y="82"/>
                    <a:pt x="66" y="82"/>
                  </a:cubicBezTo>
                  <a:cubicBezTo>
                    <a:pt x="66" y="82"/>
                    <a:pt x="66" y="82"/>
                    <a:pt x="66" y="8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7" name="Freeform 10"/>
            <p:cNvSpPr>
              <a:spLocks/>
            </p:cNvSpPr>
            <p:nvPr/>
          </p:nvSpPr>
          <p:spPr bwMode="auto">
            <a:xfrm>
              <a:off x="2368528" y="526003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8" name="Freeform 11"/>
            <p:cNvSpPr>
              <a:spLocks/>
            </p:cNvSpPr>
            <p:nvPr/>
          </p:nvSpPr>
          <p:spPr bwMode="auto">
            <a:xfrm>
              <a:off x="2364201" y="5267608"/>
              <a:ext cx="2163" cy="0"/>
            </a:xfrm>
            <a:custGeom>
              <a:avLst/>
              <a:gdLst>
                <a:gd name="T0" fmla="*/ 2163 w 1"/>
                <a:gd name="T1" fmla="*/ 0 w 1"/>
                <a:gd name="T2" fmla="*/ 21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9" name="Freeform 12"/>
            <p:cNvSpPr>
              <a:spLocks/>
            </p:cNvSpPr>
            <p:nvPr/>
          </p:nvSpPr>
          <p:spPr bwMode="auto">
            <a:xfrm>
              <a:off x="2271165" y="5215681"/>
              <a:ext cx="0" cy="3246"/>
            </a:xfrm>
            <a:custGeom>
              <a:avLst/>
              <a:gdLst>
                <a:gd name="T0" fmla="*/ 0 h 1"/>
                <a:gd name="T1" fmla="*/ 0 h 1"/>
                <a:gd name="T2" fmla="*/ 3246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0"/>
                    <a:pt x="0" y="0"/>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0" name="Freeform 13"/>
            <p:cNvSpPr>
              <a:spLocks/>
            </p:cNvSpPr>
            <p:nvPr/>
          </p:nvSpPr>
          <p:spPr bwMode="auto">
            <a:xfrm>
              <a:off x="2491856" y="5054491"/>
              <a:ext cx="7573" cy="15145"/>
            </a:xfrm>
            <a:custGeom>
              <a:avLst/>
              <a:gdLst>
                <a:gd name="T0" fmla="*/ 0 w 3"/>
                <a:gd name="T1" fmla="*/ 15145 h 6"/>
                <a:gd name="T2" fmla="*/ 7573 w 3"/>
                <a:gd name="T3" fmla="*/ 0 h 6"/>
                <a:gd name="T4" fmla="*/ 0 w 3"/>
                <a:gd name="T5" fmla="*/ 15145 h 6"/>
                <a:gd name="T6" fmla="*/ 0 60000 65536"/>
                <a:gd name="T7" fmla="*/ 0 60000 65536"/>
                <a:gd name="T8" fmla="*/ 0 60000 65536"/>
              </a:gdLst>
              <a:ahLst/>
              <a:cxnLst>
                <a:cxn ang="T6">
                  <a:pos x="T0" y="T1"/>
                </a:cxn>
                <a:cxn ang="T7">
                  <a:pos x="T2" y="T3"/>
                </a:cxn>
                <a:cxn ang="T8">
                  <a:pos x="T4" y="T5"/>
                </a:cxn>
              </a:cxnLst>
              <a:rect l="0" t="0" r="r" b="b"/>
              <a:pathLst>
                <a:path w="3" h="6">
                  <a:moveTo>
                    <a:pt x="0" y="6"/>
                  </a:moveTo>
                  <a:cubicBezTo>
                    <a:pt x="2" y="4"/>
                    <a:pt x="3" y="1"/>
                    <a:pt x="3" y="0"/>
                  </a:cubicBezTo>
                  <a:cubicBezTo>
                    <a:pt x="3" y="0"/>
                    <a:pt x="2" y="3"/>
                    <a:pt x="0"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1" name="Freeform 14"/>
            <p:cNvSpPr>
              <a:spLocks/>
            </p:cNvSpPr>
            <p:nvPr/>
          </p:nvSpPr>
          <p:spPr bwMode="auto">
            <a:xfrm>
              <a:off x="2345810" y="528059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2" name="Freeform 15"/>
            <p:cNvSpPr>
              <a:spLocks/>
            </p:cNvSpPr>
            <p:nvPr/>
          </p:nvSpPr>
          <p:spPr bwMode="auto">
            <a:xfrm>
              <a:off x="2192192" y="5144281"/>
              <a:ext cx="0" cy="5410"/>
            </a:xfrm>
            <a:custGeom>
              <a:avLst/>
              <a:gdLst>
                <a:gd name="T0" fmla="*/ 2705 h 2"/>
                <a:gd name="T1" fmla="*/ 2705 h 2"/>
                <a:gd name="T2" fmla="*/ 5410 h 2"/>
                <a:gd name="T3" fmla="*/ 2705 h 2"/>
                <a:gd name="T4" fmla="*/ 0 h 2"/>
                <a:gd name="T5" fmla="*/ 2705 h 2"/>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
                  <a:moveTo>
                    <a:pt x="0" y="1"/>
                  </a:moveTo>
                  <a:cubicBezTo>
                    <a:pt x="0" y="1"/>
                    <a:pt x="0" y="1"/>
                    <a:pt x="0" y="1"/>
                  </a:cubicBezTo>
                  <a:cubicBezTo>
                    <a:pt x="0" y="2"/>
                    <a:pt x="0" y="2"/>
                    <a:pt x="0" y="2"/>
                  </a:cubicBezTo>
                  <a:cubicBezTo>
                    <a:pt x="0" y="2"/>
                    <a:pt x="0" y="1"/>
                    <a:pt x="0" y="1"/>
                  </a:cubicBezTo>
                  <a:cubicBezTo>
                    <a:pt x="0" y="0"/>
                    <a:pt x="0" y="0"/>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3" name="Freeform 16"/>
            <p:cNvSpPr>
              <a:spLocks/>
            </p:cNvSpPr>
            <p:nvPr/>
          </p:nvSpPr>
          <p:spPr bwMode="auto">
            <a:xfrm>
              <a:off x="2192192" y="514428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4" name="Freeform 17"/>
            <p:cNvSpPr>
              <a:spLocks/>
            </p:cNvSpPr>
            <p:nvPr/>
          </p:nvSpPr>
          <p:spPr bwMode="auto">
            <a:xfrm>
              <a:off x="2192192" y="514644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5" name="Freeform 18"/>
            <p:cNvSpPr>
              <a:spLocks/>
            </p:cNvSpPr>
            <p:nvPr/>
          </p:nvSpPr>
          <p:spPr bwMode="auto">
            <a:xfrm>
              <a:off x="2117547" y="5028527"/>
              <a:ext cx="7573" cy="10818"/>
            </a:xfrm>
            <a:custGeom>
              <a:avLst/>
              <a:gdLst>
                <a:gd name="T0" fmla="*/ 7573 w 3"/>
                <a:gd name="T1" fmla="*/ 10818 h 4"/>
                <a:gd name="T2" fmla="*/ 0 w 3"/>
                <a:gd name="T3" fmla="*/ 0 h 4"/>
                <a:gd name="T4" fmla="*/ 7573 w 3"/>
                <a:gd name="T5" fmla="*/ 10818 h 4"/>
                <a:gd name="T6" fmla="*/ 0 60000 65536"/>
                <a:gd name="T7" fmla="*/ 0 60000 65536"/>
                <a:gd name="T8" fmla="*/ 0 60000 65536"/>
              </a:gdLst>
              <a:ahLst/>
              <a:cxnLst>
                <a:cxn ang="T6">
                  <a:pos x="T0" y="T1"/>
                </a:cxn>
                <a:cxn ang="T7">
                  <a:pos x="T2" y="T3"/>
                </a:cxn>
                <a:cxn ang="T8">
                  <a:pos x="T4" y="T5"/>
                </a:cxn>
              </a:cxnLst>
              <a:rect l="0" t="0" r="r" b="b"/>
              <a:pathLst>
                <a:path w="3" h="4">
                  <a:moveTo>
                    <a:pt x="3" y="4"/>
                  </a:moveTo>
                  <a:cubicBezTo>
                    <a:pt x="1" y="2"/>
                    <a:pt x="0" y="0"/>
                    <a:pt x="0" y="0"/>
                  </a:cubicBezTo>
                  <a:cubicBezTo>
                    <a:pt x="0" y="0"/>
                    <a:pt x="1" y="2"/>
                    <a:pt x="3"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6" name="Freeform 19"/>
            <p:cNvSpPr>
              <a:spLocks/>
            </p:cNvSpPr>
            <p:nvPr/>
          </p:nvSpPr>
          <p:spPr bwMode="auto">
            <a:xfrm>
              <a:off x="2125120" y="5039345"/>
              <a:ext cx="54091" cy="73564"/>
            </a:xfrm>
            <a:custGeom>
              <a:avLst/>
              <a:gdLst>
                <a:gd name="T0" fmla="*/ 0 w 21"/>
                <a:gd name="T1" fmla="*/ 0 h 29"/>
                <a:gd name="T2" fmla="*/ 54091 w 21"/>
                <a:gd name="T3" fmla="*/ 73564 h 29"/>
                <a:gd name="T4" fmla="*/ 0 w 21"/>
                <a:gd name="T5" fmla="*/ 0 h 29"/>
                <a:gd name="T6" fmla="*/ 0 60000 65536"/>
                <a:gd name="T7" fmla="*/ 0 60000 65536"/>
                <a:gd name="T8" fmla="*/ 0 60000 65536"/>
              </a:gdLst>
              <a:ahLst/>
              <a:cxnLst>
                <a:cxn ang="T6">
                  <a:pos x="T0" y="T1"/>
                </a:cxn>
                <a:cxn ang="T7">
                  <a:pos x="T2" y="T3"/>
                </a:cxn>
                <a:cxn ang="T8">
                  <a:pos x="T4" y="T5"/>
                </a:cxn>
              </a:cxnLst>
              <a:rect l="0" t="0" r="r" b="b"/>
              <a:pathLst>
                <a:path w="21" h="29">
                  <a:moveTo>
                    <a:pt x="0" y="0"/>
                  </a:moveTo>
                  <a:cubicBezTo>
                    <a:pt x="6" y="8"/>
                    <a:pt x="21" y="29"/>
                    <a:pt x="21" y="29"/>
                  </a:cubicBezTo>
                  <a:cubicBezTo>
                    <a:pt x="21" y="29"/>
                    <a:pt x="6" y="8"/>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7" name="Freeform 20"/>
            <p:cNvSpPr>
              <a:spLocks/>
            </p:cNvSpPr>
            <p:nvPr/>
          </p:nvSpPr>
          <p:spPr bwMode="auto">
            <a:xfrm>
              <a:off x="2192192" y="514428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8" name="Freeform 21"/>
            <p:cNvSpPr>
              <a:spLocks/>
            </p:cNvSpPr>
            <p:nvPr/>
          </p:nvSpPr>
          <p:spPr bwMode="auto">
            <a:xfrm>
              <a:off x="2194356" y="5149690"/>
              <a:ext cx="3246" cy="2163"/>
            </a:xfrm>
            <a:custGeom>
              <a:avLst/>
              <a:gdLst>
                <a:gd name="T0" fmla="*/ 0 w 1"/>
                <a:gd name="T1" fmla="*/ 0 h 1"/>
                <a:gd name="T2" fmla="*/ 3246 w 1"/>
                <a:gd name="T3" fmla="*/ 216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9" name="Freeform 22"/>
            <p:cNvSpPr>
              <a:spLocks/>
            </p:cNvSpPr>
            <p:nvPr/>
          </p:nvSpPr>
          <p:spPr bwMode="auto">
            <a:xfrm>
              <a:off x="2197601" y="5159427"/>
              <a:ext cx="2163" cy="0"/>
            </a:xfrm>
            <a:custGeom>
              <a:avLst/>
              <a:gdLst>
                <a:gd name="T0" fmla="*/ 2163 w 1"/>
                <a:gd name="T1" fmla="*/ 0 w 1"/>
                <a:gd name="T2" fmla="*/ 21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0" name="Freeform 23"/>
            <p:cNvSpPr>
              <a:spLocks/>
            </p:cNvSpPr>
            <p:nvPr/>
          </p:nvSpPr>
          <p:spPr bwMode="auto">
            <a:xfrm>
              <a:off x="2199765" y="5159427"/>
              <a:ext cx="2163"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1" name="Freeform 24"/>
            <p:cNvSpPr>
              <a:spLocks/>
            </p:cNvSpPr>
            <p:nvPr/>
          </p:nvSpPr>
          <p:spPr bwMode="auto">
            <a:xfrm>
              <a:off x="2207338" y="5172408"/>
              <a:ext cx="3246" cy="2163"/>
            </a:xfrm>
            <a:custGeom>
              <a:avLst/>
              <a:gdLst>
                <a:gd name="T0" fmla="*/ 3246 w 1"/>
                <a:gd name="T1" fmla="*/ 0 h 1"/>
                <a:gd name="T2" fmla="*/ 3246 w 1"/>
                <a:gd name="T3" fmla="*/ 2163 h 1"/>
                <a:gd name="T4" fmla="*/ 3246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2" name="Freeform 25"/>
            <p:cNvSpPr>
              <a:spLocks/>
            </p:cNvSpPr>
            <p:nvPr/>
          </p:nvSpPr>
          <p:spPr bwMode="auto">
            <a:xfrm>
              <a:off x="2214910" y="5177818"/>
              <a:ext cx="0" cy="2163"/>
            </a:xfrm>
            <a:custGeom>
              <a:avLst/>
              <a:gdLst>
                <a:gd name="T0" fmla="*/ 0 h 1"/>
                <a:gd name="T1" fmla="*/ 2163 h 1"/>
                <a:gd name="T2" fmla="*/ 216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3" name="Rectangle 26"/>
            <p:cNvSpPr>
              <a:spLocks noChangeArrowheads="1"/>
            </p:cNvSpPr>
            <p:nvPr/>
          </p:nvSpPr>
          <p:spPr bwMode="auto">
            <a:xfrm>
              <a:off x="2312274" y="5277345"/>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54" name="Freeform 27"/>
            <p:cNvSpPr>
              <a:spLocks/>
            </p:cNvSpPr>
            <p:nvPr/>
          </p:nvSpPr>
          <p:spPr bwMode="auto">
            <a:xfrm>
              <a:off x="2368528" y="5262200"/>
              <a:ext cx="0" cy="2163"/>
            </a:xfrm>
            <a:custGeom>
              <a:avLst/>
              <a:gdLst>
                <a:gd name="T0" fmla="*/ 2163 h 1"/>
                <a:gd name="T1" fmla="*/ 2163 h 1"/>
                <a:gd name="T2" fmla="*/ 216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1"/>
                    <a:pt x="0" y="1"/>
                  </a:cubicBezTo>
                  <a:cubicBezTo>
                    <a:pt x="0" y="1"/>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5" name="Freeform 28"/>
            <p:cNvSpPr>
              <a:spLocks/>
            </p:cNvSpPr>
            <p:nvPr/>
          </p:nvSpPr>
          <p:spPr bwMode="auto">
            <a:xfrm>
              <a:off x="2386919" y="5236236"/>
              <a:ext cx="2163" cy="0"/>
            </a:xfrm>
            <a:custGeom>
              <a:avLst/>
              <a:gdLst>
                <a:gd name="T0" fmla="*/ 2163 w 2"/>
                <a:gd name="T1" fmla="*/ 2163 w 2"/>
                <a:gd name="T2" fmla="*/ 0 w 2"/>
                <a:gd name="T3" fmla="*/ 2163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2" y="0"/>
                  </a:lnTo>
                  <a:lnTo>
                    <a:pt x="0" y="0"/>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6" name="Freeform 29"/>
            <p:cNvSpPr>
              <a:spLocks/>
            </p:cNvSpPr>
            <p:nvPr/>
          </p:nvSpPr>
          <p:spPr bwMode="auto">
            <a:xfrm>
              <a:off x="2253856" y="5146445"/>
              <a:ext cx="2163" cy="0"/>
            </a:xfrm>
            <a:custGeom>
              <a:avLst/>
              <a:gdLst>
                <a:gd name="T0" fmla="*/ 2163 w 1"/>
                <a:gd name="T1" fmla="*/ 0 w 1"/>
                <a:gd name="T2" fmla="*/ 21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7" name="Freeform 30"/>
            <p:cNvSpPr>
              <a:spLocks/>
            </p:cNvSpPr>
            <p:nvPr/>
          </p:nvSpPr>
          <p:spPr bwMode="auto">
            <a:xfrm>
              <a:off x="2289556" y="522325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8" name="Freeform 31"/>
            <p:cNvSpPr>
              <a:spLocks/>
            </p:cNvSpPr>
            <p:nvPr/>
          </p:nvSpPr>
          <p:spPr bwMode="auto">
            <a:xfrm>
              <a:off x="2250610" y="516267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9" name="Freeform 32"/>
            <p:cNvSpPr>
              <a:spLocks/>
            </p:cNvSpPr>
            <p:nvPr/>
          </p:nvSpPr>
          <p:spPr bwMode="auto">
            <a:xfrm>
              <a:off x="2294965" y="522325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0" name="Freeform 33"/>
            <p:cNvSpPr>
              <a:spLocks/>
            </p:cNvSpPr>
            <p:nvPr/>
          </p:nvSpPr>
          <p:spPr bwMode="auto">
            <a:xfrm>
              <a:off x="2281983" y="517998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1" name="Freeform 34"/>
            <p:cNvSpPr>
              <a:spLocks/>
            </p:cNvSpPr>
            <p:nvPr/>
          </p:nvSpPr>
          <p:spPr bwMode="auto">
            <a:xfrm>
              <a:off x="2294965" y="522325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2" name="Freeform 35"/>
            <p:cNvSpPr>
              <a:spLocks/>
            </p:cNvSpPr>
            <p:nvPr/>
          </p:nvSpPr>
          <p:spPr bwMode="auto">
            <a:xfrm>
              <a:off x="2287393" y="521568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3" name="Freeform 36"/>
            <p:cNvSpPr>
              <a:spLocks/>
            </p:cNvSpPr>
            <p:nvPr/>
          </p:nvSpPr>
          <p:spPr bwMode="auto">
            <a:xfrm>
              <a:off x="2253856" y="5146445"/>
              <a:ext cx="2163" cy="3246"/>
            </a:xfrm>
            <a:custGeom>
              <a:avLst/>
              <a:gdLst>
                <a:gd name="T0" fmla="*/ 2163 w 1"/>
                <a:gd name="T1" fmla="*/ 0 h 1"/>
                <a:gd name="T2" fmla="*/ 0 w 1"/>
                <a:gd name="T3" fmla="*/ 3246 h 1"/>
                <a:gd name="T4" fmla="*/ 216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1"/>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4" name="Freeform 37"/>
            <p:cNvSpPr>
              <a:spLocks/>
            </p:cNvSpPr>
            <p:nvPr/>
          </p:nvSpPr>
          <p:spPr bwMode="auto">
            <a:xfrm>
              <a:off x="2250610" y="5159427"/>
              <a:ext cx="3246" cy="3246"/>
            </a:xfrm>
            <a:custGeom>
              <a:avLst/>
              <a:gdLst>
                <a:gd name="T0" fmla="*/ 3246 w 1"/>
                <a:gd name="T1" fmla="*/ 0 h 1"/>
                <a:gd name="T2" fmla="*/ 3246 w 1"/>
                <a:gd name="T3" fmla="*/ 3246 h 1"/>
                <a:gd name="T4" fmla="*/ 3246 w 1"/>
                <a:gd name="T5" fmla="*/ 3246 h 1"/>
                <a:gd name="T6" fmla="*/ 324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1"/>
                    <a:pt x="1" y="1"/>
                    <a:pt x="1" y="1"/>
                  </a:cubicBezTo>
                  <a:cubicBezTo>
                    <a:pt x="0"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5" name="Freeform 38"/>
            <p:cNvSpPr>
              <a:spLocks/>
            </p:cNvSpPr>
            <p:nvPr/>
          </p:nvSpPr>
          <p:spPr bwMode="auto">
            <a:xfrm>
              <a:off x="2253856" y="5162672"/>
              <a:ext cx="0" cy="216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6" name="Freeform 39"/>
            <p:cNvSpPr>
              <a:spLocks/>
            </p:cNvSpPr>
            <p:nvPr/>
          </p:nvSpPr>
          <p:spPr bwMode="auto">
            <a:xfrm>
              <a:off x="2250610" y="5166999"/>
              <a:ext cx="3246" cy="0"/>
            </a:xfrm>
            <a:custGeom>
              <a:avLst/>
              <a:gdLst>
                <a:gd name="T0" fmla="*/ 3246 w 1"/>
                <a:gd name="T1" fmla="*/ 0 w 1"/>
                <a:gd name="T2" fmla="*/ 3246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7" name="Freeform 40"/>
            <p:cNvSpPr>
              <a:spLocks/>
            </p:cNvSpPr>
            <p:nvPr/>
          </p:nvSpPr>
          <p:spPr bwMode="auto">
            <a:xfrm>
              <a:off x="2253856" y="516699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8" name="Freeform 41"/>
            <p:cNvSpPr>
              <a:spLocks/>
            </p:cNvSpPr>
            <p:nvPr/>
          </p:nvSpPr>
          <p:spPr bwMode="auto">
            <a:xfrm>
              <a:off x="2253856" y="5172408"/>
              <a:ext cx="2163" cy="0"/>
            </a:xfrm>
            <a:custGeom>
              <a:avLst/>
              <a:gdLst>
                <a:gd name="T0" fmla="*/ 0 w 1"/>
                <a:gd name="T1" fmla="*/ 2163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9" name="Freeform 42"/>
            <p:cNvSpPr>
              <a:spLocks/>
            </p:cNvSpPr>
            <p:nvPr/>
          </p:nvSpPr>
          <p:spPr bwMode="auto">
            <a:xfrm>
              <a:off x="2256019" y="5172408"/>
              <a:ext cx="0" cy="2163"/>
            </a:xfrm>
            <a:custGeom>
              <a:avLst/>
              <a:gdLst>
                <a:gd name="T0" fmla="*/ 0 h 1"/>
                <a:gd name="T1" fmla="*/ 2163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0" name="Rectangle 43"/>
            <p:cNvSpPr>
              <a:spLocks noChangeArrowheads="1"/>
            </p:cNvSpPr>
            <p:nvPr/>
          </p:nvSpPr>
          <p:spPr bwMode="auto">
            <a:xfrm>
              <a:off x="2281983" y="5208108"/>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71" name="Freeform 44"/>
            <p:cNvSpPr>
              <a:spLocks/>
            </p:cNvSpPr>
            <p:nvPr/>
          </p:nvSpPr>
          <p:spPr bwMode="auto">
            <a:xfrm>
              <a:off x="2289556" y="5223254"/>
              <a:ext cx="2163" cy="3246"/>
            </a:xfrm>
            <a:custGeom>
              <a:avLst/>
              <a:gdLst>
                <a:gd name="T0" fmla="*/ 0 w 1"/>
                <a:gd name="T1" fmla="*/ 3246 h 1"/>
                <a:gd name="T2" fmla="*/ 2163 w 1"/>
                <a:gd name="T3" fmla="*/ 0 h 1"/>
                <a:gd name="T4" fmla="*/ 0 w 1"/>
                <a:gd name="T5" fmla="*/ 3246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1" y="0"/>
                  </a:cubicBezTo>
                  <a:cubicBezTo>
                    <a:pt x="1"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2" name="Freeform 45"/>
            <p:cNvSpPr>
              <a:spLocks/>
            </p:cNvSpPr>
            <p:nvPr/>
          </p:nvSpPr>
          <p:spPr bwMode="auto">
            <a:xfrm>
              <a:off x="2299292" y="5228663"/>
              <a:ext cx="0" cy="3246"/>
            </a:xfrm>
            <a:custGeom>
              <a:avLst/>
              <a:gdLst>
                <a:gd name="T0" fmla="*/ 3246 h 3"/>
                <a:gd name="T1" fmla="*/ 3246 h 3"/>
                <a:gd name="T2" fmla="*/ 0 h 3"/>
                <a:gd name="T3" fmla="*/ 3246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3"/>
                  </a:lnTo>
                  <a:lnTo>
                    <a:pt x="0"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3" name="Freeform 46"/>
            <p:cNvSpPr>
              <a:spLocks/>
            </p:cNvSpPr>
            <p:nvPr/>
          </p:nvSpPr>
          <p:spPr bwMode="auto">
            <a:xfrm>
              <a:off x="2323092" y="512156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4" name="Freeform 47"/>
            <p:cNvSpPr>
              <a:spLocks/>
            </p:cNvSpPr>
            <p:nvPr/>
          </p:nvSpPr>
          <p:spPr bwMode="auto">
            <a:xfrm>
              <a:off x="2323092" y="520594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5" name="Freeform 48"/>
            <p:cNvSpPr>
              <a:spLocks/>
            </p:cNvSpPr>
            <p:nvPr/>
          </p:nvSpPr>
          <p:spPr bwMode="auto">
            <a:xfrm>
              <a:off x="2332829" y="517024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6" name="Freeform 49"/>
            <p:cNvSpPr>
              <a:spLocks/>
            </p:cNvSpPr>
            <p:nvPr/>
          </p:nvSpPr>
          <p:spPr bwMode="auto">
            <a:xfrm>
              <a:off x="2323092" y="521351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7" name="Freeform 50"/>
            <p:cNvSpPr>
              <a:spLocks/>
            </p:cNvSpPr>
            <p:nvPr/>
          </p:nvSpPr>
          <p:spPr bwMode="auto">
            <a:xfrm>
              <a:off x="2325256" y="521568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8" name="Freeform 51"/>
            <p:cNvSpPr>
              <a:spLocks/>
            </p:cNvSpPr>
            <p:nvPr/>
          </p:nvSpPr>
          <p:spPr bwMode="auto">
            <a:xfrm>
              <a:off x="2325256" y="521568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9" name="Freeform 52"/>
            <p:cNvSpPr>
              <a:spLocks/>
            </p:cNvSpPr>
            <p:nvPr/>
          </p:nvSpPr>
          <p:spPr bwMode="auto">
            <a:xfrm>
              <a:off x="2319847" y="5121563"/>
              <a:ext cx="3246" cy="0"/>
            </a:xfrm>
            <a:custGeom>
              <a:avLst/>
              <a:gdLst>
                <a:gd name="T0" fmla="*/ 0 w 1"/>
                <a:gd name="T1" fmla="*/ 3246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0" name="Freeform 53"/>
            <p:cNvSpPr>
              <a:spLocks/>
            </p:cNvSpPr>
            <p:nvPr/>
          </p:nvSpPr>
          <p:spPr bwMode="auto">
            <a:xfrm>
              <a:off x="2315519" y="51334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1" name="Rectangle 54"/>
            <p:cNvSpPr>
              <a:spLocks noChangeArrowheads="1"/>
            </p:cNvSpPr>
            <p:nvPr/>
          </p:nvSpPr>
          <p:spPr bwMode="auto">
            <a:xfrm>
              <a:off x="2315519" y="5136708"/>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82" name="Freeform 55"/>
            <p:cNvSpPr>
              <a:spLocks/>
            </p:cNvSpPr>
            <p:nvPr/>
          </p:nvSpPr>
          <p:spPr bwMode="auto">
            <a:xfrm>
              <a:off x="2312274" y="5138873"/>
              <a:ext cx="3246" cy="0"/>
            </a:xfrm>
            <a:custGeom>
              <a:avLst/>
              <a:gdLst>
                <a:gd name="T0" fmla="*/ 3246 w 1"/>
                <a:gd name="T1" fmla="*/ 3246 w 1"/>
                <a:gd name="T2" fmla="*/ 3246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3" name="Freeform 56"/>
            <p:cNvSpPr>
              <a:spLocks/>
            </p:cNvSpPr>
            <p:nvPr/>
          </p:nvSpPr>
          <p:spPr bwMode="auto">
            <a:xfrm>
              <a:off x="2312274" y="5138873"/>
              <a:ext cx="3246" cy="0"/>
            </a:xfrm>
            <a:custGeom>
              <a:avLst/>
              <a:gdLst>
                <a:gd name="T0" fmla="*/ 3246 w 1"/>
                <a:gd name="T1" fmla="*/ 0 w 1"/>
                <a:gd name="T2" fmla="*/ 3246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4" name="Freeform 57"/>
            <p:cNvSpPr>
              <a:spLocks/>
            </p:cNvSpPr>
            <p:nvPr/>
          </p:nvSpPr>
          <p:spPr bwMode="auto">
            <a:xfrm>
              <a:off x="2312274" y="5144281"/>
              <a:ext cx="0" cy="2163"/>
            </a:xfrm>
            <a:custGeom>
              <a:avLst/>
              <a:gdLst>
                <a:gd name="T0" fmla="*/ 0 h 1"/>
                <a:gd name="T1" fmla="*/ 2163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5" name="Freeform 58"/>
            <p:cNvSpPr>
              <a:spLocks/>
            </p:cNvSpPr>
            <p:nvPr/>
          </p:nvSpPr>
          <p:spPr bwMode="auto">
            <a:xfrm>
              <a:off x="2312274" y="5146445"/>
              <a:ext cx="3246" cy="0"/>
            </a:xfrm>
            <a:custGeom>
              <a:avLst/>
              <a:gdLst>
                <a:gd name="T0" fmla="*/ 3246 w 1"/>
                <a:gd name="T1" fmla="*/ 0 w 1"/>
                <a:gd name="T2" fmla="*/ 3246 w 1"/>
                <a:gd name="T3" fmla="*/ 3246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6" name="Rectangle 59"/>
            <p:cNvSpPr>
              <a:spLocks noChangeArrowheads="1"/>
            </p:cNvSpPr>
            <p:nvPr/>
          </p:nvSpPr>
          <p:spPr bwMode="auto">
            <a:xfrm>
              <a:off x="2319847" y="5195126"/>
              <a:ext cx="3246"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87" name="Freeform 60"/>
            <p:cNvSpPr>
              <a:spLocks/>
            </p:cNvSpPr>
            <p:nvPr/>
          </p:nvSpPr>
          <p:spPr bwMode="auto">
            <a:xfrm>
              <a:off x="2323092" y="521568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8" name="Rectangle 61"/>
            <p:cNvSpPr>
              <a:spLocks noChangeArrowheads="1"/>
            </p:cNvSpPr>
            <p:nvPr/>
          </p:nvSpPr>
          <p:spPr bwMode="auto">
            <a:xfrm>
              <a:off x="2328501" y="5226499"/>
              <a:ext cx="2163"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89" name="Freeform 62"/>
            <p:cNvSpPr>
              <a:spLocks/>
            </p:cNvSpPr>
            <p:nvPr/>
          </p:nvSpPr>
          <p:spPr bwMode="auto">
            <a:xfrm>
              <a:off x="2402065" y="514428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0" name="Freeform 63"/>
            <p:cNvSpPr>
              <a:spLocks/>
            </p:cNvSpPr>
            <p:nvPr/>
          </p:nvSpPr>
          <p:spPr bwMode="auto">
            <a:xfrm>
              <a:off x="2358792" y="521568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1" name="Freeform 64"/>
            <p:cNvSpPr>
              <a:spLocks/>
            </p:cNvSpPr>
            <p:nvPr/>
          </p:nvSpPr>
          <p:spPr bwMode="auto">
            <a:xfrm>
              <a:off x="2360955" y="521135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2" name="Freeform 65"/>
            <p:cNvSpPr>
              <a:spLocks/>
            </p:cNvSpPr>
            <p:nvPr/>
          </p:nvSpPr>
          <p:spPr bwMode="auto">
            <a:xfrm>
              <a:off x="2386919" y="518755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3" name="Freeform 66"/>
            <p:cNvSpPr>
              <a:spLocks/>
            </p:cNvSpPr>
            <p:nvPr/>
          </p:nvSpPr>
          <p:spPr bwMode="auto">
            <a:xfrm>
              <a:off x="2358792" y="5221090"/>
              <a:ext cx="2163"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4" name="Freeform 67"/>
            <p:cNvSpPr>
              <a:spLocks/>
            </p:cNvSpPr>
            <p:nvPr/>
          </p:nvSpPr>
          <p:spPr bwMode="auto">
            <a:xfrm>
              <a:off x="2358792" y="5218927"/>
              <a:ext cx="0" cy="2163"/>
            </a:xfrm>
            <a:custGeom>
              <a:avLst/>
              <a:gdLst>
                <a:gd name="T0" fmla="*/ 2163 h 1"/>
                <a:gd name="T1" fmla="*/ 0 h 1"/>
                <a:gd name="T2" fmla="*/ 0 h 1"/>
                <a:gd name="T3" fmla="*/ 216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5" name="Freeform 68"/>
            <p:cNvSpPr>
              <a:spLocks/>
            </p:cNvSpPr>
            <p:nvPr/>
          </p:nvSpPr>
          <p:spPr bwMode="auto">
            <a:xfrm>
              <a:off x="2399901" y="5144281"/>
              <a:ext cx="2163" cy="2163"/>
            </a:xfrm>
            <a:custGeom>
              <a:avLst/>
              <a:gdLst>
                <a:gd name="T0" fmla="*/ 0 w 1"/>
                <a:gd name="T1" fmla="*/ 0 h 1"/>
                <a:gd name="T2" fmla="*/ 2163 w 1"/>
                <a:gd name="T3" fmla="*/ 216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0"/>
                    <a:pt x="1" y="0"/>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6" name="Freeform 69"/>
            <p:cNvSpPr>
              <a:spLocks/>
            </p:cNvSpPr>
            <p:nvPr/>
          </p:nvSpPr>
          <p:spPr bwMode="auto">
            <a:xfrm>
              <a:off x="2389083" y="514969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7" name="Freeform 70"/>
            <p:cNvSpPr>
              <a:spLocks/>
            </p:cNvSpPr>
            <p:nvPr/>
          </p:nvSpPr>
          <p:spPr bwMode="auto">
            <a:xfrm>
              <a:off x="2386919" y="5149690"/>
              <a:ext cx="2163" cy="2163"/>
            </a:xfrm>
            <a:custGeom>
              <a:avLst/>
              <a:gdLst>
                <a:gd name="T0" fmla="*/ 0 w 1"/>
                <a:gd name="T1" fmla="*/ 0 h 1"/>
                <a:gd name="T2" fmla="*/ 2163 w 1"/>
                <a:gd name="T3" fmla="*/ 216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1"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8" name="Freeform 71"/>
            <p:cNvSpPr>
              <a:spLocks/>
            </p:cNvSpPr>
            <p:nvPr/>
          </p:nvSpPr>
          <p:spPr bwMode="auto">
            <a:xfrm>
              <a:off x="2384756" y="515185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9" name="Freeform 72"/>
            <p:cNvSpPr>
              <a:spLocks/>
            </p:cNvSpPr>
            <p:nvPr/>
          </p:nvSpPr>
          <p:spPr bwMode="auto">
            <a:xfrm>
              <a:off x="2384756" y="5154018"/>
              <a:ext cx="2163" cy="0"/>
            </a:xfrm>
            <a:custGeom>
              <a:avLst/>
              <a:gdLst>
                <a:gd name="T0" fmla="*/ 2163 w 1"/>
                <a:gd name="T1" fmla="*/ 0 w 1"/>
                <a:gd name="T2" fmla="*/ 21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0" name="Freeform 73"/>
            <p:cNvSpPr>
              <a:spLocks/>
            </p:cNvSpPr>
            <p:nvPr/>
          </p:nvSpPr>
          <p:spPr bwMode="auto">
            <a:xfrm>
              <a:off x="2386919" y="5151854"/>
              <a:ext cx="0" cy="2163"/>
            </a:xfrm>
            <a:custGeom>
              <a:avLst/>
              <a:gdLst>
                <a:gd name="T0" fmla="*/ 2163 h 1"/>
                <a:gd name="T1" fmla="*/ 2163 h 1"/>
                <a:gd name="T2" fmla="*/ 216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1" name="Freeform 74"/>
            <p:cNvSpPr>
              <a:spLocks/>
            </p:cNvSpPr>
            <p:nvPr/>
          </p:nvSpPr>
          <p:spPr bwMode="auto">
            <a:xfrm>
              <a:off x="2381510" y="515726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2" name="Freeform 75"/>
            <p:cNvSpPr>
              <a:spLocks/>
            </p:cNvSpPr>
            <p:nvPr/>
          </p:nvSpPr>
          <p:spPr bwMode="auto">
            <a:xfrm>
              <a:off x="2381510" y="515942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3" name="Rectangle 76"/>
            <p:cNvSpPr>
              <a:spLocks noChangeArrowheads="1"/>
            </p:cNvSpPr>
            <p:nvPr/>
          </p:nvSpPr>
          <p:spPr bwMode="auto">
            <a:xfrm>
              <a:off x="2366364" y="5200535"/>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04" name="Freeform 77"/>
            <p:cNvSpPr>
              <a:spLocks/>
            </p:cNvSpPr>
            <p:nvPr/>
          </p:nvSpPr>
          <p:spPr bwMode="auto">
            <a:xfrm>
              <a:off x="2356628" y="5215681"/>
              <a:ext cx="2163" cy="3246"/>
            </a:xfrm>
            <a:custGeom>
              <a:avLst/>
              <a:gdLst>
                <a:gd name="T0" fmla="*/ 2163 w 1"/>
                <a:gd name="T1" fmla="*/ 3246 h 1"/>
                <a:gd name="T2" fmla="*/ 0 w 1"/>
                <a:gd name="T3" fmla="*/ 0 h 1"/>
                <a:gd name="T4" fmla="*/ 2163 w 1"/>
                <a:gd name="T5" fmla="*/ 3246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0" y="0"/>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5" name="Freeform 78"/>
            <p:cNvSpPr>
              <a:spLocks/>
            </p:cNvSpPr>
            <p:nvPr/>
          </p:nvSpPr>
          <p:spPr bwMode="auto">
            <a:xfrm>
              <a:off x="2356628" y="5228663"/>
              <a:ext cx="2163" cy="0"/>
            </a:xfrm>
            <a:custGeom>
              <a:avLst/>
              <a:gdLst>
                <a:gd name="T0" fmla="*/ 0 w 2"/>
                <a:gd name="T1" fmla="*/ 2163 w 2"/>
                <a:gd name="T2" fmla="*/ 0 w 2"/>
                <a:gd name="T3" fmla="*/ 0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0" y="0"/>
                  </a:moveTo>
                  <a:lnTo>
                    <a:pt x="2"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6" name="Freeform 79"/>
            <p:cNvSpPr>
              <a:spLocks noEditPoints="1"/>
            </p:cNvSpPr>
            <p:nvPr/>
          </p:nvSpPr>
          <p:spPr bwMode="auto">
            <a:xfrm>
              <a:off x="2072111" y="4396747"/>
              <a:ext cx="458690" cy="629617"/>
            </a:xfrm>
            <a:custGeom>
              <a:avLst/>
              <a:gdLst>
                <a:gd name="T0" fmla="*/ 125563 w 179"/>
                <a:gd name="T1" fmla="*/ 573080 h 245"/>
                <a:gd name="T2" fmla="*/ 115313 w 179"/>
                <a:gd name="T3" fmla="*/ 596209 h 245"/>
                <a:gd name="T4" fmla="*/ 128126 w 179"/>
                <a:gd name="T5" fmla="*/ 591069 h 245"/>
                <a:gd name="T6" fmla="*/ 148626 w 179"/>
                <a:gd name="T7" fmla="*/ 580790 h 245"/>
                <a:gd name="T8" fmla="*/ 181938 w 179"/>
                <a:gd name="T9" fmla="*/ 580790 h 245"/>
                <a:gd name="T10" fmla="*/ 125563 w 179"/>
                <a:gd name="T11" fmla="*/ 598779 h 245"/>
                <a:gd name="T12" fmla="*/ 333127 w 179"/>
                <a:gd name="T13" fmla="*/ 562801 h 245"/>
                <a:gd name="T14" fmla="*/ 315189 w 179"/>
                <a:gd name="T15" fmla="*/ 606488 h 245"/>
                <a:gd name="T16" fmla="*/ 325439 w 179"/>
                <a:gd name="T17" fmla="*/ 593639 h 245"/>
                <a:gd name="T18" fmla="*/ 340814 w 179"/>
                <a:gd name="T19" fmla="*/ 580790 h 245"/>
                <a:gd name="T20" fmla="*/ 369002 w 179"/>
                <a:gd name="T21" fmla="*/ 580790 h 245"/>
                <a:gd name="T22" fmla="*/ 402315 w 179"/>
                <a:gd name="T23" fmla="*/ 614198 h 245"/>
                <a:gd name="T24" fmla="*/ 430502 w 179"/>
                <a:gd name="T25" fmla="*/ 187600 h 245"/>
                <a:gd name="T26" fmla="*/ 125563 w 179"/>
                <a:gd name="T27" fmla="*/ 233858 h 245"/>
                <a:gd name="T28" fmla="*/ 17938 w 179"/>
                <a:gd name="T29" fmla="*/ 61677 h 245"/>
                <a:gd name="T30" fmla="*/ 146063 w 179"/>
                <a:gd name="T31" fmla="*/ 12849 h 245"/>
                <a:gd name="T32" fmla="*/ 82000 w 179"/>
                <a:gd name="T33" fmla="*/ 215869 h 245"/>
                <a:gd name="T34" fmla="*/ 179376 w 179"/>
                <a:gd name="T35" fmla="*/ 179891 h 245"/>
                <a:gd name="T36" fmla="*/ 179376 w 179"/>
                <a:gd name="T37" fmla="*/ 169611 h 245"/>
                <a:gd name="T38" fmla="*/ 184501 w 179"/>
                <a:gd name="T39" fmla="*/ 169611 h 245"/>
                <a:gd name="T40" fmla="*/ 189626 w 179"/>
                <a:gd name="T41" fmla="*/ 169611 h 245"/>
                <a:gd name="T42" fmla="*/ 192189 w 179"/>
                <a:gd name="T43" fmla="*/ 169611 h 245"/>
                <a:gd name="T44" fmla="*/ 266501 w 179"/>
                <a:gd name="T45" fmla="*/ 174751 h 245"/>
                <a:gd name="T46" fmla="*/ 274189 w 179"/>
                <a:gd name="T47" fmla="*/ 161902 h 245"/>
                <a:gd name="T48" fmla="*/ 281877 w 179"/>
                <a:gd name="T49" fmla="*/ 164471 h 245"/>
                <a:gd name="T50" fmla="*/ 276752 w 179"/>
                <a:gd name="T51" fmla="*/ 172181 h 245"/>
                <a:gd name="T52" fmla="*/ 271626 w 179"/>
                <a:gd name="T53" fmla="*/ 179891 h 245"/>
                <a:gd name="T54" fmla="*/ 343377 w 179"/>
                <a:gd name="T55" fmla="*/ 2570 h 245"/>
                <a:gd name="T56" fmla="*/ 269064 w 179"/>
                <a:gd name="T57" fmla="*/ 179891 h 245"/>
                <a:gd name="T58" fmla="*/ 146063 w 179"/>
                <a:gd name="T59" fmla="*/ 10279 h 245"/>
                <a:gd name="T60" fmla="*/ 192189 w 179"/>
                <a:gd name="T61" fmla="*/ 169611 h 245"/>
                <a:gd name="T62" fmla="*/ 269064 w 179"/>
                <a:gd name="T63" fmla="*/ 179891 h 245"/>
                <a:gd name="T64" fmla="*/ 151188 w 179"/>
                <a:gd name="T65" fmla="*/ 436877 h 245"/>
                <a:gd name="T66" fmla="*/ 143501 w 179"/>
                <a:gd name="T67" fmla="*/ 413748 h 245"/>
                <a:gd name="T68" fmla="*/ 140938 w 179"/>
                <a:gd name="T69" fmla="*/ 429168 h 245"/>
                <a:gd name="T70" fmla="*/ 151188 w 179"/>
                <a:gd name="T71" fmla="*/ 454866 h 245"/>
                <a:gd name="T72" fmla="*/ 171688 w 179"/>
                <a:gd name="T73" fmla="*/ 452296 h 245"/>
                <a:gd name="T74" fmla="*/ 138376 w 179"/>
                <a:gd name="T75" fmla="*/ 413748 h 245"/>
                <a:gd name="T76" fmla="*/ 184501 w 179"/>
                <a:gd name="T77" fmla="*/ 375200 h 245"/>
                <a:gd name="T78" fmla="*/ 176813 w 179"/>
                <a:gd name="T79" fmla="*/ 336652 h 245"/>
                <a:gd name="T80" fmla="*/ 174251 w 179"/>
                <a:gd name="T81" fmla="*/ 354641 h 245"/>
                <a:gd name="T82" fmla="*/ 181938 w 179"/>
                <a:gd name="T83" fmla="*/ 382910 h 245"/>
                <a:gd name="T84" fmla="*/ 202439 w 179"/>
                <a:gd name="T85" fmla="*/ 382910 h 245"/>
                <a:gd name="T86" fmla="*/ 199876 w 179"/>
                <a:gd name="T87" fmla="*/ 331513 h 245"/>
                <a:gd name="T88" fmla="*/ 238314 w 179"/>
                <a:gd name="T89" fmla="*/ 452296 h 245"/>
                <a:gd name="T90" fmla="*/ 225501 w 179"/>
                <a:gd name="T91" fmla="*/ 403469 h 245"/>
                <a:gd name="T92" fmla="*/ 217814 w 179"/>
                <a:gd name="T93" fmla="*/ 424028 h 245"/>
                <a:gd name="T94" fmla="*/ 225501 w 179"/>
                <a:gd name="T95" fmla="*/ 452296 h 245"/>
                <a:gd name="T96" fmla="*/ 243439 w 179"/>
                <a:gd name="T97" fmla="*/ 462576 h 245"/>
                <a:gd name="T98" fmla="*/ 251126 w 179"/>
                <a:gd name="T99" fmla="*/ 416318 h 245"/>
                <a:gd name="T100" fmla="*/ 279314 w 179"/>
                <a:gd name="T101" fmla="*/ 370061 h 245"/>
                <a:gd name="T102" fmla="*/ 261376 w 179"/>
                <a:gd name="T103" fmla="*/ 323803 h 245"/>
                <a:gd name="T104" fmla="*/ 258814 w 179"/>
                <a:gd name="T105" fmla="*/ 341792 h 245"/>
                <a:gd name="T106" fmla="*/ 256251 w 179"/>
                <a:gd name="T107" fmla="*/ 364921 h 245"/>
                <a:gd name="T108" fmla="*/ 276752 w 179"/>
                <a:gd name="T109" fmla="*/ 385480 h 245"/>
                <a:gd name="T110" fmla="*/ 287002 w 179"/>
                <a:gd name="T111" fmla="*/ 349502 h 245"/>
                <a:gd name="T112" fmla="*/ 320314 w 179"/>
                <a:gd name="T113" fmla="*/ 411178 h 245"/>
                <a:gd name="T114" fmla="*/ 299814 w 179"/>
                <a:gd name="T115" fmla="*/ 406039 h 245"/>
                <a:gd name="T116" fmla="*/ 294689 w 179"/>
                <a:gd name="T117" fmla="*/ 413748 h 245"/>
                <a:gd name="T118" fmla="*/ 294689 w 179"/>
                <a:gd name="T119" fmla="*/ 431737 h 245"/>
                <a:gd name="T120" fmla="*/ 310064 w 179"/>
                <a:gd name="T121" fmla="*/ 460006 h 245"/>
                <a:gd name="T122" fmla="*/ 325439 w 179"/>
                <a:gd name="T123" fmla="*/ 436877 h 245"/>
                <a:gd name="T124" fmla="*/ 322877 w 179"/>
                <a:gd name="T125" fmla="*/ 454866 h 2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79" h="245">
                  <a:moveTo>
                    <a:pt x="142" y="50"/>
                  </a:moveTo>
                  <a:cubicBezTo>
                    <a:pt x="141" y="54"/>
                    <a:pt x="139" y="57"/>
                    <a:pt x="137" y="57"/>
                  </a:cubicBezTo>
                  <a:cubicBezTo>
                    <a:pt x="134" y="56"/>
                    <a:pt x="133" y="53"/>
                    <a:pt x="133" y="49"/>
                  </a:cubicBezTo>
                  <a:cubicBezTo>
                    <a:pt x="133" y="45"/>
                    <a:pt x="135" y="42"/>
                    <a:pt x="138" y="43"/>
                  </a:cubicBezTo>
                  <a:cubicBezTo>
                    <a:pt x="140" y="43"/>
                    <a:pt x="142" y="46"/>
                    <a:pt x="142" y="50"/>
                  </a:cubicBezTo>
                  <a:close/>
                  <a:moveTo>
                    <a:pt x="45" y="40"/>
                  </a:moveTo>
                  <a:cubicBezTo>
                    <a:pt x="42" y="40"/>
                    <a:pt x="40" y="43"/>
                    <a:pt x="39" y="48"/>
                  </a:cubicBezTo>
                  <a:cubicBezTo>
                    <a:pt x="39" y="52"/>
                    <a:pt x="41" y="56"/>
                    <a:pt x="44" y="57"/>
                  </a:cubicBezTo>
                  <a:cubicBezTo>
                    <a:pt x="47" y="57"/>
                    <a:pt x="49" y="54"/>
                    <a:pt x="50" y="49"/>
                  </a:cubicBezTo>
                  <a:cubicBezTo>
                    <a:pt x="50" y="45"/>
                    <a:pt x="48" y="41"/>
                    <a:pt x="45" y="40"/>
                  </a:cubicBezTo>
                  <a:close/>
                  <a:moveTo>
                    <a:pt x="42" y="237"/>
                  </a:moveTo>
                  <a:cubicBezTo>
                    <a:pt x="42" y="237"/>
                    <a:pt x="42" y="237"/>
                    <a:pt x="42" y="237"/>
                  </a:cubicBezTo>
                  <a:cubicBezTo>
                    <a:pt x="41" y="237"/>
                    <a:pt x="41" y="237"/>
                    <a:pt x="42" y="237"/>
                  </a:cubicBezTo>
                  <a:close/>
                  <a:moveTo>
                    <a:pt x="82" y="245"/>
                  </a:moveTo>
                  <a:cubicBezTo>
                    <a:pt x="81" y="243"/>
                    <a:pt x="82" y="242"/>
                    <a:pt x="83" y="241"/>
                  </a:cubicBezTo>
                  <a:cubicBezTo>
                    <a:pt x="83" y="240"/>
                    <a:pt x="83" y="240"/>
                    <a:pt x="83" y="239"/>
                  </a:cubicBezTo>
                  <a:cubicBezTo>
                    <a:pt x="82" y="237"/>
                    <a:pt x="84" y="235"/>
                    <a:pt x="82" y="233"/>
                  </a:cubicBezTo>
                  <a:cubicBezTo>
                    <a:pt x="82" y="233"/>
                    <a:pt x="82" y="234"/>
                    <a:pt x="81" y="233"/>
                  </a:cubicBezTo>
                  <a:cubicBezTo>
                    <a:pt x="82" y="233"/>
                    <a:pt x="82" y="233"/>
                    <a:pt x="82" y="233"/>
                  </a:cubicBezTo>
                  <a:cubicBezTo>
                    <a:pt x="81" y="233"/>
                    <a:pt x="81" y="233"/>
                    <a:pt x="81" y="233"/>
                  </a:cubicBezTo>
                  <a:cubicBezTo>
                    <a:pt x="81" y="233"/>
                    <a:pt x="82" y="233"/>
                    <a:pt x="82" y="233"/>
                  </a:cubicBezTo>
                  <a:cubicBezTo>
                    <a:pt x="82" y="232"/>
                    <a:pt x="81" y="232"/>
                    <a:pt x="81" y="231"/>
                  </a:cubicBezTo>
                  <a:cubicBezTo>
                    <a:pt x="80" y="231"/>
                    <a:pt x="81" y="231"/>
                    <a:pt x="80" y="231"/>
                  </a:cubicBezTo>
                  <a:cubicBezTo>
                    <a:pt x="80" y="231"/>
                    <a:pt x="80" y="231"/>
                    <a:pt x="80" y="231"/>
                  </a:cubicBezTo>
                  <a:cubicBezTo>
                    <a:pt x="80" y="231"/>
                    <a:pt x="79" y="231"/>
                    <a:pt x="80" y="230"/>
                  </a:cubicBezTo>
                  <a:cubicBezTo>
                    <a:pt x="80" y="228"/>
                    <a:pt x="78" y="226"/>
                    <a:pt x="76" y="225"/>
                  </a:cubicBezTo>
                  <a:cubicBezTo>
                    <a:pt x="74" y="223"/>
                    <a:pt x="72" y="223"/>
                    <a:pt x="70" y="222"/>
                  </a:cubicBezTo>
                  <a:cubicBezTo>
                    <a:pt x="69" y="223"/>
                    <a:pt x="69" y="222"/>
                    <a:pt x="68" y="223"/>
                  </a:cubicBezTo>
                  <a:cubicBezTo>
                    <a:pt x="68" y="223"/>
                    <a:pt x="68" y="223"/>
                    <a:pt x="68" y="223"/>
                  </a:cubicBezTo>
                  <a:cubicBezTo>
                    <a:pt x="68" y="223"/>
                    <a:pt x="68" y="222"/>
                    <a:pt x="68" y="222"/>
                  </a:cubicBezTo>
                  <a:cubicBezTo>
                    <a:pt x="67" y="222"/>
                    <a:pt x="67" y="222"/>
                    <a:pt x="67" y="223"/>
                  </a:cubicBezTo>
                  <a:cubicBezTo>
                    <a:pt x="67" y="223"/>
                    <a:pt x="67" y="222"/>
                    <a:pt x="67" y="222"/>
                  </a:cubicBezTo>
                  <a:cubicBezTo>
                    <a:pt x="67" y="222"/>
                    <a:pt x="67" y="222"/>
                    <a:pt x="67" y="222"/>
                  </a:cubicBezTo>
                  <a:cubicBezTo>
                    <a:pt x="66" y="223"/>
                    <a:pt x="67" y="222"/>
                    <a:pt x="67" y="221"/>
                  </a:cubicBezTo>
                  <a:cubicBezTo>
                    <a:pt x="66" y="221"/>
                    <a:pt x="65" y="221"/>
                    <a:pt x="64" y="221"/>
                  </a:cubicBezTo>
                  <a:cubicBezTo>
                    <a:pt x="64" y="221"/>
                    <a:pt x="64" y="221"/>
                    <a:pt x="64" y="221"/>
                  </a:cubicBezTo>
                  <a:cubicBezTo>
                    <a:pt x="64" y="220"/>
                    <a:pt x="63" y="222"/>
                    <a:pt x="63" y="221"/>
                  </a:cubicBezTo>
                  <a:cubicBezTo>
                    <a:pt x="63" y="221"/>
                    <a:pt x="63" y="221"/>
                    <a:pt x="63" y="221"/>
                  </a:cubicBezTo>
                  <a:cubicBezTo>
                    <a:pt x="63" y="220"/>
                    <a:pt x="63" y="221"/>
                    <a:pt x="62" y="220"/>
                  </a:cubicBezTo>
                  <a:cubicBezTo>
                    <a:pt x="62" y="220"/>
                    <a:pt x="62" y="220"/>
                    <a:pt x="62" y="220"/>
                  </a:cubicBezTo>
                  <a:cubicBezTo>
                    <a:pt x="62" y="221"/>
                    <a:pt x="61" y="220"/>
                    <a:pt x="61" y="220"/>
                  </a:cubicBezTo>
                  <a:cubicBezTo>
                    <a:pt x="61" y="220"/>
                    <a:pt x="61" y="220"/>
                    <a:pt x="61" y="220"/>
                  </a:cubicBezTo>
                  <a:cubicBezTo>
                    <a:pt x="61" y="221"/>
                    <a:pt x="60" y="219"/>
                    <a:pt x="60" y="220"/>
                  </a:cubicBezTo>
                  <a:cubicBezTo>
                    <a:pt x="60" y="220"/>
                    <a:pt x="60" y="220"/>
                    <a:pt x="60" y="220"/>
                  </a:cubicBezTo>
                  <a:cubicBezTo>
                    <a:pt x="59" y="220"/>
                    <a:pt x="58" y="220"/>
                    <a:pt x="57" y="220"/>
                  </a:cubicBezTo>
                  <a:cubicBezTo>
                    <a:pt x="56" y="220"/>
                    <a:pt x="56" y="219"/>
                    <a:pt x="55" y="220"/>
                  </a:cubicBezTo>
                  <a:cubicBezTo>
                    <a:pt x="55" y="220"/>
                    <a:pt x="55" y="220"/>
                    <a:pt x="55" y="221"/>
                  </a:cubicBezTo>
                  <a:cubicBezTo>
                    <a:pt x="55" y="221"/>
                    <a:pt x="55" y="220"/>
                    <a:pt x="55" y="220"/>
                  </a:cubicBezTo>
                  <a:cubicBezTo>
                    <a:pt x="54" y="221"/>
                    <a:pt x="54" y="220"/>
                    <a:pt x="53" y="220"/>
                  </a:cubicBezTo>
                  <a:cubicBezTo>
                    <a:pt x="53" y="220"/>
                    <a:pt x="53" y="220"/>
                    <a:pt x="53" y="221"/>
                  </a:cubicBezTo>
                  <a:cubicBezTo>
                    <a:pt x="53" y="220"/>
                    <a:pt x="52" y="221"/>
                    <a:pt x="52" y="221"/>
                  </a:cubicBezTo>
                  <a:cubicBezTo>
                    <a:pt x="52" y="222"/>
                    <a:pt x="52" y="221"/>
                    <a:pt x="52" y="222"/>
                  </a:cubicBezTo>
                  <a:cubicBezTo>
                    <a:pt x="52" y="222"/>
                    <a:pt x="51" y="221"/>
                    <a:pt x="51" y="221"/>
                  </a:cubicBezTo>
                  <a:cubicBezTo>
                    <a:pt x="52" y="221"/>
                    <a:pt x="52" y="221"/>
                    <a:pt x="52" y="221"/>
                  </a:cubicBezTo>
                  <a:cubicBezTo>
                    <a:pt x="51" y="221"/>
                    <a:pt x="51" y="221"/>
                    <a:pt x="50" y="221"/>
                  </a:cubicBezTo>
                  <a:cubicBezTo>
                    <a:pt x="50" y="221"/>
                    <a:pt x="50" y="222"/>
                    <a:pt x="50" y="222"/>
                  </a:cubicBezTo>
                  <a:cubicBezTo>
                    <a:pt x="50" y="221"/>
                    <a:pt x="50" y="222"/>
                    <a:pt x="49" y="222"/>
                  </a:cubicBezTo>
                  <a:cubicBezTo>
                    <a:pt x="50" y="223"/>
                    <a:pt x="50" y="223"/>
                    <a:pt x="49" y="223"/>
                  </a:cubicBezTo>
                  <a:cubicBezTo>
                    <a:pt x="49" y="222"/>
                    <a:pt x="49" y="222"/>
                    <a:pt x="49" y="222"/>
                  </a:cubicBezTo>
                  <a:cubicBezTo>
                    <a:pt x="49" y="223"/>
                    <a:pt x="47" y="223"/>
                    <a:pt x="47" y="224"/>
                  </a:cubicBezTo>
                  <a:cubicBezTo>
                    <a:pt x="47" y="224"/>
                    <a:pt x="47" y="224"/>
                    <a:pt x="47" y="224"/>
                  </a:cubicBezTo>
                  <a:cubicBezTo>
                    <a:pt x="46" y="225"/>
                    <a:pt x="45" y="225"/>
                    <a:pt x="45" y="226"/>
                  </a:cubicBezTo>
                  <a:cubicBezTo>
                    <a:pt x="45" y="226"/>
                    <a:pt x="44" y="226"/>
                    <a:pt x="44" y="226"/>
                  </a:cubicBezTo>
                  <a:cubicBezTo>
                    <a:pt x="44" y="227"/>
                    <a:pt x="44" y="227"/>
                    <a:pt x="45" y="228"/>
                  </a:cubicBezTo>
                  <a:cubicBezTo>
                    <a:pt x="45" y="228"/>
                    <a:pt x="44" y="227"/>
                    <a:pt x="44" y="227"/>
                  </a:cubicBezTo>
                  <a:cubicBezTo>
                    <a:pt x="44" y="227"/>
                    <a:pt x="43" y="227"/>
                    <a:pt x="44" y="228"/>
                  </a:cubicBezTo>
                  <a:cubicBezTo>
                    <a:pt x="43" y="228"/>
                    <a:pt x="43" y="228"/>
                    <a:pt x="43" y="228"/>
                  </a:cubicBezTo>
                  <a:cubicBezTo>
                    <a:pt x="43" y="228"/>
                    <a:pt x="44" y="229"/>
                    <a:pt x="43" y="229"/>
                  </a:cubicBezTo>
                  <a:cubicBezTo>
                    <a:pt x="43" y="229"/>
                    <a:pt x="43" y="230"/>
                    <a:pt x="44" y="230"/>
                  </a:cubicBezTo>
                  <a:cubicBezTo>
                    <a:pt x="44" y="230"/>
                    <a:pt x="43" y="229"/>
                    <a:pt x="44" y="230"/>
                  </a:cubicBezTo>
                  <a:cubicBezTo>
                    <a:pt x="43" y="229"/>
                    <a:pt x="43" y="229"/>
                    <a:pt x="43" y="229"/>
                  </a:cubicBezTo>
                  <a:cubicBezTo>
                    <a:pt x="42" y="230"/>
                    <a:pt x="43" y="231"/>
                    <a:pt x="43" y="231"/>
                  </a:cubicBezTo>
                  <a:cubicBezTo>
                    <a:pt x="42" y="231"/>
                    <a:pt x="43" y="232"/>
                    <a:pt x="42" y="232"/>
                  </a:cubicBezTo>
                  <a:cubicBezTo>
                    <a:pt x="42" y="232"/>
                    <a:pt x="42" y="233"/>
                    <a:pt x="43" y="233"/>
                  </a:cubicBezTo>
                  <a:cubicBezTo>
                    <a:pt x="42" y="233"/>
                    <a:pt x="42" y="233"/>
                    <a:pt x="42" y="233"/>
                  </a:cubicBezTo>
                  <a:cubicBezTo>
                    <a:pt x="42" y="233"/>
                    <a:pt x="42" y="234"/>
                    <a:pt x="41" y="234"/>
                  </a:cubicBezTo>
                  <a:cubicBezTo>
                    <a:pt x="41" y="234"/>
                    <a:pt x="42" y="234"/>
                    <a:pt x="42" y="234"/>
                  </a:cubicBezTo>
                  <a:cubicBezTo>
                    <a:pt x="42" y="234"/>
                    <a:pt x="42" y="234"/>
                    <a:pt x="42" y="234"/>
                  </a:cubicBezTo>
                  <a:cubicBezTo>
                    <a:pt x="42" y="235"/>
                    <a:pt x="43" y="235"/>
                    <a:pt x="43" y="235"/>
                  </a:cubicBezTo>
                  <a:cubicBezTo>
                    <a:pt x="43" y="235"/>
                    <a:pt x="43" y="235"/>
                    <a:pt x="43" y="235"/>
                  </a:cubicBezTo>
                  <a:cubicBezTo>
                    <a:pt x="43" y="235"/>
                    <a:pt x="42" y="235"/>
                    <a:pt x="41" y="235"/>
                  </a:cubicBezTo>
                  <a:cubicBezTo>
                    <a:pt x="41" y="235"/>
                    <a:pt x="42" y="235"/>
                    <a:pt x="42" y="235"/>
                  </a:cubicBezTo>
                  <a:cubicBezTo>
                    <a:pt x="41" y="235"/>
                    <a:pt x="42" y="236"/>
                    <a:pt x="42" y="236"/>
                  </a:cubicBezTo>
                  <a:cubicBezTo>
                    <a:pt x="42" y="236"/>
                    <a:pt x="42" y="236"/>
                    <a:pt x="42" y="236"/>
                  </a:cubicBezTo>
                  <a:cubicBezTo>
                    <a:pt x="42" y="236"/>
                    <a:pt x="42" y="236"/>
                    <a:pt x="42" y="236"/>
                  </a:cubicBezTo>
                  <a:cubicBezTo>
                    <a:pt x="42" y="236"/>
                    <a:pt x="42" y="236"/>
                    <a:pt x="42" y="236"/>
                  </a:cubicBezTo>
                  <a:cubicBezTo>
                    <a:pt x="42" y="236"/>
                    <a:pt x="42" y="236"/>
                    <a:pt x="43" y="236"/>
                  </a:cubicBezTo>
                  <a:cubicBezTo>
                    <a:pt x="43" y="236"/>
                    <a:pt x="43" y="236"/>
                    <a:pt x="43" y="236"/>
                  </a:cubicBezTo>
                  <a:cubicBezTo>
                    <a:pt x="43" y="236"/>
                    <a:pt x="44" y="236"/>
                    <a:pt x="43" y="236"/>
                  </a:cubicBezTo>
                  <a:cubicBezTo>
                    <a:pt x="43" y="236"/>
                    <a:pt x="42" y="236"/>
                    <a:pt x="42" y="236"/>
                  </a:cubicBezTo>
                  <a:cubicBezTo>
                    <a:pt x="43" y="237"/>
                    <a:pt x="43" y="237"/>
                    <a:pt x="43" y="237"/>
                  </a:cubicBezTo>
                  <a:cubicBezTo>
                    <a:pt x="43" y="237"/>
                    <a:pt x="43" y="236"/>
                    <a:pt x="44" y="236"/>
                  </a:cubicBezTo>
                  <a:cubicBezTo>
                    <a:pt x="43" y="236"/>
                    <a:pt x="43" y="236"/>
                    <a:pt x="43" y="236"/>
                  </a:cubicBezTo>
                  <a:cubicBezTo>
                    <a:pt x="44" y="236"/>
                    <a:pt x="44" y="236"/>
                    <a:pt x="44" y="236"/>
                  </a:cubicBezTo>
                  <a:cubicBezTo>
                    <a:pt x="44" y="236"/>
                    <a:pt x="44" y="236"/>
                    <a:pt x="44" y="236"/>
                  </a:cubicBezTo>
                  <a:cubicBezTo>
                    <a:pt x="43" y="236"/>
                    <a:pt x="43" y="236"/>
                    <a:pt x="43" y="236"/>
                  </a:cubicBezTo>
                  <a:cubicBezTo>
                    <a:pt x="43" y="236"/>
                    <a:pt x="43" y="235"/>
                    <a:pt x="43" y="235"/>
                  </a:cubicBezTo>
                  <a:cubicBezTo>
                    <a:pt x="43" y="235"/>
                    <a:pt x="44" y="235"/>
                    <a:pt x="44" y="235"/>
                  </a:cubicBezTo>
                  <a:cubicBezTo>
                    <a:pt x="44" y="235"/>
                    <a:pt x="44" y="235"/>
                    <a:pt x="44" y="235"/>
                  </a:cubicBezTo>
                  <a:cubicBezTo>
                    <a:pt x="45" y="236"/>
                    <a:pt x="45" y="236"/>
                    <a:pt x="45" y="236"/>
                  </a:cubicBezTo>
                  <a:cubicBezTo>
                    <a:pt x="43" y="235"/>
                    <a:pt x="44" y="235"/>
                    <a:pt x="44" y="235"/>
                  </a:cubicBezTo>
                  <a:cubicBezTo>
                    <a:pt x="44" y="235"/>
                    <a:pt x="44" y="235"/>
                    <a:pt x="44" y="235"/>
                  </a:cubicBezTo>
                  <a:cubicBezTo>
                    <a:pt x="45" y="235"/>
                    <a:pt x="44" y="235"/>
                    <a:pt x="44" y="235"/>
                  </a:cubicBezTo>
                  <a:cubicBezTo>
                    <a:pt x="44" y="235"/>
                    <a:pt x="45" y="235"/>
                    <a:pt x="45" y="235"/>
                  </a:cubicBezTo>
                  <a:cubicBezTo>
                    <a:pt x="45" y="235"/>
                    <a:pt x="45" y="234"/>
                    <a:pt x="45" y="234"/>
                  </a:cubicBezTo>
                  <a:cubicBezTo>
                    <a:pt x="45" y="234"/>
                    <a:pt x="45" y="234"/>
                    <a:pt x="45" y="233"/>
                  </a:cubicBezTo>
                  <a:cubicBezTo>
                    <a:pt x="45" y="233"/>
                    <a:pt x="46" y="234"/>
                    <a:pt x="45" y="233"/>
                  </a:cubicBezTo>
                  <a:cubicBezTo>
                    <a:pt x="46" y="234"/>
                    <a:pt x="47" y="234"/>
                    <a:pt x="47" y="234"/>
                  </a:cubicBezTo>
                  <a:cubicBezTo>
                    <a:pt x="46" y="234"/>
                    <a:pt x="48" y="234"/>
                    <a:pt x="47" y="234"/>
                  </a:cubicBezTo>
                  <a:cubicBezTo>
                    <a:pt x="47" y="234"/>
                    <a:pt x="48" y="234"/>
                    <a:pt x="48" y="234"/>
                  </a:cubicBezTo>
                  <a:cubicBezTo>
                    <a:pt x="47" y="234"/>
                    <a:pt x="47" y="234"/>
                    <a:pt x="46" y="234"/>
                  </a:cubicBezTo>
                  <a:cubicBezTo>
                    <a:pt x="46" y="234"/>
                    <a:pt x="46" y="233"/>
                    <a:pt x="45" y="233"/>
                  </a:cubicBezTo>
                  <a:cubicBezTo>
                    <a:pt x="46" y="233"/>
                    <a:pt x="46" y="233"/>
                    <a:pt x="46" y="233"/>
                  </a:cubicBezTo>
                  <a:cubicBezTo>
                    <a:pt x="46" y="233"/>
                    <a:pt x="46" y="233"/>
                    <a:pt x="47" y="233"/>
                  </a:cubicBezTo>
                  <a:cubicBezTo>
                    <a:pt x="46" y="233"/>
                    <a:pt x="46" y="232"/>
                    <a:pt x="46" y="232"/>
                  </a:cubicBezTo>
                  <a:cubicBezTo>
                    <a:pt x="45" y="232"/>
                    <a:pt x="45" y="232"/>
                    <a:pt x="45" y="232"/>
                  </a:cubicBezTo>
                  <a:cubicBezTo>
                    <a:pt x="45" y="232"/>
                    <a:pt x="45" y="232"/>
                    <a:pt x="45" y="232"/>
                  </a:cubicBezTo>
                  <a:cubicBezTo>
                    <a:pt x="45" y="232"/>
                    <a:pt x="46" y="232"/>
                    <a:pt x="46" y="232"/>
                  </a:cubicBezTo>
                  <a:cubicBezTo>
                    <a:pt x="47" y="233"/>
                    <a:pt x="46" y="232"/>
                    <a:pt x="47" y="233"/>
                  </a:cubicBezTo>
                  <a:cubicBezTo>
                    <a:pt x="48" y="233"/>
                    <a:pt x="48" y="233"/>
                    <a:pt x="47" y="233"/>
                  </a:cubicBezTo>
                  <a:cubicBezTo>
                    <a:pt x="48" y="234"/>
                    <a:pt x="47" y="233"/>
                    <a:pt x="48" y="233"/>
                  </a:cubicBezTo>
                  <a:cubicBezTo>
                    <a:pt x="48" y="233"/>
                    <a:pt x="48" y="233"/>
                    <a:pt x="48" y="233"/>
                  </a:cubicBezTo>
                  <a:cubicBezTo>
                    <a:pt x="47" y="233"/>
                    <a:pt x="47" y="233"/>
                    <a:pt x="47" y="233"/>
                  </a:cubicBezTo>
                  <a:cubicBezTo>
                    <a:pt x="46" y="232"/>
                    <a:pt x="48" y="233"/>
                    <a:pt x="48" y="233"/>
                  </a:cubicBezTo>
                  <a:cubicBezTo>
                    <a:pt x="48" y="233"/>
                    <a:pt x="48" y="233"/>
                    <a:pt x="48" y="233"/>
                  </a:cubicBezTo>
                  <a:cubicBezTo>
                    <a:pt x="48" y="233"/>
                    <a:pt x="48" y="232"/>
                    <a:pt x="48" y="232"/>
                  </a:cubicBezTo>
                  <a:cubicBezTo>
                    <a:pt x="49" y="233"/>
                    <a:pt x="48" y="233"/>
                    <a:pt x="48" y="233"/>
                  </a:cubicBezTo>
                  <a:cubicBezTo>
                    <a:pt x="49" y="233"/>
                    <a:pt x="49" y="233"/>
                    <a:pt x="49" y="233"/>
                  </a:cubicBezTo>
                  <a:cubicBezTo>
                    <a:pt x="49" y="233"/>
                    <a:pt x="48" y="233"/>
                    <a:pt x="49" y="233"/>
                  </a:cubicBezTo>
                  <a:cubicBezTo>
                    <a:pt x="49" y="233"/>
                    <a:pt x="49" y="233"/>
                    <a:pt x="49" y="233"/>
                  </a:cubicBezTo>
                  <a:cubicBezTo>
                    <a:pt x="49" y="233"/>
                    <a:pt x="49" y="233"/>
                    <a:pt x="49" y="233"/>
                  </a:cubicBezTo>
                  <a:cubicBezTo>
                    <a:pt x="49" y="232"/>
                    <a:pt x="48" y="232"/>
                    <a:pt x="48" y="232"/>
                  </a:cubicBezTo>
                  <a:cubicBezTo>
                    <a:pt x="47" y="232"/>
                    <a:pt x="48" y="232"/>
                    <a:pt x="48" y="232"/>
                  </a:cubicBezTo>
                  <a:cubicBezTo>
                    <a:pt x="47" y="232"/>
                    <a:pt x="48" y="232"/>
                    <a:pt x="47" y="232"/>
                  </a:cubicBezTo>
                  <a:cubicBezTo>
                    <a:pt x="47" y="232"/>
                    <a:pt x="47" y="231"/>
                    <a:pt x="47" y="231"/>
                  </a:cubicBezTo>
                  <a:cubicBezTo>
                    <a:pt x="47" y="231"/>
                    <a:pt x="47" y="232"/>
                    <a:pt x="48" y="232"/>
                  </a:cubicBezTo>
                  <a:cubicBezTo>
                    <a:pt x="48" y="232"/>
                    <a:pt x="48" y="232"/>
                    <a:pt x="48" y="232"/>
                  </a:cubicBezTo>
                  <a:cubicBezTo>
                    <a:pt x="48" y="232"/>
                    <a:pt x="49" y="232"/>
                    <a:pt x="49" y="233"/>
                  </a:cubicBezTo>
                  <a:cubicBezTo>
                    <a:pt x="50" y="233"/>
                    <a:pt x="48" y="232"/>
                    <a:pt x="49" y="232"/>
                  </a:cubicBezTo>
                  <a:cubicBezTo>
                    <a:pt x="49" y="232"/>
                    <a:pt x="48" y="232"/>
                    <a:pt x="48" y="232"/>
                  </a:cubicBezTo>
                  <a:cubicBezTo>
                    <a:pt x="47" y="231"/>
                    <a:pt x="49" y="232"/>
                    <a:pt x="49" y="232"/>
                  </a:cubicBezTo>
                  <a:cubicBezTo>
                    <a:pt x="48" y="231"/>
                    <a:pt x="48" y="231"/>
                    <a:pt x="47" y="230"/>
                  </a:cubicBezTo>
                  <a:cubicBezTo>
                    <a:pt x="47" y="230"/>
                    <a:pt x="46" y="230"/>
                    <a:pt x="46" y="230"/>
                  </a:cubicBezTo>
                  <a:cubicBezTo>
                    <a:pt x="47" y="231"/>
                    <a:pt x="47" y="230"/>
                    <a:pt x="48" y="231"/>
                  </a:cubicBezTo>
                  <a:cubicBezTo>
                    <a:pt x="48" y="231"/>
                    <a:pt x="48" y="231"/>
                    <a:pt x="48" y="231"/>
                  </a:cubicBezTo>
                  <a:cubicBezTo>
                    <a:pt x="48" y="231"/>
                    <a:pt x="48" y="231"/>
                    <a:pt x="48" y="231"/>
                  </a:cubicBezTo>
                  <a:cubicBezTo>
                    <a:pt x="50" y="232"/>
                    <a:pt x="50" y="232"/>
                    <a:pt x="50" y="232"/>
                  </a:cubicBezTo>
                  <a:cubicBezTo>
                    <a:pt x="49" y="232"/>
                    <a:pt x="49" y="231"/>
                    <a:pt x="49" y="231"/>
                  </a:cubicBezTo>
                  <a:cubicBezTo>
                    <a:pt x="49" y="231"/>
                    <a:pt x="50" y="232"/>
                    <a:pt x="50" y="232"/>
                  </a:cubicBezTo>
                  <a:cubicBezTo>
                    <a:pt x="49" y="231"/>
                    <a:pt x="49" y="231"/>
                    <a:pt x="49" y="231"/>
                  </a:cubicBezTo>
                  <a:cubicBezTo>
                    <a:pt x="49" y="231"/>
                    <a:pt x="49" y="231"/>
                    <a:pt x="49" y="231"/>
                  </a:cubicBezTo>
                  <a:cubicBezTo>
                    <a:pt x="50" y="232"/>
                    <a:pt x="50" y="232"/>
                    <a:pt x="50" y="232"/>
                  </a:cubicBezTo>
                  <a:cubicBezTo>
                    <a:pt x="49" y="231"/>
                    <a:pt x="50" y="232"/>
                    <a:pt x="50" y="232"/>
                  </a:cubicBezTo>
                  <a:cubicBezTo>
                    <a:pt x="49" y="231"/>
                    <a:pt x="49" y="231"/>
                    <a:pt x="49" y="231"/>
                  </a:cubicBezTo>
                  <a:cubicBezTo>
                    <a:pt x="49" y="230"/>
                    <a:pt x="49" y="231"/>
                    <a:pt x="49" y="231"/>
                  </a:cubicBezTo>
                  <a:cubicBezTo>
                    <a:pt x="49" y="231"/>
                    <a:pt x="49" y="231"/>
                    <a:pt x="49" y="231"/>
                  </a:cubicBezTo>
                  <a:cubicBezTo>
                    <a:pt x="49" y="231"/>
                    <a:pt x="50" y="232"/>
                    <a:pt x="50" y="231"/>
                  </a:cubicBezTo>
                  <a:cubicBezTo>
                    <a:pt x="50" y="231"/>
                    <a:pt x="50" y="231"/>
                    <a:pt x="50" y="231"/>
                  </a:cubicBezTo>
                  <a:cubicBezTo>
                    <a:pt x="50" y="231"/>
                    <a:pt x="50" y="231"/>
                    <a:pt x="50" y="231"/>
                  </a:cubicBezTo>
                  <a:cubicBezTo>
                    <a:pt x="50" y="231"/>
                    <a:pt x="50" y="231"/>
                    <a:pt x="50" y="231"/>
                  </a:cubicBezTo>
                  <a:cubicBezTo>
                    <a:pt x="50" y="231"/>
                    <a:pt x="50" y="231"/>
                    <a:pt x="50" y="231"/>
                  </a:cubicBezTo>
                  <a:cubicBezTo>
                    <a:pt x="50" y="231"/>
                    <a:pt x="49" y="230"/>
                    <a:pt x="50" y="231"/>
                  </a:cubicBezTo>
                  <a:cubicBezTo>
                    <a:pt x="49" y="230"/>
                    <a:pt x="50" y="231"/>
                    <a:pt x="50" y="231"/>
                  </a:cubicBezTo>
                  <a:cubicBezTo>
                    <a:pt x="49" y="230"/>
                    <a:pt x="49" y="230"/>
                    <a:pt x="49" y="230"/>
                  </a:cubicBezTo>
                  <a:cubicBezTo>
                    <a:pt x="50" y="231"/>
                    <a:pt x="49" y="230"/>
                    <a:pt x="49" y="230"/>
                  </a:cubicBezTo>
                  <a:cubicBezTo>
                    <a:pt x="50" y="230"/>
                    <a:pt x="50" y="230"/>
                    <a:pt x="50" y="230"/>
                  </a:cubicBezTo>
                  <a:cubicBezTo>
                    <a:pt x="49" y="230"/>
                    <a:pt x="49" y="230"/>
                    <a:pt x="49" y="230"/>
                  </a:cubicBezTo>
                  <a:cubicBezTo>
                    <a:pt x="50" y="231"/>
                    <a:pt x="49" y="230"/>
                    <a:pt x="50" y="230"/>
                  </a:cubicBezTo>
                  <a:cubicBezTo>
                    <a:pt x="50" y="230"/>
                    <a:pt x="50" y="230"/>
                    <a:pt x="51" y="231"/>
                  </a:cubicBezTo>
                  <a:cubicBezTo>
                    <a:pt x="50" y="230"/>
                    <a:pt x="50" y="230"/>
                    <a:pt x="49" y="229"/>
                  </a:cubicBezTo>
                  <a:cubicBezTo>
                    <a:pt x="50" y="229"/>
                    <a:pt x="50" y="230"/>
                    <a:pt x="51" y="231"/>
                  </a:cubicBezTo>
                  <a:cubicBezTo>
                    <a:pt x="50" y="230"/>
                    <a:pt x="51" y="231"/>
                    <a:pt x="50" y="230"/>
                  </a:cubicBezTo>
                  <a:cubicBezTo>
                    <a:pt x="50" y="230"/>
                    <a:pt x="50" y="230"/>
                    <a:pt x="50" y="229"/>
                  </a:cubicBezTo>
                  <a:cubicBezTo>
                    <a:pt x="50" y="229"/>
                    <a:pt x="50" y="230"/>
                    <a:pt x="50" y="230"/>
                  </a:cubicBezTo>
                  <a:cubicBezTo>
                    <a:pt x="50" y="230"/>
                    <a:pt x="50" y="229"/>
                    <a:pt x="50" y="229"/>
                  </a:cubicBezTo>
                  <a:cubicBezTo>
                    <a:pt x="50" y="229"/>
                    <a:pt x="49" y="228"/>
                    <a:pt x="50" y="229"/>
                  </a:cubicBezTo>
                  <a:cubicBezTo>
                    <a:pt x="50" y="229"/>
                    <a:pt x="50" y="229"/>
                    <a:pt x="50" y="229"/>
                  </a:cubicBezTo>
                  <a:cubicBezTo>
                    <a:pt x="50" y="229"/>
                    <a:pt x="49" y="228"/>
                    <a:pt x="49" y="228"/>
                  </a:cubicBezTo>
                  <a:cubicBezTo>
                    <a:pt x="49" y="228"/>
                    <a:pt x="48" y="227"/>
                    <a:pt x="48" y="227"/>
                  </a:cubicBezTo>
                  <a:cubicBezTo>
                    <a:pt x="49" y="227"/>
                    <a:pt x="48" y="227"/>
                    <a:pt x="49" y="227"/>
                  </a:cubicBezTo>
                  <a:cubicBezTo>
                    <a:pt x="49" y="227"/>
                    <a:pt x="49" y="227"/>
                    <a:pt x="49" y="227"/>
                  </a:cubicBezTo>
                  <a:cubicBezTo>
                    <a:pt x="50" y="228"/>
                    <a:pt x="50" y="229"/>
                    <a:pt x="50" y="229"/>
                  </a:cubicBezTo>
                  <a:cubicBezTo>
                    <a:pt x="50" y="229"/>
                    <a:pt x="50" y="229"/>
                    <a:pt x="50" y="229"/>
                  </a:cubicBezTo>
                  <a:cubicBezTo>
                    <a:pt x="50" y="229"/>
                    <a:pt x="51" y="230"/>
                    <a:pt x="51" y="230"/>
                  </a:cubicBezTo>
                  <a:cubicBezTo>
                    <a:pt x="51" y="229"/>
                    <a:pt x="51" y="230"/>
                    <a:pt x="51" y="229"/>
                  </a:cubicBezTo>
                  <a:cubicBezTo>
                    <a:pt x="51" y="229"/>
                    <a:pt x="51" y="230"/>
                    <a:pt x="51" y="229"/>
                  </a:cubicBezTo>
                  <a:cubicBezTo>
                    <a:pt x="51" y="229"/>
                    <a:pt x="50" y="228"/>
                    <a:pt x="50" y="228"/>
                  </a:cubicBezTo>
                  <a:cubicBezTo>
                    <a:pt x="51" y="229"/>
                    <a:pt x="51" y="229"/>
                    <a:pt x="51" y="229"/>
                  </a:cubicBezTo>
                  <a:cubicBezTo>
                    <a:pt x="51" y="229"/>
                    <a:pt x="51" y="229"/>
                    <a:pt x="51" y="229"/>
                  </a:cubicBezTo>
                  <a:cubicBezTo>
                    <a:pt x="51" y="229"/>
                    <a:pt x="51" y="229"/>
                    <a:pt x="51" y="229"/>
                  </a:cubicBezTo>
                  <a:cubicBezTo>
                    <a:pt x="52" y="229"/>
                    <a:pt x="52" y="229"/>
                    <a:pt x="52" y="228"/>
                  </a:cubicBezTo>
                  <a:cubicBezTo>
                    <a:pt x="52" y="228"/>
                    <a:pt x="52" y="228"/>
                    <a:pt x="52" y="228"/>
                  </a:cubicBezTo>
                  <a:cubicBezTo>
                    <a:pt x="52" y="228"/>
                    <a:pt x="52" y="228"/>
                    <a:pt x="52" y="228"/>
                  </a:cubicBezTo>
                  <a:cubicBezTo>
                    <a:pt x="53" y="228"/>
                    <a:pt x="53" y="228"/>
                    <a:pt x="53" y="228"/>
                  </a:cubicBezTo>
                  <a:cubicBezTo>
                    <a:pt x="53" y="229"/>
                    <a:pt x="53" y="228"/>
                    <a:pt x="53" y="227"/>
                  </a:cubicBezTo>
                  <a:cubicBezTo>
                    <a:pt x="53" y="228"/>
                    <a:pt x="53" y="228"/>
                    <a:pt x="53" y="228"/>
                  </a:cubicBezTo>
                  <a:cubicBezTo>
                    <a:pt x="53" y="228"/>
                    <a:pt x="53" y="228"/>
                    <a:pt x="53" y="227"/>
                  </a:cubicBezTo>
                  <a:cubicBezTo>
                    <a:pt x="53" y="228"/>
                    <a:pt x="53" y="228"/>
                    <a:pt x="53" y="228"/>
                  </a:cubicBezTo>
                  <a:cubicBezTo>
                    <a:pt x="53" y="227"/>
                    <a:pt x="53" y="227"/>
                    <a:pt x="53" y="227"/>
                  </a:cubicBezTo>
                  <a:cubicBezTo>
                    <a:pt x="53" y="227"/>
                    <a:pt x="53" y="227"/>
                    <a:pt x="53" y="228"/>
                  </a:cubicBezTo>
                  <a:cubicBezTo>
                    <a:pt x="53" y="228"/>
                    <a:pt x="53" y="228"/>
                    <a:pt x="53" y="227"/>
                  </a:cubicBezTo>
                  <a:cubicBezTo>
                    <a:pt x="53" y="228"/>
                    <a:pt x="54" y="228"/>
                    <a:pt x="54" y="227"/>
                  </a:cubicBezTo>
                  <a:cubicBezTo>
                    <a:pt x="54" y="227"/>
                    <a:pt x="54" y="227"/>
                    <a:pt x="53" y="227"/>
                  </a:cubicBezTo>
                  <a:cubicBezTo>
                    <a:pt x="53" y="226"/>
                    <a:pt x="54" y="227"/>
                    <a:pt x="53" y="226"/>
                  </a:cubicBezTo>
                  <a:cubicBezTo>
                    <a:pt x="54" y="227"/>
                    <a:pt x="54" y="227"/>
                    <a:pt x="54" y="227"/>
                  </a:cubicBezTo>
                  <a:cubicBezTo>
                    <a:pt x="54" y="228"/>
                    <a:pt x="54" y="227"/>
                    <a:pt x="55" y="227"/>
                  </a:cubicBezTo>
                  <a:cubicBezTo>
                    <a:pt x="55" y="227"/>
                    <a:pt x="55" y="227"/>
                    <a:pt x="55" y="227"/>
                  </a:cubicBezTo>
                  <a:cubicBezTo>
                    <a:pt x="55" y="228"/>
                    <a:pt x="55" y="227"/>
                    <a:pt x="55" y="227"/>
                  </a:cubicBezTo>
                  <a:cubicBezTo>
                    <a:pt x="55" y="227"/>
                    <a:pt x="55" y="226"/>
                    <a:pt x="55" y="226"/>
                  </a:cubicBezTo>
                  <a:cubicBezTo>
                    <a:pt x="56" y="225"/>
                    <a:pt x="56" y="227"/>
                    <a:pt x="56" y="227"/>
                  </a:cubicBezTo>
                  <a:cubicBezTo>
                    <a:pt x="56" y="227"/>
                    <a:pt x="56" y="227"/>
                    <a:pt x="56" y="227"/>
                  </a:cubicBezTo>
                  <a:cubicBezTo>
                    <a:pt x="56" y="227"/>
                    <a:pt x="56" y="227"/>
                    <a:pt x="56" y="227"/>
                  </a:cubicBezTo>
                  <a:cubicBezTo>
                    <a:pt x="56" y="226"/>
                    <a:pt x="56" y="226"/>
                    <a:pt x="56" y="226"/>
                  </a:cubicBezTo>
                  <a:cubicBezTo>
                    <a:pt x="56" y="226"/>
                    <a:pt x="56" y="226"/>
                    <a:pt x="56" y="226"/>
                  </a:cubicBezTo>
                  <a:cubicBezTo>
                    <a:pt x="56" y="226"/>
                    <a:pt x="57" y="227"/>
                    <a:pt x="57" y="227"/>
                  </a:cubicBezTo>
                  <a:cubicBezTo>
                    <a:pt x="57" y="226"/>
                    <a:pt x="57" y="227"/>
                    <a:pt x="57" y="226"/>
                  </a:cubicBezTo>
                  <a:cubicBezTo>
                    <a:pt x="57" y="226"/>
                    <a:pt x="57" y="226"/>
                    <a:pt x="57" y="226"/>
                  </a:cubicBezTo>
                  <a:cubicBezTo>
                    <a:pt x="57" y="226"/>
                    <a:pt x="57" y="226"/>
                    <a:pt x="57" y="226"/>
                  </a:cubicBezTo>
                  <a:cubicBezTo>
                    <a:pt x="57" y="226"/>
                    <a:pt x="57" y="226"/>
                    <a:pt x="57" y="226"/>
                  </a:cubicBezTo>
                  <a:cubicBezTo>
                    <a:pt x="57" y="227"/>
                    <a:pt x="57" y="227"/>
                    <a:pt x="57" y="227"/>
                  </a:cubicBezTo>
                  <a:cubicBezTo>
                    <a:pt x="57" y="227"/>
                    <a:pt x="57" y="226"/>
                    <a:pt x="57" y="226"/>
                  </a:cubicBezTo>
                  <a:cubicBezTo>
                    <a:pt x="57" y="226"/>
                    <a:pt x="57" y="226"/>
                    <a:pt x="57" y="226"/>
                  </a:cubicBezTo>
                  <a:cubicBezTo>
                    <a:pt x="57" y="226"/>
                    <a:pt x="57" y="226"/>
                    <a:pt x="57" y="226"/>
                  </a:cubicBezTo>
                  <a:cubicBezTo>
                    <a:pt x="57" y="227"/>
                    <a:pt x="57" y="226"/>
                    <a:pt x="57" y="227"/>
                  </a:cubicBezTo>
                  <a:cubicBezTo>
                    <a:pt x="57" y="227"/>
                    <a:pt x="57" y="226"/>
                    <a:pt x="57" y="226"/>
                  </a:cubicBezTo>
                  <a:cubicBezTo>
                    <a:pt x="57" y="226"/>
                    <a:pt x="58" y="226"/>
                    <a:pt x="58" y="227"/>
                  </a:cubicBezTo>
                  <a:cubicBezTo>
                    <a:pt x="58" y="226"/>
                    <a:pt x="58" y="226"/>
                    <a:pt x="58" y="226"/>
                  </a:cubicBezTo>
                  <a:cubicBezTo>
                    <a:pt x="58" y="226"/>
                    <a:pt x="58" y="226"/>
                    <a:pt x="58" y="226"/>
                  </a:cubicBezTo>
                  <a:cubicBezTo>
                    <a:pt x="58" y="225"/>
                    <a:pt x="58" y="225"/>
                    <a:pt x="58" y="226"/>
                  </a:cubicBezTo>
                  <a:cubicBezTo>
                    <a:pt x="58" y="226"/>
                    <a:pt x="58" y="226"/>
                    <a:pt x="58" y="226"/>
                  </a:cubicBezTo>
                  <a:cubicBezTo>
                    <a:pt x="58" y="226"/>
                    <a:pt x="58" y="226"/>
                    <a:pt x="58" y="225"/>
                  </a:cubicBezTo>
                  <a:cubicBezTo>
                    <a:pt x="58" y="226"/>
                    <a:pt x="58" y="226"/>
                    <a:pt x="58" y="226"/>
                  </a:cubicBezTo>
                  <a:cubicBezTo>
                    <a:pt x="58" y="226"/>
                    <a:pt x="58" y="226"/>
                    <a:pt x="58" y="225"/>
                  </a:cubicBezTo>
                  <a:cubicBezTo>
                    <a:pt x="58" y="226"/>
                    <a:pt x="58" y="227"/>
                    <a:pt x="58" y="227"/>
                  </a:cubicBezTo>
                  <a:cubicBezTo>
                    <a:pt x="59" y="226"/>
                    <a:pt x="59" y="226"/>
                    <a:pt x="59" y="226"/>
                  </a:cubicBezTo>
                  <a:cubicBezTo>
                    <a:pt x="59" y="226"/>
                    <a:pt x="59" y="226"/>
                    <a:pt x="59" y="227"/>
                  </a:cubicBezTo>
                  <a:cubicBezTo>
                    <a:pt x="59" y="227"/>
                    <a:pt x="59" y="225"/>
                    <a:pt x="59" y="226"/>
                  </a:cubicBezTo>
                  <a:cubicBezTo>
                    <a:pt x="59" y="226"/>
                    <a:pt x="59" y="226"/>
                    <a:pt x="59" y="226"/>
                  </a:cubicBezTo>
                  <a:cubicBezTo>
                    <a:pt x="59" y="226"/>
                    <a:pt x="59" y="226"/>
                    <a:pt x="59" y="226"/>
                  </a:cubicBezTo>
                  <a:cubicBezTo>
                    <a:pt x="59" y="226"/>
                    <a:pt x="59" y="227"/>
                    <a:pt x="59" y="226"/>
                  </a:cubicBezTo>
                  <a:cubicBezTo>
                    <a:pt x="59" y="226"/>
                    <a:pt x="59" y="226"/>
                    <a:pt x="59" y="226"/>
                  </a:cubicBezTo>
                  <a:cubicBezTo>
                    <a:pt x="59" y="227"/>
                    <a:pt x="60" y="226"/>
                    <a:pt x="60" y="227"/>
                  </a:cubicBezTo>
                  <a:cubicBezTo>
                    <a:pt x="60" y="226"/>
                    <a:pt x="61" y="227"/>
                    <a:pt x="61" y="226"/>
                  </a:cubicBezTo>
                  <a:cubicBezTo>
                    <a:pt x="61" y="227"/>
                    <a:pt x="61" y="226"/>
                    <a:pt x="61" y="227"/>
                  </a:cubicBezTo>
                  <a:cubicBezTo>
                    <a:pt x="61" y="226"/>
                    <a:pt x="61" y="226"/>
                    <a:pt x="61" y="226"/>
                  </a:cubicBezTo>
                  <a:cubicBezTo>
                    <a:pt x="61" y="226"/>
                    <a:pt x="61" y="225"/>
                    <a:pt x="61" y="226"/>
                  </a:cubicBezTo>
                  <a:cubicBezTo>
                    <a:pt x="62" y="226"/>
                    <a:pt x="61" y="226"/>
                    <a:pt x="61" y="226"/>
                  </a:cubicBezTo>
                  <a:cubicBezTo>
                    <a:pt x="61" y="227"/>
                    <a:pt x="62" y="226"/>
                    <a:pt x="62" y="227"/>
                  </a:cubicBezTo>
                  <a:cubicBezTo>
                    <a:pt x="62" y="226"/>
                    <a:pt x="62" y="226"/>
                    <a:pt x="62" y="226"/>
                  </a:cubicBezTo>
                  <a:cubicBezTo>
                    <a:pt x="62" y="226"/>
                    <a:pt x="62" y="226"/>
                    <a:pt x="62" y="227"/>
                  </a:cubicBezTo>
                  <a:cubicBezTo>
                    <a:pt x="62" y="226"/>
                    <a:pt x="62" y="226"/>
                    <a:pt x="62" y="226"/>
                  </a:cubicBezTo>
                  <a:cubicBezTo>
                    <a:pt x="62" y="227"/>
                    <a:pt x="62" y="227"/>
                    <a:pt x="62" y="227"/>
                  </a:cubicBezTo>
                  <a:cubicBezTo>
                    <a:pt x="62" y="227"/>
                    <a:pt x="63" y="227"/>
                    <a:pt x="63" y="226"/>
                  </a:cubicBezTo>
                  <a:cubicBezTo>
                    <a:pt x="63" y="227"/>
                    <a:pt x="63" y="227"/>
                    <a:pt x="63" y="227"/>
                  </a:cubicBezTo>
                  <a:cubicBezTo>
                    <a:pt x="63" y="226"/>
                    <a:pt x="63" y="228"/>
                    <a:pt x="64" y="227"/>
                  </a:cubicBezTo>
                  <a:cubicBezTo>
                    <a:pt x="64" y="227"/>
                    <a:pt x="64" y="227"/>
                    <a:pt x="64" y="227"/>
                  </a:cubicBezTo>
                  <a:cubicBezTo>
                    <a:pt x="64" y="227"/>
                    <a:pt x="64" y="226"/>
                    <a:pt x="64" y="226"/>
                  </a:cubicBezTo>
                  <a:cubicBezTo>
                    <a:pt x="64" y="227"/>
                    <a:pt x="64" y="227"/>
                    <a:pt x="64" y="227"/>
                  </a:cubicBezTo>
                  <a:cubicBezTo>
                    <a:pt x="64" y="227"/>
                    <a:pt x="64" y="227"/>
                    <a:pt x="64" y="227"/>
                  </a:cubicBezTo>
                  <a:cubicBezTo>
                    <a:pt x="64" y="227"/>
                    <a:pt x="64" y="227"/>
                    <a:pt x="64" y="227"/>
                  </a:cubicBezTo>
                  <a:cubicBezTo>
                    <a:pt x="64" y="227"/>
                    <a:pt x="64" y="227"/>
                    <a:pt x="64" y="227"/>
                  </a:cubicBezTo>
                  <a:cubicBezTo>
                    <a:pt x="65" y="226"/>
                    <a:pt x="65" y="226"/>
                    <a:pt x="65" y="226"/>
                  </a:cubicBezTo>
                  <a:cubicBezTo>
                    <a:pt x="65" y="226"/>
                    <a:pt x="65" y="227"/>
                    <a:pt x="65" y="227"/>
                  </a:cubicBezTo>
                  <a:cubicBezTo>
                    <a:pt x="65" y="227"/>
                    <a:pt x="65" y="227"/>
                    <a:pt x="65" y="227"/>
                  </a:cubicBezTo>
                  <a:cubicBezTo>
                    <a:pt x="65" y="227"/>
                    <a:pt x="65" y="226"/>
                    <a:pt x="65" y="227"/>
                  </a:cubicBezTo>
                  <a:cubicBezTo>
                    <a:pt x="66" y="226"/>
                    <a:pt x="65" y="227"/>
                    <a:pt x="65" y="227"/>
                  </a:cubicBezTo>
                  <a:cubicBezTo>
                    <a:pt x="65" y="227"/>
                    <a:pt x="65" y="227"/>
                    <a:pt x="65" y="227"/>
                  </a:cubicBezTo>
                  <a:cubicBezTo>
                    <a:pt x="65" y="228"/>
                    <a:pt x="65" y="228"/>
                    <a:pt x="65" y="228"/>
                  </a:cubicBezTo>
                  <a:cubicBezTo>
                    <a:pt x="65" y="228"/>
                    <a:pt x="65" y="227"/>
                    <a:pt x="65" y="227"/>
                  </a:cubicBezTo>
                  <a:cubicBezTo>
                    <a:pt x="65" y="228"/>
                    <a:pt x="66" y="227"/>
                    <a:pt x="66" y="227"/>
                  </a:cubicBezTo>
                  <a:cubicBezTo>
                    <a:pt x="66" y="227"/>
                    <a:pt x="66" y="227"/>
                    <a:pt x="66" y="227"/>
                  </a:cubicBezTo>
                  <a:cubicBezTo>
                    <a:pt x="66" y="227"/>
                    <a:pt x="67" y="227"/>
                    <a:pt x="66" y="227"/>
                  </a:cubicBezTo>
                  <a:cubicBezTo>
                    <a:pt x="67" y="227"/>
                    <a:pt x="66" y="227"/>
                    <a:pt x="66" y="227"/>
                  </a:cubicBezTo>
                  <a:cubicBezTo>
                    <a:pt x="66" y="228"/>
                    <a:pt x="67" y="227"/>
                    <a:pt x="67" y="227"/>
                  </a:cubicBezTo>
                  <a:cubicBezTo>
                    <a:pt x="67" y="228"/>
                    <a:pt x="67" y="227"/>
                    <a:pt x="67" y="227"/>
                  </a:cubicBezTo>
                  <a:cubicBezTo>
                    <a:pt x="67" y="227"/>
                    <a:pt x="67" y="228"/>
                    <a:pt x="67" y="228"/>
                  </a:cubicBezTo>
                  <a:cubicBezTo>
                    <a:pt x="67" y="228"/>
                    <a:pt x="68" y="228"/>
                    <a:pt x="68" y="227"/>
                  </a:cubicBezTo>
                  <a:cubicBezTo>
                    <a:pt x="68" y="227"/>
                    <a:pt x="68" y="227"/>
                    <a:pt x="68" y="228"/>
                  </a:cubicBezTo>
                  <a:cubicBezTo>
                    <a:pt x="68" y="228"/>
                    <a:pt x="68" y="228"/>
                    <a:pt x="69" y="227"/>
                  </a:cubicBezTo>
                  <a:cubicBezTo>
                    <a:pt x="69" y="227"/>
                    <a:pt x="68" y="227"/>
                    <a:pt x="68" y="227"/>
                  </a:cubicBezTo>
                  <a:cubicBezTo>
                    <a:pt x="68" y="227"/>
                    <a:pt x="69" y="227"/>
                    <a:pt x="69" y="227"/>
                  </a:cubicBezTo>
                  <a:cubicBezTo>
                    <a:pt x="69" y="227"/>
                    <a:pt x="69" y="227"/>
                    <a:pt x="69" y="227"/>
                  </a:cubicBezTo>
                  <a:cubicBezTo>
                    <a:pt x="69" y="227"/>
                    <a:pt x="69" y="227"/>
                    <a:pt x="69" y="227"/>
                  </a:cubicBezTo>
                  <a:cubicBezTo>
                    <a:pt x="69" y="227"/>
                    <a:pt x="69" y="227"/>
                    <a:pt x="69" y="227"/>
                  </a:cubicBezTo>
                  <a:cubicBezTo>
                    <a:pt x="69" y="228"/>
                    <a:pt x="69" y="228"/>
                    <a:pt x="69" y="228"/>
                  </a:cubicBezTo>
                  <a:cubicBezTo>
                    <a:pt x="69" y="228"/>
                    <a:pt x="69" y="228"/>
                    <a:pt x="69" y="227"/>
                  </a:cubicBezTo>
                  <a:cubicBezTo>
                    <a:pt x="70" y="227"/>
                    <a:pt x="69" y="228"/>
                    <a:pt x="69" y="228"/>
                  </a:cubicBezTo>
                  <a:cubicBezTo>
                    <a:pt x="71" y="227"/>
                    <a:pt x="71" y="227"/>
                    <a:pt x="71" y="227"/>
                  </a:cubicBezTo>
                  <a:cubicBezTo>
                    <a:pt x="70" y="227"/>
                    <a:pt x="70" y="227"/>
                    <a:pt x="70" y="227"/>
                  </a:cubicBezTo>
                  <a:cubicBezTo>
                    <a:pt x="70" y="228"/>
                    <a:pt x="71" y="227"/>
                    <a:pt x="71" y="226"/>
                  </a:cubicBezTo>
                  <a:cubicBezTo>
                    <a:pt x="71" y="227"/>
                    <a:pt x="72" y="227"/>
                    <a:pt x="72" y="227"/>
                  </a:cubicBezTo>
                  <a:cubicBezTo>
                    <a:pt x="72" y="227"/>
                    <a:pt x="72" y="226"/>
                    <a:pt x="72" y="227"/>
                  </a:cubicBezTo>
                  <a:cubicBezTo>
                    <a:pt x="71" y="227"/>
                    <a:pt x="71" y="227"/>
                    <a:pt x="71" y="227"/>
                  </a:cubicBezTo>
                  <a:cubicBezTo>
                    <a:pt x="71" y="227"/>
                    <a:pt x="71" y="228"/>
                    <a:pt x="71" y="228"/>
                  </a:cubicBezTo>
                  <a:cubicBezTo>
                    <a:pt x="71" y="228"/>
                    <a:pt x="71" y="228"/>
                    <a:pt x="71" y="229"/>
                  </a:cubicBezTo>
                  <a:cubicBezTo>
                    <a:pt x="72" y="228"/>
                    <a:pt x="72" y="228"/>
                    <a:pt x="72" y="228"/>
                  </a:cubicBezTo>
                  <a:cubicBezTo>
                    <a:pt x="72" y="228"/>
                    <a:pt x="72" y="228"/>
                    <a:pt x="72" y="229"/>
                  </a:cubicBezTo>
                  <a:cubicBezTo>
                    <a:pt x="72" y="228"/>
                    <a:pt x="72" y="229"/>
                    <a:pt x="72" y="229"/>
                  </a:cubicBezTo>
                  <a:cubicBezTo>
                    <a:pt x="72" y="229"/>
                    <a:pt x="72" y="229"/>
                    <a:pt x="72" y="229"/>
                  </a:cubicBezTo>
                  <a:cubicBezTo>
                    <a:pt x="73" y="229"/>
                    <a:pt x="73" y="229"/>
                    <a:pt x="73" y="229"/>
                  </a:cubicBezTo>
                  <a:cubicBezTo>
                    <a:pt x="73" y="229"/>
                    <a:pt x="73" y="229"/>
                    <a:pt x="73" y="229"/>
                  </a:cubicBezTo>
                  <a:cubicBezTo>
                    <a:pt x="73" y="230"/>
                    <a:pt x="74" y="229"/>
                    <a:pt x="74" y="229"/>
                  </a:cubicBezTo>
                  <a:cubicBezTo>
                    <a:pt x="73" y="229"/>
                    <a:pt x="73" y="229"/>
                    <a:pt x="73" y="229"/>
                  </a:cubicBezTo>
                  <a:cubicBezTo>
                    <a:pt x="74" y="229"/>
                    <a:pt x="73" y="230"/>
                    <a:pt x="74" y="230"/>
                  </a:cubicBezTo>
                  <a:cubicBezTo>
                    <a:pt x="74" y="230"/>
                    <a:pt x="74" y="230"/>
                    <a:pt x="74" y="230"/>
                  </a:cubicBezTo>
                  <a:cubicBezTo>
                    <a:pt x="74" y="230"/>
                    <a:pt x="74" y="230"/>
                    <a:pt x="74" y="230"/>
                  </a:cubicBezTo>
                  <a:cubicBezTo>
                    <a:pt x="74" y="230"/>
                    <a:pt x="74" y="230"/>
                    <a:pt x="74" y="230"/>
                  </a:cubicBezTo>
                  <a:cubicBezTo>
                    <a:pt x="74" y="230"/>
                    <a:pt x="75" y="230"/>
                    <a:pt x="74" y="230"/>
                  </a:cubicBezTo>
                  <a:cubicBezTo>
                    <a:pt x="74" y="230"/>
                    <a:pt x="74" y="230"/>
                    <a:pt x="74" y="230"/>
                  </a:cubicBezTo>
                  <a:cubicBezTo>
                    <a:pt x="74" y="230"/>
                    <a:pt x="75" y="230"/>
                    <a:pt x="75" y="230"/>
                  </a:cubicBezTo>
                  <a:cubicBezTo>
                    <a:pt x="75" y="231"/>
                    <a:pt x="75" y="231"/>
                    <a:pt x="74" y="231"/>
                  </a:cubicBezTo>
                  <a:cubicBezTo>
                    <a:pt x="75" y="232"/>
                    <a:pt x="75" y="232"/>
                    <a:pt x="76" y="233"/>
                  </a:cubicBezTo>
                  <a:cubicBezTo>
                    <a:pt x="76" y="233"/>
                    <a:pt x="76" y="233"/>
                    <a:pt x="75" y="233"/>
                  </a:cubicBezTo>
                  <a:cubicBezTo>
                    <a:pt x="76" y="233"/>
                    <a:pt x="75" y="233"/>
                    <a:pt x="76" y="233"/>
                  </a:cubicBezTo>
                  <a:cubicBezTo>
                    <a:pt x="76" y="233"/>
                    <a:pt x="76" y="233"/>
                    <a:pt x="76" y="233"/>
                  </a:cubicBezTo>
                  <a:cubicBezTo>
                    <a:pt x="76" y="233"/>
                    <a:pt x="75" y="234"/>
                    <a:pt x="76" y="234"/>
                  </a:cubicBezTo>
                  <a:cubicBezTo>
                    <a:pt x="76" y="234"/>
                    <a:pt x="76" y="234"/>
                    <a:pt x="76" y="234"/>
                  </a:cubicBezTo>
                  <a:cubicBezTo>
                    <a:pt x="76" y="233"/>
                    <a:pt x="75" y="234"/>
                    <a:pt x="76" y="234"/>
                  </a:cubicBezTo>
                  <a:cubicBezTo>
                    <a:pt x="76" y="234"/>
                    <a:pt x="76" y="234"/>
                    <a:pt x="76" y="234"/>
                  </a:cubicBezTo>
                  <a:cubicBezTo>
                    <a:pt x="76" y="234"/>
                    <a:pt x="75" y="234"/>
                    <a:pt x="76" y="234"/>
                  </a:cubicBezTo>
                  <a:cubicBezTo>
                    <a:pt x="76" y="234"/>
                    <a:pt x="76" y="234"/>
                    <a:pt x="76" y="234"/>
                  </a:cubicBezTo>
                  <a:cubicBezTo>
                    <a:pt x="76" y="235"/>
                    <a:pt x="77" y="234"/>
                    <a:pt x="76" y="235"/>
                  </a:cubicBezTo>
                  <a:cubicBezTo>
                    <a:pt x="77" y="235"/>
                    <a:pt x="77" y="235"/>
                    <a:pt x="78" y="235"/>
                  </a:cubicBezTo>
                  <a:cubicBezTo>
                    <a:pt x="77" y="235"/>
                    <a:pt x="77" y="235"/>
                    <a:pt x="77" y="235"/>
                  </a:cubicBezTo>
                  <a:cubicBezTo>
                    <a:pt x="77" y="236"/>
                    <a:pt x="77" y="236"/>
                    <a:pt x="78" y="237"/>
                  </a:cubicBezTo>
                  <a:cubicBezTo>
                    <a:pt x="78" y="237"/>
                    <a:pt x="78" y="237"/>
                    <a:pt x="78" y="237"/>
                  </a:cubicBezTo>
                  <a:cubicBezTo>
                    <a:pt x="79" y="237"/>
                    <a:pt x="77" y="238"/>
                    <a:pt x="79" y="238"/>
                  </a:cubicBezTo>
                  <a:cubicBezTo>
                    <a:pt x="80" y="238"/>
                    <a:pt x="80" y="238"/>
                    <a:pt x="80" y="238"/>
                  </a:cubicBezTo>
                  <a:cubicBezTo>
                    <a:pt x="79" y="238"/>
                    <a:pt x="79" y="238"/>
                    <a:pt x="79" y="238"/>
                  </a:cubicBezTo>
                  <a:cubicBezTo>
                    <a:pt x="79" y="238"/>
                    <a:pt x="79" y="238"/>
                    <a:pt x="79" y="238"/>
                  </a:cubicBezTo>
                  <a:cubicBezTo>
                    <a:pt x="79" y="238"/>
                    <a:pt x="79" y="238"/>
                    <a:pt x="79" y="238"/>
                  </a:cubicBezTo>
                  <a:cubicBezTo>
                    <a:pt x="79" y="238"/>
                    <a:pt x="80" y="238"/>
                    <a:pt x="80" y="239"/>
                  </a:cubicBezTo>
                  <a:cubicBezTo>
                    <a:pt x="79" y="239"/>
                    <a:pt x="79" y="239"/>
                    <a:pt x="79" y="239"/>
                  </a:cubicBezTo>
                  <a:cubicBezTo>
                    <a:pt x="78" y="240"/>
                    <a:pt x="77" y="241"/>
                    <a:pt x="79" y="241"/>
                  </a:cubicBezTo>
                  <a:cubicBezTo>
                    <a:pt x="79" y="241"/>
                    <a:pt x="78" y="241"/>
                    <a:pt x="78" y="241"/>
                  </a:cubicBezTo>
                  <a:cubicBezTo>
                    <a:pt x="79" y="242"/>
                    <a:pt x="77" y="243"/>
                    <a:pt x="79" y="244"/>
                  </a:cubicBezTo>
                  <a:cubicBezTo>
                    <a:pt x="80" y="244"/>
                    <a:pt x="82" y="245"/>
                    <a:pt x="82" y="245"/>
                  </a:cubicBezTo>
                  <a:close/>
                  <a:moveTo>
                    <a:pt x="43" y="237"/>
                  </a:moveTo>
                  <a:cubicBezTo>
                    <a:pt x="42" y="237"/>
                    <a:pt x="42" y="237"/>
                    <a:pt x="41" y="237"/>
                  </a:cubicBezTo>
                  <a:lnTo>
                    <a:pt x="43" y="237"/>
                  </a:lnTo>
                  <a:close/>
                  <a:moveTo>
                    <a:pt x="47" y="234"/>
                  </a:moveTo>
                  <a:cubicBezTo>
                    <a:pt x="47" y="234"/>
                    <a:pt x="46" y="234"/>
                    <a:pt x="46" y="234"/>
                  </a:cubicBezTo>
                  <a:cubicBezTo>
                    <a:pt x="46" y="234"/>
                    <a:pt x="46" y="234"/>
                    <a:pt x="46" y="234"/>
                  </a:cubicBezTo>
                  <a:cubicBezTo>
                    <a:pt x="46" y="234"/>
                    <a:pt x="47" y="234"/>
                    <a:pt x="47" y="234"/>
                  </a:cubicBezTo>
                  <a:close/>
                  <a:moveTo>
                    <a:pt x="47" y="234"/>
                  </a:moveTo>
                  <a:cubicBezTo>
                    <a:pt x="47" y="234"/>
                    <a:pt x="47" y="233"/>
                    <a:pt x="47" y="233"/>
                  </a:cubicBezTo>
                  <a:lnTo>
                    <a:pt x="47" y="234"/>
                  </a:lnTo>
                  <a:close/>
                  <a:moveTo>
                    <a:pt x="49" y="233"/>
                  </a:moveTo>
                  <a:cubicBezTo>
                    <a:pt x="49" y="233"/>
                    <a:pt x="49" y="233"/>
                    <a:pt x="48" y="233"/>
                  </a:cubicBezTo>
                  <a:lnTo>
                    <a:pt x="49" y="233"/>
                  </a:lnTo>
                  <a:close/>
                  <a:moveTo>
                    <a:pt x="48" y="233"/>
                  </a:moveTo>
                  <a:cubicBezTo>
                    <a:pt x="48" y="233"/>
                    <a:pt x="48" y="233"/>
                    <a:pt x="48" y="233"/>
                  </a:cubicBezTo>
                  <a:cubicBezTo>
                    <a:pt x="48" y="233"/>
                    <a:pt x="48" y="233"/>
                    <a:pt x="48" y="233"/>
                  </a:cubicBezTo>
                  <a:close/>
                  <a:moveTo>
                    <a:pt x="49" y="232"/>
                  </a:moveTo>
                  <a:cubicBezTo>
                    <a:pt x="49" y="232"/>
                    <a:pt x="49" y="232"/>
                    <a:pt x="49" y="232"/>
                  </a:cubicBezTo>
                  <a:cubicBezTo>
                    <a:pt x="50" y="232"/>
                    <a:pt x="49" y="232"/>
                    <a:pt x="49" y="232"/>
                  </a:cubicBezTo>
                  <a:close/>
                  <a:moveTo>
                    <a:pt x="50" y="231"/>
                  </a:moveTo>
                  <a:cubicBezTo>
                    <a:pt x="50" y="231"/>
                    <a:pt x="49" y="231"/>
                    <a:pt x="49" y="231"/>
                  </a:cubicBezTo>
                  <a:cubicBezTo>
                    <a:pt x="49" y="231"/>
                    <a:pt x="49" y="231"/>
                    <a:pt x="49" y="231"/>
                  </a:cubicBezTo>
                  <a:lnTo>
                    <a:pt x="50" y="231"/>
                  </a:lnTo>
                  <a:close/>
                  <a:moveTo>
                    <a:pt x="61" y="226"/>
                  </a:moveTo>
                  <a:cubicBezTo>
                    <a:pt x="61" y="227"/>
                    <a:pt x="61" y="227"/>
                    <a:pt x="61" y="227"/>
                  </a:cubicBezTo>
                  <a:cubicBezTo>
                    <a:pt x="61" y="226"/>
                    <a:pt x="61" y="226"/>
                    <a:pt x="61" y="226"/>
                  </a:cubicBezTo>
                  <a:close/>
                  <a:moveTo>
                    <a:pt x="67" y="228"/>
                  </a:moveTo>
                  <a:cubicBezTo>
                    <a:pt x="67" y="228"/>
                    <a:pt x="68" y="228"/>
                    <a:pt x="67" y="228"/>
                  </a:cubicBezTo>
                  <a:cubicBezTo>
                    <a:pt x="68" y="228"/>
                    <a:pt x="67" y="228"/>
                    <a:pt x="67" y="228"/>
                  </a:cubicBezTo>
                  <a:close/>
                  <a:moveTo>
                    <a:pt x="72" y="228"/>
                  </a:moveTo>
                  <a:cubicBezTo>
                    <a:pt x="72" y="229"/>
                    <a:pt x="72" y="229"/>
                    <a:pt x="72" y="229"/>
                  </a:cubicBezTo>
                  <a:cubicBezTo>
                    <a:pt x="72" y="229"/>
                    <a:pt x="72" y="229"/>
                    <a:pt x="72" y="229"/>
                  </a:cubicBezTo>
                  <a:lnTo>
                    <a:pt x="72" y="228"/>
                  </a:lnTo>
                  <a:close/>
                  <a:moveTo>
                    <a:pt x="120" y="238"/>
                  </a:moveTo>
                  <a:cubicBezTo>
                    <a:pt x="120" y="238"/>
                    <a:pt x="120" y="238"/>
                    <a:pt x="120" y="238"/>
                  </a:cubicBezTo>
                  <a:cubicBezTo>
                    <a:pt x="119" y="238"/>
                    <a:pt x="120" y="238"/>
                    <a:pt x="120" y="238"/>
                  </a:cubicBezTo>
                  <a:close/>
                  <a:moveTo>
                    <a:pt x="159" y="240"/>
                  </a:moveTo>
                  <a:cubicBezTo>
                    <a:pt x="159" y="239"/>
                    <a:pt x="160" y="238"/>
                    <a:pt x="161" y="236"/>
                  </a:cubicBezTo>
                  <a:cubicBezTo>
                    <a:pt x="160" y="236"/>
                    <a:pt x="160" y="235"/>
                    <a:pt x="160" y="235"/>
                  </a:cubicBezTo>
                  <a:cubicBezTo>
                    <a:pt x="160" y="233"/>
                    <a:pt x="161" y="230"/>
                    <a:pt x="159" y="229"/>
                  </a:cubicBezTo>
                  <a:cubicBezTo>
                    <a:pt x="159" y="229"/>
                    <a:pt x="158" y="229"/>
                    <a:pt x="158" y="229"/>
                  </a:cubicBezTo>
                  <a:cubicBezTo>
                    <a:pt x="158" y="229"/>
                    <a:pt x="158" y="229"/>
                    <a:pt x="158" y="229"/>
                  </a:cubicBezTo>
                  <a:cubicBezTo>
                    <a:pt x="158" y="229"/>
                    <a:pt x="158" y="229"/>
                    <a:pt x="158" y="229"/>
                  </a:cubicBezTo>
                  <a:cubicBezTo>
                    <a:pt x="158" y="229"/>
                    <a:pt x="158" y="229"/>
                    <a:pt x="159" y="229"/>
                  </a:cubicBezTo>
                  <a:cubicBezTo>
                    <a:pt x="158" y="228"/>
                    <a:pt x="158" y="227"/>
                    <a:pt x="157" y="227"/>
                  </a:cubicBezTo>
                  <a:cubicBezTo>
                    <a:pt x="156" y="227"/>
                    <a:pt x="157" y="226"/>
                    <a:pt x="156" y="227"/>
                  </a:cubicBezTo>
                  <a:cubicBezTo>
                    <a:pt x="156" y="227"/>
                    <a:pt x="156" y="227"/>
                    <a:pt x="156" y="227"/>
                  </a:cubicBezTo>
                  <a:cubicBezTo>
                    <a:pt x="156" y="226"/>
                    <a:pt x="156" y="227"/>
                    <a:pt x="156" y="226"/>
                  </a:cubicBezTo>
                  <a:cubicBezTo>
                    <a:pt x="155" y="223"/>
                    <a:pt x="153" y="222"/>
                    <a:pt x="151" y="221"/>
                  </a:cubicBezTo>
                  <a:cubicBezTo>
                    <a:pt x="149" y="220"/>
                    <a:pt x="147" y="220"/>
                    <a:pt x="145" y="220"/>
                  </a:cubicBezTo>
                  <a:cubicBezTo>
                    <a:pt x="144" y="221"/>
                    <a:pt x="144" y="220"/>
                    <a:pt x="143" y="221"/>
                  </a:cubicBezTo>
                  <a:cubicBezTo>
                    <a:pt x="143" y="221"/>
                    <a:pt x="143" y="221"/>
                    <a:pt x="143" y="221"/>
                  </a:cubicBezTo>
                  <a:cubicBezTo>
                    <a:pt x="143" y="221"/>
                    <a:pt x="143" y="221"/>
                    <a:pt x="143" y="220"/>
                  </a:cubicBezTo>
                  <a:cubicBezTo>
                    <a:pt x="143" y="220"/>
                    <a:pt x="143" y="220"/>
                    <a:pt x="142" y="221"/>
                  </a:cubicBezTo>
                  <a:cubicBezTo>
                    <a:pt x="142" y="221"/>
                    <a:pt x="142" y="220"/>
                    <a:pt x="142" y="220"/>
                  </a:cubicBezTo>
                  <a:cubicBezTo>
                    <a:pt x="142" y="220"/>
                    <a:pt x="142" y="221"/>
                    <a:pt x="142" y="220"/>
                  </a:cubicBezTo>
                  <a:cubicBezTo>
                    <a:pt x="141" y="221"/>
                    <a:pt x="142" y="220"/>
                    <a:pt x="142" y="219"/>
                  </a:cubicBezTo>
                  <a:cubicBezTo>
                    <a:pt x="141" y="219"/>
                    <a:pt x="140" y="220"/>
                    <a:pt x="139" y="219"/>
                  </a:cubicBezTo>
                  <a:cubicBezTo>
                    <a:pt x="139" y="219"/>
                    <a:pt x="139" y="220"/>
                    <a:pt x="139" y="220"/>
                  </a:cubicBezTo>
                  <a:cubicBezTo>
                    <a:pt x="139" y="219"/>
                    <a:pt x="139" y="220"/>
                    <a:pt x="138" y="220"/>
                  </a:cubicBezTo>
                  <a:cubicBezTo>
                    <a:pt x="138" y="220"/>
                    <a:pt x="139" y="219"/>
                    <a:pt x="139" y="219"/>
                  </a:cubicBezTo>
                  <a:cubicBezTo>
                    <a:pt x="138" y="219"/>
                    <a:pt x="138" y="220"/>
                    <a:pt x="138" y="219"/>
                  </a:cubicBezTo>
                  <a:cubicBezTo>
                    <a:pt x="138" y="219"/>
                    <a:pt x="138" y="219"/>
                    <a:pt x="138" y="219"/>
                  </a:cubicBezTo>
                  <a:cubicBezTo>
                    <a:pt x="137" y="220"/>
                    <a:pt x="137" y="219"/>
                    <a:pt x="137" y="219"/>
                  </a:cubicBezTo>
                  <a:cubicBezTo>
                    <a:pt x="137" y="219"/>
                    <a:pt x="137" y="219"/>
                    <a:pt x="136" y="219"/>
                  </a:cubicBezTo>
                  <a:cubicBezTo>
                    <a:pt x="136" y="220"/>
                    <a:pt x="136" y="218"/>
                    <a:pt x="135" y="219"/>
                  </a:cubicBezTo>
                  <a:cubicBezTo>
                    <a:pt x="135" y="219"/>
                    <a:pt x="135" y="219"/>
                    <a:pt x="135" y="219"/>
                  </a:cubicBezTo>
                  <a:cubicBezTo>
                    <a:pt x="134" y="219"/>
                    <a:pt x="133" y="219"/>
                    <a:pt x="132" y="220"/>
                  </a:cubicBezTo>
                  <a:cubicBezTo>
                    <a:pt x="132" y="220"/>
                    <a:pt x="131" y="219"/>
                    <a:pt x="130" y="219"/>
                  </a:cubicBezTo>
                  <a:cubicBezTo>
                    <a:pt x="130" y="220"/>
                    <a:pt x="130" y="220"/>
                    <a:pt x="130" y="220"/>
                  </a:cubicBezTo>
                  <a:cubicBezTo>
                    <a:pt x="130" y="220"/>
                    <a:pt x="130" y="220"/>
                    <a:pt x="130" y="219"/>
                  </a:cubicBezTo>
                  <a:cubicBezTo>
                    <a:pt x="130" y="220"/>
                    <a:pt x="129" y="220"/>
                    <a:pt x="129" y="220"/>
                  </a:cubicBezTo>
                  <a:cubicBezTo>
                    <a:pt x="129" y="220"/>
                    <a:pt x="129" y="220"/>
                    <a:pt x="129" y="220"/>
                  </a:cubicBezTo>
                  <a:cubicBezTo>
                    <a:pt x="128" y="220"/>
                    <a:pt x="128" y="221"/>
                    <a:pt x="127" y="221"/>
                  </a:cubicBezTo>
                  <a:cubicBezTo>
                    <a:pt x="128" y="222"/>
                    <a:pt x="127" y="221"/>
                    <a:pt x="127" y="222"/>
                  </a:cubicBezTo>
                  <a:cubicBezTo>
                    <a:pt x="127" y="222"/>
                    <a:pt x="127" y="221"/>
                    <a:pt x="127" y="221"/>
                  </a:cubicBezTo>
                  <a:cubicBezTo>
                    <a:pt x="127" y="221"/>
                    <a:pt x="127" y="221"/>
                    <a:pt x="127" y="221"/>
                  </a:cubicBezTo>
                  <a:cubicBezTo>
                    <a:pt x="127" y="221"/>
                    <a:pt x="127" y="222"/>
                    <a:pt x="126" y="221"/>
                  </a:cubicBezTo>
                  <a:cubicBezTo>
                    <a:pt x="126" y="222"/>
                    <a:pt x="126" y="222"/>
                    <a:pt x="126" y="222"/>
                  </a:cubicBezTo>
                  <a:cubicBezTo>
                    <a:pt x="125" y="222"/>
                    <a:pt x="125" y="222"/>
                    <a:pt x="125" y="222"/>
                  </a:cubicBezTo>
                  <a:cubicBezTo>
                    <a:pt x="125" y="223"/>
                    <a:pt x="126" y="223"/>
                    <a:pt x="125" y="223"/>
                  </a:cubicBezTo>
                  <a:cubicBezTo>
                    <a:pt x="125" y="222"/>
                    <a:pt x="125" y="222"/>
                    <a:pt x="125" y="222"/>
                  </a:cubicBezTo>
                  <a:cubicBezTo>
                    <a:pt x="124" y="223"/>
                    <a:pt x="123" y="223"/>
                    <a:pt x="123" y="225"/>
                  </a:cubicBezTo>
                  <a:cubicBezTo>
                    <a:pt x="123" y="224"/>
                    <a:pt x="123" y="224"/>
                    <a:pt x="123" y="224"/>
                  </a:cubicBezTo>
                  <a:cubicBezTo>
                    <a:pt x="122" y="225"/>
                    <a:pt x="121" y="226"/>
                    <a:pt x="122" y="227"/>
                  </a:cubicBezTo>
                  <a:cubicBezTo>
                    <a:pt x="121" y="227"/>
                    <a:pt x="121" y="227"/>
                    <a:pt x="121" y="227"/>
                  </a:cubicBezTo>
                  <a:cubicBezTo>
                    <a:pt x="121" y="228"/>
                    <a:pt x="121" y="228"/>
                    <a:pt x="122" y="228"/>
                  </a:cubicBezTo>
                  <a:cubicBezTo>
                    <a:pt x="122" y="228"/>
                    <a:pt x="121" y="228"/>
                    <a:pt x="121" y="228"/>
                  </a:cubicBezTo>
                  <a:cubicBezTo>
                    <a:pt x="121" y="228"/>
                    <a:pt x="120" y="228"/>
                    <a:pt x="121" y="229"/>
                  </a:cubicBezTo>
                  <a:cubicBezTo>
                    <a:pt x="120" y="229"/>
                    <a:pt x="120" y="229"/>
                    <a:pt x="120" y="229"/>
                  </a:cubicBezTo>
                  <a:cubicBezTo>
                    <a:pt x="120" y="229"/>
                    <a:pt x="121" y="230"/>
                    <a:pt x="120" y="230"/>
                  </a:cubicBezTo>
                  <a:cubicBezTo>
                    <a:pt x="121" y="230"/>
                    <a:pt x="121" y="231"/>
                    <a:pt x="121" y="231"/>
                  </a:cubicBezTo>
                  <a:cubicBezTo>
                    <a:pt x="121" y="231"/>
                    <a:pt x="120" y="230"/>
                    <a:pt x="121" y="231"/>
                  </a:cubicBezTo>
                  <a:cubicBezTo>
                    <a:pt x="120" y="230"/>
                    <a:pt x="120" y="230"/>
                    <a:pt x="120" y="230"/>
                  </a:cubicBezTo>
                  <a:cubicBezTo>
                    <a:pt x="120" y="231"/>
                    <a:pt x="120" y="232"/>
                    <a:pt x="120" y="232"/>
                  </a:cubicBezTo>
                  <a:cubicBezTo>
                    <a:pt x="119" y="232"/>
                    <a:pt x="120" y="233"/>
                    <a:pt x="120" y="233"/>
                  </a:cubicBezTo>
                  <a:cubicBezTo>
                    <a:pt x="120" y="233"/>
                    <a:pt x="119" y="234"/>
                    <a:pt x="120" y="234"/>
                  </a:cubicBezTo>
                  <a:cubicBezTo>
                    <a:pt x="120" y="234"/>
                    <a:pt x="120" y="234"/>
                    <a:pt x="120" y="234"/>
                  </a:cubicBezTo>
                  <a:cubicBezTo>
                    <a:pt x="120" y="234"/>
                    <a:pt x="120" y="235"/>
                    <a:pt x="119" y="235"/>
                  </a:cubicBezTo>
                  <a:cubicBezTo>
                    <a:pt x="119" y="235"/>
                    <a:pt x="120" y="235"/>
                    <a:pt x="120" y="235"/>
                  </a:cubicBezTo>
                  <a:cubicBezTo>
                    <a:pt x="120" y="235"/>
                    <a:pt x="120" y="235"/>
                    <a:pt x="120" y="235"/>
                  </a:cubicBezTo>
                  <a:cubicBezTo>
                    <a:pt x="120" y="235"/>
                    <a:pt x="121" y="236"/>
                    <a:pt x="121" y="236"/>
                  </a:cubicBezTo>
                  <a:cubicBezTo>
                    <a:pt x="121" y="236"/>
                    <a:pt x="121" y="236"/>
                    <a:pt x="121" y="236"/>
                  </a:cubicBezTo>
                  <a:cubicBezTo>
                    <a:pt x="121" y="236"/>
                    <a:pt x="120" y="236"/>
                    <a:pt x="119" y="235"/>
                  </a:cubicBezTo>
                  <a:cubicBezTo>
                    <a:pt x="119" y="236"/>
                    <a:pt x="120" y="236"/>
                    <a:pt x="120" y="236"/>
                  </a:cubicBezTo>
                  <a:cubicBezTo>
                    <a:pt x="119" y="236"/>
                    <a:pt x="120" y="236"/>
                    <a:pt x="120" y="236"/>
                  </a:cubicBezTo>
                  <a:cubicBezTo>
                    <a:pt x="120" y="236"/>
                    <a:pt x="120" y="237"/>
                    <a:pt x="120" y="236"/>
                  </a:cubicBezTo>
                  <a:cubicBezTo>
                    <a:pt x="120" y="237"/>
                    <a:pt x="120" y="237"/>
                    <a:pt x="120" y="237"/>
                  </a:cubicBezTo>
                  <a:cubicBezTo>
                    <a:pt x="120" y="237"/>
                    <a:pt x="120" y="237"/>
                    <a:pt x="120" y="237"/>
                  </a:cubicBezTo>
                  <a:cubicBezTo>
                    <a:pt x="121" y="237"/>
                    <a:pt x="121" y="237"/>
                    <a:pt x="121" y="237"/>
                  </a:cubicBezTo>
                  <a:cubicBezTo>
                    <a:pt x="121" y="237"/>
                    <a:pt x="121" y="237"/>
                    <a:pt x="121" y="237"/>
                  </a:cubicBezTo>
                  <a:cubicBezTo>
                    <a:pt x="122" y="237"/>
                    <a:pt x="122" y="237"/>
                    <a:pt x="121" y="237"/>
                  </a:cubicBezTo>
                  <a:cubicBezTo>
                    <a:pt x="121" y="237"/>
                    <a:pt x="120" y="237"/>
                    <a:pt x="120" y="237"/>
                  </a:cubicBezTo>
                  <a:cubicBezTo>
                    <a:pt x="121" y="237"/>
                    <a:pt x="121" y="237"/>
                    <a:pt x="121" y="237"/>
                  </a:cubicBezTo>
                  <a:cubicBezTo>
                    <a:pt x="121" y="237"/>
                    <a:pt x="121" y="237"/>
                    <a:pt x="122" y="237"/>
                  </a:cubicBezTo>
                  <a:cubicBezTo>
                    <a:pt x="121" y="237"/>
                    <a:pt x="121" y="237"/>
                    <a:pt x="121" y="237"/>
                  </a:cubicBezTo>
                  <a:cubicBezTo>
                    <a:pt x="122" y="237"/>
                    <a:pt x="122" y="237"/>
                    <a:pt x="122" y="237"/>
                  </a:cubicBezTo>
                  <a:cubicBezTo>
                    <a:pt x="122" y="237"/>
                    <a:pt x="122" y="237"/>
                    <a:pt x="122" y="236"/>
                  </a:cubicBezTo>
                  <a:cubicBezTo>
                    <a:pt x="121" y="237"/>
                    <a:pt x="121" y="237"/>
                    <a:pt x="121" y="237"/>
                  </a:cubicBezTo>
                  <a:cubicBezTo>
                    <a:pt x="121" y="236"/>
                    <a:pt x="121" y="236"/>
                    <a:pt x="121" y="236"/>
                  </a:cubicBezTo>
                  <a:cubicBezTo>
                    <a:pt x="122" y="236"/>
                    <a:pt x="122" y="236"/>
                    <a:pt x="122" y="236"/>
                  </a:cubicBezTo>
                  <a:cubicBezTo>
                    <a:pt x="122" y="236"/>
                    <a:pt x="122" y="236"/>
                    <a:pt x="122" y="236"/>
                  </a:cubicBezTo>
                  <a:cubicBezTo>
                    <a:pt x="123" y="236"/>
                    <a:pt x="123" y="236"/>
                    <a:pt x="123" y="236"/>
                  </a:cubicBezTo>
                  <a:cubicBezTo>
                    <a:pt x="122" y="236"/>
                    <a:pt x="122" y="236"/>
                    <a:pt x="122" y="236"/>
                  </a:cubicBezTo>
                  <a:cubicBezTo>
                    <a:pt x="122" y="236"/>
                    <a:pt x="122" y="236"/>
                    <a:pt x="122" y="236"/>
                  </a:cubicBezTo>
                  <a:cubicBezTo>
                    <a:pt x="123" y="236"/>
                    <a:pt x="122" y="236"/>
                    <a:pt x="122" y="236"/>
                  </a:cubicBezTo>
                  <a:cubicBezTo>
                    <a:pt x="122" y="235"/>
                    <a:pt x="123" y="236"/>
                    <a:pt x="123" y="236"/>
                  </a:cubicBezTo>
                  <a:cubicBezTo>
                    <a:pt x="123" y="235"/>
                    <a:pt x="123" y="235"/>
                    <a:pt x="123" y="235"/>
                  </a:cubicBezTo>
                  <a:cubicBezTo>
                    <a:pt x="123" y="235"/>
                    <a:pt x="123" y="234"/>
                    <a:pt x="123" y="234"/>
                  </a:cubicBezTo>
                  <a:cubicBezTo>
                    <a:pt x="123" y="234"/>
                    <a:pt x="124" y="234"/>
                    <a:pt x="123" y="234"/>
                  </a:cubicBezTo>
                  <a:cubicBezTo>
                    <a:pt x="124" y="234"/>
                    <a:pt x="125" y="234"/>
                    <a:pt x="125" y="235"/>
                  </a:cubicBezTo>
                  <a:cubicBezTo>
                    <a:pt x="124" y="234"/>
                    <a:pt x="126" y="235"/>
                    <a:pt x="125" y="234"/>
                  </a:cubicBezTo>
                  <a:cubicBezTo>
                    <a:pt x="125" y="234"/>
                    <a:pt x="126" y="234"/>
                    <a:pt x="126" y="234"/>
                  </a:cubicBezTo>
                  <a:cubicBezTo>
                    <a:pt x="125" y="234"/>
                    <a:pt x="125" y="234"/>
                    <a:pt x="124" y="234"/>
                  </a:cubicBezTo>
                  <a:cubicBezTo>
                    <a:pt x="124" y="234"/>
                    <a:pt x="124" y="234"/>
                    <a:pt x="123" y="234"/>
                  </a:cubicBezTo>
                  <a:cubicBezTo>
                    <a:pt x="124" y="234"/>
                    <a:pt x="124" y="234"/>
                    <a:pt x="124" y="233"/>
                  </a:cubicBezTo>
                  <a:cubicBezTo>
                    <a:pt x="124" y="233"/>
                    <a:pt x="124" y="234"/>
                    <a:pt x="125" y="234"/>
                  </a:cubicBezTo>
                  <a:cubicBezTo>
                    <a:pt x="124" y="233"/>
                    <a:pt x="124" y="233"/>
                    <a:pt x="124" y="233"/>
                  </a:cubicBezTo>
                  <a:cubicBezTo>
                    <a:pt x="123" y="233"/>
                    <a:pt x="123" y="233"/>
                    <a:pt x="123" y="233"/>
                  </a:cubicBezTo>
                  <a:cubicBezTo>
                    <a:pt x="123" y="233"/>
                    <a:pt x="122" y="232"/>
                    <a:pt x="122" y="232"/>
                  </a:cubicBezTo>
                  <a:cubicBezTo>
                    <a:pt x="123" y="233"/>
                    <a:pt x="124" y="233"/>
                    <a:pt x="124" y="233"/>
                  </a:cubicBezTo>
                  <a:cubicBezTo>
                    <a:pt x="125" y="233"/>
                    <a:pt x="124" y="233"/>
                    <a:pt x="125" y="233"/>
                  </a:cubicBezTo>
                  <a:cubicBezTo>
                    <a:pt x="126" y="233"/>
                    <a:pt x="126" y="234"/>
                    <a:pt x="125" y="234"/>
                  </a:cubicBezTo>
                  <a:cubicBezTo>
                    <a:pt x="126" y="234"/>
                    <a:pt x="125" y="234"/>
                    <a:pt x="126" y="234"/>
                  </a:cubicBezTo>
                  <a:cubicBezTo>
                    <a:pt x="126" y="234"/>
                    <a:pt x="126" y="233"/>
                    <a:pt x="126" y="233"/>
                  </a:cubicBezTo>
                  <a:cubicBezTo>
                    <a:pt x="125" y="233"/>
                    <a:pt x="125" y="233"/>
                    <a:pt x="125" y="233"/>
                  </a:cubicBezTo>
                  <a:cubicBezTo>
                    <a:pt x="124" y="233"/>
                    <a:pt x="125" y="233"/>
                    <a:pt x="125" y="233"/>
                  </a:cubicBezTo>
                  <a:cubicBezTo>
                    <a:pt x="126" y="233"/>
                    <a:pt x="126" y="233"/>
                    <a:pt x="126" y="233"/>
                  </a:cubicBezTo>
                  <a:cubicBezTo>
                    <a:pt x="126" y="233"/>
                    <a:pt x="125" y="233"/>
                    <a:pt x="126" y="233"/>
                  </a:cubicBezTo>
                  <a:cubicBezTo>
                    <a:pt x="127" y="233"/>
                    <a:pt x="126" y="233"/>
                    <a:pt x="126" y="233"/>
                  </a:cubicBezTo>
                  <a:cubicBezTo>
                    <a:pt x="127" y="233"/>
                    <a:pt x="127" y="233"/>
                    <a:pt x="127" y="233"/>
                  </a:cubicBezTo>
                  <a:cubicBezTo>
                    <a:pt x="127" y="233"/>
                    <a:pt x="126" y="233"/>
                    <a:pt x="127" y="233"/>
                  </a:cubicBezTo>
                  <a:cubicBezTo>
                    <a:pt x="127" y="233"/>
                    <a:pt x="127" y="233"/>
                    <a:pt x="127" y="233"/>
                  </a:cubicBezTo>
                  <a:cubicBezTo>
                    <a:pt x="127" y="233"/>
                    <a:pt x="127" y="233"/>
                    <a:pt x="127" y="233"/>
                  </a:cubicBezTo>
                  <a:cubicBezTo>
                    <a:pt x="126" y="233"/>
                    <a:pt x="126" y="233"/>
                    <a:pt x="126" y="233"/>
                  </a:cubicBezTo>
                  <a:cubicBezTo>
                    <a:pt x="125" y="232"/>
                    <a:pt x="126" y="233"/>
                    <a:pt x="125" y="232"/>
                  </a:cubicBezTo>
                  <a:cubicBezTo>
                    <a:pt x="125" y="232"/>
                    <a:pt x="125" y="232"/>
                    <a:pt x="125" y="232"/>
                  </a:cubicBezTo>
                  <a:cubicBezTo>
                    <a:pt x="124" y="232"/>
                    <a:pt x="124" y="232"/>
                    <a:pt x="124" y="232"/>
                  </a:cubicBezTo>
                  <a:cubicBezTo>
                    <a:pt x="124" y="232"/>
                    <a:pt x="125" y="232"/>
                    <a:pt x="125" y="232"/>
                  </a:cubicBezTo>
                  <a:cubicBezTo>
                    <a:pt x="125" y="232"/>
                    <a:pt x="126" y="232"/>
                    <a:pt x="125" y="232"/>
                  </a:cubicBezTo>
                  <a:cubicBezTo>
                    <a:pt x="126" y="232"/>
                    <a:pt x="126" y="232"/>
                    <a:pt x="127" y="233"/>
                  </a:cubicBezTo>
                  <a:cubicBezTo>
                    <a:pt x="127" y="233"/>
                    <a:pt x="126" y="232"/>
                    <a:pt x="126" y="232"/>
                  </a:cubicBezTo>
                  <a:cubicBezTo>
                    <a:pt x="127" y="233"/>
                    <a:pt x="126" y="232"/>
                    <a:pt x="126" y="232"/>
                  </a:cubicBezTo>
                  <a:cubicBezTo>
                    <a:pt x="124" y="231"/>
                    <a:pt x="127" y="232"/>
                    <a:pt x="127" y="232"/>
                  </a:cubicBezTo>
                  <a:cubicBezTo>
                    <a:pt x="126" y="232"/>
                    <a:pt x="125" y="231"/>
                    <a:pt x="124" y="231"/>
                  </a:cubicBezTo>
                  <a:cubicBezTo>
                    <a:pt x="124" y="231"/>
                    <a:pt x="124" y="231"/>
                    <a:pt x="124" y="231"/>
                  </a:cubicBezTo>
                  <a:cubicBezTo>
                    <a:pt x="125" y="231"/>
                    <a:pt x="124" y="231"/>
                    <a:pt x="125" y="231"/>
                  </a:cubicBezTo>
                  <a:cubicBezTo>
                    <a:pt x="125" y="231"/>
                    <a:pt x="125" y="231"/>
                    <a:pt x="125" y="231"/>
                  </a:cubicBezTo>
                  <a:cubicBezTo>
                    <a:pt x="126" y="232"/>
                    <a:pt x="126" y="232"/>
                    <a:pt x="126" y="232"/>
                  </a:cubicBezTo>
                  <a:cubicBezTo>
                    <a:pt x="127" y="232"/>
                    <a:pt x="127" y="232"/>
                    <a:pt x="127" y="232"/>
                  </a:cubicBezTo>
                  <a:cubicBezTo>
                    <a:pt x="127" y="232"/>
                    <a:pt x="127" y="232"/>
                    <a:pt x="126" y="231"/>
                  </a:cubicBezTo>
                  <a:cubicBezTo>
                    <a:pt x="127" y="232"/>
                    <a:pt x="127" y="232"/>
                    <a:pt x="127" y="232"/>
                  </a:cubicBezTo>
                  <a:cubicBezTo>
                    <a:pt x="127" y="232"/>
                    <a:pt x="126" y="231"/>
                    <a:pt x="126" y="231"/>
                  </a:cubicBezTo>
                  <a:cubicBezTo>
                    <a:pt x="126" y="231"/>
                    <a:pt x="127" y="231"/>
                    <a:pt x="127" y="231"/>
                  </a:cubicBezTo>
                  <a:cubicBezTo>
                    <a:pt x="127" y="232"/>
                    <a:pt x="127" y="232"/>
                    <a:pt x="127" y="232"/>
                  </a:cubicBezTo>
                  <a:cubicBezTo>
                    <a:pt x="127" y="231"/>
                    <a:pt x="128" y="232"/>
                    <a:pt x="128" y="232"/>
                  </a:cubicBezTo>
                  <a:cubicBezTo>
                    <a:pt x="126" y="231"/>
                    <a:pt x="126" y="231"/>
                    <a:pt x="126" y="231"/>
                  </a:cubicBezTo>
                  <a:cubicBezTo>
                    <a:pt x="126" y="231"/>
                    <a:pt x="127" y="231"/>
                    <a:pt x="126" y="231"/>
                  </a:cubicBezTo>
                  <a:cubicBezTo>
                    <a:pt x="127" y="231"/>
                    <a:pt x="127" y="231"/>
                    <a:pt x="127" y="231"/>
                  </a:cubicBezTo>
                  <a:cubicBezTo>
                    <a:pt x="127" y="231"/>
                    <a:pt x="128" y="232"/>
                    <a:pt x="128" y="231"/>
                  </a:cubicBezTo>
                  <a:cubicBezTo>
                    <a:pt x="127" y="231"/>
                    <a:pt x="127" y="231"/>
                    <a:pt x="127" y="231"/>
                  </a:cubicBezTo>
                  <a:cubicBezTo>
                    <a:pt x="127" y="231"/>
                    <a:pt x="127" y="231"/>
                    <a:pt x="128" y="231"/>
                  </a:cubicBezTo>
                  <a:cubicBezTo>
                    <a:pt x="127" y="231"/>
                    <a:pt x="127" y="231"/>
                    <a:pt x="127" y="231"/>
                  </a:cubicBezTo>
                  <a:cubicBezTo>
                    <a:pt x="128" y="231"/>
                    <a:pt x="128" y="231"/>
                    <a:pt x="128" y="231"/>
                  </a:cubicBezTo>
                  <a:cubicBezTo>
                    <a:pt x="127" y="231"/>
                    <a:pt x="127" y="230"/>
                    <a:pt x="127" y="231"/>
                  </a:cubicBezTo>
                  <a:cubicBezTo>
                    <a:pt x="127" y="230"/>
                    <a:pt x="127" y="231"/>
                    <a:pt x="127" y="231"/>
                  </a:cubicBezTo>
                  <a:cubicBezTo>
                    <a:pt x="126" y="230"/>
                    <a:pt x="126" y="230"/>
                    <a:pt x="126" y="230"/>
                  </a:cubicBezTo>
                  <a:cubicBezTo>
                    <a:pt x="127" y="231"/>
                    <a:pt x="127" y="230"/>
                    <a:pt x="127" y="230"/>
                  </a:cubicBezTo>
                  <a:cubicBezTo>
                    <a:pt x="127" y="230"/>
                    <a:pt x="127" y="230"/>
                    <a:pt x="127" y="230"/>
                  </a:cubicBezTo>
                  <a:cubicBezTo>
                    <a:pt x="127" y="230"/>
                    <a:pt x="127" y="230"/>
                    <a:pt x="127" y="230"/>
                  </a:cubicBezTo>
                  <a:cubicBezTo>
                    <a:pt x="128" y="231"/>
                    <a:pt x="127" y="230"/>
                    <a:pt x="127" y="230"/>
                  </a:cubicBezTo>
                  <a:cubicBezTo>
                    <a:pt x="127" y="230"/>
                    <a:pt x="128" y="230"/>
                    <a:pt x="128" y="230"/>
                  </a:cubicBezTo>
                  <a:cubicBezTo>
                    <a:pt x="127" y="230"/>
                    <a:pt x="127" y="230"/>
                    <a:pt x="126" y="229"/>
                  </a:cubicBezTo>
                  <a:cubicBezTo>
                    <a:pt x="127" y="229"/>
                    <a:pt x="127" y="230"/>
                    <a:pt x="128" y="230"/>
                  </a:cubicBezTo>
                  <a:cubicBezTo>
                    <a:pt x="127" y="230"/>
                    <a:pt x="128" y="231"/>
                    <a:pt x="128" y="230"/>
                  </a:cubicBezTo>
                  <a:cubicBezTo>
                    <a:pt x="127" y="230"/>
                    <a:pt x="127" y="230"/>
                    <a:pt x="127" y="229"/>
                  </a:cubicBezTo>
                  <a:cubicBezTo>
                    <a:pt x="127" y="229"/>
                    <a:pt x="127" y="230"/>
                    <a:pt x="128" y="230"/>
                  </a:cubicBezTo>
                  <a:cubicBezTo>
                    <a:pt x="128" y="230"/>
                    <a:pt x="127" y="229"/>
                    <a:pt x="127" y="229"/>
                  </a:cubicBezTo>
                  <a:cubicBezTo>
                    <a:pt x="127" y="229"/>
                    <a:pt x="126" y="229"/>
                    <a:pt x="127" y="229"/>
                  </a:cubicBezTo>
                  <a:cubicBezTo>
                    <a:pt x="127" y="229"/>
                    <a:pt x="127" y="229"/>
                    <a:pt x="127" y="229"/>
                  </a:cubicBezTo>
                  <a:cubicBezTo>
                    <a:pt x="127" y="229"/>
                    <a:pt x="126" y="228"/>
                    <a:pt x="126" y="228"/>
                  </a:cubicBezTo>
                  <a:cubicBezTo>
                    <a:pt x="126" y="228"/>
                    <a:pt x="125" y="227"/>
                    <a:pt x="125" y="227"/>
                  </a:cubicBezTo>
                  <a:cubicBezTo>
                    <a:pt x="125" y="227"/>
                    <a:pt x="125" y="227"/>
                    <a:pt x="126" y="228"/>
                  </a:cubicBezTo>
                  <a:cubicBezTo>
                    <a:pt x="126" y="227"/>
                    <a:pt x="126" y="227"/>
                    <a:pt x="126" y="227"/>
                  </a:cubicBezTo>
                  <a:cubicBezTo>
                    <a:pt x="127" y="228"/>
                    <a:pt x="127" y="229"/>
                    <a:pt x="128" y="229"/>
                  </a:cubicBezTo>
                  <a:cubicBezTo>
                    <a:pt x="127" y="229"/>
                    <a:pt x="127" y="229"/>
                    <a:pt x="127" y="229"/>
                  </a:cubicBezTo>
                  <a:cubicBezTo>
                    <a:pt x="128" y="229"/>
                    <a:pt x="128" y="229"/>
                    <a:pt x="128" y="230"/>
                  </a:cubicBezTo>
                  <a:cubicBezTo>
                    <a:pt x="128" y="229"/>
                    <a:pt x="128" y="229"/>
                    <a:pt x="128" y="229"/>
                  </a:cubicBezTo>
                  <a:cubicBezTo>
                    <a:pt x="128" y="229"/>
                    <a:pt x="128" y="229"/>
                    <a:pt x="128" y="229"/>
                  </a:cubicBezTo>
                  <a:cubicBezTo>
                    <a:pt x="128" y="229"/>
                    <a:pt x="127" y="228"/>
                    <a:pt x="127" y="228"/>
                  </a:cubicBezTo>
                  <a:cubicBezTo>
                    <a:pt x="128" y="229"/>
                    <a:pt x="128" y="229"/>
                    <a:pt x="128" y="229"/>
                  </a:cubicBezTo>
                  <a:cubicBezTo>
                    <a:pt x="129" y="229"/>
                    <a:pt x="128" y="229"/>
                    <a:pt x="128" y="229"/>
                  </a:cubicBezTo>
                  <a:cubicBezTo>
                    <a:pt x="128" y="229"/>
                    <a:pt x="128" y="229"/>
                    <a:pt x="128" y="229"/>
                  </a:cubicBezTo>
                  <a:cubicBezTo>
                    <a:pt x="129" y="229"/>
                    <a:pt x="129" y="229"/>
                    <a:pt x="128" y="227"/>
                  </a:cubicBezTo>
                  <a:cubicBezTo>
                    <a:pt x="129" y="228"/>
                    <a:pt x="129" y="228"/>
                    <a:pt x="129" y="228"/>
                  </a:cubicBezTo>
                  <a:cubicBezTo>
                    <a:pt x="129" y="228"/>
                    <a:pt x="129" y="227"/>
                    <a:pt x="129" y="227"/>
                  </a:cubicBezTo>
                  <a:cubicBezTo>
                    <a:pt x="129" y="228"/>
                    <a:pt x="129" y="228"/>
                    <a:pt x="129" y="228"/>
                  </a:cubicBezTo>
                  <a:cubicBezTo>
                    <a:pt x="130" y="228"/>
                    <a:pt x="129" y="228"/>
                    <a:pt x="129" y="227"/>
                  </a:cubicBezTo>
                  <a:cubicBezTo>
                    <a:pt x="130" y="228"/>
                    <a:pt x="130" y="228"/>
                    <a:pt x="130" y="228"/>
                  </a:cubicBezTo>
                  <a:cubicBezTo>
                    <a:pt x="130" y="228"/>
                    <a:pt x="129" y="227"/>
                    <a:pt x="129" y="227"/>
                  </a:cubicBezTo>
                  <a:cubicBezTo>
                    <a:pt x="130" y="227"/>
                    <a:pt x="130" y="227"/>
                    <a:pt x="130" y="227"/>
                  </a:cubicBezTo>
                  <a:cubicBezTo>
                    <a:pt x="129" y="227"/>
                    <a:pt x="129" y="227"/>
                    <a:pt x="129" y="227"/>
                  </a:cubicBezTo>
                  <a:cubicBezTo>
                    <a:pt x="129" y="227"/>
                    <a:pt x="130" y="227"/>
                    <a:pt x="130" y="227"/>
                  </a:cubicBezTo>
                  <a:cubicBezTo>
                    <a:pt x="130" y="227"/>
                    <a:pt x="130" y="227"/>
                    <a:pt x="130" y="227"/>
                  </a:cubicBezTo>
                  <a:cubicBezTo>
                    <a:pt x="130" y="227"/>
                    <a:pt x="130" y="227"/>
                    <a:pt x="130" y="227"/>
                  </a:cubicBezTo>
                  <a:cubicBezTo>
                    <a:pt x="130" y="227"/>
                    <a:pt x="130" y="227"/>
                    <a:pt x="130" y="226"/>
                  </a:cubicBezTo>
                  <a:cubicBezTo>
                    <a:pt x="129" y="225"/>
                    <a:pt x="130" y="226"/>
                    <a:pt x="130" y="226"/>
                  </a:cubicBezTo>
                  <a:cubicBezTo>
                    <a:pt x="130" y="226"/>
                    <a:pt x="130" y="226"/>
                    <a:pt x="130" y="227"/>
                  </a:cubicBezTo>
                  <a:cubicBezTo>
                    <a:pt x="131" y="227"/>
                    <a:pt x="131" y="227"/>
                    <a:pt x="131" y="227"/>
                  </a:cubicBezTo>
                  <a:cubicBezTo>
                    <a:pt x="131" y="227"/>
                    <a:pt x="131" y="226"/>
                    <a:pt x="131" y="226"/>
                  </a:cubicBezTo>
                  <a:cubicBezTo>
                    <a:pt x="132" y="227"/>
                    <a:pt x="132" y="226"/>
                    <a:pt x="132" y="226"/>
                  </a:cubicBezTo>
                  <a:cubicBezTo>
                    <a:pt x="132" y="226"/>
                    <a:pt x="131" y="225"/>
                    <a:pt x="132" y="225"/>
                  </a:cubicBezTo>
                  <a:cubicBezTo>
                    <a:pt x="132" y="224"/>
                    <a:pt x="132" y="226"/>
                    <a:pt x="132" y="226"/>
                  </a:cubicBezTo>
                  <a:cubicBezTo>
                    <a:pt x="132" y="226"/>
                    <a:pt x="132" y="226"/>
                    <a:pt x="132" y="226"/>
                  </a:cubicBezTo>
                  <a:cubicBezTo>
                    <a:pt x="132" y="226"/>
                    <a:pt x="132" y="226"/>
                    <a:pt x="132" y="226"/>
                  </a:cubicBezTo>
                  <a:cubicBezTo>
                    <a:pt x="132" y="226"/>
                    <a:pt x="132" y="225"/>
                    <a:pt x="133" y="226"/>
                  </a:cubicBezTo>
                  <a:cubicBezTo>
                    <a:pt x="133" y="226"/>
                    <a:pt x="133" y="226"/>
                    <a:pt x="133" y="226"/>
                  </a:cubicBezTo>
                  <a:cubicBezTo>
                    <a:pt x="133" y="226"/>
                    <a:pt x="133" y="226"/>
                    <a:pt x="133" y="226"/>
                  </a:cubicBezTo>
                  <a:cubicBezTo>
                    <a:pt x="133" y="225"/>
                    <a:pt x="133" y="226"/>
                    <a:pt x="133" y="225"/>
                  </a:cubicBezTo>
                  <a:cubicBezTo>
                    <a:pt x="133" y="226"/>
                    <a:pt x="133" y="226"/>
                    <a:pt x="133" y="226"/>
                  </a:cubicBezTo>
                  <a:cubicBezTo>
                    <a:pt x="133" y="225"/>
                    <a:pt x="133" y="225"/>
                    <a:pt x="133" y="225"/>
                  </a:cubicBezTo>
                  <a:cubicBezTo>
                    <a:pt x="133" y="225"/>
                    <a:pt x="133" y="225"/>
                    <a:pt x="133" y="225"/>
                  </a:cubicBezTo>
                  <a:cubicBezTo>
                    <a:pt x="133" y="226"/>
                    <a:pt x="133" y="226"/>
                    <a:pt x="133" y="226"/>
                  </a:cubicBezTo>
                  <a:cubicBezTo>
                    <a:pt x="133" y="226"/>
                    <a:pt x="133" y="225"/>
                    <a:pt x="133" y="225"/>
                  </a:cubicBezTo>
                  <a:cubicBezTo>
                    <a:pt x="133" y="225"/>
                    <a:pt x="133" y="225"/>
                    <a:pt x="133" y="225"/>
                  </a:cubicBezTo>
                  <a:cubicBezTo>
                    <a:pt x="133" y="226"/>
                    <a:pt x="133" y="225"/>
                    <a:pt x="133" y="225"/>
                  </a:cubicBezTo>
                  <a:cubicBezTo>
                    <a:pt x="133" y="226"/>
                    <a:pt x="133" y="226"/>
                    <a:pt x="133" y="226"/>
                  </a:cubicBezTo>
                  <a:cubicBezTo>
                    <a:pt x="133" y="226"/>
                    <a:pt x="133" y="225"/>
                    <a:pt x="133" y="225"/>
                  </a:cubicBezTo>
                  <a:cubicBezTo>
                    <a:pt x="134" y="225"/>
                    <a:pt x="134" y="225"/>
                    <a:pt x="134" y="226"/>
                  </a:cubicBezTo>
                  <a:cubicBezTo>
                    <a:pt x="134" y="225"/>
                    <a:pt x="134" y="225"/>
                    <a:pt x="134" y="225"/>
                  </a:cubicBezTo>
                  <a:cubicBezTo>
                    <a:pt x="134" y="225"/>
                    <a:pt x="134" y="225"/>
                    <a:pt x="134" y="225"/>
                  </a:cubicBezTo>
                  <a:cubicBezTo>
                    <a:pt x="134" y="225"/>
                    <a:pt x="134" y="224"/>
                    <a:pt x="134" y="225"/>
                  </a:cubicBezTo>
                  <a:cubicBezTo>
                    <a:pt x="134" y="225"/>
                    <a:pt x="134" y="225"/>
                    <a:pt x="134" y="225"/>
                  </a:cubicBezTo>
                  <a:cubicBezTo>
                    <a:pt x="134" y="225"/>
                    <a:pt x="134" y="225"/>
                    <a:pt x="134" y="224"/>
                  </a:cubicBezTo>
                  <a:cubicBezTo>
                    <a:pt x="134" y="225"/>
                    <a:pt x="134" y="225"/>
                    <a:pt x="134" y="225"/>
                  </a:cubicBezTo>
                  <a:cubicBezTo>
                    <a:pt x="134" y="225"/>
                    <a:pt x="134" y="225"/>
                    <a:pt x="134" y="224"/>
                  </a:cubicBezTo>
                  <a:cubicBezTo>
                    <a:pt x="134" y="225"/>
                    <a:pt x="134" y="226"/>
                    <a:pt x="134" y="226"/>
                  </a:cubicBezTo>
                  <a:cubicBezTo>
                    <a:pt x="135" y="225"/>
                    <a:pt x="135" y="225"/>
                    <a:pt x="135" y="225"/>
                  </a:cubicBezTo>
                  <a:cubicBezTo>
                    <a:pt x="135" y="225"/>
                    <a:pt x="135" y="225"/>
                    <a:pt x="135" y="226"/>
                  </a:cubicBezTo>
                  <a:cubicBezTo>
                    <a:pt x="135" y="226"/>
                    <a:pt x="135" y="224"/>
                    <a:pt x="135" y="225"/>
                  </a:cubicBezTo>
                  <a:cubicBezTo>
                    <a:pt x="135" y="225"/>
                    <a:pt x="135" y="225"/>
                    <a:pt x="135" y="225"/>
                  </a:cubicBezTo>
                  <a:cubicBezTo>
                    <a:pt x="135" y="225"/>
                    <a:pt x="135" y="225"/>
                    <a:pt x="135" y="225"/>
                  </a:cubicBezTo>
                  <a:cubicBezTo>
                    <a:pt x="135" y="225"/>
                    <a:pt x="135" y="226"/>
                    <a:pt x="135" y="225"/>
                  </a:cubicBezTo>
                  <a:cubicBezTo>
                    <a:pt x="135" y="225"/>
                    <a:pt x="135" y="225"/>
                    <a:pt x="135" y="225"/>
                  </a:cubicBezTo>
                  <a:cubicBezTo>
                    <a:pt x="136" y="226"/>
                    <a:pt x="136" y="225"/>
                    <a:pt x="136" y="226"/>
                  </a:cubicBezTo>
                  <a:cubicBezTo>
                    <a:pt x="136" y="225"/>
                    <a:pt x="136" y="225"/>
                    <a:pt x="136" y="225"/>
                  </a:cubicBezTo>
                  <a:cubicBezTo>
                    <a:pt x="136" y="226"/>
                    <a:pt x="137" y="225"/>
                    <a:pt x="137" y="226"/>
                  </a:cubicBezTo>
                  <a:cubicBezTo>
                    <a:pt x="137" y="225"/>
                    <a:pt x="137" y="225"/>
                    <a:pt x="137" y="225"/>
                  </a:cubicBezTo>
                  <a:cubicBezTo>
                    <a:pt x="137" y="225"/>
                    <a:pt x="137" y="223"/>
                    <a:pt x="137" y="224"/>
                  </a:cubicBezTo>
                  <a:cubicBezTo>
                    <a:pt x="137" y="225"/>
                    <a:pt x="137" y="225"/>
                    <a:pt x="137" y="225"/>
                  </a:cubicBezTo>
                  <a:cubicBezTo>
                    <a:pt x="137" y="226"/>
                    <a:pt x="138" y="224"/>
                    <a:pt x="138" y="225"/>
                  </a:cubicBezTo>
                  <a:cubicBezTo>
                    <a:pt x="138" y="225"/>
                    <a:pt x="138" y="225"/>
                    <a:pt x="138" y="224"/>
                  </a:cubicBezTo>
                  <a:cubicBezTo>
                    <a:pt x="138" y="225"/>
                    <a:pt x="138" y="225"/>
                    <a:pt x="138" y="225"/>
                  </a:cubicBezTo>
                  <a:cubicBezTo>
                    <a:pt x="138" y="225"/>
                    <a:pt x="138" y="225"/>
                    <a:pt x="138" y="225"/>
                  </a:cubicBezTo>
                  <a:cubicBezTo>
                    <a:pt x="138" y="225"/>
                    <a:pt x="138" y="225"/>
                    <a:pt x="138" y="225"/>
                  </a:cubicBezTo>
                  <a:cubicBezTo>
                    <a:pt x="138" y="226"/>
                    <a:pt x="139" y="225"/>
                    <a:pt x="139" y="225"/>
                  </a:cubicBezTo>
                  <a:cubicBezTo>
                    <a:pt x="139" y="226"/>
                    <a:pt x="139" y="225"/>
                    <a:pt x="139" y="226"/>
                  </a:cubicBezTo>
                  <a:cubicBezTo>
                    <a:pt x="139" y="225"/>
                    <a:pt x="139" y="226"/>
                    <a:pt x="140" y="225"/>
                  </a:cubicBezTo>
                  <a:cubicBezTo>
                    <a:pt x="140" y="225"/>
                    <a:pt x="140" y="225"/>
                    <a:pt x="140" y="225"/>
                  </a:cubicBezTo>
                  <a:cubicBezTo>
                    <a:pt x="140" y="225"/>
                    <a:pt x="140" y="224"/>
                    <a:pt x="140" y="224"/>
                  </a:cubicBezTo>
                  <a:cubicBezTo>
                    <a:pt x="140" y="225"/>
                    <a:pt x="140" y="225"/>
                    <a:pt x="140" y="225"/>
                  </a:cubicBezTo>
                  <a:cubicBezTo>
                    <a:pt x="140" y="226"/>
                    <a:pt x="140" y="225"/>
                    <a:pt x="140" y="226"/>
                  </a:cubicBezTo>
                  <a:cubicBezTo>
                    <a:pt x="140" y="225"/>
                    <a:pt x="140" y="226"/>
                    <a:pt x="140" y="225"/>
                  </a:cubicBezTo>
                  <a:cubicBezTo>
                    <a:pt x="140" y="225"/>
                    <a:pt x="140" y="225"/>
                    <a:pt x="140" y="225"/>
                  </a:cubicBezTo>
                  <a:cubicBezTo>
                    <a:pt x="140" y="225"/>
                    <a:pt x="140" y="225"/>
                    <a:pt x="141" y="225"/>
                  </a:cubicBezTo>
                  <a:cubicBezTo>
                    <a:pt x="141" y="225"/>
                    <a:pt x="140" y="225"/>
                    <a:pt x="140" y="225"/>
                  </a:cubicBezTo>
                  <a:cubicBezTo>
                    <a:pt x="140" y="226"/>
                    <a:pt x="141" y="225"/>
                    <a:pt x="141" y="225"/>
                  </a:cubicBezTo>
                  <a:cubicBezTo>
                    <a:pt x="141" y="226"/>
                    <a:pt x="141" y="225"/>
                    <a:pt x="141" y="225"/>
                  </a:cubicBezTo>
                  <a:cubicBezTo>
                    <a:pt x="141" y="225"/>
                    <a:pt x="140" y="226"/>
                    <a:pt x="141" y="225"/>
                  </a:cubicBezTo>
                  <a:cubicBezTo>
                    <a:pt x="141" y="226"/>
                    <a:pt x="141" y="225"/>
                    <a:pt x="141" y="226"/>
                  </a:cubicBezTo>
                  <a:cubicBezTo>
                    <a:pt x="141" y="226"/>
                    <a:pt x="141" y="226"/>
                    <a:pt x="141" y="226"/>
                  </a:cubicBezTo>
                  <a:cubicBezTo>
                    <a:pt x="141" y="226"/>
                    <a:pt x="141" y="226"/>
                    <a:pt x="141" y="225"/>
                  </a:cubicBezTo>
                  <a:cubicBezTo>
                    <a:pt x="141" y="226"/>
                    <a:pt x="142" y="225"/>
                    <a:pt x="142" y="225"/>
                  </a:cubicBezTo>
                  <a:cubicBezTo>
                    <a:pt x="142" y="225"/>
                    <a:pt x="142" y="226"/>
                    <a:pt x="142" y="225"/>
                  </a:cubicBezTo>
                  <a:cubicBezTo>
                    <a:pt x="142" y="225"/>
                    <a:pt x="142" y="225"/>
                    <a:pt x="142" y="225"/>
                  </a:cubicBezTo>
                  <a:cubicBezTo>
                    <a:pt x="143" y="225"/>
                    <a:pt x="142" y="226"/>
                    <a:pt x="142" y="226"/>
                  </a:cubicBezTo>
                  <a:cubicBezTo>
                    <a:pt x="142" y="226"/>
                    <a:pt x="143" y="225"/>
                    <a:pt x="143" y="225"/>
                  </a:cubicBezTo>
                  <a:cubicBezTo>
                    <a:pt x="143" y="226"/>
                    <a:pt x="143" y="225"/>
                    <a:pt x="143" y="225"/>
                  </a:cubicBezTo>
                  <a:cubicBezTo>
                    <a:pt x="143" y="225"/>
                    <a:pt x="143" y="226"/>
                    <a:pt x="143" y="226"/>
                  </a:cubicBezTo>
                  <a:cubicBezTo>
                    <a:pt x="143" y="226"/>
                    <a:pt x="144" y="226"/>
                    <a:pt x="144" y="225"/>
                  </a:cubicBezTo>
                  <a:cubicBezTo>
                    <a:pt x="144" y="225"/>
                    <a:pt x="144" y="225"/>
                    <a:pt x="144" y="226"/>
                  </a:cubicBezTo>
                  <a:cubicBezTo>
                    <a:pt x="144" y="226"/>
                    <a:pt x="144" y="225"/>
                    <a:pt x="144" y="225"/>
                  </a:cubicBezTo>
                  <a:cubicBezTo>
                    <a:pt x="144" y="225"/>
                    <a:pt x="144" y="225"/>
                    <a:pt x="144" y="225"/>
                  </a:cubicBezTo>
                  <a:cubicBezTo>
                    <a:pt x="144" y="225"/>
                    <a:pt x="145" y="224"/>
                    <a:pt x="145" y="225"/>
                  </a:cubicBezTo>
                  <a:cubicBezTo>
                    <a:pt x="145" y="225"/>
                    <a:pt x="145" y="225"/>
                    <a:pt x="145" y="225"/>
                  </a:cubicBezTo>
                  <a:cubicBezTo>
                    <a:pt x="145" y="225"/>
                    <a:pt x="145" y="224"/>
                    <a:pt x="145" y="224"/>
                  </a:cubicBezTo>
                  <a:cubicBezTo>
                    <a:pt x="145" y="225"/>
                    <a:pt x="145" y="225"/>
                    <a:pt x="145" y="225"/>
                  </a:cubicBezTo>
                  <a:cubicBezTo>
                    <a:pt x="145" y="226"/>
                    <a:pt x="145" y="225"/>
                    <a:pt x="145" y="226"/>
                  </a:cubicBezTo>
                  <a:cubicBezTo>
                    <a:pt x="145" y="225"/>
                    <a:pt x="145" y="225"/>
                    <a:pt x="145" y="225"/>
                  </a:cubicBezTo>
                  <a:cubicBezTo>
                    <a:pt x="146" y="225"/>
                    <a:pt x="145" y="226"/>
                    <a:pt x="145" y="226"/>
                  </a:cubicBezTo>
                  <a:cubicBezTo>
                    <a:pt x="146" y="224"/>
                    <a:pt x="146" y="224"/>
                    <a:pt x="146" y="224"/>
                  </a:cubicBezTo>
                  <a:cubicBezTo>
                    <a:pt x="146" y="224"/>
                    <a:pt x="146" y="225"/>
                    <a:pt x="146" y="225"/>
                  </a:cubicBezTo>
                  <a:cubicBezTo>
                    <a:pt x="146" y="225"/>
                    <a:pt x="147" y="224"/>
                    <a:pt x="147" y="224"/>
                  </a:cubicBezTo>
                  <a:cubicBezTo>
                    <a:pt x="147" y="224"/>
                    <a:pt x="147" y="224"/>
                    <a:pt x="148" y="224"/>
                  </a:cubicBezTo>
                  <a:cubicBezTo>
                    <a:pt x="147" y="224"/>
                    <a:pt x="148" y="224"/>
                    <a:pt x="147" y="224"/>
                  </a:cubicBezTo>
                  <a:cubicBezTo>
                    <a:pt x="147" y="225"/>
                    <a:pt x="147" y="225"/>
                    <a:pt x="147" y="225"/>
                  </a:cubicBezTo>
                  <a:cubicBezTo>
                    <a:pt x="147" y="225"/>
                    <a:pt x="147" y="225"/>
                    <a:pt x="147" y="226"/>
                  </a:cubicBezTo>
                  <a:cubicBezTo>
                    <a:pt x="147" y="225"/>
                    <a:pt x="147" y="226"/>
                    <a:pt x="147" y="226"/>
                  </a:cubicBezTo>
                  <a:cubicBezTo>
                    <a:pt x="148" y="225"/>
                    <a:pt x="148" y="226"/>
                    <a:pt x="148" y="225"/>
                  </a:cubicBezTo>
                  <a:cubicBezTo>
                    <a:pt x="148" y="225"/>
                    <a:pt x="148" y="226"/>
                    <a:pt x="148" y="226"/>
                  </a:cubicBezTo>
                  <a:cubicBezTo>
                    <a:pt x="148" y="226"/>
                    <a:pt x="148" y="226"/>
                    <a:pt x="149" y="226"/>
                  </a:cubicBezTo>
                  <a:cubicBezTo>
                    <a:pt x="148" y="226"/>
                    <a:pt x="148" y="226"/>
                    <a:pt x="148" y="226"/>
                  </a:cubicBezTo>
                  <a:cubicBezTo>
                    <a:pt x="149" y="226"/>
                    <a:pt x="149" y="226"/>
                    <a:pt x="150" y="226"/>
                  </a:cubicBezTo>
                  <a:cubicBezTo>
                    <a:pt x="149" y="226"/>
                    <a:pt x="149" y="226"/>
                    <a:pt x="149" y="226"/>
                  </a:cubicBezTo>
                  <a:cubicBezTo>
                    <a:pt x="149" y="227"/>
                    <a:pt x="150" y="225"/>
                    <a:pt x="150" y="226"/>
                  </a:cubicBezTo>
                  <a:cubicBezTo>
                    <a:pt x="150" y="226"/>
                    <a:pt x="150" y="226"/>
                    <a:pt x="150" y="226"/>
                  </a:cubicBezTo>
                  <a:cubicBezTo>
                    <a:pt x="150" y="226"/>
                    <a:pt x="150" y="227"/>
                    <a:pt x="150" y="226"/>
                  </a:cubicBezTo>
                  <a:cubicBezTo>
                    <a:pt x="150" y="227"/>
                    <a:pt x="150" y="227"/>
                    <a:pt x="150" y="227"/>
                  </a:cubicBezTo>
                  <a:cubicBezTo>
                    <a:pt x="150" y="227"/>
                    <a:pt x="150" y="227"/>
                    <a:pt x="151" y="226"/>
                  </a:cubicBezTo>
                  <a:cubicBezTo>
                    <a:pt x="150" y="227"/>
                    <a:pt x="150" y="227"/>
                    <a:pt x="150" y="227"/>
                  </a:cubicBezTo>
                  <a:cubicBezTo>
                    <a:pt x="150" y="227"/>
                    <a:pt x="151" y="226"/>
                    <a:pt x="151" y="227"/>
                  </a:cubicBezTo>
                  <a:cubicBezTo>
                    <a:pt x="151" y="227"/>
                    <a:pt x="151" y="227"/>
                    <a:pt x="150" y="227"/>
                  </a:cubicBezTo>
                  <a:cubicBezTo>
                    <a:pt x="151" y="227"/>
                    <a:pt x="151" y="227"/>
                    <a:pt x="151" y="227"/>
                  </a:cubicBezTo>
                  <a:cubicBezTo>
                    <a:pt x="151" y="227"/>
                    <a:pt x="151" y="227"/>
                    <a:pt x="151" y="228"/>
                  </a:cubicBezTo>
                  <a:cubicBezTo>
                    <a:pt x="151" y="228"/>
                    <a:pt x="152" y="229"/>
                    <a:pt x="153" y="229"/>
                  </a:cubicBezTo>
                  <a:cubicBezTo>
                    <a:pt x="152" y="230"/>
                    <a:pt x="152" y="229"/>
                    <a:pt x="152" y="230"/>
                  </a:cubicBezTo>
                  <a:cubicBezTo>
                    <a:pt x="153" y="229"/>
                    <a:pt x="152" y="230"/>
                    <a:pt x="153" y="230"/>
                  </a:cubicBezTo>
                  <a:cubicBezTo>
                    <a:pt x="153" y="230"/>
                    <a:pt x="153" y="230"/>
                    <a:pt x="153" y="230"/>
                  </a:cubicBezTo>
                  <a:cubicBezTo>
                    <a:pt x="153" y="230"/>
                    <a:pt x="152" y="230"/>
                    <a:pt x="153" y="230"/>
                  </a:cubicBezTo>
                  <a:cubicBezTo>
                    <a:pt x="153" y="230"/>
                    <a:pt x="153" y="230"/>
                    <a:pt x="153" y="230"/>
                  </a:cubicBezTo>
                  <a:cubicBezTo>
                    <a:pt x="153" y="230"/>
                    <a:pt x="152" y="231"/>
                    <a:pt x="153" y="230"/>
                  </a:cubicBezTo>
                  <a:cubicBezTo>
                    <a:pt x="153" y="231"/>
                    <a:pt x="153" y="231"/>
                    <a:pt x="153" y="231"/>
                  </a:cubicBezTo>
                  <a:cubicBezTo>
                    <a:pt x="153" y="230"/>
                    <a:pt x="152" y="231"/>
                    <a:pt x="153" y="231"/>
                  </a:cubicBezTo>
                  <a:cubicBezTo>
                    <a:pt x="153" y="231"/>
                    <a:pt x="153" y="231"/>
                    <a:pt x="153" y="231"/>
                  </a:cubicBezTo>
                  <a:cubicBezTo>
                    <a:pt x="153" y="231"/>
                    <a:pt x="154" y="231"/>
                    <a:pt x="153" y="231"/>
                  </a:cubicBezTo>
                  <a:cubicBezTo>
                    <a:pt x="154" y="231"/>
                    <a:pt x="154" y="231"/>
                    <a:pt x="155" y="231"/>
                  </a:cubicBezTo>
                  <a:cubicBezTo>
                    <a:pt x="154" y="231"/>
                    <a:pt x="154" y="231"/>
                    <a:pt x="154" y="231"/>
                  </a:cubicBezTo>
                  <a:cubicBezTo>
                    <a:pt x="154" y="232"/>
                    <a:pt x="154" y="232"/>
                    <a:pt x="156" y="233"/>
                  </a:cubicBezTo>
                  <a:cubicBezTo>
                    <a:pt x="155" y="233"/>
                    <a:pt x="155" y="233"/>
                    <a:pt x="155" y="233"/>
                  </a:cubicBezTo>
                  <a:cubicBezTo>
                    <a:pt x="156" y="233"/>
                    <a:pt x="155" y="234"/>
                    <a:pt x="156" y="233"/>
                  </a:cubicBezTo>
                  <a:cubicBezTo>
                    <a:pt x="157" y="233"/>
                    <a:pt x="157" y="233"/>
                    <a:pt x="157" y="233"/>
                  </a:cubicBezTo>
                  <a:cubicBezTo>
                    <a:pt x="157" y="233"/>
                    <a:pt x="156" y="234"/>
                    <a:pt x="156" y="234"/>
                  </a:cubicBezTo>
                  <a:cubicBezTo>
                    <a:pt x="156" y="234"/>
                    <a:pt x="156" y="234"/>
                    <a:pt x="157" y="234"/>
                  </a:cubicBezTo>
                  <a:cubicBezTo>
                    <a:pt x="156" y="234"/>
                    <a:pt x="156" y="234"/>
                    <a:pt x="156" y="234"/>
                  </a:cubicBezTo>
                  <a:cubicBezTo>
                    <a:pt x="156" y="234"/>
                    <a:pt x="157" y="234"/>
                    <a:pt x="157" y="234"/>
                  </a:cubicBezTo>
                  <a:cubicBezTo>
                    <a:pt x="157" y="234"/>
                    <a:pt x="157" y="234"/>
                    <a:pt x="157" y="234"/>
                  </a:cubicBezTo>
                  <a:cubicBezTo>
                    <a:pt x="156" y="235"/>
                    <a:pt x="155" y="236"/>
                    <a:pt x="156" y="237"/>
                  </a:cubicBezTo>
                  <a:cubicBezTo>
                    <a:pt x="157" y="237"/>
                    <a:pt x="156" y="237"/>
                    <a:pt x="156" y="237"/>
                  </a:cubicBezTo>
                  <a:cubicBezTo>
                    <a:pt x="157" y="238"/>
                    <a:pt x="155" y="239"/>
                    <a:pt x="157" y="239"/>
                  </a:cubicBezTo>
                  <a:cubicBezTo>
                    <a:pt x="157" y="240"/>
                    <a:pt x="159" y="240"/>
                    <a:pt x="159" y="240"/>
                  </a:cubicBezTo>
                  <a:close/>
                  <a:moveTo>
                    <a:pt x="121" y="237"/>
                  </a:moveTo>
                  <a:cubicBezTo>
                    <a:pt x="120" y="237"/>
                    <a:pt x="120" y="237"/>
                    <a:pt x="120" y="238"/>
                  </a:cubicBezTo>
                  <a:lnTo>
                    <a:pt x="121" y="237"/>
                  </a:lnTo>
                  <a:close/>
                  <a:moveTo>
                    <a:pt x="125" y="235"/>
                  </a:moveTo>
                  <a:cubicBezTo>
                    <a:pt x="125" y="235"/>
                    <a:pt x="124" y="234"/>
                    <a:pt x="124" y="234"/>
                  </a:cubicBezTo>
                  <a:cubicBezTo>
                    <a:pt x="124" y="234"/>
                    <a:pt x="124" y="234"/>
                    <a:pt x="124" y="234"/>
                  </a:cubicBezTo>
                  <a:cubicBezTo>
                    <a:pt x="124" y="234"/>
                    <a:pt x="125" y="234"/>
                    <a:pt x="125" y="235"/>
                  </a:cubicBezTo>
                  <a:close/>
                  <a:moveTo>
                    <a:pt x="125" y="234"/>
                  </a:moveTo>
                  <a:cubicBezTo>
                    <a:pt x="125" y="234"/>
                    <a:pt x="125" y="234"/>
                    <a:pt x="125" y="234"/>
                  </a:cubicBezTo>
                  <a:close/>
                  <a:moveTo>
                    <a:pt x="127" y="234"/>
                  </a:moveTo>
                  <a:cubicBezTo>
                    <a:pt x="127" y="233"/>
                    <a:pt x="127" y="233"/>
                    <a:pt x="126" y="233"/>
                  </a:cubicBezTo>
                  <a:lnTo>
                    <a:pt x="127" y="234"/>
                  </a:lnTo>
                  <a:close/>
                  <a:moveTo>
                    <a:pt x="126" y="233"/>
                  </a:moveTo>
                  <a:cubicBezTo>
                    <a:pt x="126" y="233"/>
                    <a:pt x="125" y="233"/>
                    <a:pt x="125" y="233"/>
                  </a:cubicBezTo>
                  <a:cubicBezTo>
                    <a:pt x="126" y="233"/>
                    <a:pt x="126" y="233"/>
                    <a:pt x="126" y="233"/>
                  </a:cubicBezTo>
                  <a:close/>
                  <a:moveTo>
                    <a:pt x="127" y="232"/>
                  </a:moveTo>
                  <a:cubicBezTo>
                    <a:pt x="127" y="232"/>
                    <a:pt x="127" y="232"/>
                    <a:pt x="127" y="232"/>
                  </a:cubicBezTo>
                  <a:cubicBezTo>
                    <a:pt x="127" y="232"/>
                    <a:pt x="127" y="232"/>
                    <a:pt x="127" y="232"/>
                  </a:cubicBezTo>
                  <a:close/>
                  <a:moveTo>
                    <a:pt x="127" y="232"/>
                  </a:moveTo>
                  <a:cubicBezTo>
                    <a:pt x="127" y="231"/>
                    <a:pt x="127" y="231"/>
                    <a:pt x="127" y="231"/>
                  </a:cubicBezTo>
                  <a:cubicBezTo>
                    <a:pt x="127" y="231"/>
                    <a:pt x="127" y="231"/>
                    <a:pt x="127" y="231"/>
                  </a:cubicBezTo>
                  <a:lnTo>
                    <a:pt x="127" y="232"/>
                  </a:lnTo>
                  <a:close/>
                  <a:moveTo>
                    <a:pt x="137" y="225"/>
                  </a:moveTo>
                  <a:cubicBezTo>
                    <a:pt x="137" y="225"/>
                    <a:pt x="137" y="225"/>
                    <a:pt x="137" y="225"/>
                  </a:cubicBezTo>
                  <a:cubicBezTo>
                    <a:pt x="137" y="225"/>
                    <a:pt x="137" y="225"/>
                    <a:pt x="137" y="225"/>
                  </a:cubicBezTo>
                  <a:close/>
                  <a:moveTo>
                    <a:pt x="144" y="227"/>
                  </a:moveTo>
                  <a:cubicBezTo>
                    <a:pt x="144" y="226"/>
                    <a:pt x="144" y="226"/>
                    <a:pt x="144" y="226"/>
                  </a:cubicBezTo>
                  <a:cubicBezTo>
                    <a:pt x="144" y="226"/>
                    <a:pt x="143" y="227"/>
                    <a:pt x="144" y="227"/>
                  </a:cubicBezTo>
                  <a:close/>
                  <a:moveTo>
                    <a:pt x="148" y="225"/>
                  </a:moveTo>
                  <a:cubicBezTo>
                    <a:pt x="148" y="226"/>
                    <a:pt x="148" y="226"/>
                    <a:pt x="148" y="226"/>
                  </a:cubicBezTo>
                  <a:cubicBezTo>
                    <a:pt x="148" y="226"/>
                    <a:pt x="148" y="226"/>
                    <a:pt x="148" y="226"/>
                  </a:cubicBezTo>
                  <a:lnTo>
                    <a:pt x="148" y="225"/>
                  </a:lnTo>
                  <a:close/>
                  <a:moveTo>
                    <a:pt x="87" y="23"/>
                  </a:moveTo>
                  <a:cubicBezTo>
                    <a:pt x="88" y="23"/>
                    <a:pt x="88" y="23"/>
                    <a:pt x="88" y="23"/>
                  </a:cubicBezTo>
                  <a:cubicBezTo>
                    <a:pt x="86" y="23"/>
                    <a:pt x="89" y="23"/>
                    <a:pt x="87" y="23"/>
                  </a:cubicBezTo>
                  <a:close/>
                  <a:moveTo>
                    <a:pt x="31" y="4"/>
                  </a:moveTo>
                  <a:cubicBezTo>
                    <a:pt x="31" y="4"/>
                    <a:pt x="30" y="4"/>
                    <a:pt x="30" y="4"/>
                  </a:cubicBezTo>
                  <a:cubicBezTo>
                    <a:pt x="30" y="4"/>
                    <a:pt x="31" y="4"/>
                    <a:pt x="31" y="4"/>
                  </a:cubicBezTo>
                  <a:close/>
                  <a:moveTo>
                    <a:pt x="127" y="82"/>
                  </a:moveTo>
                  <a:cubicBezTo>
                    <a:pt x="127" y="82"/>
                    <a:pt x="127" y="82"/>
                    <a:pt x="127" y="82"/>
                  </a:cubicBezTo>
                  <a:cubicBezTo>
                    <a:pt x="127" y="82"/>
                    <a:pt x="127" y="82"/>
                    <a:pt x="127" y="82"/>
                  </a:cubicBezTo>
                  <a:close/>
                  <a:moveTo>
                    <a:pt x="57" y="4"/>
                  </a:moveTo>
                  <a:cubicBezTo>
                    <a:pt x="58" y="4"/>
                    <a:pt x="58" y="4"/>
                    <a:pt x="58" y="4"/>
                  </a:cubicBezTo>
                  <a:cubicBezTo>
                    <a:pt x="58" y="4"/>
                    <a:pt x="58" y="4"/>
                    <a:pt x="57" y="4"/>
                  </a:cubicBezTo>
                  <a:close/>
                  <a:moveTo>
                    <a:pt x="178" y="50"/>
                  </a:moveTo>
                  <a:cubicBezTo>
                    <a:pt x="178" y="50"/>
                    <a:pt x="178" y="51"/>
                    <a:pt x="177" y="51"/>
                  </a:cubicBezTo>
                  <a:cubicBezTo>
                    <a:pt x="177" y="55"/>
                    <a:pt x="177" y="55"/>
                    <a:pt x="177" y="55"/>
                  </a:cubicBezTo>
                  <a:cubicBezTo>
                    <a:pt x="177" y="55"/>
                    <a:pt x="177" y="55"/>
                    <a:pt x="177" y="56"/>
                  </a:cubicBezTo>
                  <a:cubicBezTo>
                    <a:pt x="176" y="57"/>
                    <a:pt x="177" y="57"/>
                    <a:pt x="176" y="59"/>
                  </a:cubicBezTo>
                  <a:cubicBezTo>
                    <a:pt x="176" y="58"/>
                    <a:pt x="176" y="58"/>
                    <a:pt x="176" y="58"/>
                  </a:cubicBezTo>
                  <a:cubicBezTo>
                    <a:pt x="176" y="59"/>
                    <a:pt x="175" y="61"/>
                    <a:pt x="174" y="62"/>
                  </a:cubicBezTo>
                  <a:cubicBezTo>
                    <a:pt x="174" y="62"/>
                    <a:pt x="175" y="62"/>
                    <a:pt x="174" y="62"/>
                  </a:cubicBezTo>
                  <a:cubicBezTo>
                    <a:pt x="174" y="63"/>
                    <a:pt x="173" y="64"/>
                    <a:pt x="172" y="66"/>
                  </a:cubicBezTo>
                  <a:cubicBezTo>
                    <a:pt x="173" y="65"/>
                    <a:pt x="173" y="65"/>
                    <a:pt x="173" y="65"/>
                  </a:cubicBezTo>
                  <a:cubicBezTo>
                    <a:pt x="171" y="67"/>
                    <a:pt x="173" y="66"/>
                    <a:pt x="171" y="68"/>
                  </a:cubicBezTo>
                  <a:cubicBezTo>
                    <a:pt x="172" y="67"/>
                    <a:pt x="171" y="67"/>
                    <a:pt x="171" y="67"/>
                  </a:cubicBezTo>
                  <a:cubicBezTo>
                    <a:pt x="171" y="69"/>
                    <a:pt x="169" y="71"/>
                    <a:pt x="168" y="73"/>
                  </a:cubicBezTo>
                  <a:cubicBezTo>
                    <a:pt x="168" y="73"/>
                    <a:pt x="168" y="73"/>
                    <a:pt x="168" y="73"/>
                  </a:cubicBezTo>
                  <a:cubicBezTo>
                    <a:pt x="166" y="74"/>
                    <a:pt x="165" y="76"/>
                    <a:pt x="163" y="78"/>
                  </a:cubicBezTo>
                  <a:cubicBezTo>
                    <a:pt x="163" y="78"/>
                    <a:pt x="163" y="77"/>
                    <a:pt x="162" y="78"/>
                  </a:cubicBezTo>
                  <a:cubicBezTo>
                    <a:pt x="162" y="79"/>
                    <a:pt x="159" y="81"/>
                    <a:pt x="160" y="80"/>
                  </a:cubicBezTo>
                  <a:cubicBezTo>
                    <a:pt x="159" y="82"/>
                    <a:pt x="156" y="83"/>
                    <a:pt x="155" y="83"/>
                  </a:cubicBezTo>
                  <a:cubicBezTo>
                    <a:pt x="156" y="83"/>
                    <a:pt x="154" y="83"/>
                    <a:pt x="155" y="83"/>
                  </a:cubicBezTo>
                  <a:cubicBezTo>
                    <a:pt x="154" y="83"/>
                    <a:pt x="154" y="83"/>
                    <a:pt x="154" y="83"/>
                  </a:cubicBezTo>
                  <a:cubicBezTo>
                    <a:pt x="154" y="82"/>
                    <a:pt x="155" y="82"/>
                    <a:pt x="155" y="82"/>
                  </a:cubicBezTo>
                  <a:cubicBezTo>
                    <a:pt x="154" y="83"/>
                    <a:pt x="152" y="83"/>
                    <a:pt x="152" y="83"/>
                  </a:cubicBezTo>
                  <a:cubicBezTo>
                    <a:pt x="150" y="84"/>
                    <a:pt x="149" y="85"/>
                    <a:pt x="147" y="85"/>
                  </a:cubicBezTo>
                  <a:cubicBezTo>
                    <a:pt x="148" y="85"/>
                    <a:pt x="147" y="85"/>
                    <a:pt x="147" y="84"/>
                  </a:cubicBezTo>
                  <a:cubicBezTo>
                    <a:pt x="146" y="85"/>
                    <a:pt x="145" y="85"/>
                    <a:pt x="144" y="85"/>
                  </a:cubicBezTo>
                  <a:cubicBezTo>
                    <a:pt x="143" y="85"/>
                    <a:pt x="144" y="85"/>
                    <a:pt x="143" y="85"/>
                  </a:cubicBezTo>
                  <a:cubicBezTo>
                    <a:pt x="143" y="85"/>
                    <a:pt x="142" y="85"/>
                    <a:pt x="142" y="85"/>
                  </a:cubicBezTo>
                  <a:cubicBezTo>
                    <a:pt x="142" y="85"/>
                    <a:pt x="139" y="85"/>
                    <a:pt x="139" y="84"/>
                  </a:cubicBezTo>
                  <a:cubicBezTo>
                    <a:pt x="138" y="84"/>
                    <a:pt x="140" y="85"/>
                    <a:pt x="139" y="84"/>
                  </a:cubicBezTo>
                  <a:cubicBezTo>
                    <a:pt x="138" y="84"/>
                    <a:pt x="138" y="84"/>
                    <a:pt x="136" y="84"/>
                  </a:cubicBezTo>
                  <a:cubicBezTo>
                    <a:pt x="136" y="84"/>
                    <a:pt x="136" y="84"/>
                    <a:pt x="136" y="84"/>
                  </a:cubicBezTo>
                  <a:cubicBezTo>
                    <a:pt x="135" y="84"/>
                    <a:pt x="134" y="83"/>
                    <a:pt x="135" y="84"/>
                  </a:cubicBezTo>
                  <a:cubicBezTo>
                    <a:pt x="135" y="84"/>
                    <a:pt x="134" y="84"/>
                    <a:pt x="135" y="84"/>
                  </a:cubicBezTo>
                  <a:cubicBezTo>
                    <a:pt x="135" y="84"/>
                    <a:pt x="133" y="84"/>
                    <a:pt x="132" y="83"/>
                  </a:cubicBezTo>
                  <a:cubicBezTo>
                    <a:pt x="132" y="83"/>
                    <a:pt x="132" y="83"/>
                    <a:pt x="132" y="83"/>
                  </a:cubicBezTo>
                  <a:cubicBezTo>
                    <a:pt x="131" y="83"/>
                    <a:pt x="129" y="83"/>
                    <a:pt x="127" y="82"/>
                  </a:cubicBezTo>
                  <a:cubicBezTo>
                    <a:pt x="127" y="82"/>
                    <a:pt x="128" y="82"/>
                    <a:pt x="128" y="82"/>
                  </a:cubicBezTo>
                  <a:cubicBezTo>
                    <a:pt x="125" y="81"/>
                    <a:pt x="122" y="81"/>
                    <a:pt x="121" y="80"/>
                  </a:cubicBezTo>
                  <a:cubicBezTo>
                    <a:pt x="121" y="80"/>
                    <a:pt x="121" y="80"/>
                    <a:pt x="121" y="80"/>
                  </a:cubicBezTo>
                  <a:cubicBezTo>
                    <a:pt x="119" y="79"/>
                    <a:pt x="120" y="79"/>
                    <a:pt x="119" y="79"/>
                  </a:cubicBezTo>
                  <a:cubicBezTo>
                    <a:pt x="119" y="79"/>
                    <a:pt x="118" y="79"/>
                    <a:pt x="117" y="78"/>
                  </a:cubicBezTo>
                  <a:cubicBezTo>
                    <a:pt x="117" y="78"/>
                    <a:pt x="117" y="78"/>
                    <a:pt x="117" y="78"/>
                  </a:cubicBezTo>
                  <a:cubicBezTo>
                    <a:pt x="116" y="78"/>
                    <a:pt x="112" y="76"/>
                    <a:pt x="110" y="75"/>
                  </a:cubicBezTo>
                  <a:cubicBezTo>
                    <a:pt x="110" y="75"/>
                    <a:pt x="108" y="75"/>
                    <a:pt x="107" y="75"/>
                  </a:cubicBezTo>
                  <a:cubicBezTo>
                    <a:pt x="108" y="75"/>
                    <a:pt x="108" y="75"/>
                    <a:pt x="108" y="75"/>
                  </a:cubicBezTo>
                  <a:cubicBezTo>
                    <a:pt x="107" y="74"/>
                    <a:pt x="107" y="74"/>
                    <a:pt x="107" y="74"/>
                  </a:cubicBezTo>
                  <a:cubicBezTo>
                    <a:pt x="107" y="74"/>
                    <a:pt x="107" y="74"/>
                    <a:pt x="107" y="74"/>
                  </a:cubicBezTo>
                  <a:cubicBezTo>
                    <a:pt x="106" y="74"/>
                    <a:pt x="106" y="74"/>
                    <a:pt x="106" y="74"/>
                  </a:cubicBezTo>
                  <a:cubicBezTo>
                    <a:pt x="105" y="73"/>
                    <a:pt x="104" y="73"/>
                    <a:pt x="104" y="73"/>
                  </a:cubicBezTo>
                  <a:cubicBezTo>
                    <a:pt x="102" y="87"/>
                    <a:pt x="91" y="96"/>
                    <a:pt x="91" y="96"/>
                  </a:cubicBezTo>
                  <a:cubicBezTo>
                    <a:pt x="91" y="96"/>
                    <a:pt x="82" y="90"/>
                    <a:pt x="77" y="78"/>
                  </a:cubicBezTo>
                  <a:cubicBezTo>
                    <a:pt x="77" y="78"/>
                    <a:pt x="76" y="79"/>
                    <a:pt x="76" y="80"/>
                  </a:cubicBezTo>
                  <a:cubicBezTo>
                    <a:pt x="76" y="80"/>
                    <a:pt x="76" y="80"/>
                    <a:pt x="76" y="80"/>
                  </a:cubicBezTo>
                  <a:cubicBezTo>
                    <a:pt x="76" y="80"/>
                    <a:pt x="74" y="82"/>
                    <a:pt x="74" y="81"/>
                  </a:cubicBezTo>
                  <a:cubicBezTo>
                    <a:pt x="74" y="82"/>
                    <a:pt x="72" y="83"/>
                    <a:pt x="73" y="83"/>
                  </a:cubicBezTo>
                  <a:cubicBezTo>
                    <a:pt x="70" y="84"/>
                    <a:pt x="67" y="87"/>
                    <a:pt x="65" y="87"/>
                  </a:cubicBezTo>
                  <a:cubicBezTo>
                    <a:pt x="64" y="88"/>
                    <a:pt x="63" y="88"/>
                    <a:pt x="63" y="88"/>
                  </a:cubicBezTo>
                  <a:cubicBezTo>
                    <a:pt x="64" y="88"/>
                    <a:pt x="64" y="87"/>
                    <a:pt x="65" y="88"/>
                  </a:cubicBezTo>
                  <a:cubicBezTo>
                    <a:pt x="64" y="88"/>
                    <a:pt x="64" y="88"/>
                    <a:pt x="64" y="88"/>
                  </a:cubicBezTo>
                  <a:cubicBezTo>
                    <a:pt x="63" y="88"/>
                    <a:pt x="63" y="88"/>
                    <a:pt x="63" y="88"/>
                  </a:cubicBezTo>
                  <a:cubicBezTo>
                    <a:pt x="61" y="88"/>
                    <a:pt x="61" y="89"/>
                    <a:pt x="59" y="90"/>
                  </a:cubicBezTo>
                  <a:cubicBezTo>
                    <a:pt x="59" y="90"/>
                    <a:pt x="59" y="90"/>
                    <a:pt x="58" y="90"/>
                  </a:cubicBezTo>
                  <a:cubicBezTo>
                    <a:pt x="56" y="90"/>
                    <a:pt x="56" y="90"/>
                    <a:pt x="56" y="90"/>
                  </a:cubicBezTo>
                  <a:cubicBezTo>
                    <a:pt x="55" y="91"/>
                    <a:pt x="55" y="90"/>
                    <a:pt x="55" y="90"/>
                  </a:cubicBezTo>
                  <a:cubicBezTo>
                    <a:pt x="54" y="90"/>
                    <a:pt x="53" y="90"/>
                    <a:pt x="53" y="90"/>
                  </a:cubicBezTo>
                  <a:cubicBezTo>
                    <a:pt x="52" y="90"/>
                    <a:pt x="52" y="90"/>
                    <a:pt x="52" y="90"/>
                  </a:cubicBezTo>
                  <a:cubicBezTo>
                    <a:pt x="53" y="90"/>
                    <a:pt x="51" y="90"/>
                    <a:pt x="51" y="90"/>
                  </a:cubicBezTo>
                  <a:cubicBezTo>
                    <a:pt x="51" y="90"/>
                    <a:pt x="51" y="90"/>
                    <a:pt x="51" y="90"/>
                  </a:cubicBezTo>
                  <a:cubicBezTo>
                    <a:pt x="51" y="90"/>
                    <a:pt x="50" y="90"/>
                    <a:pt x="49" y="90"/>
                  </a:cubicBezTo>
                  <a:cubicBezTo>
                    <a:pt x="49" y="90"/>
                    <a:pt x="50" y="90"/>
                    <a:pt x="51" y="90"/>
                  </a:cubicBezTo>
                  <a:cubicBezTo>
                    <a:pt x="51" y="91"/>
                    <a:pt x="50" y="91"/>
                    <a:pt x="49" y="91"/>
                  </a:cubicBezTo>
                  <a:cubicBezTo>
                    <a:pt x="49" y="90"/>
                    <a:pt x="48" y="90"/>
                    <a:pt x="47" y="90"/>
                  </a:cubicBezTo>
                  <a:cubicBezTo>
                    <a:pt x="46" y="90"/>
                    <a:pt x="46" y="91"/>
                    <a:pt x="46" y="91"/>
                  </a:cubicBezTo>
                  <a:cubicBezTo>
                    <a:pt x="46" y="90"/>
                    <a:pt x="44" y="90"/>
                    <a:pt x="45" y="90"/>
                  </a:cubicBezTo>
                  <a:cubicBezTo>
                    <a:pt x="45" y="90"/>
                    <a:pt x="46" y="90"/>
                    <a:pt x="46" y="90"/>
                  </a:cubicBezTo>
                  <a:cubicBezTo>
                    <a:pt x="46" y="90"/>
                    <a:pt x="46" y="90"/>
                    <a:pt x="44" y="90"/>
                  </a:cubicBezTo>
                  <a:cubicBezTo>
                    <a:pt x="44" y="90"/>
                    <a:pt x="45" y="91"/>
                    <a:pt x="43" y="90"/>
                  </a:cubicBezTo>
                  <a:cubicBezTo>
                    <a:pt x="43" y="90"/>
                    <a:pt x="44" y="90"/>
                    <a:pt x="44" y="90"/>
                  </a:cubicBezTo>
                  <a:cubicBezTo>
                    <a:pt x="42" y="90"/>
                    <a:pt x="42" y="90"/>
                    <a:pt x="42" y="90"/>
                  </a:cubicBezTo>
                  <a:cubicBezTo>
                    <a:pt x="42" y="90"/>
                    <a:pt x="42" y="90"/>
                    <a:pt x="42" y="90"/>
                  </a:cubicBezTo>
                  <a:cubicBezTo>
                    <a:pt x="42" y="90"/>
                    <a:pt x="42" y="90"/>
                    <a:pt x="42" y="90"/>
                  </a:cubicBezTo>
                  <a:cubicBezTo>
                    <a:pt x="42" y="90"/>
                    <a:pt x="40" y="89"/>
                    <a:pt x="39" y="90"/>
                  </a:cubicBezTo>
                  <a:cubicBezTo>
                    <a:pt x="39" y="90"/>
                    <a:pt x="38" y="89"/>
                    <a:pt x="37" y="89"/>
                  </a:cubicBezTo>
                  <a:cubicBezTo>
                    <a:pt x="37" y="89"/>
                    <a:pt x="37" y="89"/>
                    <a:pt x="37" y="89"/>
                  </a:cubicBezTo>
                  <a:cubicBezTo>
                    <a:pt x="36" y="89"/>
                    <a:pt x="35" y="89"/>
                    <a:pt x="35" y="89"/>
                  </a:cubicBezTo>
                  <a:cubicBezTo>
                    <a:pt x="35" y="88"/>
                    <a:pt x="35" y="88"/>
                    <a:pt x="35" y="88"/>
                  </a:cubicBezTo>
                  <a:cubicBezTo>
                    <a:pt x="34" y="88"/>
                    <a:pt x="33" y="88"/>
                    <a:pt x="32" y="88"/>
                  </a:cubicBezTo>
                  <a:cubicBezTo>
                    <a:pt x="31" y="88"/>
                    <a:pt x="32" y="87"/>
                    <a:pt x="31" y="87"/>
                  </a:cubicBezTo>
                  <a:cubicBezTo>
                    <a:pt x="30" y="86"/>
                    <a:pt x="29" y="87"/>
                    <a:pt x="29" y="87"/>
                  </a:cubicBezTo>
                  <a:cubicBezTo>
                    <a:pt x="27" y="86"/>
                    <a:pt x="24" y="86"/>
                    <a:pt x="23" y="84"/>
                  </a:cubicBezTo>
                  <a:cubicBezTo>
                    <a:pt x="22" y="84"/>
                    <a:pt x="22" y="84"/>
                    <a:pt x="22" y="84"/>
                  </a:cubicBezTo>
                  <a:cubicBezTo>
                    <a:pt x="19" y="82"/>
                    <a:pt x="15" y="80"/>
                    <a:pt x="14" y="78"/>
                  </a:cubicBezTo>
                  <a:cubicBezTo>
                    <a:pt x="14" y="79"/>
                    <a:pt x="14" y="78"/>
                    <a:pt x="14" y="78"/>
                  </a:cubicBezTo>
                  <a:cubicBezTo>
                    <a:pt x="13" y="77"/>
                    <a:pt x="13" y="77"/>
                    <a:pt x="13" y="77"/>
                  </a:cubicBezTo>
                  <a:cubicBezTo>
                    <a:pt x="13" y="77"/>
                    <a:pt x="13" y="77"/>
                    <a:pt x="13" y="78"/>
                  </a:cubicBezTo>
                  <a:cubicBezTo>
                    <a:pt x="12" y="77"/>
                    <a:pt x="9" y="74"/>
                    <a:pt x="9" y="73"/>
                  </a:cubicBezTo>
                  <a:cubicBezTo>
                    <a:pt x="9" y="74"/>
                    <a:pt x="9" y="73"/>
                    <a:pt x="8" y="73"/>
                  </a:cubicBezTo>
                  <a:cubicBezTo>
                    <a:pt x="9" y="73"/>
                    <a:pt x="8" y="72"/>
                    <a:pt x="7" y="71"/>
                  </a:cubicBezTo>
                  <a:cubicBezTo>
                    <a:pt x="7" y="71"/>
                    <a:pt x="7" y="71"/>
                    <a:pt x="7" y="71"/>
                  </a:cubicBezTo>
                  <a:cubicBezTo>
                    <a:pt x="7" y="70"/>
                    <a:pt x="7" y="70"/>
                    <a:pt x="7" y="70"/>
                  </a:cubicBezTo>
                  <a:cubicBezTo>
                    <a:pt x="6" y="70"/>
                    <a:pt x="6" y="70"/>
                    <a:pt x="6" y="69"/>
                  </a:cubicBezTo>
                  <a:cubicBezTo>
                    <a:pt x="6" y="68"/>
                    <a:pt x="6" y="68"/>
                    <a:pt x="6" y="68"/>
                  </a:cubicBezTo>
                  <a:cubicBezTo>
                    <a:pt x="5" y="67"/>
                    <a:pt x="4" y="66"/>
                    <a:pt x="3" y="64"/>
                  </a:cubicBezTo>
                  <a:cubicBezTo>
                    <a:pt x="3" y="63"/>
                    <a:pt x="3" y="63"/>
                    <a:pt x="3" y="63"/>
                  </a:cubicBezTo>
                  <a:cubicBezTo>
                    <a:pt x="3" y="63"/>
                    <a:pt x="3" y="62"/>
                    <a:pt x="3" y="63"/>
                  </a:cubicBezTo>
                  <a:cubicBezTo>
                    <a:pt x="2" y="60"/>
                    <a:pt x="2" y="59"/>
                    <a:pt x="2" y="58"/>
                  </a:cubicBezTo>
                  <a:cubicBezTo>
                    <a:pt x="1" y="54"/>
                    <a:pt x="0" y="48"/>
                    <a:pt x="1" y="43"/>
                  </a:cubicBezTo>
                  <a:cubicBezTo>
                    <a:pt x="1" y="44"/>
                    <a:pt x="1" y="44"/>
                    <a:pt x="1" y="44"/>
                  </a:cubicBezTo>
                  <a:cubicBezTo>
                    <a:pt x="1" y="42"/>
                    <a:pt x="1" y="43"/>
                    <a:pt x="1" y="42"/>
                  </a:cubicBezTo>
                  <a:cubicBezTo>
                    <a:pt x="1" y="42"/>
                    <a:pt x="2" y="41"/>
                    <a:pt x="2" y="42"/>
                  </a:cubicBezTo>
                  <a:cubicBezTo>
                    <a:pt x="2" y="40"/>
                    <a:pt x="2" y="40"/>
                    <a:pt x="2" y="39"/>
                  </a:cubicBezTo>
                  <a:cubicBezTo>
                    <a:pt x="2" y="38"/>
                    <a:pt x="2" y="39"/>
                    <a:pt x="2" y="39"/>
                  </a:cubicBezTo>
                  <a:cubicBezTo>
                    <a:pt x="1" y="39"/>
                    <a:pt x="2" y="37"/>
                    <a:pt x="2" y="36"/>
                  </a:cubicBezTo>
                  <a:cubicBezTo>
                    <a:pt x="2" y="36"/>
                    <a:pt x="2" y="36"/>
                    <a:pt x="2" y="37"/>
                  </a:cubicBezTo>
                  <a:cubicBezTo>
                    <a:pt x="3" y="36"/>
                    <a:pt x="3" y="36"/>
                    <a:pt x="3" y="36"/>
                  </a:cubicBezTo>
                  <a:cubicBezTo>
                    <a:pt x="3" y="34"/>
                    <a:pt x="3" y="39"/>
                    <a:pt x="3" y="38"/>
                  </a:cubicBezTo>
                  <a:cubicBezTo>
                    <a:pt x="4" y="37"/>
                    <a:pt x="4" y="37"/>
                    <a:pt x="4" y="37"/>
                  </a:cubicBezTo>
                  <a:cubicBezTo>
                    <a:pt x="4" y="36"/>
                    <a:pt x="3" y="39"/>
                    <a:pt x="4" y="37"/>
                  </a:cubicBezTo>
                  <a:cubicBezTo>
                    <a:pt x="4" y="36"/>
                    <a:pt x="4" y="35"/>
                    <a:pt x="3" y="36"/>
                  </a:cubicBezTo>
                  <a:cubicBezTo>
                    <a:pt x="4" y="33"/>
                    <a:pt x="3" y="34"/>
                    <a:pt x="4" y="32"/>
                  </a:cubicBezTo>
                  <a:cubicBezTo>
                    <a:pt x="4" y="31"/>
                    <a:pt x="3" y="34"/>
                    <a:pt x="4" y="34"/>
                  </a:cubicBezTo>
                  <a:cubicBezTo>
                    <a:pt x="4" y="33"/>
                    <a:pt x="4" y="31"/>
                    <a:pt x="5" y="30"/>
                  </a:cubicBezTo>
                  <a:cubicBezTo>
                    <a:pt x="4" y="31"/>
                    <a:pt x="4" y="30"/>
                    <a:pt x="4" y="30"/>
                  </a:cubicBezTo>
                  <a:cubicBezTo>
                    <a:pt x="5" y="28"/>
                    <a:pt x="4" y="30"/>
                    <a:pt x="5" y="29"/>
                  </a:cubicBezTo>
                  <a:cubicBezTo>
                    <a:pt x="5" y="28"/>
                    <a:pt x="5" y="27"/>
                    <a:pt x="5" y="28"/>
                  </a:cubicBezTo>
                  <a:cubicBezTo>
                    <a:pt x="5" y="27"/>
                    <a:pt x="6" y="27"/>
                    <a:pt x="6" y="25"/>
                  </a:cubicBezTo>
                  <a:cubicBezTo>
                    <a:pt x="6" y="25"/>
                    <a:pt x="6" y="27"/>
                    <a:pt x="7" y="26"/>
                  </a:cubicBezTo>
                  <a:cubicBezTo>
                    <a:pt x="6" y="26"/>
                    <a:pt x="7" y="23"/>
                    <a:pt x="6" y="24"/>
                  </a:cubicBezTo>
                  <a:cubicBezTo>
                    <a:pt x="7" y="23"/>
                    <a:pt x="7" y="24"/>
                    <a:pt x="7" y="24"/>
                  </a:cubicBezTo>
                  <a:cubicBezTo>
                    <a:pt x="8" y="23"/>
                    <a:pt x="8" y="22"/>
                    <a:pt x="9" y="22"/>
                  </a:cubicBezTo>
                  <a:cubicBezTo>
                    <a:pt x="8" y="21"/>
                    <a:pt x="8" y="21"/>
                    <a:pt x="8" y="21"/>
                  </a:cubicBezTo>
                  <a:cubicBezTo>
                    <a:pt x="10" y="20"/>
                    <a:pt x="10" y="20"/>
                    <a:pt x="10" y="20"/>
                  </a:cubicBezTo>
                  <a:cubicBezTo>
                    <a:pt x="10" y="19"/>
                    <a:pt x="11" y="17"/>
                    <a:pt x="11" y="18"/>
                  </a:cubicBezTo>
                  <a:cubicBezTo>
                    <a:pt x="11" y="17"/>
                    <a:pt x="13" y="16"/>
                    <a:pt x="12" y="16"/>
                  </a:cubicBezTo>
                  <a:cubicBezTo>
                    <a:pt x="11" y="17"/>
                    <a:pt x="11" y="18"/>
                    <a:pt x="10" y="18"/>
                  </a:cubicBezTo>
                  <a:cubicBezTo>
                    <a:pt x="11" y="17"/>
                    <a:pt x="12" y="16"/>
                    <a:pt x="12" y="16"/>
                  </a:cubicBezTo>
                  <a:cubicBezTo>
                    <a:pt x="12" y="16"/>
                    <a:pt x="12" y="16"/>
                    <a:pt x="12" y="16"/>
                  </a:cubicBezTo>
                  <a:cubicBezTo>
                    <a:pt x="12" y="15"/>
                    <a:pt x="13" y="14"/>
                    <a:pt x="13" y="14"/>
                  </a:cubicBezTo>
                  <a:cubicBezTo>
                    <a:pt x="13" y="14"/>
                    <a:pt x="13" y="14"/>
                    <a:pt x="14" y="14"/>
                  </a:cubicBezTo>
                  <a:cubicBezTo>
                    <a:pt x="14" y="14"/>
                    <a:pt x="14" y="14"/>
                    <a:pt x="14" y="14"/>
                  </a:cubicBezTo>
                  <a:cubicBezTo>
                    <a:pt x="15" y="12"/>
                    <a:pt x="14" y="14"/>
                    <a:pt x="16" y="12"/>
                  </a:cubicBezTo>
                  <a:cubicBezTo>
                    <a:pt x="15" y="13"/>
                    <a:pt x="15" y="13"/>
                    <a:pt x="15" y="13"/>
                  </a:cubicBezTo>
                  <a:cubicBezTo>
                    <a:pt x="15" y="13"/>
                    <a:pt x="16" y="13"/>
                    <a:pt x="16" y="12"/>
                  </a:cubicBezTo>
                  <a:cubicBezTo>
                    <a:pt x="16" y="12"/>
                    <a:pt x="17" y="11"/>
                    <a:pt x="17" y="11"/>
                  </a:cubicBezTo>
                  <a:cubicBezTo>
                    <a:pt x="17" y="10"/>
                    <a:pt x="17" y="11"/>
                    <a:pt x="18" y="10"/>
                  </a:cubicBezTo>
                  <a:cubicBezTo>
                    <a:pt x="17" y="11"/>
                    <a:pt x="17" y="11"/>
                    <a:pt x="17" y="11"/>
                  </a:cubicBezTo>
                  <a:cubicBezTo>
                    <a:pt x="17" y="11"/>
                    <a:pt x="18" y="11"/>
                    <a:pt x="19" y="10"/>
                  </a:cubicBezTo>
                  <a:cubicBezTo>
                    <a:pt x="20" y="9"/>
                    <a:pt x="21" y="8"/>
                    <a:pt x="19" y="9"/>
                  </a:cubicBezTo>
                  <a:cubicBezTo>
                    <a:pt x="20" y="9"/>
                    <a:pt x="21" y="8"/>
                    <a:pt x="21" y="9"/>
                  </a:cubicBezTo>
                  <a:cubicBezTo>
                    <a:pt x="22" y="8"/>
                    <a:pt x="20" y="8"/>
                    <a:pt x="21" y="8"/>
                  </a:cubicBezTo>
                  <a:cubicBezTo>
                    <a:pt x="25" y="7"/>
                    <a:pt x="25" y="7"/>
                    <a:pt x="25" y="7"/>
                  </a:cubicBezTo>
                  <a:cubicBezTo>
                    <a:pt x="23" y="8"/>
                    <a:pt x="23" y="8"/>
                    <a:pt x="23" y="8"/>
                  </a:cubicBezTo>
                  <a:cubicBezTo>
                    <a:pt x="24" y="8"/>
                    <a:pt x="24" y="8"/>
                    <a:pt x="24" y="8"/>
                  </a:cubicBezTo>
                  <a:cubicBezTo>
                    <a:pt x="23" y="8"/>
                    <a:pt x="25" y="8"/>
                    <a:pt x="24" y="8"/>
                  </a:cubicBezTo>
                  <a:cubicBezTo>
                    <a:pt x="25" y="8"/>
                    <a:pt x="26" y="8"/>
                    <a:pt x="26" y="7"/>
                  </a:cubicBezTo>
                  <a:cubicBezTo>
                    <a:pt x="24" y="7"/>
                    <a:pt x="28" y="6"/>
                    <a:pt x="27" y="5"/>
                  </a:cubicBezTo>
                  <a:cubicBezTo>
                    <a:pt x="29" y="4"/>
                    <a:pt x="29" y="6"/>
                    <a:pt x="31" y="5"/>
                  </a:cubicBezTo>
                  <a:cubicBezTo>
                    <a:pt x="31" y="5"/>
                    <a:pt x="31" y="4"/>
                    <a:pt x="31" y="4"/>
                  </a:cubicBezTo>
                  <a:cubicBezTo>
                    <a:pt x="31" y="4"/>
                    <a:pt x="31" y="3"/>
                    <a:pt x="33" y="3"/>
                  </a:cubicBezTo>
                  <a:cubicBezTo>
                    <a:pt x="32" y="4"/>
                    <a:pt x="34" y="3"/>
                    <a:pt x="32" y="4"/>
                  </a:cubicBezTo>
                  <a:cubicBezTo>
                    <a:pt x="33" y="4"/>
                    <a:pt x="31" y="4"/>
                    <a:pt x="31" y="5"/>
                  </a:cubicBezTo>
                  <a:cubicBezTo>
                    <a:pt x="32" y="5"/>
                    <a:pt x="31" y="5"/>
                    <a:pt x="33" y="5"/>
                  </a:cubicBezTo>
                  <a:cubicBezTo>
                    <a:pt x="34" y="4"/>
                    <a:pt x="35" y="4"/>
                    <a:pt x="35" y="4"/>
                  </a:cubicBezTo>
                  <a:cubicBezTo>
                    <a:pt x="34" y="3"/>
                    <a:pt x="33" y="4"/>
                    <a:pt x="34" y="4"/>
                  </a:cubicBezTo>
                  <a:cubicBezTo>
                    <a:pt x="35" y="3"/>
                    <a:pt x="36" y="4"/>
                    <a:pt x="36" y="3"/>
                  </a:cubicBezTo>
                  <a:cubicBezTo>
                    <a:pt x="35" y="3"/>
                    <a:pt x="35" y="3"/>
                    <a:pt x="35" y="3"/>
                  </a:cubicBezTo>
                  <a:cubicBezTo>
                    <a:pt x="36" y="2"/>
                    <a:pt x="36" y="2"/>
                    <a:pt x="36" y="2"/>
                  </a:cubicBezTo>
                  <a:cubicBezTo>
                    <a:pt x="36" y="2"/>
                    <a:pt x="36" y="2"/>
                    <a:pt x="36" y="2"/>
                  </a:cubicBezTo>
                  <a:cubicBezTo>
                    <a:pt x="38" y="2"/>
                    <a:pt x="37" y="2"/>
                    <a:pt x="39" y="2"/>
                  </a:cubicBezTo>
                  <a:cubicBezTo>
                    <a:pt x="40" y="2"/>
                    <a:pt x="40" y="2"/>
                    <a:pt x="40" y="2"/>
                  </a:cubicBezTo>
                  <a:cubicBezTo>
                    <a:pt x="39" y="2"/>
                    <a:pt x="37" y="2"/>
                    <a:pt x="37" y="3"/>
                  </a:cubicBezTo>
                  <a:cubicBezTo>
                    <a:pt x="39" y="2"/>
                    <a:pt x="39" y="2"/>
                    <a:pt x="40" y="2"/>
                  </a:cubicBezTo>
                  <a:cubicBezTo>
                    <a:pt x="39" y="2"/>
                    <a:pt x="39" y="2"/>
                    <a:pt x="39" y="2"/>
                  </a:cubicBezTo>
                  <a:cubicBezTo>
                    <a:pt x="40" y="2"/>
                    <a:pt x="40" y="3"/>
                    <a:pt x="42" y="2"/>
                  </a:cubicBezTo>
                  <a:cubicBezTo>
                    <a:pt x="43" y="2"/>
                    <a:pt x="43" y="2"/>
                    <a:pt x="43" y="2"/>
                  </a:cubicBezTo>
                  <a:cubicBezTo>
                    <a:pt x="45" y="2"/>
                    <a:pt x="46" y="2"/>
                    <a:pt x="47" y="1"/>
                  </a:cubicBezTo>
                  <a:cubicBezTo>
                    <a:pt x="47" y="2"/>
                    <a:pt x="50" y="2"/>
                    <a:pt x="48" y="2"/>
                  </a:cubicBezTo>
                  <a:cubicBezTo>
                    <a:pt x="47" y="2"/>
                    <a:pt x="44" y="2"/>
                    <a:pt x="43" y="2"/>
                  </a:cubicBezTo>
                  <a:cubicBezTo>
                    <a:pt x="44" y="3"/>
                    <a:pt x="41" y="2"/>
                    <a:pt x="41" y="3"/>
                  </a:cubicBezTo>
                  <a:cubicBezTo>
                    <a:pt x="43" y="3"/>
                    <a:pt x="43" y="3"/>
                    <a:pt x="43" y="4"/>
                  </a:cubicBezTo>
                  <a:cubicBezTo>
                    <a:pt x="43" y="4"/>
                    <a:pt x="44" y="3"/>
                    <a:pt x="44" y="3"/>
                  </a:cubicBezTo>
                  <a:cubicBezTo>
                    <a:pt x="44" y="3"/>
                    <a:pt x="44" y="3"/>
                    <a:pt x="44" y="3"/>
                  </a:cubicBezTo>
                  <a:cubicBezTo>
                    <a:pt x="46" y="3"/>
                    <a:pt x="48" y="3"/>
                    <a:pt x="49" y="2"/>
                  </a:cubicBezTo>
                  <a:cubicBezTo>
                    <a:pt x="49" y="3"/>
                    <a:pt x="49" y="3"/>
                    <a:pt x="48" y="3"/>
                  </a:cubicBezTo>
                  <a:cubicBezTo>
                    <a:pt x="51" y="3"/>
                    <a:pt x="53" y="3"/>
                    <a:pt x="55" y="4"/>
                  </a:cubicBezTo>
                  <a:cubicBezTo>
                    <a:pt x="54" y="3"/>
                    <a:pt x="57" y="4"/>
                    <a:pt x="57" y="4"/>
                  </a:cubicBezTo>
                  <a:cubicBezTo>
                    <a:pt x="57" y="4"/>
                    <a:pt x="57" y="5"/>
                    <a:pt x="57" y="5"/>
                  </a:cubicBezTo>
                  <a:cubicBezTo>
                    <a:pt x="59" y="5"/>
                    <a:pt x="57" y="5"/>
                    <a:pt x="58" y="6"/>
                  </a:cubicBezTo>
                  <a:cubicBezTo>
                    <a:pt x="60" y="6"/>
                    <a:pt x="62" y="6"/>
                    <a:pt x="63" y="7"/>
                  </a:cubicBezTo>
                  <a:cubicBezTo>
                    <a:pt x="65" y="8"/>
                    <a:pt x="68" y="10"/>
                    <a:pt x="70" y="11"/>
                  </a:cubicBezTo>
                  <a:cubicBezTo>
                    <a:pt x="70" y="12"/>
                    <a:pt x="70" y="12"/>
                    <a:pt x="70" y="12"/>
                  </a:cubicBezTo>
                  <a:cubicBezTo>
                    <a:pt x="72" y="13"/>
                    <a:pt x="70" y="11"/>
                    <a:pt x="71" y="13"/>
                  </a:cubicBezTo>
                  <a:cubicBezTo>
                    <a:pt x="71" y="13"/>
                    <a:pt x="71" y="13"/>
                    <a:pt x="71" y="13"/>
                  </a:cubicBezTo>
                  <a:cubicBezTo>
                    <a:pt x="72" y="13"/>
                    <a:pt x="74" y="15"/>
                    <a:pt x="75" y="15"/>
                  </a:cubicBezTo>
                  <a:cubicBezTo>
                    <a:pt x="74" y="15"/>
                    <a:pt x="74" y="15"/>
                    <a:pt x="74" y="15"/>
                  </a:cubicBezTo>
                  <a:cubicBezTo>
                    <a:pt x="74" y="15"/>
                    <a:pt x="75" y="15"/>
                    <a:pt x="75" y="15"/>
                  </a:cubicBezTo>
                  <a:cubicBezTo>
                    <a:pt x="75" y="16"/>
                    <a:pt x="75" y="16"/>
                    <a:pt x="74" y="16"/>
                  </a:cubicBezTo>
                  <a:cubicBezTo>
                    <a:pt x="75" y="17"/>
                    <a:pt x="76" y="17"/>
                    <a:pt x="78" y="18"/>
                  </a:cubicBezTo>
                  <a:cubicBezTo>
                    <a:pt x="77" y="17"/>
                    <a:pt x="77" y="17"/>
                    <a:pt x="77" y="17"/>
                  </a:cubicBezTo>
                  <a:cubicBezTo>
                    <a:pt x="79" y="18"/>
                    <a:pt x="80" y="19"/>
                    <a:pt x="82" y="20"/>
                  </a:cubicBezTo>
                  <a:cubicBezTo>
                    <a:pt x="82" y="20"/>
                    <a:pt x="82" y="20"/>
                    <a:pt x="82" y="20"/>
                  </a:cubicBezTo>
                  <a:cubicBezTo>
                    <a:pt x="83" y="21"/>
                    <a:pt x="83" y="21"/>
                    <a:pt x="83" y="21"/>
                  </a:cubicBezTo>
                  <a:cubicBezTo>
                    <a:pt x="83" y="21"/>
                    <a:pt x="83" y="21"/>
                    <a:pt x="83" y="21"/>
                  </a:cubicBezTo>
                  <a:cubicBezTo>
                    <a:pt x="83" y="21"/>
                    <a:pt x="82" y="21"/>
                    <a:pt x="81" y="21"/>
                  </a:cubicBezTo>
                  <a:cubicBezTo>
                    <a:pt x="80" y="20"/>
                    <a:pt x="82" y="21"/>
                    <a:pt x="82" y="20"/>
                  </a:cubicBezTo>
                  <a:cubicBezTo>
                    <a:pt x="81" y="20"/>
                    <a:pt x="80" y="19"/>
                    <a:pt x="79" y="19"/>
                  </a:cubicBezTo>
                  <a:cubicBezTo>
                    <a:pt x="80" y="19"/>
                    <a:pt x="80" y="19"/>
                    <a:pt x="80" y="20"/>
                  </a:cubicBezTo>
                  <a:cubicBezTo>
                    <a:pt x="80" y="20"/>
                    <a:pt x="79" y="20"/>
                    <a:pt x="79" y="19"/>
                  </a:cubicBezTo>
                  <a:cubicBezTo>
                    <a:pt x="79" y="20"/>
                    <a:pt x="80" y="20"/>
                    <a:pt x="80" y="20"/>
                  </a:cubicBezTo>
                  <a:cubicBezTo>
                    <a:pt x="79" y="20"/>
                    <a:pt x="78" y="19"/>
                    <a:pt x="77" y="19"/>
                  </a:cubicBezTo>
                  <a:cubicBezTo>
                    <a:pt x="78" y="19"/>
                    <a:pt x="77" y="18"/>
                    <a:pt x="77" y="18"/>
                  </a:cubicBezTo>
                  <a:cubicBezTo>
                    <a:pt x="77" y="18"/>
                    <a:pt x="76" y="18"/>
                    <a:pt x="75" y="17"/>
                  </a:cubicBezTo>
                  <a:cubicBezTo>
                    <a:pt x="74" y="16"/>
                    <a:pt x="72" y="15"/>
                    <a:pt x="71" y="14"/>
                  </a:cubicBezTo>
                  <a:cubicBezTo>
                    <a:pt x="72" y="14"/>
                    <a:pt x="72" y="15"/>
                    <a:pt x="73" y="15"/>
                  </a:cubicBezTo>
                  <a:cubicBezTo>
                    <a:pt x="73" y="14"/>
                    <a:pt x="72" y="14"/>
                    <a:pt x="72" y="14"/>
                  </a:cubicBezTo>
                  <a:cubicBezTo>
                    <a:pt x="71" y="13"/>
                    <a:pt x="70" y="14"/>
                    <a:pt x="69" y="13"/>
                  </a:cubicBezTo>
                  <a:cubicBezTo>
                    <a:pt x="69" y="13"/>
                    <a:pt x="69" y="13"/>
                    <a:pt x="69" y="13"/>
                  </a:cubicBezTo>
                  <a:cubicBezTo>
                    <a:pt x="68" y="12"/>
                    <a:pt x="68" y="12"/>
                    <a:pt x="66" y="11"/>
                  </a:cubicBezTo>
                  <a:cubicBezTo>
                    <a:pt x="64" y="10"/>
                    <a:pt x="61" y="8"/>
                    <a:pt x="59" y="7"/>
                  </a:cubicBezTo>
                  <a:cubicBezTo>
                    <a:pt x="59" y="7"/>
                    <a:pt x="59" y="7"/>
                    <a:pt x="59" y="7"/>
                  </a:cubicBezTo>
                  <a:cubicBezTo>
                    <a:pt x="58" y="7"/>
                    <a:pt x="55" y="6"/>
                    <a:pt x="54" y="6"/>
                  </a:cubicBezTo>
                  <a:cubicBezTo>
                    <a:pt x="51" y="5"/>
                    <a:pt x="48" y="5"/>
                    <a:pt x="46" y="5"/>
                  </a:cubicBezTo>
                  <a:cubicBezTo>
                    <a:pt x="42" y="5"/>
                    <a:pt x="37" y="6"/>
                    <a:pt x="33" y="7"/>
                  </a:cubicBezTo>
                  <a:cubicBezTo>
                    <a:pt x="33" y="6"/>
                    <a:pt x="33" y="6"/>
                    <a:pt x="33" y="6"/>
                  </a:cubicBezTo>
                  <a:cubicBezTo>
                    <a:pt x="32" y="7"/>
                    <a:pt x="33" y="6"/>
                    <a:pt x="32" y="7"/>
                  </a:cubicBezTo>
                  <a:cubicBezTo>
                    <a:pt x="33" y="7"/>
                    <a:pt x="31" y="7"/>
                    <a:pt x="30" y="8"/>
                  </a:cubicBezTo>
                  <a:cubicBezTo>
                    <a:pt x="28" y="8"/>
                    <a:pt x="25" y="10"/>
                    <a:pt x="24" y="11"/>
                  </a:cubicBezTo>
                  <a:cubicBezTo>
                    <a:pt x="23" y="11"/>
                    <a:pt x="23" y="11"/>
                    <a:pt x="23" y="11"/>
                  </a:cubicBezTo>
                  <a:cubicBezTo>
                    <a:pt x="22" y="12"/>
                    <a:pt x="20" y="13"/>
                    <a:pt x="18" y="15"/>
                  </a:cubicBezTo>
                  <a:cubicBezTo>
                    <a:pt x="17" y="15"/>
                    <a:pt x="17" y="15"/>
                    <a:pt x="16" y="15"/>
                  </a:cubicBezTo>
                  <a:cubicBezTo>
                    <a:pt x="16" y="17"/>
                    <a:pt x="15" y="17"/>
                    <a:pt x="14" y="19"/>
                  </a:cubicBezTo>
                  <a:cubicBezTo>
                    <a:pt x="11" y="24"/>
                    <a:pt x="11" y="24"/>
                    <a:pt x="11" y="24"/>
                  </a:cubicBezTo>
                  <a:cubicBezTo>
                    <a:pt x="8" y="29"/>
                    <a:pt x="6" y="34"/>
                    <a:pt x="5" y="40"/>
                  </a:cubicBezTo>
                  <a:cubicBezTo>
                    <a:pt x="5" y="41"/>
                    <a:pt x="5" y="41"/>
                    <a:pt x="5" y="41"/>
                  </a:cubicBezTo>
                  <a:cubicBezTo>
                    <a:pt x="4" y="47"/>
                    <a:pt x="4" y="54"/>
                    <a:pt x="5" y="59"/>
                  </a:cubicBezTo>
                  <a:cubicBezTo>
                    <a:pt x="5" y="58"/>
                    <a:pt x="5" y="58"/>
                    <a:pt x="5" y="58"/>
                  </a:cubicBezTo>
                  <a:cubicBezTo>
                    <a:pt x="5" y="60"/>
                    <a:pt x="6" y="62"/>
                    <a:pt x="6" y="61"/>
                  </a:cubicBezTo>
                  <a:cubicBezTo>
                    <a:pt x="6" y="63"/>
                    <a:pt x="8" y="65"/>
                    <a:pt x="8" y="66"/>
                  </a:cubicBezTo>
                  <a:cubicBezTo>
                    <a:pt x="8" y="67"/>
                    <a:pt x="9" y="67"/>
                    <a:pt x="10" y="68"/>
                  </a:cubicBezTo>
                  <a:cubicBezTo>
                    <a:pt x="11" y="71"/>
                    <a:pt x="12" y="72"/>
                    <a:pt x="13" y="73"/>
                  </a:cubicBezTo>
                  <a:cubicBezTo>
                    <a:pt x="13" y="73"/>
                    <a:pt x="13" y="73"/>
                    <a:pt x="14" y="74"/>
                  </a:cubicBezTo>
                  <a:cubicBezTo>
                    <a:pt x="14" y="75"/>
                    <a:pt x="16" y="77"/>
                    <a:pt x="16" y="75"/>
                  </a:cubicBezTo>
                  <a:cubicBezTo>
                    <a:pt x="18" y="78"/>
                    <a:pt x="22" y="79"/>
                    <a:pt x="24" y="81"/>
                  </a:cubicBezTo>
                  <a:cubicBezTo>
                    <a:pt x="24" y="81"/>
                    <a:pt x="25" y="81"/>
                    <a:pt x="25" y="81"/>
                  </a:cubicBezTo>
                  <a:cubicBezTo>
                    <a:pt x="28" y="82"/>
                    <a:pt x="30" y="84"/>
                    <a:pt x="32" y="84"/>
                  </a:cubicBezTo>
                  <a:cubicBezTo>
                    <a:pt x="33" y="84"/>
                    <a:pt x="31" y="84"/>
                    <a:pt x="33" y="84"/>
                  </a:cubicBezTo>
                  <a:cubicBezTo>
                    <a:pt x="33" y="85"/>
                    <a:pt x="33" y="84"/>
                    <a:pt x="33" y="84"/>
                  </a:cubicBezTo>
                  <a:cubicBezTo>
                    <a:pt x="38" y="85"/>
                    <a:pt x="42" y="87"/>
                    <a:pt x="46" y="87"/>
                  </a:cubicBezTo>
                  <a:cubicBezTo>
                    <a:pt x="53" y="87"/>
                    <a:pt x="60" y="87"/>
                    <a:pt x="66" y="83"/>
                  </a:cubicBezTo>
                  <a:cubicBezTo>
                    <a:pt x="66" y="83"/>
                    <a:pt x="66" y="83"/>
                    <a:pt x="66" y="83"/>
                  </a:cubicBezTo>
                  <a:cubicBezTo>
                    <a:pt x="67" y="82"/>
                    <a:pt x="70" y="81"/>
                    <a:pt x="71" y="79"/>
                  </a:cubicBezTo>
                  <a:cubicBezTo>
                    <a:pt x="72" y="79"/>
                    <a:pt x="73" y="78"/>
                    <a:pt x="73" y="78"/>
                  </a:cubicBezTo>
                  <a:cubicBezTo>
                    <a:pt x="74" y="77"/>
                    <a:pt x="75" y="76"/>
                    <a:pt x="76" y="75"/>
                  </a:cubicBezTo>
                  <a:cubicBezTo>
                    <a:pt x="76" y="73"/>
                    <a:pt x="76" y="72"/>
                    <a:pt x="75" y="70"/>
                  </a:cubicBezTo>
                  <a:cubicBezTo>
                    <a:pt x="75" y="70"/>
                    <a:pt x="75" y="71"/>
                    <a:pt x="75" y="70"/>
                  </a:cubicBezTo>
                  <a:cubicBezTo>
                    <a:pt x="75" y="70"/>
                    <a:pt x="75" y="70"/>
                    <a:pt x="75" y="70"/>
                  </a:cubicBezTo>
                  <a:cubicBezTo>
                    <a:pt x="75" y="70"/>
                    <a:pt x="75" y="69"/>
                    <a:pt x="75" y="69"/>
                  </a:cubicBezTo>
                  <a:cubicBezTo>
                    <a:pt x="75" y="70"/>
                    <a:pt x="75" y="70"/>
                    <a:pt x="75" y="70"/>
                  </a:cubicBezTo>
                  <a:cubicBezTo>
                    <a:pt x="75" y="70"/>
                    <a:pt x="75" y="70"/>
                    <a:pt x="75" y="70"/>
                  </a:cubicBezTo>
                  <a:cubicBezTo>
                    <a:pt x="75" y="70"/>
                    <a:pt x="75" y="71"/>
                    <a:pt x="75" y="71"/>
                  </a:cubicBezTo>
                  <a:cubicBezTo>
                    <a:pt x="75" y="70"/>
                    <a:pt x="75" y="70"/>
                    <a:pt x="75" y="70"/>
                  </a:cubicBezTo>
                  <a:cubicBezTo>
                    <a:pt x="75" y="70"/>
                    <a:pt x="75" y="70"/>
                    <a:pt x="75" y="70"/>
                  </a:cubicBezTo>
                  <a:cubicBezTo>
                    <a:pt x="75" y="71"/>
                    <a:pt x="75" y="70"/>
                    <a:pt x="75" y="71"/>
                  </a:cubicBezTo>
                  <a:cubicBezTo>
                    <a:pt x="75" y="70"/>
                    <a:pt x="75" y="71"/>
                    <a:pt x="75" y="70"/>
                  </a:cubicBezTo>
                  <a:cubicBezTo>
                    <a:pt x="75" y="71"/>
                    <a:pt x="75" y="71"/>
                    <a:pt x="74" y="71"/>
                  </a:cubicBezTo>
                  <a:cubicBezTo>
                    <a:pt x="75" y="70"/>
                    <a:pt x="75" y="70"/>
                    <a:pt x="75" y="70"/>
                  </a:cubicBezTo>
                  <a:cubicBezTo>
                    <a:pt x="74" y="71"/>
                    <a:pt x="75" y="70"/>
                    <a:pt x="74" y="70"/>
                  </a:cubicBezTo>
                  <a:cubicBezTo>
                    <a:pt x="74" y="70"/>
                    <a:pt x="74" y="71"/>
                    <a:pt x="74" y="71"/>
                  </a:cubicBezTo>
                  <a:cubicBezTo>
                    <a:pt x="74" y="70"/>
                    <a:pt x="74" y="71"/>
                    <a:pt x="74" y="71"/>
                  </a:cubicBezTo>
                  <a:cubicBezTo>
                    <a:pt x="74" y="71"/>
                    <a:pt x="74" y="71"/>
                    <a:pt x="74" y="71"/>
                  </a:cubicBezTo>
                  <a:cubicBezTo>
                    <a:pt x="74" y="72"/>
                    <a:pt x="74" y="71"/>
                    <a:pt x="74" y="71"/>
                  </a:cubicBezTo>
                  <a:cubicBezTo>
                    <a:pt x="74" y="71"/>
                    <a:pt x="74" y="70"/>
                    <a:pt x="74" y="70"/>
                  </a:cubicBezTo>
                  <a:cubicBezTo>
                    <a:pt x="74" y="71"/>
                    <a:pt x="74" y="71"/>
                    <a:pt x="74" y="71"/>
                  </a:cubicBezTo>
                  <a:cubicBezTo>
                    <a:pt x="74" y="71"/>
                    <a:pt x="74" y="71"/>
                    <a:pt x="74" y="71"/>
                  </a:cubicBezTo>
                  <a:cubicBezTo>
                    <a:pt x="74" y="72"/>
                    <a:pt x="74" y="71"/>
                    <a:pt x="73" y="72"/>
                  </a:cubicBezTo>
                  <a:cubicBezTo>
                    <a:pt x="73" y="71"/>
                    <a:pt x="73" y="71"/>
                    <a:pt x="73" y="71"/>
                  </a:cubicBezTo>
                  <a:cubicBezTo>
                    <a:pt x="73" y="72"/>
                    <a:pt x="73" y="71"/>
                    <a:pt x="73" y="72"/>
                  </a:cubicBezTo>
                  <a:cubicBezTo>
                    <a:pt x="73" y="71"/>
                    <a:pt x="73" y="71"/>
                    <a:pt x="73" y="71"/>
                  </a:cubicBezTo>
                  <a:cubicBezTo>
                    <a:pt x="73" y="71"/>
                    <a:pt x="73" y="71"/>
                    <a:pt x="73" y="72"/>
                  </a:cubicBezTo>
                  <a:cubicBezTo>
                    <a:pt x="73" y="71"/>
                    <a:pt x="73" y="72"/>
                    <a:pt x="73" y="71"/>
                  </a:cubicBezTo>
                  <a:cubicBezTo>
                    <a:pt x="73" y="71"/>
                    <a:pt x="73" y="72"/>
                    <a:pt x="73" y="72"/>
                  </a:cubicBezTo>
                  <a:cubicBezTo>
                    <a:pt x="73" y="71"/>
                    <a:pt x="73" y="71"/>
                    <a:pt x="73" y="72"/>
                  </a:cubicBezTo>
                  <a:cubicBezTo>
                    <a:pt x="73" y="71"/>
                    <a:pt x="73" y="71"/>
                    <a:pt x="73" y="71"/>
                  </a:cubicBezTo>
                  <a:cubicBezTo>
                    <a:pt x="73" y="71"/>
                    <a:pt x="73" y="71"/>
                    <a:pt x="72" y="72"/>
                  </a:cubicBezTo>
                  <a:cubicBezTo>
                    <a:pt x="72" y="71"/>
                    <a:pt x="72" y="72"/>
                    <a:pt x="72" y="71"/>
                  </a:cubicBezTo>
                  <a:cubicBezTo>
                    <a:pt x="72" y="72"/>
                    <a:pt x="72" y="72"/>
                    <a:pt x="72" y="72"/>
                  </a:cubicBezTo>
                  <a:cubicBezTo>
                    <a:pt x="72" y="72"/>
                    <a:pt x="72" y="71"/>
                    <a:pt x="72" y="72"/>
                  </a:cubicBezTo>
                  <a:cubicBezTo>
                    <a:pt x="72" y="71"/>
                    <a:pt x="72" y="71"/>
                    <a:pt x="72" y="71"/>
                  </a:cubicBezTo>
                  <a:cubicBezTo>
                    <a:pt x="72" y="72"/>
                    <a:pt x="72" y="72"/>
                    <a:pt x="72" y="72"/>
                  </a:cubicBezTo>
                  <a:cubicBezTo>
                    <a:pt x="72" y="72"/>
                    <a:pt x="72" y="71"/>
                    <a:pt x="72" y="71"/>
                  </a:cubicBezTo>
                  <a:cubicBezTo>
                    <a:pt x="71" y="71"/>
                    <a:pt x="71" y="71"/>
                    <a:pt x="71" y="71"/>
                  </a:cubicBezTo>
                  <a:cubicBezTo>
                    <a:pt x="71" y="71"/>
                    <a:pt x="71" y="71"/>
                    <a:pt x="71" y="71"/>
                  </a:cubicBezTo>
                  <a:cubicBezTo>
                    <a:pt x="71" y="72"/>
                    <a:pt x="71" y="70"/>
                    <a:pt x="71" y="71"/>
                  </a:cubicBezTo>
                  <a:cubicBezTo>
                    <a:pt x="71" y="71"/>
                    <a:pt x="71" y="71"/>
                    <a:pt x="71" y="71"/>
                  </a:cubicBezTo>
                  <a:cubicBezTo>
                    <a:pt x="71" y="71"/>
                    <a:pt x="71" y="70"/>
                    <a:pt x="71" y="71"/>
                  </a:cubicBezTo>
                  <a:cubicBezTo>
                    <a:pt x="71" y="71"/>
                    <a:pt x="71" y="71"/>
                    <a:pt x="71" y="71"/>
                  </a:cubicBezTo>
                  <a:cubicBezTo>
                    <a:pt x="71" y="70"/>
                    <a:pt x="71" y="71"/>
                    <a:pt x="71" y="70"/>
                  </a:cubicBezTo>
                  <a:cubicBezTo>
                    <a:pt x="71" y="70"/>
                    <a:pt x="71" y="70"/>
                    <a:pt x="71" y="70"/>
                  </a:cubicBezTo>
                  <a:cubicBezTo>
                    <a:pt x="71" y="70"/>
                    <a:pt x="71" y="71"/>
                    <a:pt x="71" y="70"/>
                  </a:cubicBezTo>
                  <a:cubicBezTo>
                    <a:pt x="71" y="70"/>
                    <a:pt x="71" y="70"/>
                    <a:pt x="71" y="70"/>
                  </a:cubicBezTo>
                  <a:cubicBezTo>
                    <a:pt x="71" y="70"/>
                    <a:pt x="70" y="70"/>
                    <a:pt x="70" y="70"/>
                  </a:cubicBezTo>
                  <a:cubicBezTo>
                    <a:pt x="70" y="70"/>
                    <a:pt x="71" y="69"/>
                    <a:pt x="70" y="70"/>
                  </a:cubicBezTo>
                  <a:cubicBezTo>
                    <a:pt x="70" y="69"/>
                    <a:pt x="70" y="70"/>
                    <a:pt x="70" y="70"/>
                  </a:cubicBezTo>
                  <a:cubicBezTo>
                    <a:pt x="70" y="70"/>
                    <a:pt x="70" y="69"/>
                    <a:pt x="70" y="69"/>
                  </a:cubicBezTo>
                  <a:cubicBezTo>
                    <a:pt x="70" y="70"/>
                    <a:pt x="70" y="70"/>
                    <a:pt x="70" y="70"/>
                  </a:cubicBezTo>
                  <a:cubicBezTo>
                    <a:pt x="70" y="69"/>
                    <a:pt x="70" y="69"/>
                    <a:pt x="70" y="69"/>
                  </a:cubicBezTo>
                  <a:cubicBezTo>
                    <a:pt x="70" y="69"/>
                    <a:pt x="70" y="69"/>
                    <a:pt x="70" y="69"/>
                  </a:cubicBezTo>
                  <a:cubicBezTo>
                    <a:pt x="70" y="70"/>
                    <a:pt x="70" y="69"/>
                    <a:pt x="70" y="70"/>
                  </a:cubicBezTo>
                  <a:cubicBezTo>
                    <a:pt x="69" y="70"/>
                    <a:pt x="69" y="70"/>
                    <a:pt x="69" y="70"/>
                  </a:cubicBezTo>
                  <a:cubicBezTo>
                    <a:pt x="68" y="69"/>
                    <a:pt x="68" y="69"/>
                    <a:pt x="68" y="69"/>
                  </a:cubicBezTo>
                  <a:cubicBezTo>
                    <a:pt x="68" y="68"/>
                    <a:pt x="68" y="68"/>
                    <a:pt x="68" y="68"/>
                  </a:cubicBezTo>
                  <a:cubicBezTo>
                    <a:pt x="68" y="68"/>
                    <a:pt x="68" y="68"/>
                    <a:pt x="68" y="68"/>
                  </a:cubicBezTo>
                  <a:cubicBezTo>
                    <a:pt x="68" y="68"/>
                    <a:pt x="68" y="68"/>
                    <a:pt x="68" y="68"/>
                  </a:cubicBezTo>
                  <a:cubicBezTo>
                    <a:pt x="68" y="68"/>
                    <a:pt x="67" y="68"/>
                    <a:pt x="67" y="68"/>
                  </a:cubicBezTo>
                  <a:cubicBezTo>
                    <a:pt x="67" y="68"/>
                    <a:pt x="68" y="68"/>
                    <a:pt x="68" y="68"/>
                  </a:cubicBezTo>
                  <a:cubicBezTo>
                    <a:pt x="67" y="68"/>
                    <a:pt x="67" y="68"/>
                    <a:pt x="67" y="68"/>
                  </a:cubicBezTo>
                  <a:cubicBezTo>
                    <a:pt x="67" y="68"/>
                    <a:pt x="67" y="68"/>
                    <a:pt x="67" y="68"/>
                  </a:cubicBezTo>
                  <a:cubicBezTo>
                    <a:pt x="67" y="68"/>
                    <a:pt x="67" y="68"/>
                    <a:pt x="67" y="68"/>
                  </a:cubicBezTo>
                  <a:cubicBezTo>
                    <a:pt x="67" y="68"/>
                    <a:pt x="67" y="67"/>
                    <a:pt x="67" y="67"/>
                  </a:cubicBezTo>
                  <a:cubicBezTo>
                    <a:pt x="67" y="67"/>
                    <a:pt x="67" y="67"/>
                    <a:pt x="67" y="67"/>
                  </a:cubicBezTo>
                  <a:cubicBezTo>
                    <a:pt x="67" y="66"/>
                    <a:pt x="67" y="65"/>
                    <a:pt x="67" y="65"/>
                  </a:cubicBezTo>
                  <a:cubicBezTo>
                    <a:pt x="67" y="65"/>
                    <a:pt x="67" y="64"/>
                    <a:pt x="68" y="64"/>
                  </a:cubicBezTo>
                  <a:cubicBezTo>
                    <a:pt x="68" y="63"/>
                    <a:pt x="68" y="64"/>
                    <a:pt x="68" y="64"/>
                  </a:cubicBezTo>
                  <a:cubicBezTo>
                    <a:pt x="68" y="64"/>
                    <a:pt x="68" y="64"/>
                    <a:pt x="68" y="64"/>
                  </a:cubicBezTo>
                  <a:cubicBezTo>
                    <a:pt x="69" y="64"/>
                    <a:pt x="68" y="64"/>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6"/>
                    <a:pt x="68" y="66"/>
                    <a:pt x="68" y="66"/>
                  </a:cubicBezTo>
                  <a:cubicBezTo>
                    <a:pt x="68" y="65"/>
                    <a:pt x="68" y="65"/>
                    <a:pt x="68" y="65"/>
                  </a:cubicBezTo>
                  <a:cubicBezTo>
                    <a:pt x="69" y="65"/>
                    <a:pt x="68" y="65"/>
                    <a:pt x="69" y="65"/>
                  </a:cubicBezTo>
                  <a:cubicBezTo>
                    <a:pt x="68" y="65"/>
                    <a:pt x="68" y="65"/>
                    <a:pt x="68" y="65"/>
                  </a:cubicBezTo>
                  <a:cubicBezTo>
                    <a:pt x="69" y="65"/>
                    <a:pt x="69" y="65"/>
                    <a:pt x="69" y="65"/>
                  </a:cubicBezTo>
                  <a:cubicBezTo>
                    <a:pt x="69" y="66"/>
                    <a:pt x="69" y="66"/>
                    <a:pt x="69" y="66"/>
                  </a:cubicBezTo>
                  <a:cubicBezTo>
                    <a:pt x="69" y="65"/>
                    <a:pt x="69" y="65"/>
                    <a:pt x="69" y="65"/>
                  </a:cubicBezTo>
                  <a:cubicBezTo>
                    <a:pt x="69" y="66"/>
                    <a:pt x="69" y="65"/>
                    <a:pt x="69" y="65"/>
                  </a:cubicBezTo>
                  <a:cubicBezTo>
                    <a:pt x="69" y="65"/>
                    <a:pt x="69" y="65"/>
                    <a:pt x="69" y="65"/>
                  </a:cubicBezTo>
                  <a:cubicBezTo>
                    <a:pt x="69" y="65"/>
                    <a:pt x="69" y="65"/>
                    <a:pt x="69" y="65"/>
                  </a:cubicBezTo>
                  <a:cubicBezTo>
                    <a:pt x="69" y="65"/>
                    <a:pt x="69" y="65"/>
                    <a:pt x="69" y="65"/>
                  </a:cubicBezTo>
                  <a:cubicBezTo>
                    <a:pt x="70" y="65"/>
                    <a:pt x="69" y="66"/>
                    <a:pt x="69" y="65"/>
                  </a:cubicBezTo>
                  <a:cubicBezTo>
                    <a:pt x="69" y="65"/>
                    <a:pt x="69" y="65"/>
                    <a:pt x="69" y="65"/>
                  </a:cubicBezTo>
                  <a:cubicBezTo>
                    <a:pt x="69" y="65"/>
                    <a:pt x="69" y="65"/>
                    <a:pt x="69" y="65"/>
                  </a:cubicBezTo>
                  <a:cubicBezTo>
                    <a:pt x="69" y="65"/>
                    <a:pt x="69" y="65"/>
                    <a:pt x="69" y="65"/>
                  </a:cubicBezTo>
                  <a:cubicBezTo>
                    <a:pt x="69" y="65"/>
                    <a:pt x="69" y="66"/>
                    <a:pt x="70" y="65"/>
                  </a:cubicBezTo>
                  <a:cubicBezTo>
                    <a:pt x="69" y="66"/>
                    <a:pt x="69" y="65"/>
                    <a:pt x="69" y="66"/>
                  </a:cubicBezTo>
                  <a:cubicBezTo>
                    <a:pt x="70" y="66"/>
                    <a:pt x="70" y="66"/>
                    <a:pt x="70" y="66"/>
                  </a:cubicBezTo>
                  <a:cubicBezTo>
                    <a:pt x="70" y="66"/>
                    <a:pt x="70" y="66"/>
                    <a:pt x="70" y="66"/>
                  </a:cubicBezTo>
                  <a:cubicBezTo>
                    <a:pt x="70" y="66"/>
                    <a:pt x="70" y="66"/>
                    <a:pt x="70" y="66"/>
                  </a:cubicBezTo>
                  <a:cubicBezTo>
                    <a:pt x="70" y="66"/>
                    <a:pt x="70" y="66"/>
                    <a:pt x="70" y="66"/>
                  </a:cubicBezTo>
                  <a:cubicBezTo>
                    <a:pt x="70" y="67"/>
                    <a:pt x="70" y="66"/>
                    <a:pt x="70" y="66"/>
                  </a:cubicBezTo>
                  <a:cubicBezTo>
                    <a:pt x="70" y="66"/>
                    <a:pt x="70" y="66"/>
                    <a:pt x="70" y="66"/>
                  </a:cubicBezTo>
                  <a:cubicBezTo>
                    <a:pt x="70" y="66"/>
                    <a:pt x="70" y="66"/>
                    <a:pt x="70" y="66"/>
                  </a:cubicBezTo>
                  <a:cubicBezTo>
                    <a:pt x="70" y="66"/>
                    <a:pt x="70" y="66"/>
                    <a:pt x="70" y="66"/>
                  </a:cubicBezTo>
                  <a:cubicBezTo>
                    <a:pt x="70" y="66"/>
                    <a:pt x="70" y="67"/>
                    <a:pt x="70" y="66"/>
                  </a:cubicBezTo>
                  <a:cubicBezTo>
                    <a:pt x="70" y="67"/>
                    <a:pt x="70" y="67"/>
                    <a:pt x="70" y="67"/>
                  </a:cubicBezTo>
                  <a:cubicBezTo>
                    <a:pt x="70" y="67"/>
                    <a:pt x="70" y="66"/>
                    <a:pt x="70" y="66"/>
                  </a:cubicBezTo>
                  <a:cubicBezTo>
                    <a:pt x="70" y="67"/>
                    <a:pt x="70" y="67"/>
                    <a:pt x="70" y="67"/>
                  </a:cubicBezTo>
                  <a:cubicBezTo>
                    <a:pt x="70" y="66"/>
                    <a:pt x="70" y="66"/>
                    <a:pt x="70" y="66"/>
                  </a:cubicBezTo>
                  <a:cubicBezTo>
                    <a:pt x="70" y="66"/>
                    <a:pt x="70" y="66"/>
                    <a:pt x="70" y="66"/>
                  </a:cubicBezTo>
                  <a:cubicBezTo>
                    <a:pt x="70" y="66"/>
                    <a:pt x="70" y="66"/>
                    <a:pt x="70" y="66"/>
                  </a:cubicBezTo>
                  <a:cubicBezTo>
                    <a:pt x="70" y="66"/>
                    <a:pt x="70" y="67"/>
                    <a:pt x="70" y="67"/>
                  </a:cubicBezTo>
                  <a:cubicBezTo>
                    <a:pt x="70" y="66"/>
                    <a:pt x="70" y="67"/>
                    <a:pt x="70" y="66"/>
                  </a:cubicBezTo>
                  <a:cubicBezTo>
                    <a:pt x="70" y="66"/>
                    <a:pt x="70" y="66"/>
                    <a:pt x="70" y="66"/>
                  </a:cubicBezTo>
                  <a:cubicBezTo>
                    <a:pt x="70" y="66"/>
                    <a:pt x="70" y="67"/>
                    <a:pt x="70" y="67"/>
                  </a:cubicBezTo>
                  <a:cubicBezTo>
                    <a:pt x="70" y="67"/>
                    <a:pt x="70" y="67"/>
                    <a:pt x="70" y="67"/>
                  </a:cubicBezTo>
                  <a:cubicBezTo>
                    <a:pt x="70" y="68"/>
                    <a:pt x="70" y="67"/>
                    <a:pt x="70" y="68"/>
                  </a:cubicBezTo>
                  <a:cubicBezTo>
                    <a:pt x="70" y="68"/>
                    <a:pt x="70" y="67"/>
                    <a:pt x="70" y="67"/>
                  </a:cubicBezTo>
                  <a:cubicBezTo>
                    <a:pt x="70" y="67"/>
                    <a:pt x="70" y="66"/>
                    <a:pt x="71" y="66"/>
                  </a:cubicBezTo>
                  <a:cubicBezTo>
                    <a:pt x="70" y="67"/>
                    <a:pt x="70" y="67"/>
                    <a:pt x="70" y="67"/>
                  </a:cubicBezTo>
                  <a:cubicBezTo>
                    <a:pt x="71" y="66"/>
                    <a:pt x="71" y="66"/>
                    <a:pt x="71" y="66"/>
                  </a:cubicBezTo>
                  <a:cubicBezTo>
                    <a:pt x="71" y="66"/>
                    <a:pt x="71" y="67"/>
                    <a:pt x="71" y="66"/>
                  </a:cubicBezTo>
                  <a:cubicBezTo>
                    <a:pt x="71" y="66"/>
                    <a:pt x="71" y="66"/>
                    <a:pt x="71" y="66"/>
                  </a:cubicBezTo>
                  <a:cubicBezTo>
                    <a:pt x="71" y="66"/>
                    <a:pt x="71" y="66"/>
                    <a:pt x="71" y="67"/>
                  </a:cubicBezTo>
                  <a:cubicBezTo>
                    <a:pt x="71" y="67"/>
                    <a:pt x="71" y="67"/>
                    <a:pt x="71" y="67"/>
                  </a:cubicBezTo>
                  <a:cubicBezTo>
                    <a:pt x="71" y="67"/>
                    <a:pt x="71" y="67"/>
                    <a:pt x="71" y="67"/>
                  </a:cubicBezTo>
                  <a:cubicBezTo>
                    <a:pt x="71" y="67"/>
                    <a:pt x="71" y="67"/>
                    <a:pt x="71" y="67"/>
                  </a:cubicBezTo>
                  <a:cubicBezTo>
                    <a:pt x="71" y="67"/>
                    <a:pt x="71" y="67"/>
                    <a:pt x="71" y="66"/>
                  </a:cubicBezTo>
                  <a:cubicBezTo>
                    <a:pt x="71" y="66"/>
                    <a:pt x="71" y="67"/>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7"/>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2" y="66"/>
                    <a:pt x="71"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1" y="67"/>
                    <a:pt x="71" y="67"/>
                  </a:cubicBezTo>
                  <a:cubicBezTo>
                    <a:pt x="71" y="67"/>
                    <a:pt x="71" y="66"/>
                    <a:pt x="72" y="66"/>
                  </a:cubicBezTo>
                  <a:cubicBezTo>
                    <a:pt x="72" y="66"/>
                    <a:pt x="72" y="66"/>
                    <a:pt x="72" y="66"/>
                  </a:cubicBezTo>
                  <a:cubicBezTo>
                    <a:pt x="72" y="66"/>
                    <a:pt x="72" y="66"/>
                    <a:pt x="72" y="66"/>
                  </a:cubicBezTo>
                  <a:cubicBezTo>
                    <a:pt x="72" y="66"/>
                    <a:pt x="72" y="66"/>
                    <a:pt x="72" y="66"/>
                  </a:cubicBezTo>
                  <a:cubicBezTo>
                    <a:pt x="71" y="67"/>
                    <a:pt x="71" y="67"/>
                    <a:pt x="71" y="67"/>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6"/>
                    <a:pt x="72" y="66"/>
                    <a:pt x="72" y="66"/>
                  </a:cubicBezTo>
                  <a:cubicBezTo>
                    <a:pt x="72" y="67"/>
                    <a:pt x="72" y="66"/>
                    <a:pt x="72" y="66"/>
                  </a:cubicBezTo>
                  <a:cubicBezTo>
                    <a:pt x="72" y="67"/>
                    <a:pt x="72" y="67"/>
                    <a:pt x="72" y="67"/>
                  </a:cubicBezTo>
                  <a:cubicBezTo>
                    <a:pt x="72" y="66"/>
                    <a:pt x="72" y="66"/>
                    <a:pt x="72" y="66"/>
                  </a:cubicBezTo>
                  <a:cubicBezTo>
                    <a:pt x="72" y="67"/>
                    <a:pt x="72" y="66"/>
                    <a:pt x="72" y="66"/>
                  </a:cubicBezTo>
                  <a:cubicBezTo>
                    <a:pt x="72" y="67"/>
                    <a:pt x="72" y="67"/>
                    <a:pt x="72" y="67"/>
                  </a:cubicBezTo>
                  <a:cubicBezTo>
                    <a:pt x="72" y="68"/>
                    <a:pt x="72" y="66"/>
                    <a:pt x="72" y="67"/>
                  </a:cubicBezTo>
                  <a:cubicBezTo>
                    <a:pt x="72" y="66"/>
                    <a:pt x="72" y="66"/>
                    <a:pt x="72" y="66"/>
                  </a:cubicBezTo>
                  <a:cubicBezTo>
                    <a:pt x="72" y="67"/>
                    <a:pt x="72" y="66"/>
                    <a:pt x="72" y="66"/>
                  </a:cubicBezTo>
                  <a:cubicBezTo>
                    <a:pt x="72" y="66"/>
                    <a:pt x="72" y="67"/>
                    <a:pt x="72" y="66"/>
                  </a:cubicBezTo>
                  <a:cubicBezTo>
                    <a:pt x="72" y="67"/>
                    <a:pt x="72" y="66"/>
                    <a:pt x="72" y="67"/>
                  </a:cubicBezTo>
                  <a:cubicBezTo>
                    <a:pt x="72" y="67"/>
                    <a:pt x="72" y="67"/>
                    <a:pt x="72" y="67"/>
                  </a:cubicBezTo>
                  <a:cubicBezTo>
                    <a:pt x="72" y="66"/>
                    <a:pt x="72" y="67"/>
                    <a:pt x="72" y="67"/>
                  </a:cubicBezTo>
                  <a:cubicBezTo>
                    <a:pt x="72" y="66"/>
                    <a:pt x="72" y="66"/>
                    <a:pt x="72" y="66"/>
                  </a:cubicBezTo>
                  <a:cubicBezTo>
                    <a:pt x="72" y="67"/>
                    <a:pt x="72" y="67"/>
                    <a:pt x="72" y="67"/>
                  </a:cubicBezTo>
                  <a:cubicBezTo>
                    <a:pt x="72" y="67"/>
                    <a:pt x="73" y="66"/>
                    <a:pt x="72" y="66"/>
                  </a:cubicBezTo>
                  <a:cubicBezTo>
                    <a:pt x="72" y="67"/>
                    <a:pt x="72" y="67"/>
                    <a:pt x="72" y="67"/>
                  </a:cubicBezTo>
                  <a:cubicBezTo>
                    <a:pt x="73" y="66"/>
                    <a:pt x="73" y="66"/>
                    <a:pt x="73" y="66"/>
                  </a:cubicBezTo>
                  <a:cubicBezTo>
                    <a:pt x="73" y="66"/>
                    <a:pt x="72" y="67"/>
                    <a:pt x="72" y="67"/>
                  </a:cubicBezTo>
                  <a:cubicBezTo>
                    <a:pt x="72" y="67"/>
                    <a:pt x="72" y="67"/>
                    <a:pt x="72" y="67"/>
                  </a:cubicBezTo>
                  <a:cubicBezTo>
                    <a:pt x="72" y="67"/>
                    <a:pt x="72" y="67"/>
                    <a:pt x="72" y="67"/>
                  </a:cubicBezTo>
                  <a:cubicBezTo>
                    <a:pt x="72" y="67"/>
                    <a:pt x="72" y="67"/>
                    <a:pt x="72" y="67"/>
                  </a:cubicBezTo>
                  <a:cubicBezTo>
                    <a:pt x="72" y="67"/>
                    <a:pt x="72" y="67"/>
                    <a:pt x="72" y="67"/>
                  </a:cubicBezTo>
                  <a:cubicBezTo>
                    <a:pt x="72" y="67"/>
                    <a:pt x="72" y="67"/>
                    <a:pt x="72" y="67"/>
                  </a:cubicBezTo>
                  <a:cubicBezTo>
                    <a:pt x="73" y="67"/>
                    <a:pt x="73" y="67"/>
                    <a:pt x="73" y="67"/>
                  </a:cubicBezTo>
                  <a:cubicBezTo>
                    <a:pt x="73" y="66"/>
                    <a:pt x="73" y="66"/>
                    <a:pt x="73" y="66"/>
                  </a:cubicBezTo>
                  <a:cubicBezTo>
                    <a:pt x="73" y="67"/>
                    <a:pt x="73" y="67"/>
                    <a:pt x="73" y="67"/>
                  </a:cubicBezTo>
                  <a:cubicBezTo>
                    <a:pt x="73" y="67"/>
                    <a:pt x="73" y="66"/>
                    <a:pt x="73" y="66"/>
                  </a:cubicBezTo>
                  <a:cubicBezTo>
                    <a:pt x="73" y="67"/>
                    <a:pt x="73" y="66"/>
                    <a:pt x="73" y="67"/>
                  </a:cubicBezTo>
                  <a:cubicBezTo>
                    <a:pt x="73" y="67"/>
                    <a:pt x="73" y="67"/>
                    <a:pt x="73" y="67"/>
                  </a:cubicBezTo>
                  <a:cubicBezTo>
                    <a:pt x="73" y="67"/>
                    <a:pt x="73" y="67"/>
                    <a:pt x="73" y="67"/>
                  </a:cubicBezTo>
                  <a:cubicBezTo>
                    <a:pt x="73" y="67"/>
                    <a:pt x="73" y="67"/>
                    <a:pt x="73" y="67"/>
                  </a:cubicBezTo>
                  <a:cubicBezTo>
                    <a:pt x="73" y="67"/>
                    <a:pt x="73" y="67"/>
                    <a:pt x="73" y="67"/>
                  </a:cubicBezTo>
                  <a:cubicBezTo>
                    <a:pt x="73" y="67"/>
                    <a:pt x="73" y="67"/>
                    <a:pt x="73" y="67"/>
                  </a:cubicBezTo>
                  <a:cubicBezTo>
                    <a:pt x="73" y="67"/>
                    <a:pt x="73" y="67"/>
                    <a:pt x="73" y="67"/>
                  </a:cubicBezTo>
                  <a:cubicBezTo>
                    <a:pt x="73" y="67"/>
                    <a:pt x="73" y="67"/>
                    <a:pt x="73" y="66"/>
                  </a:cubicBezTo>
                  <a:cubicBezTo>
                    <a:pt x="73" y="66"/>
                    <a:pt x="73" y="67"/>
                    <a:pt x="73" y="67"/>
                  </a:cubicBezTo>
                  <a:cubicBezTo>
                    <a:pt x="73" y="67"/>
                    <a:pt x="73" y="67"/>
                    <a:pt x="73" y="67"/>
                  </a:cubicBezTo>
                  <a:cubicBezTo>
                    <a:pt x="73" y="67"/>
                    <a:pt x="73" y="67"/>
                    <a:pt x="73" y="67"/>
                  </a:cubicBezTo>
                  <a:cubicBezTo>
                    <a:pt x="73" y="67"/>
                    <a:pt x="73" y="67"/>
                    <a:pt x="73" y="67"/>
                  </a:cubicBezTo>
                  <a:cubicBezTo>
                    <a:pt x="73" y="67"/>
                    <a:pt x="73" y="67"/>
                    <a:pt x="73" y="66"/>
                  </a:cubicBezTo>
                  <a:cubicBezTo>
                    <a:pt x="73" y="67"/>
                    <a:pt x="73" y="68"/>
                    <a:pt x="73" y="67"/>
                  </a:cubicBezTo>
                  <a:cubicBezTo>
                    <a:pt x="73" y="67"/>
                    <a:pt x="73" y="67"/>
                    <a:pt x="73" y="66"/>
                  </a:cubicBezTo>
                  <a:cubicBezTo>
                    <a:pt x="73" y="67"/>
                    <a:pt x="73" y="66"/>
                    <a:pt x="73" y="67"/>
                  </a:cubicBezTo>
                  <a:cubicBezTo>
                    <a:pt x="73" y="66"/>
                    <a:pt x="73" y="66"/>
                    <a:pt x="73" y="66"/>
                  </a:cubicBezTo>
                  <a:cubicBezTo>
                    <a:pt x="73" y="67"/>
                    <a:pt x="73" y="66"/>
                    <a:pt x="73" y="67"/>
                  </a:cubicBezTo>
                  <a:cubicBezTo>
                    <a:pt x="73" y="67"/>
                    <a:pt x="73" y="67"/>
                    <a:pt x="73" y="67"/>
                  </a:cubicBezTo>
                  <a:cubicBezTo>
                    <a:pt x="73" y="67"/>
                    <a:pt x="73" y="68"/>
                    <a:pt x="73" y="67"/>
                  </a:cubicBezTo>
                  <a:cubicBezTo>
                    <a:pt x="73" y="66"/>
                    <a:pt x="73" y="66"/>
                    <a:pt x="73" y="66"/>
                  </a:cubicBezTo>
                  <a:cubicBezTo>
                    <a:pt x="73" y="66"/>
                    <a:pt x="73" y="66"/>
                    <a:pt x="73" y="67"/>
                  </a:cubicBezTo>
                  <a:cubicBezTo>
                    <a:pt x="73" y="66"/>
                    <a:pt x="73" y="66"/>
                    <a:pt x="73" y="66"/>
                  </a:cubicBezTo>
                  <a:cubicBezTo>
                    <a:pt x="73" y="67"/>
                    <a:pt x="73" y="67"/>
                    <a:pt x="73" y="67"/>
                  </a:cubicBezTo>
                  <a:cubicBezTo>
                    <a:pt x="73" y="66"/>
                    <a:pt x="73" y="66"/>
                    <a:pt x="73" y="66"/>
                  </a:cubicBezTo>
                  <a:cubicBezTo>
                    <a:pt x="73" y="67"/>
                    <a:pt x="73" y="67"/>
                    <a:pt x="73" y="67"/>
                  </a:cubicBezTo>
                  <a:cubicBezTo>
                    <a:pt x="73" y="67"/>
                    <a:pt x="74" y="66"/>
                    <a:pt x="73" y="66"/>
                  </a:cubicBezTo>
                  <a:cubicBezTo>
                    <a:pt x="73" y="67"/>
                    <a:pt x="73" y="67"/>
                    <a:pt x="73" y="67"/>
                  </a:cubicBezTo>
                  <a:cubicBezTo>
                    <a:pt x="73" y="66"/>
                    <a:pt x="74" y="66"/>
                    <a:pt x="74" y="66"/>
                  </a:cubicBezTo>
                  <a:cubicBezTo>
                    <a:pt x="74" y="67"/>
                    <a:pt x="74" y="67"/>
                    <a:pt x="74" y="67"/>
                  </a:cubicBezTo>
                  <a:cubicBezTo>
                    <a:pt x="74" y="67"/>
                    <a:pt x="74" y="66"/>
                    <a:pt x="74" y="66"/>
                  </a:cubicBezTo>
                  <a:cubicBezTo>
                    <a:pt x="74" y="67"/>
                    <a:pt x="74" y="67"/>
                    <a:pt x="74" y="67"/>
                  </a:cubicBezTo>
                  <a:cubicBezTo>
                    <a:pt x="74" y="66"/>
                    <a:pt x="74" y="66"/>
                    <a:pt x="74" y="66"/>
                  </a:cubicBezTo>
                  <a:cubicBezTo>
                    <a:pt x="74" y="66"/>
                    <a:pt x="74" y="66"/>
                    <a:pt x="74" y="66"/>
                  </a:cubicBezTo>
                  <a:cubicBezTo>
                    <a:pt x="74" y="67"/>
                    <a:pt x="74" y="66"/>
                    <a:pt x="74" y="66"/>
                  </a:cubicBezTo>
                  <a:cubicBezTo>
                    <a:pt x="74" y="67"/>
                    <a:pt x="74" y="67"/>
                    <a:pt x="74" y="67"/>
                  </a:cubicBezTo>
                  <a:cubicBezTo>
                    <a:pt x="74" y="67"/>
                    <a:pt x="74" y="67"/>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8"/>
                    <a:pt x="74" y="68"/>
                    <a:pt x="74" y="68"/>
                  </a:cubicBezTo>
                  <a:cubicBezTo>
                    <a:pt x="74" y="68"/>
                    <a:pt x="74" y="68"/>
                    <a:pt x="74" y="68"/>
                  </a:cubicBezTo>
                  <a:cubicBezTo>
                    <a:pt x="74" y="69"/>
                    <a:pt x="74" y="69"/>
                    <a:pt x="74" y="69"/>
                  </a:cubicBezTo>
                  <a:cubicBezTo>
                    <a:pt x="74" y="68"/>
                    <a:pt x="74" y="68"/>
                    <a:pt x="74" y="68"/>
                  </a:cubicBezTo>
                  <a:cubicBezTo>
                    <a:pt x="74" y="68"/>
                    <a:pt x="74" y="67"/>
                    <a:pt x="74" y="67"/>
                  </a:cubicBezTo>
                  <a:cubicBezTo>
                    <a:pt x="74" y="67"/>
                    <a:pt x="74" y="67"/>
                    <a:pt x="74" y="67"/>
                  </a:cubicBezTo>
                  <a:cubicBezTo>
                    <a:pt x="74" y="68"/>
                    <a:pt x="74" y="67"/>
                    <a:pt x="74" y="67"/>
                  </a:cubicBezTo>
                  <a:cubicBezTo>
                    <a:pt x="74" y="66"/>
                    <a:pt x="74" y="66"/>
                    <a:pt x="74" y="66"/>
                  </a:cubicBezTo>
                  <a:cubicBezTo>
                    <a:pt x="74" y="66"/>
                    <a:pt x="74" y="67"/>
                    <a:pt x="74" y="67"/>
                  </a:cubicBezTo>
                  <a:cubicBezTo>
                    <a:pt x="74" y="66"/>
                    <a:pt x="74" y="66"/>
                    <a:pt x="74" y="66"/>
                  </a:cubicBezTo>
                  <a:cubicBezTo>
                    <a:pt x="74" y="65"/>
                    <a:pt x="74" y="66"/>
                    <a:pt x="74" y="66"/>
                  </a:cubicBezTo>
                  <a:cubicBezTo>
                    <a:pt x="74" y="67"/>
                    <a:pt x="74" y="67"/>
                    <a:pt x="74" y="67"/>
                  </a:cubicBezTo>
                  <a:cubicBezTo>
                    <a:pt x="74" y="66"/>
                    <a:pt x="74" y="66"/>
                    <a:pt x="74" y="66"/>
                  </a:cubicBezTo>
                  <a:cubicBezTo>
                    <a:pt x="74" y="67"/>
                    <a:pt x="74" y="67"/>
                    <a:pt x="74" y="67"/>
                  </a:cubicBezTo>
                  <a:cubicBezTo>
                    <a:pt x="74" y="67"/>
                    <a:pt x="74" y="66"/>
                    <a:pt x="74" y="67"/>
                  </a:cubicBezTo>
                  <a:cubicBezTo>
                    <a:pt x="74" y="66"/>
                    <a:pt x="74" y="66"/>
                    <a:pt x="74" y="66"/>
                  </a:cubicBezTo>
                  <a:cubicBezTo>
                    <a:pt x="74" y="67"/>
                    <a:pt x="74" y="67"/>
                    <a:pt x="74" y="67"/>
                  </a:cubicBezTo>
                  <a:cubicBezTo>
                    <a:pt x="74" y="67"/>
                    <a:pt x="74" y="66"/>
                    <a:pt x="74" y="67"/>
                  </a:cubicBezTo>
                  <a:cubicBezTo>
                    <a:pt x="74" y="67"/>
                    <a:pt x="74" y="67"/>
                    <a:pt x="74" y="66"/>
                  </a:cubicBezTo>
                  <a:cubicBezTo>
                    <a:pt x="74" y="66"/>
                    <a:pt x="74" y="67"/>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5"/>
                    <a:pt x="74" y="66"/>
                    <a:pt x="74" y="66"/>
                  </a:cubicBezTo>
                  <a:cubicBezTo>
                    <a:pt x="74" y="67"/>
                    <a:pt x="74" y="67"/>
                    <a:pt x="74" y="67"/>
                  </a:cubicBezTo>
                  <a:cubicBezTo>
                    <a:pt x="74" y="66"/>
                    <a:pt x="74" y="67"/>
                    <a:pt x="74" y="67"/>
                  </a:cubicBezTo>
                  <a:cubicBezTo>
                    <a:pt x="74" y="66"/>
                    <a:pt x="74" y="66"/>
                    <a:pt x="74" y="66"/>
                  </a:cubicBezTo>
                  <a:cubicBezTo>
                    <a:pt x="74" y="65"/>
                    <a:pt x="74" y="66"/>
                    <a:pt x="74" y="66"/>
                  </a:cubicBezTo>
                  <a:cubicBezTo>
                    <a:pt x="74" y="66"/>
                    <a:pt x="74" y="66"/>
                    <a:pt x="74" y="66"/>
                  </a:cubicBezTo>
                  <a:cubicBezTo>
                    <a:pt x="74" y="66"/>
                    <a:pt x="74" y="67"/>
                    <a:pt x="74" y="67"/>
                  </a:cubicBezTo>
                  <a:cubicBezTo>
                    <a:pt x="74" y="67"/>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4" y="68"/>
                    <a:pt x="74" y="68"/>
                    <a:pt x="74" y="68"/>
                  </a:cubicBezTo>
                  <a:cubicBezTo>
                    <a:pt x="74" y="68"/>
                    <a:pt x="74" y="68"/>
                    <a:pt x="74" y="68"/>
                  </a:cubicBezTo>
                  <a:cubicBezTo>
                    <a:pt x="75" y="66"/>
                    <a:pt x="75" y="66"/>
                    <a:pt x="75" y="66"/>
                  </a:cubicBezTo>
                  <a:cubicBezTo>
                    <a:pt x="75" y="66"/>
                    <a:pt x="75" y="68"/>
                    <a:pt x="75" y="67"/>
                  </a:cubicBezTo>
                  <a:cubicBezTo>
                    <a:pt x="75" y="67"/>
                    <a:pt x="75" y="66"/>
                    <a:pt x="75" y="66"/>
                  </a:cubicBezTo>
                  <a:cubicBezTo>
                    <a:pt x="75" y="66"/>
                    <a:pt x="75" y="65"/>
                    <a:pt x="75" y="66"/>
                  </a:cubicBezTo>
                  <a:cubicBezTo>
                    <a:pt x="75" y="67"/>
                    <a:pt x="75" y="67"/>
                    <a:pt x="75" y="67"/>
                  </a:cubicBezTo>
                  <a:cubicBezTo>
                    <a:pt x="75" y="67"/>
                    <a:pt x="75" y="67"/>
                    <a:pt x="75" y="67"/>
                  </a:cubicBezTo>
                  <a:cubicBezTo>
                    <a:pt x="75" y="67"/>
                    <a:pt x="75" y="68"/>
                    <a:pt x="75" y="68"/>
                  </a:cubicBezTo>
                  <a:cubicBezTo>
                    <a:pt x="75" y="68"/>
                    <a:pt x="75" y="68"/>
                    <a:pt x="75" y="67"/>
                  </a:cubicBezTo>
                  <a:cubicBezTo>
                    <a:pt x="75" y="67"/>
                    <a:pt x="75" y="67"/>
                    <a:pt x="75" y="67"/>
                  </a:cubicBezTo>
                  <a:cubicBezTo>
                    <a:pt x="75" y="67"/>
                    <a:pt x="75" y="67"/>
                    <a:pt x="75" y="66"/>
                  </a:cubicBezTo>
                  <a:cubicBezTo>
                    <a:pt x="75" y="67"/>
                    <a:pt x="75" y="66"/>
                    <a:pt x="75" y="66"/>
                  </a:cubicBezTo>
                  <a:cubicBezTo>
                    <a:pt x="75" y="66"/>
                    <a:pt x="75" y="66"/>
                    <a:pt x="75" y="66"/>
                  </a:cubicBezTo>
                  <a:cubicBezTo>
                    <a:pt x="75" y="66"/>
                    <a:pt x="75" y="66"/>
                    <a:pt x="75" y="66"/>
                  </a:cubicBezTo>
                  <a:cubicBezTo>
                    <a:pt x="75" y="66"/>
                    <a:pt x="75" y="65"/>
                    <a:pt x="75" y="65"/>
                  </a:cubicBezTo>
                  <a:cubicBezTo>
                    <a:pt x="75" y="66"/>
                    <a:pt x="75" y="66"/>
                    <a:pt x="75" y="66"/>
                  </a:cubicBezTo>
                  <a:cubicBezTo>
                    <a:pt x="75" y="67"/>
                    <a:pt x="75" y="66"/>
                    <a:pt x="75" y="67"/>
                  </a:cubicBezTo>
                  <a:cubicBezTo>
                    <a:pt x="75" y="67"/>
                    <a:pt x="75" y="66"/>
                    <a:pt x="75" y="66"/>
                  </a:cubicBezTo>
                  <a:cubicBezTo>
                    <a:pt x="75" y="67"/>
                    <a:pt x="75" y="67"/>
                    <a:pt x="75" y="67"/>
                  </a:cubicBezTo>
                  <a:cubicBezTo>
                    <a:pt x="75" y="67"/>
                    <a:pt x="75" y="68"/>
                    <a:pt x="75" y="67"/>
                  </a:cubicBezTo>
                  <a:cubicBezTo>
                    <a:pt x="75" y="66"/>
                    <a:pt x="75" y="66"/>
                    <a:pt x="75" y="66"/>
                  </a:cubicBezTo>
                  <a:cubicBezTo>
                    <a:pt x="75" y="66"/>
                    <a:pt x="75" y="66"/>
                    <a:pt x="75" y="66"/>
                  </a:cubicBezTo>
                  <a:cubicBezTo>
                    <a:pt x="75" y="67"/>
                    <a:pt x="75" y="66"/>
                    <a:pt x="75" y="67"/>
                  </a:cubicBezTo>
                  <a:cubicBezTo>
                    <a:pt x="75" y="66"/>
                    <a:pt x="75" y="66"/>
                    <a:pt x="75" y="67"/>
                  </a:cubicBezTo>
                  <a:cubicBezTo>
                    <a:pt x="75" y="68"/>
                    <a:pt x="75" y="67"/>
                    <a:pt x="75" y="68"/>
                  </a:cubicBezTo>
                  <a:cubicBezTo>
                    <a:pt x="75" y="68"/>
                    <a:pt x="75" y="68"/>
                    <a:pt x="75" y="69"/>
                  </a:cubicBezTo>
                  <a:cubicBezTo>
                    <a:pt x="75" y="69"/>
                    <a:pt x="75" y="69"/>
                    <a:pt x="75" y="69"/>
                  </a:cubicBezTo>
                  <a:cubicBezTo>
                    <a:pt x="75" y="68"/>
                    <a:pt x="75" y="68"/>
                    <a:pt x="75" y="68"/>
                  </a:cubicBezTo>
                  <a:cubicBezTo>
                    <a:pt x="75" y="68"/>
                    <a:pt x="75" y="68"/>
                    <a:pt x="75" y="67"/>
                  </a:cubicBezTo>
                  <a:cubicBezTo>
                    <a:pt x="75" y="67"/>
                    <a:pt x="75" y="68"/>
                    <a:pt x="75" y="68"/>
                  </a:cubicBezTo>
                  <a:cubicBezTo>
                    <a:pt x="75" y="68"/>
                    <a:pt x="75" y="68"/>
                    <a:pt x="75" y="68"/>
                  </a:cubicBezTo>
                  <a:cubicBezTo>
                    <a:pt x="75" y="67"/>
                    <a:pt x="75" y="67"/>
                    <a:pt x="75" y="67"/>
                  </a:cubicBezTo>
                  <a:cubicBezTo>
                    <a:pt x="75" y="68"/>
                    <a:pt x="75" y="68"/>
                    <a:pt x="75" y="68"/>
                  </a:cubicBezTo>
                  <a:cubicBezTo>
                    <a:pt x="75" y="68"/>
                    <a:pt x="75" y="68"/>
                    <a:pt x="75" y="68"/>
                  </a:cubicBezTo>
                  <a:cubicBezTo>
                    <a:pt x="75" y="68"/>
                    <a:pt x="75" y="68"/>
                    <a:pt x="75" y="68"/>
                  </a:cubicBezTo>
                  <a:cubicBezTo>
                    <a:pt x="75" y="68"/>
                    <a:pt x="75" y="68"/>
                    <a:pt x="75" y="68"/>
                  </a:cubicBezTo>
                  <a:cubicBezTo>
                    <a:pt x="75" y="69"/>
                    <a:pt x="75" y="69"/>
                    <a:pt x="75" y="69"/>
                  </a:cubicBezTo>
                  <a:cubicBezTo>
                    <a:pt x="75" y="69"/>
                    <a:pt x="75" y="68"/>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5" y="68"/>
                    <a:pt x="75" y="68"/>
                    <a:pt x="75" y="68"/>
                  </a:cubicBezTo>
                  <a:cubicBezTo>
                    <a:pt x="75" y="59"/>
                    <a:pt x="83" y="54"/>
                    <a:pt x="90" y="54"/>
                  </a:cubicBezTo>
                  <a:cubicBezTo>
                    <a:pt x="96" y="54"/>
                    <a:pt x="104" y="59"/>
                    <a:pt x="104" y="68"/>
                  </a:cubicBezTo>
                  <a:cubicBezTo>
                    <a:pt x="104" y="68"/>
                    <a:pt x="104" y="69"/>
                    <a:pt x="104" y="69"/>
                  </a:cubicBezTo>
                  <a:cubicBezTo>
                    <a:pt x="104" y="69"/>
                    <a:pt x="104" y="70"/>
                    <a:pt x="105" y="70"/>
                  </a:cubicBezTo>
                  <a:cubicBezTo>
                    <a:pt x="105" y="70"/>
                    <a:pt x="105" y="69"/>
                    <a:pt x="105" y="69"/>
                  </a:cubicBezTo>
                  <a:cubicBezTo>
                    <a:pt x="105" y="70"/>
                    <a:pt x="105" y="69"/>
                    <a:pt x="105" y="69"/>
                  </a:cubicBezTo>
                  <a:cubicBezTo>
                    <a:pt x="105" y="69"/>
                    <a:pt x="105" y="69"/>
                    <a:pt x="105" y="69"/>
                  </a:cubicBezTo>
                  <a:cubicBezTo>
                    <a:pt x="105" y="69"/>
                    <a:pt x="105" y="69"/>
                    <a:pt x="105" y="69"/>
                  </a:cubicBezTo>
                  <a:cubicBezTo>
                    <a:pt x="105" y="69"/>
                    <a:pt x="105" y="69"/>
                    <a:pt x="105" y="70"/>
                  </a:cubicBezTo>
                  <a:cubicBezTo>
                    <a:pt x="105" y="70"/>
                    <a:pt x="105" y="70"/>
                    <a:pt x="105" y="70"/>
                  </a:cubicBezTo>
                  <a:cubicBezTo>
                    <a:pt x="105" y="70"/>
                    <a:pt x="105" y="70"/>
                    <a:pt x="105" y="69"/>
                  </a:cubicBezTo>
                  <a:cubicBezTo>
                    <a:pt x="105" y="70"/>
                    <a:pt x="105" y="70"/>
                    <a:pt x="105" y="69"/>
                  </a:cubicBezTo>
                  <a:cubicBezTo>
                    <a:pt x="105" y="68"/>
                    <a:pt x="105" y="69"/>
                    <a:pt x="105" y="68"/>
                  </a:cubicBezTo>
                  <a:cubicBezTo>
                    <a:pt x="105" y="68"/>
                    <a:pt x="105" y="68"/>
                    <a:pt x="105" y="67"/>
                  </a:cubicBezTo>
                  <a:cubicBezTo>
                    <a:pt x="105" y="67"/>
                    <a:pt x="105" y="67"/>
                    <a:pt x="105" y="67"/>
                  </a:cubicBezTo>
                  <a:cubicBezTo>
                    <a:pt x="105" y="68"/>
                    <a:pt x="105" y="68"/>
                    <a:pt x="105" y="68"/>
                  </a:cubicBezTo>
                  <a:cubicBezTo>
                    <a:pt x="105" y="68"/>
                    <a:pt x="105" y="68"/>
                    <a:pt x="105" y="69"/>
                  </a:cubicBezTo>
                  <a:cubicBezTo>
                    <a:pt x="105" y="69"/>
                    <a:pt x="105" y="68"/>
                    <a:pt x="105" y="68"/>
                  </a:cubicBezTo>
                  <a:cubicBezTo>
                    <a:pt x="105" y="68"/>
                    <a:pt x="105" y="68"/>
                    <a:pt x="105" y="68"/>
                  </a:cubicBezTo>
                  <a:cubicBezTo>
                    <a:pt x="105" y="69"/>
                    <a:pt x="105" y="68"/>
                    <a:pt x="105" y="69"/>
                  </a:cubicBezTo>
                  <a:cubicBezTo>
                    <a:pt x="105" y="69"/>
                    <a:pt x="105" y="68"/>
                    <a:pt x="105" y="68"/>
                  </a:cubicBezTo>
                  <a:cubicBezTo>
                    <a:pt x="105" y="68"/>
                    <a:pt x="105" y="68"/>
                    <a:pt x="105" y="68"/>
                  </a:cubicBezTo>
                  <a:cubicBezTo>
                    <a:pt x="105" y="68"/>
                    <a:pt x="104" y="68"/>
                    <a:pt x="104" y="68"/>
                  </a:cubicBezTo>
                  <a:cubicBezTo>
                    <a:pt x="104" y="68"/>
                    <a:pt x="104" y="68"/>
                    <a:pt x="104" y="68"/>
                  </a:cubicBezTo>
                  <a:cubicBezTo>
                    <a:pt x="104" y="67"/>
                    <a:pt x="104" y="67"/>
                    <a:pt x="104" y="67"/>
                  </a:cubicBezTo>
                  <a:cubicBezTo>
                    <a:pt x="104" y="67"/>
                    <a:pt x="104" y="68"/>
                    <a:pt x="104" y="68"/>
                  </a:cubicBezTo>
                  <a:cubicBezTo>
                    <a:pt x="104" y="67"/>
                    <a:pt x="104" y="67"/>
                    <a:pt x="104" y="67"/>
                  </a:cubicBezTo>
                  <a:cubicBezTo>
                    <a:pt x="104" y="68"/>
                    <a:pt x="104" y="67"/>
                    <a:pt x="104" y="68"/>
                  </a:cubicBezTo>
                  <a:cubicBezTo>
                    <a:pt x="104" y="67"/>
                    <a:pt x="104" y="67"/>
                    <a:pt x="104" y="67"/>
                  </a:cubicBezTo>
                  <a:cubicBezTo>
                    <a:pt x="104" y="67"/>
                    <a:pt x="104" y="67"/>
                    <a:pt x="104" y="67"/>
                  </a:cubicBezTo>
                  <a:cubicBezTo>
                    <a:pt x="104" y="67"/>
                    <a:pt x="104" y="67"/>
                    <a:pt x="104" y="67"/>
                  </a:cubicBezTo>
                  <a:cubicBezTo>
                    <a:pt x="104" y="66"/>
                    <a:pt x="104" y="67"/>
                    <a:pt x="104" y="67"/>
                  </a:cubicBezTo>
                  <a:cubicBezTo>
                    <a:pt x="104" y="67"/>
                    <a:pt x="104" y="67"/>
                    <a:pt x="104" y="67"/>
                  </a:cubicBezTo>
                  <a:cubicBezTo>
                    <a:pt x="104" y="68"/>
                    <a:pt x="104" y="67"/>
                    <a:pt x="104" y="67"/>
                  </a:cubicBezTo>
                  <a:cubicBezTo>
                    <a:pt x="104" y="67"/>
                    <a:pt x="104" y="67"/>
                    <a:pt x="104" y="67"/>
                  </a:cubicBezTo>
                  <a:cubicBezTo>
                    <a:pt x="104" y="67"/>
                    <a:pt x="104" y="67"/>
                    <a:pt x="104" y="67"/>
                  </a:cubicBezTo>
                  <a:cubicBezTo>
                    <a:pt x="104" y="67"/>
                    <a:pt x="104" y="67"/>
                    <a:pt x="104" y="67"/>
                  </a:cubicBezTo>
                  <a:cubicBezTo>
                    <a:pt x="104" y="66"/>
                    <a:pt x="104" y="66"/>
                    <a:pt x="104" y="66"/>
                  </a:cubicBezTo>
                  <a:cubicBezTo>
                    <a:pt x="104" y="67"/>
                    <a:pt x="104" y="67"/>
                    <a:pt x="104" y="67"/>
                  </a:cubicBezTo>
                  <a:cubicBezTo>
                    <a:pt x="104" y="67"/>
                    <a:pt x="104" y="67"/>
                    <a:pt x="104" y="67"/>
                  </a:cubicBezTo>
                  <a:cubicBezTo>
                    <a:pt x="104" y="67"/>
                    <a:pt x="104" y="67"/>
                    <a:pt x="104" y="67"/>
                  </a:cubicBezTo>
                  <a:cubicBezTo>
                    <a:pt x="104" y="66"/>
                    <a:pt x="104" y="66"/>
                    <a:pt x="104" y="66"/>
                  </a:cubicBezTo>
                  <a:cubicBezTo>
                    <a:pt x="104" y="66"/>
                    <a:pt x="104" y="66"/>
                    <a:pt x="104" y="66"/>
                  </a:cubicBezTo>
                  <a:cubicBezTo>
                    <a:pt x="104" y="66"/>
                    <a:pt x="104" y="66"/>
                    <a:pt x="104" y="66"/>
                  </a:cubicBezTo>
                  <a:cubicBezTo>
                    <a:pt x="104" y="66"/>
                    <a:pt x="104" y="66"/>
                    <a:pt x="104" y="66"/>
                  </a:cubicBezTo>
                  <a:cubicBezTo>
                    <a:pt x="104" y="66"/>
                    <a:pt x="104" y="66"/>
                    <a:pt x="104" y="66"/>
                  </a:cubicBezTo>
                  <a:cubicBezTo>
                    <a:pt x="104" y="66"/>
                    <a:pt x="104" y="65"/>
                    <a:pt x="104" y="65"/>
                  </a:cubicBezTo>
                  <a:cubicBezTo>
                    <a:pt x="104" y="67"/>
                    <a:pt x="104" y="67"/>
                    <a:pt x="104" y="67"/>
                  </a:cubicBezTo>
                  <a:cubicBezTo>
                    <a:pt x="104" y="67"/>
                    <a:pt x="104" y="67"/>
                    <a:pt x="104" y="67"/>
                  </a:cubicBezTo>
                  <a:cubicBezTo>
                    <a:pt x="104" y="66"/>
                    <a:pt x="104" y="66"/>
                    <a:pt x="104" y="66"/>
                  </a:cubicBezTo>
                  <a:cubicBezTo>
                    <a:pt x="104" y="66"/>
                    <a:pt x="104" y="66"/>
                    <a:pt x="104" y="66"/>
                  </a:cubicBezTo>
                  <a:cubicBezTo>
                    <a:pt x="104" y="66"/>
                    <a:pt x="104" y="65"/>
                    <a:pt x="104" y="65"/>
                  </a:cubicBezTo>
                  <a:cubicBezTo>
                    <a:pt x="104" y="66"/>
                    <a:pt x="105" y="66"/>
                    <a:pt x="105" y="66"/>
                  </a:cubicBezTo>
                  <a:cubicBezTo>
                    <a:pt x="105" y="66"/>
                    <a:pt x="105" y="66"/>
                    <a:pt x="105" y="66"/>
                  </a:cubicBezTo>
                  <a:cubicBezTo>
                    <a:pt x="105" y="65"/>
                    <a:pt x="105" y="66"/>
                    <a:pt x="105" y="65"/>
                  </a:cubicBezTo>
                  <a:cubicBezTo>
                    <a:pt x="105" y="66"/>
                    <a:pt x="105" y="65"/>
                    <a:pt x="105" y="66"/>
                  </a:cubicBezTo>
                  <a:cubicBezTo>
                    <a:pt x="105" y="65"/>
                    <a:pt x="105" y="65"/>
                    <a:pt x="105" y="65"/>
                  </a:cubicBezTo>
                  <a:cubicBezTo>
                    <a:pt x="105" y="66"/>
                    <a:pt x="105" y="66"/>
                    <a:pt x="105" y="66"/>
                  </a:cubicBezTo>
                  <a:cubicBezTo>
                    <a:pt x="105" y="65"/>
                    <a:pt x="105" y="66"/>
                    <a:pt x="105" y="66"/>
                  </a:cubicBezTo>
                  <a:cubicBezTo>
                    <a:pt x="105" y="66"/>
                    <a:pt x="105" y="65"/>
                    <a:pt x="105" y="65"/>
                  </a:cubicBezTo>
                  <a:cubicBezTo>
                    <a:pt x="105" y="66"/>
                    <a:pt x="105" y="65"/>
                    <a:pt x="105" y="65"/>
                  </a:cubicBezTo>
                  <a:cubicBezTo>
                    <a:pt x="105" y="65"/>
                    <a:pt x="105" y="65"/>
                    <a:pt x="105" y="65"/>
                  </a:cubicBezTo>
                  <a:cubicBezTo>
                    <a:pt x="105" y="64"/>
                    <a:pt x="105" y="65"/>
                    <a:pt x="105" y="65"/>
                  </a:cubicBezTo>
                  <a:cubicBezTo>
                    <a:pt x="105" y="65"/>
                    <a:pt x="105" y="66"/>
                    <a:pt x="105" y="66"/>
                  </a:cubicBezTo>
                  <a:cubicBezTo>
                    <a:pt x="105" y="65"/>
                    <a:pt x="105" y="65"/>
                    <a:pt x="105" y="65"/>
                  </a:cubicBezTo>
                  <a:cubicBezTo>
                    <a:pt x="105" y="65"/>
                    <a:pt x="105" y="65"/>
                    <a:pt x="106" y="65"/>
                  </a:cubicBezTo>
                  <a:cubicBezTo>
                    <a:pt x="106" y="64"/>
                    <a:pt x="106" y="65"/>
                    <a:pt x="106" y="64"/>
                  </a:cubicBezTo>
                  <a:cubicBezTo>
                    <a:pt x="106" y="65"/>
                    <a:pt x="106" y="65"/>
                    <a:pt x="106" y="65"/>
                  </a:cubicBezTo>
                  <a:cubicBezTo>
                    <a:pt x="106" y="64"/>
                    <a:pt x="106" y="64"/>
                    <a:pt x="106" y="64"/>
                  </a:cubicBezTo>
                  <a:cubicBezTo>
                    <a:pt x="106" y="65"/>
                    <a:pt x="106" y="65"/>
                    <a:pt x="106" y="65"/>
                  </a:cubicBezTo>
                  <a:cubicBezTo>
                    <a:pt x="106" y="65"/>
                    <a:pt x="106" y="64"/>
                    <a:pt x="106" y="64"/>
                  </a:cubicBezTo>
                  <a:cubicBezTo>
                    <a:pt x="106" y="64"/>
                    <a:pt x="106" y="64"/>
                    <a:pt x="106" y="64"/>
                  </a:cubicBezTo>
                  <a:cubicBezTo>
                    <a:pt x="106" y="64"/>
                    <a:pt x="106" y="64"/>
                    <a:pt x="106" y="64"/>
                  </a:cubicBezTo>
                  <a:cubicBezTo>
                    <a:pt x="106" y="64"/>
                    <a:pt x="106" y="64"/>
                    <a:pt x="106" y="64"/>
                  </a:cubicBezTo>
                  <a:cubicBezTo>
                    <a:pt x="106" y="64"/>
                    <a:pt x="106" y="64"/>
                    <a:pt x="106" y="64"/>
                  </a:cubicBezTo>
                  <a:cubicBezTo>
                    <a:pt x="106" y="64"/>
                    <a:pt x="106" y="64"/>
                    <a:pt x="106" y="63"/>
                  </a:cubicBezTo>
                  <a:cubicBezTo>
                    <a:pt x="106" y="64"/>
                    <a:pt x="106" y="63"/>
                    <a:pt x="106" y="64"/>
                  </a:cubicBezTo>
                  <a:cubicBezTo>
                    <a:pt x="106" y="63"/>
                    <a:pt x="106" y="63"/>
                    <a:pt x="106" y="63"/>
                  </a:cubicBezTo>
                  <a:cubicBezTo>
                    <a:pt x="106" y="63"/>
                    <a:pt x="107" y="64"/>
                    <a:pt x="107" y="63"/>
                  </a:cubicBezTo>
                  <a:cubicBezTo>
                    <a:pt x="107" y="63"/>
                    <a:pt x="107" y="64"/>
                    <a:pt x="107" y="64"/>
                  </a:cubicBezTo>
                  <a:cubicBezTo>
                    <a:pt x="107" y="63"/>
                    <a:pt x="107" y="63"/>
                    <a:pt x="107" y="63"/>
                  </a:cubicBezTo>
                  <a:cubicBezTo>
                    <a:pt x="107" y="63"/>
                    <a:pt x="107" y="64"/>
                    <a:pt x="107" y="63"/>
                  </a:cubicBezTo>
                  <a:cubicBezTo>
                    <a:pt x="107" y="63"/>
                    <a:pt x="107" y="63"/>
                    <a:pt x="107" y="63"/>
                  </a:cubicBezTo>
                  <a:cubicBezTo>
                    <a:pt x="107" y="63"/>
                    <a:pt x="107" y="63"/>
                    <a:pt x="107" y="63"/>
                  </a:cubicBezTo>
                  <a:cubicBezTo>
                    <a:pt x="107" y="63"/>
                    <a:pt x="107" y="64"/>
                    <a:pt x="107" y="63"/>
                  </a:cubicBezTo>
                  <a:cubicBezTo>
                    <a:pt x="107" y="63"/>
                    <a:pt x="107" y="63"/>
                    <a:pt x="107" y="63"/>
                  </a:cubicBezTo>
                  <a:cubicBezTo>
                    <a:pt x="107" y="63"/>
                    <a:pt x="107" y="64"/>
                    <a:pt x="107" y="63"/>
                  </a:cubicBezTo>
                  <a:cubicBezTo>
                    <a:pt x="107" y="63"/>
                    <a:pt x="107" y="63"/>
                    <a:pt x="107" y="63"/>
                  </a:cubicBezTo>
                  <a:cubicBezTo>
                    <a:pt x="107" y="63"/>
                    <a:pt x="107" y="63"/>
                    <a:pt x="108" y="63"/>
                  </a:cubicBezTo>
                  <a:cubicBezTo>
                    <a:pt x="108" y="63"/>
                    <a:pt x="108" y="63"/>
                    <a:pt x="108" y="63"/>
                  </a:cubicBezTo>
                  <a:cubicBezTo>
                    <a:pt x="108" y="64"/>
                    <a:pt x="107" y="63"/>
                    <a:pt x="108" y="63"/>
                  </a:cubicBezTo>
                  <a:cubicBezTo>
                    <a:pt x="108" y="63"/>
                    <a:pt x="108" y="63"/>
                    <a:pt x="108" y="63"/>
                  </a:cubicBezTo>
                  <a:cubicBezTo>
                    <a:pt x="108" y="63"/>
                    <a:pt x="108" y="63"/>
                    <a:pt x="108" y="63"/>
                  </a:cubicBezTo>
                  <a:cubicBezTo>
                    <a:pt x="108" y="63"/>
                    <a:pt x="108" y="64"/>
                    <a:pt x="108" y="63"/>
                  </a:cubicBezTo>
                  <a:cubicBezTo>
                    <a:pt x="108" y="63"/>
                    <a:pt x="108" y="63"/>
                    <a:pt x="108" y="63"/>
                  </a:cubicBezTo>
                  <a:cubicBezTo>
                    <a:pt x="108" y="63"/>
                    <a:pt x="108" y="64"/>
                    <a:pt x="108" y="63"/>
                  </a:cubicBezTo>
                  <a:cubicBezTo>
                    <a:pt x="108" y="63"/>
                    <a:pt x="108" y="63"/>
                    <a:pt x="108" y="63"/>
                  </a:cubicBezTo>
                  <a:cubicBezTo>
                    <a:pt x="108" y="63"/>
                    <a:pt x="108" y="64"/>
                    <a:pt x="108" y="63"/>
                  </a:cubicBezTo>
                  <a:cubicBezTo>
                    <a:pt x="108" y="63"/>
                    <a:pt x="108" y="63"/>
                    <a:pt x="108" y="63"/>
                  </a:cubicBezTo>
                  <a:cubicBezTo>
                    <a:pt x="108" y="63"/>
                    <a:pt x="108" y="63"/>
                    <a:pt x="108" y="62"/>
                  </a:cubicBezTo>
                  <a:cubicBezTo>
                    <a:pt x="108" y="62"/>
                    <a:pt x="108" y="61"/>
                    <a:pt x="108" y="61"/>
                  </a:cubicBezTo>
                  <a:cubicBezTo>
                    <a:pt x="109" y="61"/>
                    <a:pt x="109" y="61"/>
                    <a:pt x="109" y="61"/>
                  </a:cubicBezTo>
                  <a:cubicBezTo>
                    <a:pt x="109" y="61"/>
                    <a:pt x="109" y="61"/>
                    <a:pt x="109" y="61"/>
                  </a:cubicBezTo>
                  <a:cubicBezTo>
                    <a:pt x="109" y="61"/>
                    <a:pt x="109" y="61"/>
                    <a:pt x="109" y="61"/>
                  </a:cubicBezTo>
                  <a:cubicBezTo>
                    <a:pt x="109" y="61"/>
                    <a:pt x="109" y="61"/>
                    <a:pt x="109" y="61"/>
                  </a:cubicBezTo>
                  <a:cubicBezTo>
                    <a:pt x="109" y="61"/>
                    <a:pt x="109" y="60"/>
                    <a:pt x="109" y="60"/>
                  </a:cubicBezTo>
                  <a:cubicBezTo>
                    <a:pt x="109" y="60"/>
                    <a:pt x="109" y="61"/>
                    <a:pt x="109" y="61"/>
                  </a:cubicBezTo>
                  <a:cubicBezTo>
                    <a:pt x="109" y="60"/>
                    <a:pt x="109" y="60"/>
                    <a:pt x="109" y="60"/>
                  </a:cubicBezTo>
                  <a:cubicBezTo>
                    <a:pt x="109" y="60"/>
                    <a:pt x="109" y="60"/>
                    <a:pt x="109" y="60"/>
                  </a:cubicBezTo>
                  <a:cubicBezTo>
                    <a:pt x="109" y="60"/>
                    <a:pt x="109" y="60"/>
                    <a:pt x="109" y="60"/>
                  </a:cubicBezTo>
                  <a:cubicBezTo>
                    <a:pt x="109" y="59"/>
                    <a:pt x="110" y="60"/>
                    <a:pt x="110" y="60"/>
                  </a:cubicBezTo>
                  <a:cubicBezTo>
                    <a:pt x="110" y="60"/>
                    <a:pt x="110" y="60"/>
                    <a:pt x="110" y="59"/>
                  </a:cubicBezTo>
                  <a:cubicBezTo>
                    <a:pt x="110" y="60"/>
                    <a:pt x="111" y="60"/>
                    <a:pt x="111" y="59"/>
                  </a:cubicBezTo>
                  <a:cubicBezTo>
                    <a:pt x="111" y="59"/>
                    <a:pt x="111" y="60"/>
                    <a:pt x="111" y="61"/>
                  </a:cubicBezTo>
                  <a:cubicBezTo>
                    <a:pt x="112" y="62"/>
                    <a:pt x="111" y="61"/>
                    <a:pt x="112" y="62"/>
                  </a:cubicBezTo>
                  <a:cubicBezTo>
                    <a:pt x="112" y="62"/>
                    <a:pt x="111" y="61"/>
                    <a:pt x="111" y="61"/>
                  </a:cubicBezTo>
                  <a:cubicBezTo>
                    <a:pt x="112" y="62"/>
                    <a:pt x="111" y="62"/>
                    <a:pt x="111" y="62"/>
                  </a:cubicBezTo>
                  <a:cubicBezTo>
                    <a:pt x="111" y="61"/>
                    <a:pt x="111" y="61"/>
                    <a:pt x="111" y="61"/>
                  </a:cubicBezTo>
                  <a:cubicBezTo>
                    <a:pt x="111" y="61"/>
                    <a:pt x="111" y="62"/>
                    <a:pt x="111" y="62"/>
                  </a:cubicBezTo>
                  <a:cubicBezTo>
                    <a:pt x="111" y="62"/>
                    <a:pt x="111" y="62"/>
                    <a:pt x="111" y="62"/>
                  </a:cubicBezTo>
                  <a:cubicBezTo>
                    <a:pt x="111" y="62"/>
                    <a:pt x="111" y="62"/>
                    <a:pt x="111" y="62"/>
                  </a:cubicBezTo>
                  <a:cubicBezTo>
                    <a:pt x="111" y="62"/>
                    <a:pt x="111" y="62"/>
                    <a:pt x="111" y="62"/>
                  </a:cubicBezTo>
                  <a:cubicBezTo>
                    <a:pt x="111" y="62"/>
                    <a:pt x="111" y="62"/>
                    <a:pt x="111" y="62"/>
                  </a:cubicBezTo>
                  <a:cubicBezTo>
                    <a:pt x="111" y="63"/>
                    <a:pt x="111" y="62"/>
                    <a:pt x="111" y="62"/>
                  </a:cubicBezTo>
                  <a:cubicBezTo>
                    <a:pt x="111" y="62"/>
                    <a:pt x="111" y="62"/>
                    <a:pt x="111" y="62"/>
                  </a:cubicBezTo>
                  <a:cubicBezTo>
                    <a:pt x="111" y="63"/>
                    <a:pt x="111" y="63"/>
                    <a:pt x="111" y="63"/>
                  </a:cubicBezTo>
                  <a:cubicBezTo>
                    <a:pt x="111" y="63"/>
                    <a:pt x="111" y="63"/>
                    <a:pt x="111" y="63"/>
                  </a:cubicBezTo>
                  <a:cubicBezTo>
                    <a:pt x="111" y="63"/>
                    <a:pt x="111" y="63"/>
                    <a:pt x="111" y="63"/>
                  </a:cubicBezTo>
                  <a:cubicBezTo>
                    <a:pt x="111" y="63"/>
                    <a:pt x="111" y="64"/>
                    <a:pt x="111" y="64"/>
                  </a:cubicBezTo>
                  <a:cubicBezTo>
                    <a:pt x="111" y="64"/>
                    <a:pt x="111" y="63"/>
                    <a:pt x="111" y="64"/>
                  </a:cubicBezTo>
                  <a:cubicBezTo>
                    <a:pt x="111" y="63"/>
                    <a:pt x="111" y="63"/>
                    <a:pt x="111" y="63"/>
                  </a:cubicBezTo>
                  <a:cubicBezTo>
                    <a:pt x="111" y="64"/>
                    <a:pt x="111" y="63"/>
                    <a:pt x="111" y="64"/>
                  </a:cubicBezTo>
                  <a:cubicBezTo>
                    <a:pt x="111" y="64"/>
                    <a:pt x="111" y="64"/>
                    <a:pt x="111" y="64"/>
                  </a:cubicBezTo>
                  <a:cubicBezTo>
                    <a:pt x="111" y="64"/>
                    <a:pt x="111" y="64"/>
                    <a:pt x="111" y="64"/>
                  </a:cubicBezTo>
                  <a:cubicBezTo>
                    <a:pt x="111" y="64"/>
                    <a:pt x="111" y="64"/>
                    <a:pt x="111" y="64"/>
                  </a:cubicBezTo>
                  <a:cubicBezTo>
                    <a:pt x="111" y="64"/>
                    <a:pt x="111" y="64"/>
                    <a:pt x="111" y="64"/>
                  </a:cubicBezTo>
                  <a:cubicBezTo>
                    <a:pt x="111" y="64"/>
                    <a:pt x="111" y="64"/>
                    <a:pt x="110" y="63"/>
                  </a:cubicBezTo>
                  <a:cubicBezTo>
                    <a:pt x="111"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4"/>
                    <a:pt x="110" y="64"/>
                    <a:pt x="110" y="64"/>
                  </a:cubicBezTo>
                  <a:cubicBezTo>
                    <a:pt x="110" y="65"/>
                    <a:pt x="110" y="64"/>
                    <a:pt x="110" y="65"/>
                  </a:cubicBezTo>
                  <a:cubicBezTo>
                    <a:pt x="110" y="65"/>
                    <a:pt x="110" y="65"/>
                    <a:pt x="110" y="65"/>
                  </a:cubicBezTo>
                  <a:cubicBezTo>
                    <a:pt x="110" y="65"/>
                    <a:pt x="110" y="65"/>
                    <a:pt x="110" y="65"/>
                  </a:cubicBezTo>
                  <a:cubicBezTo>
                    <a:pt x="110" y="65"/>
                    <a:pt x="110" y="64"/>
                    <a:pt x="110" y="64"/>
                  </a:cubicBezTo>
                  <a:cubicBezTo>
                    <a:pt x="110" y="65"/>
                    <a:pt x="110" y="65"/>
                    <a:pt x="110" y="65"/>
                  </a:cubicBezTo>
                  <a:cubicBezTo>
                    <a:pt x="110" y="65"/>
                    <a:pt x="110" y="65"/>
                    <a:pt x="110" y="65"/>
                  </a:cubicBezTo>
                  <a:cubicBezTo>
                    <a:pt x="110" y="65"/>
                    <a:pt x="109" y="64"/>
                    <a:pt x="109" y="64"/>
                  </a:cubicBezTo>
                  <a:cubicBezTo>
                    <a:pt x="109" y="64"/>
                    <a:pt x="109" y="64"/>
                    <a:pt x="109" y="64"/>
                  </a:cubicBezTo>
                  <a:cubicBezTo>
                    <a:pt x="109" y="64"/>
                    <a:pt x="109" y="64"/>
                    <a:pt x="109" y="64"/>
                  </a:cubicBezTo>
                  <a:cubicBezTo>
                    <a:pt x="109" y="64"/>
                    <a:pt x="109" y="64"/>
                    <a:pt x="109" y="64"/>
                  </a:cubicBezTo>
                  <a:cubicBezTo>
                    <a:pt x="109" y="64"/>
                    <a:pt x="110" y="65"/>
                    <a:pt x="110" y="65"/>
                  </a:cubicBezTo>
                  <a:cubicBezTo>
                    <a:pt x="109" y="64"/>
                    <a:pt x="109" y="64"/>
                    <a:pt x="109" y="64"/>
                  </a:cubicBezTo>
                  <a:cubicBezTo>
                    <a:pt x="110" y="66"/>
                    <a:pt x="110" y="66"/>
                    <a:pt x="110" y="66"/>
                  </a:cubicBezTo>
                  <a:cubicBezTo>
                    <a:pt x="110" y="66"/>
                    <a:pt x="109" y="65"/>
                    <a:pt x="110" y="65"/>
                  </a:cubicBezTo>
                  <a:cubicBezTo>
                    <a:pt x="110" y="66"/>
                    <a:pt x="110" y="66"/>
                    <a:pt x="110" y="66"/>
                  </a:cubicBezTo>
                  <a:cubicBezTo>
                    <a:pt x="110" y="66"/>
                    <a:pt x="110" y="66"/>
                    <a:pt x="109" y="65"/>
                  </a:cubicBezTo>
                  <a:cubicBezTo>
                    <a:pt x="109" y="65"/>
                    <a:pt x="109" y="65"/>
                    <a:pt x="109" y="65"/>
                  </a:cubicBezTo>
                  <a:cubicBezTo>
                    <a:pt x="109" y="65"/>
                    <a:pt x="109" y="65"/>
                    <a:pt x="109" y="65"/>
                  </a:cubicBezTo>
                  <a:cubicBezTo>
                    <a:pt x="109" y="65"/>
                    <a:pt x="109" y="65"/>
                    <a:pt x="109" y="65"/>
                  </a:cubicBezTo>
                  <a:cubicBezTo>
                    <a:pt x="109" y="65"/>
                    <a:pt x="109" y="65"/>
                    <a:pt x="109" y="66"/>
                  </a:cubicBezTo>
                  <a:cubicBezTo>
                    <a:pt x="110" y="66"/>
                    <a:pt x="110" y="66"/>
                    <a:pt x="110" y="66"/>
                  </a:cubicBezTo>
                  <a:cubicBezTo>
                    <a:pt x="109" y="66"/>
                    <a:pt x="109" y="66"/>
                    <a:pt x="109" y="66"/>
                  </a:cubicBezTo>
                  <a:cubicBezTo>
                    <a:pt x="110" y="66"/>
                    <a:pt x="110" y="66"/>
                    <a:pt x="110" y="66"/>
                  </a:cubicBezTo>
                  <a:cubicBezTo>
                    <a:pt x="110" y="66"/>
                    <a:pt x="109" y="66"/>
                    <a:pt x="109" y="66"/>
                  </a:cubicBezTo>
                  <a:cubicBezTo>
                    <a:pt x="109" y="66"/>
                    <a:pt x="110" y="67"/>
                    <a:pt x="109" y="66"/>
                  </a:cubicBezTo>
                  <a:cubicBezTo>
                    <a:pt x="109" y="67"/>
                    <a:pt x="109" y="67"/>
                    <a:pt x="109" y="67"/>
                  </a:cubicBezTo>
                  <a:cubicBezTo>
                    <a:pt x="109" y="67"/>
                    <a:pt x="109" y="66"/>
                    <a:pt x="109" y="66"/>
                  </a:cubicBezTo>
                  <a:cubicBezTo>
                    <a:pt x="109" y="66"/>
                    <a:pt x="109" y="66"/>
                    <a:pt x="109" y="67"/>
                  </a:cubicBezTo>
                  <a:cubicBezTo>
                    <a:pt x="109" y="67"/>
                    <a:pt x="109" y="66"/>
                    <a:pt x="109" y="66"/>
                  </a:cubicBezTo>
                  <a:cubicBezTo>
                    <a:pt x="109" y="67"/>
                    <a:pt x="109" y="67"/>
                    <a:pt x="109" y="67"/>
                  </a:cubicBezTo>
                  <a:cubicBezTo>
                    <a:pt x="109" y="67"/>
                    <a:pt x="109" y="67"/>
                    <a:pt x="109" y="67"/>
                  </a:cubicBezTo>
                  <a:cubicBezTo>
                    <a:pt x="109" y="67"/>
                    <a:pt x="109" y="67"/>
                    <a:pt x="109" y="67"/>
                  </a:cubicBezTo>
                  <a:cubicBezTo>
                    <a:pt x="109" y="67"/>
                    <a:pt x="109" y="67"/>
                    <a:pt x="109" y="67"/>
                  </a:cubicBezTo>
                  <a:cubicBezTo>
                    <a:pt x="109" y="67"/>
                    <a:pt x="109" y="67"/>
                    <a:pt x="109" y="67"/>
                  </a:cubicBezTo>
                  <a:cubicBezTo>
                    <a:pt x="109" y="67"/>
                    <a:pt x="109" y="67"/>
                    <a:pt x="109" y="67"/>
                  </a:cubicBezTo>
                  <a:cubicBezTo>
                    <a:pt x="109" y="67"/>
                    <a:pt x="109" y="67"/>
                    <a:pt x="109" y="67"/>
                  </a:cubicBezTo>
                  <a:cubicBezTo>
                    <a:pt x="109" y="67"/>
                    <a:pt x="109" y="66"/>
                    <a:pt x="109" y="66"/>
                  </a:cubicBezTo>
                  <a:cubicBezTo>
                    <a:pt x="109" y="66"/>
                    <a:pt x="109" y="67"/>
                    <a:pt x="109" y="67"/>
                  </a:cubicBezTo>
                  <a:cubicBezTo>
                    <a:pt x="109" y="67"/>
                    <a:pt x="109" y="67"/>
                    <a:pt x="109" y="67"/>
                  </a:cubicBezTo>
                  <a:cubicBezTo>
                    <a:pt x="109" y="67"/>
                    <a:pt x="109" y="67"/>
                    <a:pt x="109" y="67"/>
                  </a:cubicBezTo>
                  <a:cubicBezTo>
                    <a:pt x="109" y="67"/>
                    <a:pt x="109" y="67"/>
                    <a:pt x="109" y="67"/>
                  </a:cubicBezTo>
                  <a:cubicBezTo>
                    <a:pt x="109" y="66"/>
                    <a:pt x="109" y="66"/>
                    <a:pt x="109" y="66"/>
                  </a:cubicBezTo>
                  <a:cubicBezTo>
                    <a:pt x="109" y="67"/>
                    <a:pt x="109" y="67"/>
                    <a:pt x="109" y="67"/>
                  </a:cubicBezTo>
                  <a:cubicBezTo>
                    <a:pt x="109" y="67"/>
                    <a:pt x="109" y="67"/>
                    <a:pt x="109" y="67"/>
                  </a:cubicBezTo>
                  <a:cubicBezTo>
                    <a:pt x="109" y="68"/>
                    <a:pt x="109" y="67"/>
                    <a:pt x="109" y="67"/>
                  </a:cubicBezTo>
                  <a:cubicBezTo>
                    <a:pt x="109" y="67"/>
                    <a:pt x="109" y="67"/>
                    <a:pt x="109" y="67"/>
                  </a:cubicBezTo>
                  <a:cubicBezTo>
                    <a:pt x="109" y="67"/>
                    <a:pt x="109" y="68"/>
                    <a:pt x="109" y="67"/>
                  </a:cubicBezTo>
                  <a:cubicBezTo>
                    <a:pt x="109" y="67"/>
                    <a:pt x="109" y="67"/>
                    <a:pt x="109" y="67"/>
                  </a:cubicBezTo>
                  <a:cubicBezTo>
                    <a:pt x="109" y="67"/>
                    <a:pt x="109" y="67"/>
                    <a:pt x="109" y="67"/>
                  </a:cubicBezTo>
                  <a:cubicBezTo>
                    <a:pt x="108" y="67"/>
                    <a:pt x="108" y="67"/>
                    <a:pt x="108" y="67"/>
                  </a:cubicBezTo>
                  <a:cubicBezTo>
                    <a:pt x="109" y="68"/>
                    <a:pt x="109" y="68"/>
                    <a:pt x="109" y="68"/>
                  </a:cubicBezTo>
                  <a:cubicBezTo>
                    <a:pt x="108" y="67"/>
                    <a:pt x="109" y="68"/>
                    <a:pt x="108" y="67"/>
                  </a:cubicBezTo>
                  <a:cubicBezTo>
                    <a:pt x="108" y="67"/>
                    <a:pt x="108" y="67"/>
                    <a:pt x="108" y="67"/>
                  </a:cubicBezTo>
                  <a:cubicBezTo>
                    <a:pt x="108" y="66"/>
                    <a:pt x="108" y="67"/>
                    <a:pt x="108" y="67"/>
                  </a:cubicBezTo>
                  <a:cubicBezTo>
                    <a:pt x="109" y="68"/>
                    <a:pt x="109" y="68"/>
                    <a:pt x="109" y="68"/>
                  </a:cubicBezTo>
                  <a:cubicBezTo>
                    <a:pt x="108" y="67"/>
                    <a:pt x="109" y="68"/>
                    <a:pt x="108" y="67"/>
                  </a:cubicBezTo>
                  <a:cubicBezTo>
                    <a:pt x="108" y="68"/>
                    <a:pt x="108" y="67"/>
                    <a:pt x="108" y="68"/>
                  </a:cubicBezTo>
                  <a:cubicBezTo>
                    <a:pt x="108" y="67"/>
                    <a:pt x="108" y="68"/>
                    <a:pt x="108" y="67"/>
                  </a:cubicBezTo>
                  <a:cubicBezTo>
                    <a:pt x="108" y="67"/>
                    <a:pt x="108" y="67"/>
                    <a:pt x="108" y="68"/>
                  </a:cubicBezTo>
                  <a:cubicBezTo>
                    <a:pt x="108" y="68"/>
                    <a:pt x="108" y="67"/>
                    <a:pt x="108" y="68"/>
                  </a:cubicBezTo>
                  <a:cubicBezTo>
                    <a:pt x="108" y="68"/>
                    <a:pt x="108" y="68"/>
                    <a:pt x="108" y="68"/>
                  </a:cubicBezTo>
                  <a:cubicBezTo>
                    <a:pt x="108" y="68"/>
                    <a:pt x="108" y="68"/>
                    <a:pt x="108" y="67"/>
                  </a:cubicBezTo>
                  <a:cubicBezTo>
                    <a:pt x="108" y="67"/>
                    <a:pt x="108" y="68"/>
                    <a:pt x="108" y="68"/>
                  </a:cubicBezTo>
                  <a:cubicBezTo>
                    <a:pt x="108" y="68"/>
                    <a:pt x="108" y="68"/>
                    <a:pt x="108" y="68"/>
                  </a:cubicBezTo>
                  <a:cubicBezTo>
                    <a:pt x="108" y="68"/>
                    <a:pt x="108" y="68"/>
                    <a:pt x="108" y="68"/>
                  </a:cubicBezTo>
                  <a:cubicBezTo>
                    <a:pt x="108" y="68"/>
                    <a:pt x="108" y="68"/>
                    <a:pt x="108" y="67"/>
                  </a:cubicBezTo>
                  <a:cubicBezTo>
                    <a:pt x="108" y="67"/>
                    <a:pt x="108" y="67"/>
                    <a:pt x="108" y="68"/>
                  </a:cubicBezTo>
                  <a:cubicBezTo>
                    <a:pt x="108" y="67"/>
                    <a:pt x="108" y="67"/>
                    <a:pt x="108" y="67"/>
                  </a:cubicBezTo>
                  <a:cubicBezTo>
                    <a:pt x="108" y="67"/>
                    <a:pt x="108" y="67"/>
                    <a:pt x="108" y="67"/>
                  </a:cubicBezTo>
                  <a:cubicBezTo>
                    <a:pt x="108" y="67"/>
                    <a:pt x="108" y="67"/>
                    <a:pt x="108" y="67"/>
                  </a:cubicBezTo>
                  <a:cubicBezTo>
                    <a:pt x="108" y="67"/>
                    <a:pt x="108" y="67"/>
                    <a:pt x="108" y="67"/>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7"/>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8" y="68"/>
                    <a:pt x="108" y="68"/>
                    <a:pt x="108" y="68"/>
                  </a:cubicBezTo>
                  <a:cubicBezTo>
                    <a:pt x="107" y="68"/>
                    <a:pt x="107" y="67"/>
                    <a:pt x="107" y="67"/>
                  </a:cubicBezTo>
                  <a:cubicBezTo>
                    <a:pt x="107" y="68"/>
                    <a:pt x="107" y="68"/>
                    <a:pt x="107" y="68"/>
                  </a:cubicBezTo>
                  <a:cubicBezTo>
                    <a:pt x="107" y="68"/>
                    <a:pt x="107" y="69"/>
                    <a:pt x="107" y="68"/>
                  </a:cubicBezTo>
                  <a:cubicBezTo>
                    <a:pt x="107" y="69"/>
                    <a:pt x="107" y="69"/>
                    <a:pt x="107" y="69"/>
                  </a:cubicBezTo>
                  <a:cubicBezTo>
                    <a:pt x="107" y="69"/>
                    <a:pt x="107" y="69"/>
                    <a:pt x="107" y="68"/>
                  </a:cubicBezTo>
                  <a:cubicBezTo>
                    <a:pt x="107" y="68"/>
                    <a:pt x="107" y="68"/>
                    <a:pt x="107" y="68"/>
                  </a:cubicBezTo>
                  <a:cubicBezTo>
                    <a:pt x="107" y="68"/>
                    <a:pt x="107" y="67"/>
                    <a:pt x="107" y="68"/>
                  </a:cubicBezTo>
                  <a:cubicBezTo>
                    <a:pt x="107" y="68"/>
                    <a:pt x="107" y="69"/>
                    <a:pt x="107" y="69"/>
                  </a:cubicBezTo>
                  <a:cubicBezTo>
                    <a:pt x="107" y="69"/>
                    <a:pt x="107" y="69"/>
                    <a:pt x="107" y="69"/>
                  </a:cubicBezTo>
                  <a:cubicBezTo>
                    <a:pt x="107" y="69"/>
                    <a:pt x="107" y="69"/>
                    <a:pt x="107" y="69"/>
                  </a:cubicBezTo>
                  <a:cubicBezTo>
                    <a:pt x="107" y="68"/>
                    <a:pt x="107" y="68"/>
                    <a:pt x="107" y="69"/>
                  </a:cubicBezTo>
                  <a:cubicBezTo>
                    <a:pt x="107" y="69"/>
                    <a:pt x="107" y="69"/>
                    <a:pt x="107" y="69"/>
                  </a:cubicBezTo>
                  <a:cubicBezTo>
                    <a:pt x="107" y="69"/>
                    <a:pt x="107" y="69"/>
                    <a:pt x="107" y="69"/>
                  </a:cubicBezTo>
                  <a:cubicBezTo>
                    <a:pt x="107" y="69"/>
                    <a:pt x="107" y="69"/>
                    <a:pt x="107" y="69"/>
                  </a:cubicBezTo>
                  <a:cubicBezTo>
                    <a:pt x="107" y="69"/>
                    <a:pt x="107" y="69"/>
                    <a:pt x="107" y="69"/>
                  </a:cubicBezTo>
                  <a:cubicBezTo>
                    <a:pt x="107" y="69"/>
                    <a:pt x="107" y="69"/>
                    <a:pt x="107" y="69"/>
                  </a:cubicBezTo>
                  <a:cubicBezTo>
                    <a:pt x="107" y="69"/>
                    <a:pt x="107" y="69"/>
                    <a:pt x="107" y="69"/>
                  </a:cubicBezTo>
                  <a:cubicBezTo>
                    <a:pt x="107" y="69"/>
                    <a:pt x="107" y="69"/>
                    <a:pt x="107" y="69"/>
                  </a:cubicBezTo>
                  <a:cubicBezTo>
                    <a:pt x="107" y="69"/>
                    <a:pt x="107" y="69"/>
                    <a:pt x="107" y="68"/>
                  </a:cubicBezTo>
                  <a:cubicBezTo>
                    <a:pt x="107" y="69"/>
                    <a:pt x="106" y="70"/>
                    <a:pt x="106" y="69"/>
                  </a:cubicBezTo>
                  <a:cubicBezTo>
                    <a:pt x="106" y="69"/>
                    <a:pt x="106" y="69"/>
                    <a:pt x="106" y="69"/>
                  </a:cubicBezTo>
                  <a:cubicBezTo>
                    <a:pt x="106" y="69"/>
                    <a:pt x="106" y="70"/>
                    <a:pt x="106" y="70"/>
                  </a:cubicBezTo>
                  <a:cubicBezTo>
                    <a:pt x="106" y="69"/>
                    <a:pt x="106" y="69"/>
                    <a:pt x="106" y="69"/>
                  </a:cubicBezTo>
                  <a:cubicBezTo>
                    <a:pt x="106" y="68"/>
                    <a:pt x="106" y="69"/>
                    <a:pt x="106" y="69"/>
                  </a:cubicBezTo>
                  <a:cubicBezTo>
                    <a:pt x="106" y="70"/>
                    <a:pt x="106" y="69"/>
                    <a:pt x="106" y="69"/>
                  </a:cubicBezTo>
                  <a:cubicBezTo>
                    <a:pt x="106" y="70"/>
                    <a:pt x="106" y="69"/>
                    <a:pt x="106" y="70"/>
                  </a:cubicBezTo>
                  <a:cubicBezTo>
                    <a:pt x="106" y="69"/>
                    <a:pt x="106" y="69"/>
                    <a:pt x="106" y="69"/>
                  </a:cubicBezTo>
                  <a:cubicBezTo>
                    <a:pt x="106" y="69"/>
                    <a:pt x="106" y="69"/>
                    <a:pt x="106" y="69"/>
                  </a:cubicBezTo>
                  <a:cubicBezTo>
                    <a:pt x="106" y="67"/>
                    <a:pt x="106" y="67"/>
                    <a:pt x="106" y="67"/>
                  </a:cubicBezTo>
                  <a:cubicBezTo>
                    <a:pt x="106" y="67"/>
                    <a:pt x="106" y="67"/>
                    <a:pt x="106" y="67"/>
                  </a:cubicBezTo>
                  <a:cubicBezTo>
                    <a:pt x="106" y="67"/>
                    <a:pt x="106" y="67"/>
                    <a:pt x="106" y="67"/>
                  </a:cubicBezTo>
                  <a:cubicBezTo>
                    <a:pt x="106" y="67"/>
                    <a:pt x="106" y="68"/>
                    <a:pt x="106" y="68"/>
                  </a:cubicBezTo>
                  <a:cubicBezTo>
                    <a:pt x="106" y="68"/>
                    <a:pt x="106" y="69"/>
                    <a:pt x="106" y="69"/>
                  </a:cubicBezTo>
                  <a:cubicBezTo>
                    <a:pt x="106" y="69"/>
                    <a:pt x="106" y="69"/>
                    <a:pt x="106" y="69"/>
                  </a:cubicBezTo>
                  <a:cubicBezTo>
                    <a:pt x="106" y="68"/>
                    <a:pt x="106" y="69"/>
                    <a:pt x="106" y="69"/>
                  </a:cubicBezTo>
                  <a:cubicBezTo>
                    <a:pt x="106" y="69"/>
                    <a:pt x="106" y="69"/>
                    <a:pt x="106" y="70"/>
                  </a:cubicBezTo>
                  <a:cubicBezTo>
                    <a:pt x="106" y="69"/>
                    <a:pt x="106" y="69"/>
                    <a:pt x="106" y="69"/>
                  </a:cubicBezTo>
                  <a:cubicBezTo>
                    <a:pt x="106" y="69"/>
                    <a:pt x="106" y="70"/>
                    <a:pt x="106" y="70"/>
                  </a:cubicBezTo>
                  <a:cubicBezTo>
                    <a:pt x="106" y="70"/>
                    <a:pt x="106" y="70"/>
                    <a:pt x="106" y="70"/>
                  </a:cubicBezTo>
                  <a:cubicBezTo>
                    <a:pt x="106" y="70"/>
                    <a:pt x="106" y="69"/>
                    <a:pt x="106" y="69"/>
                  </a:cubicBezTo>
                  <a:cubicBezTo>
                    <a:pt x="106" y="70"/>
                    <a:pt x="106" y="70"/>
                    <a:pt x="106" y="70"/>
                  </a:cubicBezTo>
                  <a:cubicBezTo>
                    <a:pt x="106" y="70"/>
                    <a:pt x="106" y="70"/>
                    <a:pt x="106" y="69"/>
                  </a:cubicBezTo>
                  <a:cubicBezTo>
                    <a:pt x="106" y="69"/>
                    <a:pt x="106" y="70"/>
                    <a:pt x="106" y="69"/>
                  </a:cubicBezTo>
                  <a:cubicBezTo>
                    <a:pt x="106" y="70"/>
                    <a:pt x="106" y="70"/>
                    <a:pt x="106" y="70"/>
                  </a:cubicBezTo>
                  <a:cubicBezTo>
                    <a:pt x="106" y="69"/>
                    <a:pt x="106" y="69"/>
                    <a:pt x="106" y="69"/>
                  </a:cubicBezTo>
                  <a:cubicBezTo>
                    <a:pt x="106" y="69"/>
                    <a:pt x="106" y="70"/>
                    <a:pt x="106" y="69"/>
                  </a:cubicBezTo>
                  <a:cubicBezTo>
                    <a:pt x="106" y="69"/>
                    <a:pt x="106" y="69"/>
                    <a:pt x="106" y="70"/>
                  </a:cubicBezTo>
                  <a:cubicBezTo>
                    <a:pt x="106" y="70"/>
                    <a:pt x="106" y="69"/>
                    <a:pt x="106" y="70"/>
                  </a:cubicBezTo>
                  <a:cubicBezTo>
                    <a:pt x="106" y="70"/>
                    <a:pt x="106" y="70"/>
                    <a:pt x="106" y="70"/>
                  </a:cubicBezTo>
                  <a:cubicBezTo>
                    <a:pt x="106" y="70"/>
                    <a:pt x="106" y="70"/>
                    <a:pt x="107" y="70"/>
                  </a:cubicBezTo>
                  <a:cubicBezTo>
                    <a:pt x="111" y="73"/>
                    <a:pt x="107" y="71"/>
                    <a:pt x="110" y="72"/>
                  </a:cubicBezTo>
                  <a:cubicBezTo>
                    <a:pt x="110" y="73"/>
                    <a:pt x="110" y="72"/>
                    <a:pt x="111" y="72"/>
                  </a:cubicBezTo>
                  <a:cubicBezTo>
                    <a:pt x="112" y="73"/>
                    <a:pt x="112" y="74"/>
                    <a:pt x="113" y="74"/>
                  </a:cubicBezTo>
                  <a:cubicBezTo>
                    <a:pt x="113" y="74"/>
                    <a:pt x="114" y="74"/>
                    <a:pt x="114" y="74"/>
                  </a:cubicBezTo>
                  <a:cubicBezTo>
                    <a:pt x="117" y="75"/>
                    <a:pt x="117" y="76"/>
                    <a:pt x="119" y="76"/>
                  </a:cubicBezTo>
                  <a:cubicBezTo>
                    <a:pt x="119" y="76"/>
                    <a:pt x="119" y="76"/>
                    <a:pt x="119" y="76"/>
                  </a:cubicBezTo>
                  <a:cubicBezTo>
                    <a:pt x="122" y="77"/>
                    <a:pt x="124" y="78"/>
                    <a:pt x="127" y="78"/>
                  </a:cubicBezTo>
                  <a:cubicBezTo>
                    <a:pt x="133" y="81"/>
                    <a:pt x="140" y="82"/>
                    <a:pt x="147" y="82"/>
                  </a:cubicBezTo>
                  <a:cubicBezTo>
                    <a:pt x="150" y="82"/>
                    <a:pt x="153" y="81"/>
                    <a:pt x="156" y="80"/>
                  </a:cubicBezTo>
                  <a:cubicBezTo>
                    <a:pt x="158" y="78"/>
                    <a:pt x="161" y="75"/>
                    <a:pt x="163" y="73"/>
                  </a:cubicBezTo>
                  <a:cubicBezTo>
                    <a:pt x="173" y="64"/>
                    <a:pt x="178" y="49"/>
                    <a:pt x="174" y="35"/>
                  </a:cubicBezTo>
                  <a:cubicBezTo>
                    <a:pt x="174" y="32"/>
                    <a:pt x="174" y="31"/>
                    <a:pt x="172" y="28"/>
                  </a:cubicBezTo>
                  <a:cubicBezTo>
                    <a:pt x="172" y="28"/>
                    <a:pt x="172" y="28"/>
                    <a:pt x="172" y="28"/>
                  </a:cubicBezTo>
                  <a:cubicBezTo>
                    <a:pt x="172" y="28"/>
                    <a:pt x="171" y="26"/>
                    <a:pt x="170" y="26"/>
                  </a:cubicBezTo>
                  <a:cubicBezTo>
                    <a:pt x="168" y="21"/>
                    <a:pt x="165" y="18"/>
                    <a:pt x="161" y="14"/>
                  </a:cubicBezTo>
                  <a:cubicBezTo>
                    <a:pt x="161" y="15"/>
                    <a:pt x="162" y="15"/>
                    <a:pt x="161" y="14"/>
                  </a:cubicBezTo>
                  <a:cubicBezTo>
                    <a:pt x="160" y="14"/>
                    <a:pt x="160" y="14"/>
                    <a:pt x="160" y="14"/>
                  </a:cubicBezTo>
                  <a:cubicBezTo>
                    <a:pt x="160" y="13"/>
                    <a:pt x="160" y="13"/>
                    <a:pt x="160" y="13"/>
                  </a:cubicBezTo>
                  <a:cubicBezTo>
                    <a:pt x="160" y="13"/>
                    <a:pt x="159" y="13"/>
                    <a:pt x="159" y="13"/>
                  </a:cubicBezTo>
                  <a:cubicBezTo>
                    <a:pt x="149" y="5"/>
                    <a:pt x="136" y="0"/>
                    <a:pt x="124" y="5"/>
                  </a:cubicBezTo>
                  <a:cubicBezTo>
                    <a:pt x="121" y="6"/>
                    <a:pt x="118" y="8"/>
                    <a:pt x="115" y="10"/>
                  </a:cubicBezTo>
                  <a:cubicBezTo>
                    <a:pt x="111" y="13"/>
                    <a:pt x="107" y="16"/>
                    <a:pt x="103" y="19"/>
                  </a:cubicBezTo>
                  <a:cubicBezTo>
                    <a:pt x="99" y="22"/>
                    <a:pt x="94" y="25"/>
                    <a:pt x="88" y="25"/>
                  </a:cubicBezTo>
                  <a:cubicBezTo>
                    <a:pt x="88" y="24"/>
                    <a:pt x="90" y="24"/>
                    <a:pt x="94" y="22"/>
                  </a:cubicBezTo>
                  <a:cubicBezTo>
                    <a:pt x="99" y="20"/>
                    <a:pt x="105" y="16"/>
                    <a:pt x="109" y="12"/>
                  </a:cubicBezTo>
                  <a:cubicBezTo>
                    <a:pt x="110" y="11"/>
                    <a:pt x="110" y="12"/>
                    <a:pt x="111" y="11"/>
                  </a:cubicBezTo>
                  <a:cubicBezTo>
                    <a:pt x="115" y="7"/>
                    <a:pt x="123" y="2"/>
                    <a:pt x="130" y="1"/>
                  </a:cubicBezTo>
                  <a:cubicBezTo>
                    <a:pt x="130" y="2"/>
                    <a:pt x="130" y="2"/>
                    <a:pt x="130" y="2"/>
                  </a:cubicBezTo>
                  <a:cubicBezTo>
                    <a:pt x="131" y="2"/>
                    <a:pt x="132" y="1"/>
                    <a:pt x="134" y="1"/>
                  </a:cubicBezTo>
                  <a:cubicBezTo>
                    <a:pt x="134" y="1"/>
                    <a:pt x="133" y="1"/>
                    <a:pt x="134" y="1"/>
                  </a:cubicBezTo>
                  <a:cubicBezTo>
                    <a:pt x="134" y="1"/>
                    <a:pt x="136" y="1"/>
                    <a:pt x="137" y="1"/>
                  </a:cubicBezTo>
                  <a:cubicBezTo>
                    <a:pt x="137" y="1"/>
                    <a:pt x="137" y="1"/>
                    <a:pt x="138" y="2"/>
                  </a:cubicBezTo>
                  <a:cubicBezTo>
                    <a:pt x="139" y="1"/>
                    <a:pt x="139" y="1"/>
                    <a:pt x="139" y="1"/>
                  </a:cubicBezTo>
                  <a:cubicBezTo>
                    <a:pt x="141" y="1"/>
                    <a:pt x="144" y="2"/>
                    <a:pt x="147" y="3"/>
                  </a:cubicBezTo>
                  <a:cubicBezTo>
                    <a:pt x="147" y="3"/>
                    <a:pt x="147" y="3"/>
                    <a:pt x="147" y="3"/>
                  </a:cubicBezTo>
                  <a:cubicBezTo>
                    <a:pt x="152" y="4"/>
                    <a:pt x="157" y="8"/>
                    <a:pt x="162" y="11"/>
                  </a:cubicBezTo>
                  <a:cubicBezTo>
                    <a:pt x="161" y="11"/>
                    <a:pt x="161" y="11"/>
                    <a:pt x="161" y="11"/>
                  </a:cubicBezTo>
                  <a:cubicBezTo>
                    <a:pt x="162" y="11"/>
                    <a:pt x="163" y="12"/>
                    <a:pt x="164" y="13"/>
                  </a:cubicBezTo>
                  <a:cubicBezTo>
                    <a:pt x="164" y="14"/>
                    <a:pt x="166" y="15"/>
                    <a:pt x="167" y="17"/>
                  </a:cubicBezTo>
                  <a:cubicBezTo>
                    <a:pt x="167" y="16"/>
                    <a:pt x="167" y="16"/>
                    <a:pt x="167" y="16"/>
                  </a:cubicBezTo>
                  <a:cubicBezTo>
                    <a:pt x="168" y="17"/>
                    <a:pt x="168" y="18"/>
                    <a:pt x="169" y="19"/>
                  </a:cubicBezTo>
                  <a:cubicBezTo>
                    <a:pt x="170" y="20"/>
                    <a:pt x="170" y="20"/>
                    <a:pt x="170" y="20"/>
                  </a:cubicBezTo>
                  <a:cubicBezTo>
                    <a:pt x="170" y="20"/>
                    <a:pt x="171" y="21"/>
                    <a:pt x="171" y="22"/>
                  </a:cubicBezTo>
                  <a:cubicBezTo>
                    <a:pt x="171" y="22"/>
                    <a:pt x="171" y="22"/>
                    <a:pt x="171" y="22"/>
                  </a:cubicBezTo>
                  <a:cubicBezTo>
                    <a:pt x="172" y="23"/>
                    <a:pt x="172" y="24"/>
                    <a:pt x="173" y="24"/>
                  </a:cubicBezTo>
                  <a:cubicBezTo>
                    <a:pt x="173" y="24"/>
                    <a:pt x="173" y="24"/>
                    <a:pt x="173" y="24"/>
                  </a:cubicBezTo>
                  <a:cubicBezTo>
                    <a:pt x="174" y="26"/>
                    <a:pt x="174" y="28"/>
                    <a:pt x="175" y="28"/>
                  </a:cubicBezTo>
                  <a:cubicBezTo>
                    <a:pt x="175" y="28"/>
                    <a:pt x="173" y="26"/>
                    <a:pt x="174" y="27"/>
                  </a:cubicBezTo>
                  <a:cubicBezTo>
                    <a:pt x="177" y="34"/>
                    <a:pt x="179" y="42"/>
                    <a:pt x="178" y="50"/>
                  </a:cubicBezTo>
                  <a:close/>
                  <a:moveTo>
                    <a:pt x="109" y="67"/>
                  </a:moveTo>
                  <a:cubicBezTo>
                    <a:pt x="109" y="67"/>
                    <a:pt x="109" y="67"/>
                    <a:pt x="109" y="67"/>
                  </a:cubicBezTo>
                  <a:cubicBezTo>
                    <a:pt x="109" y="67"/>
                    <a:pt x="109" y="67"/>
                    <a:pt x="109" y="67"/>
                  </a:cubicBezTo>
                  <a:cubicBezTo>
                    <a:pt x="109" y="67"/>
                    <a:pt x="109" y="67"/>
                    <a:pt x="109" y="67"/>
                  </a:cubicBezTo>
                  <a:close/>
                  <a:moveTo>
                    <a:pt x="109" y="67"/>
                  </a:moveTo>
                  <a:cubicBezTo>
                    <a:pt x="109" y="67"/>
                    <a:pt x="109" y="67"/>
                    <a:pt x="109" y="67"/>
                  </a:cubicBezTo>
                  <a:cubicBezTo>
                    <a:pt x="109" y="67"/>
                    <a:pt x="109" y="67"/>
                    <a:pt x="109" y="67"/>
                  </a:cubicBezTo>
                  <a:close/>
                  <a:moveTo>
                    <a:pt x="109" y="67"/>
                  </a:moveTo>
                  <a:cubicBezTo>
                    <a:pt x="109" y="67"/>
                    <a:pt x="109" y="67"/>
                    <a:pt x="109" y="67"/>
                  </a:cubicBezTo>
                  <a:cubicBezTo>
                    <a:pt x="109" y="67"/>
                    <a:pt x="109" y="67"/>
                    <a:pt x="109" y="67"/>
                  </a:cubicBezTo>
                  <a:close/>
                  <a:moveTo>
                    <a:pt x="71" y="66"/>
                  </a:moveTo>
                  <a:cubicBezTo>
                    <a:pt x="71" y="66"/>
                    <a:pt x="71" y="66"/>
                    <a:pt x="71" y="66"/>
                  </a:cubicBezTo>
                  <a:cubicBezTo>
                    <a:pt x="71" y="66"/>
                    <a:pt x="71" y="66"/>
                    <a:pt x="71" y="66"/>
                  </a:cubicBezTo>
                  <a:close/>
                  <a:moveTo>
                    <a:pt x="106" y="70"/>
                  </a:moveTo>
                  <a:cubicBezTo>
                    <a:pt x="106" y="70"/>
                    <a:pt x="106" y="70"/>
                    <a:pt x="106" y="70"/>
                  </a:cubicBezTo>
                  <a:cubicBezTo>
                    <a:pt x="106" y="70"/>
                    <a:pt x="106" y="70"/>
                    <a:pt x="106" y="70"/>
                  </a:cubicBezTo>
                  <a:cubicBezTo>
                    <a:pt x="106" y="70"/>
                    <a:pt x="106" y="70"/>
                    <a:pt x="106" y="70"/>
                  </a:cubicBezTo>
                  <a:close/>
                  <a:moveTo>
                    <a:pt x="106" y="70"/>
                  </a:moveTo>
                  <a:cubicBezTo>
                    <a:pt x="106" y="70"/>
                    <a:pt x="106" y="70"/>
                    <a:pt x="106" y="70"/>
                  </a:cubicBezTo>
                  <a:cubicBezTo>
                    <a:pt x="106" y="70"/>
                    <a:pt x="106" y="70"/>
                    <a:pt x="106" y="70"/>
                  </a:cubicBezTo>
                  <a:close/>
                  <a:moveTo>
                    <a:pt x="106" y="69"/>
                  </a:moveTo>
                  <a:cubicBezTo>
                    <a:pt x="106" y="70"/>
                    <a:pt x="106" y="70"/>
                    <a:pt x="106" y="70"/>
                  </a:cubicBezTo>
                  <a:cubicBezTo>
                    <a:pt x="106" y="70"/>
                    <a:pt x="106" y="70"/>
                    <a:pt x="106" y="70"/>
                  </a:cubicBezTo>
                  <a:cubicBezTo>
                    <a:pt x="106" y="70"/>
                    <a:pt x="106" y="70"/>
                    <a:pt x="106" y="70"/>
                  </a:cubicBezTo>
                  <a:cubicBezTo>
                    <a:pt x="106" y="69"/>
                    <a:pt x="106" y="69"/>
                    <a:pt x="106" y="69"/>
                  </a:cubicBezTo>
                  <a:cubicBezTo>
                    <a:pt x="106" y="69"/>
                    <a:pt x="106" y="69"/>
                    <a:pt x="106" y="69"/>
                  </a:cubicBezTo>
                  <a:close/>
                  <a:moveTo>
                    <a:pt x="106" y="70"/>
                  </a:move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6" y="70"/>
                    <a:pt x="106" y="70"/>
                  </a:cubicBezTo>
                  <a:cubicBezTo>
                    <a:pt x="106" y="70"/>
                    <a:pt x="106" y="69"/>
                    <a:pt x="105" y="69"/>
                  </a:cubicBezTo>
                  <a:cubicBezTo>
                    <a:pt x="105" y="69"/>
                    <a:pt x="105" y="70"/>
                    <a:pt x="106" y="70"/>
                  </a:cubicBezTo>
                  <a:close/>
                  <a:moveTo>
                    <a:pt x="105" y="70"/>
                  </a:moveTo>
                  <a:cubicBezTo>
                    <a:pt x="105" y="70"/>
                    <a:pt x="105" y="70"/>
                    <a:pt x="105" y="70"/>
                  </a:cubicBezTo>
                  <a:cubicBezTo>
                    <a:pt x="105" y="70"/>
                    <a:pt x="106" y="70"/>
                    <a:pt x="106" y="70"/>
                  </a:cubicBezTo>
                  <a:cubicBezTo>
                    <a:pt x="105" y="70"/>
                    <a:pt x="105" y="70"/>
                    <a:pt x="105" y="70"/>
                  </a:cubicBezTo>
                  <a:close/>
                  <a:moveTo>
                    <a:pt x="105" y="68"/>
                  </a:moveTo>
                  <a:cubicBezTo>
                    <a:pt x="105" y="69"/>
                    <a:pt x="105" y="69"/>
                    <a:pt x="105" y="70"/>
                  </a:cubicBezTo>
                  <a:cubicBezTo>
                    <a:pt x="105" y="70"/>
                    <a:pt x="105" y="70"/>
                    <a:pt x="105" y="70"/>
                  </a:cubicBezTo>
                  <a:cubicBezTo>
                    <a:pt x="105" y="69"/>
                    <a:pt x="105" y="69"/>
                    <a:pt x="105" y="69"/>
                  </a:cubicBezTo>
                  <a:cubicBezTo>
                    <a:pt x="105" y="69"/>
                    <a:pt x="105" y="69"/>
                    <a:pt x="105" y="69"/>
                  </a:cubicBezTo>
                  <a:cubicBezTo>
                    <a:pt x="105" y="69"/>
                    <a:pt x="105" y="69"/>
                    <a:pt x="105" y="69"/>
                  </a:cubicBezTo>
                  <a:cubicBezTo>
                    <a:pt x="105" y="68"/>
                    <a:pt x="105" y="68"/>
                    <a:pt x="105" y="68"/>
                  </a:cubicBezTo>
                  <a:cubicBezTo>
                    <a:pt x="105" y="68"/>
                    <a:pt x="105" y="68"/>
                    <a:pt x="105" y="68"/>
                  </a:cubicBezTo>
                  <a:close/>
                  <a:moveTo>
                    <a:pt x="105" y="69"/>
                  </a:moveTo>
                  <a:cubicBezTo>
                    <a:pt x="105" y="69"/>
                    <a:pt x="105" y="70"/>
                    <a:pt x="105" y="70"/>
                  </a:cubicBezTo>
                  <a:cubicBezTo>
                    <a:pt x="105" y="70"/>
                    <a:pt x="105" y="70"/>
                    <a:pt x="105" y="70"/>
                  </a:cubicBezTo>
                  <a:cubicBezTo>
                    <a:pt x="105" y="70"/>
                    <a:pt x="105" y="70"/>
                    <a:pt x="105" y="70"/>
                  </a:cubicBezTo>
                  <a:cubicBezTo>
                    <a:pt x="105" y="70"/>
                    <a:pt x="105" y="68"/>
                    <a:pt x="105" y="69"/>
                  </a:cubicBezTo>
                  <a:close/>
                  <a:moveTo>
                    <a:pt x="105" y="70"/>
                  </a:moveTo>
                  <a:cubicBezTo>
                    <a:pt x="105" y="69"/>
                    <a:pt x="105" y="70"/>
                    <a:pt x="105" y="70"/>
                  </a:cubicBezTo>
                  <a:cubicBezTo>
                    <a:pt x="105" y="70"/>
                    <a:pt x="105" y="70"/>
                    <a:pt x="105" y="70"/>
                  </a:cubicBezTo>
                  <a:cubicBezTo>
                    <a:pt x="105" y="70"/>
                    <a:pt x="105" y="69"/>
                    <a:pt x="105" y="69"/>
                  </a:cubicBezTo>
                  <a:cubicBezTo>
                    <a:pt x="105" y="69"/>
                    <a:pt x="105" y="69"/>
                    <a:pt x="105" y="69"/>
                  </a:cubicBezTo>
                  <a:cubicBezTo>
                    <a:pt x="105" y="69"/>
                    <a:pt x="105" y="68"/>
                    <a:pt x="105" y="68"/>
                  </a:cubicBezTo>
                  <a:cubicBezTo>
                    <a:pt x="105" y="68"/>
                    <a:pt x="105" y="68"/>
                    <a:pt x="105" y="69"/>
                  </a:cubicBezTo>
                  <a:cubicBezTo>
                    <a:pt x="105" y="69"/>
                    <a:pt x="105" y="69"/>
                    <a:pt x="105" y="69"/>
                  </a:cubicBezTo>
                  <a:cubicBezTo>
                    <a:pt x="105" y="69"/>
                    <a:pt x="105" y="69"/>
                    <a:pt x="105" y="70"/>
                  </a:cubicBezTo>
                  <a:close/>
                  <a:moveTo>
                    <a:pt x="105" y="70"/>
                  </a:moveTo>
                  <a:cubicBezTo>
                    <a:pt x="105" y="70"/>
                    <a:pt x="105" y="70"/>
                    <a:pt x="105" y="70"/>
                  </a:cubicBezTo>
                  <a:cubicBezTo>
                    <a:pt x="105" y="70"/>
                    <a:pt x="105" y="70"/>
                    <a:pt x="105" y="69"/>
                  </a:cubicBezTo>
                  <a:cubicBezTo>
                    <a:pt x="105" y="69"/>
                    <a:pt x="105" y="70"/>
                    <a:pt x="105" y="70"/>
                  </a:cubicBezTo>
                  <a:cubicBezTo>
                    <a:pt x="105" y="69"/>
                    <a:pt x="105" y="69"/>
                    <a:pt x="105" y="69"/>
                  </a:cubicBezTo>
                  <a:cubicBezTo>
                    <a:pt x="105" y="69"/>
                    <a:pt x="105" y="68"/>
                    <a:pt x="105" y="69"/>
                  </a:cubicBezTo>
                  <a:cubicBezTo>
                    <a:pt x="105" y="69"/>
                    <a:pt x="105" y="69"/>
                    <a:pt x="105" y="70"/>
                  </a:cubicBezTo>
                  <a:cubicBezTo>
                    <a:pt x="105" y="70"/>
                    <a:pt x="105" y="70"/>
                    <a:pt x="105" y="70"/>
                  </a:cubicBezTo>
                  <a:close/>
                  <a:moveTo>
                    <a:pt x="104" y="72"/>
                  </a:moveTo>
                  <a:cubicBezTo>
                    <a:pt x="104" y="73"/>
                    <a:pt x="104" y="73"/>
                    <a:pt x="104" y="73"/>
                  </a:cubicBezTo>
                  <a:cubicBezTo>
                    <a:pt x="104" y="73"/>
                    <a:pt x="104" y="73"/>
                    <a:pt x="104" y="72"/>
                  </a:cubicBezTo>
                  <a:close/>
                  <a:moveTo>
                    <a:pt x="106" y="74"/>
                  </a:moveTo>
                  <a:cubicBezTo>
                    <a:pt x="106" y="74"/>
                    <a:pt x="106" y="74"/>
                    <a:pt x="106" y="73"/>
                  </a:cubicBezTo>
                  <a:cubicBezTo>
                    <a:pt x="105" y="73"/>
                    <a:pt x="105" y="74"/>
                    <a:pt x="106" y="74"/>
                  </a:cubicBezTo>
                  <a:close/>
                  <a:moveTo>
                    <a:pt x="106" y="74"/>
                  </a:moveTo>
                  <a:cubicBezTo>
                    <a:pt x="106" y="74"/>
                    <a:pt x="107" y="74"/>
                    <a:pt x="107" y="74"/>
                  </a:cubicBezTo>
                  <a:cubicBezTo>
                    <a:pt x="107" y="74"/>
                    <a:pt x="107" y="74"/>
                    <a:pt x="107" y="74"/>
                  </a:cubicBezTo>
                  <a:cubicBezTo>
                    <a:pt x="107" y="74"/>
                    <a:pt x="106" y="74"/>
                    <a:pt x="106" y="74"/>
                  </a:cubicBezTo>
                  <a:close/>
                  <a:moveTo>
                    <a:pt x="108" y="74"/>
                  </a:moveTo>
                  <a:cubicBezTo>
                    <a:pt x="108" y="74"/>
                    <a:pt x="108" y="75"/>
                    <a:pt x="109" y="75"/>
                  </a:cubicBezTo>
                  <a:cubicBezTo>
                    <a:pt x="108" y="75"/>
                    <a:pt x="108" y="74"/>
                    <a:pt x="108" y="74"/>
                  </a:cubicBezTo>
                  <a:close/>
                  <a:moveTo>
                    <a:pt x="14" y="73"/>
                  </a:moveTo>
                  <a:cubicBezTo>
                    <a:pt x="14" y="73"/>
                    <a:pt x="14" y="73"/>
                    <a:pt x="13" y="73"/>
                  </a:cubicBezTo>
                  <a:cubicBezTo>
                    <a:pt x="14" y="74"/>
                    <a:pt x="14" y="74"/>
                    <a:pt x="14" y="74"/>
                  </a:cubicBezTo>
                  <a:lnTo>
                    <a:pt x="14" y="73"/>
                  </a:lnTo>
                  <a:close/>
                  <a:moveTo>
                    <a:pt x="83" y="21"/>
                  </a:moveTo>
                  <a:cubicBezTo>
                    <a:pt x="84" y="21"/>
                    <a:pt x="84" y="21"/>
                    <a:pt x="84" y="22"/>
                  </a:cubicBezTo>
                  <a:cubicBezTo>
                    <a:pt x="84" y="21"/>
                    <a:pt x="84" y="21"/>
                    <a:pt x="83" y="21"/>
                  </a:cubicBezTo>
                  <a:close/>
                  <a:moveTo>
                    <a:pt x="57" y="4"/>
                  </a:moveTo>
                  <a:cubicBezTo>
                    <a:pt x="57" y="4"/>
                    <a:pt x="57" y="4"/>
                    <a:pt x="57" y="4"/>
                  </a:cubicBezTo>
                  <a:cubicBezTo>
                    <a:pt x="57" y="4"/>
                    <a:pt x="57" y="4"/>
                    <a:pt x="57" y="4"/>
                  </a:cubicBezTo>
                  <a:close/>
                  <a:moveTo>
                    <a:pt x="57" y="4"/>
                  </a:moveTo>
                  <a:cubicBezTo>
                    <a:pt x="57" y="4"/>
                    <a:pt x="56" y="3"/>
                    <a:pt x="56" y="3"/>
                  </a:cubicBezTo>
                  <a:cubicBezTo>
                    <a:pt x="55" y="3"/>
                    <a:pt x="56" y="3"/>
                    <a:pt x="56" y="3"/>
                  </a:cubicBezTo>
                  <a:cubicBezTo>
                    <a:pt x="55" y="3"/>
                    <a:pt x="56" y="4"/>
                    <a:pt x="57" y="4"/>
                  </a:cubicBezTo>
                  <a:cubicBezTo>
                    <a:pt x="57" y="4"/>
                    <a:pt x="57" y="4"/>
                    <a:pt x="57" y="4"/>
                  </a:cubicBezTo>
                  <a:cubicBezTo>
                    <a:pt x="57" y="4"/>
                    <a:pt x="57" y="4"/>
                    <a:pt x="57" y="4"/>
                  </a:cubicBezTo>
                  <a:close/>
                  <a:moveTo>
                    <a:pt x="85" y="23"/>
                  </a:moveTo>
                  <a:cubicBezTo>
                    <a:pt x="85" y="23"/>
                    <a:pt x="85" y="22"/>
                    <a:pt x="85" y="22"/>
                  </a:cubicBezTo>
                  <a:cubicBezTo>
                    <a:pt x="84" y="22"/>
                    <a:pt x="85" y="23"/>
                    <a:pt x="85" y="23"/>
                  </a:cubicBezTo>
                  <a:close/>
                  <a:moveTo>
                    <a:pt x="58" y="5"/>
                  </a:moveTo>
                  <a:cubicBezTo>
                    <a:pt x="59" y="5"/>
                    <a:pt x="59" y="4"/>
                    <a:pt x="59" y="5"/>
                  </a:cubicBezTo>
                  <a:cubicBezTo>
                    <a:pt x="59" y="4"/>
                    <a:pt x="58" y="4"/>
                    <a:pt x="58" y="4"/>
                  </a:cubicBezTo>
                  <a:cubicBezTo>
                    <a:pt x="58" y="4"/>
                    <a:pt x="58" y="5"/>
                    <a:pt x="58" y="5"/>
                  </a:cubicBezTo>
                  <a:close/>
                  <a:moveTo>
                    <a:pt x="50" y="3"/>
                  </a:moveTo>
                  <a:cubicBezTo>
                    <a:pt x="51" y="3"/>
                    <a:pt x="52" y="3"/>
                    <a:pt x="53" y="3"/>
                  </a:cubicBezTo>
                  <a:cubicBezTo>
                    <a:pt x="52" y="2"/>
                    <a:pt x="51" y="2"/>
                    <a:pt x="50" y="3"/>
                  </a:cubicBezTo>
                  <a:close/>
                  <a:moveTo>
                    <a:pt x="43" y="2"/>
                  </a:moveTo>
                  <a:cubicBezTo>
                    <a:pt x="43" y="1"/>
                    <a:pt x="43" y="1"/>
                    <a:pt x="43" y="1"/>
                  </a:cubicBezTo>
                  <a:cubicBezTo>
                    <a:pt x="42" y="1"/>
                    <a:pt x="42" y="1"/>
                    <a:pt x="43" y="2"/>
                  </a:cubicBezTo>
                  <a:close/>
                  <a:moveTo>
                    <a:pt x="41" y="2"/>
                  </a:moveTo>
                  <a:cubicBezTo>
                    <a:pt x="41" y="2"/>
                    <a:pt x="42" y="2"/>
                    <a:pt x="42" y="2"/>
                  </a:cubicBezTo>
                  <a:cubicBezTo>
                    <a:pt x="42" y="2"/>
                    <a:pt x="41" y="2"/>
                    <a:pt x="41" y="2"/>
                  </a:cubicBezTo>
                  <a:close/>
                  <a:moveTo>
                    <a:pt x="24" y="6"/>
                  </a:moveTo>
                  <a:cubicBezTo>
                    <a:pt x="25" y="6"/>
                    <a:pt x="25" y="6"/>
                    <a:pt x="26" y="6"/>
                  </a:cubicBezTo>
                  <a:cubicBezTo>
                    <a:pt x="26" y="5"/>
                    <a:pt x="25" y="6"/>
                    <a:pt x="24" y="6"/>
                  </a:cubicBezTo>
                  <a:close/>
                  <a:moveTo>
                    <a:pt x="19" y="10"/>
                  </a:moveTo>
                  <a:cubicBezTo>
                    <a:pt x="19" y="10"/>
                    <a:pt x="19" y="10"/>
                    <a:pt x="19" y="10"/>
                  </a:cubicBezTo>
                  <a:cubicBezTo>
                    <a:pt x="18" y="10"/>
                    <a:pt x="18" y="10"/>
                    <a:pt x="18" y="10"/>
                  </a:cubicBezTo>
                  <a:cubicBezTo>
                    <a:pt x="19" y="10"/>
                    <a:pt x="19" y="10"/>
                    <a:pt x="19" y="10"/>
                  </a:cubicBezTo>
                  <a:close/>
                  <a:moveTo>
                    <a:pt x="77" y="79"/>
                  </a:moveTo>
                  <a:cubicBezTo>
                    <a:pt x="77" y="79"/>
                    <a:pt x="77" y="79"/>
                    <a:pt x="77" y="79"/>
                  </a:cubicBezTo>
                  <a:cubicBezTo>
                    <a:pt x="77" y="79"/>
                    <a:pt x="77" y="79"/>
                    <a:pt x="77" y="79"/>
                  </a:cubicBezTo>
                  <a:close/>
                  <a:moveTo>
                    <a:pt x="131" y="84"/>
                  </a:moveTo>
                  <a:cubicBezTo>
                    <a:pt x="132" y="84"/>
                    <a:pt x="131" y="84"/>
                    <a:pt x="132" y="84"/>
                  </a:cubicBezTo>
                  <a:cubicBezTo>
                    <a:pt x="131" y="84"/>
                    <a:pt x="132" y="84"/>
                    <a:pt x="131" y="84"/>
                  </a:cubicBezTo>
                  <a:close/>
                  <a:moveTo>
                    <a:pt x="162" y="79"/>
                  </a:moveTo>
                  <a:cubicBezTo>
                    <a:pt x="162" y="79"/>
                    <a:pt x="162" y="79"/>
                    <a:pt x="162" y="79"/>
                  </a:cubicBezTo>
                  <a:cubicBezTo>
                    <a:pt x="162" y="78"/>
                    <a:pt x="162" y="78"/>
                    <a:pt x="162" y="78"/>
                  </a:cubicBezTo>
                  <a:lnTo>
                    <a:pt x="162" y="79"/>
                  </a:lnTo>
                  <a:close/>
                  <a:moveTo>
                    <a:pt x="72" y="66"/>
                  </a:moveTo>
                  <a:cubicBezTo>
                    <a:pt x="72" y="66"/>
                    <a:pt x="72" y="66"/>
                    <a:pt x="72" y="66"/>
                  </a:cubicBezTo>
                  <a:cubicBezTo>
                    <a:pt x="72" y="66"/>
                    <a:pt x="72" y="66"/>
                    <a:pt x="72" y="66"/>
                  </a:cubicBezTo>
                  <a:cubicBezTo>
                    <a:pt x="72" y="66"/>
                    <a:pt x="72" y="66"/>
                    <a:pt x="72" y="66"/>
                  </a:cubicBezTo>
                  <a:close/>
                  <a:moveTo>
                    <a:pt x="73" y="67"/>
                  </a:moveTo>
                  <a:cubicBezTo>
                    <a:pt x="73" y="66"/>
                    <a:pt x="73" y="66"/>
                    <a:pt x="73" y="66"/>
                  </a:cubicBezTo>
                  <a:cubicBezTo>
                    <a:pt x="73" y="66"/>
                    <a:pt x="73" y="67"/>
                    <a:pt x="73" y="67"/>
                  </a:cubicBezTo>
                  <a:close/>
                  <a:moveTo>
                    <a:pt x="74" y="66"/>
                  </a:moveTo>
                  <a:cubicBezTo>
                    <a:pt x="74" y="66"/>
                    <a:pt x="74" y="66"/>
                    <a:pt x="74" y="66"/>
                  </a:cubicBezTo>
                  <a:close/>
                  <a:moveTo>
                    <a:pt x="74" y="66"/>
                  </a:moveTo>
                  <a:cubicBezTo>
                    <a:pt x="74" y="67"/>
                    <a:pt x="74" y="67"/>
                    <a:pt x="74" y="67"/>
                  </a:cubicBezTo>
                  <a:cubicBezTo>
                    <a:pt x="74" y="67"/>
                    <a:pt x="74" y="67"/>
                    <a:pt x="74" y="67"/>
                  </a:cubicBezTo>
                  <a:lnTo>
                    <a:pt x="74" y="66"/>
                  </a:lnTo>
                  <a:close/>
                  <a:moveTo>
                    <a:pt x="71" y="66"/>
                  </a:moveTo>
                  <a:cubicBezTo>
                    <a:pt x="71" y="66"/>
                    <a:pt x="71" y="66"/>
                    <a:pt x="71" y="66"/>
                  </a:cubicBezTo>
                  <a:cubicBezTo>
                    <a:pt x="71" y="66"/>
                    <a:pt x="71" y="66"/>
                    <a:pt x="71" y="66"/>
                  </a:cubicBezTo>
                  <a:close/>
                  <a:moveTo>
                    <a:pt x="73" y="72"/>
                  </a:moveTo>
                  <a:cubicBezTo>
                    <a:pt x="73" y="72"/>
                    <a:pt x="73" y="72"/>
                    <a:pt x="73" y="72"/>
                  </a:cubicBezTo>
                  <a:cubicBezTo>
                    <a:pt x="73" y="72"/>
                    <a:pt x="73" y="72"/>
                    <a:pt x="73" y="72"/>
                  </a:cubicBezTo>
                  <a:close/>
                  <a:moveTo>
                    <a:pt x="73" y="67"/>
                  </a:moveTo>
                  <a:cubicBezTo>
                    <a:pt x="73" y="67"/>
                    <a:pt x="73" y="67"/>
                    <a:pt x="73" y="67"/>
                  </a:cubicBezTo>
                  <a:cubicBezTo>
                    <a:pt x="73" y="67"/>
                    <a:pt x="73" y="67"/>
                    <a:pt x="73" y="67"/>
                  </a:cubicBezTo>
                  <a:close/>
                  <a:moveTo>
                    <a:pt x="75" y="67"/>
                  </a:moveTo>
                  <a:cubicBezTo>
                    <a:pt x="75" y="66"/>
                    <a:pt x="75" y="66"/>
                    <a:pt x="75" y="66"/>
                  </a:cubicBezTo>
                  <a:cubicBezTo>
                    <a:pt x="75" y="66"/>
                    <a:pt x="75" y="67"/>
                    <a:pt x="75" y="67"/>
                  </a:cubicBezTo>
                  <a:cubicBezTo>
                    <a:pt x="75" y="67"/>
                    <a:pt x="75" y="67"/>
                    <a:pt x="75" y="67"/>
                  </a:cubicBezTo>
                  <a:cubicBezTo>
                    <a:pt x="75" y="67"/>
                    <a:pt x="75" y="67"/>
                    <a:pt x="75" y="67"/>
                  </a:cubicBezTo>
                  <a:cubicBezTo>
                    <a:pt x="75" y="67"/>
                    <a:pt x="75" y="66"/>
                    <a:pt x="75" y="67"/>
                  </a:cubicBezTo>
                  <a:close/>
                  <a:moveTo>
                    <a:pt x="75" y="67"/>
                  </a:moveTo>
                  <a:cubicBezTo>
                    <a:pt x="75" y="67"/>
                    <a:pt x="75" y="67"/>
                    <a:pt x="75" y="67"/>
                  </a:cubicBezTo>
                  <a:cubicBezTo>
                    <a:pt x="75" y="67"/>
                    <a:pt x="75" y="67"/>
                    <a:pt x="75" y="67"/>
                  </a:cubicBezTo>
                  <a:close/>
                  <a:moveTo>
                    <a:pt x="75" y="67"/>
                  </a:moveTo>
                  <a:cubicBezTo>
                    <a:pt x="75" y="67"/>
                    <a:pt x="75" y="67"/>
                    <a:pt x="75" y="67"/>
                  </a:cubicBezTo>
                  <a:cubicBezTo>
                    <a:pt x="75" y="67"/>
                    <a:pt x="75" y="67"/>
                    <a:pt x="75" y="67"/>
                  </a:cubicBezTo>
                  <a:close/>
                  <a:moveTo>
                    <a:pt x="75" y="67"/>
                  </a:moveTo>
                  <a:cubicBezTo>
                    <a:pt x="75" y="67"/>
                    <a:pt x="75" y="67"/>
                    <a:pt x="75" y="67"/>
                  </a:cubicBezTo>
                  <a:cubicBezTo>
                    <a:pt x="75" y="67"/>
                    <a:pt x="75" y="67"/>
                    <a:pt x="75" y="67"/>
                  </a:cubicBezTo>
                  <a:close/>
                  <a:moveTo>
                    <a:pt x="75" y="66"/>
                  </a:moveTo>
                  <a:cubicBezTo>
                    <a:pt x="75" y="66"/>
                    <a:pt x="75" y="66"/>
                    <a:pt x="75" y="66"/>
                  </a:cubicBezTo>
                  <a:cubicBezTo>
                    <a:pt x="75" y="66"/>
                    <a:pt x="75" y="66"/>
                    <a:pt x="75" y="66"/>
                  </a:cubicBezTo>
                  <a:close/>
                  <a:moveTo>
                    <a:pt x="75" y="67"/>
                  </a:moveTo>
                  <a:cubicBezTo>
                    <a:pt x="75" y="66"/>
                    <a:pt x="75" y="66"/>
                    <a:pt x="75" y="66"/>
                  </a:cubicBezTo>
                  <a:cubicBezTo>
                    <a:pt x="75" y="66"/>
                    <a:pt x="75" y="67"/>
                    <a:pt x="75" y="67"/>
                  </a:cubicBezTo>
                  <a:close/>
                  <a:moveTo>
                    <a:pt x="75" y="66"/>
                  </a:moveTo>
                  <a:cubicBezTo>
                    <a:pt x="75" y="65"/>
                    <a:pt x="75" y="66"/>
                    <a:pt x="75" y="66"/>
                  </a:cubicBezTo>
                  <a:cubicBezTo>
                    <a:pt x="75" y="66"/>
                    <a:pt x="75" y="66"/>
                    <a:pt x="75" y="66"/>
                  </a:cubicBezTo>
                  <a:close/>
                  <a:moveTo>
                    <a:pt x="74" y="66"/>
                  </a:moveTo>
                  <a:cubicBezTo>
                    <a:pt x="74" y="66"/>
                    <a:pt x="74" y="66"/>
                    <a:pt x="74" y="66"/>
                  </a:cubicBezTo>
                  <a:cubicBezTo>
                    <a:pt x="74" y="66"/>
                    <a:pt x="74" y="66"/>
                    <a:pt x="74" y="66"/>
                  </a:cubicBezTo>
                  <a:close/>
                  <a:moveTo>
                    <a:pt x="72" y="66"/>
                  </a:moveTo>
                  <a:cubicBezTo>
                    <a:pt x="72" y="66"/>
                    <a:pt x="72" y="66"/>
                    <a:pt x="72" y="66"/>
                  </a:cubicBezTo>
                  <a:cubicBezTo>
                    <a:pt x="72" y="66"/>
                    <a:pt x="72" y="66"/>
                    <a:pt x="72" y="66"/>
                  </a:cubicBezTo>
                  <a:close/>
                  <a:moveTo>
                    <a:pt x="71" y="66"/>
                  </a:moveTo>
                  <a:cubicBezTo>
                    <a:pt x="71" y="66"/>
                    <a:pt x="71" y="65"/>
                    <a:pt x="71" y="65"/>
                  </a:cubicBezTo>
                  <a:cubicBezTo>
                    <a:pt x="71" y="65"/>
                    <a:pt x="71" y="66"/>
                    <a:pt x="71" y="66"/>
                  </a:cubicBezTo>
                  <a:close/>
                  <a:moveTo>
                    <a:pt x="70" y="66"/>
                  </a:moveTo>
                  <a:cubicBezTo>
                    <a:pt x="70" y="66"/>
                    <a:pt x="70" y="66"/>
                    <a:pt x="70" y="66"/>
                  </a:cubicBezTo>
                  <a:cubicBezTo>
                    <a:pt x="70" y="67"/>
                    <a:pt x="70" y="67"/>
                    <a:pt x="70" y="67"/>
                  </a:cubicBezTo>
                  <a:lnTo>
                    <a:pt x="70" y="66"/>
                  </a:lnTo>
                  <a:close/>
                  <a:moveTo>
                    <a:pt x="104" y="66"/>
                  </a:moveTo>
                  <a:cubicBezTo>
                    <a:pt x="104" y="66"/>
                    <a:pt x="104" y="66"/>
                    <a:pt x="104" y="66"/>
                  </a:cubicBezTo>
                  <a:cubicBezTo>
                    <a:pt x="104" y="66"/>
                    <a:pt x="104" y="66"/>
                    <a:pt x="104" y="66"/>
                  </a:cubicBezTo>
                  <a:close/>
                  <a:moveTo>
                    <a:pt x="109" y="66"/>
                  </a:moveTo>
                  <a:cubicBezTo>
                    <a:pt x="109" y="66"/>
                    <a:pt x="109" y="66"/>
                    <a:pt x="109" y="66"/>
                  </a:cubicBezTo>
                  <a:cubicBezTo>
                    <a:pt x="109" y="66"/>
                    <a:pt x="109" y="66"/>
                    <a:pt x="110" y="66"/>
                  </a:cubicBezTo>
                  <a:cubicBezTo>
                    <a:pt x="110" y="66"/>
                    <a:pt x="109" y="65"/>
                    <a:pt x="109" y="66"/>
                  </a:cubicBezTo>
                  <a:close/>
                  <a:moveTo>
                    <a:pt x="106" y="64"/>
                  </a:moveTo>
                  <a:cubicBezTo>
                    <a:pt x="106" y="64"/>
                    <a:pt x="106" y="64"/>
                    <a:pt x="106" y="64"/>
                  </a:cubicBezTo>
                  <a:cubicBezTo>
                    <a:pt x="106" y="64"/>
                    <a:pt x="106" y="64"/>
                    <a:pt x="106" y="64"/>
                  </a:cubicBezTo>
                  <a:close/>
                  <a:moveTo>
                    <a:pt x="110" y="66"/>
                  </a:moveTo>
                  <a:cubicBezTo>
                    <a:pt x="110" y="66"/>
                    <a:pt x="110" y="67"/>
                    <a:pt x="110" y="67"/>
                  </a:cubicBezTo>
                  <a:cubicBezTo>
                    <a:pt x="110" y="67"/>
                    <a:pt x="110" y="67"/>
                    <a:pt x="110" y="66"/>
                  </a:cubicBezTo>
                  <a:close/>
                  <a:moveTo>
                    <a:pt x="105" y="69"/>
                  </a:moveTo>
                  <a:cubicBezTo>
                    <a:pt x="105" y="69"/>
                    <a:pt x="105" y="69"/>
                    <a:pt x="105" y="69"/>
                  </a:cubicBezTo>
                  <a:cubicBezTo>
                    <a:pt x="105" y="69"/>
                    <a:pt x="105" y="69"/>
                    <a:pt x="105" y="69"/>
                  </a:cubicBezTo>
                  <a:close/>
                  <a:moveTo>
                    <a:pt x="105" y="69"/>
                  </a:moveTo>
                  <a:cubicBezTo>
                    <a:pt x="105" y="69"/>
                    <a:pt x="105" y="69"/>
                    <a:pt x="105" y="69"/>
                  </a:cubicBezTo>
                  <a:cubicBezTo>
                    <a:pt x="105" y="69"/>
                    <a:pt x="105" y="69"/>
                    <a:pt x="105" y="69"/>
                  </a:cubicBezTo>
                  <a:cubicBezTo>
                    <a:pt x="105" y="69"/>
                    <a:pt x="105" y="69"/>
                    <a:pt x="105" y="69"/>
                  </a:cubicBezTo>
                  <a:close/>
                  <a:moveTo>
                    <a:pt x="105" y="69"/>
                  </a:moveTo>
                  <a:cubicBezTo>
                    <a:pt x="105" y="69"/>
                    <a:pt x="105" y="69"/>
                    <a:pt x="105" y="69"/>
                  </a:cubicBezTo>
                  <a:close/>
                  <a:moveTo>
                    <a:pt x="105" y="70"/>
                  </a:moveTo>
                  <a:cubicBezTo>
                    <a:pt x="105" y="70"/>
                    <a:pt x="105" y="69"/>
                    <a:pt x="105" y="69"/>
                  </a:cubicBezTo>
                  <a:cubicBezTo>
                    <a:pt x="105" y="70"/>
                    <a:pt x="105" y="69"/>
                    <a:pt x="105" y="70"/>
                  </a:cubicBezTo>
                  <a:close/>
                  <a:moveTo>
                    <a:pt x="108" y="67"/>
                  </a:moveTo>
                  <a:cubicBezTo>
                    <a:pt x="109" y="68"/>
                    <a:pt x="109" y="68"/>
                    <a:pt x="109" y="68"/>
                  </a:cubicBezTo>
                  <a:cubicBezTo>
                    <a:pt x="108" y="67"/>
                    <a:pt x="108" y="67"/>
                    <a:pt x="108" y="67"/>
                  </a:cubicBezTo>
                  <a:close/>
                  <a:moveTo>
                    <a:pt x="110" y="67"/>
                  </a:moveTo>
                  <a:cubicBezTo>
                    <a:pt x="110" y="67"/>
                    <a:pt x="110" y="66"/>
                    <a:pt x="110" y="67"/>
                  </a:cubicBezTo>
                  <a:cubicBezTo>
                    <a:pt x="110" y="66"/>
                    <a:pt x="110" y="67"/>
                    <a:pt x="110" y="67"/>
                  </a:cubicBezTo>
                  <a:close/>
                  <a:moveTo>
                    <a:pt x="110" y="65"/>
                  </a:moveTo>
                  <a:cubicBezTo>
                    <a:pt x="110" y="64"/>
                    <a:pt x="110" y="64"/>
                    <a:pt x="110" y="64"/>
                  </a:cubicBezTo>
                  <a:cubicBezTo>
                    <a:pt x="110" y="65"/>
                    <a:pt x="110" y="65"/>
                    <a:pt x="110" y="65"/>
                  </a:cubicBezTo>
                  <a:close/>
                  <a:moveTo>
                    <a:pt x="58" y="155"/>
                  </a:moveTo>
                  <a:cubicBezTo>
                    <a:pt x="58" y="156"/>
                    <a:pt x="58" y="155"/>
                    <a:pt x="58" y="156"/>
                  </a:cubicBezTo>
                  <a:cubicBezTo>
                    <a:pt x="58" y="156"/>
                    <a:pt x="58" y="155"/>
                    <a:pt x="58" y="155"/>
                  </a:cubicBezTo>
                  <a:close/>
                  <a:moveTo>
                    <a:pt x="65" y="156"/>
                  </a:moveTo>
                  <a:cubicBezTo>
                    <a:pt x="65" y="157"/>
                    <a:pt x="65" y="158"/>
                    <a:pt x="65" y="159"/>
                  </a:cubicBezTo>
                  <a:cubicBezTo>
                    <a:pt x="65" y="160"/>
                    <a:pt x="65" y="160"/>
                    <a:pt x="65" y="161"/>
                  </a:cubicBezTo>
                  <a:cubicBezTo>
                    <a:pt x="65" y="162"/>
                    <a:pt x="65" y="164"/>
                    <a:pt x="65" y="165"/>
                  </a:cubicBezTo>
                  <a:cubicBezTo>
                    <a:pt x="65" y="165"/>
                    <a:pt x="65" y="165"/>
                    <a:pt x="65" y="165"/>
                  </a:cubicBezTo>
                  <a:cubicBezTo>
                    <a:pt x="65" y="165"/>
                    <a:pt x="65" y="165"/>
                    <a:pt x="65" y="165"/>
                  </a:cubicBezTo>
                  <a:cubicBezTo>
                    <a:pt x="66" y="165"/>
                    <a:pt x="66" y="165"/>
                    <a:pt x="66" y="165"/>
                  </a:cubicBezTo>
                  <a:cubicBezTo>
                    <a:pt x="66" y="165"/>
                    <a:pt x="65" y="165"/>
                    <a:pt x="65" y="165"/>
                  </a:cubicBezTo>
                  <a:cubicBezTo>
                    <a:pt x="65" y="166"/>
                    <a:pt x="65" y="166"/>
                    <a:pt x="65" y="167"/>
                  </a:cubicBezTo>
                  <a:cubicBezTo>
                    <a:pt x="66" y="167"/>
                    <a:pt x="65" y="167"/>
                    <a:pt x="66" y="167"/>
                  </a:cubicBezTo>
                  <a:cubicBezTo>
                    <a:pt x="66" y="167"/>
                    <a:pt x="66" y="167"/>
                    <a:pt x="66" y="167"/>
                  </a:cubicBezTo>
                  <a:cubicBezTo>
                    <a:pt x="66" y="168"/>
                    <a:pt x="66" y="168"/>
                    <a:pt x="65" y="168"/>
                  </a:cubicBezTo>
                  <a:cubicBezTo>
                    <a:pt x="65" y="169"/>
                    <a:pt x="65" y="171"/>
                    <a:pt x="65" y="172"/>
                  </a:cubicBezTo>
                  <a:cubicBezTo>
                    <a:pt x="65" y="173"/>
                    <a:pt x="64" y="173"/>
                    <a:pt x="64" y="174"/>
                  </a:cubicBezTo>
                  <a:cubicBezTo>
                    <a:pt x="64" y="175"/>
                    <a:pt x="64" y="175"/>
                    <a:pt x="64" y="176"/>
                  </a:cubicBezTo>
                  <a:cubicBezTo>
                    <a:pt x="64" y="175"/>
                    <a:pt x="64" y="175"/>
                    <a:pt x="64" y="175"/>
                  </a:cubicBezTo>
                  <a:cubicBezTo>
                    <a:pt x="64" y="176"/>
                    <a:pt x="64" y="175"/>
                    <a:pt x="64" y="175"/>
                  </a:cubicBezTo>
                  <a:cubicBezTo>
                    <a:pt x="64" y="175"/>
                    <a:pt x="64" y="175"/>
                    <a:pt x="64" y="176"/>
                  </a:cubicBezTo>
                  <a:cubicBezTo>
                    <a:pt x="64" y="176"/>
                    <a:pt x="64" y="175"/>
                    <a:pt x="63" y="175"/>
                  </a:cubicBezTo>
                  <a:cubicBezTo>
                    <a:pt x="63" y="175"/>
                    <a:pt x="63" y="176"/>
                    <a:pt x="63" y="175"/>
                  </a:cubicBezTo>
                  <a:cubicBezTo>
                    <a:pt x="63" y="176"/>
                    <a:pt x="63" y="175"/>
                    <a:pt x="63" y="175"/>
                  </a:cubicBezTo>
                  <a:cubicBezTo>
                    <a:pt x="62" y="175"/>
                    <a:pt x="62" y="176"/>
                    <a:pt x="62" y="175"/>
                  </a:cubicBezTo>
                  <a:cubicBezTo>
                    <a:pt x="62" y="175"/>
                    <a:pt x="62" y="176"/>
                    <a:pt x="62" y="176"/>
                  </a:cubicBezTo>
                  <a:cubicBezTo>
                    <a:pt x="62" y="175"/>
                    <a:pt x="62" y="176"/>
                    <a:pt x="62" y="176"/>
                  </a:cubicBezTo>
                  <a:cubicBezTo>
                    <a:pt x="62" y="176"/>
                    <a:pt x="62" y="175"/>
                    <a:pt x="62" y="175"/>
                  </a:cubicBezTo>
                  <a:cubicBezTo>
                    <a:pt x="62" y="175"/>
                    <a:pt x="62" y="176"/>
                    <a:pt x="61" y="175"/>
                  </a:cubicBezTo>
                  <a:cubicBezTo>
                    <a:pt x="61" y="175"/>
                    <a:pt x="61" y="175"/>
                    <a:pt x="61" y="175"/>
                  </a:cubicBezTo>
                  <a:cubicBezTo>
                    <a:pt x="61" y="176"/>
                    <a:pt x="61" y="175"/>
                    <a:pt x="61" y="175"/>
                  </a:cubicBezTo>
                  <a:cubicBezTo>
                    <a:pt x="61" y="175"/>
                    <a:pt x="61" y="175"/>
                    <a:pt x="61" y="175"/>
                  </a:cubicBezTo>
                  <a:cubicBezTo>
                    <a:pt x="61" y="176"/>
                    <a:pt x="61" y="174"/>
                    <a:pt x="61" y="175"/>
                  </a:cubicBezTo>
                  <a:cubicBezTo>
                    <a:pt x="61" y="175"/>
                    <a:pt x="61" y="175"/>
                    <a:pt x="61" y="175"/>
                  </a:cubicBezTo>
                  <a:cubicBezTo>
                    <a:pt x="60" y="175"/>
                    <a:pt x="60" y="174"/>
                    <a:pt x="60" y="174"/>
                  </a:cubicBezTo>
                  <a:cubicBezTo>
                    <a:pt x="60" y="174"/>
                    <a:pt x="60" y="173"/>
                    <a:pt x="60" y="173"/>
                  </a:cubicBezTo>
                  <a:cubicBezTo>
                    <a:pt x="60" y="173"/>
                    <a:pt x="59" y="173"/>
                    <a:pt x="59" y="173"/>
                  </a:cubicBezTo>
                  <a:cubicBezTo>
                    <a:pt x="59" y="173"/>
                    <a:pt x="60" y="173"/>
                    <a:pt x="60" y="173"/>
                  </a:cubicBezTo>
                  <a:cubicBezTo>
                    <a:pt x="59" y="173"/>
                    <a:pt x="60" y="173"/>
                    <a:pt x="59" y="172"/>
                  </a:cubicBezTo>
                  <a:cubicBezTo>
                    <a:pt x="59" y="172"/>
                    <a:pt x="59" y="172"/>
                    <a:pt x="59" y="173"/>
                  </a:cubicBezTo>
                  <a:cubicBezTo>
                    <a:pt x="59" y="172"/>
                    <a:pt x="59" y="172"/>
                    <a:pt x="59" y="172"/>
                  </a:cubicBezTo>
                  <a:cubicBezTo>
                    <a:pt x="59" y="172"/>
                    <a:pt x="59" y="172"/>
                    <a:pt x="59" y="172"/>
                  </a:cubicBezTo>
                  <a:cubicBezTo>
                    <a:pt x="59" y="171"/>
                    <a:pt x="59" y="171"/>
                    <a:pt x="59" y="171"/>
                  </a:cubicBezTo>
                  <a:cubicBezTo>
                    <a:pt x="59" y="171"/>
                    <a:pt x="59" y="171"/>
                    <a:pt x="59" y="171"/>
                  </a:cubicBezTo>
                  <a:cubicBezTo>
                    <a:pt x="59" y="171"/>
                    <a:pt x="59" y="171"/>
                    <a:pt x="59" y="171"/>
                  </a:cubicBezTo>
                  <a:cubicBezTo>
                    <a:pt x="59" y="171"/>
                    <a:pt x="58" y="171"/>
                    <a:pt x="59" y="170"/>
                  </a:cubicBezTo>
                  <a:cubicBezTo>
                    <a:pt x="59" y="170"/>
                    <a:pt x="59" y="170"/>
                    <a:pt x="59" y="170"/>
                  </a:cubicBezTo>
                  <a:cubicBezTo>
                    <a:pt x="58" y="170"/>
                    <a:pt x="58" y="170"/>
                    <a:pt x="58" y="170"/>
                  </a:cubicBezTo>
                  <a:cubicBezTo>
                    <a:pt x="59" y="170"/>
                    <a:pt x="59" y="170"/>
                    <a:pt x="59" y="170"/>
                  </a:cubicBezTo>
                  <a:cubicBezTo>
                    <a:pt x="58" y="169"/>
                    <a:pt x="59" y="168"/>
                    <a:pt x="58" y="168"/>
                  </a:cubicBezTo>
                  <a:cubicBezTo>
                    <a:pt x="58" y="168"/>
                    <a:pt x="58" y="168"/>
                    <a:pt x="58" y="168"/>
                  </a:cubicBezTo>
                  <a:cubicBezTo>
                    <a:pt x="58" y="167"/>
                    <a:pt x="58" y="167"/>
                    <a:pt x="58" y="166"/>
                  </a:cubicBezTo>
                  <a:cubicBezTo>
                    <a:pt x="58" y="166"/>
                    <a:pt x="58" y="165"/>
                    <a:pt x="58" y="165"/>
                  </a:cubicBezTo>
                  <a:cubicBezTo>
                    <a:pt x="58" y="165"/>
                    <a:pt x="58" y="165"/>
                    <a:pt x="57" y="165"/>
                  </a:cubicBezTo>
                  <a:cubicBezTo>
                    <a:pt x="57" y="165"/>
                    <a:pt x="58" y="165"/>
                    <a:pt x="58" y="165"/>
                  </a:cubicBezTo>
                  <a:cubicBezTo>
                    <a:pt x="58" y="164"/>
                    <a:pt x="58" y="164"/>
                    <a:pt x="58" y="164"/>
                  </a:cubicBezTo>
                  <a:cubicBezTo>
                    <a:pt x="58" y="164"/>
                    <a:pt x="58" y="164"/>
                    <a:pt x="58" y="164"/>
                  </a:cubicBezTo>
                  <a:cubicBezTo>
                    <a:pt x="58" y="164"/>
                    <a:pt x="57" y="163"/>
                    <a:pt x="58" y="163"/>
                  </a:cubicBezTo>
                  <a:cubicBezTo>
                    <a:pt x="58" y="163"/>
                    <a:pt x="57" y="163"/>
                    <a:pt x="57" y="163"/>
                  </a:cubicBezTo>
                  <a:cubicBezTo>
                    <a:pt x="57" y="163"/>
                    <a:pt x="58" y="163"/>
                    <a:pt x="57" y="162"/>
                  </a:cubicBezTo>
                  <a:cubicBezTo>
                    <a:pt x="58" y="163"/>
                    <a:pt x="58" y="163"/>
                    <a:pt x="58" y="163"/>
                  </a:cubicBezTo>
                  <a:cubicBezTo>
                    <a:pt x="58" y="162"/>
                    <a:pt x="58" y="162"/>
                    <a:pt x="57" y="161"/>
                  </a:cubicBezTo>
                  <a:cubicBezTo>
                    <a:pt x="58" y="161"/>
                    <a:pt x="57" y="160"/>
                    <a:pt x="58" y="160"/>
                  </a:cubicBezTo>
                  <a:cubicBezTo>
                    <a:pt x="58" y="160"/>
                    <a:pt x="58" y="159"/>
                    <a:pt x="57" y="159"/>
                  </a:cubicBezTo>
                  <a:cubicBezTo>
                    <a:pt x="58" y="159"/>
                    <a:pt x="58" y="159"/>
                    <a:pt x="58" y="159"/>
                  </a:cubicBezTo>
                  <a:cubicBezTo>
                    <a:pt x="58" y="159"/>
                    <a:pt x="58" y="159"/>
                    <a:pt x="58" y="158"/>
                  </a:cubicBezTo>
                  <a:cubicBezTo>
                    <a:pt x="58" y="158"/>
                    <a:pt x="58" y="158"/>
                    <a:pt x="57" y="158"/>
                  </a:cubicBezTo>
                  <a:cubicBezTo>
                    <a:pt x="58" y="158"/>
                    <a:pt x="58" y="158"/>
                    <a:pt x="58" y="158"/>
                  </a:cubicBezTo>
                  <a:cubicBezTo>
                    <a:pt x="58" y="158"/>
                    <a:pt x="57" y="158"/>
                    <a:pt x="57" y="158"/>
                  </a:cubicBezTo>
                  <a:cubicBezTo>
                    <a:pt x="57" y="157"/>
                    <a:pt x="57" y="157"/>
                    <a:pt x="57" y="157"/>
                  </a:cubicBezTo>
                  <a:cubicBezTo>
                    <a:pt x="57" y="157"/>
                    <a:pt x="58" y="158"/>
                    <a:pt x="58" y="158"/>
                  </a:cubicBezTo>
                  <a:cubicBezTo>
                    <a:pt x="58" y="158"/>
                    <a:pt x="57" y="157"/>
                    <a:pt x="58" y="157"/>
                  </a:cubicBezTo>
                  <a:cubicBezTo>
                    <a:pt x="58" y="157"/>
                    <a:pt x="58" y="157"/>
                    <a:pt x="57" y="157"/>
                  </a:cubicBezTo>
                  <a:cubicBezTo>
                    <a:pt x="58" y="157"/>
                    <a:pt x="58" y="157"/>
                    <a:pt x="58" y="157"/>
                  </a:cubicBezTo>
                  <a:cubicBezTo>
                    <a:pt x="58" y="157"/>
                    <a:pt x="58" y="157"/>
                    <a:pt x="58" y="156"/>
                  </a:cubicBezTo>
                  <a:cubicBezTo>
                    <a:pt x="58" y="156"/>
                    <a:pt x="58" y="157"/>
                    <a:pt x="58" y="157"/>
                  </a:cubicBezTo>
                  <a:cubicBezTo>
                    <a:pt x="57" y="156"/>
                    <a:pt x="57" y="156"/>
                    <a:pt x="57" y="156"/>
                  </a:cubicBezTo>
                  <a:cubicBezTo>
                    <a:pt x="57" y="156"/>
                    <a:pt x="57" y="156"/>
                    <a:pt x="57" y="156"/>
                  </a:cubicBezTo>
                  <a:cubicBezTo>
                    <a:pt x="57" y="156"/>
                    <a:pt x="57" y="156"/>
                    <a:pt x="57" y="156"/>
                  </a:cubicBezTo>
                  <a:cubicBezTo>
                    <a:pt x="57" y="156"/>
                    <a:pt x="58" y="156"/>
                    <a:pt x="58" y="156"/>
                  </a:cubicBezTo>
                  <a:cubicBezTo>
                    <a:pt x="57" y="156"/>
                    <a:pt x="57" y="156"/>
                    <a:pt x="57" y="156"/>
                  </a:cubicBezTo>
                  <a:cubicBezTo>
                    <a:pt x="57" y="156"/>
                    <a:pt x="57" y="156"/>
                    <a:pt x="57" y="156"/>
                  </a:cubicBezTo>
                  <a:cubicBezTo>
                    <a:pt x="57" y="156"/>
                    <a:pt x="57" y="156"/>
                    <a:pt x="57" y="156"/>
                  </a:cubicBezTo>
                  <a:cubicBezTo>
                    <a:pt x="57" y="156"/>
                    <a:pt x="57" y="156"/>
                    <a:pt x="57" y="156"/>
                  </a:cubicBezTo>
                  <a:cubicBezTo>
                    <a:pt x="57" y="156"/>
                    <a:pt x="57" y="156"/>
                    <a:pt x="57" y="157"/>
                  </a:cubicBezTo>
                  <a:cubicBezTo>
                    <a:pt x="57" y="157"/>
                    <a:pt x="57" y="157"/>
                    <a:pt x="57" y="157"/>
                  </a:cubicBezTo>
                  <a:cubicBezTo>
                    <a:pt x="57" y="157"/>
                    <a:pt x="57" y="157"/>
                    <a:pt x="57" y="157"/>
                  </a:cubicBezTo>
                  <a:cubicBezTo>
                    <a:pt x="57" y="157"/>
                    <a:pt x="57" y="157"/>
                    <a:pt x="57" y="157"/>
                  </a:cubicBezTo>
                  <a:cubicBezTo>
                    <a:pt x="57" y="157"/>
                    <a:pt x="57" y="157"/>
                    <a:pt x="57" y="157"/>
                  </a:cubicBezTo>
                  <a:cubicBezTo>
                    <a:pt x="56" y="157"/>
                    <a:pt x="56" y="157"/>
                    <a:pt x="56" y="157"/>
                  </a:cubicBezTo>
                  <a:cubicBezTo>
                    <a:pt x="57" y="157"/>
                    <a:pt x="56" y="157"/>
                    <a:pt x="57" y="157"/>
                  </a:cubicBezTo>
                  <a:cubicBezTo>
                    <a:pt x="57" y="157"/>
                    <a:pt x="57" y="157"/>
                    <a:pt x="57" y="157"/>
                  </a:cubicBezTo>
                  <a:cubicBezTo>
                    <a:pt x="56" y="158"/>
                    <a:pt x="57" y="157"/>
                    <a:pt x="57" y="158"/>
                  </a:cubicBezTo>
                  <a:cubicBezTo>
                    <a:pt x="57" y="158"/>
                    <a:pt x="56" y="158"/>
                    <a:pt x="56" y="158"/>
                  </a:cubicBezTo>
                  <a:cubicBezTo>
                    <a:pt x="56" y="158"/>
                    <a:pt x="56" y="158"/>
                    <a:pt x="56" y="159"/>
                  </a:cubicBezTo>
                  <a:cubicBezTo>
                    <a:pt x="56" y="159"/>
                    <a:pt x="56" y="159"/>
                    <a:pt x="56" y="159"/>
                  </a:cubicBezTo>
                  <a:cubicBezTo>
                    <a:pt x="56" y="159"/>
                    <a:pt x="56" y="159"/>
                    <a:pt x="56" y="159"/>
                  </a:cubicBezTo>
                  <a:cubicBezTo>
                    <a:pt x="56" y="159"/>
                    <a:pt x="55" y="159"/>
                    <a:pt x="55" y="159"/>
                  </a:cubicBezTo>
                  <a:cubicBezTo>
                    <a:pt x="56" y="159"/>
                    <a:pt x="55" y="159"/>
                    <a:pt x="55" y="159"/>
                  </a:cubicBezTo>
                  <a:cubicBezTo>
                    <a:pt x="55" y="159"/>
                    <a:pt x="55" y="159"/>
                    <a:pt x="55" y="159"/>
                  </a:cubicBezTo>
                  <a:cubicBezTo>
                    <a:pt x="55" y="159"/>
                    <a:pt x="55" y="159"/>
                    <a:pt x="56" y="159"/>
                  </a:cubicBezTo>
                  <a:cubicBezTo>
                    <a:pt x="56" y="159"/>
                    <a:pt x="56" y="160"/>
                    <a:pt x="56" y="160"/>
                  </a:cubicBezTo>
                  <a:cubicBezTo>
                    <a:pt x="56" y="160"/>
                    <a:pt x="56" y="160"/>
                    <a:pt x="56" y="160"/>
                  </a:cubicBezTo>
                  <a:cubicBezTo>
                    <a:pt x="56" y="160"/>
                    <a:pt x="56" y="160"/>
                    <a:pt x="55" y="160"/>
                  </a:cubicBezTo>
                  <a:cubicBezTo>
                    <a:pt x="56" y="160"/>
                    <a:pt x="56" y="161"/>
                    <a:pt x="56" y="161"/>
                  </a:cubicBezTo>
                  <a:cubicBezTo>
                    <a:pt x="56" y="161"/>
                    <a:pt x="56" y="161"/>
                    <a:pt x="56" y="161"/>
                  </a:cubicBezTo>
                  <a:cubicBezTo>
                    <a:pt x="56" y="161"/>
                    <a:pt x="57" y="161"/>
                    <a:pt x="56" y="161"/>
                  </a:cubicBezTo>
                  <a:cubicBezTo>
                    <a:pt x="56" y="161"/>
                    <a:pt x="56" y="161"/>
                    <a:pt x="56" y="161"/>
                  </a:cubicBezTo>
                  <a:cubicBezTo>
                    <a:pt x="55" y="161"/>
                    <a:pt x="56" y="161"/>
                    <a:pt x="55" y="161"/>
                  </a:cubicBezTo>
                  <a:cubicBezTo>
                    <a:pt x="55" y="161"/>
                    <a:pt x="55" y="160"/>
                    <a:pt x="55" y="160"/>
                  </a:cubicBezTo>
                  <a:cubicBezTo>
                    <a:pt x="55" y="160"/>
                    <a:pt x="55" y="160"/>
                    <a:pt x="55" y="160"/>
                  </a:cubicBezTo>
                  <a:cubicBezTo>
                    <a:pt x="55" y="161"/>
                    <a:pt x="55" y="161"/>
                    <a:pt x="55" y="161"/>
                  </a:cubicBezTo>
                  <a:cubicBezTo>
                    <a:pt x="55" y="161"/>
                    <a:pt x="55" y="161"/>
                    <a:pt x="55" y="161"/>
                  </a:cubicBezTo>
                  <a:cubicBezTo>
                    <a:pt x="56" y="161"/>
                    <a:pt x="55" y="161"/>
                    <a:pt x="55" y="161"/>
                  </a:cubicBezTo>
                  <a:cubicBezTo>
                    <a:pt x="55" y="161"/>
                    <a:pt x="55" y="161"/>
                    <a:pt x="55" y="161"/>
                  </a:cubicBezTo>
                  <a:cubicBezTo>
                    <a:pt x="55" y="161"/>
                    <a:pt x="55" y="162"/>
                    <a:pt x="55" y="162"/>
                  </a:cubicBezTo>
                  <a:cubicBezTo>
                    <a:pt x="55" y="162"/>
                    <a:pt x="55" y="161"/>
                    <a:pt x="55" y="161"/>
                  </a:cubicBezTo>
                  <a:cubicBezTo>
                    <a:pt x="54" y="161"/>
                    <a:pt x="54" y="161"/>
                    <a:pt x="54" y="161"/>
                  </a:cubicBezTo>
                  <a:cubicBezTo>
                    <a:pt x="54" y="162"/>
                    <a:pt x="55" y="161"/>
                    <a:pt x="55" y="162"/>
                  </a:cubicBezTo>
                  <a:cubicBezTo>
                    <a:pt x="54" y="162"/>
                    <a:pt x="54" y="162"/>
                    <a:pt x="54" y="162"/>
                  </a:cubicBezTo>
                  <a:cubicBezTo>
                    <a:pt x="55" y="162"/>
                    <a:pt x="55" y="162"/>
                    <a:pt x="55" y="162"/>
                  </a:cubicBezTo>
                  <a:cubicBezTo>
                    <a:pt x="55" y="162"/>
                    <a:pt x="55" y="162"/>
                    <a:pt x="55" y="162"/>
                  </a:cubicBezTo>
                  <a:cubicBezTo>
                    <a:pt x="55" y="162"/>
                    <a:pt x="55" y="162"/>
                    <a:pt x="55" y="162"/>
                  </a:cubicBezTo>
                  <a:cubicBezTo>
                    <a:pt x="55" y="162"/>
                    <a:pt x="55" y="162"/>
                    <a:pt x="55" y="162"/>
                  </a:cubicBezTo>
                  <a:cubicBezTo>
                    <a:pt x="56" y="162"/>
                    <a:pt x="56" y="162"/>
                    <a:pt x="56" y="162"/>
                  </a:cubicBezTo>
                  <a:cubicBezTo>
                    <a:pt x="56" y="163"/>
                    <a:pt x="55" y="162"/>
                    <a:pt x="55" y="162"/>
                  </a:cubicBezTo>
                  <a:cubicBezTo>
                    <a:pt x="55" y="162"/>
                    <a:pt x="55" y="162"/>
                    <a:pt x="55" y="162"/>
                  </a:cubicBezTo>
                  <a:cubicBezTo>
                    <a:pt x="55" y="162"/>
                    <a:pt x="55" y="162"/>
                    <a:pt x="54" y="162"/>
                  </a:cubicBezTo>
                  <a:cubicBezTo>
                    <a:pt x="54" y="162"/>
                    <a:pt x="55" y="162"/>
                    <a:pt x="55" y="163"/>
                  </a:cubicBezTo>
                  <a:cubicBezTo>
                    <a:pt x="55" y="162"/>
                    <a:pt x="55" y="163"/>
                    <a:pt x="55" y="162"/>
                  </a:cubicBezTo>
                  <a:cubicBezTo>
                    <a:pt x="56" y="163"/>
                    <a:pt x="55" y="163"/>
                    <a:pt x="55" y="163"/>
                  </a:cubicBezTo>
                  <a:cubicBezTo>
                    <a:pt x="55" y="163"/>
                    <a:pt x="55" y="163"/>
                    <a:pt x="56" y="163"/>
                  </a:cubicBezTo>
                  <a:cubicBezTo>
                    <a:pt x="56" y="163"/>
                    <a:pt x="56" y="163"/>
                    <a:pt x="56" y="163"/>
                  </a:cubicBezTo>
                  <a:cubicBezTo>
                    <a:pt x="56" y="163"/>
                    <a:pt x="56" y="164"/>
                    <a:pt x="55" y="163"/>
                  </a:cubicBezTo>
                  <a:cubicBezTo>
                    <a:pt x="55" y="164"/>
                    <a:pt x="55" y="164"/>
                    <a:pt x="55" y="164"/>
                  </a:cubicBezTo>
                  <a:cubicBezTo>
                    <a:pt x="55" y="163"/>
                    <a:pt x="55" y="163"/>
                    <a:pt x="55" y="163"/>
                  </a:cubicBezTo>
                  <a:cubicBezTo>
                    <a:pt x="54" y="164"/>
                    <a:pt x="54" y="164"/>
                    <a:pt x="54" y="164"/>
                  </a:cubicBezTo>
                  <a:cubicBezTo>
                    <a:pt x="55" y="164"/>
                    <a:pt x="55" y="164"/>
                    <a:pt x="55" y="164"/>
                  </a:cubicBezTo>
                  <a:cubicBezTo>
                    <a:pt x="55" y="164"/>
                    <a:pt x="55" y="164"/>
                    <a:pt x="55" y="164"/>
                  </a:cubicBezTo>
                  <a:cubicBezTo>
                    <a:pt x="55" y="164"/>
                    <a:pt x="55" y="164"/>
                    <a:pt x="55" y="164"/>
                  </a:cubicBezTo>
                  <a:cubicBezTo>
                    <a:pt x="55" y="164"/>
                    <a:pt x="55" y="164"/>
                    <a:pt x="55" y="164"/>
                  </a:cubicBezTo>
                  <a:cubicBezTo>
                    <a:pt x="54" y="164"/>
                    <a:pt x="54" y="164"/>
                    <a:pt x="54" y="164"/>
                  </a:cubicBezTo>
                  <a:cubicBezTo>
                    <a:pt x="55" y="164"/>
                    <a:pt x="54" y="164"/>
                    <a:pt x="54" y="164"/>
                  </a:cubicBezTo>
                  <a:cubicBezTo>
                    <a:pt x="55" y="165"/>
                    <a:pt x="55" y="165"/>
                    <a:pt x="55" y="165"/>
                  </a:cubicBezTo>
                  <a:cubicBezTo>
                    <a:pt x="55" y="165"/>
                    <a:pt x="55" y="165"/>
                    <a:pt x="55" y="165"/>
                  </a:cubicBezTo>
                  <a:cubicBezTo>
                    <a:pt x="55" y="165"/>
                    <a:pt x="55" y="165"/>
                    <a:pt x="55" y="165"/>
                  </a:cubicBezTo>
                  <a:cubicBezTo>
                    <a:pt x="55" y="165"/>
                    <a:pt x="54" y="165"/>
                    <a:pt x="54" y="165"/>
                  </a:cubicBezTo>
                  <a:cubicBezTo>
                    <a:pt x="55" y="165"/>
                    <a:pt x="55" y="165"/>
                    <a:pt x="55" y="165"/>
                  </a:cubicBezTo>
                  <a:cubicBezTo>
                    <a:pt x="55" y="165"/>
                    <a:pt x="54" y="165"/>
                    <a:pt x="54" y="165"/>
                  </a:cubicBezTo>
                  <a:cubicBezTo>
                    <a:pt x="55" y="165"/>
                    <a:pt x="55" y="165"/>
                    <a:pt x="55" y="165"/>
                  </a:cubicBezTo>
                  <a:cubicBezTo>
                    <a:pt x="54" y="165"/>
                    <a:pt x="54" y="165"/>
                    <a:pt x="54" y="165"/>
                  </a:cubicBezTo>
                  <a:cubicBezTo>
                    <a:pt x="55" y="165"/>
                    <a:pt x="55" y="165"/>
                    <a:pt x="55" y="165"/>
                  </a:cubicBezTo>
                  <a:cubicBezTo>
                    <a:pt x="55" y="165"/>
                    <a:pt x="55" y="165"/>
                    <a:pt x="55" y="165"/>
                  </a:cubicBezTo>
                  <a:cubicBezTo>
                    <a:pt x="55" y="165"/>
                    <a:pt x="55" y="165"/>
                    <a:pt x="55" y="165"/>
                  </a:cubicBezTo>
                  <a:cubicBezTo>
                    <a:pt x="55" y="165"/>
                    <a:pt x="55" y="166"/>
                    <a:pt x="55" y="166"/>
                  </a:cubicBezTo>
                  <a:cubicBezTo>
                    <a:pt x="55" y="166"/>
                    <a:pt x="55" y="166"/>
                    <a:pt x="55" y="166"/>
                  </a:cubicBezTo>
                  <a:cubicBezTo>
                    <a:pt x="55" y="166"/>
                    <a:pt x="55" y="166"/>
                    <a:pt x="55" y="166"/>
                  </a:cubicBezTo>
                  <a:cubicBezTo>
                    <a:pt x="54" y="166"/>
                    <a:pt x="55" y="166"/>
                    <a:pt x="55" y="166"/>
                  </a:cubicBezTo>
                  <a:cubicBezTo>
                    <a:pt x="55" y="166"/>
                    <a:pt x="55" y="166"/>
                    <a:pt x="55" y="166"/>
                  </a:cubicBezTo>
                  <a:cubicBezTo>
                    <a:pt x="55" y="166"/>
                    <a:pt x="55" y="167"/>
                    <a:pt x="55" y="166"/>
                  </a:cubicBezTo>
                  <a:cubicBezTo>
                    <a:pt x="55" y="167"/>
                    <a:pt x="55" y="166"/>
                    <a:pt x="54" y="167"/>
                  </a:cubicBezTo>
                  <a:cubicBezTo>
                    <a:pt x="55" y="167"/>
                    <a:pt x="54" y="167"/>
                    <a:pt x="55" y="167"/>
                  </a:cubicBezTo>
                  <a:cubicBezTo>
                    <a:pt x="55" y="167"/>
                    <a:pt x="55" y="167"/>
                    <a:pt x="55" y="167"/>
                  </a:cubicBezTo>
                  <a:cubicBezTo>
                    <a:pt x="55" y="167"/>
                    <a:pt x="55" y="167"/>
                    <a:pt x="55" y="167"/>
                  </a:cubicBezTo>
                  <a:cubicBezTo>
                    <a:pt x="55" y="167"/>
                    <a:pt x="55" y="167"/>
                    <a:pt x="55" y="167"/>
                  </a:cubicBezTo>
                  <a:cubicBezTo>
                    <a:pt x="55" y="167"/>
                    <a:pt x="56" y="167"/>
                    <a:pt x="55" y="167"/>
                  </a:cubicBezTo>
                  <a:cubicBezTo>
                    <a:pt x="55" y="168"/>
                    <a:pt x="55" y="167"/>
                    <a:pt x="55" y="167"/>
                  </a:cubicBezTo>
                  <a:cubicBezTo>
                    <a:pt x="55" y="168"/>
                    <a:pt x="56" y="167"/>
                    <a:pt x="56" y="168"/>
                  </a:cubicBezTo>
                  <a:cubicBezTo>
                    <a:pt x="56" y="168"/>
                    <a:pt x="57" y="168"/>
                    <a:pt x="57" y="168"/>
                  </a:cubicBezTo>
                  <a:cubicBezTo>
                    <a:pt x="57" y="168"/>
                    <a:pt x="57" y="168"/>
                    <a:pt x="56" y="168"/>
                  </a:cubicBezTo>
                  <a:cubicBezTo>
                    <a:pt x="56" y="168"/>
                    <a:pt x="56" y="168"/>
                    <a:pt x="56" y="168"/>
                  </a:cubicBezTo>
                  <a:cubicBezTo>
                    <a:pt x="56" y="168"/>
                    <a:pt x="55" y="168"/>
                    <a:pt x="55" y="168"/>
                  </a:cubicBezTo>
                  <a:cubicBezTo>
                    <a:pt x="55" y="168"/>
                    <a:pt x="55" y="168"/>
                    <a:pt x="55" y="168"/>
                  </a:cubicBezTo>
                  <a:cubicBezTo>
                    <a:pt x="55" y="168"/>
                    <a:pt x="55" y="168"/>
                    <a:pt x="55" y="168"/>
                  </a:cubicBezTo>
                  <a:cubicBezTo>
                    <a:pt x="55" y="168"/>
                    <a:pt x="55" y="168"/>
                    <a:pt x="55" y="168"/>
                  </a:cubicBezTo>
                  <a:cubicBezTo>
                    <a:pt x="55" y="168"/>
                    <a:pt x="55" y="168"/>
                    <a:pt x="55" y="168"/>
                  </a:cubicBezTo>
                  <a:cubicBezTo>
                    <a:pt x="55" y="168"/>
                    <a:pt x="56" y="168"/>
                    <a:pt x="55" y="168"/>
                  </a:cubicBezTo>
                  <a:cubicBezTo>
                    <a:pt x="55" y="168"/>
                    <a:pt x="55" y="169"/>
                    <a:pt x="55" y="169"/>
                  </a:cubicBezTo>
                  <a:cubicBezTo>
                    <a:pt x="55" y="169"/>
                    <a:pt x="55" y="169"/>
                    <a:pt x="55" y="169"/>
                  </a:cubicBezTo>
                  <a:cubicBezTo>
                    <a:pt x="55" y="169"/>
                    <a:pt x="55" y="169"/>
                    <a:pt x="55" y="169"/>
                  </a:cubicBezTo>
                  <a:cubicBezTo>
                    <a:pt x="55" y="169"/>
                    <a:pt x="55" y="170"/>
                    <a:pt x="56" y="170"/>
                  </a:cubicBezTo>
                  <a:cubicBezTo>
                    <a:pt x="55" y="170"/>
                    <a:pt x="55" y="171"/>
                    <a:pt x="55" y="171"/>
                  </a:cubicBezTo>
                  <a:cubicBezTo>
                    <a:pt x="55" y="171"/>
                    <a:pt x="56" y="171"/>
                    <a:pt x="56" y="171"/>
                  </a:cubicBezTo>
                  <a:cubicBezTo>
                    <a:pt x="55" y="171"/>
                    <a:pt x="55" y="171"/>
                    <a:pt x="55" y="171"/>
                  </a:cubicBezTo>
                  <a:cubicBezTo>
                    <a:pt x="55" y="171"/>
                    <a:pt x="55" y="172"/>
                    <a:pt x="56" y="172"/>
                  </a:cubicBezTo>
                  <a:cubicBezTo>
                    <a:pt x="55" y="172"/>
                    <a:pt x="55" y="172"/>
                    <a:pt x="55" y="172"/>
                  </a:cubicBezTo>
                  <a:cubicBezTo>
                    <a:pt x="55" y="172"/>
                    <a:pt x="56" y="172"/>
                    <a:pt x="56" y="172"/>
                  </a:cubicBezTo>
                  <a:cubicBezTo>
                    <a:pt x="56" y="172"/>
                    <a:pt x="56" y="172"/>
                    <a:pt x="56" y="172"/>
                  </a:cubicBezTo>
                  <a:cubicBezTo>
                    <a:pt x="56" y="172"/>
                    <a:pt x="56" y="172"/>
                    <a:pt x="56" y="172"/>
                  </a:cubicBezTo>
                  <a:cubicBezTo>
                    <a:pt x="56" y="172"/>
                    <a:pt x="56" y="172"/>
                    <a:pt x="56" y="172"/>
                  </a:cubicBezTo>
                  <a:cubicBezTo>
                    <a:pt x="56" y="173"/>
                    <a:pt x="56" y="173"/>
                    <a:pt x="56" y="172"/>
                  </a:cubicBezTo>
                  <a:cubicBezTo>
                    <a:pt x="56" y="173"/>
                    <a:pt x="56" y="173"/>
                    <a:pt x="56" y="173"/>
                  </a:cubicBezTo>
                  <a:cubicBezTo>
                    <a:pt x="56" y="173"/>
                    <a:pt x="56" y="173"/>
                    <a:pt x="56" y="173"/>
                  </a:cubicBezTo>
                  <a:cubicBezTo>
                    <a:pt x="57" y="173"/>
                    <a:pt x="56" y="173"/>
                    <a:pt x="56" y="173"/>
                  </a:cubicBezTo>
                  <a:cubicBezTo>
                    <a:pt x="56" y="173"/>
                    <a:pt x="56" y="173"/>
                    <a:pt x="56" y="173"/>
                  </a:cubicBezTo>
                  <a:cubicBezTo>
                    <a:pt x="56" y="174"/>
                    <a:pt x="56" y="174"/>
                    <a:pt x="56" y="175"/>
                  </a:cubicBezTo>
                  <a:cubicBezTo>
                    <a:pt x="56" y="175"/>
                    <a:pt x="56" y="175"/>
                    <a:pt x="56" y="175"/>
                  </a:cubicBezTo>
                  <a:cubicBezTo>
                    <a:pt x="56" y="175"/>
                    <a:pt x="57" y="175"/>
                    <a:pt x="57" y="176"/>
                  </a:cubicBezTo>
                  <a:cubicBezTo>
                    <a:pt x="57" y="175"/>
                    <a:pt x="57" y="175"/>
                    <a:pt x="57" y="175"/>
                  </a:cubicBezTo>
                  <a:cubicBezTo>
                    <a:pt x="58" y="175"/>
                    <a:pt x="57" y="176"/>
                    <a:pt x="57" y="176"/>
                  </a:cubicBezTo>
                  <a:cubicBezTo>
                    <a:pt x="57" y="176"/>
                    <a:pt x="57" y="176"/>
                    <a:pt x="57" y="176"/>
                  </a:cubicBezTo>
                  <a:cubicBezTo>
                    <a:pt x="57" y="176"/>
                    <a:pt x="57" y="176"/>
                    <a:pt x="57" y="176"/>
                  </a:cubicBezTo>
                  <a:cubicBezTo>
                    <a:pt x="57" y="176"/>
                    <a:pt x="57" y="176"/>
                    <a:pt x="57" y="176"/>
                  </a:cubicBezTo>
                  <a:cubicBezTo>
                    <a:pt x="57" y="176"/>
                    <a:pt x="57" y="176"/>
                    <a:pt x="57" y="176"/>
                  </a:cubicBezTo>
                  <a:cubicBezTo>
                    <a:pt x="57" y="177"/>
                    <a:pt x="57" y="177"/>
                    <a:pt x="57" y="177"/>
                  </a:cubicBezTo>
                  <a:cubicBezTo>
                    <a:pt x="57" y="177"/>
                    <a:pt x="57" y="177"/>
                    <a:pt x="58" y="177"/>
                  </a:cubicBezTo>
                  <a:cubicBezTo>
                    <a:pt x="58" y="177"/>
                    <a:pt x="58" y="177"/>
                    <a:pt x="58" y="177"/>
                  </a:cubicBezTo>
                  <a:cubicBezTo>
                    <a:pt x="58" y="177"/>
                    <a:pt x="58" y="177"/>
                    <a:pt x="58" y="177"/>
                  </a:cubicBezTo>
                  <a:cubicBezTo>
                    <a:pt x="58" y="177"/>
                    <a:pt x="58" y="177"/>
                    <a:pt x="58" y="177"/>
                  </a:cubicBezTo>
                  <a:cubicBezTo>
                    <a:pt x="58" y="177"/>
                    <a:pt x="58" y="177"/>
                    <a:pt x="57" y="177"/>
                  </a:cubicBezTo>
                  <a:cubicBezTo>
                    <a:pt x="57" y="178"/>
                    <a:pt x="58" y="177"/>
                    <a:pt x="58" y="177"/>
                  </a:cubicBezTo>
                  <a:cubicBezTo>
                    <a:pt x="58" y="177"/>
                    <a:pt x="58" y="177"/>
                    <a:pt x="58" y="177"/>
                  </a:cubicBezTo>
                  <a:cubicBezTo>
                    <a:pt x="58" y="177"/>
                    <a:pt x="58" y="177"/>
                    <a:pt x="58" y="177"/>
                  </a:cubicBezTo>
                  <a:cubicBezTo>
                    <a:pt x="58" y="177"/>
                    <a:pt x="58" y="177"/>
                    <a:pt x="58" y="178"/>
                  </a:cubicBezTo>
                  <a:cubicBezTo>
                    <a:pt x="58" y="178"/>
                    <a:pt x="58" y="177"/>
                    <a:pt x="58" y="177"/>
                  </a:cubicBezTo>
                  <a:cubicBezTo>
                    <a:pt x="58" y="178"/>
                    <a:pt x="58" y="178"/>
                    <a:pt x="58" y="178"/>
                  </a:cubicBezTo>
                  <a:cubicBezTo>
                    <a:pt x="58" y="178"/>
                    <a:pt x="58" y="178"/>
                    <a:pt x="58" y="178"/>
                  </a:cubicBezTo>
                  <a:cubicBezTo>
                    <a:pt x="58" y="178"/>
                    <a:pt x="58" y="178"/>
                    <a:pt x="58" y="177"/>
                  </a:cubicBezTo>
                  <a:cubicBezTo>
                    <a:pt x="58" y="177"/>
                    <a:pt x="58" y="177"/>
                    <a:pt x="58" y="177"/>
                  </a:cubicBezTo>
                  <a:cubicBezTo>
                    <a:pt x="58" y="178"/>
                    <a:pt x="58" y="178"/>
                    <a:pt x="58" y="178"/>
                  </a:cubicBezTo>
                  <a:cubicBezTo>
                    <a:pt x="58" y="177"/>
                    <a:pt x="58" y="178"/>
                    <a:pt x="59" y="177"/>
                  </a:cubicBezTo>
                  <a:cubicBezTo>
                    <a:pt x="58" y="178"/>
                    <a:pt x="58" y="178"/>
                    <a:pt x="58" y="178"/>
                  </a:cubicBezTo>
                  <a:cubicBezTo>
                    <a:pt x="59" y="178"/>
                    <a:pt x="59" y="178"/>
                    <a:pt x="59" y="178"/>
                  </a:cubicBezTo>
                  <a:cubicBezTo>
                    <a:pt x="59" y="178"/>
                    <a:pt x="58" y="178"/>
                    <a:pt x="58" y="179"/>
                  </a:cubicBezTo>
                  <a:cubicBezTo>
                    <a:pt x="59" y="178"/>
                    <a:pt x="59" y="178"/>
                    <a:pt x="59" y="178"/>
                  </a:cubicBezTo>
                  <a:cubicBezTo>
                    <a:pt x="59" y="179"/>
                    <a:pt x="59" y="179"/>
                    <a:pt x="59" y="179"/>
                  </a:cubicBezTo>
                  <a:cubicBezTo>
                    <a:pt x="59" y="179"/>
                    <a:pt x="59" y="178"/>
                    <a:pt x="59" y="178"/>
                  </a:cubicBezTo>
                  <a:cubicBezTo>
                    <a:pt x="59" y="179"/>
                    <a:pt x="59" y="179"/>
                    <a:pt x="59" y="179"/>
                  </a:cubicBezTo>
                  <a:cubicBezTo>
                    <a:pt x="59" y="179"/>
                    <a:pt x="59" y="179"/>
                    <a:pt x="59" y="179"/>
                  </a:cubicBezTo>
                  <a:cubicBezTo>
                    <a:pt x="59" y="179"/>
                    <a:pt x="59" y="179"/>
                    <a:pt x="59" y="179"/>
                  </a:cubicBezTo>
                  <a:cubicBezTo>
                    <a:pt x="59" y="179"/>
                    <a:pt x="59" y="179"/>
                    <a:pt x="59" y="179"/>
                  </a:cubicBezTo>
                  <a:cubicBezTo>
                    <a:pt x="59" y="180"/>
                    <a:pt x="60" y="179"/>
                    <a:pt x="60" y="180"/>
                  </a:cubicBezTo>
                  <a:cubicBezTo>
                    <a:pt x="60" y="179"/>
                    <a:pt x="60" y="180"/>
                    <a:pt x="60" y="180"/>
                  </a:cubicBezTo>
                  <a:cubicBezTo>
                    <a:pt x="60" y="180"/>
                    <a:pt x="60" y="180"/>
                    <a:pt x="60" y="180"/>
                  </a:cubicBezTo>
                  <a:cubicBezTo>
                    <a:pt x="61" y="179"/>
                    <a:pt x="61" y="179"/>
                    <a:pt x="61" y="179"/>
                  </a:cubicBezTo>
                  <a:cubicBezTo>
                    <a:pt x="61" y="180"/>
                    <a:pt x="61" y="178"/>
                    <a:pt x="61" y="179"/>
                  </a:cubicBezTo>
                  <a:cubicBezTo>
                    <a:pt x="61" y="179"/>
                    <a:pt x="61" y="180"/>
                    <a:pt x="61" y="180"/>
                  </a:cubicBezTo>
                  <a:cubicBezTo>
                    <a:pt x="61" y="181"/>
                    <a:pt x="61" y="179"/>
                    <a:pt x="61" y="180"/>
                  </a:cubicBezTo>
                  <a:cubicBezTo>
                    <a:pt x="61" y="180"/>
                    <a:pt x="61" y="179"/>
                    <a:pt x="61" y="179"/>
                  </a:cubicBezTo>
                  <a:cubicBezTo>
                    <a:pt x="61" y="179"/>
                    <a:pt x="62" y="180"/>
                    <a:pt x="62" y="180"/>
                  </a:cubicBezTo>
                  <a:cubicBezTo>
                    <a:pt x="62" y="180"/>
                    <a:pt x="62" y="180"/>
                    <a:pt x="62" y="180"/>
                  </a:cubicBezTo>
                  <a:cubicBezTo>
                    <a:pt x="62" y="180"/>
                    <a:pt x="62" y="180"/>
                    <a:pt x="62" y="180"/>
                  </a:cubicBezTo>
                  <a:cubicBezTo>
                    <a:pt x="62" y="180"/>
                    <a:pt x="62" y="180"/>
                    <a:pt x="62" y="180"/>
                  </a:cubicBezTo>
                  <a:cubicBezTo>
                    <a:pt x="62" y="180"/>
                    <a:pt x="62" y="180"/>
                    <a:pt x="63" y="180"/>
                  </a:cubicBezTo>
                  <a:cubicBezTo>
                    <a:pt x="63" y="180"/>
                    <a:pt x="63" y="180"/>
                    <a:pt x="63" y="180"/>
                  </a:cubicBezTo>
                  <a:cubicBezTo>
                    <a:pt x="63" y="180"/>
                    <a:pt x="63" y="180"/>
                    <a:pt x="63" y="180"/>
                  </a:cubicBezTo>
                  <a:cubicBezTo>
                    <a:pt x="63" y="180"/>
                    <a:pt x="63" y="179"/>
                    <a:pt x="63" y="179"/>
                  </a:cubicBezTo>
                  <a:cubicBezTo>
                    <a:pt x="63" y="180"/>
                    <a:pt x="63" y="180"/>
                    <a:pt x="63" y="180"/>
                  </a:cubicBezTo>
                  <a:cubicBezTo>
                    <a:pt x="63" y="180"/>
                    <a:pt x="63" y="180"/>
                    <a:pt x="63" y="180"/>
                  </a:cubicBezTo>
                  <a:cubicBezTo>
                    <a:pt x="63" y="180"/>
                    <a:pt x="63" y="180"/>
                    <a:pt x="63" y="180"/>
                  </a:cubicBezTo>
                  <a:cubicBezTo>
                    <a:pt x="63" y="179"/>
                    <a:pt x="63" y="179"/>
                    <a:pt x="63" y="179"/>
                  </a:cubicBezTo>
                  <a:cubicBezTo>
                    <a:pt x="63" y="179"/>
                    <a:pt x="63" y="179"/>
                    <a:pt x="63" y="179"/>
                  </a:cubicBezTo>
                  <a:cubicBezTo>
                    <a:pt x="63" y="179"/>
                    <a:pt x="63" y="180"/>
                    <a:pt x="63" y="180"/>
                  </a:cubicBezTo>
                  <a:cubicBezTo>
                    <a:pt x="64" y="180"/>
                    <a:pt x="64" y="179"/>
                    <a:pt x="64" y="179"/>
                  </a:cubicBezTo>
                  <a:cubicBezTo>
                    <a:pt x="64" y="180"/>
                    <a:pt x="64" y="179"/>
                    <a:pt x="64" y="179"/>
                  </a:cubicBezTo>
                  <a:cubicBezTo>
                    <a:pt x="64" y="179"/>
                    <a:pt x="64" y="180"/>
                    <a:pt x="64" y="179"/>
                  </a:cubicBezTo>
                  <a:cubicBezTo>
                    <a:pt x="64" y="180"/>
                    <a:pt x="64" y="179"/>
                    <a:pt x="64" y="180"/>
                  </a:cubicBezTo>
                  <a:cubicBezTo>
                    <a:pt x="64" y="180"/>
                    <a:pt x="64" y="180"/>
                    <a:pt x="64" y="180"/>
                  </a:cubicBezTo>
                  <a:cubicBezTo>
                    <a:pt x="64" y="180"/>
                    <a:pt x="64" y="180"/>
                    <a:pt x="64" y="179"/>
                  </a:cubicBezTo>
                  <a:cubicBezTo>
                    <a:pt x="64" y="180"/>
                    <a:pt x="65" y="179"/>
                    <a:pt x="65" y="179"/>
                  </a:cubicBezTo>
                  <a:cubicBezTo>
                    <a:pt x="65" y="179"/>
                    <a:pt x="65" y="179"/>
                    <a:pt x="65" y="179"/>
                  </a:cubicBezTo>
                  <a:cubicBezTo>
                    <a:pt x="65" y="179"/>
                    <a:pt x="65" y="178"/>
                    <a:pt x="65" y="179"/>
                  </a:cubicBezTo>
                  <a:cubicBezTo>
                    <a:pt x="65" y="178"/>
                    <a:pt x="65" y="179"/>
                    <a:pt x="65" y="179"/>
                  </a:cubicBezTo>
                  <a:cubicBezTo>
                    <a:pt x="65" y="179"/>
                    <a:pt x="65" y="178"/>
                    <a:pt x="65" y="178"/>
                  </a:cubicBezTo>
                  <a:cubicBezTo>
                    <a:pt x="65" y="179"/>
                    <a:pt x="65" y="178"/>
                    <a:pt x="66" y="178"/>
                  </a:cubicBezTo>
                  <a:cubicBezTo>
                    <a:pt x="66" y="178"/>
                    <a:pt x="66" y="179"/>
                    <a:pt x="66" y="178"/>
                  </a:cubicBezTo>
                  <a:cubicBezTo>
                    <a:pt x="66" y="178"/>
                    <a:pt x="66" y="178"/>
                    <a:pt x="66" y="177"/>
                  </a:cubicBezTo>
                  <a:cubicBezTo>
                    <a:pt x="66" y="177"/>
                    <a:pt x="66" y="177"/>
                    <a:pt x="66" y="178"/>
                  </a:cubicBezTo>
                  <a:cubicBezTo>
                    <a:pt x="66" y="177"/>
                    <a:pt x="66" y="177"/>
                    <a:pt x="66" y="177"/>
                  </a:cubicBezTo>
                  <a:cubicBezTo>
                    <a:pt x="66" y="177"/>
                    <a:pt x="66" y="177"/>
                    <a:pt x="66" y="177"/>
                  </a:cubicBezTo>
                  <a:cubicBezTo>
                    <a:pt x="66" y="177"/>
                    <a:pt x="66" y="176"/>
                    <a:pt x="66" y="176"/>
                  </a:cubicBezTo>
                  <a:cubicBezTo>
                    <a:pt x="66" y="176"/>
                    <a:pt x="66" y="176"/>
                    <a:pt x="66" y="176"/>
                  </a:cubicBezTo>
                  <a:cubicBezTo>
                    <a:pt x="66" y="176"/>
                    <a:pt x="66" y="176"/>
                    <a:pt x="66" y="176"/>
                  </a:cubicBezTo>
                  <a:cubicBezTo>
                    <a:pt x="66" y="176"/>
                    <a:pt x="66" y="176"/>
                    <a:pt x="66" y="176"/>
                  </a:cubicBezTo>
                  <a:cubicBezTo>
                    <a:pt x="66" y="177"/>
                    <a:pt x="66" y="176"/>
                    <a:pt x="67" y="176"/>
                  </a:cubicBezTo>
                  <a:cubicBezTo>
                    <a:pt x="66" y="176"/>
                    <a:pt x="66" y="176"/>
                    <a:pt x="66" y="176"/>
                  </a:cubicBezTo>
                  <a:cubicBezTo>
                    <a:pt x="66" y="176"/>
                    <a:pt x="67" y="176"/>
                    <a:pt x="67" y="176"/>
                  </a:cubicBezTo>
                  <a:cubicBezTo>
                    <a:pt x="66" y="175"/>
                    <a:pt x="66" y="175"/>
                    <a:pt x="66" y="175"/>
                  </a:cubicBezTo>
                  <a:cubicBezTo>
                    <a:pt x="66" y="175"/>
                    <a:pt x="66" y="175"/>
                    <a:pt x="67" y="176"/>
                  </a:cubicBezTo>
                  <a:cubicBezTo>
                    <a:pt x="67" y="175"/>
                    <a:pt x="66" y="175"/>
                    <a:pt x="66" y="174"/>
                  </a:cubicBezTo>
                  <a:cubicBezTo>
                    <a:pt x="66" y="174"/>
                    <a:pt x="66" y="174"/>
                    <a:pt x="66" y="174"/>
                  </a:cubicBezTo>
                  <a:cubicBezTo>
                    <a:pt x="66" y="174"/>
                    <a:pt x="66" y="174"/>
                    <a:pt x="66" y="174"/>
                  </a:cubicBezTo>
                  <a:cubicBezTo>
                    <a:pt x="67" y="174"/>
                    <a:pt x="67" y="174"/>
                    <a:pt x="67" y="174"/>
                  </a:cubicBezTo>
                  <a:cubicBezTo>
                    <a:pt x="66" y="174"/>
                    <a:pt x="67" y="175"/>
                    <a:pt x="67" y="175"/>
                  </a:cubicBezTo>
                  <a:cubicBezTo>
                    <a:pt x="67" y="174"/>
                    <a:pt x="67" y="174"/>
                    <a:pt x="67" y="174"/>
                  </a:cubicBezTo>
                  <a:cubicBezTo>
                    <a:pt x="67" y="174"/>
                    <a:pt x="67" y="174"/>
                    <a:pt x="67" y="173"/>
                  </a:cubicBezTo>
                  <a:cubicBezTo>
                    <a:pt x="67" y="173"/>
                    <a:pt x="67" y="174"/>
                    <a:pt x="67" y="173"/>
                  </a:cubicBezTo>
                  <a:cubicBezTo>
                    <a:pt x="67" y="173"/>
                    <a:pt x="67" y="173"/>
                    <a:pt x="67" y="173"/>
                  </a:cubicBezTo>
                  <a:cubicBezTo>
                    <a:pt x="67" y="173"/>
                    <a:pt x="67" y="173"/>
                    <a:pt x="67" y="173"/>
                  </a:cubicBezTo>
                  <a:cubicBezTo>
                    <a:pt x="67" y="172"/>
                    <a:pt x="68" y="172"/>
                    <a:pt x="67" y="172"/>
                  </a:cubicBezTo>
                  <a:cubicBezTo>
                    <a:pt x="67" y="172"/>
                    <a:pt x="67" y="172"/>
                    <a:pt x="67" y="172"/>
                  </a:cubicBezTo>
                  <a:cubicBezTo>
                    <a:pt x="68" y="172"/>
                    <a:pt x="67" y="172"/>
                    <a:pt x="67" y="172"/>
                  </a:cubicBezTo>
                  <a:cubicBezTo>
                    <a:pt x="67" y="172"/>
                    <a:pt x="67" y="172"/>
                    <a:pt x="67" y="172"/>
                  </a:cubicBezTo>
                  <a:cubicBezTo>
                    <a:pt x="67" y="171"/>
                    <a:pt x="68" y="171"/>
                    <a:pt x="67" y="171"/>
                  </a:cubicBezTo>
                  <a:cubicBezTo>
                    <a:pt x="67" y="171"/>
                    <a:pt x="67" y="171"/>
                    <a:pt x="68" y="171"/>
                  </a:cubicBezTo>
                  <a:cubicBezTo>
                    <a:pt x="67" y="171"/>
                    <a:pt x="68" y="171"/>
                    <a:pt x="67" y="171"/>
                  </a:cubicBezTo>
                  <a:cubicBezTo>
                    <a:pt x="67" y="171"/>
                    <a:pt x="68" y="171"/>
                    <a:pt x="68" y="171"/>
                  </a:cubicBezTo>
                  <a:cubicBezTo>
                    <a:pt x="68" y="171"/>
                    <a:pt x="67" y="170"/>
                    <a:pt x="67" y="170"/>
                  </a:cubicBezTo>
                  <a:cubicBezTo>
                    <a:pt x="67" y="170"/>
                    <a:pt x="68" y="170"/>
                    <a:pt x="68" y="170"/>
                  </a:cubicBezTo>
                  <a:cubicBezTo>
                    <a:pt x="67" y="170"/>
                    <a:pt x="67" y="170"/>
                    <a:pt x="67" y="170"/>
                  </a:cubicBezTo>
                  <a:cubicBezTo>
                    <a:pt x="68" y="170"/>
                    <a:pt x="68" y="170"/>
                    <a:pt x="68" y="170"/>
                  </a:cubicBezTo>
                  <a:cubicBezTo>
                    <a:pt x="68" y="169"/>
                    <a:pt x="68" y="168"/>
                    <a:pt x="68" y="167"/>
                  </a:cubicBezTo>
                  <a:cubicBezTo>
                    <a:pt x="68" y="167"/>
                    <a:pt x="68" y="167"/>
                    <a:pt x="68" y="167"/>
                  </a:cubicBezTo>
                  <a:cubicBezTo>
                    <a:pt x="68" y="167"/>
                    <a:pt x="68" y="167"/>
                    <a:pt x="68" y="167"/>
                  </a:cubicBezTo>
                  <a:cubicBezTo>
                    <a:pt x="68" y="167"/>
                    <a:pt x="68" y="167"/>
                    <a:pt x="68" y="167"/>
                  </a:cubicBezTo>
                  <a:cubicBezTo>
                    <a:pt x="68" y="167"/>
                    <a:pt x="68" y="167"/>
                    <a:pt x="68" y="166"/>
                  </a:cubicBezTo>
                  <a:cubicBezTo>
                    <a:pt x="68" y="166"/>
                    <a:pt x="68" y="166"/>
                    <a:pt x="68" y="166"/>
                  </a:cubicBezTo>
                  <a:cubicBezTo>
                    <a:pt x="68" y="166"/>
                    <a:pt x="68" y="166"/>
                    <a:pt x="68" y="166"/>
                  </a:cubicBezTo>
                  <a:cubicBezTo>
                    <a:pt x="68" y="166"/>
                    <a:pt x="68" y="166"/>
                    <a:pt x="68" y="166"/>
                  </a:cubicBezTo>
                  <a:cubicBezTo>
                    <a:pt x="68" y="166"/>
                    <a:pt x="68" y="166"/>
                    <a:pt x="68" y="166"/>
                  </a:cubicBezTo>
                  <a:cubicBezTo>
                    <a:pt x="68" y="166"/>
                    <a:pt x="68" y="166"/>
                    <a:pt x="68" y="166"/>
                  </a:cubicBezTo>
                  <a:cubicBezTo>
                    <a:pt x="68" y="165"/>
                    <a:pt x="67" y="165"/>
                    <a:pt x="68" y="165"/>
                  </a:cubicBezTo>
                  <a:cubicBezTo>
                    <a:pt x="68" y="165"/>
                    <a:pt x="68" y="165"/>
                    <a:pt x="67" y="165"/>
                  </a:cubicBezTo>
                  <a:cubicBezTo>
                    <a:pt x="67" y="165"/>
                    <a:pt x="68" y="165"/>
                    <a:pt x="68" y="165"/>
                  </a:cubicBezTo>
                  <a:cubicBezTo>
                    <a:pt x="68" y="164"/>
                    <a:pt x="68" y="163"/>
                    <a:pt x="67" y="163"/>
                  </a:cubicBezTo>
                  <a:cubicBezTo>
                    <a:pt x="67" y="163"/>
                    <a:pt x="67" y="163"/>
                    <a:pt x="67" y="163"/>
                  </a:cubicBezTo>
                  <a:cubicBezTo>
                    <a:pt x="67" y="163"/>
                    <a:pt x="68" y="162"/>
                    <a:pt x="67" y="162"/>
                  </a:cubicBezTo>
                  <a:cubicBezTo>
                    <a:pt x="66" y="162"/>
                    <a:pt x="66" y="162"/>
                    <a:pt x="66" y="162"/>
                  </a:cubicBezTo>
                  <a:cubicBezTo>
                    <a:pt x="67" y="162"/>
                    <a:pt x="67" y="162"/>
                    <a:pt x="67" y="162"/>
                  </a:cubicBezTo>
                  <a:cubicBezTo>
                    <a:pt x="67" y="162"/>
                    <a:pt x="67" y="161"/>
                    <a:pt x="67" y="161"/>
                  </a:cubicBezTo>
                  <a:cubicBezTo>
                    <a:pt x="67" y="161"/>
                    <a:pt x="67" y="161"/>
                    <a:pt x="67" y="161"/>
                  </a:cubicBezTo>
                  <a:cubicBezTo>
                    <a:pt x="67" y="161"/>
                    <a:pt x="66" y="161"/>
                    <a:pt x="66" y="161"/>
                  </a:cubicBezTo>
                  <a:cubicBezTo>
                    <a:pt x="67" y="161"/>
                    <a:pt x="67" y="161"/>
                    <a:pt x="67" y="161"/>
                  </a:cubicBezTo>
                  <a:cubicBezTo>
                    <a:pt x="67" y="160"/>
                    <a:pt x="67" y="159"/>
                    <a:pt x="66" y="158"/>
                  </a:cubicBezTo>
                  <a:cubicBezTo>
                    <a:pt x="66" y="158"/>
                    <a:pt x="67" y="158"/>
                    <a:pt x="67" y="158"/>
                  </a:cubicBezTo>
                  <a:cubicBezTo>
                    <a:pt x="66" y="158"/>
                    <a:pt x="67" y="156"/>
                    <a:pt x="66" y="156"/>
                  </a:cubicBezTo>
                  <a:cubicBezTo>
                    <a:pt x="65" y="156"/>
                    <a:pt x="65" y="156"/>
                    <a:pt x="65" y="156"/>
                  </a:cubicBezTo>
                  <a:close/>
                  <a:moveTo>
                    <a:pt x="57" y="156"/>
                  </a:moveTo>
                  <a:cubicBezTo>
                    <a:pt x="58" y="156"/>
                    <a:pt x="58" y="156"/>
                    <a:pt x="58" y="156"/>
                  </a:cubicBezTo>
                  <a:lnTo>
                    <a:pt x="57" y="156"/>
                  </a:lnTo>
                  <a:close/>
                  <a:moveTo>
                    <a:pt x="55" y="159"/>
                  </a:moveTo>
                  <a:cubicBezTo>
                    <a:pt x="55" y="159"/>
                    <a:pt x="56" y="159"/>
                    <a:pt x="56" y="159"/>
                  </a:cubicBezTo>
                  <a:cubicBezTo>
                    <a:pt x="56" y="159"/>
                    <a:pt x="56" y="159"/>
                    <a:pt x="56" y="159"/>
                  </a:cubicBezTo>
                  <a:cubicBezTo>
                    <a:pt x="56" y="159"/>
                    <a:pt x="55" y="159"/>
                    <a:pt x="55" y="159"/>
                  </a:cubicBezTo>
                  <a:close/>
                  <a:moveTo>
                    <a:pt x="55" y="160"/>
                  </a:moveTo>
                  <a:cubicBezTo>
                    <a:pt x="55" y="160"/>
                    <a:pt x="55" y="160"/>
                    <a:pt x="55" y="160"/>
                  </a:cubicBezTo>
                  <a:close/>
                  <a:moveTo>
                    <a:pt x="54" y="161"/>
                  </a:moveTo>
                  <a:cubicBezTo>
                    <a:pt x="54" y="161"/>
                    <a:pt x="55" y="161"/>
                    <a:pt x="55" y="161"/>
                  </a:cubicBezTo>
                  <a:cubicBezTo>
                    <a:pt x="55" y="161"/>
                    <a:pt x="55" y="161"/>
                    <a:pt x="54" y="161"/>
                  </a:cubicBezTo>
                  <a:close/>
                  <a:moveTo>
                    <a:pt x="55" y="161"/>
                  </a:moveTo>
                  <a:cubicBezTo>
                    <a:pt x="55" y="161"/>
                    <a:pt x="55" y="161"/>
                    <a:pt x="55" y="161"/>
                  </a:cubicBezTo>
                  <a:cubicBezTo>
                    <a:pt x="55" y="161"/>
                    <a:pt x="55" y="161"/>
                    <a:pt x="55" y="161"/>
                  </a:cubicBezTo>
                  <a:close/>
                  <a:moveTo>
                    <a:pt x="54" y="163"/>
                  </a:moveTo>
                  <a:cubicBezTo>
                    <a:pt x="55" y="163"/>
                    <a:pt x="55" y="163"/>
                    <a:pt x="55" y="163"/>
                  </a:cubicBezTo>
                  <a:cubicBezTo>
                    <a:pt x="54" y="163"/>
                    <a:pt x="55" y="163"/>
                    <a:pt x="54" y="163"/>
                  </a:cubicBezTo>
                  <a:close/>
                  <a:moveTo>
                    <a:pt x="55" y="164"/>
                  </a:moveTo>
                  <a:cubicBezTo>
                    <a:pt x="55" y="164"/>
                    <a:pt x="55" y="164"/>
                    <a:pt x="55" y="164"/>
                  </a:cubicBezTo>
                  <a:cubicBezTo>
                    <a:pt x="55" y="164"/>
                    <a:pt x="55" y="164"/>
                    <a:pt x="55" y="164"/>
                  </a:cubicBezTo>
                  <a:close/>
                  <a:moveTo>
                    <a:pt x="61" y="180"/>
                  </a:moveTo>
                  <a:cubicBezTo>
                    <a:pt x="61" y="180"/>
                    <a:pt x="61" y="180"/>
                    <a:pt x="61" y="180"/>
                  </a:cubicBezTo>
                  <a:cubicBezTo>
                    <a:pt x="61" y="180"/>
                    <a:pt x="61" y="180"/>
                    <a:pt x="61" y="180"/>
                  </a:cubicBezTo>
                  <a:close/>
                  <a:moveTo>
                    <a:pt x="66" y="178"/>
                  </a:moveTo>
                  <a:cubicBezTo>
                    <a:pt x="66" y="178"/>
                    <a:pt x="66" y="178"/>
                    <a:pt x="66" y="178"/>
                  </a:cubicBezTo>
                  <a:cubicBezTo>
                    <a:pt x="66" y="178"/>
                    <a:pt x="66" y="178"/>
                    <a:pt x="66" y="178"/>
                  </a:cubicBezTo>
                  <a:close/>
                  <a:moveTo>
                    <a:pt x="67" y="173"/>
                  </a:moveTo>
                  <a:cubicBezTo>
                    <a:pt x="67" y="174"/>
                    <a:pt x="67" y="174"/>
                    <a:pt x="67" y="174"/>
                  </a:cubicBezTo>
                  <a:cubicBezTo>
                    <a:pt x="67" y="174"/>
                    <a:pt x="67" y="174"/>
                    <a:pt x="67" y="174"/>
                  </a:cubicBezTo>
                  <a:lnTo>
                    <a:pt x="67" y="173"/>
                  </a:lnTo>
                  <a:close/>
                  <a:moveTo>
                    <a:pt x="71" y="128"/>
                  </a:moveTo>
                  <a:cubicBezTo>
                    <a:pt x="71" y="128"/>
                    <a:pt x="71" y="128"/>
                    <a:pt x="71" y="128"/>
                  </a:cubicBezTo>
                  <a:cubicBezTo>
                    <a:pt x="71" y="128"/>
                    <a:pt x="71" y="128"/>
                    <a:pt x="71" y="128"/>
                  </a:cubicBezTo>
                  <a:close/>
                  <a:moveTo>
                    <a:pt x="78" y="129"/>
                  </a:moveTo>
                  <a:cubicBezTo>
                    <a:pt x="78" y="129"/>
                    <a:pt x="78" y="131"/>
                    <a:pt x="78" y="132"/>
                  </a:cubicBezTo>
                  <a:cubicBezTo>
                    <a:pt x="78" y="132"/>
                    <a:pt x="78" y="133"/>
                    <a:pt x="78" y="133"/>
                  </a:cubicBezTo>
                  <a:cubicBezTo>
                    <a:pt x="78" y="135"/>
                    <a:pt x="78" y="136"/>
                    <a:pt x="78" y="138"/>
                  </a:cubicBezTo>
                  <a:cubicBezTo>
                    <a:pt x="78" y="137"/>
                    <a:pt x="78" y="137"/>
                    <a:pt x="78" y="138"/>
                  </a:cubicBezTo>
                  <a:cubicBezTo>
                    <a:pt x="78" y="138"/>
                    <a:pt x="78" y="138"/>
                    <a:pt x="78" y="138"/>
                  </a:cubicBezTo>
                  <a:cubicBezTo>
                    <a:pt x="79" y="138"/>
                    <a:pt x="79" y="138"/>
                    <a:pt x="79" y="138"/>
                  </a:cubicBezTo>
                  <a:cubicBezTo>
                    <a:pt x="79" y="138"/>
                    <a:pt x="78" y="138"/>
                    <a:pt x="78" y="138"/>
                  </a:cubicBezTo>
                  <a:cubicBezTo>
                    <a:pt x="78" y="138"/>
                    <a:pt x="78" y="139"/>
                    <a:pt x="78" y="139"/>
                  </a:cubicBezTo>
                  <a:cubicBezTo>
                    <a:pt x="79" y="139"/>
                    <a:pt x="78" y="140"/>
                    <a:pt x="79" y="140"/>
                  </a:cubicBezTo>
                  <a:cubicBezTo>
                    <a:pt x="79" y="140"/>
                    <a:pt x="79" y="140"/>
                    <a:pt x="79" y="140"/>
                  </a:cubicBezTo>
                  <a:cubicBezTo>
                    <a:pt x="79" y="140"/>
                    <a:pt x="79" y="140"/>
                    <a:pt x="78" y="140"/>
                  </a:cubicBezTo>
                  <a:cubicBezTo>
                    <a:pt x="78" y="142"/>
                    <a:pt x="78" y="143"/>
                    <a:pt x="78" y="144"/>
                  </a:cubicBezTo>
                  <a:cubicBezTo>
                    <a:pt x="78" y="145"/>
                    <a:pt x="78" y="146"/>
                    <a:pt x="77" y="147"/>
                  </a:cubicBezTo>
                  <a:cubicBezTo>
                    <a:pt x="77" y="147"/>
                    <a:pt x="77" y="147"/>
                    <a:pt x="77" y="148"/>
                  </a:cubicBezTo>
                  <a:cubicBezTo>
                    <a:pt x="77" y="148"/>
                    <a:pt x="77" y="148"/>
                    <a:pt x="77" y="148"/>
                  </a:cubicBezTo>
                  <a:cubicBezTo>
                    <a:pt x="77" y="148"/>
                    <a:pt x="77" y="148"/>
                    <a:pt x="77" y="148"/>
                  </a:cubicBezTo>
                  <a:cubicBezTo>
                    <a:pt x="77" y="148"/>
                    <a:pt x="77" y="148"/>
                    <a:pt x="77" y="148"/>
                  </a:cubicBezTo>
                  <a:cubicBezTo>
                    <a:pt x="77" y="149"/>
                    <a:pt x="77" y="148"/>
                    <a:pt x="77" y="148"/>
                  </a:cubicBezTo>
                  <a:cubicBezTo>
                    <a:pt x="77" y="148"/>
                    <a:pt x="77" y="148"/>
                    <a:pt x="77" y="148"/>
                  </a:cubicBezTo>
                  <a:cubicBezTo>
                    <a:pt x="76" y="149"/>
                    <a:pt x="77" y="148"/>
                    <a:pt x="76" y="147"/>
                  </a:cubicBezTo>
                  <a:cubicBezTo>
                    <a:pt x="76" y="148"/>
                    <a:pt x="75" y="148"/>
                    <a:pt x="75" y="148"/>
                  </a:cubicBezTo>
                  <a:cubicBezTo>
                    <a:pt x="75" y="148"/>
                    <a:pt x="75" y="148"/>
                    <a:pt x="75" y="148"/>
                  </a:cubicBezTo>
                  <a:cubicBezTo>
                    <a:pt x="75" y="147"/>
                    <a:pt x="75" y="148"/>
                    <a:pt x="75" y="148"/>
                  </a:cubicBezTo>
                  <a:cubicBezTo>
                    <a:pt x="75" y="148"/>
                    <a:pt x="75" y="148"/>
                    <a:pt x="75" y="148"/>
                  </a:cubicBezTo>
                  <a:cubicBezTo>
                    <a:pt x="75" y="147"/>
                    <a:pt x="75" y="148"/>
                    <a:pt x="74" y="148"/>
                  </a:cubicBezTo>
                  <a:cubicBezTo>
                    <a:pt x="75" y="148"/>
                    <a:pt x="75" y="148"/>
                    <a:pt x="75" y="148"/>
                  </a:cubicBezTo>
                  <a:cubicBezTo>
                    <a:pt x="74" y="148"/>
                    <a:pt x="74" y="147"/>
                    <a:pt x="74" y="148"/>
                  </a:cubicBezTo>
                  <a:cubicBezTo>
                    <a:pt x="74" y="147"/>
                    <a:pt x="74" y="147"/>
                    <a:pt x="74" y="147"/>
                  </a:cubicBezTo>
                  <a:cubicBezTo>
                    <a:pt x="74" y="148"/>
                    <a:pt x="74" y="147"/>
                    <a:pt x="74" y="147"/>
                  </a:cubicBezTo>
                  <a:cubicBezTo>
                    <a:pt x="74" y="147"/>
                    <a:pt x="74" y="147"/>
                    <a:pt x="74" y="147"/>
                  </a:cubicBezTo>
                  <a:cubicBezTo>
                    <a:pt x="74" y="147"/>
                    <a:pt x="73" y="147"/>
                    <a:pt x="73" y="147"/>
                  </a:cubicBezTo>
                  <a:cubicBezTo>
                    <a:pt x="73" y="146"/>
                    <a:pt x="73" y="146"/>
                    <a:pt x="73" y="146"/>
                  </a:cubicBezTo>
                  <a:cubicBezTo>
                    <a:pt x="73" y="146"/>
                    <a:pt x="73" y="146"/>
                    <a:pt x="72" y="146"/>
                  </a:cubicBezTo>
                  <a:cubicBezTo>
                    <a:pt x="72" y="146"/>
                    <a:pt x="73" y="146"/>
                    <a:pt x="73" y="145"/>
                  </a:cubicBezTo>
                  <a:cubicBezTo>
                    <a:pt x="72" y="146"/>
                    <a:pt x="73" y="145"/>
                    <a:pt x="73" y="145"/>
                  </a:cubicBezTo>
                  <a:cubicBezTo>
                    <a:pt x="72" y="145"/>
                    <a:pt x="72" y="145"/>
                    <a:pt x="72" y="145"/>
                  </a:cubicBezTo>
                  <a:cubicBezTo>
                    <a:pt x="73" y="145"/>
                    <a:pt x="72" y="144"/>
                    <a:pt x="72" y="144"/>
                  </a:cubicBezTo>
                  <a:cubicBezTo>
                    <a:pt x="72" y="144"/>
                    <a:pt x="72" y="144"/>
                    <a:pt x="72" y="144"/>
                  </a:cubicBezTo>
                  <a:cubicBezTo>
                    <a:pt x="72" y="144"/>
                    <a:pt x="72" y="144"/>
                    <a:pt x="72" y="144"/>
                  </a:cubicBezTo>
                  <a:cubicBezTo>
                    <a:pt x="72" y="144"/>
                    <a:pt x="72" y="144"/>
                    <a:pt x="72" y="144"/>
                  </a:cubicBezTo>
                  <a:cubicBezTo>
                    <a:pt x="72" y="144"/>
                    <a:pt x="72" y="144"/>
                    <a:pt x="72" y="143"/>
                  </a:cubicBezTo>
                  <a:cubicBezTo>
                    <a:pt x="72" y="143"/>
                    <a:pt x="72" y="143"/>
                    <a:pt x="72" y="143"/>
                  </a:cubicBezTo>
                  <a:cubicBezTo>
                    <a:pt x="72" y="143"/>
                    <a:pt x="72" y="143"/>
                    <a:pt x="72" y="142"/>
                  </a:cubicBezTo>
                  <a:cubicBezTo>
                    <a:pt x="71" y="143"/>
                    <a:pt x="71" y="142"/>
                    <a:pt x="71" y="142"/>
                  </a:cubicBezTo>
                  <a:cubicBezTo>
                    <a:pt x="72" y="142"/>
                    <a:pt x="72" y="142"/>
                    <a:pt x="72" y="142"/>
                  </a:cubicBezTo>
                  <a:cubicBezTo>
                    <a:pt x="71" y="142"/>
                    <a:pt x="72" y="141"/>
                    <a:pt x="71" y="140"/>
                  </a:cubicBezTo>
                  <a:cubicBezTo>
                    <a:pt x="71" y="140"/>
                    <a:pt x="71" y="140"/>
                    <a:pt x="71" y="140"/>
                  </a:cubicBezTo>
                  <a:cubicBezTo>
                    <a:pt x="71" y="140"/>
                    <a:pt x="71" y="139"/>
                    <a:pt x="71" y="138"/>
                  </a:cubicBezTo>
                  <a:cubicBezTo>
                    <a:pt x="71" y="138"/>
                    <a:pt x="71" y="138"/>
                    <a:pt x="71" y="138"/>
                  </a:cubicBezTo>
                  <a:cubicBezTo>
                    <a:pt x="71" y="137"/>
                    <a:pt x="71" y="137"/>
                    <a:pt x="71" y="137"/>
                  </a:cubicBezTo>
                  <a:cubicBezTo>
                    <a:pt x="71" y="137"/>
                    <a:pt x="71" y="137"/>
                    <a:pt x="71" y="137"/>
                  </a:cubicBezTo>
                  <a:cubicBezTo>
                    <a:pt x="71" y="137"/>
                    <a:pt x="71" y="136"/>
                    <a:pt x="71" y="136"/>
                  </a:cubicBezTo>
                  <a:cubicBezTo>
                    <a:pt x="71" y="136"/>
                    <a:pt x="71" y="136"/>
                    <a:pt x="71" y="136"/>
                  </a:cubicBezTo>
                  <a:cubicBezTo>
                    <a:pt x="71" y="136"/>
                    <a:pt x="71" y="136"/>
                    <a:pt x="71" y="135"/>
                  </a:cubicBezTo>
                  <a:cubicBezTo>
                    <a:pt x="71" y="135"/>
                    <a:pt x="71" y="135"/>
                    <a:pt x="70" y="135"/>
                  </a:cubicBezTo>
                  <a:cubicBezTo>
                    <a:pt x="70" y="135"/>
                    <a:pt x="71" y="135"/>
                    <a:pt x="70" y="135"/>
                  </a:cubicBezTo>
                  <a:cubicBezTo>
                    <a:pt x="71" y="135"/>
                    <a:pt x="71" y="135"/>
                    <a:pt x="71" y="135"/>
                  </a:cubicBezTo>
                  <a:cubicBezTo>
                    <a:pt x="71" y="134"/>
                    <a:pt x="71" y="134"/>
                    <a:pt x="71" y="133"/>
                  </a:cubicBezTo>
                  <a:cubicBezTo>
                    <a:pt x="71" y="133"/>
                    <a:pt x="71" y="133"/>
                    <a:pt x="71" y="132"/>
                  </a:cubicBezTo>
                  <a:cubicBezTo>
                    <a:pt x="71" y="132"/>
                    <a:pt x="71" y="132"/>
                    <a:pt x="70" y="132"/>
                  </a:cubicBezTo>
                  <a:cubicBezTo>
                    <a:pt x="71" y="132"/>
                    <a:pt x="71" y="132"/>
                    <a:pt x="71" y="132"/>
                  </a:cubicBezTo>
                  <a:cubicBezTo>
                    <a:pt x="71" y="131"/>
                    <a:pt x="71" y="131"/>
                    <a:pt x="71" y="131"/>
                  </a:cubicBezTo>
                  <a:cubicBezTo>
                    <a:pt x="71" y="131"/>
                    <a:pt x="71" y="131"/>
                    <a:pt x="71" y="130"/>
                  </a:cubicBezTo>
                  <a:cubicBezTo>
                    <a:pt x="71" y="130"/>
                    <a:pt x="71" y="130"/>
                    <a:pt x="71" y="130"/>
                  </a:cubicBezTo>
                  <a:cubicBezTo>
                    <a:pt x="71" y="130"/>
                    <a:pt x="70" y="130"/>
                    <a:pt x="70" y="130"/>
                  </a:cubicBezTo>
                  <a:cubicBezTo>
                    <a:pt x="70" y="130"/>
                    <a:pt x="70" y="130"/>
                    <a:pt x="70" y="130"/>
                  </a:cubicBezTo>
                  <a:cubicBezTo>
                    <a:pt x="70" y="130"/>
                    <a:pt x="71" y="130"/>
                    <a:pt x="71" y="130"/>
                  </a:cubicBezTo>
                  <a:cubicBezTo>
                    <a:pt x="71" y="130"/>
                    <a:pt x="71" y="130"/>
                    <a:pt x="71" y="130"/>
                  </a:cubicBezTo>
                  <a:cubicBezTo>
                    <a:pt x="71" y="129"/>
                    <a:pt x="71" y="129"/>
                    <a:pt x="71" y="129"/>
                  </a:cubicBezTo>
                  <a:cubicBezTo>
                    <a:pt x="71" y="129"/>
                    <a:pt x="71" y="129"/>
                    <a:pt x="71" y="129"/>
                  </a:cubicBezTo>
                  <a:cubicBezTo>
                    <a:pt x="71" y="129"/>
                    <a:pt x="71" y="129"/>
                    <a:pt x="71" y="129"/>
                  </a:cubicBezTo>
                  <a:cubicBezTo>
                    <a:pt x="71" y="129"/>
                    <a:pt x="71" y="129"/>
                    <a:pt x="71" y="129"/>
                  </a:cubicBezTo>
                  <a:cubicBezTo>
                    <a:pt x="71" y="129"/>
                    <a:pt x="71" y="129"/>
                    <a:pt x="70" y="129"/>
                  </a:cubicBezTo>
                  <a:cubicBezTo>
                    <a:pt x="70" y="129"/>
                    <a:pt x="70" y="129"/>
                    <a:pt x="70" y="129"/>
                  </a:cubicBezTo>
                  <a:cubicBezTo>
                    <a:pt x="70" y="129"/>
                    <a:pt x="70" y="129"/>
                    <a:pt x="70" y="129"/>
                  </a:cubicBezTo>
                  <a:cubicBezTo>
                    <a:pt x="70" y="129"/>
                    <a:pt x="71" y="129"/>
                    <a:pt x="71" y="129"/>
                  </a:cubicBezTo>
                  <a:cubicBezTo>
                    <a:pt x="70" y="128"/>
                    <a:pt x="70" y="128"/>
                    <a:pt x="70" y="128"/>
                  </a:cubicBezTo>
                  <a:cubicBezTo>
                    <a:pt x="70" y="128"/>
                    <a:pt x="70" y="128"/>
                    <a:pt x="70" y="128"/>
                  </a:cubicBezTo>
                  <a:cubicBezTo>
                    <a:pt x="70" y="128"/>
                    <a:pt x="70" y="128"/>
                    <a:pt x="70" y="128"/>
                  </a:cubicBezTo>
                  <a:cubicBezTo>
                    <a:pt x="70" y="128"/>
                    <a:pt x="70" y="128"/>
                    <a:pt x="70" y="128"/>
                  </a:cubicBezTo>
                  <a:cubicBezTo>
                    <a:pt x="70" y="129"/>
                    <a:pt x="70" y="129"/>
                    <a:pt x="70" y="129"/>
                  </a:cubicBezTo>
                  <a:cubicBezTo>
                    <a:pt x="70" y="129"/>
                    <a:pt x="70" y="129"/>
                    <a:pt x="70" y="129"/>
                  </a:cubicBezTo>
                  <a:cubicBezTo>
                    <a:pt x="70" y="129"/>
                    <a:pt x="70" y="129"/>
                    <a:pt x="70" y="130"/>
                  </a:cubicBezTo>
                  <a:cubicBezTo>
                    <a:pt x="70" y="129"/>
                    <a:pt x="70" y="129"/>
                    <a:pt x="70" y="129"/>
                  </a:cubicBezTo>
                  <a:cubicBezTo>
                    <a:pt x="70" y="129"/>
                    <a:pt x="70" y="130"/>
                    <a:pt x="70" y="130"/>
                  </a:cubicBezTo>
                  <a:cubicBezTo>
                    <a:pt x="69" y="129"/>
                    <a:pt x="69" y="129"/>
                    <a:pt x="69" y="129"/>
                  </a:cubicBezTo>
                  <a:cubicBezTo>
                    <a:pt x="70" y="130"/>
                    <a:pt x="70" y="130"/>
                    <a:pt x="70" y="130"/>
                  </a:cubicBezTo>
                  <a:cubicBezTo>
                    <a:pt x="70" y="130"/>
                    <a:pt x="70" y="130"/>
                    <a:pt x="70" y="130"/>
                  </a:cubicBezTo>
                  <a:cubicBezTo>
                    <a:pt x="69" y="130"/>
                    <a:pt x="70" y="130"/>
                    <a:pt x="70" y="130"/>
                  </a:cubicBezTo>
                  <a:cubicBezTo>
                    <a:pt x="70" y="130"/>
                    <a:pt x="69" y="130"/>
                    <a:pt x="69" y="130"/>
                  </a:cubicBezTo>
                  <a:cubicBezTo>
                    <a:pt x="69" y="130"/>
                    <a:pt x="69" y="131"/>
                    <a:pt x="69" y="131"/>
                  </a:cubicBezTo>
                  <a:cubicBezTo>
                    <a:pt x="69" y="131"/>
                    <a:pt x="69" y="131"/>
                    <a:pt x="69" y="132"/>
                  </a:cubicBezTo>
                  <a:cubicBezTo>
                    <a:pt x="69" y="132"/>
                    <a:pt x="69" y="132"/>
                    <a:pt x="69" y="132"/>
                  </a:cubicBezTo>
                  <a:cubicBezTo>
                    <a:pt x="69" y="132"/>
                    <a:pt x="68" y="132"/>
                    <a:pt x="68" y="132"/>
                  </a:cubicBezTo>
                  <a:cubicBezTo>
                    <a:pt x="69" y="132"/>
                    <a:pt x="68" y="132"/>
                    <a:pt x="68" y="132"/>
                  </a:cubicBezTo>
                  <a:cubicBezTo>
                    <a:pt x="68" y="132"/>
                    <a:pt x="68" y="132"/>
                    <a:pt x="68" y="132"/>
                  </a:cubicBezTo>
                  <a:cubicBezTo>
                    <a:pt x="68" y="132"/>
                    <a:pt x="69" y="132"/>
                    <a:pt x="69" y="132"/>
                  </a:cubicBezTo>
                  <a:cubicBezTo>
                    <a:pt x="69" y="132"/>
                    <a:pt x="69" y="132"/>
                    <a:pt x="69" y="132"/>
                  </a:cubicBezTo>
                  <a:cubicBezTo>
                    <a:pt x="69" y="132"/>
                    <a:pt x="69" y="133"/>
                    <a:pt x="69" y="133"/>
                  </a:cubicBezTo>
                  <a:cubicBezTo>
                    <a:pt x="69" y="133"/>
                    <a:pt x="69" y="133"/>
                    <a:pt x="69" y="133"/>
                  </a:cubicBezTo>
                  <a:cubicBezTo>
                    <a:pt x="69" y="133"/>
                    <a:pt x="69" y="133"/>
                    <a:pt x="69" y="133"/>
                  </a:cubicBezTo>
                  <a:cubicBezTo>
                    <a:pt x="69" y="133"/>
                    <a:pt x="69" y="133"/>
                    <a:pt x="69" y="133"/>
                  </a:cubicBezTo>
                  <a:cubicBezTo>
                    <a:pt x="69" y="133"/>
                    <a:pt x="70" y="134"/>
                    <a:pt x="70" y="134"/>
                  </a:cubicBezTo>
                  <a:cubicBezTo>
                    <a:pt x="69" y="134"/>
                    <a:pt x="69" y="134"/>
                    <a:pt x="69" y="134"/>
                  </a:cubicBezTo>
                  <a:cubicBezTo>
                    <a:pt x="68" y="134"/>
                    <a:pt x="69" y="133"/>
                    <a:pt x="68" y="133"/>
                  </a:cubicBezTo>
                  <a:cubicBezTo>
                    <a:pt x="68" y="133"/>
                    <a:pt x="68" y="133"/>
                    <a:pt x="68" y="133"/>
                  </a:cubicBezTo>
                  <a:cubicBezTo>
                    <a:pt x="68" y="133"/>
                    <a:pt x="68" y="133"/>
                    <a:pt x="68" y="133"/>
                  </a:cubicBezTo>
                  <a:cubicBezTo>
                    <a:pt x="68" y="133"/>
                    <a:pt x="68" y="133"/>
                    <a:pt x="68" y="133"/>
                  </a:cubicBezTo>
                  <a:cubicBezTo>
                    <a:pt x="68" y="133"/>
                    <a:pt x="68" y="133"/>
                    <a:pt x="68" y="134"/>
                  </a:cubicBezTo>
                  <a:cubicBezTo>
                    <a:pt x="69" y="134"/>
                    <a:pt x="68" y="134"/>
                    <a:pt x="68" y="134"/>
                  </a:cubicBezTo>
                  <a:cubicBezTo>
                    <a:pt x="68" y="134"/>
                    <a:pt x="68" y="134"/>
                    <a:pt x="68" y="134"/>
                  </a:cubicBezTo>
                  <a:cubicBezTo>
                    <a:pt x="68" y="134"/>
                    <a:pt x="68" y="134"/>
                    <a:pt x="68" y="134"/>
                  </a:cubicBezTo>
                  <a:cubicBezTo>
                    <a:pt x="68" y="134"/>
                    <a:pt x="68" y="134"/>
                    <a:pt x="68" y="134"/>
                  </a:cubicBezTo>
                  <a:cubicBezTo>
                    <a:pt x="67" y="134"/>
                    <a:pt x="67" y="134"/>
                    <a:pt x="67" y="134"/>
                  </a:cubicBezTo>
                  <a:cubicBezTo>
                    <a:pt x="67" y="134"/>
                    <a:pt x="68" y="134"/>
                    <a:pt x="68" y="134"/>
                  </a:cubicBezTo>
                  <a:cubicBezTo>
                    <a:pt x="67" y="134"/>
                    <a:pt x="67" y="134"/>
                    <a:pt x="67" y="134"/>
                  </a:cubicBezTo>
                  <a:cubicBezTo>
                    <a:pt x="68" y="134"/>
                    <a:pt x="68" y="134"/>
                    <a:pt x="68" y="134"/>
                  </a:cubicBezTo>
                  <a:cubicBezTo>
                    <a:pt x="68" y="134"/>
                    <a:pt x="68" y="134"/>
                    <a:pt x="68" y="134"/>
                  </a:cubicBezTo>
                  <a:cubicBezTo>
                    <a:pt x="69" y="134"/>
                    <a:pt x="68" y="134"/>
                    <a:pt x="68" y="135"/>
                  </a:cubicBezTo>
                  <a:cubicBezTo>
                    <a:pt x="69" y="135"/>
                    <a:pt x="68" y="134"/>
                    <a:pt x="68" y="135"/>
                  </a:cubicBezTo>
                  <a:cubicBezTo>
                    <a:pt x="69" y="135"/>
                    <a:pt x="69" y="135"/>
                    <a:pt x="69" y="135"/>
                  </a:cubicBezTo>
                  <a:cubicBezTo>
                    <a:pt x="69" y="135"/>
                    <a:pt x="68" y="135"/>
                    <a:pt x="68" y="135"/>
                  </a:cubicBezTo>
                  <a:cubicBezTo>
                    <a:pt x="68" y="135"/>
                    <a:pt x="68" y="135"/>
                    <a:pt x="68" y="135"/>
                  </a:cubicBezTo>
                  <a:cubicBezTo>
                    <a:pt x="68" y="134"/>
                    <a:pt x="68" y="135"/>
                    <a:pt x="68" y="135"/>
                  </a:cubicBezTo>
                  <a:cubicBezTo>
                    <a:pt x="67" y="135"/>
                    <a:pt x="68" y="135"/>
                    <a:pt x="68" y="135"/>
                  </a:cubicBezTo>
                  <a:cubicBezTo>
                    <a:pt x="68" y="135"/>
                    <a:pt x="68" y="135"/>
                    <a:pt x="68" y="135"/>
                  </a:cubicBezTo>
                  <a:cubicBezTo>
                    <a:pt x="69" y="135"/>
                    <a:pt x="68" y="135"/>
                    <a:pt x="68" y="135"/>
                  </a:cubicBezTo>
                  <a:cubicBezTo>
                    <a:pt x="68" y="135"/>
                    <a:pt x="68" y="136"/>
                    <a:pt x="69" y="136"/>
                  </a:cubicBezTo>
                  <a:cubicBezTo>
                    <a:pt x="69" y="136"/>
                    <a:pt x="69" y="136"/>
                    <a:pt x="69" y="136"/>
                  </a:cubicBezTo>
                  <a:cubicBezTo>
                    <a:pt x="69" y="136"/>
                    <a:pt x="69" y="136"/>
                    <a:pt x="69" y="136"/>
                  </a:cubicBezTo>
                  <a:cubicBezTo>
                    <a:pt x="69" y="136"/>
                    <a:pt x="69" y="136"/>
                    <a:pt x="69" y="136"/>
                  </a:cubicBezTo>
                  <a:cubicBezTo>
                    <a:pt x="68" y="136"/>
                    <a:pt x="68" y="136"/>
                    <a:pt x="68" y="136"/>
                  </a:cubicBezTo>
                  <a:cubicBezTo>
                    <a:pt x="68" y="136"/>
                    <a:pt x="68" y="136"/>
                    <a:pt x="68" y="136"/>
                  </a:cubicBezTo>
                  <a:cubicBezTo>
                    <a:pt x="68" y="136"/>
                    <a:pt x="68" y="136"/>
                    <a:pt x="68" y="136"/>
                  </a:cubicBezTo>
                  <a:cubicBezTo>
                    <a:pt x="68" y="136"/>
                    <a:pt x="68" y="136"/>
                    <a:pt x="68" y="136"/>
                  </a:cubicBezTo>
                  <a:cubicBezTo>
                    <a:pt x="68" y="136"/>
                    <a:pt x="68" y="136"/>
                    <a:pt x="68" y="137"/>
                  </a:cubicBezTo>
                  <a:cubicBezTo>
                    <a:pt x="68" y="137"/>
                    <a:pt x="68" y="137"/>
                    <a:pt x="68" y="137"/>
                  </a:cubicBezTo>
                  <a:cubicBezTo>
                    <a:pt x="67" y="137"/>
                    <a:pt x="67" y="137"/>
                    <a:pt x="67" y="137"/>
                  </a:cubicBezTo>
                  <a:cubicBezTo>
                    <a:pt x="68" y="137"/>
                    <a:pt x="67" y="137"/>
                    <a:pt x="67" y="137"/>
                  </a:cubicBezTo>
                  <a:cubicBezTo>
                    <a:pt x="68" y="137"/>
                    <a:pt x="68" y="137"/>
                    <a:pt x="68" y="137"/>
                  </a:cubicBezTo>
                  <a:cubicBezTo>
                    <a:pt x="68" y="137"/>
                    <a:pt x="68" y="137"/>
                    <a:pt x="68" y="137"/>
                  </a:cubicBezTo>
                  <a:cubicBezTo>
                    <a:pt x="68" y="137"/>
                    <a:pt x="68" y="137"/>
                    <a:pt x="68" y="137"/>
                  </a:cubicBezTo>
                  <a:cubicBezTo>
                    <a:pt x="68" y="137"/>
                    <a:pt x="67" y="137"/>
                    <a:pt x="67" y="137"/>
                  </a:cubicBezTo>
                  <a:cubicBezTo>
                    <a:pt x="68" y="137"/>
                    <a:pt x="68" y="137"/>
                    <a:pt x="68" y="137"/>
                  </a:cubicBezTo>
                  <a:cubicBezTo>
                    <a:pt x="68" y="137"/>
                    <a:pt x="68" y="137"/>
                    <a:pt x="67" y="137"/>
                  </a:cubicBezTo>
                  <a:cubicBezTo>
                    <a:pt x="68" y="137"/>
                    <a:pt x="68" y="138"/>
                    <a:pt x="68" y="138"/>
                  </a:cubicBezTo>
                  <a:cubicBezTo>
                    <a:pt x="68" y="138"/>
                    <a:pt x="68" y="138"/>
                    <a:pt x="68" y="138"/>
                  </a:cubicBezTo>
                  <a:cubicBezTo>
                    <a:pt x="68" y="138"/>
                    <a:pt x="68" y="138"/>
                    <a:pt x="68" y="138"/>
                  </a:cubicBezTo>
                  <a:cubicBezTo>
                    <a:pt x="68" y="138"/>
                    <a:pt x="68" y="138"/>
                    <a:pt x="68" y="138"/>
                  </a:cubicBezTo>
                  <a:cubicBezTo>
                    <a:pt x="68" y="138"/>
                    <a:pt x="68" y="138"/>
                    <a:pt x="68" y="138"/>
                  </a:cubicBezTo>
                  <a:cubicBezTo>
                    <a:pt x="68" y="138"/>
                    <a:pt x="68" y="138"/>
                    <a:pt x="68" y="138"/>
                  </a:cubicBezTo>
                  <a:cubicBezTo>
                    <a:pt x="68" y="138"/>
                    <a:pt x="68" y="138"/>
                    <a:pt x="68" y="138"/>
                  </a:cubicBezTo>
                  <a:cubicBezTo>
                    <a:pt x="68" y="138"/>
                    <a:pt x="68" y="138"/>
                    <a:pt x="68" y="138"/>
                  </a:cubicBezTo>
                  <a:cubicBezTo>
                    <a:pt x="68" y="138"/>
                    <a:pt x="68" y="139"/>
                    <a:pt x="68" y="139"/>
                  </a:cubicBezTo>
                  <a:cubicBezTo>
                    <a:pt x="68" y="139"/>
                    <a:pt x="68" y="139"/>
                    <a:pt x="68" y="139"/>
                  </a:cubicBezTo>
                  <a:cubicBezTo>
                    <a:pt x="68" y="139"/>
                    <a:pt x="68" y="139"/>
                    <a:pt x="68" y="139"/>
                  </a:cubicBezTo>
                  <a:cubicBezTo>
                    <a:pt x="68" y="139"/>
                    <a:pt x="68" y="139"/>
                    <a:pt x="68" y="139"/>
                  </a:cubicBezTo>
                  <a:cubicBezTo>
                    <a:pt x="68" y="139"/>
                    <a:pt x="67" y="139"/>
                    <a:pt x="68" y="139"/>
                  </a:cubicBezTo>
                  <a:cubicBezTo>
                    <a:pt x="68" y="139"/>
                    <a:pt x="68" y="139"/>
                    <a:pt x="68" y="139"/>
                  </a:cubicBezTo>
                  <a:cubicBezTo>
                    <a:pt x="68" y="140"/>
                    <a:pt x="68" y="139"/>
                    <a:pt x="68" y="139"/>
                  </a:cubicBezTo>
                  <a:cubicBezTo>
                    <a:pt x="68" y="140"/>
                    <a:pt x="68" y="140"/>
                    <a:pt x="68" y="140"/>
                  </a:cubicBezTo>
                  <a:cubicBezTo>
                    <a:pt x="68" y="140"/>
                    <a:pt x="69" y="140"/>
                    <a:pt x="69" y="140"/>
                  </a:cubicBezTo>
                  <a:cubicBezTo>
                    <a:pt x="68" y="140"/>
                    <a:pt x="68" y="140"/>
                    <a:pt x="68" y="140"/>
                  </a:cubicBezTo>
                  <a:cubicBezTo>
                    <a:pt x="68" y="140"/>
                    <a:pt x="69" y="140"/>
                    <a:pt x="69" y="140"/>
                  </a:cubicBezTo>
                  <a:cubicBezTo>
                    <a:pt x="69" y="140"/>
                    <a:pt x="70" y="140"/>
                    <a:pt x="70" y="140"/>
                  </a:cubicBezTo>
                  <a:cubicBezTo>
                    <a:pt x="70" y="140"/>
                    <a:pt x="70" y="140"/>
                    <a:pt x="69" y="140"/>
                  </a:cubicBezTo>
                  <a:cubicBezTo>
                    <a:pt x="69" y="140"/>
                    <a:pt x="69" y="140"/>
                    <a:pt x="69" y="140"/>
                  </a:cubicBezTo>
                  <a:cubicBezTo>
                    <a:pt x="69" y="140"/>
                    <a:pt x="69" y="140"/>
                    <a:pt x="68" y="140"/>
                  </a:cubicBezTo>
                  <a:cubicBezTo>
                    <a:pt x="68" y="140"/>
                    <a:pt x="68" y="140"/>
                    <a:pt x="68" y="140"/>
                  </a:cubicBezTo>
                  <a:cubicBezTo>
                    <a:pt x="68" y="140"/>
                    <a:pt x="68" y="140"/>
                    <a:pt x="68" y="140"/>
                  </a:cubicBezTo>
                  <a:cubicBezTo>
                    <a:pt x="68" y="140"/>
                    <a:pt x="68" y="141"/>
                    <a:pt x="68" y="141"/>
                  </a:cubicBezTo>
                  <a:cubicBezTo>
                    <a:pt x="68" y="141"/>
                    <a:pt x="68" y="141"/>
                    <a:pt x="68" y="141"/>
                  </a:cubicBezTo>
                  <a:cubicBezTo>
                    <a:pt x="68" y="141"/>
                    <a:pt x="69" y="141"/>
                    <a:pt x="69" y="141"/>
                  </a:cubicBezTo>
                  <a:cubicBezTo>
                    <a:pt x="68" y="141"/>
                    <a:pt x="68" y="141"/>
                    <a:pt x="68" y="141"/>
                  </a:cubicBezTo>
                  <a:cubicBezTo>
                    <a:pt x="68" y="141"/>
                    <a:pt x="68" y="141"/>
                    <a:pt x="68" y="141"/>
                  </a:cubicBezTo>
                  <a:cubicBezTo>
                    <a:pt x="68" y="141"/>
                    <a:pt x="68" y="141"/>
                    <a:pt x="68" y="141"/>
                  </a:cubicBezTo>
                  <a:cubicBezTo>
                    <a:pt x="68" y="142"/>
                    <a:pt x="68" y="142"/>
                    <a:pt x="69" y="143"/>
                  </a:cubicBezTo>
                  <a:cubicBezTo>
                    <a:pt x="69" y="143"/>
                    <a:pt x="69" y="143"/>
                    <a:pt x="68" y="143"/>
                  </a:cubicBezTo>
                  <a:cubicBezTo>
                    <a:pt x="68" y="143"/>
                    <a:pt x="69" y="143"/>
                    <a:pt x="69" y="143"/>
                  </a:cubicBezTo>
                  <a:cubicBezTo>
                    <a:pt x="68" y="144"/>
                    <a:pt x="68" y="144"/>
                    <a:pt x="68" y="144"/>
                  </a:cubicBezTo>
                  <a:cubicBezTo>
                    <a:pt x="68" y="144"/>
                    <a:pt x="69" y="144"/>
                    <a:pt x="69" y="144"/>
                  </a:cubicBezTo>
                  <a:cubicBezTo>
                    <a:pt x="69" y="144"/>
                    <a:pt x="69" y="144"/>
                    <a:pt x="69" y="144"/>
                  </a:cubicBezTo>
                  <a:cubicBezTo>
                    <a:pt x="68" y="144"/>
                    <a:pt x="69" y="144"/>
                    <a:pt x="69" y="144"/>
                  </a:cubicBezTo>
                  <a:cubicBezTo>
                    <a:pt x="69" y="145"/>
                    <a:pt x="69" y="145"/>
                    <a:pt x="69" y="145"/>
                  </a:cubicBezTo>
                  <a:cubicBezTo>
                    <a:pt x="69" y="144"/>
                    <a:pt x="69" y="144"/>
                    <a:pt x="69" y="144"/>
                  </a:cubicBezTo>
                  <a:cubicBezTo>
                    <a:pt x="69" y="145"/>
                    <a:pt x="69" y="145"/>
                    <a:pt x="69" y="145"/>
                  </a:cubicBezTo>
                  <a:cubicBezTo>
                    <a:pt x="69" y="145"/>
                    <a:pt x="69" y="145"/>
                    <a:pt x="69" y="145"/>
                  </a:cubicBezTo>
                  <a:cubicBezTo>
                    <a:pt x="69" y="145"/>
                    <a:pt x="69" y="146"/>
                    <a:pt x="69" y="146"/>
                  </a:cubicBezTo>
                  <a:cubicBezTo>
                    <a:pt x="69" y="146"/>
                    <a:pt x="69" y="145"/>
                    <a:pt x="69" y="145"/>
                  </a:cubicBezTo>
                  <a:cubicBezTo>
                    <a:pt x="70" y="145"/>
                    <a:pt x="69" y="145"/>
                    <a:pt x="70" y="145"/>
                  </a:cubicBezTo>
                  <a:cubicBezTo>
                    <a:pt x="69" y="146"/>
                    <a:pt x="69" y="146"/>
                    <a:pt x="69" y="146"/>
                  </a:cubicBezTo>
                  <a:cubicBezTo>
                    <a:pt x="69" y="146"/>
                    <a:pt x="69" y="147"/>
                    <a:pt x="69" y="147"/>
                  </a:cubicBezTo>
                  <a:cubicBezTo>
                    <a:pt x="69" y="147"/>
                    <a:pt x="69" y="147"/>
                    <a:pt x="70" y="147"/>
                  </a:cubicBezTo>
                  <a:cubicBezTo>
                    <a:pt x="69" y="148"/>
                    <a:pt x="70" y="148"/>
                    <a:pt x="70" y="148"/>
                  </a:cubicBezTo>
                  <a:cubicBezTo>
                    <a:pt x="70" y="148"/>
                    <a:pt x="70" y="148"/>
                    <a:pt x="70" y="148"/>
                  </a:cubicBezTo>
                  <a:cubicBezTo>
                    <a:pt x="71" y="148"/>
                    <a:pt x="70" y="148"/>
                    <a:pt x="70" y="148"/>
                  </a:cubicBezTo>
                  <a:cubicBezTo>
                    <a:pt x="70" y="148"/>
                    <a:pt x="70" y="149"/>
                    <a:pt x="70" y="149"/>
                  </a:cubicBezTo>
                  <a:cubicBezTo>
                    <a:pt x="70" y="149"/>
                    <a:pt x="70" y="149"/>
                    <a:pt x="70" y="149"/>
                  </a:cubicBezTo>
                  <a:cubicBezTo>
                    <a:pt x="70" y="149"/>
                    <a:pt x="70" y="149"/>
                    <a:pt x="70" y="149"/>
                  </a:cubicBezTo>
                  <a:cubicBezTo>
                    <a:pt x="70" y="149"/>
                    <a:pt x="70" y="149"/>
                    <a:pt x="70" y="149"/>
                  </a:cubicBezTo>
                  <a:cubicBezTo>
                    <a:pt x="70" y="149"/>
                    <a:pt x="70" y="149"/>
                    <a:pt x="70" y="149"/>
                  </a:cubicBezTo>
                  <a:cubicBezTo>
                    <a:pt x="71" y="149"/>
                    <a:pt x="70" y="150"/>
                    <a:pt x="71" y="149"/>
                  </a:cubicBezTo>
                  <a:cubicBezTo>
                    <a:pt x="71" y="149"/>
                    <a:pt x="71" y="149"/>
                    <a:pt x="71" y="149"/>
                  </a:cubicBezTo>
                  <a:cubicBezTo>
                    <a:pt x="71" y="149"/>
                    <a:pt x="71" y="149"/>
                    <a:pt x="71" y="149"/>
                  </a:cubicBezTo>
                  <a:cubicBezTo>
                    <a:pt x="71" y="149"/>
                    <a:pt x="71" y="149"/>
                    <a:pt x="71" y="149"/>
                  </a:cubicBezTo>
                  <a:cubicBezTo>
                    <a:pt x="71" y="150"/>
                    <a:pt x="71" y="150"/>
                    <a:pt x="71" y="150"/>
                  </a:cubicBezTo>
                  <a:cubicBezTo>
                    <a:pt x="71" y="150"/>
                    <a:pt x="71" y="150"/>
                    <a:pt x="71" y="149"/>
                  </a:cubicBezTo>
                  <a:cubicBezTo>
                    <a:pt x="71" y="149"/>
                    <a:pt x="71" y="150"/>
                    <a:pt x="71" y="150"/>
                  </a:cubicBezTo>
                  <a:cubicBezTo>
                    <a:pt x="71" y="150"/>
                    <a:pt x="71" y="150"/>
                    <a:pt x="71" y="150"/>
                  </a:cubicBezTo>
                  <a:cubicBezTo>
                    <a:pt x="71" y="150"/>
                    <a:pt x="71" y="150"/>
                    <a:pt x="71" y="150"/>
                  </a:cubicBezTo>
                  <a:cubicBezTo>
                    <a:pt x="71" y="150"/>
                    <a:pt x="71" y="150"/>
                    <a:pt x="71" y="150"/>
                  </a:cubicBezTo>
                  <a:cubicBezTo>
                    <a:pt x="71" y="150"/>
                    <a:pt x="71" y="150"/>
                    <a:pt x="71" y="150"/>
                  </a:cubicBezTo>
                  <a:cubicBezTo>
                    <a:pt x="71" y="150"/>
                    <a:pt x="71" y="150"/>
                    <a:pt x="71" y="150"/>
                  </a:cubicBezTo>
                  <a:cubicBezTo>
                    <a:pt x="71" y="150"/>
                    <a:pt x="71" y="150"/>
                    <a:pt x="71" y="150"/>
                  </a:cubicBezTo>
                  <a:cubicBezTo>
                    <a:pt x="71" y="150"/>
                    <a:pt x="72" y="150"/>
                    <a:pt x="71" y="150"/>
                  </a:cubicBezTo>
                  <a:cubicBezTo>
                    <a:pt x="71" y="150"/>
                    <a:pt x="71" y="150"/>
                    <a:pt x="71" y="150"/>
                  </a:cubicBezTo>
                  <a:cubicBezTo>
                    <a:pt x="71" y="150"/>
                    <a:pt x="71" y="150"/>
                    <a:pt x="72" y="150"/>
                  </a:cubicBezTo>
                  <a:cubicBezTo>
                    <a:pt x="71" y="150"/>
                    <a:pt x="71" y="150"/>
                    <a:pt x="71" y="150"/>
                  </a:cubicBezTo>
                  <a:cubicBezTo>
                    <a:pt x="72" y="150"/>
                    <a:pt x="72" y="150"/>
                    <a:pt x="72" y="150"/>
                  </a:cubicBezTo>
                  <a:cubicBezTo>
                    <a:pt x="72" y="151"/>
                    <a:pt x="71" y="151"/>
                    <a:pt x="71" y="151"/>
                  </a:cubicBezTo>
                  <a:cubicBezTo>
                    <a:pt x="72" y="151"/>
                    <a:pt x="72" y="151"/>
                    <a:pt x="72" y="151"/>
                  </a:cubicBezTo>
                  <a:cubicBezTo>
                    <a:pt x="72" y="151"/>
                    <a:pt x="72" y="151"/>
                    <a:pt x="72" y="151"/>
                  </a:cubicBezTo>
                  <a:cubicBezTo>
                    <a:pt x="72" y="152"/>
                    <a:pt x="72" y="150"/>
                    <a:pt x="72" y="151"/>
                  </a:cubicBezTo>
                  <a:cubicBezTo>
                    <a:pt x="72" y="151"/>
                    <a:pt x="72" y="151"/>
                    <a:pt x="72" y="152"/>
                  </a:cubicBezTo>
                  <a:cubicBezTo>
                    <a:pt x="72" y="152"/>
                    <a:pt x="72" y="151"/>
                    <a:pt x="72" y="151"/>
                  </a:cubicBezTo>
                  <a:cubicBezTo>
                    <a:pt x="72" y="151"/>
                    <a:pt x="72" y="152"/>
                    <a:pt x="72" y="151"/>
                  </a:cubicBezTo>
                  <a:cubicBezTo>
                    <a:pt x="72" y="151"/>
                    <a:pt x="72" y="151"/>
                    <a:pt x="72" y="151"/>
                  </a:cubicBezTo>
                  <a:cubicBezTo>
                    <a:pt x="72" y="152"/>
                    <a:pt x="73" y="152"/>
                    <a:pt x="73" y="152"/>
                  </a:cubicBezTo>
                  <a:cubicBezTo>
                    <a:pt x="73" y="152"/>
                    <a:pt x="73" y="152"/>
                    <a:pt x="73" y="152"/>
                  </a:cubicBezTo>
                  <a:cubicBezTo>
                    <a:pt x="73" y="153"/>
                    <a:pt x="74" y="152"/>
                    <a:pt x="74" y="152"/>
                  </a:cubicBezTo>
                  <a:cubicBezTo>
                    <a:pt x="74" y="152"/>
                    <a:pt x="74" y="152"/>
                    <a:pt x="74" y="152"/>
                  </a:cubicBezTo>
                  <a:cubicBezTo>
                    <a:pt x="74" y="152"/>
                    <a:pt x="74" y="151"/>
                    <a:pt x="74" y="152"/>
                  </a:cubicBezTo>
                  <a:cubicBezTo>
                    <a:pt x="74" y="152"/>
                    <a:pt x="74" y="152"/>
                    <a:pt x="74" y="152"/>
                  </a:cubicBezTo>
                  <a:cubicBezTo>
                    <a:pt x="74" y="153"/>
                    <a:pt x="74" y="152"/>
                    <a:pt x="74" y="153"/>
                  </a:cubicBezTo>
                  <a:cubicBezTo>
                    <a:pt x="74" y="152"/>
                    <a:pt x="74" y="152"/>
                    <a:pt x="74" y="152"/>
                  </a:cubicBezTo>
                  <a:cubicBezTo>
                    <a:pt x="75" y="152"/>
                    <a:pt x="75" y="152"/>
                    <a:pt x="75" y="152"/>
                  </a:cubicBezTo>
                  <a:cubicBezTo>
                    <a:pt x="75" y="152"/>
                    <a:pt x="75" y="152"/>
                    <a:pt x="75" y="152"/>
                  </a:cubicBezTo>
                  <a:cubicBezTo>
                    <a:pt x="75" y="152"/>
                    <a:pt x="75" y="152"/>
                    <a:pt x="75" y="153"/>
                  </a:cubicBezTo>
                  <a:cubicBezTo>
                    <a:pt x="75" y="153"/>
                    <a:pt x="75" y="152"/>
                    <a:pt x="75" y="152"/>
                  </a:cubicBezTo>
                  <a:cubicBezTo>
                    <a:pt x="75" y="153"/>
                    <a:pt x="75" y="152"/>
                    <a:pt x="76" y="153"/>
                  </a:cubicBezTo>
                  <a:cubicBezTo>
                    <a:pt x="76" y="152"/>
                    <a:pt x="76" y="153"/>
                    <a:pt x="76" y="152"/>
                  </a:cubicBezTo>
                  <a:cubicBezTo>
                    <a:pt x="76" y="152"/>
                    <a:pt x="76" y="152"/>
                    <a:pt x="76" y="152"/>
                  </a:cubicBezTo>
                  <a:cubicBezTo>
                    <a:pt x="76" y="152"/>
                    <a:pt x="76" y="152"/>
                    <a:pt x="76" y="152"/>
                  </a:cubicBezTo>
                  <a:cubicBezTo>
                    <a:pt x="76" y="152"/>
                    <a:pt x="76" y="152"/>
                    <a:pt x="76" y="152"/>
                  </a:cubicBezTo>
                  <a:cubicBezTo>
                    <a:pt x="76" y="153"/>
                    <a:pt x="76" y="152"/>
                    <a:pt x="76" y="152"/>
                  </a:cubicBezTo>
                  <a:cubicBezTo>
                    <a:pt x="76" y="152"/>
                    <a:pt x="76" y="152"/>
                    <a:pt x="76" y="152"/>
                  </a:cubicBezTo>
                  <a:cubicBezTo>
                    <a:pt x="76" y="152"/>
                    <a:pt x="76" y="152"/>
                    <a:pt x="76" y="152"/>
                  </a:cubicBezTo>
                  <a:cubicBezTo>
                    <a:pt x="76" y="152"/>
                    <a:pt x="76" y="152"/>
                    <a:pt x="77" y="151"/>
                  </a:cubicBezTo>
                  <a:cubicBezTo>
                    <a:pt x="77" y="151"/>
                    <a:pt x="77" y="152"/>
                    <a:pt x="77" y="152"/>
                  </a:cubicBezTo>
                  <a:cubicBezTo>
                    <a:pt x="77" y="152"/>
                    <a:pt x="77" y="152"/>
                    <a:pt x="77" y="152"/>
                  </a:cubicBezTo>
                  <a:cubicBezTo>
                    <a:pt x="77" y="152"/>
                    <a:pt x="77" y="151"/>
                    <a:pt x="77" y="152"/>
                  </a:cubicBezTo>
                  <a:cubicBezTo>
                    <a:pt x="77" y="151"/>
                    <a:pt x="77" y="152"/>
                    <a:pt x="77" y="152"/>
                  </a:cubicBezTo>
                  <a:cubicBezTo>
                    <a:pt x="77" y="152"/>
                    <a:pt x="77" y="152"/>
                    <a:pt x="77" y="152"/>
                  </a:cubicBezTo>
                  <a:cubicBezTo>
                    <a:pt x="77" y="152"/>
                    <a:pt x="77" y="152"/>
                    <a:pt x="77" y="152"/>
                  </a:cubicBezTo>
                  <a:cubicBezTo>
                    <a:pt x="77" y="152"/>
                    <a:pt x="77" y="152"/>
                    <a:pt x="77" y="152"/>
                  </a:cubicBezTo>
                  <a:cubicBezTo>
                    <a:pt x="77" y="152"/>
                    <a:pt x="78" y="151"/>
                    <a:pt x="78" y="151"/>
                  </a:cubicBezTo>
                  <a:cubicBezTo>
                    <a:pt x="78" y="151"/>
                    <a:pt x="78" y="152"/>
                    <a:pt x="78" y="151"/>
                  </a:cubicBezTo>
                  <a:cubicBezTo>
                    <a:pt x="78" y="151"/>
                    <a:pt x="78" y="151"/>
                    <a:pt x="78" y="151"/>
                  </a:cubicBezTo>
                  <a:cubicBezTo>
                    <a:pt x="78" y="151"/>
                    <a:pt x="78" y="151"/>
                    <a:pt x="78" y="151"/>
                  </a:cubicBezTo>
                  <a:cubicBezTo>
                    <a:pt x="78" y="151"/>
                    <a:pt x="78" y="151"/>
                    <a:pt x="78" y="151"/>
                  </a:cubicBezTo>
                  <a:cubicBezTo>
                    <a:pt x="78" y="151"/>
                    <a:pt x="78" y="150"/>
                    <a:pt x="79" y="150"/>
                  </a:cubicBezTo>
                  <a:cubicBezTo>
                    <a:pt x="79" y="150"/>
                    <a:pt x="79" y="151"/>
                    <a:pt x="79" y="151"/>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80" y="149"/>
                    <a:pt x="80" y="149"/>
                    <a:pt x="80" y="149"/>
                  </a:cubicBezTo>
                  <a:cubicBezTo>
                    <a:pt x="80" y="149"/>
                    <a:pt x="80" y="149"/>
                    <a:pt x="79" y="148"/>
                  </a:cubicBezTo>
                  <a:cubicBezTo>
                    <a:pt x="79" y="148"/>
                    <a:pt x="80" y="149"/>
                    <a:pt x="80" y="149"/>
                  </a:cubicBezTo>
                  <a:cubicBezTo>
                    <a:pt x="79" y="147"/>
                    <a:pt x="79" y="147"/>
                    <a:pt x="79" y="147"/>
                  </a:cubicBezTo>
                  <a:cubicBezTo>
                    <a:pt x="79" y="148"/>
                    <a:pt x="80" y="148"/>
                    <a:pt x="80" y="148"/>
                  </a:cubicBezTo>
                  <a:cubicBezTo>
                    <a:pt x="80" y="148"/>
                    <a:pt x="79" y="147"/>
                    <a:pt x="79" y="147"/>
                  </a:cubicBezTo>
                  <a:cubicBezTo>
                    <a:pt x="79" y="147"/>
                    <a:pt x="79" y="146"/>
                    <a:pt x="79" y="146"/>
                  </a:cubicBezTo>
                  <a:cubicBezTo>
                    <a:pt x="79" y="146"/>
                    <a:pt x="79" y="146"/>
                    <a:pt x="79" y="147"/>
                  </a:cubicBezTo>
                  <a:cubicBezTo>
                    <a:pt x="80" y="147"/>
                    <a:pt x="80" y="147"/>
                    <a:pt x="80" y="147"/>
                  </a:cubicBezTo>
                  <a:cubicBezTo>
                    <a:pt x="80" y="147"/>
                    <a:pt x="80" y="147"/>
                    <a:pt x="80" y="147"/>
                  </a:cubicBezTo>
                  <a:cubicBezTo>
                    <a:pt x="80" y="147"/>
                    <a:pt x="80" y="147"/>
                    <a:pt x="80" y="147"/>
                  </a:cubicBezTo>
                  <a:cubicBezTo>
                    <a:pt x="80" y="146"/>
                    <a:pt x="80" y="146"/>
                    <a:pt x="80" y="146"/>
                  </a:cubicBezTo>
                  <a:cubicBezTo>
                    <a:pt x="80" y="146"/>
                    <a:pt x="80" y="146"/>
                    <a:pt x="80" y="146"/>
                  </a:cubicBezTo>
                  <a:cubicBezTo>
                    <a:pt x="80" y="146"/>
                    <a:pt x="80" y="145"/>
                    <a:pt x="80" y="145"/>
                  </a:cubicBezTo>
                  <a:cubicBezTo>
                    <a:pt x="81" y="145"/>
                    <a:pt x="81" y="145"/>
                    <a:pt x="81" y="145"/>
                  </a:cubicBezTo>
                  <a:cubicBezTo>
                    <a:pt x="80" y="145"/>
                    <a:pt x="81" y="145"/>
                    <a:pt x="80" y="144"/>
                  </a:cubicBezTo>
                  <a:cubicBezTo>
                    <a:pt x="80" y="144"/>
                    <a:pt x="80" y="144"/>
                    <a:pt x="81" y="144"/>
                  </a:cubicBezTo>
                  <a:cubicBezTo>
                    <a:pt x="81" y="144"/>
                    <a:pt x="80" y="144"/>
                    <a:pt x="80" y="144"/>
                  </a:cubicBezTo>
                  <a:cubicBezTo>
                    <a:pt x="80" y="144"/>
                    <a:pt x="80" y="144"/>
                    <a:pt x="80" y="144"/>
                  </a:cubicBezTo>
                  <a:cubicBezTo>
                    <a:pt x="80" y="144"/>
                    <a:pt x="81" y="144"/>
                    <a:pt x="80" y="144"/>
                  </a:cubicBezTo>
                  <a:cubicBezTo>
                    <a:pt x="81" y="144"/>
                    <a:pt x="81" y="144"/>
                    <a:pt x="81" y="144"/>
                  </a:cubicBezTo>
                  <a:cubicBezTo>
                    <a:pt x="81" y="143"/>
                    <a:pt x="81" y="143"/>
                    <a:pt x="80" y="143"/>
                  </a:cubicBezTo>
                  <a:cubicBezTo>
                    <a:pt x="81" y="143"/>
                    <a:pt x="81" y="143"/>
                    <a:pt x="81" y="143"/>
                  </a:cubicBezTo>
                  <a:cubicBezTo>
                    <a:pt x="81" y="143"/>
                    <a:pt x="80" y="143"/>
                    <a:pt x="81" y="143"/>
                  </a:cubicBezTo>
                  <a:cubicBezTo>
                    <a:pt x="81" y="143"/>
                    <a:pt x="81" y="143"/>
                    <a:pt x="81" y="143"/>
                  </a:cubicBezTo>
                  <a:cubicBezTo>
                    <a:pt x="81" y="143"/>
                    <a:pt x="81" y="142"/>
                    <a:pt x="81" y="142"/>
                  </a:cubicBezTo>
                  <a:cubicBezTo>
                    <a:pt x="81" y="142"/>
                    <a:pt x="81" y="142"/>
                    <a:pt x="81" y="142"/>
                  </a:cubicBezTo>
                  <a:cubicBezTo>
                    <a:pt x="81" y="141"/>
                    <a:pt x="81" y="140"/>
                    <a:pt x="81" y="140"/>
                  </a:cubicBezTo>
                  <a:cubicBezTo>
                    <a:pt x="81" y="139"/>
                    <a:pt x="81" y="140"/>
                    <a:pt x="81" y="140"/>
                  </a:cubicBezTo>
                  <a:cubicBezTo>
                    <a:pt x="81" y="140"/>
                    <a:pt x="81" y="139"/>
                    <a:pt x="81" y="139"/>
                  </a:cubicBezTo>
                  <a:cubicBezTo>
                    <a:pt x="81" y="139"/>
                    <a:pt x="81" y="139"/>
                    <a:pt x="81" y="139"/>
                  </a:cubicBezTo>
                  <a:cubicBezTo>
                    <a:pt x="81" y="139"/>
                    <a:pt x="81" y="139"/>
                    <a:pt x="81" y="139"/>
                  </a:cubicBezTo>
                  <a:cubicBezTo>
                    <a:pt x="81" y="139"/>
                    <a:pt x="81" y="139"/>
                    <a:pt x="81" y="139"/>
                  </a:cubicBezTo>
                  <a:cubicBezTo>
                    <a:pt x="81" y="139"/>
                    <a:pt x="81" y="139"/>
                    <a:pt x="81" y="139"/>
                  </a:cubicBezTo>
                  <a:cubicBezTo>
                    <a:pt x="81" y="138"/>
                    <a:pt x="81" y="138"/>
                    <a:pt x="81" y="138"/>
                  </a:cubicBezTo>
                  <a:cubicBezTo>
                    <a:pt x="81" y="138"/>
                    <a:pt x="81" y="138"/>
                    <a:pt x="81" y="138"/>
                  </a:cubicBezTo>
                  <a:cubicBezTo>
                    <a:pt x="81" y="138"/>
                    <a:pt x="81" y="138"/>
                    <a:pt x="81" y="138"/>
                  </a:cubicBezTo>
                  <a:cubicBezTo>
                    <a:pt x="81" y="138"/>
                    <a:pt x="81" y="138"/>
                    <a:pt x="81" y="138"/>
                  </a:cubicBezTo>
                  <a:cubicBezTo>
                    <a:pt x="81" y="137"/>
                    <a:pt x="81" y="137"/>
                    <a:pt x="80" y="137"/>
                  </a:cubicBezTo>
                  <a:cubicBezTo>
                    <a:pt x="81" y="137"/>
                    <a:pt x="81" y="137"/>
                    <a:pt x="81" y="137"/>
                  </a:cubicBezTo>
                  <a:cubicBezTo>
                    <a:pt x="81" y="137"/>
                    <a:pt x="81" y="136"/>
                    <a:pt x="80" y="135"/>
                  </a:cubicBezTo>
                  <a:cubicBezTo>
                    <a:pt x="80" y="135"/>
                    <a:pt x="80" y="135"/>
                    <a:pt x="80" y="135"/>
                  </a:cubicBezTo>
                  <a:cubicBezTo>
                    <a:pt x="80" y="135"/>
                    <a:pt x="81" y="134"/>
                    <a:pt x="80" y="134"/>
                  </a:cubicBezTo>
                  <a:cubicBezTo>
                    <a:pt x="80" y="134"/>
                    <a:pt x="80" y="134"/>
                    <a:pt x="80" y="134"/>
                  </a:cubicBezTo>
                  <a:cubicBezTo>
                    <a:pt x="80" y="134"/>
                    <a:pt x="80" y="134"/>
                    <a:pt x="80" y="134"/>
                  </a:cubicBezTo>
                  <a:cubicBezTo>
                    <a:pt x="80" y="134"/>
                    <a:pt x="80" y="134"/>
                    <a:pt x="80" y="134"/>
                  </a:cubicBezTo>
                  <a:cubicBezTo>
                    <a:pt x="80" y="134"/>
                    <a:pt x="80" y="134"/>
                    <a:pt x="80" y="134"/>
                  </a:cubicBezTo>
                  <a:cubicBezTo>
                    <a:pt x="80" y="134"/>
                    <a:pt x="79" y="134"/>
                    <a:pt x="80" y="133"/>
                  </a:cubicBezTo>
                  <a:cubicBezTo>
                    <a:pt x="80" y="133"/>
                    <a:pt x="80" y="133"/>
                    <a:pt x="80" y="133"/>
                  </a:cubicBezTo>
                  <a:cubicBezTo>
                    <a:pt x="80" y="132"/>
                    <a:pt x="80" y="131"/>
                    <a:pt x="80" y="131"/>
                  </a:cubicBezTo>
                  <a:cubicBezTo>
                    <a:pt x="79" y="131"/>
                    <a:pt x="80" y="130"/>
                    <a:pt x="80" y="130"/>
                  </a:cubicBezTo>
                  <a:cubicBezTo>
                    <a:pt x="79" y="130"/>
                    <a:pt x="80" y="129"/>
                    <a:pt x="79" y="129"/>
                  </a:cubicBezTo>
                  <a:cubicBezTo>
                    <a:pt x="79" y="128"/>
                    <a:pt x="78" y="129"/>
                    <a:pt x="78" y="129"/>
                  </a:cubicBezTo>
                  <a:close/>
                  <a:moveTo>
                    <a:pt x="70" y="128"/>
                  </a:moveTo>
                  <a:cubicBezTo>
                    <a:pt x="71" y="128"/>
                    <a:pt x="71" y="128"/>
                    <a:pt x="71" y="128"/>
                  </a:cubicBezTo>
                  <a:lnTo>
                    <a:pt x="70" y="128"/>
                  </a:lnTo>
                  <a:close/>
                  <a:moveTo>
                    <a:pt x="69" y="131"/>
                  </a:moveTo>
                  <a:cubicBezTo>
                    <a:pt x="68" y="131"/>
                    <a:pt x="69" y="132"/>
                    <a:pt x="69" y="132"/>
                  </a:cubicBezTo>
                  <a:cubicBezTo>
                    <a:pt x="69" y="132"/>
                    <a:pt x="69" y="132"/>
                    <a:pt x="69" y="132"/>
                  </a:cubicBezTo>
                  <a:cubicBezTo>
                    <a:pt x="69" y="132"/>
                    <a:pt x="69" y="132"/>
                    <a:pt x="69" y="131"/>
                  </a:cubicBezTo>
                  <a:close/>
                  <a:moveTo>
                    <a:pt x="68" y="132"/>
                  </a:moveTo>
                  <a:cubicBezTo>
                    <a:pt x="68" y="132"/>
                    <a:pt x="68" y="132"/>
                    <a:pt x="69" y="133"/>
                  </a:cubicBezTo>
                  <a:lnTo>
                    <a:pt x="68" y="132"/>
                  </a:lnTo>
                  <a:close/>
                  <a:moveTo>
                    <a:pt x="68" y="133"/>
                  </a:moveTo>
                  <a:cubicBezTo>
                    <a:pt x="68" y="133"/>
                    <a:pt x="68" y="133"/>
                    <a:pt x="68" y="133"/>
                  </a:cubicBezTo>
                  <a:cubicBezTo>
                    <a:pt x="68" y="133"/>
                    <a:pt x="68" y="133"/>
                    <a:pt x="68" y="133"/>
                  </a:cubicBezTo>
                  <a:close/>
                  <a:moveTo>
                    <a:pt x="68" y="134"/>
                  </a:moveTo>
                  <a:cubicBezTo>
                    <a:pt x="68" y="134"/>
                    <a:pt x="68" y="134"/>
                    <a:pt x="68" y="134"/>
                  </a:cubicBezTo>
                  <a:cubicBezTo>
                    <a:pt x="68" y="133"/>
                    <a:pt x="68" y="134"/>
                    <a:pt x="68" y="134"/>
                  </a:cubicBezTo>
                  <a:close/>
                  <a:moveTo>
                    <a:pt x="68" y="136"/>
                  </a:moveTo>
                  <a:cubicBezTo>
                    <a:pt x="68" y="136"/>
                    <a:pt x="68" y="136"/>
                    <a:pt x="68" y="136"/>
                  </a:cubicBezTo>
                  <a:cubicBezTo>
                    <a:pt x="67" y="135"/>
                    <a:pt x="68" y="136"/>
                    <a:pt x="68" y="136"/>
                  </a:cubicBezTo>
                  <a:close/>
                  <a:moveTo>
                    <a:pt x="68" y="137"/>
                  </a:moveTo>
                  <a:cubicBezTo>
                    <a:pt x="68" y="137"/>
                    <a:pt x="68" y="137"/>
                    <a:pt x="68" y="137"/>
                  </a:cubicBezTo>
                  <a:cubicBezTo>
                    <a:pt x="68" y="137"/>
                    <a:pt x="68" y="137"/>
                    <a:pt x="68" y="137"/>
                  </a:cubicBezTo>
                  <a:close/>
                  <a:moveTo>
                    <a:pt x="74" y="152"/>
                  </a:moveTo>
                  <a:cubicBezTo>
                    <a:pt x="74" y="152"/>
                    <a:pt x="74" y="152"/>
                    <a:pt x="74" y="152"/>
                  </a:cubicBezTo>
                  <a:cubicBezTo>
                    <a:pt x="74" y="152"/>
                    <a:pt x="74" y="152"/>
                    <a:pt x="74" y="152"/>
                  </a:cubicBezTo>
                  <a:close/>
                  <a:moveTo>
                    <a:pt x="79" y="151"/>
                  </a:moveTo>
                  <a:cubicBezTo>
                    <a:pt x="79" y="151"/>
                    <a:pt x="79" y="150"/>
                    <a:pt x="79" y="150"/>
                  </a:cubicBezTo>
                  <a:cubicBezTo>
                    <a:pt x="79" y="150"/>
                    <a:pt x="79" y="151"/>
                    <a:pt x="79" y="151"/>
                  </a:cubicBezTo>
                  <a:close/>
                  <a:moveTo>
                    <a:pt x="80" y="146"/>
                  </a:moveTo>
                  <a:cubicBezTo>
                    <a:pt x="80" y="146"/>
                    <a:pt x="80" y="146"/>
                    <a:pt x="80" y="146"/>
                  </a:cubicBezTo>
                  <a:cubicBezTo>
                    <a:pt x="80" y="146"/>
                    <a:pt x="80" y="146"/>
                    <a:pt x="80" y="146"/>
                  </a:cubicBezTo>
                  <a:close/>
                  <a:moveTo>
                    <a:pt x="89" y="156"/>
                  </a:moveTo>
                  <a:cubicBezTo>
                    <a:pt x="89" y="156"/>
                    <a:pt x="89" y="156"/>
                    <a:pt x="89" y="156"/>
                  </a:cubicBezTo>
                  <a:cubicBezTo>
                    <a:pt x="89" y="156"/>
                    <a:pt x="89" y="156"/>
                    <a:pt x="89" y="156"/>
                  </a:cubicBezTo>
                  <a:close/>
                  <a:moveTo>
                    <a:pt x="96" y="156"/>
                  </a:moveTo>
                  <a:cubicBezTo>
                    <a:pt x="96" y="157"/>
                    <a:pt x="96" y="158"/>
                    <a:pt x="96" y="160"/>
                  </a:cubicBezTo>
                  <a:cubicBezTo>
                    <a:pt x="96" y="160"/>
                    <a:pt x="96" y="160"/>
                    <a:pt x="96" y="161"/>
                  </a:cubicBezTo>
                  <a:cubicBezTo>
                    <a:pt x="96" y="162"/>
                    <a:pt x="96" y="164"/>
                    <a:pt x="96" y="165"/>
                  </a:cubicBezTo>
                  <a:cubicBezTo>
                    <a:pt x="96" y="165"/>
                    <a:pt x="96" y="165"/>
                    <a:pt x="96" y="165"/>
                  </a:cubicBezTo>
                  <a:cubicBezTo>
                    <a:pt x="96" y="165"/>
                    <a:pt x="96" y="165"/>
                    <a:pt x="96" y="165"/>
                  </a:cubicBezTo>
                  <a:cubicBezTo>
                    <a:pt x="97" y="165"/>
                    <a:pt x="97" y="165"/>
                    <a:pt x="97" y="165"/>
                  </a:cubicBezTo>
                  <a:cubicBezTo>
                    <a:pt x="97" y="166"/>
                    <a:pt x="96" y="166"/>
                    <a:pt x="96" y="165"/>
                  </a:cubicBezTo>
                  <a:cubicBezTo>
                    <a:pt x="96" y="166"/>
                    <a:pt x="96" y="167"/>
                    <a:pt x="96" y="167"/>
                  </a:cubicBezTo>
                  <a:cubicBezTo>
                    <a:pt x="97" y="167"/>
                    <a:pt x="96" y="167"/>
                    <a:pt x="97" y="167"/>
                  </a:cubicBezTo>
                  <a:cubicBezTo>
                    <a:pt x="97" y="167"/>
                    <a:pt x="97" y="167"/>
                    <a:pt x="97" y="167"/>
                  </a:cubicBezTo>
                  <a:cubicBezTo>
                    <a:pt x="97" y="168"/>
                    <a:pt x="97" y="168"/>
                    <a:pt x="96" y="168"/>
                  </a:cubicBezTo>
                  <a:cubicBezTo>
                    <a:pt x="96" y="169"/>
                    <a:pt x="96" y="171"/>
                    <a:pt x="96" y="172"/>
                  </a:cubicBezTo>
                  <a:cubicBezTo>
                    <a:pt x="96" y="173"/>
                    <a:pt x="95" y="174"/>
                    <a:pt x="95" y="174"/>
                  </a:cubicBezTo>
                  <a:cubicBezTo>
                    <a:pt x="95" y="175"/>
                    <a:pt x="95" y="175"/>
                    <a:pt x="95" y="176"/>
                  </a:cubicBezTo>
                  <a:cubicBezTo>
                    <a:pt x="95" y="176"/>
                    <a:pt x="95" y="176"/>
                    <a:pt x="95" y="176"/>
                  </a:cubicBezTo>
                  <a:cubicBezTo>
                    <a:pt x="95" y="176"/>
                    <a:pt x="95" y="176"/>
                    <a:pt x="95" y="175"/>
                  </a:cubicBezTo>
                  <a:cubicBezTo>
                    <a:pt x="95" y="176"/>
                    <a:pt x="95" y="175"/>
                    <a:pt x="95" y="176"/>
                  </a:cubicBezTo>
                  <a:cubicBezTo>
                    <a:pt x="95" y="176"/>
                    <a:pt x="95" y="175"/>
                    <a:pt x="95" y="176"/>
                  </a:cubicBezTo>
                  <a:cubicBezTo>
                    <a:pt x="95" y="175"/>
                    <a:pt x="95" y="176"/>
                    <a:pt x="95" y="176"/>
                  </a:cubicBezTo>
                  <a:cubicBezTo>
                    <a:pt x="94" y="176"/>
                    <a:pt x="95" y="175"/>
                    <a:pt x="94" y="175"/>
                  </a:cubicBezTo>
                  <a:cubicBezTo>
                    <a:pt x="94" y="175"/>
                    <a:pt x="93" y="176"/>
                    <a:pt x="93" y="176"/>
                  </a:cubicBezTo>
                  <a:cubicBezTo>
                    <a:pt x="93" y="176"/>
                    <a:pt x="93" y="176"/>
                    <a:pt x="93" y="176"/>
                  </a:cubicBezTo>
                  <a:cubicBezTo>
                    <a:pt x="93" y="175"/>
                    <a:pt x="93" y="176"/>
                    <a:pt x="93" y="176"/>
                  </a:cubicBezTo>
                  <a:cubicBezTo>
                    <a:pt x="93" y="176"/>
                    <a:pt x="93" y="176"/>
                    <a:pt x="93" y="176"/>
                  </a:cubicBezTo>
                  <a:cubicBezTo>
                    <a:pt x="93" y="175"/>
                    <a:pt x="93" y="176"/>
                    <a:pt x="92" y="175"/>
                  </a:cubicBezTo>
                  <a:cubicBezTo>
                    <a:pt x="92" y="175"/>
                    <a:pt x="92" y="175"/>
                    <a:pt x="93" y="175"/>
                  </a:cubicBezTo>
                  <a:cubicBezTo>
                    <a:pt x="92" y="176"/>
                    <a:pt x="92" y="175"/>
                    <a:pt x="92" y="175"/>
                  </a:cubicBezTo>
                  <a:cubicBezTo>
                    <a:pt x="92" y="175"/>
                    <a:pt x="92" y="175"/>
                    <a:pt x="92" y="175"/>
                  </a:cubicBezTo>
                  <a:cubicBezTo>
                    <a:pt x="92" y="176"/>
                    <a:pt x="92" y="174"/>
                    <a:pt x="92" y="175"/>
                  </a:cubicBezTo>
                  <a:cubicBezTo>
                    <a:pt x="92" y="175"/>
                    <a:pt x="92" y="175"/>
                    <a:pt x="92" y="175"/>
                  </a:cubicBezTo>
                  <a:cubicBezTo>
                    <a:pt x="92" y="175"/>
                    <a:pt x="91" y="174"/>
                    <a:pt x="91" y="174"/>
                  </a:cubicBezTo>
                  <a:cubicBezTo>
                    <a:pt x="91" y="174"/>
                    <a:pt x="91" y="173"/>
                    <a:pt x="91" y="173"/>
                  </a:cubicBezTo>
                  <a:cubicBezTo>
                    <a:pt x="91" y="173"/>
                    <a:pt x="91" y="174"/>
                    <a:pt x="90" y="173"/>
                  </a:cubicBezTo>
                  <a:cubicBezTo>
                    <a:pt x="90" y="173"/>
                    <a:pt x="91" y="173"/>
                    <a:pt x="91" y="173"/>
                  </a:cubicBezTo>
                  <a:cubicBezTo>
                    <a:pt x="90" y="173"/>
                    <a:pt x="91" y="173"/>
                    <a:pt x="91" y="173"/>
                  </a:cubicBezTo>
                  <a:cubicBezTo>
                    <a:pt x="90" y="173"/>
                    <a:pt x="90" y="173"/>
                    <a:pt x="90" y="173"/>
                  </a:cubicBezTo>
                  <a:cubicBezTo>
                    <a:pt x="91" y="172"/>
                    <a:pt x="90" y="172"/>
                    <a:pt x="90" y="172"/>
                  </a:cubicBezTo>
                  <a:cubicBezTo>
                    <a:pt x="90" y="172"/>
                    <a:pt x="90" y="172"/>
                    <a:pt x="90" y="172"/>
                  </a:cubicBezTo>
                  <a:cubicBezTo>
                    <a:pt x="90" y="172"/>
                    <a:pt x="90" y="172"/>
                    <a:pt x="90" y="172"/>
                  </a:cubicBezTo>
                  <a:cubicBezTo>
                    <a:pt x="90" y="172"/>
                    <a:pt x="90" y="172"/>
                    <a:pt x="90" y="172"/>
                  </a:cubicBezTo>
                  <a:cubicBezTo>
                    <a:pt x="90" y="171"/>
                    <a:pt x="90" y="171"/>
                    <a:pt x="90" y="171"/>
                  </a:cubicBezTo>
                  <a:cubicBezTo>
                    <a:pt x="90" y="171"/>
                    <a:pt x="90" y="171"/>
                    <a:pt x="90" y="171"/>
                  </a:cubicBezTo>
                  <a:cubicBezTo>
                    <a:pt x="90" y="170"/>
                    <a:pt x="90" y="170"/>
                    <a:pt x="90" y="170"/>
                  </a:cubicBezTo>
                  <a:cubicBezTo>
                    <a:pt x="89" y="170"/>
                    <a:pt x="89" y="170"/>
                    <a:pt x="89" y="170"/>
                  </a:cubicBezTo>
                  <a:cubicBezTo>
                    <a:pt x="90" y="170"/>
                    <a:pt x="90" y="170"/>
                    <a:pt x="90" y="170"/>
                  </a:cubicBezTo>
                  <a:cubicBezTo>
                    <a:pt x="89" y="169"/>
                    <a:pt x="90" y="169"/>
                    <a:pt x="89" y="168"/>
                  </a:cubicBezTo>
                  <a:cubicBezTo>
                    <a:pt x="89" y="168"/>
                    <a:pt x="89" y="168"/>
                    <a:pt x="89" y="168"/>
                  </a:cubicBezTo>
                  <a:cubicBezTo>
                    <a:pt x="89" y="167"/>
                    <a:pt x="89" y="167"/>
                    <a:pt x="89" y="166"/>
                  </a:cubicBezTo>
                  <a:cubicBezTo>
                    <a:pt x="89" y="166"/>
                    <a:pt x="89" y="166"/>
                    <a:pt x="89" y="165"/>
                  </a:cubicBezTo>
                  <a:cubicBezTo>
                    <a:pt x="89" y="165"/>
                    <a:pt x="89" y="165"/>
                    <a:pt x="88" y="165"/>
                  </a:cubicBezTo>
                  <a:cubicBezTo>
                    <a:pt x="88" y="165"/>
                    <a:pt x="89" y="165"/>
                    <a:pt x="89" y="165"/>
                  </a:cubicBezTo>
                  <a:cubicBezTo>
                    <a:pt x="89" y="165"/>
                    <a:pt x="89" y="164"/>
                    <a:pt x="89" y="164"/>
                  </a:cubicBezTo>
                  <a:cubicBezTo>
                    <a:pt x="89" y="164"/>
                    <a:pt x="89" y="164"/>
                    <a:pt x="89" y="164"/>
                  </a:cubicBezTo>
                  <a:cubicBezTo>
                    <a:pt x="89" y="164"/>
                    <a:pt x="89" y="163"/>
                    <a:pt x="89" y="163"/>
                  </a:cubicBezTo>
                  <a:cubicBezTo>
                    <a:pt x="89" y="163"/>
                    <a:pt x="89" y="163"/>
                    <a:pt x="88" y="163"/>
                  </a:cubicBezTo>
                  <a:cubicBezTo>
                    <a:pt x="88" y="163"/>
                    <a:pt x="89" y="163"/>
                    <a:pt x="88" y="163"/>
                  </a:cubicBezTo>
                  <a:cubicBezTo>
                    <a:pt x="89" y="163"/>
                    <a:pt x="89" y="163"/>
                    <a:pt x="89" y="163"/>
                  </a:cubicBezTo>
                  <a:cubicBezTo>
                    <a:pt x="89" y="162"/>
                    <a:pt x="89" y="162"/>
                    <a:pt x="89" y="161"/>
                  </a:cubicBezTo>
                  <a:cubicBezTo>
                    <a:pt x="89" y="161"/>
                    <a:pt x="89" y="160"/>
                    <a:pt x="89" y="160"/>
                  </a:cubicBezTo>
                  <a:cubicBezTo>
                    <a:pt x="89" y="160"/>
                    <a:pt x="89" y="160"/>
                    <a:pt x="88" y="159"/>
                  </a:cubicBezTo>
                  <a:cubicBezTo>
                    <a:pt x="89" y="159"/>
                    <a:pt x="89" y="159"/>
                    <a:pt x="89" y="159"/>
                  </a:cubicBezTo>
                  <a:cubicBezTo>
                    <a:pt x="89" y="159"/>
                    <a:pt x="89" y="159"/>
                    <a:pt x="89" y="159"/>
                  </a:cubicBezTo>
                  <a:cubicBezTo>
                    <a:pt x="89" y="158"/>
                    <a:pt x="89" y="158"/>
                    <a:pt x="89" y="158"/>
                  </a:cubicBezTo>
                  <a:cubicBezTo>
                    <a:pt x="89" y="158"/>
                    <a:pt x="89" y="158"/>
                    <a:pt x="89" y="158"/>
                  </a:cubicBezTo>
                  <a:cubicBezTo>
                    <a:pt x="89" y="158"/>
                    <a:pt x="88" y="158"/>
                    <a:pt x="88" y="158"/>
                  </a:cubicBezTo>
                  <a:cubicBezTo>
                    <a:pt x="88" y="158"/>
                    <a:pt x="88" y="158"/>
                    <a:pt x="88" y="157"/>
                  </a:cubicBezTo>
                  <a:cubicBezTo>
                    <a:pt x="88" y="158"/>
                    <a:pt x="89" y="158"/>
                    <a:pt x="89" y="158"/>
                  </a:cubicBezTo>
                  <a:cubicBezTo>
                    <a:pt x="89" y="158"/>
                    <a:pt x="88" y="157"/>
                    <a:pt x="89" y="157"/>
                  </a:cubicBezTo>
                  <a:cubicBezTo>
                    <a:pt x="89" y="157"/>
                    <a:pt x="89" y="157"/>
                    <a:pt x="89" y="157"/>
                  </a:cubicBezTo>
                  <a:cubicBezTo>
                    <a:pt x="89" y="157"/>
                    <a:pt x="89" y="157"/>
                    <a:pt x="89" y="157"/>
                  </a:cubicBezTo>
                  <a:cubicBezTo>
                    <a:pt x="89" y="157"/>
                    <a:pt x="89" y="157"/>
                    <a:pt x="89" y="157"/>
                  </a:cubicBezTo>
                  <a:cubicBezTo>
                    <a:pt x="89" y="157"/>
                    <a:pt x="89" y="157"/>
                    <a:pt x="89" y="157"/>
                  </a:cubicBezTo>
                  <a:cubicBezTo>
                    <a:pt x="88" y="157"/>
                    <a:pt x="89" y="157"/>
                    <a:pt x="88" y="156"/>
                  </a:cubicBezTo>
                  <a:cubicBezTo>
                    <a:pt x="88" y="157"/>
                    <a:pt x="88" y="157"/>
                    <a:pt x="88" y="157"/>
                  </a:cubicBezTo>
                  <a:cubicBezTo>
                    <a:pt x="88" y="157"/>
                    <a:pt x="88" y="156"/>
                    <a:pt x="88" y="156"/>
                  </a:cubicBezTo>
                  <a:cubicBezTo>
                    <a:pt x="88" y="156"/>
                    <a:pt x="89" y="157"/>
                    <a:pt x="89" y="156"/>
                  </a:cubicBezTo>
                  <a:cubicBezTo>
                    <a:pt x="88" y="156"/>
                    <a:pt x="88" y="156"/>
                    <a:pt x="88" y="156"/>
                  </a:cubicBezTo>
                  <a:cubicBezTo>
                    <a:pt x="88" y="156"/>
                    <a:pt x="88" y="156"/>
                    <a:pt x="88" y="156"/>
                  </a:cubicBezTo>
                  <a:cubicBezTo>
                    <a:pt x="88" y="156"/>
                    <a:pt x="88" y="156"/>
                    <a:pt x="88" y="156"/>
                  </a:cubicBezTo>
                  <a:cubicBezTo>
                    <a:pt x="88" y="156"/>
                    <a:pt x="88" y="156"/>
                    <a:pt x="88" y="156"/>
                  </a:cubicBezTo>
                  <a:cubicBezTo>
                    <a:pt x="88" y="156"/>
                    <a:pt x="88" y="157"/>
                    <a:pt x="88" y="157"/>
                  </a:cubicBezTo>
                  <a:cubicBezTo>
                    <a:pt x="88" y="157"/>
                    <a:pt x="88" y="157"/>
                    <a:pt x="88" y="157"/>
                  </a:cubicBezTo>
                  <a:cubicBezTo>
                    <a:pt x="88" y="157"/>
                    <a:pt x="88" y="157"/>
                    <a:pt x="88" y="157"/>
                  </a:cubicBezTo>
                  <a:cubicBezTo>
                    <a:pt x="88" y="157"/>
                    <a:pt x="88" y="157"/>
                    <a:pt x="88" y="157"/>
                  </a:cubicBezTo>
                  <a:cubicBezTo>
                    <a:pt x="88" y="157"/>
                    <a:pt x="88" y="157"/>
                    <a:pt x="88" y="157"/>
                  </a:cubicBezTo>
                  <a:cubicBezTo>
                    <a:pt x="87" y="157"/>
                    <a:pt x="87" y="157"/>
                    <a:pt x="87" y="157"/>
                  </a:cubicBezTo>
                  <a:cubicBezTo>
                    <a:pt x="88" y="157"/>
                    <a:pt x="88" y="158"/>
                    <a:pt x="88" y="158"/>
                  </a:cubicBezTo>
                  <a:cubicBezTo>
                    <a:pt x="88" y="158"/>
                    <a:pt x="88" y="158"/>
                    <a:pt x="88" y="158"/>
                  </a:cubicBezTo>
                  <a:cubicBezTo>
                    <a:pt x="87" y="158"/>
                    <a:pt x="88" y="158"/>
                    <a:pt x="88" y="158"/>
                  </a:cubicBezTo>
                  <a:cubicBezTo>
                    <a:pt x="88" y="158"/>
                    <a:pt x="87" y="158"/>
                    <a:pt x="87" y="158"/>
                  </a:cubicBezTo>
                  <a:cubicBezTo>
                    <a:pt x="87" y="158"/>
                    <a:pt x="87" y="159"/>
                    <a:pt x="87" y="159"/>
                  </a:cubicBezTo>
                  <a:cubicBezTo>
                    <a:pt x="87" y="159"/>
                    <a:pt x="87" y="159"/>
                    <a:pt x="87" y="159"/>
                  </a:cubicBezTo>
                  <a:cubicBezTo>
                    <a:pt x="87" y="160"/>
                    <a:pt x="87" y="159"/>
                    <a:pt x="87" y="160"/>
                  </a:cubicBezTo>
                  <a:cubicBezTo>
                    <a:pt x="87" y="159"/>
                    <a:pt x="86" y="160"/>
                    <a:pt x="86" y="159"/>
                  </a:cubicBezTo>
                  <a:cubicBezTo>
                    <a:pt x="87" y="159"/>
                    <a:pt x="86" y="159"/>
                    <a:pt x="86" y="160"/>
                  </a:cubicBezTo>
                  <a:cubicBezTo>
                    <a:pt x="86" y="160"/>
                    <a:pt x="86" y="159"/>
                    <a:pt x="86" y="160"/>
                  </a:cubicBezTo>
                  <a:cubicBezTo>
                    <a:pt x="86" y="160"/>
                    <a:pt x="86" y="160"/>
                    <a:pt x="87" y="159"/>
                  </a:cubicBezTo>
                  <a:cubicBezTo>
                    <a:pt x="87" y="159"/>
                    <a:pt x="87" y="160"/>
                    <a:pt x="87" y="160"/>
                  </a:cubicBezTo>
                  <a:cubicBezTo>
                    <a:pt x="87" y="160"/>
                    <a:pt x="87" y="160"/>
                    <a:pt x="87" y="161"/>
                  </a:cubicBezTo>
                  <a:cubicBezTo>
                    <a:pt x="87" y="160"/>
                    <a:pt x="87" y="160"/>
                    <a:pt x="87" y="160"/>
                  </a:cubicBezTo>
                  <a:cubicBezTo>
                    <a:pt x="87" y="161"/>
                    <a:pt x="87" y="161"/>
                    <a:pt x="87" y="161"/>
                  </a:cubicBezTo>
                  <a:cubicBezTo>
                    <a:pt x="87" y="161"/>
                    <a:pt x="87" y="161"/>
                    <a:pt x="87" y="161"/>
                  </a:cubicBezTo>
                  <a:cubicBezTo>
                    <a:pt x="87" y="161"/>
                    <a:pt x="88" y="161"/>
                    <a:pt x="88" y="161"/>
                  </a:cubicBezTo>
                  <a:cubicBezTo>
                    <a:pt x="87" y="161"/>
                    <a:pt x="87" y="161"/>
                    <a:pt x="87" y="162"/>
                  </a:cubicBezTo>
                  <a:cubicBezTo>
                    <a:pt x="86" y="161"/>
                    <a:pt x="87" y="161"/>
                    <a:pt x="86" y="161"/>
                  </a:cubicBezTo>
                  <a:cubicBezTo>
                    <a:pt x="86" y="161"/>
                    <a:pt x="86" y="161"/>
                    <a:pt x="86" y="161"/>
                  </a:cubicBezTo>
                  <a:cubicBezTo>
                    <a:pt x="86" y="160"/>
                    <a:pt x="86" y="161"/>
                    <a:pt x="86" y="161"/>
                  </a:cubicBezTo>
                  <a:cubicBezTo>
                    <a:pt x="86" y="161"/>
                    <a:pt x="86" y="161"/>
                    <a:pt x="86" y="161"/>
                  </a:cubicBezTo>
                  <a:cubicBezTo>
                    <a:pt x="86" y="161"/>
                    <a:pt x="86" y="161"/>
                    <a:pt x="86" y="161"/>
                  </a:cubicBezTo>
                  <a:cubicBezTo>
                    <a:pt x="87" y="162"/>
                    <a:pt x="86" y="162"/>
                    <a:pt x="86" y="162"/>
                  </a:cubicBezTo>
                  <a:cubicBezTo>
                    <a:pt x="86" y="161"/>
                    <a:pt x="86" y="161"/>
                    <a:pt x="86" y="161"/>
                  </a:cubicBezTo>
                  <a:cubicBezTo>
                    <a:pt x="86" y="162"/>
                    <a:pt x="86" y="162"/>
                    <a:pt x="86" y="162"/>
                  </a:cubicBezTo>
                  <a:cubicBezTo>
                    <a:pt x="86" y="162"/>
                    <a:pt x="86" y="162"/>
                    <a:pt x="86" y="161"/>
                  </a:cubicBezTo>
                  <a:cubicBezTo>
                    <a:pt x="85" y="162"/>
                    <a:pt x="85" y="162"/>
                    <a:pt x="85" y="162"/>
                  </a:cubicBezTo>
                  <a:cubicBezTo>
                    <a:pt x="85" y="162"/>
                    <a:pt x="86" y="162"/>
                    <a:pt x="86" y="162"/>
                  </a:cubicBezTo>
                  <a:cubicBezTo>
                    <a:pt x="85" y="162"/>
                    <a:pt x="85" y="162"/>
                    <a:pt x="85" y="162"/>
                  </a:cubicBezTo>
                  <a:cubicBezTo>
                    <a:pt x="86" y="162"/>
                    <a:pt x="86" y="162"/>
                    <a:pt x="86" y="162"/>
                  </a:cubicBezTo>
                  <a:cubicBezTo>
                    <a:pt x="86" y="162"/>
                    <a:pt x="86" y="162"/>
                    <a:pt x="86" y="162"/>
                  </a:cubicBezTo>
                  <a:cubicBezTo>
                    <a:pt x="87" y="162"/>
                    <a:pt x="86" y="162"/>
                    <a:pt x="86" y="162"/>
                  </a:cubicBezTo>
                  <a:cubicBezTo>
                    <a:pt x="86" y="162"/>
                    <a:pt x="86" y="162"/>
                    <a:pt x="86" y="162"/>
                  </a:cubicBezTo>
                  <a:cubicBezTo>
                    <a:pt x="87" y="162"/>
                    <a:pt x="87" y="162"/>
                    <a:pt x="87" y="163"/>
                  </a:cubicBezTo>
                  <a:cubicBezTo>
                    <a:pt x="87" y="163"/>
                    <a:pt x="86" y="163"/>
                    <a:pt x="86" y="163"/>
                  </a:cubicBezTo>
                  <a:cubicBezTo>
                    <a:pt x="86" y="163"/>
                    <a:pt x="86" y="162"/>
                    <a:pt x="86" y="163"/>
                  </a:cubicBezTo>
                  <a:cubicBezTo>
                    <a:pt x="86" y="162"/>
                    <a:pt x="86" y="163"/>
                    <a:pt x="86" y="162"/>
                  </a:cubicBezTo>
                  <a:cubicBezTo>
                    <a:pt x="85" y="163"/>
                    <a:pt x="86" y="163"/>
                    <a:pt x="86" y="163"/>
                  </a:cubicBezTo>
                  <a:cubicBezTo>
                    <a:pt x="86" y="163"/>
                    <a:pt x="86" y="163"/>
                    <a:pt x="86" y="163"/>
                  </a:cubicBezTo>
                  <a:cubicBezTo>
                    <a:pt x="87" y="163"/>
                    <a:pt x="86" y="163"/>
                    <a:pt x="86" y="163"/>
                  </a:cubicBezTo>
                  <a:cubicBezTo>
                    <a:pt x="86" y="163"/>
                    <a:pt x="86" y="164"/>
                    <a:pt x="87" y="163"/>
                  </a:cubicBezTo>
                  <a:cubicBezTo>
                    <a:pt x="87" y="164"/>
                    <a:pt x="87" y="164"/>
                    <a:pt x="87" y="164"/>
                  </a:cubicBezTo>
                  <a:cubicBezTo>
                    <a:pt x="87" y="164"/>
                    <a:pt x="87" y="164"/>
                    <a:pt x="87" y="164"/>
                  </a:cubicBezTo>
                  <a:cubicBezTo>
                    <a:pt x="87" y="164"/>
                    <a:pt x="87" y="164"/>
                    <a:pt x="87" y="164"/>
                  </a:cubicBezTo>
                  <a:cubicBezTo>
                    <a:pt x="86" y="164"/>
                    <a:pt x="86" y="164"/>
                    <a:pt x="86" y="164"/>
                  </a:cubicBezTo>
                  <a:cubicBezTo>
                    <a:pt x="85" y="164"/>
                    <a:pt x="85" y="164"/>
                    <a:pt x="85" y="164"/>
                  </a:cubicBezTo>
                  <a:cubicBezTo>
                    <a:pt x="86" y="164"/>
                    <a:pt x="86" y="164"/>
                    <a:pt x="86" y="164"/>
                  </a:cubicBezTo>
                  <a:cubicBezTo>
                    <a:pt x="86" y="164"/>
                    <a:pt x="86" y="164"/>
                    <a:pt x="86" y="164"/>
                  </a:cubicBezTo>
                  <a:cubicBezTo>
                    <a:pt x="86" y="164"/>
                    <a:pt x="86" y="164"/>
                    <a:pt x="86" y="164"/>
                  </a:cubicBezTo>
                  <a:cubicBezTo>
                    <a:pt x="86" y="164"/>
                    <a:pt x="86" y="165"/>
                    <a:pt x="86" y="165"/>
                  </a:cubicBezTo>
                  <a:cubicBezTo>
                    <a:pt x="85" y="164"/>
                    <a:pt x="85" y="164"/>
                    <a:pt x="85" y="164"/>
                  </a:cubicBezTo>
                  <a:cubicBezTo>
                    <a:pt x="86" y="165"/>
                    <a:pt x="85" y="164"/>
                    <a:pt x="85" y="165"/>
                  </a:cubicBezTo>
                  <a:cubicBezTo>
                    <a:pt x="86" y="165"/>
                    <a:pt x="86" y="165"/>
                    <a:pt x="86" y="165"/>
                  </a:cubicBezTo>
                  <a:cubicBezTo>
                    <a:pt x="86" y="165"/>
                    <a:pt x="86" y="165"/>
                    <a:pt x="86" y="165"/>
                  </a:cubicBezTo>
                  <a:cubicBezTo>
                    <a:pt x="86" y="165"/>
                    <a:pt x="86" y="165"/>
                    <a:pt x="86" y="165"/>
                  </a:cubicBezTo>
                  <a:cubicBezTo>
                    <a:pt x="86" y="165"/>
                    <a:pt x="85" y="165"/>
                    <a:pt x="85" y="165"/>
                  </a:cubicBezTo>
                  <a:cubicBezTo>
                    <a:pt x="86" y="165"/>
                    <a:pt x="86" y="165"/>
                    <a:pt x="86" y="165"/>
                  </a:cubicBezTo>
                  <a:cubicBezTo>
                    <a:pt x="86" y="165"/>
                    <a:pt x="86" y="165"/>
                    <a:pt x="85" y="165"/>
                  </a:cubicBezTo>
                  <a:cubicBezTo>
                    <a:pt x="86" y="165"/>
                    <a:pt x="86" y="165"/>
                    <a:pt x="86" y="165"/>
                  </a:cubicBezTo>
                  <a:cubicBezTo>
                    <a:pt x="85" y="165"/>
                    <a:pt x="85" y="165"/>
                    <a:pt x="85" y="165"/>
                  </a:cubicBezTo>
                  <a:cubicBezTo>
                    <a:pt x="86" y="165"/>
                    <a:pt x="86" y="166"/>
                    <a:pt x="86" y="166"/>
                  </a:cubicBezTo>
                  <a:cubicBezTo>
                    <a:pt x="86" y="166"/>
                    <a:pt x="86" y="166"/>
                    <a:pt x="86" y="165"/>
                  </a:cubicBezTo>
                  <a:cubicBezTo>
                    <a:pt x="86" y="165"/>
                    <a:pt x="86" y="166"/>
                    <a:pt x="86" y="166"/>
                  </a:cubicBezTo>
                  <a:cubicBezTo>
                    <a:pt x="86" y="166"/>
                    <a:pt x="86" y="166"/>
                    <a:pt x="86" y="166"/>
                  </a:cubicBezTo>
                  <a:cubicBezTo>
                    <a:pt x="86" y="166"/>
                    <a:pt x="86" y="166"/>
                    <a:pt x="86" y="166"/>
                  </a:cubicBezTo>
                  <a:cubicBezTo>
                    <a:pt x="86" y="166"/>
                    <a:pt x="86" y="166"/>
                    <a:pt x="86" y="166"/>
                  </a:cubicBezTo>
                  <a:cubicBezTo>
                    <a:pt x="86" y="166"/>
                    <a:pt x="86" y="166"/>
                    <a:pt x="86" y="167"/>
                  </a:cubicBezTo>
                  <a:cubicBezTo>
                    <a:pt x="86" y="166"/>
                    <a:pt x="86" y="166"/>
                    <a:pt x="86" y="167"/>
                  </a:cubicBezTo>
                  <a:cubicBezTo>
                    <a:pt x="86" y="166"/>
                    <a:pt x="86" y="167"/>
                    <a:pt x="86" y="167"/>
                  </a:cubicBezTo>
                  <a:cubicBezTo>
                    <a:pt x="86" y="167"/>
                    <a:pt x="86" y="167"/>
                    <a:pt x="86" y="167"/>
                  </a:cubicBezTo>
                  <a:cubicBezTo>
                    <a:pt x="86" y="167"/>
                    <a:pt x="85" y="167"/>
                    <a:pt x="86" y="167"/>
                  </a:cubicBezTo>
                  <a:cubicBezTo>
                    <a:pt x="86" y="167"/>
                    <a:pt x="86" y="167"/>
                    <a:pt x="86" y="167"/>
                  </a:cubicBezTo>
                  <a:cubicBezTo>
                    <a:pt x="86" y="167"/>
                    <a:pt x="86" y="167"/>
                    <a:pt x="86" y="167"/>
                  </a:cubicBezTo>
                  <a:cubicBezTo>
                    <a:pt x="86" y="167"/>
                    <a:pt x="86" y="167"/>
                    <a:pt x="86" y="167"/>
                  </a:cubicBezTo>
                  <a:cubicBezTo>
                    <a:pt x="86" y="167"/>
                    <a:pt x="87" y="168"/>
                    <a:pt x="86" y="168"/>
                  </a:cubicBezTo>
                  <a:cubicBezTo>
                    <a:pt x="86" y="168"/>
                    <a:pt x="86" y="167"/>
                    <a:pt x="86" y="168"/>
                  </a:cubicBezTo>
                  <a:cubicBezTo>
                    <a:pt x="86" y="168"/>
                    <a:pt x="87" y="168"/>
                    <a:pt x="87" y="168"/>
                  </a:cubicBezTo>
                  <a:cubicBezTo>
                    <a:pt x="87" y="168"/>
                    <a:pt x="88" y="168"/>
                    <a:pt x="88" y="168"/>
                  </a:cubicBezTo>
                  <a:cubicBezTo>
                    <a:pt x="88" y="168"/>
                    <a:pt x="88" y="168"/>
                    <a:pt x="87" y="168"/>
                  </a:cubicBezTo>
                  <a:cubicBezTo>
                    <a:pt x="87" y="168"/>
                    <a:pt x="87" y="168"/>
                    <a:pt x="87" y="168"/>
                  </a:cubicBezTo>
                  <a:cubicBezTo>
                    <a:pt x="87" y="168"/>
                    <a:pt x="86" y="168"/>
                    <a:pt x="86" y="168"/>
                  </a:cubicBezTo>
                  <a:cubicBezTo>
                    <a:pt x="86" y="168"/>
                    <a:pt x="86" y="168"/>
                    <a:pt x="86" y="168"/>
                  </a:cubicBezTo>
                  <a:cubicBezTo>
                    <a:pt x="86" y="168"/>
                    <a:pt x="86" y="168"/>
                    <a:pt x="86" y="168"/>
                  </a:cubicBezTo>
                  <a:cubicBezTo>
                    <a:pt x="86" y="168"/>
                    <a:pt x="86" y="168"/>
                    <a:pt x="86" y="168"/>
                  </a:cubicBezTo>
                  <a:cubicBezTo>
                    <a:pt x="86" y="168"/>
                    <a:pt x="86" y="168"/>
                    <a:pt x="86" y="168"/>
                  </a:cubicBezTo>
                  <a:cubicBezTo>
                    <a:pt x="86" y="168"/>
                    <a:pt x="87" y="168"/>
                    <a:pt x="86" y="169"/>
                  </a:cubicBezTo>
                  <a:cubicBezTo>
                    <a:pt x="86" y="169"/>
                    <a:pt x="86" y="169"/>
                    <a:pt x="86" y="169"/>
                  </a:cubicBezTo>
                  <a:cubicBezTo>
                    <a:pt x="86" y="169"/>
                    <a:pt x="86" y="169"/>
                    <a:pt x="86" y="169"/>
                  </a:cubicBezTo>
                  <a:cubicBezTo>
                    <a:pt x="86" y="169"/>
                    <a:pt x="86" y="169"/>
                    <a:pt x="86" y="169"/>
                  </a:cubicBezTo>
                  <a:cubicBezTo>
                    <a:pt x="86" y="170"/>
                    <a:pt x="86" y="170"/>
                    <a:pt x="87" y="171"/>
                  </a:cubicBezTo>
                  <a:cubicBezTo>
                    <a:pt x="87" y="171"/>
                    <a:pt x="87" y="171"/>
                    <a:pt x="86" y="171"/>
                  </a:cubicBezTo>
                  <a:cubicBezTo>
                    <a:pt x="86" y="171"/>
                    <a:pt x="87" y="171"/>
                    <a:pt x="87" y="171"/>
                  </a:cubicBezTo>
                  <a:cubicBezTo>
                    <a:pt x="86" y="171"/>
                    <a:pt x="86" y="171"/>
                    <a:pt x="86" y="171"/>
                  </a:cubicBezTo>
                  <a:cubicBezTo>
                    <a:pt x="86" y="172"/>
                    <a:pt x="87" y="172"/>
                    <a:pt x="87" y="172"/>
                  </a:cubicBezTo>
                  <a:cubicBezTo>
                    <a:pt x="87" y="172"/>
                    <a:pt x="87" y="172"/>
                    <a:pt x="87" y="172"/>
                  </a:cubicBezTo>
                  <a:cubicBezTo>
                    <a:pt x="86" y="172"/>
                    <a:pt x="87" y="172"/>
                    <a:pt x="87" y="172"/>
                  </a:cubicBezTo>
                  <a:cubicBezTo>
                    <a:pt x="87" y="172"/>
                    <a:pt x="87" y="172"/>
                    <a:pt x="87" y="172"/>
                  </a:cubicBezTo>
                  <a:cubicBezTo>
                    <a:pt x="87" y="172"/>
                    <a:pt x="87" y="172"/>
                    <a:pt x="87" y="172"/>
                  </a:cubicBezTo>
                  <a:cubicBezTo>
                    <a:pt x="87" y="172"/>
                    <a:pt x="87" y="173"/>
                    <a:pt x="87" y="173"/>
                  </a:cubicBezTo>
                  <a:cubicBezTo>
                    <a:pt x="87" y="173"/>
                    <a:pt x="87" y="173"/>
                    <a:pt x="87" y="173"/>
                  </a:cubicBezTo>
                  <a:cubicBezTo>
                    <a:pt x="87" y="173"/>
                    <a:pt x="87" y="173"/>
                    <a:pt x="87" y="173"/>
                  </a:cubicBezTo>
                  <a:cubicBezTo>
                    <a:pt x="87" y="173"/>
                    <a:pt x="87" y="173"/>
                    <a:pt x="87" y="173"/>
                  </a:cubicBezTo>
                  <a:cubicBezTo>
                    <a:pt x="88" y="173"/>
                    <a:pt x="87" y="173"/>
                    <a:pt x="87" y="173"/>
                  </a:cubicBezTo>
                  <a:cubicBezTo>
                    <a:pt x="87" y="173"/>
                    <a:pt x="87" y="173"/>
                    <a:pt x="87" y="173"/>
                  </a:cubicBezTo>
                  <a:cubicBezTo>
                    <a:pt x="87" y="174"/>
                    <a:pt x="87" y="174"/>
                    <a:pt x="87" y="175"/>
                  </a:cubicBezTo>
                  <a:cubicBezTo>
                    <a:pt x="87" y="175"/>
                    <a:pt x="87" y="175"/>
                    <a:pt x="87" y="175"/>
                  </a:cubicBezTo>
                  <a:cubicBezTo>
                    <a:pt x="87" y="175"/>
                    <a:pt x="88" y="175"/>
                    <a:pt x="88" y="176"/>
                  </a:cubicBezTo>
                  <a:cubicBezTo>
                    <a:pt x="88" y="176"/>
                    <a:pt x="88" y="175"/>
                    <a:pt x="88" y="175"/>
                  </a:cubicBezTo>
                  <a:cubicBezTo>
                    <a:pt x="89" y="175"/>
                    <a:pt x="88" y="176"/>
                    <a:pt x="88" y="176"/>
                  </a:cubicBezTo>
                  <a:cubicBezTo>
                    <a:pt x="88" y="176"/>
                    <a:pt x="88" y="176"/>
                    <a:pt x="88" y="176"/>
                  </a:cubicBezTo>
                  <a:cubicBezTo>
                    <a:pt x="88" y="176"/>
                    <a:pt x="88" y="176"/>
                    <a:pt x="88" y="176"/>
                  </a:cubicBezTo>
                  <a:cubicBezTo>
                    <a:pt x="88" y="176"/>
                    <a:pt x="88" y="176"/>
                    <a:pt x="88" y="177"/>
                  </a:cubicBezTo>
                  <a:cubicBezTo>
                    <a:pt x="88" y="177"/>
                    <a:pt x="88" y="177"/>
                    <a:pt x="88" y="177"/>
                  </a:cubicBezTo>
                  <a:cubicBezTo>
                    <a:pt x="88" y="177"/>
                    <a:pt x="88" y="177"/>
                    <a:pt x="88" y="177"/>
                  </a:cubicBezTo>
                  <a:cubicBezTo>
                    <a:pt x="88" y="177"/>
                    <a:pt x="88" y="177"/>
                    <a:pt x="89" y="177"/>
                  </a:cubicBezTo>
                  <a:cubicBezTo>
                    <a:pt x="89" y="177"/>
                    <a:pt x="89" y="177"/>
                    <a:pt x="89" y="177"/>
                  </a:cubicBezTo>
                  <a:cubicBezTo>
                    <a:pt x="89" y="177"/>
                    <a:pt x="89" y="177"/>
                    <a:pt x="89" y="177"/>
                  </a:cubicBezTo>
                  <a:cubicBezTo>
                    <a:pt x="89" y="177"/>
                    <a:pt x="89" y="177"/>
                    <a:pt x="89" y="177"/>
                  </a:cubicBezTo>
                  <a:cubicBezTo>
                    <a:pt x="89" y="177"/>
                    <a:pt x="89" y="177"/>
                    <a:pt x="89" y="177"/>
                  </a:cubicBezTo>
                  <a:cubicBezTo>
                    <a:pt x="88" y="178"/>
                    <a:pt x="89" y="177"/>
                    <a:pt x="89" y="177"/>
                  </a:cubicBezTo>
                  <a:cubicBezTo>
                    <a:pt x="89" y="177"/>
                    <a:pt x="89" y="177"/>
                    <a:pt x="89" y="178"/>
                  </a:cubicBezTo>
                  <a:cubicBezTo>
                    <a:pt x="89" y="178"/>
                    <a:pt x="89" y="177"/>
                    <a:pt x="89" y="177"/>
                  </a:cubicBezTo>
                  <a:cubicBezTo>
                    <a:pt x="89" y="178"/>
                    <a:pt x="89" y="178"/>
                    <a:pt x="89" y="178"/>
                  </a:cubicBezTo>
                  <a:cubicBezTo>
                    <a:pt x="89" y="178"/>
                    <a:pt x="89" y="177"/>
                    <a:pt x="89" y="178"/>
                  </a:cubicBezTo>
                  <a:cubicBezTo>
                    <a:pt x="89" y="178"/>
                    <a:pt x="89" y="178"/>
                    <a:pt x="89" y="178"/>
                  </a:cubicBezTo>
                  <a:cubicBezTo>
                    <a:pt x="89" y="178"/>
                    <a:pt x="89" y="178"/>
                    <a:pt x="89" y="178"/>
                  </a:cubicBezTo>
                  <a:cubicBezTo>
                    <a:pt x="89" y="178"/>
                    <a:pt x="89" y="178"/>
                    <a:pt x="89" y="178"/>
                  </a:cubicBezTo>
                  <a:cubicBezTo>
                    <a:pt x="89" y="178"/>
                    <a:pt x="89" y="178"/>
                    <a:pt x="89" y="178"/>
                  </a:cubicBezTo>
                  <a:cubicBezTo>
                    <a:pt x="89" y="178"/>
                    <a:pt x="89" y="178"/>
                    <a:pt x="89" y="178"/>
                  </a:cubicBezTo>
                  <a:cubicBezTo>
                    <a:pt x="89" y="178"/>
                    <a:pt x="89" y="178"/>
                    <a:pt x="90" y="178"/>
                  </a:cubicBezTo>
                  <a:cubicBezTo>
                    <a:pt x="89" y="178"/>
                    <a:pt x="89" y="178"/>
                    <a:pt x="89" y="178"/>
                  </a:cubicBezTo>
                  <a:cubicBezTo>
                    <a:pt x="90" y="178"/>
                    <a:pt x="90" y="178"/>
                    <a:pt x="90" y="178"/>
                  </a:cubicBezTo>
                  <a:cubicBezTo>
                    <a:pt x="90" y="178"/>
                    <a:pt x="89" y="179"/>
                    <a:pt x="89" y="179"/>
                  </a:cubicBezTo>
                  <a:cubicBezTo>
                    <a:pt x="90" y="179"/>
                    <a:pt x="90" y="179"/>
                    <a:pt x="90" y="179"/>
                  </a:cubicBezTo>
                  <a:cubicBezTo>
                    <a:pt x="90" y="179"/>
                    <a:pt x="90" y="179"/>
                    <a:pt x="90" y="179"/>
                  </a:cubicBezTo>
                  <a:cubicBezTo>
                    <a:pt x="90" y="179"/>
                    <a:pt x="90" y="178"/>
                    <a:pt x="90" y="179"/>
                  </a:cubicBezTo>
                  <a:cubicBezTo>
                    <a:pt x="90" y="179"/>
                    <a:pt x="90" y="179"/>
                    <a:pt x="90" y="179"/>
                  </a:cubicBezTo>
                  <a:cubicBezTo>
                    <a:pt x="90" y="179"/>
                    <a:pt x="90" y="179"/>
                    <a:pt x="90" y="179"/>
                  </a:cubicBezTo>
                  <a:cubicBezTo>
                    <a:pt x="90" y="179"/>
                    <a:pt x="90" y="179"/>
                    <a:pt x="90" y="179"/>
                  </a:cubicBezTo>
                  <a:cubicBezTo>
                    <a:pt x="90" y="179"/>
                    <a:pt x="90" y="179"/>
                    <a:pt x="90" y="179"/>
                  </a:cubicBezTo>
                  <a:cubicBezTo>
                    <a:pt x="90" y="180"/>
                    <a:pt x="91" y="179"/>
                    <a:pt x="91" y="180"/>
                  </a:cubicBezTo>
                  <a:cubicBezTo>
                    <a:pt x="91" y="180"/>
                    <a:pt x="91" y="180"/>
                    <a:pt x="91" y="180"/>
                  </a:cubicBezTo>
                  <a:cubicBezTo>
                    <a:pt x="91" y="180"/>
                    <a:pt x="92" y="180"/>
                    <a:pt x="92" y="180"/>
                  </a:cubicBezTo>
                  <a:cubicBezTo>
                    <a:pt x="92" y="180"/>
                    <a:pt x="92" y="180"/>
                    <a:pt x="92" y="180"/>
                  </a:cubicBezTo>
                  <a:cubicBezTo>
                    <a:pt x="92" y="180"/>
                    <a:pt x="92" y="179"/>
                    <a:pt x="92" y="179"/>
                  </a:cubicBezTo>
                  <a:cubicBezTo>
                    <a:pt x="92" y="180"/>
                    <a:pt x="92" y="180"/>
                    <a:pt x="92" y="180"/>
                  </a:cubicBezTo>
                  <a:cubicBezTo>
                    <a:pt x="92" y="181"/>
                    <a:pt x="92" y="179"/>
                    <a:pt x="92" y="180"/>
                  </a:cubicBezTo>
                  <a:cubicBezTo>
                    <a:pt x="92" y="180"/>
                    <a:pt x="92" y="180"/>
                    <a:pt x="92" y="179"/>
                  </a:cubicBezTo>
                  <a:cubicBezTo>
                    <a:pt x="93" y="180"/>
                    <a:pt x="93" y="180"/>
                    <a:pt x="93" y="180"/>
                  </a:cubicBezTo>
                  <a:cubicBezTo>
                    <a:pt x="93" y="180"/>
                    <a:pt x="93" y="180"/>
                    <a:pt x="93" y="180"/>
                  </a:cubicBezTo>
                  <a:cubicBezTo>
                    <a:pt x="93" y="180"/>
                    <a:pt x="93" y="180"/>
                    <a:pt x="93" y="180"/>
                  </a:cubicBezTo>
                  <a:cubicBezTo>
                    <a:pt x="93" y="180"/>
                    <a:pt x="93" y="180"/>
                    <a:pt x="93" y="180"/>
                  </a:cubicBezTo>
                  <a:cubicBezTo>
                    <a:pt x="93" y="180"/>
                    <a:pt x="93" y="180"/>
                    <a:pt x="94" y="180"/>
                  </a:cubicBezTo>
                  <a:cubicBezTo>
                    <a:pt x="94" y="180"/>
                    <a:pt x="94" y="181"/>
                    <a:pt x="94" y="180"/>
                  </a:cubicBezTo>
                  <a:cubicBezTo>
                    <a:pt x="94" y="180"/>
                    <a:pt x="94" y="180"/>
                    <a:pt x="94" y="180"/>
                  </a:cubicBezTo>
                  <a:cubicBezTo>
                    <a:pt x="94" y="180"/>
                    <a:pt x="94" y="179"/>
                    <a:pt x="94" y="179"/>
                  </a:cubicBezTo>
                  <a:cubicBezTo>
                    <a:pt x="94" y="180"/>
                    <a:pt x="94" y="180"/>
                    <a:pt x="94" y="180"/>
                  </a:cubicBezTo>
                  <a:cubicBezTo>
                    <a:pt x="94" y="180"/>
                    <a:pt x="94" y="180"/>
                    <a:pt x="94" y="180"/>
                  </a:cubicBezTo>
                  <a:cubicBezTo>
                    <a:pt x="94" y="180"/>
                    <a:pt x="94" y="180"/>
                    <a:pt x="94" y="180"/>
                  </a:cubicBezTo>
                  <a:cubicBezTo>
                    <a:pt x="94" y="180"/>
                    <a:pt x="94" y="180"/>
                    <a:pt x="94" y="180"/>
                  </a:cubicBezTo>
                  <a:cubicBezTo>
                    <a:pt x="94" y="179"/>
                    <a:pt x="94" y="179"/>
                    <a:pt x="94" y="179"/>
                  </a:cubicBezTo>
                  <a:cubicBezTo>
                    <a:pt x="95" y="179"/>
                    <a:pt x="95" y="180"/>
                    <a:pt x="95" y="180"/>
                  </a:cubicBezTo>
                  <a:cubicBezTo>
                    <a:pt x="95" y="180"/>
                    <a:pt x="95" y="180"/>
                    <a:pt x="95" y="180"/>
                  </a:cubicBezTo>
                  <a:cubicBezTo>
                    <a:pt x="95" y="180"/>
                    <a:pt x="95" y="179"/>
                    <a:pt x="95" y="179"/>
                  </a:cubicBezTo>
                  <a:cubicBezTo>
                    <a:pt x="95" y="179"/>
                    <a:pt x="95" y="180"/>
                    <a:pt x="95" y="180"/>
                  </a:cubicBezTo>
                  <a:cubicBezTo>
                    <a:pt x="95" y="180"/>
                    <a:pt x="95" y="180"/>
                    <a:pt x="95" y="180"/>
                  </a:cubicBezTo>
                  <a:cubicBezTo>
                    <a:pt x="95" y="180"/>
                    <a:pt x="95" y="180"/>
                    <a:pt x="95" y="180"/>
                  </a:cubicBezTo>
                  <a:cubicBezTo>
                    <a:pt x="95" y="180"/>
                    <a:pt x="95" y="180"/>
                    <a:pt x="95" y="180"/>
                  </a:cubicBezTo>
                  <a:cubicBezTo>
                    <a:pt x="95" y="180"/>
                    <a:pt x="96" y="179"/>
                    <a:pt x="96" y="179"/>
                  </a:cubicBezTo>
                  <a:cubicBezTo>
                    <a:pt x="96" y="179"/>
                    <a:pt x="96" y="179"/>
                    <a:pt x="96" y="179"/>
                  </a:cubicBezTo>
                  <a:cubicBezTo>
                    <a:pt x="96" y="179"/>
                    <a:pt x="96" y="179"/>
                    <a:pt x="96" y="179"/>
                  </a:cubicBezTo>
                  <a:cubicBezTo>
                    <a:pt x="96" y="179"/>
                    <a:pt x="96" y="179"/>
                    <a:pt x="96" y="179"/>
                  </a:cubicBezTo>
                  <a:cubicBezTo>
                    <a:pt x="96" y="179"/>
                    <a:pt x="96" y="179"/>
                    <a:pt x="96" y="179"/>
                  </a:cubicBezTo>
                  <a:cubicBezTo>
                    <a:pt x="96" y="179"/>
                    <a:pt x="96" y="178"/>
                    <a:pt x="97" y="178"/>
                  </a:cubicBezTo>
                  <a:cubicBezTo>
                    <a:pt x="97" y="178"/>
                    <a:pt x="97" y="179"/>
                    <a:pt x="97" y="179"/>
                  </a:cubicBezTo>
                  <a:cubicBezTo>
                    <a:pt x="97" y="178"/>
                    <a:pt x="97" y="178"/>
                    <a:pt x="97" y="177"/>
                  </a:cubicBezTo>
                  <a:cubicBezTo>
                    <a:pt x="97" y="177"/>
                    <a:pt x="97" y="178"/>
                    <a:pt x="97" y="178"/>
                  </a:cubicBezTo>
                  <a:cubicBezTo>
                    <a:pt x="97" y="178"/>
                    <a:pt x="97" y="177"/>
                    <a:pt x="97" y="177"/>
                  </a:cubicBezTo>
                  <a:cubicBezTo>
                    <a:pt x="97" y="177"/>
                    <a:pt x="97" y="177"/>
                    <a:pt x="97" y="177"/>
                  </a:cubicBezTo>
                  <a:cubicBezTo>
                    <a:pt x="97" y="177"/>
                    <a:pt x="97" y="177"/>
                    <a:pt x="97" y="177"/>
                  </a:cubicBezTo>
                  <a:cubicBezTo>
                    <a:pt x="97" y="177"/>
                    <a:pt x="97" y="177"/>
                    <a:pt x="97" y="177"/>
                  </a:cubicBezTo>
                  <a:cubicBezTo>
                    <a:pt x="97" y="177"/>
                    <a:pt x="97" y="176"/>
                    <a:pt x="97" y="176"/>
                  </a:cubicBezTo>
                  <a:cubicBezTo>
                    <a:pt x="97" y="176"/>
                    <a:pt x="97" y="176"/>
                    <a:pt x="97" y="177"/>
                  </a:cubicBezTo>
                  <a:cubicBezTo>
                    <a:pt x="97" y="177"/>
                    <a:pt x="98" y="177"/>
                    <a:pt x="98" y="177"/>
                  </a:cubicBezTo>
                  <a:cubicBezTo>
                    <a:pt x="98" y="176"/>
                    <a:pt x="98" y="176"/>
                    <a:pt x="97" y="176"/>
                  </a:cubicBezTo>
                  <a:cubicBezTo>
                    <a:pt x="97" y="176"/>
                    <a:pt x="98" y="176"/>
                    <a:pt x="98" y="176"/>
                  </a:cubicBezTo>
                  <a:cubicBezTo>
                    <a:pt x="97" y="175"/>
                    <a:pt x="97" y="175"/>
                    <a:pt x="97" y="175"/>
                  </a:cubicBezTo>
                  <a:cubicBezTo>
                    <a:pt x="97" y="175"/>
                    <a:pt x="98" y="175"/>
                    <a:pt x="98" y="176"/>
                  </a:cubicBezTo>
                  <a:cubicBezTo>
                    <a:pt x="98" y="175"/>
                    <a:pt x="97" y="175"/>
                    <a:pt x="97" y="175"/>
                  </a:cubicBezTo>
                  <a:cubicBezTo>
                    <a:pt x="97" y="175"/>
                    <a:pt x="97" y="174"/>
                    <a:pt x="97" y="174"/>
                  </a:cubicBezTo>
                  <a:cubicBezTo>
                    <a:pt x="97" y="174"/>
                    <a:pt x="97" y="174"/>
                    <a:pt x="97" y="174"/>
                  </a:cubicBezTo>
                  <a:cubicBezTo>
                    <a:pt x="98" y="174"/>
                    <a:pt x="98" y="174"/>
                    <a:pt x="98" y="174"/>
                  </a:cubicBezTo>
                  <a:cubicBezTo>
                    <a:pt x="98" y="175"/>
                    <a:pt x="98" y="175"/>
                    <a:pt x="98" y="175"/>
                  </a:cubicBezTo>
                  <a:cubicBezTo>
                    <a:pt x="98" y="175"/>
                    <a:pt x="98" y="175"/>
                    <a:pt x="98" y="174"/>
                  </a:cubicBezTo>
                  <a:cubicBezTo>
                    <a:pt x="98" y="174"/>
                    <a:pt x="98" y="174"/>
                    <a:pt x="98" y="174"/>
                  </a:cubicBezTo>
                  <a:cubicBezTo>
                    <a:pt x="98" y="173"/>
                    <a:pt x="98" y="174"/>
                    <a:pt x="98" y="174"/>
                  </a:cubicBezTo>
                  <a:cubicBezTo>
                    <a:pt x="98" y="173"/>
                    <a:pt x="98" y="173"/>
                    <a:pt x="98" y="173"/>
                  </a:cubicBezTo>
                  <a:cubicBezTo>
                    <a:pt x="98" y="173"/>
                    <a:pt x="98" y="173"/>
                    <a:pt x="98" y="173"/>
                  </a:cubicBezTo>
                  <a:cubicBezTo>
                    <a:pt x="98" y="173"/>
                    <a:pt x="99" y="172"/>
                    <a:pt x="98" y="172"/>
                  </a:cubicBezTo>
                  <a:cubicBezTo>
                    <a:pt x="98" y="172"/>
                    <a:pt x="98" y="172"/>
                    <a:pt x="98" y="172"/>
                  </a:cubicBezTo>
                  <a:cubicBezTo>
                    <a:pt x="99" y="172"/>
                    <a:pt x="98" y="172"/>
                    <a:pt x="98" y="172"/>
                  </a:cubicBezTo>
                  <a:cubicBezTo>
                    <a:pt x="98" y="172"/>
                    <a:pt x="98" y="172"/>
                    <a:pt x="98" y="172"/>
                  </a:cubicBezTo>
                  <a:cubicBezTo>
                    <a:pt x="98" y="172"/>
                    <a:pt x="99" y="172"/>
                    <a:pt x="98" y="171"/>
                  </a:cubicBezTo>
                  <a:cubicBezTo>
                    <a:pt x="98" y="171"/>
                    <a:pt x="99" y="171"/>
                    <a:pt x="99" y="171"/>
                  </a:cubicBezTo>
                  <a:cubicBezTo>
                    <a:pt x="99" y="171"/>
                    <a:pt x="99" y="171"/>
                    <a:pt x="98" y="171"/>
                  </a:cubicBezTo>
                  <a:cubicBezTo>
                    <a:pt x="98" y="171"/>
                    <a:pt x="99" y="171"/>
                    <a:pt x="99" y="171"/>
                  </a:cubicBezTo>
                  <a:cubicBezTo>
                    <a:pt x="99" y="171"/>
                    <a:pt x="98" y="171"/>
                    <a:pt x="98" y="171"/>
                  </a:cubicBezTo>
                  <a:cubicBezTo>
                    <a:pt x="99" y="171"/>
                    <a:pt x="99" y="171"/>
                    <a:pt x="99" y="171"/>
                  </a:cubicBezTo>
                  <a:cubicBezTo>
                    <a:pt x="99" y="170"/>
                    <a:pt x="99" y="170"/>
                    <a:pt x="98" y="170"/>
                  </a:cubicBezTo>
                  <a:cubicBezTo>
                    <a:pt x="99" y="170"/>
                    <a:pt x="99" y="170"/>
                    <a:pt x="99" y="170"/>
                  </a:cubicBezTo>
                  <a:cubicBezTo>
                    <a:pt x="99" y="169"/>
                    <a:pt x="99" y="168"/>
                    <a:pt x="99" y="167"/>
                  </a:cubicBezTo>
                  <a:cubicBezTo>
                    <a:pt x="99" y="167"/>
                    <a:pt x="99" y="167"/>
                    <a:pt x="99" y="167"/>
                  </a:cubicBezTo>
                  <a:cubicBezTo>
                    <a:pt x="99" y="167"/>
                    <a:pt x="99" y="167"/>
                    <a:pt x="99" y="167"/>
                  </a:cubicBezTo>
                  <a:cubicBezTo>
                    <a:pt x="99" y="167"/>
                    <a:pt x="99" y="167"/>
                    <a:pt x="99" y="167"/>
                  </a:cubicBezTo>
                  <a:cubicBezTo>
                    <a:pt x="99" y="167"/>
                    <a:pt x="99" y="167"/>
                    <a:pt x="99" y="167"/>
                  </a:cubicBezTo>
                  <a:cubicBezTo>
                    <a:pt x="99" y="167"/>
                    <a:pt x="99" y="167"/>
                    <a:pt x="99" y="167"/>
                  </a:cubicBezTo>
                  <a:cubicBezTo>
                    <a:pt x="99" y="167"/>
                    <a:pt x="99" y="166"/>
                    <a:pt x="99" y="166"/>
                  </a:cubicBezTo>
                  <a:cubicBezTo>
                    <a:pt x="99" y="166"/>
                    <a:pt x="99" y="166"/>
                    <a:pt x="99" y="166"/>
                  </a:cubicBezTo>
                  <a:cubicBezTo>
                    <a:pt x="99" y="166"/>
                    <a:pt x="99" y="166"/>
                    <a:pt x="99" y="166"/>
                  </a:cubicBezTo>
                  <a:cubicBezTo>
                    <a:pt x="99" y="166"/>
                    <a:pt x="99" y="166"/>
                    <a:pt x="99" y="166"/>
                  </a:cubicBezTo>
                  <a:cubicBezTo>
                    <a:pt x="99" y="166"/>
                    <a:pt x="99" y="165"/>
                    <a:pt x="99" y="165"/>
                  </a:cubicBezTo>
                  <a:cubicBezTo>
                    <a:pt x="99" y="165"/>
                    <a:pt x="99" y="165"/>
                    <a:pt x="98" y="165"/>
                  </a:cubicBezTo>
                  <a:cubicBezTo>
                    <a:pt x="98" y="165"/>
                    <a:pt x="99" y="165"/>
                    <a:pt x="99" y="165"/>
                  </a:cubicBezTo>
                  <a:cubicBezTo>
                    <a:pt x="99" y="164"/>
                    <a:pt x="99" y="164"/>
                    <a:pt x="98" y="163"/>
                  </a:cubicBezTo>
                  <a:cubicBezTo>
                    <a:pt x="98" y="163"/>
                    <a:pt x="98" y="163"/>
                    <a:pt x="98" y="163"/>
                  </a:cubicBezTo>
                  <a:cubicBezTo>
                    <a:pt x="98" y="163"/>
                    <a:pt x="99" y="162"/>
                    <a:pt x="98" y="162"/>
                  </a:cubicBezTo>
                  <a:cubicBezTo>
                    <a:pt x="98" y="162"/>
                    <a:pt x="98" y="162"/>
                    <a:pt x="98" y="162"/>
                  </a:cubicBezTo>
                  <a:cubicBezTo>
                    <a:pt x="98" y="162"/>
                    <a:pt x="98" y="162"/>
                    <a:pt x="98" y="162"/>
                  </a:cubicBezTo>
                  <a:cubicBezTo>
                    <a:pt x="98" y="162"/>
                    <a:pt x="98" y="162"/>
                    <a:pt x="98" y="162"/>
                  </a:cubicBezTo>
                  <a:cubicBezTo>
                    <a:pt x="98" y="162"/>
                    <a:pt x="98" y="162"/>
                    <a:pt x="98" y="162"/>
                  </a:cubicBezTo>
                  <a:cubicBezTo>
                    <a:pt x="98" y="161"/>
                    <a:pt x="97" y="161"/>
                    <a:pt x="98" y="161"/>
                  </a:cubicBezTo>
                  <a:cubicBezTo>
                    <a:pt x="98" y="161"/>
                    <a:pt x="98" y="161"/>
                    <a:pt x="98" y="161"/>
                  </a:cubicBezTo>
                  <a:cubicBezTo>
                    <a:pt x="98" y="160"/>
                    <a:pt x="98" y="159"/>
                    <a:pt x="97" y="158"/>
                  </a:cubicBezTo>
                  <a:cubicBezTo>
                    <a:pt x="97" y="158"/>
                    <a:pt x="98" y="158"/>
                    <a:pt x="98" y="158"/>
                  </a:cubicBezTo>
                  <a:cubicBezTo>
                    <a:pt x="97" y="158"/>
                    <a:pt x="98" y="156"/>
                    <a:pt x="97" y="156"/>
                  </a:cubicBezTo>
                  <a:cubicBezTo>
                    <a:pt x="97" y="156"/>
                    <a:pt x="96" y="156"/>
                    <a:pt x="96" y="156"/>
                  </a:cubicBezTo>
                  <a:close/>
                  <a:moveTo>
                    <a:pt x="88" y="156"/>
                  </a:moveTo>
                  <a:cubicBezTo>
                    <a:pt x="89" y="156"/>
                    <a:pt x="89" y="156"/>
                    <a:pt x="89" y="156"/>
                  </a:cubicBezTo>
                  <a:lnTo>
                    <a:pt x="88" y="156"/>
                  </a:lnTo>
                  <a:close/>
                  <a:moveTo>
                    <a:pt x="87" y="159"/>
                  </a:moveTo>
                  <a:cubicBezTo>
                    <a:pt x="86" y="159"/>
                    <a:pt x="87" y="159"/>
                    <a:pt x="87" y="159"/>
                  </a:cubicBezTo>
                  <a:cubicBezTo>
                    <a:pt x="87" y="159"/>
                    <a:pt x="87" y="159"/>
                    <a:pt x="87" y="159"/>
                  </a:cubicBezTo>
                  <a:cubicBezTo>
                    <a:pt x="87" y="159"/>
                    <a:pt x="87" y="159"/>
                    <a:pt x="87" y="159"/>
                  </a:cubicBezTo>
                  <a:close/>
                  <a:moveTo>
                    <a:pt x="86" y="160"/>
                  </a:moveTo>
                  <a:cubicBezTo>
                    <a:pt x="86" y="160"/>
                    <a:pt x="86" y="160"/>
                    <a:pt x="87" y="160"/>
                  </a:cubicBezTo>
                  <a:lnTo>
                    <a:pt x="86" y="160"/>
                  </a:lnTo>
                  <a:close/>
                  <a:moveTo>
                    <a:pt x="86" y="161"/>
                  </a:moveTo>
                  <a:cubicBezTo>
                    <a:pt x="86" y="161"/>
                    <a:pt x="86" y="161"/>
                    <a:pt x="86" y="161"/>
                  </a:cubicBezTo>
                  <a:cubicBezTo>
                    <a:pt x="86" y="161"/>
                    <a:pt x="86" y="161"/>
                    <a:pt x="86" y="161"/>
                  </a:cubicBezTo>
                  <a:close/>
                  <a:moveTo>
                    <a:pt x="86" y="161"/>
                  </a:moveTo>
                  <a:cubicBezTo>
                    <a:pt x="86" y="161"/>
                    <a:pt x="86" y="161"/>
                    <a:pt x="86" y="161"/>
                  </a:cubicBezTo>
                  <a:cubicBezTo>
                    <a:pt x="86" y="161"/>
                    <a:pt x="86" y="161"/>
                    <a:pt x="86" y="161"/>
                  </a:cubicBezTo>
                  <a:close/>
                  <a:moveTo>
                    <a:pt x="86" y="164"/>
                  </a:moveTo>
                  <a:cubicBezTo>
                    <a:pt x="86" y="163"/>
                    <a:pt x="86" y="163"/>
                    <a:pt x="86" y="163"/>
                  </a:cubicBezTo>
                  <a:cubicBezTo>
                    <a:pt x="85" y="163"/>
                    <a:pt x="86" y="163"/>
                    <a:pt x="86" y="164"/>
                  </a:cubicBezTo>
                  <a:close/>
                  <a:moveTo>
                    <a:pt x="86" y="164"/>
                  </a:moveTo>
                  <a:cubicBezTo>
                    <a:pt x="86" y="164"/>
                    <a:pt x="86" y="164"/>
                    <a:pt x="86" y="164"/>
                  </a:cubicBezTo>
                  <a:cubicBezTo>
                    <a:pt x="86" y="164"/>
                    <a:pt x="86" y="164"/>
                    <a:pt x="86" y="164"/>
                  </a:cubicBezTo>
                  <a:close/>
                  <a:moveTo>
                    <a:pt x="92" y="180"/>
                  </a:moveTo>
                  <a:cubicBezTo>
                    <a:pt x="92" y="180"/>
                    <a:pt x="92" y="180"/>
                    <a:pt x="92" y="180"/>
                  </a:cubicBezTo>
                  <a:cubicBezTo>
                    <a:pt x="92" y="180"/>
                    <a:pt x="92" y="180"/>
                    <a:pt x="92" y="180"/>
                  </a:cubicBezTo>
                  <a:close/>
                  <a:moveTo>
                    <a:pt x="97" y="178"/>
                  </a:moveTo>
                  <a:cubicBezTo>
                    <a:pt x="97" y="178"/>
                    <a:pt x="97" y="178"/>
                    <a:pt x="97" y="178"/>
                  </a:cubicBezTo>
                  <a:cubicBezTo>
                    <a:pt x="97" y="178"/>
                    <a:pt x="97" y="178"/>
                    <a:pt x="97" y="178"/>
                  </a:cubicBezTo>
                  <a:close/>
                  <a:moveTo>
                    <a:pt x="98" y="174"/>
                  </a:moveTo>
                  <a:cubicBezTo>
                    <a:pt x="98" y="174"/>
                    <a:pt x="98" y="174"/>
                    <a:pt x="98" y="174"/>
                  </a:cubicBezTo>
                  <a:cubicBezTo>
                    <a:pt x="98" y="174"/>
                    <a:pt x="98" y="174"/>
                    <a:pt x="98" y="174"/>
                  </a:cubicBezTo>
                  <a:close/>
                  <a:moveTo>
                    <a:pt x="102" y="125"/>
                  </a:moveTo>
                  <a:cubicBezTo>
                    <a:pt x="102" y="125"/>
                    <a:pt x="103" y="125"/>
                    <a:pt x="103" y="125"/>
                  </a:cubicBezTo>
                  <a:cubicBezTo>
                    <a:pt x="103" y="125"/>
                    <a:pt x="103" y="125"/>
                    <a:pt x="102" y="125"/>
                  </a:cubicBezTo>
                  <a:close/>
                  <a:moveTo>
                    <a:pt x="109" y="126"/>
                  </a:moveTo>
                  <a:cubicBezTo>
                    <a:pt x="110" y="127"/>
                    <a:pt x="110" y="128"/>
                    <a:pt x="109" y="129"/>
                  </a:cubicBezTo>
                  <a:cubicBezTo>
                    <a:pt x="109" y="129"/>
                    <a:pt x="110" y="130"/>
                    <a:pt x="110" y="130"/>
                  </a:cubicBezTo>
                  <a:cubicBezTo>
                    <a:pt x="110" y="132"/>
                    <a:pt x="109" y="133"/>
                    <a:pt x="110" y="135"/>
                  </a:cubicBezTo>
                  <a:cubicBezTo>
                    <a:pt x="110" y="135"/>
                    <a:pt x="110" y="135"/>
                    <a:pt x="110" y="135"/>
                  </a:cubicBezTo>
                  <a:cubicBezTo>
                    <a:pt x="110" y="135"/>
                    <a:pt x="110" y="135"/>
                    <a:pt x="110" y="135"/>
                  </a:cubicBezTo>
                  <a:cubicBezTo>
                    <a:pt x="110" y="135"/>
                    <a:pt x="110" y="135"/>
                    <a:pt x="110" y="135"/>
                  </a:cubicBezTo>
                  <a:cubicBezTo>
                    <a:pt x="110" y="135"/>
                    <a:pt x="110" y="135"/>
                    <a:pt x="110" y="135"/>
                  </a:cubicBezTo>
                  <a:cubicBezTo>
                    <a:pt x="110" y="135"/>
                    <a:pt x="110" y="136"/>
                    <a:pt x="110" y="137"/>
                  </a:cubicBezTo>
                  <a:cubicBezTo>
                    <a:pt x="110" y="137"/>
                    <a:pt x="110" y="137"/>
                    <a:pt x="110" y="137"/>
                  </a:cubicBezTo>
                  <a:cubicBezTo>
                    <a:pt x="110" y="137"/>
                    <a:pt x="110" y="137"/>
                    <a:pt x="110" y="137"/>
                  </a:cubicBezTo>
                  <a:cubicBezTo>
                    <a:pt x="110" y="137"/>
                    <a:pt x="110" y="137"/>
                    <a:pt x="110" y="138"/>
                  </a:cubicBezTo>
                  <a:cubicBezTo>
                    <a:pt x="110" y="139"/>
                    <a:pt x="110" y="140"/>
                    <a:pt x="109" y="141"/>
                  </a:cubicBezTo>
                  <a:cubicBezTo>
                    <a:pt x="109" y="142"/>
                    <a:pt x="109" y="143"/>
                    <a:pt x="109" y="144"/>
                  </a:cubicBezTo>
                  <a:cubicBezTo>
                    <a:pt x="109" y="145"/>
                    <a:pt x="109" y="144"/>
                    <a:pt x="109" y="145"/>
                  </a:cubicBezTo>
                  <a:cubicBezTo>
                    <a:pt x="109" y="145"/>
                    <a:pt x="109" y="145"/>
                    <a:pt x="109" y="145"/>
                  </a:cubicBezTo>
                  <a:cubicBezTo>
                    <a:pt x="109" y="145"/>
                    <a:pt x="108" y="145"/>
                    <a:pt x="108" y="145"/>
                  </a:cubicBezTo>
                  <a:cubicBezTo>
                    <a:pt x="108" y="145"/>
                    <a:pt x="108" y="145"/>
                    <a:pt x="108" y="145"/>
                  </a:cubicBezTo>
                  <a:cubicBezTo>
                    <a:pt x="108" y="146"/>
                    <a:pt x="108" y="145"/>
                    <a:pt x="108" y="145"/>
                  </a:cubicBezTo>
                  <a:cubicBezTo>
                    <a:pt x="108" y="145"/>
                    <a:pt x="108" y="145"/>
                    <a:pt x="108" y="145"/>
                  </a:cubicBezTo>
                  <a:cubicBezTo>
                    <a:pt x="108" y="146"/>
                    <a:pt x="108" y="145"/>
                    <a:pt x="108" y="144"/>
                  </a:cubicBezTo>
                  <a:cubicBezTo>
                    <a:pt x="107" y="145"/>
                    <a:pt x="107" y="145"/>
                    <a:pt x="107" y="145"/>
                  </a:cubicBezTo>
                  <a:cubicBezTo>
                    <a:pt x="107" y="145"/>
                    <a:pt x="107" y="145"/>
                    <a:pt x="107" y="145"/>
                  </a:cubicBezTo>
                  <a:cubicBezTo>
                    <a:pt x="107" y="145"/>
                    <a:pt x="106" y="146"/>
                    <a:pt x="106" y="145"/>
                  </a:cubicBezTo>
                  <a:cubicBezTo>
                    <a:pt x="106" y="145"/>
                    <a:pt x="106" y="145"/>
                    <a:pt x="106" y="145"/>
                  </a:cubicBezTo>
                  <a:cubicBezTo>
                    <a:pt x="106" y="145"/>
                    <a:pt x="106" y="145"/>
                    <a:pt x="106" y="145"/>
                  </a:cubicBezTo>
                  <a:cubicBezTo>
                    <a:pt x="106" y="145"/>
                    <a:pt x="106" y="145"/>
                    <a:pt x="106" y="145"/>
                  </a:cubicBezTo>
                  <a:cubicBezTo>
                    <a:pt x="106" y="145"/>
                    <a:pt x="106" y="144"/>
                    <a:pt x="106" y="145"/>
                  </a:cubicBezTo>
                  <a:cubicBezTo>
                    <a:pt x="106" y="144"/>
                    <a:pt x="106" y="144"/>
                    <a:pt x="106" y="144"/>
                  </a:cubicBezTo>
                  <a:cubicBezTo>
                    <a:pt x="105" y="145"/>
                    <a:pt x="106" y="144"/>
                    <a:pt x="105" y="144"/>
                  </a:cubicBezTo>
                  <a:cubicBezTo>
                    <a:pt x="105" y="144"/>
                    <a:pt x="105" y="144"/>
                    <a:pt x="105" y="144"/>
                  </a:cubicBezTo>
                  <a:cubicBezTo>
                    <a:pt x="105" y="144"/>
                    <a:pt x="105" y="144"/>
                    <a:pt x="105" y="144"/>
                  </a:cubicBezTo>
                  <a:cubicBezTo>
                    <a:pt x="104" y="144"/>
                    <a:pt x="105" y="143"/>
                    <a:pt x="104" y="143"/>
                  </a:cubicBezTo>
                  <a:cubicBezTo>
                    <a:pt x="104" y="143"/>
                    <a:pt x="104" y="143"/>
                    <a:pt x="104" y="143"/>
                  </a:cubicBezTo>
                  <a:cubicBezTo>
                    <a:pt x="104" y="143"/>
                    <a:pt x="104" y="143"/>
                    <a:pt x="104" y="143"/>
                  </a:cubicBezTo>
                  <a:cubicBezTo>
                    <a:pt x="104" y="143"/>
                    <a:pt x="104" y="142"/>
                    <a:pt x="104" y="142"/>
                  </a:cubicBezTo>
                  <a:cubicBezTo>
                    <a:pt x="104" y="142"/>
                    <a:pt x="104" y="142"/>
                    <a:pt x="104" y="142"/>
                  </a:cubicBezTo>
                  <a:cubicBezTo>
                    <a:pt x="104" y="142"/>
                    <a:pt x="104" y="142"/>
                    <a:pt x="104" y="141"/>
                  </a:cubicBezTo>
                  <a:cubicBezTo>
                    <a:pt x="103" y="142"/>
                    <a:pt x="103" y="141"/>
                    <a:pt x="103" y="141"/>
                  </a:cubicBezTo>
                  <a:cubicBezTo>
                    <a:pt x="103" y="141"/>
                    <a:pt x="103" y="141"/>
                    <a:pt x="104" y="141"/>
                  </a:cubicBezTo>
                  <a:cubicBezTo>
                    <a:pt x="104" y="141"/>
                    <a:pt x="104" y="141"/>
                    <a:pt x="104" y="141"/>
                  </a:cubicBezTo>
                  <a:cubicBezTo>
                    <a:pt x="103" y="141"/>
                    <a:pt x="103" y="141"/>
                    <a:pt x="103" y="140"/>
                  </a:cubicBezTo>
                  <a:cubicBezTo>
                    <a:pt x="103" y="140"/>
                    <a:pt x="103" y="140"/>
                    <a:pt x="103" y="140"/>
                  </a:cubicBezTo>
                  <a:cubicBezTo>
                    <a:pt x="104" y="140"/>
                    <a:pt x="103" y="140"/>
                    <a:pt x="103" y="140"/>
                  </a:cubicBezTo>
                  <a:cubicBezTo>
                    <a:pt x="103" y="140"/>
                    <a:pt x="103" y="140"/>
                    <a:pt x="103" y="139"/>
                  </a:cubicBezTo>
                  <a:cubicBezTo>
                    <a:pt x="103" y="139"/>
                    <a:pt x="103" y="139"/>
                    <a:pt x="103" y="139"/>
                  </a:cubicBezTo>
                  <a:cubicBezTo>
                    <a:pt x="103" y="139"/>
                    <a:pt x="103" y="138"/>
                    <a:pt x="103" y="138"/>
                  </a:cubicBezTo>
                  <a:cubicBezTo>
                    <a:pt x="103" y="137"/>
                    <a:pt x="103" y="137"/>
                    <a:pt x="103" y="137"/>
                  </a:cubicBezTo>
                  <a:cubicBezTo>
                    <a:pt x="103" y="137"/>
                    <a:pt x="103" y="136"/>
                    <a:pt x="102" y="136"/>
                  </a:cubicBezTo>
                  <a:cubicBezTo>
                    <a:pt x="103" y="135"/>
                    <a:pt x="103" y="135"/>
                    <a:pt x="103" y="135"/>
                  </a:cubicBezTo>
                  <a:cubicBezTo>
                    <a:pt x="102" y="135"/>
                    <a:pt x="102" y="135"/>
                    <a:pt x="102" y="134"/>
                  </a:cubicBezTo>
                  <a:cubicBezTo>
                    <a:pt x="102" y="134"/>
                    <a:pt x="102" y="134"/>
                    <a:pt x="102" y="134"/>
                  </a:cubicBezTo>
                  <a:cubicBezTo>
                    <a:pt x="102" y="134"/>
                    <a:pt x="103" y="134"/>
                    <a:pt x="102" y="133"/>
                  </a:cubicBezTo>
                  <a:cubicBezTo>
                    <a:pt x="103" y="133"/>
                    <a:pt x="103" y="133"/>
                    <a:pt x="103" y="133"/>
                  </a:cubicBezTo>
                  <a:cubicBezTo>
                    <a:pt x="102" y="133"/>
                    <a:pt x="102" y="133"/>
                    <a:pt x="102" y="133"/>
                  </a:cubicBezTo>
                  <a:cubicBezTo>
                    <a:pt x="102" y="132"/>
                    <a:pt x="102" y="132"/>
                    <a:pt x="102" y="132"/>
                  </a:cubicBezTo>
                  <a:cubicBezTo>
                    <a:pt x="102" y="132"/>
                    <a:pt x="102" y="132"/>
                    <a:pt x="102" y="132"/>
                  </a:cubicBezTo>
                  <a:cubicBezTo>
                    <a:pt x="102" y="132"/>
                    <a:pt x="102" y="132"/>
                    <a:pt x="102" y="132"/>
                  </a:cubicBezTo>
                  <a:cubicBezTo>
                    <a:pt x="102" y="132"/>
                    <a:pt x="102" y="131"/>
                    <a:pt x="102" y="131"/>
                  </a:cubicBezTo>
                  <a:cubicBezTo>
                    <a:pt x="103" y="130"/>
                    <a:pt x="102" y="130"/>
                    <a:pt x="102" y="130"/>
                  </a:cubicBezTo>
                  <a:cubicBezTo>
                    <a:pt x="102" y="129"/>
                    <a:pt x="103" y="129"/>
                    <a:pt x="102" y="129"/>
                  </a:cubicBezTo>
                  <a:cubicBezTo>
                    <a:pt x="102" y="129"/>
                    <a:pt x="102" y="129"/>
                    <a:pt x="102" y="129"/>
                  </a:cubicBezTo>
                  <a:cubicBezTo>
                    <a:pt x="102" y="129"/>
                    <a:pt x="102" y="128"/>
                    <a:pt x="102" y="128"/>
                  </a:cubicBezTo>
                  <a:cubicBezTo>
                    <a:pt x="103" y="128"/>
                    <a:pt x="102" y="128"/>
                    <a:pt x="102" y="128"/>
                  </a:cubicBezTo>
                  <a:cubicBezTo>
                    <a:pt x="102" y="128"/>
                    <a:pt x="102" y="128"/>
                    <a:pt x="102" y="128"/>
                  </a:cubicBezTo>
                  <a:cubicBezTo>
                    <a:pt x="102" y="127"/>
                    <a:pt x="102" y="127"/>
                    <a:pt x="102" y="127"/>
                  </a:cubicBezTo>
                  <a:cubicBezTo>
                    <a:pt x="102" y="127"/>
                    <a:pt x="102" y="127"/>
                    <a:pt x="102" y="127"/>
                  </a:cubicBezTo>
                  <a:cubicBezTo>
                    <a:pt x="102" y="127"/>
                    <a:pt x="102" y="127"/>
                    <a:pt x="102" y="127"/>
                  </a:cubicBezTo>
                  <a:cubicBezTo>
                    <a:pt x="103" y="127"/>
                    <a:pt x="102" y="127"/>
                    <a:pt x="102" y="127"/>
                  </a:cubicBezTo>
                  <a:cubicBezTo>
                    <a:pt x="103" y="127"/>
                    <a:pt x="102" y="126"/>
                    <a:pt x="102" y="126"/>
                  </a:cubicBezTo>
                  <a:cubicBezTo>
                    <a:pt x="102" y="126"/>
                    <a:pt x="102" y="126"/>
                    <a:pt x="102" y="126"/>
                  </a:cubicBezTo>
                  <a:cubicBezTo>
                    <a:pt x="102" y="126"/>
                    <a:pt x="102" y="126"/>
                    <a:pt x="102" y="126"/>
                  </a:cubicBezTo>
                  <a:cubicBezTo>
                    <a:pt x="102" y="126"/>
                    <a:pt x="102" y="126"/>
                    <a:pt x="102" y="126"/>
                  </a:cubicBezTo>
                  <a:cubicBezTo>
                    <a:pt x="102" y="126"/>
                    <a:pt x="102" y="126"/>
                    <a:pt x="102" y="126"/>
                  </a:cubicBezTo>
                  <a:cubicBezTo>
                    <a:pt x="102" y="126"/>
                    <a:pt x="102" y="126"/>
                    <a:pt x="102" y="126"/>
                  </a:cubicBezTo>
                  <a:cubicBezTo>
                    <a:pt x="102" y="126"/>
                    <a:pt x="102" y="126"/>
                    <a:pt x="102" y="126"/>
                  </a:cubicBezTo>
                  <a:cubicBezTo>
                    <a:pt x="102" y="126"/>
                    <a:pt x="102" y="126"/>
                    <a:pt x="102" y="126"/>
                  </a:cubicBezTo>
                  <a:cubicBezTo>
                    <a:pt x="102" y="125"/>
                    <a:pt x="102" y="125"/>
                    <a:pt x="102" y="125"/>
                  </a:cubicBezTo>
                  <a:cubicBezTo>
                    <a:pt x="102" y="126"/>
                    <a:pt x="102" y="126"/>
                    <a:pt x="102" y="125"/>
                  </a:cubicBezTo>
                  <a:cubicBezTo>
                    <a:pt x="102" y="126"/>
                    <a:pt x="102" y="126"/>
                    <a:pt x="102" y="126"/>
                  </a:cubicBezTo>
                  <a:cubicBezTo>
                    <a:pt x="101" y="126"/>
                    <a:pt x="101" y="126"/>
                    <a:pt x="101" y="126"/>
                  </a:cubicBezTo>
                  <a:cubicBezTo>
                    <a:pt x="101" y="126"/>
                    <a:pt x="101" y="126"/>
                    <a:pt x="101" y="126"/>
                  </a:cubicBezTo>
                  <a:cubicBezTo>
                    <a:pt x="102" y="126"/>
                    <a:pt x="102" y="126"/>
                    <a:pt x="102" y="126"/>
                  </a:cubicBezTo>
                  <a:cubicBezTo>
                    <a:pt x="102" y="126"/>
                    <a:pt x="102" y="127"/>
                    <a:pt x="102" y="127"/>
                  </a:cubicBezTo>
                  <a:cubicBezTo>
                    <a:pt x="102" y="127"/>
                    <a:pt x="101" y="127"/>
                    <a:pt x="101" y="127"/>
                  </a:cubicBezTo>
                  <a:cubicBezTo>
                    <a:pt x="101" y="127"/>
                    <a:pt x="101" y="127"/>
                    <a:pt x="101" y="127"/>
                  </a:cubicBezTo>
                  <a:cubicBezTo>
                    <a:pt x="101" y="127"/>
                    <a:pt x="101" y="127"/>
                    <a:pt x="101" y="127"/>
                  </a:cubicBezTo>
                  <a:cubicBezTo>
                    <a:pt x="102" y="127"/>
                    <a:pt x="101" y="127"/>
                    <a:pt x="101" y="127"/>
                  </a:cubicBezTo>
                  <a:cubicBezTo>
                    <a:pt x="101" y="127"/>
                    <a:pt x="101" y="127"/>
                    <a:pt x="101" y="127"/>
                  </a:cubicBezTo>
                  <a:cubicBezTo>
                    <a:pt x="101" y="127"/>
                    <a:pt x="101" y="127"/>
                    <a:pt x="101" y="127"/>
                  </a:cubicBezTo>
                  <a:cubicBezTo>
                    <a:pt x="101" y="127"/>
                    <a:pt x="101" y="127"/>
                    <a:pt x="101" y="127"/>
                  </a:cubicBezTo>
                  <a:cubicBezTo>
                    <a:pt x="101" y="128"/>
                    <a:pt x="101" y="128"/>
                    <a:pt x="101" y="128"/>
                  </a:cubicBezTo>
                  <a:cubicBezTo>
                    <a:pt x="101" y="128"/>
                    <a:pt x="101" y="129"/>
                    <a:pt x="101" y="129"/>
                  </a:cubicBezTo>
                  <a:cubicBezTo>
                    <a:pt x="101" y="129"/>
                    <a:pt x="101" y="129"/>
                    <a:pt x="101" y="129"/>
                  </a:cubicBezTo>
                  <a:cubicBezTo>
                    <a:pt x="100" y="129"/>
                    <a:pt x="100" y="129"/>
                    <a:pt x="100" y="129"/>
                  </a:cubicBezTo>
                  <a:cubicBezTo>
                    <a:pt x="100" y="129"/>
                    <a:pt x="100" y="129"/>
                    <a:pt x="100" y="129"/>
                  </a:cubicBezTo>
                  <a:cubicBezTo>
                    <a:pt x="100" y="129"/>
                    <a:pt x="100" y="129"/>
                    <a:pt x="100" y="129"/>
                  </a:cubicBezTo>
                  <a:cubicBezTo>
                    <a:pt x="100" y="129"/>
                    <a:pt x="100" y="129"/>
                    <a:pt x="100" y="129"/>
                  </a:cubicBezTo>
                  <a:cubicBezTo>
                    <a:pt x="101" y="129"/>
                    <a:pt x="100" y="129"/>
                    <a:pt x="101" y="129"/>
                  </a:cubicBezTo>
                  <a:cubicBezTo>
                    <a:pt x="101" y="129"/>
                    <a:pt x="100" y="130"/>
                    <a:pt x="101" y="130"/>
                  </a:cubicBezTo>
                  <a:cubicBezTo>
                    <a:pt x="101" y="130"/>
                    <a:pt x="100" y="130"/>
                    <a:pt x="100" y="130"/>
                  </a:cubicBezTo>
                  <a:cubicBezTo>
                    <a:pt x="100" y="130"/>
                    <a:pt x="101" y="130"/>
                    <a:pt x="100" y="131"/>
                  </a:cubicBezTo>
                  <a:cubicBezTo>
                    <a:pt x="101" y="131"/>
                    <a:pt x="101" y="131"/>
                    <a:pt x="101" y="131"/>
                  </a:cubicBezTo>
                  <a:cubicBezTo>
                    <a:pt x="101" y="131"/>
                    <a:pt x="101" y="131"/>
                    <a:pt x="101" y="131"/>
                  </a:cubicBezTo>
                  <a:cubicBezTo>
                    <a:pt x="101" y="131"/>
                    <a:pt x="100" y="131"/>
                    <a:pt x="100" y="131"/>
                  </a:cubicBezTo>
                  <a:cubicBezTo>
                    <a:pt x="100" y="131"/>
                    <a:pt x="100" y="131"/>
                    <a:pt x="100" y="131"/>
                  </a:cubicBezTo>
                  <a:cubicBezTo>
                    <a:pt x="100" y="130"/>
                    <a:pt x="100" y="130"/>
                    <a:pt x="100" y="130"/>
                  </a:cubicBezTo>
                  <a:cubicBezTo>
                    <a:pt x="99" y="130"/>
                    <a:pt x="100" y="130"/>
                    <a:pt x="99" y="130"/>
                  </a:cubicBezTo>
                  <a:cubicBezTo>
                    <a:pt x="99" y="130"/>
                    <a:pt x="100" y="130"/>
                    <a:pt x="100" y="131"/>
                  </a:cubicBezTo>
                  <a:cubicBezTo>
                    <a:pt x="100" y="131"/>
                    <a:pt x="100" y="131"/>
                    <a:pt x="100" y="131"/>
                  </a:cubicBezTo>
                  <a:cubicBezTo>
                    <a:pt x="100" y="131"/>
                    <a:pt x="100" y="131"/>
                    <a:pt x="100" y="131"/>
                  </a:cubicBezTo>
                  <a:cubicBezTo>
                    <a:pt x="100" y="131"/>
                    <a:pt x="100" y="131"/>
                    <a:pt x="100" y="131"/>
                  </a:cubicBezTo>
                  <a:cubicBezTo>
                    <a:pt x="99" y="131"/>
                    <a:pt x="100" y="131"/>
                    <a:pt x="100" y="131"/>
                  </a:cubicBezTo>
                  <a:cubicBezTo>
                    <a:pt x="99" y="131"/>
                    <a:pt x="100" y="131"/>
                    <a:pt x="99" y="131"/>
                  </a:cubicBezTo>
                  <a:cubicBezTo>
                    <a:pt x="99" y="131"/>
                    <a:pt x="99" y="131"/>
                    <a:pt x="99" y="131"/>
                  </a:cubicBezTo>
                  <a:cubicBezTo>
                    <a:pt x="99" y="131"/>
                    <a:pt x="99" y="131"/>
                    <a:pt x="99" y="131"/>
                  </a:cubicBezTo>
                  <a:cubicBezTo>
                    <a:pt x="99" y="131"/>
                    <a:pt x="99" y="131"/>
                    <a:pt x="99" y="131"/>
                  </a:cubicBezTo>
                  <a:cubicBezTo>
                    <a:pt x="99" y="132"/>
                    <a:pt x="99" y="132"/>
                    <a:pt x="99" y="132"/>
                  </a:cubicBezTo>
                  <a:cubicBezTo>
                    <a:pt x="99" y="132"/>
                    <a:pt x="100" y="132"/>
                    <a:pt x="100" y="131"/>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100" y="132"/>
                    <a:pt x="100" y="132"/>
                  </a:cubicBezTo>
                  <a:cubicBezTo>
                    <a:pt x="100" y="132"/>
                    <a:pt x="99" y="132"/>
                    <a:pt x="99" y="132"/>
                  </a:cubicBezTo>
                  <a:cubicBezTo>
                    <a:pt x="99" y="132"/>
                    <a:pt x="99" y="132"/>
                    <a:pt x="99" y="132"/>
                  </a:cubicBezTo>
                  <a:cubicBezTo>
                    <a:pt x="99" y="132"/>
                    <a:pt x="100" y="132"/>
                    <a:pt x="100" y="132"/>
                  </a:cubicBezTo>
                  <a:cubicBezTo>
                    <a:pt x="101" y="133"/>
                    <a:pt x="99" y="132"/>
                    <a:pt x="99" y="133"/>
                  </a:cubicBezTo>
                  <a:cubicBezTo>
                    <a:pt x="100" y="133"/>
                    <a:pt x="100" y="133"/>
                    <a:pt x="101" y="133"/>
                  </a:cubicBezTo>
                  <a:cubicBezTo>
                    <a:pt x="101" y="133"/>
                    <a:pt x="101" y="133"/>
                    <a:pt x="101" y="133"/>
                  </a:cubicBezTo>
                  <a:cubicBezTo>
                    <a:pt x="100" y="133"/>
                    <a:pt x="100" y="133"/>
                    <a:pt x="100" y="133"/>
                  </a:cubicBezTo>
                  <a:cubicBezTo>
                    <a:pt x="100" y="133"/>
                    <a:pt x="100" y="133"/>
                    <a:pt x="100" y="133"/>
                  </a:cubicBezTo>
                  <a:cubicBezTo>
                    <a:pt x="100" y="133"/>
                    <a:pt x="100" y="133"/>
                    <a:pt x="100" y="133"/>
                  </a:cubicBezTo>
                  <a:cubicBezTo>
                    <a:pt x="99" y="133"/>
                    <a:pt x="99" y="133"/>
                    <a:pt x="99" y="133"/>
                  </a:cubicBezTo>
                  <a:cubicBezTo>
                    <a:pt x="99" y="134"/>
                    <a:pt x="99" y="133"/>
                    <a:pt x="99" y="134"/>
                  </a:cubicBezTo>
                  <a:cubicBezTo>
                    <a:pt x="99" y="133"/>
                    <a:pt x="99" y="134"/>
                    <a:pt x="99" y="134"/>
                  </a:cubicBezTo>
                  <a:cubicBezTo>
                    <a:pt x="99" y="133"/>
                    <a:pt x="100" y="134"/>
                    <a:pt x="100" y="134"/>
                  </a:cubicBezTo>
                  <a:cubicBezTo>
                    <a:pt x="100" y="134"/>
                    <a:pt x="99" y="134"/>
                    <a:pt x="99" y="134"/>
                  </a:cubicBezTo>
                  <a:cubicBezTo>
                    <a:pt x="99" y="134"/>
                    <a:pt x="99" y="134"/>
                    <a:pt x="99" y="134"/>
                  </a:cubicBezTo>
                  <a:cubicBezTo>
                    <a:pt x="99" y="134"/>
                    <a:pt x="99" y="134"/>
                    <a:pt x="99" y="134"/>
                  </a:cubicBezTo>
                  <a:cubicBezTo>
                    <a:pt x="100" y="134"/>
                    <a:pt x="100" y="134"/>
                    <a:pt x="100" y="134"/>
                  </a:cubicBezTo>
                  <a:cubicBezTo>
                    <a:pt x="100" y="134"/>
                    <a:pt x="100" y="134"/>
                    <a:pt x="100" y="134"/>
                  </a:cubicBezTo>
                  <a:cubicBezTo>
                    <a:pt x="99" y="134"/>
                    <a:pt x="99" y="134"/>
                    <a:pt x="99" y="134"/>
                  </a:cubicBezTo>
                  <a:cubicBezTo>
                    <a:pt x="99" y="134"/>
                    <a:pt x="99" y="134"/>
                    <a:pt x="99" y="134"/>
                  </a:cubicBezTo>
                  <a:cubicBezTo>
                    <a:pt x="99" y="135"/>
                    <a:pt x="99" y="135"/>
                    <a:pt x="99" y="135"/>
                  </a:cubicBezTo>
                  <a:cubicBezTo>
                    <a:pt x="99" y="135"/>
                    <a:pt x="99" y="135"/>
                    <a:pt x="99" y="135"/>
                  </a:cubicBezTo>
                  <a:cubicBezTo>
                    <a:pt x="99" y="135"/>
                    <a:pt x="99" y="135"/>
                    <a:pt x="99" y="135"/>
                  </a:cubicBezTo>
                  <a:cubicBezTo>
                    <a:pt x="99" y="135"/>
                    <a:pt x="99" y="135"/>
                    <a:pt x="99" y="135"/>
                  </a:cubicBezTo>
                  <a:cubicBezTo>
                    <a:pt x="99" y="135"/>
                    <a:pt x="100" y="135"/>
                    <a:pt x="99" y="135"/>
                  </a:cubicBezTo>
                  <a:cubicBezTo>
                    <a:pt x="100" y="135"/>
                    <a:pt x="99" y="135"/>
                    <a:pt x="99" y="135"/>
                  </a:cubicBezTo>
                  <a:cubicBezTo>
                    <a:pt x="100" y="135"/>
                    <a:pt x="100" y="135"/>
                    <a:pt x="100" y="135"/>
                  </a:cubicBezTo>
                  <a:cubicBezTo>
                    <a:pt x="99" y="135"/>
                    <a:pt x="100" y="135"/>
                    <a:pt x="100" y="135"/>
                  </a:cubicBezTo>
                  <a:cubicBezTo>
                    <a:pt x="99" y="136"/>
                    <a:pt x="99" y="136"/>
                    <a:pt x="99" y="136"/>
                  </a:cubicBezTo>
                  <a:cubicBezTo>
                    <a:pt x="100" y="136"/>
                    <a:pt x="100" y="136"/>
                    <a:pt x="100" y="136"/>
                  </a:cubicBezTo>
                  <a:cubicBezTo>
                    <a:pt x="99" y="136"/>
                    <a:pt x="100" y="136"/>
                    <a:pt x="100" y="136"/>
                  </a:cubicBezTo>
                  <a:cubicBezTo>
                    <a:pt x="99" y="136"/>
                    <a:pt x="99" y="136"/>
                    <a:pt x="99" y="136"/>
                  </a:cubicBezTo>
                  <a:cubicBezTo>
                    <a:pt x="100" y="136"/>
                    <a:pt x="100" y="136"/>
                    <a:pt x="100" y="136"/>
                  </a:cubicBezTo>
                  <a:cubicBezTo>
                    <a:pt x="100" y="136"/>
                    <a:pt x="99" y="136"/>
                    <a:pt x="99" y="136"/>
                  </a:cubicBezTo>
                  <a:cubicBezTo>
                    <a:pt x="99" y="136"/>
                    <a:pt x="99" y="136"/>
                    <a:pt x="99" y="137"/>
                  </a:cubicBezTo>
                  <a:cubicBezTo>
                    <a:pt x="99" y="136"/>
                    <a:pt x="100" y="137"/>
                    <a:pt x="100" y="137"/>
                  </a:cubicBezTo>
                  <a:cubicBezTo>
                    <a:pt x="100" y="137"/>
                    <a:pt x="100" y="137"/>
                    <a:pt x="99" y="137"/>
                  </a:cubicBezTo>
                  <a:cubicBezTo>
                    <a:pt x="100" y="137"/>
                    <a:pt x="100" y="137"/>
                    <a:pt x="100" y="137"/>
                  </a:cubicBezTo>
                  <a:cubicBezTo>
                    <a:pt x="100" y="137"/>
                    <a:pt x="100" y="137"/>
                    <a:pt x="100" y="137"/>
                  </a:cubicBezTo>
                  <a:cubicBezTo>
                    <a:pt x="100" y="137"/>
                    <a:pt x="100" y="137"/>
                    <a:pt x="100" y="137"/>
                  </a:cubicBezTo>
                  <a:cubicBezTo>
                    <a:pt x="100" y="137"/>
                    <a:pt x="100" y="137"/>
                    <a:pt x="101" y="137"/>
                  </a:cubicBezTo>
                  <a:cubicBezTo>
                    <a:pt x="101" y="137"/>
                    <a:pt x="101" y="137"/>
                    <a:pt x="101" y="137"/>
                  </a:cubicBezTo>
                  <a:cubicBezTo>
                    <a:pt x="101" y="138"/>
                    <a:pt x="101" y="137"/>
                    <a:pt x="101" y="137"/>
                  </a:cubicBezTo>
                  <a:cubicBezTo>
                    <a:pt x="101" y="137"/>
                    <a:pt x="101" y="137"/>
                    <a:pt x="101" y="137"/>
                  </a:cubicBezTo>
                  <a:cubicBezTo>
                    <a:pt x="100" y="138"/>
                    <a:pt x="100" y="137"/>
                    <a:pt x="100" y="137"/>
                  </a:cubicBezTo>
                  <a:cubicBezTo>
                    <a:pt x="100" y="138"/>
                    <a:pt x="100" y="138"/>
                    <a:pt x="100" y="138"/>
                  </a:cubicBezTo>
                  <a:cubicBezTo>
                    <a:pt x="100" y="138"/>
                    <a:pt x="99" y="138"/>
                    <a:pt x="99" y="138"/>
                  </a:cubicBezTo>
                  <a:cubicBezTo>
                    <a:pt x="100" y="138"/>
                    <a:pt x="99" y="138"/>
                    <a:pt x="100" y="138"/>
                  </a:cubicBezTo>
                  <a:cubicBezTo>
                    <a:pt x="100" y="138"/>
                    <a:pt x="99" y="138"/>
                    <a:pt x="100" y="138"/>
                  </a:cubicBezTo>
                  <a:cubicBezTo>
                    <a:pt x="100" y="138"/>
                    <a:pt x="100" y="138"/>
                    <a:pt x="100" y="138"/>
                  </a:cubicBezTo>
                  <a:cubicBezTo>
                    <a:pt x="100" y="138"/>
                    <a:pt x="100" y="138"/>
                    <a:pt x="100" y="138"/>
                  </a:cubicBezTo>
                  <a:cubicBezTo>
                    <a:pt x="99" y="138"/>
                    <a:pt x="100" y="138"/>
                    <a:pt x="100" y="138"/>
                  </a:cubicBezTo>
                  <a:cubicBezTo>
                    <a:pt x="100" y="138"/>
                    <a:pt x="100" y="138"/>
                    <a:pt x="100" y="138"/>
                  </a:cubicBezTo>
                  <a:cubicBezTo>
                    <a:pt x="100" y="139"/>
                    <a:pt x="100" y="140"/>
                    <a:pt x="100" y="140"/>
                  </a:cubicBezTo>
                  <a:cubicBezTo>
                    <a:pt x="100" y="140"/>
                    <a:pt x="100" y="140"/>
                    <a:pt x="100" y="141"/>
                  </a:cubicBezTo>
                  <a:cubicBezTo>
                    <a:pt x="100" y="141"/>
                    <a:pt x="100" y="141"/>
                    <a:pt x="100" y="141"/>
                  </a:cubicBezTo>
                  <a:cubicBezTo>
                    <a:pt x="100" y="141"/>
                    <a:pt x="100" y="141"/>
                    <a:pt x="100" y="141"/>
                  </a:cubicBezTo>
                  <a:cubicBezTo>
                    <a:pt x="100" y="141"/>
                    <a:pt x="100" y="141"/>
                    <a:pt x="100" y="141"/>
                  </a:cubicBezTo>
                  <a:cubicBezTo>
                    <a:pt x="100" y="141"/>
                    <a:pt x="100" y="141"/>
                    <a:pt x="100" y="141"/>
                  </a:cubicBezTo>
                  <a:cubicBezTo>
                    <a:pt x="100" y="142"/>
                    <a:pt x="100" y="142"/>
                    <a:pt x="100" y="142"/>
                  </a:cubicBezTo>
                  <a:cubicBezTo>
                    <a:pt x="100" y="142"/>
                    <a:pt x="100" y="142"/>
                    <a:pt x="100" y="142"/>
                  </a:cubicBezTo>
                  <a:cubicBezTo>
                    <a:pt x="100" y="142"/>
                    <a:pt x="100" y="142"/>
                    <a:pt x="100" y="142"/>
                  </a:cubicBezTo>
                  <a:cubicBezTo>
                    <a:pt x="101" y="142"/>
                    <a:pt x="101" y="142"/>
                    <a:pt x="100" y="142"/>
                  </a:cubicBezTo>
                  <a:cubicBezTo>
                    <a:pt x="100" y="142"/>
                    <a:pt x="100" y="142"/>
                    <a:pt x="100" y="142"/>
                  </a:cubicBezTo>
                  <a:cubicBezTo>
                    <a:pt x="100" y="142"/>
                    <a:pt x="100" y="143"/>
                    <a:pt x="100" y="143"/>
                  </a:cubicBezTo>
                  <a:cubicBezTo>
                    <a:pt x="101" y="143"/>
                    <a:pt x="101" y="143"/>
                    <a:pt x="101" y="143"/>
                  </a:cubicBezTo>
                  <a:cubicBezTo>
                    <a:pt x="101" y="142"/>
                    <a:pt x="101" y="143"/>
                    <a:pt x="101" y="143"/>
                  </a:cubicBezTo>
                  <a:cubicBezTo>
                    <a:pt x="101" y="143"/>
                    <a:pt x="101" y="143"/>
                    <a:pt x="101" y="143"/>
                  </a:cubicBezTo>
                  <a:cubicBezTo>
                    <a:pt x="100" y="143"/>
                    <a:pt x="101" y="144"/>
                    <a:pt x="101" y="144"/>
                  </a:cubicBezTo>
                  <a:cubicBezTo>
                    <a:pt x="101" y="144"/>
                    <a:pt x="101" y="144"/>
                    <a:pt x="101" y="144"/>
                  </a:cubicBezTo>
                  <a:cubicBezTo>
                    <a:pt x="101" y="145"/>
                    <a:pt x="101" y="145"/>
                    <a:pt x="101" y="145"/>
                  </a:cubicBezTo>
                  <a:cubicBezTo>
                    <a:pt x="101" y="145"/>
                    <a:pt x="102" y="145"/>
                    <a:pt x="102" y="145"/>
                  </a:cubicBezTo>
                  <a:cubicBezTo>
                    <a:pt x="102" y="145"/>
                    <a:pt x="101" y="145"/>
                    <a:pt x="101" y="146"/>
                  </a:cubicBezTo>
                  <a:cubicBezTo>
                    <a:pt x="102" y="146"/>
                    <a:pt x="102" y="146"/>
                    <a:pt x="102" y="146"/>
                  </a:cubicBezTo>
                  <a:cubicBezTo>
                    <a:pt x="102" y="146"/>
                    <a:pt x="102" y="146"/>
                    <a:pt x="102" y="146"/>
                  </a:cubicBezTo>
                  <a:cubicBezTo>
                    <a:pt x="102" y="146"/>
                    <a:pt x="102" y="146"/>
                    <a:pt x="102" y="146"/>
                  </a:cubicBezTo>
                  <a:cubicBezTo>
                    <a:pt x="102" y="146"/>
                    <a:pt x="102" y="146"/>
                    <a:pt x="102" y="146"/>
                  </a:cubicBezTo>
                  <a:cubicBezTo>
                    <a:pt x="102" y="146"/>
                    <a:pt x="102" y="146"/>
                    <a:pt x="102" y="147"/>
                  </a:cubicBezTo>
                  <a:cubicBezTo>
                    <a:pt x="102" y="146"/>
                    <a:pt x="102" y="147"/>
                    <a:pt x="102" y="146"/>
                  </a:cubicBezTo>
                  <a:cubicBezTo>
                    <a:pt x="102" y="147"/>
                    <a:pt x="102" y="147"/>
                    <a:pt x="102" y="147"/>
                  </a:cubicBezTo>
                  <a:cubicBezTo>
                    <a:pt x="102" y="146"/>
                    <a:pt x="102" y="146"/>
                    <a:pt x="102" y="146"/>
                  </a:cubicBezTo>
                  <a:cubicBezTo>
                    <a:pt x="102" y="147"/>
                    <a:pt x="102" y="147"/>
                    <a:pt x="102" y="147"/>
                  </a:cubicBezTo>
                  <a:cubicBezTo>
                    <a:pt x="102" y="147"/>
                    <a:pt x="102" y="147"/>
                    <a:pt x="102" y="147"/>
                  </a:cubicBezTo>
                  <a:cubicBezTo>
                    <a:pt x="102" y="147"/>
                    <a:pt x="102" y="147"/>
                    <a:pt x="102" y="147"/>
                  </a:cubicBezTo>
                  <a:cubicBezTo>
                    <a:pt x="103" y="147"/>
                    <a:pt x="102" y="147"/>
                    <a:pt x="102" y="147"/>
                  </a:cubicBezTo>
                  <a:cubicBezTo>
                    <a:pt x="102" y="147"/>
                    <a:pt x="102" y="147"/>
                    <a:pt x="102" y="147"/>
                  </a:cubicBezTo>
                  <a:cubicBezTo>
                    <a:pt x="102" y="147"/>
                    <a:pt x="102" y="147"/>
                    <a:pt x="102" y="147"/>
                  </a:cubicBezTo>
                  <a:cubicBezTo>
                    <a:pt x="102" y="147"/>
                    <a:pt x="102" y="147"/>
                    <a:pt x="102" y="147"/>
                  </a:cubicBezTo>
                  <a:cubicBezTo>
                    <a:pt x="103" y="147"/>
                    <a:pt x="103" y="147"/>
                    <a:pt x="102" y="148"/>
                  </a:cubicBezTo>
                  <a:cubicBezTo>
                    <a:pt x="103" y="148"/>
                    <a:pt x="103" y="148"/>
                    <a:pt x="103" y="147"/>
                  </a:cubicBezTo>
                  <a:cubicBezTo>
                    <a:pt x="103" y="147"/>
                    <a:pt x="103" y="147"/>
                    <a:pt x="103" y="147"/>
                  </a:cubicBezTo>
                  <a:cubicBezTo>
                    <a:pt x="103" y="147"/>
                    <a:pt x="103" y="147"/>
                    <a:pt x="103" y="147"/>
                  </a:cubicBezTo>
                  <a:cubicBezTo>
                    <a:pt x="103" y="147"/>
                    <a:pt x="103" y="147"/>
                    <a:pt x="103" y="147"/>
                  </a:cubicBezTo>
                  <a:cubicBezTo>
                    <a:pt x="103" y="147"/>
                    <a:pt x="103" y="147"/>
                    <a:pt x="103" y="147"/>
                  </a:cubicBezTo>
                  <a:cubicBezTo>
                    <a:pt x="103" y="148"/>
                    <a:pt x="103" y="148"/>
                    <a:pt x="103" y="148"/>
                  </a:cubicBezTo>
                  <a:cubicBezTo>
                    <a:pt x="103" y="147"/>
                    <a:pt x="103" y="147"/>
                    <a:pt x="103" y="147"/>
                  </a:cubicBezTo>
                  <a:cubicBezTo>
                    <a:pt x="103" y="148"/>
                    <a:pt x="103" y="148"/>
                    <a:pt x="103" y="148"/>
                  </a:cubicBezTo>
                  <a:cubicBezTo>
                    <a:pt x="103" y="148"/>
                    <a:pt x="103" y="148"/>
                    <a:pt x="103" y="148"/>
                  </a:cubicBezTo>
                  <a:cubicBezTo>
                    <a:pt x="103" y="148"/>
                    <a:pt x="103" y="148"/>
                    <a:pt x="103" y="148"/>
                  </a:cubicBezTo>
                  <a:cubicBezTo>
                    <a:pt x="103" y="149"/>
                    <a:pt x="104" y="148"/>
                    <a:pt x="104" y="148"/>
                  </a:cubicBezTo>
                  <a:cubicBezTo>
                    <a:pt x="104" y="149"/>
                    <a:pt x="104" y="149"/>
                    <a:pt x="104" y="149"/>
                  </a:cubicBezTo>
                  <a:cubicBezTo>
                    <a:pt x="104" y="149"/>
                    <a:pt x="104" y="149"/>
                    <a:pt x="104" y="149"/>
                  </a:cubicBezTo>
                  <a:cubicBezTo>
                    <a:pt x="104" y="148"/>
                    <a:pt x="104" y="149"/>
                    <a:pt x="104" y="149"/>
                  </a:cubicBezTo>
                  <a:cubicBezTo>
                    <a:pt x="104" y="148"/>
                    <a:pt x="104" y="148"/>
                    <a:pt x="104" y="148"/>
                  </a:cubicBezTo>
                  <a:cubicBezTo>
                    <a:pt x="104" y="149"/>
                    <a:pt x="104" y="149"/>
                    <a:pt x="105" y="150"/>
                  </a:cubicBezTo>
                  <a:cubicBezTo>
                    <a:pt x="105" y="149"/>
                    <a:pt x="105" y="149"/>
                    <a:pt x="105" y="149"/>
                  </a:cubicBezTo>
                  <a:cubicBezTo>
                    <a:pt x="105" y="150"/>
                    <a:pt x="105" y="149"/>
                    <a:pt x="105" y="150"/>
                  </a:cubicBezTo>
                  <a:cubicBezTo>
                    <a:pt x="105" y="149"/>
                    <a:pt x="105" y="149"/>
                    <a:pt x="105" y="149"/>
                  </a:cubicBezTo>
                  <a:cubicBezTo>
                    <a:pt x="105" y="149"/>
                    <a:pt x="106" y="148"/>
                    <a:pt x="106" y="149"/>
                  </a:cubicBezTo>
                  <a:cubicBezTo>
                    <a:pt x="106" y="149"/>
                    <a:pt x="105" y="149"/>
                    <a:pt x="105" y="149"/>
                  </a:cubicBezTo>
                  <a:cubicBezTo>
                    <a:pt x="105" y="150"/>
                    <a:pt x="106" y="149"/>
                    <a:pt x="106" y="150"/>
                  </a:cubicBezTo>
                  <a:cubicBezTo>
                    <a:pt x="106" y="149"/>
                    <a:pt x="106" y="149"/>
                    <a:pt x="106" y="149"/>
                  </a:cubicBezTo>
                  <a:cubicBezTo>
                    <a:pt x="106" y="149"/>
                    <a:pt x="106" y="149"/>
                    <a:pt x="106" y="150"/>
                  </a:cubicBezTo>
                  <a:cubicBezTo>
                    <a:pt x="106" y="149"/>
                    <a:pt x="106" y="149"/>
                    <a:pt x="106" y="149"/>
                  </a:cubicBezTo>
                  <a:cubicBezTo>
                    <a:pt x="106" y="150"/>
                    <a:pt x="106" y="150"/>
                    <a:pt x="106" y="150"/>
                  </a:cubicBezTo>
                  <a:cubicBezTo>
                    <a:pt x="106" y="150"/>
                    <a:pt x="107" y="150"/>
                    <a:pt x="107" y="149"/>
                  </a:cubicBezTo>
                  <a:cubicBezTo>
                    <a:pt x="107" y="150"/>
                    <a:pt x="107" y="150"/>
                    <a:pt x="107" y="150"/>
                  </a:cubicBezTo>
                  <a:cubicBezTo>
                    <a:pt x="107" y="149"/>
                    <a:pt x="107" y="150"/>
                    <a:pt x="107" y="149"/>
                  </a:cubicBezTo>
                  <a:cubicBezTo>
                    <a:pt x="108" y="150"/>
                    <a:pt x="108" y="150"/>
                    <a:pt x="108" y="150"/>
                  </a:cubicBezTo>
                  <a:cubicBezTo>
                    <a:pt x="108" y="149"/>
                    <a:pt x="108" y="149"/>
                    <a:pt x="108" y="149"/>
                  </a:cubicBezTo>
                  <a:cubicBezTo>
                    <a:pt x="108" y="149"/>
                    <a:pt x="108" y="149"/>
                    <a:pt x="108" y="149"/>
                  </a:cubicBezTo>
                  <a:cubicBezTo>
                    <a:pt x="108" y="150"/>
                    <a:pt x="108" y="149"/>
                    <a:pt x="108" y="150"/>
                  </a:cubicBezTo>
                  <a:cubicBezTo>
                    <a:pt x="108" y="149"/>
                    <a:pt x="108" y="150"/>
                    <a:pt x="108" y="149"/>
                  </a:cubicBezTo>
                  <a:cubicBezTo>
                    <a:pt x="108" y="149"/>
                    <a:pt x="108" y="149"/>
                    <a:pt x="108" y="149"/>
                  </a:cubicBezTo>
                  <a:cubicBezTo>
                    <a:pt x="108" y="149"/>
                    <a:pt x="108" y="149"/>
                    <a:pt x="108" y="149"/>
                  </a:cubicBezTo>
                  <a:cubicBezTo>
                    <a:pt x="108" y="149"/>
                    <a:pt x="108" y="149"/>
                    <a:pt x="108" y="149"/>
                  </a:cubicBezTo>
                  <a:cubicBezTo>
                    <a:pt x="108" y="150"/>
                    <a:pt x="108" y="149"/>
                    <a:pt x="108" y="149"/>
                  </a:cubicBezTo>
                  <a:cubicBezTo>
                    <a:pt x="108" y="150"/>
                    <a:pt x="108" y="149"/>
                    <a:pt x="109" y="149"/>
                  </a:cubicBezTo>
                  <a:cubicBezTo>
                    <a:pt x="109" y="148"/>
                    <a:pt x="108" y="150"/>
                    <a:pt x="108" y="149"/>
                  </a:cubicBezTo>
                  <a:cubicBezTo>
                    <a:pt x="108" y="149"/>
                    <a:pt x="108" y="149"/>
                    <a:pt x="108" y="149"/>
                  </a:cubicBezTo>
                  <a:cubicBezTo>
                    <a:pt x="109" y="150"/>
                    <a:pt x="109" y="150"/>
                    <a:pt x="109" y="150"/>
                  </a:cubicBezTo>
                  <a:cubicBezTo>
                    <a:pt x="109" y="150"/>
                    <a:pt x="109" y="149"/>
                    <a:pt x="109" y="149"/>
                  </a:cubicBezTo>
                  <a:cubicBezTo>
                    <a:pt x="109" y="149"/>
                    <a:pt x="109" y="149"/>
                    <a:pt x="109" y="148"/>
                  </a:cubicBezTo>
                  <a:cubicBezTo>
                    <a:pt x="109" y="148"/>
                    <a:pt x="109" y="149"/>
                    <a:pt x="109" y="149"/>
                  </a:cubicBezTo>
                  <a:cubicBezTo>
                    <a:pt x="109" y="148"/>
                    <a:pt x="109" y="148"/>
                    <a:pt x="109" y="148"/>
                  </a:cubicBezTo>
                  <a:cubicBezTo>
                    <a:pt x="109" y="148"/>
                    <a:pt x="110" y="148"/>
                    <a:pt x="110" y="148"/>
                  </a:cubicBezTo>
                  <a:cubicBezTo>
                    <a:pt x="110" y="148"/>
                    <a:pt x="110" y="148"/>
                    <a:pt x="110" y="148"/>
                  </a:cubicBezTo>
                  <a:cubicBezTo>
                    <a:pt x="110" y="149"/>
                    <a:pt x="110" y="147"/>
                    <a:pt x="110" y="148"/>
                  </a:cubicBezTo>
                  <a:cubicBezTo>
                    <a:pt x="110" y="147"/>
                    <a:pt x="110" y="148"/>
                    <a:pt x="110" y="148"/>
                  </a:cubicBezTo>
                  <a:cubicBezTo>
                    <a:pt x="110" y="148"/>
                    <a:pt x="110" y="147"/>
                    <a:pt x="110" y="147"/>
                  </a:cubicBezTo>
                  <a:cubicBezTo>
                    <a:pt x="110" y="147"/>
                    <a:pt x="111" y="147"/>
                    <a:pt x="111" y="147"/>
                  </a:cubicBezTo>
                  <a:cubicBezTo>
                    <a:pt x="111" y="147"/>
                    <a:pt x="111" y="147"/>
                    <a:pt x="111" y="146"/>
                  </a:cubicBezTo>
                  <a:cubicBezTo>
                    <a:pt x="110" y="146"/>
                    <a:pt x="111" y="147"/>
                    <a:pt x="111" y="147"/>
                  </a:cubicBezTo>
                  <a:cubicBezTo>
                    <a:pt x="110" y="147"/>
                    <a:pt x="110" y="146"/>
                    <a:pt x="110" y="146"/>
                  </a:cubicBezTo>
                  <a:cubicBezTo>
                    <a:pt x="111" y="146"/>
                    <a:pt x="111" y="146"/>
                    <a:pt x="111" y="146"/>
                  </a:cubicBezTo>
                  <a:cubicBezTo>
                    <a:pt x="111" y="146"/>
                    <a:pt x="111" y="146"/>
                    <a:pt x="111" y="146"/>
                  </a:cubicBezTo>
                  <a:cubicBezTo>
                    <a:pt x="111" y="146"/>
                    <a:pt x="111" y="146"/>
                    <a:pt x="111" y="146"/>
                  </a:cubicBezTo>
                  <a:cubicBezTo>
                    <a:pt x="111" y="146"/>
                    <a:pt x="111" y="146"/>
                    <a:pt x="111" y="146"/>
                  </a:cubicBezTo>
                  <a:cubicBezTo>
                    <a:pt x="111" y="146"/>
                    <a:pt x="111" y="146"/>
                    <a:pt x="111" y="146"/>
                  </a:cubicBezTo>
                  <a:cubicBezTo>
                    <a:pt x="111" y="145"/>
                    <a:pt x="111" y="146"/>
                    <a:pt x="111" y="146"/>
                  </a:cubicBezTo>
                  <a:cubicBezTo>
                    <a:pt x="111" y="145"/>
                    <a:pt x="111" y="145"/>
                    <a:pt x="111" y="145"/>
                  </a:cubicBezTo>
                  <a:cubicBezTo>
                    <a:pt x="111" y="145"/>
                    <a:pt x="111" y="145"/>
                    <a:pt x="111" y="145"/>
                  </a:cubicBezTo>
                  <a:cubicBezTo>
                    <a:pt x="111" y="145"/>
                    <a:pt x="111" y="144"/>
                    <a:pt x="111" y="144"/>
                  </a:cubicBezTo>
                  <a:cubicBezTo>
                    <a:pt x="111" y="144"/>
                    <a:pt x="111" y="144"/>
                    <a:pt x="111" y="144"/>
                  </a:cubicBezTo>
                  <a:cubicBezTo>
                    <a:pt x="111" y="144"/>
                    <a:pt x="111" y="144"/>
                    <a:pt x="111" y="144"/>
                  </a:cubicBezTo>
                  <a:cubicBezTo>
                    <a:pt x="111" y="144"/>
                    <a:pt x="111" y="144"/>
                    <a:pt x="111" y="144"/>
                  </a:cubicBezTo>
                  <a:cubicBezTo>
                    <a:pt x="111" y="144"/>
                    <a:pt x="112" y="144"/>
                    <a:pt x="112" y="144"/>
                  </a:cubicBezTo>
                  <a:cubicBezTo>
                    <a:pt x="112" y="144"/>
                    <a:pt x="112" y="144"/>
                    <a:pt x="112" y="144"/>
                  </a:cubicBezTo>
                  <a:cubicBezTo>
                    <a:pt x="111" y="144"/>
                    <a:pt x="112" y="143"/>
                    <a:pt x="111" y="143"/>
                  </a:cubicBezTo>
                  <a:cubicBezTo>
                    <a:pt x="111" y="143"/>
                    <a:pt x="112" y="143"/>
                    <a:pt x="112" y="143"/>
                  </a:cubicBezTo>
                  <a:cubicBezTo>
                    <a:pt x="112" y="143"/>
                    <a:pt x="112" y="143"/>
                    <a:pt x="112" y="142"/>
                  </a:cubicBezTo>
                  <a:cubicBezTo>
                    <a:pt x="112" y="142"/>
                    <a:pt x="112" y="142"/>
                    <a:pt x="112" y="142"/>
                  </a:cubicBezTo>
                  <a:cubicBezTo>
                    <a:pt x="112" y="142"/>
                    <a:pt x="112" y="142"/>
                    <a:pt x="112" y="141"/>
                  </a:cubicBezTo>
                  <a:cubicBezTo>
                    <a:pt x="112" y="142"/>
                    <a:pt x="112" y="142"/>
                    <a:pt x="112" y="142"/>
                  </a:cubicBezTo>
                  <a:cubicBezTo>
                    <a:pt x="112" y="141"/>
                    <a:pt x="112" y="141"/>
                    <a:pt x="112" y="141"/>
                  </a:cubicBezTo>
                  <a:cubicBezTo>
                    <a:pt x="112" y="141"/>
                    <a:pt x="112" y="141"/>
                    <a:pt x="112" y="141"/>
                  </a:cubicBezTo>
                  <a:cubicBezTo>
                    <a:pt x="112" y="141"/>
                    <a:pt x="112" y="141"/>
                    <a:pt x="112" y="141"/>
                  </a:cubicBezTo>
                  <a:cubicBezTo>
                    <a:pt x="112" y="141"/>
                    <a:pt x="112" y="141"/>
                    <a:pt x="112" y="141"/>
                  </a:cubicBezTo>
                  <a:cubicBezTo>
                    <a:pt x="112" y="141"/>
                    <a:pt x="112" y="141"/>
                    <a:pt x="112" y="140"/>
                  </a:cubicBezTo>
                  <a:cubicBezTo>
                    <a:pt x="112" y="140"/>
                    <a:pt x="112" y="140"/>
                    <a:pt x="112" y="140"/>
                  </a:cubicBezTo>
                  <a:cubicBezTo>
                    <a:pt x="112" y="140"/>
                    <a:pt x="112" y="140"/>
                    <a:pt x="112" y="140"/>
                  </a:cubicBezTo>
                  <a:cubicBezTo>
                    <a:pt x="112" y="140"/>
                    <a:pt x="112" y="140"/>
                    <a:pt x="112" y="140"/>
                  </a:cubicBezTo>
                  <a:cubicBezTo>
                    <a:pt x="112" y="140"/>
                    <a:pt x="112" y="140"/>
                    <a:pt x="112" y="140"/>
                  </a:cubicBezTo>
                  <a:cubicBezTo>
                    <a:pt x="112" y="140"/>
                    <a:pt x="112" y="139"/>
                    <a:pt x="112" y="139"/>
                  </a:cubicBezTo>
                  <a:cubicBezTo>
                    <a:pt x="112" y="139"/>
                    <a:pt x="113" y="138"/>
                    <a:pt x="112" y="137"/>
                  </a:cubicBezTo>
                  <a:cubicBezTo>
                    <a:pt x="113" y="137"/>
                    <a:pt x="112" y="137"/>
                    <a:pt x="113" y="137"/>
                  </a:cubicBezTo>
                  <a:cubicBezTo>
                    <a:pt x="112" y="137"/>
                    <a:pt x="113" y="137"/>
                    <a:pt x="112" y="136"/>
                  </a:cubicBezTo>
                  <a:cubicBezTo>
                    <a:pt x="113" y="136"/>
                    <a:pt x="113" y="136"/>
                    <a:pt x="113" y="136"/>
                  </a:cubicBezTo>
                  <a:cubicBezTo>
                    <a:pt x="112" y="136"/>
                    <a:pt x="113" y="136"/>
                    <a:pt x="113" y="136"/>
                  </a:cubicBezTo>
                  <a:cubicBezTo>
                    <a:pt x="112" y="136"/>
                    <a:pt x="112" y="136"/>
                    <a:pt x="112" y="136"/>
                  </a:cubicBezTo>
                  <a:cubicBezTo>
                    <a:pt x="112" y="136"/>
                    <a:pt x="113" y="136"/>
                    <a:pt x="112" y="136"/>
                  </a:cubicBezTo>
                  <a:cubicBezTo>
                    <a:pt x="113" y="136"/>
                    <a:pt x="113" y="136"/>
                    <a:pt x="113" y="136"/>
                  </a:cubicBezTo>
                  <a:cubicBezTo>
                    <a:pt x="112" y="136"/>
                    <a:pt x="113" y="135"/>
                    <a:pt x="112" y="135"/>
                  </a:cubicBezTo>
                  <a:cubicBezTo>
                    <a:pt x="113" y="135"/>
                    <a:pt x="113" y="135"/>
                    <a:pt x="113" y="135"/>
                  </a:cubicBezTo>
                  <a:cubicBezTo>
                    <a:pt x="113" y="135"/>
                    <a:pt x="112" y="135"/>
                    <a:pt x="112" y="135"/>
                  </a:cubicBezTo>
                  <a:cubicBezTo>
                    <a:pt x="112" y="135"/>
                    <a:pt x="112" y="134"/>
                    <a:pt x="112" y="134"/>
                  </a:cubicBezTo>
                  <a:cubicBezTo>
                    <a:pt x="112" y="134"/>
                    <a:pt x="112" y="134"/>
                    <a:pt x="112" y="134"/>
                  </a:cubicBezTo>
                  <a:cubicBezTo>
                    <a:pt x="112" y="134"/>
                    <a:pt x="112" y="133"/>
                    <a:pt x="112" y="133"/>
                  </a:cubicBezTo>
                  <a:cubicBezTo>
                    <a:pt x="112" y="132"/>
                    <a:pt x="112" y="132"/>
                    <a:pt x="112" y="132"/>
                  </a:cubicBezTo>
                  <a:cubicBezTo>
                    <a:pt x="111" y="132"/>
                    <a:pt x="112" y="132"/>
                    <a:pt x="111" y="132"/>
                  </a:cubicBezTo>
                  <a:cubicBezTo>
                    <a:pt x="111" y="132"/>
                    <a:pt x="111" y="132"/>
                    <a:pt x="111" y="132"/>
                  </a:cubicBezTo>
                  <a:cubicBezTo>
                    <a:pt x="111" y="131"/>
                    <a:pt x="111" y="131"/>
                    <a:pt x="112" y="131"/>
                  </a:cubicBezTo>
                  <a:cubicBezTo>
                    <a:pt x="111" y="131"/>
                    <a:pt x="111" y="131"/>
                    <a:pt x="111" y="131"/>
                  </a:cubicBezTo>
                  <a:cubicBezTo>
                    <a:pt x="111" y="131"/>
                    <a:pt x="111" y="131"/>
                    <a:pt x="111" y="131"/>
                  </a:cubicBezTo>
                  <a:cubicBezTo>
                    <a:pt x="111" y="131"/>
                    <a:pt x="111" y="131"/>
                    <a:pt x="111" y="131"/>
                  </a:cubicBezTo>
                  <a:cubicBezTo>
                    <a:pt x="111" y="131"/>
                    <a:pt x="111" y="131"/>
                    <a:pt x="111" y="131"/>
                  </a:cubicBezTo>
                  <a:cubicBezTo>
                    <a:pt x="112" y="130"/>
                    <a:pt x="112" y="128"/>
                    <a:pt x="111" y="128"/>
                  </a:cubicBezTo>
                  <a:cubicBezTo>
                    <a:pt x="111" y="128"/>
                    <a:pt x="111" y="128"/>
                    <a:pt x="111" y="128"/>
                  </a:cubicBezTo>
                  <a:cubicBezTo>
                    <a:pt x="111" y="127"/>
                    <a:pt x="111" y="126"/>
                    <a:pt x="110" y="126"/>
                  </a:cubicBezTo>
                  <a:cubicBezTo>
                    <a:pt x="110" y="125"/>
                    <a:pt x="109" y="126"/>
                    <a:pt x="109" y="126"/>
                  </a:cubicBezTo>
                  <a:close/>
                  <a:moveTo>
                    <a:pt x="102" y="125"/>
                  </a:moveTo>
                  <a:cubicBezTo>
                    <a:pt x="102" y="126"/>
                    <a:pt x="102" y="125"/>
                    <a:pt x="103" y="125"/>
                  </a:cubicBezTo>
                  <a:lnTo>
                    <a:pt x="102" y="125"/>
                  </a:lnTo>
                  <a:close/>
                  <a:moveTo>
                    <a:pt x="100" y="129"/>
                  </a:moveTo>
                  <a:cubicBezTo>
                    <a:pt x="100" y="129"/>
                    <a:pt x="100" y="129"/>
                    <a:pt x="100" y="129"/>
                  </a:cubicBezTo>
                  <a:cubicBezTo>
                    <a:pt x="100" y="129"/>
                    <a:pt x="100" y="129"/>
                    <a:pt x="100" y="129"/>
                  </a:cubicBezTo>
                  <a:cubicBezTo>
                    <a:pt x="100" y="129"/>
                    <a:pt x="100" y="129"/>
                    <a:pt x="100" y="129"/>
                  </a:cubicBezTo>
                  <a:close/>
                  <a:moveTo>
                    <a:pt x="100" y="129"/>
                  </a:moveTo>
                  <a:cubicBezTo>
                    <a:pt x="100" y="129"/>
                    <a:pt x="100" y="130"/>
                    <a:pt x="100" y="130"/>
                  </a:cubicBezTo>
                  <a:lnTo>
                    <a:pt x="100" y="129"/>
                  </a:lnTo>
                  <a:close/>
                  <a:moveTo>
                    <a:pt x="99" y="131"/>
                  </a:moveTo>
                  <a:cubicBezTo>
                    <a:pt x="99" y="131"/>
                    <a:pt x="99" y="131"/>
                    <a:pt x="99" y="131"/>
                  </a:cubicBezTo>
                  <a:cubicBezTo>
                    <a:pt x="99" y="131"/>
                    <a:pt x="99" y="131"/>
                    <a:pt x="99" y="131"/>
                  </a:cubicBezTo>
                  <a:close/>
                  <a:moveTo>
                    <a:pt x="100" y="131"/>
                  </a:moveTo>
                  <a:cubicBezTo>
                    <a:pt x="100" y="131"/>
                    <a:pt x="100" y="131"/>
                    <a:pt x="100" y="131"/>
                  </a:cubicBezTo>
                  <a:cubicBezTo>
                    <a:pt x="99" y="131"/>
                    <a:pt x="100" y="131"/>
                    <a:pt x="100" y="131"/>
                  </a:cubicBezTo>
                  <a:close/>
                  <a:moveTo>
                    <a:pt x="99" y="133"/>
                  </a:moveTo>
                  <a:cubicBezTo>
                    <a:pt x="99" y="133"/>
                    <a:pt x="99" y="133"/>
                    <a:pt x="99" y="133"/>
                  </a:cubicBezTo>
                  <a:cubicBezTo>
                    <a:pt x="99" y="133"/>
                    <a:pt x="99" y="133"/>
                    <a:pt x="99" y="133"/>
                  </a:cubicBezTo>
                  <a:close/>
                  <a:moveTo>
                    <a:pt x="99" y="134"/>
                  </a:moveTo>
                  <a:cubicBezTo>
                    <a:pt x="99" y="134"/>
                    <a:pt x="99" y="134"/>
                    <a:pt x="99" y="134"/>
                  </a:cubicBezTo>
                  <a:cubicBezTo>
                    <a:pt x="99" y="134"/>
                    <a:pt x="99" y="134"/>
                    <a:pt x="99" y="134"/>
                  </a:cubicBezTo>
                  <a:close/>
                  <a:moveTo>
                    <a:pt x="105" y="149"/>
                  </a:moveTo>
                  <a:cubicBezTo>
                    <a:pt x="105" y="150"/>
                    <a:pt x="105" y="150"/>
                    <a:pt x="105" y="150"/>
                  </a:cubicBezTo>
                  <a:cubicBezTo>
                    <a:pt x="105" y="150"/>
                    <a:pt x="105" y="150"/>
                    <a:pt x="105" y="150"/>
                  </a:cubicBezTo>
                  <a:lnTo>
                    <a:pt x="105" y="149"/>
                  </a:lnTo>
                  <a:close/>
                  <a:moveTo>
                    <a:pt x="111" y="148"/>
                  </a:moveTo>
                  <a:cubicBezTo>
                    <a:pt x="111" y="148"/>
                    <a:pt x="111" y="147"/>
                    <a:pt x="111" y="148"/>
                  </a:cubicBezTo>
                  <a:cubicBezTo>
                    <a:pt x="111" y="148"/>
                    <a:pt x="111" y="148"/>
                    <a:pt x="111" y="148"/>
                  </a:cubicBezTo>
                  <a:close/>
                  <a:moveTo>
                    <a:pt x="112" y="143"/>
                  </a:moveTo>
                  <a:cubicBezTo>
                    <a:pt x="112" y="143"/>
                    <a:pt x="112" y="143"/>
                    <a:pt x="112" y="143"/>
                  </a:cubicBezTo>
                  <a:cubicBezTo>
                    <a:pt x="112" y="143"/>
                    <a:pt x="112" y="143"/>
                    <a:pt x="112" y="143"/>
                  </a:cubicBezTo>
                  <a:close/>
                  <a:moveTo>
                    <a:pt x="117" y="154"/>
                  </a:moveTo>
                  <a:cubicBezTo>
                    <a:pt x="117" y="155"/>
                    <a:pt x="118" y="154"/>
                    <a:pt x="118" y="155"/>
                  </a:cubicBezTo>
                  <a:cubicBezTo>
                    <a:pt x="118" y="155"/>
                    <a:pt x="118" y="155"/>
                    <a:pt x="117" y="154"/>
                  </a:cubicBezTo>
                  <a:close/>
                  <a:moveTo>
                    <a:pt x="124" y="155"/>
                  </a:moveTo>
                  <a:cubicBezTo>
                    <a:pt x="125" y="156"/>
                    <a:pt x="125" y="157"/>
                    <a:pt x="124" y="159"/>
                  </a:cubicBezTo>
                  <a:cubicBezTo>
                    <a:pt x="124" y="159"/>
                    <a:pt x="125" y="159"/>
                    <a:pt x="125" y="160"/>
                  </a:cubicBezTo>
                  <a:cubicBezTo>
                    <a:pt x="125" y="161"/>
                    <a:pt x="124" y="163"/>
                    <a:pt x="125" y="164"/>
                  </a:cubicBezTo>
                  <a:cubicBezTo>
                    <a:pt x="125" y="164"/>
                    <a:pt x="125" y="164"/>
                    <a:pt x="125" y="164"/>
                  </a:cubicBezTo>
                  <a:cubicBezTo>
                    <a:pt x="125" y="164"/>
                    <a:pt x="125" y="164"/>
                    <a:pt x="125" y="164"/>
                  </a:cubicBezTo>
                  <a:cubicBezTo>
                    <a:pt x="125" y="164"/>
                    <a:pt x="125" y="164"/>
                    <a:pt x="125" y="164"/>
                  </a:cubicBezTo>
                  <a:cubicBezTo>
                    <a:pt x="125" y="164"/>
                    <a:pt x="125" y="164"/>
                    <a:pt x="125" y="164"/>
                  </a:cubicBezTo>
                  <a:cubicBezTo>
                    <a:pt x="125" y="165"/>
                    <a:pt x="125" y="165"/>
                    <a:pt x="125" y="166"/>
                  </a:cubicBezTo>
                  <a:cubicBezTo>
                    <a:pt x="125" y="166"/>
                    <a:pt x="125" y="166"/>
                    <a:pt x="125" y="166"/>
                  </a:cubicBezTo>
                  <a:cubicBezTo>
                    <a:pt x="125" y="166"/>
                    <a:pt x="125" y="166"/>
                    <a:pt x="125" y="166"/>
                  </a:cubicBezTo>
                  <a:cubicBezTo>
                    <a:pt x="125" y="167"/>
                    <a:pt x="125" y="167"/>
                    <a:pt x="125" y="167"/>
                  </a:cubicBezTo>
                  <a:cubicBezTo>
                    <a:pt x="125" y="168"/>
                    <a:pt x="125" y="170"/>
                    <a:pt x="124" y="171"/>
                  </a:cubicBezTo>
                  <a:cubicBezTo>
                    <a:pt x="124" y="172"/>
                    <a:pt x="124" y="173"/>
                    <a:pt x="124" y="173"/>
                  </a:cubicBezTo>
                  <a:cubicBezTo>
                    <a:pt x="124" y="174"/>
                    <a:pt x="124" y="174"/>
                    <a:pt x="124" y="175"/>
                  </a:cubicBezTo>
                  <a:cubicBezTo>
                    <a:pt x="124" y="174"/>
                    <a:pt x="124" y="174"/>
                    <a:pt x="124" y="174"/>
                  </a:cubicBezTo>
                  <a:cubicBezTo>
                    <a:pt x="124" y="175"/>
                    <a:pt x="124" y="174"/>
                    <a:pt x="123" y="174"/>
                  </a:cubicBezTo>
                  <a:cubicBezTo>
                    <a:pt x="123" y="174"/>
                    <a:pt x="123" y="174"/>
                    <a:pt x="123" y="175"/>
                  </a:cubicBezTo>
                  <a:cubicBezTo>
                    <a:pt x="123" y="175"/>
                    <a:pt x="123" y="174"/>
                    <a:pt x="123" y="174"/>
                  </a:cubicBezTo>
                  <a:cubicBezTo>
                    <a:pt x="123" y="174"/>
                    <a:pt x="123" y="175"/>
                    <a:pt x="123" y="175"/>
                  </a:cubicBezTo>
                  <a:cubicBezTo>
                    <a:pt x="123" y="175"/>
                    <a:pt x="123" y="174"/>
                    <a:pt x="123" y="174"/>
                  </a:cubicBezTo>
                  <a:cubicBezTo>
                    <a:pt x="122" y="174"/>
                    <a:pt x="122" y="175"/>
                    <a:pt x="122" y="174"/>
                  </a:cubicBezTo>
                  <a:cubicBezTo>
                    <a:pt x="122" y="174"/>
                    <a:pt x="122" y="175"/>
                    <a:pt x="122" y="175"/>
                  </a:cubicBezTo>
                  <a:cubicBezTo>
                    <a:pt x="122" y="174"/>
                    <a:pt x="122" y="175"/>
                    <a:pt x="121" y="175"/>
                  </a:cubicBezTo>
                  <a:cubicBezTo>
                    <a:pt x="121" y="175"/>
                    <a:pt x="121" y="175"/>
                    <a:pt x="122" y="174"/>
                  </a:cubicBezTo>
                  <a:cubicBezTo>
                    <a:pt x="121" y="174"/>
                    <a:pt x="121" y="175"/>
                    <a:pt x="121" y="174"/>
                  </a:cubicBezTo>
                  <a:cubicBezTo>
                    <a:pt x="121" y="174"/>
                    <a:pt x="121" y="174"/>
                    <a:pt x="121" y="174"/>
                  </a:cubicBezTo>
                  <a:cubicBezTo>
                    <a:pt x="121" y="175"/>
                    <a:pt x="121" y="174"/>
                    <a:pt x="121" y="174"/>
                  </a:cubicBezTo>
                  <a:cubicBezTo>
                    <a:pt x="121" y="174"/>
                    <a:pt x="121" y="174"/>
                    <a:pt x="121" y="174"/>
                  </a:cubicBezTo>
                  <a:cubicBezTo>
                    <a:pt x="120" y="175"/>
                    <a:pt x="121" y="173"/>
                    <a:pt x="120" y="174"/>
                  </a:cubicBezTo>
                  <a:cubicBezTo>
                    <a:pt x="120" y="174"/>
                    <a:pt x="120" y="174"/>
                    <a:pt x="120" y="174"/>
                  </a:cubicBezTo>
                  <a:cubicBezTo>
                    <a:pt x="120" y="174"/>
                    <a:pt x="120" y="173"/>
                    <a:pt x="120" y="173"/>
                  </a:cubicBezTo>
                  <a:cubicBezTo>
                    <a:pt x="119" y="173"/>
                    <a:pt x="120" y="172"/>
                    <a:pt x="119" y="172"/>
                  </a:cubicBezTo>
                  <a:cubicBezTo>
                    <a:pt x="119" y="172"/>
                    <a:pt x="119" y="172"/>
                    <a:pt x="119" y="172"/>
                  </a:cubicBezTo>
                  <a:cubicBezTo>
                    <a:pt x="119" y="172"/>
                    <a:pt x="119" y="172"/>
                    <a:pt x="119" y="172"/>
                  </a:cubicBezTo>
                  <a:cubicBezTo>
                    <a:pt x="119" y="172"/>
                    <a:pt x="119" y="172"/>
                    <a:pt x="119" y="172"/>
                  </a:cubicBezTo>
                  <a:cubicBezTo>
                    <a:pt x="119" y="172"/>
                    <a:pt x="119" y="172"/>
                    <a:pt x="119" y="172"/>
                  </a:cubicBezTo>
                  <a:cubicBezTo>
                    <a:pt x="119" y="171"/>
                    <a:pt x="119" y="171"/>
                    <a:pt x="119" y="171"/>
                  </a:cubicBezTo>
                  <a:cubicBezTo>
                    <a:pt x="118" y="171"/>
                    <a:pt x="118" y="171"/>
                    <a:pt x="118" y="171"/>
                  </a:cubicBezTo>
                  <a:cubicBezTo>
                    <a:pt x="118" y="170"/>
                    <a:pt x="119" y="170"/>
                    <a:pt x="119" y="170"/>
                  </a:cubicBezTo>
                  <a:cubicBezTo>
                    <a:pt x="119" y="170"/>
                    <a:pt x="119" y="170"/>
                    <a:pt x="119" y="170"/>
                  </a:cubicBezTo>
                  <a:cubicBezTo>
                    <a:pt x="119" y="170"/>
                    <a:pt x="118" y="170"/>
                    <a:pt x="119" y="170"/>
                  </a:cubicBezTo>
                  <a:cubicBezTo>
                    <a:pt x="118" y="170"/>
                    <a:pt x="118" y="170"/>
                    <a:pt x="118" y="170"/>
                  </a:cubicBezTo>
                  <a:cubicBezTo>
                    <a:pt x="119" y="169"/>
                    <a:pt x="118" y="169"/>
                    <a:pt x="118" y="169"/>
                  </a:cubicBezTo>
                  <a:cubicBezTo>
                    <a:pt x="118" y="169"/>
                    <a:pt x="118" y="169"/>
                    <a:pt x="118" y="169"/>
                  </a:cubicBezTo>
                  <a:cubicBezTo>
                    <a:pt x="118" y="169"/>
                    <a:pt x="118" y="169"/>
                    <a:pt x="118" y="169"/>
                  </a:cubicBezTo>
                  <a:cubicBezTo>
                    <a:pt x="118" y="168"/>
                    <a:pt x="118" y="167"/>
                    <a:pt x="118" y="167"/>
                  </a:cubicBezTo>
                  <a:cubicBezTo>
                    <a:pt x="118" y="167"/>
                    <a:pt x="118" y="167"/>
                    <a:pt x="118" y="167"/>
                  </a:cubicBezTo>
                  <a:cubicBezTo>
                    <a:pt x="118" y="166"/>
                    <a:pt x="118" y="166"/>
                    <a:pt x="117" y="165"/>
                  </a:cubicBezTo>
                  <a:cubicBezTo>
                    <a:pt x="118" y="165"/>
                    <a:pt x="118" y="164"/>
                    <a:pt x="118" y="164"/>
                  </a:cubicBezTo>
                  <a:cubicBezTo>
                    <a:pt x="117" y="164"/>
                    <a:pt x="117" y="164"/>
                    <a:pt x="117" y="164"/>
                  </a:cubicBezTo>
                  <a:cubicBezTo>
                    <a:pt x="117" y="164"/>
                    <a:pt x="117" y="164"/>
                    <a:pt x="117" y="164"/>
                  </a:cubicBezTo>
                  <a:cubicBezTo>
                    <a:pt x="117" y="163"/>
                    <a:pt x="118" y="163"/>
                    <a:pt x="117" y="163"/>
                  </a:cubicBezTo>
                  <a:cubicBezTo>
                    <a:pt x="118" y="163"/>
                    <a:pt x="118" y="163"/>
                    <a:pt x="118" y="163"/>
                  </a:cubicBezTo>
                  <a:cubicBezTo>
                    <a:pt x="117" y="163"/>
                    <a:pt x="117" y="162"/>
                    <a:pt x="117" y="162"/>
                  </a:cubicBezTo>
                  <a:cubicBezTo>
                    <a:pt x="117" y="162"/>
                    <a:pt x="117" y="162"/>
                    <a:pt x="117" y="162"/>
                  </a:cubicBezTo>
                  <a:cubicBezTo>
                    <a:pt x="117" y="162"/>
                    <a:pt x="117" y="162"/>
                    <a:pt x="117" y="162"/>
                  </a:cubicBezTo>
                  <a:cubicBezTo>
                    <a:pt x="117" y="162"/>
                    <a:pt x="117" y="162"/>
                    <a:pt x="117" y="162"/>
                  </a:cubicBezTo>
                  <a:cubicBezTo>
                    <a:pt x="117" y="161"/>
                    <a:pt x="117" y="161"/>
                    <a:pt x="117" y="160"/>
                  </a:cubicBezTo>
                  <a:cubicBezTo>
                    <a:pt x="118" y="160"/>
                    <a:pt x="117" y="159"/>
                    <a:pt x="117" y="159"/>
                  </a:cubicBezTo>
                  <a:cubicBezTo>
                    <a:pt x="117" y="159"/>
                    <a:pt x="118" y="159"/>
                    <a:pt x="117" y="158"/>
                  </a:cubicBezTo>
                  <a:cubicBezTo>
                    <a:pt x="117" y="158"/>
                    <a:pt x="117" y="158"/>
                    <a:pt x="117" y="158"/>
                  </a:cubicBezTo>
                  <a:cubicBezTo>
                    <a:pt x="117" y="158"/>
                    <a:pt x="117" y="158"/>
                    <a:pt x="118" y="157"/>
                  </a:cubicBezTo>
                  <a:cubicBezTo>
                    <a:pt x="118" y="157"/>
                    <a:pt x="117" y="157"/>
                    <a:pt x="117" y="157"/>
                  </a:cubicBezTo>
                  <a:cubicBezTo>
                    <a:pt x="117" y="157"/>
                    <a:pt x="117" y="157"/>
                    <a:pt x="117" y="157"/>
                  </a:cubicBezTo>
                  <a:cubicBezTo>
                    <a:pt x="117" y="157"/>
                    <a:pt x="117" y="157"/>
                    <a:pt x="117" y="157"/>
                  </a:cubicBezTo>
                  <a:cubicBezTo>
                    <a:pt x="117" y="156"/>
                    <a:pt x="117" y="156"/>
                    <a:pt x="117" y="156"/>
                  </a:cubicBezTo>
                  <a:cubicBezTo>
                    <a:pt x="117" y="156"/>
                    <a:pt x="117" y="157"/>
                    <a:pt x="118" y="157"/>
                  </a:cubicBezTo>
                  <a:cubicBezTo>
                    <a:pt x="118" y="157"/>
                    <a:pt x="117" y="156"/>
                    <a:pt x="117" y="156"/>
                  </a:cubicBezTo>
                  <a:cubicBezTo>
                    <a:pt x="118" y="156"/>
                    <a:pt x="117" y="156"/>
                    <a:pt x="117" y="156"/>
                  </a:cubicBezTo>
                  <a:cubicBezTo>
                    <a:pt x="117" y="156"/>
                    <a:pt x="117" y="156"/>
                    <a:pt x="117" y="156"/>
                  </a:cubicBezTo>
                  <a:cubicBezTo>
                    <a:pt x="118" y="156"/>
                    <a:pt x="117" y="156"/>
                    <a:pt x="117" y="155"/>
                  </a:cubicBezTo>
                  <a:cubicBezTo>
                    <a:pt x="117" y="156"/>
                    <a:pt x="117" y="156"/>
                    <a:pt x="117" y="156"/>
                  </a:cubicBezTo>
                  <a:cubicBezTo>
                    <a:pt x="117" y="155"/>
                    <a:pt x="117" y="155"/>
                    <a:pt x="117" y="155"/>
                  </a:cubicBezTo>
                  <a:cubicBezTo>
                    <a:pt x="117" y="155"/>
                    <a:pt x="117" y="155"/>
                    <a:pt x="117" y="155"/>
                  </a:cubicBezTo>
                  <a:cubicBezTo>
                    <a:pt x="117" y="155"/>
                    <a:pt x="117" y="155"/>
                    <a:pt x="117" y="155"/>
                  </a:cubicBezTo>
                  <a:cubicBezTo>
                    <a:pt x="117" y="155"/>
                    <a:pt x="117" y="155"/>
                    <a:pt x="117" y="155"/>
                  </a:cubicBezTo>
                  <a:cubicBezTo>
                    <a:pt x="117" y="155"/>
                    <a:pt x="117" y="155"/>
                    <a:pt x="117" y="155"/>
                  </a:cubicBezTo>
                  <a:cubicBezTo>
                    <a:pt x="117" y="155"/>
                    <a:pt x="117" y="155"/>
                    <a:pt x="117" y="155"/>
                  </a:cubicBezTo>
                  <a:cubicBezTo>
                    <a:pt x="117" y="155"/>
                    <a:pt x="117" y="155"/>
                    <a:pt x="117" y="155"/>
                  </a:cubicBezTo>
                  <a:cubicBezTo>
                    <a:pt x="116" y="155"/>
                    <a:pt x="116" y="155"/>
                    <a:pt x="116" y="155"/>
                  </a:cubicBezTo>
                  <a:cubicBezTo>
                    <a:pt x="117" y="155"/>
                    <a:pt x="116" y="155"/>
                    <a:pt x="116" y="156"/>
                  </a:cubicBezTo>
                  <a:cubicBezTo>
                    <a:pt x="117" y="156"/>
                    <a:pt x="117" y="156"/>
                    <a:pt x="117" y="156"/>
                  </a:cubicBezTo>
                  <a:cubicBezTo>
                    <a:pt x="117" y="156"/>
                    <a:pt x="117" y="156"/>
                    <a:pt x="117" y="156"/>
                  </a:cubicBezTo>
                  <a:cubicBezTo>
                    <a:pt x="117" y="156"/>
                    <a:pt x="116" y="156"/>
                    <a:pt x="116" y="156"/>
                  </a:cubicBezTo>
                  <a:cubicBezTo>
                    <a:pt x="116" y="156"/>
                    <a:pt x="116" y="156"/>
                    <a:pt x="116" y="156"/>
                  </a:cubicBezTo>
                  <a:cubicBezTo>
                    <a:pt x="116" y="156"/>
                    <a:pt x="116" y="156"/>
                    <a:pt x="116" y="156"/>
                  </a:cubicBezTo>
                  <a:cubicBezTo>
                    <a:pt x="117" y="156"/>
                    <a:pt x="116" y="156"/>
                    <a:pt x="116" y="157"/>
                  </a:cubicBezTo>
                  <a:cubicBezTo>
                    <a:pt x="116" y="157"/>
                    <a:pt x="116" y="157"/>
                    <a:pt x="116" y="157"/>
                  </a:cubicBezTo>
                  <a:cubicBezTo>
                    <a:pt x="116" y="157"/>
                    <a:pt x="116" y="157"/>
                    <a:pt x="116" y="157"/>
                  </a:cubicBezTo>
                  <a:cubicBezTo>
                    <a:pt x="116" y="157"/>
                    <a:pt x="116" y="157"/>
                    <a:pt x="116" y="157"/>
                  </a:cubicBezTo>
                  <a:cubicBezTo>
                    <a:pt x="116" y="157"/>
                    <a:pt x="116" y="157"/>
                    <a:pt x="116" y="158"/>
                  </a:cubicBezTo>
                  <a:cubicBezTo>
                    <a:pt x="116" y="158"/>
                    <a:pt x="116" y="158"/>
                    <a:pt x="116" y="158"/>
                  </a:cubicBezTo>
                  <a:cubicBezTo>
                    <a:pt x="116" y="158"/>
                    <a:pt x="116" y="158"/>
                    <a:pt x="116" y="158"/>
                  </a:cubicBezTo>
                  <a:cubicBezTo>
                    <a:pt x="115" y="158"/>
                    <a:pt x="115" y="158"/>
                    <a:pt x="115" y="158"/>
                  </a:cubicBezTo>
                  <a:cubicBezTo>
                    <a:pt x="115" y="158"/>
                    <a:pt x="115" y="158"/>
                    <a:pt x="115" y="158"/>
                  </a:cubicBezTo>
                  <a:cubicBezTo>
                    <a:pt x="115" y="158"/>
                    <a:pt x="115" y="158"/>
                    <a:pt x="115" y="158"/>
                  </a:cubicBezTo>
                  <a:cubicBezTo>
                    <a:pt x="115" y="159"/>
                    <a:pt x="115" y="158"/>
                    <a:pt x="115" y="158"/>
                  </a:cubicBezTo>
                  <a:cubicBezTo>
                    <a:pt x="116" y="158"/>
                    <a:pt x="115" y="159"/>
                    <a:pt x="116" y="159"/>
                  </a:cubicBezTo>
                  <a:cubicBezTo>
                    <a:pt x="116" y="159"/>
                    <a:pt x="116" y="159"/>
                    <a:pt x="116" y="159"/>
                  </a:cubicBezTo>
                  <a:cubicBezTo>
                    <a:pt x="116" y="159"/>
                    <a:pt x="115" y="159"/>
                    <a:pt x="115" y="159"/>
                  </a:cubicBezTo>
                  <a:cubicBezTo>
                    <a:pt x="115" y="160"/>
                    <a:pt x="116" y="160"/>
                    <a:pt x="115" y="160"/>
                  </a:cubicBezTo>
                  <a:cubicBezTo>
                    <a:pt x="116" y="160"/>
                    <a:pt x="116" y="160"/>
                    <a:pt x="116" y="160"/>
                  </a:cubicBezTo>
                  <a:cubicBezTo>
                    <a:pt x="116" y="160"/>
                    <a:pt x="116" y="160"/>
                    <a:pt x="116" y="160"/>
                  </a:cubicBezTo>
                  <a:cubicBezTo>
                    <a:pt x="116" y="160"/>
                    <a:pt x="115" y="160"/>
                    <a:pt x="115" y="160"/>
                  </a:cubicBezTo>
                  <a:cubicBezTo>
                    <a:pt x="115" y="160"/>
                    <a:pt x="115" y="160"/>
                    <a:pt x="115" y="160"/>
                  </a:cubicBezTo>
                  <a:cubicBezTo>
                    <a:pt x="115" y="160"/>
                    <a:pt x="115" y="159"/>
                    <a:pt x="115" y="159"/>
                  </a:cubicBezTo>
                  <a:cubicBezTo>
                    <a:pt x="114" y="159"/>
                    <a:pt x="115" y="160"/>
                    <a:pt x="114" y="159"/>
                  </a:cubicBezTo>
                  <a:cubicBezTo>
                    <a:pt x="114" y="160"/>
                    <a:pt x="115" y="160"/>
                    <a:pt x="115" y="160"/>
                  </a:cubicBezTo>
                  <a:cubicBezTo>
                    <a:pt x="115" y="160"/>
                    <a:pt x="115" y="160"/>
                    <a:pt x="115" y="160"/>
                  </a:cubicBezTo>
                  <a:cubicBezTo>
                    <a:pt x="115" y="160"/>
                    <a:pt x="115" y="160"/>
                    <a:pt x="115" y="160"/>
                  </a:cubicBezTo>
                  <a:cubicBezTo>
                    <a:pt x="115" y="160"/>
                    <a:pt x="115" y="160"/>
                    <a:pt x="115" y="160"/>
                  </a:cubicBezTo>
                  <a:cubicBezTo>
                    <a:pt x="115" y="160"/>
                    <a:pt x="115" y="161"/>
                    <a:pt x="115" y="161"/>
                  </a:cubicBezTo>
                  <a:cubicBezTo>
                    <a:pt x="114" y="161"/>
                    <a:pt x="115" y="160"/>
                    <a:pt x="114" y="160"/>
                  </a:cubicBezTo>
                  <a:cubicBezTo>
                    <a:pt x="114" y="160"/>
                    <a:pt x="114" y="160"/>
                    <a:pt x="114" y="160"/>
                  </a:cubicBezTo>
                  <a:cubicBezTo>
                    <a:pt x="114" y="161"/>
                    <a:pt x="114" y="161"/>
                    <a:pt x="114" y="161"/>
                  </a:cubicBezTo>
                  <a:cubicBezTo>
                    <a:pt x="114" y="161"/>
                    <a:pt x="114" y="161"/>
                    <a:pt x="114" y="161"/>
                  </a:cubicBezTo>
                  <a:cubicBezTo>
                    <a:pt x="114" y="161"/>
                    <a:pt x="114" y="161"/>
                    <a:pt x="114" y="161"/>
                  </a:cubicBezTo>
                  <a:cubicBezTo>
                    <a:pt x="114" y="161"/>
                    <a:pt x="115" y="161"/>
                    <a:pt x="115" y="161"/>
                  </a:cubicBezTo>
                  <a:cubicBezTo>
                    <a:pt x="115" y="161"/>
                    <a:pt x="115" y="161"/>
                    <a:pt x="115" y="161"/>
                  </a:cubicBezTo>
                  <a:cubicBezTo>
                    <a:pt x="115" y="161"/>
                    <a:pt x="115" y="161"/>
                    <a:pt x="115" y="161"/>
                  </a:cubicBezTo>
                  <a:cubicBezTo>
                    <a:pt x="115" y="161"/>
                    <a:pt x="115" y="161"/>
                    <a:pt x="115" y="161"/>
                  </a:cubicBezTo>
                  <a:cubicBezTo>
                    <a:pt x="115" y="162"/>
                    <a:pt x="115" y="161"/>
                    <a:pt x="115" y="162"/>
                  </a:cubicBezTo>
                  <a:cubicBezTo>
                    <a:pt x="115" y="161"/>
                    <a:pt x="115" y="161"/>
                    <a:pt x="115" y="161"/>
                  </a:cubicBezTo>
                  <a:cubicBezTo>
                    <a:pt x="115" y="161"/>
                    <a:pt x="114" y="161"/>
                    <a:pt x="114" y="161"/>
                  </a:cubicBezTo>
                  <a:cubicBezTo>
                    <a:pt x="114" y="161"/>
                    <a:pt x="114" y="161"/>
                    <a:pt x="114" y="162"/>
                  </a:cubicBezTo>
                  <a:cubicBezTo>
                    <a:pt x="114" y="161"/>
                    <a:pt x="115" y="162"/>
                    <a:pt x="115" y="162"/>
                  </a:cubicBezTo>
                  <a:cubicBezTo>
                    <a:pt x="116" y="162"/>
                    <a:pt x="114" y="162"/>
                    <a:pt x="114" y="162"/>
                  </a:cubicBezTo>
                  <a:cubicBezTo>
                    <a:pt x="115" y="162"/>
                    <a:pt x="115" y="162"/>
                    <a:pt x="116" y="162"/>
                  </a:cubicBezTo>
                  <a:cubicBezTo>
                    <a:pt x="116" y="162"/>
                    <a:pt x="116" y="162"/>
                    <a:pt x="116" y="163"/>
                  </a:cubicBezTo>
                  <a:cubicBezTo>
                    <a:pt x="115" y="162"/>
                    <a:pt x="115" y="163"/>
                    <a:pt x="115" y="162"/>
                  </a:cubicBezTo>
                  <a:cubicBezTo>
                    <a:pt x="115" y="163"/>
                    <a:pt x="115" y="163"/>
                    <a:pt x="115" y="163"/>
                  </a:cubicBezTo>
                  <a:cubicBezTo>
                    <a:pt x="115" y="162"/>
                    <a:pt x="115" y="162"/>
                    <a:pt x="115" y="162"/>
                  </a:cubicBezTo>
                  <a:cubicBezTo>
                    <a:pt x="114" y="163"/>
                    <a:pt x="114" y="163"/>
                    <a:pt x="114" y="163"/>
                  </a:cubicBezTo>
                  <a:cubicBezTo>
                    <a:pt x="114" y="163"/>
                    <a:pt x="114" y="163"/>
                    <a:pt x="115" y="163"/>
                  </a:cubicBezTo>
                  <a:cubicBezTo>
                    <a:pt x="114" y="163"/>
                    <a:pt x="114" y="163"/>
                    <a:pt x="114" y="163"/>
                  </a:cubicBezTo>
                  <a:cubicBezTo>
                    <a:pt x="114" y="163"/>
                    <a:pt x="115" y="163"/>
                    <a:pt x="115" y="163"/>
                  </a:cubicBezTo>
                  <a:cubicBezTo>
                    <a:pt x="115" y="163"/>
                    <a:pt x="114" y="163"/>
                    <a:pt x="114" y="163"/>
                  </a:cubicBezTo>
                  <a:cubicBezTo>
                    <a:pt x="114" y="163"/>
                    <a:pt x="114" y="163"/>
                    <a:pt x="114" y="163"/>
                  </a:cubicBezTo>
                  <a:cubicBezTo>
                    <a:pt x="114" y="163"/>
                    <a:pt x="114" y="163"/>
                    <a:pt x="114" y="163"/>
                  </a:cubicBezTo>
                  <a:cubicBezTo>
                    <a:pt x="115" y="164"/>
                    <a:pt x="115" y="164"/>
                    <a:pt x="115" y="164"/>
                  </a:cubicBezTo>
                  <a:cubicBezTo>
                    <a:pt x="115" y="164"/>
                    <a:pt x="115" y="164"/>
                    <a:pt x="115" y="164"/>
                  </a:cubicBezTo>
                  <a:cubicBezTo>
                    <a:pt x="114" y="164"/>
                    <a:pt x="114" y="164"/>
                    <a:pt x="114" y="164"/>
                  </a:cubicBezTo>
                  <a:cubicBezTo>
                    <a:pt x="115" y="164"/>
                    <a:pt x="114" y="164"/>
                    <a:pt x="114" y="164"/>
                  </a:cubicBezTo>
                  <a:cubicBezTo>
                    <a:pt x="114" y="164"/>
                    <a:pt x="114" y="164"/>
                    <a:pt x="114" y="164"/>
                  </a:cubicBezTo>
                  <a:cubicBezTo>
                    <a:pt x="114" y="164"/>
                    <a:pt x="114" y="164"/>
                    <a:pt x="114" y="164"/>
                  </a:cubicBezTo>
                  <a:cubicBezTo>
                    <a:pt x="114" y="164"/>
                    <a:pt x="114" y="164"/>
                    <a:pt x="114" y="164"/>
                  </a:cubicBezTo>
                  <a:cubicBezTo>
                    <a:pt x="114" y="164"/>
                    <a:pt x="114" y="164"/>
                    <a:pt x="114" y="164"/>
                  </a:cubicBezTo>
                  <a:cubicBezTo>
                    <a:pt x="114" y="164"/>
                    <a:pt x="115" y="164"/>
                    <a:pt x="114" y="165"/>
                  </a:cubicBezTo>
                  <a:cubicBezTo>
                    <a:pt x="115" y="164"/>
                    <a:pt x="114" y="164"/>
                    <a:pt x="114" y="164"/>
                  </a:cubicBezTo>
                  <a:cubicBezTo>
                    <a:pt x="115" y="164"/>
                    <a:pt x="115" y="164"/>
                    <a:pt x="115" y="164"/>
                  </a:cubicBezTo>
                  <a:cubicBezTo>
                    <a:pt x="114" y="164"/>
                    <a:pt x="115" y="165"/>
                    <a:pt x="115" y="165"/>
                  </a:cubicBezTo>
                  <a:cubicBezTo>
                    <a:pt x="114" y="165"/>
                    <a:pt x="114" y="165"/>
                    <a:pt x="114" y="165"/>
                  </a:cubicBezTo>
                  <a:cubicBezTo>
                    <a:pt x="115" y="165"/>
                    <a:pt x="115" y="165"/>
                    <a:pt x="115" y="165"/>
                  </a:cubicBezTo>
                  <a:cubicBezTo>
                    <a:pt x="114" y="165"/>
                    <a:pt x="115" y="165"/>
                    <a:pt x="115" y="165"/>
                  </a:cubicBezTo>
                  <a:cubicBezTo>
                    <a:pt x="114" y="165"/>
                    <a:pt x="114" y="165"/>
                    <a:pt x="114" y="165"/>
                  </a:cubicBezTo>
                  <a:cubicBezTo>
                    <a:pt x="115" y="165"/>
                    <a:pt x="115" y="166"/>
                    <a:pt x="115" y="166"/>
                  </a:cubicBezTo>
                  <a:cubicBezTo>
                    <a:pt x="115" y="166"/>
                    <a:pt x="114" y="166"/>
                    <a:pt x="114" y="166"/>
                  </a:cubicBezTo>
                  <a:cubicBezTo>
                    <a:pt x="115" y="166"/>
                    <a:pt x="114" y="166"/>
                    <a:pt x="114" y="166"/>
                  </a:cubicBezTo>
                  <a:cubicBezTo>
                    <a:pt x="115" y="166"/>
                    <a:pt x="115" y="166"/>
                    <a:pt x="115" y="166"/>
                  </a:cubicBezTo>
                  <a:cubicBezTo>
                    <a:pt x="115" y="166"/>
                    <a:pt x="115" y="166"/>
                    <a:pt x="115" y="166"/>
                  </a:cubicBezTo>
                  <a:cubicBezTo>
                    <a:pt x="115" y="166"/>
                    <a:pt x="115" y="166"/>
                    <a:pt x="115" y="166"/>
                  </a:cubicBezTo>
                  <a:cubicBezTo>
                    <a:pt x="115" y="166"/>
                    <a:pt x="115" y="166"/>
                    <a:pt x="115" y="167"/>
                  </a:cubicBezTo>
                  <a:cubicBezTo>
                    <a:pt x="115" y="167"/>
                    <a:pt x="115" y="166"/>
                    <a:pt x="115" y="166"/>
                  </a:cubicBezTo>
                  <a:cubicBezTo>
                    <a:pt x="115" y="167"/>
                    <a:pt x="115" y="166"/>
                    <a:pt x="116" y="167"/>
                  </a:cubicBezTo>
                  <a:cubicBezTo>
                    <a:pt x="116" y="167"/>
                    <a:pt x="116" y="167"/>
                    <a:pt x="116" y="167"/>
                  </a:cubicBezTo>
                  <a:cubicBezTo>
                    <a:pt x="116" y="167"/>
                    <a:pt x="116" y="167"/>
                    <a:pt x="116" y="167"/>
                  </a:cubicBezTo>
                  <a:cubicBezTo>
                    <a:pt x="116" y="167"/>
                    <a:pt x="116" y="167"/>
                    <a:pt x="116" y="167"/>
                  </a:cubicBezTo>
                  <a:cubicBezTo>
                    <a:pt x="115" y="167"/>
                    <a:pt x="115" y="167"/>
                    <a:pt x="115" y="167"/>
                  </a:cubicBezTo>
                  <a:cubicBezTo>
                    <a:pt x="115" y="167"/>
                    <a:pt x="115" y="167"/>
                    <a:pt x="115" y="167"/>
                  </a:cubicBezTo>
                  <a:cubicBezTo>
                    <a:pt x="115" y="167"/>
                    <a:pt x="115" y="167"/>
                    <a:pt x="114" y="167"/>
                  </a:cubicBezTo>
                  <a:cubicBezTo>
                    <a:pt x="115" y="167"/>
                    <a:pt x="114" y="167"/>
                    <a:pt x="115" y="167"/>
                  </a:cubicBezTo>
                  <a:cubicBezTo>
                    <a:pt x="115" y="167"/>
                    <a:pt x="114" y="167"/>
                    <a:pt x="115" y="167"/>
                  </a:cubicBezTo>
                  <a:cubicBezTo>
                    <a:pt x="115" y="167"/>
                    <a:pt x="115" y="167"/>
                    <a:pt x="115" y="168"/>
                  </a:cubicBezTo>
                  <a:cubicBezTo>
                    <a:pt x="115" y="167"/>
                    <a:pt x="115" y="168"/>
                    <a:pt x="115" y="168"/>
                  </a:cubicBezTo>
                  <a:cubicBezTo>
                    <a:pt x="114" y="168"/>
                    <a:pt x="115" y="168"/>
                    <a:pt x="115" y="168"/>
                  </a:cubicBezTo>
                  <a:cubicBezTo>
                    <a:pt x="115" y="168"/>
                    <a:pt x="115" y="168"/>
                    <a:pt x="115" y="168"/>
                  </a:cubicBezTo>
                  <a:cubicBezTo>
                    <a:pt x="115" y="168"/>
                    <a:pt x="115" y="169"/>
                    <a:pt x="115" y="169"/>
                  </a:cubicBezTo>
                  <a:cubicBezTo>
                    <a:pt x="115" y="170"/>
                    <a:pt x="115" y="170"/>
                    <a:pt x="115" y="170"/>
                  </a:cubicBezTo>
                  <a:cubicBezTo>
                    <a:pt x="115" y="170"/>
                    <a:pt x="115" y="170"/>
                    <a:pt x="115" y="170"/>
                  </a:cubicBezTo>
                  <a:cubicBezTo>
                    <a:pt x="115" y="170"/>
                    <a:pt x="115" y="170"/>
                    <a:pt x="115" y="170"/>
                  </a:cubicBezTo>
                  <a:cubicBezTo>
                    <a:pt x="115" y="171"/>
                    <a:pt x="115" y="171"/>
                    <a:pt x="115" y="171"/>
                  </a:cubicBezTo>
                  <a:cubicBezTo>
                    <a:pt x="115" y="171"/>
                    <a:pt x="115" y="171"/>
                    <a:pt x="115" y="171"/>
                  </a:cubicBezTo>
                  <a:cubicBezTo>
                    <a:pt x="115" y="171"/>
                    <a:pt x="115" y="171"/>
                    <a:pt x="115" y="171"/>
                  </a:cubicBezTo>
                  <a:cubicBezTo>
                    <a:pt x="115" y="171"/>
                    <a:pt x="115" y="171"/>
                    <a:pt x="115" y="171"/>
                  </a:cubicBezTo>
                  <a:cubicBezTo>
                    <a:pt x="115" y="171"/>
                    <a:pt x="115" y="171"/>
                    <a:pt x="115" y="171"/>
                  </a:cubicBezTo>
                  <a:cubicBezTo>
                    <a:pt x="116" y="171"/>
                    <a:pt x="116" y="171"/>
                    <a:pt x="115" y="172"/>
                  </a:cubicBezTo>
                  <a:cubicBezTo>
                    <a:pt x="115" y="172"/>
                    <a:pt x="115" y="172"/>
                    <a:pt x="115" y="171"/>
                  </a:cubicBezTo>
                  <a:cubicBezTo>
                    <a:pt x="115" y="172"/>
                    <a:pt x="115" y="172"/>
                    <a:pt x="116" y="172"/>
                  </a:cubicBezTo>
                  <a:cubicBezTo>
                    <a:pt x="116" y="172"/>
                    <a:pt x="116" y="172"/>
                    <a:pt x="116" y="172"/>
                  </a:cubicBezTo>
                  <a:cubicBezTo>
                    <a:pt x="116" y="172"/>
                    <a:pt x="116" y="172"/>
                    <a:pt x="116" y="172"/>
                  </a:cubicBezTo>
                  <a:cubicBezTo>
                    <a:pt x="116" y="172"/>
                    <a:pt x="116" y="172"/>
                    <a:pt x="116" y="172"/>
                  </a:cubicBezTo>
                  <a:cubicBezTo>
                    <a:pt x="115" y="173"/>
                    <a:pt x="116" y="173"/>
                    <a:pt x="116" y="174"/>
                  </a:cubicBezTo>
                  <a:cubicBezTo>
                    <a:pt x="116" y="174"/>
                    <a:pt x="116" y="174"/>
                    <a:pt x="116" y="174"/>
                  </a:cubicBezTo>
                  <a:cubicBezTo>
                    <a:pt x="116" y="174"/>
                    <a:pt x="116" y="174"/>
                    <a:pt x="116" y="175"/>
                  </a:cubicBezTo>
                  <a:cubicBezTo>
                    <a:pt x="116" y="174"/>
                    <a:pt x="117" y="174"/>
                    <a:pt x="117" y="174"/>
                  </a:cubicBezTo>
                  <a:cubicBezTo>
                    <a:pt x="117" y="174"/>
                    <a:pt x="116" y="175"/>
                    <a:pt x="116" y="175"/>
                  </a:cubicBezTo>
                  <a:cubicBezTo>
                    <a:pt x="117" y="175"/>
                    <a:pt x="117" y="175"/>
                    <a:pt x="117" y="175"/>
                  </a:cubicBezTo>
                  <a:cubicBezTo>
                    <a:pt x="117" y="175"/>
                    <a:pt x="117" y="175"/>
                    <a:pt x="117" y="175"/>
                  </a:cubicBezTo>
                  <a:cubicBezTo>
                    <a:pt x="117" y="175"/>
                    <a:pt x="117" y="175"/>
                    <a:pt x="117" y="175"/>
                  </a:cubicBezTo>
                  <a:cubicBezTo>
                    <a:pt x="117" y="175"/>
                    <a:pt x="117" y="175"/>
                    <a:pt x="117" y="175"/>
                  </a:cubicBezTo>
                  <a:cubicBezTo>
                    <a:pt x="117" y="176"/>
                    <a:pt x="117" y="176"/>
                    <a:pt x="117" y="176"/>
                  </a:cubicBezTo>
                  <a:cubicBezTo>
                    <a:pt x="117" y="176"/>
                    <a:pt x="117" y="176"/>
                    <a:pt x="117" y="176"/>
                  </a:cubicBezTo>
                  <a:cubicBezTo>
                    <a:pt x="117" y="176"/>
                    <a:pt x="117" y="176"/>
                    <a:pt x="117" y="176"/>
                  </a:cubicBezTo>
                  <a:cubicBezTo>
                    <a:pt x="117" y="176"/>
                    <a:pt x="117" y="176"/>
                    <a:pt x="117" y="176"/>
                  </a:cubicBezTo>
                  <a:cubicBezTo>
                    <a:pt x="117" y="176"/>
                    <a:pt x="117" y="176"/>
                    <a:pt x="117" y="176"/>
                  </a:cubicBezTo>
                  <a:cubicBezTo>
                    <a:pt x="117" y="176"/>
                    <a:pt x="117" y="176"/>
                    <a:pt x="117" y="176"/>
                  </a:cubicBezTo>
                  <a:cubicBezTo>
                    <a:pt x="117" y="177"/>
                    <a:pt x="117" y="176"/>
                    <a:pt x="118" y="176"/>
                  </a:cubicBezTo>
                  <a:cubicBezTo>
                    <a:pt x="118" y="176"/>
                    <a:pt x="118" y="176"/>
                    <a:pt x="117" y="176"/>
                  </a:cubicBezTo>
                  <a:cubicBezTo>
                    <a:pt x="117" y="177"/>
                    <a:pt x="117" y="176"/>
                    <a:pt x="117" y="176"/>
                  </a:cubicBezTo>
                  <a:cubicBezTo>
                    <a:pt x="117" y="176"/>
                    <a:pt x="117" y="176"/>
                    <a:pt x="117" y="177"/>
                  </a:cubicBezTo>
                  <a:cubicBezTo>
                    <a:pt x="117" y="177"/>
                    <a:pt x="118" y="176"/>
                    <a:pt x="118" y="177"/>
                  </a:cubicBezTo>
                  <a:cubicBezTo>
                    <a:pt x="118" y="177"/>
                    <a:pt x="118" y="177"/>
                    <a:pt x="118" y="177"/>
                  </a:cubicBezTo>
                  <a:cubicBezTo>
                    <a:pt x="118" y="177"/>
                    <a:pt x="118" y="177"/>
                    <a:pt x="118" y="177"/>
                  </a:cubicBezTo>
                  <a:cubicBezTo>
                    <a:pt x="118" y="177"/>
                    <a:pt x="118" y="177"/>
                    <a:pt x="118" y="176"/>
                  </a:cubicBezTo>
                  <a:cubicBezTo>
                    <a:pt x="118" y="176"/>
                    <a:pt x="118" y="176"/>
                    <a:pt x="118" y="177"/>
                  </a:cubicBezTo>
                  <a:cubicBezTo>
                    <a:pt x="118" y="177"/>
                    <a:pt x="118" y="177"/>
                    <a:pt x="118" y="177"/>
                  </a:cubicBezTo>
                  <a:cubicBezTo>
                    <a:pt x="118" y="177"/>
                    <a:pt x="118" y="177"/>
                    <a:pt x="118" y="176"/>
                  </a:cubicBezTo>
                  <a:cubicBezTo>
                    <a:pt x="118" y="177"/>
                    <a:pt x="118" y="177"/>
                    <a:pt x="118" y="177"/>
                  </a:cubicBezTo>
                  <a:cubicBezTo>
                    <a:pt x="118" y="177"/>
                    <a:pt x="118" y="177"/>
                    <a:pt x="118" y="177"/>
                  </a:cubicBezTo>
                  <a:cubicBezTo>
                    <a:pt x="118" y="177"/>
                    <a:pt x="118" y="178"/>
                    <a:pt x="118" y="178"/>
                  </a:cubicBezTo>
                  <a:cubicBezTo>
                    <a:pt x="118" y="178"/>
                    <a:pt x="118" y="178"/>
                    <a:pt x="118" y="178"/>
                  </a:cubicBezTo>
                  <a:cubicBezTo>
                    <a:pt x="118" y="178"/>
                    <a:pt x="118" y="178"/>
                    <a:pt x="118" y="178"/>
                  </a:cubicBezTo>
                  <a:cubicBezTo>
                    <a:pt x="118" y="178"/>
                    <a:pt x="119" y="177"/>
                    <a:pt x="119" y="178"/>
                  </a:cubicBezTo>
                  <a:cubicBezTo>
                    <a:pt x="119" y="178"/>
                    <a:pt x="119" y="178"/>
                    <a:pt x="119" y="178"/>
                  </a:cubicBezTo>
                  <a:cubicBezTo>
                    <a:pt x="119" y="178"/>
                    <a:pt x="119" y="178"/>
                    <a:pt x="119" y="178"/>
                  </a:cubicBezTo>
                  <a:cubicBezTo>
                    <a:pt x="119" y="178"/>
                    <a:pt x="119" y="178"/>
                    <a:pt x="119" y="178"/>
                  </a:cubicBezTo>
                  <a:cubicBezTo>
                    <a:pt x="119" y="178"/>
                    <a:pt x="119" y="178"/>
                    <a:pt x="119" y="178"/>
                  </a:cubicBezTo>
                  <a:cubicBezTo>
                    <a:pt x="119" y="179"/>
                    <a:pt x="120" y="178"/>
                    <a:pt x="120" y="179"/>
                  </a:cubicBezTo>
                  <a:cubicBezTo>
                    <a:pt x="120" y="178"/>
                    <a:pt x="120" y="179"/>
                    <a:pt x="120" y="179"/>
                  </a:cubicBezTo>
                  <a:cubicBezTo>
                    <a:pt x="120" y="179"/>
                    <a:pt x="120" y="179"/>
                    <a:pt x="120" y="179"/>
                  </a:cubicBezTo>
                  <a:cubicBezTo>
                    <a:pt x="120" y="178"/>
                    <a:pt x="120" y="178"/>
                    <a:pt x="120" y="178"/>
                  </a:cubicBezTo>
                  <a:cubicBezTo>
                    <a:pt x="120" y="179"/>
                    <a:pt x="121" y="178"/>
                    <a:pt x="121" y="178"/>
                  </a:cubicBezTo>
                  <a:cubicBezTo>
                    <a:pt x="121" y="179"/>
                    <a:pt x="121" y="179"/>
                    <a:pt x="120" y="179"/>
                  </a:cubicBezTo>
                  <a:cubicBezTo>
                    <a:pt x="121" y="180"/>
                    <a:pt x="121" y="178"/>
                    <a:pt x="121" y="179"/>
                  </a:cubicBezTo>
                  <a:cubicBezTo>
                    <a:pt x="121" y="179"/>
                    <a:pt x="121" y="178"/>
                    <a:pt x="121" y="178"/>
                  </a:cubicBezTo>
                  <a:cubicBezTo>
                    <a:pt x="121" y="178"/>
                    <a:pt x="121" y="179"/>
                    <a:pt x="121" y="179"/>
                  </a:cubicBezTo>
                  <a:cubicBezTo>
                    <a:pt x="121" y="179"/>
                    <a:pt x="121" y="179"/>
                    <a:pt x="121" y="179"/>
                  </a:cubicBezTo>
                  <a:cubicBezTo>
                    <a:pt x="121" y="179"/>
                    <a:pt x="121" y="179"/>
                    <a:pt x="121" y="179"/>
                  </a:cubicBezTo>
                  <a:cubicBezTo>
                    <a:pt x="122" y="179"/>
                    <a:pt x="122" y="179"/>
                    <a:pt x="122" y="179"/>
                  </a:cubicBezTo>
                  <a:cubicBezTo>
                    <a:pt x="122" y="179"/>
                    <a:pt x="122" y="179"/>
                    <a:pt x="122" y="179"/>
                  </a:cubicBezTo>
                  <a:cubicBezTo>
                    <a:pt x="123" y="179"/>
                    <a:pt x="123" y="180"/>
                    <a:pt x="123" y="179"/>
                  </a:cubicBezTo>
                  <a:cubicBezTo>
                    <a:pt x="123" y="179"/>
                    <a:pt x="123" y="179"/>
                    <a:pt x="123" y="179"/>
                  </a:cubicBezTo>
                  <a:cubicBezTo>
                    <a:pt x="123" y="179"/>
                    <a:pt x="123" y="178"/>
                    <a:pt x="123" y="178"/>
                  </a:cubicBezTo>
                  <a:cubicBezTo>
                    <a:pt x="123" y="179"/>
                    <a:pt x="123" y="179"/>
                    <a:pt x="123" y="179"/>
                  </a:cubicBezTo>
                  <a:cubicBezTo>
                    <a:pt x="123" y="179"/>
                    <a:pt x="123" y="179"/>
                    <a:pt x="123" y="179"/>
                  </a:cubicBezTo>
                  <a:cubicBezTo>
                    <a:pt x="123" y="179"/>
                    <a:pt x="123" y="179"/>
                    <a:pt x="123" y="179"/>
                  </a:cubicBezTo>
                  <a:cubicBezTo>
                    <a:pt x="123" y="178"/>
                    <a:pt x="123" y="178"/>
                    <a:pt x="123" y="178"/>
                  </a:cubicBezTo>
                  <a:cubicBezTo>
                    <a:pt x="123" y="178"/>
                    <a:pt x="123" y="178"/>
                    <a:pt x="123" y="178"/>
                  </a:cubicBezTo>
                  <a:cubicBezTo>
                    <a:pt x="123" y="178"/>
                    <a:pt x="123" y="179"/>
                    <a:pt x="123" y="179"/>
                  </a:cubicBezTo>
                  <a:cubicBezTo>
                    <a:pt x="123" y="179"/>
                    <a:pt x="123" y="178"/>
                    <a:pt x="123" y="178"/>
                  </a:cubicBezTo>
                  <a:cubicBezTo>
                    <a:pt x="123" y="179"/>
                    <a:pt x="123" y="178"/>
                    <a:pt x="124" y="178"/>
                  </a:cubicBezTo>
                  <a:cubicBezTo>
                    <a:pt x="124" y="178"/>
                    <a:pt x="123" y="179"/>
                    <a:pt x="123" y="178"/>
                  </a:cubicBezTo>
                  <a:cubicBezTo>
                    <a:pt x="123" y="179"/>
                    <a:pt x="123" y="178"/>
                    <a:pt x="124" y="179"/>
                  </a:cubicBezTo>
                  <a:cubicBezTo>
                    <a:pt x="124" y="179"/>
                    <a:pt x="124" y="179"/>
                    <a:pt x="124" y="179"/>
                  </a:cubicBezTo>
                  <a:cubicBezTo>
                    <a:pt x="124" y="179"/>
                    <a:pt x="124" y="179"/>
                    <a:pt x="124" y="178"/>
                  </a:cubicBezTo>
                  <a:cubicBezTo>
                    <a:pt x="124" y="179"/>
                    <a:pt x="124" y="178"/>
                    <a:pt x="124" y="178"/>
                  </a:cubicBezTo>
                  <a:cubicBezTo>
                    <a:pt x="124" y="178"/>
                    <a:pt x="124" y="178"/>
                    <a:pt x="124" y="178"/>
                  </a:cubicBezTo>
                  <a:cubicBezTo>
                    <a:pt x="124" y="178"/>
                    <a:pt x="124" y="177"/>
                    <a:pt x="124" y="178"/>
                  </a:cubicBezTo>
                  <a:cubicBezTo>
                    <a:pt x="125" y="177"/>
                    <a:pt x="125" y="178"/>
                    <a:pt x="125" y="178"/>
                  </a:cubicBezTo>
                  <a:cubicBezTo>
                    <a:pt x="125" y="178"/>
                    <a:pt x="125" y="177"/>
                    <a:pt x="125" y="178"/>
                  </a:cubicBezTo>
                  <a:cubicBezTo>
                    <a:pt x="125" y="178"/>
                    <a:pt x="125" y="177"/>
                    <a:pt x="125" y="177"/>
                  </a:cubicBezTo>
                  <a:cubicBezTo>
                    <a:pt x="125" y="177"/>
                    <a:pt x="125" y="178"/>
                    <a:pt x="125" y="177"/>
                  </a:cubicBezTo>
                  <a:cubicBezTo>
                    <a:pt x="125" y="177"/>
                    <a:pt x="126" y="177"/>
                    <a:pt x="125" y="176"/>
                  </a:cubicBezTo>
                  <a:cubicBezTo>
                    <a:pt x="126" y="176"/>
                    <a:pt x="126" y="176"/>
                    <a:pt x="126" y="177"/>
                  </a:cubicBezTo>
                  <a:cubicBezTo>
                    <a:pt x="126" y="176"/>
                    <a:pt x="126" y="176"/>
                    <a:pt x="126" y="176"/>
                  </a:cubicBezTo>
                  <a:cubicBezTo>
                    <a:pt x="126" y="176"/>
                    <a:pt x="126" y="176"/>
                    <a:pt x="126" y="176"/>
                  </a:cubicBezTo>
                  <a:cubicBezTo>
                    <a:pt x="125" y="176"/>
                    <a:pt x="125" y="175"/>
                    <a:pt x="126" y="175"/>
                  </a:cubicBezTo>
                  <a:cubicBezTo>
                    <a:pt x="126" y="176"/>
                    <a:pt x="126" y="176"/>
                    <a:pt x="126" y="176"/>
                  </a:cubicBezTo>
                  <a:cubicBezTo>
                    <a:pt x="126" y="175"/>
                    <a:pt x="126" y="175"/>
                    <a:pt x="126" y="175"/>
                  </a:cubicBezTo>
                  <a:cubicBezTo>
                    <a:pt x="126" y="175"/>
                    <a:pt x="126" y="175"/>
                    <a:pt x="126" y="175"/>
                  </a:cubicBezTo>
                  <a:cubicBezTo>
                    <a:pt x="126" y="176"/>
                    <a:pt x="126" y="175"/>
                    <a:pt x="126" y="175"/>
                  </a:cubicBezTo>
                  <a:cubicBezTo>
                    <a:pt x="126" y="175"/>
                    <a:pt x="126" y="175"/>
                    <a:pt x="126" y="175"/>
                  </a:cubicBezTo>
                  <a:cubicBezTo>
                    <a:pt x="126" y="175"/>
                    <a:pt x="126" y="175"/>
                    <a:pt x="126" y="175"/>
                  </a:cubicBezTo>
                  <a:cubicBezTo>
                    <a:pt x="126" y="174"/>
                    <a:pt x="126" y="174"/>
                    <a:pt x="126" y="174"/>
                  </a:cubicBezTo>
                  <a:cubicBezTo>
                    <a:pt x="126" y="174"/>
                    <a:pt x="126" y="174"/>
                    <a:pt x="126" y="175"/>
                  </a:cubicBezTo>
                  <a:cubicBezTo>
                    <a:pt x="126" y="174"/>
                    <a:pt x="126" y="174"/>
                    <a:pt x="126" y="173"/>
                  </a:cubicBezTo>
                  <a:cubicBezTo>
                    <a:pt x="126" y="173"/>
                    <a:pt x="126" y="173"/>
                    <a:pt x="126" y="173"/>
                  </a:cubicBezTo>
                  <a:cubicBezTo>
                    <a:pt x="126" y="173"/>
                    <a:pt x="126" y="173"/>
                    <a:pt x="126" y="173"/>
                  </a:cubicBezTo>
                  <a:cubicBezTo>
                    <a:pt x="126" y="173"/>
                    <a:pt x="126" y="173"/>
                    <a:pt x="126" y="173"/>
                  </a:cubicBezTo>
                  <a:cubicBezTo>
                    <a:pt x="126" y="173"/>
                    <a:pt x="127" y="174"/>
                    <a:pt x="127" y="174"/>
                  </a:cubicBezTo>
                  <a:cubicBezTo>
                    <a:pt x="127" y="174"/>
                    <a:pt x="127" y="173"/>
                    <a:pt x="127" y="173"/>
                  </a:cubicBezTo>
                  <a:cubicBezTo>
                    <a:pt x="127" y="173"/>
                    <a:pt x="127" y="173"/>
                    <a:pt x="126" y="172"/>
                  </a:cubicBezTo>
                  <a:cubicBezTo>
                    <a:pt x="126" y="172"/>
                    <a:pt x="127" y="173"/>
                    <a:pt x="127" y="173"/>
                  </a:cubicBezTo>
                  <a:cubicBezTo>
                    <a:pt x="127" y="172"/>
                    <a:pt x="127" y="172"/>
                    <a:pt x="127" y="172"/>
                  </a:cubicBezTo>
                  <a:cubicBezTo>
                    <a:pt x="127" y="172"/>
                    <a:pt x="127" y="172"/>
                    <a:pt x="127" y="172"/>
                  </a:cubicBezTo>
                  <a:cubicBezTo>
                    <a:pt x="127" y="172"/>
                    <a:pt x="127" y="171"/>
                    <a:pt x="127" y="171"/>
                  </a:cubicBezTo>
                  <a:cubicBezTo>
                    <a:pt x="127" y="171"/>
                    <a:pt x="127" y="171"/>
                    <a:pt x="127" y="171"/>
                  </a:cubicBezTo>
                  <a:cubicBezTo>
                    <a:pt x="127" y="171"/>
                    <a:pt x="127" y="171"/>
                    <a:pt x="127" y="171"/>
                  </a:cubicBezTo>
                  <a:cubicBezTo>
                    <a:pt x="127" y="171"/>
                    <a:pt x="127" y="171"/>
                    <a:pt x="127" y="171"/>
                  </a:cubicBezTo>
                  <a:cubicBezTo>
                    <a:pt x="127" y="170"/>
                    <a:pt x="127" y="170"/>
                    <a:pt x="127" y="170"/>
                  </a:cubicBezTo>
                  <a:cubicBezTo>
                    <a:pt x="127" y="170"/>
                    <a:pt x="127" y="170"/>
                    <a:pt x="127" y="170"/>
                  </a:cubicBezTo>
                  <a:cubicBezTo>
                    <a:pt x="127" y="170"/>
                    <a:pt x="127" y="170"/>
                    <a:pt x="127" y="170"/>
                  </a:cubicBezTo>
                  <a:cubicBezTo>
                    <a:pt x="127" y="170"/>
                    <a:pt x="127" y="170"/>
                    <a:pt x="127" y="170"/>
                  </a:cubicBezTo>
                  <a:cubicBezTo>
                    <a:pt x="127" y="170"/>
                    <a:pt x="127" y="170"/>
                    <a:pt x="127" y="169"/>
                  </a:cubicBezTo>
                  <a:cubicBezTo>
                    <a:pt x="127" y="169"/>
                    <a:pt x="127" y="169"/>
                    <a:pt x="127" y="169"/>
                  </a:cubicBezTo>
                  <a:cubicBezTo>
                    <a:pt x="127" y="169"/>
                    <a:pt x="127" y="169"/>
                    <a:pt x="127" y="169"/>
                  </a:cubicBezTo>
                  <a:cubicBezTo>
                    <a:pt x="127" y="169"/>
                    <a:pt x="127" y="169"/>
                    <a:pt x="127" y="169"/>
                  </a:cubicBezTo>
                  <a:cubicBezTo>
                    <a:pt x="127" y="168"/>
                    <a:pt x="128" y="167"/>
                    <a:pt x="127" y="166"/>
                  </a:cubicBezTo>
                  <a:cubicBezTo>
                    <a:pt x="128" y="166"/>
                    <a:pt x="127" y="166"/>
                    <a:pt x="128" y="166"/>
                  </a:cubicBezTo>
                  <a:cubicBezTo>
                    <a:pt x="127" y="166"/>
                    <a:pt x="128" y="166"/>
                    <a:pt x="128" y="166"/>
                  </a:cubicBezTo>
                  <a:cubicBezTo>
                    <a:pt x="128" y="166"/>
                    <a:pt x="128" y="166"/>
                    <a:pt x="128" y="166"/>
                  </a:cubicBezTo>
                  <a:cubicBezTo>
                    <a:pt x="127" y="166"/>
                    <a:pt x="128" y="166"/>
                    <a:pt x="128" y="166"/>
                  </a:cubicBezTo>
                  <a:cubicBezTo>
                    <a:pt x="128" y="166"/>
                    <a:pt x="128" y="166"/>
                    <a:pt x="128" y="166"/>
                  </a:cubicBezTo>
                  <a:cubicBezTo>
                    <a:pt x="127" y="165"/>
                    <a:pt x="128" y="165"/>
                    <a:pt x="128" y="165"/>
                  </a:cubicBezTo>
                  <a:cubicBezTo>
                    <a:pt x="128" y="165"/>
                    <a:pt x="128" y="165"/>
                    <a:pt x="128" y="165"/>
                  </a:cubicBezTo>
                  <a:cubicBezTo>
                    <a:pt x="127" y="165"/>
                    <a:pt x="128" y="165"/>
                    <a:pt x="128" y="165"/>
                  </a:cubicBezTo>
                  <a:cubicBezTo>
                    <a:pt x="128" y="165"/>
                    <a:pt x="128" y="165"/>
                    <a:pt x="128" y="165"/>
                  </a:cubicBezTo>
                  <a:cubicBezTo>
                    <a:pt x="128" y="164"/>
                    <a:pt x="127" y="164"/>
                    <a:pt x="127" y="164"/>
                  </a:cubicBezTo>
                  <a:cubicBezTo>
                    <a:pt x="127" y="164"/>
                    <a:pt x="127" y="164"/>
                    <a:pt x="127" y="164"/>
                  </a:cubicBezTo>
                  <a:cubicBezTo>
                    <a:pt x="127" y="164"/>
                    <a:pt x="127" y="164"/>
                    <a:pt x="127" y="164"/>
                  </a:cubicBezTo>
                  <a:cubicBezTo>
                    <a:pt x="127" y="163"/>
                    <a:pt x="127" y="162"/>
                    <a:pt x="127" y="162"/>
                  </a:cubicBezTo>
                  <a:cubicBezTo>
                    <a:pt x="127" y="162"/>
                    <a:pt x="127" y="162"/>
                    <a:pt x="127" y="162"/>
                  </a:cubicBezTo>
                  <a:cubicBezTo>
                    <a:pt x="127" y="162"/>
                    <a:pt x="127" y="161"/>
                    <a:pt x="126" y="161"/>
                  </a:cubicBezTo>
                  <a:cubicBezTo>
                    <a:pt x="126" y="161"/>
                    <a:pt x="126" y="161"/>
                    <a:pt x="126" y="161"/>
                  </a:cubicBezTo>
                  <a:cubicBezTo>
                    <a:pt x="126" y="161"/>
                    <a:pt x="126" y="161"/>
                    <a:pt x="127" y="161"/>
                  </a:cubicBezTo>
                  <a:cubicBezTo>
                    <a:pt x="126" y="161"/>
                    <a:pt x="126" y="160"/>
                    <a:pt x="126" y="160"/>
                  </a:cubicBezTo>
                  <a:cubicBezTo>
                    <a:pt x="126" y="160"/>
                    <a:pt x="126" y="160"/>
                    <a:pt x="126" y="160"/>
                  </a:cubicBezTo>
                  <a:cubicBezTo>
                    <a:pt x="127" y="160"/>
                    <a:pt x="126" y="160"/>
                    <a:pt x="126" y="160"/>
                  </a:cubicBezTo>
                  <a:cubicBezTo>
                    <a:pt x="126" y="160"/>
                    <a:pt x="126" y="160"/>
                    <a:pt x="126" y="160"/>
                  </a:cubicBezTo>
                  <a:cubicBezTo>
                    <a:pt x="127" y="159"/>
                    <a:pt x="127" y="158"/>
                    <a:pt x="126" y="157"/>
                  </a:cubicBezTo>
                  <a:cubicBezTo>
                    <a:pt x="126" y="157"/>
                    <a:pt x="126" y="157"/>
                    <a:pt x="126" y="157"/>
                  </a:cubicBezTo>
                  <a:cubicBezTo>
                    <a:pt x="126" y="157"/>
                    <a:pt x="126" y="155"/>
                    <a:pt x="125" y="155"/>
                  </a:cubicBezTo>
                  <a:cubicBezTo>
                    <a:pt x="125" y="155"/>
                    <a:pt x="124" y="155"/>
                    <a:pt x="124" y="155"/>
                  </a:cubicBezTo>
                  <a:close/>
                  <a:moveTo>
                    <a:pt x="117" y="155"/>
                  </a:moveTo>
                  <a:cubicBezTo>
                    <a:pt x="117" y="155"/>
                    <a:pt x="117" y="155"/>
                    <a:pt x="118" y="155"/>
                  </a:cubicBezTo>
                  <a:lnTo>
                    <a:pt x="117" y="155"/>
                  </a:lnTo>
                  <a:close/>
                  <a:moveTo>
                    <a:pt x="115" y="158"/>
                  </a:moveTo>
                  <a:cubicBezTo>
                    <a:pt x="115" y="158"/>
                    <a:pt x="115" y="158"/>
                    <a:pt x="115" y="158"/>
                  </a:cubicBezTo>
                  <a:cubicBezTo>
                    <a:pt x="115" y="158"/>
                    <a:pt x="115" y="158"/>
                    <a:pt x="115" y="158"/>
                  </a:cubicBezTo>
                  <a:cubicBezTo>
                    <a:pt x="115" y="158"/>
                    <a:pt x="115" y="158"/>
                    <a:pt x="115" y="158"/>
                  </a:cubicBezTo>
                  <a:close/>
                  <a:moveTo>
                    <a:pt x="115" y="159"/>
                  </a:moveTo>
                  <a:cubicBezTo>
                    <a:pt x="115" y="159"/>
                    <a:pt x="115" y="159"/>
                    <a:pt x="115" y="159"/>
                  </a:cubicBezTo>
                  <a:close/>
                  <a:moveTo>
                    <a:pt x="114" y="160"/>
                  </a:moveTo>
                  <a:cubicBezTo>
                    <a:pt x="114" y="160"/>
                    <a:pt x="114" y="160"/>
                    <a:pt x="114" y="160"/>
                  </a:cubicBezTo>
                  <a:cubicBezTo>
                    <a:pt x="114" y="160"/>
                    <a:pt x="114" y="160"/>
                    <a:pt x="114" y="160"/>
                  </a:cubicBezTo>
                  <a:close/>
                  <a:moveTo>
                    <a:pt x="115" y="160"/>
                  </a:moveTo>
                  <a:cubicBezTo>
                    <a:pt x="115" y="160"/>
                    <a:pt x="115" y="160"/>
                    <a:pt x="115" y="160"/>
                  </a:cubicBezTo>
                  <a:cubicBezTo>
                    <a:pt x="114" y="160"/>
                    <a:pt x="115" y="160"/>
                    <a:pt x="115" y="160"/>
                  </a:cubicBezTo>
                  <a:close/>
                  <a:moveTo>
                    <a:pt x="114" y="162"/>
                  </a:moveTo>
                  <a:cubicBezTo>
                    <a:pt x="114" y="162"/>
                    <a:pt x="114" y="162"/>
                    <a:pt x="114" y="162"/>
                  </a:cubicBezTo>
                  <a:cubicBezTo>
                    <a:pt x="114" y="162"/>
                    <a:pt x="114" y="162"/>
                    <a:pt x="114" y="162"/>
                  </a:cubicBezTo>
                  <a:close/>
                  <a:moveTo>
                    <a:pt x="114" y="163"/>
                  </a:moveTo>
                  <a:cubicBezTo>
                    <a:pt x="114" y="163"/>
                    <a:pt x="114" y="163"/>
                    <a:pt x="114" y="163"/>
                  </a:cubicBezTo>
                  <a:cubicBezTo>
                    <a:pt x="114" y="163"/>
                    <a:pt x="114" y="163"/>
                    <a:pt x="114" y="163"/>
                  </a:cubicBezTo>
                  <a:close/>
                  <a:moveTo>
                    <a:pt x="120" y="179"/>
                  </a:moveTo>
                  <a:cubicBezTo>
                    <a:pt x="120" y="179"/>
                    <a:pt x="120" y="179"/>
                    <a:pt x="120" y="179"/>
                  </a:cubicBezTo>
                  <a:cubicBezTo>
                    <a:pt x="120" y="179"/>
                    <a:pt x="120" y="179"/>
                    <a:pt x="120" y="179"/>
                  </a:cubicBezTo>
                  <a:close/>
                  <a:moveTo>
                    <a:pt x="126" y="177"/>
                  </a:moveTo>
                  <a:cubicBezTo>
                    <a:pt x="126" y="177"/>
                    <a:pt x="126" y="177"/>
                    <a:pt x="126" y="177"/>
                  </a:cubicBezTo>
                  <a:cubicBezTo>
                    <a:pt x="126" y="177"/>
                    <a:pt x="126" y="177"/>
                    <a:pt x="126" y="177"/>
                  </a:cubicBezTo>
                  <a:close/>
                  <a:moveTo>
                    <a:pt x="127" y="173"/>
                  </a:moveTo>
                  <a:cubicBezTo>
                    <a:pt x="127" y="173"/>
                    <a:pt x="127" y="173"/>
                    <a:pt x="127" y="173"/>
                  </a:cubicBezTo>
                  <a:cubicBezTo>
                    <a:pt x="127" y="173"/>
                    <a:pt x="127" y="173"/>
                    <a:pt x="127" y="17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7" name="Freeform 80"/>
            <p:cNvSpPr>
              <a:spLocks/>
            </p:cNvSpPr>
            <p:nvPr/>
          </p:nvSpPr>
          <p:spPr bwMode="auto">
            <a:xfrm>
              <a:off x="1987729" y="455144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8" name="Freeform 81"/>
            <p:cNvSpPr>
              <a:spLocks/>
            </p:cNvSpPr>
            <p:nvPr/>
          </p:nvSpPr>
          <p:spPr bwMode="auto">
            <a:xfrm>
              <a:off x="2002874" y="445840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9" name="Freeform 82"/>
            <p:cNvSpPr>
              <a:spLocks/>
            </p:cNvSpPr>
            <p:nvPr/>
          </p:nvSpPr>
          <p:spPr bwMode="auto">
            <a:xfrm>
              <a:off x="2020183" y="447896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0" name="Freeform 83"/>
            <p:cNvSpPr>
              <a:spLocks/>
            </p:cNvSpPr>
            <p:nvPr/>
          </p:nvSpPr>
          <p:spPr bwMode="auto">
            <a:xfrm>
              <a:off x="1971502" y="4548201"/>
              <a:ext cx="0" cy="3246"/>
            </a:xfrm>
            <a:custGeom>
              <a:avLst/>
              <a:gdLst>
                <a:gd name="T0" fmla="*/ 3246 h 1"/>
                <a:gd name="T1" fmla="*/ 3246 h 1"/>
                <a:gd name="T2" fmla="*/ 0 h 1"/>
                <a:gd name="T3" fmla="*/ 3246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1" name="Freeform 84"/>
            <p:cNvSpPr>
              <a:spLocks/>
            </p:cNvSpPr>
            <p:nvPr/>
          </p:nvSpPr>
          <p:spPr bwMode="auto">
            <a:xfrm>
              <a:off x="1992057" y="4548201"/>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2" name="Freeform 85"/>
            <p:cNvSpPr>
              <a:spLocks/>
            </p:cNvSpPr>
            <p:nvPr/>
          </p:nvSpPr>
          <p:spPr bwMode="auto">
            <a:xfrm>
              <a:off x="1992057" y="4546037"/>
              <a:ext cx="0" cy="2163"/>
            </a:xfrm>
            <a:custGeom>
              <a:avLst/>
              <a:gdLst>
                <a:gd name="T0" fmla="*/ 2163 h 1"/>
                <a:gd name="T1" fmla="*/ 2163 h 1"/>
                <a:gd name="T2" fmla="*/ 216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3" name="Freeform 86"/>
            <p:cNvSpPr>
              <a:spLocks/>
            </p:cNvSpPr>
            <p:nvPr/>
          </p:nvSpPr>
          <p:spPr bwMode="auto">
            <a:xfrm>
              <a:off x="2020183" y="447896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4" name="Freeform 87"/>
            <p:cNvSpPr>
              <a:spLocks/>
            </p:cNvSpPr>
            <p:nvPr/>
          </p:nvSpPr>
          <p:spPr bwMode="auto">
            <a:xfrm>
              <a:off x="2020183" y="4473555"/>
              <a:ext cx="0" cy="5410"/>
            </a:xfrm>
            <a:custGeom>
              <a:avLst/>
              <a:gdLst>
                <a:gd name="T0" fmla="*/ 5410 h 2"/>
                <a:gd name="T1" fmla="*/ 2705 h 2"/>
                <a:gd name="T2" fmla="*/ 0 h 2"/>
                <a:gd name="T3" fmla="*/ 5410 h 2"/>
                <a:gd name="T4" fmla="*/ 5410 h 2"/>
                <a:gd name="T5" fmla="*/ 5410 h 2"/>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
                  <a:moveTo>
                    <a:pt x="0" y="2"/>
                  </a:moveTo>
                  <a:cubicBezTo>
                    <a:pt x="0" y="1"/>
                    <a:pt x="0" y="1"/>
                    <a:pt x="0" y="1"/>
                  </a:cubicBezTo>
                  <a:cubicBezTo>
                    <a:pt x="0" y="1"/>
                    <a:pt x="0" y="1"/>
                    <a:pt x="0" y="0"/>
                  </a:cubicBezTo>
                  <a:cubicBezTo>
                    <a:pt x="0" y="0"/>
                    <a:pt x="0" y="1"/>
                    <a:pt x="0" y="2"/>
                  </a:cubicBezTo>
                  <a:cubicBezTo>
                    <a:pt x="0" y="2"/>
                    <a:pt x="0" y="2"/>
                    <a:pt x="0" y="2"/>
                  </a:cubicBezTo>
                  <a:cubicBezTo>
                    <a:pt x="0" y="2"/>
                    <a:pt x="0" y="2"/>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5" name="Freeform 88"/>
            <p:cNvSpPr>
              <a:spLocks/>
            </p:cNvSpPr>
            <p:nvPr/>
          </p:nvSpPr>
          <p:spPr bwMode="auto">
            <a:xfrm>
              <a:off x="2020183" y="4478964"/>
              <a:ext cx="0" cy="3246"/>
            </a:xfrm>
            <a:custGeom>
              <a:avLst/>
              <a:gdLst>
                <a:gd name="T0" fmla="*/ 3246 h 1"/>
                <a:gd name="T1" fmla="*/ 0 h 1"/>
                <a:gd name="T2" fmla="*/ 0 h 1"/>
                <a:gd name="T3" fmla="*/ 3246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6" name="Freeform 89"/>
            <p:cNvSpPr>
              <a:spLocks/>
            </p:cNvSpPr>
            <p:nvPr/>
          </p:nvSpPr>
          <p:spPr bwMode="auto">
            <a:xfrm>
              <a:off x="2015856" y="4473555"/>
              <a:ext cx="2163" cy="0"/>
            </a:xfrm>
            <a:custGeom>
              <a:avLst/>
              <a:gdLst>
                <a:gd name="T0" fmla="*/ 0 w 1"/>
                <a:gd name="T1" fmla="*/ 2163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7" name="Freeform 90"/>
            <p:cNvSpPr>
              <a:spLocks/>
            </p:cNvSpPr>
            <p:nvPr/>
          </p:nvSpPr>
          <p:spPr bwMode="auto">
            <a:xfrm>
              <a:off x="2012611" y="4463819"/>
              <a:ext cx="0" cy="2163"/>
            </a:xfrm>
            <a:custGeom>
              <a:avLst/>
              <a:gdLst>
                <a:gd name="T0" fmla="*/ 0 h 1"/>
                <a:gd name="T1" fmla="*/ 2163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8" name="Freeform 91"/>
            <p:cNvSpPr>
              <a:spLocks/>
            </p:cNvSpPr>
            <p:nvPr/>
          </p:nvSpPr>
          <p:spPr bwMode="auto">
            <a:xfrm>
              <a:off x="2010447" y="4465982"/>
              <a:ext cx="2163" cy="0"/>
            </a:xfrm>
            <a:custGeom>
              <a:avLst/>
              <a:gdLst>
                <a:gd name="T0" fmla="*/ 2163 w 1"/>
                <a:gd name="T1" fmla="*/ 2163 w 1"/>
                <a:gd name="T2" fmla="*/ 21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9" name="Freeform 92"/>
            <p:cNvSpPr>
              <a:spLocks/>
            </p:cNvSpPr>
            <p:nvPr/>
          </p:nvSpPr>
          <p:spPr bwMode="auto">
            <a:xfrm>
              <a:off x="1997465" y="4453001"/>
              <a:ext cx="2163" cy="3246"/>
            </a:xfrm>
            <a:custGeom>
              <a:avLst/>
              <a:gdLst>
                <a:gd name="T0" fmla="*/ 0 w 1"/>
                <a:gd name="T1" fmla="*/ 3246 h 1"/>
                <a:gd name="T2" fmla="*/ 0 w 1"/>
                <a:gd name="T3" fmla="*/ 3246 h 1"/>
                <a:gd name="T4" fmla="*/ 0 w 1"/>
                <a:gd name="T5" fmla="*/ 3246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0"/>
                    <a:pt x="0" y="1"/>
                    <a:pt x="0" y="1"/>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0" name="Freeform 93"/>
            <p:cNvSpPr>
              <a:spLocks/>
            </p:cNvSpPr>
            <p:nvPr/>
          </p:nvSpPr>
          <p:spPr bwMode="auto">
            <a:xfrm>
              <a:off x="1987729" y="4458409"/>
              <a:ext cx="2163" cy="0"/>
            </a:xfrm>
            <a:custGeom>
              <a:avLst/>
              <a:gdLst>
                <a:gd name="T0" fmla="*/ 2163 w 1"/>
                <a:gd name="T1" fmla="*/ 2163 w 1"/>
                <a:gd name="T2" fmla="*/ 2163 w 1"/>
                <a:gd name="T3" fmla="*/ 216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0" y="0"/>
                    <a:pt x="0"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1" name="Rectangle 94"/>
            <p:cNvSpPr>
              <a:spLocks noChangeArrowheads="1"/>
            </p:cNvSpPr>
            <p:nvPr/>
          </p:nvSpPr>
          <p:spPr bwMode="auto">
            <a:xfrm>
              <a:off x="1958520" y="4512501"/>
              <a:ext cx="1082" cy="2163"/>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22" name="Freeform 95"/>
            <p:cNvSpPr>
              <a:spLocks/>
            </p:cNvSpPr>
            <p:nvPr/>
          </p:nvSpPr>
          <p:spPr bwMode="auto">
            <a:xfrm>
              <a:off x="1989892" y="4551445"/>
              <a:ext cx="0" cy="2163"/>
            </a:xfrm>
            <a:custGeom>
              <a:avLst/>
              <a:gdLst>
                <a:gd name="T0" fmla="*/ 2163 h 1"/>
                <a:gd name="T1" fmla="*/ 0 h 1"/>
                <a:gd name="T2" fmla="*/ 2163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3" name="Freeform 96"/>
            <p:cNvSpPr>
              <a:spLocks/>
            </p:cNvSpPr>
            <p:nvPr/>
          </p:nvSpPr>
          <p:spPr bwMode="auto">
            <a:xfrm>
              <a:off x="2594628" y="446165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4" name="Freeform 97"/>
            <p:cNvSpPr>
              <a:spLocks/>
            </p:cNvSpPr>
            <p:nvPr/>
          </p:nvSpPr>
          <p:spPr bwMode="auto">
            <a:xfrm>
              <a:off x="2635738" y="4489783"/>
              <a:ext cx="2163" cy="2163"/>
            </a:xfrm>
            <a:custGeom>
              <a:avLst/>
              <a:gdLst>
                <a:gd name="T0" fmla="*/ 2163 w 1"/>
                <a:gd name="T1" fmla="*/ 2163 h 1"/>
                <a:gd name="T2" fmla="*/ 0 w 1"/>
                <a:gd name="T3" fmla="*/ 0 h 1"/>
                <a:gd name="T4" fmla="*/ 2163 w 1"/>
                <a:gd name="T5" fmla="*/ 2163 h 1"/>
                <a:gd name="T6" fmla="*/ 2163 w 1"/>
                <a:gd name="T7" fmla="*/ 216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0" y="0"/>
                    <a:pt x="1" y="1"/>
                    <a:pt x="0" y="0"/>
                  </a:cubicBezTo>
                  <a:cubicBezTo>
                    <a:pt x="0" y="1"/>
                    <a:pt x="0" y="1"/>
                    <a:pt x="1"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5" name="Freeform 98"/>
            <p:cNvSpPr>
              <a:spLocks noEditPoints="1"/>
            </p:cNvSpPr>
            <p:nvPr/>
          </p:nvSpPr>
          <p:spPr bwMode="auto">
            <a:xfrm>
              <a:off x="1950947" y="4168483"/>
              <a:ext cx="689117" cy="867616"/>
            </a:xfrm>
            <a:custGeom>
              <a:avLst/>
              <a:gdLst>
                <a:gd name="T0" fmla="*/ 625073 w 269"/>
                <a:gd name="T1" fmla="*/ 295195 h 338"/>
                <a:gd name="T2" fmla="*/ 427816 w 269"/>
                <a:gd name="T3" fmla="*/ 105243 h 338"/>
                <a:gd name="T4" fmla="*/ 386828 w 269"/>
                <a:gd name="T5" fmla="*/ 28236 h 338"/>
                <a:gd name="T6" fmla="*/ 284357 w 269"/>
                <a:gd name="T7" fmla="*/ 33370 h 338"/>
                <a:gd name="T8" fmla="*/ 197257 w 269"/>
                <a:gd name="T9" fmla="*/ 100110 h 338"/>
                <a:gd name="T10" fmla="*/ 69168 w 269"/>
                <a:gd name="T11" fmla="*/ 310596 h 338"/>
                <a:gd name="T12" fmla="*/ 51235 w 269"/>
                <a:gd name="T13" fmla="*/ 297762 h 338"/>
                <a:gd name="T14" fmla="*/ 33303 w 269"/>
                <a:gd name="T15" fmla="*/ 295195 h 338"/>
                <a:gd name="T16" fmla="*/ 38427 w 269"/>
                <a:gd name="T17" fmla="*/ 333698 h 338"/>
                <a:gd name="T18" fmla="*/ 25618 w 269"/>
                <a:gd name="T19" fmla="*/ 333698 h 338"/>
                <a:gd name="T20" fmla="*/ 12809 w 269"/>
                <a:gd name="T21" fmla="*/ 377336 h 338"/>
                <a:gd name="T22" fmla="*/ 35865 w 269"/>
                <a:gd name="T23" fmla="*/ 382470 h 338"/>
                <a:gd name="T24" fmla="*/ 20494 w 269"/>
                <a:gd name="T25" fmla="*/ 408139 h 338"/>
                <a:gd name="T26" fmla="*/ 66606 w 269"/>
                <a:gd name="T27" fmla="*/ 595523 h 338"/>
                <a:gd name="T28" fmla="*/ 143459 w 269"/>
                <a:gd name="T29" fmla="*/ 800876 h 338"/>
                <a:gd name="T30" fmla="*/ 92224 w 269"/>
                <a:gd name="T31" fmla="*/ 651995 h 338"/>
                <a:gd name="T32" fmla="*/ 74291 w 269"/>
                <a:gd name="T33" fmla="*/ 549319 h 338"/>
                <a:gd name="T34" fmla="*/ 84539 w 269"/>
                <a:gd name="T35" fmla="*/ 454343 h 338"/>
                <a:gd name="T36" fmla="*/ 99909 w 269"/>
                <a:gd name="T37" fmla="*/ 300329 h 338"/>
                <a:gd name="T38" fmla="*/ 189571 w 269"/>
                <a:gd name="T39" fmla="*/ 189951 h 338"/>
                <a:gd name="T40" fmla="*/ 289480 w 269"/>
                <a:gd name="T41" fmla="*/ 151448 h 338"/>
                <a:gd name="T42" fmla="*/ 397075 w 269"/>
                <a:gd name="T43" fmla="*/ 151448 h 338"/>
                <a:gd name="T44" fmla="*/ 507231 w 269"/>
                <a:gd name="T45" fmla="*/ 202786 h 338"/>
                <a:gd name="T46" fmla="*/ 619949 w 269"/>
                <a:gd name="T47" fmla="*/ 451776 h 338"/>
                <a:gd name="T48" fmla="*/ 637882 w 269"/>
                <a:gd name="T49" fmla="*/ 515949 h 338"/>
                <a:gd name="T50" fmla="*/ 668623 w 269"/>
                <a:gd name="T51" fmla="*/ 359368 h 338"/>
                <a:gd name="T52" fmla="*/ 40988 w 269"/>
                <a:gd name="T53" fmla="*/ 333698 h 338"/>
                <a:gd name="T54" fmla="*/ 25618 w 269"/>
                <a:gd name="T55" fmla="*/ 361934 h 338"/>
                <a:gd name="T56" fmla="*/ 53797 w 269"/>
                <a:gd name="T57" fmla="*/ 374769 h 338"/>
                <a:gd name="T58" fmla="*/ 64044 w 269"/>
                <a:gd name="T59" fmla="*/ 338832 h 338"/>
                <a:gd name="T60" fmla="*/ 69168 w 269"/>
                <a:gd name="T61" fmla="*/ 333698 h 338"/>
                <a:gd name="T62" fmla="*/ 322783 w 269"/>
                <a:gd name="T63" fmla="*/ 110377 h 338"/>
                <a:gd name="T64" fmla="*/ 220312 w 269"/>
                <a:gd name="T65" fmla="*/ 92409 h 338"/>
                <a:gd name="T66" fmla="*/ 279233 w 269"/>
                <a:gd name="T67" fmla="*/ 115511 h 338"/>
                <a:gd name="T68" fmla="*/ 297166 w 269"/>
                <a:gd name="T69" fmla="*/ 110377 h 338"/>
                <a:gd name="T70" fmla="*/ 286919 w 269"/>
                <a:gd name="T71" fmla="*/ 84708 h 338"/>
                <a:gd name="T72" fmla="*/ 281795 w 269"/>
                <a:gd name="T73" fmla="*/ 59039 h 338"/>
                <a:gd name="T74" fmla="*/ 299727 w 269"/>
                <a:gd name="T75" fmla="*/ 41071 h 338"/>
                <a:gd name="T76" fmla="*/ 315098 w 269"/>
                <a:gd name="T77" fmla="*/ 84708 h 338"/>
                <a:gd name="T78" fmla="*/ 315098 w 269"/>
                <a:gd name="T79" fmla="*/ 110377 h 338"/>
                <a:gd name="T80" fmla="*/ 345839 w 269"/>
                <a:gd name="T81" fmla="*/ 100110 h 338"/>
                <a:gd name="T82" fmla="*/ 320222 w 269"/>
                <a:gd name="T83" fmla="*/ 115511 h 338"/>
                <a:gd name="T84" fmla="*/ 327907 w 269"/>
                <a:gd name="T85" fmla="*/ 102676 h 338"/>
                <a:gd name="T86" fmla="*/ 333031 w 269"/>
                <a:gd name="T87" fmla="*/ 38504 h 338"/>
                <a:gd name="T88" fmla="*/ 340716 w 269"/>
                <a:gd name="T89" fmla="*/ 20535 h 338"/>
                <a:gd name="T90" fmla="*/ 371457 w 269"/>
                <a:gd name="T91" fmla="*/ 30803 h 338"/>
                <a:gd name="T92" fmla="*/ 366334 w 269"/>
                <a:gd name="T93" fmla="*/ 53905 h 338"/>
                <a:gd name="T94" fmla="*/ 356086 w 269"/>
                <a:gd name="T95" fmla="*/ 118078 h 338"/>
                <a:gd name="T96" fmla="*/ 391951 w 269"/>
                <a:gd name="T97" fmla="*/ 82141 h 338"/>
                <a:gd name="T98" fmla="*/ 632758 w 269"/>
                <a:gd name="T99" fmla="*/ 313163 h 338"/>
                <a:gd name="T100" fmla="*/ 645567 w 269"/>
                <a:gd name="T101" fmla="*/ 300329 h 338"/>
                <a:gd name="T102" fmla="*/ 645567 w 269"/>
                <a:gd name="T103" fmla="*/ 290061 h 338"/>
                <a:gd name="T104" fmla="*/ 648129 w 269"/>
                <a:gd name="T105" fmla="*/ 295195 h 338"/>
                <a:gd name="T106" fmla="*/ 643005 w 269"/>
                <a:gd name="T107" fmla="*/ 292628 h 338"/>
                <a:gd name="T108" fmla="*/ 645567 w 269"/>
                <a:gd name="T109" fmla="*/ 284927 h 338"/>
                <a:gd name="T110" fmla="*/ 640443 w 269"/>
                <a:gd name="T111" fmla="*/ 295195 h 338"/>
                <a:gd name="T112" fmla="*/ 617387 w 269"/>
                <a:gd name="T113" fmla="*/ 313163 h 338"/>
                <a:gd name="T114" fmla="*/ 622511 w 269"/>
                <a:gd name="T115" fmla="*/ 313163 h 338"/>
                <a:gd name="T116" fmla="*/ 627634 w 269"/>
                <a:gd name="T117" fmla="*/ 315730 h 338"/>
                <a:gd name="T118" fmla="*/ 666061 w 269"/>
                <a:gd name="T119" fmla="*/ 379903 h 338"/>
                <a:gd name="T120" fmla="*/ 666061 w 269"/>
                <a:gd name="T121" fmla="*/ 338832 h 338"/>
                <a:gd name="T122" fmla="*/ 655814 w 269"/>
                <a:gd name="T123" fmla="*/ 328565 h 338"/>
                <a:gd name="T124" fmla="*/ 671185 w 269"/>
                <a:gd name="T125" fmla="*/ 333698 h 3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69" h="338">
                  <a:moveTo>
                    <a:pt x="268" y="128"/>
                  </a:moveTo>
                  <a:cubicBezTo>
                    <a:pt x="268" y="126"/>
                    <a:pt x="268" y="127"/>
                    <a:pt x="268" y="126"/>
                  </a:cubicBezTo>
                  <a:cubicBezTo>
                    <a:pt x="267" y="125"/>
                    <a:pt x="266" y="123"/>
                    <a:pt x="266" y="123"/>
                  </a:cubicBezTo>
                  <a:cubicBezTo>
                    <a:pt x="266" y="122"/>
                    <a:pt x="265" y="122"/>
                    <a:pt x="265" y="122"/>
                  </a:cubicBezTo>
                  <a:cubicBezTo>
                    <a:pt x="264" y="123"/>
                    <a:pt x="264" y="120"/>
                    <a:pt x="263" y="120"/>
                  </a:cubicBezTo>
                  <a:cubicBezTo>
                    <a:pt x="263" y="120"/>
                    <a:pt x="263" y="120"/>
                    <a:pt x="263" y="120"/>
                  </a:cubicBezTo>
                  <a:cubicBezTo>
                    <a:pt x="261" y="119"/>
                    <a:pt x="259" y="118"/>
                    <a:pt x="257" y="119"/>
                  </a:cubicBezTo>
                  <a:cubicBezTo>
                    <a:pt x="256" y="119"/>
                    <a:pt x="256" y="119"/>
                    <a:pt x="256" y="119"/>
                  </a:cubicBezTo>
                  <a:cubicBezTo>
                    <a:pt x="256" y="118"/>
                    <a:pt x="256" y="117"/>
                    <a:pt x="256" y="116"/>
                  </a:cubicBezTo>
                  <a:cubicBezTo>
                    <a:pt x="257" y="116"/>
                    <a:pt x="257" y="114"/>
                    <a:pt x="257" y="113"/>
                  </a:cubicBezTo>
                  <a:cubicBezTo>
                    <a:pt x="257" y="111"/>
                    <a:pt x="257" y="111"/>
                    <a:pt x="256" y="110"/>
                  </a:cubicBezTo>
                  <a:cubicBezTo>
                    <a:pt x="256" y="110"/>
                    <a:pt x="256" y="110"/>
                    <a:pt x="256" y="110"/>
                  </a:cubicBezTo>
                  <a:cubicBezTo>
                    <a:pt x="255" y="113"/>
                    <a:pt x="255" y="113"/>
                    <a:pt x="255" y="113"/>
                  </a:cubicBezTo>
                  <a:cubicBezTo>
                    <a:pt x="256" y="109"/>
                    <a:pt x="256" y="109"/>
                    <a:pt x="256" y="109"/>
                  </a:cubicBezTo>
                  <a:cubicBezTo>
                    <a:pt x="256" y="108"/>
                    <a:pt x="256" y="108"/>
                    <a:pt x="256" y="108"/>
                  </a:cubicBezTo>
                  <a:cubicBezTo>
                    <a:pt x="255" y="107"/>
                    <a:pt x="254" y="106"/>
                    <a:pt x="253" y="107"/>
                  </a:cubicBezTo>
                  <a:cubicBezTo>
                    <a:pt x="253" y="106"/>
                    <a:pt x="253" y="106"/>
                    <a:pt x="253" y="106"/>
                  </a:cubicBezTo>
                  <a:cubicBezTo>
                    <a:pt x="252" y="107"/>
                    <a:pt x="251" y="108"/>
                    <a:pt x="251" y="107"/>
                  </a:cubicBezTo>
                  <a:cubicBezTo>
                    <a:pt x="251" y="108"/>
                    <a:pt x="250" y="108"/>
                    <a:pt x="250" y="109"/>
                  </a:cubicBezTo>
                  <a:cubicBezTo>
                    <a:pt x="250" y="109"/>
                    <a:pt x="250" y="108"/>
                    <a:pt x="250" y="109"/>
                  </a:cubicBezTo>
                  <a:cubicBezTo>
                    <a:pt x="250" y="108"/>
                    <a:pt x="250" y="108"/>
                    <a:pt x="250" y="108"/>
                  </a:cubicBezTo>
                  <a:cubicBezTo>
                    <a:pt x="248" y="108"/>
                    <a:pt x="247" y="110"/>
                    <a:pt x="247" y="111"/>
                  </a:cubicBezTo>
                  <a:cubicBezTo>
                    <a:pt x="246" y="111"/>
                    <a:pt x="246" y="113"/>
                    <a:pt x="245" y="113"/>
                  </a:cubicBezTo>
                  <a:cubicBezTo>
                    <a:pt x="245" y="114"/>
                    <a:pt x="244" y="114"/>
                    <a:pt x="244" y="115"/>
                  </a:cubicBezTo>
                  <a:cubicBezTo>
                    <a:pt x="244" y="115"/>
                    <a:pt x="244" y="115"/>
                    <a:pt x="244" y="115"/>
                  </a:cubicBezTo>
                  <a:cubicBezTo>
                    <a:pt x="243" y="115"/>
                    <a:pt x="243" y="116"/>
                    <a:pt x="242" y="117"/>
                  </a:cubicBezTo>
                  <a:cubicBezTo>
                    <a:pt x="242" y="117"/>
                    <a:pt x="242" y="118"/>
                    <a:pt x="242" y="118"/>
                  </a:cubicBezTo>
                  <a:cubicBezTo>
                    <a:pt x="242" y="118"/>
                    <a:pt x="242" y="118"/>
                    <a:pt x="242" y="118"/>
                  </a:cubicBezTo>
                  <a:cubicBezTo>
                    <a:pt x="242" y="118"/>
                    <a:pt x="242" y="119"/>
                    <a:pt x="242" y="120"/>
                  </a:cubicBezTo>
                  <a:cubicBezTo>
                    <a:pt x="242" y="120"/>
                    <a:pt x="242" y="120"/>
                    <a:pt x="242" y="120"/>
                  </a:cubicBezTo>
                  <a:cubicBezTo>
                    <a:pt x="242" y="120"/>
                    <a:pt x="242" y="119"/>
                    <a:pt x="241" y="118"/>
                  </a:cubicBezTo>
                  <a:cubicBezTo>
                    <a:pt x="241" y="118"/>
                    <a:pt x="241" y="120"/>
                    <a:pt x="241" y="120"/>
                  </a:cubicBezTo>
                  <a:cubicBezTo>
                    <a:pt x="240" y="120"/>
                    <a:pt x="240" y="121"/>
                    <a:pt x="241" y="121"/>
                  </a:cubicBezTo>
                  <a:cubicBezTo>
                    <a:pt x="241" y="121"/>
                    <a:pt x="240" y="121"/>
                    <a:pt x="240" y="121"/>
                  </a:cubicBezTo>
                  <a:cubicBezTo>
                    <a:pt x="240" y="121"/>
                    <a:pt x="240" y="121"/>
                    <a:pt x="240" y="121"/>
                  </a:cubicBezTo>
                  <a:cubicBezTo>
                    <a:pt x="236" y="107"/>
                    <a:pt x="231" y="95"/>
                    <a:pt x="225" y="83"/>
                  </a:cubicBezTo>
                  <a:cubicBezTo>
                    <a:pt x="214" y="62"/>
                    <a:pt x="198" y="64"/>
                    <a:pt x="181" y="56"/>
                  </a:cubicBezTo>
                  <a:cubicBezTo>
                    <a:pt x="178" y="57"/>
                    <a:pt x="174" y="54"/>
                    <a:pt x="171" y="55"/>
                  </a:cubicBezTo>
                  <a:cubicBezTo>
                    <a:pt x="171" y="54"/>
                    <a:pt x="171" y="54"/>
                    <a:pt x="171" y="54"/>
                  </a:cubicBezTo>
                  <a:cubicBezTo>
                    <a:pt x="169" y="54"/>
                    <a:pt x="168" y="53"/>
                    <a:pt x="165" y="51"/>
                  </a:cubicBezTo>
                  <a:cubicBezTo>
                    <a:pt x="165" y="52"/>
                    <a:pt x="163" y="51"/>
                    <a:pt x="164" y="52"/>
                  </a:cubicBezTo>
                  <a:cubicBezTo>
                    <a:pt x="162" y="53"/>
                    <a:pt x="162" y="50"/>
                    <a:pt x="160" y="50"/>
                  </a:cubicBezTo>
                  <a:cubicBezTo>
                    <a:pt x="160" y="50"/>
                    <a:pt x="160" y="51"/>
                    <a:pt x="160" y="50"/>
                  </a:cubicBezTo>
                  <a:cubicBezTo>
                    <a:pt x="155" y="51"/>
                    <a:pt x="161" y="50"/>
                    <a:pt x="155" y="48"/>
                  </a:cubicBezTo>
                  <a:cubicBezTo>
                    <a:pt x="154" y="48"/>
                    <a:pt x="154" y="47"/>
                    <a:pt x="153" y="47"/>
                  </a:cubicBezTo>
                  <a:cubicBezTo>
                    <a:pt x="154" y="47"/>
                    <a:pt x="154" y="47"/>
                    <a:pt x="155" y="47"/>
                  </a:cubicBezTo>
                  <a:cubicBezTo>
                    <a:pt x="158" y="46"/>
                    <a:pt x="160" y="45"/>
                    <a:pt x="163" y="44"/>
                  </a:cubicBezTo>
                  <a:cubicBezTo>
                    <a:pt x="164" y="43"/>
                    <a:pt x="166" y="43"/>
                    <a:pt x="167" y="41"/>
                  </a:cubicBezTo>
                  <a:cubicBezTo>
                    <a:pt x="169" y="40"/>
                    <a:pt x="171" y="39"/>
                    <a:pt x="171" y="36"/>
                  </a:cubicBezTo>
                  <a:cubicBezTo>
                    <a:pt x="171" y="36"/>
                    <a:pt x="171" y="35"/>
                    <a:pt x="170" y="35"/>
                  </a:cubicBezTo>
                  <a:cubicBezTo>
                    <a:pt x="171" y="35"/>
                    <a:pt x="171" y="35"/>
                    <a:pt x="171" y="35"/>
                  </a:cubicBezTo>
                  <a:cubicBezTo>
                    <a:pt x="170" y="34"/>
                    <a:pt x="170" y="34"/>
                    <a:pt x="170" y="34"/>
                  </a:cubicBezTo>
                  <a:cubicBezTo>
                    <a:pt x="170" y="33"/>
                    <a:pt x="170" y="33"/>
                    <a:pt x="171" y="34"/>
                  </a:cubicBezTo>
                  <a:cubicBezTo>
                    <a:pt x="170" y="33"/>
                    <a:pt x="170" y="32"/>
                    <a:pt x="169" y="31"/>
                  </a:cubicBezTo>
                  <a:cubicBezTo>
                    <a:pt x="169" y="30"/>
                    <a:pt x="169" y="30"/>
                    <a:pt x="168" y="29"/>
                  </a:cubicBezTo>
                  <a:cubicBezTo>
                    <a:pt x="167" y="29"/>
                    <a:pt x="166" y="28"/>
                    <a:pt x="164" y="27"/>
                  </a:cubicBezTo>
                  <a:cubicBezTo>
                    <a:pt x="164" y="27"/>
                    <a:pt x="162" y="26"/>
                    <a:pt x="162" y="27"/>
                  </a:cubicBezTo>
                  <a:cubicBezTo>
                    <a:pt x="162" y="27"/>
                    <a:pt x="162" y="27"/>
                    <a:pt x="162" y="27"/>
                  </a:cubicBezTo>
                  <a:cubicBezTo>
                    <a:pt x="160" y="27"/>
                    <a:pt x="160" y="27"/>
                    <a:pt x="158" y="26"/>
                  </a:cubicBezTo>
                  <a:cubicBezTo>
                    <a:pt x="150" y="27"/>
                    <a:pt x="146" y="31"/>
                    <a:pt x="143" y="34"/>
                  </a:cubicBezTo>
                  <a:cubicBezTo>
                    <a:pt x="143" y="34"/>
                    <a:pt x="143" y="34"/>
                    <a:pt x="143" y="34"/>
                  </a:cubicBezTo>
                  <a:cubicBezTo>
                    <a:pt x="143" y="34"/>
                    <a:pt x="142" y="34"/>
                    <a:pt x="142" y="33"/>
                  </a:cubicBezTo>
                  <a:cubicBezTo>
                    <a:pt x="143" y="34"/>
                    <a:pt x="142" y="33"/>
                    <a:pt x="143" y="32"/>
                  </a:cubicBezTo>
                  <a:cubicBezTo>
                    <a:pt x="143" y="32"/>
                    <a:pt x="143" y="33"/>
                    <a:pt x="143" y="33"/>
                  </a:cubicBezTo>
                  <a:cubicBezTo>
                    <a:pt x="144" y="32"/>
                    <a:pt x="144" y="31"/>
                    <a:pt x="145" y="30"/>
                  </a:cubicBezTo>
                  <a:cubicBezTo>
                    <a:pt x="145" y="30"/>
                    <a:pt x="145" y="30"/>
                    <a:pt x="145" y="30"/>
                  </a:cubicBezTo>
                  <a:cubicBezTo>
                    <a:pt x="145" y="29"/>
                    <a:pt x="146" y="28"/>
                    <a:pt x="146" y="28"/>
                  </a:cubicBezTo>
                  <a:cubicBezTo>
                    <a:pt x="146" y="28"/>
                    <a:pt x="146" y="27"/>
                    <a:pt x="147" y="27"/>
                  </a:cubicBezTo>
                  <a:cubicBezTo>
                    <a:pt x="146" y="26"/>
                    <a:pt x="148" y="26"/>
                    <a:pt x="147" y="24"/>
                  </a:cubicBezTo>
                  <a:cubicBezTo>
                    <a:pt x="147" y="24"/>
                    <a:pt x="147" y="24"/>
                    <a:pt x="147" y="24"/>
                  </a:cubicBezTo>
                  <a:cubicBezTo>
                    <a:pt x="148" y="22"/>
                    <a:pt x="150" y="19"/>
                    <a:pt x="150" y="16"/>
                  </a:cubicBezTo>
                  <a:cubicBezTo>
                    <a:pt x="150" y="15"/>
                    <a:pt x="152" y="13"/>
                    <a:pt x="151" y="11"/>
                  </a:cubicBezTo>
                  <a:cubicBezTo>
                    <a:pt x="151" y="10"/>
                    <a:pt x="151" y="11"/>
                    <a:pt x="151" y="10"/>
                  </a:cubicBezTo>
                  <a:cubicBezTo>
                    <a:pt x="151" y="10"/>
                    <a:pt x="151" y="10"/>
                    <a:pt x="151" y="10"/>
                  </a:cubicBezTo>
                  <a:cubicBezTo>
                    <a:pt x="150" y="9"/>
                    <a:pt x="151" y="8"/>
                    <a:pt x="150" y="6"/>
                  </a:cubicBezTo>
                  <a:cubicBezTo>
                    <a:pt x="150" y="6"/>
                    <a:pt x="150" y="6"/>
                    <a:pt x="150" y="6"/>
                  </a:cubicBezTo>
                  <a:cubicBezTo>
                    <a:pt x="150" y="4"/>
                    <a:pt x="147" y="2"/>
                    <a:pt x="145" y="1"/>
                  </a:cubicBezTo>
                  <a:cubicBezTo>
                    <a:pt x="145" y="3"/>
                    <a:pt x="144" y="1"/>
                    <a:pt x="143" y="1"/>
                  </a:cubicBezTo>
                  <a:cubicBezTo>
                    <a:pt x="143" y="1"/>
                    <a:pt x="143" y="1"/>
                    <a:pt x="143" y="1"/>
                  </a:cubicBezTo>
                  <a:cubicBezTo>
                    <a:pt x="142" y="1"/>
                    <a:pt x="141" y="1"/>
                    <a:pt x="140" y="0"/>
                  </a:cubicBezTo>
                  <a:cubicBezTo>
                    <a:pt x="139" y="0"/>
                    <a:pt x="139" y="1"/>
                    <a:pt x="138" y="1"/>
                  </a:cubicBezTo>
                  <a:cubicBezTo>
                    <a:pt x="138" y="0"/>
                    <a:pt x="137" y="1"/>
                    <a:pt x="136" y="1"/>
                  </a:cubicBezTo>
                  <a:cubicBezTo>
                    <a:pt x="136" y="1"/>
                    <a:pt x="135" y="2"/>
                    <a:pt x="135" y="2"/>
                  </a:cubicBezTo>
                  <a:cubicBezTo>
                    <a:pt x="135" y="1"/>
                    <a:pt x="135" y="1"/>
                    <a:pt x="135" y="1"/>
                  </a:cubicBezTo>
                  <a:cubicBezTo>
                    <a:pt x="132" y="2"/>
                    <a:pt x="128" y="3"/>
                    <a:pt x="128" y="6"/>
                  </a:cubicBezTo>
                  <a:cubicBezTo>
                    <a:pt x="127" y="6"/>
                    <a:pt x="127" y="6"/>
                    <a:pt x="127" y="6"/>
                  </a:cubicBezTo>
                  <a:cubicBezTo>
                    <a:pt x="126" y="8"/>
                    <a:pt x="125" y="11"/>
                    <a:pt x="125" y="13"/>
                  </a:cubicBezTo>
                  <a:cubicBezTo>
                    <a:pt x="125" y="13"/>
                    <a:pt x="125" y="13"/>
                    <a:pt x="125" y="13"/>
                  </a:cubicBezTo>
                  <a:cubicBezTo>
                    <a:pt x="124" y="13"/>
                    <a:pt x="124" y="13"/>
                    <a:pt x="123" y="13"/>
                  </a:cubicBezTo>
                  <a:cubicBezTo>
                    <a:pt x="123" y="13"/>
                    <a:pt x="123" y="13"/>
                    <a:pt x="123" y="13"/>
                  </a:cubicBezTo>
                  <a:cubicBezTo>
                    <a:pt x="122" y="13"/>
                    <a:pt x="121" y="13"/>
                    <a:pt x="122" y="12"/>
                  </a:cubicBezTo>
                  <a:cubicBezTo>
                    <a:pt x="121" y="12"/>
                    <a:pt x="119" y="12"/>
                    <a:pt x="119" y="12"/>
                  </a:cubicBezTo>
                  <a:cubicBezTo>
                    <a:pt x="118" y="12"/>
                    <a:pt x="118" y="12"/>
                    <a:pt x="117" y="12"/>
                  </a:cubicBezTo>
                  <a:cubicBezTo>
                    <a:pt x="116" y="12"/>
                    <a:pt x="115" y="12"/>
                    <a:pt x="113" y="13"/>
                  </a:cubicBezTo>
                  <a:cubicBezTo>
                    <a:pt x="114" y="13"/>
                    <a:pt x="114" y="13"/>
                    <a:pt x="113" y="13"/>
                  </a:cubicBezTo>
                  <a:cubicBezTo>
                    <a:pt x="112" y="13"/>
                    <a:pt x="111" y="14"/>
                    <a:pt x="111" y="13"/>
                  </a:cubicBezTo>
                  <a:cubicBezTo>
                    <a:pt x="109" y="14"/>
                    <a:pt x="106" y="15"/>
                    <a:pt x="106" y="16"/>
                  </a:cubicBezTo>
                  <a:cubicBezTo>
                    <a:pt x="106" y="16"/>
                    <a:pt x="105" y="16"/>
                    <a:pt x="105" y="17"/>
                  </a:cubicBezTo>
                  <a:cubicBezTo>
                    <a:pt x="104" y="18"/>
                    <a:pt x="104" y="19"/>
                    <a:pt x="103" y="20"/>
                  </a:cubicBezTo>
                  <a:cubicBezTo>
                    <a:pt x="103" y="20"/>
                    <a:pt x="104" y="19"/>
                    <a:pt x="104" y="20"/>
                  </a:cubicBezTo>
                  <a:cubicBezTo>
                    <a:pt x="104" y="20"/>
                    <a:pt x="103" y="20"/>
                    <a:pt x="103" y="20"/>
                  </a:cubicBezTo>
                  <a:cubicBezTo>
                    <a:pt x="102" y="22"/>
                    <a:pt x="103" y="23"/>
                    <a:pt x="103" y="25"/>
                  </a:cubicBezTo>
                  <a:cubicBezTo>
                    <a:pt x="103" y="27"/>
                    <a:pt x="104" y="29"/>
                    <a:pt x="104" y="31"/>
                  </a:cubicBezTo>
                  <a:cubicBezTo>
                    <a:pt x="105" y="31"/>
                    <a:pt x="105" y="31"/>
                    <a:pt x="105" y="31"/>
                  </a:cubicBezTo>
                  <a:cubicBezTo>
                    <a:pt x="104" y="32"/>
                    <a:pt x="106" y="32"/>
                    <a:pt x="105" y="33"/>
                  </a:cubicBezTo>
                  <a:cubicBezTo>
                    <a:pt x="105" y="33"/>
                    <a:pt x="105" y="34"/>
                    <a:pt x="106" y="34"/>
                  </a:cubicBezTo>
                  <a:cubicBezTo>
                    <a:pt x="105" y="34"/>
                    <a:pt x="107" y="35"/>
                    <a:pt x="106" y="36"/>
                  </a:cubicBezTo>
                  <a:cubicBezTo>
                    <a:pt x="106" y="36"/>
                    <a:pt x="106" y="36"/>
                    <a:pt x="106" y="36"/>
                  </a:cubicBezTo>
                  <a:cubicBezTo>
                    <a:pt x="107" y="36"/>
                    <a:pt x="107" y="37"/>
                    <a:pt x="108" y="38"/>
                  </a:cubicBezTo>
                  <a:cubicBezTo>
                    <a:pt x="108" y="38"/>
                    <a:pt x="108" y="38"/>
                    <a:pt x="108" y="37"/>
                  </a:cubicBezTo>
                  <a:cubicBezTo>
                    <a:pt x="108" y="38"/>
                    <a:pt x="107" y="38"/>
                    <a:pt x="108" y="38"/>
                  </a:cubicBezTo>
                  <a:cubicBezTo>
                    <a:pt x="108" y="38"/>
                    <a:pt x="108" y="39"/>
                    <a:pt x="108" y="38"/>
                  </a:cubicBezTo>
                  <a:cubicBezTo>
                    <a:pt x="108" y="39"/>
                    <a:pt x="108" y="39"/>
                    <a:pt x="108" y="39"/>
                  </a:cubicBezTo>
                  <a:cubicBezTo>
                    <a:pt x="105" y="36"/>
                    <a:pt x="101" y="33"/>
                    <a:pt x="93" y="32"/>
                  </a:cubicBezTo>
                  <a:cubicBezTo>
                    <a:pt x="90" y="33"/>
                    <a:pt x="90" y="33"/>
                    <a:pt x="88" y="33"/>
                  </a:cubicBezTo>
                  <a:cubicBezTo>
                    <a:pt x="88" y="33"/>
                    <a:pt x="88" y="33"/>
                    <a:pt x="88" y="33"/>
                  </a:cubicBezTo>
                  <a:cubicBezTo>
                    <a:pt x="88" y="33"/>
                    <a:pt x="86" y="33"/>
                    <a:pt x="86" y="33"/>
                  </a:cubicBezTo>
                  <a:cubicBezTo>
                    <a:pt x="84" y="34"/>
                    <a:pt x="82" y="34"/>
                    <a:pt x="81" y="35"/>
                  </a:cubicBezTo>
                  <a:cubicBezTo>
                    <a:pt x="80" y="36"/>
                    <a:pt x="80" y="35"/>
                    <a:pt x="79" y="36"/>
                  </a:cubicBezTo>
                  <a:cubicBezTo>
                    <a:pt x="78" y="37"/>
                    <a:pt x="78" y="38"/>
                    <a:pt x="77" y="39"/>
                  </a:cubicBezTo>
                  <a:cubicBezTo>
                    <a:pt x="78" y="38"/>
                    <a:pt x="78" y="38"/>
                    <a:pt x="78" y="38"/>
                  </a:cubicBezTo>
                  <a:cubicBezTo>
                    <a:pt x="77" y="39"/>
                    <a:pt x="77" y="39"/>
                    <a:pt x="77" y="39"/>
                  </a:cubicBezTo>
                  <a:cubicBezTo>
                    <a:pt x="77" y="39"/>
                    <a:pt x="77" y="39"/>
                    <a:pt x="77" y="39"/>
                  </a:cubicBezTo>
                  <a:cubicBezTo>
                    <a:pt x="77" y="40"/>
                    <a:pt x="77" y="40"/>
                    <a:pt x="77" y="40"/>
                  </a:cubicBezTo>
                  <a:cubicBezTo>
                    <a:pt x="76" y="42"/>
                    <a:pt x="78" y="44"/>
                    <a:pt x="80" y="44"/>
                  </a:cubicBezTo>
                  <a:cubicBezTo>
                    <a:pt x="81" y="45"/>
                    <a:pt x="82" y="46"/>
                    <a:pt x="84" y="46"/>
                  </a:cubicBezTo>
                  <a:cubicBezTo>
                    <a:pt x="87" y="47"/>
                    <a:pt x="90" y="48"/>
                    <a:pt x="92" y="49"/>
                  </a:cubicBezTo>
                  <a:cubicBezTo>
                    <a:pt x="93" y="49"/>
                    <a:pt x="95" y="50"/>
                    <a:pt x="96" y="50"/>
                  </a:cubicBezTo>
                  <a:cubicBezTo>
                    <a:pt x="89" y="52"/>
                    <a:pt x="81" y="55"/>
                    <a:pt x="74" y="61"/>
                  </a:cubicBezTo>
                  <a:cubicBezTo>
                    <a:pt x="69" y="65"/>
                    <a:pt x="59" y="74"/>
                    <a:pt x="59" y="75"/>
                  </a:cubicBezTo>
                  <a:cubicBezTo>
                    <a:pt x="57" y="76"/>
                    <a:pt x="44" y="80"/>
                    <a:pt x="41" y="84"/>
                  </a:cubicBezTo>
                  <a:cubicBezTo>
                    <a:pt x="43" y="84"/>
                    <a:pt x="40" y="89"/>
                    <a:pt x="40" y="90"/>
                  </a:cubicBezTo>
                  <a:cubicBezTo>
                    <a:pt x="38" y="94"/>
                    <a:pt x="37" y="96"/>
                    <a:pt x="35" y="100"/>
                  </a:cubicBezTo>
                  <a:cubicBezTo>
                    <a:pt x="35" y="102"/>
                    <a:pt x="35" y="103"/>
                    <a:pt x="34" y="106"/>
                  </a:cubicBezTo>
                  <a:cubicBezTo>
                    <a:pt x="33" y="107"/>
                    <a:pt x="33" y="111"/>
                    <a:pt x="32" y="114"/>
                  </a:cubicBezTo>
                  <a:cubicBezTo>
                    <a:pt x="33" y="113"/>
                    <a:pt x="33" y="117"/>
                    <a:pt x="32" y="120"/>
                  </a:cubicBezTo>
                  <a:cubicBezTo>
                    <a:pt x="31" y="118"/>
                    <a:pt x="31" y="118"/>
                    <a:pt x="31" y="118"/>
                  </a:cubicBezTo>
                  <a:cubicBezTo>
                    <a:pt x="30" y="121"/>
                    <a:pt x="30" y="124"/>
                    <a:pt x="29" y="127"/>
                  </a:cubicBezTo>
                  <a:cubicBezTo>
                    <a:pt x="29" y="127"/>
                    <a:pt x="29" y="128"/>
                    <a:pt x="29" y="128"/>
                  </a:cubicBezTo>
                  <a:cubicBezTo>
                    <a:pt x="28" y="127"/>
                    <a:pt x="29" y="127"/>
                    <a:pt x="29" y="126"/>
                  </a:cubicBezTo>
                  <a:cubicBezTo>
                    <a:pt x="29" y="126"/>
                    <a:pt x="28" y="125"/>
                    <a:pt x="28" y="124"/>
                  </a:cubicBezTo>
                  <a:cubicBezTo>
                    <a:pt x="27" y="124"/>
                    <a:pt x="27" y="123"/>
                    <a:pt x="26" y="123"/>
                  </a:cubicBezTo>
                  <a:cubicBezTo>
                    <a:pt x="26" y="123"/>
                    <a:pt x="27" y="122"/>
                    <a:pt x="26" y="122"/>
                  </a:cubicBezTo>
                  <a:cubicBezTo>
                    <a:pt x="26" y="122"/>
                    <a:pt x="27" y="122"/>
                    <a:pt x="27" y="121"/>
                  </a:cubicBezTo>
                  <a:cubicBezTo>
                    <a:pt x="26" y="122"/>
                    <a:pt x="26" y="120"/>
                    <a:pt x="26" y="122"/>
                  </a:cubicBezTo>
                  <a:cubicBezTo>
                    <a:pt x="26" y="121"/>
                    <a:pt x="25" y="120"/>
                    <a:pt x="24" y="120"/>
                  </a:cubicBezTo>
                  <a:cubicBezTo>
                    <a:pt x="25" y="120"/>
                    <a:pt x="25" y="119"/>
                    <a:pt x="25" y="119"/>
                  </a:cubicBezTo>
                  <a:cubicBezTo>
                    <a:pt x="24" y="119"/>
                    <a:pt x="24" y="119"/>
                    <a:pt x="23" y="118"/>
                  </a:cubicBezTo>
                  <a:cubicBezTo>
                    <a:pt x="23" y="119"/>
                    <a:pt x="23" y="119"/>
                    <a:pt x="23" y="120"/>
                  </a:cubicBezTo>
                  <a:cubicBezTo>
                    <a:pt x="23" y="120"/>
                    <a:pt x="23" y="120"/>
                    <a:pt x="23" y="120"/>
                  </a:cubicBezTo>
                  <a:cubicBezTo>
                    <a:pt x="23" y="119"/>
                    <a:pt x="23" y="118"/>
                    <a:pt x="23" y="118"/>
                  </a:cubicBezTo>
                  <a:cubicBezTo>
                    <a:pt x="23" y="117"/>
                    <a:pt x="23" y="118"/>
                    <a:pt x="24" y="117"/>
                  </a:cubicBezTo>
                  <a:cubicBezTo>
                    <a:pt x="24" y="116"/>
                    <a:pt x="25" y="117"/>
                    <a:pt x="25" y="118"/>
                  </a:cubicBezTo>
                  <a:cubicBezTo>
                    <a:pt x="26" y="117"/>
                    <a:pt x="25" y="117"/>
                    <a:pt x="25" y="117"/>
                  </a:cubicBezTo>
                  <a:cubicBezTo>
                    <a:pt x="25" y="116"/>
                    <a:pt x="24" y="117"/>
                    <a:pt x="24" y="116"/>
                  </a:cubicBezTo>
                  <a:cubicBezTo>
                    <a:pt x="24" y="117"/>
                    <a:pt x="24" y="117"/>
                    <a:pt x="23" y="117"/>
                  </a:cubicBezTo>
                  <a:cubicBezTo>
                    <a:pt x="23" y="118"/>
                    <a:pt x="23" y="116"/>
                    <a:pt x="23" y="116"/>
                  </a:cubicBezTo>
                  <a:cubicBezTo>
                    <a:pt x="23" y="116"/>
                    <a:pt x="23" y="116"/>
                    <a:pt x="23" y="116"/>
                  </a:cubicBezTo>
                  <a:cubicBezTo>
                    <a:pt x="23" y="115"/>
                    <a:pt x="23" y="116"/>
                    <a:pt x="22" y="115"/>
                  </a:cubicBezTo>
                  <a:cubicBezTo>
                    <a:pt x="23" y="114"/>
                    <a:pt x="23" y="116"/>
                    <a:pt x="23" y="115"/>
                  </a:cubicBezTo>
                  <a:cubicBezTo>
                    <a:pt x="23" y="114"/>
                    <a:pt x="23" y="114"/>
                    <a:pt x="23" y="114"/>
                  </a:cubicBezTo>
                  <a:cubicBezTo>
                    <a:pt x="23" y="113"/>
                    <a:pt x="23" y="115"/>
                    <a:pt x="22" y="114"/>
                  </a:cubicBezTo>
                  <a:cubicBezTo>
                    <a:pt x="23" y="113"/>
                    <a:pt x="23" y="113"/>
                    <a:pt x="23" y="113"/>
                  </a:cubicBezTo>
                  <a:cubicBezTo>
                    <a:pt x="22" y="113"/>
                    <a:pt x="22" y="113"/>
                    <a:pt x="22" y="113"/>
                  </a:cubicBezTo>
                  <a:cubicBezTo>
                    <a:pt x="22" y="114"/>
                    <a:pt x="22" y="115"/>
                    <a:pt x="22" y="115"/>
                  </a:cubicBezTo>
                  <a:cubicBezTo>
                    <a:pt x="22" y="116"/>
                    <a:pt x="22" y="115"/>
                    <a:pt x="21" y="115"/>
                  </a:cubicBezTo>
                  <a:cubicBezTo>
                    <a:pt x="21" y="115"/>
                    <a:pt x="21" y="115"/>
                    <a:pt x="21" y="115"/>
                  </a:cubicBezTo>
                  <a:cubicBezTo>
                    <a:pt x="21" y="116"/>
                    <a:pt x="21" y="116"/>
                    <a:pt x="20" y="116"/>
                  </a:cubicBezTo>
                  <a:cubicBezTo>
                    <a:pt x="20" y="116"/>
                    <a:pt x="20" y="115"/>
                    <a:pt x="20" y="114"/>
                  </a:cubicBezTo>
                  <a:cubicBezTo>
                    <a:pt x="20" y="114"/>
                    <a:pt x="21" y="114"/>
                    <a:pt x="21" y="115"/>
                  </a:cubicBezTo>
                  <a:cubicBezTo>
                    <a:pt x="21" y="114"/>
                    <a:pt x="21" y="113"/>
                    <a:pt x="21" y="113"/>
                  </a:cubicBezTo>
                  <a:cubicBezTo>
                    <a:pt x="21" y="112"/>
                    <a:pt x="21" y="113"/>
                    <a:pt x="20" y="113"/>
                  </a:cubicBezTo>
                  <a:cubicBezTo>
                    <a:pt x="20" y="113"/>
                    <a:pt x="20" y="114"/>
                    <a:pt x="20" y="114"/>
                  </a:cubicBezTo>
                  <a:cubicBezTo>
                    <a:pt x="19" y="116"/>
                    <a:pt x="20" y="112"/>
                    <a:pt x="19" y="112"/>
                  </a:cubicBezTo>
                  <a:cubicBezTo>
                    <a:pt x="19" y="114"/>
                    <a:pt x="18" y="114"/>
                    <a:pt x="18" y="116"/>
                  </a:cubicBezTo>
                  <a:cubicBezTo>
                    <a:pt x="18" y="116"/>
                    <a:pt x="18" y="116"/>
                    <a:pt x="17" y="116"/>
                  </a:cubicBezTo>
                  <a:cubicBezTo>
                    <a:pt x="18" y="115"/>
                    <a:pt x="17" y="116"/>
                    <a:pt x="17" y="115"/>
                  </a:cubicBezTo>
                  <a:cubicBezTo>
                    <a:pt x="17" y="115"/>
                    <a:pt x="17" y="115"/>
                    <a:pt x="17" y="115"/>
                  </a:cubicBezTo>
                  <a:cubicBezTo>
                    <a:pt x="18" y="113"/>
                    <a:pt x="18" y="113"/>
                    <a:pt x="18" y="113"/>
                  </a:cubicBezTo>
                  <a:cubicBezTo>
                    <a:pt x="17" y="113"/>
                    <a:pt x="16" y="112"/>
                    <a:pt x="16" y="112"/>
                  </a:cubicBezTo>
                  <a:cubicBezTo>
                    <a:pt x="16" y="112"/>
                    <a:pt x="16" y="113"/>
                    <a:pt x="16" y="113"/>
                  </a:cubicBezTo>
                  <a:cubicBezTo>
                    <a:pt x="16" y="113"/>
                    <a:pt x="15" y="112"/>
                    <a:pt x="15" y="112"/>
                  </a:cubicBezTo>
                  <a:cubicBezTo>
                    <a:pt x="16" y="113"/>
                    <a:pt x="15" y="114"/>
                    <a:pt x="15" y="114"/>
                  </a:cubicBezTo>
                  <a:cubicBezTo>
                    <a:pt x="15" y="114"/>
                    <a:pt x="14" y="114"/>
                    <a:pt x="14" y="114"/>
                  </a:cubicBezTo>
                  <a:cubicBezTo>
                    <a:pt x="14" y="113"/>
                    <a:pt x="14" y="113"/>
                    <a:pt x="14" y="113"/>
                  </a:cubicBezTo>
                  <a:cubicBezTo>
                    <a:pt x="14" y="114"/>
                    <a:pt x="14" y="112"/>
                    <a:pt x="14" y="113"/>
                  </a:cubicBezTo>
                  <a:cubicBezTo>
                    <a:pt x="14" y="114"/>
                    <a:pt x="14" y="114"/>
                    <a:pt x="14" y="115"/>
                  </a:cubicBezTo>
                  <a:cubicBezTo>
                    <a:pt x="14" y="115"/>
                    <a:pt x="14" y="115"/>
                    <a:pt x="13" y="115"/>
                  </a:cubicBezTo>
                  <a:cubicBezTo>
                    <a:pt x="14" y="115"/>
                    <a:pt x="14" y="115"/>
                    <a:pt x="14" y="115"/>
                  </a:cubicBezTo>
                  <a:cubicBezTo>
                    <a:pt x="13" y="117"/>
                    <a:pt x="13" y="117"/>
                    <a:pt x="13" y="117"/>
                  </a:cubicBezTo>
                  <a:cubicBezTo>
                    <a:pt x="13" y="117"/>
                    <a:pt x="13" y="117"/>
                    <a:pt x="13" y="117"/>
                  </a:cubicBezTo>
                  <a:cubicBezTo>
                    <a:pt x="13" y="115"/>
                    <a:pt x="13" y="115"/>
                    <a:pt x="13" y="115"/>
                  </a:cubicBezTo>
                  <a:cubicBezTo>
                    <a:pt x="13" y="115"/>
                    <a:pt x="13" y="115"/>
                    <a:pt x="13" y="115"/>
                  </a:cubicBezTo>
                  <a:cubicBezTo>
                    <a:pt x="13" y="115"/>
                    <a:pt x="13" y="115"/>
                    <a:pt x="13" y="115"/>
                  </a:cubicBezTo>
                  <a:cubicBezTo>
                    <a:pt x="13" y="115"/>
                    <a:pt x="13" y="115"/>
                    <a:pt x="13" y="115"/>
                  </a:cubicBezTo>
                  <a:cubicBezTo>
                    <a:pt x="12" y="116"/>
                    <a:pt x="12" y="116"/>
                    <a:pt x="12" y="116"/>
                  </a:cubicBezTo>
                  <a:cubicBezTo>
                    <a:pt x="12" y="117"/>
                    <a:pt x="11" y="115"/>
                    <a:pt x="11" y="117"/>
                  </a:cubicBezTo>
                  <a:cubicBezTo>
                    <a:pt x="11" y="118"/>
                    <a:pt x="11" y="118"/>
                    <a:pt x="11" y="118"/>
                  </a:cubicBezTo>
                  <a:cubicBezTo>
                    <a:pt x="11" y="119"/>
                    <a:pt x="11" y="119"/>
                    <a:pt x="11" y="118"/>
                  </a:cubicBezTo>
                  <a:cubicBezTo>
                    <a:pt x="11" y="119"/>
                    <a:pt x="11" y="120"/>
                    <a:pt x="11" y="120"/>
                  </a:cubicBezTo>
                  <a:cubicBezTo>
                    <a:pt x="11" y="120"/>
                    <a:pt x="11" y="120"/>
                    <a:pt x="11" y="120"/>
                  </a:cubicBezTo>
                  <a:cubicBezTo>
                    <a:pt x="11" y="121"/>
                    <a:pt x="12" y="122"/>
                    <a:pt x="11" y="123"/>
                  </a:cubicBezTo>
                  <a:cubicBezTo>
                    <a:pt x="12" y="122"/>
                    <a:pt x="11" y="122"/>
                    <a:pt x="11" y="121"/>
                  </a:cubicBezTo>
                  <a:cubicBezTo>
                    <a:pt x="12" y="120"/>
                    <a:pt x="12" y="122"/>
                    <a:pt x="12" y="122"/>
                  </a:cubicBezTo>
                  <a:cubicBezTo>
                    <a:pt x="11" y="122"/>
                    <a:pt x="12" y="124"/>
                    <a:pt x="12" y="124"/>
                  </a:cubicBezTo>
                  <a:cubicBezTo>
                    <a:pt x="12" y="125"/>
                    <a:pt x="12" y="125"/>
                    <a:pt x="12" y="125"/>
                  </a:cubicBezTo>
                  <a:cubicBezTo>
                    <a:pt x="12" y="125"/>
                    <a:pt x="12" y="125"/>
                    <a:pt x="12" y="125"/>
                  </a:cubicBezTo>
                  <a:cubicBezTo>
                    <a:pt x="12" y="126"/>
                    <a:pt x="13" y="126"/>
                    <a:pt x="13" y="127"/>
                  </a:cubicBezTo>
                  <a:cubicBezTo>
                    <a:pt x="12" y="127"/>
                    <a:pt x="12" y="127"/>
                    <a:pt x="12" y="127"/>
                  </a:cubicBezTo>
                  <a:cubicBezTo>
                    <a:pt x="13" y="126"/>
                    <a:pt x="13" y="127"/>
                    <a:pt x="14" y="127"/>
                  </a:cubicBezTo>
                  <a:cubicBezTo>
                    <a:pt x="14" y="128"/>
                    <a:pt x="13" y="127"/>
                    <a:pt x="12" y="128"/>
                  </a:cubicBezTo>
                  <a:cubicBezTo>
                    <a:pt x="13" y="128"/>
                    <a:pt x="12" y="129"/>
                    <a:pt x="13" y="129"/>
                  </a:cubicBezTo>
                  <a:cubicBezTo>
                    <a:pt x="13" y="128"/>
                    <a:pt x="14" y="129"/>
                    <a:pt x="14" y="128"/>
                  </a:cubicBezTo>
                  <a:cubicBezTo>
                    <a:pt x="14" y="129"/>
                    <a:pt x="14" y="129"/>
                    <a:pt x="14" y="129"/>
                  </a:cubicBezTo>
                  <a:cubicBezTo>
                    <a:pt x="14" y="130"/>
                    <a:pt x="15" y="129"/>
                    <a:pt x="14" y="129"/>
                  </a:cubicBezTo>
                  <a:cubicBezTo>
                    <a:pt x="15" y="129"/>
                    <a:pt x="15" y="129"/>
                    <a:pt x="15" y="130"/>
                  </a:cubicBezTo>
                  <a:cubicBezTo>
                    <a:pt x="15" y="130"/>
                    <a:pt x="15" y="130"/>
                    <a:pt x="15" y="130"/>
                  </a:cubicBezTo>
                  <a:cubicBezTo>
                    <a:pt x="15" y="130"/>
                    <a:pt x="15" y="130"/>
                    <a:pt x="15" y="130"/>
                  </a:cubicBezTo>
                  <a:cubicBezTo>
                    <a:pt x="15" y="130"/>
                    <a:pt x="15" y="130"/>
                    <a:pt x="15" y="130"/>
                  </a:cubicBezTo>
                  <a:cubicBezTo>
                    <a:pt x="15" y="130"/>
                    <a:pt x="15" y="129"/>
                    <a:pt x="14" y="130"/>
                  </a:cubicBezTo>
                  <a:cubicBezTo>
                    <a:pt x="14" y="130"/>
                    <a:pt x="15" y="130"/>
                    <a:pt x="15" y="130"/>
                  </a:cubicBezTo>
                  <a:cubicBezTo>
                    <a:pt x="14" y="130"/>
                    <a:pt x="14" y="130"/>
                    <a:pt x="14" y="131"/>
                  </a:cubicBezTo>
                  <a:cubicBezTo>
                    <a:pt x="14" y="130"/>
                    <a:pt x="14" y="130"/>
                    <a:pt x="14" y="130"/>
                  </a:cubicBezTo>
                  <a:cubicBezTo>
                    <a:pt x="14" y="131"/>
                    <a:pt x="14" y="131"/>
                    <a:pt x="14" y="131"/>
                  </a:cubicBezTo>
                  <a:cubicBezTo>
                    <a:pt x="13" y="131"/>
                    <a:pt x="13" y="131"/>
                    <a:pt x="13" y="131"/>
                  </a:cubicBezTo>
                  <a:cubicBezTo>
                    <a:pt x="14" y="130"/>
                    <a:pt x="14" y="130"/>
                    <a:pt x="14" y="130"/>
                  </a:cubicBezTo>
                  <a:cubicBezTo>
                    <a:pt x="13" y="129"/>
                    <a:pt x="14" y="130"/>
                    <a:pt x="13" y="131"/>
                  </a:cubicBezTo>
                  <a:cubicBezTo>
                    <a:pt x="13" y="131"/>
                    <a:pt x="13" y="131"/>
                    <a:pt x="13" y="130"/>
                  </a:cubicBezTo>
                  <a:cubicBezTo>
                    <a:pt x="13" y="130"/>
                    <a:pt x="13" y="130"/>
                    <a:pt x="13" y="130"/>
                  </a:cubicBezTo>
                  <a:cubicBezTo>
                    <a:pt x="13" y="130"/>
                    <a:pt x="13" y="130"/>
                    <a:pt x="13" y="130"/>
                  </a:cubicBezTo>
                  <a:cubicBezTo>
                    <a:pt x="13" y="130"/>
                    <a:pt x="13" y="130"/>
                    <a:pt x="13" y="130"/>
                  </a:cubicBezTo>
                  <a:cubicBezTo>
                    <a:pt x="12" y="130"/>
                    <a:pt x="12" y="130"/>
                    <a:pt x="12" y="130"/>
                  </a:cubicBezTo>
                  <a:cubicBezTo>
                    <a:pt x="12" y="130"/>
                    <a:pt x="12" y="130"/>
                    <a:pt x="11" y="130"/>
                  </a:cubicBezTo>
                  <a:cubicBezTo>
                    <a:pt x="12" y="131"/>
                    <a:pt x="12" y="131"/>
                    <a:pt x="12" y="131"/>
                  </a:cubicBezTo>
                  <a:cubicBezTo>
                    <a:pt x="12" y="131"/>
                    <a:pt x="12" y="132"/>
                    <a:pt x="11" y="131"/>
                  </a:cubicBezTo>
                  <a:cubicBezTo>
                    <a:pt x="12" y="131"/>
                    <a:pt x="12" y="131"/>
                    <a:pt x="12" y="131"/>
                  </a:cubicBezTo>
                  <a:cubicBezTo>
                    <a:pt x="11" y="131"/>
                    <a:pt x="11" y="131"/>
                    <a:pt x="11" y="132"/>
                  </a:cubicBezTo>
                  <a:cubicBezTo>
                    <a:pt x="11" y="131"/>
                    <a:pt x="11" y="131"/>
                    <a:pt x="11" y="131"/>
                  </a:cubicBezTo>
                  <a:cubicBezTo>
                    <a:pt x="11" y="131"/>
                    <a:pt x="11" y="131"/>
                    <a:pt x="10" y="132"/>
                  </a:cubicBezTo>
                  <a:cubicBezTo>
                    <a:pt x="10" y="131"/>
                    <a:pt x="10" y="130"/>
                    <a:pt x="10" y="130"/>
                  </a:cubicBezTo>
                  <a:cubicBezTo>
                    <a:pt x="9" y="131"/>
                    <a:pt x="9" y="131"/>
                    <a:pt x="9" y="131"/>
                  </a:cubicBezTo>
                  <a:cubicBezTo>
                    <a:pt x="9" y="131"/>
                    <a:pt x="9" y="131"/>
                    <a:pt x="9" y="130"/>
                  </a:cubicBezTo>
                  <a:cubicBezTo>
                    <a:pt x="8" y="130"/>
                    <a:pt x="9" y="133"/>
                    <a:pt x="8" y="132"/>
                  </a:cubicBezTo>
                  <a:cubicBezTo>
                    <a:pt x="8" y="131"/>
                    <a:pt x="8" y="131"/>
                    <a:pt x="7" y="131"/>
                  </a:cubicBezTo>
                  <a:cubicBezTo>
                    <a:pt x="7" y="131"/>
                    <a:pt x="7" y="131"/>
                    <a:pt x="7" y="131"/>
                  </a:cubicBezTo>
                  <a:cubicBezTo>
                    <a:pt x="8" y="132"/>
                    <a:pt x="7" y="131"/>
                    <a:pt x="8" y="131"/>
                  </a:cubicBezTo>
                  <a:cubicBezTo>
                    <a:pt x="8" y="132"/>
                    <a:pt x="8" y="132"/>
                    <a:pt x="7" y="132"/>
                  </a:cubicBezTo>
                  <a:cubicBezTo>
                    <a:pt x="7" y="130"/>
                    <a:pt x="6" y="133"/>
                    <a:pt x="4" y="133"/>
                  </a:cubicBezTo>
                  <a:cubicBezTo>
                    <a:pt x="5" y="133"/>
                    <a:pt x="4" y="133"/>
                    <a:pt x="4" y="134"/>
                  </a:cubicBezTo>
                  <a:cubicBezTo>
                    <a:pt x="4" y="133"/>
                    <a:pt x="4" y="134"/>
                    <a:pt x="3" y="134"/>
                  </a:cubicBezTo>
                  <a:cubicBezTo>
                    <a:pt x="4" y="135"/>
                    <a:pt x="4" y="135"/>
                    <a:pt x="4" y="135"/>
                  </a:cubicBezTo>
                  <a:cubicBezTo>
                    <a:pt x="3" y="135"/>
                    <a:pt x="4" y="137"/>
                    <a:pt x="3" y="137"/>
                  </a:cubicBezTo>
                  <a:cubicBezTo>
                    <a:pt x="3" y="137"/>
                    <a:pt x="3" y="136"/>
                    <a:pt x="3" y="136"/>
                  </a:cubicBezTo>
                  <a:cubicBezTo>
                    <a:pt x="2" y="136"/>
                    <a:pt x="2" y="136"/>
                    <a:pt x="2" y="137"/>
                  </a:cubicBezTo>
                  <a:cubicBezTo>
                    <a:pt x="2" y="137"/>
                    <a:pt x="2" y="138"/>
                    <a:pt x="1" y="137"/>
                  </a:cubicBezTo>
                  <a:cubicBezTo>
                    <a:pt x="2" y="138"/>
                    <a:pt x="2" y="138"/>
                    <a:pt x="2" y="139"/>
                  </a:cubicBezTo>
                  <a:cubicBezTo>
                    <a:pt x="2" y="139"/>
                    <a:pt x="1" y="141"/>
                    <a:pt x="1" y="141"/>
                  </a:cubicBezTo>
                  <a:cubicBezTo>
                    <a:pt x="1" y="141"/>
                    <a:pt x="1" y="141"/>
                    <a:pt x="1" y="142"/>
                  </a:cubicBezTo>
                  <a:cubicBezTo>
                    <a:pt x="1" y="142"/>
                    <a:pt x="1" y="142"/>
                    <a:pt x="1" y="142"/>
                  </a:cubicBezTo>
                  <a:cubicBezTo>
                    <a:pt x="0" y="143"/>
                    <a:pt x="1" y="145"/>
                    <a:pt x="2" y="145"/>
                  </a:cubicBezTo>
                  <a:cubicBezTo>
                    <a:pt x="2" y="146"/>
                    <a:pt x="3" y="147"/>
                    <a:pt x="3" y="148"/>
                  </a:cubicBezTo>
                  <a:cubicBezTo>
                    <a:pt x="4" y="147"/>
                    <a:pt x="4" y="149"/>
                    <a:pt x="5" y="147"/>
                  </a:cubicBezTo>
                  <a:cubicBezTo>
                    <a:pt x="4" y="147"/>
                    <a:pt x="5" y="148"/>
                    <a:pt x="5" y="148"/>
                  </a:cubicBezTo>
                  <a:cubicBezTo>
                    <a:pt x="5" y="147"/>
                    <a:pt x="5" y="147"/>
                    <a:pt x="5" y="147"/>
                  </a:cubicBezTo>
                  <a:cubicBezTo>
                    <a:pt x="5" y="148"/>
                    <a:pt x="5" y="148"/>
                    <a:pt x="5" y="148"/>
                  </a:cubicBezTo>
                  <a:cubicBezTo>
                    <a:pt x="5" y="149"/>
                    <a:pt x="6" y="148"/>
                    <a:pt x="6" y="149"/>
                  </a:cubicBezTo>
                  <a:cubicBezTo>
                    <a:pt x="6" y="148"/>
                    <a:pt x="6" y="149"/>
                    <a:pt x="6" y="148"/>
                  </a:cubicBezTo>
                  <a:cubicBezTo>
                    <a:pt x="6" y="148"/>
                    <a:pt x="6" y="148"/>
                    <a:pt x="6" y="148"/>
                  </a:cubicBezTo>
                  <a:cubicBezTo>
                    <a:pt x="7" y="148"/>
                    <a:pt x="6" y="147"/>
                    <a:pt x="7" y="147"/>
                  </a:cubicBezTo>
                  <a:cubicBezTo>
                    <a:pt x="7" y="147"/>
                    <a:pt x="7" y="148"/>
                    <a:pt x="7" y="148"/>
                  </a:cubicBezTo>
                  <a:cubicBezTo>
                    <a:pt x="7" y="149"/>
                    <a:pt x="7" y="149"/>
                    <a:pt x="8" y="149"/>
                  </a:cubicBezTo>
                  <a:cubicBezTo>
                    <a:pt x="8" y="149"/>
                    <a:pt x="8" y="148"/>
                    <a:pt x="8" y="148"/>
                  </a:cubicBezTo>
                  <a:cubicBezTo>
                    <a:pt x="8" y="148"/>
                    <a:pt x="8" y="148"/>
                    <a:pt x="8" y="148"/>
                  </a:cubicBezTo>
                  <a:cubicBezTo>
                    <a:pt x="8" y="148"/>
                    <a:pt x="8" y="148"/>
                    <a:pt x="8" y="148"/>
                  </a:cubicBezTo>
                  <a:cubicBezTo>
                    <a:pt x="8" y="148"/>
                    <a:pt x="8" y="148"/>
                    <a:pt x="8" y="148"/>
                  </a:cubicBezTo>
                  <a:cubicBezTo>
                    <a:pt x="8" y="149"/>
                    <a:pt x="8" y="149"/>
                    <a:pt x="8" y="149"/>
                  </a:cubicBezTo>
                  <a:cubicBezTo>
                    <a:pt x="8" y="149"/>
                    <a:pt x="8" y="149"/>
                    <a:pt x="8" y="149"/>
                  </a:cubicBezTo>
                  <a:cubicBezTo>
                    <a:pt x="8" y="149"/>
                    <a:pt x="8" y="149"/>
                    <a:pt x="8" y="149"/>
                  </a:cubicBezTo>
                  <a:cubicBezTo>
                    <a:pt x="8" y="149"/>
                    <a:pt x="8" y="149"/>
                    <a:pt x="8" y="149"/>
                  </a:cubicBezTo>
                  <a:cubicBezTo>
                    <a:pt x="8" y="150"/>
                    <a:pt x="8" y="150"/>
                    <a:pt x="8" y="150"/>
                  </a:cubicBezTo>
                  <a:cubicBezTo>
                    <a:pt x="8" y="150"/>
                    <a:pt x="9" y="149"/>
                    <a:pt x="9" y="149"/>
                  </a:cubicBezTo>
                  <a:cubicBezTo>
                    <a:pt x="10" y="149"/>
                    <a:pt x="11" y="149"/>
                    <a:pt x="11" y="148"/>
                  </a:cubicBezTo>
                  <a:cubicBezTo>
                    <a:pt x="11" y="149"/>
                    <a:pt x="11" y="149"/>
                    <a:pt x="11" y="149"/>
                  </a:cubicBezTo>
                  <a:cubicBezTo>
                    <a:pt x="11" y="149"/>
                    <a:pt x="12" y="148"/>
                    <a:pt x="12" y="148"/>
                  </a:cubicBezTo>
                  <a:cubicBezTo>
                    <a:pt x="12" y="148"/>
                    <a:pt x="12" y="149"/>
                    <a:pt x="12" y="149"/>
                  </a:cubicBezTo>
                  <a:cubicBezTo>
                    <a:pt x="12" y="149"/>
                    <a:pt x="12" y="148"/>
                    <a:pt x="12" y="148"/>
                  </a:cubicBezTo>
                  <a:cubicBezTo>
                    <a:pt x="13" y="150"/>
                    <a:pt x="13" y="148"/>
                    <a:pt x="14" y="149"/>
                  </a:cubicBezTo>
                  <a:cubicBezTo>
                    <a:pt x="14" y="148"/>
                    <a:pt x="14" y="149"/>
                    <a:pt x="14" y="149"/>
                  </a:cubicBezTo>
                  <a:cubicBezTo>
                    <a:pt x="14" y="149"/>
                    <a:pt x="15" y="149"/>
                    <a:pt x="15" y="148"/>
                  </a:cubicBezTo>
                  <a:cubicBezTo>
                    <a:pt x="15" y="148"/>
                    <a:pt x="15" y="148"/>
                    <a:pt x="15" y="148"/>
                  </a:cubicBezTo>
                  <a:cubicBezTo>
                    <a:pt x="16" y="148"/>
                    <a:pt x="16" y="148"/>
                    <a:pt x="16" y="148"/>
                  </a:cubicBezTo>
                  <a:cubicBezTo>
                    <a:pt x="16" y="147"/>
                    <a:pt x="16" y="147"/>
                    <a:pt x="17" y="147"/>
                  </a:cubicBezTo>
                  <a:cubicBezTo>
                    <a:pt x="17" y="147"/>
                    <a:pt x="17" y="147"/>
                    <a:pt x="17" y="147"/>
                  </a:cubicBezTo>
                  <a:cubicBezTo>
                    <a:pt x="17" y="147"/>
                    <a:pt x="17" y="146"/>
                    <a:pt x="17" y="146"/>
                  </a:cubicBezTo>
                  <a:cubicBezTo>
                    <a:pt x="17" y="147"/>
                    <a:pt x="17" y="147"/>
                    <a:pt x="17" y="147"/>
                  </a:cubicBezTo>
                  <a:cubicBezTo>
                    <a:pt x="17" y="148"/>
                    <a:pt x="18" y="148"/>
                    <a:pt x="18" y="148"/>
                  </a:cubicBezTo>
                  <a:cubicBezTo>
                    <a:pt x="18" y="148"/>
                    <a:pt x="17" y="149"/>
                    <a:pt x="17" y="150"/>
                  </a:cubicBezTo>
                  <a:cubicBezTo>
                    <a:pt x="17" y="149"/>
                    <a:pt x="17" y="149"/>
                    <a:pt x="17" y="149"/>
                  </a:cubicBezTo>
                  <a:cubicBezTo>
                    <a:pt x="17" y="148"/>
                    <a:pt x="17" y="150"/>
                    <a:pt x="17" y="150"/>
                  </a:cubicBezTo>
                  <a:cubicBezTo>
                    <a:pt x="17" y="150"/>
                    <a:pt x="16" y="149"/>
                    <a:pt x="16" y="149"/>
                  </a:cubicBezTo>
                  <a:cubicBezTo>
                    <a:pt x="16" y="150"/>
                    <a:pt x="16" y="150"/>
                    <a:pt x="16" y="151"/>
                  </a:cubicBezTo>
                  <a:cubicBezTo>
                    <a:pt x="16" y="150"/>
                    <a:pt x="15" y="150"/>
                    <a:pt x="15" y="150"/>
                  </a:cubicBezTo>
                  <a:cubicBezTo>
                    <a:pt x="13" y="151"/>
                    <a:pt x="12" y="153"/>
                    <a:pt x="11" y="156"/>
                  </a:cubicBezTo>
                  <a:cubicBezTo>
                    <a:pt x="10" y="155"/>
                    <a:pt x="11" y="155"/>
                    <a:pt x="10" y="154"/>
                  </a:cubicBezTo>
                  <a:cubicBezTo>
                    <a:pt x="10" y="155"/>
                    <a:pt x="10" y="155"/>
                    <a:pt x="10" y="156"/>
                  </a:cubicBezTo>
                  <a:cubicBezTo>
                    <a:pt x="10" y="156"/>
                    <a:pt x="10" y="156"/>
                    <a:pt x="10" y="156"/>
                  </a:cubicBezTo>
                  <a:cubicBezTo>
                    <a:pt x="9" y="156"/>
                    <a:pt x="9" y="156"/>
                    <a:pt x="9" y="156"/>
                  </a:cubicBezTo>
                  <a:cubicBezTo>
                    <a:pt x="9" y="157"/>
                    <a:pt x="9" y="157"/>
                    <a:pt x="9" y="157"/>
                  </a:cubicBezTo>
                  <a:cubicBezTo>
                    <a:pt x="9" y="157"/>
                    <a:pt x="8" y="157"/>
                    <a:pt x="9" y="158"/>
                  </a:cubicBezTo>
                  <a:cubicBezTo>
                    <a:pt x="8" y="158"/>
                    <a:pt x="8" y="158"/>
                    <a:pt x="8" y="158"/>
                  </a:cubicBezTo>
                  <a:cubicBezTo>
                    <a:pt x="9" y="159"/>
                    <a:pt x="8" y="158"/>
                    <a:pt x="8" y="159"/>
                  </a:cubicBezTo>
                  <a:cubicBezTo>
                    <a:pt x="8" y="159"/>
                    <a:pt x="8" y="159"/>
                    <a:pt x="8" y="159"/>
                  </a:cubicBezTo>
                  <a:cubicBezTo>
                    <a:pt x="8" y="160"/>
                    <a:pt x="9" y="161"/>
                    <a:pt x="8" y="162"/>
                  </a:cubicBezTo>
                  <a:cubicBezTo>
                    <a:pt x="9" y="162"/>
                    <a:pt x="9" y="163"/>
                    <a:pt x="10" y="162"/>
                  </a:cubicBezTo>
                  <a:cubicBezTo>
                    <a:pt x="9" y="163"/>
                    <a:pt x="9" y="163"/>
                    <a:pt x="9" y="163"/>
                  </a:cubicBezTo>
                  <a:cubicBezTo>
                    <a:pt x="11" y="165"/>
                    <a:pt x="12" y="164"/>
                    <a:pt x="13" y="162"/>
                  </a:cubicBezTo>
                  <a:cubicBezTo>
                    <a:pt x="13" y="162"/>
                    <a:pt x="13" y="163"/>
                    <a:pt x="13" y="163"/>
                  </a:cubicBezTo>
                  <a:cubicBezTo>
                    <a:pt x="14" y="162"/>
                    <a:pt x="15" y="163"/>
                    <a:pt x="15" y="161"/>
                  </a:cubicBezTo>
                  <a:cubicBezTo>
                    <a:pt x="15" y="160"/>
                    <a:pt x="15" y="160"/>
                    <a:pt x="15" y="160"/>
                  </a:cubicBezTo>
                  <a:cubicBezTo>
                    <a:pt x="16" y="160"/>
                    <a:pt x="16" y="161"/>
                    <a:pt x="16" y="161"/>
                  </a:cubicBezTo>
                  <a:cubicBezTo>
                    <a:pt x="16" y="160"/>
                    <a:pt x="17" y="160"/>
                    <a:pt x="16" y="159"/>
                  </a:cubicBezTo>
                  <a:cubicBezTo>
                    <a:pt x="17" y="160"/>
                    <a:pt x="16" y="160"/>
                    <a:pt x="17" y="160"/>
                  </a:cubicBezTo>
                  <a:cubicBezTo>
                    <a:pt x="17" y="160"/>
                    <a:pt x="17" y="158"/>
                    <a:pt x="17" y="158"/>
                  </a:cubicBezTo>
                  <a:cubicBezTo>
                    <a:pt x="17" y="159"/>
                    <a:pt x="17" y="159"/>
                    <a:pt x="17" y="159"/>
                  </a:cubicBezTo>
                  <a:cubicBezTo>
                    <a:pt x="19" y="159"/>
                    <a:pt x="22" y="158"/>
                    <a:pt x="22" y="155"/>
                  </a:cubicBezTo>
                  <a:cubicBezTo>
                    <a:pt x="23" y="154"/>
                    <a:pt x="23" y="155"/>
                    <a:pt x="23" y="155"/>
                  </a:cubicBezTo>
                  <a:cubicBezTo>
                    <a:pt x="24" y="154"/>
                    <a:pt x="25" y="153"/>
                    <a:pt x="25" y="152"/>
                  </a:cubicBezTo>
                  <a:cubicBezTo>
                    <a:pt x="25" y="162"/>
                    <a:pt x="23" y="171"/>
                    <a:pt x="24" y="180"/>
                  </a:cubicBezTo>
                  <a:cubicBezTo>
                    <a:pt x="24" y="183"/>
                    <a:pt x="23" y="187"/>
                    <a:pt x="23" y="190"/>
                  </a:cubicBezTo>
                  <a:cubicBezTo>
                    <a:pt x="24" y="194"/>
                    <a:pt x="23" y="195"/>
                    <a:pt x="24" y="198"/>
                  </a:cubicBezTo>
                  <a:cubicBezTo>
                    <a:pt x="24" y="199"/>
                    <a:pt x="24" y="200"/>
                    <a:pt x="24" y="200"/>
                  </a:cubicBezTo>
                  <a:cubicBezTo>
                    <a:pt x="23" y="205"/>
                    <a:pt x="22" y="209"/>
                    <a:pt x="24" y="213"/>
                  </a:cubicBezTo>
                  <a:cubicBezTo>
                    <a:pt x="23" y="213"/>
                    <a:pt x="23" y="213"/>
                    <a:pt x="23" y="213"/>
                  </a:cubicBezTo>
                  <a:cubicBezTo>
                    <a:pt x="24" y="217"/>
                    <a:pt x="25" y="222"/>
                    <a:pt x="24" y="226"/>
                  </a:cubicBezTo>
                  <a:cubicBezTo>
                    <a:pt x="25" y="227"/>
                    <a:pt x="26" y="231"/>
                    <a:pt x="26" y="229"/>
                  </a:cubicBezTo>
                  <a:cubicBezTo>
                    <a:pt x="26" y="231"/>
                    <a:pt x="25" y="231"/>
                    <a:pt x="26" y="232"/>
                  </a:cubicBezTo>
                  <a:cubicBezTo>
                    <a:pt x="25" y="231"/>
                    <a:pt x="25" y="231"/>
                    <a:pt x="25" y="231"/>
                  </a:cubicBezTo>
                  <a:cubicBezTo>
                    <a:pt x="26" y="240"/>
                    <a:pt x="27" y="248"/>
                    <a:pt x="29" y="256"/>
                  </a:cubicBezTo>
                  <a:cubicBezTo>
                    <a:pt x="29" y="259"/>
                    <a:pt x="31" y="264"/>
                    <a:pt x="32" y="269"/>
                  </a:cubicBezTo>
                  <a:cubicBezTo>
                    <a:pt x="33" y="271"/>
                    <a:pt x="34" y="277"/>
                    <a:pt x="36" y="278"/>
                  </a:cubicBezTo>
                  <a:cubicBezTo>
                    <a:pt x="35" y="278"/>
                    <a:pt x="35" y="278"/>
                    <a:pt x="35" y="278"/>
                  </a:cubicBezTo>
                  <a:cubicBezTo>
                    <a:pt x="37" y="282"/>
                    <a:pt x="38" y="287"/>
                    <a:pt x="40" y="291"/>
                  </a:cubicBezTo>
                  <a:cubicBezTo>
                    <a:pt x="41" y="294"/>
                    <a:pt x="42" y="293"/>
                    <a:pt x="43" y="295"/>
                  </a:cubicBezTo>
                  <a:cubicBezTo>
                    <a:pt x="42" y="296"/>
                    <a:pt x="42" y="296"/>
                    <a:pt x="42" y="296"/>
                  </a:cubicBezTo>
                  <a:cubicBezTo>
                    <a:pt x="44" y="298"/>
                    <a:pt x="45" y="297"/>
                    <a:pt x="46" y="298"/>
                  </a:cubicBezTo>
                  <a:cubicBezTo>
                    <a:pt x="46" y="300"/>
                    <a:pt x="47" y="299"/>
                    <a:pt x="47" y="301"/>
                  </a:cubicBezTo>
                  <a:cubicBezTo>
                    <a:pt x="46" y="300"/>
                    <a:pt x="45" y="299"/>
                    <a:pt x="44" y="299"/>
                  </a:cubicBezTo>
                  <a:cubicBezTo>
                    <a:pt x="45" y="302"/>
                    <a:pt x="47" y="303"/>
                    <a:pt x="47" y="305"/>
                  </a:cubicBezTo>
                  <a:cubicBezTo>
                    <a:pt x="49" y="308"/>
                    <a:pt x="50" y="309"/>
                    <a:pt x="50" y="308"/>
                  </a:cubicBezTo>
                  <a:cubicBezTo>
                    <a:pt x="50" y="308"/>
                    <a:pt x="51" y="310"/>
                    <a:pt x="50" y="309"/>
                  </a:cubicBezTo>
                  <a:cubicBezTo>
                    <a:pt x="51" y="311"/>
                    <a:pt x="51" y="312"/>
                    <a:pt x="52" y="312"/>
                  </a:cubicBezTo>
                  <a:cubicBezTo>
                    <a:pt x="52" y="312"/>
                    <a:pt x="52" y="311"/>
                    <a:pt x="52" y="311"/>
                  </a:cubicBezTo>
                  <a:cubicBezTo>
                    <a:pt x="53" y="311"/>
                    <a:pt x="54" y="313"/>
                    <a:pt x="54" y="311"/>
                  </a:cubicBezTo>
                  <a:cubicBezTo>
                    <a:pt x="53" y="311"/>
                    <a:pt x="53" y="311"/>
                    <a:pt x="53" y="310"/>
                  </a:cubicBezTo>
                  <a:cubicBezTo>
                    <a:pt x="53" y="310"/>
                    <a:pt x="55" y="312"/>
                    <a:pt x="55" y="313"/>
                  </a:cubicBezTo>
                  <a:cubicBezTo>
                    <a:pt x="55" y="314"/>
                    <a:pt x="53" y="313"/>
                    <a:pt x="54" y="314"/>
                  </a:cubicBezTo>
                  <a:cubicBezTo>
                    <a:pt x="58" y="316"/>
                    <a:pt x="58" y="316"/>
                    <a:pt x="58" y="316"/>
                  </a:cubicBezTo>
                  <a:cubicBezTo>
                    <a:pt x="57" y="316"/>
                    <a:pt x="56" y="314"/>
                    <a:pt x="57" y="314"/>
                  </a:cubicBezTo>
                  <a:cubicBezTo>
                    <a:pt x="55" y="313"/>
                    <a:pt x="55" y="313"/>
                    <a:pt x="55" y="313"/>
                  </a:cubicBezTo>
                  <a:cubicBezTo>
                    <a:pt x="56" y="312"/>
                    <a:pt x="56" y="312"/>
                    <a:pt x="56" y="312"/>
                  </a:cubicBezTo>
                  <a:cubicBezTo>
                    <a:pt x="54" y="310"/>
                    <a:pt x="53" y="308"/>
                    <a:pt x="51" y="305"/>
                  </a:cubicBezTo>
                  <a:cubicBezTo>
                    <a:pt x="51" y="307"/>
                    <a:pt x="51" y="307"/>
                    <a:pt x="51" y="307"/>
                  </a:cubicBezTo>
                  <a:cubicBezTo>
                    <a:pt x="50" y="305"/>
                    <a:pt x="49" y="305"/>
                    <a:pt x="48" y="302"/>
                  </a:cubicBezTo>
                  <a:cubicBezTo>
                    <a:pt x="49" y="303"/>
                    <a:pt x="49" y="302"/>
                    <a:pt x="49" y="302"/>
                  </a:cubicBezTo>
                  <a:cubicBezTo>
                    <a:pt x="49" y="301"/>
                    <a:pt x="48" y="301"/>
                    <a:pt x="48" y="301"/>
                  </a:cubicBezTo>
                  <a:cubicBezTo>
                    <a:pt x="49" y="300"/>
                    <a:pt x="49" y="300"/>
                    <a:pt x="49" y="300"/>
                  </a:cubicBezTo>
                  <a:cubicBezTo>
                    <a:pt x="48" y="301"/>
                    <a:pt x="47" y="296"/>
                    <a:pt x="46" y="296"/>
                  </a:cubicBezTo>
                  <a:cubicBezTo>
                    <a:pt x="46" y="296"/>
                    <a:pt x="46" y="296"/>
                    <a:pt x="46" y="296"/>
                  </a:cubicBezTo>
                  <a:cubicBezTo>
                    <a:pt x="45" y="293"/>
                    <a:pt x="46" y="297"/>
                    <a:pt x="45" y="295"/>
                  </a:cubicBezTo>
                  <a:cubicBezTo>
                    <a:pt x="45" y="293"/>
                    <a:pt x="46" y="293"/>
                    <a:pt x="45" y="292"/>
                  </a:cubicBezTo>
                  <a:cubicBezTo>
                    <a:pt x="44" y="289"/>
                    <a:pt x="41" y="285"/>
                    <a:pt x="41" y="281"/>
                  </a:cubicBezTo>
                  <a:cubicBezTo>
                    <a:pt x="40" y="279"/>
                    <a:pt x="39" y="276"/>
                    <a:pt x="37" y="274"/>
                  </a:cubicBezTo>
                  <a:cubicBezTo>
                    <a:pt x="37" y="272"/>
                    <a:pt x="39" y="274"/>
                    <a:pt x="37" y="271"/>
                  </a:cubicBezTo>
                  <a:cubicBezTo>
                    <a:pt x="38" y="271"/>
                    <a:pt x="38" y="271"/>
                    <a:pt x="38" y="270"/>
                  </a:cubicBezTo>
                  <a:cubicBezTo>
                    <a:pt x="38" y="270"/>
                    <a:pt x="37" y="266"/>
                    <a:pt x="37" y="268"/>
                  </a:cubicBezTo>
                  <a:cubicBezTo>
                    <a:pt x="36" y="265"/>
                    <a:pt x="35" y="261"/>
                    <a:pt x="34" y="257"/>
                  </a:cubicBezTo>
                  <a:cubicBezTo>
                    <a:pt x="34" y="258"/>
                    <a:pt x="35" y="258"/>
                    <a:pt x="35" y="257"/>
                  </a:cubicBezTo>
                  <a:cubicBezTo>
                    <a:pt x="34" y="256"/>
                    <a:pt x="33" y="253"/>
                    <a:pt x="33" y="250"/>
                  </a:cubicBezTo>
                  <a:cubicBezTo>
                    <a:pt x="32" y="250"/>
                    <a:pt x="32" y="251"/>
                    <a:pt x="31" y="251"/>
                  </a:cubicBezTo>
                  <a:cubicBezTo>
                    <a:pt x="31" y="250"/>
                    <a:pt x="31" y="250"/>
                    <a:pt x="31" y="249"/>
                  </a:cubicBezTo>
                  <a:cubicBezTo>
                    <a:pt x="31" y="248"/>
                    <a:pt x="33" y="248"/>
                    <a:pt x="32" y="245"/>
                  </a:cubicBezTo>
                  <a:cubicBezTo>
                    <a:pt x="33" y="245"/>
                    <a:pt x="33" y="250"/>
                    <a:pt x="34" y="248"/>
                  </a:cubicBezTo>
                  <a:cubicBezTo>
                    <a:pt x="35" y="249"/>
                    <a:pt x="36" y="254"/>
                    <a:pt x="36" y="256"/>
                  </a:cubicBezTo>
                  <a:cubicBezTo>
                    <a:pt x="37" y="258"/>
                    <a:pt x="35" y="254"/>
                    <a:pt x="36" y="254"/>
                  </a:cubicBezTo>
                  <a:cubicBezTo>
                    <a:pt x="36" y="251"/>
                    <a:pt x="35" y="251"/>
                    <a:pt x="34" y="247"/>
                  </a:cubicBezTo>
                  <a:cubicBezTo>
                    <a:pt x="34" y="247"/>
                    <a:pt x="34" y="248"/>
                    <a:pt x="33" y="247"/>
                  </a:cubicBezTo>
                  <a:cubicBezTo>
                    <a:pt x="32" y="244"/>
                    <a:pt x="33" y="243"/>
                    <a:pt x="33" y="242"/>
                  </a:cubicBezTo>
                  <a:cubicBezTo>
                    <a:pt x="34" y="243"/>
                    <a:pt x="34" y="243"/>
                    <a:pt x="34" y="243"/>
                  </a:cubicBezTo>
                  <a:cubicBezTo>
                    <a:pt x="34" y="241"/>
                    <a:pt x="33" y="241"/>
                    <a:pt x="33" y="238"/>
                  </a:cubicBezTo>
                  <a:cubicBezTo>
                    <a:pt x="34" y="237"/>
                    <a:pt x="33" y="242"/>
                    <a:pt x="34" y="243"/>
                  </a:cubicBezTo>
                  <a:cubicBezTo>
                    <a:pt x="35" y="241"/>
                    <a:pt x="35" y="241"/>
                    <a:pt x="35" y="241"/>
                  </a:cubicBezTo>
                  <a:cubicBezTo>
                    <a:pt x="35" y="237"/>
                    <a:pt x="34" y="240"/>
                    <a:pt x="34" y="236"/>
                  </a:cubicBezTo>
                  <a:cubicBezTo>
                    <a:pt x="34" y="237"/>
                    <a:pt x="34" y="237"/>
                    <a:pt x="34" y="237"/>
                  </a:cubicBezTo>
                  <a:cubicBezTo>
                    <a:pt x="34" y="235"/>
                    <a:pt x="34" y="235"/>
                    <a:pt x="34" y="235"/>
                  </a:cubicBezTo>
                  <a:cubicBezTo>
                    <a:pt x="33" y="235"/>
                    <a:pt x="32" y="235"/>
                    <a:pt x="33" y="237"/>
                  </a:cubicBezTo>
                  <a:cubicBezTo>
                    <a:pt x="31" y="236"/>
                    <a:pt x="32" y="235"/>
                    <a:pt x="32" y="233"/>
                  </a:cubicBezTo>
                  <a:cubicBezTo>
                    <a:pt x="31" y="232"/>
                    <a:pt x="32" y="234"/>
                    <a:pt x="31" y="234"/>
                  </a:cubicBezTo>
                  <a:cubicBezTo>
                    <a:pt x="31" y="234"/>
                    <a:pt x="30" y="232"/>
                    <a:pt x="30" y="231"/>
                  </a:cubicBezTo>
                  <a:cubicBezTo>
                    <a:pt x="30" y="228"/>
                    <a:pt x="31" y="229"/>
                    <a:pt x="31" y="228"/>
                  </a:cubicBezTo>
                  <a:cubicBezTo>
                    <a:pt x="31" y="229"/>
                    <a:pt x="32" y="231"/>
                    <a:pt x="31" y="231"/>
                  </a:cubicBezTo>
                  <a:cubicBezTo>
                    <a:pt x="32" y="233"/>
                    <a:pt x="33" y="229"/>
                    <a:pt x="33" y="231"/>
                  </a:cubicBezTo>
                  <a:cubicBezTo>
                    <a:pt x="33" y="228"/>
                    <a:pt x="33" y="229"/>
                    <a:pt x="32" y="227"/>
                  </a:cubicBezTo>
                  <a:cubicBezTo>
                    <a:pt x="32" y="228"/>
                    <a:pt x="32" y="227"/>
                    <a:pt x="31" y="228"/>
                  </a:cubicBezTo>
                  <a:cubicBezTo>
                    <a:pt x="29" y="224"/>
                    <a:pt x="32" y="225"/>
                    <a:pt x="32" y="221"/>
                  </a:cubicBezTo>
                  <a:cubicBezTo>
                    <a:pt x="31" y="222"/>
                    <a:pt x="30" y="216"/>
                    <a:pt x="29" y="219"/>
                  </a:cubicBezTo>
                  <a:cubicBezTo>
                    <a:pt x="28" y="218"/>
                    <a:pt x="28" y="217"/>
                    <a:pt x="28" y="216"/>
                  </a:cubicBezTo>
                  <a:cubicBezTo>
                    <a:pt x="29" y="217"/>
                    <a:pt x="29" y="214"/>
                    <a:pt x="29" y="216"/>
                  </a:cubicBezTo>
                  <a:cubicBezTo>
                    <a:pt x="29" y="214"/>
                    <a:pt x="29" y="214"/>
                    <a:pt x="29" y="214"/>
                  </a:cubicBezTo>
                  <a:cubicBezTo>
                    <a:pt x="31" y="216"/>
                    <a:pt x="31" y="216"/>
                    <a:pt x="31" y="216"/>
                  </a:cubicBezTo>
                  <a:cubicBezTo>
                    <a:pt x="31" y="215"/>
                    <a:pt x="32" y="212"/>
                    <a:pt x="32" y="211"/>
                  </a:cubicBezTo>
                  <a:cubicBezTo>
                    <a:pt x="32" y="209"/>
                    <a:pt x="31" y="212"/>
                    <a:pt x="31" y="209"/>
                  </a:cubicBezTo>
                  <a:cubicBezTo>
                    <a:pt x="31" y="210"/>
                    <a:pt x="32" y="209"/>
                    <a:pt x="32" y="208"/>
                  </a:cubicBezTo>
                  <a:cubicBezTo>
                    <a:pt x="31" y="210"/>
                    <a:pt x="30" y="208"/>
                    <a:pt x="30" y="206"/>
                  </a:cubicBezTo>
                  <a:cubicBezTo>
                    <a:pt x="30" y="204"/>
                    <a:pt x="31" y="203"/>
                    <a:pt x="31" y="203"/>
                  </a:cubicBezTo>
                  <a:cubicBezTo>
                    <a:pt x="32" y="205"/>
                    <a:pt x="32" y="205"/>
                    <a:pt x="32" y="205"/>
                  </a:cubicBezTo>
                  <a:cubicBezTo>
                    <a:pt x="31" y="203"/>
                    <a:pt x="32" y="204"/>
                    <a:pt x="32" y="203"/>
                  </a:cubicBezTo>
                  <a:cubicBezTo>
                    <a:pt x="31" y="202"/>
                    <a:pt x="31" y="201"/>
                    <a:pt x="30" y="201"/>
                  </a:cubicBezTo>
                  <a:cubicBezTo>
                    <a:pt x="30" y="199"/>
                    <a:pt x="31" y="198"/>
                    <a:pt x="30" y="198"/>
                  </a:cubicBezTo>
                  <a:cubicBezTo>
                    <a:pt x="31" y="200"/>
                    <a:pt x="31" y="200"/>
                    <a:pt x="31" y="200"/>
                  </a:cubicBezTo>
                  <a:cubicBezTo>
                    <a:pt x="31" y="197"/>
                    <a:pt x="32" y="199"/>
                    <a:pt x="32" y="196"/>
                  </a:cubicBezTo>
                  <a:cubicBezTo>
                    <a:pt x="31" y="196"/>
                    <a:pt x="31" y="196"/>
                    <a:pt x="31" y="196"/>
                  </a:cubicBezTo>
                  <a:cubicBezTo>
                    <a:pt x="31" y="195"/>
                    <a:pt x="32" y="195"/>
                    <a:pt x="32" y="195"/>
                  </a:cubicBezTo>
                  <a:cubicBezTo>
                    <a:pt x="32" y="195"/>
                    <a:pt x="32" y="193"/>
                    <a:pt x="32" y="193"/>
                  </a:cubicBezTo>
                  <a:cubicBezTo>
                    <a:pt x="32" y="192"/>
                    <a:pt x="32" y="192"/>
                    <a:pt x="32" y="192"/>
                  </a:cubicBezTo>
                  <a:cubicBezTo>
                    <a:pt x="32" y="191"/>
                    <a:pt x="31" y="190"/>
                    <a:pt x="32" y="188"/>
                  </a:cubicBezTo>
                  <a:cubicBezTo>
                    <a:pt x="31" y="189"/>
                    <a:pt x="32" y="190"/>
                    <a:pt x="31" y="192"/>
                  </a:cubicBezTo>
                  <a:cubicBezTo>
                    <a:pt x="30" y="193"/>
                    <a:pt x="30" y="190"/>
                    <a:pt x="30" y="189"/>
                  </a:cubicBezTo>
                  <a:cubicBezTo>
                    <a:pt x="31" y="189"/>
                    <a:pt x="31" y="186"/>
                    <a:pt x="31" y="184"/>
                  </a:cubicBezTo>
                  <a:cubicBezTo>
                    <a:pt x="31" y="184"/>
                    <a:pt x="31" y="183"/>
                    <a:pt x="32" y="182"/>
                  </a:cubicBezTo>
                  <a:cubicBezTo>
                    <a:pt x="31" y="182"/>
                    <a:pt x="31" y="182"/>
                    <a:pt x="31" y="182"/>
                  </a:cubicBezTo>
                  <a:cubicBezTo>
                    <a:pt x="32" y="181"/>
                    <a:pt x="31" y="179"/>
                    <a:pt x="31" y="177"/>
                  </a:cubicBezTo>
                  <a:cubicBezTo>
                    <a:pt x="32" y="178"/>
                    <a:pt x="32" y="178"/>
                    <a:pt x="33" y="177"/>
                  </a:cubicBezTo>
                  <a:cubicBezTo>
                    <a:pt x="31" y="178"/>
                    <a:pt x="31" y="174"/>
                    <a:pt x="31" y="174"/>
                  </a:cubicBezTo>
                  <a:cubicBezTo>
                    <a:pt x="31" y="171"/>
                    <a:pt x="32" y="175"/>
                    <a:pt x="33" y="175"/>
                  </a:cubicBezTo>
                  <a:cubicBezTo>
                    <a:pt x="32" y="173"/>
                    <a:pt x="34" y="171"/>
                    <a:pt x="33" y="170"/>
                  </a:cubicBezTo>
                  <a:cubicBezTo>
                    <a:pt x="32" y="172"/>
                    <a:pt x="32" y="170"/>
                    <a:pt x="31" y="169"/>
                  </a:cubicBezTo>
                  <a:cubicBezTo>
                    <a:pt x="32" y="166"/>
                    <a:pt x="32" y="170"/>
                    <a:pt x="32" y="168"/>
                  </a:cubicBezTo>
                  <a:cubicBezTo>
                    <a:pt x="32" y="167"/>
                    <a:pt x="32" y="165"/>
                    <a:pt x="31" y="167"/>
                  </a:cubicBezTo>
                  <a:cubicBezTo>
                    <a:pt x="32" y="165"/>
                    <a:pt x="31" y="163"/>
                    <a:pt x="32" y="161"/>
                  </a:cubicBezTo>
                  <a:cubicBezTo>
                    <a:pt x="32" y="161"/>
                    <a:pt x="32" y="165"/>
                    <a:pt x="32" y="164"/>
                  </a:cubicBezTo>
                  <a:cubicBezTo>
                    <a:pt x="33" y="160"/>
                    <a:pt x="31" y="162"/>
                    <a:pt x="31" y="158"/>
                  </a:cubicBezTo>
                  <a:cubicBezTo>
                    <a:pt x="30" y="159"/>
                    <a:pt x="29" y="158"/>
                    <a:pt x="29" y="156"/>
                  </a:cubicBezTo>
                  <a:cubicBezTo>
                    <a:pt x="30" y="152"/>
                    <a:pt x="29" y="158"/>
                    <a:pt x="30" y="156"/>
                  </a:cubicBezTo>
                  <a:cubicBezTo>
                    <a:pt x="30" y="155"/>
                    <a:pt x="30" y="155"/>
                    <a:pt x="30" y="155"/>
                  </a:cubicBezTo>
                  <a:cubicBezTo>
                    <a:pt x="32" y="153"/>
                    <a:pt x="32" y="160"/>
                    <a:pt x="33" y="158"/>
                  </a:cubicBezTo>
                  <a:cubicBezTo>
                    <a:pt x="33" y="156"/>
                    <a:pt x="33" y="156"/>
                    <a:pt x="33" y="156"/>
                  </a:cubicBezTo>
                  <a:cubicBezTo>
                    <a:pt x="33" y="157"/>
                    <a:pt x="34" y="157"/>
                    <a:pt x="34" y="157"/>
                  </a:cubicBezTo>
                  <a:cubicBezTo>
                    <a:pt x="33" y="156"/>
                    <a:pt x="34" y="153"/>
                    <a:pt x="34" y="153"/>
                  </a:cubicBezTo>
                  <a:cubicBezTo>
                    <a:pt x="33" y="152"/>
                    <a:pt x="34" y="154"/>
                    <a:pt x="34" y="154"/>
                  </a:cubicBezTo>
                  <a:cubicBezTo>
                    <a:pt x="34" y="152"/>
                    <a:pt x="33" y="151"/>
                    <a:pt x="33" y="148"/>
                  </a:cubicBezTo>
                  <a:cubicBezTo>
                    <a:pt x="34" y="150"/>
                    <a:pt x="34" y="148"/>
                    <a:pt x="35" y="148"/>
                  </a:cubicBezTo>
                  <a:cubicBezTo>
                    <a:pt x="35" y="147"/>
                    <a:pt x="34" y="148"/>
                    <a:pt x="35" y="146"/>
                  </a:cubicBezTo>
                  <a:cubicBezTo>
                    <a:pt x="35" y="146"/>
                    <a:pt x="35" y="146"/>
                    <a:pt x="35" y="146"/>
                  </a:cubicBezTo>
                  <a:cubicBezTo>
                    <a:pt x="36" y="139"/>
                    <a:pt x="38" y="130"/>
                    <a:pt x="37" y="124"/>
                  </a:cubicBezTo>
                  <a:cubicBezTo>
                    <a:pt x="38" y="123"/>
                    <a:pt x="39" y="121"/>
                    <a:pt x="40" y="118"/>
                  </a:cubicBezTo>
                  <a:cubicBezTo>
                    <a:pt x="39" y="119"/>
                    <a:pt x="39" y="118"/>
                    <a:pt x="39" y="117"/>
                  </a:cubicBezTo>
                  <a:cubicBezTo>
                    <a:pt x="40" y="116"/>
                    <a:pt x="40" y="116"/>
                    <a:pt x="40" y="116"/>
                  </a:cubicBezTo>
                  <a:cubicBezTo>
                    <a:pt x="41" y="114"/>
                    <a:pt x="41" y="111"/>
                    <a:pt x="42" y="109"/>
                  </a:cubicBezTo>
                  <a:cubicBezTo>
                    <a:pt x="42" y="109"/>
                    <a:pt x="42" y="109"/>
                    <a:pt x="42" y="109"/>
                  </a:cubicBezTo>
                  <a:cubicBezTo>
                    <a:pt x="43" y="107"/>
                    <a:pt x="42" y="107"/>
                    <a:pt x="42" y="106"/>
                  </a:cubicBezTo>
                  <a:cubicBezTo>
                    <a:pt x="43" y="105"/>
                    <a:pt x="43" y="105"/>
                    <a:pt x="43" y="105"/>
                  </a:cubicBezTo>
                  <a:cubicBezTo>
                    <a:pt x="43" y="105"/>
                    <a:pt x="43" y="105"/>
                    <a:pt x="43" y="105"/>
                  </a:cubicBezTo>
                  <a:cubicBezTo>
                    <a:pt x="43" y="103"/>
                    <a:pt x="44" y="101"/>
                    <a:pt x="45" y="102"/>
                  </a:cubicBezTo>
                  <a:cubicBezTo>
                    <a:pt x="45" y="101"/>
                    <a:pt x="45" y="100"/>
                    <a:pt x="44" y="101"/>
                  </a:cubicBezTo>
                  <a:cubicBezTo>
                    <a:pt x="45" y="99"/>
                    <a:pt x="47" y="95"/>
                    <a:pt x="48" y="92"/>
                  </a:cubicBezTo>
                  <a:cubicBezTo>
                    <a:pt x="47" y="93"/>
                    <a:pt x="47" y="93"/>
                    <a:pt x="47" y="93"/>
                  </a:cubicBezTo>
                  <a:cubicBezTo>
                    <a:pt x="46" y="91"/>
                    <a:pt x="47" y="92"/>
                    <a:pt x="47" y="91"/>
                  </a:cubicBezTo>
                  <a:cubicBezTo>
                    <a:pt x="47" y="91"/>
                    <a:pt x="48" y="90"/>
                    <a:pt x="48" y="91"/>
                  </a:cubicBezTo>
                  <a:cubicBezTo>
                    <a:pt x="51" y="89"/>
                    <a:pt x="60" y="85"/>
                    <a:pt x="61" y="83"/>
                  </a:cubicBezTo>
                  <a:cubicBezTo>
                    <a:pt x="62" y="81"/>
                    <a:pt x="63" y="84"/>
                    <a:pt x="64" y="83"/>
                  </a:cubicBezTo>
                  <a:cubicBezTo>
                    <a:pt x="64" y="82"/>
                    <a:pt x="65" y="81"/>
                    <a:pt x="66" y="81"/>
                  </a:cubicBezTo>
                  <a:cubicBezTo>
                    <a:pt x="66" y="81"/>
                    <a:pt x="66" y="81"/>
                    <a:pt x="66" y="81"/>
                  </a:cubicBezTo>
                  <a:cubicBezTo>
                    <a:pt x="66" y="80"/>
                    <a:pt x="67" y="78"/>
                    <a:pt x="68" y="78"/>
                  </a:cubicBezTo>
                  <a:cubicBezTo>
                    <a:pt x="68" y="78"/>
                    <a:pt x="68" y="78"/>
                    <a:pt x="68" y="78"/>
                  </a:cubicBezTo>
                  <a:cubicBezTo>
                    <a:pt x="69" y="78"/>
                    <a:pt x="70" y="77"/>
                    <a:pt x="71" y="77"/>
                  </a:cubicBezTo>
                  <a:cubicBezTo>
                    <a:pt x="71" y="75"/>
                    <a:pt x="73" y="75"/>
                    <a:pt x="73" y="73"/>
                  </a:cubicBezTo>
                  <a:cubicBezTo>
                    <a:pt x="73" y="73"/>
                    <a:pt x="73" y="74"/>
                    <a:pt x="73" y="74"/>
                  </a:cubicBezTo>
                  <a:cubicBezTo>
                    <a:pt x="73" y="73"/>
                    <a:pt x="73" y="73"/>
                    <a:pt x="73" y="73"/>
                  </a:cubicBezTo>
                  <a:cubicBezTo>
                    <a:pt x="75" y="72"/>
                    <a:pt x="75" y="72"/>
                    <a:pt x="75" y="72"/>
                  </a:cubicBezTo>
                  <a:cubicBezTo>
                    <a:pt x="75" y="73"/>
                    <a:pt x="75" y="73"/>
                    <a:pt x="74" y="74"/>
                  </a:cubicBezTo>
                  <a:cubicBezTo>
                    <a:pt x="76" y="73"/>
                    <a:pt x="75" y="72"/>
                    <a:pt x="75" y="71"/>
                  </a:cubicBezTo>
                  <a:cubicBezTo>
                    <a:pt x="76" y="70"/>
                    <a:pt x="77" y="71"/>
                    <a:pt x="77" y="71"/>
                  </a:cubicBezTo>
                  <a:cubicBezTo>
                    <a:pt x="77" y="71"/>
                    <a:pt x="76" y="71"/>
                    <a:pt x="76" y="71"/>
                  </a:cubicBezTo>
                  <a:cubicBezTo>
                    <a:pt x="76" y="73"/>
                    <a:pt x="77" y="71"/>
                    <a:pt x="77" y="72"/>
                  </a:cubicBezTo>
                  <a:cubicBezTo>
                    <a:pt x="77" y="72"/>
                    <a:pt x="77" y="70"/>
                    <a:pt x="78" y="70"/>
                  </a:cubicBezTo>
                  <a:cubicBezTo>
                    <a:pt x="79" y="70"/>
                    <a:pt x="81" y="68"/>
                    <a:pt x="81" y="69"/>
                  </a:cubicBezTo>
                  <a:cubicBezTo>
                    <a:pt x="81" y="69"/>
                    <a:pt x="82" y="68"/>
                    <a:pt x="82" y="67"/>
                  </a:cubicBezTo>
                  <a:cubicBezTo>
                    <a:pt x="82" y="68"/>
                    <a:pt x="80" y="68"/>
                    <a:pt x="80" y="68"/>
                  </a:cubicBezTo>
                  <a:cubicBezTo>
                    <a:pt x="81" y="67"/>
                    <a:pt x="82" y="66"/>
                    <a:pt x="82" y="66"/>
                  </a:cubicBezTo>
                  <a:cubicBezTo>
                    <a:pt x="82" y="67"/>
                    <a:pt x="82" y="67"/>
                    <a:pt x="82" y="67"/>
                  </a:cubicBezTo>
                  <a:cubicBezTo>
                    <a:pt x="82" y="66"/>
                    <a:pt x="84" y="66"/>
                    <a:pt x="83" y="65"/>
                  </a:cubicBezTo>
                  <a:cubicBezTo>
                    <a:pt x="84" y="66"/>
                    <a:pt x="84" y="66"/>
                    <a:pt x="84" y="66"/>
                  </a:cubicBezTo>
                  <a:cubicBezTo>
                    <a:pt x="85" y="65"/>
                    <a:pt x="86" y="64"/>
                    <a:pt x="87" y="64"/>
                  </a:cubicBezTo>
                  <a:cubicBezTo>
                    <a:pt x="87" y="65"/>
                    <a:pt x="86" y="66"/>
                    <a:pt x="88" y="66"/>
                  </a:cubicBezTo>
                  <a:cubicBezTo>
                    <a:pt x="90" y="64"/>
                    <a:pt x="90" y="64"/>
                    <a:pt x="90" y="64"/>
                  </a:cubicBezTo>
                  <a:cubicBezTo>
                    <a:pt x="91" y="64"/>
                    <a:pt x="91" y="64"/>
                    <a:pt x="91" y="64"/>
                  </a:cubicBezTo>
                  <a:cubicBezTo>
                    <a:pt x="94" y="64"/>
                    <a:pt x="93" y="60"/>
                    <a:pt x="96" y="61"/>
                  </a:cubicBezTo>
                  <a:cubicBezTo>
                    <a:pt x="95" y="62"/>
                    <a:pt x="96" y="62"/>
                    <a:pt x="97" y="62"/>
                  </a:cubicBezTo>
                  <a:cubicBezTo>
                    <a:pt x="97" y="62"/>
                    <a:pt x="97" y="61"/>
                    <a:pt x="98" y="61"/>
                  </a:cubicBezTo>
                  <a:cubicBezTo>
                    <a:pt x="97" y="61"/>
                    <a:pt x="97" y="62"/>
                    <a:pt x="96" y="62"/>
                  </a:cubicBezTo>
                  <a:cubicBezTo>
                    <a:pt x="96" y="61"/>
                    <a:pt x="97" y="61"/>
                    <a:pt x="97" y="60"/>
                  </a:cubicBezTo>
                  <a:cubicBezTo>
                    <a:pt x="100" y="62"/>
                    <a:pt x="105" y="59"/>
                    <a:pt x="108" y="60"/>
                  </a:cubicBezTo>
                  <a:cubicBezTo>
                    <a:pt x="108" y="58"/>
                    <a:pt x="110" y="59"/>
                    <a:pt x="110" y="59"/>
                  </a:cubicBezTo>
                  <a:cubicBezTo>
                    <a:pt x="110" y="60"/>
                    <a:pt x="112" y="58"/>
                    <a:pt x="113" y="59"/>
                  </a:cubicBezTo>
                  <a:cubicBezTo>
                    <a:pt x="113" y="57"/>
                    <a:pt x="113" y="57"/>
                    <a:pt x="113" y="57"/>
                  </a:cubicBezTo>
                  <a:cubicBezTo>
                    <a:pt x="115" y="58"/>
                    <a:pt x="116" y="55"/>
                    <a:pt x="118" y="56"/>
                  </a:cubicBezTo>
                  <a:cubicBezTo>
                    <a:pt x="119" y="57"/>
                    <a:pt x="117" y="58"/>
                    <a:pt x="117" y="58"/>
                  </a:cubicBezTo>
                  <a:cubicBezTo>
                    <a:pt x="118" y="59"/>
                    <a:pt x="121" y="56"/>
                    <a:pt x="123" y="58"/>
                  </a:cubicBezTo>
                  <a:cubicBezTo>
                    <a:pt x="123" y="57"/>
                    <a:pt x="122" y="56"/>
                    <a:pt x="124" y="56"/>
                  </a:cubicBezTo>
                  <a:cubicBezTo>
                    <a:pt x="125" y="56"/>
                    <a:pt x="127" y="57"/>
                    <a:pt x="127" y="57"/>
                  </a:cubicBezTo>
                  <a:cubicBezTo>
                    <a:pt x="128" y="57"/>
                    <a:pt x="128" y="56"/>
                    <a:pt x="129" y="57"/>
                  </a:cubicBezTo>
                  <a:cubicBezTo>
                    <a:pt x="129" y="57"/>
                    <a:pt x="129" y="57"/>
                    <a:pt x="128" y="58"/>
                  </a:cubicBezTo>
                  <a:cubicBezTo>
                    <a:pt x="130" y="58"/>
                    <a:pt x="131" y="57"/>
                    <a:pt x="133" y="57"/>
                  </a:cubicBezTo>
                  <a:cubicBezTo>
                    <a:pt x="134" y="58"/>
                    <a:pt x="137" y="57"/>
                    <a:pt x="138" y="58"/>
                  </a:cubicBezTo>
                  <a:cubicBezTo>
                    <a:pt x="140" y="57"/>
                    <a:pt x="142" y="59"/>
                    <a:pt x="142" y="57"/>
                  </a:cubicBezTo>
                  <a:cubicBezTo>
                    <a:pt x="142" y="57"/>
                    <a:pt x="142" y="57"/>
                    <a:pt x="142" y="57"/>
                  </a:cubicBezTo>
                  <a:cubicBezTo>
                    <a:pt x="143" y="57"/>
                    <a:pt x="143" y="56"/>
                    <a:pt x="144" y="56"/>
                  </a:cubicBezTo>
                  <a:cubicBezTo>
                    <a:pt x="144" y="57"/>
                    <a:pt x="144" y="57"/>
                    <a:pt x="144" y="57"/>
                  </a:cubicBezTo>
                  <a:cubicBezTo>
                    <a:pt x="144" y="59"/>
                    <a:pt x="146" y="58"/>
                    <a:pt x="147" y="58"/>
                  </a:cubicBezTo>
                  <a:cubicBezTo>
                    <a:pt x="146" y="57"/>
                    <a:pt x="148" y="59"/>
                    <a:pt x="148" y="58"/>
                  </a:cubicBezTo>
                  <a:cubicBezTo>
                    <a:pt x="149" y="57"/>
                    <a:pt x="149" y="57"/>
                    <a:pt x="149" y="57"/>
                  </a:cubicBezTo>
                  <a:cubicBezTo>
                    <a:pt x="151" y="57"/>
                    <a:pt x="149" y="57"/>
                    <a:pt x="151" y="57"/>
                  </a:cubicBezTo>
                  <a:cubicBezTo>
                    <a:pt x="152" y="57"/>
                    <a:pt x="152" y="58"/>
                    <a:pt x="151" y="58"/>
                  </a:cubicBezTo>
                  <a:cubicBezTo>
                    <a:pt x="152" y="59"/>
                    <a:pt x="153" y="59"/>
                    <a:pt x="154" y="59"/>
                  </a:cubicBezTo>
                  <a:cubicBezTo>
                    <a:pt x="154" y="59"/>
                    <a:pt x="154" y="59"/>
                    <a:pt x="154" y="58"/>
                  </a:cubicBezTo>
                  <a:cubicBezTo>
                    <a:pt x="154" y="59"/>
                    <a:pt x="154" y="59"/>
                    <a:pt x="154" y="59"/>
                  </a:cubicBezTo>
                  <a:cubicBezTo>
                    <a:pt x="155" y="59"/>
                    <a:pt x="155" y="59"/>
                    <a:pt x="155" y="59"/>
                  </a:cubicBezTo>
                  <a:cubicBezTo>
                    <a:pt x="155" y="59"/>
                    <a:pt x="155" y="59"/>
                    <a:pt x="155" y="59"/>
                  </a:cubicBezTo>
                  <a:cubicBezTo>
                    <a:pt x="155" y="59"/>
                    <a:pt x="155" y="59"/>
                    <a:pt x="154" y="59"/>
                  </a:cubicBezTo>
                  <a:cubicBezTo>
                    <a:pt x="155" y="59"/>
                    <a:pt x="155" y="59"/>
                    <a:pt x="155" y="59"/>
                  </a:cubicBezTo>
                  <a:cubicBezTo>
                    <a:pt x="155" y="59"/>
                    <a:pt x="156" y="59"/>
                    <a:pt x="156" y="59"/>
                  </a:cubicBezTo>
                  <a:cubicBezTo>
                    <a:pt x="156" y="59"/>
                    <a:pt x="156" y="59"/>
                    <a:pt x="157" y="60"/>
                  </a:cubicBezTo>
                  <a:cubicBezTo>
                    <a:pt x="156" y="61"/>
                    <a:pt x="156" y="61"/>
                    <a:pt x="156" y="61"/>
                  </a:cubicBezTo>
                  <a:cubicBezTo>
                    <a:pt x="157" y="61"/>
                    <a:pt x="159" y="60"/>
                    <a:pt x="159" y="60"/>
                  </a:cubicBezTo>
                  <a:cubicBezTo>
                    <a:pt x="162" y="61"/>
                    <a:pt x="166" y="62"/>
                    <a:pt x="168" y="62"/>
                  </a:cubicBezTo>
                  <a:cubicBezTo>
                    <a:pt x="168" y="62"/>
                    <a:pt x="168" y="62"/>
                    <a:pt x="168" y="62"/>
                  </a:cubicBezTo>
                  <a:cubicBezTo>
                    <a:pt x="169" y="62"/>
                    <a:pt x="170" y="62"/>
                    <a:pt x="170" y="63"/>
                  </a:cubicBezTo>
                  <a:cubicBezTo>
                    <a:pt x="171" y="63"/>
                    <a:pt x="171" y="64"/>
                    <a:pt x="173" y="64"/>
                  </a:cubicBezTo>
                  <a:cubicBezTo>
                    <a:pt x="173" y="65"/>
                    <a:pt x="173" y="63"/>
                    <a:pt x="173" y="63"/>
                  </a:cubicBezTo>
                  <a:cubicBezTo>
                    <a:pt x="175" y="66"/>
                    <a:pt x="178" y="65"/>
                    <a:pt x="181" y="68"/>
                  </a:cubicBezTo>
                  <a:cubicBezTo>
                    <a:pt x="181" y="67"/>
                    <a:pt x="180" y="68"/>
                    <a:pt x="180" y="68"/>
                  </a:cubicBezTo>
                  <a:cubicBezTo>
                    <a:pt x="182" y="69"/>
                    <a:pt x="184" y="69"/>
                    <a:pt x="186" y="69"/>
                  </a:cubicBezTo>
                  <a:cubicBezTo>
                    <a:pt x="186" y="70"/>
                    <a:pt x="186" y="70"/>
                    <a:pt x="185" y="70"/>
                  </a:cubicBezTo>
                  <a:cubicBezTo>
                    <a:pt x="187" y="71"/>
                    <a:pt x="189" y="72"/>
                    <a:pt x="190" y="72"/>
                  </a:cubicBezTo>
                  <a:cubicBezTo>
                    <a:pt x="189" y="71"/>
                    <a:pt x="189" y="72"/>
                    <a:pt x="189" y="72"/>
                  </a:cubicBezTo>
                  <a:cubicBezTo>
                    <a:pt x="188" y="70"/>
                    <a:pt x="190" y="71"/>
                    <a:pt x="191" y="71"/>
                  </a:cubicBezTo>
                  <a:cubicBezTo>
                    <a:pt x="191" y="72"/>
                    <a:pt x="191" y="72"/>
                    <a:pt x="191" y="72"/>
                  </a:cubicBezTo>
                  <a:cubicBezTo>
                    <a:pt x="192" y="73"/>
                    <a:pt x="193" y="72"/>
                    <a:pt x="194" y="73"/>
                  </a:cubicBezTo>
                  <a:cubicBezTo>
                    <a:pt x="195" y="75"/>
                    <a:pt x="193" y="73"/>
                    <a:pt x="193" y="74"/>
                  </a:cubicBezTo>
                  <a:cubicBezTo>
                    <a:pt x="193" y="75"/>
                    <a:pt x="196" y="77"/>
                    <a:pt x="196" y="78"/>
                  </a:cubicBezTo>
                  <a:cubicBezTo>
                    <a:pt x="197" y="78"/>
                    <a:pt x="197" y="78"/>
                    <a:pt x="198" y="77"/>
                  </a:cubicBezTo>
                  <a:cubicBezTo>
                    <a:pt x="199" y="78"/>
                    <a:pt x="198" y="79"/>
                    <a:pt x="198" y="79"/>
                  </a:cubicBezTo>
                  <a:cubicBezTo>
                    <a:pt x="200" y="79"/>
                    <a:pt x="201" y="80"/>
                    <a:pt x="202" y="80"/>
                  </a:cubicBezTo>
                  <a:cubicBezTo>
                    <a:pt x="202" y="80"/>
                    <a:pt x="203" y="82"/>
                    <a:pt x="202" y="81"/>
                  </a:cubicBezTo>
                  <a:cubicBezTo>
                    <a:pt x="204" y="83"/>
                    <a:pt x="206" y="83"/>
                    <a:pt x="208" y="84"/>
                  </a:cubicBezTo>
                  <a:cubicBezTo>
                    <a:pt x="208" y="85"/>
                    <a:pt x="217" y="84"/>
                    <a:pt x="218" y="85"/>
                  </a:cubicBezTo>
                  <a:cubicBezTo>
                    <a:pt x="220" y="88"/>
                    <a:pt x="221" y="91"/>
                    <a:pt x="222" y="93"/>
                  </a:cubicBezTo>
                  <a:cubicBezTo>
                    <a:pt x="222" y="93"/>
                    <a:pt x="222" y="94"/>
                    <a:pt x="222" y="94"/>
                  </a:cubicBezTo>
                  <a:cubicBezTo>
                    <a:pt x="224" y="96"/>
                    <a:pt x="225" y="100"/>
                    <a:pt x="227" y="102"/>
                  </a:cubicBezTo>
                  <a:cubicBezTo>
                    <a:pt x="227" y="102"/>
                    <a:pt x="227" y="103"/>
                    <a:pt x="226" y="102"/>
                  </a:cubicBezTo>
                  <a:cubicBezTo>
                    <a:pt x="227" y="105"/>
                    <a:pt x="228" y="102"/>
                    <a:pt x="229" y="105"/>
                  </a:cubicBezTo>
                  <a:cubicBezTo>
                    <a:pt x="228" y="105"/>
                    <a:pt x="228" y="105"/>
                    <a:pt x="228" y="105"/>
                  </a:cubicBezTo>
                  <a:cubicBezTo>
                    <a:pt x="229" y="107"/>
                    <a:pt x="229" y="110"/>
                    <a:pt x="231" y="111"/>
                  </a:cubicBezTo>
                  <a:cubicBezTo>
                    <a:pt x="230" y="112"/>
                    <a:pt x="230" y="111"/>
                    <a:pt x="230" y="111"/>
                  </a:cubicBezTo>
                  <a:cubicBezTo>
                    <a:pt x="231" y="113"/>
                    <a:pt x="232" y="116"/>
                    <a:pt x="233" y="117"/>
                  </a:cubicBezTo>
                  <a:cubicBezTo>
                    <a:pt x="233" y="118"/>
                    <a:pt x="232" y="118"/>
                    <a:pt x="232" y="117"/>
                  </a:cubicBezTo>
                  <a:cubicBezTo>
                    <a:pt x="232" y="119"/>
                    <a:pt x="233" y="119"/>
                    <a:pt x="234" y="121"/>
                  </a:cubicBezTo>
                  <a:cubicBezTo>
                    <a:pt x="234" y="122"/>
                    <a:pt x="234" y="123"/>
                    <a:pt x="234" y="123"/>
                  </a:cubicBezTo>
                  <a:cubicBezTo>
                    <a:pt x="234" y="124"/>
                    <a:pt x="235" y="127"/>
                    <a:pt x="236" y="128"/>
                  </a:cubicBezTo>
                  <a:cubicBezTo>
                    <a:pt x="235" y="128"/>
                    <a:pt x="235" y="129"/>
                    <a:pt x="235" y="131"/>
                  </a:cubicBezTo>
                  <a:cubicBezTo>
                    <a:pt x="238" y="143"/>
                    <a:pt x="240" y="155"/>
                    <a:pt x="242" y="167"/>
                  </a:cubicBezTo>
                  <a:cubicBezTo>
                    <a:pt x="242" y="170"/>
                    <a:pt x="241" y="165"/>
                    <a:pt x="241" y="166"/>
                  </a:cubicBezTo>
                  <a:cubicBezTo>
                    <a:pt x="242" y="166"/>
                    <a:pt x="241" y="168"/>
                    <a:pt x="242" y="172"/>
                  </a:cubicBezTo>
                  <a:cubicBezTo>
                    <a:pt x="242" y="172"/>
                    <a:pt x="242" y="172"/>
                    <a:pt x="242" y="172"/>
                  </a:cubicBezTo>
                  <a:cubicBezTo>
                    <a:pt x="242" y="174"/>
                    <a:pt x="242" y="175"/>
                    <a:pt x="242" y="176"/>
                  </a:cubicBezTo>
                  <a:cubicBezTo>
                    <a:pt x="242" y="176"/>
                    <a:pt x="242" y="176"/>
                    <a:pt x="242" y="176"/>
                  </a:cubicBezTo>
                  <a:cubicBezTo>
                    <a:pt x="243" y="178"/>
                    <a:pt x="241" y="180"/>
                    <a:pt x="243" y="181"/>
                  </a:cubicBezTo>
                  <a:cubicBezTo>
                    <a:pt x="242" y="183"/>
                    <a:pt x="242" y="183"/>
                    <a:pt x="242" y="183"/>
                  </a:cubicBezTo>
                  <a:cubicBezTo>
                    <a:pt x="243" y="184"/>
                    <a:pt x="242" y="186"/>
                    <a:pt x="243" y="188"/>
                  </a:cubicBezTo>
                  <a:cubicBezTo>
                    <a:pt x="243" y="188"/>
                    <a:pt x="243" y="188"/>
                    <a:pt x="243" y="188"/>
                  </a:cubicBezTo>
                  <a:cubicBezTo>
                    <a:pt x="242" y="191"/>
                    <a:pt x="244" y="194"/>
                    <a:pt x="243" y="195"/>
                  </a:cubicBezTo>
                  <a:cubicBezTo>
                    <a:pt x="243" y="198"/>
                    <a:pt x="243" y="200"/>
                    <a:pt x="244" y="201"/>
                  </a:cubicBezTo>
                  <a:cubicBezTo>
                    <a:pt x="244" y="202"/>
                    <a:pt x="243" y="201"/>
                    <a:pt x="243" y="201"/>
                  </a:cubicBezTo>
                  <a:cubicBezTo>
                    <a:pt x="244" y="210"/>
                    <a:pt x="243" y="221"/>
                    <a:pt x="243" y="230"/>
                  </a:cubicBezTo>
                  <a:cubicBezTo>
                    <a:pt x="243" y="230"/>
                    <a:pt x="243" y="230"/>
                    <a:pt x="243" y="230"/>
                  </a:cubicBezTo>
                  <a:cubicBezTo>
                    <a:pt x="243" y="235"/>
                    <a:pt x="241" y="240"/>
                    <a:pt x="242" y="245"/>
                  </a:cubicBezTo>
                  <a:cubicBezTo>
                    <a:pt x="243" y="246"/>
                    <a:pt x="243" y="246"/>
                    <a:pt x="243" y="246"/>
                  </a:cubicBezTo>
                  <a:cubicBezTo>
                    <a:pt x="242" y="247"/>
                    <a:pt x="242" y="247"/>
                    <a:pt x="241" y="248"/>
                  </a:cubicBezTo>
                  <a:cubicBezTo>
                    <a:pt x="242" y="249"/>
                    <a:pt x="241" y="253"/>
                    <a:pt x="241" y="254"/>
                  </a:cubicBezTo>
                  <a:cubicBezTo>
                    <a:pt x="241" y="254"/>
                    <a:pt x="241" y="253"/>
                    <a:pt x="241" y="253"/>
                  </a:cubicBezTo>
                  <a:cubicBezTo>
                    <a:pt x="240" y="256"/>
                    <a:pt x="241" y="259"/>
                    <a:pt x="240" y="261"/>
                  </a:cubicBezTo>
                  <a:cubicBezTo>
                    <a:pt x="240" y="260"/>
                    <a:pt x="240" y="260"/>
                    <a:pt x="240" y="260"/>
                  </a:cubicBezTo>
                  <a:cubicBezTo>
                    <a:pt x="237" y="272"/>
                    <a:pt x="232" y="286"/>
                    <a:pt x="231" y="296"/>
                  </a:cubicBezTo>
                  <a:cubicBezTo>
                    <a:pt x="231" y="299"/>
                    <a:pt x="230" y="297"/>
                    <a:pt x="230" y="298"/>
                  </a:cubicBezTo>
                  <a:cubicBezTo>
                    <a:pt x="228" y="309"/>
                    <a:pt x="222" y="318"/>
                    <a:pt x="220" y="328"/>
                  </a:cubicBezTo>
                  <a:cubicBezTo>
                    <a:pt x="217" y="334"/>
                    <a:pt x="218" y="338"/>
                    <a:pt x="218" y="338"/>
                  </a:cubicBezTo>
                  <a:cubicBezTo>
                    <a:pt x="225" y="323"/>
                    <a:pt x="232" y="309"/>
                    <a:pt x="237" y="293"/>
                  </a:cubicBezTo>
                  <a:cubicBezTo>
                    <a:pt x="239" y="287"/>
                    <a:pt x="240" y="279"/>
                    <a:pt x="242" y="274"/>
                  </a:cubicBezTo>
                  <a:cubicBezTo>
                    <a:pt x="246" y="251"/>
                    <a:pt x="251" y="227"/>
                    <a:pt x="250" y="202"/>
                  </a:cubicBezTo>
                  <a:cubicBezTo>
                    <a:pt x="250" y="203"/>
                    <a:pt x="249" y="202"/>
                    <a:pt x="249" y="201"/>
                  </a:cubicBezTo>
                  <a:cubicBezTo>
                    <a:pt x="249" y="200"/>
                    <a:pt x="249" y="200"/>
                    <a:pt x="249" y="200"/>
                  </a:cubicBezTo>
                  <a:cubicBezTo>
                    <a:pt x="249" y="198"/>
                    <a:pt x="249" y="198"/>
                    <a:pt x="249" y="198"/>
                  </a:cubicBezTo>
                  <a:cubicBezTo>
                    <a:pt x="249" y="197"/>
                    <a:pt x="249" y="197"/>
                    <a:pt x="250" y="199"/>
                  </a:cubicBezTo>
                  <a:cubicBezTo>
                    <a:pt x="250" y="189"/>
                    <a:pt x="249" y="180"/>
                    <a:pt x="248" y="171"/>
                  </a:cubicBezTo>
                  <a:cubicBezTo>
                    <a:pt x="247" y="170"/>
                    <a:pt x="248" y="166"/>
                    <a:pt x="247" y="166"/>
                  </a:cubicBezTo>
                  <a:cubicBezTo>
                    <a:pt x="247" y="165"/>
                    <a:pt x="247" y="166"/>
                    <a:pt x="247" y="166"/>
                  </a:cubicBezTo>
                  <a:cubicBezTo>
                    <a:pt x="246" y="160"/>
                    <a:pt x="246" y="159"/>
                    <a:pt x="246" y="153"/>
                  </a:cubicBezTo>
                  <a:cubicBezTo>
                    <a:pt x="246" y="152"/>
                    <a:pt x="246" y="150"/>
                    <a:pt x="246" y="149"/>
                  </a:cubicBezTo>
                  <a:cubicBezTo>
                    <a:pt x="246" y="149"/>
                    <a:pt x="246" y="150"/>
                    <a:pt x="246" y="150"/>
                  </a:cubicBezTo>
                  <a:cubicBezTo>
                    <a:pt x="247" y="151"/>
                    <a:pt x="248" y="151"/>
                    <a:pt x="249" y="152"/>
                  </a:cubicBezTo>
                  <a:cubicBezTo>
                    <a:pt x="250" y="154"/>
                    <a:pt x="252" y="155"/>
                    <a:pt x="254" y="157"/>
                  </a:cubicBezTo>
                  <a:cubicBezTo>
                    <a:pt x="254" y="158"/>
                    <a:pt x="255" y="158"/>
                    <a:pt x="257" y="159"/>
                  </a:cubicBezTo>
                  <a:cubicBezTo>
                    <a:pt x="258" y="159"/>
                    <a:pt x="260" y="160"/>
                    <a:pt x="263" y="155"/>
                  </a:cubicBezTo>
                  <a:cubicBezTo>
                    <a:pt x="262" y="156"/>
                    <a:pt x="263" y="154"/>
                    <a:pt x="263" y="154"/>
                  </a:cubicBezTo>
                  <a:cubicBezTo>
                    <a:pt x="263" y="154"/>
                    <a:pt x="263" y="154"/>
                    <a:pt x="263" y="154"/>
                  </a:cubicBezTo>
                  <a:cubicBezTo>
                    <a:pt x="263" y="154"/>
                    <a:pt x="263" y="154"/>
                    <a:pt x="263" y="154"/>
                  </a:cubicBezTo>
                  <a:cubicBezTo>
                    <a:pt x="263" y="152"/>
                    <a:pt x="263" y="153"/>
                    <a:pt x="263" y="153"/>
                  </a:cubicBezTo>
                  <a:cubicBezTo>
                    <a:pt x="263" y="153"/>
                    <a:pt x="264" y="153"/>
                    <a:pt x="264" y="153"/>
                  </a:cubicBezTo>
                  <a:cubicBezTo>
                    <a:pt x="264" y="154"/>
                    <a:pt x="264" y="154"/>
                    <a:pt x="264" y="154"/>
                  </a:cubicBezTo>
                  <a:cubicBezTo>
                    <a:pt x="263" y="155"/>
                    <a:pt x="263" y="154"/>
                    <a:pt x="263" y="154"/>
                  </a:cubicBezTo>
                  <a:cubicBezTo>
                    <a:pt x="263" y="154"/>
                    <a:pt x="263" y="154"/>
                    <a:pt x="263" y="154"/>
                  </a:cubicBezTo>
                  <a:cubicBezTo>
                    <a:pt x="265" y="151"/>
                    <a:pt x="265" y="148"/>
                    <a:pt x="264" y="146"/>
                  </a:cubicBezTo>
                  <a:cubicBezTo>
                    <a:pt x="264" y="143"/>
                    <a:pt x="263" y="142"/>
                    <a:pt x="262" y="141"/>
                  </a:cubicBezTo>
                  <a:cubicBezTo>
                    <a:pt x="262" y="141"/>
                    <a:pt x="262" y="140"/>
                    <a:pt x="261" y="140"/>
                  </a:cubicBezTo>
                  <a:cubicBezTo>
                    <a:pt x="261" y="140"/>
                    <a:pt x="261" y="140"/>
                    <a:pt x="261" y="140"/>
                  </a:cubicBezTo>
                  <a:cubicBezTo>
                    <a:pt x="261" y="140"/>
                    <a:pt x="261" y="140"/>
                    <a:pt x="260" y="139"/>
                  </a:cubicBezTo>
                  <a:cubicBezTo>
                    <a:pt x="260" y="139"/>
                    <a:pt x="260" y="139"/>
                    <a:pt x="260" y="139"/>
                  </a:cubicBezTo>
                  <a:cubicBezTo>
                    <a:pt x="260" y="140"/>
                    <a:pt x="260" y="139"/>
                    <a:pt x="260" y="139"/>
                  </a:cubicBezTo>
                  <a:cubicBezTo>
                    <a:pt x="261" y="138"/>
                    <a:pt x="260" y="140"/>
                    <a:pt x="262" y="140"/>
                  </a:cubicBezTo>
                  <a:cubicBezTo>
                    <a:pt x="263" y="140"/>
                    <a:pt x="263" y="139"/>
                    <a:pt x="264" y="139"/>
                  </a:cubicBezTo>
                  <a:cubicBezTo>
                    <a:pt x="265" y="138"/>
                    <a:pt x="267" y="138"/>
                    <a:pt x="268" y="135"/>
                  </a:cubicBezTo>
                  <a:cubicBezTo>
                    <a:pt x="268" y="135"/>
                    <a:pt x="267" y="135"/>
                    <a:pt x="268" y="134"/>
                  </a:cubicBezTo>
                  <a:cubicBezTo>
                    <a:pt x="269" y="135"/>
                    <a:pt x="268" y="132"/>
                    <a:pt x="268" y="131"/>
                  </a:cubicBezTo>
                  <a:cubicBezTo>
                    <a:pt x="269" y="131"/>
                    <a:pt x="269" y="132"/>
                    <a:pt x="269" y="132"/>
                  </a:cubicBezTo>
                  <a:cubicBezTo>
                    <a:pt x="269" y="130"/>
                    <a:pt x="269" y="129"/>
                    <a:pt x="268" y="128"/>
                  </a:cubicBezTo>
                  <a:close/>
                  <a:moveTo>
                    <a:pt x="29" y="128"/>
                  </a:moveTo>
                  <a:cubicBezTo>
                    <a:pt x="29" y="128"/>
                    <a:pt x="29" y="128"/>
                    <a:pt x="29" y="128"/>
                  </a:cubicBezTo>
                  <a:cubicBezTo>
                    <a:pt x="29" y="128"/>
                    <a:pt x="29" y="128"/>
                    <a:pt x="29" y="128"/>
                  </a:cubicBezTo>
                  <a:close/>
                  <a:moveTo>
                    <a:pt x="16" y="120"/>
                  </a:moveTo>
                  <a:cubicBezTo>
                    <a:pt x="16" y="121"/>
                    <a:pt x="16" y="121"/>
                    <a:pt x="16" y="121"/>
                  </a:cubicBezTo>
                  <a:cubicBezTo>
                    <a:pt x="16" y="121"/>
                    <a:pt x="16" y="120"/>
                    <a:pt x="16" y="120"/>
                  </a:cubicBezTo>
                  <a:cubicBezTo>
                    <a:pt x="16" y="120"/>
                    <a:pt x="16" y="120"/>
                    <a:pt x="16" y="120"/>
                  </a:cubicBezTo>
                  <a:close/>
                  <a:moveTo>
                    <a:pt x="16" y="129"/>
                  </a:moveTo>
                  <a:cubicBezTo>
                    <a:pt x="16" y="129"/>
                    <a:pt x="17" y="128"/>
                    <a:pt x="17" y="128"/>
                  </a:cubicBezTo>
                  <a:cubicBezTo>
                    <a:pt x="18" y="129"/>
                    <a:pt x="17" y="128"/>
                    <a:pt x="17" y="129"/>
                  </a:cubicBezTo>
                  <a:cubicBezTo>
                    <a:pt x="17" y="129"/>
                    <a:pt x="17" y="129"/>
                    <a:pt x="17" y="129"/>
                  </a:cubicBezTo>
                  <a:cubicBezTo>
                    <a:pt x="17" y="130"/>
                    <a:pt x="16" y="130"/>
                    <a:pt x="16" y="130"/>
                  </a:cubicBezTo>
                  <a:cubicBezTo>
                    <a:pt x="16" y="130"/>
                    <a:pt x="16" y="130"/>
                    <a:pt x="16" y="130"/>
                  </a:cubicBezTo>
                  <a:cubicBezTo>
                    <a:pt x="16" y="130"/>
                    <a:pt x="16" y="130"/>
                    <a:pt x="16" y="130"/>
                  </a:cubicBezTo>
                  <a:cubicBezTo>
                    <a:pt x="16" y="130"/>
                    <a:pt x="16" y="130"/>
                    <a:pt x="16" y="130"/>
                  </a:cubicBezTo>
                  <a:cubicBezTo>
                    <a:pt x="15" y="130"/>
                    <a:pt x="15" y="130"/>
                    <a:pt x="15" y="130"/>
                  </a:cubicBezTo>
                  <a:cubicBezTo>
                    <a:pt x="15" y="130"/>
                    <a:pt x="15" y="130"/>
                    <a:pt x="15" y="130"/>
                  </a:cubicBezTo>
                  <a:cubicBezTo>
                    <a:pt x="15" y="130"/>
                    <a:pt x="15" y="130"/>
                    <a:pt x="15" y="130"/>
                  </a:cubicBezTo>
                  <a:cubicBezTo>
                    <a:pt x="15" y="130"/>
                    <a:pt x="16" y="129"/>
                    <a:pt x="16" y="129"/>
                  </a:cubicBezTo>
                  <a:close/>
                  <a:moveTo>
                    <a:pt x="18" y="139"/>
                  </a:moveTo>
                  <a:cubicBezTo>
                    <a:pt x="18" y="140"/>
                    <a:pt x="18" y="140"/>
                    <a:pt x="19" y="140"/>
                  </a:cubicBezTo>
                  <a:cubicBezTo>
                    <a:pt x="18" y="140"/>
                    <a:pt x="18" y="140"/>
                    <a:pt x="18" y="140"/>
                  </a:cubicBezTo>
                  <a:cubicBezTo>
                    <a:pt x="18" y="140"/>
                    <a:pt x="18" y="140"/>
                    <a:pt x="18" y="139"/>
                  </a:cubicBezTo>
                  <a:close/>
                  <a:moveTo>
                    <a:pt x="22" y="141"/>
                  </a:moveTo>
                  <a:cubicBezTo>
                    <a:pt x="22" y="141"/>
                    <a:pt x="22" y="141"/>
                    <a:pt x="22" y="141"/>
                  </a:cubicBezTo>
                  <a:cubicBezTo>
                    <a:pt x="22" y="141"/>
                    <a:pt x="22" y="141"/>
                    <a:pt x="22" y="141"/>
                  </a:cubicBezTo>
                  <a:cubicBezTo>
                    <a:pt x="22" y="141"/>
                    <a:pt x="22" y="141"/>
                    <a:pt x="22" y="141"/>
                  </a:cubicBezTo>
                  <a:close/>
                  <a:moveTo>
                    <a:pt x="6" y="142"/>
                  </a:moveTo>
                  <a:cubicBezTo>
                    <a:pt x="6" y="142"/>
                    <a:pt x="6" y="142"/>
                    <a:pt x="6" y="142"/>
                  </a:cubicBezTo>
                  <a:cubicBezTo>
                    <a:pt x="6" y="142"/>
                    <a:pt x="6" y="142"/>
                    <a:pt x="6" y="142"/>
                  </a:cubicBezTo>
                  <a:close/>
                  <a:moveTo>
                    <a:pt x="8" y="148"/>
                  </a:moveTo>
                  <a:cubicBezTo>
                    <a:pt x="8" y="148"/>
                    <a:pt x="8" y="148"/>
                    <a:pt x="9" y="148"/>
                  </a:cubicBezTo>
                  <a:cubicBezTo>
                    <a:pt x="8" y="148"/>
                    <a:pt x="8" y="148"/>
                    <a:pt x="8" y="148"/>
                  </a:cubicBezTo>
                  <a:close/>
                  <a:moveTo>
                    <a:pt x="14" y="140"/>
                  </a:moveTo>
                  <a:cubicBezTo>
                    <a:pt x="13" y="142"/>
                    <a:pt x="12" y="141"/>
                    <a:pt x="12" y="143"/>
                  </a:cubicBezTo>
                  <a:cubicBezTo>
                    <a:pt x="12" y="142"/>
                    <a:pt x="12" y="142"/>
                    <a:pt x="12" y="142"/>
                  </a:cubicBezTo>
                  <a:cubicBezTo>
                    <a:pt x="11" y="143"/>
                    <a:pt x="11" y="142"/>
                    <a:pt x="10" y="141"/>
                  </a:cubicBezTo>
                  <a:cubicBezTo>
                    <a:pt x="10" y="142"/>
                    <a:pt x="10" y="141"/>
                    <a:pt x="10" y="142"/>
                  </a:cubicBezTo>
                  <a:cubicBezTo>
                    <a:pt x="10" y="143"/>
                    <a:pt x="10" y="141"/>
                    <a:pt x="9" y="141"/>
                  </a:cubicBezTo>
                  <a:cubicBezTo>
                    <a:pt x="9" y="141"/>
                    <a:pt x="9" y="142"/>
                    <a:pt x="9" y="142"/>
                  </a:cubicBezTo>
                  <a:cubicBezTo>
                    <a:pt x="8" y="143"/>
                    <a:pt x="9" y="141"/>
                    <a:pt x="8" y="140"/>
                  </a:cubicBezTo>
                  <a:cubicBezTo>
                    <a:pt x="8" y="140"/>
                    <a:pt x="8" y="140"/>
                    <a:pt x="8" y="140"/>
                  </a:cubicBezTo>
                  <a:cubicBezTo>
                    <a:pt x="9" y="140"/>
                    <a:pt x="9" y="140"/>
                    <a:pt x="9" y="140"/>
                  </a:cubicBezTo>
                  <a:cubicBezTo>
                    <a:pt x="10" y="139"/>
                    <a:pt x="11" y="139"/>
                    <a:pt x="13" y="139"/>
                  </a:cubicBezTo>
                  <a:cubicBezTo>
                    <a:pt x="14" y="138"/>
                    <a:pt x="15" y="140"/>
                    <a:pt x="16" y="140"/>
                  </a:cubicBezTo>
                  <a:cubicBezTo>
                    <a:pt x="16" y="139"/>
                    <a:pt x="16" y="139"/>
                    <a:pt x="16" y="139"/>
                  </a:cubicBezTo>
                  <a:cubicBezTo>
                    <a:pt x="17" y="139"/>
                    <a:pt x="16" y="139"/>
                    <a:pt x="16" y="140"/>
                  </a:cubicBezTo>
                  <a:cubicBezTo>
                    <a:pt x="17" y="139"/>
                    <a:pt x="17" y="140"/>
                    <a:pt x="18" y="140"/>
                  </a:cubicBezTo>
                  <a:cubicBezTo>
                    <a:pt x="16" y="140"/>
                    <a:pt x="15" y="140"/>
                    <a:pt x="14" y="140"/>
                  </a:cubicBezTo>
                  <a:close/>
                  <a:moveTo>
                    <a:pt x="18" y="148"/>
                  </a:moveTo>
                  <a:cubicBezTo>
                    <a:pt x="18" y="148"/>
                    <a:pt x="18" y="147"/>
                    <a:pt x="18" y="147"/>
                  </a:cubicBezTo>
                  <a:cubicBezTo>
                    <a:pt x="19" y="147"/>
                    <a:pt x="18" y="148"/>
                    <a:pt x="19" y="148"/>
                  </a:cubicBezTo>
                  <a:cubicBezTo>
                    <a:pt x="19" y="145"/>
                    <a:pt x="19" y="145"/>
                    <a:pt x="19" y="145"/>
                  </a:cubicBezTo>
                  <a:cubicBezTo>
                    <a:pt x="19" y="146"/>
                    <a:pt x="20" y="146"/>
                    <a:pt x="19" y="147"/>
                  </a:cubicBezTo>
                  <a:cubicBezTo>
                    <a:pt x="20" y="147"/>
                    <a:pt x="20" y="145"/>
                    <a:pt x="21" y="145"/>
                  </a:cubicBezTo>
                  <a:cubicBezTo>
                    <a:pt x="21" y="145"/>
                    <a:pt x="21" y="144"/>
                    <a:pt x="22" y="144"/>
                  </a:cubicBezTo>
                  <a:cubicBezTo>
                    <a:pt x="22" y="145"/>
                    <a:pt x="21" y="144"/>
                    <a:pt x="21" y="145"/>
                  </a:cubicBezTo>
                  <a:cubicBezTo>
                    <a:pt x="22" y="145"/>
                    <a:pt x="22" y="145"/>
                    <a:pt x="22" y="145"/>
                  </a:cubicBezTo>
                  <a:cubicBezTo>
                    <a:pt x="22" y="145"/>
                    <a:pt x="22" y="145"/>
                    <a:pt x="22" y="145"/>
                  </a:cubicBezTo>
                  <a:cubicBezTo>
                    <a:pt x="21" y="146"/>
                    <a:pt x="21" y="146"/>
                    <a:pt x="21" y="146"/>
                  </a:cubicBezTo>
                  <a:cubicBezTo>
                    <a:pt x="21" y="146"/>
                    <a:pt x="21" y="146"/>
                    <a:pt x="21" y="146"/>
                  </a:cubicBezTo>
                  <a:cubicBezTo>
                    <a:pt x="21" y="146"/>
                    <a:pt x="20" y="146"/>
                    <a:pt x="20" y="148"/>
                  </a:cubicBezTo>
                  <a:cubicBezTo>
                    <a:pt x="20" y="147"/>
                    <a:pt x="19" y="147"/>
                    <a:pt x="20" y="147"/>
                  </a:cubicBezTo>
                  <a:cubicBezTo>
                    <a:pt x="19" y="147"/>
                    <a:pt x="20" y="148"/>
                    <a:pt x="19" y="148"/>
                  </a:cubicBezTo>
                  <a:cubicBezTo>
                    <a:pt x="19" y="147"/>
                    <a:pt x="19" y="147"/>
                    <a:pt x="19" y="147"/>
                  </a:cubicBezTo>
                  <a:cubicBezTo>
                    <a:pt x="19" y="148"/>
                    <a:pt x="18" y="147"/>
                    <a:pt x="18" y="149"/>
                  </a:cubicBezTo>
                  <a:cubicBezTo>
                    <a:pt x="18" y="148"/>
                    <a:pt x="18" y="148"/>
                    <a:pt x="18" y="148"/>
                  </a:cubicBezTo>
                  <a:cubicBezTo>
                    <a:pt x="18" y="148"/>
                    <a:pt x="18" y="148"/>
                    <a:pt x="18" y="148"/>
                  </a:cubicBezTo>
                  <a:close/>
                  <a:moveTo>
                    <a:pt x="11" y="160"/>
                  </a:moveTo>
                  <a:cubicBezTo>
                    <a:pt x="11" y="160"/>
                    <a:pt x="11" y="160"/>
                    <a:pt x="11" y="160"/>
                  </a:cubicBezTo>
                  <a:cubicBezTo>
                    <a:pt x="11" y="160"/>
                    <a:pt x="11" y="160"/>
                    <a:pt x="11" y="160"/>
                  </a:cubicBezTo>
                  <a:close/>
                  <a:moveTo>
                    <a:pt x="11" y="160"/>
                  </a:moveTo>
                  <a:cubicBezTo>
                    <a:pt x="11" y="160"/>
                    <a:pt x="11" y="160"/>
                    <a:pt x="11" y="160"/>
                  </a:cubicBezTo>
                  <a:cubicBezTo>
                    <a:pt x="11" y="160"/>
                    <a:pt x="11" y="160"/>
                    <a:pt x="11" y="160"/>
                  </a:cubicBezTo>
                  <a:close/>
                  <a:moveTo>
                    <a:pt x="11" y="160"/>
                  </a:moveTo>
                  <a:cubicBezTo>
                    <a:pt x="11" y="160"/>
                    <a:pt x="11" y="160"/>
                    <a:pt x="11" y="160"/>
                  </a:cubicBezTo>
                  <a:cubicBezTo>
                    <a:pt x="11" y="160"/>
                    <a:pt x="11" y="160"/>
                    <a:pt x="11" y="160"/>
                  </a:cubicBezTo>
                  <a:cubicBezTo>
                    <a:pt x="11" y="160"/>
                    <a:pt x="11" y="160"/>
                    <a:pt x="11" y="160"/>
                  </a:cubicBezTo>
                  <a:close/>
                  <a:moveTo>
                    <a:pt x="26" y="146"/>
                  </a:moveTo>
                  <a:cubicBezTo>
                    <a:pt x="26" y="146"/>
                    <a:pt x="26" y="145"/>
                    <a:pt x="26" y="145"/>
                  </a:cubicBezTo>
                  <a:cubicBezTo>
                    <a:pt x="26" y="147"/>
                    <a:pt x="25" y="147"/>
                    <a:pt x="24" y="148"/>
                  </a:cubicBezTo>
                  <a:cubicBezTo>
                    <a:pt x="23" y="140"/>
                    <a:pt x="23" y="140"/>
                    <a:pt x="23" y="140"/>
                  </a:cubicBezTo>
                  <a:cubicBezTo>
                    <a:pt x="26" y="133"/>
                    <a:pt x="26" y="133"/>
                    <a:pt x="26" y="133"/>
                  </a:cubicBezTo>
                  <a:cubicBezTo>
                    <a:pt x="26" y="132"/>
                    <a:pt x="26" y="132"/>
                    <a:pt x="26" y="132"/>
                  </a:cubicBezTo>
                  <a:cubicBezTo>
                    <a:pt x="25" y="132"/>
                    <a:pt x="25" y="133"/>
                    <a:pt x="25" y="132"/>
                  </a:cubicBezTo>
                  <a:cubicBezTo>
                    <a:pt x="25" y="131"/>
                    <a:pt x="24" y="132"/>
                    <a:pt x="24" y="131"/>
                  </a:cubicBezTo>
                  <a:cubicBezTo>
                    <a:pt x="24" y="132"/>
                    <a:pt x="23" y="132"/>
                    <a:pt x="23" y="131"/>
                  </a:cubicBezTo>
                  <a:cubicBezTo>
                    <a:pt x="23" y="130"/>
                    <a:pt x="23" y="130"/>
                    <a:pt x="23" y="130"/>
                  </a:cubicBezTo>
                  <a:cubicBezTo>
                    <a:pt x="22" y="130"/>
                    <a:pt x="21" y="127"/>
                    <a:pt x="20" y="126"/>
                  </a:cubicBezTo>
                  <a:cubicBezTo>
                    <a:pt x="20" y="126"/>
                    <a:pt x="20" y="126"/>
                    <a:pt x="20" y="126"/>
                  </a:cubicBezTo>
                  <a:cubicBezTo>
                    <a:pt x="19" y="125"/>
                    <a:pt x="18" y="123"/>
                    <a:pt x="17" y="122"/>
                  </a:cubicBezTo>
                  <a:cubicBezTo>
                    <a:pt x="17" y="122"/>
                    <a:pt x="17" y="122"/>
                    <a:pt x="17" y="122"/>
                  </a:cubicBezTo>
                  <a:cubicBezTo>
                    <a:pt x="17" y="122"/>
                    <a:pt x="17" y="121"/>
                    <a:pt x="17" y="121"/>
                  </a:cubicBezTo>
                  <a:cubicBezTo>
                    <a:pt x="17" y="122"/>
                    <a:pt x="17" y="122"/>
                    <a:pt x="17" y="122"/>
                  </a:cubicBezTo>
                  <a:cubicBezTo>
                    <a:pt x="17" y="121"/>
                    <a:pt x="18" y="120"/>
                    <a:pt x="19" y="121"/>
                  </a:cubicBezTo>
                  <a:cubicBezTo>
                    <a:pt x="19" y="121"/>
                    <a:pt x="19" y="121"/>
                    <a:pt x="19" y="120"/>
                  </a:cubicBezTo>
                  <a:cubicBezTo>
                    <a:pt x="19" y="120"/>
                    <a:pt x="19" y="121"/>
                    <a:pt x="19" y="120"/>
                  </a:cubicBezTo>
                  <a:cubicBezTo>
                    <a:pt x="19" y="121"/>
                    <a:pt x="19" y="121"/>
                    <a:pt x="19" y="121"/>
                  </a:cubicBezTo>
                  <a:cubicBezTo>
                    <a:pt x="20" y="122"/>
                    <a:pt x="21" y="122"/>
                    <a:pt x="22" y="123"/>
                  </a:cubicBezTo>
                  <a:cubicBezTo>
                    <a:pt x="22" y="124"/>
                    <a:pt x="23" y="124"/>
                    <a:pt x="24" y="125"/>
                  </a:cubicBezTo>
                  <a:cubicBezTo>
                    <a:pt x="24" y="125"/>
                    <a:pt x="24" y="127"/>
                    <a:pt x="25" y="126"/>
                  </a:cubicBezTo>
                  <a:cubicBezTo>
                    <a:pt x="25" y="126"/>
                    <a:pt x="25" y="126"/>
                    <a:pt x="25" y="126"/>
                  </a:cubicBezTo>
                  <a:cubicBezTo>
                    <a:pt x="25" y="127"/>
                    <a:pt x="26" y="128"/>
                    <a:pt x="26" y="129"/>
                  </a:cubicBezTo>
                  <a:cubicBezTo>
                    <a:pt x="27" y="130"/>
                    <a:pt x="27" y="129"/>
                    <a:pt x="27" y="129"/>
                  </a:cubicBezTo>
                  <a:cubicBezTo>
                    <a:pt x="27" y="129"/>
                    <a:pt x="27" y="129"/>
                    <a:pt x="27" y="129"/>
                  </a:cubicBezTo>
                  <a:cubicBezTo>
                    <a:pt x="28" y="130"/>
                    <a:pt x="28" y="129"/>
                    <a:pt x="28" y="129"/>
                  </a:cubicBezTo>
                  <a:cubicBezTo>
                    <a:pt x="28" y="129"/>
                    <a:pt x="29" y="129"/>
                    <a:pt x="29" y="129"/>
                  </a:cubicBezTo>
                  <a:cubicBezTo>
                    <a:pt x="29" y="130"/>
                    <a:pt x="29" y="130"/>
                    <a:pt x="29" y="130"/>
                  </a:cubicBezTo>
                  <a:cubicBezTo>
                    <a:pt x="28" y="130"/>
                    <a:pt x="28" y="130"/>
                    <a:pt x="27" y="130"/>
                  </a:cubicBezTo>
                  <a:cubicBezTo>
                    <a:pt x="27" y="131"/>
                    <a:pt x="28" y="131"/>
                    <a:pt x="28" y="131"/>
                  </a:cubicBezTo>
                  <a:cubicBezTo>
                    <a:pt x="27" y="136"/>
                    <a:pt x="27" y="141"/>
                    <a:pt x="26" y="146"/>
                  </a:cubicBezTo>
                  <a:close/>
                  <a:moveTo>
                    <a:pt x="128" y="29"/>
                  </a:moveTo>
                  <a:cubicBezTo>
                    <a:pt x="128" y="29"/>
                    <a:pt x="128" y="29"/>
                    <a:pt x="127" y="29"/>
                  </a:cubicBezTo>
                  <a:cubicBezTo>
                    <a:pt x="127" y="29"/>
                    <a:pt x="127" y="29"/>
                    <a:pt x="127" y="29"/>
                  </a:cubicBezTo>
                  <a:cubicBezTo>
                    <a:pt x="128" y="29"/>
                    <a:pt x="128" y="29"/>
                    <a:pt x="128" y="29"/>
                  </a:cubicBezTo>
                  <a:close/>
                  <a:moveTo>
                    <a:pt x="127" y="28"/>
                  </a:moveTo>
                  <a:cubicBezTo>
                    <a:pt x="127" y="29"/>
                    <a:pt x="127" y="29"/>
                    <a:pt x="127" y="29"/>
                  </a:cubicBezTo>
                  <a:cubicBezTo>
                    <a:pt x="127" y="29"/>
                    <a:pt x="127" y="29"/>
                    <a:pt x="127" y="29"/>
                  </a:cubicBezTo>
                  <a:cubicBezTo>
                    <a:pt x="127" y="29"/>
                    <a:pt x="127" y="29"/>
                    <a:pt x="126" y="29"/>
                  </a:cubicBezTo>
                  <a:cubicBezTo>
                    <a:pt x="126" y="29"/>
                    <a:pt x="126" y="29"/>
                    <a:pt x="126" y="29"/>
                  </a:cubicBezTo>
                  <a:lnTo>
                    <a:pt x="127" y="28"/>
                  </a:lnTo>
                  <a:close/>
                  <a:moveTo>
                    <a:pt x="127" y="34"/>
                  </a:moveTo>
                  <a:cubicBezTo>
                    <a:pt x="127" y="34"/>
                    <a:pt x="127" y="34"/>
                    <a:pt x="127" y="34"/>
                  </a:cubicBezTo>
                  <a:cubicBezTo>
                    <a:pt x="127" y="34"/>
                    <a:pt x="127" y="34"/>
                    <a:pt x="127" y="34"/>
                  </a:cubicBezTo>
                  <a:cubicBezTo>
                    <a:pt x="127" y="34"/>
                    <a:pt x="127" y="34"/>
                    <a:pt x="127" y="34"/>
                  </a:cubicBezTo>
                  <a:close/>
                  <a:moveTo>
                    <a:pt x="126" y="43"/>
                  </a:moveTo>
                  <a:cubicBezTo>
                    <a:pt x="126" y="43"/>
                    <a:pt x="126" y="43"/>
                    <a:pt x="126" y="43"/>
                  </a:cubicBezTo>
                  <a:cubicBezTo>
                    <a:pt x="126" y="43"/>
                    <a:pt x="126" y="43"/>
                    <a:pt x="126" y="43"/>
                  </a:cubicBezTo>
                  <a:cubicBezTo>
                    <a:pt x="126" y="43"/>
                    <a:pt x="126" y="43"/>
                    <a:pt x="126" y="43"/>
                  </a:cubicBezTo>
                  <a:cubicBezTo>
                    <a:pt x="126" y="43"/>
                    <a:pt x="126" y="43"/>
                    <a:pt x="126" y="43"/>
                  </a:cubicBezTo>
                  <a:cubicBezTo>
                    <a:pt x="126" y="43"/>
                    <a:pt x="126" y="43"/>
                    <a:pt x="126" y="43"/>
                  </a:cubicBezTo>
                  <a:cubicBezTo>
                    <a:pt x="126" y="43"/>
                    <a:pt x="126" y="43"/>
                    <a:pt x="126" y="43"/>
                  </a:cubicBezTo>
                  <a:cubicBezTo>
                    <a:pt x="126" y="43"/>
                    <a:pt x="126" y="43"/>
                    <a:pt x="126" y="43"/>
                  </a:cubicBezTo>
                  <a:close/>
                  <a:moveTo>
                    <a:pt x="110" y="48"/>
                  </a:moveTo>
                  <a:cubicBezTo>
                    <a:pt x="110" y="48"/>
                    <a:pt x="110" y="48"/>
                    <a:pt x="110" y="48"/>
                  </a:cubicBezTo>
                  <a:cubicBezTo>
                    <a:pt x="111" y="47"/>
                    <a:pt x="109" y="47"/>
                    <a:pt x="108" y="47"/>
                  </a:cubicBezTo>
                  <a:cubicBezTo>
                    <a:pt x="107" y="49"/>
                    <a:pt x="104" y="48"/>
                    <a:pt x="102" y="49"/>
                  </a:cubicBezTo>
                  <a:cubicBezTo>
                    <a:pt x="101" y="48"/>
                    <a:pt x="101" y="48"/>
                    <a:pt x="101" y="48"/>
                  </a:cubicBezTo>
                  <a:cubicBezTo>
                    <a:pt x="101" y="48"/>
                    <a:pt x="100" y="49"/>
                    <a:pt x="100" y="48"/>
                  </a:cubicBezTo>
                  <a:cubicBezTo>
                    <a:pt x="99" y="47"/>
                    <a:pt x="95" y="46"/>
                    <a:pt x="91" y="46"/>
                  </a:cubicBezTo>
                  <a:cubicBezTo>
                    <a:pt x="91" y="46"/>
                    <a:pt x="91" y="46"/>
                    <a:pt x="91" y="46"/>
                  </a:cubicBezTo>
                  <a:cubicBezTo>
                    <a:pt x="91" y="46"/>
                    <a:pt x="90" y="45"/>
                    <a:pt x="90" y="45"/>
                  </a:cubicBezTo>
                  <a:cubicBezTo>
                    <a:pt x="90" y="45"/>
                    <a:pt x="90" y="46"/>
                    <a:pt x="90" y="46"/>
                  </a:cubicBezTo>
                  <a:cubicBezTo>
                    <a:pt x="90" y="45"/>
                    <a:pt x="89" y="45"/>
                    <a:pt x="89" y="45"/>
                  </a:cubicBezTo>
                  <a:cubicBezTo>
                    <a:pt x="88" y="45"/>
                    <a:pt x="88" y="45"/>
                    <a:pt x="88" y="45"/>
                  </a:cubicBezTo>
                  <a:cubicBezTo>
                    <a:pt x="88" y="45"/>
                    <a:pt x="88" y="45"/>
                    <a:pt x="88" y="45"/>
                  </a:cubicBezTo>
                  <a:cubicBezTo>
                    <a:pt x="88" y="44"/>
                    <a:pt x="86" y="44"/>
                    <a:pt x="85" y="43"/>
                  </a:cubicBezTo>
                  <a:cubicBezTo>
                    <a:pt x="85" y="43"/>
                    <a:pt x="85" y="43"/>
                    <a:pt x="85" y="43"/>
                  </a:cubicBezTo>
                  <a:cubicBezTo>
                    <a:pt x="84" y="42"/>
                    <a:pt x="81" y="41"/>
                    <a:pt x="82" y="39"/>
                  </a:cubicBezTo>
                  <a:cubicBezTo>
                    <a:pt x="82" y="39"/>
                    <a:pt x="81" y="39"/>
                    <a:pt x="81" y="39"/>
                  </a:cubicBezTo>
                  <a:cubicBezTo>
                    <a:pt x="82" y="39"/>
                    <a:pt x="82" y="39"/>
                    <a:pt x="83" y="38"/>
                  </a:cubicBezTo>
                  <a:cubicBezTo>
                    <a:pt x="82" y="38"/>
                    <a:pt x="84" y="38"/>
                    <a:pt x="84" y="38"/>
                  </a:cubicBezTo>
                  <a:cubicBezTo>
                    <a:pt x="84" y="38"/>
                    <a:pt x="84" y="38"/>
                    <a:pt x="84" y="38"/>
                  </a:cubicBezTo>
                  <a:cubicBezTo>
                    <a:pt x="85" y="38"/>
                    <a:pt x="84" y="37"/>
                    <a:pt x="85" y="37"/>
                  </a:cubicBezTo>
                  <a:cubicBezTo>
                    <a:pt x="85" y="37"/>
                    <a:pt x="85" y="37"/>
                    <a:pt x="85" y="37"/>
                  </a:cubicBezTo>
                  <a:cubicBezTo>
                    <a:pt x="86" y="37"/>
                    <a:pt x="86" y="36"/>
                    <a:pt x="86" y="36"/>
                  </a:cubicBezTo>
                  <a:cubicBezTo>
                    <a:pt x="86" y="36"/>
                    <a:pt x="86" y="36"/>
                    <a:pt x="86" y="36"/>
                  </a:cubicBezTo>
                  <a:cubicBezTo>
                    <a:pt x="87" y="36"/>
                    <a:pt x="87" y="36"/>
                    <a:pt x="87" y="36"/>
                  </a:cubicBezTo>
                  <a:cubicBezTo>
                    <a:pt x="87" y="36"/>
                    <a:pt x="87" y="36"/>
                    <a:pt x="87" y="36"/>
                  </a:cubicBezTo>
                  <a:cubicBezTo>
                    <a:pt x="88" y="36"/>
                    <a:pt x="88" y="36"/>
                    <a:pt x="89" y="36"/>
                  </a:cubicBezTo>
                  <a:cubicBezTo>
                    <a:pt x="88" y="36"/>
                    <a:pt x="88" y="36"/>
                    <a:pt x="88" y="35"/>
                  </a:cubicBezTo>
                  <a:cubicBezTo>
                    <a:pt x="92" y="35"/>
                    <a:pt x="94" y="36"/>
                    <a:pt x="97" y="37"/>
                  </a:cubicBezTo>
                  <a:cubicBezTo>
                    <a:pt x="97" y="37"/>
                    <a:pt x="98" y="37"/>
                    <a:pt x="98" y="37"/>
                  </a:cubicBezTo>
                  <a:cubicBezTo>
                    <a:pt x="98" y="37"/>
                    <a:pt x="99" y="37"/>
                    <a:pt x="99" y="38"/>
                  </a:cubicBezTo>
                  <a:cubicBezTo>
                    <a:pt x="99" y="38"/>
                    <a:pt x="99" y="38"/>
                    <a:pt x="99" y="38"/>
                  </a:cubicBezTo>
                  <a:cubicBezTo>
                    <a:pt x="100" y="38"/>
                    <a:pt x="99" y="38"/>
                    <a:pt x="100" y="38"/>
                  </a:cubicBezTo>
                  <a:cubicBezTo>
                    <a:pt x="100" y="38"/>
                    <a:pt x="100" y="38"/>
                    <a:pt x="100" y="38"/>
                  </a:cubicBezTo>
                  <a:cubicBezTo>
                    <a:pt x="100" y="38"/>
                    <a:pt x="101" y="39"/>
                    <a:pt x="101" y="39"/>
                  </a:cubicBezTo>
                  <a:cubicBezTo>
                    <a:pt x="101" y="39"/>
                    <a:pt x="101" y="39"/>
                    <a:pt x="101" y="39"/>
                  </a:cubicBezTo>
                  <a:cubicBezTo>
                    <a:pt x="101" y="39"/>
                    <a:pt x="102" y="39"/>
                    <a:pt x="102" y="40"/>
                  </a:cubicBezTo>
                  <a:cubicBezTo>
                    <a:pt x="102" y="39"/>
                    <a:pt x="102" y="39"/>
                    <a:pt x="102" y="39"/>
                  </a:cubicBezTo>
                  <a:cubicBezTo>
                    <a:pt x="103" y="40"/>
                    <a:pt x="102" y="40"/>
                    <a:pt x="103" y="40"/>
                  </a:cubicBezTo>
                  <a:cubicBezTo>
                    <a:pt x="103" y="40"/>
                    <a:pt x="103" y="40"/>
                    <a:pt x="103" y="40"/>
                  </a:cubicBezTo>
                  <a:cubicBezTo>
                    <a:pt x="103" y="41"/>
                    <a:pt x="104" y="41"/>
                    <a:pt x="104" y="42"/>
                  </a:cubicBezTo>
                  <a:cubicBezTo>
                    <a:pt x="104" y="42"/>
                    <a:pt x="104" y="42"/>
                    <a:pt x="104" y="42"/>
                  </a:cubicBezTo>
                  <a:cubicBezTo>
                    <a:pt x="105" y="42"/>
                    <a:pt x="105" y="42"/>
                    <a:pt x="106" y="43"/>
                  </a:cubicBezTo>
                  <a:cubicBezTo>
                    <a:pt x="106" y="43"/>
                    <a:pt x="107" y="42"/>
                    <a:pt x="107" y="43"/>
                  </a:cubicBezTo>
                  <a:cubicBezTo>
                    <a:pt x="106" y="43"/>
                    <a:pt x="108" y="44"/>
                    <a:pt x="106" y="44"/>
                  </a:cubicBezTo>
                  <a:cubicBezTo>
                    <a:pt x="107" y="44"/>
                    <a:pt x="108" y="45"/>
                    <a:pt x="108" y="45"/>
                  </a:cubicBezTo>
                  <a:cubicBezTo>
                    <a:pt x="108" y="45"/>
                    <a:pt x="109" y="45"/>
                    <a:pt x="109" y="45"/>
                  </a:cubicBezTo>
                  <a:cubicBezTo>
                    <a:pt x="109" y="45"/>
                    <a:pt x="109" y="45"/>
                    <a:pt x="109" y="45"/>
                  </a:cubicBezTo>
                  <a:cubicBezTo>
                    <a:pt x="110" y="45"/>
                    <a:pt x="109" y="45"/>
                    <a:pt x="110" y="44"/>
                  </a:cubicBezTo>
                  <a:cubicBezTo>
                    <a:pt x="110" y="45"/>
                    <a:pt x="110" y="45"/>
                    <a:pt x="110" y="45"/>
                  </a:cubicBezTo>
                  <a:cubicBezTo>
                    <a:pt x="110" y="46"/>
                    <a:pt x="109" y="47"/>
                    <a:pt x="110" y="47"/>
                  </a:cubicBezTo>
                  <a:cubicBezTo>
                    <a:pt x="110" y="47"/>
                    <a:pt x="111" y="47"/>
                    <a:pt x="111" y="47"/>
                  </a:cubicBezTo>
                  <a:lnTo>
                    <a:pt x="110" y="48"/>
                  </a:lnTo>
                  <a:close/>
                  <a:moveTo>
                    <a:pt x="123" y="47"/>
                  </a:moveTo>
                  <a:cubicBezTo>
                    <a:pt x="123" y="47"/>
                    <a:pt x="123" y="47"/>
                    <a:pt x="123" y="47"/>
                  </a:cubicBezTo>
                  <a:cubicBezTo>
                    <a:pt x="123" y="46"/>
                    <a:pt x="123" y="46"/>
                    <a:pt x="123" y="46"/>
                  </a:cubicBezTo>
                  <a:cubicBezTo>
                    <a:pt x="123" y="46"/>
                    <a:pt x="123" y="46"/>
                    <a:pt x="123" y="47"/>
                  </a:cubicBezTo>
                  <a:close/>
                  <a:moveTo>
                    <a:pt x="123" y="46"/>
                  </a:moveTo>
                  <a:cubicBezTo>
                    <a:pt x="123" y="45"/>
                    <a:pt x="123" y="45"/>
                    <a:pt x="123" y="45"/>
                  </a:cubicBezTo>
                  <a:cubicBezTo>
                    <a:pt x="122" y="46"/>
                    <a:pt x="122" y="46"/>
                    <a:pt x="122" y="47"/>
                  </a:cubicBezTo>
                  <a:cubicBezTo>
                    <a:pt x="121" y="47"/>
                    <a:pt x="120" y="47"/>
                    <a:pt x="119" y="47"/>
                  </a:cubicBezTo>
                  <a:cubicBezTo>
                    <a:pt x="118" y="47"/>
                    <a:pt x="118" y="47"/>
                    <a:pt x="117" y="47"/>
                  </a:cubicBezTo>
                  <a:cubicBezTo>
                    <a:pt x="117" y="47"/>
                    <a:pt x="116" y="47"/>
                    <a:pt x="116" y="47"/>
                  </a:cubicBezTo>
                  <a:cubicBezTo>
                    <a:pt x="116" y="47"/>
                    <a:pt x="117" y="46"/>
                    <a:pt x="117" y="46"/>
                  </a:cubicBezTo>
                  <a:cubicBezTo>
                    <a:pt x="117" y="46"/>
                    <a:pt x="116" y="46"/>
                    <a:pt x="116" y="46"/>
                  </a:cubicBezTo>
                  <a:cubicBezTo>
                    <a:pt x="117" y="46"/>
                    <a:pt x="117" y="44"/>
                    <a:pt x="116" y="44"/>
                  </a:cubicBezTo>
                  <a:cubicBezTo>
                    <a:pt x="116" y="44"/>
                    <a:pt x="117" y="43"/>
                    <a:pt x="117" y="43"/>
                  </a:cubicBezTo>
                  <a:cubicBezTo>
                    <a:pt x="116" y="43"/>
                    <a:pt x="116" y="43"/>
                    <a:pt x="116" y="43"/>
                  </a:cubicBezTo>
                  <a:cubicBezTo>
                    <a:pt x="116" y="43"/>
                    <a:pt x="116" y="43"/>
                    <a:pt x="116" y="43"/>
                  </a:cubicBezTo>
                  <a:cubicBezTo>
                    <a:pt x="116" y="43"/>
                    <a:pt x="116" y="43"/>
                    <a:pt x="116" y="43"/>
                  </a:cubicBezTo>
                  <a:cubicBezTo>
                    <a:pt x="116" y="43"/>
                    <a:pt x="116" y="42"/>
                    <a:pt x="116" y="42"/>
                  </a:cubicBezTo>
                  <a:cubicBezTo>
                    <a:pt x="116" y="42"/>
                    <a:pt x="116" y="43"/>
                    <a:pt x="116" y="43"/>
                  </a:cubicBezTo>
                  <a:cubicBezTo>
                    <a:pt x="116" y="43"/>
                    <a:pt x="116" y="43"/>
                    <a:pt x="116" y="43"/>
                  </a:cubicBezTo>
                  <a:cubicBezTo>
                    <a:pt x="116" y="43"/>
                    <a:pt x="116" y="43"/>
                    <a:pt x="116" y="42"/>
                  </a:cubicBezTo>
                  <a:cubicBezTo>
                    <a:pt x="116" y="42"/>
                    <a:pt x="116" y="42"/>
                    <a:pt x="115" y="42"/>
                  </a:cubicBezTo>
                  <a:cubicBezTo>
                    <a:pt x="116" y="42"/>
                    <a:pt x="116" y="42"/>
                    <a:pt x="116" y="42"/>
                  </a:cubicBezTo>
                  <a:cubicBezTo>
                    <a:pt x="116" y="42"/>
                    <a:pt x="116" y="42"/>
                    <a:pt x="115" y="42"/>
                  </a:cubicBezTo>
                  <a:cubicBezTo>
                    <a:pt x="115" y="42"/>
                    <a:pt x="115" y="42"/>
                    <a:pt x="115" y="42"/>
                  </a:cubicBezTo>
                  <a:cubicBezTo>
                    <a:pt x="115" y="41"/>
                    <a:pt x="115" y="42"/>
                    <a:pt x="115" y="41"/>
                  </a:cubicBezTo>
                  <a:cubicBezTo>
                    <a:pt x="115" y="41"/>
                    <a:pt x="115" y="41"/>
                    <a:pt x="115" y="41"/>
                  </a:cubicBezTo>
                  <a:cubicBezTo>
                    <a:pt x="115" y="41"/>
                    <a:pt x="115" y="40"/>
                    <a:pt x="115" y="40"/>
                  </a:cubicBezTo>
                  <a:cubicBezTo>
                    <a:pt x="115" y="41"/>
                    <a:pt x="115" y="40"/>
                    <a:pt x="114" y="40"/>
                  </a:cubicBezTo>
                  <a:cubicBezTo>
                    <a:pt x="114" y="40"/>
                    <a:pt x="114" y="40"/>
                    <a:pt x="114" y="40"/>
                  </a:cubicBezTo>
                  <a:cubicBezTo>
                    <a:pt x="114" y="40"/>
                    <a:pt x="114" y="40"/>
                    <a:pt x="115" y="39"/>
                  </a:cubicBezTo>
                  <a:cubicBezTo>
                    <a:pt x="115" y="39"/>
                    <a:pt x="114" y="39"/>
                    <a:pt x="114" y="39"/>
                  </a:cubicBezTo>
                  <a:cubicBezTo>
                    <a:pt x="115" y="39"/>
                    <a:pt x="114" y="39"/>
                    <a:pt x="115" y="38"/>
                  </a:cubicBezTo>
                  <a:cubicBezTo>
                    <a:pt x="114" y="38"/>
                    <a:pt x="114" y="37"/>
                    <a:pt x="113" y="37"/>
                  </a:cubicBezTo>
                  <a:cubicBezTo>
                    <a:pt x="114" y="37"/>
                    <a:pt x="114" y="36"/>
                    <a:pt x="113" y="36"/>
                  </a:cubicBezTo>
                  <a:cubicBezTo>
                    <a:pt x="113" y="36"/>
                    <a:pt x="113" y="36"/>
                    <a:pt x="113" y="36"/>
                  </a:cubicBezTo>
                  <a:cubicBezTo>
                    <a:pt x="113" y="36"/>
                    <a:pt x="113" y="36"/>
                    <a:pt x="113" y="36"/>
                  </a:cubicBezTo>
                  <a:cubicBezTo>
                    <a:pt x="113" y="36"/>
                    <a:pt x="112" y="36"/>
                    <a:pt x="112" y="35"/>
                  </a:cubicBezTo>
                  <a:cubicBezTo>
                    <a:pt x="112" y="35"/>
                    <a:pt x="113" y="35"/>
                    <a:pt x="113" y="35"/>
                  </a:cubicBezTo>
                  <a:cubicBezTo>
                    <a:pt x="112" y="35"/>
                    <a:pt x="113" y="34"/>
                    <a:pt x="112" y="34"/>
                  </a:cubicBezTo>
                  <a:cubicBezTo>
                    <a:pt x="112" y="34"/>
                    <a:pt x="112" y="34"/>
                    <a:pt x="111" y="34"/>
                  </a:cubicBezTo>
                  <a:cubicBezTo>
                    <a:pt x="110" y="34"/>
                    <a:pt x="112" y="33"/>
                    <a:pt x="111" y="33"/>
                  </a:cubicBezTo>
                  <a:cubicBezTo>
                    <a:pt x="112" y="33"/>
                    <a:pt x="112" y="33"/>
                    <a:pt x="112" y="33"/>
                  </a:cubicBezTo>
                  <a:cubicBezTo>
                    <a:pt x="112" y="33"/>
                    <a:pt x="112" y="32"/>
                    <a:pt x="111" y="32"/>
                  </a:cubicBezTo>
                  <a:cubicBezTo>
                    <a:pt x="112" y="32"/>
                    <a:pt x="111" y="32"/>
                    <a:pt x="112" y="31"/>
                  </a:cubicBezTo>
                  <a:cubicBezTo>
                    <a:pt x="111" y="31"/>
                    <a:pt x="111" y="29"/>
                    <a:pt x="110" y="29"/>
                  </a:cubicBezTo>
                  <a:cubicBezTo>
                    <a:pt x="110" y="29"/>
                    <a:pt x="110" y="29"/>
                    <a:pt x="110" y="29"/>
                  </a:cubicBezTo>
                  <a:cubicBezTo>
                    <a:pt x="111" y="29"/>
                    <a:pt x="110" y="29"/>
                    <a:pt x="110" y="29"/>
                  </a:cubicBezTo>
                  <a:cubicBezTo>
                    <a:pt x="110" y="29"/>
                    <a:pt x="110" y="29"/>
                    <a:pt x="111" y="29"/>
                  </a:cubicBezTo>
                  <a:cubicBezTo>
                    <a:pt x="110" y="29"/>
                    <a:pt x="110" y="28"/>
                    <a:pt x="110" y="29"/>
                  </a:cubicBezTo>
                  <a:cubicBezTo>
                    <a:pt x="109" y="28"/>
                    <a:pt x="111" y="28"/>
                    <a:pt x="110" y="27"/>
                  </a:cubicBezTo>
                  <a:cubicBezTo>
                    <a:pt x="110" y="27"/>
                    <a:pt x="110" y="27"/>
                    <a:pt x="110" y="27"/>
                  </a:cubicBezTo>
                  <a:cubicBezTo>
                    <a:pt x="110" y="27"/>
                    <a:pt x="110" y="27"/>
                    <a:pt x="110" y="27"/>
                  </a:cubicBezTo>
                  <a:cubicBezTo>
                    <a:pt x="110" y="26"/>
                    <a:pt x="109" y="26"/>
                    <a:pt x="109" y="27"/>
                  </a:cubicBezTo>
                  <a:cubicBezTo>
                    <a:pt x="109" y="26"/>
                    <a:pt x="109" y="26"/>
                    <a:pt x="109" y="26"/>
                  </a:cubicBezTo>
                  <a:cubicBezTo>
                    <a:pt x="108" y="26"/>
                    <a:pt x="108" y="26"/>
                    <a:pt x="108" y="26"/>
                  </a:cubicBezTo>
                  <a:cubicBezTo>
                    <a:pt x="109" y="26"/>
                    <a:pt x="109" y="25"/>
                    <a:pt x="109" y="25"/>
                  </a:cubicBezTo>
                  <a:cubicBezTo>
                    <a:pt x="109" y="25"/>
                    <a:pt x="109" y="25"/>
                    <a:pt x="109" y="25"/>
                  </a:cubicBezTo>
                  <a:cubicBezTo>
                    <a:pt x="108" y="25"/>
                    <a:pt x="109" y="25"/>
                    <a:pt x="109" y="25"/>
                  </a:cubicBezTo>
                  <a:cubicBezTo>
                    <a:pt x="109" y="25"/>
                    <a:pt x="109" y="25"/>
                    <a:pt x="109" y="25"/>
                  </a:cubicBezTo>
                  <a:cubicBezTo>
                    <a:pt x="110" y="25"/>
                    <a:pt x="109" y="25"/>
                    <a:pt x="110" y="25"/>
                  </a:cubicBezTo>
                  <a:cubicBezTo>
                    <a:pt x="109" y="25"/>
                    <a:pt x="109" y="24"/>
                    <a:pt x="109" y="24"/>
                  </a:cubicBezTo>
                  <a:cubicBezTo>
                    <a:pt x="109" y="24"/>
                    <a:pt x="110" y="24"/>
                    <a:pt x="110" y="24"/>
                  </a:cubicBezTo>
                  <a:cubicBezTo>
                    <a:pt x="109" y="24"/>
                    <a:pt x="110" y="23"/>
                    <a:pt x="109" y="24"/>
                  </a:cubicBezTo>
                  <a:cubicBezTo>
                    <a:pt x="109" y="24"/>
                    <a:pt x="109" y="24"/>
                    <a:pt x="109" y="24"/>
                  </a:cubicBezTo>
                  <a:cubicBezTo>
                    <a:pt x="109" y="24"/>
                    <a:pt x="108" y="24"/>
                    <a:pt x="109" y="23"/>
                  </a:cubicBezTo>
                  <a:cubicBezTo>
                    <a:pt x="109" y="23"/>
                    <a:pt x="110" y="23"/>
                    <a:pt x="110" y="23"/>
                  </a:cubicBezTo>
                  <a:cubicBezTo>
                    <a:pt x="109" y="23"/>
                    <a:pt x="109" y="23"/>
                    <a:pt x="109" y="23"/>
                  </a:cubicBezTo>
                  <a:cubicBezTo>
                    <a:pt x="109" y="23"/>
                    <a:pt x="109" y="23"/>
                    <a:pt x="109" y="23"/>
                  </a:cubicBezTo>
                  <a:cubicBezTo>
                    <a:pt x="109" y="23"/>
                    <a:pt x="109" y="23"/>
                    <a:pt x="109" y="23"/>
                  </a:cubicBezTo>
                  <a:cubicBezTo>
                    <a:pt x="109" y="23"/>
                    <a:pt x="109" y="23"/>
                    <a:pt x="109" y="23"/>
                  </a:cubicBezTo>
                  <a:cubicBezTo>
                    <a:pt x="109" y="23"/>
                    <a:pt x="109" y="22"/>
                    <a:pt x="110" y="22"/>
                  </a:cubicBezTo>
                  <a:cubicBezTo>
                    <a:pt x="110" y="22"/>
                    <a:pt x="109" y="22"/>
                    <a:pt x="109" y="21"/>
                  </a:cubicBezTo>
                  <a:cubicBezTo>
                    <a:pt x="109" y="21"/>
                    <a:pt x="109" y="21"/>
                    <a:pt x="109" y="21"/>
                  </a:cubicBezTo>
                  <a:cubicBezTo>
                    <a:pt x="109" y="21"/>
                    <a:pt x="109" y="21"/>
                    <a:pt x="110" y="21"/>
                  </a:cubicBezTo>
                  <a:cubicBezTo>
                    <a:pt x="110" y="21"/>
                    <a:pt x="110" y="21"/>
                    <a:pt x="110" y="21"/>
                  </a:cubicBezTo>
                  <a:cubicBezTo>
                    <a:pt x="110" y="21"/>
                    <a:pt x="110" y="20"/>
                    <a:pt x="110" y="20"/>
                  </a:cubicBezTo>
                  <a:cubicBezTo>
                    <a:pt x="110" y="20"/>
                    <a:pt x="108" y="20"/>
                    <a:pt x="109" y="20"/>
                  </a:cubicBezTo>
                  <a:cubicBezTo>
                    <a:pt x="109" y="19"/>
                    <a:pt x="110" y="19"/>
                    <a:pt x="110" y="19"/>
                  </a:cubicBezTo>
                  <a:cubicBezTo>
                    <a:pt x="110" y="19"/>
                    <a:pt x="111" y="18"/>
                    <a:pt x="111" y="18"/>
                  </a:cubicBezTo>
                  <a:cubicBezTo>
                    <a:pt x="111" y="18"/>
                    <a:pt x="111" y="18"/>
                    <a:pt x="111" y="18"/>
                  </a:cubicBezTo>
                  <a:cubicBezTo>
                    <a:pt x="112" y="17"/>
                    <a:pt x="113" y="17"/>
                    <a:pt x="113" y="17"/>
                  </a:cubicBezTo>
                  <a:cubicBezTo>
                    <a:pt x="113" y="17"/>
                    <a:pt x="113" y="16"/>
                    <a:pt x="113" y="16"/>
                  </a:cubicBezTo>
                  <a:cubicBezTo>
                    <a:pt x="113" y="16"/>
                    <a:pt x="113" y="16"/>
                    <a:pt x="114" y="16"/>
                  </a:cubicBezTo>
                  <a:cubicBezTo>
                    <a:pt x="114" y="16"/>
                    <a:pt x="114" y="17"/>
                    <a:pt x="113" y="17"/>
                  </a:cubicBezTo>
                  <a:cubicBezTo>
                    <a:pt x="114" y="17"/>
                    <a:pt x="115" y="17"/>
                    <a:pt x="115" y="16"/>
                  </a:cubicBezTo>
                  <a:cubicBezTo>
                    <a:pt x="115" y="16"/>
                    <a:pt x="115" y="17"/>
                    <a:pt x="115" y="17"/>
                  </a:cubicBezTo>
                  <a:cubicBezTo>
                    <a:pt x="115" y="16"/>
                    <a:pt x="116" y="16"/>
                    <a:pt x="117" y="16"/>
                  </a:cubicBezTo>
                  <a:cubicBezTo>
                    <a:pt x="117" y="16"/>
                    <a:pt x="117" y="16"/>
                    <a:pt x="117" y="16"/>
                  </a:cubicBezTo>
                  <a:cubicBezTo>
                    <a:pt x="117" y="16"/>
                    <a:pt x="117" y="16"/>
                    <a:pt x="117" y="16"/>
                  </a:cubicBezTo>
                  <a:cubicBezTo>
                    <a:pt x="117" y="16"/>
                    <a:pt x="117" y="17"/>
                    <a:pt x="117" y="16"/>
                  </a:cubicBezTo>
                  <a:cubicBezTo>
                    <a:pt x="117" y="16"/>
                    <a:pt x="117" y="16"/>
                    <a:pt x="117" y="16"/>
                  </a:cubicBezTo>
                  <a:cubicBezTo>
                    <a:pt x="118" y="16"/>
                    <a:pt x="118" y="17"/>
                    <a:pt x="119" y="17"/>
                  </a:cubicBezTo>
                  <a:cubicBezTo>
                    <a:pt x="119" y="16"/>
                    <a:pt x="119" y="16"/>
                    <a:pt x="119" y="16"/>
                  </a:cubicBezTo>
                  <a:cubicBezTo>
                    <a:pt x="119" y="16"/>
                    <a:pt x="120" y="17"/>
                    <a:pt x="119" y="17"/>
                  </a:cubicBezTo>
                  <a:cubicBezTo>
                    <a:pt x="120" y="16"/>
                    <a:pt x="120" y="17"/>
                    <a:pt x="121" y="16"/>
                  </a:cubicBezTo>
                  <a:cubicBezTo>
                    <a:pt x="121" y="17"/>
                    <a:pt x="122" y="18"/>
                    <a:pt x="123" y="19"/>
                  </a:cubicBezTo>
                  <a:cubicBezTo>
                    <a:pt x="123" y="18"/>
                    <a:pt x="123" y="18"/>
                    <a:pt x="123" y="18"/>
                  </a:cubicBezTo>
                  <a:cubicBezTo>
                    <a:pt x="124" y="18"/>
                    <a:pt x="123" y="19"/>
                    <a:pt x="123" y="19"/>
                  </a:cubicBezTo>
                  <a:cubicBezTo>
                    <a:pt x="123" y="19"/>
                    <a:pt x="124" y="19"/>
                    <a:pt x="124" y="19"/>
                  </a:cubicBezTo>
                  <a:cubicBezTo>
                    <a:pt x="124" y="19"/>
                    <a:pt x="123" y="20"/>
                    <a:pt x="124" y="20"/>
                  </a:cubicBezTo>
                  <a:cubicBezTo>
                    <a:pt x="123" y="20"/>
                    <a:pt x="123" y="20"/>
                    <a:pt x="123" y="20"/>
                  </a:cubicBezTo>
                  <a:cubicBezTo>
                    <a:pt x="124" y="21"/>
                    <a:pt x="124" y="22"/>
                    <a:pt x="124" y="23"/>
                  </a:cubicBezTo>
                  <a:cubicBezTo>
                    <a:pt x="124" y="23"/>
                    <a:pt x="124" y="24"/>
                    <a:pt x="125" y="24"/>
                  </a:cubicBezTo>
                  <a:cubicBezTo>
                    <a:pt x="125" y="24"/>
                    <a:pt x="124" y="24"/>
                    <a:pt x="124" y="24"/>
                  </a:cubicBezTo>
                  <a:cubicBezTo>
                    <a:pt x="124" y="24"/>
                    <a:pt x="124" y="24"/>
                    <a:pt x="124" y="24"/>
                  </a:cubicBezTo>
                  <a:cubicBezTo>
                    <a:pt x="124" y="26"/>
                    <a:pt x="124" y="28"/>
                    <a:pt x="124" y="30"/>
                  </a:cubicBezTo>
                  <a:cubicBezTo>
                    <a:pt x="124" y="30"/>
                    <a:pt x="124" y="30"/>
                    <a:pt x="124" y="31"/>
                  </a:cubicBezTo>
                  <a:cubicBezTo>
                    <a:pt x="124" y="31"/>
                    <a:pt x="124" y="31"/>
                    <a:pt x="124" y="31"/>
                  </a:cubicBezTo>
                  <a:cubicBezTo>
                    <a:pt x="124" y="31"/>
                    <a:pt x="124" y="31"/>
                    <a:pt x="124" y="31"/>
                  </a:cubicBezTo>
                  <a:cubicBezTo>
                    <a:pt x="124" y="32"/>
                    <a:pt x="124" y="32"/>
                    <a:pt x="124" y="32"/>
                  </a:cubicBezTo>
                  <a:cubicBezTo>
                    <a:pt x="124" y="32"/>
                    <a:pt x="124" y="32"/>
                    <a:pt x="124" y="32"/>
                  </a:cubicBezTo>
                  <a:cubicBezTo>
                    <a:pt x="124" y="32"/>
                    <a:pt x="124" y="32"/>
                    <a:pt x="124" y="32"/>
                  </a:cubicBezTo>
                  <a:cubicBezTo>
                    <a:pt x="124" y="32"/>
                    <a:pt x="124" y="32"/>
                    <a:pt x="124" y="32"/>
                  </a:cubicBezTo>
                  <a:cubicBezTo>
                    <a:pt x="124" y="33"/>
                    <a:pt x="123" y="33"/>
                    <a:pt x="123" y="33"/>
                  </a:cubicBezTo>
                  <a:cubicBezTo>
                    <a:pt x="124" y="33"/>
                    <a:pt x="124" y="33"/>
                    <a:pt x="124" y="33"/>
                  </a:cubicBezTo>
                  <a:cubicBezTo>
                    <a:pt x="124" y="33"/>
                    <a:pt x="124" y="33"/>
                    <a:pt x="124" y="33"/>
                  </a:cubicBezTo>
                  <a:cubicBezTo>
                    <a:pt x="124" y="33"/>
                    <a:pt x="124" y="33"/>
                    <a:pt x="124" y="33"/>
                  </a:cubicBezTo>
                  <a:cubicBezTo>
                    <a:pt x="124" y="33"/>
                    <a:pt x="124" y="33"/>
                    <a:pt x="124" y="34"/>
                  </a:cubicBezTo>
                  <a:cubicBezTo>
                    <a:pt x="124" y="34"/>
                    <a:pt x="124" y="34"/>
                    <a:pt x="124" y="34"/>
                  </a:cubicBezTo>
                  <a:cubicBezTo>
                    <a:pt x="125" y="34"/>
                    <a:pt x="125" y="34"/>
                    <a:pt x="125" y="34"/>
                  </a:cubicBezTo>
                  <a:cubicBezTo>
                    <a:pt x="125" y="34"/>
                    <a:pt x="125" y="34"/>
                    <a:pt x="124" y="34"/>
                  </a:cubicBezTo>
                  <a:cubicBezTo>
                    <a:pt x="124" y="35"/>
                    <a:pt x="124" y="35"/>
                    <a:pt x="123" y="35"/>
                  </a:cubicBezTo>
                  <a:cubicBezTo>
                    <a:pt x="124" y="35"/>
                    <a:pt x="123" y="36"/>
                    <a:pt x="124" y="36"/>
                  </a:cubicBezTo>
                  <a:cubicBezTo>
                    <a:pt x="124" y="35"/>
                    <a:pt x="124" y="35"/>
                    <a:pt x="125" y="34"/>
                  </a:cubicBezTo>
                  <a:cubicBezTo>
                    <a:pt x="125" y="35"/>
                    <a:pt x="125" y="35"/>
                    <a:pt x="125" y="35"/>
                  </a:cubicBezTo>
                  <a:cubicBezTo>
                    <a:pt x="125" y="35"/>
                    <a:pt x="125" y="35"/>
                    <a:pt x="125" y="35"/>
                  </a:cubicBezTo>
                  <a:cubicBezTo>
                    <a:pt x="125" y="35"/>
                    <a:pt x="125" y="35"/>
                    <a:pt x="125" y="36"/>
                  </a:cubicBezTo>
                  <a:cubicBezTo>
                    <a:pt x="125" y="36"/>
                    <a:pt x="125" y="36"/>
                    <a:pt x="125" y="36"/>
                  </a:cubicBezTo>
                  <a:cubicBezTo>
                    <a:pt x="125" y="36"/>
                    <a:pt x="125" y="36"/>
                    <a:pt x="125" y="36"/>
                  </a:cubicBezTo>
                  <a:cubicBezTo>
                    <a:pt x="125" y="37"/>
                    <a:pt x="125" y="37"/>
                    <a:pt x="125" y="38"/>
                  </a:cubicBezTo>
                  <a:cubicBezTo>
                    <a:pt x="124" y="38"/>
                    <a:pt x="124" y="39"/>
                    <a:pt x="124" y="38"/>
                  </a:cubicBezTo>
                  <a:cubicBezTo>
                    <a:pt x="124" y="38"/>
                    <a:pt x="123" y="38"/>
                    <a:pt x="123" y="38"/>
                  </a:cubicBezTo>
                  <a:cubicBezTo>
                    <a:pt x="123" y="38"/>
                    <a:pt x="123" y="38"/>
                    <a:pt x="123" y="38"/>
                  </a:cubicBezTo>
                  <a:cubicBezTo>
                    <a:pt x="123" y="38"/>
                    <a:pt x="123" y="38"/>
                    <a:pt x="123" y="38"/>
                  </a:cubicBezTo>
                  <a:cubicBezTo>
                    <a:pt x="124" y="38"/>
                    <a:pt x="124" y="39"/>
                    <a:pt x="125" y="38"/>
                  </a:cubicBezTo>
                  <a:cubicBezTo>
                    <a:pt x="124" y="39"/>
                    <a:pt x="125" y="38"/>
                    <a:pt x="125" y="39"/>
                  </a:cubicBezTo>
                  <a:cubicBezTo>
                    <a:pt x="125" y="39"/>
                    <a:pt x="124" y="40"/>
                    <a:pt x="124" y="40"/>
                  </a:cubicBezTo>
                  <a:cubicBezTo>
                    <a:pt x="124" y="41"/>
                    <a:pt x="123" y="42"/>
                    <a:pt x="123" y="43"/>
                  </a:cubicBezTo>
                  <a:cubicBezTo>
                    <a:pt x="123" y="43"/>
                    <a:pt x="124" y="43"/>
                    <a:pt x="124" y="43"/>
                  </a:cubicBezTo>
                  <a:cubicBezTo>
                    <a:pt x="124" y="43"/>
                    <a:pt x="123" y="43"/>
                    <a:pt x="124" y="43"/>
                  </a:cubicBezTo>
                  <a:cubicBezTo>
                    <a:pt x="124" y="43"/>
                    <a:pt x="124" y="43"/>
                    <a:pt x="124" y="43"/>
                  </a:cubicBezTo>
                  <a:cubicBezTo>
                    <a:pt x="123" y="43"/>
                    <a:pt x="124" y="44"/>
                    <a:pt x="123" y="44"/>
                  </a:cubicBezTo>
                  <a:cubicBezTo>
                    <a:pt x="124" y="44"/>
                    <a:pt x="124" y="44"/>
                    <a:pt x="124" y="44"/>
                  </a:cubicBezTo>
                  <a:cubicBezTo>
                    <a:pt x="124" y="44"/>
                    <a:pt x="123" y="44"/>
                    <a:pt x="123" y="45"/>
                  </a:cubicBezTo>
                  <a:cubicBezTo>
                    <a:pt x="123" y="45"/>
                    <a:pt x="124" y="45"/>
                    <a:pt x="124" y="45"/>
                  </a:cubicBezTo>
                  <a:cubicBezTo>
                    <a:pt x="124" y="45"/>
                    <a:pt x="123" y="45"/>
                    <a:pt x="123" y="46"/>
                  </a:cubicBezTo>
                  <a:close/>
                  <a:moveTo>
                    <a:pt x="124" y="46"/>
                  </a:moveTo>
                  <a:cubicBezTo>
                    <a:pt x="124" y="46"/>
                    <a:pt x="124" y="46"/>
                    <a:pt x="124" y="46"/>
                  </a:cubicBezTo>
                  <a:cubicBezTo>
                    <a:pt x="124" y="46"/>
                    <a:pt x="124" y="46"/>
                    <a:pt x="124" y="46"/>
                  </a:cubicBezTo>
                  <a:cubicBezTo>
                    <a:pt x="124" y="46"/>
                    <a:pt x="124" y="46"/>
                    <a:pt x="124" y="46"/>
                  </a:cubicBezTo>
                  <a:close/>
                  <a:moveTo>
                    <a:pt x="137" y="34"/>
                  </a:moveTo>
                  <a:cubicBezTo>
                    <a:pt x="137" y="34"/>
                    <a:pt x="136" y="34"/>
                    <a:pt x="137" y="35"/>
                  </a:cubicBezTo>
                  <a:cubicBezTo>
                    <a:pt x="137" y="35"/>
                    <a:pt x="137" y="35"/>
                    <a:pt x="137" y="35"/>
                  </a:cubicBezTo>
                  <a:cubicBezTo>
                    <a:pt x="137" y="35"/>
                    <a:pt x="137" y="36"/>
                    <a:pt x="137" y="36"/>
                  </a:cubicBezTo>
                  <a:cubicBezTo>
                    <a:pt x="137" y="35"/>
                    <a:pt x="137" y="35"/>
                    <a:pt x="137" y="35"/>
                  </a:cubicBezTo>
                  <a:cubicBezTo>
                    <a:pt x="136" y="35"/>
                    <a:pt x="136" y="36"/>
                    <a:pt x="136" y="36"/>
                  </a:cubicBezTo>
                  <a:cubicBezTo>
                    <a:pt x="136" y="36"/>
                    <a:pt x="136" y="36"/>
                    <a:pt x="136" y="37"/>
                  </a:cubicBezTo>
                  <a:cubicBezTo>
                    <a:pt x="136" y="37"/>
                    <a:pt x="136" y="37"/>
                    <a:pt x="136" y="37"/>
                  </a:cubicBezTo>
                  <a:cubicBezTo>
                    <a:pt x="136" y="38"/>
                    <a:pt x="136" y="37"/>
                    <a:pt x="136" y="38"/>
                  </a:cubicBezTo>
                  <a:cubicBezTo>
                    <a:pt x="136" y="38"/>
                    <a:pt x="135" y="38"/>
                    <a:pt x="135" y="38"/>
                  </a:cubicBezTo>
                  <a:cubicBezTo>
                    <a:pt x="135" y="38"/>
                    <a:pt x="135" y="38"/>
                    <a:pt x="135" y="39"/>
                  </a:cubicBezTo>
                  <a:cubicBezTo>
                    <a:pt x="135" y="38"/>
                    <a:pt x="135" y="38"/>
                    <a:pt x="135" y="39"/>
                  </a:cubicBezTo>
                  <a:cubicBezTo>
                    <a:pt x="135" y="39"/>
                    <a:pt x="135" y="39"/>
                    <a:pt x="135" y="39"/>
                  </a:cubicBezTo>
                  <a:cubicBezTo>
                    <a:pt x="135" y="39"/>
                    <a:pt x="135" y="39"/>
                    <a:pt x="135" y="39"/>
                  </a:cubicBezTo>
                  <a:cubicBezTo>
                    <a:pt x="135" y="39"/>
                    <a:pt x="135" y="39"/>
                    <a:pt x="135" y="39"/>
                  </a:cubicBezTo>
                  <a:cubicBezTo>
                    <a:pt x="135" y="39"/>
                    <a:pt x="135" y="39"/>
                    <a:pt x="135" y="39"/>
                  </a:cubicBezTo>
                  <a:cubicBezTo>
                    <a:pt x="135" y="39"/>
                    <a:pt x="135" y="39"/>
                    <a:pt x="135" y="39"/>
                  </a:cubicBezTo>
                  <a:cubicBezTo>
                    <a:pt x="135" y="39"/>
                    <a:pt x="135" y="39"/>
                    <a:pt x="135" y="39"/>
                  </a:cubicBezTo>
                  <a:cubicBezTo>
                    <a:pt x="135" y="39"/>
                    <a:pt x="135" y="39"/>
                    <a:pt x="134" y="39"/>
                  </a:cubicBezTo>
                  <a:cubicBezTo>
                    <a:pt x="134" y="39"/>
                    <a:pt x="134" y="39"/>
                    <a:pt x="134" y="39"/>
                  </a:cubicBezTo>
                  <a:cubicBezTo>
                    <a:pt x="134" y="39"/>
                    <a:pt x="134" y="40"/>
                    <a:pt x="134" y="40"/>
                  </a:cubicBezTo>
                  <a:cubicBezTo>
                    <a:pt x="134" y="41"/>
                    <a:pt x="133" y="43"/>
                    <a:pt x="133" y="43"/>
                  </a:cubicBezTo>
                  <a:cubicBezTo>
                    <a:pt x="134" y="43"/>
                    <a:pt x="133" y="43"/>
                    <a:pt x="133" y="43"/>
                  </a:cubicBezTo>
                  <a:cubicBezTo>
                    <a:pt x="133" y="43"/>
                    <a:pt x="134" y="44"/>
                    <a:pt x="133" y="44"/>
                  </a:cubicBezTo>
                  <a:cubicBezTo>
                    <a:pt x="133" y="44"/>
                    <a:pt x="133" y="44"/>
                    <a:pt x="133" y="45"/>
                  </a:cubicBezTo>
                  <a:cubicBezTo>
                    <a:pt x="133" y="45"/>
                    <a:pt x="133" y="45"/>
                    <a:pt x="133" y="45"/>
                  </a:cubicBezTo>
                  <a:cubicBezTo>
                    <a:pt x="133" y="45"/>
                    <a:pt x="133" y="45"/>
                    <a:pt x="133" y="46"/>
                  </a:cubicBezTo>
                  <a:cubicBezTo>
                    <a:pt x="133" y="46"/>
                    <a:pt x="132" y="46"/>
                    <a:pt x="132" y="47"/>
                  </a:cubicBezTo>
                  <a:cubicBezTo>
                    <a:pt x="132" y="46"/>
                    <a:pt x="132" y="46"/>
                    <a:pt x="131" y="46"/>
                  </a:cubicBezTo>
                  <a:cubicBezTo>
                    <a:pt x="132" y="46"/>
                    <a:pt x="132" y="47"/>
                    <a:pt x="131" y="47"/>
                  </a:cubicBezTo>
                  <a:cubicBezTo>
                    <a:pt x="131" y="45"/>
                    <a:pt x="129" y="48"/>
                    <a:pt x="127" y="47"/>
                  </a:cubicBezTo>
                  <a:cubicBezTo>
                    <a:pt x="128" y="47"/>
                    <a:pt x="128" y="47"/>
                    <a:pt x="129" y="46"/>
                  </a:cubicBezTo>
                  <a:cubicBezTo>
                    <a:pt x="127" y="46"/>
                    <a:pt x="126" y="46"/>
                    <a:pt x="124" y="46"/>
                  </a:cubicBezTo>
                  <a:cubicBezTo>
                    <a:pt x="125" y="46"/>
                    <a:pt x="125" y="46"/>
                    <a:pt x="125" y="46"/>
                  </a:cubicBezTo>
                  <a:cubicBezTo>
                    <a:pt x="124" y="46"/>
                    <a:pt x="124" y="46"/>
                    <a:pt x="124" y="46"/>
                  </a:cubicBezTo>
                  <a:cubicBezTo>
                    <a:pt x="125" y="46"/>
                    <a:pt x="125" y="45"/>
                    <a:pt x="125" y="45"/>
                  </a:cubicBezTo>
                  <a:cubicBezTo>
                    <a:pt x="125" y="45"/>
                    <a:pt x="126" y="44"/>
                    <a:pt x="126" y="44"/>
                  </a:cubicBezTo>
                  <a:cubicBezTo>
                    <a:pt x="125" y="44"/>
                    <a:pt x="125" y="44"/>
                    <a:pt x="124" y="44"/>
                  </a:cubicBezTo>
                  <a:cubicBezTo>
                    <a:pt x="124" y="44"/>
                    <a:pt x="125" y="44"/>
                    <a:pt x="124" y="44"/>
                  </a:cubicBezTo>
                  <a:cubicBezTo>
                    <a:pt x="125" y="43"/>
                    <a:pt x="125" y="43"/>
                    <a:pt x="126" y="43"/>
                  </a:cubicBezTo>
                  <a:cubicBezTo>
                    <a:pt x="126" y="43"/>
                    <a:pt x="126" y="44"/>
                    <a:pt x="126" y="44"/>
                  </a:cubicBezTo>
                  <a:cubicBezTo>
                    <a:pt x="126" y="44"/>
                    <a:pt x="126" y="44"/>
                    <a:pt x="126" y="43"/>
                  </a:cubicBezTo>
                  <a:cubicBezTo>
                    <a:pt x="127" y="44"/>
                    <a:pt x="127" y="44"/>
                    <a:pt x="127" y="44"/>
                  </a:cubicBezTo>
                  <a:cubicBezTo>
                    <a:pt x="127" y="44"/>
                    <a:pt x="127" y="44"/>
                    <a:pt x="127" y="43"/>
                  </a:cubicBezTo>
                  <a:cubicBezTo>
                    <a:pt x="128" y="43"/>
                    <a:pt x="128" y="44"/>
                    <a:pt x="127" y="44"/>
                  </a:cubicBezTo>
                  <a:cubicBezTo>
                    <a:pt x="127" y="45"/>
                    <a:pt x="127" y="44"/>
                    <a:pt x="126" y="44"/>
                  </a:cubicBezTo>
                  <a:cubicBezTo>
                    <a:pt x="128" y="45"/>
                    <a:pt x="128" y="45"/>
                    <a:pt x="128" y="45"/>
                  </a:cubicBezTo>
                  <a:cubicBezTo>
                    <a:pt x="127" y="45"/>
                    <a:pt x="128" y="45"/>
                    <a:pt x="128" y="45"/>
                  </a:cubicBezTo>
                  <a:cubicBezTo>
                    <a:pt x="128" y="44"/>
                    <a:pt x="128" y="44"/>
                    <a:pt x="128" y="44"/>
                  </a:cubicBezTo>
                  <a:cubicBezTo>
                    <a:pt x="128" y="44"/>
                    <a:pt x="128" y="44"/>
                    <a:pt x="128" y="44"/>
                  </a:cubicBezTo>
                  <a:cubicBezTo>
                    <a:pt x="128" y="44"/>
                    <a:pt x="128" y="43"/>
                    <a:pt x="128" y="42"/>
                  </a:cubicBezTo>
                  <a:cubicBezTo>
                    <a:pt x="127" y="43"/>
                    <a:pt x="127" y="43"/>
                    <a:pt x="127" y="43"/>
                  </a:cubicBezTo>
                  <a:cubicBezTo>
                    <a:pt x="127" y="42"/>
                    <a:pt x="127" y="42"/>
                    <a:pt x="127" y="42"/>
                  </a:cubicBezTo>
                  <a:cubicBezTo>
                    <a:pt x="127" y="42"/>
                    <a:pt x="127" y="41"/>
                    <a:pt x="127" y="41"/>
                  </a:cubicBezTo>
                  <a:cubicBezTo>
                    <a:pt x="127" y="41"/>
                    <a:pt x="127" y="41"/>
                    <a:pt x="128" y="41"/>
                  </a:cubicBezTo>
                  <a:cubicBezTo>
                    <a:pt x="128" y="41"/>
                    <a:pt x="127" y="41"/>
                    <a:pt x="127" y="41"/>
                  </a:cubicBezTo>
                  <a:cubicBezTo>
                    <a:pt x="128" y="41"/>
                    <a:pt x="128" y="41"/>
                    <a:pt x="128" y="41"/>
                  </a:cubicBezTo>
                  <a:cubicBezTo>
                    <a:pt x="127" y="41"/>
                    <a:pt x="128" y="40"/>
                    <a:pt x="127" y="40"/>
                  </a:cubicBezTo>
                  <a:cubicBezTo>
                    <a:pt x="127" y="40"/>
                    <a:pt x="128" y="40"/>
                    <a:pt x="128" y="40"/>
                  </a:cubicBezTo>
                  <a:cubicBezTo>
                    <a:pt x="128" y="40"/>
                    <a:pt x="128" y="40"/>
                    <a:pt x="128" y="40"/>
                  </a:cubicBezTo>
                  <a:cubicBezTo>
                    <a:pt x="128" y="39"/>
                    <a:pt x="127" y="40"/>
                    <a:pt x="127" y="39"/>
                  </a:cubicBezTo>
                  <a:cubicBezTo>
                    <a:pt x="128" y="39"/>
                    <a:pt x="128" y="39"/>
                    <a:pt x="128" y="39"/>
                  </a:cubicBezTo>
                  <a:cubicBezTo>
                    <a:pt x="128" y="39"/>
                    <a:pt x="128" y="39"/>
                    <a:pt x="128" y="39"/>
                  </a:cubicBezTo>
                  <a:cubicBezTo>
                    <a:pt x="128" y="39"/>
                    <a:pt x="128" y="38"/>
                    <a:pt x="128" y="38"/>
                  </a:cubicBezTo>
                  <a:cubicBezTo>
                    <a:pt x="128" y="38"/>
                    <a:pt x="128" y="38"/>
                    <a:pt x="129" y="38"/>
                  </a:cubicBezTo>
                  <a:cubicBezTo>
                    <a:pt x="128" y="37"/>
                    <a:pt x="130" y="36"/>
                    <a:pt x="129" y="35"/>
                  </a:cubicBezTo>
                  <a:cubicBezTo>
                    <a:pt x="130" y="34"/>
                    <a:pt x="130" y="33"/>
                    <a:pt x="131" y="31"/>
                  </a:cubicBezTo>
                  <a:cubicBezTo>
                    <a:pt x="130" y="31"/>
                    <a:pt x="130" y="31"/>
                    <a:pt x="130" y="31"/>
                  </a:cubicBezTo>
                  <a:cubicBezTo>
                    <a:pt x="130" y="31"/>
                    <a:pt x="129" y="31"/>
                    <a:pt x="130" y="31"/>
                  </a:cubicBezTo>
                  <a:cubicBezTo>
                    <a:pt x="130" y="31"/>
                    <a:pt x="130" y="30"/>
                    <a:pt x="131" y="30"/>
                  </a:cubicBezTo>
                  <a:cubicBezTo>
                    <a:pt x="130" y="29"/>
                    <a:pt x="131" y="29"/>
                    <a:pt x="132" y="28"/>
                  </a:cubicBezTo>
                  <a:cubicBezTo>
                    <a:pt x="131" y="28"/>
                    <a:pt x="131" y="28"/>
                    <a:pt x="131" y="28"/>
                  </a:cubicBezTo>
                  <a:cubicBezTo>
                    <a:pt x="132" y="27"/>
                    <a:pt x="131" y="26"/>
                    <a:pt x="131" y="26"/>
                  </a:cubicBezTo>
                  <a:cubicBezTo>
                    <a:pt x="131" y="26"/>
                    <a:pt x="131" y="26"/>
                    <a:pt x="131" y="25"/>
                  </a:cubicBezTo>
                  <a:cubicBezTo>
                    <a:pt x="132" y="25"/>
                    <a:pt x="131" y="25"/>
                    <a:pt x="132" y="24"/>
                  </a:cubicBezTo>
                  <a:cubicBezTo>
                    <a:pt x="132" y="23"/>
                    <a:pt x="132" y="23"/>
                    <a:pt x="131" y="22"/>
                  </a:cubicBezTo>
                  <a:cubicBezTo>
                    <a:pt x="132" y="20"/>
                    <a:pt x="131" y="19"/>
                    <a:pt x="130" y="17"/>
                  </a:cubicBezTo>
                  <a:cubicBezTo>
                    <a:pt x="130" y="17"/>
                    <a:pt x="130" y="17"/>
                    <a:pt x="130" y="17"/>
                  </a:cubicBezTo>
                  <a:cubicBezTo>
                    <a:pt x="130" y="17"/>
                    <a:pt x="130" y="17"/>
                    <a:pt x="130" y="17"/>
                  </a:cubicBezTo>
                  <a:cubicBezTo>
                    <a:pt x="130" y="17"/>
                    <a:pt x="130" y="17"/>
                    <a:pt x="130" y="17"/>
                  </a:cubicBezTo>
                  <a:cubicBezTo>
                    <a:pt x="130" y="16"/>
                    <a:pt x="130" y="16"/>
                    <a:pt x="130" y="16"/>
                  </a:cubicBezTo>
                  <a:cubicBezTo>
                    <a:pt x="129" y="16"/>
                    <a:pt x="130" y="16"/>
                    <a:pt x="130" y="16"/>
                  </a:cubicBezTo>
                  <a:cubicBezTo>
                    <a:pt x="129" y="17"/>
                    <a:pt x="129" y="16"/>
                    <a:pt x="129" y="16"/>
                  </a:cubicBezTo>
                  <a:cubicBezTo>
                    <a:pt x="130" y="16"/>
                    <a:pt x="129" y="15"/>
                    <a:pt x="130" y="15"/>
                  </a:cubicBezTo>
                  <a:cubicBezTo>
                    <a:pt x="130" y="15"/>
                    <a:pt x="130" y="15"/>
                    <a:pt x="130" y="15"/>
                  </a:cubicBezTo>
                  <a:cubicBezTo>
                    <a:pt x="130" y="14"/>
                    <a:pt x="130" y="14"/>
                    <a:pt x="130" y="14"/>
                  </a:cubicBezTo>
                  <a:cubicBezTo>
                    <a:pt x="131" y="14"/>
                    <a:pt x="130" y="14"/>
                    <a:pt x="130" y="13"/>
                  </a:cubicBezTo>
                  <a:cubicBezTo>
                    <a:pt x="130" y="14"/>
                    <a:pt x="131" y="14"/>
                    <a:pt x="131" y="14"/>
                  </a:cubicBezTo>
                  <a:cubicBezTo>
                    <a:pt x="130" y="14"/>
                    <a:pt x="130" y="13"/>
                    <a:pt x="130" y="13"/>
                  </a:cubicBezTo>
                  <a:cubicBezTo>
                    <a:pt x="130" y="12"/>
                    <a:pt x="131" y="13"/>
                    <a:pt x="131" y="13"/>
                  </a:cubicBezTo>
                  <a:cubicBezTo>
                    <a:pt x="131" y="13"/>
                    <a:pt x="132" y="13"/>
                    <a:pt x="131" y="12"/>
                  </a:cubicBezTo>
                  <a:cubicBezTo>
                    <a:pt x="131" y="13"/>
                    <a:pt x="131" y="12"/>
                    <a:pt x="130" y="12"/>
                  </a:cubicBezTo>
                  <a:cubicBezTo>
                    <a:pt x="131" y="11"/>
                    <a:pt x="131" y="12"/>
                    <a:pt x="131" y="12"/>
                  </a:cubicBezTo>
                  <a:cubicBezTo>
                    <a:pt x="131" y="12"/>
                    <a:pt x="131" y="11"/>
                    <a:pt x="130" y="11"/>
                  </a:cubicBezTo>
                  <a:cubicBezTo>
                    <a:pt x="131" y="11"/>
                    <a:pt x="130" y="10"/>
                    <a:pt x="131" y="10"/>
                  </a:cubicBezTo>
                  <a:cubicBezTo>
                    <a:pt x="131" y="10"/>
                    <a:pt x="131" y="11"/>
                    <a:pt x="131" y="11"/>
                  </a:cubicBezTo>
                  <a:cubicBezTo>
                    <a:pt x="131" y="10"/>
                    <a:pt x="130" y="10"/>
                    <a:pt x="130" y="9"/>
                  </a:cubicBezTo>
                  <a:cubicBezTo>
                    <a:pt x="130" y="10"/>
                    <a:pt x="129" y="9"/>
                    <a:pt x="129" y="9"/>
                  </a:cubicBezTo>
                  <a:cubicBezTo>
                    <a:pt x="130" y="8"/>
                    <a:pt x="129" y="9"/>
                    <a:pt x="130" y="9"/>
                  </a:cubicBezTo>
                  <a:cubicBezTo>
                    <a:pt x="130" y="9"/>
                    <a:pt x="130" y="9"/>
                    <a:pt x="130" y="9"/>
                  </a:cubicBezTo>
                  <a:cubicBezTo>
                    <a:pt x="131" y="9"/>
                    <a:pt x="131" y="10"/>
                    <a:pt x="132" y="10"/>
                  </a:cubicBezTo>
                  <a:cubicBezTo>
                    <a:pt x="132" y="10"/>
                    <a:pt x="132" y="10"/>
                    <a:pt x="132" y="10"/>
                  </a:cubicBezTo>
                  <a:cubicBezTo>
                    <a:pt x="132" y="10"/>
                    <a:pt x="132" y="10"/>
                    <a:pt x="132" y="10"/>
                  </a:cubicBezTo>
                  <a:cubicBezTo>
                    <a:pt x="132" y="10"/>
                    <a:pt x="133" y="9"/>
                    <a:pt x="132" y="9"/>
                  </a:cubicBezTo>
                  <a:cubicBezTo>
                    <a:pt x="132" y="9"/>
                    <a:pt x="132" y="10"/>
                    <a:pt x="132" y="9"/>
                  </a:cubicBezTo>
                  <a:cubicBezTo>
                    <a:pt x="132" y="9"/>
                    <a:pt x="132" y="8"/>
                    <a:pt x="132" y="8"/>
                  </a:cubicBezTo>
                  <a:cubicBezTo>
                    <a:pt x="132" y="9"/>
                    <a:pt x="133" y="9"/>
                    <a:pt x="133" y="9"/>
                  </a:cubicBezTo>
                  <a:cubicBezTo>
                    <a:pt x="133" y="9"/>
                    <a:pt x="133" y="8"/>
                    <a:pt x="133" y="8"/>
                  </a:cubicBezTo>
                  <a:cubicBezTo>
                    <a:pt x="133" y="8"/>
                    <a:pt x="133" y="8"/>
                    <a:pt x="133" y="8"/>
                  </a:cubicBezTo>
                  <a:cubicBezTo>
                    <a:pt x="134" y="8"/>
                    <a:pt x="135" y="7"/>
                    <a:pt x="136" y="6"/>
                  </a:cubicBezTo>
                  <a:cubicBezTo>
                    <a:pt x="136" y="6"/>
                    <a:pt x="136" y="6"/>
                    <a:pt x="137" y="6"/>
                  </a:cubicBezTo>
                  <a:cubicBezTo>
                    <a:pt x="137" y="6"/>
                    <a:pt x="137" y="6"/>
                    <a:pt x="137" y="6"/>
                  </a:cubicBezTo>
                  <a:cubicBezTo>
                    <a:pt x="138" y="6"/>
                    <a:pt x="138" y="6"/>
                    <a:pt x="138" y="6"/>
                  </a:cubicBezTo>
                  <a:cubicBezTo>
                    <a:pt x="138" y="6"/>
                    <a:pt x="138" y="6"/>
                    <a:pt x="139" y="5"/>
                  </a:cubicBezTo>
                  <a:cubicBezTo>
                    <a:pt x="139" y="6"/>
                    <a:pt x="139" y="6"/>
                    <a:pt x="139" y="6"/>
                  </a:cubicBezTo>
                  <a:cubicBezTo>
                    <a:pt x="139" y="6"/>
                    <a:pt x="139" y="6"/>
                    <a:pt x="139" y="6"/>
                  </a:cubicBezTo>
                  <a:cubicBezTo>
                    <a:pt x="139" y="6"/>
                    <a:pt x="140" y="6"/>
                    <a:pt x="140" y="6"/>
                  </a:cubicBezTo>
                  <a:cubicBezTo>
                    <a:pt x="140" y="5"/>
                    <a:pt x="140" y="5"/>
                    <a:pt x="140" y="5"/>
                  </a:cubicBezTo>
                  <a:cubicBezTo>
                    <a:pt x="140" y="5"/>
                    <a:pt x="141" y="5"/>
                    <a:pt x="141" y="6"/>
                  </a:cubicBezTo>
                  <a:cubicBezTo>
                    <a:pt x="141" y="6"/>
                    <a:pt x="141" y="6"/>
                    <a:pt x="141" y="6"/>
                  </a:cubicBezTo>
                  <a:cubicBezTo>
                    <a:pt x="141" y="6"/>
                    <a:pt x="142" y="6"/>
                    <a:pt x="142" y="6"/>
                  </a:cubicBezTo>
                  <a:cubicBezTo>
                    <a:pt x="142" y="6"/>
                    <a:pt x="142" y="6"/>
                    <a:pt x="142" y="6"/>
                  </a:cubicBezTo>
                  <a:cubicBezTo>
                    <a:pt x="143" y="5"/>
                    <a:pt x="142" y="6"/>
                    <a:pt x="143" y="5"/>
                  </a:cubicBezTo>
                  <a:cubicBezTo>
                    <a:pt x="143" y="6"/>
                    <a:pt x="143" y="6"/>
                    <a:pt x="143" y="6"/>
                  </a:cubicBezTo>
                  <a:cubicBezTo>
                    <a:pt x="143" y="7"/>
                    <a:pt x="144" y="7"/>
                    <a:pt x="144" y="8"/>
                  </a:cubicBezTo>
                  <a:cubicBezTo>
                    <a:pt x="144" y="8"/>
                    <a:pt x="144" y="8"/>
                    <a:pt x="144" y="8"/>
                  </a:cubicBezTo>
                  <a:cubicBezTo>
                    <a:pt x="144" y="8"/>
                    <a:pt x="145" y="9"/>
                    <a:pt x="145" y="10"/>
                  </a:cubicBezTo>
                  <a:cubicBezTo>
                    <a:pt x="145" y="9"/>
                    <a:pt x="146" y="10"/>
                    <a:pt x="146" y="10"/>
                  </a:cubicBezTo>
                  <a:cubicBezTo>
                    <a:pt x="147" y="10"/>
                    <a:pt x="145" y="10"/>
                    <a:pt x="145" y="11"/>
                  </a:cubicBezTo>
                  <a:cubicBezTo>
                    <a:pt x="145" y="11"/>
                    <a:pt x="145" y="11"/>
                    <a:pt x="145" y="11"/>
                  </a:cubicBezTo>
                  <a:cubicBezTo>
                    <a:pt x="145" y="11"/>
                    <a:pt x="145" y="11"/>
                    <a:pt x="145" y="11"/>
                  </a:cubicBezTo>
                  <a:cubicBezTo>
                    <a:pt x="145" y="12"/>
                    <a:pt x="145" y="12"/>
                    <a:pt x="145" y="12"/>
                  </a:cubicBezTo>
                  <a:cubicBezTo>
                    <a:pt x="145" y="12"/>
                    <a:pt x="145" y="12"/>
                    <a:pt x="145" y="12"/>
                  </a:cubicBezTo>
                  <a:cubicBezTo>
                    <a:pt x="145" y="12"/>
                    <a:pt x="145" y="13"/>
                    <a:pt x="145" y="13"/>
                  </a:cubicBezTo>
                  <a:cubicBezTo>
                    <a:pt x="145" y="13"/>
                    <a:pt x="145" y="14"/>
                    <a:pt x="145" y="14"/>
                  </a:cubicBezTo>
                  <a:cubicBezTo>
                    <a:pt x="145" y="14"/>
                    <a:pt x="145" y="14"/>
                    <a:pt x="145" y="14"/>
                  </a:cubicBezTo>
                  <a:cubicBezTo>
                    <a:pt x="145" y="14"/>
                    <a:pt x="145" y="14"/>
                    <a:pt x="145" y="14"/>
                  </a:cubicBezTo>
                  <a:cubicBezTo>
                    <a:pt x="145" y="15"/>
                    <a:pt x="145" y="15"/>
                    <a:pt x="145" y="15"/>
                  </a:cubicBezTo>
                  <a:cubicBezTo>
                    <a:pt x="145" y="14"/>
                    <a:pt x="145" y="14"/>
                    <a:pt x="145" y="14"/>
                  </a:cubicBezTo>
                  <a:cubicBezTo>
                    <a:pt x="144" y="15"/>
                    <a:pt x="145" y="14"/>
                    <a:pt x="145" y="15"/>
                  </a:cubicBezTo>
                  <a:cubicBezTo>
                    <a:pt x="145" y="15"/>
                    <a:pt x="145" y="15"/>
                    <a:pt x="145" y="15"/>
                  </a:cubicBezTo>
                  <a:cubicBezTo>
                    <a:pt x="145" y="15"/>
                    <a:pt x="145" y="15"/>
                    <a:pt x="145" y="15"/>
                  </a:cubicBezTo>
                  <a:cubicBezTo>
                    <a:pt x="145" y="15"/>
                    <a:pt x="145" y="15"/>
                    <a:pt x="144" y="15"/>
                  </a:cubicBezTo>
                  <a:cubicBezTo>
                    <a:pt x="144" y="15"/>
                    <a:pt x="145" y="15"/>
                    <a:pt x="145" y="16"/>
                  </a:cubicBezTo>
                  <a:cubicBezTo>
                    <a:pt x="145" y="16"/>
                    <a:pt x="145" y="16"/>
                    <a:pt x="144" y="16"/>
                  </a:cubicBezTo>
                  <a:cubicBezTo>
                    <a:pt x="144" y="17"/>
                    <a:pt x="144" y="17"/>
                    <a:pt x="144" y="17"/>
                  </a:cubicBezTo>
                  <a:cubicBezTo>
                    <a:pt x="144" y="17"/>
                    <a:pt x="145" y="16"/>
                    <a:pt x="145" y="16"/>
                  </a:cubicBezTo>
                  <a:cubicBezTo>
                    <a:pt x="145" y="17"/>
                    <a:pt x="145" y="17"/>
                    <a:pt x="145" y="17"/>
                  </a:cubicBezTo>
                  <a:cubicBezTo>
                    <a:pt x="145" y="17"/>
                    <a:pt x="145" y="17"/>
                    <a:pt x="145" y="17"/>
                  </a:cubicBezTo>
                  <a:cubicBezTo>
                    <a:pt x="145" y="17"/>
                    <a:pt x="145" y="18"/>
                    <a:pt x="145" y="17"/>
                  </a:cubicBezTo>
                  <a:cubicBezTo>
                    <a:pt x="144" y="18"/>
                    <a:pt x="144" y="18"/>
                    <a:pt x="144" y="18"/>
                  </a:cubicBezTo>
                  <a:cubicBezTo>
                    <a:pt x="145" y="18"/>
                    <a:pt x="144" y="18"/>
                    <a:pt x="144" y="19"/>
                  </a:cubicBezTo>
                  <a:cubicBezTo>
                    <a:pt x="144" y="19"/>
                    <a:pt x="144" y="18"/>
                    <a:pt x="143" y="19"/>
                  </a:cubicBezTo>
                  <a:cubicBezTo>
                    <a:pt x="144" y="19"/>
                    <a:pt x="144" y="19"/>
                    <a:pt x="144" y="19"/>
                  </a:cubicBezTo>
                  <a:cubicBezTo>
                    <a:pt x="143" y="20"/>
                    <a:pt x="143" y="20"/>
                    <a:pt x="143" y="19"/>
                  </a:cubicBezTo>
                  <a:cubicBezTo>
                    <a:pt x="142" y="20"/>
                    <a:pt x="144" y="21"/>
                    <a:pt x="143" y="21"/>
                  </a:cubicBezTo>
                  <a:cubicBezTo>
                    <a:pt x="143" y="21"/>
                    <a:pt x="143" y="21"/>
                    <a:pt x="142" y="21"/>
                  </a:cubicBezTo>
                  <a:cubicBezTo>
                    <a:pt x="143" y="22"/>
                    <a:pt x="143" y="22"/>
                    <a:pt x="143" y="22"/>
                  </a:cubicBezTo>
                  <a:cubicBezTo>
                    <a:pt x="143" y="22"/>
                    <a:pt x="142" y="21"/>
                    <a:pt x="143" y="21"/>
                  </a:cubicBezTo>
                  <a:cubicBezTo>
                    <a:pt x="143" y="21"/>
                    <a:pt x="143" y="22"/>
                    <a:pt x="143" y="22"/>
                  </a:cubicBezTo>
                  <a:cubicBezTo>
                    <a:pt x="142" y="22"/>
                    <a:pt x="142" y="24"/>
                    <a:pt x="141" y="25"/>
                  </a:cubicBezTo>
                  <a:cubicBezTo>
                    <a:pt x="142" y="25"/>
                    <a:pt x="141" y="25"/>
                    <a:pt x="141" y="26"/>
                  </a:cubicBezTo>
                  <a:cubicBezTo>
                    <a:pt x="140" y="25"/>
                    <a:pt x="141" y="26"/>
                    <a:pt x="140" y="26"/>
                  </a:cubicBezTo>
                  <a:cubicBezTo>
                    <a:pt x="141" y="26"/>
                    <a:pt x="141" y="26"/>
                    <a:pt x="141" y="26"/>
                  </a:cubicBezTo>
                  <a:cubicBezTo>
                    <a:pt x="140" y="27"/>
                    <a:pt x="142" y="28"/>
                    <a:pt x="141" y="28"/>
                  </a:cubicBezTo>
                  <a:cubicBezTo>
                    <a:pt x="140" y="28"/>
                    <a:pt x="140" y="28"/>
                    <a:pt x="140" y="27"/>
                  </a:cubicBezTo>
                  <a:cubicBezTo>
                    <a:pt x="139" y="28"/>
                    <a:pt x="140" y="29"/>
                    <a:pt x="139" y="29"/>
                  </a:cubicBezTo>
                  <a:cubicBezTo>
                    <a:pt x="139" y="29"/>
                    <a:pt x="140" y="29"/>
                    <a:pt x="140" y="30"/>
                  </a:cubicBezTo>
                  <a:cubicBezTo>
                    <a:pt x="139" y="30"/>
                    <a:pt x="139" y="30"/>
                    <a:pt x="139" y="30"/>
                  </a:cubicBezTo>
                  <a:cubicBezTo>
                    <a:pt x="139" y="31"/>
                    <a:pt x="139" y="31"/>
                    <a:pt x="138" y="31"/>
                  </a:cubicBezTo>
                  <a:cubicBezTo>
                    <a:pt x="138" y="31"/>
                    <a:pt x="138" y="31"/>
                    <a:pt x="138" y="31"/>
                  </a:cubicBezTo>
                  <a:cubicBezTo>
                    <a:pt x="138" y="31"/>
                    <a:pt x="138" y="32"/>
                    <a:pt x="138" y="32"/>
                  </a:cubicBezTo>
                  <a:cubicBezTo>
                    <a:pt x="137" y="32"/>
                    <a:pt x="137" y="33"/>
                    <a:pt x="137" y="34"/>
                  </a:cubicBezTo>
                  <a:close/>
                  <a:moveTo>
                    <a:pt x="148" y="46"/>
                  </a:moveTo>
                  <a:cubicBezTo>
                    <a:pt x="147" y="47"/>
                    <a:pt x="147" y="46"/>
                    <a:pt x="147" y="46"/>
                  </a:cubicBezTo>
                  <a:cubicBezTo>
                    <a:pt x="147" y="46"/>
                    <a:pt x="146" y="47"/>
                    <a:pt x="146" y="47"/>
                  </a:cubicBezTo>
                  <a:cubicBezTo>
                    <a:pt x="143" y="47"/>
                    <a:pt x="141" y="47"/>
                    <a:pt x="138" y="47"/>
                  </a:cubicBezTo>
                  <a:cubicBezTo>
                    <a:pt x="138" y="47"/>
                    <a:pt x="138" y="46"/>
                    <a:pt x="138" y="46"/>
                  </a:cubicBezTo>
                  <a:cubicBezTo>
                    <a:pt x="138" y="46"/>
                    <a:pt x="138" y="46"/>
                    <a:pt x="138" y="46"/>
                  </a:cubicBezTo>
                  <a:cubicBezTo>
                    <a:pt x="138" y="46"/>
                    <a:pt x="139" y="46"/>
                    <a:pt x="139" y="46"/>
                  </a:cubicBezTo>
                  <a:cubicBezTo>
                    <a:pt x="138" y="44"/>
                    <a:pt x="138" y="44"/>
                    <a:pt x="138" y="44"/>
                  </a:cubicBezTo>
                  <a:cubicBezTo>
                    <a:pt x="138" y="44"/>
                    <a:pt x="139" y="44"/>
                    <a:pt x="139" y="45"/>
                  </a:cubicBezTo>
                  <a:cubicBezTo>
                    <a:pt x="140" y="44"/>
                    <a:pt x="139" y="43"/>
                    <a:pt x="139" y="42"/>
                  </a:cubicBezTo>
                  <a:cubicBezTo>
                    <a:pt x="140" y="42"/>
                    <a:pt x="140" y="41"/>
                    <a:pt x="140" y="41"/>
                  </a:cubicBezTo>
                  <a:cubicBezTo>
                    <a:pt x="140" y="41"/>
                    <a:pt x="140" y="41"/>
                    <a:pt x="140" y="42"/>
                  </a:cubicBezTo>
                  <a:cubicBezTo>
                    <a:pt x="141" y="42"/>
                    <a:pt x="141" y="42"/>
                    <a:pt x="141" y="42"/>
                  </a:cubicBezTo>
                  <a:cubicBezTo>
                    <a:pt x="140" y="42"/>
                    <a:pt x="141" y="42"/>
                    <a:pt x="141" y="42"/>
                  </a:cubicBezTo>
                  <a:cubicBezTo>
                    <a:pt x="141" y="42"/>
                    <a:pt x="142" y="41"/>
                    <a:pt x="143" y="41"/>
                  </a:cubicBezTo>
                  <a:cubicBezTo>
                    <a:pt x="142" y="41"/>
                    <a:pt x="143" y="40"/>
                    <a:pt x="143" y="39"/>
                  </a:cubicBezTo>
                  <a:cubicBezTo>
                    <a:pt x="143" y="39"/>
                    <a:pt x="144" y="40"/>
                    <a:pt x="144" y="39"/>
                  </a:cubicBezTo>
                  <a:cubicBezTo>
                    <a:pt x="144" y="39"/>
                    <a:pt x="145" y="38"/>
                    <a:pt x="145" y="38"/>
                  </a:cubicBezTo>
                  <a:cubicBezTo>
                    <a:pt x="145" y="38"/>
                    <a:pt x="146" y="38"/>
                    <a:pt x="146" y="38"/>
                  </a:cubicBezTo>
                  <a:cubicBezTo>
                    <a:pt x="146" y="37"/>
                    <a:pt x="147" y="37"/>
                    <a:pt x="147" y="36"/>
                  </a:cubicBezTo>
                  <a:cubicBezTo>
                    <a:pt x="147" y="36"/>
                    <a:pt x="147" y="36"/>
                    <a:pt x="147" y="36"/>
                  </a:cubicBezTo>
                  <a:cubicBezTo>
                    <a:pt x="148" y="36"/>
                    <a:pt x="147" y="35"/>
                    <a:pt x="148" y="35"/>
                  </a:cubicBezTo>
                  <a:cubicBezTo>
                    <a:pt x="148" y="35"/>
                    <a:pt x="148" y="35"/>
                    <a:pt x="148" y="35"/>
                  </a:cubicBezTo>
                  <a:cubicBezTo>
                    <a:pt x="148" y="35"/>
                    <a:pt x="149" y="35"/>
                    <a:pt x="149" y="34"/>
                  </a:cubicBezTo>
                  <a:cubicBezTo>
                    <a:pt x="149" y="34"/>
                    <a:pt x="149" y="34"/>
                    <a:pt x="149" y="35"/>
                  </a:cubicBezTo>
                  <a:cubicBezTo>
                    <a:pt x="149" y="34"/>
                    <a:pt x="150" y="34"/>
                    <a:pt x="150" y="33"/>
                  </a:cubicBezTo>
                  <a:cubicBezTo>
                    <a:pt x="150" y="33"/>
                    <a:pt x="150" y="33"/>
                    <a:pt x="150" y="34"/>
                  </a:cubicBezTo>
                  <a:cubicBezTo>
                    <a:pt x="151" y="34"/>
                    <a:pt x="150" y="33"/>
                    <a:pt x="151" y="33"/>
                  </a:cubicBezTo>
                  <a:cubicBezTo>
                    <a:pt x="151" y="33"/>
                    <a:pt x="151" y="33"/>
                    <a:pt x="151" y="33"/>
                  </a:cubicBezTo>
                  <a:cubicBezTo>
                    <a:pt x="151" y="32"/>
                    <a:pt x="152" y="32"/>
                    <a:pt x="152" y="32"/>
                  </a:cubicBezTo>
                  <a:cubicBezTo>
                    <a:pt x="152" y="32"/>
                    <a:pt x="153" y="32"/>
                    <a:pt x="153" y="32"/>
                  </a:cubicBezTo>
                  <a:cubicBezTo>
                    <a:pt x="156" y="31"/>
                    <a:pt x="158" y="30"/>
                    <a:pt x="161" y="30"/>
                  </a:cubicBezTo>
                  <a:cubicBezTo>
                    <a:pt x="162" y="31"/>
                    <a:pt x="161" y="30"/>
                    <a:pt x="161" y="31"/>
                  </a:cubicBezTo>
                  <a:cubicBezTo>
                    <a:pt x="161" y="30"/>
                    <a:pt x="161" y="31"/>
                    <a:pt x="162" y="31"/>
                  </a:cubicBezTo>
                  <a:cubicBezTo>
                    <a:pt x="162" y="31"/>
                    <a:pt x="162" y="31"/>
                    <a:pt x="162" y="31"/>
                  </a:cubicBezTo>
                  <a:cubicBezTo>
                    <a:pt x="163" y="31"/>
                    <a:pt x="163" y="31"/>
                    <a:pt x="163" y="31"/>
                  </a:cubicBezTo>
                  <a:cubicBezTo>
                    <a:pt x="163" y="31"/>
                    <a:pt x="163" y="31"/>
                    <a:pt x="163" y="31"/>
                  </a:cubicBezTo>
                  <a:cubicBezTo>
                    <a:pt x="164" y="31"/>
                    <a:pt x="163" y="32"/>
                    <a:pt x="164" y="32"/>
                  </a:cubicBezTo>
                  <a:cubicBezTo>
                    <a:pt x="164" y="32"/>
                    <a:pt x="164" y="32"/>
                    <a:pt x="164" y="32"/>
                  </a:cubicBezTo>
                  <a:cubicBezTo>
                    <a:pt x="165" y="32"/>
                    <a:pt x="164" y="33"/>
                    <a:pt x="165" y="33"/>
                  </a:cubicBezTo>
                  <a:cubicBezTo>
                    <a:pt x="165" y="33"/>
                    <a:pt x="165" y="33"/>
                    <a:pt x="165" y="33"/>
                  </a:cubicBezTo>
                  <a:cubicBezTo>
                    <a:pt x="165" y="33"/>
                    <a:pt x="166" y="33"/>
                    <a:pt x="166" y="34"/>
                  </a:cubicBezTo>
                  <a:cubicBezTo>
                    <a:pt x="166" y="34"/>
                    <a:pt x="166" y="35"/>
                    <a:pt x="167" y="35"/>
                  </a:cubicBezTo>
                  <a:cubicBezTo>
                    <a:pt x="167" y="35"/>
                    <a:pt x="166" y="35"/>
                    <a:pt x="166" y="35"/>
                  </a:cubicBezTo>
                  <a:cubicBezTo>
                    <a:pt x="166" y="37"/>
                    <a:pt x="164" y="38"/>
                    <a:pt x="163" y="40"/>
                  </a:cubicBezTo>
                  <a:cubicBezTo>
                    <a:pt x="163" y="40"/>
                    <a:pt x="163" y="40"/>
                    <a:pt x="163" y="40"/>
                  </a:cubicBezTo>
                  <a:cubicBezTo>
                    <a:pt x="162" y="41"/>
                    <a:pt x="160" y="40"/>
                    <a:pt x="160" y="42"/>
                  </a:cubicBezTo>
                  <a:cubicBezTo>
                    <a:pt x="160" y="42"/>
                    <a:pt x="160" y="42"/>
                    <a:pt x="160" y="42"/>
                  </a:cubicBezTo>
                  <a:cubicBezTo>
                    <a:pt x="159" y="42"/>
                    <a:pt x="159" y="42"/>
                    <a:pt x="159" y="42"/>
                  </a:cubicBezTo>
                  <a:cubicBezTo>
                    <a:pt x="159" y="42"/>
                    <a:pt x="158" y="42"/>
                    <a:pt x="158" y="43"/>
                  </a:cubicBezTo>
                  <a:cubicBezTo>
                    <a:pt x="158" y="43"/>
                    <a:pt x="158" y="43"/>
                    <a:pt x="158" y="42"/>
                  </a:cubicBezTo>
                  <a:cubicBezTo>
                    <a:pt x="157" y="43"/>
                    <a:pt x="157" y="44"/>
                    <a:pt x="156" y="44"/>
                  </a:cubicBezTo>
                  <a:cubicBezTo>
                    <a:pt x="156" y="43"/>
                    <a:pt x="156" y="43"/>
                    <a:pt x="156" y="43"/>
                  </a:cubicBezTo>
                  <a:cubicBezTo>
                    <a:pt x="153" y="44"/>
                    <a:pt x="150" y="44"/>
                    <a:pt x="148" y="46"/>
                  </a:cubicBezTo>
                  <a:close/>
                  <a:moveTo>
                    <a:pt x="247" y="122"/>
                  </a:moveTo>
                  <a:cubicBezTo>
                    <a:pt x="247" y="122"/>
                    <a:pt x="247" y="122"/>
                    <a:pt x="247" y="122"/>
                  </a:cubicBezTo>
                  <a:cubicBezTo>
                    <a:pt x="247" y="122"/>
                    <a:pt x="247" y="122"/>
                    <a:pt x="247" y="122"/>
                  </a:cubicBezTo>
                  <a:cubicBezTo>
                    <a:pt x="247" y="122"/>
                    <a:pt x="247" y="122"/>
                    <a:pt x="247" y="122"/>
                  </a:cubicBezTo>
                  <a:close/>
                  <a:moveTo>
                    <a:pt x="250" y="116"/>
                  </a:moveTo>
                  <a:cubicBezTo>
                    <a:pt x="250" y="116"/>
                    <a:pt x="250" y="116"/>
                    <a:pt x="250" y="116"/>
                  </a:cubicBezTo>
                  <a:cubicBezTo>
                    <a:pt x="250" y="116"/>
                    <a:pt x="250" y="116"/>
                    <a:pt x="250" y="116"/>
                  </a:cubicBezTo>
                  <a:cubicBezTo>
                    <a:pt x="250" y="117"/>
                    <a:pt x="250" y="117"/>
                    <a:pt x="250" y="117"/>
                  </a:cubicBezTo>
                  <a:cubicBezTo>
                    <a:pt x="250" y="117"/>
                    <a:pt x="250" y="117"/>
                    <a:pt x="250" y="117"/>
                  </a:cubicBezTo>
                  <a:cubicBezTo>
                    <a:pt x="250" y="117"/>
                    <a:pt x="250" y="117"/>
                    <a:pt x="250" y="117"/>
                  </a:cubicBezTo>
                  <a:cubicBezTo>
                    <a:pt x="250" y="117"/>
                    <a:pt x="250" y="118"/>
                    <a:pt x="250" y="118"/>
                  </a:cubicBezTo>
                  <a:cubicBezTo>
                    <a:pt x="250" y="117"/>
                    <a:pt x="250" y="117"/>
                    <a:pt x="250" y="117"/>
                  </a:cubicBezTo>
                  <a:cubicBezTo>
                    <a:pt x="250" y="117"/>
                    <a:pt x="250" y="117"/>
                    <a:pt x="250" y="116"/>
                  </a:cubicBezTo>
                  <a:cubicBezTo>
                    <a:pt x="250" y="116"/>
                    <a:pt x="250" y="116"/>
                    <a:pt x="250" y="116"/>
                  </a:cubicBezTo>
                  <a:close/>
                  <a:moveTo>
                    <a:pt x="251" y="116"/>
                  </a:moveTo>
                  <a:cubicBezTo>
                    <a:pt x="251" y="117"/>
                    <a:pt x="251" y="117"/>
                    <a:pt x="251" y="117"/>
                  </a:cubicBezTo>
                  <a:cubicBezTo>
                    <a:pt x="251" y="117"/>
                    <a:pt x="251" y="117"/>
                    <a:pt x="251" y="117"/>
                  </a:cubicBezTo>
                  <a:cubicBezTo>
                    <a:pt x="251" y="116"/>
                    <a:pt x="251" y="115"/>
                    <a:pt x="251" y="115"/>
                  </a:cubicBezTo>
                  <a:cubicBezTo>
                    <a:pt x="250" y="114"/>
                    <a:pt x="251" y="115"/>
                    <a:pt x="251" y="115"/>
                  </a:cubicBezTo>
                  <a:cubicBezTo>
                    <a:pt x="251" y="115"/>
                    <a:pt x="251" y="115"/>
                    <a:pt x="251" y="115"/>
                  </a:cubicBezTo>
                  <a:cubicBezTo>
                    <a:pt x="251" y="115"/>
                    <a:pt x="251" y="115"/>
                    <a:pt x="251" y="115"/>
                  </a:cubicBezTo>
                  <a:cubicBezTo>
                    <a:pt x="251" y="115"/>
                    <a:pt x="251" y="115"/>
                    <a:pt x="251" y="116"/>
                  </a:cubicBezTo>
                  <a:cubicBezTo>
                    <a:pt x="251" y="116"/>
                    <a:pt x="251" y="116"/>
                    <a:pt x="251" y="116"/>
                  </a:cubicBezTo>
                  <a:cubicBezTo>
                    <a:pt x="251" y="116"/>
                    <a:pt x="251" y="115"/>
                    <a:pt x="251" y="115"/>
                  </a:cubicBezTo>
                  <a:cubicBezTo>
                    <a:pt x="251" y="116"/>
                    <a:pt x="252" y="117"/>
                    <a:pt x="252" y="117"/>
                  </a:cubicBezTo>
                  <a:cubicBezTo>
                    <a:pt x="252" y="117"/>
                    <a:pt x="252" y="118"/>
                    <a:pt x="252" y="119"/>
                  </a:cubicBezTo>
                  <a:cubicBezTo>
                    <a:pt x="252" y="119"/>
                    <a:pt x="252" y="118"/>
                    <a:pt x="252" y="118"/>
                  </a:cubicBezTo>
                  <a:cubicBezTo>
                    <a:pt x="252" y="118"/>
                    <a:pt x="252" y="118"/>
                    <a:pt x="252" y="118"/>
                  </a:cubicBezTo>
                  <a:cubicBezTo>
                    <a:pt x="251" y="118"/>
                    <a:pt x="251" y="118"/>
                    <a:pt x="251" y="117"/>
                  </a:cubicBezTo>
                  <a:cubicBezTo>
                    <a:pt x="251" y="117"/>
                    <a:pt x="251" y="116"/>
                    <a:pt x="251" y="116"/>
                  </a:cubicBezTo>
                  <a:close/>
                  <a:moveTo>
                    <a:pt x="252" y="114"/>
                  </a:moveTo>
                  <a:cubicBezTo>
                    <a:pt x="252" y="114"/>
                    <a:pt x="252" y="114"/>
                    <a:pt x="252" y="114"/>
                  </a:cubicBezTo>
                  <a:cubicBezTo>
                    <a:pt x="252" y="114"/>
                    <a:pt x="252" y="114"/>
                    <a:pt x="252" y="114"/>
                  </a:cubicBezTo>
                  <a:cubicBezTo>
                    <a:pt x="252" y="114"/>
                    <a:pt x="252" y="114"/>
                    <a:pt x="252" y="114"/>
                  </a:cubicBezTo>
                  <a:cubicBezTo>
                    <a:pt x="252" y="114"/>
                    <a:pt x="252" y="114"/>
                    <a:pt x="252" y="114"/>
                  </a:cubicBezTo>
                  <a:cubicBezTo>
                    <a:pt x="252" y="114"/>
                    <a:pt x="251" y="114"/>
                    <a:pt x="251" y="113"/>
                  </a:cubicBezTo>
                  <a:cubicBezTo>
                    <a:pt x="251" y="113"/>
                    <a:pt x="251" y="113"/>
                    <a:pt x="251" y="113"/>
                  </a:cubicBezTo>
                  <a:cubicBezTo>
                    <a:pt x="251" y="113"/>
                    <a:pt x="251" y="113"/>
                    <a:pt x="251" y="113"/>
                  </a:cubicBezTo>
                  <a:cubicBezTo>
                    <a:pt x="251" y="113"/>
                    <a:pt x="251" y="113"/>
                    <a:pt x="251" y="113"/>
                  </a:cubicBezTo>
                  <a:cubicBezTo>
                    <a:pt x="251" y="113"/>
                    <a:pt x="251" y="113"/>
                    <a:pt x="251" y="113"/>
                  </a:cubicBezTo>
                  <a:cubicBezTo>
                    <a:pt x="252" y="113"/>
                    <a:pt x="252" y="114"/>
                    <a:pt x="252" y="114"/>
                  </a:cubicBezTo>
                  <a:close/>
                  <a:moveTo>
                    <a:pt x="252" y="113"/>
                  </a:moveTo>
                  <a:cubicBezTo>
                    <a:pt x="252" y="113"/>
                    <a:pt x="252" y="113"/>
                    <a:pt x="252" y="113"/>
                  </a:cubicBezTo>
                  <a:cubicBezTo>
                    <a:pt x="252" y="113"/>
                    <a:pt x="252" y="113"/>
                    <a:pt x="252" y="113"/>
                  </a:cubicBezTo>
                  <a:cubicBezTo>
                    <a:pt x="252" y="113"/>
                    <a:pt x="252" y="113"/>
                    <a:pt x="252" y="113"/>
                  </a:cubicBezTo>
                  <a:close/>
                  <a:moveTo>
                    <a:pt x="252" y="113"/>
                  </a:moveTo>
                  <a:cubicBezTo>
                    <a:pt x="252" y="113"/>
                    <a:pt x="252" y="113"/>
                    <a:pt x="252" y="113"/>
                  </a:cubicBezTo>
                  <a:cubicBezTo>
                    <a:pt x="252" y="113"/>
                    <a:pt x="252" y="113"/>
                    <a:pt x="252" y="113"/>
                  </a:cubicBezTo>
                  <a:cubicBezTo>
                    <a:pt x="252" y="113"/>
                    <a:pt x="252" y="113"/>
                    <a:pt x="252" y="113"/>
                  </a:cubicBezTo>
                  <a:close/>
                  <a:moveTo>
                    <a:pt x="252" y="114"/>
                  </a:moveTo>
                  <a:cubicBezTo>
                    <a:pt x="252" y="115"/>
                    <a:pt x="252" y="115"/>
                    <a:pt x="252" y="115"/>
                  </a:cubicBezTo>
                  <a:cubicBezTo>
                    <a:pt x="252" y="114"/>
                    <a:pt x="252" y="114"/>
                    <a:pt x="252" y="114"/>
                  </a:cubicBezTo>
                  <a:cubicBezTo>
                    <a:pt x="252" y="114"/>
                    <a:pt x="252" y="114"/>
                    <a:pt x="252" y="114"/>
                  </a:cubicBezTo>
                  <a:close/>
                  <a:moveTo>
                    <a:pt x="252" y="116"/>
                  </a:moveTo>
                  <a:cubicBezTo>
                    <a:pt x="252" y="116"/>
                    <a:pt x="252" y="116"/>
                    <a:pt x="252" y="116"/>
                  </a:cubicBezTo>
                  <a:cubicBezTo>
                    <a:pt x="252" y="116"/>
                    <a:pt x="252" y="116"/>
                    <a:pt x="252" y="116"/>
                  </a:cubicBezTo>
                  <a:close/>
                  <a:moveTo>
                    <a:pt x="252" y="116"/>
                  </a:moveTo>
                  <a:cubicBezTo>
                    <a:pt x="252" y="116"/>
                    <a:pt x="252" y="116"/>
                    <a:pt x="252" y="116"/>
                  </a:cubicBezTo>
                  <a:cubicBezTo>
                    <a:pt x="252" y="116"/>
                    <a:pt x="252" y="116"/>
                    <a:pt x="252" y="116"/>
                  </a:cubicBezTo>
                  <a:cubicBezTo>
                    <a:pt x="252" y="116"/>
                    <a:pt x="252" y="116"/>
                    <a:pt x="252" y="116"/>
                  </a:cubicBezTo>
                  <a:cubicBezTo>
                    <a:pt x="252" y="116"/>
                    <a:pt x="252" y="116"/>
                    <a:pt x="252" y="116"/>
                  </a:cubicBezTo>
                  <a:close/>
                  <a:moveTo>
                    <a:pt x="253" y="115"/>
                  </a:moveTo>
                  <a:cubicBezTo>
                    <a:pt x="253" y="115"/>
                    <a:pt x="253" y="115"/>
                    <a:pt x="253" y="115"/>
                  </a:cubicBezTo>
                  <a:cubicBezTo>
                    <a:pt x="253" y="115"/>
                    <a:pt x="253" y="115"/>
                    <a:pt x="253" y="115"/>
                  </a:cubicBezTo>
                  <a:close/>
                  <a:moveTo>
                    <a:pt x="252" y="116"/>
                  </a:moveTo>
                  <a:cubicBezTo>
                    <a:pt x="252" y="116"/>
                    <a:pt x="252" y="116"/>
                    <a:pt x="252" y="116"/>
                  </a:cubicBezTo>
                  <a:cubicBezTo>
                    <a:pt x="252" y="116"/>
                    <a:pt x="252" y="116"/>
                    <a:pt x="252" y="116"/>
                  </a:cubicBezTo>
                  <a:cubicBezTo>
                    <a:pt x="252" y="116"/>
                    <a:pt x="252" y="116"/>
                    <a:pt x="252" y="116"/>
                  </a:cubicBezTo>
                  <a:cubicBezTo>
                    <a:pt x="252" y="116"/>
                    <a:pt x="252" y="116"/>
                    <a:pt x="252" y="116"/>
                  </a:cubicBezTo>
                  <a:close/>
                  <a:moveTo>
                    <a:pt x="252" y="116"/>
                  </a:moveTo>
                  <a:cubicBezTo>
                    <a:pt x="252" y="116"/>
                    <a:pt x="252" y="116"/>
                    <a:pt x="252" y="116"/>
                  </a:cubicBezTo>
                  <a:cubicBezTo>
                    <a:pt x="252" y="116"/>
                    <a:pt x="252" y="116"/>
                    <a:pt x="252" y="116"/>
                  </a:cubicBezTo>
                  <a:close/>
                  <a:moveTo>
                    <a:pt x="253" y="115"/>
                  </a:moveTo>
                  <a:cubicBezTo>
                    <a:pt x="253" y="115"/>
                    <a:pt x="253" y="115"/>
                    <a:pt x="253" y="115"/>
                  </a:cubicBezTo>
                  <a:cubicBezTo>
                    <a:pt x="253" y="115"/>
                    <a:pt x="253" y="115"/>
                    <a:pt x="253" y="115"/>
                  </a:cubicBezTo>
                  <a:cubicBezTo>
                    <a:pt x="253" y="115"/>
                    <a:pt x="253" y="115"/>
                    <a:pt x="253" y="115"/>
                  </a:cubicBezTo>
                  <a:close/>
                  <a:moveTo>
                    <a:pt x="253" y="115"/>
                  </a:moveTo>
                  <a:cubicBezTo>
                    <a:pt x="253" y="115"/>
                    <a:pt x="253" y="115"/>
                    <a:pt x="253" y="115"/>
                  </a:cubicBezTo>
                  <a:cubicBezTo>
                    <a:pt x="253" y="115"/>
                    <a:pt x="253" y="115"/>
                    <a:pt x="253" y="115"/>
                  </a:cubicBezTo>
                  <a:cubicBezTo>
                    <a:pt x="253" y="115"/>
                    <a:pt x="253" y="115"/>
                    <a:pt x="253" y="115"/>
                  </a:cubicBezTo>
                  <a:close/>
                  <a:moveTo>
                    <a:pt x="252" y="114"/>
                  </a:moveTo>
                  <a:cubicBezTo>
                    <a:pt x="252" y="114"/>
                    <a:pt x="252" y="114"/>
                    <a:pt x="252" y="114"/>
                  </a:cubicBezTo>
                  <a:cubicBezTo>
                    <a:pt x="252" y="114"/>
                    <a:pt x="252" y="114"/>
                    <a:pt x="252" y="114"/>
                  </a:cubicBezTo>
                  <a:close/>
                  <a:moveTo>
                    <a:pt x="251" y="113"/>
                  </a:moveTo>
                  <a:cubicBezTo>
                    <a:pt x="251" y="113"/>
                    <a:pt x="251" y="113"/>
                    <a:pt x="251" y="113"/>
                  </a:cubicBezTo>
                  <a:cubicBezTo>
                    <a:pt x="251" y="113"/>
                    <a:pt x="251" y="113"/>
                    <a:pt x="251" y="113"/>
                  </a:cubicBezTo>
                  <a:cubicBezTo>
                    <a:pt x="251" y="113"/>
                    <a:pt x="251" y="113"/>
                    <a:pt x="251" y="113"/>
                  </a:cubicBezTo>
                  <a:close/>
                  <a:moveTo>
                    <a:pt x="251" y="114"/>
                  </a:moveTo>
                  <a:cubicBezTo>
                    <a:pt x="251" y="114"/>
                    <a:pt x="251" y="114"/>
                    <a:pt x="251" y="114"/>
                  </a:cubicBezTo>
                  <a:cubicBezTo>
                    <a:pt x="251" y="113"/>
                    <a:pt x="251" y="113"/>
                    <a:pt x="251" y="113"/>
                  </a:cubicBezTo>
                  <a:cubicBezTo>
                    <a:pt x="251" y="114"/>
                    <a:pt x="251" y="114"/>
                    <a:pt x="251" y="114"/>
                  </a:cubicBezTo>
                  <a:cubicBezTo>
                    <a:pt x="251" y="114"/>
                    <a:pt x="251" y="114"/>
                    <a:pt x="251" y="114"/>
                  </a:cubicBezTo>
                  <a:cubicBezTo>
                    <a:pt x="251" y="114"/>
                    <a:pt x="251" y="114"/>
                    <a:pt x="251" y="114"/>
                  </a:cubicBezTo>
                  <a:cubicBezTo>
                    <a:pt x="251" y="114"/>
                    <a:pt x="251" y="115"/>
                    <a:pt x="251" y="114"/>
                  </a:cubicBezTo>
                  <a:cubicBezTo>
                    <a:pt x="251" y="114"/>
                    <a:pt x="251" y="114"/>
                    <a:pt x="251" y="114"/>
                  </a:cubicBezTo>
                  <a:cubicBezTo>
                    <a:pt x="251" y="114"/>
                    <a:pt x="251" y="114"/>
                    <a:pt x="251" y="114"/>
                  </a:cubicBezTo>
                  <a:cubicBezTo>
                    <a:pt x="251" y="114"/>
                    <a:pt x="251" y="114"/>
                    <a:pt x="251" y="114"/>
                  </a:cubicBezTo>
                  <a:cubicBezTo>
                    <a:pt x="251" y="114"/>
                    <a:pt x="251" y="114"/>
                    <a:pt x="251" y="114"/>
                  </a:cubicBezTo>
                  <a:cubicBezTo>
                    <a:pt x="251" y="114"/>
                    <a:pt x="251" y="114"/>
                    <a:pt x="251" y="114"/>
                  </a:cubicBezTo>
                  <a:cubicBezTo>
                    <a:pt x="251" y="114"/>
                    <a:pt x="251" y="114"/>
                    <a:pt x="251" y="114"/>
                  </a:cubicBezTo>
                  <a:cubicBezTo>
                    <a:pt x="251" y="114"/>
                    <a:pt x="251" y="114"/>
                    <a:pt x="251" y="113"/>
                  </a:cubicBezTo>
                  <a:cubicBezTo>
                    <a:pt x="251" y="113"/>
                    <a:pt x="251" y="113"/>
                    <a:pt x="251" y="114"/>
                  </a:cubicBezTo>
                  <a:close/>
                  <a:moveTo>
                    <a:pt x="254" y="133"/>
                  </a:moveTo>
                  <a:cubicBezTo>
                    <a:pt x="254" y="133"/>
                    <a:pt x="254" y="133"/>
                    <a:pt x="254" y="133"/>
                  </a:cubicBezTo>
                  <a:cubicBezTo>
                    <a:pt x="254" y="133"/>
                    <a:pt x="254" y="133"/>
                    <a:pt x="254" y="133"/>
                  </a:cubicBezTo>
                  <a:cubicBezTo>
                    <a:pt x="254" y="133"/>
                    <a:pt x="254" y="133"/>
                    <a:pt x="254" y="133"/>
                  </a:cubicBezTo>
                  <a:close/>
                  <a:moveTo>
                    <a:pt x="253" y="115"/>
                  </a:moveTo>
                  <a:cubicBezTo>
                    <a:pt x="253" y="114"/>
                    <a:pt x="253" y="114"/>
                    <a:pt x="253" y="114"/>
                  </a:cubicBezTo>
                  <a:cubicBezTo>
                    <a:pt x="253" y="114"/>
                    <a:pt x="253" y="114"/>
                    <a:pt x="253" y="114"/>
                  </a:cubicBezTo>
                  <a:cubicBezTo>
                    <a:pt x="253" y="114"/>
                    <a:pt x="253" y="114"/>
                    <a:pt x="253" y="115"/>
                  </a:cubicBezTo>
                  <a:close/>
                  <a:moveTo>
                    <a:pt x="252" y="111"/>
                  </a:moveTo>
                  <a:cubicBezTo>
                    <a:pt x="252" y="112"/>
                    <a:pt x="253" y="112"/>
                    <a:pt x="252" y="113"/>
                  </a:cubicBezTo>
                  <a:cubicBezTo>
                    <a:pt x="252" y="113"/>
                    <a:pt x="252" y="113"/>
                    <a:pt x="252" y="113"/>
                  </a:cubicBezTo>
                  <a:cubicBezTo>
                    <a:pt x="252" y="114"/>
                    <a:pt x="252" y="114"/>
                    <a:pt x="252" y="114"/>
                  </a:cubicBezTo>
                  <a:cubicBezTo>
                    <a:pt x="252" y="113"/>
                    <a:pt x="252" y="113"/>
                    <a:pt x="252" y="113"/>
                  </a:cubicBezTo>
                  <a:cubicBezTo>
                    <a:pt x="252" y="113"/>
                    <a:pt x="252" y="113"/>
                    <a:pt x="252" y="113"/>
                  </a:cubicBezTo>
                  <a:cubicBezTo>
                    <a:pt x="252" y="113"/>
                    <a:pt x="252" y="113"/>
                    <a:pt x="252" y="112"/>
                  </a:cubicBezTo>
                  <a:cubicBezTo>
                    <a:pt x="252" y="112"/>
                    <a:pt x="252" y="112"/>
                    <a:pt x="252" y="112"/>
                  </a:cubicBezTo>
                  <a:cubicBezTo>
                    <a:pt x="252" y="112"/>
                    <a:pt x="252" y="112"/>
                    <a:pt x="252" y="112"/>
                  </a:cubicBezTo>
                  <a:cubicBezTo>
                    <a:pt x="252" y="112"/>
                    <a:pt x="252" y="112"/>
                    <a:pt x="252" y="112"/>
                  </a:cubicBezTo>
                  <a:cubicBezTo>
                    <a:pt x="252" y="112"/>
                    <a:pt x="252" y="111"/>
                    <a:pt x="252" y="111"/>
                  </a:cubicBezTo>
                  <a:close/>
                  <a:moveTo>
                    <a:pt x="251" y="112"/>
                  </a:moveTo>
                  <a:cubicBezTo>
                    <a:pt x="251" y="112"/>
                    <a:pt x="251" y="112"/>
                    <a:pt x="251" y="112"/>
                  </a:cubicBezTo>
                  <a:cubicBezTo>
                    <a:pt x="251" y="112"/>
                    <a:pt x="251" y="112"/>
                    <a:pt x="251" y="112"/>
                  </a:cubicBezTo>
                  <a:cubicBezTo>
                    <a:pt x="251" y="112"/>
                    <a:pt x="251" y="112"/>
                    <a:pt x="252" y="113"/>
                  </a:cubicBezTo>
                  <a:cubicBezTo>
                    <a:pt x="252" y="113"/>
                    <a:pt x="252" y="113"/>
                    <a:pt x="252" y="113"/>
                  </a:cubicBezTo>
                  <a:cubicBezTo>
                    <a:pt x="251" y="113"/>
                    <a:pt x="252" y="113"/>
                    <a:pt x="252" y="113"/>
                  </a:cubicBezTo>
                  <a:cubicBezTo>
                    <a:pt x="251" y="113"/>
                    <a:pt x="251" y="113"/>
                    <a:pt x="251" y="113"/>
                  </a:cubicBezTo>
                  <a:cubicBezTo>
                    <a:pt x="251" y="112"/>
                    <a:pt x="252" y="112"/>
                    <a:pt x="251" y="112"/>
                  </a:cubicBezTo>
                  <a:cubicBezTo>
                    <a:pt x="252" y="112"/>
                    <a:pt x="252" y="112"/>
                    <a:pt x="251" y="112"/>
                  </a:cubicBezTo>
                  <a:close/>
                  <a:moveTo>
                    <a:pt x="251" y="113"/>
                  </a:moveTo>
                  <a:cubicBezTo>
                    <a:pt x="251" y="113"/>
                    <a:pt x="251" y="113"/>
                    <a:pt x="251" y="113"/>
                  </a:cubicBezTo>
                  <a:cubicBezTo>
                    <a:pt x="251" y="113"/>
                    <a:pt x="251" y="113"/>
                    <a:pt x="251" y="113"/>
                  </a:cubicBezTo>
                  <a:cubicBezTo>
                    <a:pt x="251" y="113"/>
                    <a:pt x="251" y="113"/>
                    <a:pt x="251" y="113"/>
                  </a:cubicBezTo>
                  <a:close/>
                  <a:moveTo>
                    <a:pt x="251" y="116"/>
                  </a:moveTo>
                  <a:cubicBezTo>
                    <a:pt x="251" y="116"/>
                    <a:pt x="251" y="116"/>
                    <a:pt x="250" y="116"/>
                  </a:cubicBezTo>
                  <a:cubicBezTo>
                    <a:pt x="250" y="116"/>
                    <a:pt x="250" y="115"/>
                    <a:pt x="251" y="115"/>
                  </a:cubicBezTo>
                  <a:cubicBezTo>
                    <a:pt x="251" y="116"/>
                    <a:pt x="251" y="116"/>
                    <a:pt x="251" y="116"/>
                  </a:cubicBezTo>
                  <a:close/>
                  <a:moveTo>
                    <a:pt x="250" y="116"/>
                  </a:moveTo>
                  <a:cubicBezTo>
                    <a:pt x="250" y="116"/>
                    <a:pt x="250" y="116"/>
                    <a:pt x="250" y="116"/>
                  </a:cubicBezTo>
                  <a:cubicBezTo>
                    <a:pt x="250" y="116"/>
                    <a:pt x="250" y="116"/>
                    <a:pt x="250" y="116"/>
                  </a:cubicBezTo>
                  <a:cubicBezTo>
                    <a:pt x="250" y="116"/>
                    <a:pt x="250" y="116"/>
                    <a:pt x="250" y="116"/>
                  </a:cubicBezTo>
                  <a:close/>
                  <a:moveTo>
                    <a:pt x="250" y="116"/>
                  </a:moveTo>
                  <a:cubicBezTo>
                    <a:pt x="250" y="116"/>
                    <a:pt x="250" y="116"/>
                    <a:pt x="250" y="116"/>
                  </a:cubicBezTo>
                  <a:cubicBezTo>
                    <a:pt x="250" y="116"/>
                    <a:pt x="250" y="115"/>
                    <a:pt x="250" y="115"/>
                  </a:cubicBezTo>
                  <a:cubicBezTo>
                    <a:pt x="250" y="116"/>
                    <a:pt x="250" y="116"/>
                    <a:pt x="250" y="116"/>
                  </a:cubicBezTo>
                  <a:cubicBezTo>
                    <a:pt x="250" y="116"/>
                    <a:pt x="249" y="116"/>
                    <a:pt x="249" y="115"/>
                  </a:cubicBezTo>
                  <a:cubicBezTo>
                    <a:pt x="249" y="114"/>
                    <a:pt x="250" y="116"/>
                    <a:pt x="250" y="116"/>
                  </a:cubicBezTo>
                  <a:close/>
                  <a:moveTo>
                    <a:pt x="248" y="115"/>
                  </a:moveTo>
                  <a:cubicBezTo>
                    <a:pt x="248" y="116"/>
                    <a:pt x="248" y="116"/>
                    <a:pt x="248" y="116"/>
                  </a:cubicBezTo>
                  <a:cubicBezTo>
                    <a:pt x="248" y="116"/>
                    <a:pt x="248" y="115"/>
                    <a:pt x="249" y="115"/>
                  </a:cubicBezTo>
                  <a:cubicBezTo>
                    <a:pt x="249" y="114"/>
                    <a:pt x="248" y="114"/>
                    <a:pt x="248" y="113"/>
                  </a:cubicBezTo>
                  <a:cubicBezTo>
                    <a:pt x="248" y="113"/>
                    <a:pt x="248" y="113"/>
                    <a:pt x="248" y="113"/>
                  </a:cubicBezTo>
                  <a:cubicBezTo>
                    <a:pt x="249" y="114"/>
                    <a:pt x="249" y="115"/>
                    <a:pt x="249" y="114"/>
                  </a:cubicBezTo>
                  <a:cubicBezTo>
                    <a:pt x="250" y="116"/>
                    <a:pt x="249" y="115"/>
                    <a:pt x="249" y="116"/>
                  </a:cubicBezTo>
                  <a:cubicBezTo>
                    <a:pt x="250" y="116"/>
                    <a:pt x="249" y="117"/>
                    <a:pt x="249" y="117"/>
                  </a:cubicBezTo>
                  <a:cubicBezTo>
                    <a:pt x="249" y="117"/>
                    <a:pt x="249" y="117"/>
                    <a:pt x="249" y="117"/>
                  </a:cubicBezTo>
                  <a:cubicBezTo>
                    <a:pt x="249" y="117"/>
                    <a:pt x="249" y="117"/>
                    <a:pt x="249" y="117"/>
                  </a:cubicBezTo>
                  <a:cubicBezTo>
                    <a:pt x="249" y="117"/>
                    <a:pt x="249" y="117"/>
                    <a:pt x="249" y="117"/>
                  </a:cubicBezTo>
                  <a:cubicBezTo>
                    <a:pt x="249" y="117"/>
                    <a:pt x="249" y="117"/>
                    <a:pt x="249" y="117"/>
                  </a:cubicBezTo>
                  <a:cubicBezTo>
                    <a:pt x="249" y="117"/>
                    <a:pt x="249" y="117"/>
                    <a:pt x="249" y="117"/>
                  </a:cubicBezTo>
                  <a:cubicBezTo>
                    <a:pt x="249" y="117"/>
                    <a:pt x="249" y="117"/>
                    <a:pt x="249" y="117"/>
                  </a:cubicBezTo>
                  <a:cubicBezTo>
                    <a:pt x="249" y="117"/>
                    <a:pt x="249" y="117"/>
                    <a:pt x="249" y="117"/>
                  </a:cubicBezTo>
                  <a:cubicBezTo>
                    <a:pt x="248" y="118"/>
                    <a:pt x="248" y="118"/>
                    <a:pt x="248" y="119"/>
                  </a:cubicBezTo>
                  <a:cubicBezTo>
                    <a:pt x="248" y="119"/>
                    <a:pt x="247" y="118"/>
                    <a:pt x="247" y="118"/>
                  </a:cubicBezTo>
                  <a:cubicBezTo>
                    <a:pt x="246" y="118"/>
                    <a:pt x="247" y="117"/>
                    <a:pt x="247" y="117"/>
                  </a:cubicBezTo>
                  <a:cubicBezTo>
                    <a:pt x="247" y="117"/>
                    <a:pt x="248" y="116"/>
                    <a:pt x="248" y="115"/>
                  </a:cubicBezTo>
                  <a:close/>
                  <a:moveTo>
                    <a:pt x="241" y="123"/>
                  </a:moveTo>
                  <a:cubicBezTo>
                    <a:pt x="241" y="123"/>
                    <a:pt x="241" y="123"/>
                    <a:pt x="241" y="122"/>
                  </a:cubicBezTo>
                  <a:cubicBezTo>
                    <a:pt x="241" y="123"/>
                    <a:pt x="241" y="123"/>
                    <a:pt x="241" y="123"/>
                  </a:cubicBezTo>
                  <a:cubicBezTo>
                    <a:pt x="241" y="123"/>
                    <a:pt x="241" y="123"/>
                    <a:pt x="241" y="123"/>
                  </a:cubicBezTo>
                  <a:cubicBezTo>
                    <a:pt x="241" y="123"/>
                    <a:pt x="241" y="123"/>
                    <a:pt x="241" y="123"/>
                  </a:cubicBezTo>
                  <a:close/>
                  <a:moveTo>
                    <a:pt x="260" y="150"/>
                  </a:moveTo>
                  <a:cubicBezTo>
                    <a:pt x="259" y="152"/>
                    <a:pt x="257" y="151"/>
                    <a:pt x="256" y="152"/>
                  </a:cubicBezTo>
                  <a:cubicBezTo>
                    <a:pt x="256" y="152"/>
                    <a:pt x="256" y="152"/>
                    <a:pt x="256" y="151"/>
                  </a:cubicBezTo>
                  <a:cubicBezTo>
                    <a:pt x="255" y="152"/>
                    <a:pt x="255" y="149"/>
                    <a:pt x="254" y="151"/>
                  </a:cubicBezTo>
                  <a:cubicBezTo>
                    <a:pt x="253" y="152"/>
                    <a:pt x="253" y="152"/>
                    <a:pt x="253" y="152"/>
                  </a:cubicBezTo>
                  <a:cubicBezTo>
                    <a:pt x="253" y="151"/>
                    <a:pt x="254" y="151"/>
                    <a:pt x="253" y="150"/>
                  </a:cubicBezTo>
                  <a:cubicBezTo>
                    <a:pt x="253" y="151"/>
                    <a:pt x="253" y="150"/>
                    <a:pt x="253" y="151"/>
                  </a:cubicBezTo>
                  <a:cubicBezTo>
                    <a:pt x="253" y="150"/>
                    <a:pt x="253" y="150"/>
                    <a:pt x="253" y="150"/>
                  </a:cubicBezTo>
                  <a:cubicBezTo>
                    <a:pt x="252" y="150"/>
                    <a:pt x="252" y="150"/>
                    <a:pt x="252" y="150"/>
                  </a:cubicBezTo>
                  <a:cubicBezTo>
                    <a:pt x="252" y="150"/>
                    <a:pt x="252" y="150"/>
                    <a:pt x="252" y="150"/>
                  </a:cubicBezTo>
                  <a:cubicBezTo>
                    <a:pt x="251" y="147"/>
                    <a:pt x="249" y="144"/>
                    <a:pt x="247" y="145"/>
                  </a:cubicBezTo>
                  <a:cubicBezTo>
                    <a:pt x="247" y="145"/>
                    <a:pt x="248" y="144"/>
                    <a:pt x="247" y="143"/>
                  </a:cubicBezTo>
                  <a:cubicBezTo>
                    <a:pt x="246" y="143"/>
                    <a:pt x="246" y="141"/>
                    <a:pt x="244" y="141"/>
                  </a:cubicBezTo>
                  <a:cubicBezTo>
                    <a:pt x="243" y="135"/>
                    <a:pt x="242" y="129"/>
                    <a:pt x="241" y="124"/>
                  </a:cubicBezTo>
                  <a:cubicBezTo>
                    <a:pt x="241" y="124"/>
                    <a:pt x="241" y="124"/>
                    <a:pt x="241" y="124"/>
                  </a:cubicBezTo>
                  <a:cubicBezTo>
                    <a:pt x="241" y="123"/>
                    <a:pt x="242" y="123"/>
                    <a:pt x="242" y="122"/>
                  </a:cubicBezTo>
                  <a:cubicBezTo>
                    <a:pt x="241" y="122"/>
                    <a:pt x="241" y="122"/>
                    <a:pt x="241" y="122"/>
                  </a:cubicBezTo>
                  <a:cubicBezTo>
                    <a:pt x="242" y="122"/>
                    <a:pt x="241" y="121"/>
                    <a:pt x="242" y="121"/>
                  </a:cubicBezTo>
                  <a:cubicBezTo>
                    <a:pt x="242" y="121"/>
                    <a:pt x="242" y="121"/>
                    <a:pt x="242" y="122"/>
                  </a:cubicBezTo>
                  <a:cubicBezTo>
                    <a:pt x="242" y="122"/>
                    <a:pt x="242" y="121"/>
                    <a:pt x="242" y="121"/>
                  </a:cubicBezTo>
                  <a:cubicBezTo>
                    <a:pt x="243" y="122"/>
                    <a:pt x="243" y="122"/>
                    <a:pt x="243" y="122"/>
                  </a:cubicBezTo>
                  <a:cubicBezTo>
                    <a:pt x="242" y="121"/>
                    <a:pt x="243" y="121"/>
                    <a:pt x="243" y="121"/>
                  </a:cubicBezTo>
                  <a:cubicBezTo>
                    <a:pt x="243" y="121"/>
                    <a:pt x="243" y="121"/>
                    <a:pt x="243" y="121"/>
                  </a:cubicBezTo>
                  <a:cubicBezTo>
                    <a:pt x="244" y="121"/>
                    <a:pt x="243" y="120"/>
                    <a:pt x="243" y="120"/>
                  </a:cubicBezTo>
                  <a:cubicBezTo>
                    <a:pt x="243" y="120"/>
                    <a:pt x="244" y="121"/>
                    <a:pt x="244" y="121"/>
                  </a:cubicBezTo>
                  <a:cubicBezTo>
                    <a:pt x="244" y="120"/>
                    <a:pt x="245" y="119"/>
                    <a:pt x="245" y="119"/>
                  </a:cubicBezTo>
                  <a:cubicBezTo>
                    <a:pt x="245" y="118"/>
                    <a:pt x="246" y="118"/>
                    <a:pt x="246" y="117"/>
                  </a:cubicBezTo>
                  <a:cubicBezTo>
                    <a:pt x="246" y="116"/>
                    <a:pt x="246" y="118"/>
                    <a:pt x="246" y="117"/>
                  </a:cubicBezTo>
                  <a:cubicBezTo>
                    <a:pt x="247" y="118"/>
                    <a:pt x="247" y="118"/>
                    <a:pt x="247" y="119"/>
                  </a:cubicBezTo>
                  <a:cubicBezTo>
                    <a:pt x="247" y="119"/>
                    <a:pt x="248" y="119"/>
                    <a:pt x="248" y="119"/>
                  </a:cubicBezTo>
                  <a:cubicBezTo>
                    <a:pt x="248" y="119"/>
                    <a:pt x="248" y="119"/>
                    <a:pt x="248" y="119"/>
                  </a:cubicBezTo>
                  <a:cubicBezTo>
                    <a:pt x="248" y="120"/>
                    <a:pt x="248" y="120"/>
                    <a:pt x="248" y="121"/>
                  </a:cubicBezTo>
                  <a:cubicBezTo>
                    <a:pt x="248" y="121"/>
                    <a:pt x="248" y="121"/>
                    <a:pt x="248" y="121"/>
                  </a:cubicBezTo>
                  <a:cubicBezTo>
                    <a:pt x="248" y="121"/>
                    <a:pt x="248" y="121"/>
                    <a:pt x="248" y="121"/>
                  </a:cubicBezTo>
                  <a:cubicBezTo>
                    <a:pt x="248" y="121"/>
                    <a:pt x="248" y="121"/>
                    <a:pt x="248" y="121"/>
                  </a:cubicBezTo>
                  <a:cubicBezTo>
                    <a:pt x="247" y="121"/>
                    <a:pt x="247" y="121"/>
                    <a:pt x="246" y="121"/>
                  </a:cubicBezTo>
                  <a:cubicBezTo>
                    <a:pt x="247" y="121"/>
                    <a:pt x="247" y="122"/>
                    <a:pt x="247" y="122"/>
                  </a:cubicBezTo>
                  <a:cubicBezTo>
                    <a:pt x="247" y="122"/>
                    <a:pt x="247" y="122"/>
                    <a:pt x="246" y="122"/>
                  </a:cubicBezTo>
                  <a:cubicBezTo>
                    <a:pt x="246" y="122"/>
                    <a:pt x="246" y="122"/>
                    <a:pt x="246" y="122"/>
                  </a:cubicBezTo>
                  <a:cubicBezTo>
                    <a:pt x="246" y="121"/>
                    <a:pt x="246" y="122"/>
                    <a:pt x="246" y="122"/>
                  </a:cubicBezTo>
                  <a:cubicBezTo>
                    <a:pt x="246" y="122"/>
                    <a:pt x="245" y="122"/>
                    <a:pt x="245" y="122"/>
                  </a:cubicBezTo>
                  <a:cubicBezTo>
                    <a:pt x="246" y="123"/>
                    <a:pt x="246" y="123"/>
                    <a:pt x="246" y="123"/>
                  </a:cubicBezTo>
                  <a:cubicBezTo>
                    <a:pt x="245" y="123"/>
                    <a:pt x="245" y="123"/>
                    <a:pt x="245" y="123"/>
                  </a:cubicBezTo>
                  <a:cubicBezTo>
                    <a:pt x="245" y="122"/>
                    <a:pt x="245" y="123"/>
                    <a:pt x="245" y="124"/>
                  </a:cubicBezTo>
                  <a:cubicBezTo>
                    <a:pt x="245" y="123"/>
                    <a:pt x="245" y="123"/>
                    <a:pt x="245" y="123"/>
                  </a:cubicBezTo>
                  <a:cubicBezTo>
                    <a:pt x="245" y="124"/>
                    <a:pt x="245" y="124"/>
                    <a:pt x="245" y="124"/>
                  </a:cubicBezTo>
                  <a:cubicBezTo>
                    <a:pt x="245" y="124"/>
                    <a:pt x="245" y="124"/>
                    <a:pt x="245" y="124"/>
                  </a:cubicBezTo>
                  <a:cubicBezTo>
                    <a:pt x="247" y="131"/>
                    <a:pt x="247" y="131"/>
                    <a:pt x="247" y="131"/>
                  </a:cubicBezTo>
                  <a:cubicBezTo>
                    <a:pt x="247" y="131"/>
                    <a:pt x="248" y="131"/>
                    <a:pt x="248" y="132"/>
                  </a:cubicBezTo>
                  <a:cubicBezTo>
                    <a:pt x="248" y="131"/>
                    <a:pt x="248" y="131"/>
                    <a:pt x="248" y="131"/>
                  </a:cubicBezTo>
                  <a:cubicBezTo>
                    <a:pt x="248" y="131"/>
                    <a:pt x="248" y="131"/>
                    <a:pt x="248" y="131"/>
                  </a:cubicBezTo>
                  <a:cubicBezTo>
                    <a:pt x="248" y="133"/>
                    <a:pt x="248" y="133"/>
                    <a:pt x="248" y="133"/>
                  </a:cubicBezTo>
                  <a:cubicBezTo>
                    <a:pt x="248" y="133"/>
                    <a:pt x="247" y="133"/>
                    <a:pt x="247" y="133"/>
                  </a:cubicBezTo>
                  <a:cubicBezTo>
                    <a:pt x="248" y="134"/>
                    <a:pt x="247" y="134"/>
                    <a:pt x="247" y="134"/>
                  </a:cubicBezTo>
                  <a:cubicBezTo>
                    <a:pt x="247" y="135"/>
                    <a:pt x="247" y="135"/>
                    <a:pt x="247" y="135"/>
                  </a:cubicBezTo>
                  <a:cubicBezTo>
                    <a:pt x="247" y="135"/>
                    <a:pt x="247" y="135"/>
                    <a:pt x="247" y="135"/>
                  </a:cubicBezTo>
                  <a:cubicBezTo>
                    <a:pt x="247" y="135"/>
                    <a:pt x="247" y="135"/>
                    <a:pt x="247" y="135"/>
                  </a:cubicBezTo>
                  <a:cubicBezTo>
                    <a:pt x="247" y="142"/>
                    <a:pt x="247" y="142"/>
                    <a:pt x="247" y="142"/>
                  </a:cubicBezTo>
                  <a:cubicBezTo>
                    <a:pt x="249" y="142"/>
                    <a:pt x="252" y="141"/>
                    <a:pt x="255" y="141"/>
                  </a:cubicBezTo>
                  <a:cubicBezTo>
                    <a:pt x="256" y="142"/>
                    <a:pt x="257" y="143"/>
                    <a:pt x="259" y="144"/>
                  </a:cubicBezTo>
                  <a:cubicBezTo>
                    <a:pt x="259" y="145"/>
                    <a:pt x="258" y="144"/>
                    <a:pt x="258" y="145"/>
                  </a:cubicBezTo>
                  <a:cubicBezTo>
                    <a:pt x="258" y="144"/>
                    <a:pt x="258" y="145"/>
                    <a:pt x="259" y="146"/>
                  </a:cubicBezTo>
                  <a:cubicBezTo>
                    <a:pt x="259" y="146"/>
                    <a:pt x="259" y="146"/>
                    <a:pt x="259" y="146"/>
                  </a:cubicBezTo>
                  <a:cubicBezTo>
                    <a:pt x="259" y="146"/>
                    <a:pt x="259" y="146"/>
                    <a:pt x="259" y="146"/>
                  </a:cubicBezTo>
                  <a:cubicBezTo>
                    <a:pt x="259" y="146"/>
                    <a:pt x="259" y="146"/>
                    <a:pt x="259" y="146"/>
                  </a:cubicBezTo>
                  <a:cubicBezTo>
                    <a:pt x="260" y="146"/>
                    <a:pt x="259" y="148"/>
                    <a:pt x="260" y="147"/>
                  </a:cubicBezTo>
                  <a:cubicBezTo>
                    <a:pt x="259" y="148"/>
                    <a:pt x="259" y="148"/>
                    <a:pt x="259" y="148"/>
                  </a:cubicBezTo>
                  <a:cubicBezTo>
                    <a:pt x="260" y="147"/>
                    <a:pt x="259" y="148"/>
                    <a:pt x="260" y="148"/>
                  </a:cubicBezTo>
                  <a:cubicBezTo>
                    <a:pt x="260" y="148"/>
                    <a:pt x="260" y="148"/>
                    <a:pt x="260" y="148"/>
                  </a:cubicBezTo>
                  <a:cubicBezTo>
                    <a:pt x="259" y="148"/>
                    <a:pt x="260" y="149"/>
                    <a:pt x="260" y="149"/>
                  </a:cubicBezTo>
                  <a:cubicBezTo>
                    <a:pt x="260" y="150"/>
                    <a:pt x="260" y="150"/>
                    <a:pt x="260" y="151"/>
                  </a:cubicBezTo>
                  <a:cubicBezTo>
                    <a:pt x="260" y="151"/>
                    <a:pt x="260" y="150"/>
                    <a:pt x="260" y="150"/>
                  </a:cubicBezTo>
                  <a:close/>
                  <a:moveTo>
                    <a:pt x="260" y="132"/>
                  </a:moveTo>
                  <a:cubicBezTo>
                    <a:pt x="260" y="132"/>
                    <a:pt x="260" y="132"/>
                    <a:pt x="260" y="132"/>
                  </a:cubicBezTo>
                  <a:cubicBezTo>
                    <a:pt x="260" y="132"/>
                    <a:pt x="260" y="132"/>
                    <a:pt x="260" y="132"/>
                  </a:cubicBezTo>
                  <a:close/>
                  <a:moveTo>
                    <a:pt x="263" y="132"/>
                  </a:moveTo>
                  <a:cubicBezTo>
                    <a:pt x="263" y="131"/>
                    <a:pt x="263" y="131"/>
                    <a:pt x="263" y="131"/>
                  </a:cubicBezTo>
                  <a:cubicBezTo>
                    <a:pt x="263" y="130"/>
                    <a:pt x="262" y="131"/>
                    <a:pt x="262" y="131"/>
                  </a:cubicBezTo>
                  <a:cubicBezTo>
                    <a:pt x="262" y="132"/>
                    <a:pt x="262" y="131"/>
                    <a:pt x="262" y="132"/>
                  </a:cubicBezTo>
                  <a:cubicBezTo>
                    <a:pt x="262" y="132"/>
                    <a:pt x="262" y="132"/>
                    <a:pt x="262" y="132"/>
                  </a:cubicBezTo>
                  <a:cubicBezTo>
                    <a:pt x="262" y="132"/>
                    <a:pt x="262" y="132"/>
                    <a:pt x="262" y="133"/>
                  </a:cubicBezTo>
                  <a:cubicBezTo>
                    <a:pt x="261" y="133"/>
                    <a:pt x="261" y="132"/>
                    <a:pt x="261" y="132"/>
                  </a:cubicBezTo>
                  <a:cubicBezTo>
                    <a:pt x="261" y="131"/>
                    <a:pt x="261" y="132"/>
                    <a:pt x="261" y="132"/>
                  </a:cubicBezTo>
                  <a:cubicBezTo>
                    <a:pt x="261" y="132"/>
                    <a:pt x="261" y="132"/>
                    <a:pt x="261" y="132"/>
                  </a:cubicBezTo>
                  <a:cubicBezTo>
                    <a:pt x="261" y="132"/>
                    <a:pt x="261" y="132"/>
                    <a:pt x="261" y="132"/>
                  </a:cubicBezTo>
                  <a:cubicBezTo>
                    <a:pt x="261" y="132"/>
                    <a:pt x="261" y="132"/>
                    <a:pt x="261" y="132"/>
                  </a:cubicBezTo>
                  <a:cubicBezTo>
                    <a:pt x="261" y="132"/>
                    <a:pt x="261" y="132"/>
                    <a:pt x="261" y="132"/>
                  </a:cubicBezTo>
                  <a:cubicBezTo>
                    <a:pt x="261" y="132"/>
                    <a:pt x="261" y="132"/>
                    <a:pt x="261" y="132"/>
                  </a:cubicBezTo>
                  <a:cubicBezTo>
                    <a:pt x="261" y="132"/>
                    <a:pt x="261" y="132"/>
                    <a:pt x="261" y="132"/>
                  </a:cubicBezTo>
                  <a:cubicBezTo>
                    <a:pt x="261" y="132"/>
                    <a:pt x="261" y="132"/>
                    <a:pt x="261" y="132"/>
                  </a:cubicBezTo>
                  <a:cubicBezTo>
                    <a:pt x="261" y="132"/>
                    <a:pt x="260" y="132"/>
                    <a:pt x="260" y="132"/>
                  </a:cubicBezTo>
                  <a:cubicBezTo>
                    <a:pt x="260" y="131"/>
                    <a:pt x="260" y="131"/>
                    <a:pt x="260" y="131"/>
                  </a:cubicBezTo>
                  <a:cubicBezTo>
                    <a:pt x="260" y="131"/>
                    <a:pt x="260" y="132"/>
                    <a:pt x="260" y="132"/>
                  </a:cubicBezTo>
                  <a:cubicBezTo>
                    <a:pt x="259" y="131"/>
                    <a:pt x="258" y="132"/>
                    <a:pt x="258" y="133"/>
                  </a:cubicBezTo>
                  <a:cubicBezTo>
                    <a:pt x="258" y="133"/>
                    <a:pt x="258" y="132"/>
                    <a:pt x="258" y="132"/>
                  </a:cubicBezTo>
                  <a:cubicBezTo>
                    <a:pt x="258" y="133"/>
                    <a:pt x="258" y="133"/>
                    <a:pt x="258" y="133"/>
                  </a:cubicBezTo>
                  <a:cubicBezTo>
                    <a:pt x="257" y="133"/>
                    <a:pt x="257" y="132"/>
                    <a:pt x="257" y="132"/>
                  </a:cubicBezTo>
                  <a:cubicBezTo>
                    <a:pt x="257" y="132"/>
                    <a:pt x="257" y="133"/>
                    <a:pt x="257" y="133"/>
                  </a:cubicBezTo>
                  <a:cubicBezTo>
                    <a:pt x="257" y="132"/>
                    <a:pt x="256" y="134"/>
                    <a:pt x="255" y="133"/>
                  </a:cubicBezTo>
                  <a:cubicBezTo>
                    <a:pt x="255" y="133"/>
                    <a:pt x="256" y="132"/>
                    <a:pt x="256" y="132"/>
                  </a:cubicBezTo>
                  <a:cubicBezTo>
                    <a:pt x="255" y="132"/>
                    <a:pt x="255" y="132"/>
                    <a:pt x="255" y="133"/>
                  </a:cubicBezTo>
                  <a:cubicBezTo>
                    <a:pt x="254" y="132"/>
                    <a:pt x="252" y="131"/>
                    <a:pt x="251" y="130"/>
                  </a:cubicBezTo>
                  <a:cubicBezTo>
                    <a:pt x="251" y="130"/>
                    <a:pt x="251" y="130"/>
                    <a:pt x="251" y="130"/>
                  </a:cubicBezTo>
                  <a:cubicBezTo>
                    <a:pt x="251" y="129"/>
                    <a:pt x="251" y="129"/>
                    <a:pt x="251" y="129"/>
                  </a:cubicBezTo>
                  <a:cubicBezTo>
                    <a:pt x="252" y="130"/>
                    <a:pt x="252" y="129"/>
                    <a:pt x="253" y="129"/>
                  </a:cubicBezTo>
                  <a:cubicBezTo>
                    <a:pt x="253" y="128"/>
                    <a:pt x="253" y="127"/>
                    <a:pt x="253" y="127"/>
                  </a:cubicBezTo>
                  <a:cubicBezTo>
                    <a:pt x="253" y="126"/>
                    <a:pt x="253" y="128"/>
                    <a:pt x="254" y="129"/>
                  </a:cubicBezTo>
                  <a:cubicBezTo>
                    <a:pt x="254" y="128"/>
                    <a:pt x="254" y="128"/>
                    <a:pt x="254" y="128"/>
                  </a:cubicBezTo>
                  <a:cubicBezTo>
                    <a:pt x="254" y="128"/>
                    <a:pt x="254" y="128"/>
                    <a:pt x="254" y="128"/>
                  </a:cubicBezTo>
                  <a:cubicBezTo>
                    <a:pt x="254" y="128"/>
                    <a:pt x="255" y="128"/>
                    <a:pt x="255" y="128"/>
                  </a:cubicBezTo>
                  <a:cubicBezTo>
                    <a:pt x="255" y="128"/>
                    <a:pt x="255" y="128"/>
                    <a:pt x="255" y="128"/>
                  </a:cubicBezTo>
                  <a:cubicBezTo>
                    <a:pt x="255" y="128"/>
                    <a:pt x="255" y="129"/>
                    <a:pt x="255" y="128"/>
                  </a:cubicBezTo>
                  <a:cubicBezTo>
                    <a:pt x="255" y="128"/>
                    <a:pt x="256" y="128"/>
                    <a:pt x="256" y="127"/>
                  </a:cubicBezTo>
                  <a:cubicBezTo>
                    <a:pt x="256" y="127"/>
                    <a:pt x="256" y="127"/>
                    <a:pt x="256" y="128"/>
                  </a:cubicBezTo>
                  <a:cubicBezTo>
                    <a:pt x="256" y="127"/>
                    <a:pt x="256" y="127"/>
                    <a:pt x="256" y="127"/>
                  </a:cubicBezTo>
                  <a:cubicBezTo>
                    <a:pt x="256" y="127"/>
                    <a:pt x="256" y="127"/>
                    <a:pt x="256" y="127"/>
                  </a:cubicBezTo>
                  <a:cubicBezTo>
                    <a:pt x="256" y="128"/>
                    <a:pt x="256" y="128"/>
                    <a:pt x="256" y="128"/>
                  </a:cubicBezTo>
                  <a:cubicBezTo>
                    <a:pt x="256" y="129"/>
                    <a:pt x="256" y="127"/>
                    <a:pt x="256" y="127"/>
                  </a:cubicBezTo>
                  <a:cubicBezTo>
                    <a:pt x="257" y="127"/>
                    <a:pt x="257" y="127"/>
                    <a:pt x="257" y="128"/>
                  </a:cubicBezTo>
                  <a:cubicBezTo>
                    <a:pt x="257" y="128"/>
                    <a:pt x="257" y="127"/>
                    <a:pt x="256" y="128"/>
                  </a:cubicBezTo>
                  <a:cubicBezTo>
                    <a:pt x="256" y="128"/>
                    <a:pt x="257" y="128"/>
                    <a:pt x="257" y="128"/>
                  </a:cubicBezTo>
                  <a:cubicBezTo>
                    <a:pt x="257" y="128"/>
                    <a:pt x="257" y="127"/>
                    <a:pt x="257" y="127"/>
                  </a:cubicBezTo>
                  <a:cubicBezTo>
                    <a:pt x="257" y="128"/>
                    <a:pt x="257" y="127"/>
                    <a:pt x="257" y="128"/>
                  </a:cubicBezTo>
                  <a:cubicBezTo>
                    <a:pt x="257" y="128"/>
                    <a:pt x="258" y="128"/>
                    <a:pt x="258" y="127"/>
                  </a:cubicBezTo>
                  <a:cubicBezTo>
                    <a:pt x="258" y="127"/>
                    <a:pt x="257" y="127"/>
                    <a:pt x="257" y="127"/>
                  </a:cubicBezTo>
                  <a:cubicBezTo>
                    <a:pt x="258" y="127"/>
                    <a:pt x="258" y="126"/>
                    <a:pt x="258" y="127"/>
                  </a:cubicBezTo>
                  <a:cubicBezTo>
                    <a:pt x="258" y="127"/>
                    <a:pt x="258" y="127"/>
                    <a:pt x="258" y="127"/>
                  </a:cubicBezTo>
                  <a:cubicBezTo>
                    <a:pt x="258" y="127"/>
                    <a:pt x="258" y="127"/>
                    <a:pt x="258" y="126"/>
                  </a:cubicBezTo>
                  <a:cubicBezTo>
                    <a:pt x="258" y="127"/>
                    <a:pt x="258" y="127"/>
                    <a:pt x="258" y="127"/>
                  </a:cubicBezTo>
                  <a:cubicBezTo>
                    <a:pt x="258" y="127"/>
                    <a:pt x="259" y="127"/>
                    <a:pt x="259" y="127"/>
                  </a:cubicBezTo>
                  <a:cubicBezTo>
                    <a:pt x="259" y="127"/>
                    <a:pt x="258" y="128"/>
                    <a:pt x="259" y="129"/>
                  </a:cubicBezTo>
                  <a:cubicBezTo>
                    <a:pt x="259" y="128"/>
                    <a:pt x="259" y="128"/>
                    <a:pt x="259" y="128"/>
                  </a:cubicBezTo>
                  <a:cubicBezTo>
                    <a:pt x="259" y="128"/>
                    <a:pt x="259" y="128"/>
                    <a:pt x="259" y="128"/>
                  </a:cubicBezTo>
                  <a:cubicBezTo>
                    <a:pt x="260" y="129"/>
                    <a:pt x="260" y="126"/>
                    <a:pt x="260" y="127"/>
                  </a:cubicBezTo>
                  <a:cubicBezTo>
                    <a:pt x="260" y="128"/>
                    <a:pt x="260" y="128"/>
                    <a:pt x="260" y="129"/>
                  </a:cubicBezTo>
                  <a:cubicBezTo>
                    <a:pt x="260" y="128"/>
                    <a:pt x="260" y="128"/>
                    <a:pt x="261" y="128"/>
                  </a:cubicBezTo>
                  <a:cubicBezTo>
                    <a:pt x="261" y="128"/>
                    <a:pt x="260" y="129"/>
                    <a:pt x="260" y="128"/>
                  </a:cubicBezTo>
                  <a:cubicBezTo>
                    <a:pt x="260" y="127"/>
                    <a:pt x="261" y="128"/>
                    <a:pt x="261" y="128"/>
                  </a:cubicBezTo>
                  <a:cubicBezTo>
                    <a:pt x="261" y="130"/>
                    <a:pt x="262" y="129"/>
                    <a:pt x="262" y="130"/>
                  </a:cubicBezTo>
                  <a:cubicBezTo>
                    <a:pt x="262" y="129"/>
                    <a:pt x="262" y="130"/>
                    <a:pt x="262" y="130"/>
                  </a:cubicBezTo>
                  <a:cubicBezTo>
                    <a:pt x="262" y="131"/>
                    <a:pt x="263" y="130"/>
                    <a:pt x="262" y="130"/>
                  </a:cubicBezTo>
                  <a:cubicBezTo>
                    <a:pt x="263" y="129"/>
                    <a:pt x="263" y="129"/>
                    <a:pt x="263" y="129"/>
                  </a:cubicBezTo>
                  <a:cubicBezTo>
                    <a:pt x="263" y="130"/>
                    <a:pt x="264" y="129"/>
                    <a:pt x="264" y="130"/>
                  </a:cubicBezTo>
                  <a:cubicBezTo>
                    <a:pt x="264" y="130"/>
                    <a:pt x="264" y="130"/>
                    <a:pt x="264" y="130"/>
                  </a:cubicBezTo>
                  <a:cubicBezTo>
                    <a:pt x="263" y="130"/>
                    <a:pt x="263" y="130"/>
                    <a:pt x="263" y="130"/>
                  </a:cubicBezTo>
                  <a:cubicBezTo>
                    <a:pt x="263" y="130"/>
                    <a:pt x="263" y="130"/>
                    <a:pt x="263" y="130"/>
                  </a:cubicBezTo>
                  <a:cubicBezTo>
                    <a:pt x="263" y="130"/>
                    <a:pt x="263" y="130"/>
                    <a:pt x="263" y="130"/>
                  </a:cubicBezTo>
                  <a:cubicBezTo>
                    <a:pt x="263" y="130"/>
                    <a:pt x="263" y="130"/>
                    <a:pt x="263" y="131"/>
                  </a:cubicBezTo>
                  <a:cubicBezTo>
                    <a:pt x="263" y="131"/>
                    <a:pt x="263" y="131"/>
                    <a:pt x="263" y="131"/>
                  </a:cubicBezTo>
                  <a:cubicBezTo>
                    <a:pt x="263" y="131"/>
                    <a:pt x="263" y="131"/>
                    <a:pt x="263" y="131"/>
                  </a:cubicBezTo>
                  <a:cubicBezTo>
                    <a:pt x="263" y="131"/>
                    <a:pt x="263" y="131"/>
                    <a:pt x="263" y="131"/>
                  </a:cubicBezTo>
                  <a:cubicBezTo>
                    <a:pt x="263" y="131"/>
                    <a:pt x="263" y="131"/>
                    <a:pt x="263" y="131"/>
                  </a:cubicBezTo>
                  <a:cubicBezTo>
                    <a:pt x="263" y="131"/>
                    <a:pt x="263" y="132"/>
                    <a:pt x="263" y="132"/>
                  </a:cubicBezTo>
                  <a:close/>
                  <a:moveTo>
                    <a:pt x="263" y="131"/>
                  </a:moveTo>
                  <a:cubicBezTo>
                    <a:pt x="263" y="131"/>
                    <a:pt x="263" y="131"/>
                    <a:pt x="263" y="131"/>
                  </a:cubicBezTo>
                  <a:cubicBezTo>
                    <a:pt x="263" y="131"/>
                    <a:pt x="263" y="131"/>
                    <a:pt x="263" y="131"/>
                  </a:cubicBezTo>
                  <a:cubicBezTo>
                    <a:pt x="263" y="131"/>
                    <a:pt x="263" y="131"/>
                    <a:pt x="263" y="131"/>
                  </a:cubicBezTo>
                  <a:close/>
                  <a:moveTo>
                    <a:pt x="263" y="131"/>
                  </a:moveTo>
                  <a:cubicBezTo>
                    <a:pt x="263" y="131"/>
                    <a:pt x="263" y="131"/>
                    <a:pt x="263" y="131"/>
                  </a:cubicBezTo>
                  <a:cubicBezTo>
                    <a:pt x="263" y="131"/>
                    <a:pt x="263" y="131"/>
                    <a:pt x="263" y="131"/>
                  </a:cubicBezTo>
                  <a:cubicBezTo>
                    <a:pt x="263" y="131"/>
                    <a:pt x="263" y="131"/>
                    <a:pt x="263" y="131"/>
                  </a:cubicBezTo>
                  <a:close/>
                  <a:moveTo>
                    <a:pt x="264" y="131"/>
                  </a:moveTo>
                  <a:cubicBezTo>
                    <a:pt x="264" y="131"/>
                    <a:pt x="264" y="131"/>
                    <a:pt x="264" y="131"/>
                  </a:cubicBezTo>
                  <a:cubicBezTo>
                    <a:pt x="264" y="131"/>
                    <a:pt x="264" y="131"/>
                    <a:pt x="264" y="1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6" name="Freeform 99"/>
            <p:cNvSpPr>
              <a:spLocks/>
            </p:cNvSpPr>
            <p:nvPr/>
          </p:nvSpPr>
          <p:spPr bwMode="auto">
            <a:xfrm>
              <a:off x="2583810" y="447355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7" name="Freeform 100"/>
            <p:cNvSpPr>
              <a:spLocks/>
            </p:cNvSpPr>
            <p:nvPr/>
          </p:nvSpPr>
          <p:spPr bwMode="auto">
            <a:xfrm>
              <a:off x="2607610" y="450709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8" name="Freeform 101"/>
            <p:cNvSpPr>
              <a:spLocks/>
            </p:cNvSpPr>
            <p:nvPr/>
          </p:nvSpPr>
          <p:spPr bwMode="auto">
            <a:xfrm>
              <a:off x="2620592" y="450709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9" name="Freeform 102"/>
            <p:cNvSpPr>
              <a:spLocks/>
            </p:cNvSpPr>
            <p:nvPr/>
          </p:nvSpPr>
          <p:spPr bwMode="auto">
            <a:xfrm>
              <a:off x="2583810" y="4471391"/>
              <a:ext cx="0" cy="2163"/>
            </a:xfrm>
            <a:custGeom>
              <a:avLst/>
              <a:gdLst>
                <a:gd name="T0" fmla="*/ 0 h 1"/>
                <a:gd name="T1" fmla="*/ 0 h 1"/>
                <a:gd name="T2" fmla="*/ 2163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0" name="Freeform 103"/>
            <p:cNvSpPr>
              <a:spLocks/>
            </p:cNvSpPr>
            <p:nvPr/>
          </p:nvSpPr>
          <p:spPr bwMode="auto">
            <a:xfrm>
              <a:off x="2587055" y="4469228"/>
              <a:ext cx="0" cy="2163"/>
            </a:xfrm>
            <a:custGeom>
              <a:avLst/>
              <a:gdLst>
                <a:gd name="T0" fmla="*/ 0 h 1"/>
                <a:gd name="T1" fmla="*/ 2163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1" name="Rectangle 104"/>
            <p:cNvSpPr>
              <a:spLocks noChangeArrowheads="1"/>
            </p:cNvSpPr>
            <p:nvPr/>
          </p:nvSpPr>
          <p:spPr bwMode="auto">
            <a:xfrm>
              <a:off x="2624919" y="4502765"/>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32" name="Freeform 105"/>
            <p:cNvSpPr>
              <a:spLocks/>
            </p:cNvSpPr>
            <p:nvPr/>
          </p:nvSpPr>
          <p:spPr bwMode="auto">
            <a:xfrm>
              <a:off x="2602201" y="4504928"/>
              <a:ext cx="2163" cy="2163"/>
            </a:xfrm>
            <a:custGeom>
              <a:avLst/>
              <a:gdLst>
                <a:gd name="T0" fmla="*/ 0 w 1"/>
                <a:gd name="T1" fmla="*/ 0 h 1"/>
                <a:gd name="T2" fmla="*/ 2163 w 1"/>
                <a:gd name="T3" fmla="*/ 216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1" y="1"/>
                  </a:cubicBezTo>
                  <a:cubicBezTo>
                    <a:pt x="0"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3" name="Rectangle 106"/>
            <p:cNvSpPr>
              <a:spLocks noChangeArrowheads="1"/>
            </p:cNvSpPr>
            <p:nvPr/>
          </p:nvSpPr>
          <p:spPr bwMode="auto">
            <a:xfrm>
              <a:off x="2583810" y="4514664"/>
              <a:ext cx="1082" cy="3246"/>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34" name="Freeform 107"/>
            <p:cNvSpPr>
              <a:spLocks/>
            </p:cNvSpPr>
            <p:nvPr/>
          </p:nvSpPr>
          <p:spPr bwMode="auto">
            <a:xfrm>
              <a:off x="2102401" y="4989582"/>
              <a:ext cx="5410" cy="10818"/>
            </a:xfrm>
            <a:custGeom>
              <a:avLst/>
              <a:gdLst>
                <a:gd name="T0" fmla="*/ 2705 w 2"/>
                <a:gd name="T1" fmla="*/ 5409 h 4"/>
                <a:gd name="T2" fmla="*/ 5410 w 2"/>
                <a:gd name="T3" fmla="*/ 8114 h 4"/>
                <a:gd name="T4" fmla="*/ 2705 w 2"/>
                <a:gd name="T5" fmla="*/ 5409 h 4"/>
                <a:gd name="T6" fmla="*/ 0 60000 65536"/>
                <a:gd name="T7" fmla="*/ 0 60000 65536"/>
                <a:gd name="T8" fmla="*/ 0 60000 65536"/>
              </a:gdLst>
              <a:ahLst/>
              <a:cxnLst>
                <a:cxn ang="T6">
                  <a:pos x="T0" y="T1"/>
                </a:cxn>
                <a:cxn ang="T7">
                  <a:pos x="T2" y="T3"/>
                </a:cxn>
                <a:cxn ang="T8">
                  <a:pos x="T4" y="T5"/>
                </a:cxn>
              </a:cxnLst>
              <a:rect l="0" t="0" r="r" b="b"/>
              <a:pathLst>
                <a:path w="2" h="4">
                  <a:moveTo>
                    <a:pt x="1" y="2"/>
                  </a:moveTo>
                  <a:cubicBezTo>
                    <a:pt x="1" y="3"/>
                    <a:pt x="1" y="3"/>
                    <a:pt x="2" y="3"/>
                  </a:cubicBezTo>
                  <a:cubicBezTo>
                    <a:pt x="0" y="0"/>
                    <a:pt x="2" y="4"/>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5" name="Freeform 108"/>
            <p:cNvSpPr>
              <a:spLocks/>
            </p:cNvSpPr>
            <p:nvPr/>
          </p:nvSpPr>
          <p:spPr bwMode="auto">
            <a:xfrm>
              <a:off x="2412883" y="434265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6" name="Freeform 109"/>
            <p:cNvSpPr>
              <a:spLocks/>
            </p:cNvSpPr>
            <p:nvPr/>
          </p:nvSpPr>
          <p:spPr bwMode="auto">
            <a:xfrm>
              <a:off x="2033165" y="4748336"/>
              <a:ext cx="0" cy="3246"/>
            </a:xfrm>
            <a:custGeom>
              <a:avLst/>
              <a:gdLst>
                <a:gd name="T0" fmla="*/ 3246 h 1"/>
                <a:gd name="T1" fmla="*/ 0 h 1"/>
                <a:gd name="T2" fmla="*/ 3246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0"/>
                  </a:cubicBezTo>
                  <a:cubicBezTo>
                    <a:pt x="0"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7" name="Freeform 110"/>
            <p:cNvSpPr>
              <a:spLocks/>
            </p:cNvSpPr>
            <p:nvPr/>
          </p:nvSpPr>
          <p:spPr bwMode="auto">
            <a:xfrm>
              <a:off x="2345810" y="4319937"/>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8" name="Freeform 111"/>
            <p:cNvSpPr>
              <a:spLocks/>
            </p:cNvSpPr>
            <p:nvPr/>
          </p:nvSpPr>
          <p:spPr bwMode="auto">
            <a:xfrm>
              <a:off x="2085093" y="4970109"/>
              <a:ext cx="2163" cy="0"/>
            </a:xfrm>
            <a:custGeom>
              <a:avLst/>
              <a:gdLst>
                <a:gd name="T0" fmla="*/ 2163 w 1"/>
                <a:gd name="T1" fmla="*/ 0 w 1"/>
                <a:gd name="T2" fmla="*/ 21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9" name="Freeform 112"/>
            <p:cNvSpPr>
              <a:spLocks/>
            </p:cNvSpPr>
            <p:nvPr/>
          </p:nvSpPr>
          <p:spPr bwMode="auto">
            <a:xfrm>
              <a:off x="2051556" y="4861927"/>
              <a:ext cx="2163" cy="2163"/>
            </a:xfrm>
            <a:custGeom>
              <a:avLst/>
              <a:gdLst>
                <a:gd name="T0" fmla="*/ 0 w 1"/>
                <a:gd name="T1" fmla="*/ 0 h 1"/>
                <a:gd name="T2" fmla="*/ 2163 w 1"/>
                <a:gd name="T3" fmla="*/ 216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1" y="1"/>
                  </a:cubicBezTo>
                  <a:cubicBezTo>
                    <a:pt x="1"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0" name="Freeform 113"/>
            <p:cNvSpPr>
              <a:spLocks/>
            </p:cNvSpPr>
            <p:nvPr/>
          </p:nvSpPr>
          <p:spPr bwMode="auto">
            <a:xfrm>
              <a:off x="2048310" y="4851110"/>
              <a:ext cx="5410" cy="10818"/>
            </a:xfrm>
            <a:custGeom>
              <a:avLst/>
              <a:gdLst>
                <a:gd name="T0" fmla="*/ 2705 w 2"/>
                <a:gd name="T1" fmla="*/ 5409 h 4"/>
                <a:gd name="T2" fmla="*/ 2705 w 2"/>
                <a:gd name="T3" fmla="*/ 2705 h 4"/>
                <a:gd name="T4" fmla="*/ 2705 w 2"/>
                <a:gd name="T5" fmla="*/ 10818 h 4"/>
                <a:gd name="T6" fmla="*/ 0 w 2"/>
                <a:gd name="T7" fmla="*/ 10818 h 4"/>
                <a:gd name="T8" fmla="*/ 2705 w 2"/>
                <a:gd name="T9" fmla="*/ 10818 h 4"/>
                <a:gd name="T10" fmla="*/ 2705 w 2"/>
                <a:gd name="T11" fmla="*/ 5409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2"/>
                  </a:moveTo>
                  <a:cubicBezTo>
                    <a:pt x="1" y="1"/>
                    <a:pt x="2" y="2"/>
                    <a:pt x="1" y="1"/>
                  </a:cubicBezTo>
                  <a:cubicBezTo>
                    <a:pt x="1" y="0"/>
                    <a:pt x="0" y="2"/>
                    <a:pt x="1" y="4"/>
                  </a:cubicBezTo>
                  <a:cubicBezTo>
                    <a:pt x="0" y="4"/>
                    <a:pt x="0" y="4"/>
                    <a:pt x="0" y="4"/>
                  </a:cubicBezTo>
                  <a:cubicBezTo>
                    <a:pt x="1" y="4"/>
                    <a:pt x="1" y="4"/>
                    <a:pt x="1" y="4"/>
                  </a:cubicBezTo>
                  <a:cubicBezTo>
                    <a:pt x="1" y="3"/>
                    <a:pt x="1"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1" name="Freeform 114"/>
            <p:cNvSpPr>
              <a:spLocks/>
            </p:cNvSpPr>
            <p:nvPr/>
          </p:nvSpPr>
          <p:spPr bwMode="auto">
            <a:xfrm>
              <a:off x="2051556" y="4396747"/>
              <a:ext cx="2163" cy="3246"/>
            </a:xfrm>
            <a:custGeom>
              <a:avLst/>
              <a:gdLst>
                <a:gd name="T0" fmla="*/ 0 w 1"/>
                <a:gd name="T1" fmla="*/ 3246 h 1"/>
                <a:gd name="T2" fmla="*/ 2163 w 1"/>
                <a:gd name="T3" fmla="*/ 3246 h 1"/>
                <a:gd name="T4" fmla="*/ 2163 w 1"/>
                <a:gd name="T5" fmla="*/ 0 h 1"/>
                <a:gd name="T6" fmla="*/ 0 w 1"/>
                <a:gd name="T7" fmla="*/ 32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1" y="1"/>
                  </a:cubicBezTo>
                  <a:cubicBezTo>
                    <a:pt x="1" y="0"/>
                    <a:pt x="1" y="0"/>
                    <a:pt x="1"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2" name="Freeform 115"/>
            <p:cNvSpPr>
              <a:spLocks/>
            </p:cNvSpPr>
            <p:nvPr/>
          </p:nvSpPr>
          <p:spPr bwMode="auto">
            <a:xfrm>
              <a:off x="2256019" y="4286401"/>
              <a:ext cx="3246" cy="3246"/>
            </a:xfrm>
            <a:custGeom>
              <a:avLst/>
              <a:gdLst>
                <a:gd name="T0" fmla="*/ 0 w 1"/>
                <a:gd name="T1" fmla="*/ 3246 h 1"/>
                <a:gd name="T2" fmla="*/ 0 w 1"/>
                <a:gd name="T3" fmla="*/ 3246 h 1"/>
                <a:gd name="T4" fmla="*/ 3246 w 1"/>
                <a:gd name="T5" fmla="*/ 0 h 1"/>
                <a:gd name="T6" fmla="*/ 0 w 1"/>
                <a:gd name="T7" fmla="*/ 32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0" y="1"/>
                  </a:cubicBezTo>
                  <a:cubicBezTo>
                    <a:pt x="0" y="0"/>
                    <a:pt x="0" y="0"/>
                    <a:pt x="1"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3" name="Freeform 116"/>
            <p:cNvSpPr>
              <a:spLocks/>
            </p:cNvSpPr>
            <p:nvPr/>
          </p:nvSpPr>
          <p:spPr bwMode="auto">
            <a:xfrm>
              <a:off x="2096993" y="4982009"/>
              <a:ext cx="3246" cy="7573"/>
            </a:xfrm>
            <a:custGeom>
              <a:avLst/>
              <a:gdLst>
                <a:gd name="T0" fmla="*/ 3246 w 1"/>
                <a:gd name="T1" fmla="*/ 7573 h 3"/>
                <a:gd name="T2" fmla="*/ 3246 w 1"/>
                <a:gd name="T3" fmla="*/ 2524 h 3"/>
                <a:gd name="T4" fmla="*/ 3246 w 1"/>
                <a:gd name="T5" fmla="*/ 7573 h 3"/>
                <a:gd name="T6" fmla="*/ 0 60000 65536"/>
                <a:gd name="T7" fmla="*/ 0 60000 65536"/>
                <a:gd name="T8" fmla="*/ 0 60000 65536"/>
              </a:gdLst>
              <a:ahLst/>
              <a:cxnLst>
                <a:cxn ang="T6">
                  <a:pos x="T0" y="T1"/>
                </a:cxn>
                <a:cxn ang="T7">
                  <a:pos x="T2" y="T3"/>
                </a:cxn>
                <a:cxn ang="T8">
                  <a:pos x="T4" y="T5"/>
                </a:cxn>
              </a:cxnLst>
              <a:rect l="0" t="0" r="r" b="b"/>
              <a:pathLst>
                <a:path w="1" h="3">
                  <a:moveTo>
                    <a:pt x="1" y="3"/>
                  </a:moveTo>
                  <a:cubicBezTo>
                    <a:pt x="1" y="3"/>
                    <a:pt x="1" y="1"/>
                    <a:pt x="1" y="1"/>
                  </a:cubicBezTo>
                  <a:cubicBezTo>
                    <a:pt x="0" y="0"/>
                    <a:pt x="1" y="2"/>
                    <a:pt x="1"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4" name="Freeform 117"/>
            <p:cNvSpPr>
              <a:spLocks/>
            </p:cNvSpPr>
            <p:nvPr/>
          </p:nvSpPr>
          <p:spPr bwMode="auto">
            <a:xfrm>
              <a:off x="2051556" y="4867336"/>
              <a:ext cx="2163" cy="2163"/>
            </a:xfrm>
            <a:custGeom>
              <a:avLst/>
              <a:gdLst>
                <a:gd name="T0" fmla="*/ 0 w 1"/>
                <a:gd name="T1" fmla="*/ 2163 h 1"/>
                <a:gd name="T2" fmla="*/ 2163 w 1"/>
                <a:gd name="T3" fmla="*/ 2163 h 1"/>
                <a:gd name="T4" fmla="*/ 0 w 1"/>
                <a:gd name="T5" fmla="*/ 0 h 1"/>
                <a:gd name="T6" fmla="*/ 0 w 1"/>
                <a:gd name="T7" fmla="*/ 216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1" y="1"/>
                  </a:cubicBezTo>
                  <a:cubicBezTo>
                    <a:pt x="1"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5" name="Freeform 118"/>
            <p:cNvSpPr>
              <a:spLocks/>
            </p:cNvSpPr>
            <p:nvPr/>
          </p:nvSpPr>
          <p:spPr bwMode="auto">
            <a:xfrm>
              <a:off x="2043983" y="4835964"/>
              <a:ext cx="4327" cy="10818"/>
            </a:xfrm>
            <a:custGeom>
              <a:avLst/>
              <a:gdLst>
                <a:gd name="T0" fmla="*/ 0 w 2"/>
                <a:gd name="T1" fmla="*/ 0 h 4"/>
                <a:gd name="T2" fmla="*/ 4327 w 2"/>
                <a:gd name="T3" fmla="*/ 10818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0"/>
                  </a:moveTo>
                  <a:cubicBezTo>
                    <a:pt x="0" y="1"/>
                    <a:pt x="1" y="3"/>
                    <a:pt x="2" y="4"/>
                  </a:cubicBezTo>
                  <a:cubicBezTo>
                    <a:pt x="1" y="2"/>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6" name="Freeform 119"/>
            <p:cNvSpPr>
              <a:spLocks/>
            </p:cNvSpPr>
            <p:nvPr/>
          </p:nvSpPr>
          <p:spPr bwMode="auto">
            <a:xfrm>
              <a:off x="2040738" y="4800264"/>
              <a:ext cx="3246" cy="5410"/>
            </a:xfrm>
            <a:custGeom>
              <a:avLst/>
              <a:gdLst>
                <a:gd name="T0" fmla="*/ 0 w 1"/>
                <a:gd name="T1" fmla="*/ 2705 h 2"/>
                <a:gd name="T2" fmla="*/ 3246 w 1"/>
                <a:gd name="T3" fmla="*/ 2705 h 2"/>
                <a:gd name="T4" fmla="*/ 0 w 1"/>
                <a:gd name="T5" fmla="*/ 2705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0" y="1"/>
                    <a:pt x="0" y="2"/>
                    <a:pt x="1" y="1"/>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7" name="Freeform 120"/>
            <p:cNvSpPr>
              <a:spLocks/>
            </p:cNvSpPr>
            <p:nvPr/>
          </p:nvSpPr>
          <p:spPr bwMode="auto">
            <a:xfrm>
              <a:off x="2038574" y="4794855"/>
              <a:ext cx="2163" cy="7573"/>
            </a:xfrm>
            <a:custGeom>
              <a:avLst/>
              <a:gdLst>
                <a:gd name="T0" fmla="*/ 0 w 1"/>
                <a:gd name="T1" fmla="*/ 5049 h 3"/>
                <a:gd name="T2" fmla="*/ 0 w 1"/>
                <a:gd name="T3" fmla="*/ 0 h 3"/>
                <a:gd name="T4" fmla="*/ 0 w 1"/>
                <a:gd name="T5" fmla="*/ 5049 h 3"/>
                <a:gd name="T6" fmla="*/ 0 60000 65536"/>
                <a:gd name="T7" fmla="*/ 0 60000 65536"/>
                <a:gd name="T8" fmla="*/ 0 60000 65536"/>
              </a:gdLst>
              <a:ahLst/>
              <a:cxnLst>
                <a:cxn ang="T6">
                  <a:pos x="T0" y="T1"/>
                </a:cxn>
                <a:cxn ang="T7">
                  <a:pos x="T2" y="T3"/>
                </a:cxn>
                <a:cxn ang="T8">
                  <a:pos x="T4" y="T5"/>
                </a:cxn>
              </a:cxnLst>
              <a:rect l="0" t="0" r="r" b="b"/>
              <a:pathLst>
                <a:path w="1" h="3">
                  <a:moveTo>
                    <a:pt x="0" y="2"/>
                  </a:moveTo>
                  <a:cubicBezTo>
                    <a:pt x="1" y="3"/>
                    <a:pt x="0" y="0"/>
                    <a:pt x="0" y="0"/>
                  </a:cubicBezTo>
                  <a:cubicBezTo>
                    <a:pt x="0" y="1"/>
                    <a:pt x="0"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8" name="Freeform 121"/>
            <p:cNvSpPr>
              <a:spLocks/>
            </p:cNvSpPr>
            <p:nvPr/>
          </p:nvSpPr>
          <p:spPr bwMode="auto">
            <a:xfrm>
              <a:off x="2033165" y="4723455"/>
              <a:ext cx="3246" cy="9737"/>
            </a:xfrm>
            <a:custGeom>
              <a:avLst/>
              <a:gdLst>
                <a:gd name="T0" fmla="*/ 0 w 1"/>
                <a:gd name="T1" fmla="*/ 7303 h 4"/>
                <a:gd name="T2" fmla="*/ 0 w 1"/>
                <a:gd name="T3" fmla="*/ 0 h 4"/>
                <a:gd name="T4" fmla="*/ 0 w 1"/>
                <a:gd name="T5" fmla="*/ 7303 h 4"/>
                <a:gd name="T6" fmla="*/ 0 60000 65536"/>
                <a:gd name="T7" fmla="*/ 0 60000 65536"/>
                <a:gd name="T8" fmla="*/ 0 60000 65536"/>
              </a:gdLst>
              <a:ahLst/>
              <a:cxnLst>
                <a:cxn ang="T6">
                  <a:pos x="T0" y="T1"/>
                </a:cxn>
                <a:cxn ang="T7">
                  <a:pos x="T2" y="T3"/>
                </a:cxn>
                <a:cxn ang="T8">
                  <a:pos x="T4" y="T5"/>
                </a:cxn>
              </a:cxnLst>
              <a:rect l="0" t="0" r="r" b="b"/>
              <a:pathLst>
                <a:path w="1" h="4">
                  <a:moveTo>
                    <a:pt x="0" y="3"/>
                  </a:moveTo>
                  <a:cubicBezTo>
                    <a:pt x="1" y="4"/>
                    <a:pt x="0" y="1"/>
                    <a:pt x="0" y="0"/>
                  </a:cubicBezTo>
                  <a:cubicBezTo>
                    <a:pt x="0" y="1"/>
                    <a:pt x="0" y="2"/>
                    <a:pt x="0"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9" name="Freeform 122"/>
            <p:cNvSpPr>
              <a:spLocks/>
            </p:cNvSpPr>
            <p:nvPr/>
          </p:nvSpPr>
          <p:spPr bwMode="auto">
            <a:xfrm>
              <a:off x="2031001" y="4695327"/>
              <a:ext cx="2163" cy="2163"/>
            </a:xfrm>
            <a:custGeom>
              <a:avLst/>
              <a:gdLst>
                <a:gd name="T0" fmla="*/ 2163 w 1"/>
                <a:gd name="T1" fmla="*/ 2163 h 1"/>
                <a:gd name="T2" fmla="*/ 0 w 1"/>
                <a:gd name="T3" fmla="*/ 0 h 1"/>
                <a:gd name="T4" fmla="*/ 0 w 1"/>
                <a:gd name="T5" fmla="*/ 2163 h 1"/>
                <a:gd name="T6" fmla="*/ 2163 w 1"/>
                <a:gd name="T7" fmla="*/ 216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1" y="0"/>
                    <a:pt x="0" y="0"/>
                    <a:pt x="0" y="0"/>
                  </a:cubicBezTo>
                  <a:cubicBezTo>
                    <a:pt x="0" y="1"/>
                    <a:pt x="0" y="1"/>
                    <a:pt x="0" y="1"/>
                  </a:cubicBezTo>
                  <a:lnTo>
                    <a:pt x="1"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0" name="Freeform 123"/>
            <p:cNvSpPr>
              <a:spLocks/>
            </p:cNvSpPr>
            <p:nvPr/>
          </p:nvSpPr>
          <p:spPr bwMode="auto">
            <a:xfrm>
              <a:off x="2243037" y="4317774"/>
              <a:ext cx="3246" cy="2163"/>
            </a:xfrm>
            <a:custGeom>
              <a:avLst/>
              <a:gdLst>
                <a:gd name="T0" fmla="*/ 0 w 3"/>
                <a:gd name="T1" fmla="*/ 2163 h 2"/>
                <a:gd name="T2" fmla="*/ 3246 w 3"/>
                <a:gd name="T3" fmla="*/ 0 h 2"/>
                <a:gd name="T4" fmla="*/ 0 w 3"/>
                <a:gd name="T5" fmla="*/ 0 h 2"/>
                <a:gd name="T6" fmla="*/ 0 w 3"/>
                <a:gd name="T7" fmla="*/ 2163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2"/>
                  </a:moveTo>
                  <a:lnTo>
                    <a:pt x="3" y="0"/>
                  </a:ln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1" name="Freeform 124"/>
            <p:cNvSpPr>
              <a:spLocks/>
            </p:cNvSpPr>
            <p:nvPr/>
          </p:nvSpPr>
          <p:spPr bwMode="auto">
            <a:xfrm>
              <a:off x="2422619" y="4350228"/>
              <a:ext cx="3246" cy="3246"/>
            </a:xfrm>
            <a:custGeom>
              <a:avLst/>
              <a:gdLst>
                <a:gd name="T0" fmla="*/ 0 w 1"/>
                <a:gd name="T1" fmla="*/ 0 h 1"/>
                <a:gd name="T2" fmla="*/ 3246 w 1"/>
                <a:gd name="T3" fmla="*/ 3246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0"/>
                    <a:pt x="0" y="0"/>
                    <a:pt x="1" y="1"/>
                  </a:cubicBezTo>
                  <a:cubicBezTo>
                    <a:pt x="1" y="1"/>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2" name="Freeform 125"/>
            <p:cNvSpPr>
              <a:spLocks/>
            </p:cNvSpPr>
            <p:nvPr/>
          </p:nvSpPr>
          <p:spPr bwMode="auto">
            <a:xfrm>
              <a:off x="2317684" y="4170646"/>
              <a:ext cx="2163" cy="0"/>
            </a:xfrm>
            <a:custGeom>
              <a:avLst/>
              <a:gdLst>
                <a:gd name="T0" fmla="*/ 0 w 1"/>
                <a:gd name="T1" fmla="*/ 0 w 1"/>
                <a:gd name="T2" fmla="*/ 2163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1"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3" name="Freeform 126"/>
            <p:cNvSpPr>
              <a:spLocks/>
            </p:cNvSpPr>
            <p:nvPr/>
          </p:nvSpPr>
          <p:spPr bwMode="auto">
            <a:xfrm>
              <a:off x="2297129" y="426909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4" name="Freeform 127"/>
            <p:cNvSpPr>
              <a:spLocks/>
            </p:cNvSpPr>
            <p:nvPr/>
          </p:nvSpPr>
          <p:spPr bwMode="auto">
            <a:xfrm>
              <a:off x="2274411" y="4284237"/>
              <a:ext cx="2163" cy="2163"/>
            </a:xfrm>
            <a:custGeom>
              <a:avLst/>
              <a:gdLst>
                <a:gd name="T0" fmla="*/ 0 w 1"/>
                <a:gd name="T1" fmla="*/ 2163 h 1"/>
                <a:gd name="T2" fmla="*/ 2163 w 1"/>
                <a:gd name="T3" fmla="*/ 2163 h 1"/>
                <a:gd name="T4" fmla="*/ 0 w 1"/>
                <a:gd name="T5" fmla="*/ 2163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1"/>
                    <a:pt x="1" y="1"/>
                    <a:pt x="1" y="1"/>
                  </a:cubicBezTo>
                  <a:cubicBezTo>
                    <a:pt x="1"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5" name="Freeform 128"/>
            <p:cNvSpPr>
              <a:spLocks/>
            </p:cNvSpPr>
            <p:nvPr/>
          </p:nvSpPr>
          <p:spPr bwMode="auto">
            <a:xfrm>
              <a:off x="2310110" y="4235555"/>
              <a:ext cx="0" cy="2163"/>
            </a:xfrm>
            <a:custGeom>
              <a:avLst/>
              <a:gdLst>
                <a:gd name="T0" fmla="*/ 2163 h 2"/>
                <a:gd name="T1" fmla="*/ 0 h 2"/>
                <a:gd name="T2" fmla="*/ 2163 h 2"/>
                <a:gd name="T3" fmla="*/ 2163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0"/>
                  </a:lnTo>
                  <a:lnTo>
                    <a:pt x="0"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6" name="Freeform 129"/>
            <p:cNvSpPr>
              <a:spLocks/>
            </p:cNvSpPr>
            <p:nvPr/>
          </p:nvSpPr>
          <p:spPr bwMode="auto">
            <a:xfrm>
              <a:off x="2317684" y="4271255"/>
              <a:ext cx="2163" cy="0"/>
            </a:xfrm>
            <a:custGeom>
              <a:avLst/>
              <a:gdLst>
                <a:gd name="T0" fmla="*/ 0 w 2"/>
                <a:gd name="T1" fmla="*/ 2163 w 2"/>
                <a:gd name="T2" fmla="*/ 0 w 2"/>
                <a:gd name="T3" fmla="*/ 0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0" y="0"/>
                  </a:moveTo>
                  <a:lnTo>
                    <a:pt x="2"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7" name="Freeform 130"/>
            <p:cNvSpPr>
              <a:spLocks/>
            </p:cNvSpPr>
            <p:nvPr/>
          </p:nvSpPr>
          <p:spPr bwMode="auto">
            <a:xfrm>
              <a:off x="2179210" y="42604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8" name="Freeform 131"/>
            <p:cNvSpPr>
              <a:spLocks/>
            </p:cNvSpPr>
            <p:nvPr/>
          </p:nvSpPr>
          <p:spPr bwMode="auto">
            <a:xfrm>
              <a:off x="2248447" y="427666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9" name="Freeform 132"/>
            <p:cNvSpPr>
              <a:spLocks/>
            </p:cNvSpPr>
            <p:nvPr/>
          </p:nvSpPr>
          <p:spPr bwMode="auto">
            <a:xfrm>
              <a:off x="2240874" y="4198774"/>
              <a:ext cx="0" cy="3246"/>
            </a:xfrm>
            <a:custGeom>
              <a:avLst/>
              <a:gdLst>
                <a:gd name="T0" fmla="*/ 3246 h 1"/>
                <a:gd name="T1" fmla="*/ 3246 h 1"/>
                <a:gd name="T2" fmla="*/ 0 h 1"/>
                <a:gd name="T3" fmla="*/ 3246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lnTo>
                    <a:pt x="0"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0" name="Freeform 133"/>
            <p:cNvSpPr>
              <a:spLocks/>
            </p:cNvSpPr>
            <p:nvPr/>
          </p:nvSpPr>
          <p:spPr bwMode="auto">
            <a:xfrm>
              <a:off x="2266838" y="4265846"/>
              <a:ext cx="0" cy="3246"/>
            </a:xfrm>
            <a:custGeom>
              <a:avLst/>
              <a:gdLst>
                <a:gd name="T0" fmla="*/ 0 h 1"/>
                <a:gd name="T1" fmla="*/ 3246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1" name="Freeform 134"/>
            <p:cNvSpPr>
              <a:spLocks/>
            </p:cNvSpPr>
            <p:nvPr/>
          </p:nvSpPr>
          <p:spPr bwMode="auto">
            <a:xfrm>
              <a:off x="2266838" y="4269092"/>
              <a:ext cx="2163" cy="0"/>
            </a:xfrm>
            <a:custGeom>
              <a:avLst/>
              <a:gdLst>
                <a:gd name="T0" fmla="*/ 2163 w 1"/>
                <a:gd name="T1" fmla="*/ 0 w 1"/>
                <a:gd name="T2" fmla="*/ 2163 w 1"/>
                <a:gd name="T3" fmla="*/ 216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2" name="Freeform 135"/>
            <p:cNvSpPr>
              <a:spLocks/>
            </p:cNvSpPr>
            <p:nvPr/>
          </p:nvSpPr>
          <p:spPr bwMode="auto">
            <a:xfrm>
              <a:off x="2269001" y="4260438"/>
              <a:ext cx="0" cy="3246"/>
            </a:xfrm>
            <a:custGeom>
              <a:avLst/>
              <a:gdLst>
                <a:gd name="T0" fmla="*/ 3246 h 1"/>
                <a:gd name="T1" fmla="*/ 0 h 1"/>
                <a:gd name="T2" fmla="*/ 3246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3" name="Freeform 136"/>
            <p:cNvSpPr>
              <a:spLocks/>
            </p:cNvSpPr>
            <p:nvPr/>
          </p:nvSpPr>
          <p:spPr bwMode="auto">
            <a:xfrm>
              <a:off x="2266838" y="4256110"/>
              <a:ext cx="2163" cy="0"/>
            </a:xfrm>
            <a:custGeom>
              <a:avLst/>
              <a:gdLst>
                <a:gd name="T0" fmla="*/ 0 w 1"/>
                <a:gd name="T1" fmla="*/ 2163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4" name="Freeform 137"/>
            <p:cNvSpPr>
              <a:spLocks/>
            </p:cNvSpPr>
            <p:nvPr/>
          </p:nvSpPr>
          <p:spPr bwMode="auto">
            <a:xfrm>
              <a:off x="2269001" y="4256110"/>
              <a:ext cx="2163" cy="0"/>
            </a:xfrm>
            <a:custGeom>
              <a:avLst/>
              <a:gdLst>
                <a:gd name="T0" fmla="*/ 2163 w 1"/>
                <a:gd name="T1" fmla="*/ 0 w 1"/>
                <a:gd name="T2" fmla="*/ 21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5" name="Rectangle 138"/>
            <p:cNvSpPr>
              <a:spLocks noChangeArrowheads="1"/>
            </p:cNvSpPr>
            <p:nvPr/>
          </p:nvSpPr>
          <p:spPr bwMode="auto">
            <a:xfrm>
              <a:off x="2238710" y="4252865"/>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66" name="Freeform 139"/>
            <p:cNvSpPr>
              <a:spLocks/>
            </p:cNvSpPr>
            <p:nvPr/>
          </p:nvSpPr>
          <p:spPr bwMode="auto">
            <a:xfrm>
              <a:off x="2222483" y="4278828"/>
              <a:ext cx="3246" cy="0"/>
            </a:xfrm>
            <a:custGeom>
              <a:avLst/>
              <a:gdLst>
                <a:gd name="T0" fmla="*/ 0 w 3"/>
                <a:gd name="T1" fmla="*/ 0 w 3"/>
                <a:gd name="T2" fmla="*/ 3246 w 3"/>
                <a:gd name="T3" fmla="*/ 0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0" y="0"/>
                  </a:moveTo>
                  <a:lnTo>
                    <a:pt x="0" y="0"/>
                  </a:lnTo>
                  <a:lnTo>
                    <a:pt x="3"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7" name="Freeform 140"/>
            <p:cNvSpPr>
              <a:spLocks/>
            </p:cNvSpPr>
            <p:nvPr/>
          </p:nvSpPr>
          <p:spPr bwMode="auto">
            <a:xfrm>
              <a:off x="1370906" y="4571538"/>
              <a:ext cx="2554825" cy="960034"/>
            </a:xfrm>
            <a:custGeom>
              <a:avLst/>
              <a:gdLst>
                <a:gd name="T0" fmla="*/ 84 w 998"/>
                <a:gd name="T1" fmla="*/ 271 h 374"/>
                <a:gd name="T2" fmla="*/ 0 w 998"/>
                <a:gd name="T3" fmla="*/ 290 h 374"/>
                <a:gd name="T4" fmla="*/ 78 w 998"/>
                <a:gd name="T5" fmla="*/ 291 h 374"/>
                <a:gd name="T6" fmla="*/ 108 w 998"/>
                <a:gd name="T7" fmla="*/ 270 h 374"/>
                <a:gd name="T8" fmla="*/ 105 w 998"/>
                <a:gd name="T9" fmla="*/ 290 h 374"/>
                <a:gd name="T10" fmla="*/ 108 w 998"/>
                <a:gd name="T11" fmla="*/ 329 h 374"/>
                <a:gd name="T12" fmla="*/ 92 w 998"/>
                <a:gd name="T13" fmla="*/ 346 h 374"/>
                <a:gd name="T14" fmla="*/ 94 w 998"/>
                <a:gd name="T15" fmla="*/ 370 h 374"/>
                <a:gd name="T16" fmla="*/ 101 w 998"/>
                <a:gd name="T17" fmla="*/ 344 h 374"/>
                <a:gd name="T18" fmla="*/ 111 w 998"/>
                <a:gd name="T19" fmla="*/ 340 h 374"/>
                <a:gd name="T20" fmla="*/ 137 w 998"/>
                <a:gd name="T21" fmla="*/ 368 h 374"/>
                <a:gd name="T22" fmla="*/ 120 w 998"/>
                <a:gd name="T23" fmla="*/ 340 h 374"/>
                <a:gd name="T24" fmla="*/ 112 w 998"/>
                <a:gd name="T25" fmla="*/ 302 h 374"/>
                <a:gd name="T26" fmla="*/ 118 w 998"/>
                <a:gd name="T27" fmla="*/ 268 h 374"/>
                <a:gd name="T28" fmla="*/ 187 w 998"/>
                <a:gd name="T29" fmla="*/ 216 h 374"/>
                <a:gd name="T30" fmla="*/ 306 w 998"/>
                <a:gd name="T31" fmla="*/ 200 h 374"/>
                <a:gd name="T32" fmla="*/ 494 w 998"/>
                <a:gd name="T33" fmla="*/ 214 h 374"/>
                <a:gd name="T34" fmla="*/ 598 w 998"/>
                <a:gd name="T35" fmla="*/ 224 h 374"/>
                <a:gd name="T36" fmla="*/ 961 w 998"/>
                <a:gd name="T37" fmla="*/ 97 h 374"/>
                <a:gd name="T38" fmla="*/ 998 w 998"/>
                <a:gd name="T39" fmla="*/ 0 h 374"/>
                <a:gd name="T40" fmla="*/ 958 w 998"/>
                <a:gd name="T41" fmla="*/ 4 h 374"/>
                <a:gd name="T42" fmla="*/ 669 w 998"/>
                <a:gd name="T43" fmla="*/ 116 h 374"/>
                <a:gd name="T44" fmla="*/ 599 w 998"/>
                <a:gd name="T45" fmla="*/ 165 h 374"/>
                <a:gd name="T46" fmla="*/ 473 w 998"/>
                <a:gd name="T47" fmla="*/ 173 h 374"/>
                <a:gd name="T48" fmla="*/ 313 w 998"/>
                <a:gd name="T49" fmla="*/ 174 h 374"/>
                <a:gd name="T50" fmla="*/ 202 w 998"/>
                <a:gd name="T51" fmla="*/ 189 h 374"/>
                <a:gd name="T52" fmla="*/ 169 w 998"/>
                <a:gd name="T53" fmla="*/ 150 h 374"/>
                <a:gd name="T54" fmla="*/ 43 w 998"/>
                <a:gd name="T55" fmla="*/ 132 h 374"/>
                <a:gd name="T56" fmla="*/ 192 w 998"/>
                <a:gd name="T57" fmla="*/ 193 h 374"/>
                <a:gd name="T58" fmla="*/ 187 w 998"/>
                <a:gd name="T59" fmla="*/ 194 h 374"/>
                <a:gd name="T60" fmla="*/ 84 w 998"/>
                <a:gd name="T61" fmla="*/ 27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98" h="374">
                  <a:moveTo>
                    <a:pt x="84" y="271"/>
                  </a:moveTo>
                  <a:cubicBezTo>
                    <a:pt x="71" y="279"/>
                    <a:pt x="44" y="295"/>
                    <a:pt x="0" y="290"/>
                  </a:cubicBezTo>
                  <a:cubicBezTo>
                    <a:pt x="30" y="306"/>
                    <a:pt x="66" y="296"/>
                    <a:pt x="78" y="291"/>
                  </a:cubicBezTo>
                  <a:cubicBezTo>
                    <a:pt x="90" y="285"/>
                    <a:pt x="108" y="270"/>
                    <a:pt x="108" y="270"/>
                  </a:cubicBezTo>
                  <a:cubicBezTo>
                    <a:pt x="108" y="270"/>
                    <a:pt x="109" y="275"/>
                    <a:pt x="105" y="290"/>
                  </a:cubicBezTo>
                  <a:cubicBezTo>
                    <a:pt x="102" y="304"/>
                    <a:pt x="105" y="319"/>
                    <a:pt x="108" y="329"/>
                  </a:cubicBezTo>
                  <a:cubicBezTo>
                    <a:pt x="104" y="332"/>
                    <a:pt x="95" y="338"/>
                    <a:pt x="92" y="346"/>
                  </a:cubicBezTo>
                  <a:cubicBezTo>
                    <a:pt x="87" y="358"/>
                    <a:pt x="94" y="370"/>
                    <a:pt x="94" y="370"/>
                  </a:cubicBezTo>
                  <a:cubicBezTo>
                    <a:pt x="94" y="370"/>
                    <a:pt x="96" y="349"/>
                    <a:pt x="101" y="344"/>
                  </a:cubicBezTo>
                  <a:cubicBezTo>
                    <a:pt x="107" y="338"/>
                    <a:pt x="111" y="340"/>
                    <a:pt x="111" y="340"/>
                  </a:cubicBezTo>
                  <a:cubicBezTo>
                    <a:pt x="113" y="350"/>
                    <a:pt x="129" y="374"/>
                    <a:pt x="137" y="368"/>
                  </a:cubicBezTo>
                  <a:cubicBezTo>
                    <a:pt x="128" y="358"/>
                    <a:pt x="120" y="340"/>
                    <a:pt x="120" y="340"/>
                  </a:cubicBezTo>
                  <a:cubicBezTo>
                    <a:pt x="120" y="340"/>
                    <a:pt x="112" y="311"/>
                    <a:pt x="112" y="302"/>
                  </a:cubicBezTo>
                  <a:cubicBezTo>
                    <a:pt x="112" y="293"/>
                    <a:pt x="118" y="268"/>
                    <a:pt x="118" y="268"/>
                  </a:cubicBezTo>
                  <a:cubicBezTo>
                    <a:pt x="118" y="268"/>
                    <a:pt x="171" y="221"/>
                    <a:pt x="187" y="216"/>
                  </a:cubicBezTo>
                  <a:cubicBezTo>
                    <a:pt x="217" y="205"/>
                    <a:pt x="286" y="201"/>
                    <a:pt x="306" y="200"/>
                  </a:cubicBezTo>
                  <a:cubicBezTo>
                    <a:pt x="335" y="198"/>
                    <a:pt x="443" y="209"/>
                    <a:pt x="494" y="214"/>
                  </a:cubicBezTo>
                  <a:cubicBezTo>
                    <a:pt x="545" y="219"/>
                    <a:pt x="574" y="223"/>
                    <a:pt x="598" y="224"/>
                  </a:cubicBezTo>
                  <a:cubicBezTo>
                    <a:pt x="633" y="227"/>
                    <a:pt x="961" y="97"/>
                    <a:pt x="961" y="97"/>
                  </a:cubicBezTo>
                  <a:cubicBezTo>
                    <a:pt x="956" y="40"/>
                    <a:pt x="998" y="0"/>
                    <a:pt x="998" y="0"/>
                  </a:cubicBezTo>
                  <a:cubicBezTo>
                    <a:pt x="998" y="0"/>
                    <a:pt x="967" y="1"/>
                    <a:pt x="958" y="4"/>
                  </a:cubicBezTo>
                  <a:cubicBezTo>
                    <a:pt x="946" y="8"/>
                    <a:pt x="684" y="104"/>
                    <a:pt x="669" y="116"/>
                  </a:cubicBezTo>
                  <a:cubicBezTo>
                    <a:pt x="655" y="127"/>
                    <a:pt x="614" y="160"/>
                    <a:pt x="599" y="165"/>
                  </a:cubicBezTo>
                  <a:cubicBezTo>
                    <a:pt x="585" y="171"/>
                    <a:pt x="522" y="176"/>
                    <a:pt x="473" y="173"/>
                  </a:cubicBezTo>
                  <a:cubicBezTo>
                    <a:pt x="424" y="170"/>
                    <a:pt x="342" y="175"/>
                    <a:pt x="313" y="174"/>
                  </a:cubicBezTo>
                  <a:cubicBezTo>
                    <a:pt x="291" y="174"/>
                    <a:pt x="225" y="182"/>
                    <a:pt x="202" y="189"/>
                  </a:cubicBezTo>
                  <a:cubicBezTo>
                    <a:pt x="197" y="178"/>
                    <a:pt x="185" y="159"/>
                    <a:pt x="169" y="150"/>
                  </a:cubicBezTo>
                  <a:cubicBezTo>
                    <a:pt x="143" y="135"/>
                    <a:pt x="75" y="106"/>
                    <a:pt x="43" y="132"/>
                  </a:cubicBezTo>
                  <a:cubicBezTo>
                    <a:pt x="131" y="122"/>
                    <a:pt x="177" y="172"/>
                    <a:pt x="192" y="193"/>
                  </a:cubicBezTo>
                  <a:cubicBezTo>
                    <a:pt x="190" y="193"/>
                    <a:pt x="189" y="194"/>
                    <a:pt x="187" y="194"/>
                  </a:cubicBezTo>
                  <a:cubicBezTo>
                    <a:pt x="167" y="202"/>
                    <a:pt x="96" y="264"/>
                    <a:pt x="84" y="271"/>
                  </a:cubicBezTo>
                  <a:close/>
                </a:path>
              </a:pathLst>
            </a:custGeom>
            <a:solidFill>
              <a:schemeClr val="tx1">
                <a:lumMod val="20000"/>
                <a:lumOff val="80000"/>
              </a:schemeClr>
            </a:solidFill>
            <a:ln>
              <a:noFill/>
            </a:ln>
          </p:spPr>
          <p:txBody>
            <a:bodyPr/>
            <a:lstStyle/>
            <a:p>
              <a:pPr>
                <a:defRPr/>
              </a:pPr>
              <a:endParaRPr lang="en-US" sz="1400">
                <a:solidFill>
                  <a:srgbClr val="796548"/>
                </a:solidFill>
                <a:cs typeface="Arial" panose="020B0604020202020204" pitchFamily="34" charset="0"/>
              </a:endParaRPr>
            </a:p>
          </p:txBody>
        </p:sp>
        <p:sp>
          <p:nvSpPr>
            <p:cNvPr id="368" name="Freeform 141"/>
            <p:cNvSpPr>
              <a:spLocks/>
            </p:cNvSpPr>
            <p:nvPr/>
          </p:nvSpPr>
          <p:spPr bwMode="auto">
            <a:xfrm>
              <a:off x="1516057" y="5293571"/>
              <a:ext cx="9737" cy="4327"/>
            </a:xfrm>
            <a:custGeom>
              <a:avLst/>
              <a:gdLst>
                <a:gd name="T0" fmla="*/ 0 w 4"/>
                <a:gd name="T1" fmla="*/ 4327 h 2"/>
                <a:gd name="T2" fmla="*/ 9737 w 4"/>
                <a:gd name="T3" fmla="*/ 0 h 2"/>
                <a:gd name="T4" fmla="*/ 0 w 4"/>
                <a:gd name="T5" fmla="*/ 4327 h 2"/>
                <a:gd name="T6" fmla="*/ 0 60000 65536"/>
                <a:gd name="T7" fmla="*/ 0 60000 65536"/>
                <a:gd name="T8" fmla="*/ 0 60000 65536"/>
              </a:gdLst>
              <a:ahLst/>
              <a:cxnLst>
                <a:cxn ang="T6">
                  <a:pos x="T0" y="T1"/>
                </a:cxn>
                <a:cxn ang="T7">
                  <a:pos x="T2" y="T3"/>
                </a:cxn>
                <a:cxn ang="T8">
                  <a:pos x="T4" y="T5"/>
                </a:cxn>
              </a:cxnLst>
              <a:rect l="0" t="0" r="r" b="b"/>
              <a:pathLst>
                <a:path w="4" h="2">
                  <a:moveTo>
                    <a:pt x="0" y="2"/>
                  </a:moveTo>
                  <a:cubicBezTo>
                    <a:pt x="1" y="1"/>
                    <a:pt x="3" y="1"/>
                    <a:pt x="4" y="0"/>
                  </a:cubicBezTo>
                  <a:cubicBezTo>
                    <a:pt x="3" y="1"/>
                    <a:pt x="1" y="1"/>
                    <a:pt x="0"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9" name="Freeform 142"/>
            <p:cNvSpPr>
              <a:spLocks/>
            </p:cNvSpPr>
            <p:nvPr/>
          </p:nvSpPr>
          <p:spPr bwMode="auto">
            <a:xfrm>
              <a:off x="1641547" y="526436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0" name="Freeform 143"/>
            <p:cNvSpPr>
              <a:spLocks/>
            </p:cNvSpPr>
            <p:nvPr/>
          </p:nvSpPr>
          <p:spPr bwMode="auto">
            <a:xfrm>
              <a:off x="3731617" y="4826227"/>
              <a:ext cx="10818" cy="2163"/>
            </a:xfrm>
            <a:custGeom>
              <a:avLst/>
              <a:gdLst>
                <a:gd name="T0" fmla="*/ 0 w 4"/>
                <a:gd name="T1" fmla="*/ 2163 h 1"/>
                <a:gd name="T2" fmla="*/ 2705 w 4"/>
                <a:gd name="T3" fmla="*/ 2163 h 1"/>
                <a:gd name="T4" fmla="*/ 10818 w 4"/>
                <a:gd name="T5" fmla="*/ 0 h 1"/>
                <a:gd name="T6" fmla="*/ 0 w 4"/>
                <a:gd name="T7" fmla="*/ 2163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1">
                  <a:moveTo>
                    <a:pt x="0" y="1"/>
                  </a:moveTo>
                  <a:cubicBezTo>
                    <a:pt x="1" y="1"/>
                    <a:pt x="1" y="1"/>
                    <a:pt x="1" y="1"/>
                  </a:cubicBezTo>
                  <a:cubicBezTo>
                    <a:pt x="2" y="1"/>
                    <a:pt x="3" y="0"/>
                    <a:pt x="4" y="0"/>
                  </a:cubicBezTo>
                  <a:cubicBezTo>
                    <a:pt x="3" y="0"/>
                    <a:pt x="2"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1" name="Freeform 144"/>
            <p:cNvSpPr>
              <a:spLocks/>
            </p:cNvSpPr>
            <p:nvPr/>
          </p:nvSpPr>
          <p:spPr bwMode="auto">
            <a:xfrm>
              <a:off x="2571910" y="5103172"/>
              <a:ext cx="11900" cy="2163"/>
            </a:xfrm>
            <a:custGeom>
              <a:avLst/>
              <a:gdLst>
                <a:gd name="T0" fmla="*/ 2380 w 5"/>
                <a:gd name="T1" fmla="*/ 0 h 1"/>
                <a:gd name="T2" fmla="*/ 0 w 5"/>
                <a:gd name="T3" fmla="*/ 0 h 1"/>
                <a:gd name="T4" fmla="*/ 11900 w 5"/>
                <a:gd name="T5" fmla="*/ 2163 h 1"/>
                <a:gd name="T6" fmla="*/ 2380 w 5"/>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1">
                  <a:moveTo>
                    <a:pt x="1" y="0"/>
                  </a:moveTo>
                  <a:cubicBezTo>
                    <a:pt x="1" y="0"/>
                    <a:pt x="0" y="0"/>
                    <a:pt x="0" y="0"/>
                  </a:cubicBezTo>
                  <a:cubicBezTo>
                    <a:pt x="2" y="0"/>
                    <a:pt x="4" y="1"/>
                    <a:pt x="5" y="1"/>
                  </a:cubicBezTo>
                  <a:lnTo>
                    <a:pt x="1"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2" name="Freeform 145"/>
            <p:cNvSpPr>
              <a:spLocks/>
            </p:cNvSpPr>
            <p:nvPr/>
          </p:nvSpPr>
          <p:spPr bwMode="auto">
            <a:xfrm>
              <a:off x="1697802" y="5377953"/>
              <a:ext cx="0" cy="5410"/>
            </a:xfrm>
            <a:custGeom>
              <a:avLst/>
              <a:gdLst>
                <a:gd name="T0" fmla="*/ 0 h 2"/>
                <a:gd name="T1" fmla="*/ 5410 h 2"/>
                <a:gd name="T2" fmla="*/ 0 h 2"/>
                <a:gd name="T3" fmla="*/ 0 60000 65536"/>
                <a:gd name="T4" fmla="*/ 0 60000 65536"/>
                <a:gd name="T5" fmla="*/ 0 60000 65536"/>
              </a:gdLst>
              <a:ahLst/>
              <a:cxnLst>
                <a:cxn ang="T3">
                  <a:pos x="0" y="T0"/>
                </a:cxn>
                <a:cxn ang="T4">
                  <a:pos x="0" y="T1"/>
                </a:cxn>
                <a:cxn ang="T5">
                  <a:pos x="0" y="T2"/>
                </a:cxn>
              </a:cxnLst>
              <a:rect l="0" t="0" r="r" b="b"/>
              <a:pathLst>
                <a:path h="2">
                  <a:moveTo>
                    <a:pt x="0" y="0"/>
                  </a:moveTo>
                  <a:cubicBezTo>
                    <a:pt x="0" y="1"/>
                    <a:pt x="0" y="1"/>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3" name="Freeform 146"/>
            <p:cNvSpPr>
              <a:spLocks/>
            </p:cNvSpPr>
            <p:nvPr/>
          </p:nvSpPr>
          <p:spPr bwMode="auto">
            <a:xfrm>
              <a:off x="3946898" y="459688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4" name="Freeform 147"/>
            <p:cNvSpPr>
              <a:spLocks/>
            </p:cNvSpPr>
            <p:nvPr/>
          </p:nvSpPr>
          <p:spPr bwMode="auto">
            <a:xfrm>
              <a:off x="1692393" y="5305472"/>
              <a:ext cx="0" cy="3246"/>
            </a:xfrm>
            <a:custGeom>
              <a:avLst/>
              <a:gdLst>
                <a:gd name="T0" fmla="*/ 3246 h 1"/>
                <a:gd name="T1" fmla="*/ 0 h 1"/>
                <a:gd name="T2" fmla="*/ 3246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0"/>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5" name="Freeform 148"/>
            <p:cNvSpPr>
              <a:spLocks/>
            </p:cNvSpPr>
            <p:nvPr/>
          </p:nvSpPr>
          <p:spPr bwMode="auto">
            <a:xfrm>
              <a:off x="1362439" y="5314126"/>
              <a:ext cx="2163" cy="0"/>
            </a:xfrm>
            <a:custGeom>
              <a:avLst/>
              <a:gdLst>
                <a:gd name="T0" fmla="*/ 2163 w 1"/>
                <a:gd name="T1" fmla="*/ 0 w 1"/>
                <a:gd name="T2" fmla="*/ 2163 w 1"/>
                <a:gd name="T3" fmla="*/ 2163 w 1"/>
                <a:gd name="T4" fmla="*/ 2163 w 1"/>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6" name="Freeform 149"/>
            <p:cNvSpPr>
              <a:spLocks/>
            </p:cNvSpPr>
            <p:nvPr/>
          </p:nvSpPr>
          <p:spPr bwMode="auto">
            <a:xfrm>
              <a:off x="1675084" y="5482890"/>
              <a:ext cx="7573" cy="7573"/>
            </a:xfrm>
            <a:custGeom>
              <a:avLst/>
              <a:gdLst>
                <a:gd name="T0" fmla="*/ 0 w 3"/>
                <a:gd name="T1" fmla="*/ 0 h 3"/>
                <a:gd name="T2" fmla="*/ 7573 w 3"/>
                <a:gd name="T3" fmla="*/ 7573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0"/>
                    <a:pt x="1" y="1"/>
                    <a:pt x="3" y="3"/>
                  </a:cubicBezTo>
                  <a:cubicBezTo>
                    <a:pt x="1" y="2"/>
                    <a:pt x="1"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7" name="Freeform 150"/>
            <p:cNvSpPr>
              <a:spLocks/>
            </p:cNvSpPr>
            <p:nvPr/>
          </p:nvSpPr>
          <p:spPr bwMode="auto">
            <a:xfrm>
              <a:off x="1448985" y="5316290"/>
              <a:ext cx="5410" cy="0"/>
            </a:xfrm>
            <a:custGeom>
              <a:avLst/>
              <a:gdLst>
                <a:gd name="T0" fmla="*/ 0 w 2"/>
                <a:gd name="T1" fmla="*/ 5410 w 2"/>
                <a:gd name="T2" fmla="*/ 0 w 2"/>
                <a:gd name="T3" fmla="*/ 0 60000 65536"/>
                <a:gd name="T4" fmla="*/ 0 60000 65536"/>
                <a:gd name="T5" fmla="*/ 0 60000 65536"/>
              </a:gdLst>
              <a:ahLst/>
              <a:cxnLst>
                <a:cxn ang="T3">
                  <a:pos x="T0" y="0"/>
                </a:cxn>
                <a:cxn ang="T4">
                  <a:pos x="T1" y="0"/>
                </a:cxn>
                <a:cxn ang="T5">
                  <a:pos x="T2" y="0"/>
                </a:cxn>
              </a:cxnLst>
              <a:rect l="0" t="0" r="r" b="b"/>
              <a:pathLst>
                <a:path w="2">
                  <a:moveTo>
                    <a:pt x="0" y="0"/>
                  </a:moveTo>
                  <a:cubicBezTo>
                    <a:pt x="1" y="0"/>
                    <a:pt x="2" y="0"/>
                    <a:pt x="2"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8" name="Freeform 151"/>
            <p:cNvSpPr>
              <a:spLocks/>
            </p:cNvSpPr>
            <p:nvPr/>
          </p:nvSpPr>
          <p:spPr bwMode="auto">
            <a:xfrm>
              <a:off x="1472784" y="4903036"/>
              <a:ext cx="4327" cy="5410"/>
            </a:xfrm>
            <a:custGeom>
              <a:avLst/>
              <a:gdLst>
                <a:gd name="T0" fmla="*/ 0 w 2"/>
                <a:gd name="T1" fmla="*/ 0 h 2"/>
                <a:gd name="T2" fmla="*/ 2164 w 2"/>
                <a:gd name="T3" fmla="*/ 5410 h 2"/>
                <a:gd name="T4" fmla="*/ 4327 w 2"/>
                <a:gd name="T5" fmla="*/ 2705 h 2"/>
                <a:gd name="T6" fmla="*/ 4327 w 2"/>
                <a:gd name="T7" fmla="*/ 0 h 2"/>
                <a:gd name="T8" fmla="*/ 0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cubicBezTo>
                    <a:pt x="1" y="2"/>
                    <a:pt x="1" y="2"/>
                    <a:pt x="1" y="2"/>
                  </a:cubicBezTo>
                  <a:cubicBezTo>
                    <a:pt x="1" y="2"/>
                    <a:pt x="2" y="1"/>
                    <a:pt x="2" y="1"/>
                  </a:cubicBezTo>
                  <a:cubicBezTo>
                    <a:pt x="2" y="0"/>
                    <a:pt x="2" y="0"/>
                    <a:pt x="2" y="0"/>
                  </a:cubicBezTo>
                  <a:cubicBezTo>
                    <a:pt x="1" y="0"/>
                    <a:pt x="1"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9" name="Freeform 152"/>
            <p:cNvSpPr>
              <a:spLocks/>
            </p:cNvSpPr>
            <p:nvPr/>
          </p:nvSpPr>
          <p:spPr bwMode="auto">
            <a:xfrm>
              <a:off x="1697802" y="5260036"/>
              <a:ext cx="0" cy="2163"/>
            </a:xfrm>
            <a:custGeom>
              <a:avLst/>
              <a:gdLst>
                <a:gd name="T0" fmla="*/ 0 h 1"/>
                <a:gd name="T1" fmla="*/ 2163 h 1"/>
                <a:gd name="T2" fmla="*/ 2163 h 1"/>
                <a:gd name="T3" fmla="*/ 0 h 1"/>
                <a:gd name="T4" fmla="*/ 0 h 1"/>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1">
                  <a:moveTo>
                    <a:pt x="0" y="0"/>
                  </a:moveTo>
                  <a:cubicBezTo>
                    <a:pt x="0" y="1"/>
                    <a:pt x="0" y="1"/>
                    <a:pt x="0" y="1"/>
                  </a:cubicBezTo>
                  <a:cubicBezTo>
                    <a:pt x="0" y="1"/>
                    <a:pt x="0" y="1"/>
                    <a:pt x="0" y="1"/>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0" name="Freeform 153"/>
            <p:cNvSpPr>
              <a:spLocks/>
            </p:cNvSpPr>
            <p:nvPr/>
          </p:nvSpPr>
          <p:spPr bwMode="auto">
            <a:xfrm>
              <a:off x="1618829" y="5293571"/>
              <a:ext cx="7573" cy="11900"/>
            </a:xfrm>
            <a:custGeom>
              <a:avLst/>
              <a:gdLst>
                <a:gd name="T0" fmla="*/ 5049 w 3"/>
                <a:gd name="T1" fmla="*/ 7140 h 5"/>
                <a:gd name="T2" fmla="*/ 7573 w 3"/>
                <a:gd name="T3" fmla="*/ 7140 h 5"/>
                <a:gd name="T4" fmla="*/ 7573 w 3"/>
                <a:gd name="T5" fmla="*/ 0 h 5"/>
                <a:gd name="T6" fmla="*/ 5049 w 3"/>
                <a:gd name="T7" fmla="*/ 0 h 5"/>
                <a:gd name="T8" fmla="*/ 2524 w 3"/>
                <a:gd name="T9" fmla="*/ 2380 h 5"/>
                <a:gd name="T10" fmla="*/ 2524 w 3"/>
                <a:gd name="T11" fmla="*/ 9520 h 5"/>
                <a:gd name="T12" fmla="*/ 2524 w 3"/>
                <a:gd name="T13" fmla="*/ 9520 h 5"/>
                <a:gd name="T14" fmla="*/ 7573 w 3"/>
                <a:gd name="T15" fmla="*/ 11900 h 5"/>
                <a:gd name="T16" fmla="*/ 5049 w 3"/>
                <a:gd name="T17" fmla="*/ 714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2" y="3"/>
                  </a:moveTo>
                  <a:cubicBezTo>
                    <a:pt x="2" y="3"/>
                    <a:pt x="3" y="2"/>
                    <a:pt x="3" y="3"/>
                  </a:cubicBezTo>
                  <a:cubicBezTo>
                    <a:pt x="3" y="2"/>
                    <a:pt x="3" y="1"/>
                    <a:pt x="3" y="0"/>
                  </a:cubicBezTo>
                  <a:cubicBezTo>
                    <a:pt x="3" y="0"/>
                    <a:pt x="2" y="0"/>
                    <a:pt x="2" y="0"/>
                  </a:cubicBezTo>
                  <a:cubicBezTo>
                    <a:pt x="1" y="0"/>
                    <a:pt x="1" y="1"/>
                    <a:pt x="1" y="1"/>
                  </a:cubicBezTo>
                  <a:cubicBezTo>
                    <a:pt x="0" y="4"/>
                    <a:pt x="1" y="4"/>
                    <a:pt x="1" y="4"/>
                  </a:cubicBezTo>
                  <a:cubicBezTo>
                    <a:pt x="1" y="4"/>
                    <a:pt x="1" y="4"/>
                    <a:pt x="1" y="4"/>
                  </a:cubicBezTo>
                  <a:cubicBezTo>
                    <a:pt x="1" y="5"/>
                    <a:pt x="2" y="5"/>
                    <a:pt x="3" y="5"/>
                  </a:cubicBezTo>
                  <a:cubicBezTo>
                    <a:pt x="2" y="4"/>
                    <a:pt x="2" y="3"/>
                    <a:pt x="2"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1" name="Freeform 154"/>
            <p:cNvSpPr>
              <a:spLocks noEditPoints="1"/>
            </p:cNvSpPr>
            <p:nvPr/>
          </p:nvSpPr>
          <p:spPr bwMode="auto">
            <a:xfrm>
              <a:off x="1362439" y="4523318"/>
              <a:ext cx="2633141" cy="1006089"/>
            </a:xfrm>
            <a:custGeom>
              <a:avLst/>
              <a:gdLst>
                <a:gd name="T0" fmla="*/ 2581913 w 1028"/>
                <a:gd name="T1" fmla="*/ 5133 h 392"/>
                <a:gd name="T2" fmla="*/ 2453842 w 1028"/>
                <a:gd name="T3" fmla="*/ 33365 h 392"/>
                <a:gd name="T4" fmla="*/ 2161839 w 1028"/>
                <a:gd name="T5" fmla="*/ 146294 h 392"/>
                <a:gd name="T6" fmla="*/ 2010716 w 1028"/>
                <a:gd name="T7" fmla="*/ 200191 h 392"/>
                <a:gd name="T8" fmla="*/ 1808363 w 1028"/>
                <a:gd name="T9" fmla="*/ 284887 h 392"/>
                <a:gd name="T10" fmla="*/ 1513800 w 1028"/>
                <a:gd name="T11" fmla="*/ 456847 h 392"/>
                <a:gd name="T12" fmla="*/ 1298641 w 1028"/>
                <a:gd name="T13" fmla="*/ 474812 h 392"/>
                <a:gd name="T14" fmla="*/ 778672 w 1028"/>
                <a:gd name="T15" fmla="*/ 479946 h 392"/>
                <a:gd name="T16" fmla="*/ 548144 w 1028"/>
                <a:gd name="T17" fmla="*/ 523577 h 392"/>
                <a:gd name="T18" fmla="*/ 550706 w 1028"/>
                <a:gd name="T19" fmla="*/ 521010 h 392"/>
                <a:gd name="T20" fmla="*/ 161370 w 1028"/>
                <a:gd name="T21" fmla="*/ 361884 h 392"/>
                <a:gd name="T22" fmla="*/ 481547 w 1028"/>
                <a:gd name="T23" fmla="*/ 495345 h 392"/>
                <a:gd name="T24" fmla="*/ 379090 w 1028"/>
                <a:gd name="T25" fmla="*/ 641638 h 392"/>
                <a:gd name="T26" fmla="*/ 527653 w 1028"/>
                <a:gd name="T27" fmla="*/ 526143 h 392"/>
                <a:gd name="T28" fmla="*/ 694145 w 1028"/>
                <a:gd name="T29" fmla="*/ 505611 h 392"/>
                <a:gd name="T30" fmla="*/ 1500993 w 1028"/>
                <a:gd name="T31" fmla="*/ 479946 h 392"/>
                <a:gd name="T32" fmla="*/ 1754574 w 1028"/>
                <a:gd name="T33" fmla="*/ 328519 h 392"/>
                <a:gd name="T34" fmla="*/ 2535807 w 1028"/>
                <a:gd name="T35" fmla="*/ 28232 h 392"/>
                <a:gd name="T36" fmla="*/ 2476894 w 1028"/>
                <a:gd name="T37" fmla="*/ 266922 h 392"/>
                <a:gd name="T38" fmla="*/ 1593204 w 1028"/>
                <a:gd name="T39" fmla="*/ 580041 h 392"/>
                <a:gd name="T40" fmla="*/ 1216675 w 1028"/>
                <a:gd name="T41" fmla="*/ 582608 h 392"/>
                <a:gd name="T42" fmla="*/ 642917 w 1028"/>
                <a:gd name="T43" fmla="*/ 564642 h 392"/>
                <a:gd name="T44" fmla="*/ 309932 w 1028"/>
                <a:gd name="T45" fmla="*/ 739167 h 392"/>
                <a:gd name="T46" fmla="*/ 361160 w 1028"/>
                <a:gd name="T47" fmla="*/ 977857 h 392"/>
                <a:gd name="T48" fmla="*/ 263826 w 1028"/>
                <a:gd name="T49" fmla="*/ 941925 h 392"/>
                <a:gd name="T50" fmla="*/ 271511 w 1028"/>
                <a:gd name="T51" fmla="*/ 746867 h 392"/>
                <a:gd name="T52" fmla="*/ 79404 w 1028"/>
                <a:gd name="T53" fmla="*/ 803331 h 392"/>
                <a:gd name="T54" fmla="*/ 120387 w 1028"/>
                <a:gd name="T55" fmla="*/ 782799 h 392"/>
                <a:gd name="T56" fmla="*/ 15369 w 1028"/>
                <a:gd name="T57" fmla="*/ 790499 h 392"/>
                <a:gd name="T58" fmla="*/ 17930 w 1028"/>
                <a:gd name="T59" fmla="*/ 798198 h 392"/>
                <a:gd name="T60" fmla="*/ 238212 w 1028"/>
                <a:gd name="T61" fmla="*/ 785365 h 392"/>
                <a:gd name="T62" fmla="*/ 263826 w 1028"/>
                <a:gd name="T63" fmla="*/ 782799 h 392"/>
                <a:gd name="T64" fmla="*/ 258704 w 1028"/>
                <a:gd name="T65" fmla="*/ 1003522 h 392"/>
                <a:gd name="T66" fmla="*/ 245896 w 1028"/>
                <a:gd name="T67" fmla="*/ 993256 h 392"/>
                <a:gd name="T68" fmla="*/ 289441 w 1028"/>
                <a:gd name="T69" fmla="*/ 941925 h 392"/>
                <a:gd name="T70" fmla="*/ 389336 w 1028"/>
                <a:gd name="T71" fmla="*/ 995823 h 392"/>
                <a:gd name="T72" fmla="*/ 368845 w 1028"/>
                <a:gd name="T73" fmla="*/ 952191 h 392"/>
                <a:gd name="T74" fmla="*/ 335546 w 1028"/>
                <a:gd name="T75" fmla="*/ 854662 h 392"/>
                <a:gd name="T76" fmla="*/ 332985 w 1028"/>
                <a:gd name="T77" fmla="*/ 759700 h 392"/>
                <a:gd name="T78" fmla="*/ 389336 w 1028"/>
                <a:gd name="T79" fmla="*/ 700669 h 392"/>
                <a:gd name="T80" fmla="*/ 504600 w 1028"/>
                <a:gd name="T81" fmla="*/ 623673 h 392"/>
                <a:gd name="T82" fmla="*/ 596811 w 1028"/>
                <a:gd name="T83" fmla="*/ 595440 h 392"/>
                <a:gd name="T84" fmla="*/ 804286 w 1028"/>
                <a:gd name="T85" fmla="*/ 572341 h 392"/>
                <a:gd name="T86" fmla="*/ 1106534 w 1028"/>
                <a:gd name="T87" fmla="*/ 595440 h 392"/>
                <a:gd name="T88" fmla="*/ 1416466 w 1028"/>
                <a:gd name="T89" fmla="*/ 615973 h 392"/>
                <a:gd name="T90" fmla="*/ 1675169 w 1028"/>
                <a:gd name="T91" fmla="*/ 582608 h 392"/>
                <a:gd name="T92" fmla="*/ 1813486 w 1028"/>
                <a:gd name="T93" fmla="*/ 536410 h 392"/>
                <a:gd name="T94" fmla="*/ 1880083 w 1028"/>
                <a:gd name="T95" fmla="*/ 510744 h 392"/>
                <a:gd name="T96" fmla="*/ 2090120 w 1028"/>
                <a:gd name="T97" fmla="*/ 438881 h 392"/>
                <a:gd name="T98" fmla="*/ 2356508 w 1028"/>
                <a:gd name="T99" fmla="*/ 333652 h 392"/>
                <a:gd name="T100" fmla="*/ 2530684 w 1028"/>
                <a:gd name="T101" fmla="*/ 269488 h 392"/>
                <a:gd name="T102" fmla="*/ 2584474 w 1028"/>
                <a:gd name="T103" fmla="*/ 74430 h 392"/>
                <a:gd name="T104" fmla="*/ 2625457 w 1028"/>
                <a:gd name="T105" fmla="*/ 23099 h 392"/>
                <a:gd name="T106" fmla="*/ 128071 w 1028"/>
                <a:gd name="T107" fmla="*/ 377283 h 392"/>
                <a:gd name="T108" fmla="*/ 286879 w 1028"/>
                <a:gd name="T109" fmla="*/ 877761 h 392"/>
                <a:gd name="T110" fmla="*/ 253581 w 1028"/>
                <a:gd name="T111" fmla="*/ 905993 h 392"/>
                <a:gd name="T112" fmla="*/ 294563 w 1028"/>
                <a:gd name="T113" fmla="*/ 918826 h 392"/>
                <a:gd name="T114" fmla="*/ 302248 w 1028"/>
                <a:gd name="T115" fmla="*/ 926526 h 392"/>
                <a:gd name="T116" fmla="*/ 292002 w 1028"/>
                <a:gd name="T117" fmla="*/ 931659 h 392"/>
                <a:gd name="T118" fmla="*/ 294563 w 1028"/>
                <a:gd name="T119" fmla="*/ 934226 h 392"/>
                <a:gd name="T120" fmla="*/ 335546 w 1028"/>
                <a:gd name="T121" fmla="*/ 739167 h 392"/>
                <a:gd name="T122" fmla="*/ 335546 w 1028"/>
                <a:gd name="T123" fmla="*/ 739167 h 39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28" h="392">
                  <a:moveTo>
                    <a:pt x="1024" y="0"/>
                  </a:moveTo>
                  <a:cubicBezTo>
                    <a:pt x="1023" y="0"/>
                    <a:pt x="1021" y="0"/>
                    <a:pt x="1020" y="0"/>
                  </a:cubicBezTo>
                  <a:cubicBezTo>
                    <a:pt x="1020" y="0"/>
                    <a:pt x="1020" y="0"/>
                    <a:pt x="1020" y="0"/>
                  </a:cubicBezTo>
                  <a:cubicBezTo>
                    <a:pt x="1020" y="0"/>
                    <a:pt x="1019" y="0"/>
                    <a:pt x="1019" y="0"/>
                  </a:cubicBezTo>
                  <a:cubicBezTo>
                    <a:pt x="1018" y="1"/>
                    <a:pt x="1017" y="1"/>
                    <a:pt x="1016" y="1"/>
                  </a:cubicBezTo>
                  <a:cubicBezTo>
                    <a:pt x="1017" y="1"/>
                    <a:pt x="1017" y="1"/>
                    <a:pt x="1016" y="1"/>
                  </a:cubicBezTo>
                  <a:cubicBezTo>
                    <a:pt x="1015" y="1"/>
                    <a:pt x="1015" y="1"/>
                    <a:pt x="1014" y="1"/>
                  </a:cubicBezTo>
                  <a:cubicBezTo>
                    <a:pt x="1012" y="1"/>
                    <a:pt x="1010" y="1"/>
                    <a:pt x="1008" y="2"/>
                  </a:cubicBezTo>
                  <a:cubicBezTo>
                    <a:pt x="1008" y="2"/>
                    <a:pt x="1008" y="2"/>
                    <a:pt x="1008" y="2"/>
                  </a:cubicBezTo>
                  <a:cubicBezTo>
                    <a:pt x="1010" y="1"/>
                    <a:pt x="1012" y="1"/>
                    <a:pt x="1013" y="1"/>
                  </a:cubicBezTo>
                  <a:cubicBezTo>
                    <a:pt x="1012" y="1"/>
                    <a:pt x="1010" y="1"/>
                    <a:pt x="1008" y="1"/>
                  </a:cubicBezTo>
                  <a:cubicBezTo>
                    <a:pt x="1008" y="1"/>
                    <a:pt x="1007" y="1"/>
                    <a:pt x="1006" y="1"/>
                  </a:cubicBezTo>
                  <a:cubicBezTo>
                    <a:pt x="1004" y="2"/>
                    <a:pt x="1002" y="2"/>
                    <a:pt x="1001" y="2"/>
                  </a:cubicBezTo>
                  <a:cubicBezTo>
                    <a:pt x="1003" y="1"/>
                    <a:pt x="1003" y="1"/>
                    <a:pt x="1003" y="1"/>
                  </a:cubicBezTo>
                  <a:cubicBezTo>
                    <a:pt x="999" y="1"/>
                    <a:pt x="988" y="3"/>
                    <a:pt x="988" y="4"/>
                  </a:cubicBezTo>
                  <a:cubicBezTo>
                    <a:pt x="978" y="5"/>
                    <a:pt x="968" y="10"/>
                    <a:pt x="958" y="13"/>
                  </a:cubicBezTo>
                  <a:cubicBezTo>
                    <a:pt x="950" y="16"/>
                    <a:pt x="943" y="19"/>
                    <a:pt x="939" y="21"/>
                  </a:cubicBezTo>
                  <a:cubicBezTo>
                    <a:pt x="941" y="20"/>
                    <a:pt x="941" y="20"/>
                    <a:pt x="939" y="21"/>
                  </a:cubicBezTo>
                  <a:cubicBezTo>
                    <a:pt x="934" y="23"/>
                    <a:pt x="928" y="25"/>
                    <a:pt x="928" y="25"/>
                  </a:cubicBezTo>
                  <a:cubicBezTo>
                    <a:pt x="923" y="27"/>
                    <a:pt x="923" y="26"/>
                    <a:pt x="915" y="29"/>
                  </a:cubicBezTo>
                  <a:cubicBezTo>
                    <a:pt x="915" y="29"/>
                    <a:pt x="915" y="30"/>
                    <a:pt x="916" y="29"/>
                  </a:cubicBezTo>
                  <a:cubicBezTo>
                    <a:pt x="903" y="33"/>
                    <a:pt x="888" y="40"/>
                    <a:pt x="872" y="45"/>
                  </a:cubicBezTo>
                  <a:cubicBezTo>
                    <a:pt x="874" y="45"/>
                    <a:pt x="875" y="44"/>
                    <a:pt x="876" y="43"/>
                  </a:cubicBezTo>
                  <a:cubicBezTo>
                    <a:pt x="865" y="48"/>
                    <a:pt x="854" y="52"/>
                    <a:pt x="844" y="57"/>
                  </a:cubicBezTo>
                  <a:cubicBezTo>
                    <a:pt x="845" y="56"/>
                    <a:pt x="844" y="56"/>
                    <a:pt x="847" y="55"/>
                  </a:cubicBezTo>
                  <a:cubicBezTo>
                    <a:pt x="839" y="58"/>
                    <a:pt x="829" y="61"/>
                    <a:pt x="826" y="63"/>
                  </a:cubicBezTo>
                  <a:cubicBezTo>
                    <a:pt x="832" y="62"/>
                    <a:pt x="826" y="63"/>
                    <a:pt x="830" y="62"/>
                  </a:cubicBezTo>
                  <a:cubicBezTo>
                    <a:pt x="836" y="60"/>
                    <a:pt x="826" y="65"/>
                    <a:pt x="821" y="66"/>
                  </a:cubicBezTo>
                  <a:cubicBezTo>
                    <a:pt x="820" y="66"/>
                    <a:pt x="820" y="66"/>
                    <a:pt x="820" y="66"/>
                  </a:cubicBezTo>
                  <a:cubicBezTo>
                    <a:pt x="804" y="73"/>
                    <a:pt x="804" y="73"/>
                    <a:pt x="804" y="73"/>
                  </a:cubicBezTo>
                  <a:cubicBezTo>
                    <a:pt x="799" y="74"/>
                    <a:pt x="808" y="71"/>
                    <a:pt x="806" y="71"/>
                  </a:cubicBezTo>
                  <a:cubicBezTo>
                    <a:pt x="804" y="71"/>
                    <a:pt x="787" y="78"/>
                    <a:pt x="785" y="78"/>
                  </a:cubicBezTo>
                  <a:cubicBezTo>
                    <a:pt x="784" y="79"/>
                    <a:pt x="781" y="80"/>
                    <a:pt x="782" y="80"/>
                  </a:cubicBezTo>
                  <a:cubicBezTo>
                    <a:pt x="775" y="83"/>
                    <a:pt x="778" y="81"/>
                    <a:pt x="774" y="83"/>
                  </a:cubicBezTo>
                  <a:cubicBezTo>
                    <a:pt x="758" y="91"/>
                    <a:pt x="758" y="91"/>
                    <a:pt x="758" y="91"/>
                  </a:cubicBezTo>
                  <a:cubicBezTo>
                    <a:pt x="758" y="91"/>
                    <a:pt x="752" y="92"/>
                    <a:pt x="757" y="90"/>
                  </a:cubicBezTo>
                  <a:cubicBezTo>
                    <a:pt x="744" y="95"/>
                    <a:pt x="737" y="99"/>
                    <a:pt x="729" y="103"/>
                  </a:cubicBezTo>
                  <a:cubicBezTo>
                    <a:pt x="725" y="104"/>
                    <a:pt x="713" y="110"/>
                    <a:pt x="708" y="112"/>
                  </a:cubicBezTo>
                  <a:cubicBezTo>
                    <a:pt x="706" y="112"/>
                    <a:pt x="712" y="110"/>
                    <a:pt x="713" y="109"/>
                  </a:cubicBezTo>
                  <a:cubicBezTo>
                    <a:pt x="706" y="111"/>
                    <a:pt x="706" y="111"/>
                    <a:pt x="706" y="111"/>
                  </a:cubicBezTo>
                  <a:cubicBezTo>
                    <a:pt x="715" y="108"/>
                    <a:pt x="704" y="111"/>
                    <a:pt x="709" y="108"/>
                  </a:cubicBezTo>
                  <a:cubicBezTo>
                    <a:pt x="702" y="112"/>
                    <a:pt x="685" y="117"/>
                    <a:pt x="675" y="123"/>
                  </a:cubicBezTo>
                  <a:cubicBezTo>
                    <a:pt x="682" y="120"/>
                    <a:pt x="664" y="133"/>
                    <a:pt x="665" y="133"/>
                  </a:cubicBezTo>
                  <a:cubicBezTo>
                    <a:pt x="655" y="141"/>
                    <a:pt x="659" y="136"/>
                    <a:pt x="655" y="139"/>
                  </a:cubicBezTo>
                  <a:cubicBezTo>
                    <a:pt x="645" y="147"/>
                    <a:pt x="635" y="155"/>
                    <a:pt x="625" y="162"/>
                  </a:cubicBezTo>
                  <a:cubicBezTo>
                    <a:pt x="625" y="162"/>
                    <a:pt x="624" y="162"/>
                    <a:pt x="625" y="161"/>
                  </a:cubicBezTo>
                  <a:cubicBezTo>
                    <a:pt x="616" y="168"/>
                    <a:pt x="601" y="178"/>
                    <a:pt x="589" y="179"/>
                  </a:cubicBezTo>
                  <a:cubicBezTo>
                    <a:pt x="589" y="179"/>
                    <a:pt x="588" y="179"/>
                    <a:pt x="591" y="178"/>
                  </a:cubicBezTo>
                  <a:cubicBezTo>
                    <a:pt x="579" y="180"/>
                    <a:pt x="589" y="180"/>
                    <a:pt x="575" y="181"/>
                  </a:cubicBezTo>
                  <a:cubicBezTo>
                    <a:pt x="578" y="180"/>
                    <a:pt x="578" y="180"/>
                    <a:pt x="578" y="180"/>
                  </a:cubicBezTo>
                  <a:cubicBezTo>
                    <a:pt x="569" y="182"/>
                    <a:pt x="561" y="182"/>
                    <a:pt x="551" y="184"/>
                  </a:cubicBezTo>
                  <a:cubicBezTo>
                    <a:pt x="551" y="183"/>
                    <a:pt x="553" y="183"/>
                    <a:pt x="554" y="183"/>
                  </a:cubicBezTo>
                  <a:cubicBezTo>
                    <a:pt x="545" y="184"/>
                    <a:pt x="534" y="184"/>
                    <a:pt x="527" y="186"/>
                  </a:cubicBezTo>
                  <a:cubicBezTo>
                    <a:pt x="525" y="185"/>
                    <a:pt x="527" y="185"/>
                    <a:pt x="530" y="184"/>
                  </a:cubicBezTo>
                  <a:cubicBezTo>
                    <a:pt x="521" y="184"/>
                    <a:pt x="520" y="186"/>
                    <a:pt x="512" y="186"/>
                  </a:cubicBezTo>
                  <a:cubicBezTo>
                    <a:pt x="509" y="186"/>
                    <a:pt x="505" y="185"/>
                    <a:pt x="507" y="185"/>
                  </a:cubicBezTo>
                  <a:cubicBezTo>
                    <a:pt x="502" y="186"/>
                    <a:pt x="490" y="186"/>
                    <a:pt x="485" y="186"/>
                  </a:cubicBezTo>
                  <a:cubicBezTo>
                    <a:pt x="484" y="186"/>
                    <a:pt x="480" y="186"/>
                    <a:pt x="475" y="185"/>
                  </a:cubicBezTo>
                  <a:cubicBezTo>
                    <a:pt x="429" y="183"/>
                    <a:pt x="382" y="185"/>
                    <a:pt x="336" y="187"/>
                  </a:cubicBezTo>
                  <a:cubicBezTo>
                    <a:pt x="328" y="186"/>
                    <a:pt x="347" y="186"/>
                    <a:pt x="342" y="185"/>
                  </a:cubicBezTo>
                  <a:cubicBezTo>
                    <a:pt x="342" y="186"/>
                    <a:pt x="334" y="186"/>
                    <a:pt x="320" y="186"/>
                  </a:cubicBezTo>
                  <a:cubicBezTo>
                    <a:pt x="319" y="186"/>
                    <a:pt x="319" y="186"/>
                    <a:pt x="319" y="186"/>
                  </a:cubicBezTo>
                  <a:cubicBezTo>
                    <a:pt x="313" y="187"/>
                    <a:pt x="310" y="186"/>
                    <a:pt x="304" y="187"/>
                  </a:cubicBezTo>
                  <a:cubicBezTo>
                    <a:pt x="304" y="187"/>
                    <a:pt x="304" y="187"/>
                    <a:pt x="304" y="187"/>
                  </a:cubicBezTo>
                  <a:cubicBezTo>
                    <a:pt x="297" y="188"/>
                    <a:pt x="289" y="186"/>
                    <a:pt x="285" y="187"/>
                  </a:cubicBezTo>
                  <a:cubicBezTo>
                    <a:pt x="280" y="187"/>
                    <a:pt x="280" y="187"/>
                    <a:pt x="280" y="187"/>
                  </a:cubicBezTo>
                  <a:cubicBezTo>
                    <a:pt x="273" y="189"/>
                    <a:pt x="269" y="188"/>
                    <a:pt x="261" y="191"/>
                  </a:cubicBezTo>
                  <a:cubicBezTo>
                    <a:pt x="262" y="190"/>
                    <a:pt x="262" y="190"/>
                    <a:pt x="262" y="190"/>
                  </a:cubicBezTo>
                  <a:cubicBezTo>
                    <a:pt x="251" y="192"/>
                    <a:pt x="240" y="197"/>
                    <a:pt x="235" y="197"/>
                  </a:cubicBezTo>
                  <a:cubicBezTo>
                    <a:pt x="226" y="199"/>
                    <a:pt x="216" y="203"/>
                    <a:pt x="215" y="204"/>
                  </a:cubicBezTo>
                  <a:cubicBezTo>
                    <a:pt x="215" y="204"/>
                    <a:pt x="215" y="204"/>
                    <a:pt x="215" y="204"/>
                  </a:cubicBezTo>
                  <a:cubicBezTo>
                    <a:pt x="214" y="204"/>
                    <a:pt x="214" y="204"/>
                    <a:pt x="214" y="204"/>
                  </a:cubicBezTo>
                  <a:cubicBezTo>
                    <a:pt x="214" y="204"/>
                    <a:pt x="214" y="204"/>
                    <a:pt x="214" y="204"/>
                  </a:cubicBezTo>
                  <a:cubicBezTo>
                    <a:pt x="214" y="203"/>
                    <a:pt x="214" y="203"/>
                    <a:pt x="214" y="203"/>
                  </a:cubicBezTo>
                  <a:cubicBezTo>
                    <a:pt x="214" y="203"/>
                    <a:pt x="214" y="203"/>
                    <a:pt x="214" y="203"/>
                  </a:cubicBezTo>
                  <a:cubicBezTo>
                    <a:pt x="214" y="203"/>
                    <a:pt x="214" y="203"/>
                    <a:pt x="214" y="203"/>
                  </a:cubicBezTo>
                  <a:cubicBezTo>
                    <a:pt x="214" y="203"/>
                    <a:pt x="214" y="203"/>
                    <a:pt x="214" y="203"/>
                  </a:cubicBezTo>
                  <a:cubicBezTo>
                    <a:pt x="215" y="204"/>
                    <a:pt x="215" y="204"/>
                    <a:pt x="215" y="204"/>
                  </a:cubicBezTo>
                  <a:cubicBezTo>
                    <a:pt x="215" y="203"/>
                    <a:pt x="215" y="203"/>
                    <a:pt x="215" y="203"/>
                  </a:cubicBezTo>
                  <a:cubicBezTo>
                    <a:pt x="215" y="203"/>
                    <a:pt x="215" y="203"/>
                    <a:pt x="215" y="203"/>
                  </a:cubicBezTo>
                  <a:cubicBezTo>
                    <a:pt x="215" y="203"/>
                    <a:pt x="215" y="203"/>
                    <a:pt x="215" y="203"/>
                  </a:cubicBezTo>
                  <a:cubicBezTo>
                    <a:pt x="207" y="189"/>
                    <a:pt x="196" y="175"/>
                    <a:pt x="180" y="166"/>
                  </a:cubicBezTo>
                  <a:cubicBezTo>
                    <a:pt x="165" y="158"/>
                    <a:pt x="148" y="152"/>
                    <a:pt x="133" y="148"/>
                  </a:cubicBezTo>
                  <a:cubicBezTo>
                    <a:pt x="132" y="147"/>
                    <a:pt x="134" y="148"/>
                    <a:pt x="135" y="148"/>
                  </a:cubicBezTo>
                  <a:cubicBezTo>
                    <a:pt x="116" y="143"/>
                    <a:pt x="95" y="137"/>
                    <a:pt x="81" y="139"/>
                  </a:cubicBezTo>
                  <a:cubicBezTo>
                    <a:pt x="79" y="140"/>
                    <a:pt x="77" y="140"/>
                    <a:pt x="76" y="141"/>
                  </a:cubicBezTo>
                  <a:cubicBezTo>
                    <a:pt x="71" y="141"/>
                    <a:pt x="72" y="140"/>
                    <a:pt x="68" y="140"/>
                  </a:cubicBezTo>
                  <a:cubicBezTo>
                    <a:pt x="67" y="140"/>
                    <a:pt x="65" y="141"/>
                    <a:pt x="63" y="141"/>
                  </a:cubicBezTo>
                  <a:cubicBezTo>
                    <a:pt x="56" y="141"/>
                    <a:pt x="49" y="142"/>
                    <a:pt x="42" y="143"/>
                  </a:cubicBezTo>
                  <a:cubicBezTo>
                    <a:pt x="45" y="148"/>
                    <a:pt x="45" y="148"/>
                    <a:pt x="45" y="148"/>
                  </a:cubicBezTo>
                  <a:cubicBezTo>
                    <a:pt x="46" y="148"/>
                    <a:pt x="47" y="147"/>
                    <a:pt x="48" y="147"/>
                  </a:cubicBezTo>
                  <a:cubicBezTo>
                    <a:pt x="47" y="148"/>
                    <a:pt x="46" y="148"/>
                    <a:pt x="45" y="149"/>
                  </a:cubicBezTo>
                  <a:cubicBezTo>
                    <a:pt x="48" y="154"/>
                    <a:pt x="48" y="154"/>
                    <a:pt x="48" y="154"/>
                  </a:cubicBezTo>
                  <a:cubicBezTo>
                    <a:pt x="53" y="150"/>
                    <a:pt x="60" y="148"/>
                    <a:pt x="67" y="146"/>
                  </a:cubicBezTo>
                  <a:cubicBezTo>
                    <a:pt x="88" y="147"/>
                    <a:pt x="112" y="150"/>
                    <a:pt x="132" y="159"/>
                  </a:cubicBezTo>
                  <a:cubicBezTo>
                    <a:pt x="155" y="167"/>
                    <a:pt x="174" y="181"/>
                    <a:pt x="188" y="193"/>
                  </a:cubicBezTo>
                  <a:cubicBezTo>
                    <a:pt x="195" y="199"/>
                    <a:pt x="190" y="196"/>
                    <a:pt x="193" y="199"/>
                  </a:cubicBezTo>
                  <a:cubicBezTo>
                    <a:pt x="195" y="202"/>
                    <a:pt x="198" y="205"/>
                    <a:pt x="201" y="208"/>
                  </a:cubicBezTo>
                  <a:cubicBezTo>
                    <a:pt x="201" y="208"/>
                    <a:pt x="201" y="208"/>
                    <a:pt x="201" y="208"/>
                  </a:cubicBezTo>
                  <a:cubicBezTo>
                    <a:pt x="201" y="208"/>
                    <a:pt x="201" y="208"/>
                    <a:pt x="201" y="208"/>
                  </a:cubicBezTo>
                  <a:cubicBezTo>
                    <a:pt x="185" y="216"/>
                    <a:pt x="171" y="227"/>
                    <a:pt x="157" y="237"/>
                  </a:cubicBezTo>
                  <a:cubicBezTo>
                    <a:pt x="142" y="248"/>
                    <a:pt x="129" y="258"/>
                    <a:pt x="118" y="268"/>
                  </a:cubicBezTo>
                  <a:cubicBezTo>
                    <a:pt x="98" y="285"/>
                    <a:pt x="93" y="292"/>
                    <a:pt x="92" y="292"/>
                  </a:cubicBezTo>
                  <a:cubicBezTo>
                    <a:pt x="103" y="284"/>
                    <a:pt x="120" y="270"/>
                    <a:pt x="148" y="250"/>
                  </a:cubicBezTo>
                  <a:cubicBezTo>
                    <a:pt x="157" y="243"/>
                    <a:pt x="166" y="236"/>
                    <a:pt x="175" y="230"/>
                  </a:cubicBezTo>
                  <a:cubicBezTo>
                    <a:pt x="184" y="224"/>
                    <a:pt x="194" y="217"/>
                    <a:pt x="203" y="213"/>
                  </a:cubicBezTo>
                  <a:cubicBezTo>
                    <a:pt x="203" y="213"/>
                    <a:pt x="204" y="213"/>
                    <a:pt x="204" y="213"/>
                  </a:cubicBezTo>
                  <a:cubicBezTo>
                    <a:pt x="207" y="211"/>
                    <a:pt x="208" y="208"/>
                    <a:pt x="206" y="205"/>
                  </a:cubicBezTo>
                  <a:cubicBezTo>
                    <a:pt x="196" y="193"/>
                    <a:pt x="185" y="182"/>
                    <a:pt x="172" y="172"/>
                  </a:cubicBezTo>
                  <a:cubicBezTo>
                    <a:pt x="170" y="170"/>
                    <a:pt x="167" y="168"/>
                    <a:pt x="164" y="167"/>
                  </a:cubicBezTo>
                  <a:cubicBezTo>
                    <a:pt x="168" y="169"/>
                    <a:pt x="173" y="171"/>
                    <a:pt x="177" y="173"/>
                  </a:cubicBezTo>
                  <a:cubicBezTo>
                    <a:pt x="189" y="181"/>
                    <a:pt x="198" y="192"/>
                    <a:pt x="206" y="205"/>
                  </a:cubicBezTo>
                  <a:cubicBezTo>
                    <a:pt x="204" y="201"/>
                    <a:pt x="206" y="204"/>
                    <a:pt x="208" y="207"/>
                  </a:cubicBezTo>
                  <a:cubicBezTo>
                    <a:pt x="209" y="207"/>
                    <a:pt x="209" y="207"/>
                    <a:pt x="209" y="207"/>
                  </a:cubicBezTo>
                  <a:cubicBezTo>
                    <a:pt x="210" y="210"/>
                    <a:pt x="214" y="211"/>
                    <a:pt x="217" y="210"/>
                  </a:cubicBezTo>
                  <a:cubicBezTo>
                    <a:pt x="218" y="209"/>
                    <a:pt x="218" y="209"/>
                    <a:pt x="218" y="209"/>
                  </a:cubicBezTo>
                  <a:cubicBezTo>
                    <a:pt x="219" y="209"/>
                    <a:pt x="219" y="209"/>
                    <a:pt x="219" y="209"/>
                  </a:cubicBezTo>
                  <a:cubicBezTo>
                    <a:pt x="225" y="207"/>
                    <a:pt x="225" y="207"/>
                    <a:pt x="225" y="207"/>
                  </a:cubicBezTo>
                  <a:cubicBezTo>
                    <a:pt x="231" y="205"/>
                    <a:pt x="229" y="206"/>
                    <a:pt x="224" y="208"/>
                  </a:cubicBezTo>
                  <a:cubicBezTo>
                    <a:pt x="240" y="203"/>
                    <a:pt x="256" y="199"/>
                    <a:pt x="271" y="197"/>
                  </a:cubicBezTo>
                  <a:cubicBezTo>
                    <a:pt x="279" y="195"/>
                    <a:pt x="287" y="195"/>
                    <a:pt x="294" y="194"/>
                  </a:cubicBezTo>
                  <a:cubicBezTo>
                    <a:pt x="319" y="194"/>
                    <a:pt x="319" y="194"/>
                    <a:pt x="319" y="194"/>
                  </a:cubicBezTo>
                  <a:cubicBezTo>
                    <a:pt x="321" y="193"/>
                    <a:pt x="337" y="194"/>
                    <a:pt x="338" y="192"/>
                  </a:cubicBezTo>
                  <a:cubicBezTo>
                    <a:pt x="340" y="193"/>
                    <a:pt x="338" y="193"/>
                    <a:pt x="337" y="193"/>
                  </a:cubicBezTo>
                  <a:cubicBezTo>
                    <a:pt x="361" y="192"/>
                    <a:pt x="362" y="192"/>
                    <a:pt x="383" y="193"/>
                  </a:cubicBezTo>
                  <a:cubicBezTo>
                    <a:pt x="406" y="192"/>
                    <a:pt x="429" y="192"/>
                    <a:pt x="451" y="193"/>
                  </a:cubicBezTo>
                  <a:cubicBezTo>
                    <a:pt x="473" y="193"/>
                    <a:pt x="496" y="194"/>
                    <a:pt x="518" y="193"/>
                  </a:cubicBezTo>
                  <a:cubicBezTo>
                    <a:pt x="541" y="192"/>
                    <a:pt x="563" y="190"/>
                    <a:pt x="586" y="187"/>
                  </a:cubicBezTo>
                  <a:cubicBezTo>
                    <a:pt x="591" y="186"/>
                    <a:pt x="597" y="185"/>
                    <a:pt x="603" y="183"/>
                  </a:cubicBezTo>
                  <a:cubicBezTo>
                    <a:pt x="610" y="181"/>
                    <a:pt x="615" y="178"/>
                    <a:pt x="620" y="175"/>
                  </a:cubicBezTo>
                  <a:cubicBezTo>
                    <a:pt x="629" y="169"/>
                    <a:pt x="638" y="163"/>
                    <a:pt x="647" y="156"/>
                  </a:cubicBezTo>
                  <a:cubicBezTo>
                    <a:pt x="673" y="136"/>
                    <a:pt x="673" y="136"/>
                    <a:pt x="673" y="136"/>
                  </a:cubicBezTo>
                  <a:cubicBezTo>
                    <a:pt x="679" y="131"/>
                    <a:pt x="679" y="131"/>
                    <a:pt x="679" y="131"/>
                  </a:cubicBezTo>
                  <a:cubicBezTo>
                    <a:pt x="681" y="130"/>
                    <a:pt x="681" y="130"/>
                    <a:pt x="681" y="130"/>
                  </a:cubicBezTo>
                  <a:cubicBezTo>
                    <a:pt x="682" y="130"/>
                    <a:pt x="682" y="130"/>
                    <a:pt x="682" y="130"/>
                  </a:cubicBezTo>
                  <a:cubicBezTo>
                    <a:pt x="685" y="128"/>
                    <a:pt x="685" y="128"/>
                    <a:pt x="685" y="128"/>
                  </a:cubicBezTo>
                  <a:cubicBezTo>
                    <a:pt x="690" y="126"/>
                    <a:pt x="695" y="124"/>
                    <a:pt x="700" y="121"/>
                  </a:cubicBezTo>
                  <a:cubicBezTo>
                    <a:pt x="720" y="113"/>
                    <a:pt x="741" y="105"/>
                    <a:pt x="761" y="97"/>
                  </a:cubicBezTo>
                  <a:cubicBezTo>
                    <a:pt x="803" y="81"/>
                    <a:pt x="845" y="65"/>
                    <a:pt x="888" y="49"/>
                  </a:cubicBezTo>
                  <a:cubicBezTo>
                    <a:pt x="901" y="42"/>
                    <a:pt x="919" y="37"/>
                    <a:pt x="934" y="29"/>
                  </a:cubicBezTo>
                  <a:cubicBezTo>
                    <a:pt x="933" y="30"/>
                    <a:pt x="933" y="30"/>
                    <a:pt x="933" y="30"/>
                  </a:cubicBezTo>
                  <a:cubicBezTo>
                    <a:pt x="946" y="25"/>
                    <a:pt x="950" y="24"/>
                    <a:pt x="967" y="19"/>
                  </a:cubicBezTo>
                  <a:cubicBezTo>
                    <a:pt x="967" y="18"/>
                    <a:pt x="974" y="16"/>
                    <a:pt x="971" y="16"/>
                  </a:cubicBezTo>
                  <a:cubicBezTo>
                    <a:pt x="977" y="14"/>
                    <a:pt x="982" y="13"/>
                    <a:pt x="990" y="11"/>
                  </a:cubicBezTo>
                  <a:cubicBezTo>
                    <a:pt x="990" y="12"/>
                    <a:pt x="989" y="11"/>
                    <a:pt x="991" y="11"/>
                  </a:cubicBezTo>
                  <a:cubicBezTo>
                    <a:pt x="1012" y="7"/>
                    <a:pt x="991" y="11"/>
                    <a:pt x="1011" y="10"/>
                  </a:cubicBezTo>
                  <a:cubicBezTo>
                    <a:pt x="990" y="36"/>
                    <a:pt x="978" y="68"/>
                    <a:pt x="980" y="99"/>
                  </a:cubicBezTo>
                  <a:cubicBezTo>
                    <a:pt x="980" y="97"/>
                    <a:pt x="981" y="97"/>
                    <a:pt x="981" y="99"/>
                  </a:cubicBezTo>
                  <a:cubicBezTo>
                    <a:pt x="981" y="99"/>
                    <a:pt x="980" y="99"/>
                    <a:pt x="980" y="99"/>
                  </a:cubicBezTo>
                  <a:cubicBezTo>
                    <a:pt x="980" y="99"/>
                    <a:pt x="980" y="99"/>
                    <a:pt x="980" y="100"/>
                  </a:cubicBezTo>
                  <a:cubicBezTo>
                    <a:pt x="980" y="99"/>
                    <a:pt x="980" y="99"/>
                    <a:pt x="980" y="99"/>
                  </a:cubicBezTo>
                  <a:cubicBezTo>
                    <a:pt x="976" y="101"/>
                    <a:pt x="972" y="103"/>
                    <a:pt x="967" y="104"/>
                  </a:cubicBezTo>
                  <a:cubicBezTo>
                    <a:pt x="968" y="104"/>
                    <a:pt x="971" y="102"/>
                    <a:pt x="972" y="102"/>
                  </a:cubicBezTo>
                  <a:cubicBezTo>
                    <a:pt x="956" y="107"/>
                    <a:pt x="942" y="114"/>
                    <a:pt x="926" y="119"/>
                  </a:cubicBezTo>
                  <a:cubicBezTo>
                    <a:pt x="911" y="126"/>
                    <a:pt x="893" y="131"/>
                    <a:pt x="883" y="135"/>
                  </a:cubicBezTo>
                  <a:cubicBezTo>
                    <a:pt x="885" y="134"/>
                    <a:pt x="876" y="138"/>
                    <a:pt x="873" y="139"/>
                  </a:cubicBezTo>
                  <a:cubicBezTo>
                    <a:pt x="863" y="144"/>
                    <a:pt x="843" y="149"/>
                    <a:pt x="830" y="155"/>
                  </a:cubicBezTo>
                  <a:cubicBezTo>
                    <a:pt x="830" y="155"/>
                    <a:pt x="830" y="155"/>
                    <a:pt x="830" y="155"/>
                  </a:cubicBezTo>
                  <a:cubicBezTo>
                    <a:pt x="701" y="202"/>
                    <a:pt x="701" y="202"/>
                    <a:pt x="701" y="202"/>
                  </a:cubicBezTo>
                  <a:cubicBezTo>
                    <a:pt x="677" y="210"/>
                    <a:pt x="649" y="218"/>
                    <a:pt x="622" y="226"/>
                  </a:cubicBezTo>
                  <a:cubicBezTo>
                    <a:pt x="617" y="227"/>
                    <a:pt x="621" y="226"/>
                    <a:pt x="617" y="228"/>
                  </a:cubicBezTo>
                  <a:cubicBezTo>
                    <a:pt x="610" y="229"/>
                    <a:pt x="617" y="227"/>
                    <a:pt x="614" y="227"/>
                  </a:cubicBezTo>
                  <a:cubicBezTo>
                    <a:pt x="611" y="228"/>
                    <a:pt x="607" y="229"/>
                    <a:pt x="604" y="229"/>
                  </a:cubicBezTo>
                  <a:cubicBezTo>
                    <a:pt x="602" y="230"/>
                    <a:pt x="596" y="229"/>
                    <a:pt x="592" y="229"/>
                  </a:cubicBezTo>
                  <a:cubicBezTo>
                    <a:pt x="583" y="229"/>
                    <a:pt x="574" y="229"/>
                    <a:pt x="565" y="229"/>
                  </a:cubicBezTo>
                  <a:cubicBezTo>
                    <a:pt x="563" y="229"/>
                    <a:pt x="558" y="229"/>
                    <a:pt x="560" y="230"/>
                  </a:cubicBezTo>
                  <a:cubicBezTo>
                    <a:pt x="541" y="229"/>
                    <a:pt x="514" y="230"/>
                    <a:pt x="494" y="228"/>
                  </a:cubicBezTo>
                  <a:cubicBezTo>
                    <a:pt x="501" y="230"/>
                    <a:pt x="482" y="228"/>
                    <a:pt x="475" y="227"/>
                  </a:cubicBezTo>
                  <a:cubicBezTo>
                    <a:pt x="471" y="227"/>
                    <a:pt x="471" y="227"/>
                    <a:pt x="472" y="226"/>
                  </a:cubicBezTo>
                  <a:cubicBezTo>
                    <a:pt x="457" y="225"/>
                    <a:pt x="449" y="224"/>
                    <a:pt x="432" y="222"/>
                  </a:cubicBezTo>
                  <a:cubicBezTo>
                    <a:pt x="423" y="221"/>
                    <a:pt x="421" y="222"/>
                    <a:pt x="411" y="220"/>
                  </a:cubicBezTo>
                  <a:cubicBezTo>
                    <a:pt x="405" y="219"/>
                    <a:pt x="390" y="218"/>
                    <a:pt x="381" y="217"/>
                  </a:cubicBezTo>
                  <a:cubicBezTo>
                    <a:pt x="383" y="218"/>
                    <a:pt x="370" y="217"/>
                    <a:pt x="361" y="216"/>
                  </a:cubicBezTo>
                  <a:cubicBezTo>
                    <a:pt x="364" y="215"/>
                    <a:pt x="364" y="215"/>
                    <a:pt x="364" y="215"/>
                  </a:cubicBezTo>
                  <a:cubicBezTo>
                    <a:pt x="348" y="214"/>
                    <a:pt x="329" y="211"/>
                    <a:pt x="309" y="213"/>
                  </a:cubicBezTo>
                  <a:cubicBezTo>
                    <a:pt x="289" y="214"/>
                    <a:pt x="269" y="217"/>
                    <a:pt x="251" y="220"/>
                  </a:cubicBezTo>
                  <a:cubicBezTo>
                    <a:pt x="248" y="220"/>
                    <a:pt x="248" y="220"/>
                    <a:pt x="248" y="220"/>
                  </a:cubicBezTo>
                  <a:cubicBezTo>
                    <a:pt x="238" y="222"/>
                    <a:pt x="229" y="223"/>
                    <a:pt x="220" y="225"/>
                  </a:cubicBezTo>
                  <a:cubicBezTo>
                    <a:pt x="215" y="227"/>
                    <a:pt x="211" y="228"/>
                    <a:pt x="206" y="229"/>
                  </a:cubicBezTo>
                  <a:cubicBezTo>
                    <a:pt x="201" y="231"/>
                    <a:pt x="197" y="234"/>
                    <a:pt x="193" y="236"/>
                  </a:cubicBezTo>
                  <a:cubicBezTo>
                    <a:pt x="177" y="245"/>
                    <a:pt x="162" y="255"/>
                    <a:pt x="148" y="265"/>
                  </a:cubicBezTo>
                  <a:cubicBezTo>
                    <a:pt x="141" y="269"/>
                    <a:pt x="131" y="276"/>
                    <a:pt x="124" y="281"/>
                  </a:cubicBezTo>
                  <a:cubicBezTo>
                    <a:pt x="123" y="281"/>
                    <a:pt x="122" y="282"/>
                    <a:pt x="122" y="283"/>
                  </a:cubicBezTo>
                  <a:cubicBezTo>
                    <a:pt x="121" y="288"/>
                    <a:pt x="121" y="288"/>
                    <a:pt x="121" y="288"/>
                  </a:cubicBezTo>
                  <a:cubicBezTo>
                    <a:pt x="117" y="309"/>
                    <a:pt x="118" y="304"/>
                    <a:pt x="118" y="312"/>
                  </a:cubicBezTo>
                  <a:cubicBezTo>
                    <a:pt x="117" y="317"/>
                    <a:pt x="117" y="320"/>
                    <a:pt x="117" y="322"/>
                  </a:cubicBezTo>
                  <a:cubicBezTo>
                    <a:pt x="119" y="335"/>
                    <a:pt x="122" y="347"/>
                    <a:pt x="126" y="357"/>
                  </a:cubicBezTo>
                  <a:cubicBezTo>
                    <a:pt x="126" y="357"/>
                    <a:pt x="126" y="357"/>
                    <a:pt x="126" y="357"/>
                  </a:cubicBezTo>
                  <a:cubicBezTo>
                    <a:pt x="126" y="357"/>
                    <a:pt x="126" y="357"/>
                    <a:pt x="126" y="357"/>
                  </a:cubicBezTo>
                  <a:cubicBezTo>
                    <a:pt x="127" y="359"/>
                    <a:pt x="128" y="361"/>
                    <a:pt x="129" y="362"/>
                  </a:cubicBezTo>
                  <a:cubicBezTo>
                    <a:pt x="129" y="363"/>
                    <a:pt x="129" y="363"/>
                    <a:pt x="129" y="363"/>
                  </a:cubicBezTo>
                  <a:cubicBezTo>
                    <a:pt x="132" y="368"/>
                    <a:pt x="136" y="375"/>
                    <a:pt x="141" y="381"/>
                  </a:cubicBezTo>
                  <a:cubicBezTo>
                    <a:pt x="139" y="379"/>
                    <a:pt x="138" y="378"/>
                    <a:pt x="136" y="376"/>
                  </a:cubicBezTo>
                  <a:cubicBezTo>
                    <a:pt x="133" y="374"/>
                    <a:pt x="125" y="363"/>
                    <a:pt x="128" y="368"/>
                  </a:cubicBezTo>
                  <a:cubicBezTo>
                    <a:pt x="125" y="364"/>
                    <a:pt x="127" y="365"/>
                    <a:pt x="124" y="361"/>
                  </a:cubicBezTo>
                  <a:cubicBezTo>
                    <a:pt x="125" y="362"/>
                    <a:pt x="126" y="363"/>
                    <a:pt x="127" y="365"/>
                  </a:cubicBezTo>
                  <a:cubicBezTo>
                    <a:pt x="125" y="362"/>
                    <a:pt x="124" y="359"/>
                    <a:pt x="123" y="356"/>
                  </a:cubicBezTo>
                  <a:cubicBezTo>
                    <a:pt x="123" y="356"/>
                    <a:pt x="123" y="356"/>
                    <a:pt x="123" y="356"/>
                  </a:cubicBezTo>
                  <a:cubicBezTo>
                    <a:pt x="123" y="355"/>
                    <a:pt x="122" y="354"/>
                    <a:pt x="121" y="354"/>
                  </a:cubicBezTo>
                  <a:cubicBezTo>
                    <a:pt x="109" y="351"/>
                    <a:pt x="104" y="361"/>
                    <a:pt x="103" y="367"/>
                  </a:cubicBezTo>
                  <a:cubicBezTo>
                    <a:pt x="102" y="369"/>
                    <a:pt x="102" y="371"/>
                    <a:pt x="101" y="373"/>
                  </a:cubicBezTo>
                  <a:cubicBezTo>
                    <a:pt x="100" y="366"/>
                    <a:pt x="102" y="359"/>
                    <a:pt x="109" y="354"/>
                  </a:cubicBezTo>
                  <a:cubicBezTo>
                    <a:pt x="111" y="352"/>
                    <a:pt x="114" y="350"/>
                    <a:pt x="118" y="348"/>
                  </a:cubicBezTo>
                  <a:cubicBezTo>
                    <a:pt x="119" y="347"/>
                    <a:pt x="120" y="346"/>
                    <a:pt x="120" y="345"/>
                  </a:cubicBezTo>
                  <a:cubicBezTo>
                    <a:pt x="117" y="336"/>
                    <a:pt x="113" y="324"/>
                    <a:pt x="115" y="313"/>
                  </a:cubicBezTo>
                  <a:cubicBezTo>
                    <a:pt x="115" y="306"/>
                    <a:pt x="110" y="302"/>
                    <a:pt x="109" y="293"/>
                  </a:cubicBezTo>
                  <a:cubicBezTo>
                    <a:pt x="109" y="293"/>
                    <a:pt x="109" y="292"/>
                    <a:pt x="108" y="292"/>
                  </a:cubicBezTo>
                  <a:cubicBezTo>
                    <a:pt x="108" y="291"/>
                    <a:pt x="107" y="291"/>
                    <a:pt x="106" y="291"/>
                  </a:cubicBezTo>
                  <a:cubicBezTo>
                    <a:pt x="107" y="291"/>
                    <a:pt x="108" y="290"/>
                    <a:pt x="109" y="289"/>
                  </a:cubicBezTo>
                  <a:cubicBezTo>
                    <a:pt x="108" y="289"/>
                    <a:pt x="108" y="289"/>
                    <a:pt x="108" y="289"/>
                  </a:cubicBezTo>
                  <a:cubicBezTo>
                    <a:pt x="97" y="298"/>
                    <a:pt x="82" y="309"/>
                    <a:pt x="64" y="311"/>
                  </a:cubicBezTo>
                  <a:cubicBezTo>
                    <a:pt x="53" y="313"/>
                    <a:pt x="53" y="314"/>
                    <a:pt x="45" y="315"/>
                  </a:cubicBezTo>
                  <a:cubicBezTo>
                    <a:pt x="44" y="314"/>
                    <a:pt x="44" y="314"/>
                    <a:pt x="44" y="314"/>
                  </a:cubicBezTo>
                  <a:cubicBezTo>
                    <a:pt x="35" y="315"/>
                    <a:pt x="32" y="315"/>
                    <a:pt x="29" y="316"/>
                  </a:cubicBezTo>
                  <a:cubicBezTo>
                    <a:pt x="22" y="314"/>
                    <a:pt x="21" y="315"/>
                    <a:pt x="14" y="312"/>
                  </a:cubicBezTo>
                  <a:cubicBezTo>
                    <a:pt x="21" y="314"/>
                    <a:pt x="27" y="314"/>
                    <a:pt x="31" y="313"/>
                  </a:cubicBezTo>
                  <a:cubicBezTo>
                    <a:pt x="25" y="313"/>
                    <a:pt x="18" y="312"/>
                    <a:pt x="12" y="310"/>
                  </a:cubicBezTo>
                  <a:cubicBezTo>
                    <a:pt x="15" y="310"/>
                    <a:pt x="16" y="310"/>
                    <a:pt x="17" y="310"/>
                  </a:cubicBezTo>
                  <a:cubicBezTo>
                    <a:pt x="17" y="310"/>
                    <a:pt x="23" y="310"/>
                    <a:pt x="18" y="311"/>
                  </a:cubicBezTo>
                  <a:cubicBezTo>
                    <a:pt x="25" y="310"/>
                    <a:pt x="30" y="310"/>
                    <a:pt x="34" y="309"/>
                  </a:cubicBezTo>
                  <a:cubicBezTo>
                    <a:pt x="33" y="309"/>
                    <a:pt x="31" y="309"/>
                    <a:pt x="29" y="309"/>
                  </a:cubicBezTo>
                  <a:cubicBezTo>
                    <a:pt x="33" y="309"/>
                    <a:pt x="40" y="308"/>
                    <a:pt x="38" y="307"/>
                  </a:cubicBezTo>
                  <a:cubicBezTo>
                    <a:pt x="35" y="307"/>
                    <a:pt x="34" y="308"/>
                    <a:pt x="30" y="308"/>
                  </a:cubicBezTo>
                  <a:cubicBezTo>
                    <a:pt x="32" y="307"/>
                    <a:pt x="44" y="305"/>
                    <a:pt x="47" y="305"/>
                  </a:cubicBezTo>
                  <a:cubicBezTo>
                    <a:pt x="51" y="305"/>
                    <a:pt x="39" y="308"/>
                    <a:pt x="45" y="307"/>
                  </a:cubicBezTo>
                  <a:cubicBezTo>
                    <a:pt x="50" y="306"/>
                    <a:pt x="55" y="304"/>
                    <a:pt x="60" y="302"/>
                  </a:cubicBezTo>
                  <a:cubicBezTo>
                    <a:pt x="57" y="303"/>
                    <a:pt x="54" y="303"/>
                    <a:pt x="55" y="302"/>
                  </a:cubicBezTo>
                  <a:cubicBezTo>
                    <a:pt x="52" y="303"/>
                    <a:pt x="50" y="304"/>
                    <a:pt x="47" y="305"/>
                  </a:cubicBezTo>
                  <a:cubicBezTo>
                    <a:pt x="47" y="304"/>
                    <a:pt x="47" y="304"/>
                    <a:pt x="47" y="304"/>
                  </a:cubicBezTo>
                  <a:cubicBezTo>
                    <a:pt x="35" y="307"/>
                    <a:pt x="25" y="307"/>
                    <a:pt x="12" y="307"/>
                  </a:cubicBezTo>
                  <a:cubicBezTo>
                    <a:pt x="17" y="308"/>
                    <a:pt x="17" y="308"/>
                    <a:pt x="17" y="308"/>
                  </a:cubicBezTo>
                  <a:cubicBezTo>
                    <a:pt x="13" y="308"/>
                    <a:pt x="9" y="308"/>
                    <a:pt x="6" y="308"/>
                  </a:cubicBezTo>
                  <a:cubicBezTo>
                    <a:pt x="5" y="308"/>
                    <a:pt x="4" y="307"/>
                    <a:pt x="3" y="307"/>
                  </a:cubicBezTo>
                  <a:cubicBezTo>
                    <a:pt x="2" y="306"/>
                    <a:pt x="2" y="306"/>
                    <a:pt x="2" y="306"/>
                  </a:cubicBezTo>
                  <a:cubicBezTo>
                    <a:pt x="1" y="308"/>
                    <a:pt x="1" y="308"/>
                    <a:pt x="1" y="308"/>
                  </a:cubicBezTo>
                  <a:cubicBezTo>
                    <a:pt x="1" y="308"/>
                    <a:pt x="1" y="308"/>
                    <a:pt x="1" y="308"/>
                  </a:cubicBezTo>
                  <a:cubicBezTo>
                    <a:pt x="1" y="308"/>
                    <a:pt x="1" y="308"/>
                    <a:pt x="1" y="308"/>
                  </a:cubicBezTo>
                  <a:cubicBezTo>
                    <a:pt x="0" y="310"/>
                    <a:pt x="0" y="310"/>
                    <a:pt x="0" y="310"/>
                  </a:cubicBezTo>
                  <a:cubicBezTo>
                    <a:pt x="2" y="310"/>
                    <a:pt x="4" y="310"/>
                    <a:pt x="6" y="310"/>
                  </a:cubicBezTo>
                  <a:cubicBezTo>
                    <a:pt x="6" y="310"/>
                    <a:pt x="7" y="310"/>
                    <a:pt x="7" y="311"/>
                  </a:cubicBezTo>
                  <a:cubicBezTo>
                    <a:pt x="3" y="309"/>
                    <a:pt x="6" y="311"/>
                    <a:pt x="6" y="311"/>
                  </a:cubicBezTo>
                  <a:cubicBezTo>
                    <a:pt x="7" y="312"/>
                    <a:pt x="9" y="312"/>
                    <a:pt x="12" y="313"/>
                  </a:cubicBezTo>
                  <a:cubicBezTo>
                    <a:pt x="7" y="313"/>
                    <a:pt x="7" y="313"/>
                    <a:pt x="7" y="313"/>
                  </a:cubicBezTo>
                  <a:cubicBezTo>
                    <a:pt x="11" y="313"/>
                    <a:pt x="29" y="318"/>
                    <a:pt x="33" y="317"/>
                  </a:cubicBezTo>
                  <a:cubicBezTo>
                    <a:pt x="32" y="317"/>
                    <a:pt x="32" y="317"/>
                    <a:pt x="32" y="317"/>
                  </a:cubicBezTo>
                  <a:cubicBezTo>
                    <a:pt x="44" y="319"/>
                    <a:pt x="30" y="317"/>
                    <a:pt x="38" y="317"/>
                  </a:cubicBezTo>
                  <a:cubicBezTo>
                    <a:pt x="45" y="317"/>
                    <a:pt x="41" y="319"/>
                    <a:pt x="47" y="319"/>
                  </a:cubicBezTo>
                  <a:cubicBezTo>
                    <a:pt x="60" y="318"/>
                    <a:pt x="81" y="313"/>
                    <a:pt x="93" y="306"/>
                  </a:cubicBezTo>
                  <a:cubicBezTo>
                    <a:pt x="97" y="304"/>
                    <a:pt x="99" y="302"/>
                    <a:pt x="101" y="301"/>
                  </a:cubicBezTo>
                  <a:cubicBezTo>
                    <a:pt x="101" y="300"/>
                    <a:pt x="101" y="299"/>
                    <a:pt x="101" y="298"/>
                  </a:cubicBezTo>
                  <a:cubicBezTo>
                    <a:pt x="101" y="299"/>
                    <a:pt x="101" y="300"/>
                    <a:pt x="102" y="300"/>
                  </a:cubicBezTo>
                  <a:cubicBezTo>
                    <a:pt x="103" y="299"/>
                    <a:pt x="103" y="299"/>
                    <a:pt x="104" y="298"/>
                  </a:cubicBezTo>
                  <a:cubicBezTo>
                    <a:pt x="104" y="300"/>
                    <a:pt x="104" y="297"/>
                    <a:pt x="103" y="300"/>
                  </a:cubicBezTo>
                  <a:cubicBezTo>
                    <a:pt x="105" y="301"/>
                    <a:pt x="108" y="300"/>
                    <a:pt x="108" y="304"/>
                  </a:cubicBezTo>
                  <a:cubicBezTo>
                    <a:pt x="107" y="305"/>
                    <a:pt x="107" y="301"/>
                    <a:pt x="106" y="304"/>
                  </a:cubicBezTo>
                  <a:cubicBezTo>
                    <a:pt x="105" y="305"/>
                    <a:pt x="104" y="305"/>
                    <a:pt x="103" y="305"/>
                  </a:cubicBezTo>
                  <a:cubicBezTo>
                    <a:pt x="104" y="310"/>
                    <a:pt x="105" y="319"/>
                    <a:pt x="107" y="313"/>
                  </a:cubicBezTo>
                  <a:cubicBezTo>
                    <a:pt x="104" y="324"/>
                    <a:pt x="108" y="332"/>
                    <a:pt x="112" y="342"/>
                  </a:cubicBezTo>
                  <a:cubicBezTo>
                    <a:pt x="110" y="343"/>
                    <a:pt x="104" y="347"/>
                    <a:pt x="105" y="346"/>
                  </a:cubicBezTo>
                  <a:cubicBezTo>
                    <a:pt x="101" y="349"/>
                    <a:pt x="99" y="352"/>
                    <a:pt x="96" y="356"/>
                  </a:cubicBezTo>
                  <a:cubicBezTo>
                    <a:pt x="94" y="360"/>
                    <a:pt x="92" y="365"/>
                    <a:pt x="93" y="372"/>
                  </a:cubicBezTo>
                  <a:cubicBezTo>
                    <a:pt x="93" y="372"/>
                    <a:pt x="93" y="367"/>
                    <a:pt x="94" y="374"/>
                  </a:cubicBezTo>
                  <a:cubicBezTo>
                    <a:pt x="96" y="382"/>
                    <a:pt x="97" y="385"/>
                    <a:pt x="98" y="388"/>
                  </a:cubicBezTo>
                  <a:cubicBezTo>
                    <a:pt x="99" y="390"/>
                    <a:pt x="100" y="391"/>
                    <a:pt x="101" y="391"/>
                  </a:cubicBezTo>
                  <a:cubicBezTo>
                    <a:pt x="104" y="392"/>
                    <a:pt x="106" y="390"/>
                    <a:pt x="107" y="388"/>
                  </a:cubicBezTo>
                  <a:cubicBezTo>
                    <a:pt x="107" y="386"/>
                    <a:pt x="107" y="386"/>
                    <a:pt x="107" y="386"/>
                  </a:cubicBezTo>
                  <a:cubicBezTo>
                    <a:pt x="108" y="385"/>
                    <a:pt x="108" y="384"/>
                    <a:pt x="108" y="383"/>
                  </a:cubicBezTo>
                  <a:cubicBezTo>
                    <a:pt x="108" y="386"/>
                    <a:pt x="108" y="386"/>
                    <a:pt x="108" y="386"/>
                  </a:cubicBezTo>
                  <a:cubicBezTo>
                    <a:pt x="108" y="388"/>
                    <a:pt x="107" y="390"/>
                    <a:pt x="105" y="391"/>
                  </a:cubicBezTo>
                  <a:cubicBezTo>
                    <a:pt x="103" y="392"/>
                    <a:pt x="99" y="391"/>
                    <a:pt x="98" y="389"/>
                  </a:cubicBezTo>
                  <a:cubicBezTo>
                    <a:pt x="98" y="389"/>
                    <a:pt x="98" y="389"/>
                    <a:pt x="98" y="389"/>
                  </a:cubicBezTo>
                  <a:cubicBezTo>
                    <a:pt x="96" y="387"/>
                    <a:pt x="96" y="387"/>
                    <a:pt x="96" y="387"/>
                  </a:cubicBezTo>
                  <a:cubicBezTo>
                    <a:pt x="97" y="387"/>
                    <a:pt x="97" y="388"/>
                    <a:pt x="97" y="389"/>
                  </a:cubicBezTo>
                  <a:cubicBezTo>
                    <a:pt x="98" y="390"/>
                    <a:pt x="100" y="391"/>
                    <a:pt x="102" y="392"/>
                  </a:cubicBezTo>
                  <a:cubicBezTo>
                    <a:pt x="105" y="392"/>
                    <a:pt x="108" y="390"/>
                    <a:pt x="108" y="387"/>
                  </a:cubicBezTo>
                  <a:cubicBezTo>
                    <a:pt x="109" y="387"/>
                    <a:pt x="109" y="387"/>
                    <a:pt x="109" y="387"/>
                  </a:cubicBezTo>
                  <a:cubicBezTo>
                    <a:pt x="109" y="381"/>
                    <a:pt x="109" y="378"/>
                    <a:pt x="110" y="371"/>
                  </a:cubicBezTo>
                  <a:cubicBezTo>
                    <a:pt x="112" y="370"/>
                    <a:pt x="108" y="383"/>
                    <a:pt x="109" y="386"/>
                  </a:cubicBezTo>
                  <a:cubicBezTo>
                    <a:pt x="111" y="381"/>
                    <a:pt x="111" y="381"/>
                    <a:pt x="111" y="381"/>
                  </a:cubicBezTo>
                  <a:cubicBezTo>
                    <a:pt x="113" y="370"/>
                    <a:pt x="110" y="377"/>
                    <a:pt x="113" y="367"/>
                  </a:cubicBezTo>
                  <a:cubicBezTo>
                    <a:pt x="114" y="368"/>
                    <a:pt x="114" y="368"/>
                    <a:pt x="114" y="368"/>
                  </a:cubicBezTo>
                  <a:cubicBezTo>
                    <a:pt x="114" y="366"/>
                    <a:pt x="115" y="365"/>
                    <a:pt x="115" y="365"/>
                  </a:cubicBezTo>
                  <a:cubicBezTo>
                    <a:pt x="118" y="371"/>
                    <a:pt x="119" y="371"/>
                    <a:pt x="122" y="374"/>
                  </a:cubicBezTo>
                  <a:cubicBezTo>
                    <a:pt x="121" y="372"/>
                    <a:pt x="124" y="375"/>
                    <a:pt x="123" y="373"/>
                  </a:cubicBezTo>
                  <a:cubicBezTo>
                    <a:pt x="128" y="379"/>
                    <a:pt x="130" y="380"/>
                    <a:pt x="131" y="383"/>
                  </a:cubicBezTo>
                  <a:cubicBezTo>
                    <a:pt x="132" y="384"/>
                    <a:pt x="133" y="385"/>
                    <a:pt x="134" y="387"/>
                  </a:cubicBezTo>
                  <a:cubicBezTo>
                    <a:pt x="136" y="388"/>
                    <a:pt x="137" y="391"/>
                    <a:pt x="146" y="391"/>
                  </a:cubicBezTo>
                  <a:cubicBezTo>
                    <a:pt x="143" y="391"/>
                    <a:pt x="148" y="391"/>
                    <a:pt x="152" y="388"/>
                  </a:cubicBezTo>
                  <a:cubicBezTo>
                    <a:pt x="153" y="387"/>
                    <a:pt x="153" y="387"/>
                    <a:pt x="153" y="387"/>
                  </a:cubicBezTo>
                  <a:cubicBezTo>
                    <a:pt x="153" y="387"/>
                    <a:pt x="153" y="387"/>
                    <a:pt x="153" y="387"/>
                  </a:cubicBezTo>
                  <a:cubicBezTo>
                    <a:pt x="154" y="385"/>
                    <a:pt x="154" y="382"/>
                    <a:pt x="152" y="381"/>
                  </a:cubicBezTo>
                  <a:cubicBezTo>
                    <a:pt x="149" y="378"/>
                    <a:pt x="143" y="372"/>
                    <a:pt x="146" y="379"/>
                  </a:cubicBezTo>
                  <a:cubicBezTo>
                    <a:pt x="144" y="376"/>
                    <a:pt x="141" y="373"/>
                    <a:pt x="140" y="370"/>
                  </a:cubicBezTo>
                  <a:cubicBezTo>
                    <a:pt x="143" y="372"/>
                    <a:pt x="137" y="364"/>
                    <a:pt x="142" y="369"/>
                  </a:cubicBezTo>
                  <a:cubicBezTo>
                    <a:pt x="139" y="365"/>
                    <a:pt x="139" y="365"/>
                    <a:pt x="139" y="365"/>
                  </a:cubicBezTo>
                  <a:cubicBezTo>
                    <a:pt x="144" y="371"/>
                    <a:pt x="144" y="371"/>
                    <a:pt x="144" y="371"/>
                  </a:cubicBezTo>
                  <a:cubicBezTo>
                    <a:pt x="142" y="366"/>
                    <a:pt x="138" y="357"/>
                    <a:pt x="137" y="355"/>
                  </a:cubicBezTo>
                  <a:cubicBezTo>
                    <a:pt x="137" y="353"/>
                    <a:pt x="137" y="353"/>
                    <a:pt x="137" y="353"/>
                  </a:cubicBezTo>
                  <a:cubicBezTo>
                    <a:pt x="137" y="354"/>
                    <a:pt x="137" y="354"/>
                    <a:pt x="137" y="354"/>
                  </a:cubicBezTo>
                  <a:cubicBezTo>
                    <a:pt x="135" y="350"/>
                    <a:pt x="137" y="357"/>
                    <a:pt x="134" y="350"/>
                  </a:cubicBezTo>
                  <a:cubicBezTo>
                    <a:pt x="136" y="353"/>
                    <a:pt x="135" y="348"/>
                    <a:pt x="134" y="344"/>
                  </a:cubicBezTo>
                  <a:cubicBezTo>
                    <a:pt x="135" y="351"/>
                    <a:pt x="132" y="345"/>
                    <a:pt x="130" y="340"/>
                  </a:cubicBezTo>
                  <a:cubicBezTo>
                    <a:pt x="128" y="333"/>
                    <a:pt x="128" y="327"/>
                    <a:pt x="128" y="328"/>
                  </a:cubicBezTo>
                  <a:cubicBezTo>
                    <a:pt x="131" y="333"/>
                    <a:pt x="131" y="333"/>
                    <a:pt x="131" y="333"/>
                  </a:cubicBezTo>
                  <a:cubicBezTo>
                    <a:pt x="129" y="331"/>
                    <a:pt x="131" y="332"/>
                    <a:pt x="129" y="327"/>
                  </a:cubicBezTo>
                  <a:cubicBezTo>
                    <a:pt x="126" y="322"/>
                    <a:pt x="126" y="322"/>
                    <a:pt x="126" y="322"/>
                  </a:cubicBezTo>
                  <a:cubicBezTo>
                    <a:pt x="124" y="317"/>
                    <a:pt x="126" y="315"/>
                    <a:pt x="126" y="313"/>
                  </a:cubicBezTo>
                  <a:cubicBezTo>
                    <a:pt x="126" y="316"/>
                    <a:pt x="126" y="318"/>
                    <a:pt x="126" y="320"/>
                  </a:cubicBezTo>
                  <a:cubicBezTo>
                    <a:pt x="126" y="311"/>
                    <a:pt x="128" y="318"/>
                    <a:pt x="129" y="309"/>
                  </a:cubicBezTo>
                  <a:cubicBezTo>
                    <a:pt x="128" y="307"/>
                    <a:pt x="128" y="307"/>
                    <a:pt x="128" y="307"/>
                  </a:cubicBezTo>
                  <a:cubicBezTo>
                    <a:pt x="128" y="305"/>
                    <a:pt x="129" y="304"/>
                    <a:pt x="129" y="305"/>
                  </a:cubicBezTo>
                  <a:cubicBezTo>
                    <a:pt x="129" y="303"/>
                    <a:pt x="130" y="298"/>
                    <a:pt x="130" y="296"/>
                  </a:cubicBezTo>
                  <a:cubicBezTo>
                    <a:pt x="131" y="296"/>
                    <a:pt x="131" y="296"/>
                    <a:pt x="131" y="296"/>
                  </a:cubicBezTo>
                  <a:cubicBezTo>
                    <a:pt x="131" y="293"/>
                    <a:pt x="132" y="290"/>
                    <a:pt x="132" y="288"/>
                  </a:cubicBezTo>
                  <a:cubicBezTo>
                    <a:pt x="133" y="287"/>
                    <a:pt x="133" y="287"/>
                    <a:pt x="134" y="287"/>
                  </a:cubicBezTo>
                  <a:cubicBezTo>
                    <a:pt x="133" y="287"/>
                    <a:pt x="133" y="287"/>
                    <a:pt x="132" y="287"/>
                  </a:cubicBezTo>
                  <a:cubicBezTo>
                    <a:pt x="132" y="287"/>
                    <a:pt x="132" y="287"/>
                    <a:pt x="132" y="286"/>
                  </a:cubicBezTo>
                  <a:cubicBezTo>
                    <a:pt x="136" y="284"/>
                    <a:pt x="141" y="280"/>
                    <a:pt x="144" y="278"/>
                  </a:cubicBezTo>
                  <a:cubicBezTo>
                    <a:pt x="151" y="275"/>
                    <a:pt x="151" y="275"/>
                    <a:pt x="151" y="275"/>
                  </a:cubicBezTo>
                  <a:cubicBezTo>
                    <a:pt x="152" y="273"/>
                    <a:pt x="152" y="273"/>
                    <a:pt x="152" y="273"/>
                  </a:cubicBezTo>
                  <a:cubicBezTo>
                    <a:pt x="155" y="273"/>
                    <a:pt x="161" y="266"/>
                    <a:pt x="166" y="263"/>
                  </a:cubicBezTo>
                  <a:cubicBezTo>
                    <a:pt x="164" y="266"/>
                    <a:pt x="165" y="266"/>
                    <a:pt x="169" y="264"/>
                  </a:cubicBezTo>
                  <a:cubicBezTo>
                    <a:pt x="163" y="266"/>
                    <a:pt x="176" y="257"/>
                    <a:pt x="174" y="258"/>
                  </a:cubicBezTo>
                  <a:cubicBezTo>
                    <a:pt x="183" y="252"/>
                    <a:pt x="172" y="260"/>
                    <a:pt x="176" y="259"/>
                  </a:cubicBezTo>
                  <a:cubicBezTo>
                    <a:pt x="180" y="256"/>
                    <a:pt x="186" y="253"/>
                    <a:pt x="189" y="250"/>
                  </a:cubicBezTo>
                  <a:cubicBezTo>
                    <a:pt x="182" y="254"/>
                    <a:pt x="189" y="249"/>
                    <a:pt x="190" y="248"/>
                  </a:cubicBezTo>
                  <a:cubicBezTo>
                    <a:pt x="199" y="243"/>
                    <a:pt x="189" y="249"/>
                    <a:pt x="196" y="246"/>
                  </a:cubicBezTo>
                  <a:cubicBezTo>
                    <a:pt x="199" y="244"/>
                    <a:pt x="203" y="240"/>
                    <a:pt x="197" y="243"/>
                  </a:cubicBezTo>
                  <a:cubicBezTo>
                    <a:pt x="203" y="241"/>
                    <a:pt x="207" y="236"/>
                    <a:pt x="214" y="235"/>
                  </a:cubicBezTo>
                  <a:cubicBezTo>
                    <a:pt x="216" y="235"/>
                    <a:pt x="203" y="240"/>
                    <a:pt x="207" y="239"/>
                  </a:cubicBezTo>
                  <a:cubicBezTo>
                    <a:pt x="219" y="235"/>
                    <a:pt x="212" y="235"/>
                    <a:pt x="224" y="232"/>
                  </a:cubicBezTo>
                  <a:cubicBezTo>
                    <a:pt x="219" y="232"/>
                    <a:pt x="224" y="230"/>
                    <a:pt x="230" y="228"/>
                  </a:cubicBezTo>
                  <a:cubicBezTo>
                    <a:pt x="244" y="226"/>
                    <a:pt x="224" y="230"/>
                    <a:pt x="229" y="230"/>
                  </a:cubicBezTo>
                  <a:cubicBezTo>
                    <a:pt x="235" y="228"/>
                    <a:pt x="235" y="228"/>
                    <a:pt x="235" y="228"/>
                  </a:cubicBezTo>
                  <a:cubicBezTo>
                    <a:pt x="243" y="228"/>
                    <a:pt x="219" y="234"/>
                    <a:pt x="227" y="234"/>
                  </a:cubicBezTo>
                  <a:cubicBezTo>
                    <a:pt x="233" y="232"/>
                    <a:pt x="233" y="232"/>
                    <a:pt x="233" y="232"/>
                  </a:cubicBezTo>
                  <a:cubicBezTo>
                    <a:pt x="231" y="233"/>
                    <a:pt x="230" y="234"/>
                    <a:pt x="232" y="234"/>
                  </a:cubicBezTo>
                  <a:cubicBezTo>
                    <a:pt x="234" y="232"/>
                    <a:pt x="247" y="231"/>
                    <a:pt x="248" y="231"/>
                  </a:cubicBezTo>
                  <a:cubicBezTo>
                    <a:pt x="249" y="229"/>
                    <a:pt x="243" y="232"/>
                    <a:pt x="244" y="231"/>
                  </a:cubicBezTo>
                  <a:cubicBezTo>
                    <a:pt x="250" y="229"/>
                    <a:pt x="253" y="228"/>
                    <a:pt x="263" y="227"/>
                  </a:cubicBezTo>
                  <a:cubicBezTo>
                    <a:pt x="258" y="228"/>
                    <a:pt x="266" y="228"/>
                    <a:pt x="263" y="228"/>
                  </a:cubicBezTo>
                  <a:cubicBezTo>
                    <a:pt x="268" y="228"/>
                    <a:pt x="265" y="227"/>
                    <a:pt x="272" y="227"/>
                  </a:cubicBezTo>
                  <a:cubicBezTo>
                    <a:pt x="271" y="227"/>
                    <a:pt x="271" y="227"/>
                    <a:pt x="271" y="227"/>
                  </a:cubicBezTo>
                  <a:cubicBezTo>
                    <a:pt x="285" y="226"/>
                    <a:pt x="300" y="224"/>
                    <a:pt x="314" y="223"/>
                  </a:cubicBezTo>
                  <a:cubicBezTo>
                    <a:pt x="328" y="222"/>
                    <a:pt x="342" y="223"/>
                    <a:pt x="354" y="223"/>
                  </a:cubicBezTo>
                  <a:cubicBezTo>
                    <a:pt x="358" y="224"/>
                    <a:pt x="367" y="225"/>
                    <a:pt x="380" y="227"/>
                  </a:cubicBezTo>
                  <a:cubicBezTo>
                    <a:pt x="374" y="226"/>
                    <a:pt x="380" y="226"/>
                    <a:pt x="383" y="226"/>
                  </a:cubicBezTo>
                  <a:cubicBezTo>
                    <a:pt x="390" y="228"/>
                    <a:pt x="390" y="228"/>
                    <a:pt x="390" y="228"/>
                  </a:cubicBezTo>
                  <a:cubicBezTo>
                    <a:pt x="397" y="229"/>
                    <a:pt x="408" y="229"/>
                    <a:pt x="415" y="230"/>
                  </a:cubicBezTo>
                  <a:cubicBezTo>
                    <a:pt x="416" y="230"/>
                    <a:pt x="417" y="230"/>
                    <a:pt x="417" y="231"/>
                  </a:cubicBezTo>
                  <a:cubicBezTo>
                    <a:pt x="424" y="232"/>
                    <a:pt x="424" y="231"/>
                    <a:pt x="427" y="231"/>
                  </a:cubicBezTo>
                  <a:cubicBezTo>
                    <a:pt x="432" y="232"/>
                    <a:pt x="432" y="232"/>
                    <a:pt x="432" y="232"/>
                  </a:cubicBezTo>
                  <a:cubicBezTo>
                    <a:pt x="433" y="232"/>
                    <a:pt x="433" y="232"/>
                    <a:pt x="433" y="232"/>
                  </a:cubicBezTo>
                  <a:cubicBezTo>
                    <a:pt x="440" y="232"/>
                    <a:pt x="449" y="233"/>
                    <a:pt x="448" y="234"/>
                  </a:cubicBezTo>
                  <a:cubicBezTo>
                    <a:pt x="451" y="234"/>
                    <a:pt x="453" y="234"/>
                    <a:pt x="450" y="234"/>
                  </a:cubicBezTo>
                  <a:cubicBezTo>
                    <a:pt x="457" y="235"/>
                    <a:pt x="476" y="237"/>
                    <a:pt x="489" y="238"/>
                  </a:cubicBezTo>
                  <a:cubicBezTo>
                    <a:pt x="483" y="237"/>
                    <a:pt x="484" y="237"/>
                    <a:pt x="483" y="236"/>
                  </a:cubicBezTo>
                  <a:cubicBezTo>
                    <a:pt x="485" y="235"/>
                    <a:pt x="486" y="236"/>
                    <a:pt x="491" y="236"/>
                  </a:cubicBezTo>
                  <a:cubicBezTo>
                    <a:pt x="491" y="236"/>
                    <a:pt x="497" y="237"/>
                    <a:pt x="491" y="237"/>
                  </a:cubicBezTo>
                  <a:cubicBezTo>
                    <a:pt x="508" y="240"/>
                    <a:pt x="532" y="239"/>
                    <a:pt x="553" y="240"/>
                  </a:cubicBezTo>
                  <a:cubicBezTo>
                    <a:pt x="557" y="239"/>
                    <a:pt x="556" y="239"/>
                    <a:pt x="558" y="239"/>
                  </a:cubicBezTo>
                  <a:cubicBezTo>
                    <a:pt x="571" y="240"/>
                    <a:pt x="588" y="238"/>
                    <a:pt x="602" y="239"/>
                  </a:cubicBezTo>
                  <a:cubicBezTo>
                    <a:pt x="598" y="239"/>
                    <a:pt x="604" y="238"/>
                    <a:pt x="612" y="236"/>
                  </a:cubicBezTo>
                  <a:cubicBezTo>
                    <a:pt x="621" y="234"/>
                    <a:pt x="616" y="237"/>
                    <a:pt x="624" y="236"/>
                  </a:cubicBezTo>
                  <a:cubicBezTo>
                    <a:pt x="628" y="234"/>
                    <a:pt x="635" y="232"/>
                    <a:pt x="638" y="232"/>
                  </a:cubicBezTo>
                  <a:cubicBezTo>
                    <a:pt x="638" y="232"/>
                    <a:pt x="638" y="232"/>
                    <a:pt x="638" y="232"/>
                  </a:cubicBezTo>
                  <a:cubicBezTo>
                    <a:pt x="642" y="230"/>
                    <a:pt x="649" y="227"/>
                    <a:pt x="655" y="226"/>
                  </a:cubicBezTo>
                  <a:cubicBezTo>
                    <a:pt x="654" y="227"/>
                    <a:pt x="654" y="227"/>
                    <a:pt x="654" y="227"/>
                  </a:cubicBezTo>
                  <a:cubicBezTo>
                    <a:pt x="659" y="225"/>
                    <a:pt x="664" y="224"/>
                    <a:pt x="669" y="223"/>
                  </a:cubicBezTo>
                  <a:cubicBezTo>
                    <a:pt x="670" y="221"/>
                    <a:pt x="682" y="218"/>
                    <a:pt x="684" y="216"/>
                  </a:cubicBezTo>
                  <a:cubicBezTo>
                    <a:pt x="685" y="216"/>
                    <a:pt x="684" y="217"/>
                    <a:pt x="685" y="216"/>
                  </a:cubicBezTo>
                  <a:cubicBezTo>
                    <a:pt x="686" y="216"/>
                    <a:pt x="686" y="216"/>
                    <a:pt x="686" y="216"/>
                  </a:cubicBezTo>
                  <a:cubicBezTo>
                    <a:pt x="695" y="213"/>
                    <a:pt x="695" y="213"/>
                    <a:pt x="695" y="213"/>
                  </a:cubicBezTo>
                  <a:cubicBezTo>
                    <a:pt x="693" y="214"/>
                    <a:pt x="693" y="214"/>
                    <a:pt x="690" y="215"/>
                  </a:cubicBezTo>
                  <a:cubicBezTo>
                    <a:pt x="700" y="213"/>
                    <a:pt x="693" y="214"/>
                    <a:pt x="698" y="211"/>
                  </a:cubicBezTo>
                  <a:cubicBezTo>
                    <a:pt x="705" y="209"/>
                    <a:pt x="705" y="209"/>
                    <a:pt x="708" y="209"/>
                  </a:cubicBezTo>
                  <a:cubicBezTo>
                    <a:pt x="705" y="210"/>
                    <a:pt x="703" y="210"/>
                    <a:pt x="701" y="211"/>
                  </a:cubicBezTo>
                  <a:cubicBezTo>
                    <a:pt x="698" y="213"/>
                    <a:pt x="706" y="210"/>
                    <a:pt x="706" y="210"/>
                  </a:cubicBezTo>
                  <a:cubicBezTo>
                    <a:pt x="707" y="210"/>
                    <a:pt x="708" y="208"/>
                    <a:pt x="713" y="207"/>
                  </a:cubicBezTo>
                  <a:cubicBezTo>
                    <a:pt x="717" y="206"/>
                    <a:pt x="727" y="202"/>
                    <a:pt x="726" y="203"/>
                  </a:cubicBezTo>
                  <a:cubicBezTo>
                    <a:pt x="730" y="201"/>
                    <a:pt x="734" y="200"/>
                    <a:pt x="737" y="198"/>
                  </a:cubicBezTo>
                  <a:cubicBezTo>
                    <a:pt x="733" y="200"/>
                    <a:pt x="727" y="202"/>
                    <a:pt x="726" y="201"/>
                  </a:cubicBezTo>
                  <a:cubicBezTo>
                    <a:pt x="729" y="200"/>
                    <a:pt x="735" y="198"/>
                    <a:pt x="736" y="198"/>
                  </a:cubicBezTo>
                  <a:cubicBezTo>
                    <a:pt x="734" y="199"/>
                    <a:pt x="734" y="199"/>
                    <a:pt x="734" y="199"/>
                  </a:cubicBezTo>
                  <a:cubicBezTo>
                    <a:pt x="736" y="198"/>
                    <a:pt x="746" y="195"/>
                    <a:pt x="741" y="196"/>
                  </a:cubicBezTo>
                  <a:cubicBezTo>
                    <a:pt x="748" y="194"/>
                    <a:pt x="748" y="194"/>
                    <a:pt x="748" y="194"/>
                  </a:cubicBezTo>
                  <a:cubicBezTo>
                    <a:pt x="750" y="193"/>
                    <a:pt x="757" y="191"/>
                    <a:pt x="762" y="188"/>
                  </a:cubicBezTo>
                  <a:cubicBezTo>
                    <a:pt x="762" y="189"/>
                    <a:pt x="758" y="192"/>
                    <a:pt x="769" y="188"/>
                  </a:cubicBezTo>
                  <a:cubicBezTo>
                    <a:pt x="777" y="184"/>
                    <a:pt x="777" y="184"/>
                    <a:pt x="777" y="184"/>
                  </a:cubicBezTo>
                  <a:cubicBezTo>
                    <a:pt x="782" y="182"/>
                    <a:pt x="783" y="182"/>
                    <a:pt x="782" y="183"/>
                  </a:cubicBezTo>
                  <a:cubicBezTo>
                    <a:pt x="798" y="178"/>
                    <a:pt x="798" y="175"/>
                    <a:pt x="810" y="171"/>
                  </a:cubicBezTo>
                  <a:cubicBezTo>
                    <a:pt x="805" y="174"/>
                    <a:pt x="810" y="172"/>
                    <a:pt x="816" y="171"/>
                  </a:cubicBezTo>
                  <a:cubicBezTo>
                    <a:pt x="816" y="170"/>
                    <a:pt x="816" y="170"/>
                    <a:pt x="818" y="169"/>
                  </a:cubicBezTo>
                  <a:cubicBezTo>
                    <a:pt x="817" y="169"/>
                    <a:pt x="815" y="171"/>
                    <a:pt x="811" y="172"/>
                  </a:cubicBezTo>
                  <a:cubicBezTo>
                    <a:pt x="809" y="172"/>
                    <a:pt x="816" y="170"/>
                    <a:pt x="818" y="168"/>
                  </a:cubicBezTo>
                  <a:cubicBezTo>
                    <a:pt x="830" y="166"/>
                    <a:pt x="855" y="155"/>
                    <a:pt x="873" y="150"/>
                  </a:cubicBezTo>
                  <a:cubicBezTo>
                    <a:pt x="871" y="149"/>
                    <a:pt x="881" y="146"/>
                    <a:pt x="884" y="145"/>
                  </a:cubicBezTo>
                  <a:cubicBezTo>
                    <a:pt x="884" y="146"/>
                    <a:pt x="894" y="141"/>
                    <a:pt x="899" y="140"/>
                  </a:cubicBezTo>
                  <a:cubicBezTo>
                    <a:pt x="896" y="139"/>
                    <a:pt x="896" y="139"/>
                    <a:pt x="896" y="139"/>
                  </a:cubicBezTo>
                  <a:cubicBezTo>
                    <a:pt x="907" y="136"/>
                    <a:pt x="913" y="131"/>
                    <a:pt x="920" y="130"/>
                  </a:cubicBezTo>
                  <a:cubicBezTo>
                    <a:pt x="927" y="128"/>
                    <a:pt x="919" y="131"/>
                    <a:pt x="916" y="133"/>
                  </a:cubicBezTo>
                  <a:cubicBezTo>
                    <a:pt x="925" y="131"/>
                    <a:pt x="938" y="123"/>
                    <a:pt x="945" y="122"/>
                  </a:cubicBezTo>
                  <a:cubicBezTo>
                    <a:pt x="946" y="121"/>
                    <a:pt x="943" y="121"/>
                    <a:pt x="950" y="118"/>
                  </a:cubicBezTo>
                  <a:cubicBezTo>
                    <a:pt x="956" y="116"/>
                    <a:pt x="968" y="112"/>
                    <a:pt x="967" y="113"/>
                  </a:cubicBezTo>
                  <a:cubicBezTo>
                    <a:pt x="972" y="111"/>
                    <a:pt x="973" y="110"/>
                    <a:pt x="979" y="108"/>
                  </a:cubicBezTo>
                  <a:cubicBezTo>
                    <a:pt x="978" y="109"/>
                    <a:pt x="976" y="110"/>
                    <a:pt x="974" y="111"/>
                  </a:cubicBezTo>
                  <a:cubicBezTo>
                    <a:pt x="979" y="109"/>
                    <a:pt x="983" y="107"/>
                    <a:pt x="988" y="105"/>
                  </a:cubicBezTo>
                  <a:cubicBezTo>
                    <a:pt x="988" y="105"/>
                    <a:pt x="988" y="105"/>
                    <a:pt x="988" y="105"/>
                  </a:cubicBezTo>
                  <a:cubicBezTo>
                    <a:pt x="989" y="105"/>
                    <a:pt x="990" y="103"/>
                    <a:pt x="990" y="101"/>
                  </a:cubicBezTo>
                  <a:cubicBezTo>
                    <a:pt x="990" y="99"/>
                    <a:pt x="989" y="96"/>
                    <a:pt x="989" y="93"/>
                  </a:cubicBezTo>
                  <a:cubicBezTo>
                    <a:pt x="990" y="89"/>
                    <a:pt x="990" y="74"/>
                    <a:pt x="993" y="66"/>
                  </a:cubicBezTo>
                  <a:cubicBezTo>
                    <a:pt x="993" y="60"/>
                    <a:pt x="998" y="52"/>
                    <a:pt x="997" y="50"/>
                  </a:cubicBezTo>
                  <a:cubicBezTo>
                    <a:pt x="997" y="51"/>
                    <a:pt x="998" y="50"/>
                    <a:pt x="998" y="49"/>
                  </a:cubicBezTo>
                  <a:cubicBezTo>
                    <a:pt x="999" y="46"/>
                    <a:pt x="999" y="43"/>
                    <a:pt x="1001" y="39"/>
                  </a:cubicBezTo>
                  <a:cubicBezTo>
                    <a:pt x="1001" y="41"/>
                    <a:pt x="1001" y="41"/>
                    <a:pt x="1001" y="41"/>
                  </a:cubicBezTo>
                  <a:cubicBezTo>
                    <a:pt x="1002" y="42"/>
                    <a:pt x="1007" y="32"/>
                    <a:pt x="1009" y="29"/>
                  </a:cubicBezTo>
                  <a:cubicBezTo>
                    <a:pt x="1007" y="31"/>
                    <a:pt x="1012" y="25"/>
                    <a:pt x="1012" y="24"/>
                  </a:cubicBezTo>
                  <a:cubicBezTo>
                    <a:pt x="1015" y="19"/>
                    <a:pt x="1015" y="19"/>
                    <a:pt x="1015" y="19"/>
                  </a:cubicBezTo>
                  <a:cubicBezTo>
                    <a:pt x="1020" y="13"/>
                    <a:pt x="1015" y="18"/>
                    <a:pt x="1021" y="10"/>
                  </a:cubicBezTo>
                  <a:cubicBezTo>
                    <a:pt x="1022" y="10"/>
                    <a:pt x="1022" y="10"/>
                    <a:pt x="1022" y="9"/>
                  </a:cubicBezTo>
                  <a:cubicBezTo>
                    <a:pt x="1023" y="9"/>
                    <a:pt x="1023" y="9"/>
                    <a:pt x="1023" y="9"/>
                  </a:cubicBezTo>
                  <a:cubicBezTo>
                    <a:pt x="1023" y="10"/>
                    <a:pt x="1023" y="10"/>
                    <a:pt x="1022" y="11"/>
                  </a:cubicBezTo>
                  <a:cubicBezTo>
                    <a:pt x="1024" y="9"/>
                    <a:pt x="1024" y="9"/>
                    <a:pt x="1024" y="9"/>
                  </a:cubicBezTo>
                  <a:cubicBezTo>
                    <a:pt x="1025" y="9"/>
                    <a:pt x="1025" y="9"/>
                    <a:pt x="1025" y="9"/>
                  </a:cubicBezTo>
                  <a:cubicBezTo>
                    <a:pt x="1024" y="9"/>
                    <a:pt x="1024" y="9"/>
                    <a:pt x="1024" y="9"/>
                  </a:cubicBezTo>
                  <a:cubicBezTo>
                    <a:pt x="1027" y="6"/>
                    <a:pt x="1027" y="6"/>
                    <a:pt x="1027" y="6"/>
                  </a:cubicBezTo>
                  <a:cubicBezTo>
                    <a:pt x="1027" y="6"/>
                    <a:pt x="1027" y="6"/>
                    <a:pt x="1027" y="6"/>
                  </a:cubicBezTo>
                  <a:cubicBezTo>
                    <a:pt x="1028" y="5"/>
                    <a:pt x="1028" y="4"/>
                    <a:pt x="1028" y="3"/>
                  </a:cubicBezTo>
                  <a:cubicBezTo>
                    <a:pt x="1028" y="1"/>
                    <a:pt x="1026" y="0"/>
                    <a:pt x="1024" y="0"/>
                  </a:cubicBezTo>
                  <a:close/>
                  <a:moveTo>
                    <a:pt x="49" y="147"/>
                  </a:moveTo>
                  <a:cubicBezTo>
                    <a:pt x="49" y="147"/>
                    <a:pt x="50" y="147"/>
                    <a:pt x="50" y="147"/>
                  </a:cubicBezTo>
                  <a:cubicBezTo>
                    <a:pt x="50" y="147"/>
                    <a:pt x="50" y="147"/>
                    <a:pt x="50" y="147"/>
                  </a:cubicBezTo>
                  <a:cubicBezTo>
                    <a:pt x="49" y="147"/>
                    <a:pt x="49" y="147"/>
                    <a:pt x="49" y="147"/>
                  </a:cubicBezTo>
                  <a:close/>
                  <a:moveTo>
                    <a:pt x="997" y="3"/>
                  </a:moveTo>
                  <a:cubicBezTo>
                    <a:pt x="997" y="3"/>
                    <a:pt x="996" y="3"/>
                    <a:pt x="996" y="3"/>
                  </a:cubicBezTo>
                  <a:cubicBezTo>
                    <a:pt x="996" y="3"/>
                    <a:pt x="997" y="3"/>
                    <a:pt x="997" y="3"/>
                  </a:cubicBezTo>
                  <a:close/>
                  <a:moveTo>
                    <a:pt x="113" y="344"/>
                  </a:moveTo>
                  <a:cubicBezTo>
                    <a:pt x="113" y="344"/>
                    <a:pt x="113" y="344"/>
                    <a:pt x="113" y="344"/>
                  </a:cubicBezTo>
                  <a:cubicBezTo>
                    <a:pt x="112" y="343"/>
                    <a:pt x="112" y="343"/>
                    <a:pt x="112" y="343"/>
                  </a:cubicBezTo>
                  <a:cubicBezTo>
                    <a:pt x="112" y="343"/>
                    <a:pt x="112" y="342"/>
                    <a:pt x="112" y="342"/>
                  </a:cubicBezTo>
                  <a:cubicBezTo>
                    <a:pt x="113" y="343"/>
                    <a:pt x="113" y="343"/>
                    <a:pt x="113" y="344"/>
                  </a:cubicBezTo>
                  <a:close/>
                  <a:moveTo>
                    <a:pt x="96" y="365"/>
                  </a:moveTo>
                  <a:cubicBezTo>
                    <a:pt x="96" y="365"/>
                    <a:pt x="98" y="361"/>
                    <a:pt x="98" y="363"/>
                  </a:cubicBezTo>
                  <a:cubicBezTo>
                    <a:pt x="98" y="364"/>
                    <a:pt x="97" y="367"/>
                    <a:pt x="97" y="370"/>
                  </a:cubicBezTo>
                  <a:cubicBezTo>
                    <a:pt x="97" y="372"/>
                    <a:pt x="94" y="372"/>
                    <a:pt x="97" y="382"/>
                  </a:cubicBezTo>
                  <a:cubicBezTo>
                    <a:pt x="96" y="381"/>
                    <a:pt x="94" y="377"/>
                    <a:pt x="94" y="373"/>
                  </a:cubicBezTo>
                  <a:cubicBezTo>
                    <a:pt x="94" y="369"/>
                    <a:pt x="95" y="366"/>
                    <a:pt x="94" y="369"/>
                  </a:cubicBezTo>
                  <a:cubicBezTo>
                    <a:pt x="93" y="366"/>
                    <a:pt x="94" y="359"/>
                    <a:pt x="99" y="353"/>
                  </a:cubicBezTo>
                  <a:cubicBezTo>
                    <a:pt x="103" y="348"/>
                    <a:pt x="109" y="344"/>
                    <a:pt x="111" y="343"/>
                  </a:cubicBezTo>
                  <a:cubicBezTo>
                    <a:pt x="111" y="343"/>
                    <a:pt x="112" y="343"/>
                    <a:pt x="112" y="343"/>
                  </a:cubicBezTo>
                  <a:cubicBezTo>
                    <a:pt x="112" y="343"/>
                    <a:pt x="112" y="343"/>
                    <a:pt x="112" y="344"/>
                  </a:cubicBezTo>
                  <a:cubicBezTo>
                    <a:pt x="106" y="349"/>
                    <a:pt x="98" y="355"/>
                    <a:pt x="96" y="365"/>
                  </a:cubicBezTo>
                  <a:close/>
                  <a:moveTo>
                    <a:pt x="115" y="358"/>
                  </a:moveTo>
                  <a:cubicBezTo>
                    <a:pt x="115" y="358"/>
                    <a:pt x="115" y="358"/>
                    <a:pt x="115" y="358"/>
                  </a:cubicBezTo>
                  <a:cubicBezTo>
                    <a:pt x="115" y="358"/>
                    <a:pt x="115" y="358"/>
                    <a:pt x="115" y="358"/>
                  </a:cubicBezTo>
                  <a:cubicBezTo>
                    <a:pt x="115" y="358"/>
                    <a:pt x="115" y="358"/>
                    <a:pt x="115" y="358"/>
                  </a:cubicBezTo>
                  <a:cubicBezTo>
                    <a:pt x="115" y="358"/>
                    <a:pt x="115" y="358"/>
                    <a:pt x="115" y="358"/>
                  </a:cubicBezTo>
                  <a:cubicBezTo>
                    <a:pt x="115" y="358"/>
                    <a:pt x="115" y="358"/>
                    <a:pt x="115" y="358"/>
                  </a:cubicBezTo>
                  <a:cubicBezTo>
                    <a:pt x="117" y="360"/>
                    <a:pt x="117" y="360"/>
                    <a:pt x="117" y="360"/>
                  </a:cubicBezTo>
                  <a:cubicBezTo>
                    <a:pt x="117" y="360"/>
                    <a:pt x="117" y="360"/>
                    <a:pt x="117" y="360"/>
                  </a:cubicBezTo>
                  <a:cubicBezTo>
                    <a:pt x="117" y="360"/>
                    <a:pt x="118" y="360"/>
                    <a:pt x="118" y="360"/>
                  </a:cubicBezTo>
                  <a:cubicBezTo>
                    <a:pt x="118" y="361"/>
                    <a:pt x="118" y="361"/>
                    <a:pt x="118" y="361"/>
                  </a:cubicBezTo>
                  <a:cubicBezTo>
                    <a:pt x="118" y="361"/>
                    <a:pt x="118" y="361"/>
                    <a:pt x="118" y="361"/>
                  </a:cubicBezTo>
                  <a:cubicBezTo>
                    <a:pt x="118" y="361"/>
                    <a:pt x="118" y="361"/>
                    <a:pt x="118" y="361"/>
                  </a:cubicBezTo>
                  <a:cubicBezTo>
                    <a:pt x="118" y="361"/>
                    <a:pt x="118" y="361"/>
                    <a:pt x="118" y="361"/>
                  </a:cubicBezTo>
                  <a:cubicBezTo>
                    <a:pt x="118" y="361"/>
                    <a:pt x="118" y="361"/>
                    <a:pt x="118" y="361"/>
                  </a:cubicBezTo>
                  <a:cubicBezTo>
                    <a:pt x="117" y="361"/>
                    <a:pt x="116" y="361"/>
                    <a:pt x="116" y="361"/>
                  </a:cubicBezTo>
                  <a:cubicBezTo>
                    <a:pt x="115" y="361"/>
                    <a:pt x="116" y="360"/>
                    <a:pt x="117" y="360"/>
                  </a:cubicBezTo>
                  <a:cubicBezTo>
                    <a:pt x="115" y="358"/>
                    <a:pt x="115" y="358"/>
                    <a:pt x="115" y="358"/>
                  </a:cubicBezTo>
                  <a:close/>
                  <a:moveTo>
                    <a:pt x="112" y="368"/>
                  </a:moveTo>
                  <a:cubicBezTo>
                    <a:pt x="112" y="366"/>
                    <a:pt x="112" y="365"/>
                    <a:pt x="113" y="364"/>
                  </a:cubicBezTo>
                  <a:cubicBezTo>
                    <a:pt x="113" y="363"/>
                    <a:pt x="114" y="363"/>
                    <a:pt x="114" y="363"/>
                  </a:cubicBezTo>
                  <a:cubicBezTo>
                    <a:pt x="114" y="363"/>
                    <a:pt x="115" y="364"/>
                    <a:pt x="115" y="364"/>
                  </a:cubicBezTo>
                  <a:cubicBezTo>
                    <a:pt x="114" y="364"/>
                    <a:pt x="113" y="364"/>
                    <a:pt x="112" y="368"/>
                  </a:cubicBezTo>
                  <a:close/>
                  <a:moveTo>
                    <a:pt x="115" y="364"/>
                  </a:moveTo>
                  <a:cubicBezTo>
                    <a:pt x="115" y="364"/>
                    <a:pt x="115" y="364"/>
                    <a:pt x="116" y="364"/>
                  </a:cubicBezTo>
                  <a:cubicBezTo>
                    <a:pt x="115" y="364"/>
                    <a:pt x="115" y="364"/>
                    <a:pt x="115" y="364"/>
                  </a:cubicBezTo>
                  <a:cubicBezTo>
                    <a:pt x="115" y="364"/>
                    <a:pt x="115" y="363"/>
                    <a:pt x="114" y="363"/>
                  </a:cubicBezTo>
                  <a:cubicBezTo>
                    <a:pt x="115" y="362"/>
                    <a:pt x="115" y="362"/>
                    <a:pt x="115" y="362"/>
                  </a:cubicBezTo>
                  <a:cubicBezTo>
                    <a:pt x="116" y="363"/>
                    <a:pt x="116" y="365"/>
                    <a:pt x="115" y="364"/>
                  </a:cubicBezTo>
                  <a:close/>
                  <a:moveTo>
                    <a:pt x="118" y="364"/>
                  </a:moveTo>
                  <a:cubicBezTo>
                    <a:pt x="117" y="363"/>
                    <a:pt x="117" y="362"/>
                    <a:pt x="116" y="362"/>
                  </a:cubicBezTo>
                  <a:cubicBezTo>
                    <a:pt x="117" y="361"/>
                    <a:pt x="118" y="361"/>
                    <a:pt x="118" y="361"/>
                  </a:cubicBezTo>
                  <a:cubicBezTo>
                    <a:pt x="118" y="362"/>
                    <a:pt x="119" y="363"/>
                    <a:pt x="119" y="364"/>
                  </a:cubicBezTo>
                  <a:cubicBezTo>
                    <a:pt x="124" y="372"/>
                    <a:pt x="121" y="368"/>
                    <a:pt x="122" y="372"/>
                  </a:cubicBezTo>
                  <a:cubicBezTo>
                    <a:pt x="121" y="370"/>
                    <a:pt x="117" y="364"/>
                    <a:pt x="118" y="364"/>
                  </a:cubicBezTo>
                  <a:close/>
                  <a:moveTo>
                    <a:pt x="131" y="293"/>
                  </a:moveTo>
                  <a:cubicBezTo>
                    <a:pt x="129" y="296"/>
                    <a:pt x="130" y="292"/>
                    <a:pt x="131" y="288"/>
                  </a:cubicBezTo>
                  <a:cubicBezTo>
                    <a:pt x="131" y="288"/>
                    <a:pt x="132" y="288"/>
                    <a:pt x="132" y="288"/>
                  </a:cubicBezTo>
                  <a:cubicBezTo>
                    <a:pt x="132" y="289"/>
                    <a:pt x="131" y="291"/>
                    <a:pt x="131" y="293"/>
                  </a:cubicBezTo>
                  <a:close/>
                  <a:moveTo>
                    <a:pt x="132" y="287"/>
                  </a:moveTo>
                  <a:cubicBezTo>
                    <a:pt x="132" y="288"/>
                    <a:pt x="131" y="288"/>
                    <a:pt x="131" y="288"/>
                  </a:cubicBezTo>
                  <a:cubicBezTo>
                    <a:pt x="131" y="288"/>
                    <a:pt x="131" y="288"/>
                    <a:pt x="131" y="288"/>
                  </a:cubicBezTo>
                  <a:cubicBezTo>
                    <a:pt x="131" y="288"/>
                    <a:pt x="131" y="288"/>
                    <a:pt x="131" y="288"/>
                  </a:cubicBezTo>
                  <a:cubicBezTo>
                    <a:pt x="131" y="288"/>
                    <a:pt x="130" y="288"/>
                    <a:pt x="130" y="288"/>
                  </a:cubicBezTo>
                  <a:cubicBezTo>
                    <a:pt x="131" y="288"/>
                    <a:pt x="131" y="288"/>
                    <a:pt x="131" y="288"/>
                  </a:cubicBezTo>
                  <a:cubicBezTo>
                    <a:pt x="131" y="288"/>
                    <a:pt x="131" y="287"/>
                    <a:pt x="131" y="287"/>
                  </a:cubicBezTo>
                  <a:cubicBezTo>
                    <a:pt x="131" y="287"/>
                    <a:pt x="131" y="287"/>
                    <a:pt x="131" y="287"/>
                  </a:cubicBezTo>
                  <a:cubicBezTo>
                    <a:pt x="132" y="285"/>
                    <a:pt x="132" y="285"/>
                    <a:pt x="132" y="285"/>
                  </a:cubicBezTo>
                  <a:cubicBezTo>
                    <a:pt x="132" y="285"/>
                    <a:pt x="132" y="286"/>
                    <a:pt x="132" y="286"/>
                  </a:cubicBezTo>
                  <a:cubicBezTo>
                    <a:pt x="131" y="287"/>
                    <a:pt x="131" y="287"/>
                    <a:pt x="131" y="287"/>
                  </a:cubicBezTo>
                  <a:cubicBezTo>
                    <a:pt x="132" y="287"/>
                    <a:pt x="132" y="287"/>
                    <a:pt x="132" y="287"/>
                  </a:cubicBezTo>
                  <a:cubicBezTo>
                    <a:pt x="132" y="287"/>
                    <a:pt x="132" y="287"/>
                    <a:pt x="132" y="28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2" name="Freeform 155"/>
            <p:cNvSpPr>
              <a:spLocks/>
            </p:cNvSpPr>
            <p:nvPr/>
          </p:nvSpPr>
          <p:spPr bwMode="auto">
            <a:xfrm>
              <a:off x="3873335" y="47764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3" name="Freeform 156"/>
            <p:cNvSpPr>
              <a:spLocks/>
            </p:cNvSpPr>
            <p:nvPr/>
          </p:nvSpPr>
          <p:spPr bwMode="auto">
            <a:xfrm>
              <a:off x="3606126" y="4630419"/>
              <a:ext cx="5410" cy="3246"/>
            </a:xfrm>
            <a:custGeom>
              <a:avLst/>
              <a:gdLst>
                <a:gd name="T0" fmla="*/ 0 w 2"/>
                <a:gd name="T1" fmla="*/ 3246 h 1"/>
                <a:gd name="T2" fmla="*/ 5410 w 2"/>
                <a:gd name="T3" fmla="*/ 3246 h 1"/>
                <a:gd name="T4" fmla="*/ 0 w 2"/>
                <a:gd name="T5" fmla="*/ 3246 h 1"/>
                <a:gd name="T6" fmla="*/ 0 60000 65536"/>
                <a:gd name="T7" fmla="*/ 0 60000 65536"/>
                <a:gd name="T8" fmla="*/ 0 60000 65536"/>
              </a:gdLst>
              <a:ahLst/>
              <a:cxnLst>
                <a:cxn ang="T6">
                  <a:pos x="T0" y="T1"/>
                </a:cxn>
                <a:cxn ang="T7">
                  <a:pos x="T2" y="T3"/>
                </a:cxn>
                <a:cxn ang="T8">
                  <a:pos x="T4" y="T5"/>
                </a:cxn>
              </a:cxnLst>
              <a:rect l="0" t="0" r="r" b="b"/>
              <a:pathLst>
                <a:path w="2" h="1">
                  <a:moveTo>
                    <a:pt x="0" y="1"/>
                  </a:moveTo>
                  <a:cubicBezTo>
                    <a:pt x="1" y="1"/>
                    <a:pt x="1" y="1"/>
                    <a:pt x="2" y="1"/>
                  </a:cubicBezTo>
                  <a:cubicBezTo>
                    <a:pt x="2" y="0"/>
                    <a:pt x="1"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4" name="Freeform 157"/>
            <p:cNvSpPr>
              <a:spLocks/>
            </p:cNvSpPr>
            <p:nvPr/>
          </p:nvSpPr>
          <p:spPr bwMode="auto">
            <a:xfrm>
              <a:off x="3957717" y="4525483"/>
              <a:ext cx="7573" cy="0"/>
            </a:xfrm>
            <a:custGeom>
              <a:avLst/>
              <a:gdLst>
                <a:gd name="T0" fmla="*/ 2524 w 3"/>
                <a:gd name="T1" fmla="*/ 7573 w 3"/>
                <a:gd name="T2" fmla="*/ 0 w 3"/>
                <a:gd name="T3" fmla="*/ 2524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1" y="0"/>
                  </a:moveTo>
                  <a:cubicBezTo>
                    <a:pt x="2" y="0"/>
                    <a:pt x="3" y="0"/>
                    <a:pt x="3" y="0"/>
                  </a:cubicBezTo>
                  <a:cubicBezTo>
                    <a:pt x="3" y="0"/>
                    <a:pt x="2"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5" name="Freeform 158"/>
            <p:cNvSpPr>
              <a:spLocks/>
            </p:cNvSpPr>
            <p:nvPr/>
          </p:nvSpPr>
          <p:spPr bwMode="auto">
            <a:xfrm>
              <a:off x="1909838" y="5043672"/>
              <a:ext cx="3246" cy="3246"/>
            </a:xfrm>
            <a:custGeom>
              <a:avLst/>
              <a:gdLst>
                <a:gd name="T0" fmla="*/ 0 w 1"/>
                <a:gd name="T1" fmla="*/ 0 h 1"/>
                <a:gd name="T2" fmla="*/ 3246 w 1"/>
                <a:gd name="T3" fmla="*/ 3246 h 1"/>
                <a:gd name="T4" fmla="*/ 0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1" y="1"/>
                    <a:pt x="1" y="1"/>
                    <a:pt x="1" y="1"/>
                  </a:cubicBezTo>
                  <a:cubicBezTo>
                    <a:pt x="1" y="0"/>
                    <a:pt x="1"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6" name="Freeform 159"/>
            <p:cNvSpPr>
              <a:spLocks/>
            </p:cNvSpPr>
            <p:nvPr/>
          </p:nvSpPr>
          <p:spPr bwMode="auto">
            <a:xfrm>
              <a:off x="1662102" y="5447190"/>
              <a:ext cx="2163" cy="2163"/>
            </a:xfrm>
            <a:custGeom>
              <a:avLst/>
              <a:gdLst>
                <a:gd name="T0" fmla="*/ 2163 w 1"/>
                <a:gd name="T1" fmla="*/ 2163 h 1"/>
                <a:gd name="T2" fmla="*/ 2163 w 1"/>
                <a:gd name="T3" fmla="*/ 0 h 1"/>
                <a:gd name="T4" fmla="*/ 0 w 1"/>
                <a:gd name="T5" fmla="*/ 0 h 1"/>
                <a:gd name="T6" fmla="*/ 0 w 1"/>
                <a:gd name="T7" fmla="*/ 0 h 1"/>
                <a:gd name="T8" fmla="*/ 2163 w 1"/>
                <a:gd name="T9" fmla="*/ 2163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
                  <a:moveTo>
                    <a:pt x="1" y="1"/>
                  </a:moveTo>
                  <a:cubicBezTo>
                    <a:pt x="1" y="1"/>
                    <a:pt x="1" y="0"/>
                    <a:pt x="1" y="0"/>
                  </a:cubicBezTo>
                  <a:cubicBezTo>
                    <a:pt x="0" y="0"/>
                    <a:pt x="0" y="0"/>
                    <a:pt x="0" y="0"/>
                  </a:cubicBezTo>
                  <a:cubicBezTo>
                    <a:pt x="0" y="0"/>
                    <a:pt x="0" y="0"/>
                    <a:pt x="0" y="0"/>
                  </a:cubicBezTo>
                  <a:lnTo>
                    <a:pt x="1"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7" name="Freeform 160"/>
            <p:cNvSpPr>
              <a:spLocks/>
            </p:cNvSpPr>
            <p:nvPr/>
          </p:nvSpPr>
          <p:spPr bwMode="auto">
            <a:xfrm>
              <a:off x="2173802" y="4992827"/>
              <a:ext cx="97363" cy="54091"/>
            </a:xfrm>
            <a:custGeom>
              <a:avLst/>
              <a:gdLst>
                <a:gd name="T0" fmla="*/ 10249 w 38"/>
                <a:gd name="T1" fmla="*/ 7727 h 21"/>
                <a:gd name="T2" fmla="*/ 56368 w 38"/>
                <a:gd name="T3" fmla="*/ 51515 h 21"/>
                <a:gd name="T4" fmla="*/ 92239 w 38"/>
                <a:gd name="T5" fmla="*/ 7727 h 21"/>
                <a:gd name="T6" fmla="*/ 51244 w 38"/>
                <a:gd name="T7" fmla="*/ 0 h 21"/>
                <a:gd name="T8" fmla="*/ 10249 w 38"/>
                <a:gd name="T9" fmla="*/ 7727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21">
                  <a:moveTo>
                    <a:pt x="4" y="3"/>
                  </a:moveTo>
                  <a:cubicBezTo>
                    <a:pt x="4" y="3"/>
                    <a:pt x="0" y="19"/>
                    <a:pt x="22" y="20"/>
                  </a:cubicBezTo>
                  <a:cubicBezTo>
                    <a:pt x="38" y="21"/>
                    <a:pt x="36" y="3"/>
                    <a:pt x="36" y="3"/>
                  </a:cubicBezTo>
                  <a:cubicBezTo>
                    <a:pt x="20" y="0"/>
                    <a:pt x="20" y="0"/>
                    <a:pt x="20" y="0"/>
                  </a:cubicBezTo>
                  <a:lnTo>
                    <a:pt x="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8" name="Freeform 161"/>
            <p:cNvSpPr>
              <a:spLocks/>
            </p:cNvSpPr>
            <p:nvPr/>
          </p:nvSpPr>
          <p:spPr bwMode="auto">
            <a:xfrm>
              <a:off x="2394492" y="4994991"/>
              <a:ext cx="80054" cy="51927"/>
            </a:xfrm>
            <a:custGeom>
              <a:avLst/>
              <a:gdLst>
                <a:gd name="T0" fmla="*/ 2582 w 31"/>
                <a:gd name="T1" fmla="*/ 0 h 20"/>
                <a:gd name="T2" fmla="*/ 41318 w 31"/>
                <a:gd name="T3" fmla="*/ 49331 h 20"/>
                <a:gd name="T4" fmla="*/ 74889 w 31"/>
                <a:gd name="T5" fmla="*/ 0 h 20"/>
                <a:gd name="T6" fmla="*/ 2582 w 31"/>
                <a:gd name="T7" fmla="*/ 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20">
                  <a:moveTo>
                    <a:pt x="1" y="0"/>
                  </a:moveTo>
                  <a:cubicBezTo>
                    <a:pt x="1" y="0"/>
                    <a:pt x="0" y="18"/>
                    <a:pt x="16" y="19"/>
                  </a:cubicBezTo>
                  <a:cubicBezTo>
                    <a:pt x="31" y="20"/>
                    <a:pt x="29" y="0"/>
                    <a:pt x="29" y="0"/>
                  </a:cubicBez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9" name="Freeform 162"/>
            <p:cNvSpPr>
              <a:spLocks/>
            </p:cNvSpPr>
            <p:nvPr/>
          </p:nvSpPr>
          <p:spPr bwMode="auto">
            <a:xfrm>
              <a:off x="1950947" y="4609864"/>
              <a:ext cx="187155" cy="444627"/>
            </a:xfrm>
            <a:custGeom>
              <a:avLst/>
              <a:gdLst>
                <a:gd name="T0" fmla="*/ 82041 w 73"/>
                <a:gd name="T1" fmla="*/ 0 h 173"/>
                <a:gd name="T2" fmla="*/ 23074 w 73"/>
                <a:gd name="T3" fmla="*/ 352103 h 173"/>
                <a:gd name="T4" fmla="*/ 82041 w 73"/>
                <a:gd name="T5" fmla="*/ 444627 h 173"/>
                <a:gd name="T6" fmla="*/ 182027 w 73"/>
                <a:gd name="T7" fmla="*/ 182477 h 173"/>
                <a:gd name="T8" fmla="*/ 82041 w 73"/>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173">
                  <a:moveTo>
                    <a:pt x="32" y="0"/>
                  </a:moveTo>
                  <a:cubicBezTo>
                    <a:pt x="32" y="0"/>
                    <a:pt x="0" y="104"/>
                    <a:pt x="9" y="137"/>
                  </a:cubicBezTo>
                  <a:cubicBezTo>
                    <a:pt x="12" y="151"/>
                    <a:pt x="32" y="173"/>
                    <a:pt x="32" y="173"/>
                  </a:cubicBezTo>
                  <a:cubicBezTo>
                    <a:pt x="32" y="173"/>
                    <a:pt x="73" y="115"/>
                    <a:pt x="71" y="71"/>
                  </a:cubicBezTo>
                  <a:cubicBezTo>
                    <a:pt x="69" y="32"/>
                    <a:pt x="32" y="0"/>
                    <a:pt x="3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0" name="Freeform 163"/>
            <p:cNvSpPr>
              <a:spLocks/>
            </p:cNvSpPr>
            <p:nvPr/>
          </p:nvSpPr>
          <p:spPr bwMode="auto">
            <a:xfrm>
              <a:off x="2038574" y="4613110"/>
              <a:ext cx="2163" cy="4327"/>
            </a:xfrm>
            <a:custGeom>
              <a:avLst/>
              <a:gdLst>
                <a:gd name="T0" fmla="*/ 2163 w 1"/>
                <a:gd name="T1" fmla="*/ 2164 h 2"/>
                <a:gd name="T2" fmla="*/ 0 w 1"/>
                <a:gd name="T3" fmla="*/ 2164 h 2"/>
                <a:gd name="T4" fmla="*/ 2163 w 1"/>
                <a:gd name="T5" fmla="*/ 2164 h 2"/>
                <a:gd name="T6" fmla="*/ 0 60000 65536"/>
                <a:gd name="T7" fmla="*/ 0 60000 65536"/>
                <a:gd name="T8" fmla="*/ 0 60000 65536"/>
              </a:gdLst>
              <a:ahLst/>
              <a:cxnLst>
                <a:cxn ang="T6">
                  <a:pos x="T0" y="T1"/>
                </a:cxn>
                <a:cxn ang="T7">
                  <a:pos x="T2" y="T3"/>
                </a:cxn>
                <a:cxn ang="T8">
                  <a:pos x="T4" y="T5"/>
                </a:cxn>
              </a:cxnLst>
              <a:rect l="0" t="0" r="r" b="b"/>
              <a:pathLst>
                <a:path w="1" h="2">
                  <a:moveTo>
                    <a:pt x="1" y="1"/>
                  </a:moveTo>
                  <a:cubicBezTo>
                    <a:pt x="0" y="0"/>
                    <a:pt x="1" y="2"/>
                    <a:pt x="0" y="1"/>
                  </a:cubicBezTo>
                  <a:cubicBezTo>
                    <a:pt x="0" y="0"/>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1" name="Freeform 164"/>
            <p:cNvSpPr>
              <a:spLocks/>
            </p:cNvSpPr>
            <p:nvPr/>
          </p:nvSpPr>
          <p:spPr bwMode="auto">
            <a:xfrm>
              <a:off x="1954193" y="4609864"/>
              <a:ext cx="191482" cy="474918"/>
            </a:xfrm>
            <a:custGeom>
              <a:avLst/>
              <a:gdLst>
                <a:gd name="T0" fmla="*/ 45956 w 75"/>
                <a:gd name="T1" fmla="*/ 120655 h 185"/>
                <a:gd name="T2" fmla="*/ 38296 w 75"/>
                <a:gd name="T3" fmla="*/ 148893 h 185"/>
                <a:gd name="T4" fmla="*/ 30637 w 75"/>
                <a:gd name="T5" fmla="*/ 207937 h 185"/>
                <a:gd name="T6" fmla="*/ 28084 w 75"/>
                <a:gd name="T7" fmla="*/ 231041 h 185"/>
                <a:gd name="T8" fmla="*/ 20425 w 75"/>
                <a:gd name="T9" fmla="*/ 292652 h 185"/>
                <a:gd name="T10" fmla="*/ 22978 w 75"/>
                <a:gd name="T11" fmla="*/ 313189 h 185"/>
                <a:gd name="T12" fmla="*/ 30637 w 75"/>
                <a:gd name="T13" fmla="*/ 343995 h 185"/>
                <a:gd name="T14" fmla="*/ 35743 w 75"/>
                <a:gd name="T15" fmla="*/ 372233 h 185"/>
                <a:gd name="T16" fmla="*/ 38296 w 75"/>
                <a:gd name="T17" fmla="*/ 385069 h 185"/>
                <a:gd name="T18" fmla="*/ 45956 w 75"/>
                <a:gd name="T19" fmla="*/ 395337 h 185"/>
                <a:gd name="T20" fmla="*/ 63827 w 75"/>
                <a:gd name="T21" fmla="*/ 421008 h 185"/>
                <a:gd name="T22" fmla="*/ 71487 w 75"/>
                <a:gd name="T23" fmla="*/ 433844 h 185"/>
                <a:gd name="T24" fmla="*/ 84252 w 75"/>
                <a:gd name="T25" fmla="*/ 446680 h 185"/>
                <a:gd name="T26" fmla="*/ 76593 w 75"/>
                <a:gd name="T27" fmla="*/ 449247 h 185"/>
                <a:gd name="T28" fmla="*/ 97018 w 75"/>
                <a:gd name="T29" fmla="*/ 421008 h 185"/>
                <a:gd name="T30" fmla="*/ 109783 w 75"/>
                <a:gd name="T31" fmla="*/ 395337 h 185"/>
                <a:gd name="T32" fmla="*/ 125102 w 75"/>
                <a:gd name="T33" fmla="*/ 369666 h 185"/>
                <a:gd name="T34" fmla="*/ 135314 w 75"/>
                <a:gd name="T35" fmla="*/ 346562 h 185"/>
                <a:gd name="T36" fmla="*/ 137867 w 75"/>
                <a:gd name="T37" fmla="*/ 336293 h 185"/>
                <a:gd name="T38" fmla="*/ 140420 w 75"/>
                <a:gd name="T39" fmla="*/ 328592 h 185"/>
                <a:gd name="T40" fmla="*/ 145526 w 75"/>
                <a:gd name="T41" fmla="*/ 315756 h 185"/>
                <a:gd name="T42" fmla="*/ 155739 w 75"/>
                <a:gd name="T43" fmla="*/ 282384 h 185"/>
                <a:gd name="T44" fmla="*/ 163398 w 75"/>
                <a:gd name="T45" fmla="*/ 246444 h 185"/>
                <a:gd name="T46" fmla="*/ 165951 w 75"/>
                <a:gd name="T47" fmla="*/ 236175 h 185"/>
                <a:gd name="T48" fmla="*/ 165951 w 75"/>
                <a:gd name="T49" fmla="*/ 189967 h 185"/>
                <a:gd name="T50" fmla="*/ 165951 w 75"/>
                <a:gd name="T51" fmla="*/ 177132 h 185"/>
                <a:gd name="T52" fmla="*/ 165951 w 75"/>
                <a:gd name="T53" fmla="*/ 166863 h 185"/>
                <a:gd name="T54" fmla="*/ 158292 w 75"/>
                <a:gd name="T55" fmla="*/ 159162 h 185"/>
                <a:gd name="T56" fmla="*/ 160845 w 75"/>
                <a:gd name="T57" fmla="*/ 146326 h 185"/>
                <a:gd name="T58" fmla="*/ 153186 w 75"/>
                <a:gd name="T59" fmla="*/ 136058 h 185"/>
                <a:gd name="T60" fmla="*/ 150633 w 75"/>
                <a:gd name="T61" fmla="*/ 128356 h 185"/>
                <a:gd name="T62" fmla="*/ 148079 w 75"/>
                <a:gd name="T63" fmla="*/ 120655 h 185"/>
                <a:gd name="T64" fmla="*/ 145526 w 75"/>
                <a:gd name="T65" fmla="*/ 110386 h 185"/>
                <a:gd name="T66" fmla="*/ 148079 w 75"/>
                <a:gd name="T67" fmla="*/ 94984 h 185"/>
                <a:gd name="T68" fmla="*/ 137867 w 75"/>
                <a:gd name="T69" fmla="*/ 94984 h 185"/>
                <a:gd name="T70" fmla="*/ 135314 w 75"/>
                <a:gd name="T71" fmla="*/ 82148 h 185"/>
                <a:gd name="T72" fmla="*/ 142973 w 75"/>
                <a:gd name="T73" fmla="*/ 74447 h 185"/>
                <a:gd name="T74" fmla="*/ 122548 w 75"/>
                <a:gd name="T75" fmla="*/ 61611 h 185"/>
                <a:gd name="T76" fmla="*/ 114889 w 75"/>
                <a:gd name="T77" fmla="*/ 48775 h 185"/>
                <a:gd name="T78" fmla="*/ 102124 w 75"/>
                <a:gd name="T79" fmla="*/ 28238 h 185"/>
                <a:gd name="T80" fmla="*/ 91911 w 75"/>
                <a:gd name="T81" fmla="*/ 15403 h 185"/>
                <a:gd name="T82" fmla="*/ 94464 w 75"/>
                <a:gd name="T83" fmla="*/ 17970 h 185"/>
                <a:gd name="T84" fmla="*/ 114889 w 75"/>
                <a:gd name="T85" fmla="*/ 25671 h 185"/>
                <a:gd name="T86" fmla="*/ 130208 w 75"/>
                <a:gd name="T87" fmla="*/ 43641 h 185"/>
                <a:gd name="T88" fmla="*/ 158292 w 75"/>
                <a:gd name="T89" fmla="*/ 89849 h 185"/>
                <a:gd name="T90" fmla="*/ 178717 w 75"/>
                <a:gd name="T91" fmla="*/ 128356 h 185"/>
                <a:gd name="T92" fmla="*/ 188929 w 75"/>
                <a:gd name="T93" fmla="*/ 218206 h 185"/>
                <a:gd name="T94" fmla="*/ 183823 w 75"/>
                <a:gd name="T95" fmla="*/ 259280 h 185"/>
                <a:gd name="T96" fmla="*/ 158292 w 75"/>
                <a:gd name="T97" fmla="*/ 336293 h 185"/>
                <a:gd name="T98" fmla="*/ 117442 w 75"/>
                <a:gd name="T99" fmla="*/ 418441 h 185"/>
                <a:gd name="T100" fmla="*/ 81699 w 75"/>
                <a:gd name="T101" fmla="*/ 474918 h 185"/>
                <a:gd name="T102" fmla="*/ 51062 w 75"/>
                <a:gd name="T103" fmla="*/ 441545 h 185"/>
                <a:gd name="T104" fmla="*/ 10212 w 75"/>
                <a:gd name="T105" fmla="*/ 231041 h 185"/>
                <a:gd name="T106" fmla="*/ 17872 w 75"/>
                <a:gd name="T107" fmla="*/ 187400 h 185"/>
                <a:gd name="T108" fmla="*/ 68934 w 75"/>
                <a:gd name="T109" fmla="*/ 12836 h 1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5" h="185">
                  <a:moveTo>
                    <a:pt x="29" y="7"/>
                  </a:moveTo>
                  <a:cubicBezTo>
                    <a:pt x="29" y="12"/>
                    <a:pt x="25" y="18"/>
                    <a:pt x="25" y="24"/>
                  </a:cubicBezTo>
                  <a:cubicBezTo>
                    <a:pt x="25" y="24"/>
                    <a:pt x="24" y="23"/>
                    <a:pt x="24" y="25"/>
                  </a:cubicBezTo>
                  <a:cubicBezTo>
                    <a:pt x="24" y="30"/>
                    <a:pt x="21" y="37"/>
                    <a:pt x="18" y="43"/>
                  </a:cubicBezTo>
                  <a:cubicBezTo>
                    <a:pt x="18" y="43"/>
                    <a:pt x="18" y="43"/>
                    <a:pt x="18" y="43"/>
                  </a:cubicBezTo>
                  <a:cubicBezTo>
                    <a:pt x="17" y="44"/>
                    <a:pt x="18" y="46"/>
                    <a:pt x="18" y="47"/>
                  </a:cubicBezTo>
                  <a:cubicBezTo>
                    <a:pt x="18" y="47"/>
                    <a:pt x="18" y="47"/>
                    <a:pt x="17" y="47"/>
                  </a:cubicBezTo>
                  <a:cubicBezTo>
                    <a:pt x="18" y="47"/>
                    <a:pt x="17" y="49"/>
                    <a:pt x="17" y="50"/>
                  </a:cubicBezTo>
                  <a:cubicBezTo>
                    <a:pt x="17" y="50"/>
                    <a:pt x="16" y="50"/>
                    <a:pt x="16" y="51"/>
                  </a:cubicBezTo>
                  <a:cubicBezTo>
                    <a:pt x="17" y="51"/>
                    <a:pt x="17" y="51"/>
                    <a:pt x="17" y="51"/>
                  </a:cubicBezTo>
                  <a:cubicBezTo>
                    <a:pt x="18" y="53"/>
                    <a:pt x="15" y="56"/>
                    <a:pt x="16" y="59"/>
                  </a:cubicBezTo>
                  <a:cubicBezTo>
                    <a:pt x="16" y="58"/>
                    <a:pt x="15" y="58"/>
                    <a:pt x="15" y="58"/>
                  </a:cubicBezTo>
                  <a:cubicBezTo>
                    <a:pt x="15" y="63"/>
                    <a:pt x="14" y="68"/>
                    <a:pt x="13" y="73"/>
                  </a:cubicBezTo>
                  <a:cubicBezTo>
                    <a:pt x="13" y="72"/>
                    <a:pt x="13" y="72"/>
                    <a:pt x="12" y="73"/>
                  </a:cubicBezTo>
                  <a:cubicBezTo>
                    <a:pt x="13" y="73"/>
                    <a:pt x="13" y="74"/>
                    <a:pt x="13" y="76"/>
                  </a:cubicBezTo>
                  <a:cubicBezTo>
                    <a:pt x="12" y="76"/>
                    <a:pt x="13" y="78"/>
                    <a:pt x="12" y="79"/>
                  </a:cubicBezTo>
                  <a:cubicBezTo>
                    <a:pt x="12" y="79"/>
                    <a:pt x="12" y="79"/>
                    <a:pt x="12" y="79"/>
                  </a:cubicBezTo>
                  <a:cubicBezTo>
                    <a:pt x="13" y="80"/>
                    <a:pt x="11" y="81"/>
                    <a:pt x="12" y="81"/>
                  </a:cubicBezTo>
                  <a:cubicBezTo>
                    <a:pt x="11" y="82"/>
                    <a:pt x="11" y="82"/>
                    <a:pt x="11" y="82"/>
                  </a:cubicBezTo>
                  <a:cubicBezTo>
                    <a:pt x="12" y="83"/>
                    <a:pt x="10" y="84"/>
                    <a:pt x="11" y="85"/>
                  </a:cubicBezTo>
                  <a:cubicBezTo>
                    <a:pt x="11" y="85"/>
                    <a:pt x="11" y="85"/>
                    <a:pt x="11" y="85"/>
                  </a:cubicBezTo>
                  <a:cubicBezTo>
                    <a:pt x="11" y="85"/>
                    <a:pt x="11" y="86"/>
                    <a:pt x="11" y="87"/>
                  </a:cubicBezTo>
                  <a:cubicBezTo>
                    <a:pt x="10" y="87"/>
                    <a:pt x="10" y="87"/>
                    <a:pt x="10" y="87"/>
                  </a:cubicBezTo>
                  <a:cubicBezTo>
                    <a:pt x="11" y="89"/>
                    <a:pt x="10" y="90"/>
                    <a:pt x="11" y="90"/>
                  </a:cubicBezTo>
                  <a:cubicBezTo>
                    <a:pt x="10" y="90"/>
                    <a:pt x="11" y="88"/>
                    <a:pt x="9" y="89"/>
                  </a:cubicBezTo>
                  <a:cubicBezTo>
                    <a:pt x="9" y="95"/>
                    <a:pt x="9" y="101"/>
                    <a:pt x="8" y="107"/>
                  </a:cubicBezTo>
                  <a:cubicBezTo>
                    <a:pt x="8" y="108"/>
                    <a:pt x="8" y="108"/>
                    <a:pt x="8" y="109"/>
                  </a:cubicBezTo>
                  <a:cubicBezTo>
                    <a:pt x="8" y="109"/>
                    <a:pt x="8" y="111"/>
                    <a:pt x="8" y="111"/>
                  </a:cubicBezTo>
                  <a:cubicBezTo>
                    <a:pt x="8" y="111"/>
                    <a:pt x="8" y="112"/>
                    <a:pt x="8" y="112"/>
                  </a:cubicBezTo>
                  <a:cubicBezTo>
                    <a:pt x="7" y="113"/>
                    <a:pt x="9" y="113"/>
                    <a:pt x="8" y="114"/>
                  </a:cubicBezTo>
                  <a:cubicBezTo>
                    <a:pt x="8" y="114"/>
                    <a:pt x="8" y="114"/>
                    <a:pt x="7" y="114"/>
                  </a:cubicBezTo>
                  <a:cubicBezTo>
                    <a:pt x="8" y="115"/>
                    <a:pt x="8" y="116"/>
                    <a:pt x="8" y="117"/>
                  </a:cubicBezTo>
                  <a:cubicBezTo>
                    <a:pt x="8" y="117"/>
                    <a:pt x="8" y="117"/>
                    <a:pt x="8" y="117"/>
                  </a:cubicBezTo>
                  <a:cubicBezTo>
                    <a:pt x="9" y="118"/>
                    <a:pt x="8" y="119"/>
                    <a:pt x="8" y="120"/>
                  </a:cubicBezTo>
                  <a:cubicBezTo>
                    <a:pt x="8" y="120"/>
                    <a:pt x="8" y="120"/>
                    <a:pt x="8" y="120"/>
                  </a:cubicBezTo>
                  <a:cubicBezTo>
                    <a:pt x="7" y="122"/>
                    <a:pt x="9" y="120"/>
                    <a:pt x="9" y="122"/>
                  </a:cubicBezTo>
                  <a:cubicBezTo>
                    <a:pt x="9" y="122"/>
                    <a:pt x="8" y="122"/>
                    <a:pt x="8" y="122"/>
                  </a:cubicBezTo>
                  <a:cubicBezTo>
                    <a:pt x="9" y="123"/>
                    <a:pt x="9" y="125"/>
                    <a:pt x="10" y="127"/>
                  </a:cubicBezTo>
                  <a:cubicBezTo>
                    <a:pt x="10" y="127"/>
                    <a:pt x="9" y="127"/>
                    <a:pt x="9" y="127"/>
                  </a:cubicBezTo>
                  <a:cubicBezTo>
                    <a:pt x="10" y="128"/>
                    <a:pt x="10" y="130"/>
                    <a:pt x="11" y="131"/>
                  </a:cubicBezTo>
                  <a:cubicBezTo>
                    <a:pt x="10" y="132"/>
                    <a:pt x="9" y="132"/>
                    <a:pt x="10" y="133"/>
                  </a:cubicBezTo>
                  <a:cubicBezTo>
                    <a:pt x="11" y="133"/>
                    <a:pt x="11" y="136"/>
                    <a:pt x="12" y="134"/>
                  </a:cubicBezTo>
                  <a:cubicBezTo>
                    <a:pt x="12" y="136"/>
                    <a:pt x="12" y="138"/>
                    <a:pt x="12" y="139"/>
                  </a:cubicBezTo>
                  <a:cubicBezTo>
                    <a:pt x="12" y="138"/>
                    <a:pt x="11" y="140"/>
                    <a:pt x="11" y="139"/>
                  </a:cubicBezTo>
                  <a:cubicBezTo>
                    <a:pt x="10" y="140"/>
                    <a:pt x="10" y="140"/>
                    <a:pt x="10" y="140"/>
                  </a:cubicBezTo>
                  <a:cubicBezTo>
                    <a:pt x="10" y="140"/>
                    <a:pt x="10" y="139"/>
                    <a:pt x="10" y="140"/>
                  </a:cubicBezTo>
                  <a:cubicBezTo>
                    <a:pt x="10" y="140"/>
                    <a:pt x="11" y="142"/>
                    <a:pt x="11" y="142"/>
                  </a:cubicBezTo>
                  <a:cubicBezTo>
                    <a:pt x="12" y="143"/>
                    <a:pt x="13" y="143"/>
                    <a:pt x="14" y="145"/>
                  </a:cubicBezTo>
                  <a:cubicBezTo>
                    <a:pt x="13" y="144"/>
                    <a:pt x="13" y="146"/>
                    <a:pt x="12" y="145"/>
                  </a:cubicBezTo>
                  <a:cubicBezTo>
                    <a:pt x="15" y="146"/>
                    <a:pt x="15" y="146"/>
                    <a:pt x="15" y="146"/>
                  </a:cubicBezTo>
                  <a:cubicBezTo>
                    <a:pt x="16" y="147"/>
                    <a:pt x="15" y="147"/>
                    <a:pt x="15" y="147"/>
                  </a:cubicBezTo>
                  <a:cubicBezTo>
                    <a:pt x="15" y="147"/>
                    <a:pt x="16" y="147"/>
                    <a:pt x="16" y="147"/>
                  </a:cubicBezTo>
                  <a:cubicBezTo>
                    <a:pt x="16" y="148"/>
                    <a:pt x="17" y="149"/>
                    <a:pt x="16" y="150"/>
                  </a:cubicBezTo>
                  <a:cubicBezTo>
                    <a:pt x="16" y="151"/>
                    <a:pt x="15" y="150"/>
                    <a:pt x="15" y="150"/>
                  </a:cubicBezTo>
                  <a:cubicBezTo>
                    <a:pt x="16" y="151"/>
                    <a:pt x="16" y="151"/>
                    <a:pt x="16" y="152"/>
                  </a:cubicBezTo>
                  <a:cubicBezTo>
                    <a:pt x="16" y="152"/>
                    <a:pt x="16" y="152"/>
                    <a:pt x="16" y="152"/>
                  </a:cubicBezTo>
                  <a:cubicBezTo>
                    <a:pt x="16" y="153"/>
                    <a:pt x="18" y="154"/>
                    <a:pt x="18" y="153"/>
                  </a:cubicBezTo>
                  <a:cubicBezTo>
                    <a:pt x="18" y="152"/>
                    <a:pt x="17" y="153"/>
                    <a:pt x="17" y="152"/>
                  </a:cubicBezTo>
                  <a:cubicBezTo>
                    <a:pt x="18" y="152"/>
                    <a:pt x="19" y="153"/>
                    <a:pt x="19" y="154"/>
                  </a:cubicBezTo>
                  <a:cubicBezTo>
                    <a:pt x="19" y="154"/>
                    <a:pt x="19" y="154"/>
                    <a:pt x="18" y="154"/>
                  </a:cubicBezTo>
                  <a:cubicBezTo>
                    <a:pt x="20" y="155"/>
                    <a:pt x="20" y="156"/>
                    <a:pt x="21" y="157"/>
                  </a:cubicBezTo>
                  <a:cubicBezTo>
                    <a:pt x="22" y="157"/>
                    <a:pt x="20" y="157"/>
                    <a:pt x="20" y="157"/>
                  </a:cubicBezTo>
                  <a:cubicBezTo>
                    <a:pt x="21" y="159"/>
                    <a:pt x="23" y="160"/>
                    <a:pt x="23" y="162"/>
                  </a:cubicBezTo>
                  <a:cubicBezTo>
                    <a:pt x="23" y="162"/>
                    <a:pt x="24" y="161"/>
                    <a:pt x="23" y="161"/>
                  </a:cubicBezTo>
                  <a:cubicBezTo>
                    <a:pt x="24" y="162"/>
                    <a:pt x="23" y="163"/>
                    <a:pt x="24" y="163"/>
                  </a:cubicBezTo>
                  <a:cubicBezTo>
                    <a:pt x="23" y="163"/>
                    <a:pt x="24" y="163"/>
                    <a:pt x="25" y="164"/>
                  </a:cubicBezTo>
                  <a:cubicBezTo>
                    <a:pt x="25" y="164"/>
                    <a:pt x="25" y="164"/>
                    <a:pt x="24" y="164"/>
                  </a:cubicBezTo>
                  <a:cubicBezTo>
                    <a:pt x="25" y="164"/>
                    <a:pt x="27" y="166"/>
                    <a:pt x="28" y="169"/>
                  </a:cubicBezTo>
                  <a:cubicBezTo>
                    <a:pt x="28" y="168"/>
                    <a:pt x="30" y="169"/>
                    <a:pt x="30" y="169"/>
                  </a:cubicBezTo>
                  <a:cubicBezTo>
                    <a:pt x="29" y="169"/>
                    <a:pt x="29" y="169"/>
                    <a:pt x="29" y="169"/>
                  </a:cubicBezTo>
                  <a:cubicBezTo>
                    <a:pt x="29" y="170"/>
                    <a:pt x="30" y="170"/>
                    <a:pt x="30" y="171"/>
                  </a:cubicBezTo>
                  <a:cubicBezTo>
                    <a:pt x="31" y="171"/>
                    <a:pt x="27" y="169"/>
                    <a:pt x="28" y="169"/>
                  </a:cubicBezTo>
                  <a:cubicBezTo>
                    <a:pt x="28" y="170"/>
                    <a:pt x="30" y="170"/>
                    <a:pt x="29" y="170"/>
                  </a:cubicBezTo>
                  <a:cubicBezTo>
                    <a:pt x="30" y="171"/>
                    <a:pt x="31" y="171"/>
                    <a:pt x="31" y="172"/>
                  </a:cubicBezTo>
                  <a:cubicBezTo>
                    <a:pt x="31" y="172"/>
                    <a:pt x="30" y="172"/>
                    <a:pt x="30" y="173"/>
                  </a:cubicBezTo>
                  <a:cubicBezTo>
                    <a:pt x="31" y="174"/>
                    <a:pt x="31" y="173"/>
                    <a:pt x="31" y="173"/>
                  </a:cubicBezTo>
                  <a:cubicBezTo>
                    <a:pt x="32" y="174"/>
                    <a:pt x="32" y="174"/>
                    <a:pt x="32" y="174"/>
                  </a:cubicBezTo>
                  <a:cubicBezTo>
                    <a:pt x="33" y="173"/>
                    <a:pt x="33" y="175"/>
                    <a:pt x="33" y="174"/>
                  </a:cubicBezTo>
                  <a:cubicBezTo>
                    <a:pt x="33" y="174"/>
                    <a:pt x="35" y="174"/>
                    <a:pt x="33" y="175"/>
                  </a:cubicBezTo>
                  <a:cubicBezTo>
                    <a:pt x="33" y="176"/>
                    <a:pt x="33" y="176"/>
                    <a:pt x="33" y="176"/>
                  </a:cubicBezTo>
                  <a:cubicBezTo>
                    <a:pt x="33" y="176"/>
                    <a:pt x="33" y="176"/>
                    <a:pt x="33" y="176"/>
                  </a:cubicBezTo>
                  <a:cubicBezTo>
                    <a:pt x="30" y="177"/>
                    <a:pt x="30" y="177"/>
                    <a:pt x="30" y="177"/>
                  </a:cubicBezTo>
                  <a:cubicBezTo>
                    <a:pt x="30" y="176"/>
                    <a:pt x="30" y="176"/>
                    <a:pt x="30" y="175"/>
                  </a:cubicBezTo>
                  <a:cubicBezTo>
                    <a:pt x="30" y="175"/>
                    <a:pt x="30" y="175"/>
                    <a:pt x="30" y="175"/>
                  </a:cubicBezTo>
                  <a:cubicBezTo>
                    <a:pt x="29" y="175"/>
                    <a:pt x="31" y="174"/>
                    <a:pt x="31" y="173"/>
                  </a:cubicBezTo>
                  <a:cubicBezTo>
                    <a:pt x="32" y="172"/>
                    <a:pt x="33" y="170"/>
                    <a:pt x="34" y="169"/>
                  </a:cubicBezTo>
                  <a:cubicBezTo>
                    <a:pt x="34" y="168"/>
                    <a:pt x="34" y="167"/>
                    <a:pt x="35" y="166"/>
                  </a:cubicBezTo>
                  <a:cubicBezTo>
                    <a:pt x="35" y="166"/>
                    <a:pt x="35" y="167"/>
                    <a:pt x="35" y="167"/>
                  </a:cubicBezTo>
                  <a:cubicBezTo>
                    <a:pt x="36" y="166"/>
                    <a:pt x="36" y="166"/>
                    <a:pt x="36" y="165"/>
                  </a:cubicBezTo>
                  <a:cubicBezTo>
                    <a:pt x="36" y="166"/>
                    <a:pt x="38" y="164"/>
                    <a:pt x="38" y="164"/>
                  </a:cubicBezTo>
                  <a:cubicBezTo>
                    <a:pt x="39" y="163"/>
                    <a:pt x="38" y="163"/>
                    <a:pt x="38" y="162"/>
                  </a:cubicBezTo>
                  <a:cubicBezTo>
                    <a:pt x="39" y="162"/>
                    <a:pt x="38" y="159"/>
                    <a:pt x="40" y="159"/>
                  </a:cubicBezTo>
                  <a:cubicBezTo>
                    <a:pt x="40" y="159"/>
                    <a:pt x="40" y="160"/>
                    <a:pt x="41" y="160"/>
                  </a:cubicBezTo>
                  <a:cubicBezTo>
                    <a:pt x="42" y="159"/>
                    <a:pt x="41" y="157"/>
                    <a:pt x="42" y="156"/>
                  </a:cubicBezTo>
                  <a:cubicBezTo>
                    <a:pt x="41" y="156"/>
                    <a:pt x="41" y="156"/>
                    <a:pt x="41" y="156"/>
                  </a:cubicBezTo>
                  <a:cubicBezTo>
                    <a:pt x="42" y="156"/>
                    <a:pt x="42" y="154"/>
                    <a:pt x="43" y="154"/>
                  </a:cubicBezTo>
                  <a:cubicBezTo>
                    <a:pt x="42" y="154"/>
                    <a:pt x="44" y="153"/>
                    <a:pt x="43" y="152"/>
                  </a:cubicBezTo>
                  <a:cubicBezTo>
                    <a:pt x="45" y="150"/>
                    <a:pt x="45" y="146"/>
                    <a:pt x="48" y="145"/>
                  </a:cubicBezTo>
                  <a:cubicBezTo>
                    <a:pt x="48" y="145"/>
                    <a:pt x="49" y="144"/>
                    <a:pt x="48" y="144"/>
                  </a:cubicBezTo>
                  <a:cubicBezTo>
                    <a:pt x="47" y="145"/>
                    <a:pt x="48" y="145"/>
                    <a:pt x="47" y="145"/>
                  </a:cubicBezTo>
                  <a:cubicBezTo>
                    <a:pt x="48" y="145"/>
                    <a:pt x="47" y="145"/>
                    <a:pt x="47" y="145"/>
                  </a:cubicBezTo>
                  <a:cubicBezTo>
                    <a:pt x="48" y="144"/>
                    <a:pt x="48" y="143"/>
                    <a:pt x="49" y="144"/>
                  </a:cubicBezTo>
                  <a:cubicBezTo>
                    <a:pt x="50" y="143"/>
                    <a:pt x="48" y="142"/>
                    <a:pt x="49" y="140"/>
                  </a:cubicBezTo>
                  <a:cubicBezTo>
                    <a:pt x="50" y="140"/>
                    <a:pt x="50" y="140"/>
                    <a:pt x="50" y="140"/>
                  </a:cubicBezTo>
                  <a:cubicBezTo>
                    <a:pt x="50" y="138"/>
                    <a:pt x="50" y="138"/>
                    <a:pt x="50" y="138"/>
                  </a:cubicBezTo>
                  <a:cubicBezTo>
                    <a:pt x="51" y="137"/>
                    <a:pt x="51" y="138"/>
                    <a:pt x="52" y="138"/>
                  </a:cubicBezTo>
                  <a:cubicBezTo>
                    <a:pt x="52" y="137"/>
                    <a:pt x="53" y="136"/>
                    <a:pt x="52" y="136"/>
                  </a:cubicBezTo>
                  <a:cubicBezTo>
                    <a:pt x="53" y="135"/>
                    <a:pt x="53" y="135"/>
                    <a:pt x="53" y="135"/>
                  </a:cubicBezTo>
                  <a:cubicBezTo>
                    <a:pt x="53" y="135"/>
                    <a:pt x="53" y="134"/>
                    <a:pt x="53" y="134"/>
                  </a:cubicBezTo>
                  <a:cubicBezTo>
                    <a:pt x="53" y="134"/>
                    <a:pt x="53" y="134"/>
                    <a:pt x="53" y="134"/>
                  </a:cubicBezTo>
                  <a:cubicBezTo>
                    <a:pt x="54" y="134"/>
                    <a:pt x="54" y="133"/>
                    <a:pt x="54" y="133"/>
                  </a:cubicBezTo>
                  <a:cubicBezTo>
                    <a:pt x="54" y="133"/>
                    <a:pt x="53" y="134"/>
                    <a:pt x="53" y="134"/>
                  </a:cubicBezTo>
                  <a:cubicBezTo>
                    <a:pt x="52" y="134"/>
                    <a:pt x="53" y="133"/>
                    <a:pt x="53" y="132"/>
                  </a:cubicBezTo>
                  <a:cubicBezTo>
                    <a:pt x="53" y="133"/>
                    <a:pt x="54" y="131"/>
                    <a:pt x="54" y="131"/>
                  </a:cubicBezTo>
                  <a:cubicBezTo>
                    <a:pt x="54" y="130"/>
                    <a:pt x="54" y="130"/>
                    <a:pt x="54" y="130"/>
                  </a:cubicBezTo>
                  <a:cubicBezTo>
                    <a:pt x="54" y="130"/>
                    <a:pt x="54" y="129"/>
                    <a:pt x="55" y="129"/>
                  </a:cubicBezTo>
                  <a:cubicBezTo>
                    <a:pt x="55" y="129"/>
                    <a:pt x="54" y="130"/>
                    <a:pt x="54" y="130"/>
                  </a:cubicBezTo>
                  <a:cubicBezTo>
                    <a:pt x="55" y="130"/>
                    <a:pt x="55" y="130"/>
                    <a:pt x="55" y="129"/>
                  </a:cubicBezTo>
                  <a:cubicBezTo>
                    <a:pt x="55" y="128"/>
                    <a:pt x="54" y="129"/>
                    <a:pt x="55" y="127"/>
                  </a:cubicBezTo>
                  <a:cubicBezTo>
                    <a:pt x="55" y="128"/>
                    <a:pt x="55" y="128"/>
                    <a:pt x="55" y="128"/>
                  </a:cubicBezTo>
                  <a:cubicBezTo>
                    <a:pt x="56" y="127"/>
                    <a:pt x="56" y="127"/>
                    <a:pt x="56" y="127"/>
                  </a:cubicBezTo>
                  <a:cubicBezTo>
                    <a:pt x="55" y="127"/>
                    <a:pt x="55" y="127"/>
                    <a:pt x="55" y="127"/>
                  </a:cubicBezTo>
                  <a:cubicBezTo>
                    <a:pt x="56" y="127"/>
                    <a:pt x="56" y="127"/>
                    <a:pt x="56" y="127"/>
                  </a:cubicBezTo>
                  <a:cubicBezTo>
                    <a:pt x="55" y="126"/>
                    <a:pt x="56" y="125"/>
                    <a:pt x="56" y="124"/>
                  </a:cubicBezTo>
                  <a:cubicBezTo>
                    <a:pt x="56" y="124"/>
                    <a:pt x="57" y="123"/>
                    <a:pt x="57" y="123"/>
                  </a:cubicBezTo>
                  <a:cubicBezTo>
                    <a:pt x="57" y="123"/>
                    <a:pt x="57" y="123"/>
                    <a:pt x="57" y="123"/>
                  </a:cubicBezTo>
                  <a:cubicBezTo>
                    <a:pt x="58" y="122"/>
                    <a:pt x="58" y="121"/>
                    <a:pt x="57" y="120"/>
                  </a:cubicBezTo>
                  <a:cubicBezTo>
                    <a:pt x="58" y="120"/>
                    <a:pt x="58" y="120"/>
                    <a:pt x="58" y="120"/>
                  </a:cubicBezTo>
                  <a:cubicBezTo>
                    <a:pt x="58" y="120"/>
                    <a:pt x="58" y="119"/>
                    <a:pt x="58" y="118"/>
                  </a:cubicBezTo>
                  <a:cubicBezTo>
                    <a:pt x="59" y="117"/>
                    <a:pt x="60" y="118"/>
                    <a:pt x="60" y="117"/>
                  </a:cubicBezTo>
                  <a:cubicBezTo>
                    <a:pt x="60" y="116"/>
                    <a:pt x="59" y="115"/>
                    <a:pt x="59" y="116"/>
                  </a:cubicBezTo>
                  <a:cubicBezTo>
                    <a:pt x="60" y="114"/>
                    <a:pt x="59" y="112"/>
                    <a:pt x="61" y="110"/>
                  </a:cubicBezTo>
                  <a:cubicBezTo>
                    <a:pt x="61" y="110"/>
                    <a:pt x="60" y="110"/>
                    <a:pt x="60" y="109"/>
                  </a:cubicBezTo>
                  <a:cubicBezTo>
                    <a:pt x="62" y="107"/>
                    <a:pt x="61" y="104"/>
                    <a:pt x="63" y="101"/>
                  </a:cubicBezTo>
                  <a:cubicBezTo>
                    <a:pt x="63" y="102"/>
                    <a:pt x="64" y="101"/>
                    <a:pt x="64" y="101"/>
                  </a:cubicBezTo>
                  <a:cubicBezTo>
                    <a:pt x="64" y="101"/>
                    <a:pt x="65" y="100"/>
                    <a:pt x="64" y="100"/>
                  </a:cubicBezTo>
                  <a:cubicBezTo>
                    <a:pt x="63" y="100"/>
                    <a:pt x="63" y="100"/>
                    <a:pt x="63" y="101"/>
                  </a:cubicBezTo>
                  <a:cubicBezTo>
                    <a:pt x="63" y="100"/>
                    <a:pt x="63" y="97"/>
                    <a:pt x="64" y="96"/>
                  </a:cubicBezTo>
                  <a:cubicBezTo>
                    <a:pt x="63" y="97"/>
                    <a:pt x="63" y="96"/>
                    <a:pt x="63" y="96"/>
                  </a:cubicBezTo>
                  <a:cubicBezTo>
                    <a:pt x="64" y="96"/>
                    <a:pt x="65" y="95"/>
                    <a:pt x="64" y="94"/>
                  </a:cubicBezTo>
                  <a:cubicBezTo>
                    <a:pt x="64" y="94"/>
                    <a:pt x="64" y="94"/>
                    <a:pt x="64" y="94"/>
                  </a:cubicBezTo>
                  <a:cubicBezTo>
                    <a:pt x="64" y="93"/>
                    <a:pt x="64" y="93"/>
                    <a:pt x="64" y="93"/>
                  </a:cubicBezTo>
                  <a:cubicBezTo>
                    <a:pt x="64" y="93"/>
                    <a:pt x="63" y="93"/>
                    <a:pt x="64" y="92"/>
                  </a:cubicBezTo>
                  <a:cubicBezTo>
                    <a:pt x="64" y="92"/>
                    <a:pt x="64" y="92"/>
                    <a:pt x="65" y="92"/>
                  </a:cubicBezTo>
                  <a:cubicBezTo>
                    <a:pt x="64" y="91"/>
                    <a:pt x="64" y="90"/>
                    <a:pt x="64" y="88"/>
                  </a:cubicBezTo>
                  <a:cubicBezTo>
                    <a:pt x="65" y="87"/>
                    <a:pt x="65" y="87"/>
                    <a:pt x="65" y="87"/>
                  </a:cubicBezTo>
                  <a:cubicBezTo>
                    <a:pt x="65" y="87"/>
                    <a:pt x="65" y="86"/>
                    <a:pt x="64" y="87"/>
                  </a:cubicBezTo>
                  <a:cubicBezTo>
                    <a:pt x="65" y="85"/>
                    <a:pt x="65" y="84"/>
                    <a:pt x="66" y="84"/>
                  </a:cubicBezTo>
                  <a:cubicBezTo>
                    <a:pt x="64" y="81"/>
                    <a:pt x="64" y="77"/>
                    <a:pt x="64" y="74"/>
                  </a:cubicBezTo>
                  <a:cubicBezTo>
                    <a:pt x="65" y="74"/>
                    <a:pt x="65" y="74"/>
                    <a:pt x="65" y="74"/>
                  </a:cubicBezTo>
                  <a:cubicBezTo>
                    <a:pt x="65" y="73"/>
                    <a:pt x="64" y="74"/>
                    <a:pt x="64" y="73"/>
                  </a:cubicBezTo>
                  <a:cubicBezTo>
                    <a:pt x="65" y="73"/>
                    <a:pt x="65" y="72"/>
                    <a:pt x="66" y="72"/>
                  </a:cubicBezTo>
                  <a:cubicBezTo>
                    <a:pt x="66" y="71"/>
                    <a:pt x="65" y="71"/>
                    <a:pt x="65" y="70"/>
                  </a:cubicBezTo>
                  <a:cubicBezTo>
                    <a:pt x="64" y="70"/>
                    <a:pt x="65" y="71"/>
                    <a:pt x="64" y="71"/>
                  </a:cubicBezTo>
                  <a:cubicBezTo>
                    <a:pt x="64" y="71"/>
                    <a:pt x="65" y="69"/>
                    <a:pt x="64" y="69"/>
                  </a:cubicBezTo>
                  <a:cubicBezTo>
                    <a:pt x="64" y="69"/>
                    <a:pt x="65" y="69"/>
                    <a:pt x="65" y="69"/>
                  </a:cubicBezTo>
                  <a:cubicBezTo>
                    <a:pt x="65" y="68"/>
                    <a:pt x="65" y="68"/>
                    <a:pt x="65" y="68"/>
                  </a:cubicBezTo>
                  <a:cubicBezTo>
                    <a:pt x="66" y="67"/>
                    <a:pt x="67" y="70"/>
                    <a:pt x="68" y="68"/>
                  </a:cubicBezTo>
                  <a:cubicBezTo>
                    <a:pt x="68" y="67"/>
                    <a:pt x="68" y="67"/>
                    <a:pt x="68" y="67"/>
                  </a:cubicBezTo>
                  <a:cubicBezTo>
                    <a:pt x="69" y="66"/>
                    <a:pt x="69" y="69"/>
                    <a:pt x="69" y="67"/>
                  </a:cubicBezTo>
                  <a:cubicBezTo>
                    <a:pt x="69" y="66"/>
                    <a:pt x="67" y="66"/>
                    <a:pt x="67" y="67"/>
                  </a:cubicBezTo>
                  <a:cubicBezTo>
                    <a:pt x="67" y="66"/>
                    <a:pt x="65" y="67"/>
                    <a:pt x="65" y="65"/>
                  </a:cubicBezTo>
                  <a:cubicBezTo>
                    <a:pt x="65" y="65"/>
                    <a:pt x="65" y="67"/>
                    <a:pt x="66" y="66"/>
                  </a:cubicBezTo>
                  <a:cubicBezTo>
                    <a:pt x="66" y="65"/>
                    <a:pt x="65" y="65"/>
                    <a:pt x="65" y="64"/>
                  </a:cubicBezTo>
                  <a:cubicBezTo>
                    <a:pt x="65" y="65"/>
                    <a:pt x="64" y="64"/>
                    <a:pt x="64" y="64"/>
                  </a:cubicBezTo>
                  <a:cubicBezTo>
                    <a:pt x="64" y="63"/>
                    <a:pt x="65" y="64"/>
                    <a:pt x="65" y="63"/>
                  </a:cubicBezTo>
                  <a:cubicBezTo>
                    <a:pt x="64" y="63"/>
                    <a:pt x="63" y="62"/>
                    <a:pt x="63" y="63"/>
                  </a:cubicBezTo>
                  <a:cubicBezTo>
                    <a:pt x="62" y="63"/>
                    <a:pt x="63" y="62"/>
                    <a:pt x="62" y="62"/>
                  </a:cubicBezTo>
                  <a:cubicBezTo>
                    <a:pt x="63" y="61"/>
                    <a:pt x="64" y="62"/>
                    <a:pt x="65" y="60"/>
                  </a:cubicBezTo>
                  <a:cubicBezTo>
                    <a:pt x="64" y="61"/>
                    <a:pt x="63" y="59"/>
                    <a:pt x="62" y="61"/>
                  </a:cubicBezTo>
                  <a:cubicBezTo>
                    <a:pt x="62" y="60"/>
                    <a:pt x="63" y="60"/>
                    <a:pt x="64" y="60"/>
                  </a:cubicBezTo>
                  <a:cubicBezTo>
                    <a:pt x="64" y="59"/>
                    <a:pt x="62" y="59"/>
                    <a:pt x="63" y="58"/>
                  </a:cubicBezTo>
                  <a:cubicBezTo>
                    <a:pt x="62" y="58"/>
                    <a:pt x="62" y="58"/>
                    <a:pt x="62" y="58"/>
                  </a:cubicBezTo>
                  <a:cubicBezTo>
                    <a:pt x="63" y="57"/>
                    <a:pt x="63" y="57"/>
                    <a:pt x="63" y="57"/>
                  </a:cubicBezTo>
                  <a:cubicBezTo>
                    <a:pt x="63" y="56"/>
                    <a:pt x="61" y="55"/>
                    <a:pt x="63" y="55"/>
                  </a:cubicBezTo>
                  <a:cubicBezTo>
                    <a:pt x="62" y="54"/>
                    <a:pt x="62" y="53"/>
                    <a:pt x="61" y="54"/>
                  </a:cubicBezTo>
                  <a:cubicBezTo>
                    <a:pt x="61" y="55"/>
                    <a:pt x="62" y="55"/>
                    <a:pt x="61" y="56"/>
                  </a:cubicBezTo>
                  <a:cubicBezTo>
                    <a:pt x="62" y="55"/>
                    <a:pt x="61" y="55"/>
                    <a:pt x="60" y="54"/>
                  </a:cubicBezTo>
                  <a:cubicBezTo>
                    <a:pt x="61" y="54"/>
                    <a:pt x="61" y="54"/>
                    <a:pt x="61" y="54"/>
                  </a:cubicBezTo>
                  <a:cubicBezTo>
                    <a:pt x="61" y="54"/>
                    <a:pt x="60" y="53"/>
                    <a:pt x="60" y="53"/>
                  </a:cubicBezTo>
                  <a:cubicBezTo>
                    <a:pt x="60" y="53"/>
                    <a:pt x="61" y="53"/>
                    <a:pt x="61" y="53"/>
                  </a:cubicBezTo>
                  <a:cubicBezTo>
                    <a:pt x="60" y="53"/>
                    <a:pt x="60" y="53"/>
                    <a:pt x="60" y="53"/>
                  </a:cubicBezTo>
                  <a:cubicBezTo>
                    <a:pt x="59" y="52"/>
                    <a:pt x="61" y="52"/>
                    <a:pt x="60" y="51"/>
                  </a:cubicBezTo>
                  <a:cubicBezTo>
                    <a:pt x="61" y="51"/>
                    <a:pt x="61" y="51"/>
                    <a:pt x="61" y="51"/>
                  </a:cubicBezTo>
                  <a:cubicBezTo>
                    <a:pt x="61" y="51"/>
                    <a:pt x="62" y="50"/>
                    <a:pt x="61" y="50"/>
                  </a:cubicBezTo>
                  <a:cubicBezTo>
                    <a:pt x="59" y="50"/>
                    <a:pt x="59" y="50"/>
                    <a:pt x="59" y="50"/>
                  </a:cubicBezTo>
                  <a:cubicBezTo>
                    <a:pt x="58" y="50"/>
                    <a:pt x="60" y="50"/>
                    <a:pt x="59" y="49"/>
                  </a:cubicBezTo>
                  <a:cubicBezTo>
                    <a:pt x="60" y="50"/>
                    <a:pt x="60" y="50"/>
                    <a:pt x="60" y="50"/>
                  </a:cubicBezTo>
                  <a:cubicBezTo>
                    <a:pt x="60" y="50"/>
                    <a:pt x="61" y="48"/>
                    <a:pt x="60" y="48"/>
                  </a:cubicBezTo>
                  <a:cubicBezTo>
                    <a:pt x="60" y="47"/>
                    <a:pt x="59" y="47"/>
                    <a:pt x="59" y="48"/>
                  </a:cubicBezTo>
                  <a:cubicBezTo>
                    <a:pt x="58" y="48"/>
                    <a:pt x="59" y="47"/>
                    <a:pt x="59" y="47"/>
                  </a:cubicBezTo>
                  <a:cubicBezTo>
                    <a:pt x="59" y="46"/>
                    <a:pt x="59" y="47"/>
                    <a:pt x="58" y="47"/>
                  </a:cubicBezTo>
                  <a:cubicBezTo>
                    <a:pt x="58" y="46"/>
                    <a:pt x="58" y="45"/>
                    <a:pt x="59" y="44"/>
                  </a:cubicBezTo>
                  <a:cubicBezTo>
                    <a:pt x="60" y="44"/>
                    <a:pt x="60" y="44"/>
                    <a:pt x="60" y="44"/>
                  </a:cubicBezTo>
                  <a:cubicBezTo>
                    <a:pt x="60" y="43"/>
                    <a:pt x="60" y="43"/>
                    <a:pt x="60" y="43"/>
                  </a:cubicBezTo>
                  <a:cubicBezTo>
                    <a:pt x="61" y="43"/>
                    <a:pt x="60" y="42"/>
                    <a:pt x="61" y="42"/>
                  </a:cubicBezTo>
                  <a:cubicBezTo>
                    <a:pt x="61" y="42"/>
                    <a:pt x="61" y="41"/>
                    <a:pt x="60" y="41"/>
                  </a:cubicBezTo>
                  <a:cubicBezTo>
                    <a:pt x="60" y="43"/>
                    <a:pt x="58" y="41"/>
                    <a:pt x="57" y="43"/>
                  </a:cubicBezTo>
                  <a:cubicBezTo>
                    <a:pt x="56" y="41"/>
                    <a:pt x="59" y="39"/>
                    <a:pt x="57" y="39"/>
                  </a:cubicBezTo>
                  <a:cubicBezTo>
                    <a:pt x="57" y="40"/>
                    <a:pt x="55" y="40"/>
                    <a:pt x="56" y="40"/>
                  </a:cubicBezTo>
                  <a:cubicBezTo>
                    <a:pt x="56" y="39"/>
                    <a:pt x="54" y="41"/>
                    <a:pt x="54" y="39"/>
                  </a:cubicBezTo>
                  <a:cubicBezTo>
                    <a:pt x="55" y="40"/>
                    <a:pt x="55" y="37"/>
                    <a:pt x="57" y="38"/>
                  </a:cubicBezTo>
                  <a:cubicBezTo>
                    <a:pt x="56" y="38"/>
                    <a:pt x="57" y="39"/>
                    <a:pt x="57" y="39"/>
                  </a:cubicBezTo>
                  <a:cubicBezTo>
                    <a:pt x="57" y="38"/>
                    <a:pt x="58" y="38"/>
                    <a:pt x="58" y="37"/>
                  </a:cubicBezTo>
                  <a:cubicBezTo>
                    <a:pt x="57" y="37"/>
                    <a:pt x="57" y="36"/>
                    <a:pt x="56" y="37"/>
                  </a:cubicBezTo>
                  <a:cubicBezTo>
                    <a:pt x="55" y="37"/>
                    <a:pt x="57" y="37"/>
                    <a:pt x="56" y="38"/>
                  </a:cubicBezTo>
                  <a:cubicBezTo>
                    <a:pt x="55" y="37"/>
                    <a:pt x="56" y="36"/>
                    <a:pt x="54" y="36"/>
                  </a:cubicBezTo>
                  <a:cubicBezTo>
                    <a:pt x="55" y="37"/>
                    <a:pt x="54" y="38"/>
                    <a:pt x="54" y="38"/>
                  </a:cubicBezTo>
                  <a:cubicBezTo>
                    <a:pt x="53" y="37"/>
                    <a:pt x="53" y="37"/>
                    <a:pt x="53" y="37"/>
                  </a:cubicBezTo>
                  <a:cubicBezTo>
                    <a:pt x="54" y="37"/>
                    <a:pt x="54" y="37"/>
                    <a:pt x="54" y="37"/>
                  </a:cubicBezTo>
                  <a:cubicBezTo>
                    <a:pt x="53" y="36"/>
                    <a:pt x="52" y="37"/>
                    <a:pt x="52" y="36"/>
                  </a:cubicBezTo>
                  <a:cubicBezTo>
                    <a:pt x="52" y="35"/>
                    <a:pt x="52" y="35"/>
                    <a:pt x="52" y="35"/>
                  </a:cubicBezTo>
                  <a:cubicBezTo>
                    <a:pt x="53" y="34"/>
                    <a:pt x="53" y="37"/>
                    <a:pt x="54" y="36"/>
                  </a:cubicBezTo>
                  <a:cubicBezTo>
                    <a:pt x="54" y="35"/>
                    <a:pt x="53" y="35"/>
                    <a:pt x="53" y="34"/>
                  </a:cubicBezTo>
                  <a:cubicBezTo>
                    <a:pt x="54" y="34"/>
                    <a:pt x="54" y="34"/>
                    <a:pt x="54" y="34"/>
                  </a:cubicBezTo>
                  <a:cubicBezTo>
                    <a:pt x="53" y="34"/>
                    <a:pt x="55" y="32"/>
                    <a:pt x="53" y="32"/>
                  </a:cubicBezTo>
                  <a:cubicBezTo>
                    <a:pt x="53" y="32"/>
                    <a:pt x="53" y="32"/>
                    <a:pt x="52" y="33"/>
                  </a:cubicBezTo>
                  <a:cubicBezTo>
                    <a:pt x="51" y="31"/>
                    <a:pt x="51" y="31"/>
                    <a:pt x="50" y="31"/>
                  </a:cubicBezTo>
                  <a:cubicBezTo>
                    <a:pt x="51" y="30"/>
                    <a:pt x="49" y="29"/>
                    <a:pt x="51" y="29"/>
                  </a:cubicBezTo>
                  <a:cubicBezTo>
                    <a:pt x="50" y="30"/>
                    <a:pt x="52" y="32"/>
                    <a:pt x="53" y="32"/>
                  </a:cubicBezTo>
                  <a:cubicBezTo>
                    <a:pt x="54" y="30"/>
                    <a:pt x="53" y="33"/>
                    <a:pt x="55" y="32"/>
                  </a:cubicBezTo>
                  <a:cubicBezTo>
                    <a:pt x="54" y="31"/>
                    <a:pt x="55" y="30"/>
                    <a:pt x="56" y="29"/>
                  </a:cubicBezTo>
                  <a:cubicBezTo>
                    <a:pt x="56" y="29"/>
                    <a:pt x="55" y="29"/>
                    <a:pt x="55" y="29"/>
                  </a:cubicBezTo>
                  <a:cubicBezTo>
                    <a:pt x="54" y="29"/>
                    <a:pt x="54" y="30"/>
                    <a:pt x="54" y="30"/>
                  </a:cubicBezTo>
                  <a:cubicBezTo>
                    <a:pt x="53" y="29"/>
                    <a:pt x="52" y="28"/>
                    <a:pt x="51" y="28"/>
                  </a:cubicBezTo>
                  <a:cubicBezTo>
                    <a:pt x="51" y="28"/>
                    <a:pt x="52" y="27"/>
                    <a:pt x="52" y="27"/>
                  </a:cubicBezTo>
                  <a:cubicBezTo>
                    <a:pt x="51" y="26"/>
                    <a:pt x="50" y="25"/>
                    <a:pt x="49" y="23"/>
                  </a:cubicBezTo>
                  <a:cubicBezTo>
                    <a:pt x="49" y="25"/>
                    <a:pt x="48" y="22"/>
                    <a:pt x="48" y="24"/>
                  </a:cubicBezTo>
                  <a:cubicBezTo>
                    <a:pt x="48" y="25"/>
                    <a:pt x="47" y="26"/>
                    <a:pt x="47" y="26"/>
                  </a:cubicBezTo>
                  <a:cubicBezTo>
                    <a:pt x="46" y="25"/>
                    <a:pt x="47" y="25"/>
                    <a:pt x="47" y="25"/>
                  </a:cubicBezTo>
                  <a:cubicBezTo>
                    <a:pt x="46" y="25"/>
                    <a:pt x="48" y="23"/>
                    <a:pt x="46" y="24"/>
                  </a:cubicBezTo>
                  <a:cubicBezTo>
                    <a:pt x="48" y="25"/>
                    <a:pt x="48" y="23"/>
                    <a:pt x="49" y="22"/>
                  </a:cubicBezTo>
                  <a:cubicBezTo>
                    <a:pt x="48" y="22"/>
                    <a:pt x="49" y="22"/>
                    <a:pt x="49" y="21"/>
                  </a:cubicBezTo>
                  <a:cubicBezTo>
                    <a:pt x="48" y="20"/>
                    <a:pt x="46" y="20"/>
                    <a:pt x="45" y="19"/>
                  </a:cubicBezTo>
                  <a:cubicBezTo>
                    <a:pt x="45" y="17"/>
                    <a:pt x="43" y="16"/>
                    <a:pt x="42" y="15"/>
                  </a:cubicBezTo>
                  <a:cubicBezTo>
                    <a:pt x="42" y="14"/>
                    <a:pt x="43" y="14"/>
                    <a:pt x="43" y="13"/>
                  </a:cubicBezTo>
                  <a:cubicBezTo>
                    <a:pt x="42" y="13"/>
                    <a:pt x="42" y="15"/>
                    <a:pt x="42" y="13"/>
                  </a:cubicBezTo>
                  <a:cubicBezTo>
                    <a:pt x="42" y="13"/>
                    <a:pt x="42" y="13"/>
                    <a:pt x="42" y="13"/>
                  </a:cubicBezTo>
                  <a:cubicBezTo>
                    <a:pt x="41" y="13"/>
                    <a:pt x="41" y="11"/>
                    <a:pt x="39" y="12"/>
                  </a:cubicBezTo>
                  <a:cubicBezTo>
                    <a:pt x="40" y="11"/>
                    <a:pt x="40" y="11"/>
                    <a:pt x="40" y="11"/>
                  </a:cubicBezTo>
                  <a:cubicBezTo>
                    <a:pt x="40" y="11"/>
                    <a:pt x="40" y="11"/>
                    <a:pt x="40" y="11"/>
                  </a:cubicBezTo>
                  <a:cubicBezTo>
                    <a:pt x="40" y="11"/>
                    <a:pt x="40" y="10"/>
                    <a:pt x="41" y="10"/>
                  </a:cubicBezTo>
                  <a:cubicBezTo>
                    <a:pt x="41" y="9"/>
                    <a:pt x="39" y="9"/>
                    <a:pt x="39" y="9"/>
                  </a:cubicBezTo>
                  <a:cubicBezTo>
                    <a:pt x="38" y="10"/>
                    <a:pt x="38" y="10"/>
                    <a:pt x="38" y="10"/>
                  </a:cubicBezTo>
                  <a:cubicBezTo>
                    <a:pt x="37" y="9"/>
                    <a:pt x="37" y="8"/>
                    <a:pt x="35" y="7"/>
                  </a:cubicBezTo>
                  <a:cubicBezTo>
                    <a:pt x="36" y="6"/>
                    <a:pt x="36" y="6"/>
                    <a:pt x="36" y="6"/>
                  </a:cubicBezTo>
                  <a:cubicBezTo>
                    <a:pt x="35" y="6"/>
                    <a:pt x="35" y="6"/>
                    <a:pt x="35" y="6"/>
                  </a:cubicBezTo>
                  <a:cubicBezTo>
                    <a:pt x="36" y="6"/>
                    <a:pt x="35" y="5"/>
                    <a:pt x="34" y="5"/>
                  </a:cubicBezTo>
                  <a:cubicBezTo>
                    <a:pt x="38" y="5"/>
                    <a:pt x="38" y="5"/>
                    <a:pt x="38" y="5"/>
                  </a:cubicBezTo>
                  <a:cubicBezTo>
                    <a:pt x="38" y="6"/>
                    <a:pt x="36" y="5"/>
                    <a:pt x="36" y="6"/>
                  </a:cubicBezTo>
                  <a:cubicBezTo>
                    <a:pt x="36" y="7"/>
                    <a:pt x="37" y="8"/>
                    <a:pt x="38" y="7"/>
                  </a:cubicBezTo>
                  <a:cubicBezTo>
                    <a:pt x="37" y="7"/>
                    <a:pt x="37" y="7"/>
                    <a:pt x="37" y="7"/>
                  </a:cubicBezTo>
                  <a:cubicBezTo>
                    <a:pt x="37" y="6"/>
                    <a:pt x="38" y="6"/>
                    <a:pt x="39" y="6"/>
                  </a:cubicBezTo>
                  <a:cubicBezTo>
                    <a:pt x="39" y="6"/>
                    <a:pt x="38" y="6"/>
                    <a:pt x="38" y="6"/>
                  </a:cubicBezTo>
                  <a:cubicBezTo>
                    <a:pt x="39" y="6"/>
                    <a:pt x="39" y="6"/>
                    <a:pt x="40" y="7"/>
                  </a:cubicBezTo>
                  <a:cubicBezTo>
                    <a:pt x="39" y="6"/>
                    <a:pt x="40" y="7"/>
                    <a:pt x="40" y="7"/>
                  </a:cubicBezTo>
                  <a:cubicBezTo>
                    <a:pt x="40" y="7"/>
                    <a:pt x="41" y="7"/>
                    <a:pt x="42" y="8"/>
                  </a:cubicBezTo>
                  <a:cubicBezTo>
                    <a:pt x="42" y="9"/>
                    <a:pt x="44" y="9"/>
                    <a:pt x="45" y="10"/>
                  </a:cubicBezTo>
                  <a:cubicBezTo>
                    <a:pt x="43" y="10"/>
                    <a:pt x="42" y="11"/>
                    <a:pt x="42" y="10"/>
                  </a:cubicBezTo>
                  <a:cubicBezTo>
                    <a:pt x="42" y="11"/>
                    <a:pt x="42" y="11"/>
                    <a:pt x="42" y="12"/>
                  </a:cubicBezTo>
                  <a:cubicBezTo>
                    <a:pt x="43" y="12"/>
                    <a:pt x="44" y="11"/>
                    <a:pt x="45" y="11"/>
                  </a:cubicBezTo>
                  <a:cubicBezTo>
                    <a:pt x="45" y="12"/>
                    <a:pt x="45" y="12"/>
                    <a:pt x="45" y="12"/>
                  </a:cubicBezTo>
                  <a:cubicBezTo>
                    <a:pt x="46" y="12"/>
                    <a:pt x="47" y="11"/>
                    <a:pt x="47" y="13"/>
                  </a:cubicBezTo>
                  <a:cubicBezTo>
                    <a:pt x="48" y="14"/>
                    <a:pt x="50" y="16"/>
                    <a:pt x="51" y="17"/>
                  </a:cubicBezTo>
                  <a:cubicBezTo>
                    <a:pt x="50" y="18"/>
                    <a:pt x="50" y="18"/>
                    <a:pt x="50" y="18"/>
                  </a:cubicBezTo>
                  <a:cubicBezTo>
                    <a:pt x="52" y="17"/>
                    <a:pt x="53" y="20"/>
                    <a:pt x="54" y="20"/>
                  </a:cubicBezTo>
                  <a:cubicBezTo>
                    <a:pt x="55" y="22"/>
                    <a:pt x="57" y="23"/>
                    <a:pt x="57" y="25"/>
                  </a:cubicBezTo>
                  <a:cubicBezTo>
                    <a:pt x="59" y="28"/>
                    <a:pt x="61" y="30"/>
                    <a:pt x="63" y="34"/>
                  </a:cubicBezTo>
                  <a:cubicBezTo>
                    <a:pt x="62" y="34"/>
                    <a:pt x="62" y="34"/>
                    <a:pt x="62" y="34"/>
                  </a:cubicBezTo>
                  <a:cubicBezTo>
                    <a:pt x="63" y="34"/>
                    <a:pt x="61" y="35"/>
                    <a:pt x="62" y="35"/>
                  </a:cubicBezTo>
                  <a:cubicBezTo>
                    <a:pt x="62" y="34"/>
                    <a:pt x="63" y="35"/>
                    <a:pt x="64" y="36"/>
                  </a:cubicBezTo>
                  <a:cubicBezTo>
                    <a:pt x="64" y="38"/>
                    <a:pt x="66" y="39"/>
                    <a:pt x="67" y="40"/>
                  </a:cubicBezTo>
                  <a:cubicBezTo>
                    <a:pt x="66" y="41"/>
                    <a:pt x="66" y="41"/>
                    <a:pt x="66" y="41"/>
                  </a:cubicBezTo>
                  <a:cubicBezTo>
                    <a:pt x="68" y="41"/>
                    <a:pt x="68" y="44"/>
                    <a:pt x="68" y="46"/>
                  </a:cubicBezTo>
                  <a:cubicBezTo>
                    <a:pt x="68" y="46"/>
                    <a:pt x="68" y="47"/>
                    <a:pt x="68" y="47"/>
                  </a:cubicBezTo>
                  <a:cubicBezTo>
                    <a:pt x="69" y="48"/>
                    <a:pt x="69" y="48"/>
                    <a:pt x="70" y="50"/>
                  </a:cubicBezTo>
                  <a:cubicBezTo>
                    <a:pt x="71" y="51"/>
                    <a:pt x="71" y="53"/>
                    <a:pt x="71" y="54"/>
                  </a:cubicBezTo>
                  <a:cubicBezTo>
                    <a:pt x="73" y="58"/>
                    <a:pt x="73" y="63"/>
                    <a:pt x="74" y="68"/>
                  </a:cubicBezTo>
                  <a:cubicBezTo>
                    <a:pt x="73" y="68"/>
                    <a:pt x="73" y="68"/>
                    <a:pt x="73" y="68"/>
                  </a:cubicBezTo>
                  <a:cubicBezTo>
                    <a:pt x="75" y="72"/>
                    <a:pt x="74" y="79"/>
                    <a:pt x="74" y="83"/>
                  </a:cubicBezTo>
                  <a:cubicBezTo>
                    <a:pt x="73" y="83"/>
                    <a:pt x="73" y="83"/>
                    <a:pt x="73" y="83"/>
                  </a:cubicBezTo>
                  <a:cubicBezTo>
                    <a:pt x="72" y="84"/>
                    <a:pt x="73" y="86"/>
                    <a:pt x="74" y="85"/>
                  </a:cubicBezTo>
                  <a:cubicBezTo>
                    <a:pt x="73" y="87"/>
                    <a:pt x="74" y="89"/>
                    <a:pt x="73" y="90"/>
                  </a:cubicBezTo>
                  <a:cubicBezTo>
                    <a:pt x="72" y="91"/>
                    <a:pt x="73" y="91"/>
                    <a:pt x="73" y="92"/>
                  </a:cubicBezTo>
                  <a:cubicBezTo>
                    <a:pt x="72" y="95"/>
                    <a:pt x="72" y="96"/>
                    <a:pt x="72" y="99"/>
                  </a:cubicBezTo>
                  <a:cubicBezTo>
                    <a:pt x="72" y="98"/>
                    <a:pt x="72" y="98"/>
                    <a:pt x="72" y="98"/>
                  </a:cubicBezTo>
                  <a:cubicBezTo>
                    <a:pt x="72" y="98"/>
                    <a:pt x="71" y="98"/>
                    <a:pt x="71" y="99"/>
                  </a:cubicBezTo>
                  <a:cubicBezTo>
                    <a:pt x="71" y="100"/>
                    <a:pt x="70" y="102"/>
                    <a:pt x="72" y="101"/>
                  </a:cubicBezTo>
                  <a:cubicBezTo>
                    <a:pt x="70" y="104"/>
                    <a:pt x="71" y="108"/>
                    <a:pt x="69" y="111"/>
                  </a:cubicBezTo>
                  <a:cubicBezTo>
                    <a:pt x="69" y="110"/>
                    <a:pt x="69" y="111"/>
                    <a:pt x="69" y="111"/>
                  </a:cubicBezTo>
                  <a:cubicBezTo>
                    <a:pt x="69" y="114"/>
                    <a:pt x="67" y="116"/>
                    <a:pt x="67" y="118"/>
                  </a:cubicBezTo>
                  <a:cubicBezTo>
                    <a:pt x="67" y="119"/>
                    <a:pt x="67" y="118"/>
                    <a:pt x="66" y="119"/>
                  </a:cubicBezTo>
                  <a:cubicBezTo>
                    <a:pt x="66" y="119"/>
                    <a:pt x="67" y="119"/>
                    <a:pt x="67" y="119"/>
                  </a:cubicBezTo>
                  <a:cubicBezTo>
                    <a:pt x="66" y="123"/>
                    <a:pt x="63" y="127"/>
                    <a:pt x="62" y="131"/>
                  </a:cubicBezTo>
                  <a:cubicBezTo>
                    <a:pt x="60" y="137"/>
                    <a:pt x="56" y="144"/>
                    <a:pt x="54" y="150"/>
                  </a:cubicBezTo>
                  <a:cubicBezTo>
                    <a:pt x="53" y="150"/>
                    <a:pt x="53" y="150"/>
                    <a:pt x="53" y="150"/>
                  </a:cubicBezTo>
                  <a:cubicBezTo>
                    <a:pt x="53" y="152"/>
                    <a:pt x="50" y="154"/>
                    <a:pt x="51" y="156"/>
                  </a:cubicBezTo>
                  <a:cubicBezTo>
                    <a:pt x="50" y="156"/>
                    <a:pt x="49" y="158"/>
                    <a:pt x="49" y="157"/>
                  </a:cubicBezTo>
                  <a:cubicBezTo>
                    <a:pt x="49" y="159"/>
                    <a:pt x="46" y="161"/>
                    <a:pt x="46" y="164"/>
                  </a:cubicBezTo>
                  <a:cubicBezTo>
                    <a:pt x="46" y="164"/>
                    <a:pt x="46" y="163"/>
                    <a:pt x="46" y="163"/>
                  </a:cubicBezTo>
                  <a:cubicBezTo>
                    <a:pt x="44" y="165"/>
                    <a:pt x="44" y="167"/>
                    <a:pt x="42" y="170"/>
                  </a:cubicBezTo>
                  <a:cubicBezTo>
                    <a:pt x="42" y="169"/>
                    <a:pt x="42" y="169"/>
                    <a:pt x="42" y="169"/>
                  </a:cubicBezTo>
                  <a:cubicBezTo>
                    <a:pt x="41" y="169"/>
                    <a:pt x="41" y="171"/>
                    <a:pt x="40" y="171"/>
                  </a:cubicBezTo>
                  <a:cubicBezTo>
                    <a:pt x="40" y="172"/>
                    <a:pt x="40" y="172"/>
                    <a:pt x="40" y="172"/>
                  </a:cubicBezTo>
                  <a:cubicBezTo>
                    <a:pt x="38" y="174"/>
                    <a:pt x="37" y="177"/>
                    <a:pt x="35" y="180"/>
                  </a:cubicBezTo>
                  <a:cubicBezTo>
                    <a:pt x="32" y="185"/>
                    <a:pt x="32" y="185"/>
                    <a:pt x="32" y="185"/>
                  </a:cubicBezTo>
                  <a:cubicBezTo>
                    <a:pt x="28" y="182"/>
                    <a:pt x="28" y="182"/>
                    <a:pt x="28" y="182"/>
                  </a:cubicBezTo>
                  <a:cubicBezTo>
                    <a:pt x="26" y="181"/>
                    <a:pt x="24" y="179"/>
                    <a:pt x="23" y="177"/>
                  </a:cubicBezTo>
                  <a:cubicBezTo>
                    <a:pt x="21" y="174"/>
                    <a:pt x="25" y="175"/>
                    <a:pt x="22" y="174"/>
                  </a:cubicBezTo>
                  <a:cubicBezTo>
                    <a:pt x="22" y="174"/>
                    <a:pt x="21" y="174"/>
                    <a:pt x="22" y="174"/>
                  </a:cubicBezTo>
                  <a:cubicBezTo>
                    <a:pt x="21" y="174"/>
                    <a:pt x="22" y="171"/>
                    <a:pt x="21" y="171"/>
                  </a:cubicBezTo>
                  <a:cubicBezTo>
                    <a:pt x="21" y="172"/>
                    <a:pt x="20" y="171"/>
                    <a:pt x="20" y="172"/>
                  </a:cubicBezTo>
                  <a:cubicBezTo>
                    <a:pt x="19" y="170"/>
                    <a:pt x="20" y="169"/>
                    <a:pt x="18" y="168"/>
                  </a:cubicBezTo>
                  <a:cubicBezTo>
                    <a:pt x="19" y="167"/>
                    <a:pt x="19" y="167"/>
                    <a:pt x="19" y="167"/>
                  </a:cubicBezTo>
                  <a:cubicBezTo>
                    <a:pt x="17" y="167"/>
                    <a:pt x="16" y="164"/>
                    <a:pt x="14" y="164"/>
                  </a:cubicBezTo>
                  <a:cubicBezTo>
                    <a:pt x="9" y="154"/>
                    <a:pt x="5" y="144"/>
                    <a:pt x="2" y="132"/>
                  </a:cubicBezTo>
                  <a:cubicBezTo>
                    <a:pt x="1" y="121"/>
                    <a:pt x="0" y="109"/>
                    <a:pt x="2" y="96"/>
                  </a:cubicBezTo>
                  <a:cubicBezTo>
                    <a:pt x="4" y="93"/>
                    <a:pt x="4" y="93"/>
                    <a:pt x="4" y="90"/>
                  </a:cubicBezTo>
                  <a:cubicBezTo>
                    <a:pt x="4" y="90"/>
                    <a:pt x="4" y="90"/>
                    <a:pt x="4" y="90"/>
                  </a:cubicBezTo>
                  <a:cubicBezTo>
                    <a:pt x="3" y="90"/>
                    <a:pt x="5" y="88"/>
                    <a:pt x="4" y="88"/>
                  </a:cubicBezTo>
                  <a:cubicBezTo>
                    <a:pt x="5" y="83"/>
                    <a:pt x="5" y="78"/>
                    <a:pt x="6" y="74"/>
                  </a:cubicBezTo>
                  <a:cubicBezTo>
                    <a:pt x="6" y="75"/>
                    <a:pt x="7" y="75"/>
                    <a:pt x="7" y="74"/>
                  </a:cubicBezTo>
                  <a:cubicBezTo>
                    <a:pt x="7" y="73"/>
                    <a:pt x="7" y="73"/>
                    <a:pt x="7" y="73"/>
                  </a:cubicBezTo>
                  <a:cubicBezTo>
                    <a:pt x="7" y="73"/>
                    <a:pt x="7" y="73"/>
                    <a:pt x="7" y="73"/>
                  </a:cubicBezTo>
                  <a:cubicBezTo>
                    <a:pt x="7" y="72"/>
                    <a:pt x="7" y="72"/>
                    <a:pt x="6" y="72"/>
                  </a:cubicBezTo>
                  <a:cubicBezTo>
                    <a:pt x="8" y="61"/>
                    <a:pt x="13" y="49"/>
                    <a:pt x="15" y="38"/>
                  </a:cubicBezTo>
                  <a:cubicBezTo>
                    <a:pt x="17" y="35"/>
                    <a:pt x="17" y="31"/>
                    <a:pt x="18" y="28"/>
                  </a:cubicBezTo>
                  <a:cubicBezTo>
                    <a:pt x="23" y="15"/>
                    <a:pt x="23" y="15"/>
                    <a:pt x="23" y="15"/>
                  </a:cubicBezTo>
                  <a:cubicBezTo>
                    <a:pt x="26" y="9"/>
                    <a:pt x="26" y="9"/>
                    <a:pt x="26" y="9"/>
                  </a:cubicBezTo>
                  <a:cubicBezTo>
                    <a:pt x="27" y="5"/>
                    <a:pt x="27" y="5"/>
                    <a:pt x="27" y="5"/>
                  </a:cubicBezTo>
                  <a:cubicBezTo>
                    <a:pt x="27" y="4"/>
                    <a:pt x="27" y="4"/>
                    <a:pt x="27" y="4"/>
                  </a:cubicBezTo>
                  <a:cubicBezTo>
                    <a:pt x="28" y="2"/>
                    <a:pt x="28" y="2"/>
                    <a:pt x="28" y="2"/>
                  </a:cubicBezTo>
                  <a:cubicBezTo>
                    <a:pt x="28" y="2"/>
                    <a:pt x="28" y="2"/>
                    <a:pt x="29" y="0"/>
                  </a:cubicBezTo>
                  <a:cubicBezTo>
                    <a:pt x="28" y="2"/>
                    <a:pt x="30" y="4"/>
                    <a:pt x="29" y="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2" name="Freeform 165"/>
            <p:cNvSpPr>
              <a:spLocks/>
            </p:cNvSpPr>
            <p:nvPr/>
          </p:nvSpPr>
          <p:spPr bwMode="auto">
            <a:xfrm>
              <a:off x="2043983" y="4617437"/>
              <a:ext cx="2163" cy="3246"/>
            </a:xfrm>
            <a:custGeom>
              <a:avLst/>
              <a:gdLst>
                <a:gd name="T0" fmla="*/ 0 w 1"/>
                <a:gd name="T1" fmla="*/ 0 h 1"/>
                <a:gd name="T2" fmla="*/ 0 w 1"/>
                <a:gd name="T3" fmla="*/ 3246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3" name="Freeform 166"/>
            <p:cNvSpPr>
              <a:spLocks/>
            </p:cNvSpPr>
            <p:nvPr/>
          </p:nvSpPr>
          <p:spPr bwMode="auto">
            <a:xfrm>
              <a:off x="2072111" y="4666118"/>
              <a:ext cx="2163" cy="3246"/>
            </a:xfrm>
            <a:custGeom>
              <a:avLst/>
              <a:gdLst>
                <a:gd name="T0" fmla="*/ 2163 w 1"/>
                <a:gd name="T1" fmla="*/ 3246 h 1"/>
                <a:gd name="T2" fmla="*/ 2163 w 1"/>
                <a:gd name="T3" fmla="*/ 3246 h 1"/>
                <a:gd name="T4" fmla="*/ 0 w 1"/>
                <a:gd name="T5" fmla="*/ 3246 h 1"/>
                <a:gd name="T6" fmla="*/ 2163 w 1"/>
                <a:gd name="T7" fmla="*/ 3246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1" y="0"/>
                    <a:pt x="1" y="1"/>
                    <a:pt x="1" y="1"/>
                  </a:cubicBezTo>
                  <a:cubicBezTo>
                    <a:pt x="1" y="1"/>
                    <a:pt x="0" y="1"/>
                    <a:pt x="0" y="1"/>
                  </a:cubicBezTo>
                  <a:cubicBezTo>
                    <a:pt x="1" y="1"/>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4" name="Freeform 167"/>
            <p:cNvSpPr>
              <a:spLocks/>
            </p:cNvSpPr>
            <p:nvPr/>
          </p:nvSpPr>
          <p:spPr bwMode="auto">
            <a:xfrm>
              <a:off x="2076438" y="4676937"/>
              <a:ext cx="5410" cy="5410"/>
            </a:xfrm>
            <a:custGeom>
              <a:avLst/>
              <a:gdLst>
                <a:gd name="T0" fmla="*/ 5410 w 2"/>
                <a:gd name="T1" fmla="*/ 2705 h 2"/>
                <a:gd name="T2" fmla="*/ 0 w 2"/>
                <a:gd name="T3" fmla="*/ 0 h 2"/>
                <a:gd name="T4" fmla="*/ 5410 w 2"/>
                <a:gd name="T5" fmla="*/ 2705 h 2"/>
                <a:gd name="T6" fmla="*/ 0 60000 65536"/>
                <a:gd name="T7" fmla="*/ 0 60000 65536"/>
                <a:gd name="T8" fmla="*/ 0 60000 65536"/>
              </a:gdLst>
              <a:ahLst/>
              <a:cxnLst>
                <a:cxn ang="T6">
                  <a:pos x="T0" y="T1"/>
                </a:cxn>
                <a:cxn ang="T7">
                  <a:pos x="T2" y="T3"/>
                </a:cxn>
                <a:cxn ang="T8">
                  <a:pos x="T4" y="T5"/>
                </a:cxn>
              </a:cxnLst>
              <a:rect l="0" t="0" r="r" b="b"/>
              <a:pathLst>
                <a:path w="2" h="2">
                  <a:moveTo>
                    <a:pt x="2" y="1"/>
                  </a:moveTo>
                  <a:cubicBezTo>
                    <a:pt x="2" y="2"/>
                    <a:pt x="1" y="1"/>
                    <a:pt x="0" y="0"/>
                  </a:cubicBezTo>
                  <a:lnTo>
                    <a:pt x="2"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5" name="Freeform 168"/>
            <p:cNvSpPr>
              <a:spLocks/>
            </p:cNvSpPr>
            <p:nvPr/>
          </p:nvSpPr>
          <p:spPr bwMode="auto">
            <a:xfrm>
              <a:off x="2085093" y="4695327"/>
              <a:ext cx="0" cy="216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6" name="Freeform 169"/>
            <p:cNvSpPr>
              <a:spLocks/>
            </p:cNvSpPr>
            <p:nvPr/>
          </p:nvSpPr>
          <p:spPr bwMode="auto">
            <a:xfrm>
              <a:off x="2087256" y="4695327"/>
              <a:ext cx="2163" cy="2163"/>
            </a:xfrm>
            <a:custGeom>
              <a:avLst/>
              <a:gdLst>
                <a:gd name="T0" fmla="*/ 2163 w 1"/>
                <a:gd name="T1" fmla="*/ 0 h 1"/>
                <a:gd name="T2" fmla="*/ 2163 w 1"/>
                <a:gd name="T3" fmla="*/ 2163 h 1"/>
                <a:gd name="T4" fmla="*/ 216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0"/>
                    <a:pt x="1" y="1"/>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7" name="Freeform 170"/>
            <p:cNvSpPr>
              <a:spLocks/>
            </p:cNvSpPr>
            <p:nvPr/>
          </p:nvSpPr>
          <p:spPr bwMode="auto">
            <a:xfrm>
              <a:off x="2096993" y="4723455"/>
              <a:ext cx="3246" cy="2163"/>
            </a:xfrm>
            <a:custGeom>
              <a:avLst/>
              <a:gdLst>
                <a:gd name="T0" fmla="*/ 3246 w 1"/>
                <a:gd name="T1" fmla="*/ 0 h 1"/>
                <a:gd name="T2" fmla="*/ 3246 w 1"/>
                <a:gd name="T3" fmla="*/ 2163 h 1"/>
                <a:gd name="T4" fmla="*/ 3246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0"/>
                    <a:pt x="1" y="1"/>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8" name="Freeform 171"/>
            <p:cNvSpPr>
              <a:spLocks/>
            </p:cNvSpPr>
            <p:nvPr/>
          </p:nvSpPr>
          <p:spPr bwMode="auto">
            <a:xfrm>
              <a:off x="2104565" y="4733191"/>
              <a:ext cx="3246" cy="3246"/>
            </a:xfrm>
            <a:custGeom>
              <a:avLst/>
              <a:gdLst>
                <a:gd name="T0" fmla="*/ 0 w 1"/>
                <a:gd name="T1" fmla="*/ 0 h 1"/>
                <a:gd name="T2" fmla="*/ 3246 w 1"/>
                <a:gd name="T3" fmla="*/ 3246 h 1"/>
                <a:gd name="T4" fmla="*/ 0 w 1"/>
                <a:gd name="T5" fmla="*/ 3246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0" y="0"/>
                    <a:pt x="0" y="0"/>
                    <a:pt x="1" y="1"/>
                  </a:cubicBezTo>
                  <a:cubicBezTo>
                    <a:pt x="0" y="1"/>
                    <a:pt x="0" y="1"/>
                    <a:pt x="0" y="1"/>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9" name="Rectangle 172"/>
            <p:cNvSpPr>
              <a:spLocks noChangeArrowheads="1"/>
            </p:cNvSpPr>
            <p:nvPr/>
          </p:nvSpPr>
          <p:spPr bwMode="auto">
            <a:xfrm>
              <a:off x="2059129" y="5013381"/>
              <a:ext cx="1082"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00" name="Freeform 173"/>
            <p:cNvSpPr>
              <a:spLocks/>
            </p:cNvSpPr>
            <p:nvPr/>
          </p:nvSpPr>
          <p:spPr bwMode="auto">
            <a:xfrm>
              <a:off x="2005038" y="5002564"/>
              <a:ext cx="2163" cy="3246"/>
            </a:xfrm>
            <a:custGeom>
              <a:avLst/>
              <a:gdLst>
                <a:gd name="T0" fmla="*/ 0 w 1"/>
                <a:gd name="T1" fmla="*/ 3246 h 1"/>
                <a:gd name="T2" fmla="*/ 0 w 1"/>
                <a:gd name="T3" fmla="*/ 0 h 1"/>
                <a:gd name="T4" fmla="*/ 0 w 1"/>
                <a:gd name="T5" fmla="*/ 3246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0" y="1"/>
                    <a:pt x="0" y="0"/>
                  </a:cubicBezTo>
                  <a:cubicBezTo>
                    <a:pt x="1" y="1"/>
                    <a:pt x="0" y="1"/>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1" name="Freeform 174"/>
            <p:cNvSpPr>
              <a:spLocks/>
            </p:cNvSpPr>
            <p:nvPr/>
          </p:nvSpPr>
          <p:spPr bwMode="auto">
            <a:xfrm>
              <a:off x="1979075" y="4949554"/>
              <a:ext cx="3246" cy="2163"/>
            </a:xfrm>
            <a:custGeom>
              <a:avLst/>
              <a:gdLst>
                <a:gd name="T0" fmla="*/ 3246 w 3"/>
                <a:gd name="T1" fmla="*/ 0 h 2"/>
                <a:gd name="T2" fmla="*/ 3246 w 3"/>
                <a:gd name="T3" fmla="*/ 2163 h 2"/>
                <a:gd name="T4" fmla="*/ 0 w 3"/>
                <a:gd name="T5" fmla="*/ 2163 h 2"/>
                <a:gd name="T6" fmla="*/ 3246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3" y="0"/>
                  </a:moveTo>
                  <a:lnTo>
                    <a:pt x="3" y="2"/>
                  </a:lnTo>
                  <a:lnTo>
                    <a:pt x="0" y="2"/>
                  </a:lnTo>
                  <a:lnTo>
                    <a:pt x="3"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2" name="Freeform 175"/>
            <p:cNvSpPr>
              <a:spLocks/>
            </p:cNvSpPr>
            <p:nvPr/>
          </p:nvSpPr>
          <p:spPr bwMode="auto">
            <a:xfrm>
              <a:off x="2469138" y="4607700"/>
              <a:ext cx="191482" cy="431645"/>
            </a:xfrm>
            <a:custGeom>
              <a:avLst/>
              <a:gdLst>
                <a:gd name="T0" fmla="*/ 102124 w 75"/>
                <a:gd name="T1" fmla="*/ 0 h 168"/>
                <a:gd name="T2" fmla="*/ 178717 w 75"/>
                <a:gd name="T3" fmla="*/ 305749 h 168"/>
                <a:gd name="T4" fmla="*/ 160845 w 75"/>
                <a:gd name="T5" fmla="*/ 431645 h 168"/>
                <a:gd name="T6" fmla="*/ 28084 w 75"/>
                <a:gd name="T7" fmla="*/ 138743 h 168"/>
                <a:gd name="T8" fmla="*/ 102124 w 75"/>
                <a:gd name="T9" fmla="*/ 0 h 1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68">
                  <a:moveTo>
                    <a:pt x="40" y="0"/>
                  </a:moveTo>
                  <a:cubicBezTo>
                    <a:pt x="40" y="0"/>
                    <a:pt x="75" y="61"/>
                    <a:pt x="70" y="119"/>
                  </a:cubicBezTo>
                  <a:cubicBezTo>
                    <a:pt x="69" y="137"/>
                    <a:pt x="63" y="168"/>
                    <a:pt x="63" y="168"/>
                  </a:cubicBezTo>
                  <a:cubicBezTo>
                    <a:pt x="63" y="168"/>
                    <a:pt x="0" y="97"/>
                    <a:pt x="11" y="54"/>
                  </a:cubicBezTo>
                  <a:cubicBezTo>
                    <a:pt x="20" y="16"/>
                    <a:pt x="40" y="0"/>
                    <a:pt x="4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3" name="Freeform 176"/>
            <p:cNvSpPr>
              <a:spLocks/>
            </p:cNvSpPr>
            <p:nvPr/>
          </p:nvSpPr>
          <p:spPr bwMode="auto">
            <a:xfrm>
              <a:off x="2576237" y="4596882"/>
              <a:ext cx="5410" cy="3246"/>
            </a:xfrm>
            <a:custGeom>
              <a:avLst/>
              <a:gdLst>
                <a:gd name="T0" fmla="*/ 2705 w 2"/>
                <a:gd name="T1" fmla="*/ 3246 h 1"/>
                <a:gd name="T2" fmla="*/ 5410 w 2"/>
                <a:gd name="T3" fmla="*/ 0 h 1"/>
                <a:gd name="T4" fmla="*/ 2705 w 2"/>
                <a:gd name="T5" fmla="*/ 3246 h 1"/>
                <a:gd name="T6" fmla="*/ 0 60000 65536"/>
                <a:gd name="T7" fmla="*/ 0 60000 65536"/>
                <a:gd name="T8" fmla="*/ 0 60000 65536"/>
              </a:gdLst>
              <a:ahLst/>
              <a:cxnLst>
                <a:cxn ang="T6">
                  <a:pos x="T0" y="T1"/>
                </a:cxn>
                <a:cxn ang="T7">
                  <a:pos x="T2" y="T3"/>
                </a:cxn>
                <a:cxn ang="T8">
                  <a:pos x="T4" y="T5"/>
                </a:cxn>
              </a:cxnLst>
              <a:rect l="0" t="0" r="r" b="b"/>
              <a:pathLst>
                <a:path w="2" h="1">
                  <a:moveTo>
                    <a:pt x="1" y="1"/>
                  </a:moveTo>
                  <a:cubicBezTo>
                    <a:pt x="2" y="0"/>
                    <a:pt x="0" y="1"/>
                    <a:pt x="2" y="0"/>
                  </a:cubicBezTo>
                  <a:cubicBezTo>
                    <a:pt x="2" y="1"/>
                    <a:pt x="2"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4" name="Freeform 177"/>
            <p:cNvSpPr>
              <a:spLocks/>
            </p:cNvSpPr>
            <p:nvPr/>
          </p:nvSpPr>
          <p:spPr bwMode="auto">
            <a:xfrm>
              <a:off x="2474546" y="4596882"/>
              <a:ext cx="186072" cy="480327"/>
            </a:xfrm>
            <a:custGeom>
              <a:avLst/>
              <a:gdLst>
                <a:gd name="T0" fmla="*/ 150387 w 73"/>
                <a:gd name="T1" fmla="*/ 110450 h 187"/>
                <a:gd name="T2" fmla="*/ 158034 w 73"/>
                <a:gd name="T3" fmla="*/ 141273 h 187"/>
                <a:gd name="T4" fmla="*/ 178425 w 73"/>
                <a:gd name="T5" fmla="*/ 200350 h 187"/>
                <a:gd name="T6" fmla="*/ 180974 w 73"/>
                <a:gd name="T7" fmla="*/ 223468 h 187"/>
                <a:gd name="T8" fmla="*/ 186072 w 73"/>
                <a:gd name="T9" fmla="*/ 285114 h 187"/>
                <a:gd name="T10" fmla="*/ 186072 w 73"/>
                <a:gd name="T11" fmla="*/ 305663 h 187"/>
                <a:gd name="T12" fmla="*/ 186072 w 73"/>
                <a:gd name="T13" fmla="*/ 341623 h 187"/>
                <a:gd name="T14" fmla="*/ 183523 w 73"/>
                <a:gd name="T15" fmla="*/ 369877 h 187"/>
                <a:gd name="T16" fmla="*/ 178425 w 73"/>
                <a:gd name="T17" fmla="*/ 385289 h 187"/>
                <a:gd name="T18" fmla="*/ 180974 w 73"/>
                <a:gd name="T19" fmla="*/ 400701 h 187"/>
                <a:gd name="T20" fmla="*/ 178425 w 73"/>
                <a:gd name="T21" fmla="*/ 434092 h 187"/>
                <a:gd name="T22" fmla="*/ 173327 w 73"/>
                <a:gd name="T23" fmla="*/ 449504 h 187"/>
                <a:gd name="T24" fmla="*/ 168229 w 73"/>
                <a:gd name="T25" fmla="*/ 467484 h 187"/>
                <a:gd name="T26" fmla="*/ 145289 w 73"/>
                <a:gd name="T27" fmla="*/ 459778 h 187"/>
                <a:gd name="T28" fmla="*/ 124898 w 73"/>
                <a:gd name="T29" fmla="*/ 431524 h 187"/>
                <a:gd name="T30" fmla="*/ 107055 w 73"/>
                <a:gd name="T31" fmla="*/ 408406 h 187"/>
                <a:gd name="T32" fmla="*/ 86664 w 73"/>
                <a:gd name="T33" fmla="*/ 377583 h 187"/>
                <a:gd name="T34" fmla="*/ 73919 w 73"/>
                <a:gd name="T35" fmla="*/ 354466 h 187"/>
                <a:gd name="T36" fmla="*/ 66272 w 73"/>
                <a:gd name="T37" fmla="*/ 346760 h 187"/>
                <a:gd name="T38" fmla="*/ 58625 w 73"/>
                <a:gd name="T39" fmla="*/ 333917 h 187"/>
                <a:gd name="T40" fmla="*/ 53528 w 73"/>
                <a:gd name="T41" fmla="*/ 318506 h 187"/>
                <a:gd name="T42" fmla="*/ 43332 w 73"/>
                <a:gd name="T43" fmla="*/ 300525 h 187"/>
                <a:gd name="T44" fmla="*/ 25489 w 73"/>
                <a:gd name="T45" fmla="*/ 261997 h 187"/>
                <a:gd name="T46" fmla="*/ 17843 w 73"/>
                <a:gd name="T47" fmla="*/ 236311 h 187"/>
                <a:gd name="T48" fmla="*/ 5098 w 73"/>
                <a:gd name="T49" fmla="*/ 182370 h 187"/>
                <a:gd name="T50" fmla="*/ 2549 w 73"/>
                <a:gd name="T51" fmla="*/ 166959 h 187"/>
                <a:gd name="T52" fmla="*/ 12745 w 73"/>
                <a:gd name="T53" fmla="*/ 166959 h 187"/>
                <a:gd name="T54" fmla="*/ 5098 w 73"/>
                <a:gd name="T55" fmla="*/ 148978 h 187"/>
                <a:gd name="T56" fmla="*/ 7647 w 73"/>
                <a:gd name="T57" fmla="*/ 133567 h 187"/>
                <a:gd name="T58" fmla="*/ 7647 w 73"/>
                <a:gd name="T59" fmla="*/ 120724 h 187"/>
                <a:gd name="T60" fmla="*/ 15294 w 73"/>
                <a:gd name="T61" fmla="*/ 113018 h 187"/>
                <a:gd name="T62" fmla="*/ 15294 w 73"/>
                <a:gd name="T63" fmla="*/ 102744 h 187"/>
                <a:gd name="T64" fmla="*/ 28038 w 73"/>
                <a:gd name="T65" fmla="*/ 97607 h 187"/>
                <a:gd name="T66" fmla="*/ 25489 w 73"/>
                <a:gd name="T67" fmla="*/ 82195 h 187"/>
                <a:gd name="T68" fmla="*/ 22940 w 73"/>
                <a:gd name="T69" fmla="*/ 69352 h 187"/>
                <a:gd name="T70" fmla="*/ 30587 w 73"/>
                <a:gd name="T71" fmla="*/ 66783 h 187"/>
                <a:gd name="T72" fmla="*/ 35685 w 73"/>
                <a:gd name="T73" fmla="*/ 66783 h 187"/>
                <a:gd name="T74" fmla="*/ 50979 w 73"/>
                <a:gd name="T75" fmla="*/ 43666 h 187"/>
                <a:gd name="T76" fmla="*/ 56076 w 73"/>
                <a:gd name="T77" fmla="*/ 41097 h 187"/>
                <a:gd name="T78" fmla="*/ 76468 w 73"/>
                <a:gd name="T79" fmla="*/ 12843 h 187"/>
                <a:gd name="T80" fmla="*/ 89213 w 73"/>
                <a:gd name="T81" fmla="*/ 2569 h 187"/>
                <a:gd name="T82" fmla="*/ 89213 w 73"/>
                <a:gd name="T83" fmla="*/ 10274 h 187"/>
                <a:gd name="T84" fmla="*/ 86664 w 73"/>
                <a:gd name="T85" fmla="*/ 20549 h 187"/>
                <a:gd name="T86" fmla="*/ 76468 w 73"/>
                <a:gd name="T87" fmla="*/ 35960 h 187"/>
                <a:gd name="T88" fmla="*/ 43332 w 73"/>
                <a:gd name="T89" fmla="*/ 89901 h 187"/>
                <a:gd name="T90" fmla="*/ 30587 w 73"/>
                <a:gd name="T91" fmla="*/ 125861 h 187"/>
                <a:gd name="T92" fmla="*/ 33136 w 73"/>
                <a:gd name="T93" fmla="*/ 215762 h 187"/>
                <a:gd name="T94" fmla="*/ 45881 w 73"/>
                <a:gd name="T95" fmla="*/ 254291 h 187"/>
                <a:gd name="T96" fmla="*/ 71370 w 73"/>
                <a:gd name="T97" fmla="*/ 305663 h 187"/>
                <a:gd name="T98" fmla="*/ 132544 w 73"/>
                <a:gd name="T99" fmla="*/ 410975 h 187"/>
                <a:gd name="T100" fmla="*/ 168229 w 73"/>
                <a:gd name="T101" fmla="*/ 457210 h 187"/>
                <a:gd name="T102" fmla="*/ 155485 w 73"/>
                <a:gd name="T103" fmla="*/ 431524 h 187"/>
                <a:gd name="T104" fmla="*/ 163132 w 73"/>
                <a:gd name="T105" fmla="*/ 218330 h 187"/>
                <a:gd name="T106" fmla="*/ 152936 w 73"/>
                <a:gd name="T107" fmla="*/ 174664 h 1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3" h="187">
                  <a:moveTo>
                    <a:pt x="42" y="4"/>
                  </a:moveTo>
                  <a:cubicBezTo>
                    <a:pt x="47" y="8"/>
                    <a:pt x="47" y="15"/>
                    <a:pt x="51" y="20"/>
                  </a:cubicBezTo>
                  <a:cubicBezTo>
                    <a:pt x="51" y="20"/>
                    <a:pt x="50" y="20"/>
                    <a:pt x="50" y="21"/>
                  </a:cubicBezTo>
                  <a:cubicBezTo>
                    <a:pt x="55" y="26"/>
                    <a:pt x="57" y="34"/>
                    <a:pt x="57" y="40"/>
                  </a:cubicBezTo>
                  <a:cubicBezTo>
                    <a:pt x="57" y="39"/>
                    <a:pt x="57" y="39"/>
                    <a:pt x="57" y="39"/>
                  </a:cubicBezTo>
                  <a:cubicBezTo>
                    <a:pt x="57" y="41"/>
                    <a:pt x="58" y="42"/>
                    <a:pt x="59" y="43"/>
                  </a:cubicBezTo>
                  <a:cubicBezTo>
                    <a:pt x="58" y="43"/>
                    <a:pt x="58" y="43"/>
                    <a:pt x="58" y="43"/>
                  </a:cubicBezTo>
                  <a:cubicBezTo>
                    <a:pt x="59" y="43"/>
                    <a:pt x="59" y="45"/>
                    <a:pt x="60" y="46"/>
                  </a:cubicBezTo>
                  <a:cubicBezTo>
                    <a:pt x="60" y="46"/>
                    <a:pt x="59" y="46"/>
                    <a:pt x="59" y="47"/>
                  </a:cubicBezTo>
                  <a:cubicBezTo>
                    <a:pt x="60" y="47"/>
                    <a:pt x="60" y="47"/>
                    <a:pt x="60" y="47"/>
                  </a:cubicBezTo>
                  <a:cubicBezTo>
                    <a:pt x="63" y="50"/>
                    <a:pt x="61" y="52"/>
                    <a:pt x="63" y="55"/>
                  </a:cubicBezTo>
                  <a:cubicBezTo>
                    <a:pt x="63" y="55"/>
                    <a:pt x="62" y="55"/>
                    <a:pt x="62" y="55"/>
                  </a:cubicBezTo>
                  <a:cubicBezTo>
                    <a:pt x="65" y="59"/>
                    <a:pt x="66" y="64"/>
                    <a:pt x="67" y="69"/>
                  </a:cubicBezTo>
                  <a:cubicBezTo>
                    <a:pt x="67" y="69"/>
                    <a:pt x="66" y="69"/>
                    <a:pt x="66" y="69"/>
                  </a:cubicBezTo>
                  <a:cubicBezTo>
                    <a:pt x="67" y="69"/>
                    <a:pt x="68" y="71"/>
                    <a:pt x="68" y="72"/>
                  </a:cubicBezTo>
                  <a:cubicBezTo>
                    <a:pt x="67" y="73"/>
                    <a:pt x="69" y="74"/>
                    <a:pt x="69" y="76"/>
                  </a:cubicBezTo>
                  <a:cubicBezTo>
                    <a:pt x="69" y="76"/>
                    <a:pt x="69" y="76"/>
                    <a:pt x="69" y="76"/>
                  </a:cubicBezTo>
                  <a:cubicBezTo>
                    <a:pt x="70" y="77"/>
                    <a:pt x="69" y="77"/>
                    <a:pt x="70" y="78"/>
                  </a:cubicBezTo>
                  <a:cubicBezTo>
                    <a:pt x="69" y="79"/>
                    <a:pt x="69" y="79"/>
                    <a:pt x="69" y="79"/>
                  </a:cubicBezTo>
                  <a:cubicBezTo>
                    <a:pt x="71" y="80"/>
                    <a:pt x="69" y="80"/>
                    <a:pt x="70" y="81"/>
                  </a:cubicBezTo>
                  <a:cubicBezTo>
                    <a:pt x="70" y="81"/>
                    <a:pt x="70" y="81"/>
                    <a:pt x="70" y="81"/>
                  </a:cubicBezTo>
                  <a:cubicBezTo>
                    <a:pt x="71" y="82"/>
                    <a:pt x="70" y="83"/>
                    <a:pt x="70" y="84"/>
                  </a:cubicBezTo>
                  <a:cubicBezTo>
                    <a:pt x="70" y="84"/>
                    <a:pt x="70" y="84"/>
                    <a:pt x="70" y="84"/>
                  </a:cubicBezTo>
                  <a:cubicBezTo>
                    <a:pt x="71" y="85"/>
                    <a:pt x="70" y="86"/>
                    <a:pt x="71" y="87"/>
                  </a:cubicBezTo>
                  <a:cubicBezTo>
                    <a:pt x="70" y="87"/>
                    <a:pt x="71" y="85"/>
                    <a:pt x="69" y="85"/>
                  </a:cubicBezTo>
                  <a:cubicBezTo>
                    <a:pt x="71" y="92"/>
                    <a:pt x="72" y="98"/>
                    <a:pt x="72" y="104"/>
                  </a:cubicBezTo>
                  <a:cubicBezTo>
                    <a:pt x="72" y="105"/>
                    <a:pt x="72" y="105"/>
                    <a:pt x="71" y="105"/>
                  </a:cubicBezTo>
                  <a:cubicBezTo>
                    <a:pt x="72" y="106"/>
                    <a:pt x="72" y="107"/>
                    <a:pt x="72" y="108"/>
                  </a:cubicBezTo>
                  <a:cubicBezTo>
                    <a:pt x="72" y="108"/>
                    <a:pt x="72" y="108"/>
                    <a:pt x="72" y="109"/>
                  </a:cubicBezTo>
                  <a:cubicBezTo>
                    <a:pt x="71" y="110"/>
                    <a:pt x="73" y="110"/>
                    <a:pt x="73" y="111"/>
                  </a:cubicBezTo>
                  <a:cubicBezTo>
                    <a:pt x="72" y="111"/>
                    <a:pt x="72" y="110"/>
                    <a:pt x="71" y="110"/>
                  </a:cubicBezTo>
                  <a:cubicBezTo>
                    <a:pt x="72" y="112"/>
                    <a:pt x="72" y="113"/>
                    <a:pt x="73" y="114"/>
                  </a:cubicBezTo>
                  <a:cubicBezTo>
                    <a:pt x="72" y="114"/>
                    <a:pt x="72" y="114"/>
                    <a:pt x="72" y="114"/>
                  </a:cubicBezTo>
                  <a:cubicBezTo>
                    <a:pt x="73" y="115"/>
                    <a:pt x="72" y="116"/>
                    <a:pt x="72" y="117"/>
                  </a:cubicBezTo>
                  <a:cubicBezTo>
                    <a:pt x="72" y="117"/>
                    <a:pt x="72" y="117"/>
                    <a:pt x="72" y="117"/>
                  </a:cubicBezTo>
                  <a:cubicBezTo>
                    <a:pt x="71" y="118"/>
                    <a:pt x="73" y="118"/>
                    <a:pt x="73" y="119"/>
                  </a:cubicBezTo>
                  <a:cubicBezTo>
                    <a:pt x="72" y="119"/>
                    <a:pt x="72" y="119"/>
                    <a:pt x="72" y="119"/>
                  </a:cubicBezTo>
                  <a:cubicBezTo>
                    <a:pt x="73" y="120"/>
                    <a:pt x="73" y="123"/>
                    <a:pt x="73" y="124"/>
                  </a:cubicBezTo>
                  <a:cubicBezTo>
                    <a:pt x="73" y="124"/>
                    <a:pt x="73" y="124"/>
                    <a:pt x="73" y="124"/>
                  </a:cubicBezTo>
                  <a:cubicBezTo>
                    <a:pt x="73" y="126"/>
                    <a:pt x="72" y="127"/>
                    <a:pt x="73" y="129"/>
                  </a:cubicBezTo>
                  <a:cubicBezTo>
                    <a:pt x="73" y="130"/>
                    <a:pt x="71" y="129"/>
                    <a:pt x="71" y="130"/>
                  </a:cubicBezTo>
                  <a:cubicBezTo>
                    <a:pt x="73" y="131"/>
                    <a:pt x="72" y="133"/>
                    <a:pt x="73" y="133"/>
                  </a:cubicBezTo>
                  <a:cubicBezTo>
                    <a:pt x="73" y="134"/>
                    <a:pt x="72" y="136"/>
                    <a:pt x="73" y="137"/>
                  </a:cubicBezTo>
                  <a:cubicBezTo>
                    <a:pt x="72" y="137"/>
                    <a:pt x="71" y="138"/>
                    <a:pt x="71" y="136"/>
                  </a:cubicBezTo>
                  <a:cubicBezTo>
                    <a:pt x="70" y="137"/>
                    <a:pt x="70" y="137"/>
                    <a:pt x="70" y="137"/>
                  </a:cubicBezTo>
                  <a:cubicBezTo>
                    <a:pt x="70" y="137"/>
                    <a:pt x="70" y="136"/>
                    <a:pt x="70" y="136"/>
                  </a:cubicBezTo>
                  <a:cubicBezTo>
                    <a:pt x="70" y="137"/>
                    <a:pt x="70" y="139"/>
                    <a:pt x="70" y="139"/>
                  </a:cubicBezTo>
                  <a:cubicBezTo>
                    <a:pt x="71" y="140"/>
                    <a:pt x="72" y="142"/>
                    <a:pt x="72" y="144"/>
                  </a:cubicBezTo>
                  <a:cubicBezTo>
                    <a:pt x="72" y="143"/>
                    <a:pt x="70" y="144"/>
                    <a:pt x="70" y="143"/>
                  </a:cubicBezTo>
                  <a:cubicBezTo>
                    <a:pt x="73" y="147"/>
                    <a:pt x="73" y="147"/>
                    <a:pt x="73" y="147"/>
                  </a:cubicBezTo>
                  <a:cubicBezTo>
                    <a:pt x="72" y="147"/>
                    <a:pt x="71" y="146"/>
                    <a:pt x="72" y="147"/>
                  </a:cubicBezTo>
                  <a:cubicBezTo>
                    <a:pt x="72" y="147"/>
                    <a:pt x="72" y="148"/>
                    <a:pt x="72" y="148"/>
                  </a:cubicBezTo>
                  <a:cubicBezTo>
                    <a:pt x="72" y="148"/>
                    <a:pt x="72" y="151"/>
                    <a:pt x="71" y="150"/>
                  </a:cubicBezTo>
                  <a:cubicBezTo>
                    <a:pt x="71" y="150"/>
                    <a:pt x="71" y="149"/>
                    <a:pt x="70" y="150"/>
                  </a:cubicBezTo>
                  <a:cubicBezTo>
                    <a:pt x="70" y="151"/>
                    <a:pt x="71" y="151"/>
                    <a:pt x="71" y="152"/>
                  </a:cubicBezTo>
                  <a:cubicBezTo>
                    <a:pt x="70" y="152"/>
                    <a:pt x="70" y="152"/>
                    <a:pt x="70" y="152"/>
                  </a:cubicBezTo>
                  <a:cubicBezTo>
                    <a:pt x="70" y="153"/>
                    <a:pt x="71" y="154"/>
                    <a:pt x="71" y="154"/>
                  </a:cubicBezTo>
                  <a:cubicBezTo>
                    <a:pt x="72" y="153"/>
                    <a:pt x="71" y="154"/>
                    <a:pt x="71" y="153"/>
                  </a:cubicBezTo>
                  <a:cubicBezTo>
                    <a:pt x="72" y="154"/>
                    <a:pt x="72" y="155"/>
                    <a:pt x="72" y="156"/>
                  </a:cubicBezTo>
                  <a:cubicBezTo>
                    <a:pt x="72" y="156"/>
                    <a:pt x="71" y="156"/>
                    <a:pt x="71" y="156"/>
                  </a:cubicBezTo>
                  <a:cubicBezTo>
                    <a:pt x="72" y="157"/>
                    <a:pt x="72" y="159"/>
                    <a:pt x="72" y="161"/>
                  </a:cubicBezTo>
                  <a:cubicBezTo>
                    <a:pt x="72" y="161"/>
                    <a:pt x="71" y="160"/>
                    <a:pt x="71" y="160"/>
                  </a:cubicBezTo>
                  <a:cubicBezTo>
                    <a:pt x="70" y="161"/>
                    <a:pt x="72" y="164"/>
                    <a:pt x="70" y="166"/>
                  </a:cubicBezTo>
                  <a:cubicBezTo>
                    <a:pt x="70" y="165"/>
                    <a:pt x="71" y="166"/>
                    <a:pt x="71" y="166"/>
                  </a:cubicBezTo>
                  <a:cubicBezTo>
                    <a:pt x="70" y="167"/>
                    <a:pt x="69" y="166"/>
                    <a:pt x="70" y="167"/>
                  </a:cubicBezTo>
                  <a:cubicBezTo>
                    <a:pt x="69" y="167"/>
                    <a:pt x="70" y="168"/>
                    <a:pt x="70" y="169"/>
                  </a:cubicBezTo>
                  <a:cubicBezTo>
                    <a:pt x="70" y="169"/>
                    <a:pt x="69" y="169"/>
                    <a:pt x="69" y="168"/>
                  </a:cubicBezTo>
                  <a:cubicBezTo>
                    <a:pt x="70" y="169"/>
                    <a:pt x="70" y="173"/>
                    <a:pt x="68" y="175"/>
                  </a:cubicBezTo>
                  <a:cubicBezTo>
                    <a:pt x="69" y="175"/>
                    <a:pt x="69" y="177"/>
                    <a:pt x="69" y="177"/>
                  </a:cubicBezTo>
                  <a:cubicBezTo>
                    <a:pt x="68" y="177"/>
                    <a:pt x="68" y="177"/>
                    <a:pt x="68" y="177"/>
                  </a:cubicBezTo>
                  <a:cubicBezTo>
                    <a:pt x="68" y="177"/>
                    <a:pt x="68" y="178"/>
                    <a:pt x="67" y="178"/>
                  </a:cubicBezTo>
                  <a:cubicBezTo>
                    <a:pt x="68" y="179"/>
                    <a:pt x="67" y="174"/>
                    <a:pt x="68" y="175"/>
                  </a:cubicBezTo>
                  <a:cubicBezTo>
                    <a:pt x="67" y="175"/>
                    <a:pt x="68" y="178"/>
                    <a:pt x="67" y="177"/>
                  </a:cubicBezTo>
                  <a:cubicBezTo>
                    <a:pt x="67" y="178"/>
                    <a:pt x="68" y="179"/>
                    <a:pt x="67" y="180"/>
                  </a:cubicBezTo>
                  <a:cubicBezTo>
                    <a:pt x="67" y="180"/>
                    <a:pt x="66" y="178"/>
                    <a:pt x="66" y="179"/>
                  </a:cubicBezTo>
                  <a:cubicBezTo>
                    <a:pt x="65" y="181"/>
                    <a:pt x="66" y="180"/>
                    <a:pt x="66" y="181"/>
                  </a:cubicBezTo>
                  <a:cubicBezTo>
                    <a:pt x="66" y="182"/>
                    <a:pt x="66" y="182"/>
                    <a:pt x="66" y="182"/>
                  </a:cubicBezTo>
                  <a:cubicBezTo>
                    <a:pt x="66" y="182"/>
                    <a:pt x="66" y="182"/>
                    <a:pt x="66" y="182"/>
                  </a:cubicBezTo>
                  <a:cubicBezTo>
                    <a:pt x="65" y="187"/>
                    <a:pt x="65" y="187"/>
                    <a:pt x="65" y="187"/>
                  </a:cubicBezTo>
                  <a:cubicBezTo>
                    <a:pt x="60" y="182"/>
                    <a:pt x="60" y="182"/>
                    <a:pt x="60" y="182"/>
                  </a:cubicBezTo>
                  <a:cubicBezTo>
                    <a:pt x="60" y="182"/>
                    <a:pt x="60" y="181"/>
                    <a:pt x="60" y="182"/>
                  </a:cubicBezTo>
                  <a:cubicBezTo>
                    <a:pt x="60" y="182"/>
                    <a:pt x="58" y="180"/>
                    <a:pt x="59" y="180"/>
                  </a:cubicBezTo>
                  <a:cubicBezTo>
                    <a:pt x="59" y="179"/>
                    <a:pt x="59" y="179"/>
                    <a:pt x="59" y="179"/>
                  </a:cubicBezTo>
                  <a:cubicBezTo>
                    <a:pt x="59" y="179"/>
                    <a:pt x="58" y="179"/>
                    <a:pt x="57" y="179"/>
                  </a:cubicBezTo>
                  <a:cubicBezTo>
                    <a:pt x="57" y="179"/>
                    <a:pt x="57" y="178"/>
                    <a:pt x="57" y="178"/>
                  </a:cubicBezTo>
                  <a:cubicBezTo>
                    <a:pt x="56" y="179"/>
                    <a:pt x="56" y="177"/>
                    <a:pt x="55" y="177"/>
                  </a:cubicBezTo>
                  <a:cubicBezTo>
                    <a:pt x="54" y="175"/>
                    <a:pt x="52" y="173"/>
                    <a:pt x="52" y="172"/>
                  </a:cubicBezTo>
                  <a:cubicBezTo>
                    <a:pt x="51" y="171"/>
                    <a:pt x="50" y="171"/>
                    <a:pt x="49" y="169"/>
                  </a:cubicBezTo>
                  <a:cubicBezTo>
                    <a:pt x="50" y="170"/>
                    <a:pt x="50" y="170"/>
                    <a:pt x="50" y="170"/>
                  </a:cubicBezTo>
                  <a:cubicBezTo>
                    <a:pt x="50" y="169"/>
                    <a:pt x="50" y="169"/>
                    <a:pt x="49" y="168"/>
                  </a:cubicBezTo>
                  <a:cubicBezTo>
                    <a:pt x="49" y="168"/>
                    <a:pt x="48" y="167"/>
                    <a:pt x="48" y="166"/>
                  </a:cubicBezTo>
                  <a:cubicBezTo>
                    <a:pt x="47" y="165"/>
                    <a:pt x="47" y="165"/>
                    <a:pt x="46" y="166"/>
                  </a:cubicBezTo>
                  <a:cubicBezTo>
                    <a:pt x="47" y="164"/>
                    <a:pt x="43" y="163"/>
                    <a:pt x="44" y="161"/>
                  </a:cubicBezTo>
                  <a:cubicBezTo>
                    <a:pt x="44" y="162"/>
                    <a:pt x="45" y="163"/>
                    <a:pt x="45" y="162"/>
                  </a:cubicBezTo>
                  <a:cubicBezTo>
                    <a:pt x="45" y="160"/>
                    <a:pt x="43" y="160"/>
                    <a:pt x="42" y="158"/>
                  </a:cubicBezTo>
                  <a:cubicBezTo>
                    <a:pt x="42" y="159"/>
                    <a:pt x="42" y="159"/>
                    <a:pt x="42" y="159"/>
                  </a:cubicBezTo>
                  <a:cubicBezTo>
                    <a:pt x="42" y="158"/>
                    <a:pt x="39" y="157"/>
                    <a:pt x="41" y="157"/>
                  </a:cubicBezTo>
                  <a:cubicBezTo>
                    <a:pt x="40" y="157"/>
                    <a:pt x="40" y="155"/>
                    <a:pt x="39" y="156"/>
                  </a:cubicBezTo>
                  <a:cubicBezTo>
                    <a:pt x="38" y="153"/>
                    <a:pt x="34" y="150"/>
                    <a:pt x="35" y="147"/>
                  </a:cubicBezTo>
                  <a:cubicBezTo>
                    <a:pt x="35" y="147"/>
                    <a:pt x="34" y="146"/>
                    <a:pt x="34" y="147"/>
                  </a:cubicBezTo>
                  <a:cubicBezTo>
                    <a:pt x="34" y="147"/>
                    <a:pt x="35" y="147"/>
                    <a:pt x="35" y="148"/>
                  </a:cubicBezTo>
                  <a:cubicBezTo>
                    <a:pt x="34" y="147"/>
                    <a:pt x="34" y="147"/>
                    <a:pt x="34" y="147"/>
                  </a:cubicBezTo>
                  <a:cubicBezTo>
                    <a:pt x="34" y="147"/>
                    <a:pt x="33" y="146"/>
                    <a:pt x="35" y="146"/>
                  </a:cubicBezTo>
                  <a:cubicBezTo>
                    <a:pt x="34" y="144"/>
                    <a:pt x="32" y="145"/>
                    <a:pt x="31" y="143"/>
                  </a:cubicBezTo>
                  <a:cubicBezTo>
                    <a:pt x="31" y="143"/>
                    <a:pt x="31" y="142"/>
                    <a:pt x="31" y="142"/>
                  </a:cubicBezTo>
                  <a:cubicBezTo>
                    <a:pt x="29" y="141"/>
                    <a:pt x="29" y="141"/>
                    <a:pt x="29" y="141"/>
                  </a:cubicBezTo>
                  <a:cubicBezTo>
                    <a:pt x="29" y="139"/>
                    <a:pt x="30" y="140"/>
                    <a:pt x="30" y="139"/>
                  </a:cubicBezTo>
                  <a:cubicBezTo>
                    <a:pt x="30" y="139"/>
                    <a:pt x="29" y="138"/>
                    <a:pt x="29" y="138"/>
                  </a:cubicBezTo>
                  <a:cubicBezTo>
                    <a:pt x="29" y="136"/>
                    <a:pt x="29" y="136"/>
                    <a:pt x="29" y="136"/>
                  </a:cubicBezTo>
                  <a:cubicBezTo>
                    <a:pt x="29" y="137"/>
                    <a:pt x="28" y="136"/>
                    <a:pt x="28" y="136"/>
                  </a:cubicBezTo>
                  <a:cubicBezTo>
                    <a:pt x="28" y="136"/>
                    <a:pt x="28" y="136"/>
                    <a:pt x="28" y="136"/>
                  </a:cubicBezTo>
                  <a:cubicBezTo>
                    <a:pt x="28" y="136"/>
                    <a:pt x="28" y="135"/>
                    <a:pt x="27" y="134"/>
                  </a:cubicBezTo>
                  <a:cubicBezTo>
                    <a:pt x="27" y="135"/>
                    <a:pt x="27" y="136"/>
                    <a:pt x="27" y="136"/>
                  </a:cubicBezTo>
                  <a:cubicBezTo>
                    <a:pt x="27" y="136"/>
                    <a:pt x="27" y="135"/>
                    <a:pt x="26" y="135"/>
                  </a:cubicBezTo>
                  <a:cubicBezTo>
                    <a:pt x="27" y="135"/>
                    <a:pt x="26" y="133"/>
                    <a:pt x="26" y="133"/>
                  </a:cubicBezTo>
                  <a:cubicBezTo>
                    <a:pt x="25" y="132"/>
                    <a:pt x="24" y="132"/>
                    <a:pt x="24" y="132"/>
                  </a:cubicBezTo>
                  <a:cubicBezTo>
                    <a:pt x="25" y="132"/>
                    <a:pt x="24" y="131"/>
                    <a:pt x="25" y="131"/>
                  </a:cubicBezTo>
                  <a:cubicBezTo>
                    <a:pt x="25" y="131"/>
                    <a:pt x="25" y="132"/>
                    <a:pt x="25" y="132"/>
                  </a:cubicBezTo>
                  <a:cubicBezTo>
                    <a:pt x="25" y="131"/>
                    <a:pt x="26" y="131"/>
                    <a:pt x="25" y="130"/>
                  </a:cubicBezTo>
                  <a:cubicBezTo>
                    <a:pt x="24" y="130"/>
                    <a:pt x="23" y="131"/>
                    <a:pt x="23" y="130"/>
                  </a:cubicBezTo>
                  <a:cubicBezTo>
                    <a:pt x="24" y="130"/>
                    <a:pt x="24" y="130"/>
                    <a:pt x="24" y="130"/>
                  </a:cubicBezTo>
                  <a:cubicBezTo>
                    <a:pt x="24" y="129"/>
                    <a:pt x="24" y="129"/>
                    <a:pt x="24" y="129"/>
                  </a:cubicBezTo>
                  <a:cubicBezTo>
                    <a:pt x="23" y="129"/>
                    <a:pt x="23" y="129"/>
                    <a:pt x="23" y="129"/>
                  </a:cubicBezTo>
                  <a:cubicBezTo>
                    <a:pt x="23" y="129"/>
                    <a:pt x="23" y="129"/>
                    <a:pt x="24" y="129"/>
                  </a:cubicBezTo>
                  <a:cubicBezTo>
                    <a:pt x="23" y="128"/>
                    <a:pt x="22" y="127"/>
                    <a:pt x="21" y="126"/>
                  </a:cubicBezTo>
                  <a:cubicBezTo>
                    <a:pt x="21" y="126"/>
                    <a:pt x="21" y="125"/>
                    <a:pt x="21" y="124"/>
                  </a:cubicBezTo>
                  <a:cubicBezTo>
                    <a:pt x="21" y="124"/>
                    <a:pt x="21" y="124"/>
                    <a:pt x="21" y="124"/>
                  </a:cubicBezTo>
                  <a:cubicBezTo>
                    <a:pt x="21" y="124"/>
                    <a:pt x="20" y="123"/>
                    <a:pt x="19" y="122"/>
                  </a:cubicBezTo>
                  <a:cubicBezTo>
                    <a:pt x="20" y="122"/>
                    <a:pt x="20" y="122"/>
                    <a:pt x="20" y="122"/>
                  </a:cubicBezTo>
                  <a:cubicBezTo>
                    <a:pt x="19" y="122"/>
                    <a:pt x="19" y="121"/>
                    <a:pt x="18" y="120"/>
                  </a:cubicBezTo>
                  <a:cubicBezTo>
                    <a:pt x="18" y="119"/>
                    <a:pt x="21" y="119"/>
                    <a:pt x="19" y="118"/>
                  </a:cubicBezTo>
                  <a:cubicBezTo>
                    <a:pt x="19" y="117"/>
                    <a:pt x="17" y="117"/>
                    <a:pt x="17" y="117"/>
                  </a:cubicBezTo>
                  <a:cubicBezTo>
                    <a:pt x="16" y="115"/>
                    <a:pt x="14" y="113"/>
                    <a:pt x="15" y="111"/>
                  </a:cubicBezTo>
                  <a:cubicBezTo>
                    <a:pt x="14" y="111"/>
                    <a:pt x="14" y="111"/>
                    <a:pt x="14" y="110"/>
                  </a:cubicBezTo>
                  <a:cubicBezTo>
                    <a:pt x="13" y="107"/>
                    <a:pt x="10" y="104"/>
                    <a:pt x="11" y="102"/>
                  </a:cubicBezTo>
                  <a:cubicBezTo>
                    <a:pt x="11" y="103"/>
                    <a:pt x="12" y="102"/>
                    <a:pt x="12" y="102"/>
                  </a:cubicBezTo>
                  <a:cubicBezTo>
                    <a:pt x="11" y="101"/>
                    <a:pt x="12" y="101"/>
                    <a:pt x="11" y="101"/>
                  </a:cubicBezTo>
                  <a:cubicBezTo>
                    <a:pt x="11" y="101"/>
                    <a:pt x="10" y="101"/>
                    <a:pt x="10" y="102"/>
                  </a:cubicBezTo>
                  <a:cubicBezTo>
                    <a:pt x="9" y="100"/>
                    <a:pt x="8" y="97"/>
                    <a:pt x="9" y="96"/>
                  </a:cubicBezTo>
                  <a:cubicBezTo>
                    <a:pt x="9" y="97"/>
                    <a:pt x="8" y="96"/>
                    <a:pt x="8" y="96"/>
                  </a:cubicBezTo>
                  <a:cubicBezTo>
                    <a:pt x="9" y="96"/>
                    <a:pt x="9" y="95"/>
                    <a:pt x="8" y="94"/>
                  </a:cubicBezTo>
                  <a:cubicBezTo>
                    <a:pt x="7" y="94"/>
                    <a:pt x="7" y="94"/>
                    <a:pt x="7" y="94"/>
                  </a:cubicBezTo>
                  <a:cubicBezTo>
                    <a:pt x="8" y="93"/>
                    <a:pt x="8" y="93"/>
                    <a:pt x="8" y="93"/>
                  </a:cubicBezTo>
                  <a:cubicBezTo>
                    <a:pt x="8" y="93"/>
                    <a:pt x="6" y="92"/>
                    <a:pt x="7" y="92"/>
                  </a:cubicBezTo>
                  <a:cubicBezTo>
                    <a:pt x="7" y="91"/>
                    <a:pt x="7" y="91"/>
                    <a:pt x="7" y="91"/>
                  </a:cubicBezTo>
                  <a:cubicBezTo>
                    <a:pt x="7" y="90"/>
                    <a:pt x="5" y="89"/>
                    <a:pt x="5" y="88"/>
                  </a:cubicBezTo>
                  <a:cubicBezTo>
                    <a:pt x="6" y="87"/>
                    <a:pt x="6" y="87"/>
                    <a:pt x="6" y="87"/>
                  </a:cubicBezTo>
                  <a:cubicBezTo>
                    <a:pt x="6" y="86"/>
                    <a:pt x="5" y="85"/>
                    <a:pt x="5" y="86"/>
                  </a:cubicBezTo>
                  <a:cubicBezTo>
                    <a:pt x="5" y="84"/>
                    <a:pt x="5" y="83"/>
                    <a:pt x="6" y="83"/>
                  </a:cubicBezTo>
                  <a:cubicBezTo>
                    <a:pt x="3" y="79"/>
                    <a:pt x="2" y="74"/>
                    <a:pt x="2" y="71"/>
                  </a:cubicBezTo>
                  <a:cubicBezTo>
                    <a:pt x="2" y="71"/>
                    <a:pt x="2" y="71"/>
                    <a:pt x="2" y="71"/>
                  </a:cubicBezTo>
                  <a:cubicBezTo>
                    <a:pt x="3" y="70"/>
                    <a:pt x="2" y="70"/>
                    <a:pt x="2" y="69"/>
                  </a:cubicBezTo>
                  <a:cubicBezTo>
                    <a:pt x="2" y="70"/>
                    <a:pt x="3" y="69"/>
                    <a:pt x="3" y="70"/>
                  </a:cubicBezTo>
                  <a:cubicBezTo>
                    <a:pt x="4" y="69"/>
                    <a:pt x="3" y="68"/>
                    <a:pt x="2" y="67"/>
                  </a:cubicBezTo>
                  <a:cubicBezTo>
                    <a:pt x="2" y="66"/>
                    <a:pt x="3" y="68"/>
                    <a:pt x="2" y="67"/>
                  </a:cubicBezTo>
                  <a:cubicBezTo>
                    <a:pt x="2" y="67"/>
                    <a:pt x="2" y="65"/>
                    <a:pt x="1" y="65"/>
                  </a:cubicBezTo>
                  <a:cubicBezTo>
                    <a:pt x="2" y="65"/>
                    <a:pt x="2" y="65"/>
                    <a:pt x="3" y="65"/>
                  </a:cubicBezTo>
                  <a:cubicBezTo>
                    <a:pt x="2" y="64"/>
                    <a:pt x="2" y="64"/>
                    <a:pt x="2" y="64"/>
                  </a:cubicBezTo>
                  <a:cubicBezTo>
                    <a:pt x="4" y="64"/>
                    <a:pt x="5" y="67"/>
                    <a:pt x="6" y="67"/>
                  </a:cubicBezTo>
                  <a:cubicBezTo>
                    <a:pt x="6" y="66"/>
                    <a:pt x="6" y="66"/>
                    <a:pt x="6" y="66"/>
                  </a:cubicBezTo>
                  <a:cubicBezTo>
                    <a:pt x="7" y="66"/>
                    <a:pt x="7" y="68"/>
                    <a:pt x="7" y="67"/>
                  </a:cubicBezTo>
                  <a:cubicBezTo>
                    <a:pt x="7" y="66"/>
                    <a:pt x="5" y="64"/>
                    <a:pt x="5" y="65"/>
                  </a:cubicBezTo>
                  <a:cubicBezTo>
                    <a:pt x="5" y="63"/>
                    <a:pt x="3" y="63"/>
                    <a:pt x="3" y="62"/>
                  </a:cubicBezTo>
                  <a:cubicBezTo>
                    <a:pt x="3" y="61"/>
                    <a:pt x="3" y="63"/>
                    <a:pt x="4" y="63"/>
                  </a:cubicBezTo>
                  <a:cubicBezTo>
                    <a:pt x="4" y="62"/>
                    <a:pt x="3" y="61"/>
                    <a:pt x="4" y="60"/>
                  </a:cubicBezTo>
                  <a:cubicBezTo>
                    <a:pt x="3" y="61"/>
                    <a:pt x="2" y="60"/>
                    <a:pt x="2" y="59"/>
                  </a:cubicBezTo>
                  <a:cubicBezTo>
                    <a:pt x="3" y="59"/>
                    <a:pt x="3" y="60"/>
                    <a:pt x="3" y="59"/>
                  </a:cubicBezTo>
                  <a:cubicBezTo>
                    <a:pt x="3" y="59"/>
                    <a:pt x="2" y="57"/>
                    <a:pt x="2" y="58"/>
                  </a:cubicBezTo>
                  <a:cubicBezTo>
                    <a:pt x="0" y="57"/>
                    <a:pt x="2" y="57"/>
                    <a:pt x="1" y="56"/>
                  </a:cubicBezTo>
                  <a:cubicBezTo>
                    <a:pt x="2" y="56"/>
                    <a:pt x="3" y="58"/>
                    <a:pt x="4" y="57"/>
                  </a:cubicBezTo>
                  <a:cubicBezTo>
                    <a:pt x="3" y="57"/>
                    <a:pt x="3" y="54"/>
                    <a:pt x="2" y="55"/>
                  </a:cubicBezTo>
                  <a:cubicBezTo>
                    <a:pt x="2" y="54"/>
                    <a:pt x="3" y="54"/>
                    <a:pt x="3" y="55"/>
                  </a:cubicBezTo>
                  <a:cubicBezTo>
                    <a:pt x="4" y="54"/>
                    <a:pt x="2" y="52"/>
                    <a:pt x="4" y="53"/>
                  </a:cubicBezTo>
                  <a:cubicBezTo>
                    <a:pt x="3" y="52"/>
                    <a:pt x="3" y="52"/>
                    <a:pt x="3" y="52"/>
                  </a:cubicBezTo>
                  <a:cubicBezTo>
                    <a:pt x="3" y="52"/>
                    <a:pt x="3" y="52"/>
                    <a:pt x="4" y="52"/>
                  </a:cubicBezTo>
                  <a:cubicBezTo>
                    <a:pt x="4" y="51"/>
                    <a:pt x="3" y="49"/>
                    <a:pt x="4" y="49"/>
                  </a:cubicBezTo>
                  <a:cubicBezTo>
                    <a:pt x="4" y="49"/>
                    <a:pt x="5" y="48"/>
                    <a:pt x="4" y="48"/>
                  </a:cubicBezTo>
                  <a:cubicBezTo>
                    <a:pt x="3" y="48"/>
                    <a:pt x="4" y="49"/>
                    <a:pt x="3" y="49"/>
                  </a:cubicBezTo>
                  <a:cubicBezTo>
                    <a:pt x="4" y="49"/>
                    <a:pt x="3" y="48"/>
                    <a:pt x="3" y="47"/>
                  </a:cubicBezTo>
                  <a:cubicBezTo>
                    <a:pt x="3" y="47"/>
                    <a:pt x="3" y="47"/>
                    <a:pt x="3" y="47"/>
                  </a:cubicBezTo>
                  <a:cubicBezTo>
                    <a:pt x="3" y="47"/>
                    <a:pt x="3" y="46"/>
                    <a:pt x="3" y="45"/>
                  </a:cubicBezTo>
                  <a:cubicBezTo>
                    <a:pt x="3" y="46"/>
                    <a:pt x="3" y="46"/>
                    <a:pt x="4" y="46"/>
                  </a:cubicBezTo>
                  <a:cubicBezTo>
                    <a:pt x="3" y="45"/>
                    <a:pt x="3" y="45"/>
                    <a:pt x="3" y="45"/>
                  </a:cubicBezTo>
                  <a:cubicBezTo>
                    <a:pt x="3" y="43"/>
                    <a:pt x="4" y="45"/>
                    <a:pt x="5" y="44"/>
                  </a:cubicBezTo>
                  <a:cubicBezTo>
                    <a:pt x="5" y="45"/>
                    <a:pt x="5" y="45"/>
                    <a:pt x="5" y="45"/>
                  </a:cubicBezTo>
                  <a:cubicBezTo>
                    <a:pt x="5" y="45"/>
                    <a:pt x="6" y="45"/>
                    <a:pt x="6" y="44"/>
                  </a:cubicBezTo>
                  <a:cubicBezTo>
                    <a:pt x="4" y="42"/>
                    <a:pt x="4" y="42"/>
                    <a:pt x="4" y="42"/>
                  </a:cubicBezTo>
                  <a:cubicBezTo>
                    <a:pt x="4" y="41"/>
                    <a:pt x="5" y="42"/>
                    <a:pt x="4" y="41"/>
                  </a:cubicBezTo>
                  <a:cubicBezTo>
                    <a:pt x="5" y="42"/>
                    <a:pt x="5" y="42"/>
                    <a:pt x="5" y="42"/>
                  </a:cubicBezTo>
                  <a:cubicBezTo>
                    <a:pt x="5" y="43"/>
                    <a:pt x="6" y="42"/>
                    <a:pt x="6" y="42"/>
                  </a:cubicBezTo>
                  <a:cubicBezTo>
                    <a:pt x="6" y="41"/>
                    <a:pt x="5" y="39"/>
                    <a:pt x="5" y="40"/>
                  </a:cubicBezTo>
                  <a:cubicBezTo>
                    <a:pt x="5" y="40"/>
                    <a:pt x="6" y="39"/>
                    <a:pt x="6" y="40"/>
                  </a:cubicBezTo>
                  <a:cubicBezTo>
                    <a:pt x="6" y="39"/>
                    <a:pt x="5" y="39"/>
                    <a:pt x="5" y="38"/>
                  </a:cubicBezTo>
                  <a:cubicBezTo>
                    <a:pt x="6" y="38"/>
                    <a:pt x="7" y="37"/>
                    <a:pt x="8" y="37"/>
                  </a:cubicBezTo>
                  <a:cubicBezTo>
                    <a:pt x="9" y="39"/>
                    <a:pt x="9" y="39"/>
                    <a:pt x="9" y="39"/>
                  </a:cubicBezTo>
                  <a:cubicBezTo>
                    <a:pt x="9" y="38"/>
                    <a:pt x="9" y="38"/>
                    <a:pt x="9" y="38"/>
                  </a:cubicBezTo>
                  <a:cubicBezTo>
                    <a:pt x="9" y="39"/>
                    <a:pt x="10" y="38"/>
                    <a:pt x="10" y="39"/>
                  </a:cubicBezTo>
                  <a:cubicBezTo>
                    <a:pt x="11" y="39"/>
                    <a:pt x="11" y="38"/>
                    <a:pt x="11" y="38"/>
                  </a:cubicBezTo>
                  <a:cubicBezTo>
                    <a:pt x="8" y="38"/>
                    <a:pt x="9" y="35"/>
                    <a:pt x="7" y="34"/>
                  </a:cubicBezTo>
                  <a:cubicBezTo>
                    <a:pt x="8" y="32"/>
                    <a:pt x="11" y="35"/>
                    <a:pt x="10" y="32"/>
                  </a:cubicBezTo>
                  <a:cubicBezTo>
                    <a:pt x="9" y="32"/>
                    <a:pt x="8" y="31"/>
                    <a:pt x="8" y="32"/>
                  </a:cubicBezTo>
                  <a:cubicBezTo>
                    <a:pt x="9" y="31"/>
                    <a:pt x="7" y="30"/>
                    <a:pt x="8" y="30"/>
                  </a:cubicBezTo>
                  <a:cubicBezTo>
                    <a:pt x="9" y="31"/>
                    <a:pt x="10" y="30"/>
                    <a:pt x="11" y="31"/>
                  </a:cubicBezTo>
                  <a:cubicBezTo>
                    <a:pt x="10" y="31"/>
                    <a:pt x="10" y="32"/>
                    <a:pt x="10" y="32"/>
                  </a:cubicBezTo>
                  <a:cubicBezTo>
                    <a:pt x="11" y="32"/>
                    <a:pt x="11" y="33"/>
                    <a:pt x="12" y="32"/>
                  </a:cubicBezTo>
                  <a:cubicBezTo>
                    <a:pt x="12" y="31"/>
                    <a:pt x="12" y="31"/>
                    <a:pt x="11" y="30"/>
                  </a:cubicBezTo>
                  <a:cubicBezTo>
                    <a:pt x="11" y="30"/>
                    <a:pt x="11" y="31"/>
                    <a:pt x="10" y="30"/>
                  </a:cubicBezTo>
                  <a:cubicBezTo>
                    <a:pt x="11" y="29"/>
                    <a:pt x="12" y="29"/>
                    <a:pt x="11" y="28"/>
                  </a:cubicBezTo>
                  <a:cubicBezTo>
                    <a:pt x="11" y="29"/>
                    <a:pt x="10" y="28"/>
                    <a:pt x="9" y="28"/>
                  </a:cubicBezTo>
                  <a:cubicBezTo>
                    <a:pt x="9" y="27"/>
                    <a:pt x="9" y="27"/>
                    <a:pt x="9" y="27"/>
                  </a:cubicBezTo>
                  <a:cubicBezTo>
                    <a:pt x="10" y="27"/>
                    <a:pt x="10" y="27"/>
                    <a:pt x="10" y="27"/>
                  </a:cubicBezTo>
                  <a:cubicBezTo>
                    <a:pt x="11" y="26"/>
                    <a:pt x="9" y="26"/>
                    <a:pt x="10" y="25"/>
                  </a:cubicBezTo>
                  <a:cubicBezTo>
                    <a:pt x="11" y="25"/>
                    <a:pt x="11" y="25"/>
                    <a:pt x="11" y="25"/>
                  </a:cubicBezTo>
                  <a:cubicBezTo>
                    <a:pt x="12" y="26"/>
                    <a:pt x="10" y="27"/>
                    <a:pt x="11" y="28"/>
                  </a:cubicBezTo>
                  <a:cubicBezTo>
                    <a:pt x="12" y="27"/>
                    <a:pt x="11" y="26"/>
                    <a:pt x="12" y="25"/>
                  </a:cubicBezTo>
                  <a:cubicBezTo>
                    <a:pt x="12" y="26"/>
                    <a:pt x="12" y="26"/>
                    <a:pt x="12" y="26"/>
                  </a:cubicBezTo>
                  <a:cubicBezTo>
                    <a:pt x="12" y="26"/>
                    <a:pt x="14" y="27"/>
                    <a:pt x="14" y="25"/>
                  </a:cubicBezTo>
                  <a:cubicBezTo>
                    <a:pt x="14" y="24"/>
                    <a:pt x="13" y="24"/>
                    <a:pt x="13" y="24"/>
                  </a:cubicBezTo>
                  <a:cubicBezTo>
                    <a:pt x="14" y="22"/>
                    <a:pt x="13" y="21"/>
                    <a:pt x="14" y="20"/>
                  </a:cubicBezTo>
                  <a:cubicBezTo>
                    <a:pt x="15" y="21"/>
                    <a:pt x="15" y="19"/>
                    <a:pt x="15" y="21"/>
                  </a:cubicBezTo>
                  <a:cubicBezTo>
                    <a:pt x="14" y="21"/>
                    <a:pt x="13" y="23"/>
                    <a:pt x="14" y="24"/>
                  </a:cubicBezTo>
                  <a:cubicBezTo>
                    <a:pt x="16" y="24"/>
                    <a:pt x="13" y="25"/>
                    <a:pt x="14" y="26"/>
                  </a:cubicBezTo>
                  <a:cubicBezTo>
                    <a:pt x="15" y="25"/>
                    <a:pt x="16" y="26"/>
                    <a:pt x="17" y="27"/>
                  </a:cubicBezTo>
                  <a:cubicBezTo>
                    <a:pt x="17" y="26"/>
                    <a:pt x="17" y="26"/>
                    <a:pt x="17" y="25"/>
                  </a:cubicBezTo>
                  <a:cubicBezTo>
                    <a:pt x="16" y="25"/>
                    <a:pt x="16" y="25"/>
                    <a:pt x="15" y="25"/>
                  </a:cubicBezTo>
                  <a:cubicBezTo>
                    <a:pt x="16" y="24"/>
                    <a:pt x="17" y="22"/>
                    <a:pt x="16" y="21"/>
                  </a:cubicBezTo>
                  <a:cubicBezTo>
                    <a:pt x="17" y="21"/>
                    <a:pt x="18" y="21"/>
                    <a:pt x="17" y="22"/>
                  </a:cubicBezTo>
                  <a:cubicBezTo>
                    <a:pt x="18" y="20"/>
                    <a:pt x="19" y="19"/>
                    <a:pt x="20" y="17"/>
                  </a:cubicBezTo>
                  <a:cubicBezTo>
                    <a:pt x="18" y="17"/>
                    <a:pt x="21" y="16"/>
                    <a:pt x="19" y="16"/>
                  </a:cubicBezTo>
                  <a:cubicBezTo>
                    <a:pt x="19" y="16"/>
                    <a:pt x="17" y="16"/>
                    <a:pt x="17" y="15"/>
                  </a:cubicBezTo>
                  <a:cubicBezTo>
                    <a:pt x="17" y="15"/>
                    <a:pt x="18" y="16"/>
                    <a:pt x="18" y="16"/>
                  </a:cubicBezTo>
                  <a:cubicBezTo>
                    <a:pt x="18" y="14"/>
                    <a:pt x="20" y="16"/>
                    <a:pt x="19" y="14"/>
                  </a:cubicBezTo>
                  <a:cubicBezTo>
                    <a:pt x="19" y="16"/>
                    <a:pt x="20" y="16"/>
                    <a:pt x="21" y="17"/>
                  </a:cubicBezTo>
                  <a:cubicBezTo>
                    <a:pt x="21" y="15"/>
                    <a:pt x="22" y="17"/>
                    <a:pt x="22" y="16"/>
                  </a:cubicBezTo>
                  <a:cubicBezTo>
                    <a:pt x="23" y="15"/>
                    <a:pt x="23" y="13"/>
                    <a:pt x="23" y="12"/>
                  </a:cubicBezTo>
                  <a:cubicBezTo>
                    <a:pt x="25" y="12"/>
                    <a:pt x="26" y="9"/>
                    <a:pt x="27" y="8"/>
                  </a:cubicBezTo>
                  <a:cubicBezTo>
                    <a:pt x="28" y="8"/>
                    <a:pt x="28" y="9"/>
                    <a:pt x="29" y="9"/>
                  </a:cubicBezTo>
                  <a:cubicBezTo>
                    <a:pt x="30" y="8"/>
                    <a:pt x="27" y="8"/>
                    <a:pt x="29" y="8"/>
                  </a:cubicBezTo>
                  <a:cubicBezTo>
                    <a:pt x="29" y="8"/>
                    <a:pt x="29" y="8"/>
                    <a:pt x="29" y="8"/>
                  </a:cubicBezTo>
                  <a:cubicBezTo>
                    <a:pt x="29" y="7"/>
                    <a:pt x="31" y="7"/>
                    <a:pt x="30" y="5"/>
                  </a:cubicBezTo>
                  <a:cubicBezTo>
                    <a:pt x="31" y="6"/>
                    <a:pt x="31" y="6"/>
                    <a:pt x="31" y="6"/>
                  </a:cubicBezTo>
                  <a:cubicBezTo>
                    <a:pt x="31" y="6"/>
                    <a:pt x="31" y="6"/>
                    <a:pt x="31" y="5"/>
                  </a:cubicBezTo>
                  <a:cubicBezTo>
                    <a:pt x="32" y="6"/>
                    <a:pt x="32" y="6"/>
                    <a:pt x="32" y="6"/>
                  </a:cubicBezTo>
                  <a:cubicBezTo>
                    <a:pt x="33" y="7"/>
                    <a:pt x="33" y="5"/>
                    <a:pt x="34" y="4"/>
                  </a:cubicBezTo>
                  <a:cubicBezTo>
                    <a:pt x="33" y="4"/>
                    <a:pt x="33" y="4"/>
                    <a:pt x="33" y="4"/>
                  </a:cubicBezTo>
                  <a:cubicBezTo>
                    <a:pt x="33" y="3"/>
                    <a:pt x="35" y="2"/>
                    <a:pt x="35" y="1"/>
                  </a:cubicBezTo>
                  <a:cubicBezTo>
                    <a:pt x="36" y="2"/>
                    <a:pt x="36" y="2"/>
                    <a:pt x="36" y="2"/>
                  </a:cubicBezTo>
                  <a:cubicBezTo>
                    <a:pt x="36" y="1"/>
                    <a:pt x="36" y="1"/>
                    <a:pt x="36" y="1"/>
                  </a:cubicBezTo>
                  <a:cubicBezTo>
                    <a:pt x="37" y="2"/>
                    <a:pt x="38" y="1"/>
                    <a:pt x="38" y="1"/>
                  </a:cubicBezTo>
                  <a:cubicBezTo>
                    <a:pt x="37" y="4"/>
                    <a:pt x="37" y="4"/>
                    <a:pt x="37" y="4"/>
                  </a:cubicBezTo>
                  <a:cubicBezTo>
                    <a:pt x="37" y="4"/>
                    <a:pt x="37" y="2"/>
                    <a:pt x="36" y="2"/>
                  </a:cubicBezTo>
                  <a:cubicBezTo>
                    <a:pt x="35" y="2"/>
                    <a:pt x="35" y="3"/>
                    <a:pt x="35" y="4"/>
                  </a:cubicBezTo>
                  <a:cubicBezTo>
                    <a:pt x="36" y="3"/>
                    <a:pt x="35" y="3"/>
                    <a:pt x="36" y="3"/>
                  </a:cubicBezTo>
                  <a:cubicBezTo>
                    <a:pt x="37" y="3"/>
                    <a:pt x="36" y="4"/>
                    <a:pt x="36" y="5"/>
                  </a:cubicBezTo>
                  <a:cubicBezTo>
                    <a:pt x="36" y="5"/>
                    <a:pt x="37" y="5"/>
                    <a:pt x="37" y="4"/>
                  </a:cubicBezTo>
                  <a:cubicBezTo>
                    <a:pt x="37" y="5"/>
                    <a:pt x="36" y="6"/>
                    <a:pt x="36" y="6"/>
                  </a:cubicBezTo>
                  <a:cubicBezTo>
                    <a:pt x="36" y="5"/>
                    <a:pt x="35" y="6"/>
                    <a:pt x="35" y="5"/>
                  </a:cubicBezTo>
                  <a:cubicBezTo>
                    <a:pt x="36" y="6"/>
                    <a:pt x="35" y="7"/>
                    <a:pt x="34" y="8"/>
                  </a:cubicBezTo>
                  <a:cubicBezTo>
                    <a:pt x="33" y="7"/>
                    <a:pt x="34" y="10"/>
                    <a:pt x="32" y="11"/>
                  </a:cubicBezTo>
                  <a:cubicBezTo>
                    <a:pt x="32" y="9"/>
                    <a:pt x="32" y="8"/>
                    <a:pt x="32" y="7"/>
                  </a:cubicBezTo>
                  <a:cubicBezTo>
                    <a:pt x="31" y="8"/>
                    <a:pt x="31" y="8"/>
                    <a:pt x="30" y="8"/>
                  </a:cubicBezTo>
                  <a:cubicBezTo>
                    <a:pt x="31" y="9"/>
                    <a:pt x="32" y="10"/>
                    <a:pt x="31" y="11"/>
                  </a:cubicBezTo>
                  <a:cubicBezTo>
                    <a:pt x="31" y="11"/>
                    <a:pt x="31" y="11"/>
                    <a:pt x="31" y="11"/>
                  </a:cubicBezTo>
                  <a:cubicBezTo>
                    <a:pt x="30" y="12"/>
                    <a:pt x="31" y="13"/>
                    <a:pt x="30" y="14"/>
                  </a:cubicBezTo>
                  <a:cubicBezTo>
                    <a:pt x="29" y="15"/>
                    <a:pt x="27" y="17"/>
                    <a:pt x="26" y="18"/>
                  </a:cubicBezTo>
                  <a:cubicBezTo>
                    <a:pt x="26" y="18"/>
                    <a:pt x="26" y="18"/>
                    <a:pt x="26" y="18"/>
                  </a:cubicBezTo>
                  <a:cubicBezTo>
                    <a:pt x="27" y="19"/>
                    <a:pt x="25" y="20"/>
                    <a:pt x="25" y="22"/>
                  </a:cubicBezTo>
                  <a:cubicBezTo>
                    <a:pt x="23" y="23"/>
                    <a:pt x="23" y="26"/>
                    <a:pt x="21" y="26"/>
                  </a:cubicBezTo>
                  <a:cubicBezTo>
                    <a:pt x="20" y="30"/>
                    <a:pt x="19" y="33"/>
                    <a:pt x="17" y="36"/>
                  </a:cubicBezTo>
                  <a:cubicBezTo>
                    <a:pt x="17" y="35"/>
                    <a:pt x="17" y="35"/>
                    <a:pt x="17" y="35"/>
                  </a:cubicBezTo>
                  <a:cubicBezTo>
                    <a:pt x="17" y="36"/>
                    <a:pt x="16" y="35"/>
                    <a:pt x="16" y="36"/>
                  </a:cubicBezTo>
                  <a:cubicBezTo>
                    <a:pt x="17" y="36"/>
                    <a:pt x="16" y="37"/>
                    <a:pt x="17" y="38"/>
                  </a:cubicBezTo>
                  <a:cubicBezTo>
                    <a:pt x="15" y="39"/>
                    <a:pt x="15" y="42"/>
                    <a:pt x="16" y="44"/>
                  </a:cubicBezTo>
                  <a:cubicBezTo>
                    <a:pt x="15" y="43"/>
                    <a:pt x="15" y="43"/>
                    <a:pt x="15" y="43"/>
                  </a:cubicBezTo>
                  <a:cubicBezTo>
                    <a:pt x="16" y="46"/>
                    <a:pt x="14" y="47"/>
                    <a:pt x="13" y="48"/>
                  </a:cubicBezTo>
                  <a:cubicBezTo>
                    <a:pt x="13" y="48"/>
                    <a:pt x="12" y="48"/>
                    <a:pt x="12" y="49"/>
                  </a:cubicBezTo>
                  <a:cubicBezTo>
                    <a:pt x="13" y="51"/>
                    <a:pt x="13" y="51"/>
                    <a:pt x="13" y="53"/>
                  </a:cubicBezTo>
                  <a:cubicBezTo>
                    <a:pt x="13" y="54"/>
                    <a:pt x="12" y="56"/>
                    <a:pt x="12" y="57"/>
                  </a:cubicBezTo>
                  <a:cubicBezTo>
                    <a:pt x="13" y="62"/>
                    <a:pt x="11" y="66"/>
                    <a:pt x="13" y="70"/>
                  </a:cubicBezTo>
                  <a:cubicBezTo>
                    <a:pt x="12" y="71"/>
                    <a:pt x="12" y="71"/>
                    <a:pt x="12" y="71"/>
                  </a:cubicBezTo>
                  <a:cubicBezTo>
                    <a:pt x="14" y="75"/>
                    <a:pt x="13" y="80"/>
                    <a:pt x="15" y="85"/>
                  </a:cubicBezTo>
                  <a:cubicBezTo>
                    <a:pt x="13" y="84"/>
                    <a:pt x="13" y="84"/>
                    <a:pt x="13" y="84"/>
                  </a:cubicBezTo>
                  <a:cubicBezTo>
                    <a:pt x="13" y="86"/>
                    <a:pt x="14" y="87"/>
                    <a:pt x="15" y="87"/>
                  </a:cubicBezTo>
                  <a:cubicBezTo>
                    <a:pt x="15" y="88"/>
                    <a:pt x="17" y="90"/>
                    <a:pt x="16" y="91"/>
                  </a:cubicBezTo>
                  <a:cubicBezTo>
                    <a:pt x="16" y="92"/>
                    <a:pt x="17" y="93"/>
                    <a:pt x="17" y="94"/>
                  </a:cubicBezTo>
                  <a:cubicBezTo>
                    <a:pt x="18" y="96"/>
                    <a:pt x="18" y="97"/>
                    <a:pt x="19" y="100"/>
                  </a:cubicBezTo>
                  <a:cubicBezTo>
                    <a:pt x="19" y="99"/>
                    <a:pt x="19" y="99"/>
                    <a:pt x="19" y="99"/>
                  </a:cubicBezTo>
                  <a:cubicBezTo>
                    <a:pt x="19" y="99"/>
                    <a:pt x="18" y="99"/>
                    <a:pt x="18" y="99"/>
                  </a:cubicBezTo>
                  <a:cubicBezTo>
                    <a:pt x="19" y="100"/>
                    <a:pt x="19" y="103"/>
                    <a:pt x="20" y="102"/>
                  </a:cubicBezTo>
                  <a:cubicBezTo>
                    <a:pt x="20" y="104"/>
                    <a:pt x="23" y="108"/>
                    <a:pt x="23" y="111"/>
                  </a:cubicBezTo>
                  <a:cubicBezTo>
                    <a:pt x="24" y="110"/>
                    <a:pt x="24" y="111"/>
                    <a:pt x="24" y="111"/>
                  </a:cubicBezTo>
                  <a:cubicBezTo>
                    <a:pt x="25" y="113"/>
                    <a:pt x="26" y="116"/>
                    <a:pt x="27" y="118"/>
                  </a:cubicBezTo>
                  <a:cubicBezTo>
                    <a:pt x="27" y="118"/>
                    <a:pt x="26" y="117"/>
                    <a:pt x="26" y="118"/>
                  </a:cubicBezTo>
                  <a:cubicBezTo>
                    <a:pt x="27" y="119"/>
                    <a:pt x="27" y="118"/>
                    <a:pt x="28" y="119"/>
                  </a:cubicBezTo>
                  <a:cubicBezTo>
                    <a:pt x="30" y="122"/>
                    <a:pt x="31" y="126"/>
                    <a:pt x="32" y="130"/>
                  </a:cubicBezTo>
                  <a:cubicBezTo>
                    <a:pt x="36" y="135"/>
                    <a:pt x="40" y="141"/>
                    <a:pt x="43" y="147"/>
                  </a:cubicBezTo>
                  <a:cubicBezTo>
                    <a:pt x="43" y="147"/>
                    <a:pt x="43" y="147"/>
                    <a:pt x="43" y="147"/>
                  </a:cubicBezTo>
                  <a:cubicBezTo>
                    <a:pt x="45" y="148"/>
                    <a:pt x="45" y="152"/>
                    <a:pt x="48" y="153"/>
                  </a:cubicBezTo>
                  <a:cubicBezTo>
                    <a:pt x="48" y="153"/>
                    <a:pt x="49" y="154"/>
                    <a:pt x="48" y="154"/>
                  </a:cubicBezTo>
                  <a:cubicBezTo>
                    <a:pt x="50" y="155"/>
                    <a:pt x="50" y="159"/>
                    <a:pt x="52" y="160"/>
                  </a:cubicBezTo>
                  <a:cubicBezTo>
                    <a:pt x="52" y="160"/>
                    <a:pt x="52" y="160"/>
                    <a:pt x="52" y="160"/>
                  </a:cubicBezTo>
                  <a:cubicBezTo>
                    <a:pt x="53" y="162"/>
                    <a:pt x="55" y="164"/>
                    <a:pt x="56" y="166"/>
                  </a:cubicBezTo>
                  <a:cubicBezTo>
                    <a:pt x="56" y="166"/>
                    <a:pt x="56" y="165"/>
                    <a:pt x="55" y="166"/>
                  </a:cubicBezTo>
                  <a:cubicBezTo>
                    <a:pt x="55" y="167"/>
                    <a:pt x="58" y="167"/>
                    <a:pt x="57" y="168"/>
                  </a:cubicBezTo>
                  <a:cubicBezTo>
                    <a:pt x="57" y="169"/>
                    <a:pt x="58" y="168"/>
                    <a:pt x="58" y="168"/>
                  </a:cubicBezTo>
                  <a:cubicBezTo>
                    <a:pt x="60" y="171"/>
                    <a:pt x="63" y="175"/>
                    <a:pt x="66" y="178"/>
                  </a:cubicBezTo>
                  <a:cubicBezTo>
                    <a:pt x="57" y="177"/>
                    <a:pt x="57" y="177"/>
                    <a:pt x="57" y="177"/>
                  </a:cubicBezTo>
                  <a:cubicBezTo>
                    <a:pt x="58" y="173"/>
                    <a:pt x="58" y="173"/>
                    <a:pt x="58" y="173"/>
                  </a:cubicBezTo>
                  <a:cubicBezTo>
                    <a:pt x="60" y="170"/>
                    <a:pt x="61" y="174"/>
                    <a:pt x="61" y="171"/>
                  </a:cubicBezTo>
                  <a:cubicBezTo>
                    <a:pt x="61" y="171"/>
                    <a:pt x="60" y="170"/>
                    <a:pt x="60" y="171"/>
                  </a:cubicBezTo>
                  <a:cubicBezTo>
                    <a:pt x="60" y="169"/>
                    <a:pt x="63" y="170"/>
                    <a:pt x="62" y="169"/>
                  </a:cubicBezTo>
                  <a:cubicBezTo>
                    <a:pt x="61" y="169"/>
                    <a:pt x="62" y="168"/>
                    <a:pt x="61" y="168"/>
                  </a:cubicBezTo>
                  <a:cubicBezTo>
                    <a:pt x="62" y="166"/>
                    <a:pt x="63" y="166"/>
                    <a:pt x="63" y="164"/>
                  </a:cubicBezTo>
                  <a:cubicBezTo>
                    <a:pt x="63" y="164"/>
                    <a:pt x="63" y="164"/>
                    <a:pt x="63" y="164"/>
                  </a:cubicBezTo>
                  <a:cubicBezTo>
                    <a:pt x="62" y="162"/>
                    <a:pt x="64" y="160"/>
                    <a:pt x="62" y="157"/>
                  </a:cubicBezTo>
                  <a:cubicBezTo>
                    <a:pt x="64" y="146"/>
                    <a:pt x="64" y="135"/>
                    <a:pt x="64" y="124"/>
                  </a:cubicBezTo>
                  <a:cubicBezTo>
                    <a:pt x="65" y="113"/>
                    <a:pt x="64" y="102"/>
                    <a:pt x="63" y="90"/>
                  </a:cubicBezTo>
                  <a:cubicBezTo>
                    <a:pt x="65" y="88"/>
                    <a:pt x="64" y="88"/>
                    <a:pt x="64" y="85"/>
                  </a:cubicBezTo>
                  <a:cubicBezTo>
                    <a:pt x="64" y="85"/>
                    <a:pt x="64" y="85"/>
                    <a:pt x="64" y="85"/>
                  </a:cubicBezTo>
                  <a:cubicBezTo>
                    <a:pt x="63" y="84"/>
                    <a:pt x="64" y="83"/>
                    <a:pt x="62" y="82"/>
                  </a:cubicBezTo>
                  <a:cubicBezTo>
                    <a:pt x="62" y="78"/>
                    <a:pt x="61" y="74"/>
                    <a:pt x="60" y="69"/>
                  </a:cubicBezTo>
                  <a:cubicBezTo>
                    <a:pt x="60" y="70"/>
                    <a:pt x="61" y="70"/>
                    <a:pt x="61" y="70"/>
                  </a:cubicBezTo>
                  <a:cubicBezTo>
                    <a:pt x="60" y="69"/>
                    <a:pt x="60" y="69"/>
                    <a:pt x="60" y="69"/>
                  </a:cubicBezTo>
                  <a:cubicBezTo>
                    <a:pt x="60" y="68"/>
                    <a:pt x="60" y="68"/>
                    <a:pt x="60" y="68"/>
                  </a:cubicBezTo>
                  <a:cubicBezTo>
                    <a:pt x="60" y="68"/>
                    <a:pt x="59" y="67"/>
                    <a:pt x="59" y="68"/>
                  </a:cubicBezTo>
                  <a:cubicBezTo>
                    <a:pt x="56" y="56"/>
                    <a:pt x="55" y="45"/>
                    <a:pt x="50" y="34"/>
                  </a:cubicBezTo>
                  <a:cubicBezTo>
                    <a:pt x="50" y="31"/>
                    <a:pt x="48" y="28"/>
                    <a:pt x="47" y="25"/>
                  </a:cubicBezTo>
                  <a:cubicBezTo>
                    <a:pt x="45" y="16"/>
                    <a:pt x="42" y="8"/>
                    <a:pt x="36" y="0"/>
                  </a:cubicBezTo>
                  <a:cubicBezTo>
                    <a:pt x="36" y="0"/>
                    <a:pt x="40" y="0"/>
                    <a:pt x="42"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5" name="Freeform 178"/>
            <p:cNvSpPr>
              <a:spLocks/>
            </p:cNvSpPr>
            <p:nvPr/>
          </p:nvSpPr>
          <p:spPr bwMode="auto">
            <a:xfrm>
              <a:off x="2574073" y="4600128"/>
              <a:ext cx="2163" cy="2163"/>
            </a:xfrm>
            <a:custGeom>
              <a:avLst/>
              <a:gdLst>
                <a:gd name="T0" fmla="*/ 2163 w 1"/>
                <a:gd name="T1" fmla="*/ 2163 h 1"/>
                <a:gd name="T2" fmla="*/ 0 w 1"/>
                <a:gd name="T3" fmla="*/ 0 h 1"/>
                <a:gd name="T4" fmla="*/ 2163 w 1"/>
                <a:gd name="T5" fmla="*/ 216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1"/>
                    <a:pt x="0" y="1"/>
                    <a:pt x="0" y="0"/>
                  </a:cubicBezTo>
                  <a:cubicBezTo>
                    <a:pt x="0" y="0"/>
                    <a:pt x="1"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6" name="Freeform 179"/>
            <p:cNvSpPr>
              <a:spLocks/>
            </p:cNvSpPr>
            <p:nvPr/>
          </p:nvSpPr>
          <p:spPr bwMode="auto">
            <a:xfrm>
              <a:off x="2525392" y="4633664"/>
              <a:ext cx="0" cy="2163"/>
            </a:xfrm>
            <a:custGeom>
              <a:avLst/>
              <a:gdLst>
                <a:gd name="T0" fmla="*/ 2163 h 1"/>
                <a:gd name="T1" fmla="*/ 2163 h 1"/>
                <a:gd name="T2" fmla="*/ 0 h 1"/>
                <a:gd name="T3" fmla="*/ 2163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0"/>
                    <a:pt x="0" y="0"/>
                  </a:cubicBezTo>
                  <a:cubicBezTo>
                    <a:pt x="0" y="0"/>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7" name="Freeform 180"/>
            <p:cNvSpPr>
              <a:spLocks/>
            </p:cNvSpPr>
            <p:nvPr/>
          </p:nvSpPr>
          <p:spPr bwMode="auto">
            <a:xfrm>
              <a:off x="2514574" y="4641237"/>
              <a:ext cx="3246" cy="7573"/>
            </a:xfrm>
            <a:custGeom>
              <a:avLst/>
              <a:gdLst>
                <a:gd name="T0" fmla="*/ 3246 w 1"/>
                <a:gd name="T1" fmla="*/ 7573 h 3"/>
                <a:gd name="T2" fmla="*/ 3246 w 1"/>
                <a:gd name="T3" fmla="*/ 0 h 3"/>
                <a:gd name="T4" fmla="*/ 3246 w 1"/>
                <a:gd name="T5" fmla="*/ 7573 h 3"/>
                <a:gd name="T6" fmla="*/ 0 60000 65536"/>
                <a:gd name="T7" fmla="*/ 0 60000 65536"/>
                <a:gd name="T8" fmla="*/ 0 60000 65536"/>
              </a:gdLst>
              <a:ahLst/>
              <a:cxnLst>
                <a:cxn ang="T6">
                  <a:pos x="T0" y="T1"/>
                </a:cxn>
                <a:cxn ang="T7">
                  <a:pos x="T2" y="T3"/>
                </a:cxn>
                <a:cxn ang="T8">
                  <a:pos x="T4" y="T5"/>
                </a:cxn>
              </a:cxnLst>
              <a:rect l="0" t="0" r="r" b="b"/>
              <a:pathLst>
                <a:path w="1" h="3">
                  <a:moveTo>
                    <a:pt x="1" y="3"/>
                  </a:moveTo>
                  <a:cubicBezTo>
                    <a:pt x="0" y="2"/>
                    <a:pt x="1" y="1"/>
                    <a:pt x="1" y="0"/>
                  </a:cubicBezTo>
                  <a:lnTo>
                    <a:pt x="1"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8" name="Freeform 181"/>
            <p:cNvSpPr>
              <a:spLocks/>
            </p:cNvSpPr>
            <p:nvPr/>
          </p:nvSpPr>
          <p:spPr bwMode="auto">
            <a:xfrm>
              <a:off x="2502673" y="4656383"/>
              <a:ext cx="2163" cy="0"/>
            </a:xfrm>
            <a:custGeom>
              <a:avLst/>
              <a:gdLst>
                <a:gd name="T0" fmla="*/ 2163 w 1"/>
                <a:gd name="T1" fmla="*/ 2163 w 1"/>
                <a:gd name="T2" fmla="*/ 21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9" name="Freeform 182"/>
            <p:cNvSpPr>
              <a:spLocks/>
            </p:cNvSpPr>
            <p:nvPr/>
          </p:nvSpPr>
          <p:spPr bwMode="auto">
            <a:xfrm>
              <a:off x="2504837" y="4658546"/>
              <a:ext cx="2163" cy="3246"/>
            </a:xfrm>
            <a:custGeom>
              <a:avLst/>
              <a:gdLst>
                <a:gd name="T0" fmla="*/ 2163 w 1"/>
                <a:gd name="T1" fmla="*/ 0 h 1"/>
                <a:gd name="T2" fmla="*/ 0 w 1"/>
                <a:gd name="T3" fmla="*/ 3246 h 1"/>
                <a:gd name="T4" fmla="*/ 216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0" y="1"/>
                    <a:pt x="0" y="1"/>
                  </a:cubicBezTo>
                  <a:cubicBezTo>
                    <a:pt x="0" y="1"/>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0" name="Freeform 183"/>
            <p:cNvSpPr>
              <a:spLocks/>
            </p:cNvSpPr>
            <p:nvPr/>
          </p:nvSpPr>
          <p:spPr bwMode="auto">
            <a:xfrm>
              <a:off x="2489692" y="4684510"/>
              <a:ext cx="2163" cy="5410"/>
            </a:xfrm>
            <a:custGeom>
              <a:avLst/>
              <a:gdLst>
                <a:gd name="T0" fmla="*/ 0 w 1"/>
                <a:gd name="T1" fmla="*/ 2705 h 2"/>
                <a:gd name="T2" fmla="*/ 0 w 1"/>
                <a:gd name="T3" fmla="*/ 5410 h 2"/>
                <a:gd name="T4" fmla="*/ 0 w 1"/>
                <a:gd name="T5" fmla="*/ 2705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0" y="1"/>
                    <a:pt x="1" y="2"/>
                    <a:pt x="0" y="2"/>
                  </a:cubicBezTo>
                  <a:cubicBezTo>
                    <a:pt x="0" y="2"/>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1" name="Freeform 184"/>
            <p:cNvSpPr>
              <a:spLocks/>
            </p:cNvSpPr>
            <p:nvPr/>
          </p:nvSpPr>
          <p:spPr bwMode="auto">
            <a:xfrm>
              <a:off x="2486447" y="4702900"/>
              <a:ext cx="0" cy="2163"/>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0"/>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2" name="Rectangle 185"/>
            <p:cNvSpPr>
              <a:spLocks noChangeArrowheads="1"/>
            </p:cNvSpPr>
            <p:nvPr/>
          </p:nvSpPr>
          <p:spPr bwMode="auto">
            <a:xfrm>
              <a:off x="2581646" y="5007972"/>
              <a:ext cx="2163" cy="1082"/>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413" name="Freeform 186"/>
            <p:cNvSpPr>
              <a:spLocks/>
            </p:cNvSpPr>
            <p:nvPr/>
          </p:nvSpPr>
          <p:spPr bwMode="auto">
            <a:xfrm>
              <a:off x="2658455" y="5000400"/>
              <a:ext cx="2163" cy="2163"/>
            </a:xfrm>
            <a:custGeom>
              <a:avLst/>
              <a:gdLst>
                <a:gd name="T0" fmla="*/ 2163 w 1"/>
                <a:gd name="T1" fmla="*/ 2163 h 1"/>
                <a:gd name="T2" fmla="*/ 2163 w 1"/>
                <a:gd name="T3" fmla="*/ 0 h 1"/>
                <a:gd name="T4" fmla="*/ 2163 w 1"/>
                <a:gd name="T5" fmla="*/ 216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0"/>
                    <a:pt x="1" y="0"/>
                    <a:pt x="1" y="0"/>
                  </a:cubicBezTo>
                  <a:cubicBezTo>
                    <a:pt x="1" y="1"/>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4" name="Freeform 187"/>
            <p:cNvSpPr>
              <a:spLocks/>
            </p:cNvSpPr>
            <p:nvPr/>
          </p:nvSpPr>
          <p:spPr bwMode="auto">
            <a:xfrm>
              <a:off x="2658455" y="4931164"/>
              <a:ext cx="2163" cy="2163"/>
            </a:xfrm>
            <a:custGeom>
              <a:avLst/>
              <a:gdLst>
                <a:gd name="T0" fmla="*/ 2163 w 2"/>
                <a:gd name="T1" fmla="*/ 2163 h 2"/>
                <a:gd name="T2" fmla="*/ 2163 w 2"/>
                <a:gd name="T3" fmla="*/ 2163 h 2"/>
                <a:gd name="T4" fmla="*/ 0 w 2"/>
                <a:gd name="T5" fmla="*/ 0 h 2"/>
                <a:gd name="T6" fmla="*/ 2163 w 2"/>
                <a:gd name="T7" fmla="*/ 2163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2"/>
                  </a:moveTo>
                  <a:lnTo>
                    <a:pt x="2" y="2"/>
                  </a:lnTo>
                  <a:lnTo>
                    <a:pt x="0" y="0"/>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415" name="Group 417"/>
          <p:cNvGrpSpPr>
            <a:grpSpLocks/>
          </p:cNvGrpSpPr>
          <p:nvPr/>
        </p:nvGrpSpPr>
        <p:grpSpPr bwMode="auto">
          <a:xfrm>
            <a:off x="2460626" y="708422"/>
            <a:ext cx="2763838" cy="3905250"/>
            <a:chOff x="5149530" y="635338"/>
            <a:chExt cx="3684301" cy="5206565"/>
          </a:xfrm>
        </p:grpSpPr>
        <p:sp>
          <p:nvSpPr>
            <p:cNvPr id="416" name="Oval 12"/>
            <p:cNvSpPr/>
            <p:nvPr/>
          </p:nvSpPr>
          <p:spPr>
            <a:xfrm>
              <a:off x="5149530" y="635338"/>
              <a:ext cx="3684301" cy="5206565"/>
            </a:xfrm>
            <a:custGeom>
              <a:avLst/>
              <a:gdLst>
                <a:gd name="connsiteX0" fmla="*/ 0 w 3352800"/>
                <a:gd name="connsiteY0" fmla="*/ 2438400 h 4876800"/>
                <a:gd name="connsiteX1" fmla="*/ 1676400 w 3352800"/>
                <a:gd name="connsiteY1" fmla="*/ 0 h 4876800"/>
                <a:gd name="connsiteX2" fmla="*/ 3352800 w 3352800"/>
                <a:gd name="connsiteY2" fmla="*/ 2438400 h 4876800"/>
                <a:gd name="connsiteX3" fmla="*/ 1676400 w 3352800"/>
                <a:gd name="connsiteY3" fmla="*/ 4876800 h 4876800"/>
                <a:gd name="connsiteX4" fmla="*/ 0 w 3352800"/>
                <a:gd name="connsiteY4" fmla="*/ 2438400 h 4876800"/>
                <a:gd name="connsiteX0" fmla="*/ 274 w 3353074"/>
                <a:gd name="connsiteY0" fmla="*/ 2502568 h 4940968"/>
                <a:gd name="connsiteX1" fmla="*/ 1778274 w 3353074"/>
                <a:gd name="connsiteY1" fmla="*/ 0 h 4940968"/>
                <a:gd name="connsiteX2" fmla="*/ 3353074 w 3353074"/>
                <a:gd name="connsiteY2" fmla="*/ 2502568 h 4940968"/>
                <a:gd name="connsiteX3" fmla="*/ 1676674 w 3353074"/>
                <a:gd name="connsiteY3" fmla="*/ 4940968 h 4940968"/>
                <a:gd name="connsiteX4" fmla="*/ 274 w 3353074"/>
                <a:gd name="connsiteY4" fmla="*/ 2502568 h 4940968"/>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433 w 3508306"/>
                <a:gd name="connsiteY0" fmla="*/ 2502576 h 4941133"/>
                <a:gd name="connsiteX1" fmla="*/ 1778433 w 3508306"/>
                <a:gd name="connsiteY1" fmla="*/ 8 h 4941133"/>
                <a:gd name="connsiteX2" fmla="*/ 3508306 w 3508306"/>
                <a:gd name="connsiteY2" fmla="*/ 2529313 h 4941133"/>
                <a:gd name="connsiteX3" fmla="*/ 1676833 w 3508306"/>
                <a:gd name="connsiteY3" fmla="*/ 4940976 h 4941133"/>
                <a:gd name="connsiteX4" fmla="*/ 433 w 3508306"/>
                <a:gd name="connsiteY4" fmla="*/ 2502576 h 4941133"/>
                <a:gd name="connsiteX0" fmla="*/ 743 w 3508616"/>
                <a:gd name="connsiteY0" fmla="*/ 2502576 h 4941106"/>
                <a:gd name="connsiteX1" fmla="*/ 1778743 w 3508616"/>
                <a:gd name="connsiteY1" fmla="*/ 8 h 4941106"/>
                <a:gd name="connsiteX2" fmla="*/ 3508616 w 3508616"/>
                <a:gd name="connsiteY2" fmla="*/ 2529313 h 4941106"/>
                <a:gd name="connsiteX3" fmla="*/ 1677143 w 3508616"/>
                <a:gd name="connsiteY3" fmla="*/ 4940976 h 4941106"/>
                <a:gd name="connsiteX4" fmla="*/ 743 w 3508616"/>
                <a:gd name="connsiteY4" fmla="*/ 2502576 h 4941106"/>
                <a:gd name="connsiteX0" fmla="*/ 605 w 3508478"/>
                <a:gd name="connsiteY0" fmla="*/ 2502576 h 4941106"/>
                <a:gd name="connsiteX1" fmla="*/ 1778605 w 3508478"/>
                <a:gd name="connsiteY1" fmla="*/ 8 h 4941106"/>
                <a:gd name="connsiteX2" fmla="*/ 3508478 w 3508478"/>
                <a:gd name="connsiteY2" fmla="*/ 2529313 h 4941106"/>
                <a:gd name="connsiteX3" fmla="*/ 1677005 w 3508478"/>
                <a:gd name="connsiteY3" fmla="*/ 4940976 h 4941106"/>
                <a:gd name="connsiteX4" fmla="*/ 605 w 3508478"/>
                <a:gd name="connsiteY4" fmla="*/ 2502576 h 4941106"/>
                <a:gd name="connsiteX0" fmla="*/ 1313 w 3509186"/>
                <a:gd name="connsiteY0" fmla="*/ 2502576 h 4951801"/>
                <a:gd name="connsiteX1" fmla="*/ 1779313 w 3509186"/>
                <a:gd name="connsiteY1" fmla="*/ 8 h 4951801"/>
                <a:gd name="connsiteX2" fmla="*/ 3509186 w 3509186"/>
                <a:gd name="connsiteY2" fmla="*/ 2529313 h 4951801"/>
                <a:gd name="connsiteX3" fmla="*/ 1634934 w 3509186"/>
                <a:gd name="connsiteY3" fmla="*/ 4951671 h 4951801"/>
                <a:gd name="connsiteX4" fmla="*/ 1313 w 3509186"/>
                <a:gd name="connsiteY4" fmla="*/ 2502576 h 4951801"/>
                <a:gd name="connsiteX0" fmla="*/ 1313 w 3509186"/>
                <a:gd name="connsiteY0" fmla="*/ 2504839 h 4954064"/>
                <a:gd name="connsiteX1" fmla="*/ 1779313 w 3509186"/>
                <a:gd name="connsiteY1" fmla="*/ 2271 h 4954064"/>
                <a:gd name="connsiteX2" fmla="*/ 3509186 w 3509186"/>
                <a:gd name="connsiteY2" fmla="*/ 2531576 h 4954064"/>
                <a:gd name="connsiteX3" fmla="*/ 1634934 w 3509186"/>
                <a:gd name="connsiteY3" fmla="*/ 4953934 h 4954064"/>
                <a:gd name="connsiteX4" fmla="*/ 1313 w 3509186"/>
                <a:gd name="connsiteY4" fmla="*/ 2504839 h 4954064"/>
                <a:gd name="connsiteX0" fmla="*/ 1313 w 3509186"/>
                <a:gd name="connsiteY0" fmla="*/ 2503033 h 4952258"/>
                <a:gd name="connsiteX1" fmla="*/ 1779313 w 3509186"/>
                <a:gd name="connsiteY1" fmla="*/ 465 h 4952258"/>
                <a:gd name="connsiteX2" fmla="*/ 3509186 w 3509186"/>
                <a:gd name="connsiteY2" fmla="*/ 2529770 h 4952258"/>
                <a:gd name="connsiteX3" fmla="*/ 1634934 w 3509186"/>
                <a:gd name="connsiteY3" fmla="*/ 4952128 h 4952258"/>
                <a:gd name="connsiteX4" fmla="*/ 1313 w 3509186"/>
                <a:gd name="connsiteY4" fmla="*/ 2503033 h 4952258"/>
                <a:gd name="connsiteX0" fmla="*/ 131 w 3508004"/>
                <a:gd name="connsiteY0" fmla="*/ 2503033 h 4952258"/>
                <a:gd name="connsiteX1" fmla="*/ 1676531 w 3508004"/>
                <a:gd name="connsiteY1" fmla="*/ 465 h 4952258"/>
                <a:gd name="connsiteX2" fmla="*/ 3508004 w 3508004"/>
                <a:gd name="connsiteY2" fmla="*/ 2529770 h 4952258"/>
                <a:gd name="connsiteX3" fmla="*/ 1633752 w 3508004"/>
                <a:gd name="connsiteY3" fmla="*/ 4952128 h 4952258"/>
                <a:gd name="connsiteX4" fmla="*/ 131 w 3508004"/>
                <a:gd name="connsiteY4" fmla="*/ 2503033 h 4952258"/>
                <a:gd name="connsiteX0" fmla="*/ 131 w 3508004"/>
                <a:gd name="connsiteY0" fmla="*/ 2503446 h 4952671"/>
                <a:gd name="connsiteX1" fmla="*/ 1676531 w 3508004"/>
                <a:gd name="connsiteY1" fmla="*/ 878 h 4952671"/>
                <a:gd name="connsiteX2" fmla="*/ 3508004 w 3508004"/>
                <a:gd name="connsiteY2" fmla="*/ 2530183 h 4952671"/>
                <a:gd name="connsiteX3" fmla="*/ 1633752 w 3508004"/>
                <a:gd name="connsiteY3" fmla="*/ 4952541 h 4952671"/>
                <a:gd name="connsiteX4" fmla="*/ 131 w 3508004"/>
                <a:gd name="connsiteY4" fmla="*/ 2503446 h 4952671"/>
                <a:gd name="connsiteX0" fmla="*/ 899 w 3508772"/>
                <a:gd name="connsiteY0" fmla="*/ 2508790 h 4958015"/>
                <a:gd name="connsiteX1" fmla="*/ 1752162 w 3508772"/>
                <a:gd name="connsiteY1" fmla="*/ 875 h 4958015"/>
                <a:gd name="connsiteX2" fmla="*/ 3508772 w 3508772"/>
                <a:gd name="connsiteY2" fmla="*/ 2535527 h 4958015"/>
                <a:gd name="connsiteX3" fmla="*/ 1634520 w 3508772"/>
                <a:gd name="connsiteY3" fmla="*/ 4957885 h 4958015"/>
                <a:gd name="connsiteX4" fmla="*/ 899 w 3508772"/>
                <a:gd name="connsiteY4" fmla="*/ 2508790 h 4958015"/>
                <a:gd name="connsiteX0" fmla="*/ 439 w 3508312"/>
                <a:gd name="connsiteY0" fmla="*/ 2508790 h 4958015"/>
                <a:gd name="connsiteX1" fmla="*/ 1714270 w 3508312"/>
                <a:gd name="connsiteY1" fmla="*/ 875 h 4958015"/>
                <a:gd name="connsiteX2" fmla="*/ 3508312 w 3508312"/>
                <a:gd name="connsiteY2" fmla="*/ 2535527 h 4958015"/>
                <a:gd name="connsiteX3" fmla="*/ 1634060 w 3508312"/>
                <a:gd name="connsiteY3" fmla="*/ 4957885 h 4958015"/>
                <a:gd name="connsiteX4" fmla="*/ 439 w 3508312"/>
                <a:gd name="connsiteY4" fmla="*/ 2508790 h 4958015"/>
                <a:gd name="connsiteX0" fmla="*/ 1165 w 3509038"/>
                <a:gd name="connsiteY0" fmla="*/ 2508790 h 4958028"/>
                <a:gd name="connsiteX1" fmla="*/ 1714996 w 3509038"/>
                <a:gd name="connsiteY1" fmla="*/ 875 h 4958028"/>
                <a:gd name="connsiteX2" fmla="*/ 3509038 w 3509038"/>
                <a:gd name="connsiteY2" fmla="*/ 2535527 h 4958028"/>
                <a:gd name="connsiteX3" fmla="*/ 1634786 w 3509038"/>
                <a:gd name="connsiteY3" fmla="*/ 4957885 h 4958028"/>
                <a:gd name="connsiteX4" fmla="*/ 1165 w 3509038"/>
                <a:gd name="connsiteY4" fmla="*/ 2508790 h 4958028"/>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471545"/>
                <a:gd name="connsiteY0" fmla="*/ 2509916 h 4959030"/>
                <a:gd name="connsiteX1" fmla="*/ 1714935 w 3471545"/>
                <a:gd name="connsiteY1" fmla="*/ 2001 h 4959030"/>
                <a:gd name="connsiteX2" fmla="*/ 3471545 w 3471545"/>
                <a:gd name="connsiteY2" fmla="*/ 2536652 h 4959030"/>
                <a:gd name="connsiteX3" fmla="*/ 1634725 w 3471545"/>
                <a:gd name="connsiteY3" fmla="*/ 4959011 h 4959030"/>
                <a:gd name="connsiteX4" fmla="*/ 1104 w 3471545"/>
                <a:gd name="connsiteY4" fmla="*/ 2509916 h 4959030"/>
                <a:gd name="connsiteX0" fmla="*/ 1104 w 3498282"/>
                <a:gd name="connsiteY0" fmla="*/ 2509885 h 4959000"/>
                <a:gd name="connsiteX1" fmla="*/ 1714935 w 3498282"/>
                <a:gd name="connsiteY1" fmla="*/ 1970 h 4959000"/>
                <a:gd name="connsiteX2" fmla="*/ 3498282 w 3498282"/>
                <a:gd name="connsiteY2" fmla="*/ 2558011 h 4959000"/>
                <a:gd name="connsiteX3" fmla="*/ 1634725 w 3498282"/>
                <a:gd name="connsiteY3" fmla="*/ 4958980 h 4959000"/>
                <a:gd name="connsiteX4" fmla="*/ 1104 w 3498282"/>
                <a:gd name="connsiteY4" fmla="*/ 2509885 h 4959000"/>
                <a:gd name="connsiteX0" fmla="*/ 1104 w 3492935"/>
                <a:gd name="connsiteY0" fmla="*/ 2509838 h 4958953"/>
                <a:gd name="connsiteX1" fmla="*/ 1714935 w 3492935"/>
                <a:gd name="connsiteY1" fmla="*/ 1923 h 4958953"/>
                <a:gd name="connsiteX2" fmla="*/ 3492935 w 3492935"/>
                <a:gd name="connsiteY2" fmla="*/ 2590048 h 4958953"/>
                <a:gd name="connsiteX3" fmla="*/ 1634725 w 3492935"/>
                <a:gd name="connsiteY3" fmla="*/ 4958933 h 4958953"/>
                <a:gd name="connsiteX4" fmla="*/ 1104 w 3492935"/>
                <a:gd name="connsiteY4" fmla="*/ 2509838 h 4958953"/>
                <a:gd name="connsiteX0" fmla="*/ 1104 w 3492975"/>
                <a:gd name="connsiteY0" fmla="*/ 2509838 h 4958952"/>
                <a:gd name="connsiteX1" fmla="*/ 1714935 w 3492975"/>
                <a:gd name="connsiteY1" fmla="*/ 1923 h 4958952"/>
                <a:gd name="connsiteX2" fmla="*/ 3492935 w 3492975"/>
                <a:gd name="connsiteY2" fmla="*/ 2590048 h 4958952"/>
                <a:gd name="connsiteX3" fmla="*/ 1634725 w 3492975"/>
                <a:gd name="connsiteY3" fmla="*/ 4958933 h 4958952"/>
                <a:gd name="connsiteX4" fmla="*/ 1104 w 3492975"/>
                <a:gd name="connsiteY4" fmla="*/ 2509838 h 4958952"/>
                <a:gd name="connsiteX0" fmla="*/ 1104 w 3492975"/>
                <a:gd name="connsiteY0" fmla="*/ 2513883 h 4962997"/>
                <a:gd name="connsiteX1" fmla="*/ 1714935 w 3492975"/>
                <a:gd name="connsiteY1" fmla="*/ 5968 h 4962997"/>
                <a:gd name="connsiteX2" fmla="*/ 3492935 w 3492975"/>
                <a:gd name="connsiteY2" fmla="*/ 2594093 h 4962997"/>
                <a:gd name="connsiteX3" fmla="*/ 1634725 w 3492975"/>
                <a:gd name="connsiteY3" fmla="*/ 4962978 h 4962997"/>
                <a:gd name="connsiteX4" fmla="*/ 1104 w 3492975"/>
                <a:gd name="connsiteY4" fmla="*/ 2513883 h 4962997"/>
                <a:gd name="connsiteX0" fmla="*/ 1238 w 3493109"/>
                <a:gd name="connsiteY0" fmla="*/ 2513883 h 4962997"/>
                <a:gd name="connsiteX1" fmla="*/ 1715069 w 3493109"/>
                <a:gd name="connsiteY1" fmla="*/ 5968 h 4962997"/>
                <a:gd name="connsiteX2" fmla="*/ 3493069 w 3493109"/>
                <a:gd name="connsiteY2" fmla="*/ 2594093 h 4962997"/>
                <a:gd name="connsiteX3" fmla="*/ 1634859 w 3493109"/>
                <a:gd name="connsiteY3" fmla="*/ 4962978 h 4962997"/>
                <a:gd name="connsiteX4" fmla="*/ 1238 w 3493109"/>
                <a:gd name="connsiteY4" fmla="*/ 2513883 h 4962997"/>
                <a:gd name="connsiteX0" fmla="*/ 1238 w 3493109"/>
                <a:gd name="connsiteY0" fmla="*/ 2509838 h 4958952"/>
                <a:gd name="connsiteX1" fmla="*/ 1715069 w 3493109"/>
                <a:gd name="connsiteY1" fmla="*/ 1923 h 4958952"/>
                <a:gd name="connsiteX2" fmla="*/ 3493069 w 3493109"/>
                <a:gd name="connsiteY2" fmla="*/ 2590048 h 4958952"/>
                <a:gd name="connsiteX3" fmla="*/ 1634859 w 3493109"/>
                <a:gd name="connsiteY3" fmla="*/ 4958933 h 4958952"/>
                <a:gd name="connsiteX4" fmla="*/ 1238 w 3493109"/>
                <a:gd name="connsiteY4" fmla="*/ 2509838 h 4958952"/>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09838 h 4958952"/>
                <a:gd name="connsiteX1" fmla="*/ 1714241 w 3492281"/>
                <a:gd name="connsiteY1" fmla="*/ 1923 h 4958952"/>
                <a:gd name="connsiteX2" fmla="*/ 3492241 w 3492281"/>
                <a:gd name="connsiteY2" fmla="*/ 2590048 h 4958952"/>
                <a:gd name="connsiteX3" fmla="*/ 1634031 w 3492281"/>
                <a:gd name="connsiteY3" fmla="*/ 4958933 h 4958952"/>
                <a:gd name="connsiteX4" fmla="*/ 410 w 3492281"/>
                <a:gd name="connsiteY4" fmla="*/ 2509838 h 4958952"/>
                <a:gd name="connsiteX0" fmla="*/ 992 w 3492863"/>
                <a:gd name="connsiteY0" fmla="*/ 2509838 h 4958952"/>
                <a:gd name="connsiteX1" fmla="*/ 1762950 w 3492863"/>
                <a:gd name="connsiteY1" fmla="*/ 1923 h 4958952"/>
                <a:gd name="connsiteX2" fmla="*/ 3492823 w 3492863"/>
                <a:gd name="connsiteY2" fmla="*/ 2590048 h 4958952"/>
                <a:gd name="connsiteX3" fmla="*/ 1634613 w 3492863"/>
                <a:gd name="connsiteY3" fmla="*/ 4958933 h 4958952"/>
                <a:gd name="connsiteX4" fmla="*/ 992 w 3492863"/>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1014 w 3492885"/>
                <a:gd name="connsiteY0" fmla="*/ 2509838 h 4959741"/>
                <a:gd name="connsiteX1" fmla="*/ 1746930 w 3492885"/>
                <a:gd name="connsiteY1" fmla="*/ 1923 h 4959741"/>
                <a:gd name="connsiteX2" fmla="*/ 3492845 w 3492885"/>
                <a:gd name="connsiteY2" fmla="*/ 2590048 h 4959741"/>
                <a:gd name="connsiteX3" fmla="*/ 1634635 w 3492885"/>
                <a:gd name="connsiteY3" fmla="*/ 4958933 h 4959741"/>
                <a:gd name="connsiteX4" fmla="*/ 1014 w 3492885"/>
                <a:gd name="connsiteY4" fmla="*/ 2509838 h 4959741"/>
                <a:gd name="connsiteX0" fmla="*/ 1014 w 3492884"/>
                <a:gd name="connsiteY0" fmla="*/ 2509838 h 4959741"/>
                <a:gd name="connsiteX1" fmla="*/ 1746930 w 3492884"/>
                <a:gd name="connsiteY1" fmla="*/ 1923 h 4959741"/>
                <a:gd name="connsiteX2" fmla="*/ 3492845 w 3492884"/>
                <a:gd name="connsiteY2" fmla="*/ 2590048 h 4959741"/>
                <a:gd name="connsiteX3" fmla="*/ 1634635 w 3492884"/>
                <a:gd name="connsiteY3" fmla="*/ 4958933 h 4959741"/>
                <a:gd name="connsiteX4" fmla="*/ 1014 w 3492884"/>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8717 h 4958620"/>
                <a:gd name="connsiteX1" fmla="*/ 1746930 w 3492893"/>
                <a:gd name="connsiteY1" fmla="*/ 802 h 4958620"/>
                <a:gd name="connsiteX2" fmla="*/ 3492845 w 3492893"/>
                <a:gd name="connsiteY2" fmla="*/ 2588927 h 4958620"/>
                <a:gd name="connsiteX3" fmla="*/ 1634635 w 3492893"/>
                <a:gd name="connsiteY3" fmla="*/ 4957812 h 4958620"/>
                <a:gd name="connsiteX4" fmla="*/ 1014 w 3492893"/>
                <a:gd name="connsiteY4" fmla="*/ 2508717 h 4958620"/>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546 w 3492425"/>
                <a:gd name="connsiteY0" fmla="*/ 2507984 h 4957938"/>
                <a:gd name="connsiteX1" fmla="*/ 1746462 w 3492425"/>
                <a:gd name="connsiteY1" fmla="*/ 69 h 4957938"/>
                <a:gd name="connsiteX2" fmla="*/ 3492377 w 3492425"/>
                <a:gd name="connsiteY2" fmla="*/ 2588194 h 4957938"/>
                <a:gd name="connsiteX3" fmla="*/ 1634167 w 3492425"/>
                <a:gd name="connsiteY3" fmla="*/ 4957079 h 4957938"/>
                <a:gd name="connsiteX4" fmla="*/ 546 w 3492425"/>
                <a:gd name="connsiteY4" fmla="*/ 2507984 h 4957938"/>
                <a:gd name="connsiteX0" fmla="*/ 1196 w 3493075"/>
                <a:gd name="connsiteY0" fmla="*/ 2507984 h 4957887"/>
                <a:gd name="connsiteX1" fmla="*/ 1757807 w 3493075"/>
                <a:gd name="connsiteY1" fmla="*/ 69 h 4957887"/>
                <a:gd name="connsiteX2" fmla="*/ 3493027 w 3493075"/>
                <a:gd name="connsiteY2" fmla="*/ 2588194 h 4957887"/>
                <a:gd name="connsiteX3" fmla="*/ 1634817 w 3493075"/>
                <a:gd name="connsiteY3" fmla="*/ 4957079 h 4957887"/>
                <a:gd name="connsiteX4" fmla="*/ 1196 w 3493075"/>
                <a:gd name="connsiteY4" fmla="*/ 2507984 h 4957887"/>
                <a:gd name="connsiteX0" fmla="*/ 1196 w 3493075"/>
                <a:gd name="connsiteY0" fmla="*/ 2507971 h 4957874"/>
                <a:gd name="connsiteX1" fmla="*/ 1757807 w 3493075"/>
                <a:gd name="connsiteY1" fmla="*/ 56 h 4957874"/>
                <a:gd name="connsiteX2" fmla="*/ 3493027 w 3493075"/>
                <a:gd name="connsiteY2" fmla="*/ 2588181 h 4957874"/>
                <a:gd name="connsiteX3" fmla="*/ 1634817 w 3493075"/>
                <a:gd name="connsiteY3" fmla="*/ 4957066 h 4957874"/>
                <a:gd name="connsiteX4" fmla="*/ 1196 w 3493075"/>
                <a:gd name="connsiteY4" fmla="*/ 2507971 h 4957874"/>
                <a:gd name="connsiteX0" fmla="*/ 1196 w 3493075"/>
                <a:gd name="connsiteY0" fmla="*/ 2507971 h 4957931"/>
                <a:gd name="connsiteX1" fmla="*/ 1757807 w 3493075"/>
                <a:gd name="connsiteY1" fmla="*/ 56 h 4957931"/>
                <a:gd name="connsiteX2" fmla="*/ 3493027 w 3493075"/>
                <a:gd name="connsiteY2" fmla="*/ 2588181 h 4957931"/>
                <a:gd name="connsiteX3" fmla="*/ 1634817 w 3493075"/>
                <a:gd name="connsiteY3" fmla="*/ 4957066 h 4957931"/>
                <a:gd name="connsiteX4" fmla="*/ 1196 w 3493075"/>
                <a:gd name="connsiteY4" fmla="*/ 2507971 h 4957931"/>
                <a:gd name="connsiteX0" fmla="*/ 960 w 3492832"/>
                <a:gd name="connsiteY0" fmla="*/ 2507971 h 4957931"/>
                <a:gd name="connsiteX1" fmla="*/ 1757571 w 3492832"/>
                <a:gd name="connsiteY1" fmla="*/ 56 h 4957931"/>
                <a:gd name="connsiteX2" fmla="*/ 3492791 w 3492832"/>
                <a:gd name="connsiteY2" fmla="*/ 2588181 h 4957931"/>
                <a:gd name="connsiteX3" fmla="*/ 1634581 w 3492832"/>
                <a:gd name="connsiteY3" fmla="*/ 4957066 h 4957931"/>
                <a:gd name="connsiteX4" fmla="*/ 960 w 3492832"/>
                <a:gd name="connsiteY4" fmla="*/ 2507971 h 4957931"/>
                <a:gd name="connsiteX0" fmla="*/ 612 w 3492486"/>
                <a:gd name="connsiteY0" fmla="*/ 2507971 h 5064514"/>
                <a:gd name="connsiteX1" fmla="*/ 1757223 w 3492486"/>
                <a:gd name="connsiteY1" fmla="*/ 56 h 5064514"/>
                <a:gd name="connsiteX2" fmla="*/ 3492443 w 3492486"/>
                <a:gd name="connsiteY2" fmla="*/ 2588181 h 5064514"/>
                <a:gd name="connsiteX3" fmla="*/ 1657093 w 3492486"/>
                <a:gd name="connsiteY3" fmla="*/ 5063746 h 5064514"/>
                <a:gd name="connsiteX4" fmla="*/ 612 w 3492486"/>
                <a:gd name="connsiteY4" fmla="*/ 2507971 h 5064514"/>
                <a:gd name="connsiteX0" fmla="*/ 1046 w 3492939"/>
                <a:gd name="connsiteY0" fmla="*/ 2507971 h 5063857"/>
                <a:gd name="connsiteX1" fmla="*/ 1757657 w 3492939"/>
                <a:gd name="connsiteY1" fmla="*/ 56 h 5063857"/>
                <a:gd name="connsiteX2" fmla="*/ 3492877 w 3492939"/>
                <a:gd name="connsiteY2" fmla="*/ 2588181 h 5063857"/>
                <a:gd name="connsiteX3" fmla="*/ 1657527 w 3492939"/>
                <a:gd name="connsiteY3" fmla="*/ 5063746 h 5063857"/>
                <a:gd name="connsiteX4" fmla="*/ 1046 w 3492939"/>
                <a:gd name="connsiteY4" fmla="*/ 2507971 h 5063857"/>
                <a:gd name="connsiteX0" fmla="*/ 177 w 3579655"/>
                <a:gd name="connsiteY0" fmla="*/ 2511796 h 5063860"/>
                <a:gd name="connsiteX1" fmla="*/ 1844418 w 3579655"/>
                <a:gd name="connsiteY1" fmla="*/ 71 h 5063860"/>
                <a:gd name="connsiteX2" fmla="*/ 3579638 w 3579655"/>
                <a:gd name="connsiteY2" fmla="*/ 2588196 h 5063860"/>
                <a:gd name="connsiteX3" fmla="*/ 1744288 w 3579655"/>
                <a:gd name="connsiteY3" fmla="*/ 5063761 h 5063860"/>
                <a:gd name="connsiteX4" fmla="*/ 177 w 3579655"/>
                <a:gd name="connsiteY4" fmla="*/ 2511796 h 5063860"/>
                <a:gd name="connsiteX0" fmla="*/ 6997 w 3586475"/>
                <a:gd name="connsiteY0" fmla="*/ 2511962 h 5064026"/>
                <a:gd name="connsiteX1" fmla="*/ 1851238 w 3586475"/>
                <a:gd name="connsiteY1" fmla="*/ 237 h 5064026"/>
                <a:gd name="connsiteX2" fmla="*/ 3586458 w 3586475"/>
                <a:gd name="connsiteY2" fmla="*/ 2588362 h 5064026"/>
                <a:gd name="connsiteX3" fmla="*/ 1751108 w 3586475"/>
                <a:gd name="connsiteY3" fmla="*/ 5063927 h 5064026"/>
                <a:gd name="connsiteX4" fmla="*/ 6997 w 3586475"/>
                <a:gd name="connsiteY4" fmla="*/ 2511962 h 5064026"/>
                <a:gd name="connsiteX0" fmla="*/ 8948 w 3588431"/>
                <a:gd name="connsiteY0" fmla="*/ 2511962 h 5064093"/>
                <a:gd name="connsiteX1" fmla="*/ 1853189 w 3588431"/>
                <a:gd name="connsiteY1" fmla="*/ 237 h 5064093"/>
                <a:gd name="connsiteX2" fmla="*/ 3588409 w 3588431"/>
                <a:gd name="connsiteY2" fmla="*/ 2588362 h 5064093"/>
                <a:gd name="connsiteX3" fmla="*/ 1753059 w 3588431"/>
                <a:gd name="connsiteY3" fmla="*/ 5063927 h 5064093"/>
                <a:gd name="connsiteX4" fmla="*/ 8948 w 3588431"/>
                <a:gd name="connsiteY4" fmla="*/ 2511962 h 5064093"/>
                <a:gd name="connsiteX0" fmla="*/ 158 w 3579641"/>
                <a:gd name="connsiteY0" fmla="*/ 2626093 h 5178224"/>
                <a:gd name="connsiteX1" fmla="*/ 1825349 w 3579641"/>
                <a:gd name="connsiteY1" fmla="*/ 68 h 5178224"/>
                <a:gd name="connsiteX2" fmla="*/ 3579619 w 3579641"/>
                <a:gd name="connsiteY2" fmla="*/ 2702493 h 5178224"/>
                <a:gd name="connsiteX3" fmla="*/ 1744269 w 3579641"/>
                <a:gd name="connsiteY3" fmla="*/ 5178058 h 5178224"/>
                <a:gd name="connsiteX4" fmla="*/ 158 w 3579641"/>
                <a:gd name="connsiteY4" fmla="*/ 2626093 h 5178224"/>
                <a:gd name="connsiteX0" fmla="*/ 158 w 3579641"/>
                <a:gd name="connsiteY0" fmla="*/ 2626093 h 5178224"/>
                <a:gd name="connsiteX1" fmla="*/ 1825349 w 3579641"/>
                <a:gd name="connsiteY1" fmla="*/ 68 h 5178224"/>
                <a:gd name="connsiteX2" fmla="*/ 3579619 w 3579641"/>
                <a:gd name="connsiteY2" fmla="*/ 2702493 h 5178224"/>
                <a:gd name="connsiteX3" fmla="*/ 1744269 w 3579641"/>
                <a:gd name="connsiteY3" fmla="*/ 5178058 h 5178224"/>
                <a:gd name="connsiteX4" fmla="*/ 158 w 3579641"/>
                <a:gd name="connsiteY4" fmla="*/ 2626093 h 5178224"/>
                <a:gd name="connsiteX0" fmla="*/ 158 w 3579641"/>
                <a:gd name="connsiteY0" fmla="*/ 2626093 h 5178224"/>
                <a:gd name="connsiteX1" fmla="*/ 1825349 w 3579641"/>
                <a:gd name="connsiteY1" fmla="*/ 68 h 5178224"/>
                <a:gd name="connsiteX2" fmla="*/ 3579619 w 3579641"/>
                <a:gd name="connsiteY2" fmla="*/ 2702493 h 5178224"/>
                <a:gd name="connsiteX3" fmla="*/ 1744269 w 3579641"/>
                <a:gd name="connsiteY3" fmla="*/ 5178058 h 5178224"/>
                <a:gd name="connsiteX4" fmla="*/ 158 w 3579641"/>
                <a:gd name="connsiteY4" fmla="*/ 2626093 h 5178224"/>
                <a:gd name="connsiteX0" fmla="*/ 447 w 3579930"/>
                <a:gd name="connsiteY0" fmla="*/ 2626110 h 5178241"/>
                <a:gd name="connsiteX1" fmla="*/ 1825638 w 3579930"/>
                <a:gd name="connsiteY1" fmla="*/ 85 h 5178241"/>
                <a:gd name="connsiteX2" fmla="*/ 3579908 w 3579930"/>
                <a:gd name="connsiteY2" fmla="*/ 2702510 h 5178241"/>
                <a:gd name="connsiteX3" fmla="*/ 1744558 w 3579930"/>
                <a:gd name="connsiteY3" fmla="*/ 5178075 h 5178241"/>
                <a:gd name="connsiteX4" fmla="*/ 447 w 3579930"/>
                <a:gd name="connsiteY4" fmla="*/ 2626110 h 5178241"/>
                <a:gd name="connsiteX0" fmla="*/ 1432 w 3580959"/>
                <a:gd name="connsiteY0" fmla="*/ 2626110 h 5178078"/>
                <a:gd name="connsiteX1" fmla="*/ 1826623 w 3580959"/>
                <a:gd name="connsiteY1" fmla="*/ 85 h 5178078"/>
                <a:gd name="connsiteX2" fmla="*/ 3580893 w 3580959"/>
                <a:gd name="connsiteY2" fmla="*/ 2702510 h 5178078"/>
                <a:gd name="connsiteX3" fmla="*/ 1745543 w 3580959"/>
                <a:gd name="connsiteY3" fmla="*/ 5178075 h 5178078"/>
                <a:gd name="connsiteX4" fmla="*/ 1432 w 3580959"/>
                <a:gd name="connsiteY4" fmla="*/ 2626110 h 5178078"/>
                <a:gd name="connsiteX0" fmla="*/ 316 w 3665519"/>
                <a:gd name="connsiteY0" fmla="*/ 2626110 h 5178174"/>
                <a:gd name="connsiteX1" fmla="*/ 1911232 w 3665519"/>
                <a:gd name="connsiteY1" fmla="*/ 85 h 5178174"/>
                <a:gd name="connsiteX2" fmla="*/ 3665502 w 3665519"/>
                <a:gd name="connsiteY2" fmla="*/ 2702510 h 5178174"/>
                <a:gd name="connsiteX3" fmla="*/ 1830152 w 3665519"/>
                <a:gd name="connsiteY3" fmla="*/ 5178075 h 5178174"/>
                <a:gd name="connsiteX4" fmla="*/ 316 w 3665519"/>
                <a:gd name="connsiteY4" fmla="*/ 2626110 h 5178174"/>
                <a:gd name="connsiteX0" fmla="*/ 920 w 3666159"/>
                <a:gd name="connsiteY0" fmla="*/ 2626110 h 5178097"/>
                <a:gd name="connsiteX1" fmla="*/ 1911836 w 3666159"/>
                <a:gd name="connsiteY1" fmla="*/ 85 h 5178097"/>
                <a:gd name="connsiteX2" fmla="*/ 3666106 w 3666159"/>
                <a:gd name="connsiteY2" fmla="*/ 2702510 h 5178097"/>
                <a:gd name="connsiteX3" fmla="*/ 1830756 w 3666159"/>
                <a:gd name="connsiteY3" fmla="*/ 5178075 h 5178097"/>
                <a:gd name="connsiteX4" fmla="*/ 920 w 3666159"/>
                <a:gd name="connsiteY4" fmla="*/ 2626110 h 5178097"/>
                <a:gd name="connsiteX0" fmla="*/ 320 w 3751247"/>
                <a:gd name="connsiteY0" fmla="*/ 2626216 h 5178408"/>
                <a:gd name="connsiteX1" fmla="*/ 1911236 w 3751247"/>
                <a:gd name="connsiteY1" fmla="*/ 191 h 5178408"/>
                <a:gd name="connsiteX2" fmla="*/ 3751231 w 3751247"/>
                <a:gd name="connsiteY2" fmla="*/ 2740716 h 5178408"/>
                <a:gd name="connsiteX3" fmla="*/ 1830156 w 3751247"/>
                <a:gd name="connsiteY3" fmla="*/ 5178181 h 5178408"/>
                <a:gd name="connsiteX4" fmla="*/ 320 w 3751247"/>
                <a:gd name="connsiteY4" fmla="*/ 2626216 h 5178408"/>
                <a:gd name="connsiteX0" fmla="*/ 892 w 3751846"/>
                <a:gd name="connsiteY0" fmla="*/ 2626216 h 5178627"/>
                <a:gd name="connsiteX1" fmla="*/ 1911808 w 3751846"/>
                <a:gd name="connsiteY1" fmla="*/ 191 h 5178627"/>
                <a:gd name="connsiteX2" fmla="*/ 3751803 w 3751846"/>
                <a:gd name="connsiteY2" fmla="*/ 2740716 h 5178627"/>
                <a:gd name="connsiteX3" fmla="*/ 1830728 w 3751846"/>
                <a:gd name="connsiteY3" fmla="*/ 5178181 h 5178627"/>
                <a:gd name="connsiteX4" fmla="*/ 892 w 3751846"/>
                <a:gd name="connsiteY4" fmla="*/ 2626216 h 5178627"/>
                <a:gd name="connsiteX0" fmla="*/ 930 w 3751885"/>
                <a:gd name="connsiteY0" fmla="*/ 2626216 h 5179540"/>
                <a:gd name="connsiteX1" fmla="*/ 1911846 w 3751885"/>
                <a:gd name="connsiteY1" fmla="*/ 191 h 5179540"/>
                <a:gd name="connsiteX2" fmla="*/ 3751841 w 3751885"/>
                <a:gd name="connsiteY2" fmla="*/ 2740716 h 5179540"/>
                <a:gd name="connsiteX3" fmla="*/ 1830766 w 3751885"/>
                <a:gd name="connsiteY3" fmla="*/ 5178181 h 5179540"/>
                <a:gd name="connsiteX4" fmla="*/ 930 w 3751885"/>
                <a:gd name="connsiteY4" fmla="*/ 2626216 h 5179540"/>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16 h 5178238"/>
                <a:gd name="connsiteX1" fmla="*/ 1911888 w 3751929"/>
                <a:gd name="connsiteY1" fmla="*/ 191 h 5178238"/>
                <a:gd name="connsiteX2" fmla="*/ 3751883 w 3751929"/>
                <a:gd name="connsiteY2" fmla="*/ 2740716 h 5178238"/>
                <a:gd name="connsiteX3" fmla="*/ 1830808 w 3751929"/>
                <a:gd name="connsiteY3" fmla="*/ 5178181 h 5178238"/>
                <a:gd name="connsiteX4" fmla="*/ 972 w 3751929"/>
                <a:gd name="connsiteY4" fmla="*/ 2626216 h 5178238"/>
                <a:gd name="connsiteX0" fmla="*/ 972 w 3751929"/>
                <a:gd name="connsiteY0" fmla="*/ 2626244 h 5178266"/>
                <a:gd name="connsiteX1" fmla="*/ 1911888 w 3751929"/>
                <a:gd name="connsiteY1" fmla="*/ 219 h 5178266"/>
                <a:gd name="connsiteX2" fmla="*/ 3751883 w 3751929"/>
                <a:gd name="connsiteY2" fmla="*/ 2740744 h 5178266"/>
                <a:gd name="connsiteX3" fmla="*/ 1830808 w 3751929"/>
                <a:gd name="connsiteY3" fmla="*/ 5178209 h 5178266"/>
                <a:gd name="connsiteX4" fmla="*/ 972 w 3751929"/>
                <a:gd name="connsiteY4" fmla="*/ 2626244 h 5178266"/>
                <a:gd name="connsiteX0" fmla="*/ 972 w 3751929"/>
                <a:gd name="connsiteY0" fmla="*/ 2645290 h 5197312"/>
                <a:gd name="connsiteX1" fmla="*/ 1978563 w 3751929"/>
                <a:gd name="connsiteY1" fmla="*/ 215 h 5197312"/>
                <a:gd name="connsiteX2" fmla="*/ 3751883 w 3751929"/>
                <a:gd name="connsiteY2" fmla="*/ 2759790 h 5197312"/>
                <a:gd name="connsiteX3" fmla="*/ 1830808 w 3751929"/>
                <a:gd name="connsiteY3" fmla="*/ 5197255 h 5197312"/>
                <a:gd name="connsiteX4" fmla="*/ 972 w 3751929"/>
                <a:gd name="connsiteY4" fmla="*/ 2645290 h 5197312"/>
                <a:gd name="connsiteX0" fmla="*/ 1094 w 3752047"/>
                <a:gd name="connsiteY0" fmla="*/ 2645290 h 5206837"/>
                <a:gd name="connsiteX1" fmla="*/ 1978685 w 3752047"/>
                <a:gd name="connsiteY1" fmla="*/ 215 h 5206837"/>
                <a:gd name="connsiteX2" fmla="*/ 3752005 w 3752047"/>
                <a:gd name="connsiteY2" fmla="*/ 2759790 h 5206837"/>
                <a:gd name="connsiteX3" fmla="*/ 1783305 w 3752047"/>
                <a:gd name="connsiteY3" fmla="*/ 5206780 h 5206837"/>
                <a:gd name="connsiteX4" fmla="*/ 1094 w 3752047"/>
                <a:gd name="connsiteY4" fmla="*/ 2645290 h 5206837"/>
                <a:gd name="connsiteX0" fmla="*/ 1094 w 3752060"/>
                <a:gd name="connsiteY0" fmla="*/ 2645290 h 5206780"/>
                <a:gd name="connsiteX1" fmla="*/ 1978685 w 3752060"/>
                <a:gd name="connsiteY1" fmla="*/ 215 h 5206780"/>
                <a:gd name="connsiteX2" fmla="*/ 3752005 w 3752060"/>
                <a:gd name="connsiteY2" fmla="*/ 2759790 h 5206780"/>
                <a:gd name="connsiteX3" fmla="*/ 1783305 w 3752060"/>
                <a:gd name="connsiteY3" fmla="*/ 5206780 h 5206780"/>
                <a:gd name="connsiteX4" fmla="*/ 1094 w 3752060"/>
                <a:gd name="connsiteY4" fmla="*/ 2645290 h 5206780"/>
                <a:gd name="connsiteX0" fmla="*/ 996 w 3751962"/>
                <a:gd name="connsiteY0" fmla="*/ 2645290 h 5206780"/>
                <a:gd name="connsiteX1" fmla="*/ 1978587 w 3751962"/>
                <a:gd name="connsiteY1" fmla="*/ 215 h 5206780"/>
                <a:gd name="connsiteX2" fmla="*/ 3751907 w 3751962"/>
                <a:gd name="connsiteY2" fmla="*/ 2759790 h 5206780"/>
                <a:gd name="connsiteX3" fmla="*/ 1783207 w 3751962"/>
                <a:gd name="connsiteY3" fmla="*/ 5206780 h 5206780"/>
                <a:gd name="connsiteX4" fmla="*/ 996 w 3751962"/>
                <a:gd name="connsiteY4" fmla="*/ 2645290 h 5206780"/>
                <a:gd name="connsiteX0" fmla="*/ 1185 w 3685476"/>
                <a:gd name="connsiteY0" fmla="*/ 2626244 h 5206784"/>
                <a:gd name="connsiteX1" fmla="*/ 1912101 w 3685476"/>
                <a:gd name="connsiteY1" fmla="*/ 219 h 5206784"/>
                <a:gd name="connsiteX2" fmla="*/ 3685421 w 3685476"/>
                <a:gd name="connsiteY2" fmla="*/ 2759794 h 5206784"/>
                <a:gd name="connsiteX3" fmla="*/ 1716721 w 3685476"/>
                <a:gd name="connsiteY3" fmla="*/ 5206784 h 5206784"/>
                <a:gd name="connsiteX4" fmla="*/ 1185 w 3685476"/>
                <a:gd name="connsiteY4" fmla="*/ 2626244 h 5206784"/>
                <a:gd name="connsiteX0" fmla="*/ 0 w 3684291"/>
                <a:gd name="connsiteY0" fmla="*/ 2626244 h 5206784"/>
                <a:gd name="connsiteX1" fmla="*/ 1910916 w 3684291"/>
                <a:gd name="connsiteY1" fmla="*/ 219 h 5206784"/>
                <a:gd name="connsiteX2" fmla="*/ 3684236 w 3684291"/>
                <a:gd name="connsiteY2" fmla="*/ 2759794 h 5206784"/>
                <a:gd name="connsiteX3" fmla="*/ 1715536 w 3684291"/>
                <a:gd name="connsiteY3" fmla="*/ 5206784 h 5206784"/>
                <a:gd name="connsiteX4" fmla="*/ 0 w 3684291"/>
                <a:gd name="connsiteY4" fmla="*/ 2626244 h 5206784"/>
                <a:gd name="connsiteX0" fmla="*/ 0 w 3684291"/>
                <a:gd name="connsiteY0" fmla="*/ 2626025 h 5206565"/>
                <a:gd name="connsiteX1" fmla="*/ 1910916 w 3684291"/>
                <a:gd name="connsiteY1" fmla="*/ 0 h 5206565"/>
                <a:gd name="connsiteX2" fmla="*/ 3684236 w 3684291"/>
                <a:gd name="connsiteY2" fmla="*/ 2759575 h 5206565"/>
                <a:gd name="connsiteX3" fmla="*/ 1715536 w 3684291"/>
                <a:gd name="connsiteY3" fmla="*/ 5206565 h 5206565"/>
                <a:gd name="connsiteX4" fmla="*/ 0 w 3684291"/>
                <a:gd name="connsiteY4" fmla="*/ 2626025 h 5206565"/>
                <a:gd name="connsiteX0" fmla="*/ 0 w 3684291"/>
                <a:gd name="connsiteY0" fmla="*/ 2626025 h 5206565"/>
                <a:gd name="connsiteX1" fmla="*/ 1910916 w 3684291"/>
                <a:gd name="connsiteY1" fmla="*/ 0 h 5206565"/>
                <a:gd name="connsiteX2" fmla="*/ 3684236 w 3684291"/>
                <a:gd name="connsiteY2" fmla="*/ 2759575 h 5206565"/>
                <a:gd name="connsiteX3" fmla="*/ 1715536 w 3684291"/>
                <a:gd name="connsiteY3" fmla="*/ 5206565 h 5206565"/>
                <a:gd name="connsiteX4" fmla="*/ 0 w 3684291"/>
                <a:gd name="connsiteY4" fmla="*/ 2626025 h 5206565"/>
                <a:gd name="connsiteX0" fmla="*/ 0 w 3684291"/>
                <a:gd name="connsiteY0" fmla="*/ 2626025 h 5206565"/>
                <a:gd name="connsiteX1" fmla="*/ 1910916 w 3684291"/>
                <a:gd name="connsiteY1" fmla="*/ 0 h 5206565"/>
                <a:gd name="connsiteX2" fmla="*/ 3684236 w 3684291"/>
                <a:gd name="connsiteY2" fmla="*/ 2759575 h 5206565"/>
                <a:gd name="connsiteX3" fmla="*/ 1715536 w 3684291"/>
                <a:gd name="connsiteY3" fmla="*/ 5206565 h 5206565"/>
                <a:gd name="connsiteX4" fmla="*/ 0 w 3684291"/>
                <a:gd name="connsiteY4" fmla="*/ 2626025 h 5206565"/>
                <a:gd name="connsiteX0" fmla="*/ 0 w 3684301"/>
                <a:gd name="connsiteY0" fmla="*/ 2626025 h 5206565"/>
                <a:gd name="connsiteX1" fmla="*/ 1910916 w 3684301"/>
                <a:gd name="connsiteY1" fmla="*/ 0 h 5206565"/>
                <a:gd name="connsiteX2" fmla="*/ 3684236 w 3684301"/>
                <a:gd name="connsiteY2" fmla="*/ 2759575 h 5206565"/>
                <a:gd name="connsiteX3" fmla="*/ 1715536 w 3684301"/>
                <a:gd name="connsiteY3" fmla="*/ 5206565 h 5206565"/>
                <a:gd name="connsiteX4" fmla="*/ 0 w 3684301"/>
                <a:gd name="connsiteY4" fmla="*/ 2626025 h 5206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4301" h="5206565">
                  <a:moveTo>
                    <a:pt x="0" y="2626025"/>
                  </a:moveTo>
                  <a:cubicBezTo>
                    <a:pt x="13513" y="1210577"/>
                    <a:pt x="752364" y="76167"/>
                    <a:pt x="1910916" y="0"/>
                  </a:cubicBezTo>
                  <a:cubicBezTo>
                    <a:pt x="3050418" y="85758"/>
                    <a:pt x="3655661" y="935464"/>
                    <a:pt x="3684236" y="2759575"/>
                  </a:cubicBezTo>
                  <a:cubicBezTo>
                    <a:pt x="3689584" y="4031403"/>
                    <a:pt x="3369388" y="5149448"/>
                    <a:pt x="1715536" y="5206565"/>
                  </a:cubicBezTo>
                  <a:cubicBezTo>
                    <a:pt x="280759" y="5187482"/>
                    <a:pt x="15062" y="3822398"/>
                    <a:pt x="0" y="262602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solidFill>
                  <a:prstClr val="white"/>
                </a:solidFill>
              </a:endParaRPr>
            </a:p>
          </p:txBody>
        </p:sp>
        <p:sp>
          <p:nvSpPr>
            <p:cNvPr id="417" name="Freeform 6"/>
            <p:cNvSpPr>
              <a:spLocks noEditPoints="1"/>
            </p:cNvSpPr>
            <p:nvPr/>
          </p:nvSpPr>
          <p:spPr bwMode="auto">
            <a:xfrm>
              <a:off x="5191572" y="708212"/>
              <a:ext cx="3637822" cy="5082802"/>
            </a:xfrm>
            <a:custGeom>
              <a:avLst/>
              <a:gdLst>
                <a:gd name="T0" fmla="*/ 3346796 w 1150"/>
                <a:gd name="T1" fmla="*/ 1994557 h 1608"/>
                <a:gd name="T2" fmla="*/ 2211163 w 1150"/>
                <a:gd name="T3" fmla="*/ 350865 h 1608"/>
                <a:gd name="T4" fmla="*/ 1085020 w 1150"/>
                <a:gd name="T5" fmla="*/ 575292 h 1608"/>
                <a:gd name="T6" fmla="*/ 303679 w 1150"/>
                <a:gd name="T7" fmla="*/ 1808061 h 1608"/>
                <a:gd name="T8" fmla="*/ 218269 w 1150"/>
                <a:gd name="T9" fmla="*/ 3040831 h 1608"/>
                <a:gd name="T10" fmla="*/ 506132 w 1150"/>
                <a:gd name="T11" fmla="*/ 4128196 h 1608"/>
                <a:gd name="T12" fmla="*/ 1005937 w 1150"/>
                <a:gd name="T13" fmla="*/ 4675040 h 1608"/>
                <a:gd name="T14" fmla="*/ 1758808 w 1150"/>
                <a:gd name="T15" fmla="*/ 4842570 h 1608"/>
                <a:gd name="T16" fmla="*/ 2438922 w 1150"/>
                <a:gd name="T17" fmla="*/ 4671879 h 1608"/>
                <a:gd name="T18" fmla="*/ 234086 w 1150"/>
                <a:gd name="T19" fmla="*/ 2857496 h 1608"/>
                <a:gd name="T20" fmla="*/ 2404126 w 1150"/>
                <a:gd name="T21" fmla="*/ 458337 h 1608"/>
                <a:gd name="T22" fmla="*/ 1423496 w 1150"/>
                <a:gd name="T23" fmla="*/ 4833087 h 1608"/>
                <a:gd name="T24" fmla="*/ 3622005 w 1150"/>
                <a:gd name="T25" fmla="*/ 2939680 h 1608"/>
                <a:gd name="T26" fmla="*/ 3637822 w 1150"/>
                <a:gd name="T27" fmla="*/ 2715253 h 1608"/>
                <a:gd name="T28" fmla="*/ 3631495 w 1150"/>
                <a:gd name="T29" fmla="*/ 2573010 h 1608"/>
                <a:gd name="T30" fmla="*/ 3574556 w 1150"/>
                <a:gd name="T31" fmla="*/ 3363247 h 1608"/>
                <a:gd name="T32" fmla="*/ 3596699 w 1150"/>
                <a:gd name="T33" fmla="*/ 2301169 h 1608"/>
                <a:gd name="T34" fmla="*/ 3533432 w 1150"/>
                <a:gd name="T35" fmla="*/ 3546582 h 1608"/>
                <a:gd name="T36" fmla="*/ 3479656 w 1150"/>
                <a:gd name="T37" fmla="*/ 3695146 h 1608"/>
                <a:gd name="T38" fmla="*/ 3457513 w 1150"/>
                <a:gd name="T39" fmla="*/ 3834228 h 1608"/>
                <a:gd name="T40" fmla="*/ 3492309 w 1150"/>
                <a:gd name="T41" fmla="*/ 1729038 h 1608"/>
                <a:gd name="T42" fmla="*/ 3375266 w 1150"/>
                <a:gd name="T43" fmla="*/ 4036529 h 1608"/>
                <a:gd name="T44" fmla="*/ 3312000 w 1150"/>
                <a:gd name="T45" fmla="*/ 4162967 h 1608"/>
                <a:gd name="T46" fmla="*/ 3362613 w 1150"/>
                <a:gd name="T47" fmla="*/ 1327598 h 1608"/>
                <a:gd name="T48" fmla="*/ 3182303 w 1150"/>
                <a:gd name="T49" fmla="*/ 4336819 h 1608"/>
                <a:gd name="T50" fmla="*/ 3204447 w 1150"/>
                <a:gd name="T51" fmla="*/ 998859 h 1608"/>
                <a:gd name="T52" fmla="*/ 3141180 w 1150"/>
                <a:gd name="T53" fmla="*/ 872421 h 1608"/>
                <a:gd name="T54" fmla="*/ 2983014 w 1150"/>
                <a:gd name="T55" fmla="*/ 4633948 h 1608"/>
                <a:gd name="T56" fmla="*/ 3001994 w 1150"/>
                <a:gd name="T57" fmla="*/ 622706 h 1608"/>
                <a:gd name="T58" fmla="*/ 2922911 w 1150"/>
                <a:gd name="T59" fmla="*/ 518395 h 1608"/>
                <a:gd name="T60" fmla="*/ 2691988 w 1150"/>
                <a:gd name="T61" fmla="*/ 4833087 h 1608"/>
                <a:gd name="T62" fmla="*/ 2549639 w 1150"/>
                <a:gd name="T63" fmla="*/ 4902628 h 1608"/>
                <a:gd name="T64" fmla="*/ 2416779 w 1150"/>
                <a:gd name="T65" fmla="*/ 4962686 h 1608"/>
                <a:gd name="T66" fmla="*/ 2473719 w 1150"/>
                <a:gd name="T67" fmla="*/ 135921 h 1608"/>
                <a:gd name="T68" fmla="*/ 2337696 w 1150"/>
                <a:gd name="T69" fmla="*/ 75863 h 1608"/>
                <a:gd name="T70" fmla="*/ 2195346 w 1150"/>
                <a:gd name="T71" fmla="*/ 34770 h 1608"/>
                <a:gd name="T72" fmla="*/ 2034017 w 1150"/>
                <a:gd name="T73" fmla="*/ 18966 h 1608"/>
                <a:gd name="T74" fmla="*/ 1901157 w 1150"/>
                <a:gd name="T75" fmla="*/ 0 h 1608"/>
                <a:gd name="T76" fmla="*/ 1755645 w 1150"/>
                <a:gd name="T77" fmla="*/ 34770 h 1608"/>
                <a:gd name="T78" fmla="*/ 1597478 w 1150"/>
                <a:gd name="T79" fmla="*/ 50575 h 1608"/>
                <a:gd name="T80" fmla="*/ 1319106 w 1150"/>
                <a:gd name="T81" fmla="*/ 5054353 h 1608"/>
                <a:gd name="T82" fmla="*/ 1338086 w 1150"/>
                <a:gd name="T83" fmla="*/ 151725 h 1608"/>
                <a:gd name="T84" fmla="*/ 1214716 w 1150"/>
                <a:gd name="T85" fmla="*/ 205462 h 1608"/>
                <a:gd name="T86" fmla="*/ 1085020 w 1150"/>
                <a:gd name="T87" fmla="*/ 271841 h 1608"/>
                <a:gd name="T88" fmla="*/ 945834 w 1150"/>
                <a:gd name="T89" fmla="*/ 369831 h 1608"/>
                <a:gd name="T90" fmla="*/ 854097 w 1150"/>
                <a:gd name="T91" fmla="*/ 461498 h 1608"/>
                <a:gd name="T92" fmla="*/ 642155 w 1150"/>
                <a:gd name="T93" fmla="*/ 4668718 h 1608"/>
                <a:gd name="T94" fmla="*/ 547255 w 1150"/>
                <a:gd name="T95" fmla="*/ 4558085 h 1608"/>
                <a:gd name="T96" fmla="*/ 461845 w 1150"/>
                <a:gd name="T97" fmla="*/ 4434808 h 1608"/>
                <a:gd name="T98" fmla="*/ 389089 w 1150"/>
                <a:gd name="T99" fmla="*/ 4311531 h 1608"/>
                <a:gd name="T100" fmla="*/ 328986 w 1150"/>
                <a:gd name="T101" fmla="*/ 4181932 h 1608"/>
                <a:gd name="T102" fmla="*/ 253066 w 1150"/>
                <a:gd name="T103" fmla="*/ 4058655 h 1608"/>
                <a:gd name="T104" fmla="*/ 218269 w 1150"/>
                <a:gd name="T105" fmla="*/ 3932217 h 1608"/>
                <a:gd name="T106" fmla="*/ 262556 w 1150"/>
                <a:gd name="T107" fmla="*/ 1340241 h 1608"/>
                <a:gd name="T108" fmla="*/ 202453 w 1150"/>
                <a:gd name="T109" fmla="*/ 1460357 h 1608"/>
                <a:gd name="T110" fmla="*/ 88573 w 1150"/>
                <a:gd name="T111" fmla="*/ 3511812 h 1608"/>
                <a:gd name="T112" fmla="*/ 75920 w 1150"/>
                <a:gd name="T113" fmla="*/ 3382213 h 1608"/>
                <a:gd name="T114" fmla="*/ 113880 w 1150"/>
                <a:gd name="T115" fmla="*/ 1814383 h 1608"/>
                <a:gd name="T116" fmla="*/ 75920 w 1150"/>
                <a:gd name="T117" fmla="*/ 1943982 h 1608"/>
                <a:gd name="T118" fmla="*/ 37960 w 1150"/>
                <a:gd name="T119" fmla="*/ 2092547 h 1608"/>
                <a:gd name="T120" fmla="*/ 31633 w 1150"/>
                <a:gd name="T121" fmla="*/ 2247433 h 1608"/>
                <a:gd name="T122" fmla="*/ 31633 w 1150"/>
                <a:gd name="T123" fmla="*/ 2380193 h 1608"/>
                <a:gd name="T124" fmla="*/ 12653 w 1150"/>
                <a:gd name="T125" fmla="*/ 2509792 h 16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418" name="Group 420"/>
          <p:cNvGrpSpPr>
            <a:grpSpLocks/>
          </p:cNvGrpSpPr>
          <p:nvPr/>
        </p:nvGrpSpPr>
        <p:grpSpPr bwMode="auto">
          <a:xfrm>
            <a:off x="4740278" y="394099"/>
            <a:ext cx="2805113" cy="3868340"/>
            <a:chOff x="5139987" y="673439"/>
            <a:chExt cx="3741449" cy="5157232"/>
          </a:xfrm>
        </p:grpSpPr>
        <p:sp>
          <p:nvSpPr>
            <p:cNvPr id="419" name="Oval 12"/>
            <p:cNvSpPr/>
            <p:nvPr/>
          </p:nvSpPr>
          <p:spPr>
            <a:xfrm>
              <a:off x="5139987" y="673439"/>
              <a:ext cx="3741449" cy="5157232"/>
            </a:xfrm>
            <a:custGeom>
              <a:avLst/>
              <a:gdLst>
                <a:gd name="connsiteX0" fmla="*/ 0 w 3352800"/>
                <a:gd name="connsiteY0" fmla="*/ 2438400 h 4876800"/>
                <a:gd name="connsiteX1" fmla="*/ 1676400 w 3352800"/>
                <a:gd name="connsiteY1" fmla="*/ 0 h 4876800"/>
                <a:gd name="connsiteX2" fmla="*/ 3352800 w 3352800"/>
                <a:gd name="connsiteY2" fmla="*/ 2438400 h 4876800"/>
                <a:gd name="connsiteX3" fmla="*/ 1676400 w 3352800"/>
                <a:gd name="connsiteY3" fmla="*/ 4876800 h 4876800"/>
                <a:gd name="connsiteX4" fmla="*/ 0 w 3352800"/>
                <a:gd name="connsiteY4" fmla="*/ 2438400 h 4876800"/>
                <a:gd name="connsiteX0" fmla="*/ 274 w 3353074"/>
                <a:gd name="connsiteY0" fmla="*/ 2502568 h 4940968"/>
                <a:gd name="connsiteX1" fmla="*/ 1778274 w 3353074"/>
                <a:gd name="connsiteY1" fmla="*/ 0 h 4940968"/>
                <a:gd name="connsiteX2" fmla="*/ 3353074 w 3353074"/>
                <a:gd name="connsiteY2" fmla="*/ 2502568 h 4940968"/>
                <a:gd name="connsiteX3" fmla="*/ 1676674 w 3353074"/>
                <a:gd name="connsiteY3" fmla="*/ 4940968 h 4940968"/>
                <a:gd name="connsiteX4" fmla="*/ 274 w 3353074"/>
                <a:gd name="connsiteY4" fmla="*/ 2502568 h 4940968"/>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433 w 3508306"/>
                <a:gd name="connsiteY0" fmla="*/ 2502576 h 4941133"/>
                <a:gd name="connsiteX1" fmla="*/ 1778433 w 3508306"/>
                <a:gd name="connsiteY1" fmla="*/ 8 h 4941133"/>
                <a:gd name="connsiteX2" fmla="*/ 3508306 w 3508306"/>
                <a:gd name="connsiteY2" fmla="*/ 2529313 h 4941133"/>
                <a:gd name="connsiteX3" fmla="*/ 1676833 w 3508306"/>
                <a:gd name="connsiteY3" fmla="*/ 4940976 h 4941133"/>
                <a:gd name="connsiteX4" fmla="*/ 433 w 3508306"/>
                <a:gd name="connsiteY4" fmla="*/ 2502576 h 4941133"/>
                <a:gd name="connsiteX0" fmla="*/ 743 w 3508616"/>
                <a:gd name="connsiteY0" fmla="*/ 2502576 h 4941106"/>
                <a:gd name="connsiteX1" fmla="*/ 1778743 w 3508616"/>
                <a:gd name="connsiteY1" fmla="*/ 8 h 4941106"/>
                <a:gd name="connsiteX2" fmla="*/ 3508616 w 3508616"/>
                <a:gd name="connsiteY2" fmla="*/ 2529313 h 4941106"/>
                <a:gd name="connsiteX3" fmla="*/ 1677143 w 3508616"/>
                <a:gd name="connsiteY3" fmla="*/ 4940976 h 4941106"/>
                <a:gd name="connsiteX4" fmla="*/ 743 w 3508616"/>
                <a:gd name="connsiteY4" fmla="*/ 2502576 h 4941106"/>
                <a:gd name="connsiteX0" fmla="*/ 605 w 3508478"/>
                <a:gd name="connsiteY0" fmla="*/ 2502576 h 4941106"/>
                <a:gd name="connsiteX1" fmla="*/ 1778605 w 3508478"/>
                <a:gd name="connsiteY1" fmla="*/ 8 h 4941106"/>
                <a:gd name="connsiteX2" fmla="*/ 3508478 w 3508478"/>
                <a:gd name="connsiteY2" fmla="*/ 2529313 h 4941106"/>
                <a:gd name="connsiteX3" fmla="*/ 1677005 w 3508478"/>
                <a:gd name="connsiteY3" fmla="*/ 4940976 h 4941106"/>
                <a:gd name="connsiteX4" fmla="*/ 605 w 3508478"/>
                <a:gd name="connsiteY4" fmla="*/ 2502576 h 4941106"/>
                <a:gd name="connsiteX0" fmla="*/ 1313 w 3509186"/>
                <a:gd name="connsiteY0" fmla="*/ 2502576 h 4951801"/>
                <a:gd name="connsiteX1" fmla="*/ 1779313 w 3509186"/>
                <a:gd name="connsiteY1" fmla="*/ 8 h 4951801"/>
                <a:gd name="connsiteX2" fmla="*/ 3509186 w 3509186"/>
                <a:gd name="connsiteY2" fmla="*/ 2529313 h 4951801"/>
                <a:gd name="connsiteX3" fmla="*/ 1634934 w 3509186"/>
                <a:gd name="connsiteY3" fmla="*/ 4951671 h 4951801"/>
                <a:gd name="connsiteX4" fmla="*/ 1313 w 3509186"/>
                <a:gd name="connsiteY4" fmla="*/ 2502576 h 4951801"/>
                <a:gd name="connsiteX0" fmla="*/ 1313 w 3509186"/>
                <a:gd name="connsiteY0" fmla="*/ 2504839 h 4954064"/>
                <a:gd name="connsiteX1" fmla="*/ 1779313 w 3509186"/>
                <a:gd name="connsiteY1" fmla="*/ 2271 h 4954064"/>
                <a:gd name="connsiteX2" fmla="*/ 3509186 w 3509186"/>
                <a:gd name="connsiteY2" fmla="*/ 2531576 h 4954064"/>
                <a:gd name="connsiteX3" fmla="*/ 1634934 w 3509186"/>
                <a:gd name="connsiteY3" fmla="*/ 4953934 h 4954064"/>
                <a:gd name="connsiteX4" fmla="*/ 1313 w 3509186"/>
                <a:gd name="connsiteY4" fmla="*/ 2504839 h 4954064"/>
                <a:gd name="connsiteX0" fmla="*/ 1313 w 3509186"/>
                <a:gd name="connsiteY0" fmla="*/ 2503033 h 4952258"/>
                <a:gd name="connsiteX1" fmla="*/ 1779313 w 3509186"/>
                <a:gd name="connsiteY1" fmla="*/ 465 h 4952258"/>
                <a:gd name="connsiteX2" fmla="*/ 3509186 w 3509186"/>
                <a:gd name="connsiteY2" fmla="*/ 2529770 h 4952258"/>
                <a:gd name="connsiteX3" fmla="*/ 1634934 w 3509186"/>
                <a:gd name="connsiteY3" fmla="*/ 4952128 h 4952258"/>
                <a:gd name="connsiteX4" fmla="*/ 1313 w 3509186"/>
                <a:gd name="connsiteY4" fmla="*/ 2503033 h 4952258"/>
                <a:gd name="connsiteX0" fmla="*/ 131 w 3508004"/>
                <a:gd name="connsiteY0" fmla="*/ 2503033 h 4952258"/>
                <a:gd name="connsiteX1" fmla="*/ 1676531 w 3508004"/>
                <a:gd name="connsiteY1" fmla="*/ 465 h 4952258"/>
                <a:gd name="connsiteX2" fmla="*/ 3508004 w 3508004"/>
                <a:gd name="connsiteY2" fmla="*/ 2529770 h 4952258"/>
                <a:gd name="connsiteX3" fmla="*/ 1633752 w 3508004"/>
                <a:gd name="connsiteY3" fmla="*/ 4952128 h 4952258"/>
                <a:gd name="connsiteX4" fmla="*/ 131 w 3508004"/>
                <a:gd name="connsiteY4" fmla="*/ 2503033 h 4952258"/>
                <a:gd name="connsiteX0" fmla="*/ 131 w 3508004"/>
                <a:gd name="connsiteY0" fmla="*/ 2503446 h 4952671"/>
                <a:gd name="connsiteX1" fmla="*/ 1676531 w 3508004"/>
                <a:gd name="connsiteY1" fmla="*/ 878 h 4952671"/>
                <a:gd name="connsiteX2" fmla="*/ 3508004 w 3508004"/>
                <a:gd name="connsiteY2" fmla="*/ 2530183 h 4952671"/>
                <a:gd name="connsiteX3" fmla="*/ 1633752 w 3508004"/>
                <a:gd name="connsiteY3" fmla="*/ 4952541 h 4952671"/>
                <a:gd name="connsiteX4" fmla="*/ 131 w 3508004"/>
                <a:gd name="connsiteY4" fmla="*/ 2503446 h 4952671"/>
                <a:gd name="connsiteX0" fmla="*/ 899 w 3508772"/>
                <a:gd name="connsiteY0" fmla="*/ 2508790 h 4958015"/>
                <a:gd name="connsiteX1" fmla="*/ 1752162 w 3508772"/>
                <a:gd name="connsiteY1" fmla="*/ 875 h 4958015"/>
                <a:gd name="connsiteX2" fmla="*/ 3508772 w 3508772"/>
                <a:gd name="connsiteY2" fmla="*/ 2535527 h 4958015"/>
                <a:gd name="connsiteX3" fmla="*/ 1634520 w 3508772"/>
                <a:gd name="connsiteY3" fmla="*/ 4957885 h 4958015"/>
                <a:gd name="connsiteX4" fmla="*/ 899 w 3508772"/>
                <a:gd name="connsiteY4" fmla="*/ 2508790 h 4958015"/>
                <a:gd name="connsiteX0" fmla="*/ 439 w 3508312"/>
                <a:gd name="connsiteY0" fmla="*/ 2508790 h 4958015"/>
                <a:gd name="connsiteX1" fmla="*/ 1714270 w 3508312"/>
                <a:gd name="connsiteY1" fmla="*/ 875 h 4958015"/>
                <a:gd name="connsiteX2" fmla="*/ 3508312 w 3508312"/>
                <a:gd name="connsiteY2" fmla="*/ 2535527 h 4958015"/>
                <a:gd name="connsiteX3" fmla="*/ 1634060 w 3508312"/>
                <a:gd name="connsiteY3" fmla="*/ 4957885 h 4958015"/>
                <a:gd name="connsiteX4" fmla="*/ 439 w 3508312"/>
                <a:gd name="connsiteY4" fmla="*/ 2508790 h 4958015"/>
                <a:gd name="connsiteX0" fmla="*/ 1165 w 3509038"/>
                <a:gd name="connsiteY0" fmla="*/ 2508790 h 4958028"/>
                <a:gd name="connsiteX1" fmla="*/ 1714996 w 3509038"/>
                <a:gd name="connsiteY1" fmla="*/ 875 h 4958028"/>
                <a:gd name="connsiteX2" fmla="*/ 3509038 w 3509038"/>
                <a:gd name="connsiteY2" fmla="*/ 2535527 h 4958028"/>
                <a:gd name="connsiteX3" fmla="*/ 1634786 w 3509038"/>
                <a:gd name="connsiteY3" fmla="*/ 4957885 h 4958028"/>
                <a:gd name="connsiteX4" fmla="*/ 1165 w 3509038"/>
                <a:gd name="connsiteY4" fmla="*/ 2508790 h 4958028"/>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471545"/>
                <a:gd name="connsiteY0" fmla="*/ 2509916 h 4959030"/>
                <a:gd name="connsiteX1" fmla="*/ 1714935 w 3471545"/>
                <a:gd name="connsiteY1" fmla="*/ 2001 h 4959030"/>
                <a:gd name="connsiteX2" fmla="*/ 3471545 w 3471545"/>
                <a:gd name="connsiteY2" fmla="*/ 2536652 h 4959030"/>
                <a:gd name="connsiteX3" fmla="*/ 1634725 w 3471545"/>
                <a:gd name="connsiteY3" fmla="*/ 4959011 h 4959030"/>
                <a:gd name="connsiteX4" fmla="*/ 1104 w 3471545"/>
                <a:gd name="connsiteY4" fmla="*/ 2509916 h 4959030"/>
                <a:gd name="connsiteX0" fmla="*/ 1104 w 3498282"/>
                <a:gd name="connsiteY0" fmla="*/ 2509885 h 4959000"/>
                <a:gd name="connsiteX1" fmla="*/ 1714935 w 3498282"/>
                <a:gd name="connsiteY1" fmla="*/ 1970 h 4959000"/>
                <a:gd name="connsiteX2" fmla="*/ 3498282 w 3498282"/>
                <a:gd name="connsiteY2" fmla="*/ 2558011 h 4959000"/>
                <a:gd name="connsiteX3" fmla="*/ 1634725 w 3498282"/>
                <a:gd name="connsiteY3" fmla="*/ 4958980 h 4959000"/>
                <a:gd name="connsiteX4" fmla="*/ 1104 w 3498282"/>
                <a:gd name="connsiteY4" fmla="*/ 2509885 h 4959000"/>
                <a:gd name="connsiteX0" fmla="*/ 1104 w 3492935"/>
                <a:gd name="connsiteY0" fmla="*/ 2509838 h 4958953"/>
                <a:gd name="connsiteX1" fmla="*/ 1714935 w 3492935"/>
                <a:gd name="connsiteY1" fmla="*/ 1923 h 4958953"/>
                <a:gd name="connsiteX2" fmla="*/ 3492935 w 3492935"/>
                <a:gd name="connsiteY2" fmla="*/ 2590048 h 4958953"/>
                <a:gd name="connsiteX3" fmla="*/ 1634725 w 3492935"/>
                <a:gd name="connsiteY3" fmla="*/ 4958933 h 4958953"/>
                <a:gd name="connsiteX4" fmla="*/ 1104 w 3492935"/>
                <a:gd name="connsiteY4" fmla="*/ 2509838 h 4958953"/>
                <a:gd name="connsiteX0" fmla="*/ 1104 w 3492975"/>
                <a:gd name="connsiteY0" fmla="*/ 2509838 h 4958952"/>
                <a:gd name="connsiteX1" fmla="*/ 1714935 w 3492975"/>
                <a:gd name="connsiteY1" fmla="*/ 1923 h 4958952"/>
                <a:gd name="connsiteX2" fmla="*/ 3492935 w 3492975"/>
                <a:gd name="connsiteY2" fmla="*/ 2590048 h 4958952"/>
                <a:gd name="connsiteX3" fmla="*/ 1634725 w 3492975"/>
                <a:gd name="connsiteY3" fmla="*/ 4958933 h 4958952"/>
                <a:gd name="connsiteX4" fmla="*/ 1104 w 3492975"/>
                <a:gd name="connsiteY4" fmla="*/ 2509838 h 4958952"/>
                <a:gd name="connsiteX0" fmla="*/ 1104 w 3492975"/>
                <a:gd name="connsiteY0" fmla="*/ 2513883 h 4962997"/>
                <a:gd name="connsiteX1" fmla="*/ 1714935 w 3492975"/>
                <a:gd name="connsiteY1" fmla="*/ 5968 h 4962997"/>
                <a:gd name="connsiteX2" fmla="*/ 3492935 w 3492975"/>
                <a:gd name="connsiteY2" fmla="*/ 2594093 h 4962997"/>
                <a:gd name="connsiteX3" fmla="*/ 1634725 w 3492975"/>
                <a:gd name="connsiteY3" fmla="*/ 4962978 h 4962997"/>
                <a:gd name="connsiteX4" fmla="*/ 1104 w 3492975"/>
                <a:gd name="connsiteY4" fmla="*/ 2513883 h 4962997"/>
                <a:gd name="connsiteX0" fmla="*/ 1238 w 3493109"/>
                <a:gd name="connsiteY0" fmla="*/ 2513883 h 4962997"/>
                <a:gd name="connsiteX1" fmla="*/ 1715069 w 3493109"/>
                <a:gd name="connsiteY1" fmla="*/ 5968 h 4962997"/>
                <a:gd name="connsiteX2" fmla="*/ 3493069 w 3493109"/>
                <a:gd name="connsiteY2" fmla="*/ 2594093 h 4962997"/>
                <a:gd name="connsiteX3" fmla="*/ 1634859 w 3493109"/>
                <a:gd name="connsiteY3" fmla="*/ 4962978 h 4962997"/>
                <a:gd name="connsiteX4" fmla="*/ 1238 w 3493109"/>
                <a:gd name="connsiteY4" fmla="*/ 2513883 h 4962997"/>
                <a:gd name="connsiteX0" fmla="*/ 1238 w 3493109"/>
                <a:gd name="connsiteY0" fmla="*/ 2509838 h 4958952"/>
                <a:gd name="connsiteX1" fmla="*/ 1715069 w 3493109"/>
                <a:gd name="connsiteY1" fmla="*/ 1923 h 4958952"/>
                <a:gd name="connsiteX2" fmla="*/ 3493069 w 3493109"/>
                <a:gd name="connsiteY2" fmla="*/ 2590048 h 4958952"/>
                <a:gd name="connsiteX3" fmla="*/ 1634859 w 3493109"/>
                <a:gd name="connsiteY3" fmla="*/ 4958933 h 4958952"/>
                <a:gd name="connsiteX4" fmla="*/ 1238 w 3493109"/>
                <a:gd name="connsiteY4" fmla="*/ 2509838 h 4958952"/>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09838 h 4958952"/>
                <a:gd name="connsiteX1" fmla="*/ 1714241 w 3492281"/>
                <a:gd name="connsiteY1" fmla="*/ 1923 h 4958952"/>
                <a:gd name="connsiteX2" fmla="*/ 3492241 w 3492281"/>
                <a:gd name="connsiteY2" fmla="*/ 2590048 h 4958952"/>
                <a:gd name="connsiteX3" fmla="*/ 1634031 w 3492281"/>
                <a:gd name="connsiteY3" fmla="*/ 4958933 h 4958952"/>
                <a:gd name="connsiteX4" fmla="*/ 410 w 3492281"/>
                <a:gd name="connsiteY4" fmla="*/ 2509838 h 4958952"/>
                <a:gd name="connsiteX0" fmla="*/ 992 w 3492863"/>
                <a:gd name="connsiteY0" fmla="*/ 2509838 h 4958952"/>
                <a:gd name="connsiteX1" fmla="*/ 1762950 w 3492863"/>
                <a:gd name="connsiteY1" fmla="*/ 1923 h 4958952"/>
                <a:gd name="connsiteX2" fmla="*/ 3492823 w 3492863"/>
                <a:gd name="connsiteY2" fmla="*/ 2590048 h 4958952"/>
                <a:gd name="connsiteX3" fmla="*/ 1634613 w 3492863"/>
                <a:gd name="connsiteY3" fmla="*/ 4958933 h 4958952"/>
                <a:gd name="connsiteX4" fmla="*/ 992 w 3492863"/>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1014 w 3492885"/>
                <a:gd name="connsiteY0" fmla="*/ 2509838 h 4959741"/>
                <a:gd name="connsiteX1" fmla="*/ 1746930 w 3492885"/>
                <a:gd name="connsiteY1" fmla="*/ 1923 h 4959741"/>
                <a:gd name="connsiteX2" fmla="*/ 3492845 w 3492885"/>
                <a:gd name="connsiteY2" fmla="*/ 2590048 h 4959741"/>
                <a:gd name="connsiteX3" fmla="*/ 1634635 w 3492885"/>
                <a:gd name="connsiteY3" fmla="*/ 4958933 h 4959741"/>
                <a:gd name="connsiteX4" fmla="*/ 1014 w 3492885"/>
                <a:gd name="connsiteY4" fmla="*/ 2509838 h 4959741"/>
                <a:gd name="connsiteX0" fmla="*/ 1014 w 3492884"/>
                <a:gd name="connsiteY0" fmla="*/ 2509838 h 4959741"/>
                <a:gd name="connsiteX1" fmla="*/ 1746930 w 3492884"/>
                <a:gd name="connsiteY1" fmla="*/ 1923 h 4959741"/>
                <a:gd name="connsiteX2" fmla="*/ 3492845 w 3492884"/>
                <a:gd name="connsiteY2" fmla="*/ 2590048 h 4959741"/>
                <a:gd name="connsiteX3" fmla="*/ 1634635 w 3492884"/>
                <a:gd name="connsiteY3" fmla="*/ 4958933 h 4959741"/>
                <a:gd name="connsiteX4" fmla="*/ 1014 w 3492884"/>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8717 h 4958620"/>
                <a:gd name="connsiteX1" fmla="*/ 1746930 w 3492893"/>
                <a:gd name="connsiteY1" fmla="*/ 802 h 4958620"/>
                <a:gd name="connsiteX2" fmla="*/ 3492845 w 3492893"/>
                <a:gd name="connsiteY2" fmla="*/ 2588927 h 4958620"/>
                <a:gd name="connsiteX3" fmla="*/ 1634635 w 3492893"/>
                <a:gd name="connsiteY3" fmla="*/ 4957812 h 4958620"/>
                <a:gd name="connsiteX4" fmla="*/ 1014 w 3492893"/>
                <a:gd name="connsiteY4" fmla="*/ 2508717 h 4958620"/>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546 w 3492425"/>
                <a:gd name="connsiteY0" fmla="*/ 2507984 h 4957938"/>
                <a:gd name="connsiteX1" fmla="*/ 1746462 w 3492425"/>
                <a:gd name="connsiteY1" fmla="*/ 69 h 4957938"/>
                <a:gd name="connsiteX2" fmla="*/ 3492377 w 3492425"/>
                <a:gd name="connsiteY2" fmla="*/ 2588194 h 4957938"/>
                <a:gd name="connsiteX3" fmla="*/ 1634167 w 3492425"/>
                <a:gd name="connsiteY3" fmla="*/ 4957079 h 4957938"/>
                <a:gd name="connsiteX4" fmla="*/ 546 w 3492425"/>
                <a:gd name="connsiteY4" fmla="*/ 2507984 h 4957938"/>
                <a:gd name="connsiteX0" fmla="*/ 1196 w 3493075"/>
                <a:gd name="connsiteY0" fmla="*/ 2507984 h 4957887"/>
                <a:gd name="connsiteX1" fmla="*/ 1757807 w 3493075"/>
                <a:gd name="connsiteY1" fmla="*/ 69 h 4957887"/>
                <a:gd name="connsiteX2" fmla="*/ 3493027 w 3493075"/>
                <a:gd name="connsiteY2" fmla="*/ 2588194 h 4957887"/>
                <a:gd name="connsiteX3" fmla="*/ 1634817 w 3493075"/>
                <a:gd name="connsiteY3" fmla="*/ 4957079 h 4957887"/>
                <a:gd name="connsiteX4" fmla="*/ 1196 w 3493075"/>
                <a:gd name="connsiteY4" fmla="*/ 2507984 h 4957887"/>
                <a:gd name="connsiteX0" fmla="*/ 1196 w 3493075"/>
                <a:gd name="connsiteY0" fmla="*/ 2507971 h 4957874"/>
                <a:gd name="connsiteX1" fmla="*/ 1757807 w 3493075"/>
                <a:gd name="connsiteY1" fmla="*/ 56 h 4957874"/>
                <a:gd name="connsiteX2" fmla="*/ 3493027 w 3493075"/>
                <a:gd name="connsiteY2" fmla="*/ 2588181 h 4957874"/>
                <a:gd name="connsiteX3" fmla="*/ 1634817 w 3493075"/>
                <a:gd name="connsiteY3" fmla="*/ 4957066 h 4957874"/>
                <a:gd name="connsiteX4" fmla="*/ 1196 w 3493075"/>
                <a:gd name="connsiteY4" fmla="*/ 2507971 h 4957874"/>
                <a:gd name="connsiteX0" fmla="*/ 1196 w 3493075"/>
                <a:gd name="connsiteY0" fmla="*/ 2507971 h 4957931"/>
                <a:gd name="connsiteX1" fmla="*/ 1757807 w 3493075"/>
                <a:gd name="connsiteY1" fmla="*/ 56 h 4957931"/>
                <a:gd name="connsiteX2" fmla="*/ 3493027 w 3493075"/>
                <a:gd name="connsiteY2" fmla="*/ 2588181 h 4957931"/>
                <a:gd name="connsiteX3" fmla="*/ 1634817 w 3493075"/>
                <a:gd name="connsiteY3" fmla="*/ 4957066 h 4957931"/>
                <a:gd name="connsiteX4" fmla="*/ 1196 w 3493075"/>
                <a:gd name="connsiteY4" fmla="*/ 2507971 h 4957931"/>
                <a:gd name="connsiteX0" fmla="*/ 960 w 3492832"/>
                <a:gd name="connsiteY0" fmla="*/ 2507971 h 4957931"/>
                <a:gd name="connsiteX1" fmla="*/ 1757571 w 3492832"/>
                <a:gd name="connsiteY1" fmla="*/ 56 h 4957931"/>
                <a:gd name="connsiteX2" fmla="*/ 3492791 w 3492832"/>
                <a:gd name="connsiteY2" fmla="*/ 2588181 h 4957931"/>
                <a:gd name="connsiteX3" fmla="*/ 1634581 w 3492832"/>
                <a:gd name="connsiteY3" fmla="*/ 4957066 h 4957931"/>
                <a:gd name="connsiteX4" fmla="*/ 960 w 3492832"/>
                <a:gd name="connsiteY4" fmla="*/ 2507971 h 4957931"/>
                <a:gd name="connsiteX0" fmla="*/ 1101 w 3492973"/>
                <a:gd name="connsiteY0" fmla="*/ 2603216 h 5053127"/>
                <a:gd name="connsiteX1" fmla="*/ 1767237 w 3492973"/>
                <a:gd name="connsiteY1" fmla="*/ 51 h 5053127"/>
                <a:gd name="connsiteX2" fmla="*/ 3492932 w 3492973"/>
                <a:gd name="connsiteY2" fmla="*/ 2683426 h 5053127"/>
                <a:gd name="connsiteX3" fmla="*/ 1634722 w 3492973"/>
                <a:gd name="connsiteY3" fmla="*/ 5052311 h 5053127"/>
                <a:gd name="connsiteX4" fmla="*/ 1101 w 3492973"/>
                <a:gd name="connsiteY4" fmla="*/ 2603216 h 5053127"/>
                <a:gd name="connsiteX0" fmla="*/ 343 w 3625539"/>
                <a:gd name="connsiteY0" fmla="*/ 2603209 h 5052372"/>
                <a:gd name="connsiteX1" fmla="*/ 1766479 w 3625539"/>
                <a:gd name="connsiteY1" fmla="*/ 44 h 5052372"/>
                <a:gd name="connsiteX2" fmla="*/ 3625524 w 3625539"/>
                <a:gd name="connsiteY2" fmla="*/ 2664369 h 5052372"/>
                <a:gd name="connsiteX3" fmla="*/ 1633964 w 3625539"/>
                <a:gd name="connsiteY3" fmla="*/ 5052304 h 5052372"/>
                <a:gd name="connsiteX4" fmla="*/ 343 w 3625539"/>
                <a:gd name="connsiteY4" fmla="*/ 2603209 h 5052372"/>
                <a:gd name="connsiteX0" fmla="*/ 343 w 3625539"/>
                <a:gd name="connsiteY0" fmla="*/ 2603209 h 5157141"/>
                <a:gd name="connsiteX1" fmla="*/ 1766479 w 3625539"/>
                <a:gd name="connsiteY1" fmla="*/ 44 h 5157141"/>
                <a:gd name="connsiteX2" fmla="*/ 3625524 w 3625539"/>
                <a:gd name="connsiteY2" fmla="*/ 2664369 h 5157141"/>
                <a:gd name="connsiteX3" fmla="*/ 1633964 w 3625539"/>
                <a:gd name="connsiteY3" fmla="*/ 5157079 h 5157141"/>
                <a:gd name="connsiteX4" fmla="*/ 343 w 3625539"/>
                <a:gd name="connsiteY4" fmla="*/ 2603209 h 5157141"/>
                <a:gd name="connsiteX0" fmla="*/ 323 w 3701719"/>
                <a:gd name="connsiteY0" fmla="*/ 2622236 h 5157085"/>
                <a:gd name="connsiteX1" fmla="*/ 1842659 w 3701719"/>
                <a:gd name="connsiteY1" fmla="*/ 21 h 5157085"/>
                <a:gd name="connsiteX2" fmla="*/ 3701704 w 3701719"/>
                <a:gd name="connsiteY2" fmla="*/ 2664346 h 5157085"/>
                <a:gd name="connsiteX3" fmla="*/ 1710144 w 3701719"/>
                <a:gd name="connsiteY3" fmla="*/ 5157056 h 5157085"/>
                <a:gd name="connsiteX4" fmla="*/ 323 w 3701719"/>
                <a:gd name="connsiteY4" fmla="*/ 2622236 h 5157085"/>
                <a:gd name="connsiteX0" fmla="*/ 323 w 3701719"/>
                <a:gd name="connsiteY0" fmla="*/ 2622426 h 5157275"/>
                <a:gd name="connsiteX1" fmla="*/ 1842659 w 3701719"/>
                <a:gd name="connsiteY1" fmla="*/ 211 h 5157275"/>
                <a:gd name="connsiteX2" fmla="*/ 3701704 w 3701719"/>
                <a:gd name="connsiteY2" fmla="*/ 2664536 h 5157275"/>
                <a:gd name="connsiteX3" fmla="*/ 1710144 w 3701719"/>
                <a:gd name="connsiteY3" fmla="*/ 5157246 h 5157275"/>
                <a:gd name="connsiteX4" fmla="*/ 323 w 3701719"/>
                <a:gd name="connsiteY4" fmla="*/ 2622426 h 5157275"/>
                <a:gd name="connsiteX0" fmla="*/ 2680 w 3704122"/>
                <a:gd name="connsiteY0" fmla="*/ 2622426 h 5157275"/>
                <a:gd name="connsiteX1" fmla="*/ 1845016 w 3704122"/>
                <a:gd name="connsiteY1" fmla="*/ 211 h 5157275"/>
                <a:gd name="connsiteX2" fmla="*/ 3704061 w 3704122"/>
                <a:gd name="connsiteY2" fmla="*/ 2664536 h 5157275"/>
                <a:gd name="connsiteX3" fmla="*/ 1712501 w 3704122"/>
                <a:gd name="connsiteY3" fmla="*/ 5157246 h 5157275"/>
                <a:gd name="connsiteX4" fmla="*/ 2680 w 3704122"/>
                <a:gd name="connsiteY4" fmla="*/ 2622426 h 5157275"/>
                <a:gd name="connsiteX0" fmla="*/ 2680 w 3704122"/>
                <a:gd name="connsiteY0" fmla="*/ 2622426 h 5157275"/>
                <a:gd name="connsiteX1" fmla="*/ 1845016 w 3704122"/>
                <a:gd name="connsiteY1" fmla="*/ 211 h 5157275"/>
                <a:gd name="connsiteX2" fmla="*/ 3704061 w 3704122"/>
                <a:gd name="connsiteY2" fmla="*/ 2664536 h 5157275"/>
                <a:gd name="connsiteX3" fmla="*/ 1712501 w 3704122"/>
                <a:gd name="connsiteY3" fmla="*/ 5157246 h 5157275"/>
                <a:gd name="connsiteX4" fmla="*/ 2680 w 3704122"/>
                <a:gd name="connsiteY4" fmla="*/ 2622426 h 5157275"/>
                <a:gd name="connsiteX0" fmla="*/ 2680 w 3704122"/>
                <a:gd name="connsiteY0" fmla="*/ 2622426 h 5157275"/>
                <a:gd name="connsiteX1" fmla="*/ 1845016 w 3704122"/>
                <a:gd name="connsiteY1" fmla="*/ 211 h 5157275"/>
                <a:gd name="connsiteX2" fmla="*/ 3704061 w 3704122"/>
                <a:gd name="connsiteY2" fmla="*/ 2664536 h 5157275"/>
                <a:gd name="connsiteX3" fmla="*/ 1712501 w 3704122"/>
                <a:gd name="connsiteY3" fmla="*/ 5157246 h 5157275"/>
                <a:gd name="connsiteX4" fmla="*/ 2680 w 3704122"/>
                <a:gd name="connsiteY4" fmla="*/ 2622426 h 5157275"/>
                <a:gd name="connsiteX0" fmla="*/ 2680 w 3704122"/>
                <a:gd name="connsiteY0" fmla="*/ 2622426 h 5157275"/>
                <a:gd name="connsiteX1" fmla="*/ 1845016 w 3704122"/>
                <a:gd name="connsiteY1" fmla="*/ 211 h 5157275"/>
                <a:gd name="connsiteX2" fmla="*/ 3704061 w 3704122"/>
                <a:gd name="connsiteY2" fmla="*/ 2664536 h 5157275"/>
                <a:gd name="connsiteX3" fmla="*/ 1712501 w 3704122"/>
                <a:gd name="connsiteY3" fmla="*/ 5157246 h 5157275"/>
                <a:gd name="connsiteX4" fmla="*/ 2680 w 3704122"/>
                <a:gd name="connsiteY4" fmla="*/ 2622426 h 5157275"/>
                <a:gd name="connsiteX0" fmla="*/ 2194 w 3741736"/>
                <a:gd name="connsiteY0" fmla="*/ 2574801 h 5157275"/>
                <a:gd name="connsiteX1" fmla="*/ 1882630 w 3741736"/>
                <a:gd name="connsiteY1" fmla="*/ 211 h 5157275"/>
                <a:gd name="connsiteX2" fmla="*/ 3741675 w 3741736"/>
                <a:gd name="connsiteY2" fmla="*/ 2664536 h 5157275"/>
                <a:gd name="connsiteX3" fmla="*/ 1750115 w 3741736"/>
                <a:gd name="connsiteY3" fmla="*/ 5157246 h 5157275"/>
                <a:gd name="connsiteX4" fmla="*/ 2194 w 3741736"/>
                <a:gd name="connsiteY4" fmla="*/ 2574801 h 5157275"/>
                <a:gd name="connsiteX0" fmla="*/ 2194 w 3741736"/>
                <a:gd name="connsiteY0" fmla="*/ 2574801 h 5157275"/>
                <a:gd name="connsiteX1" fmla="*/ 1939780 w 3741736"/>
                <a:gd name="connsiteY1" fmla="*/ 211 h 5157275"/>
                <a:gd name="connsiteX2" fmla="*/ 3741675 w 3741736"/>
                <a:gd name="connsiteY2" fmla="*/ 2664536 h 5157275"/>
                <a:gd name="connsiteX3" fmla="*/ 1750115 w 3741736"/>
                <a:gd name="connsiteY3" fmla="*/ 5157246 h 5157275"/>
                <a:gd name="connsiteX4" fmla="*/ 2194 w 3741736"/>
                <a:gd name="connsiteY4" fmla="*/ 2574801 h 5157275"/>
                <a:gd name="connsiteX0" fmla="*/ 2194 w 3741736"/>
                <a:gd name="connsiteY0" fmla="*/ 2574801 h 5157275"/>
                <a:gd name="connsiteX1" fmla="*/ 1939780 w 3741736"/>
                <a:gd name="connsiteY1" fmla="*/ 211 h 5157275"/>
                <a:gd name="connsiteX2" fmla="*/ 3741675 w 3741736"/>
                <a:gd name="connsiteY2" fmla="*/ 2664536 h 5157275"/>
                <a:gd name="connsiteX3" fmla="*/ 1750115 w 3741736"/>
                <a:gd name="connsiteY3" fmla="*/ 5157246 h 5157275"/>
                <a:gd name="connsiteX4" fmla="*/ 2194 w 3741736"/>
                <a:gd name="connsiteY4" fmla="*/ 2574801 h 5157275"/>
                <a:gd name="connsiteX0" fmla="*/ 2194 w 3741736"/>
                <a:gd name="connsiteY0" fmla="*/ 2574801 h 5157275"/>
                <a:gd name="connsiteX1" fmla="*/ 1939780 w 3741736"/>
                <a:gd name="connsiteY1" fmla="*/ 211 h 5157275"/>
                <a:gd name="connsiteX2" fmla="*/ 3741675 w 3741736"/>
                <a:gd name="connsiteY2" fmla="*/ 2664536 h 5157275"/>
                <a:gd name="connsiteX3" fmla="*/ 1750115 w 3741736"/>
                <a:gd name="connsiteY3" fmla="*/ 5157246 h 5157275"/>
                <a:gd name="connsiteX4" fmla="*/ 2194 w 3741736"/>
                <a:gd name="connsiteY4" fmla="*/ 2574801 h 5157275"/>
                <a:gd name="connsiteX0" fmla="*/ 1923 w 3741465"/>
                <a:gd name="connsiteY0" fmla="*/ 2574801 h 5157443"/>
                <a:gd name="connsiteX1" fmla="*/ 1939509 w 3741465"/>
                <a:gd name="connsiteY1" fmla="*/ 211 h 5157443"/>
                <a:gd name="connsiteX2" fmla="*/ 3741404 w 3741465"/>
                <a:gd name="connsiteY2" fmla="*/ 2664536 h 5157443"/>
                <a:gd name="connsiteX3" fmla="*/ 1749844 w 3741465"/>
                <a:gd name="connsiteY3" fmla="*/ 5157246 h 5157443"/>
                <a:gd name="connsiteX4" fmla="*/ 1923 w 3741465"/>
                <a:gd name="connsiteY4" fmla="*/ 2574801 h 5157443"/>
                <a:gd name="connsiteX0" fmla="*/ 1923 w 3741449"/>
                <a:gd name="connsiteY0" fmla="*/ 2574801 h 5157443"/>
                <a:gd name="connsiteX1" fmla="*/ 1939509 w 3741449"/>
                <a:gd name="connsiteY1" fmla="*/ 211 h 5157443"/>
                <a:gd name="connsiteX2" fmla="*/ 3741404 w 3741449"/>
                <a:gd name="connsiteY2" fmla="*/ 2664536 h 5157443"/>
                <a:gd name="connsiteX3" fmla="*/ 1749844 w 3741449"/>
                <a:gd name="connsiteY3" fmla="*/ 5157246 h 5157443"/>
                <a:gd name="connsiteX4" fmla="*/ 1923 w 3741449"/>
                <a:gd name="connsiteY4" fmla="*/ 2574801 h 5157443"/>
                <a:gd name="connsiteX0" fmla="*/ 1923 w 3741449"/>
                <a:gd name="connsiteY0" fmla="*/ 2574590 h 5157232"/>
                <a:gd name="connsiteX1" fmla="*/ 1939509 w 3741449"/>
                <a:gd name="connsiteY1" fmla="*/ 0 h 5157232"/>
                <a:gd name="connsiteX2" fmla="*/ 3741404 w 3741449"/>
                <a:gd name="connsiteY2" fmla="*/ 2664325 h 5157232"/>
                <a:gd name="connsiteX3" fmla="*/ 1749844 w 3741449"/>
                <a:gd name="connsiteY3" fmla="*/ 5157035 h 5157232"/>
                <a:gd name="connsiteX4" fmla="*/ 1923 w 3741449"/>
                <a:gd name="connsiteY4" fmla="*/ 2574590 h 5157232"/>
                <a:gd name="connsiteX0" fmla="*/ 1923 w 3741449"/>
                <a:gd name="connsiteY0" fmla="*/ 2574590 h 5157232"/>
                <a:gd name="connsiteX1" fmla="*/ 1939509 w 3741449"/>
                <a:gd name="connsiteY1" fmla="*/ 0 h 5157232"/>
                <a:gd name="connsiteX2" fmla="*/ 3741404 w 3741449"/>
                <a:gd name="connsiteY2" fmla="*/ 2664325 h 5157232"/>
                <a:gd name="connsiteX3" fmla="*/ 1749844 w 3741449"/>
                <a:gd name="connsiteY3" fmla="*/ 5157035 h 5157232"/>
                <a:gd name="connsiteX4" fmla="*/ 1923 w 3741449"/>
                <a:gd name="connsiteY4" fmla="*/ 2574590 h 5157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1449" h="5157232">
                  <a:moveTo>
                    <a:pt x="1923" y="2574590"/>
                  </a:moveTo>
                  <a:cubicBezTo>
                    <a:pt x="24009" y="1715084"/>
                    <a:pt x="389162" y="116807"/>
                    <a:pt x="1939509" y="0"/>
                  </a:cubicBezTo>
                  <a:cubicBezTo>
                    <a:pt x="3223156" y="7018"/>
                    <a:pt x="3741404" y="1611739"/>
                    <a:pt x="3741404" y="2664325"/>
                  </a:cubicBezTo>
                  <a:cubicBezTo>
                    <a:pt x="3746752" y="3936153"/>
                    <a:pt x="3281141" y="5154528"/>
                    <a:pt x="1749844" y="5157035"/>
                  </a:cubicBezTo>
                  <a:cubicBezTo>
                    <a:pt x="123297" y="5178592"/>
                    <a:pt x="-20163" y="3434096"/>
                    <a:pt x="1923" y="257459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400">
                <a:solidFill>
                  <a:prstClr val="white"/>
                </a:solidFill>
              </a:endParaRPr>
            </a:p>
          </p:txBody>
        </p:sp>
        <p:sp>
          <p:nvSpPr>
            <p:cNvPr id="420" name="Freeform 6"/>
            <p:cNvSpPr>
              <a:spLocks noEditPoints="1"/>
            </p:cNvSpPr>
            <p:nvPr/>
          </p:nvSpPr>
          <p:spPr bwMode="auto">
            <a:xfrm>
              <a:off x="5191572" y="708212"/>
              <a:ext cx="3637822" cy="5082802"/>
            </a:xfrm>
            <a:custGeom>
              <a:avLst/>
              <a:gdLst>
                <a:gd name="T0" fmla="*/ 3346796 w 1150"/>
                <a:gd name="T1" fmla="*/ 1994557 h 1608"/>
                <a:gd name="T2" fmla="*/ 2211163 w 1150"/>
                <a:gd name="T3" fmla="*/ 350865 h 1608"/>
                <a:gd name="T4" fmla="*/ 1085020 w 1150"/>
                <a:gd name="T5" fmla="*/ 575292 h 1608"/>
                <a:gd name="T6" fmla="*/ 303679 w 1150"/>
                <a:gd name="T7" fmla="*/ 1808061 h 1608"/>
                <a:gd name="T8" fmla="*/ 218269 w 1150"/>
                <a:gd name="T9" fmla="*/ 3040831 h 1608"/>
                <a:gd name="T10" fmla="*/ 506132 w 1150"/>
                <a:gd name="T11" fmla="*/ 4128196 h 1608"/>
                <a:gd name="T12" fmla="*/ 1005937 w 1150"/>
                <a:gd name="T13" fmla="*/ 4675040 h 1608"/>
                <a:gd name="T14" fmla="*/ 1758808 w 1150"/>
                <a:gd name="T15" fmla="*/ 4842570 h 1608"/>
                <a:gd name="T16" fmla="*/ 2438922 w 1150"/>
                <a:gd name="T17" fmla="*/ 4671879 h 1608"/>
                <a:gd name="T18" fmla="*/ 234086 w 1150"/>
                <a:gd name="T19" fmla="*/ 2857496 h 1608"/>
                <a:gd name="T20" fmla="*/ 2404126 w 1150"/>
                <a:gd name="T21" fmla="*/ 458337 h 1608"/>
                <a:gd name="T22" fmla="*/ 1423496 w 1150"/>
                <a:gd name="T23" fmla="*/ 4833087 h 1608"/>
                <a:gd name="T24" fmla="*/ 3622005 w 1150"/>
                <a:gd name="T25" fmla="*/ 2939680 h 1608"/>
                <a:gd name="T26" fmla="*/ 3637822 w 1150"/>
                <a:gd name="T27" fmla="*/ 2715253 h 1608"/>
                <a:gd name="T28" fmla="*/ 3631495 w 1150"/>
                <a:gd name="T29" fmla="*/ 2573010 h 1608"/>
                <a:gd name="T30" fmla="*/ 3574556 w 1150"/>
                <a:gd name="T31" fmla="*/ 3363247 h 1608"/>
                <a:gd name="T32" fmla="*/ 3596699 w 1150"/>
                <a:gd name="T33" fmla="*/ 2301169 h 1608"/>
                <a:gd name="T34" fmla="*/ 3533432 w 1150"/>
                <a:gd name="T35" fmla="*/ 3546582 h 1608"/>
                <a:gd name="T36" fmla="*/ 3479656 w 1150"/>
                <a:gd name="T37" fmla="*/ 3695146 h 1608"/>
                <a:gd name="T38" fmla="*/ 3457513 w 1150"/>
                <a:gd name="T39" fmla="*/ 3834228 h 1608"/>
                <a:gd name="T40" fmla="*/ 3492309 w 1150"/>
                <a:gd name="T41" fmla="*/ 1729038 h 1608"/>
                <a:gd name="T42" fmla="*/ 3375266 w 1150"/>
                <a:gd name="T43" fmla="*/ 4036529 h 1608"/>
                <a:gd name="T44" fmla="*/ 3312000 w 1150"/>
                <a:gd name="T45" fmla="*/ 4162967 h 1608"/>
                <a:gd name="T46" fmla="*/ 3362613 w 1150"/>
                <a:gd name="T47" fmla="*/ 1327598 h 1608"/>
                <a:gd name="T48" fmla="*/ 3182303 w 1150"/>
                <a:gd name="T49" fmla="*/ 4336819 h 1608"/>
                <a:gd name="T50" fmla="*/ 3204447 w 1150"/>
                <a:gd name="T51" fmla="*/ 998859 h 1608"/>
                <a:gd name="T52" fmla="*/ 3141180 w 1150"/>
                <a:gd name="T53" fmla="*/ 872421 h 1608"/>
                <a:gd name="T54" fmla="*/ 2983014 w 1150"/>
                <a:gd name="T55" fmla="*/ 4633948 h 1608"/>
                <a:gd name="T56" fmla="*/ 3001994 w 1150"/>
                <a:gd name="T57" fmla="*/ 622706 h 1608"/>
                <a:gd name="T58" fmla="*/ 2922911 w 1150"/>
                <a:gd name="T59" fmla="*/ 518395 h 1608"/>
                <a:gd name="T60" fmla="*/ 2691988 w 1150"/>
                <a:gd name="T61" fmla="*/ 4833087 h 1608"/>
                <a:gd name="T62" fmla="*/ 2549639 w 1150"/>
                <a:gd name="T63" fmla="*/ 4902628 h 1608"/>
                <a:gd name="T64" fmla="*/ 2416779 w 1150"/>
                <a:gd name="T65" fmla="*/ 4962686 h 1608"/>
                <a:gd name="T66" fmla="*/ 2473719 w 1150"/>
                <a:gd name="T67" fmla="*/ 135921 h 1608"/>
                <a:gd name="T68" fmla="*/ 2337696 w 1150"/>
                <a:gd name="T69" fmla="*/ 75863 h 1608"/>
                <a:gd name="T70" fmla="*/ 2195346 w 1150"/>
                <a:gd name="T71" fmla="*/ 34770 h 1608"/>
                <a:gd name="T72" fmla="*/ 2034017 w 1150"/>
                <a:gd name="T73" fmla="*/ 18966 h 1608"/>
                <a:gd name="T74" fmla="*/ 1901157 w 1150"/>
                <a:gd name="T75" fmla="*/ 0 h 1608"/>
                <a:gd name="T76" fmla="*/ 1755645 w 1150"/>
                <a:gd name="T77" fmla="*/ 34770 h 1608"/>
                <a:gd name="T78" fmla="*/ 1597478 w 1150"/>
                <a:gd name="T79" fmla="*/ 50575 h 1608"/>
                <a:gd name="T80" fmla="*/ 1319106 w 1150"/>
                <a:gd name="T81" fmla="*/ 5054353 h 1608"/>
                <a:gd name="T82" fmla="*/ 1338086 w 1150"/>
                <a:gd name="T83" fmla="*/ 151725 h 1608"/>
                <a:gd name="T84" fmla="*/ 1214716 w 1150"/>
                <a:gd name="T85" fmla="*/ 205462 h 1608"/>
                <a:gd name="T86" fmla="*/ 1085020 w 1150"/>
                <a:gd name="T87" fmla="*/ 271841 h 1608"/>
                <a:gd name="T88" fmla="*/ 945834 w 1150"/>
                <a:gd name="T89" fmla="*/ 369831 h 1608"/>
                <a:gd name="T90" fmla="*/ 854097 w 1150"/>
                <a:gd name="T91" fmla="*/ 461498 h 1608"/>
                <a:gd name="T92" fmla="*/ 642155 w 1150"/>
                <a:gd name="T93" fmla="*/ 4668718 h 1608"/>
                <a:gd name="T94" fmla="*/ 547255 w 1150"/>
                <a:gd name="T95" fmla="*/ 4558085 h 1608"/>
                <a:gd name="T96" fmla="*/ 461845 w 1150"/>
                <a:gd name="T97" fmla="*/ 4434808 h 1608"/>
                <a:gd name="T98" fmla="*/ 389089 w 1150"/>
                <a:gd name="T99" fmla="*/ 4311531 h 1608"/>
                <a:gd name="T100" fmla="*/ 328986 w 1150"/>
                <a:gd name="T101" fmla="*/ 4181932 h 1608"/>
                <a:gd name="T102" fmla="*/ 253066 w 1150"/>
                <a:gd name="T103" fmla="*/ 4058655 h 1608"/>
                <a:gd name="T104" fmla="*/ 218269 w 1150"/>
                <a:gd name="T105" fmla="*/ 3932217 h 1608"/>
                <a:gd name="T106" fmla="*/ 262556 w 1150"/>
                <a:gd name="T107" fmla="*/ 1340241 h 1608"/>
                <a:gd name="T108" fmla="*/ 202453 w 1150"/>
                <a:gd name="T109" fmla="*/ 1460357 h 1608"/>
                <a:gd name="T110" fmla="*/ 88573 w 1150"/>
                <a:gd name="T111" fmla="*/ 3511812 h 1608"/>
                <a:gd name="T112" fmla="*/ 75920 w 1150"/>
                <a:gd name="T113" fmla="*/ 3382213 h 1608"/>
                <a:gd name="T114" fmla="*/ 113880 w 1150"/>
                <a:gd name="T115" fmla="*/ 1814383 h 1608"/>
                <a:gd name="T116" fmla="*/ 75920 w 1150"/>
                <a:gd name="T117" fmla="*/ 1943982 h 1608"/>
                <a:gd name="T118" fmla="*/ 37960 w 1150"/>
                <a:gd name="T119" fmla="*/ 2092547 h 1608"/>
                <a:gd name="T120" fmla="*/ 31633 w 1150"/>
                <a:gd name="T121" fmla="*/ 2247433 h 1608"/>
                <a:gd name="T122" fmla="*/ 31633 w 1150"/>
                <a:gd name="T123" fmla="*/ 2380193 h 1608"/>
                <a:gd name="T124" fmla="*/ 12653 w 1150"/>
                <a:gd name="T125" fmla="*/ 2509792 h 16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876" name="Picture Placeholder 7"/>
          <p:cNvSpPr>
            <a:spLocks noGrp="1"/>
          </p:cNvSpPr>
          <p:nvPr>
            <p:ph type="pic" sz="quarter" idx="13"/>
          </p:nvPr>
        </p:nvSpPr>
        <p:spPr>
          <a:xfrm>
            <a:off x="2693666" y="1024341"/>
            <a:ext cx="2207425" cy="3333349"/>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329709 w 1883627"/>
              <a:gd name="connsiteY0" fmla="*/ 2224405 h 2511639"/>
              <a:gd name="connsiteX1" fmla="*/ 279172 w 1883627"/>
              <a:gd name="connsiteY1" fmla="*/ 974 h 2511639"/>
              <a:gd name="connsiteX2" fmla="*/ 1883577 w 1883627"/>
              <a:gd name="connsiteY2" fmla="*/ 1946411 h 2511639"/>
              <a:gd name="connsiteX3" fmla="*/ 329709 w 1883627"/>
              <a:gd name="connsiteY3" fmla="*/ 2224405 h 2511639"/>
              <a:gd name="connsiteX0" fmla="*/ 339420 w 1893338"/>
              <a:gd name="connsiteY0" fmla="*/ 2237455 h 2524689"/>
              <a:gd name="connsiteX1" fmla="*/ 3820 w 1893338"/>
              <a:gd name="connsiteY1" fmla="*/ 1141545 h 2524689"/>
              <a:gd name="connsiteX2" fmla="*/ 288883 w 1893338"/>
              <a:gd name="connsiteY2" fmla="*/ 14024 h 2524689"/>
              <a:gd name="connsiteX3" fmla="*/ 1893288 w 1893338"/>
              <a:gd name="connsiteY3" fmla="*/ 1959461 h 2524689"/>
              <a:gd name="connsiteX4" fmla="*/ 339420 w 1893338"/>
              <a:gd name="connsiteY4" fmla="*/ 2237455 h 2524689"/>
              <a:gd name="connsiteX0" fmla="*/ 335680 w 1889598"/>
              <a:gd name="connsiteY0" fmla="*/ 3027828 h 3315062"/>
              <a:gd name="connsiteX1" fmla="*/ 80 w 1889598"/>
              <a:gd name="connsiteY1" fmla="*/ 1931918 h 3315062"/>
              <a:gd name="connsiteX2" fmla="*/ 969541 w 1889598"/>
              <a:gd name="connsiteY2" fmla="*/ 7803 h 3315062"/>
              <a:gd name="connsiteX3" fmla="*/ 1889548 w 1889598"/>
              <a:gd name="connsiteY3" fmla="*/ 2749834 h 3315062"/>
              <a:gd name="connsiteX4" fmla="*/ 335680 w 1889598"/>
              <a:gd name="connsiteY4" fmla="*/ 3027828 h 3315062"/>
              <a:gd name="connsiteX0" fmla="*/ 335674 w 1889592"/>
              <a:gd name="connsiteY0" fmla="*/ 3020683 h 3307917"/>
              <a:gd name="connsiteX1" fmla="*/ 74 w 1889592"/>
              <a:gd name="connsiteY1" fmla="*/ 1924773 h 3307917"/>
              <a:gd name="connsiteX2" fmla="*/ 969535 w 1889592"/>
              <a:gd name="connsiteY2" fmla="*/ 658 h 3307917"/>
              <a:gd name="connsiteX3" fmla="*/ 1889542 w 1889592"/>
              <a:gd name="connsiteY3" fmla="*/ 2742689 h 3307917"/>
              <a:gd name="connsiteX4" fmla="*/ 335674 w 1889592"/>
              <a:gd name="connsiteY4" fmla="*/ 3020683 h 3307917"/>
              <a:gd name="connsiteX0" fmla="*/ 335682 w 2057882"/>
              <a:gd name="connsiteY0" fmla="*/ 3020336 h 3020921"/>
              <a:gd name="connsiteX1" fmla="*/ 82 w 2057882"/>
              <a:gd name="connsiteY1" fmla="*/ 1924426 h 3020921"/>
              <a:gd name="connsiteX2" fmla="*/ 969543 w 2057882"/>
              <a:gd name="connsiteY2" fmla="*/ 311 h 3020921"/>
              <a:gd name="connsiteX3" fmla="*/ 2057844 w 2057882"/>
              <a:gd name="connsiteY3" fmla="*/ 1777454 h 3020921"/>
              <a:gd name="connsiteX4" fmla="*/ 335682 w 2057882"/>
              <a:gd name="connsiteY4" fmla="*/ 3020336 h 3020921"/>
              <a:gd name="connsiteX0" fmla="*/ 335682 w 2057882"/>
              <a:gd name="connsiteY0" fmla="*/ 3020546 h 3021131"/>
              <a:gd name="connsiteX1" fmla="*/ 82 w 2057882"/>
              <a:gd name="connsiteY1" fmla="*/ 1924636 h 3021131"/>
              <a:gd name="connsiteX2" fmla="*/ 969543 w 2057882"/>
              <a:gd name="connsiteY2" fmla="*/ 521 h 3021131"/>
              <a:gd name="connsiteX3" fmla="*/ 2057844 w 2057882"/>
              <a:gd name="connsiteY3" fmla="*/ 1777664 h 3021131"/>
              <a:gd name="connsiteX4" fmla="*/ 335682 w 2057882"/>
              <a:gd name="connsiteY4" fmla="*/ 3020546 h 3021131"/>
              <a:gd name="connsiteX0" fmla="*/ 1132276 w 2057933"/>
              <a:gd name="connsiteY0" fmla="*/ 2998107 h 2998710"/>
              <a:gd name="connsiteX1" fmla="*/ 82 w 2057933"/>
              <a:gd name="connsiteY1" fmla="*/ 1924636 h 2998710"/>
              <a:gd name="connsiteX2" fmla="*/ 969543 w 2057933"/>
              <a:gd name="connsiteY2" fmla="*/ 521 h 2998710"/>
              <a:gd name="connsiteX3" fmla="*/ 2057844 w 2057933"/>
              <a:gd name="connsiteY3" fmla="*/ 1777664 h 2998710"/>
              <a:gd name="connsiteX4" fmla="*/ 1132276 w 2057933"/>
              <a:gd name="connsiteY4" fmla="*/ 2998107 h 2998710"/>
              <a:gd name="connsiteX0" fmla="*/ 1132276 w 2057995"/>
              <a:gd name="connsiteY0" fmla="*/ 2998107 h 2998710"/>
              <a:gd name="connsiteX1" fmla="*/ 82 w 2057995"/>
              <a:gd name="connsiteY1" fmla="*/ 1924636 h 2998710"/>
              <a:gd name="connsiteX2" fmla="*/ 969543 w 2057995"/>
              <a:gd name="connsiteY2" fmla="*/ 521 h 2998710"/>
              <a:gd name="connsiteX3" fmla="*/ 2057844 w 2057995"/>
              <a:gd name="connsiteY3" fmla="*/ 1777664 h 2998710"/>
              <a:gd name="connsiteX4" fmla="*/ 1132276 w 2057995"/>
              <a:gd name="connsiteY4" fmla="*/ 2998107 h 2998710"/>
              <a:gd name="connsiteX0" fmla="*/ 1132276 w 2058164"/>
              <a:gd name="connsiteY0" fmla="*/ 2998107 h 2998168"/>
              <a:gd name="connsiteX1" fmla="*/ 82 w 2058164"/>
              <a:gd name="connsiteY1" fmla="*/ 1924636 h 2998168"/>
              <a:gd name="connsiteX2" fmla="*/ 969543 w 2058164"/>
              <a:gd name="connsiteY2" fmla="*/ 521 h 2998168"/>
              <a:gd name="connsiteX3" fmla="*/ 2057844 w 2058164"/>
              <a:gd name="connsiteY3" fmla="*/ 1777664 h 2998168"/>
              <a:gd name="connsiteX4" fmla="*/ 1132276 w 2058164"/>
              <a:gd name="connsiteY4" fmla="*/ 2998107 h 2998168"/>
              <a:gd name="connsiteX0" fmla="*/ 1132276 w 2058098"/>
              <a:gd name="connsiteY0" fmla="*/ 2998107 h 3000211"/>
              <a:gd name="connsiteX1" fmla="*/ 82 w 2058098"/>
              <a:gd name="connsiteY1" fmla="*/ 1924636 h 3000211"/>
              <a:gd name="connsiteX2" fmla="*/ 969543 w 2058098"/>
              <a:gd name="connsiteY2" fmla="*/ 521 h 3000211"/>
              <a:gd name="connsiteX3" fmla="*/ 2057844 w 2058098"/>
              <a:gd name="connsiteY3" fmla="*/ 1777664 h 3000211"/>
              <a:gd name="connsiteX4" fmla="*/ 1132276 w 2058098"/>
              <a:gd name="connsiteY4" fmla="*/ 2998107 h 3000211"/>
              <a:gd name="connsiteX0" fmla="*/ 1132277 w 2074762"/>
              <a:gd name="connsiteY0" fmla="*/ 2999042 h 3000554"/>
              <a:gd name="connsiteX1" fmla="*/ 83 w 2074762"/>
              <a:gd name="connsiteY1" fmla="*/ 1925571 h 3000554"/>
              <a:gd name="connsiteX2" fmla="*/ 969544 w 2074762"/>
              <a:gd name="connsiteY2" fmla="*/ 1456 h 3000554"/>
              <a:gd name="connsiteX3" fmla="*/ 2074675 w 2074762"/>
              <a:gd name="connsiteY3" fmla="*/ 1688842 h 3000554"/>
              <a:gd name="connsiteX4" fmla="*/ 1132277 w 2074762"/>
              <a:gd name="connsiteY4" fmla="*/ 2999042 h 3000554"/>
              <a:gd name="connsiteX0" fmla="*/ 1132277 w 2074675"/>
              <a:gd name="connsiteY0" fmla="*/ 2999042 h 3000554"/>
              <a:gd name="connsiteX1" fmla="*/ 83 w 2074675"/>
              <a:gd name="connsiteY1" fmla="*/ 1925571 h 3000554"/>
              <a:gd name="connsiteX2" fmla="*/ 969544 w 2074675"/>
              <a:gd name="connsiteY2" fmla="*/ 1456 h 3000554"/>
              <a:gd name="connsiteX3" fmla="*/ 2074675 w 2074675"/>
              <a:gd name="connsiteY3" fmla="*/ 1688842 h 3000554"/>
              <a:gd name="connsiteX4" fmla="*/ 1132277 w 2074675"/>
              <a:gd name="connsiteY4" fmla="*/ 2999042 h 3000554"/>
              <a:gd name="connsiteX0" fmla="*/ 1132398 w 2074796"/>
              <a:gd name="connsiteY0" fmla="*/ 2998085 h 2999597"/>
              <a:gd name="connsiteX1" fmla="*/ 204 w 2074796"/>
              <a:gd name="connsiteY1" fmla="*/ 1924614 h 2999597"/>
              <a:gd name="connsiteX2" fmla="*/ 969665 w 2074796"/>
              <a:gd name="connsiteY2" fmla="*/ 499 h 2999597"/>
              <a:gd name="connsiteX3" fmla="*/ 2074796 w 2074796"/>
              <a:gd name="connsiteY3" fmla="*/ 1687885 h 2999597"/>
              <a:gd name="connsiteX4" fmla="*/ 1132398 w 2074796"/>
              <a:gd name="connsiteY4" fmla="*/ 2998085 h 2999597"/>
              <a:gd name="connsiteX0" fmla="*/ 1132398 w 2074796"/>
              <a:gd name="connsiteY0" fmla="*/ 2998061 h 2999573"/>
              <a:gd name="connsiteX1" fmla="*/ 204 w 2074796"/>
              <a:gd name="connsiteY1" fmla="*/ 1924590 h 2999573"/>
              <a:gd name="connsiteX2" fmla="*/ 969665 w 2074796"/>
              <a:gd name="connsiteY2" fmla="*/ 475 h 2999573"/>
              <a:gd name="connsiteX3" fmla="*/ 2074796 w 2074796"/>
              <a:gd name="connsiteY3" fmla="*/ 1687861 h 2999573"/>
              <a:gd name="connsiteX4" fmla="*/ 1132398 w 2074796"/>
              <a:gd name="connsiteY4" fmla="*/ 2998061 h 2999573"/>
              <a:gd name="connsiteX0" fmla="*/ 997661 w 1940059"/>
              <a:gd name="connsiteY0" fmla="*/ 3008655 h 3033710"/>
              <a:gd name="connsiteX1" fmla="*/ 102 w 1940059"/>
              <a:gd name="connsiteY1" fmla="*/ 2423238 h 3033710"/>
              <a:gd name="connsiteX2" fmla="*/ 834928 w 1940059"/>
              <a:gd name="connsiteY2" fmla="*/ 11069 h 3033710"/>
              <a:gd name="connsiteX3" fmla="*/ 1940059 w 1940059"/>
              <a:gd name="connsiteY3" fmla="*/ 1698455 h 3033710"/>
              <a:gd name="connsiteX4" fmla="*/ 997661 w 1940059"/>
              <a:gd name="connsiteY4" fmla="*/ 3008655 h 3033710"/>
              <a:gd name="connsiteX0" fmla="*/ 997661 w 1940059"/>
              <a:gd name="connsiteY0" fmla="*/ 3008655 h 3028535"/>
              <a:gd name="connsiteX1" fmla="*/ 102 w 1940059"/>
              <a:gd name="connsiteY1" fmla="*/ 2423238 h 3028535"/>
              <a:gd name="connsiteX2" fmla="*/ 834928 w 1940059"/>
              <a:gd name="connsiteY2" fmla="*/ 11069 h 3028535"/>
              <a:gd name="connsiteX3" fmla="*/ 1940059 w 1940059"/>
              <a:gd name="connsiteY3" fmla="*/ 1698455 h 3028535"/>
              <a:gd name="connsiteX4" fmla="*/ 997661 w 1940059"/>
              <a:gd name="connsiteY4" fmla="*/ 3008655 h 3028535"/>
              <a:gd name="connsiteX0" fmla="*/ 997661 w 1940059"/>
              <a:gd name="connsiteY0" fmla="*/ 3008655 h 3015590"/>
              <a:gd name="connsiteX1" fmla="*/ 102 w 1940059"/>
              <a:gd name="connsiteY1" fmla="*/ 2423238 h 3015590"/>
              <a:gd name="connsiteX2" fmla="*/ 834928 w 1940059"/>
              <a:gd name="connsiteY2" fmla="*/ 11069 h 3015590"/>
              <a:gd name="connsiteX3" fmla="*/ 1940059 w 1940059"/>
              <a:gd name="connsiteY3" fmla="*/ 1698455 h 3015590"/>
              <a:gd name="connsiteX4" fmla="*/ 997661 w 1940059"/>
              <a:gd name="connsiteY4" fmla="*/ 3008655 h 3015590"/>
              <a:gd name="connsiteX0" fmla="*/ 1017415 w 1959813"/>
              <a:gd name="connsiteY0" fmla="*/ 3014734 h 3021669"/>
              <a:gd name="connsiteX1" fmla="*/ 19856 w 1959813"/>
              <a:gd name="connsiteY1" fmla="*/ 2429317 h 3021669"/>
              <a:gd name="connsiteX2" fmla="*/ 390105 w 1959813"/>
              <a:gd name="connsiteY2" fmla="*/ 925886 h 3021669"/>
              <a:gd name="connsiteX3" fmla="*/ 854682 w 1959813"/>
              <a:gd name="connsiteY3" fmla="*/ 17148 h 3021669"/>
              <a:gd name="connsiteX4" fmla="*/ 1959813 w 1959813"/>
              <a:gd name="connsiteY4" fmla="*/ 1704534 h 3021669"/>
              <a:gd name="connsiteX5" fmla="*/ 1017415 w 1959813"/>
              <a:gd name="connsiteY5" fmla="*/ 3014734 h 3021669"/>
              <a:gd name="connsiteX0" fmla="*/ 1109589 w 2051987"/>
              <a:gd name="connsiteY0" fmla="*/ 3026044 h 3032979"/>
              <a:gd name="connsiteX1" fmla="*/ 112030 w 2051987"/>
              <a:gd name="connsiteY1" fmla="*/ 2440627 h 3032979"/>
              <a:gd name="connsiteX2" fmla="*/ 78372 w 2051987"/>
              <a:gd name="connsiteY2" fmla="*/ 785731 h 3032979"/>
              <a:gd name="connsiteX3" fmla="*/ 946856 w 2051987"/>
              <a:gd name="connsiteY3" fmla="*/ 28458 h 3032979"/>
              <a:gd name="connsiteX4" fmla="*/ 2051987 w 2051987"/>
              <a:gd name="connsiteY4" fmla="*/ 1715844 h 3032979"/>
              <a:gd name="connsiteX5" fmla="*/ 1109589 w 2051987"/>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45046"/>
              <a:gd name="connsiteX1" fmla="*/ 22438 w 1973615"/>
              <a:gd name="connsiteY1" fmla="*/ 2429407 h 3045046"/>
              <a:gd name="connsiteX2" fmla="*/ 0 w 1973615"/>
              <a:gd name="connsiteY2" fmla="*/ 785731 h 3045046"/>
              <a:gd name="connsiteX3" fmla="*/ 868484 w 1973615"/>
              <a:gd name="connsiteY3" fmla="*/ 28458 h 3045046"/>
              <a:gd name="connsiteX4" fmla="*/ 1973615 w 1973615"/>
              <a:gd name="connsiteY4" fmla="*/ 1715844 h 3045046"/>
              <a:gd name="connsiteX5" fmla="*/ 1031217 w 1973615"/>
              <a:gd name="connsiteY5" fmla="*/ 3026044 h 3045046"/>
              <a:gd name="connsiteX0" fmla="*/ 1031217 w 1973615"/>
              <a:gd name="connsiteY0" fmla="*/ 3026044 h 3043704"/>
              <a:gd name="connsiteX1" fmla="*/ 22438 w 1973615"/>
              <a:gd name="connsiteY1" fmla="*/ 2429407 h 3043704"/>
              <a:gd name="connsiteX2" fmla="*/ 0 w 1973615"/>
              <a:gd name="connsiteY2" fmla="*/ 785731 h 3043704"/>
              <a:gd name="connsiteX3" fmla="*/ 868484 w 1973615"/>
              <a:gd name="connsiteY3" fmla="*/ 28458 h 3043704"/>
              <a:gd name="connsiteX4" fmla="*/ 1973615 w 1973615"/>
              <a:gd name="connsiteY4" fmla="*/ 1715844 h 3043704"/>
              <a:gd name="connsiteX5" fmla="*/ 1031217 w 1973615"/>
              <a:gd name="connsiteY5" fmla="*/ 3026044 h 3043704"/>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15438 h 3033098"/>
              <a:gd name="connsiteX1" fmla="*/ 39267 w 1990444"/>
              <a:gd name="connsiteY1" fmla="*/ 2418801 h 3033098"/>
              <a:gd name="connsiteX2" fmla="*/ 0 w 1990444"/>
              <a:gd name="connsiteY2" fmla="*/ 836833 h 3033098"/>
              <a:gd name="connsiteX3" fmla="*/ 1036778 w 1990444"/>
              <a:gd name="connsiteY3" fmla="*/ 23462 h 3033098"/>
              <a:gd name="connsiteX4" fmla="*/ 1990444 w 1990444"/>
              <a:gd name="connsiteY4" fmla="*/ 1705238 h 3033098"/>
              <a:gd name="connsiteX5" fmla="*/ 1048046 w 1990444"/>
              <a:gd name="connsiteY5" fmla="*/ 3015438 h 3033098"/>
              <a:gd name="connsiteX0" fmla="*/ 1048046 w 1990444"/>
              <a:gd name="connsiteY0" fmla="*/ 3016924 h 3034584"/>
              <a:gd name="connsiteX1" fmla="*/ 39267 w 1990444"/>
              <a:gd name="connsiteY1" fmla="*/ 2420287 h 3034584"/>
              <a:gd name="connsiteX2" fmla="*/ 0 w 1990444"/>
              <a:gd name="connsiteY2" fmla="*/ 838319 h 3034584"/>
              <a:gd name="connsiteX3" fmla="*/ 1036778 w 1990444"/>
              <a:gd name="connsiteY3" fmla="*/ 24948 h 3034584"/>
              <a:gd name="connsiteX4" fmla="*/ 1990444 w 1990444"/>
              <a:gd name="connsiteY4" fmla="*/ 1706724 h 3034584"/>
              <a:gd name="connsiteX5" fmla="*/ 1048046 w 1990444"/>
              <a:gd name="connsiteY5" fmla="*/ 3016924 h 3034584"/>
              <a:gd name="connsiteX0" fmla="*/ 1048046 w 1990444"/>
              <a:gd name="connsiteY0" fmla="*/ 3021540 h 3039200"/>
              <a:gd name="connsiteX1" fmla="*/ 39267 w 1990444"/>
              <a:gd name="connsiteY1" fmla="*/ 2424903 h 3039200"/>
              <a:gd name="connsiteX2" fmla="*/ 0 w 1990444"/>
              <a:gd name="connsiteY2" fmla="*/ 842935 h 3039200"/>
              <a:gd name="connsiteX3" fmla="*/ 1036778 w 1990444"/>
              <a:gd name="connsiteY3" fmla="*/ 29564 h 3039200"/>
              <a:gd name="connsiteX4" fmla="*/ 1990444 w 1990444"/>
              <a:gd name="connsiteY4" fmla="*/ 1711340 h 3039200"/>
              <a:gd name="connsiteX5" fmla="*/ 1048046 w 1990444"/>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27416"/>
              <a:gd name="connsiteX1" fmla="*/ 39267 w 1991061"/>
              <a:gd name="connsiteY1" fmla="*/ 2424903 h 3027416"/>
              <a:gd name="connsiteX2" fmla="*/ 0 w 1991061"/>
              <a:gd name="connsiteY2" fmla="*/ 842935 h 3027416"/>
              <a:gd name="connsiteX3" fmla="*/ 1036778 w 1991061"/>
              <a:gd name="connsiteY3" fmla="*/ 29564 h 3027416"/>
              <a:gd name="connsiteX4" fmla="*/ 1990444 w 1991061"/>
              <a:gd name="connsiteY4" fmla="*/ 1711340 h 3027416"/>
              <a:gd name="connsiteX5" fmla="*/ 1048046 w 1991061"/>
              <a:gd name="connsiteY5" fmla="*/ 3021540 h 3027416"/>
              <a:gd name="connsiteX0" fmla="*/ 1048046 w 1991061"/>
              <a:gd name="connsiteY0" fmla="*/ 3021540 h 3029399"/>
              <a:gd name="connsiteX1" fmla="*/ 39267 w 1991061"/>
              <a:gd name="connsiteY1" fmla="*/ 2424903 h 3029399"/>
              <a:gd name="connsiteX2" fmla="*/ 0 w 1991061"/>
              <a:gd name="connsiteY2" fmla="*/ 842935 h 3029399"/>
              <a:gd name="connsiteX3" fmla="*/ 1036778 w 1991061"/>
              <a:gd name="connsiteY3" fmla="*/ 29564 h 3029399"/>
              <a:gd name="connsiteX4" fmla="*/ 1990444 w 1991061"/>
              <a:gd name="connsiteY4" fmla="*/ 1711340 h 3029399"/>
              <a:gd name="connsiteX5" fmla="*/ 1048046 w 1991061"/>
              <a:gd name="connsiteY5" fmla="*/ 3021540 h 3029399"/>
              <a:gd name="connsiteX0" fmla="*/ 1048046 w 1991154"/>
              <a:gd name="connsiteY0" fmla="*/ 3016161 h 3024020"/>
              <a:gd name="connsiteX1" fmla="*/ 39267 w 1991154"/>
              <a:gd name="connsiteY1" fmla="*/ 2419524 h 3024020"/>
              <a:gd name="connsiteX2" fmla="*/ 0 w 1991154"/>
              <a:gd name="connsiteY2" fmla="*/ 837556 h 3024020"/>
              <a:gd name="connsiteX3" fmla="*/ 1098486 w 1991154"/>
              <a:gd name="connsiteY3" fmla="*/ 29794 h 3024020"/>
              <a:gd name="connsiteX4" fmla="*/ 1990444 w 1991154"/>
              <a:gd name="connsiteY4" fmla="*/ 1705961 h 3024020"/>
              <a:gd name="connsiteX5" fmla="*/ 1048046 w 1991154"/>
              <a:gd name="connsiteY5" fmla="*/ 3016161 h 3024020"/>
              <a:gd name="connsiteX0" fmla="*/ 1025607 w 1991154"/>
              <a:gd name="connsiteY0" fmla="*/ 3021771 h 3029548"/>
              <a:gd name="connsiteX1" fmla="*/ 39267 w 1991154"/>
              <a:gd name="connsiteY1" fmla="*/ 2419524 h 3029548"/>
              <a:gd name="connsiteX2" fmla="*/ 0 w 1991154"/>
              <a:gd name="connsiteY2" fmla="*/ 837556 h 3029548"/>
              <a:gd name="connsiteX3" fmla="*/ 1098486 w 1991154"/>
              <a:gd name="connsiteY3" fmla="*/ 29794 h 3029548"/>
              <a:gd name="connsiteX4" fmla="*/ 1990444 w 1991154"/>
              <a:gd name="connsiteY4" fmla="*/ 1705961 h 3029548"/>
              <a:gd name="connsiteX5" fmla="*/ 1025607 w 1991154"/>
              <a:gd name="connsiteY5" fmla="*/ 3021771 h 30295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1025607 w 1991154"/>
              <a:gd name="connsiteY5" fmla="*/ 3021771 h 3026301"/>
              <a:gd name="connsiteX0" fmla="*/ 944924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944924 w 1991154"/>
              <a:gd name="connsiteY5" fmla="*/ 3021771 h 3026301"/>
              <a:gd name="connsiteX0" fmla="*/ 944924 w 1973258"/>
              <a:gd name="connsiteY0" fmla="*/ 3021771 h 3038476"/>
              <a:gd name="connsiteX1" fmla="*/ 39267 w 1973258"/>
              <a:gd name="connsiteY1" fmla="*/ 2419524 h 3038476"/>
              <a:gd name="connsiteX2" fmla="*/ 0 w 1973258"/>
              <a:gd name="connsiteY2" fmla="*/ 837556 h 3038476"/>
              <a:gd name="connsiteX3" fmla="*/ 1098486 w 1973258"/>
              <a:gd name="connsiteY3" fmla="*/ 29794 h 3038476"/>
              <a:gd name="connsiteX4" fmla="*/ 1972515 w 1973258"/>
              <a:gd name="connsiteY4" fmla="*/ 1759749 h 3038476"/>
              <a:gd name="connsiteX5" fmla="*/ 944924 w 1973258"/>
              <a:gd name="connsiteY5" fmla="*/ 3021771 h 3038476"/>
              <a:gd name="connsiteX0" fmla="*/ 944924 w 1973353"/>
              <a:gd name="connsiteY0" fmla="*/ 2978907 h 2995612"/>
              <a:gd name="connsiteX1" fmla="*/ 39267 w 1973353"/>
              <a:gd name="connsiteY1" fmla="*/ 2376660 h 2995612"/>
              <a:gd name="connsiteX2" fmla="*/ 0 w 1973353"/>
              <a:gd name="connsiteY2" fmla="*/ 794692 h 2995612"/>
              <a:gd name="connsiteX3" fmla="*/ 1143310 w 1973353"/>
              <a:gd name="connsiteY3" fmla="*/ 31753 h 2995612"/>
              <a:gd name="connsiteX4" fmla="*/ 1972515 w 1973353"/>
              <a:gd name="connsiteY4" fmla="*/ 1716885 h 2995612"/>
              <a:gd name="connsiteX5" fmla="*/ 944924 w 1973353"/>
              <a:gd name="connsiteY5" fmla="*/ 2978907 h 2995612"/>
              <a:gd name="connsiteX0" fmla="*/ 909065 w 1937494"/>
              <a:gd name="connsiteY0" fmla="*/ 2977703 h 2994408"/>
              <a:gd name="connsiteX1" fmla="*/ 3408 w 1937494"/>
              <a:gd name="connsiteY1" fmla="*/ 2375456 h 2994408"/>
              <a:gd name="connsiteX2" fmla="*/ 0 w 1937494"/>
              <a:gd name="connsiteY2" fmla="*/ 820382 h 2994408"/>
              <a:gd name="connsiteX3" fmla="*/ 1107451 w 1937494"/>
              <a:gd name="connsiteY3" fmla="*/ 30549 h 2994408"/>
              <a:gd name="connsiteX4" fmla="*/ 1936656 w 1937494"/>
              <a:gd name="connsiteY4" fmla="*/ 1715681 h 2994408"/>
              <a:gd name="connsiteX5" fmla="*/ 909065 w 1937494"/>
              <a:gd name="connsiteY5" fmla="*/ 2977703 h 2994408"/>
              <a:gd name="connsiteX0" fmla="*/ 909065 w 1937494"/>
              <a:gd name="connsiteY0" fmla="*/ 2977703 h 2997808"/>
              <a:gd name="connsiteX1" fmla="*/ 3408 w 1937494"/>
              <a:gd name="connsiteY1" fmla="*/ 2375456 h 2997808"/>
              <a:gd name="connsiteX2" fmla="*/ 0 w 1937494"/>
              <a:gd name="connsiteY2" fmla="*/ 820382 h 2997808"/>
              <a:gd name="connsiteX3" fmla="*/ 1107451 w 1937494"/>
              <a:gd name="connsiteY3" fmla="*/ 30549 h 2997808"/>
              <a:gd name="connsiteX4" fmla="*/ 1936656 w 1937494"/>
              <a:gd name="connsiteY4" fmla="*/ 1715681 h 2997808"/>
              <a:gd name="connsiteX5" fmla="*/ 909065 w 1937494"/>
              <a:gd name="connsiteY5" fmla="*/ 2977703 h 2997808"/>
              <a:gd name="connsiteX0" fmla="*/ 909065 w 1937494"/>
              <a:gd name="connsiteY0" fmla="*/ 2977703 h 2979806"/>
              <a:gd name="connsiteX1" fmla="*/ 3408 w 1937494"/>
              <a:gd name="connsiteY1" fmla="*/ 2375456 h 2979806"/>
              <a:gd name="connsiteX2" fmla="*/ 0 w 1937494"/>
              <a:gd name="connsiteY2" fmla="*/ 820382 h 2979806"/>
              <a:gd name="connsiteX3" fmla="*/ 1107451 w 1937494"/>
              <a:gd name="connsiteY3" fmla="*/ 30549 h 2979806"/>
              <a:gd name="connsiteX4" fmla="*/ 1936656 w 1937494"/>
              <a:gd name="connsiteY4" fmla="*/ 1715681 h 2979806"/>
              <a:gd name="connsiteX5" fmla="*/ 909065 w 1937494"/>
              <a:gd name="connsiteY5" fmla="*/ 2977703 h 2979806"/>
              <a:gd name="connsiteX0" fmla="*/ 909065 w 1936916"/>
              <a:gd name="connsiteY0" fmla="*/ 2977703 h 2979806"/>
              <a:gd name="connsiteX1" fmla="*/ 3408 w 1936916"/>
              <a:gd name="connsiteY1" fmla="*/ 2375456 h 2979806"/>
              <a:gd name="connsiteX2" fmla="*/ 0 w 1936916"/>
              <a:gd name="connsiteY2" fmla="*/ 820382 h 2979806"/>
              <a:gd name="connsiteX3" fmla="*/ 1107451 w 1936916"/>
              <a:gd name="connsiteY3" fmla="*/ 30549 h 2979806"/>
              <a:gd name="connsiteX4" fmla="*/ 1936656 w 1936916"/>
              <a:gd name="connsiteY4" fmla="*/ 1715681 h 2979806"/>
              <a:gd name="connsiteX5" fmla="*/ 909065 w 1936916"/>
              <a:gd name="connsiteY5" fmla="*/ 2977703 h 2979806"/>
              <a:gd name="connsiteX0" fmla="*/ 909065 w 1936957"/>
              <a:gd name="connsiteY0" fmla="*/ 2986285 h 2988388"/>
              <a:gd name="connsiteX1" fmla="*/ 3408 w 1936957"/>
              <a:gd name="connsiteY1" fmla="*/ 2384038 h 2988388"/>
              <a:gd name="connsiteX2" fmla="*/ 0 w 1936957"/>
              <a:gd name="connsiteY2" fmla="*/ 828964 h 2988388"/>
              <a:gd name="connsiteX3" fmla="*/ 1152274 w 1936957"/>
              <a:gd name="connsiteY3" fmla="*/ 30166 h 2988388"/>
              <a:gd name="connsiteX4" fmla="*/ 1936656 w 1936957"/>
              <a:gd name="connsiteY4" fmla="*/ 1724263 h 2988388"/>
              <a:gd name="connsiteX5" fmla="*/ 909065 w 1936957"/>
              <a:gd name="connsiteY5" fmla="*/ 2986285 h 2988388"/>
              <a:gd name="connsiteX0" fmla="*/ 909065 w 1936898"/>
              <a:gd name="connsiteY0" fmla="*/ 3006799 h 3008902"/>
              <a:gd name="connsiteX1" fmla="*/ 3408 w 1936898"/>
              <a:gd name="connsiteY1" fmla="*/ 2404552 h 3008902"/>
              <a:gd name="connsiteX2" fmla="*/ 0 w 1936898"/>
              <a:gd name="connsiteY2" fmla="*/ 849478 h 3008902"/>
              <a:gd name="connsiteX3" fmla="*/ 1082758 w 1936898"/>
              <a:gd name="connsiteY3" fmla="*/ 29291 h 3008902"/>
              <a:gd name="connsiteX4" fmla="*/ 1936656 w 1936898"/>
              <a:gd name="connsiteY4" fmla="*/ 1744777 h 3008902"/>
              <a:gd name="connsiteX5" fmla="*/ 909065 w 1936898"/>
              <a:gd name="connsiteY5" fmla="*/ 3006799 h 3008902"/>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20398"/>
              <a:gd name="connsiteX1" fmla="*/ 8756 w 1936898"/>
              <a:gd name="connsiteY1" fmla="*/ 2334051 h 3020398"/>
              <a:gd name="connsiteX2" fmla="*/ 0 w 1936898"/>
              <a:gd name="connsiteY2" fmla="*/ 848493 h 3020398"/>
              <a:gd name="connsiteX3" fmla="*/ 1082758 w 1936898"/>
              <a:gd name="connsiteY3" fmla="*/ 28306 h 3020398"/>
              <a:gd name="connsiteX4" fmla="*/ 1936656 w 1936898"/>
              <a:gd name="connsiteY4" fmla="*/ 1743792 h 3020398"/>
              <a:gd name="connsiteX5" fmla="*/ 909065 w 1936898"/>
              <a:gd name="connsiteY5" fmla="*/ 3005814 h 3020398"/>
              <a:gd name="connsiteX0" fmla="*/ 1117612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17612 w 1936898"/>
              <a:gd name="connsiteY5" fmla="*/ 2989771 h 3004826"/>
              <a:gd name="connsiteX0" fmla="*/ 1181781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81781 w 1936898"/>
              <a:gd name="connsiteY5" fmla="*/ 2989771 h 3004826"/>
              <a:gd name="connsiteX0" fmla="*/ 1181781 w 1936898"/>
              <a:gd name="connsiteY0" fmla="*/ 2989771 h 3006184"/>
              <a:gd name="connsiteX1" fmla="*/ 8756 w 1936898"/>
              <a:gd name="connsiteY1" fmla="*/ 2334051 h 3006184"/>
              <a:gd name="connsiteX2" fmla="*/ 0 w 1936898"/>
              <a:gd name="connsiteY2" fmla="*/ 848493 h 3006184"/>
              <a:gd name="connsiteX3" fmla="*/ 1082758 w 1936898"/>
              <a:gd name="connsiteY3" fmla="*/ 28306 h 3006184"/>
              <a:gd name="connsiteX4" fmla="*/ 1936656 w 1936898"/>
              <a:gd name="connsiteY4" fmla="*/ 1743792 h 3006184"/>
              <a:gd name="connsiteX5" fmla="*/ 1181781 w 1936898"/>
              <a:gd name="connsiteY5" fmla="*/ 2989771 h 300618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2"/>
              <a:gd name="connsiteY0" fmla="*/ 2990383 h 3006293"/>
              <a:gd name="connsiteX1" fmla="*/ 8756 w 1963612"/>
              <a:gd name="connsiteY1" fmla="*/ 2318620 h 3006293"/>
              <a:gd name="connsiteX2" fmla="*/ 0 w 1963612"/>
              <a:gd name="connsiteY2" fmla="*/ 833062 h 3006293"/>
              <a:gd name="connsiteX3" fmla="*/ 1072064 w 1963612"/>
              <a:gd name="connsiteY3" fmla="*/ 28917 h 3006293"/>
              <a:gd name="connsiteX4" fmla="*/ 1963393 w 1963612"/>
              <a:gd name="connsiteY4" fmla="*/ 1717666 h 3006293"/>
              <a:gd name="connsiteX5" fmla="*/ 1117612 w 1963612"/>
              <a:gd name="connsiteY5" fmla="*/ 2990383 h 3006293"/>
              <a:gd name="connsiteX0" fmla="*/ 1117612 w 1963612"/>
              <a:gd name="connsiteY0" fmla="*/ 2968993 h 2985581"/>
              <a:gd name="connsiteX1" fmla="*/ 8756 w 1963612"/>
              <a:gd name="connsiteY1" fmla="*/ 2318620 h 2985581"/>
              <a:gd name="connsiteX2" fmla="*/ 0 w 1963612"/>
              <a:gd name="connsiteY2" fmla="*/ 833062 h 2985581"/>
              <a:gd name="connsiteX3" fmla="*/ 1072064 w 1963612"/>
              <a:gd name="connsiteY3" fmla="*/ 28917 h 2985581"/>
              <a:gd name="connsiteX4" fmla="*/ 1963393 w 1963612"/>
              <a:gd name="connsiteY4" fmla="*/ 1717666 h 2985581"/>
              <a:gd name="connsiteX5" fmla="*/ 1117612 w 1963612"/>
              <a:gd name="connsiteY5" fmla="*/ 2968993 h 2985581"/>
              <a:gd name="connsiteX0" fmla="*/ 1117612 w 1963612"/>
              <a:gd name="connsiteY0" fmla="*/ 2985035 h 3001109"/>
              <a:gd name="connsiteX1" fmla="*/ 8756 w 1963612"/>
              <a:gd name="connsiteY1" fmla="*/ 2318620 h 3001109"/>
              <a:gd name="connsiteX2" fmla="*/ 0 w 1963612"/>
              <a:gd name="connsiteY2" fmla="*/ 833062 h 3001109"/>
              <a:gd name="connsiteX3" fmla="*/ 1072064 w 1963612"/>
              <a:gd name="connsiteY3" fmla="*/ 28917 h 3001109"/>
              <a:gd name="connsiteX4" fmla="*/ 1963393 w 1963612"/>
              <a:gd name="connsiteY4" fmla="*/ 1717666 h 3001109"/>
              <a:gd name="connsiteX5" fmla="*/ 1117612 w 1963612"/>
              <a:gd name="connsiteY5" fmla="*/ 2985035 h 3001109"/>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717666 h 2990604"/>
              <a:gd name="connsiteX5" fmla="*/ 1117612 w 1963612"/>
              <a:gd name="connsiteY5" fmla="*/ 2985035 h 2990604"/>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690929 h 2990604"/>
              <a:gd name="connsiteX5" fmla="*/ 1117612 w 1963612"/>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967"/>
              <a:gd name="connsiteX1" fmla="*/ 8756 w 1963393"/>
              <a:gd name="connsiteY1" fmla="*/ 2318620 h 2990967"/>
              <a:gd name="connsiteX2" fmla="*/ 0 w 1963393"/>
              <a:gd name="connsiteY2" fmla="*/ 833062 h 2990967"/>
              <a:gd name="connsiteX3" fmla="*/ 1072064 w 1963393"/>
              <a:gd name="connsiteY3" fmla="*/ 28917 h 2990967"/>
              <a:gd name="connsiteX4" fmla="*/ 1963393 w 1963393"/>
              <a:gd name="connsiteY4" fmla="*/ 1690929 h 2990967"/>
              <a:gd name="connsiteX5" fmla="*/ 1117612 w 1963393"/>
              <a:gd name="connsiteY5" fmla="*/ 2985035 h 2990967"/>
              <a:gd name="connsiteX0" fmla="*/ 1117612 w 1963393"/>
              <a:gd name="connsiteY0" fmla="*/ 2985035 h 2991575"/>
              <a:gd name="connsiteX1" fmla="*/ 24799 w 1963393"/>
              <a:gd name="connsiteY1" fmla="*/ 2356052 h 2991575"/>
              <a:gd name="connsiteX2" fmla="*/ 0 w 1963393"/>
              <a:gd name="connsiteY2" fmla="*/ 833062 h 2991575"/>
              <a:gd name="connsiteX3" fmla="*/ 1072064 w 1963393"/>
              <a:gd name="connsiteY3" fmla="*/ 28917 h 2991575"/>
              <a:gd name="connsiteX4" fmla="*/ 1963393 w 1963393"/>
              <a:gd name="connsiteY4" fmla="*/ 1690929 h 2991575"/>
              <a:gd name="connsiteX5" fmla="*/ 1117612 w 1963393"/>
              <a:gd name="connsiteY5" fmla="*/ 2985035 h 2991575"/>
              <a:gd name="connsiteX0" fmla="*/ 1117612 w 1963393"/>
              <a:gd name="connsiteY0" fmla="*/ 2985035 h 2990548"/>
              <a:gd name="connsiteX1" fmla="*/ 24799 w 1963393"/>
              <a:gd name="connsiteY1" fmla="*/ 2356052 h 2990548"/>
              <a:gd name="connsiteX2" fmla="*/ 0 w 1963393"/>
              <a:gd name="connsiteY2" fmla="*/ 833062 h 2990548"/>
              <a:gd name="connsiteX3" fmla="*/ 1072064 w 1963393"/>
              <a:gd name="connsiteY3" fmla="*/ 28917 h 2990548"/>
              <a:gd name="connsiteX4" fmla="*/ 1963393 w 1963393"/>
              <a:gd name="connsiteY4" fmla="*/ 1690929 h 2990548"/>
              <a:gd name="connsiteX5" fmla="*/ 1117612 w 1963393"/>
              <a:gd name="connsiteY5" fmla="*/ 2985035 h 2990548"/>
              <a:gd name="connsiteX0" fmla="*/ 1117612 w 1963393"/>
              <a:gd name="connsiteY0" fmla="*/ 2985035 h 2990829"/>
              <a:gd name="connsiteX1" fmla="*/ 24799 w 1963393"/>
              <a:gd name="connsiteY1" fmla="*/ 2356052 h 2990829"/>
              <a:gd name="connsiteX2" fmla="*/ 0 w 1963393"/>
              <a:gd name="connsiteY2" fmla="*/ 833062 h 2990829"/>
              <a:gd name="connsiteX3" fmla="*/ 1072064 w 1963393"/>
              <a:gd name="connsiteY3" fmla="*/ 28917 h 2990829"/>
              <a:gd name="connsiteX4" fmla="*/ 1963393 w 1963393"/>
              <a:gd name="connsiteY4" fmla="*/ 1690929 h 2990829"/>
              <a:gd name="connsiteX5" fmla="*/ 1117612 w 1963393"/>
              <a:gd name="connsiteY5" fmla="*/ 2985035 h 2990829"/>
              <a:gd name="connsiteX0" fmla="*/ 1183718 w 2029499"/>
              <a:gd name="connsiteY0" fmla="*/ 2985035 h 2989001"/>
              <a:gd name="connsiteX1" fmla="*/ 0 w 2029499"/>
              <a:gd name="connsiteY1" fmla="*/ 2168894 h 2989001"/>
              <a:gd name="connsiteX2" fmla="*/ 66106 w 2029499"/>
              <a:gd name="connsiteY2" fmla="*/ 833062 h 2989001"/>
              <a:gd name="connsiteX3" fmla="*/ 1138170 w 2029499"/>
              <a:gd name="connsiteY3" fmla="*/ 28917 h 2989001"/>
              <a:gd name="connsiteX4" fmla="*/ 2029499 w 2029499"/>
              <a:gd name="connsiteY4" fmla="*/ 1690929 h 2989001"/>
              <a:gd name="connsiteX5" fmla="*/ 1183718 w 2029499"/>
              <a:gd name="connsiteY5" fmla="*/ 2985035 h 2989001"/>
              <a:gd name="connsiteX0" fmla="*/ 1213865 w 2059646"/>
              <a:gd name="connsiteY0" fmla="*/ 2977015 h 2980981"/>
              <a:gd name="connsiteX1" fmla="*/ 30147 w 2059646"/>
              <a:gd name="connsiteY1" fmla="*/ 2160874 h 2980981"/>
              <a:gd name="connsiteX2" fmla="*/ 0 w 2059646"/>
              <a:gd name="connsiteY2" fmla="*/ 1108452 h 2980981"/>
              <a:gd name="connsiteX3" fmla="*/ 1168317 w 2059646"/>
              <a:gd name="connsiteY3" fmla="*/ 20897 h 2980981"/>
              <a:gd name="connsiteX4" fmla="*/ 2059646 w 2059646"/>
              <a:gd name="connsiteY4" fmla="*/ 1682909 h 2980981"/>
              <a:gd name="connsiteX5" fmla="*/ 1213865 w 2059646"/>
              <a:gd name="connsiteY5" fmla="*/ 2977015 h 2980981"/>
              <a:gd name="connsiteX0" fmla="*/ 1213865 w 2059646"/>
              <a:gd name="connsiteY0" fmla="*/ 2994926 h 2998892"/>
              <a:gd name="connsiteX1" fmla="*/ 30147 w 2059646"/>
              <a:gd name="connsiteY1" fmla="*/ 2178785 h 2998892"/>
              <a:gd name="connsiteX2" fmla="*/ 0 w 2059646"/>
              <a:gd name="connsiteY2" fmla="*/ 1126363 h 2998892"/>
              <a:gd name="connsiteX3" fmla="*/ 1168317 w 2059646"/>
              <a:gd name="connsiteY3" fmla="*/ 38808 h 2998892"/>
              <a:gd name="connsiteX4" fmla="*/ 2059646 w 2059646"/>
              <a:gd name="connsiteY4" fmla="*/ 1700820 h 2998892"/>
              <a:gd name="connsiteX5" fmla="*/ 1213865 w 2059646"/>
              <a:gd name="connsiteY5" fmla="*/ 2994926 h 2998892"/>
              <a:gd name="connsiteX0" fmla="*/ 1213865 w 2059646"/>
              <a:gd name="connsiteY0" fmla="*/ 2993873 h 2997839"/>
              <a:gd name="connsiteX1" fmla="*/ 30147 w 2059646"/>
              <a:gd name="connsiteY1" fmla="*/ 2177732 h 2997839"/>
              <a:gd name="connsiteX2" fmla="*/ 0 w 2059646"/>
              <a:gd name="connsiteY2" fmla="*/ 1157395 h 2997839"/>
              <a:gd name="connsiteX3" fmla="*/ 1168317 w 2059646"/>
              <a:gd name="connsiteY3" fmla="*/ 37755 h 2997839"/>
              <a:gd name="connsiteX4" fmla="*/ 2059646 w 2059646"/>
              <a:gd name="connsiteY4" fmla="*/ 1699767 h 2997839"/>
              <a:gd name="connsiteX5" fmla="*/ 1213865 w 2059646"/>
              <a:gd name="connsiteY5" fmla="*/ 2993873 h 2997839"/>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135"/>
              <a:gd name="connsiteX1" fmla="*/ 19451 w 2059646"/>
              <a:gd name="connsiteY1" fmla="*/ 2137834 h 2995135"/>
              <a:gd name="connsiteX2" fmla="*/ 0 w 2059646"/>
              <a:gd name="connsiteY2" fmla="*/ 1154928 h 2995135"/>
              <a:gd name="connsiteX3" fmla="*/ 1168317 w 2059646"/>
              <a:gd name="connsiteY3" fmla="*/ 35288 h 2995135"/>
              <a:gd name="connsiteX4" fmla="*/ 2059646 w 2059646"/>
              <a:gd name="connsiteY4" fmla="*/ 1697300 h 2995135"/>
              <a:gd name="connsiteX5" fmla="*/ 1213865 w 2059646"/>
              <a:gd name="connsiteY5" fmla="*/ 2991406 h 2995135"/>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28837"/>
              <a:gd name="connsiteX1" fmla="*/ 19451 w 2059646"/>
              <a:gd name="connsiteY1" fmla="*/ 2137834 h 3028837"/>
              <a:gd name="connsiteX2" fmla="*/ 0 w 2059646"/>
              <a:gd name="connsiteY2" fmla="*/ 1154928 h 3028837"/>
              <a:gd name="connsiteX3" fmla="*/ 1168317 w 2059646"/>
              <a:gd name="connsiteY3" fmla="*/ 35288 h 3028837"/>
              <a:gd name="connsiteX4" fmla="*/ 2059646 w 2059646"/>
              <a:gd name="connsiteY4" fmla="*/ 1697300 h 3028837"/>
              <a:gd name="connsiteX5" fmla="*/ 1144349 w 2059646"/>
              <a:gd name="connsiteY5" fmla="*/ 3028837 h 3028837"/>
              <a:gd name="connsiteX0" fmla="*/ 1144349 w 2081036"/>
              <a:gd name="connsiteY0" fmla="*/ 3028837 h 3028837"/>
              <a:gd name="connsiteX1" fmla="*/ 19451 w 2081036"/>
              <a:gd name="connsiteY1" fmla="*/ 2137834 h 3028837"/>
              <a:gd name="connsiteX2" fmla="*/ 0 w 2081036"/>
              <a:gd name="connsiteY2" fmla="*/ 1154928 h 3028837"/>
              <a:gd name="connsiteX3" fmla="*/ 1168317 w 2081036"/>
              <a:gd name="connsiteY3" fmla="*/ 35288 h 3028837"/>
              <a:gd name="connsiteX4" fmla="*/ 2081036 w 2081036"/>
              <a:gd name="connsiteY4" fmla="*/ 1617089 h 3028837"/>
              <a:gd name="connsiteX5" fmla="*/ 1144349 w 2081036"/>
              <a:gd name="connsiteY5" fmla="*/ 3028837 h 3028837"/>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55072 h 3055072"/>
              <a:gd name="connsiteX1" fmla="*/ 19451 w 2081036"/>
              <a:gd name="connsiteY1" fmla="*/ 2164069 h 3055072"/>
              <a:gd name="connsiteX2" fmla="*/ 0 w 2081036"/>
              <a:gd name="connsiteY2" fmla="*/ 1181163 h 3055072"/>
              <a:gd name="connsiteX3" fmla="*/ 1189706 w 2081036"/>
              <a:gd name="connsiteY3" fmla="*/ 29439 h 3055072"/>
              <a:gd name="connsiteX4" fmla="*/ 2081036 w 2081036"/>
              <a:gd name="connsiteY4" fmla="*/ 1643324 h 3055072"/>
              <a:gd name="connsiteX5" fmla="*/ 1144349 w 2081036"/>
              <a:gd name="connsiteY5" fmla="*/ 3055072 h 3055072"/>
              <a:gd name="connsiteX0" fmla="*/ 1144349 w 2081036"/>
              <a:gd name="connsiteY0" fmla="*/ 3049240 h 3049240"/>
              <a:gd name="connsiteX1" fmla="*/ 19451 w 2081036"/>
              <a:gd name="connsiteY1" fmla="*/ 2158237 h 3049240"/>
              <a:gd name="connsiteX2" fmla="*/ 0 w 2081036"/>
              <a:gd name="connsiteY2" fmla="*/ 1175331 h 3049240"/>
              <a:gd name="connsiteX3" fmla="*/ 1189706 w 2081036"/>
              <a:gd name="connsiteY3" fmla="*/ 23607 h 3049240"/>
              <a:gd name="connsiteX4" fmla="*/ 2081036 w 2081036"/>
              <a:gd name="connsiteY4" fmla="*/ 1637492 h 3049240"/>
              <a:gd name="connsiteX5" fmla="*/ 1144349 w 2081036"/>
              <a:gd name="connsiteY5" fmla="*/ 3049240 h 3049240"/>
              <a:gd name="connsiteX0" fmla="*/ 1139002 w 2075689"/>
              <a:gd name="connsiteY0" fmla="*/ 3049775 h 3049775"/>
              <a:gd name="connsiteX1" fmla="*/ 14104 w 2075689"/>
              <a:gd name="connsiteY1" fmla="*/ 2158772 h 3049775"/>
              <a:gd name="connsiteX2" fmla="*/ 0 w 2075689"/>
              <a:gd name="connsiteY2" fmla="*/ 1149129 h 3049775"/>
              <a:gd name="connsiteX3" fmla="*/ 1184359 w 2075689"/>
              <a:gd name="connsiteY3" fmla="*/ 24142 h 3049775"/>
              <a:gd name="connsiteX4" fmla="*/ 2075689 w 2075689"/>
              <a:gd name="connsiteY4" fmla="*/ 1638027 h 3049775"/>
              <a:gd name="connsiteX5" fmla="*/ 1139002 w 2075689"/>
              <a:gd name="connsiteY5" fmla="*/ 3049775 h 3049775"/>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55 w 2075742"/>
              <a:gd name="connsiteY0" fmla="*/ 3052094 h 3052094"/>
              <a:gd name="connsiteX1" fmla="*/ 53 w 2075742"/>
              <a:gd name="connsiteY1" fmla="*/ 1151448 h 3052094"/>
              <a:gd name="connsiteX2" fmla="*/ 1184412 w 2075742"/>
              <a:gd name="connsiteY2" fmla="*/ 26461 h 3052094"/>
              <a:gd name="connsiteX3" fmla="*/ 2075742 w 2075742"/>
              <a:gd name="connsiteY3" fmla="*/ 1640346 h 3052094"/>
              <a:gd name="connsiteX4" fmla="*/ 1139055 w 2075742"/>
              <a:gd name="connsiteY4" fmla="*/ 3052094 h 3052094"/>
              <a:gd name="connsiteX0" fmla="*/ 1139055 w 2075742"/>
              <a:gd name="connsiteY0" fmla="*/ 3044593 h 3044593"/>
              <a:gd name="connsiteX1" fmla="*/ 53 w 2075742"/>
              <a:gd name="connsiteY1" fmla="*/ 1569974 h 3044593"/>
              <a:gd name="connsiteX2" fmla="*/ 1184412 w 2075742"/>
              <a:gd name="connsiteY2" fmla="*/ 18960 h 3044593"/>
              <a:gd name="connsiteX3" fmla="*/ 2075742 w 2075742"/>
              <a:gd name="connsiteY3" fmla="*/ 1632845 h 3044593"/>
              <a:gd name="connsiteX4" fmla="*/ 1139055 w 2075742"/>
              <a:gd name="connsiteY4" fmla="*/ 3044593 h 3044593"/>
              <a:gd name="connsiteX0" fmla="*/ 1144191 w 2080878"/>
              <a:gd name="connsiteY0" fmla="*/ 3044593 h 3044593"/>
              <a:gd name="connsiteX1" fmla="*/ 5189 w 2080878"/>
              <a:gd name="connsiteY1" fmla="*/ 1569974 h 3044593"/>
              <a:gd name="connsiteX2" fmla="*/ 1189548 w 2080878"/>
              <a:gd name="connsiteY2" fmla="*/ 18960 h 3044593"/>
              <a:gd name="connsiteX3" fmla="*/ 2080878 w 2080878"/>
              <a:gd name="connsiteY3" fmla="*/ 1632845 h 3044593"/>
              <a:gd name="connsiteX4" fmla="*/ 1144191 w 2080878"/>
              <a:gd name="connsiteY4" fmla="*/ 3044593 h 3044593"/>
              <a:gd name="connsiteX0" fmla="*/ 1141968 w 2078655"/>
              <a:gd name="connsiteY0" fmla="*/ 3058855 h 3058855"/>
              <a:gd name="connsiteX1" fmla="*/ 2966 w 2078655"/>
              <a:gd name="connsiteY1" fmla="*/ 1584236 h 3058855"/>
              <a:gd name="connsiteX2" fmla="*/ 1187325 w 2078655"/>
              <a:gd name="connsiteY2" fmla="*/ 33222 h 3058855"/>
              <a:gd name="connsiteX3" fmla="*/ 2078655 w 2078655"/>
              <a:gd name="connsiteY3" fmla="*/ 1647107 h 3058855"/>
              <a:gd name="connsiteX4" fmla="*/ 1141968 w 2078655"/>
              <a:gd name="connsiteY4" fmla="*/ 3058855 h 3058855"/>
              <a:gd name="connsiteX0" fmla="*/ 1141968 w 2078655"/>
              <a:gd name="connsiteY0" fmla="*/ 3067849 h 3067849"/>
              <a:gd name="connsiteX1" fmla="*/ 2966 w 2078655"/>
              <a:gd name="connsiteY1" fmla="*/ 1593230 h 3067849"/>
              <a:gd name="connsiteX2" fmla="*/ 1187325 w 2078655"/>
              <a:gd name="connsiteY2" fmla="*/ 42216 h 3067849"/>
              <a:gd name="connsiteX3" fmla="*/ 2078655 w 2078655"/>
              <a:gd name="connsiteY3" fmla="*/ 1656101 h 3067849"/>
              <a:gd name="connsiteX4" fmla="*/ 1141968 w 2078655"/>
              <a:gd name="connsiteY4" fmla="*/ 3067849 h 3067849"/>
              <a:gd name="connsiteX0" fmla="*/ 1141968 w 2078655"/>
              <a:gd name="connsiteY0" fmla="*/ 3033264 h 3033264"/>
              <a:gd name="connsiteX1" fmla="*/ 2966 w 2078655"/>
              <a:gd name="connsiteY1" fmla="*/ 1558645 h 3033264"/>
              <a:gd name="connsiteX2" fmla="*/ 1187325 w 2078655"/>
              <a:gd name="connsiteY2" fmla="*/ 7631 h 3033264"/>
              <a:gd name="connsiteX3" fmla="*/ 2078655 w 2078655"/>
              <a:gd name="connsiteY3" fmla="*/ 1621516 h 3033264"/>
              <a:gd name="connsiteX4" fmla="*/ 1141968 w 2078655"/>
              <a:gd name="connsiteY4" fmla="*/ 3033264 h 3033264"/>
              <a:gd name="connsiteX0" fmla="*/ 1139903 w 2076590"/>
              <a:gd name="connsiteY0" fmla="*/ 3102267 h 3102267"/>
              <a:gd name="connsiteX1" fmla="*/ 901 w 2076590"/>
              <a:gd name="connsiteY1" fmla="*/ 1627648 h 3102267"/>
              <a:gd name="connsiteX2" fmla="*/ 1019005 w 2076590"/>
              <a:gd name="connsiteY2" fmla="*/ 3898 h 3102267"/>
              <a:gd name="connsiteX3" fmla="*/ 2076590 w 2076590"/>
              <a:gd name="connsiteY3" fmla="*/ 1690519 h 3102267"/>
              <a:gd name="connsiteX4" fmla="*/ 1139903 w 2076590"/>
              <a:gd name="connsiteY4" fmla="*/ 3102267 h 3102267"/>
              <a:gd name="connsiteX0" fmla="*/ 1140096 w 2076783"/>
              <a:gd name="connsiteY0" fmla="*/ 3098898 h 3098898"/>
              <a:gd name="connsiteX1" fmla="*/ 1094 w 2076783"/>
              <a:gd name="connsiteY1" fmla="*/ 1624279 h 3098898"/>
              <a:gd name="connsiteX2" fmla="*/ 1019198 w 2076783"/>
              <a:gd name="connsiteY2" fmla="*/ 529 h 3098898"/>
              <a:gd name="connsiteX3" fmla="*/ 2076783 w 2076783"/>
              <a:gd name="connsiteY3" fmla="*/ 1687150 h 3098898"/>
              <a:gd name="connsiteX4" fmla="*/ 1140096 w 2076783"/>
              <a:gd name="connsiteY4" fmla="*/ 3098898 h 3098898"/>
              <a:gd name="connsiteX0" fmla="*/ 1140096 w 2076783"/>
              <a:gd name="connsiteY0" fmla="*/ 3098898 h 3106306"/>
              <a:gd name="connsiteX1" fmla="*/ 1094 w 2076783"/>
              <a:gd name="connsiteY1" fmla="*/ 1624279 h 3106306"/>
              <a:gd name="connsiteX2" fmla="*/ 1019198 w 2076783"/>
              <a:gd name="connsiteY2" fmla="*/ 529 h 3106306"/>
              <a:gd name="connsiteX3" fmla="*/ 2076783 w 2076783"/>
              <a:gd name="connsiteY3" fmla="*/ 1687150 h 3106306"/>
              <a:gd name="connsiteX4" fmla="*/ 1140096 w 2076783"/>
              <a:gd name="connsiteY4" fmla="*/ 3098898 h 3106306"/>
              <a:gd name="connsiteX0" fmla="*/ 1140096 w 2076783"/>
              <a:gd name="connsiteY0" fmla="*/ 3098898 h 3100252"/>
              <a:gd name="connsiteX1" fmla="*/ 1094 w 2076783"/>
              <a:gd name="connsiteY1" fmla="*/ 1624279 h 3100252"/>
              <a:gd name="connsiteX2" fmla="*/ 1019198 w 2076783"/>
              <a:gd name="connsiteY2" fmla="*/ 529 h 3100252"/>
              <a:gd name="connsiteX3" fmla="*/ 2076783 w 2076783"/>
              <a:gd name="connsiteY3" fmla="*/ 1687150 h 3100252"/>
              <a:gd name="connsiteX4" fmla="*/ 1140096 w 2076783"/>
              <a:gd name="connsiteY4" fmla="*/ 3098898 h 3100252"/>
              <a:gd name="connsiteX0" fmla="*/ 1140096 w 2082001"/>
              <a:gd name="connsiteY0" fmla="*/ 3098898 h 3100252"/>
              <a:gd name="connsiteX1" fmla="*/ 1094 w 2082001"/>
              <a:gd name="connsiteY1" fmla="*/ 1624279 h 3100252"/>
              <a:gd name="connsiteX2" fmla="*/ 1019198 w 2082001"/>
              <a:gd name="connsiteY2" fmla="*/ 529 h 3100252"/>
              <a:gd name="connsiteX3" fmla="*/ 2076783 w 2082001"/>
              <a:gd name="connsiteY3" fmla="*/ 1687150 h 3100252"/>
              <a:gd name="connsiteX4" fmla="*/ 1140096 w 2082001"/>
              <a:gd name="connsiteY4" fmla="*/ 3098898 h 3100252"/>
              <a:gd name="connsiteX0" fmla="*/ 1140096 w 2077747"/>
              <a:gd name="connsiteY0" fmla="*/ 3098898 h 3100252"/>
              <a:gd name="connsiteX1" fmla="*/ 1094 w 2077747"/>
              <a:gd name="connsiteY1" fmla="*/ 1624279 h 3100252"/>
              <a:gd name="connsiteX2" fmla="*/ 1019198 w 2077747"/>
              <a:gd name="connsiteY2" fmla="*/ 529 h 3100252"/>
              <a:gd name="connsiteX3" fmla="*/ 2076783 w 2077747"/>
              <a:gd name="connsiteY3" fmla="*/ 1687150 h 3100252"/>
              <a:gd name="connsiteX4" fmla="*/ 1140096 w 2077747"/>
              <a:gd name="connsiteY4" fmla="*/ 3098898 h 3100252"/>
              <a:gd name="connsiteX0" fmla="*/ 1139444 w 2180406"/>
              <a:gd name="connsiteY0" fmla="*/ 3098373 h 3098375"/>
              <a:gd name="connsiteX1" fmla="*/ 442 w 2180406"/>
              <a:gd name="connsiteY1" fmla="*/ 1623754 h 3098375"/>
              <a:gd name="connsiteX2" fmla="*/ 1018546 w 2180406"/>
              <a:gd name="connsiteY2" fmla="*/ 4 h 3098375"/>
              <a:gd name="connsiteX3" fmla="*/ 2180040 w 2180406"/>
              <a:gd name="connsiteY3" fmla="*/ 1613888 h 3098375"/>
              <a:gd name="connsiteX4" fmla="*/ 1139444 w 2180406"/>
              <a:gd name="connsiteY4" fmla="*/ 3098373 h 3098375"/>
              <a:gd name="connsiteX0" fmla="*/ 1201757 w 2242723"/>
              <a:gd name="connsiteY0" fmla="*/ 3098370 h 3098370"/>
              <a:gd name="connsiteX1" fmla="*/ 410 w 2242723"/>
              <a:gd name="connsiteY1" fmla="*/ 1613360 h 3098370"/>
              <a:gd name="connsiteX2" fmla="*/ 1080859 w 2242723"/>
              <a:gd name="connsiteY2" fmla="*/ 1 h 3098370"/>
              <a:gd name="connsiteX3" fmla="*/ 2242353 w 2242723"/>
              <a:gd name="connsiteY3" fmla="*/ 1613885 h 3098370"/>
              <a:gd name="connsiteX4" fmla="*/ 1201757 w 2242723"/>
              <a:gd name="connsiteY4" fmla="*/ 3098370 h 3098370"/>
              <a:gd name="connsiteX0" fmla="*/ 1204521 w 2245487"/>
              <a:gd name="connsiteY0" fmla="*/ 3098370 h 3098370"/>
              <a:gd name="connsiteX1" fmla="*/ 3174 w 2245487"/>
              <a:gd name="connsiteY1" fmla="*/ 1613360 h 3098370"/>
              <a:gd name="connsiteX2" fmla="*/ 1083623 w 2245487"/>
              <a:gd name="connsiteY2" fmla="*/ 1 h 3098370"/>
              <a:gd name="connsiteX3" fmla="*/ 2245117 w 2245487"/>
              <a:gd name="connsiteY3" fmla="*/ 1613885 h 3098370"/>
              <a:gd name="connsiteX4" fmla="*/ 1204521 w 2245487"/>
              <a:gd name="connsiteY4" fmla="*/ 3098370 h 3098370"/>
              <a:gd name="connsiteX0" fmla="*/ 1204521 w 2245735"/>
              <a:gd name="connsiteY0" fmla="*/ 3098370 h 3098370"/>
              <a:gd name="connsiteX1" fmla="*/ 3174 w 2245735"/>
              <a:gd name="connsiteY1" fmla="*/ 1613360 h 3098370"/>
              <a:gd name="connsiteX2" fmla="*/ 1083623 w 2245735"/>
              <a:gd name="connsiteY2" fmla="*/ 1 h 3098370"/>
              <a:gd name="connsiteX3" fmla="*/ 2245117 w 2245735"/>
              <a:gd name="connsiteY3" fmla="*/ 1613885 h 3098370"/>
              <a:gd name="connsiteX4" fmla="*/ 1204521 w 2245735"/>
              <a:gd name="connsiteY4" fmla="*/ 3098370 h 3098370"/>
              <a:gd name="connsiteX0" fmla="*/ 1139183 w 2242220"/>
              <a:gd name="connsiteY0" fmla="*/ 3139934 h 3139934"/>
              <a:gd name="connsiteX1" fmla="*/ 182 w 2242220"/>
              <a:gd name="connsiteY1" fmla="*/ 1613360 h 3139934"/>
              <a:gd name="connsiteX2" fmla="*/ 1080631 w 2242220"/>
              <a:gd name="connsiteY2" fmla="*/ 1 h 3139934"/>
              <a:gd name="connsiteX3" fmla="*/ 2242125 w 2242220"/>
              <a:gd name="connsiteY3" fmla="*/ 1613885 h 3139934"/>
              <a:gd name="connsiteX4" fmla="*/ 1139183 w 2242220"/>
              <a:gd name="connsiteY4" fmla="*/ 3139934 h 3139934"/>
              <a:gd name="connsiteX0" fmla="*/ 1139183 w 2242288"/>
              <a:gd name="connsiteY0" fmla="*/ 3139934 h 3139934"/>
              <a:gd name="connsiteX1" fmla="*/ 182 w 2242288"/>
              <a:gd name="connsiteY1" fmla="*/ 1613360 h 3139934"/>
              <a:gd name="connsiteX2" fmla="*/ 1080631 w 2242288"/>
              <a:gd name="connsiteY2" fmla="*/ 1 h 3139934"/>
              <a:gd name="connsiteX3" fmla="*/ 2242125 w 2242288"/>
              <a:gd name="connsiteY3" fmla="*/ 1613885 h 3139934"/>
              <a:gd name="connsiteX4" fmla="*/ 1139183 w 2242288"/>
              <a:gd name="connsiteY4" fmla="*/ 3139934 h 3139934"/>
              <a:gd name="connsiteX0" fmla="*/ 1139324 w 2242429"/>
              <a:gd name="connsiteY0" fmla="*/ 3140004 h 3140004"/>
              <a:gd name="connsiteX1" fmla="*/ 323 w 2242429"/>
              <a:gd name="connsiteY1" fmla="*/ 1613430 h 3140004"/>
              <a:gd name="connsiteX2" fmla="*/ 1080772 w 2242429"/>
              <a:gd name="connsiteY2" fmla="*/ 71 h 3140004"/>
              <a:gd name="connsiteX3" fmla="*/ 2242266 w 2242429"/>
              <a:gd name="connsiteY3" fmla="*/ 1613955 h 3140004"/>
              <a:gd name="connsiteX4" fmla="*/ 1139324 w 2242429"/>
              <a:gd name="connsiteY4" fmla="*/ 3140004 h 3140004"/>
              <a:gd name="connsiteX0" fmla="*/ 1139022 w 2241977"/>
              <a:gd name="connsiteY0" fmla="*/ 3140004 h 3140004"/>
              <a:gd name="connsiteX1" fmla="*/ 21 w 2241977"/>
              <a:gd name="connsiteY1" fmla="*/ 1613430 h 3140004"/>
              <a:gd name="connsiteX2" fmla="*/ 1123410 w 2241977"/>
              <a:gd name="connsiteY2" fmla="*/ 71 h 3140004"/>
              <a:gd name="connsiteX3" fmla="*/ 2241964 w 2241977"/>
              <a:gd name="connsiteY3" fmla="*/ 1613955 h 3140004"/>
              <a:gd name="connsiteX4" fmla="*/ 1139022 w 2241977"/>
              <a:gd name="connsiteY4" fmla="*/ 3140004 h 3140004"/>
              <a:gd name="connsiteX0" fmla="*/ 1046286 w 2242738"/>
              <a:gd name="connsiteY0" fmla="*/ 3143460 h 3143460"/>
              <a:gd name="connsiteX1" fmla="*/ 323 w 2242738"/>
              <a:gd name="connsiteY1" fmla="*/ 1613430 h 3143460"/>
              <a:gd name="connsiteX2" fmla="*/ 1123712 w 2242738"/>
              <a:gd name="connsiteY2" fmla="*/ 71 h 3143460"/>
              <a:gd name="connsiteX3" fmla="*/ 2242266 w 2242738"/>
              <a:gd name="connsiteY3" fmla="*/ 1613955 h 3143460"/>
              <a:gd name="connsiteX4" fmla="*/ 1046286 w 2242738"/>
              <a:gd name="connsiteY4" fmla="*/ 3143460 h 3143460"/>
              <a:gd name="connsiteX0" fmla="*/ 1046436 w 2242888"/>
              <a:gd name="connsiteY0" fmla="*/ 3143460 h 3143678"/>
              <a:gd name="connsiteX1" fmla="*/ 473 w 2242888"/>
              <a:gd name="connsiteY1" fmla="*/ 1613430 h 3143678"/>
              <a:gd name="connsiteX2" fmla="*/ 1123862 w 2242888"/>
              <a:gd name="connsiteY2" fmla="*/ 71 h 3143678"/>
              <a:gd name="connsiteX3" fmla="*/ 2242416 w 2242888"/>
              <a:gd name="connsiteY3" fmla="*/ 1613955 h 3143678"/>
              <a:gd name="connsiteX4" fmla="*/ 1046436 w 2242888"/>
              <a:gd name="connsiteY4" fmla="*/ 3143460 h 3143678"/>
              <a:gd name="connsiteX0" fmla="*/ 1046948 w 2243400"/>
              <a:gd name="connsiteY0" fmla="*/ 3143460 h 3143678"/>
              <a:gd name="connsiteX1" fmla="*/ 985 w 2243400"/>
              <a:gd name="connsiteY1" fmla="*/ 1613430 h 3143678"/>
              <a:gd name="connsiteX2" fmla="*/ 1124374 w 2243400"/>
              <a:gd name="connsiteY2" fmla="*/ 71 h 3143678"/>
              <a:gd name="connsiteX3" fmla="*/ 2242928 w 2243400"/>
              <a:gd name="connsiteY3" fmla="*/ 1613955 h 3143678"/>
              <a:gd name="connsiteX4" fmla="*/ 1046948 w 2243400"/>
              <a:gd name="connsiteY4" fmla="*/ 3143460 h 3143678"/>
              <a:gd name="connsiteX0" fmla="*/ 1064030 w 2260173"/>
              <a:gd name="connsiteY0" fmla="*/ 3143393 h 3143397"/>
              <a:gd name="connsiteX1" fmla="*/ 175 w 2260173"/>
              <a:gd name="connsiteY1" fmla="*/ 1599541 h 3143397"/>
              <a:gd name="connsiteX2" fmla="*/ 1141456 w 2260173"/>
              <a:gd name="connsiteY2" fmla="*/ 4 h 3143397"/>
              <a:gd name="connsiteX3" fmla="*/ 2260010 w 2260173"/>
              <a:gd name="connsiteY3" fmla="*/ 1613888 h 3143397"/>
              <a:gd name="connsiteX4" fmla="*/ 1064030 w 2260173"/>
              <a:gd name="connsiteY4" fmla="*/ 3143393 h 3143397"/>
              <a:gd name="connsiteX0" fmla="*/ 1064724 w 2260867"/>
              <a:gd name="connsiteY0" fmla="*/ 3143393 h 3144530"/>
              <a:gd name="connsiteX1" fmla="*/ 869 w 2260867"/>
              <a:gd name="connsiteY1" fmla="*/ 1599541 h 3144530"/>
              <a:gd name="connsiteX2" fmla="*/ 1142150 w 2260867"/>
              <a:gd name="connsiteY2" fmla="*/ 4 h 3144530"/>
              <a:gd name="connsiteX3" fmla="*/ 2260704 w 2260867"/>
              <a:gd name="connsiteY3" fmla="*/ 1613888 h 3144530"/>
              <a:gd name="connsiteX4" fmla="*/ 1064724 w 2260867"/>
              <a:gd name="connsiteY4" fmla="*/ 3143393 h 3144530"/>
              <a:gd name="connsiteX0" fmla="*/ 1064724 w 2261407"/>
              <a:gd name="connsiteY0" fmla="*/ 3143393 h 3144637"/>
              <a:gd name="connsiteX1" fmla="*/ 869 w 2261407"/>
              <a:gd name="connsiteY1" fmla="*/ 1599541 h 3144637"/>
              <a:gd name="connsiteX2" fmla="*/ 1142150 w 2261407"/>
              <a:gd name="connsiteY2" fmla="*/ 4 h 3144637"/>
              <a:gd name="connsiteX3" fmla="*/ 2260704 w 2261407"/>
              <a:gd name="connsiteY3" fmla="*/ 1613888 h 3144637"/>
              <a:gd name="connsiteX4" fmla="*/ 1064724 w 2261407"/>
              <a:gd name="connsiteY4" fmla="*/ 3143393 h 3144637"/>
              <a:gd name="connsiteX0" fmla="*/ 1064724 w 2262456"/>
              <a:gd name="connsiteY0" fmla="*/ 3143448 h 3144692"/>
              <a:gd name="connsiteX1" fmla="*/ 869 w 2262456"/>
              <a:gd name="connsiteY1" fmla="*/ 1599596 h 3144692"/>
              <a:gd name="connsiteX2" fmla="*/ 1142150 w 2262456"/>
              <a:gd name="connsiteY2" fmla="*/ 59 h 3144692"/>
              <a:gd name="connsiteX3" fmla="*/ 2260704 w 2262456"/>
              <a:gd name="connsiteY3" fmla="*/ 1613943 h 3144692"/>
              <a:gd name="connsiteX4" fmla="*/ 1064724 w 2262456"/>
              <a:gd name="connsiteY4" fmla="*/ 3143448 h 3144692"/>
              <a:gd name="connsiteX0" fmla="*/ 1064724 w 2262286"/>
              <a:gd name="connsiteY0" fmla="*/ 3143448 h 3144692"/>
              <a:gd name="connsiteX1" fmla="*/ 869 w 2262286"/>
              <a:gd name="connsiteY1" fmla="*/ 1599596 h 3144692"/>
              <a:gd name="connsiteX2" fmla="*/ 1142150 w 2262286"/>
              <a:gd name="connsiteY2" fmla="*/ 59 h 3144692"/>
              <a:gd name="connsiteX3" fmla="*/ 2260704 w 2262286"/>
              <a:gd name="connsiteY3" fmla="*/ 1613943 h 3144692"/>
              <a:gd name="connsiteX4" fmla="*/ 1064724 w 2262286"/>
              <a:gd name="connsiteY4" fmla="*/ 3143448 h 3144692"/>
              <a:gd name="connsiteX0" fmla="*/ 1064341 w 2261903"/>
              <a:gd name="connsiteY0" fmla="*/ 3143451 h 3144695"/>
              <a:gd name="connsiteX1" fmla="*/ 486 w 2261903"/>
              <a:gd name="connsiteY1" fmla="*/ 1599599 h 3144695"/>
              <a:gd name="connsiteX2" fmla="*/ 1141767 w 2261903"/>
              <a:gd name="connsiteY2" fmla="*/ 62 h 3144695"/>
              <a:gd name="connsiteX3" fmla="*/ 2260321 w 2261903"/>
              <a:gd name="connsiteY3" fmla="*/ 1613946 h 3144695"/>
              <a:gd name="connsiteX4" fmla="*/ 1064341 w 2261903"/>
              <a:gd name="connsiteY4" fmla="*/ 3143451 h 3144695"/>
              <a:gd name="connsiteX0" fmla="*/ 1064341 w 2260332"/>
              <a:gd name="connsiteY0" fmla="*/ 3143451 h 3144708"/>
              <a:gd name="connsiteX1" fmla="*/ 486 w 2260332"/>
              <a:gd name="connsiteY1" fmla="*/ 1599599 h 3144708"/>
              <a:gd name="connsiteX2" fmla="*/ 1141767 w 2260332"/>
              <a:gd name="connsiteY2" fmla="*/ 62 h 3144708"/>
              <a:gd name="connsiteX3" fmla="*/ 2260321 w 2260332"/>
              <a:gd name="connsiteY3" fmla="*/ 1613946 h 3144708"/>
              <a:gd name="connsiteX4" fmla="*/ 1064341 w 2260332"/>
              <a:gd name="connsiteY4" fmla="*/ 3143451 h 3144708"/>
              <a:gd name="connsiteX0" fmla="*/ 1064341 w 2260330"/>
              <a:gd name="connsiteY0" fmla="*/ 3143451 h 3144708"/>
              <a:gd name="connsiteX1" fmla="*/ 486 w 2260330"/>
              <a:gd name="connsiteY1" fmla="*/ 1599599 h 3144708"/>
              <a:gd name="connsiteX2" fmla="*/ 1141767 w 2260330"/>
              <a:gd name="connsiteY2" fmla="*/ 62 h 3144708"/>
              <a:gd name="connsiteX3" fmla="*/ 2260321 w 2260330"/>
              <a:gd name="connsiteY3" fmla="*/ 1613946 h 3144708"/>
              <a:gd name="connsiteX4" fmla="*/ 1064341 w 2260330"/>
              <a:gd name="connsiteY4" fmla="*/ 3143451 h 3144708"/>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3691"/>
              <a:gd name="connsiteX1" fmla="*/ 486 w 2260330"/>
              <a:gd name="connsiteY1" fmla="*/ 1599599 h 3143691"/>
              <a:gd name="connsiteX2" fmla="*/ 1141767 w 2260330"/>
              <a:gd name="connsiteY2" fmla="*/ 62 h 3143691"/>
              <a:gd name="connsiteX3" fmla="*/ 2260321 w 2260330"/>
              <a:gd name="connsiteY3" fmla="*/ 1613946 h 3143691"/>
              <a:gd name="connsiteX4" fmla="*/ 1064341 w 2260330"/>
              <a:gd name="connsiteY4" fmla="*/ 3143451 h 3143691"/>
              <a:gd name="connsiteX0" fmla="*/ 1050822 w 2261124"/>
              <a:gd name="connsiteY0" fmla="*/ 3164182 h 3164416"/>
              <a:gd name="connsiteX1" fmla="*/ 1280 w 2261124"/>
              <a:gd name="connsiteY1" fmla="*/ 1599597 h 3164416"/>
              <a:gd name="connsiteX2" fmla="*/ 1142561 w 2261124"/>
              <a:gd name="connsiteY2" fmla="*/ 60 h 3164416"/>
              <a:gd name="connsiteX3" fmla="*/ 2261115 w 2261124"/>
              <a:gd name="connsiteY3" fmla="*/ 1613944 h 3164416"/>
              <a:gd name="connsiteX4" fmla="*/ 1050822 w 2261124"/>
              <a:gd name="connsiteY4" fmla="*/ 3164182 h 3164416"/>
              <a:gd name="connsiteX0" fmla="*/ 1050822 w 2275438"/>
              <a:gd name="connsiteY0" fmla="*/ 3164182 h 3164428"/>
              <a:gd name="connsiteX1" fmla="*/ 1280 w 2275438"/>
              <a:gd name="connsiteY1" fmla="*/ 1599597 h 3164428"/>
              <a:gd name="connsiteX2" fmla="*/ 1142561 w 2275438"/>
              <a:gd name="connsiteY2" fmla="*/ 60 h 3164428"/>
              <a:gd name="connsiteX3" fmla="*/ 2275429 w 2275438"/>
              <a:gd name="connsiteY3" fmla="*/ 1655412 h 3164428"/>
              <a:gd name="connsiteX4" fmla="*/ 1050822 w 2275438"/>
              <a:gd name="connsiteY4" fmla="*/ 3164182 h 3164428"/>
              <a:gd name="connsiteX0" fmla="*/ 1050822 w 2276207"/>
              <a:gd name="connsiteY0" fmla="*/ 3164182 h 3164412"/>
              <a:gd name="connsiteX1" fmla="*/ 1280 w 2276207"/>
              <a:gd name="connsiteY1" fmla="*/ 1599597 h 3164412"/>
              <a:gd name="connsiteX2" fmla="*/ 1142561 w 2276207"/>
              <a:gd name="connsiteY2" fmla="*/ 60 h 3164412"/>
              <a:gd name="connsiteX3" fmla="*/ 2275429 w 2276207"/>
              <a:gd name="connsiteY3" fmla="*/ 1655412 h 3164412"/>
              <a:gd name="connsiteX4" fmla="*/ 1050822 w 2276207"/>
              <a:gd name="connsiteY4" fmla="*/ 3164182 h 3164412"/>
              <a:gd name="connsiteX0" fmla="*/ 1050822 w 2276370"/>
              <a:gd name="connsiteY0" fmla="*/ 3164182 h 3164182"/>
              <a:gd name="connsiteX1" fmla="*/ 1280 w 2276370"/>
              <a:gd name="connsiteY1" fmla="*/ 1599597 h 3164182"/>
              <a:gd name="connsiteX2" fmla="*/ 1142561 w 2276370"/>
              <a:gd name="connsiteY2" fmla="*/ 60 h 3164182"/>
              <a:gd name="connsiteX3" fmla="*/ 2275429 w 2276370"/>
              <a:gd name="connsiteY3" fmla="*/ 1655412 h 3164182"/>
              <a:gd name="connsiteX4" fmla="*/ 1050822 w 2276370"/>
              <a:gd name="connsiteY4" fmla="*/ 3164182 h 3164182"/>
              <a:gd name="connsiteX0" fmla="*/ 1057922 w 2283470"/>
              <a:gd name="connsiteY0" fmla="*/ 3164181 h 3164181"/>
              <a:gd name="connsiteX1" fmla="*/ 1223 w 2283470"/>
              <a:gd name="connsiteY1" fmla="*/ 1613418 h 3164181"/>
              <a:gd name="connsiteX2" fmla="*/ 1149661 w 2283470"/>
              <a:gd name="connsiteY2" fmla="*/ 59 h 3164181"/>
              <a:gd name="connsiteX3" fmla="*/ 2282529 w 2283470"/>
              <a:gd name="connsiteY3" fmla="*/ 1655411 h 3164181"/>
              <a:gd name="connsiteX4" fmla="*/ 1057922 w 2283470"/>
              <a:gd name="connsiteY4" fmla="*/ 3164181 h 3164181"/>
              <a:gd name="connsiteX0" fmla="*/ 1056706 w 2282254"/>
              <a:gd name="connsiteY0" fmla="*/ 3164186 h 3164186"/>
              <a:gd name="connsiteX1" fmla="*/ 7 w 2282254"/>
              <a:gd name="connsiteY1" fmla="*/ 1613423 h 3164186"/>
              <a:gd name="connsiteX2" fmla="*/ 1148445 w 2282254"/>
              <a:gd name="connsiteY2" fmla="*/ 64 h 3164186"/>
              <a:gd name="connsiteX3" fmla="*/ 2281313 w 2282254"/>
              <a:gd name="connsiteY3" fmla="*/ 1655416 h 3164186"/>
              <a:gd name="connsiteX4" fmla="*/ 1056706 w 2282254"/>
              <a:gd name="connsiteY4" fmla="*/ 3164186 h 3164186"/>
              <a:gd name="connsiteX0" fmla="*/ 1056771 w 2282319"/>
              <a:gd name="connsiteY0" fmla="*/ 3164184 h 3164184"/>
              <a:gd name="connsiteX1" fmla="*/ 72 w 2282319"/>
              <a:gd name="connsiteY1" fmla="*/ 1613421 h 3164184"/>
              <a:gd name="connsiteX2" fmla="*/ 1148510 w 2282319"/>
              <a:gd name="connsiteY2" fmla="*/ 62 h 3164184"/>
              <a:gd name="connsiteX3" fmla="*/ 2281378 w 2282319"/>
              <a:gd name="connsiteY3" fmla="*/ 1655414 h 3164184"/>
              <a:gd name="connsiteX4" fmla="*/ 1056771 w 2282319"/>
              <a:gd name="connsiteY4" fmla="*/ 3164184 h 3164184"/>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7550 w 2283098"/>
              <a:gd name="connsiteY0" fmla="*/ 3171094 h 3171094"/>
              <a:gd name="connsiteX1" fmla="*/ 851 w 2283098"/>
              <a:gd name="connsiteY1" fmla="*/ 1620331 h 3171094"/>
              <a:gd name="connsiteX2" fmla="*/ 1170760 w 2283098"/>
              <a:gd name="connsiteY2" fmla="*/ 61 h 3171094"/>
              <a:gd name="connsiteX3" fmla="*/ 2282157 w 2283098"/>
              <a:gd name="connsiteY3" fmla="*/ 1662324 h 3171094"/>
              <a:gd name="connsiteX4" fmla="*/ 1057550 w 2283098"/>
              <a:gd name="connsiteY4" fmla="*/ 3171094 h 3171094"/>
              <a:gd name="connsiteX0" fmla="*/ 1058566 w 2284114"/>
              <a:gd name="connsiteY0" fmla="*/ 3171093 h 3171093"/>
              <a:gd name="connsiteX1" fmla="*/ 1867 w 2284114"/>
              <a:gd name="connsiteY1" fmla="*/ 1620330 h 3171093"/>
              <a:gd name="connsiteX2" fmla="*/ 1171776 w 2284114"/>
              <a:gd name="connsiteY2" fmla="*/ 60 h 3171093"/>
              <a:gd name="connsiteX3" fmla="*/ 2283173 w 2284114"/>
              <a:gd name="connsiteY3" fmla="*/ 1662323 h 3171093"/>
              <a:gd name="connsiteX4" fmla="*/ 1058566 w 2284114"/>
              <a:gd name="connsiteY4" fmla="*/ 3171093 h 3171093"/>
              <a:gd name="connsiteX0" fmla="*/ 1059258 w 2284806"/>
              <a:gd name="connsiteY0" fmla="*/ 3171092 h 3171092"/>
              <a:gd name="connsiteX1" fmla="*/ 2559 w 2284806"/>
              <a:gd name="connsiteY1" fmla="*/ 1620329 h 3171092"/>
              <a:gd name="connsiteX2" fmla="*/ 1201094 w 2284806"/>
              <a:gd name="connsiteY2" fmla="*/ 59 h 3171092"/>
              <a:gd name="connsiteX3" fmla="*/ 2283865 w 2284806"/>
              <a:gd name="connsiteY3" fmla="*/ 1662322 h 3171092"/>
              <a:gd name="connsiteX4" fmla="*/ 1059258 w 2284806"/>
              <a:gd name="connsiteY4" fmla="*/ 3171092 h 3171092"/>
              <a:gd name="connsiteX0" fmla="*/ 1059048 w 2284596"/>
              <a:gd name="connsiteY0" fmla="*/ 3167637 h 3167637"/>
              <a:gd name="connsiteX1" fmla="*/ 2349 w 2284596"/>
              <a:gd name="connsiteY1" fmla="*/ 1616874 h 3167637"/>
              <a:gd name="connsiteX2" fmla="*/ 1193727 w 2284596"/>
              <a:gd name="connsiteY2" fmla="*/ 59 h 3167637"/>
              <a:gd name="connsiteX3" fmla="*/ 2283655 w 2284596"/>
              <a:gd name="connsiteY3" fmla="*/ 1658867 h 3167637"/>
              <a:gd name="connsiteX4" fmla="*/ 1059048 w 2284596"/>
              <a:gd name="connsiteY4" fmla="*/ 3167637 h 3167637"/>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 name="connsiteX0" fmla="*/ 1059048 w 2353111"/>
              <a:gd name="connsiteY0" fmla="*/ 3184178 h 3184178"/>
              <a:gd name="connsiteX1" fmla="*/ 2349 w 2353111"/>
              <a:gd name="connsiteY1" fmla="*/ 1595403 h 3184178"/>
              <a:gd name="connsiteX2" fmla="*/ 1193727 w 2353111"/>
              <a:gd name="connsiteY2" fmla="*/ 16600 h 3184178"/>
              <a:gd name="connsiteX3" fmla="*/ 2070413 w 2353111"/>
              <a:gd name="connsiteY3" fmla="*/ 756756 h 3184178"/>
              <a:gd name="connsiteX4" fmla="*/ 2283655 w 2353111"/>
              <a:gd name="connsiteY4" fmla="*/ 1675408 h 3184178"/>
              <a:gd name="connsiteX5" fmla="*/ 1059048 w 2353111"/>
              <a:gd name="connsiteY5" fmla="*/ 3184178 h 3184178"/>
              <a:gd name="connsiteX0" fmla="*/ 1059048 w 2274259"/>
              <a:gd name="connsiteY0" fmla="*/ 3184178 h 3184178"/>
              <a:gd name="connsiteX1" fmla="*/ 2349 w 2274259"/>
              <a:gd name="connsiteY1" fmla="*/ 1595403 h 3184178"/>
              <a:gd name="connsiteX2" fmla="*/ 1193727 w 2274259"/>
              <a:gd name="connsiteY2" fmla="*/ 16600 h 3184178"/>
              <a:gd name="connsiteX3" fmla="*/ 2070413 w 2274259"/>
              <a:gd name="connsiteY3" fmla="*/ 756756 h 3184178"/>
              <a:gd name="connsiteX4" fmla="*/ 2181120 w 2274259"/>
              <a:gd name="connsiteY4" fmla="*/ 2267102 h 3184178"/>
              <a:gd name="connsiteX5" fmla="*/ 1059048 w 2274259"/>
              <a:gd name="connsiteY5" fmla="*/ 3184178 h 3184178"/>
              <a:gd name="connsiteX0" fmla="*/ 1059048 w 2274259"/>
              <a:gd name="connsiteY0" fmla="*/ 3184178 h 3184178"/>
              <a:gd name="connsiteX1" fmla="*/ 2349 w 2274259"/>
              <a:gd name="connsiteY1" fmla="*/ 1595403 h 3184178"/>
              <a:gd name="connsiteX2" fmla="*/ 1193727 w 2274259"/>
              <a:gd name="connsiteY2" fmla="*/ 16600 h 3184178"/>
              <a:gd name="connsiteX3" fmla="*/ 2070413 w 2274259"/>
              <a:gd name="connsiteY3" fmla="*/ 756756 h 3184178"/>
              <a:gd name="connsiteX4" fmla="*/ 2181120 w 2274259"/>
              <a:gd name="connsiteY4" fmla="*/ 2267102 h 3184178"/>
              <a:gd name="connsiteX5" fmla="*/ 1059048 w 2274259"/>
              <a:gd name="connsiteY5" fmla="*/ 3184178 h 3184178"/>
              <a:gd name="connsiteX0" fmla="*/ 1059048 w 2274259"/>
              <a:gd name="connsiteY0" fmla="*/ 3184178 h 3184178"/>
              <a:gd name="connsiteX1" fmla="*/ 2349 w 2274259"/>
              <a:gd name="connsiteY1" fmla="*/ 1595403 h 3184178"/>
              <a:gd name="connsiteX2" fmla="*/ 1193727 w 2274259"/>
              <a:gd name="connsiteY2" fmla="*/ 16600 h 3184178"/>
              <a:gd name="connsiteX3" fmla="*/ 2070413 w 2274259"/>
              <a:gd name="connsiteY3" fmla="*/ 756756 h 3184178"/>
              <a:gd name="connsiteX4" fmla="*/ 2181120 w 2274259"/>
              <a:gd name="connsiteY4" fmla="*/ 2267102 h 3184178"/>
              <a:gd name="connsiteX5" fmla="*/ 1059048 w 2274259"/>
              <a:gd name="connsiteY5" fmla="*/ 3184178 h 3184178"/>
              <a:gd name="connsiteX0" fmla="*/ 1059048 w 2274259"/>
              <a:gd name="connsiteY0" fmla="*/ 3185261 h 3185261"/>
              <a:gd name="connsiteX1" fmla="*/ 2349 w 2274259"/>
              <a:gd name="connsiteY1" fmla="*/ 1596486 h 3185261"/>
              <a:gd name="connsiteX2" fmla="*/ 1193727 w 2274259"/>
              <a:gd name="connsiteY2" fmla="*/ 17683 h 3185261"/>
              <a:gd name="connsiteX3" fmla="*/ 2070413 w 2274259"/>
              <a:gd name="connsiteY3" fmla="*/ 715654 h 3185261"/>
              <a:gd name="connsiteX4" fmla="*/ 2181120 w 2274259"/>
              <a:gd name="connsiteY4" fmla="*/ 2268185 h 3185261"/>
              <a:gd name="connsiteX5" fmla="*/ 1059048 w 2274259"/>
              <a:gd name="connsiteY5" fmla="*/ 3185261 h 3185261"/>
              <a:gd name="connsiteX0" fmla="*/ 1059048 w 2274259"/>
              <a:gd name="connsiteY0" fmla="*/ 3167644 h 3167644"/>
              <a:gd name="connsiteX1" fmla="*/ 2349 w 2274259"/>
              <a:gd name="connsiteY1" fmla="*/ 1578869 h 3167644"/>
              <a:gd name="connsiteX2" fmla="*/ 1193727 w 2274259"/>
              <a:gd name="connsiteY2" fmla="*/ 66 h 3167644"/>
              <a:gd name="connsiteX3" fmla="*/ 2070413 w 2274259"/>
              <a:gd name="connsiteY3" fmla="*/ 698037 h 3167644"/>
              <a:gd name="connsiteX4" fmla="*/ 2181120 w 2274259"/>
              <a:gd name="connsiteY4" fmla="*/ 2250568 h 3167644"/>
              <a:gd name="connsiteX5" fmla="*/ 1059048 w 2274259"/>
              <a:gd name="connsiteY5" fmla="*/ 3167644 h 3167644"/>
              <a:gd name="connsiteX0" fmla="*/ 1059048 w 2274259"/>
              <a:gd name="connsiteY0" fmla="*/ 3167644 h 3167644"/>
              <a:gd name="connsiteX1" fmla="*/ 2349 w 2274259"/>
              <a:gd name="connsiteY1" fmla="*/ 1578869 h 3167644"/>
              <a:gd name="connsiteX2" fmla="*/ 1193727 w 2274259"/>
              <a:gd name="connsiteY2" fmla="*/ 66 h 3167644"/>
              <a:gd name="connsiteX3" fmla="*/ 2070413 w 2274259"/>
              <a:gd name="connsiteY3" fmla="*/ 698037 h 3167644"/>
              <a:gd name="connsiteX4" fmla="*/ 2181120 w 2274259"/>
              <a:gd name="connsiteY4" fmla="*/ 2250568 h 3167644"/>
              <a:gd name="connsiteX5" fmla="*/ 1059048 w 2274259"/>
              <a:gd name="connsiteY5" fmla="*/ 3167644 h 3167644"/>
              <a:gd name="connsiteX0" fmla="*/ 1059048 w 2234082"/>
              <a:gd name="connsiteY0" fmla="*/ 3167644 h 3167644"/>
              <a:gd name="connsiteX1" fmla="*/ 2349 w 2234082"/>
              <a:gd name="connsiteY1" fmla="*/ 1578869 h 3167644"/>
              <a:gd name="connsiteX2" fmla="*/ 1193727 w 2234082"/>
              <a:gd name="connsiteY2" fmla="*/ 66 h 3167644"/>
              <a:gd name="connsiteX3" fmla="*/ 2070413 w 2234082"/>
              <a:gd name="connsiteY3" fmla="*/ 698037 h 3167644"/>
              <a:gd name="connsiteX4" fmla="*/ 2181120 w 2234082"/>
              <a:gd name="connsiteY4" fmla="*/ 2250568 h 3167644"/>
              <a:gd name="connsiteX5" fmla="*/ 1059048 w 2234082"/>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70413 w 2182401"/>
              <a:gd name="connsiteY3" fmla="*/ 698037 h 3167644"/>
              <a:gd name="connsiteX4" fmla="*/ 2181120 w 2182401"/>
              <a:gd name="connsiteY4" fmla="*/ 2250568 h 3167644"/>
              <a:gd name="connsiteX5" fmla="*/ 1059048 w 2182401"/>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83519 w 2182401"/>
              <a:gd name="connsiteY3" fmla="*/ 719130 h 3167644"/>
              <a:gd name="connsiteX4" fmla="*/ 2181120 w 2182401"/>
              <a:gd name="connsiteY4" fmla="*/ 2250568 h 3167644"/>
              <a:gd name="connsiteX5" fmla="*/ 1059048 w 2182401"/>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83519 w 2182401"/>
              <a:gd name="connsiteY3" fmla="*/ 719130 h 3167644"/>
              <a:gd name="connsiteX4" fmla="*/ 2181120 w 2182401"/>
              <a:gd name="connsiteY4" fmla="*/ 2250568 h 3167644"/>
              <a:gd name="connsiteX5" fmla="*/ 1059048 w 2182401"/>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83519 w 2182401"/>
              <a:gd name="connsiteY3" fmla="*/ 719130 h 3167644"/>
              <a:gd name="connsiteX4" fmla="*/ 2181120 w 2182401"/>
              <a:gd name="connsiteY4" fmla="*/ 2250568 h 3167644"/>
              <a:gd name="connsiteX5" fmla="*/ 1059048 w 2182401"/>
              <a:gd name="connsiteY5" fmla="*/ 3167644 h 3167644"/>
              <a:gd name="connsiteX0" fmla="*/ 1059048 w 2182401"/>
              <a:gd name="connsiteY0" fmla="*/ 3167644 h 3167644"/>
              <a:gd name="connsiteX1" fmla="*/ 2349 w 2182401"/>
              <a:gd name="connsiteY1" fmla="*/ 1578869 h 3167644"/>
              <a:gd name="connsiteX2" fmla="*/ 1193727 w 2182401"/>
              <a:gd name="connsiteY2" fmla="*/ 66 h 3167644"/>
              <a:gd name="connsiteX3" fmla="*/ 2083519 w 2182401"/>
              <a:gd name="connsiteY3" fmla="*/ 719130 h 3167644"/>
              <a:gd name="connsiteX4" fmla="*/ 2181120 w 2182401"/>
              <a:gd name="connsiteY4" fmla="*/ 2250568 h 3167644"/>
              <a:gd name="connsiteX5" fmla="*/ 1059048 w 2182401"/>
              <a:gd name="connsiteY5" fmla="*/ 3167644 h 3167644"/>
              <a:gd name="connsiteX0" fmla="*/ 1054736 w 2182440"/>
              <a:gd name="connsiteY0" fmla="*/ 3150770 h 3150770"/>
              <a:gd name="connsiteX1" fmla="*/ 2405 w 2182440"/>
              <a:gd name="connsiteY1" fmla="*/ 1578869 h 3150770"/>
              <a:gd name="connsiteX2" fmla="*/ 1193783 w 2182440"/>
              <a:gd name="connsiteY2" fmla="*/ 66 h 3150770"/>
              <a:gd name="connsiteX3" fmla="*/ 2083575 w 2182440"/>
              <a:gd name="connsiteY3" fmla="*/ 719130 h 3150770"/>
              <a:gd name="connsiteX4" fmla="*/ 2181176 w 2182440"/>
              <a:gd name="connsiteY4" fmla="*/ 2250568 h 3150770"/>
              <a:gd name="connsiteX5" fmla="*/ 1054736 w 2182440"/>
              <a:gd name="connsiteY5" fmla="*/ 3150770 h 3150770"/>
              <a:gd name="connsiteX0" fmla="*/ 1054736 w 2182440"/>
              <a:gd name="connsiteY0" fmla="*/ 3150770 h 3150770"/>
              <a:gd name="connsiteX1" fmla="*/ 2405 w 2182440"/>
              <a:gd name="connsiteY1" fmla="*/ 1570432 h 3150770"/>
              <a:gd name="connsiteX2" fmla="*/ 1193783 w 2182440"/>
              <a:gd name="connsiteY2" fmla="*/ 66 h 3150770"/>
              <a:gd name="connsiteX3" fmla="*/ 2083575 w 2182440"/>
              <a:gd name="connsiteY3" fmla="*/ 719130 h 3150770"/>
              <a:gd name="connsiteX4" fmla="*/ 2181176 w 2182440"/>
              <a:gd name="connsiteY4" fmla="*/ 2250568 h 3150770"/>
              <a:gd name="connsiteX5" fmla="*/ 1054736 w 2182440"/>
              <a:gd name="connsiteY5" fmla="*/ 3150770 h 3150770"/>
              <a:gd name="connsiteX0" fmla="*/ 1033219 w 2160923"/>
              <a:gd name="connsiteY0" fmla="*/ 3150770 h 3150770"/>
              <a:gd name="connsiteX1" fmla="*/ 2730 w 2160923"/>
              <a:gd name="connsiteY1" fmla="*/ 1561994 h 3150770"/>
              <a:gd name="connsiteX2" fmla="*/ 1172266 w 2160923"/>
              <a:gd name="connsiteY2" fmla="*/ 66 h 3150770"/>
              <a:gd name="connsiteX3" fmla="*/ 2062058 w 2160923"/>
              <a:gd name="connsiteY3" fmla="*/ 719130 h 3150770"/>
              <a:gd name="connsiteX4" fmla="*/ 2159659 w 2160923"/>
              <a:gd name="connsiteY4" fmla="*/ 2250568 h 3150770"/>
              <a:gd name="connsiteX5" fmla="*/ 1033219 w 2160923"/>
              <a:gd name="connsiteY5" fmla="*/ 3150770 h 3150770"/>
              <a:gd name="connsiteX0" fmla="*/ 1033219 w 2160923"/>
              <a:gd name="connsiteY0" fmla="*/ 3150770 h 3150770"/>
              <a:gd name="connsiteX1" fmla="*/ 2730 w 2160923"/>
              <a:gd name="connsiteY1" fmla="*/ 1561994 h 3150770"/>
              <a:gd name="connsiteX2" fmla="*/ 1181003 w 2160923"/>
              <a:gd name="connsiteY2" fmla="*/ 66 h 3150770"/>
              <a:gd name="connsiteX3" fmla="*/ 2062058 w 2160923"/>
              <a:gd name="connsiteY3" fmla="*/ 719130 h 3150770"/>
              <a:gd name="connsiteX4" fmla="*/ 2159659 w 2160923"/>
              <a:gd name="connsiteY4" fmla="*/ 2250568 h 3150770"/>
              <a:gd name="connsiteX5" fmla="*/ 1033219 w 2160923"/>
              <a:gd name="connsiteY5" fmla="*/ 3150770 h 3150770"/>
              <a:gd name="connsiteX0" fmla="*/ 1033219 w 2160923"/>
              <a:gd name="connsiteY0" fmla="*/ 3142334 h 3142334"/>
              <a:gd name="connsiteX1" fmla="*/ 2730 w 2160923"/>
              <a:gd name="connsiteY1" fmla="*/ 1553558 h 3142334"/>
              <a:gd name="connsiteX2" fmla="*/ 1189740 w 2160923"/>
              <a:gd name="connsiteY2" fmla="*/ 67 h 3142334"/>
              <a:gd name="connsiteX3" fmla="*/ 2062058 w 2160923"/>
              <a:gd name="connsiteY3" fmla="*/ 710694 h 3142334"/>
              <a:gd name="connsiteX4" fmla="*/ 2159659 w 2160923"/>
              <a:gd name="connsiteY4" fmla="*/ 2242132 h 3142334"/>
              <a:gd name="connsiteX5" fmla="*/ 1033219 w 2160923"/>
              <a:gd name="connsiteY5" fmla="*/ 3142334 h 3142334"/>
              <a:gd name="connsiteX0" fmla="*/ 1033219 w 2160923"/>
              <a:gd name="connsiteY0" fmla="*/ 3142334 h 3142334"/>
              <a:gd name="connsiteX1" fmla="*/ 2730 w 2160923"/>
              <a:gd name="connsiteY1" fmla="*/ 1553558 h 3142334"/>
              <a:gd name="connsiteX2" fmla="*/ 1189740 w 2160923"/>
              <a:gd name="connsiteY2" fmla="*/ 67 h 3142334"/>
              <a:gd name="connsiteX3" fmla="*/ 2087286 w 2160923"/>
              <a:gd name="connsiteY3" fmla="*/ 724229 h 3142334"/>
              <a:gd name="connsiteX4" fmla="*/ 2159659 w 2160923"/>
              <a:gd name="connsiteY4" fmla="*/ 2242132 h 3142334"/>
              <a:gd name="connsiteX5" fmla="*/ 1033219 w 2160923"/>
              <a:gd name="connsiteY5" fmla="*/ 3142334 h 3142334"/>
              <a:gd name="connsiteX0" fmla="*/ 1033219 w 2172095"/>
              <a:gd name="connsiteY0" fmla="*/ 3142334 h 3142334"/>
              <a:gd name="connsiteX1" fmla="*/ 2730 w 2172095"/>
              <a:gd name="connsiteY1" fmla="*/ 1553558 h 3142334"/>
              <a:gd name="connsiteX2" fmla="*/ 1189740 w 2172095"/>
              <a:gd name="connsiteY2" fmla="*/ 67 h 3142334"/>
              <a:gd name="connsiteX3" fmla="*/ 2087286 w 2172095"/>
              <a:gd name="connsiteY3" fmla="*/ 724229 h 3142334"/>
              <a:gd name="connsiteX4" fmla="*/ 2170871 w 2172095"/>
              <a:gd name="connsiteY4" fmla="*/ 2236718 h 3142334"/>
              <a:gd name="connsiteX5" fmla="*/ 1033219 w 2172095"/>
              <a:gd name="connsiteY5" fmla="*/ 3142334 h 3142334"/>
              <a:gd name="connsiteX0" fmla="*/ 1033219 w 2171093"/>
              <a:gd name="connsiteY0" fmla="*/ 3142334 h 3142334"/>
              <a:gd name="connsiteX1" fmla="*/ 2730 w 2171093"/>
              <a:gd name="connsiteY1" fmla="*/ 1553558 h 3142334"/>
              <a:gd name="connsiteX2" fmla="*/ 1189740 w 2171093"/>
              <a:gd name="connsiteY2" fmla="*/ 67 h 3142334"/>
              <a:gd name="connsiteX3" fmla="*/ 2087286 w 2171093"/>
              <a:gd name="connsiteY3" fmla="*/ 724229 h 3142334"/>
              <a:gd name="connsiteX4" fmla="*/ 2170871 w 2171093"/>
              <a:gd name="connsiteY4" fmla="*/ 2236718 h 3142334"/>
              <a:gd name="connsiteX5" fmla="*/ 1033219 w 2171093"/>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4229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2334 h 3142334"/>
              <a:gd name="connsiteX1" fmla="*/ 2730 w 2171251"/>
              <a:gd name="connsiteY1" fmla="*/ 1553558 h 3142334"/>
              <a:gd name="connsiteX2" fmla="*/ 1189740 w 2171251"/>
              <a:gd name="connsiteY2" fmla="*/ 67 h 3142334"/>
              <a:gd name="connsiteX3" fmla="*/ 2087286 w 2171251"/>
              <a:gd name="connsiteY3" fmla="*/ 729642 h 3142334"/>
              <a:gd name="connsiteX4" fmla="*/ 2170871 w 2171251"/>
              <a:gd name="connsiteY4" fmla="*/ 2236718 h 3142334"/>
              <a:gd name="connsiteX5" fmla="*/ 1033219 w 2171251"/>
              <a:gd name="connsiteY5" fmla="*/ 3142334 h 3142334"/>
              <a:gd name="connsiteX0" fmla="*/ 1033219 w 2171251"/>
              <a:gd name="connsiteY0" fmla="*/ 3147747 h 3147747"/>
              <a:gd name="connsiteX1" fmla="*/ 2730 w 2171251"/>
              <a:gd name="connsiteY1" fmla="*/ 1558971 h 3147747"/>
              <a:gd name="connsiteX2" fmla="*/ 1198149 w 2171251"/>
              <a:gd name="connsiteY2" fmla="*/ 66 h 3147747"/>
              <a:gd name="connsiteX3" fmla="*/ 2087286 w 2171251"/>
              <a:gd name="connsiteY3" fmla="*/ 735055 h 3147747"/>
              <a:gd name="connsiteX4" fmla="*/ 2170871 w 2171251"/>
              <a:gd name="connsiteY4" fmla="*/ 2242131 h 3147747"/>
              <a:gd name="connsiteX5" fmla="*/ 1033219 w 2171251"/>
              <a:gd name="connsiteY5" fmla="*/ 3147747 h 3147747"/>
              <a:gd name="connsiteX0" fmla="*/ 1033219 w 2171251"/>
              <a:gd name="connsiteY0" fmla="*/ 3155868 h 3155868"/>
              <a:gd name="connsiteX1" fmla="*/ 2730 w 2171251"/>
              <a:gd name="connsiteY1" fmla="*/ 1567092 h 3155868"/>
              <a:gd name="connsiteX2" fmla="*/ 1212164 w 2171251"/>
              <a:gd name="connsiteY2" fmla="*/ 66 h 3155868"/>
              <a:gd name="connsiteX3" fmla="*/ 2087286 w 2171251"/>
              <a:gd name="connsiteY3" fmla="*/ 743176 h 3155868"/>
              <a:gd name="connsiteX4" fmla="*/ 2170871 w 2171251"/>
              <a:gd name="connsiteY4" fmla="*/ 2250252 h 3155868"/>
              <a:gd name="connsiteX5" fmla="*/ 1033219 w 2171251"/>
              <a:gd name="connsiteY5" fmla="*/ 3155868 h 3155868"/>
              <a:gd name="connsiteX0" fmla="*/ 1033219 w 2171251"/>
              <a:gd name="connsiteY0" fmla="*/ 3155868 h 3155868"/>
              <a:gd name="connsiteX1" fmla="*/ 2730 w 2171251"/>
              <a:gd name="connsiteY1" fmla="*/ 1567092 h 3155868"/>
              <a:gd name="connsiteX2" fmla="*/ 1212164 w 2171251"/>
              <a:gd name="connsiteY2" fmla="*/ 66 h 3155868"/>
              <a:gd name="connsiteX3" fmla="*/ 2087286 w 2171251"/>
              <a:gd name="connsiteY3" fmla="*/ 743176 h 3155868"/>
              <a:gd name="connsiteX4" fmla="*/ 2170871 w 2171251"/>
              <a:gd name="connsiteY4" fmla="*/ 2250252 h 3155868"/>
              <a:gd name="connsiteX5" fmla="*/ 1033219 w 2171251"/>
              <a:gd name="connsiteY5" fmla="*/ 3155868 h 3155868"/>
              <a:gd name="connsiteX0" fmla="*/ 1033219 w 2171251"/>
              <a:gd name="connsiteY0" fmla="*/ 3155836 h 3155836"/>
              <a:gd name="connsiteX1" fmla="*/ 2730 w 2171251"/>
              <a:gd name="connsiteY1" fmla="*/ 1567060 h 3155836"/>
              <a:gd name="connsiteX2" fmla="*/ 1212164 w 2171251"/>
              <a:gd name="connsiteY2" fmla="*/ 34 h 3155836"/>
              <a:gd name="connsiteX3" fmla="*/ 2087286 w 2171251"/>
              <a:gd name="connsiteY3" fmla="*/ 743144 h 3155836"/>
              <a:gd name="connsiteX4" fmla="*/ 2170871 w 2171251"/>
              <a:gd name="connsiteY4" fmla="*/ 2250220 h 3155836"/>
              <a:gd name="connsiteX5" fmla="*/ 1033219 w 2171251"/>
              <a:gd name="connsiteY5" fmla="*/ 3155836 h 3155836"/>
              <a:gd name="connsiteX0" fmla="*/ 1033219 w 2171251"/>
              <a:gd name="connsiteY0" fmla="*/ 3163956 h 3163956"/>
              <a:gd name="connsiteX1" fmla="*/ 2730 w 2171251"/>
              <a:gd name="connsiteY1" fmla="*/ 1575180 h 3163956"/>
              <a:gd name="connsiteX2" fmla="*/ 1198149 w 2171251"/>
              <a:gd name="connsiteY2" fmla="*/ 33 h 3163956"/>
              <a:gd name="connsiteX3" fmla="*/ 2087286 w 2171251"/>
              <a:gd name="connsiteY3" fmla="*/ 751264 h 3163956"/>
              <a:gd name="connsiteX4" fmla="*/ 2170871 w 2171251"/>
              <a:gd name="connsiteY4" fmla="*/ 2258340 h 3163956"/>
              <a:gd name="connsiteX5" fmla="*/ 1033219 w 2171251"/>
              <a:gd name="connsiteY5" fmla="*/ 3163956 h 3163956"/>
              <a:gd name="connsiteX0" fmla="*/ 1055310 w 2193342"/>
              <a:gd name="connsiteY0" fmla="*/ 3163956 h 3163956"/>
              <a:gd name="connsiteX1" fmla="*/ 2397 w 2193342"/>
              <a:gd name="connsiteY1" fmla="*/ 1569766 h 3163956"/>
              <a:gd name="connsiteX2" fmla="*/ 1220240 w 2193342"/>
              <a:gd name="connsiteY2" fmla="*/ 33 h 3163956"/>
              <a:gd name="connsiteX3" fmla="*/ 2109377 w 2193342"/>
              <a:gd name="connsiteY3" fmla="*/ 751264 h 3163956"/>
              <a:gd name="connsiteX4" fmla="*/ 2192962 w 2193342"/>
              <a:gd name="connsiteY4" fmla="*/ 2258340 h 3163956"/>
              <a:gd name="connsiteX5" fmla="*/ 1055310 w 2193342"/>
              <a:gd name="connsiteY5" fmla="*/ 3163956 h 3163956"/>
              <a:gd name="connsiteX0" fmla="*/ 1049780 w 2193407"/>
              <a:gd name="connsiteY0" fmla="*/ 3182904 h 3182904"/>
              <a:gd name="connsiteX1" fmla="*/ 2473 w 2193407"/>
              <a:gd name="connsiteY1" fmla="*/ 1569766 h 3182904"/>
              <a:gd name="connsiteX2" fmla="*/ 1220316 w 2193407"/>
              <a:gd name="connsiteY2" fmla="*/ 33 h 3182904"/>
              <a:gd name="connsiteX3" fmla="*/ 2109453 w 2193407"/>
              <a:gd name="connsiteY3" fmla="*/ 751264 h 3182904"/>
              <a:gd name="connsiteX4" fmla="*/ 2193038 w 2193407"/>
              <a:gd name="connsiteY4" fmla="*/ 2258340 h 3182904"/>
              <a:gd name="connsiteX5" fmla="*/ 1049780 w 2193407"/>
              <a:gd name="connsiteY5" fmla="*/ 3182904 h 3182904"/>
              <a:gd name="connsiteX0" fmla="*/ 1049780 w 2193460"/>
              <a:gd name="connsiteY0" fmla="*/ 3182904 h 3182904"/>
              <a:gd name="connsiteX1" fmla="*/ 2473 w 2193460"/>
              <a:gd name="connsiteY1" fmla="*/ 1569766 h 3182904"/>
              <a:gd name="connsiteX2" fmla="*/ 1220316 w 2193460"/>
              <a:gd name="connsiteY2" fmla="*/ 33 h 3182904"/>
              <a:gd name="connsiteX3" fmla="*/ 2109453 w 2193460"/>
              <a:gd name="connsiteY3" fmla="*/ 751264 h 3182904"/>
              <a:gd name="connsiteX4" fmla="*/ 2193038 w 2193460"/>
              <a:gd name="connsiteY4" fmla="*/ 2258340 h 3182904"/>
              <a:gd name="connsiteX5" fmla="*/ 1049780 w 2193460"/>
              <a:gd name="connsiteY5" fmla="*/ 3182904 h 3182904"/>
              <a:gd name="connsiteX0" fmla="*/ 1049780 w 2193460"/>
              <a:gd name="connsiteY0" fmla="*/ 3182904 h 3182904"/>
              <a:gd name="connsiteX1" fmla="*/ 2473 w 2193460"/>
              <a:gd name="connsiteY1" fmla="*/ 1569766 h 3182904"/>
              <a:gd name="connsiteX2" fmla="*/ 1220316 w 2193460"/>
              <a:gd name="connsiteY2" fmla="*/ 33 h 3182904"/>
              <a:gd name="connsiteX3" fmla="*/ 2081712 w 2193460"/>
              <a:gd name="connsiteY3" fmla="*/ 701033 h 3182904"/>
              <a:gd name="connsiteX4" fmla="*/ 2193038 w 2193460"/>
              <a:gd name="connsiteY4" fmla="*/ 2258340 h 3182904"/>
              <a:gd name="connsiteX5" fmla="*/ 1049780 w 2193460"/>
              <a:gd name="connsiteY5" fmla="*/ 3182904 h 3182904"/>
              <a:gd name="connsiteX0" fmla="*/ 1049780 w 2193460"/>
              <a:gd name="connsiteY0" fmla="*/ 3182904 h 3182904"/>
              <a:gd name="connsiteX1" fmla="*/ 2473 w 2193460"/>
              <a:gd name="connsiteY1" fmla="*/ 1569766 h 3182904"/>
              <a:gd name="connsiteX2" fmla="*/ 1220316 w 2193460"/>
              <a:gd name="connsiteY2" fmla="*/ 33 h 3182904"/>
              <a:gd name="connsiteX3" fmla="*/ 2081712 w 2193460"/>
              <a:gd name="connsiteY3" fmla="*/ 701033 h 3182904"/>
              <a:gd name="connsiteX4" fmla="*/ 2193038 w 2193460"/>
              <a:gd name="connsiteY4" fmla="*/ 2258340 h 3182904"/>
              <a:gd name="connsiteX5" fmla="*/ 1049780 w 2193460"/>
              <a:gd name="connsiteY5" fmla="*/ 3182904 h 3182904"/>
              <a:gd name="connsiteX0" fmla="*/ 1049780 w 2193460"/>
              <a:gd name="connsiteY0" fmla="*/ 3182904 h 3182904"/>
              <a:gd name="connsiteX1" fmla="*/ 2473 w 2193460"/>
              <a:gd name="connsiteY1" fmla="*/ 1569766 h 3182904"/>
              <a:gd name="connsiteX2" fmla="*/ 1220316 w 2193460"/>
              <a:gd name="connsiteY2" fmla="*/ 33 h 3182904"/>
              <a:gd name="connsiteX3" fmla="*/ 2081712 w 2193460"/>
              <a:gd name="connsiteY3" fmla="*/ 687639 h 3182904"/>
              <a:gd name="connsiteX4" fmla="*/ 2193038 w 2193460"/>
              <a:gd name="connsiteY4" fmla="*/ 2258340 h 3182904"/>
              <a:gd name="connsiteX5" fmla="*/ 1049780 w 2193460"/>
              <a:gd name="connsiteY5" fmla="*/ 3182904 h 3182904"/>
              <a:gd name="connsiteX0" fmla="*/ 1049780 w 2172711"/>
              <a:gd name="connsiteY0" fmla="*/ 3182904 h 3182904"/>
              <a:gd name="connsiteX1" fmla="*/ 2473 w 2172711"/>
              <a:gd name="connsiteY1" fmla="*/ 1569766 h 3182904"/>
              <a:gd name="connsiteX2" fmla="*/ 1220316 w 2172711"/>
              <a:gd name="connsiteY2" fmla="*/ 33 h 3182904"/>
              <a:gd name="connsiteX3" fmla="*/ 2081712 w 2172711"/>
              <a:gd name="connsiteY3" fmla="*/ 687639 h 3182904"/>
              <a:gd name="connsiteX4" fmla="*/ 2172233 w 2172711"/>
              <a:gd name="connsiteY4" fmla="*/ 2355454 h 3182904"/>
              <a:gd name="connsiteX5" fmla="*/ 1049780 w 2172711"/>
              <a:gd name="connsiteY5" fmla="*/ 3182904 h 3182904"/>
              <a:gd name="connsiteX0" fmla="*/ 1049780 w 2172233"/>
              <a:gd name="connsiteY0" fmla="*/ 3182904 h 3182904"/>
              <a:gd name="connsiteX1" fmla="*/ 2473 w 2172233"/>
              <a:gd name="connsiteY1" fmla="*/ 1569766 h 3182904"/>
              <a:gd name="connsiteX2" fmla="*/ 1220316 w 2172233"/>
              <a:gd name="connsiteY2" fmla="*/ 33 h 3182904"/>
              <a:gd name="connsiteX3" fmla="*/ 2081712 w 2172233"/>
              <a:gd name="connsiteY3" fmla="*/ 687639 h 3182904"/>
              <a:gd name="connsiteX4" fmla="*/ 2172233 w 2172233"/>
              <a:gd name="connsiteY4" fmla="*/ 2355454 h 3182904"/>
              <a:gd name="connsiteX5" fmla="*/ 1049780 w 2172233"/>
              <a:gd name="connsiteY5" fmla="*/ 3182904 h 3182904"/>
              <a:gd name="connsiteX0" fmla="*/ 1049780 w 2172233"/>
              <a:gd name="connsiteY0" fmla="*/ 3182904 h 3182904"/>
              <a:gd name="connsiteX1" fmla="*/ 2473 w 2172233"/>
              <a:gd name="connsiteY1" fmla="*/ 1569766 h 3182904"/>
              <a:gd name="connsiteX2" fmla="*/ 1220316 w 2172233"/>
              <a:gd name="connsiteY2" fmla="*/ 33 h 3182904"/>
              <a:gd name="connsiteX3" fmla="*/ 2081712 w 2172233"/>
              <a:gd name="connsiteY3" fmla="*/ 687639 h 3182904"/>
              <a:gd name="connsiteX4" fmla="*/ 2172233 w 2172233"/>
              <a:gd name="connsiteY4" fmla="*/ 2355454 h 3182904"/>
              <a:gd name="connsiteX5" fmla="*/ 1049780 w 2172233"/>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72198 h 3182904"/>
              <a:gd name="connsiteX5" fmla="*/ 1049780 w 2193039"/>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72198 h 3182904"/>
              <a:gd name="connsiteX5" fmla="*/ 1049780 w 2193039"/>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72198 h 3182904"/>
              <a:gd name="connsiteX5" fmla="*/ 1049780 w 2193039"/>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88942 h 3182904"/>
              <a:gd name="connsiteX5" fmla="*/ 1049780 w 2193039"/>
              <a:gd name="connsiteY5" fmla="*/ 3182904 h 3182904"/>
              <a:gd name="connsiteX0" fmla="*/ 1049780 w 2193039"/>
              <a:gd name="connsiteY0" fmla="*/ 3182904 h 3182904"/>
              <a:gd name="connsiteX1" fmla="*/ 2473 w 2193039"/>
              <a:gd name="connsiteY1" fmla="*/ 1569766 h 3182904"/>
              <a:gd name="connsiteX2" fmla="*/ 1220316 w 2193039"/>
              <a:gd name="connsiteY2" fmla="*/ 33 h 3182904"/>
              <a:gd name="connsiteX3" fmla="*/ 2081712 w 2193039"/>
              <a:gd name="connsiteY3" fmla="*/ 687639 h 3182904"/>
              <a:gd name="connsiteX4" fmla="*/ 2193039 w 2193039"/>
              <a:gd name="connsiteY4" fmla="*/ 2388942 h 3182904"/>
              <a:gd name="connsiteX5" fmla="*/ 1049780 w 2193039"/>
              <a:gd name="connsiteY5" fmla="*/ 3182904 h 3182904"/>
              <a:gd name="connsiteX0" fmla="*/ 1049780 w 2193039"/>
              <a:gd name="connsiteY0" fmla="*/ 3182871 h 3182871"/>
              <a:gd name="connsiteX1" fmla="*/ 2473 w 2193039"/>
              <a:gd name="connsiteY1" fmla="*/ 1569733 h 3182871"/>
              <a:gd name="connsiteX2" fmla="*/ 1220316 w 2193039"/>
              <a:gd name="connsiteY2" fmla="*/ 0 h 3182871"/>
              <a:gd name="connsiteX3" fmla="*/ 2081712 w 2193039"/>
              <a:gd name="connsiteY3" fmla="*/ 687606 h 3182871"/>
              <a:gd name="connsiteX4" fmla="*/ 2193039 w 2193039"/>
              <a:gd name="connsiteY4" fmla="*/ 2388909 h 3182871"/>
              <a:gd name="connsiteX5" fmla="*/ 1049780 w 2193039"/>
              <a:gd name="connsiteY5" fmla="*/ 3182871 h 3182871"/>
              <a:gd name="connsiteX0" fmla="*/ 1049780 w 2193039"/>
              <a:gd name="connsiteY0" fmla="*/ 3182871 h 3182871"/>
              <a:gd name="connsiteX1" fmla="*/ 2473 w 2193039"/>
              <a:gd name="connsiteY1" fmla="*/ 1569733 h 3182871"/>
              <a:gd name="connsiteX2" fmla="*/ 1220316 w 2193039"/>
              <a:gd name="connsiteY2" fmla="*/ 0 h 3182871"/>
              <a:gd name="connsiteX3" fmla="*/ 2081712 w 2193039"/>
              <a:gd name="connsiteY3" fmla="*/ 687606 h 3182871"/>
              <a:gd name="connsiteX4" fmla="*/ 2193039 w 2193039"/>
              <a:gd name="connsiteY4" fmla="*/ 2388909 h 3182871"/>
              <a:gd name="connsiteX5" fmla="*/ 1049780 w 2193039"/>
              <a:gd name="connsiteY5" fmla="*/ 3182871 h 3182871"/>
              <a:gd name="connsiteX0" fmla="*/ 1049780 w 2179168"/>
              <a:gd name="connsiteY0" fmla="*/ 3182871 h 3182871"/>
              <a:gd name="connsiteX1" fmla="*/ 2473 w 2179168"/>
              <a:gd name="connsiteY1" fmla="*/ 1569733 h 3182871"/>
              <a:gd name="connsiteX2" fmla="*/ 1220316 w 2179168"/>
              <a:gd name="connsiteY2" fmla="*/ 0 h 3182871"/>
              <a:gd name="connsiteX3" fmla="*/ 2081712 w 2179168"/>
              <a:gd name="connsiteY3" fmla="*/ 687606 h 3182871"/>
              <a:gd name="connsiteX4" fmla="*/ 2179168 w 2179168"/>
              <a:gd name="connsiteY4" fmla="*/ 2365468 h 3182871"/>
              <a:gd name="connsiteX5" fmla="*/ 1049780 w 2179168"/>
              <a:gd name="connsiteY5" fmla="*/ 3182871 h 3182871"/>
              <a:gd name="connsiteX0" fmla="*/ 1049780 w 2182635"/>
              <a:gd name="connsiteY0" fmla="*/ 3182871 h 3182871"/>
              <a:gd name="connsiteX1" fmla="*/ 2473 w 2182635"/>
              <a:gd name="connsiteY1" fmla="*/ 1569733 h 3182871"/>
              <a:gd name="connsiteX2" fmla="*/ 1220316 w 2182635"/>
              <a:gd name="connsiteY2" fmla="*/ 0 h 3182871"/>
              <a:gd name="connsiteX3" fmla="*/ 2081712 w 2182635"/>
              <a:gd name="connsiteY3" fmla="*/ 687606 h 3182871"/>
              <a:gd name="connsiteX4" fmla="*/ 2182635 w 2182635"/>
              <a:gd name="connsiteY4" fmla="*/ 2382212 h 3182871"/>
              <a:gd name="connsiteX5" fmla="*/ 1049780 w 2182635"/>
              <a:gd name="connsiteY5" fmla="*/ 3182871 h 3182871"/>
              <a:gd name="connsiteX0" fmla="*/ 1049780 w 2182635"/>
              <a:gd name="connsiteY0" fmla="*/ 3182871 h 3182871"/>
              <a:gd name="connsiteX1" fmla="*/ 2473 w 2182635"/>
              <a:gd name="connsiteY1" fmla="*/ 1569733 h 3182871"/>
              <a:gd name="connsiteX2" fmla="*/ 1220316 w 2182635"/>
              <a:gd name="connsiteY2" fmla="*/ 0 h 3182871"/>
              <a:gd name="connsiteX3" fmla="*/ 2081712 w 2182635"/>
              <a:gd name="connsiteY3" fmla="*/ 687606 h 3182871"/>
              <a:gd name="connsiteX4" fmla="*/ 2182635 w 2182635"/>
              <a:gd name="connsiteY4" fmla="*/ 2382212 h 3182871"/>
              <a:gd name="connsiteX5" fmla="*/ 1049780 w 2182635"/>
              <a:gd name="connsiteY5" fmla="*/ 3182871 h 3182871"/>
              <a:gd name="connsiteX0" fmla="*/ 1049780 w 2182635"/>
              <a:gd name="connsiteY0" fmla="*/ 3182871 h 3182871"/>
              <a:gd name="connsiteX1" fmla="*/ 2473 w 2182635"/>
              <a:gd name="connsiteY1" fmla="*/ 1569733 h 3182871"/>
              <a:gd name="connsiteX2" fmla="*/ 1220316 w 2182635"/>
              <a:gd name="connsiteY2" fmla="*/ 0 h 3182871"/>
              <a:gd name="connsiteX3" fmla="*/ 2081712 w 2182635"/>
              <a:gd name="connsiteY3" fmla="*/ 687606 h 3182871"/>
              <a:gd name="connsiteX4" fmla="*/ 2182635 w 2182635"/>
              <a:gd name="connsiteY4" fmla="*/ 2382212 h 3182871"/>
              <a:gd name="connsiteX5" fmla="*/ 1049780 w 2182635"/>
              <a:gd name="connsiteY5" fmla="*/ 3182871 h 3182871"/>
              <a:gd name="connsiteX0" fmla="*/ 1049780 w 2182635"/>
              <a:gd name="connsiteY0" fmla="*/ 3182871 h 3182871"/>
              <a:gd name="connsiteX1" fmla="*/ 2473 w 2182635"/>
              <a:gd name="connsiteY1" fmla="*/ 1569733 h 3182871"/>
              <a:gd name="connsiteX2" fmla="*/ 1220316 w 2182635"/>
              <a:gd name="connsiteY2" fmla="*/ 0 h 3182871"/>
              <a:gd name="connsiteX3" fmla="*/ 2081712 w 2182635"/>
              <a:gd name="connsiteY3" fmla="*/ 687606 h 3182871"/>
              <a:gd name="connsiteX4" fmla="*/ 2182635 w 2182635"/>
              <a:gd name="connsiteY4" fmla="*/ 2382212 h 3182871"/>
              <a:gd name="connsiteX5" fmla="*/ 1049780 w 2182635"/>
              <a:gd name="connsiteY5" fmla="*/ 3182871 h 318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2635" h="3182871">
                <a:moveTo>
                  <a:pt x="1049780" y="3182871"/>
                </a:moveTo>
                <a:cubicBezTo>
                  <a:pt x="93449" y="3142468"/>
                  <a:pt x="-19973" y="2097663"/>
                  <a:pt x="2473" y="1569733"/>
                </a:cubicBezTo>
                <a:cubicBezTo>
                  <a:pt x="17762" y="969235"/>
                  <a:pt x="358062" y="16846"/>
                  <a:pt x="1220316" y="0"/>
                </a:cubicBezTo>
                <a:cubicBezTo>
                  <a:pt x="1774351" y="46144"/>
                  <a:pt x="1989090" y="518820"/>
                  <a:pt x="2081712" y="687606"/>
                </a:cubicBezTo>
                <a:cubicBezTo>
                  <a:pt x="1982254" y="1106666"/>
                  <a:pt x="1925461" y="1709789"/>
                  <a:pt x="2182635" y="2382212"/>
                </a:cubicBezTo>
                <a:cubicBezTo>
                  <a:pt x="2140276" y="2468841"/>
                  <a:pt x="2011903" y="3145186"/>
                  <a:pt x="1049780" y="3182871"/>
                </a:cubicBezTo>
                <a:close/>
              </a:path>
            </a:pathLst>
          </a:custGeom>
          <a:solidFill>
            <a:schemeClr val="bg1">
              <a:lumMod val="95000"/>
            </a:schemeClr>
          </a:solidFill>
        </p:spPr>
        <p:txBody>
          <a:bodyPr tIns="685800" rtlCol="0">
            <a:normAutofit/>
          </a:bodyPr>
          <a:lstStyle>
            <a:lvl1pPr marL="34290" indent="0" algn="ctr">
              <a:lnSpc>
                <a:spcPct val="100000"/>
              </a:lnSpc>
              <a:buFontTx/>
              <a:buNone/>
              <a:defRPr sz="1100">
                <a:solidFill>
                  <a:schemeClr val="tx1"/>
                </a:solidFill>
              </a:defRPr>
            </a:lvl1pPr>
          </a:lstStyle>
          <a:p>
            <a:pPr lvl="0"/>
            <a:r>
              <a:rPr lang="en-US" noProof="0" smtClean="0"/>
              <a:t>Click icon to add picture</a:t>
            </a:r>
            <a:endParaRPr lang="en-US" noProof="0"/>
          </a:p>
        </p:txBody>
      </p:sp>
      <p:sp>
        <p:nvSpPr>
          <p:cNvPr id="880" name="Picture Placeholder 7"/>
          <p:cNvSpPr>
            <a:spLocks noGrp="1"/>
          </p:cNvSpPr>
          <p:nvPr>
            <p:ph type="pic" sz="quarter" idx="14"/>
          </p:nvPr>
        </p:nvSpPr>
        <p:spPr>
          <a:xfrm>
            <a:off x="4991037" y="685798"/>
            <a:ext cx="2294752" cy="3326068"/>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329709 w 1883627"/>
              <a:gd name="connsiteY0" fmla="*/ 2224405 h 2511639"/>
              <a:gd name="connsiteX1" fmla="*/ 279172 w 1883627"/>
              <a:gd name="connsiteY1" fmla="*/ 974 h 2511639"/>
              <a:gd name="connsiteX2" fmla="*/ 1883577 w 1883627"/>
              <a:gd name="connsiteY2" fmla="*/ 1946411 h 2511639"/>
              <a:gd name="connsiteX3" fmla="*/ 329709 w 1883627"/>
              <a:gd name="connsiteY3" fmla="*/ 2224405 h 2511639"/>
              <a:gd name="connsiteX0" fmla="*/ 339420 w 1893338"/>
              <a:gd name="connsiteY0" fmla="*/ 2237455 h 2524689"/>
              <a:gd name="connsiteX1" fmla="*/ 3820 w 1893338"/>
              <a:gd name="connsiteY1" fmla="*/ 1141545 h 2524689"/>
              <a:gd name="connsiteX2" fmla="*/ 288883 w 1893338"/>
              <a:gd name="connsiteY2" fmla="*/ 14024 h 2524689"/>
              <a:gd name="connsiteX3" fmla="*/ 1893288 w 1893338"/>
              <a:gd name="connsiteY3" fmla="*/ 1959461 h 2524689"/>
              <a:gd name="connsiteX4" fmla="*/ 339420 w 1893338"/>
              <a:gd name="connsiteY4" fmla="*/ 2237455 h 2524689"/>
              <a:gd name="connsiteX0" fmla="*/ 335680 w 1889598"/>
              <a:gd name="connsiteY0" fmla="*/ 3027828 h 3315062"/>
              <a:gd name="connsiteX1" fmla="*/ 80 w 1889598"/>
              <a:gd name="connsiteY1" fmla="*/ 1931918 h 3315062"/>
              <a:gd name="connsiteX2" fmla="*/ 969541 w 1889598"/>
              <a:gd name="connsiteY2" fmla="*/ 7803 h 3315062"/>
              <a:gd name="connsiteX3" fmla="*/ 1889548 w 1889598"/>
              <a:gd name="connsiteY3" fmla="*/ 2749834 h 3315062"/>
              <a:gd name="connsiteX4" fmla="*/ 335680 w 1889598"/>
              <a:gd name="connsiteY4" fmla="*/ 3027828 h 3315062"/>
              <a:gd name="connsiteX0" fmla="*/ 335674 w 1889592"/>
              <a:gd name="connsiteY0" fmla="*/ 3020683 h 3307917"/>
              <a:gd name="connsiteX1" fmla="*/ 74 w 1889592"/>
              <a:gd name="connsiteY1" fmla="*/ 1924773 h 3307917"/>
              <a:gd name="connsiteX2" fmla="*/ 969535 w 1889592"/>
              <a:gd name="connsiteY2" fmla="*/ 658 h 3307917"/>
              <a:gd name="connsiteX3" fmla="*/ 1889542 w 1889592"/>
              <a:gd name="connsiteY3" fmla="*/ 2742689 h 3307917"/>
              <a:gd name="connsiteX4" fmla="*/ 335674 w 1889592"/>
              <a:gd name="connsiteY4" fmla="*/ 3020683 h 3307917"/>
              <a:gd name="connsiteX0" fmla="*/ 335682 w 2057882"/>
              <a:gd name="connsiteY0" fmla="*/ 3020336 h 3020921"/>
              <a:gd name="connsiteX1" fmla="*/ 82 w 2057882"/>
              <a:gd name="connsiteY1" fmla="*/ 1924426 h 3020921"/>
              <a:gd name="connsiteX2" fmla="*/ 969543 w 2057882"/>
              <a:gd name="connsiteY2" fmla="*/ 311 h 3020921"/>
              <a:gd name="connsiteX3" fmla="*/ 2057844 w 2057882"/>
              <a:gd name="connsiteY3" fmla="*/ 1777454 h 3020921"/>
              <a:gd name="connsiteX4" fmla="*/ 335682 w 2057882"/>
              <a:gd name="connsiteY4" fmla="*/ 3020336 h 3020921"/>
              <a:gd name="connsiteX0" fmla="*/ 335682 w 2057882"/>
              <a:gd name="connsiteY0" fmla="*/ 3020546 h 3021131"/>
              <a:gd name="connsiteX1" fmla="*/ 82 w 2057882"/>
              <a:gd name="connsiteY1" fmla="*/ 1924636 h 3021131"/>
              <a:gd name="connsiteX2" fmla="*/ 969543 w 2057882"/>
              <a:gd name="connsiteY2" fmla="*/ 521 h 3021131"/>
              <a:gd name="connsiteX3" fmla="*/ 2057844 w 2057882"/>
              <a:gd name="connsiteY3" fmla="*/ 1777664 h 3021131"/>
              <a:gd name="connsiteX4" fmla="*/ 335682 w 2057882"/>
              <a:gd name="connsiteY4" fmla="*/ 3020546 h 3021131"/>
              <a:gd name="connsiteX0" fmla="*/ 1132276 w 2057933"/>
              <a:gd name="connsiteY0" fmla="*/ 2998107 h 2998710"/>
              <a:gd name="connsiteX1" fmla="*/ 82 w 2057933"/>
              <a:gd name="connsiteY1" fmla="*/ 1924636 h 2998710"/>
              <a:gd name="connsiteX2" fmla="*/ 969543 w 2057933"/>
              <a:gd name="connsiteY2" fmla="*/ 521 h 2998710"/>
              <a:gd name="connsiteX3" fmla="*/ 2057844 w 2057933"/>
              <a:gd name="connsiteY3" fmla="*/ 1777664 h 2998710"/>
              <a:gd name="connsiteX4" fmla="*/ 1132276 w 2057933"/>
              <a:gd name="connsiteY4" fmla="*/ 2998107 h 2998710"/>
              <a:gd name="connsiteX0" fmla="*/ 1132276 w 2057995"/>
              <a:gd name="connsiteY0" fmla="*/ 2998107 h 2998710"/>
              <a:gd name="connsiteX1" fmla="*/ 82 w 2057995"/>
              <a:gd name="connsiteY1" fmla="*/ 1924636 h 2998710"/>
              <a:gd name="connsiteX2" fmla="*/ 969543 w 2057995"/>
              <a:gd name="connsiteY2" fmla="*/ 521 h 2998710"/>
              <a:gd name="connsiteX3" fmla="*/ 2057844 w 2057995"/>
              <a:gd name="connsiteY3" fmla="*/ 1777664 h 2998710"/>
              <a:gd name="connsiteX4" fmla="*/ 1132276 w 2057995"/>
              <a:gd name="connsiteY4" fmla="*/ 2998107 h 2998710"/>
              <a:gd name="connsiteX0" fmla="*/ 1132276 w 2058164"/>
              <a:gd name="connsiteY0" fmla="*/ 2998107 h 2998168"/>
              <a:gd name="connsiteX1" fmla="*/ 82 w 2058164"/>
              <a:gd name="connsiteY1" fmla="*/ 1924636 h 2998168"/>
              <a:gd name="connsiteX2" fmla="*/ 969543 w 2058164"/>
              <a:gd name="connsiteY2" fmla="*/ 521 h 2998168"/>
              <a:gd name="connsiteX3" fmla="*/ 2057844 w 2058164"/>
              <a:gd name="connsiteY3" fmla="*/ 1777664 h 2998168"/>
              <a:gd name="connsiteX4" fmla="*/ 1132276 w 2058164"/>
              <a:gd name="connsiteY4" fmla="*/ 2998107 h 2998168"/>
              <a:gd name="connsiteX0" fmla="*/ 1132276 w 2058098"/>
              <a:gd name="connsiteY0" fmla="*/ 2998107 h 3000211"/>
              <a:gd name="connsiteX1" fmla="*/ 82 w 2058098"/>
              <a:gd name="connsiteY1" fmla="*/ 1924636 h 3000211"/>
              <a:gd name="connsiteX2" fmla="*/ 969543 w 2058098"/>
              <a:gd name="connsiteY2" fmla="*/ 521 h 3000211"/>
              <a:gd name="connsiteX3" fmla="*/ 2057844 w 2058098"/>
              <a:gd name="connsiteY3" fmla="*/ 1777664 h 3000211"/>
              <a:gd name="connsiteX4" fmla="*/ 1132276 w 2058098"/>
              <a:gd name="connsiteY4" fmla="*/ 2998107 h 3000211"/>
              <a:gd name="connsiteX0" fmla="*/ 1132277 w 2074762"/>
              <a:gd name="connsiteY0" fmla="*/ 2999042 h 3000554"/>
              <a:gd name="connsiteX1" fmla="*/ 83 w 2074762"/>
              <a:gd name="connsiteY1" fmla="*/ 1925571 h 3000554"/>
              <a:gd name="connsiteX2" fmla="*/ 969544 w 2074762"/>
              <a:gd name="connsiteY2" fmla="*/ 1456 h 3000554"/>
              <a:gd name="connsiteX3" fmla="*/ 2074675 w 2074762"/>
              <a:gd name="connsiteY3" fmla="*/ 1688842 h 3000554"/>
              <a:gd name="connsiteX4" fmla="*/ 1132277 w 2074762"/>
              <a:gd name="connsiteY4" fmla="*/ 2999042 h 3000554"/>
              <a:gd name="connsiteX0" fmla="*/ 1132277 w 2074675"/>
              <a:gd name="connsiteY0" fmla="*/ 2999042 h 3000554"/>
              <a:gd name="connsiteX1" fmla="*/ 83 w 2074675"/>
              <a:gd name="connsiteY1" fmla="*/ 1925571 h 3000554"/>
              <a:gd name="connsiteX2" fmla="*/ 969544 w 2074675"/>
              <a:gd name="connsiteY2" fmla="*/ 1456 h 3000554"/>
              <a:gd name="connsiteX3" fmla="*/ 2074675 w 2074675"/>
              <a:gd name="connsiteY3" fmla="*/ 1688842 h 3000554"/>
              <a:gd name="connsiteX4" fmla="*/ 1132277 w 2074675"/>
              <a:gd name="connsiteY4" fmla="*/ 2999042 h 3000554"/>
              <a:gd name="connsiteX0" fmla="*/ 1132398 w 2074796"/>
              <a:gd name="connsiteY0" fmla="*/ 2998085 h 2999597"/>
              <a:gd name="connsiteX1" fmla="*/ 204 w 2074796"/>
              <a:gd name="connsiteY1" fmla="*/ 1924614 h 2999597"/>
              <a:gd name="connsiteX2" fmla="*/ 969665 w 2074796"/>
              <a:gd name="connsiteY2" fmla="*/ 499 h 2999597"/>
              <a:gd name="connsiteX3" fmla="*/ 2074796 w 2074796"/>
              <a:gd name="connsiteY3" fmla="*/ 1687885 h 2999597"/>
              <a:gd name="connsiteX4" fmla="*/ 1132398 w 2074796"/>
              <a:gd name="connsiteY4" fmla="*/ 2998085 h 2999597"/>
              <a:gd name="connsiteX0" fmla="*/ 1132398 w 2074796"/>
              <a:gd name="connsiteY0" fmla="*/ 2998061 h 2999573"/>
              <a:gd name="connsiteX1" fmla="*/ 204 w 2074796"/>
              <a:gd name="connsiteY1" fmla="*/ 1924590 h 2999573"/>
              <a:gd name="connsiteX2" fmla="*/ 969665 w 2074796"/>
              <a:gd name="connsiteY2" fmla="*/ 475 h 2999573"/>
              <a:gd name="connsiteX3" fmla="*/ 2074796 w 2074796"/>
              <a:gd name="connsiteY3" fmla="*/ 1687861 h 2999573"/>
              <a:gd name="connsiteX4" fmla="*/ 1132398 w 2074796"/>
              <a:gd name="connsiteY4" fmla="*/ 2998061 h 2999573"/>
              <a:gd name="connsiteX0" fmla="*/ 997661 w 1940059"/>
              <a:gd name="connsiteY0" fmla="*/ 3008655 h 3033710"/>
              <a:gd name="connsiteX1" fmla="*/ 102 w 1940059"/>
              <a:gd name="connsiteY1" fmla="*/ 2423238 h 3033710"/>
              <a:gd name="connsiteX2" fmla="*/ 834928 w 1940059"/>
              <a:gd name="connsiteY2" fmla="*/ 11069 h 3033710"/>
              <a:gd name="connsiteX3" fmla="*/ 1940059 w 1940059"/>
              <a:gd name="connsiteY3" fmla="*/ 1698455 h 3033710"/>
              <a:gd name="connsiteX4" fmla="*/ 997661 w 1940059"/>
              <a:gd name="connsiteY4" fmla="*/ 3008655 h 3033710"/>
              <a:gd name="connsiteX0" fmla="*/ 997661 w 1940059"/>
              <a:gd name="connsiteY0" fmla="*/ 3008655 h 3028535"/>
              <a:gd name="connsiteX1" fmla="*/ 102 w 1940059"/>
              <a:gd name="connsiteY1" fmla="*/ 2423238 h 3028535"/>
              <a:gd name="connsiteX2" fmla="*/ 834928 w 1940059"/>
              <a:gd name="connsiteY2" fmla="*/ 11069 h 3028535"/>
              <a:gd name="connsiteX3" fmla="*/ 1940059 w 1940059"/>
              <a:gd name="connsiteY3" fmla="*/ 1698455 h 3028535"/>
              <a:gd name="connsiteX4" fmla="*/ 997661 w 1940059"/>
              <a:gd name="connsiteY4" fmla="*/ 3008655 h 3028535"/>
              <a:gd name="connsiteX0" fmla="*/ 997661 w 1940059"/>
              <a:gd name="connsiteY0" fmla="*/ 3008655 h 3015590"/>
              <a:gd name="connsiteX1" fmla="*/ 102 w 1940059"/>
              <a:gd name="connsiteY1" fmla="*/ 2423238 h 3015590"/>
              <a:gd name="connsiteX2" fmla="*/ 834928 w 1940059"/>
              <a:gd name="connsiteY2" fmla="*/ 11069 h 3015590"/>
              <a:gd name="connsiteX3" fmla="*/ 1940059 w 1940059"/>
              <a:gd name="connsiteY3" fmla="*/ 1698455 h 3015590"/>
              <a:gd name="connsiteX4" fmla="*/ 997661 w 1940059"/>
              <a:gd name="connsiteY4" fmla="*/ 3008655 h 3015590"/>
              <a:gd name="connsiteX0" fmla="*/ 1017415 w 1959813"/>
              <a:gd name="connsiteY0" fmla="*/ 3014734 h 3021669"/>
              <a:gd name="connsiteX1" fmla="*/ 19856 w 1959813"/>
              <a:gd name="connsiteY1" fmla="*/ 2429317 h 3021669"/>
              <a:gd name="connsiteX2" fmla="*/ 390105 w 1959813"/>
              <a:gd name="connsiteY2" fmla="*/ 925886 h 3021669"/>
              <a:gd name="connsiteX3" fmla="*/ 854682 w 1959813"/>
              <a:gd name="connsiteY3" fmla="*/ 17148 h 3021669"/>
              <a:gd name="connsiteX4" fmla="*/ 1959813 w 1959813"/>
              <a:gd name="connsiteY4" fmla="*/ 1704534 h 3021669"/>
              <a:gd name="connsiteX5" fmla="*/ 1017415 w 1959813"/>
              <a:gd name="connsiteY5" fmla="*/ 3014734 h 3021669"/>
              <a:gd name="connsiteX0" fmla="*/ 1109589 w 2051987"/>
              <a:gd name="connsiteY0" fmla="*/ 3026044 h 3032979"/>
              <a:gd name="connsiteX1" fmla="*/ 112030 w 2051987"/>
              <a:gd name="connsiteY1" fmla="*/ 2440627 h 3032979"/>
              <a:gd name="connsiteX2" fmla="*/ 78372 w 2051987"/>
              <a:gd name="connsiteY2" fmla="*/ 785731 h 3032979"/>
              <a:gd name="connsiteX3" fmla="*/ 946856 w 2051987"/>
              <a:gd name="connsiteY3" fmla="*/ 28458 h 3032979"/>
              <a:gd name="connsiteX4" fmla="*/ 2051987 w 2051987"/>
              <a:gd name="connsiteY4" fmla="*/ 1715844 h 3032979"/>
              <a:gd name="connsiteX5" fmla="*/ 1109589 w 2051987"/>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45046"/>
              <a:gd name="connsiteX1" fmla="*/ 22438 w 1973615"/>
              <a:gd name="connsiteY1" fmla="*/ 2429407 h 3045046"/>
              <a:gd name="connsiteX2" fmla="*/ 0 w 1973615"/>
              <a:gd name="connsiteY2" fmla="*/ 785731 h 3045046"/>
              <a:gd name="connsiteX3" fmla="*/ 868484 w 1973615"/>
              <a:gd name="connsiteY3" fmla="*/ 28458 h 3045046"/>
              <a:gd name="connsiteX4" fmla="*/ 1973615 w 1973615"/>
              <a:gd name="connsiteY4" fmla="*/ 1715844 h 3045046"/>
              <a:gd name="connsiteX5" fmla="*/ 1031217 w 1973615"/>
              <a:gd name="connsiteY5" fmla="*/ 3026044 h 3045046"/>
              <a:gd name="connsiteX0" fmla="*/ 1031217 w 1973615"/>
              <a:gd name="connsiteY0" fmla="*/ 3026044 h 3043704"/>
              <a:gd name="connsiteX1" fmla="*/ 22438 w 1973615"/>
              <a:gd name="connsiteY1" fmla="*/ 2429407 h 3043704"/>
              <a:gd name="connsiteX2" fmla="*/ 0 w 1973615"/>
              <a:gd name="connsiteY2" fmla="*/ 785731 h 3043704"/>
              <a:gd name="connsiteX3" fmla="*/ 868484 w 1973615"/>
              <a:gd name="connsiteY3" fmla="*/ 28458 h 3043704"/>
              <a:gd name="connsiteX4" fmla="*/ 1973615 w 1973615"/>
              <a:gd name="connsiteY4" fmla="*/ 1715844 h 3043704"/>
              <a:gd name="connsiteX5" fmla="*/ 1031217 w 1973615"/>
              <a:gd name="connsiteY5" fmla="*/ 3026044 h 3043704"/>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15438 h 3033098"/>
              <a:gd name="connsiteX1" fmla="*/ 39267 w 1990444"/>
              <a:gd name="connsiteY1" fmla="*/ 2418801 h 3033098"/>
              <a:gd name="connsiteX2" fmla="*/ 0 w 1990444"/>
              <a:gd name="connsiteY2" fmla="*/ 836833 h 3033098"/>
              <a:gd name="connsiteX3" fmla="*/ 1036778 w 1990444"/>
              <a:gd name="connsiteY3" fmla="*/ 23462 h 3033098"/>
              <a:gd name="connsiteX4" fmla="*/ 1990444 w 1990444"/>
              <a:gd name="connsiteY4" fmla="*/ 1705238 h 3033098"/>
              <a:gd name="connsiteX5" fmla="*/ 1048046 w 1990444"/>
              <a:gd name="connsiteY5" fmla="*/ 3015438 h 3033098"/>
              <a:gd name="connsiteX0" fmla="*/ 1048046 w 1990444"/>
              <a:gd name="connsiteY0" fmla="*/ 3016924 h 3034584"/>
              <a:gd name="connsiteX1" fmla="*/ 39267 w 1990444"/>
              <a:gd name="connsiteY1" fmla="*/ 2420287 h 3034584"/>
              <a:gd name="connsiteX2" fmla="*/ 0 w 1990444"/>
              <a:gd name="connsiteY2" fmla="*/ 838319 h 3034584"/>
              <a:gd name="connsiteX3" fmla="*/ 1036778 w 1990444"/>
              <a:gd name="connsiteY3" fmla="*/ 24948 h 3034584"/>
              <a:gd name="connsiteX4" fmla="*/ 1990444 w 1990444"/>
              <a:gd name="connsiteY4" fmla="*/ 1706724 h 3034584"/>
              <a:gd name="connsiteX5" fmla="*/ 1048046 w 1990444"/>
              <a:gd name="connsiteY5" fmla="*/ 3016924 h 3034584"/>
              <a:gd name="connsiteX0" fmla="*/ 1048046 w 1990444"/>
              <a:gd name="connsiteY0" fmla="*/ 3021540 h 3039200"/>
              <a:gd name="connsiteX1" fmla="*/ 39267 w 1990444"/>
              <a:gd name="connsiteY1" fmla="*/ 2424903 h 3039200"/>
              <a:gd name="connsiteX2" fmla="*/ 0 w 1990444"/>
              <a:gd name="connsiteY2" fmla="*/ 842935 h 3039200"/>
              <a:gd name="connsiteX3" fmla="*/ 1036778 w 1990444"/>
              <a:gd name="connsiteY3" fmla="*/ 29564 h 3039200"/>
              <a:gd name="connsiteX4" fmla="*/ 1990444 w 1990444"/>
              <a:gd name="connsiteY4" fmla="*/ 1711340 h 3039200"/>
              <a:gd name="connsiteX5" fmla="*/ 1048046 w 1990444"/>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27416"/>
              <a:gd name="connsiteX1" fmla="*/ 39267 w 1991061"/>
              <a:gd name="connsiteY1" fmla="*/ 2424903 h 3027416"/>
              <a:gd name="connsiteX2" fmla="*/ 0 w 1991061"/>
              <a:gd name="connsiteY2" fmla="*/ 842935 h 3027416"/>
              <a:gd name="connsiteX3" fmla="*/ 1036778 w 1991061"/>
              <a:gd name="connsiteY3" fmla="*/ 29564 h 3027416"/>
              <a:gd name="connsiteX4" fmla="*/ 1990444 w 1991061"/>
              <a:gd name="connsiteY4" fmla="*/ 1711340 h 3027416"/>
              <a:gd name="connsiteX5" fmla="*/ 1048046 w 1991061"/>
              <a:gd name="connsiteY5" fmla="*/ 3021540 h 3027416"/>
              <a:gd name="connsiteX0" fmla="*/ 1048046 w 1991061"/>
              <a:gd name="connsiteY0" fmla="*/ 3021540 h 3029399"/>
              <a:gd name="connsiteX1" fmla="*/ 39267 w 1991061"/>
              <a:gd name="connsiteY1" fmla="*/ 2424903 h 3029399"/>
              <a:gd name="connsiteX2" fmla="*/ 0 w 1991061"/>
              <a:gd name="connsiteY2" fmla="*/ 842935 h 3029399"/>
              <a:gd name="connsiteX3" fmla="*/ 1036778 w 1991061"/>
              <a:gd name="connsiteY3" fmla="*/ 29564 h 3029399"/>
              <a:gd name="connsiteX4" fmla="*/ 1990444 w 1991061"/>
              <a:gd name="connsiteY4" fmla="*/ 1711340 h 3029399"/>
              <a:gd name="connsiteX5" fmla="*/ 1048046 w 1991061"/>
              <a:gd name="connsiteY5" fmla="*/ 3021540 h 3029399"/>
              <a:gd name="connsiteX0" fmla="*/ 1048046 w 1991154"/>
              <a:gd name="connsiteY0" fmla="*/ 3016161 h 3024020"/>
              <a:gd name="connsiteX1" fmla="*/ 39267 w 1991154"/>
              <a:gd name="connsiteY1" fmla="*/ 2419524 h 3024020"/>
              <a:gd name="connsiteX2" fmla="*/ 0 w 1991154"/>
              <a:gd name="connsiteY2" fmla="*/ 837556 h 3024020"/>
              <a:gd name="connsiteX3" fmla="*/ 1098486 w 1991154"/>
              <a:gd name="connsiteY3" fmla="*/ 29794 h 3024020"/>
              <a:gd name="connsiteX4" fmla="*/ 1990444 w 1991154"/>
              <a:gd name="connsiteY4" fmla="*/ 1705961 h 3024020"/>
              <a:gd name="connsiteX5" fmla="*/ 1048046 w 1991154"/>
              <a:gd name="connsiteY5" fmla="*/ 3016161 h 3024020"/>
              <a:gd name="connsiteX0" fmla="*/ 1025607 w 1991154"/>
              <a:gd name="connsiteY0" fmla="*/ 3021771 h 3029548"/>
              <a:gd name="connsiteX1" fmla="*/ 39267 w 1991154"/>
              <a:gd name="connsiteY1" fmla="*/ 2419524 h 3029548"/>
              <a:gd name="connsiteX2" fmla="*/ 0 w 1991154"/>
              <a:gd name="connsiteY2" fmla="*/ 837556 h 3029548"/>
              <a:gd name="connsiteX3" fmla="*/ 1098486 w 1991154"/>
              <a:gd name="connsiteY3" fmla="*/ 29794 h 3029548"/>
              <a:gd name="connsiteX4" fmla="*/ 1990444 w 1991154"/>
              <a:gd name="connsiteY4" fmla="*/ 1705961 h 3029548"/>
              <a:gd name="connsiteX5" fmla="*/ 1025607 w 1991154"/>
              <a:gd name="connsiteY5" fmla="*/ 3021771 h 30295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1025607 w 1991154"/>
              <a:gd name="connsiteY5" fmla="*/ 3021771 h 3026301"/>
              <a:gd name="connsiteX0" fmla="*/ 944924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944924 w 1991154"/>
              <a:gd name="connsiteY5" fmla="*/ 3021771 h 3026301"/>
              <a:gd name="connsiteX0" fmla="*/ 944924 w 1973258"/>
              <a:gd name="connsiteY0" fmla="*/ 3021771 h 3038476"/>
              <a:gd name="connsiteX1" fmla="*/ 39267 w 1973258"/>
              <a:gd name="connsiteY1" fmla="*/ 2419524 h 3038476"/>
              <a:gd name="connsiteX2" fmla="*/ 0 w 1973258"/>
              <a:gd name="connsiteY2" fmla="*/ 837556 h 3038476"/>
              <a:gd name="connsiteX3" fmla="*/ 1098486 w 1973258"/>
              <a:gd name="connsiteY3" fmla="*/ 29794 h 3038476"/>
              <a:gd name="connsiteX4" fmla="*/ 1972515 w 1973258"/>
              <a:gd name="connsiteY4" fmla="*/ 1759749 h 3038476"/>
              <a:gd name="connsiteX5" fmla="*/ 944924 w 1973258"/>
              <a:gd name="connsiteY5" fmla="*/ 3021771 h 3038476"/>
              <a:gd name="connsiteX0" fmla="*/ 944924 w 1973353"/>
              <a:gd name="connsiteY0" fmla="*/ 2978907 h 2995612"/>
              <a:gd name="connsiteX1" fmla="*/ 39267 w 1973353"/>
              <a:gd name="connsiteY1" fmla="*/ 2376660 h 2995612"/>
              <a:gd name="connsiteX2" fmla="*/ 0 w 1973353"/>
              <a:gd name="connsiteY2" fmla="*/ 794692 h 2995612"/>
              <a:gd name="connsiteX3" fmla="*/ 1143310 w 1973353"/>
              <a:gd name="connsiteY3" fmla="*/ 31753 h 2995612"/>
              <a:gd name="connsiteX4" fmla="*/ 1972515 w 1973353"/>
              <a:gd name="connsiteY4" fmla="*/ 1716885 h 2995612"/>
              <a:gd name="connsiteX5" fmla="*/ 944924 w 1973353"/>
              <a:gd name="connsiteY5" fmla="*/ 2978907 h 2995612"/>
              <a:gd name="connsiteX0" fmla="*/ 909065 w 1937494"/>
              <a:gd name="connsiteY0" fmla="*/ 2977703 h 2994408"/>
              <a:gd name="connsiteX1" fmla="*/ 3408 w 1937494"/>
              <a:gd name="connsiteY1" fmla="*/ 2375456 h 2994408"/>
              <a:gd name="connsiteX2" fmla="*/ 0 w 1937494"/>
              <a:gd name="connsiteY2" fmla="*/ 820382 h 2994408"/>
              <a:gd name="connsiteX3" fmla="*/ 1107451 w 1937494"/>
              <a:gd name="connsiteY3" fmla="*/ 30549 h 2994408"/>
              <a:gd name="connsiteX4" fmla="*/ 1936656 w 1937494"/>
              <a:gd name="connsiteY4" fmla="*/ 1715681 h 2994408"/>
              <a:gd name="connsiteX5" fmla="*/ 909065 w 1937494"/>
              <a:gd name="connsiteY5" fmla="*/ 2977703 h 2994408"/>
              <a:gd name="connsiteX0" fmla="*/ 909065 w 1937494"/>
              <a:gd name="connsiteY0" fmla="*/ 2977703 h 2997808"/>
              <a:gd name="connsiteX1" fmla="*/ 3408 w 1937494"/>
              <a:gd name="connsiteY1" fmla="*/ 2375456 h 2997808"/>
              <a:gd name="connsiteX2" fmla="*/ 0 w 1937494"/>
              <a:gd name="connsiteY2" fmla="*/ 820382 h 2997808"/>
              <a:gd name="connsiteX3" fmla="*/ 1107451 w 1937494"/>
              <a:gd name="connsiteY3" fmla="*/ 30549 h 2997808"/>
              <a:gd name="connsiteX4" fmla="*/ 1936656 w 1937494"/>
              <a:gd name="connsiteY4" fmla="*/ 1715681 h 2997808"/>
              <a:gd name="connsiteX5" fmla="*/ 909065 w 1937494"/>
              <a:gd name="connsiteY5" fmla="*/ 2977703 h 2997808"/>
              <a:gd name="connsiteX0" fmla="*/ 909065 w 1937494"/>
              <a:gd name="connsiteY0" fmla="*/ 2977703 h 2979806"/>
              <a:gd name="connsiteX1" fmla="*/ 3408 w 1937494"/>
              <a:gd name="connsiteY1" fmla="*/ 2375456 h 2979806"/>
              <a:gd name="connsiteX2" fmla="*/ 0 w 1937494"/>
              <a:gd name="connsiteY2" fmla="*/ 820382 h 2979806"/>
              <a:gd name="connsiteX3" fmla="*/ 1107451 w 1937494"/>
              <a:gd name="connsiteY3" fmla="*/ 30549 h 2979806"/>
              <a:gd name="connsiteX4" fmla="*/ 1936656 w 1937494"/>
              <a:gd name="connsiteY4" fmla="*/ 1715681 h 2979806"/>
              <a:gd name="connsiteX5" fmla="*/ 909065 w 1937494"/>
              <a:gd name="connsiteY5" fmla="*/ 2977703 h 2979806"/>
              <a:gd name="connsiteX0" fmla="*/ 909065 w 1936916"/>
              <a:gd name="connsiteY0" fmla="*/ 2977703 h 2979806"/>
              <a:gd name="connsiteX1" fmla="*/ 3408 w 1936916"/>
              <a:gd name="connsiteY1" fmla="*/ 2375456 h 2979806"/>
              <a:gd name="connsiteX2" fmla="*/ 0 w 1936916"/>
              <a:gd name="connsiteY2" fmla="*/ 820382 h 2979806"/>
              <a:gd name="connsiteX3" fmla="*/ 1107451 w 1936916"/>
              <a:gd name="connsiteY3" fmla="*/ 30549 h 2979806"/>
              <a:gd name="connsiteX4" fmla="*/ 1936656 w 1936916"/>
              <a:gd name="connsiteY4" fmla="*/ 1715681 h 2979806"/>
              <a:gd name="connsiteX5" fmla="*/ 909065 w 1936916"/>
              <a:gd name="connsiteY5" fmla="*/ 2977703 h 2979806"/>
              <a:gd name="connsiteX0" fmla="*/ 909065 w 1936957"/>
              <a:gd name="connsiteY0" fmla="*/ 2986285 h 2988388"/>
              <a:gd name="connsiteX1" fmla="*/ 3408 w 1936957"/>
              <a:gd name="connsiteY1" fmla="*/ 2384038 h 2988388"/>
              <a:gd name="connsiteX2" fmla="*/ 0 w 1936957"/>
              <a:gd name="connsiteY2" fmla="*/ 828964 h 2988388"/>
              <a:gd name="connsiteX3" fmla="*/ 1152274 w 1936957"/>
              <a:gd name="connsiteY3" fmla="*/ 30166 h 2988388"/>
              <a:gd name="connsiteX4" fmla="*/ 1936656 w 1936957"/>
              <a:gd name="connsiteY4" fmla="*/ 1724263 h 2988388"/>
              <a:gd name="connsiteX5" fmla="*/ 909065 w 1936957"/>
              <a:gd name="connsiteY5" fmla="*/ 2986285 h 2988388"/>
              <a:gd name="connsiteX0" fmla="*/ 909065 w 1936898"/>
              <a:gd name="connsiteY0" fmla="*/ 3006799 h 3008902"/>
              <a:gd name="connsiteX1" fmla="*/ 3408 w 1936898"/>
              <a:gd name="connsiteY1" fmla="*/ 2404552 h 3008902"/>
              <a:gd name="connsiteX2" fmla="*/ 0 w 1936898"/>
              <a:gd name="connsiteY2" fmla="*/ 849478 h 3008902"/>
              <a:gd name="connsiteX3" fmla="*/ 1082758 w 1936898"/>
              <a:gd name="connsiteY3" fmla="*/ 29291 h 3008902"/>
              <a:gd name="connsiteX4" fmla="*/ 1936656 w 1936898"/>
              <a:gd name="connsiteY4" fmla="*/ 1744777 h 3008902"/>
              <a:gd name="connsiteX5" fmla="*/ 909065 w 1936898"/>
              <a:gd name="connsiteY5" fmla="*/ 3006799 h 3008902"/>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20398"/>
              <a:gd name="connsiteX1" fmla="*/ 8756 w 1936898"/>
              <a:gd name="connsiteY1" fmla="*/ 2334051 h 3020398"/>
              <a:gd name="connsiteX2" fmla="*/ 0 w 1936898"/>
              <a:gd name="connsiteY2" fmla="*/ 848493 h 3020398"/>
              <a:gd name="connsiteX3" fmla="*/ 1082758 w 1936898"/>
              <a:gd name="connsiteY3" fmla="*/ 28306 h 3020398"/>
              <a:gd name="connsiteX4" fmla="*/ 1936656 w 1936898"/>
              <a:gd name="connsiteY4" fmla="*/ 1743792 h 3020398"/>
              <a:gd name="connsiteX5" fmla="*/ 909065 w 1936898"/>
              <a:gd name="connsiteY5" fmla="*/ 3005814 h 3020398"/>
              <a:gd name="connsiteX0" fmla="*/ 1117612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17612 w 1936898"/>
              <a:gd name="connsiteY5" fmla="*/ 2989771 h 3004826"/>
              <a:gd name="connsiteX0" fmla="*/ 1181781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81781 w 1936898"/>
              <a:gd name="connsiteY5" fmla="*/ 2989771 h 3004826"/>
              <a:gd name="connsiteX0" fmla="*/ 1181781 w 1936898"/>
              <a:gd name="connsiteY0" fmla="*/ 2989771 h 3006184"/>
              <a:gd name="connsiteX1" fmla="*/ 8756 w 1936898"/>
              <a:gd name="connsiteY1" fmla="*/ 2334051 h 3006184"/>
              <a:gd name="connsiteX2" fmla="*/ 0 w 1936898"/>
              <a:gd name="connsiteY2" fmla="*/ 848493 h 3006184"/>
              <a:gd name="connsiteX3" fmla="*/ 1082758 w 1936898"/>
              <a:gd name="connsiteY3" fmla="*/ 28306 h 3006184"/>
              <a:gd name="connsiteX4" fmla="*/ 1936656 w 1936898"/>
              <a:gd name="connsiteY4" fmla="*/ 1743792 h 3006184"/>
              <a:gd name="connsiteX5" fmla="*/ 1181781 w 1936898"/>
              <a:gd name="connsiteY5" fmla="*/ 2989771 h 300618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2"/>
              <a:gd name="connsiteY0" fmla="*/ 2990383 h 3006293"/>
              <a:gd name="connsiteX1" fmla="*/ 8756 w 1963612"/>
              <a:gd name="connsiteY1" fmla="*/ 2318620 h 3006293"/>
              <a:gd name="connsiteX2" fmla="*/ 0 w 1963612"/>
              <a:gd name="connsiteY2" fmla="*/ 833062 h 3006293"/>
              <a:gd name="connsiteX3" fmla="*/ 1072064 w 1963612"/>
              <a:gd name="connsiteY3" fmla="*/ 28917 h 3006293"/>
              <a:gd name="connsiteX4" fmla="*/ 1963393 w 1963612"/>
              <a:gd name="connsiteY4" fmla="*/ 1717666 h 3006293"/>
              <a:gd name="connsiteX5" fmla="*/ 1117612 w 1963612"/>
              <a:gd name="connsiteY5" fmla="*/ 2990383 h 3006293"/>
              <a:gd name="connsiteX0" fmla="*/ 1117612 w 1963612"/>
              <a:gd name="connsiteY0" fmla="*/ 2968993 h 2985581"/>
              <a:gd name="connsiteX1" fmla="*/ 8756 w 1963612"/>
              <a:gd name="connsiteY1" fmla="*/ 2318620 h 2985581"/>
              <a:gd name="connsiteX2" fmla="*/ 0 w 1963612"/>
              <a:gd name="connsiteY2" fmla="*/ 833062 h 2985581"/>
              <a:gd name="connsiteX3" fmla="*/ 1072064 w 1963612"/>
              <a:gd name="connsiteY3" fmla="*/ 28917 h 2985581"/>
              <a:gd name="connsiteX4" fmla="*/ 1963393 w 1963612"/>
              <a:gd name="connsiteY4" fmla="*/ 1717666 h 2985581"/>
              <a:gd name="connsiteX5" fmla="*/ 1117612 w 1963612"/>
              <a:gd name="connsiteY5" fmla="*/ 2968993 h 2985581"/>
              <a:gd name="connsiteX0" fmla="*/ 1117612 w 1963612"/>
              <a:gd name="connsiteY0" fmla="*/ 2985035 h 3001109"/>
              <a:gd name="connsiteX1" fmla="*/ 8756 w 1963612"/>
              <a:gd name="connsiteY1" fmla="*/ 2318620 h 3001109"/>
              <a:gd name="connsiteX2" fmla="*/ 0 w 1963612"/>
              <a:gd name="connsiteY2" fmla="*/ 833062 h 3001109"/>
              <a:gd name="connsiteX3" fmla="*/ 1072064 w 1963612"/>
              <a:gd name="connsiteY3" fmla="*/ 28917 h 3001109"/>
              <a:gd name="connsiteX4" fmla="*/ 1963393 w 1963612"/>
              <a:gd name="connsiteY4" fmla="*/ 1717666 h 3001109"/>
              <a:gd name="connsiteX5" fmla="*/ 1117612 w 1963612"/>
              <a:gd name="connsiteY5" fmla="*/ 2985035 h 3001109"/>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717666 h 2990604"/>
              <a:gd name="connsiteX5" fmla="*/ 1117612 w 1963612"/>
              <a:gd name="connsiteY5" fmla="*/ 2985035 h 2990604"/>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690929 h 2990604"/>
              <a:gd name="connsiteX5" fmla="*/ 1117612 w 1963612"/>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967"/>
              <a:gd name="connsiteX1" fmla="*/ 8756 w 1963393"/>
              <a:gd name="connsiteY1" fmla="*/ 2318620 h 2990967"/>
              <a:gd name="connsiteX2" fmla="*/ 0 w 1963393"/>
              <a:gd name="connsiteY2" fmla="*/ 833062 h 2990967"/>
              <a:gd name="connsiteX3" fmla="*/ 1072064 w 1963393"/>
              <a:gd name="connsiteY3" fmla="*/ 28917 h 2990967"/>
              <a:gd name="connsiteX4" fmla="*/ 1963393 w 1963393"/>
              <a:gd name="connsiteY4" fmla="*/ 1690929 h 2990967"/>
              <a:gd name="connsiteX5" fmla="*/ 1117612 w 1963393"/>
              <a:gd name="connsiteY5" fmla="*/ 2985035 h 2990967"/>
              <a:gd name="connsiteX0" fmla="*/ 1117612 w 1963393"/>
              <a:gd name="connsiteY0" fmla="*/ 2985035 h 2991575"/>
              <a:gd name="connsiteX1" fmla="*/ 24799 w 1963393"/>
              <a:gd name="connsiteY1" fmla="*/ 2356052 h 2991575"/>
              <a:gd name="connsiteX2" fmla="*/ 0 w 1963393"/>
              <a:gd name="connsiteY2" fmla="*/ 833062 h 2991575"/>
              <a:gd name="connsiteX3" fmla="*/ 1072064 w 1963393"/>
              <a:gd name="connsiteY3" fmla="*/ 28917 h 2991575"/>
              <a:gd name="connsiteX4" fmla="*/ 1963393 w 1963393"/>
              <a:gd name="connsiteY4" fmla="*/ 1690929 h 2991575"/>
              <a:gd name="connsiteX5" fmla="*/ 1117612 w 1963393"/>
              <a:gd name="connsiteY5" fmla="*/ 2985035 h 2991575"/>
              <a:gd name="connsiteX0" fmla="*/ 1117612 w 1963393"/>
              <a:gd name="connsiteY0" fmla="*/ 2985035 h 2990548"/>
              <a:gd name="connsiteX1" fmla="*/ 24799 w 1963393"/>
              <a:gd name="connsiteY1" fmla="*/ 2356052 h 2990548"/>
              <a:gd name="connsiteX2" fmla="*/ 0 w 1963393"/>
              <a:gd name="connsiteY2" fmla="*/ 833062 h 2990548"/>
              <a:gd name="connsiteX3" fmla="*/ 1072064 w 1963393"/>
              <a:gd name="connsiteY3" fmla="*/ 28917 h 2990548"/>
              <a:gd name="connsiteX4" fmla="*/ 1963393 w 1963393"/>
              <a:gd name="connsiteY4" fmla="*/ 1690929 h 2990548"/>
              <a:gd name="connsiteX5" fmla="*/ 1117612 w 1963393"/>
              <a:gd name="connsiteY5" fmla="*/ 2985035 h 2990548"/>
              <a:gd name="connsiteX0" fmla="*/ 1117612 w 1963393"/>
              <a:gd name="connsiteY0" fmla="*/ 2985035 h 2990829"/>
              <a:gd name="connsiteX1" fmla="*/ 24799 w 1963393"/>
              <a:gd name="connsiteY1" fmla="*/ 2356052 h 2990829"/>
              <a:gd name="connsiteX2" fmla="*/ 0 w 1963393"/>
              <a:gd name="connsiteY2" fmla="*/ 833062 h 2990829"/>
              <a:gd name="connsiteX3" fmla="*/ 1072064 w 1963393"/>
              <a:gd name="connsiteY3" fmla="*/ 28917 h 2990829"/>
              <a:gd name="connsiteX4" fmla="*/ 1963393 w 1963393"/>
              <a:gd name="connsiteY4" fmla="*/ 1690929 h 2990829"/>
              <a:gd name="connsiteX5" fmla="*/ 1117612 w 1963393"/>
              <a:gd name="connsiteY5" fmla="*/ 2985035 h 2990829"/>
              <a:gd name="connsiteX0" fmla="*/ 1183718 w 2029499"/>
              <a:gd name="connsiteY0" fmla="*/ 2985035 h 2989001"/>
              <a:gd name="connsiteX1" fmla="*/ 0 w 2029499"/>
              <a:gd name="connsiteY1" fmla="*/ 2168894 h 2989001"/>
              <a:gd name="connsiteX2" fmla="*/ 66106 w 2029499"/>
              <a:gd name="connsiteY2" fmla="*/ 833062 h 2989001"/>
              <a:gd name="connsiteX3" fmla="*/ 1138170 w 2029499"/>
              <a:gd name="connsiteY3" fmla="*/ 28917 h 2989001"/>
              <a:gd name="connsiteX4" fmla="*/ 2029499 w 2029499"/>
              <a:gd name="connsiteY4" fmla="*/ 1690929 h 2989001"/>
              <a:gd name="connsiteX5" fmla="*/ 1183718 w 2029499"/>
              <a:gd name="connsiteY5" fmla="*/ 2985035 h 2989001"/>
              <a:gd name="connsiteX0" fmla="*/ 1213865 w 2059646"/>
              <a:gd name="connsiteY0" fmla="*/ 2977015 h 2980981"/>
              <a:gd name="connsiteX1" fmla="*/ 30147 w 2059646"/>
              <a:gd name="connsiteY1" fmla="*/ 2160874 h 2980981"/>
              <a:gd name="connsiteX2" fmla="*/ 0 w 2059646"/>
              <a:gd name="connsiteY2" fmla="*/ 1108452 h 2980981"/>
              <a:gd name="connsiteX3" fmla="*/ 1168317 w 2059646"/>
              <a:gd name="connsiteY3" fmla="*/ 20897 h 2980981"/>
              <a:gd name="connsiteX4" fmla="*/ 2059646 w 2059646"/>
              <a:gd name="connsiteY4" fmla="*/ 1682909 h 2980981"/>
              <a:gd name="connsiteX5" fmla="*/ 1213865 w 2059646"/>
              <a:gd name="connsiteY5" fmla="*/ 2977015 h 2980981"/>
              <a:gd name="connsiteX0" fmla="*/ 1213865 w 2059646"/>
              <a:gd name="connsiteY0" fmla="*/ 2994926 h 2998892"/>
              <a:gd name="connsiteX1" fmla="*/ 30147 w 2059646"/>
              <a:gd name="connsiteY1" fmla="*/ 2178785 h 2998892"/>
              <a:gd name="connsiteX2" fmla="*/ 0 w 2059646"/>
              <a:gd name="connsiteY2" fmla="*/ 1126363 h 2998892"/>
              <a:gd name="connsiteX3" fmla="*/ 1168317 w 2059646"/>
              <a:gd name="connsiteY3" fmla="*/ 38808 h 2998892"/>
              <a:gd name="connsiteX4" fmla="*/ 2059646 w 2059646"/>
              <a:gd name="connsiteY4" fmla="*/ 1700820 h 2998892"/>
              <a:gd name="connsiteX5" fmla="*/ 1213865 w 2059646"/>
              <a:gd name="connsiteY5" fmla="*/ 2994926 h 2998892"/>
              <a:gd name="connsiteX0" fmla="*/ 1213865 w 2059646"/>
              <a:gd name="connsiteY0" fmla="*/ 2993873 h 2997839"/>
              <a:gd name="connsiteX1" fmla="*/ 30147 w 2059646"/>
              <a:gd name="connsiteY1" fmla="*/ 2177732 h 2997839"/>
              <a:gd name="connsiteX2" fmla="*/ 0 w 2059646"/>
              <a:gd name="connsiteY2" fmla="*/ 1157395 h 2997839"/>
              <a:gd name="connsiteX3" fmla="*/ 1168317 w 2059646"/>
              <a:gd name="connsiteY3" fmla="*/ 37755 h 2997839"/>
              <a:gd name="connsiteX4" fmla="*/ 2059646 w 2059646"/>
              <a:gd name="connsiteY4" fmla="*/ 1699767 h 2997839"/>
              <a:gd name="connsiteX5" fmla="*/ 1213865 w 2059646"/>
              <a:gd name="connsiteY5" fmla="*/ 2993873 h 2997839"/>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135"/>
              <a:gd name="connsiteX1" fmla="*/ 19451 w 2059646"/>
              <a:gd name="connsiteY1" fmla="*/ 2137834 h 2995135"/>
              <a:gd name="connsiteX2" fmla="*/ 0 w 2059646"/>
              <a:gd name="connsiteY2" fmla="*/ 1154928 h 2995135"/>
              <a:gd name="connsiteX3" fmla="*/ 1168317 w 2059646"/>
              <a:gd name="connsiteY3" fmla="*/ 35288 h 2995135"/>
              <a:gd name="connsiteX4" fmla="*/ 2059646 w 2059646"/>
              <a:gd name="connsiteY4" fmla="*/ 1697300 h 2995135"/>
              <a:gd name="connsiteX5" fmla="*/ 1213865 w 2059646"/>
              <a:gd name="connsiteY5" fmla="*/ 2991406 h 2995135"/>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28837"/>
              <a:gd name="connsiteX1" fmla="*/ 19451 w 2059646"/>
              <a:gd name="connsiteY1" fmla="*/ 2137834 h 3028837"/>
              <a:gd name="connsiteX2" fmla="*/ 0 w 2059646"/>
              <a:gd name="connsiteY2" fmla="*/ 1154928 h 3028837"/>
              <a:gd name="connsiteX3" fmla="*/ 1168317 w 2059646"/>
              <a:gd name="connsiteY3" fmla="*/ 35288 h 3028837"/>
              <a:gd name="connsiteX4" fmla="*/ 2059646 w 2059646"/>
              <a:gd name="connsiteY4" fmla="*/ 1697300 h 3028837"/>
              <a:gd name="connsiteX5" fmla="*/ 1144349 w 2059646"/>
              <a:gd name="connsiteY5" fmla="*/ 3028837 h 3028837"/>
              <a:gd name="connsiteX0" fmla="*/ 1144349 w 2081036"/>
              <a:gd name="connsiteY0" fmla="*/ 3028837 h 3028837"/>
              <a:gd name="connsiteX1" fmla="*/ 19451 w 2081036"/>
              <a:gd name="connsiteY1" fmla="*/ 2137834 h 3028837"/>
              <a:gd name="connsiteX2" fmla="*/ 0 w 2081036"/>
              <a:gd name="connsiteY2" fmla="*/ 1154928 h 3028837"/>
              <a:gd name="connsiteX3" fmla="*/ 1168317 w 2081036"/>
              <a:gd name="connsiteY3" fmla="*/ 35288 h 3028837"/>
              <a:gd name="connsiteX4" fmla="*/ 2081036 w 2081036"/>
              <a:gd name="connsiteY4" fmla="*/ 1617089 h 3028837"/>
              <a:gd name="connsiteX5" fmla="*/ 1144349 w 2081036"/>
              <a:gd name="connsiteY5" fmla="*/ 3028837 h 3028837"/>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55072 h 3055072"/>
              <a:gd name="connsiteX1" fmla="*/ 19451 w 2081036"/>
              <a:gd name="connsiteY1" fmla="*/ 2164069 h 3055072"/>
              <a:gd name="connsiteX2" fmla="*/ 0 w 2081036"/>
              <a:gd name="connsiteY2" fmla="*/ 1181163 h 3055072"/>
              <a:gd name="connsiteX3" fmla="*/ 1189706 w 2081036"/>
              <a:gd name="connsiteY3" fmla="*/ 29439 h 3055072"/>
              <a:gd name="connsiteX4" fmla="*/ 2081036 w 2081036"/>
              <a:gd name="connsiteY4" fmla="*/ 1643324 h 3055072"/>
              <a:gd name="connsiteX5" fmla="*/ 1144349 w 2081036"/>
              <a:gd name="connsiteY5" fmla="*/ 3055072 h 3055072"/>
              <a:gd name="connsiteX0" fmla="*/ 1144349 w 2081036"/>
              <a:gd name="connsiteY0" fmla="*/ 3049240 h 3049240"/>
              <a:gd name="connsiteX1" fmla="*/ 19451 w 2081036"/>
              <a:gd name="connsiteY1" fmla="*/ 2158237 h 3049240"/>
              <a:gd name="connsiteX2" fmla="*/ 0 w 2081036"/>
              <a:gd name="connsiteY2" fmla="*/ 1175331 h 3049240"/>
              <a:gd name="connsiteX3" fmla="*/ 1189706 w 2081036"/>
              <a:gd name="connsiteY3" fmla="*/ 23607 h 3049240"/>
              <a:gd name="connsiteX4" fmla="*/ 2081036 w 2081036"/>
              <a:gd name="connsiteY4" fmla="*/ 1637492 h 3049240"/>
              <a:gd name="connsiteX5" fmla="*/ 1144349 w 2081036"/>
              <a:gd name="connsiteY5" fmla="*/ 3049240 h 3049240"/>
              <a:gd name="connsiteX0" fmla="*/ 1139002 w 2075689"/>
              <a:gd name="connsiteY0" fmla="*/ 3049775 h 3049775"/>
              <a:gd name="connsiteX1" fmla="*/ 14104 w 2075689"/>
              <a:gd name="connsiteY1" fmla="*/ 2158772 h 3049775"/>
              <a:gd name="connsiteX2" fmla="*/ 0 w 2075689"/>
              <a:gd name="connsiteY2" fmla="*/ 1149129 h 3049775"/>
              <a:gd name="connsiteX3" fmla="*/ 1184359 w 2075689"/>
              <a:gd name="connsiteY3" fmla="*/ 24142 h 3049775"/>
              <a:gd name="connsiteX4" fmla="*/ 2075689 w 2075689"/>
              <a:gd name="connsiteY4" fmla="*/ 1638027 h 3049775"/>
              <a:gd name="connsiteX5" fmla="*/ 1139002 w 2075689"/>
              <a:gd name="connsiteY5" fmla="*/ 3049775 h 3049775"/>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55 w 2075742"/>
              <a:gd name="connsiteY0" fmla="*/ 3052094 h 3052094"/>
              <a:gd name="connsiteX1" fmla="*/ 53 w 2075742"/>
              <a:gd name="connsiteY1" fmla="*/ 1151448 h 3052094"/>
              <a:gd name="connsiteX2" fmla="*/ 1184412 w 2075742"/>
              <a:gd name="connsiteY2" fmla="*/ 26461 h 3052094"/>
              <a:gd name="connsiteX3" fmla="*/ 2075742 w 2075742"/>
              <a:gd name="connsiteY3" fmla="*/ 1640346 h 3052094"/>
              <a:gd name="connsiteX4" fmla="*/ 1139055 w 2075742"/>
              <a:gd name="connsiteY4" fmla="*/ 3052094 h 3052094"/>
              <a:gd name="connsiteX0" fmla="*/ 1139055 w 2075742"/>
              <a:gd name="connsiteY0" fmla="*/ 3044593 h 3044593"/>
              <a:gd name="connsiteX1" fmla="*/ 53 w 2075742"/>
              <a:gd name="connsiteY1" fmla="*/ 1569974 h 3044593"/>
              <a:gd name="connsiteX2" fmla="*/ 1184412 w 2075742"/>
              <a:gd name="connsiteY2" fmla="*/ 18960 h 3044593"/>
              <a:gd name="connsiteX3" fmla="*/ 2075742 w 2075742"/>
              <a:gd name="connsiteY3" fmla="*/ 1632845 h 3044593"/>
              <a:gd name="connsiteX4" fmla="*/ 1139055 w 2075742"/>
              <a:gd name="connsiteY4" fmla="*/ 3044593 h 3044593"/>
              <a:gd name="connsiteX0" fmla="*/ 1144191 w 2080878"/>
              <a:gd name="connsiteY0" fmla="*/ 3044593 h 3044593"/>
              <a:gd name="connsiteX1" fmla="*/ 5189 w 2080878"/>
              <a:gd name="connsiteY1" fmla="*/ 1569974 h 3044593"/>
              <a:gd name="connsiteX2" fmla="*/ 1189548 w 2080878"/>
              <a:gd name="connsiteY2" fmla="*/ 18960 h 3044593"/>
              <a:gd name="connsiteX3" fmla="*/ 2080878 w 2080878"/>
              <a:gd name="connsiteY3" fmla="*/ 1632845 h 3044593"/>
              <a:gd name="connsiteX4" fmla="*/ 1144191 w 2080878"/>
              <a:gd name="connsiteY4" fmla="*/ 3044593 h 3044593"/>
              <a:gd name="connsiteX0" fmla="*/ 1141968 w 2078655"/>
              <a:gd name="connsiteY0" fmla="*/ 3058855 h 3058855"/>
              <a:gd name="connsiteX1" fmla="*/ 2966 w 2078655"/>
              <a:gd name="connsiteY1" fmla="*/ 1584236 h 3058855"/>
              <a:gd name="connsiteX2" fmla="*/ 1187325 w 2078655"/>
              <a:gd name="connsiteY2" fmla="*/ 33222 h 3058855"/>
              <a:gd name="connsiteX3" fmla="*/ 2078655 w 2078655"/>
              <a:gd name="connsiteY3" fmla="*/ 1647107 h 3058855"/>
              <a:gd name="connsiteX4" fmla="*/ 1141968 w 2078655"/>
              <a:gd name="connsiteY4" fmla="*/ 3058855 h 3058855"/>
              <a:gd name="connsiteX0" fmla="*/ 1141968 w 2078655"/>
              <a:gd name="connsiteY0" fmla="*/ 3067849 h 3067849"/>
              <a:gd name="connsiteX1" fmla="*/ 2966 w 2078655"/>
              <a:gd name="connsiteY1" fmla="*/ 1593230 h 3067849"/>
              <a:gd name="connsiteX2" fmla="*/ 1187325 w 2078655"/>
              <a:gd name="connsiteY2" fmla="*/ 42216 h 3067849"/>
              <a:gd name="connsiteX3" fmla="*/ 2078655 w 2078655"/>
              <a:gd name="connsiteY3" fmla="*/ 1656101 h 3067849"/>
              <a:gd name="connsiteX4" fmla="*/ 1141968 w 2078655"/>
              <a:gd name="connsiteY4" fmla="*/ 3067849 h 3067849"/>
              <a:gd name="connsiteX0" fmla="*/ 1141968 w 2078655"/>
              <a:gd name="connsiteY0" fmla="*/ 3033264 h 3033264"/>
              <a:gd name="connsiteX1" fmla="*/ 2966 w 2078655"/>
              <a:gd name="connsiteY1" fmla="*/ 1558645 h 3033264"/>
              <a:gd name="connsiteX2" fmla="*/ 1187325 w 2078655"/>
              <a:gd name="connsiteY2" fmla="*/ 7631 h 3033264"/>
              <a:gd name="connsiteX3" fmla="*/ 2078655 w 2078655"/>
              <a:gd name="connsiteY3" fmla="*/ 1621516 h 3033264"/>
              <a:gd name="connsiteX4" fmla="*/ 1141968 w 2078655"/>
              <a:gd name="connsiteY4" fmla="*/ 3033264 h 3033264"/>
              <a:gd name="connsiteX0" fmla="*/ 1139903 w 2076590"/>
              <a:gd name="connsiteY0" fmla="*/ 3102267 h 3102267"/>
              <a:gd name="connsiteX1" fmla="*/ 901 w 2076590"/>
              <a:gd name="connsiteY1" fmla="*/ 1627648 h 3102267"/>
              <a:gd name="connsiteX2" fmla="*/ 1019005 w 2076590"/>
              <a:gd name="connsiteY2" fmla="*/ 3898 h 3102267"/>
              <a:gd name="connsiteX3" fmla="*/ 2076590 w 2076590"/>
              <a:gd name="connsiteY3" fmla="*/ 1690519 h 3102267"/>
              <a:gd name="connsiteX4" fmla="*/ 1139903 w 2076590"/>
              <a:gd name="connsiteY4" fmla="*/ 3102267 h 3102267"/>
              <a:gd name="connsiteX0" fmla="*/ 1140096 w 2076783"/>
              <a:gd name="connsiteY0" fmla="*/ 3098898 h 3098898"/>
              <a:gd name="connsiteX1" fmla="*/ 1094 w 2076783"/>
              <a:gd name="connsiteY1" fmla="*/ 1624279 h 3098898"/>
              <a:gd name="connsiteX2" fmla="*/ 1019198 w 2076783"/>
              <a:gd name="connsiteY2" fmla="*/ 529 h 3098898"/>
              <a:gd name="connsiteX3" fmla="*/ 2076783 w 2076783"/>
              <a:gd name="connsiteY3" fmla="*/ 1687150 h 3098898"/>
              <a:gd name="connsiteX4" fmla="*/ 1140096 w 2076783"/>
              <a:gd name="connsiteY4" fmla="*/ 3098898 h 3098898"/>
              <a:gd name="connsiteX0" fmla="*/ 1140096 w 2076783"/>
              <a:gd name="connsiteY0" fmla="*/ 3098898 h 3106306"/>
              <a:gd name="connsiteX1" fmla="*/ 1094 w 2076783"/>
              <a:gd name="connsiteY1" fmla="*/ 1624279 h 3106306"/>
              <a:gd name="connsiteX2" fmla="*/ 1019198 w 2076783"/>
              <a:gd name="connsiteY2" fmla="*/ 529 h 3106306"/>
              <a:gd name="connsiteX3" fmla="*/ 2076783 w 2076783"/>
              <a:gd name="connsiteY3" fmla="*/ 1687150 h 3106306"/>
              <a:gd name="connsiteX4" fmla="*/ 1140096 w 2076783"/>
              <a:gd name="connsiteY4" fmla="*/ 3098898 h 3106306"/>
              <a:gd name="connsiteX0" fmla="*/ 1140096 w 2076783"/>
              <a:gd name="connsiteY0" fmla="*/ 3098898 h 3100252"/>
              <a:gd name="connsiteX1" fmla="*/ 1094 w 2076783"/>
              <a:gd name="connsiteY1" fmla="*/ 1624279 h 3100252"/>
              <a:gd name="connsiteX2" fmla="*/ 1019198 w 2076783"/>
              <a:gd name="connsiteY2" fmla="*/ 529 h 3100252"/>
              <a:gd name="connsiteX3" fmla="*/ 2076783 w 2076783"/>
              <a:gd name="connsiteY3" fmla="*/ 1687150 h 3100252"/>
              <a:gd name="connsiteX4" fmla="*/ 1140096 w 2076783"/>
              <a:gd name="connsiteY4" fmla="*/ 3098898 h 3100252"/>
              <a:gd name="connsiteX0" fmla="*/ 1140096 w 2082001"/>
              <a:gd name="connsiteY0" fmla="*/ 3098898 h 3100252"/>
              <a:gd name="connsiteX1" fmla="*/ 1094 w 2082001"/>
              <a:gd name="connsiteY1" fmla="*/ 1624279 h 3100252"/>
              <a:gd name="connsiteX2" fmla="*/ 1019198 w 2082001"/>
              <a:gd name="connsiteY2" fmla="*/ 529 h 3100252"/>
              <a:gd name="connsiteX3" fmla="*/ 2076783 w 2082001"/>
              <a:gd name="connsiteY3" fmla="*/ 1687150 h 3100252"/>
              <a:gd name="connsiteX4" fmla="*/ 1140096 w 2082001"/>
              <a:gd name="connsiteY4" fmla="*/ 3098898 h 3100252"/>
              <a:gd name="connsiteX0" fmla="*/ 1140096 w 2077747"/>
              <a:gd name="connsiteY0" fmla="*/ 3098898 h 3100252"/>
              <a:gd name="connsiteX1" fmla="*/ 1094 w 2077747"/>
              <a:gd name="connsiteY1" fmla="*/ 1624279 h 3100252"/>
              <a:gd name="connsiteX2" fmla="*/ 1019198 w 2077747"/>
              <a:gd name="connsiteY2" fmla="*/ 529 h 3100252"/>
              <a:gd name="connsiteX3" fmla="*/ 2076783 w 2077747"/>
              <a:gd name="connsiteY3" fmla="*/ 1687150 h 3100252"/>
              <a:gd name="connsiteX4" fmla="*/ 1140096 w 2077747"/>
              <a:gd name="connsiteY4" fmla="*/ 3098898 h 3100252"/>
              <a:gd name="connsiteX0" fmla="*/ 1139444 w 2180406"/>
              <a:gd name="connsiteY0" fmla="*/ 3098373 h 3098375"/>
              <a:gd name="connsiteX1" fmla="*/ 442 w 2180406"/>
              <a:gd name="connsiteY1" fmla="*/ 1623754 h 3098375"/>
              <a:gd name="connsiteX2" fmla="*/ 1018546 w 2180406"/>
              <a:gd name="connsiteY2" fmla="*/ 4 h 3098375"/>
              <a:gd name="connsiteX3" fmla="*/ 2180040 w 2180406"/>
              <a:gd name="connsiteY3" fmla="*/ 1613888 h 3098375"/>
              <a:gd name="connsiteX4" fmla="*/ 1139444 w 2180406"/>
              <a:gd name="connsiteY4" fmla="*/ 3098373 h 3098375"/>
              <a:gd name="connsiteX0" fmla="*/ 1201757 w 2242723"/>
              <a:gd name="connsiteY0" fmla="*/ 3098370 h 3098370"/>
              <a:gd name="connsiteX1" fmla="*/ 410 w 2242723"/>
              <a:gd name="connsiteY1" fmla="*/ 1613360 h 3098370"/>
              <a:gd name="connsiteX2" fmla="*/ 1080859 w 2242723"/>
              <a:gd name="connsiteY2" fmla="*/ 1 h 3098370"/>
              <a:gd name="connsiteX3" fmla="*/ 2242353 w 2242723"/>
              <a:gd name="connsiteY3" fmla="*/ 1613885 h 3098370"/>
              <a:gd name="connsiteX4" fmla="*/ 1201757 w 2242723"/>
              <a:gd name="connsiteY4" fmla="*/ 3098370 h 3098370"/>
              <a:gd name="connsiteX0" fmla="*/ 1204521 w 2245487"/>
              <a:gd name="connsiteY0" fmla="*/ 3098370 h 3098370"/>
              <a:gd name="connsiteX1" fmla="*/ 3174 w 2245487"/>
              <a:gd name="connsiteY1" fmla="*/ 1613360 h 3098370"/>
              <a:gd name="connsiteX2" fmla="*/ 1083623 w 2245487"/>
              <a:gd name="connsiteY2" fmla="*/ 1 h 3098370"/>
              <a:gd name="connsiteX3" fmla="*/ 2245117 w 2245487"/>
              <a:gd name="connsiteY3" fmla="*/ 1613885 h 3098370"/>
              <a:gd name="connsiteX4" fmla="*/ 1204521 w 2245487"/>
              <a:gd name="connsiteY4" fmla="*/ 3098370 h 3098370"/>
              <a:gd name="connsiteX0" fmla="*/ 1204521 w 2245735"/>
              <a:gd name="connsiteY0" fmla="*/ 3098370 h 3098370"/>
              <a:gd name="connsiteX1" fmla="*/ 3174 w 2245735"/>
              <a:gd name="connsiteY1" fmla="*/ 1613360 h 3098370"/>
              <a:gd name="connsiteX2" fmla="*/ 1083623 w 2245735"/>
              <a:gd name="connsiteY2" fmla="*/ 1 h 3098370"/>
              <a:gd name="connsiteX3" fmla="*/ 2245117 w 2245735"/>
              <a:gd name="connsiteY3" fmla="*/ 1613885 h 3098370"/>
              <a:gd name="connsiteX4" fmla="*/ 1204521 w 2245735"/>
              <a:gd name="connsiteY4" fmla="*/ 3098370 h 3098370"/>
              <a:gd name="connsiteX0" fmla="*/ 1139183 w 2242220"/>
              <a:gd name="connsiteY0" fmla="*/ 3139934 h 3139934"/>
              <a:gd name="connsiteX1" fmla="*/ 182 w 2242220"/>
              <a:gd name="connsiteY1" fmla="*/ 1613360 h 3139934"/>
              <a:gd name="connsiteX2" fmla="*/ 1080631 w 2242220"/>
              <a:gd name="connsiteY2" fmla="*/ 1 h 3139934"/>
              <a:gd name="connsiteX3" fmla="*/ 2242125 w 2242220"/>
              <a:gd name="connsiteY3" fmla="*/ 1613885 h 3139934"/>
              <a:gd name="connsiteX4" fmla="*/ 1139183 w 2242220"/>
              <a:gd name="connsiteY4" fmla="*/ 3139934 h 3139934"/>
              <a:gd name="connsiteX0" fmla="*/ 1139183 w 2242288"/>
              <a:gd name="connsiteY0" fmla="*/ 3139934 h 3139934"/>
              <a:gd name="connsiteX1" fmla="*/ 182 w 2242288"/>
              <a:gd name="connsiteY1" fmla="*/ 1613360 h 3139934"/>
              <a:gd name="connsiteX2" fmla="*/ 1080631 w 2242288"/>
              <a:gd name="connsiteY2" fmla="*/ 1 h 3139934"/>
              <a:gd name="connsiteX3" fmla="*/ 2242125 w 2242288"/>
              <a:gd name="connsiteY3" fmla="*/ 1613885 h 3139934"/>
              <a:gd name="connsiteX4" fmla="*/ 1139183 w 2242288"/>
              <a:gd name="connsiteY4" fmla="*/ 3139934 h 3139934"/>
              <a:gd name="connsiteX0" fmla="*/ 1139324 w 2242429"/>
              <a:gd name="connsiteY0" fmla="*/ 3140004 h 3140004"/>
              <a:gd name="connsiteX1" fmla="*/ 323 w 2242429"/>
              <a:gd name="connsiteY1" fmla="*/ 1613430 h 3140004"/>
              <a:gd name="connsiteX2" fmla="*/ 1080772 w 2242429"/>
              <a:gd name="connsiteY2" fmla="*/ 71 h 3140004"/>
              <a:gd name="connsiteX3" fmla="*/ 2242266 w 2242429"/>
              <a:gd name="connsiteY3" fmla="*/ 1613955 h 3140004"/>
              <a:gd name="connsiteX4" fmla="*/ 1139324 w 2242429"/>
              <a:gd name="connsiteY4" fmla="*/ 3140004 h 3140004"/>
              <a:gd name="connsiteX0" fmla="*/ 1139022 w 2241977"/>
              <a:gd name="connsiteY0" fmla="*/ 3140004 h 3140004"/>
              <a:gd name="connsiteX1" fmla="*/ 21 w 2241977"/>
              <a:gd name="connsiteY1" fmla="*/ 1613430 h 3140004"/>
              <a:gd name="connsiteX2" fmla="*/ 1123410 w 2241977"/>
              <a:gd name="connsiteY2" fmla="*/ 71 h 3140004"/>
              <a:gd name="connsiteX3" fmla="*/ 2241964 w 2241977"/>
              <a:gd name="connsiteY3" fmla="*/ 1613955 h 3140004"/>
              <a:gd name="connsiteX4" fmla="*/ 1139022 w 2241977"/>
              <a:gd name="connsiteY4" fmla="*/ 3140004 h 3140004"/>
              <a:gd name="connsiteX0" fmla="*/ 1046286 w 2242738"/>
              <a:gd name="connsiteY0" fmla="*/ 3143460 h 3143460"/>
              <a:gd name="connsiteX1" fmla="*/ 323 w 2242738"/>
              <a:gd name="connsiteY1" fmla="*/ 1613430 h 3143460"/>
              <a:gd name="connsiteX2" fmla="*/ 1123712 w 2242738"/>
              <a:gd name="connsiteY2" fmla="*/ 71 h 3143460"/>
              <a:gd name="connsiteX3" fmla="*/ 2242266 w 2242738"/>
              <a:gd name="connsiteY3" fmla="*/ 1613955 h 3143460"/>
              <a:gd name="connsiteX4" fmla="*/ 1046286 w 2242738"/>
              <a:gd name="connsiteY4" fmla="*/ 3143460 h 3143460"/>
              <a:gd name="connsiteX0" fmla="*/ 1046436 w 2242888"/>
              <a:gd name="connsiteY0" fmla="*/ 3143460 h 3143678"/>
              <a:gd name="connsiteX1" fmla="*/ 473 w 2242888"/>
              <a:gd name="connsiteY1" fmla="*/ 1613430 h 3143678"/>
              <a:gd name="connsiteX2" fmla="*/ 1123862 w 2242888"/>
              <a:gd name="connsiteY2" fmla="*/ 71 h 3143678"/>
              <a:gd name="connsiteX3" fmla="*/ 2242416 w 2242888"/>
              <a:gd name="connsiteY3" fmla="*/ 1613955 h 3143678"/>
              <a:gd name="connsiteX4" fmla="*/ 1046436 w 2242888"/>
              <a:gd name="connsiteY4" fmla="*/ 3143460 h 3143678"/>
              <a:gd name="connsiteX0" fmla="*/ 1046948 w 2243400"/>
              <a:gd name="connsiteY0" fmla="*/ 3143460 h 3143678"/>
              <a:gd name="connsiteX1" fmla="*/ 985 w 2243400"/>
              <a:gd name="connsiteY1" fmla="*/ 1613430 h 3143678"/>
              <a:gd name="connsiteX2" fmla="*/ 1124374 w 2243400"/>
              <a:gd name="connsiteY2" fmla="*/ 71 h 3143678"/>
              <a:gd name="connsiteX3" fmla="*/ 2242928 w 2243400"/>
              <a:gd name="connsiteY3" fmla="*/ 1613955 h 3143678"/>
              <a:gd name="connsiteX4" fmla="*/ 1046948 w 2243400"/>
              <a:gd name="connsiteY4" fmla="*/ 3143460 h 3143678"/>
              <a:gd name="connsiteX0" fmla="*/ 1064030 w 2260173"/>
              <a:gd name="connsiteY0" fmla="*/ 3143393 h 3143397"/>
              <a:gd name="connsiteX1" fmla="*/ 175 w 2260173"/>
              <a:gd name="connsiteY1" fmla="*/ 1599541 h 3143397"/>
              <a:gd name="connsiteX2" fmla="*/ 1141456 w 2260173"/>
              <a:gd name="connsiteY2" fmla="*/ 4 h 3143397"/>
              <a:gd name="connsiteX3" fmla="*/ 2260010 w 2260173"/>
              <a:gd name="connsiteY3" fmla="*/ 1613888 h 3143397"/>
              <a:gd name="connsiteX4" fmla="*/ 1064030 w 2260173"/>
              <a:gd name="connsiteY4" fmla="*/ 3143393 h 3143397"/>
              <a:gd name="connsiteX0" fmla="*/ 1064724 w 2260867"/>
              <a:gd name="connsiteY0" fmla="*/ 3143393 h 3144530"/>
              <a:gd name="connsiteX1" fmla="*/ 869 w 2260867"/>
              <a:gd name="connsiteY1" fmla="*/ 1599541 h 3144530"/>
              <a:gd name="connsiteX2" fmla="*/ 1142150 w 2260867"/>
              <a:gd name="connsiteY2" fmla="*/ 4 h 3144530"/>
              <a:gd name="connsiteX3" fmla="*/ 2260704 w 2260867"/>
              <a:gd name="connsiteY3" fmla="*/ 1613888 h 3144530"/>
              <a:gd name="connsiteX4" fmla="*/ 1064724 w 2260867"/>
              <a:gd name="connsiteY4" fmla="*/ 3143393 h 3144530"/>
              <a:gd name="connsiteX0" fmla="*/ 1064724 w 2261407"/>
              <a:gd name="connsiteY0" fmla="*/ 3143393 h 3144637"/>
              <a:gd name="connsiteX1" fmla="*/ 869 w 2261407"/>
              <a:gd name="connsiteY1" fmla="*/ 1599541 h 3144637"/>
              <a:gd name="connsiteX2" fmla="*/ 1142150 w 2261407"/>
              <a:gd name="connsiteY2" fmla="*/ 4 h 3144637"/>
              <a:gd name="connsiteX3" fmla="*/ 2260704 w 2261407"/>
              <a:gd name="connsiteY3" fmla="*/ 1613888 h 3144637"/>
              <a:gd name="connsiteX4" fmla="*/ 1064724 w 2261407"/>
              <a:gd name="connsiteY4" fmla="*/ 3143393 h 3144637"/>
              <a:gd name="connsiteX0" fmla="*/ 1064724 w 2262456"/>
              <a:gd name="connsiteY0" fmla="*/ 3143448 h 3144692"/>
              <a:gd name="connsiteX1" fmla="*/ 869 w 2262456"/>
              <a:gd name="connsiteY1" fmla="*/ 1599596 h 3144692"/>
              <a:gd name="connsiteX2" fmla="*/ 1142150 w 2262456"/>
              <a:gd name="connsiteY2" fmla="*/ 59 h 3144692"/>
              <a:gd name="connsiteX3" fmla="*/ 2260704 w 2262456"/>
              <a:gd name="connsiteY3" fmla="*/ 1613943 h 3144692"/>
              <a:gd name="connsiteX4" fmla="*/ 1064724 w 2262456"/>
              <a:gd name="connsiteY4" fmla="*/ 3143448 h 3144692"/>
              <a:gd name="connsiteX0" fmla="*/ 1064724 w 2262286"/>
              <a:gd name="connsiteY0" fmla="*/ 3143448 h 3144692"/>
              <a:gd name="connsiteX1" fmla="*/ 869 w 2262286"/>
              <a:gd name="connsiteY1" fmla="*/ 1599596 h 3144692"/>
              <a:gd name="connsiteX2" fmla="*/ 1142150 w 2262286"/>
              <a:gd name="connsiteY2" fmla="*/ 59 h 3144692"/>
              <a:gd name="connsiteX3" fmla="*/ 2260704 w 2262286"/>
              <a:gd name="connsiteY3" fmla="*/ 1613943 h 3144692"/>
              <a:gd name="connsiteX4" fmla="*/ 1064724 w 2262286"/>
              <a:gd name="connsiteY4" fmla="*/ 3143448 h 3144692"/>
              <a:gd name="connsiteX0" fmla="*/ 1064341 w 2261903"/>
              <a:gd name="connsiteY0" fmla="*/ 3143451 h 3144695"/>
              <a:gd name="connsiteX1" fmla="*/ 486 w 2261903"/>
              <a:gd name="connsiteY1" fmla="*/ 1599599 h 3144695"/>
              <a:gd name="connsiteX2" fmla="*/ 1141767 w 2261903"/>
              <a:gd name="connsiteY2" fmla="*/ 62 h 3144695"/>
              <a:gd name="connsiteX3" fmla="*/ 2260321 w 2261903"/>
              <a:gd name="connsiteY3" fmla="*/ 1613946 h 3144695"/>
              <a:gd name="connsiteX4" fmla="*/ 1064341 w 2261903"/>
              <a:gd name="connsiteY4" fmla="*/ 3143451 h 3144695"/>
              <a:gd name="connsiteX0" fmla="*/ 1064341 w 2260332"/>
              <a:gd name="connsiteY0" fmla="*/ 3143451 h 3144708"/>
              <a:gd name="connsiteX1" fmla="*/ 486 w 2260332"/>
              <a:gd name="connsiteY1" fmla="*/ 1599599 h 3144708"/>
              <a:gd name="connsiteX2" fmla="*/ 1141767 w 2260332"/>
              <a:gd name="connsiteY2" fmla="*/ 62 h 3144708"/>
              <a:gd name="connsiteX3" fmla="*/ 2260321 w 2260332"/>
              <a:gd name="connsiteY3" fmla="*/ 1613946 h 3144708"/>
              <a:gd name="connsiteX4" fmla="*/ 1064341 w 2260332"/>
              <a:gd name="connsiteY4" fmla="*/ 3143451 h 3144708"/>
              <a:gd name="connsiteX0" fmla="*/ 1064341 w 2260330"/>
              <a:gd name="connsiteY0" fmla="*/ 3143451 h 3144708"/>
              <a:gd name="connsiteX1" fmla="*/ 486 w 2260330"/>
              <a:gd name="connsiteY1" fmla="*/ 1599599 h 3144708"/>
              <a:gd name="connsiteX2" fmla="*/ 1141767 w 2260330"/>
              <a:gd name="connsiteY2" fmla="*/ 62 h 3144708"/>
              <a:gd name="connsiteX3" fmla="*/ 2260321 w 2260330"/>
              <a:gd name="connsiteY3" fmla="*/ 1613946 h 3144708"/>
              <a:gd name="connsiteX4" fmla="*/ 1064341 w 2260330"/>
              <a:gd name="connsiteY4" fmla="*/ 3143451 h 3144708"/>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3691"/>
              <a:gd name="connsiteX1" fmla="*/ 486 w 2260330"/>
              <a:gd name="connsiteY1" fmla="*/ 1599599 h 3143691"/>
              <a:gd name="connsiteX2" fmla="*/ 1141767 w 2260330"/>
              <a:gd name="connsiteY2" fmla="*/ 62 h 3143691"/>
              <a:gd name="connsiteX3" fmla="*/ 2260321 w 2260330"/>
              <a:gd name="connsiteY3" fmla="*/ 1613946 h 3143691"/>
              <a:gd name="connsiteX4" fmla="*/ 1064341 w 2260330"/>
              <a:gd name="connsiteY4" fmla="*/ 3143451 h 3143691"/>
              <a:gd name="connsiteX0" fmla="*/ 1050822 w 2261124"/>
              <a:gd name="connsiteY0" fmla="*/ 3164182 h 3164416"/>
              <a:gd name="connsiteX1" fmla="*/ 1280 w 2261124"/>
              <a:gd name="connsiteY1" fmla="*/ 1599597 h 3164416"/>
              <a:gd name="connsiteX2" fmla="*/ 1142561 w 2261124"/>
              <a:gd name="connsiteY2" fmla="*/ 60 h 3164416"/>
              <a:gd name="connsiteX3" fmla="*/ 2261115 w 2261124"/>
              <a:gd name="connsiteY3" fmla="*/ 1613944 h 3164416"/>
              <a:gd name="connsiteX4" fmla="*/ 1050822 w 2261124"/>
              <a:gd name="connsiteY4" fmla="*/ 3164182 h 3164416"/>
              <a:gd name="connsiteX0" fmla="*/ 1050822 w 2275438"/>
              <a:gd name="connsiteY0" fmla="*/ 3164182 h 3164428"/>
              <a:gd name="connsiteX1" fmla="*/ 1280 w 2275438"/>
              <a:gd name="connsiteY1" fmla="*/ 1599597 h 3164428"/>
              <a:gd name="connsiteX2" fmla="*/ 1142561 w 2275438"/>
              <a:gd name="connsiteY2" fmla="*/ 60 h 3164428"/>
              <a:gd name="connsiteX3" fmla="*/ 2275429 w 2275438"/>
              <a:gd name="connsiteY3" fmla="*/ 1655412 h 3164428"/>
              <a:gd name="connsiteX4" fmla="*/ 1050822 w 2275438"/>
              <a:gd name="connsiteY4" fmla="*/ 3164182 h 3164428"/>
              <a:gd name="connsiteX0" fmla="*/ 1050822 w 2276207"/>
              <a:gd name="connsiteY0" fmla="*/ 3164182 h 3164412"/>
              <a:gd name="connsiteX1" fmla="*/ 1280 w 2276207"/>
              <a:gd name="connsiteY1" fmla="*/ 1599597 h 3164412"/>
              <a:gd name="connsiteX2" fmla="*/ 1142561 w 2276207"/>
              <a:gd name="connsiteY2" fmla="*/ 60 h 3164412"/>
              <a:gd name="connsiteX3" fmla="*/ 2275429 w 2276207"/>
              <a:gd name="connsiteY3" fmla="*/ 1655412 h 3164412"/>
              <a:gd name="connsiteX4" fmla="*/ 1050822 w 2276207"/>
              <a:gd name="connsiteY4" fmla="*/ 3164182 h 3164412"/>
              <a:gd name="connsiteX0" fmla="*/ 1050822 w 2276370"/>
              <a:gd name="connsiteY0" fmla="*/ 3164182 h 3164182"/>
              <a:gd name="connsiteX1" fmla="*/ 1280 w 2276370"/>
              <a:gd name="connsiteY1" fmla="*/ 1599597 h 3164182"/>
              <a:gd name="connsiteX2" fmla="*/ 1142561 w 2276370"/>
              <a:gd name="connsiteY2" fmla="*/ 60 h 3164182"/>
              <a:gd name="connsiteX3" fmla="*/ 2275429 w 2276370"/>
              <a:gd name="connsiteY3" fmla="*/ 1655412 h 3164182"/>
              <a:gd name="connsiteX4" fmla="*/ 1050822 w 2276370"/>
              <a:gd name="connsiteY4" fmla="*/ 3164182 h 3164182"/>
              <a:gd name="connsiteX0" fmla="*/ 1057922 w 2283470"/>
              <a:gd name="connsiteY0" fmla="*/ 3164181 h 3164181"/>
              <a:gd name="connsiteX1" fmla="*/ 1223 w 2283470"/>
              <a:gd name="connsiteY1" fmla="*/ 1613418 h 3164181"/>
              <a:gd name="connsiteX2" fmla="*/ 1149661 w 2283470"/>
              <a:gd name="connsiteY2" fmla="*/ 59 h 3164181"/>
              <a:gd name="connsiteX3" fmla="*/ 2282529 w 2283470"/>
              <a:gd name="connsiteY3" fmla="*/ 1655411 h 3164181"/>
              <a:gd name="connsiteX4" fmla="*/ 1057922 w 2283470"/>
              <a:gd name="connsiteY4" fmla="*/ 3164181 h 3164181"/>
              <a:gd name="connsiteX0" fmla="*/ 1056706 w 2282254"/>
              <a:gd name="connsiteY0" fmla="*/ 3164186 h 3164186"/>
              <a:gd name="connsiteX1" fmla="*/ 7 w 2282254"/>
              <a:gd name="connsiteY1" fmla="*/ 1613423 h 3164186"/>
              <a:gd name="connsiteX2" fmla="*/ 1148445 w 2282254"/>
              <a:gd name="connsiteY2" fmla="*/ 64 h 3164186"/>
              <a:gd name="connsiteX3" fmla="*/ 2281313 w 2282254"/>
              <a:gd name="connsiteY3" fmla="*/ 1655416 h 3164186"/>
              <a:gd name="connsiteX4" fmla="*/ 1056706 w 2282254"/>
              <a:gd name="connsiteY4" fmla="*/ 3164186 h 3164186"/>
              <a:gd name="connsiteX0" fmla="*/ 1056771 w 2282319"/>
              <a:gd name="connsiteY0" fmla="*/ 3164184 h 3164184"/>
              <a:gd name="connsiteX1" fmla="*/ 72 w 2282319"/>
              <a:gd name="connsiteY1" fmla="*/ 1613421 h 3164184"/>
              <a:gd name="connsiteX2" fmla="*/ 1148510 w 2282319"/>
              <a:gd name="connsiteY2" fmla="*/ 62 h 3164184"/>
              <a:gd name="connsiteX3" fmla="*/ 2281378 w 2282319"/>
              <a:gd name="connsiteY3" fmla="*/ 1655414 h 3164184"/>
              <a:gd name="connsiteX4" fmla="*/ 1056771 w 2282319"/>
              <a:gd name="connsiteY4" fmla="*/ 3164184 h 3164184"/>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7550 w 2283098"/>
              <a:gd name="connsiteY0" fmla="*/ 3171094 h 3171094"/>
              <a:gd name="connsiteX1" fmla="*/ 851 w 2283098"/>
              <a:gd name="connsiteY1" fmla="*/ 1620331 h 3171094"/>
              <a:gd name="connsiteX2" fmla="*/ 1170760 w 2283098"/>
              <a:gd name="connsiteY2" fmla="*/ 61 h 3171094"/>
              <a:gd name="connsiteX3" fmla="*/ 2282157 w 2283098"/>
              <a:gd name="connsiteY3" fmla="*/ 1662324 h 3171094"/>
              <a:gd name="connsiteX4" fmla="*/ 1057550 w 2283098"/>
              <a:gd name="connsiteY4" fmla="*/ 3171094 h 3171094"/>
              <a:gd name="connsiteX0" fmla="*/ 1058566 w 2284114"/>
              <a:gd name="connsiteY0" fmla="*/ 3171093 h 3171093"/>
              <a:gd name="connsiteX1" fmla="*/ 1867 w 2284114"/>
              <a:gd name="connsiteY1" fmla="*/ 1620330 h 3171093"/>
              <a:gd name="connsiteX2" fmla="*/ 1171776 w 2284114"/>
              <a:gd name="connsiteY2" fmla="*/ 60 h 3171093"/>
              <a:gd name="connsiteX3" fmla="*/ 2283173 w 2284114"/>
              <a:gd name="connsiteY3" fmla="*/ 1662323 h 3171093"/>
              <a:gd name="connsiteX4" fmla="*/ 1058566 w 2284114"/>
              <a:gd name="connsiteY4" fmla="*/ 3171093 h 3171093"/>
              <a:gd name="connsiteX0" fmla="*/ 1059258 w 2284806"/>
              <a:gd name="connsiteY0" fmla="*/ 3171092 h 3171092"/>
              <a:gd name="connsiteX1" fmla="*/ 2559 w 2284806"/>
              <a:gd name="connsiteY1" fmla="*/ 1620329 h 3171092"/>
              <a:gd name="connsiteX2" fmla="*/ 1201094 w 2284806"/>
              <a:gd name="connsiteY2" fmla="*/ 59 h 3171092"/>
              <a:gd name="connsiteX3" fmla="*/ 2283865 w 2284806"/>
              <a:gd name="connsiteY3" fmla="*/ 1662322 h 3171092"/>
              <a:gd name="connsiteX4" fmla="*/ 1059258 w 2284806"/>
              <a:gd name="connsiteY4" fmla="*/ 3171092 h 3171092"/>
              <a:gd name="connsiteX0" fmla="*/ 1059048 w 2284596"/>
              <a:gd name="connsiteY0" fmla="*/ 3167637 h 3167637"/>
              <a:gd name="connsiteX1" fmla="*/ 2349 w 2284596"/>
              <a:gd name="connsiteY1" fmla="*/ 1616874 h 3167637"/>
              <a:gd name="connsiteX2" fmla="*/ 1193727 w 2284596"/>
              <a:gd name="connsiteY2" fmla="*/ 59 h 3167637"/>
              <a:gd name="connsiteX3" fmla="*/ 2283655 w 2284596"/>
              <a:gd name="connsiteY3" fmla="*/ 1658867 h 3167637"/>
              <a:gd name="connsiteX4" fmla="*/ 1059048 w 2284596"/>
              <a:gd name="connsiteY4" fmla="*/ 3167637 h 3167637"/>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 name="connsiteX0" fmla="*/ 1054736 w 2284638"/>
              <a:gd name="connsiteY0" fmla="*/ 3150769 h 3150769"/>
              <a:gd name="connsiteX1" fmla="*/ 2405 w 2284638"/>
              <a:gd name="connsiteY1" fmla="*/ 1578868 h 3150769"/>
              <a:gd name="connsiteX2" fmla="*/ 1193783 w 2284638"/>
              <a:gd name="connsiteY2" fmla="*/ 65 h 3150769"/>
              <a:gd name="connsiteX3" fmla="*/ 2283711 w 2284638"/>
              <a:gd name="connsiteY3" fmla="*/ 1658873 h 3150769"/>
              <a:gd name="connsiteX4" fmla="*/ 1054736 w 2284638"/>
              <a:gd name="connsiteY4" fmla="*/ 3150769 h 3150769"/>
              <a:gd name="connsiteX0" fmla="*/ 1054736 w 2284556"/>
              <a:gd name="connsiteY0" fmla="*/ 3150769 h 3150769"/>
              <a:gd name="connsiteX1" fmla="*/ 2405 w 2284556"/>
              <a:gd name="connsiteY1" fmla="*/ 1578868 h 3150769"/>
              <a:gd name="connsiteX2" fmla="*/ 1193783 w 2284556"/>
              <a:gd name="connsiteY2" fmla="*/ 65 h 3150769"/>
              <a:gd name="connsiteX3" fmla="*/ 2283711 w 2284556"/>
              <a:gd name="connsiteY3" fmla="*/ 1658873 h 3150769"/>
              <a:gd name="connsiteX4" fmla="*/ 1054736 w 2284556"/>
              <a:gd name="connsiteY4" fmla="*/ 3150769 h 3150769"/>
              <a:gd name="connsiteX0" fmla="*/ 1054306 w 2284126"/>
              <a:gd name="connsiteY0" fmla="*/ 3150769 h 3150769"/>
              <a:gd name="connsiteX1" fmla="*/ 1975 w 2284126"/>
              <a:gd name="connsiteY1" fmla="*/ 1578868 h 3150769"/>
              <a:gd name="connsiteX2" fmla="*/ 1193353 w 2284126"/>
              <a:gd name="connsiteY2" fmla="*/ 65 h 3150769"/>
              <a:gd name="connsiteX3" fmla="*/ 2283281 w 2284126"/>
              <a:gd name="connsiteY3" fmla="*/ 1658873 h 3150769"/>
              <a:gd name="connsiteX4" fmla="*/ 1054306 w 2284126"/>
              <a:gd name="connsiteY4" fmla="*/ 3150769 h 3150769"/>
              <a:gd name="connsiteX0" fmla="*/ 1037010 w 2266830"/>
              <a:gd name="connsiteY0" fmla="*/ 3150770 h 3150770"/>
              <a:gd name="connsiteX1" fmla="*/ 2153 w 2266830"/>
              <a:gd name="connsiteY1" fmla="*/ 1566213 h 3150770"/>
              <a:gd name="connsiteX2" fmla="*/ 1176057 w 2266830"/>
              <a:gd name="connsiteY2" fmla="*/ 66 h 3150770"/>
              <a:gd name="connsiteX3" fmla="*/ 2265985 w 2266830"/>
              <a:gd name="connsiteY3" fmla="*/ 1658874 h 3150770"/>
              <a:gd name="connsiteX4" fmla="*/ 1037010 w 2266830"/>
              <a:gd name="connsiteY4" fmla="*/ 3150770 h 3150770"/>
              <a:gd name="connsiteX0" fmla="*/ 1037010 w 2249403"/>
              <a:gd name="connsiteY0" fmla="*/ 3150770 h 3150770"/>
              <a:gd name="connsiteX1" fmla="*/ 2153 w 2249403"/>
              <a:gd name="connsiteY1" fmla="*/ 1566213 h 3150770"/>
              <a:gd name="connsiteX2" fmla="*/ 1176057 w 2249403"/>
              <a:gd name="connsiteY2" fmla="*/ 66 h 3150770"/>
              <a:gd name="connsiteX3" fmla="*/ 2248512 w 2249403"/>
              <a:gd name="connsiteY3" fmla="*/ 1658874 h 3150770"/>
              <a:gd name="connsiteX4" fmla="*/ 1037010 w 2249403"/>
              <a:gd name="connsiteY4" fmla="*/ 3150770 h 3150770"/>
              <a:gd name="connsiteX0" fmla="*/ 1037010 w 2248522"/>
              <a:gd name="connsiteY0" fmla="*/ 3150770 h 3150770"/>
              <a:gd name="connsiteX1" fmla="*/ 2153 w 2248522"/>
              <a:gd name="connsiteY1" fmla="*/ 1566213 h 3150770"/>
              <a:gd name="connsiteX2" fmla="*/ 1176057 w 2248522"/>
              <a:gd name="connsiteY2" fmla="*/ 66 h 3150770"/>
              <a:gd name="connsiteX3" fmla="*/ 2248512 w 2248522"/>
              <a:gd name="connsiteY3" fmla="*/ 1658874 h 3150770"/>
              <a:gd name="connsiteX4" fmla="*/ 1037010 w 2248522"/>
              <a:gd name="connsiteY4" fmla="*/ 3150770 h 3150770"/>
              <a:gd name="connsiteX0" fmla="*/ 1037010 w 2252889"/>
              <a:gd name="connsiteY0" fmla="*/ 3150770 h 3150770"/>
              <a:gd name="connsiteX1" fmla="*/ 2153 w 2252889"/>
              <a:gd name="connsiteY1" fmla="*/ 1566213 h 3150770"/>
              <a:gd name="connsiteX2" fmla="*/ 1176057 w 2252889"/>
              <a:gd name="connsiteY2" fmla="*/ 66 h 3150770"/>
              <a:gd name="connsiteX3" fmla="*/ 2252880 w 2252889"/>
              <a:gd name="connsiteY3" fmla="*/ 1684186 h 3150770"/>
              <a:gd name="connsiteX4" fmla="*/ 1037010 w 2252889"/>
              <a:gd name="connsiteY4" fmla="*/ 3150770 h 3150770"/>
              <a:gd name="connsiteX0" fmla="*/ 1037010 w 2252889"/>
              <a:gd name="connsiteY0" fmla="*/ 3150773 h 3150773"/>
              <a:gd name="connsiteX1" fmla="*/ 2153 w 2252889"/>
              <a:gd name="connsiteY1" fmla="*/ 1566216 h 3150773"/>
              <a:gd name="connsiteX2" fmla="*/ 1176057 w 2252889"/>
              <a:gd name="connsiteY2" fmla="*/ 69 h 3150773"/>
              <a:gd name="connsiteX3" fmla="*/ 2252880 w 2252889"/>
              <a:gd name="connsiteY3" fmla="*/ 1684189 h 3150773"/>
              <a:gd name="connsiteX4" fmla="*/ 1037010 w 2252889"/>
              <a:gd name="connsiteY4" fmla="*/ 3150773 h 3150773"/>
              <a:gd name="connsiteX0" fmla="*/ 1034886 w 2250765"/>
              <a:gd name="connsiteY0" fmla="*/ 3150773 h 3150773"/>
              <a:gd name="connsiteX1" fmla="*/ 29 w 2250765"/>
              <a:gd name="connsiteY1" fmla="*/ 1566216 h 3150773"/>
              <a:gd name="connsiteX2" fmla="*/ 1173933 w 2250765"/>
              <a:gd name="connsiteY2" fmla="*/ 69 h 3150773"/>
              <a:gd name="connsiteX3" fmla="*/ 2250756 w 2250765"/>
              <a:gd name="connsiteY3" fmla="*/ 1684189 h 3150773"/>
              <a:gd name="connsiteX4" fmla="*/ 1034886 w 2250765"/>
              <a:gd name="connsiteY4" fmla="*/ 3150773 h 3150773"/>
              <a:gd name="connsiteX0" fmla="*/ 1034886 w 2251012"/>
              <a:gd name="connsiteY0" fmla="*/ 3150773 h 3150773"/>
              <a:gd name="connsiteX1" fmla="*/ 29 w 2251012"/>
              <a:gd name="connsiteY1" fmla="*/ 1566216 h 3150773"/>
              <a:gd name="connsiteX2" fmla="*/ 1173933 w 2251012"/>
              <a:gd name="connsiteY2" fmla="*/ 69 h 3150773"/>
              <a:gd name="connsiteX3" fmla="*/ 2250756 w 2251012"/>
              <a:gd name="connsiteY3" fmla="*/ 1684189 h 3150773"/>
              <a:gd name="connsiteX4" fmla="*/ 1034886 w 2251012"/>
              <a:gd name="connsiteY4" fmla="*/ 3150773 h 3150773"/>
              <a:gd name="connsiteX0" fmla="*/ 1034886 w 2251012"/>
              <a:gd name="connsiteY0" fmla="*/ 3150773 h 3150773"/>
              <a:gd name="connsiteX1" fmla="*/ 29 w 2251012"/>
              <a:gd name="connsiteY1" fmla="*/ 1566216 h 3150773"/>
              <a:gd name="connsiteX2" fmla="*/ 1173933 w 2251012"/>
              <a:gd name="connsiteY2" fmla="*/ 69 h 3150773"/>
              <a:gd name="connsiteX3" fmla="*/ 2250756 w 2251012"/>
              <a:gd name="connsiteY3" fmla="*/ 1684189 h 3150773"/>
              <a:gd name="connsiteX4" fmla="*/ 1034886 w 2251012"/>
              <a:gd name="connsiteY4" fmla="*/ 3150773 h 3150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012" h="3150773">
                <a:moveTo>
                  <a:pt x="1034886" y="3150773"/>
                </a:moveTo>
                <a:cubicBezTo>
                  <a:pt x="117870" y="3110370"/>
                  <a:pt x="-2155" y="2208900"/>
                  <a:pt x="29" y="1566216"/>
                </a:cubicBezTo>
                <a:cubicBezTo>
                  <a:pt x="2213" y="923532"/>
                  <a:pt x="446569" y="-9233"/>
                  <a:pt x="1173933" y="69"/>
                </a:cubicBezTo>
                <a:cubicBezTo>
                  <a:pt x="1901297" y="9371"/>
                  <a:pt x="2262032" y="1001332"/>
                  <a:pt x="2250756" y="1684189"/>
                </a:cubicBezTo>
                <a:cubicBezTo>
                  <a:pt x="2239480" y="2367046"/>
                  <a:pt x="1974952" y="3135886"/>
                  <a:pt x="1034886" y="3150773"/>
                </a:cubicBezTo>
                <a:close/>
              </a:path>
            </a:pathLst>
          </a:custGeom>
          <a:solidFill>
            <a:schemeClr val="bg1">
              <a:lumMod val="95000"/>
            </a:schemeClr>
          </a:solidFill>
        </p:spPr>
        <p:txBody>
          <a:bodyPr tIns="685800" rtlCol="0">
            <a:normAutofit/>
          </a:bodyPr>
          <a:lstStyle>
            <a:lvl1pPr marL="34290" indent="0" algn="ctr">
              <a:lnSpc>
                <a:spcPct val="100000"/>
              </a:lnSpc>
              <a:buFontTx/>
              <a:buNone/>
              <a:defRPr sz="1100">
                <a:solidFill>
                  <a:schemeClr val="tx1"/>
                </a:solidFill>
              </a:defRPr>
            </a:lvl1pPr>
          </a:lstStyle>
          <a:p>
            <a:pPr lvl="0"/>
            <a:r>
              <a:rPr lang="en-US" noProof="0" smtClean="0"/>
              <a:t>Click icon to add picture</a:t>
            </a:r>
            <a:endParaRPr lang="en-US" noProof="0"/>
          </a:p>
        </p:txBody>
      </p:sp>
      <p:sp>
        <p:nvSpPr>
          <p:cNvPr id="2" name="Title 1"/>
          <p:cNvSpPr>
            <a:spLocks noGrp="1"/>
          </p:cNvSpPr>
          <p:nvPr>
            <p:ph type="ctrTitle"/>
          </p:nvPr>
        </p:nvSpPr>
        <p:spPr>
          <a:xfrm>
            <a:off x="457199" y="923264"/>
            <a:ext cx="1920240" cy="960120"/>
          </a:xfrm>
        </p:spPr>
        <p:txBody>
          <a:bodyPr>
            <a:normAutofit/>
          </a:bodyPr>
          <a:lstStyle>
            <a:lvl1pPr algn="l">
              <a:defRPr sz="1700"/>
            </a:lvl1pPr>
          </a:lstStyle>
          <a:p>
            <a:r>
              <a:rPr lang="en-US" smtClean="0"/>
              <a:t>Click to edit Master title style</a:t>
            </a:r>
            <a:endParaRPr lang="en-US" dirty="0"/>
          </a:p>
        </p:txBody>
      </p:sp>
      <p:sp>
        <p:nvSpPr>
          <p:cNvPr id="5" name="Text Placeholder 4"/>
          <p:cNvSpPr>
            <a:spLocks noGrp="1"/>
          </p:cNvSpPr>
          <p:nvPr>
            <p:ph type="body" sz="quarter" idx="12"/>
          </p:nvPr>
        </p:nvSpPr>
        <p:spPr>
          <a:xfrm>
            <a:off x="457199" y="1953772"/>
            <a:ext cx="1920240" cy="960120"/>
          </a:xfrm>
        </p:spPr>
        <p:txBody>
          <a:bodyPr>
            <a:normAutofit/>
          </a:bodyPr>
          <a:lstStyle>
            <a:lvl1pPr marL="0" indent="0">
              <a:spcBef>
                <a:spcPts val="600"/>
              </a:spcBef>
              <a:buNone/>
              <a:defRPr sz="1100"/>
            </a:lvl1pPr>
            <a:lvl2pPr marL="0" indent="0">
              <a:buNone/>
              <a:defRPr sz="1100"/>
            </a:lvl2pPr>
            <a:lvl3pPr marL="0" indent="0">
              <a:buNone/>
              <a:defRPr sz="1100"/>
            </a:lvl3pPr>
            <a:lvl4pPr marL="0" indent="0">
              <a:buNone/>
              <a:defRPr sz="1100"/>
            </a:lvl4pPr>
            <a:lvl5pPr marL="0" indent="0">
              <a:buNone/>
              <a:defRPr sz="1100"/>
            </a:lvl5pPr>
          </a:lstStyle>
          <a:p>
            <a:pPr lvl="0"/>
            <a:r>
              <a:rPr lang="en-US" smtClean="0"/>
              <a:t>Click to edit Master text styles</a:t>
            </a:r>
          </a:p>
        </p:txBody>
      </p:sp>
    </p:spTree>
    <p:extLst>
      <p:ext uri="{BB962C8B-B14F-4D97-AF65-F5344CB8AC3E}">
        <p14:creationId xmlns:p14="http://schemas.microsoft.com/office/powerpoint/2010/main" val="231167915"/>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Three Oval Pictures">
    <p:spTree>
      <p:nvGrpSpPr>
        <p:cNvPr id="1" name=""/>
        <p:cNvGrpSpPr/>
        <p:nvPr/>
      </p:nvGrpSpPr>
      <p:grpSpPr>
        <a:xfrm>
          <a:off x="0" y="0"/>
          <a:ext cx="0" cy="0"/>
          <a:chOff x="0" y="0"/>
          <a:chExt cx="0" cy="0"/>
        </a:xfrm>
      </p:grpSpPr>
      <p:sp>
        <p:nvSpPr>
          <p:cNvPr id="7" name="Freeform 6"/>
          <p:cNvSpPr/>
          <p:nvPr/>
        </p:nvSpPr>
        <p:spPr>
          <a:xfrm>
            <a:off x="304800" y="200026"/>
            <a:ext cx="5227638" cy="1268016"/>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3012452 w 11298511"/>
              <a:gd name="connsiteY6" fmla="*/ 1476338 h 3214474"/>
              <a:gd name="connsiteX7" fmla="*/ 6785 w 11298511"/>
              <a:gd name="connsiteY7" fmla="*/ 1001852 h 3214474"/>
              <a:gd name="connsiteX0" fmla="*/ 3708 w 11333534"/>
              <a:gd name="connsiteY0" fmla="*/ 1963877 h 3214474"/>
              <a:gd name="connsiteX1" fmla="*/ 154697 w 11333534"/>
              <a:gd name="connsiteY1" fmla="*/ 448696 h 3214474"/>
              <a:gd name="connsiteX2" fmla="*/ 11138786 w 11333534"/>
              <a:gd name="connsiteY2" fmla="*/ 301941 h 3214474"/>
              <a:gd name="connsiteX3" fmla="*/ 11262964 w 11333534"/>
              <a:gd name="connsiteY3" fmla="*/ 3214474 h 3214474"/>
              <a:gd name="connsiteX4" fmla="*/ 8926164 w 11333534"/>
              <a:gd name="connsiteY4" fmla="*/ 2887096 h 3214474"/>
              <a:gd name="connsiteX5" fmla="*/ 6284563 w 11333534"/>
              <a:gd name="connsiteY5" fmla="*/ 2830652 h 3214474"/>
              <a:gd name="connsiteX6" fmla="*/ 3047475 w 11333534"/>
              <a:gd name="connsiteY6" fmla="*/ 1476338 h 3214474"/>
              <a:gd name="connsiteX7" fmla="*/ 3708 w 11333534"/>
              <a:gd name="connsiteY7" fmla="*/ 1963877 h 3214474"/>
              <a:gd name="connsiteX0" fmla="*/ 3708 w 11333534"/>
              <a:gd name="connsiteY0" fmla="*/ 1963877 h 3214474"/>
              <a:gd name="connsiteX1" fmla="*/ 154697 w 11333534"/>
              <a:gd name="connsiteY1" fmla="*/ 448696 h 3214474"/>
              <a:gd name="connsiteX2" fmla="*/ 11138786 w 11333534"/>
              <a:gd name="connsiteY2" fmla="*/ 301941 h 3214474"/>
              <a:gd name="connsiteX3" fmla="*/ 11262964 w 11333534"/>
              <a:gd name="connsiteY3" fmla="*/ 3214474 h 3214474"/>
              <a:gd name="connsiteX4" fmla="*/ 8926164 w 11333534"/>
              <a:gd name="connsiteY4" fmla="*/ 2887096 h 3214474"/>
              <a:gd name="connsiteX5" fmla="*/ 6284563 w 11333534"/>
              <a:gd name="connsiteY5" fmla="*/ 2830652 h 3214474"/>
              <a:gd name="connsiteX6" fmla="*/ 3047475 w 11333534"/>
              <a:gd name="connsiteY6" fmla="*/ 1476338 h 3214474"/>
              <a:gd name="connsiteX7" fmla="*/ 3708 w 11333534"/>
              <a:gd name="connsiteY7" fmla="*/ 1963877 h 3214474"/>
              <a:gd name="connsiteX0" fmla="*/ 1158 w 11330984"/>
              <a:gd name="connsiteY0" fmla="*/ 1905830 h 3156427"/>
              <a:gd name="connsiteX1" fmla="*/ 314072 w 11330984"/>
              <a:gd name="connsiteY1" fmla="*/ 552574 h 3156427"/>
              <a:gd name="connsiteX2" fmla="*/ 11136236 w 11330984"/>
              <a:gd name="connsiteY2" fmla="*/ 243894 h 3156427"/>
              <a:gd name="connsiteX3" fmla="*/ 11260414 w 11330984"/>
              <a:gd name="connsiteY3" fmla="*/ 3156427 h 3156427"/>
              <a:gd name="connsiteX4" fmla="*/ 8923614 w 11330984"/>
              <a:gd name="connsiteY4" fmla="*/ 2829049 h 3156427"/>
              <a:gd name="connsiteX5" fmla="*/ 6282013 w 11330984"/>
              <a:gd name="connsiteY5" fmla="*/ 2772605 h 3156427"/>
              <a:gd name="connsiteX6" fmla="*/ 3044925 w 11330984"/>
              <a:gd name="connsiteY6" fmla="*/ 1418291 h 3156427"/>
              <a:gd name="connsiteX7" fmla="*/ 1158 w 11330984"/>
              <a:gd name="connsiteY7" fmla="*/ 1905830 h 3156427"/>
              <a:gd name="connsiteX0" fmla="*/ 9008 w 11338834"/>
              <a:gd name="connsiteY0" fmla="*/ 1905830 h 3156427"/>
              <a:gd name="connsiteX1" fmla="*/ 321922 w 11338834"/>
              <a:gd name="connsiteY1" fmla="*/ 552574 h 3156427"/>
              <a:gd name="connsiteX2" fmla="*/ 11144086 w 11338834"/>
              <a:gd name="connsiteY2" fmla="*/ 243894 h 3156427"/>
              <a:gd name="connsiteX3" fmla="*/ 11268264 w 11338834"/>
              <a:gd name="connsiteY3" fmla="*/ 3156427 h 3156427"/>
              <a:gd name="connsiteX4" fmla="*/ 8931464 w 11338834"/>
              <a:gd name="connsiteY4" fmla="*/ 2829049 h 3156427"/>
              <a:gd name="connsiteX5" fmla="*/ 6289863 w 11338834"/>
              <a:gd name="connsiteY5" fmla="*/ 2772605 h 3156427"/>
              <a:gd name="connsiteX6" fmla="*/ 3052775 w 11338834"/>
              <a:gd name="connsiteY6" fmla="*/ 1418291 h 3156427"/>
              <a:gd name="connsiteX7" fmla="*/ 9008 w 11338834"/>
              <a:gd name="connsiteY7" fmla="*/ 1905830 h 3156427"/>
              <a:gd name="connsiteX0" fmla="*/ 9008 w 11338834"/>
              <a:gd name="connsiteY0" fmla="*/ 1903400 h 3153997"/>
              <a:gd name="connsiteX1" fmla="*/ 321922 w 11338834"/>
              <a:gd name="connsiteY1" fmla="*/ 550144 h 3153997"/>
              <a:gd name="connsiteX2" fmla="*/ 11144086 w 11338834"/>
              <a:gd name="connsiteY2" fmla="*/ 241464 h 3153997"/>
              <a:gd name="connsiteX3" fmla="*/ 11268264 w 11338834"/>
              <a:gd name="connsiteY3" fmla="*/ 3153997 h 3153997"/>
              <a:gd name="connsiteX4" fmla="*/ 8931464 w 11338834"/>
              <a:gd name="connsiteY4" fmla="*/ 2826619 h 3153997"/>
              <a:gd name="connsiteX5" fmla="*/ 6289863 w 11338834"/>
              <a:gd name="connsiteY5" fmla="*/ 2770175 h 3153997"/>
              <a:gd name="connsiteX6" fmla="*/ 3052775 w 11338834"/>
              <a:gd name="connsiteY6" fmla="*/ 1415861 h 3153997"/>
              <a:gd name="connsiteX7" fmla="*/ 9008 w 11338834"/>
              <a:gd name="connsiteY7" fmla="*/ 1903400 h 3153997"/>
              <a:gd name="connsiteX0" fmla="*/ 9008 w 11343617"/>
              <a:gd name="connsiteY0" fmla="*/ 1903400 h 2826619"/>
              <a:gd name="connsiteX1" fmla="*/ 321922 w 11343617"/>
              <a:gd name="connsiteY1" fmla="*/ 550144 h 2826619"/>
              <a:gd name="connsiteX2" fmla="*/ 11144086 w 11343617"/>
              <a:gd name="connsiteY2" fmla="*/ 241464 h 2826619"/>
              <a:gd name="connsiteX3" fmla="*/ 11277789 w 11343617"/>
              <a:gd name="connsiteY3" fmla="*/ 1372822 h 2826619"/>
              <a:gd name="connsiteX4" fmla="*/ 8931464 w 11343617"/>
              <a:gd name="connsiteY4" fmla="*/ 2826619 h 2826619"/>
              <a:gd name="connsiteX5" fmla="*/ 6289863 w 11343617"/>
              <a:gd name="connsiteY5" fmla="*/ 2770175 h 2826619"/>
              <a:gd name="connsiteX6" fmla="*/ 3052775 w 11343617"/>
              <a:gd name="connsiteY6" fmla="*/ 1415861 h 2826619"/>
              <a:gd name="connsiteX7" fmla="*/ 9008 w 11343617"/>
              <a:gd name="connsiteY7" fmla="*/ 1903400 h 2826619"/>
              <a:gd name="connsiteX0" fmla="*/ 9008 w 11284833"/>
              <a:gd name="connsiteY0" fmla="*/ 1923568 h 2846787"/>
              <a:gd name="connsiteX1" fmla="*/ 321922 w 11284833"/>
              <a:gd name="connsiteY1" fmla="*/ 570312 h 2846787"/>
              <a:gd name="connsiteX2" fmla="*/ 10810711 w 11284833"/>
              <a:gd name="connsiteY2" fmla="*/ 233057 h 2846787"/>
              <a:gd name="connsiteX3" fmla="*/ 11277789 w 11284833"/>
              <a:gd name="connsiteY3" fmla="*/ 1392990 h 2846787"/>
              <a:gd name="connsiteX4" fmla="*/ 8931464 w 11284833"/>
              <a:gd name="connsiteY4" fmla="*/ 2846787 h 2846787"/>
              <a:gd name="connsiteX5" fmla="*/ 6289863 w 11284833"/>
              <a:gd name="connsiteY5" fmla="*/ 2790343 h 2846787"/>
              <a:gd name="connsiteX6" fmla="*/ 3052775 w 11284833"/>
              <a:gd name="connsiteY6" fmla="*/ 1436029 h 2846787"/>
              <a:gd name="connsiteX7" fmla="*/ 9008 w 11284833"/>
              <a:gd name="connsiteY7" fmla="*/ 1923568 h 2846787"/>
              <a:gd name="connsiteX0" fmla="*/ 9008 w 11284833"/>
              <a:gd name="connsiteY0" fmla="*/ 1830811 h 2754030"/>
              <a:gd name="connsiteX1" fmla="*/ 321922 w 11284833"/>
              <a:gd name="connsiteY1" fmla="*/ 477555 h 2754030"/>
              <a:gd name="connsiteX2" fmla="*/ 10810711 w 11284833"/>
              <a:gd name="connsiteY2" fmla="*/ 140300 h 2754030"/>
              <a:gd name="connsiteX3" fmla="*/ 11277789 w 11284833"/>
              <a:gd name="connsiteY3" fmla="*/ 1300233 h 2754030"/>
              <a:gd name="connsiteX4" fmla="*/ 8931464 w 11284833"/>
              <a:gd name="connsiteY4" fmla="*/ 2754030 h 2754030"/>
              <a:gd name="connsiteX5" fmla="*/ 6289863 w 11284833"/>
              <a:gd name="connsiteY5" fmla="*/ 2697586 h 2754030"/>
              <a:gd name="connsiteX6" fmla="*/ 3052775 w 11284833"/>
              <a:gd name="connsiteY6" fmla="*/ 1343272 h 2754030"/>
              <a:gd name="connsiteX7" fmla="*/ 9008 w 11284833"/>
              <a:gd name="connsiteY7" fmla="*/ 1830811 h 2754030"/>
              <a:gd name="connsiteX0" fmla="*/ 9008 w 11291298"/>
              <a:gd name="connsiteY0" fmla="*/ 1837505 h 2760724"/>
              <a:gd name="connsiteX1" fmla="*/ 321922 w 11291298"/>
              <a:gd name="connsiteY1" fmla="*/ 484249 h 2760724"/>
              <a:gd name="connsiteX2" fmla="*/ 10944061 w 11291298"/>
              <a:gd name="connsiteY2" fmla="*/ 137469 h 2760724"/>
              <a:gd name="connsiteX3" fmla="*/ 11277789 w 11291298"/>
              <a:gd name="connsiteY3" fmla="*/ 1306927 h 2760724"/>
              <a:gd name="connsiteX4" fmla="*/ 8931464 w 11291298"/>
              <a:gd name="connsiteY4" fmla="*/ 2760724 h 2760724"/>
              <a:gd name="connsiteX5" fmla="*/ 6289863 w 11291298"/>
              <a:gd name="connsiteY5" fmla="*/ 2704280 h 2760724"/>
              <a:gd name="connsiteX6" fmla="*/ 3052775 w 11291298"/>
              <a:gd name="connsiteY6" fmla="*/ 1349966 h 2760724"/>
              <a:gd name="connsiteX7" fmla="*/ 9008 w 11291298"/>
              <a:gd name="connsiteY7" fmla="*/ 1837505 h 2760724"/>
              <a:gd name="connsiteX0" fmla="*/ 9008 w 11291298"/>
              <a:gd name="connsiteY0" fmla="*/ 1810356 h 2733575"/>
              <a:gd name="connsiteX1" fmla="*/ 321922 w 11291298"/>
              <a:gd name="connsiteY1" fmla="*/ 457100 h 2733575"/>
              <a:gd name="connsiteX2" fmla="*/ 10944061 w 11291298"/>
              <a:gd name="connsiteY2" fmla="*/ 110320 h 2733575"/>
              <a:gd name="connsiteX3" fmla="*/ 11277789 w 11291298"/>
              <a:gd name="connsiteY3" fmla="*/ 1279778 h 2733575"/>
              <a:gd name="connsiteX4" fmla="*/ 8931464 w 11291298"/>
              <a:gd name="connsiteY4" fmla="*/ 2733575 h 2733575"/>
              <a:gd name="connsiteX5" fmla="*/ 6289863 w 11291298"/>
              <a:gd name="connsiteY5" fmla="*/ 2677131 h 2733575"/>
              <a:gd name="connsiteX6" fmla="*/ 3052775 w 11291298"/>
              <a:gd name="connsiteY6" fmla="*/ 1322817 h 2733575"/>
              <a:gd name="connsiteX7" fmla="*/ 9008 w 11291298"/>
              <a:gd name="connsiteY7" fmla="*/ 1810356 h 2733575"/>
              <a:gd name="connsiteX0" fmla="*/ 9008 w 11294918"/>
              <a:gd name="connsiteY0" fmla="*/ 1894716 h 2817935"/>
              <a:gd name="connsiteX1" fmla="*/ 321922 w 11294918"/>
              <a:gd name="connsiteY1" fmla="*/ 541460 h 2817935"/>
              <a:gd name="connsiteX2" fmla="*/ 10944061 w 11294918"/>
              <a:gd name="connsiteY2" fmla="*/ 194680 h 2817935"/>
              <a:gd name="connsiteX3" fmla="*/ 11277789 w 11294918"/>
              <a:gd name="connsiteY3" fmla="*/ 1364138 h 2817935"/>
              <a:gd name="connsiteX4" fmla="*/ 8931464 w 11294918"/>
              <a:gd name="connsiteY4" fmla="*/ 2817935 h 2817935"/>
              <a:gd name="connsiteX5" fmla="*/ 6289863 w 11294918"/>
              <a:gd name="connsiteY5" fmla="*/ 2761491 h 2817935"/>
              <a:gd name="connsiteX6" fmla="*/ 3052775 w 11294918"/>
              <a:gd name="connsiteY6" fmla="*/ 1407177 h 2817935"/>
              <a:gd name="connsiteX7" fmla="*/ 9008 w 11294918"/>
              <a:gd name="connsiteY7" fmla="*/ 1894716 h 2817935"/>
              <a:gd name="connsiteX0" fmla="*/ 9008 w 11277789"/>
              <a:gd name="connsiteY0" fmla="*/ 1894716 h 2817935"/>
              <a:gd name="connsiteX1" fmla="*/ 321922 w 11277789"/>
              <a:gd name="connsiteY1" fmla="*/ 541460 h 2817935"/>
              <a:gd name="connsiteX2" fmla="*/ 10944061 w 11277789"/>
              <a:gd name="connsiteY2" fmla="*/ 194680 h 2817935"/>
              <a:gd name="connsiteX3" fmla="*/ 11277789 w 11277789"/>
              <a:gd name="connsiteY3" fmla="*/ 1364138 h 2817935"/>
              <a:gd name="connsiteX4" fmla="*/ 8931464 w 11277789"/>
              <a:gd name="connsiteY4" fmla="*/ 2817935 h 2817935"/>
              <a:gd name="connsiteX5" fmla="*/ 6289863 w 11277789"/>
              <a:gd name="connsiteY5" fmla="*/ 2761491 h 2817935"/>
              <a:gd name="connsiteX6" fmla="*/ 3052775 w 11277789"/>
              <a:gd name="connsiteY6" fmla="*/ 1407177 h 2817935"/>
              <a:gd name="connsiteX7" fmla="*/ 9008 w 11277789"/>
              <a:gd name="connsiteY7" fmla="*/ 1894716 h 2817935"/>
              <a:gd name="connsiteX0" fmla="*/ 0 w 11268781"/>
              <a:gd name="connsiteY0" fmla="*/ 1700036 h 2623255"/>
              <a:gd name="connsiteX1" fmla="*/ 10935053 w 11268781"/>
              <a:gd name="connsiteY1" fmla="*/ 0 h 2623255"/>
              <a:gd name="connsiteX2" fmla="*/ 11268781 w 11268781"/>
              <a:gd name="connsiteY2" fmla="*/ 1169458 h 2623255"/>
              <a:gd name="connsiteX3" fmla="*/ 8922456 w 11268781"/>
              <a:gd name="connsiteY3" fmla="*/ 2623255 h 2623255"/>
              <a:gd name="connsiteX4" fmla="*/ 6280855 w 11268781"/>
              <a:gd name="connsiteY4" fmla="*/ 2566811 h 2623255"/>
              <a:gd name="connsiteX5" fmla="*/ 3043767 w 11268781"/>
              <a:gd name="connsiteY5" fmla="*/ 1212497 h 2623255"/>
              <a:gd name="connsiteX6" fmla="*/ 0 w 11268781"/>
              <a:gd name="connsiteY6" fmla="*/ 1700036 h 2623255"/>
              <a:gd name="connsiteX0" fmla="*/ 0 w 8225014"/>
              <a:gd name="connsiteY0" fmla="*/ 1212497 h 2623255"/>
              <a:gd name="connsiteX1" fmla="*/ 7891286 w 8225014"/>
              <a:gd name="connsiteY1" fmla="*/ 0 h 2623255"/>
              <a:gd name="connsiteX2" fmla="*/ 8225014 w 8225014"/>
              <a:gd name="connsiteY2" fmla="*/ 1169458 h 2623255"/>
              <a:gd name="connsiteX3" fmla="*/ 5878689 w 8225014"/>
              <a:gd name="connsiteY3" fmla="*/ 2623255 h 2623255"/>
              <a:gd name="connsiteX4" fmla="*/ 3237088 w 8225014"/>
              <a:gd name="connsiteY4" fmla="*/ 2566811 h 2623255"/>
              <a:gd name="connsiteX5" fmla="*/ 0 w 8225014"/>
              <a:gd name="connsiteY5" fmla="*/ 1212497 h 2623255"/>
              <a:gd name="connsiteX0" fmla="*/ 0 w 4987926"/>
              <a:gd name="connsiteY0" fmla="*/ 2566811 h 2623255"/>
              <a:gd name="connsiteX1" fmla="*/ 4654198 w 4987926"/>
              <a:gd name="connsiteY1" fmla="*/ 0 h 2623255"/>
              <a:gd name="connsiteX2" fmla="*/ 4987926 w 4987926"/>
              <a:gd name="connsiteY2" fmla="*/ 1169458 h 2623255"/>
              <a:gd name="connsiteX3" fmla="*/ 2641601 w 4987926"/>
              <a:gd name="connsiteY3" fmla="*/ 2623255 h 2623255"/>
              <a:gd name="connsiteX4" fmla="*/ 0 w 4987926"/>
              <a:gd name="connsiteY4" fmla="*/ 2566811 h 2623255"/>
              <a:gd name="connsiteX0" fmla="*/ 0 w 4377782"/>
              <a:gd name="connsiteY0" fmla="*/ 262996 h 2834040"/>
              <a:gd name="connsiteX1" fmla="*/ 3949348 w 4377782"/>
              <a:gd name="connsiteY1" fmla="*/ 210785 h 2834040"/>
              <a:gd name="connsiteX2" fmla="*/ 4283076 w 4377782"/>
              <a:gd name="connsiteY2" fmla="*/ 1380243 h 2834040"/>
              <a:gd name="connsiteX3" fmla="*/ 1936751 w 4377782"/>
              <a:gd name="connsiteY3" fmla="*/ 2834040 h 2834040"/>
              <a:gd name="connsiteX4" fmla="*/ 0 w 4377782"/>
              <a:gd name="connsiteY4" fmla="*/ 262996 h 2834040"/>
              <a:gd name="connsiteX0" fmla="*/ 50730 w 4428512"/>
              <a:gd name="connsiteY0" fmla="*/ 262996 h 2834040"/>
              <a:gd name="connsiteX1" fmla="*/ 4000078 w 4428512"/>
              <a:gd name="connsiteY1" fmla="*/ 210785 h 2834040"/>
              <a:gd name="connsiteX2" fmla="*/ 4333806 w 4428512"/>
              <a:gd name="connsiteY2" fmla="*/ 1380243 h 2834040"/>
              <a:gd name="connsiteX3" fmla="*/ 1987481 w 4428512"/>
              <a:gd name="connsiteY3" fmla="*/ 2834040 h 2834040"/>
              <a:gd name="connsiteX4" fmla="*/ 50730 w 4428512"/>
              <a:gd name="connsiteY4" fmla="*/ 262996 h 2834040"/>
              <a:gd name="connsiteX0" fmla="*/ 50730 w 4428512"/>
              <a:gd name="connsiteY0" fmla="*/ 262996 h 2834040"/>
              <a:gd name="connsiteX1" fmla="*/ 4000078 w 4428512"/>
              <a:gd name="connsiteY1" fmla="*/ 210785 h 2834040"/>
              <a:gd name="connsiteX2" fmla="*/ 4333806 w 4428512"/>
              <a:gd name="connsiteY2" fmla="*/ 1380243 h 2834040"/>
              <a:gd name="connsiteX3" fmla="*/ 1987481 w 4428512"/>
              <a:gd name="connsiteY3" fmla="*/ 2834040 h 2834040"/>
              <a:gd name="connsiteX4" fmla="*/ 50730 w 4428512"/>
              <a:gd name="connsiteY4" fmla="*/ 262996 h 2834040"/>
              <a:gd name="connsiteX0" fmla="*/ 50730 w 4428512"/>
              <a:gd name="connsiteY0" fmla="*/ 142645 h 2713689"/>
              <a:gd name="connsiteX1" fmla="*/ 4000078 w 4428512"/>
              <a:gd name="connsiteY1" fmla="*/ 90434 h 2713689"/>
              <a:gd name="connsiteX2" fmla="*/ 4333806 w 4428512"/>
              <a:gd name="connsiteY2" fmla="*/ 1259892 h 2713689"/>
              <a:gd name="connsiteX3" fmla="*/ 1987481 w 4428512"/>
              <a:gd name="connsiteY3" fmla="*/ 2713689 h 2713689"/>
              <a:gd name="connsiteX4" fmla="*/ 50730 w 4428512"/>
              <a:gd name="connsiteY4" fmla="*/ 142645 h 2713689"/>
              <a:gd name="connsiteX0" fmla="*/ 50730 w 4333806"/>
              <a:gd name="connsiteY0" fmla="*/ 163762 h 2734806"/>
              <a:gd name="connsiteX1" fmla="*/ 4000078 w 4333806"/>
              <a:gd name="connsiteY1" fmla="*/ 111551 h 2734806"/>
              <a:gd name="connsiteX2" fmla="*/ 4333806 w 4333806"/>
              <a:gd name="connsiteY2" fmla="*/ 1281009 h 2734806"/>
              <a:gd name="connsiteX3" fmla="*/ 1987481 w 4333806"/>
              <a:gd name="connsiteY3" fmla="*/ 2734806 h 2734806"/>
              <a:gd name="connsiteX4" fmla="*/ 50730 w 4333806"/>
              <a:gd name="connsiteY4" fmla="*/ 163762 h 2734806"/>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387291 w 4670367"/>
              <a:gd name="connsiteY0" fmla="*/ 163762 h 1763256"/>
              <a:gd name="connsiteX1" fmla="*/ 4336639 w 4670367"/>
              <a:gd name="connsiteY1" fmla="*/ 111551 h 1763256"/>
              <a:gd name="connsiteX2" fmla="*/ 4670367 w 4670367"/>
              <a:gd name="connsiteY2" fmla="*/ 1281009 h 1763256"/>
              <a:gd name="connsiteX3" fmla="*/ 152342 w 4670367"/>
              <a:gd name="connsiteY3" fmla="*/ 1763256 h 1763256"/>
              <a:gd name="connsiteX4" fmla="*/ 387291 w 4670367"/>
              <a:gd name="connsiteY4" fmla="*/ 163762 h 1763256"/>
              <a:gd name="connsiteX0" fmla="*/ 238722 w 4521798"/>
              <a:gd name="connsiteY0" fmla="*/ 163762 h 1763256"/>
              <a:gd name="connsiteX1" fmla="*/ 4188070 w 4521798"/>
              <a:gd name="connsiteY1" fmla="*/ 111551 h 1763256"/>
              <a:gd name="connsiteX2" fmla="*/ 4521798 w 4521798"/>
              <a:gd name="connsiteY2" fmla="*/ 1281009 h 1763256"/>
              <a:gd name="connsiteX3" fmla="*/ 3773 w 4521798"/>
              <a:gd name="connsiteY3" fmla="*/ 1763256 h 1763256"/>
              <a:gd name="connsiteX4" fmla="*/ 238722 w 4521798"/>
              <a:gd name="connsiteY4" fmla="*/ 163762 h 1763256"/>
              <a:gd name="connsiteX0" fmla="*/ 285999 w 4613061"/>
              <a:gd name="connsiteY0" fmla="*/ 142645 h 1742139"/>
              <a:gd name="connsiteX1" fmla="*/ 4187722 w 4613061"/>
              <a:gd name="connsiteY1" fmla="*/ 90434 h 1742139"/>
              <a:gd name="connsiteX2" fmla="*/ 4521450 w 4613061"/>
              <a:gd name="connsiteY2" fmla="*/ 1259892 h 1742139"/>
              <a:gd name="connsiteX3" fmla="*/ 3425 w 4613061"/>
              <a:gd name="connsiteY3" fmla="*/ 1742139 h 1742139"/>
              <a:gd name="connsiteX4" fmla="*/ 285999 w 4613061"/>
              <a:gd name="connsiteY4" fmla="*/ 142645 h 1742139"/>
              <a:gd name="connsiteX0" fmla="*/ 452384 w 4779446"/>
              <a:gd name="connsiteY0" fmla="*/ 142645 h 1742139"/>
              <a:gd name="connsiteX1" fmla="*/ 4354107 w 4779446"/>
              <a:gd name="connsiteY1" fmla="*/ 90434 h 1742139"/>
              <a:gd name="connsiteX2" fmla="*/ 4687835 w 4779446"/>
              <a:gd name="connsiteY2" fmla="*/ 1259892 h 1742139"/>
              <a:gd name="connsiteX3" fmla="*/ 169810 w 4779446"/>
              <a:gd name="connsiteY3" fmla="*/ 1742139 h 1742139"/>
              <a:gd name="connsiteX4" fmla="*/ 452384 w 4779446"/>
              <a:gd name="connsiteY4" fmla="*/ 142645 h 1742139"/>
              <a:gd name="connsiteX0" fmla="*/ 817703 w 4587883"/>
              <a:gd name="connsiteY0" fmla="*/ 136629 h 1745648"/>
              <a:gd name="connsiteX1" fmla="*/ 4195551 w 4587883"/>
              <a:gd name="connsiteY1" fmla="*/ 93943 h 1745648"/>
              <a:gd name="connsiteX2" fmla="*/ 4529279 w 4587883"/>
              <a:gd name="connsiteY2" fmla="*/ 1263401 h 1745648"/>
              <a:gd name="connsiteX3" fmla="*/ 11254 w 4587883"/>
              <a:gd name="connsiteY3" fmla="*/ 1745648 h 1745648"/>
              <a:gd name="connsiteX4" fmla="*/ 817703 w 4587883"/>
              <a:gd name="connsiteY4" fmla="*/ 136629 h 1745648"/>
              <a:gd name="connsiteX0" fmla="*/ 817703 w 4587883"/>
              <a:gd name="connsiteY0" fmla="*/ 136629 h 1745648"/>
              <a:gd name="connsiteX1" fmla="*/ 4195551 w 4587883"/>
              <a:gd name="connsiteY1" fmla="*/ 93943 h 1745648"/>
              <a:gd name="connsiteX2" fmla="*/ 4529279 w 4587883"/>
              <a:gd name="connsiteY2" fmla="*/ 1263401 h 1745648"/>
              <a:gd name="connsiteX3" fmla="*/ 11254 w 4587883"/>
              <a:gd name="connsiteY3" fmla="*/ 1745648 h 1745648"/>
              <a:gd name="connsiteX4" fmla="*/ 817703 w 4587883"/>
              <a:gd name="connsiteY4" fmla="*/ 136629 h 1745648"/>
              <a:gd name="connsiteX0" fmla="*/ 817703 w 4256131"/>
              <a:gd name="connsiteY0" fmla="*/ 139433 h 1748452"/>
              <a:gd name="connsiteX1" fmla="*/ 4195551 w 4256131"/>
              <a:gd name="connsiteY1" fmla="*/ 96747 h 1748452"/>
              <a:gd name="connsiteX2" fmla="*/ 3081479 w 4256131"/>
              <a:gd name="connsiteY2" fmla="*/ 1304305 h 1748452"/>
              <a:gd name="connsiteX3" fmla="*/ 11254 w 4256131"/>
              <a:gd name="connsiteY3" fmla="*/ 1748452 h 1748452"/>
              <a:gd name="connsiteX4" fmla="*/ 817703 w 4256131"/>
              <a:gd name="connsiteY4" fmla="*/ 139433 h 1748452"/>
              <a:gd name="connsiteX0" fmla="*/ 817703 w 4256131"/>
              <a:gd name="connsiteY0" fmla="*/ 139433 h 1748452"/>
              <a:gd name="connsiteX1" fmla="*/ 4195551 w 4256131"/>
              <a:gd name="connsiteY1" fmla="*/ 96747 h 1748452"/>
              <a:gd name="connsiteX2" fmla="*/ 3081479 w 4256131"/>
              <a:gd name="connsiteY2" fmla="*/ 1304305 h 1748452"/>
              <a:gd name="connsiteX3" fmla="*/ 11254 w 4256131"/>
              <a:gd name="connsiteY3" fmla="*/ 1748452 h 1748452"/>
              <a:gd name="connsiteX4" fmla="*/ 817703 w 4256131"/>
              <a:gd name="connsiteY4" fmla="*/ 139433 h 1748452"/>
              <a:gd name="connsiteX0" fmla="*/ 817703 w 4256131"/>
              <a:gd name="connsiteY0" fmla="*/ 139433 h 1748452"/>
              <a:gd name="connsiteX1" fmla="*/ 4195551 w 4256131"/>
              <a:gd name="connsiteY1" fmla="*/ 96747 h 1748452"/>
              <a:gd name="connsiteX2" fmla="*/ 3081479 w 4256131"/>
              <a:gd name="connsiteY2" fmla="*/ 1304305 h 1748452"/>
              <a:gd name="connsiteX3" fmla="*/ 11254 w 4256131"/>
              <a:gd name="connsiteY3" fmla="*/ 1748452 h 1748452"/>
              <a:gd name="connsiteX4" fmla="*/ 817703 w 4256131"/>
              <a:gd name="connsiteY4" fmla="*/ 139433 h 1748452"/>
              <a:gd name="connsiteX0" fmla="*/ 817703 w 4228553"/>
              <a:gd name="connsiteY0" fmla="*/ 97029 h 1706048"/>
              <a:gd name="connsiteX1" fmla="*/ 4166976 w 4228553"/>
              <a:gd name="connsiteY1" fmla="*/ 121018 h 1706048"/>
              <a:gd name="connsiteX2" fmla="*/ 3081479 w 4228553"/>
              <a:gd name="connsiteY2" fmla="*/ 1261901 h 1706048"/>
              <a:gd name="connsiteX3" fmla="*/ 11254 w 4228553"/>
              <a:gd name="connsiteY3" fmla="*/ 1706048 h 1706048"/>
              <a:gd name="connsiteX4" fmla="*/ 817703 w 4228553"/>
              <a:gd name="connsiteY4" fmla="*/ 97029 h 1706048"/>
              <a:gd name="connsiteX0" fmla="*/ 817703 w 4174976"/>
              <a:gd name="connsiteY0" fmla="*/ 52551 h 1661570"/>
              <a:gd name="connsiteX1" fmla="*/ 4166976 w 4174976"/>
              <a:gd name="connsiteY1" fmla="*/ 76540 h 1661570"/>
              <a:gd name="connsiteX2" fmla="*/ 3081479 w 4174976"/>
              <a:gd name="connsiteY2" fmla="*/ 1217423 h 1661570"/>
              <a:gd name="connsiteX3" fmla="*/ 11254 w 4174976"/>
              <a:gd name="connsiteY3" fmla="*/ 1661570 h 1661570"/>
              <a:gd name="connsiteX4" fmla="*/ 817703 w 4174976"/>
              <a:gd name="connsiteY4" fmla="*/ 52551 h 1661570"/>
              <a:gd name="connsiteX0" fmla="*/ 817703 w 4174976"/>
              <a:gd name="connsiteY0" fmla="*/ 52551 h 1661570"/>
              <a:gd name="connsiteX1" fmla="*/ 4166976 w 4174976"/>
              <a:gd name="connsiteY1" fmla="*/ 76540 h 1661570"/>
              <a:gd name="connsiteX2" fmla="*/ 3081479 w 4174976"/>
              <a:gd name="connsiteY2" fmla="*/ 1217423 h 1661570"/>
              <a:gd name="connsiteX3" fmla="*/ 11254 w 4174976"/>
              <a:gd name="connsiteY3" fmla="*/ 1661570 h 1661570"/>
              <a:gd name="connsiteX4" fmla="*/ 817703 w 4174976"/>
              <a:gd name="connsiteY4" fmla="*/ 52551 h 1661570"/>
              <a:gd name="connsiteX0" fmla="*/ 817703 w 4166976"/>
              <a:gd name="connsiteY0" fmla="*/ 89401 h 1698420"/>
              <a:gd name="connsiteX1" fmla="*/ 4166976 w 4166976"/>
              <a:gd name="connsiteY1" fmla="*/ 113390 h 1698420"/>
              <a:gd name="connsiteX2" fmla="*/ 3081479 w 4166976"/>
              <a:gd name="connsiteY2" fmla="*/ 1254273 h 1698420"/>
              <a:gd name="connsiteX3" fmla="*/ 11254 w 4166976"/>
              <a:gd name="connsiteY3" fmla="*/ 1698420 h 1698420"/>
              <a:gd name="connsiteX4" fmla="*/ 817703 w 4166976"/>
              <a:gd name="connsiteY4" fmla="*/ 89401 h 1698420"/>
              <a:gd name="connsiteX0" fmla="*/ 817703 w 4166976"/>
              <a:gd name="connsiteY0" fmla="*/ 89401 h 1698420"/>
              <a:gd name="connsiteX1" fmla="*/ 4166976 w 4166976"/>
              <a:gd name="connsiteY1" fmla="*/ 113390 h 1698420"/>
              <a:gd name="connsiteX2" fmla="*/ 3081479 w 4166976"/>
              <a:gd name="connsiteY2" fmla="*/ 1254273 h 1698420"/>
              <a:gd name="connsiteX3" fmla="*/ 11254 w 4166976"/>
              <a:gd name="connsiteY3" fmla="*/ 1698420 h 1698420"/>
              <a:gd name="connsiteX4" fmla="*/ 817703 w 4166976"/>
              <a:gd name="connsiteY4" fmla="*/ 89401 h 1698420"/>
              <a:gd name="connsiteX0" fmla="*/ 964984 w 4161857"/>
              <a:gd name="connsiteY0" fmla="*/ 62803 h 1728972"/>
              <a:gd name="connsiteX1" fmla="*/ 4161857 w 4161857"/>
              <a:gd name="connsiteY1" fmla="*/ 143942 h 1728972"/>
              <a:gd name="connsiteX2" fmla="*/ 3076360 w 4161857"/>
              <a:gd name="connsiteY2" fmla="*/ 1284825 h 1728972"/>
              <a:gd name="connsiteX3" fmla="*/ 6135 w 4161857"/>
              <a:gd name="connsiteY3" fmla="*/ 1728972 h 1728972"/>
              <a:gd name="connsiteX4" fmla="*/ 964984 w 4161857"/>
              <a:gd name="connsiteY4" fmla="*/ 62803 h 1728972"/>
              <a:gd name="connsiteX0" fmla="*/ 970160 w 4167033"/>
              <a:gd name="connsiteY0" fmla="*/ 62803 h 1728972"/>
              <a:gd name="connsiteX1" fmla="*/ 4167033 w 4167033"/>
              <a:gd name="connsiteY1" fmla="*/ 143942 h 1728972"/>
              <a:gd name="connsiteX2" fmla="*/ 3081536 w 4167033"/>
              <a:gd name="connsiteY2" fmla="*/ 1284825 h 1728972"/>
              <a:gd name="connsiteX3" fmla="*/ 11311 w 4167033"/>
              <a:gd name="connsiteY3" fmla="*/ 1728972 h 1728972"/>
              <a:gd name="connsiteX4" fmla="*/ 970160 w 4167033"/>
              <a:gd name="connsiteY4" fmla="*/ 62803 h 1728972"/>
              <a:gd name="connsiteX0" fmla="*/ 970160 w 4167033"/>
              <a:gd name="connsiteY0" fmla="*/ 62803 h 1728972"/>
              <a:gd name="connsiteX1" fmla="*/ 4167033 w 4167033"/>
              <a:gd name="connsiteY1" fmla="*/ 143942 h 1728972"/>
              <a:gd name="connsiteX2" fmla="*/ 3081536 w 4167033"/>
              <a:gd name="connsiteY2" fmla="*/ 1284825 h 1728972"/>
              <a:gd name="connsiteX3" fmla="*/ 11311 w 4167033"/>
              <a:gd name="connsiteY3" fmla="*/ 1728972 h 1728972"/>
              <a:gd name="connsiteX4" fmla="*/ 970160 w 4167033"/>
              <a:gd name="connsiteY4" fmla="*/ 62803 h 1728972"/>
              <a:gd name="connsiteX0" fmla="*/ 970160 w 4167033"/>
              <a:gd name="connsiteY0" fmla="*/ 40980 h 1707149"/>
              <a:gd name="connsiteX1" fmla="*/ 4167033 w 4167033"/>
              <a:gd name="connsiteY1" fmla="*/ 122119 h 1707149"/>
              <a:gd name="connsiteX2" fmla="*/ 3081536 w 4167033"/>
              <a:gd name="connsiteY2" fmla="*/ 1263002 h 1707149"/>
              <a:gd name="connsiteX3" fmla="*/ 11311 w 4167033"/>
              <a:gd name="connsiteY3" fmla="*/ 1707149 h 1707149"/>
              <a:gd name="connsiteX4" fmla="*/ 970160 w 4167033"/>
              <a:gd name="connsiteY4" fmla="*/ 40980 h 1707149"/>
              <a:gd name="connsiteX0" fmla="*/ 1070940 w 4163038"/>
              <a:gd name="connsiteY0" fmla="*/ 32268 h 1746062"/>
              <a:gd name="connsiteX1" fmla="*/ 4163038 w 4163038"/>
              <a:gd name="connsiteY1" fmla="*/ 161032 h 1746062"/>
              <a:gd name="connsiteX2" fmla="*/ 3077541 w 4163038"/>
              <a:gd name="connsiteY2" fmla="*/ 1301915 h 1746062"/>
              <a:gd name="connsiteX3" fmla="*/ 7316 w 4163038"/>
              <a:gd name="connsiteY3" fmla="*/ 1746062 h 1746062"/>
              <a:gd name="connsiteX4" fmla="*/ 1070940 w 4163038"/>
              <a:gd name="connsiteY4" fmla="*/ 32268 h 1746062"/>
              <a:gd name="connsiteX0" fmla="*/ 1079326 w 4171424"/>
              <a:gd name="connsiteY0" fmla="*/ 32268 h 1746062"/>
              <a:gd name="connsiteX1" fmla="*/ 4171424 w 4171424"/>
              <a:gd name="connsiteY1" fmla="*/ 161032 h 1746062"/>
              <a:gd name="connsiteX2" fmla="*/ 3085927 w 4171424"/>
              <a:gd name="connsiteY2" fmla="*/ 1301915 h 1746062"/>
              <a:gd name="connsiteX3" fmla="*/ 15702 w 4171424"/>
              <a:gd name="connsiteY3" fmla="*/ 1746062 h 1746062"/>
              <a:gd name="connsiteX4" fmla="*/ 1079326 w 4171424"/>
              <a:gd name="connsiteY4" fmla="*/ 32268 h 1746062"/>
              <a:gd name="connsiteX0" fmla="*/ 1079326 w 4209524"/>
              <a:gd name="connsiteY0" fmla="*/ 40979 h 1754773"/>
              <a:gd name="connsiteX1" fmla="*/ 4209524 w 4209524"/>
              <a:gd name="connsiteY1" fmla="*/ 122118 h 1754773"/>
              <a:gd name="connsiteX2" fmla="*/ 3085927 w 4209524"/>
              <a:gd name="connsiteY2" fmla="*/ 1310626 h 1754773"/>
              <a:gd name="connsiteX3" fmla="*/ 15702 w 4209524"/>
              <a:gd name="connsiteY3" fmla="*/ 1754773 h 1754773"/>
              <a:gd name="connsiteX4" fmla="*/ 1079326 w 4209524"/>
              <a:gd name="connsiteY4" fmla="*/ 40979 h 1754773"/>
              <a:gd name="connsiteX0" fmla="*/ 1079326 w 4209524"/>
              <a:gd name="connsiteY0" fmla="*/ 32980 h 1746774"/>
              <a:gd name="connsiteX1" fmla="*/ 4209524 w 4209524"/>
              <a:gd name="connsiteY1" fmla="*/ 114119 h 1746774"/>
              <a:gd name="connsiteX2" fmla="*/ 3085927 w 4209524"/>
              <a:gd name="connsiteY2" fmla="*/ 1302627 h 1746774"/>
              <a:gd name="connsiteX3" fmla="*/ 15702 w 4209524"/>
              <a:gd name="connsiteY3" fmla="*/ 1746774 h 1746774"/>
              <a:gd name="connsiteX4" fmla="*/ 1079326 w 4209524"/>
              <a:gd name="connsiteY4" fmla="*/ 32980 h 1746774"/>
              <a:gd name="connsiteX0" fmla="*/ 1150671 w 4204669"/>
              <a:gd name="connsiteY0" fmla="*/ 32980 h 1746774"/>
              <a:gd name="connsiteX1" fmla="*/ 4204669 w 4204669"/>
              <a:gd name="connsiteY1" fmla="*/ 114119 h 1746774"/>
              <a:gd name="connsiteX2" fmla="*/ 3081072 w 4204669"/>
              <a:gd name="connsiteY2" fmla="*/ 1302627 h 1746774"/>
              <a:gd name="connsiteX3" fmla="*/ 10847 w 4204669"/>
              <a:gd name="connsiteY3" fmla="*/ 1746774 h 1746774"/>
              <a:gd name="connsiteX4" fmla="*/ 1150671 w 4204669"/>
              <a:gd name="connsiteY4" fmla="*/ 32980 h 1746774"/>
              <a:gd name="connsiteX0" fmla="*/ 704028 w 4363668"/>
              <a:gd name="connsiteY0" fmla="*/ 63891 h 1670807"/>
              <a:gd name="connsiteX1" fmla="*/ 4363668 w 4363668"/>
              <a:gd name="connsiteY1" fmla="*/ 38152 h 1670807"/>
              <a:gd name="connsiteX2" fmla="*/ 3240071 w 4363668"/>
              <a:gd name="connsiteY2" fmla="*/ 1226660 h 1670807"/>
              <a:gd name="connsiteX3" fmla="*/ 169846 w 4363668"/>
              <a:gd name="connsiteY3" fmla="*/ 1670807 h 1670807"/>
              <a:gd name="connsiteX4" fmla="*/ 704028 w 4363668"/>
              <a:gd name="connsiteY4" fmla="*/ 63891 h 1670807"/>
              <a:gd name="connsiteX0" fmla="*/ 539116 w 4198756"/>
              <a:gd name="connsiteY0" fmla="*/ 63891 h 1670807"/>
              <a:gd name="connsiteX1" fmla="*/ 4198756 w 4198756"/>
              <a:gd name="connsiteY1" fmla="*/ 38152 h 1670807"/>
              <a:gd name="connsiteX2" fmla="*/ 3075159 w 4198756"/>
              <a:gd name="connsiteY2" fmla="*/ 1226660 h 1670807"/>
              <a:gd name="connsiteX3" fmla="*/ 4934 w 4198756"/>
              <a:gd name="connsiteY3" fmla="*/ 1670807 h 1670807"/>
              <a:gd name="connsiteX4" fmla="*/ 539116 w 4198756"/>
              <a:gd name="connsiteY4" fmla="*/ 63891 h 1670807"/>
              <a:gd name="connsiteX0" fmla="*/ 539116 w 4198756"/>
              <a:gd name="connsiteY0" fmla="*/ 102909 h 1709825"/>
              <a:gd name="connsiteX1" fmla="*/ 4198756 w 4198756"/>
              <a:gd name="connsiteY1" fmla="*/ 77170 h 1709825"/>
              <a:gd name="connsiteX2" fmla="*/ 3075159 w 4198756"/>
              <a:gd name="connsiteY2" fmla="*/ 1265678 h 1709825"/>
              <a:gd name="connsiteX3" fmla="*/ 4934 w 4198756"/>
              <a:gd name="connsiteY3" fmla="*/ 1709825 h 1709825"/>
              <a:gd name="connsiteX4" fmla="*/ 539116 w 4198756"/>
              <a:gd name="connsiteY4" fmla="*/ 102909 h 1709825"/>
              <a:gd name="connsiteX0" fmla="*/ 539116 w 4198756"/>
              <a:gd name="connsiteY0" fmla="*/ 102909 h 1709825"/>
              <a:gd name="connsiteX1" fmla="*/ 4198756 w 4198756"/>
              <a:gd name="connsiteY1" fmla="*/ 77170 h 1709825"/>
              <a:gd name="connsiteX2" fmla="*/ 3075159 w 4198756"/>
              <a:gd name="connsiteY2" fmla="*/ 1265678 h 1709825"/>
              <a:gd name="connsiteX3" fmla="*/ 4934 w 4198756"/>
              <a:gd name="connsiteY3" fmla="*/ 1709825 h 1709825"/>
              <a:gd name="connsiteX4" fmla="*/ 539116 w 4198756"/>
              <a:gd name="connsiteY4" fmla="*/ 102909 h 1709825"/>
              <a:gd name="connsiteX0" fmla="*/ 229166 w 4221315"/>
              <a:gd name="connsiteY0" fmla="*/ 150841 h 1662755"/>
              <a:gd name="connsiteX1" fmla="*/ 4221315 w 4221315"/>
              <a:gd name="connsiteY1" fmla="*/ 30100 h 1662755"/>
              <a:gd name="connsiteX2" fmla="*/ 3097718 w 4221315"/>
              <a:gd name="connsiteY2" fmla="*/ 1218608 h 1662755"/>
              <a:gd name="connsiteX3" fmla="*/ 27493 w 4221315"/>
              <a:gd name="connsiteY3" fmla="*/ 1662755 h 1662755"/>
              <a:gd name="connsiteX4" fmla="*/ 229166 w 4221315"/>
              <a:gd name="connsiteY4" fmla="*/ 150841 h 1662755"/>
              <a:gd name="connsiteX0" fmla="*/ 394559 w 4386708"/>
              <a:gd name="connsiteY0" fmla="*/ 150841 h 1662755"/>
              <a:gd name="connsiteX1" fmla="*/ 4386708 w 4386708"/>
              <a:gd name="connsiteY1" fmla="*/ 30100 h 1662755"/>
              <a:gd name="connsiteX2" fmla="*/ 3263111 w 4386708"/>
              <a:gd name="connsiteY2" fmla="*/ 1218608 h 1662755"/>
              <a:gd name="connsiteX3" fmla="*/ 192886 w 4386708"/>
              <a:gd name="connsiteY3" fmla="*/ 1662755 h 1662755"/>
              <a:gd name="connsiteX4" fmla="*/ 394559 w 4386708"/>
              <a:gd name="connsiteY4" fmla="*/ 150841 h 1662755"/>
              <a:gd name="connsiteX0" fmla="*/ 232121 w 4224270"/>
              <a:gd name="connsiteY0" fmla="*/ 169678 h 1681592"/>
              <a:gd name="connsiteX1" fmla="*/ 4224270 w 4224270"/>
              <a:gd name="connsiteY1" fmla="*/ 48937 h 1681592"/>
              <a:gd name="connsiteX2" fmla="*/ 3100673 w 4224270"/>
              <a:gd name="connsiteY2" fmla="*/ 1237445 h 1681592"/>
              <a:gd name="connsiteX3" fmla="*/ 30448 w 4224270"/>
              <a:gd name="connsiteY3" fmla="*/ 1681592 h 1681592"/>
              <a:gd name="connsiteX4" fmla="*/ 232121 w 4224270"/>
              <a:gd name="connsiteY4" fmla="*/ 169678 h 1681592"/>
              <a:gd name="connsiteX0" fmla="*/ 232121 w 4224270"/>
              <a:gd name="connsiteY0" fmla="*/ 225248 h 1654035"/>
              <a:gd name="connsiteX1" fmla="*/ 4224270 w 4224270"/>
              <a:gd name="connsiteY1" fmla="*/ 21380 h 1654035"/>
              <a:gd name="connsiteX2" fmla="*/ 3100673 w 4224270"/>
              <a:gd name="connsiteY2" fmla="*/ 1209888 h 1654035"/>
              <a:gd name="connsiteX3" fmla="*/ 30448 w 4224270"/>
              <a:gd name="connsiteY3" fmla="*/ 1654035 h 1654035"/>
              <a:gd name="connsiteX4" fmla="*/ 232121 w 4224270"/>
              <a:gd name="connsiteY4" fmla="*/ 225248 h 1654035"/>
              <a:gd name="connsiteX0" fmla="*/ 232121 w 4224270"/>
              <a:gd name="connsiteY0" fmla="*/ 253132 h 1681919"/>
              <a:gd name="connsiteX1" fmla="*/ 4224270 w 4224270"/>
              <a:gd name="connsiteY1" fmla="*/ 49264 h 1681919"/>
              <a:gd name="connsiteX2" fmla="*/ 3100673 w 4224270"/>
              <a:gd name="connsiteY2" fmla="*/ 1237772 h 1681919"/>
              <a:gd name="connsiteX3" fmla="*/ 30448 w 4224270"/>
              <a:gd name="connsiteY3" fmla="*/ 1681919 h 1681919"/>
              <a:gd name="connsiteX4" fmla="*/ 232121 w 4224270"/>
              <a:gd name="connsiteY4" fmla="*/ 253132 h 1681919"/>
              <a:gd name="connsiteX0" fmla="*/ 232121 w 4224270"/>
              <a:gd name="connsiteY0" fmla="*/ 253132 h 1681919"/>
              <a:gd name="connsiteX1" fmla="*/ 4224270 w 4224270"/>
              <a:gd name="connsiteY1" fmla="*/ 49264 h 1681919"/>
              <a:gd name="connsiteX2" fmla="*/ 3100673 w 4224270"/>
              <a:gd name="connsiteY2" fmla="*/ 1237772 h 1681919"/>
              <a:gd name="connsiteX3" fmla="*/ 30448 w 4224270"/>
              <a:gd name="connsiteY3" fmla="*/ 1681919 h 1681919"/>
              <a:gd name="connsiteX4" fmla="*/ 232121 w 4224270"/>
              <a:gd name="connsiteY4" fmla="*/ 253132 h 1681919"/>
              <a:gd name="connsiteX0" fmla="*/ 317906 w 4310055"/>
              <a:gd name="connsiteY0" fmla="*/ 217459 h 1202099"/>
              <a:gd name="connsiteX1" fmla="*/ 4310055 w 4310055"/>
              <a:gd name="connsiteY1" fmla="*/ 13591 h 1202099"/>
              <a:gd name="connsiteX2" fmla="*/ 3186458 w 4310055"/>
              <a:gd name="connsiteY2" fmla="*/ 1202099 h 1202099"/>
              <a:gd name="connsiteX3" fmla="*/ 286921 w 4310055"/>
              <a:gd name="connsiteY3" fmla="*/ 1182950 h 1202099"/>
              <a:gd name="connsiteX4" fmla="*/ 317906 w 4310055"/>
              <a:gd name="connsiteY4" fmla="*/ 217459 h 1202099"/>
              <a:gd name="connsiteX0" fmla="*/ 371414 w 4205067"/>
              <a:gd name="connsiteY0" fmla="*/ 176879 h 1210287"/>
              <a:gd name="connsiteX1" fmla="*/ 4205067 w 4205067"/>
              <a:gd name="connsiteY1" fmla="*/ 21779 h 1210287"/>
              <a:gd name="connsiteX2" fmla="*/ 3081470 w 4205067"/>
              <a:gd name="connsiteY2" fmla="*/ 1210287 h 1210287"/>
              <a:gd name="connsiteX3" fmla="*/ 181933 w 4205067"/>
              <a:gd name="connsiteY3" fmla="*/ 1191138 h 1210287"/>
              <a:gd name="connsiteX4" fmla="*/ 371414 w 4205067"/>
              <a:gd name="connsiteY4" fmla="*/ 176879 h 1210287"/>
              <a:gd name="connsiteX0" fmla="*/ 209612 w 4043265"/>
              <a:gd name="connsiteY0" fmla="*/ 179461 h 1212869"/>
              <a:gd name="connsiteX1" fmla="*/ 4043265 w 4043265"/>
              <a:gd name="connsiteY1" fmla="*/ 24361 h 1212869"/>
              <a:gd name="connsiteX2" fmla="*/ 2919668 w 4043265"/>
              <a:gd name="connsiteY2" fmla="*/ 1212869 h 1212869"/>
              <a:gd name="connsiteX3" fmla="*/ 20131 w 4043265"/>
              <a:gd name="connsiteY3" fmla="*/ 1193720 h 1212869"/>
              <a:gd name="connsiteX4" fmla="*/ 209612 w 4043265"/>
              <a:gd name="connsiteY4" fmla="*/ 179461 h 1212869"/>
              <a:gd name="connsiteX0" fmla="*/ 371413 w 4205066"/>
              <a:gd name="connsiteY0" fmla="*/ 169692 h 1203100"/>
              <a:gd name="connsiteX1" fmla="*/ 4205066 w 4205066"/>
              <a:gd name="connsiteY1" fmla="*/ 14592 h 1203100"/>
              <a:gd name="connsiteX2" fmla="*/ 3081469 w 4205066"/>
              <a:gd name="connsiteY2" fmla="*/ 1203100 h 1203100"/>
              <a:gd name="connsiteX3" fmla="*/ 181932 w 4205066"/>
              <a:gd name="connsiteY3" fmla="*/ 915727 h 1203100"/>
              <a:gd name="connsiteX4" fmla="*/ 371413 w 4205066"/>
              <a:gd name="connsiteY4" fmla="*/ 169692 h 1203100"/>
              <a:gd name="connsiteX0" fmla="*/ 360164 w 4193817"/>
              <a:gd name="connsiteY0" fmla="*/ 169692 h 1203100"/>
              <a:gd name="connsiteX1" fmla="*/ 4193817 w 4193817"/>
              <a:gd name="connsiteY1" fmla="*/ 14592 h 1203100"/>
              <a:gd name="connsiteX2" fmla="*/ 3070220 w 4193817"/>
              <a:gd name="connsiteY2" fmla="*/ 1203100 h 1203100"/>
              <a:gd name="connsiteX3" fmla="*/ 170683 w 4193817"/>
              <a:gd name="connsiteY3" fmla="*/ 915727 h 1203100"/>
              <a:gd name="connsiteX4" fmla="*/ 360164 w 4193817"/>
              <a:gd name="connsiteY4" fmla="*/ 169692 h 1203100"/>
              <a:gd name="connsiteX0" fmla="*/ 202638 w 4036291"/>
              <a:gd name="connsiteY0" fmla="*/ 166047 h 1199455"/>
              <a:gd name="connsiteX1" fmla="*/ 4036291 w 4036291"/>
              <a:gd name="connsiteY1" fmla="*/ 10947 h 1199455"/>
              <a:gd name="connsiteX2" fmla="*/ 2912694 w 4036291"/>
              <a:gd name="connsiteY2" fmla="*/ 1199455 h 1199455"/>
              <a:gd name="connsiteX3" fmla="*/ 13157 w 4036291"/>
              <a:gd name="connsiteY3" fmla="*/ 912082 h 1199455"/>
              <a:gd name="connsiteX4" fmla="*/ 202638 w 4036291"/>
              <a:gd name="connsiteY4" fmla="*/ 166047 h 1199455"/>
              <a:gd name="connsiteX0" fmla="*/ 202638 w 4036291"/>
              <a:gd name="connsiteY0" fmla="*/ 166047 h 912082"/>
              <a:gd name="connsiteX1" fmla="*/ 4036291 w 4036291"/>
              <a:gd name="connsiteY1" fmla="*/ 10947 h 912082"/>
              <a:gd name="connsiteX2" fmla="*/ 2583510 w 4036291"/>
              <a:gd name="connsiteY2" fmla="*/ 894655 h 912082"/>
              <a:gd name="connsiteX3" fmla="*/ 13157 w 4036291"/>
              <a:gd name="connsiteY3" fmla="*/ 912082 h 912082"/>
              <a:gd name="connsiteX4" fmla="*/ 202638 w 4036291"/>
              <a:gd name="connsiteY4" fmla="*/ 166047 h 912082"/>
              <a:gd name="connsiteX0" fmla="*/ 202638 w 4036291"/>
              <a:gd name="connsiteY0" fmla="*/ 166047 h 912082"/>
              <a:gd name="connsiteX1" fmla="*/ 4036291 w 4036291"/>
              <a:gd name="connsiteY1" fmla="*/ 10947 h 912082"/>
              <a:gd name="connsiteX2" fmla="*/ 2583510 w 4036291"/>
              <a:gd name="connsiteY2" fmla="*/ 894655 h 912082"/>
              <a:gd name="connsiteX3" fmla="*/ 13157 w 4036291"/>
              <a:gd name="connsiteY3" fmla="*/ 912082 h 912082"/>
              <a:gd name="connsiteX4" fmla="*/ 202638 w 4036291"/>
              <a:gd name="connsiteY4" fmla="*/ 166047 h 912082"/>
              <a:gd name="connsiteX0" fmla="*/ 381019 w 4507280"/>
              <a:gd name="connsiteY0" fmla="*/ 75111 h 821146"/>
              <a:gd name="connsiteX1" fmla="*/ 4507280 w 4507280"/>
              <a:gd name="connsiteY1" fmla="*/ 54123 h 821146"/>
              <a:gd name="connsiteX2" fmla="*/ 2761891 w 4507280"/>
              <a:gd name="connsiteY2" fmla="*/ 803719 h 821146"/>
              <a:gd name="connsiteX3" fmla="*/ 191538 w 4507280"/>
              <a:gd name="connsiteY3" fmla="*/ 821146 h 821146"/>
              <a:gd name="connsiteX4" fmla="*/ 381019 w 4507280"/>
              <a:gd name="connsiteY4" fmla="*/ 75111 h 821146"/>
              <a:gd name="connsiteX0" fmla="*/ 381019 w 4507280"/>
              <a:gd name="connsiteY0" fmla="*/ 75111 h 821146"/>
              <a:gd name="connsiteX1" fmla="*/ 4507280 w 4507280"/>
              <a:gd name="connsiteY1" fmla="*/ 54123 h 821146"/>
              <a:gd name="connsiteX2" fmla="*/ 2761891 w 4507280"/>
              <a:gd name="connsiteY2" fmla="*/ 803719 h 821146"/>
              <a:gd name="connsiteX3" fmla="*/ 191538 w 4507280"/>
              <a:gd name="connsiteY3" fmla="*/ 821146 h 821146"/>
              <a:gd name="connsiteX4" fmla="*/ 381019 w 4507280"/>
              <a:gd name="connsiteY4" fmla="*/ 75111 h 821146"/>
              <a:gd name="connsiteX0" fmla="*/ 381019 w 4507280"/>
              <a:gd name="connsiteY0" fmla="*/ 75111 h 821146"/>
              <a:gd name="connsiteX1" fmla="*/ 4507280 w 4507280"/>
              <a:gd name="connsiteY1" fmla="*/ 54123 h 821146"/>
              <a:gd name="connsiteX2" fmla="*/ 2761891 w 4507280"/>
              <a:gd name="connsiteY2" fmla="*/ 803719 h 821146"/>
              <a:gd name="connsiteX3" fmla="*/ 191538 w 4507280"/>
              <a:gd name="connsiteY3" fmla="*/ 821146 h 821146"/>
              <a:gd name="connsiteX4" fmla="*/ 381019 w 4507280"/>
              <a:gd name="connsiteY4" fmla="*/ 75111 h 821146"/>
              <a:gd name="connsiteX0" fmla="*/ 200005 w 4326266"/>
              <a:gd name="connsiteY0" fmla="*/ 127460 h 873495"/>
              <a:gd name="connsiteX1" fmla="*/ 4326266 w 4326266"/>
              <a:gd name="connsiteY1" fmla="*/ 106472 h 873495"/>
              <a:gd name="connsiteX2" fmla="*/ 2580877 w 4326266"/>
              <a:gd name="connsiteY2" fmla="*/ 856068 h 873495"/>
              <a:gd name="connsiteX3" fmla="*/ 10524 w 4326266"/>
              <a:gd name="connsiteY3" fmla="*/ 873495 h 873495"/>
              <a:gd name="connsiteX4" fmla="*/ 200005 w 4326266"/>
              <a:gd name="connsiteY4" fmla="*/ 127460 h 873495"/>
              <a:gd name="connsiteX0" fmla="*/ 212284 w 4338545"/>
              <a:gd name="connsiteY0" fmla="*/ 175673 h 921708"/>
              <a:gd name="connsiteX1" fmla="*/ 4338545 w 4338545"/>
              <a:gd name="connsiteY1" fmla="*/ 154685 h 921708"/>
              <a:gd name="connsiteX2" fmla="*/ 2593156 w 4338545"/>
              <a:gd name="connsiteY2" fmla="*/ 904281 h 921708"/>
              <a:gd name="connsiteX3" fmla="*/ 22803 w 4338545"/>
              <a:gd name="connsiteY3" fmla="*/ 921708 h 921708"/>
              <a:gd name="connsiteX4" fmla="*/ 212284 w 4338545"/>
              <a:gd name="connsiteY4" fmla="*/ 175673 h 921708"/>
              <a:gd name="connsiteX0" fmla="*/ 212284 w 4338545"/>
              <a:gd name="connsiteY0" fmla="*/ 175673 h 921708"/>
              <a:gd name="connsiteX1" fmla="*/ 4338545 w 4338545"/>
              <a:gd name="connsiteY1" fmla="*/ 154685 h 921708"/>
              <a:gd name="connsiteX2" fmla="*/ 2593156 w 4338545"/>
              <a:gd name="connsiteY2" fmla="*/ 904281 h 921708"/>
              <a:gd name="connsiteX3" fmla="*/ 22803 w 4338545"/>
              <a:gd name="connsiteY3" fmla="*/ 921708 h 921708"/>
              <a:gd name="connsiteX4" fmla="*/ 212284 w 4338545"/>
              <a:gd name="connsiteY4" fmla="*/ 175673 h 921708"/>
              <a:gd name="connsiteX0" fmla="*/ 212284 w 4338545"/>
              <a:gd name="connsiteY0" fmla="*/ 175673 h 921708"/>
              <a:gd name="connsiteX1" fmla="*/ 4338545 w 4338545"/>
              <a:gd name="connsiteY1" fmla="*/ 154685 h 921708"/>
              <a:gd name="connsiteX2" fmla="*/ 2593156 w 4338545"/>
              <a:gd name="connsiteY2" fmla="*/ 904281 h 921708"/>
              <a:gd name="connsiteX3" fmla="*/ 22803 w 4338545"/>
              <a:gd name="connsiteY3" fmla="*/ 921708 h 921708"/>
              <a:gd name="connsiteX4" fmla="*/ 212284 w 4338545"/>
              <a:gd name="connsiteY4" fmla="*/ 175673 h 921708"/>
              <a:gd name="connsiteX0" fmla="*/ 191095 w 4317356"/>
              <a:gd name="connsiteY0" fmla="*/ 122137 h 868172"/>
              <a:gd name="connsiteX1" fmla="*/ 4317356 w 4317356"/>
              <a:gd name="connsiteY1" fmla="*/ 101149 h 868172"/>
              <a:gd name="connsiteX2" fmla="*/ 2571967 w 4317356"/>
              <a:gd name="connsiteY2" fmla="*/ 850745 h 868172"/>
              <a:gd name="connsiteX3" fmla="*/ 1614 w 4317356"/>
              <a:gd name="connsiteY3" fmla="*/ 868172 h 868172"/>
              <a:gd name="connsiteX4" fmla="*/ 191095 w 4317356"/>
              <a:gd name="connsiteY4" fmla="*/ 122137 h 868172"/>
              <a:gd name="connsiteX0" fmla="*/ 191095 w 4317356"/>
              <a:gd name="connsiteY0" fmla="*/ 165615 h 911650"/>
              <a:gd name="connsiteX1" fmla="*/ 4317356 w 4317356"/>
              <a:gd name="connsiteY1" fmla="*/ 144627 h 911650"/>
              <a:gd name="connsiteX2" fmla="*/ 2571967 w 4317356"/>
              <a:gd name="connsiteY2" fmla="*/ 894223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2571967 w 4317356"/>
              <a:gd name="connsiteY2" fmla="*/ 894223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2571967 w 4317356"/>
              <a:gd name="connsiteY2" fmla="*/ 894223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3132799 w 4317356"/>
              <a:gd name="connsiteY2" fmla="*/ 845455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3132799 w 4317356"/>
              <a:gd name="connsiteY2" fmla="*/ 845455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3132799 w 4317356"/>
              <a:gd name="connsiteY2" fmla="*/ 845455 h 911650"/>
              <a:gd name="connsiteX3" fmla="*/ 1614 w 4317356"/>
              <a:gd name="connsiteY3" fmla="*/ 911650 h 911650"/>
              <a:gd name="connsiteX4" fmla="*/ 191095 w 4317356"/>
              <a:gd name="connsiteY4" fmla="*/ 165615 h 911650"/>
              <a:gd name="connsiteX0" fmla="*/ 191095 w 4317356"/>
              <a:gd name="connsiteY0" fmla="*/ 165615 h 911650"/>
              <a:gd name="connsiteX1" fmla="*/ 4317356 w 4317356"/>
              <a:gd name="connsiteY1" fmla="*/ 144627 h 911650"/>
              <a:gd name="connsiteX2" fmla="*/ 3132799 w 4317356"/>
              <a:gd name="connsiteY2" fmla="*/ 845455 h 911650"/>
              <a:gd name="connsiteX3" fmla="*/ 1614 w 4317356"/>
              <a:gd name="connsiteY3" fmla="*/ 911650 h 911650"/>
              <a:gd name="connsiteX4" fmla="*/ 191095 w 4317356"/>
              <a:gd name="connsiteY4" fmla="*/ 165615 h 911650"/>
              <a:gd name="connsiteX0" fmla="*/ 191095 w 4317356"/>
              <a:gd name="connsiteY0" fmla="*/ 198336 h 944371"/>
              <a:gd name="connsiteX1" fmla="*/ 4317356 w 4317356"/>
              <a:gd name="connsiteY1" fmla="*/ 177348 h 944371"/>
              <a:gd name="connsiteX2" fmla="*/ 3132799 w 4317356"/>
              <a:gd name="connsiteY2" fmla="*/ 878176 h 944371"/>
              <a:gd name="connsiteX3" fmla="*/ 1614 w 4317356"/>
              <a:gd name="connsiteY3" fmla="*/ 944371 h 944371"/>
              <a:gd name="connsiteX4" fmla="*/ 191095 w 4317356"/>
              <a:gd name="connsiteY4" fmla="*/ 198336 h 944371"/>
              <a:gd name="connsiteX0" fmla="*/ 87386 w 4347759"/>
              <a:gd name="connsiteY0" fmla="*/ 198336 h 944371"/>
              <a:gd name="connsiteX1" fmla="*/ 4347759 w 4347759"/>
              <a:gd name="connsiteY1" fmla="*/ 177348 h 944371"/>
              <a:gd name="connsiteX2" fmla="*/ 3163202 w 4347759"/>
              <a:gd name="connsiteY2" fmla="*/ 878176 h 944371"/>
              <a:gd name="connsiteX3" fmla="*/ 32017 w 4347759"/>
              <a:gd name="connsiteY3" fmla="*/ 944371 h 944371"/>
              <a:gd name="connsiteX4" fmla="*/ 87386 w 4347759"/>
              <a:gd name="connsiteY4" fmla="*/ 198336 h 944371"/>
              <a:gd name="connsiteX0" fmla="*/ 73496 w 4333869"/>
              <a:gd name="connsiteY0" fmla="*/ 181906 h 927941"/>
              <a:gd name="connsiteX1" fmla="*/ 4333869 w 4333869"/>
              <a:gd name="connsiteY1" fmla="*/ 160918 h 927941"/>
              <a:gd name="connsiteX2" fmla="*/ 3149312 w 4333869"/>
              <a:gd name="connsiteY2" fmla="*/ 861746 h 927941"/>
              <a:gd name="connsiteX3" fmla="*/ 18127 w 4333869"/>
              <a:gd name="connsiteY3" fmla="*/ 927941 h 927941"/>
              <a:gd name="connsiteX4" fmla="*/ 73496 w 4333869"/>
              <a:gd name="connsiteY4" fmla="*/ 181906 h 927941"/>
              <a:gd name="connsiteX0" fmla="*/ 73496 w 4333869"/>
              <a:gd name="connsiteY0" fmla="*/ 181906 h 927941"/>
              <a:gd name="connsiteX1" fmla="*/ 4333869 w 4333869"/>
              <a:gd name="connsiteY1" fmla="*/ 160918 h 927941"/>
              <a:gd name="connsiteX2" fmla="*/ 3149312 w 4333869"/>
              <a:gd name="connsiteY2" fmla="*/ 861746 h 927941"/>
              <a:gd name="connsiteX3" fmla="*/ 18127 w 4333869"/>
              <a:gd name="connsiteY3" fmla="*/ 927941 h 927941"/>
              <a:gd name="connsiteX4" fmla="*/ 73496 w 4333869"/>
              <a:gd name="connsiteY4" fmla="*/ 181906 h 927941"/>
              <a:gd name="connsiteX0" fmla="*/ 73496 w 4333869"/>
              <a:gd name="connsiteY0" fmla="*/ 181906 h 927941"/>
              <a:gd name="connsiteX1" fmla="*/ 4333869 w 4333869"/>
              <a:gd name="connsiteY1" fmla="*/ 160918 h 927941"/>
              <a:gd name="connsiteX2" fmla="*/ 3149312 w 4333869"/>
              <a:gd name="connsiteY2" fmla="*/ 861746 h 927941"/>
              <a:gd name="connsiteX3" fmla="*/ 18127 w 4333869"/>
              <a:gd name="connsiteY3" fmla="*/ 927941 h 927941"/>
              <a:gd name="connsiteX4" fmla="*/ 73496 w 4333869"/>
              <a:gd name="connsiteY4" fmla="*/ 181906 h 927941"/>
              <a:gd name="connsiteX0" fmla="*/ 73496 w 4333869"/>
              <a:gd name="connsiteY0" fmla="*/ 181906 h 1093394"/>
              <a:gd name="connsiteX1" fmla="*/ 4333869 w 4333869"/>
              <a:gd name="connsiteY1" fmla="*/ 160918 h 1093394"/>
              <a:gd name="connsiteX2" fmla="*/ 3100544 w 4333869"/>
              <a:gd name="connsiteY2" fmla="*/ 1093394 h 1093394"/>
              <a:gd name="connsiteX3" fmla="*/ 18127 w 4333869"/>
              <a:gd name="connsiteY3" fmla="*/ 927941 h 1093394"/>
              <a:gd name="connsiteX4" fmla="*/ 73496 w 4333869"/>
              <a:gd name="connsiteY4" fmla="*/ 181906 h 1093394"/>
              <a:gd name="connsiteX0" fmla="*/ 73496 w 4333869"/>
              <a:gd name="connsiteY0" fmla="*/ 181906 h 1093394"/>
              <a:gd name="connsiteX1" fmla="*/ 4333869 w 4333869"/>
              <a:gd name="connsiteY1" fmla="*/ 160918 h 1093394"/>
              <a:gd name="connsiteX2" fmla="*/ 3100544 w 4333869"/>
              <a:gd name="connsiteY2" fmla="*/ 1093394 h 1093394"/>
              <a:gd name="connsiteX3" fmla="*/ 18127 w 4333869"/>
              <a:gd name="connsiteY3" fmla="*/ 927941 h 1093394"/>
              <a:gd name="connsiteX4" fmla="*/ 73496 w 4333869"/>
              <a:gd name="connsiteY4" fmla="*/ 181906 h 1093394"/>
              <a:gd name="connsiteX0" fmla="*/ 370051 w 5069336"/>
              <a:gd name="connsiteY0" fmla="*/ 943 h 912431"/>
              <a:gd name="connsiteX1" fmla="*/ 5069336 w 5069336"/>
              <a:gd name="connsiteY1" fmla="*/ 613939 h 912431"/>
              <a:gd name="connsiteX2" fmla="*/ 3397099 w 5069336"/>
              <a:gd name="connsiteY2" fmla="*/ 912431 h 912431"/>
              <a:gd name="connsiteX3" fmla="*/ 314682 w 5069336"/>
              <a:gd name="connsiteY3" fmla="*/ 746978 h 912431"/>
              <a:gd name="connsiteX4" fmla="*/ 370051 w 5069336"/>
              <a:gd name="connsiteY4" fmla="*/ 943 h 912431"/>
              <a:gd name="connsiteX0" fmla="*/ 370051 w 5069336"/>
              <a:gd name="connsiteY0" fmla="*/ 147526 h 1059014"/>
              <a:gd name="connsiteX1" fmla="*/ 5069336 w 5069336"/>
              <a:gd name="connsiteY1" fmla="*/ 760522 h 1059014"/>
              <a:gd name="connsiteX2" fmla="*/ 3397099 w 5069336"/>
              <a:gd name="connsiteY2" fmla="*/ 1059014 h 1059014"/>
              <a:gd name="connsiteX3" fmla="*/ 314682 w 5069336"/>
              <a:gd name="connsiteY3" fmla="*/ 893561 h 1059014"/>
              <a:gd name="connsiteX4" fmla="*/ 370051 w 5069336"/>
              <a:gd name="connsiteY4" fmla="*/ 147526 h 1059014"/>
              <a:gd name="connsiteX0" fmla="*/ 585552 w 4797157"/>
              <a:gd name="connsiteY0" fmla="*/ 80189 h 1150173"/>
              <a:gd name="connsiteX1" fmla="*/ 4797157 w 4797157"/>
              <a:gd name="connsiteY1" fmla="*/ 851681 h 1150173"/>
              <a:gd name="connsiteX2" fmla="*/ 3124920 w 4797157"/>
              <a:gd name="connsiteY2" fmla="*/ 1150173 h 1150173"/>
              <a:gd name="connsiteX3" fmla="*/ 42503 w 4797157"/>
              <a:gd name="connsiteY3" fmla="*/ 984720 h 1150173"/>
              <a:gd name="connsiteX4" fmla="*/ 585552 w 4797157"/>
              <a:gd name="connsiteY4" fmla="*/ 80189 h 1150173"/>
              <a:gd name="connsiteX0" fmla="*/ 544477 w 4756082"/>
              <a:gd name="connsiteY0" fmla="*/ 186052 h 1256036"/>
              <a:gd name="connsiteX1" fmla="*/ 4756082 w 4756082"/>
              <a:gd name="connsiteY1" fmla="*/ 957544 h 1256036"/>
              <a:gd name="connsiteX2" fmla="*/ 3083845 w 4756082"/>
              <a:gd name="connsiteY2" fmla="*/ 1256036 h 1256036"/>
              <a:gd name="connsiteX3" fmla="*/ 1428 w 4756082"/>
              <a:gd name="connsiteY3" fmla="*/ 1090583 h 1256036"/>
              <a:gd name="connsiteX4" fmla="*/ 544477 w 4756082"/>
              <a:gd name="connsiteY4" fmla="*/ 186052 h 1256036"/>
              <a:gd name="connsiteX0" fmla="*/ 323558 w 4815579"/>
              <a:gd name="connsiteY0" fmla="*/ 225236 h 1185492"/>
              <a:gd name="connsiteX1" fmla="*/ 4815579 w 4815579"/>
              <a:gd name="connsiteY1" fmla="*/ 887000 h 1185492"/>
              <a:gd name="connsiteX2" fmla="*/ 3143342 w 4815579"/>
              <a:gd name="connsiteY2" fmla="*/ 1185492 h 1185492"/>
              <a:gd name="connsiteX3" fmla="*/ 60925 w 4815579"/>
              <a:gd name="connsiteY3" fmla="*/ 1020039 h 1185492"/>
              <a:gd name="connsiteX4" fmla="*/ 323558 w 4815579"/>
              <a:gd name="connsiteY4" fmla="*/ 225236 h 1185492"/>
              <a:gd name="connsiteX0" fmla="*/ 264200 w 4756221"/>
              <a:gd name="connsiteY0" fmla="*/ 209867 h 1170123"/>
              <a:gd name="connsiteX1" fmla="*/ 4756221 w 4756221"/>
              <a:gd name="connsiteY1" fmla="*/ 871631 h 1170123"/>
              <a:gd name="connsiteX2" fmla="*/ 3083984 w 4756221"/>
              <a:gd name="connsiteY2" fmla="*/ 1170123 h 1170123"/>
              <a:gd name="connsiteX3" fmla="*/ 1567 w 4756221"/>
              <a:gd name="connsiteY3" fmla="*/ 1004670 h 1170123"/>
              <a:gd name="connsiteX4" fmla="*/ 264200 w 4756221"/>
              <a:gd name="connsiteY4" fmla="*/ 209867 h 1170123"/>
              <a:gd name="connsiteX0" fmla="*/ 159618 w 4773559"/>
              <a:gd name="connsiteY0" fmla="*/ 219703 h 1155575"/>
              <a:gd name="connsiteX1" fmla="*/ 4773559 w 4773559"/>
              <a:gd name="connsiteY1" fmla="*/ 857083 h 1155575"/>
              <a:gd name="connsiteX2" fmla="*/ 3101322 w 4773559"/>
              <a:gd name="connsiteY2" fmla="*/ 1155575 h 1155575"/>
              <a:gd name="connsiteX3" fmla="*/ 18905 w 4773559"/>
              <a:gd name="connsiteY3" fmla="*/ 990122 h 1155575"/>
              <a:gd name="connsiteX4" fmla="*/ 159618 w 4773559"/>
              <a:gd name="connsiteY4" fmla="*/ 219703 h 1155575"/>
              <a:gd name="connsiteX0" fmla="*/ 396029 w 5009970"/>
              <a:gd name="connsiteY0" fmla="*/ 135998 h 1071870"/>
              <a:gd name="connsiteX1" fmla="*/ 5009970 w 5009970"/>
              <a:gd name="connsiteY1" fmla="*/ 773378 h 1071870"/>
              <a:gd name="connsiteX2" fmla="*/ 3337733 w 5009970"/>
              <a:gd name="connsiteY2" fmla="*/ 1071870 h 1071870"/>
              <a:gd name="connsiteX3" fmla="*/ 255316 w 5009970"/>
              <a:gd name="connsiteY3" fmla="*/ 906417 h 1071870"/>
              <a:gd name="connsiteX4" fmla="*/ 396029 w 5009970"/>
              <a:gd name="connsiteY4" fmla="*/ 135998 h 1071870"/>
              <a:gd name="connsiteX0" fmla="*/ 444327 w 5968249"/>
              <a:gd name="connsiteY0" fmla="*/ 178935 h 1114807"/>
              <a:gd name="connsiteX1" fmla="*/ 5718685 w 5968249"/>
              <a:gd name="connsiteY1" fmla="*/ 46736 h 1114807"/>
              <a:gd name="connsiteX2" fmla="*/ 5058268 w 5968249"/>
              <a:gd name="connsiteY2" fmla="*/ 816315 h 1114807"/>
              <a:gd name="connsiteX3" fmla="*/ 3386031 w 5968249"/>
              <a:gd name="connsiteY3" fmla="*/ 1114807 h 1114807"/>
              <a:gd name="connsiteX4" fmla="*/ 303614 w 5968249"/>
              <a:gd name="connsiteY4" fmla="*/ 949354 h 1114807"/>
              <a:gd name="connsiteX5" fmla="*/ 444327 w 5968249"/>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444327 w 5718685"/>
              <a:gd name="connsiteY0" fmla="*/ 178935 h 1114807"/>
              <a:gd name="connsiteX1" fmla="*/ 5718685 w 5718685"/>
              <a:gd name="connsiteY1" fmla="*/ 46736 h 1114807"/>
              <a:gd name="connsiteX2" fmla="*/ 5058268 w 5718685"/>
              <a:gd name="connsiteY2" fmla="*/ 816315 h 1114807"/>
              <a:gd name="connsiteX3" fmla="*/ 3386031 w 5718685"/>
              <a:gd name="connsiteY3" fmla="*/ 1114807 h 1114807"/>
              <a:gd name="connsiteX4" fmla="*/ 303614 w 5718685"/>
              <a:gd name="connsiteY4" fmla="*/ 949354 h 1114807"/>
              <a:gd name="connsiteX5" fmla="*/ 444327 w 5718685"/>
              <a:gd name="connsiteY5" fmla="*/ 178935 h 1114807"/>
              <a:gd name="connsiteX0" fmla="*/ 571900 w 5529266"/>
              <a:gd name="connsiteY0" fmla="*/ 113812 h 1147220"/>
              <a:gd name="connsiteX1" fmla="*/ 5529266 w 5529266"/>
              <a:gd name="connsiteY1" fmla="*/ 79149 h 1147220"/>
              <a:gd name="connsiteX2" fmla="*/ 4868849 w 5529266"/>
              <a:gd name="connsiteY2" fmla="*/ 848728 h 1147220"/>
              <a:gd name="connsiteX3" fmla="*/ 3196612 w 5529266"/>
              <a:gd name="connsiteY3" fmla="*/ 1147220 h 1147220"/>
              <a:gd name="connsiteX4" fmla="*/ 114195 w 5529266"/>
              <a:gd name="connsiteY4" fmla="*/ 981767 h 1147220"/>
              <a:gd name="connsiteX5" fmla="*/ 571900 w 5529266"/>
              <a:gd name="connsiteY5" fmla="*/ 113812 h 1147220"/>
              <a:gd name="connsiteX0" fmla="*/ 458732 w 5416098"/>
              <a:gd name="connsiteY0" fmla="*/ 113812 h 1147220"/>
              <a:gd name="connsiteX1" fmla="*/ 5416098 w 5416098"/>
              <a:gd name="connsiteY1" fmla="*/ 79149 h 1147220"/>
              <a:gd name="connsiteX2" fmla="*/ 4755681 w 5416098"/>
              <a:gd name="connsiteY2" fmla="*/ 848728 h 1147220"/>
              <a:gd name="connsiteX3" fmla="*/ 3083444 w 5416098"/>
              <a:gd name="connsiteY3" fmla="*/ 1147220 h 1147220"/>
              <a:gd name="connsiteX4" fmla="*/ 1027 w 5416098"/>
              <a:gd name="connsiteY4" fmla="*/ 981767 h 1147220"/>
              <a:gd name="connsiteX5" fmla="*/ 458732 w 5416098"/>
              <a:gd name="connsiteY5" fmla="*/ 113812 h 1147220"/>
              <a:gd name="connsiteX0" fmla="*/ 311409 w 5427271"/>
              <a:gd name="connsiteY0" fmla="*/ 135389 h 1132221"/>
              <a:gd name="connsiteX1" fmla="*/ 5427271 w 5427271"/>
              <a:gd name="connsiteY1" fmla="*/ 64150 h 1132221"/>
              <a:gd name="connsiteX2" fmla="*/ 4766854 w 5427271"/>
              <a:gd name="connsiteY2" fmla="*/ 833729 h 1132221"/>
              <a:gd name="connsiteX3" fmla="*/ 3094617 w 5427271"/>
              <a:gd name="connsiteY3" fmla="*/ 1132221 h 1132221"/>
              <a:gd name="connsiteX4" fmla="*/ 12200 w 5427271"/>
              <a:gd name="connsiteY4" fmla="*/ 966768 h 1132221"/>
              <a:gd name="connsiteX5" fmla="*/ 311409 w 5427271"/>
              <a:gd name="connsiteY5" fmla="*/ 135389 h 1132221"/>
              <a:gd name="connsiteX0" fmla="*/ 301849 w 5417711"/>
              <a:gd name="connsiteY0" fmla="*/ 142852 h 1139684"/>
              <a:gd name="connsiteX1" fmla="*/ 5417711 w 5417711"/>
              <a:gd name="connsiteY1" fmla="*/ 71613 h 1139684"/>
              <a:gd name="connsiteX2" fmla="*/ 4757294 w 5417711"/>
              <a:gd name="connsiteY2" fmla="*/ 841192 h 1139684"/>
              <a:gd name="connsiteX3" fmla="*/ 3085057 w 5417711"/>
              <a:gd name="connsiteY3" fmla="*/ 1139684 h 1139684"/>
              <a:gd name="connsiteX4" fmla="*/ 2640 w 5417711"/>
              <a:gd name="connsiteY4" fmla="*/ 974231 h 1139684"/>
              <a:gd name="connsiteX5" fmla="*/ 301849 w 5417711"/>
              <a:gd name="connsiteY5" fmla="*/ 142852 h 1139684"/>
              <a:gd name="connsiteX0" fmla="*/ 197718 w 5447692"/>
              <a:gd name="connsiteY0" fmla="*/ 150358 h 1134998"/>
              <a:gd name="connsiteX1" fmla="*/ 5447692 w 5447692"/>
              <a:gd name="connsiteY1" fmla="*/ 66927 h 1134998"/>
              <a:gd name="connsiteX2" fmla="*/ 4787275 w 5447692"/>
              <a:gd name="connsiteY2" fmla="*/ 836506 h 1134998"/>
              <a:gd name="connsiteX3" fmla="*/ 3115038 w 5447692"/>
              <a:gd name="connsiteY3" fmla="*/ 1134998 h 1134998"/>
              <a:gd name="connsiteX4" fmla="*/ 32621 w 5447692"/>
              <a:gd name="connsiteY4" fmla="*/ 969545 h 1134998"/>
              <a:gd name="connsiteX5" fmla="*/ 197718 w 5447692"/>
              <a:gd name="connsiteY5" fmla="*/ 150358 h 1134998"/>
              <a:gd name="connsiteX0" fmla="*/ 179387 w 5429361"/>
              <a:gd name="connsiteY0" fmla="*/ 154080 h 1138720"/>
              <a:gd name="connsiteX1" fmla="*/ 5429361 w 5429361"/>
              <a:gd name="connsiteY1" fmla="*/ 70649 h 1138720"/>
              <a:gd name="connsiteX2" fmla="*/ 4768944 w 5429361"/>
              <a:gd name="connsiteY2" fmla="*/ 840228 h 1138720"/>
              <a:gd name="connsiteX3" fmla="*/ 3096707 w 5429361"/>
              <a:gd name="connsiteY3" fmla="*/ 1138720 h 1138720"/>
              <a:gd name="connsiteX4" fmla="*/ 14290 w 5429361"/>
              <a:gd name="connsiteY4" fmla="*/ 973267 h 1138720"/>
              <a:gd name="connsiteX5" fmla="*/ 179387 w 5429361"/>
              <a:gd name="connsiteY5" fmla="*/ 154080 h 1138720"/>
              <a:gd name="connsiteX0" fmla="*/ 179387 w 5429361"/>
              <a:gd name="connsiteY0" fmla="*/ 154080 h 1138720"/>
              <a:gd name="connsiteX1" fmla="*/ 5429361 w 5429361"/>
              <a:gd name="connsiteY1" fmla="*/ 70649 h 1138720"/>
              <a:gd name="connsiteX2" fmla="*/ 4768944 w 5429361"/>
              <a:gd name="connsiteY2" fmla="*/ 840228 h 1138720"/>
              <a:gd name="connsiteX3" fmla="*/ 3096707 w 5429361"/>
              <a:gd name="connsiteY3" fmla="*/ 1138720 h 1138720"/>
              <a:gd name="connsiteX4" fmla="*/ 14290 w 5429361"/>
              <a:gd name="connsiteY4" fmla="*/ 973267 h 1138720"/>
              <a:gd name="connsiteX5" fmla="*/ 179387 w 5429361"/>
              <a:gd name="connsiteY5" fmla="*/ 154080 h 1138720"/>
              <a:gd name="connsiteX0" fmla="*/ 179387 w 5429361"/>
              <a:gd name="connsiteY0" fmla="*/ 154080 h 1053376"/>
              <a:gd name="connsiteX1" fmla="*/ 5429361 w 5429361"/>
              <a:gd name="connsiteY1" fmla="*/ 70649 h 1053376"/>
              <a:gd name="connsiteX2" fmla="*/ 4768944 w 5429361"/>
              <a:gd name="connsiteY2" fmla="*/ 840228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768944 w 5429361"/>
              <a:gd name="connsiteY2" fmla="*/ 840228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768944 w 5429361"/>
              <a:gd name="connsiteY2" fmla="*/ 840228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683600 w 5429361"/>
              <a:gd name="connsiteY2" fmla="*/ 888996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683600 w 5429361"/>
              <a:gd name="connsiteY2" fmla="*/ 888996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179387 w 5429361"/>
              <a:gd name="connsiteY0" fmla="*/ 154080 h 1053376"/>
              <a:gd name="connsiteX1" fmla="*/ 5429361 w 5429361"/>
              <a:gd name="connsiteY1" fmla="*/ 70649 h 1053376"/>
              <a:gd name="connsiteX2" fmla="*/ 4683600 w 5429361"/>
              <a:gd name="connsiteY2" fmla="*/ 888996 h 1053376"/>
              <a:gd name="connsiteX3" fmla="*/ 3096707 w 5429361"/>
              <a:gd name="connsiteY3" fmla="*/ 1053376 h 1053376"/>
              <a:gd name="connsiteX4" fmla="*/ 14290 w 5429361"/>
              <a:gd name="connsiteY4" fmla="*/ 973267 h 1053376"/>
              <a:gd name="connsiteX5" fmla="*/ 179387 w 5429361"/>
              <a:gd name="connsiteY5" fmla="*/ 154080 h 1053376"/>
              <a:gd name="connsiteX0" fmla="*/ 491346 w 6277768"/>
              <a:gd name="connsiteY0" fmla="*/ 84310 h 983606"/>
              <a:gd name="connsiteX1" fmla="*/ 6277768 w 6277768"/>
              <a:gd name="connsiteY1" fmla="*/ 98415 h 983606"/>
              <a:gd name="connsiteX2" fmla="*/ 4995559 w 6277768"/>
              <a:gd name="connsiteY2" fmla="*/ 819226 h 983606"/>
              <a:gd name="connsiteX3" fmla="*/ 3408666 w 6277768"/>
              <a:gd name="connsiteY3" fmla="*/ 983606 h 983606"/>
              <a:gd name="connsiteX4" fmla="*/ 326249 w 6277768"/>
              <a:gd name="connsiteY4" fmla="*/ 903497 h 983606"/>
              <a:gd name="connsiteX5" fmla="*/ 491346 w 6277768"/>
              <a:gd name="connsiteY5" fmla="*/ 84310 h 983606"/>
              <a:gd name="connsiteX0" fmla="*/ 491346 w 6277768"/>
              <a:gd name="connsiteY0" fmla="*/ 84310 h 983606"/>
              <a:gd name="connsiteX1" fmla="*/ 6277768 w 6277768"/>
              <a:gd name="connsiteY1" fmla="*/ 98415 h 983606"/>
              <a:gd name="connsiteX2" fmla="*/ 4995559 w 6277768"/>
              <a:gd name="connsiteY2" fmla="*/ 819226 h 983606"/>
              <a:gd name="connsiteX3" fmla="*/ 3408666 w 6277768"/>
              <a:gd name="connsiteY3" fmla="*/ 983606 h 983606"/>
              <a:gd name="connsiteX4" fmla="*/ 326249 w 6277768"/>
              <a:gd name="connsiteY4" fmla="*/ 903497 h 983606"/>
              <a:gd name="connsiteX5" fmla="*/ 491346 w 6277768"/>
              <a:gd name="connsiteY5" fmla="*/ 84310 h 983606"/>
              <a:gd name="connsiteX0" fmla="*/ 491346 w 6277768"/>
              <a:gd name="connsiteY0" fmla="*/ 84310 h 983606"/>
              <a:gd name="connsiteX1" fmla="*/ 6277768 w 6277768"/>
              <a:gd name="connsiteY1" fmla="*/ 98415 h 983606"/>
              <a:gd name="connsiteX2" fmla="*/ 4995559 w 6277768"/>
              <a:gd name="connsiteY2" fmla="*/ 819226 h 983606"/>
              <a:gd name="connsiteX3" fmla="*/ 3408666 w 6277768"/>
              <a:gd name="connsiteY3" fmla="*/ 983606 h 983606"/>
              <a:gd name="connsiteX4" fmla="*/ 326249 w 6277768"/>
              <a:gd name="connsiteY4" fmla="*/ 903497 h 983606"/>
              <a:gd name="connsiteX5" fmla="*/ 491346 w 6277768"/>
              <a:gd name="connsiteY5" fmla="*/ 84310 h 983606"/>
              <a:gd name="connsiteX0" fmla="*/ 191034 w 5977456"/>
              <a:gd name="connsiteY0" fmla="*/ 84310 h 983606"/>
              <a:gd name="connsiteX1" fmla="*/ 5977456 w 5977456"/>
              <a:gd name="connsiteY1" fmla="*/ 98415 h 983606"/>
              <a:gd name="connsiteX2" fmla="*/ 4695247 w 5977456"/>
              <a:gd name="connsiteY2" fmla="*/ 819226 h 983606"/>
              <a:gd name="connsiteX3" fmla="*/ 3108354 w 5977456"/>
              <a:gd name="connsiteY3" fmla="*/ 983606 h 983606"/>
              <a:gd name="connsiteX4" fmla="*/ 25937 w 5977456"/>
              <a:gd name="connsiteY4" fmla="*/ 903497 h 983606"/>
              <a:gd name="connsiteX5" fmla="*/ 191034 w 5977456"/>
              <a:gd name="connsiteY5" fmla="*/ 84310 h 983606"/>
              <a:gd name="connsiteX0" fmla="*/ 191034 w 5977456"/>
              <a:gd name="connsiteY0" fmla="*/ 125731 h 1025027"/>
              <a:gd name="connsiteX1" fmla="*/ 5977456 w 5977456"/>
              <a:gd name="connsiteY1" fmla="*/ 139836 h 1025027"/>
              <a:gd name="connsiteX2" fmla="*/ 4695247 w 5977456"/>
              <a:gd name="connsiteY2" fmla="*/ 860647 h 1025027"/>
              <a:gd name="connsiteX3" fmla="*/ 3108354 w 5977456"/>
              <a:gd name="connsiteY3" fmla="*/ 1025027 h 1025027"/>
              <a:gd name="connsiteX4" fmla="*/ 25937 w 5977456"/>
              <a:gd name="connsiteY4" fmla="*/ 944918 h 1025027"/>
              <a:gd name="connsiteX5" fmla="*/ 191034 w 5977456"/>
              <a:gd name="connsiteY5" fmla="*/ 125731 h 1025027"/>
              <a:gd name="connsiteX0" fmla="*/ 165174 w 6000364"/>
              <a:gd name="connsiteY0" fmla="*/ 175764 h 965332"/>
              <a:gd name="connsiteX1" fmla="*/ 6000364 w 6000364"/>
              <a:gd name="connsiteY1" fmla="*/ 80141 h 965332"/>
              <a:gd name="connsiteX2" fmla="*/ 4718155 w 6000364"/>
              <a:gd name="connsiteY2" fmla="*/ 800952 h 965332"/>
              <a:gd name="connsiteX3" fmla="*/ 3131262 w 6000364"/>
              <a:gd name="connsiteY3" fmla="*/ 965332 h 965332"/>
              <a:gd name="connsiteX4" fmla="*/ 48845 w 6000364"/>
              <a:gd name="connsiteY4" fmla="*/ 885223 h 965332"/>
              <a:gd name="connsiteX5" fmla="*/ 165174 w 6000364"/>
              <a:gd name="connsiteY5" fmla="*/ 175764 h 965332"/>
              <a:gd name="connsiteX0" fmla="*/ 131047 w 5966237"/>
              <a:gd name="connsiteY0" fmla="*/ 175764 h 965332"/>
              <a:gd name="connsiteX1" fmla="*/ 5966237 w 5966237"/>
              <a:gd name="connsiteY1" fmla="*/ 80141 h 965332"/>
              <a:gd name="connsiteX2" fmla="*/ 4684028 w 5966237"/>
              <a:gd name="connsiteY2" fmla="*/ 800952 h 965332"/>
              <a:gd name="connsiteX3" fmla="*/ 3097135 w 5966237"/>
              <a:gd name="connsiteY3" fmla="*/ 965332 h 965332"/>
              <a:gd name="connsiteX4" fmla="*/ 14718 w 5966237"/>
              <a:gd name="connsiteY4" fmla="*/ 885223 h 965332"/>
              <a:gd name="connsiteX5" fmla="*/ 131047 w 5966237"/>
              <a:gd name="connsiteY5" fmla="*/ 175764 h 965332"/>
              <a:gd name="connsiteX0" fmla="*/ 131047 w 5966237"/>
              <a:gd name="connsiteY0" fmla="*/ 175764 h 965332"/>
              <a:gd name="connsiteX1" fmla="*/ 5966237 w 5966237"/>
              <a:gd name="connsiteY1" fmla="*/ 80141 h 965332"/>
              <a:gd name="connsiteX2" fmla="*/ 4684028 w 5966237"/>
              <a:gd name="connsiteY2" fmla="*/ 800952 h 965332"/>
              <a:gd name="connsiteX3" fmla="*/ 3097135 w 5966237"/>
              <a:gd name="connsiteY3" fmla="*/ 965332 h 965332"/>
              <a:gd name="connsiteX4" fmla="*/ 14718 w 5966237"/>
              <a:gd name="connsiteY4" fmla="*/ 885223 h 965332"/>
              <a:gd name="connsiteX5" fmla="*/ 131047 w 5966237"/>
              <a:gd name="connsiteY5" fmla="*/ 175764 h 965332"/>
              <a:gd name="connsiteX0" fmla="*/ 131047 w 5966237"/>
              <a:gd name="connsiteY0" fmla="*/ 175764 h 1294516"/>
              <a:gd name="connsiteX1" fmla="*/ 5966237 w 5966237"/>
              <a:gd name="connsiteY1" fmla="*/ 80141 h 1294516"/>
              <a:gd name="connsiteX2" fmla="*/ 4684028 w 5966237"/>
              <a:gd name="connsiteY2" fmla="*/ 800952 h 1294516"/>
              <a:gd name="connsiteX3" fmla="*/ 2731375 w 5966237"/>
              <a:gd name="connsiteY3" fmla="*/ 1294516 h 1294516"/>
              <a:gd name="connsiteX4" fmla="*/ 14718 w 5966237"/>
              <a:gd name="connsiteY4" fmla="*/ 885223 h 1294516"/>
              <a:gd name="connsiteX5" fmla="*/ 131047 w 5966237"/>
              <a:gd name="connsiteY5" fmla="*/ 175764 h 1294516"/>
              <a:gd name="connsiteX0" fmla="*/ 131047 w 5966237"/>
              <a:gd name="connsiteY0" fmla="*/ 175764 h 1313016"/>
              <a:gd name="connsiteX1" fmla="*/ 5966237 w 5966237"/>
              <a:gd name="connsiteY1" fmla="*/ 80141 h 1313016"/>
              <a:gd name="connsiteX2" fmla="*/ 4635260 w 5966237"/>
              <a:gd name="connsiteY2" fmla="*/ 1313016 h 1313016"/>
              <a:gd name="connsiteX3" fmla="*/ 2731375 w 5966237"/>
              <a:gd name="connsiteY3" fmla="*/ 1294516 h 1313016"/>
              <a:gd name="connsiteX4" fmla="*/ 14718 w 5966237"/>
              <a:gd name="connsiteY4" fmla="*/ 885223 h 1313016"/>
              <a:gd name="connsiteX5" fmla="*/ 131047 w 5966237"/>
              <a:gd name="connsiteY5" fmla="*/ 175764 h 1313016"/>
              <a:gd name="connsiteX0" fmla="*/ 131047 w 6331997"/>
              <a:gd name="connsiteY0" fmla="*/ 150434 h 1287686"/>
              <a:gd name="connsiteX1" fmla="*/ 6331997 w 6331997"/>
              <a:gd name="connsiteY1" fmla="*/ 103579 h 1287686"/>
              <a:gd name="connsiteX2" fmla="*/ 4635260 w 6331997"/>
              <a:gd name="connsiteY2" fmla="*/ 1287686 h 1287686"/>
              <a:gd name="connsiteX3" fmla="*/ 2731375 w 6331997"/>
              <a:gd name="connsiteY3" fmla="*/ 1269186 h 1287686"/>
              <a:gd name="connsiteX4" fmla="*/ 14718 w 6331997"/>
              <a:gd name="connsiteY4" fmla="*/ 859893 h 1287686"/>
              <a:gd name="connsiteX5" fmla="*/ 131047 w 6331997"/>
              <a:gd name="connsiteY5" fmla="*/ 150434 h 1287686"/>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31047 w 6331997"/>
              <a:gd name="connsiteY0" fmla="*/ 150434 h 1373030"/>
              <a:gd name="connsiteX1" fmla="*/ 6331997 w 6331997"/>
              <a:gd name="connsiteY1" fmla="*/ 103579 h 1373030"/>
              <a:gd name="connsiteX2" fmla="*/ 4659644 w 6331997"/>
              <a:gd name="connsiteY2" fmla="*/ 1373030 h 1373030"/>
              <a:gd name="connsiteX3" fmla="*/ 2731375 w 6331997"/>
              <a:gd name="connsiteY3" fmla="*/ 1269186 h 1373030"/>
              <a:gd name="connsiteX4" fmla="*/ 14718 w 6331997"/>
              <a:gd name="connsiteY4" fmla="*/ 859893 h 1373030"/>
              <a:gd name="connsiteX5" fmla="*/ 131047 w 6331997"/>
              <a:gd name="connsiteY5" fmla="*/ 150434 h 1373030"/>
              <a:gd name="connsiteX0" fmla="*/ 123356 w 6336498"/>
              <a:gd name="connsiteY0" fmla="*/ 121584 h 1417332"/>
              <a:gd name="connsiteX1" fmla="*/ 6336498 w 6336498"/>
              <a:gd name="connsiteY1" fmla="*/ 147881 h 1417332"/>
              <a:gd name="connsiteX2" fmla="*/ 4664145 w 6336498"/>
              <a:gd name="connsiteY2" fmla="*/ 1417332 h 1417332"/>
              <a:gd name="connsiteX3" fmla="*/ 2735876 w 6336498"/>
              <a:gd name="connsiteY3" fmla="*/ 1313488 h 1417332"/>
              <a:gd name="connsiteX4" fmla="*/ 19219 w 6336498"/>
              <a:gd name="connsiteY4" fmla="*/ 904195 h 1417332"/>
              <a:gd name="connsiteX5" fmla="*/ 123356 w 6336498"/>
              <a:gd name="connsiteY5" fmla="*/ 121584 h 1417332"/>
              <a:gd name="connsiteX0" fmla="*/ 123356 w 6336498"/>
              <a:gd name="connsiteY0" fmla="*/ 121584 h 1417332"/>
              <a:gd name="connsiteX1" fmla="*/ 6336498 w 6336498"/>
              <a:gd name="connsiteY1" fmla="*/ 147881 h 1417332"/>
              <a:gd name="connsiteX2" fmla="*/ 4664145 w 6336498"/>
              <a:gd name="connsiteY2" fmla="*/ 1417332 h 1417332"/>
              <a:gd name="connsiteX3" fmla="*/ 2735876 w 6336498"/>
              <a:gd name="connsiteY3" fmla="*/ 1313488 h 1417332"/>
              <a:gd name="connsiteX4" fmla="*/ 19219 w 6336498"/>
              <a:gd name="connsiteY4" fmla="*/ 904195 h 1417332"/>
              <a:gd name="connsiteX5" fmla="*/ 123356 w 6336498"/>
              <a:gd name="connsiteY5" fmla="*/ 121584 h 1417332"/>
              <a:gd name="connsiteX0" fmla="*/ 123356 w 6336498"/>
              <a:gd name="connsiteY0" fmla="*/ 121584 h 1417332"/>
              <a:gd name="connsiteX1" fmla="*/ 6336498 w 6336498"/>
              <a:gd name="connsiteY1" fmla="*/ 147881 h 1417332"/>
              <a:gd name="connsiteX2" fmla="*/ 4664145 w 6336498"/>
              <a:gd name="connsiteY2" fmla="*/ 1417332 h 1417332"/>
              <a:gd name="connsiteX3" fmla="*/ 2735876 w 6336498"/>
              <a:gd name="connsiteY3" fmla="*/ 1313488 h 1417332"/>
              <a:gd name="connsiteX4" fmla="*/ 19219 w 6336498"/>
              <a:gd name="connsiteY4" fmla="*/ 904195 h 1417332"/>
              <a:gd name="connsiteX5" fmla="*/ 123356 w 6336498"/>
              <a:gd name="connsiteY5" fmla="*/ 121584 h 1417332"/>
              <a:gd name="connsiteX0" fmla="*/ 123356 w 6336498"/>
              <a:gd name="connsiteY0" fmla="*/ 121584 h 1417332"/>
              <a:gd name="connsiteX1" fmla="*/ 6336498 w 6336498"/>
              <a:gd name="connsiteY1" fmla="*/ 147881 h 1417332"/>
              <a:gd name="connsiteX2" fmla="*/ 4664145 w 6336498"/>
              <a:gd name="connsiteY2" fmla="*/ 1417332 h 1417332"/>
              <a:gd name="connsiteX3" fmla="*/ 2735876 w 6336498"/>
              <a:gd name="connsiteY3" fmla="*/ 1313488 h 1417332"/>
              <a:gd name="connsiteX4" fmla="*/ 19219 w 6336498"/>
              <a:gd name="connsiteY4" fmla="*/ 904195 h 1417332"/>
              <a:gd name="connsiteX5" fmla="*/ 123356 w 6336498"/>
              <a:gd name="connsiteY5" fmla="*/ 121584 h 1417332"/>
              <a:gd name="connsiteX0" fmla="*/ 123356 w 6336498"/>
              <a:gd name="connsiteY0" fmla="*/ 121584 h 1417332"/>
              <a:gd name="connsiteX1" fmla="*/ 6336498 w 6336498"/>
              <a:gd name="connsiteY1" fmla="*/ 147881 h 1417332"/>
              <a:gd name="connsiteX2" fmla="*/ 4664145 w 6336498"/>
              <a:gd name="connsiteY2" fmla="*/ 1417332 h 1417332"/>
              <a:gd name="connsiteX3" fmla="*/ 2687108 w 6336498"/>
              <a:gd name="connsiteY3" fmla="*/ 1325680 h 1417332"/>
              <a:gd name="connsiteX4" fmla="*/ 19219 w 6336498"/>
              <a:gd name="connsiteY4" fmla="*/ 904195 h 1417332"/>
              <a:gd name="connsiteX5" fmla="*/ 123356 w 6336498"/>
              <a:gd name="connsiteY5" fmla="*/ 121584 h 1417332"/>
              <a:gd name="connsiteX0" fmla="*/ 123356 w 6336498"/>
              <a:gd name="connsiteY0" fmla="*/ 121584 h 1466100"/>
              <a:gd name="connsiteX1" fmla="*/ 6336498 w 6336498"/>
              <a:gd name="connsiteY1" fmla="*/ 147881 h 1466100"/>
              <a:gd name="connsiteX2" fmla="*/ 4603185 w 6336498"/>
              <a:gd name="connsiteY2" fmla="*/ 1466100 h 1466100"/>
              <a:gd name="connsiteX3" fmla="*/ 2687108 w 6336498"/>
              <a:gd name="connsiteY3" fmla="*/ 1325680 h 1466100"/>
              <a:gd name="connsiteX4" fmla="*/ 19219 w 6336498"/>
              <a:gd name="connsiteY4" fmla="*/ 904195 h 1466100"/>
              <a:gd name="connsiteX5" fmla="*/ 123356 w 6336498"/>
              <a:gd name="connsiteY5" fmla="*/ 121584 h 1466100"/>
              <a:gd name="connsiteX0" fmla="*/ 123356 w 6336498"/>
              <a:gd name="connsiteY0" fmla="*/ 121584 h 1466100"/>
              <a:gd name="connsiteX1" fmla="*/ 6336498 w 6336498"/>
              <a:gd name="connsiteY1" fmla="*/ 147881 h 1466100"/>
              <a:gd name="connsiteX2" fmla="*/ 4603185 w 6336498"/>
              <a:gd name="connsiteY2" fmla="*/ 1466100 h 1466100"/>
              <a:gd name="connsiteX3" fmla="*/ 2687108 w 6336498"/>
              <a:gd name="connsiteY3" fmla="*/ 1325680 h 1466100"/>
              <a:gd name="connsiteX4" fmla="*/ 19219 w 6336498"/>
              <a:gd name="connsiteY4" fmla="*/ 904195 h 1466100"/>
              <a:gd name="connsiteX5" fmla="*/ 123356 w 6336498"/>
              <a:gd name="connsiteY5" fmla="*/ 121584 h 1466100"/>
              <a:gd name="connsiteX0" fmla="*/ 123356 w 6336498"/>
              <a:gd name="connsiteY0" fmla="*/ 121584 h 1466100"/>
              <a:gd name="connsiteX1" fmla="*/ 6336498 w 6336498"/>
              <a:gd name="connsiteY1" fmla="*/ 147881 h 1466100"/>
              <a:gd name="connsiteX2" fmla="*/ 4603185 w 6336498"/>
              <a:gd name="connsiteY2" fmla="*/ 1466100 h 1466100"/>
              <a:gd name="connsiteX3" fmla="*/ 2687108 w 6336498"/>
              <a:gd name="connsiteY3" fmla="*/ 1325680 h 1466100"/>
              <a:gd name="connsiteX4" fmla="*/ 19219 w 6336498"/>
              <a:gd name="connsiteY4" fmla="*/ 904195 h 1466100"/>
              <a:gd name="connsiteX5" fmla="*/ 123356 w 6336498"/>
              <a:gd name="connsiteY5" fmla="*/ 121584 h 1466100"/>
              <a:gd name="connsiteX0" fmla="*/ 123356 w 6336498"/>
              <a:gd name="connsiteY0" fmla="*/ 121584 h 1325680"/>
              <a:gd name="connsiteX1" fmla="*/ 6336498 w 6336498"/>
              <a:gd name="connsiteY1" fmla="*/ 147881 h 1325680"/>
              <a:gd name="connsiteX2" fmla="*/ 5090073 w 6336498"/>
              <a:gd name="connsiteY2" fmla="*/ 1276095 h 1325680"/>
              <a:gd name="connsiteX3" fmla="*/ 2687108 w 6336498"/>
              <a:gd name="connsiteY3" fmla="*/ 1325680 h 1325680"/>
              <a:gd name="connsiteX4" fmla="*/ 19219 w 6336498"/>
              <a:gd name="connsiteY4" fmla="*/ 904195 h 1325680"/>
              <a:gd name="connsiteX5" fmla="*/ 123356 w 6336498"/>
              <a:gd name="connsiteY5" fmla="*/ 121584 h 1325680"/>
              <a:gd name="connsiteX0" fmla="*/ 123356 w 6336498"/>
              <a:gd name="connsiteY0" fmla="*/ 121584 h 1276095"/>
              <a:gd name="connsiteX1" fmla="*/ 6336498 w 6336498"/>
              <a:gd name="connsiteY1" fmla="*/ 147881 h 1276095"/>
              <a:gd name="connsiteX2" fmla="*/ 5090073 w 6336498"/>
              <a:gd name="connsiteY2" fmla="*/ 1276095 h 1276095"/>
              <a:gd name="connsiteX3" fmla="*/ 3126495 w 6336498"/>
              <a:gd name="connsiteY3" fmla="*/ 1147551 h 1276095"/>
              <a:gd name="connsiteX4" fmla="*/ 19219 w 6336498"/>
              <a:gd name="connsiteY4" fmla="*/ 904195 h 1276095"/>
              <a:gd name="connsiteX5" fmla="*/ 123356 w 6336498"/>
              <a:gd name="connsiteY5" fmla="*/ 121584 h 1276095"/>
              <a:gd name="connsiteX0" fmla="*/ 123356 w 6336498"/>
              <a:gd name="connsiteY0" fmla="*/ 121584 h 1276095"/>
              <a:gd name="connsiteX1" fmla="*/ 6336498 w 6336498"/>
              <a:gd name="connsiteY1" fmla="*/ 147881 h 1276095"/>
              <a:gd name="connsiteX2" fmla="*/ 5090073 w 6336498"/>
              <a:gd name="connsiteY2" fmla="*/ 1276095 h 1276095"/>
              <a:gd name="connsiteX3" fmla="*/ 3126495 w 6336498"/>
              <a:gd name="connsiteY3" fmla="*/ 1147551 h 1276095"/>
              <a:gd name="connsiteX4" fmla="*/ 19219 w 6336498"/>
              <a:gd name="connsiteY4" fmla="*/ 904195 h 1276095"/>
              <a:gd name="connsiteX5" fmla="*/ 123356 w 6336498"/>
              <a:gd name="connsiteY5" fmla="*/ 121584 h 1276095"/>
              <a:gd name="connsiteX0" fmla="*/ 94976 w 6308118"/>
              <a:gd name="connsiteY0" fmla="*/ 121584 h 1276095"/>
              <a:gd name="connsiteX1" fmla="*/ 6308118 w 6308118"/>
              <a:gd name="connsiteY1" fmla="*/ 147881 h 1276095"/>
              <a:gd name="connsiteX2" fmla="*/ 5061693 w 6308118"/>
              <a:gd name="connsiteY2" fmla="*/ 1276095 h 1276095"/>
              <a:gd name="connsiteX3" fmla="*/ 3098115 w 6308118"/>
              <a:gd name="connsiteY3" fmla="*/ 1147551 h 1276095"/>
              <a:gd name="connsiteX4" fmla="*/ 50216 w 6308118"/>
              <a:gd name="connsiteY4" fmla="*/ 714190 h 1276095"/>
              <a:gd name="connsiteX5" fmla="*/ 94976 w 6308118"/>
              <a:gd name="connsiteY5" fmla="*/ 121584 h 1276095"/>
              <a:gd name="connsiteX0" fmla="*/ 44760 w 6257902"/>
              <a:gd name="connsiteY0" fmla="*/ 121584 h 1276095"/>
              <a:gd name="connsiteX1" fmla="*/ 6257902 w 6257902"/>
              <a:gd name="connsiteY1" fmla="*/ 147881 h 1276095"/>
              <a:gd name="connsiteX2" fmla="*/ 5011477 w 6257902"/>
              <a:gd name="connsiteY2" fmla="*/ 1276095 h 1276095"/>
              <a:gd name="connsiteX3" fmla="*/ 3047899 w 6257902"/>
              <a:gd name="connsiteY3" fmla="*/ 1147551 h 1276095"/>
              <a:gd name="connsiteX4" fmla="*/ 0 w 6257902"/>
              <a:gd name="connsiteY4" fmla="*/ 714190 h 1276095"/>
              <a:gd name="connsiteX5" fmla="*/ 44760 w 6257902"/>
              <a:gd name="connsiteY5" fmla="*/ 121584 h 1276095"/>
              <a:gd name="connsiteX0" fmla="*/ 0 w 6284394"/>
              <a:gd name="connsiteY0" fmla="*/ 129890 h 1260650"/>
              <a:gd name="connsiteX1" fmla="*/ 6284394 w 6284394"/>
              <a:gd name="connsiteY1" fmla="*/ 132436 h 1260650"/>
              <a:gd name="connsiteX2" fmla="*/ 5037969 w 6284394"/>
              <a:gd name="connsiteY2" fmla="*/ 1260650 h 1260650"/>
              <a:gd name="connsiteX3" fmla="*/ 3074391 w 6284394"/>
              <a:gd name="connsiteY3" fmla="*/ 1132106 h 1260650"/>
              <a:gd name="connsiteX4" fmla="*/ 26492 w 6284394"/>
              <a:gd name="connsiteY4" fmla="*/ 698745 h 1260650"/>
              <a:gd name="connsiteX5" fmla="*/ 0 w 6284394"/>
              <a:gd name="connsiteY5" fmla="*/ 129890 h 1260650"/>
              <a:gd name="connsiteX0" fmla="*/ 0 w 6284394"/>
              <a:gd name="connsiteY0" fmla="*/ 129890 h 1260650"/>
              <a:gd name="connsiteX1" fmla="*/ 6284394 w 6284394"/>
              <a:gd name="connsiteY1" fmla="*/ 132436 h 1260650"/>
              <a:gd name="connsiteX2" fmla="*/ 5037969 w 6284394"/>
              <a:gd name="connsiteY2" fmla="*/ 1260650 h 1260650"/>
              <a:gd name="connsiteX3" fmla="*/ 2967513 w 6284394"/>
              <a:gd name="connsiteY3" fmla="*/ 1037103 h 1260650"/>
              <a:gd name="connsiteX4" fmla="*/ 26492 w 6284394"/>
              <a:gd name="connsiteY4" fmla="*/ 698745 h 1260650"/>
              <a:gd name="connsiteX5" fmla="*/ 0 w 6284394"/>
              <a:gd name="connsiteY5" fmla="*/ 129890 h 1260650"/>
              <a:gd name="connsiteX0" fmla="*/ 0 w 6284394"/>
              <a:gd name="connsiteY0" fmla="*/ 129890 h 1201273"/>
              <a:gd name="connsiteX1" fmla="*/ 6284394 w 6284394"/>
              <a:gd name="connsiteY1" fmla="*/ 132436 h 1201273"/>
              <a:gd name="connsiteX2" fmla="*/ 4907341 w 6284394"/>
              <a:gd name="connsiteY2" fmla="*/ 1201273 h 1201273"/>
              <a:gd name="connsiteX3" fmla="*/ 2967513 w 6284394"/>
              <a:gd name="connsiteY3" fmla="*/ 1037103 h 1201273"/>
              <a:gd name="connsiteX4" fmla="*/ 26492 w 6284394"/>
              <a:gd name="connsiteY4" fmla="*/ 698745 h 1201273"/>
              <a:gd name="connsiteX5" fmla="*/ 0 w 6284394"/>
              <a:gd name="connsiteY5" fmla="*/ 129890 h 1201273"/>
              <a:gd name="connsiteX0" fmla="*/ 0 w 6284394"/>
              <a:gd name="connsiteY0" fmla="*/ 129890 h 1201273"/>
              <a:gd name="connsiteX1" fmla="*/ 6284394 w 6284394"/>
              <a:gd name="connsiteY1" fmla="*/ 132436 h 1201273"/>
              <a:gd name="connsiteX2" fmla="*/ 4907341 w 6284394"/>
              <a:gd name="connsiteY2" fmla="*/ 1201273 h 1201273"/>
              <a:gd name="connsiteX3" fmla="*/ 2967513 w 6284394"/>
              <a:gd name="connsiteY3" fmla="*/ 1037103 h 1201273"/>
              <a:gd name="connsiteX4" fmla="*/ 26492 w 6284394"/>
              <a:gd name="connsiteY4" fmla="*/ 698745 h 1201273"/>
              <a:gd name="connsiteX5" fmla="*/ 0 w 6284394"/>
              <a:gd name="connsiteY5" fmla="*/ 129890 h 1201273"/>
              <a:gd name="connsiteX0" fmla="*/ 0 w 6581277"/>
              <a:gd name="connsiteY0" fmla="*/ 134402 h 1205785"/>
              <a:gd name="connsiteX1" fmla="*/ 6581277 w 6581277"/>
              <a:gd name="connsiteY1" fmla="*/ 125072 h 1205785"/>
              <a:gd name="connsiteX2" fmla="*/ 4907341 w 6581277"/>
              <a:gd name="connsiteY2" fmla="*/ 1205785 h 1205785"/>
              <a:gd name="connsiteX3" fmla="*/ 2967513 w 6581277"/>
              <a:gd name="connsiteY3" fmla="*/ 1041615 h 1205785"/>
              <a:gd name="connsiteX4" fmla="*/ 26492 w 6581277"/>
              <a:gd name="connsiteY4" fmla="*/ 703257 h 1205785"/>
              <a:gd name="connsiteX5" fmla="*/ 0 w 6581277"/>
              <a:gd name="connsiteY5" fmla="*/ 134402 h 1205785"/>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2967513 w 6581277"/>
              <a:gd name="connsiteY3" fmla="*/ 1041615 h 1265161"/>
              <a:gd name="connsiteX4" fmla="*/ 26492 w 6581277"/>
              <a:gd name="connsiteY4" fmla="*/ 703257 h 1265161"/>
              <a:gd name="connsiteX5" fmla="*/ 0 w 6581277"/>
              <a:gd name="connsiteY5" fmla="*/ 134402 h 1265161"/>
              <a:gd name="connsiteX0" fmla="*/ 0 w 6581277"/>
              <a:gd name="connsiteY0" fmla="*/ 134402 h 1265161"/>
              <a:gd name="connsiteX1" fmla="*/ 6581277 w 6581277"/>
              <a:gd name="connsiteY1" fmla="*/ 125072 h 1265161"/>
              <a:gd name="connsiteX2" fmla="*/ 4907341 w 6581277"/>
              <a:gd name="connsiteY2" fmla="*/ 1265161 h 1265161"/>
              <a:gd name="connsiteX3" fmla="*/ 3263977 w 6581277"/>
              <a:gd name="connsiteY3" fmla="*/ 1073146 h 1265161"/>
              <a:gd name="connsiteX4" fmla="*/ 26492 w 6581277"/>
              <a:gd name="connsiteY4" fmla="*/ 703257 h 1265161"/>
              <a:gd name="connsiteX5" fmla="*/ 0 w 6581277"/>
              <a:gd name="connsiteY5" fmla="*/ 134402 h 1265161"/>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26492 w 6581277"/>
              <a:gd name="connsiteY4" fmla="*/ 703257 h 1223119"/>
              <a:gd name="connsiteX5" fmla="*/ 0 w 6581277"/>
              <a:gd name="connsiteY5" fmla="*/ 134402 h 1223119"/>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26492 w 6581277"/>
              <a:gd name="connsiteY4" fmla="*/ 703257 h 1223119"/>
              <a:gd name="connsiteX5" fmla="*/ 0 w 6581277"/>
              <a:gd name="connsiteY5" fmla="*/ 134402 h 1223119"/>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26492 w 6581277"/>
              <a:gd name="connsiteY4" fmla="*/ 703257 h 1223119"/>
              <a:gd name="connsiteX5" fmla="*/ 0 w 6581277"/>
              <a:gd name="connsiteY5" fmla="*/ 134402 h 1223119"/>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26492 w 6581277"/>
              <a:gd name="connsiteY4" fmla="*/ 703257 h 1223119"/>
              <a:gd name="connsiteX5" fmla="*/ 0 w 6581277"/>
              <a:gd name="connsiteY5" fmla="*/ 134402 h 1223119"/>
              <a:gd name="connsiteX0" fmla="*/ 0 w 6581277"/>
              <a:gd name="connsiteY0" fmla="*/ 134402 h 1223119"/>
              <a:gd name="connsiteX1" fmla="*/ 6581277 w 6581277"/>
              <a:gd name="connsiteY1" fmla="*/ 125072 h 1223119"/>
              <a:gd name="connsiteX2" fmla="*/ 5009570 w 6581277"/>
              <a:gd name="connsiteY2" fmla="*/ 1223119 h 1223119"/>
              <a:gd name="connsiteX3" fmla="*/ 3263977 w 6581277"/>
              <a:gd name="connsiteY3" fmla="*/ 1073146 h 1223119"/>
              <a:gd name="connsiteX4" fmla="*/ 6046 w 6581277"/>
              <a:gd name="connsiteY4" fmla="*/ 734788 h 1223119"/>
              <a:gd name="connsiteX5" fmla="*/ 0 w 6581277"/>
              <a:gd name="connsiteY5" fmla="*/ 134402 h 1223119"/>
              <a:gd name="connsiteX0" fmla="*/ 23281 w 6604558"/>
              <a:gd name="connsiteY0" fmla="*/ 134402 h 1223119"/>
              <a:gd name="connsiteX1" fmla="*/ 6604558 w 6604558"/>
              <a:gd name="connsiteY1" fmla="*/ 125072 h 1223119"/>
              <a:gd name="connsiteX2" fmla="*/ 5032851 w 6604558"/>
              <a:gd name="connsiteY2" fmla="*/ 1223119 h 1223119"/>
              <a:gd name="connsiteX3" fmla="*/ 3287258 w 6604558"/>
              <a:gd name="connsiteY3" fmla="*/ 1073146 h 1223119"/>
              <a:gd name="connsiteX4" fmla="*/ 29327 w 6604558"/>
              <a:gd name="connsiteY4" fmla="*/ 734788 h 1223119"/>
              <a:gd name="connsiteX5" fmla="*/ 23281 w 6604558"/>
              <a:gd name="connsiteY5" fmla="*/ 134402 h 1223119"/>
              <a:gd name="connsiteX0" fmla="*/ 51172 w 6632449"/>
              <a:gd name="connsiteY0" fmla="*/ 134402 h 1223119"/>
              <a:gd name="connsiteX1" fmla="*/ 6632449 w 6632449"/>
              <a:gd name="connsiteY1" fmla="*/ 125072 h 1223119"/>
              <a:gd name="connsiteX2" fmla="*/ 5060742 w 6632449"/>
              <a:gd name="connsiteY2" fmla="*/ 1223119 h 1223119"/>
              <a:gd name="connsiteX3" fmla="*/ 3315149 w 6632449"/>
              <a:gd name="connsiteY3" fmla="*/ 1073146 h 1223119"/>
              <a:gd name="connsiteX4" fmla="*/ 57218 w 6632449"/>
              <a:gd name="connsiteY4" fmla="*/ 734788 h 1223119"/>
              <a:gd name="connsiteX5" fmla="*/ 51172 w 6632449"/>
              <a:gd name="connsiteY5" fmla="*/ 134402 h 1223119"/>
              <a:gd name="connsiteX0" fmla="*/ 51172 w 6632449"/>
              <a:gd name="connsiteY0" fmla="*/ 134402 h 1223119"/>
              <a:gd name="connsiteX1" fmla="*/ 6632449 w 6632449"/>
              <a:gd name="connsiteY1" fmla="*/ 125072 h 1223119"/>
              <a:gd name="connsiteX2" fmla="*/ 5060742 w 6632449"/>
              <a:gd name="connsiteY2" fmla="*/ 1223119 h 1223119"/>
              <a:gd name="connsiteX3" fmla="*/ 3315149 w 6632449"/>
              <a:gd name="connsiteY3" fmla="*/ 1073146 h 1223119"/>
              <a:gd name="connsiteX4" fmla="*/ 57218 w 6632449"/>
              <a:gd name="connsiteY4" fmla="*/ 734788 h 1223119"/>
              <a:gd name="connsiteX5" fmla="*/ 51172 w 6632449"/>
              <a:gd name="connsiteY5" fmla="*/ 134402 h 1223119"/>
              <a:gd name="connsiteX0" fmla="*/ 51172 w 6632449"/>
              <a:gd name="connsiteY0" fmla="*/ 134402 h 1223119"/>
              <a:gd name="connsiteX1" fmla="*/ 6632449 w 6632449"/>
              <a:gd name="connsiteY1" fmla="*/ 125072 h 1223119"/>
              <a:gd name="connsiteX2" fmla="*/ 5060742 w 6632449"/>
              <a:gd name="connsiteY2" fmla="*/ 1223119 h 1223119"/>
              <a:gd name="connsiteX3" fmla="*/ 3315149 w 6632449"/>
              <a:gd name="connsiteY3" fmla="*/ 1073146 h 1223119"/>
              <a:gd name="connsiteX4" fmla="*/ 57218 w 6632449"/>
              <a:gd name="connsiteY4" fmla="*/ 734788 h 1223119"/>
              <a:gd name="connsiteX5" fmla="*/ 51172 w 6632449"/>
              <a:gd name="connsiteY5" fmla="*/ 134402 h 1223119"/>
              <a:gd name="connsiteX0" fmla="*/ 51172 w 6632449"/>
              <a:gd name="connsiteY0" fmla="*/ 134402 h 1212609"/>
              <a:gd name="connsiteX1" fmla="*/ 6632449 w 6632449"/>
              <a:gd name="connsiteY1" fmla="*/ 125072 h 1212609"/>
              <a:gd name="connsiteX2" fmla="*/ 5030074 w 6632449"/>
              <a:gd name="connsiteY2" fmla="*/ 1212609 h 1212609"/>
              <a:gd name="connsiteX3" fmla="*/ 3315149 w 6632449"/>
              <a:gd name="connsiteY3" fmla="*/ 1073146 h 1212609"/>
              <a:gd name="connsiteX4" fmla="*/ 57218 w 6632449"/>
              <a:gd name="connsiteY4" fmla="*/ 734788 h 1212609"/>
              <a:gd name="connsiteX5" fmla="*/ 51172 w 6632449"/>
              <a:gd name="connsiteY5" fmla="*/ 134402 h 1212609"/>
              <a:gd name="connsiteX0" fmla="*/ 51172 w 6632449"/>
              <a:gd name="connsiteY0" fmla="*/ 134402 h 1212609"/>
              <a:gd name="connsiteX1" fmla="*/ 6632449 w 6632449"/>
              <a:gd name="connsiteY1" fmla="*/ 125072 h 1212609"/>
              <a:gd name="connsiteX2" fmla="*/ 5030074 w 6632449"/>
              <a:gd name="connsiteY2" fmla="*/ 1212609 h 1212609"/>
              <a:gd name="connsiteX3" fmla="*/ 3315149 w 6632449"/>
              <a:gd name="connsiteY3" fmla="*/ 1073146 h 1212609"/>
              <a:gd name="connsiteX4" fmla="*/ 57218 w 6632449"/>
              <a:gd name="connsiteY4" fmla="*/ 734788 h 1212609"/>
              <a:gd name="connsiteX5" fmla="*/ 51172 w 6632449"/>
              <a:gd name="connsiteY5" fmla="*/ 134402 h 1212609"/>
              <a:gd name="connsiteX0" fmla="*/ 51172 w 6550666"/>
              <a:gd name="connsiteY0" fmla="*/ 152557 h 1230764"/>
              <a:gd name="connsiteX1" fmla="*/ 6550666 w 6550666"/>
              <a:gd name="connsiteY1" fmla="*/ 101186 h 1230764"/>
              <a:gd name="connsiteX2" fmla="*/ 5030074 w 6550666"/>
              <a:gd name="connsiteY2" fmla="*/ 1230764 h 1230764"/>
              <a:gd name="connsiteX3" fmla="*/ 3315149 w 6550666"/>
              <a:gd name="connsiteY3" fmla="*/ 1091301 h 1230764"/>
              <a:gd name="connsiteX4" fmla="*/ 57218 w 6550666"/>
              <a:gd name="connsiteY4" fmla="*/ 752943 h 1230764"/>
              <a:gd name="connsiteX5" fmla="*/ 51172 w 6550666"/>
              <a:gd name="connsiteY5" fmla="*/ 152557 h 1230764"/>
              <a:gd name="connsiteX0" fmla="*/ 51172 w 6550666"/>
              <a:gd name="connsiteY0" fmla="*/ 152557 h 1230764"/>
              <a:gd name="connsiteX1" fmla="*/ 6550666 w 6550666"/>
              <a:gd name="connsiteY1" fmla="*/ 101186 h 1230764"/>
              <a:gd name="connsiteX2" fmla="*/ 5030074 w 6550666"/>
              <a:gd name="connsiteY2" fmla="*/ 1230764 h 1230764"/>
              <a:gd name="connsiteX3" fmla="*/ 3315149 w 6550666"/>
              <a:gd name="connsiteY3" fmla="*/ 1091301 h 1230764"/>
              <a:gd name="connsiteX4" fmla="*/ 57218 w 6550666"/>
              <a:gd name="connsiteY4" fmla="*/ 752943 h 1230764"/>
              <a:gd name="connsiteX5" fmla="*/ 51172 w 6550666"/>
              <a:gd name="connsiteY5" fmla="*/ 152557 h 1230764"/>
              <a:gd name="connsiteX0" fmla="*/ 51172 w 6550666"/>
              <a:gd name="connsiteY0" fmla="*/ 115642 h 1193849"/>
              <a:gd name="connsiteX1" fmla="*/ 6550666 w 6550666"/>
              <a:gd name="connsiteY1" fmla="*/ 64271 h 1193849"/>
              <a:gd name="connsiteX2" fmla="*/ 5030074 w 6550666"/>
              <a:gd name="connsiteY2" fmla="*/ 1193849 h 1193849"/>
              <a:gd name="connsiteX3" fmla="*/ 3315149 w 6550666"/>
              <a:gd name="connsiteY3" fmla="*/ 1054386 h 1193849"/>
              <a:gd name="connsiteX4" fmla="*/ 57218 w 6550666"/>
              <a:gd name="connsiteY4" fmla="*/ 716028 h 1193849"/>
              <a:gd name="connsiteX5" fmla="*/ 51172 w 6550666"/>
              <a:gd name="connsiteY5" fmla="*/ 115642 h 1193849"/>
              <a:gd name="connsiteX0" fmla="*/ 51172 w 6550666"/>
              <a:gd name="connsiteY0" fmla="*/ 115642 h 1200969"/>
              <a:gd name="connsiteX1" fmla="*/ 6550666 w 6550666"/>
              <a:gd name="connsiteY1" fmla="*/ 64271 h 1200969"/>
              <a:gd name="connsiteX2" fmla="*/ 5030074 w 6550666"/>
              <a:gd name="connsiteY2" fmla="*/ 1193849 h 1200969"/>
              <a:gd name="connsiteX3" fmla="*/ 3498459 w 6550666"/>
              <a:gd name="connsiteY3" fmla="*/ 1200969 h 1200969"/>
              <a:gd name="connsiteX4" fmla="*/ 57218 w 6550666"/>
              <a:gd name="connsiteY4" fmla="*/ 716028 h 1200969"/>
              <a:gd name="connsiteX5" fmla="*/ 51172 w 6550666"/>
              <a:gd name="connsiteY5" fmla="*/ 115642 h 1200969"/>
              <a:gd name="connsiteX0" fmla="*/ 51172 w 6550666"/>
              <a:gd name="connsiteY0" fmla="*/ 115642 h 1389294"/>
              <a:gd name="connsiteX1" fmla="*/ 6550666 w 6550666"/>
              <a:gd name="connsiteY1" fmla="*/ 64271 h 1389294"/>
              <a:gd name="connsiteX2" fmla="*/ 5193016 w 6550666"/>
              <a:gd name="connsiteY2" fmla="*/ 1389294 h 1389294"/>
              <a:gd name="connsiteX3" fmla="*/ 3498459 w 6550666"/>
              <a:gd name="connsiteY3" fmla="*/ 1200969 h 1389294"/>
              <a:gd name="connsiteX4" fmla="*/ 57218 w 6550666"/>
              <a:gd name="connsiteY4" fmla="*/ 716028 h 1389294"/>
              <a:gd name="connsiteX5" fmla="*/ 51172 w 6550666"/>
              <a:gd name="connsiteY5" fmla="*/ 115642 h 1389294"/>
              <a:gd name="connsiteX0" fmla="*/ 51172 w 6550666"/>
              <a:gd name="connsiteY0" fmla="*/ 106695 h 1380347"/>
              <a:gd name="connsiteX1" fmla="*/ 6550666 w 6550666"/>
              <a:gd name="connsiteY1" fmla="*/ 55324 h 1380347"/>
              <a:gd name="connsiteX2" fmla="*/ 5193016 w 6550666"/>
              <a:gd name="connsiteY2" fmla="*/ 1380347 h 1380347"/>
              <a:gd name="connsiteX3" fmla="*/ 3498459 w 6550666"/>
              <a:gd name="connsiteY3" fmla="*/ 1192022 h 1380347"/>
              <a:gd name="connsiteX4" fmla="*/ 57218 w 6550666"/>
              <a:gd name="connsiteY4" fmla="*/ 707081 h 1380347"/>
              <a:gd name="connsiteX5" fmla="*/ 51172 w 6550666"/>
              <a:gd name="connsiteY5" fmla="*/ 106695 h 1380347"/>
              <a:gd name="connsiteX0" fmla="*/ 51172 w 6550666"/>
              <a:gd name="connsiteY0" fmla="*/ 106695 h 1380347"/>
              <a:gd name="connsiteX1" fmla="*/ 6550666 w 6550666"/>
              <a:gd name="connsiteY1" fmla="*/ 55324 h 1380347"/>
              <a:gd name="connsiteX2" fmla="*/ 5193016 w 6550666"/>
              <a:gd name="connsiteY2" fmla="*/ 1380347 h 1380347"/>
              <a:gd name="connsiteX3" fmla="*/ 3498459 w 6550666"/>
              <a:gd name="connsiteY3" fmla="*/ 1192022 h 1380347"/>
              <a:gd name="connsiteX4" fmla="*/ 57218 w 6550666"/>
              <a:gd name="connsiteY4" fmla="*/ 707081 h 1380347"/>
              <a:gd name="connsiteX5" fmla="*/ 51172 w 6550666"/>
              <a:gd name="connsiteY5" fmla="*/ 106695 h 1380347"/>
              <a:gd name="connsiteX0" fmla="*/ 51172 w 6550666"/>
              <a:gd name="connsiteY0" fmla="*/ 138992 h 1412644"/>
              <a:gd name="connsiteX1" fmla="*/ 6550666 w 6550666"/>
              <a:gd name="connsiteY1" fmla="*/ 87621 h 1412644"/>
              <a:gd name="connsiteX2" fmla="*/ 5193016 w 6550666"/>
              <a:gd name="connsiteY2" fmla="*/ 1412644 h 1412644"/>
              <a:gd name="connsiteX3" fmla="*/ 3498459 w 6550666"/>
              <a:gd name="connsiteY3" fmla="*/ 1224319 h 1412644"/>
              <a:gd name="connsiteX4" fmla="*/ 57218 w 6550666"/>
              <a:gd name="connsiteY4" fmla="*/ 739378 h 1412644"/>
              <a:gd name="connsiteX5" fmla="*/ 51172 w 6550666"/>
              <a:gd name="connsiteY5" fmla="*/ 138992 h 1412644"/>
              <a:gd name="connsiteX0" fmla="*/ 51172 w 6550666"/>
              <a:gd name="connsiteY0" fmla="*/ 138992 h 1412644"/>
              <a:gd name="connsiteX1" fmla="*/ 6550666 w 6550666"/>
              <a:gd name="connsiteY1" fmla="*/ 87621 h 1412644"/>
              <a:gd name="connsiteX2" fmla="*/ 5193016 w 6550666"/>
              <a:gd name="connsiteY2" fmla="*/ 1412644 h 1412644"/>
              <a:gd name="connsiteX3" fmla="*/ 3389831 w 6550666"/>
              <a:gd name="connsiteY3" fmla="*/ 1252240 h 1412644"/>
              <a:gd name="connsiteX4" fmla="*/ 57218 w 6550666"/>
              <a:gd name="connsiteY4" fmla="*/ 739378 h 1412644"/>
              <a:gd name="connsiteX5" fmla="*/ 51172 w 6550666"/>
              <a:gd name="connsiteY5" fmla="*/ 138992 h 1412644"/>
              <a:gd name="connsiteX0" fmla="*/ 51172 w 6550666"/>
              <a:gd name="connsiteY0" fmla="*/ 138992 h 1412644"/>
              <a:gd name="connsiteX1" fmla="*/ 6550666 w 6550666"/>
              <a:gd name="connsiteY1" fmla="*/ 87621 h 1412644"/>
              <a:gd name="connsiteX2" fmla="*/ 5193016 w 6550666"/>
              <a:gd name="connsiteY2" fmla="*/ 1412644 h 1412644"/>
              <a:gd name="connsiteX3" fmla="*/ 3389831 w 6550666"/>
              <a:gd name="connsiteY3" fmla="*/ 1252240 h 1412644"/>
              <a:gd name="connsiteX4" fmla="*/ 57218 w 6550666"/>
              <a:gd name="connsiteY4" fmla="*/ 739378 h 1412644"/>
              <a:gd name="connsiteX5" fmla="*/ 51172 w 6550666"/>
              <a:gd name="connsiteY5" fmla="*/ 138992 h 1412644"/>
              <a:gd name="connsiteX0" fmla="*/ 51172 w 6550666"/>
              <a:gd name="connsiteY0" fmla="*/ 138992 h 1412644"/>
              <a:gd name="connsiteX1" fmla="*/ 6550666 w 6550666"/>
              <a:gd name="connsiteY1" fmla="*/ 87621 h 1412644"/>
              <a:gd name="connsiteX2" fmla="*/ 5193016 w 6550666"/>
              <a:gd name="connsiteY2" fmla="*/ 1412644 h 1412644"/>
              <a:gd name="connsiteX3" fmla="*/ 3389831 w 6550666"/>
              <a:gd name="connsiteY3" fmla="*/ 1252240 h 1412644"/>
              <a:gd name="connsiteX4" fmla="*/ 57218 w 6550666"/>
              <a:gd name="connsiteY4" fmla="*/ 739378 h 1412644"/>
              <a:gd name="connsiteX5" fmla="*/ 51172 w 6550666"/>
              <a:gd name="connsiteY5" fmla="*/ 138992 h 1412644"/>
              <a:gd name="connsiteX0" fmla="*/ 51172 w 6550666"/>
              <a:gd name="connsiteY0" fmla="*/ 138992 h 1412644"/>
              <a:gd name="connsiteX1" fmla="*/ 6550666 w 6550666"/>
              <a:gd name="connsiteY1" fmla="*/ 87621 h 1412644"/>
              <a:gd name="connsiteX2" fmla="*/ 5193016 w 6550666"/>
              <a:gd name="connsiteY2" fmla="*/ 1412644 h 1412644"/>
              <a:gd name="connsiteX3" fmla="*/ 3389831 w 6550666"/>
              <a:gd name="connsiteY3" fmla="*/ 1252240 h 1412644"/>
              <a:gd name="connsiteX4" fmla="*/ 57218 w 6550666"/>
              <a:gd name="connsiteY4" fmla="*/ 739378 h 1412644"/>
              <a:gd name="connsiteX5" fmla="*/ 51172 w 6550666"/>
              <a:gd name="connsiteY5" fmla="*/ 138992 h 1412644"/>
              <a:gd name="connsiteX0" fmla="*/ 107801 w 6607295"/>
              <a:gd name="connsiteY0" fmla="*/ 138992 h 1412644"/>
              <a:gd name="connsiteX1" fmla="*/ 6607295 w 6607295"/>
              <a:gd name="connsiteY1" fmla="*/ 87621 h 1412644"/>
              <a:gd name="connsiteX2" fmla="*/ 5249645 w 6607295"/>
              <a:gd name="connsiteY2" fmla="*/ 1412644 h 1412644"/>
              <a:gd name="connsiteX3" fmla="*/ 3446460 w 6607295"/>
              <a:gd name="connsiteY3" fmla="*/ 1252240 h 1412644"/>
              <a:gd name="connsiteX4" fmla="*/ 113847 w 6607295"/>
              <a:gd name="connsiteY4" fmla="*/ 739378 h 1412644"/>
              <a:gd name="connsiteX5" fmla="*/ 107801 w 6607295"/>
              <a:gd name="connsiteY5" fmla="*/ 138992 h 1412644"/>
              <a:gd name="connsiteX0" fmla="*/ 137478 w 6562291"/>
              <a:gd name="connsiteY0" fmla="*/ 125319 h 1433872"/>
              <a:gd name="connsiteX1" fmla="*/ 6562291 w 6562291"/>
              <a:gd name="connsiteY1" fmla="*/ 108849 h 1433872"/>
              <a:gd name="connsiteX2" fmla="*/ 5204641 w 6562291"/>
              <a:gd name="connsiteY2" fmla="*/ 1433872 h 1433872"/>
              <a:gd name="connsiteX3" fmla="*/ 3401456 w 6562291"/>
              <a:gd name="connsiteY3" fmla="*/ 1273468 h 1433872"/>
              <a:gd name="connsiteX4" fmla="*/ 68843 w 6562291"/>
              <a:gd name="connsiteY4" fmla="*/ 760606 h 1433872"/>
              <a:gd name="connsiteX5" fmla="*/ 137478 w 6562291"/>
              <a:gd name="connsiteY5" fmla="*/ 125319 h 1433872"/>
              <a:gd name="connsiteX0" fmla="*/ 115650 w 6540463"/>
              <a:gd name="connsiteY0" fmla="*/ 110388 h 1418941"/>
              <a:gd name="connsiteX1" fmla="*/ 6540463 w 6540463"/>
              <a:gd name="connsiteY1" fmla="*/ 93918 h 1418941"/>
              <a:gd name="connsiteX2" fmla="*/ 5182813 w 6540463"/>
              <a:gd name="connsiteY2" fmla="*/ 1418941 h 1418941"/>
              <a:gd name="connsiteX3" fmla="*/ 3379628 w 6540463"/>
              <a:gd name="connsiteY3" fmla="*/ 1258537 h 1418941"/>
              <a:gd name="connsiteX4" fmla="*/ 47015 w 6540463"/>
              <a:gd name="connsiteY4" fmla="*/ 745675 h 1418941"/>
              <a:gd name="connsiteX5" fmla="*/ 115650 w 6540463"/>
              <a:gd name="connsiteY5" fmla="*/ 110388 h 1418941"/>
              <a:gd name="connsiteX0" fmla="*/ 115650 w 6540463"/>
              <a:gd name="connsiteY0" fmla="*/ 110388 h 1679407"/>
              <a:gd name="connsiteX1" fmla="*/ 6540463 w 6540463"/>
              <a:gd name="connsiteY1" fmla="*/ 93918 h 1679407"/>
              <a:gd name="connsiteX2" fmla="*/ 5188204 w 6540463"/>
              <a:gd name="connsiteY2" fmla="*/ 1679407 h 1679407"/>
              <a:gd name="connsiteX3" fmla="*/ 3379628 w 6540463"/>
              <a:gd name="connsiteY3" fmla="*/ 1258537 h 1679407"/>
              <a:gd name="connsiteX4" fmla="*/ 47015 w 6540463"/>
              <a:gd name="connsiteY4" fmla="*/ 745675 h 1679407"/>
              <a:gd name="connsiteX5" fmla="*/ 115650 w 6540463"/>
              <a:gd name="connsiteY5" fmla="*/ 110388 h 1679407"/>
              <a:gd name="connsiteX0" fmla="*/ 115650 w 6540463"/>
              <a:gd name="connsiteY0" fmla="*/ 110388 h 1679407"/>
              <a:gd name="connsiteX1" fmla="*/ 6540463 w 6540463"/>
              <a:gd name="connsiteY1" fmla="*/ 93918 h 1679407"/>
              <a:gd name="connsiteX2" fmla="*/ 5188204 w 6540463"/>
              <a:gd name="connsiteY2" fmla="*/ 1679407 h 1679407"/>
              <a:gd name="connsiteX3" fmla="*/ 3341896 w 6540463"/>
              <a:gd name="connsiteY3" fmla="*/ 1424791 h 1679407"/>
              <a:gd name="connsiteX4" fmla="*/ 47015 w 6540463"/>
              <a:gd name="connsiteY4" fmla="*/ 745675 h 1679407"/>
              <a:gd name="connsiteX5" fmla="*/ 115650 w 6540463"/>
              <a:gd name="connsiteY5" fmla="*/ 110388 h 1679407"/>
              <a:gd name="connsiteX0" fmla="*/ 115650 w 6540463"/>
              <a:gd name="connsiteY0" fmla="*/ 110388 h 1679407"/>
              <a:gd name="connsiteX1" fmla="*/ 6540463 w 6540463"/>
              <a:gd name="connsiteY1" fmla="*/ 93918 h 1679407"/>
              <a:gd name="connsiteX2" fmla="*/ 5188204 w 6540463"/>
              <a:gd name="connsiteY2" fmla="*/ 1679407 h 1679407"/>
              <a:gd name="connsiteX3" fmla="*/ 3341896 w 6540463"/>
              <a:gd name="connsiteY3" fmla="*/ 1424791 h 1679407"/>
              <a:gd name="connsiteX4" fmla="*/ 47015 w 6540463"/>
              <a:gd name="connsiteY4" fmla="*/ 745675 h 1679407"/>
              <a:gd name="connsiteX5" fmla="*/ 115650 w 6540463"/>
              <a:gd name="connsiteY5" fmla="*/ 110388 h 1679407"/>
              <a:gd name="connsiteX0" fmla="*/ 115650 w 6540463"/>
              <a:gd name="connsiteY0" fmla="*/ 110388 h 1679407"/>
              <a:gd name="connsiteX1" fmla="*/ 6540463 w 6540463"/>
              <a:gd name="connsiteY1" fmla="*/ 93918 h 1679407"/>
              <a:gd name="connsiteX2" fmla="*/ 5188204 w 6540463"/>
              <a:gd name="connsiteY2" fmla="*/ 1679407 h 1679407"/>
              <a:gd name="connsiteX3" fmla="*/ 3341896 w 6540463"/>
              <a:gd name="connsiteY3" fmla="*/ 1424791 h 1679407"/>
              <a:gd name="connsiteX4" fmla="*/ 47015 w 6540463"/>
              <a:gd name="connsiteY4" fmla="*/ 745675 h 1679407"/>
              <a:gd name="connsiteX5" fmla="*/ 115650 w 6540463"/>
              <a:gd name="connsiteY5" fmla="*/ 110388 h 1679407"/>
              <a:gd name="connsiteX0" fmla="*/ 115650 w 6540463"/>
              <a:gd name="connsiteY0" fmla="*/ 110388 h 1679407"/>
              <a:gd name="connsiteX1" fmla="*/ 6540463 w 6540463"/>
              <a:gd name="connsiteY1" fmla="*/ 93918 h 1679407"/>
              <a:gd name="connsiteX2" fmla="*/ 5188204 w 6540463"/>
              <a:gd name="connsiteY2" fmla="*/ 1679407 h 1679407"/>
              <a:gd name="connsiteX3" fmla="*/ 3341896 w 6540463"/>
              <a:gd name="connsiteY3" fmla="*/ 1424791 h 1679407"/>
              <a:gd name="connsiteX4" fmla="*/ 47015 w 6540463"/>
              <a:gd name="connsiteY4" fmla="*/ 745675 h 1679407"/>
              <a:gd name="connsiteX5" fmla="*/ 115650 w 6540463"/>
              <a:gd name="connsiteY5" fmla="*/ 110388 h 1679407"/>
              <a:gd name="connsiteX0" fmla="*/ 531501 w 7182706"/>
              <a:gd name="connsiteY0" fmla="*/ 77363 h 1646382"/>
              <a:gd name="connsiteX1" fmla="*/ 7182705 w 7182706"/>
              <a:gd name="connsiteY1" fmla="*/ 55352 h 1646382"/>
              <a:gd name="connsiteX2" fmla="*/ 5604055 w 7182706"/>
              <a:gd name="connsiteY2" fmla="*/ 1646382 h 1646382"/>
              <a:gd name="connsiteX3" fmla="*/ 3757747 w 7182706"/>
              <a:gd name="connsiteY3" fmla="*/ 1391766 h 1646382"/>
              <a:gd name="connsiteX4" fmla="*/ 462866 w 7182706"/>
              <a:gd name="connsiteY4" fmla="*/ 712650 h 1646382"/>
              <a:gd name="connsiteX5" fmla="*/ 531501 w 7182706"/>
              <a:gd name="connsiteY5" fmla="*/ 77363 h 1646382"/>
              <a:gd name="connsiteX0" fmla="*/ 531501 w 7182705"/>
              <a:gd name="connsiteY0" fmla="*/ 77363 h 1646382"/>
              <a:gd name="connsiteX1" fmla="*/ 7182705 w 7182705"/>
              <a:gd name="connsiteY1" fmla="*/ 55352 h 1646382"/>
              <a:gd name="connsiteX2" fmla="*/ 5604055 w 7182705"/>
              <a:gd name="connsiteY2" fmla="*/ 1646382 h 1646382"/>
              <a:gd name="connsiteX3" fmla="*/ 3757747 w 7182705"/>
              <a:gd name="connsiteY3" fmla="*/ 1391766 h 1646382"/>
              <a:gd name="connsiteX4" fmla="*/ 462866 w 7182705"/>
              <a:gd name="connsiteY4" fmla="*/ 712650 h 1646382"/>
              <a:gd name="connsiteX5" fmla="*/ 531501 w 7182705"/>
              <a:gd name="connsiteY5" fmla="*/ 77363 h 1646382"/>
              <a:gd name="connsiteX0" fmla="*/ 531501 w 7182705"/>
              <a:gd name="connsiteY0" fmla="*/ 77363 h 1646382"/>
              <a:gd name="connsiteX1" fmla="*/ 7182705 w 7182705"/>
              <a:gd name="connsiteY1" fmla="*/ 55352 h 1646382"/>
              <a:gd name="connsiteX2" fmla="*/ 5604055 w 7182705"/>
              <a:gd name="connsiteY2" fmla="*/ 1646382 h 1646382"/>
              <a:gd name="connsiteX3" fmla="*/ 3757747 w 7182705"/>
              <a:gd name="connsiteY3" fmla="*/ 1391766 h 1646382"/>
              <a:gd name="connsiteX4" fmla="*/ 462866 w 7182705"/>
              <a:gd name="connsiteY4" fmla="*/ 712650 h 1646382"/>
              <a:gd name="connsiteX5" fmla="*/ 531501 w 7182705"/>
              <a:gd name="connsiteY5" fmla="*/ 77363 h 1646382"/>
              <a:gd name="connsiteX0" fmla="*/ 531899 w 7188493"/>
              <a:gd name="connsiteY0" fmla="*/ 83855 h 1652874"/>
              <a:gd name="connsiteX1" fmla="*/ 7188493 w 7188493"/>
              <a:gd name="connsiteY1" fmla="*/ 50760 h 1652874"/>
              <a:gd name="connsiteX2" fmla="*/ 5604453 w 7188493"/>
              <a:gd name="connsiteY2" fmla="*/ 1652874 h 1652874"/>
              <a:gd name="connsiteX3" fmla="*/ 3758145 w 7188493"/>
              <a:gd name="connsiteY3" fmla="*/ 1398258 h 1652874"/>
              <a:gd name="connsiteX4" fmla="*/ 463264 w 7188493"/>
              <a:gd name="connsiteY4" fmla="*/ 719142 h 1652874"/>
              <a:gd name="connsiteX5" fmla="*/ 531899 w 7188493"/>
              <a:gd name="connsiteY5" fmla="*/ 83855 h 1652874"/>
              <a:gd name="connsiteX0" fmla="*/ 531899 w 7188493"/>
              <a:gd name="connsiteY0" fmla="*/ 83855 h 1658416"/>
              <a:gd name="connsiteX1" fmla="*/ 7188493 w 7188493"/>
              <a:gd name="connsiteY1" fmla="*/ 50760 h 1658416"/>
              <a:gd name="connsiteX2" fmla="*/ 5626014 w 7188493"/>
              <a:gd name="connsiteY2" fmla="*/ 1658416 h 1658416"/>
              <a:gd name="connsiteX3" fmla="*/ 3758145 w 7188493"/>
              <a:gd name="connsiteY3" fmla="*/ 1398258 h 1658416"/>
              <a:gd name="connsiteX4" fmla="*/ 463264 w 7188493"/>
              <a:gd name="connsiteY4" fmla="*/ 719142 h 1658416"/>
              <a:gd name="connsiteX5" fmla="*/ 531899 w 7188493"/>
              <a:gd name="connsiteY5" fmla="*/ 83855 h 1658416"/>
              <a:gd name="connsiteX0" fmla="*/ 531899 w 7188493"/>
              <a:gd name="connsiteY0" fmla="*/ 83855 h 1636249"/>
              <a:gd name="connsiteX1" fmla="*/ 7188493 w 7188493"/>
              <a:gd name="connsiteY1" fmla="*/ 50760 h 1636249"/>
              <a:gd name="connsiteX2" fmla="*/ 5620623 w 7188493"/>
              <a:gd name="connsiteY2" fmla="*/ 1636249 h 1636249"/>
              <a:gd name="connsiteX3" fmla="*/ 3758145 w 7188493"/>
              <a:gd name="connsiteY3" fmla="*/ 1398258 h 1636249"/>
              <a:gd name="connsiteX4" fmla="*/ 463264 w 7188493"/>
              <a:gd name="connsiteY4" fmla="*/ 719142 h 1636249"/>
              <a:gd name="connsiteX5" fmla="*/ 531899 w 7188493"/>
              <a:gd name="connsiteY5" fmla="*/ 83855 h 1636249"/>
              <a:gd name="connsiteX0" fmla="*/ 531899 w 7188493"/>
              <a:gd name="connsiteY0" fmla="*/ 83855 h 1636249"/>
              <a:gd name="connsiteX1" fmla="*/ 7188493 w 7188493"/>
              <a:gd name="connsiteY1" fmla="*/ 50760 h 1636249"/>
              <a:gd name="connsiteX2" fmla="*/ 5620623 w 7188493"/>
              <a:gd name="connsiteY2" fmla="*/ 1636249 h 1636249"/>
              <a:gd name="connsiteX3" fmla="*/ 3758145 w 7188493"/>
              <a:gd name="connsiteY3" fmla="*/ 1398258 h 1636249"/>
              <a:gd name="connsiteX4" fmla="*/ 463264 w 7188493"/>
              <a:gd name="connsiteY4" fmla="*/ 719142 h 1636249"/>
              <a:gd name="connsiteX5" fmla="*/ 531899 w 7188493"/>
              <a:gd name="connsiteY5" fmla="*/ 83855 h 1636249"/>
              <a:gd name="connsiteX0" fmla="*/ 112788 w 6769382"/>
              <a:gd name="connsiteY0" fmla="*/ 91302 h 1643696"/>
              <a:gd name="connsiteX1" fmla="*/ 6769382 w 6769382"/>
              <a:gd name="connsiteY1" fmla="*/ 58207 h 1643696"/>
              <a:gd name="connsiteX2" fmla="*/ 5201512 w 6769382"/>
              <a:gd name="connsiteY2" fmla="*/ 1643696 h 1643696"/>
              <a:gd name="connsiteX3" fmla="*/ 3339034 w 6769382"/>
              <a:gd name="connsiteY3" fmla="*/ 1405705 h 1643696"/>
              <a:gd name="connsiteX4" fmla="*/ 44153 w 6769382"/>
              <a:gd name="connsiteY4" fmla="*/ 726589 h 1643696"/>
              <a:gd name="connsiteX5" fmla="*/ 112788 w 6769382"/>
              <a:gd name="connsiteY5" fmla="*/ 91302 h 1643696"/>
              <a:gd name="connsiteX0" fmla="*/ 122738 w 6779332"/>
              <a:gd name="connsiteY0" fmla="*/ 137127 h 1689521"/>
              <a:gd name="connsiteX1" fmla="*/ 6779332 w 6779332"/>
              <a:gd name="connsiteY1" fmla="*/ 104032 h 1689521"/>
              <a:gd name="connsiteX2" fmla="*/ 5211462 w 6779332"/>
              <a:gd name="connsiteY2" fmla="*/ 1689521 h 1689521"/>
              <a:gd name="connsiteX3" fmla="*/ 3348984 w 6779332"/>
              <a:gd name="connsiteY3" fmla="*/ 1451530 h 1689521"/>
              <a:gd name="connsiteX4" fmla="*/ 54103 w 6779332"/>
              <a:gd name="connsiteY4" fmla="*/ 772414 h 1689521"/>
              <a:gd name="connsiteX5" fmla="*/ 122738 w 6779332"/>
              <a:gd name="connsiteY5" fmla="*/ 137127 h 168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9332" h="1689521">
                <a:moveTo>
                  <a:pt x="122738" y="137127"/>
                </a:moveTo>
                <a:cubicBezTo>
                  <a:pt x="294257" y="-107835"/>
                  <a:pt x="6108827" y="36635"/>
                  <a:pt x="6779332" y="104032"/>
                </a:cubicBezTo>
                <a:cubicBezTo>
                  <a:pt x="6236328" y="122183"/>
                  <a:pt x="5428628" y="618591"/>
                  <a:pt x="5211462" y="1689521"/>
                </a:cubicBezTo>
                <a:cubicBezTo>
                  <a:pt x="5055110" y="896565"/>
                  <a:pt x="3851013" y="682425"/>
                  <a:pt x="3348984" y="1451530"/>
                </a:cubicBezTo>
                <a:cubicBezTo>
                  <a:pt x="3353340" y="-136505"/>
                  <a:pt x="495949" y="113833"/>
                  <a:pt x="54103" y="772414"/>
                </a:cubicBezTo>
                <a:cubicBezTo>
                  <a:pt x="-9250" y="582795"/>
                  <a:pt x="-48781" y="382089"/>
                  <a:pt x="122738" y="137127"/>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8" name="Freeform 7"/>
          <p:cNvSpPr/>
          <p:nvPr/>
        </p:nvSpPr>
        <p:spPr>
          <a:xfrm>
            <a:off x="333376" y="2109789"/>
            <a:ext cx="8466138" cy="2774156"/>
          </a:xfrm>
          <a:custGeom>
            <a:avLst/>
            <a:gdLst>
              <a:gd name="connsiteX0" fmla="*/ 0 w 11064240"/>
              <a:gd name="connsiteY0" fmla="*/ 396240 h 2743200"/>
              <a:gd name="connsiteX1" fmla="*/ 5364480 w 11064240"/>
              <a:gd name="connsiteY1" fmla="*/ 2651760 h 2743200"/>
              <a:gd name="connsiteX2" fmla="*/ 10957560 w 11064240"/>
              <a:gd name="connsiteY2" fmla="*/ 2743200 h 2743200"/>
              <a:gd name="connsiteX3" fmla="*/ 11064240 w 11064240"/>
              <a:gd name="connsiteY3" fmla="*/ 0 h 2743200"/>
              <a:gd name="connsiteX4" fmla="*/ 0 w 11064240"/>
              <a:gd name="connsiteY4" fmla="*/ 396240 h 2743200"/>
              <a:gd name="connsiteX0" fmla="*/ 0 w 11064240"/>
              <a:gd name="connsiteY0" fmla="*/ 734385 h 3081345"/>
              <a:gd name="connsiteX1" fmla="*/ 5364480 w 11064240"/>
              <a:gd name="connsiteY1" fmla="*/ 2989905 h 3081345"/>
              <a:gd name="connsiteX2" fmla="*/ 10957560 w 11064240"/>
              <a:gd name="connsiteY2" fmla="*/ 3081345 h 3081345"/>
              <a:gd name="connsiteX3" fmla="*/ 11064240 w 11064240"/>
              <a:gd name="connsiteY3" fmla="*/ 338145 h 3081345"/>
              <a:gd name="connsiteX4" fmla="*/ 0 w 11064240"/>
              <a:gd name="connsiteY4" fmla="*/ 734385 h 3081345"/>
              <a:gd name="connsiteX0" fmla="*/ 0 w 11064240"/>
              <a:gd name="connsiteY0" fmla="*/ 1477076 h 3824036"/>
              <a:gd name="connsiteX1" fmla="*/ 5364480 w 11064240"/>
              <a:gd name="connsiteY1" fmla="*/ 3732596 h 3824036"/>
              <a:gd name="connsiteX2" fmla="*/ 10957560 w 11064240"/>
              <a:gd name="connsiteY2" fmla="*/ 3824036 h 3824036"/>
              <a:gd name="connsiteX3" fmla="*/ 11064240 w 11064240"/>
              <a:gd name="connsiteY3" fmla="*/ 1080836 h 3824036"/>
              <a:gd name="connsiteX4" fmla="*/ 0 w 11064240"/>
              <a:gd name="connsiteY4" fmla="*/ 1477076 h 3824036"/>
              <a:gd name="connsiteX0" fmla="*/ 0 w 11064240"/>
              <a:gd name="connsiteY0" fmla="*/ 1477076 h 3824036"/>
              <a:gd name="connsiteX1" fmla="*/ 5483750 w 11064240"/>
              <a:gd name="connsiteY1" fmla="*/ 3772353 h 3824036"/>
              <a:gd name="connsiteX2" fmla="*/ 10957560 w 11064240"/>
              <a:gd name="connsiteY2" fmla="*/ 3824036 h 3824036"/>
              <a:gd name="connsiteX3" fmla="*/ 11064240 w 11064240"/>
              <a:gd name="connsiteY3" fmla="*/ 1080836 h 3824036"/>
              <a:gd name="connsiteX4" fmla="*/ 0 w 11064240"/>
              <a:gd name="connsiteY4" fmla="*/ 1477076 h 3824036"/>
              <a:gd name="connsiteX0" fmla="*/ 0 w 11064240"/>
              <a:gd name="connsiteY0" fmla="*/ 1477076 h 3824036"/>
              <a:gd name="connsiteX1" fmla="*/ 5483750 w 11064240"/>
              <a:gd name="connsiteY1" fmla="*/ 3772353 h 3824036"/>
              <a:gd name="connsiteX2" fmla="*/ 10957560 w 11064240"/>
              <a:gd name="connsiteY2" fmla="*/ 3824036 h 3824036"/>
              <a:gd name="connsiteX3" fmla="*/ 11064240 w 11064240"/>
              <a:gd name="connsiteY3" fmla="*/ 1080836 h 3824036"/>
              <a:gd name="connsiteX4" fmla="*/ 0 w 11064240"/>
              <a:gd name="connsiteY4" fmla="*/ 1477076 h 3824036"/>
              <a:gd name="connsiteX0" fmla="*/ 0 w 11064240"/>
              <a:gd name="connsiteY0" fmla="*/ 1477076 h 3824036"/>
              <a:gd name="connsiteX1" fmla="*/ 5483750 w 11064240"/>
              <a:gd name="connsiteY1" fmla="*/ 3772353 h 3824036"/>
              <a:gd name="connsiteX2" fmla="*/ 10957560 w 11064240"/>
              <a:gd name="connsiteY2" fmla="*/ 3824036 h 3824036"/>
              <a:gd name="connsiteX3" fmla="*/ 11064240 w 11064240"/>
              <a:gd name="connsiteY3" fmla="*/ 1080836 h 3824036"/>
              <a:gd name="connsiteX4" fmla="*/ 0 w 11064240"/>
              <a:gd name="connsiteY4" fmla="*/ 1477076 h 3824036"/>
              <a:gd name="connsiteX0" fmla="*/ 0 w 10994666"/>
              <a:gd name="connsiteY0" fmla="*/ 1464679 h 3831517"/>
              <a:gd name="connsiteX1" fmla="*/ 5414176 w 10994666"/>
              <a:gd name="connsiteY1" fmla="*/ 3779834 h 3831517"/>
              <a:gd name="connsiteX2" fmla="*/ 10887986 w 10994666"/>
              <a:gd name="connsiteY2" fmla="*/ 3831517 h 3831517"/>
              <a:gd name="connsiteX3" fmla="*/ 10994666 w 10994666"/>
              <a:gd name="connsiteY3" fmla="*/ 1088317 h 3831517"/>
              <a:gd name="connsiteX4" fmla="*/ 0 w 10994666"/>
              <a:gd name="connsiteY4" fmla="*/ 1464679 h 3831517"/>
              <a:gd name="connsiteX0" fmla="*/ 0 w 10994666"/>
              <a:gd name="connsiteY0" fmla="*/ 1300239 h 3667077"/>
              <a:gd name="connsiteX1" fmla="*/ 5414176 w 10994666"/>
              <a:gd name="connsiteY1" fmla="*/ 3615394 h 3667077"/>
              <a:gd name="connsiteX2" fmla="*/ 10887986 w 10994666"/>
              <a:gd name="connsiteY2" fmla="*/ 3667077 h 3667077"/>
              <a:gd name="connsiteX3" fmla="*/ 10994666 w 10994666"/>
              <a:gd name="connsiteY3" fmla="*/ 923877 h 3667077"/>
              <a:gd name="connsiteX4" fmla="*/ 0 w 10994666"/>
              <a:gd name="connsiteY4" fmla="*/ 1300239 h 3667077"/>
              <a:gd name="connsiteX0" fmla="*/ 0 w 10994666"/>
              <a:gd name="connsiteY0" fmla="*/ 1300239 h 3615394"/>
              <a:gd name="connsiteX1" fmla="*/ 5414176 w 10994666"/>
              <a:gd name="connsiteY1" fmla="*/ 3615394 h 3615394"/>
              <a:gd name="connsiteX2" fmla="*/ 10848230 w 10994666"/>
              <a:gd name="connsiteY2" fmla="*/ 3597504 h 3615394"/>
              <a:gd name="connsiteX3" fmla="*/ 10994666 w 10994666"/>
              <a:gd name="connsiteY3" fmla="*/ 923877 h 3615394"/>
              <a:gd name="connsiteX4" fmla="*/ 0 w 10994666"/>
              <a:gd name="connsiteY4" fmla="*/ 1300239 h 3615394"/>
              <a:gd name="connsiteX0" fmla="*/ 0 w 10994666"/>
              <a:gd name="connsiteY0" fmla="*/ 1300239 h 3615394"/>
              <a:gd name="connsiteX1" fmla="*/ 5414176 w 10994666"/>
              <a:gd name="connsiteY1" fmla="*/ 3615394 h 3615394"/>
              <a:gd name="connsiteX2" fmla="*/ 10848230 w 10994666"/>
              <a:gd name="connsiteY2" fmla="*/ 3597504 h 3615394"/>
              <a:gd name="connsiteX3" fmla="*/ 10994666 w 10994666"/>
              <a:gd name="connsiteY3" fmla="*/ 923877 h 3615394"/>
              <a:gd name="connsiteX4" fmla="*/ 0 w 10994666"/>
              <a:gd name="connsiteY4" fmla="*/ 1300239 h 3615394"/>
              <a:gd name="connsiteX0" fmla="*/ 0 w 10994666"/>
              <a:gd name="connsiteY0" fmla="*/ 1300239 h 3648439"/>
              <a:gd name="connsiteX1" fmla="*/ 5414176 w 10994666"/>
              <a:gd name="connsiteY1" fmla="*/ 3615394 h 3648439"/>
              <a:gd name="connsiteX2" fmla="*/ 10848230 w 10994666"/>
              <a:gd name="connsiteY2" fmla="*/ 3597504 h 3648439"/>
              <a:gd name="connsiteX3" fmla="*/ 10994666 w 10994666"/>
              <a:gd name="connsiteY3" fmla="*/ 923877 h 3648439"/>
              <a:gd name="connsiteX4" fmla="*/ 0 w 10994666"/>
              <a:gd name="connsiteY4" fmla="*/ 1300239 h 3648439"/>
              <a:gd name="connsiteX0" fmla="*/ 0 w 10994666"/>
              <a:gd name="connsiteY0" fmla="*/ 1300239 h 3648439"/>
              <a:gd name="connsiteX1" fmla="*/ 5414176 w 10994666"/>
              <a:gd name="connsiteY1" fmla="*/ 3615394 h 3648439"/>
              <a:gd name="connsiteX2" fmla="*/ 10848230 w 10994666"/>
              <a:gd name="connsiteY2" fmla="*/ 3597504 h 3648439"/>
              <a:gd name="connsiteX3" fmla="*/ 10994666 w 10994666"/>
              <a:gd name="connsiteY3" fmla="*/ 923877 h 3648439"/>
              <a:gd name="connsiteX4" fmla="*/ 0 w 10994666"/>
              <a:gd name="connsiteY4" fmla="*/ 1300239 h 3648439"/>
              <a:gd name="connsiteX0" fmla="*/ 0 w 10994666"/>
              <a:gd name="connsiteY0" fmla="*/ 1300239 h 3648439"/>
              <a:gd name="connsiteX1" fmla="*/ 5414176 w 10994666"/>
              <a:gd name="connsiteY1" fmla="*/ 3615394 h 3648439"/>
              <a:gd name="connsiteX2" fmla="*/ 10848230 w 10994666"/>
              <a:gd name="connsiteY2" fmla="*/ 3597504 h 3648439"/>
              <a:gd name="connsiteX3" fmla="*/ 10994666 w 10994666"/>
              <a:gd name="connsiteY3" fmla="*/ 923877 h 3648439"/>
              <a:gd name="connsiteX4" fmla="*/ 0 w 10994666"/>
              <a:gd name="connsiteY4" fmla="*/ 1300239 h 3648439"/>
              <a:gd name="connsiteX0" fmla="*/ 0 w 10994666"/>
              <a:gd name="connsiteY0" fmla="*/ 1300239 h 3637604"/>
              <a:gd name="connsiteX1" fmla="*/ 5200421 w 10994666"/>
              <a:gd name="connsiteY1" fmla="*/ 3603519 h 3637604"/>
              <a:gd name="connsiteX2" fmla="*/ 10848230 w 10994666"/>
              <a:gd name="connsiteY2" fmla="*/ 3597504 h 3637604"/>
              <a:gd name="connsiteX3" fmla="*/ 10994666 w 10994666"/>
              <a:gd name="connsiteY3" fmla="*/ 923877 h 3637604"/>
              <a:gd name="connsiteX4" fmla="*/ 0 w 10994666"/>
              <a:gd name="connsiteY4" fmla="*/ 1300239 h 3637604"/>
              <a:gd name="connsiteX0" fmla="*/ 0 w 10804661"/>
              <a:gd name="connsiteY0" fmla="*/ 1259220 h 3655962"/>
              <a:gd name="connsiteX1" fmla="*/ 5010416 w 10804661"/>
              <a:gd name="connsiteY1" fmla="*/ 3621877 h 3655962"/>
              <a:gd name="connsiteX2" fmla="*/ 10658225 w 10804661"/>
              <a:gd name="connsiteY2" fmla="*/ 3615862 h 3655962"/>
              <a:gd name="connsiteX3" fmla="*/ 10804661 w 10804661"/>
              <a:gd name="connsiteY3" fmla="*/ 942235 h 3655962"/>
              <a:gd name="connsiteX4" fmla="*/ 0 w 10804661"/>
              <a:gd name="connsiteY4" fmla="*/ 1259220 h 3655962"/>
              <a:gd name="connsiteX0" fmla="*/ 0 w 10804661"/>
              <a:gd name="connsiteY0" fmla="*/ 1259220 h 3655962"/>
              <a:gd name="connsiteX1" fmla="*/ 5010416 w 10804661"/>
              <a:gd name="connsiteY1" fmla="*/ 3621877 h 3655962"/>
              <a:gd name="connsiteX2" fmla="*/ 10658225 w 10804661"/>
              <a:gd name="connsiteY2" fmla="*/ 3615862 h 3655962"/>
              <a:gd name="connsiteX3" fmla="*/ 10804661 w 10804661"/>
              <a:gd name="connsiteY3" fmla="*/ 942235 h 3655962"/>
              <a:gd name="connsiteX4" fmla="*/ 0 w 10804661"/>
              <a:gd name="connsiteY4" fmla="*/ 1259220 h 3655962"/>
              <a:gd name="connsiteX0" fmla="*/ 0 w 10804661"/>
              <a:gd name="connsiteY0" fmla="*/ 1259220 h 3655962"/>
              <a:gd name="connsiteX1" fmla="*/ 5010416 w 10804661"/>
              <a:gd name="connsiteY1" fmla="*/ 3621877 h 3655962"/>
              <a:gd name="connsiteX2" fmla="*/ 10658225 w 10804661"/>
              <a:gd name="connsiteY2" fmla="*/ 3615862 h 3655962"/>
              <a:gd name="connsiteX3" fmla="*/ 10804661 w 10804661"/>
              <a:gd name="connsiteY3" fmla="*/ 942235 h 3655962"/>
              <a:gd name="connsiteX4" fmla="*/ 0 w 10804661"/>
              <a:gd name="connsiteY4" fmla="*/ 1259220 h 3655962"/>
              <a:gd name="connsiteX0" fmla="*/ 0 w 10804661"/>
              <a:gd name="connsiteY0" fmla="*/ 1259220 h 3623914"/>
              <a:gd name="connsiteX1" fmla="*/ 4440400 w 10804661"/>
              <a:gd name="connsiteY1" fmla="*/ 3586251 h 3623914"/>
              <a:gd name="connsiteX2" fmla="*/ 10658225 w 10804661"/>
              <a:gd name="connsiteY2" fmla="*/ 3615862 h 3623914"/>
              <a:gd name="connsiteX3" fmla="*/ 10804661 w 10804661"/>
              <a:gd name="connsiteY3" fmla="*/ 942235 h 3623914"/>
              <a:gd name="connsiteX4" fmla="*/ 0 w 10804661"/>
              <a:gd name="connsiteY4" fmla="*/ 1259220 h 3623914"/>
              <a:gd name="connsiteX0" fmla="*/ 0 w 10804661"/>
              <a:gd name="connsiteY0" fmla="*/ 1259220 h 3623914"/>
              <a:gd name="connsiteX1" fmla="*/ 4440400 w 10804661"/>
              <a:gd name="connsiteY1" fmla="*/ 3586251 h 3623914"/>
              <a:gd name="connsiteX2" fmla="*/ 10658225 w 10804661"/>
              <a:gd name="connsiteY2" fmla="*/ 3615862 h 3623914"/>
              <a:gd name="connsiteX3" fmla="*/ 10804661 w 10804661"/>
              <a:gd name="connsiteY3" fmla="*/ 942235 h 3623914"/>
              <a:gd name="connsiteX4" fmla="*/ 0 w 10804661"/>
              <a:gd name="connsiteY4" fmla="*/ 1259220 h 3623914"/>
              <a:gd name="connsiteX0" fmla="*/ 0 w 10804661"/>
              <a:gd name="connsiteY0" fmla="*/ 1259220 h 3623914"/>
              <a:gd name="connsiteX1" fmla="*/ 4440400 w 10804661"/>
              <a:gd name="connsiteY1" fmla="*/ 3586251 h 3623914"/>
              <a:gd name="connsiteX2" fmla="*/ 10658225 w 10804661"/>
              <a:gd name="connsiteY2" fmla="*/ 3615862 h 3623914"/>
              <a:gd name="connsiteX3" fmla="*/ 10804661 w 10804661"/>
              <a:gd name="connsiteY3" fmla="*/ 942235 h 3623914"/>
              <a:gd name="connsiteX4" fmla="*/ 0 w 10804661"/>
              <a:gd name="connsiteY4" fmla="*/ 1259220 h 3623914"/>
              <a:gd name="connsiteX0" fmla="*/ 0 w 10804661"/>
              <a:gd name="connsiteY0" fmla="*/ 1259220 h 3659224"/>
              <a:gd name="connsiteX1" fmla="*/ 4440400 w 10804661"/>
              <a:gd name="connsiteY1" fmla="*/ 3586251 h 3659224"/>
              <a:gd name="connsiteX2" fmla="*/ 10658225 w 10804661"/>
              <a:gd name="connsiteY2" fmla="*/ 3615862 h 3659224"/>
              <a:gd name="connsiteX3" fmla="*/ 10804661 w 10804661"/>
              <a:gd name="connsiteY3" fmla="*/ 942235 h 3659224"/>
              <a:gd name="connsiteX4" fmla="*/ 0 w 10804661"/>
              <a:gd name="connsiteY4" fmla="*/ 1259220 h 3659224"/>
              <a:gd name="connsiteX0" fmla="*/ 0 w 10658225"/>
              <a:gd name="connsiteY0" fmla="*/ 1333496 h 3733500"/>
              <a:gd name="connsiteX1" fmla="*/ 4440400 w 10658225"/>
              <a:gd name="connsiteY1" fmla="*/ 3660527 h 3733500"/>
              <a:gd name="connsiteX2" fmla="*/ 10658225 w 10658225"/>
              <a:gd name="connsiteY2" fmla="*/ 3690138 h 3733500"/>
              <a:gd name="connsiteX3" fmla="*/ 10638406 w 10658225"/>
              <a:gd name="connsiteY3" fmla="*/ 909633 h 3733500"/>
              <a:gd name="connsiteX4" fmla="*/ 0 w 10658225"/>
              <a:gd name="connsiteY4" fmla="*/ 1333496 h 3733500"/>
              <a:gd name="connsiteX0" fmla="*/ 0 w 10687592"/>
              <a:gd name="connsiteY0" fmla="*/ 1333496 h 3733500"/>
              <a:gd name="connsiteX1" fmla="*/ 4440400 w 10687592"/>
              <a:gd name="connsiteY1" fmla="*/ 3660527 h 3733500"/>
              <a:gd name="connsiteX2" fmla="*/ 10658225 w 10687592"/>
              <a:gd name="connsiteY2" fmla="*/ 3690138 h 3733500"/>
              <a:gd name="connsiteX3" fmla="*/ 10638406 w 10687592"/>
              <a:gd name="connsiteY3" fmla="*/ 909633 h 3733500"/>
              <a:gd name="connsiteX4" fmla="*/ 0 w 10687592"/>
              <a:gd name="connsiteY4" fmla="*/ 1333496 h 3733500"/>
              <a:gd name="connsiteX0" fmla="*/ 0 w 10687592"/>
              <a:gd name="connsiteY0" fmla="*/ 1249494 h 3649498"/>
              <a:gd name="connsiteX1" fmla="*/ 4440400 w 10687592"/>
              <a:gd name="connsiteY1" fmla="*/ 3576525 h 3649498"/>
              <a:gd name="connsiteX2" fmla="*/ 10658225 w 10687592"/>
              <a:gd name="connsiteY2" fmla="*/ 3606136 h 3649498"/>
              <a:gd name="connsiteX3" fmla="*/ 10638406 w 10687592"/>
              <a:gd name="connsiteY3" fmla="*/ 825631 h 3649498"/>
              <a:gd name="connsiteX4" fmla="*/ 0 w 10687592"/>
              <a:gd name="connsiteY4" fmla="*/ 1249494 h 3649498"/>
              <a:gd name="connsiteX0" fmla="*/ 0 w 10697553"/>
              <a:gd name="connsiteY0" fmla="*/ 1141532 h 3699191"/>
              <a:gd name="connsiteX1" fmla="*/ 4450361 w 10697553"/>
              <a:gd name="connsiteY1" fmla="*/ 3626218 h 3699191"/>
              <a:gd name="connsiteX2" fmla="*/ 10668186 w 10697553"/>
              <a:gd name="connsiteY2" fmla="*/ 3655829 h 3699191"/>
              <a:gd name="connsiteX3" fmla="*/ 10648367 w 10697553"/>
              <a:gd name="connsiteY3" fmla="*/ 875324 h 3699191"/>
              <a:gd name="connsiteX4" fmla="*/ 0 w 10697553"/>
              <a:gd name="connsiteY4" fmla="*/ 1141532 h 3699191"/>
              <a:gd name="connsiteX0" fmla="*/ 0 w 10697553"/>
              <a:gd name="connsiteY0" fmla="*/ 1141532 h 3699191"/>
              <a:gd name="connsiteX1" fmla="*/ 4450361 w 10697553"/>
              <a:gd name="connsiteY1" fmla="*/ 3626218 h 3699191"/>
              <a:gd name="connsiteX2" fmla="*/ 10668186 w 10697553"/>
              <a:gd name="connsiteY2" fmla="*/ 3655829 h 3699191"/>
              <a:gd name="connsiteX3" fmla="*/ 10648367 w 10697553"/>
              <a:gd name="connsiteY3" fmla="*/ 875324 h 3699191"/>
              <a:gd name="connsiteX4" fmla="*/ 0 w 10697553"/>
              <a:gd name="connsiteY4" fmla="*/ 1141532 h 369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7553" h="3699191">
                <a:moveTo>
                  <a:pt x="0" y="1141532"/>
                </a:moveTo>
                <a:cubicBezTo>
                  <a:pt x="440032" y="1928111"/>
                  <a:pt x="2501755" y="1973058"/>
                  <a:pt x="4450361" y="3626218"/>
                </a:cubicBezTo>
                <a:cubicBezTo>
                  <a:pt x="6530068" y="3759403"/>
                  <a:pt x="9048261" y="3672893"/>
                  <a:pt x="10668186" y="3655829"/>
                </a:cubicBezTo>
                <a:cubicBezTo>
                  <a:pt x="10661580" y="2728994"/>
                  <a:pt x="10749975" y="1790284"/>
                  <a:pt x="10648367" y="875324"/>
                </a:cubicBezTo>
                <a:cubicBezTo>
                  <a:pt x="8275609" y="-780478"/>
                  <a:pt x="2634532" y="264016"/>
                  <a:pt x="0" y="1141532"/>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9" name="Oval 22"/>
          <p:cNvSpPr/>
          <p:nvPr/>
        </p:nvSpPr>
        <p:spPr>
          <a:xfrm>
            <a:off x="2554288" y="988222"/>
            <a:ext cx="1922462" cy="2694385"/>
          </a:xfrm>
          <a:custGeom>
            <a:avLst/>
            <a:gdLst>
              <a:gd name="connsiteX0" fmla="*/ 0 w 2317663"/>
              <a:gd name="connsiteY0" fmla="*/ 1709651 h 3419302"/>
              <a:gd name="connsiteX1" fmla="*/ 1158832 w 2317663"/>
              <a:gd name="connsiteY1" fmla="*/ 0 h 3419302"/>
              <a:gd name="connsiteX2" fmla="*/ 2317664 w 2317663"/>
              <a:gd name="connsiteY2" fmla="*/ 1709651 h 3419302"/>
              <a:gd name="connsiteX3" fmla="*/ 1158832 w 2317663"/>
              <a:gd name="connsiteY3" fmla="*/ 3419302 h 3419302"/>
              <a:gd name="connsiteX4" fmla="*/ 0 w 2317663"/>
              <a:gd name="connsiteY4" fmla="*/ 1709651 h 3419302"/>
              <a:gd name="connsiteX0" fmla="*/ 0 w 2317664"/>
              <a:gd name="connsiteY0" fmla="*/ 1709651 h 3419302"/>
              <a:gd name="connsiteX1" fmla="*/ 1158832 w 2317664"/>
              <a:gd name="connsiteY1" fmla="*/ 0 h 3419302"/>
              <a:gd name="connsiteX2" fmla="*/ 2317664 w 2317664"/>
              <a:gd name="connsiteY2" fmla="*/ 1709651 h 3419302"/>
              <a:gd name="connsiteX3" fmla="*/ 1158832 w 2317664"/>
              <a:gd name="connsiteY3" fmla="*/ 3419302 h 3419302"/>
              <a:gd name="connsiteX4" fmla="*/ 0 w 2317664"/>
              <a:gd name="connsiteY4" fmla="*/ 1709651 h 3419302"/>
              <a:gd name="connsiteX0" fmla="*/ 258 w 2317922"/>
              <a:gd name="connsiteY0" fmla="*/ 1709651 h 3419302"/>
              <a:gd name="connsiteX1" fmla="*/ 1159090 w 2317922"/>
              <a:gd name="connsiteY1" fmla="*/ 0 h 3419302"/>
              <a:gd name="connsiteX2" fmla="*/ 2317922 w 2317922"/>
              <a:gd name="connsiteY2" fmla="*/ 1709651 h 3419302"/>
              <a:gd name="connsiteX3" fmla="*/ 1159090 w 2317922"/>
              <a:gd name="connsiteY3" fmla="*/ 3419302 h 3419302"/>
              <a:gd name="connsiteX4" fmla="*/ 258 w 2317922"/>
              <a:gd name="connsiteY4" fmla="*/ 1709651 h 3419302"/>
              <a:gd name="connsiteX0" fmla="*/ 249 w 2351164"/>
              <a:gd name="connsiteY0" fmla="*/ 1770709 h 3419670"/>
              <a:gd name="connsiteX1" fmla="*/ 1192332 w 2351164"/>
              <a:gd name="connsiteY1" fmla="*/ 98 h 3419670"/>
              <a:gd name="connsiteX2" fmla="*/ 2351164 w 2351164"/>
              <a:gd name="connsiteY2" fmla="*/ 1709749 h 3419670"/>
              <a:gd name="connsiteX3" fmla="*/ 1192332 w 2351164"/>
              <a:gd name="connsiteY3" fmla="*/ 3419400 h 3419670"/>
              <a:gd name="connsiteX4" fmla="*/ 249 w 2351164"/>
              <a:gd name="connsiteY4" fmla="*/ 1770709 h 3419670"/>
              <a:gd name="connsiteX0" fmla="*/ 249 w 2351164"/>
              <a:gd name="connsiteY0" fmla="*/ 1770709 h 3421719"/>
              <a:gd name="connsiteX1" fmla="*/ 1192332 w 2351164"/>
              <a:gd name="connsiteY1" fmla="*/ 98 h 3421719"/>
              <a:gd name="connsiteX2" fmla="*/ 2351164 w 2351164"/>
              <a:gd name="connsiteY2" fmla="*/ 1709749 h 3421719"/>
              <a:gd name="connsiteX3" fmla="*/ 1192332 w 2351164"/>
              <a:gd name="connsiteY3" fmla="*/ 3419400 h 3421719"/>
              <a:gd name="connsiteX4" fmla="*/ 249 w 2351164"/>
              <a:gd name="connsiteY4" fmla="*/ 1770709 h 3421719"/>
              <a:gd name="connsiteX0" fmla="*/ 252 w 2395502"/>
              <a:gd name="connsiteY0" fmla="*/ 1770773 h 3419891"/>
              <a:gd name="connsiteX1" fmla="*/ 1192335 w 2395502"/>
              <a:gd name="connsiteY1" fmla="*/ 162 h 3419891"/>
              <a:gd name="connsiteX2" fmla="*/ 2395502 w 2395502"/>
              <a:gd name="connsiteY2" fmla="*/ 1693188 h 3419891"/>
              <a:gd name="connsiteX3" fmla="*/ 1192335 w 2395502"/>
              <a:gd name="connsiteY3" fmla="*/ 3419464 h 3419891"/>
              <a:gd name="connsiteX4" fmla="*/ 252 w 2395502"/>
              <a:gd name="connsiteY4" fmla="*/ 1770773 h 3419891"/>
              <a:gd name="connsiteX0" fmla="*/ 252 w 2395750"/>
              <a:gd name="connsiteY0" fmla="*/ 1770773 h 3419891"/>
              <a:gd name="connsiteX1" fmla="*/ 1192335 w 2395750"/>
              <a:gd name="connsiteY1" fmla="*/ 162 h 3419891"/>
              <a:gd name="connsiteX2" fmla="*/ 2395502 w 2395750"/>
              <a:gd name="connsiteY2" fmla="*/ 1693188 h 3419891"/>
              <a:gd name="connsiteX3" fmla="*/ 1192335 w 2395750"/>
              <a:gd name="connsiteY3" fmla="*/ 3419464 h 3419891"/>
              <a:gd name="connsiteX4" fmla="*/ 252 w 2395750"/>
              <a:gd name="connsiteY4" fmla="*/ 1770773 h 3419891"/>
              <a:gd name="connsiteX0" fmla="*/ 315 w 2395813"/>
              <a:gd name="connsiteY0" fmla="*/ 1774029 h 3423147"/>
              <a:gd name="connsiteX1" fmla="*/ 1192398 w 2395813"/>
              <a:gd name="connsiteY1" fmla="*/ 3418 h 3423147"/>
              <a:gd name="connsiteX2" fmla="*/ 2395565 w 2395813"/>
              <a:gd name="connsiteY2" fmla="*/ 1696444 h 3423147"/>
              <a:gd name="connsiteX3" fmla="*/ 1192398 w 2395813"/>
              <a:gd name="connsiteY3" fmla="*/ 3422720 h 3423147"/>
              <a:gd name="connsiteX4" fmla="*/ 315 w 2395813"/>
              <a:gd name="connsiteY4" fmla="*/ 1774029 h 3423147"/>
              <a:gd name="connsiteX0" fmla="*/ 29 w 2395527"/>
              <a:gd name="connsiteY0" fmla="*/ 1774029 h 3423009"/>
              <a:gd name="connsiteX1" fmla="*/ 1192112 w 2395527"/>
              <a:gd name="connsiteY1" fmla="*/ 3418 h 3423009"/>
              <a:gd name="connsiteX2" fmla="*/ 2395279 w 2395527"/>
              <a:gd name="connsiteY2" fmla="*/ 1696444 h 3423009"/>
              <a:gd name="connsiteX3" fmla="*/ 1192112 w 2395527"/>
              <a:gd name="connsiteY3" fmla="*/ 3422720 h 3423009"/>
              <a:gd name="connsiteX4" fmla="*/ 29 w 2395527"/>
              <a:gd name="connsiteY4" fmla="*/ 1774029 h 3423009"/>
              <a:gd name="connsiteX0" fmla="*/ 734 w 2396193"/>
              <a:gd name="connsiteY0" fmla="*/ 1774029 h 3417292"/>
              <a:gd name="connsiteX1" fmla="*/ 1192817 w 2396193"/>
              <a:gd name="connsiteY1" fmla="*/ 3418 h 3417292"/>
              <a:gd name="connsiteX2" fmla="*/ 2395984 w 2396193"/>
              <a:gd name="connsiteY2" fmla="*/ 1696444 h 3417292"/>
              <a:gd name="connsiteX3" fmla="*/ 1037647 w 2396193"/>
              <a:gd name="connsiteY3" fmla="*/ 3417178 h 3417292"/>
              <a:gd name="connsiteX4" fmla="*/ 734 w 2396193"/>
              <a:gd name="connsiteY4" fmla="*/ 1774029 h 3417292"/>
              <a:gd name="connsiteX0" fmla="*/ 1706 w 2397306"/>
              <a:gd name="connsiteY0" fmla="*/ 1774029 h 3418900"/>
              <a:gd name="connsiteX1" fmla="*/ 1193789 w 2397306"/>
              <a:gd name="connsiteY1" fmla="*/ 3418 h 3418900"/>
              <a:gd name="connsiteX2" fmla="*/ 2396956 w 2397306"/>
              <a:gd name="connsiteY2" fmla="*/ 1696444 h 3418900"/>
              <a:gd name="connsiteX3" fmla="*/ 1038619 w 2397306"/>
              <a:gd name="connsiteY3" fmla="*/ 3417178 h 3418900"/>
              <a:gd name="connsiteX4" fmla="*/ 1706 w 2397306"/>
              <a:gd name="connsiteY4" fmla="*/ 1774029 h 3418900"/>
              <a:gd name="connsiteX0" fmla="*/ 731 w 2374027"/>
              <a:gd name="connsiteY0" fmla="*/ 1770825 h 3414122"/>
              <a:gd name="connsiteX1" fmla="*/ 1192814 w 2374027"/>
              <a:gd name="connsiteY1" fmla="*/ 214 h 3414122"/>
              <a:gd name="connsiteX2" fmla="*/ 2373814 w 2374027"/>
              <a:gd name="connsiteY2" fmla="*/ 1682156 h 3414122"/>
              <a:gd name="connsiteX3" fmla="*/ 1037644 w 2374027"/>
              <a:gd name="connsiteY3" fmla="*/ 3413974 h 3414122"/>
              <a:gd name="connsiteX4" fmla="*/ 731 w 2374027"/>
              <a:gd name="connsiteY4" fmla="*/ 1770825 h 3414122"/>
              <a:gd name="connsiteX0" fmla="*/ 1476 w 2374894"/>
              <a:gd name="connsiteY0" fmla="*/ 1770825 h 3417061"/>
              <a:gd name="connsiteX1" fmla="*/ 1193559 w 2374894"/>
              <a:gd name="connsiteY1" fmla="*/ 214 h 3417061"/>
              <a:gd name="connsiteX2" fmla="*/ 2374559 w 2374894"/>
              <a:gd name="connsiteY2" fmla="*/ 1682156 h 3417061"/>
              <a:gd name="connsiteX3" fmla="*/ 1038389 w 2374894"/>
              <a:gd name="connsiteY3" fmla="*/ 3413974 h 3417061"/>
              <a:gd name="connsiteX4" fmla="*/ 1476 w 2374894"/>
              <a:gd name="connsiteY4" fmla="*/ 1770825 h 3417061"/>
              <a:gd name="connsiteX0" fmla="*/ 1136 w 2374506"/>
              <a:gd name="connsiteY0" fmla="*/ 1770825 h 3414884"/>
              <a:gd name="connsiteX1" fmla="*/ 1193219 w 2374506"/>
              <a:gd name="connsiteY1" fmla="*/ 214 h 3414884"/>
              <a:gd name="connsiteX2" fmla="*/ 2374219 w 2374506"/>
              <a:gd name="connsiteY2" fmla="*/ 1682156 h 3414884"/>
              <a:gd name="connsiteX3" fmla="*/ 1038049 w 2374506"/>
              <a:gd name="connsiteY3" fmla="*/ 3413974 h 3414884"/>
              <a:gd name="connsiteX4" fmla="*/ 1136 w 2374506"/>
              <a:gd name="connsiteY4" fmla="*/ 1770825 h 3414884"/>
              <a:gd name="connsiteX0" fmla="*/ 1136 w 2374506"/>
              <a:gd name="connsiteY0" fmla="*/ 1770825 h 3414884"/>
              <a:gd name="connsiteX1" fmla="*/ 1193219 w 2374506"/>
              <a:gd name="connsiteY1" fmla="*/ 214 h 3414884"/>
              <a:gd name="connsiteX2" fmla="*/ 2374219 w 2374506"/>
              <a:gd name="connsiteY2" fmla="*/ 1682156 h 3414884"/>
              <a:gd name="connsiteX3" fmla="*/ 1038049 w 2374506"/>
              <a:gd name="connsiteY3" fmla="*/ 3413974 h 3414884"/>
              <a:gd name="connsiteX4" fmla="*/ 1136 w 2374506"/>
              <a:gd name="connsiteY4" fmla="*/ 1770825 h 3414884"/>
              <a:gd name="connsiteX0" fmla="*/ 3265 w 2376635"/>
              <a:gd name="connsiteY0" fmla="*/ 1770825 h 3414884"/>
              <a:gd name="connsiteX1" fmla="*/ 1195348 w 2376635"/>
              <a:gd name="connsiteY1" fmla="*/ 214 h 3414884"/>
              <a:gd name="connsiteX2" fmla="*/ 2376348 w 2376635"/>
              <a:gd name="connsiteY2" fmla="*/ 1682156 h 3414884"/>
              <a:gd name="connsiteX3" fmla="*/ 1040178 w 2376635"/>
              <a:gd name="connsiteY3" fmla="*/ 3413974 h 3414884"/>
              <a:gd name="connsiteX4" fmla="*/ 3265 w 2376635"/>
              <a:gd name="connsiteY4" fmla="*/ 1770825 h 3414884"/>
              <a:gd name="connsiteX0" fmla="*/ 3232 w 2387686"/>
              <a:gd name="connsiteY0" fmla="*/ 1770825 h 3414884"/>
              <a:gd name="connsiteX1" fmla="*/ 1206399 w 2387686"/>
              <a:gd name="connsiteY1" fmla="*/ 214 h 3414884"/>
              <a:gd name="connsiteX2" fmla="*/ 2387399 w 2387686"/>
              <a:gd name="connsiteY2" fmla="*/ 1682156 h 3414884"/>
              <a:gd name="connsiteX3" fmla="*/ 1051229 w 2387686"/>
              <a:gd name="connsiteY3" fmla="*/ 3413974 h 3414884"/>
              <a:gd name="connsiteX4" fmla="*/ 3232 w 2387686"/>
              <a:gd name="connsiteY4" fmla="*/ 1770825 h 3414884"/>
              <a:gd name="connsiteX0" fmla="*/ 2716 w 2387170"/>
              <a:gd name="connsiteY0" fmla="*/ 1770825 h 3414884"/>
              <a:gd name="connsiteX1" fmla="*/ 1205883 w 2387170"/>
              <a:gd name="connsiteY1" fmla="*/ 214 h 3414884"/>
              <a:gd name="connsiteX2" fmla="*/ 2386883 w 2387170"/>
              <a:gd name="connsiteY2" fmla="*/ 1682156 h 3414884"/>
              <a:gd name="connsiteX3" fmla="*/ 1050713 w 2387170"/>
              <a:gd name="connsiteY3" fmla="*/ 3413974 h 3414884"/>
              <a:gd name="connsiteX4" fmla="*/ 2716 w 2387170"/>
              <a:gd name="connsiteY4" fmla="*/ 1770825 h 3414884"/>
              <a:gd name="connsiteX0" fmla="*/ 3217 w 2387671"/>
              <a:gd name="connsiteY0" fmla="*/ 1770625 h 3414684"/>
              <a:gd name="connsiteX1" fmla="*/ 1206384 w 2387671"/>
              <a:gd name="connsiteY1" fmla="*/ 14 h 3414684"/>
              <a:gd name="connsiteX2" fmla="*/ 2387384 w 2387671"/>
              <a:gd name="connsiteY2" fmla="*/ 1681956 h 3414684"/>
              <a:gd name="connsiteX3" fmla="*/ 1051214 w 2387671"/>
              <a:gd name="connsiteY3" fmla="*/ 3413774 h 3414684"/>
              <a:gd name="connsiteX4" fmla="*/ 3217 w 2387671"/>
              <a:gd name="connsiteY4" fmla="*/ 1770625 h 3414684"/>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1109 w 2385563"/>
              <a:gd name="connsiteY0" fmla="*/ 1855150 h 3499209"/>
              <a:gd name="connsiteX1" fmla="*/ 1204276 w 2385563"/>
              <a:gd name="connsiteY1" fmla="*/ 15 h 3499209"/>
              <a:gd name="connsiteX2" fmla="*/ 2385276 w 2385563"/>
              <a:gd name="connsiteY2" fmla="*/ 1766481 h 3499209"/>
              <a:gd name="connsiteX3" fmla="*/ 1049106 w 2385563"/>
              <a:gd name="connsiteY3" fmla="*/ 3498299 h 3499209"/>
              <a:gd name="connsiteX4" fmla="*/ 1109 w 2385563"/>
              <a:gd name="connsiteY4" fmla="*/ 1855150 h 3499209"/>
              <a:gd name="connsiteX0" fmla="*/ 618 w 2523316"/>
              <a:gd name="connsiteY0" fmla="*/ 1832216 h 3498498"/>
              <a:gd name="connsiteX1" fmla="*/ 1342097 w 2523316"/>
              <a:gd name="connsiteY1" fmla="*/ 133 h 3498498"/>
              <a:gd name="connsiteX2" fmla="*/ 2523097 w 2523316"/>
              <a:gd name="connsiteY2" fmla="*/ 1766599 h 3498498"/>
              <a:gd name="connsiteX3" fmla="*/ 1186927 w 2523316"/>
              <a:gd name="connsiteY3" fmla="*/ 3498417 h 3498498"/>
              <a:gd name="connsiteX4" fmla="*/ 618 w 2523316"/>
              <a:gd name="connsiteY4" fmla="*/ 1832216 h 3498498"/>
              <a:gd name="connsiteX0" fmla="*/ 832 w 2523525"/>
              <a:gd name="connsiteY0" fmla="*/ 1832216 h 3621435"/>
              <a:gd name="connsiteX1" fmla="*/ 1342311 w 2523525"/>
              <a:gd name="connsiteY1" fmla="*/ 133 h 3621435"/>
              <a:gd name="connsiteX2" fmla="*/ 2523311 w 2523525"/>
              <a:gd name="connsiteY2" fmla="*/ 1766599 h 3621435"/>
              <a:gd name="connsiteX3" fmla="*/ 1164089 w 2523525"/>
              <a:gd name="connsiteY3" fmla="*/ 3621361 h 3621435"/>
              <a:gd name="connsiteX4" fmla="*/ 832 w 2523525"/>
              <a:gd name="connsiteY4" fmla="*/ 1832216 h 3621435"/>
              <a:gd name="connsiteX0" fmla="*/ 843 w 2584997"/>
              <a:gd name="connsiteY0" fmla="*/ 1832250 h 3621487"/>
              <a:gd name="connsiteX1" fmla="*/ 1342322 w 2584997"/>
              <a:gd name="connsiteY1" fmla="*/ 167 h 3621487"/>
              <a:gd name="connsiteX2" fmla="*/ 2584794 w 2584997"/>
              <a:gd name="connsiteY2" fmla="*/ 1758949 h 3621487"/>
              <a:gd name="connsiteX3" fmla="*/ 1164100 w 2584997"/>
              <a:gd name="connsiteY3" fmla="*/ 3621395 h 3621487"/>
              <a:gd name="connsiteX4" fmla="*/ 843 w 2584997"/>
              <a:gd name="connsiteY4" fmla="*/ 1832250 h 3621487"/>
              <a:gd name="connsiteX0" fmla="*/ 854 w 2646470"/>
              <a:gd name="connsiteY0" fmla="*/ 1832250 h 3621487"/>
              <a:gd name="connsiteX1" fmla="*/ 1342333 w 2646470"/>
              <a:gd name="connsiteY1" fmla="*/ 167 h 3621487"/>
              <a:gd name="connsiteX2" fmla="*/ 2646277 w 2646470"/>
              <a:gd name="connsiteY2" fmla="*/ 1758949 h 3621487"/>
              <a:gd name="connsiteX3" fmla="*/ 1164111 w 2646470"/>
              <a:gd name="connsiteY3" fmla="*/ 3621395 h 3621487"/>
              <a:gd name="connsiteX4" fmla="*/ 854 w 2646470"/>
              <a:gd name="connsiteY4" fmla="*/ 1832250 h 3621487"/>
              <a:gd name="connsiteX0" fmla="*/ 854 w 2646470"/>
              <a:gd name="connsiteY0" fmla="*/ 1832250 h 3621487"/>
              <a:gd name="connsiteX1" fmla="*/ 1342333 w 2646470"/>
              <a:gd name="connsiteY1" fmla="*/ 167 h 3621487"/>
              <a:gd name="connsiteX2" fmla="*/ 2646277 w 2646470"/>
              <a:gd name="connsiteY2" fmla="*/ 1758949 h 3621487"/>
              <a:gd name="connsiteX3" fmla="*/ 1164111 w 2646470"/>
              <a:gd name="connsiteY3" fmla="*/ 3621395 h 3621487"/>
              <a:gd name="connsiteX4" fmla="*/ 854 w 2646470"/>
              <a:gd name="connsiteY4" fmla="*/ 1832250 h 3621487"/>
              <a:gd name="connsiteX0" fmla="*/ 3601 w 2649217"/>
              <a:gd name="connsiteY0" fmla="*/ 1832250 h 3621527"/>
              <a:gd name="connsiteX1" fmla="*/ 1345080 w 2649217"/>
              <a:gd name="connsiteY1" fmla="*/ 167 h 3621527"/>
              <a:gd name="connsiteX2" fmla="*/ 2649024 w 2649217"/>
              <a:gd name="connsiteY2" fmla="*/ 1758949 h 3621527"/>
              <a:gd name="connsiteX3" fmla="*/ 1166858 w 2649217"/>
              <a:gd name="connsiteY3" fmla="*/ 3621395 h 3621527"/>
              <a:gd name="connsiteX4" fmla="*/ 3601 w 2649217"/>
              <a:gd name="connsiteY4" fmla="*/ 1832250 h 3621527"/>
              <a:gd name="connsiteX0" fmla="*/ 3601 w 2649272"/>
              <a:gd name="connsiteY0" fmla="*/ 1832250 h 3621413"/>
              <a:gd name="connsiteX1" fmla="*/ 1345080 w 2649272"/>
              <a:gd name="connsiteY1" fmla="*/ 167 h 3621413"/>
              <a:gd name="connsiteX2" fmla="*/ 2649024 w 2649272"/>
              <a:gd name="connsiteY2" fmla="*/ 1758949 h 3621413"/>
              <a:gd name="connsiteX3" fmla="*/ 1166858 w 2649272"/>
              <a:gd name="connsiteY3" fmla="*/ 3621395 h 3621413"/>
              <a:gd name="connsiteX4" fmla="*/ 3601 w 2649272"/>
              <a:gd name="connsiteY4" fmla="*/ 1832250 h 3621413"/>
              <a:gd name="connsiteX0" fmla="*/ 3601 w 2649325"/>
              <a:gd name="connsiteY0" fmla="*/ 1832250 h 3622027"/>
              <a:gd name="connsiteX1" fmla="*/ 1345080 w 2649325"/>
              <a:gd name="connsiteY1" fmla="*/ 167 h 3622027"/>
              <a:gd name="connsiteX2" fmla="*/ 2649024 w 2649325"/>
              <a:gd name="connsiteY2" fmla="*/ 1758949 h 3622027"/>
              <a:gd name="connsiteX3" fmla="*/ 1166858 w 2649325"/>
              <a:gd name="connsiteY3" fmla="*/ 3621395 h 3622027"/>
              <a:gd name="connsiteX4" fmla="*/ 3601 w 2649325"/>
              <a:gd name="connsiteY4" fmla="*/ 1832250 h 3622027"/>
              <a:gd name="connsiteX0" fmla="*/ 2403 w 2648114"/>
              <a:gd name="connsiteY0" fmla="*/ 1832250 h 3591341"/>
              <a:gd name="connsiteX1" fmla="*/ 1343882 w 2648114"/>
              <a:gd name="connsiteY1" fmla="*/ 167 h 3591341"/>
              <a:gd name="connsiteX2" fmla="*/ 2647826 w 2648114"/>
              <a:gd name="connsiteY2" fmla="*/ 1758949 h 3591341"/>
              <a:gd name="connsiteX3" fmla="*/ 1134924 w 2648114"/>
              <a:gd name="connsiteY3" fmla="*/ 3590659 h 3591341"/>
              <a:gd name="connsiteX4" fmla="*/ 2403 w 2648114"/>
              <a:gd name="connsiteY4" fmla="*/ 1832250 h 3591341"/>
              <a:gd name="connsiteX0" fmla="*/ 14 w 2645725"/>
              <a:gd name="connsiteY0" fmla="*/ 1832250 h 3591341"/>
              <a:gd name="connsiteX1" fmla="*/ 1341493 w 2645725"/>
              <a:gd name="connsiteY1" fmla="*/ 167 h 3591341"/>
              <a:gd name="connsiteX2" fmla="*/ 2645437 w 2645725"/>
              <a:gd name="connsiteY2" fmla="*/ 1758949 h 3591341"/>
              <a:gd name="connsiteX3" fmla="*/ 1132535 w 2645725"/>
              <a:gd name="connsiteY3" fmla="*/ 3590659 h 3591341"/>
              <a:gd name="connsiteX4" fmla="*/ 14 w 2645725"/>
              <a:gd name="connsiteY4" fmla="*/ 1832250 h 3591341"/>
              <a:gd name="connsiteX0" fmla="*/ 11 w 2622569"/>
              <a:gd name="connsiteY0" fmla="*/ 1786003 h 3590533"/>
              <a:gd name="connsiteX1" fmla="*/ 1318438 w 2622569"/>
              <a:gd name="connsiteY1" fmla="*/ 24 h 3590533"/>
              <a:gd name="connsiteX2" fmla="*/ 2622382 w 2622569"/>
              <a:gd name="connsiteY2" fmla="*/ 1758806 h 3590533"/>
              <a:gd name="connsiteX3" fmla="*/ 1109480 w 2622569"/>
              <a:gd name="connsiteY3" fmla="*/ 3590516 h 3590533"/>
              <a:gd name="connsiteX4" fmla="*/ 11 w 2622569"/>
              <a:gd name="connsiteY4" fmla="*/ 1786003 h 3590533"/>
              <a:gd name="connsiteX0" fmla="*/ 11 w 2622646"/>
              <a:gd name="connsiteY0" fmla="*/ 1786003 h 3591198"/>
              <a:gd name="connsiteX1" fmla="*/ 1318438 w 2622646"/>
              <a:gd name="connsiteY1" fmla="*/ 24 h 3591198"/>
              <a:gd name="connsiteX2" fmla="*/ 2622382 w 2622646"/>
              <a:gd name="connsiteY2" fmla="*/ 1758806 h 3591198"/>
              <a:gd name="connsiteX3" fmla="*/ 1109480 w 2622646"/>
              <a:gd name="connsiteY3" fmla="*/ 3590516 h 3591198"/>
              <a:gd name="connsiteX4" fmla="*/ 11 w 2622646"/>
              <a:gd name="connsiteY4" fmla="*/ 1786003 h 3591198"/>
              <a:gd name="connsiteX0" fmla="*/ 14 w 2622649"/>
              <a:gd name="connsiteY0" fmla="*/ 1786267 h 3591462"/>
              <a:gd name="connsiteX1" fmla="*/ 1318441 w 2622649"/>
              <a:gd name="connsiteY1" fmla="*/ 288 h 3591462"/>
              <a:gd name="connsiteX2" fmla="*/ 2622385 w 2622649"/>
              <a:gd name="connsiteY2" fmla="*/ 1759070 h 3591462"/>
              <a:gd name="connsiteX3" fmla="*/ 1109483 w 2622649"/>
              <a:gd name="connsiteY3" fmla="*/ 3590780 h 3591462"/>
              <a:gd name="connsiteX4" fmla="*/ 14 w 2622649"/>
              <a:gd name="connsiteY4" fmla="*/ 1786267 h 3591462"/>
              <a:gd name="connsiteX0" fmla="*/ 14 w 2622649"/>
              <a:gd name="connsiteY0" fmla="*/ 1787291 h 3592486"/>
              <a:gd name="connsiteX1" fmla="*/ 1318441 w 2622649"/>
              <a:gd name="connsiteY1" fmla="*/ 1312 h 3592486"/>
              <a:gd name="connsiteX2" fmla="*/ 2622385 w 2622649"/>
              <a:gd name="connsiteY2" fmla="*/ 1760094 h 3592486"/>
              <a:gd name="connsiteX3" fmla="*/ 1109483 w 2622649"/>
              <a:gd name="connsiteY3" fmla="*/ 3591804 h 3592486"/>
              <a:gd name="connsiteX4" fmla="*/ 14 w 2622649"/>
              <a:gd name="connsiteY4" fmla="*/ 1787291 h 3592486"/>
              <a:gd name="connsiteX0" fmla="*/ 14 w 2622649"/>
              <a:gd name="connsiteY0" fmla="*/ 1787291 h 3592486"/>
              <a:gd name="connsiteX1" fmla="*/ 1318441 w 2622649"/>
              <a:gd name="connsiteY1" fmla="*/ 1312 h 3592486"/>
              <a:gd name="connsiteX2" fmla="*/ 2622385 w 2622649"/>
              <a:gd name="connsiteY2" fmla="*/ 1760094 h 3592486"/>
              <a:gd name="connsiteX3" fmla="*/ 1109483 w 2622649"/>
              <a:gd name="connsiteY3" fmla="*/ 3591804 h 3592486"/>
              <a:gd name="connsiteX4" fmla="*/ 14 w 2622649"/>
              <a:gd name="connsiteY4" fmla="*/ 1787291 h 3592486"/>
              <a:gd name="connsiteX0" fmla="*/ 14 w 2622649"/>
              <a:gd name="connsiteY0" fmla="*/ 1787291 h 3592486"/>
              <a:gd name="connsiteX1" fmla="*/ 1318441 w 2622649"/>
              <a:gd name="connsiteY1" fmla="*/ 1312 h 3592486"/>
              <a:gd name="connsiteX2" fmla="*/ 2622385 w 2622649"/>
              <a:gd name="connsiteY2" fmla="*/ 1760094 h 3592486"/>
              <a:gd name="connsiteX3" fmla="*/ 1109483 w 2622649"/>
              <a:gd name="connsiteY3" fmla="*/ 3591804 h 3592486"/>
              <a:gd name="connsiteX4" fmla="*/ 14 w 2622649"/>
              <a:gd name="connsiteY4" fmla="*/ 1787291 h 3592486"/>
              <a:gd name="connsiteX0" fmla="*/ 14 w 2622649"/>
              <a:gd name="connsiteY0" fmla="*/ 1787291 h 3592486"/>
              <a:gd name="connsiteX1" fmla="*/ 1318441 w 2622649"/>
              <a:gd name="connsiteY1" fmla="*/ 1312 h 3592486"/>
              <a:gd name="connsiteX2" fmla="*/ 2622385 w 2622649"/>
              <a:gd name="connsiteY2" fmla="*/ 1760094 h 3592486"/>
              <a:gd name="connsiteX3" fmla="*/ 1109483 w 2622649"/>
              <a:gd name="connsiteY3" fmla="*/ 3591804 h 3592486"/>
              <a:gd name="connsiteX4" fmla="*/ 14 w 2622649"/>
              <a:gd name="connsiteY4" fmla="*/ 1787291 h 3592486"/>
              <a:gd name="connsiteX0" fmla="*/ 14 w 2622691"/>
              <a:gd name="connsiteY0" fmla="*/ 1787291 h 3591804"/>
              <a:gd name="connsiteX1" fmla="*/ 1318441 w 2622691"/>
              <a:gd name="connsiteY1" fmla="*/ 1312 h 3591804"/>
              <a:gd name="connsiteX2" fmla="*/ 2622385 w 2622691"/>
              <a:gd name="connsiteY2" fmla="*/ 1760094 h 3591804"/>
              <a:gd name="connsiteX3" fmla="*/ 1109483 w 2622691"/>
              <a:gd name="connsiteY3" fmla="*/ 3591804 h 3591804"/>
              <a:gd name="connsiteX4" fmla="*/ 14 w 2622691"/>
              <a:gd name="connsiteY4" fmla="*/ 1787291 h 3591804"/>
              <a:gd name="connsiteX0" fmla="*/ 15 w 2622692"/>
              <a:gd name="connsiteY0" fmla="*/ 1787291 h 3591804"/>
              <a:gd name="connsiteX1" fmla="*/ 1318442 w 2622692"/>
              <a:gd name="connsiteY1" fmla="*/ 1312 h 3591804"/>
              <a:gd name="connsiteX2" fmla="*/ 2622386 w 2622692"/>
              <a:gd name="connsiteY2" fmla="*/ 1760094 h 3591804"/>
              <a:gd name="connsiteX3" fmla="*/ 1109484 w 2622692"/>
              <a:gd name="connsiteY3" fmla="*/ 3591804 h 3591804"/>
              <a:gd name="connsiteX4" fmla="*/ 15 w 2622692"/>
              <a:gd name="connsiteY4" fmla="*/ 1787291 h 3591804"/>
              <a:gd name="connsiteX0" fmla="*/ 15 w 2553570"/>
              <a:gd name="connsiteY0" fmla="*/ 1787264 h 3591777"/>
              <a:gd name="connsiteX1" fmla="*/ 1318442 w 2553570"/>
              <a:gd name="connsiteY1" fmla="*/ 1285 h 3591777"/>
              <a:gd name="connsiteX2" fmla="*/ 2553230 w 2553570"/>
              <a:gd name="connsiteY2" fmla="*/ 1775436 h 3591777"/>
              <a:gd name="connsiteX3" fmla="*/ 1109484 w 2553570"/>
              <a:gd name="connsiteY3" fmla="*/ 3591777 h 3591777"/>
              <a:gd name="connsiteX4" fmla="*/ 15 w 2553570"/>
              <a:gd name="connsiteY4" fmla="*/ 1787264 h 3591777"/>
              <a:gd name="connsiteX0" fmla="*/ 15 w 2561250"/>
              <a:gd name="connsiteY0" fmla="*/ 1787277 h 3591790"/>
              <a:gd name="connsiteX1" fmla="*/ 1318442 w 2561250"/>
              <a:gd name="connsiteY1" fmla="*/ 1298 h 3591790"/>
              <a:gd name="connsiteX2" fmla="*/ 2560914 w 2561250"/>
              <a:gd name="connsiteY2" fmla="*/ 1767764 h 3591790"/>
              <a:gd name="connsiteX3" fmla="*/ 1109484 w 2561250"/>
              <a:gd name="connsiteY3" fmla="*/ 3591790 h 3591790"/>
              <a:gd name="connsiteX4" fmla="*/ 15 w 2561250"/>
              <a:gd name="connsiteY4" fmla="*/ 1787277 h 3591790"/>
              <a:gd name="connsiteX0" fmla="*/ 15 w 2562705"/>
              <a:gd name="connsiteY0" fmla="*/ 1787277 h 3591790"/>
              <a:gd name="connsiteX1" fmla="*/ 1318442 w 2562705"/>
              <a:gd name="connsiteY1" fmla="*/ 1298 h 3591790"/>
              <a:gd name="connsiteX2" fmla="*/ 2560914 w 2562705"/>
              <a:gd name="connsiteY2" fmla="*/ 1767764 h 3591790"/>
              <a:gd name="connsiteX3" fmla="*/ 1109484 w 2562705"/>
              <a:gd name="connsiteY3" fmla="*/ 3591790 h 3591790"/>
              <a:gd name="connsiteX4" fmla="*/ 15 w 2562705"/>
              <a:gd name="connsiteY4" fmla="*/ 1787277 h 3591790"/>
              <a:gd name="connsiteX0" fmla="*/ 15 w 2562458"/>
              <a:gd name="connsiteY0" fmla="*/ 1787277 h 3592546"/>
              <a:gd name="connsiteX1" fmla="*/ 1318442 w 2562458"/>
              <a:gd name="connsiteY1" fmla="*/ 1298 h 3592546"/>
              <a:gd name="connsiteX2" fmla="*/ 2560914 w 2562458"/>
              <a:gd name="connsiteY2" fmla="*/ 1767764 h 3592546"/>
              <a:gd name="connsiteX3" fmla="*/ 1109484 w 2562458"/>
              <a:gd name="connsiteY3" fmla="*/ 3591790 h 3592546"/>
              <a:gd name="connsiteX4" fmla="*/ 15 w 2562458"/>
              <a:gd name="connsiteY4" fmla="*/ 1787277 h 3592546"/>
              <a:gd name="connsiteX0" fmla="*/ 15 w 2562538"/>
              <a:gd name="connsiteY0" fmla="*/ 1787277 h 3593229"/>
              <a:gd name="connsiteX1" fmla="*/ 1318442 w 2562538"/>
              <a:gd name="connsiteY1" fmla="*/ 1298 h 3593229"/>
              <a:gd name="connsiteX2" fmla="*/ 2560914 w 2562538"/>
              <a:gd name="connsiteY2" fmla="*/ 1767764 h 3593229"/>
              <a:gd name="connsiteX3" fmla="*/ 1109484 w 2562538"/>
              <a:gd name="connsiteY3" fmla="*/ 3591790 h 3593229"/>
              <a:gd name="connsiteX4" fmla="*/ 15 w 2562538"/>
              <a:gd name="connsiteY4" fmla="*/ 1787277 h 3593229"/>
              <a:gd name="connsiteX0" fmla="*/ 15 w 2562538"/>
              <a:gd name="connsiteY0" fmla="*/ 1787277 h 3593229"/>
              <a:gd name="connsiteX1" fmla="*/ 1318442 w 2562538"/>
              <a:gd name="connsiteY1" fmla="*/ 1298 h 3593229"/>
              <a:gd name="connsiteX2" fmla="*/ 2560914 w 2562538"/>
              <a:gd name="connsiteY2" fmla="*/ 1767764 h 3593229"/>
              <a:gd name="connsiteX3" fmla="*/ 1109484 w 2562538"/>
              <a:gd name="connsiteY3" fmla="*/ 3591790 h 3593229"/>
              <a:gd name="connsiteX4" fmla="*/ 15 w 2562538"/>
              <a:gd name="connsiteY4" fmla="*/ 1787277 h 3593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2538" h="3593229">
                <a:moveTo>
                  <a:pt x="15" y="1787277"/>
                </a:moveTo>
                <a:cubicBezTo>
                  <a:pt x="-3579" y="858449"/>
                  <a:pt x="604753" y="36567"/>
                  <a:pt x="1318442" y="1298"/>
                </a:cubicBezTo>
                <a:cubicBezTo>
                  <a:pt x="1993710" y="-33971"/>
                  <a:pt x="2560914" y="651753"/>
                  <a:pt x="2560914" y="1767764"/>
                </a:cubicBezTo>
                <a:cubicBezTo>
                  <a:pt x="2600591" y="3296896"/>
                  <a:pt x="1907696" y="3617994"/>
                  <a:pt x="1109484" y="3591790"/>
                </a:cubicBezTo>
                <a:cubicBezTo>
                  <a:pt x="311272" y="3565586"/>
                  <a:pt x="3609" y="2716105"/>
                  <a:pt x="15" y="17872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10" name="Oval 22"/>
          <p:cNvSpPr/>
          <p:nvPr/>
        </p:nvSpPr>
        <p:spPr>
          <a:xfrm>
            <a:off x="6654803" y="1004888"/>
            <a:ext cx="1909763" cy="2663429"/>
          </a:xfrm>
          <a:custGeom>
            <a:avLst/>
            <a:gdLst>
              <a:gd name="connsiteX0" fmla="*/ 0 w 2317663"/>
              <a:gd name="connsiteY0" fmla="*/ 1709651 h 3419302"/>
              <a:gd name="connsiteX1" fmla="*/ 1158832 w 2317663"/>
              <a:gd name="connsiteY1" fmla="*/ 0 h 3419302"/>
              <a:gd name="connsiteX2" fmla="*/ 2317664 w 2317663"/>
              <a:gd name="connsiteY2" fmla="*/ 1709651 h 3419302"/>
              <a:gd name="connsiteX3" fmla="*/ 1158832 w 2317663"/>
              <a:gd name="connsiteY3" fmla="*/ 3419302 h 3419302"/>
              <a:gd name="connsiteX4" fmla="*/ 0 w 2317663"/>
              <a:gd name="connsiteY4" fmla="*/ 1709651 h 3419302"/>
              <a:gd name="connsiteX0" fmla="*/ 0 w 2317664"/>
              <a:gd name="connsiteY0" fmla="*/ 1709651 h 3419302"/>
              <a:gd name="connsiteX1" fmla="*/ 1158832 w 2317664"/>
              <a:gd name="connsiteY1" fmla="*/ 0 h 3419302"/>
              <a:gd name="connsiteX2" fmla="*/ 2317664 w 2317664"/>
              <a:gd name="connsiteY2" fmla="*/ 1709651 h 3419302"/>
              <a:gd name="connsiteX3" fmla="*/ 1158832 w 2317664"/>
              <a:gd name="connsiteY3" fmla="*/ 3419302 h 3419302"/>
              <a:gd name="connsiteX4" fmla="*/ 0 w 2317664"/>
              <a:gd name="connsiteY4" fmla="*/ 1709651 h 3419302"/>
              <a:gd name="connsiteX0" fmla="*/ 258 w 2317922"/>
              <a:gd name="connsiteY0" fmla="*/ 1709651 h 3419302"/>
              <a:gd name="connsiteX1" fmla="*/ 1159090 w 2317922"/>
              <a:gd name="connsiteY1" fmla="*/ 0 h 3419302"/>
              <a:gd name="connsiteX2" fmla="*/ 2317922 w 2317922"/>
              <a:gd name="connsiteY2" fmla="*/ 1709651 h 3419302"/>
              <a:gd name="connsiteX3" fmla="*/ 1159090 w 2317922"/>
              <a:gd name="connsiteY3" fmla="*/ 3419302 h 3419302"/>
              <a:gd name="connsiteX4" fmla="*/ 258 w 2317922"/>
              <a:gd name="connsiteY4" fmla="*/ 1709651 h 3419302"/>
              <a:gd name="connsiteX0" fmla="*/ 249 w 2351164"/>
              <a:gd name="connsiteY0" fmla="*/ 1770709 h 3419670"/>
              <a:gd name="connsiteX1" fmla="*/ 1192332 w 2351164"/>
              <a:gd name="connsiteY1" fmla="*/ 98 h 3419670"/>
              <a:gd name="connsiteX2" fmla="*/ 2351164 w 2351164"/>
              <a:gd name="connsiteY2" fmla="*/ 1709749 h 3419670"/>
              <a:gd name="connsiteX3" fmla="*/ 1192332 w 2351164"/>
              <a:gd name="connsiteY3" fmla="*/ 3419400 h 3419670"/>
              <a:gd name="connsiteX4" fmla="*/ 249 w 2351164"/>
              <a:gd name="connsiteY4" fmla="*/ 1770709 h 3419670"/>
              <a:gd name="connsiteX0" fmla="*/ 249 w 2351164"/>
              <a:gd name="connsiteY0" fmla="*/ 1770709 h 3421719"/>
              <a:gd name="connsiteX1" fmla="*/ 1192332 w 2351164"/>
              <a:gd name="connsiteY1" fmla="*/ 98 h 3421719"/>
              <a:gd name="connsiteX2" fmla="*/ 2351164 w 2351164"/>
              <a:gd name="connsiteY2" fmla="*/ 1709749 h 3421719"/>
              <a:gd name="connsiteX3" fmla="*/ 1192332 w 2351164"/>
              <a:gd name="connsiteY3" fmla="*/ 3419400 h 3421719"/>
              <a:gd name="connsiteX4" fmla="*/ 249 w 2351164"/>
              <a:gd name="connsiteY4" fmla="*/ 1770709 h 3421719"/>
              <a:gd name="connsiteX0" fmla="*/ 252 w 2395502"/>
              <a:gd name="connsiteY0" fmla="*/ 1770773 h 3419891"/>
              <a:gd name="connsiteX1" fmla="*/ 1192335 w 2395502"/>
              <a:gd name="connsiteY1" fmla="*/ 162 h 3419891"/>
              <a:gd name="connsiteX2" fmla="*/ 2395502 w 2395502"/>
              <a:gd name="connsiteY2" fmla="*/ 1693188 h 3419891"/>
              <a:gd name="connsiteX3" fmla="*/ 1192335 w 2395502"/>
              <a:gd name="connsiteY3" fmla="*/ 3419464 h 3419891"/>
              <a:gd name="connsiteX4" fmla="*/ 252 w 2395502"/>
              <a:gd name="connsiteY4" fmla="*/ 1770773 h 3419891"/>
              <a:gd name="connsiteX0" fmla="*/ 252 w 2395750"/>
              <a:gd name="connsiteY0" fmla="*/ 1770773 h 3419891"/>
              <a:gd name="connsiteX1" fmla="*/ 1192335 w 2395750"/>
              <a:gd name="connsiteY1" fmla="*/ 162 h 3419891"/>
              <a:gd name="connsiteX2" fmla="*/ 2395502 w 2395750"/>
              <a:gd name="connsiteY2" fmla="*/ 1693188 h 3419891"/>
              <a:gd name="connsiteX3" fmla="*/ 1192335 w 2395750"/>
              <a:gd name="connsiteY3" fmla="*/ 3419464 h 3419891"/>
              <a:gd name="connsiteX4" fmla="*/ 252 w 2395750"/>
              <a:gd name="connsiteY4" fmla="*/ 1770773 h 3419891"/>
              <a:gd name="connsiteX0" fmla="*/ 315 w 2395813"/>
              <a:gd name="connsiteY0" fmla="*/ 1774029 h 3423147"/>
              <a:gd name="connsiteX1" fmla="*/ 1192398 w 2395813"/>
              <a:gd name="connsiteY1" fmla="*/ 3418 h 3423147"/>
              <a:gd name="connsiteX2" fmla="*/ 2395565 w 2395813"/>
              <a:gd name="connsiteY2" fmla="*/ 1696444 h 3423147"/>
              <a:gd name="connsiteX3" fmla="*/ 1192398 w 2395813"/>
              <a:gd name="connsiteY3" fmla="*/ 3422720 h 3423147"/>
              <a:gd name="connsiteX4" fmla="*/ 315 w 2395813"/>
              <a:gd name="connsiteY4" fmla="*/ 1774029 h 3423147"/>
              <a:gd name="connsiteX0" fmla="*/ 29 w 2395527"/>
              <a:gd name="connsiteY0" fmla="*/ 1774029 h 3423009"/>
              <a:gd name="connsiteX1" fmla="*/ 1192112 w 2395527"/>
              <a:gd name="connsiteY1" fmla="*/ 3418 h 3423009"/>
              <a:gd name="connsiteX2" fmla="*/ 2395279 w 2395527"/>
              <a:gd name="connsiteY2" fmla="*/ 1696444 h 3423009"/>
              <a:gd name="connsiteX3" fmla="*/ 1192112 w 2395527"/>
              <a:gd name="connsiteY3" fmla="*/ 3422720 h 3423009"/>
              <a:gd name="connsiteX4" fmla="*/ 29 w 2395527"/>
              <a:gd name="connsiteY4" fmla="*/ 1774029 h 3423009"/>
              <a:gd name="connsiteX0" fmla="*/ 734 w 2396193"/>
              <a:gd name="connsiteY0" fmla="*/ 1774029 h 3417292"/>
              <a:gd name="connsiteX1" fmla="*/ 1192817 w 2396193"/>
              <a:gd name="connsiteY1" fmla="*/ 3418 h 3417292"/>
              <a:gd name="connsiteX2" fmla="*/ 2395984 w 2396193"/>
              <a:gd name="connsiteY2" fmla="*/ 1696444 h 3417292"/>
              <a:gd name="connsiteX3" fmla="*/ 1037647 w 2396193"/>
              <a:gd name="connsiteY3" fmla="*/ 3417178 h 3417292"/>
              <a:gd name="connsiteX4" fmla="*/ 734 w 2396193"/>
              <a:gd name="connsiteY4" fmla="*/ 1774029 h 3417292"/>
              <a:gd name="connsiteX0" fmla="*/ 1706 w 2397306"/>
              <a:gd name="connsiteY0" fmla="*/ 1774029 h 3418900"/>
              <a:gd name="connsiteX1" fmla="*/ 1193789 w 2397306"/>
              <a:gd name="connsiteY1" fmla="*/ 3418 h 3418900"/>
              <a:gd name="connsiteX2" fmla="*/ 2396956 w 2397306"/>
              <a:gd name="connsiteY2" fmla="*/ 1696444 h 3418900"/>
              <a:gd name="connsiteX3" fmla="*/ 1038619 w 2397306"/>
              <a:gd name="connsiteY3" fmla="*/ 3417178 h 3418900"/>
              <a:gd name="connsiteX4" fmla="*/ 1706 w 2397306"/>
              <a:gd name="connsiteY4" fmla="*/ 1774029 h 3418900"/>
              <a:gd name="connsiteX0" fmla="*/ 731 w 2374027"/>
              <a:gd name="connsiteY0" fmla="*/ 1770825 h 3414122"/>
              <a:gd name="connsiteX1" fmla="*/ 1192814 w 2374027"/>
              <a:gd name="connsiteY1" fmla="*/ 214 h 3414122"/>
              <a:gd name="connsiteX2" fmla="*/ 2373814 w 2374027"/>
              <a:gd name="connsiteY2" fmla="*/ 1682156 h 3414122"/>
              <a:gd name="connsiteX3" fmla="*/ 1037644 w 2374027"/>
              <a:gd name="connsiteY3" fmla="*/ 3413974 h 3414122"/>
              <a:gd name="connsiteX4" fmla="*/ 731 w 2374027"/>
              <a:gd name="connsiteY4" fmla="*/ 1770825 h 3414122"/>
              <a:gd name="connsiteX0" fmla="*/ 1476 w 2374894"/>
              <a:gd name="connsiteY0" fmla="*/ 1770825 h 3417061"/>
              <a:gd name="connsiteX1" fmla="*/ 1193559 w 2374894"/>
              <a:gd name="connsiteY1" fmla="*/ 214 h 3417061"/>
              <a:gd name="connsiteX2" fmla="*/ 2374559 w 2374894"/>
              <a:gd name="connsiteY2" fmla="*/ 1682156 h 3417061"/>
              <a:gd name="connsiteX3" fmla="*/ 1038389 w 2374894"/>
              <a:gd name="connsiteY3" fmla="*/ 3413974 h 3417061"/>
              <a:gd name="connsiteX4" fmla="*/ 1476 w 2374894"/>
              <a:gd name="connsiteY4" fmla="*/ 1770825 h 3417061"/>
              <a:gd name="connsiteX0" fmla="*/ 1136 w 2374506"/>
              <a:gd name="connsiteY0" fmla="*/ 1770825 h 3414884"/>
              <a:gd name="connsiteX1" fmla="*/ 1193219 w 2374506"/>
              <a:gd name="connsiteY1" fmla="*/ 214 h 3414884"/>
              <a:gd name="connsiteX2" fmla="*/ 2374219 w 2374506"/>
              <a:gd name="connsiteY2" fmla="*/ 1682156 h 3414884"/>
              <a:gd name="connsiteX3" fmla="*/ 1038049 w 2374506"/>
              <a:gd name="connsiteY3" fmla="*/ 3413974 h 3414884"/>
              <a:gd name="connsiteX4" fmla="*/ 1136 w 2374506"/>
              <a:gd name="connsiteY4" fmla="*/ 1770825 h 3414884"/>
              <a:gd name="connsiteX0" fmla="*/ 1136 w 2374506"/>
              <a:gd name="connsiteY0" fmla="*/ 1770825 h 3414884"/>
              <a:gd name="connsiteX1" fmla="*/ 1193219 w 2374506"/>
              <a:gd name="connsiteY1" fmla="*/ 214 h 3414884"/>
              <a:gd name="connsiteX2" fmla="*/ 2374219 w 2374506"/>
              <a:gd name="connsiteY2" fmla="*/ 1682156 h 3414884"/>
              <a:gd name="connsiteX3" fmla="*/ 1038049 w 2374506"/>
              <a:gd name="connsiteY3" fmla="*/ 3413974 h 3414884"/>
              <a:gd name="connsiteX4" fmla="*/ 1136 w 2374506"/>
              <a:gd name="connsiteY4" fmla="*/ 1770825 h 3414884"/>
              <a:gd name="connsiteX0" fmla="*/ 3265 w 2376635"/>
              <a:gd name="connsiteY0" fmla="*/ 1770825 h 3414884"/>
              <a:gd name="connsiteX1" fmla="*/ 1195348 w 2376635"/>
              <a:gd name="connsiteY1" fmla="*/ 214 h 3414884"/>
              <a:gd name="connsiteX2" fmla="*/ 2376348 w 2376635"/>
              <a:gd name="connsiteY2" fmla="*/ 1682156 h 3414884"/>
              <a:gd name="connsiteX3" fmla="*/ 1040178 w 2376635"/>
              <a:gd name="connsiteY3" fmla="*/ 3413974 h 3414884"/>
              <a:gd name="connsiteX4" fmla="*/ 3265 w 2376635"/>
              <a:gd name="connsiteY4" fmla="*/ 1770825 h 3414884"/>
              <a:gd name="connsiteX0" fmla="*/ 3232 w 2387686"/>
              <a:gd name="connsiteY0" fmla="*/ 1770825 h 3414884"/>
              <a:gd name="connsiteX1" fmla="*/ 1206399 w 2387686"/>
              <a:gd name="connsiteY1" fmla="*/ 214 h 3414884"/>
              <a:gd name="connsiteX2" fmla="*/ 2387399 w 2387686"/>
              <a:gd name="connsiteY2" fmla="*/ 1682156 h 3414884"/>
              <a:gd name="connsiteX3" fmla="*/ 1051229 w 2387686"/>
              <a:gd name="connsiteY3" fmla="*/ 3413974 h 3414884"/>
              <a:gd name="connsiteX4" fmla="*/ 3232 w 2387686"/>
              <a:gd name="connsiteY4" fmla="*/ 1770825 h 3414884"/>
              <a:gd name="connsiteX0" fmla="*/ 2716 w 2387170"/>
              <a:gd name="connsiteY0" fmla="*/ 1770825 h 3414884"/>
              <a:gd name="connsiteX1" fmla="*/ 1205883 w 2387170"/>
              <a:gd name="connsiteY1" fmla="*/ 214 h 3414884"/>
              <a:gd name="connsiteX2" fmla="*/ 2386883 w 2387170"/>
              <a:gd name="connsiteY2" fmla="*/ 1682156 h 3414884"/>
              <a:gd name="connsiteX3" fmla="*/ 1050713 w 2387170"/>
              <a:gd name="connsiteY3" fmla="*/ 3413974 h 3414884"/>
              <a:gd name="connsiteX4" fmla="*/ 2716 w 2387170"/>
              <a:gd name="connsiteY4" fmla="*/ 1770825 h 3414884"/>
              <a:gd name="connsiteX0" fmla="*/ 3217 w 2387671"/>
              <a:gd name="connsiteY0" fmla="*/ 1770625 h 3414684"/>
              <a:gd name="connsiteX1" fmla="*/ 1206384 w 2387671"/>
              <a:gd name="connsiteY1" fmla="*/ 14 h 3414684"/>
              <a:gd name="connsiteX2" fmla="*/ 2387384 w 2387671"/>
              <a:gd name="connsiteY2" fmla="*/ 1681956 h 3414684"/>
              <a:gd name="connsiteX3" fmla="*/ 1051214 w 2387671"/>
              <a:gd name="connsiteY3" fmla="*/ 3413774 h 3414684"/>
              <a:gd name="connsiteX4" fmla="*/ 3217 w 2387671"/>
              <a:gd name="connsiteY4" fmla="*/ 1770625 h 3414684"/>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3217 w 2387671"/>
              <a:gd name="connsiteY0" fmla="*/ 1770628 h 3414687"/>
              <a:gd name="connsiteX1" fmla="*/ 1206384 w 2387671"/>
              <a:gd name="connsiteY1" fmla="*/ 17 h 3414687"/>
              <a:gd name="connsiteX2" fmla="*/ 2387384 w 2387671"/>
              <a:gd name="connsiteY2" fmla="*/ 1681959 h 3414687"/>
              <a:gd name="connsiteX3" fmla="*/ 1051214 w 2387671"/>
              <a:gd name="connsiteY3" fmla="*/ 3413777 h 3414687"/>
              <a:gd name="connsiteX4" fmla="*/ 3217 w 2387671"/>
              <a:gd name="connsiteY4" fmla="*/ 1770628 h 3414687"/>
              <a:gd name="connsiteX0" fmla="*/ 509 w 2384963"/>
              <a:gd name="connsiteY0" fmla="*/ 1841251 h 3485310"/>
              <a:gd name="connsiteX1" fmla="*/ 1151637 w 2384963"/>
              <a:gd name="connsiteY1" fmla="*/ 15 h 3485310"/>
              <a:gd name="connsiteX2" fmla="*/ 2384676 w 2384963"/>
              <a:gd name="connsiteY2" fmla="*/ 1752582 h 3485310"/>
              <a:gd name="connsiteX3" fmla="*/ 1048506 w 2384963"/>
              <a:gd name="connsiteY3" fmla="*/ 3484400 h 3485310"/>
              <a:gd name="connsiteX4" fmla="*/ 509 w 2384963"/>
              <a:gd name="connsiteY4" fmla="*/ 1841251 h 3485310"/>
              <a:gd name="connsiteX0" fmla="*/ 329 w 2429307"/>
              <a:gd name="connsiteY0" fmla="*/ 1841482 h 3484781"/>
              <a:gd name="connsiteX1" fmla="*/ 1151457 w 2429307"/>
              <a:gd name="connsiteY1" fmla="*/ 246 h 3484781"/>
              <a:gd name="connsiteX2" fmla="*/ 2429101 w 2429307"/>
              <a:gd name="connsiteY2" fmla="*/ 1752813 h 3484781"/>
              <a:gd name="connsiteX3" fmla="*/ 1048326 w 2429307"/>
              <a:gd name="connsiteY3" fmla="*/ 3484631 h 3484781"/>
              <a:gd name="connsiteX4" fmla="*/ 329 w 2429307"/>
              <a:gd name="connsiteY4" fmla="*/ 1841482 h 3484781"/>
              <a:gd name="connsiteX0" fmla="*/ 329 w 2429307"/>
              <a:gd name="connsiteY0" fmla="*/ 1841482 h 3551681"/>
              <a:gd name="connsiteX1" fmla="*/ 1151457 w 2429307"/>
              <a:gd name="connsiteY1" fmla="*/ 246 h 3551681"/>
              <a:gd name="connsiteX2" fmla="*/ 2429101 w 2429307"/>
              <a:gd name="connsiteY2" fmla="*/ 1752813 h 3551681"/>
              <a:gd name="connsiteX3" fmla="*/ 1048326 w 2429307"/>
              <a:gd name="connsiteY3" fmla="*/ 3551538 h 3551681"/>
              <a:gd name="connsiteX4" fmla="*/ 329 w 2429307"/>
              <a:gd name="connsiteY4" fmla="*/ 1841482 h 3551681"/>
              <a:gd name="connsiteX0" fmla="*/ 923 w 2430061"/>
              <a:gd name="connsiteY0" fmla="*/ 1841482 h 3553764"/>
              <a:gd name="connsiteX1" fmla="*/ 1152051 w 2430061"/>
              <a:gd name="connsiteY1" fmla="*/ 246 h 3553764"/>
              <a:gd name="connsiteX2" fmla="*/ 2429695 w 2430061"/>
              <a:gd name="connsiteY2" fmla="*/ 1752813 h 3553764"/>
              <a:gd name="connsiteX3" fmla="*/ 1048920 w 2430061"/>
              <a:gd name="connsiteY3" fmla="*/ 3551538 h 3553764"/>
              <a:gd name="connsiteX4" fmla="*/ 923 w 2430061"/>
              <a:gd name="connsiteY4" fmla="*/ 1841482 h 3553764"/>
              <a:gd name="connsiteX0" fmla="*/ 1246 w 2430432"/>
              <a:gd name="connsiteY0" fmla="*/ 1841482 h 3555249"/>
              <a:gd name="connsiteX1" fmla="*/ 1152374 w 2430432"/>
              <a:gd name="connsiteY1" fmla="*/ 246 h 3555249"/>
              <a:gd name="connsiteX2" fmla="*/ 2430018 w 2430432"/>
              <a:gd name="connsiteY2" fmla="*/ 1752813 h 3555249"/>
              <a:gd name="connsiteX3" fmla="*/ 1049243 w 2430432"/>
              <a:gd name="connsiteY3" fmla="*/ 3551538 h 3555249"/>
              <a:gd name="connsiteX4" fmla="*/ 1246 w 2430432"/>
              <a:gd name="connsiteY4" fmla="*/ 1841482 h 3555249"/>
              <a:gd name="connsiteX0" fmla="*/ 1180 w 2430357"/>
              <a:gd name="connsiteY0" fmla="*/ 1841482 h 3562749"/>
              <a:gd name="connsiteX1" fmla="*/ 1152308 w 2430357"/>
              <a:gd name="connsiteY1" fmla="*/ 246 h 3562749"/>
              <a:gd name="connsiteX2" fmla="*/ 2429952 w 2430357"/>
              <a:gd name="connsiteY2" fmla="*/ 1752813 h 3562749"/>
              <a:gd name="connsiteX3" fmla="*/ 1049177 w 2430357"/>
              <a:gd name="connsiteY3" fmla="*/ 3551538 h 3562749"/>
              <a:gd name="connsiteX4" fmla="*/ 1180 w 2430357"/>
              <a:gd name="connsiteY4" fmla="*/ 1841482 h 3562749"/>
              <a:gd name="connsiteX0" fmla="*/ 329 w 2429307"/>
              <a:gd name="connsiteY0" fmla="*/ 1841658 h 3551951"/>
              <a:gd name="connsiteX1" fmla="*/ 1151457 w 2429307"/>
              <a:gd name="connsiteY1" fmla="*/ 422 h 3551951"/>
              <a:gd name="connsiteX2" fmla="*/ 2429101 w 2429307"/>
              <a:gd name="connsiteY2" fmla="*/ 1726969 h 3551951"/>
              <a:gd name="connsiteX3" fmla="*/ 1048326 w 2429307"/>
              <a:gd name="connsiteY3" fmla="*/ 3551714 h 3551951"/>
              <a:gd name="connsiteX4" fmla="*/ 329 w 2429307"/>
              <a:gd name="connsiteY4" fmla="*/ 1841658 h 3551951"/>
              <a:gd name="connsiteX0" fmla="*/ 784 w 2429896"/>
              <a:gd name="connsiteY0" fmla="*/ 1841658 h 3560060"/>
              <a:gd name="connsiteX1" fmla="*/ 1151912 w 2429896"/>
              <a:gd name="connsiteY1" fmla="*/ 422 h 3560060"/>
              <a:gd name="connsiteX2" fmla="*/ 2429556 w 2429896"/>
              <a:gd name="connsiteY2" fmla="*/ 1726969 h 3560060"/>
              <a:gd name="connsiteX3" fmla="*/ 1048781 w 2429896"/>
              <a:gd name="connsiteY3" fmla="*/ 3551714 h 3560060"/>
              <a:gd name="connsiteX4" fmla="*/ 784 w 2429896"/>
              <a:gd name="connsiteY4" fmla="*/ 1841658 h 3560060"/>
              <a:gd name="connsiteX0" fmla="*/ 784 w 2429896"/>
              <a:gd name="connsiteY0" fmla="*/ 1856866 h 3575268"/>
              <a:gd name="connsiteX1" fmla="*/ 1151912 w 2429896"/>
              <a:gd name="connsiteY1" fmla="*/ 15630 h 3575268"/>
              <a:gd name="connsiteX2" fmla="*/ 2429556 w 2429896"/>
              <a:gd name="connsiteY2" fmla="*/ 1742177 h 3575268"/>
              <a:gd name="connsiteX3" fmla="*/ 1048781 w 2429896"/>
              <a:gd name="connsiteY3" fmla="*/ 3566922 h 3575268"/>
              <a:gd name="connsiteX4" fmla="*/ 784 w 2429896"/>
              <a:gd name="connsiteY4" fmla="*/ 1856866 h 3575268"/>
              <a:gd name="connsiteX0" fmla="*/ 4132 w 2433244"/>
              <a:gd name="connsiteY0" fmla="*/ 1842261 h 3560663"/>
              <a:gd name="connsiteX1" fmla="*/ 947104 w 2433244"/>
              <a:gd name="connsiteY1" fmla="*/ 15893 h 3560663"/>
              <a:gd name="connsiteX2" fmla="*/ 2432904 w 2433244"/>
              <a:gd name="connsiteY2" fmla="*/ 1727572 h 3560663"/>
              <a:gd name="connsiteX3" fmla="*/ 1052129 w 2433244"/>
              <a:gd name="connsiteY3" fmla="*/ 3552317 h 3560663"/>
              <a:gd name="connsiteX4" fmla="*/ 4132 w 2433244"/>
              <a:gd name="connsiteY4" fmla="*/ 1842261 h 3560663"/>
              <a:gd name="connsiteX0" fmla="*/ 1306 w 2430418"/>
              <a:gd name="connsiteY0" fmla="*/ 1831547 h 3549949"/>
              <a:gd name="connsiteX1" fmla="*/ 944278 w 2430418"/>
              <a:gd name="connsiteY1" fmla="*/ 5179 h 3549949"/>
              <a:gd name="connsiteX2" fmla="*/ 2430078 w 2430418"/>
              <a:gd name="connsiteY2" fmla="*/ 1716858 h 3549949"/>
              <a:gd name="connsiteX3" fmla="*/ 1049303 w 2430418"/>
              <a:gd name="connsiteY3" fmla="*/ 3541603 h 3549949"/>
              <a:gd name="connsiteX4" fmla="*/ 1306 w 2430418"/>
              <a:gd name="connsiteY4" fmla="*/ 1831547 h 3549949"/>
              <a:gd name="connsiteX0" fmla="*/ 1130 w 2430242"/>
              <a:gd name="connsiteY0" fmla="*/ 1834815 h 3553217"/>
              <a:gd name="connsiteX1" fmla="*/ 944102 w 2430242"/>
              <a:gd name="connsiteY1" fmla="*/ 8447 h 3553217"/>
              <a:gd name="connsiteX2" fmla="*/ 2429902 w 2430242"/>
              <a:gd name="connsiteY2" fmla="*/ 1720126 h 3553217"/>
              <a:gd name="connsiteX3" fmla="*/ 1049127 w 2430242"/>
              <a:gd name="connsiteY3" fmla="*/ 3544871 h 3553217"/>
              <a:gd name="connsiteX4" fmla="*/ 1130 w 2430242"/>
              <a:gd name="connsiteY4" fmla="*/ 1834815 h 3553217"/>
              <a:gd name="connsiteX0" fmla="*/ 1130 w 2430242"/>
              <a:gd name="connsiteY0" fmla="*/ 1834815 h 3553217"/>
              <a:gd name="connsiteX1" fmla="*/ 944102 w 2430242"/>
              <a:gd name="connsiteY1" fmla="*/ 8447 h 3553217"/>
              <a:gd name="connsiteX2" fmla="*/ 2429902 w 2430242"/>
              <a:gd name="connsiteY2" fmla="*/ 1720126 h 3553217"/>
              <a:gd name="connsiteX3" fmla="*/ 1049127 w 2430242"/>
              <a:gd name="connsiteY3" fmla="*/ 3544871 h 3553217"/>
              <a:gd name="connsiteX4" fmla="*/ 1130 w 2430242"/>
              <a:gd name="connsiteY4" fmla="*/ 1834815 h 3553217"/>
              <a:gd name="connsiteX0" fmla="*/ 373 w 2485109"/>
              <a:gd name="connsiteY0" fmla="*/ 1774462 h 3536625"/>
              <a:gd name="connsiteX1" fmla="*/ 999101 w 2485109"/>
              <a:gd name="connsiteY1" fmla="*/ 133 h 3536625"/>
              <a:gd name="connsiteX2" fmla="*/ 2484901 w 2485109"/>
              <a:gd name="connsiteY2" fmla="*/ 1711812 h 3536625"/>
              <a:gd name="connsiteX3" fmla="*/ 1104126 w 2485109"/>
              <a:gd name="connsiteY3" fmla="*/ 3536557 h 3536625"/>
              <a:gd name="connsiteX4" fmla="*/ 373 w 2485109"/>
              <a:gd name="connsiteY4" fmla="*/ 1774462 h 3536625"/>
              <a:gd name="connsiteX0" fmla="*/ 842 w 2485578"/>
              <a:gd name="connsiteY0" fmla="*/ 1782579 h 3544742"/>
              <a:gd name="connsiteX1" fmla="*/ 999570 w 2485578"/>
              <a:gd name="connsiteY1" fmla="*/ 8250 h 3544742"/>
              <a:gd name="connsiteX2" fmla="*/ 2485370 w 2485578"/>
              <a:gd name="connsiteY2" fmla="*/ 1719929 h 3544742"/>
              <a:gd name="connsiteX3" fmla="*/ 1104595 w 2485578"/>
              <a:gd name="connsiteY3" fmla="*/ 3544674 h 3544742"/>
              <a:gd name="connsiteX4" fmla="*/ 842 w 2485578"/>
              <a:gd name="connsiteY4" fmla="*/ 1782579 h 3544742"/>
              <a:gd name="connsiteX0" fmla="*/ 842 w 2485578"/>
              <a:gd name="connsiteY0" fmla="*/ 1782579 h 3544742"/>
              <a:gd name="connsiteX1" fmla="*/ 999570 w 2485578"/>
              <a:gd name="connsiteY1" fmla="*/ 8250 h 3544742"/>
              <a:gd name="connsiteX2" fmla="*/ 2485370 w 2485578"/>
              <a:gd name="connsiteY2" fmla="*/ 1719929 h 3544742"/>
              <a:gd name="connsiteX3" fmla="*/ 1104595 w 2485578"/>
              <a:gd name="connsiteY3" fmla="*/ 3544674 h 3544742"/>
              <a:gd name="connsiteX4" fmla="*/ 842 w 2485578"/>
              <a:gd name="connsiteY4" fmla="*/ 1782579 h 3544742"/>
              <a:gd name="connsiteX0" fmla="*/ 842 w 2485704"/>
              <a:gd name="connsiteY0" fmla="*/ 1782579 h 3552552"/>
              <a:gd name="connsiteX1" fmla="*/ 999570 w 2485704"/>
              <a:gd name="connsiteY1" fmla="*/ 8250 h 3552552"/>
              <a:gd name="connsiteX2" fmla="*/ 2485370 w 2485704"/>
              <a:gd name="connsiteY2" fmla="*/ 1719929 h 3552552"/>
              <a:gd name="connsiteX3" fmla="*/ 1104595 w 2485704"/>
              <a:gd name="connsiteY3" fmla="*/ 3544674 h 3552552"/>
              <a:gd name="connsiteX4" fmla="*/ 842 w 2485704"/>
              <a:gd name="connsiteY4" fmla="*/ 1782579 h 3552552"/>
              <a:gd name="connsiteX0" fmla="*/ 842 w 2485704"/>
              <a:gd name="connsiteY0" fmla="*/ 1782579 h 3552552"/>
              <a:gd name="connsiteX1" fmla="*/ 999570 w 2485704"/>
              <a:gd name="connsiteY1" fmla="*/ 8250 h 3552552"/>
              <a:gd name="connsiteX2" fmla="*/ 2485370 w 2485704"/>
              <a:gd name="connsiteY2" fmla="*/ 1719929 h 3552552"/>
              <a:gd name="connsiteX3" fmla="*/ 1104595 w 2485704"/>
              <a:gd name="connsiteY3" fmla="*/ 3544674 h 3552552"/>
              <a:gd name="connsiteX4" fmla="*/ 842 w 2485704"/>
              <a:gd name="connsiteY4" fmla="*/ 1782579 h 3552552"/>
              <a:gd name="connsiteX0" fmla="*/ 842 w 2485704"/>
              <a:gd name="connsiteY0" fmla="*/ 1782579 h 3552552"/>
              <a:gd name="connsiteX1" fmla="*/ 999570 w 2485704"/>
              <a:gd name="connsiteY1" fmla="*/ 8250 h 3552552"/>
              <a:gd name="connsiteX2" fmla="*/ 2485370 w 2485704"/>
              <a:gd name="connsiteY2" fmla="*/ 1719929 h 3552552"/>
              <a:gd name="connsiteX3" fmla="*/ 1104595 w 2485704"/>
              <a:gd name="connsiteY3" fmla="*/ 3544674 h 3552552"/>
              <a:gd name="connsiteX4" fmla="*/ 842 w 2485704"/>
              <a:gd name="connsiteY4" fmla="*/ 1782579 h 3552552"/>
              <a:gd name="connsiteX0" fmla="*/ 842 w 2485704"/>
              <a:gd name="connsiteY0" fmla="*/ 1782579 h 3552552"/>
              <a:gd name="connsiteX1" fmla="*/ 999570 w 2485704"/>
              <a:gd name="connsiteY1" fmla="*/ 8250 h 3552552"/>
              <a:gd name="connsiteX2" fmla="*/ 2485370 w 2485704"/>
              <a:gd name="connsiteY2" fmla="*/ 1719929 h 3552552"/>
              <a:gd name="connsiteX3" fmla="*/ 1104595 w 2485704"/>
              <a:gd name="connsiteY3" fmla="*/ 3544674 h 3552552"/>
              <a:gd name="connsiteX4" fmla="*/ 842 w 2485704"/>
              <a:gd name="connsiteY4" fmla="*/ 1782579 h 3552552"/>
              <a:gd name="connsiteX0" fmla="*/ 721 w 2537622"/>
              <a:gd name="connsiteY0" fmla="*/ 1775145 h 3552552"/>
              <a:gd name="connsiteX1" fmla="*/ 1051488 w 2537622"/>
              <a:gd name="connsiteY1" fmla="*/ 8250 h 3552552"/>
              <a:gd name="connsiteX2" fmla="*/ 2537288 w 2537622"/>
              <a:gd name="connsiteY2" fmla="*/ 1719929 h 3552552"/>
              <a:gd name="connsiteX3" fmla="*/ 1156513 w 2537622"/>
              <a:gd name="connsiteY3" fmla="*/ 3544674 h 3552552"/>
              <a:gd name="connsiteX4" fmla="*/ 721 w 253762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711 w 2537612"/>
              <a:gd name="connsiteY0" fmla="*/ 1775145 h 3552552"/>
              <a:gd name="connsiteX1" fmla="*/ 1051478 w 2537612"/>
              <a:gd name="connsiteY1" fmla="*/ 8250 h 3552552"/>
              <a:gd name="connsiteX2" fmla="*/ 2537278 w 2537612"/>
              <a:gd name="connsiteY2" fmla="*/ 1719929 h 3552552"/>
              <a:gd name="connsiteX3" fmla="*/ 1156503 w 2537612"/>
              <a:gd name="connsiteY3" fmla="*/ 3544674 h 3552552"/>
              <a:gd name="connsiteX4" fmla="*/ 711 w 2537612"/>
              <a:gd name="connsiteY4" fmla="*/ 1775145 h 3552552"/>
              <a:gd name="connsiteX0" fmla="*/ 101 w 2537002"/>
              <a:gd name="connsiteY0" fmla="*/ 1775145 h 3552552"/>
              <a:gd name="connsiteX1" fmla="*/ 1050868 w 2537002"/>
              <a:gd name="connsiteY1" fmla="*/ 8250 h 3552552"/>
              <a:gd name="connsiteX2" fmla="*/ 2536668 w 2537002"/>
              <a:gd name="connsiteY2" fmla="*/ 1719929 h 3552552"/>
              <a:gd name="connsiteX3" fmla="*/ 1155893 w 2537002"/>
              <a:gd name="connsiteY3" fmla="*/ 3544674 h 3552552"/>
              <a:gd name="connsiteX4" fmla="*/ 101 w 2537002"/>
              <a:gd name="connsiteY4" fmla="*/ 1775145 h 3552552"/>
              <a:gd name="connsiteX0" fmla="*/ 101 w 2537002"/>
              <a:gd name="connsiteY0" fmla="*/ 1775145 h 3552552"/>
              <a:gd name="connsiteX1" fmla="*/ 1050868 w 2537002"/>
              <a:gd name="connsiteY1" fmla="*/ 8250 h 3552552"/>
              <a:gd name="connsiteX2" fmla="*/ 2536668 w 2537002"/>
              <a:gd name="connsiteY2" fmla="*/ 1719929 h 3552552"/>
              <a:gd name="connsiteX3" fmla="*/ 1155893 w 2537002"/>
              <a:gd name="connsiteY3" fmla="*/ 3544674 h 3552552"/>
              <a:gd name="connsiteX4" fmla="*/ 101 w 2537002"/>
              <a:gd name="connsiteY4" fmla="*/ 1775145 h 3552552"/>
              <a:gd name="connsiteX0" fmla="*/ 72 w 2536973"/>
              <a:gd name="connsiteY0" fmla="*/ 1775145 h 3552552"/>
              <a:gd name="connsiteX1" fmla="*/ 1050839 w 2536973"/>
              <a:gd name="connsiteY1" fmla="*/ 8250 h 3552552"/>
              <a:gd name="connsiteX2" fmla="*/ 2536639 w 2536973"/>
              <a:gd name="connsiteY2" fmla="*/ 1719929 h 3552552"/>
              <a:gd name="connsiteX3" fmla="*/ 1155864 w 2536973"/>
              <a:gd name="connsiteY3" fmla="*/ 3544674 h 3552552"/>
              <a:gd name="connsiteX4" fmla="*/ 72 w 2536973"/>
              <a:gd name="connsiteY4" fmla="*/ 1775145 h 3552552"/>
              <a:gd name="connsiteX0" fmla="*/ 72 w 2555550"/>
              <a:gd name="connsiteY0" fmla="*/ 1775183 h 3552534"/>
              <a:gd name="connsiteX1" fmla="*/ 1050839 w 2555550"/>
              <a:gd name="connsiteY1" fmla="*/ 8288 h 3552534"/>
              <a:gd name="connsiteX2" fmla="*/ 2555225 w 2555550"/>
              <a:gd name="connsiteY2" fmla="*/ 1716250 h 3552534"/>
              <a:gd name="connsiteX3" fmla="*/ 1155864 w 2555550"/>
              <a:gd name="connsiteY3" fmla="*/ 3544712 h 3552534"/>
              <a:gd name="connsiteX4" fmla="*/ 72 w 2555550"/>
              <a:gd name="connsiteY4" fmla="*/ 1775183 h 3552534"/>
              <a:gd name="connsiteX0" fmla="*/ 72 w 2548120"/>
              <a:gd name="connsiteY0" fmla="*/ 1775222 h 3552519"/>
              <a:gd name="connsiteX1" fmla="*/ 1050839 w 2548120"/>
              <a:gd name="connsiteY1" fmla="*/ 8327 h 3552519"/>
              <a:gd name="connsiteX2" fmla="*/ 2547791 w 2548120"/>
              <a:gd name="connsiteY2" fmla="*/ 1712572 h 3552519"/>
              <a:gd name="connsiteX3" fmla="*/ 1155864 w 2548120"/>
              <a:gd name="connsiteY3" fmla="*/ 3544751 h 3552519"/>
              <a:gd name="connsiteX4" fmla="*/ 72 w 2548120"/>
              <a:gd name="connsiteY4" fmla="*/ 1775222 h 3552519"/>
              <a:gd name="connsiteX0" fmla="*/ 72 w 2548144"/>
              <a:gd name="connsiteY0" fmla="*/ 1775222 h 3551842"/>
              <a:gd name="connsiteX1" fmla="*/ 1050839 w 2548144"/>
              <a:gd name="connsiteY1" fmla="*/ 8327 h 3551842"/>
              <a:gd name="connsiteX2" fmla="*/ 2547791 w 2548144"/>
              <a:gd name="connsiteY2" fmla="*/ 1712572 h 3551842"/>
              <a:gd name="connsiteX3" fmla="*/ 1155864 w 2548144"/>
              <a:gd name="connsiteY3" fmla="*/ 3544751 h 3551842"/>
              <a:gd name="connsiteX4" fmla="*/ 72 w 2548144"/>
              <a:gd name="connsiteY4" fmla="*/ 1775222 h 3551842"/>
              <a:gd name="connsiteX0" fmla="*/ 62 w 2548134"/>
              <a:gd name="connsiteY0" fmla="*/ 1775222 h 3551842"/>
              <a:gd name="connsiteX1" fmla="*/ 1050829 w 2548134"/>
              <a:gd name="connsiteY1" fmla="*/ 8327 h 3551842"/>
              <a:gd name="connsiteX2" fmla="*/ 2547781 w 2548134"/>
              <a:gd name="connsiteY2" fmla="*/ 1712572 h 3551842"/>
              <a:gd name="connsiteX3" fmla="*/ 1155854 w 2548134"/>
              <a:gd name="connsiteY3" fmla="*/ 3544751 h 3551842"/>
              <a:gd name="connsiteX4" fmla="*/ 62 w 2548134"/>
              <a:gd name="connsiteY4" fmla="*/ 1775222 h 3551842"/>
              <a:gd name="connsiteX0" fmla="*/ 64 w 2548136"/>
              <a:gd name="connsiteY0" fmla="*/ 1775222 h 3551842"/>
              <a:gd name="connsiteX1" fmla="*/ 1050831 w 2548136"/>
              <a:gd name="connsiteY1" fmla="*/ 8327 h 3551842"/>
              <a:gd name="connsiteX2" fmla="*/ 2547783 w 2548136"/>
              <a:gd name="connsiteY2" fmla="*/ 1712572 h 3551842"/>
              <a:gd name="connsiteX3" fmla="*/ 1155856 w 2548136"/>
              <a:gd name="connsiteY3" fmla="*/ 3544751 h 3551842"/>
              <a:gd name="connsiteX4" fmla="*/ 64 w 2548136"/>
              <a:gd name="connsiteY4" fmla="*/ 1775222 h 3551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8136" h="3551842">
                <a:moveTo>
                  <a:pt x="64" y="1775222"/>
                </a:moveTo>
                <a:cubicBezTo>
                  <a:pt x="-6289" y="929340"/>
                  <a:pt x="454607" y="59656"/>
                  <a:pt x="1050831" y="8327"/>
                </a:cubicBezTo>
                <a:cubicBezTo>
                  <a:pt x="1814323" y="-83890"/>
                  <a:pt x="2503178" y="596561"/>
                  <a:pt x="2547783" y="1712572"/>
                </a:cubicBezTo>
                <a:cubicBezTo>
                  <a:pt x="2564408" y="3210968"/>
                  <a:pt x="1993690" y="3612367"/>
                  <a:pt x="1155856" y="3544751"/>
                </a:cubicBezTo>
                <a:cubicBezTo>
                  <a:pt x="147036" y="3402793"/>
                  <a:pt x="6417" y="2621104"/>
                  <a:pt x="64" y="177522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11" name="Freeform 6"/>
          <p:cNvSpPr>
            <a:spLocks noEditPoints="1"/>
          </p:cNvSpPr>
          <p:nvPr/>
        </p:nvSpPr>
        <p:spPr bwMode="auto">
          <a:xfrm flipH="1">
            <a:off x="6657976" y="1019175"/>
            <a:ext cx="1881188" cy="2628900"/>
          </a:xfrm>
          <a:custGeom>
            <a:avLst/>
            <a:gdLst>
              <a:gd name="T0" fmla="*/ 1731012 w 1150"/>
              <a:gd name="T1" fmla="*/ 1375486 h 1608"/>
              <a:gd name="T2" fmla="*/ 1143646 w 1150"/>
              <a:gd name="T3" fmla="*/ 241963 h 1608"/>
              <a:gd name="T4" fmla="*/ 561188 w 1150"/>
              <a:gd name="T5" fmla="*/ 396733 h 1608"/>
              <a:gd name="T6" fmla="*/ 157067 w 1150"/>
              <a:gd name="T7" fmla="*/ 1246875 h 1608"/>
              <a:gd name="T8" fmla="*/ 112892 w 1150"/>
              <a:gd name="T9" fmla="*/ 2097016 h 1608"/>
              <a:gd name="T10" fmla="*/ 261779 w 1150"/>
              <a:gd name="T11" fmla="*/ 2846885 h 1608"/>
              <a:gd name="T12" fmla="*/ 520285 w 1150"/>
              <a:gd name="T13" fmla="*/ 3223999 h 1608"/>
              <a:gd name="T14" fmla="*/ 909681 w 1150"/>
              <a:gd name="T15" fmla="*/ 3339531 h 1608"/>
              <a:gd name="T16" fmla="*/ 1261447 w 1150"/>
              <a:gd name="T17" fmla="*/ 3221819 h 1608"/>
              <a:gd name="T18" fmla="*/ 121073 w 1150"/>
              <a:gd name="T19" fmla="*/ 1970585 h 1608"/>
              <a:gd name="T20" fmla="*/ 1243449 w 1150"/>
              <a:gd name="T21" fmla="*/ 316078 h 1608"/>
              <a:gd name="T22" fmla="*/ 736253 w 1150"/>
              <a:gd name="T23" fmla="*/ 3332992 h 1608"/>
              <a:gd name="T24" fmla="*/ 1873354 w 1150"/>
              <a:gd name="T25" fmla="*/ 2027261 h 1608"/>
              <a:gd name="T26" fmla="*/ 1881535 w 1150"/>
              <a:gd name="T27" fmla="*/ 1872492 h 1608"/>
              <a:gd name="T28" fmla="*/ 1878263 w 1150"/>
              <a:gd name="T29" fmla="*/ 1774399 h 1608"/>
              <a:gd name="T30" fmla="*/ 1848813 w 1150"/>
              <a:gd name="T31" fmla="*/ 2319361 h 1608"/>
              <a:gd name="T32" fmla="*/ 1860265 w 1150"/>
              <a:gd name="T33" fmla="*/ 1586931 h 1608"/>
              <a:gd name="T34" fmla="*/ 1827543 w 1150"/>
              <a:gd name="T35" fmla="*/ 2445793 h 1608"/>
              <a:gd name="T36" fmla="*/ 1799729 w 1150"/>
              <a:gd name="T37" fmla="*/ 2548246 h 1608"/>
              <a:gd name="T38" fmla="*/ 1788276 w 1150"/>
              <a:gd name="T39" fmla="*/ 2644159 h 1608"/>
              <a:gd name="T40" fmla="*/ 1806274 w 1150"/>
              <a:gd name="T41" fmla="*/ 1192378 h 1608"/>
              <a:gd name="T42" fmla="*/ 1745737 w 1150"/>
              <a:gd name="T43" fmla="*/ 2783669 h 1608"/>
              <a:gd name="T44" fmla="*/ 1713015 w 1150"/>
              <a:gd name="T45" fmla="*/ 2870863 h 1608"/>
              <a:gd name="T46" fmla="*/ 1739193 w 1150"/>
              <a:gd name="T47" fmla="*/ 915537 h 1608"/>
              <a:gd name="T48" fmla="*/ 1645934 w 1150"/>
              <a:gd name="T49" fmla="*/ 2990755 h 1608"/>
              <a:gd name="T50" fmla="*/ 1657387 w 1150"/>
              <a:gd name="T51" fmla="*/ 688833 h 1608"/>
              <a:gd name="T52" fmla="*/ 1624665 w 1150"/>
              <a:gd name="T53" fmla="*/ 601639 h 1608"/>
              <a:gd name="T54" fmla="*/ 1542859 w 1150"/>
              <a:gd name="T55" fmla="*/ 3195661 h 1608"/>
              <a:gd name="T56" fmla="*/ 1552675 w 1150"/>
              <a:gd name="T57" fmla="*/ 429431 h 1608"/>
              <a:gd name="T58" fmla="*/ 1511772 w 1150"/>
              <a:gd name="T59" fmla="*/ 357496 h 1608"/>
              <a:gd name="T60" fmla="*/ 1392336 w 1150"/>
              <a:gd name="T61" fmla="*/ 3332992 h 1608"/>
              <a:gd name="T62" fmla="*/ 1318711 w 1150"/>
              <a:gd name="T63" fmla="*/ 3380949 h 1608"/>
              <a:gd name="T64" fmla="*/ 1249994 w 1150"/>
              <a:gd name="T65" fmla="*/ 3422366 h 1608"/>
              <a:gd name="T66" fmla="*/ 1279444 w 1150"/>
              <a:gd name="T67" fmla="*/ 93734 h 1608"/>
              <a:gd name="T68" fmla="*/ 1209091 w 1150"/>
              <a:gd name="T69" fmla="*/ 52316 h 1608"/>
              <a:gd name="T70" fmla="*/ 1135465 w 1150"/>
              <a:gd name="T71" fmla="*/ 23978 h 1608"/>
              <a:gd name="T72" fmla="*/ 1052023 w 1150"/>
              <a:gd name="T73" fmla="*/ 13079 h 1608"/>
              <a:gd name="T74" fmla="*/ 983307 w 1150"/>
              <a:gd name="T75" fmla="*/ 0 h 1608"/>
              <a:gd name="T76" fmla="*/ 908045 w 1150"/>
              <a:gd name="T77" fmla="*/ 23978 h 1608"/>
              <a:gd name="T78" fmla="*/ 826239 w 1150"/>
              <a:gd name="T79" fmla="*/ 34878 h 1608"/>
              <a:gd name="T80" fmla="*/ 682261 w 1150"/>
              <a:gd name="T81" fmla="*/ 3485581 h 1608"/>
              <a:gd name="T82" fmla="*/ 692078 w 1150"/>
              <a:gd name="T83" fmla="*/ 104633 h 1608"/>
              <a:gd name="T84" fmla="*/ 628269 w 1150"/>
              <a:gd name="T85" fmla="*/ 141690 h 1608"/>
              <a:gd name="T86" fmla="*/ 561188 w 1150"/>
              <a:gd name="T87" fmla="*/ 187467 h 1608"/>
              <a:gd name="T88" fmla="*/ 489199 w 1150"/>
              <a:gd name="T89" fmla="*/ 255043 h 1608"/>
              <a:gd name="T90" fmla="*/ 441752 w 1150"/>
              <a:gd name="T91" fmla="*/ 318258 h 1608"/>
              <a:gd name="T92" fmla="*/ 332132 w 1150"/>
              <a:gd name="T93" fmla="*/ 3219640 h 1608"/>
              <a:gd name="T94" fmla="*/ 283048 w 1150"/>
              <a:gd name="T95" fmla="*/ 3143345 h 1608"/>
              <a:gd name="T96" fmla="*/ 238873 w 1150"/>
              <a:gd name="T97" fmla="*/ 3058331 h 1608"/>
              <a:gd name="T98" fmla="*/ 201242 w 1150"/>
              <a:gd name="T99" fmla="*/ 2973316 h 1608"/>
              <a:gd name="T100" fmla="*/ 170156 w 1150"/>
              <a:gd name="T101" fmla="*/ 2883943 h 1608"/>
              <a:gd name="T102" fmla="*/ 130889 w 1150"/>
              <a:gd name="T103" fmla="*/ 2798928 h 1608"/>
              <a:gd name="T104" fmla="*/ 112892 w 1150"/>
              <a:gd name="T105" fmla="*/ 2711734 h 1608"/>
              <a:gd name="T106" fmla="*/ 135798 w 1150"/>
              <a:gd name="T107" fmla="*/ 924257 h 1608"/>
              <a:gd name="T108" fmla="*/ 104712 w 1150"/>
              <a:gd name="T109" fmla="*/ 1007091 h 1608"/>
              <a:gd name="T110" fmla="*/ 45811 w 1150"/>
              <a:gd name="T111" fmla="*/ 2421814 h 1608"/>
              <a:gd name="T112" fmla="*/ 39267 w 1150"/>
              <a:gd name="T113" fmla="*/ 2332440 h 1608"/>
              <a:gd name="T114" fmla="*/ 58900 w 1150"/>
              <a:gd name="T115" fmla="*/ 1251234 h 1608"/>
              <a:gd name="T116" fmla="*/ 39267 w 1150"/>
              <a:gd name="T117" fmla="*/ 1340608 h 1608"/>
              <a:gd name="T118" fmla="*/ 19633 w 1150"/>
              <a:gd name="T119" fmla="*/ 1443061 h 1608"/>
              <a:gd name="T120" fmla="*/ 16361 w 1150"/>
              <a:gd name="T121" fmla="*/ 1549874 h 1608"/>
              <a:gd name="T122" fmla="*/ 16361 w 1150"/>
              <a:gd name="T123" fmla="*/ 1641428 h 1608"/>
              <a:gd name="T124" fmla="*/ 6544 w 1150"/>
              <a:gd name="T125" fmla="*/ 1730801 h 16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 name="Freeform 6"/>
          <p:cNvSpPr>
            <a:spLocks noEditPoints="1"/>
          </p:cNvSpPr>
          <p:nvPr/>
        </p:nvSpPr>
        <p:spPr bwMode="auto">
          <a:xfrm>
            <a:off x="2605091" y="1019175"/>
            <a:ext cx="1881187" cy="2628900"/>
          </a:xfrm>
          <a:custGeom>
            <a:avLst/>
            <a:gdLst>
              <a:gd name="T0" fmla="*/ 1731012 w 1150"/>
              <a:gd name="T1" fmla="*/ 1375486 h 1608"/>
              <a:gd name="T2" fmla="*/ 1143646 w 1150"/>
              <a:gd name="T3" fmla="*/ 241963 h 1608"/>
              <a:gd name="T4" fmla="*/ 561188 w 1150"/>
              <a:gd name="T5" fmla="*/ 396733 h 1608"/>
              <a:gd name="T6" fmla="*/ 157067 w 1150"/>
              <a:gd name="T7" fmla="*/ 1246875 h 1608"/>
              <a:gd name="T8" fmla="*/ 112892 w 1150"/>
              <a:gd name="T9" fmla="*/ 2097016 h 1608"/>
              <a:gd name="T10" fmla="*/ 261779 w 1150"/>
              <a:gd name="T11" fmla="*/ 2846885 h 1608"/>
              <a:gd name="T12" fmla="*/ 520285 w 1150"/>
              <a:gd name="T13" fmla="*/ 3223999 h 1608"/>
              <a:gd name="T14" fmla="*/ 909681 w 1150"/>
              <a:gd name="T15" fmla="*/ 3339531 h 1608"/>
              <a:gd name="T16" fmla="*/ 1261447 w 1150"/>
              <a:gd name="T17" fmla="*/ 3221819 h 1608"/>
              <a:gd name="T18" fmla="*/ 121073 w 1150"/>
              <a:gd name="T19" fmla="*/ 1970585 h 1608"/>
              <a:gd name="T20" fmla="*/ 1243449 w 1150"/>
              <a:gd name="T21" fmla="*/ 316078 h 1608"/>
              <a:gd name="T22" fmla="*/ 736253 w 1150"/>
              <a:gd name="T23" fmla="*/ 3332992 h 1608"/>
              <a:gd name="T24" fmla="*/ 1873354 w 1150"/>
              <a:gd name="T25" fmla="*/ 2027261 h 1608"/>
              <a:gd name="T26" fmla="*/ 1881535 w 1150"/>
              <a:gd name="T27" fmla="*/ 1872492 h 1608"/>
              <a:gd name="T28" fmla="*/ 1878263 w 1150"/>
              <a:gd name="T29" fmla="*/ 1774399 h 1608"/>
              <a:gd name="T30" fmla="*/ 1848813 w 1150"/>
              <a:gd name="T31" fmla="*/ 2319361 h 1608"/>
              <a:gd name="T32" fmla="*/ 1860265 w 1150"/>
              <a:gd name="T33" fmla="*/ 1586931 h 1608"/>
              <a:gd name="T34" fmla="*/ 1827543 w 1150"/>
              <a:gd name="T35" fmla="*/ 2445793 h 1608"/>
              <a:gd name="T36" fmla="*/ 1799729 w 1150"/>
              <a:gd name="T37" fmla="*/ 2548246 h 1608"/>
              <a:gd name="T38" fmla="*/ 1788276 w 1150"/>
              <a:gd name="T39" fmla="*/ 2644159 h 1608"/>
              <a:gd name="T40" fmla="*/ 1806274 w 1150"/>
              <a:gd name="T41" fmla="*/ 1192378 h 1608"/>
              <a:gd name="T42" fmla="*/ 1745737 w 1150"/>
              <a:gd name="T43" fmla="*/ 2783669 h 1608"/>
              <a:gd name="T44" fmla="*/ 1713015 w 1150"/>
              <a:gd name="T45" fmla="*/ 2870863 h 1608"/>
              <a:gd name="T46" fmla="*/ 1739193 w 1150"/>
              <a:gd name="T47" fmla="*/ 915537 h 1608"/>
              <a:gd name="T48" fmla="*/ 1645934 w 1150"/>
              <a:gd name="T49" fmla="*/ 2990755 h 1608"/>
              <a:gd name="T50" fmla="*/ 1657387 w 1150"/>
              <a:gd name="T51" fmla="*/ 688833 h 1608"/>
              <a:gd name="T52" fmla="*/ 1624665 w 1150"/>
              <a:gd name="T53" fmla="*/ 601639 h 1608"/>
              <a:gd name="T54" fmla="*/ 1542859 w 1150"/>
              <a:gd name="T55" fmla="*/ 3195661 h 1608"/>
              <a:gd name="T56" fmla="*/ 1552675 w 1150"/>
              <a:gd name="T57" fmla="*/ 429431 h 1608"/>
              <a:gd name="T58" fmla="*/ 1511772 w 1150"/>
              <a:gd name="T59" fmla="*/ 357496 h 1608"/>
              <a:gd name="T60" fmla="*/ 1392336 w 1150"/>
              <a:gd name="T61" fmla="*/ 3332992 h 1608"/>
              <a:gd name="T62" fmla="*/ 1318711 w 1150"/>
              <a:gd name="T63" fmla="*/ 3380949 h 1608"/>
              <a:gd name="T64" fmla="*/ 1249994 w 1150"/>
              <a:gd name="T65" fmla="*/ 3422366 h 1608"/>
              <a:gd name="T66" fmla="*/ 1279444 w 1150"/>
              <a:gd name="T67" fmla="*/ 93734 h 1608"/>
              <a:gd name="T68" fmla="*/ 1209091 w 1150"/>
              <a:gd name="T69" fmla="*/ 52316 h 1608"/>
              <a:gd name="T70" fmla="*/ 1135465 w 1150"/>
              <a:gd name="T71" fmla="*/ 23978 h 1608"/>
              <a:gd name="T72" fmla="*/ 1052023 w 1150"/>
              <a:gd name="T73" fmla="*/ 13079 h 1608"/>
              <a:gd name="T74" fmla="*/ 983307 w 1150"/>
              <a:gd name="T75" fmla="*/ 0 h 1608"/>
              <a:gd name="T76" fmla="*/ 908045 w 1150"/>
              <a:gd name="T77" fmla="*/ 23978 h 1608"/>
              <a:gd name="T78" fmla="*/ 826239 w 1150"/>
              <a:gd name="T79" fmla="*/ 34878 h 1608"/>
              <a:gd name="T80" fmla="*/ 682261 w 1150"/>
              <a:gd name="T81" fmla="*/ 3485581 h 1608"/>
              <a:gd name="T82" fmla="*/ 692078 w 1150"/>
              <a:gd name="T83" fmla="*/ 104633 h 1608"/>
              <a:gd name="T84" fmla="*/ 628269 w 1150"/>
              <a:gd name="T85" fmla="*/ 141690 h 1608"/>
              <a:gd name="T86" fmla="*/ 561188 w 1150"/>
              <a:gd name="T87" fmla="*/ 187467 h 1608"/>
              <a:gd name="T88" fmla="*/ 489199 w 1150"/>
              <a:gd name="T89" fmla="*/ 255043 h 1608"/>
              <a:gd name="T90" fmla="*/ 441752 w 1150"/>
              <a:gd name="T91" fmla="*/ 318258 h 1608"/>
              <a:gd name="T92" fmla="*/ 332132 w 1150"/>
              <a:gd name="T93" fmla="*/ 3219640 h 1608"/>
              <a:gd name="T94" fmla="*/ 283048 w 1150"/>
              <a:gd name="T95" fmla="*/ 3143345 h 1608"/>
              <a:gd name="T96" fmla="*/ 238873 w 1150"/>
              <a:gd name="T97" fmla="*/ 3058331 h 1608"/>
              <a:gd name="T98" fmla="*/ 201242 w 1150"/>
              <a:gd name="T99" fmla="*/ 2973316 h 1608"/>
              <a:gd name="T100" fmla="*/ 170156 w 1150"/>
              <a:gd name="T101" fmla="*/ 2883943 h 1608"/>
              <a:gd name="T102" fmla="*/ 130889 w 1150"/>
              <a:gd name="T103" fmla="*/ 2798928 h 1608"/>
              <a:gd name="T104" fmla="*/ 112892 w 1150"/>
              <a:gd name="T105" fmla="*/ 2711734 h 1608"/>
              <a:gd name="T106" fmla="*/ 135798 w 1150"/>
              <a:gd name="T107" fmla="*/ 924257 h 1608"/>
              <a:gd name="T108" fmla="*/ 104712 w 1150"/>
              <a:gd name="T109" fmla="*/ 1007091 h 1608"/>
              <a:gd name="T110" fmla="*/ 45811 w 1150"/>
              <a:gd name="T111" fmla="*/ 2421814 h 1608"/>
              <a:gd name="T112" fmla="*/ 39267 w 1150"/>
              <a:gd name="T113" fmla="*/ 2332440 h 1608"/>
              <a:gd name="T114" fmla="*/ 58900 w 1150"/>
              <a:gd name="T115" fmla="*/ 1251234 h 1608"/>
              <a:gd name="T116" fmla="*/ 39267 w 1150"/>
              <a:gd name="T117" fmla="*/ 1340608 h 1608"/>
              <a:gd name="T118" fmla="*/ 19633 w 1150"/>
              <a:gd name="T119" fmla="*/ 1443061 h 1608"/>
              <a:gd name="T120" fmla="*/ 16361 w 1150"/>
              <a:gd name="T121" fmla="*/ 1549874 h 1608"/>
              <a:gd name="T122" fmla="*/ 16361 w 1150"/>
              <a:gd name="T123" fmla="*/ 1641428 h 1608"/>
              <a:gd name="T124" fmla="*/ 6544 w 1150"/>
              <a:gd name="T125" fmla="*/ 1730801 h 16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 name="Freeform 12"/>
          <p:cNvSpPr/>
          <p:nvPr/>
        </p:nvSpPr>
        <p:spPr>
          <a:xfrm>
            <a:off x="5838825" y="248843"/>
            <a:ext cx="3041650" cy="1294209"/>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3012452 w 11298511"/>
              <a:gd name="connsiteY6" fmla="*/ 1476338 h 3214474"/>
              <a:gd name="connsiteX7" fmla="*/ 6785 w 11298511"/>
              <a:gd name="connsiteY7" fmla="*/ 1001852 h 3214474"/>
              <a:gd name="connsiteX0" fmla="*/ 3708 w 11333534"/>
              <a:gd name="connsiteY0" fmla="*/ 1963877 h 3214474"/>
              <a:gd name="connsiteX1" fmla="*/ 154697 w 11333534"/>
              <a:gd name="connsiteY1" fmla="*/ 448696 h 3214474"/>
              <a:gd name="connsiteX2" fmla="*/ 11138786 w 11333534"/>
              <a:gd name="connsiteY2" fmla="*/ 301941 h 3214474"/>
              <a:gd name="connsiteX3" fmla="*/ 11262964 w 11333534"/>
              <a:gd name="connsiteY3" fmla="*/ 3214474 h 3214474"/>
              <a:gd name="connsiteX4" fmla="*/ 8926164 w 11333534"/>
              <a:gd name="connsiteY4" fmla="*/ 2887096 h 3214474"/>
              <a:gd name="connsiteX5" fmla="*/ 6284563 w 11333534"/>
              <a:gd name="connsiteY5" fmla="*/ 2830652 h 3214474"/>
              <a:gd name="connsiteX6" fmla="*/ 3047475 w 11333534"/>
              <a:gd name="connsiteY6" fmla="*/ 1476338 h 3214474"/>
              <a:gd name="connsiteX7" fmla="*/ 3708 w 11333534"/>
              <a:gd name="connsiteY7" fmla="*/ 1963877 h 3214474"/>
              <a:gd name="connsiteX0" fmla="*/ 3708 w 11333534"/>
              <a:gd name="connsiteY0" fmla="*/ 1963877 h 3214474"/>
              <a:gd name="connsiteX1" fmla="*/ 154697 w 11333534"/>
              <a:gd name="connsiteY1" fmla="*/ 448696 h 3214474"/>
              <a:gd name="connsiteX2" fmla="*/ 11138786 w 11333534"/>
              <a:gd name="connsiteY2" fmla="*/ 301941 h 3214474"/>
              <a:gd name="connsiteX3" fmla="*/ 11262964 w 11333534"/>
              <a:gd name="connsiteY3" fmla="*/ 3214474 h 3214474"/>
              <a:gd name="connsiteX4" fmla="*/ 8926164 w 11333534"/>
              <a:gd name="connsiteY4" fmla="*/ 2887096 h 3214474"/>
              <a:gd name="connsiteX5" fmla="*/ 6284563 w 11333534"/>
              <a:gd name="connsiteY5" fmla="*/ 2830652 h 3214474"/>
              <a:gd name="connsiteX6" fmla="*/ 3047475 w 11333534"/>
              <a:gd name="connsiteY6" fmla="*/ 1476338 h 3214474"/>
              <a:gd name="connsiteX7" fmla="*/ 3708 w 11333534"/>
              <a:gd name="connsiteY7" fmla="*/ 1963877 h 3214474"/>
              <a:gd name="connsiteX0" fmla="*/ 1158 w 11330984"/>
              <a:gd name="connsiteY0" fmla="*/ 1905830 h 3156427"/>
              <a:gd name="connsiteX1" fmla="*/ 314072 w 11330984"/>
              <a:gd name="connsiteY1" fmla="*/ 552574 h 3156427"/>
              <a:gd name="connsiteX2" fmla="*/ 11136236 w 11330984"/>
              <a:gd name="connsiteY2" fmla="*/ 243894 h 3156427"/>
              <a:gd name="connsiteX3" fmla="*/ 11260414 w 11330984"/>
              <a:gd name="connsiteY3" fmla="*/ 3156427 h 3156427"/>
              <a:gd name="connsiteX4" fmla="*/ 8923614 w 11330984"/>
              <a:gd name="connsiteY4" fmla="*/ 2829049 h 3156427"/>
              <a:gd name="connsiteX5" fmla="*/ 6282013 w 11330984"/>
              <a:gd name="connsiteY5" fmla="*/ 2772605 h 3156427"/>
              <a:gd name="connsiteX6" fmla="*/ 3044925 w 11330984"/>
              <a:gd name="connsiteY6" fmla="*/ 1418291 h 3156427"/>
              <a:gd name="connsiteX7" fmla="*/ 1158 w 11330984"/>
              <a:gd name="connsiteY7" fmla="*/ 1905830 h 3156427"/>
              <a:gd name="connsiteX0" fmla="*/ 9008 w 11338834"/>
              <a:gd name="connsiteY0" fmla="*/ 1905830 h 3156427"/>
              <a:gd name="connsiteX1" fmla="*/ 321922 w 11338834"/>
              <a:gd name="connsiteY1" fmla="*/ 552574 h 3156427"/>
              <a:gd name="connsiteX2" fmla="*/ 11144086 w 11338834"/>
              <a:gd name="connsiteY2" fmla="*/ 243894 h 3156427"/>
              <a:gd name="connsiteX3" fmla="*/ 11268264 w 11338834"/>
              <a:gd name="connsiteY3" fmla="*/ 3156427 h 3156427"/>
              <a:gd name="connsiteX4" fmla="*/ 8931464 w 11338834"/>
              <a:gd name="connsiteY4" fmla="*/ 2829049 h 3156427"/>
              <a:gd name="connsiteX5" fmla="*/ 6289863 w 11338834"/>
              <a:gd name="connsiteY5" fmla="*/ 2772605 h 3156427"/>
              <a:gd name="connsiteX6" fmla="*/ 3052775 w 11338834"/>
              <a:gd name="connsiteY6" fmla="*/ 1418291 h 3156427"/>
              <a:gd name="connsiteX7" fmla="*/ 9008 w 11338834"/>
              <a:gd name="connsiteY7" fmla="*/ 1905830 h 3156427"/>
              <a:gd name="connsiteX0" fmla="*/ 9008 w 11338834"/>
              <a:gd name="connsiteY0" fmla="*/ 1903400 h 3153997"/>
              <a:gd name="connsiteX1" fmla="*/ 321922 w 11338834"/>
              <a:gd name="connsiteY1" fmla="*/ 550144 h 3153997"/>
              <a:gd name="connsiteX2" fmla="*/ 11144086 w 11338834"/>
              <a:gd name="connsiteY2" fmla="*/ 241464 h 3153997"/>
              <a:gd name="connsiteX3" fmla="*/ 11268264 w 11338834"/>
              <a:gd name="connsiteY3" fmla="*/ 3153997 h 3153997"/>
              <a:gd name="connsiteX4" fmla="*/ 8931464 w 11338834"/>
              <a:gd name="connsiteY4" fmla="*/ 2826619 h 3153997"/>
              <a:gd name="connsiteX5" fmla="*/ 6289863 w 11338834"/>
              <a:gd name="connsiteY5" fmla="*/ 2770175 h 3153997"/>
              <a:gd name="connsiteX6" fmla="*/ 3052775 w 11338834"/>
              <a:gd name="connsiteY6" fmla="*/ 1415861 h 3153997"/>
              <a:gd name="connsiteX7" fmla="*/ 9008 w 11338834"/>
              <a:gd name="connsiteY7" fmla="*/ 1903400 h 3153997"/>
              <a:gd name="connsiteX0" fmla="*/ 9008 w 11343617"/>
              <a:gd name="connsiteY0" fmla="*/ 1903400 h 2826619"/>
              <a:gd name="connsiteX1" fmla="*/ 321922 w 11343617"/>
              <a:gd name="connsiteY1" fmla="*/ 550144 h 2826619"/>
              <a:gd name="connsiteX2" fmla="*/ 11144086 w 11343617"/>
              <a:gd name="connsiteY2" fmla="*/ 241464 h 2826619"/>
              <a:gd name="connsiteX3" fmla="*/ 11277789 w 11343617"/>
              <a:gd name="connsiteY3" fmla="*/ 1372822 h 2826619"/>
              <a:gd name="connsiteX4" fmla="*/ 8931464 w 11343617"/>
              <a:gd name="connsiteY4" fmla="*/ 2826619 h 2826619"/>
              <a:gd name="connsiteX5" fmla="*/ 6289863 w 11343617"/>
              <a:gd name="connsiteY5" fmla="*/ 2770175 h 2826619"/>
              <a:gd name="connsiteX6" fmla="*/ 3052775 w 11343617"/>
              <a:gd name="connsiteY6" fmla="*/ 1415861 h 2826619"/>
              <a:gd name="connsiteX7" fmla="*/ 9008 w 11343617"/>
              <a:gd name="connsiteY7" fmla="*/ 1903400 h 2826619"/>
              <a:gd name="connsiteX0" fmla="*/ 9008 w 11284833"/>
              <a:gd name="connsiteY0" fmla="*/ 1923568 h 2846787"/>
              <a:gd name="connsiteX1" fmla="*/ 321922 w 11284833"/>
              <a:gd name="connsiteY1" fmla="*/ 570312 h 2846787"/>
              <a:gd name="connsiteX2" fmla="*/ 10810711 w 11284833"/>
              <a:gd name="connsiteY2" fmla="*/ 233057 h 2846787"/>
              <a:gd name="connsiteX3" fmla="*/ 11277789 w 11284833"/>
              <a:gd name="connsiteY3" fmla="*/ 1392990 h 2846787"/>
              <a:gd name="connsiteX4" fmla="*/ 8931464 w 11284833"/>
              <a:gd name="connsiteY4" fmla="*/ 2846787 h 2846787"/>
              <a:gd name="connsiteX5" fmla="*/ 6289863 w 11284833"/>
              <a:gd name="connsiteY5" fmla="*/ 2790343 h 2846787"/>
              <a:gd name="connsiteX6" fmla="*/ 3052775 w 11284833"/>
              <a:gd name="connsiteY6" fmla="*/ 1436029 h 2846787"/>
              <a:gd name="connsiteX7" fmla="*/ 9008 w 11284833"/>
              <a:gd name="connsiteY7" fmla="*/ 1923568 h 2846787"/>
              <a:gd name="connsiteX0" fmla="*/ 9008 w 11284833"/>
              <a:gd name="connsiteY0" fmla="*/ 1830811 h 2754030"/>
              <a:gd name="connsiteX1" fmla="*/ 321922 w 11284833"/>
              <a:gd name="connsiteY1" fmla="*/ 477555 h 2754030"/>
              <a:gd name="connsiteX2" fmla="*/ 10810711 w 11284833"/>
              <a:gd name="connsiteY2" fmla="*/ 140300 h 2754030"/>
              <a:gd name="connsiteX3" fmla="*/ 11277789 w 11284833"/>
              <a:gd name="connsiteY3" fmla="*/ 1300233 h 2754030"/>
              <a:gd name="connsiteX4" fmla="*/ 8931464 w 11284833"/>
              <a:gd name="connsiteY4" fmla="*/ 2754030 h 2754030"/>
              <a:gd name="connsiteX5" fmla="*/ 6289863 w 11284833"/>
              <a:gd name="connsiteY5" fmla="*/ 2697586 h 2754030"/>
              <a:gd name="connsiteX6" fmla="*/ 3052775 w 11284833"/>
              <a:gd name="connsiteY6" fmla="*/ 1343272 h 2754030"/>
              <a:gd name="connsiteX7" fmla="*/ 9008 w 11284833"/>
              <a:gd name="connsiteY7" fmla="*/ 1830811 h 2754030"/>
              <a:gd name="connsiteX0" fmla="*/ 9008 w 11291298"/>
              <a:gd name="connsiteY0" fmla="*/ 1837505 h 2760724"/>
              <a:gd name="connsiteX1" fmla="*/ 321922 w 11291298"/>
              <a:gd name="connsiteY1" fmla="*/ 484249 h 2760724"/>
              <a:gd name="connsiteX2" fmla="*/ 10944061 w 11291298"/>
              <a:gd name="connsiteY2" fmla="*/ 137469 h 2760724"/>
              <a:gd name="connsiteX3" fmla="*/ 11277789 w 11291298"/>
              <a:gd name="connsiteY3" fmla="*/ 1306927 h 2760724"/>
              <a:gd name="connsiteX4" fmla="*/ 8931464 w 11291298"/>
              <a:gd name="connsiteY4" fmla="*/ 2760724 h 2760724"/>
              <a:gd name="connsiteX5" fmla="*/ 6289863 w 11291298"/>
              <a:gd name="connsiteY5" fmla="*/ 2704280 h 2760724"/>
              <a:gd name="connsiteX6" fmla="*/ 3052775 w 11291298"/>
              <a:gd name="connsiteY6" fmla="*/ 1349966 h 2760724"/>
              <a:gd name="connsiteX7" fmla="*/ 9008 w 11291298"/>
              <a:gd name="connsiteY7" fmla="*/ 1837505 h 2760724"/>
              <a:gd name="connsiteX0" fmla="*/ 9008 w 11291298"/>
              <a:gd name="connsiteY0" fmla="*/ 1810356 h 2733575"/>
              <a:gd name="connsiteX1" fmla="*/ 321922 w 11291298"/>
              <a:gd name="connsiteY1" fmla="*/ 457100 h 2733575"/>
              <a:gd name="connsiteX2" fmla="*/ 10944061 w 11291298"/>
              <a:gd name="connsiteY2" fmla="*/ 110320 h 2733575"/>
              <a:gd name="connsiteX3" fmla="*/ 11277789 w 11291298"/>
              <a:gd name="connsiteY3" fmla="*/ 1279778 h 2733575"/>
              <a:gd name="connsiteX4" fmla="*/ 8931464 w 11291298"/>
              <a:gd name="connsiteY4" fmla="*/ 2733575 h 2733575"/>
              <a:gd name="connsiteX5" fmla="*/ 6289863 w 11291298"/>
              <a:gd name="connsiteY5" fmla="*/ 2677131 h 2733575"/>
              <a:gd name="connsiteX6" fmla="*/ 3052775 w 11291298"/>
              <a:gd name="connsiteY6" fmla="*/ 1322817 h 2733575"/>
              <a:gd name="connsiteX7" fmla="*/ 9008 w 11291298"/>
              <a:gd name="connsiteY7" fmla="*/ 1810356 h 2733575"/>
              <a:gd name="connsiteX0" fmla="*/ 9008 w 11294918"/>
              <a:gd name="connsiteY0" fmla="*/ 1894716 h 2817935"/>
              <a:gd name="connsiteX1" fmla="*/ 321922 w 11294918"/>
              <a:gd name="connsiteY1" fmla="*/ 541460 h 2817935"/>
              <a:gd name="connsiteX2" fmla="*/ 10944061 w 11294918"/>
              <a:gd name="connsiteY2" fmla="*/ 194680 h 2817935"/>
              <a:gd name="connsiteX3" fmla="*/ 11277789 w 11294918"/>
              <a:gd name="connsiteY3" fmla="*/ 1364138 h 2817935"/>
              <a:gd name="connsiteX4" fmla="*/ 8931464 w 11294918"/>
              <a:gd name="connsiteY4" fmla="*/ 2817935 h 2817935"/>
              <a:gd name="connsiteX5" fmla="*/ 6289863 w 11294918"/>
              <a:gd name="connsiteY5" fmla="*/ 2761491 h 2817935"/>
              <a:gd name="connsiteX6" fmla="*/ 3052775 w 11294918"/>
              <a:gd name="connsiteY6" fmla="*/ 1407177 h 2817935"/>
              <a:gd name="connsiteX7" fmla="*/ 9008 w 11294918"/>
              <a:gd name="connsiteY7" fmla="*/ 1894716 h 2817935"/>
              <a:gd name="connsiteX0" fmla="*/ 9008 w 11277789"/>
              <a:gd name="connsiteY0" fmla="*/ 1894716 h 2817935"/>
              <a:gd name="connsiteX1" fmla="*/ 321922 w 11277789"/>
              <a:gd name="connsiteY1" fmla="*/ 541460 h 2817935"/>
              <a:gd name="connsiteX2" fmla="*/ 10944061 w 11277789"/>
              <a:gd name="connsiteY2" fmla="*/ 194680 h 2817935"/>
              <a:gd name="connsiteX3" fmla="*/ 11277789 w 11277789"/>
              <a:gd name="connsiteY3" fmla="*/ 1364138 h 2817935"/>
              <a:gd name="connsiteX4" fmla="*/ 8931464 w 11277789"/>
              <a:gd name="connsiteY4" fmla="*/ 2817935 h 2817935"/>
              <a:gd name="connsiteX5" fmla="*/ 6289863 w 11277789"/>
              <a:gd name="connsiteY5" fmla="*/ 2761491 h 2817935"/>
              <a:gd name="connsiteX6" fmla="*/ 3052775 w 11277789"/>
              <a:gd name="connsiteY6" fmla="*/ 1407177 h 2817935"/>
              <a:gd name="connsiteX7" fmla="*/ 9008 w 11277789"/>
              <a:gd name="connsiteY7" fmla="*/ 1894716 h 2817935"/>
              <a:gd name="connsiteX0" fmla="*/ 0 w 11268781"/>
              <a:gd name="connsiteY0" fmla="*/ 1700036 h 2623255"/>
              <a:gd name="connsiteX1" fmla="*/ 10935053 w 11268781"/>
              <a:gd name="connsiteY1" fmla="*/ 0 h 2623255"/>
              <a:gd name="connsiteX2" fmla="*/ 11268781 w 11268781"/>
              <a:gd name="connsiteY2" fmla="*/ 1169458 h 2623255"/>
              <a:gd name="connsiteX3" fmla="*/ 8922456 w 11268781"/>
              <a:gd name="connsiteY3" fmla="*/ 2623255 h 2623255"/>
              <a:gd name="connsiteX4" fmla="*/ 6280855 w 11268781"/>
              <a:gd name="connsiteY4" fmla="*/ 2566811 h 2623255"/>
              <a:gd name="connsiteX5" fmla="*/ 3043767 w 11268781"/>
              <a:gd name="connsiteY5" fmla="*/ 1212497 h 2623255"/>
              <a:gd name="connsiteX6" fmla="*/ 0 w 11268781"/>
              <a:gd name="connsiteY6" fmla="*/ 1700036 h 2623255"/>
              <a:gd name="connsiteX0" fmla="*/ 0 w 8225014"/>
              <a:gd name="connsiteY0" fmla="*/ 1212497 h 2623255"/>
              <a:gd name="connsiteX1" fmla="*/ 7891286 w 8225014"/>
              <a:gd name="connsiteY1" fmla="*/ 0 h 2623255"/>
              <a:gd name="connsiteX2" fmla="*/ 8225014 w 8225014"/>
              <a:gd name="connsiteY2" fmla="*/ 1169458 h 2623255"/>
              <a:gd name="connsiteX3" fmla="*/ 5878689 w 8225014"/>
              <a:gd name="connsiteY3" fmla="*/ 2623255 h 2623255"/>
              <a:gd name="connsiteX4" fmla="*/ 3237088 w 8225014"/>
              <a:gd name="connsiteY4" fmla="*/ 2566811 h 2623255"/>
              <a:gd name="connsiteX5" fmla="*/ 0 w 8225014"/>
              <a:gd name="connsiteY5" fmla="*/ 1212497 h 2623255"/>
              <a:gd name="connsiteX0" fmla="*/ 0 w 4987926"/>
              <a:gd name="connsiteY0" fmla="*/ 2566811 h 2623255"/>
              <a:gd name="connsiteX1" fmla="*/ 4654198 w 4987926"/>
              <a:gd name="connsiteY1" fmla="*/ 0 h 2623255"/>
              <a:gd name="connsiteX2" fmla="*/ 4987926 w 4987926"/>
              <a:gd name="connsiteY2" fmla="*/ 1169458 h 2623255"/>
              <a:gd name="connsiteX3" fmla="*/ 2641601 w 4987926"/>
              <a:gd name="connsiteY3" fmla="*/ 2623255 h 2623255"/>
              <a:gd name="connsiteX4" fmla="*/ 0 w 4987926"/>
              <a:gd name="connsiteY4" fmla="*/ 2566811 h 2623255"/>
              <a:gd name="connsiteX0" fmla="*/ 0 w 4377782"/>
              <a:gd name="connsiteY0" fmla="*/ 262996 h 2834040"/>
              <a:gd name="connsiteX1" fmla="*/ 3949348 w 4377782"/>
              <a:gd name="connsiteY1" fmla="*/ 210785 h 2834040"/>
              <a:gd name="connsiteX2" fmla="*/ 4283076 w 4377782"/>
              <a:gd name="connsiteY2" fmla="*/ 1380243 h 2834040"/>
              <a:gd name="connsiteX3" fmla="*/ 1936751 w 4377782"/>
              <a:gd name="connsiteY3" fmla="*/ 2834040 h 2834040"/>
              <a:gd name="connsiteX4" fmla="*/ 0 w 4377782"/>
              <a:gd name="connsiteY4" fmla="*/ 262996 h 2834040"/>
              <a:gd name="connsiteX0" fmla="*/ 50730 w 4428512"/>
              <a:gd name="connsiteY0" fmla="*/ 262996 h 2834040"/>
              <a:gd name="connsiteX1" fmla="*/ 4000078 w 4428512"/>
              <a:gd name="connsiteY1" fmla="*/ 210785 h 2834040"/>
              <a:gd name="connsiteX2" fmla="*/ 4333806 w 4428512"/>
              <a:gd name="connsiteY2" fmla="*/ 1380243 h 2834040"/>
              <a:gd name="connsiteX3" fmla="*/ 1987481 w 4428512"/>
              <a:gd name="connsiteY3" fmla="*/ 2834040 h 2834040"/>
              <a:gd name="connsiteX4" fmla="*/ 50730 w 4428512"/>
              <a:gd name="connsiteY4" fmla="*/ 262996 h 2834040"/>
              <a:gd name="connsiteX0" fmla="*/ 50730 w 4428512"/>
              <a:gd name="connsiteY0" fmla="*/ 262996 h 2834040"/>
              <a:gd name="connsiteX1" fmla="*/ 4000078 w 4428512"/>
              <a:gd name="connsiteY1" fmla="*/ 210785 h 2834040"/>
              <a:gd name="connsiteX2" fmla="*/ 4333806 w 4428512"/>
              <a:gd name="connsiteY2" fmla="*/ 1380243 h 2834040"/>
              <a:gd name="connsiteX3" fmla="*/ 1987481 w 4428512"/>
              <a:gd name="connsiteY3" fmla="*/ 2834040 h 2834040"/>
              <a:gd name="connsiteX4" fmla="*/ 50730 w 4428512"/>
              <a:gd name="connsiteY4" fmla="*/ 262996 h 2834040"/>
              <a:gd name="connsiteX0" fmla="*/ 50730 w 4428512"/>
              <a:gd name="connsiteY0" fmla="*/ 142645 h 2713689"/>
              <a:gd name="connsiteX1" fmla="*/ 4000078 w 4428512"/>
              <a:gd name="connsiteY1" fmla="*/ 90434 h 2713689"/>
              <a:gd name="connsiteX2" fmla="*/ 4333806 w 4428512"/>
              <a:gd name="connsiteY2" fmla="*/ 1259892 h 2713689"/>
              <a:gd name="connsiteX3" fmla="*/ 1987481 w 4428512"/>
              <a:gd name="connsiteY3" fmla="*/ 2713689 h 2713689"/>
              <a:gd name="connsiteX4" fmla="*/ 50730 w 4428512"/>
              <a:gd name="connsiteY4" fmla="*/ 142645 h 2713689"/>
              <a:gd name="connsiteX0" fmla="*/ 50730 w 4333806"/>
              <a:gd name="connsiteY0" fmla="*/ 163762 h 2734806"/>
              <a:gd name="connsiteX1" fmla="*/ 4000078 w 4333806"/>
              <a:gd name="connsiteY1" fmla="*/ 111551 h 2734806"/>
              <a:gd name="connsiteX2" fmla="*/ 4333806 w 4333806"/>
              <a:gd name="connsiteY2" fmla="*/ 1281009 h 2734806"/>
              <a:gd name="connsiteX3" fmla="*/ 1987481 w 4333806"/>
              <a:gd name="connsiteY3" fmla="*/ 2734806 h 2734806"/>
              <a:gd name="connsiteX4" fmla="*/ 50730 w 4333806"/>
              <a:gd name="connsiteY4" fmla="*/ 163762 h 2734806"/>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99684 w 4382760"/>
              <a:gd name="connsiteY0" fmla="*/ 163762 h 1281009"/>
              <a:gd name="connsiteX1" fmla="*/ 4049032 w 4382760"/>
              <a:gd name="connsiteY1" fmla="*/ 111551 h 1281009"/>
              <a:gd name="connsiteX2" fmla="*/ 4382760 w 4382760"/>
              <a:gd name="connsiteY2" fmla="*/ 1281009 h 1281009"/>
              <a:gd name="connsiteX3" fmla="*/ 1083935 w 4382760"/>
              <a:gd name="connsiteY3" fmla="*/ 753606 h 1281009"/>
              <a:gd name="connsiteX4" fmla="*/ 99684 w 4382760"/>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984251 w 4283076"/>
              <a:gd name="connsiteY3" fmla="*/ 753606 h 1281009"/>
              <a:gd name="connsiteX4" fmla="*/ 0 w 4283076"/>
              <a:gd name="connsiteY4" fmla="*/ 163762 h 1281009"/>
              <a:gd name="connsiteX0" fmla="*/ 0 w 4283076"/>
              <a:gd name="connsiteY0" fmla="*/ 163762 h 1281009"/>
              <a:gd name="connsiteX1" fmla="*/ 3949348 w 4283076"/>
              <a:gd name="connsiteY1" fmla="*/ 111551 h 1281009"/>
              <a:gd name="connsiteX2" fmla="*/ 4283076 w 4283076"/>
              <a:gd name="connsiteY2" fmla="*/ 1281009 h 1281009"/>
              <a:gd name="connsiteX3" fmla="*/ 1649269 w 4283076"/>
              <a:gd name="connsiteY3" fmla="*/ 836733 h 1281009"/>
              <a:gd name="connsiteX4" fmla="*/ 0 w 4283076"/>
              <a:gd name="connsiteY4" fmla="*/ 163762 h 1281009"/>
              <a:gd name="connsiteX0" fmla="*/ 0 w 4294807"/>
              <a:gd name="connsiteY0" fmla="*/ 168976 h 1642483"/>
              <a:gd name="connsiteX1" fmla="*/ 3949348 w 4294807"/>
              <a:gd name="connsiteY1" fmla="*/ 116765 h 1642483"/>
              <a:gd name="connsiteX2" fmla="*/ 4104946 w 4294807"/>
              <a:gd name="connsiteY2" fmla="*/ 1642483 h 1642483"/>
              <a:gd name="connsiteX3" fmla="*/ 1649269 w 4294807"/>
              <a:gd name="connsiteY3" fmla="*/ 841947 h 1642483"/>
              <a:gd name="connsiteX4" fmla="*/ 0 w 4294807"/>
              <a:gd name="connsiteY4" fmla="*/ 168976 h 1642483"/>
              <a:gd name="connsiteX0" fmla="*/ 0 w 4271499"/>
              <a:gd name="connsiteY0" fmla="*/ 55115 h 1528622"/>
              <a:gd name="connsiteX1" fmla="*/ 3913722 w 4271499"/>
              <a:gd name="connsiteY1" fmla="*/ 216660 h 1528622"/>
              <a:gd name="connsiteX2" fmla="*/ 4104946 w 4271499"/>
              <a:gd name="connsiteY2" fmla="*/ 1528622 h 1528622"/>
              <a:gd name="connsiteX3" fmla="*/ 1649269 w 4271499"/>
              <a:gd name="connsiteY3" fmla="*/ 728086 h 1528622"/>
              <a:gd name="connsiteX4" fmla="*/ 0 w 4271499"/>
              <a:gd name="connsiteY4" fmla="*/ 55115 h 1528622"/>
              <a:gd name="connsiteX0" fmla="*/ 0 w 4271499"/>
              <a:gd name="connsiteY0" fmla="*/ 55115 h 1528622"/>
              <a:gd name="connsiteX1" fmla="*/ 3913722 w 4271499"/>
              <a:gd name="connsiteY1" fmla="*/ 216660 h 1528622"/>
              <a:gd name="connsiteX2" fmla="*/ 4104946 w 4271499"/>
              <a:gd name="connsiteY2" fmla="*/ 1528622 h 1528622"/>
              <a:gd name="connsiteX3" fmla="*/ 1649269 w 4271499"/>
              <a:gd name="connsiteY3" fmla="*/ 728086 h 1528622"/>
              <a:gd name="connsiteX4" fmla="*/ 0 w 4271499"/>
              <a:gd name="connsiteY4" fmla="*/ 55115 h 1528622"/>
              <a:gd name="connsiteX0" fmla="*/ 0 w 4271499"/>
              <a:gd name="connsiteY0" fmla="*/ 55115 h 1528622"/>
              <a:gd name="connsiteX1" fmla="*/ 3913722 w 4271499"/>
              <a:gd name="connsiteY1" fmla="*/ 216660 h 1528622"/>
              <a:gd name="connsiteX2" fmla="*/ 4104946 w 4271499"/>
              <a:gd name="connsiteY2" fmla="*/ 1528622 h 1528622"/>
              <a:gd name="connsiteX3" fmla="*/ 1649269 w 4271499"/>
              <a:gd name="connsiteY3" fmla="*/ 728086 h 1528622"/>
              <a:gd name="connsiteX4" fmla="*/ 0 w 4271499"/>
              <a:gd name="connsiteY4" fmla="*/ 55115 h 1528622"/>
              <a:gd name="connsiteX0" fmla="*/ 0 w 4104946"/>
              <a:gd name="connsiteY0" fmla="*/ 55115 h 1528622"/>
              <a:gd name="connsiteX1" fmla="*/ 3913722 w 4104946"/>
              <a:gd name="connsiteY1" fmla="*/ 216660 h 1528622"/>
              <a:gd name="connsiteX2" fmla="*/ 4104946 w 4104946"/>
              <a:gd name="connsiteY2" fmla="*/ 1528622 h 1528622"/>
              <a:gd name="connsiteX3" fmla="*/ 1649269 w 4104946"/>
              <a:gd name="connsiteY3" fmla="*/ 728086 h 1528622"/>
              <a:gd name="connsiteX4" fmla="*/ 0 w 4104946"/>
              <a:gd name="connsiteY4" fmla="*/ 55115 h 1528622"/>
              <a:gd name="connsiteX0" fmla="*/ 0 w 4104946"/>
              <a:gd name="connsiteY0" fmla="*/ 55115 h 1528622"/>
              <a:gd name="connsiteX1" fmla="*/ 3913722 w 4104946"/>
              <a:gd name="connsiteY1" fmla="*/ 216660 h 1528622"/>
              <a:gd name="connsiteX2" fmla="*/ 4104946 w 4104946"/>
              <a:gd name="connsiteY2" fmla="*/ 1528622 h 1528622"/>
              <a:gd name="connsiteX3" fmla="*/ 1649269 w 4104946"/>
              <a:gd name="connsiteY3" fmla="*/ 1001218 h 1528622"/>
              <a:gd name="connsiteX4" fmla="*/ 0 w 4104946"/>
              <a:gd name="connsiteY4" fmla="*/ 55115 h 1528622"/>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001218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001218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001218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143722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143722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143722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226849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226849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226849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49269 w 4034118"/>
              <a:gd name="connsiteY3" fmla="*/ 1226849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01768 w 4034118"/>
              <a:gd name="connsiteY3" fmla="*/ 1262475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01768 w 4034118"/>
              <a:gd name="connsiteY3" fmla="*/ 1262475 h 1576123"/>
              <a:gd name="connsiteX4" fmla="*/ 0 w 4034118"/>
              <a:gd name="connsiteY4" fmla="*/ 55115 h 1576123"/>
              <a:gd name="connsiteX0" fmla="*/ 0 w 4034118"/>
              <a:gd name="connsiteY0" fmla="*/ 55115 h 1576123"/>
              <a:gd name="connsiteX1" fmla="*/ 3913722 w 4034118"/>
              <a:gd name="connsiteY1" fmla="*/ 216660 h 1576123"/>
              <a:gd name="connsiteX2" fmla="*/ 3998068 w 4034118"/>
              <a:gd name="connsiteY2" fmla="*/ 1576123 h 1576123"/>
              <a:gd name="connsiteX3" fmla="*/ 1601768 w 4034118"/>
              <a:gd name="connsiteY3" fmla="*/ 1262475 h 1576123"/>
              <a:gd name="connsiteX4" fmla="*/ 0 w 4034118"/>
              <a:gd name="connsiteY4" fmla="*/ 55115 h 1576123"/>
              <a:gd name="connsiteX0" fmla="*/ 0 w 4074128"/>
              <a:gd name="connsiteY0" fmla="*/ 137564 h 1658572"/>
              <a:gd name="connsiteX1" fmla="*/ 3973340 w 4074128"/>
              <a:gd name="connsiteY1" fmla="*/ 130943 h 1658572"/>
              <a:gd name="connsiteX2" fmla="*/ 3998068 w 4074128"/>
              <a:gd name="connsiteY2" fmla="*/ 1658572 h 1658572"/>
              <a:gd name="connsiteX3" fmla="*/ 1601768 w 4074128"/>
              <a:gd name="connsiteY3" fmla="*/ 1344924 h 1658572"/>
              <a:gd name="connsiteX4" fmla="*/ 0 w 4074128"/>
              <a:gd name="connsiteY4" fmla="*/ 137564 h 1658572"/>
              <a:gd name="connsiteX0" fmla="*/ 0 w 4089587"/>
              <a:gd name="connsiteY0" fmla="*/ 137564 h 1658572"/>
              <a:gd name="connsiteX1" fmla="*/ 3973340 w 4089587"/>
              <a:gd name="connsiteY1" fmla="*/ 130943 h 1658572"/>
              <a:gd name="connsiteX2" fmla="*/ 3998068 w 4089587"/>
              <a:gd name="connsiteY2" fmla="*/ 1658572 h 1658572"/>
              <a:gd name="connsiteX3" fmla="*/ 1601768 w 4089587"/>
              <a:gd name="connsiteY3" fmla="*/ 1344924 h 1658572"/>
              <a:gd name="connsiteX4" fmla="*/ 0 w 4089587"/>
              <a:gd name="connsiteY4" fmla="*/ 137564 h 1658572"/>
              <a:gd name="connsiteX0" fmla="*/ 0 w 4059843"/>
              <a:gd name="connsiteY0" fmla="*/ 137564 h 1658572"/>
              <a:gd name="connsiteX1" fmla="*/ 3973340 w 4059843"/>
              <a:gd name="connsiteY1" fmla="*/ 130943 h 1658572"/>
              <a:gd name="connsiteX2" fmla="*/ 3998068 w 4059843"/>
              <a:gd name="connsiteY2" fmla="*/ 1658572 h 1658572"/>
              <a:gd name="connsiteX3" fmla="*/ 1601768 w 4059843"/>
              <a:gd name="connsiteY3" fmla="*/ 1344924 h 1658572"/>
              <a:gd name="connsiteX4" fmla="*/ 0 w 4059843"/>
              <a:gd name="connsiteY4" fmla="*/ 137564 h 1658572"/>
              <a:gd name="connsiteX0" fmla="*/ 0 w 4059843"/>
              <a:gd name="connsiteY0" fmla="*/ 92731 h 1613739"/>
              <a:gd name="connsiteX1" fmla="*/ 3973340 w 4059843"/>
              <a:gd name="connsiteY1" fmla="*/ 86110 h 1613739"/>
              <a:gd name="connsiteX2" fmla="*/ 3998068 w 4059843"/>
              <a:gd name="connsiteY2" fmla="*/ 1613739 h 1613739"/>
              <a:gd name="connsiteX3" fmla="*/ 1601768 w 4059843"/>
              <a:gd name="connsiteY3" fmla="*/ 1300091 h 1613739"/>
              <a:gd name="connsiteX4" fmla="*/ 0 w 4059843"/>
              <a:gd name="connsiteY4" fmla="*/ 92731 h 1613739"/>
              <a:gd name="connsiteX0" fmla="*/ 0 w 4059843"/>
              <a:gd name="connsiteY0" fmla="*/ 70580 h 1633629"/>
              <a:gd name="connsiteX1" fmla="*/ 3973340 w 4059843"/>
              <a:gd name="connsiteY1" fmla="*/ 106000 h 1633629"/>
              <a:gd name="connsiteX2" fmla="*/ 3998068 w 4059843"/>
              <a:gd name="connsiteY2" fmla="*/ 1633629 h 1633629"/>
              <a:gd name="connsiteX3" fmla="*/ 1601768 w 4059843"/>
              <a:gd name="connsiteY3" fmla="*/ 1319981 h 1633629"/>
              <a:gd name="connsiteX4" fmla="*/ 0 w 4059843"/>
              <a:gd name="connsiteY4" fmla="*/ 70580 h 1633629"/>
              <a:gd name="connsiteX0" fmla="*/ 0 w 4059843"/>
              <a:gd name="connsiteY0" fmla="*/ 70580 h 1633629"/>
              <a:gd name="connsiteX1" fmla="*/ 3973340 w 4059843"/>
              <a:gd name="connsiteY1" fmla="*/ 106000 h 1633629"/>
              <a:gd name="connsiteX2" fmla="*/ 3998068 w 4059843"/>
              <a:gd name="connsiteY2" fmla="*/ 1633629 h 1633629"/>
              <a:gd name="connsiteX3" fmla="*/ 1601768 w 4059843"/>
              <a:gd name="connsiteY3" fmla="*/ 1319981 h 1633629"/>
              <a:gd name="connsiteX4" fmla="*/ 0 w 4059843"/>
              <a:gd name="connsiteY4" fmla="*/ 70580 h 1633629"/>
              <a:gd name="connsiteX0" fmla="*/ 0 w 4059843"/>
              <a:gd name="connsiteY0" fmla="*/ 51018 h 1614067"/>
              <a:gd name="connsiteX1" fmla="*/ 3973340 w 4059843"/>
              <a:gd name="connsiteY1" fmla="*/ 86438 h 1614067"/>
              <a:gd name="connsiteX2" fmla="*/ 3998068 w 4059843"/>
              <a:gd name="connsiteY2" fmla="*/ 1614067 h 1614067"/>
              <a:gd name="connsiteX3" fmla="*/ 1601768 w 4059843"/>
              <a:gd name="connsiteY3" fmla="*/ 1300419 h 1614067"/>
              <a:gd name="connsiteX4" fmla="*/ 0 w 4059843"/>
              <a:gd name="connsiteY4" fmla="*/ 51018 h 1614067"/>
              <a:gd name="connsiteX0" fmla="*/ 0 w 4059843"/>
              <a:gd name="connsiteY0" fmla="*/ 51018 h 1614067"/>
              <a:gd name="connsiteX1" fmla="*/ 3973340 w 4059843"/>
              <a:gd name="connsiteY1" fmla="*/ 86438 h 1614067"/>
              <a:gd name="connsiteX2" fmla="*/ 3998068 w 4059843"/>
              <a:gd name="connsiteY2" fmla="*/ 1614067 h 1614067"/>
              <a:gd name="connsiteX3" fmla="*/ 1472597 w 4059843"/>
              <a:gd name="connsiteY3" fmla="*/ 1342461 h 1614067"/>
              <a:gd name="connsiteX4" fmla="*/ 0 w 4059843"/>
              <a:gd name="connsiteY4" fmla="*/ 51018 h 1614067"/>
              <a:gd name="connsiteX0" fmla="*/ 0 w 4068336"/>
              <a:gd name="connsiteY0" fmla="*/ 51018 h 1687639"/>
              <a:gd name="connsiteX1" fmla="*/ 3973340 w 4068336"/>
              <a:gd name="connsiteY1" fmla="*/ 86438 h 1687639"/>
              <a:gd name="connsiteX2" fmla="*/ 4017941 w 4068336"/>
              <a:gd name="connsiteY2" fmla="*/ 1687639 h 1687639"/>
              <a:gd name="connsiteX3" fmla="*/ 1472597 w 4068336"/>
              <a:gd name="connsiteY3" fmla="*/ 1342461 h 1687639"/>
              <a:gd name="connsiteX4" fmla="*/ 0 w 4068336"/>
              <a:gd name="connsiteY4" fmla="*/ 51018 h 1687639"/>
              <a:gd name="connsiteX0" fmla="*/ 0 w 4068336"/>
              <a:gd name="connsiteY0" fmla="*/ 51018 h 1687639"/>
              <a:gd name="connsiteX1" fmla="*/ 3973340 w 4068336"/>
              <a:gd name="connsiteY1" fmla="*/ 86438 h 1687639"/>
              <a:gd name="connsiteX2" fmla="*/ 4017941 w 4068336"/>
              <a:gd name="connsiteY2" fmla="*/ 1687639 h 1687639"/>
              <a:gd name="connsiteX3" fmla="*/ 1472597 w 4068336"/>
              <a:gd name="connsiteY3" fmla="*/ 1237357 h 1687639"/>
              <a:gd name="connsiteX4" fmla="*/ 0 w 4068336"/>
              <a:gd name="connsiteY4" fmla="*/ 51018 h 1687639"/>
              <a:gd name="connsiteX0" fmla="*/ 0 w 4068336"/>
              <a:gd name="connsiteY0" fmla="*/ 51018 h 1687639"/>
              <a:gd name="connsiteX1" fmla="*/ 3973340 w 4068336"/>
              <a:gd name="connsiteY1" fmla="*/ 86438 h 1687639"/>
              <a:gd name="connsiteX2" fmla="*/ 4017941 w 4068336"/>
              <a:gd name="connsiteY2" fmla="*/ 1687639 h 1687639"/>
              <a:gd name="connsiteX3" fmla="*/ 1472597 w 4068336"/>
              <a:gd name="connsiteY3" fmla="*/ 1237357 h 1687639"/>
              <a:gd name="connsiteX4" fmla="*/ 0 w 4068336"/>
              <a:gd name="connsiteY4"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1204318 w 3800057"/>
              <a:gd name="connsiteY3" fmla="*/ 1237357 h 1687639"/>
              <a:gd name="connsiteX4" fmla="*/ 0 w 3800057"/>
              <a:gd name="connsiteY4"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1204318 w 3800057"/>
              <a:gd name="connsiteY3" fmla="*/ 1237357 h 1687639"/>
              <a:gd name="connsiteX4" fmla="*/ 0 w 3800057"/>
              <a:gd name="connsiteY4"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1204318 w 3800057"/>
              <a:gd name="connsiteY3" fmla="*/ 1237357 h 1687639"/>
              <a:gd name="connsiteX4" fmla="*/ 0 w 3800057"/>
              <a:gd name="connsiteY4"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1204318 w 3800057"/>
              <a:gd name="connsiteY3" fmla="*/ 1237357 h 1687639"/>
              <a:gd name="connsiteX4" fmla="*/ 0 w 3800057"/>
              <a:gd name="connsiteY4" fmla="*/ 51018 h 1687639"/>
              <a:gd name="connsiteX0" fmla="*/ 0 w 3800057"/>
              <a:gd name="connsiteY0" fmla="*/ 51018 h 1773728"/>
              <a:gd name="connsiteX1" fmla="*/ 3705061 w 3800057"/>
              <a:gd name="connsiteY1" fmla="*/ 86438 h 1773728"/>
              <a:gd name="connsiteX2" fmla="*/ 3749662 w 3800057"/>
              <a:gd name="connsiteY2" fmla="*/ 1687639 h 1773728"/>
              <a:gd name="connsiteX3" fmla="*/ 3335113 w 3800057"/>
              <a:gd name="connsiteY3" fmla="*/ 1663503 h 1773728"/>
              <a:gd name="connsiteX4" fmla="*/ 1204318 w 3800057"/>
              <a:gd name="connsiteY4" fmla="*/ 1237357 h 1773728"/>
              <a:gd name="connsiteX5" fmla="*/ 0 w 3800057"/>
              <a:gd name="connsiteY5" fmla="*/ 51018 h 1773728"/>
              <a:gd name="connsiteX0" fmla="*/ 0 w 3800057"/>
              <a:gd name="connsiteY0" fmla="*/ 51018 h 1773728"/>
              <a:gd name="connsiteX1" fmla="*/ 3705061 w 3800057"/>
              <a:gd name="connsiteY1" fmla="*/ 86438 h 1773728"/>
              <a:gd name="connsiteX2" fmla="*/ 3749662 w 3800057"/>
              <a:gd name="connsiteY2" fmla="*/ 1687639 h 1773728"/>
              <a:gd name="connsiteX3" fmla="*/ 3335113 w 3800057"/>
              <a:gd name="connsiteY3" fmla="*/ 1663503 h 1773728"/>
              <a:gd name="connsiteX4" fmla="*/ 1204318 w 3800057"/>
              <a:gd name="connsiteY4" fmla="*/ 1237357 h 1773728"/>
              <a:gd name="connsiteX5" fmla="*/ 0 w 3800057"/>
              <a:gd name="connsiteY5" fmla="*/ 51018 h 1773728"/>
              <a:gd name="connsiteX0" fmla="*/ 0 w 3800057"/>
              <a:gd name="connsiteY0" fmla="*/ 51018 h 1773728"/>
              <a:gd name="connsiteX1" fmla="*/ 3705061 w 3800057"/>
              <a:gd name="connsiteY1" fmla="*/ 86438 h 1773728"/>
              <a:gd name="connsiteX2" fmla="*/ 3749662 w 3800057"/>
              <a:gd name="connsiteY2" fmla="*/ 1687639 h 1773728"/>
              <a:gd name="connsiteX3" fmla="*/ 3335113 w 3800057"/>
              <a:gd name="connsiteY3" fmla="*/ 1663503 h 1773728"/>
              <a:gd name="connsiteX4" fmla="*/ 1204318 w 3800057"/>
              <a:gd name="connsiteY4" fmla="*/ 1237357 h 1773728"/>
              <a:gd name="connsiteX5" fmla="*/ 0 w 3800057"/>
              <a:gd name="connsiteY5" fmla="*/ 51018 h 1773728"/>
              <a:gd name="connsiteX0" fmla="*/ 0 w 3800057"/>
              <a:gd name="connsiteY0" fmla="*/ 51018 h 1687639"/>
              <a:gd name="connsiteX1" fmla="*/ 3705061 w 3800057"/>
              <a:gd name="connsiteY1" fmla="*/ 86438 h 1687639"/>
              <a:gd name="connsiteX2" fmla="*/ 3749662 w 3800057"/>
              <a:gd name="connsiteY2" fmla="*/ 1687639 h 1687639"/>
              <a:gd name="connsiteX3" fmla="*/ 3335113 w 3800057"/>
              <a:gd name="connsiteY3" fmla="*/ 1663503 h 1687639"/>
              <a:gd name="connsiteX4" fmla="*/ 1204318 w 3800057"/>
              <a:gd name="connsiteY4" fmla="*/ 1237357 h 1687639"/>
              <a:gd name="connsiteX5" fmla="*/ 0 w 3800057"/>
              <a:gd name="connsiteY5" fmla="*/ 51018 h 1687639"/>
              <a:gd name="connsiteX0" fmla="*/ 0 w 3800057"/>
              <a:gd name="connsiteY0" fmla="*/ 51018 h 1687639"/>
              <a:gd name="connsiteX1" fmla="*/ 3705061 w 3800057"/>
              <a:gd name="connsiteY1" fmla="*/ 86438 h 1687639"/>
              <a:gd name="connsiteX2" fmla="*/ 3749662 w 3800057"/>
              <a:gd name="connsiteY2" fmla="*/ 1687639 h 1687639"/>
              <a:gd name="connsiteX3" fmla="*/ 3335113 w 3800057"/>
              <a:gd name="connsiteY3" fmla="*/ 1663503 h 1687639"/>
              <a:gd name="connsiteX4" fmla="*/ 1204318 w 3800057"/>
              <a:gd name="connsiteY4" fmla="*/ 1237357 h 1687639"/>
              <a:gd name="connsiteX5" fmla="*/ 0 w 3800057"/>
              <a:gd name="connsiteY5" fmla="*/ 51018 h 1687639"/>
              <a:gd name="connsiteX0" fmla="*/ 0 w 3800057"/>
              <a:gd name="connsiteY0" fmla="*/ 31304 h 1709967"/>
              <a:gd name="connsiteX1" fmla="*/ 3705061 w 3800057"/>
              <a:gd name="connsiteY1" fmla="*/ 108766 h 1709967"/>
              <a:gd name="connsiteX2" fmla="*/ 3749662 w 3800057"/>
              <a:gd name="connsiteY2" fmla="*/ 1709967 h 1709967"/>
              <a:gd name="connsiteX3" fmla="*/ 3335113 w 3800057"/>
              <a:gd name="connsiteY3" fmla="*/ 1685831 h 1709967"/>
              <a:gd name="connsiteX4" fmla="*/ 1204318 w 3800057"/>
              <a:gd name="connsiteY4" fmla="*/ 1259685 h 1709967"/>
              <a:gd name="connsiteX5" fmla="*/ 0 w 3800057"/>
              <a:gd name="connsiteY5" fmla="*/ 31304 h 1709967"/>
              <a:gd name="connsiteX0" fmla="*/ 0 w 3800057"/>
              <a:gd name="connsiteY0" fmla="*/ 0 h 1678663"/>
              <a:gd name="connsiteX1" fmla="*/ 3705061 w 3800057"/>
              <a:gd name="connsiteY1" fmla="*/ 77462 h 1678663"/>
              <a:gd name="connsiteX2" fmla="*/ 3749662 w 3800057"/>
              <a:gd name="connsiteY2" fmla="*/ 1678663 h 1678663"/>
              <a:gd name="connsiteX3" fmla="*/ 3335113 w 3800057"/>
              <a:gd name="connsiteY3" fmla="*/ 1654527 h 1678663"/>
              <a:gd name="connsiteX4" fmla="*/ 1204318 w 3800057"/>
              <a:gd name="connsiteY4" fmla="*/ 1228381 h 1678663"/>
              <a:gd name="connsiteX5" fmla="*/ 0 w 3800057"/>
              <a:gd name="connsiteY5" fmla="*/ 0 h 1678663"/>
              <a:gd name="connsiteX0" fmla="*/ 0 w 3800057"/>
              <a:gd name="connsiteY0" fmla="*/ 0 h 1678663"/>
              <a:gd name="connsiteX1" fmla="*/ 3705061 w 3800057"/>
              <a:gd name="connsiteY1" fmla="*/ 77462 h 1678663"/>
              <a:gd name="connsiteX2" fmla="*/ 3749662 w 3800057"/>
              <a:gd name="connsiteY2" fmla="*/ 1678663 h 1678663"/>
              <a:gd name="connsiteX3" fmla="*/ 3335113 w 3800057"/>
              <a:gd name="connsiteY3" fmla="*/ 1654527 h 1678663"/>
              <a:gd name="connsiteX4" fmla="*/ 1204318 w 3800057"/>
              <a:gd name="connsiteY4" fmla="*/ 1228381 h 1678663"/>
              <a:gd name="connsiteX5" fmla="*/ 0 w 3800057"/>
              <a:gd name="connsiteY5" fmla="*/ 0 h 1678663"/>
              <a:gd name="connsiteX0" fmla="*/ 0 w 3800057"/>
              <a:gd name="connsiteY0" fmla="*/ 35300 h 1713963"/>
              <a:gd name="connsiteX1" fmla="*/ 3705061 w 3800057"/>
              <a:gd name="connsiteY1" fmla="*/ 112762 h 1713963"/>
              <a:gd name="connsiteX2" fmla="*/ 3749662 w 3800057"/>
              <a:gd name="connsiteY2" fmla="*/ 1713963 h 1713963"/>
              <a:gd name="connsiteX3" fmla="*/ 3335113 w 3800057"/>
              <a:gd name="connsiteY3" fmla="*/ 1689827 h 1713963"/>
              <a:gd name="connsiteX4" fmla="*/ 1204318 w 3800057"/>
              <a:gd name="connsiteY4" fmla="*/ 126368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335113 w 3800057"/>
              <a:gd name="connsiteY3" fmla="*/ 1689827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335113 w 3800057"/>
              <a:gd name="connsiteY3" fmla="*/ 1689827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376066 w 3800057"/>
              <a:gd name="connsiteY3" fmla="*/ 164096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376066 w 3800057"/>
              <a:gd name="connsiteY3" fmla="*/ 164096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403369 w 3800057"/>
              <a:gd name="connsiteY3" fmla="*/ 162002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403369 w 3800057"/>
              <a:gd name="connsiteY3" fmla="*/ 162002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403369 w 3800057"/>
              <a:gd name="connsiteY3" fmla="*/ 1620026 h 1713963"/>
              <a:gd name="connsiteX4" fmla="*/ 1224794 w 3800057"/>
              <a:gd name="connsiteY4" fmla="*/ 1284621 h 1713963"/>
              <a:gd name="connsiteX5" fmla="*/ 0 w 3800057"/>
              <a:gd name="connsiteY5" fmla="*/ 35300 h 1713963"/>
              <a:gd name="connsiteX0" fmla="*/ 0 w 3800057"/>
              <a:gd name="connsiteY0" fmla="*/ 35300 h 1713963"/>
              <a:gd name="connsiteX1" fmla="*/ 3705061 w 3800057"/>
              <a:gd name="connsiteY1" fmla="*/ 112762 h 1713963"/>
              <a:gd name="connsiteX2" fmla="*/ 3749662 w 3800057"/>
              <a:gd name="connsiteY2" fmla="*/ 1713963 h 1713963"/>
              <a:gd name="connsiteX3" fmla="*/ 3403369 w 3800057"/>
              <a:gd name="connsiteY3" fmla="*/ 1620026 h 1713963"/>
              <a:gd name="connsiteX4" fmla="*/ 1224794 w 3800057"/>
              <a:gd name="connsiteY4" fmla="*/ 1284621 h 1713963"/>
              <a:gd name="connsiteX5" fmla="*/ 0 w 3800057"/>
              <a:gd name="connsiteY5" fmla="*/ 35300 h 1713963"/>
              <a:gd name="connsiteX0" fmla="*/ 0 w 3800057"/>
              <a:gd name="connsiteY0" fmla="*/ 178791 h 1857454"/>
              <a:gd name="connsiteX1" fmla="*/ 3705061 w 3800057"/>
              <a:gd name="connsiteY1" fmla="*/ 256253 h 1857454"/>
              <a:gd name="connsiteX2" fmla="*/ 3749662 w 3800057"/>
              <a:gd name="connsiteY2" fmla="*/ 1857454 h 1857454"/>
              <a:gd name="connsiteX3" fmla="*/ 3403369 w 3800057"/>
              <a:gd name="connsiteY3" fmla="*/ 1763517 h 1857454"/>
              <a:gd name="connsiteX4" fmla="*/ 1224794 w 3800057"/>
              <a:gd name="connsiteY4" fmla="*/ 1428112 h 1857454"/>
              <a:gd name="connsiteX5" fmla="*/ 0 w 3800057"/>
              <a:gd name="connsiteY5" fmla="*/ 178791 h 1857454"/>
              <a:gd name="connsiteX0" fmla="*/ 0 w 3805485"/>
              <a:gd name="connsiteY0" fmla="*/ 34866 h 1713529"/>
              <a:gd name="connsiteX1" fmla="*/ 3705061 w 3805485"/>
              <a:gd name="connsiteY1" fmla="*/ 112328 h 1713529"/>
              <a:gd name="connsiteX2" fmla="*/ 3749662 w 3805485"/>
              <a:gd name="connsiteY2" fmla="*/ 1713529 h 1713529"/>
              <a:gd name="connsiteX3" fmla="*/ 3403369 w 3805485"/>
              <a:gd name="connsiteY3" fmla="*/ 1619592 h 1713529"/>
              <a:gd name="connsiteX4" fmla="*/ 1224794 w 3805485"/>
              <a:gd name="connsiteY4" fmla="*/ 1284187 h 1713529"/>
              <a:gd name="connsiteX5" fmla="*/ 0 w 3805485"/>
              <a:gd name="connsiteY5" fmla="*/ 34866 h 1713529"/>
              <a:gd name="connsiteX0" fmla="*/ 0 w 3805485"/>
              <a:gd name="connsiteY0" fmla="*/ 34866 h 1713529"/>
              <a:gd name="connsiteX1" fmla="*/ 3705061 w 3805485"/>
              <a:gd name="connsiteY1" fmla="*/ 112328 h 1713529"/>
              <a:gd name="connsiteX2" fmla="*/ 3749662 w 3805485"/>
              <a:gd name="connsiteY2" fmla="*/ 1713529 h 1713529"/>
              <a:gd name="connsiteX3" fmla="*/ 3403369 w 3805485"/>
              <a:gd name="connsiteY3" fmla="*/ 1619592 h 1713529"/>
              <a:gd name="connsiteX4" fmla="*/ 1224794 w 3805485"/>
              <a:gd name="connsiteY4" fmla="*/ 1500318 h 1713529"/>
              <a:gd name="connsiteX5" fmla="*/ 0 w 3805485"/>
              <a:gd name="connsiteY5" fmla="*/ 34866 h 1713529"/>
              <a:gd name="connsiteX0" fmla="*/ 0 w 4069119"/>
              <a:gd name="connsiteY0" fmla="*/ 41565 h 1759021"/>
              <a:gd name="connsiteX1" fmla="*/ 3764670 w 4069119"/>
              <a:gd name="connsiteY1" fmla="*/ 157820 h 1759021"/>
              <a:gd name="connsiteX2" fmla="*/ 3809271 w 4069119"/>
              <a:gd name="connsiteY2" fmla="*/ 1759021 h 1759021"/>
              <a:gd name="connsiteX3" fmla="*/ 3462978 w 4069119"/>
              <a:gd name="connsiteY3" fmla="*/ 1665084 h 1759021"/>
              <a:gd name="connsiteX4" fmla="*/ 1284403 w 4069119"/>
              <a:gd name="connsiteY4" fmla="*/ 1545810 h 1759021"/>
              <a:gd name="connsiteX5" fmla="*/ 0 w 4069119"/>
              <a:gd name="connsiteY5" fmla="*/ 41565 h 1759021"/>
              <a:gd name="connsiteX0" fmla="*/ 0 w 4069119"/>
              <a:gd name="connsiteY0" fmla="*/ 41565 h 1759021"/>
              <a:gd name="connsiteX1" fmla="*/ 3764670 w 4069119"/>
              <a:gd name="connsiteY1" fmla="*/ 157820 h 1759021"/>
              <a:gd name="connsiteX2" fmla="*/ 3809271 w 4069119"/>
              <a:gd name="connsiteY2" fmla="*/ 1759021 h 1759021"/>
              <a:gd name="connsiteX3" fmla="*/ 3462978 w 4069119"/>
              <a:gd name="connsiteY3" fmla="*/ 1665084 h 1759021"/>
              <a:gd name="connsiteX4" fmla="*/ 1284403 w 4069119"/>
              <a:gd name="connsiteY4" fmla="*/ 1545810 h 1759021"/>
              <a:gd name="connsiteX5" fmla="*/ 0 w 4069119"/>
              <a:gd name="connsiteY5" fmla="*/ 41565 h 1759021"/>
              <a:gd name="connsiteX0" fmla="*/ 0 w 4069119"/>
              <a:gd name="connsiteY0" fmla="*/ 56849 h 1746596"/>
              <a:gd name="connsiteX1" fmla="*/ 3764670 w 4069119"/>
              <a:gd name="connsiteY1" fmla="*/ 145395 h 1746596"/>
              <a:gd name="connsiteX2" fmla="*/ 3809271 w 4069119"/>
              <a:gd name="connsiteY2" fmla="*/ 1746596 h 1746596"/>
              <a:gd name="connsiteX3" fmla="*/ 3462978 w 4069119"/>
              <a:gd name="connsiteY3" fmla="*/ 1652659 h 1746596"/>
              <a:gd name="connsiteX4" fmla="*/ 1284403 w 4069119"/>
              <a:gd name="connsiteY4" fmla="*/ 1533385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462978 w 4069119"/>
              <a:gd name="connsiteY3" fmla="*/ 1652659 h 1746596"/>
              <a:gd name="connsiteX4" fmla="*/ 1284403 w 4069119"/>
              <a:gd name="connsiteY4" fmla="*/ 1533385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462978 w 4069119"/>
              <a:gd name="connsiteY3" fmla="*/ 1652659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462978 w 4069119"/>
              <a:gd name="connsiteY3" fmla="*/ 1652659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69119"/>
              <a:gd name="connsiteY0" fmla="*/ 56849 h 1746596"/>
              <a:gd name="connsiteX1" fmla="*/ 3764670 w 4069119"/>
              <a:gd name="connsiteY1" fmla="*/ 145395 h 1746596"/>
              <a:gd name="connsiteX2" fmla="*/ 3809271 w 4069119"/>
              <a:gd name="connsiteY2" fmla="*/ 1746596 h 1746596"/>
              <a:gd name="connsiteX3" fmla="*/ 3343760 w 4069119"/>
              <a:gd name="connsiteY3" fmla="*/ 1647117 h 1746596"/>
              <a:gd name="connsiteX4" fmla="*/ 1278985 w 4069119"/>
              <a:gd name="connsiteY4" fmla="*/ 1544469 h 1746596"/>
              <a:gd name="connsiteX5" fmla="*/ 0 w 4069119"/>
              <a:gd name="connsiteY5" fmla="*/ 56849 h 1746596"/>
              <a:gd name="connsiteX0" fmla="*/ 0 w 4083117"/>
              <a:gd name="connsiteY0" fmla="*/ 56849 h 1746596"/>
              <a:gd name="connsiteX1" fmla="*/ 3764670 w 4083117"/>
              <a:gd name="connsiteY1" fmla="*/ 145395 h 1746596"/>
              <a:gd name="connsiteX2" fmla="*/ 3809271 w 4083117"/>
              <a:gd name="connsiteY2" fmla="*/ 1746596 h 1746596"/>
              <a:gd name="connsiteX3" fmla="*/ 3343760 w 4083117"/>
              <a:gd name="connsiteY3" fmla="*/ 1647117 h 1746596"/>
              <a:gd name="connsiteX4" fmla="*/ 1278985 w 4083117"/>
              <a:gd name="connsiteY4" fmla="*/ 1544469 h 1746596"/>
              <a:gd name="connsiteX5" fmla="*/ 0 w 4083117"/>
              <a:gd name="connsiteY5" fmla="*/ 56849 h 1746596"/>
              <a:gd name="connsiteX0" fmla="*/ 0 w 3965430"/>
              <a:gd name="connsiteY0" fmla="*/ 35497 h 1725244"/>
              <a:gd name="connsiteX1" fmla="*/ 3764670 w 3965430"/>
              <a:gd name="connsiteY1" fmla="*/ 124043 h 1725244"/>
              <a:gd name="connsiteX2" fmla="*/ 3809271 w 3965430"/>
              <a:gd name="connsiteY2" fmla="*/ 1725244 h 1725244"/>
              <a:gd name="connsiteX3" fmla="*/ 3343760 w 3965430"/>
              <a:gd name="connsiteY3" fmla="*/ 1625765 h 1725244"/>
              <a:gd name="connsiteX4" fmla="*/ 1278985 w 3965430"/>
              <a:gd name="connsiteY4" fmla="*/ 1523117 h 1725244"/>
              <a:gd name="connsiteX5" fmla="*/ 0 w 3965430"/>
              <a:gd name="connsiteY5" fmla="*/ 35497 h 172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5430" h="1725244">
                <a:moveTo>
                  <a:pt x="0" y="35497"/>
                </a:moveTo>
                <a:cubicBezTo>
                  <a:pt x="1235020" y="61318"/>
                  <a:pt x="3400741" y="-107705"/>
                  <a:pt x="3764670" y="124043"/>
                </a:cubicBezTo>
                <a:cubicBezTo>
                  <a:pt x="4128599" y="355791"/>
                  <a:pt x="3905322" y="1520664"/>
                  <a:pt x="3809271" y="1725244"/>
                </a:cubicBezTo>
                <a:cubicBezTo>
                  <a:pt x="3759160" y="1546653"/>
                  <a:pt x="3430151" y="1490605"/>
                  <a:pt x="3343760" y="1625765"/>
                </a:cubicBezTo>
                <a:cubicBezTo>
                  <a:pt x="2891971" y="663333"/>
                  <a:pt x="1651598" y="636900"/>
                  <a:pt x="1278985" y="1523117"/>
                </a:cubicBezTo>
                <a:cubicBezTo>
                  <a:pt x="1159049" y="986287"/>
                  <a:pt x="886385" y="228787"/>
                  <a:pt x="0" y="35497"/>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14" name="Freeform 13"/>
          <p:cNvSpPr/>
          <p:nvPr/>
        </p:nvSpPr>
        <p:spPr>
          <a:xfrm>
            <a:off x="341315" y="3375423"/>
            <a:ext cx="3328987" cy="1482328"/>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02444"/>
              <a:gd name="connsiteY0" fmla="*/ 18927 h 2532262"/>
              <a:gd name="connsiteX1" fmla="*/ 420587 w 11102444"/>
              <a:gd name="connsiteY1" fmla="*/ 8316 h 2532262"/>
              <a:gd name="connsiteX2" fmla="*/ 877787 w 11102444"/>
              <a:gd name="connsiteY2" fmla="*/ 1592 h 2532262"/>
              <a:gd name="connsiteX3" fmla="*/ 1360543 w 11102444"/>
              <a:gd name="connsiteY3" fmla="*/ 6978 h 2532262"/>
              <a:gd name="connsiteX4" fmla="*/ 1703443 w 11102444"/>
              <a:gd name="connsiteY4" fmla="*/ 14593 h 2532262"/>
              <a:gd name="connsiteX5" fmla="*/ 2182152 w 11102444"/>
              <a:gd name="connsiteY5" fmla="*/ 35210 h 2532262"/>
              <a:gd name="connsiteX6" fmla="*/ 2740651 w 11102444"/>
              <a:gd name="connsiteY6" fmla="*/ 39989 h 2532262"/>
              <a:gd name="connsiteX7" fmla="*/ 3278693 w 11102444"/>
              <a:gd name="connsiteY7" fmla="*/ 41934 h 2532262"/>
              <a:gd name="connsiteX8" fmla="*/ 3883204 w 11102444"/>
              <a:gd name="connsiteY8" fmla="*/ 35210 h 2532262"/>
              <a:gd name="connsiteX9" fmla="*/ 4515216 w 11102444"/>
              <a:gd name="connsiteY9" fmla="*/ 48657 h 2532262"/>
              <a:gd name="connsiteX10" fmla="*/ 5039652 w 11102444"/>
              <a:gd name="connsiteY10" fmla="*/ 41934 h 2532262"/>
              <a:gd name="connsiteX11" fmla="*/ 5604428 w 11102444"/>
              <a:gd name="connsiteY11" fmla="*/ 55381 h 2532262"/>
              <a:gd name="connsiteX12" fmla="*/ 6229716 w 11102444"/>
              <a:gd name="connsiteY12" fmla="*/ 88998 h 2532262"/>
              <a:gd name="connsiteX13" fmla="*/ 6740704 w 11102444"/>
              <a:gd name="connsiteY13" fmla="*/ 88998 h 2532262"/>
              <a:gd name="connsiteX14" fmla="*/ 6982752 w 11102444"/>
              <a:gd name="connsiteY14" fmla="*/ 55381 h 2532262"/>
              <a:gd name="connsiteX15" fmla="*/ 7188504 w 11102444"/>
              <a:gd name="connsiteY15" fmla="*/ 57324 h 2532262"/>
              <a:gd name="connsiteX16" fmla="*/ 7384473 w 11102444"/>
              <a:gd name="connsiteY16" fmla="*/ 52002 h 2532262"/>
              <a:gd name="connsiteX17" fmla="*/ 8004185 w 11102444"/>
              <a:gd name="connsiteY17" fmla="*/ 60669 h 2532262"/>
              <a:gd name="connsiteX18" fmla="*/ 8606562 w 11102444"/>
              <a:gd name="connsiteY18" fmla="*/ 52003 h 2532262"/>
              <a:gd name="connsiteX19" fmla="*/ 9187272 w 11102444"/>
              <a:gd name="connsiteY19" fmla="*/ 43335 h 2532262"/>
              <a:gd name="connsiteX20" fmla="*/ 9759313 w 11102444"/>
              <a:gd name="connsiteY20" fmla="*/ 47670 h 2532262"/>
              <a:gd name="connsiteX21" fmla="*/ 10231681 w 11102444"/>
              <a:gd name="connsiteY21" fmla="*/ 17334 h 2532262"/>
              <a:gd name="connsiteX22" fmla="*/ 10773387 w 11102444"/>
              <a:gd name="connsiteY22" fmla="*/ 0 h 2532262"/>
              <a:gd name="connsiteX23" fmla="*/ 11081077 w 11102444"/>
              <a:gd name="connsiteY23" fmla="*/ 2184157 h 2532262"/>
              <a:gd name="connsiteX24" fmla="*/ 10184011 w 11102444"/>
              <a:gd name="connsiteY24" fmla="*/ 2149488 h 2532262"/>
              <a:gd name="connsiteX25" fmla="*/ 8901252 w 11102444"/>
              <a:gd name="connsiteY25" fmla="*/ 2223160 h 2532262"/>
              <a:gd name="connsiteX26" fmla="*/ 7776128 w 11102444"/>
              <a:gd name="connsiteY26" fmla="*/ 2327934 h 2532262"/>
              <a:gd name="connsiteX27" fmla="*/ 6411698 w 11102444"/>
              <a:gd name="connsiteY27" fmla="*/ 2252031 h 2532262"/>
              <a:gd name="connsiteX28" fmla="*/ 5029646 w 11102444"/>
              <a:gd name="connsiteY28" fmla="*/ 2322261 h 2532262"/>
              <a:gd name="connsiteX29" fmla="*/ 3984057 w 11102444"/>
              <a:gd name="connsiteY29" fmla="*/ 2301039 h 2532262"/>
              <a:gd name="connsiteX30" fmla="*/ 2861228 w 11102444"/>
              <a:gd name="connsiteY30" fmla="*/ 2334657 h 2532262"/>
              <a:gd name="connsiteX31" fmla="*/ 1738399 w 11102444"/>
              <a:gd name="connsiteY31" fmla="*/ 2334657 h 2532262"/>
              <a:gd name="connsiteX32" fmla="*/ 790381 w 11102444"/>
              <a:gd name="connsiteY32" fmla="*/ 2247251 h 2532262"/>
              <a:gd name="connsiteX33" fmla="*/ 44069 w 11102444"/>
              <a:gd name="connsiteY33" fmla="*/ 2233804 h 2532262"/>
              <a:gd name="connsiteX34" fmla="*/ 0 w 11102444"/>
              <a:gd name="connsiteY34" fmla="*/ 18927 h 2532262"/>
              <a:gd name="connsiteX0" fmla="*/ 0 w 11081150"/>
              <a:gd name="connsiteY0" fmla="*/ 17335 h 2530670"/>
              <a:gd name="connsiteX1" fmla="*/ 420587 w 11081150"/>
              <a:gd name="connsiteY1" fmla="*/ 6724 h 2530670"/>
              <a:gd name="connsiteX2" fmla="*/ 877787 w 11081150"/>
              <a:gd name="connsiteY2" fmla="*/ 0 h 2530670"/>
              <a:gd name="connsiteX3" fmla="*/ 1360543 w 11081150"/>
              <a:gd name="connsiteY3" fmla="*/ 5386 h 2530670"/>
              <a:gd name="connsiteX4" fmla="*/ 1703443 w 11081150"/>
              <a:gd name="connsiteY4" fmla="*/ 13001 h 2530670"/>
              <a:gd name="connsiteX5" fmla="*/ 2182152 w 11081150"/>
              <a:gd name="connsiteY5" fmla="*/ 33618 h 2530670"/>
              <a:gd name="connsiteX6" fmla="*/ 2740651 w 11081150"/>
              <a:gd name="connsiteY6" fmla="*/ 38397 h 2530670"/>
              <a:gd name="connsiteX7" fmla="*/ 3278693 w 11081150"/>
              <a:gd name="connsiteY7" fmla="*/ 40342 h 2530670"/>
              <a:gd name="connsiteX8" fmla="*/ 3883204 w 11081150"/>
              <a:gd name="connsiteY8" fmla="*/ 33618 h 2530670"/>
              <a:gd name="connsiteX9" fmla="*/ 4515216 w 11081150"/>
              <a:gd name="connsiteY9" fmla="*/ 47065 h 2530670"/>
              <a:gd name="connsiteX10" fmla="*/ 5039652 w 11081150"/>
              <a:gd name="connsiteY10" fmla="*/ 40342 h 2530670"/>
              <a:gd name="connsiteX11" fmla="*/ 5604428 w 11081150"/>
              <a:gd name="connsiteY11" fmla="*/ 53789 h 2530670"/>
              <a:gd name="connsiteX12" fmla="*/ 6229716 w 11081150"/>
              <a:gd name="connsiteY12" fmla="*/ 87406 h 2530670"/>
              <a:gd name="connsiteX13" fmla="*/ 6740704 w 11081150"/>
              <a:gd name="connsiteY13" fmla="*/ 87406 h 2530670"/>
              <a:gd name="connsiteX14" fmla="*/ 6982752 w 11081150"/>
              <a:gd name="connsiteY14" fmla="*/ 53789 h 2530670"/>
              <a:gd name="connsiteX15" fmla="*/ 7188504 w 11081150"/>
              <a:gd name="connsiteY15" fmla="*/ 55732 h 2530670"/>
              <a:gd name="connsiteX16" fmla="*/ 7384473 w 11081150"/>
              <a:gd name="connsiteY16" fmla="*/ 50410 h 2530670"/>
              <a:gd name="connsiteX17" fmla="*/ 8004185 w 11081150"/>
              <a:gd name="connsiteY17" fmla="*/ 59077 h 2530670"/>
              <a:gd name="connsiteX18" fmla="*/ 8606562 w 11081150"/>
              <a:gd name="connsiteY18" fmla="*/ 50411 h 2530670"/>
              <a:gd name="connsiteX19" fmla="*/ 9187272 w 11081150"/>
              <a:gd name="connsiteY19" fmla="*/ 41743 h 2530670"/>
              <a:gd name="connsiteX20" fmla="*/ 9759313 w 11081150"/>
              <a:gd name="connsiteY20" fmla="*/ 46078 h 2530670"/>
              <a:gd name="connsiteX21" fmla="*/ 10231681 w 11081150"/>
              <a:gd name="connsiteY21" fmla="*/ 15742 h 2530670"/>
              <a:gd name="connsiteX22" fmla="*/ 11081077 w 11081150"/>
              <a:gd name="connsiteY22" fmla="*/ 2182565 h 2530670"/>
              <a:gd name="connsiteX23" fmla="*/ 10184011 w 11081150"/>
              <a:gd name="connsiteY23" fmla="*/ 2147896 h 2530670"/>
              <a:gd name="connsiteX24" fmla="*/ 8901252 w 11081150"/>
              <a:gd name="connsiteY24" fmla="*/ 2221568 h 2530670"/>
              <a:gd name="connsiteX25" fmla="*/ 7776128 w 11081150"/>
              <a:gd name="connsiteY25" fmla="*/ 2326342 h 2530670"/>
              <a:gd name="connsiteX26" fmla="*/ 6411698 w 11081150"/>
              <a:gd name="connsiteY26" fmla="*/ 2250439 h 2530670"/>
              <a:gd name="connsiteX27" fmla="*/ 5029646 w 11081150"/>
              <a:gd name="connsiteY27" fmla="*/ 2320669 h 2530670"/>
              <a:gd name="connsiteX28" fmla="*/ 3984057 w 11081150"/>
              <a:gd name="connsiteY28" fmla="*/ 2299447 h 2530670"/>
              <a:gd name="connsiteX29" fmla="*/ 2861228 w 11081150"/>
              <a:gd name="connsiteY29" fmla="*/ 2333065 h 2530670"/>
              <a:gd name="connsiteX30" fmla="*/ 1738399 w 11081150"/>
              <a:gd name="connsiteY30" fmla="*/ 2333065 h 2530670"/>
              <a:gd name="connsiteX31" fmla="*/ 790381 w 11081150"/>
              <a:gd name="connsiteY31" fmla="*/ 2245659 h 2530670"/>
              <a:gd name="connsiteX32" fmla="*/ 44069 w 11081150"/>
              <a:gd name="connsiteY32" fmla="*/ 2232212 h 2530670"/>
              <a:gd name="connsiteX33" fmla="*/ 0 w 11081150"/>
              <a:gd name="connsiteY33"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8004185 w 11081077"/>
              <a:gd name="connsiteY17" fmla="*/ 59077 h 2530670"/>
              <a:gd name="connsiteX18" fmla="*/ 8606562 w 11081077"/>
              <a:gd name="connsiteY18" fmla="*/ 50411 h 2530670"/>
              <a:gd name="connsiteX19" fmla="*/ 9187272 w 11081077"/>
              <a:gd name="connsiteY19" fmla="*/ 41743 h 2530670"/>
              <a:gd name="connsiteX20" fmla="*/ 9759313 w 11081077"/>
              <a:gd name="connsiteY20" fmla="*/ 46078 h 2530670"/>
              <a:gd name="connsiteX21" fmla="*/ 11081077 w 11081077"/>
              <a:gd name="connsiteY21" fmla="*/ 2182565 h 2530670"/>
              <a:gd name="connsiteX22" fmla="*/ 10184011 w 11081077"/>
              <a:gd name="connsiteY22" fmla="*/ 2147896 h 2530670"/>
              <a:gd name="connsiteX23" fmla="*/ 8901252 w 11081077"/>
              <a:gd name="connsiteY23" fmla="*/ 2221568 h 2530670"/>
              <a:gd name="connsiteX24" fmla="*/ 7776128 w 11081077"/>
              <a:gd name="connsiteY24" fmla="*/ 2326342 h 2530670"/>
              <a:gd name="connsiteX25" fmla="*/ 6411698 w 11081077"/>
              <a:gd name="connsiteY25" fmla="*/ 2250439 h 2530670"/>
              <a:gd name="connsiteX26" fmla="*/ 5029646 w 11081077"/>
              <a:gd name="connsiteY26" fmla="*/ 2320669 h 2530670"/>
              <a:gd name="connsiteX27" fmla="*/ 3984057 w 11081077"/>
              <a:gd name="connsiteY27" fmla="*/ 2299447 h 2530670"/>
              <a:gd name="connsiteX28" fmla="*/ 2861228 w 11081077"/>
              <a:gd name="connsiteY28" fmla="*/ 2333065 h 2530670"/>
              <a:gd name="connsiteX29" fmla="*/ 1738399 w 11081077"/>
              <a:gd name="connsiteY29" fmla="*/ 2333065 h 2530670"/>
              <a:gd name="connsiteX30" fmla="*/ 790381 w 11081077"/>
              <a:gd name="connsiteY30" fmla="*/ 2245659 h 2530670"/>
              <a:gd name="connsiteX31" fmla="*/ 44069 w 11081077"/>
              <a:gd name="connsiteY31" fmla="*/ 2232212 h 2530670"/>
              <a:gd name="connsiteX32" fmla="*/ 0 w 11081077"/>
              <a:gd name="connsiteY32"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8004185 w 11081077"/>
              <a:gd name="connsiteY17" fmla="*/ 59077 h 2530670"/>
              <a:gd name="connsiteX18" fmla="*/ 8606562 w 11081077"/>
              <a:gd name="connsiteY18" fmla="*/ 50411 h 2530670"/>
              <a:gd name="connsiteX19" fmla="*/ 9187272 w 11081077"/>
              <a:gd name="connsiteY19" fmla="*/ 41743 h 2530670"/>
              <a:gd name="connsiteX20" fmla="*/ 11081077 w 11081077"/>
              <a:gd name="connsiteY20" fmla="*/ 2182565 h 2530670"/>
              <a:gd name="connsiteX21" fmla="*/ 10184011 w 11081077"/>
              <a:gd name="connsiteY21" fmla="*/ 2147896 h 2530670"/>
              <a:gd name="connsiteX22" fmla="*/ 8901252 w 11081077"/>
              <a:gd name="connsiteY22" fmla="*/ 2221568 h 2530670"/>
              <a:gd name="connsiteX23" fmla="*/ 7776128 w 11081077"/>
              <a:gd name="connsiteY23" fmla="*/ 2326342 h 2530670"/>
              <a:gd name="connsiteX24" fmla="*/ 6411698 w 11081077"/>
              <a:gd name="connsiteY24" fmla="*/ 2250439 h 2530670"/>
              <a:gd name="connsiteX25" fmla="*/ 5029646 w 11081077"/>
              <a:gd name="connsiteY25" fmla="*/ 2320669 h 2530670"/>
              <a:gd name="connsiteX26" fmla="*/ 3984057 w 11081077"/>
              <a:gd name="connsiteY26" fmla="*/ 2299447 h 2530670"/>
              <a:gd name="connsiteX27" fmla="*/ 2861228 w 11081077"/>
              <a:gd name="connsiteY27" fmla="*/ 2333065 h 2530670"/>
              <a:gd name="connsiteX28" fmla="*/ 1738399 w 11081077"/>
              <a:gd name="connsiteY28" fmla="*/ 2333065 h 2530670"/>
              <a:gd name="connsiteX29" fmla="*/ 790381 w 11081077"/>
              <a:gd name="connsiteY29" fmla="*/ 2245659 h 2530670"/>
              <a:gd name="connsiteX30" fmla="*/ 44069 w 11081077"/>
              <a:gd name="connsiteY30" fmla="*/ 2232212 h 2530670"/>
              <a:gd name="connsiteX31" fmla="*/ 0 w 11081077"/>
              <a:gd name="connsiteY31"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8004185 w 11081077"/>
              <a:gd name="connsiteY17" fmla="*/ 59077 h 2530670"/>
              <a:gd name="connsiteX18" fmla="*/ 8606562 w 11081077"/>
              <a:gd name="connsiteY18" fmla="*/ 50411 h 2530670"/>
              <a:gd name="connsiteX19" fmla="*/ 11081077 w 11081077"/>
              <a:gd name="connsiteY19" fmla="*/ 2182565 h 2530670"/>
              <a:gd name="connsiteX20" fmla="*/ 10184011 w 11081077"/>
              <a:gd name="connsiteY20" fmla="*/ 2147896 h 2530670"/>
              <a:gd name="connsiteX21" fmla="*/ 8901252 w 11081077"/>
              <a:gd name="connsiteY21" fmla="*/ 2221568 h 2530670"/>
              <a:gd name="connsiteX22" fmla="*/ 7776128 w 11081077"/>
              <a:gd name="connsiteY22" fmla="*/ 2326342 h 2530670"/>
              <a:gd name="connsiteX23" fmla="*/ 6411698 w 11081077"/>
              <a:gd name="connsiteY23" fmla="*/ 2250439 h 2530670"/>
              <a:gd name="connsiteX24" fmla="*/ 5029646 w 11081077"/>
              <a:gd name="connsiteY24" fmla="*/ 2320669 h 2530670"/>
              <a:gd name="connsiteX25" fmla="*/ 3984057 w 11081077"/>
              <a:gd name="connsiteY25" fmla="*/ 2299447 h 2530670"/>
              <a:gd name="connsiteX26" fmla="*/ 2861228 w 11081077"/>
              <a:gd name="connsiteY26" fmla="*/ 2333065 h 2530670"/>
              <a:gd name="connsiteX27" fmla="*/ 1738399 w 11081077"/>
              <a:gd name="connsiteY27" fmla="*/ 2333065 h 2530670"/>
              <a:gd name="connsiteX28" fmla="*/ 790381 w 11081077"/>
              <a:gd name="connsiteY28" fmla="*/ 2245659 h 2530670"/>
              <a:gd name="connsiteX29" fmla="*/ 44069 w 11081077"/>
              <a:gd name="connsiteY29" fmla="*/ 2232212 h 2530670"/>
              <a:gd name="connsiteX30" fmla="*/ 0 w 11081077"/>
              <a:gd name="connsiteY30"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8004185 w 11081077"/>
              <a:gd name="connsiteY17" fmla="*/ 59077 h 2530670"/>
              <a:gd name="connsiteX18" fmla="*/ 11081077 w 11081077"/>
              <a:gd name="connsiteY18" fmla="*/ 2182565 h 2530670"/>
              <a:gd name="connsiteX19" fmla="*/ 10184011 w 11081077"/>
              <a:gd name="connsiteY19" fmla="*/ 2147896 h 2530670"/>
              <a:gd name="connsiteX20" fmla="*/ 8901252 w 11081077"/>
              <a:gd name="connsiteY20" fmla="*/ 2221568 h 2530670"/>
              <a:gd name="connsiteX21" fmla="*/ 7776128 w 11081077"/>
              <a:gd name="connsiteY21" fmla="*/ 2326342 h 2530670"/>
              <a:gd name="connsiteX22" fmla="*/ 6411698 w 11081077"/>
              <a:gd name="connsiteY22" fmla="*/ 2250439 h 2530670"/>
              <a:gd name="connsiteX23" fmla="*/ 5029646 w 11081077"/>
              <a:gd name="connsiteY23" fmla="*/ 2320669 h 2530670"/>
              <a:gd name="connsiteX24" fmla="*/ 3984057 w 11081077"/>
              <a:gd name="connsiteY24" fmla="*/ 2299447 h 2530670"/>
              <a:gd name="connsiteX25" fmla="*/ 2861228 w 11081077"/>
              <a:gd name="connsiteY25" fmla="*/ 2333065 h 2530670"/>
              <a:gd name="connsiteX26" fmla="*/ 1738399 w 11081077"/>
              <a:gd name="connsiteY26" fmla="*/ 2333065 h 2530670"/>
              <a:gd name="connsiteX27" fmla="*/ 790381 w 11081077"/>
              <a:gd name="connsiteY27" fmla="*/ 2245659 h 2530670"/>
              <a:gd name="connsiteX28" fmla="*/ 44069 w 11081077"/>
              <a:gd name="connsiteY28" fmla="*/ 2232212 h 2530670"/>
              <a:gd name="connsiteX29" fmla="*/ 0 w 11081077"/>
              <a:gd name="connsiteY29"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7384473 w 11081077"/>
              <a:gd name="connsiteY16" fmla="*/ 50410 h 2530670"/>
              <a:gd name="connsiteX17" fmla="*/ 11081077 w 11081077"/>
              <a:gd name="connsiteY17" fmla="*/ 2182565 h 2530670"/>
              <a:gd name="connsiteX18" fmla="*/ 10184011 w 11081077"/>
              <a:gd name="connsiteY18" fmla="*/ 2147896 h 2530670"/>
              <a:gd name="connsiteX19" fmla="*/ 8901252 w 11081077"/>
              <a:gd name="connsiteY19" fmla="*/ 2221568 h 2530670"/>
              <a:gd name="connsiteX20" fmla="*/ 7776128 w 11081077"/>
              <a:gd name="connsiteY20" fmla="*/ 2326342 h 2530670"/>
              <a:gd name="connsiteX21" fmla="*/ 6411698 w 11081077"/>
              <a:gd name="connsiteY21" fmla="*/ 2250439 h 2530670"/>
              <a:gd name="connsiteX22" fmla="*/ 5029646 w 11081077"/>
              <a:gd name="connsiteY22" fmla="*/ 2320669 h 2530670"/>
              <a:gd name="connsiteX23" fmla="*/ 3984057 w 11081077"/>
              <a:gd name="connsiteY23" fmla="*/ 2299447 h 2530670"/>
              <a:gd name="connsiteX24" fmla="*/ 2861228 w 11081077"/>
              <a:gd name="connsiteY24" fmla="*/ 2333065 h 2530670"/>
              <a:gd name="connsiteX25" fmla="*/ 1738399 w 11081077"/>
              <a:gd name="connsiteY25" fmla="*/ 2333065 h 2530670"/>
              <a:gd name="connsiteX26" fmla="*/ 790381 w 11081077"/>
              <a:gd name="connsiteY26" fmla="*/ 2245659 h 2530670"/>
              <a:gd name="connsiteX27" fmla="*/ 44069 w 11081077"/>
              <a:gd name="connsiteY27" fmla="*/ 2232212 h 2530670"/>
              <a:gd name="connsiteX28" fmla="*/ 0 w 11081077"/>
              <a:gd name="connsiteY28"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7188504 w 11081077"/>
              <a:gd name="connsiteY15" fmla="*/ 55732 h 2530670"/>
              <a:gd name="connsiteX16" fmla="*/ 11081077 w 11081077"/>
              <a:gd name="connsiteY16" fmla="*/ 2182565 h 2530670"/>
              <a:gd name="connsiteX17" fmla="*/ 10184011 w 11081077"/>
              <a:gd name="connsiteY17" fmla="*/ 2147896 h 2530670"/>
              <a:gd name="connsiteX18" fmla="*/ 8901252 w 11081077"/>
              <a:gd name="connsiteY18" fmla="*/ 2221568 h 2530670"/>
              <a:gd name="connsiteX19" fmla="*/ 7776128 w 11081077"/>
              <a:gd name="connsiteY19" fmla="*/ 2326342 h 2530670"/>
              <a:gd name="connsiteX20" fmla="*/ 6411698 w 11081077"/>
              <a:gd name="connsiteY20" fmla="*/ 2250439 h 2530670"/>
              <a:gd name="connsiteX21" fmla="*/ 5029646 w 11081077"/>
              <a:gd name="connsiteY21" fmla="*/ 2320669 h 2530670"/>
              <a:gd name="connsiteX22" fmla="*/ 3984057 w 11081077"/>
              <a:gd name="connsiteY22" fmla="*/ 2299447 h 2530670"/>
              <a:gd name="connsiteX23" fmla="*/ 2861228 w 11081077"/>
              <a:gd name="connsiteY23" fmla="*/ 2333065 h 2530670"/>
              <a:gd name="connsiteX24" fmla="*/ 1738399 w 11081077"/>
              <a:gd name="connsiteY24" fmla="*/ 2333065 h 2530670"/>
              <a:gd name="connsiteX25" fmla="*/ 790381 w 11081077"/>
              <a:gd name="connsiteY25" fmla="*/ 2245659 h 2530670"/>
              <a:gd name="connsiteX26" fmla="*/ 44069 w 11081077"/>
              <a:gd name="connsiteY26" fmla="*/ 2232212 h 2530670"/>
              <a:gd name="connsiteX27" fmla="*/ 0 w 11081077"/>
              <a:gd name="connsiteY27"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6982752 w 11081077"/>
              <a:gd name="connsiteY14" fmla="*/ 53789 h 2530670"/>
              <a:gd name="connsiteX15" fmla="*/ 11081077 w 11081077"/>
              <a:gd name="connsiteY15" fmla="*/ 2182565 h 2530670"/>
              <a:gd name="connsiteX16" fmla="*/ 10184011 w 11081077"/>
              <a:gd name="connsiteY16" fmla="*/ 2147896 h 2530670"/>
              <a:gd name="connsiteX17" fmla="*/ 8901252 w 11081077"/>
              <a:gd name="connsiteY17" fmla="*/ 2221568 h 2530670"/>
              <a:gd name="connsiteX18" fmla="*/ 7776128 w 11081077"/>
              <a:gd name="connsiteY18" fmla="*/ 2326342 h 2530670"/>
              <a:gd name="connsiteX19" fmla="*/ 6411698 w 11081077"/>
              <a:gd name="connsiteY19" fmla="*/ 2250439 h 2530670"/>
              <a:gd name="connsiteX20" fmla="*/ 5029646 w 11081077"/>
              <a:gd name="connsiteY20" fmla="*/ 2320669 h 2530670"/>
              <a:gd name="connsiteX21" fmla="*/ 3984057 w 11081077"/>
              <a:gd name="connsiteY21" fmla="*/ 2299447 h 2530670"/>
              <a:gd name="connsiteX22" fmla="*/ 2861228 w 11081077"/>
              <a:gd name="connsiteY22" fmla="*/ 2333065 h 2530670"/>
              <a:gd name="connsiteX23" fmla="*/ 1738399 w 11081077"/>
              <a:gd name="connsiteY23" fmla="*/ 2333065 h 2530670"/>
              <a:gd name="connsiteX24" fmla="*/ 790381 w 11081077"/>
              <a:gd name="connsiteY24" fmla="*/ 2245659 h 2530670"/>
              <a:gd name="connsiteX25" fmla="*/ 44069 w 11081077"/>
              <a:gd name="connsiteY25" fmla="*/ 2232212 h 2530670"/>
              <a:gd name="connsiteX26" fmla="*/ 0 w 11081077"/>
              <a:gd name="connsiteY26"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6740704 w 11081077"/>
              <a:gd name="connsiteY13" fmla="*/ 87406 h 2530670"/>
              <a:gd name="connsiteX14" fmla="*/ 11081077 w 11081077"/>
              <a:gd name="connsiteY14" fmla="*/ 2182565 h 2530670"/>
              <a:gd name="connsiteX15" fmla="*/ 10184011 w 11081077"/>
              <a:gd name="connsiteY15" fmla="*/ 2147896 h 2530670"/>
              <a:gd name="connsiteX16" fmla="*/ 8901252 w 11081077"/>
              <a:gd name="connsiteY16" fmla="*/ 2221568 h 2530670"/>
              <a:gd name="connsiteX17" fmla="*/ 7776128 w 11081077"/>
              <a:gd name="connsiteY17" fmla="*/ 2326342 h 2530670"/>
              <a:gd name="connsiteX18" fmla="*/ 6411698 w 11081077"/>
              <a:gd name="connsiteY18" fmla="*/ 2250439 h 2530670"/>
              <a:gd name="connsiteX19" fmla="*/ 5029646 w 11081077"/>
              <a:gd name="connsiteY19" fmla="*/ 2320669 h 2530670"/>
              <a:gd name="connsiteX20" fmla="*/ 3984057 w 11081077"/>
              <a:gd name="connsiteY20" fmla="*/ 2299447 h 2530670"/>
              <a:gd name="connsiteX21" fmla="*/ 2861228 w 11081077"/>
              <a:gd name="connsiteY21" fmla="*/ 2333065 h 2530670"/>
              <a:gd name="connsiteX22" fmla="*/ 1738399 w 11081077"/>
              <a:gd name="connsiteY22" fmla="*/ 2333065 h 2530670"/>
              <a:gd name="connsiteX23" fmla="*/ 790381 w 11081077"/>
              <a:gd name="connsiteY23" fmla="*/ 2245659 h 2530670"/>
              <a:gd name="connsiteX24" fmla="*/ 44069 w 11081077"/>
              <a:gd name="connsiteY24" fmla="*/ 2232212 h 2530670"/>
              <a:gd name="connsiteX25" fmla="*/ 0 w 11081077"/>
              <a:gd name="connsiteY25" fmla="*/ 17335 h 2530670"/>
              <a:gd name="connsiteX0" fmla="*/ 0 w 11081077"/>
              <a:gd name="connsiteY0" fmla="*/ 17335 h 2530670"/>
              <a:gd name="connsiteX1" fmla="*/ 420587 w 11081077"/>
              <a:gd name="connsiteY1" fmla="*/ 6724 h 2530670"/>
              <a:gd name="connsiteX2" fmla="*/ 877787 w 11081077"/>
              <a:gd name="connsiteY2" fmla="*/ 0 h 2530670"/>
              <a:gd name="connsiteX3" fmla="*/ 1360543 w 11081077"/>
              <a:gd name="connsiteY3" fmla="*/ 5386 h 2530670"/>
              <a:gd name="connsiteX4" fmla="*/ 1703443 w 11081077"/>
              <a:gd name="connsiteY4" fmla="*/ 13001 h 2530670"/>
              <a:gd name="connsiteX5" fmla="*/ 2182152 w 11081077"/>
              <a:gd name="connsiteY5" fmla="*/ 33618 h 2530670"/>
              <a:gd name="connsiteX6" fmla="*/ 2740651 w 11081077"/>
              <a:gd name="connsiteY6" fmla="*/ 38397 h 2530670"/>
              <a:gd name="connsiteX7" fmla="*/ 3278693 w 11081077"/>
              <a:gd name="connsiteY7" fmla="*/ 40342 h 2530670"/>
              <a:gd name="connsiteX8" fmla="*/ 3883204 w 11081077"/>
              <a:gd name="connsiteY8" fmla="*/ 33618 h 2530670"/>
              <a:gd name="connsiteX9" fmla="*/ 4515216 w 11081077"/>
              <a:gd name="connsiteY9" fmla="*/ 47065 h 2530670"/>
              <a:gd name="connsiteX10" fmla="*/ 5039652 w 11081077"/>
              <a:gd name="connsiteY10" fmla="*/ 40342 h 2530670"/>
              <a:gd name="connsiteX11" fmla="*/ 5604428 w 11081077"/>
              <a:gd name="connsiteY11" fmla="*/ 53789 h 2530670"/>
              <a:gd name="connsiteX12" fmla="*/ 6229716 w 11081077"/>
              <a:gd name="connsiteY12" fmla="*/ 87406 h 2530670"/>
              <a:gd name="connsiteX13" fmla="*/ 11081077 w 11081077"/>
              <a:gd name="connsiteY13" fmla="*/ 2182565 h 2530670"/>
              <a:gd name="connsiteX14" fmla="*/ 10184011 w 11081077"/>
              <a:gd name="connsiteY14" fmla="*/ 2147896 h 2530670"/>
              <a:gd name="connsiteX15" fmla="*/ 8901252 w 11081077"/>
              <a:gd name="connsiteY15" fmla="*/ 2221568 h 2530670"/>
              <a:gd name="connsiteX16" fmla="*/ 7776128 w 11081077"/>
              <a:gd name="connsiteY16" fmla="*/ 2326342 h 2530670"/>
              <a:gd name="connsiteX17" fmla="*/ 6411698 w 11081077"/>
              <a:gd name="connsiteY17" fmla="*/ 2250439 h 2530670"/>
              <a:gd name="connsiteX18" fmla="*/ 5029646 w 11081077"/>
              <a:gd name="connsiteY18" fmla="*/ 2320669 h 2530670"/>
              <a:gd name="connsiteX19" fmla="*/ 3984057 w 11081077"/>
              <a:gd name="connsiteY19" fmla="*/ 2299447 h 2530670"/>
              <a:gd name="connsiteX20" fmla="*/ 2861228 w 11081077"/>
              <a:gd name="connsiteY20" fmla="*/ 2333065 h 2530670"/>
              <a:gd name="connsiteX21" fmla="*/ 1738399 w 11081077"/>
              <a:gd name="connsiteY21" fmla="*/ 2333065 h 2530670"/>
              <a:gd name="connsiteX22" fmla="*/ 790381 w 11081077"/>
              <a:gd name="connsiteY22" fmla="*/ 2245659 h 2530670"/>
              <a:gd name="connsiteX23" fmla="*/ 44069 w 11081077"/>
              <a:gd name="connsiteY23" fmla="*/ 2232212 h 2530670"/>
              <a:gd name="connsiteX24" fmla="*/ 0 w 11081077"/>
              <a:gd name="connsiteY24" fmla="*/ 17335 h 2530670"/>
              <a:gd name="connsiteX0" fmla="*/ 0 w 10184011"/>
              <a:gd name="connsiteY0" fmla="*/ 17335 h 2530670"/>
              <a:gd name="connsiteX1" fmla="*/ 420587 w 10184011"/>
              <a:gd name="connsiteY1" fmla="*/ 6724 h 2530670"/>
              <a:gd name="connsiteX2" fmla="*/ 877787 w 10184011"/>
              <a:gd name="connsiteY2" fmla="*/ 0 h 2530670"/>
              <a:gd name="connsiteX3" fmla="*/ 1360543 w 10184011"/>
              <a:gd name="connsiteY3" fmla="*/ 5386 h 2530670"/>
              <a:gd name="connsiteX4" fmla="*/ 1703443 w 10184011"/>
              <a:gd name="connsiteY4" fmla="*/ 13001 h 2530670"/>
              <a:gd name="connsiteX5" fmla="*/ 2182152 w 10184011"/>
              <a:gd name="connsiteY5" fmla="*/ 33618 h 2530670"/>
              <a:gd name="connsiteX6" fmla="*/ 2740651 w 10184011"/>
              <a:gd name="connsiteY6" fmla="*/ 38397 h 2530670"/>
              <a:gd name="connsiteX7" fmla="*/ 3278693 w 10184011"/>
              <a:gd name="connsiteY7" fmla="*/ 40342 h 2530670"/>
              <a:gd name="connsiteX8" fmla="*/ 3883204 w 10184011"/>
              <a:gd name="connsiteY8" fmla="*/ 33618 h 2530670"/>
              <a:gd name="connsiteX9" fmla="*/ 4515216 w 10184011"/>
              <a:gd name="connsiteY9" fmla="*/ 47065 h 2530670"/>
              <a:gd name="connsiteX10" fmla="*/ 5039652 w 10184011"/>
              <a:gd name="connsiteY10" fmla="*/ 40342 h 2530670"/>
              <a:gd name="connsiteX11" fmla="*/ 5604428 w 10184011"/>
              <a:gd name="connsiteY11" fmla="*/ 53789 h 2530670"/>
              <a:gd name="connsiteX12" fmla="*/ 6229716 w 10184011"/>
              <a:gd name="connsiteY12" fmla="*/ 87406 h 2530670"/>
              <a:gd name="connsiteX13" fmla="*/ 10184011 w 10184011"/>
              <a:gd name="connsiteY13" fmla="*/ 2147896 h 2530670"/>
              <a:gd name="connsiteX14" fmla="*/ 8901252 w 10184011"/>
              <a:gd name="connsiteY14" fmla="*/ 2221568 h 2530670"/>
              <a:gd name="connsiteX15" fmla="*/ 7776128 w 10184011"/>
              <a:gd name="connsiteY15" fmla="*/ 2326342 h 2530670"/>
              <a:gd name="connsiteX16" fmla="*/ 6411698 w 10184011"/>
              <a:gd name="connsiteY16" fmla="*/ 2250439 h 2530670"/>
              <a:gd name="connsiteX17" fmla="*/ 5029646 w 10184011"/>
              <a:gd name="connsiteY17" fmla="*/ 2320669 h 2530670"/>
              <a:gd name="connsiteX18" fmla="*/ 3984057 w 10184011"/>
              <a:gd name="connsiteY18" fmla="*/ 2299447 h 2530670"/>
              <a:gd name="connsiteX19" fmla="*/ 2861228 w 10184011"/>
              <a:gd name="connsiteY19" fmla="*/ 2333065 h 2530670"/>
              <a:gd name="connsiteX20" fmla="*/ 1738399 w 10184011"/>
              <a:gd name="connsiteY20" fmla="*/ 2333065 h 2530670"/>
              <a:gd name="connsiteX21" fmla="*/ 790381 w 10184011"/>
              <a:gd name="connsiteY21" fmla="*/ 2245659 h 2530670"/>
              <a:gd name="connsiteX22" fmla="*/ 44069 w 10184011"/>
              <a:gd name="connsiteY22" fmla="*/ 2232212 h 2530670"/>
              <a:gd name="connsiteX23" fmla="*/ 0 w 10184011"/>
              <a:gd name="connsiteY23" fmla="*/ 17335 h 2530670"/>
              <a:gd name="connsiteX0" fmla="*/ 0 w 8901252"/>
              <a:gd name="connsiteY0" fmla="*/ 17335 h 2530670"/>
              <a:gd name="connsiteX1" fmla="*/ 420587 w 8901252"/>
              <a:gd name="connsiteY1" fmla="*/ 6724 h 2530670"/>
              <a:gd name="connsiteX2" fmla="*/ 877787 w 8901252"/>
              <a:gd name="connsiteY2" fmla="*/ 0 h 2530670"/>
              <a:gd name="connsiteX3" fmla="*/ 1360543 w 8901252"/>
              <a:gd name="connsiteY3" fmla="*/ 5386 h 2530670"/>
              <a:gd name="connsiteX4" fmla="*/ 1703443 w 8901252"/>
              <a:gd name="connsiteY4" fmla="*/ 13001 h 2530670"/>
              <a:gd name="connsiteX5" fmla="*/ 2182152 w 8901252"/>
              <a:gd name="connsiteY5" fmla="*/ 33618 h 2530670"/>
              <a:gd name="connsiteX6" fmla="*/ 2740651 w 8901252"/>
              <a:gd name="connsiteY6" fmla="*/ 38397 h 2530670"/>
              <a:gd name="connsiteX7" fmla="*/ 3278693 w 8901252"/>
              <a:gd name="connsiteY7" fmla="*/ 40342 h 2530670"/>
              <a:gd name="connsiteX8" fmla="*/ 3883204 w 8901252"/>
              <a:gd name="connsiteY8" fmla="*/ 33618 h 2530670"/>
              <a:gd name="connsiteX9" fmla="*/ 4515216 w 8901252"/>
              <a:gd name="connsiteY9" fmla="*/ 47065 h 2530670"/>
              <a:gd name="connsiteX10" fmla="*/ 5039652 w 8901252"/>
              <a:gd name="connsiteY10" fmla="*/ 40342 h 2530670"/>
              <a:gd name="connsiteX11" fmla="*/ 5604428 w 8901252"/>
              <a:gd name="connsiteY11" fmla="*/ 53789 h 2530670"/>
              <a:gd name="connsiteX12" fmla="*/ 6229716 w 8901252"/>
              <a:gd name="connsiteY12" fmla="*/ 87406 h 2530670"/>
              <a:gd name="connsiteX13" fmla="*/ 8901252 w 8901252"/>
              <a:gd name="connsiteY13" fmla="*/ 2221568 h 2530670"/>
              <a:gd name="connsiteX14" fmla="*/ 7776128 w 8901252"/>
              <a:gd name="connsiteY14" fmla="*/ 2326342 h 2530670"/>
              <a:gd name="connsiteX15" fmla="*/ 6411698 w 8901252"/>
              <a:gd name="connsiteY15" fmla="*/ 2250439 h 2530670"/>
              <a:gd name="connsiteX16" fmla="*/ 5029646 w 8901252"/>
              <a:gd name="connsiteY16" fmla="*/ 2320669 h 2530670"/>
              <a:gd name="connsiteX17" fmla="*/ 3984057 w 8901252"/>
              <a:gd name="connsiteY17" fmla="*/ 2299447 h 2530670"/>
              <a:gd name="connsiteX18" fmla="*/ 2861228 w 8901252"/>
              <a:gd name="connsiteY18" fmla="*/ 2333065 h 2530670"/>
              <a:gd name="connsiteX19" fmla="*/ 1738399 w 8901252"/>
              <a:gd name="connsiteY19" fmla="*/ 2333065 h 2530670"/>
              <a:gd name="connsiteX20" fmla="*/ 790381 w 8901252"/>
              <a:gd name="connsiteY20" fmla="*/ 2245659 h 2530670"/>
              <a:gd name="connsiteX21" fmla="*/ 44069 w 8901252"/>
              <a:gd name="connsiteY21" fmla="*/ 2232212 h 2530670"/>
              <a:gd name="connsiteX22" fmla="*/ 0 w 8901252"/>
              <a:gd name="connsiteY22" fmla="*/ 17335 h 2530670"/>
              <a:gd name="connsiteX0" fmla="*/ 0 w 7776128"/>
              <a:gd name="connsiteY0" fmla="*/ 17335 h 2530670"/>
              <a:gd name="connsiteX1" fmla="*/ 420587 w 7776128"/>
              <a:gd name="connsiteY1" fmla="*/ 6724 h 2530670"/>
              <a:gd name="connsiteX2" fmla="*/ 877787 w 7776128"/>
              <a:gd name="connsiteY2" fmla="*/ 0 h 2530670"/>
              <a:gd name="connsiteX3" fmla="*/ 1360543 w 7776128"/>
              <a:gd name="connsiteY3" fmla="*/ 5386 h 2530670"/>
              <a:gd name="connsiteX4" fmla="*/ 1703443 w 7776128"/>
              <a:gd name="connsiteY4" fmla="*/ 13001 h 2530670"/>
              <a:gd name="connsiteX5" fmla="*/ 2182152 w 7776128"/>
              <a:gd name="connsiteY5" fmla="*/ 33618 h 2530670"/>
              <a:gd name="connsiteX6" fmla="*/ 2740651 w 7776128"/>
              <a:gd name="connsiteY6" fmla="*/ 38397 h 2530670"/>
              <a:gd name="connsiteX7" fmla="*/ 3278693 w 7776128"/>
              <a:gd name="connsiteY7" fmla="*/ 40342 h 2530670"/>
              <a:gd name="connsiteX8" fmla="*/ 3883204 w 7776128"/>
              <a:gd name="connsiteY8" fmla="*/ 33618 h 2530670"/>
              <a:gd name="connsiteX9" fmla="*/ 4515216 w 7776128"/>
              <a:gd name="connsiteY9" fmla="*/ 47065 h 2530670"/>
              <a:gd name="connsiteX10" fmla="*/ 5039652 w 7776128"/>
              <a:gd name="connsiteY10" fmla="*/ 40342 h 2530670"/>
              <a:gd name="connsiteX11" fmla="*/ 5604428 w 7776128"/>
              <a:gd name="connsiteY11" fmla="*/ 53789 h 2530670"/>
              <a:gd name="connsiteX12" fmla="*/ 6229716 w 7776128"/>
              <a:gd name="connsiteY12" fmla="*/ 87406 h 2530670"/>
              <a:gd name="connsiteX13" fmla="*/ 7776128 w 7776128"/>
              <a:gd name="connsiteY13" fmla="*/ 2326342 h 2530670"/>
              <a:gd name="connsiteX14" fmla="*/ 6411698 w 7776128"/>
              <a:gd name="connsiteY14" fmla="*/ 2250439 h 2530670"/>
              <a:gd name="connsiteX15" fmla="*/ 5029646 w 7776128"/>
              <a:gd name="connsiteY15" fmla="*/ 2320669 h 2530670"/>
              <a:gd name="connsiteX16" fmla="*/ 3984057 w 7776128"/>
              <a:gd name="connsiteY16" fmla="*/ 2299447 h 2530670"/>
              <a:gd name="connsiteX17" fmla="*/ 2861228 w 7776128"/>
              <a:gd name="connsiteY17" fmla="*/ 2333065 h 2530670"/>
              <a:gd name="connsiteX18" fmla="*/ 1738399 w 7776128"/>
              <a:gd name="connsiteY18" fmla="*/ 2333065 h 2530670"/>
              <a:gd name="connsiteX19" fmla="*/ 790381 w 7776128"/>
              <a:gd name="connsiteY19" fmla="*/ 2245659 h 2530670"/>
              <a:gd name="connsiteX20" fmla="*/ 44069 w 7776128"/>
              <a:gd name="connsiteY20" fmla="*/ 2232212 h 2530670"/>
              <a:gd name="connsiteX21" fmla="*/ 0 w 7776128"/>
              <a:gd name="connsiteY21" fmla="*/ 17335 h 2530670"/>
              <a:gd name="connsiteX0" fmla="*/ 0 w 6486879"/>
              <a:gd name="connsiteY0" fmla="*/ 17335 h 2498348"/>
              <a:gd name="connsiteX1" fmla="*/ 420587 w 6486879"/>
              <a:gd name="connsiteY1" fmla="*/ 6724 h 2498348"/>
              <a:gd name="connsiteX2" fmla="*/ 877787 w 6486879"/>
              <a:gd name="connsiteY2" fmla="*/ 0 h 2498348"/>
              <a:gd name="connsiteX3" fmla="*/ 1360543 w 6486879"/>
              <a:gd name="connsiteY3" fmla="*/ 5386 h 2498348"/>
              <a:gd name="connsiteX4" fmla="*/ 1703443 w 6486879"/>
              <a:gd name="connsiteY4" fmla="*/ 13001 h 2498348"/>
              <a:gd name="connsiteX5" fmla="*/ 2182152 w 6486879"/>
              <a:gd name="connsiteY5" fmla="*/ 33618 h 2498348"/>
              <a:gd name="connsiteX6" fmla="*/ 2740651 w 6486879"/>
              <a:gd name="connsiteY6" fmla="*/ 38397 h 2498348"/>
              <a:gd name="connsiteX7" fmla="*/ 3278693 w 6486879"/>
              <a:gd name="connsiteY7" fmla="*/ 40342 h 2498348"/>
              <a:gd name="connsiteX8" fmla="*/ 3883204 w 6486879"/>
              <a:gd name="connsiteY8" fmla="*/ 33618 h 2498348"/>
              <a:gd name="connsiteX9" fmla="*/ 4515216 w 6486879"/>
              <a:gd name="connsiteY9" fmla="*/ 47065 h 2498348"/>
              <a:gd name="connsiteX10" fmla="*/ 5039652 w 6486879"/>
              <a:gd name="connsiteY10" fmla="*/ 40342 h 2498348"/>
              <a:gd name="connsiteX11" fmla="*/ 5604428 w 6486879"/>
              <a:gd name="connsiteY11" fmla="*/ 53789 h 2498348"/>
              <a:gd name="connsiteX12" fmla="*/ 6229716 w 6486879"/>
              <a:gd name="connsiteY12" fmla="*/ 87406 h 2498348"/>
              <a:gd name="connsiteX13" fmla="*/ 6411698 w 6486879"/>
              <a:gd name="connsiteY13" fmla="*/ 2250439 h 2498348"/>
              <a:gd name="connsiteX14" fmla="*/ 5029646 w 6486879"/>
              <a:gd name="connsiteY14" fmla="*/ 2320669 h 2498348"/>
              <a:gd name="connsiteX15" fmla="*/ 3984057 w 6486879"/>
              <a:gd name="connsiteY15" fmla="*/ 2299447 h 2498348"/>
              <a:gd name="connsiteX16" fmla="*/ 2861228 w 6486879"/>
              <a:gd name="connsiteY16" fmla="*/ 2333065 h 2498348"/>
              <a:gd name="connsiteX17" fmla="*/ 1738399 w 6486879"/>
              <a:gd name="connsiteY17" fmla="*/ 2333065 h 2498348"/>
              <a:gd name="connsiteX18" fmla="*/ 790381 w 6486879"/>
              <a:gd name="connsiteY18" fmla="*/ 2245659 h 2498348"/>
              <a:gd name="connsiteX19" fmla="*/ 44069 w 6486879"/>
              <a:gd name="connsiteY19" fmla="*/ 2232212 h 2498348"/>
              <a:gd name="connsiteX20" fmla="*/ 0 w 6486879"/>
              <a:gd name="connsiteY20" fmla="*/ 17335 h 2498348"/>
              <a:gd name="connsiteX0" fmla="*/ 0 w 6229716"/>
              <a:gd name="connsiteY0" fmla="*/ 17335 h 2498348"/>
              <a:gd name="connsiteX1" fmla="*/ 420587 w 6229716"/>
              <a:gd name="connsiteY1" fmla="*/ 6724 h 2498348"/>
              <a:gd name="connsiteX2" fmla="*/ 877787 w 6229716"/>
              <a:gd name="connsiteY2" fmla="*/ 0 h 2498348"/>
              <a:gd name="connsiteX3" fmla="*/ 1360543 w 6229716"/>
              <a:gd name="connsiteY3" fmla="*/ 5386 h 2498348"/>
              <a:gd name="connsiteX4" fmla="*/ 1703443 w 6229716"/>
              <a:gd name="connsiteY4" fmla="*/ 13001 h 2498348"/>
              <a:gd name="connsiteX5" fmla="*/ 2182152 w 6229716"/>
              <a:gd name="connsiteY5" fmla="*/ 33618 h 2498348"/>
              <a:gd name="connsiteX6" fmla="*/ 2740651 w 6229716"/>
              <a:gd name="connsiteY6" fmla="*/ 38397 h 2498348"/>
              <a:gd name="connsiteX7" fmla="*/ 3278693 w 6229716"/>
              <a:gd name="connsiteY7" fmla="*/ 40342 h 2498348"/>
              <a:gd name="connsiteX8" fmla="*/ 3883204 w 6229716"/>
              <a:gd name="connsiteY8" fmla="*/ 33618 h 2498348"/>
              <a:gd name="connsiteX9" fmla="*/ 4515216 w 6229716"/>
              <a:gd name="connsiteY9" fmla="*/ 47065 h 2498348"/>
              <a:gd name="connsiteX10" fmla="*/ 5039652 w 6229716"/>
              <a:gd name="connsiteY10" fmla="*/ 40342 h 2498348"/>
              <a:gd name="connsiteX11" fmla="*/ 5604428 w 6229716"/>
              <a:gd name="connsiteY11" fmla="*/ 53789 h 2498348"/>
              <a:gd name="connsiteX12" fmla="*/ 6229716 w 6229716"/>
              <a:gd name="connsiteY12" fmla="*/ 87406 h 2498348"/>
              <a:gd name="connsiteX13" fmla="*/ 5029646 w 6229716"/>
              <a:gd name="connsiteY13" fmla="*/ 2320669 h 2498348"/>
              <a:gd name="connsiteX14" fmla="*/ 3984057 w 6229716"/>
              <a:gd name="connsiteY14" fmla="*/ 2299447 h 2498348"/>
              <a:gd name="connsiteX15" fmla="*/ 2861228 w 6229716"/>
              <a:gd name="connsiteY15" fmla="*/ 2333065 h 2498348"/>
              <a:gd name="connsiteX16" fmla="*/ 1738399 w 6229716"/>
              <a:gd name="connsiteY16" fmla="*/ 2333065 h 2498348"/>
              <a:gd name="connsiteX17" fmla="*/ 790381 w 6229716"/>
              <a:gd name="connsiteY17" fmla="*/ 2245659 h 2498348"/>
              <a:gd name="connsiteX18" fmla="*/ 44069 w 6229716"/>
              <a:gd name="connsiteY18" fmla="*/ 2232212 h 2498348"/>
              <a:gd name="connsiteX19" fmla="*/ 0 w 6229716"/>
              <a:gd name="connsiteY19" fmla="*/ 17335 h 2498348"/>
              <a:gd name="connsiteX0" fmla="*/ 0 w 6229718"/>
              <a:gd name="connsiteY0" fmla="*/ 110286 h 2591299"/>
              <a:gd name="connsiteX1" fmla="*/ 420587 w 6229718"/>
              <a:gd name="connsiteY1" fmla="*/ 99675 h 2591299"/>
              <a:gd name="connsiteX2" fmla="*/ 877787 w 6229718"/>
              <a:gd name="connsiteY2" fmla="*/ 92951 h 2591299"/>
              <a:gd name="connsiteX3" fmla="*/ 1360543 w 6229718"/>
              <a:gd name="connsiteY3" fmla="*/ 98337 h 2591299"/>
              <a:gd name="connsiteX4" fmla="*/ 1703443 w 6229718"/>
              <a:gd name="connsiteY4" fmla="*/ 105952 h 2591299"/>
              <a:gd name="connsiteX5" fmla="*/ 2182152 w 6229718"/>
              <a:gd name="connsiteY5" fmla="*/ 126569 h 2591299"/>
              <a:gd name="connsiteX6" fmla="*/ 2740651 w 6229718"/>
              <a:gd name="connsiteY6" fmla="*/ 131348 h 2591299"/>
              <a:gd name="connsiteX7" fmla="*/ 3278693 w 6229718"/>
              <a:gd name="connsiteY7" fmla="*/ 133293 h 2591299"/>
              <a:gd name="connsiteX8" fmla="*/ 3883204 w 6229718"/>
              <a:gd name="connsiteY8" fmla="*/ 126569 h 2591299"/>
              <a:gd name="connsiteX9" fmla="*/ 4515216 w 6229718"/>
              <a:gd name="connsiteY9" fmla="*/ 140016 h 2591299"/>
              <a:gd name="connsiteX10" fmla="*/ 5039652 w 6229718"/>
              <a:gd name="connsiteY10" fmla="*/ 133293 h 2591299"/>
              <a:gd name="connsiteX11" fmla="*/ 6229716 w 6229718"/>
              <a:gd name="connsiteY11" fmla="*/ 180357 h 2591299"/>
              <a:gd name="connsiteX12" fmla="*/ 5029646 w 6229718"/>
              <a:gd name="connsiteY12" fmla="*/ 2413620 h 2591299"/>
              <a:gd name="connsiteX13" fmla="*/ 3984057 w 6229718"/>
              <a:gd name="connsiteY13" fmla="*/ 2392398 h 2591299"/>
              <a:gd name="connsiteX14" fmla="*/ 2861228 w 6229718"/>
              <a:gd name="connsiteY14" fmla="*/ 2426016 h 2591299"/>
              <a:gd name="connsiteX15" fmla="*/ 1738399 w 6229718"/>
              <a:gd name="connsiteY15" fmla="*/ 2426016 h 2591299"/>
              <a:gd name="connsiteX16" fmla="*/ 790381 w 6229718"/>
              <a:gd name="connsiteY16" fmla="*/ 2338610 h 2591299"/>
              <a:gd name="connsiteX17" fmla="*/ 44069 w 6229718"/>
              <a:gd name="connsiteY17" fmla="*/ 2325163 h 2591299"/>
              <a:gd name="connsiteX18" fmla="*/ 0 w 6229718"/>
              <a:gd name="connsiteY18" fmla="*/ 110286 h 2591299"/>
              <a:gd name="connsiteX0" fmla="*/ 0 w 6229718"/>
              <a:gd name="connsiteY0" fmla="*/ 110286 h 2591299"/>
              <a:gd name="connsiteX1" fmla="*/ 420587 w 6229718"/>
              <a:gd name="connsiteY1" fmla="*/ 99675 h 2591299"/>
              <a:gd name="connsiteX2" fmla="*/ 877787 w 6229718"/>
              <a:gd name="connsiteY2" fmla="*/ 92951 h 2591299"/>
              <a:gd name="connsiteX3" fmla="*/ 1360543 w 6229718"/>
              <a:gd name="connsiteY3" fmla="*/ 98337 h 2591299"/>
              <a:gd name="connsiteX4" fmla="*/ 1703443 w 6229718"/>
              <a:gd name="connsiteY4" fmla="*/ 105952 h 2591299"/>
              <a:gd name="connsiteX5" fmla="*/ 2182152 w 6229718"/>
              <a:gd name="connsiteY5" fmla="*/ 126569 h 2591299"/>
              <a:gd name="connsiteX6" fmla="*/ 2740651 w 6229718"/>
              <a:gd name="connsiteY6" fmla="*/ 131348 h 2591299"/>
              <a:gd name="connsiteX7" fmla="*/ 3278693 w 6229718"/>
              <a:gd name="connsiteY7" fmla="*/ 133293 h 2591299"/>
              <a:gd name="connsiteX8" fmla="*/ 3883204 w 6229718"/>
              <a:gd name="connsiteY8" fmla="*/ 126569 h 2591299"/>
              <a:gd name="connsiteX9" fmla="*/ 5039652 w 6229718"/>
              <a:gd name="connsiteY9" fmla="*/ 133293 h 2591299"/>
              <a:gd name="connsiteX10" fmla="*/ 6229716 w 6229718"/>
              <a:gd name="connsiteY10" fmla="*/ 180357 h 2591299"/>
              <a:gd name="connsiteX11" fmla="*/ 5029646 w 6229718"/>
              <a:gd name="connsiteY11" fmla="*/ 2413620 h 2591299"/>
              <a:gd name="connsiteX12" fmla="*/ 3984057 w 6229718"/>
              <a:gd name="connsiteY12" fmla="*/ 2392398 h 2591299"/>
              <a:gd name="connsiteX13" fmla="*/ 2861228 w 6229718"/>
              <a:gd name="connsiteY13" fmla="*/ 2426016 h 2591299"/>
              <a:gd name="connsiteX14" fmla="*/ 1738399 w 6229718"/>
              <a:gd name="connsiteY14" fmla="*/ 2426016 h 2591299"/>
              <a:gd name="connsiteX15" fmla="*/ 790381 w 6229718"/>
              <a:gd name="connsiteY15" fmla="*/ 2338610 h 2591299"/>
              <a:gd name="connsiteX16" fmla="*/ 44069 w 6229718"/>
              <a:gd name="connsiteY16" fmla="*/ 2325163 h 2591299"/>
              <a:gd name="connsiteX17" fmla="*/ 0 w 6229718"/>
              <a:gd name="connsiteY17" fmla="*/ 110286 h 2591299"/>
              <a:gd name="connsiteX0" fmla="*/ 0 w 6229718"/>
              <a:gd name="connsiteY0" fmla="*/ 110286 h 2591299"/>
              <a:gd name="connsiteX1" fmla="*/ 420587 w 6229718"/>
              <a:gd name="connsiteY1" fmla="*/ 99675 h 2591299"/>
              <a:gd name="connsiteX2" fmla="*/ 877787 w 6229718"/>
              <a:gd name="connsiteY2" fmla="*/ 92951 h 2591299"/>
              <a:gd name="connsiteX3" fmla="*/ 1360543 w 6229718"/>
              <a:gd name="connsiteY3" fmla="*/ 98337 h 2591299"/>
              <a:gd name="connsiteX4" fmla="*/ 1703443 w 6229718"/>
              <a:gd name="connsiteY4" fmla="*/ 105952 h 2591299"/>
              <a:gd name="connsiteX5" fmla="*/ 2182152 w 6229718"/>
              <a:gd name="connsiteY5" fmla="*/ 126569 h 2591299"/>
              <a:gd name="connsiteX6" fmla="*/ 2740651 w 6229718"/>
              <a:gd name="connsiteY6" fmla="*/ 131348 h 2591299"/>
              <a:gd name="connsiteX7" fmla="*/ 3883204 w 6229718"/>
              <a:gd name="connsiteY7" fmla="*/ 126569 h 2591299"/>
              <a:gd name="connsiteX8" fmla="*/ 5039652 w 6229718"/>
              <a:gd name="connsiteY8" fmla="*/ 133293 h 2591299"/>
              <a:gd name="connsiteX9" fmla="*/ 6229716 w 6229718"/>
              <a:gd name="connsiteY9" fmla="*/ 180357 h 2591299"/>
              <a:gd name="connsiteX10" fmla="*/ 5029646 w 6229718"/>
              <a:gd name="connsiteY10" fmla="*/ 2413620 h 2591299"/>
              <a:gd name="connsiteX11" fmla="*/ 3984057 w 6229718"/>
              <a:gd name="connsiteY11" fmla="*/ 2392398 h 2591299"/>
              <a:gd name="connsiteX12" fmla="*/ 2861228 w 6229718"/>
              <a:gd name="connsiteY12" fmla="*/ 2426016 h 2591299"/>
              <a:gd name="connsiteX13" fmla="*/ 1738399 w 6229718"/>
              <a:gd name="connsiteY13" fmla="*/ 2426016 h 2591299"/>
              <a:gd name="connsiteX14" fmla="*/ 790381 w 6229718"/>
              <a:gd name="connsiteY14" fmla="*/ 2338610 h 2591299"/>
              <a:gd name="connsiteX15" fmla="*/ 44069 w 6229718"/>
              <a:gd name="connsiteY15" fmla="*/ 2325163 h 2591299"/>
              <a:gd name="connsiteX16" fmla="*/ 0 w 6229718"/>
              <a:gd name="connsiteY16" fmla="*/ 110286 h 2591299"/>
              <a:gd name="connsiteX0" fmla="*/ 0 w 6229718"/>
              <a:gd name="connsiteY0" fmla="*/ 110286 h 2591299"/>
              <a:gd name="connsiteX1" fmla="*/ 420587 w 6229718"/>
              <a:gd name="connsiteY1" fmla="*/ 99675 h 2591299"/>
              <a:gd name="connsiteX2" fmla="*/ 877787 w 6229718"/>
              <a:gd name="connsiteY2" fmla="*/ 92951 h 2591299"/>
              <a:gd name="connsiteX3" fmla="*/ 1360543 w 6229718"/>
              <a:gd name="connsiteY3" fmla="*/ 98337 h 2591299"/>
              <a:gd name="connsiteX4" fmla="*/ 1703443 w 6229718"/>
              <a:gd name="connsiteY4" fmla="*/ 105952 h 2591299"/>
              <a:gd name="connsiteX5" fmla="*/ 2740651 w 6229718"/>
              <a:gd name="connsiteY5" fmla="*/ 131348 h 2591299"/>
              <a:gd name="connsiteX6" fmla="*/ 3883204 w 6229718"/>
              <a:gd name="connsiteY6" fmla="*/ 126569 h 2591299"/>
              <a:gd name="connsiteX7" fmla="*/ 5039652 w 6229718"/>
              <a:gd name="connsiteY7" fmla="*/ 133293 h 2591299"/>
              <a:gd name="connsiteX8" fmla="*/ 6229716 w 6229718"/>
              <a:gd name="connsiteY8" fmla="*/ 180357 h 2591299"/>
              <a:gd name="connsiteX9" fmla="*/ 5029646 w 6229718"/>
              <a:gd name="connsiteY9" fmla="*/ 2413620 h 2591299"/>
              <a:gd name="connsiteX10" fmla="*/ 3984057 w 6229718"/>
              <a:gd name="connsiteY10" fmla="*/ 2392398 h 2591299"/>
              <a:gd name="connsiteX11" fmla="*/ 2861228 w 6229718"/>
              <a:gd name="connsiteY11" fmla="*/ 2426016 h 2591299"/>
              <a:gd name="connsiteX12" fmla="*/ 1738399 w 6229718"/>
              <a:gd name="connsiteY12" fmla="*/ 2426016 h 2591299"/>
              <a:gd name="connsiteX13" fmla="*/ 790381 w 6229718"/>
              <a:gd name="connsiteY13" fmla="*/ 2338610 h 2591299"/>
              <a:gd name="connsiteX14" fmla="*/ 44069 w 6229718"/>
              <a:gd name="connsiteY14" fmla="*/ 2325163 h 2591299"/>
              <a:gd name="connsiteX15" fmla="*/ 0 w 6229718"/>
              <a:gd name="connsiteY15" fmla="*/ 110286 h 2591299"/>
              <a:gd name="connsiteX0" fmla="*/ 0 w 6229718"/>
              <a:gd name="connsiteY0" fmla="*/ 110286 h 2591299"/>
              <a:gd name="connsiteX1" fmla="*/ 420587 w 6229718"/>
              <a:gd name="connsiteY1" fmla="*/ 99675 h 2591299"/>
              <a:gd name="connsiteX2" fmla="*/ 877787 w 6229718"/>
              <a:gd name="connsiteY2" fmla="*/ 92951 h 2591299"/>
              <a:gd name="connsiteX3" fmla="*/ 1703443 w 6229718"/>
              <a:gd name="connsiteY3" fmla="*/ 105952 h 2591299"/>
              <a:gd name="connsiteX4" fmla="*/ 2740651 w 6229718"/>
              <a:gd name="connsiteY4" fmla="*/ 131348 h 2591299"/>
              <a:gd name="connsiteX5" fmla="*/ 3883204 w 6229718"/>
              <a:gd name="connsiteY5" fmla="*/ 126569 h 2591299"/>
              <a:gd name="connsiteX6" fmla="*/ 5039652 w 6229718"/>
              <a:gd name="connsiteY6" fmla="*/ 133293 h 2591299"/>
              <a:gd name="connsiteX7" fmla="*/ 6229716 w 6229718"/>
              <a:gd name="connsiteY7" fmla="*/ 180357 h 2591299"/>
              <a:gd name="connsiteX8" fmla="*/ 5029646 w 6229718"/>
              <a:gd name="connsiteY8" fmla="*/ 2413620 h 2591299"/>
              <a:gd name="connsiteX9" fmla="*/ 3984057 w 6229718"/>
              <a:gd name="connsiteY9" fmla="*/ 2392398 h 2591299"/>
              <a:gd name="connsiteX10" fmla="*/ 2861228 w 6229718"/>
              <a:gd name="connsiteY10" fmla="*/ 2426016 h 2591299"/>
              <a:gd name="connsiteX11" fmla="*/ 1738399 w 6229718"/>
              <a:gd name="connsiteY11" fmla="*/ 2426016 h 2591299"/>
              <a:gd name="connsiteX12" fmla="*/ 790381 w 6229718"/>
              <a:gd name="connsiteY12" fmla="*/ 2338610 h 2591299"/>
              <a:gd name="connsiteX13" fmla="*/ 44069 w 6229718"/>
              <a:gd name="connsiteY13" fmla="*/ 2325163 h 2591299"/>
              <a:gd name="connsiteX14" fmla="*/ 0 w 6229718"/>
              <a:gd name="connsiteY14" fmla="*/ 110286 h 2591299"/>
              <a:gd name="connsiteX0" fmla="*/ 0 w 6229718"/>
              <a:gd name="connsiteY0" fmla="*/ 169797 h 2650810"/>
              <a:gd name="connsiteX1" fmla="*/ 877787 w 6229718"/>
              <a:gd name="connsiteY1" fmla="*/ 152462 h 2650810"/>
              <a:gd name="connsiteX2" fmla="*/ 1703443 w 6229718"/>
              <a:gd name="connsiteY2" fmla="*/ 165463 h 2650810"/>
              <a:gd name="connsiteX3" fmla="*/ 2740651 w 6229718"/>
              <a:gd name="connsiteY3" fmla="*/ 190859 h 2650810"/>
              <a:gd name="connsiteX4" fmla="*/ 3883204 w 6229718"/>
              <a:gd name="connsiteY4" fmla="*/ 186080 h 2650810"/>
              <a:gd name="connsiteX5" fmla="*/ 5039652 w 6229718"/>
              <a:gd name="connsiteY5" fmla="*/ 192804 h 2650810"/>
              <a:gd name="connsiteX6" fmla="*/ 6229716 w 6229718"/>
              <a:gd name="connsiteY6" fmla="*/ 239868 h 2650810"/>
              <a:gd name="connsiteX7" fmla="*/ 5029646 w 6229718"/>
              <a:gd name="connsiteY7" fmla="*/ 2473131 h 2650810"/>
              <a:gd name="connsiteX8" fmla="*/ 3984057 w 6229718"/>
              <a:gd name="connsiteY8" fmla="*/ 2451909 h 2650810"/>
              <a:gd name="connsiteX9" fmla="*/ 2861228 w 6229718"/>
              <a:gd name="connsiteY9" fmla="*/ 2485527 h 2650810"/>
              <a:gd name="connsiteX10" fmla="*/ 1738399 w 6229718"/>
              <a:gd name="connsiteY10" fmla="*/ 2485527 h 2650810"/>
              <a:gd name="connsiteX11" fmla="*/ 790381 w 6229718"/>
              <a:gd name="connsiteY11" fmla="*/ 2398121 h 2650810"/>
              <a:gd name="connsiteX12" fmla="*/ 44069 w 6229718"/>
              <a:gd name="connsiteY12" fmla="*/ 2384674 h 2650810"/>
              <a:gd name="connsiteX13" fmla="*/ 0 w 6229718"/>
              <a:gd name="connsiteY13" fmla="*/ 169797 h 2650810"/>
              <a:gd name="connsiteX0" fmla="*/ 0 w 6229718"/>
              <a:gd name="connsiteY0" fmla="*/ 169797 h 2650810"/>
              <a:gd name="connsiteX1" fmla="*/ 877787 w 6229718"/>
              <a:gd name="connsiteY1" fmla="*/ 152462 h 2650810"/>
              <a:gd name="connsiteX2" fmla="*/ 1703443 w 6229718"/>
              <a:gd name="connsiteY2" fmla="*/ 165463 h 2650810"/>
              <a:gd name="connsiteX3" fmla="*/ 2740651 w 6229718"/>
              <a:gd name="connsiteY3" fmla="*/ 190859 h 2650810"/>
              <a:gd name="connsiteX4" fmla="*/ 3883204 w 6229718"/>
              <a:gd name="connsiteY4" fmla="*/ 186080 h 2650810"/>
              <a:gd name="connsiteX5" fmla="*/ 5039652 w 6229718"/>
              <a:gd name="connsiteY5" fmla="*/ 192804 h 2650810"/>
              <a:gd name="connsiteX6" fmla="*/ 6229716 w 6229718"/>
              <a:gd name="connsiteY6" fmla="*/ 239868 h 2650810"/>
              <a:gd name="connsiteX7" fmla="*/ 5029646 w 6229718"/>
              <a:gd name="connsiteY7" fmla="*/ 2473131 h 2650810"/>
              <a:gd name="connsiteX8" fmla="*/ 3984057 w 6229718"/>
              <a:gd name="connsiteY8" fmla="*/ 2451909 h 2650810"/>
              <a:gd name="connsiteX9" fmla="*/ 2861228 w 6229718"/>
              <a:gd name="connsiteY9" fmla="*/ 2485527 h 2650810"/>
              <a:gd name="connsiteX10" fmla="*/ 1738399 w 6229718"/>
              <a:gd name="connsiteY10" fmla="*/ 2485527 h 2650810"/>
              <a:gd name="connsiteX11" fmla="*/ 790381 w 6229718"/>
              <a:gd name="connsiteY11" fmla="*/ 2398121 h 2650810"/>
              <a:gd name="connsiteX12" fmla="*/ 339344 w 6229718"/>
              <a:gd name="connsiteY12" fmla="*/ 2470399 h 2650810"/>
              <a:gd name="connsiteX13" fmla="*/ 0 w 6229718"/>
              <a:gd name="connsiteY13" fmla="*/ 169797 h 2650810"/>
              <a:gd name="connsiteX0" fmla="*/ 0 w 6229718"/>
              <a:gd name="connsiteY0" fmla="*/ 169797 h 2650810"/>
              <a:gd name="connsiteX1" fmla="*/ 877787 w 6229718"/>
              <a:gd name="connsiteY1" fmla="*/ 152462 h 2650810"/>
              <a:gd name="connsiteX2" fmla="*/ 1703443 w 6229718"/>
              <a:gd name="connsiteY2" fmla="*/ 165463 h 2650810"/>
              <a:gd name="connsiteX3" fmla="*/ 2740651 w 6229718"/>
              <a:gd name="connsiteY3" fmla="*/ 190859 h 2650810"/>
              <a:gd name="connsiteX4" fmla="*/ 3883204 w 6229718"/>
              <a:gd name="connsiteY4" fmla="*/ 186080 h 2650810"/>
              <a:gd name="connsiteX5" fmla="*/ 5039652 w 6229718"/>
              <a:gd name="connsiteY5" fmla="*/ 192804 h 2650810"/>
              <a:gd name="connsiteX6" fmla="*/ 6229716 w 6229718"/>
              <a:gd name="connsiteY6" fmla="*/ 239868 h 2650810"/>
              <a:gd name="connsiteX7" fmla="*/ 5029646 w 6229718"/>
              <a:gd name="connsiteY7" fmla="*/ 2473131 h 2650810"/>
              <a:gd name="connsiteX8" fmla="*/ 3984057 w 6229718"/>
              <a:gd name="connsiteY8" fmla="*/ 2451909 h 2650810"/>
              <a:gd name="connsiteX9" fmla="*/ 2861228 w 6229718"/>
              <a:gd name="connsiteY9" fmla="*/ 2485527 h 2650810"/>
              <a:gd name="connsiteX10" fmla="*/ 1738399 w 6229718"/>
              <a:gd name="connsiteY10" fmla="*/ 2485527 h 2650810"/>
              <a:gd name="connsiteX11" fmla="*/ 942781 w 6229718"/>
              <a:gd name="connsiteY11" fmla="*/ 2398121 h 2650810"/>
              <a:gd name="connsiteX12" fmla="*/ 339344 w 6229718"/>
              <a:gd name="connsiteY12" fmla="*/ 2470399 h 2650810"/>
              <a:gd name="connsiteX13" fmla="*/ 0 w 6229718"/>
              <a:gd name="connsiteY13" fmla="*/ 169797 h 2650810"/>
              <a:gd name="connsiteX0" fmla="*/ 13081 w 5890374"/>
              <a:gd name="connsiteY0" fmla="*/ 453187 h 2591300"/>
              <a:gd name="connsiteX1" fmla="*/ 538443 w 5890374"/>
              <a:gd name="connsiteY1" fmla="*/ 92952 h 2591300"/>
              <a:gd name="connsiteX2" fmla="*/ 1364099 w 5890374"/>
              <a:gd name="connsiteY2" fmla="*/ 105953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364099 w 5890374"/>
              <a:gd name="connsiteY2" fmla="*/ 105953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364099 w 5890374"/>
              <a:gd name="connsiteY2" fmla="*/ 105953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364099 w 5890374"/>
              <a:gd name="connsiteY2" fmla="*/ 105953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449824 w 5890374"/>
              <a:gd name="connsiteY2" fmla="*/ 1010828 h 2591300"/>
              <a:gd name="connsiteX3" fmla="*/ 2401307 w 5890374"/>
              <a:gd name="connsiteY3" fmla="*/ 1313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449824 w 5890374"/>
              <a:gd name="connsiteY2" fmla="*/ 1010828 h 2591300"/>
              <a:gd name="connsiteX3" fmla="*/ 2620382 w 5890374"/>
              <a:gd name="connsiteY3" fmla="*/ 1350549 h 2591300"/>
              <a:gd name="connsiteX4" fmla="*/ 3543860 w 5890374"/>
              <a:gd name="connsiteY4" fmla="*/ 126570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4"/>
              <a:gd name="connsiteY0" fmla="*/ 453187 h 2591300"/>
              <a:gd name="connsiteX1" fmla="*/ 690843 w 5890374"/>
              <a:gd name="connsiteY1" fmla="*/ 759702 h 2591300"/>
              <a:gd name="connsiteX2" fmla="*/ 1449824 w 5890374"/>
              <a:gd name="connsiteY2" fmla="*/ 1010828 h 2591300"/>
              <a:gd name="connsiteX3" fmla="*/ 2620382 w 5890374"/>
              <a:gd name="connsiteY3" fmla="*/ 1350549 h 2591300"/>
              <a:gd name="connsiteX4" fmla="*/ 3448610 w 5890374"/>
              <a:gd name="connsiteY4" fmla="*/ 1774395 h 2591300"/>
              <a:gd name="connsiteX5" fmla="*/ 4700308 w 5890374"/>
              <a:gd name="connsiteY5" fmla="*/ 133294 h 2591300"/>
              <a:gd name="connsiteX6" fmla="*/ 5890372 w 5890374"/>
              <a:gd name="connsiteY6" fmla="*/ 180358 h 2591300"/>
              <a:gd name="connsiteX7" fmla="*/ 4690302 w 5890374"/>
              <a:gd name="connsiteY7" fmla="*/ 2413621 h 2591300"/>
              <a:gd name="connsiteX8" fmla="*/ 3644713 w 5890374"/>
              <a:gd name="connsiteY8" fmla="*/ 2392399 h 2591300"/>
              <a:gd name="connsiteX9" fmla="*/ 2521884 w 5890374"/>
              <a:gd name="connsiteY9" fmla="*/ 2426017 h 2591300"/>
              <a:gd name="connsiteX10" fmla="*/ 1399055 w 5890374"/>
              <a:gd name="connsiteY10" fmla="*/ 2426017 h 2591300"/>
              <a:gd name="connsiteX11" fmla="*/ 603437 w 5890374"/>
              <a:gd name="connsiteY11" fmla="*/ 2338611 h 2591300"/>
              <a:gd name="connsiteX12" fmla="*/ 0 w 5890374"/>
              <a:gd name="connsiteY12" fmla="*/ 2410889 h 2591300"/>
              <a:gd name="connsiteX13" fmla="*/ 13081 w 5890374"/>
              <a:gd name="connsiteY13" fmla="*/ 453187 h 2591300"/>
              <a:gd name="connsiteX0" fmla="*/ 13081 w 5890373"/>
              <a:gd name="connsiteY0" fmla="*/ 314733 h 2452846"/>
              <a:gd name="connsiteX1" fmla="*/ 690843 w 5890373"/>
              <a:gd name="connsiteY1" fmla="*/ 621248 h 2452846"/>
              <a:gd name="connsiteX2" fmla="*/ 1449824 w 5890373"/>
              <a:gd name="connsiteY2" fmla="*/ 872374 h 2452846"/>
              <a:gd name="connsiteX3" fmla="*/ 2620382 w 5890373"/>
              <a:gd name="connsiteY3" fmla="*/ 1212095 h 2452846"/>
              <a:gd name="connsiteX4" fmla="*/ 3448610 w 5890373"/>
              <a:gd name="connsiteY4" fmla="*/ 1635941 h 2452846"/>
              <a:gd name="connsiteX5" fmla="*/ 4262158 w 5890373"/>
              <a:gd name="connsiteY5" fmla="*/ 1985565 h 2452846"/>
              <a:gd name="connsiteX6" fmla="*/ 5890372 w 5890373"/>
              <a:gd name="connsiteY6" fmla="*/ 41904 h 2452846"/>
              <a:gd name="connsiteX7" fmla="*/ 4690302 w 5890373"/>
              <a:gd name="connsiteY7" fmla="*/ 2275167 h 2452846"/>
              <a:gd name="connsiteX8" fmla="*/ 3644713 w 5890373"/>
              <a:gd name="connsiteY8" fmla="*/ 2253945 h 2452846"/>
              <a:gd name="connsiteX9" fmla="*/ 2521884 w 5890373"/>
              <a:gd name="connsiteY9" fmla="*/ 2287563 h 2452846"/>
              <a:gd name="connsiteX10" fmla="*/ 1399055 w 5890373"/>
              <a:gd name="connsiteY10" fmla="*/ 2287563 h 2452846"/>
              <a:gd name="connsiteX11" fmla="*/ 603437 w 5890373"/>
              <a:gd name="connsiteY11" fmla="*/ 2200157 h 2452846"/>
              <a:gd name="connsiteX12" fmla="*/ 0 w 5890373"/>
              <a:gd name="connsiteY12" fmla="*/ 2272435 h 2452846"/>
              <a:gd name="connsiteX13" fmla="*/ 13081 w 5890373"/>
              <a:gd name="connsiteY13" fmla="*/ 314733 h 2452846"/>
              <a:gd name="connsiteX0" fmla="*/ 13081 w 4709984"/>
              <a:gd name="connsiteY0" fmla="*/ 49659 h 2187772"/>
              <a:gd name="connsiteX1" fmla="*/ 690843 w 4709984"/>
              <a:gd name="connsiteY1" fmla="*/ 356174 h 2187772"/>
              <a:gd name="connsiteX2" fmla="*/ 1449824 w 4709984"/>
              <a:gd name="connsiteY2" fmla="*/ 607300 h 2187772"/>
              <a:gd name="connsiteX3" fmla="*/ 2620382 w 4709984"/>
              <a:gd name="connsiteY3" fmla="*/ 947021 h 2187772"/>
              <a:gd name="connsiteX4" fmla="*/ 3448610 w 4709984"/>
              <a:gd name="connsiteY4" fmla="*/ 1370867 h 2187772"/>
              <a:gd name="connsiteX5" fmla="*/ 4262158 w 4709984"/>
              <a:gd name="connsiteY5" fmla="*/ 1720491 h 2187772"/>
              <a:gd name="connsiteX6" fmla="*/ 4690302 w 4709984"/>
              <a:gd name="connsiteY6" fmla="*/ 2010093 h 2187772"/>
              <a:gd name="connsiteX7" fmla="*/ 3644713 w 4709984"/>
              <a:gd name="connsiteY7" fmla="*/ 1988871 h 2187772"/>
              <a:gd name="connsiteX8" fmla="*/ 2521884 w 4709984"/>
              <a:gd name="connsiteY8" fmla="*/ 2022489 h 2187772"/>
              <a:gd name="connsiteX9" fmla="*/ 1399055 w 4709984"/>
              <a:gd name="connsiteY9" fmla="*/ 2022489 h 2187772"/>
              <a:gd name="connsiteX10" fmla="*/ 603437 w 4709984"/>
              <a:gd name="connsiteY10" fmla="*/ 1935083 h 2187772"/>
              <a:gd name="connsiteX11" fmla="*/ 0 w 4709984"/>
              <a:gd name="connsiteY11" fmla="*/ 2007361 h 2187772"/>
              <a:gd name="connsiteX12" fmla="*/ 13081 w 4709984"/>
              <a:gd name="connsiteY12" fmla="*/ 49659 h 2187772"/>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620382 w 4709984"/>
              <a:gd name="connsiteY3" fmla="*/ 9460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0332 w 4709984"/>
              <a:gd name="connsiteY3" fmla="*/ 784099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0332 w 4709984"/>
              <a:gd name="connsiteY3" fmla="*/ 784099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3448610 w 4709984"/>
              <a:gd name="connsiteY4" fmla="*/ 1369870 h 2186775"/>
              <a:gd name="connsiteX5" fmla="*/ 4262158 w 4709984"/>
              <a:gd name="connsiteY5" fmla="*/ 1719494 h 2186775"/>
              <a:gd name="connsiteX6" fmla="*/ 4690302 w 4709984"/>
              <a:gd name="connsiteY6" fmla="*/ 2009096 h 2186775"/>
              <a:gd name="connsiteX7" fmla="*/ 3644713 w 4709984"/>
              <a:gd name="connsiteY7" fmla="*/ 1987874 h 2186775"/>
              <a:gd name="connsiteX8" fmla="*/ 2521884 w 4709984"/>
              <a:gd name="connsiteY8" fmla="*/ 2021492 h 2186775"/>
              <a:gd name="connsiteX9" fmla="*/ 1399055 w 4709984"/>
              <a:gd name="connsiteY9" fmla="*/ 2021492 h 2186775"/>
              <a:gd name="connsiteX10" fmla="*/ 603437 w 4709984"/>
              <a:gd name="connsiteY10" fmla="*/ 1934086 h 2186775"/>
              <a:gd name="connsiteX11" fmla="*/ 0 w 4709984"/>
              <a:gd name="connsiteY11" fmla="*/ 2006364 h 2186775"/>
              <a:gd name="connsiteX12" fmla="*/ 13081 w 4709984"/>
              <a:gd name="connsiteY12"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448610 w 4709984"/>
              <a:gd name="connsiteY5" fmla="*/ 1369870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448610 w 4709984"/>
              <a:gd name="connsiteY5" fmla="*/ 1369870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448610 w 4709984"/>
              <a:gd name="connsiteY5" fmla="*/ 1369870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258110 w 4709984"/>
              <a:gd name="connsiteY5" fmla="*/ 128414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258110 w 4709984"/>
              <a:gd name="connsiteY5" fmla="*/ 128414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258110 w 4709984"/>
              <a:gd name="connsiteY5" fmla="*/ 128414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757872 w 4709984"/>
              <a:gd name="connsiteY4" fmla="*/ 1039386 h 2186775"/>
              <a:gd name="connsiteX5" fmla="*/ 3467255 w 4709984"/>
              <a:gd name="connsiteY5" fmla="*/ 138628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631412 w 4709984"/>
              <a:gd name="connsiteY4" fmla="*/ 981020 h 2186775"/>
              <a:gd name="connsiteX5" fmla="*/ 3467255 w 4709984"/>
              <a:gd name="connsiteY5" fmla="*/ 138628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9984"/>
              <a:gd name="connsiteY0" fmla="*/ 48662 h 2186775"/>
              <a:gd name="connsiteX1" fmla="*/ 728943 w 4709984"/>
              <a:gd name="connsiteY1" fmla="*/ 364702 h 2186775"/>
              <a:gd name="connsiteX2" fmla="*/ 1449824 w 4709984"/>
              <a:gd name="connsiteY2" fmla="*/ 606303 h 2186775"/>
              <a:gd name="connsiteX3" fmla="*/ 2229857 w 4709984"/>
              <a:gd name="connsiteY3" fmla="*/ 831724 h 2186775"/>
              <a:gd name="connsiteX4" fmla="*/ 2631412 w 4709984"/>
              <a:gd name="connsiteY4" fmla="*/ 981020 h 2186775"/>
              <a:gd name="connsiteX5" fmla="*/ 3467255 w 4709984"/>
              <a:gd name="connsiteY5" fmla="*/ 1386285 h 2186775"/>
              <a:gd name="connsiteX6" fmla="*/ 4262158 w 4709984"/>
              <a:gd name="connsiteY6" fmla="*/ 1719494 h 2186775"/>
              <a:gd name="connsiteX7" fmla="*/ 4690302 w 4709984"/>
              <a:gd name="connsiteY7" fmla="*/ 2009096 h 2186775"/>
              <a:gd name="connsiteX8" fmla="*/ 3644713 w 4709984"/>
              <a:gd name="connsiteY8" fmla="*/ 1987874 h 2186775"/>
              <a:gd name="connsiteX9" fmla="*/ 2521884 w 4709984"/>
              <a:gd name="connsiteY9" fmla="*/ 2021492 h 2186775"/>
              <a:gd name="connsiteX10" fmla="*/ 1399055 w 4709984"/>
              <a:gd name="connsiteY10" fmla="*/ 2021492 h 2186775"/>
              <a:gd name="connsiteX11" fmla="*/ 603437 w 4709984"/>
              <a:gd name="connsiteY11" fmla="*/ 1934086 h 2186775"/>
              <a:gd name="connsiteX12" fmla="*/ 0 w 4709984"/>
              <a:gd name="connsiteY12" fmla="*/ 2006364 h 2186775"/>
              <a:gd name="connsiteX13" fmla="*/ 13081 w 4709984"/>
              <a:gd name="connsiteY13" fmla="*/ 48662 h 2186775"/>
              <a:gd name="connsiteX0" fmla="*/ 13081 w 4707552"/>
              <a:gd name="connsiteY0" fmla="*/ 48662 h 2186775"/>
              <a:gd name="connsiteX1" fmla="*/ 728943 w 4707552"/>
              <a:gd name="connsiteY1" fmla="*/ 364702 h 2186775"/>
              <a:gd name="connsiteX2" fmla="*/ 1449824 w 4707552"/>
              <a:gd name="connsiteY2" fmla="*/ 606303 h 2186775"/>
              <a:gd name="connsiteX3" fmla="*/ 2229857 w 4707552"/>
              <a:gd name="connsiteY3" fmla="*/ 831724 h 2186775"/>
              <a:gd name="connsiteX4" fmla="*/ 2631412 w 4707552"/>
              <a:gd name="connsiteY4" fmla="*/ 981020 h 2186775"/>
              <a:gd name="connsiteX5" fmla="*/ 3467255 w 4707552"/>
              <a:gd name="connsiteY5" fmla="*/ 1386285 h 2186775"/>
              <a:gd name="connsiteX6" fmla="*/ 4203792 w 4707552"/>
              <a:gd name="connsiteY6" fmla="*/ 1704902 h 2186775"/>
              <a:gd name="connsiteX7" fmla="*/ 4690302 w 4707552"/>
              <a:gd name="connsiteY7" fmla="*/ 2009096 h 2186775"/>
              <a:gd name="connsiteX8" fmla="*/ 3644713 w 4707552"/>
              <a:gd name="connsiteY8" fmla="*/ 1987874 h 2186775"/>
              <a:gd name="connsiteX9" fmla="*/ 2521884 w 4707552"/>
              <a:gd name="connsiteY9" fmla="*/ 2021492 h 2186775"/>
              <a:gd name="connsiteX10" fmla="*/ 1399055 w 4707552"/>
              <a:gd name="connsiteY10" fmla="*/ 2021492 h 2186775"/>
              <a:gd name="connsiteX11" fmla="*/ 603437 w 4707552"/>
              <a:gd name="connsiteY11" fmla="*/ 1934086 h 2186775"/>
              <a:gd name="connsiteX12" fmla="*/ 0 w 4707552"/>
              <a:gd name="connsiteY12" fmla="*/ 2006364 h 2186775"/>
              <a:gd name="connsiteX13" fmla="*/ 13081 w 4707552"/>
              <a:gd name="connsiteY13" fmla="*/ 48662 h 2186775"/>
              <a:gd name="connsiteX0" fmla="*/ 13081 w 4707552"/>
              <a:gd name="connsiteY0" fmla="*/ 48662 h 2186775"/>
              <a:gd name="connsiteX1" fmla="*/ 728943 w 4707552"/>
              <a:gd name="connsiteY1" fmla="*/ 364702 h 2186775"/>
              <a:gd name="connsiteX2" fmla="*/ 1449824 w 4707552"/>
              <a:gd name="connsiteY2" fmla="*/ 606303 h 2186775"/>
              <a:gd name="connsiteX3" fmla="*/ 2229857 w 4707552"/>
              <a:gd name="connsiteY3" fmla="*/ 831724 h 2186775"/>
              <a:gd name="connsiteX4" fmla="*/ 2631412 w 4707552"/>
              <a:gd name="connsiteY4" fmla="*/ 981020 h 2186775"/>
              <a:gd name="connsiteX5" fmla="*/ 3467255 w 4707552"/>
              <a:gd name="connsiteY5" fmla="*/ 1386285 h 2186775"/>
              <a:gd name="connsiteX6" fmla="*/ 4203792 w 4707552"/>
              <a:gd name="connsiteY6" fmla="*/ 1704902 h 2186775"/>
              <a:gd name="connsiteX7" fmla="*/ 4690302 w 4707552"/>
              <a:gd name="connsiteY7" fmla="*/ 2009096 h 2186775"/>
              <a:gd name="connsiteX8" fmla="*/ 3644713 w 4707552"/>
              <a:gd name="connsiteY8" fmla="*/ 1987874 h 2186775"/>
              <a:gd name="connsiteX9" fmla="*/ 2521884 w 4707552"/>
              <a:gd name="connsiteY9" fmla="*/ 2021492 h 2186775"/>
              <a:gd name="connsiteX10" fmla="*/ 1399055 w 4707552"/>
              <a:gd name="connsiteY10" fmla="*/ 2021492 h 2186775"/>
              <a:gd name="connsiteX11" fmla="*/ 603437 w 4707552"/>
              <a:gd name="connsiteY11" fmla="*/ 1934086 h 2186775"/>
              <a:gd name="connsiteX12" fmla="*/ 0 w 4707552"/>
              <a:gd name="connsiteY12" fmla="*/ 2006364 h 2186775"/>
              <a:gd name="connsiteX13" fmla="*/ 13081 w 4707552"/>
              <a:gd name="connsiteY13" fmla="*/ 48662 h 2186775"/>
              <a:gd name="connsiteX0" fmla="*/ 13081 w 4707552"/>
              <a:gd name="connsiteY0" fmla="*/ 48662 h 2186775"/>
              <a:gd name="connsiteX1" fmla="*/ 728943 w 4707552"/>
              <a:gd name="connsiteY1" fmla="*/ 364702 h 2186775"/>
              <a:gd name="connsiteX2" fmla="*/ 1449824 w 4707552"/>
              <a:gd name="connsiteY2" fmla="*/ 606303 h 2186775"/>
              <a:gd name="connsiteX3" fmla="*/ 2229857 w 4707552"/>
              <a:gd name="connsiteY3" fmla="*/ 831724 h 2186775"/>
              <a:gd name="connsiteX4" fmla="*/ 2631412 w 4707552"/>
              <a:gd name="connsiteY4" fmla="*/ 981020 h 2186775"/>
              <a:gd name="connsiteX5" fmla="*/ 3467255 w 4707552"/>
              <a:gd name="connsiteY5" fmla="*/ 1386285 h 2186775"/>
              <a:gd name="connsiteX6" fmla="*/ 4203792 w 4707552"/>
              <a:gd name="connsiteY6" fmla="*/ 1704902 h 2186775"/>
              <a:gd name="connsiteX7" fmla="*/ 4690302 w 4707552"/>
              <a:gd name="connsiteY7" fmla="*/ 2009096 h 2186775"/>
              <a:gd name="connsiteX8" fmla="*/ 3644713 w 4707552"/>
              <a:gd name="connsiteY8" fmla="*/ 1987874 h 2186775"/>
              <a:gd name="connsiteX9" fmla="*/ 2521884 w 4707552"/>
              <a:gd name="connsiteY9" fmla="*/ 2021492 h 2186775"/>
              <a:gd name="connsiteX10" fmla="*/ 1399055 w 4707552"/>
              <a:gd name="connsiteY10" fmla="*/ 2021492 h 2186775"/>
              <a:gd name="connsiteX11" fmla="*/ 603437 w 4707552"/>
              <a:gd name="connsiteY11" fmla="*/ 1934086 h 2186775"/>
              <a:gd name="connsiteX12" fmla="*/ 0 w 4707552"/>
              <a:gd name="connsiteY12" fmla="*/ 2006364 h 2186775"/>
              <a:gd name="connsiteX13" fmla="*/ 13081 w 4707552"/>
              <a:gd name="connsiteY13" fmla="*/ 48662 h 2186775"/>
              <a:gd name="connsiteX0" fmla="*/ 13081 w 4708104"/>
              <a:gd name="connsiteY0" fmla="*/ 48662 h 2186775"/>
              <a:gd name="connsiteX1" fmla="*/ 728943 w 4708104"/>
              <a:gd name="connsiteY1" fmla="*/ 364702 h 2186775"/>
              <a:gd name="connsiteX2" fmla="*/ 1449824 w 4708104"/>
              <a:gd name="connsiteY2" fmla="*/ 606303 h 2186775"/>
              <a:gd name="connsiteX3" fmla="*/ 2229857 w 4708104"/>
              <a:gd name="connsiteY3" fmla="*/ 831724 h 2186775"/>
              <a:gd name="connsiteX4" fmla="*/ 2631412 w 4708104"/>
              <a:gd name="connsiteY4" fmla="*/ 981020 h 2186775"/>
              <a:gd name="connsiteX5" fmla="*/ 3467255 w 4708104"/>
              <a:gd name="connsiteY5" fmla="*/ 1386285 h 2186775"/>
              <a:gd name="connsiteX6" fmla="*/ 4218384 w 4708104"/>
              <a:gd name="connsiteY6" fmla="*/ 1704902 h 2186775"/>
              <a:gd name="connsiteX7" fmla="*/ 4690302 w 4708104"/>
              <a:gd name="connsiteY7" fmla="*/ 2009096 h 2186775"/>
              <a:gd name="connsiteX8" fmla="*/ 3644713 w 4708104"/>
              <a:gd name="connsiteY8" fmla="*/ 1987874 h 2186775"/>
              <a:gd name="connsiteX9" fmla="*/ 2521884 w 4708104"/>
              <a:gd name="connsiteY9" fmla="*/ 2021492 h 2186775"/>
              <a:gd name="connsiteX10" fmla="*/ 1399055 w 4708104"/>
              <a:gd name="connsiteY10" fmla="*/ 2021492 h 2186775"/>
              <a:gd name="connsiteX11" fmla="*/ 603437 w 4708104"/>
              <a:gd name="connsiteY11" fmla="*/ 1934086 h 2186775"/>
              <a:gd name="connsiteX12" fmla="*/ 0 w 4708104"/>
              <a:gd name="connsiteY12" fmla="*/ 2006364 h 2186775"/>
              <a:gd name="connsiteX13" fmla="*/ 13081 w 4708104"/>
              <a:gd name="connsiteY13" fmla="*/ 48662 h 2186775"/>
              <a:gd name="connsiteX0" fmla="*/ 13081 w 4714600"/>
              <a:gd name="connsiteY0" fmla="*/ 48662 h 2186775"/>
              <a:gd name="connsiteX1" fmla="*/ 728943 w 4714600"/>
              <a:gd name="connsiteY1" fmla="*/ 364702 h 2186775"/>
              <a:gd name="connsiteX2" fmla="*/ 1449824 w 4714600"/>
              <a:gd name="connsiteY2" fmla="*/ 606303 h 2186775"/>
              <a:gd name="connsiteX3" fmla="*/ 2229857 w 4714600"/>
              <a:gd name="connsiteY3" fmla="*/ 831724 h 2186775"/>
              <a:gd name="connsiteX4" fmla="*/ 2631412 w 4714600"/>
              <a:gd name="connsiteY4" fmla="*/ 981020 h 2186775"/>
              <a:gd name="connsiteX5" fmla="*/ 3467255 w 4714600"/>
              <a:gd name="connsiteY5" fmla="*/ 1386285 h 2186775"/>
              <a:gd name="connsiteX6" fmla="*/ 4218384 w 4714600"/>
              <a:gd name="connsiteY6" fmla="*/ 1704902 h 2186775"/>
              <a:gd name="connsiteX7" fmla="*/ 4690302 w 4714600"/>
              <a:gd name="connsiteY7" fmla="*/ 2009096 h 2186775"/>
              <a:gd name="connsiteX8" fmla="*/ 3644713 w 4714600"/>
              <a:gd name="connsiteY8" fmla="*/ 1987874 h 2186775"/>
              <a:gd name="connsiteX9" fmla="*/ 2521884 w 4714600"/>
              <a:gd name="connsiteY9" fmla="*/ 2021492 h 2186775"/>
              <a:gd name="connsiteX10" fmla="*/ 1399055 w 4714600"/>
              <a:gd name="connsiteY10" fmla="*/ 2021492 h 2186775"/>
              <a:gd name="connsiteX11" fmla="*/ 603437 w 4714600"/>
              <a:gd name="connsiteY11" fmla="*/ 1934086 h 2186775"/>
              <a:gd name="connsiteX12" fmla="*/ 0 w 4714600"/>
              <a:gd name="connsiteY12" fmla="*/ 2006364 h 2186775"/>
              <a:gd name="connsiteX13" fmla="*/ 13081 w 4714600"/>
              <a:gd name="connsiteY13" fmla="*/ 48662 h 2186775"/>
              <a:gd name="connsiteX0" fmla="*/ 13081 w 4839214"/>
              <a:gd name="connsiteY0" fmla="*/ 48662 h 2186775"/>
              <a:gd name="connsiteX1" fmla="*/ 728943 w 4839214"/>
              <a:gd name="connsiteY1" fmla="*/ 364702 h 2186775"/>
              <a:gd name="connsiteX2" fmla="*/ 1449824 w 4839214"/>
              <a:gd name="connsiteY2" fmla="*/ 606303 h 2186775"/>
              <a:gd name="connsiteX3" fmla="*/ 2229857 w 4839214"/>
              <a:gd name="connsiteY3" fmla="*/ 831724 h 2186775"/>
              <a:gd name="connsiteX4" fmla="*/ 2631412 w 4839214"/>
              <a:gd name="connsiteY4" fmla="*/ 981020 h 2186775"/>
              <a:gd name="connsiteX5" fmla="*/ 3467255 w 4839214"/>
              <a:gd name="connsiteY5" fmla="*/ 1386285 h 2186775"/>
              <a:gd name="connsiteX6" fmla="*/ 4218384 w 4839214"/>
              <a:gd name="connsiteY6" fmla="*/ 1704902 h 2186775"/>
              <a:gd name="connsiteX7" fmla="*/ 4821626 w 4839214"/>
              <a:gd name="connsiteY7" fmla="*/ 1970185 h 2186775"/>
              <a:gd name="connsiteX8" fmla="*/ 3644713 w 4839214"/>
              <a:gd name="connsiteY8" fmla="*/ 1987874 h 2186775"/>
              <a:gd name="connsiteX9" fmla="*/ 2521884 w 4839214"/>
              <a:gd name="connsiteY9" fmla="*/ 2021492 h 2186775"/>
              <a:gd name="connsiteX10" fmla="*/ 1399055 w 4839214"/>
              <a:gd name="connsiteY10" fmla="*/ 2021492 h 2186775"/>
              <a:gd name="connsiteX11" fmla="*/ 603437 w 4839214"/>
              <a:gd name="connsiteY11" fmla="*/ 1934086 h 2186775"/>
              <a:gd name="connsiteX12" fmla="*/ 0 w 4839214"/>
              <a:gd name="connsiteY12" fmla="*/ 2006364 h 2186775"/>
              <a:gd name="connsiteX13" fmla="*/ 13081 w 4839214"/>
              <a:gd name="connsiteY13" fmla="*/ 48662 h 2186775"/>
              <a:gd name="connsiteX0" fmla="*/ 13081 w 4821626"/>
              <a:gd name="connsiteY0" fmla="*/ 48662 h 2186775"/>
              <a:gd name="connsiteX1" fmla="*/ 728943 w 4821626"/>
              <a:gd name="connsiteY1" fmla="*/ 364702 h 2186775"/>
              <a:gd name="connsiteX2" fmla="*/ 1449824 w 4821626"/>
              <a:gd name="connsiteY2" fmla="*/ 606303 h 2186775"/>
              <a:gd name="connsiteX3" fmla="*/ 2229857 w 4821626"/>
              <a:gd name="connsiteY3" fmla="*/ 831724 h 2186775"/>
              <a:gd name="connsiteX4" fmla="*/ 2631412 w 4821626"/>
              <a:gd name="connsiteY4" fmla="*/ 981020 h 2186775"/>
              <a:gd name="connsiteX5" fmla="*/ 3467255 w 4821626"/>
              <a:gd name="connsiteY5" fmla="*/ 1386285 h 2186775"/>
              <a:gd name="connsiteX6" fmla="*/ 4218384 w 4821626"/>
              <a:gd name="connsiteY6" fmla="*/ 1704902 h 2186775"/>
              <a:gd name="connsiteX7" fmla="*/ 4821626 w 4821626"/>
              <a:gd name="connsiteY7" fmla="*/ 1970185 h 2186775"/>
              <a:gd name="connsiteX8" fmla="*/ 3644713 w 4821626"/>
              <a:gd name="connsiteY8" fmla="*/ 1987874 h 2186775"/>
              <a:gd name="connsiteX9" fmla="*/ 2521884 w 4821626"/>
              <a:gd name="connsiteY9" fmla="*/ 2021492 h 2186775"/>
              <a:gd name="connsiteX10" fmla="*/ 1399055 w 4821626"/>
              <a:gd name="connsiteY10" fmla="*/ 2021492 h 2186775"/>
              <a:gd name="connsiteX11" fmla="*/ 603437 w 4821626"/>
              <a:gd name="connsiteY11" fmla="*/ 1934086 h 2186775"/>
              <a:gd name="connsiteX12" fmla="*/ 0 w 4821626"/>
              <a:gd name="connsiteY12" fmla="*/ 2006364 h 2186775"/>
              <a:gd name="connsiteX13" fmla="*/ 13081 w 4821626"/>
              <a:gd name="connsiteY13" fmla="*/ 48662 h 2186775"/>
              <a:gd name="connsiteX0" fmla="*/ 13081 w 4821626"/>
              <a:gd name="connsiteY0" fmla="*/ 48662 h 2186775"/>
              <a:gd name="connsiteX1" fmla="*/ 728943 w 4821626"/>
              <a:gd name="connsiteY1" fmla="*/ 364702 h 2186775"/>
              <a:gd name="connsiteX2" fmla="*/ 1449824 w 4821626"/>
              <a:gd name="connsiteY2" fmla="*/ 606303 h 2186775"/>
              <a:gd name="connsiteX3" fmla="*/ 2229857 w 4821626"/>
              <a:gd name="connsiteY3" fmla="*/ 831724 h 2186775"/>
              <a:gd name="connsiteX4" fmla="*/ 2631412 w 4821626"/>
              <a:gd name="connsiteY4" fmla="*/ 981020 h 2186775"/>
              <a:gd name="connsiteX5" fmla="*/ 3467255 w 4821626"/>
              <a:gd name="connsiteY5" fmla="*/ 1386285 h 2186775"/>
              <a:gd name="connsiteX6" fmla="*/ 4218384 w 4821626"/>
              <a:gd name="connsiteY6" fmla="*/ 1704902 h 2186775"/>
              <a:gd name="connsiteX7" fmla="*/ 4821626 w 4821626"/>
              <a:gd name="connsiteY7" fmla="*/ 1970185 h 2186775"/>
              <a:gd name="connsiteX8" fmla="*/ 3805219 w 4821626"/>
              <a:gd name="connsiteY8" fmla="*/ 1958691 h 2186775"/>
              <a:gd name="connsiteX9" fmla="*/ 2521884 w 4821626"/>
              <a:gd name="connsiteY9" fmla="*/ 2021492 h 2186775"/>
              <a:gd name="connsiteX10" fmla="*/ 1399055 w 4821626"/>
              <a:gd name="connsiteY10" fmla="*/ 2021492 h 2186775"/>
              <a:gd name="connsiteX11" fmla="*/ 603437 w 4821626"/>
              <a:gd name="connsiteY11" fmla="*/ 1934086 h 2186775"/>
              <a:gd name="connsiteX12" fmla="*/ 0 w 4821626"/>
              <a:gd name="connsiteY12" fmla="*/ 2006364 h 2186775"/>
              <a:gd name="connsiteX13" fmla="*/ 13081 w 4821626"/>
              <a:gd name="connsiteY13" fmla="*/ 48662 h 2186775"/>
              <a:gd name="connsiteX0" fmla="*/ 13081 w 4821626"/>
              <a:gd name="connsiteY0" fmla="*/ 48662 h 2150272"/>
              <a:gd name="connsiteX1" fmla="*/ 728943 w 4821626"/>
              <a:gd name="connsiteY1" fmla="*/ 364702 h 2150272"/>
              <a:gd name="connsiteX2" fmla="*/ 1449824 w 4821626"/>
              <a:gd name="connsiteY2" fmla="*/ 606303 h 2150272"/>
              <a:gd name="connsiteX3" fmla="*/ 2229857 w 4821626"/>
              <a:gd name="connsiteY3" fmla="*/ 831724 h 2150272"/>
              <a:gd name="connsiteX4" fmla="*/ 2631412 w 4821626"/>
              <a:gd name="connsiteY4" fmla="*/ 981020 h 2150272"/>
              <a:gd name="connsiteX5" fmla="*/ 3467255 w 4821626"/>
              <a:gd name="connsiteY5" fmla="*/ 1386285 h 2150272"/>
              <a:gd name="connsiteX6" fmla="*/ 4218384 w 4821626"/>
              <a:gd name="connsiteY6" fmla="*/ 1704902 h 2150272"/>
              <a:gd name="connsiteX7" fmla="*/ 4821626 w 4821626"/>
              <a:gd name="connsiteY7" fmla="*/ 1970185 h 2150272"/>
              <a:gd name="connsiteX8" fmla="*/ 3805219 w 4821626"/>
              <a:gd name="connsiteY8" fmla="*/ 1958691 h 2150272"/>
              <a:gd name="connsiteX9" fmla="*/ 2648343 w 4821626"/>
              <a:gd name="connsiteY9" fmla="*/ 1948534 h 2150272"/>
              <a:gd name="connsiteX10" fmla="*/ 1399055 w 4821626"/>
              <a:gd name="connsiteY10" fmla="*/ 2021492 h 2150272"/>
              <a:gd name="connsiteX11" fmla="*/ 603437 w 4821626"/>
              <a:gd name="connsiteY11" fmla="*/ 1934086 h 2150272"/>
              <a:gd name="connsiteX12" fmla="*/ 0 w 4821626"/>
              <a:gd name="connsiteY12" fmla="*/ 2006364 h 2150272"/>
              <a:gd name="connsiteX13" fmla="*/ 13081 w 4821626"/>
              <a:gd name="connsiteY13" fmla="*/ 48662 h 2150272"/>
              <a:gd name="connsiteX0" fmla="*/ 13081 w 4821626"/>
              <a:gd name="connsiteY0" fmla="*/ 48662 h 2144383"/>
              <a:gd name="connsiteX1" fmla="*/ 728943 w 4821626"/>
              <a:gd name="connsiteY1" fmla="*/ 364702 h 2144383"/>
              <a:gd name="connsiteX2" fmla="*/ 1449824 w 4821626"/>
              <a:gd name="connsiteY2" fmla="*/ 606303 h 2144383"/>
              <a:gd name="connsiteX3" fmla="*/ 2229857 w 4821626"/>
              <a:gd name="connsiteY3" fmla="*/ 831724 h 2144383"/>
              <a:gd name="connsiteX4" fmla="*/ 2631412 w 4821626"/>
              <a:gd name="connsiteY4" fmla="*/ 981020 h 2144383"/>
              <a:gd name="connsiteX5" fmla="*/ 3467255 w 4821626"/>
              <a:gd name="connsiteY5" fmla="*/ 1386285 h 2144383"/>
              <a:gd name="connsiteX6" fmla="*/ 4218384 w 4821626"/>
              <a:gd name="connsiteY6" fmla="*/ 1704902 h 2144383"/>
              <a:gd name="connsiteX7" fmla="*/ 4821626 w 4821626"/>
              <a:gd name="connsiteY7" fmla="*/ 1970185 h 2144383"/>
              <a:gd name="connsiteX8" fmla="*/ 3805219 w 4821626"/>
              <a:gd name="connsiteY8" fmla="*/ 1958691 h 2144383"/>
              <a:gd name="connsiteX9" fmla="*/ 2648343 w 4821626"/>
              <a:gd name="connsiteY9" fmla="*/ 1948534 h 2144383"/>
              <a:gd name="connsiteX10" fmla="*/ 1554697 w 4821626"/>
              <a:gd name="connsiteY10" fmla="*/ 1967990 h 2144383"/>
              <a:gd name="connsiteX11" fmla="*/ 603437 w 4821626"/>
              <a:gd name="connsiteY11" fmla="*/ 1934086 h 2144383"/>
              <a:gd name="connsiteX12" fmla="*/ 0 w 4821626"/>
              <a:gd name="connsiteY12" fmla="*/ 2006364 h 2144383"/>
              <a:gd name="connsiteX13" fmla="*/ 13081 w 4821626"/>
              <a:gd name="connsiteY13" fmla="*/ 48662 h 2144383"/>
              <a:gd name="connsiteX0" fmla="*/ 13081 w 4821626"/>
              <a:gd name="connsiteY0" fmla="*/ 48662 h 2151419"/>
              <a:gd name="connsiteX1" fmla="*/ 728943 w 4821626"/>
              <a:gd name="connsiteY1" fmla="*/ 364702 h 2151419"/>
              <a:gd name="connsiteX2" fmla="*/ 1449824 w 4821626"/>
              <a:gd name="connsiteY2" fmla="*/ 606303 h 2151419"/>
              <a:gd name="connsiteX3" fmla="*/ 2229857 w 4821626"/>
              <a:gd name="connsiteY3" fmla="*/ 831724 h 2151419"/>
              <a:gd name="connsiteX4" fmla="*/ 2631412 w 4821626"/>
              <a:gd name="connsiteY4" fmla="*/ 981020 h 2151419"/>
              <a:gd name="connsiteX5" fmla="*/ 3467255 w 4821626"/>
              <a:gd name="connsiteY5" fmla="*/ 1386285 h 2151419"/>
              <a:gd name="connsiteX6" fmla="*/ 4218384 w 4821626"/>
              <a:gd name="connsiteY6" fmla="*/ 1704902 h 2151419"/>
              <a:gd name="connsiteX7" fmla="*/ 4821626 w 4821626"/>
              <a:gd name="connsiteY7" fmla="*/ 1970185 h 2151419"/>
              <a:gd name="connsiteX8" fmla="*/ 3805219 w 4821626"/>
              <a:gd name="connsiteY8" fmla="*/ 1958691 h 2151419"/>
              <a:gd name="connsiteX9" fmla="*/ 2648343 w 4821626"/>
              <a:gd name="connsiteY9" fmla="*/ 1948534 h 2151419"/>
              <a:gd name="connsiteX10" fmla="*/ 1554697 w 4821626"/>
              <a:gd name="connsiteY10" fmla="*/ 1967990 h 2151419"/>
              <a:gd name="connsiteX11" fmla="*/ 715306 w 4821626"/>
              <a:gd name="connsiteY11" fmla="*/ 1948678 h 2151419"/>
              <a:gd name="connsiteX12" fmla="*/ 0 w 4821626"/>
              <a:gd name="connsiteY12" fmla="*/ 2006364 h 2151419"/>
              <a:gd name="connsiteX13" fmla="*/ 13081 w 4821626"/>
              <a:gd name="connsiteY13" fmla="*/ 48662 h 2151419"/>
              <a:gd name="connsiteX0" fmla="*/ 13081 w 4821626"/>
              <a:gd name="connsiteY0" fmla="*/ 48662 h 2122656"/>
              <a:gd name="connsiteX1" fmla="*/ 728943 w 4821626"/>
              <a:gd name="connsiteY1" fmla="*/ 364702 h 2122656"/>
              <a:gd name="connsiteX2" fmla="*/ 1449824 w 4821626"/>
              <a:gd name="connsiteY2" fmla="*/ 606303 h 2122656"/>
              <a:gd name="connsiteX3" fmla="*/ 2229857 w 4821626"/>
              <a:gd name="connsiteY3" fmla="*/ 831724 h 2122656"/>
              <a:gd name="connsiteX4" fmla="*/ 2631412 w 4821626"/>
              <a:gd name="connsiteY4" fmla="*/ 981020 h 2122656"/>
              <a:gd name="connsiteX5" fmla="*/ 3467255 w 4821626"/>
              <a:gd name="connsiteY5" fmla="*/ 1386285 h 2122656"/>
              <a:gd name="connsiteX6" fmla="*/ 4218384 w 4821626"/>
              <a:gd name="connsiteY6" fmla="*/ 1704902 h 2122656"/>
              <a:gd name="connsiteX7" fmla="*/ 4821626 w 4821626"/>
              <a:gd name="connsiteY7" fmla="*/ 1970185 h 2122656"/>
              <a:gd name="connsiteX8" fmla="*/ 3805219 w 4821626"/>
              <a:gd name="connsiteY8" fmla="*/ 1958691 h 2122656"/>
              <a:gd name="connsiteX9" fmla="*/ 2648343 w 4821626"/>
              <a:gd name="connsiteY9" fmla="*/ 1948534 h 2122656"/>
              <a:gd name="connsiteX10" fmla="*/ 1554697 w 4821626"/>
              <a:gd name="connsiteY10" fmla="*/ 1967990 h 2122656"/>
              <a:gd name="connsiteX11" fmla="*/ 715306 w 4821626"/>
              <a:gd name="connsiteY11" fmla="*/ 1948678 h 2122656"/>
              <a:gd name="connsiteX12" fmla="*/ 0 w 4821626"/>
              <a:gd name="connsiteY12" fmla="*/ 2006364 h 2122656"/>
              <a:gd name="connsiteX13" fmla="*/ 13081 w 4821626"/>
              <a:gd name="connsiteY13" fmla="*/ 48662 h 2122656"/>
              <a:gd name="connsiteX0" fmla="*/ 13081 w 4821626"/>
              <a:gd name="connsiteY0" fmla="*/ 48662 h 2129742"/>
              <a:gd name="connsiteX1" fmla="*/ 728943 w 4821626"/>
              <a:gd name="connsiteY1" fmla="*/ 364702 h 2129742"/>
              <a:gd name="connsiteX2" fmla="*/ 1449824 w 4821626"/>
              <a:gd name="connsiteY2" fmla="*/ 606303 h 2129742"/>
              <a:gd name="connsiteX3" fmla="*/ 2229857 w 4821626"/>
              <a:gd name="connsiteY3" fmla="*/ 831724 h 2129742"/>
              <a:gd name="connsiteX4" fmla="*/ 2631412 w 4821626"/>
              <a:gd name="connsiteY4" fmla="*/ 981020 h 2129742"/>
              <a:gd name="connsiteX5" fmla="*/ 3467255 w 4821626"/>
              <a:gd name="connsiteY5" fmla="*/ 1386285 h 2129742"/>
              <a:gd name="connsiteX6" fmla="*/ 4218384 w 4821626"/>
              <a:gd name="connsiteY6" fmla="*/ 1704902 h 2129742"/>
              <a:gd name="connsiteX7" fmla="*/ 4821626 w 4821626"/>
              <a:gd name="connsiteY7" fmla="*/ 1970185 h 2129742"/>
              <a:gd name="connsiteX8" fmla="*/ 3805219 w 4821626"/>
              <a:gd name="connsiteY8" fmla="*/ 1958691 h 2129742"/>
              <a:gd name="connsiteX9" fmla="*/ 2648343 w 4821626"/>
              <a:gd name="connsiteY9" fmla="*/ 1948534 h 2129742"/>
              <a:gd name="connsiteX10" fmla="*/ 1554697 w 4821626"/>
              <a:gd name="connsiteY10" fmla="*/ 1967990 h 2129742"/>
              <a:gd name="connsiteX11" fmla="*/ 715306 w 4821626"/>
              <a:gd name="connsiteY11" fmla="*/ 1948678 h 2129742"/>
              <a:gd name="connsiteX12" fmla="*/ 0 w 4821626"/>
              <a:gd name="connsiteY12" fmla="*/ 2006364 h 2129742"/>
              <a:gd name="connsiteX13" fmla="*/ 13081 w 4821626"/>
              <a:gd name="connsiteY13" fmla="*/ 48662 h 2129742"/>
              <a:gd name="connsiteX0" fmla="*/ 13081 w 4821626"/>
              <a:gd name="connsiteY0" fmla="*/ 48662 h 2129742"/>
              <a:gd name="connsiteX1" fmla="*/ 728943 w 4821626"/>
              <a:gd name="connsiteY1" fmla="*/ 364702 h 2129742"/>
              <a:gd name="connsiteX2" fmla="*/ 1449824 w 4821626"/>
              <a:gd name="connsiteY2" fmla="*/ 606303 h 2129742"/>
              <a:gd name="connsiteX3" fmla="*/ 2229857 w 4821626"/>
              <a:gd name="connsiteY3" fmla="*/ 831724 h 2129742"/>
              <a:gd name="connsiteX4" fmla="*/ 2631412 w 4821626"/>
              <a:gd name="connsiteY4" fmla="*/ 981020 h 2129742"/>
              <a:gd name="connsiteX5" fmla="*/ 3467255 w 4821626"/>
              <a:gd name="connsiteY5" fmla="*/ 1386285 h 2129742"/>
              <a:gd name="connsiteX6" fmla="*/ 4218384 w 4821626"/>
              <a:gd name="connsiteY6" fmla="*/ 1704902 h 2129742"/>
              <a:gd name="connsiteX7" fmla="*/ 4821626 w 4821626"/>
              <a:gd name="connsiteY7" fmla="*/ 1970185 h 2129742"/>
              <a:gd name="connsiteX8" fmla="*/ 3805219 w 4821626"/>
              <a:gd name="connsiteY8" fmla="*/ 1958691 h 2129742"/>
              <a:gd name="connsiteX9" fmla="*/ 2648343 w 4821626"/>
              <a:gd name="connsiteY9" fmla="*/ 1948534 h 2129742"/>
              <a:gd name="connsiteX10" fmla="*/ 1554697 w 4821626"/>
              <a:gd name="connsiteY10" fmla="*/ 1967990 h 2129742"/>
              <a:gd name="connsiteX11" fmla="*/ 715306 w 4821626"/>
              <a:gd name="connsiteY11" fmla="*/ 1948678 h 2129742"/>
              <a:gd name="connsiteX12" fmla="*/ 0 w 4821626"/>
              <a:gd name="connsiteY12" fmla="*/ 2006364 h 2129742"/>
              <a:gd name="connsiteX13" fmla="*/ 13081 w 4821626"/>
              <a:gd name="connsiteY13" fmla="*/ 48662 h 2129742"/>
              <a:gd name="connsiteX0" fmla="*/ 13081 w 4821626"/>
              <a:gd name="connsiteY0" fmla="*/ 54198 h 2135278"/>
              <a:gd name="connsiteX1" fmla="*/ 728943 w 4821626"/>
              <a:gd name="connsiteY1" fmla="*/ 321600 h 2135278"/>
              <a:gd name="connsiteX2" fmla="*/ 1449824 w 4821626"/>
              <a:gd name="connsiteY2" fmla="*/ 611839 h 2135278"/>
              <a:gd name="connsiteX3" fmla="*/ 2229857 w 4821626"/>
              <a:gd name="connsiteY3" fmla="*/ 837260 h 2135278"/>
              <a:gd name="connsiteX4" fmla="*/ 2631412 w 4821626"/>
              <a:gd name="connsiteY4" fmla="*/ 986556 h 2135278"/>
              <a:gd name="connsiteX5" fmla="*/ 3467255 w 4821626"/>
              <a:gd name="connsiteY5" fmla="*/ 1391821 h 2135278"/>
              <a:gd name="connsiteX6" fmla="*/ 4218384 w 4821626"/>
              <a:gd name="connsiteY6" fmla="*/ 1710438 h 2135278"/>
              <a:gd name="connsiteX7" fmla="*/ 4821626 w 4821626"/>
              <a:gd name="connsiteY7" fmla="*/ 1975721 h 2135278"/>
              <a:gd name="connsiteX8" fmla="*/ 3805219 w 4821626"/>
              <a:gd name="connsiteY8" fmla="*/ 1964227 h 2135278"/>
              <a:gd name="connsiteX9" fmla="*/ 2648343 w 4821626"/>
              <a:gd name="connsiteY9" fmla="*/ 1954070 h 2135278"/>
              <a:gd name="connsiteX10" fmla="*/ 1554697 w 4821626"/>
              <a:gd name="connsiteY10" fmla="*/ 1973526 h 2135278"/>
              <a:gd name="connsiteX11" fmla="*/ 715306 w 4821626"/>
              <a:gd name="connsiteY11" fmla="*/ 1954214 h 2135278"/>
              <a:gd name="connsiteX12" fmla="*/ 0 w 4821626"/>
              <a:gd name="connsiteY12" fmla="*/ 2011900 h 2135278"/>
              <a:gd name="connsiteX13" fmla="*/ 13081 w 4821626"/>
              <a:gd name="connsiteY13" fmla="*/ 54198 h 2135278"/>
              <a:gd name="connsiteX0" fmla="*/ 13081 w 4821626"/>
              <a:gd name="connsiteY0" fmla="*/ 54198 h 2135278"/>
              <a:gd name="connsiteX1" fmla="*/ 728943 w 4821626"/>
              <a:gd name="connsiteY1" fmla="*/ 321600 h 2135278"/>
              <a:gd name="connsiteX2" fmla="*/ 1483871 w 4821626"/>
              <a:gd name="connsiteY2" fmla="*/ 582656 h 2135278"/>
              <a:gd name="connsiteX3" fmla="*/ 2229857 w 4821626"/>
              <a:gd name="connsiteY3" fmla="*/ 837260 h 2135278"/>
              <a:gd name="connsiteX4" fmla="*/ 2631412 w 4821626"/>
              <a:gd name="connsiteY4" fmla="*/ 986556 h 2135278"/>
              <a:gd name="connsiteX5" fmla="*/ 3467255 w 4821626"/>
              <a:gd name="connsiteY5" fmla="*/ 1391821 h 2135278"/>
              <a:gd name="connsiteX6" fmla="*/ 4218384 w 4821626"/>
              <a:gd name="connsiteY6" fmla="*/ 1710438 h 2135278"/>
              <a:gd name="connsiteX7" fmla="*/ 4821626 w 4821626"/>
              <a:gd name="connsiteY7" fmla="*/ 1975721 h 2135278"/>
              <a:gd name="connsiteX8" fmla="*/ 3805219 w 4821626"/>
              <a:gd name="connsiteY8" fmla="*/ 1964227 h 2135278"/>
              <a:gd name="connsiteX9" fmla="*/ 2648343 w 4821626"/>
              <a:gd name="connsiteY9" fmla="*/ 1954070 h 2135278"/>
              <a:gd name="connsiteX10" fmla="*/ 1554697 w 4821626"/>
              <a:gd name="connsiteY10" fmla="*/ 1973526 h 2135278"/>
              <a:gd name="connsiteX11" fmla="*/ 715306 w 4821626"/>
              <a:gd name="connsiteY11" fmla="*/ 1954214 h 2135278"/>
              <a:gd name="connsiteX12" fmla="*/ 0 w 4821626"/>
              <a:gd name="connsiteY12" fmla="*/ 2011900 h 2135278"/>
              <a:gd name="connsiteX13" fmla="*/ 13081 w 4821626"/>
              <a:gd name="connsiteY13" fmla="*/ 54198 h 2135278"/>
              <a:gd name="connsiteX0" fmla="*/ 13081 w 4821626"/>
              <a:gd name="connsiteY0" fmla="*/ 54198 h 2135278"/>
              <a:gd name="connsiteX1" fmla="*/ 728943 w 4821626"/>
              <a:gd name="connsiteY1" fmla="*/ 321600 h 2135278"/>
              <a:gd name="connsiteX2" fmla="*/ 1483871 w 4821626"/>
              <a:gd name="connsiteY2" fmla="*/ 582656 h 2135278"/>
              <a:gd name="connsiteX3" fmla="*/ 2229857 w 4821626"/>
              <a:gd name="connsiteY3" fmla="*/ 837260 h 2135278"/>
              <a:gd name="connsiteX4" fmla="*/ 2631412 w 4821626"/>
              <a:gd name="connsiteY4" fmla="*/ 986556 h 2135278"/>
              <a:gd name="connsiteX5" fmla="*/ 3467255 w 4821626"/>
              <a:gd name="connsiteY5" fmla="*/ 1391821 h 2135278"/>
              <a:gd name="connsiteX6" fmla="*/ 4218384 w 4821626"/>
              <a:gd name="connsiteY6" fmla="*/ 1710438 h 2135278"/>
              <a:gd name="connsiteX7" fmla="*/ 4821626 w 4821626"/>
              <a:gd name="connsiteY7" fmla="*/ 1975721 h 2135278"/>
              <a:gd name="connsiteX8" fmla="*/ 3805219 w 4821626"/>
              <a:gd name="connsiteY8" fmla="*/ 1964227 h 2135278"/>
              <a:gd name="connsiteX9" fmla="*/ 2648343 w 4821626"/>
              <a:gd name="connsiteY9" fmla="*/ 1954070 h 2135278"/>
              <a:gd name="connsiteX10" fmla="*/ 1554697 w 4821626"/>
              <a:gd name="connsiteY10" fmla="*/ 1973526 h 2135278"/>
              <a:gd name="connsiteX11" fmla="*/ 715306 w 4821626"/>
              <a:gd name="connsiteY11" fmla="*/ 1954214 h 2135278"/>
              <a:gd name="connsiteX12" fmla="*/ 0 w 4821626"/>
              <a:gd name="connsiteY12" fmla="*/ 2011900 h 2135278"/>
              <a:gd name="connsiteX13" fmla="*/ 13081 w 4821626"/>
              <a:gd name="connsiteY13" fmla="*/ 54198 h 2135278"/>
              <a:gd name="connsiteX0" fmla="*/ 13081 w 4821626"/>
              <a:gd name="connsiteY0" fmla="*/ 54198 h 2135278"/>
              <a:gd name="connsiteX1" fmla="*/ 728943 w 4821626"/>
              <a:gd name="connsiteY1" fmla="*/ 321600 h 2135278"/>
              <a:gd name="connsiteX2" fmla="*/ 1483871 w 4821626"/>
              <a:gd name="connsiteY2" fmla="*/ 582656 h 2135278"/>
              <a:gd name="connsiteX3" fmla="*/ 2229857 w 4821626"/>
              <a:gd name="connsiteY3" fmla="*/ 837260 h 2135278"/>
              <a:gd name="connsiteX4" fmla="*/ 2631412 w 4821626"/>
              <a:gd name="connsiteY4" fmla="*/ 986556 h 2135278"/>
              <a:gd name="connsiteX5" fmla="*/ 3467255 w 4821626"/>
              <a:gd name="connsiteY5" fmla="*/ 1391821 h 2135278"/>
              <a:gd name="connsiteX6" fmla="*/ 4218384 w 4821626"/>
              <a:gd name="connsiteY6" fmla="*/ 1710438 h 2135278"/>
              <a:gd name="connsiteX7" fmla="*/ 4821626 w 4821626"/>
              <a:gd name="connsiteY7" fmla="*/ 1975721 h 2135278"/>
              <a:gd name="connsiteX8" fmla="*/ 3805219 w 4821626"/>
              <a:gd name="connsiteY8" fmla="*/ 1964227 h 2135278"/>
              <a:gd name="connsiteX9" fmla="*/ 2648343 w 4821626"/>
              <a:gd name="connsiteY9" fmla="*/ 1954070 h 2135278"/>
              <a:gd name="connsiteX10" fmla="*/ 1554697 w 4821626"/>
              <a:gd name="connsiteY10" fmla="*/ 1973526 h 2135278"/>
              <a:gd name="connsiteX11" fmla="*/ 715306 w 4821626"/>
              <a:gd name="connsiteY11" fmla="*/ 1954214 h 2135278"/>
              <a:gd name="connsiteX12" fmla="*/ 0 w 4821626"/>
              <a:gd name="connsiteY12" fmla="*/ 2011900 h 2135278"/>
              <a:gd name="connsiteX13" fmla="*/ 13081 w 4821626"/>
              <a:gd name="connsiteY13" fmla="*/ 54198 h 2135278"/>
              <a:gd name="connsiteX0" fmla="*/ 13081 w 4821626"/>
              <a:gd name="connsiteY0" fmla="*/ 54198 h 2146688"/>
              <a:gd name="connsiteX1" fmla="*/ 728943 w 4821626"/>
              <a:gd name="connsiteY1" fmla="*/ 321600 h 2146688"/>
              <a:gd name="connsiteX2" fmla="*/ 1483871 w 4821626"/>
              <a:gd name="connsiteY2" fmla="*/ 582656 h 2146688"/>
              <a:gd name="connsiteX3" fmla="*/ 2229857 w 4821626"/>
              <a:gd name="connsiteY3" fmla="*/ 837260 h 2146688"/>
              <a:gd name="connsiteX4" fmla="*/ 2631412 w 4821626"/>
              <a:gd name="connsiteY4" fmla="*/ 986556 h 2146688"/>
              <a:gd name="connsiteX5" fmla="*/ 3467255 w 4821626"/>
              <a:gd name="connsiteY5" fmla="*/ 1391821 h 2146688"/>
              <a:gd name="connsiteX6" fmla="*/ 4218384 w 4821626"/>
              <a:gd name="connsiteY6" fmla="*/ 1710438 h 2146688"/>
              <a:gd name="connsiteX7" fmla="*/ 4821626 w 4821626"/>
              <a:gd name="connsiteY7" fmla="*/ 1975721 h 2146688"/>
              <a:gd name="connsiteX8" fmla="*/ 3805219 w 4821626"/>
              <a:gd name="connsiteY8" fmla="*/ 1964227 h 2146688"/>
              <a:gd name="connsiteX9" fmla="*/ 2648343 w 4821626"/>
              <a:gd name="connsiteY9" fmla="*/ 1954070 h 2146688"/>
              <a:gd name="connsiteX10" fmla="*/ 1554697 w 4821626"/>
              <a:gd name="connsiteY10" fmla="*/ 1973526 h 2146688"/>
              <a:gd name="connsiteX11" fmla="*/ 0 w 4821626"/>
              <a:gd name="connsiteY11" fmla="*/ 2011900 h 2146688"/>
              <a:gd name="connsiteX12" fmla="*/ 13081 w 4821626"/>
              <a:gd name="connsiteY12" fmla="*/ 54198 h 2146688"/>
              <a:gd name="connsiteX0" fmla="*/ 13081 w 4821626"/>
              <a:gd name="connsiteY0" fmla="*/ 54198 h 2140551"/>
              <a:gd name="connsiteX1" fmla="*/ 728943 w 4821626"/>
              <a:gd name="connsiteY1" fmla="*/ 321600 h 2140551"/>
              <a:gd name="connsiteX2" fmla="*/ 1483871 w 4821626"/>
              <a:gd name="connsiteY2" fmla="*/ 582656 h 2140551"/>
              <a:gd name="connsiteX3" fmla="*/ 2229857 w 4821626"/>
              <a:gd name="connsiteY3" fmla="*/ 837260 h 2140551"/>
              <a:gd name="connsiteX4" fmla="*/ 2631412 w 4821626"/>
              <a:gd name="connsiteY4" fmla="*/ 986556 h 2140551"/>
              <a:gd name="connsiteX5" fmla="*/ 3467255 w 4821626"/>
              <a:gd name="connsiteY5" fmla="*/ 1391821 h 2140551"/>
              <a:gd name="connsiteX6" fmla="*/ 4218384 w 4821626"/>
              <a:gd name="connsiteY6" fmla="*/ 1710438 h 2140551"/>
              <a:gd name="connsiteX7" fmla="*/ 4821626 w 4821626"/>
              <a:gd name="connsiteY7" fmla="*/ 1975721 h 2140551"/>
              <a:gd name="connsiteX8" fmla="*/ 3805219 w 4821626"/>
              <a:gd name="connsiteY8" fmla="*/ 1964227 h 2140551"/>
              <a:gd name="connsiteX9" fmla="*/ 2648343 w 4821626"/>
              <a:gd name="connsiteY9" fmla="*/ 1954070 h 2140551"/>
              <a:gd name="connsiteX10" fmla="*/ 0 w 4821626"/>
              <a:gd name="connsiteY10" fmla="*/ 2011900 h 2140551"/>
              <a:gd name="connsiteX11" fmla="*/ 13081 w 4821626"/>
              <a:gd name="connsiteY11" fmla="*/ 54198 h 2140551"/>
              <a:gd name="connsiteX0" fmla="*/ 13081 w 4821626"/>
              <a:gd name="connsiteY0" fmla="*/ 54198 h 2143166"/>
              <a:gd name="connsiteX1" fmla="*/ 728943 w 4821626"/>
              <a:gd name="connsiteY1" fmla="*/ 321600 h 2143166"/>
              <a:gd name="connsiteX2" fmla="*/ 1483871 w 4821626"/>
              <a:gd name="connsiteY2" fmla="*/ 582656 h 2143166"/>
              <a:gd name="connsiteX3" fmla="*/ 2229857 w 4821626"/>
              <a:gd name="connsiteY3" fmla="*/ 837260 h 2143166"/>
              <a:gd name="connsiteX4" fmla="*/ 2631412 w 4821626"/>
              <a:gd name="connsiteY4" fmla="*/ 986556 h 2143166"/>
              <a:gd name="connsiteX5" fmla="*/ 3467255 w 4821626"/>
              <a:gd name="connsiteY5" fmla="*/ 1391821 h 2143166"/>
              <a:gd name="connsiteX6" fmla="*/ 4218384 w 4821626"/>
              <a:gd name="connsiteY6" fmla="*/ 1710438 h 2143166"/>
              <a:gd name="connsiteX7" fmla="*/ 4821626 w 4821626"/>
              <a:gd name="connsiteY7" fmla="*/ 1975721 h 2143166"/>
              <a:gd name="connsiteX8" fmla="*/ 3805219 w 4821626"/>
              <a:gd name="connsiteY8" fmla="*/ 1964227 h 2143166"/>
              <a:gd name="connsiteX9" fmla="*/ 0 w 4821626"/>
              <a:gd name="connsiteY9" fmla="*/ 2011900 h 2143166"/>
              <a:gd name="connsiteX10" fmla="*/ 13081 w 4821626"/>
              <a:gd name="connsiteY10" fmla="*/ 54198 h 2143166"/>
              <a:gd name="connsiteX0" fmla="*/ 13081 w 4821626"/>
              <a:gd name="connsiteY0" fmla="*/ 54198 h 2156021"/>
              <a:gd name="connsiteX1" fmla="*/ 728943 w 4821626"/>
              <a:gd name="connsiteY1" fmla="*/ 321600 h 2156021"/>
              <a:gd name="connsiteX2" fmla="*/ 1483871 w 4821626"/>
              <a:gd name="connsiteY2" fmla="*/ 582656 h 2156021"/>
              <a:gd name="connsiteX3" fmla="*/ 2229857 w 4821626"/>
              <a:gd name="connsiteY3" fmla="*/ 837260 h 2156021"/>
              <a:gd name="connsiteX4" fmla="*/ 2631412 w 4821626"/>
              <a:gd name="connsiteY4" fmla="*/ 986556 h 2156021"/>
              <a:gd name="connsiteX5" fmla="*/ 3467255 w 4821626"/>
              <a:gd name="connsiteY5" fmla="*/ 1391821 h 2156021"/>
              <a:gd name="connsiteX6" fmla="*/ 4218384 w 4821626"/>
              <a:gd name="connsiteY6" fmla="*/ 1710438 h 2156021"/>
              <a:gd name="connsiteX7" fmla="*/ 4821626 w 4821626"/>
              <a:gd name="connsiteY7" fmla="*/ 1975721 h 2156021"/>
              <a:gd name="connsiteX8" fmla="*/ 0 w 4821626"/>
              <a:gd name="connsiteY8" fmla="*/ 2011900 h 2156021"/>
              <a:gd name="connsiteX9" fmla="*/ 13081 w 4821626"/>
              <a:gd name="connsiteY9" fmla="*/ 54198 h 2156021"/>
              <a:gd name="connsiteX0" fmla="*/ 13081 w 4821626"/>
              <a:gd name="connsiteY0" fmla="*/ 54198 h 2011900"/>
              <a:gd name="connsiteX1" fmla="*/ 728943 w 4821626"/>
              <a:gd name="connsiteY1" fmla="*/ 321600 h 2011900"/>
              <a:gd name="connsiteX2" fmla="*/ 1483871 w 4821626"/>
              <a:gd name="connsiteY2" fmla="*/ 582656 h 2011900"/>
              <a:gd name="connsiteX3" fmla="*/ 2229857 w 4821626"/>
              <a:gd name="connsiteY3" fmla="*/ 837260 h 2011900"/>
              <a:gd name="connsiteX4" fmla="*/ 2631412 w 4821626"/>
              <a:gd name="connsiteY4" fmla="*/ 986556 h 2011900"/>
              <a:gd name="connsiteX5" fmla="*/ 3467255 w 4821626"/>
              <a:gd name="connsiteY5" fmla="*/ 1391821 h 2011900"/>
              <a:gd name="connsiteX6" fmla="*/ 4218384 w 4821626"/>
              <a:gd name="connsiteY6" fmla="*/ 1710438 h 2011900"/>
              <a:gd name="connsiteX7" fmla="*/ 4821626 w 4821626"/>
              <a:gd name="connsiteY7" fmla="*/ 1975721 h 2011900"/>
              <a:gd name="connsiteX8" fmla="*/ 0 w 4821626"/>
              <a:gd name="connsiteY8" fmla="*/ 2011900 h 2011900"/>
              <a:gd name="connsiteX9" fmla="*/ 13081 w 4821626"/>
              <a:gd name="connsiteY9" fmla="*/ 54198 h 2011900"/>
              <a:gd name="connsiteX0" fmla="*/ 13085 w 4821630"/>
              <a:gd name="connsiteY0" fmla="*/ 54198 h 2295392"/>
              <a:gd name="connsiteX1" fmla="*/ 728947 w 4821630"/>
              <a:gd name="connsiteY1" fmla="*/ 321600 h 2295392"/>
              <a:gd name="connsiteX2" fmla="*/ 1483875 w 4821630"/>
              <a:gd name="connsiteY2" fmla="*/ 582656 h 2295392"/>
              <a:gd name="connsiteX3" fmla="*/ 2229861 w 4821630"/>
              <a:gd name="connsiteY3" fmla="*/ 837260 h 2295392"/>
              <a:gd name="connsiteX4" fmla="*/ 2631416 w 4821630"/>
              <a:gd name="connsiteY4" fmla="*/ 986556 h 2295392"/>
              <a:gd name="connsiteX5" fmla="*/ 3467259 w 4821630"/>
              <a:gd name="connsiteY5" fmla="*/ 1391821 h 2295392"/>
              <a:gd name="connsiteX6" fmla="*/ 4218388 w 4821630"/>
              <a:gd name="connsiteY6" fmla="*/ 1710438 h 2295392"/>
              <a:gd name="connsiteX7" fmla="*/ 4821630 w 4821630"/>
              <a:gd name="connsiteY7" fmla="*/ 1975721 h 2295392"/>
              <a:gd name="connsiteX8" fmla="*/ 4 w 4821630"/>
              <a:gd name="connsiteY8" fmla="*/ 2011900 h 2295392"/>
              <a:gd name="connsiteX9" fmla="*/ 13085 w 4821630"/>
              <a:gd name="connsiteY9" fmla="*/ 54198 h 2295392"/>
              <a:gd name="connsiteX0" fmla="*/ 87968 w 4896513"/>
              <a:gd name="connsiteY0" fmla="*/ 54198 h 2105673"/>
              <a:gd name="connsiteX1" fmla="*/ 803830 w 4896513"/>
              <a:gd name="connsiteY1" fmla="*/ 321600 h 2105673"/>
              <a:gd name="connsiteX2" fmla="*/ 1558758 w 4896513"/>
              <a:gd name="connsiteY2" fmla="*/ 582656 h 2105673"/>
              <a:gd name="connsiteX3" fmla="*/ 2304744 w 4896513"/>
              <a:gd name="connsiteY3" fmla="*/ 837260 h 2105673"/>
              <a:gd name="connsiteX4" fmla="*/ 2706299 w 4896513"/>
              <a:gd name="connsiteY4" fmla="*/ 986556 h 2105673"/>
              <a:gd name="connsiteX5" fmla="*/ 3542142 w 4896513"/>
              <a:gd name="connsiteY5" fmla="*/ 1391821 h 2105673"/>
              <a:gd name="connsiteX6" fmla="*/ 4293271 w 4896513"/>
              <a:gd name="connsiteY6" fmla="*/ 1710438 h 2105673"/>
              <a:gd name="connsiteX7" fmla="*/ 4896513 w 4896513"/>
              <a:gd name="connsiteY7" fmla="*/ 1975721 h 2105673"/>
              <a:gd name="connsiteX8" fmla="*/ 74887 w 4896513"/>
              <a:gd name="connsiteY8" fmla="*/ 2011900 h 2105673"/>
              <a:gd name="connsiteX9" fmla="*/ 87968 w 4896513"/>
              <a:gd name="connsiteY9" fmla="*/ 54198 h 2105673"/>
              <a:gd name="connsiteX0" fmla="*/ 46370 w 4854915"/>
              <a:gd name="connsiteY0" fmla="*/ 54198 h 2017636"/>
              <a:gd name="connsiteX1" fmla="*/ 762232 w 4854915"/>
              <a:gd name="connsiteY1" fmla="*/ 321600 h 2017636"/>
              <a:gd name="connsiteX2" fmla="*/ 1517160 w 4854915"/>
              <a:gd name="connsiteY2" fmla="*/ 582656 h 2017636"/>
              <a:gd name="connsiteX3" fmla="*/ 2263146 w 4854915"/>
              <a:gd name="connsiteY3" fmla="*/ 837260 h 2017636"/>
              <a:gd name="connsiteX4" fmla="*/ 2664701 w 4854915"/>
              <a:gd name="connsiteY4" fmla="*/ 986556 h 2017636"/>
              <a:gd name="connsiteX5" fmla="*/ 3500544 w 4854915"/>
              <a:gd name="connsiteY5" fmla="*/ 1391821 h 2017636"/>
              <a:gd name="connsiteX6" fmla="*/ 4251673 w 4854915"/>
              <a:gd name="connsiteY6" fmla="*/ 1710438 h 2017636"/>
              <a:gd name="connsiteX7" fmla="*/ 4854915 w 4854915"/>
              <a:gd name="connsiteY7" fmla="*/ 1975721 h 2017636"/>
              <a:gd name="connsiteX8" fmla="*/ 92665 w 4854915"/>
              <a:gd name="connsiteY8" fmla="*/ 1881271 h 2017636"/>
              <a:gd name="connsiteX9" fmla="*/ 46370 w 4854915"/>
              <a:gd name="connsiteY9" fmla="*/ 54198 h 2017636"/>
              <a:gd name="connsiteX0" fmla="*/ 66036 w 4874581"/>
              <a:gd name="connsiteY0" fmla="*/ 54198 h 2017636"/>
              <a:gd name="connsiteX1" fmla="*/ 781898 w 4874581"/>
              <a:gd name="connsiteY1" fmla="*/ 321600 h 2017636"/>
              <a:gd name="connsiteX2" fmla="*/ 1536826 w 4874581"/>
              <a:gd name="connsiteY2" fmla="*/ 582656 h 2017636"/>
              <a:gd name="connsiteX3" fmla="*/ 2282812 w 4874581"/>
              <a:gd name="connsiteY3" fmla="*/ 837260 h 2017636"/>
              <a:gd name="connsiteX4" fmla="*/ 2684367 w 4874581"/>
              <a:gd name="connsiteY4" fmla="*/ 986556 h 2017636"/>
              <a:gd name="connsiteX5" fmla="*/ 3520210 w 4874581"/>
              <a:gd name="connsiteY5" fmla="*/ 1391821 h 2017636"/>
              <a:gd name="connsiteX6" fmla="*/ 4271339 w 4874581"/>
              <a:gd name="connsiteY6" fmla="*/ 1710438 h 2017636"/>
              <a:gd name="connsiteX7" fmla="*/ 4874581 w 4874581"/>
              <a:gd name="connsiteY7" fmla="*/ 1975721 h 2017636"/>
              <a:gd name="connsiteX8" fmla="*/ 112331 w 4874581"/>
              <a:gd name="connsiteY8" fmla="*/ 1881271 h 2017636"/>
              <a:gd name="connsiteX9" fmla="*/ 66036 w 4874581"/>
              <a:gd name="connsiteY9" fmla="*/ 54198 h 2017636"/>
              <a:gd name="connsiteX0" fmla="*/ 66036 w 4874581"/>
              <a:gd name="connsiteY0" fmla="*/ 54198 h 1975721"/>
              <a:gd name="connsiteX1" fmla="*/ 781898 w 4874581"/>
              <a:gd name="connsiteY1" fmla="*/ 321600 h 1975721"/>
              <a:gd name="connsiteX2" fmla="*/ 1536826 w 4874581"/>
              <a:gd name="connsiteY2" fmla="*/ 582656 h 1975721"/>
              <a:gd name="connsiteX3" fmla="*/ 2282812 w 4874581"/>
              <a:gd name="connsiteY3" fmla="*/ 837260 h 1975721"/>
              <a:gd name="connsiteX4" fmla="*/ 2684367 w 4874581"/>
              <a:gd name="connsiteY4" fmla="*/ 986556 h 1975721"/>
              <a:gd name="connsiteX5" fmla="*/ 3520210 w 4874581"/>
              <a:gd name="connsiteY5" fmla="*/ 1391821 h 1975721"/>
              <a:gd name="connsiteX6" fmla="*/ 4271339 w 4874581"/>
              <a:gd name="connsiteY6" fmla="*/ 1710438 h 1975721"/>
              <a:gd name="connsiteX7" fmla="*/ 4874581 w 4874581"/>
              <a:gd name="connsiteY7" fmla="*/ 1975721 h 1975721"/>
              <a:gd name="connsiteX8" fmla="*/ 112331 w 4874581"/>
              <a:gd name="connsiteY8" fmla="*/ 1881271 h 1975721"/>
              <a:gd name="connsiteX9" fmla="*/ 66036 w 4874581"/>
              <a:gd name="connsiteY9" fmla="*/ 54198 h 197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74581" h="1975721">
                <a:moveTo>
                  <a:pt x="66036" y="54198"/>
                </a:moveTo>
                <a:cubicBezTo>
                  <a:pt x="328814" y="-117812"/>
                  <a:pt x="726591" y="160397"/>
                  <a:pt x="781898" y="321600"/>
                </a:cubicBezTo>
                <a:cubicBezTo>
                  <a:pt x="1190260" y="47637"/>
                  <a:pt x="1513315" y="391431"/>
                  <a:pt x="1536826" y="582656"/>
                </a:cubicBezTo>
                <a:cubicBezTo>
                  <a:pt x="1879387" y="381571"/>
                  <a:pt x="2140276" y="581145"/>
                  <a:pt x="2282812" y="837260"/>
                </a:cubicBezTo>
                <a:cubicBezTo>
                  <a:pt x="2395317" y="792181"/>
                  <a:pt x="2571862" y="764935"/>
                  <a:pt x="2684367" y="986556"/>
                </a:cubicBezTo>
                <a:cubicBezTo>
                  <a:pt x="2951632" y="856363"/>
                  <a:pt x="3458239" y="1195935"/>
                  <a:pt x="3520210" y="1391821"/>
                </a:cubicBezTo>
                <a:cubicBezTo>
                  <a:pt x="3712220" y="1288883"/>
                  <a:pt x="4069602" y="1307538"/>
                  <a:pt x="4271339" y="1710438"/>
                </a:cubicBezTo>
                <a:cubicBezTo>
                  <a:pt x="4609611" y="1607832"/>
                  <a:pt x="4763479" y="1814259"/>
                  <a:pt x="4874581" y="1975721"/>
                </a:cubicBezTo>
                <a:cubicBezTo>
                  <a:pt x="2709232" y="1785900"/>
                  <a:pt x="286101" y="2106326"/>
                  <a:pt x="112331" y="1881271"/>
                </a:cubicBezTo>
                <a:cubicBezTo>
                  <a:pt x="-61439" y="1656216"/>
                  <a:pt x="2299" y="445507"/>
                  <a:pt x="66036" y="54198"/>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grpSp>
        <p:nvGrpSpPr>
          <p:cNvPr id="15" name="Group 16"/>
          <p:cNvGrpSpPr>
            <a:grpSpLocks/>
          </p:cNvGrpSpPr>
          <p:nvPr/>
        </p:nvGrpSpPr>
        <p:grpSpPr bwMode="auto">
          <a:xfrm>
            <a:off x="627066" y="2114551"/>
            <a:ext cx="1038225" cy="1941910"/>
            <a:chOff x="684212" y="2667000"/>
            <a:chExt cx="1506045" cy="2817813"/>
          </a:xfrm>
        </p:grpSpPr>
        <p:sp>
          <p:nvSpPr>
            <p:cNvPr id="16" name="Freeform 5"/>
            <p:cNvSpPr>
              <a:spLocks noEditPoints="1"/>
            </p:cNvSpPr>
            <p:nvPr/>
          </p:nvSpPr>
          <p:spPr bwMode="auto">
            <a:xfrm>
              <a:off x="684212" y="2874834"/>
              <a:ext cx="1506045" cy="2406662"/>
            </a:xfrm>
            <a:custGeom>
              <a:avLst/>
              <a:gdLst>
                <a:gd name="T0" fmla="*/ 1158220 w 420"/>
                <a:gd name="T1" fmla="*/ 39278 h 674"/>
                <a:gd name="T2" fmla="*/ 1219179 w 420"/>
                <a:gd name="T3" fmla="*/ 128546 h 674"/>
                <a:gd name="T4" fmla="*/ 1355441 w 420"/>
                <a:gd name="T5" fmla="*/ 199960 h 674"/>
                <a:gd name="T6" fmla="*/ 1473773 w 420"/>
                <a:gd name="T7" fmla="*/ 385637 h 674"/>
                <a:gd name="T8" fmla="*/ 1359026 w 420"/>
                <a:gd name="T9" fmla="*/ 410632 h 674"/>
                <a:gd name="T10" fmla="*/ 1140291 w 420"/>
                <a:gd name="T11" fmla="*/ 282086 h 674"/>
                <a:gd name="T12" fmla="*/ 1021959 w 420"/>
                <a:gd name="T13" fmla="*/ 314223 h 674"/>
                <a:gd name="T14" fmla="*/ 925142 w 420"/>
                <a:gd name="T15" fmla="*/ 307082 h 674"/>
                <a:gd name="T16" fmla="*/ 1222765 w 420"/>
                <a:gd name="T17" fmla="*/ 657012 h 674"/>
                <a:gd name="T18" fmla="*/ 1391299 w 420"/>
                <a:gd name="T19" fmla="*/ 1056932 h 674"/>
                <a:gd name="T20" fmla="*/ 1247866 w 420"/>
                <a:gd name="T21" fmla="*/ 1156912 h 674"/>
                <a:gd name="T22" fmla="*/ 1208422 w 420"/>
                <a:gd name="T23" fmla="*/ 1217614 h 674"/>
                <a:gd name="T24" fmla="*/ 943071 w 420"/>
                <a:gd name="T25" fmla="*/ 1428286 h 674"/>
                <a:gd name="T26" fmla="*/ 233078 w 420"/>
                <a:gd name="T27" fmla="*/ 1235467 h 674"/>
                <a:gd name="T28" fmla="*/ 164948 w 420"/>
                <a:gd name="T29" fmla="*/ 1278316 h 674"/>
                <a:gd name="T30" fmla="*/ 154190 w 420"/>
                <a:gd name="T31" fmla="*/ 1203331 h 674"/>
                <a:gd name="T32" fmla="*/ 57373 w 420"/>
                <a:gd name="T33" fmla="*/ 1253321 h 674"/>
                <a:gd name="T34" fmla="*/ 89646 w 420"/>
                <a:gd name="T35" fmla="*/ 1153341 h 674"/>
                <a:gd name="T36" fmla="*/ 3586 w 420"/>
                <a:gd name="T37" fmla="*/ 1128346 h 674"/>
                <a:gd name="T38" fmla="*/ 107575 w 420"/>
                <a:gd name="T39" fmla="*/ 1096210 h 674"/>
                <a:gd name="T40" fmla="*/ 229493 w 420"/>
                <a:gd name="T41" fmla="*/ 971235 h 674"/>
                <a:gd name="T42" fmla="*/ 659791 w 420"/>
                <a:gd name="T43" fmla="*/ 803411 h 674"/>
                <a:gd name="T44" fmla="*/ 1183321 w 420"/>
                <a:gd name="T45" fmla="*/ 1049790 h 674"/>
                <a:gd name="T46" fmla="*/ 1269381 w 420"/>
                <a:gd name="T47" fmla="*/ 817694 h 674"/>
                <a:gd name="T48" fmla="*/ 835496 w 420"/>
                <a:gd name="T49" fmla="*/ 371354 h 674"/>
                <a:gd name="T50" fmla="*/ 910799 w 420"/>
                <a:gd name="T51" fmla="*/ 210672 h 674"/>
                <a:gd name="T52" fmla="*/ 925142 w 420"/>
                <a:gd name="T53" fmla="*/ 85697 h 674"/>
                <a:gd name="T54" fmla="*/ 1158220 w 420"/>
                <a:gd name="T55" fmla="*/ 39278 h 674"/>
                <a:gd name="T56" fmla="*/ 713578 w 420"/>
                <a:gd name="T57" fmla="*/ 1467564 h 674"/>
                <a:gd name="T58" fmla="*/ 656205 w 420"/>
                <a:gd name="T59" fmla="*/ 1463993 h 674"/>
                <a:gd name="T60" fmla="*/ 645448 w 420"/>
                <a:gd name="T61" fmla="*/ 1781787 h 674"/>
                <a:gd name="T62" fmla="*/ 369340 w 420"/>
                <a:gd name="T63" fmla="*/ 1778216 h 674"/>
                <a:gd name="T64" fmla="*/ 634690 w 420"/>
                <a:gd name="T65" fmla="*/ 1460422 h 674"/>
                <a:gd name="T66" fmla="*/ 580903 w 420"/>
                <a:gd name="T67" fmla="*/ 1453281 h 674"/>
                <a:gd name="T68" fmla="*/ 304795 w 420"/>
                <a:gd name="T69" fmla="*/ 1813923 h 674"/>
                <a:gd name="T70" fmla="*/ 649034 w 420"/>
                <a:gd name="T71" fmla="*/ 1806782 h 674"/>
                <a:gd name="T72" fmla="*/ 645448 w 420"/>
                <a:gd name="T73" fmla="*/ 1860343 h 674"/>
                <a:gd name="T74" fmla="*/ 613175 w 420"/>
                <a:gd name="T75" fmla="*/ 1921045 h 674"/>
                <a:gd name="T76" fmla="*/ 641862 w 420"/>
                <a:gd name="T77" fmla="*/ 2006742 h 674"/>
                <a:gd name="T78" fmla="*/ 641862 w 420"/>
                <a:gd name="T79" fmla="*/ 2406662 h 674"/>
                <a:gd name="T80" fmla="*/ 663377 w 420"/>
                <a:gd name="T81" fmla="*/ 2406662 h 674"/>
                <a:gd name="T82" fmla="*/ 666963 w 420"/>
                <a:gd name="T83" fmla="*/ 2003171 h 674"/>
                <a:gd name="T84" fmla="*/ 702821 w 420"/>
                <a:gd name="T85" fmla="*/ 1931757 h 674"/>
                <a:gd name="T86" fmla="*/ 684892 w 420"/>
                <a:gd name="T87" fmla="*/ 1863913 h 674"/>
                <a:gd name="T88" fmla="*/ 681306 w 420"/>
                <a:gd name="T89" fmla="*/ 1803211 h 674"/>
                <a:gd name="T90" fmla="*/ 839082 w 420"/>
                <a:gd name="T91" fmla="*/ 1817494 h 674"/>
                <a:gd name="T92" fmla="*/ 813981 w 420"/>
                <a:gd name="T93" fmla="*/ 1924615 h 674"/>
                <a:gd name="T94" fmla="*/ 756608 w 420"/>
                <a:gd name="T95" fmla="*/ 2060303 h 674"/>
                <a:gd name="T96" fmla="*/ 813981 w 420"/>
                <a:gd name="T97" fmla="*/ 2024595 h 674"/>
                <a:gd name="T98" fmla="*/ 857011 w 420"/>
                <a:gd name="T99" fmla="*/ 1960323 h 674"/>
                <a:gd name="T100" fmla="*/ 846254 w 420"/>
                <a:gd name="T101" fmla="*/ 2042449 h 674"/>
                <a:gd name="T102" fmla="*/ 824739 w 420"/>
                <a:gd name="T103" fmla="*/ 2135288 h 674"/>
                <a:gd name="T104" fmla="*/ 874940 w 420"/>
                <a:gd name="T105" fmla="*/ 2063873 h 674"/>
                <a:gd name="T106" fmla="*/ 914384 w 420"/>
                <a:gd name="T107" fmla="*/ 1978176 h 674"/>
                <a:gd name="T108" fmla="*/ 917970 w 420"/>
                <a:gd name="T109" fmla="*/ 2096010 h 674"/>
                <a:gd name="T110" fmla="*/ 896455 w 420"/>
                <a:gd name="T111" fmla="*/ 1796070 h 674"/>
                <a:gd name="T112" fmla="*/ 681306 w 420"/>
                <a:gd name="T113" fmla="*/ 1778216 h 674"/>
                <a:gd name="T114" fmla="*/ 692064 w 420"/>
                <a:gd name="T115" fmla="*/ 1463993 h 67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20" h="674">
                  <a:moveTo>
                    <a:pt x="323" y="11"/>
                  </a:moveTo>
                  <a:cubicBezTo>
                    <a:pt x="332" y="21"/>
                    <a:pt x="330" y="27"/>
                    <a:pt x="340" y="36"/>
                  </a:cubicBezTo>
                  <a:cubicBezTo>
                    <a:pt x="353" y="46"/>
                    <a:pt x="366" y="48"/>
                    <a:pt x="378" y="56"/>
                  </a:cubicBezTo>
                  <a:cubicBezTo>
                    <a:pt x="420" y="84"/>
                    <a:pt x="411" y="108"/>
                    <a:pt x="411" y="108"/>
                  </a:cubicBezTo>
                  <a:cubicBezTo>
                    <a:pt x="411" y="108"/>
                    <a:pt x="381" y="121"/>
                    <a:pt x="379" y="115"/>
                  </a:cubicBezTo>
                  <a:cubicBezTo>
                    <a:pt x="374" y="101"/>
                    <a:pt x="340" y="85"/>
                    <a:pt x="318" y="79"/>
                  </a:cubicBezTo>
                  <a:cubicBezTo>
                    <a:pt x="318" y="79"/>
                    <a:pt x="297" y="89"/>
                    <a:pt x="285" y="88"/>
                  </a:cubicBezTo>
                  <a:cubicBezTo>
                    <a:pt x="271" y="87"/>
                    <a:pt x="268" y="72"/>
                    <a:pt x="258" y="86"/>
                  </a:cubicBezTo>
                  <a:cubicBezTo>
                    <a:pt x="242" y="110"/>
                    <a:pt x="269" y="159"/>
                    <a:pt x="341" y="184"/>
                  </a:cubicBezTo>
                  <a:cubicBezTo>
                    <a:pt x="376" y="197"/>
                    <a:pt x="413" y="258"/>
                    <a:pt x="388" y="296"/>
                  </a:cubicBezTo>
                  <a:cubicBezTo>
                    <a:pt x="369" y="326"/>
                    <a:pt x="351" y="322"/>
                    <a:pt x="348" y="324"/>
                  </a:cubicBezTo>
                  <a:cubicBezTo>
                    <a:pt x="340" y="332"/>
                    <a:pt x="343" y="329"/>
                    <a:pt x="337" y="341"/>
                  </a:cubicBezTo>
                  <a:cubicBezTo>
                    <a:pt x="323" y="363"/>
                    <a:pt x="288" y="394"/>
                    <a:pt x="263" y="400"/>
                  </a:cubicBezTo>
                  <a:cubicBezTo>
                    <a:pt x="145" y="427"/>
                    <a:pt x="87" y="377"/>
                    <a:pt x="65" y="346"/>
                  </a:cubicBezTo>
                  <a:cubicBezTo>
                    <a:pt x="64" y="346"/>
                    <a:pt x="57" y="357"/>
                    <a:pt x="46" y="358"/>
                  </a:cubicBezTo>
                  <a:cubicBezTo>
                    <a:pt x="40" y="358"/>
                    <a:pt x="43" y="337"/>
                    <a:pt x="43" y="337"/>
                  </a:cubicBezTo>
                  <a:cubicBezTo>
                    <a:pt x="35" y="345"/>
                    <a:pt x="35" y="357"/>
                    <a:pt x="16" y="351"/>
                  </a:cubicBezTo>
                  <a:cubicBezTo>
                    <a:pt x="7" y="341"/>
                    <a:pt x="25" y="323"/>
                    <a:pt x="25" y="323"/>
                  </a:cubicBezTo>
                  <a:cubicBezTo>
                    <a:pt x="25" y="323"/>
                    <a:pt x="0" y="326"/>
                    <a:pt x="1" y="316"/>
                  </a:cubicBezTo>
                  <a:cubicBezTo>
                    <a:pt x="3" y="302"/>
                    <a:pt x="30" y="307"/>
                    <a:pt x="30" y="307"/>
                  </a:cubicBezTo>
                  <a:cubicBezTo>
                    <a:pt x="30" y="307"/>
                    <a:pt x="55" y="280"/>
                    <a:pt x="64" y="272"/>
                  </a:cubicBezTo>
                  <a:cubicBezTo>
                    <a:pt x="92" y="248"/>
                    <a:pt x="143" y="227"/>
                    <a:pt x="184" y="225"/>
                  </a:cubicBezTo>
                  <a:cubicBezTo>
                    <a:pt x="257" y="222"/>
                    <a:pt x="304" y="274"/>
                    <a:pt x="330" y="294"/>
                  </a:cubicBezTo>
                  <a:cubicBezTo>
                    <a:pt x="348" y="307"/>
                    <a:pt x="390" y="257"/>
                    <a:pt x="354" y="229"/>
                  </a:cubicBezTo>
                  <a:cubicBezTo>
                    <a:pt x="273" y="164"/>
                    <a:pt x="243" y="186"/>
                    <a:pt x="233" y="104"/>
                  </a:cubicBezTo>
                  <a:cubicBezTo>
                    <a:pt x="230" y="75"/>
                    <a:pt x="254" y="59"/>
                    <a:pt x="254" y="59"/>
                  </a:cubicBezTo>
                  <a:cubicBezTo>
                    <a:pt x="254" y="59"/>
                    <a:pt x="250" y="36"/>
                    <a:pt x="258" y="24"/>
                  </a:cubicBezTo>
                  <a:cubicBezTo>
                    <a:pt x="274" y="0"/>
                    <a:pt x="314" y="2"/>
                    <a:pt x="323" y="11"/>
                  </a:cubicBezTo>
                  <a:close/>
                  <a:moveTo>
                    <a:pt x="199" y="411"/>
                  </a:moveTo>
                  <a:cubicBezTo>
                    <a:pt x="183" y="410"/>
                    <a:pt x="183" y="410"/>
                    <a:pt x="183" y="410"/>
                  </a:cubicBezTo>
                  <a:cubicBezTo>
                    <a:pt x="180" y="499"/>
                    <a:pt x="180" y="499"/>
                    <a:pt x="180" y="499"/>
                  </a:cubicBezTo>
                  <a:cubicBezTo>
                    <a:pt x="103" y="498"/>
                    <a:pt x="103" y="498"/>
                    <a:pt x="103" y="498"/>
                  </a:cubicBezTo>
                  <a:cubicBezTo>
                    <a:pt x="177" y="409"/>
                    <a:pt x="177" y="409"/>
                    <a:pt x="177" y="409"/>
                  </a:cubicBezTo>
                  <a:cubicBezTo>
                    <a:pt x="162" y="407"/>
                    <a:pt x="162" y="407"/>
                    <a:pt x="162" y="407"/>
                  </a:cubicBezTo>
                  <a:cubicBezTo>
                    <a:pt x="85" y="508"/>
                    <a:pt x="85" y="508"/>
                    <a:pt x="85" y="508"/>
                  </a:cubicBezTo>
                  <a:cubicBezTo>
                    <a:pt x="181" y="506"/>
                    <a:pt x="181" y="506"/>
                    <a:pt x="181" y="506"/>
                  </a:cubicBezTo>
                  <a:cubicBezTo>
                    <a:pt x="180" y="521"/>
                    <a:pt x="180" y="521"/>
                    <a:pt x="180" y="521"/>
                  </a:cubicBezTo>
                  <a:cubicBezTo>
                    <a:pt x="180" y="521"/>
                    <a:pt x="172" y="528"/>
                    <a:pt x="171" y="538"/>
                  </a:cubicBezTo>
                  <a:cubicBezTo>
                    <a:pt x="169" y="555"/>
                    <a:pt x="179" y="562"/>
                    <a:pt x="179" y="562"/>
                  </a:cubicBezTo>
                  <a:cubicBezTo>
                    <a:pt x="179" y="674"/>
                    <a:pt x="179" y="674"/>
                    <a:pt x="179" y="674"/>
                  </a:cubicBezTo>
                  <a:cubicBezTo>
                    <a:pt x="185" y="674"/>
                    <a:pt x="185" y="674"/>
                    <a:pt x="185" y="674"/>
                  </a:cubicBezTo>
                  <a:cubicBezTo>
                    <a:pt x="186" y="561"/>
                    <a:pt x="186" y="561"/>
                    <a:pt x="186" y="561"/>
                  </a:cubicBezTo>
                  <a:cubicBezTo>
                    <a:pt x="186" y="561"/>
                    <a:pt x="196" y="546"/>
                    <a:pt x="196" y="541"/>
                  </a:cubicBezTo>
                  <a:cubicBezTo>
                    <a:pt x="196" y="531"/>
                    <a:pt x="191" y="522"/>
                    <a:pt x="191" y="522"/>
                  </a:cubicBezTo>
                  <a:cubicBezTo>
                    <a:pt x="190" y="505"/>
                    <a:pt x="190" y="505"/>
                    <a:pt x="190" y="505"/>
                  </a:cubicBezTo>
                  <a:cubicBezTo>
                    <a:pt x="234" y="509"/>
                    <a:pt x="234" y="509"/>
                    <a:pt x="234" y="509"/>
                  </a:cubicBezTo>
                  <a:cubicBezTo>
                    <a:pt x="234" y="509"/>
                    <a:pt x="232" y="521"/>
                    <a:pt x="227" y="539"/>
                  </a:cubicBezTo>
                  <a:cubicBezTo>
                    <a:pt x="222" y="558"/>
                    <a:pt x="211" y="577"/>
                    <a:pt x="211" y="577"/>
                  </a:cubicBezTo>
                  <a:cubicBezTo>
                    <a:pt x="211" y="577"/>
                    <a:pt x="223" y="572"/>
                    <a:pt x="227" y="567"/>
                  </a:cubicBezTo>
                  <a:cubicBezTo>
                    <a:pt x="230" y="563"/>
                    <a:pt x="239" y="549"/>
                    <a:pt x="239" y="549"/>
                  </a:cubicBezTo>
                  <a:cubicBezTo>
                    <a:pt x="239" y="549"/>
                    <a:pt x="239" y="561"/>
                    <a:pt x="236" y="572"/>
                  </a:cubicBezTo>
                  <a:cubicBezTo>
                    <a:pt x="234" y="583"/>
                    <a:pt x="230" y="598"/>
                    <a:pt x="230" y="598"/>
                  </a:cubicBezTo>
                  <a:cubicBezTo>
                    <a:pt x="230" y="598"/>
                    <a:pt x="240" y="588"/>
                    <a:pt x="244" y="578"/>
                  </a:cubicBezTo>
                  <a:cubicBezTo>
                    <a:pt x="248" y="568"/>
                    <a:pt x="255" y="554"/>
                    <a:pt x="255" y="554"/>
                  </a:cubicBezTo>
                  <a:cubicBezTo>
                    <a:pt x="255" y="554"/>
                    <a:pt x="250" y="593"/>
                    <a:pt x="256" y="587"/>
                  </a:cubicBezTo>
                  <a:cubicBezTo>
                    <a:pt x="267" y="573"/>
                    <a:pt x="272" y="520"/>
                    <a:pt x="250" y="503"/>
                  </a:cubicBezTo>
                  <a:cubicBezTo>
                    <a:pt x="237" y="494"/>
                    <a:pt x="190" y="498"/>
                    <a:pt x="190" y="498"/>
                  </a:cubicBezTo>
                  <a:cubicBezTo>
                    <a:pt x="190" y="493"/>
                    <a:pt x="193" y="410"/>
                    <a:pt x="193" y="4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 name="Oval 7"/>
            <p:cNvSpPr>
              <a:spLocks noChangeArrowheads="1"/>
            </p:cNvSpPr>
            <p:nvPr/>
          </p:nvSpPr>
          <p:spPr bwMode="auto">
            <a:xfrm>
              <a:off x="1704361" y="3002166"/>
              <a:ext cx="34543" cy="36281"/>
            </a:xfrm>
            <a:prstGeom prst="ellipse">
              <a:avLst/>
            </a:prstGeom>
            <a:solidFill>
              <a:schemeClr val="tx1">
                <a:lumMod val="75000"/>
              </a:schemeClr>
            </a:solidFill>
            <a:ln>
              <a:noFill/>
            </a:ln>
          </p:spPr>
          <p:txBody>
            <a:bodyPr/>
            <a:lstStyle/>
            <a:p>
              <a:pPr>
                <a:defRPr/>
              </a:pPr>
              <a:endParaRPr lang="en-US" sz="1400">
                <a:solidFill>
                  <a:srgbClr val="796548"/>
                </a:solidFill>
                <a:cs typeface="Arial" panose="020B0604020202020204" pitchFamily="34" charset="0"/>
              </a:endParaRPr>
            </a:p>
          </p:txBody>
        </p:sp>
        <p:sp>
          <p:nvSpPr>
            <p:cNvPr id="18" name="Freeform 8"/>
            <p:cNvSpPr>
              <a:spLocks/>
            </p:cNvSpPr>
            <p:nvPr/>
          </p:nvSpPr>
          <p:spPr bwMode="auto">
            <a:xfrm>
              <a:off x="2040573" y="3131741"/>
              <a:ext cx="126656" cy="198680"/>
            </a:xfrm>
            <a:custGeom>
              <a:avLst/>
              <a:gdLst>
                <a:gd name="T0" fmla="*/ 36 w 36"/>
                <a:gd name="T1" fmla="*/ 4 h 55"/>
                <a:gd name="T2" fmla="*/ 0 w 36"/>
                <a:gd name="T3" fmla="*/ 10 h 55"/>
                <a:gd name="T4" fmla="*/ 4 w 36"/>
                <a:gd name="T5" fmla="*/ 55 h 55"/>
                <a:gd name="T6" fmla="*/ 36 w 36"/>
                <a:gd name="T7" fmla="*/ 4 h 55"/>
              </a:gdLst>
              <a:ahLst/>
              <a:cxnLst>
                <a:cxn ang="0">
                  <a:pos x="T0" y="T1"/>
                </a:cxn>
                <a:cxn ang="0">
                  <a:pos x="T2" y="T3"/>
                </a:cxn>
                <a:cxn ang="0">
                  <a:pos x="T4" y="T5"/>
                </a:cxn>
                <a:cxn ang="0">
                  <a:pos x="T6" y="T7"/>
                </a:cxn>
              </a:cxnLst>
              <a:rect l="0" t="0" r="r" b="b"/>
              <a:pathLst>
                <a:path w="36" h="55">
                  <a:moveTo>
                    <a:pt x="36" y="4"/>
                  </a:moveTo>
                  <a:cubicBezTo>
                    <a:pt x="36" y="4"/>
                    <a:pt x="18" y="0"/>
                    <a:pt x="0" y="10"/>
                  </a:cubicBezTo>
                  <a:cubicBezTo>
                    <a:pt x="4" y="23"/>
                    <a:pt x="7" y="40"/>
                    <a:pt x="4" y="55"/>
                  </a:cubicBezTo>
                  <a:cubicBezTo>
                    <a:pt x="23" y="39"/>
                    <a:pt x="36" y="4"/>
                    <a:pt x="36" y="4"/>
                  </a:cubicBezTo>
                  <a:close/>
                </a:path>
              </a:pathLst>
            </a:custGeom>
            <a:solidFill>
              <a:schemeClr val="tx1">
                <a:lumMod val="75000"/>
              </a:schemeClr>
            </a:solidFill>
            <a:ln>
              <a:noFill/>
            </a:ln>
          </p:spPr>
          <p:txBody>
            <a:bodyPr/>
            <a:lstStyle/>
            <a:p>
              <a:pPr>
                <a:defRPr/>
              </a:pPr>
              <a:endParaRPr lang="en-US" sz="1400">
                <a:solidFill>
                  <a:srgbClr val="796548"/>
                </a:solidFill>
                <a:cs typeface="Arial" panose="020B0604020202020204" pitchFamily="34" charset="0"/>
              </a:endParaRPr>
            </a:p>
          </p:txBody>
        </p:sp>
        <p:sp>
          <p:nvSpPr>
            <p:cNvPr id="19" name="Freeform 9"/>
            <p:cNvSpPr>
              <a:spLocks noEditPoints="1"/>
            </p:cNvSpPr>
            <p:nvPr/>
          </p:nvSpPr>
          <p:spPr bwMode="auto">
            <a:xfrm>
              <a:off x="684212" y="2667000"/>
              <a:ext cx="1486467" cy="2817813"/>
            </a:xfrm>
            <a:custGeom>
              <a:avLst/>
              <a:gdLst>
                <a:gd name="T0" fmla="*/ 648315 w 415"/>
                <a:gd name="T1" fmla="*/ 2617816 h 789"/>
                <a:gd name="T2" fmla="*/ 583841 w 415"/>
                <a:gd name="T3" fmla="*/ 2589245 h 789"/>
                <a:gd name="T4" fmla="*/ 598169 w 415"/>
                <a:gd name="T5" fmla="*/ 2621388 h 789"/>
                <a:gd name="T6" fmla="*/ 573096 w 415"/>
                <a:gd name="T7" fmla="*/ 1989255 h 789"/>
                <a:gd name="T8" fmla="*/ 830989 w 415"/>
                <a:gd name="T9" fmla="*/ 2199966 h 789"/>
                <a:gd name="T10" fmla="*/ 365349 w 415"/>
                <a:gd name="T11" fmla="*/ 2014254 h 789"/>
                <a:gd name="T12" fmla="*/ 573096 w 415"/>
                <a:gd name="T13" fmla="*/ 2028540 h 789"/>
                <a:gd name="T14" fmla="*/ 297293 w 415"/>
                <a:gd name="T15" fmla="*/ 2014254 h 789"/>
                <a:gd name="T16" fmla="*/ 755770 w 415"/>
                <a:gd name="T17" fmla="*/ 1657117 h 789"/>
                <a:gd name="T18" fmla="*/ 376094 w 415"/>
                <a:gd name="T19" fmla="*/ 1571404 h 789"/>
                <a:gd name="T20" fmla="*/ 343857 w 415"/>
                <a:gd name="T21" fmla="*/ 1567833 h 789"/>
                <a:gd name="T22" fmla="*/ 218493 w 415"/>
                <a:gd name="T23" fmla="*/ 1449977 h 789"/>
                <a:gd name="T24" fmla="*/ 157601 w 415"/>
                <a:gd name="T25" fmla="*/ 1471406 h 789"/>
                <a:gd name="T26" fmla="*/ 150438 w 415"/>
                <a:gd name="T27" fmla="*/ 1428549 h 789"/>
                <a:gd name="T28" fmla="*/ 136110 w 415"/>
                <a:gd name="T29" fmla="*/ 1467834 h 789"/>
                <a:gd name="T30" fmla="*/ 7164 w 415"/>
                <a:gd name="T31" fmla="*/ 1307122 h 789"/>
                <a:gd name="T32" fmla="*/ 46564 w 415"/>
                <a:gd name="T33" fmla="*/ 1399978 h 789"/>
                <a:gd name="T34" fmla="*/ 121783 w 415"/>
                <a:gd name="T35" fmla="*/ 1449977 h 789"/>
                <a:gd name="T36" fmla="*/ 93128 w 415"/>
                <a:gd name="T37" fmla="*/ 1371407 h 789"/>
                <a:gd name="T38" fmla="*/ 1153355 w 415"/>
                <a:gd name="T39" fmla="*/ 1239266 h 789"/>
                <a:gd name="T40" fmla="*/ 1192755 w 415"/>
                <a:gd name="T41" fmla="*/ 342852 h 789"/>
                <a:gd name="T42" fmla="*/ 942026 w 415"/>
                <a:gd name="T43" fmla="*/ 482135 h 789"/>
                <a:gd name="T44" fmla="*/ 1386175 w 415"/>
                <a:gd name="T45" fmla="*/ 1264266 h 789"/>
                <a:gd name="T46" fmla="*/ 1117537 w 415"/>
                <a:gd name="T47" fmla="*/ 210711 h 789"/>
                <a:gd name="T48" fmla="*/ 250729 w 415"/>
                <a:gd name="T49" fmla="*/ 1296408 h 789"/>
                <a:gd name="T50" fmla="*/ 673387 w 415"/>
                <a:gd name="T51" fmla="*/ 1485691 h 789"/>
                <a:gd name="T52" fmla="*/ 909789 w 415"/>
                <a:gd name="T53" fmla="*/ 1392835 h 789"/>
                <a:gd name="T54" fmla="*/ 1056645 w 415"/>
                <a:gd name="T55" fmla="*/ 1374978 h 789"/>
                <a:gd name="T56" fmla="*/ 236402 w 415"/>
                <a:gd name="T57" fmla="*/ 1335693 h 789"/>
                <a:gd name="T58" fmla="*/ 1221410 w 415"/>
                <a:gd name="T59" fmla="*/ 467850 h 789"/>
                <a:gd name="T60" fmla="*/ 1393339 w 415"/>
                <a:gd name="T61" fmla="*/ 632133 h 789"/>
                <a:gd name="T62" fmla="*/ 1368266 w 415"/>
                <a:gd name="T63" fmla="*/ 778559 h 789"/>
                <a:gd name="T64" fmla="*/ 1382593 w 415"/>
                <a:gd name="T65" fmla="*/ 710703 h 789"/>
                <a:gd name="T66" fmla="*/ 655478 w 415"/>
                <a:gd name="T67" fmla="*/ 2560674 h 789"/>
                <a:gd name="T68" fmla="*/ 612496 w 415"/>
                <a:gd name="T69" fmla="*/ 2107110 h 789"/>
                <a:gd name="T70" fmla="*/ 648315 w 415"/>
                <a:gd name="T71" fmla="*/ 1717830 h 789"/>
                <a:gd name="T72" fmla="*/ 648315 w 415"/>
                <a:gd name="T73" fmla="*/ 1692831 h 789"/>
                <a:gd name="T74" fmla="*/ 573096 w 415"/>
                <a:gd name="T75" fmla="*/ 2721386 h 789"/>
                <a:gd name="T76" fmla="*/ 870389 w 415"/>
                <a:gd name="T77" fmla="*/ 2621388 h 789"/>
                <a:gd name="T78" fmla="*/ 694879 w 415"/>
                <a:gd name="T79" fmla="*/ 2553531 h 789"/>
                <a:gd name="T80" fmla="*/ 830989 w 415"/>
                <a:gd name="T81" fmla="*/ 2571388 h 789"/>
                <a:gd name="T82" fmla="*/ 963517 w 415"/>
                <a:gd name="T83" fmla="*/ 2710672 h 789"/>
                <a:gd name="T84" fmla="*/ 906208 w 415"/>
                <a:gd name="T85" fmla="*/ 2553531 h 789"/>
                <a:gd name="T86" fmla="*/ 927699 w 415"/>
                <a:gd name="T87" fmla="*/ 2578531 h 789"/>
                <a:gd name="T88" fmla="*/ 469222 w 415"/>
                <a:gd name="T89" fmla="*/ 2535675 h 789"/>
                <a:gd name="T90" fmla="*/ 351021 w 415"/>
                <a:gd name="T91" fmla="*/ 2614245 h 789"/>
                <a:gd name="T92" fmla="*/ 368930 w 415"/>
                <a:gd name="T93" fmla="*/ 2707100 h 789"/>
                <a:gd name="T94" fmla="*/ 383258 w 415"/>
                <a:gd name="T95" fmla="*/ 2574960 h 789"/>
                <a:gd name="T96" fmla="*/ 1042318 w 415"/>
                <a:gd name="T97" fmla="*/ 2732100 h 789"/>
                <a:gd name="T98" fmla="*/ 1056645 w 415"/>
                <a:gd name="T99" fmla="*/ 2667815 h 789"/>
                <a:gd name="T100" fmla="*/ 1045900 w 415"/>
                <a:gd name="T101" fmla="*/ 2624959 h 789"/>
                <a:gd name="T102" fmla="*/ 1053063 w 415"/>
                <a:gd name="T103" fmla="*/ 2635673 h 789"/>
                <a:gd name="T104" fmla="*/ 311621 w 415"/>
                <a:gd name="T105" fmla="*/ 2760671 h 789"/>
                <a:gd name="T106" fmla="*/ 354603 w 415"/>
                <a:gd name="T107" fmla="*/ 2803528 h 789"/>
                <a:gd name="T108" fmla="*/ 365349 w 415"/>
                <a:gd name="T109" fmla="*/ 2803528 h 789"/>
                <a:gd name="T110" fmla="*/ 1121118 w 415"/>
                <a:gd name="T111" fmla="*/ 164283 h 789"/>
                <a:gd name="T112" fmla="*/ 1174846 w 415"/>
                <a:gd name="T113" fmla="*/ 96427 h 789"/>
                <a:gd name="T114" fmla="*/ 1110373 w 415"/>
                <a:gd name="T115" fmla="*/ 139284 h 789"/>
                <a:gd name="T116" fmla="*/ 1185592 w 415"/>
                <a:gd name="T117" fmla="*/ 99998 h 789"/>
                <a:gd name="T118" fmla="*/ 1067391 w 415"/>
                <a:gd name="T119" fmla="*/ 64285 h 789"/>
                <a:gd name="T120" fmla="*/ 1020827 w 415"/>
                <a:gd name="T121" fmla="*/ 49999 h 789"/>
                <a:gd name="T122" fmla="*/ 1045900 w 415"/>
                <a:gd name="T123" fmla="*/ 135712 h 789"/>
                <a:gd name="T124" fmla="*/ 1067391 w 415"/>
                <a:gd name="T125" fmla="*/ 103570 h 7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5" h="789">
                  <a:moveTo>
                    <a:pt x="178" y="722"/>
                  </a:moveTo>
                  <a:cubicBezTo>
                    <a:pt x="177" y="722"/>
                    <a:pt x="178" y="722"/>
                    <a:pt x="178" y="722"/>
                  </a:cubicBezTo>
                  <a:cubicBezTo>
                    <a:pt x="178" y="722"/>
                    <a:pt x="178" y="722"/>
                    <a:pt x="178" y="722"/>
                  </a:cubicBezTo>
                  <a:close/>
                  <a:moveTo>
                    <a:pt x="187" y="723"/>
                  </a:moveTo>
                  <a:cubicBezTo>
                    <a:pt x="189" y="724"/>
                    <a:pt x="190" y="723"/>
                    <a:pt x="191" y="723"/>
                  </a:cubicBezTo>
                  <a:cubicBezTo>
                    <a:pt x="191" y="723"/>
                    <a:pt x="191" y="723"/>
                    <a:pt x="192" y="723"/>
                  </a:cubicBezTo>
                  <a:cubicBezTo>
                    <a:pt x="193" y="724"/>
                    <a:pt x="195" y="723"/>
                    <a:pt x="196" y="723"/>
                  </a:cubicBezTo>
                  <a:cubicBezTo>
                    <a:pt x="196" y="723"/>
                    <a:pt x="196" y="723"/>
                    <a:pt x="196" y="723"/>
                  </a:cubicBezTo>
                  <a:cubicBezTo>
                    <a:pt x="196" y="723"/>
                    <a:pt x="197" y="723"/>
                    <a:pt x="197" y="723"/>
                  </a:cubicBezTo>
                  <a:cubicBezTo>
                    <a:pt x="197" y="723"/>
                    <a:pt x="197" y="723"/>
                    <a:pt x="197" y="723"/>
                  </a:cubicBezTo>
                  <a:cubicBezTo>
                    <a:pt x="197" y="723"/>
                    <a:pt x="197" y="723"/>
                    <a:pt x="198" y="723"/>
                  </a:cubicBezTo>
                  <a:cubicBezTo>
                    <a:pt x="198" y="723"/>
                    <a:pt x="198" y="723"/>
                    <a:pt x="198" y="723"/>
                  </a:cubicBezTo>
                  <a:cubicBezTo>
                    <a:pt x="198" y="723"/>
                    <a:pt x="198" y="723"/>
                    <a:pt x="198" y="723"/>
                  </a:cubicBezTo>
                  <a:cubicBezTo>
                    <a:pt x="198" y="724"/>
                    <a:pt x="199" y="723"/>
                    <a:pt x="200" y="724"/>
                  </a:cubicBezTo>
                  <a:cubicBezTo>
                    <a:pt x="200" y="724"/>
                    <a:pt x="200" y="724"/>
                    <a:pt x="200" y="724"/>
                  </a:cubicBezTo>
                  <a:cubicBezTo>
                    <a:pt x="201" y="724"/>
                    <a:pt x="202" y="724"/>
                    <a:pt x="203" y="724"/>
                  </a:cubicBezTo>
                  <a:cubicBezTo>
                    <a:pt x="203" y="724"/>
                    <a:pt x="203" y="724"/>
                    <a:pt x="203" y="724"/>
                  </a:cubicBezTo>
                  <a:cubicBezTo>
                    <a:pt x="203" y="724"/>
                    <a:pt x="203" y="724"/>
                    <a:pt x="204" y="725"/>
                  </a:cubicBezTo>
                  <a:cubicBezTo>
                    <a:pt x="204" y="724"/>
                    <a:pt x="204" y="725"/>
                    <a:pt x="205" y="725"/>
                  </a:cubicBezTo>
                  <a:cubicBezTo>
                    <a:pt x="205" y="725"/>
                    <a:pt x="205" y="725"/>
                    <a:pt x="205" y="725"/>
                  </a:cubicBezTo>
                  <a:cubicBezTo>
                    <a:pt x="205" y="725"/>
                    <a:pt x="205" y="725"/>
                    <a:pt x="205" y="725"/>
                  </a:cubicBezTo>
                  <a:cubicBezTo>
                    <a:pt x="205" y="725"/>
                    <a:pt x="205" y="725"/>
                    <a:pt x="205" y="725"/>
                  </a:cubicBezTo>
                  <a:cubicBezTo>
                    <a:pt x="205" y="725"/>
                    <a:pt x="206" y="725"/>
                    <a:pt x="206" y="725"/>
                  </a:cubicBezTo>
                  <a:cubicBezTo>
                    <a:pt x="206" y="725"/>
                    <a:pt x="206" y="725"/>
                    <a:pt x="206" y="725"/>
                  </a:cubicBezTo>
                  <a:cubicBezTo>
                    <a:pt x="206" y="725"/>
                    <a:pt x="206" y="725"/>
                    <a:pt x="206" y="725"/>
                  </a:cubicBezTo>
                  <a:cubicBezTo>
                    <a:pt x="206" y="725"/>
                    <a:pt x="206" y="725"/>
                    <a:pt x="206" y="725"/>
                  </a:cubicBezTo>
                  <a:cubicBezTo>
                    <a:pt x="207" y="726"/>
                    <a:pt x="207" y="726"/>
                    <a:pt x="207" y="726"/>
                  </a:cubicBezTo>
                  <a:cubicBezTo>
                    <a:pt x="207" y="726"/>
                    <a:pt x="207" y="725"/>
                    <a:pt x="207" y="725"/>
                  </a:cubicBezTo>
                  <a:cubicBezTo>
                    <a:pt x="207" y="726"/>
                    <a:pt x="208" y="726"/>
                    <a:pt x="208" y="727"/>
                  </a:cubicBezTo>
                  <a:cubicBezTo>
                    <a:pt x="207" y="728"/>
                    <a:pt x="207" y="728"/>
                    <a:pt x="206" y="729"/>
                  </a:cubicBezTo>
                  <a:cubicBezTo>
                    <a:pt x="206" y="729"/>
                    <a:pt x="206" y="729"/>
                    <a:pt x="206" y="729"/>
                  </a:cubicBezTo>
                  <a:cubicBezTo>
                    <a:pt x="206" y="729"/>
                    <a:pt x="206" y="729"/>
                    <a:pt x="205" y="729"/>
                  </a:cubicBezTo>
                  <a:cubicBezTo>
                    <a:pt x="205" y="729"/>
                    <a:pt x="205" y="729"/>
                    <a:pt x="205" y="729"/>
                  </a:cubicBezTo>
                  <a:cubicBezTo>
                    <a:pt x="205" y="730"/>
                    <a:pt x="205" y="729"/>
                    <a:pt x="205" y="730"/>
                  </a:cubicBezTo>
                  <a:cubicBezTo>
                    <a:pt x="205" y="730"/>
                    <a:pt x="205" y="730"/>
                    <a:pt x="205" y="730"/>
                  </a:cubicBezTo>
                  <a:cubicBezTo>
                    <a:pt x="205" y="730"/>
                    <a:pt x="204" y="730"/>
                    <a:pt x="204" y="730"/>
                  </a:cubicBezTo>
                  <a:cubicBezTo>
                    <a:pt x="204" y="730"/>
                    <a:pt x="204" y="730"/>
                    <a:pt x="204" y="730"/>
                  </a:cubicBezTo>
                  <a:cubicBezTo>
                    <a:pt x="204" y="730"/>
                    <a:pt x="204" y="730"/>
                    <a:pt x="203" y="730"/>
                  </a:cubicBezTo>
                  <a:cubicBezTo>
                    <a:pt x="204" y="730"/>
                    <a:pt x="204" y="730"/>
                    <a:pt x="204" y="730"/>
                  </a:cubicBezTo>
                  <a:cubicBezTo>
                    <a:pt x="203" y="731"/>
                    <a:pt x="203" y="730"/>
                    <a:pt x="203" y="731"/>
                  </a:cubicBezTo>
                  <a:cubicBezTo>
                    <a:pt x="203" y="731"/>
                    <a:pt x="203" y="731"/>
                    <a:pt x="203" y="731"/>
                  </a:cubicBezTo>
                  <a:cubicBezTo>
                    <a:pt x="203" y="731"/>
                    <a:pt x="202" y="731"/>
                    <a:pt x="202" y="731"/>
                  </a:cubicBezTo>
                  <a:cubicBezTo>
                    <a:pt x="202" y="731"/>
                    <a:pt x="202" y="731"/>
                    <a:pt x="202" y="731"/>
                  </a:cubicBezTo>
                  <a:cubicBezTo>
                    <a:pt x="201" y="731"/>
                    <a:pt x="201" y="731"/>
                    <a:pt x="201" y="731"/>
                  </a:cubicBezTo>
                  <a:cubicBezTo>
                    <a:pt x="201" y="732"/>
                    <a:pt x="201" y="732"/>
                    <a:pt x="200" y="732"/>
                  </a:cubicBezTo>
                  <a:cubicBezTo>
                    <a:pt x="200" y="732"/>
                    <a:pt x="200" y="732"/>
                    <a:pt x="200" y="732"/>
                  </a:cubicBezTo>
                  <a:cubicBezTo>
                    <a:pt x="199" y="732"/>
                    <a:pt x="199" y="732"/>
                    <a:pt x="199" y="732"/>
                  </a:cubicBezTo>
                  <a:cubicBezTo>
                    <a:pt x="199" y="732"/>
                    <a:pt x="199" y="732"/>
                    <a:pt x="199" y="732"/>
                  </a:cubicBezTo>
                  <a:cubicBezTo>
                    <a:pt x="199" y="733"/>
                    <a:pt x="199" y="733"/>
                    <a:pt x="199" y="733"/>
                  </a:cubicBezTo>
                  <a:cubicBezTo>
                    <a:pt x="199" y="733"/>
                    <a:pt x="199" y="733"/>
                    <a:pt x="199" y="733"/>
                  </a:cubicBezTo>
                  <a:cubicBezTo>
                    <a:pt x="199" y="733"/>
                    <a:pt x="198" y="733"/>
                    <a:pt x="198" y="733"/>
                  </a:cubicBezTo>
                  <a:cubicBezTo>
                    <a:pt x="198" y="733"/>
                    <a:pt x="198" y="732"/>
                    <a:pt x="197" y="733"/>
                  </a:cubicBezTo>
                  <a:cubicBezTo>
                    <a:pt x="197" y="733"/>
                    <a:pt x="197" y="733"/>
                    <a:pt x="197" y="733"/>
                  </a:cubicBezTo>
                  <a:cubicBezTo>
                    <a:pt x="197" y="732"/>
                    <a:pt x="197" y="732"/>
                    <a:pt x="197" y="732"/>
                  </a:cubicBezTo>
                  <a:cubicBezTo>
                    <a:pt x="196" y="733"/>
                    <a:pt x="197" y="733"/>
                    <a:pt x="196" y="733"/>
                  </a:cubicBezTo>
                  <a:cubicBezTo>
                    <a:pt x="196" y="733"/>
                    <a:pt x="196" y="733"/>
                    <a:pt x="196" y="733"/>
                  </a:cubicBezTo>
                  <a:cubicBezTo>
                    <a:pt x="196" y="733"/>
                    <a:pt x="195" y="733"/>
                    <a:pt x="195" y="733"/>
                  </a:cubicBezTo>
                  <a:cubicBezTo>
                    <a:pt x="195" y="733"/>
                    <a:pt x="196" y="733"/>
                    <a:pt x="196" y="733"/>
                  </a:cubicBezTo>
                  <a:cubicBezTo>
                    <a:pt x="195" y="733"/>
                    <a:pt x="195" y="733"/>
                    <a:pt x="195" y="733"/>
                  </a:cubicBezTo>
                  <a:cubicBezTo>
                    <a:pt x="195" y="733"/>
                    <a:pt x="195" y="733"/>
                    <a:pt x="195" y="733"/>
                  </a:cubicBezTo>
                  <a:cubicBezTo>
                    <a:pt x="195" y="733"/>
                    <a:pt x="194" y="733"/>
                    <a:pt x="195" y="733"/>
                  </a:cubicBezTo>
                  <a:cubicBezTo>
                    <a:pt x="195" y="733"/>
                    <a:pt x="195" y="733"/>
                    <a:pt x="195" y="733"/>
                  </a:cubicBezTo>
                  <a:cubicBezTo>
                    <a:pt x="195" y="733"/>
                    <a:pt x="194" y="733"/>
                    <a:pt x="194" y="733"/>
                  </a:cubicBezTo>
                  <a:cubicBezTo>
                    <a:pt x="194" y="733"/>
                    <a:pt x="194" y="733"/>
                    <a:pt x="194" y="733"/>
                  </a:cubicBezTo>
                  <a:cubicBezTo>
                    <a:pt x="194" y="733"/>
                    <a:pt x="193" y="733"/>
                    <a:pt x="193" y="733"/>
                  </a:cubicBezTo>
                  <a:cubicBezTo>
                    <a:pt x="193" y="733"/>
                    <a:pt x="193" y="733"/>
                    <a:pt x="193" y="733"/>
                  </a:cubicBezTo>
                  <a:cubicBezTo>
                    <a:pt x="193" y="733"/>
                    <a:pt x="192" y="733"/>
                    <a:pt x="192" y="733"/>
                  </a:cubicBezTo>
                  <a:cubicBezTo>
                    <a:pt x="192" y="733"/>
                    <a:pt x="192" y="733"/>
                    <a:pt x="192" y="733"/>
                  </a:cubicBezTo>
                  <a:cubicBezTo>
                    <a:pt x="191" y="733"/>
                    <a:pt x="191" y="733"/>
                    <a:pt x="191" y="733"/>
                  </a:cubicBezTo>
                  <a:cubicBezTo>
                    <a:pt x="191" y="733"/>
                    <a:pt x="191" y="733"/>
                    <a:pt x="191" y="733"/>
                  </a:cubicBezTo>
                  <a:cubicBezTo>
                    <a:pt x="191" y="733"/>
                    <a:pt x="191" y="733"/>
                    <a:pt x="191" y="733"/>
                  </a:cubicBezTo>
                  <a:cubicBezTo>
                    <a:pt x="191" y="733"/>
                    <a:pt x="190" y="733"/>
                    <a:pt x="189" y="733"/>
                  </a:cubicBezTo>
                  <a:cubicBezTo>
                    <a:pt x="189" y="733"/>
                    <a:pt x="189" y="733"/>
                    <a:pt x="189" y="733"/>
                  </a:cubicBezTo>
                  <a:cubicBezTo>
                    <a:pt x="189" y="733"/>
                    <a:pt x="189" y="733"/>
                    <a:pt x="189" y="733"/>
                  </a:cubicBezTo>
                  <a:cubicBezTo>
                    <a:pt x="189" y="734"/>
                    <a:pt x="188" y="733"/>
                    <a:pt x="188" y="734"/>
                  </a:cubicBezTo>
                  <a:cubicBezTo>
                    <a:pt x="188" y="733"/>
                    <a:pt x="189" y="734"/>
                    <a:pt x="189" y="734"/>
                  </a:cubicBezTo>
                  <a:cubicBezTo>
                    <a:pt x="189" y="734"/>
                    <a:pt x="189" y="733"/>
                    <a:pt x="189" y="734"/>
                  </a:cubicBezTo>
                  <a:cubicBezTo>
                    <a:pt x="188" y="734"/>
                    <a:pt x="188" y="733"/>
                    <a:pt x="188" y="734"/>
                  </a:cubicBezTo>
                  <a:cubicBezTo>
                    <a:pt x="188" y="733"/>
                    <a:pt x="188" y="734"/>
                    <a:pt x="188" y="734"/>
                  </a:cubicBezTo>
                  <a:cubicBezTo>
                    <a:pt x="188" y="734"/>
                    <a:pt x="188" y="734"/>
                    <a:pt x="188" y="734"/>
                  </a:cubicBezTo>
                  <a:cubicBezTo>
                    <a:pt x="187" y="734"/>
                    <a:pt x="187" y="734"/>
                    <a:pt x="187" y="734"/>
                  </a:cubicBezTo>
                  <a:cubicBezTo>
                    <a:pt x="187" y="733"/>
                    <a:pt x="187" y="734"/>
                    <a:pt x="187" y="733"/>
                  </a:cubicBezTo>
                  <a:cubicBezTo>
                    <a:pt x="187" y="734"/>
                    <a:pt x="187" y="733"/>
                    <a:pt x="187" y="734"/>
                  </a:cubicBezTo>
                  <a:cubicBezTo>
                    <a:pt x="187" y="734"/>
                    <a:pt x="187" y="734"/>
                    <a:pt x="187" y="734"/>
                  </a:cubicBezTo>
                  <a:cubicBezTo>
                    <a:pt x="187" y="734"/>
                    <a:pt x="186" y="734"/>
                    <a:pt x="186" y="734"/>
                  </a:cubicBezTo>
                  <a:cubicBezTo>
                    <a:pt x="186" y="734"/>
                    <a:pt x="186" y="734"/>
                    <a:pt x="186" y="734"/>
                  </a:cubicBezTo>
                  <a:cubicBezTo>
                    <a:pt x="186" y="733"/>
                    <a:pt x="186" y="734"/>
                    <a:pt x="186" y="733"/>
                  </a:cubicBezTo>
                  <a:cubicBezTo>
                    <a:pt x="185" y="734"/>
                    <a:pt x="185" y="733"/>
                    <a:pt x="185" y="734"/>
                  </a:cubicBezTo>
                  <a:cubicBezTo>
                    <a:pt x="184" y="734"/>
                    <a:pt x="184" y="733"/>
                    <a:pt x="184" y="734"/>
                  </a:cubicBezTo>
                  <a:cubicBezTo>
                    <a:pt x="184" y="734"/>
                    <a:pt x="184" y="734"/>
                    <a:pt x="184" y="734"/>
                  </a:cubicBezTo>
                  <a:cubicBezTo>
                    <a:pt x="184" y="734"/>
                    <a:pt x="184" y="734"/>
                    <a:pt x="184" y="734"/>
                  </a:cubicBezTo>
                  <a:cubicBezTo>
                    <a:pt x="184" y="734"/>
                    <a:pt x="183" y="734"/>
                    <a:pt x="183" y="734"/>
                  </a:cubicBezTo>
                  <a:cubicBezTo>
                    <a:pt x="183" y="734"/>
                    <a:pt x="183" y="734"/>
                    <a:pt x="183" y="734"/>
                  </a:cubicBezTo>
                  <a:cubicBezTo>
                    <a:pt x="183" y="734"/>
                    <a:pt x="182" y="733"/>
                    <a:pt x="182" y="734"/>
                  </a:cubicBezTo>
                  <a:cubicBezTo>
                    <a:pt x="182" y="734"/>
                    <a:pt x="182" y="734"/>
                    <a:pt x="182" y="734"/>
                  </a:cubicBezTo>
                  <a:cubicBezTo>
                    <a:pt x="182" y="734"/>
                    <a:pt x="182" y="734"/>
                    <a:pt x="181" y="734"/>
                  </a:cubicBezTo>
                  <a:cubicBezTo>
                    <a:pt x="181" y="733"/>
                    <a:pt x="181" y="733"/>
                    <a:pt x="181" y="733"/>
                  </a:cubicBezTo>
                  <a:cubicBezTo>
                    <a:pt x="181" y="734"/>
                    <a:pt x="181" y="733"/>
                    <a:pt x="181" y="734"/>
                  </a:cubicBezTo>
                  <a:cubicBezTo>
                    <a:pt x="181" y="733"/>
                    <a:pt x="180" y="734"/>
                    <a:pt x="180" y="733"/>
                  </a:cubicBezTo>
                  <a:cubicBezTo>
                    <a:pt x="180" y="734"/>
                    <a:pt x="179" y="733"/>
                    <a:pt x="179" y="734"/>
                  </a:cubicBezTo>
                  <a:cubicBezTo>
                    <a:pt x="178" y="734"/>
                    <a:pt x="178" y="734"/>
                    <a:pt x="178" y="733"/>
                  </a:cubicBezTo>
                  <a:cubicBezTo>
                    <a:pt x="178" y="733"/>
                    <a:pt x="179" y="734"/>
                    <a:pt x="179" y="733"/>
                  </a:cubicBezTo>
                  <a:cubicBezTo>
                    <a:pt x="178" y="733"/>
                    <a:pt x="178" y="733"/>
                    <a:pt x="178" y="733"/>
                  </a:cubicBezTo>
                  <a:cubicBezTo>
                    <a:pt x="178" y="733"/>
                    <a:pt x="178" y="733"/>
                    <a:pt x="178" y="734"/>
                  </a:cubicBezTo>
                  <a:cubicBezTo>
                    <a:pt x="178" y="734"/>
                    <a:pt x="178" y="733"/>
                    <a:pt x="177" y="733"/>
                  </a:cubicBezTo>
                  <a:cubicBezTo>
                    <a:pt x="177" y="733"/>
                    <a:pt x="177" y="733"/>
                    <a:pt x="177" y="733"/>
                  </a:cubicBezTo>
                  <a:cubicBezTo>
                    <a:pt x="177" y="733"/>
                    <a:pt x="177" y="733"/>
                    <a:pt x="177" y="733"/>
                  </a:cubicBezTo>
                  <a:cubicBezTo>
                    <a:pt x="177" y="733"/>
                    <a:pt x="177" y="733"/>
                    <a:pt x="177" y="734"/>
                  </a:cubicBezTo>
                  <a:cubicBezTo>
                    <a:pt x="176" y="733"/>
                    <a:pt x="176" y="733"/>
                    <a:pt x="176" y="733"/>
                  </a:cubicBezTo>
                  <a:cubicBezTo>
                    <a:pt x="176" y="734"/>
                    <a:pt x="176" y="734"/>
                    <a:pt x="176" y="734"/>
                  </a:cubicBezTo>
                  <a:cubicBezTo>
                    <a:pt x="176" y="733"/>
                    <a:pt x="176" y="733"/>
                    <a:pt x="176" y="733"/>
                  </a:cubicBezTo>
                  <a:cubicBezTo>
                    <a:pt x="176" y="733"/>
                    <a:pt x="176" y="733"/>
                    <a:pt x="176" y="733"/>
                  </a:cubicBezTo>
                  <a:cubicBezTo>
                    <a:pt x="176" y="733"/>
                    <a:pt x="176" y="733"/>
                    <a:pt x="175" y="733"/>
                  </a:cubicBezTo>
                  <a:cubicBezTo>
                    <a:pt x="175" y="733"/>
                    <a:pt x="176" y="733"/>
                    <a:pt x="176" y="733"/>
                  </a:cubicBezTo>
                  <a:cubicBezTo>
                    <a:pt x="176" y="733"/>
                    <a:pt x="176" y="733"/>
                    <a:pt x="175" y="733"/>
                  </a:cubicBezTo>
                  <a:cubicBezTo>
                    <a:pt x="175" y="733"/>
                    <a:pt x="175" y="733"/>
                    <a:pt x="175" y="733"/>
                  </a:cubicBezTo>
                  <a:cubicBezTo>
                    <a:pt x="175" y="733"/>
                    <a:pt x="175" y="733"/>
                    <a:pt x="175" y="733"/>
                  </a:cubicBezTo>
                  <a:cubicBezTo>
                    <a:pt x="175" y="733"/>
                    <a:pt x="174" y="733"/>
                    <a:pt x="175" y="733"/>
                  </a:cubicBezTo>
                  <a:cubicBezTo>
                    <a:pt x="175" y="733"/>
                    <a:pt x="175" y="733"/>
                    <a:pt x="175" y="733"/>
                  </a:cubicBezTo>
                  <a:cubicBezTo>
                    <a:pt x="175" y="733"/>
                    <a:pt x="175" y="733"/>
                    <a:pt x="174" y="733"/>
                  </a:cubicBezTo>
                  <a:cubicBezTo>
                    <a:pt x="174" y="733"/>
                    <a:pt x="175" y="733"/>
                    <a:pt x="174" y="733"/>
                  </a:cubicBezTo>
                  <a:cubicBezTo>
                    <a:pt x="174" y="733"/>
                    <a:pt x="174" y="733"/>
                    <a:pt x="174" y="733"/>
                  </a:cubicBezTo>
                  <a:cubicBezTo>
                    <a:pt x="174" y="733"/>
                    <a:pt x="174" y="733"/>
                    <a:pt x="174" y="733"/>
                  </a:cubicBezTo>
                  <a:cubicBezTo>
                    <a:pt x="174" y="733"/>
                    <a:pt x="174" y="733"/>
                    <a:pt x="174" y="733"/>
                  </a:cubicBezTo>
                  <a:cubicBezTo>
                    <a:pt x="174" y="733"/>
                    <a:pt x="174" y="733"/>
                    <a:pt x="174" y="733"/>
                  </a:cubicBezTo>
                  <a:cubicBezTo>
                    <a:pt x="174" y="733"/>
                    <a:pt x="174" y="733"/>
                    <a:pt x="174" y="733"/>
                  </a:cubicBezTo>
                  <a:cubicBezTo>
                    <a:pt x="173" y="733"/>
                    <a:pt x="173" y="733"/>
                    <a:pt x="173" y="733"/>
                  </a:cubicBezTo>
                  <a:cubicBezTo>
                    <a:pt x="173" y="733"/>
                    <a:pt x="173" y="733"/>
                    <a:pt x="173" y="733"/>
                  </a:cubicBezTo>
                  <a:cubicBezTo>
                    <a:pt x="173" y="733"/>
                    <a:pt x="173" y="733"/>
                    <a:pt x="173" y="733"/>
                  </a:cubicBezTo>
                  <a:cubicBezTo>
                    <a:pt x="173" y="733"/>
                    <a:pt x="173" y="733"/>
                    <a:pt x="173" y="733"/>
                  </a:cubicBezTo>
                  <a:cubicBezTo>
                    <a:pt x="172" y="733"/>
                    <a:pt x="172" y="733"/>
                    <a:pt x="172" y="732"/>
                  </a:cubicBezTo>
                  <a:cubicBezTo>
                    <a:pt x="172" y="732"/>
                    <a:pt x="172" y="733"/>
                    <a:pt x="172" y="733"/>
                  </a:cubicBezTo>
                  <a:cubicBezTo>
                    <a:pt x="171" y="733"/>
                    <a:pt x="171" y="732"/>
                    <a:pt x="171" y="732"/>
                  </a:cubicBezTo>
                  <a:cubicBezTo>
                    <a:pt x="171" y="732"/>
                    <a:pt x="171" y="732"/>
                    <a:pt x="170" y="732"/>
                  </a:cubicBezTo>
                  <a:cubicBezTo>
                    <a:pt x="170" y="732"/>
                    <a:pt x="170" y="732"/>
                    <a:pt x="170" y="732"/>
                  </a:cubicBezTo>
                  <a:cubicBezTo>
                    <a:pt x="169" y="732"/>
                    <a:pt x="169" y="731"/>
                    <a:pt x="168" y="732"/>
                  </a:cubicBezTo>
                  <a:cubicBezTo>
                    <a:pt x="168" y="732"/>
                    <a:pt x="168" y="732"/>
                    <a:pt x="168" y="732"/>
                  </a:cubicBezTo>
                  <a:cubicBezTo>
                    <a:pt x="168" y="732"/>
                    <a:pt x="168" y="732"/>
                    <a:pt x="168" y="732"/>
                  </a:cubicBezTo>
                  <a:cubicBezTo>
                    <a:pt x="168" y="731"/>
                    <a:pt x="168" y="731"/>
                    <a:pt x="168" y="731"/>
                  </a:cubicBezTo>
                  <a:cubicBezTo>
                    <a:pt x="168" y="731"/>
                    <a:pt x="167" y="731"/>
                    <a:pt x="167" y="731"/>
                  </a:cubicBezTo>
                  <a:cubicBezTo>
                    <a:pt x="167" y="731"/>
                    <a:pt x="167" y="731"/>
                    <a:pt x="167" y="731"/>
                  </a:cubicBezTo>
                  <a:cubicBezTo>
                    <a:pt x="167" y="731"/>
                    <a:pt x="166" y="731"/>
                    <a:pt x="166" y="731"/>
                  </a:cubicBezTo>
                  <a:cubicBezTo>
                    <a:pt x="166" y="731"/>
                    <a:pt x="166" y="731"/>
                    <a:pt x="166" y="731"/>
                  </a:cubicBezTo>
                  <a:cubicBezTo>
                    <a:pt x="166" y="731"/>
                    <a:pt x="166" y="731"/>
                    <a:pt x="166" y="731"/>
                  </a:cubicBezTo>
                  <a:cubicBezTo>
                    <a:pt x="166" y="731"/>
                    <a:pt x="166" y="731"/>
                    <a:pt x="166" y="731"/>
                  </a:cubicBezTo>
                  <a:cubicBezTo>
                    <a:pt x="166" y="731"/>
                    <a:pt x="166" y="731"/>
                    <a:pt x="166" y="731"/>
                  </a:cubicBezTo>
                  <a:cubicBezTo>
                    <a:pt x="166" y="731"/>
                    <a:pt x="165" y="730"/>
                    <a:pt x="165" y="730"/>
                  </a:cubicBezTo>
                  <a:cubicBezTo>
                    <a:pt x="165" y="730"/>
                    <a:pt x="165" y="730"/>
                    <a:pt x="165" y="730"/>
                  </a:cubicBezTo>
                  <a:cubicBezTo>
                    <a:pt x="165" y="730"/>
                    <a:pt x="165" y="730"/>
                    <a:pt x="165" y="730"/>
                  </a:cubicBezTo>
                  <a:cubicBezTo>
                    <a:pt x="164" y="730"/>
                    <a:pt x="164" y="730"/>
                    <a:pt x="164" y="730"/>
                  </a:cubicBezTo>
                  <a:cubicBezTo>
                    <a:pt x="164" y="729"/>
                    <a:pt x="163" y="729"/>
                    <a:pt x="162" y="728"/>
                  </a:cubicBezTo>
                  <a:cubicBezTo>
                    <a:pt x="162" y="729"/>
                    <a:pt x="162" y="729"/>
                    <a:pt x="162" y="729"/>
                  </a:cubicBezTo>
                  <a:cubicBezTo>
                    <a:pt x="162" y="728"/>
                    <a:pt x="162" y="728"/>
                    <a:pt x="162" y="728"/>
                  </a:cubicBezTo>
                  <a:cubicBezTo>
                    <a:pt x="162" y="728"/>
                    <a:pt x="162" y="728"/>
                    <a:pt x="162" y="729"/>
                  </a:cubicBezTo>
                  <a:cubicBezTo>
                    <a:pt x="162" y="728"/>
                    <a:pt x="162" y="728"/>
                    <a:pt x="162" y="728"/>
                  </a:cubicBezTo>
                  <a:cubicBezTo>
                    <a:pt x="162" y="728"/>
                    <a:pt x="162" y="728"/>
                    <a:pt x="162" y="728"/>
                  </a:cubicBezTo>
                  <a:cubicBezTo>
                    <a:pt x="162" y="728"/>
                    <a:pt x="162" y="728"/>
                    <a:pt x="162" y="728"/>
                  </a:cubicBezTo>
                  <a:cubicBezTo>
                    <a:pt x="162" y="728"/>
                    <a:pt x="161" y="728"/>
                    <a:pt x="161" y="728"/>
                  </a:cubicBezTo>
                  <a:cubicBezTo>
                    <a:pt x="161" y="728"/>
                    <a:pt x="161" y="728"/>
                    <a:pt x="161" y="728"/>
                  </a:cubicBezTo>
                  <a:cubicBezTo>
                    <a:pt x="161" y="728"/>
                    <a:pt x="161" y="728"/>
                    <a:pt x="161" y="728"/>
                  </a:cubicBezTo>
                  <a:cubicBezTo>
                    <a:pt x="161" y="728"/>
                    <a:pt x="161" y="728"/>
                    <a:pt x="161" y="728"/>
                  </a:cubicBezTo>
                  <a:cubicBezTo>
                    <a:pt x="161" y="728"/>
                    <a:pt x="161" y="729"/>
                    <a:pt x="161" y="728"/>
                  </a:cubicBezTo>
                  <a:cubicBezTo>
                    <a:pt x="160" y="728"/>
                    <a:pt x="161" y="728"/>
                    <a:pt x="161" y="728"/>
                  </a:cubicBezTo>
                  <a:cubicBezTo>
                    <a:pt x="161" y="728"/>
                    <a:pt x="161" y="728"/>
                    <a:pt x="161" y="727"/>
                  </a:cubicBezTo>
                  <a:cubicBezTo>
                    <a:pt x="161" y="727"/>
                    <a:pt x="161" y="728"/>
                    <a:pt x="161" y="728"/>
                  </a:cubicBezTo>
                  <a:cubicBezTo>
                    <a:pt x="161" y="728"/>
                    <a:pt x="161" y="727"/>
                    <a:pt x="161" y="727"/>
                  </a:cubicBezTo>
                  <a:cubicBezTo>
                    <a:pt x="161" y="727"/>
                    <a:pt x="161" y="727"/>
                    <a:pt x="161" y="727"/>
                  </a:cubicBezTo>
                  <a:cubicBezTo>
                    <a:pt x="161" y="727"/>
                    <a:pt x="161" y="727"/>
                    <a:pt x="161" y="727"/>
                  </a:cubicBezTo>
                  <a:cubicBezTo>
                    <a:pt x="161" y="727"/>
                    <a:pt x="161" y="727"/>
                    <a:pt x="161" y="727"/>
                  </a:cubicBezTo>
                  <a:cubicBezTo>
                    <a:pt x="161" y="727"/>
                    <a:pt x="161" y="727"/>
                    <a:pt x="161" y="727"/>
                  </a:cubicBezTo>
                  <a:cubicBezTo>
                    <a:pt x="162" y="727"/>
                    <a:pt x="161" y="727"/>
                    <a:pt x="162" y="727"/>
                  </a:cubicBezTo>
                  <a:cubicBezTo>
                    <a:pt x="161" y="727"/>
                    <a:pt x="161" y="727"/>
                    <a:pt x="161" y="727"/>
                  </a:cubicBezTo>
                  <a:cubicBezTo>
                    <a:pt x="161" y="727"/>
                    <a:pt x="161" y="726"/>
                    <a:pt x="162" y="727"/>
                  </a:cubicBezTo>
                  <a:cubicBezTo>
                    <a:pt x="162" y="726"/>
                    <a:pt x="161" y="726"/>
                    <a:pt x="161" y="726"/>
                  </a:cubicBezTo>
                  <a:cubicBezTo>
                    <a:pt x="161" y="726"/>
                    <a:pt x="162" y="726"/>
                    <a:pt x="161" y="726"/>
                  </a:cubicBezTo>
                  <a:cubicBezTo>
                    <a:pt x="162" y="726"/>
                    <a:pt x="162" y="726"/>
                    <a:pt x="162" y="726"/>
                  </a:cubicBezTo>
                  <a:cubicBezTo>
                    <a:pt x="162" y="726"/>
                    <a:pt x="161" y="726"/>
                    <a:pt x="161" y="726"/>
                  </a:cubicBezTo>
                  <a:cubicBezTo>
                    <a:pt x="161" y="726"/>
                    <a:pt x="162" y="726"/>
                    <a:pt x="162" y="726"/>
                  </a:cubicBezTo>
                  <a:cubicBezTo>
                    <a:pt x="162" y="726"/>
                    <a:pt x="162" y="725"/>
                    <a:pt x="162" y="726"/>
                  </a:cubicBezTo>
                  <a:cubicBezTo>
                    <a:pt x="162" y="726"/>
                    <a:pt x="162" y="726"/>
                    <a:pt x="162" y="726"/>
                  </a:cubicBezTo>
                  <a:cubicBezTo>
                    <a:pt x="162" y="726"/>
                    <a:pt x="162" y="726"/>
                    <a:pt x="162" y="726"/>
                  </a:cubicBezTo>
                  <a:cubicBezTo>
                    <a:pt x="162" y="726"/>
                    <a:pt x="162" y="726"/>
                    <a:pt x="162" y="726"/>
                  </a:cubicBezTo>
                  <a:cubicBezTo>
                    <a:pt x="162" y="726"/>
                    <a:pt x="162" y="726"/>
                    <a:pt x="162" y="726"/>
                  </a:cubicBezTo>
                  <a:cubicBezTo>
                    <a:pt x="162" y="726"/>
                    <a:pt x="162" y="726"/>
                    <a:pt x="162" y="726"/>
                  </a:cubicBezTo>
                  <a:cubicBezTo>
                    <a:pt x="162" y="726"/>
                    <a:pt x="162" y="726"/>
                    <a:pt x="162" y="726"/>
                  </a:cubicBezTo>
                  <a:cubicBezTo>
                    <a:pt x="163" y="726"/>
                    <a:pt x="162" y="725"/>
                    <a:pt x="163" y="725"/>
                  </a:cubicBezTo>
                  <a:cubicBezTo>
                    <a:pt x="162" y="725"/>
                    <a:pt x="162" y="725"/>
                    <a:pt x="162" y="725"/>
                  </a:cubicBezTo>
                  <a:cubicBezTo>
                    <a:pt x="162" y="725"/>
                    <a:pt x="162" y="725"/>
                    <a:pt x="163" y="725"/>
                  </a:cubicBezTo>
                  <a:cubicBezTo>
                    <a:pt x="163" y="725"/>
                    <a:pt x="163" y="725"/>
                    <a:pt x="163" y="725"/>
                  </a:cubicBezTo>
                  <a:cubicBezTo>
                    <a:pt x="163" y="725"/>
                    <a:pt x="163" y="725"/>
                    <a:pt x="163" y="725"/>
                  </a:cubicBezTo>
                  <a:cubicBezTo>
                    <a:pt x="163" y="725"/>
                    <a:pt x="163" y="725"/>
                    <a:pt x="163" y="725"/>
                  </a:cubicBezTo>
                  <a:cubicBezTo>
                    <a:pt x="163" y="725"/>
                    <a:pt x="163" y="725"/>
                    <a:pt x="163" y="725"/>
                  </a:cubicBezTo>
                  <a:cubicBezTo>
                    <a:pt x="163" y="725"/>
                    <a:pt x="164" y="725"/>
                    <a:pt x="163" y="725"/>
                  </a:cubicBezTo>
                  <a:cubicBezTo>
                    <a:pt x="163" y="725"/>
                    <a:pt x="164" y="725"/>
                    <a:pt x="163" y="725"/>
                  </a:cubicBezTo>
                  <a:cubicBezTo>
                    <a:pt x="164" y="725"/>
                    <a:pt x="163" y="725"/>
                    <a:pt x="164" y="725"/>
                  </a:cubicBezTo>
                  <a:cubicBezTo>
                    <a:pt x="164" y="725"/>
                    <a:pt x="164" y="725"/>
                    <a:pt x="164" y="724"/>
                  </a:cubicBezTo>
                  <a:cubicBezTo>
                    <a:pt x="164" y="724"/>
                    <a:pt x="164" y="724"/>
                    <a:pt x="164" y="724"/>
                  </a:cubicBezTo>
                  <a:cubicBezTo>
                    <a:pt x="164" y="724"/>
                    <a:pt x="164" y="724"/>
                    <a:pt x="164" y="724"/>
                  </a:cubicBezTo>
                  <a:cubicBezTo>
                    <a:pt x="164" y="724"/>
                    <a:pt x="164" y="724"/>
                    <a:pt x="164" y="724"/>
                  </a:cubicBezTo>
                  <a:cubicBezTo>
                    <a:pt x="164" y="724"/>
                    <a:pt x="164" y="724"/>
                    <a:pt x="164" y="724"/>
                  </a:cubicBezTo>
                  <a:cubicBezTo>
                    <a:pt x="164" y="724"/>
                    <a:pt x="165" y="724"/>
                    <a:pt x="165" y="725"/>
                  </a:cubicBezTo>
                  <a:cubicBezTo>
                    <a:pt x="165" y="725"/>
                    <a:pt x="165" y="724"/>
                    <a:pt x="165" y="724"/>
                  </a:cubicBezTo>
                  <a:cubicBezTo>
                    <a:pt x="165" y="724"/>
                    <a:pt x="166" y="724"/>
                    <a:pt x="165" y="724"/>
                  </a:cubicBezTo>
                  <a:cubicBezTo>
                    <a:pt x="166" y="724"/>
                    <a:pt x="166" y="725"/>
                    <a:pt x="166" y="724"/>
                  </a:cubicBezTo>
                  <a:cubicBezTo>
                    <a:pt x="166" y="724"/>
                    <a:pt x="166" y="724"/>
                    <a:pt x="166" y="724"/>
                  </a:cubicBezTo>
                  <a:cubicBezTo>
                    <a:pt x="166" y="724"/>
                    <a:pt x="165" y="724"/>
                    <a:pt x="165" y="724"/>
                  </a:cubicBezTo>
                  <a:cubicBezTo>
                    <a:pt x="165" y="724"/>
                    <a:pt x="165" y="724"/>
                    <a:pt x="166" y="724"/>
                  </a:cubicBezTo>
                  <a:cubicBezTo>
                    <a:pt x="166" y="724"/>
                    <a:pt x="166" y="724"/>
                    <a:pt x="166" y="724"/>
                  </a:cubicBezTo>
                  <a:cubicBezTo>
                    <a:pt x="166" y="724"/>
                    <a:pt x="166" y="724"/>
                    <a:pt x="166" y="724"/>
                  </a:cubicBezTo>
                  <a:cubicBezTo>
                    <a:pt x="166" y="724"/>
                    <a:pt x="166" y="724"/>
                    <a:pt x="166" y="724"/>
                  </a:cubicBezTo>
                  <a:cubicBezTo>
                    <a:pt x="166" y="724"/>
                    <a:pt x="166" y="724"/>
                    <a:pt x="166" y="724"/>
                  </a:cubicBezTo>
                  <a:cubicBezTo>
                    <a:pt x="167" y="724"/>
                    <a:pt x="167" y="724"/>
                    <a:pt x="167" y="724"/>
                  </a:cubicBezTo>
                  <a:cubicBezTo>
                    <a:pt x="166" y="724"/>
                    <a:pt x="166" y="724"/>
                    <a:pt x="166" y="724"/>
                  </a:cubicBezTo>
                  <a:cubicBezTo>
                    <a:pt x="167" y="724"/>
                    <a:pt x="167" y="725"/>
                    <a:pt x="167" y="724"/>
                  </a:cubicBezTo>
                  <a:cubicBezTo>
                    <a:pt x="167" y="724"/>
                    <a:pt x="167" y="724"/>
                    <a:pt x="167" y="724"/>
                  </a:cubicBezTo>
                  <a:cubicBezTo>
                    <a:pt x="167" y="724"/>
                    <a:pt x="167" y="724"/>
                    <a:pt x="167" y="724"/>
                  </a:cubicBezTo>
                  <a:cubicBezTo>
                    <a:pt x="167" y="724"/>
                    <a:pt x="167" y="724"/>
                    <a:pt x="167" y="724"/>
                  </a:cubicBezTo>
                  <a:cubicBezTo>
                    <a:pt x="167" y="724"/>
                    <a:pt x="167" y="724"/>
                    <a:pt x="167" y="724"/>
                  </a:cubicBezTo>
                  <a:cubicBezTo>
                    <a:pt x="167" y="724"/>
                    <a:pt x="167" y="723"/>
                    <a:pt x="168" y="724"/>
                  </a:cubicBezTo>
                  <a:cubicBezTo>
                    <a:pt x="168" y="724"/>
                    <a:pt x="168" y="724"/>
                    <a:pt x="168" y="724"/>
                  </a:cubicBezTo>
                  <a:cubicBezTo>
                    <a:pt x="168" y="724"/>
                    <a:pt x="168" y="724"/>
                    <a:pt x="169" y="724"/>
                  </a:cubicBezTo>
                  <a:cubicBezTo>
                    <a:pt x="168" y="724"/>
                    <a:pt x="169" y="724"/>
                    <a:pt x="169" y="724"/>
                  </a:cubicBezTo>
                  <a:cubicBezTo>
                    <a:pt x="169" y="724"/>
                    <a:pt x="168" y="724"/>
                    <a:pt x="168" y="724"/>
                  </a:cubicBezTo>
                  <a:cubicBezTo>
                    <a:pt x="168" y="723"/>
                    <a:pt x="167" y="724"/>
                    <a:pt x="167" y="723"/>
                  </a:cubicBezTo>
                  <a:cubicBezTo>
                    <a:pt x="168" y="723"/>
                    <a:pt x="168" y="723"/>
                    <a:pt x="168" y="723"/>
                  </a:cubicBezTo>
                  <a:cubicBezTo>
                    <a:pt x="168" y="723"/>
                    <a:pt x="168" y="723"/>
                    <a:pt x="168" y="723"/>
                  </a:cubicBezTo>
                  <a:cubicBezTo>
                    <a:pt x="168" y="723"/>
                    <a:pt x="168" y="723"/>
                    <a:pt x="168" y="723"/>
                  </a:cubicBezTo>
                  <a:cubicBezTo>
                    <a:pt x="168" y="723"/>
                    <a:pt x="169" y="723"/>
                    <a:pt x="169" y="723"/>
                  </a:cubicBezTo>
                  <a:cubicBezTo>
                    <a:pt x="169" y="723"/>
                    <a:pt x="169" y="723"/>
                    <a:pt x="169" y="723"/>
                  </a:cubicBezTo>
                  <a:cubicBezTo>
                    <a:pt x="169" y="723"/>
                    <a:pt x="170" y="723"/>
                    <a:pt x="170" y="723"/>
                  </a:cubicBezTo>
                  <a:cubicBezTo>
                    <a:pt x="170" y="723"/>
                    <a:pt x="171" y="723"/>
                    <a:pt x="170" y="723"/>
                  </a:cubicBezTo>
                  <a:cubicBezTo>
                    <a:pt x="170" y="723"/>
                    <a:pt x="170" y="724"/>
                    <a:pt x="170" y="724"/>
                  </a:cubicBezTo>
                  <a:cubicBezTo>
                    <a:pt x="170" y="724"/>
                    <a:pt x="170" y="724"/>
                    <a:pt x="170" y="724"/>
                  </a:cubicBezTo>
                  <a:cubicBezTo>
                    <a:pt x="170" y="724"/>
                    <a:pt x="170" y="723"/>
                    <a:pt x="171" y="724"/>
                  </a:cubicBezTo>
                  <a:cubicBezTo>
                    <a:pt x="170" y="723"/>
                    <a:pt x="171" y="723"/>
                    <a:pt x="171" y="723"/>
                  </a:cubicBezTo>
                  <a:cubicBezTo>
                    <a:pt x="171" y="723"/>
                    <a:pt x="170" y="723"/>
                    <a:pt x="171" y="723"/>
                  </a:cubicBezTo>
                  <a:cubicBezTo>
                    <a:pt x="171" y="723"/>
                    <a:pt x="171" y="723"/>
                    <a:pt x="172" y="723"/>
                  </a:cubicBezTo>
                  <a:cubicBezTo>
                    <a:pt x="172" y="723"/>
                    <a:pt x="173" y="723"/>
                    <a:pt x="173" y="723"/>
                  </a:cubicBezTo>
                  <a:cubicBezTo>
                    <a:pt x="174" y="723"/>
                    <a:pt x="173" y="723"/>
                    <a:pt x="174" y="723"/>
                  </a:cubicBezTo>
                  <a:cubicBezTo>
                    <a:pt x="174" y="723"/>
                    <a:pt x="173" y="723"/>
                    <a:pt x="174" y="723"/>
                  </a:cubicBezTo>
                  <a:cubicBezTo>
                    <a:pt x="174" y="723"/>
                    <a:pt x="174" y="723"/>
                    <a:pt x="174" y="723"/>
                  </a:cubicBezTo>
                  <a:cubicBezTo>
                    <a:pt x="174" y="723"/>
                    <a:pt x="174" y="722"/>
                    <a:pt x="175" y="723"/>
                  </a:cubicBezTo>
                  <a:cubicBezTo>
                    <a:pt x="174" y="723"/>
                    <a:pt x="174" y="723"/>
                    <a:pt x="174" y="723"/>
                  </a:cubicBezTo>
                  <a:cubicBezTo>
                    <a:pt x="175" y="723"/>
                    <a:pt x="175" y="723"/>
                    <a:pt x="175" y="723"/>
                  </a:cubicBezTo>
                  <a:cubicBezTo>
                    <a:pt x="175" y="723"/>
                    <a:pt x="175" y="722"/>
                    <a:pt x="175" y="722"/>
                  </a:cubicBezTo>
                  <a:cubicBezTo>
                    <a:pt x="175" y="722"/>
                    <a:pt x="175" y="722"/>
                    <a:pt x="175" y="722"/>
                  </a:cubicBezTo>
                  <a:cubicBezTo>
                    <a:pt x="175" y="723"/>
                    <a:pt x="175" y="723"/>
                    <a:pt x="175" y="723"/>
                  </a:cubicBezTo>
                  <a:cubicBezTo>
                    <a:pt x="176" y="723"/>
                    <a:pt x="176" y="723"/>
                    <a:pt x="176" y="723"/>
                  </a:cubicBezTo>
                  <a:cubicBezTo>
                    <a:pt x="176" y="723"/>
                    <a:pt x="176" y="723"/>
                    <a:pt x="176" y="723"/>
                  </a:cubicBezTo>
                  <a:cubicBezTo>
                    <a:pt x="177" y="723"/>
                    <a:pt x="177" y="723"/>
                    <a:pt x="177" y="723"/>
                  </a:cubicBezTo>
                  <a:cubicBezTo>
                    <a:pt x="177" y="722"/>
                    <a:pt x="177" y="722"/>
                    <a:pt x="177" y="723"/>
                  </a:cubicBezTo>
                  <a:cubicBezTo>
                    <a:pt x="176" y="722"/>
                    <a:pt x="176" y="722"/>
                    <a:pt x="176" y="722"/>
                  </a:cubicBezTo>
                  <a:cubicBezTo>
                    <a:pt x="176" y="722"/>
                    <a:pt x="176" y="722"/>
                    <a:pt x="176" y="722"/>
                  </a:cubicBezTo>
                  <a:cubicBezTo>
                    <a:pt x="176" y="723"/>
                    <a:pt x="176" y="723"/>
                    <a:pt x="176" y="722"/>
                  </a:cubicBezTo>
                  <a:cubicBezTo>
                    <a:pt x="176" y="722"/>
                    <a:pt x="176" y="722"/>
                    <a:pt x="176" y="722"/>
                  </a:cubicBezTo>
                  <a:cubicBezTo>
                    <a:pt x="176" y="722"/>
                    <a:pt x="176" y="722"/>
                    <a:pt x="176" y="722"/>
                  </a:cubicBezTo>
                  <a:cubicBezTo>
                    <a:pt x="176" y="722"/>
                    <a:pt x="176" y="722"/>
                    <a:pt x="176" y="722"/>
                  </a:cubicBezTo>
                  <a:cubicBezTo>
                    <a:pt x="176" y="722"/>
                    <a:pt x="176" y="722"/>
                    <a:pt x="175" y="722"/>
                  </a:cubicBezTo>
                  <a:cubicBezTo>
                    <a:pt x="176" y="722"/>
                    <a:pt x="175" y="722"/>
                    <a:pt x="175" y="722"/>
                  </a:cubicBezTo>
                  <a:cubicBezTo>
                    <a:pt x="175" y="722"/>
                    <a:pt x="175" y="722"/>
                    <a:pt x="175" y="722"/>
                  </a:cubicBezTo>
                  <a:cubicBezTo>
                    <a:pt x="175" y="722"/>
                    <a:pt x="174" y="722"/>
                    <a:pt x="174" y="722"/>
                  </a:cubicBezTo>
                  <a:cubicBezTo>
                    <a:pt x="174" y="722"/>
                    <a:pt x="174" y="722"/>
                    <a:pt x="174" y="722"/>
                  </a:cubicBezTo>
                  <a:cubicBezTo>
                    <a:pt x="174" y="722"/>
                    <a:pt x="174" y="722"/>
                    <a:pt x="174" y="722"/>
                  </a:cubicBezTo>
                  <a:cubicBezTo>
                    <a:pt x="174" y="722"/>
                    <a:pt x="174" y="722"/>
                    <a:pt x="173" y="722"/>
                  </a:cubicBezTo>
                  <a:cubicBezTo>
                    <a:pt x="173" y="722"/>
                    <a:pt x="173" y="722"/>
                    <a:pt x="173" y="722"/>
                  </a:cubicBezTo>
                  <a:cubicBezTo>
                    <a:pt x="173" y="722"/>
                    <a:pt x="173" y="722"/>
                    <a:pt x="173" y="722"/>
                  </a:cubicBezTo>
                  <a:cubicBezTo>
                    <a:pt x="172" y="722"/>
                    <a:pt x="172" y="722"/>
                    <a:pt x="171" y="722"/>
                  </a:cubicBezTo>
                  <a:cubicBezTo>
                    <a:pt x="171" y="722"/>
                    <a:pt x="171" y="722"/>
                    <a:pt x="171" y="722"/>
                  </a:cubicBezTo>
                  <a:cubicBezTo>
                    <a:pt x="171" y="722"/>
                    <a:pt x="170" y="722"/>
                    <a:pt x="170" y="722"/>
                  </a:cubicBezTo>
                  <a:cubicBezTo>
                    <a:pt x="169" y="722"/>
                    <a:pt x="169" y="722"/>
                    <a:pt x="168" y="722"/>
                  </a:cubicBezTo>
                  <a:cubicBezTo>
                    <a:pt x="167" y="722"/>
                    <a:pt x="166" y="722"/>
                    <a:pt x="165" y="722"/>
                  </a:cubicBezTo>
                  <a:cubicBezTo>
                    <a:pt x="165" y="722"/>
                    <a:pt x="165" y="722"/>
                    <a:pt x="165" y="722"/>
                  </a:cubicBezTo>
                  <a:cubicBezTo>
                    <a:pt x="165" y="722"/>
                    <a:pt x="165" y="723"/>
                    <a:pt x="165" y="723"/>
                  </a:cubicBezTo>
                  <a:cubicBezTo>
                    <a:pt x="165" y="722"/>
                    <a:pt x="165" y="722"/>
                    <a:pt x="165" y="722"/>
                  </a:cubicBezTo>
                  <a:cubicBezTo>
                    <a:pt x="164" y="723"/>
                    <a:pt x="164" y="723"/>
                    <a:pt x="163" y="723"/>
                  </a:cubicBezTo>
                  <a:cubicBezTo>
                    <a:pt x="163" y="723"/>
                    <a:pt x="163" y="723"/>
                    <a:pt x="163" y="723"/>
                  </a:cubicBezTo>
                  <a:cubicBezTo>
                    <a:pt x="163" y="723"/>
                    <a:pt x="162" y="723"/>
                    <a:pt x="162" y="723"/>
                  </a:cubicBezTo>
                  <a:cubicBezTo>
                    <a:pt x="162" y="723"/>
                    <a:pt x="162" y="724"/>
                    <a:pt x="161" y="724"/>
                  </a:cubicBezTo>
                  <a:cubicBezTo>
                    <a:pt x="161" y="724"/>
                    <a:pt x="161" y="724"/>
                    <a:pt x="160" y="724"/>
                  </a:cubicBezTo>
                  <a:cubicBezTo>
                    <a:pt x="160" y="724"/>
                    <a:pt x="160" y="725"/>
                    <a:pt x="160" y="725"/>
                  </a:cubicBezTo>
                  <a:cubicBezTo>
                    <a:pt x="158" y="727"/>
                    <a:pt x="159" y="728"/>
                    <a:pt x="160" y="730"/>
                  </a:cubicBezTo>
                  <a:cubicBezTo>
                    <a:pt x="160" y="730"/>
                    <a:pt x="160" y="730"/>
                    <a:pt x="160" y="730"/>
                  </a:cubicBezTo>
                  <a:cubicBezTo>
                    <a:pt x="161" y="731"/>
                    <a:pt x="163" y="731"/>
                    <a:pt x="163" y="732"/>
                  </a:cubicBezTo>
                  <a:cubicBezTo>
                    <a:pt x="163" y="732"/>
                    <a:pt x="163" y="732"/>
                    <a:pt x="163" y="732"/>
                  </a:cubicBezTo>
                  <a:cubicBezTo>
                    <a:pt x="164" y="732"/>
                    <a:pt x="164" y="732"/>
                    <a:pt x="164" y="732"/>
                  </a:cubicBezTo>
                  <a:cubicBezTo>
                    <a:pt x="164" y="732"/>
                    <a:pt x="165" y="733"/>
                    <a:pt x="165" y="733"/>
                  </a:cubicBezTo>
                  <a:cubicBezTo>
                    <a:pt x="165" y="733"/>
                    <a:pt x="165" y="733"/>
                    <a:pt x="165" y="733"/>
                  </a:cubicBezTo>
                  <a:cubicBezTo>
                    <a:pt x="166" y="733"/>
                    <a:pt x="166" y="733"/>
                    <a:pt x="167" y="734"/>
                  </a:cubicBezTo>
                  <a:cubicBezTo>
                    <a:pt x="167" y="733"/>
                    <a:pt x="167" y="733"/>
                    <a:pt x="167" y="733"/>
                  </a:cubicBezTo>
                  <a:cubicBezTo>
                    <a:pt x="167" y="733"/>
                    <a:pt x="167" y="733"/>
                    <a:pt x="167" y="733"/>
                  </a:cubicBezTo>
                  <a:cubicBezTo>
                    <a:pt x="167" y="733"/>
                    <a:pt x="168" y="733"/>
                    <a:pt x="167" y="734"/>
                  </a:cubicBezTo>
                  <a:cubicBezTo>
                    <a:pt x="168" y="734"/>
                    <a:pt x="169" y="734"/>
                    <a:pt x="170" y="734"/>
                  </a:cubicBezTo>
                  <a:cubicBezTo>
                    <a:pt x="170" y="734"/>
                    <a:pt x="170" y="734"/>
                    <a:pt x="170" y="734"/>
                  </a:cubicBezTo>
                  <a:cubicBezTo>
                    <a:pt x="170" y="735"/>
                    <a:pt x="171" y="734"/>
                    <a:pt x="171" y="735"/>
                  </a:cubicBezTo>
                  <a:cubicBezTo>
                    <a:pt x="171" y="735"/>
                    <a:pt x="171" y="735"/>
                    <a:pt x="172" y="735"/>
                  </a:cubicBezTo>
                  <a:cubicBezTo>
                    <a:pt x="172" y="735"/>
                    <a:pt x="171" y="735"/>
                    <a:pt x="172" y="735"/>
                  </a:cubicBezTo>
                  <a:cubicBezTo>
                    <a:pt x="173" y="735"/>
                    <a:pt x="174" y="735"/>
                    <a:pt x="174" y="735"/>
                  </a:cubicBezTo>
                  <a:cubicBezTo>
                    <a:pt x="176" y="736"/>
                    <a:pt x="177" y="736"/>
                    <a:pt x="179" y="736"/>
                  </a:cubicBezTo>
                  <a:cubicBezTo>
                    <a:pt x="179" y="736"/>
                    <a:pt x="179" y="736"/>
                    <a:pt x="179" y="736"/>
                  </a:cubicBezTo>
                  <a:cubicBezTo>
                    <a:pt x="179" y="736"/>
                    <a:pt x="180" y="735"/>
                    <a:pt x="180" y="736"/>
                  </a:cubicBezTo>
                  <a:cubicBezTo>
                    <a:pt x="181" y="736"/>
                    <a:pt x="181" y="736"/>
                    <a:pt x="181" y="736"/>
                  </a:cubicBezTo>
                  <a:cubicBezTo>
                    <a:pt x="181" y="736"/>
                    <a:pt x="182" y="736"/>
                    <a:pt x="182" y="736"/>
                  </a:cubicBezTo>
                  <a:cubicBezTo>
                    <a:pt x="182" y="736"/>
                    <a:pt x="182" y="736"/>
                    <a:pt x="182" y="736"/>
                  </a:cubicBezTo>
                  <a:cubicBezTo>
                    <a:pt x="183" y="736"/>
                    <a:pt x="183" y="736"/>
                    <a:pt x="184" y="736"/>
                  </a:cubicBezTo>
                  <a:cubicBezTo>
                    <a:pt x="184" y="736"/>
                    <a:pt x="184" y="736"/>
                    <a:pt x="184" y="736"/>
                  </a:cubicBezTo>
                  <a:cubicBezTo>
                    <a:pt x="184" y="735"/>
                    <a:pt x="184" y="736"/>
                    <a:pt x="184" y="735"/>
                  </a:cubicBezTo>
                  <a:cubicBezTo>
                    <a:pt x="185" y="735"/>
                    <a:pt x="185" y="736"/>
                    <a:pt x="185" y="736"/>
                  </a:cubicBezTo>
                  <a:cubicBezTo>
                    <a:pt x="186" y="736"/>
                    <a:pt x="187" y="736"/>
                    <a:pt x="189" y="736"/>
                  </a:cubicBezTo>
                  <a:cubicBezTo>
                    <a:pt x="190" y="735"/>
                    <a:pt x="189" y="735"/>
                    <a:pt x="189" y="735"/>
                  </a:cubicBezTo>
                  <a:cubicBezTo>
                    <a:pt x="189" y="735"/>
                    <a:pt x="189" y="735"/>
                    <a:pt x="189" y="735"/>
                  </a:cubicBezTo>
                  <a:cubicBezTo>
                    <a:pt x="190" y="735"/>
                    <a:pt x="190" y="735"/>
                    <a:pt x="190" y="735"/>
                  </a:cubicBezTo>
                  <a:cubicBezTo>
                    <a:pt x="190" y="735"/>
                    <a:pt x="190" y="735"/>
                    <a:pt x="190" y="735"/>
                  </a:cubicBezTo>
                  <a:cubicBezTo>
                    <a:pt x="191" y="735"/>
                    <a:pt x="191" y="735"/>
                    <a:pt x="191" y="735"/>
                  </a:cubicBezTo>
                  <a:cubicBezTo>
                    <a:pt x="191" y="735"/>
                    <a:pt x="191" y="735"/>
                    <a:pt x="191" y="735"/>
                  </a:cubicBezTo>
                  <a:cubicBezTo>
                    <a:pt x="192" y="735"/>
                    <a:pt x="193" y="735"/>
                    <a:pt x="193" y="735"/>
                  </a:cubicBezTo>
                  <a:cubicBezTo>
                    <a:pt x="196" y="735"/>
                    <a:pt x="199" y="734"/>
                    <a:pt x="202" y="733"/>
                  </a:cubicBezTo>
                  <a:cubicBezTo>
                    <a:pt x="203" y="732"/>
                    <a:pt x="205" y="732"/>
                    <a:pt x="206" y="731"/>
                  </a:cubicBezTo>
                  <a:cubicBezTo>
                    <a:pt x="207" y="731"/>
                    <a:pt x="207" y="730"/>
                    <a:pt x="208" y="730"/>
                  </a:cubicBezTo>
                  <a:cubicBezTo>
                    <a:pt x="208" y="729"/>
                    <a:pt x="208" y="729"/>
                    <a:pt x="209" y="729"/>
                  </a:cubicBezTo>
                  <a:cubicBezTo>
                    <a:pt x="209" y="729"/>
                    <a:pt x="209" y="729"/>
                    <a:pt x="209" y="728"/>
                  </a:cubicBezTo>
                  <a:cubicBezTo>
                    <a:pt x="209" y="728"/>
                    <a:pt x="210" y="727"/>
                    <a:pt x="209" y="726"/>
                  </a:cubicBezTo>
                  <a:cubicBezTo>
                    <a:pt x="209" y="725"/>
                    <a:pt x="209" y="725"/>
                    <a:pt x="209" y="725"/>
                  </a:cubicBezTo>
                  <a:cubicBezTo>
                    <a:pt x="208" y="725"/>
                    <a:pt x="208" y="724"/>
                    <a:pt x="208" y="724"/>
                  </a:cubicBezTo>
                  <a:cubicBezTo>
                    <a:pt x="208" y="724"/>
                    <a:pt x="208" y="724"/>
                    <a:pt x="208" y="724"/>
                  </a:cubicBezTo>
                  <a:cubicBezTo>
                    <a:pt x="208" y="724"/>
                    <a:pt x="207" y="724"/>
                    <a:pt x="207" y="724"/>
                  </a:cubicBezTo>
                  <a:cubicBezTo>
                    <a:pt x="206" y="723"/>
                    <a:pt x="205" y="723"/>
                    <a:pt x="204" y="723"/>
                  </a:cubicBezTo>
                  <a:cubicBezTo>
                    <a:pt x="204" y="723"/>
                    <a:pt x="204" y="723"/>
                    <a:pt x="204" y="723"/>
                  </a:cubicBezTo>
                  <a:cubicBezTo>
                    <a:pt x="203" y="723"/>
                    <a:pt x="203" y="723"/>
                    <a:pt x="203" y="723"/>
                  </a:cubicBezTo>
                  <a:cubicBezTo>
                    <a:pt x="203" y="723"/>
                    <a:pt x="203" y="723"/>
                    <a:pt x="203" y="723"/>
                  </a:cubicBezTo>
                  <a:cubicBezTo>
                    <a:pt x="203" y="723"/>
                    <a:pt x="203" y="722"/>
                    <a:pt x="203" y="722"/>
                  </a:cubicBezTo>
                  <a:cubicBezTo>
                    <a:pt x="200" y="722"/>
                    <a:pt x="198" y="722"/>
                    <a:pt x="195" y="722"/>
                  </a:cubicBezTo>
                  <a:cubicBezTo>
                    <a:pt x="194" y="722"/>
                    <a:pt x="193" y="722"/>
                    <a:pt x="192" y="722"/>
                  </a:cubicBezTo>
                  <a:cubicBezTo>
                    <a:pt x="190" y="722"/>
                    <a:pt x="188" y="722"/>
                    <a:pt x="186" y="722"/>
                  </a:cubicBezTo>
                  <a:cubicBezTo>
                    <a:pt x="186" y="722"/>
                    <a:pt x="187" y="723"/>
                    <a:pt x="187" y="723"/>
                  </a:cubicBezTo>
                  <a:close/>
                  <a:moveTo>
                    <a:pt x="177" y="722"/>
                  </a:moveTo>
                  <a:cubicBezTo>
                    <a:pt x="177" y="722"/>
                    <a:pt x="177" y="722"/>
                    <a:pt x="177" y="722"/>
                  </a:cubicBezTo>
                  <a:cubicBezTo>
                    <a:pt x="177" y="722"/>
                    <a:pt x="177" y="722"/>
                    <a:pt x="177" y="722"/>
                  </a:cubicBezTo>
                  <a:close/>
                  <a:moveTo>
                    <a:pt x="171" y="723"/>
                  </a:moveTo>
                  <a:cubicBezTo>
                    <a:pt x="171" y="723"/>
                    <a:pt x="171" y="723"/>
                    <a:pt x="171" y="723"/>
                  </a:cubicBezTo>
                  <a:cubicBezTo>
                    <a:pt x="171" y="723"/>
                    <a:pt x="171" y="723"/>
                    <a:pt x="171" y="723"/>
                  </a:cubicBezTo>
                  <a:cubicBezTo>
                    <a:pt x="171" y="723"/>
                    <a:pt x="171" y="723"/>
                    <a:pt x="171" y="723"/>
                  </a:cubicBezTo>
                  <a:close/>
                  <a:moveTo>
                    <a:pt x="169" y="723"/>
                  </a:moveTo>
                  <a:cubicBezTo>
                    <a:pt x="169" y="724"/>
                    <a:pt x="170" y="724"/>
                    <a:pt x="170" y="724"/>
                  </a:cubicBezTo>
                  <a:lnTo>
                    <a:pt x="169" y="723"/>
                  </a:lnTo>
                  <a:close/>
                  <a:moveTo>
                    <a:pt x="168" y="724"/>
                  </a:moveTo>
                  <a:cubicBezTo>
                    <a:pt x="168" y="724"/>
                    <a:pt x="168" y="724"/>
                    <a:pt x="168" y="724"/>
                  </a:cubicBezTo>
                  <a:cubicBezTo>
                    <a:pt x="168" y="724"/>
                    <a:pt x="168" y="724"/>
                    <a:pt x="168" y="724"/>
                  </a:cubicBezTo>
                  <a:close/>
                  <a:moveTo>
                    <a:pt x="168" y="724"/>
                  </a:moveTo>
                  <a:cubicBezTo>
                    <a:pt x="167" y="724"/>
                    <a:pt x="167" y="724"/>
                    <a:pt x="167" y="724"/>
                  </a:cubicBezTo>
                  <a:cubicBezTo>
                    <a:pt x="167" y="724"/>
                    <a:pt x="168" y="724"/>
                    <a:pt x="168" y="724"/>
                  </a:cubicBezTo>
                  <a:close/>
                  <a:moveTo>
                    <a:pt x="165" y="725"/>
                  </a:moveTo>
                  <a:cubicBezTo>
                    <a:pt x="164" y="725"/>
                    <a:pt x="164" y="725"/>
                    <a:pt x="164" y="725"/>
                  </a:cubicBezTo>
                  <a:cubicBezTo>
                    <a:pt x="164" y="725"/>
                    <a:pt x="165" y="725"/>
                    <a:pt x="165" y="725"/>
                  </a:cubicBezTo>
                  <a:close/>
                  <a:moveTo>
                    <a:pt x="163" y="725"/>
                  </a:moveTo>
                  <a:cubicBezTo>
                    <a:pt x="163" y="725"/>
                    <a:pt x="163" y="725"/>
                    <a:pt x="163" y="725"/>
                  </a:cubicBezTo>
                  <a:cubicBezTo>
                    <a:pt x="163" y="725"/>
                    <a:pt x="163" y="725"/>
                    <a:pt x="163" y="725"/>
                  </a:cubicBezTo>
                  <a:close/>
                  <a:moveTo>
                    <a:pt x="182" y="734"/>
                  </a:moveTo>
                  <a:cubicBezTo>
                    <a:pt x="181" y="733"/>
                    <a:pt x="181" y="733"/>
                    <a:pt x="181" y="733"/>
                  </a:cubicBezTo>
                  <a:cubicBezTo>
                    <a:pt x="181" y="734"/>
                    <a:pt x="181" y="734"/>
                    <a:pt x="181" y="734"/>
                  </a:cubicBezTo>
                  <a:lnTo>
                    <a:pt x="182" y="734"/>
                  </a:lnTo>
                  <a:close/>
                  <a:moveTo>
                    <a:pt x="194" y="733"/>
                  </a:moveTo>
                  <a:cubicBezTo>
                    <a:pt x="194" y="733"/>
                    <a:pt x="194" y="733"/>
                    <a:pt x="194" y="733"/>
                  </a:cubicBezTo>
                  <a:cubicBezTo>
                    <a:pt x="194" y="733"/>
                    <a:pt x="194" y="733"/>
                    <a:pt x="194" y="733"/>
                  </a:cubicBezTo>
                  <a:close/>
                  <a:moveTo>
                    <a:pt x="200" y="732"/>
                  </a:moveTo>
                  <a:cubicBezTo>
                    <a:pt x="200" y="732"/>
                    <a:pt x="200" y="732"/>
                    <a:pt x="200" y="732"/>
                  </a:cubicBezTo>
                  <a:cubicBezTo>
                    <a:pt x="200" y="732"/>
                    <a:pt x="200" y="732"/>
                    <a:pt x="200" y="732"/>
                  </a:cubicBezTo>
                  <a:close/>
                  <a:moveTo>
                    <a:pt x="160" y="467"/>
                  </a:moveTo>
                  <a:cubicBezTo>
                    <a:pt x="162" y="465"/>
                    <a:pt x="159" y="469"/>
                    <a:pt x="161" y="465"/>
                  </a:cubicBezTo>
                  <a:cubicBezTo>
                    <a:pt x="161" y="466"/>
                    <a:pt x="160" y="466"/>
                    <a:pt x="160" y="467"/>
                  </a:cubicBezTo>
                  <a:close/>
                  <a:moveTo>
                    <a:pt x="165" y="479"/>
                  </a:moveTo>
                  <a:cubicBezTo>
                    <a:pt x="157" y="487"/>
                    <a:pt x="150" y="498"/>
                    <a:pt x="142" y="507"/>
                  </a:cubicBezTo>
                  <a:cubicBezTo>
                    <a:pt x="141" y="508"/>
                    <a:pt x="142" y="507"/>
                    <a:pt x="140" y="509"/>
                  </a:cubicBezTo>
                  <a:cubicBezTo>
                    <a:pt x="133" y="518"/>
                    <a:pt x="122" y="532"/>
                    <a:pt x="114" y="543"/>
                  </a:cubicBezTo>
                  <a:cubicBezTo>
                    <a:pt x="115" y="542"/>
                    <a:pt x="115" y="542"/>
                    <a:pt x="115" y="542"/>
                  </a:cubicBezTo>
                  <a:cubicBezTo>
                    <a:pt x="113" y="544"/>
                    <a:pt x="111" y="547"/>
                    <a:pt x="109" y="549"/>
                  </a:cubicBezTo>
                  <a:cubicBezTo>
                    <a:pt x="109" y="549"/>
                    <a:pt x="110" y="548"/>
                    <a:pt x="110" y="549"/>
                  </a:cubicBezTo>
                  <a:cubicBezTo>
                    <a:pt x="109" y="549"/>
                    <a:pt x="106" y="553"/>
                    <a:pt x="106" y="553"/>
                  </a:cubicBezTo>
                  <a:cubicBezTo>
                    <a:pt x="105" y="554"/>
                    <a:pt x="105" y="554"/>
                    <a:pt x="104" y="556"/>
                  </a:cubicBezTo>
                  <a:cubicBezTo>
                    <a:pt x="103" y="557"/>
                    <a:pt x="103" y="557"/>
                    <a:pt x="103" y="557"/>
                  </a:cubicBezTo>
                  <a:cubicBezTo>
                    <a:pt x="102" y="557"/>
                    <a:pt x="102" y="558"/>
                    <a:pt x="101" y="559"/>
                  </a:cubicBezTo>
                  <a:cubicBezTo>
                    <a:pt x="101" y="559"/>
                    <a:pt x="101" y="559"/>
                    <a:pt x="101" y="559"/>
                  </a:cubicBezTo>
                  <a:cubicBezTo>
                    <a:pt x="104" y="559"/>
                    <a:pt x="109" y="558"/>
                    <a:pt x="114" y="558"/>
                  </a:cubicBezTo>
                  <a:cubicBezTo>
                    <a:pt x="113" y="558"/>
                    <a:pt x="113" y="558"/>
                    <a:pt x="113" y="558"/>
                  </a:cubicBezTo>
                  <a:cubicBezTo>
                    <a:pt x="123" y="558"/>
                    <a:pt x="135" y="558"/>
                    <a:pt x="146" y="557"/>
                  </a:cubicBezTo>
                  <a:cubicBezTo>
                    <a:pt x="145" y="557"/>
                    <a:pt x="145" y="557"/>
                    <a:pt x="145" y="557"/>
                  </a:cubicBezTo>
                  <a:cubicBezTo>
                    <a:pt x="146" y="557"/>
                    <a:pt x="149" y="557"/>
                    <a:pt x="152" y="557"/>
                  </a:cubicBezTo>
                  <a:cubicBezTo>
                    <a:pt x="153" y="557"/>
                    <a:pt x="157" y="558"/>
                    <a:pt x="160" y="557"/>
                  </a:cubicBezTo>
                  <a:cubicBezTo>
                    <a:pt x="160" y="557"/>
                    <a:pt x="160" y="557"/>
                    <a:pt x="160" y="557"/>
                  </a:cubicBezTo>
                  <a:cubicBezTo>
                    <a:pt x="163" y="557"/>
                    <a:pt x="164" y="557"/>
                    <a:pt x="166" y="557"/>
                  </a:cubicBezTo>
                  <a:cubicBezTo>
                    <a:pt x="167" y="557"/>
                    <a:pt x="167" y="557"/>
                    <a:pt x="167" y="557"/>
                  </a:cubicBezTo>
                  <a:cubicBezTo>
                    <a:pt x="169" y="557"/>
                    <a:pt x="171" y="557"/>
                    <a:pt x="173" y="557"/>
                  </a:cubicBezTo>
                  <a:cubicBezTo>
                    <a:pt x="173" y="557"/>
                    <a:pt x="173" y="557"/>
                    <a:pt x="173" y="557"/>
                  </a:cubicBezTo>
                  <a:cubicBezTo>
                    <a:pt x="175" y="557"/>
                    <a:pt x="176" y="557"/>
                    <a:pt x="178" y="557"/>
                  </a:cubicBezTo>
                  <a:cubicBezTo>
                    <a:pt x="178" y="557"/>
                    <a:pt x="178" y="557"/>
                    <a:pt x="178" y="557"/>
                  </a:cubicBezTo>
                  <a:cubicBezTo>
                    <a:pt x="182" y="557"/>
                    <a:pt x="185" y="557"/>
                    <a:pt x="185" y="557"/>
                  </a:cubicBezTo>
                  <a:cubicBezTo>
                    <a:pt x="186" y="557"/>
                    <a:pt x="181" y="557"/>
                    <a:pt x="183" y="557"/>
                  </a:cubicBezTo>
                  <a:cubicBezTo>
                    <a:pt x="197" y="557"/>
                    <a:pt x="211" y="557"/>
                    <a:pt x="225" y="558"/>
                  </a:cubicBezTo>
                  <a:cubicBezTo>
                    <a:pt x="227" y="558"/>
                    <a:pt x="228" y="558"/>
                    <a:pt x="228" y="558"/>
                  </a:cubicBezTo>
                  <a:cubicBezTo>
                    <a:pt x="229" y="558"/>
                    <a:pt x="233" y="559"/>
                    <a:pt x="235" y="559"/>
                  </a:cubicBezTo>
                  <a:cubicBezTo>
                    <a:pt x="234" y="559"/>
                    <a:pt x="235" y="559"/>
                    <a:pt x="236" y="559"/>
                  </a:cubicBezTo>
                  <a:cubicBezTo>
                    <a:pt x="239" y="559"/>
                    <a:pt x="239" y="560"/>
                    <a:pt x="242" y="560"/>
                  </a:cubicBezTo>
                  <a:cubicBezTo>
                    <a:pt x="241" y="560"/>
                    <a:pt x="240" y="559"/>
                    <a:pt x="241" y="559"/>
                  </a:cubicBezTo>
                  <a:cubicBezTo>
                    <a:pt x="242" y="560"/>
                    <a:pt x="244" y="560"/>
                    <a:pt x="245" y="560"/>
                  </a:cubicBezTo>
                  <a:cubicBezTo>
                    <a:pt x="245" y="560"/>
                    <a:pt x="245" y="560"/>
                    <a:pt x="245" y="560"/>
                  </a:cubicBezTo>
                  <a:cubicBezTo>
                    <a:pt x="246" y="561"/>
                    <a:pt x="247" y="562"/>
                    <a:pt x="248" y="563"/>
                  </a:cubicBezTo>
                  <a:cubicBezTo>
                    <a:pt x="247" y="563"/>
                    <a:pt x="247" y="562"/>
                    <a:pt x="247" y="562"/>
                  </a:cubicBezTo>
                  <a:cubicBezTo>
                    <a:pt x="249" y="565"/>
                    <a:pt x="251" y="566"/>
                    <a:pt x="252" y="569"/>
                  </a:cubicBezTo>
                  <a:cubicBezTo>
                    <a:pt x="252" y="568"/>
                    <a:pt x="252" y="568"/>
                    <a:pt x="252" y="568"/>
                  </a:cubicBezTo>
                  <a:cubicBezTo>
                    <a:pt x="254" y="571"/>
                    <a:pt x="252" y="569"/>
                    <a:pt x="254" y="572"/>
                  </a:cubicBezTo>
                  <a:cubicBezTo>
                    <a:pt x="254" y="571"/>
                    <a:pt x="254" y="572"/>
                    <a:pt x="254" y="571"/>
                  </a:cubicBezTo>
                  <a:cubicBezTo>
                    <a:pt x="256" y="575"/>
                    <a:pt x="258" y="580"/>
                    <a:pt x="259" y="583"/>
                  </a:cubicBezTo>
                  <a:cubicBezTo>
                    <a:pt x="259" y="583"/>
                    <a:pt x="259" y="583"/>
                    <a:pt x="259" y="583"/>
                  </a:cubicBezTo>
                  <a:cubicBezTo>
                    <a:pt x="261" y="586"/>
                    <a:pt x="262" y="590"/>
                    <a:pt x="263" y="594"/>
                  </a:cubicBezTo>
                  <a:cubicBezTo>
                    <a:pt x="263" y="596"/>
                    <a:pt x="263" y="594"/>
                    <a:pt x="264" y="598"/>
                  </a:cubicBezTo>
                  <a:cubicBezTo>
                    <a:pt x="264" y="598"/>
                    <a:pt x="264" y="599"/>
                    <a:pt x="264" y="601"/>
                  </a:cubicBezTo>
                  <a:cubicBezTo>
                    <a:pt x="264" y="602"/>
                    <a:pt x="264" y="603"/>
                    <a:pt x="264" y="602"/>
                  </a:cubicBezTo>
                  <a:cubicBezTo>
                    <a:pt x="264" y="605"/>
                    <a:pt x="265" y="611"/>
                    <a:pt x="264" y="613"/>
                  </a:cubicBezTo>
                  <a:cubicBezTo>
                    <a:pt x="265" y="612"/>
                    <a:pt x="265" y="615"/>
                    <a:pt x="265" y="612"/>
                  </a:cubicBezTo>
                  <a:cubicBezTo>
                    <a:pt x="265" y="614"/>
                    <a:pt x="265" y="614"/>
                    <a:pt x="265" y="614"/>
                  </a:cubicBezTo>
                  <a:cubicBezTo>
                    <a:pt x="265" y="614"/>
                    <a:pt x="265" y="612"/>
                    <a:pt x="265" y="613"/>
                  </a:cubicBezTo>
                  <a:cubicBezTo>
                    <a:pt x="265" y="614"/>
                    <a:pt x="265" y="618"/>
                    <a:pt x="265" y="620"/>
                  </a:cubicBezTo>
                  <a:cubicBezTo>
                    <a:pt x="264" y="622"/>
                    <a:pt x="264" y="625"/>
                    <a:pt x="263" y="629"/>
                  </a:cubicBezTo>
                  <a:cubicBezTo>
                    <a:pt x="263" y="627"/>
                    <a:pt x="263" y="630"/>
                    <a:pt x="263" y="629"/>
                  </a:cubicBezTo>
                  <a:cubicBezTo>
                    <a:pt x="262" y="631"/>
                    <a:pt x="262" y="632"/>
                    <a:pt x="261" y="634"/>
                  </a:cubicBezTo>
                  <a:cubicBezTo>
                    <a:pt x="260" y="636"/>
                    <a:pt x="261" y="635"/>
                    <a:pt x="260" y="636"/>
                  </a:cubicBezTo>
                  <a:cubicBezTo>
                    <a:pt x="260" y="636"/>
                    <a:pt x="260" y="637"/>
                    <a:pt x="259" y="638"/>
                  </a:cubicBezTo>
                  <a:cubicBezTo>
                    <a:pt x="259" y="638"/>
                    <a:pt x="259" y="639"/>
                    <a:pt x="258" y="641"/>
                  </a:cubicBezTo>
                  <a:cubicBezTo>
                    <a:pt x="257" y="642"/>
                    <a:pt x="256" y="643"/>
                    <a:pt x="256" y="643"/>
                  </a:cubicBezTo>
                  <a:cubicBezTo>
                    <a:pt x="256" y="644"/>
                    <a:pt x="258" y="642"/>
                    <a:pt x="257" y="643"/>
                  </a:cubicBezTo>
                  <a:cubicBezTo>
                    <a:pt x="256" y="644"/>
                    <a:pt x="256" y="644"/>
                    <a:pt x="255" y="645"/>
                  </a:cubicBezTo>
                  <a:cubicBezTo>
                    <a:pt x="255" y="645"/>
                    <a:pt x="254" y="645"/>
                    <a:pt x="253" y="646"/>
                  </a:cubicBezTo>
                  <a:cubicBezTo>
                    <a:pt x="254" y="646"/>
                    <a:pt x="254" y="646"/>
                    <a:pt x="254" y="646"/>
                  </a:cubicBezTo>
                  <a:cubicBezTo>
                    <a:pt x="254" y="646"/>
                    <a:pt x="254" y="646"/>
                    <a:pt x="254" y="646"/>
                  </a:cubicBezTo>
                  <a:cubicBezTo>
                    <a:pt x="254" y="646"/>
                    <a:pt x="254" y="646"/>
                    <a:pt x="254" y="646"/>
                  </a:cubicBezTo>
                  <a:cubicBezTo>
                    <a:pt x="254" y="644"/>
                    <a:pt x="255" y="641"/>
                    <a:pt x="255" y="643"/>
                  </a:cubicBezTo>
                  <a:cubicBezTo>
                    <a:pt x="255" y="644"/>
                    <a:pt x="255" y="642"/>
                    <a:pt x="254" y="644"/>
                  </a:cubicBezTo>
                  <a:cubicBezTo>
                    <a:pt x="255" y="643"/>
                    <a:pt x="256" y="640"/>
                    <a:pt x="256" y="637"/>
                  </a:cubicBezTo>
                  <a:cubicBezTo>
                    <a:pt x="256" y="638"/>
                    <a:pt x="256" y="638"/>
                    <a:pt x="256" y="638"/>
                  </a:cubicBezTo>
                  <a:cubicBezTo>
                    <a:pt x="257" y="635"/>
                    <a:pt x="257" y="631"/>
                    <a:pt x="258" y="627"/>
                  </a:cubicBezTo>
                  <a:cubicBezTo>
                    <a:pt x="258" y="627"/>
                    <a:pt x="257" y="629"/>
                    <a:pt x="257" y="629"/>
                  </a:cubicBezTo>
                  <a:cubicBezTo>
                    <a:pt x="257" y="624"/>
                    <a:pt x="258" y="619"/>
                    <a:pt x="257" y="614"/>
                  </a:cubicBezTo>
                  <a:cubicBezTo>
                    <a:pt x="257" y="615"/>
                    <a:pt x="257" y="615"/>
                    <a:pt x="257" y="615"/>
                  </a:cubicBezTo>
                  <a:cubicBezTo>
                    <a:pt x="257" y="612"/>
                    <a:pt x="257" y="612"/>
                    <a:pt x="257" y="611"/>
                  </a:cubicBezTo>
                  <a:cubicBezTo>
                    <a:pt x="257" y="611"/>
                    <a:pt x="256" y="610"/>
                    <a:pt x="256" y="608"/>
                  </a:cubicBezTo>
                  <a:cubicBezTo>
                    <a:pt x="254" y="608"/>
                    <a:pt x="254" y="608"/>
                    <a:pt x="254" y="608"/>
                  </a:cubicBezTo>
                  <a:cubicBezTo>
                    <a:pt x="254" y="610"/>
                    <a:pt x="254" y="610"/>
                    <a:pt x="254" y="610"/>
                  </a:cubicBezTo>
                  <a:cubicBezTo>
                    <a:pt x="254" y="610"/>
                    <a:pt x="254" y="610"/>
                    <a:pt x="254" y="609"/>
                  </a:cubicBezTo>
                  <a:cubicBezTo>
                    <a:pt x="249" y="625"/>
                    <a:pt x="249" y="625"/>
                    <a:pt x="249" y="625"/>
                  </a:cubicBezTo>
                  <a:cubicBezTo>
                    <a:pt x="249" y="624"/>
                    <a:pt x="248" y="627"/>
                    <a:pt x="247" y="629"/>
                  </a:cubicBezTo>
                  <a:cubicBezTo>
                    <a:pt x="248" y="628"/>
                    <a:pt x="248" y="628"/>
                    <a:pt x="248" y="628"/>
                  </a:cubicBezTo>
                  <a:cubicBezTo>
                    <a:pt x="247" y="629"/>
                    <a:pt x="246" y="632"/>
                    <a:pt x="246" y="632"/>
                  </a:cubicBezTo>
                  <a:cubicBezTo>
                    <a:pt x="246" y="633"/>
                    <a:pt x="247" y="631"/>
                    <a:pt x="248" y="629"/>
                  </a:cubicBezTo>
                  <a:cubicBezTo>
                    <a:pt x="249" y="627"/>
                    <a:pt x="249" y="625"/>
                    <a:pt x="249" y="626"/>
                  </a:cubicBezTo>
                  <a:cubicBezTo>
                    <a:pt x="249" y="627"/>
                    <a:pt x="247" y="631"/>
                    <a:pt x="247" y="630"/>
                  </a:cubicBezTo>
                  <a:cubicBezTo>
                    <a:pt x="246" y="632"/>
                    <a:pt x="245" y="634"/>
                    <a:pt x="244" y="637"/>
                  </a:cubicBezTo>
                  <a:cubicBezTo>
                    <a:pt x="245" y="636"/>
                    <a:pt x="245" y="635"/>
                    <a:pt x="245" y="637"/>
                  </a:cubicBezTo>
                  <a:cubicBezTo>
                    <a:pt x="243" y="640"/>
                    <a:pt x="244" y="638"/>
                    <a:pt x="243" y="640"/>
                  </a:cubicBezTo>
                  <a:cubicBezTo>
                    <a:pt x="242" y="642"/>
                    <a:pt x="242" y="642"/>
                    <a:pt x="242" y="642"/>
                  </a:cubicBezTo>
                  <a:cubicBezTo>
                    <a:pt x="242" y="642"/>
                    <a:pt x="240" y="644"/>
                    <a:pt x="241" y="643"/>
                  </a:cubicBezTo>
                  <a:cubicBezTo>
                    <a:pt x="241" y="644"/>
                    <a:pt x="238" y="647"/>
                    <a:pt x="239" y="647"/>
                  </a:cubicBezTo>
                  <a:cubicBezTo>
                    <a:pt x="239" y="647"/>
                    <a:pt x="239" y="647"/>
                    <a:pt x="239" y="647"/>
                  </a:cubicBezTo>
                  <a:cubicBezTo>
                    <a:pt x="238" y="648"/>
                    <a:pt x="238" y="649"/>
                    <a:pt x="237" y="650"/>
                  </a:cubicBezTo>
                  <a:cubicBezTo>
                    <a:pt x="237" y="650"/>
                    <a:pt x="237" y="650"/>
                    <a:pt x="237" y="650"/>
                  </a:cubicBezTo>
                  <a:cubicBezTo>
                    <a:pt x="236" y="650"/>
                    <a:pt x="234" y="653"/>
                    <a:pt x="233" y="654"/>
                  </a:cubicBezTo>
                  <a:cubicBezTo>
                    <a:pt x="232" y="654"/>
                    <a:pt x="231" y="655"/>
                    <a:pt x="230" y="656"/>
                  </a:cubicBezTo>
                  <a:cubicBezTo>
                    <a:pt x="229" y="657"/>
                    <a:pt x="228" y="657"/>
                    <a:pt x="227" y="657"/>
                  </a:cubicBezTo>
                  <a:cubicBezTo>
                    <a:pt x="228" y="659"/>
                    <a:pt x="228" y="659"/>
                    <a:pt x="228" y="659"/>
                  </a:cubicBezTo>
                  <a:cubicBezTo>
                    <a:pt x="229" y="658"/>
                    <a:pt x="229" y="658"/>
                    <a:pt x="229" y="657"/>
                  </a:cubicBezTo>
                  <a:cubicBezTo>
                    <a:pt x="230" y="655"/>
                    <a:pt x="231" y="653"/>
                    <a:pt x="232" y="651"/>
                  </a:cubicBezTo>
                  <a:cubicBezTo>
                    <a:pt x="232" y="651"/>
                    <a:pt x="231" y="652"/>
                    <a:pt x="231" y="652"/>
                  </a:cubicBezTo>
                  <a:cubicBezTo>
                    <a:pt x="232" y="650"/>
                    <a:pt x="232" y="650"/>
                    <a:pt x="232" y="648"/>
                  </a:cubicBezTo>
                  <a:cubicBezTo>
                    <a:pt x="232" y="649"/>
                    <a:pt x="233" y="645"/>
                    <a:pt x="233" y="643"/>
                  </a:cubicBezTo>
                  <a:cubicBezTo>
                    <a:pt x="234" y="641"/>
                    <a:pt x="234" y="642"/>
                    <a:pt x="235" y="641"/>
                  </a:cubicBezTo>
                  <a:cubicBezTo>
                    <a:pt x="235" y="639"/>
                    <a:pt x="236" y="635"/>
                    <a:pt x="236" y="632"/>
                  </a:cubicBezTo>
                  <a:cubicBezTo>
                    <a:pt x="236" y="633"/>
                    <a:pt x="235" y="635"/>
                    <a:pt x="236" y="633"/>
                  </a:cubicBezTo>
                  <a:cubicBezTo>
                    <a:pt x="236" y="631"/>
                    <a:pt x="237" y="629"/>
                    <a:pt x="237" y="625"/>
                  </a:cubicBezTo>
                  <a:cubicBezTo>
                    <a:pt x="237" y="626"/>
                    <a:pt x="237" y="626"/>
                    <a:pt x="237" y="626"/>
                  </a:cubicBezTo>
                  <a:cubicBezTo>
                    <a:pt x="237" y="625"/>
                    <a:pt x="238" y="621"/>
                    <a:pt x="238" y="621"/>
                  </a:cubicBezTo>
                  <a:cubicBezTo>
                    <a:pt x="238" y="620"/>
                    <a:pt x="238" y="617"/>
                    <a:pt x="238" y="618"/>
                  </a:cubicBezTo>
                  <a:cubicBezTo>
                    <a:pt x="238" y="615"/>
                    <a:pt x="238" y="611"/>
                    <a:pt x="238" y="608"/>
                  </a:cubicBezTo>
                  <a:cubicBezTo>
                    <a:pt x="235" y="607"/>
                    <a:pt x="235" y="607"/>
                    <a:pt x="235" y="607"/>
                  </a:cubicBezTo>
                  <a:cubicBezTo>
                    <a:pt x="234" y="610"/>
                    <a:pt x="233" y="613"/>
                    <a:pt x="232" y="615"/>
                  </a:cubicBezTo>
                  <a:cubicBezTo>
                    <a:pt x="232" y="616"/>
                    <a:pt x="231" y="618"/>
                    <a:pt x="231" y="617"/>
                  </a:cubicBezTo>
                  <a:cubicBezTo>
                    <a:pt x="231" y="616"/>
                    <a:pt x="232" y="615"/>
                    <a:pt x="232" y="615"/>
                  </a:cubicBezTo>
                  <a:cubicBezTo>
                    <a:pt x="232" y="616"/>
                    <a:pt x="232" y="616"/>
                    <a:pt x="232" y="616"/>
                  </a:cubicBezTo>
                  <a:cubicBezTo>
                    <a:pt x="231" y="617"/>
                    <a:pt x="230" y="618"/>
                    <a:pt x="231" y="617"/>
                  </a:cubicBezTo>
                  <a:cubicBezTo>
                    <a:pt x="230" y="619"/>
                    <a:pt x="229" y="620"/>
                    <a:pt x="229" y="621"/>
                  </a:cubicBezTo>
                  <a:cubicBezTo>
                    <a:pt x="228" y="621"/>
                    <a:pt x="227" y="622"/>
                    <a:pt x="225" y="624"/>
                  </a:cubicBezTo>
                  <a:cubicBezTo>
                    <a:pt x="226" y="624"/>
                    <a:pt x="225" y="625"/>
                    <a:pt x="224" y="626"/>
                  </a:cubicBezTo>
                  <a:cubicBezTo>
                    <a:pt x="224" y="626"/>
                    <a:pt x="223" y="627"/>
                    <a:pt x="222" y="627"/>
                  </a:cubicBezTo>
                  <a:cubicBezTo>
                    <a:pt x="220" y="629"/>
                    <a:pt x="221" y="629"/>
                    <a:pt x="221" y="629"/>
                  </a:cubicBezTo>
                  <a:cubicBezTo>
                    <a:pt x="220" y="630"/>
                    <a:pt x="218" y="631"/>
                    <a:pt x="217" y="631"/>
                  </a:cubicBezTo>
                  <a:cubicBezTo>
                    <a:pt x="217" y="632"/>
                    <a:pt x="216" y="632"/>
                    <a:pt x="215" y="632"/>
                  </a:cubicBezTo>
                  <a:cubicBezTo>
                    <a:pt x="217" y="631"/>
                    <a:pt x="214" y="633"/>
                    <a:pt x="213" y="633"/>
                  </a:cubicBezTo>
                  <a:cubicBezTo>
                    <a:pt x="214" y="633"/>
                    <a:pt x="214" y="633"/>
                    <a:pt x="214" y="633"/>
                  </a:cubicBezTo>
                  <a:cubicBezTo>
                    <a:pt x="214" y="633"/>
                    <a:pt x="212" y="633"/>
                    <a:pt x="211" y="633"/>
                  </a:cubicBezTo>
                  <a:cubicBezTo>
                    <a:pt x="211" y="633"/>
                    <a:pt x="213" y="633"/>
                    <a:pt x="214" y="632"/>
                  </a:cubicBezTo>
                  <a:cubicBezTo>
                    <a:pt x="213" y="632"/>
                    <a:pt x="212" y="633"/>
                    <a:pt x="211" y="632"/>
                  </a:cubicBezTo>
                  <a:cubicBezTo>
                    <a:pt x="211" y="633"/>
                    <a:pt x="210" y="633"/>
                    <a:pt x="210" y="633"/>
                  </a:cubicBezTo>
                  <a:cubicBezTo>
                    <a:pt x="211" y="635"/>
                    <a:pt x="211" y="635"/>
                    <a:pt x="211" y="635"/>
                  </a:cubicBezTo>
                  <a:cubicBezTo>
                    <a:pt x="211" y="634"/>
                    <a:pt x="212" y="633"/>
                    <a:pt x="213" y="633"/>
                  </a:cubicBezTo>
                  <a:cubicBezTo>
                    <a:pt x="214" y="631"/>
                    <a:pt x="214" y="631"/>
                    <a:pt x="214" y="631"/>
                  </a:cubicBezTo>
                  <a:cubicBezTo>
                    <a:pt x="214" y="631"/>
                    <a:pt x="216" y="628"/>
                    <a:pt x="215" y="629"/>
                  </a:cubicBezTo>
                  <a:cubicBezTo>
                    <a:pt x="215" y="630"/>
                    <a:pt x="214" y="631"/>
                    <a:pt x="214" y="631"/>
                  </a:cubicBezTo>
                  <a:cubicBezTo>
                    <a:pt x="214" y="630"/>
                    <a:pt x="214" y="630"/>
                    <a:pt x="215" y="628"/>
                  </a:cubicBezTo>
                  <a:cubicBezTo>
                    <a:pt x="216" y="627"/>
                    <a:pt x="216" y="629"/>
                    <a:pt x="217" y="626"/>
                  </a:cubicBezTo>
                  <a:cubicBezTo>
                    <a:pt x="217" y="627"/>
                    <a:pt x="216" y="627"/>
                    <a:pt x="216" y="628"/>
                  </a:cubicBezTo>
                  <a:cubicBezTo>
                    <a:pt x="216" y="627"/>
                    <a:pt x="217" y="626"/>
                    <a:pt x="217" y="625"/>
                  </a:cubicBezTo>
                  <a:cubicBezTo>
                    <a:pt x="218" y="625"/>
                    <a:pt x="218" y="625"/>
                    <a:pt x="218" y="625"/>
                  </a:cubicBezTo>
                  <a:cubicBezTo>
                    <a:pt x="218" y="624"/>
                    <a:pt x="218" y="625"/>
                    <a:pt x="218" y="624"/>
                  </a:cubicBezTo>
                  <a:cubicBezTo>
                    <a:pt x="218" y="624"/>
                    <a:pt x="220" y="620"/>
                    <a:pt x="220" y="620"/>
                  </a:cubicBezTo>
                  <a:cubicBezTo>
                    <a:pt x="221" y="618"/>
                    <a:pt x="221" y="617"/>
                    <a:pt x="222" y="615"/>
                  </a:cubicBezTo>
                  <a:cubicBezTo>
                    <a:pt x="222" y="616"/>
                    <a:pt x="222" y="616"/>
                    <a:pt x="222" y="616"/>
                  </a:cubicBezTo>
                  <a:cubicBezTo>
                    <a:pt x="222" y="614"/>
                    <a:pt x="223" y="612"/>
                    <a:pt x="224" y="611"/>
                  </a:cubicBezTo>
                  <a:cubicBezTo>
                    <a:pt x="224" y="611"/>
                    <a:pt x="224" y="611"/>
                    <a:pt x="224" y="611"/>
                  </a:cubicBezTo>
                  <a:cubicBezTo>
                    <a:pt x="224" y="610"/>
                    <a:pt x="225" y="608"/>
                    <a:pt x="225" y="606"/>
                  </a:cubicBezTo>
                  <a:cubicBezTo>
                    <a:pt x="226" y="604"/>
                    <a:pt x="224" y="605"/>
                    <a:pt x="225" y="603"/>
                  </a:cubicBezTo>
                  <a:cubicBezTo>
                    <a:pt x="226" y="601"/>
                    <a:pt x="227" y="599"/>
                    <a:pt x="227" y="600"/>
                  </a:cubicBezTo>
                  <a:cubicBezTo>
                    <a:pt x="228" y="596"/>
                    <a:pt x="229" y="591"/>
                    <a:pt x="230" y="587"/>
                  </a:cubicBezTo>
                  <a:cubicBezTo>
                    <a:pt x="230" y="587"/>
                    <a:pt x="230" y="587"/>
                    <a:pt x="231" y="586"/>
                  </a:cubicBezTo>
                  <a:cubicBezTo>
                    <a:pt x="232" y="579"/>
                    <a:pt x="234" y="572"/>
                    <a:pt x="234" y="567"/>
                  </a:cubicBezTo>
                  <a:cubicBezTo>
                    <a:pt x="233" y="569"/>
                    <a:pt x="233" y="567"/>
                    <a:pt x="233" y="567"/>
                  </a:cubicBezTo>
                  <a:cubicBezTo>
                    <a:pt x="234" y="567"/>
                    <a:pt x="234" y="566"/>
                    <a:pt x="234" y="566"/>
                  </a:cubicBezTo>
                  <a:cubicBezTo>
                    <a:pt x="234" y="564"/>
                    <a:pt x="234" y="564"/>
                    <a:pt x="234" y="564"/>
                  </a:cubicBezTo>
                  <a:cubicBezTo>
                    <a:pt x="232" y="565"/>
                    <a:pt x="232" y="565"/>
                    <a:pt x="232" y="565"/>
                  </a:cubicBezTo>
                  <a:cubicBezTo>
                    <a:pt x="232" y="565"/>
                    <a:pt x="232" y="565"/>
                    <a:pt x="231" y="564"/>
                  </a:cubicBezTo>
                  <a:cubicBezTo>
                    <a:pt x="232" y="564"/>
                    <a:pt x="231" y="564"/>
                    <a:pt x="232" y="564"/>
                  </a:cubicBezTo>
                  <a:cubicBezTo>
                    <a:pt x="234" y="564"/>
                    <a:pt x="234" y="564"/>
                    <a:pt x="234" y="564"/>
                  </a:cubicBezTo>
                  <a:cubicBezTo>
                    <a:pt x="234" y="566"/>
                    <a:pt x="234" y="566"/>
                    <a:pt x="234" y="566"/>
                  </a:cubicBezTo>
                  <a:cubicBezTo>
                    <a:pt x="234" y="567"/>
                    <a:pt x="234" y="567"/>
                    <a:pt x="234" y="567"/>
                  </a:cubicBezTo>
                  <a:cubicBezTo>
                    <a:pt x="234" y="566"/>
                    <a:pt x="234" y="566"/>
                    <a:pt x="234" y="566"/>
                  </a:cubicBezTo>
                  <a:cubicBezTo>
                    <a:pt x="235" y="564"/>
                    <a:pt x="235" y="564"/>
                    <a:pt x="235" y="564"/>
                  </a:cubicBezTo>
                  <a:cubicBezTo>
                    <a:pt x="232" y="564"/>
                    <a:pt x="232" y="564"/>
                    <a:pt x="232" y="564"/>
                  </a:cubicBezTo>
                  <a:cubicBezTo>
                    <a:pt x="229" y="564"/>
                    <a:pt x="223" y="564"/>
                    <a:pt x="221" y="564"/>
                  </a:cubicBezTo>
                  <a:cubicBezTo>
                    <a:pt x="222" y="564"/>
                    <a:pt x="222" y="564"/>
                    <a:pt x="221" y="564"/>
                  </a:cubicBezTo>
                  <a:cubicBezTo>
                    <a:pt x="221" y="564"/>
                    <a:pt x="218" y="564"/>
                    <a:pt x="216" y="564"/>
                  </a:cubicBezTo>
                  <a:cubicBezTo>
                    <a:pt x="216" y="564"/>
                    <a:pt x="216" y="564"/>
                    <a:pt x="216" y="564"/>
                  </a:cubicBezTo>
                  <a:cubicBezTo>
                    <a:pt x="214" y="564"/>
                    <a:pt x="214" y="564"/>
                    <a:pt x="214" y="564"/>
                  </a:cubicBezTo>
                  <a:cubicBezTo>
                    <a:pt x="214" y="564"/>
                    <a:pt x="213" y="564"/>
                    <a:pt x="211" y="564"/>
                  </a:cubicBezTo>
                  <a:cubicBezTo>
                    <a:pt x="211" y="564"/>
                    <a:pt x="211" y="564"/>
                    <a:pt x="211" y="564"/>
                  </a:cubicBezTo>
                  <a:cubicBezTo>
                    <a:pt x="209" y="564"/>
                    <a:pt x="205" y="564"/>
                    <a:pt x="203" y="564"/>
                  </a:cubicBezTo>
                  <a:cubicBezTo>
                    <a:pt x="201" y="564"/>
                    <a:pt x="201" y="564"/>
                    <a:pt x="201" y="564"/>
                  </a:cubicBezTo>
                  <a:cubicBezTo>
                    <a:pt x="200" y="564"/>
                    <a:pt x="198" y="564"/>
                    <a:pt x="200" y="564"/>
                  </a:cubicBezTo>
                  <a:cubicBezTo>
                    <a:pt x="196" y="564"/>
                    <a:pt x="193" y="564"/>
                    <a:pt x="192" y="565"/>
                  </a:cubicBezTo>
                  <a:cubicBezTo>
                    <a:pt x="185" y="564"/>
                    <a:pt x="175" y="564"/>
                    <a:pt x="166" y="564"/>
                  </a:cubicBezTo>
                  <a:cubicBezTo>
                    <a:pt x="167" y="564"/>
                    <a:pt x="167" y="564"/>
                    <a:pt x="167" y="564"/>
                  </a:cubicBezTo>
                  <a:cubicBezTo>
                    <a:pt x="164" y="564"/>
                    <a:pt x="165" y="564"/>
                    <a:pt x="164" y="564"/>
                  </a:cubicBezTo>
                  <a:cubicBezTo>
                    <a:pt x="165" y="564"/>
                    <a:pt x="162" y="565"/>
                    <a:pt x="164" y="565"/>
                  </a:cubicBezTo>
                  <a:cubicBezTo>
                    <a:pt x="161" y="565"/>
                    <a:pt x="160" y="564"/>
                    <a:pt x="158" y="564"/>
                  </a:cubicBezTo>
                  <a:cubicBezTo>
                    <a:pt x="158" y="564"/>
                    <a:pt x="160" y="564"/>
                    <a:pt x="159" y="564"/>
                  </a:cubicBezTo>
                  <a:cubicBezTo>
                    <a:pt x="159" y="564"/>
                    <a:pt x="155" y="564"/>
                    <a:pt x="154" y="564"/>
                  </a:cubicBezTo>
                  <a:cubicBezTo>
                    <a:pt x="153" y="564"/>
                    <a:pt x="154" y="564"/>
                    <a:pt x="155" y="565"/>
                  </a:cubicBezTo>
                  <a:cubicBezTo>
                    <a:pt x="153" y="564"/>
                    <a:pt x="153" y="564"/>
                    <a:pt x="153" y="564"/>
                  </a:cubicBezTo>
                  <a:cubicBezTo>
                    <a:pt x="150" y="565"/>
                    <a:pt x="158" y="565"/>
                    <a:pt x="155" y="566"/>
                  </a:cubicBezTo>
                  <a:cubicBezTo>
                    <a:pt x="154" y="566"/>
                    <a:pt x="154" y="566"/>
                    <a:pt x="154" y="566"/>
                  </a:cubicBezTo>
                  <a:cubicBezTo>
                    <a:pt x="152" y="566"/>
                    <a:pt x="158" y="566"/>
                    <a:pt x="154" y="566"/>
                  </a:cubicBezTo>
                  <a:cubicBezTo>
                    <a:pt x="152" y="566"/>
                    <a:pt x="150" y="566"/>
                    <a:pt x="152" y="565"/>
                  </a:cubicBezTo>
                  <a:cubicBezTo>
                    <a:pt x="148" y="565"/>
                    <a:pt x="150" y="565"/>
                    <a:pt x="146" y="565"/>
                  </a:cubicBezTo>
                  <a:cubicBezTo>
                    <a:pt x="145" y="565"/>
                    <a:pt x="149" y="565"/>
                    <a:pt x="148" y="565"/>
                  </a:cubicBezTo>
                  <a:cubicBezTo>
                    <a:pt x="146" y="565"/>
                    <a:pt x="144" y="565"/>
                    <a:pt x="143" y="565"/>
                  </a:cubicBezTo>
                  <a:cubicBezTo>
                    <a:pt x="145" y="565"/>
                    <a:pt x="143" y="564"/>
                    <a:pt x="142" y="564"/>
                  </a:cubicBezTo>
                  <a:cubicBezTo>
                    <a:pt x="139" y="565"/>
                    <a:pt x="143" y="565"/>
                    <a:pt x="140" y="565"/>
                  </a:cubicBezTo>
                  <a:cubicBezTo>
                    <a:pt x="139" y="565"/>
                    <a:pt x="136" y="564"/>
                    <a:pt x="139" y="564"/>
                  </a:cubicBezTo>
                  <a:cubicBezTo>
                    <a:pt x="138" y="564"/>
                    <a:pt x="136" y="564"/>
                    <a:pt x="134" y="564"/>
                  </a:cubicBezTo>
                  <a:cubicBezTo>
                    <a:pt x="133" y="564"/>
                    <a:pt x="137" y="565"/>
                    <a:pt x="134" y="565"/>
                  </a:cubicBezTo>
                  <a:cubicBezTo>
                    <a:pt x="134" y="565"/>
                    <a:pt x="130" y="565"/>
                    <a:pt x="131" y="564"/>
                  </a:cubicBezTo>
                  <a:cubicBezTo>
                    <a:pt x="130" y="564"/>
                    <a:pt x="130" y="564"/>
                    <a:pt x="131" y="565"/>
                  </a:cubicBezTo>
                  <a:cubicBezTo>
                    <a:pt x="129" y="565"/>
                    <a:pt x="126" y="564"/>
                    <a:pt x="126" y="565"/>
                  </a:cubicBezTo>
                  <a:cubicBezTo>
                    <a:pt x="125" y="564"/>
                    <a:pt x="125" y="564"/>
                    <a:pt x="125" y="564"/>
                  </a:cubicBezTo>
                  <a:cubicBezTo>
                    <a:pt x="124" y="564"/>
                    <a:pt x="123" y="565"/>
                    <a:pt x="122" y="565"/>
                  </a:cubicBezTo>
                  <a:cubicBezTo>
                    <a:pt x="121" y="565"/>
                    <a:pt x="117" y="564"/>
                    <a:pt x="117" y="565"/>
                  </a:cubicBezTo>
                  <a:cubicBezTo>
                    <a:pt x="117" y="565"/>
                    <a:pt x="113" y="565"/>
                    <a:pt x="114" y="564"/>
                  </a:cubicBezTo>
                  <a:cubicBezTo>
                    <a:pt x="117" y="564"/>
                    <a:pt x="117" y="565"/>
                    <a:pt x="118" y="564"/>
                  </a:cubicBezTo>
                  <a:cubicBezTo>
                    <a:pt x="117" y="565"/>
                    <a:pt x="115" y="564"/>
                    <a:pt x="113" y="564"/>
                  </a:cubicBezTo>
                  <a:cubicBezTo>
                    <a:pt x="113" y="564"/>
                    <a:pt x="113" y="564"/>
                    <a:pt x="113" y="564"/>
                  </a:cubicBezTo>
                  <a:cubicBezTo>
                    <a:pt x="112" y="564"/>
                    <a:pt x="110" y="564"/>
                    <a:pt x="110" y="564"/>
                  </a:cubicBezTo>
                  <a:cubicBezTo>
                    <a:pt x="111" y="564"/>
                    <a:pt x="110" y="564"/>
                    <a:pt x="110" y="564"/>
                  </a:cubicBezTo>
                  <a:cubicBezTo>
                    <a:pt x="109" y="564"/>
                    <a:pt x="109" y="564"/>
                    <a:pt x="109" y="564"/>
                  </a:cubicBezTo>
                  <a:cubicBezTo>
                    <a:pt x="105" y="564"/>
                    <a:pt x="108" y="565"/>
                    <a:pt x="105" y="565"/>
                  </a:cubicBezTo>
                  <a:cubicBezTo>
                    <a:pt x="107" y="565"/>
                    <a:pt x="107" y="565"/>
                    <a:pt x="107" y="565"/>
                  </a:cubicBezTo>
                  <a:cubicBezTo>
                    <a:pt x="107" y="565"/>
                    <a:pt x="106" y="565"/>
                    <a:pt x="104" y="565"/>
                  </a:cubicBezTo>
                  <a:cubicBezTo>
                    <a:pt x="103" y="565"/>
                    <a:pt x="102" y="564"/>
                    <a:pt x="102" y="564"/>
                  </a:cubicBezTo>
                  <a:cubicBezTo>
                    <a:pt x="100" y="564"/>
                    <a:pt x="101" y="564"/>
                    <a:pt x="99" y="564"/>
                  </a:cubicBezTo>
                  <a:cubicBezTo>
                    <a:pt x="101" y="564"/>
                    <a:pt x="101" y="564"/>
                    <a:pt x="101" y="564"/>
                  </a:cubicBezTo>
                  <a:cubicBezTo>
                    <a:pt x="102" y="565"/>
                    <a:pt x="100" y="565"/>
                    <a:pt x="97" y="565"/>
                  </a:cubicBezTo>
                  <a:cubicBezTo>
                    <a:pt x="96" y="565"/>
                    <a:pt x="93" y="564"/>
                    <a:pt x="96" y="564"/>
                  </a:cubicBezTo>
                  <a:cubicBezTo>
                    <a:pt x="95" y="564"/>
                    <a:pt x="93" y="565"/>
                    <a:pt x="94" y="565"/>
                  </a:cubicBezTo>
                  <a:cubicBezTo>
                    <a:pt x="91" y="565"/>
                    <a:pt x="94" y="564"/>
                    <a:pt x="92" y="564"/>
                  </a:cubicBezTo>
                  <a:cubicBezTo>
                    <a:pt x="91" y="564"/>
                    <a:pt x="88" y="565"/>
                    <a:pt x="86" y="565"/>
                  </a:cubicBezTo>
                  <a:cubicBezTo>
                    <a:pt x="88" y="565"/>
                    <a:pt x="88" y="565"/>
                    <a:pt x="88" y="565"/>
                  </a:cubicBezTo>
                  <a:cubicBezTo>
                    <a:pt x="87" y="565"/>
                    <a:pt x="87" y="565"/>
                    <a:pt x="87" y="565"/>
                  </a:cubicBezTo>
                  <a:cubicBezTo>
                    <a:pt x="89" y="566"/>
                    <a:pt x="86" y="566"/>
                    <a:pt x="87" y="566"/>
                  </a:cubicBezTo>
                  <a:cubicBezTo>
                    <a:pt x="86" y="566"/>
                    <a:pt x="84" y="566"/>
                    <a:pt x="83" y="566"/>
                  </a:cubicBezTo>
                  <a:cubicBezTo>
                    <a:pt x="86" y="565"/>
                    <a:pt x="83" y="565"/>
                    <a:pt x="81" y="565"/>
                  </a:cubicBezTo>
                  <a:cubicBezTo>
                    <a:pt x="82" y="568"/>
                    <a:pt x="82" y="568"/>
                    <a:pt x="82" y="568"/>
                  </a:cubicBezTo>
                  <a:cubicBezTo>
                    <a:pt x="83" y="567"/>
                    <a:pt x="83" y="567"/>
                    <a:pt x="83" y="568"/>
                  </a:cubicBezTo>
                  <a:cubicBezTo>
                    <a:pt x="86" y="564"/>
                    <a:pt x="84" y="565"/>
                    <a:pt x="88" y="561"/>
                  </a:cubicBezTo>
                  <a:cubicBezTo>
                    <a:pt x="87" y="562"/>
                    <a:pt x="89" y="560"/>
                    <a:pt x="87" y="563"/>
                  </a:cubicBezTo>
                  <a:cubicBezTo>
                    <a:pt x="89" y="560"/>
                    <a:pt x="89" y="561"/>
                    <a:pt x="91" y="559"/>
                  </a:cubicBezTo>
                  <a:cubicBezTo>
                    <a:pt x="89" y="561"/>
                    <a:pt x="92" y="556"/>
                    <a:pt x="89" y="559"/>
                  </a:cubicBezTo>
                  <a:cubicBezTo>
                    <a:pt x="90" y="559"/>
                    <a:pt x="88" y="561"/>
                    <a:pt x="88" y="561"/>
                  </a:cubicBezTo>
                  <a:cubicBezTo>
                    <a:pt x="88" y="560"/>
                    <a:pt x="87" y="561"/>
                    <a:pt x="89" y="558"/>
                  </a:cubicBezTo>
                  <a:cubicBezTo>
                    <a:pt x="90" y="557"/>
                    <a:pt x="92" y="555"/>
                    <a:pt x="92" y="556"/>
                  </a:cubicBezTo>
                  <a:cubicBezTo>
                    <a:pt x="92" y="556"/>
                    <a:pt x="90" y="558"/>
                    <a:pt x="91" y="557"/>
                  </a:cubicBezTo>
                  <a:cubicBezTo>
                    <a:pt x="93" y="554"/>
                    <a:pt x="93" y="554"/>
                    <a:pt x="95" y="553"/>
                  </a:cubicBezTo>
                  <a:cubicBezTo>
                    <a:pt x="93" y="555"/>
                    <a:pt x="93" y="555"/>
                    <a:pt x="93" y="555"/>
                  </a:cubicBezTo>
                  <a:cubicBezTo>
                    <a:pt x="95" y="553"/>
                    <a:pt x="95" y="553"/>
                    <a:pt x="95" y="553"/>
                  </a:cubicBezTo>
                  <a:cubicBezTo>
                    <a:pt x="95" y="554"/>
                    <a:pt x="95" y="554"/>
                    <a:pt x="95" y="554"/>
                  </a:cubicBezTo>
                  <a:cubicBezTo>
                    <a:pt x="97" y="550"/>
                    <a:pt x="96" y="553"/>
                    <a:pt x="98" y="550"/>
                  </a:cubicBezTo>
                  <a:cubicBezTo>
                    <a:pt x="99" y="548"/>
                    <a:pt x="99" y="548"/>
                    <a:pt x="99" y="548"/>
                  </a:cubicBezTo>
                  <a:cubicBezTo>
                    <a:pt x="98" y="548"/>
                    <a:pt x="95" y="553"/>
                    <a:pt x="95" y="552"/>
                  </a:cubicBezTo>
                  <a:cubicBezTo>
                    <a:pt x="97" y="550"/>
                    <a:pt x="98" y="549"/>
                    <a:pt x="99" y="547"/>
                  </a:cubicBezTo>
                  <a:cubicBezTo>
                    <a:pt x="98" y="548"/>
                    <a:pt x="98" y="548"/>
                    <a:pt x="98" y="548"/>
                  </a:cubicBezTo>
                  <a:cubicBezTo>
                    <a:pt x="99" y="548"/>
                    <a:pt x="99" y="546"/>
                    <a:pt x="101" y="544"/>
                  </a:cubicBezTo>
                  <a:cubicBezTo>
                    <a:pt x="103" y="542"/>
                    <a:pt x="102" y="544"/>
                    <a:pt x="102" y="544"/>
                  </a:cubicBezTo>
                  <a:cubicBezTo>
                    <a:pt x="105" y="540"/>
                    <a:pt x="106" y="540"/>
                    <a:pt x="107" y="537"/>
                  </a:cubicBezTo>
                  <a:cubicBezTo>
                    <a:pt x="107" y="538"/>
                    <a:pt x="110" y="534"/>
                    <a:pt x="108" y="536"/>
                  </a:cubicBezTo>
                  <a:cubicBezTo>
                    <a:pt x="107" y="537"/>
                    <a:pt x="104" y="542"/>
                    <a:pt x="102" y="543"/>
                  </a:cubicBezTo>
                  <a:cubicBezTo>
                    <a:pt x="103" y="541"/>
                    <a:pt x="100" y="545"/>
                    <a:pt x="99" y="546"/>
                  </a:cubicBezTo>
                  <a:cubicBezTo>
                    <a:pt x="101" y="543"/>
                    <a:pt x="101" y="543"/>
                    <a:pt x="101" y="542"/>
                  </a:cubicBezTo>
                  <a:cubicBezTo>
                    <a:pt x="102" y="541"/>
                    <a:pt x="102" y="541"/>
                    <a:pt x="103" y="540"/>
                  </a:cubicBezTo>
                  <a:cubicBezTo>
                    <a:pt x="103" y="540"/>
                    <a:pt x="102" y="541"/>
                    <a:pt x="103" y="542"/>
                  </a:cubicBezTo>
                  <a:cubicBezTo>
                    <a:pt x="105" y="539"/>
                    <a:pt x="107" y="536"/>
                    <a:pt x="109" y="534"/>
                  </a:cubicBezTo>
                  <a:cubicBezTo>
                    <a:pt x="109" y="533"/>
                    <a:pt x="109" y="533"/>
                    <a:pt x="108" y="534"/>
                  </a:cubicBezTo>
                  <a:cubicBezTo>
                    <a:pt x="111" y="531"/>
                    <a:pt x="114" y="527"/>
                    <a:pt x="116" y="524"/>
                  </a:cubicBezTo>
                  <a:cubicBezTo>
                    <a:pt x="115" y="526"/>
                    <a:pt x="120" y="520"/>
                    <a:pt x="119" y="522"/>
                  </a:cubicBezTo>
                  <a:cubicBezTo>
                    <a:pt x="117" y="524"/>
                    <a:pt x="116" y="526"/>
                    <a:pt x="117" y="525"/>
                  </a:cubicBezTo>
                  <a:cubicBezTo>
                    <a:pt x="118" y="524"/>
                    <a:pt x="117" y="525"/>
                    <a:pt x="117" y="524"/>
                  </a:cubicBezTo>
                  <a:cubicBezTo>
                    <a:pt x="119" y="523"/>
                    <a:pt x="119" y="522"/>
                    <a:pt x="120" y="520"/>
                  </a:cubicBezTo>
                  <a:cubicBezTo>
                    <a:pt x="118" y="524"/>
                    <a:pt x="119" y="521"/>
                    <a:pt x="119" y="521"/>
                  </a:cubicBezTo>
                  <a:cubicBezTo>
                    <a:pt x="121" y="519"/>
                    <a:pt x="118" y="521"/>
                    <a:pt x="120" y="519"/>
                  </a:cubicBezTo>
                  <a:cubicBezTo>
                    <a:pt x="122" y="516"/>
                    <a:pt x="124" y="514"/>
                    <a:pt x="127" y="511"/>
                  </a:cubicBezTo>
                  <a:cubicBezTo>
                    <a:pt x="129" y="508"/>
                    <a:pt x="133" y="503"/>
                    <a:pt x="135" y="500"/>
                  </a:cubicBezTo>
                  <a:cubicBezTo>
                    <a:pt x="136" y="498"/>
                    <a:pt x="135" y="499"/>
                    <a:pt x="137" y="498"/>
                  </a:cubicBezTo>
                  <a:cubicBezTo>
                    <a:pt x="138" y="496"/>
                    <a:pt x="136" y="499"/>
                    <a:pt x="138" y="496"/>
                  </a:cubicBezTo>
                  <a:cubicBezTo>
                    <a:pt x="138" y="497"/>
                    <a:pt x="138" y="497"/>
                    <a:pt x="138" y="497"/>
                  </a:cubicBezTo>
                  <a:cubicBezTo>
                    <a:pt x="138" y="496"/>
                    <a:pt x="142" y="491"/>
                    <a:pt x="143" y="491"/>
                  </a:cubicBezTo>
                  <a:cubicBezTo>
                    <a:pt x="142" y="491"/>
                    <a:pt x="142" y="491"/>
                    <a:pt x="142" y="491"/>
                  </a:cubicBezTo>
                  <a:cubicBezTo>
                    <a:pt x="142" y="491"/>
                    <a:pt x="142" y="490"/>
                    <a:pt x="143" y="490"/>
                  </a:cubicBezTo>
                  <a:cubicBezTo>
                    <a:pt x="143" y="490"/>
                    <a:pt x="143" y="489"/>
                    <a:pt x="142" y="490"/>
                  </a:cubicBezTo>
                  <a:cubicBezTo>
                    <a:pt x="144" y="488"/>
                    <a:pt x="145" y="486"/>
                    <a:pt x="147" y="484"/>
                  </a:cubicBezTo>
                  <a:cubicBezTo>
                    <a:pt x="146" y="486"/>
                    <a:pt x="146" y="486"/>
                    <a:pt x="146" y="486"/>
                  </a:cubicBezTo>
                  <a:cubicBezTo>
                    <a:pt x="149" y="483"/>
                    <a:pt x="150" y="480"/>
                    <a:pt x="153" y="477"/>
                  </a:cubicBezTo>
                  <a:cubicBezTo>
                    <a:pt x="153" y="477"/>
                    <a:pt x="153" y="477"/>
                    <a:pt x="153" y="477"/>
                  </a:cubicBezTo>
                  <a:cubicBezTo>
                    <a:pt x="154" y="475"/>
                    <a:pt x="154" y="475"/>
                    <a:pt x="154" y="475"/>
                  </a:cubicBezTo>
                  <a:cubicBezTo>
                    <a:pt x="154" y="476"/>
                    <a:pt x="155" y="474"/>
                    <a:pt x="156" y="473"/>
                  </a:cubicBezTo>
                  <a:cubicBezTo>
                    <a:pt x="152" y="477"/>
                    <a:pt x="152" y="477"/>
                    <a:pt x="152" y="477"/>
                  </a:cubicBezTo>
                  <a:cubicBezTo>
                    <a:pt x="151" y="479"/>
                    <a:pt x="153" y="476"/>
                    <a:pt x="153" y="477"/>
                  </a:cubicBezTo>
                  <a:cubicBezTo>
                    <a:pt x="152" y="478"/>
                    <a:pt x="150" y="481"/>
                    <a:pt x="149" y="481"/>
                  </a:cubicBezTo>
                  <a:cubicBezTo>
                    <a:pt x="150" y="480"/>
                    <a:pt x="150" y="480"/>
                    <a:pt x="151" y="479"/>
                  </a:cubicBezTo>
                  <a:cubicBezTo>
                    <a:pt x="151" y="479"/>
                    <a:pt x="150" y="480"/>
                    <a:pt x="149" y="481"/>
                  </a:cubicBezTo>
                  <a:cubicBezTo>
                    <a:pt x="149" y="480"/>
                    <a:pt x="150" y="479"/>
                    <a:pt x="150" y="479"/>
                  </a:cubicBezTo>
                  <a:cubicBezTo>
                    <a:pt x="149" y="480"/>
                    <a:pt x="148" y="482"/>
                    <a:pt x="146" y="483"/>
                  </a:cubicBezTo>
                  <a:cubicBezTo>
                    <a:pt x="148" y="482"/>
                    <a:pt x="146" y="484"/>
                    <a:pt x="147" y="484"/>
                  </a:cubicBezTo>
                  <a:cubicBezTo>
                    <a:pt x="146" y="484"/>
                    <a:pt x="145" y="486"/>
                    <a:pt x="143" y="488"/>
                  </a:cubicBezTo>
                  <a:cubicBezTo>
                    <a:pt x="142" y="490"/>
                    <a:pt x="139" y="492"/>
                    <a:pt x="137" y="495"/>
                  </a:cubicBezTo>
                  <a:cubicBezTo>
                    <a:pt x="138" y="494"/>
                    <a:pt x="139" y="493"/>
                    <a:pt x="141" y="491"/>
                  </a:cubicBezTo>
                  <a:cubicBezTo>
                    <a:pt x="140" y="493"/>
                    <a:pt x="139" y="493"/>
                    <a:pt x="138" y="495"/>
                  </a:cubicBezTo>
                  <a:cubicBezTo>
                    <a:pt x="137" y="496"/>
                    <a:pt x="136" y="496"/>
                    <a:pt x="135" y="498"/>
                  </a:cubicBezTo>
                  <a:cubicBezTo>
                    <a:pt x="135" y="499"/>
                    <a:pt x="135" y="499"/>
                    <a:pt x="135" y="499"/>
                  </a:cubicBezTo>
                  <a:cubicBezTo>
                    <a:pt x="133" y="501"/>
                    <a:pt x="133" y="500"/>
                    <a:pt x="131" y="503"/>
                  </a:cubicBezTo>
                  <a:cubicBezTo>
                    <a:pt x="127" y="508"/>
                    <a:pt x="123" y="512"/>
                    <a:pt x="121" y="516"/>
                  </a:cubicBezTo>
                  <a:cubicBezTo>
                    <a:pt x="121" y="516"/>
                    <a:pt x="121" y="516"/>
                    <a:pt x="121" y="516"/>
                  </a:cubicBezTo>
                  <a:cubicBezTo>
                    <a:pt x="119" y="517"/>
                    <a:pt x="116" y="522"/>
                    <a:pt x="114" y="524"/>
                  </a:cubicBezTo>
                  <a:cubicBezTo>
                    <a:pt x="110" y="529"/>
                    <a:pt x="106" y="534"/>
                    <a:pt x="104" y="536"/>
                  </a:cubicBezTo>
                  <a:cubicBezTo>
                    <a:pt x="98" y="544"/>
                    <a:pt x="93" y="550"/>
                    <a:pt x="87" y="558"/>
                  </a:cubicBezTo>
                  <a:cubicBezTo>
                    <a:pt x="88" y="557"/>
                    <a:pt x="88" y="557"/>
                    <a:pt x="88" y="557"/>
                  </a:cubicBezTo>
                  <a:cubicBezTo>
                    <a:pt x="87" y="558"/>
                    <a:pt x="87" y="558"/>
                    <a:pt x="86" y="560"/>
                  </a:cubicBezTo>
                  <a:cubicBezTo>
                    <a:pt x="87" y="558"/>
                    <a:pt x="84" y="561"/>
                    <a:pt x="83" y="562"/>
                  </a:cubicBezTo>
                  <a:cubicBezTo>
                    <a:pt x="82" y="563"/>
                    <a:pt x="81" y="565"/>
                    <a:pt x="80" y="566"/>
                  </a:cubicBezTo>
                  <a:cubicBezTo>
                    <a:pt x="79" y="568"/>
                    <a:pt x="79" y="568"/>
                    <a:pt x="79" y="568"/>
                  </a:cubicBezTo>
                  <a:cubicBezTo>
                    <a:pt x="81" y="568"/>
                    <a:pt x="81" y="568"/>
                    <a:pt x="81" y="568"/>
                  </a:cubicBezTo>
                  <a:cubicBezTo>
                    <a:pt x="84" y="568"/>
                    <a:pt x="88" y="568"/>
                    <a:pt x="90" y="568"/>
                  </a:cubicBezTo>
                  <a:cubicBezTo>
                    <a:pt x="90" y="568"/>
                    <a:pt x="90" y="568"/>
                    <a:pt x="90" y="568"/>
                  </a:cubicBezTo>
                  <a:cubicBezTo>
                    <a:pt x="94" y="568"/>
                    <a:pt x="99" y="568"/>
                    <a:pt x="104" y="568"/>
                  </a:cubicBezTo>
                  <a:cubicBezTo>
                    <a:pt x="105" y="568"/>
                    <a:pt x="106" y="567"/>
                    <a:pt x="107" y="567"/>
                  </a:cubicBezTo>
                  <a:cubicBezTo>
                    <a:pt x="110" y="568"/>
                    <a:pt x="111" y="568"/>
                    <a:pt x="115" y="568"/>
                  </a:cubicBezTo>
                  <a:cubicBezTo>
                    <a:pt x="118" y="568"/>
                    <a:pt x="123" y="568"/>
                    <a:pt x="126" y="568"/>
                  </a:cubicBezTo>
                  <a:cubicBezTo>
                    <a:pt x="137" y="568"/>
                    <a:pt x="148" y="568"/>
                    <a:pt x="160" y="568"/>
                  </a:cubicBezTo>
                  <a:cubicBezTo>
                    <a:pt x="161" y="568"/>
                    <a:pt x="161" y="568"/>
                    <a:pt x="161" y="568"/>
                  </a:cubicBezTo>
                  <a:cubicBezTo>
                    <a:pt x="172" y="568"/>
                    <a:pt x="185" y="568"/>
                    <a:pt x="195" y="568"/>
                  </a:cubicBezTo>
                  <a:cubicBezTo>
                    <a:pt x="194" y="567"/>
                    <a:pt x="194" y="567"/>
                    <a:pt x="194" y="567"/>
                  </a:cubicBezTo>
                  <a:cubicBezTo>
                    <a:pt x="197" y="567"/>
                    <a:pt x="201" y="567"/>
                    <a:pt x="200" y="568"/>
                  </a:cubicBezTo>
                  <a:cubicBezTo>
                    <a:pt x="203" y="568"/>
                    <a:pt x="207" y="568"/>
                    <a:pt x="209" y="567"/>
                  </a:cubicBezTo>
                  <a:cubicBezTo>
                    <a:pt x="212" y="567"/>
                    <a:pt x="213" y="568"/>
                    <a:pt x="215" y="568"/>
                  </a:cubicBezTo>
                  <a:cubicBezTo>
                    <a:pt x="221" y="567"/>
                    <a:pt x="224" y="568"/>
                    <a:pt x="229" y="568"/>
                  </a:cubicBezTo>
                  <a:cubicBezTo>
                    <a:pt x="228" y="568"/>
                    <a:pt x="228" y="568"/>
                    <a:pt x="228" y="568"/>
                  </a:cubicBezTo>
                  <a:cubicBezTo>
                    <a:pt x="227" y="568"/>
                    <a:pt x="227" y="567"/>
                    <a:pt x="229" y="567"/>
                  </a:cubicBezTo>
                  <a:cubicBezTo>
                    <a:pt x="230" y="567"/>
                    <a:pt x="231" y="567"/>
                    <a:pt x="233" y="567"/>
                  </a:cubicBezTo>
                  <a:cubicBezTo>
                    <a:pt x="231" y="565"/>
                    <a:pt x="231" y="565"/>
                    <a:pt x="231" y="565"/>
                  </a:cubicBezTo>
                  <a:cubicBezTo>
                    <a:pt x="231" y="567"/>
                    <a:pt x="230" y="569"/>
                    <a:pt x="230" y="567"/>
                  </a:cubicBezTo>
                  <a:cubicBezTo>
                    <a:pt x="230" y="573"/>
                    <a:pt x="227" y="581"/>
                    <a:pt x="227" y="587"/>
                  </a:cubicBezTo>
                  <a:cubicBezTo>
                    <a:pt x="227" y="587"/>
                    <a:pt x="226" y="588"/>
                    <a:pt x="226" y="589"/>
                  </a:cubicBezTo>
                  <a:cubicBezTo>
                    <a:pt x="225" y="594"/>
                    <a:pt x="224" y="599"/>
                    <a:pt x="222" y="603"/>
                  </a:cubicBezTo>
                  <a:cubicBezTo>
                    <a:pt x="222" y="604"/>
                    <a:pt x="223" y="602"/>
                    <a:pt x="222" y="604"/>
                  </a:cubicBezTo>
                  <a:cubicBezTo>
                    <a:pt x="222" y="605"/>
                    <a:pt x="222" y="604"/>
                    <a:pt x="221" y="606"/>
                  </a:cubicBezTo>
                  <a:cubicBezTo>
                    <a:pt x="220" y="610"/>
                    <a:pt x="219" y="614"/>
                    <a:pt x="217" y="618"/>
                  </a:cubicBezTo>
                  <a:cubicBezTo>
                    <a:pt x="216" y="622"/>
                    <a:pt x="214" y="625"/>
                    <a:pt x="212" y="629"/>
                  </a:cubicBezTo>
                  <a:cubicBezTo>
                    <a:pt x="211" y="630"/>
                    <a:pt x="210" y="631"/>
                    <a:pt x="208" y="633"/>
                  </a:cubicBezTo>
                  <a:cubicBezTo>
                    <a:pt x="205" y="636"/>
                    <a:pt x="205" y="636"/>
                    <a:pt x="205" y="636"/>
                  </a:cubicBezTo>
                  <a:cubicBezTo>
                    <a:pt x="210" y="636"/>
                    <a:pt x="210" y="636"/>
                    <a:pt x="210" y="636"/>
                  </a:cubicBezTo>
                  <a:cubicBezTo>
                    <a:pt x="213" y="636"/>
                    <a:pt x="217" y="635"/>
                    <a:pt x="220" y="634"/>
                  </a:cubicBezTo>
                  <a:cubicBezTo>
                    <a:pt x="222" y="632"/>
                    <a:pt x="225" y="630"/>
                    <a:pt x="227" y="627"/>
                  </a:cubicBezTo>
                  <a:cubicBezTo>
                    <a:pt x="232" y="623"/>
                    <a:pt x="235" y="617"/>
                    <a:pt x="237" y="612"/>
                  </a:cubicBezTo>
                  <a:cubicBezTo>
                    <a:pt x="237" y="612"/>
                    <a:pt x="237" y="612"/>
                    <a:pt x="237" y="612"/>
                  </a:cubicBezTo>
                  <a:cubicBezTo>
                    <a:pt x="238" y="611"/>
                    <a:pt x="238" y="610"/>
                    <a:pt x="239" y="609"/>
                  </a:cubicBezTo>
                  <a:cubicBezTo>
                    <a:pt x="235" y="608"/>
                    <a:pt x="235" y="608"/>
                    <a:pt x="235" y="608"/>
                  </a:cubicBezTo>
                  <a:cubicBezTo>
                    <a:pt x="235" y="612"/>
                    <a:pt x="235" y="616"/>
                    <a:pt x="234" y="619"/>
                  </a:cubicBezTo>
                  <a:cubicBezTo>
                    <a:pt x="234" y="620"/>
                    <a:pt x="234" y="623"/>
                    <a:pt x="234" y="622"/>
                  </a:cubicBezTo>
                  <a:cubicBezTo>
                    <a:pt x="234" y="625"/>
                    <a:pt x="234" y="632"/>
                    <a:pt x="232" y="637"/>
                  </a:cubicBezTo>
                  <a:cubicBezTo>
                    <a:pt x="232" y="636"/>
                    <a:pt x="232" y="636"/>
                    <a:pt x="232" y="636"/>
                  </a:cubicBezTo>
                  <a:cubicBezTo>
                    <a:pt x="232" y="641"/>
                    <a:pt x="230" y="645"/>
                    <a:pt x="229" y="650"/>
                  </a:cubicBezTo>
                  <a:cubicBezTo>
                    <a:pt x="229" y="650"/>
                    <a:pt x="229" y="649"/>
                    <a:pt x="229" y="649"/>
                  </a:cubicBezTo>
                  <a:cubicBezTo>
                    <a:pt x="229" y="651"/>
                    <a:pt x="227" y="653"/>
                    <a:pt x="227" y="654"/>
                  </a:cubicBezTo>
                  <a:cubicBezTo>
                    <a:pt x="227" y="655"/>
                    <a:pt x="227" y="655"/>
                    <a:pt x="227" y="654"/>
                  </a:cubicBezTo>
                  <a:cubicBezTo>
                    <a:pt x="227" y="655"/>
                    <a:pt x="226" y="657"/>
                    <a:pt x="226" y="658"/>
                  </a:cubicBezTo>
                  <a:cubicBezTo>
                    <a:pt x="224" y="661"/>
                    <a:pt x="224" y="661"/>
                    <a:pt x="224" y="661"/>
                  </a:cubicBezTo>
                  <a:cubicBezTo>
                    <a:pt x="227" y="660"/>
                    <a:pt x="227" y="660"/>
                    <a:pt x="227" y="660"/>
                  </a:cubicBezTo>
                  <a:cubicBezTo>
                    <a:pt x="231" y="660"/>
                    <a:pt x="233" y="658"/>
                    <a:pt x="235" y="656"/>
                  </a:cubicBezTo>
                  <a:cubicBezTo>
                    <a:pt x="238" y="654"/>
                    <a:pt x="239" y="651"/>
                    <a:pt x="241" y="649"/>
                  </a:cubicBezTo>
                  <a:cubicBezTo>
                    <a:pt x="244" y="644"/>
                    <a:pt x="247" y="639"/>
                    <a:pt x="249" y="633"/>
                  </a:cubicBezTo>
                  <a:cubicBezTo>
                    <a:pt x="251" y="629"/>
                    <a:pt x="251" y="629"/>
                    <a:pt x="250" y="629"/>
                  </a:cubicBezTo>
                  <a:cubicBezTo>
                    <a:pt x="250" y="629"/>
                    <a:pt x="250" y="629"/>
                    <a:pt x="252" y="626"/>
                  </a:cubicBezTo>
                  <a:cubicBezTo>
                    <a:pt x="252" y="625"/>
                    <a:pt x="252" y="626"/>
                    <a:pt x="252" y="626"/>
                  </a:cubicBezTo>
                  <a:cubicBezTo>
                    <a:pt x="253" y="623"/>
                    <a:pt x="253" y="621"/>
                    <a:pt x="253" y="619"/>
                  </a:cubicBezTo>
                  <a:cubicBezTo>
                    <a:pt x="254" y="620"/>
                    <a:pt x="254" y="618"/>
                    <a:pt x="254" y="618"/>
                  </a:cubicBezTo>
                  <a:cubicBezTo>
                    <a:pt x="256" y="614"/>
                    <a:pt x="256" y="612"/>
                    <a:pt x="257" y="609"/>
                  </a:cubicBezTo>
                  <a:cubicBezTo>
                    <a:pt x="254" y="609"/>
                    <a:pt x="254" y="609"/>
                    <a:pt x="254" y="609"/>
                  </a:cubicBezTo>
                  <a:cubicBezTo>
                    <a:pt x="254" y="609"/>
                    <a:pt x="254" y="610"/>
                    <a:pt x="254" y="610"/>
                  </a:cubicBezTo>
                  <a:cubicBezTo>
                    <a:pt x="254" y="610"/>
                    <a:pt x="254" y="610"/>
                    <a:pt x="254" y="610"/>
                  </a:cubicBezTo>
                  <a:cubicBezTo>
                    <a:pt x="255" y="615"/>
                    <a:pt x="255" y="621"/>
                    <a:pt x="254" y="625"/>
                  </a:cubicBezTo>
                  <a:cubicBezTo>
                    <a:pt x="254" y="632"/>
                    <a:pt x="253" y="639"/>
                    <a:pt x="251" y="645"/>
                  </a:cubicBezTo>
                  <a:cubicBezTo>
                    <a:pt x="250" y="648"/>
                    <a:pt x="250" y="648"/>
                    <a:pt x="250" y="648"/>
                  </a:cubicBezTo>
                  <a:cubicBezTo>
                    <a:pt x="253" y="648"/>
                    <a:pt x="253" y="648"/>
                    <a:pt x="253" y="648"/>
                  </a:cubicBezTo>
                  <a:cubicBezTo>
                    <a:pt x="254" y="648"/>
                    <a:pt x="255" y="648"/>
                    <a:pt x="256" y="647"/>
                  </a:cubicBezTo>
                  <a:cubicBezTo>
                    <a:pt x="257" y="647"/>
                    <a:pt x="257" y="646"/>
                    <a:pt x="258" y="646"/>
                  </a:cubicBezTo>
                  <a:cubicBezTo>
                    <a:pt x="259" y="645"/>
                    <a:pt x="260" y="643"/>
                    <a:pt x="261" y="642"/>
                  </a:cubicBezTo>
                  <a:cubicBezTo>
                    <a:pt x="262" y="640"/>
                    <a:pt x="263" y="637"/>
                    <a:pt x="264" y="635"/>
                  </a:cubicBezTo>
                  <a:cubicBezTo>
                    <a:pt x="266" y="630"/>
                    <a:pt x="266" y="624"/>
                    <a:pt x="267" y="619"/>
                  </a:cubicBezTo>
                  <a:cubicBezTo>
                    <a:pt x="268" y="609"/>
                    <a:pt x="267" y="598"/>
                    <a:pt x="264" y="588"/>
                  </a:cubicBezTo>
                  <a:cubicBezTo>
                    <a:pt x="261" y="577"/>
                    <a:pt x="255" y="567"/>
                    <a:pt x="247" y="558"/>
                  </a:cubicBezTo>
                  <a:cubicBezTo>
                    <a:pt x="247" y="558"/>
                    <a:pt x="247" y="558"/>
                    <a:pt x="247" y="558"/>
                  </a:cubicBezTo>
                  <a:cubicBezTo>
                    <a:pt x="246" y="558"/>
                    <a:pt x="246" y="558"/>
                    <a:pt x="246" y="558"/>
                  </a:cubicBezTo>
                  <a:cubicBezTo>
                    <a:pt x="238" y="556"/>
                    <a:pt x="230" y="556"/>
                    <a:pt x="222" y="555"/>
                  </a:cubicBezTo>
                  <a:cubicBezTo>
                    <a:pt x="214" y="555"/>
                    <a:pt x="206" y="554"/>
                    <a:pt x="197" y="554"/>
                  </a:cubicBezTo>
                  <a:cubicBezTo>
                    <a:pt x="191" y="555"/>
                    <a:pt x="190" y="555"/>
                    <a:pt x="183" y="554"/>
                  </a:cubicBezTo>
                  <a:cubicBezTo>
                    <a:pt x="183" y="554"/>
                    <a:pt x="184" y="555"/>
                    <a:pt x="183" y="555"/>
                  </a:cubicBezTo>
                  <a:cubicBezTo>
                    <a:pt x="183" y="554"/>
                    <a:pt x="178" y="555"/>
                    <a:pt x="178" y="554"/>
                  </a:cubicBezTo>
                  <a:cubicBezTo>
                    <a:pt x="168" y="554"/>
                    <a:pt x="158" y="554"/>
                    <a:pt x="148" y="555"/>
                  </a:cubicBezTo>
                  <a:cubicBezTo>
                    <a:pt x="149" y="555"/>
                    <a:pt x="150" y="555"/>
                    <a:pt x="148" y="555"/>
                  </a:cubicBezTo>
                  <a:cubicBezTo>
                    <a:pt x="146" y="555"/>
                    <a:pt x="146" y="555"/>
                    <a:pt x="146" y="555"/>
                  </a:cubicBezTo>
                  <a:cubicBezTo>
                    <a:pt x="146" y="555"/>
                    <a:pt x="146" y="555"/>
                    <a:pt x="146" y="555"/>
                  </a:cubicBezTo>
                  <a:cubicBezTo>
                    <a:pt x="144" y="555"/>
                    <a:pt x="143" y="555"/>
                    <a:pt x="144" y="555"/>
                  </a:cubicBezTo>
                  <a:cubicBezTo>
                    <a:pt x="130" y="555"/>
                    <a:pt x="115" y="556"/>
                    <a:pt x="100" y="557"/>
                  </a:cubicBezTo>
                  <a:cubicBezTo>
                    <a:pt x="103" y="561"/>
                    <a:pt x="103" y="561"/>
                    <a:pt x="103" y="561"/>
                  </a:cubicBezTo>
                  <a:cubicBezTo>
                    <a:pt x="110" y="552"/>
                    <a:pt x="117" y="543"/>
                    <a:pt x="124" y="534"/>
                  </a:cubicBezTo>
                  <a:cubicBezTo>
                    <a:pt x="127" y="529"/>
                    <a:pt x="133" y="522"/>
                    <a:pt x="137" y="517"/>
                  </a:cubicBezTo>
                  <a:cubicBezTo>
                    <a:pt x="149" y="501"/>
                    <a:pt x="160" y="487"/>
                    <a:pt x="173" y="471"/>
                  </a:cubicBezTo>
                  <a:cubicBezTo>
                    <a:pt x="173" y="471"/>
                    <a:pt x="170" y="473"/>
                    <a:pt x="165" y="479"/>
                  </a:cubicBezTo>
                  <a:close/>
                  <a:moveTo>
                    <a:pt x="157" y="470"/>
                  </a:moveTo>
                  <a:cubicBezTo>
                    <a:pt x="157" y="471"/>
                    <a:pt x="155" y="473"/>
                    <a:pt x="157" y="471"/>
                  </a:cubicBezTo>
                  <a:cubicBezTo>
                    <a:pt x="157" y="471"/>
                    <a:pt x="157" y="470"/>
                    <a:pt x="157" y="470"/>
                  </a:cubicBezTo>
                  <a:close/>
                  <a:moveTo>
                    <a:pt x="120" y="519"/>
                  </a:moveTo>
                  <a:cubicBezTo>
                    <a:pt x="120" y="519"/>
                    <a:pt x="120" y="520"/>
                    <a:pt x="120" y="520"/>
                  </a:cubicBezTo>
                  <a:cubicBezTo>
                    <a:pt x="120" y="520"/>
                    <a:pt x="121" y="519"/>
                    <a:pt x="121" y="519"/>
                  </a:cubicBezTo>
                  <a:cubicBezTo>
                    <a:pt x="121" y="519"/>
                    <a:pt x="121" y="519"/>
                    <a:pt x="120" y="519"/>
                  </a:cubicBezTo>
                  <a:close/>
                  <a:moveTo>
                    <a:pt x="111" y="532"/>
                  </a:moveTo>
                  <a:cubicBezTo>
                    <a:pt x="111" y="532"/>
                    <a:pt x="113" y="529"/>
                    <a:pt x="115" y="528"/>
                  </a:cubicBezTo>
                  <a:lnTo>
                    <a:pt x="111" y="532"/>
                  </a:lnTo>
                  <a:close/>
                  <a:moveTo>
                    <a:pt x="102" y="544"/>
                  </a:moveTo>
                  <a:cubicBezTo>
                    <a:pt x="102" y="545"/>
                    <a:pt x="102" y="545"/>
                    <a:pt x="103" y="543"/>
                  </a:cubicBezTo>
                  <a:cubicBezTo>
                    <a:pt x="103" y="543"/>
                    <a:pt x="103" y="543"/>
                    <a:pt x="102" y="544"/>
                  </a:cubicBezTo>
                  <a:close/>
                  <a:moveTo>
                    <a:pt x="101" y="544"/>
                  </a:moveTo>
                  <a:cubicBezTo>
                    <a:pt x="101" y="545"/>
                    <a:pt x="100" y="546"/>
                    <a:pt x="100" y="546"/>
                  </a:cubicBezTo>
                  <a:cubicBezTo>
                    <a:pt x="100" y="546"/>
                    <a:pt x="102" y="544"/>
                    <a:pt x="101" y="544"/>
                  </a:cubicBezTo>
                  <a:close/>
                  <a:moveTo>
                    <a:pt x="83" y="564"/>
                  </a:moveTo>
                  <a:cubicBezTo>
                    <a:pt x="83" y="564"/>
                    <a:pt x="85" y="565"/>
                    <a:pt x="86" y="564"/>
                  </a:cubicBezTo>
                  <a:cubicBezTo>
                    <a:pt x="85" y="564"/>
                    <a:pt x="82" y="564"/>
                    <a:pt x="83" y="564"/>
                  </a:cubicBezTo>
                  <a:close/>
                  <a:moveTo>
                    <a:pt x="97" y="565"/>
                  </a:moveTo>
                  <a:cubicBezTo>
                    <a:pt x="98" y="565"/>
                    <a:pt x="98" y="565"/>
                    <a:pt x="99" y="565"/>
                  </a:cubicBezTo>
                  <a:cubicBezTo>
                    <a:pt x="99" y="564"/>
                    <a:pt x="99" y="564"/>
                    <a:pt x="98" y="564"/>
                  </a:cubicBezTo>
                  <a:lnTo>
                    <a:pt x="97" y="565"/>
                  </a:lnTo>
                  <a:close/>
                  <a:moveTo>
                    <a:pt x="237" y="629"/>
                  </a:moveTo>
                  <a:cubicBezTo>
                    <a:pt x="237" y="627"/>
                    <a:pt x="237" y="627"/>
                    <a:pt x="237" y="627"/>
                  </a:cubicBezTo>
                  <a:cubicBezTo>
                    <a:pt x="237" y="627"/>
                    <a:pt x="237" y="627"/>
                    <a:pt x="237" y="627"/>
                  </a:cubicBezTo>
                  <a:lnTo>
                    <a:pt x="237" y="629"/>
                  </a:lnTo>
                  <a:close/>
                  <a:moveTo>
                    <a:pt x="257" y="636"/>
                  </a:moveTo>
                  <a:cubicBezTo>
                    <a:pt x="256" y="637"/>
                    <a:pt x="257" y="637"/>
                    <a:pt x="257" y="637"/>
                  </a:cubicBezTo>
                  <a:cubicBezTo>
                    <a:pt x="257" y="636"/>
                    <a:pt x="257" y="638"/>
                    <a:pt x="257" y="636"/>
                  </a:cubicBezTo>
                  <a:close/>
                  <a:moveTo>
                    <a:pt x="263" y="597"/>
                  </a:moveTo>
                  <a:cubicBezTo>
                    <a:pt x="263" y="597"/>
                    <a:pt x="263" y="597"/>
                    <a:pt x="263" y="597"/>
                  </a:cubicBezTo>
                  <a:cubicBezTo>
                    <a:pt x="264" y="597"/>
                    <a:pt x="264" y="597"/>
                    <a:pt x="264" y="597"/>
                  </a:cubicBezTo>
                  <a:lnTo>
                    <a:pt x="263" y="597"/>
                  </a:lnTo>
                  <a:close/>
                  <a:moveTo>
                    <a:pt x="63" y="402"/>
                  </a:moveTo>
                  <a:cubicBezTo>
                    <a:pt x="63" y="401"/>
                    <a:pt x="63" y="402"/>
                    <a:pt x="63" y="401"/>
                  </a:cubicBezTo>
                  <a:cubicBezTo>
                    <a:pt x="63" y="401"/>
                    <a:pt x="63" y="402"/>
                    <a:pt x="63" y="402"/>
                  </a:cubicBezTo>
                  <a:close/>
                  <a:moveTo>
                    <a:pt x="338" y="395"/>
                  </a:moveTo>
                  <a:cubicBezTo>
                    <a:pt x="335" y="398"/>
                    <a:pt x="333" y="403"/>
                    <a:pt x="330" y="406"/>
                  </a:cubicBezTo>
                  <a:cubicBezTo>
                    <a:pt x="330" y="406"/>
                    <a:pt x="331" y="406"/>
                    <a:pt x="330" y="407"/>
                  </a:cubicBezTo>
                  <a:cubicBezTo>
                    <a:pt x="327" y="409"/>
                    <a:pt x="323" y="415"/>
                    <a:pt x="321" y="419"/>
                  </a:cubicBezTo>
                  <a:cubicBezTo>
                    <a:pt x="321" y="419"/>
                    <a:pt x="321" y="419"/>
                    <a:pt x="321" y="419"/>
                  </a:cubicBezTo>
                  <a:cubicBezTo>
                    <a:pt x="320" y="420"/>
                    <a:pt x="319" y="420"/>
                    <a:pt x="318" y="421"/>
                  </a:cubicBezTo>
                  <a:cubicBezTo>
                    <a:pt x="319" y="421"/>
                    <a:pt x="319" y="421"/>
                    <a:pt x="319" y="421"/>
                  </a:cubicBezTo>
                  <a:cubicBezTo>
                    <a:pt x="318" y="421"/>
                    <a:pt x="317" y="422"/>
                    <a:pt x="317" y="422"/>
                  </a:cubicBezTo>
                  <a:cubicBezTo>
                    <a:pt x="317" y="423"/>
                    <a:pt x="317" y="423"/>
                    <a:pt x="317" y="423"/>
                  </a:cubicBezTo>
                  <a:cubicBezTo>
                    <a:pt x="316" y="423"/>
                    <a:pt x="316" y="423"/>
                    <a:pt x="316" y="423"/>
                  </a:cubicBezTo>
                  <a:cubicBezTo>
                    <a:pt x="314" y="424"/>
                    <a:pt x="313" y="426"/>
                    <a:pt x="311" y="427"/>
                  </a:cubicBezTo>
                  <a:cubicBezTo>
                    <a:pt x="311" y="427"/>
                    <a:pt x="312" y="427"/>
                    <a:pt x="312" y="427"/>
                  </a:cubicBezTo>
                  <a:cubicBezTo>
                    <a:pt x="309" y="429"/>
                    <a:pt x="305" y="432"/>
                    <a:pt x="302" y="434"/>
                  </a:cubicBezTo>
                  <a:cubicBezTo>
                    <a:pt x="302" y="434"/>
                    <a:pt x="303" y="435"/>
                    <a:pt x="302" y="435"/>
                  </a:cubicBezTo>
                  <a:cubicBezTo>
                    <a:pt x="302" y="435"/>
                    <a:pt x="301" y="435"/>
                    <a:pt x="300" y="436"/>
                  </a:cubicBezTo>
                  <a:cubicBezTo>
                    <a:pt x="300" y="436"/>
                    <a:pt x="298" y="437"/>
                    <a:pt x="298" y="437"/>
                  </a:cubicBezTo>
                  <a:cubicBezTo>
                    <a:pt x="298" y="437"/>
                    <a:pt x="298" y="437"/>
                    <a:pt x="298" y="437"/>
                  </a:cubicBezTo>
                  <a:cubicBezTo>
                    <a:pt x="297" y="438"/>
                    <a:pt x="297" y="438"/>
                    <a:pt x="296" y="438"/>
                  </a:cubicBezTo>
                  <a:cubicBezTo>
                    <a:pt x="296" y="439"/>
                    <a:pt x="296" y="439"/>
                    <a:pt x="296" y="439"/>
                  </a:cubicBezTo>
                  <a:cubicBezTo>
                    <a:pt x="295" y="439"/>
                    <a:pt x="295" y="440"/>
                    <a:pt x="294" y="440"/>
                  </a:cubicBezTo>
                  <a:cubicBezTo>
                    <a:pt x="294" y="440"/>
                    <a:pt x="294" y="440"/>
                    <a:pt x="294" y="440"/>
                  </a:cubicBezTo>
                  <a:cubicBezTo>
                    <a:pt x="293" y="440"/>
                    <a:pt x="293" y="441"/>
                    <a:pt x="292" y="441"/>
                  </a:cubicBezTo>
                  <a:cubicBezTo>
                    <a:pt x="292" y="441"/>
                    <a:pt x="292" y="441"/>
                    <a:pt x="292" y="441"/>
                  </a:cubicBezTo>
                  <a:cubicBezTo>
                    <a:pt x="291" y="442"/>
                    <a:pt x="290" y="443"/>
                    <a:pt x="290" y="442"/>
                  </a:cubicBezTo>
                  <a:cubicBezTo>
                    <a:pt x="290" y="443"/>
                    <a:pt x="292" y="441"/>
                    <a:pt x="291" y="442"/>
                  </a:cubicBezTo>
                  <a:cubicBezTo>
                    <a:pt x="287" y="445"/>
                    <a:pt x="282" y="447"/>
                    <a:pt x="277" y="449"/>
                  </a:cubicBezTo>
                  <a:cubicBezTo>
                    <a:pt x="277" y="450"/>
                    <a:pt x="277" y="450"/>
                    <a:pt x="277" y="450"/>
                  </a:cubicBezTo>
                  <a:cubicBezTo>
                    <a:pt x="276" y="450"/>
                    <a:pt x="275" y="451"/>
                    <a:pt x="274" y="451"/>
                  </a:cubicBezTo>
                  <a:cubicBezTo>
                    <a:pt x="275" y="451"/>
                    <a:pt x="274" y="451"/>
                    <a:pt x="274" y="452"/>
                  </a:cubicBezTo>
                  <a:cubicBezTo>
                    <a:pt x="273" y="452"/>
                    <a:pt x="273" y="451"/>
                    <a:pt x="272" y="452"/>
                  </a:cubicBezTo>
                  <a:cubicBezTo>
                    <a:pt x="272" y="452"/>
                    <a:pt x="273" y="452"/>
                    <a:pt x="273" y="452"/>
                  </a:cubicBezTo>
                  <a:cubicBezTo>
                    <a:pt x="272" y="452"/>
                    <a:pt x="271" y="453"/>
                    <a:pt x="270" y="453"/>
                  </a:cubicBezTo>
                  <a:cubicBezTo>
                    <a:pt x="270" y="453"/>
                    <a:pt x="270" y="453"/>
                    <a:pt x="270" y="453"/>
                  </a:cubicBezTo>
                  <a:cubicBezTo>
                    <a:pt x="269" y="453"/>
                    <a:pt x="268" y="454"/>
                    <a:pt x="267" y="454"/>
                  </a:cubicBezTo>
                  <a:cubicBezTo>
                    <a:pt x="268" y="454"/>
                    <a:pt x="268" y="454"/>
                    <a:pt x="268" y="454"/>
                  </a:cubicBezTo>
                  <a:cubicBezTo>
                    <a:pt x="266" y="455"/>
                    <a:pt x="267" y="454"/>
                    <a:pt x="266" y="455"/>
                  </a:cubicBezTo>
                  <a:cubicBezTo>
                    <a:pt x="266" y="455"/>
                    <a:pt x="266" y="455"/>
                    <a:pt x="266" y="455"/>
                  </a:cubicBezTo>
                  <a:cubicBezTo>
                    <a:pt x="265" y="455"/>
                    <a:pt x="263" y="456"/>
                    <a:pt x="262" y="456"/>
                  </a:cubicBezTo>
                  <a:cubicBezTo>
                    <a:pt x="262" y="456"/>
                    <a:pt x="262" y="456"/>
                    <a:pt x="262" y="456"/>
                  </a:cubicBezTo>
                  <a:cubicBezTo>
                    <a:pt x="260" y="456"/>
                    <a:pt x="259" y="457"/>
                    <a:pt x="257" y="457"/>
                  </a:cubicBezTo>
                  <a:cubicBezTo>
                    <a:pt x="257" y="457"/>
                    <a:pt x="258" y="458"/>
                    <a:pt x="256" y="458"/>
                  </a:cubicBezTo>
                  <a:cubicBezTo>
                    <a:pt x="256" y="458"/>
                    <a:pt x="254" y="459"/>
                    <a:pt x="255" y="458"/>
                  </a:cubicBezTo>
                  <a:cubicBezTo>
                    <a:pt x="253" y="458"/>
                    <a:pt x="252" y="459"/>
                    <a:pt x="251" y="459"/>
                  </a:cubicBezTo>
                  <a:cubicBezTo>
                    <a:pt x="251" y="459"/>
                    <a:pt x="250" y="460"/>
                    <a:pt x="251" y="460"/>
                  </a:cubicBezTo>
                  <a:cubicBezTo>
                    <a:pt x="251" y="460"/>
                    <a:pt x="251" y="460"/>
                    <a:pt x="251" y="460"/>
                  </a:cubicBezTo>
                  <a:cubicBezTo>
                    <a:pt x="251" y="460"/>
                    <a:pt x="251" y="460"/>
                    <a:pt x="251" y="460"/>
                  </a:cubicBezTo>
                  <a:cubicBezTo>
                    <a:pt x="251" y="460"/>
                    <a:pt x="249" y="461"/>
                    <a:pt x="249" y="461"/>
                  </a:cubicBezTo>
                  <a:cubicBezTo>
                    <a:pt x="248" y="461"/>
                    <a:pt x="247" y="460"/>
                    <a:pt x="245" y="460"/>
                  </a:cubicBezTo>
                  <a:cubicBezTo>
                    <a:pt x="246" y="460"/>
                    <a:pt x="245" y="461"/>
                    <a:pt x="245" y="461"/>
                  </a:cubicBezTo>
                  <a:cubicBezTo>
                    <a:pt x="243" y="461"/>
                    <a:pt x="243" y="461"/>
                    <a:pt x="243" y="461"/>
                  </a:cubicBezTo>
                  <a:cubicBezTo>
                    <a:pt x="243" y="461"/>
                    <a:pt x="243" y="461"/>
                    <a:pt x="242" y="461"/>
                  </a:cubicBezTo>
                  <a:cubicBezTo>
                    <a:pt x="242" y="461"/>
                    <a:pt x="242" y="461"/>
                    <a:pt x="242" y="461"/>
                  </a:cubicBezTo>
                  <a:cubicBezTo>
                    <a:pt x="242" y="461"/>
                    <a:pt x="240" y="461"/>
                    <a:pt x="239" y="462"/>
                  </a:cubicBezTo>
                  <a:cubicBezTo>
                    <a:pt x="239" y="462"/>
                    <a:pt x="240" y="462"/>
                    <a:pt x="240" y="462"/>
                  </a:cubicBezTo>
                  <a:cubicBezTo>
                    <a:pt x="239" y="462"/>
                    <a:pt x="239" y="462"/>
                    <a:pt x="238" y="462"/>
                  </a:cubicBezTo>
                  <a:cubicBezTo>
                    <a:pt x="238" y="462"/>
                    <a:pt x="238" y="462"/>
                    <a:pt x="238" y="462"/>
                  </a:cubicBezTo>
                  <a:cubicBezTo>
                    <a:pt x="237" y="462"/>
                    <a:pt x="236" y="462"/>
                    <a:pt x="237" y="462"/>
                  </a:cubicBezTo>
                  <a:cubicBezTo>
                    <a:pt x="237" y="462"/>
                    <a:pt x="236" y="462"/>
                    <a:pt x="237" y="462"/>
                  </a:cubicBezTo>
                  <a:cubicBezTo>
                    <a:pt x="237" y="462"/>
                    <a:pt x="235" y="462"/>
                    <a:pt x="235" y="462"/>
                  </a:cubicBezTo>
                  <a:cubicBezTo>
                    <a:pt x="235" y="462"/>
                    <a:pt x="235" y="462"/>
                    <a:pt x="235" y="462"/>
                  </a:cubicBezTo>
                  <a:cubicBezTo>
                    <a:pt x="234" y="462"/>
                    <a:pt x="232" y="462"/>
                    <a:pt x="231" y="462"/>
                  </a:cubicBezTo>
                  <a:cubicBezTo>
                    <a:pt x="231" y="462"/>
                    <a:pt x="231" y="463"/>
                    <a:pt x="232" y="462"/>
                  </a:cubicBezTo>
                  <a:cubicBezTo>
                    <a:pt x="230" y="463"/>
                    <a:pt x="228" y="462"/>
                    <a:pt x="226" y="463"/>
                  </a:cubicBezTo>
                  <a:cubicBezTo>
                    <a:pt x="227" y="463"/>
                    <a:pt x="226" y="463"/>
                    <a:pt x="226" y="463"/>
                  </a:cubicBezTo>
                  <a:cubicBezTo>
                    <a:pt x="226" y="463"/>
                    <a:pt x="226" y="463"/>
                    <a:pt x="225" y="463"/>
                  </a:cubicBezTo>
                  <a:cubicBezTo>
                    <a:pt x="225" y="463"/>
                    <a:pt x="224" y="463"/>
                    <a:pt x="224" y="463"/>
                  </a:cubicBezTo>
                  <a:cubicBezTo>
                    <a:pt x="223" y="463"/>
                    <a:pt x="224" y="463"/>
                    <a:pt x="224" y="463"/>
                  </a:cubicBezTo>
                  <a:cubicBezTo>
                    <a:pt x="223" y="463"/>
                    <a:pt x="220" y="463"/>
                    <a:pt x="218" y="464"/>
                  </a:cubicBezTo>
                  <a:cubicBezTo>
                    <a:pt x="218" y="464"/>
                    <a:pt x="217" y="463"/>
                    <a:pt x="216" y="463"/>
                  </a:cubicBezTo>
                  <a:cubicBezTo>
                    <a:pt x="217" y="464"/>
                    <a:pt x="217" y="464"/>
                    <a:pt x="217" y="464"/>
                  </a:cubicBezTo>
                  <a:cubicBezTo>
                    <a:pt x="216" y="464"/>
                    <a:pt x="215" y="464"/>
                    <a:pt x="215" y="464"/>
                  </a:cubicBezTo>
                  <a:cubicBezTo>
                    <a:pt x="214" y="464"/>
                    <a:pt x="219" y="464"/>
                    <a:pt x="217" y="464"/>
                  </a:cubicBezTo>
                  <a:cubicBezTo>
                    <a:pt x="217" y="464"/>
                    <a:pt x="216" y="463"/>
                    <a:pt x="216" y="464"/>
                  </a:cubicBezTo>
                  <a:cubicBezTo>
                    <a:pt x="215" y="464"/>
                    <a:pt x="214" y="464"/>
                    <a:pt x="213" y="464"/>
                  </a:cubicBezTo>
                  <a:cubicBezTo>
                    <a:pt x="214" y="464"/>
                    <a:pt x="214" y="464"/>
                    <a:pt x="213" y="464"/>
                  </a:cubicBezTo>
                  <a:cubicBezTo>
                    <a:pt x="212" y="464"/>
                    <a:pt x="213" y="464"/>
                    <a:pt x="212" y="464"/>
                  </a:cubicBezTo>
                  <a:cubicBezTo>
                    <a:pt x="211" y="464"/>
                    <a:pt x="211" y="464"/>
                    <a:pt x="211" y="464"/>
                  </a:cubicBezTo>
                  <a:cubicBezTo>
                    <a:pt x="211" y="464"/>
                    <a:pt x="210" y="464"/>
                    <a:pt x="211" y="464"/>
                  </a:cubicBezTo>
                  <a:cubicBezTo>
                    <a:pt x="211" y="464"/>
                    <a:pt x="209" y="464"/>
                    <a:pt x="209" y="464"/>
                  </a:cubicBezTo>
                  <a:cubicBezTo>
                    <a:pt x="209" y="465"/>
                    <a:pt x="209" y="465"/>
                    <a:pt x="209" y="465"/>
                  </a:cubicBezTo>
                  <a:cubicBezTo>
                    <a:pt x="209" y="465"/>
                    <a:pt x="208" y="464"/>
                    <a:pt x="208" y="464"/>
                  </a:cubicBezTo>
                  <a:cubicBezTo>
                    <a:pt x="208" y="464"/>
                    <a:pt x="208" y="464"/>
                    <a:pt x="208" y="464"/>
                  </a:cubicBezTo>
                  <a:cubicBezTo>
                    <a:pt x="208" y="464"/>
                    <a:pt x="206" y="464"/>
                    <a:pt x="206" y="464"/>
                  </a:cubicBezTo>
                  <a:cubicBezTo>
                    <a:pt x="205" y="464"/>
                    <a:pt x="203" y="464"/>
                    <a:pt x="202" y="464"/>
                  </a:cubicBezTo>
                  <a:cubicBezTo>
                    <a:pt x="201" y="464"/>
                    <a:pt x="201" y="464"/>
                    <a:pt x="200" y="464"/>
                  </a:cubicBezTo>
                  <a:cubicBezTo>
                    <a:pt x="200" y="464"/>
                    <a:pt x="200" y="464"/>
                    <a:pt x="200" y="464"/>
                  </a:cubicBezTo>
                  <a:cubicBezTo>
                    <a:pt x="200" y="464"/>
                    <a:pt x="199" y="464"/>
                    <a:pt x="199" y="464"/>
                  </a:cubicBezTo>
                  <a:cubicBezTo>
                    <a:pt x="199" y="464"/>
                    <a:pt x="198" y="464"/>
                    <a:pt x="197" y="465"/>
                  </a:cubicBezTo>
                  <a:cubicBezTo>
                    <a:pt x="196" y="464"/>
                    <a:pt x="196" y="464"/>
                    <a:pt x="196" y="464"/>
                  </a:cubicBezTo>
                  <a:cubicBezTo>
                    <a:pt x="195" y="465"/>
                    <a:pt x="194" y="463"/>
                    <a:pt x="193" y="464"/>
                  </a:cubicBezTo>
                  <a:cubicBezTo>
                    <a:pt x="193" y="464"/>
                    <a:pt x="194" y="464"/>
                    <a:pt x="193" y="464"/>
                  </a:cubicBezTo>
                  <a:cubicBezTo>
                    <a:pt x="192" y="465"/>
                    <a:pt x="192" y="464"/>
                    <a:pt x="190" y="464"/>
                  </a:cubicBezTo>
                  <a:cubicBezTo>
                    <a:pt x="191" y="464"/>
                    <a:pt x="191" y="464"/>
                    <a:pt x="191" y="464"/>
                  </a:cubicBezTo>
                  <a:cubicBezTo>
                    <a:pt x="190" y="464"/>
                    <a:pt x="189" y="463"/>
                    <a:pt x="189" y="464"/>
                  </a:cubicBezTo>
                  <a:cubicBezTo>
                    <a:pt x="189" y="463"/>
                    <a:pt x="187" y="464"/>
                    <a:pt x="188" y="463"/>
                  </a:cubicBezTo>
                  <a:cubicBezTo>
                    <a:pt x="185" y="464"/>
                    <a:pt x="183" y="463"/>
                    <a:pt x="181" y="463"/>
                  </a:cubicBezTo>
                  <a:cubicBezTo>
                    <a:pt x="181" y="463"/>
                    <a:pt x="180" y="463"/>
                    <a:pt x="180" y="463"/>
                  </a:cubicBezTo>
                  <a:cubicBezTo>
                    <a:pt x="181" y="463"/>
                    <a:pt x="181" y="463"/>
                    <a:pt x="181" y="463"/>
                  </a:cubicBezTo>
                  <a:cubicBezTo>
                    <a:pt x="181" y="463"/>
                    <a:pt x="181" y="463"/>
                    <a:pt x="181" y="463"/>
                  </a:cubicBezTo>
                  <a:cubicBezTo>
                    <a:pt x="180" y="463"/>
                    <a:pt x="180" y="463"/>
                    <a:pt x="180" y="463"/>
                  </a:cubicBezTo>
                  <a:cubicBezTo>
                    <a:pt x="179" y="464"/>
                    <a:pt x="179" y="462"/>
                    <a:pt x="177" y="462"/>
                  </a:cubicBezTo>
                  <a:cubicBezTo>
                    <a:pt x="177" y="463"/>
                    <a:pt x="177" y="463"/>
                    <a:pt x="176" y="463"/>
                  </a:cubicBezTo>
                  <a:cubicBezTo>
                    <a:pt x="175" y="462"/>
                    <a:pt x="175" y="462"/>
                    <a:pt x="175" y="462"/>
                  </a:cubicBezTo>
                  <a:cubicBezTo>
                    <a:pt x="174" y="462"/>
                    <a:pt x="175" y="462"/>
                    <a:pt x="175" y="463"/>
                  </a:cubicBezTo>
                  <a:cubicBezTo>
                    <a:pt x="174" y="463"/>
                    <a:pt x="173" y="463"/>
                    <a:pt x="173" y="462"/>
                  </a:cubicBezTo>
                  <a:cubicBezTo>
                    <a:pt x="172" y="463"/>
                    <a:pt x="172" y="463"/>
                    <a:pt x="172" y="463"/>
                  </a:cubicBezTo>
                  <a:cubicBezTo>
                    <a:pt x="173" y="462"/>
                    <a:pt x="172" y="462"/>
                    <a:pt x="171" y="462"/>
                  </a:cubicBezTo>
                  <a:cubicBezTo>
                    <a:pt x="172" y="462"/>
                    <a:pt x="172" y="462"/>
                    <a:pt x="172" y="462"/>
                  </a:cubicBezTo>
                  <a:cubicBezTo>
                    <a:pt x="171" y="463"/>
                    <a:pt x="171" y="462"/>
                    <a:pt x="170" y="462"/>
                  </a:cubicBezTo>
                  <a:cubicBezTo>
                    <a:pt x="170" y="462"/>
                    <a:pt x="171" y="462"/>
                    <a:pt x="172" y="462"/>
                  </a:cubicBezTo>
                  <a:cubicBezTo>
                    <a:pt x="171" y="462"/>
                    <a:pt x="171" y="462"/>
                    <a:pt x="170" y="461"/>
                  </a:cubicBezTo>
                  <a:cubicBezTo>
                    <a:pt x="171" y="462"/>
                    <a:pt x="169" y="462"/>
                    <a:pt x="169" y="462"/>
                  </a:cubicBezTo>
                  <a:cubicBezTo>
                    <a:pt x="168" y="462"/>
                    <a:pt x="168" y="461"/>
                    <a:pt x="168" y="461"/>
                  </a:cubicBezTo>
                  <a:cubicBezTo>
                    <a:pt x="168" y="461"/>
                    <a:pt x="167" y="461"/>
                    <a:pt x="168" y="461"/>
                  </a:cubicBezTo>
                  <a:cubicBezTo>
                    <a:pt x="168" y="461"/>
                    <a:pt x="168" y="461"/>
                    <a:pt x="168" y="461"/>
                  </a:cubicBezTo>
                  <a:cubicBezTo>
                    <a:pt x="168" y="461"/>
                    <a:pt x="168" y="462"/>
                    <a:pt x="167" y="461"/>
                  </a:cubicBezTo>
                  <a:cubicBezTo>
                    <a:pt x="167" y="461"/>
                    <a:pt x="167" y="461"/>
                    <a:pt x="166" y="461"/>
                  </a:cubicBezTo>
                  <a:cubicBezTo>
                    <a:pt x="167" y="461"/>
                    <a:pt x="167" y="461"/>
                    <a:pt x="167" y="461"/>
                  </a:cubicBezTo>
                  <a:cubicBezTo>
                    <a:pt x="166" y="461"/>
                    <a:pt x="166" y="461"/>
                    <a:pt x="166" y="461"/>
                  </a:cubicBezTo>
                  <a:cubicBezTo>
                    <a:pt x="166" y="461"/>
                    <a:pt x="166" y="461"/>
                    <a:pt x="166" y="461"/>
                  </a:cubicBezTo>
                  <a:cubicBezTo>
                    <a:pt x="166" y="461"/>
                    <a:pt x="166" y="461"/>
                    <a:pt x="166" y="461"/>
                  </a:cubicBezTo>
                  <a:cubicBezTo>
                    <a:pt x="165" y="461"/>
                    <a:pt x="164" y="461"/>
                    <a:pt x="164" y="460"/>
                  </a:cubicBezTo>
                  <a:cubicBezTo>
                    <a:pt x="163" y="460"/>
                    <a:pt x="163" y="460"/>
                    <a:pt x="162" y="460"/>
                  </a:cubicBezTo>
                  <a:cubicBezTo>
                    <a:pt x="162" y="460"/>
                    <a:pt x="162" y="460"/>
                    <a:pt x="162" y="460"/>
                  </a:cubicBezTo>
                  <a:cubicBezTo>
                    <a:pt x="162" y="460"/>
                    <a:pt x="161" y="460"/>
                    <a:pt x="160" y="460"/>
                  </a:cubicBezTo>
                  <a:cubicBezTo>
                    <a:pt x="160" y="460"/>
                    <a:pt x="160" y="460"/>
                    <a:pt x="160" y="460"/>
                  </a:cubicBezTo>
                  <a:cubicBezTo>
                    <a:pt x="160" y="460"/>
                    <a:pt x="159" y="460"/>
                    <a:pt x="159" y="459"/>
                  </a:cubicBezTo>
                  <a:cubicBezTo>
                    <a:pt x="158" y="459"/>
                    <a:pt x="158" y="461"/>
                    <a:pt x="157" y="460"/>
                  </a:cubicBezTo>
                  <a:cubicBezTo>
                    <a:pt x="157" y="460"/>
                    <a:pt x="156" y="459"/>
                    <a:pt x="157" y="459"/>
                  </a:cubicBezTo>
                  <a:cubicBezTo>
                    <a:pt x="155" y="459"/>
                    <a:pt x="153" y="458"/>
                    <a:pt x="152" y="458"/>
                  </a:cubicBezTo>
                  <a:cubicBezTo>
                    <a:pt x="152" y="458"/>
                    <a:pt x="152" y="458"/>
                    <a:pt x="151" y="457"/>
                  </a:cubicBezTo>
                  <a:cubicBezTo>
                    <a:pt x="149" y="457"/>
                    <a:pt x="147" y="456"/>
                    <a:pt x="145" y="456"/>
                  </a:cubicBezTo>
                  <a:cubicBezTo>
                    <a:pt x="145" y="456"/>
                    <a:pt x="145" y="456"/>
                    <a:pt x="145" y="457"/>
                  </a:cubicBezTo>
                  <a:cubicBezTo>
                    <a:pt x="144" y="456"/>
                    <a:pt x="144" y="457"/>
                    <a:pt x="144" y="456"/>
                  </a:cubicBezTo>
                  <a:cubicBezTo>
                    <a:pt x="144" y="456"/>
                    <a:pt x="144" y="456"/>
                    <a:pt x="145" y="456"/>
                  </a:cubicBezTo>
                  <a:cubicBezTo>
                    <a:pt x="143" y="455"/>
                    <a:pt x="141" y="455"/>
                    <a:pt x="141" y="455"/>
                  </a:cubicBezTo>
                  <a:cubicBezTo>
                    <a:pt x="141" y="455"/>
                    <a:pt x="141" y="454"/>
                    <a:pt x="140" y="454"/>
                  </a:cubicBezTo>
                  <a:cubicBezTo>
                    <a:pt x="140" y="455"/>
                    <a:pt x="139" y="455"/>
                    <a:pt x="139" y="454"/>
                  </a:cubicBezTo>
                  <a:cubicBezTo>
                    <a:pt x="139" y="454"/>
                    <a:pt x="139" y="454"/>
                    <a:pt x="139" y="454"/>
                  </a:cubicBezTo>
                  <a:cubicBezTo>
                    <a:pt x="138" y="454"/>
                    <a:pt x="138" y="454"/>
                    <a:pt x="138" y="454"/>
                  </a:cubicBezTo>
                  <a:cubicBezTo>
                    <a:pt x="138" y="454"/>
                    <a:pt x="138" y="453"/>
                    <a:pt x="137" y="453"/>
                  </a:cubicBezTo>
                  <a:cubicBezTo>
                    <a:pt x="137" y="453"/>
                    <a:pt x="137" y="454"/>
                    <a:pt x="137" y="454"/>
                  </a:cubicBezTo>
                  <a:cubicBezTo>
                    <a:pt x="136" y="453"/>
                    <a:pt x="135" y="452"/>
                    <a:pt x="134" y="452"/>
                  </a:cubicBezTo>
                  <a:cubicBezTo>
                    <a:pt x="133" y="453"/>
                    <a:pt x="133" y="453"/>
                    <a:pt x="133" y="453"/>
                  </a:cubicBezTo>
                  <a:cubicBezTo>
                    <a:pt x="133" y="452"/>
                    <a:pt x="133" y="452"/>
                    <a:pt x="133" y="452"/>
                  </a:cubicBezTo>
                  <a:cubicBezTo>
                    <a:pt x="132" y="452"/>
                    <a:pt x="131" y="451"/>
                    <a:pt x="130" y="452"/>
                  </a:cubicBezTo>
                  <a:cubicBezTo>
                    <a:pt x="128" y="450"/>
                    <a:pt x="125" y="449"/>
                    <a:pt x="122" y="448"/>
                  </a:cubicBezTo>
                  <a:cubicBezTo>
                    <a:pt x="122" y="448"/>
                    <a:pt x="122" y="448"/>
                    <a:pt x="122" y="448"/>
                  </a:cubicBezTo>
                  <a:cubicBezTo>
                    <a:pt x="121" y="448"/>
                    <a:pt x="122" y="447"/>
                    <a:pt x="121" y="447"/>
                  </a:cubicBezTo>
                  <a:cubicBezTo>
                    <a:pt x="121" y="447"/>
                    <a:pt x="121" y="447"/>
                    <a:pt x="121" y="448"/>
                  </a:cubicBezTo>
                  <a:cubicBezTo>
                    <a:pt x="120" y="448"/>
                    <a:pt x="120" y="447"/>
                    <a:pt x="119" y="447"/>
                  </a:cubicBezTo>
                  <a:cubicBezTo>
                    <a:pt x="119" y="446"/>
                    <a:pt x="120" y="447"/>
                    <a:pt x="120" y="447"/>
                  </a:cubicBezTo>
                  <a:cubicBezTo>
                    <a:pt x="120" y="446"/>
                    <a:pt x="118" y="446"/>
                    <a:pt x="118" y="446"/>
                  </a:cubicBezTo>
                  <a:cubicBezTo>
                    <a:pt x="118" y="446"/>
                    <a:pt x="118" y="446"/>
                    <a:pt x="118" y="446"/>
                  </a:cubicBezTo>
                  <a:cubicBezTo>
                    <a:pt x="117" y="446"/>
                    <a:pt x="117" y="446"/>
                    <a:pt x="117" y="446"/>
                  </a:cubicBezTo>
                  <a:cubicBezTo>
                    <a:pt x="116" y="446"/>
                    <a:pt x="119" y="448"/>
                    <a:pt x="118" y="448"/>
                  </a:cubicBezTo>
                  <a:cubicBezTo>
                    <a:pt x="117" y="447"/>
                    <a:pt x="117" y="447"/>
                    <a:pt x="117" y="447"/>
                  </a:cubicBezTo>
                  <a:cubicBezTo>
                    <a:pt x="116" y="448"/>
                    <a:pt x="118" y="449"/>
                    <a:pt x="117" y="448"/>
                  </a:cubicBezTo>
                  <a:cubicBezTo>
                    <a:pt x="116" y="448"/>
                    <a:pt x="116" y="447"/>
                    <a:pt x="117" y="447"/>
                  </a:cubicBezTo>
                  <a:cubicBezTo>
                    <a:pt x="115" y="446"/>
                    <a:pt x="117" y="446"/>
                    <a:pt x="115" y="445"/>
                  </a:cubicBezTo>
                  <a:cubicBezTo>
                    <a:pt x="115" y="445"/>
                    <a:pt x="116" y="446"/>
                    <a:pt x="116" y="446"/>
                  </a:cubicBezTo>
                  <a:cubicBezTo>
                    <a:pt x="115" y="446"/>
                    <a:pt x="115" y="445"/>
                    <a:pt x="114" y="445"/>
                  </a:cubicBezTo>
                  <a:cubicBezTo>
                    <a:pt x="115" y="445"/>
                    <a:pt x="114" y="444"/>
                    <a:pt x="114" y="444"/>
                  </a:cubicBezTo>
                  <a:cubicBezTo>
                    <a:pt x="113" y="444"/>
                    <a:pt x="114" y="445"/>
                    <a:pt x="113" y="444"/>
                  </a:cubicBezTo>
                  <a:cubicBezTo>
                    <a:pt x="113" y="444"/>
                    <a:pt x="112" y="443"/>
                    <a:pt x="113" y="443"/>
                  </a:cubicBezTo>
                  <a:cubicBezTo>
                    <a:pt x="113" y="443"/>
                    <a:pt x="112" y="443"/>
                    <a:pt x="112" y="442"/>
                  </a:cubicBezTo>
                  <a:cubicBezTo>
                    <a:pt x="111" y="443"/>
                    <a:pt x="112" y="444"/>
                    <a:pt x="111" y="443"/>
                  </a:cubicBezTo>
                  <a:cubicBezTo>
                    <a:pt x="111" y="443"/>
                    <a:pt x="110" y="442"/>
                    <a:pt x="111" y="442"/>
                  </a:cubicBezTo>
                  <a:cubicBezTo>
                    <a:pt x="110" y="442"/>
                    <a:pt x="110" y="442"/>
                    <a:pt x="110" y="443"/>
                  </a:cubicBezTo>
                  <a:cubicBezTo>
                    <a:pt x="110" y="442"/>
                    <a:pt x="109" y="441"/>
                    <a:pt x="109" y="442"/>
                  </a:cubicBezTo>
                  <a:cubicBezTo>
                    <a:pt x="109" y="441"/>
                    <a:pt x="109" y="441"/>
                    <a:pt x="109" y="441"/>
                  </a:cubicBezTo>
                  <a:cubicBezTo>
                    <a:pt x="108" y="441"/>
                    <a:pt x="108" y="441"/>
                    <a:pt x="108" y="441"/>
                  </a:cubicBezTo>
                  <a:cubicBezTo>
                    <a:pt x="107" y="441"/>
                    <a:pt x="106" y="440"/>
                    <a:pt x="106" y="440"/>
                  </a:cubicBezTo>
                  <a:cubicBezTo>
                    <a:pt x="106" y="440"/>
                    <a:pt x="105" y="440"/>
                    <a:pt x="105" y="440"/>
                  </a:cubicBezTo>
                  <a:cubicBezTo>
                    <a:pt x="106" y="440"/>
                    <a:pt x="106" y="440"/>
                    <a:pt x="107" y="440"/>
                  </a:cubicBezTo>
                  <a:cubicBezTo>
                    <a:pt x="106" y="440"/>
                    <a:pt x="106" y="439"/>
                    <a:pt x="105" y="439"/>
                  </a:cubicBezTo>
                  <a:cubicBezTo>
                    <a:pt x="105" y="439"/>
                    <a:pt x="105" y="439"/>
                    <a:pt x="105" y="439"/>
                  </a:cubicBezTo>
                  <a:cubicBezTo>
                    <a:pt x="105" y="439"/>
                    <a:pt x="104" y="439"/>
                    <a:pt x="104" y="438"/>
                  </a:cubicBezTo>
                  <a:cubicBezTo>
                    <a:pt x="104" y="439"/>
                    <a:pt x="104" y="439"/>
                    <a:pt x="104" y="439"/>
                  </a:cubicBezTo>
                  <a:cubicBezTo>
                    <a:pt x="104" y="438"/>
                    <a:pt x="104" y="438"/>
                    <a:pt x="104" y="438"/>
                  </a:cubicBezTo>
                  <a:cubicBezTo>
                    <a:pt x="103" y="437"/>
                    <a:pt x="103" y="438"/>
                    <a:pt x="102" y="438"/>
                  </a:cubicBezTo>
                  <a:cubicBezTo>
                    <a:pt x="103" y="439"/>
                    <a:pt x="103" y="439"/>
                    <a:pt x="103" y="439"/>
                  </a:cubicBezTo>
                  <a:cubicBezTo>
                    <a:pt x="103" y="438"/>
                    <a:pt x="102" y="438"/>
                    <a:pt x="102" y="438"/>
                  </a:cubicBezTo>
                  <a:cubicBezTo>
                    <a:pt x="102" y="438"/>
                    <a:pt x="102" y="437"/>
                    <a:pt x="102" y="437"/>
                  </a:cubicBezTo>
                  <a:cubicBezTo>
                    <a:pt x="101" y="436"/>
                    <a:pt x="101" y="437"/>
                    <a:pt x="101" y="436"/>
                  </a:cubicBezTo>
                  <a:cubicBezTo>
                    <a:pt x="101" y="437"/>
                    <a:pt x="101" y="437"/>
                    <a:pt x="101" y="437"/>
                  </a:cubicBezTo>
                  <a:cubicBezTo>
                    <a:pt x="101" y="437"/>
                    <a:pt x="101" y="437"/>
                    <a:pt x="100" y="437"/>
                  </a:cubicBezTo>
                  <a:cubicBezTo>
                    <a:pt x="99" y="436"/>
                    <a:pt x="99" y="436"/>
                    <a:pt x="100" y="436"/>
                  </a:cubicBezTo>
                  <a:cubicBezTo>
                    <a:pt x="99" y="436"/>
                    <a:pt x="99" y="436"/>
                    <a:pt x="99" y="436"/>
                  </a:cubicBezTo>
                  <a:cubicBezTo>
                    <a:pt x="98" y="435"/>
                    <a:pt x="99" y="436"/>
                    <a:pt x="99" y="435"/>
                  </a:cubicBezTo>
                  <a:cubicBezTo>
                    <a:pt x="98" y="435"/>
                    <a:pt x="97" y="435"/>
                    <a:pt x="96" y="435"/>
                  </a:cubicBezTo>
                  <a:cubicBezTo>
                    <a:pt x="97" y="436"/>
                    <a:pt x="97" y="436"/>
                    <a:pt x="97" y="436"/>
                  </a:cubicBezTo>
                  <a:cubicBezTo>
                    <a:pt x="96" y="435"/>
                    <a:pt x="96" y="435"/>
                    <a:pt x="96" y="435"/>
                  </a:cubicBezTo>
                  <a:cubicBezTo>
                    <a:pt x="97" y="436"/>
                    <a:pt x="96" y="435"/>
                    <a:pt x="96" y="436"/>
                  </a:cubicBezTo>
                  <a:cubicBezTo>
                    <a:pt x="95" y="436"/>
                    <a:pt x="95" y="436"/>
                    <a:pt x="95" y="435"/>
                  </a:cubicBezTo>
                  <a:cubicBezTo>
                    <a:pt x="96" y="435"/>
                    <a:pt x="94" y="434"/>
                    <a:pt x="95" y="433"/>
                  </a:cubicBezTo>
                  <a:cubicBezTo>
                    <a:pt x="94" y="432"/>
                    <a:pt x="93" y="434"/>
                    <a:pt x="92" y="432"/>
                  </a:cubicBezTo>
                  <a:cubicBezTo>
                    <a:pt x="93" y="432"/>
                    <a:pt x="92" y="431"/>
                    <a:pt x="93" y="432"/>
                  </a:cubicBezTo>
                  <a:cubicBezTo>
                    <a:pt x="92" y="431"/>
                    <a:pt x="93" y="431"/>
                    <a:pt x="92" y="431"/>
                  </a:cubicBezTo>
                  <a:cubicBezTo>
                    <a:pt x="92" y="431"/>
                    <a:pt x="91" y="431"/>
                    <a:pt x="91" y="432"/>
                  </a:cubicBezTo>
                  <a:cubicBezTo>
                    <a:pt x="91" y="431"/>
                    <a:pt x="92" y="432"/>
                    <a:pt x="92" y="432"/>
                  </a:cubicBezTo>
                  <a:cubicBezTo>
                    <a:pt x="92" y="432"/>
                    <a:pt x="92" y="433"/>
                    <a:pt x="91" y="432"/>
                  </a:cubicBezTo>
                  <a:cubicBezTo>
                    <a:pt x="91" y="432"/>
                    <a:pt x="90" y="431"/>
                    <a:pt x="90" y="431"/>
                  </a:cubicBezTo>
                  <a:cubicBezTo>
                    <a:pt x="90" y="431"/>
                    <a:pt x="91" y="432"/>
                    <a:pt x="91" y="431"/>
                  </a:cubicBezTo>
                  <a:cubicBezTo>
                    <a:pt x="90" y="430"/>
                    <a:pt x="89" y="430"/>
                    <a:pt x="89" y="430"/>
                  </a:cubicBezTo>
                  <a:cubicBezTo>
                    <a:pt x="90" y="430"/>
                    <a:pt x="90" y="430"/>
                    <a:pt x="91" y="430"/>
                  </a:cubicBezTo>
                  <a:cubicBezTo>
                    <a:pt x="90" y="429"/>
                    <a:pt x="90" y="429"/>
                    <a:pt x="90" y="429"/>
                  </a:cubicBezTo>
                  <a:cubicBezTo>
                    <a:pt x="90" y="429"/>
                    <a:pt x="90" y="429"/>
                    <a:pt x="90" y="429"/>
                  </a:cubicBezTo>
                  <a:cubicBezTo>
                    <a:pt x="89" y="429"/>
                    <a:pt x="90" y="429"/>
                    <a:pt x="89" y="428"/>
                  </a:cubicBezTo>
                  <a:cubicBezTo>
                    <a:pt x="88" y="428"/>
                    <a:pt x="88" y="428"/>
                    <a:pt x="88" y="428"/>
                  </a:cubicBezTo>
                  <a:cubicBezTo>
                    <a:pt x="88" y="428"/>
                    <a:pt x="90" y="429"/>
                    <a:pt x="89" y="429"/>
                  </a:cubicBezTo>
                  <a:cubicBezTo>
                    <a:pt x="88" y="429"/>
                    <a:pt x="88" y="428"/>
                    <a:pt x="87" y="428"/>
                  </a:cubicBezTo>
                  <a:cubicBezTo>
                    <a:pt x="87" y="428"/>
                    <a:pt x="88" y="428"/>
                    <a:pt x="88" y="428"/>
                  </a:cubicBezTo>
                  <a:cubicBezTo>
                    <a:pt x="87" y="428"/>
                    <a:pt x="87" y="429"/>
                    <a:pt x="86" y="428"/>
                  </a:cubicBezTo>
                  <a:cubicBezTo>
                    <a:pt x="85" y="427"/>
                    <a:pt x="86" y="427"/>
                    <a:pt x="86" y="427"/>
                  </a:cubicBezTo>
                  <a:cubicBezTo>
                    <a:pt x="85" y="426"/>
                    <a:pt x="85" y="426"/>
                    <a:pt x="84" y="425"/>
                  </a:cubicBezTo>
                  <a:cubicBezTo>
                    <a:pt x="84" y="425"/>
                    <a:pt x="83" y="424"/>
                    <a:pt x="83" y="425"/>
                  </a:cubicBezTo>
                  <a:cubicBezTo>
                    <a:pt x="84" y="425"/>
                    <a:pt x="85" y="426"/>
                    <a:pt x="86" y="427"/>
                  </a:cubicBezTo>
                  <a:cubicBezTo>
                    <a:pt x="85" y="427"/>
                    <a:pt x="87" y="428"/>
                    <a:pt x="86" y="429"/>
                  </a:cubicBezTo>
                  <a:cubicBezTo>
                    <a:pt x="85" y="428"/>
                    <a:pt x="85" y="428"/>
                    <a:pt x="85" y="429"/>
                  </a:cubicBezTo>
                  <a:cubicBezTo>
                    <a:pt x="84" y="428"/>
                    <a:pt x="84" y="428"/>
                    <a:pt x="84" y="428"/>
                  </a:cubicBezTo>
                  <a:cubicBezTo>
                    <a:pt x="84" y="427"/>
                    <a:pt x="85" y="428"/>
                    <a:pt x="85" y="427"/>
                  </a:cubicBezTo>
                  <a:cubicBezTo>
                    <a:pt x="84" y="427"/>
                    <a:pt x="83" y="426"/>
                    <a:pt x="83" y="425"/>
                  </a:cubicBezTo>
                  <a:cubicBezTo>
                    <a:pt x="82" y="425"/>
                    <a:pt x="82" y="425"/>
                    <a:pt x="82" y="425"/>
                  </a:cubicBezTo>
                  <a:cubicBezTo>
                    <a:pt x="81" y="424"/>
                    <a:pt x="80" y="423"/>
                    <a:pt x="79" y="422"/>
                  </a:cubicBezTo>
                  <a:cubicBezTo>
                    <a:pt x="80" y="422"/>
                    <a:pt x="78" y="421"/>
                    <a:pt x="78" y="421"/>
                  </a:cubicBezTo>
                  <a:cubicBezTo>
                    <a:pt x="79" y="421"/>
                    <a:pt x="80" y="422"/>
                    <a:pt x="80" y="421"/>
                  </a:cubicBezTo>
                  <a:cubicBezTo>
                    <a:pt x="79" y="421"/>
                    <a:pt x="80" y="421"/>
                    <a:pt x="79" y="421"/>
                  </a:cubicBezTo>
                  <a:cubicBezTo>
                    <a:pt x="79" y="420"/>
                    <a:pt x="78" y="421"/>
                    <a:pt x="78" y="420"/>
                  </a:cubicBezTo>
                  <a:cubicBezTo>
                    <a:pt x="79" y="421"/>
                    <a:pt x="78" y="421"/>
                    <a:pt x="78" y="421"/>
                  </a:cubicBezTo>
                  <a:cubicBezTo>
                    <a:pt x="77" y="420"/>
                    <a:pt x="77" y="422"/>
                    <a:pt x="77" y="421"/>
                  </a:cubicBezTo>
                  <a:cubicBezTo>
                    <a:pt x="76" y="420"/>
                    <a:pt x="76" y="419"/>
                    <a:pt x="75" y="418"/>
                  </a:cubicBezTo>
                  <a:cubicBezTo>
                    <a:pt x="73" y="417"/>
                    <a:pt x="72" y="415"/>
                    <a:pt x="72" y="414"/>
                  </a:cubicBezTo>
                  <a:cubicBezTo>
                    <a:pt x="71" y="414"/>
                    <a:pt x="71" y="414"/>
                    <a:pt x="70" y="414"/>
                  </a:cubicBezTo>
                  <a:cubicBezTo>
                    <a:pt x="70" y="413"/>
                    <a:pt x="71" y="414"/>
                    <a:pt x="70" y="413"/>
                  </a:cubicBezTo>
                  <a:cubicBezTo>
                    <a:pt x="70" y="413"/>
                    <a:pt x="70" y="413"/>
                    <a:pt x="70" y="413"/>
                  </a:cubicBezTo>
                  <a:cubicBezTo>
                    <a:pt x="70" y="413"/>
                    <a:pt x="69" y="411"/>
                    <a:pt x="69" y="411"/>
                  </a:cubicBezTo>
                  <a:cubicBezTo>
                    <a:pt x="69" y="411"/>
                    <a:pt x="69" y="411"/>
                    <a:pt x="69" y="411"/>
                  </a:cubicBezTo>
                  <a:cubicBezTo>
                    <a:pt x="69" y="411"/>
                    <a:pt x="69" y="411"/>
                    <a:pt x="69" y="411"/>
                  </a:cubicBezTo>
                  <a:cubicBezTo>
                    <a:pt x="68" y="411"/>
                    <a:pt x="68" y="411"/>
                    <a:pt x="68" y="411"/>
                  </a:cubicBezTo>
                  <a:cubicBezTo>
                    <a:pt x="67" y="410"/>
                    <a:pt x="67" y="409"/>
                    <a:pt x="67" y="409"/>
                  </a:cubicBezTo>
                  <a:cubicBezTo>
                    <a:pt x="68" y="409"/>
                    <a:pt x="68" y="409"/>
                    <a:pt x="68" y="409"/>
                  </a:cubicBezTo>
                  <a:cubicBezTo>
                    <a:pt x="67" y="408"/>
                    <a:pt x="66" y="407"/>
                    <a:pt x="66" y="405"/>
                  </a:cubicBezTo>
                  <a:cubicBezTo>
                    <a:pt x="65" y="406"/>
                    <a:pt x="65" y="406"/>
                    <a:pt x="65" y="406"/>
                  </a:cubicBezTo>
                  <a:cubicBezTo>
                    <a:pt x="65" y="405"/>
                    <a:pt x="65" y="405"/>
                    <a:pt x="65" y="405"/>
                  </a:cubicBezTo>
                  <a:cubicBezTo>
                    <a:pt x="65" y="405"/>
                    <a:pt x="65" y="404"/>
                    <a:pt x="65" y="404"/>
                  </a:cubicBezTo>
                  <a:cubicBezTo>
                    <a:pt x="65" y="405"/>
                    <a:pt x="65" y="405"/>
                    <a:pt x="65" y="406"/>
                  </a:cubicBezTo>
                  <a:cubicBezTo>
                    <a:pt x="65" y="407"/>
                    <a:pt x="65" y="406"/>
                    <a:pt x="65" y="406"/>
                  </a:cubicBezTo>
                  <a:cubicBezTo>
                    <a:pt x="66" y="406"/>
                    <a:pt x="66" y="407"/>
                    <a:pt x="66" y="408"/>
                  </a:cubicBezTo>
                  <a:cubicBezTo>
                    <a:pt x="66" y="407"/>
                    <a:pt x="66" y="407"/>
                    <a:pt x="66" y="407"/>
                  </a:cubicBezTo>
                  <a:cubicBezTo>
                    <a:pt x="65" y="407"/>
                    <a:pt x="66" y="407"/>
                    <a:pt x="66" y="408"/>
                  </a:cubicBezTo>
                  <a:cubicBezTo>
                    <a:pt x="65" y="408"/>
                    <a:pt x="65" y="407"/>
                    <a:pt x="65" y="407"/>
                  </a:cubicBezTo>
                  <a:cubicBezTo>
                    <a:pt x="65" y="408"/>
                    <a:pt x="65" y="408"/>
                    <a:pt x="66" y="409"/>
                  </a:cubicBezTo>
                  <a:cubicBezTo>
                    <a:pt x="66" y="408"/>
                    <a:pt x="66" y="409"/>
                    <a:pt x="66" y="409"/>
                  </a:cubicBezTo>
                  <a:cubicBezTo>
                    <a:pt x="66" y="409"/>
                    <a:pt x="66" y="410"/>
                    <a:pt x="67" y="411"/>
                  </a:cubicBezTo>
                  <a:cubicBezTo>
                    <a:pt x="68" y="411"/>
                    <a:pt x="68" y="413"/>
                    <a:pt x="69" y="414"/>
                  </a:cubicBezTo>
                  <a:cubicBezTo>
                    <a:pt x="69" y="413"/>
                    <a:pt x="69" y="413"/>
                    <a:pt x="68" y="412"/>
                  </a:cubicBezTo>
                  <a:cubicBezTo>
                    <a:pt x="69" y="412"/>
                    <a:pt x="69" y="413"/>
                    <a:pt x="69" y="413"/>
                  </a:cubicBezTo>
                  <a:cubicBezTo>
                    <a:pt x="69" y="414"/>
                    <a:pt x="69" y="414"/>
                    <a:pt x="70" y="415"/>
                  </a:cubicBezTo>
                  <a:cubicBezTo>
                    <a:pt x="70" y="415"/>
                    <a:pt x="70" y="415"/>
                    <a:pt x="70" y="415"/>
                  </a:cubicBezTo>
                  <a:cubicBezTo>
                    <a:pt x="70" y="416"/>
                    <a:pt x="70" y="416"/>
                    <a:pt x="71" y="417"/>
                  </a:cubicBezTo>
                  <a:cubicBezTo>
                    <a:pt x="72" y="419"/>
                    <a:pt x="74" y="420"/>
                    <a:pt x="75" y="421"/>
                  </a:cubicBezTo>
                  <a:cubicBezTo>
                    <a:pt x="75" y="421"/>
                    <a:pt x="75" y="421"/>
                    <a:pt x="75" y="421"/>
                  </a:cubicBezTo>
                  <a:cubicBezTo>
                    <a:pt x="75" y="422"/>
                    <a:pt x="77" y="423"/>
                    <a:pt x="78" y="425"/>
                  </a:cubicBezTo>
                  <a:cubicBezTo>
                    <a:pt x="79" y="426"/>
                    <a:pt x="81" y="428"/>
                    <a:pt x="82" y="428"/>
                  </a:cubicBezTo>
                  <a:cubicBezTo>
                    <a:pt x="84" y="431"/>
                    <a:pt x="87" y="433"/>
                    <a:pt x="90" y="435"/>
                  </a:cubicBezTo>
                  <a:cubicBezTo>
                    <a:pt x="90" y="434"/>
                    <a:pt x="90" y="434"/>
                    <a:pt x="90" y="434"/>
                  </a:cubicBezTo>
                  <a:cubicBezTo>
                    <a:pt x="90" y="435"/>
                    <a:pt x="90" y="434"/>
                    <a:pt x="91" y="434"/>
                  </a:cubicBezTo>
                  <a:cubicBezTo>
                    <a:pt x="90" y="434"/>
                    <a:pt x="91" y="435"/>
                    <a:pt x="91" y="436"/>
                  </a:cubicBezTo>
                  <a:cubicBezTo>
                    <a:pt x="93" y="436"/>
                    <a:pt x="94" y="438"/>
                    <a:pt x="95" y="439"/>
                  </a:cubicBezTo>
                  <a:cubicBezTo>
                    <a:pt x="96" y="439"/>
                    <a:pt x="96" y="439"/>
                    <a:pt x="96" y="439"/>
                  </a:cubicBezTo>
                  <a:cubicBezTo>
                    <a:pt x="97" y="440"/>
                    <a:pt x="98" y="441"/>
                    <a:pt x="100" y="441"/>
                  </a:cubicBezTo>
                  <a:cubicBezTo>
                    <a:pt x="100" y="441"/>
                    <a:pt x="101" y="441"/>
                    <a:pt x="101" y="442"/>
                  </a:cubicBezTo>
                  <a:cubicBezTo>
                    <a:pt x="102" y="443"/>
                    <a:pt x="102" y="443"/>
                    <a:pt x="103" y="444"/>
                  </a:cubicBezTo>
                  <a:cubicBezTo>
                    <a:pt x="104" y="444"/>
                    <a:pt x="106" y="445"/>
                    <a:pt x="107" y="445"/>
                  </a:cubicBezTo>
                  <a:cubicBezTo>
                    <a:pt x="110" y="448"/>
                    <a:pt x="114" y="449"/>
                    <a:pt x="118" y="451"/>
                  </a:cubicBezTo>
                  <a:cubicBezTo>
                    <a:pt x="118" y="451"/>
                    <a:pt x="118" y="451"/>
                    <a:pt x="118" y="451"/>
                  </a:cubicBezTo>
                  <a:cubicBezTo>
                    <a:pt x="122" y="453"/>
                    <a:pt x="127" y="454"/>
                    <a:pt x="130" y="456"/>
                  </a:cubicBezTo>
                  <a:cubicBezTo>
                    <a:pt x="130" y="455"/>
                    <a:pt x="130" y="455"/>
                    <a:pt x="130" y="455"/>
                  </a:cubicBezTo>
                  <a:cubicBezTo>
                    <a:pt x="131" y="455"/>
                    <a:pt x="132" y="456"/>
                    <a:pt x="132" y="457"/>
                  </a:cubicBezTo>
                  <a:cubicBezTo>
                    <a:pt x="133" y="457"/>
                    <a:pt x="134" y="458"/>
                    <a:pt x="135" y="457"/>
                  </a:cubicBezTo>
                  <a:cubicBezTo>
                    <a:pt x="136" y="458"/>
                    <a:pt x="136" y="458"/>
                    <a:pt x="137" y="459"/>
                  </a:cubicBezTo>
                  <a:cubicBezTo>
                    <a:pt x="139" y="459"/>
                    <a:pt x="140" y="459"/>
                    <a:pt x="142" y="460"/>
                  </a:cubicBezTo>
                  <a:cubicBezTo>
                    <a:pt x="142" y="460"/>
                    <a:pt x="142" y="460"/>
                    <a:pt x="142" y="460"/>
                  </a:cubicBezTo>
                  <a:cubicBezTo>
                    <a:pt x="141" y="460"/>
                    <a:pt x="141" y="459"/>
                    <a:pt x="142" y="459"/>
                  </a:cubicBezTo>
                  <a:cubicBezTo>
                    <a:pt x="143" y="460"/>
                    <a:pt x="145" y="460"/>
                    <a:pt x="144" y="461"/>
                  </a:cubicBezTo>
                  <a:cubicBezTo>
                    <a:pt x="146" y="461"/>
                    <a:pt x="149" y="462"/>
                    <a:pt x="151" y="462"/>
                  </a:cubicBezTo>
                  <a:cubicBezTo>
                    <a:pt x="151" y="462"/>
                    <a:pt x="151" y="463"/>
                    <a:pt x="152" y="463"/>
                  </a:cubicBezTo>
                  <a:cubicBezTo>
                    <a:pt x="153" y="463"/>
                    <a:pt x="156" y="463"/>
                    <a:pt x="157" y="464"/>
                  </a:cubicBezTo>
                  <a:cubicBezTo>
                    <a:pt x="157" y="464"/>
                    <a:pt x="157" y="463"/>
                    <a:pt x="157" y="464"/>
                  </a:cubicBezTo>
                  <a:cubicBezTo>
                    <a:pt x="158" y="464"/>
                    <a:pt x="157" y="464"/>
                    <a:pt x="158" y="464"/>
                  </a:cubicBezTo>
                  <a:cubicBezTo>
                    <a:pt x="161" y="465"/>
                    <a:pt x="164" y="465"/>
                    <a:pt x="167" y="465"/>
                  </a:cubicBezTo>
                  <a:cubicBezTo>
                    <a:pt x="172" y="467"/>
                    <a:pt x="178" y="467"/>
                    <a:pt x="183" y="468"/>
                  </a:cubicBezTo>
                  <a:cubicBezTo>
                    <a:pt x="183" y="468"/>
                    <a:pt x="183" y="468"/>
                    <a:pt x="183" y="468"/>
                  </a:cubicBezTo>
                  <a:cubicBezTo>
                    <a:pt x="184" y="468"/>
                    <a:pt x="187" y="467"/>
                    <a:pt x="188" y="468"/>
                  </a:cubicBezTo>
                  <a:cubicBezTo>
                    <a:pt x="188" y="468"/>
                    <a:pt x="189" y="468"/>
                    <a:pt x="189" y="468"/>
                  </a:cubicBezTo>
                  <a:cubicBezTo>
                    <a:pt x="190" y="468"/>
                    <a:pt x="193" y="468"/>
                    <a:pt x="195" y="468"/>
                  </a:cubicBezTo>
                  <a:cubicBezTo>
                    <a:pt x="194" y="468"/>
                    <a:pt x="194" y="468"/>
                    <a:pt x="194" y="468"/>
                  </a:cubicBezTo>
                  <a:cubicBezTo>
                    <a:pt x="196" y="468"/>
                    <a:pt x="198" y="469"/>
                    <a:pt x="200" y="468"/>
                  </a:cubicBezTo>
                  <a:cubicBezTo>
                    <a:pt x="200" y="468"/>
                    <a:pt x="199" y="468"/>
                    <a:pt x="199" y="468"/>
                  </a:cubicBezTo>
                  <a:cubicBezTo>
                    <a:pt x="200" y="468"/>
                    <a:pt x="201" y="469"/>
                    <a:pt x="201" y="468"/>
                  </a:cubicBezTo>
                  <a:cubicBezTo>
                    <a:pt x="202" y="468"/>
                    <a:pt x="202" y="468"/>
                    <a:pt x="201" y="468"/>
                  </a:cubicBezTo>
                  <a:cubicBezTo>
                    <a:pt x="206" y="468"/>
                    <a:pt x="211" y="468"/>
                    <a:pt x="215" y="468"/>
                  </a:cubicBezTo>
                  <a:cubicBezTo>
                    <a:pt x="219" y="468"/>
                    <a:pt x="215" y="467"/>
                    <a:pt x="218" y="467"/>
                  </a:cubicBezTo>
                  <a:cubicBezTo>
                    <a:pt x="218" y="467"/>
                    <a:pt x="218" y="468"/>
                    <a:pt x="218" y="467"/>
                  </a:cubicBezTo>
                  <a:cubicBezTo>
                    <a:pt x="219" y="468"/>
                    <a:pt x="220" y="466"/>
                    <a:pt x="221" y="467"/>
                  </a:cubicBezTo>
                  <a:cubicBezTo>
                    <a:pt x="220" y="467"/>
                    <a:pt x="221" y="467"/>
                    <a:pt x="221" y="467"/>
                  </a:cubicBezTo>
                  <a:cubicBezTo>
                    <a:pt x="223" y="467"/>
                    <a:pt x="223" y="466"/>
                    <a:pt x="225" y="466"/>
                  </a:cubicBezTo>
                  <a:cubicBezTo>
                    <a:pt x="225" y="466"/>
                    <a:pt x="225" y="466"/>
                    <a:pt x="225" y="466"/>
                  </a:cubicBezTo>
                  <a:cubicBezTo>
                    <a:pt x="227" y="467"/>
                    <a:pt x="229" y="466"/>
                    <a:pt x="231" y="467"/>
                  </a:cubicBezTo>
                  <a:cubicBezTo>
                    <a:pt x="241" y="465"/>
                    <a:pt x="251" y="463"/>
                    <a:pt x="261" y="460"/>
                  </a:cubicBezTo>
                  <a:cubicBezTo>
                    <a:pt x="270" y="457"/>
                    <a:pt x="279" y="453"/>
                    <a:pt x="288" y="448"/>
                  </a:cubicBezTo>
                  <a:cubicBezTo>
                    <a:pt x="290" y="446"/>
                    <a:pt x="290" y="446"/>
                    <a:pt x="293" y="445"/>
                  </a:cubicBezTo>
                  <a:cubicBezTo>
                    <a:pt x="292" y="445"/>
                    <a:pt x="292" y="445"/>
                    <a:pt x="292" y="445"/>
                  </a:cubicBezTo>
                  <a:cubicBezTo>
                    <a:pt x="293" y="445"/>
                    <a:pt x="294" y="444"/>
                    <a:pt x="294" y="444"/>
                  </a:cubicBezTo>
                  <a:cubicBezTo>
                    <a:pt x="298" y="442"/>
                    <a:pt x="301" y="440"/>
                    <a:pt x="304" y="438"/>
                  </a:cubicBezTo>
                  <a:cubicBezTo>
                    <a:pt x="303" y="438"/>
                    <a:pt x="303" y="438"/>
                    <a:pt x="303" y="438"/>
                  </a:cubicBezTo>
                  <a:cubicBezTo>
                    <a:pt x="304" y="437"/>
                    <a:pt x="304" y="437"/>
                    <a:pt x="304" y="437"/>
                  </a:cubicBezTo>
                  <a:cubicBezTo>
                    <a:pt x="304" y="437"/>
                    <a:pt x="304" y="437"/>
                    <a:pt x="304" y="437"/>
                  </a:cubicBezTo>
                  <a:cubicBezTo>
                    <a:pt x="304" y="437"/>
                    <a:pt x="305" y="437"/>
                    <a:pt x="305" y="437"/>
                  </a:cubicBezTo>
                  <a:cubicBezTo>
                    <a:pt x="313" y="432"/>
                    <a:pt x="319" y="424"/>
                    <a:pt x="325" y="417"/>
                  </a:cubicBezTo>
                  <a:cubicBezTo>
                    <a:pt x="327" y="415"/>
                    <a:pt x="329" y="413"/>
                    <a:pt x="331" y="411"/>
                  </a:cubicBezTo>
                  <a:cubicBezTo>
                    <a:pt x="334" y="404"/>
                    <a:pt x="337" y="399"/>
                    <a:pt x="342" y="392"/>
                  </a:cubicBezTo>
                  <a:cubicBezTo>
                    <a:pt x="342" y="392"/>
                    <a:pt x="340" y="392"/>
                    <a:pt x="338" y="395"/>
                  </a:cubicBezTo>
                  <a:close/>
                  <a:moveTo>
                    <a:pt x="63" y="403"/>
                  </a:moveTo>
                  <a:cubicBezTo>
                    <a:pt x="64" y="403"/>
                    <a:pt x="64" y="404"/>
                    <a:pt x="64" y="403"/>
                  </a:cubicBezTo>
                  <a:cubicBezTo>
                    <a:pt x="64" y="403"/>
                    <a:pt x="63" y="403"/>
                    <a:pt x="63" y="403"/>
                  </a:cubicBezTo>
                  <a:close/>
                  <a:moveTo>
                    <a:pt x="78" y="420"/>
                  </a:moveTo>
                  <a:cubicBezTo>
                    <a:pt x="78" y="420"/>
                    <a:pt x="78" y="420"/>
                    <a:pt x="78" y="420"/>
                  </a:cubicBezTo>
                  <a:cubicBezTo>
                    <a:pt x="78" y="420"/>
                    <a:pt x="78" y="420"/>
                    <a:pt x="78" y="420"/>
                  </a:cubicBezTo>
                  <a:cubicBezTo>
                    <a:pt x="78" y="420"/>
                    <a:pt x="78" y="420"/>
                    <a:pt x="78" y="420"/>
                  </a:cubicBezTo>
                  <a:close/>
                  <a:moveTo>
                    <a:pt x="82" y="424"/>
                  </a:moveTo>
                  <a:cubicBezTo>
                    <a:pt x="82" y="424"/>
                    <a:pt x="81" y="423"/>
                    <a:pt x="81" y="422"/>
                  </a:cubicBezTo>
                  <a:lnTo>
                    <a:pt x="82" y="424"/>
                  </a:lnTo>
                  <a:close/>
                  <a:moveTo>
                    <a:pt x="86" y="427"/>
                  </a:moveTo>
                  <a:cubicBezTo>
                    <a:pt x="87" y="427"/>
                    <a:pt x="87" y="427"/>
                    <a:pt x="86" y="426"/>
                  </a:cubicBezTo>
                  <a:cubicBezTo>
                    <a:pt x="86" y="426"/>
                    <a:pt x="86" y="426"/>
                    <a:pt x="86" y="427"/>
                  </a:cubicBezTo>
                  <a:close/>
                  <a:moveTo>
                    <a:pt x="86" y="427"/>
                  </a:moveTo>
                  <a:cubicBezTo>
                    <a:pt x="87" y="428"/>
                    <a:pt x="87" y="428"/>
                    <a:pt x="87" y="428"/>
                  </a:cubicBezTo>
                  <a:cubicBezTo>
                    <a:pt x="87" y="428"/>
                    <a:pt x="86" y="427"/>
                    <a:pt x="86" y="427"/>
                  </a:cubicBezTo>
                  <a:close/>
                  <a:moveTo>
                    <a:pt x="96" y="433"/>
                  </a:moveTo>
                  <a:cubicBezTo>
                    <a:pt x="96" y="434"/>
                    <a:pt x="96" y="434"/>
                    <a:pt x="97" y="434"/>
                  </a:cubicBezTo>
                  <a:cubicBezTo>
                    <a:pt x="96" y="434"/>
                    <a:pt x="96" y="433"/>
                    <a:pt x="96" y="433"/>
                  </a:cubicBezTo>
                  <a:close/>
                  <a:moveTo>
                    <a:pt x="100" y="436"/>
                  </a:moveTo>
                  <a:cubicBezTo>
                    <a:pt x="100" y="437"/>
                    <a:pt x="100" y="437"/>
                    <a:pt x="100" y="437"/>
                  </a:cubicBezTo>
                  <a:cubicBezTo>
                    <a:pt x="101" y="437"/>
                    <a:pt x="101" y="436"/>
                    <a:pt x="100" y="436"/>
                  </a:cubicBezTo>
                  <a:close/>
                  <a:moveTo>
                    <a:pt x="192" y="464"/>
                  </a:moveTo>
                  <a:cubicBezTo>
                    <a:pt x="191" y="464"/>
                    <a:pt x="191" y="464"/>
                    <a:pt x="191" y="464"/>
                  </a:cubicBezTo>
                  <a:cubicBezTo>
                    <a:pt x="191" y="464"/>
                    <a:pt x="191" y="464"/>
                    <a:pt x="191" y="464"/>
                  </a:cubicBezTo>
                  <a:lnTo>
                    <a:pt x="192" y="464"/>
                  </a:lnTo>
                  <a:close/>
                  <a:moveTo>
                    <a:pt x="234" y="462"/>
                  </a:moveTo>
                  <a:cubicBezTo>
                    <a:pt x="235" y="462"/>
                    <a:pt x="234" y="461"/>
                    <a:pt x="234" y="461"/>
                  </a:cubicBezTo>
                  <a:cubicBezTo>
                    <a:pt x="234" y="461"/>
                    <a:pt x="235" y="461"/>
                    <a:pt x="234" y="462"/>
                  </a:cubicBezTo>
                  <a:close/>
                  <a:moveTo>
                    <a:pt x="256" y="457"/>
                  </a:moveTo>
                  <a:cubicBezTo>
                    <a:pt x="256" y="457"/>
                    <a:pt x="256" y="457"/>
                    <a:pt x="256" y="457"/>
                  </a:cubicBezTo>
                  <a:cubicBezTo>
                    <a:pt x="257" y="458"/>
                    <a:pt x="257" y="458"/>
                    <a:pt x="257" y="458"/>
                  </a:cubicBezTo>
                  <a:lnTo>
                    <a:pt x="256" y="457"/>
                  </a:lnTo>
                  <a:close/>
                  <a:moveTo>
                    <a:pt x="41" y="392"/>
                  </a:moveTo>
                  <a:cubicBezTo>
                    <a:pt x="41" y="392"/>
                    <a:pt x="41" y="393"/>
                    <a:pt x="41" y="392"/>
                  </a:cubicBezTo>
                  <a:cubicBezTo>
                    <a:pt x="41" y="392"/>
                    <a:pt x="41" y="392"/>
                    <a:pt x="41" y="392"/>
                  </a:cubicBezTo>
                  <a:close/>
                  <a:moveTo>
                    <a:pt x="64" y="402"/>
                  </a:moveTo>
                  <a:cubicBezTo>
                    <a:pt x="62" y="402"/>
                    <a:pt x="63" y="403"/>
                    <a:pt x="62" y="403"/>
                  </a:cubicBezTo>
                  <a:cubicBezTo>
                    <a:pt x="62" y="403"/>
                    <a:pt x="63" y="403"/>
                    <a:pt x="63" y="404"/>
                  </a:cubicBezTo>
                  <a:cubicBezTo>
                    <a:pt x="61" y="404"/>
                    <a:pt x="61" y="405"/>
                    <a:pt x="62" y="406"/>
                  </a:cubicBezTo>
                  <a:cubicBezTo>
                    <a:pt x="62" y="406"/>
                    <a:pt x="62" y="406"/>
                    <a:pt x="62" y="406"/>
                  </a:cubicBezTo>
                  <a:cubicBezTo>
                    <a:pt x="62" y="406"/>
                    <a:pt x="61" y="406"/>
                    <a:pt x="61" y="406"/>
                  </a:cubicBezTo>
                  <a:cubicBezTo>
                    <a:pt x="61" y="406"/>
                    <a:pt x="62" y="406"/>
                    <a:pt x="62" y="406"/>
                  </a:cubicBezTo>
                  <a:cubicBezTo>
                    <a:pt x="61" y="406"/>
                    <a:pt x="61" y="406"/>
                    <a:pt x="61" y="406"/>
                  </a:cubicBezTo>
                  <a:cubicBezTo>
                    <a:pt x="61" y="407"/>
                    <a:pt x="61" y="407"/>
                    <a:pt x="62" y="407"/>
                  </a:cubicBezTo>
                  <a:cubicBezTo>
                    <a:pt x="61" y="407"/>
                    <a:pt x="61" y="407"/>
                    <a:pt x="61" y="407"/>
                  </a:cubicBezTo>
                  <a:cubicBezTo>
                    <a:pt x="60" y="406"/>
                    <a:pt x="61" y="407"/>
                    <a:pt x="60" y="407"/>
                  </a:cubicBezTo>
                  <a:cubicBezTo>
                    <a:pt x="60" y="407"/>
                    <a:pt x="60" y="407"/>
                    <a:pt x="61" y="407"/>
                  </a:cubicBezTo>
                  <a:cubicBezTo>
                    <a:pt x="60" y="408"/>
                    <a:pt x="59" y="408"/>
                    <a:pt x="59" y="409"/>
                  </a:cubicBezTo>
                  <a:cubicBezTo>
                    <a:pt x="59" y="409"/>
                    <a:pt x="59" y="409"/>
                    <a:pt x="59" y="409"/>
                  </a:cubicBezTo>
                  <a:cubicBezTo>
                    <a:pt x="59" y="409"/>
                    <a:pt x="59" y="409"/>
                    <a:pt x="59" y="409"/>
                  </a:cubicBezTo>
                  <a:cubicBezTo>
                    <a:pt x="59" y="409"/>
                    <a:pt x="58" y="409"/>
                    <a:pt x="58" y="409"/>
                  </a:cubicBezTo>
                  <a:cubicBezTo>
                    <a:pt x="58" y="409"/>
                    <a:pt x="58" y="409"/>
                    <a:pt x="58" y="409"/>
                  </a:cubicBezTo>
                  <a:cubicBezTo>
                    <a:pt x="58" y="409"/>
                    <a:pt x="58" y="409"/>
                    <a:pt x="58" y="409"/>
                  </a:cubicBezTo>
                  <a:cubicBezTo>
                    <a:pt x="58" y="409"/>
                    <a:pt x="58" y="409"/>
                    <a:pt x="58" y="409"/>
                  </a:cubicBezTo>
                  <a:cubicBezTo>
                    <a:pt x="58" y="409"/>
                    <a:pt x="58" y="410"/>
                    <a:pt x="58" y="410"/>
                  </a:cubicBezTo>
                  <a:cubicBezTo>
                    <a:pt x="58" y="410"/>
                    <a:pt x="58" y="410"/>
                    <a:pt x="58" y="410"/>
                  </a:cubicBezTo>
                  <a:cubicBezTo>
                    <a:pt x="58" y="410"/>
                    <a:pt x="58" y="410"/>
                    <a:pt x="58" y="410"/>
                  </a:cubicBezTo>
                  <a:cubicBezTo>
                    <a:pt x="58" y="410"/>
                    <a:pt x="58" y="410"/>
                    <a:pt x="58" y="410"/>
                  </a:cubicBezTo>
                  <a:cubicBezTo>
                    <a:pt x="58" y="410"/>
                    <a:pt x="58" y="410"/>
                    <a:pt x="57" y="410"/>
                  </a:cubicBezTo>
                  <a:cubicBezTo>
                    <a:pt x="58" y="410"/>
                    <a:pt x="58" y="410"/>
                    <a:pt x="58" y="410"/>
                  </a:cubicBezTo>
                  <a:cubicBezTo>
                    <a:pt x="57" y="411"/>
                    <a:pt x="57" y="411"/>
                    <a:pt x="56" y="412"/>
                  </a:cubicBezTo>
                  <a:cubicBezTo>
                    <a:pt x="56" y="412"/>
                    <a:pt x="56" y="412"/>
                    <a:pt x="56" y="412"/>
                  </a:cubicBezTo>
                  <a:cubicBezTo>
                    <a:pt x="56" y="412"/>
                    <a:pt x="56" y="412"/>
                    <a:pt x="56" y="412"/>
                  </a:cubicBezTo>
                  <a:cubicBezTo>
                    <a:pt x="56" y="412"/>
                    <a:pt x="56" y="413"/>
                    <a:pt x="56" y="413"/>
                  </a:cubicBezTo>
                  <a:cubicBezTo>
                    <a:pt x="56" y="413"/>
                    <a:pt x="55" y="412"/>
                    <a:pt x="55" y="412"/>
                  </a:cubicBezTo>
                  <a:cubicBezTo>
                    <a:pt x="56" y="413"/>
                    <a:pt x="56" y="413"/>
                    <a:pt x="56" y="413"/>
                  </a:cubicBezTo>
                  <a:cubicBezTo>
                    <a:pt x="55" y="413"/>
                    <a:pt x="55" y="413"/>
                    <a:pt x="55" y="413"/>
                  </a:cubicBezTo>
                  <a:cubicBezTo>
                    <a:pt x="55" y="413"/>
                    <a:pt x="55" y="413"/>
                    <a:pt x="55" y="413"/>
                  </a:cubicBezTo>
                  <a:cubicBezTo>
                    <a:pt x="55" y="413"/>
                    <a:pt x="55" y="413"/>
                    <a:pt x="55" y="413"/>
                  </a:cubicBezTo>
                  <a:cubicBezTo>
                    <a:pt x="55" y="413"/>
                    <a:pt x="55" y="413"/>
                    <a:pt x="55" y="413"/>
                  </a:cubicBezTo>
                  <a:cubicBezTo>
                    <a:pt x="55" y="414"/>
                    <a:pt x="55" y="413"/>
                    <a:pt x="55" y="413"/>
                  </a:cubicBezTo>
                  <a:cubicBezTo>
                    <a:pt x="55" y="413"/>
                    <a:pt x="55" y="413"/>
                    <a:pt x="55" y="413"/>
                  </a:cubicBezTo>
                  <a:cubicBezTo>
                    <a:pt x="54" y="413"/>
                    <a:pt x="54" y="413"/>
                    <a:pt x="54" y="413"/>
                  </a:cubicBezTo>
                  <a:cubicBezTo>
                    <a:pt x="54" y="413"/>
                    <a:pt x="54" y="413"/>
                    <a:pt x="54" y="413"/>
                  </a:cubicBezTo>
                  <a:cubicBezTo>
                    <a:pt x="54" y="413"/>
                    <a:pt x="54" y="414"/>
                    <a:pt x="53" y="414"/>
                  </a:cubicBezTo>
                  <a:cubicBezTo>
                    <a:pt x="53" y="414"/>
                    <a:pt x="54" y="414"/>
                    <a:pt x="54" y="414"/>
                  </a:cubicBezTo>
                  <a:cubicBezTo>
                    <a:pt x="53" y="414"/>
                    <a:pt x="53" y="414"/>
                    <a:pt x="53" y="413"/>
                  </a:cubicBezTo>
                  <a:cubicBezTo>
                    <a:pt x="53" y="414"/>
                    <a:pt x="53" y="414"/>
                    <a:pt x="52" y="414"/>
                  </a:cubicBezTo>
                  <a:cubicBezTo>
                    <a:pt x="53" y="414"/>
                    <a:pt x="53" y="415"/>
                    <a:pt x="53" y="415"/>
                  </a:cubicBezTo>
                  <a:cubicBezTo>
                    <a:pt x="53" y="415"/>
                    <a:pt x="53" y="415"/>
                    <a:pt x="53" y="415"/>
                  </a:cubicBezTo>
                  <a:cubicBezTo>
                    <a:pt x="53" y="415"/>
                    <a:pt x="53" y="415"/>
                    <a:pt x="53" y="415"/>
                  </a:cubicBezTo>
                  <a:cubicBezTo>
                    <a:pt x="53" y="415"/>
                    <a:pt x="53" y="415"/>
                    <a:pt x="53" y="415"/>
                  </a:cubicBezTo>
                  <a:cubicBezTo>
                    <a:pt x="52" y="415"/>
                    <a:pt x="52" y="414"/>
                    <a:pt x="52" y="414"/>
                  </a:cubicBezTo>
                  <a:cubicBezTo>
                    <a:pt x="52" y="414"/>
                    <a:pt x="52" y="415"/>
                    <a:pt x="52" y="415"/>
                  </a:cubicBezTo>
                  <a:cubicBezTo>
                    <a:pt x="52" y="415"/>
                    <a:pt x="52" y="414"/>
                    <a:pt x="51" y="414"/>
                  </a:cubicBezTo>
                  <a:cubicBezTo>
                    <a:pt x="51" y="414"/>
                    <a:pt x="51" y="414"/>
                    <a:pt x="51" y="414"/>
                  </a:cubicBezTo>
                  <a:cubicBezTo>
                    <a:pt x="51" y="414"/>
                    <a:pt x="51" y="414"/>
                    <a:pt x="51" y="414"/>
                  </a:cubicBezTo>
                  <a:cubicBezTo>
                    <a:pt x="51" y="414"/>
                    <a:pt x="51" y="414"/>
                    <a:pt x="51" y="414"/>
                  </a:cubicBezTo>
                  <a:cubicBezTo>
                    <a:pt x="51" y="415"/>
                    <a:pt x="51" y="414"/>
                    <a:pt x="51" y="415"/>
                  </a:cubicBezTo>
                  <a:cubicBezTo>
                    <a:pt x="51" y="415"/>
                    <a:pt x="51" y="414"/>
                    <a:pt x="51" y="415"/>
                  </a:cubicBezTo>
                  <a:cubicBezTo>
                    <a:pt x="51" y="415"/>
                    <a:pt x="51" y="415"/>
                    <a:pt x="51" y="415"/>
                  </a:cubicBezTo>
                  <a:cubicBezTo>
                    <a:pt x="51" y="415"/>
                    <a:pt x="50" y="414"/>
                    <a:pt x="50" y="414"/>
                  </a:cubicBezTo>
                  <a:cubicBezTo>
                    <a:pt x="50" y="414"/>
                    <a:pt x="50" y="414"/>
                    <a:pt x="50" y="414"/>
                  </a:cubicBezTo>
                  <a:cubicBezTo>
                    <a:pt x="50" y="414"/>
                    <a:pt x="50" y="414"/>
                    <a:pt x="50" y="414"/>
                  </a:cubicBezTo>
                  <a:cubicBezTo>
                    <a:pt x="50" y="414"/>
                    <a:pt x="50" y="414"/>
                    <a:pt x="50" y="414"/>
                  </a:cubicBezTo>
                  <a:cubicBezTo>
                    <a:pt x="50" y="414"/>
                    <a:pt x="50" y="414"/>
                    <a:pt x="50" y="413"/>
                  </a:cubicBezTo>
                  <a:cubicBezTo>
                    <a:pt x="50" y="413"/>
                    <a:pt x="50" y="414"/>
                    <a:pt x="50" y="414"/>
                  </a:cubicBezTo>
                  <a:cubicBezTo>
                    <a:pt x="49" y="414"/>
                    <a:pt x="49" y="413"/>
                    <a:pt x="49" y="414"/>
                  </a:cubicBezTo>
                  <a:cubicBezTo>
                    <a:pt x="49" y="414"/>
                    <a:pt x="49" y="413"/>
                    <a:pt x="49" y="414"/>
                  </a:cubicBezTo>
                  <a:cubicBezTo>
                    <a:pt x="49" y="414"/>
                    <a:pt x="49" y="414"/>
                    <a:pt x="49" y="414"/>
                  </a:cubicBezTo>
                  <a:cubicBezTo>
                    <a:pt x="49" y="414"/>
                    <a:pt x="49" y="414"/>
                    <a:pt x="49" y="414"/>
                  </a:cubicBezTo>
                  <a:cubicBezTo>
                    <a:pt x="49" y="414"/>
                    <a:pt x="49" y="414"/>
                    <a:pt x="49" y="414"/>
                  </a:cubicBezTo>
                  <a:cubicBezTo>
                    <a:pt x="49" y="414"/>
                    <a:pt x="48" y="413"/>
                    <a:pt x="48" y="414"/>
                  </a:cubicBezTo>
                  <a:cubicBezTo>
                    <a:pt x="48" y="413"/>
                    <a:pt x="48" y="413"/>
                    <a:pt x="48" y="413"/>
                  </a:cubicBezTo>
                  <a:cubicBezTo>
                    <a:pt x="48" y="413"/>
                    <a:pt x="48" y="413"/>
                    <a:pt x="48" y="413"/>
                  </a:cubicBezTo>
                  <a:cubicBezTo>
                    <a:pt x="48" y="414"/>
                    <a:pt x="47" y="413"/>
                    <a:pt x="47" y="414"/>
                  </a:cubicBezTo>
                  <a:cubicBezTo>
                    <a:pt x="47" y="413"/>
                    <a:pt x="48" y="414"/>
                    <a:pt x="48" y="414"/>
                  </a:cubicBezTo>
                  <a:cubicBezTo>
                    <a:pt x="48" y="414"/>
                    <a:pt x="48" y="413"/>
                    <a:pt x="48" y="414"/>
                  </a:cubicBezTo>
                  <a:cubicBezTo>
                    <a:pt x="47" y="414"/>
                    <a:pt x="47" y="413"/>
                    <a:pt x="47" y="413"/>
                  </a:cubicBezTo>
                  <a:cubicBezTo>
                    <a:pt x="47" y="413"/>
                    <a:pt x="47" y="414"/>
                    <a:pt x="47" y="414"/>
                  </a:cubicBezTo>
                  <a:cubicBezTo>
                    <a:pt x="47" y="414"/>
                    <a:pt x="47" y="414"/>
                    <a:pt x="47" y="414"/>
                  </a:cubicBezTo>
                  <a:cubicBezTo>
                    <a:pt x="47" y="413"/>
                    <a:pt x="47" y="413"/>
                    <a:pt x="47" y="413"/>
                  </a:cubicBezTo>
                  <a:cubicBezTo>
                    <a:pt x="47" y="413"/>
                    <a:pt x="47" y="414"/>
                    <a:pt x="47" y="413"/>
                  </a:cubicBezTo>
                  <a:cubicBezTo>
                    <a:pt x="47" y="413"/>
                    <a:pt x="47" y="413"/>
                    <a:pt x="47" y="413"/>
                  </a:cubicBezTo>
                  <a:cubicBezTo>
                    <a:pt x="46" y="414"/>
                    <a:pt x="46" y="414"/>
                    <a:pt x="46" y="414"/>
                  </a:cubicBezTo>
                  <a:cubicBezTo>
                    <a:pt x="46" y="414"/>
                    <a:pt x="46" y="413"/>
                    <a:pt x="46" y="413"/>
                  </a:cubicBezTo>
                  <a:cubicBezTo>
                    <a:pt x="46" y="413"/>
                    <a:pt x="46" y="413"/>
                    <a:pt x="46" y="413"/>
                  </a:cubicBezTo>
                  <a:cubicBezTo>
                    <a:pt x="46" y="413"/>
                    <a:pt x="46" y="413"/>
                    <a:pt x="46" y="413"/>
                  </a:cubicBezTo>
                  <a:cubicBezTo>
                    <a:pt x="46" y="413"/>
                    <a:pt x="46" y="413"/>
                    <a:pt x="46" y="413"/>
                  </a:cubicBezTo>
                  <a:cubicBezTo>
                    <a:pt x="46" y="413"/>
                    <a:pt x="45" y="413"/>
                    <a:pt x="45" y="413"/>
                  </a:cubicBezTo>
                  <a:cubicBezTo>
                    <a:pt x="45" y="413"/>
                    <a:pt x="45" y="413"/>
                    <a:pt x="45" y="413"/>
                  </a:cubicBezTo>
                  <a:cubicBezTo>
                    <a:pt x="45" y="413"/>
                    <a:pt x="45" y="413"/>
                    <a:pt x="45" y="413"/>
                  </a:cubicBezTo>
                  <a:cubicBezTo>
                    <a:pt x="45" y="413"/>
                    <a:pt x="45" y="413"/>
                    <a:pt x="45" y="414"/>
                  </a:cubicBezTo>
                  <a:cubicBezTo>
                    <a:pt x="45" y="413"/>
                    <a:pt x="45" y="413"/>
                    <a:pt x="45" y="413"/>
                  </a:cubicBezTo>
                  <a:cubicBezTo>
                    <a:pt x="45" y="413"/>
                    <a:pt x="45" y="412"/>
                    <a:pt x="44" y="413"/>
                  </a:cubicBezTo>
                  <a:cubicBezTo>
                    <a:pt x="44" y="413"/>
                    <a:pt x="44" y="413"/>
                    <a:pt x="44" y="413"/>
                  </a:cubicBezTo>
                  <a:cubicBezTo>
                    <a:pt x="44" y="414"/>
                    <a:pt x="44" y="413"/>
                    <a:pt x="44" y="413"/>
                  </a:cubicBezTo>
                  <a:cubicBezTo>
                    <a:pt x="44" y="412"/>
                    <a:pt x="44" y="412"/>
                    <a:pt x="44" y="412"/>
                  </a:cubicBezTo>
                  <a:cubicBezTo>
                    <a:pt x="44" y="413"/>
                    <a:pt x="44" y="413"/>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2"/>
                    <a:pt x="44" y="412"/>
                  </a:cubicBezTo>
                  <a:cubicBezTo>
                    <a:pt x="44" y="412"/>
                    <a:pt x="44" y="413"/>
                    <a:pt x="44" y="413"/>
                  </a:cubicBezTo>
                  <a:cubicBezTo>
                    <a:pt x="44" y="412"/>
                    <a:pt x="44" y="413"/>
                    <a:pt x="44" y="412"/>
                  </a:cubicBezTo>
                  <a:cubicBezTo>
                    <a:pt x="44" y="413"/>
                    <a:pt x="44" y="412"/>
                    <a:pt x="43" y="413"/>
                  </a:cubicBezTo>
                  <a:cubicBezTo>
                    <a:pt x="43" y="413"/>
                    <a:pt x="43" y="413"/>
                    <a:pt x="44" y="412"/>
                  </a:cubicBezTo>
                  <a:cubicBezTo>
                    <a:pt x="44" y="412"/>
                    <a:pt x="43" y="413"/>
                    <a:pt x="44" y="412"/>
                  </a:cubicBezTo>
                  <a:cubicBezTo>
                    <a:pt x="44" y="412"/>
                    <a:pt x="44" y="412"/>
                    <a:pt x="44" y="412"/>
                  </a:cubicBezTo>
                  <a:cubicBezTo>
                    <a:pt x="44" y="412"/>
                    <a:pt x="44" y="412"/>
                    <a:pt x="43" y="413"/>
                  </a:cubicBezTo>
                  <a:cubicBezTo>
                    <a:pt x="43" y="413"/>
                    <a:pt x="44" y="412"/>
                    <a:pt x="44" y="412"/>
                  </a:cubicBezTo>
                  <a:cubicBezTo>
                    <a:pt x="43" y="412"/>
                    <a:pt x="43" y="412"/>
                    <a:pt x="43" y="412"/>
                  </a:cubicBezTo>
                  <a:cubicBezTo>
                    <a:pt x="44" y="412"/>
                    <a:pt x="44" y="412"/>
                    <a:pt x="44" y="412"/>
                  </a:cubicBezTo>
                  <a:cubicBezTo>
                    <a:pt x="43" y="412"/>
                    <a:pt x="43" y="412"/>
                    <a:pt x="43" y="412"/>
                  </a:cubicBezTo>
                  <a:cubicBezTo>
                    <a:pt x="43" y="412"/>
                    <a:pt x="43" y="412"/>
                    <a:pt x="43" y="412"/>
                  </a:cubicBezTo>
                  <a:cubicBezTo>
                    <a:pt x="42" y="412"/>
                    <a:pt x="42" y="412"/>
                    <a:pt x="42" y="412"/>
                  </a:cubicBezTo>
                  <a:cubicBezTo>
                    <a:pt x="43" y="412"/>
                    <a:pt x="43" y="412"/>
                    <a:pt x="43" y="412"/>
                  </a:cubicBezTo>
                  <a:cubicBezTo>
                    <a:pt x="43" y="412"/>
                    <a:pt x="43" y="412"/>
                    <a:pt x="43" y="412"/>
                  </a:cubicBezTo>
                  <a:cubicBezTo>
                    <a:pt x="42" y="412"/>
                    <a:pt x="43" y="412"/>
                    <a:pt x="43" y="412"/>
                  </a:cubicBezTo>
                  <a:cubicBezTo>
                    <a:pt x="43" y="411"/>
                    <a:pt x="43" y="412"/>
                    <a:pt x="43" y="412"/>
                  </a:cubicBezTo>
                  <a:cubicBezTo>
                    <a:pt x="43" y="411"/>
                    <a:pt x="43" y="411"/>
                    <a:pt x="43" y="411"/>
                  </a:cubicBezTo>
                  <a:cubicBezTo>
                    <a:pt x="43" y="411"/>
                    <a:pt x="43" y="411"/>
                    <a:pt x="43" y="411"/>
                  </a:cubicBezTo>
                  <a:cubicBezTo>
                    <a:pt x="43" y="411"/>
                    <a:pt x="43" y="411"/>
                    <a:pt x="43" y="411"/>
                  </a:cubicBezTo>
                  <a:cubicBezTo>
                    <a:pt x="43" y="411"/>
                    <a:pt x="43" y="411"/>
                    <a:pt x="43" y="411"/>
                  </a:cubicBezTo>
                  <a:cubicBezTo>
                    <a:pt x="43" y="411"/>
                    <a:pt x="43" y="411"/>
                    <a:pt x="43" y="411"/>
                  </a:cubicBezTo>
                  <a:cubicBezTo>
                    <a:pt x="43" y="411"/>
                    <a:pt x="42" y="411"/>
                    <a:pt x="43" y="411"/>
                  </a:cubicBezTo>
                  <a:cubicBezTo>
                    <a:pt x="43" y="411"/>
                    <a:pt x="43" y="411"/>
                    <a:pt x="43" y="411"/>
                  </a:cubicBezTo>
                  <a:cubicBezTo>
                    <a:pt x="43" y="411"/>
                    <a:pt x="43" y="411"/>
                    <a:pt x="43" y="411"/>
                  </a:cubicBezTo>
                  <a:cubicBezTo>
                    <a:pt x="42" y="411"/>
                    <a:pt x="42" y="411"/>
                    <a:pt x="42" y="411"/>
                  </a:cubicBezTo>
                  <a:cubicBezTo>
                    <a:pt x="43" y="411"/>
                    <a:pt x="43" y="411"/>
                    <a:pt x="43" y="411"/>
                  </a:cubicBezTo>
                  <a:cubicBezTo>
                    <a:pt x="43" y="411"/>
                    <a:pt x="43" y="411"/>
                    <a:pt x="43" y="411"/>
                  </a:cubicBezTo>
                  <a:cubicBezTo>
                    <a:pt x="43" y="411"/>
                    <a:pt x="43" y="411"/>
                    <a:pt x="43" y="410"/>
                  </a:cubicBezTo>
                  <a:cubicBezTo>
                    <a:pt x="43" y="410"/>
                    <a:pt x="43" y="410"/>
                    <a:pt x="43" y="410"/>
                  </a:cubicBezTo>
                  <a:cubicBezTo>
                    <a:pt x="43" y="410"/>
                    <a:pt x="43" y="410"/>
                    <a:pt x="43" y="410"/>
                  </a:cubicBezTo>
                  <a:cubicBezTo>
                    <a:pt x="42" y="410"/>
                    <a:pt x="43" y="410"/>
                    <a:pt x="43" y="410"/>
                  </a:cubicBezTo>
                  <a:cubicBezTo>
                    <a:pt x="43" y="410"/>
                    <a:pt x="43" y="410"/>
                    <a:pt x="43" y="410"/>
                  </a:cubicBezTo>
                  <a:cubicBezTo>
                    <a:pt x="43" y="410"/>
                    <a:pt x="43" y="410"/>
                    <a:pt x="43" y="410"/>
                  </a:cubicBezTo>
                  <a:cubicBezTo>
                    <a:pt x="43" y="410"/>
                    <a:pt x="42" y="410"/>
                    <a:pt x="42" y="410"/>
                  </a:cubicBezTo>
                  <a:cubicBezTo>
                    <a:pt x="42" y="410"/>
                    <a:pt x="43" y="409"/>
                    <a:pt x="43" y="409"/>
                  </a:cubicBezTo>
                  <a:cubicBezTo>
                    <a:pt x="42" y="409"/>
                    <a:pt x="43" y="409"/>
                    <a:pt x="42" y="409"/>
                  </a:cubicBezTo>
                  <a:cubicBezTo>
                    <a:pt x="43" y="409"/>
                    <a:pt x="43" y="409"/>
                    <a:pt x="43" y="409"/>
                  </a:cubicBezTo>
                  <a:cubicBezTo>
                    <a:pt x="43" y="408"/>
                    <a:pt x="43" y="408"/>
                    <a:pt x="42" y="408"/>
                  </a:cubicBezTo>
                  <a:cubicBezTo>
                    <a:pt x="42" y="408"/>
                    <a:pt x="42" y="408"/>
                    <a:pt x="42" y="408"/>
                  </a:cubicBezTo>
                  <a:cubicBezTo>
                    <a:pt x="42" y="408"/>
                    <a:pt x="41" y="408"/>
                    <a:pt x="42" y="408"/>
                  </a:cubicBezTo>
                  <a:cubicBezTo>
                    <a:pt x="42" y="408"/>
                    <a:pt x="42" y="408"/>
                    <a:pt x="43" y="408"/>
                  </a:cubicBezTo>
                  <a:cubicBezTo>
                    <a:pt x="43" y="408"/>
                    <a:pt x="43" y="407"/>
                    <a:pt x="42" y="407"/>
                  </a:cubicBezTo>
                  <a:cubicBezTo>
                    <a:pt x="42" y="407"/>
                    <a:pt x="43" y="407"/>
                    <a:pt x="43" y="407"/>
                  </a:cubicBezTo>
                  <a:cubicBezTo>
                    <a:pt x="42" y="407"/>
                    <a:pt x="42" y="407"/>
                    <a:pt x="42" y="407"/>
                  </a:cubicBezTo>
                  <a:cubicBezTo>
                    <a:pt x="43" y="407"/>
                    <a:pt x="43" y="407"/>
                    <a:pt x="43" y="407"/>
                  </a:cubicBezTo>
                  <a:cubicBezTo>
                    <a:pt x="42" y="407"/>
                    <a:pt x="42" y="407"/>
                    <a:pt x="42" y="407"/>
                  </a:cubicBezTo>
                  <a:cubicBezTo>
                    <a:pt x="42" y="407"/>
                    <a:pt x="43" y="407"/>
                    <a:pt x="43" y="407"/>
                  </a:cubicBezTo>
                  <a:cubicBezTo>
                    <a:pt x="42" y="407"/>
                    <a:pt x="42" y="407"/>
                    <a:pt x="42" y="407"/>
                  </a:cubicBezTo>
                  <a:cubicBezTo>
                    <a:pt x="42" y="407"/>
                    <a:pt x="43" y="406"/>
                    <a:pt x="43" y="406"/>
                  </a:cubicBezTo>
                  <a:cubicBezTo>
                    <a:pt x="42" y="406"/>
                    <a:pt x="42" y="406"/>
                    <a:pt x="42" y="406"/>
                  </a:cubicBezTo>
                  <a:cubicBezTo>
                    <a:pt x="42" y="406"/>
                    <a:pt x="42" y="406"/>
                    <a:pt x="43" y="406"/>
                  </a:cubicBezTo>
                  <a:cubicBezTo>
                    <a:pt x="42" y="406"/>
                    <a:pt x="42" y="406"/>
                    <a:pt x="42" y="406"/>
                  </a:cubicBezTo>
                  <a:cubicBezTo>
                    <a:pt x="43" y="405"/>
                    <a:pt x="43" y="405"/>
                    <a:pt x="43" y="404"/>
                  </a:cubicBezTo>
                  <a:cubicBezTo>
                    <a:pt x="42" y="404"/>
                    <a:pt x="42" y="404"/>
                    <a:pt x="42" y="404"/>
                  </a:cubicBezTo>
                  <a:cubicBezTo>
                    <a:pt x="42" y="404"/>
                    <a:pt x="43" y="404"/>
                    <a:pt x="43" y="404"/>
                  </a:cubicBezTo>
                  <a:cubicBezTo>
                    <a:pt x="43" y="404"/>
                    <a:pt x="42" y="404"/>
                    <a:pt x="42" y="404"/>
                  </a:cubicBezTo>
                  <a:cubicBezTo>
                    <a:pt x="42" y="404"/>
                    <a:pt x="42" y="404"/>
                    <a:pt x="42" y="404"/>
                  </a:cubicBezTo>
                  <a:cubicBezTo>
                    <a:pt x="43" y="404"/>
                    <a:pt x="42" y="404"/>
                    <a:pt x="43" y="404"/>
                  </a:cubicBezTo>
                  <a:cubicBezTo>
                    <a:pt x="43" y="404"/>
                    <a:pt x="42" y="404"/>
                    <a:pt x="43" y="404"/>
                  </a:cubicBezTo>
                  <a:cubicBezTo>
                    <a:pt x="43" y="404"/>
                    <a:pt x="42" y="404"/>
                    <a:pt x="42" y="404"/>
                  </a:cubicBezTo>
                  <a:cubicBezTo>
                    <a:pt x="42" y="404"/>
                    <a:pt x="42" y="404"/>
                    <a:pt x="42" y="404"/>
                  </a:cubicBezTo>
                  <a:cubicBezTo>
                    <a:pt x="42" y="404"/>
                    <a:pt x="41" y="404"/>
                    <a:pt x="41" y="404"/>
                  </a:cubicBezTo>
                  <a:cubicBezTo>
                    <a:pt x="41" y="404"/>
                    <a:pt x="41" y="404"/>
                    <a:pt x="41" y="404"/>
                  </a:cubicBezTo>
                  <a:cubicBezTo>
                    <a:pt x="40" y="404"/>
                    <a:pt x="40" y="404"/>
                    <a:pt x="40" y="404"/>
                  </a:cubicBezTo>
                  <a:cubicBezTo>
                    <a:pt x="40" y="404"/>
                    <a:pt x="41" y="404"/>
                    <a:pt x="41" y="404"/>
                  </a:cubicBezTo>
                  <a:cubicBezTo>
                    <a:pt x="41" y="403"/>
                    <a:pt x="42" y="404"/>
                    <a:pt x="42" y="403"/>
                  </a:cubicBezTo>
                  <a:cubicBezTo>
                    <a:pt x="42" y="403"/>
                    <a:pt x="42" y="403"/>
                    <a:pt x="42" y="403"/>
                  </a:cubicBezTo>
                  <a:cubicBezTo>
                    <a:pt x="41" y="403"/>
                    <a:pt x="42" y="403"/>
                    <a:pt x="42" y="403"/>
                  </a:cubicBezTo>
                  <a:cubicBezTo>
                    <a:pt x="42" y="403"/>
                    <a:pt x="43" y="403"/>
                    <a:pt x="43" y="403"/>
                  </a:cubicBezTo>
                  <a:cubicBezTo>
                    <a:pt x="42" y="403"/>
                    <a:pt x="42" y="403"/>
                    <a:pt x="42" y="403"/>
                  </a:cubicBezTo>
                  <a:cubicBezTo>
                    <a:pt x="42" y="403"/>
                    <a:pt x="43" y="403"/>
                    <a:pt x="43" y="403"/>
                  </a:cubicBezTo>
                  <a:cubicBezTo>
                    <a:pt x="44" y="403"/>
                    <a:pt x="43" y="403"/>
                    <a:pt x="43" y="403"/>
                  </a:cubicBezTo>
                  <a:cubicBezTo>
                    <a:pt x="43" y="403"/>
                    <a:pt x="42" y="403"/>
                    <a:pt x="42" y="403"/>
                  </a:cubicBezTo>
                  <a:cubicBezTo>
                    <a:pt x="42" y="403"/>
                    <a:pt x="43" y="402"/>
                    <a:pt x="43" y="403"/>
                  </a:cubicBezTo>
                  <a:cubicBezTo>
                    <a:pt x="43" y="403"/>
                    <a:pt x="43" y="402"/>
                    <a:pt x="42" y="403"/>
                  </a:cubicBezTo>
                  <a:cubicBezTo>
                    <a:pt x="42" y="402"/>
                    <a:pt x="43" y="402"/>
                    <a:pt x="42" y="402"/>
                  </a:cubicBezTo>
                  <a:cubicBezTo>
                    <a:pt x="43" y="402"/>
                    <a:pt x="43" y="402"/>
                    <a:pt x="43" y="402"/>
                  </a:cubicBezTo>
                  <a:cubicBezTo>
                    <a:pt x="42" y="402"/>
                    <a:pt x="42" y="402"/>
                    <a:pt x="42" y="402"/>
                  </a:cubicBezTo>
                  <a:cubicBezTo>
                    <a:pt x="42" y="402"/>
                    <a:pt x="43" y="402"/>
                    <a:pt x="42" y="402"/>
                  </a:cubicBezTo>
                  <a:cubicBezTo>
                    <a:pt x="42" y="402"/>
                    <a:pt x="42" y="402"/>
                    <a:pt x="43" y="402"/>
                  </a:cubicBezTo>
                  <a:cubicBezTo>
                    <a:pt x="43" y="402"/>
                    <a:pt x="42" y="402"/>
                    <a:pt x="43" y="402"/>
                  </a:cubicBezTo>
                  <a:cubicBezTo>
                    <a:pt x="43" y="402"/>
                    <a:pt x="43" y="402"/>
                    <a:pt x="43" y="402"/>
                  </a:cubicBezTo>
                  <a:cubicBezTo>
                    <a:pt x="43" y="402"/>
                    <a:pt x="43" y="402"/>
                    <a:pt x="43" y="402"/>
                  </a:cubicBezTo>
                  <a:cubicBezTo>
                    <a:pt x="43" y="402"/>
                    <a:pt x="43" y="402"/>
                    <a:pt x="43" y="402"/>
                  </a:cubicBezTo>
                  <a:cubicBezTo>
                    <a:pt x="43" y="402"/>
                    <a:pt x="43" y="401"/>
                    <a:pt x="43" y="401"/>
                  </a:cubicBezTo>
                  <a:cubicBezTo>
                    <a:pt x="43" y="401"/>
                    <a:pt x="43" y="401"/>
                    <a:pt x="43" y="401"/>
                  </a:cubicBezTo>
                  <a:cubicBezTo>
                    <a:pt x="44" y="401"/>
                    <a:pt x="43" y="401"/>
                    <a:pt x="43" y="401"/>
                  </a:cubicBezTo>
                  <a:cubicBezTo>
                    <a:pt x="43" y="401"/>
                    <a:pt x="43" y="401"/>
                    <a:pt x="43" y="401"/>
                  </a:cubicBezTo>
                  <a:cubicBezTo>
                    <a:pt x="43" y="401"/>
                    <a:pt x="42" y="401"/>
                    <a:pt x="42" y="401"/>
                  </a:cubicBezTo>
                  <a:cubicBezTo>
                    <a:pt x="43" y="401"/>
                    <a:pt x="43" y="401"/>
                    <a:pt x="43" y="401"/>
                  </a:cubicBezTo>
                  <a:cubicBezTo>
                    <a:pt x="44" y="401"/>
                    <a:pt x="43" y="401"/>
                    <a:pt x="43" y="401"/>
                  </a:cubicBezTo>
                  <a:cubicBezTo>
                    <a:pt x="43" y="401"/>
                    <a:pt x="43" y="401"/>
                    <a:pt x="43" y="401"/>
                  </a:cubicBezTo>
                  <a:cubicBezTo>
                    <a:pt x="43" y="401"/>
                    <a:pt x="42" y="401"/>
                    <a:pt x="42" y="401"/>
                  </a:cubicBezTo>
                  <a:cubicBezTo>
                    <a:pt x="43" y="401"/>
                    <a:pt x="43" y="401"/>
                    <a:pt x="43" y="401"/>
                  </a:cubicBezTo>
                  <a:cubicBezTo>
                    <a:pt x="43" y="401"/>
                    <a:pt x="43" y="401"/>
                    <a:pt x="43" y="401"/>
                  </a:cubicBezTo>
                  <a:cubicBezTo>
                    <a:pt x="43" y="400"/>
                    <a:pt x="43" y="401"/>
                    <a:pt x="43" y="401"/>
                  </a:cubicBezTo>
                  <a:cubicBezTo>
                    <a:pt x="43" y="400"/>
                    <a:pt x="43" y="400"/>
                    <a:pt x="43" y="400"/>
                  </a:cubicBezTo>
                  <a:cubicBezTo>
                    <a:pt x="42" y="400"/>
                    <a:pt x="42" y="400"/>
                    <a:pt x="42" y="400"/>
                  </a:cubicBezTo>
                  <a:cubicBezTo>
                    <a:pt x="42" y="400"/>
                    <a:pt x="42" y="400"/>
                    <a:pt x="42" y="400"/>
                  </a:cubicBezTo>
                  <a:cubicBezTo>
                    <a:pt x="41" y="400"/>
                    <a:pt x="42" y="400"/>
                    <a:pt x="41" y="400"/>
                  </a:cubicBezTo>
                  <a:cubicBezTo>
                    <a:pt x="41" y="400"/>
                    <a:pt x="41" y="400"/>
                    <a:pt x="41" y="400"/>
                  </a:cubicBezTo>
                  <a:cubicBezTo>
                    <a:pt x="42" y="400"/>
                    <a:pt x="42" y="400"/>
                    <a:pt x="43" y="400"/>
                  </a:cubicBezTo>
                  <a:cubicBezTo>
                    <a:pt x="43" y="400"/>
                    <a:pt x="41" y="400"/>
                    <a:pt x="43" y="399"/>
                  </a:cubicBezTo>
                  <a:cubicBezTo>
                    <a:pt x="43" y="400"/>
                    <a:pt x="43" y="399"/>
                    <a:pt x="43" y="400"/>
                  </a:cubicBezTo>
                  <a:cubicBezTo>
                    <a:pt x="43" y="399"/>
                    <a:pt x="44" y="400"/>
                    <a:pt x="44" y="399"/>
                  </a:cubicBezTo>
                  <a:cubicBezTo>
                    <a:pt x="43" y="399"/>
                    <a:pt x="43" y="399"/>
                    <a:pt x="42" y="399"/>
                  </a:cubicBezTo>
                  <a:cubicBezTo>
                    <a:pt x="43" y="399"/>
                    <a:pt x="43" y="399"/>
                    <a:pt x="42" y="399"/>
                  </a:cubicBezTo>
                  <a:cubicBezTo>
                    <a:pt x="42" y="399"/>
                    <a:pt x="42" y="399"/>
                    <a:pt x="42" y="399"/>
                  </a:cubicBezTo>
                  <a:cubicBezTo>
                    <a:pt x="42" y="399"/>
                    <a:pt x="42" y="399"/>
                    <a:pt x="42" y="399"/>
                  </a:cubicBezTo>
                  <a:cubicBezTo>
                    <a:pt x="43" y="399"/>
                    <a:pt x="42" y="399"/>
                    <a:pt x="43" y="399"/>
                  </a:cubicBezTo>
                  <a:cubicBezTo>
                    <a:pt x="43" y="399"/>
                    <a:pt x="42" y="399"/>
                    <a:pt x="43" y="399"/>
                  </a:cubicBezTo>
                  <a:cubicBezTo>
                    <a:pt x="43" y="399"/>
                    <a:pt x="43" y="399"/>
                    <a:pt x="44" y="399"/>
                  </a:cubicBezTo>
                  <a:cubicBezTo>
                    <a:pt x="44" y="399"/>
                    <a:pt x="44" y="399"/>
                    <a:pt x="44" y="399"/>
                  </a:cubicBezTo>
                  <a:cubicBezTo>
                    <a:pt x="43" y="399"/>
                    <a:pt x="43" y="399"/>
                    <a:pt x="43" y="399"/>
                  </a:cubicBezTo>
                  <a:cubicBezTo>
                    <a:pt x="43" y="399"/>
                    <a:pt x="44" y="399"/>
                    <a:pt x="44" y="399"/>
                  </a:cubicBezTo>
                  <a:cubicBezTo>
                    <a:pt x="43" y="399"/>
                    <a:pt x="43" y="399"/>
                    <a:pt x="43" y="399"/>
                  </a:cubicBezTo>
                  <a:cubicBezTo>
                    <a:pt x="43" y="399"/>
                    <a:pt x="44" y="399"/>
                    <a:pt x="43" y="399"/>
                  </a:cubicBezTo>
                  <a:cubicBezTo>
                    <a:pt x="43" y="399"/>
                    <a:pt x="43" y="399"/>
                    <a:pt x="43" y="399"/>
                  </a:cubicBezTo>
                  <a:cubicBezTo>
                    <a:pt x="43" y="399"/>
                    <a:pt x="43" y="399"/>
                    <a:pt x="43" y="399"/>
                  </a:cubicBezTo>
                  <a:cubicBezTo>
                    <a:pt x="43" y="399"/>
                    <a:pt x="42" y="398"/>
                    <a:pt x="42" y="398"/>
                  </a:cubicBezTo>
                  <a:cubicBezTo>
                    <a:pt x="43" y="398"/>
                    <a:pt x="43" y="398"/>
                    <a:pt x="43" y="398"/>
                  </a:cubicBezTo>
                  <a:cubicBezTo>
                    <a:pt x="43" y="398"/>
                    <a:pt x="43" y="398"/>
                    <a:pt x="43" y="398"/>
                  </a:cubicBezTo>
                  <a:cubicBezTo>
                    <a:pt x="43" y="398"/>
                    <a:pt x="43" y="398"/>
                    <a:pt x="43" y="398"/>
                  </a:cubicBezTo>
                  <a:cubicBezTo>
                    <a:pt x="43" y="398"/>
                    <a:pt x="43" y="398"/>
                    <a:pt x="43" y="398"/>
                  </a:cubicBezTo>
                  <a:cubicBezTo>
                    <a:pt x="42" y="398"/>
                    <a:pt x="43" y="398"/>
                    <a:pt x="42" y="398"/>
                  </a:cubicBezTo>
                  <a:cubicBezTo>
                    <a:pt x="42" y="398"/>
                    <a:pt x="41" y="398"/>
                    <a:pt x="41" y="398"/>
                  </a:cubicBezTo>
                  <a:cubicBezTo>
                    <a:pt x="41" y="398"/>
                    <a:pt x="41" y="398"/>
                    <a:pt x="41" y="398"/>
                  </a:cubicBezTo>
                  <a:cubicBezTo>
                    <a:pt x="42" y="398"/>
                    <a:pt x="42" y="398"/>
                    <a:pt x="42" y="398"/>
                  </a:cubicBezTo>
                  <a:cubicBezTo>
                    <a:pt x="42" y="398"/>
                    <a:pt x="42" y="398"/>
                    <a:pt x="43" y="398"/>
                  </a:cubicBezTo>
                  <a:cubicBezTo>
                    <a:pt x="42" y="398"/>
                    <a:pt x="42" y="397"/>
                    <a:pt x="42" y="398"/>
                  </a:cubicBezTo>
                  <a:cubicBezTo>
                    <a:pt x="42" y="397"/>
                    <a:pt x="42" y="397"/>
                    <a:pt x="42" y="397"/>
                  </a:cubicBezTo>
                  <a:cubicBezTo>
                    <a:pt x="43" y="397"/>
                    <a:pt x="42" y="397"/>
                    <a:pt x="43" y="397"/>
                  </a:cubicBezTo>
                  <a:cubicBezTo>
                    <a:pt x="43" y="397"/>
                    <a:pt x="43" y="397"/>
                    <a:pt x="44" y="397"/>
                  </a:cubicBezTo>
                  <a:cubicBezTo>
                    <a:pt x="44" y="397"/>
                    <a:pt x="43" y="397"/>
                    <a:pt x="43" y="397"/>
                  </a:cubicBezTo>
                  <a:cubicBezTo>
                    <a:pt x="44" y="397"/>
                    <a:pt x="43" y="397"/>
                    <a:pt x="43" y="397"/>
                  </a:cubicBezTo>
                  <a:cubicBezTo>
                    <a:pt x="43" y="397"/>
                    <a:pt x="42" y="397"/>
                    <a:pt x="42" y="397"/>
                  </a:cubicBezTo>
                  <a:cubicBezTo>
                    <a:pt x="42" y="396"/>
                    <a:pt x="41" y="397"/>
                    <a:pt x="42" y="396"/>
                  </a:cubicBezTo>
                  <a:cubicBezTo>
                    <a:pt x="42" y="396"/>
                    <a:pt x="42" y="396"/>
                    <a:pt x="42" y="396"/>
                  </a:cubicBezTo>
                  <a:cubicBezTo>
                    <a:pt x="42" y="396"/>
                    <a:pt x="42" y="395"/>
                    <a:pt x="42" y="395"/>
                  </a:cubicBezTo>
                  <a:cubicBezTo>
                    <a:pt x="42" y="395"/>
                    <a:pt x="42" y="395"/>
                    <a:pt x="42" y="395"/>
                  </a:cubicBezTo>
                  <a:cubicBezTo>
                    <a:pt x="42" y="395"/>
                    <a:pt x="42" y="395"/>
                    <a:pt x="42" y="395"/>
                  </a:cubicBezTo>
                  <a:cubicBezTo>
                    <a:pt x="42" y="395"/>
                    <a:pt x="42" y="395"/>
                    <a:pt x="42" y="395"/>
                  </a:cubicBezTo>
                  <a:cubicBezTo>
                    <a:pt x="42" y="395"/>
                    <a:pt x="41" y="394"/>
                    <a:pt x="42" y="395"/>
                  </a:cubicBezTo>
                  <a:cubicBezTo>
                    <a:pt x="42" y="394"/>
                    <a:pt x="42" y="394"/>
                    <a:pt x="42" y="394"/>
                  </a:cubicBezTo>
                  <a:cubicBezTo>
                    <a:pt x="42" y="394"/>
                    <a:pt x="42" y="394"/>
                    <a:pt x="42" y="394"/>
                  </a:cubicBezTo>
                  <a:cubicBezTo>
                    <a:pt x="42" y="394"/>
                    <a:pt x="41" y="394"/>
                    <a:pt x="41" y="394"/>
                  </a:cubicBezTo>
                  <a:cubicBezTo>
                    <a:pt x="41" y="394"/>
                    <a:pt x="41" y="394"/>
                    <a:pt x="41" y="394"/>
                  </a:cubicBezTo>
                  <a:cubicBezTo>
                    <a:pt x="42" y="394"/>
                    <a:pt x="42" y="394"/>
                    <a:pt x="42" y="394"/>
                  </a:cubicBezTo>
                  <a:cubicBezTo>
                    <a:pt x="42" y="394"/>
                    <a:pt x="42" y="394"/>
                    <a:pt x="42" y="393"/>
                  </a:cubicBezTo>
                  <a:cubicBezTo>
                    <a:pt x="42" y="393"/>
                    <a:pt x="42" y="393"/>
                    <a:pt x="42" y="393"/>
                  </a:cubicBezTo>
                  <a:cubicBezTo>
                    <a:pt x="42" y="393"/>
                    <a:pt x="42" y="393"/>
                    <a:pt x="42" y="393"/>
                  </a:cubicBezTo>
                  <a:cubicBezTo>
                    <a:pt x="42" y="393"/>
                    <a:pt x="41" y="393"/>
                    <a:pt x="42" y="393"/>
                  </a:cubicBezTo>
                  <a:cubicBezTo>
                    <a:pt x="41" y="393"/>
                    <a:pt x="41" y="393"/>
                    <a:pt x="41" y="393"/>
                  </a:cubicBezTo>
                  <a:cubicBezTo>
                    <a:pt x="41" y="393"/>
                    <a:pt x="41" y="393"/>
                    <a:pt x="42" y="393"/>
                  </a:cubicBezTo>
                  <a:cubicBezTo>
                    <a:pt x="42" y="393"/>
                    <a:pt x="42" y="394"/>
                    <a:pt x="41" y="394"/>
                  </a:cubicBezTo>
                  <a:cubicBezTo>
                    <a:pt x="41" y="394"/>
                    <a:pt x="41" y="394"/>
                    <a:pt x="42" y="394"/>
                  </a:cubicBezTo>
                  <a:cubicBezTo>
                    <a:pt x="41" y="393"/>
                    <a:pt x="41" y="393"/>
                    <a:pt x="41" y="393"/>
                  </a:cubicBezTo>
                  <a:cubicBezTo>
                    <a:pt x="41" y="393"/>
                    <a:pt x="41" y="393"/>
                    <a:pt x="41" y="393"/>
                  </a:cubicBezTo>
                  <a:cubicBezTo>
                    <a:pt x="40" y="393"/>
                    <a:pt x="40" y="393"/>
                    <a:pt x="40" y="394"/>
                  </a:cubicBezTo>
                  <a:cubicBezTo>
                    <a:pt x="41" y="394"/>
                    <a:pt x="41" y="394"/>
                    <a:pt x="41" y="394"/>
                  </a:cubicBezTo>
                  <a:cubicBezTo>
                    <a:pt x="40" y="394"/>
                    <a:pt x="40" y="394"/>
                    <a:pt x="40" y="394"/>
                  </a:cubicBezTo>
                  <a:cubicBezTo>
                    <a:pt x="41" y="394"/>
                    <a:pt x="40" y="394"/>
                    <a:pt x="40" y="394"/>
                  </a:cubicBezTo>
                  <a:cubicBezTo>
                    <a:pt x="40" y="394"/>
                    <a:pt x="41" y="394"/>
                    <a:pt x="41" y="394"/>
                  </a:cubicBezTo>
                  <a:cubicBezTo>
                    <a:pt x="41" y="394"/>
                    <a:pt x="41" y="394"/>
                    <a:pt x="41" y="395"/>
                  </a:cubicBezTo>
                  <a:cubicBezTo>
                    <a:pt x="41" y="395"/>
                    <a:pt x="40" y="395"/>
                    <a:pt x="40" y="395"/>
                  </a:cubicBezTo>
                  <a:cubicBezTo>
                    <a:pt x="40" y="395"/>
                    <a:pt x="40" y="395"/>
                    <a:pt x="40" y="395"/>
                  </a:cubicBezTo>
                  <a:cubicBezTo>
                    <a:pt x="40" y="395"/>
                    <a:pt x="40" y="395"/>
                    <a:pt x="40" y="395"/>
                  </a:cubicBezTo>
                  <a:cubicBezTo>
                    <a:pt x="40" y="395"/>
                    <a:pt x="40" y="396"/>
                    <a:pt x="40" y="396"/>
                  </a:cubicBezTo>
                  <a:cubicBezTo>
                    <a:pt x="40" y="396"/>
                    <a:pt x="40" y="396"/>
                    <a:pt x="40" y="396"/>
                  </a:cubicBezTo>
                  <a:cubicBezTo>
                    <a:pt x="39" y="396"/>
                    <a:pt x="40" y="396"/>
                    <a:pt x="39" y="396"/>
                  </a:cubicBezTo>
                  <a:cubicBezTo>
                    <a:pt x="40" y="397"/>
                    <a:pt x="39" y="397"/>
                    <a:pt x="40" y="397"/>
                  </a:cubicBezTo>
                  <a:cubicBezTo>
                    <a:pt x="39" y="398"/>
                    <a:pt x="39" y="398"/>
                    <a:pt x="39" y="399"/>
                  </a:cubicBezTo>
                  <a:cubicBezTo>
                    <a:pt x="39" y="399"/>
                    <a:pt x="39" y="399"/>
                    <a:pt x="39" y="399"/>
                  </a:cubicBezTo>
                  <a:cubicBezTo>
                    <a:pt x="39" y="399"/>
                    <a:pt x="40" y="399"/>
                    <a:pt x="40" y="399"/>
                  </a:cubicBezTo>
                  <a:cubicBezTo>
                    <a:pt x="39" y="399"/>
                    <a:pt x="39" y="399"/>
                    <a:pt x="39" y="399"/>
                  </a:cubicBezTo>
                  <a:cubicBezTo>
                    <a:pt x="39" y="399"/>
                    <a:pt x="39" y="400"/>
                    <a:pt x="38" y="400"/>
                  </a:cubicBezTo>
                  <a:cubicBezTo>
                    <a:pt x="39" y="400"/>
                    <a:pt x="39" y="400"/>
                    <a:pt x="39" y="400"/>
                  </a:cubicBezTo>
                  <a:cubicBezTo>
                    <a:pt x="38" y="400"/>
                    <a:pt x="39" y="401"/>
                    <a:pt x="39" y="401"/>
                  </a:cubicBezTo>
                  <a:cubicBezTo>
                    <a:pt x="39" y="401"/>
                    <a:pt x="39" y="401"/>
                    <a:pt x="39" y="401"/>
                  </a:cubicBezTo>
                  <a:cubicBezTo>
                    <a:pt x="38" y="401"/>
                    <a:pt x="39" y="401"/>
                    <a:pt x="38" y="401"/>
                  </a:cubicBezTo>
                  <a:cubicBezTo>
                    <a:pt x="38" y="402"/>
                    <a:pt x="38" y="402"/>
                    <a:pt x="38" y="402"/>
                  </a:cubicBezTo>
                  <a:cubicBezTo>
                    <a:pt x="38" y="403"/>
                    <a:pt x="38" y="403"/>
                    <a:pt x="38" y="404"/>
                  </a:cubicBezTo>
                  <a:cubicBezTo>
                    <a:pt x="38" y="404"/>
                    <a:pt x="38" y="404"/>
                    <a:pt x="38" y="404"/>
                  </a:cubicBezTo>
                  <a:cubicBezTo>
                    <a:pt x="37" y="405"/>
                    <a:pt x="38" y="406"/>
                    <a:pt x="38" y="406"/>
                  </a:cubicBezTo>
                  <a:cubicBezTo>
                    <a:pt x="38" y="406"/>
                    <a:pt x="38" y="406"/>
                    <a:pt x="38" y="406"/>
                  </a:cubicBezTo>
                  <a:cubicBezTo>
                    <a:pt x="39" y="406"/>
                    <a:pt x="38" y="406"/>
                    <a:pt x="38" y="406"/>
                  </a:cubicBezTo>
                  <a:cubicBezTo>
                    <a:pt x="38" y="407"/>
                    <a:pt x="37" y="407"/>
                    <a:pt x="38" y="407"/>
                  </a:cubicBezTo>
                  <a:cubicBezTo>
                    <a:pt x="38" y="407"/>
                    <a:pt x="38" y="407"/>
                    <a:pt x="38" y="407"/>
                  </a:cubicBezTo>
                  <a:cubicBezTo>
                    <a:pt x="38" y="408"/>
                    <a:pt x="38" y="408"/>
                    <a:pt x="38" y="408"/>
                  </a:cubicBezTo>
                  <a:cubicBezTo>
                    <a:pt x="38" y="408"/>
                    <a:pt x="38" y="408"/>
                    <a:pt x="38" y="408"/>
                  </a:cubicBezTo>
                  <a:cubicBezTo>
                    <a:pt x="38" y="408"/>
                    <a:pt x="38" y="408"/>
                    <a:pt x="38" y="408"/>
                  </a:cubicBezTo>
                  <a:cubicBezTo>
                    <a:pt x="38" y="408"/>
                    <a:pt x="38" y="409"/>
                    <a:pt x="38" y="409"/>
                  </a:cubicBezTo>
                  <a:cubicBezTo>
                    <a:pt x="38" y="409"/>
                    <a:pt x="37" y="410"/>
                    <a:pt x="38" y="410"/>
                  </a:cubicBezTo>
                  <a:cubicBezTo>
                    <a:pt x="38" y="410"/>
                    <a:pt x="38" y="410"/>
                    <a:pt x="38" y="410"/>
                  </a:cubicBezTo>
                  <a:cubicBezTo>
                    <a:pt x="38" y="410"/>
                    <a:pt x="38" y="411"/>
                    <a:pt x="38" y="411"/>
                  </a:cubicBezTo>
                  <a:cubicBezTo>
                    <a:pt x="38" y="411"/>
                    <a:pt x="38" y="411"/>
                    <a:pt x="38" y="411"/>
                  </a:cubicBezTo>
                  <a:cubicBezTo>
                    <a:pt x="38" y="411"/>
                    <a:pt x="38" y="411"/>
                    <a:pt x="38" y="411"/>
                  </a:cubicBezTo>
                  <a:cubicBezTo>
                    <a:pt x="38" y="412"/>
                    <a:pt x="39" y="412"/>
                    <a:pt x="39" y="413"/>
                  </a:cubicBezTo>
                  <a:cubicBezTo>
                    <a:pt x="39" y="414"/>
                    <a:pt x="40" y="415"/>
                    <a:pt x="41" y="416"/>
                  </a:cubicBezTo>
                  <a:cubicBezTo>
                    <a:pt x="41" y="416"/>
                    <a:pt x="41" y="416"/>
                    <a:pt x="41" y="416"/>
                  </a:cubicBezTo>
                  <a:cubicBezTo>
                    <a:pt x="41" y="416"/>
                    <a:pt x="41" y="416"/>
                    <a:pt x="41" y="416"/>
                  </a:cubicBezTo>
                  <a:cubicBezTo>
                    <a:pt x="42" y="416"/>
                    <a:pt x="42" y="416"/>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2" y="417"/>
                    <a:pt x="42" y="417"/>
                    <a:pt x="42" y="417"/>
                  </a:cubicBezTo>
                  <a:cubicBezTo>
                    <a:pt x="43" y="417"/>
                    <a:pt x="43" y="417"/>
                    <a:pt x="43" y="417"/>
                  </a:cubicBezTo>
                  <a:cubicBezTo>
                    <a:pt x="43" y="417"/>
                    <a:pt x="43" y="417"/>
                    <a:pt x="43" y="417"/>
                  </a:cubicBezTo>
                  <a:cubicBezTo>
                    <a:pt x="43" y="417"/>
                    <a:pt x="43" y="416"/>
                    <a:pt x="43" y="417"/>
                  </a:cubicBezTo>
                  <a:cubicBezTo>
                    <a:pt x="43" y="417"/>
                    <a:pt x="43" y="417"/>
                    <a:pt x="43" y="417"/>
                  </a:cubicBezTo>
                  <a:cubicBezTo>
                    <a:pt x="44" y="417"/>
                    <a:pt x="44" y="417"/>
                    <a:pt x="44" y="417"/>
                  </a:cubicBezTo>
                  <a:cubicBezTo>
                    <a:pt x="44" y="417"/>
                    <a:pt x="44" y="417"/>
                    <a:pt x="44" y="417"/>
                  </a:cubicBezTo>
                  <a:cubicBezTo>
                    <a:pt x="44" y="416"/>
                    <a:pt x="44" y="417"/>
                    <a:pt x="45" y="417"/>
                  </a:cubicBezTo>
                  <a:cubicBezTo>
                    <a:pt x="45" y="417"/>
                    <a:pt x="45" y="417"/>
                    <a:pt x="45" y="417"/>
                  </a:cubicBezTo>
                  <a:cubicBezTo>
                    <a:pt x="45" y="417"/>
                    <a:pt x="46" y="418"/>
                    <a:pt x="47" y="418"/>
                  </a:cubicBezTo>
                  <a:cubicBezTo>
                    <a:pt x="48" y="417"/>
                    <a:pt x="47" y="417"/>
                    <a:pt x="48" y="417"/>
                  </a:cubicBezTo>
                  <a:cubicBezTo>
                    <a:pt x="48" y="417"/>
                    <a:pt x="48" y="417"/>
                    <a:pt x="48" y="417"/>
                  </a:cubicBezTo>
                  <a:cubicBezTo>
                    <a:pt x="48" y="418"/>
                    <a:pt x="48" y="416"/>
                    <a:pt x="48" y="417"/>
                  </a:cubicBezTo>
                  <a:cubicBezTo>
                    <a:pt x="48" y="417"/>
                    <a:pt x="48" y="417"/>
                    <a:pt x="48" y="417"/>
                  </a:cubicBezTo>
                  <a:cubicBezTo>
                    <a:pt x="48" y="417"/>
                    <a:pt x="48" y="417"/>
                    <a:pt x="49" y="417"/>
                  </a:cubicBezTo>
                  <a:cubicBezTo>
                    <a:pt x="49" y="417"/>
                    <a:pt x="49" y="417"/>
                    <a:pt x="49" y="417"/>
                  </a:cubicBezTo>
                  <a:cubicBezTo>
                    <a:pt x="49" y="418"/>
                    <a:pt x="49" y="417"/>
                    <a:pt x="50" y="418"/>
                  </a:cubicBezTo>
                  <a:cubicBezTo>
                    <a:pt x="52" y="418"/>
                    <a:pt x="54" y="418"/>
                    <a:pt x="56" y="417"/>
                  </a:cubicBezTo>
                  <a:cubicBezTo>
                    <a:pt x="57" y="416"/>
                    <a:pt x="59" y="415"/>
                    <a:pt x="60" y="413"/>
                  </a:cubicBezTo>
                  <a:cubicBezTo>
                    <a:pt x="60" y="412"/>
                    <a:pt x="60" y="412"/>
                    <a:pt x="60" y="412"/>
                  </a:cubicBezTo>
                  <a:cubicBezTo>
                    <a:pt x="60" y="412"/>
                    <a:pt x="60" y="412"/>
                    <a:pt x="60" y="412"/>
                  </a:cubicBezTo>
                  <a:cubicBezTo>
                    <a:pt x="60" y="412"/>
                    <a:pt x="60" y="412"/>
                    <a:pt x="61" y="412"/>
                  </a:cubicBezTo>
                  <a:cubicBezTo>
                    <a:pt x="61" y="412"/>
                    <a:pt x="62" y="411"/>
                    <a:pt x="62" y="411"/>
                  </a:cubicBezTo>
                  <a:cubicBezTo>
                    <a:pt x="62" y="411"/>
                    <a:pt x="61" y="410"/>
                    <a:pt x="61" y="410"/>
                  </a:cubicBezTo>
                  <a:cubicBezTo>
                    <a:pt x="62" y="410"/>
                    <a:pt x="62" y="410"/>
                    <a:pt x="62" y="410"/>
                  </a:cubicBezTo>
                  <a:cubicBezTo>
                    <a:pt x="62" y="410"/>
                    <a:pt x="62" y="410"/>
                    <a:pt x="62" y="410"/>
                  </a:cubicBezTo>
                  <a:cubicBezTo>
                    <a:pt x="62" y="410"/>
                    <a:pt x="62" y="410"/>
                    <a:pt x="62" y="411"/>
                  </a:cubicBezTo>
                  <a:cubicBezTo>
                    <a:pt x="64" y="409"/>
                    <a:pt x="63" y="408"/>
                    <a:pt x="64" y="406"/>
                  </a:cubicBezTo>
                  <a:cubicBezTo>
                    <a:pt x="64" y="406"/>
                    <a:pt x="65" y="405"/>
                    <a:pt x="65" y="405"/>
                  </a:cubicBezTo>
                  <a:cubicBezTo>
                    <a:pt x="65" y="404"/>
                    <a:pt x="65" y="403"/>
                    <a:pt x="65" y="402"/>
                  </a:cubicBezTo>
                  <a:cubicBezTo>
                    <a:pt x="65" y="402"/>
                    <a:pt x="64" y="401"/>
                    <a:pt x="64" y="402"/>
                  </a:cubicBezTo>
                  <a:close/>
                  <a:moveTo>
                    <a:pt x="41" y="393"/>
                  </a:moveTo>
                  <a:cubicBezTo>
                    <a:pt x="41" y="393"/>
                    <a:pt x="41" y="393"/>
                    <a:pt x="41" y="393"/>
                  </a:cubicBezTo>
                  <a:cubicBezTo>
                    <a:pt x="41" y="393"/>
                    <a:pt x="41" y="393"/>
                    <a:pt x="41" y="393"/>
                  </a:cubicBezTo>
                  <a:close/>
                  <a:moveTo>
                    <a:pt x="43" y="397"/>
                  </a:moveTo>
                  <a:cubicBezTo>
                    <a:pt x="42" y="397"/>
                    <a:pt x="43" y="397"/>
                    <a:pt x="43" y="397"/>
                  </a:cubicBezTo>
                  <a:cubicBezTo>
                    <a:pt x="43" y="397"/>
                    <a:pt x="43" y="397"/>
                    <a:pt x="43" y="397"/>
                  </a:cubicBezTo>
                  <a:cubicBezTo>
                    <a:pt x="43" y="397"/>
                    <a:pt x="43" y="397"/>
                    <a:pt x="43" y="397"/>
                  </a:cubicBezTo>
                  <a:close/>
                  <a:moveTo>
                    <a:pt x="43" y="397"/>
                  </a:moveTo>
                  <a:cubicBezTo>
                    <a:pt x="43" y="397"/>
                    <a:pt x="43" y="397"/>
                    <a:pt x="43" y="397"/>
                  </a:cubicBezTo>
                  <a:close/>
                  <a:moveTo>
                    <a:pt x="43" y="398"/>
                  </a:moveTo>
                  <a:cubicBezTo>
                    <a:pt x="44" y="398"/>
                    <a:pt x="44" y="398"/>
                    <a:pt x="44" y="398"/>
                  </a:cubicBezTo>
                  <a:cubicBezTo>
                    <a:pt x="44" y="398"/>
                    <a:pt x="44" y="398"/>
                    <a:pt x="43" y="398"/>
                  </a:cubicBezTo>
                  <a:close/>
                  <a:moveTo>
                    <a:pt x="43" y="398"/>
                  </a:moveTo>
                  <a:cubicBezTo>
                    <a:pt x="43" y="398"/>
                    <a:pt x="43" y="398"/>
                    <a:pt x="43" y="398"/>
                  </a:cubicBezTo>
                  <a:cubicBezTo>
                    <a:pt x="43" y="398"/>
                    <a:pt x="43" y="398"/>
                    <a:pt x="43" y="398"/>
                  </a:cubicBezTo>
                  <a:close/>
                  <a:moveTo>
                    <a:pt x="43" y="400"/>
                  </a:moveTo>
                  <a:cubicBezTo>
                    <a:pt x="43" y="400"/>
                    <a:pt x="43" y="400"/>
                    <a:pt x="43" y="400"/>
                  </a:cubicBezTo>
                  <a:cubicBezTo>
                    <a:pt x="43" y="400"/>
                    <a:pt x="44" y="400"/>
                    <a:pt x="43" y="400"/>
                  </a:cubicBezTo>
                  <a:close/>
                  <a:moveTo>
                    <a:pt x="43" y="401"/>
                  </a:moveTo>
                  <a:cubicBezTo>
                    <a:pt x="43" y="401"/>
                    <a:pt x="43" y="401"/>
                    <a:pt x="43" y="401"/>
                  </a:cubicBezTo>
                  <a:cubicBezTo>
                    <a:pt x="43" y="401"/>
                    <a:pt x="43" y="401"/>
                    <a:pt x="43" y="401"/>
                  </a:cubicBezTo>
                  <a:close/>
                  <a:moveTo>
                    <a:pt x="44" y="413"/>
                  </a:moveTo>
                  <a:cubicBezTo>
                    <a:pt x="44" y="413"/>
                    <a:pt x="44" y="413"/>
                    <a:pt x="44" y="413"/>
                  </a:cubicBezTo>
                  <a:cubicBezTo>
                    <a:pt x="44" y="413"/>
                    <a:pt x="44" y="413"/>
                    <a:pt x="44" y="413"/>
                  </a:cubicBezTo>
                  <a:close/>
                  <a:moveTo>
                    <a:pt x="50" y="413"/>
                  </a:moveTo>
                  <a:cubicBezTo>
                    <a:pt x="50" y="413"/>
                    <a:pt x="50" y="413"/>
                    <a:pt x="50" y="413"/>
                  </a:cubicBezTo>
                  <a:cubicBezTo>
                    <a:pt x="50" y="413"/>
                    <a:pt x="50" y="413"/>
                    <a:pt x="50" y="413"/>
                  </a:cubicBezTo>
                  <a:close/>
                  <a:moveTo>
                    <a:pt x="53" y="414"/>
                  </a:moveTo>
                  <a:cubicBezTo>
                    <a:pt x="53" y="414"/>
                    <a:pt x="53" y="414"/>
                    <a:pt x="53" y="414"/>
                  </a:cubicBezTo>
                  <a:cubicBezTo>
                    <a:pt x="53" y="414"/>
                    <a:pt x="53" y="414"/>
                    <a:pt x="53" y="414"/>
                  </a:cubicBezTo>
                  <a:close/>
                  <a:moveTo>
                    <a:pt x="41" y="392"/>
                  </a:moveTo>
                  <a:cubicBezTo>
                    <a:pt x="41" y="392"/>
                    <a:pt x="41" y="393"/>
                    <a:pt x="41" y="392"/>
                  </a:cubicBezTo>
                  <a:cubicBezTo>
                    <a:pt x="41" y="392"/>
                    <a:pt x="41" y="392"/>
                    <a:pt x="41" y="392"/>
                  </a:cubicBezTo>
                  <a:close/>
                  <a:moveTo>
                    <a:pt x="25" y="366"/>
                  </a:moveTo>
                  <a:cubicBezTo>
                    <a:pt x="24" y="365"/>
                    <a:pt x="22" y="365"/>
                    <a:pt x="21" y="364"/>
                  </a:cubicBezTo>
                  <a:cubicBezTo>
                    <a:pt x="21" y="364"/>
                    <a:pt x="21" y="365"/>
                    <a:pt x="20" y="365"/>
                  </a:cubicBezTo>
                  <a:cubicBezTo>
                    <a:pt x="19" y="363"/>
                    <a:pt x="16" y="363"/>
                    <a:pt x="14" y="364"/>
                  </a:cubicBezTo>
                  <a:cubicBezTo>
                    <a:pt x="14" y="364"/>
                    <a:pt x="14" y="364"/>
                    <a:pt x="14" y="364"/>
                  </a:cubicBezTo>
                  <a:cubicBezTo>
                    <a:pt x="14" y="364"/>
                    <a:pt x="14" y="364"/>
                    <a:pt x="13" y="364"/>
                  </a:cubicBezTo>
                  <a:cubicBezTo>
                    <a:pt x="13" y="364"/>
                    <a:pt x="13" y="364"/>
                    <a:pt x="13" y="364"/>
                  </a:cubicBezTo>
                  <a:cubicBezTo>
                    <a:pt x="13" y="364"/>
                    <a:pt x="13" y="364"/>
                    <a:pt x="12" y="364"/>
                  </a:cubicBezTo>
                  <a:cubicBezTo>
                    <a:pt x="12" y="364"/>
                    <a:pt x="12" y="364"/>
                    <a:pt x="12" y="364"/>
                  </a:cubicBezTo>
                  <a:cubicBezTo>
                    <a:pt x="12" y="364"/>
                    <a:pt x="12" y="364"/>
                    <a:pt x="12" y="364"/>
                  </a:cubicBezTo>
                  <a:cubicBezTo>
                    <a:pt x="11" y="363"/>
                    <a:pt x="10" y="364"/>
                    <a:pt x="9" y="363"/>
                  </a:cubicBezTo>
                  <a:cubicBezTo>
                    <a:pt x="9" y="363"/>
                    <a:pt x="10" y="364"/>
                    <a:pt x="10" y="364"/>
                  </a:cubicBezTo>
                  <a:cubicBezTo>
                    <a:pt x="8" y="363"/>
                    <a:pt x="6" y="364"/>
                    <a:pt x="5" y="364"/>
                  </a:cubicBezTo>
                  <a:cubicBezTo>
                    <a:pt x="5" y="364"/>
                    <a:pt x="5" y="365"/>
                    <a:pt x="5" y="365"/>
                  </a:cubicBezTo>
                  <a:cubicBezTo>
                    <a:pt x="5" y="364"/>
                    <a:pt x="4" y="364"/>
                    <a:pt x="4" y="365"/>
                  </a:cubicBezTo>
                  <a:cubicBezTo>
                    <a:pt x="4" y="365"/>
                    <a:pt x="3" y="365"/>
                    <a:pt x="3" y="365"/>
                  </a:cubicBezTo>
                  <a:cubicBezTo>
                    <a:pt x="3" y="365"/>
                    <a:pt x="3" y="365"/>
                    <a:pt x="3" y="365"/>
                  </a:cubicBezTo>
                  <a:cubicBezTo>
                    <a:pt x="2" y="365"/>
                    <a:pt x="3" y="366"/>
                    <a:pt x="2" y="366"/>
                  </a:cubicBezTo>
                  <a:cubicBezTo>
                    <a:pt x="2" y="366"/>
                    <a:pt x="2" y="366"/>
                    <a:pt x="2" y="366"/>
                  </a:cubicBezTo>
                  <a:cubicBezTo>
                    <a:pt x="2" y="366"/>
                    <a:pt x="2" y="367"/>
                    <a:pt x="2" y="367"/>
                  </a:cubicBezTo>
                  <a:cubicBezTo>
                    <a:pt x="2" y="367"/>
                    <a:pt x="2" y="367"/>
                    <a:pt x="2" y="367"/>
                  </a:cubicBezTo>
                  <a:cubicBezTo>
                    <a:pt x="1" y="367"/>
                    <a:pt x="1" y="367"/>
                    <a:pt x="1" y="367"/>
                  </a:cubicBezTo>
                  <a:cubicBezTo>
                    <a:pt x="1" y="367"/>
                    <a:pt x="1" y="367"/>
                    <a:pt x="1" y="367"/>
                  </a:cubicBezTo>
                  <a:cubicBezTo>
                    <a:pt x="1" y="368"/>
                    <a:pt x="1" y="368"/>
                    <a:pt x="0" y="368"/>
                  </a:cubicBezTo>
                  <a:cubicBezTo>
                    <a:pt x="1" y="368"/>
                    <a:pt x="1" y="368"/>
                    <a:pt x="1" y="368"/>
                  </a:cubicBezTo>
                  <a:cubicBezTo>
                    <a:pt x="0" y="370"/>
                    <a:pt x="0" y="372"/>
                    <a:pt x="0" y="374"/>
                  </a:cubicBezTo>
                  <a:cubicBezTo>
                    <a:pt x="0" y="374"/>
                    <a:pt x="0" y="374"/>
                    <a:pt x="0" y="374"/>
                  </a:cubicBezTo>
                  <a:cubicBezTo>
                    <a:pt x="0" y="375"/>
                    <a:pt x="0" y="375"/>
                    <a:pt x="0" y="375"/>
                  </a:cubicBezTo>
                  <a:cubicBezTo>
                    <a:pt x="0" y="375"/>
                    <a:pt x="0" y="376"/>
                    <a:pt x="0" y="376"/>
                  </a:cubicBezTo>
                  <a:cubicBezTo>
                    <a:pt x="0" y="376"/>
                    <a:pt x="0" y="376"/>
                    <a:pt x="0" y="376"/>
                  </a:cubicBezTo>
                  <a:cubicBezTo>
                    <a:pt x="0" y="376"/>
                    <a:pt x="0" y="376"/>
                    <a:pt x="0" y="376"/>
                  </a:cubicBezTo>
                  <a:cubicBezTo>
                    <a:pt x="0" y="377"/>
                    <a:pt x="0" y="377"/>
                    <a:pt x="0" y="378"/>
                  </a:cubicBezTo>
                  <a:cubicBezTo>
                    <a:pt x="0" y="377"/>
                    <a:pt x="0" y="377"/>
                    <a:pt x="1" y="377"/>
                  </a:cubicBezTo>
                  <a:cubicBezTo>
                    <a:pt x="0" y="378"/>
                    <a:pt x="1" y="378"/>
                    <a:pt x="1" y="379"/>
                  </a:cubicBezTo>
                  <a:cubicBezTo>
                    <a:pt x="1" y="378"/>
                    <a:pt x="1" y="378"/>
                    <a:pt x="1" y="378"/>
                  </a:cubicBezTo>
                  <a:cubicBezTo>
                    <a:pt x="2" y="379"/>
                    <a:pt x="0" y="379"/>
                    <a:pt x="1" y="379"/>
                  </a:cubicBezTo>
                  <a:cubicBezTo>
                    <a:pt x="1" y="379"/>
                    <a:pt x="1" y="379"/>
                    <a:pt x="1" y="379"/>
                  </a:cubicBezTo>
                  <a:cubicBezTo>
                    <a:pt x="1" y="380"/>
                    <a:pt x="1" y="380"/>
                    <a:pt x="2" y="381"/>
                  </a:cubicBezTo>
                  <a:cubicBezTo>
                    <a:pt x="2" y="381"/>
                    <a:pt x="2" y="381"/>
                    <a:pt x="2" y="381"/>
                  </a:cubicBezTo>
                  <a:cubicBezTo>
                    <a:pt x="2" y="381"/>
                    <a:pt x="3" y="381"/>
                    <a:pt x="3" y="382"/>
                  </a:cubicBezTo>
                  <a:cubicBezTo>
                    <a:pt x="3" y="382"/>
                    <a:pt x="3" y="381"/>
                    <a:pt x="4" y="382"/>
                  </a:cubicBezTo>
                  <a:cubicBezTo>
                    <a:pt x="3" y="382"/>
                    <a:pt x="4" y="383"/>
                    <a:pt x="4" y="383"/>
                  </a:cubicBezTo>
                  <a:cubicBezTo>
                    <a:pt x="4" y="383"/>
                    <a:pt x="5" y="383"/>
                    <a:pt x="5" y="384"/>
                  </a:cubicBezTo>
                  <a:cubicBezTo>
                    <a:pt x="5" y="383"/>
                    <a:pt x="6" y="383"/>
                    <a:pt x="5" y="383"/>
                  </a:cubicBezTo>
                  <a:cubicBezTo>
                    <a:pt x="6" y="383"/>
                    <a:pt x="6" y="383"/>
                    <a:pt x="6" y="383"/>
                  </a:cubicBezTo>
                  <a:cubicBezTo>
                    <a:pt x="6" y="382"/>
                    <a:pt x="6" y="383"/>
                    <a:pt x="6" y="382"/>
                  </a:cubicBezTo>
                  <a:cubicBezTo>
                    <a:pt x="6" y="383"/>
                    <a:pt x="6" y="383"/>
                    <a:pt x="7" y="383"/>
                  </a:cubicBezTo>
                  <a:cubicBezTo>
                    <a:pt x="7" y="383"/>
                    <a:pt x="7" y="384"/>
                    <a:pt x="8" y="384"/>
                  </a:cubicBezTo>
                  <a:cubicBezTo>
                    <a:pt x="7" y="384"/>
                    <a:pt x="8" y="384"/>
                    <a:pt x="8" y="384"/>
                  </a:cubicBezTo>
                  <a:cubicBezTo>
                    <a:pt x="8" y="384"/>
                    <a:pt x="8" y="385"/>
                    <a:pt x="8" y="385"/>
                  </a:cubicBezTo>
                  <a:cubicBezTo>
                    <a:pt x="9" y="385"/>
                    <a:pt x="8" y="385"/>
                    <a:pt x="9" y="385"/>
                  </a:cubicBezTo>
                  <a:cubicBezTo>
                    <a:pt x="9" y="385"/>
                    <a:pt x="9" y="385"/>
                    <a:pt x="9" y="385"/>
                  </a:cubicBezTo>
                  <a:cubicBezTo>
                    <a:pt x="9" y="385"/>
                    <a:pt x="10" y="385"/>
                    <a:pt x="10" y="385"/>
                  </a:cubicBezTo>
                  <a:cubicBezTo>
                    <a:pt x="10" y="385"/>
                    <a:pt x="10" y="385"/>
                    <a:pt x="10" y="384"/>
                  </a:cubicBezTo>
                  <a:cubicBezTo>
                    <a:pt x="10" y="385"/>
                    <a:pt x="10" y="385"/>
                    <a:pt x="11" y="385"/>
                  </a:cubicBezTo>
                  <a:cubicBezTo>
                    <a:pt x="11" y="385"/>
                    <a:pt x="11" y="385"/>
                    <a:pt x="11" y="385"/>
                  </a:cubicBezTo>
                  <a:cubicBezTo>
                    <a:pt x="11" y="385"/>
                    <a:pt x="11" y="385"/>
                    <a:pt x="11" y="385"/>
                  </a:cubicBezTo>
                  <a:cubicBezTo>
                    <a:pt x="11" y="385"/>
                    <a:pt x="11" y="385"/>
                    <a:pt x="11" y="385"/>
                  </a:cubicBezTo>
                  <a:cubicBezTo>
                    <a:pt x="11" y="385"/>
                    <a:pt x="11" y="386"/>
                    <a:pt x="12" y="386"/>
                  </a:cubicBezTo>
                  <a:cubicBezTo>
                    <a:pt x="12" y="386"/>
                    <a:pt x="12" y="385"/>
                    <a:pt x="12" y="385"/>
                  </a:cubicBezTo>
                  <a:cubicBezTo>
                    <a:pt x="12" y="386"/>
                    <a:pt x="13" y="386"/>
                    <a:pt x="13" y="386"/>
                  </a:cubicBezTo>
                  <a:cubicBezTo>
                    <a:pt x="13" y="386"/>
                    <a:pt x="13" y="386"/>
                    <a:pt x="13" y="386"/>
                  </a:cubicBezTo>
                  <a:cubicBezTo>
                    <a:pt x="14" y="385"/>
                    <a:pt x="15" y="386"/>
                    <a:pt x="15" y="386"/>
                  </a:cubicBezTo>
                  <a:cubicBezTo>
                    <a:pt x="15" y="386"/>
                    <a:pt x="15" y="386"/>
                    <a:pt x="15" y="386"/>
                  </a:cubicBezTo>
                  <a:cubicBezTo>
                    <a:pt x="16" y="386"/>
                    <a:pt x="16" y="385"/>
                    <a:pt x="16" y="386"/>
                  </a:cubicBezTo>
                  <a:cubicBezTo>
                    <a:pt x="16" y="385"/>
                    <a:pt x="16" y="386"/>
                    <a:pt x="16" y="386"/>
                  </a:cubicBezTo>
                  <a:cubicBezTo>
                    <a:pt x="17" y="386"/>
                    <a:pt x="16" y="386"/>
                    <a:pt x="16" y="386"/>
                  </a:cubicBezTo>
                  <a:cubicBezTo>
                    <a:pt x="17" y="386"/>
                    <a:pt x="18" y="386"/>
                    <a:pt x="19" y="385"/>
                  </a:cubicBezTo>
                  <a:cubicBezTo>
                    <a:pt x="19" y="386"/>
                    <a:pt x="19" y="386"/>
                    <a:pt x="19" y="386"/>
                  </a:cubicBezTo>
                  <a:cubicBezTo>
                    <a:pt x="19" y="386"/>
                    <a:pt x="19" y="386"/>
                    <a:pt x="19" y="386"/>
                  </a:cubicBezTo>
                  <a:cubicBezTo>
                    <a:pt x="19" y="385"/>
                    <a:pt x="20" y="385"/>
                    <a:pt x="20" y="385"/>
                  </a:cubicBezTo>
                  <a:cubicBezTo>
                    <a:pt x="20" y="386"/>
                    <a:pt x="18" y="385"/>
                    <a:pt x="19" y="385"/>
                  </a:cubicBezTo>
                  <a:cubicBezTo>
                    <a:pt x="19" y="385"/>
                    <a:pt x="20" y="386"/>
                    <a:pt x="20" y="385"/>
                  </a:cubicBezTo>
                  <a:cubicBezTo>
                    <a:pt x="20" y="385"/>
                    <a:pt x="20" y="386"/>
                    <a:pt x="21" y="385"/>
                  </a:cubicBezTo>
                  <a:cubicBezTo>
                    <a:pt x="21" y="385"/>
                    <a:pt x="20" y="385"/>
                    <a:pt x="21" y="385"/>
                  </a:cubicBezTo>
                  <a:cubicBezTo>
                    <a:pt x="21" y="385"/>
                    <a:pt x="21" y="385"/>
                    <a:pt x="21" y="385"/>
                  </a:cubicBezTo>
                  <a:cubicBezTo>
                    <a:pt x="21" y="385"/>
                    <a:pt x="21" y="385"/>
                    <a:pt x="21" y="385"/>
                  </a:cubicBezTo>
                  <a:cubicBezTo>
                    <a:pt x="22" y="385"/>
                    <a:pt x="22" y="385"/>
                    <a:pt x="22" y="385"/>
                  </a:cubicBezTo>
                  <a:cubicBezTo>
                    <a:pt x="22" y="385"/>
                    <a:pt x="23" y="385"/>
                    <a:pt x="22" y="385"/>
                  </a:cubicBezTo>
                  <a:cubicBezTo>
                    <a:pt x="22" y="384"/>
                    <a:pt x="22" y="384"/>
                    <a:pt x="22" y="384"/>
                  </a:cubicBezTo>
                  <a:cubicBezTo>
                    <a:pt x="22" y="384"/>
                    <a:pt x="23" y="385"/>
                    <a:pt x="23" y="385"/>
                  </a:cubicBezTo>
                  <a:cubicBezTo>
                    <a:pt x="23" y="385"/>
                    <a:pt x="23" y="385"/>
                    <a:pt x="23" y="385"/>
                  </a:cubicBezTo>
                  <a:cubicBezTo>
                    <a:pt x="23" y="385"/>
                    <a:pt x="23" y="384"/>
                    <a:pt x="24" y="385"/>
                  </a:cubicBezTo>
                  <a:cubicBezTo>
                    <a:pt x="24" y="385"/>
                    <a:pt x="24" y="385"/>
                    <a:pt x="25" y="384"/>
                  </a:cubicBezTo>
                  <a:cubicBezTo>
                    <a:pt x="23" y="381"/>
                    <a:pt x="23" y="381"/>
                    <a:pt x="23" y="381"/>
                  </a:cubicBezTo>
                  <a:cubicBezTo>
                    <a:pt x="23" y="381"/>
                    <a:pt x="23" y="381"/>
                    <a:pt x="23" y="382"/>
                  </a:cubicBezTo>
                  <a:cubicBezTo>
                    <a:pt x="22" y="382"/>
                    <a:pt x="22" y="382"/>
                    <a:pt x="22" y="382"/>
                  </a:cubicBezTo>
                  <a:cubicBezTo>
                    <a:pt x="22" y="382"/>
                    <a:pt x="22" y="382"/>
                    <a:pt x="22" y="382"/>
                  </a:cubicBezTo>
                  <a:cubicBezTo>
                    <a:pt x="22" y="383"/>
                    <a:pt x="22" y="382"/>
                    <a:pt x="22" y="382"/>
                  </a:cubicBezTo>
                  <a:cubicBezTo>
                    <a:pt x="22" y="383"/>
                    <a:pt x="22" y="383"/>
                    <a:pt x="22" y="384"/>
                  </a:cubicBezTo>
                  <a:cubicBezTo>
                    <a:pt x="21" y="384"/>
                    <a:pt x="21" y="383"/>
                    <a:pt x="21" y="383"/>
                  </a:cubicBezTo>
                  <a:cubicBezTo>
                    <a:pt x="21" y="384"/>
                    <a:pt x="20" y="383"/>
                    <a:pt x="20" y="384"/>
                  </a:cubicBezTo>
                  <a:cubicBezTo>
                    <a:pt x="20" y="384"/>
                    <a:pt x="21" y="384"/>
                    <a:pt x="20" y="384"/>
                  </a:cubicBezTo>
                  <a:cubicBezTo>
                    <a:pt x="21" y="385"/>
                    <a:pt x="20" y="384"/>
                    <a:pt x="19" y="385"/>
                  </a:cubicBezTo>
                  <a:cubicBezTo>
                    <a:pt x="19" y="385"/>
                    <a:pt x="19" y="385"/>
                    <a:pt x="19" y="385"/>
                  </a:cubicBezTo>
                  <a:cubicBezTo>
                    <a:pt x="19" y="385"/>
                    <a:pt x="18" y="385"/>
                    <a:pt x="19" y="385"/>
                  </a:cubicBezTo>
                  <a:cubicBezTo>
                    <a:pt x="19" y="385"/>
                    <a:pt x="19" y="386"/>
                    <a:pt x="18" y="385"/>
                  </a:cubicBezTo>
                  <a:cubicBezTo>
                    <a:pt x="18" y="386"/>
                    <a:pt x="16" y="387"/>
                    <a:pt x="17" y="388"/>
                  </a:cubicBezTo>
                  <a:cubicBezTo>
                    <a:pt x="17" y="388"/>
                    <a:pt x="17" y="388"/>
                    <a:pt x="16" y="388"/>
                  </a:cubicBezTo>
                  <a:cubicBezTo>
                    <a:pt x="16" y="387"/>
                    <a:pt x="17" y="388"/>
                    <a:pt x="17" y="388"/>
                  </a:cubicBezTo>
                  <a:cubicBezTo>
                    <a:pt x="17" y="388"/>
                    <a:pt x="16" y="388"/>
                    <a:pt x="16" y="388"/>
                  </a:cubicBezTo>
                  <a:cubicBezTo>
                    <a:pt x="16" y="388"/>
                    <a:pt x="16" y="388"/>
                    <a:pt x="17" y="388"/>
                  </a:cubicBezTo>
                  <a:cubicBezTo>
                    <a:pt x="17" y="389"/>
                    <a:pt x="16" y="388"/>
                    <a:pt x="15" y="389"/>
                  </a:cubicBezTo>
                  <a:cubicBezTo>
                    <a:pt x="15" y="389"/>
                    <a:pt x="15" y="389"/>
                    <a:pt x="15" y="389"/>
                  </a:cubicBezTo>
                  <a:cubicBezTo>
                    <a:pt x="15" y="389"/>
                    <a:pt x="15" y="389"/>
                    <a:pt x="15" y="389"/>
                  </a:cubicBezTo>
                  <a:cubicBezTo>
                    <a:pt x="14" y="390"/>
                    <a:pt x="15" y="390"/>
                    <a:pt x="15" y="390"/>
                  </a:cubicBezTo>
                  <a:cubicBezTo>
                    <a:pt x="15" y="390"/>
                    <a:pt x="15" y="390"/>
                    <a:pt x="15" y="390"/>
                  </a:cubicBezTo>
                  <a:cubicBezTo>
                    <a:pt x="15" y="391"/>
                    <a:pt x="15" y="391"/>
                    <a:pt x="15" y="391"/>
                  </a:cubicBezTo>
                  <a:cubicBezTo>
                    <a:pt x="15" y="390"/>
                    <a:pt x="14" y="391"/>
                    <a:pt x="14" y="391"/>
                  </a:cubicBezTo>
                  <a:cubicBezTo>
                    <a:pt x="14" y="391"/>
                    <a:pt x="14" y="391"/>
                    <a:pt x="14" y="391"/>
                  </a:cubicBezTo>
                  <a:cubicBezTo>
                    <a:pt x="15" y="391"/>
                    <a:pt x="14" y="391"/>
                    <a:pt x="14" y="391"/>
                  </a:cubicBezTo>
                  <a:cubicBezTo>
                    <a:pt x="14" y="391"/>
                    <a:pt x="14" y="391"/>
                    <a:pt x="14" y="391"/>
                  </a:cubicBezTo>
                  <a:cubicBezTo>
                    <a:pt x="14" y="391"/>
                    <a:pt x="14" y="391"/>
                    <a:pt x="13" y="391"/>
                  </a:cubicBezTo>
                  <a:cubicBezTo>
                    <a:pt x="14" y="391"/>
                    <a:pt x="13" y="391"/>
                    <a:pt x="13" y="391"/>
                  </a:cubicBezTo>
                  <a:cubicBezTo>
                    <a:pt x="13" y="392"/>
                    <a:pt x="13" y="392"/>
                    <a:pt x="13" y="392"/>
                  </a:cubicBezTo>
                  <a:cubicBezTo>
                    <a:pt x="13" y="392"/>
                    <a:pt x="13" y="392"/>
                    <a:pt x="13" y="392"/>
                  </a:cubicBezTo>
                  <a:cubicBezTo>
                    <a:pt x="13" y="392"/>
                    <a:pt x="13" y="392"/>
                    <a:pt x="13" y="392"/>
                  </a:cubicBezTo>
                  <a:cubicBezTo>
                    <a:pt x="13" y="392"/>
                    <a:pt x="14" y="392"/>
                    <a:pt x="13" y="392"/>
                  </a:cubicBezTo>
                  <a:cubicBezTo>
                    <a:pt x="13" y="392"/>
                    <a:pt x="13" y="392"/>
                    <a:pt x="12" y="392"/>
                  </a:cubicBezTo>
                  <a:cubicBezTo>
                    <a:pt x="13" y="392"/>
                    <a:pt x="13" y="392"/>
                    <a:pt x="13" y="392"/>
                  </a:cubicBezTo>
                  <a:cubicBezTo>
                    <a:pt x="13" y="393"/>
                    <a:pt x="13" y="393"/>
                    <a:pt x="13" y="393"/>
                  </a:cubicBezTo>
                  <a:cubicBezTo>
                    <a:pt x="13" y="393"/>
                    <a:pt x="13" y="393"/>
                    <a:pt x="13" y="393"/>
                  </a:cubicBezTo>
                  <a:cubicBezTo>
                    <a:pt x="13" y="393"/>
                    <a:pt x="13" y="393"/>
                    <a:pt x="13" y="393"/>
                  </a:cubicBezTo>
                  <a:cubicBezTo>
                    <a:pt x="12" y="393"/>
                    <a:pt x="12" y="393"/>
                    <a:pt x="12" y="393"/>
                  </a:cubicBezTo>
                  <a:cubicBezTo>
                    <a:pt x="12" y="393"/>
                    <a:pt x="12" y="394"/>
                    <a:pt x="12" y="394"/>
                  </a:cubicBezTo>
                  <a:cubicBezTo>
                    <a:pt x="12" y="394"/>
                    <a:pt x="12" y="394"/>
                    <a:pt x="12" y="394"/>
                  </a:cubicBezTo>
                  <a:cubicBezTo>
                    <a:pt x="12" y="394"/>
                    <a:pt x="11" y="394"/>
                    <a:pt x="11" y="394"/>
                  </a:cubicBezTo>
                  <a:cubicBezTo>
                    <a:pt x="11" y="394"/>
                    <a:pt x="11" y="394"/>
                    <a:pt x="11" y="394"/>
                  </a:cubicBezTo>
                  <a:cubicBezTo>
                    <a:pt x="11" y="395"/>
                    <a:pt x="11" y="395"/>
                    <a:pt x="11" y="395"/>
                  </a:cubicBezTo>
                  <a:cubicBezTo>
                    <a:pt x="11" y="395"/>
                    <a:pt x="12" y="396"/>
                    <a:pt x="11" y="396"/>
                  </a:cubicBezTo>
                  <a:cubicBezTo>
                    <a:pt x="11" y="396"/>
                    <a:pt x="10" y="396"/>
                    <a:pt x="10" y="396"/>
                  </a:cubicBezTo>
                  <a:cubicBezTo>
                    <a:pt x="10" y="397"/>
                    <a:pt x="9" y="397"/>
                    <a:pt x="10" y="398"/>
                  </a:cubicBezTo>
                  <a:cubicBezTo>
                    <a:pt x="10" y="398"/>
                    <a:pt x="9" y="398"/>
                    <a:pt x="9" y="398"/>
                  </a:cubicBezTo>
                  <a:cubicBezTo>
                    <a:pt x="9" y="399"/>
                    <a:pt x="9" y="400"/>
                    <a:pt x="9" y="400"/>
                  </a:cubicBezTo>
                  <a:cubicBezTo>
                    <a:pt x="9" y="401"/>
                    <a:pt x="9" y="402"/>
                    <a:pt x="10" y="402"/>
                  </a:cubicBezTo>
                  <a:cubicBezTo>
                    <a:pt x="10" y="402"/>
                    <a:pt x="10" y="402"/>
                    <a:pt x="10" y="402"/>
                  </a:cubicBezTo>
                  <a:cubicBezTo>
                    <a:pt x="10" y="402"/>
                    <a:pt x="11" y="402"/>
                    <a:pt x="10" y="402"/>
                  </a:cubicBezTo>
                  <a:cubicBezTo>
                    <a:pt x="10" y="402"/>
                    <a:pt x="10" y="402"/>
                    <a:pt x="9" y="402"/>
                  </a:cubicBezTo>
                  <a:cubicBezTo>
                    <a:pt x="9" y="403"/>
                    <a:pt x="10" y="404"/>
                    <a:pt x="11" y="404"/>
                  </a:cubicBezTo>
                  <a:cubicBezTo>
                    <a:pt x="10" y="404"/>
                    <a:pt x="10" y="404"/>
                    <a:pt x="11" y="405"/>
                  </a:cubicBezTo>
                  <a:cubicBezTo>
                    <a:pt x="11" y="404"/>
                    <a:pt x="11" y="405"/>
                    <a:pt x="11" y="405"/>
                  </a:cubicBezTo>
                  <a:cubicBezTo>
                    <a:pt x="11" y="405"/>
                    <a:pt x="11" y="405"/>
                    <a:pt x="11" y="405"/>
                  </a:cubicBezTo>
                  <a:cubicBezTo>
                    <a:pt x="11" y="405"/>
                    <a:pt x="11" y="405"/>
                    <a:pt x="11" y="405"/>
                  </a:cubicBezTo>
                  <a:cubicBezTo>
                    <a:pt x="12" y="405"/>
                    <a:pt x="11" y="406"/>
                    <a:pt x="12" y="406"/>
                  </a:cubicBezTo>
                  <a:cubicBezTo>
                    <a:pt x="12" y="406"/>
                    <a:pt x="12" y="406"/>
                    <a:pt x="12" y="406"/>
                  </a:cubicBezTo>
                  <a:cubicBezTo>
                    <a:pt x="12" y="406"/>
                    <a:pt x="12" y="407"/>
                    <a:pt x="12" y="407"/>
                  </a:cubicBezTo>
                  <a:cubicBezTo>
                    <a:pt x="13" y="407"/>
                    <a:pt x="13" y="407"/>
                    <a:pt x="13" y="407"/>
                  </a:cubicBezTo>
                  <a:cubicBezTo>
                    <a:pt x="13" y="407"/>
                    <a:pt x="13" y="407"/>
                    <a:pt x="13" y="407"/>
                  </a:cubicBezTo>
                  <a:cubicBezTo>
                    <a:pt x="13" y="407"/>
                    <a:pt x="14" y="408"/>
                    <a:pt x="14" y="407"/>
                  </a:cubicBezTo>
                  <a:cubicBezTo>
                    <a:pt x="14" y="409"/>
                    <a:pt x="16" y="410"/>
                    <a:pt x="17" y="411"/>
                  </a:cubicBezTo>
                  <a:cubicBezTo>
                    <a:pt x="17" y="410"/>
                    <a:pt x="17" y="410"/>
                    <a:pt x="17" y="410"/>
                  </a:cubicBezTo>
                  <a:cubicBezTo>
                    <a:pt x="17" y="410"/>
                    <a:pt x="17" y="411"/>
                    <a:pt x="17" y="411"/>
                  </a:cubicBezTo>
                  <a:cubicBezTo>
                    <a:pt x="17" y="411"/>
                    <a:pt x="18" y="410"/>
                    <a:pt x="18" y="410"/>
                  </a:cubicBezTo>
                  <a:cubicBezTo>
                    <a:pt x="18" y="410"/>
                    <a:pt x="18" y="411"/>
                    <a:pt x="18" y="411"/>
                  </a:cubicBezTo>
                  <a:cubicBezTo>
                    <a:pt x="18" y="411"/>
                    <a:pt x="18" y="411"/>
                    <a:pt x="18" y="411"/>
                  </a:cubicBezTo>
                  <a:cubicBezTo>
                    <a:pt x="18" y="411"/>
                    <a:pt x="19" y="411"/>
                    <a:pt x="19" y="412"/>
                  </a:cubicBezTo>
                  <a:cubicBezTo>
                    <a:pt x="19" y="412"/>
                    <a:pt x="19" y="411"/>
                    <a:pt x="19" y="411"/>
                  </a:cubicBezTo>
                  <a:cubicBezTo>
                    <a:pt x="19" y="411"/>
                    <a:pt x="19" y="411"/>
                    <a:pt x="19" y="411"/>
                  </a:cubicBezTo>
                  <a:cubicBezTo>
                    <a:pt x="20" y="411"/>
                    <a:pt x="19" y="410"/>
                    <a:pt x="19" y="410"/>
                  </a:cubicBezTo>
                  <a:cubicBezTo>
                    <a:pt x="20" y="410"/>
                    <a:pt x="20" y="410"/>
                    <a:pt x="20" y="410"/>
                  </a:cubicBezTo>
                  <a:cubicBezTo>
                    <a:pt x="20" y="409"/>
                    <a:pt x="19" y="409"/>
                    <a:pt x="20" y="409"/>
                  </a:cubicBezTo>
                  <a:cubicBezTo>
                    <a:pt x="20" y="409"/>
                    <a:pt x="20" y="410"/>
                    <a:pt x="20" y="410"/>
                  </a:cubicBezTo>
                  <a:cubicBezTo>
                    <a:pt x="20" y="410"/>
                    <a:pt x="20" y="411"/>
                    <a:pt x="21" y="411"/>
                  </a:cubicBezTo>
                  <a:cubicBezTo>
                    <a:pt x="21" y="411"/>
                    <a:pt x="20" y="411"/>
                    <a:pt x="20" y="411"/>
                  </a:cubicBezTo>
                  <a:cubicBezTo>
                    <a:pt x="21" y="411"/>
                    <a:pt x="21" y="411"/>
                    <a:pt x="21" y="411"/>
                  </a:cubicBezTo>
                  <a:cubicBezTo>
                    <a:pt x="21" y="411"/>
                    <a:pt x="21" y="412"/>
                    <a:pt x="21" y="412"/>
                  </a:cubicBezTo>
                  <a:cubicBezTo>
                    <a:pt x="22" y="412"/>
                    <a:pt x="21" y="411"/>
                    <a:pt x="22" y="412"/>
                  </a:cubicBezTo>
                  <a:cubicBezTo>
                    <a:pt x="22" y="412"/>
                    <a:pt x="22" y="412"/>
                    <a:pt x="22" y="412"/>
                  </a:cubicBezTo>
                  <a:cubicBezTo>
                    <a:pt x="22" y="413"/>
                    <a:pt x="22" y="412"/>
                    <a:pt x="23" y="413"/>
                  </a:cubicBezTo>
                  <a:cubicBezTo>
                    <a:pt x="23" y="412"/>
                    <a:pt x="22" y="412"/>
                    <a:pt x="23" y="411"/>
                  </a:cubicBezTo>
                  <a:cubicBezTo>
                    <a:pt x="23" y="412"/>
                    <a:pt x="24" y="412"/>
                    <a:pt x="23" y="412"/>
                  </a:cubicBezTo>
                  <a:cubicBezTo>
                    <a:pt x="23" y="412"/>
                    <a:pt x="23" y="412"/>
                    <a:pt x="23" y="412"/>
                  </a:cubicBezTo>
                  <a:cubicBezTo>
                    <a:pt x="24" y="411"/>
                    <a:pt x="24" y="412"/>
                    <a:pt x="24" y="412"/>
                  </a:cubicBezTo>
                  <a:cubicBezTo>
                    <a:pt x="24" y="412"/>
                    <a:pt x="24" y="412"/>
                    <a:pt x="24" y="412"/>
                  </a:cubicBezTo>
                  <a:cubicBezTo>
                    <a:pt x="25" y="412"/>
                    <a:pt x="25" y="412"/>
                    <a:pt x="25" y="411"/>
                  </a:cubicBezTo>
                  <a:cubicBezTo>
                    <a:pt x="25" y="411"/>
                    <a:pt x="26" y="412"/>
                    <a:pt x="26" y="411"/>
                  </a:cubicBezTo>
                  <a:cubicBezTo>
                    <a:pt x="26" y="411"/>
                    <a:pt x="26" y="411"/>
                    <a:pt x="26" y="411"/>
                  </a:cubicBezTo>
                  <a:cubicBezTo>
                    <a:pt x="26" y="412"/>
                    <a:pt x="26" y="411"/>
                    <a:pt x="26" y="412"/>
                  </a:cubicBezTo>
                  <a:cubicBezTo>
                    <a:pt x="26" y="411"/>
                    <a:pt x="26" y="412"/>
                    <a:pt x="27" y="412"/>
                  </a:cubicBezTo>
                  <a:cubicBezTo>
                    <a:pt x="27" y="412"/>
                    <a:pt x="27" y="412"/>
                    <a:pt x="27" y="412"/>
                  </a:cubicBezTo>
                  <a:cubicBezTo>
                    <a:pt x="27" y="412"/>
                    <a:pt x="27" y="411"/>
                    <a:pt x="27" y="412"/>
                  </a:cubicBezTo>
                  <a:cubicBezTo>
                    <a:pt x="27" y="412"/>
                    <a:pt x="27" y="411"/>
                    <a:pt x="27" y="411"/>
                  </a:cubicBezTo>
                  <a:cubicBezTo>
                    <a:pt x="27" y="412"/>
                    <a:pt x="27" y="412"/>
                    <a:pt x="27" y="412"/>
                  </a:cubicBezTo>
                  <a:cubicBezTo>
                    <a:pt x="28" y="412"/>
                    <a:pt x="27" y="411"/>
                    <a:pt x="28" y="411"/>
                  </a:cubicBezTo>
                  <a:cubicBezTo>
                    <a:pt x="27" y="411"/>
                    <a:pt x="27" y="411"/>
                    <a:pt x="27" y="411"/>
                  </a:cubicBezTo>
                  <a:cubicBezTo>
                    <a:pt x="28" y="411"/>
                    <a:pt x="28" y="410"/>
                    <a:pt x="28" y="410"/>
                  </a:cubicBezTo>
                  <a:cubicBezTo>
                    <a:pt x="28" y="411"/>
                    <a:pt x="28" y="411"/>
                    <a:pt x="29" y="411"/>
                  </a:cubicBezTo>
                  <a:cubicBezTo>
                    <a:pt x="29" y="411"/>
                    <a:pt x="29" y="411"/>
                    <a:pt x="29" y="411"/>
                  </a:cubicBezTo>
                  <a:cubicBezTo>
                    <a:pt x="28" y="411"/>
                    <a:pt x="28" y="411"/>
                    <a:pt x="28" y="411"/>
                  </a:cubicBezTo>
                  <a:cubicBezTo>
                    <a:pt x="28" y="411"/>
                    <a:pt x="28" y="410"/>
                    <a:pt x="29" y="410"/>
                  </a:cubicBezTo>
                  <a:cubicBezTo>
                    <a:pt x="29" y="410"/>
                    <a:pt x="30" y="410"/>
                    <a:pt x="29" y="410"/>
                  </a:cubicBezTo>
                  <a:cubicBezTo>
                    <a:pt x="30" y="410"/>
                    <a:pt x="30" y="410"/>
                    <a:pt x="29" y="410"/>
                  </a:cubicBezTo>
                  <a:cubicBezTo>
                    <a:pt x="30" y="410"/>
                    <a:pt x="30" y="410"/>
                    <a:pt x="30" y="410"/>
                  </a:cubicBezTo>
                  <a:cubicBezTo>
                    <a:pt x="30" y="410"/>
                    <a:pt x="30" y="409"/>
                    <a:pt x="30" y="409"/>
                  </a:cubicBezTo>
                  <a:cubicBezTo>
                    <a:pt x="30" y="409"/>
                    <a:pt x="30" y="409"/>
                    <a:pt x="30" y="409"/>
                  </a:cubicBezTo>
                  <a:cubicBezTo>
                    <a:pt x="30" y="408"/>
                    <a:pt x="30" y="408"/>
                    <a:pt x="30" y="408"/>
                  </a:cubicBezTo>
                  <a:cubicBezTo>
                    <a:pt x="29" y="408"/>
                    <a:pt x="30" y="408"/>
                    <a:pt x="29" y="408"/>
                  </a:cubicBezTo>
                  <a:cubicBezTo>
                    <a:pt x="29" y="408"/>
                    <a:pt x="30" y="408"/>
                    <a:pt x="30" y="408"/>
                  </a:cubicBezTo>
                  <a:cubicBezTo>
                    <a:pt x="30" y="409"/>
                    <a:pt x="31" y="408"/>
                    <a:pt x="31" y="409"/>
                  </a:cubicBezTo>
                  <a:cubicBezTo>
                    <a:pt x="32" y="408"/>
                    <a:pt x="31" y="407"/>
                    <a:pt x="32" y="407"/>
                  </a:cubicBezTo>
                  <a:cubicBezTo>
                    <a:pt x="32" y="408"/>
                    <a:pt x="33" y="408"/>
                    <a:pt x="32" y="408"/>
                  </a:cubicBezTo>
                  <a:cubicBezTo>
                    <a:pt x="32" y="408"/>
                    <a:pt x="33" y="408"/>
                    <a:pt x="33" y="408"/>
                  </a:cubicBezTo>
                  <a:cubicBezTo>
                    <a:pt x="33" y="408"/>
                    <a:pt x="33" y="407"/>
                    <a:pt x="32" y="407"/>
                  </a:cubicBezTo>
                  <a:cubicBezTo>
                    <a:pt x="32" y="407"/>
                    <a:pt x="32" y="407"/>
                    <a:pt x="32" y="407"/>
                  </a:cubicBezTo>
                  <a:cubicBezTo>
                    <a:pt x="32" y="407"/>
                    <a:pt x="31" y="407"/>
                    <a:pt x="32" y="407"/>
                  </a:cubicBezTo>
                  <a:cubicBezTo>
                    <a:pt x="32" y="406"/>
                    <a:pt x="32" y="406"/>
                    <a:pt x="33" y="406"/>
                  </a:cubicBezTo>
                  <a:cubicBezTo>
                    <a:pt x="33" y="407"/>
                    <a:pt x="32" y="407"/>
                    <a:pt x="33" y="407"/>
                  </a:cubicBezTo>
                  <a:cubicBezTo>
                    <a:pt x="33" y="407"/>
                    <a:pt x="33" y="406"/>
                    <a:pt x="33" y="407"/>
                  </a:cubicBezTo>
                  <a:cubicBezTo>
                    <a:pt x="33" y="407"/>
                    <a:pt x="33" y="407"/>
                    <a:pt x="34" y="407"/>
                  </a:cubicBezTo>
                  <a:cubicBezTo>
                    <a:pt x="34" y="407"/>
                    <a:pt x="34" y="407"/>
                    <a:pt x="34" y="407"/>
                  </a:cubicBezTo>
                  <a:cubicBezTo>
                    <a:pt x="34" y="407"/>
                    <a:pt x="34" y="407"/>
                    <a:pt x="34" y="407"/>
                  </a:cubicBezTo>
                  <a:cubicBezTo>
                    <a:pt x="34" y="406"/>
                    <a:pt x="34" y="407"/>
                    <a:pt x="35" y="407"/>
                  </a:cubicBezTo>
                  <a:cubicBezTo>
                    <a:pt x="34" y="406"/>
                    <a:pt x="34" y="406"/>
                    <a:pt x="34" y="406"/>
                  </a:cubicBezTo>
                  <a:cubicBezTo>
                    <a:pt x="34" y="406"/>
                    <a:pt x="34" y="407"/>
                    <a:pt x="33" y="406"/>
                  </a:cubicBezTo>
                  <a:cubicBezTo>
                    <a:pt x="34" y="406"/>
                    <a:pt x="34" y="406"/>
                    <a:pt x="34" y="406"/>
                  </a:cubicBezTo>
                  <a:cubicBezTo>
                    <a:pt x="34" y="406"/>
                    <a:pt x="34" y="406"/>
                    <a:pt x="34" y="406"/>
                  </a:cubicBezTo>
                  <a:cubicBezTo>
                    <a:pt x="34" y="406"/>
                    <a:pt x="33" y="405"/>
                    <a:pt x="34" y="405"/>
                  </a:cubicBezTo>
                  <a:cubicBezTo>
                    <a:pt x="35" y="405"/>
                    <a:pt x="34" y="405"/>
                    <a:pt x="35" y="405"/>
                  </a:cubicBezTo>
                  <a:cubicBezTo>
                    <a:pt x="35" y="405"/>
                    <a:pt x="35" y="405"/>
                    <a:pt x="36" y="405"/>
                  </a:cubicBezTo>
                  <a:cubicBezTo>
                    <a:pt x="35" y="404"/>
                    <a:pt x="36" y="404"/>
                    <a:pt x="36" y="404"/>
                  </a:cubicBezTo>
                  <a:cubicBezTo>
                    <a:pt x="36" y="404"/>
                    <a:pt x="35" y="405"/>
                    <a:pt x="34" y="405"/>
                  </a:cubicBezTo>
                  <a:cubicBezTo>
                    <a:pt x="34" y="404"/>
                    <a:pt x="34" y="405"/>
                    <a:pt x="34" y="405"/>
                  </a:cubicBezTo>
                  <a:cubicBezTo>
                    <a:pt x="34" y="404"/>
                    <a:pt x="33" y="404"/>
                    <a:pt x="33" y="404"/>
                  </a:cubicBezTo>
                  <a:cubicBezTo>
                    <a:pt x="33" y="404"/>
                    <a:pt x="33" y="404"/>
                    <a:pt x="34" y="404"/>
                  </a:cubicBezTo>
                  <a:cubicBezTo>
                    <a:pt x="34" y="404"/>
                    <a:pt x="34" y="404"/>
                    <a:pt x="34" y="404"/>
                  </a:cubicBezTo>
                  <a:cubicBezTo>
                    <a:pt x="34" y="404"/>
                    <a:pt x="35" y="404"/>
                    <a:pt x="35" y="404"/>
                  </a:cubicBezTo>
                  <a:cubicBezTo>
                    <a:pt x="35" y="403"/>
                    <a:pt x="35" y="403"/>
                    <a:pt x="35" y="403"/>
                  </a:cubicBezTo>
                  <a:cubicBezTo>
                    <a:pt x="35" y="403"/>
                    <a:pt x="36" y="402"/>
                    <a:pt x="36" y="402"/>
                  </a:cubicBezTo>
                  <a:cubicBezTo>
                    <a:pt x="36" y="402"/>
                    <a:pt x="37" y="401"/>
                    <a:pt x="37" y="402"/>
                  </a:cubicBezTo>
                  <a:cubicBezTo>
                    <a:pt x="37" y="402"/>
                    <a:pt x="37" y="403"/>
                    <a:pt x="37" y="403"/>
                  </a:cubicBezTo>
                  <a:cubicBezTo>
                    <a:pt x="37" y="403"/>
                    <a:pt x="37" y="403"/>
                    <a:pt x="37" y="402"/>
                  </a:cubicBezTo>
                  <a:cubicBezTo>
                    <a:pt x="37" y="402"/>
                    <a:pt x="37" y="402"/>
                    <a:pt x="37" y="402"/>
                  </a:cubicBezTo>
                  <a:cubicBezTo>
                    <a:pt x="37" y="402"/>
                    <a:pt x="37" y="401"/>
                    <a:pt x="36" y="401"/>
                  </a:cubicBezTo>
                  <a:cubicBezTo>
                    <a:pt x="37" y="401"/>
                    <a:pt x="36" y="401"/>
                    <a:pt x="36" y="401"/>
                  </a:cubicBezTo>
                  <a:cubicBezTo>
                    <a:pt x="37" y="400"/>
                    <a:pt x="37" y="400"/>
                    <a:pt x="38" y="400"/>
                  </a:cubicBezTo>
                  <a:cubicBezTo>
                    <a:pt x="38" y="399"/>
                    <a:pt x="39" y="399"/>
                    <a:pt x="39" y="398"/>
                  </a:cubicBezTo>
                  <a:cubicBezTo>
                    <a:pt x="39" y="398"/>
                    <a:pt x="38" y="398"/>
                    <a:pt x="38" y="397"/>
                  </a:cubicBezTo>
                  <a:cubicBezTo>
                    <a:pt x="39" y="397"/>
                    <a:pt x="39" y="398"/>
                    <a:pt x="39" y="397"/>
                  </a:cubicBezTo>
                  <a:cubicBezTo>
                    <a:pt x="39" y="397"/>
                    <a:pt x="39" y="397"/>
                    <a:pt x="39" y="397"/>
                  </a:cubicBezTo>
                  <a:cubicBezTo>
                    <a:pt x="39" y="397"/>
                    <a:pt x="39" y="396"/>
                    <a:pt x="40" y="397"/>
                  </a:cubicBezTo>
                  <a:cubicBezTo>
                    <a:pt x="39" y="397"/>
                    <a:pt x="39" y="397"/>
                    <a:pt x="39" y="397"/>
                  </a:cubicBezTo>
                  <a:cubicBezTo>
                    <a:pt x="39" y="396"/>
                    <a:pt x="39" y="396"/>
                    <a:pt x="39" y="396"/>
                  </a:cubicBezTo>
                  <a:cubicBezTo>
                    <a:pt x="39" y="396"/>
                    <a:pt x="39" y="396"/>
                    <a:pt x="39" y="396"/>
                  </a:cubicBezTo>
                  <a:cubicBezTo>
                    <a:pt x="39" y="396"/>
                    <a:pt x="40" y="396"/>
                    <a:pt x="40" y="395"/>
                  </a:cubicBezTo>
                  <a:cubicBezTo>
                    <a:pt x="40" y="396"/>
                    <a:pt x="40" y="396"/>
                    <a:pt x="40" y="396"/>
                  </a:cubicBezTo>
                  <a:cubicBezTo>
                    <a:pt x="40" y="395"/>
                    <a:pt x="40" y="395"/>
                    <a:pt x="41" y="395"/>
                  </a:cubicBezTo>
                  <a:cubicBezTo>
                    <a:pt x="41" y="394"/>
                    <a:pt x="41" y="394"/>
                    <a:pt x="41" y="394"/>
                  </a:cubicBezTo>
                  <a:cubicBezTo>
                    <a:pt x="41" y="394"/>
                    <a:pt x="41" y="394"/>
                    <a:pt x="41" y="394"/>
                  </a:cubicBezTo>
                  <a:cubicBezTo>
                    <a:pt x="41" y="394"/>
                    <a:pt x="41" y="394"/>
                    <a:pt x="41" y="394"/>
                  </a:cubicBezTo>
                  <a:cubicBezTo>
                    <a:pt x="40" y="394"/>
                    <a:pt x="40" y="394"/>
                    <a:pt x="40" y="394"/>
                  </a:cubicBezTo>
                  <a:cubicBezTo>
                    <a:pt x="40" y="394"/>
                    <a:pt x="40" y="394"/>
                    <a:pt x="40" y="394"/>
                  </a:cubicBezTo>
                  <a:cubicBezTo>
                    <a:pt x="41" y="395"/>
                    <a:pt x="40" y="395"/>
                    <a:pt x="40" y="395"/>
                  </a:cubicBezTo>
                  <a:cubicBezTo>
                    <a:pt x="40" y="395"/>
                    <a:pt x="40" y="395"/>
                    <a:pt x="40" y="395"/>
                  </a:cubicBezTo>
                  <a:cubicBezTo>
                    <a:pt x="40" y="394"/>
                    <a:pt x="40" y="394"/>
                    <a:pt x="39" y="394"/>
                  </a:cubicBezTo>
                  <a:cubicBezTo>
                    <a:pt x="39" y="394"/>
                    <a:pt x="39" y="394"/>
                    <a:pt x="40" y="394"/>
                  </a:cubicBezTo>
                  <a:cubicBezTo>
                    <a:pt x="39" y="394"/>
                    <a:pt x="39" y="394"/>
                    <a:pt x="39" y="395"/>
                  </a:cubicBezTo>
                  <a:cubicBezTo>
                    <a:pt x="39" y="395"/>
                    <a:pt x="39" y="395"/>
                    <a:pt x="39" y="395"/>
                  </a:cubicBezTo>
                  <a:cubicBezTo>
                    <a:pt x="39" y="395"/>
                    <a:pt x="38" y="395"/>
                    <a:pt x="38" y="395"/>
                  </a:cubicBezTo>
                  <a:cubicBezTo>
                    <a:pt x="39" y="396"/>
                    <a:pt x="38" y="396"/>
                    <a:pt x="37" y="396"/>
                  </a:cubicBezTo>
                  <a:cubicBezTo>
                    <a:pt x="38" y="396"/>
                    <a:pt x="38" y="396"/>
                    <a:pt x="39" y="396"/>
                  </a:cubicBezTo>
                  <a:cubicBezTo>
                    <a:pt x="39" y="397"/>
                    <a:pt x="38" y="396"/>
                    <a:pt x="38" y="397"/>
                  </a:cubicBezTo>
                  <a:cubicBezTo>
                    <a:pt x="38" y="397"/>
                    <a:pt x="38" y="397"/>
                    <a:pt x="37" y="397"/>
                  </a:cubicBezTo>
                  <a:cubicBezTo>
                    <a:pt x="37" y="397"/>
                    <a:pt x="37" y="397"/>
                    <a:pt x="37" y="397"/>
                  </a:cubicBezTo>
                  <a:cubicBezTo>
                    <a:pt x="37" y="397"/>
                    <a:pt x="37" y="397"/>
                    <a:pt x="36" y="397"/>
                  </a:cubicBezTo>
                  <a:cubicBezTo>
                    <a:pt x="36" y="398"/>
                    <a:pt x="36" y="399"/>
                    <a:pt x="35" y="399"/>
                  </a:cubicBezTo>
                  <a:cubicBezTo>
                    <a:pt x="35" y="399"/>
                    <a:pt x="35" y="399"/>
                    <a:pt x="35" y="399"/>
                  </a:cubicBezTo>
                  <a:cubicBezTo>
                    <a:pt x="35" y="399"/>
                    <a:pt x="34" y="400"/>
                    <a:pt x="34" y="400"/>
                  </a:cubicBezTo>
                  <a:cubicBezTo>
                    <a:pt x="34" y="401"/>
                    <a:pt x="33" y="401"/>
                    <a:pt x="33" y="402"/>
                  </a:cubicBezTo>
                  <a:cubicBezTo>
                    <a:pt x="32" y="403"/>
                    <a:pt x="31" y="404"/>
                    <a:pt x="30" y="405"/>
                  </a:cubicBezTo>
                  <a:cubicBezTo>
                    <a:pt x="30" y="405"/>
                    <a:pt x="30" y="405"/>
                    <a:pt x="30" y="405"/>
                  </a:cubicBezTo>
                  <a:cubicBezTo>
                    <a:pt x="30" y="405"/>
                    <a:pt x="30" y="405"/>
                    <a:pt x="30" y="405"/>
                  </a:cubicBezTo>
                  <a:cubicBezTo>
                    <a:pt x="30" y="405"/>
                    <a:pt x="29" y="405"/>
                    <a:pt x="29" y="405"/>
                  </a:cubicBezTo>
                  <a:cubicBezTo>
                    <a:pt x="29" y="406"/>
                    <a:pt x="28" y="406"/>
                    <a:pt x="27" y="406"/>
                  </a:cubicBezTo>
                  <a:cubicBezTo>
                    <a:pt x="28" y="406"/>
                    <a:pt x="28" y="406"/>
                    <a:pt x="28" y="406"/>
                  </a:cubicBezTo>
                  <a:cubicBezTo>
                    <a:pt x="27" y="406"/>
                    <a:pt x="27" y="407"/>
                    <a:pt x="26" y="407"/>
                  </a:cubicBezTo>
                  <a:cubicBezTo>
                    <a:pt x="26" y="407"/>
                    <a:pt x="26" y="407"/>
                    <a:pt x="26" y="408"/>
                  </a:cubicBezTo>
                  <a:cubicBezTo>
                    <a:pt x="25" y="407"/>
                    <a:pt x="25" y="407"/>
                    <a:pt x="25" y="407"/>
                  </a:cubicBezTo>
                  <a:cubicBezTo>
                    <a:pt x="24" y="407"/>
                    <a:pt x="24" y="407"/>
                    <a:pt x="24" y="408"/>
                  </a:cubicBezTo>
                  <a:cubicBezTo>
                    <a:pt x="23" y="407"/>
                    <a:pt x="22" y="407"/>
                    <a:pt x="22" y="407"/>
                  </a:cubicBezTo>
                  <a:cubicBezTo>
                    <a:pt x="21" y="407"/>
                    <a:pt x="21" y="407"/>
                    <a:pt x="20" y="407"/>
                  </a:cubicBezTo>
                  <a:cubicBezTo>
                    <a:pt x="20" y="407"/>
                    <a:pt x="20" y="407"/>
                    <a:pt x="20" y="407"/>
                  </a:cubicBezTo>
                  <a:cubicBezTo>
                    <a:pt x="19" y="406"/>
                    <a:pt x="19" y="406"/>
                    <a:pt x="18" y="405"/>
                  </a:cubicBezTo>
                  <a:cubicBezTo>
                    <a:pt x="18" y="405"/>
                    <a:pt x="17" y="405"/>
                    <a:pt x="17" y="404"/>
                  </a:cubicBezTo>
                  <a:cubicBezTo>
                    <a:pt x="16" y="405"/>
                    <a:pt x="16" y="405"/>
                    <a:pt x="16" y="405"/>
                  </a:cubicBezTo>
                  <a:cubicBezTo>
                    <a:pt x="16" y="404"/>
                    <a:pt x="16" y="404"/>
                    <a:pt x="16" y="404"/>
                  </a:cubicBezTo>
                  <a:cubicBezTo>
                    <a:pt x="16" y="403"/>
                    <a:pt x="16" y="403"/>
                    <a:pt x="15" y="403"/>
                  </a:cubicBezTo>
                  <a:cubicBezTo>
                    <a:pt x="15" y="403"/>
                    <a:pt x="15" y="402"/>
                    <a:pt x="15" y="402"/>
                  </a:cubicBezTo>
                  <a:cubicBezTo>
                    <a:pt x="15" y="402"/>
                    <a:pt x="14" y="401"/>
                    <a:pt x="14" y="402"/>
                  </a:cubicBezTo>
                  <a:cubicBezTo>
                    <a:pt x="14" y="401"/>
                    <a:pt x="14" y="401"/>
                    <a:pt x="14" y="401"/>
                  </a:cubicBezTo>
                  <a:cubicBezTo>
                    <a:pt x="14" y="401"/>
                    <a:pt x="14" y="401"/>
                    <a:pt x="14" y="401"/>
                  </a:cubicBezTo>
                  <a:cubicBezTo>
                    <a:pt x="14" y="401"/>
                    <a:pt x="14" y="401"/>
                    <a:pt x="14" y="401"/>
                  </a:cubicBezTo>
                  <a:cubicBezTo>
                    <a:pt x="14" y="401"/>
                    <a:pt x="13" y="401"/>
                    <a:pt x="14" y="401"/>
                  </a:cubicBezTo>
                  <a:cubicBezTo>
                    <a:pt x="14" y="401"/>
                    <a:pt x="14" y="400"/>
                    <a:pt x="14" y="400"/>
                  </a:cubicBezTo>
                  <a:cubicBezTo>
                    <a:pt x="14" y="400"/>
                    <a:pt x="14" y="399"/>
                    <a:pt x="14" y="399"/>
                  </a:cubicBezTo>
                  <a:cubicBezTo>
                    <a:pt x="14" y="399"/>
                    <a:pt x="14" y="399"/>
                    <a:pt x="14" y="399"/>
                  </a:cubicBezTo>
                  <a:cubicBezTo>
                    <a:pt x="15" y="399"/>
                    <a:pt x="14" y="398"/>
                    <a:pt x="15" y="397"/>
                  </a:cubicBezTo>
                  <a:cubicBezTo>
                    <a:pt x="15" y="397"/>
                    <a:pt x="15" y="397"/>
                    <a:pt x="15" y="397"/>
                  </a:cubicBezTo>
                  <a:cubicBezTo>
                    <a:pt x="15" y="397"/>
                    <a:pt x="15" y="397"/>
                    <a:pt x="15" y="397"/>
                  </a:cubicBezTo>
                  <a:cubicBezTo>
                    <a:pt x="16" y="396"/>
                    <a:pt x="16" y="395"/>
                    <a:pt x="17" y="394"/>
                  </a:cubicBezTo>
                  <a:cubicBezTo>
                    <a:pt x="18" y="393"/>
                    <a:pt x="19" y="391"/>
                    <a:pt x="20" y="390"/>
                  </a:cubicBezTo>
                  <a:cubicBezTo>
                    <a:pt x="20" y="390"/>
                    <a:pt x="20" y="390"/>
                    <a:pt x="20" y="390"/>
                  </a:cubicBezTo>
                  <a:cubicBezTo>
                    <a:pt x="21" y="390"/>
                    <a:pt x="21" y="388"/>
                    <a:pt x="22" y="389"/>
                  </a:cubicBezTo>
                  <a:cubicBezTo>
                    <a:pt x="22" y="389"/>
                    <a:pt x="22" y="388"/>
                    <a:pt x="22" y="388"/>
                  </a:cubicBezTo>
                  <a:cubicBezTo>
                    <a:pt x="23" y="388"/>
                    <a:pt x="23" y="387"/>
                    <a:pt x="23" y="387"/>
                  </a:cubicBezTo>
                  <a:cubicBezTo>
                    <a:pt x="23" y="387"/>
                    <a:pt x="23" y="387"/>
                    <a:pt x="23" y="387"/>
                  </a:cubicBezTo>
                  <a:cubicBezTo>
                    <a:pt x="24" y="386"/>
                    <a:pt x="24" y="386"/>
                    <a:pt x="25" y="385"/>
                  </a:cubicBezTo>
                  <a:cubicBezTo>
                    <a:pt x="25" y="385"/>
                    <a:pt x="25" y="385"/>
                    <a:pt x="24" y="385"/>
                  </a:cubicBezTo>
                  <a:cubicBezTo>
                    <a:pt x="24" y="385"/>
                    <a:pt x="25" y="385"/>
                    <a:pt x="25" y="385"/>
                  </a:cubicBezTo>
                  <a:cubicBezTo>
                    <a:pt x="25" y="385"/>
                    <a:pt x="25" y="385"/>
                    <a:pt x="25" y="385"/>
                  </a:cubicBezTo>
                  <a:cubicBezTo>
                    <a:pt x="25" y="385"/>
                    <a:pt x="26" y="385"/>
                    <a:pt x="26" y="384"/>
                  </a:cubicBezTo>
                  <a:cubicBezTo>
                    <a:pt x="24" y="380"/>
                    <a:pt x="24" y="380"/>
                    <a:pt x="24" y="380"/>
                  </a:cubicBezTo>
                  <a:cubicBezTo>
                    <a:pt x="22" y="381"/>
                    <a:pt x="21" y="381"/>
                    <a:pt x="19" y="381"/>
                  </a:cubicBezTo>
                  <a:cubicBezTo>
                    <a:pt x="18" y="382"/>
                    <a:pt x="19" y="382"/>
                    <a:pt x="18" y="382"/>
                  </a:cubicBezTo>
                  <a:cubicBezTo>
                    <a:pt x="18" y="382"/>
                    <a:pt x="18" y="382"/>
                    <a:pt x="18" y="382"/>
                  </a:cubicBezTo>
                  <a:cubicBezTo>
                    <a:pt x="18" y="382"/>
                    <a:pt x="18" y="383"/>
                    <a:pt x="17" y="382"/>
                  </a:cubicBezTo>
                  <a:cubicBezTo>
                    <a:pt x="17" y="382"/>
                    <a:pt x="17" y="382"/>
                    <a:pt x="17" y="382"/>
                  </a:cubicBezTo>
                  <a:cubicBezTo>
                    <a:pt x="16" y="382"/>
                    <a:pt x="16" y="383"/>
                    <a:pt x="16" y="382"/>
                  </a:cubicBezTo>
                  <a:cubicBezTo>
                    <a:pt x="16" y="383"/>
                    <a:pt x="16" y="383"/>
                    <a:pt x="16" y="383"/>
                  </a:cubicBezTo>
                  <a:cubicBezTo>
                    <a:pt x="15" y="382"/>
                    <a:pt x="14" y="382"/>
                    <a:pt x="14" y="382"/>
                  </a:cubicBezTo>
                  <a:cubicBezTo>
                    <a:pt x="10" y="382"/>
                    <a:pt x="7" y="380"/>
                    <a:pt x="5" y="379"/>
                  </a:cubicBezTo>
                  <a:cubicBezTo>
                    <a:pt x="4" y="378"/>
                    <a:pt x="4" y="377"/>
                    <a:pt x="4" y="375"/>
                  </a:cubicBezTo>
                  <a:cubicBezTo>
                    <a:pt x="4" y="375"/>
                    <a:pt x="4" y="375"/>
                    <a:pt x="4" y="375"/>
                  </a:cubicBezTo>
                  <a:cubicBezTo>
                    <a:pt x="4" y="375"/>
                    <a:pt x="4" y="375"/>
                    <a:pt x="4" y="375"/>
                  </a:cubicBezTo>
                  <a:cubicBezTo>
                    <a:pt x="4" y="375"/>
                    <a:pt x="4" y="375"/>
                    <a:pt x="4" y="375"/>
                  </a:cubicBezTo>
                  <a:cubicBezTo>
                    <a:pt x="4" y="375"/>
                    <a:pt x="4" y="375"/>
                    <a:pt x="4" y="375"/>
                  </a:cubicBezTo>
                  <a:cubicBezTo>
                    <a:pt x="4" y="375"/>
                    <a:pt x="4" y="375"/>
                    <a:pt x="4" y="375"/>
                  </a:cubicBezTo>
                  <a:cubicBezTo>
                    <a:pt x="4" y="374"/>
                    <a:pt x="4" y="374"/>
                    <a:pt x="4" y="374"/>
                  </a:cubicBezTo>
                  <a:cubicBezTo>
                    <a:pt x="4" y="374"/>
                    <a:pt x="4" y="374"/>
                    <a:pt x="4" y="373"/>
                  </a:cubicBezTo>
                  <a:cubicBezTo>
                    <a:pt x="4" y="372"/>
                    <a:pt x="4" y="372"/>
                    <a:pt x="4" y="371"/>
                  </a:cubicBezTo>
                  <a:cubicBezTo>
                    <a:pt x="3" y="370"/>
                    <a:pt x="3" y="370"/>
                    <a:pt x="4" y="370"/>
                  </a:cubicBezTo>
                  <a:cubicBezTo>
                    <a:pt x="4" y="369"/>
                    <a:pt x="4" y="370"/>
                    <a:pt x="4" y="369"/>
                  </a:cubicBezTo>
                  <a:cubicBezTo>
                    <a:pt x="4" y="370"/>
                    <a:pt x="4" y="369"/>
                    <a:pt x="4" y="369"/>
                  </a:cubicBezTo>
                  <a:cubicBezTo>
                    <a:pt x="5" y="368"/>
                    <a:pt x="5" y="368"/>
                    <a:pt x="6" y="368"/>
                  </a:cubicBezTo>
                  <a:cubicBezTo>
                    <a:pt x="6" y="368"/>
                    <a:pt x="6" y="367"/>
                    <a:pt x="6" y="367"/>
                  </a:cubicBezTo>
                  <a:cubicBezTo>
                    <a:pt x="6" y="367"/>
                    <a:pt x="6" y="367"/>
                    <a:pt x="6" y="367"/>
                  </a:cubicBezTo>
                  <a:cubicBezTo>
                    <a:pt x="6" y="367"/>
                    <a:pt x="6" y="367"/>
                    <a:pt x="6" y="367"/>
                  </a:cubicBezTo>
                  <a:cubicBezTo>
                    <a:pt x="6" y="367"/>
                    <a:pt x="7" y="367"/>
                    <a:pt x="7" y="368"/>
                  </a:cubicBezTo>
                  <a:cubicBezTo>
                    <a:pt x="9" y="367"/>
                    <a:pt x="12" y="366"/>
                    <a:pt x="16" y="366"/>
                  </a:cubicBezTo>
                  <a:cubicBezTo>
                    <a:pt x="17" y="366"/>
                    <a:pt x="18" y="367"/>
                    <a:pt x="19" y="367"/>
                  </a:cubicBezTo>
                  <a:cubicBezTo>
                    <a:pt x="21" y="367"/>
                    <a:pt x="24" y="367"/>
                    <a:pt x="26" y="368"/>
                  </a:cubicBezTo>
                  <a:cubicBezTo>
                    <a:pt x="26" y="368"/>
                    <a:pt x="27" y="367"/>
                    <a:pt x="25" y="366"/>
                  </a:cubicBezTo>
                  <a:close/>
                  <a:moveTo>
                    <a:pt x="40" y="393"/>
                  </a:moveTo>
                  <a:cubicBezTo>
                    <a:pt x="40" y="393"/>
                    <a:pt x="40" y="393"/>
                    <a:pt x="41" y="393"/>
                  </a:cubicBezTo>
                  <a:cubicBezTo>
                    <a:pt x="41" y="393"/>
                    <a:pt x="41" y="393"/>
                    <a:pt x="40" y="393"/>
                  </a:cubicBezTo>
                  <a:close/>
                  <a:moveTo>
                    <a:pt x="37" y="401"/>
                  </a:moveTo>
                  <a:cubicBezTo>
                    <a:pt x="37" y="401"/>
                    <a:pt x="37" y="402"/>
                    <a:pt x="37" y="402"/>
                  </a:cubicBezTo>
                  <a:cubicBezTo>
                    <a:pt x="37" y="402"/>
                    <a:pt x="37" y="402"/>
                    <a:pt x="37" y="401"/>
                  </a:cubicBezTo>
                  <a:cubicBezTo>
                    <a:pt x="37" y="401"/>
                    <a:pt x="37" y="401"/>
                    <a:pt x="37" y="401"/>
                  </a:cubicBezTo>
                  <a:close/>
                  <a:moveTo>
                    <a:pt x="36" y="403"/>
                  </a:moveTo>
                  <a:cubicBezTo>
                    <a:pt x="36" y="403"/>
                    <a:pt x="36" y="403"/>
                    <a:pt x="37" y="403"/>
                  </a:cubicBezTo>
                  <a:lnTo>
                    <a:pt x="36" y="403"/>
                  </a:lnTo>
                  <a:close/>
                  <a:moveTo>
                    <a:pt x="35" y="406"/>
                  </a:moveTo>
                  <a:cubicBezTo>
                    <a:pt x="35" y="406"/>
                    <a:pt x="35" y="406"/>
                    <a:pt x="35" y="406"/>
                  </a:cubicBezTo>
                  <a:cubicBezTo>
                    <a:pt x="35" y="406"/>
                    <a:pt x="35" y="406"/>
                    <a:pt x="35" y="406"/>
                  </a:cubicBezTo>
                  <a:close/>
                  <a:moveTo>
                    <a:pt x="34" y="405"/>
                  </a:moveTo>
                  <a:cubicBezTo>
                    <a:pt x="34" y="405"/>
                    <a:pt x="34" y="406"/>
                    <a:pt x="34" y="406"/>
                  </a:cubicBezTo>
                  <a:cubicBezTo>
                    <a:pt x="34" y="406"/>
                    <a:pt x="35" y="405"/>
                    <a:pt x="34" y="405"/>
                  </a:cubicBezTo>
                  <a:close/>
                  <a:moveTo>
                    <a:pt x="31" y="409"/>
                  </a:moveTo>
                  <a:cubicBezTo>
                    <a:pt x="31" y="409"/>
                    <a:pt x="31" y="409"/>
                    <a:pt x="31" y="409"/>
                  </a:cubicBezTo>
                  <a:cubicBezTo>
                    <a:pt x="31" y="409"/>
                    <a:pt x="32" y="409"/>
                    <a:pt x="31" y="409"/>
                  </a:cubicBezTo>
                  <a:close/>
                  <a:moveTo>
                    <a:pt x="29" y="410"/>
                  </a:moveTo>
                  <a:cubicBezTo>
                    <a:pt x="29" y="410"/>
                    <a:pt x="29" y="410"/>
                    <a:pt x="29" y="410"/>
                  </a:cubicBezTo>
                  <a:cubicBezTo>
                    <a:pt x="29" y="410"/>
                    <a:pt x="29" y="411"/>
                    <a:pt x="29" y="411"/>
                  </a:cubicBezTo>
                  <a:lnTo>
                    <a:pt x="29" y="410"/>
                  </a:lnTo>
                  <a:close/>
                  <a:moveTo>
                    <a:pt x="20" y="384"/>
                  </a:moveTo>
                  <a:cubicBezTo>
                    <a:pt x="19" y="384"/>
                    <a:pt x="19" y="384"/>
                    <a:pt x="19" y="384"/>
                  </a:cubicBezTo>
                  <a:cubicBezTo>
                    <a:pt x="19" y="385"/>
                    <a:pt x="19" y="385"/>
                    <a:pt x="19" y="385"/>
                  </a:cubicBezTo>
                  <a:lnTo>
                    <a:pt x="20" y="384"/>
                  </a:lnTo>
                  <a:close/>
                  <a:moveTo>
                    <a:pt x="12" y="386"/>
                  </a:moveTo>
                  <a:cubicBezTo>
                    <a:pt x="12" y="386"/>
                    <a:pt x="12" y="386"/>
                    <a:pt x="12" y="386"/>
                  </a:cubicBezTo>
                  <a:cubicBezTo>
                    <a:pt x="12" y="386"/>
                    <a:pt x="12" y="386"/>
                    <a:pt x="12" y="386"/>
                  </a:cubicBezTo>
                  <a:close/>
                  <a:moveTo>
                    <a:pt x="3" y="382"/>
                  </a:moveTo>
                  <a:cubicBezTo>
                    <a:pt x="3" y="382"/>
                    <a:pt x="3" y="382"/>
                    <a:pt x="3" y="382"/>
                  </a:cubicBezTo>
                  <a:cubicBezTo>
                    <a:pt x="4" y="382"/>
                    <a:pt x="4" y="382"/>
                    <a:pt x="4" y="382"/>
                  </a:cubicBezTo>
                  <a:lnTo>
                    <a:pt x="3" y="382"/>
                  </a:lnTo>
                  <a:close/>
                  <a:moveTo>
                    <a:pt x="349" y="381"/>
                  </a:moveTo>
                  <a:cubicBezTo>
                    <a:pt x="343" y="380"/>
                    <a:pt x="352" y="381"/>
                    <a:pt x="345" y="380"/>
                  </a:cubicBezTo>
                  <a:cubicBezTo>
                    <a:pt x="346" y="381"/>
                    <a:pt x="347" y="381"/>
                    <a:pt x="349" y="381"/>
                  </a:cubicBezTo>
                  <a:close/>
                  <a:moveTo>
                    <a:pt x="43" y="352"/>
                  </a:moveTo>
                  <a:cubicBezTo>
                    <a:pt x="49" y="345"/>
                    <a:pt x="56" y="338"/>
                    <a:pt x="64" y="331"/>
                  </a:cubicBezTo>
                  <a:cubicBezTo>
                    <a:pt x="72" y="324"/>
                    <a:pt x="81" y="318"/>
                    <a:pt x="90" y="313"/>
                  </a:cubicBezTo>
                  <a:cubicBezTo>
                    <a:pt x="92" y="312"/>
                    <a:pt x="89" y="313"/>
                    <a:pt x="94" y="311"/>
                  </a:cubicBezTo>
                  <a:cubicBezTo>
                    <a:pt x="102" y="307"/>
                    <a:pt x="113" y="301"/>
                    <a:pt x="125" y="297"/>
                  </a:cubicBezTo>
                  <a:cubicBezTo>
                    <a:pt x="137" y="293"/>
                    <a:pt x="150" y="289"/>
                    <a:pt x="161" y="287"/>
                  </a:cubicBezTo>
                  <a:cubicBezTo>
                    <a:pt x="160" y="287"/>
                    <a:pt x="160" y="287"/>
                    <a:pt x="160" y="287"/>
                  </a:cubicBezTo>
                  <a:cubicBezTo>
                    <a:pt x="164" y="286"/>
                    <a:pt x="170" y="286"/>
                    <a:pt x="174" y="285"/>
                  </a:cubicBezTo>
                  <a:cubicBezTo>
                    <a:pt x="174" y="285"/>
                    <a:pt x="173" y="285"/>
                    <a:pt x="174" y="285"/>
                  </a:cubicBezTo>
                  <a:cubicBezTo>
                    <a:pt x="175" y="285"/>
                    <a:pt x="177" y="285"/>
                    <a:pt x="179" y="285"/>
                  </a:cubicBezTo>
                  <a:cubicBezTo>
                    <a:pt x="181" y="285"/>
                    <a:pt x="183" y="285"/>
                    <a:pt x="184" y="285"/>
                  </a:cubicBezTo>
                  <a:cubicBezTo>
                    <a:pt x="186" y="285"/>
                    <a:pt x="186" y="285"/>
                    <a:pt x="189" y="284"/>
                  </a:cubicBezTo>
                  <a:cubicBezTo>
                    <a:pt x="191" y="285"/>
                    <a:pt x="191" y="285"/>
                    <a:pt x="191" y="285"/>
                  </a:cubicBezTo>
                  <a:cubicBezTo>
                    <a:pt x="195" y="286"/>
                    <a:pt x="199" y="286"/>
                    <a:pt x="204" y="286"/>
                  </a:cubicBezTo>
                  <a:cubicBezTo>
                    <a:pt x="209" y="287"/>
                    <a:pt x="214" y="287"/>
                    <a:pt x="219" y="289"/>
                  </a:cubicBezTo>
                  <a:cubicBezTo>
                    <a:pt x="219" y="289"/>
                    <a:pt x="218" y="288"/>
                    <a:pt x="219" y="288"/>
                  </a:cubicBezTo>
                  <a:cubicBezTo>
                    <a:pt x="226" y="290"/>
                    <a:pt x="235" y="293"/>
                    <a:pt x="244" y="296"/>
                  </a:cubicBezTo>
                  <a:cubicBezTo>
                    <a:pt x="253" y="299"/>
                    <a:pt x="262" y="303"/>
                    <a:pt x="270" y="308"/>
                  </a:cubicBezTo>
                  <a:cubicBezTo>
                    <a:pt x="269" y="307"/>
                    <a:pt x="269" y="307"/>
                    <a:pt x="270" y="307"/>
                  </a:cubicBezTo>
                  <a:cubicBezTo>
                    <a:pt x="270" y="308"/>
                    <a:pt x="275" y="311"/>
                    <a:pt x="279" y="313"/>
                  </a:cubicBezTo>
                  <a:cubicBezTo>
                    <a:pt x="281" y="314"/>
                    <a:pt x="286" y="318"/>
                    <a:pt x="291" y="321"/>
                  </a:cubicBezTo>
                  <a:cubicBezTo>
                    <a:pt x="290" y="321"/>
                    <a:pt x="290" y="321"/>
                    <a:pt x="290" y="321"/>
                  </a:cubicBezTo>
                  <a:cubicBezTo>
                    <a:pt x="294" y="324"/>
                    <a:pt x="296" y="324"/>
                    <a:pt x="298" y="327"/>
                  </a:cubicBezTo>
                  <a:cubicBezTo>
                    <a:pt x="300" y="328"/>
                    <a:pt x="300" y="328"/>
                    <a:pt x="300" y="328"/>
                  </a:cubicBezTo>
                  <a:cubicBezTo>
                    <a:pt x="302" y="330"/>
                    <a:pt x="305" y="331"/>
                    <a:pt x="308" y="334"/>
                  </a:cubicBezTo>
                  <a:cubicBezTo>
                    <a:pt x="308" y="334"/>
                    <a:pt x="308" y="334"/>
                    <a:pt x="308" y="334"/>
                  </a:cubicBezTo>
                  <a:cubicBezTo>
                    <a:pt x="310" y="336"/>
                    <a:pt x="312" y="337"/>
                    <a:pt x="314" y="339"/>
                  </a:cubicBezTo>
                  <a:cubicBezTo>
                    <a:pt x="314" y="339"/>
                    <a:pt x="314" y="339"/>
                    <a:pt x="314" y="339"/>
                  </a:cubicBezTo>
                  <a:cubicBezTo>
                    <a:pt x="319" y="345"/>
                    <a:pt x="322" y="347"/>
                    <a:pt x="322" y="347"/>
                  </a:cubicBezTo>
                  <a:cubicBezTo>
                    <a:pt x="324" y="349"/>
                    <a:pt x="317" y="343"/>
                    <a:pt x="320" y="345"/>
                  </a:cubicBezTo>
                  <a:cubicBezTo>
                    <a:pt x="330" y="355"/>
                    <a:pt x="330" y="355"/>
                    <a:pt x="330" y="355"/>
                  </a:cubicBezTo>
                  <a:cubicBezTo>
                    <a:pt x="330" y="355"/>
                    <a:pt x="330" y="355"/>
                    <a:pt x="330" y="355"/>
                  </a:cubicBezTo>
                  <a:cubicBezTo>
                    <a:pt x="330" y="355"/>
                    <a:pt x="330" y="355"/>
                    <a:pt x="330" y="355"/>
                  </a:cubicBezTo>
                  <a:cubicBezTo>
                    <a:pt x="335" y="355"/>
                    <a:pt x="340" y="354"/>
                    <a:pt x="344" y="352"/>
                  </a:cubicBezTo>
                  <a:cubicBezTo>
                    <a:pt x="349" y="351"/>
                    <a:pt x="354" y="349"/>
                    <a:pt x="357" y="346"/>
                  </a:cubicBezTo>
                  <a:cubicBezTo>
                    <a:pt x="361" y="343"/>
                    <a:pt x="365" y="339"/>
                    <a:pt x="367" y="335"/>
                  </a:cubicBezTo>
                  <a:cubicBezTo>
                    <a:pt x="369" y="330"/>
                    <a:pt x="369" y="325"/>
                    <a:pt x="369" y="321"/>
                  </a:cubicBezTo>
                  <a:cubicBezTo>
                    <a:pt x="369" y="318"/>
                    <a:pt x="369" y="316"/>
                    <a:pt x="368" y="316"/>
                  </a:cubicBezTo>
                  <a:cubicBezTo>
                    <a:pt x="368" y="314"/>
                    <a:pt x="368" y="312"/>
                    <a:pt x="367" y="310"/>
                  </a:cubicBezTo>
                  <a:cubicBezTo>
                    <a:pt x="367" y="308"/>
                    <a:pt x="366" y="306"/>
                    <a:pt x="366" y="305"/>
                  </a:cubicBezTo>
                  <a:cubicBezTo>
                    <a:pt x="366" y="306"/>
                    <a:pt x="365" y="304"/>
                    <a:pt x="365" y="302"/>
                  </a:cubicBezTo>
                  <a:cubicBezTo>
                    <a:pt x="364" y="300"/>
                    <a:pt x="363" y="299"/>
                    <a:pt x="363" y="298"/>
                  </a:cubicBezTo>
                  <a:cubicBezTo>
                    <a:pt x="362" y="297"/>
                    <a:pt x="362" y="296"/>
                    <a:pt x="360" y="294"/>
                  </a:cubicBezTo>
                  <a:cubicBezTo>
                    <a:pt x="361" y="296"/>
                    <a:pt x="362" y="296"/>
                    <a:pt x="361" y="296"/>
                  </a:cubicBezTo>
                  <a:cubicBezTo>
                    <a:pt x="359" y="292"/>
                    <a:pt x="356" y="288"/>
                    <a:pt x="353" y="284"/>
                  </a:cubicBezTo>
                  <a:cubicBezTo>
                    <a:pt x="353" y="285"/>
                    <a:pt x="354" y="286"/>
                    <a:pt x="354" y="286"/>
                  </a:cubicBezTo>
                  <a:cubicBezTo>
                    <a:pt x="350" y="282"/>
                    <a:pt x="347" y="279"/>
                    <a:pt x="343" y="276"/>
                  </a:cubicBezTo>
                  <a:cubicBezTo>
                    <a:pt x="345" y="277"/>
                    <a:pt x="345" y="277"/>
                    <a:pt x="345" y="277"/>
                  </a:cubicBezTo>
                  <a:cubicBezTo>
                    <a:pt x="342" y="275"/>
                    <a:pt x="341" y="275"/>
                    <a:pt x="341" y="274"/>
                  </a:cubicBezTo>
                  <a:cubicBezTo>
                    <a:pt x="341" y="274"/>
                    <a:pt x="341" y="274"/>
                    <a:pt x="338" y="272"/>
                  </a:cubicBezTo>
                  <a:cubicBezTo>
                    <a:pt x="339" y="273"/>
                    <a:pt x="339" y="273"/>
                    <a:pt x="339" y="273"/>
                  </a:cubicBezTo>
                  <a:cubicBezTo>
                    <a:pt x="334" y="269"/>
                    <a:pt x="326" y="264"/>
                    <a:pt x="321" y="261"/>
                  </a:cubicBezTo>
                  <a:cubicBezTo>
                    <a:pt x="321" y="261"/>
                    <a:pt x="321" y="261"/>
                    <a:pt x="321" y="261"/>
                  </a:cubicBezTo>
                  <a:cubicBezTo>
                    <a:pt x="316" y="258"/>
                    <a:pt x="310" y="255"/>
                    <a:pt x="304" y="251"/>
                  </a:cubicBezTo>
                  <a:cubicBezTo>
                    <a:pt x="301" y="250"/>
                    <a:pt x="304" y="252"/>
                    <a:pt x="298" y="249"/>
                  </a:cubicBezTo>
                  <a:cubicBezTo>
                    <a:pt x="299" y="248"/>
                    <a:pt x="288" y="243"/>
                    <a:pt x="292" y="244"/>
                  </a:cubicBezTo>
                  <a:cubicBezTo>
                    <a:pt x="287" y="242"/>
                    <a:pt x="278" y="238"/>
                    <a:pt x="275" y="236"/>
                  </a:cubicBezTo>
                  <a:cubicBezTo>
                    <a:pt x="277" y="237"/>
                    <a:pt x="272" y="235"/>
                    <a:pt x="276" y="237"/>
                  </a:cubicBezTo>
                  <a:cubicBezTo>
                    <a:pt x="273" y="236"/>
                    <a:pt x="273" y="236"/>
                    <a:pt x="273" y="236"/>
                  </a:cubicBezTo>
                  <a:cubicBezTo>
                    <a:pt x="273" y="236"/>
                    <a:pt x="276" y="238"/>
                    <a:pt x="275" y="237"/>
                  </a:cubicBezTo>
                  <a:cubicBezTo>
                    <a:pt x="273" y="236"/>
                    <a:pt x="267" y="232"/>
                    <a:pt x="265" y="231"/>
                  </a:cubicBezTo>
                  <a:cubicBezTo>
                    <a:pt x="264" y="229"/>
                    <a:pt x="262" y="228"/>
                    <a:pt x="260" y="226"/>
                  </a:cubicBezTo>
                  <a:cubicBezTo>
                    <a:pt x="259" y="224"/>
                    <a:pt x="256" y="222"/>
                    <a:pt x="254" y="219"/>
                  </a:cubicBezTo>
                  <a:cubicBezTo>
                    <a:pt x="256" y="222"/>
                    <a:pt x="252" y="218"/>
                    <a:pt x="254" y="220"/>
                  </a:cubicBezTo>
                  <a:cubicBezTo>
                    <a:pt x="252" y="217"/>
                    <a:pt x="250" y="214"/>
                    <a:pt x="249" y="211"/>
                  </a:cubicBezTo>
                  <a:cubicBezTo>
                    <a:pt x="248" y="209"/>
                    <a:pt x="248" y="211"/>
                    <a:pt x="247" y="208"/>
                  </a:cubicBezTo>
                  <a:cubicBezTo>
                    <a:pt x="247" y="208"/>
                    <a:pt x="246" y="207"/>
                    <a:pt x="246" y="206"/>
                  </a:cubicBezTo>
                  <a:cubicBezTo>
                    <a:pt x="245" y="206"/>
                    <a:pt x="244" y="203"/>
                    <a:pt x="243" y="201"/>
                  </a:cubicBezTo>
                  <a:cubicBezTo>
                    <a:pt x="242" y="199"/>
                    <a:pt x="241" y="197"/>
                    <a:pt x="240" y="196"/>
                  </a:cubicBezTo>
                  <a:cubicBezTo>
                    <a:pt x="239" y="195"/>
                    <a:pt x="242" y="200"/>
                    <a:pt x="240" y="198"/>
                  </a:cubicBezTo>
                  <a:cubicBezTo>
                    <a:pt x="239" y="194"/>
                    <a:pt x="239" y="193"/>
                    <a:pt x="237" y="189"/>
                  </a:cubicBezTo>
                  <a:cubicBezTo>
                    <a:pt x="237" y="189"/>
                    <a:pt x="237" y="189"/>
                    <a:pt x="237" y="189"/>
                  </a:cubicBezTo>
                  <a:cubicBezTo>
                    <a:pt x="236" y="186"/>
                    <a:pt x="235" y="181"/>
                    <a:pt x="236" y="184"/>
                  </a:cubicBezTo>
                  <a:cubicBezTo>
                    <a:pt x="236" y="186"/>
                    <a:pt x="235" y="183"/>
                    <a:pt x="236" y="186"/>
                  </a:cubicBezTo>
                  <a:cubicBezTo>
                    <a:pt x="236" y="184"/>
                    <a:pt x="235" y="179"/>
                    <a:pt x="234" y="174"/>
                  </a:cubicBezTo>
                  <a:cubicBezTo>
                    <a:pt x="234" y="176"/>
                    <a:pt x="234" y="176"/>
                    <a:pt x="234" y="176"/>
                  </a:cubicBezTo>
                  <a:cubicBezTo>
                    <a:pt x="233" y="171"/>
                    <a:pt x="233" y="164"/>
                    <a:pt x="233" y="158"/>
                  </a:cubicBezTo>
                  <a:cubicBezTo>
                    <a:pt x="234" y="158"/>
                    <a:pt x="233" y="160"/>
                    <a:pt x="233" y="161"/>
                  </a:cubicBezTo>
                  <a:cubicBezTo>
                    <a:pt x="233" y="157"/>
                    <a:pt x="233" y="153"/>
                    <a:pt x="234" y="148"/>
                  </a:cubicBezTo>
                  <a:cubicBezTo>
                    <a:pt x="235" y="144"/>
                    <a:pt x="236" y="141"/>
                    <a:pt x="237" y="137"/>
                  </a:cubicBezTo>
                  <a:cubicBezTo>
                    <a:pt x="237" y="138"/>
                    <a:pt x="238" y="138"/>
                    <a:pt x="238" y="138"/>
                  </a:cubicBezTo>
                  <a:cubicBezTo>
                    <a:pt x="239" y="134"/>
                    <a:pt x="239" y="134"/>
                    <a:pt x="240" y="132"/>
                  </a:cubicBezTo>
                  <a:cubicBezTo>
                    <a:pt x="240" y="132"/>
                    <a:pt x="242" y="129"/>
                    <a:pt x="243" y="127"/>
                  </a:cubicBezTo>
                  <a:cubicBezTo>
                    <a:pt x="244" y="126"/>
                    <a:pt x="244" y="126"/>
                    <a:pt x="242" y="128"/>
                  </a:cubicBezTo>
                  <a:cubicBezTo>
                    <a:pt x="244" y="126"/>
                    <a:pt x="248" y="121"/>
                    <a:pt x="253" y="117"/>
                  </a:cubicBezTo>
                  <a:cubicBezTo>
                    <a:pt x="254" y="117"/>
                    <a:pt x="254" y="117"/>
                    <a:pt x="254" y="117"/>
                  </a:cubicBezTo>
                  <a:cubicBezTo>
                    <a:pt x="254" y="116"/>
                    <a:pt x="254" y="116"/>
                    <a:pt x="254" y="116"/>
                  </a:cubicBezTo>
                  <a:cubicBezTo>
                    <a:pt x="253" y="111"/>
                    <a:pt x="252" y="107"/>
                    <a:pt x="252" y="104"/>
                  </a:cubicBezTo>
                  <a:cubicBezTo>
                    <a:pt x="252" y="104"/>
                    <a:pt x="253" y="102"/>
                    <a:pt x="253" y="101"/>
                  </a:cubicBezTo>
                  <a:cubicBezTo>
                    <a:pt x="253" y="99"/>
                    <a:pt x="253" y="97"/>
                    <a:pt x="253" y="97"/>
                  </a:cubicBezTo>
                  <a:cubicBezTo>
                    <a:pt x="253" y="97"/>
                    <a:pt x="253" y="97"/>
                    <a:pt x="253" y="97"/>
                  </a:cubicBezTo>
                  <a:cubicBezTo>
                    <a:pt x="253" y="96"/>
                    <a:pt x="253" y="95"/>
                    <a:pt x="254" y="93"/>
                  </a:cubicBezTo>
                  <a:cubicBezTo>
                    <a:pt x="254" y="92"/>
                    <a:pt x="254" y="91"/>
                    <a:pt x="254" y="90"/>
                  </a:cubicBezTo>
                  <a:cubicBezTo>
                    <a:pt x="255" y="88"/>
                    <a:pt x="254" y="92"/>
                    <a:pt x="253" y="96"/>
                  </a:cubicBezTo>
                  <a:cubicBezTo>
                    <a:pt x="252" y="100"/>
                    <a:pt x="252" y="104"/>
                    <a:pt x="252" y="101"/>
                  </a:cubicBezTo>
                  <a:cubicBezTo>
                    <a:pt x="252" y="100"/>
                    <a:pt x="252" y="98"/>
                    <a:pt x="253" y="96"/>
                  </a:cubicBezTo>
                  <a:cubicBezTo>
                    <a:pt x="253" y="95"/>
                    <a:pt x="254" y="94"/>
                    <a:pt x="253" y="94"/>
                  </a:cubicBezTo>
                  <a:cubicBezTo>
                    <a:pt x="254" y="90"/>
                    <a:pt x="256" y="87"/>
                    <a:pt x="257" y="83"/>
                  </a:cubicBezTo>
                  <a:cubicBezTo>
                    <a:pt x="257" y="84"/>
                    <a:pt x="255" y="86"/>
                    <a:pt x="257" y="83"/>
                  </a:cubicBezTo>
                  <a:cubicBezTo>
                    <a:pt x="258" y="81"/>
                    <a:pt x="259" y="80"/>
                    <a:pt x="259" y="80"/>
                  </a:cubicBezTo>
                  <a:cubicBezTo>
                    <a:pt x="259" y="80"/>
                    <a:pt x="259" y="80"/>
                    <a:pt x="261" y="78"/>
                  </a:cubicBezTo>
                  <a:cubicBezTo>
                    <a:pt x="261" y="77"/>
                    <a:pt x="262" y="77"/>
                    <a:pt x="263" y="76"/>
                  </a:cubicBezTo>
                  <a:cubicBezTo>
                    <a:pt x="263" y="76"/>
                    <a:pt x="264" y="75"/>
                    <a:pt x="264" y="74"/>
                  </a:cubicBezTo>
                  <a:cubicBezTo>
                    <a:pt x="265" y="74"/>
                    <a:pt x="266" y="73"/>
                    <a:pt x="265" y="74"/>
                  </a:cubicBezTo>
                  <a:cubicBezTo>
                    <a:pt x="265" y="74"/>
                    <a:pt x="267" y="72"/>
                    <a:pt x="268" y="71"/>
                  </a:cubicBezTo>
                  <a:cubicBezTo>
                    <a:pt x="270" y="70"/>
                    <a:pt x="271" y="69"/>
                    <a:pt x="271" y="69"/>
                  </a:cubicBezTo>
                  <a:cubicBezTo>
                    <a:pt x="271" y="69"/>
                    <a:pt x="270" y="69"/>
                    <a:pt x="270" y="69"/>
                  </a:cubicBezTo>
                  <a:cubicBezTo>
                    <a:pt x="272" y="68"/>
                    <a:pt x="274" y="68"/>
                    <a:pt x="276" y="67"/>
                  </a:cubicBezTo>
                  <a:cubicBezTo>
                    <a:pt x="276" y="67"/>
                    <a:pt x="276" y="66"/>
                    <a:pt x="276" y="66"/>
                  </a:cubicBezTo>
                  <a:cubicBezTo>
                    <a:pt x="277" y="67"/>
                    <a:pt x="278" y="66"/>
                    <a:pt x="279" y="65"/>
                  </a:cubicBezTo>
                  <a:cubicBezTo>
                    <a:pt x="281" y="65"/>
                    <a:pt x="283" y="64"/>
                    <a:pt x="285" y="64"/>
                  </a:cubicBezTo>
                  <a:cubicBezTo>
                    <a:pt x="287" y="63"/>
                    <a:pt x="290" y="62"/>
                    <a:pt x="293" y="62"/>
                  </a:cubicBezTo>
                  <a:cubicBezTo>
                    <a:pt x="295" y="62"/>
                    <a:pt x="296" y="62"/>
                    <a:pt x="297" y="62"/>
                  </a:cubicBezTo>
                  <a:cubicBezTo>
                    <a:pt x="298" y="61"/>
                    <a:pt x="299" y="61"/>
                    <a:pt x="300" y="61"/>
                  </a:cubicBezTo>
                  <a:cubicBezTo>
                    <a:pt x="304" y="61"/>
                    <a:pt x="307" y="62"/>
                    <a:pt x="312" y="63"/>
                  </a:cubicBezTo>
                  <a:cubicBezTo>
                    <a:pt x="311" y="63"/>
                    <a:pt x="310" y="63"/>
                    <a:pt x="309" y="63"/>
                  </a:cubicBezTo>
                  <a:cubicBezTo>
                    <a:pt x="312" y="63"/>
                    <a:pt x="313" y="64"/>
                    <a:pt x="315" y="65"/>
                  </a:cubicBezTo>
                  <a:cubicBezTo>
                    <a:pt x="315" y="65"/>
                    <a:pt x="316" y="65"/>
                    <a:pt x="318" y="66"/>
                  </a:cubicBezTo>
                  <a:cubicBezTo>
                    <a:pt x="319" y="67"/>
                    <a:pt x="321" y="68"/>
                    <a:pt x="322" y="69"/>
                  </a:cubicBezTo>
                  <a:cubicBezTo>
                    <a:pt x="324" y="71"/>
                    <a:pt x="324" y="72"/>
                    <a:pt x="324" y="72"/>
                  </a:cubicBezTo>
                  <a:cubicBezTo>
                    <a:pt x="324" y="72"/>
                    <a:pt x="324" y="72"/>
                    <a:pt x="324" y="72"/>
                  </a:cubicBezTo>
                  <a:cubicBezTo>
                    <a:pt x="325" y="73"/>
                    <a:pt x="326" y="76"/>
                    <a:pt x="328" y="78"/>
                  </a:cubicBezTo>
                  <a:cubicBezTo>
                    <a:pt x="329" y="81"/>
                    <a:pt x="330" y="84"/>
                    <a:pt x="331" y="86"/>
                  </a:cubicBezTo>
                  <a:cubicBezTo>
                    <a:pt x="330" y="85"/>
                    <a:pt x="329" y="80"/>
                    <a:pt x="330" y="83"/>
                  </a:cubicBezTo>
                  <a:cubicBezTo>
                    <a:pt x="332" y="86"/>
                    <a:pt x="332" y="90"/>
                    <a:pt x="333" y="95"/>
                  </a:cubicBezTo>
                  <a:cubicBezTo>
                    <a:pt x="333" y="96"/>
                    <a:pt x="333" y="96"/>
                    <a:pt x="333" y="96"/>
                  </a:cubicBezTo>
                  <a:cubicBezTo>
                    <a:pt x="334" y="96"/>
                    <a:pt x="334" y="96"/>
                    <a:pt x="334" y="96"/>
                  </a:cubicBezTo>
                  <a:cubicBezTo>
                    <a:pt x="335" y="96"/>
                    <a:pt x="335" y="96"/>
                    <a:pt x="335" y="96"/>
                  </a:cubicBezTo>
                  <a:cubicBezTo>
                    <a:pt x="334" y="96"/>
                    <a:pt x="334" y="96"/>
                    <a:pt x="334" y="96"/>
                  </a:cubicBezTo>
                  <a:cubicBezTo>
                    <a:pt x="336" y="97"/>
                    <a:pt x="342" y="100"/>
                    <a:pt x="341" y="99"/>
                  </a:cubicBezTo>
                  <a:cubicBezTo>
                    <a:pt x="343" y="100"/>
                    <a:pt x="348" y="101"/>
                    <a:pt x="347" y="102"/>
                  </a:cubicBezTo>
                  <a:cubicBezTo>
                    <a:pt x="352" y="103"/>
                    <a:pt x="357" y="106"/>
                    <a:pt x="362" y="108"/>
                  </a:cubicBezTo>
                  <a:cubicBezTo>
                    <a:pt x="367" y="111"/>
                    <a:pt x="371" y="113"/>
                    <a:pt x="374" y="114"/>
                  </a:cubicBezTo>
                  <a:cubicBezTo>
                    <a:pt x="375" y="115"/>
                    <a:pt x="379" y="116"/>
                    <a:pt x="378" y="116"/>
                  </a:cubicBezTo>
                  <a:cubicBezTo>
                    <a:pt x="376" y="115"/>
                    <a:pt x="375" y="115"/>
                    <a:pt x="374" y="114"/>
                  </a:cubicBezTo>
                  <a:cubicBezTo>
                    <a:pt x="375" y="115"/>
                    <a:pt x="375" y="115"/>
                    <a:pt x="376" y="115"/>
                  </a:cubicBezTo>
                  <a:cubicBezTo>
                    <a:pt x="378" y="117"/>
                    <a:pt x="380" y="118"/>
                    <a:pt x="378" y="116"/>
                  </a:cubicBezTo>
                  <a:cubicBezTo>
                    <a:pt x="381" y="118"/>
                    <a:pt x="382" y="119"/>
                    <a:pt x="384" y="120"/>
                  </a:cubicBezTo>
                  <a:cubicBezTo>
                    <a:pt x="385" y="121"/>
                    <a:pt x="387" y="123"/>
                    <a:pt x="391" y="125"/>
                  </a:cubicBezTo>
                  <a:cubicBezTo>
                    <a:pt x="390" y="125"/>
                    <a:pt x="391" y="125"/>
                    <a:pt x="393" y="127"/>
                  </a:cubicBezTo>
                  <a:cubicBezTo>
                    <a:pt x="394" y="128"/>
                    <a:pt x="395" y="129"/>
                    <a:pt x="396" y="130"/>
                  </a:cubicBezTo>
                  <a:cubicBezTo>
                    <a:pt x="400" y="134"/>
                    <a:pt x="399" y="132"/>
                    <a:pt x="399" y="132"/>
                  </a:cubicBezTo>
                  <a:cubicBezTo>
                    <a:pt x="401" y="134"/>
                    <a:pt x="404" y="137"/>
                    <a:pt x="404" y="138"/>
                  </a:cubicBezTo>
                  <a:cubicBezTo>
                    <a:pt x="405" y="139"/>
                    <a:pt x="406" y="140"/>
                    <a:pt x="407" y="140"/>
                  </a:cubicBezTo>
                  <a:cubicBezTo>
                    <a:pt x="406" y="139"/>
                    <a:pt x="406" y="140"/>
                    <a:pt x="407" y="141"/>
                  </a:cubicBezTo>
                  <a:cubicBezTo>
                    <a:pt x="407" y="142"/>
                    <a:pt x="408" y="143"/>
                    <a:pt x="408" y="144"/>
                  </a:cubicBezTo>
                  <a:cubicBezTo>
                    <a:pt x="408" y="143"/>
                    <a:pt x="408" y="143"/>
                    <a:pt x="408" y="143"/>
                  </a:cubicBezTo>
                  <a:cubicBezTo>
                    <a:pt x="408" y="143"/>
                    <a:pt x="409" y="146"/>
                    <a:pt x="410" y="148"/>
                  </a:cubicBezTo>
                  <a:cubicBezTo>
                    <a:pt x="410" y="148"/>
                    <a:pt x="409" y="147"/>
                    <a:pt x="409" y="146"/>
                  </a:cubicBezTo>
                  <a:cubicBezTo>
                    <a:pt x="408" y="145"/>
                    <a:pt x="408" y="144"/>
                    <a:pt x="407" y="143"/>
                  </a:cubicBezTo>
                  <a:cubicBezTo>
                    <a:pt x="408" y="144"/>
                    <a:pt x="409" y="146"/>
                    <a:pt x="409" y="148"/>
                  </a:cubicBezTo>
                  <a:cubicBezTo>
                    <a:pt x="409" y="148"/>
                    <a:pt x="409" y="148"/>
                    <a:pt x="409" y="148"/>
                  </a:cubicBezTo>
                  <a:cubicBezTo>
                    <a:pt x="409" y="149"/>
                    <a:pt x="410" y="149"/>
                    <a:pt x="410" y="150"/>
                  </a:cubicBezTo>
                  <a:cubicBezTo>
                    <a:pt x="410" y="152"/>
                    <a:pt x="410" y="154"/>
                    <a:pt x="411" y="155"/>
                  </a:cubicBezTo>
                  <a:cubicBezTo>
                    <a:pt x="411" y="157"/>
                    <a:pt x="410" y="158"/>
                    <a:pt x="410" y="159"/>
                  </a:cubicBezTo>
                  <a:cubicBezTo>
                    <a:pt x="411" y="159"/>
                    <a:pt x="411" y="163"/>
                    <a:pt x="411" y="161"/>
                  </a:cubicBezTo>
                  <a:cubicBezTo>
                    <a:pt x="411" y="160"/>
                    <a:pt x="411" y="159"/>
                    <a:pt x="411" y="157"/>
                  </a:cubicBezTo>
                  <a:cubicBezTo>
                    <a:pt x="411" y="159"/>
                    <a:pt x="411" y="159"/>
                    <a:pt x="411" y="162"/>
                  </a:cubicBezTo>
                  <a:cubicBezTo>
                    <a:pt x="411" y="164"/>
                    <a:pt x="411" y="164"/>
                    <a:pt x="410" y="164"/>
                  </a:cubicBezTo>
                  <a:cubicBezTo>
                    <a:pt x="410" y="164"/>
                    <a:pt x="410" y="164"/>
                    <a:pt x="410" y="167"/>
                  </a:cubicBezTo>
                  <a:cubicBezTo>
                    <a:pt x="410" y="165"/>
                    <a:pt x="411" y="165"/>
                    <a:pt x="411" y="164"/>
                  </a:cubicBezTo>
                  <a:cubicBezTo>
                    <a:pt x="411" y="166"/>
                    <a:pt x="411" y="167"/>
                    <a:pt x="410" y="169"/>
                  </a:cubicBezTo>
                  <a:cubicBezTo>
                    <a:pt x="410" y="169"/>
                    <a:pt x="410" y="169"/>
                    <a:pt x="410" y="169"/>
                  </a:cubicBezTo>
                  <a:cubicBezTo>
                    <a:pt x="410" y="170"/>
                    <a:pt x="410" y="169"/>
                    <a:pt x="410" y="170"/>
                  </a:cubicBezTo>
                  <a:cubicBezTo>
                    <a:pt x="410" y="170"/>
                    <a:pt x="409" y="172"/>
                    <a:pt x="409" y="174"/>
                  </a:cubicBezTo>
                  <a:cubicBezTo>
                    <a:pt x="408" y="176"/>
                    <a:pt x="408" y="177"/>
                    <a:pt x="407" y="178"/>
                  </a:cubicBezTo>
                  <a:cubicBezTo>
                    <a:pt x="406" y="180"/>
                    <a:pt x="406" y="183"/>
                    <a:pt x="405" y="185"/>
                  </a:cubicBezTo>
                  <a:cubicBezTo>
                    <a:pt x="405" y="184"/>
                    <a:pt x="405" y="184"/>
                    <a:pt x="405" y="184"/>
                  </a:cubicBezTo>
                  <a:cubicBezTo>
                    <a:pt x="404" y="187"/>
                    <a:pt x="402" y="191"/>
                    <a:pt x="401" y="193"/>
                  </a:cubicBezTo>
                  <a:cubicBezTo>
                    <a:pt x="401" y="192"/>
                    <a:pt x="401" y="192"/>
                    <a:pt x="401" y="192"/>
                  </a:cubicBezTo>
                  <a:cubicBezTo>
                    <a:pt x="400" y="194"/>
                    <a:pt x="398" y="197"/>
                    <a:pt x="397" y="198"/>
                  </a:cubicBezTo>
                  <a:cubicBezTo>
                    <a:pt x="395" y="202"/>
                    <a:pt x="397" y="200"/>
                    <a:pt x="394" y="204"/>
                  </a:cubicBezTo>
                  <a:cubicBezTo>
                    <a:pt x="391" y="207"/>
                    <a:pt x="389" y="208"/>
                    <a:pt x="390" y="207"/>
                  </a:cubicBezTo>
                  <a:cubicBezTo>
                    <a:pt x="387" y="211"/>
                    <a:pt x="384" y="214"/>
                    <a:pt x="380" y="218"/>
                  </a:cubicBezTo>
                  <a:cubicBezTo>
                    <a:pt x="383" y="220"/>
                    <a:pt x="383" y="220"/>
                    <a:pt x="383" y="220"/>
                  </a:cubicBezTo>
                  <a:cubicBezTo>
                    <a:pt x="384" y="217"/>
                    <a:pt x="384" y="215"/>
                    <a:pt x="385" y="212"/>
                  </a:cubicBezTo>
                  <a:cubicBezTo>
                    <a:pt x="385" y="211"/>
                    <a:pt x="385" y="212"/>
                    <a:pt x="385" y="210"/>
                  </a:cubicBezTo>
                  <a:cubicBezTo>
                    <a:pt x="386" y="204"/>
                    <a:pt x="386" y="198"/>
                    <a:pt x="385" y="192"/>
                  </a:cubicBezTo>
                  <a:cubicBezTo>
                    <a:pt x="384" y="190"/>
                    <a:pt x="384" y="187"/>
                    <a:pt x="383" y="184"/>
                  </a:cubicBezTo>
                  <a:cubicBezTo>
                    <a:pt x="382" y="182"/>
                    <a:pt x="381" y="180"/>
                    <a:pt x="380" y="178"/>
                  </a:cubicBezTo>
                  <a:cubicBezTo>
                    <a:pt x="381" y="181"/>
                    <a:pt x="380" y="178"/>
                    <a:pt x="380" y="178"/>
                  </a:cubicBezTo>
                  <a:cubicBezTo>
                    <a:pt x="379" y="175"/>
                    <a:pt x="378" y="175"/>
                    <a:pt x="378" y="174"/>
                  </a:cubicBezTo>
                  <a:cubicBezTo>
                    <a:pt x="378" y="174"/>
                    <a:pt x="378" y="174"/>
                    <a:pt x="380" y="177"/>
                  </a:cubicBezTo>
                  <a:cubicBezTo>
                    <a:pt x="378" y="174"/>
                    <a:pt x="376" y="170"/>
                    <a:pt x="373" y="167"/>
                  </a:cubicBezTo>
                  <a:cubicBezTo>
                    <a:pt x="371" y="164"/>
                    <a:pt x="368" y="162"/>
                    <a:pt x="367" y="161"/>
                  </a:cubicBezTo>
                  <a:cubicBezTo>
                    <a:pt x="368" y="162"/>
                    <a:pt x="367" y="161"/>
                    <a:pt x="366" y="160"/>
                  </a:cubicBezTo>
                  <a:cubicBezTo>
                    <a:pt x="366" y="160"/>
                    <a:pt x="362" y="157"/>
                    <a:pt x="359" y="155"/>
                  </a:cubicBezTo>
                  <a:cubicBezTo>
                    <a:pt x="359" y="155"/>
                    <a:pt x="359" y="155"/>
                    <a:pt x="359" y="155"/>
                  </a:cubicBezTo>
                  <a:cubicBezTo>
                    <a:pt x="357" y="154"/>
                    <a:pt x="357" y="154"/>
                    <a:pt x="357" y="154"/>
                  </a:cubicBezTo>
                  <a:cubicBezTo>
                    <a:pt x="356" y="153"/>
                    <a:pt x="356" y="152"/>
                    <a:pt x="353" y="150"/>
                  </a:cubicBezTo>
                  <a:cubicBezTo>
                    <a:pt x="352" y="150"/>
                    <a:pt x="352" y="150"/>
                    <a:pt x="352" y="150"/>
                  </a:cubicBezTo>
                  <a:cubicBezTo>
                    <a:pt x="348" y="148"/>
                    <a:pt x="344" y="145"/>
                    <a:pt x="340" y="144"/>
                  </a:cubicBezTo>
                  <a:cubicBezTo>
                    <a:pt x="337" y="143"/>
                    <a:pt x="337" y="143"/>
                    <a:pt x="337" y="143"/>
                  </a:cubicBezTo>
                  <a:cubicBezTo>
                    <a:pt x="335" y="142"/>
                    <a:pt x="332" y="141"/>
                    <a:pt x="335" y="142"/>
                  </a:cubicBezTo>
                  <a:cubicBezTo>
                    <a:pt x="329" y="140"/>
                    <a:pt x="324" y="138"/>
                    <a:pt x="322" y="138"/>
                  </a:cubicBezTo>
                  <a:cubicBezTo>
                    <a:pt x="320" y="138"/>
                    <a:pt x="319" y="137"/>
                    <a:pt x="317" y="136"/>
                  </a:cubicBezTo>
                  <a:cubicBezTo>
                    <a:pt x="316" y="136"/>
                    <a:pt x="316" y="136"/>
                    <a:pt x="316" y="136"/>
                  </a:cubicBezTo>
                  <a:cubicBezTo>
                    <a:pt x="315" y="137"/>
                    <a:pt x="315" y="137"/>
                    <a:pt x="315" y="137"/>
                  </a:cubicBezTo>
                  <a:cubicBezTo>
                    <a:pt x="310" y="139"/>
                    <a:pt x="304" y="142"/>
                    <a:pt x="299" y="144"/>
                  </a:cubicBezTo>
                  <a:cubicBezTo>
                    <a:pt x="293" y="145"/>
                    <a:pt x="286" y="146"/>
                    <a:pt x="281" y="145"/>
                  </a:cubicBezTo>
                  <a:cubicBezTo>
                    <a:pt x="281" y="145"/>
                    <a:pt x="281" y="145"/>
                    <a:pt x="281" y="145"/>
                  </a:cubicBezTo>
                  <a:cubicBezTo>
                    <a:pt x="280" y="145"/>
                    <a:pt x="279" y="144"/>
                    <a:pt x="279" y="144"/>
                  </a:cubicBezTo>
                  <a:cubicBezTo>
                    <a:pt x="279" y="144"/>
                    <a:pt x="279" y="144"/>
                    <a:pt x="277" y="144"/>
                  </a:cubicBezTo>
                  <a:cubicBezTo>
                    <a:pt x="278" y="144"/>
                    <a:pt x="275" y="143"/>
                    <a:pt x="277" y="144"/>
                  </a:cubicBezTo>
                  <a:cubicBezTo>
                    <a:pt x="275" y="144"/>
                    <a:pt x="274" y="143"/>
                    <a:pt x="273" y="142"/>
                  </a:cubicBezTo>
                  <a:cubicBezTo>
                    <a:pt x="271" y="141"/>
                    <a:pt x="271" y="140"/>
                    <a:pt x="270" y="139"/>
                  </a:cubicBezTo>
                  <a:cubicBezTo>
                    <a:pt x="269" y="138"/>
                    <a:pt x="271" y="141"/>
                    <a:pt x="271" y="140"/>
                  </a:cubicBezTo>
                  <a:cubicBezTo>
                    <a:pt x="271" y="140"/>
                    <a:pt x="270" y="139"/>
                    <a:pt x="268" y="137"/>
                  </a:cubicBezTo>
                  <a:cubicBezTo>
                    <a:pt x="267" y="136"/>
                    <a:pt x="266" y="135"/>
                    <a:pt x="266" y="134"/>
                  </a:cubicBezTo>
                  <a:cubicBezTo>
                    <a:pt x="265" y="133"/>
                    <a:pt x="266" y="134"/>
                    <a:pt x="266" y="135"/>
                  </a:cubicBezTo>
                  <a:cubicBezTo>
                    <a:pt x="265" y="134"/>
                    <a:pt x="265" y="134"/>
                    <a:pt x="265" y="133"/>
                  </a:cubicBezTo>
                  <a:cubicBezTo>
                    <a:pt x="263" y="130"/>
                    <a:pt x="263" y="130"/>
                    <a:pt x="263" y="130"/>
                  </a:cubicBezTo>
                  <a:cubicBezTo>
                    <a:pt x="261" y="133"/>
                    <a:pt x="261" y="133"/>
                    <a:pt x="261" y="133"/>
                  </a:cubicBezTo>
                  <a:cubicBezTo>
                    <a:pt x="260" y="134"/>
                    <a:pt x="260" y="134"/>
                    <a:pt x="260" y="134"/>
                  </a:cubicBezTo>
                  <a:cubicBezTo>
                    <a:pt x="260" y="136"/>
                    <a:pt x="260" y="135"/>
                    <a:pt x="261" y="134"/>
                  </a:cubicBezTo>
                  <a:cubicBezTo>
                    <a:pt x="263" y="131"/>
                    <a:pt x="263" y="131"/>
                    <a:pt x="263" y="131"/>
                  </a:cubicBezTo>
                  <a:cubicBezTo>
                    <a:pt x="264" y="134"/>
                    <a:pt x="264" y="134"/>
                    <a:pt x="264" y="134"/>
                  </a:cubicBezTo>
                  <a:cubicBezTo>
                    <a:pt x="265" y="136"/>
                    <a:pt x="268" y="139"/>
                    <a:pt x="266" y="137"/>
                  </a:cubicBezTo>
                  <a:cubicBezTo>
                    <a:pt x="265" y="136"/>
                    <a:pt x="264" y="136"/>
                    <a:pt x="264" y="135"/>
                  </a:cubicBezTo>
                  <a:cubicBezTo>
                    <a:pt x="263" y="134"/>
                    <a:pt x="264" y="135"/>
                    <a:pt x="265" y="137"/>
                  </a:cubicBezTo>
                  <a:cubicBezTo>
                    <a:pt x="265" y="137"/>
                    <a:pt x="265" y="138"/>
                    <a:pt x="265" y="138"/>
                  </a:cubicBezTo>
                  <a:cubicBezTo>
                    <a:pt x="265" y="138"/>
                    <a:pt x="265" y="137"/>
                    <a:pt x="264" y="136"/>
                  </a:cubicBezTo>
                  <a:cubicBezTo>
                    <a:pt x="263" y="135"/>
                    <a:pt x="263" y="135"/>
                    <a:pt x="263" y="135"/>
                  </a:cubicBezTo>
                  <a:cubicBezTo>
                    <a:pt x="263" y="134"/>
                    <a:pt x="263" y="134"/>
                    <a:pt x="263" y="134"/>
                  </a:cubicBezTo>
                  <a:cubicBezTo>
                    <a:pt x="263" y="135"/>
                    <a:pt x="263" y="135"/>
                    <a:pt x="263" y="135"/>
                  </a:cubicBezTo>
                  <a:cubicBezTo>
                    <a:pt x="261" y="137"/>
                    <a:pt x="260" y="138"/>
                    <a:pt x="261" y="136"/>
                  </a:cubicBezTo>
                  <a:cubicBezTo>
                    <a:pt x="259" y="139"/>
                    <a:pt x="259" y="140"/>
                    <a:pt x="258" y="140"/>
                  </a:cubicBezTo>
                  <a:cubicBezTo>
                    <a:pt x="257" y="141"/>
                    <a:pt x="257" y="142"/>
                    <a:pt x="256" y="146"/>
                  </a:cubicBezTo>
                  <a:cubicBezTo>
                    <a:pt x="256" y="147"/>
                    <a:pt x="256" y="145"/>
                    <a:pt x="256" y="144"/>
                  </a:cubicBezTo>
                  <a:cubicBezTo>
                    <a:pt x="257" y="142"/>
                    <a:pt x="258" y="141"/>
                    <a:pt x="258" y="141"/>
                  </a:cubicBezTo>
                  <a:cubicBezTo>
                    <a:pt x="257" y="145"/>
                    <a:pt x="255" y="148"/>
                    <a:pt x="255" y="151"/>
                  </a:cubicBezTo>
                  <a:cubicBezTo>
                    <a:pt x="255" y="148"/>
                    <a:pt x="254" y="151"/>
                    <a:pt x="254" y="153"/>
                  </a:cubicBezTo>
                  <a:cubicBezTo>
                    <a:pt x="254" y="157"/>
                    <a:pt x="255" y="150"/>
                    <a:pt x="254" y="156"/>
                  </a:cubicBezTo>
                  <a:cubicBezTo>
                    <a:pt x="254" y="157"/>
                    <a:pt x="253" y="162"/>
                    <a:pt x="253" y="158"/>
                  </a:cubicBezTo>
                  <a:cubicBezTo>
                    <a:pt x="253" y="160"/>
                    <a:pt x="253" y="163"/>
                    <a:pt x="253" y="166"/>
                  </a:cubicBezTo>
                  <a:cubicBezTo>
                    <a:pt x="254" y="168"/>
                    <a:pt x="254" y="161"/>
                    <a:pt x="254" y="167"/>
                  </a:cubicBezTo>
                  <a:cubicBezTo>
                    <a:pt x="254" y="166"/>
                    <a:pt x="254" y="168"/>
                    <a:pt x="254" y="170"/>
                  </a:cubicBezTo>
                  <a:cubicBezTo>
                    <a:pt x="254" y="171"/>
                    <a:pt x="254" y="173"/>
                    <a:pt x="254" y="171"/>
                  </a:cubicBezTo>
                  <a:cubicBezTo>
                    <a:pt x="254" y="173"/>
                    <a:pt x="255" y="173"/>
                    <a:pt x="255" y="172"/>
                  </a:cubicBezTo>
                  <a:cubicBezTo>
                    <a:pt x="256" y="175"/>
                    <a:pt x="256" y="180"/>
                    <a:pt x="257" y="181"/>
                  </a:cubicBezTo>
                  <a:cubicBezTo>
                    <a:pt x="257" y="182"/>
                    <a:pt x="257" y="182"/>
                    <a:pt x="257" y="182"/>
                  </a:cubicBezTo>
                  <a:cubicBezTo>
                    <a:pt x="258" y="183"/>
                    <a:pt x="258" y="184"/>
                    <a:pt x="259" y="186"/>
                  </a:cubicBezTo>
                  <a:cubicBezTo>
                    <a:pt x="260" y="187"/>
                    <a:pt x="261" y="189"/>
                    <a:pt x="262" y="191"/>
                  </a:cubicBezTo>
                  <a:cubicBezTo>
                    <a:pt x="263" y="193"/>
                    <a:pt x="264" y="194"/>
                    <a:pt x="264" y="194"/>
                  </a:cubicBezTo>
                  <a:cubicBezTo>
                    <a:pt x="264" y="194"/>
                    <a:pt x="265" y="196"/>
                    <a:pt x="266" y="197"/>
                  </a:cubicBezTo>
                  <a:cubicBezTo>
                    <a:pt x="267" y="198"/>
                    <a:pt x="267" y="199"/>
                    <a:pt x="266" y="198"/>
                  </a:cubicBezTo>
                  <a:cubicBezTo>
                    <a:pt x="263" y="195"/>
                    <a:pt x="264" y="194"/>
                    <a:pt x="262" y="193"/>
                  </a:cubicBezTo>
                  <a:cubicBezTo>
                    <a:pt x="264" y="195"/>
                    <a:pt x="265" y="198"/>
                    <a:pt x="267" y="200"/>
                  </a:cubicBezTo>
                  <a:cubicBezTo>
                    <a:pt x="267" y="200"/>
                    <a:pt x="267" y="200"/>
                    <a:pt x="267" y="200"/>
                  </a:cubicBezTo>
                  <a:cubicBezTo>
                    <a:pt x="268" y="201"/>
                    <a:pt x="270" y="204"/>
                    <a:pt x="270" y="205"/>
                  </a:cubicBezTo>
                  <a:cubicBezTo>
                    <a:pt x="270" y="204"/>
                    <a:pt x="270" y="204"/>
                    <a:pt x="271" y="205"/>
                  </a:cubicBezTo>
                  <a:cubicBezTo>
                    <a:pt x="272" y="206"/>
                    <a:pt x="272" y="206"/>
                    <a:pt x="272" y="206"/>
                  </a:cubicBezTo>
                  <a:cubicBezTo>
                    <a:pt x="274" y="208"/>
                    <a:pt x="274" y="208"/>
                    <a:pt x="275" y="209"/>
                  </a:cubicBezTo>
                  <a:cubicBezTo>
                    <a:pt x="275" y="209"/>
                    <a:pt x="275" y="209"/>
                    <a:pt x="277" y="211"/>
                  </a:cubicBezTo>
                  <a:cubicBezTo>
                    <a:pt x="276" y="210"/>
                    <a:pt x="275" y="209"/>
                    <a:pt x="274" y="208"/>
                  </a:cubicBezTo>
                  <a:cubicBezTo>
                    <a:pt x="275" y="208"/>
                    <a:pt x="277" y="209"/>
                    <a:pt x="279" y="211"/>
                  </a:cubicBezTo>
                  <a:cubicBezTo>
                    <a:pt x="279" y="212"/>
                    <a:pt x="281" y="214"/>
                    <a:pt x="281" y="215"/>
                  </a:cubicBezTo>
                  <a:cubicBezTo>
                    <a:pt x="284" y="217"/>
                    <a:pt x="282" y="215"/>
                    <a:pt x="285" y="217"/>
                  </a:cubicBezTo>
                  <a:cubicBezTo>
                    <a:pt x="284" y="216"/>
                    <a:pt x="283" y="215"/>
                    <a:pt x="282" y="214"/>
                  </a:cubicBezTo>
                  <a:cubicBezTo>
                    <a:pt x="281" y="214"/>
                    <a:pt x="284" y="216"/>
                    <a:pt x="288" y="218"/>
                  </a:cubicBezTo>
                  <a:cubicBezTo>
                    <a:pt x="290" y="220"/>
                    <a:pt x="293" y="222"/>
                    <a:pt x="290" y="220"/>
                  </a:cubicBezTo>
                  <a:cubicBezTo>
                    <a:pt x="291" y="222"/>
                    <a:pt x="294" y="223"/>
                    <a:pt x="293" y="222"/>
                  </a:cubicBezTo>
                  <a:cubicBezTo>
                    <a:pt x="297" y="224"/>
                    <a:pt x="292" y="222"/>
                    <a:pt x="295" y="224"/>
                  </a:cubicBezTo>
                  <a:cubicBezTo>
                    <a:pt x="297" y="225"/>
                    <a:pt x="302" y="227"/>
                    <a:pt x="305" y="228"/>
                  </a:cubicBezTo>
                  <a:cubicBezTo>
                    <a:pt x="304" y="227"/>
                    <a:pt x="303" y="226"/>
                    <a:pt x="301" y="225"/>
                  </a:cubicBezTo>
                  <a:cubicBezTo>
                    <a:pt x="304" y="227"/>
                    <a:pt x="304" y="227"/>
                    <a:pt x="304" y="227"/>
                  </a:cubicBezTo>
                  <a:cubicBezTo>
                    <a:pt x="301" y="225"/>
                    <a:pt x="306" y="227"/>
                    <a:pt x="304" y="226"/>
                  </a:cubicBezTo>
                  <a:cubicBezTo>
                    <a:pt x="306" y="227"/>
                    <a:pt x="308" y="228"/>
                    <a:pt x="310" y="229"/>
                  </a:cubicBezTo>
                  <a:cubicBezTo>
                    <a:pt x="307" y="228"/>
                    <a:pt x="308" y="229"/>
                    <a:pt x="310" y="230"/>
                  </a:cubicBezTo>
                  <a:cubicBezTo>
                    <a:pt x="312" y="231"/>
                    <a:pt x="314" y="232"/>
                    <a:pt x="313" y="232"/>
                  </a:cubicBezTo>
                  <a:cubicBezTo>
                    <a:pt x="317" y="234"/>
                    <a:pt x="318" y="234"/>
                    <a:pt x="319" y="234"/>
                  </a:cubicBezTo>
                  <a:cubicBezTo>
                    <a:pt x="321" y="234"/>
                    <a:pt x="322" y="234"/>
                    <a:pt x="325" y="237"/>
                  </a:cubicBezTo>
                  <a:cubicBezTo>
                    <a:pt x="324" y="236"/>
                    <a:pt x="327" y="238"/>
                    <a:pt x="323" y="236"/>
                  </a:cubicBezTo>
                  <a:cubicBezTo>
                    <a:pt x="327" y="238"/>
                    <a:pt x="326" y="238"/>
                    <a:pt x="331" y="241"/>
                  </a:cubicBezTo>
                  <a:cubicBezTo>
                    <a:pt x="327" y="238"/>
                    <a:pt x="335" y="242"/>
                    <a:pt x="330" y="239"/>
                  </a:cubicBezTo>
                  <a:cubicBezTo>
                    <a:pt x="330" y="239"/>
                    <a:pt x="327" y="237"/>
                    <a:pt x="326" y="237"/>
                  </a:cubicBezTo>
                  <a:cubicBezTo>
                    <a:pt x="328" y="238"/>
                    <a:pt x="326" y="236"/>
                    <a:pt x="330" y="238"/>
                  </a:cubicBezTo>
                  <a:cubicBezTo>
                    <a:pt x="333" y="240"/>
                    <a:pt x="336" y="242"/>
                    <a:pt x="336" y="242"/>
                  </a:cubicBezTo>
                  <a:cubicBezTo>
                    <a:pt x="335" y="242"/>
                    <a:pt x="332" y="240"/>
                    <a:pt x="333" y="241"/>
                  </a:cubicBezTo>
                  <a:cubicBezTo>
                    <a:pt x="338" y="244"/>
                    <a:pt x="340" y="244"/>
                    <a:pt x="341" y="246"/>
                  </a:cubicBezTo>
                  <a:cubicBezTo>
                    <a:pt x="338" y="244"/>
                    <a:pt x="337" y="244"/>
                    <a:pt x="337" y="244"/>
                  </a:cubicBezTo>
                  <a:cubicBezTo>
                    <a:pt x="338" y="245"/>
                    <a:pt x="339" y="246"/>
                    <a:pt x="341" y="246"/>
                  </a:cubicBezTo>
                  <a:cubicBezTo>
                    <a:pt x="340" y="246"/>
                    <a:pt x="340" y="246"/>
                    <a:pt x="340" y="246"/>
                  </a:cubicBezTo>
                  <a:cubicBezTo>
                    <a:pt x="343" y="247"/>
                    <a:pt x="343" y="248"/>
                    <a:pt x="344" y="248"/>
                  </a:cubicBezTo>
                  <a:cubicBezTo>
                    <a:pt x="344" y="249"/>
                    <a:pt x="344" y="249"/>
                    <a:pt x="347" y="251"/>
                  </a:cubicBezTo>
                  <a:cubicBezTo>
                    <a:pt x="350" y="252"/>
                    <a:pt x="350" y="252"/>
                    <a:pt x="350" y="252"/>
                  </a:cubicBezTo>
                  <a:cubicBezTo>
                    <a:pt x="350" y="251"/>
                    <a:pt x="348" y="250"/>
                    <a:pt x="346" y="249"/>
                  </a:cubicBezTo>
                  <a:cubicBezTo>
                    <a:pt x="344" y="248"/>
                    <a:pt x="343" y="247"/>
                    <a:pt x="343" y="247"/>
                  </a:cubicBezTo>
                  <a:cubicBezTo>
                    <a:pt x="347" y="249"/>
                    <a:pt x="348" y="250"/>
                    <a:pt x="351" y="253"/>
                  </a:cubicBezTo>
                  <a:cubicBezTo>
                    <a:pt x="351" y="252"/>
                    <a:pt x="350" y="251"/>
                    <a:pt x="349" y="251"/>
                  </a:cubicBezTo>
                  <a:cubicBezTo>
                    <a:pt x="350" y="252"/>
                    <a:pt x="352" y="252"/>
                    <a:pt x="357" y="256"/>
                  </a:cubicBezTo>
                  <a:cubicBezTo>
                    <a:pt x="359" y="258"/>
                    <a:pt x="357" y="257"/>
                    <a:pt x="357" y="257"/>
                  </a:cubicBezTo>
                  <a:cubicBezTo>
                    <a:pt x="363" y="261"/>
                    <a:pt x="364" y="263"/>
                    <a:pt x="367" y="266"/>
                  </a:cubicBezTo>
                  <a:cubicBezTo>
                    <a:pt x="367" y="266"/>
                    <a:pt x="368" y="267"/>
                    <a:pt x="369" y="268"/>
                  </a:cubicBezTo>
                  <a:cubicBezTo>
                    <a:pt x="370" y="269"/>
                    <a:pt x="371" y="270"/>
                    <a:pt x="369" y="268"/>
                  </a:cubicBezTo>
                  <a:cubicBezTo>
                    <a:pt x="369" y="267"/>
                    <a:pt x="366" y="265"/>
                    <a:pt x="364" y="263"/>
                  </a:cubicBezTo>
                  <a:cubicBezTo>
                    <a:pt x="362" y="261"/>
                    <a:pt x="360" y="259"/>
                    <a:pt x="359" y="258"/>
                  </a:cubicBezTo>
                  <a:cubicBezTo>
                    <a:pt x="360" y="258"/>
                    <a:pt x="359" y="257"/>
                    <a:pt x="357" y="256"/>
                  </a:cubicBezTo>
                  <a:cubicBezTo>
                    <a:pt x="356" y="255"/>
                    <a:pt x="354" y="254"/>
                    <a:pt x="354" y="253"/>
                  </a:cubicBezTo>
                  <a:cubicBezTo>
                    <a:pt x="358" y="256"/>
                    <a:pt x="358" y="256"/>
                    <a:pt x="359" y="256"/>
                  </a:cubicBezTo>
                  <a:cubicBezTo>
                    <a:pt x="360" y="257"/>
                    <a:pt x="362" y="258"/>
                    <a:pt x="362" y="259"/>
                  </a:cubicBezTo>
                  <a:cubicBezTo>
                    <a:pt x="362" y="259"/>
                    <a:pt x="361" y="258"/>
                    <a:pt x="361" y="258"/>
                  </a:cubicBezTo>
                  <a:cubicBezTo>
                    <a:pt x="365" y="262"/>
                    <a:pt x="370" y="267"/>
                    <a:pt x="372" y="270"/>
                  </a:cubicBezTo>
                  <a:cubicBezTo>
                    <a:pt x="373" y="271"/>
                    <a:pt x="373" y="270"/>
                    <a:pt x="371" y="269"/>
                  </a:cubicBezTo>
                  <a:cubicBezTo>
                    <a:pt x="376" y="274"/>
                    <a:pt x="381" y="281"/>
                    <a:pt x="385" y="287"/>
                  </a:cubicBezTo>
                  <a:cubicBezTo>
                    <a:pt x="383" y="285"/>
                    <a:pt x="384" y="287"/>
                    <a:pt x="385" y="289"/>
                  </a:cubicBezTo>
                  <a:cubicBezTo>
                    <a:pt x="386" y="291"/>
                    <a:pt x="387" y="293"/>
                    <a:pt x="386" y="291"/>
                  </a:cubicBezTo>
                  <a:cubicBezTo>
                    <a:pt x="384" y="288"/>
                    <a:pt x="382" y="286"/>
                    <a:pt x="383" y="287"/>
                  </a:cubicBezTo>
                  <a:cubicBezTo>
                    <a:pt x="384" y="290"/>
                    <a:pt x="383" y="287"/>
                    <a:pt x="384" y="288"/>
                  </a:cubicBezTo>
                  <a:cubicBezTo>
                    <a:pt x="385" y="291"/>
                    <a:pt x="387" y="292"/>
                    <a:pt x="387" y="295"/>
                  </a:cubicBezTo>
                  <a:cubicBezTo>
                    <a:pt x="385" y="289"/>
                    <a:pt x="387" y="293"/>
                    <a:pt x="387" y="292"/>
                  </a:cubicBezTo>
                  <a:cubicBezTo>
                    <a:pt x="389" y="297"/>
                    <a:pt x="388" y="292"/>
                    <a:pt x="389" y="296"/>
                  </a:cubicBezTo>
                  <a:cubicBezTo>
                    <a:pt x="391" y="301"/>
                    <a:pt x="393" y="307"/>
                    <a:pt x="393" y="312"/>
                  </a:cubicBezTo>
                  <a:cubicBezTo>
                    <a:pt x="394" y="316"/>
                    <a:pt x="394" y="320"/>
                    <a:pt x="394" y="324"/>
                  </a:cubicBezTo>
                  <a:cubicBezTo>
                    <a:pt x="394" y="328"/>
                    <a:pt x="394" y="333"/>
                    <a:pt x="393" y="336"/>
                  </a:cubicBezTo>
                  <a:cubicBezTo>
                    <a:pt x="393" y="339"/>
                    <a:pt x="394" y="337"/>
                    <a:pt x="393" y="340"/>
                  </a:cubicBezTo>
                  <a:cubicBezTo>
                    <a:pt x="392" y="344"/>
                    <a:pt x="393" y="337"/>
                    <a:pt x="392" y="343"/>
                  </a:cubicBezTo>
                  <a:cubicBezTo>
                    <a:pt x="392" y="343"/>
                    <a:pt x="392" y="343"/>
                    <a:pt x="392" y="343"/>
                  </a:cubicBezTo>
                  <a:cubicBezTo>
                    <a:pt x="392" y="343"/>
                    <a:pt x="391" y="346"/>
                    <a:pt x="390" y="349"/>
                  </a:cubicBezTo>
                  <a:cubicBezTo>
                    <a:pt x="389" y="351"/>
                    <a:pt x="387" y="354"/>
                    <a:pt x="387" y="354"/>
                  </a:cubicBezTo>
                  <a:cubicBezTo>
                    <a:pt x="387" y="354"/>
                    <a:pt x="388" y="353"/>
                    <a:pt x="388" y="353"/>
                  </a:cubicBezTo>
                  <a:cubicBezTo>
                    <a:pt x="388" y="354"/>
                    <a:pt x="387" y="355"/>
                    <a:pt x="386" y="356"/>
                  </a:cubicBezTo>
                  <a:cubicBezTo>
                    <a:pt x="387" y="356"/>
                    <a:pt x="386" y="357"/>
                    <a:pt x="387" y="355"/>
                  </a:cubicBezTo>
                  <a:cubicBezTo>
                    <a:pt x="386" y="359"/>
                    <a:pt x="383" y="362"/>
                    <a:pt x="380" y="365"/>
                  </a:cubicBezTo>
                  <a:cubicBezTo>
                    <a:pt x="380" y="364"/>
                    <a:pt x="381" y="364"/>
                    <a:pt x="381" y="363"/>
                  </a:cubicBezTo>
                  <a:cubicBezTo>
                    <a:pt x="379" y="366"/>
                    <a:pt x="377" y="368"/>
                    <a:pt x="375" y="369"/>
                  </a:cubicBezTo>
                  <a:cubicBezTo>
                    <a:pt x="373" y="371"/>
                    <a:pt x="370" y="373"/>
                    <a:pt x="367" y="375"/>
                  </a:cubicBezTo>
                  <a:cubicBezTo>
                    <a:pt x="368" y="375"/>
                    <a:pt x="368" y="375"/>
                    <a:pt x="368" y="375"/>
                  </a:cubicBezTo>
                  <a:cubicBezTo>
                    <a:pt x="367" y="376"/>
                    <a:pt x="365" y="376"/>
                    <a:pt x="364" y="377"/>
                  </a:cubicBezTo>
                  <a:cubicBezTo>
                    <a:pt x="365" y="376"/>
                    <a:pt x="362" y="378"/>
                    <a:pt x="360" y="378"/>
                  </a:cubicBezTo>
                  <a:cubicBezTo>
                    <a:pt x="363" y="378"/>
                    <a:pt x="367" y="377"/>
                    <a:pt x="370" y="375"/>
                  </a:cubicBezTo>
                  <a:cubicBezTo>
                    <a:pt x="371" y="374"/>
                    <a:pt x="370" y="374"/>
                    <a:pt x="369" y="375"/>
                  </a:cubicBezTo>
                  <a:cubicBezTo>
                    <a:pt x="368" y="375"/>
                    <a:pt x="367" y="376"/>
                    <a:pt x="368" y="375"/>
                  </a:cubicBezTo>
                  <a:cubicBezTo>
                    <a:pt x="369" y="374"/>
                    <a:pt x="370" y="373"/>
                    <a:pt x="372" y="372"/>
                  </a:cubicBezTo>
                  <a:cubicBezTo>
                    <a:pt x="374" y="371"/>
                    <a:pt x="375" y="370"/>
                    <a:pt x="375" y="370"/>
                  </a:cubicBezTo>
                  <a:cubicBezTo>
                    <a:pt x="374" y="372"/>
                    <a:pt x="373" y="372"/>
                    <a:pt x="372" y="373"/>
                  </a:cubicBezTo>
                  <a:cubicBezTo>
                    <a:pt x="372" y="373"/>
                    <a:pt x="375" y="371"/>
                    <a:pt x="376" y="370"/>
                  </a:cubicBezTo>
                  <a:cubicBezTo>
                    <a:pt x="375" y="371"/>
                    <a:pt x="374" y="372"/>
                    <a:pt x="373" y="372"/>
                  </a:cubicBezTo>
                  <a:cubicBezTo>
                    <a:pt x="376" y="371"/>
                    <a:pt x="378" y="369"/>
                    <a:pt x="381" y="366"/>
                  </a:cubicBezTo>
                  <a:cubicBezTo>
                    <a:pt x="378" y="368"/>
                    <a:pt x="381" y="365"/>
                    <a:pt x="380" y="366"/>
                  </a:cubicBezTo>
                  <a:cubicBezTo>
                    <a:pt x="381" y="366"/>
                    <a:pt x="384" y="363"/>
                    <a:pt x="387" y="358"/>
                  </a:cubicBezTo>
                  <a:cubicBezTo>
                    <a:pt x="388" y="355"/>
                    <a:pt x="392" y="350"/>
                    <a:pt x="393" y="344"/>
                  </a:cubicBezTo>
                  <a:cubicBezTo>
                    <a:pt x="392" y="346"/>
                    <a:pt x="391" y="349"/>
                    <a:pt x="389" y="352"/>
                  </a:cubicBezTo>
                  <a:cubicBezTo>
                    <a:pt x="390" y="349"/>
                    <a:pt x="391" y="348"/>
                    <a:pt x="392" y="345"/>
                  </a:cubicBezTo>
                  <a:cubicBezTo>
                    <a:pt x="393" y="343"/>
                    <a:pt x="394" y="342"/>
                    <a:pt x="395" y="337"/>
                  </a:cubicBezTo>
                  <a:cubicBezTo>
                    <a:pt x="395" y="337"/>
                    <a:pt x="395" y="337"/>
                    <a:pt x="395" y="337"/>
                  </a:cubicBezTo>
                  <a:cubicBezTo>
                    <a:pt x="396" y="333"/>
                    <a:pt x="396" y="333"/>
                    <a:pt x="396" y="333"/>
                  </a:cubicBezTo>
                  <a:cubicBezTo>
                    <a:pt x="396" y="331"/>
                    <a:pt x="396" y="330"/>
                    <a:pt x="397" y="327"/>
                  </a:cubicBezTo>
                  <a:cubicBezTo>
                    <a:pt x="397" y="322"/>
                    <a:pt x="396" y="317"/>
                    <a:pt x="396" y="313"/>
                  </a:cubicBezTo>
                  <a:cubicBezTo>
                    <a:pt x="395" y="308"/>
                    <a:pt x="394" y="304"/>
                    <a:pt x="393" y="300"/>
                  </a:cubicBezTo>
                  <a:cubicBezTo>
                    <a:pt x="392" y="300"/>
                    <a:pt x="392" y="300"/>
                    <a:pt x="392" y="300"/>
                  </a:cubicBezTo>
                  <a:cubicBezTo>
                    <a:pt x="392" y="298"/>
                    <a:pt x="391" y="295"/>
                    <a:pt x="389" y="291"/>
                  </a:cubicBezTo>
                  <a:cubicBezTo>
                    <a:pt x="388" y="288"/>
                    <a:pt x="386" y="285"/>
                    <a:pt x="385" y="282"/>
                  </a:cubicBezTo>
                  <a:cubicBezTo>
                    <a:pt x="382" y="278"/>
                    <a:pt x="379" y="274"/>
                    <a:pt x="376" y="271"/>
                  </a:cubicBezTo>
                  <a:cubicBezTo>
                    <a:pt x="374" y="267"/>
                    <a:pt x="371" y="264"/>
                    <a:pt x="369" y="263"/>
                  </a:cubicBezTo>
                  <a:cubicBezTo>
                    <a:pt x="363" y="257"/>
                    <a:pt x="357" y="252"/>
                    <a:pt x="350" y="247"/>
                  </a:cubicBezTo>
                  <a:cubicBezTo>
                    <a:pt x="344" y="243"/>
                    <a:pt x="337" y="239"/>
                    <a:pt x="329" y="235"/>
                  </a:cubicBezTo>
                  <a:cubicBezTo>
                    <a:pt x="332" y="236"/>
                    <a:pt x="332" y="236"/>
                    <a:pt x="332" y="236"/>
                  </a:cubicBezTo>
                  <a:cubicBezTo>
                    <a:pt x="329" y="235"/>
                    <a:pt x="330" y="236"/>
                    <a:pt x="327" y="234"/>
                  </a:cubicBezTo>
                  <a:cubicBezTo>
                    <a:pt x="331" y="236"/>
                    <a:pt x="324" y="232"/>
                    <a:pt x="322" y="231"/>
                  </a:cubicBezTo>
                  <a:cubicBezTo>
                    <a:pt x="318" y="230"/>
                    <a:pt x="314" y="228"/>
                    <a:pt x="310" y="226"/>
                  </a:cubicBezTo>
                  <a:cubicBezTo>
                    <a:pt x="307" y="224"/>
                    <a:pt x="303" y="223"/>
                    <a:pt x="300" y="221"/>
                  </a:cubicBezTo>
                  <a:cubicBezTo>
                    <a:pt x="300" y="221"/>
                    <a:pt x="300" y="221"/>
                    <a:pt x="300" y="221"/>
                  </a:cubicBezTo>
                  <a:cubicBezTo>
                    <a:pt x="294" y="217"/>
                    <a:pt x="287" y="213"/>
                    <a:pt x="281" y="208"/>
                  </a:cubicBezTo>
                  <a:cubicBezTo>
                    <a:pt x="280" y="207"/>
                    <a:pt x="279" y="207"/>
                    <a:pt x="277" y="205"/>
                  </a:cubicBezTo>
                  <a:cubicBezTo>
                    <a:pt x="273" y="200"/>
                    <a:pt x="273" y="200"/>
                    <a:pt x="273" y="200"/>
                  </a:cubicBezTo>
                  <a:cubicBezTo>
                    <a:pt x="272" y="199"/>
                    <a:pt x="270" y="197"/>
                    <a:pt x="269" y="194"/>
                  </a:cubicBezTo>
                  <a:cubicBezTo>
                    <a:pt x="267" y="192"/>
                    <a:pt x="266" y="189"/>
                    <a:pt x="264" y="187"/>
                  </a:cubicBezTo>
                  <a:cubicBezTo>
                    <a:pt x="263" y="184"/>
                    <a:pt x="262" y="181"/>
                    <a:pt x="261" y="179"/>
                  </a:cubicBezTo>
                  <a:cubicBezTo>
                    <a:pt x="259" y="172"/>
                    <a:pt x="258" y="164"/>
                    <a:pt x="258" y="157"/>
                  </a:cubicBezTo>
                  <a:cubicBezTo>
                    <a:pt x="259" y="149"/>
                    <a:pt x="261" y="142"/>
                    <a:pt x="265" y="136"/>
                  </a:cubicBezTo>
                  <a:cubicBezTo>
                    <a:pt x="261" y="136"/>
                    <a:pt x="261" y="136"/>
                    <a:pt x="261" y="136"/>
                  </a:cubicBezTo>
                  <a:cubicBezTo>
                    <a:pt x="263" y="139"/>
                    <a:pt x="266" y="142"/>
                    <a:pt x="269" y="144"/>
                  </a:cubicBezTo>
                  <a:cubicBezTo>
                    <a:pt x="269" y="145"/>
                    <a:pt x="270" y="145"/>
                    <a:pt x="270" y="145"/>
                  </a:cubicBezTo>
                  <a:cubicBezTo>
                    <a:pt x="274" y="147"/>
                    <a:pt x="278" y="149"/>
                    <a:pt x="282" y="150"/>
                  </a:cubicBezTo>
                  <a:cubicBezTo>
                    <a:pt x="286" y="151"/>
                    <a:pt x="291" y="151"/>
                    <a:pt x="295" y="150"/>
                  </a:cubicBezTo>
                  <a:cubicBezTo>
                    <a:pt x="299" y="149"/>
                    <a:pt x="303" y="148"/>
                    <a:pt x="307" y="146"/>
                  </a:cubicBezTo>
                  <a:cubicBezTo>
                    <a:pt x="311" y="144"/>
                    <a:pt x="314" y="143"/>
                    <a:pt x="317" y="140"/>
                  </a:cubicBezTo>
                  <a:cubicBezTo>
                    <a:pt x="316" y="141"/>
                    <a:pt x="316" y="141"/>
                    <a:pt x="316" y="141"/>
                  </a:cubicBezTo>
                  <a:cubicBezTo>
                    <a:pt x="319" y="142"/>
                    <a:pt x="322" y="143"/>
                    <a:pt x="325" y="144"/>
                  </a:cubicBezTo>
                  <a:cubicBezTo>
                    <a:pt x="324" y="142"/>
                    <a:pt x="324" y="142"/>
                    <a:pt x="324" y="142"/>
                  </a:cubicBezTo>
                  <a:cubicBezTo>
                    <a:pt x="329" y="144"/>
                    <a:pt x="334" y="146"/>
                    <a:pt x="333" y="146"/>
                  </a:cubicBezTo>
                  <a:cubicBezTo>
                    <a:pt x="338" y="148"/>
                    <a:pt x="344" y="152"/>
                    <a:pt x="347" y="153"/>
                  </a:cubicBezTo>
                  <a:cubicBezTo>
                    <a:pt x="352" y="155"/>
                    <a:pt x="352" y="156"/>
                    <a:pt x="356" y="158"/>
                  </a:cubicBezTo>
                  <a:cubicBezTo>
                    <a:pt x="360" y="161"/>
                    <a:pt x="363" y="163"/>
                    <a:pt x="365" y="165"/>
                  </a:cubicBezTo>
                  <a:cubicBezTo>
                    <a:pt x="368" y="168"/>
                    <a:pt x="370" y="170"/>
                    <a:pt x="373" y="174"/>
                  </a:cubicBezTo>
                  <a:cubicBezTo>
                    <a:pt x="372" y="173"/>
                    <a:pt x="372" y="172"/>
                    <a:pt x="371" y="172"/>
                  </a:cubicBezTo>
                  <a:cubicBezTo>
                    <a:pt x="371" y="171"/>
                    <a:pt x="371" y="171"/>
                    <a:pt x="372" y="173"/>
                  </a:cubicBezTo>
                  <a:cubicBezTo>
                    <a:pt x="373" y="174"/>
                    <a:pt x="375" y="177"/>
                    <a:pt x="376" y="179"/>
                  </a:cubicBezTo>
                  <a:cubicBezTo>
                    <a:pt x="377" y="181"/>
                    <a:pt x="377" y="182"/>
                    <a:pt x="376" y="181"/>
                  </a:cubicBezTo>
                  <a:cubicBezTo>
                    <a:pt x="379" y="185"/>
                    <a:pt x="380" y="191"/>
                    <a:pt x="380" y="197"/>
                  </a:cubicBezTo>
                  <a:cubicBezTo>
                    <a:pt x="381" y="202"/>
                    <a:pt x="380" y="208"/>
                    <a:pt x="380" y="213"/>
                  </a:cubicBezTo>
                  <a:cubicBezTo>
                    <a:pt x="380" y="212"/>
                    <a:pt x="380" y="215"/>
                    <a:pt x="379" y="215"/>
                  </a:cubicBezTo>
                  <a:cubicBezTo>
                    <a:pt x="379" y="217"/>
                    <a:pt x="379" y="218"/>
                    <a:pt x="379" y="219"/>
                  </a:cubicBezTo>
                  <a:cubicBezTo>
                    <a:pt x="377" y="228"/>
                    <a:pt x="377" y="228"/>
                    <a:pt x="377" y="228"/>
                  </a:cubicBezTo>
                  <a:cubicBezTo>
                    <a:pt x="383" y="221"/>
                    <a:pt x="383" y="221"/>
                    <a:pt x="383" y="221"/>
                  </a:cubicBezTo>
                  <a:cubicBezTo>
                    <a:pt x="389" y="216"/>
                    <a:pt x="394" y="209"/>
                    <a:pt x="399" y="204"/>
                  </a:cubicBezTo>
                  <a:cubicBezTo>
                    <a:pt x="399" y="203"/>
                    <a:pt x="397" y="206"/>
                    <a:pt x="399" y="203"/>
                  </a:cubicBezTo>
                  <a:cubicBezTo>
                    <a:pt x="400" y="201"/>
                    <a:pt x="399" y="203"/>
                    <a:pt x="401" y="201"/>
                  </a:cubicBezTo>
                  <a:cubicBezTo>
                    <a:pt x="405" y="195"/>
                    <a:pt x="409" y="188"/>
                    <a:pt x="412" y="181"/>
                  </a:cubicBezTo>
                  <a:cubicBezTo>
                    <a:pt x="414" y="173"/>
                    <a:pt x="415" y="166"/>
                    <a:pt x="415" y="159"/>
                  </a:cubicBezTo>
                  <a:cubicBezTo>
                    <a:pt x="415" y="156"/>
                    <a:pt x="415" y="153"/>
                    <a:pt x="414" y="150"/>
                  </a:cubicBezTo>
                  <a:cubicBezTo>
                    <a:pt x="414" y="148"/>
                    <a:pt x="414" y="148"/>
                    <a:pt x="414" y="148"/>
                  </a:cubicBezTo>
                  <a:cubicBezTo>
                    <a:pt x="414" y="147"/>
                    <a:pt x="414" y="147"/>
                    <a:pt x="414" y="147"/>
                  </a:cubicBezTo>
                  <a:cubicBezTo>
                    <a:pt x="413" y="146"/>
                    <a:pt x="413" y="146"/>
                    <a:pt x="413" y="145"/>
                  </a:cubicBezTo>
                  <a:cubicBezTo>
                    <a:pt x="412" y="143"/>
                    <a:pt x="412" y="142"/>
                    <a:pt x="411" y="140"/>
                  </a:cubicBezTo>
                  <a:cubicBezTo>
                    <a:pt x="408" y="135"/>
                    <a:pt x="403" y="130"/>
                    <a:pt x="399" y="126"/>
                  </a:cubicBezTo>
                  <a:cubicBezTo>
                    <a:pt x="389" y="118"/>
                    <a:pt x="379" y="112"/>
                    <a:pt x="369" y="106"/>
                  </a:cubicBezTo>
                  <a:cubicBezTo>
                    <a:pt x="369" y="107"/>
                    <a:pt x="369" y="107"/>
                    <a:pt x="369" y="107"/>
                  </a:cubicBezTo>
                  <a:cubicBezTo>
                    <a:pt x="362" y="102"/>
                    <a:pt x="352" y="99"/>
                    <a:pt x="347" y="96"/>
                  </a:cubicBezTo>
                  <a:cubicBezTo>
                    <a:pt x="345" y="96"/>
                    <a:pt x="340" y="94"/>
                    <a:pt x="341" y="95"/>
                  </a:cubicBezTo>
                  <a:cubicBezTo>
                    <a:pt x="340" y="94"/>
                    <a:pt x="337" y="93"/>
                    <a:pt x="335" y="92"/>
                  </a:cubicBezTo>
                  <a:cubicBezTo>
                    <a:pt x="337" y="94"/>
                    <a:pt x="337" y="94"/>
                    <a:pt x="337" y="94"/>
                  </a:cubicBezTo>
                  <a:cubicBezTo>
                    <a:pt x="336" y="88"/>
                    <a:pt x="334" y="81"/>
                    <a:pt x="331" y="75"/>
                  </a:cubicBezTo>
                  <a:cubicBezTo>
                    <a:pt x="332" y="76"/>
                    <a:pt x="332" y="77"/>
                    <a:pt x="332" y="78"/>
                  </a:cubicBezTo>
                  <a:cubicBezTo>
                    <a:pt x="330" y="73"/>
                    <a:pt x="327" y="70"/>
                    <a:pt x="324" y="66"/>
                  </a:cubicBezTo>
                  <a:cubicBezTo>
                    <a:pt x="321" y="63"/>
                    <a:pt x="317" y="60"/>
                    <a:pt x="312" y="59"/>
                  </a:cubicBezTo>
                  <a:cubicBezTo>
                    <a:pt x="313" y="59"/>
                    <a:pt x="315" y="60"/>
                    <a:pt x="315" y="60"/>
                  </a:cubicBezTo>
                  <a:cubicBezTo>
                    <a:pt x="313" y="60"/>
                    <a:pt x="311" y="59"/>
                    <a:pt x="309" y="58"/>
                  </a:cubicBezTo>
                  <a:cubicBezTo>
                    <a:pt x="307" y="58"/>
                    <a:pt x="305" y="58"/>
                    <a:pt x="304" y="58"/>
                  </a:cubicBezTo>
                  <a:cubicBezTo>
                    <a:pt x="302" y="58"/>
                    <a:pt x="302" y="57"/>
                    <a:pt x="304" y="57"/>
                  </a:cubicBezTo>
                  <a:cubicBezTo>
                    <a:pt x="301" y="57"/>
                    <a:pt x="298" y="57"/>
                    <a:pt x="296" y="58"/>
                  </a:cubicBezTo>
                  <a:cubicBezTo>
                    <a:pt x="293" y="58"/>
                    <a:pt x="290" y="58"/>
                    <a:pt x="288" y="59"/>
                  </a:cubicBezTo>
                  <a:cubicBezTo>
                    <a:pt x="282" y="60"/>
                    <a:pt x="277" y="62"/>
                    <a:pt x="272" y="64"/>
                  </a:cubicBezTo>
                  <a:cubicBezTo>
                    <a:pt x="267" y="67"/>
                    <a:pt x="262" y="70"/>
                    <a:pt x="259" y="74"/>
                  </a:cubicBezTo>
                  <a:cubicBezTo>
                    <a:pt x="255" y="79"/>
                    <a:pt x="252" y="84"/>
                    <a:pt x="250" y="89"/>
                  </a:cubicBezTo>
                  <a:cubicBezTo>
                    <a:pt x="249" y="93"/>
                    <a:pt x="249" y="95"/>
                    <a:pt x="249" y="96"/>
                  </a:cubicBezTo>
                  <a:cubicBezTo>
                    <a:pt x="249" y="97"/>
                    <a:pt x="249" y="97"/>
                    <a:pt x="249" y="97"/>
                  </a:cubicBezTo>
                  <a:cubicBezTo>
                    <a:pt x="249" y="97"/>
                    <a:pt x="249" y="97"/>
                    <a:pt x="249" y="98"/>
                  </a:cubicBezTo>
                  <a:cubicBezTo>
                    <a:pt x="249" y="98"/>
                    <a:pt x="249" y="100"/>
                    <a:pt x="249" y="103"/>
                  </a:cubicBezTo>
                  <a:cubicBezTo>
                    <a:pt x="249" y="104"/>
                    <a:pt x="248" y="104"/>
                    <a:pt x="249" y="104"/>
                  </a:cubicBezTo>
                  <a:cubicBezTo>
                    <a:pt x="248" y="109"/>
                    <a:pt x="250" y="111"/>
                    <a:pt x="250" y="114"/>
                  </a:cubicBezTo>
                  <a:cubicBezTo>
                    <a:pt x="250" y="113"/>
                    <a:pt x="250" y="116"/>
                    <a:pt x="250" y="116"/>
                  </a:cubicBezTo>
                  <a:cubicBezTo>
                    <a:pt x="251" y="114"/>
                    <a:pt x="251" y="114"/>
                    <a:pt x="251" y="114"/>
                  </a:cubicBezTo>
                  <a:cubicBezTo>
                    <a:pt x="251" y="114"/>
                    <a:pt x="251" y="114"/>
                    <a:pt x="251" y="114"/>
                  </a:cubicBezTo>
                  <a:cubicBezTo>
                    <a:pt x="247" y="117"/>
                    <a:pt x="245" y="120"/>
                    <a:pt x="243" y="122"/>
                  </a:cubicBezTo>
                  <a:cubicBezTo>
                    <a:pt x="242" y="124"/>
                    <a:pt x="240" y="126"/>
                    <a:pt x="238" y="129"/>
                  </a:cubicBezTo>
                  <a:cubicBezTo>
                    <a:pt x="239" y="129"/>
                    <a:pt x="239" y="129"/>
                    <a:pt x="239" y="129"/>
                  </a:cubicBezTo>
                  <a:cubicBezTo>
                    <a:pt x="236" y="132"/>
                    <a:pt x="234" y="137"/>
                    <a:pt x="232" y="141"/>
                  </a:cubicBezTo>
                  <a:cubicBezTo>
                    <a:pt x="231" y="146"/>
                    <a:pt x="230" y="150"/>
                    <a:pt x="229" y="154"/>
                  </a:cubicBezTo>
                  <a:cubicBezTo>
                    <a:pt x="228" y="166"/>
                    <a:pt x="230" y="178"/>
                    <a:pt x="234" y="190"/>
                  </a:cubicBezTo>
                  <a:cubicBezTo>
                    <a:pt x="238" y="201"/>
                    <a:pt x="244" y="212"/>
                    <a:pt x="251" y="221"/>
                  </a:cubicBezTo>
                  <a:cubicBezTo>
                    <a:pt x="255" y="226"/>
                    <a:pt x="259" y="230"/>
                    <a:pt x="264" y="233"/>
                  </a:cubicBezTo>
                  <a:cubicBezTo>
                    <a:pt x="269" y="237"/>
                    <a:pt x="274" y="240"/>
                    <a:pt x="279" y="243"/>
                  </a:cubicBezTo>
                  <a:cubicBezTo>
                    <a:pt x="290" y="248"/>
                    <a:pt x="300" y="254"/>
                    <a:pt x="310" y="259"/>
                  </a:cubicBezTo>
                  <a:cubicBezTo>
                    <a:pt x="320" y="264"/>
                    <a:pt x="330" y="270"/>
                    <a:pt x="339" y="277"/>
                  </a:cubicBezTo>
                  <a:cubicBezTo>
                    <a:pt x="347" y="284"/>
                    <a:pt x="355" y="292"/>
                    <a:pt x="360" y="301"/>
                  </a:cubicBezTo>
                  <a:cubicBezTo>
                    <a:pt x="363" y="306"/>
                    <a:pt x="364" y="311"/>
                    <a:pt x="365" y="316"/>
                  </a:cubicBezTo>
                  <a:cubicBezTo>
                    <a:pt x="366" y="322"/>
                    <a:pt x="366" y="327"/>
                    <a:pt x="364" y="332"/>
                  </a:cubicBezTo>
                  <a:cubicBezTo>
                    <a:pt x="362" y="336"/>
                    <a:pt x="359" y="340"/>
                    <a:pt x="354" y="343"/>
                  </a:cubicBezTo>
                  <a:cubicBezTo>
                    <a:pt x="350" y="346"/>
                    <a:pt x="345" y="348"/>
                    <a:pt x="340" y="350"/>
                  </a:cubicBezTo>
                  <a:cubicBezTo>
                    <a:pt x="335" y="351"/>
                    <a:pt x="333" y="352"/>
                    <a:pt x="330" y="352"/>
                  </a:cubicBezTo>
                  <a:cubicBezTo>
                    <a:pt x="332" y="353"/>
                    <a:pt x="332" y="353"/>
                    <a:pt x="332" y="353"/>
                  </a:cubicBezTo>
                  <a:cubicBezTo>
                    <a:pt x="330" y="350"/>
                    <a:pt x="327" y="348"/>
                    <a:pt x="323" y="343"/>
                  </a:cubicBezTo>
                  <a:cubicBezTo>
                    <a:pt x="323" y="344"/>
                    <a:pt x="323" y="344"/>
                    <a:pt x="323" y="344"/>
                  </a:cubicBezTo>
                  <a:cubicBezTo>
                    <a:pt x="323" y="343"/>
                    <a:pt x="321" y="342"/>
                    <a:pt x="320" y="340"/>
                  </a:cubicBezTo>
                  <a:cubicBezTo>
                    <a:pt x="317" y="338"/>
                    <a:pt x="317" y="338"/>
                    <a:pt x="317" y="338"/>
                  </a:cubicBezTo>
                  <a:cubicBezTo>
                    <a:pt x="317" y="337"/>
                    <a:pt x="316" y="337"/>
                    <a:pt x="316" y="337"/>
                  </a:cubicBezTo>
                  <a:cubicBezTo>
                    <a:pt x="310" y="331"/>
                    <a:pt x="303" y="325"/>
                    <a:pt x="296" y="320"/>
                  </a:cubicBezTo>
                  <a:cubicBezTo>
                    <a:pt x="289" y="315"/>
                    <a:pt x="282" y="311"/>
                    <a:pt x="274" y="306"/>
                  </a:cubicBezTo>
                  <a:cubicBezTo>
                    <a:pt x="277" y="308"/>
                    <a:pt x="278" y="309"/>
                    <a:pt x="275" y="307"/>
                  </a:cubicBezTo>
                  <a:cubicBezTo>
                    <a:pt x="272" y="305"/>
                    <a:pt x="272" y="305"/>
                    <a:pt x="272" y="305"/>
                  </a:cubicBezTo>
                  <a:cubicBezTo>
                    <a:pt x="271" y="305"/>
                    <a:pt x="271" y="305"/>
                    <a:pt x="271" y="305"/>
                  </a:cubicBezTo>
                  <a:cubicBezTo>
                    <a:pt x="269" y="304"/>
                    <a:pt x="267" y="302"/>
                    <a:pt x="270" y="303"/>
                  </a:cubicBezTo>
                  <a:cubicBezTo>
                    <a:pt x="250" y="293"/>
                    <a:pt x="228" y="286"/>
                    <a:pt x="205" y="283"/>
                  </a:cubicBezTo>
                  <a:cubicBezTo>
                    <a:pt x="194" y="282"/>
                    <a:pt x="183" y="282"/>
                    <a:pt x="172" y="283"/>
                  </a:cubicBezTo>
                  <a:cubicBezTo>
                    <a:pt x="166" y="284"/>
                    <a:pt x="161" y="285"/>
                    <a:pt x="155" y="286"/>
                  </a:cubicBezTo>
                  <a:cubicBezTo>
                    <a:pt x="150" y="287"/>
                    <a:pt x="144" y="288"/>
                    <a:pt x="139" y="290"/>
                  </a:cubicBezTo>
                  <a:cubicBezTo>
                    <a:pt x="134" y="291"/>
                    <a:pt x="128" y="293"/>
                    <a:pt x="122" y="295"/>
                  </a:cubicBezTo>
                  <a:cubicBezTo>
                    <a:pt x="116" y="297"/>
                    <a:pt x="110" y="300"/>
                    <a:pt x="104" y="302"/>
                  </a:cubicBezTo>
                  <a:cubicBezTo>
                    <a:pt x="89" y="310"/>
                    <a:pt x="76" y="319"/>
                    <a:pt x="63" y="329"/>
                  </a:cubicBezTo>
                  <a:cubicBezTo>
                    <a:pt x="57" y="334"/>
                    <a:pt x="51" y="340"/>
                    <a:pt x="46" y="346"/>
                  </a:cubicBezTo>
                  <a:cubicBezTo>
                    <a:pt x="43" y="349"/>
                    <a:pt x="40" y="352"/>
                    <a:pt x="38" y="355"/>
                  </a:cubicBezTo>
                  <a:cubicBezTo>
                    <a:pt x="35" y="359"/>
                    <a:pt x="33" y="362"/>
                    <a:pt x="31" y="366"/>
                  </a:cubicBezTo>
                  <a:cubicBezTo>
                    <a:pt x="31" y="366"/>
                    <a:pt x="31" y="365"/>
                    <a:pt x="33" y="363"/>
                  </a:cubicBezTo>
                  <a:cubicBezTo>
                    <a:pt x="35" y="361"/>
                    <a:pt x="38" y="357"/>
                    <a:pt x="43" y="352"/>
                  </a:cubicBezTo>
                  <a:close/>
                  <a:moveTo>
                    <a:pt x="355" y="381"/>
                  </a:moveTo>
                  <a:cubicBezTo>
                    <a:pt x="357" y="380"/>
                    <a:pt x="360" y="379"/>
                    <a:pt x="357" y="379"/>
                  </a:cubicBezTo>
                  <a:cubicBezTo>
                    <a:pt x="357" y="380"/>
                    <a:pt x="355" y="380"/>
                    <a:pt x="355" y="381"/>
                  </a:cubicBezTo>
                  <a:close/>
                  <a:moveTo>
                    <a:pt x="388" y="296"/>
                  </a:moveTo>
                  <a:cubicBezTo>
                    <a:pt x="388" y="296"/>
                    <a:pt x="388" y="295"/>
                    <a:pt x="387" y="294"/>
                  </a:cubicBezTo>
                  <a:cubicBezTo>
                    <a:pt x="388" y="296"/>
                    <a:pt x="388" y="297"/>
                    <a:pt x="389" y="298"/>
                  </a:cubicBezTo>
                  <a:cubicBezTo>
                    <a:pt x="388" y="296"/>
                    <a:pt x="388" y="297"/>
                    <a:pt x="388" y="296"/>
                  </a:cubicBezTo>
                  <a:close/>
                  <a:moveTo>
                    <a:pt x="375" y="274"/>
                  </a:moveTo>
                  <a:cubicBezTo>
                    <a:pt x="375" y="274"/>
                    <a:pt x="378" y="279"/>
                    <a:pt x="380" y="282"/>
                  </a:cubicBezTo>
                  <a:cubicBezTo>
                    <a:pt x="378" y="279"/>
                    <a:pt x="377" y="276"/>
                    <a:pt x="375" y="274"/>
                  </a:cubicBezTo>
                  <a:close/>
                  <a:moveTo>
                    <a:pt x="357" y="257"/>
                  </a:moveTo>
                  <a:cubicBezTo>
                    <a:pt x="355" y="256"/>
                    <a:pt x="356" y="257"/>
                    <a:pt x="358" y="259"/>
                  </a:cubicBezTo>
                  <a:cubicBezTo>
                    <a:pt x="358" y="259"/>
                    <a:pt x="358" y="258"/>
                    <a:pt x="357" y="257"/>
                  </a:cubicBezTo>
                  <a:close/>
                  <a:moveTo>
                    <a:pt x="356" y="256"/>
                  </a:moveTo>
                  <a:cubicBezTo>
                    <a:pt x="355" y="255"/>
                    <a:pt x="354" y="254"/>
                    <a:pt x="353" y="254"/>
                  </a:cubicBezTo>
                  <a:cubicBezTo>
                    <a:pt x="353" y="254"/>
                    <a:pt x="356" y="257"/>
                    <a:pt x="356" y="256"/>
                  </a:cubicBezTo>
                  <a:close/>
                  <a:moveTo>
                    <a:pt x="310" y="231"/>
                  </a:moveTo>
                  <a:cubicBezTo>
                    <a:pt x="309" y="230"/>
                    <a:pt x="306" y="229"/>
                    <a:pt x="305" y="229"/>
                  </a:cubicBezTo>
                  <a:cubicBezTo>
                    <a:pt x="306" y="229"/>
                    <a:pt x="311" y="232"/>
                    <a:pt x="310" y="231"/>
                  </a:cubicBezTo>
                  <a:close/>
                  <a:moveTo>
                    <a:pt x="287" y="219"/>
                  </a:moveTo>
                  <a:cubicBezTo>
                    <a:pt x="287" y="218"/>
                    <a:pt x="286" y="218"/>
                    <a:pt x="286" y="217"/>
                  </a:cubicBezTo>
                  <a:cubicBezTo>
                    <a:pt x="284" y="217"/>
                    <a:pt x="286" y="218"/>
                    <a:pt x="287" y="218"/>
                  </a:cubicBezTo>
                  <a:lnTo>
                    <a:pt x="287" y="219"/>
                  </a:lnTo>
                  <a:close/>
                  <a:moveTo>
                    <a:pt x="332" y="91"/>
                  </a:moveTo>
                  <a:cubicBezTo>
                    <a:pt x="332" y="92"/>
                    <a:pt x="332" y="92"/>
                    <a:pt x="332" y="93"/>
                  </a:cubicBezTo>
                  <a:cubicBezTo>
                    <a:pt x="332" y="93"/>
                    <a:pt x="332" y="93"/>
                    <a:pt x="332" y="93"/>
                  </a:cubicBezTo>
                  <a:cubicBezTo>
                    <a:pt x="332" y="92"/>
                    <a:pt x="332" y="91"/>
                    <a:pt x="332" y="91"/>
                  </a:cubicBezTo>
                  <a:close/>
                  <a:moveTo>
                    <a:pt x="234" y="172"/>
                  </a:moveTo>
                  <a:cubicBezTo>
                    <a:pt x="234" y="175"/>
                    <a:pt x="235" y="174"/>
                    <a:pt x="235" y="174"/>
                  </a:cubicBezTo>
                  <a:cubicBezTo>
                    <a:pt x="234" y="172"/>
                    <a:pt x="234" y="175"/>
                    <a:pt x="234" y="172"/>
                  </a:cubicBezTo>
                  <a:close/>
                  <a:moveTo>
                    <a:pt x="299" y="249"/>
                  </a:moveTo>
                  <a:cubicBezTo>
                    <a:pt x="299" y="248"/>
                    <a:pt x="299" y="248"/>
                    <a:pt x="299" y="248"/>
                  </a:cubicBezTo>
                  <a:cubicBezTo>
                    <a:pt x="299" y="249"/>
                    <a:pt x="299" y="249"/>
                    <a:pt x="299" y="249"/>
                  </a:cubicBezTo>
                  <a:close/>
                  <a:moveTo>
                    <a:pt x="288" y="358"/>
                  </a:moveTo>
                  <a:cubicBezTo>
                    <a:pt x="287" y="357"/>
                    <a:pt x="289" y="359"/>
                    <a:pt x="287" y="357"/>
                  </a:cubicBezTo>
                  <a:cubicBezTo>
                    <a:pt x="287" y="357"/>
                    <a:pt x="287" y="358"/>
                    <a:pt x="288" y="358"/>
                  </a:cubicBezTo>
                  <a:close/>
                  <a:moveTo>
                    <a:pt x="80" y="358"/>
                  </a:moveTo>
                  <a:cubicBezTo>
                    <a:pt x="76" y="359"/>
                    <a:pt x="73" y="361"/>
                    <a:pt x="70" y="363"/>
                  </a:cubicBezTo>
                  <a:cubicBezTo>
                    <a:pt x="69" y="365"/>
                    <a:pt x="67" y="366"/>
                    <a:pt x="66" y="367"/>
                  </a:cubicBezTo>
                  <a:cubicBezTo>
                    <a:pt x="65" y="369"/>
                    <a:pt x="64" y="370"/>
                    <a:pt x="63" y="372"/>
                  </a:cubicBezTo>
                  <a:cubicBezTo>
                    <a:pt x="63" y="373"/>
                    <a:pt x="63" y="373"/>
                    <a:pt x="63" y="373"/>
                  </a:cubicBezTo>
                  <a:cubicBezTo>
                    <a:pt x="64" y="373"/>
                    <a:pt x="64" y="373"/>
                    <a:pt x="64" y="374"/>
                  </a:cubicBezTo>
                  <a:cubicBezTo>
                    <a:pt x="63" y="375"/>
                    <a:pt x="64" y="376"/>
                    <a:pt x="64" y="376"/>
                  </a:cubicBezTo>
                  <a:cubicBezTo>
                    <a:pt x="65" y="377"/>
                    <a:pt x="65" y="378"/>
                    <a:pt x="66" y="379"/>
                  </a:cubicBezTo>
                  <a:cubicBezTo>
                    <a:pt x="68" y="380"/>
                    <a:pt x="70" y="381"/>
                    <a:pt x="72" y="382"/>
                  </a:cubicBezTo>
                  <a:cubicBezTo>
                    <a:pt x="74" y="383"/>
                    <a:pt x="77" y="383"/>
                    <a:pt x="79" y="383"/>
                  </a:cubicBezTo>
                  <a:cubicBezTo>
                    <a:pt x="81" y="383"/>
                    <a:pt x="84" y="382"/>
                    <a:pt x="85" y="381"/>
                  </a:cubicBezTo>
                  <a:cubicBezTo>
                    <a:pt x="85" y="381"/>
                    <a:pt x="85" y="381"/>
                    <a:pt x="85" y="381"/>
                  </a:cubicBezTo>
                  <a:cubicBezTo>
                    <a:pt x="86" y="381"/>
                    <a:pt x="88" y="380"/>
                    <a:pt x="89" y="379"/>
                  </a:cubicBezTo>
                  <a:cubicBezTo>
                    <a:pt x="89" y="379"/>
                    <a:pt x="89" y="379"/>
                    <a:pt x="89" y="379"/>
                  </a:cubicBezTo>
                  <a:cubicBezTo>
                    <a:pt x="90" y="379"/>
                    <a:pt x="91" y="377"/>
                    <a:pt x="92" y="377"/>
                  </a:cubicBezTo>
                  <a:cubicBezTo>
                    <a:pt x="92" y="376"/>
                    <a:pt x="92" y="376"/>
                    <a:pt x="93" y="375"/>
                  </a:cubicBezTo>
                  <a:cubicBezTo>
                    <a:pt x="94" y="375"/>
                    <a:pt x="94" y="375"/>
                    <a:pt x="94" y="375"/>
                  </a:cubicBezTo>
                  <a:cubicBezTo>
                    <a:pt x="95" y="374"/>
                    <a:pt x="96" y="373"/>
                    <a:pt x="97" y="371"/>
                  </a:cubicBezTo>
                  <a:cubicBezTo>
                    <a:pt x="98" y="370"/>
                    <a:pt x="98" y="368"/>
                    <a:pt x="99" y="366"/>
                  </a:cubicBezTo>
                  <a:cubicBezTo>
                    <a:pt x="99" y="366"/>
                    <a:pt x="99" y="367"/>
                    <a:pt x="99" y="366"/>
                  </a:cubicBezTo>
                  <a:cubicBezTo>
                    <a:pt x="99" y="366"/>
                    <a:pt x="99" y="366"/>
                    <a:pt x="99" y="366"/>
                  </a:cubicBezTo>
                  <a:cubicBezTo>
                    <a:pt x="100" y="366"/>
                    <a:pt x="100" y="366"/>
                    <a:pt x="100" y="366"/>
                  </a:cubicBezTo>
                  <a:cubicBezTo>
                    <a:pt x="97" y="371"/>
                    <a:pt x="94" y="378"/>
                    <a:pt x="93" y="385"/>
                  </a:cubicBezTo>
                  <a:cubicBezTo>
                    <a:pt x="93" y="385"/>
                    <a:pt x="94" y="384"/>
                    <a:pt x="94" y="385"/>
                  </a:cubicBezTo>
                  <a:cubicBezTo>
                    <a:pt x="93" y="385"/>
                    <a:pt x="93" y="387"/>
                    <a:pt x="93" y="389"/>
                  </a:cubicBezTo>
                  <a:cubicBezTo>
                    <a:pt x="94" y="390"/>
                    <a:pt x="93" y="392"/>
                    <a:pt x="94" y="394"/>
                  </a:cubicBezTo>
                  <a:cubicBezTo>
                    <a:pt x="94" y="394"/>
                    <a:pt x="94" y="394"/>
                    <a:pt x="94" y="394"/>
                  </a:cubicBezTo>
                  <a:cubicBezTo>
                    <a:pt x="95" y="396"/>
                    <a:pt x="96" y="396"/>
                    <a:pt x="96" y="397"/>
                  </a:cubicBezTo>
                  <a:cubicBezTo>
                    <a:pt x="96" y="398"/>
                    <a:pt x="96" y="398"/>
                    <a:pt x="97" y="398"/>
                  </a:cubicBezTo>
                  <a:cubicBezTo>
                    <a:pt x="97" y="399"/>
                    <a:pt x="98" y="400"/>
                    <a:pt x="99" y="401"/>
                  </a:cubicBezTo>
                  <a:cubicBezTo>
                    <a:pt x="99" y="401"/>
                    <a:pt x="99" y="401"/>
                    <a:pt x="99" y="401"/>
                  </a:cubicBezTo>
                  <a:cubicBezTo>
                    <a:pt x="100" y="402"/>
                    <a:pt x="101" y="402"/>
                    <a:pt x="102" y="403"/>
                  </a:cubicBezTo>
                  <a:cubicBezTo>
                    <a:pt x="102" y="403"/>
                    <a:pt x="102" y="403"/>
                    <a:pt x="102" y="403"/>
                  </a:cubicBezTo>
                  <a:cubicBezTo>
                    <a:pt x="104" y="404"/>
                    <a:pt x="105" y="404"/>
                    <a:pt x="105" y="405"/>
                  </a:cubicBezTo>
                  <a:cubicBezTo>
                    <a:pt x="106" y="405"/>
                    <a:pt x="103" y="404"/>
                    <a:pt x="105" y="404"/>
                  </a:cubicBezTo>
                  <a:cubicBezTo>
                    <a:pt x="106" y="405"/>
                    <a:pt x="109" y="405"/>
                    <a:pt x="111" y="405"/>
                  </a:cubicBezTo>
                  <a:cubicBezTo>
                    <a:pt x="113" y="405"/>
                    <a:pt x="115" y="405"/>
                    <a:pt x="117" y="404"/>
                  </a:cubicBezTo>
                  <a:cubicBezTo>
                    <a:pt x="121" y="402"/>
                    <a:pt x="125" y="399"/>
                    <a:pt x="128" y="396"/>
                  </a:cubicBezTo>
                  <a:cubicBezTo>
                    <a:pt x="128" y="395"/>
                    <a:pt x="128" y="394"/>
                    <a:pt x="128" y="394"/>
                  </a:cubicBezTo>
                  <a:cubicBezTo>
                    <a:pt x="129" y="393"/>
                    <a:pt x="131" y="391"/>
                    <a:pt x="131" y="391"/>
                  </a:cubicBezTo>
                  <a:cubicBezTo>
                    <a:pt x="131" y="391"/>
                    <a:pt x="131" y="390"/>
                    <a:pt x="132" y="390"/>
                  </a:cubicBezTo>
                  <a:cubicBezTo>
                    <a:pt x="132" y="389"/>
                    <a:pt x="133" y="389"/>
                    <a:pt x="134" y="387"/>
                  </a:cubicBezTo>
                  <a:cubicBezTo>
                    <a:pt x="134" y="388"/>
                    <a:pt x="133" y="388"/>
                    <a:pt x="133" y="388"/>
                  </a:cubicBezTo>
                  <a:cubicBezTo>
                    <a:pt x="134" y="387"/>
                    <a:pt x="135" y="385"/>
                    <a:pt x="136" y="383"/>
                  </a:cubicBezTo>
                  <a:cubicBezTo>
                    <a:pt x="136" y="384"/>
                    <a:pt x="136" y="384"/>
                    <a:pt x="136" y="384"/>
                  </a:cubicBezTo>
                  <a:cubicBezTo>
                    <a:pt x="137" y="382"/>
                    <a:pt x="138" y="381"/>
                    <a:pt x="139" y="380"/>
                  </a:cubicBezTo>
                  <a:cubicBezTo>
                    <a:pt x="138" y="380"/>
                    <a:pt x="138" y="380"/>
                    <a:pt x="138" y="380"/>
                  </a:cubicBezTo>
                  <a:cubicBezTo>
                    <a:pt x="139" y="377"/>
                    <a:pt x="139" y="380"/>
                    <a:pt x="140" y="377"/>
                  </a:cubicBezTo>
                  <a:cubicBezTo>
                    <a:pt x="140" y="378"/>
                    <a:pt x="140" y="378"/>
                    <a:pt x="140" y="378"/>
                  </a:cubicBezTo>
                  <a:cubicBezTo>
                    <a:pt x="140" y="377"/>
                    <a:pt x="141" y="376"/>
                    <a:pt x="141" y="375"/>
                  </a:cubicBezTo>
                  <a:cubicBezTo>
                    <a:pt x="141" y="375"/>
                    <a:pt x="141" y="375"/>
                    <a:pt x="141" y="375"/>
                  </a:cubicBezTo>
                  <a:cubicBezTo>
                    <a:pt x="140" y="377"/>
                    <a:pt x="139" y="379"/>
                    <a:pt x="138" y="380"/>
                  </a:cubicBezTo>
                  <a:cubicBezTo>
                    <a:pt x="138" y="380"/>
                    <a:pt x="139" y="380"/>
                    <a:pt x="139" y="380"/>
                  </a:cubicBezTo>
                  <a:cubicBezTo>
                    <a:pt x="138" y="382"/>
                    <a:pt x="137" y="385"/>
                    <a:pt x="136" y="387"/>
                  </a:cubicBezTo>
                  <a:cubicBezTo>
                    <a:pt x="136" y="388"/>
                    <a:pt x="137" y="387"/>
                    <a:pt x="136" y="389"/>
                  </a:cubicBezTo>
                  <a:cubicBezTo>
                    <a:pt x="136" y="389"/>
                    <a:pt x="135" y="393"/>
                    <a:pt x="135" y="392"/>
                  </a:cubicBezTo>
                  <a:cubicBezTo>
                    <a:pt x="134" y="394"/>
                    <a:pt x="134" y="397"/>
                    <a:pt x="134" y="399"/>
                  </a:cubicBezTo>
                  <a:cubicBezTo>
                    <a:pt x="134" y="398"/>
                    <a:pt x="135" y="400"/>
                    <a:pt x="135" y="398"/>
                  </a:cubicBezTo>
                  <a:cubicBezTo>
                    <a:pt x="135" y="400"/>
                    <a:pt x="135" y="400"/>
                    <a:pt x="135" y="400"/>
                  </a:cubicBezTo>
                  <a:cubicBezTo>
                    <a:pt x="135" y="399"/>
                    <a:pt x="135" y="398"/>
                    <a:pt x="135" y="399"/>
                  </a:cubicBezTo>
                  <a:cubicBezTo>
                    <a:pt x="135" y="399"/>
                    <a:pt x="135" y="402"/>
                    <a:pt x="135" y="403"/>
                  </a:cubicBezTo>
                  <a:cubicBezTo>
                    <a:pt x="135" y="404"/>
                    <a:pt x="134" y="406"/>
                    <a:pt x="134" y="409"/>
                  </a:cubicBezTo>
                  <a:cubicBezTo>
                    <a:pt x="134" y="407"/>
                    <a:pt x="135" y="409"/>
                    <a:pt x="135" y="409"/>
                  </a:cubicBezTo>
                  <a:cubicBezTo>
                    <a:pt x="135" y="410"/>
                    <a:pt x="135" y="411"/>
                    <a:pt x="135" y="412"/>
                  </a:cubicBezTo>
                  <a:cubicBezTo>
                    <a:pt x="135" y="413"/>
                    <a:pt x="136" y="413"/>
                    <a:pt x="136" y="414"/>
                  </a:cubicBezTo>
                  <a:cubicBezTo>
                    <a:pt x="136" y="414"/>
                    <a:pt x="136" y="414"/>
                    <a:pt x="136" y="415"/>
                  </a:cubicBezTo>
                  <a:cubicBezTo>
                    <a:pt x="136" y="415"/>
                    <a:pt x="136" y="416"/>
                    <a:pt x="137" y="417"/>
                  </a:cubicBezTo>
                  <a:cubicBezTo>
                    <a:pt x="137" y="418"/>
                    <a:pt x="138" y="418"/>
                    <a:pt x="138" y="418"/>
                  </a:cubicBezTo>
                  <a:cubicBezTo>
                    <a:pt x="139" y="418"/>
                    <a:pt x="138" y="417"/>
                    <a:pt x="138" y="418"/>
                  </a:cubicBezTo>
                  <a:cubicBezTo>
                    <a:pt x="139" y="419"/>
                    <a:pt x="139" y="419"/>
                    <a:pt x="140" y="420"/>
                  </a:cubicBezTo>
                  <a:cubicBezTo>
                    <a:pt x="140" y="420"/>
                    <a:pt x="140" y="420"/>
                    <a:pt x="140" y="420"/>
                  </a:cubicBezTo>
                  <a:cubicBezTo>
                    <a:pt x="141" y="421"/>
                    <a:pt x="143" y="423"/>
                    <a:pt x="142" y="422"/>
                  </a:cubicBezTo>
                  <a:cubicBezTo>
                    <a:pt x="141" y="422"/>
                    <a:pt x="142" y="422"/>
                    <a:pt x="141" y="422"/>
                  </a:cubicBezTo>
                  <a:cubicBezTo>
                    <a:pt x="141" y="422"/>
                    <a:pt x="143" y="424"/>
                    <a:pt x="144" y="425"/>
                  </a:cubicBezTo>
                  <a:cubicBezTo>
                    <a:pt x="144" y="424"/>
                    <a:pt x="144" y="424"/>
                    <a:pt x="144" y="424"/>
                  </a:cubicBezTo>
                  <a:cubicBezTo>
                    <a:pt x="146" y="426"/>
                    <a:pt x="148" y="427"/>
                    <a:pt x="150" y="428"/>
                  </a:cubicBezTo>
                  <a:cubicBezTo>
                    <a:pt x="150" y="428"/>
                    <a:pt x="150" y="427"/>
                    <a:pt x="149" y="427"/>
                  </a:cubicBezTo>
                  <a:cubicBezTo>
                    <a:pt x="152" y="428"/>
                    <a:pt x="156" y="429"/>
                    <a:pt x="158" y="429"/>
                  </a:cubicBezTo>
                  <a:cubicBezTo>
                    <a:pt x="158" y="429"/>
                    <a:pt x="158" y="429"/>
                    <a:pt x="158" y="429"/>
                  </a:cubicBezTo>
                  <a:cubicBezTo>
                    <a:pt x="160" y="429"/>
                    <a:pt x="160" y="429"/>
                    <a:pt x="161" y="429"/>
                  </a:cubicBezTo>
                  <a:cubicBezTo>
                    <a:pt x="161" y="429"/>
                    <a:pt x="162" y="429"/>
                    <a:pt x="163" y="429"/>
                  </a:cubicBezTo>
                  <a:cubicBezTo>
                    <a:pt x="164" y="430"/>
                    <a:pt x="163" y="429"/>
                    <a:pt x="162" y="429"/>
                  </a:cubicBezTo>
                  <a:cubicBezTo>
                    <a:pt x="163" y="429"/>
                    <a:pt x="165" y="430"/>
                    <a:pt x="167" y="429"/>
                  </a:cubicBezTo>
                  <a:cubicBezTo>
                    <a:pt x="169" y="429"/>
                    <a:pt x="172" y="428"/>
                    <a:pt x="173" y="428"/>
                  </a:cubicBezTo>
                  <a:cubicBezTo>
                    <a:pt x="173" y="428"/>
                    <a:pt x="175" y="427"/>
                    <a:pt x="176" y="427"/>
                  </a:cubicBezTo>
                  <a:cubicBezTo>
                    <a:pt x="176" y="427"/>
                    <a:pt x="176" y="427"/>
                    <a:pt x="176" y="427"/>
                  </a:cubicBezTo>
                  <a:cubicBezTo>
                    <a:pt x="176" y="426"/>
                    <a:pt x="178" y="426"/>
                    <a:pt x="178" y="425"/>
                  </a:cubicBezTo>
                  <a:cubicBezTo>
                    <a:pt x="179" y="425"/>
                    <a:pt x="177" y="426"/>
                    <a:pt x="176" y="426"/>
                  </a:cubicBezTo>
                  <a:cubicBezTo>
                    <a:pt x="175" y="427"/>
                    <a:pt x="173" y="427"/>
                    <a:pt x="174" y="427"/>
                  </a:cubicBezTo>
                  <a:cubicBezTo>
                    <a:pt x="175" y="427"/>
                    <a:pt x="177" y="426"/>
                    <a:pt x="177" y="426"/>
                  </a:cubicBezTo>
                  <a:cubicBezTo>
                    <a:pt x="178" y="425"/>
                    <a:pt x="180" y="425"/>
                    <a:pt x="181" y="424"/>
                  </a:cubicBezTo>
                  <a:cubicBezTo>
                    <a:pt x="180" y="424"/>
                    <a:pt x="179" y="424"/>
                    <a:pt x="180" y="423"/>
                  </a:cubicBezTo>
                  <a:cubicBezTo>
                    <a:pt x="182" y="422"/>
                    <a:pt x="181" y="423"/>
                    <a:pt x="183" y="422"/>
                  </a:cubicBezTo>
                  <a:cubicBezTo>
                    <a:pt x="184" y="421"/>
                    <a:pt x="184" y="421"/>
                    <a:pt x="184" y="421"/>
                  </a:cubicBezTo>
                  <a:cubicBezTo>
                    <a:pt x="184" y="421"/>
                    <a:pt x="185" y="420"/>
                    <a:pt x="185" y="421"/>
                  </a:cubicBezTo>
                  <a:cubicBezTo>
                    <a:pt x="185" y="420"/>
                    <a:pt x="187" y="418"/>
                    <a:pt x="186" y="418"/>
                  </a:cubicBezTo>
                  <a:cubicBezTo>
                    <a:pt x="186" y="418"/>
                    <a:pt x="186" y="418"/>
                    <a:pt x="186" y="418"/>
                  </a:cubicBezTo>
                  <a:cubicBezTo>
                    <a:pt x="187" y="417"/>
                    <a:pt x="187" y="417"/>
                    <a:pt x="188" y="417"/>
                  </a:cubicBezTo>
                  <a:cubicBezTo>
                    <a:pt x="188" y="417"/>
                    <a:pt x="188" y="416"/>
                    <a:pt x="188" y="416"/>
                  </a:cubicBezTo>
                  <a:cubicBezTo>
                    <a:pt x="189" y="417"/>
                    <a:pt x="189" y="414"/>
                    <a:pt x="190" y="414"/>
                  </a:cubicBezTo>
                  <a:cubicBezTo>
                    <a:pt x="191" y="412"/>
                    <a:pt x="193" y="409"/>
                    <a:pt x="193" y="408"/>
                  </a:cubicBezTo>
                  <a:cubicBezTo>
                    <a:pt x="194" y="407"/>
                    <a:pt x="195" y="406"/>
                    <a:pt x="195" y="404"/>
                  </a:cubicBezTo>
                  <a:cubicBezTo>
                    <a:pt x="195" y="404"/>
                    <a:pt x="195" y="405"/>
                    <a:pt x="195" y="405"/>
                  </a:cubicBezTo>
                  <a:cubicBezTo>
                    <a:pt x="195" y="404"/>
                    <a:pt x="195" y="404"/>
                    <a:pt x="196" y="403"/>
                  </a:cubicBezTo>
                  <a:cubicBezTo>
                    <a:pt x="196" y="403"/>
                    <a:pt x="196" y="401"/>
                    <a:pt x="196" y="399"/>
                  </a:cubicBezTo>
                  <a:cubicBezTo>
                    <a:pt x="197" y="398"/>
                    <a:pt x="197" y="399"/>
                    <a:pt x="198" y="399"/>
                  </a:cubicBezTo>
                  <a:cubicBezTo>
                    <a:pt x="197" y="397"/>
                    <a:pt x="199" y="395"/>
                    <a:pt x="199" y="393"/>
                  </a:cubicBezTo>
                  <a:cubicBezTo>
                    <a:pt x="199" y="393"/>
                    <a:pt x="198" y="395"/>
                    <a:pt x="198" y="393"/>
                  </a:cubicBezTo>
                  <a:cubicBezTo>
                    <a:pt x="198" y="392"/>
                    <a:pt x="200" y="391"/>
                    <a:pt x="200" y="389"/>
                  </a:cubicBezTo>
                  <a:cubicBezTo>
                    <a:pt x="200" y="389"/>
                    <a:pt x="200" y="389"/>
                    <a:pt x="200" y="389"/>
                  </a:cubicBezTo>
                  <a:cubicBezTo>
                    <a:pt x="200" y="388"/>
                    <a:pt x="201" y="386"/>
                    <a:pt x="201" y="386"/>
                  </a:cubicBezTo>
                  <a:cubicBezTo>
                    <a:pt x="201" y="386"/>
                    <a:pt x="201" y="385"/>
                    <a:pt x="201" y="384"/>
                  </a:cubicBezTo>
                  <a:cubicBezTo>
                    <a:pt x="197" y="384"/>
                    <a:pt x="197" y="384"/>
                    <a:pt x="197" y="384"/>
                  </a:cubicBezTo>
                  <a:cubicBezTo>
                    <a:pt x="197" y="384"/>
                    <a:pt x="197" y="384"/>
                    <a:pt x="197" y="384"/>
                  </a:cubicBezTo>
                  <a:cubicBezTo>
                    <a:pt x="197" y="388"/>
                    <a:pt x="196" y="393"/>
                    <a:pt x="197" y="396"/>
                  </a:cubicBezTo>
                  <a:cubicBezTo>
                    <a:pt x="197" y="396"/>
                    <a:pt x="197" y="397"/>
                    <a:pt x="197" y="397"/>
                  </a:cubicBezTo>
                  <a:cubicBezTo>
                    <a:pt x="196" y="396"/>
                    <a:pt x="197" y="396"/>
                    <a:pt x="197" y="396"/>
                  </a:cubicBezTo>
                  <a:cubicBezTo>
                    <a:pt x="197" y="396"/>
                    <a:pt x="196" y="396"/>
                    <a:pt x="196" y="396"/>
                  </a:cubicBezTo>
                  <a:cubicBezTo>
                    <a:pt x="196" y="397"/>
                    <a:pt x="197" y="398"/>
                    <a:pt x="197" y="397"/>
                  </a:cubicBezTo>
                  <a:cubicBezTo>
                    <a:pt x="197" y="400"/>
                    <a:pt x="196" y="400"/>
                    <a:pt x="196" y="403"/>
                  </a:cubicBezTo>
                  <a:cubicBezTo>
                    <a:pt x="197" y="403"/>
                    <a:pt x="197" y="403"/>
                    <a:pt x="197" y="404"/>
                  </a:cubicBezTo>
                  <a:cubicBezTo>
                    <a:pt x="197" y="406"/>
                    <a:pt x="197" y="406"/>
                    <a:pt x="197" y="406"/>
                  </a:cubicBezTo>
                  <a:cubicBezTo>
                    <a:pt x="197" y="408"/>
                    <a:pt x="197" y="407"/>
                    <a:pt x="198" y="407"/>
                  </a:cubicBezTo>
                  <a:cubicBezTo>
                    <a:pt x="198" y="408"/>
                    <a:pt x="198" y="410"/>
                    <a:pt x="198" y="410"/>
                  </a:cubicBezTo>
                  <a:cubicBezTo>
                    <a:pt x="198" y="411"/>
                    <a:pt x="198" y="411"/>
                    <a:pt x="198" y="411"/>
                  </a:cubicBezTo>
                  <a:cubicBezTo>
                    <a:pt x="198" y="411"/>
                    <a:pt x="198" y="412"/>
                    <a:pt x="198" y="413"/>
                  </a:cubicBezTo>
                  <a:cubicBezTo>
                    <a:pt x="198" y="412"/>
                    <a:pt x="198" y="412"/>
                    <a:pt x="198" y="412"/>
                  </a:cubicBezTo>
                  <a:cubicBezTo>
                    <a:pt x="199" y="413"/>
                    <a:pt x="199" y="414"/>
                    <a:pt x="199" y="415"/>
                  </a:cubicBezTo>
                  <a:cubicBezTo>
                    <a:pt x="199" y="414"/>
                    <a:pt x="198" y="413"/>
                    <a:pt x="198" y="412"/>
                  </a:cubicBezTo>
                  <a:cubicBezTo>
                    <a:pt x="198" y="413"/>
                    <a:pt x="198" y="414"/>
                    <a:pt x="198" y="415"/>
                  </a:cubicBezTo>
                  <a:cubicBezTo>
                    <a:pt x="199" y="414"/>
                    <a:pt x="199" y="416"/>
                    <a:pt x="199" y="417"/>
                  </a:cubicBezTo>
                  <a:cubicBezTo>
                    <a:pt x="200" y="418"/>
                    <a:pt x="199" y="419"/>
                    <a:pt x="199" y="419"/>
                  </a:cubicBezTo>
                  <a:cubicBezTo>
                    <a:pt x="200" y="419"/>
                    <a:pt x="200" y="420"/>
                    <a:pt x="200" y="420"/>
                  </a:cubicBezTo>
                  <a:cubicBezTo>
                    <a:pt x="200" y="419"/>
                    <a:pt x="200" y="419"/>
                    <a:pt x="200" y="418"/>
                  </a:cubicBezTo>
                  <a:cubicBezTo>
                    <a:pt x="200" y="419"/>
                    <a:pt x="200" y="419"/>
                    <a:pt x="201" y="420"/>
                  </a:cubicBezTo>
                  <a:cubicBezTo>
                    <a:pt x="201" y="421"/>
                    <a:pt x="200" y="420"/>
                    <a:pt x="201" y="422"/>
                  </a:cubicBezTo>
                  <a:cubicBezTo>
                    <a:pt x="201" y="421"/>
                    <a:pt x="201" y="421"/>
                    <a:pt x="201" y="421"/>
                  </a:cubicBezTo>
                  <a:cubicBezTo>
                    <a:pt x="201" y="421"/>
                    <a:pt x="201" y="422"/>
                    <a:pt x="202" y="422"/>
                  </a:cubicBezTo>
                  <a:cubicBezTo>
                    <a:pt x="201" y="423"/>
                    <a:pt x="201" y="423"/>
                    <a:pt x="201" y="423"/>
                  </a:cubicBezTo>
                  <a:cubicBezTo>
                    <a:pt x="202" y="423"/>
                    <a:pt x="202" y="423"/>
                    <a:pt x="202" y="423"/>
                  </a:cubicBezTo>
                  <a:cubicBezTo>
                    <a:pt x="201" y="423"/>
                    <a:pt x="203" y="425"/>
                    <a:pt x="203" y="426"/>
                  </a:cubicBezTo>
                  <a:cubicBezTo>
                    <a:pt x="203" y="427"/>
                    <a:pt x="204" y="428"/>
                    <a:pt x="205" y="428"/>
                  </a:cubicBezTo>
                  <a:cubicBezTo>
                    <a:pt x="205" y="428"/>
                    <a:pt x="205" y="428"/>
                    <a:pt x="205" y="428"/>
                  </a:cubicBezTo>
                  <a:cubicBezTo>
                    <a:pt x="206" y="429"/>
                    <a:pt x="207" y="430"/>
                    <a:pt x="207" y="431"/>
                  </a:cubicBezTo>
                  <a:cubicBezTo>
                    <a:pt x="207" y="431"/>
                    <a:pt x="207" y="431"/>
                    <a:pt x="207" y="431"/>
                  </a:cubicBezTo>
                  <a:cubicBezTo>
                    <a:pt x="208" y="431"/>
                    <a:pt x="209" y="432"/>
                    <a:pt x="210" y="433"/>
                  </a:cubicBezTo>
                  <a:cubicBezTo>
                    <a:pt x="211" y="434"/>
                    <a:pt x="211" y="432"/>
                    <a:pt x="212" y="433"/>
                  </a:cubicBezTo>
                  <a:cubicBezTo>
                    <a:pt x="213" y="434"/>
                    <a:pt x="214" y="435"/>
                    <a:pt x="213" y="435"/>
                  </a:cubicBezTo>
                  <a:cubicBezTo>
                    <a:pt x="216" y="436"/>
                    <a:pt x="219" y="437"/>
                    <a:pt x="222" y="437"/>
                  </a:cubicBezTo>
                  <a:cubicBezTo>
                    <a:pt x="223" y="437"/>
                    <a:pt x="222" y="437"/>
                    <a:pt x="223" y="437"/>
                  </a:cubicBezTo>
                  <a:cubicBezTo>
                    <a:pt x="225" y="437"/>
                    <a:pt x="228" y="437"/>
                    <a:pt x="230" y="437"/>
                  </a:cubicBezTo>
                  <a:cubicBezTo>
                    <a:pt x="232" y="436"/>
                    <a:pt x="234" y="435"/>
                    <a:pt x="235" y="434"/>
                  </a:cubicBezTo>
                  <a:cubicBezTo>
                    <a:pt x="234" y="435"/>
                    <a:pt x="235" y="434"/>
                    <a:pt x="235" y="434"/>
                  </a:cubicBezTo>
                  <a:cubicBezTo>
                    <a:pt x="236" y="434"/>
                    <a:pt x="236" y="433"/>
                    <a:pt x="237" y="433"/>
                  </a:cubicBezTo>
                  <a:cubicBezTo>
                    <a:pt x="237" y="433"/>
                    <a:pt x="237" y="434"/>
                    <a:pt x="236" y="434"/>
                  </a:cubicBezTo>
                  <a:cubicBezTo>
                    <a:pt x="237" y="434"/>
                    <a:pt x="239" y="433"/>
                    <a:pt x="240" y="432"/>
                  </a:cubicBezTo>
                  <a:cubicBezTo>
                    <a:pt x="241" y="431"/>
                    <a:pt x="242" y="430"/>
                    <a:pt x="242" y="429"/>
                  </a:cubicBezTo>
                  <a:cubicBezTo>
                    <a:pt x="242" y="430"/>
                    <a:pt x="242" y="429"/>
                    <a:pt x="243" y="429"/>
                  </a:cubicBezTo>
                  <a:cubicBezTo>
                    <a:pt x="242" y="429"/>
                    <a:pt x="243" y="427"/>
                    <a:pt x="244" y="426"/>
                  </a:cubicBezTo>
                  <a:cubicBezTo>
                    <a:pt x="244" y="426"/>
                    <a:pt x="244" y="426"/>
                    <a:pt x="244" y="426"/>
                  </a:cubicBezTo>
                  <a:cubicBezTo>
                    <a:pt x="245" y="425"/>
                    <a:pt x="245" y="425"/>
                    <a:pt x="245" y="425"/>
                  </a:cubicBezTo>
                  <a:cubicBezTo>
                    <a:pt x="245" y="425"/>
                    <a:pt x="246" y="425"/>
                    <a:pt x="246" y="424"/>
                  </a:cubicBezTo>
                  <a:cubicBezTo>
                    <a:pt x="246" y="424"/>
                    <a:pt x="246" y="423"/>
                    <a:pt x="246" y="423"/>
                  </a:cubicBezTo>
                  <a:cubicBezTo>
                    <a:pt x="247" y="422"/>
                    <a:pt x="248" y="420"/>
                    <a:pt x="248" y="419"/>
                  </a:cubicBezTo>
                  <a:cubicBezTo>
                    <a:pt x="249" y="417"/>
                    <a:pt x="249" y="417"/>
                    <a:pt x="249" y="417"/>
                  </a:cubicBezTo>
                  <a:cubicBezTo>
                    <a:pt x="249" y="417"/>
                    <a:pt x="249" y="416"/>
                    <a:pt x="249" y="417"/>
                  </a:cubicBezTo>
                  <a:cubicBezTo>
                    <a:pt x="250" y="414"/>
                    <a:pt x="250" y="413"/>
                    <a:pt x="250" y="412"/>
                  </a:cubicBezTo>
                  <a:cubicBezTo>
                    <a:pt x="252" y="408"/>
                    <a:pt x="254" y="401"/>
                    <a:pt x="254" y="396"/>
                  </a:cubicBezTo>
                  <a:cubicBezTo>
                    <a:pt x="254" y="396"/>
                    <a:pt x="254" y="396"/>
                    <a:pt x="254" y="396"/>
                  </a:cubicBezTo>
                  <a:cubicBezTo>
                    <a:pt x="254" y="395"/>
                    <a:pt x="255" y="396"/>
                    <a:pt x="255" y="395"/>
                  </a:cubicBezTo>
                  <a:cubicBezTo>
                    <a:pt x="254" y="395"/>
                    <a:pt x="254" y="393"/>
                    <a:pt x="254" y="395"/>
                  </a:cubicBezTo>
                  <a:cubicBezTo>
                    <a:pt x="254" y="393"/>
                    <a:pt x="254" y="392"/>
                    <a:pt x="255" y="391"/>
                  </a:cubicBezTo>
                  <a:cubicBezTo>
                    <a:pt x="255" y="391"/>
                    <a:pt x="254" y="392"/>
                    <a:pt x="255" y="392"/>
                  </a:cubicBezTo>
                  <a:cubicBezTo>
                    <a:pt x="255" y="391"/>
                    <a:pt x="255" y="389"/>
                    <a:pt x="255" y="388"/>
                  </a:cubicBezTo>
                  <a:cubicBezTo>
                    <a:pt x="255" y="388"/>
                    <a:pt x="255" y="388"/>
                    <a:pt x="255" y="389"/>
                  </a:cubicBezTo>
                  <a:cubicBezTo>
                    <a:pt x="255" y="387"/>
                    <a:pt x="255" y="387"/>
                    <a:pt x="255" y="387"/>
                  </a:cubicBezTo>
                  <a:cubicBezTo>
                    <a:pt x="254" y="386"/>
                    <a:pt x="254" y="391"/>
                    <a:pt x="253" y="389"/>
                  </a:cubicBezTo>
                  <a:cubicBezTo>
                    <a:pt x="253" y="388"/>
                    <a:pt x="253" y="388"/>
                    <a:pt x="253" y="388"/>
                  </a:cubicBezTo>
                  <a:cubicBezTo>
                    <a:pt x="253" y="387"/>
                    <a:pt x="252" y="391"/>
                    <a:pt x="252" y="388"/>
                  </a:cubicBezTo>
                  <a:cubicBezTo>
                    <a:pt x="253" y="387"/>
                    <a:pt x="254" y="386"/>
                    <a:pt x="254" y="387"/>
                  </a:cubicBezTo>
                  <a:cubicBezTo>
                    <a:pt x="254" y="384"/>
                    <a:pt x="255" y="386"/>
                    <a:pt x="255" y="383"/>
                  </a:cubicBezTo>
                  <a:cubicBezTo>
                    <a:pt x="255" y="382"/>
                    <a:pt x="255" y="385"/>
                    <a:pt x="254" y="385"/>
                  </a:cubicBezTo>
                  <a:cubicBezTo>
                    <a:pt x="254" y="383"/>
                    <a:pt x="255" y="382"/>
                    <a:pt x="255" y="381"/>
                  </a:cubicBezTo>
                  <a:cubicBezTo>
                    <a:pt x="255" y="382"/>
                    <a:pt x="255" y="381"/>
                    <a:pt x="255" y="380"/>
                  </a:cubicBezTo>
                  <a:cubicBezTo>
                    <a:pt x="255" y="379"/>
                    <a:pt x="255" y="381"/>
                    <a:pt x="255" y="379"/>
                  </a:cubicBezTo>
                  <a:cubicBezTo>
                    <a:pt x="255" y="379"/>
                    <a:pt x="255" y="377"/>
                    <a:pt x="256" y="379"/>
                  </a:cubicBezTo>
                  <a:cubicBezTo>
                    <a:pt x="256" y="378"/>
                    <a:pt x="256" y="378"/>
                    <a:pt x="256" y="377"/>
                  </a:cubicBezTo>
                  <a:cubicBezTo>
                    <a:pt x="250" y="378"/>
                    <a:pt x="250" y="378"/>
                    <a:pt x="250" y="378"/>
                  </a:cubicBezTo>
                  <a:cubicBezTo>
                    <a:pt x="250" y="378"/>
                    <a:pt x="250" y="379"/>
                    <a:pt x="250" y="380"/>
                  </a:cubicBezTo>
                  <a:cubicBezTo>
                    <a:pt x="251" y="380"/>
                    <a:pt x="251" y="377"/>
                    <a:pt x="251" y="379"/>
                  </a:cubicBezTo>
                  <a:cubicBezTo>
                    <a:pt x="251" y="379"/>
                    <a:pt x="251" y="382"/>
                    <a:pt x="250" y="381"/>
                  </a:cubicBezTo>
                  <a:cubicBezTo>
                    <a:pt x="251" y="382"/>
                    <a:pt x="251" y="382"/>
                    <a:pt x="251" y="381"/>
                  </a:cubicBezTo>
                  <a:cubicBezTo>
                    <a:pt x="252" y="382"/>
                    <a:pt x="251" y="384"/>
                    <a:pt x="252" y="385"/>
                  </a:cubicBezTo>
                  <a:cubicBezTo>
                    <a:pt x="252" y="385"/>
                    <a:pt x="252" y="385"/>
                    <a:pt x="252" y="385"/>
                  </a:cubicBezTo>
                  <a:cubicBezTo>
                    <a:pt x="252" y="385"/>
                    <a:pt x="252" y="386"/>
                    <a:pt x="253" y="386"/>
                  </a:cubicBezTo>
                  <a:cubicBezTo>
                    <a:pt x="253" y="388"/>
                    <a:pt x="253" y="390"/>
                    <a:pt x="254" y="390"/>
                  </a:cubicBezTo>
                  <a:cubicBezTo>
                    <a:pt x="254" y="390"/>
                    <a:pt x="255" y="392"/>
                    <a:pt x="254" y="392"/>
                  </a:cubicBezTo>
                  <a:cubicBezTo>
                    <a:pt x="253" y="390"/>
                    <a:pt x="254" y="390"/>
                    <a:pt x="253" y="389"/>
                  </a:cubicBezTo>
                  <a:cubicBezTo>
                    <a:pt x="254" y="390"/>
                    <a:pt x="254" y="391"/>
                    <a:pt x="254" y="392"/>
                  </a:cubicBezTo>
                  <a:cubicBezTo>
                    <a:pt x="254" y="392"/>
                    <a:pt x="254" y="392"/>
                    <a:pt x="254" y="392"/>
                  </a:cubicBezTo>
                  <a:cubicBezTo>
                    <a:pt x="254" y="393"/>
                    <a:pt x="255" y="394"/>
                    <a:pt x="254" y="394"/>
                  </a:cubicBezTo>
                  <a:cubicBezTo>
                    <a:pt x="254" y="394"/>
                    <a:pt x="255" y="394"/>
                    <a:pt x="255" y="394"/>
                  </a:cubicBezTo>
                  <a:cubicBezTo>
                    <a:pt x="255" y="395"/>
                    <a:pt x="255" y="395"/>
                    <a:pt x="255" y="395"/>
                  </a:cubicBezTo>
                  <a:cubicBezTo>
                    <a:pt x="255" y="397"/>
                    <a:pt x="255" y="395"/>
                    <a:pt x="256" y="397"/>
                  </a:cubicBezTo>
                  <a:cubicBezTo>
                    <a:pt x="256" y="396"/>
                    <a:pt x="256" y="396"/>
                    <a:pt x="256" y="396"/>
                  </a:cubicBezTo>
                  <a:cubicBezTo>
                    <a:pt x="256" y="396"/>
                    <a:pt x="256" y="397"/>
                    <a:pt x="257" y="398"/>
                  </a:cubicBezTo>
                  <a:cubicBezTo>
                    <a:pt x="257" y="398"/>
                    <a:pt x="257" y="399"/>
                    <a:pt x="256" y="399"/>
                  </a:cubicBezTo>
                  <a:cubicBezTo>
                    <a:pt x="257" y="400"/>
                    <a:pt x="257" y="400"/>
                    <a:pt x="257" y="401"/>
                  </a:cubicBezTo>
                  <a:cubicBezTo>
                    <a:pt x="257" y="399"/>
                    <a:pt x="257" y="399"/>
                    <a:pt x="257" y="399"/>
                  </a:cubicBezTo>
                  <a:cubicBezTo>
                    <a:pt x="257" y="399"/>
                    <a:pt x="258" y="400"/>
                    <a:pt x="259" y="401"/>
                  </a:cubicBezTo>
                  <a:cubicBezTo>
                    <a:pt x="259" y="402"/>
                    <a:pt x="259" y="404"/>
                    <a:pt x="258" y="403"/>
                  </a:cubicBezTo>
                  <a:cubicBezTo>
                    <a:pt x="259" y="403"/>
                    <a:pt x="259" y="404"/>
                    <a:pt x="259" y="404"/>
                  </a:cubicBezTo>
                  <a:cubicBezTo>
                    <a:pt x="260" y="405"/>
                    <a:pt x="259" y="404"/>
                    <a:pt x="259" y="405"/>
                  </a:cubicBezTo>
                  <a:cubicBezTo>
                    <a:pt x="260" y="406"/>
                    <a:pt x="261" y="407"/>
                    <a:pt x="262" y="408"/>
                  </a:cubicBezTo>
                  <a:cubicBezTo>
                    <a:pt x="262" y="407"/>
                    <a:pt x="262" y="407"/>
                    <a:pt x="262" y="406"/>
                  </a:cubicBezTo>
                  <a:cubicBezTo>
                    <a:pt x="262" y="407"/>
                    <a:pt x="262" y="407"/>
                    <a:pt x="262" y="407"/>
                  </a:cubicBezTo>
                  <a:cubicBezTo>
                    <a:pt x="262" y="406"/>
                    <a:pt x="263" y="407"/>
                    <a:pt x="263" y="407"/>
                  </a:cubicBezTo>
                  <a:cubicBezTo>
                    <a:pt x="264" y="407"/>
                    <a:pt x="264" y="408"/>
                    <a:pt x="264" y="409"/>
                  </a:cubicBezTo>
                  <a:cubicBezTo>
                    <a:pt x="263" y="408"/>
                    <a:pt x="264" y="409"/>
                    <a:pt x="264" y="409"/>
                  </a:cubicBezTo>
                  <a:cubicBezTo>
                    <a:pt x="264" y="410"/>
                    <a:pt x="265" y="411"/>
                    <a:pt x="264" y="411"/>
                  </a:cubicBezTo>
                  <a:cubicBezTo>
                    <a:pt x="265" y="412"/>
                    <a:pt x="266" y="412"/>
                    <a:pt x="267" y="412"/>
                  </a:cubicBezTo>
                  <a:cubicBezTo>
                    <a:pt x="267" y="413"/>
                    <a:pt x="268" y="413"/>
                    <a:pt x="269" y="414"/>
                  </a:cubicBezTo>
                  <a:cubicBezTo>
                    <a:pt x="268" y="414"/>
                    <a:pt x="269" y="415"/>
                    <a:pt x="268" y="414"/>
                  </a:cubicBezTo>
                  <a:cubicBezTo>
                    <a:pt x="268" y="415"/>
                    <a:pt x="269" y="415"/>
                    <a:pt x="269" y="415"/>
                  </a:cubicBezTo>
                  <a:cubicBezTo>
                    <a:pt x="269" y="416"/>
                    <a:pt x="270" y="416"/>
                    <a:pt x="271" y="416"/>
                  </a:cubicBezTo>
                  <a:cubicBezTo>
                    <a:pt x="270" y="416"/>
                    <a:pt x="271" y="416"/>
                    <a:pt x="271" y="416"/>
                  </a:cubicBezTo>
                  <a:cubicBezTo>
                    <a:pt x="272" y="416"/>
                    <a:pt x="272" y="416"/>
                    <a:pt x="271" y="415"/>
                  </a:cubicBezTo>
                  <a:cubicBezTo>
                    <a:pt x="271" y="415"/>
                    <a:pt x="269" y="415"/>
                    <a:pt x="269" y="414"/>
                  </a:cubicBezTo>
                  <a:cubicBezTo>
                    <a:pt x="270" y="414"/>
                    <a:pt x="269" y="414"/>
                    <a:pt x="271" y="415"/>
                  </a:cubicBezTo>
                  <a:cubicBezTo>
                    <a:pt x="272" y="415"/>
                    <a:pt x="274" y="415"/>
                    <a:pt x="274" y="416"/>
                  </a:cubicBezTo>
                  <a:cubicBezTo>
                    <a:pt x="273" y="416"/>
                    <a:pt x="272" y="415"/>
                    <a:pt x="272" y="416"/>
                  </a:cubicBezTo>
                  <a:cubicBezTo>
                    <a:pt x="274" y="416"/>
                    <a:pt x="274" y="416"/>
                    <a:pt x="275" y="416"/>
                  </a:cubicBezTo>
                  <a:cubicBezTo>
                    <a:pt x="276" y="416"/>
                    <a:pt x="276" y="416"/>
                    <a:pt x="277" y="417"/>
                  </a:cubicBezTo>
                  <a:cubicBezTo>
                    <a:pt x="275" y="417"/>
                    <a:pt x="274" y="417"/>
                    <a:pt x="274" y="417"/>
                  </a:cubicBezTo>
                  <a:cubicBezTo>
                    <a:pt x="275" y="417"/>
                    <a:pt x="276" y="417"/>
                    <a:pt x="277" y="417"/>
                  </a:cubicBezTo>
                  <a:cubicBezTo>
                    <a:pt x="276" y="417"/>
                    <a:pt x="276" y="417"/>
                    <a:pt x="276" y="417"/>
                  </a:cubicBezTo>
                  <a:cubicBezTo>
                    <a:pt x="278" y="417"/>
                    <a:pt x="278" y="417"/>
                    <a:pt x="278" y="417"/>
                  </a:cubicBezTo>
                  <a:cubicBezTo>
                    <a:pt x="279" y="417"/>
                    <a:pt x="279" y="417"/>
                    <a:pt x="280" y="417"/>
                  </a:cubicBezTo>
                  <a:cubicBezTo>
                    <a:pt x="281" y="416"/>
                    <a:pt x="281" y="416"/>
                    <a:pt x="282" y="416"/>
                  </a:cubicBezTo>
                  <a:cubicBezTo>
                    <a:pt x="281" y="416"/>
                    <a:pt x="280" y="416"/>
                    <a:pt x="279" y="416"/>
                  </a:cubicBezTo>
                  <a:cubicBezTo>
                    <a:pt x="278" y="417"/>
                    <a:pt x="277" y="417"/>
                    <a:pt x="278" y="416"/>
                  </a:cubicBezTo>
                  <a:cubicBezTo>
                    <a:pt x="280" y="416"/>
                    <a:pt x="280" y="416"/>
                    <a:pt x="282" y="415"/>
                  </a:cubicBezTo>
                  <a:cubicBezTo>
                    <a:pt x="282" y="415"/>
                    <a:pt x="281" y="415"/>
                    <a:pt x="281" y="415"/>
                  </a:cubicBezTo>
                  <a:cubicBezTo>
                    <a:pt x="281" y="415"/>
                    <a:pt x="282" y="414"/>
                    <a:pt x="284" y="413"/>
                  </a:cubicBezTo>
                  <a:cubicBezTo>
                    <a:pt x="285" y="413"/>
                    <a:pt x="284" y="413"/>
                    <a:pt x="284" y="413"/>
                  </a:cubicBezTo>
                  <a:cubicBezTo>
                    <a:pt x="287" y="412"/>
                    <a:pt x="288" y="412"/>
                    <a:pt x="289" y="410"/>
                  </a:cubicBezTo>
                  <a:cubicBezTo>
                    <a:pt x="288" y="410"/>
                    <a:pt x="291" y="408"/>
                    <a:pt x="290" y="409"/>
                  </a:cubicBezTo>
                  <a:cubicBezTo>
                    <a:pt x="289" y="410"/>
                    <a:pt x="288" y="411"/>
                    <a:pt x="287" y="411"/>
                  </a:cubicBezTo>
                  <a:cubicBezTo>
                    <a:pt x="286" y="412"/>
                    <a:pt x="285" y="413"/>
                    <a:pt x="285" y="413"/>
                  </a:cubicBezTo>
                  <a:cubicBezTo>
                    <a:pt x="285" y="412"/>
                    <a:pt x="283" y="414"/>
                    <a:pt x="282" y="414"/>
                  </a:cubicBezTo>
                  <a:cubicBezTo>
                    <a:pt x="284" y="413"/>
                    <a:pt x="284" y="412"/>
                    <a:pt x="284" y="412"/>
                  </a:cubicBezTo>
                  <a:cubicBezTo>
                    <a:pt x="284" y="411"/>
                    <a:pt x="285" y="411"/>
                    <a:pt x="285" y="411"/>
                  </a:cubicBezTo>
                  <a:cubicBezTo>
                    <a:pt x="285" y="411"/>
                    <a:pt x="285" y="411"/>
                    <a:pt x="285" y="412"/>
                  </a:cubicBezTo>
                  <a:cubicBezTo>
                    <a:pt x="287" y="410"/>
                    <a:pt x="289" y="409"/>
                    <a:pt x="290" y="408"/>
                  </a:cubicBezTo>
                  <a:cubicBezTo>
                    <a:pt x="290" y="407"/>
                    <a:pt x="290" y="407"/>
                    <a:pt x="289" y="408"/>
                  </a:cubicBezTo>
                  <a:cubicBezTo>
                    <a:pt x="291" y="406"/>
                    <a:pt x="293" y="403"/>
                    <a:pt x="294" y="401"/>
                  </a:cubicBezTo>
                  <a:cubicBezTo>
                    <a:pt x="294" y="402"/>
                    <a:pt x="295" y="401"/>
                    <a:pt x="295" y="400"/>
                  </a:cubicBezTo>
                  <a:cubicBezTo>
                    <a:pt x="296" y="400"/>
                    <a:pt x="296" y="399"/>
                    <a:pt x="296" y="399"/>
                  </a:cubicBezTo>
                  <a:cubicBezTo>
                    <a:pt x="295" y="401"/>
                    <a:pt x="295" y="402"/>
                    <a:pt x="296" y="402"/>
                  </a:cubicBezTo>
                  <a:cubicBezTo>
                    <a:pt x="296" y="401"/>
                    <a:pt x="296" y="402"/>
                    <a:pt x="296" y="401"/>
                  </a:cubicBezTo>
                  <a:cubicBezTo>
                    <a:pt x="297" y="400"/>
                    <a:pt x="296" y="399"/>
                    <a:pt x="297" y="398"/>
                  </a:cubicBezTo>
                  <a:cubicBezTo>
                    <a:pt x="296" y="401"/>
                    <a:pt x="296" y="398"/>
                    <a:pt x="295" y="399"/>
                  </a:cubicBezTo>
                  <a:cubicBezTo>
                    <a:pt x="296" y="397"/>
                    <a:pt x="295" y="399"/>
                    <a:pt x="296" y="397"/>
                  </a:cubicBezTo>
                  <a:cubicBezTo>
                    <a:pt x="297" y="395"/>
                    <a:pt x="297" y="393"/>
                    <a:pt x="298" y="391"/>
                  </a:cubicBezTo>
                  <a:cubicBezTo>
                    <a:pt x="298" y="388"/>
                    <a:pt x="298" y="384"/>
                    <a:pt x="298" y="382"/>
                  </a:cubicBezTo>
                  <a:cubicBezTo>
                    <a:pt x="297" y="381"/>
                    <a:pt x="297" y="381"/>
                    <a:pt x="297" y="380"/>
                  </a:cubicBezTo>
                  <a:cubicBezTo>
                    <a:pt x="296" y="379"/>
                    <a:pt x="297" y="381"/>
                    <a:pt x="297" y="379"/>
                  </a:cubicBezTo>
                  <a:cubicBezTo>
                    <a:pt x="297" y="379"/>
                    <a:pt x="297" y="379"/>
                    <a:pt x="297" y="379"/>
                  </a:cubicBezTo>
                  <a:cubicBezTo>
                    <a:pt x="297" y="379"/>
                    <a:pt x="296" y="375"/>
                    <a:pt x="296" y="374"/>
                  </a:cubicBezTo>
                  <a:cubicBezTo>
                    <a:pt x="296" y="375"/>
                    <a:pt x="296" y="375"/>
                    <a:pt x="296" y="375"/>
                  </a:cubicBezTo>
                  <a:cubicBezTo>
                    <a:pt x="296" y="375"/>
                    <a:pt x="296" y="374"/>
                    <a:pt x="296" y="374"/>
                  </a:cubicBezTo>
                  <a:cubicBezTo>
                    <a:pt x="295" y="374"/>
                    <a:pt x="295" y="374"/>
                    <a:pt x="295" y="374"/>
                  </a:cubicBezTo>
                  <a:cubicBezTo>
                    <a:pt x="294" y="373"/>
                    <a:pt x="294" y="371"/>
                    <a:pt x="294" y="370"/>
                  </a:cubicBezTo>
                  <a:cubicBezTo>
                    <a:pt x="295" y="371"/>
                    <a:pt x="295" y="371"/>
                    <a:pt x="295" y="371"/>
                  </a:cubicBezTo>
                  <a:cubicBezTo>
                    <a:pt x="294" y="368"/>
                    <a:pt x="293" y="367"/>
                    <a:pt x="292" y="364"/>
                  </a:cubicBezTo>
                  <a:cubicBezTo>
                    <a:pt x="292" y="365"/>
                    <a:pt x="292" y="365"/>
                    <a:pt x="292" y="365"/>
                  </a:cubicBezTo>
                  <a:cubicBezTo>
                    <a:pt x="292" y="363"/>
                    <a:pt x="292" y="363"/>
                    <a:pt x="292" y="363"/>
                  </a:cubicBezTo>
                  <a:cubicBezTo>
                    <a:pt x="291" y="364"/>
                    <a:pt x="291" y="362"/>
                    <a:pt x="291" y="362"/>
                  </a:cubicBezTo>
                  <a:cubicBezTo>
                    <a:pt x="291" y="363"/>
                    <a:pt x="291" y="364"/>
                    <a:pt x="291" y="365"/>
                  </a:cubicBezTo>
                  <a:cubicBezTo>
                    <a:pt x="292" y="366"/>
                    <a:pt x="291" y="364"/>
                    <a:pt x="292" y="365"/>
                  </a:cubicBezTo>
                  <a:cubicBezTo>
                    <a:pt x="292" y="365"/>
                    <a:pt x="293" y="367"/>
                    <a:pt x="293" y="368"/>
                  </a:cubicBezTo>
                  <a:cubicBezTo>
                    <a:pt x="293" y="367"/>
                    <a:pt x="293" y="367"/>
                    <a:pt x="293" y="366"/>
                  </a:cubicBezTo>
                  <a:cubicBezTo>
                    <a:pt x="292" y="366"/>
                    <a:pt x="292" y="367"/>
                    <a:pt x="292" y="368"/>
                  </a:cubicBezTo>
                  <a:cubicBezTo>
                    <a:pt x="292" y="368"/>
                    <a:pt x="292" y="367"/>
                    <a:pt x="292" y="367"/>
                  </a:cubicBezTo>
                  <a:cubicBezTo>
                    <a:pt x="292" y="368"/>
                    <a:pt x="292" y="369"/>
                    <a:pt x="293" y="370"/>
                  </a:cubicBezTo>
                  <a:cubicBezTo>
                    <a:pt x="293" y="369"/>
                    <a:pt x="293" y="371"/>
                    <a:pt x="293" y="370"/>
                  </a:cubicBezTo>
                  <a:cubicBezTo>
                    <a:pt x="293" y="370"/>
                    <a:pt x="293" y="372"/>
                    <a:pt x="294" y="374"/>
                  </a:cubicBezTo>
                  <a:cubicBezTo>
                    <a:pt x="295" y="375"/>
                    <a:pt x="294" y="377"/>
                    <a:pt x="295" y="379"/>
                  </a:cubicBezTo>
                  <a:cubicBezTo>
                    <a:pt x="295" y="378"/>
                    <a:pt x="295" y="377"/>
                    <a:pt x="295" y="376"/>
                  </a:cubicBezTo>
                  <a:cubicBezTo>
                    <a:pt x="296" y="377"/>
                    <a:pt x="296" y="377"/>
                    <a:pt x="296" y="379"/>
                  </a:cubicBezTo>
                  <a:cubicBezTo>
                    <a:pt x="296" y="379"/>
                    <a:pt x="295" y="380"/>
                    <a:pt x="295" y="382"/>
                  </a:cubicBezTo>
                  <a:cubicBezTo>
                    <a:pt x="296" y="382"/>
                    <a:pt x="296" y="382"/>
                    <a:pt x="296" y="382"/>
                  </a:cubicBezTo>
                  <a:cubicBezTo>
                    <a:pt x="296" y="383"/>
                    <a:pt x="295" y="383"/>
                    <a:pt x="295" y="385"/>
                  </a:cubicBezTo>
                  <a:cubicBezTo>
                    <a:pt x="296" y="389"/>
                    <a:pt x="295" y="392"/>
                    <a:pt x="294" y="395"/>
                  </a:cubicBezTo>
                  <a:cubicBezTo>
                    <a:pt x="295" y="395"/>
                    <a:pt x="295" y="395"/>
                    <a:pt x="295" y="395"/>
                  </a:cubicBezTo>
                  <a:cubicBezTo>
                    <a:pt x="294" y="396"/>
                    <a:pt x="294" y="397"/>
                    <a:pt x="293" y="398"/>
                  </a:cubicBezTo>
                  <a:cubicBezTo>
                    <a:pt x="293" y="399"/>
                    <a:pt x="292" y="400"/>
                    <a:pt x="292" y="401"/>
                  </a:cubicBezTo>
                  <a:cubicBezTo>
                    <a:pt x="291" y="402"/>
                    <a:pt x="290" y="404"/>
                    <a:pt x="289" y="405"/>
                  </a:cubicBezTo>
                  <a:cubicBezTo>
                    <a:pt x="288" y="406"/>
                    <a:pt x="287" y="407"/>
                    <a:pt x="286" y="408"/>
                  </a:cubicBezTo>
                  <a:cubicBezTo>
                    <a:pt x="285" y="409"/>
                    <a:pt x="284" y="410"/>
                    <a:pt x="283" y="410"/>
                  </a:cubicBezTo>
                  <a:cubicBezTo>
                    <a:pt x="282" y="411"/>
                    <a:pt x="281" y="411"/>
                    <a:pt x="281" y="411"/>
                  </a:cubicBezTo>
                  <a:cubicBezTo>
                    <a:pt x="280" y="412"/>
                    <a:pt x="280" y="412"/>
                    <a:pt x="279" y="412"/>
                  </a:cubicBezTo>
                  <a:cubicBezTo>
                    <a:pt x="277" y="413"/>
                    <a:pt x="274" y="413"/>
                    <a:pt x="271" y="412"/>
                  </a:cubicBezTo>
                  <a:cubicBezTo>
                    <a:pt x="272" y="412"/>
                    <a:pt x="272" y="412"/>
                    <a:pt x="272" y="412"/>
                  </a:cubicBezTo>
                  <a:cubicBezTo>
                    <a:pt x="271" y="412"/>
                    <a:pt x="271" y="412"/>
                    <a:pt x="271" y="412"/>
                  </a:cubicBezTo>
                  <a:cubicBezTo>
                    <a:pt x="272" y="412"/>
                    <a:pt x="270" y="411"/>
                    <a:pt x="269" y="410"/>
                  </a:cubicBezTo>
                  <a:cubicBezTo>
                    <a:pt x="267" y="409"/>
                    <a:pt x="265" y="405"/>
                    <a:pt x="264" y="403"/>
                  </a:cubicBezTo>
                  <a:cubicBezTo>
                    <a:pt x="264" y="403"/>
                    <a:pt x="264" y="403"/>
                    <a:pt x="264" y="403"/>
                  </a:cubicBezTo>
                  <a:cubicBezTo>
                    <a:pt x="263" y="401"/>
                    <a:pt x="261" y="399"/>
                    <a:pt x="260" y="396"/>
                  </a:cubicBezTo>
                  <a:cubicBezTo>
                    <a:pt x="260" y="396"/>
                    <a:pt x="259" y="395"/>
                    <a:pt x="259" y="394"/>
                  </a:cubicBezTo>
                  <a:cubicBezTo>
                    <a:pt x="259" y="393"/>
                    <a:pt x="259" y="392"/>
                    <a:pt x="258" y="389"/>
                  </a:cubicBezTo>
                  <a:cubicBezTo>
                    <a:pt x="258" y="388"/>
                    <a:pt x="257" y="385"/>
                    <a:pt x="256" y="383"/>
                  </a:cubicBezTo>
                  <a:cubicBezTo>
                    <a:pt x="256" y="381"/>
                    <a:pt x="255" y="379"/>
                    <a:pt x="255" y="377"/>
                  </a:cubicBezTo>
                  <a:cubicBezTo>
                    <a:pt x="251" y="377"/>
                    <a:pt x="251" y="377"/>
                    <a:pt x="251" y="377"/>
                  </a:cubicBezTo>
                  <a:cubicBezTo>
                    <a:pt x="251" y="382"/>
                    <a:pt x="251" y="387"/>
                    <a:pt x="250" y="391"/>
                  </a:cubicBezTo>
                  <a:cubicBezTo>
                    <a:pt x="250" y="392"/>
                    <a:pt x="250" y="392"/>
                    <a:pt x="250" y="392"/>
                  </a:cubicBezTo>
                  <a:cubicBezTo>
                    <a:pt x="249" y="395"/>
                    <a:pt x="249" y="399"/>
                    <a:pt x="248" y="403"/>
                  </a:cubicBezTo>
                  <a:cubicBezTo>
                    <a:pt x="248" y="406"/>
                    <a:pt x="247" y="410"/>
                    <a:pt x="246" y="412"/>
                  </a:cubicBezTo>
                  <a:cubicBezTo>
                    <a:pt x="246" y="412"/>
                    <a:pt x="246" y="412"/>
                    <a:pt x="246" y="412"/>
                  </a:cubicBezTo>
                  <a:cubicBezTo>
                    <a:pt x="246" y="414"/>
                    <a:pt x="245" y="416"/>
                    <a:pt x="245" y="415"/>
                  </a:cubicBezTo>
                  <a:cubicBezTo>
                    <a:pt x="244" y="417"/>
                    <a:pt x="243" y="419"/>
                    <a:pt x="243" y="420"/>
                  </a:cubicBezTo>
                  <a:cubicBezTo>
                    <a:pt x="242" y="422"/>
                    <a:pt x="241" y="422"/>
                    <a:pt x="240" y="423"/>
                  </a:cubicBezTo>
                  <a:cubicBezTo>
                    <a:pt x="240" y="425"/>
                    <a:pt x="239" y="426"/>
                    <a:pt x="238" y="427"/>
                  </a:cubicBezTo>
                  <a:cubicBezTo>
                    <a:pt x="237" y="427"/>
                    <a:pt x="237" y="428"/>
                    <a:pt x="235" y="429"/>
                  </a:cubicBezTo>
                  <a:cubicBezTo>
                    <a:pt x="236" y="429"/>
                    <a:pt x="236" y="429"/>
                    <a:pt x="236" y="429"/>
                  </a:cubicBezTo>
                  <a:cubicBezTo>
                    <a:pt x="236" y="428"/>
                    <a:pt x="236" y="429"/>
                    <a:pt x="236" y="429"/>
                  </a:cubicBezTo>
                  <a:cubicBezTo>
                    <a:pt x="235" y="429"/>
                    <a:pt x="234" y="430"/>
                    <a:pt x="234" y="430"/>
                  </a:cubicBezTo>
                  <a:cubicBezTo>
                    <a:pt x="233" y="431"/>
                    <a:pt x="233" y="431"/>
                    <a:pt x="233" y="430"/>
                  </a:cubicBezTo>
                  <a:cubicBezTo>
                    <a:pt x="232" y="431"/>
                    <a:pt x="230" y="432"/>
                    <a:pt x="228" y="432"/>
                  </a:cubicBezTo>
                  <a:cubicBezTo>
                    <a:pt x="226" y="432"/>
                    <a:pt x="224" y="432"/>
                    <a:pt x="222" y="432"/>
                  </a:cubicBezTo>
                  <a:cubicBezTo>
                    <a:pt x="222" y="432"/>
                    <a:pt x="221" y="432"/>
                    <a:pt x="221" y="432"/>
                  </a:cubicBezTo>
                  <a:cubicBezTo>
                    <a:pt x="218" y="432"/>
                    <a:pt x="215" y="431"/>
                    <a:pt x="213" y="429"/>
                  </a:cubicBezTo>
                  <a:cubicBezTo>
                    <a:pt x="213" y="429"/>
                    <a:pt x="214" y="430"/>
                    <a:pt x="213" y="430"/>
                  </a:cubicBezTo>
                  <a:cubicBezTo>
                    <a:pt x="212" y="429"/>
                    <a:pt x="213" y="429"/>
                    <a:pt x="212" y="429"/>
                  </a:cubicBezTo>
                  <a:cubicBezTo>
                    <a:pt x="210" y="427"/>
                    <a:pt x="209" y="426"/>
                    <a:pt x="207" y="424"/>
                  </a:cubicBezTo>
                  <a:cubicBezTo>
                    <a:pt x="206" y="422"/>
                    <a:pt x="204" y="420"/>
                    <a:pt x="204" y="417"/>
                  </a:cubicBezTo>
                  <a:cubicBezTo>
                    <a:pt x="201" y="410"/>
                    <a:pt x="201" y="401"/>
                    <a:pt x="201" y="393"/>
                  </a:cubicBezTo>
                  <a:cubicBezTo>
                    <a:pt x="201" y="393"/>
                    <a:pt x="201" y="393"/>
                    <a:pt x="201" y="393"/>
                  </a:cubicBezTo>
                  <a:cubicBezTo>
                    <a:pt x="202" y="390"/>
                    <a:pt x="201" y="386"/>
                    <a:pt x="202" y="384"/>
                  </a:cubicBezTo>
                  <a:cubicBezTo>
                    <a:pt x="196" y="384"/>
                    <a:pt x="196" y="384"/>
                    <a:pt x="196" y="384"/>
                  </a:cubicBezTo>
                  <a:cubicBezTo>
                    <a:pt x="196" y="384"/>
                    <a:pt x="196" y="384"/>
                    <a:pt x="196" y="384"/>
                  </a:cubicBezTo>
                  <a:cubicBezTo>
                    <a:pt x="196" y="385"/>
                    <a:pt x="196" y="386"/>
                    <a:pt x="196" y="386"/>
                  </a:cubicBezTo>
                  <a:cubicBezTo>
                    <a:pt x="195" y="388"/>
                    <a:pt x="195" y="392"/>
                    <a:pt x="194" y="395"/>
                  </a:cubicBezTo>
                  <a:cubicBezTo>
                    <a:pt x="194" y="395"/>
                    <a:pt x="194" y="394"/>
                    <a:pt x="194" y="394"/>
                  </a:cubicBezTo>
                  <a:cubicBezTo>
                    <a:pt x="194" y="397"/>
                    <a:pt x="192" y="400"/>
                    <a:pt x="191" y="403"/>
                  </a:cubicBezTo>
                  <a:cubicBezTo>
                    <a:pt x="191" y="403"/>
                    <a:pt x="192" y="402"/>
                    <a:pt x="192" y="402"/>
                  </a:cubicBezTo>
                  <a:cubicBezTo>
                    <a:pt x="192" y="403"/>
                    <a:pt x="190" y="404"/>
                    <a:pt x="191" y="405"/>
                  </a:cubicBezTo>
                  <a:cubicBezTo>
                    <a:pt x="190" y="406"/>
                    <a:pt x="190" y="406"/>
                    <a:pt x="190" y="405"/>
                  </a:cubicBezTo>
                  <a:cubicBezTo>
                    <a:pt x="187" y="412"/>
                    <a:pt x="182" y="418"/>
                    <a:pt x="176" y="422"/>
                  </a:cubicBezTo>
                  <a:cubicBezTo>
                    <a:pt x="174" y="423"/>
                    <a:pt x="174" y="423"/>
                    <a:pt x="174" y="423"/>
                  </a:cubicBezTo>
                  <a:cubicBezTo>
                    <a:pt x="174" y="424"/>
                    <a:pt x="174" y="424"/>
                    <a:pt x="172" y="424"/>
                  </a:cubicBezTo>
                  <a:cubicBezTo>
                    <a:pt x="172" y="424"/>
                    <a:pt x="172" y="424"/>
                    <a:pt x="172" y="424"/>
                  </a:cubicBezTo>
                  <a:cubicBezTo>
                    <a:pt x="170" y="424"/>
                    <a:pt x="170" y="426"/>
                    <a:pt x="169" y="426"/>
                  </a:cubicBezTo>
                  <a:cubicBezTo>
                    <a:pt x="169" y="425"/>
                    <a:pt x="168" y="425"/>
                    <a:pt x="168" y="425"/>
                  </a:cubicBezTo>
                  <a:cubicBezTo>
                    <a:pt x="166" y="426"/>
                    <a:pt x="165" y="426"/>
                    <a:pt x="164" y="426"/>
                  </a:cubicBezTo>
                  <a:cubicBezTo>
                    <a:pt x="164" y="426"/>
                    <a:pt x="163" y="426"/>
                    <a:pt x="161" y="426"/>
                  </a:cubicBezTo>
                  <a:cubicBezTo>
                    <a:pt x="162" y="426"/>
                    <a:pt x="162" y="426"/>
                    <a:pt x="162" y="426"/>
                  </a:cubicBezTo>
                  <a:cubicBezTo>
                    <a:pt x="159" y="426"/>
                    <a:pt x="155" y="425"/>
                    <a:pt x="153" y="424"/>
                  </a:cubicBezTo>
                  <a:cubicBezTo>
                    <a:pt x="149" y="423"/>
                    <a:pt x="146" y="421"/>
                    <a:pt x="143" y="418"/>
                  </a:cubicBezTo>
                  <a:cubicBezTo>
                    <a:pt x="140" y="416"/>
                    <a:pt x="139" y="412"/>
                    <a:pt x="138" y="408"/>
                  </a:cubicBezTo>
                  <a:cubicBezTo>
                    <a:pt x="138" y="405"/>
                    <a:pt x="138" y="401"/>
                    <a:pt x="138" y="397"/>
                  </a:cubicBezTo>
                  <a:cubicBezTo>
                    <a:pt x="139" y="393"/>
                    <a:pt x="140" y="389"/>
                    <a:pt x="141" y="385"/>
                  </a:cubicBezTo>
                  <a:cubicBezTo>
                    <a:pt x="142" y="382"/>
                    <a:pt x="143" y="379"/>
                    <a:pt x="144" y="377"/>
                  </a:cubicBezTo>
                  <a:cubicBezTo>
                    <a:pt x="138" y="374"/>
                    <a:pt x="138" y="374"/>
                    <a:pt x="138" y="374"/>
                  </a:cubicBezTo>
                  <a:cubicBezTo>
                    <a:pt x="135" y="380"/>
                    <a:pt x="131" y="385"/>
                    <a:pt x="127" y="390"/>
                  </a:cubicBezTo>
                  <a:cubicBezTo>
                    <a:pt x="125" y="393"/>
                    <a:pt x="123" y="395"/>
                    <a:pt x="120" y="397"/>
                  </a:cubicBezTo>
                  <a:cubicBezTo>
                    <a:pt x="118" y="399"/>
                    <a:pt x="115" y="401"/>
                    <a:pt x="113" y="402"/>
                  </a:cubicBezTo>
                  <a:cubicBezTo>
                    <a:pt x="111" y="402"/>
                    <a:pt x="110" y="402"/>
                    <a:pt x="109" y="402"/>
                  </a:cubicBezTo>
                  <a:cubicBezTo>
                    <a:pt x="109" y="402"/>
                    <a:pt x="108" y="402"/>
                    <a:pt x="108" y="402"/>
                  </a:cubicBezTo>
                  <a:cubicBezTo>
                    <a:pt x="108" y="402"/>
                    <a:pt x="107" y="402"/>
                    <a:pt x="107" y="402"/>
                  </a:cubicBezTo>
                  <a:cubicBezTo>
                    <a:pt x="106" y="401"/>
                    <a:pt x="106" y="401"/>
                    <a:pt x="106" y="401"/>
                  </a:cubicBezTo>
                  <a:cubicBezTo>
                    <a:pt x="106" y="401"/>
                    <a:pt x="106" y="401"/>
                    <a:pt x="106" y="401"/>
                  </a:cubicBezTo>
                  <a:cubicBezTo>
                    <a:pt x="106" y="401"/>
                    <a:pt x="106" y="401"/>
                    <a:pt x="106" y="401"/>
                  </a:cubicBezTo>
                  <a:cubicBezTo>
                    <a:pt x="106" y="401"/>
                    <a:pt x="103" y="400"/>
                    <a:pt x="103" y="399"/>
                  </a:cubicBezTo>
                  <a:cubicBezTo>
                    <a:pt x="99" y="397"/>
                    <a:pt x="97" y="392"/>
                    <a:pt x="97" y="386"/>
                  </a:cubicBezTo>
                  <a:cubicBezTo>
                    <a:pt x="97" y="387"/>
                    <a:pt x="96" y="388"/>
                    <a:pt x="96" y="387"/>
                  </a:cubicBezTo>
                  <a:cubicBezTo>
                    <a:pt x="97" y="386"/>
                    <a:pt x="97" y="386"/>
                    <a:pt x="97" y="385"/>
                  </a:cubicBezTo>
                  <a:cubicBezTo>
                    <a:pt x="97" y="385"/>
                    <a:pt x="97" y="385"/>
                    <a:pt x="97" y="385"/>
                  </a:cubicBezTo>
                  <a:cubicBezTo>
                    <a:pt x="97" y="384"/>
                    <a:pt x="97" y="384"/>
                    <a:pt x="97" y="384"/>
                  </a:cubicBezTo>
                  <a:cubicBezTo>
                    <a:pt x="98" y="382"/>
                    <a:pt x="98" y="379"/>
                    <a:pt x="99" y="376"/>
                  </a:cubicBezTo>
                  <a:cubicBezTo>
                    <a:pt x="100" y="375"/>
                    <a:pt x="100" y="373"/>
                    <a:pt x="101" y="372"/>
                  </a:cubicBezTo>
                  <a:cubicBezTo>
                    <a:pt x="101" y="371"/>
                    <a:pt x="102" y="369"/>
                    <a:pt x="103" y="368"/>
                  </a:cubicBezTo>
                  <a:cubicBezTo>
                    <a:pt x="96" y="365"/>
                    <a:pt x="96" y="365"/>
                    <a:pt x="96" y="365"/>
                  </a:cubicBezTo>
                  <a:cubicBezTo>
                    <a:pt x="96" y="366"/>
                    <a:pt x="95" y="367"/>
                    <a:pt x="95" y="368"/>
                  </a:cubicBezTo>
                  <a:cubicBezTo>
                    <a:pt x="94" y="369"/>
                    <a:pt x="94" y="370"/>
                    <a:pt x="93" y="371"/>
                  </a:cubicBezTo>
                  <a:cubicBezTo>
                    <a:pt x="92" y="373"/>
                    <a:pt x="90" y="374"/>
                    <a:pt x="89" y="376"/>
                  </a:cubicBezTo>
                  <a:cubicBezTo>
                    <a:pt x="86" y="379"/>
                    <a:pt x="82" y="381"/>
                    <a:pt x="78" y="380"/>
                  </a:cubicBezTo>
                  <a:cubicBezTo>
                    <a:pt x="76" y="380"/>
                    <a:pt x="74" y="380"/>
                    <a:pt x="73" y="379"/>
                  </a:cubicBezTo>
                  <a:cubicBezTo>
                    <a:pt x="71" y="378"/>
                    <a:pt x="69" y="377"/>
                    <a:pt x="68" y="376"/>
                  </a:cubicBezTo>
                  <a:cubicBezTo>
                    <a:pt x="67" y="375"/>
                    <a:pt x="66" y="374"/>
                    <a:pt x="66" y="374"/>
                  </a:cubicBezTo>
                  <a:cubicBezTo>
                    <a:pt x="66" y="373"/>
                    <a:pt x="66" y="372"/>
                    <a:pt x="66" y="371"/>
                  </a:cubicBezTo>
                  <a:cubicBezTo>
                    <a:pt x="67" y="369"/>
                    <a:pt x="69" y="367"/>
                    <a:pt x="71" y="365"/>
                  </a:cubicBezTo>
                  <a:cubicBezTo>
                    <a:pt x="76" y="361"/>
                    <a:pt x="81" y="358"/>
                    <a:pt x="86" y="356"/>
                  </a:cubicBezTo>
                  <a:cubicBezTo>
                    <a:pt x="86" y="356"/>
                    <a:pt x="84" y="355"/>
                    <a:pt x="80" y="358"/>
                  </a:cubicBezTo>
                  <a:close/>
                  <a:moveTo>
                    <a:pt x="289" y="361"/>
                  </a:moveTo>
                  <a:cubicBezTo>
                    <a:pt x="289" y="361"/>
                    <a:pt x="290" y="362"/>
                    <a:pt x="290" y="361"/>
                  </a:cubicBezTo>
                  <a:cubicBezTo>
                    <a:pt x="290" y="361"/>
                    <a:pt x="289" y="360"/>
                    <a:pt x="289" y="361"/>
                  </a:cubicBezTo>
                  <a:close/>
                  <a:moveTo>
                    <a:pt x="297" y="398"/>
                  </a:moveTo>
                  <a:cubicBezTo>
                    <a:pt x="296" y="398"/>
                    <a:pt x="296" y="398"/>
                    <a:pt x="296" y="398"/>
                  </a:cubicBezTo>
                  <a:cubicBezTo>
                    <a:pt x="297" y="398"/>
                    <a:pt x="297" y="397"/>
                    <a:pt x="297" y="397"/>
                  </a:cubicBezTo>
                  <a:cubicBezTo>
                    <a:pt x="297" y="397"/>
                    <a:pt x="297" y="397"/>
                    <a:pt x="297" y="398"/>
                  </a:cubicBezTo>
                  <a:close/>
                  <a:moveTo>
                    <a:pt x="292" y="407"/>
                  </a:moveTo>
                  <a:cubicBezTo>
                    <a:pt x="292" y="407"/>
                    <a:pt x="293" y="405"/>
                    <a:pt x="294" y="404"/>
                  </a:cubicBezTo>
                  <a:cubicBezTo>
                    <a:pt x="293" y="405"/>
                    <a:pt x="292" y="406"/>
                    <a:pt x="292" y="407"/>
                  </a:cubicBezTo>
                  <a:close/>
                  <a:moveTo>
                    <a:pt x="285" y="414"/>
                  </a:moveTo>
                  <a:cubicBezTo>
                    <a:pt x="284" y="414"/>
                    <a:pt x="284" y="414"/>
                    <a:pt x="285" y="414"/>
                  </a:cubicBezTo>
                  <a:cubicBezTo>
                    <a:pt x="285" y="414"/>
                    <a:pt x="285" y="414"/>
                    <a:pt x="285" y="414"/>
                  </a:cubicBezTo>
                  <a:close/>
                  <a:moveTo>
                    <a:pt x="284" y="414"/>
                  </a:moveTo>
                  <a:cubicBezTo>
                    <a:pt x="284" y="414"/>
                    <a:pt x="283" y="414"/>
                    <a:pt x="283" y="414"/>
                  </a:cubicBezTo>
                  <a:cubicBezTo>
                    <a:pt x="283" y="414"/>
                    <a:pt x="283" y="415"/>
                    <a:pt x="283" y="415"/>
                  </a:cubicBezTo>
                  <a:cubicBezTo>
                    <a:pt x="283" y="415"/>
                    <a:pt x="283" y="415"/>
                    <a:pt x="283" y="415"/>
                  </a:cubicBezTo>
                  <a:cubicBezTo>
                    <a:pt x="283" y="414"/>
                    <a:pt x="283" y="414"/>
                    <a:pt x="283" y="414"/>
                  </a:cubicBezTo>
                  <a:cubicBezTo>
                    <a:pt x="284" y="414"/>
                    <a:pt x="284" y="414"/>
                    <a:pt x="284" y="414"/>
                  </a:cubicBezTo>
                  <a:close/>
                  <a:moveTo>
                    <a:pt x="263" y="410"/>
                  </a:moveTo>
                  <a:cubicBezTo>
                    <a:pt x="263" y="410"/>
                    <a:pt x="262" y="409"/>
                    <a:pt x="262" y="408"/>
                  </a:cubicBezTo>
                  <a:cubicBezTo>
                    <a:pt x="262" y="409"/>
                    <a:pt x="263" y="411"/>
                    <a:pt x="263" y="410"/>
                  </a:cubicBezTo>
                  <a:close/>
                  <a:moveTo>
                    <a:pt x="258" y="402"/>
                  </a:moveTo>
                  <a:cubicBezTo>
                    <a:pt x="258" y="401"/>
                    <a:pt x="258" y="401"/>
                    <a:pt x="258" y="401"/>
                  </a:cubicBezTo>
                  <a:cubicBezTo>
                    <a:pt x="257" y="400"/>
                    <a:pt x="258" y="401"/>
                    <a:pt x="258" y="401"/>
                  </a:cubicBezTo>
                  <a:lnTo>
                    <a:pt x="258" y="402"/>
                  </a:lnTo>
                  <a:close/>
                  <a:moveTo>
                    <a:pt x="200" y="391"/>
                  </a:moveTo>
                  <a:cubicBezTo>
                    <a:pt x="200" y="390"/>
                    <a:pt x="200" y="390"/>
                    <a:pt x="200" y="390"/>
                  </a:cubicBezTo>
                  <a:cubicBezTo>
                    <a:pt x="200" y="390"/>
                    <a:pt x="200" y="390"/>
                    <a:pt x="200" y="390"/>
                  </a:cubicBezTo>
                  <a:lnTo>
                    <a:pt x="200" y="391"/>
                  </a:lnTo>
                  <a:close/>
                  <a:moveTo>
                    <a:pt x="145" y="426"/>
                  </a:moveTo>
                  <a:cubicBezTo>
                    <a:pt x="144" y="425"/>
                    <a:pt x="144" y="425"/>
                    <a:pt x="144" y="425"/>
                  </a:cubicBezTo>
                  <a:cubicBezTo>
                    <a:pt x="145" y="426"/>
                    <a:pt x="144" y="425"/>
                    <a:pt x="145" y="426"/>
                  </a:cubicBezTo>
                  <a:close/>
                  <a:moveTo>
                    <a:pt x="136" y="389"/>
                  </a:moveTo>
                  <a:cubicBezTo>
                    <a:pt x="136" y="389"/>
                    <a:pt x="136" y="389"/>
                    <a:pt x="136" y="389"/>
                  </a:cubicBezTo>
                  <a:cubicBezTo>
                    <a:pt x="136" y="389"/>
                    <a:pt x="136" y="389"/>
                    <a:pt x="136" y="389"/>
                  </a:cubicBezTo>
                  <a:close/>
                  <a:moveTo>
                    <a:pt x="382" y="219"/>
                  </a:moveTo>
                  <a:cubicBezTo>
                    <a:pt x="382" y="220"/>
                    <a:pt x="382" y="219"/>
                    <a:pt x="382" y="220"/>
                  </a:cubicBezTo>
                  <a:cubicBezTo>
                    <a:pt x="382" y="220"/>
                    <a:pt x="382" y="220"/>
                    <a:pt x="382" y="219"/>
                  </a:cubicBezTo>
                  <a:close/>
                  <a:moveTo>
                    <a:pt x="279" y="112"/>
                  </a:moveTo>
                  <a:cubicBezTo>
                    <a:pt x="279" y="113"/>
                    <a:pt x="279" y="114"/>
                    <a:pt x="280" y="116"/>
                  </a:cubicBezTo>
                  <a:cubicBezTo>
                    <a:pt x="281" y="117"/>
                    <a:pt x="282" y="118"/>
                    <a:pt x="282" y="119"/>
                  </a:cubicBezTo>
                  <a:cubicBezTo>
                    <a:pt x="283" y="119"/>
                    <a:pt x="283" y="118"/>
                    <a:pt x="283" y="119"/>
                  </a:cubicBezTo>
                  <a:cubicBezTo>
                    <a:pt x="284" y="120"/>
                    <a:pt x="285" y="121"/>
                    <a:pt x="286" y="122"/>
                  </a:cubicBezTo>
                  <a:cubicBezTo>
                    <a:pt x="288" y="122"/>
                    <a:pt x="289" y="123"/>
                    <a:pt x="291" y="123"/>
                  </a:cubicBezTo>
                  <a:cubicBezTo>
                    <a:pt x="291" y="122"/>
                    <a:pt x="291" y="122"/>
                    <a:pt x="291" y="122"/>
                  </a:cubicBezTo>
                  <a:cubicBezTo>
                    <a:pt x="291" y="122"/>
                    <a:pt x="292" y="123"/>
                    <a:pt x="292" y="123"/>
                  </a:cubicBezTo>
                  <a:cubicBezTo>
                    <a:pt x="292" y="123"/>
                    <a:pt x="292" y="123"/>
                    <a:pt x="292" y="123"/>
                  </a:cubicBezTo>
                  <a:cubicBezTo>
                    <a:pt x="292" y="123"/>
                    <a:pt x="293" y="123"/>
                    <a:pt x="293" y="124"/>
                  </a:cubicBezTo>
                  <a:cubicBezTo>
                    <a:pt x="294" y="124"/>
                    <a:pt x="294" y="123"/>
                    <a:pt x="294" y="123"/>
                  </a:cubicBezTo>
                  <a:cubicBezTo>
                    <a:pt x="294" y="124"/>
                    <a:pt x="294" y="124"/>
                    <a:pt x="294" y="124"/>
                  </a:cubicBezTo>
                  <a:cubicBezTo>
                    <a:pt x="295" y="125"/>
                    <a:pt x="296" y="124"/>
                    <a:pt x="298" y="125"/>
                  </a:cubicBezTo>
                  <a:cubicBezTo>
                    <a:pt x="298" y="125"/>
                    <a:pt x="297" y="125"/>
                    <a:pt x="298" y="125"/>
                  </a:cubicBezTo>
                  <a:cubicBezTo>
                    <a:pt x="299" y="126"/>
                    <a:pt x="302" y="126"/>
                    <a:pt x="304" y="126"/>
                  </a:cubicBezTo>
                  <a:cubicBezTo>
                    <a:pt x="304" y="126"/>
                    <a:pt x="304" y="126"/>
                    <a:pt x="304" y="125"/>
                  </a:cubicBezTo>
                  <a:cubicBezTo>
                    <a:pt x="304" y="126"/>
                    <a:pt x="305" y="126"/>
                    <a:pt x="306" y="126"/>
                  </a:cubicBezTo>
                  <a:cubicBezTo>
                    <a:pt x="306" y="126"/>
                    <a:pt x="307" y="127"/>
                    <a:pt x="307" y="126"/>
                  </a:cubicBezTo>
                  <a:cubicBezTo>
                    <a:pt x="307" y="126"/>
                    <a:pt x="307" y="126"/>
                    <a:pt x="307" y="126"/>
                  </a:cubicBezTo>
                  <a:cubicBezTo>
                    <a:pt x="308" y="127"/>
                    <a:pt x="308" y="126"/>
                    <a:pt x="308" y="126"/>
                  </a:cubicBezTo>
                  <a:cubicBezTo>
                    <a:pt x="309" y="126"/>
                    <a:pt x="309" y="126"/>
                    <a:pt x="309" y="126"/>
                  </a:cubicBezTo>
                  <a:cubicBezTo>
                    <a:pt x="309" y="127"/>
                    <a:pt x="310" y="126"/>
                    <a:pt x="310" y="126"/>
                  </a:cubicBezTo>
                  <a:cubicBezTo>
                    <a:pt x="310" y="126"/>
                    <a:pt x="310" y="126"/>
                    <a:pt x="310" y="126"/>
                  </a:cubicBezTo>
                  <a:cubicBezTo>
                    <a:pt x="310" y="126"/>
                    <a:pt x="311" y="126"/>
                    <a:pt x="311" y="126"/>
                  </a:cubicBezTo>
                  <a:cubicBezTo>
                    <a:pt x="311" y="126"/>
                    <a:pt x="311" y="126"/>
                    <a:pt x="311" y="126"/>
                  </a:cubicBezTo>
                  <a:cubicBezTo>
                    <a:pt x="312" y="126"/>
                    <a:pt x="312" y="126"/>
                    <a:pt x="312" y="126"/>
                  </a:cubicBezTo>
                  <a:cubicBezTo>
                    <a:pt x="313" y="126"/>
                    <a:pt x="312" y="126"/>
                    <a:pt x="312" y="125"/>
                  </a:cubicBezTo>
                  <a:cubicBezTo>
                    <a:pt x="315" y="126"/>
                    <a:pt x="318" y="125"/>
                    <a:pt x="321" y="125"/>
                  </a:cubicBezTo>
                  <a:cubicBezTo>
                    <a:pt x="321" y="125"/>
                    <a:pt x="321" y="125"/>
                    <a:pt x="321" y="124"/>
                  </a:cubicBezTo>
                  <a:cubicBezTo>
                    <a:pt x="322" y="125"/>
                    <a:pt x="322" y="124"/>
                    <a:pt x="323" y="125"/>
                  </a:cubicBezTo>
                  <a:cubicBezTo>
                    <a:pt x="323" y="125"/>
                    <a:pt x="323" y="124"/>
                    <a:pt x="323" y="124"/>
                  </a:cubicBezTo>
                  <a:cubicBezTo>
                    <a:pt x="324" y="124"/>
                    <a:pt x="324" y="125"/>
                    <a:pt x="324" y="125"/>
                  </a:cubicBezTo>
                  <a:cubicBezTo>
                    <a:pt x="324" y="125"/>
                    <a:pt x="324" y="124"/>
                    <a:pt x="324" y="124"/>
                  </a:cubicBezTo>
                  <a:cubicBezTo>
                    <a:pt x="324" y="125"/>
                    <a:pt x="325" y="125"/>
                    <a:pt x="326" y="125"/>
                  </a:cubicBezTo>
                  <a:cubicBezTo>
                    <a:pt x="326" y="125"/>
                    <a:pt x="325" y="125"/>
                    <a:pt x="326" y="125"/>
                  </a:cubicBezTo>
                  <a:cubicBezTo>
                    <a:pt x="326" y="125"/>
                    <a:pt x="327" y="125"/>
                    <a:pt x="327" y="125"/>
                  </a:cubicBezTo>
                  <a:cubicBezTo>
                    <a:pt x="327" y="125"/>
                    <a:pt x="327" y="125"/>
                    <a:pt x="327" y="125"/>
                  </a:cubicBezTo>
                  <a:cubicBezTo>
                    <a:pt x="328" y="125"/>
                    <a:pt x="327" y="125"/>
                    <a:pt x="328" y="125"/>
                  </a:cubicBezTo>
                  <a:cubicBezTo>
                    <a:pt x="328" y="125"/>
                    <a:pt x="328" y="125"/>
                    <a:pt x="328" y="125"/>
                  </a:cubicBezTo>
                  <a:cubicBezTo>
                    <a:pt x="329" y="126"/>
                    <a:pt x="330" y="126"/>
                    <a:pt x="330" y="126"/>
                  </a:cubicBezTo>
                  <a:cubicBezTo>
                    <a:pt x="330" y="126"/>
                    <a:pt x="330" y="126"/>
                    <a:pt x="330" y="126"/>
                  </a:cubicBezTo>
                  <a:cubicBezTo>
                    <a:pt x="331" y="126"/>
                    <a:pt x="332" y="126"/>
                    <a:pt x="333" y="127"/>
                  </a:cubicBezTo>
                  <a:cubicBezTo>
                    <a:pt x="333" y="127"/>
                    <a:pt x="333" y="126"/>
                    <a:pt x="334" y="126"/>
                  </a:cubicBezTo>
                  <a:cubicBezTo>
                    <a:pt x="333" y="127"/>
                    <a:pt x="335" y="127"/>
                    <a:pt x="334" y="128"/>
                  </a:cubicBezTo>
                  <a:cubicBezTo>
                    <a:pt x="335" y="128"/>
                    <a:pt x="336" y="128"/>
                    <a:pt x="336" y="128"/>
                  </a:cubicBezTo>
                  <a:cubicBezTo>
                    <a:pt x="336" y="128"/>
                    <a:pt x="337" y="128"/>
                    <a:pt x="336" y="128"/>
                  </a:cubicBezTo>
                  <a:cubicBezTo>
                    <a:pt x="337" y="127"/>
                    <a:pt x="337" y="127"/>
                    <a:pt x="337" y="127"/>
                  </a:cubicBezTo>
                  <a:cubicBezTo>
                    <a:pt x="337" y="127"/>
                    <a:pt x="337" y="127"/>
                    <a:pt x="337" y="127"/>
                  </a:cubicBezTo>
                  <a:cubicBezTo>
                    <a:pt x="337" y="127"/>
                    <a:pt x="338" y="128"/>
                    <a:pt x="338" y="128"/>
                  </a:cubicBezTo>
                  <a:cubicBezTo>
                    <a:pt x="338" y="128"/>
                    <a:pt x="339" y="129"/>
                    <a:pt x="339" y="130"/>
                  </a:cubicBezTo>
                  <a:cubicBezTo>
                    <a:pt x="339" y="129"/>
                    <a:pt x="340" y="129"/>
                    <a:pt x="340" y="129"/>
                  </a:cubicBezTo>
                  <a:cubicBezTo>
                    <a:pt x="340" y="130"/>
                    <a:pt x="340" y="130"/>
                    <a:pt x="340" y="130"/>
                  </a:cubicBezTo>
                  <a:cubicBezTo>
                    <a:pt x="341" y="131"/>
                    <a:pt x="341" y="130"/>
                    <a:pt x="341" y="130"/>
                  </a:cubicBezTo>
                  <a:cubicBezTo>
                    <a:pt x="341" y="130"/>
                    <a:pt x="341" y="131"/>
                    <a:pt x="341" y="131"/>
                  </a:cubicBezTo>
                  <a:cubicBezTo>
                    <a:pt x="341" y="131"/>
                    <a:pt x="342" y="131"/>
                    <a:pt x="342" y="131"/>
                  </a:cubicBezTo>
                  <a:cubicBezTo>
                    <a:pt x="343" y="131"/>
                    <a:pt x="342" y="131"/>
                    <a:pt x="342" y="131"/>
                  </a:cubicBezTo>
                  <a:cubicBezTo>
                    <a:pt x="343" y="131"/>
                    <a:pt x="343" y="131"/>
                    <a:pt x="343" y="131"/>
                  </a:cubicBezTo>
                  <a:cubicBezTo>
                    <a:pt x="343" y="131"/>
                    <a:pt x="343" y="131"/>
                    <a:pt x="343" y="131"/>
                  </a:cubicBezTo>
                  <a:cubicBezTo>
                    <a:pt x="344" y="131"/>
                    <a:pt x="344" y="132"/>
                    <a:pt x="344" y="132"/>
                  </a:cubicBezTo>
                  <a:cubicBezTo>
                    <a:pt x="344" y="132"/>
                    <a:pt x="344" y="132"/>
                    <a:pt x="344" y="132"/>
                  </a:cubicBezTo>
                  <a:cubicBezTo>
                    <a:pt x="344" y="132"/>
                    <a:pt x="344" y="132"/>
                    <a:pt x="345" y="133"/>
                  </a:cubicBezTo>
                  <a:cubicBezTo>
                    <a:pt x="345" y="133"/>
                    <a:pt x="345" y="132"/>
                    <a:pt x="345" y="132"/>
                  </a:cubicBezTo>
                  <a:cubicBezTo>
                    <a:pt x="345" y="133"/>
                    <a:pt x="346" y="133"/>
                    <a:pt x="346" y="134"/>
                  </a:cubicBezTo>
                  <a:cubicBezTo>
                    <a:pt x="346" y="134"/>
                    <a:pt x="346" y="133"/>
                    <a:pt x="346" y="133"/>
                  </a:cubicBezTo>
                  <a:cubicBezTo>
                    <a:pt x="347" y="134"/>
                    <a:pt x="348" y="135"/>
                    <a:pt x="349" y="135"/>
                  </a:cubicBezTo>
                  <a:cubicBezTo>
                    <a:pt x="349" y="135"/>
                    <a:pt x="349" y="135"/>
                    <a:pt x="349" y="135"/>
                  </a:cubicBezTo>
                  <a:cubicBezTo>
                    <a:pt x="349" y="135"/>
                    <a:pt x="349" y="135"/>
                    <a:pt x="350" y="135"/>
                  </a:cubicBezTo>
                  <a:cubicBezTo>
                    <a:pt x="350" y="135"/>
                    <a:pt x="350" y="136"/>
                    <a:pt x="350" y="136"/>
                  </a:cubicBezTo>
                  <a:cubicBezTo>
                    <a:pt x="350" y="136"/>
                    <a:pt x="350" y="136"/>
                    <a:pt x="350" y="136"/>
                  </a:cubicBezTo>
                  <a:cubicBezTo>
                    <a:pt x="350" y="136"/>
                    <a:pt x="352" y="137"/>
                    <a:pt x="353" y="137"/>
                  </a:cubicBezTo>
                  <a:cubicBezTo>
                    <a:pt x="353" y="138"/>
                    <a:pt x="353" y="138"/>
                    <a:pt x="354" y="138"/>
                  </a:cubicBezTo>
                  <a:cubicBezTo>
                    <a:pt x="354" y="138"/>
                    <a:pt x="354" y="138"/>
                    <a:pt x="354" y="138"/>
                  </a:cubicBezTo>
                  <a:cubicBezTo>
                    <a:pt x="354" y="138"/>
                    <a:pt x="354" y="138"/>
                    <a:pt x="355" y="138"/>
                  </a:cubicBezTo>
                  <a:cubicBezTo>
                    <a:pt x="355" y="139"/>
                    <a:pt x="353" y="137"/>
                    <a:pt x="353" y="137"/>
                  </a:cubicBezTo>
                  <a:cubicBezTo>
                    <a:pt x="354" y="137"/>
                    <a:pt x="354" y="139"/>
                    <a:pt x="354" y="138"/>
                  </a:cubicBezTo>
                  <a:cubicBezTo>
                    <a:pt x="355" y="138"/>
                    <a:pt x="355" y="139"/>
                    <a:pt x="355" y="139"/>
                  </a:cubicBezTo>
                  <a:cubicBezTo>
                    <a:pt x="355" y="139"/>
                    <a:pt x="355" y="138"/>
                    <a:pt x="356" y="138"/>
                  </a:cubicBezTo>
                  <a:cubicBezTo>
                    <a:pt x="356" y="139"/>
                    <a:pt x="356" y="139"/>
                    <a:pt x="356" y="139"/>
                  </a:cubicBezTo>
                  <a:cubicBezTo>
                    <a:pt x="356" y="139"/>
                    <a:pt x="356" y="139"/>
                    <a:pt x="356" y="139"/>
                  </a:cubicBezTo>
                  <a:cubicBezTo>
                    <a:pt x="356" y="140"/>
                    <a:pt x="357" y="140"/>
                    <a:pt x="356" y="140"/>
                  </a:cubicBezTo>
                  <a:cubicBezTo>
                    <a:pt x="357" y="140"/>
                    <a:pt x="357" y="141"/>
                    <a:pt x="357" y="140"/>
                  </a:cubicBezTo>
                  <a:cubicBezTo>
                    <a:pt x="358" y="140"/>
                    <a:pt x="358" y="140"/>
                    <a:pt x="358" y="140"/>
                  </a:cubicBezTo>
                  <a:cubicBezTo>
                    <a:pt x="358" y="140"/>
                    <a:pt x="358" y="140"/>
                    <a:pt x="358" y="141"/>
                  </a:cubicBezTo>
                  <a:cubicBezTo>
                    <a:pt x="358" y="141"/>
                    <a:pt x="358" y="141"/>
                    <a:pt x="358" y="140"/>
                  </a:cubicBezTo>
                  <a:cubicBezTo>
                    <a:pt x="358" y="141"/>
                    <a:pt x="359" y="141"/>
                    <a:pt x="359" y="141"/>
                  </a:cubicBezTo>
                  <a:cubicBezTo>
                    <a:pt x="359" y="142"/>
                    <a:pt x="360" y="142"/>
                    <a:pt x="361" y="142"/>
                  </a:cubicBezTo>
                  <a:cubicBezTo>
                    <a:pt x="361" y="143"/>
                    <a:pt x="361" y="143"/>
                    <a:pt x="362" y="143"/>
                  </a:cubicBezTo>
                  <a:cubicBezTo>
                    <a:pt x="362" y="143"/>
                    <a:pt x="362" y="143"/>
                    <a:pt x="362" y="143"/>
                  </a:cubicBezTo>
                  <a:cubicBezTo>
                    <a:pt x="362" y="143"/>
                    <a:pt x="362" y="143"/>
                    <a:pt x="362" y="143"/>
                  </a:cubicBezTo>
                  <a:cubicBezTo>
                    <a:pt x="362" y="143"/>
                    <a:pt x="363" y="143"/>
                    <a:pt x="364" y="143"/>
                  </a:cubicBezTo>
                  <a:cubicBezTo>
                    <a:pt x="364" y="144"/>
                    <a:pt x="364" y="144"/>
                    <a:pt x="363" y="144"/>
                  </a:cubicBezTo>
                  <a:cubicBezTo>
                    <a:pt x="364" y="144"/>
                    <a:pt x="364" y="146"/>
                    <a:pt x="365" y="145"/>
                  </a:cubicBezTo>
                  <a:cubicBezTo>
                    <a:pt x="365" y="145"/>
                    <a:pt x="365" y="145"/>
                    <a:pt x="365" y="145"/>
                  </a:cubicBezTo>
                  <a:cubicBezTo>
                    <a:pt x="366" y="144"/>
                    <a:pt x="366" y="146"/>
                    <a:pt x="366" y="146"/>
                  </a:cubicBezTo>
                  <a:cubicBezTo>
                    <a:pt x="366" y="146"/>
                    <a:pt x="366" y="146"/>
                    <a:pt x="366" y="146"/>
                  </a:cubicBezTo>
                  <a:cubicBezTo>
                    <a:pt x="366" y="146"/>
                    <a:pt x="367" y="147"/>
                    <a:pt x="367" y="147"/>
                  </a:cubicBezTo>
                  <a:cubicBezTo>
                    <a:pt x="367" y="147"/>
                    <a:pt x="368" y="147"/>
                    <a:pt x="367" y="147"/>
                  </a:cubicBezTo>
                  <a:cubicBezTo>
                    <a:pt x="369" y="148"/>
                    <a:pt x="369" y="149"/>
                    <a:pt x="371" y="149"/>
                  </a:cubicBezTo>
                  <a:cubicBezTo>
                    <a:pt x="371" y="149"/>
                    <a:pt x="371" y="149"/>
                    <a:pt x="371" y="150"/>
                  </a:cubicBezTo>
                  <a:cubicBezTo>
                    <a:pt x="370" y="150"/>
                    <a:pt x="371" y="149"/>
                    <a:pt x="371" y="149"/>
                  </a:cubicBezTo>
                  <a:cubicBezTo>
                    <a:pt x="371" y="149"/>
                    <a:pt x="371" y="149"/>
                    <a:pt x="371" y="150"/>
                  </a:cubicBezTo>
                  <a:cubicBezTo>
                    <a:pt x="371" y="150"/>
                    <a:pt x="371" y="150"/>
                    <a:pt x="371" y="149"/>
                  </a:cubicBezTo>
                  <a:cubicBezTo>
                    <a:pt x="372" y="149"/>
                    <a:pt x="371" y="150"/>
                    <a:pt x="372" y="151"/>
                  </a:cubicBezTo>
                  <a:cubicBezTo>
                    <a:pt x="372" y="151"/>
                    <a:pt x="372" y="151"/>
                    <a:pt x="373" y="151"/>
                  </a:cubicBezTo>
                  <a:cubicBezTo>
                    <a:pt x="373" y="152"/>
                    <a:pt x="373" y="152"/>
                    <a:pt x="373" y="152"/>
                  </a:cubicBezTo>
                  <a:cubicBezTo>
                    <a:pt x="373" y="152"/>
                    <a:pt x="373" y="151"/>
                    <a:pt x="374" y="151"/>
                  </a:cubicBezTo>
                  <a:cubicBezTo>
                    <a:pt x="374" y="151"/>
                    <a:pt x="374" y="152"/>
                    <a:pt x="374" y="152"/>
                  </a:cubicBezTo>
                  <a:cubicBezTo>
                    <a:pt x="375" y="152"/>
                    <a:pt x="375" y="152"/>
                    <a:pt x="375" y="152"/>
                  </a:cubicBezTo>
                  <a:cubicBezTo>
                    <a:pt x="374" y="152"/>
                    <a:pt x="375" y="152"/>
                    <a:pt x="375" y="153"/>
                  </a:cubicBezTo>
                  <a:cubicBezTo>
                    <a:pt x="375" y="152"/>
                    <a:pt x="375" y="152"/>
                    <a:pt x="375" y="152"/>
                  </a:cubicBezTo>
                  <a:cubicBezTo>
                    <a:pt x="375" y="152"/>
                    <a:pt x="375" y="153"/>
                    <a:pt x="376" y="153"/>
                  </a:cubicBezTo>
                  <a:cubicBezTo>
                    <a:pt x="375" y="153"/>
                    <a:pt x="375" y="153"/>
                    <a:pt x="375" y="153"/>
                  </a:cubicBezTo>
                  <a:cubicBezTo>
                    <a:pt x="375" y="153"/>
                    <a:pt x="375" y="153"/>
                    <a:pt x="375" y="153"/>
                  </a:cubicBezTo>
                  <a:cubicBezTo>
                    <a:pt x="375" y="153"/>
                    <a:pt x="376" y="154"/>
                    <a:pt x="376" y="154"/>
                  </a:cubicBezTo>
                  <a:cubicBezTo>
                    <a:pt x="376" y="154"/>
                    <a:pt x="376" y="154"/>
                    <a:pt x="376" y="154"/>
                  </a:cubicBezTo>
                  <a:cubicBezTo>
                    <a:pt x="376" y="154"/>
                    <a:pt x="376" y="155"/>
                    <a:pt x="376" y="154"/>
                  </a:cubicBezTo>
                  <a:cubicBezTo>
                    <a:pt x="376" y="154"/>
                    <a:pt x="376" y="154"/>
                    <a:pt x="376" y="154"/>
                  </a:cubicBezTo>
                  <a:cubicBezTo>
                    <a:pt x="376" y="154"/>
                    <a:pt x="377" y="154"/>
                    <a:pt x="377" y="154"/>
                  </a:cubicBezTo>
                  <a:cubicBezTo>
                    <a:pt x="377" y="155"/>
                    <a:pt x="376" y="155"/>
                    <a:pt x="377" y="155"/>
                  </a:cubicBezTo>
                  <a:cubicBezTo>
                    <a:pt x="377" y="155"/>
                    <a:pt x="377" y="155"/>
                    <a:pt x="377" y="154"/>
                  </a:cubicBezTo>
                  <a:cubicBezTo>
                    <a:pt x="377" y="155"/>
                    <a:pt x="377" y="155"/>
                    <a:pt x="377" y="155"/>
                  </a:cubicBezTo>
                  <a:cubicBezTo>
                    <a:pt x="377" y="155"/>
                    <a:pt x="377" y="155"/>
                    <a:pt x="377" y="155"/>
                  </a:cubicBezTo>
                  <a:cubicBezTo>
                    <a:pt x="377" y="155"/>
                    <a:pt x="377" y="155"/>
                    <a:pt x="377" y="155"/>
                  </a:cubicBezTo>
                  <a:cubicBezTo>
                    <a:pt x="377" y="155"/>
                    <a:pt x="378" y="156"/>
                    <a:pt x="378" y="156"/>
                  </a:cubicBezTo>
                  <a:cubicBezTo>
                    <a:pt x="378" y="156"/>
                    <a:pt x="378" y="156"/>
                    <a:pt x="379" y="156"/>
                  </a:cubicBezTo>
                  <a:cubicBezTo>
                    <a:pt x="379" y="156"/>
                    <a:pt x="379" y="156"/>
                    <a:pt x="379" y="156"/>
                  </a:cubicBezTo>
                  <a:cubicBezTo>
                    <a:pt x="379" y="157"/>
                    <a:pt x="379" y="157"/>
                    <a:pt x="379" y="157"/>
                  </a:cubicBezTo>
                  <a:cubicBezTo>
                    <a:pt x="379" y="157"/>
                    <a:pt x="379" y="157"/>
                    <a:pt x="379" y="157"/>
                  </a:cubicBezTo>
                  <a:cubicBezTo>
                    <a:pt x="380" y="157"/>
                    <a:pt x="380" y="158"/>
                    <a:pt x="380" y="158"/>
                  </a:cubicBezTo>
                  <a:cubicBezTo>
                    <a:pt x="380" y="158"/>
                    <a:pt x="381" y="157"/>
                    <a:pt x="381" y="158"/>
                  </a:cubicBezTo>
                  <a:cubicBezTo>
                    <a:pt x="381" y="158"/>
                    <a:pt x="381" y="159"/>
                    <a:pt x="381" y="159"/>
                  </a:cubicBezTo>
                  <a:cubicBezTo>
                    <a:pt x="381" y="159"/>
                    <a:pt x="382" y="161"/>
                    <a:pt x="383" y="161"/>
                  </a:cubicBezTo>
                  <a:cubicBezTo>
                    <a:pt x="383" y="161"/>
                    <a:pt x="383" y="161"/>
                    <a:pt x="383" y="161"/>
                  </a:cubicBezTo>
                  <a:cubicBezTo>
                    <a:pt x="384" y="162"/>
                    <a:pt x="384" y="164"/>
                    <a:pt x="385" y="164"/>
                  </a:cubicBezTo>
                  <a:cubicBezTo>
                    <a:pt x="385" y="164"/>
                    <a:pt x="385" y="164"/>
                    <a:pt x="386" y="164"/>
                  </a:cubicBezTo>
                  <a:cubicBezTo>
                    <a:pt x="385" y="164"/>
                    <a:pt x="386" y="164"/>
                    <a:pt x="386" y="164"/>
                  </a:cubicBezTo>
                  <a:cubicBezTo>
                    <a:pt x="385" y="164"/>
                    <a:pt x="385" y="165"/>
                    <a:pt x="385" y="164"/>
                  </a:cubicBezTo>
                  <a:cubicBezTo>
                    <a:pt x="385" y="165"/>
                    <a:pt x="386" y="166"/>
                    <a:pt x="386" y="166"/>
                  </a:cubicBezTo>
                  <a:cubicBezTo>
                    <a:pt x="386" y="166"/>
                    <a:pt x="386" y="166"/>
                    <a:pt x="386" y="166"/>
                  </a:cubicBezTo>
                  <a:cubicBezTo>
                    <a:pt x="386" y="166"/>
                    <a:pt x="387" y="167"/>
                    <a:pt x="387" y="167"/>
                  </a:cubicBezTo>
                  <a:cubicBezTo>
                    <a:pt x="386" y="167"/>
                    <a:pt x="386" y="167"/>
                    <a:pt x="386" y="167"/>
                  </a:cubicBezTo>
                  <a:cubicBezTo>
                    <a:pt x="387" y="167"/>
                    <a:pt x="387" y="167"/>
                    <a:pt x="387" y="167"/>
                  </a:cubicBezTo>
                  <a:cubicBezTo>
                    <a:pt x="387" y="168"/>
                    <a:pt x="386" y="168"/>
                    <a:pt x="387" y="168"/>
                  </a:cubicBezTo>
                  <a:cubicBezTo>
                    <a:pt x="387" y="168"/>
                    <a:pt x="387" y="168"/>
                    <a:pt x="387" y="168"/>
                  </a:cubicBezTo>
                  <a:cubicBezTo>
                    <a:pt x="387" y="169"/>
                    <a:pt x="387" y="169"/>
                    <a:pt x="387" y="170"/>
                  </a:cubicBezTo>
                  <a:cubicBezTo>
                    <a:pt x="388" y="170"/>
                    <a:pt x="388" y="170"/>
                    <a:pt x="388" y="170"/>
                  </a:cubicBezTo>
                  <a:cubicBezTo>
                    <a:pt x="388" y="170"/>
                    <a:pt x="388" y="170"/>
                    <a:pt x="387" y="170"/>
                  </a:cubicBezTo>
                  <a:cubicBezTo>
                    <a:pt x="388" y="171"/>
                    <a:pt x="388" y="171"/>
                    <a:pt x="389" y="171"/>
                  </a:cubicBezTo>
                  <a:cubicBezTo>
                    <a:pt x="388" y="173"/>
                    <a:pt x="388" y="175"/>
                    <a:pt x="388" y="176"/>
                  </a:cubicBezTo>
                  <a:cubicBezTo>
                    <a:pt x="389" y="176"/>
                    <a:pt x="389" y="176"/>
                    <a:pt x="389" y="176"/>
                  </a:cubicBezTo>
                  <a:cubicBezTo>
                    <a:pt x="389" y="177"/>
                    <a:pt x="388" y="177"/>
                    <a:pt x="389" y="177"/>
                  </a:cubicBezTo>
                  <a:cubicBezTo>
                    <a:pt x="389" y="177"/>
                    <a:pt x="389" y="177"/>
                    <a:pt x="389" y="177"/>
                  </a:cubicBezTo>
                  <a:cubicBezTo>
                    <a:pt x="390" y="177"/>
                    <a:pt x="389" y="178"/>
                    <a:pt x="389" y="178"/>
                  </a:cubicBezTo>
                  <a:cubicBezTo>
                    <a:pt x="389" y="178"/>
                    <a:pt x="389" y="178"/>
                    <a:pt x="389" y="178"/>
                  </a:cubicBezTo>
                  <a:cubicBezTo>
                    <a:pt x="389" y="178"/>
                    <a:pt x="389" y="179"/>
                    <a:pt x="388" y="179"/>
                  </a:cubicBezTo>
                  <a:cubicBezTo>
                    <a:pt x="389" y="179"/>
                    <a:pt x="389" y="179"/>
                    <a:pt x="389" y="179"/>
                  </a:cubicBezTo>
                  <a:cubicBezTo>
                    <a:pt x="389" y="179"/>
                    <a:pt x="389" y="179"/>
                    <a:pt x="389" y="179"/>
                  </a:cubicBezTo>
                  <a:cubicBezTo>
                    <a:pt x="390" y="180"/>
                    <a:pt x="390" y="178"/>
                    <a:pt x="391" y="178"/>
                  </a:cubicBezTo>
                  <a:cubicBezTo>
                    <a:pt x="391" y="179"/>
                    <a:pt x="391" y="179"/>
                    <a:pt x="391" y="179"/>
                  </a:cubicBezTo>
                  <a:cubicBezTo>
                    <a:pt x="391" y="179"/>
                    <a:pt x="391" y="178"/>
                    <a:pt x="391" y="179"/>
                  </a:cubicBezTo>
                  <a:cubicBezTo>
                    <a:pt x="391" y="179"/>
                    <a:pt x="390" y="180"/>
                    <a:pt x="390" y="179"/>
                  </a:cubicBezTo>
                  <a:cubicBezTo>
                    <a:pt x="390" y="180"/>
                    <a:pt x="389" y="180"/>
                    <a:pt x="389" y="180"/>
                  </a:cubicBezTo>
                  <a:cubicBezTo>
                    <a:pt x="389" y="181"/>
                    <a:pt x="389" y="180"/>
                    <a:pt x="390" y="180"/>
                  </a:cubicBezTo>
                  <a:cubicBezTo>
                    <a:pt x="390" y="180"/>
                    <a:pt x="389" y="181"/>
                    <a:pt x="390" y="181"/>
                  </a:cubicBezTo>
                  <a:cubicBezTo>
                    <a:pt x="389" y="181"/>
                    <a:pt x="389" y="181"/>
                    <a:pt x="389" y="181"/>
                  </a:cubicBezTo>
                  <a:cubicBezTo>
                    <a:pt x="389" y="182"/>
                    <a:pt x="389" y="181"/>
                    <a:pt x="389" y="182"/>
                  </a:cubicBezTo>
                  <a:cubicBezTo>
                    <a:pt x="389" y="182"/>
                    <a:pt x="389" y="182"/>
                    <a:pt x="389" y="182"/>
                  </a:cubicBezTo>
                  <a:cubicBezTo>
                    <a:pt x="388" y="182"/>
                    <a:pt x="389" y="182"/>
                    <a:pt x="388" y="183"/>
                  </a:cubicBezTo>
                  <a:cubicBezTo>
                    <a:pt x="389" y="183"/>
                    <a:pt x="389" y="182"/>
                    <a:pt x="389" y="183"/>
                  </a:cubicBezTo>
                  <a:cubicBezTo>
                    <a:pt x="389" y="183"/>
                    <a:pt x="389" y="184"/>
                    <a:pt x="388" y="183"/>
                  </a:cubicBezTo>
                  <a:cubicBezTo>
                    <a:pt x="388" y="184"/>
                    <a:pt x="389" y="184"/>
                    <a:pt x="389" y="183"/>
                  </a:cubicBezTo>
                  <a:cubicBezTo>
                    <a:pt x="389" y="184"/>
                    <a:pt x="388" y="184"/>
                    <a:pt x="389" y="185"/>
                  </a:cubicBezTo>
                  <a:cubicBezTo>
                    <a:pt x="389" y="185"/>
                    <a:pt x="389" y="185"/>
                    <a:pt x="389" y="185"/>
                  </a:cubicBezTo>
                  <a:cubicBezTo>
                    <a:pt x="389" y="185"/>
                    <a:pt x="389" y="185"/>
                    <a:pt x="389" y="185"/>
                  </a:cubicBezTo>
                  <a:cubicBezTo>
                    <a:pt x="389" y="185"/>
                    <a:pt x="388" y="186"/>
                    <a:pt x="389" y="186"/>
                  </a:cubicBezTo>
                  <a:cubicBezTo>
                    <a:pt x="389" y="186"/>
                    <a:pt x="389" y="187"/>
                    <a:pt x="388" y="187"/>
                  </a:cubicBezTo>
                  <a:cubicBezTo>
                    <a:pt x="388" y="186"/>
                    <a:pt x="389" y="186"/>
                    <a:pt x="388" y="186"/>
                  </a:cubicBezTo>
                  <a:cubicBezTo>
                    <a:pt x="389" y="186"/>
                    <a:pt x="388" y="187"/>
                    <a:pt x="388" y="187"/>
                  </a:cubicBezTo>
                  <a:cubicBezTo>
                    <a:pt x="388" y="187"/>
                    <a:pt x="388" y="187"/>
                    <a:pt x="388" y="187"/>
                  </a:cubicBezTo>
                  <a:cubicBezTo>
                    <a:pt x="388" y="187"/>
                    <a:pt x="388" y="187"/>
                    <a:pt x="388" y="188"/>
                  </a:cubicBezTo>
                  <a:cubicBezTo>
                    <a:pt x="388" y="187"/>
                    <a:pt x="388" y="188"/>
                    <a:pt x="388" y="188"/>
                  </a:cubicBezTo>
                  <a:cubicBezTo>
                    <a:pt x="388" y="188"/>
                    <a:pt x="388" y="188"/>
                    <a:pt x="388" y="188"/>
                  </a:cubicBezTo>
                  <a:cubicBezTo>
                    <a:pt x="387" y="188"/>
                    <a:pt x="388" y="188"/>
                    <a:pt x="388" y="189"/>
                  </a:cubicBezTo>
                  <a:cubicBezTo>
                    <a:pt x="389" y="188"/>
                    <a:pt x="389" y="188"/>
                    <a:pt x="389" y="188"/>
                  </a:cubicBezTo>
                  <a:cubicBezTo>
                    <a:pt x="388" y="188"/>
                    <a:pt x="389" y="189"/>
                    <a:pt x="389" y="189"/>
                  </a:cubicBezTo>
                  <a:cubicBezTo>
                    <a:pt x="388" y="189"/>
                    <a:pt x="388" y="189"/>
                    <a:pt x="388" y="189"/>
                  </a:cubicBezTo>
                  <a:cubicBezTo>
                    <a:pt x="387" y="190"/>
                    <a:pt x="388" y="189"/>
                    <a:pt x="387" y="190"/>
                  </a:cubicBezTo>
                  <a:cubicBezTo>
                    <a:pt x="388" y="189"/>
                    <a:pt x="388" y="189"/>
                    <a:pt x="388" y="189"/>
                  </a:cubicBezTo>
                  <a:cubicBezTo>
                    <a:pt x="388" y="189"/>
                    <a:pt x="388" y="190"/>
                    <a:pt x="388" y="190"/>
                  </a:cubicBezTo>
                  <a:cubicBezTo>
                    <a:pt x="388" y="190"/>
                    <a:pt x="388" y="191"/>
                    <a:pt x="388" y="190"/>
                  </a:cubicBezTo>
                  <a:cubicBezTo>
                    <a:pt x="388" y="191"/>
                    <a:pt x="388" y="191"/>
                    <a:pt x="388" y="191"/>
                  </a:cubicBezTo>
                  <a:cubicBezTo>
                    <a:pt x="388" y="191"/>
                    <a:pt x="388" y="191"/>
                    <a:pt x="387" y="191"/>
                  </a:cubicBezTo>
                  <a:cubicBezTo>
                    <a:pt x="387" y="191"/>
                    <a:pt x="388" y="192"/>
                    <a:pt x="388" y="192"/>
                  </a:cubicBezTo>
                  <a:cubicBezTo>
                    <a:pt x="389" y="192"/>
                    <a:pt x="389" y="192"/>
                    <a:pt x="389" y="192"/>
                  </a:cubicBezTo>
                  <a:cubicBezTo>
                    <a:pt x="389" y="192"/>
                    <a:pt x="389" y="192"/>
                    <a:pt x="389" y="192"/>
                  </a:cubicBezTo>
                  <a:cubicBezTo>
                    <a:pt x="389" y="192"/>
                    <a:pt x="389" y="193"/>
                    <a:pt x="389" y="193"/>
                  </a:cubicBezTo>
                  <a:cubicBezTo>
                    <a:pt x="389" y="193"/>
                    <a:pt x="389" y="193"/>
                    <a:pt x="389" y="193"/>
                  </a:cubicBezTo>
                  <a:cubicBezTo>
                    <a:pt x="388" y="192"/>
                    <a:pt x="388" y="194"/>
                    <a:pt x="387" y="193"/>
                  </a:cubicBezTo>
                  <a:cubicBezTo>
                    <a:pt x="387" y="194"/>
                    <a:pt x="389" y="194"/>
                    <a:pt x="387" y="195"/>
                  </a:cubicBezTo>
                  <a:cubicBezTo>
                    <a:pt x="387" y="195"/>
                    <a:pt x="387" y="195"/>
                    <a:pt x="387" y="195"/>
                  </a:cubicBezTo>
                  <a:cubicBezTo>
                    <a:pt x="387" y="195"/>
                    <a:pt x="386" y="195"/>
                    <a:pt x="386" y="196"/>
                  </a:cubicBezTo>
                  <a:cubicBezTo>
                    <a:pt x="387" y="195"/>
                    <a:pt x="387" y="196"/>
                    <a:pt x="388" y="196"/>
                  </a:cubicBezTo>
                  <a:cubicBezTo>
                    <a:pt x="387" y="196"/>
                    <a:pt x="387" y="195"/>
                    <a:pt x="388" y="195"/>
                  </a:cubicBezTo>
                  <a:cubicBezTo>
                    <a:pt x="388" y="195"/>
                    <a:pt x="388" y="195"/>
                    <a:pt x="388" y="196"/>
                  </a:cubicBezTo>
                  <a:cubicBezTo>
                    <a:pt x="388" y="196"/>
                    <a:pt x="388" y="197"/>
                    <a:pt x="388" y="197"/>
                  </a:cubicBezTo>
                  <a:cubicBezTo>
                    <a:pt x="387" y="196"/>
                    <a:pt x="388" y="196"/>
                    <a:pt x="387" y="196"/>
                  </a:cubicBezTo>
                  <a:cubicBezTo>
                    <a:pt x="387" y="197"/>
                    <a:pt x="387" y="197"/>
                    <a:pt x="387" y="197"/>
                  </a:cubicBezTo>
                  <a:cubicBezTo>
                    <a:pt x="387" y="197"/>
                    <a:pt x="386" y="197"/>
                    <a:pt x="386" y="197"/>
                  </a:cubicBezTo>
                  <a:cubicBezTo>
                    <a:pt x="386" y="197"/>
                    <a:pt x="386" y="197"/>
                    <a:pt x="386" y="197"/>
                  </a:cubicBezTo>
                  <a:cubicBezTo>
                    <a:pt x="386" y="197"/>
                    <a:pt x="386" y="197"/>
                    <a:pt x="386" y="197"/>
                  </a:cubicBezTo>
                  <a:cubicBezTo>
                    <a:pt x="386" y="198"/>
                    <a:pt x="386" y="197"/>
                    <a:pt x="386" y="198"/>
                  </a:cubicBezTo>
                  <a:cubicBezTo>
                    <a:pt x="386" y="198"/>
                    <a:pt x="386" y="198"/>
                    <a:pt x="386" y="198"/>
                  </a:cubicBezTo>
                  <a:cubicBezTo>
                    <a:pt x="386" y="198"/>
                    <a:pt x="386" y="197"/>
                    <a:pt x="387" y="197"/>
                  </a:cubicBezTo>
                  <a:cubicBezTo>
                    <a:pt x="387" y="198"/>
                    <a:pt x="386" y="198"/>
                    <a:pt x="386" y="199"/>
                  </a:cubicBezTo>
                  <a:cubicBezTo>
                    <a:pt x="386" y="199"/>
                    <a:pt x="386" y="198"/>
                    <a:pt x="387" y="198"/>
                  </a:cubicBezTo>
                  <a:cubicBezTo>
                    <a:pt x="387" y="199"/>
                    <a:pt x="387" y="199"/>
                    <a:pt x="387" y="200"/>
                  </a:cubicBezTo>
                  <a:cubicBezTo>
                    <a:pt x="386" y="200"/>
                    <a:pt x="386" y="200"/>
                    <a:pt x="386" y="200"/>
                  </a:cubicBezTo>
                  <a:cubicBezTo>
                    <a:pt x="386" y="200"/>
                    <a:pt x="385" y="200"/>
                    <a:pt x="385" y="201"/>
                  </a:cubicBezTo>
                  <a:cubicBezTo>
                    <a:pt x="386" y="201"/>
                    <a:pt x="385" y="202"/>
                    <a:pt x="386" y="202"/>
                  </a:cubicBezTo>
                  <a:cubicBezTo>
                    <a:pt x="386" y="201"/>
                    <a:pt x="386" y="200"/>
                    <a:pt x="386" y="200"/>
                  </a:cubicBezTo>
                  <a:cubicBezTo>
                    <a:pt x="387" y="200"/>
                    <a:pt x="387" y="199"/>
                    <a:pt x="387" y="199"/>
                  </a:cubicBezTo>
                  <a:cubicBezTo>
                    <a:pt x="387" y="200"/>
                    <a:pt x="388" y="200"/>
                    <a:pt x="388" y="200"/>
                  </a:cubicBezTo>
                  <a:cubicBezTo>
                    <a:pt x="388" y="200"/>
                    <a:pt x="388" y="201"/>
                    <a:pt x="388" y="201"/>
                  </a:cubicBezTo>
                  <a:cubicBezTo>
                    <a:pt x="387" y="201"/>
                    <a:pt x="387" y="200"/>
                    <a:pt x="387" y="200"/>
                  </a:cubicBezTo>
                  <a:cubicBezTo>
                    <a:pt x="387" y="201"/>
                    <a:pt x="387" y="202"/>
                    <a:pt x="386" y="202"/>
                  </a:cubicBezTo>
                  <a:cubicBezTo>
                    <a:pt x="386" y="202"/>
                    <a:pt x="387" y="202"/>
                    <a:pt x="387" y="202"/>
                  </a:cubicBezTo>
                  <a:cubicBezTo>
                    <a:pt x="386" y="203"/>
                    <a:pt x="386" y="204"/>
                    <a:pt x="386" y="205"/>
                  </a:cubicBezTo>
                  <a:cubicBezTo>
                    <a:pt x="385" y="204"/>
                    <a:pt x="385" y="206"/>
                    <a:pt x="385" y="205"/>
                  </a:cubicBezTo>
                  <a:cubicBezTo>
                    <a:pt x="385" y="205"/>
                    <a:pt x="385" y="204"/>
                    <a:pt x="384" y="204"/>
                  </a:cubicBezTo>
                  <a:cubicBezTo>
                    <a:pt x="384" y="204"/>
                    <a:pt x="385" y="204"/>
                    <a:pt x="385" y="204"/>
                  </a:cubicBezTo>
                  <a:cubicBezTo>
                    <a:pt x="384" y="205"/>
                    <a:pt x="385" y="205"/>
                    <a:pt x="384" y="205"/>
                  </a:cubicBezTo>
                  <a:cubicBezTo>
                    <a:pt x="385" y="205"/>
                    <a:pt x="385" y="205"/>
                    <a:pt x="386" y="205"/>
                  </a:cubicBezTo>
                  <a:cubicBezTo>
                    <a:pt x="385" y="206"/>
                    <a:pt x="386" y="206"/>
                    <a:pt x="386" y="206"/>
                  </a:cubicBezTo>
                  <a:cubicBezTo>
                    <a:pt x="385" y="207"/>
                    <a:pt x="385" y="207"/>
                    <a:pt x="385" y="208"/>
                  </a:cubicBezTo>
                  <a:cubicBezTo>
                    <a:pt x="385" y="209"/>
                    <a:pt x="384" y="210"/>
                    <a:pt x="384" y="211"/>
                  </a:cubicBezTo>
                  <a:cubicBezTo>
                    <a:pt x="384" y="211"/>
                    <a:pt x="384" y="211"/>
                    <a:pt x="384" y="211"/>
                  </a:cubicBezTo>
                  <a:cubicBezTo>
                    <a:pt x="384" y="212"/>
                    <a:pt x="384" y="211"/>
                    <a:pt x="384" y="212"/>
                  </a:cubicBezTo>
                  <a:cubicBezTo>
                    <a:pt x="384" y="212"/>
                    <a:pt x="384" y="212"/>
                    <a:pt x="384" y="212"/>
                  </a:cubicBezTo>
                  <a:cubicBezTo>
                    <a:pt x="384" y="212"/>
                    <a:pt x="384" y="213"/>
                    <a:pt x="383" y="213"/>
                  </a:cubicBezTo>
                  <a:cubicBezTo>
                    <a:pt x="384" y="213"/>
                    <a:pt x="384" y="213"/>
                    <a:pt x="384" y="213"/>
                  </a:cubicBezTo>
                  <a:cubicBezTo>
                    <a:pt x="384" y="213"/>
                    <a:pt x="383" y="213"/>
                    <a:pt x="383" y="213"/>
                  </a:cubicBezTo>
                  <a:cubicBezTo>
                    <a:pt x="384" y="213"/>
                    <a:pt x="384" y="214"/>
                    <a:pt x="384" y="213"/>
                  </a:cubicBezTo>
                  <a:cubicBezTo>
                    <a:pt x="384" y="214"/>
                    <a:pt x="383" y="214"/>
                    <a:pt x="383" y="215"/>
                  </a:cubicBezTo>
                  <a:cubicBezTo>
                    <a:pt x="383" y="214"/>
                    <a:pt x="383" y="214"/>
                    <a:pt x="383" y="214"/>
                  </a:cubicBezTo>
                  <a:cubicBezTo>
                    <a:pt x="382" y="215"/>
                    <a:pt x="382" y="216"/>
                    <a:pt x="382" y="216"/>
                  </a:cubicBezTo>
                  <a:cubicBezTo>
                    <a:pt x="382" y="217"/>
                    <a:pt x="382" y="217"/>
                    <a:pt x="382" y="217"/>
                  </a:cubicBezTo>
                  <a:cubicBezTo>
                    <a:pt x="382" y="217"/>
                    <a:pt x="382" y="217"/>
                    <a:pt x="382" y="217"/>
                  </a:cubicBezTo>
                  <a:cubicBezTo>
                    <a:pt x="382" y="217"/>
                    <a:pt x="382" y="217"/>
                    <a:pt x="382" y="218"/>
                  </a:cubicBezTo>
                  <a:cubicBezTo>
                    <a:pt x="383" y="217"/>
                    <a:pt x="383" y="217"/>
                    <a:pt x="383" y="217"/>
                  </a:cubicBezTo>
                  <a:cubicBezTo>
                    <a:pt x="383" y="216"/>
                    <a:pt x="383" y="217"/>
                    <a:pt x="383" y="217"/>
                  </a:cubicBezTo>
                  <a:cubicBezTo>
                    <a:pt x="382" y="216"/>
                    <a:pt x="383" y="216"/>
                    <a:pt x="383" y="216"/>
                  </a:cubicBezTo>
                  <a:cubicBezTo>
                    <a:pt x="383" y="216"/>
                    <a:pt x="383" y="216"/>
                    <a:pt x="383" y="216"/>
                  </a:cubicBezTo>
                  <a:cubicBezTo>
                    <a:pt x="383" y="216"/>
                    <a:pt x="383" y="216"/>
                    <a:pt x="384" y="216"/>
                  </a:cubicBezTo>
                  <a:cubicBezTo>
                    <a:pt x="384" y="216"/>
                    <a:pt x="384" y="216"/>
                    <a:pt x="384" y="216"/>
                  </a:cubicBezTo>
                  <a:cubicBezTo>
                    <a:pt x="384" y="216"/>
                    <a:pt x="384" y="216"/>
                    <a:pt x="384" y="215"/>
                  </a:cubicBezTo>
                  <a:cubicBezTo>
                    <a:pt x="384" y="216"/>
                    <a:pt x="384" y="215"/>
                    <a:pt x="384" y="215"/>
                  </a:cubicBezTo>
                  <a:cubicBezTo>
                    <a:pt x="384" y="215"/>
                    <a:pt x="385" y="215"/>
                    <a:pt x="385" y="214"/>
                  </a:cubicBezTo>
                  <a:cubicBezTo>
                    <a:pt x="384" y="214"/>
                    <a:pt x="385" y="213"/>
                    <a:pt x="386" y="212"/>
                  </a:cubicBezTo>
                  <a:cubicBezTo>
                    <a:pt x="385" y="213"/>
                    <a:pt x="385" y="213"/>
                    <a:pt x="384" y="213"/>
                  </a:cubicBezTo>
                  <a:cubicBezTo>
                    <a:pt x="384" y="213"/>
                    <a:pt x="384" y="213"/>
                    <a:pt x="384" y="212"/>
                  </a:cubicBezTo>
                  <a:cubicBezTo>
                    <a:pt x="385" y="212"/>
                    <a:pt x="385" y="212"/>
                    <a:pt x="386" y="212"/>
                  </a:cubicBezTo>
                  <a:cubicBezTo>
                    <a:pt x="385" y="211"/>
                    <a:pt x="385" y="211"/>
                    <a:pt x="385" y="211"/>
                  </a:cubicBezTo>
                  <a:cubicBezTo>
                    <a:pt x="386" y="211"/>
                    <a:pt x="386" y="211"/>
                    <a:pt x="386" y="210"/>
                  </a:cubicBezTo>
                  <a:cubicBezTo>
                    <a:pt x="387" y="209"/>
                    <a:pt x="387" y="208"/>
                    <a:pt x="387" y="207"/>
                  </a:cubicBezTo>
                  <a:cubicBezTo>
                    <a:pt x="387" y="207"/>
                    <a:pt x="387" y="207"/>
                    <a:pt x="387" y="207"/>
                  </a:cubicBezTo>
                  <a:cubicBezTo>
                    <a:pt x="388" y="207"/>
                    <a:pt x="388" y="206"/>
                    <a:pt x="388" y="205"/>
                  </a:cubicBezTo>
                  <a:cubicBezTo>
                    <a:pt x="388" y="204"/>
                    <a:pt x="389" y="203"/>
                    <a:pt x="389" y="202"/>
                  </a:cubicBezTo>
                  <a:cubicBezTo>
                    <a:pt x="390" y="200"/>
                    <a:pt x="391" y="198"/>
                    <a:pt x="391" y="196"/>
                  </a:cubicBezTo>
                  <a:cubicBezTo>
                    <a:pt x="390" y="196"/>
                    <a:pt x="390" y="196"/>
                    <a:pt x="390" y="196"/>
                  </a:cubicBezTo>
                  <a:cubicBezTo>
                    <a:pt x="391" y="196"/>
                    <a:pt x="390" y="196"/>
                    <a:pt x="390" y="196"/>
                  </a:cubicBezTo>
                  <a:cubicBezTo>
                    <a:pt x="391" y="196"/>
                    <a:pt x="391" y="195"/>
                    <a:pt x="391" y="195"/>
                  </a:cubicBezTo>
                  <a:cubicBezTo>
                    <a:pt x="391" y="194"/>
                    <a:pt x="392" y="193"/>
                    <a:pt x="392" y="192"/>
                  </a:cubicBezTo>
                  <a:cubicBezTo>
                    <a:pt x="392" y="192"/>
                    <a:pt x="392" y="192"/>
                    <a:pt x="392" y="192"/>
                  </a:cubicBezTo>
                  <a:cubicBezTo>
                    <a:pt x="393" y="191"/>
                    <a:pt x="392" y="190"/>
                    <a:pt x="392" y="189"/>
                  </a:cubicBezTo>
                  <a:cubicBezTo>
                    <a:pt x="392" y="189"/>
                    <a:pt x="392" y="189"/>
                    <a:pt x="392" y="189"/>
                  </a:cubicBezTo>
                  <a:cubicBezTo>
                    <a:pt x="393" y="188"/>
                    <a:pt x="393" y="188"/>
                    <a:pt x="393" y="187"/>
                  </a:cubicBezTo>
                  <a:cubicBezTo>
                    <a:pt x="393" y="186"/>
                    <a:pt x="393" y="185"/>
                    <a:pt x="393" y="185"/>
                  </a:cubicBezTo>
                  <a:cubicBezTo>
                    <a:pt x="394" y="182"/>
                    <a:pt x="393" y="180"/>
                    <a:pt x="394" y="177"/>
                  </a:cubicBezTo>
                  <a:cubicBezTo>
                    <a:pt x="393" y="177"/>
                    <a:pt x="393" y="177"/>
                    <a:pt x="393" y="177"/>
                  </a:cubicBezTo>
                  <a:cubicBezTo>
                    <a:pt x="394" y="175"/>
                    <a:pt x="393" y="172"/>
                    <a:pt x="392" y="170"/>
                  </a:cubicBezTo>
                  <a:cubicBezTo>
                    <a:pt x="392" y="170"/>
                    <a:pt x="392" y="170"/>
                    <a:pt x="392" y="170"/>
                  </a:cubicBezTo>
                  <a:cubicBezTo>
                    <a:pt x="391" y="170"/>
                    <a:pt x="392" y="169"/>
                    <a:pt x="392" y="169"/>
                  </a:cubicBezTo>
                  <a:cubicBezTo>
                    <a:pt x="392" y="168"/>
                    <a:pt x="392" y="167"/>
                    <a:pt x="391" y="167"/>
                  </a:cubicBezTo>
                  <a:cubicBezTo>
                    <a:pt x="391" y="166"/>
                    <a:pt x="391" y="166"/>
                    <a:pt x="391" y="165"/>
                  </a:cubicBezTo>
                  <a:cubicBezTo>
                    <a:pt x="390" y="164"/>
                    <a:pt x="390" y="164"/>
                    <a:pt x="389" y="162"/>
                  </a:cubicBezTo>
                  <a:cubicBezTo>
                    <a:pt x="390" y="163"/>
                    <a:pt x="390" y="163"/>
                    <a:pt x="390" y="163"/>
                  </a:cubicBezTo>
                  <a:cubicBezTo>
                    <a:pt x="389" y="163"/>
                    <a:pt x="389" y="163"/>
                    <a:pt x="389" y="163"/>
                  </a:cubicBezTo>
                  <a:cubicBezTo>
                    <a:pt x="389" y="162"/>
                    <a:pt x="388" y="161"/>
                    <a:pt x="389" y="161"/>
                  </a:cubicBezTo>
                  <a:cubicBezTo>
                    <a:pt x="388" y="161"/>
                    <a:pt x="388" y="160"/>
                    <a:pt x="387" y="160"/>
                  </a:cubicBezTo>
                  <a:cubicBezTo>
                    <a:pt x="387" y="159"/>
                    <a:pt x="387" y="158"/>
                    <a:pt x="386" y="158"/>
                  </a:cubicBezTo>
                  <a:cubicBezTo>
                    <a:pt x="386" y="158"/>
                    <a:pt x="386" y="158"/>
                    <a:pt x="386" y="157"/>
                  </a:cubicBezTo>
                  <a:cubicBezTo>
                    <a:pt x="385" y="156"/>
                    <a:pt x="384" y="156"/>
                    <a:pt x="384" y="155"/>
                  </a:cubicBezTo>
                  <a:cubicBezTo>
                    <a:pt x="383" y="155"/>
                    <a:pt x="384" y="155"/>
                    <a:pt x="383" y="155"/>
                  </a:cubicBezTo>
                  <a:cubicBezTo>
                    <a:pt x="383" y="155"/>
                    <a:pt x="383" y="155"/>
                    <a:pt x="383" y="155"/>
                  </a:cubicBezTo>
                  <a:cubicBezTo>
                    <a:pt x="382" y="153"/>
                    <a:pt x="380" y="152"/>
                    <a:pt x="379" y="151"/>
                  </a:cubicBezTo>
                  <a:cubicBezTo>
                    <a:pt x="377" y="149"/>
                    <a:pt x="375" y="147"/>
                    <a:pt x="372" y="145"/>
                  </a:cubicBezTo>
                  <a:cubicBezTo>
                    <a:pt x="372" y="145"/>
                    <a:pt x="372" y="145"/>
                    <a:pt x="372" y="145"/>
                  </a:cubicBezTo>
                  <a:cubicBezTo>
                    <a:pt x="372" y="144"/>
                    <a:pt x="370" y="144"/>
                    <a:pt x="370" y="143"/>
                  </a:cubicBezTo>
                  <a:cubicBezTo>
                    <a:pt x="370" y="143"/>
                    <a:pt x="369" y="143"/>
                    <a:pt x="369" y="143"/>
                  </a:cubicBezTo>
                  <a:cubicBezTo>
                    <a:pt x="369" y="142"/>
                    <a:pt x="367" y="142"/>
                    <a:pt x="367" y="141"/>
                  </a:cubicBezTo>
                  <a:cubicBezTo>
                    <a:pt x="367" y="141"/>
                    <a:pt x="367" y="141"/>
                    <a:pt x="367" y="141"/>
                  </a:cubicBezTo>
                  <a:cubicBezTo>
                    <a:pt x="366" y="141"/>
                    <a:pt x="365" y="140"/>
                    <a:pt x="364" y="140"/>
                  </a:cubicBezTo>
                  <a:cubicBezTo>
                    <a:pt x="364" y="140"/>
                    <a:pt x="364" y="140"/>
                    <a:pt x="364" y="140"/>
                  </a:cubicBezTo>
                  <a:cubicBezTo>
                    <a:pt x="364" y="140"/>
                    <a:pt x="364" y="139"/>
                    <a:pt x="363" y="139"/>
                  </a:cubicBezTo>
                  <a:cubicBezTo>
                    <a:pt x="363" y="139"/>
                    <a:pt x="363" y="139"/>
                    <a:pt x="363" y="139"/>
                  </a:cubicBezTo>
                  <a:cubicBezTo>
                    <a:pt x="361" y="138"/>
                    <a:pt x="359" y="136"/>
                    <a:pt x="357" y="135"/>
                  </a:cubicBezTo>
                  <a:cubicBezTo>
                    <a:pt x="355" y="134"/>
                    <a:pt x="356" y="136"/>
                    <a:pt x="355" y="134"/>
                  </a:cubicBezTo>
                  <a:cubicBezTo>
                    <a:pt x="355" y="134"/>
                    <a:pt x="355" y="134"/>
                    <a:pt x="355" y="134"/>
                  </a:cubicBezTo>
                  <a:cubicBezTo>
                    <a:pt x="354" y="134"/>
                    <a:pt x="354" y="134"/>
                    <a:pt x="353" y="134"/>
                  </a:cubicBezTo>
                  <a:cubicBezTo>
                    <a:pt x="354" y="134"/>
                    <a:pt x="353" y="134"/>
                    <a:pt x="354" y="133"/>
                  </a:cubicBezTo>
                  <a:cubicBezTo>
                    <a:pt x="352" y="133"/>
                    <a:pt x="352" y="133"/>
                    <a:pt x="351" y="133"/>
                  </a:cubicBezTo>
                  <a:cubicBezTo>
                    <a:pt x="351" y="133"/>
                    <a:pt x="351" y="133"/>
                    <a:pt x="351" y="133"/>
                  </a:cubicBezTo>
                  <a:cubicBezTo>
                    <a:pt x="351" y="132"/>
                    <a:pt x="349" y="131"/>
                    <a:pt x="349" y="130"/>
                  </a:cubicBezTo>
                  <a:cubicBezTo>
                    <a:pt x="344" y="127"/>
                    <a:pt x="339" y="125"/>
                    <a:pt x="333" y="123"/>
                  </a:cubicBezTo>
                  <a:cubicBezTo>
                    <a:pt x="330" y="122"/>
                    <a:pt x="327" y="121"/>
                    <a:pt x="323" y="121"/>
                  </a:cubicBezTo>
                  <a:cubicBezTo>
                    <a:pt x="323" y="121"/>
                    <a:pt x="323" y="121"/>
                    <a:pt x="322" y="121"/>
                  </a:cubicBezTo>
                  <a:cubicBezTo>
                    <a:pt x="322" y="121"/>
                    <a:pt x="321" y="121"/>
                    <a:pt x="321" y="121"/>
                  </a:cubicBezTo>
                  <a:cubicBezTo>
                    <a:pt x="319" y="121"/>
                    <a:pt x="319" y="121"/>
                    <a:pt x="319" y="121"/>
                  </a:cubicBezTo>
                  <a:cubicBezTo>
                    <a:pt x="317" y="122"/>
                    <a:pt x="316" y="122"/>
                    <a:pt x="315" y="122"/>
                  </a:cubicBezTo>
                  <a:cubicBezTo>
                    <a:pt x="313" y="123"/>
                    <a:pt x="313" y="123"/>
                    <a:pt x="312" y="123"/>
                  </a:cubicBezTo>
                  <a:cubicBezTo>
                    <a:pt x="312" y="123"/>
                    <a:pt x="312" y="123"/>
                    <a:pt x="312" y="123"/>
                  </a:cubicBezTo>
                  <a:cubicBezTo>
                    <a:pt x="312" y="122"/>
                    <a:pt x="311" y="123"/>
                    <a:pt x="311" y="122"/>
                  </a:cubicBezTo>
                  <a:cubicBezTo>
                    <a:pt x="309" y="123"/>
                    <a:pt x="307" y="122"/>
                    <a:pt x="305" y="122"/>
                  </a:cubicBezTo>
                  <a:cubicBezTo>
                    <a:pt x="305" y="122"/>
                    <a:pt x="305" y="123"/>
                    <a:pt x="305" y="123"/>
                  </a:cubicBezTo>
                  <a:cubicBezTo>
                    <a:pt x="304" y="122"/>
                    <a:pt x="304" y="122"/>
                    <a:pt x="304" y="122"/>
                  </a:cubicBezTo>
                  <a:cubicBezTo>
                    <a:pt x="304" y="123"/>
                    <a:pt x="304" y="123"/>
                    <a:pt x="304" y="123"/>
                  </a:cubicBezTo>
                  <a:cubicBezTo>
                    <a:pt x="304" y="123"/>
                    <a:pt x="304" y="122"/>
                    <a:pt x="304" y="122"/>
                  </a:cubicBezTo>
                  <a:cubicBezTo>
                    <a:pt x="301" y="122"/>
                    <a:pt x="299" y="122"/>
                    <a:pt x="296" y="121"/>
                  </a:cubicBezTo>
                  <a:cubicBezTo>
                    <a:pt x="294" y="121"/>
                    <a:pt x="291" y="121"/>
                    <a:pt x="289" y="120"/>
                  </a:cubicBezTo>
                  <a:cubicBezTo>
                    <a:pt x="288" y="119"/>
                    <a:pt x="287" y="118"/>
                    <a:pt x="286" y="117"/>
                  </a:cubicBezTo>
                  <a:cubicBezTo>
                    <a:pt x="283" y="116"/>
                    <a:pt x="280" y="113"/>
                    <a:pt x="280" y="110"/>
                  </a:cubicBezTo>
                  <a:cubicBezTo>
                    <a:pt x="280" y="110"/>
                    <a:pt x="279" y="110"/>
                    <a:pt x="279" y="112"/>
                  </a:cubicBezTo>
                  <a:close/>
                  <a:moveTo>
                    <a:pt x="383" y="219"/>
                  </a:moveTo>
                  <a:cubicBezTo>
                    <a:pt x="383" y="218"/>
                    <a:pt x="383" y="218"/>
                    <a:pt x="382" y="218"/>
                  </a:cubicBezTo>
                  <a:cubicBezTo>
                    <a:pt x="382" y="218"/>
                    <a:pt x="383" y="218"/>
                    <a:pt x="383" y="219"/>
                  </a:cubicBezTo>
                  <a:close/>
                  <a:moveTo>
                    <a:pt x="385" y="206"/>
                  </a:moveTo>
                  <a:cubicBezTo>
                    <a:pt x="385" y="206"/>
                    <a:pt x="385" y="205"/>
                    <a:pt x="385" y="205"/>
                  </a:cubicBezTo>
                  <a:cubicBezTo>
                    <a:pt x="385" y="206"/>
                    <a:pt x="385" y="206"/>
                    <a:pt x="385" y="206"/>
                  </a:cubicBezTo>
                  <a:cubicBezTo>
                    <a:pt x="385" y="206"/>
                    <a:pt x="385" y="206"/>
                    <a:pt x="385" y="206"/>
                  </a:cubicBezTo>
                  <a:close/>
                  <a:moveTo>
                    <a:pt x="386" y="203"/>
                  </a:moveTo>
                  <a:cubicBezTo>
                    <a:pt x="386" y="203"/>
                    <a:pt x="385" y="203"/>
                    <a:pt x="385" y="204"/>
                  </a:cubicBezTo>
                  <a:lnTo>
                    <a:pt x="386" y="203"/>
                  </a:lnTo>
                  <a:close/>
                  <a:moveTo>
                    <a:pt x="386" y="199"/>
                  </a:moveTo>
                  <a:cubicBezTo>
                    <a:pt x="386" y="199"/>
                    <a:pt x="385" y="199"/>
                    <a:pt x="385" y="199"/>
                  </a:cubicBezTo>
                  <a:cubicBezTo>
                    <a:pt x="385" y="200"/>
                    <a:pt x="386" y="199"/>
                    <a:pt x="386" y="199"/>
                  </a:cubicBezTo>
                  <a:close/>
                  <a:moveTo>
                    <a:pt x="386" y="199"/>
                  </a:moveTo>
                  <a:cubicBezTo>
                    <a:pt x="386" y="199"/>
                    <a:pt x="386" y="199"/>
                    <a:pt x="386" y="199"/>
                  </a:cubicBezTo>
                  <a:cubicBezTo>
                    <a:pt x="386" y="199"/>
                    <a:pt x="386" y="199"/>
                    <a:pt x="386" y="199"/>
                  </a:cubicBezTo>
                  <a:close/>
                  <a:moveTo>
                    <a:pt x="387" y="193"/>
                  </a:moveTo>
                  <a:cubicBezTo>
                    <a:pt x="387" y="193"/>
                    <a:pt x="387" y="193"/>
                    <a:pt x="387" y="192"/>
                  </a:cubicBezTo>
                  <a:cubicBezTo>
                    <a:pt x="387" y="193"/>
                    <a:pt x="387" y="193"/>
                    <a:pt x="387" y="193"/>
                  </a:cubicBezTo>
                  <a:close/>
                  <a:moveTo>
                    <a:pt x="388" y="190"/>
                  </a:moveTo>
                  <a:cubicBezTo>
                    <a:pt x="388" y="190"/>
                    <a:pt x="388" y="190"/>
                    <a:pt x="388" y="190"/>
                  </a:cubicBezTo>
                  <a:cubicBezTo>
                    <a:pt x="388" y="190"/>
                    <a:pt x="388" y="190"/>
                    <a:pt x="388" y="190"/>
                  </a:cubicBezTo>
                  <a:close/>
                  <a:moveTo>
                    <a:pt x="366" y="146"/>
                  </a:moveTo>
                  <a:cubicBezTo>
                    <a:pt x="366" y="146"/>
                    <a:pt x="366" y="146"/>
                    <a:pt x="366" y="146"/>
                  </a:cubicBezTo>
                  <a:cubicBezTo>
                    <a:pt x="366" y="146"/>
                    <a:pt x="366" y="146"/>
                    <a:pt x="366" y="146"/>
                  </a:cubicBezTo>
                  <a:close/>
                  <a:moveTo>
                    <a:pt x="345" y="133"/>
                  </a:moveTo>
                  <a:cubicBezTo>
                    <a:pt x="345" y="133"/>
                    <a:pt x="345" y="133"/>
                    <a:pt x="344" y="133"/>
                  </a:cubicBezTo>
                  <a:cubicBezTo>
                    <a:pt x="345" y="134"/>
                    <a:pt x="344" y="133"/>
                    <a:pt x="345" y="133"/>
                  </a:cubicBezTo>
                  <a:close/>
                  <a:moveTo>
                    <a:pt x="333" y="127"/>
                  </a:moveTo>
                  <a:cubicBezTo>
                    <a:pt x="333" y="127"/>
                    <a:pt x="333" y="127"/>
                    <a:pt x="333" y="127"/>
                  </a:cubicBezTo>
                  <a:cubicBezTo>
                    <a:pt x="333" y="127"/>
                    <a:pt x="333" y="127"/>
                    <a:pt x="333" y="127"/>
                  </a:cubicBezTo>
                  <a:close/>
                  <a:moveTo>
                    <a:pt x="181" y="471"/>
                  </a:moveTo>
                  <a:cubicBezTo>
                    <a:pt x="181" y="469"/>
                    <a:pt x="181" y="472"/>
                    <a:pt x="181" y="469"/>
                  </a:cubicBezTo>
                  <a:cubicBezTo>
                    <a:pt x="181" y="470"/>
                    <a:pt x="181" y="470"/>
                    <a:pt x="181" y="471"/>
                  </a:cubicBezTo>
                  <a:close/>
                  <a:moveTo>
                    <a:pt x="190" y="478"/>
                  </a:moveTo>
                  <a:cubicBezTo>
                    <a:pt x="189" y="484"/>
                    <a:pt x="190" y="493"/>
                    <a:pt x="189" y="500"/>
                  </a:cubicBezTo>
                  <a:cubicBezTo>
                    <a:pt x="189" y="500"/>
                    <a:pt x="190" y="499"/>
                    <a:pt x="189" y="501"/>
                  </a:cubicBezTo>
                  <a:cubicBezTo>
                    <a:pt x="188" y="508"/>
                    <a:pt x="189" y="519"/>
                    <a:pt x="189" y="527"/>
                  </a:cubicBezTo>
                  <a:cubicBezTo>
                    <a:pt x="189" y="526"/>
                    <a:pt x="189" y="526"/>
                    <a:pt x="189" y="526"/>
                  </a:cubicBezTo>
                  <a:cubicBezTo>
                    <a:pt x="189" y="528"/>
                    <a:pt x="189" y="530"/>
                    <a:pt x="189" y="532"/>
                  </a:cubicBezTo>
                  <a:cubicBezTo>
                    <a:pt x="189" y="532"/>
                    <a:pt x="189" y="531"/>
                    <a:pt x="189" y="532"/>
                  </a:cubicBezTo>
                  <a:cubicBezTo>
                    <a:pt x="189" y="532"/>
                    <a:pt x="189" y="535"/>
                    <a:pt x="189" y="535"/>
                  </a:cubicBezTo>
                  <a:cubicBezTo>
                    <a:pt x="189" y="536"/>
                    <a:pt x="189" y="536"/>
                    <a:pt x="189" y="537"/>
                  </a:cubicBezTo>
                  <a:cubicBezTo>
                    <a:pt x="189" y="538"/>
                    <a:pt x="189" y="538"/>
                    <a:pt x="189" y="538"/>
                  </a:cubicBezTo>
                  <a:cubicBezTo>
                    <a:pt x="188" y="540"/>
                    <a:pt x="189" y="544"/>
                    <a:pt x="188" y="548"/>
                  </a:cubicBezTo>
                  <a:cubicBezTo>
                    <a:pt x="188" y="548"/>
                    <a:pt x="189" y="547"/>
                    <a:pt x="189" y="547"/>
                  </a:cubicBezTo>
                  <a:cubicBezTo>
                    <a:pt x="188" y="553"/>
                    <a:pt x="188" y="561"/>
                    <a:pt x="188" y="567"/>
                  </a:cubicBezTo>
                  <a:cubicBezTo>
                    <a:pt x="188" y="567"/>
                    <a:pt x="188" y="567"/>
                    <a:pt x="189" y="567"/>
                  </a:cubicBezTo>
                  <a:cubicBezTo>
                    <a:pt x="188" y="567"/>
                    <a:pt x="188" y="569"/>
                    <a:pt x="188" y="571"/>
                  </a:cubicBezTo>
                  <a:cubicBezTo>
                    <a:pt x="189" y="572"/>
                    <a:pt x="188" y="574"/>
                    <a:pt x="188" y="576"/>
                  </a:cubicBezTo>
                  <a:cubicBezTo>
                    <a:pt x="188" y="576"/>
                    <a:pt x="188" y="576"/>
                    <a:pt x="188" y="576"/>
                  </a:cubicBezTo>
                  <a:cubicBezTo>
                    <a:pt x="188" y="577"/>
                    <a:pt x="188" y="577"/>
                    <a:pt x="188" y="577"/>
                  </a:cubicBezTo>
                  <a:cubicBezTo>
                    <a:pt x="188" y="578"/>
                    <a:pt x="188" y="578"/>
                    <a:pt x="188" y="578"/>
                  </a:cubicBezTo>
                  <a:cubicBezTo>
                    <a:pt x="188" y="578"/>
                    <a:pt x="188" y="578"/>
                    <a:pt x="188" y="578"/>
                  </a:cubicBezTo>
                  <a:cubicBezTo>
                    <a:pt x="189" y="578"/>
                    <a:pt x="189" y="579"/>
                    <a:pt x="189" y="579"/>
                  </a:cubicBezTo>
                  <a:cubicBezTo>
                    <a:pt x="190" y="580"/>
                    <a:pt x="190" y="580"/>
                    <a:pt x="190" y="580"/>
                  </a:cubicBezTo>
                  <a:cubicBezTo>
                    <a:pt x="190" y="581"/>
                    <a:pt x="191" y="582"/>
                    <a:pt x="192" y="583"/>
                  </a:cubicBezTo>
                  <a:cubicBezTo>
                    <a:pt x="191" y="583"/>
                    <a:pt x="191" y="583"/>
                    <a:pt x="191" y="583"/>
                  </a:cubicBezTo>
                  <a:cubicBezTo>
                    <a:pt x="192" y="584"/>
                    <a:pt x="192" y="585"/>
                    <a:pt x="193" y="586"/>
                  </a:cubicBezTo>
                  <a:cubicBezTo>
                    <a:pt x="193" y="586"/>
                    <a:pt x="193" y="586"/>
                    <a:pt x="193" y="586"/>
                  </a:cubicBezTo>
                  <a:cubicBezTo>
                    <a:pt x="194" y="588"/>
                    <a:pt x="194" y="590"/>
                    <a:pt x="194" y="590"/>
                  </a:cubicBezTo>
                  <a:cubicBezTo>
                    <a:pt x="194" y="590"/>
                    <a:pt x="193" y="587"/>
                    <a:pt x="194" y="588"/>
                  </a:cubicBezTo>
                  <a:cubicBezTo>
                    <a:pt x="195" y="593"/>
                    <a:pt x="195" y="597"/>
                    <a:pt x="195" y="601"/>
                  </a:cubicBezTo>
                  <a:cubicBezTo>
                    <a:pt x="194" y="605"/>
                    <a:pt x="193" y="609"/>
                    <a:pt x="191" y="613"/>
                  </a:cubicBezTo>
                  <a:cubicBezTo>
                    <a:pt x="190" y="614"/>
                    <a:pt x="190" y="614"/>
                    <a:pt x="190" y="615"/>
                  </a:cubicBezTo>
                  <a:cubicBezTo>
                    <a:pt x="189" y="615"/>
                    <a:pt x="188" y="617"/>
                    <a:pt x="187" y="618"/>
                  </a:cubicBezTo>
                  <a:cubicBezTo>
                    <a:pt x="187" y="617"/>
                    <a:pt x="187" y="618"/>
                    <a:pt x="187" y="618"/>
                  </a:cubicBezTo>
                  <a:cubicBezTo>
                    <a:pt x="186" y="619"/>
                    <a:pt x="186" y="619"/>
                    <a:pt x="185" y="620"/>
                  </a:cubicBezTo>
                  <a:cubicBezTo>
                    <a:pt x="185" y="620"/>
                    <a:pt x="185" y="620"/>
                    <a:pt x="185" y="620"/>
                  </a:cubicBezTo>
                  <a:cubicBezTo>
                    <a:pt x="185" y="620"/>
                    <a:pt x="185" y="620"/>
                    <a:pt x="185" y="620"/>
                  </a:cubicBezTo>
                  <a:cubicBezTo>
                    <a:pt x="185" y="620"/>
                    <a:pt x="185" y="621"/>
                    <a:pt x="185" y="621"/>
                  </a:cubicBezTo>
                  <a:cubicBezTo>
                    <a:pt x="185" y="620"/>
                    <a:pt x="185" y="620"/>
                    <a:pt x="185" y="620"/>
                  </a:cubicBezTo>
                  <a:cubicBezTo>
                    <a:pt x="185" y="622"/>
                    <a:pt x="185" y="624"/>
                    <a:pt x="185" y="626"/>
                  </a:cubicBezTo>
                  <a:cubicBezTo>
                    <a:pt x="185" y="625"/>
                    <a:pt x="185" y="625"/>
                    <a:pt x="185" y="625"/>
                  </a:cubicBezTo>
                  <a:cubicBezTo>
                    <a:pt x="185" y="627"/>
                    <a:pt x="185" y="628"/>
                    <a:pt x="185" y="630"/>
                  </a:cubicBezTo>
                  <a:cubicBezTo>
                    <a:pt x="185" y="629"/>
                    <a:pt x="185" y="629"/>
                    <a:pt x="185" y="629"/>
                  </a:cubicBezTo>
                  <a:cubicBezTo>
                    <a:pt x="185" y="632"/>
                    <a:pt x="185" y="630"/>
                    <a:pt x="185" y="632"/>
                  </a:cubicBezTo>
                  <a:cubicBezTo>
                    <a:pt x="185" y="632"/>
                    <a:pt x="185" y="632"/>
                    <a:pt x="185" y="632"/>
                  </a:cubicBezTo>
                  <a:cubicBezTo>
                    <a:pt x="185" y="634"/>
                    <a:pt x="185" y="638"/>
                    <a:pt x="185" y="640"/>
                  </a:cubicBezTo>
                  <a:cubicBezTo>
                    <a:pt x="185" y="640"/>
                    <a:pt x="185" y="640"/>
                    <a:pt x="185" y="640"/>
                  </a:cubicBezTo>
                  <a:cubicBezTo>
                    <a:pt x="185" y="642"/>
                    <a:pt x="185" y="644"/>
                    <a:pt x="185" y="647"/>
                  </a:cubicBezTo>
                  <a:cubicBezTo>
                    <a:pt x="185" y="648"/>
                    <a:pt x="185" y="647"/>
                    <a:pt x="185" y="649"/>
                  </a:cubicBezTo>
                  <a:cubicBezTo>
                    <a:pt x="185" y="649"/>
                    <a:pt x="185" y="653"/>
                    <a:pt x="184" y="652"/>
                  </a:cubicBezTo>
                  <a:cubicBezTo>
                    <a:pt x="184" y="654"/>
                    <a:pt x="184" y="657"/>
                    <a:pt x="184" y="659"/>
                  </a:cubicBezTo>
                  <a:cubicBezTo>
                    <a:pt x="184" y="658"/>
                    <a:pt x="185" y="660"/>
                    <a:pt x="185" y="658"/>
                  </a:cubicBezTo>
                  <a:cubicBezTo>
                    <a:pt x="185" y="659"/>
                    <a:pt x="185" y="659"/>
                    <a:pt x="185" y="659"/>
                  </a:cubicBezTo>
                  <a:cubicBezTo>
                    <a:pt x="185" y="659"/>
                    <a:pt x="185" y="658"/>
                    <a:pt x="185" y="658"/>
                  </a:cubicBezTo>
                  <a:cubicBezTo>
                    <a:pt x="185" y="659"/>
                    <a:pt x="185" y="662"/>
                    <a:pt x="185" y="662"/>
                  </a:cubicBezTo>
                  <a:cubicBezTo>
                    <a:pt x="185" y="664"/>
                    <a:pt x="184" y="665"/>
                    <a:pt x="184" y="668"/>
                  </a:cubicBezTo>
                  <a:cubicBezTo>
                    <a:pt x="184" y="667"/>
                    <a:pt x="185" y="669"/>
                    <a:pt x="185" y="668"/>
                  </a:cubicBezTo>
                  <a:cubicBezTo>
                    <a:pt x="184" y="672"/>
                    <a:pt x="184" y="672"/>
                    <a:pt x="184" y="672"/>
                  </a:cubicBezTo>
                  <a:cubicBezTo>
                    <a:pt x="184" y="672"/>
                    <a:pt x="184" y="672"/>
                    <a:pt x="184" y="673"/>
                  </a:cubicBezTo>
                  <a:cubicBezTo>
                    <a:pt x="184" y="673"/>
                    <a:pt x="184" y="674"/>
                    <a:pt x="184" y="674"/>
                  </a:cubicBezTo>
                  <a:cubicBezTo>
                    <a:pt x="184" y="674"/>
                    <a:pt x="184" y="678"/>
                    <a:pt x="184" y="678"/>
                  </a:cubicBezTo>
                  <a:cubicBezTo>
                    <a:pt x="184" y="678"/>
                    <a:pt x="184" y="676"/>
                    <a:pt x="184" y="677"/>
                  </a:cubicBezTo>
                  <a:cubicBezTo>
                    <a:pt x="184" y="679"/>
                    <a:pt x="184" y="679"/>
                    <a:pt x="184" y="681"/>
                  </a:cubicBezTo>
                  <a:cubicBezTo>
                    <a:pt x="184" y="681"/>
                    <a:pt x="184" y="681"/>
                    <a:pt x="184" y="681"/>
                  </a:cubicBezTo>
                  <a:cubicBezTo>
                    <a:pt x="184" y="682"/>
                    <a:pt x="184" y="684"/>
                    <a:pt x="184" y="683"/>
                  </a:cubicBezTo>
                  <a:cubicBezTo>
                    <a:pt x="184" y="682"/>
                    <a:pt x="184" y="683"/>
                    <a:pt x="184" y="682"/>
                  </a:cubicBezTo>
                  <a:cubicBezTo>
                    <a:pt x="184" y="683"/>
                    <a:pt x="184" y="685"/>
                    <a:pt x="184" y="686"/>
                  </a:cubicBezTo>
                  <a:cubicBezTo>
                    <a:pt x="184" y="686"/>
                    <a:pt x="184" y="686"/>
                    <a:pt x="184" y="685"/>
                  </a:cubicBezTo>
                  <a:cubicBezTo>
                    <a:pt x="183" y="688"/>
                    <a:pt x="183" y="690"/>
                    <a:pt x="183" y="692"/>
                  </a:cubicBezTo>
                  <a:cubicBezTo>
                    <a:pt x="183" y="692"/>
                    <a:pt x="184" y="691"/>
                    <a:pt x="183" y="691"/>
                  </a:cubicBezTo>
                  <a:cubicBezTo>
                    <a:pt x="184" y="694"/>
                    <a:pt x="183" y="697"/>
                    <a:pt x="183" y="700"/>
                  </a:cubicBezTo>
                  <a:cubicBezTo>
                    <a:pt x="183" y="700"/>
                    <a:pt x="183" y="700"/>
                    <a:pt x="183" y="700"/>
                  </a:cubicBezTo>
                  <a:cubicBezTo>
                    <a:pt x="183" y="701"/>
                    <a:pt x="183" y="701"/>
                    <a:pt x="183" y="702"/>
                  </a:cubicBezTo>
                  <a:cubicBezTo>
                    <a:pt x="183" y="702"/>
                    <a:pt x="183" y="703"/>
                    <a:pt x="183" y="704"/>
                  </a:cubicBezTo>
                  <a:cubicBezTo>
                    <a:pt x="183" y="705"/>
                    <a:pt x="183" y="705"/>
                    <a:pt x="183" y="704"/>
                  </a:cubicBezTo>
                  <a:cubicBezTo>
                    <a:pt x="183" y="705"/>
                    <a:pt x="183" y="711"/>
                    <a:pt x="183" y="714"/>
                  </a:cubicBezTo>
                  <a:cubicBezTo>
                    <a:pt x="183" y="714"/>
                    <a:pt x="182" y="716"/>
                    <a:pt x="183" y="717"/>
                  </a:cubicBezTo>
                  <a:cubicBezTo>
                    <a:pt x="183" y="716"/>
                    <a:pt x="183" y="716"/>
                    <a:pt x="183" y="716"/>
                  </a:cubicBezTo>
                  <a:cubicBezTo>
                    <a:pt x="183" y="717"/>
                    <a:pt x="183" y="719"/>
                    <a:pt x="183" y="719"/>
                  </a:cubicBezTo>
                  <a:cubicBezTo>
                    <a:pt x="183" y="721"/>
                    <a:pt x="183" y="713"/>
                    <a:pt x="183" y="715"/>
                  </a:cubicBezTo>
                  <a:cubicBezTo>
                    <a:pt x="183" y="716"/>
                    <a:pt x="183" y="718"/>
                    <a:pt x="183" y="718"/>
                  </a:cubicBezTo>
                  <a:cubicBezTo>
                    <a:pt x="183" y="719"/>
                    <a:pt x="183" y="720"/>
                    <a:pt x="183" y="722"/>
                  </a:cubicBezTo>
                  <a:cubicBezTo>
                    <a:pt x="183" y="721"/>
                    <a:pt x="183" y="721"/>
                    <a:pt x="183" y="722"/>
                  </a:cubicBezTo>
                  <a:cubicBezTo>
                    <a:pt x="183" y="724"/>
                    <a:pt x="183" y="722"/>
                    <a:pt x="183" y="724"/>
                  </a:cubicBezTo>
                  <a:cubicBezTo>
                    <a:pt x="183" y="725"/>
                    <a:pt x="183" y="725"/>
                    <a:pt x="183" y="725"/>
                  </a:cubicBezTo>
                  <a:cubicBezTo>
                    <a:pt x="183" y="725"/>
                    <a:pt x="183" y="727"/>
                    <a:pt x="183" y="726"/>
                  </a:cubicBezTo>
                  <a:cubicBezTo>
                    <a:pt x="183" y="727"/>
                    <a:pt x="182" y="729"/>
                    <a:pt x="183" y="729"/>
                  </a:cubicBezTo>
                  <a:cubicBezTo>
                    <a:pt x="183" y="729"/>
                    <a:pt x="183" y="729"/>
                    <a:pt x="183" y="729"/>
                  </a:cubicBezTo>
                  <a:cubicBezTo>
                    <a:pt x="183" y="730"/>
                    <a:pt x="183" y="730"/>
                    <a:pt x="183" y="731"/>
                  </a:cubicBezTo>
                  <a:cubicBezTo>
                    <a:pt x="183" y="731"/>
                    <a:pt x="183" y="731"/>
                    <a:pt x="183" y="731"/>
                  </a:cubicBezTo>
                  <a:cubicBezTo>
                    <a:pt x="182" y="732"/>
                    <a:pt x="183" y="733"/>
                    <a:pt x="183" y="734"/>
                  </a:cubicBezTo>
                  <a:cubicBezTo>
                    <a:pt x="184" y="732"/>
                    <a:pt x="184" y="732"/>
                    <a:pt x="184" y="732"/>
                  </a:cubicBezTo>
                  <a:cubicBezTo>
                    <a:pt x="184" y="732"/>
                    <a:pt x="183" y="732"/>
                    <a:pt x="183" y="732"/>
                  </a:cubicBezTo>
                  <a:cubicBezTo>
                    <a:pt x="182" y="732"/>
                    <a:pt x="179" y="732"/>
                    <a:pt x="178" y="732"/>
                  </a:cubicBezTo>
                  <a:cubicBezTo>
                    <a:pt x="179" y="733"/>
                    <a:pt x="179" y="733"/>
                    <a:pt x="179" y="733"/>
                  </a:cubicBezTo>
                  <a:cubicBezTo>
                    <a:pt x="179" y="733"/>
                    <a:pt x="179" y="733"/>
                    <a:pt x="179" y="733"/>
                  </a:cubicBezTo>
                  <a:cubicBezTo>
                    <a:pt x="179" y="731"/>
                    <a:pt x="179" y="730"/>
                    <a:pt x="179" y="728"/>
                  </a:cubicBezTo>
                  <a:cubicBezTo>
                    <a:pt x="179" y="728"/>
                    <a:pt x="179" y="729"/>
                    <a:pt x="179" y="729"/>
                  </a:cubicBezTo>
                  <a:cubicBezTo>
                    <a:pt x="179" y="728"/>
                    <a:pt x="179" y="728"/>
                    <a:pt x="179" y="727"/>
                  </a:cubicBezTo>
                  <a:cubicBezTo>
                    <a:pt x="179" y="727"/>
                    <a:pt x="179" y="725"/>
                    <a:pt x="179" y="723"/>
                  </a:cubicBezTo>
                  <a:cubicBezTo>
                    <a:pt x="179" y="722"/>
                    <a:pt x="179" y="723"/>
                    <a:pt x="179" y="722"/>
                  </a:cubicBezTo>
                  <a:cubicBezTo>
                    <a:pt x="179" y="721"/>
                    <a:pt x="180" y="718"/>
                    <a:pt x="179" y="717"/>
                  </a:cubicBezTo>
                  <a:cubicBezTo>
                    <a:pt x="179" y="717"/>
                    <a:pt x="179" y="719"/>
                    <a:pt x="179" y="717"/>
                  </a:cubicBezTo>
                  <a:cubicBezTo>
                    <a:pt x="178" y="716"/>
                    <a:pt x="179" y="715"/>
                    <a:pt x="179" y="713"/>
                  </a:cubicBezTo>
                  <a:cubicBezTo>
                    <a:pt x="179" y="713"/>
                    <a:pt x="179" y="713"/>
                    <a:pt x="179" y="713"/>
                  </a:cubicBezTo>
                  <a:cubicBezTo>
                    <a:pt x="179" y="712"/>
                    <a:pt x="180" y="710"/>
                    <a:pt x="179" y="710"/>
                  </a:cubicBezTo>
                  <a:cubicBezTo>
                    <a:pt x="179" y="710"/>
                    <a:pt x="179" y="708"/>
                    <a:pt x="179" y="708"/>
                  </a:cubicBezTo>
                  <a:cubicBezTo>
                    <a:pt x="179" y="704"/>
                    <a:pt x="180" y="699"/>
                    <a:pt x="179" y="697"/>
                  </a:cubicBezTo>
                  <a:cubicBezTo>
                    <a:pt x="179" y="697"/>
                    <a:pt x="179" y="695"/>
                    <a:pt x="179" y="696"/>
                  </a:cubicBezTo>
                  <a:cubicBezTo>
                    <a:pt x="179" y="696"/>
                    <a:pt x="179" y="697"/>
                    <a:pt x="179" y="697"/>
                  </a:cubicBezTo>
                  <a:cubicBezTo>
                    <a:pt x="179" y="697"/>
                    <a:pt x="179" y="697"/>
                    <a:pt x="179" y="697"/>
                  </a:cubicBezTo>
                  <a:cubicBezTo>
                    <a:pt x="179" y="695"/>
                    <a:pt x="179" y="695"/>
                    <a:pt x="179" y="696"/>
                  </a:cubicBezTo>
                  <a:cubicBezTo>
                    <a:pt x="178" y="693"/>
                    <a:pt x="179" y="693"/>
                    <a:pt x="179" y="690"/>
                  </a:cubicBezTo>
                  <a:cubicBezTo>
                    <a:pt x="179" y="690"/>
                    <a:pt x="179" y="690"/>
                    <a:pt x="179" y="689"/>
                  </a:cubicBezTo>
                  <a:cubicBezTo>
                    <a:pt x="179" y="687"/>
                    <a:pt x="179" y="687"/>
                    <a:pt x="179" y="687"/>
                  </a:cubicBezTo>
                  <a:cubicBezTo>
                    <a:pt x="179" y="685"/>
                    <a:pt x="179" y="686"/>
                    <a:pt x="179" y="686"/>
                  </a:cubicBezTo>
                  <a:cubicBezTo>
                    <a:pt x="179" y="685"/>
                    <a:pt x="179" y="684"/>
                    <a:pt x="179" y="683"/>
                  </a:cubicBezTo>
                  <a:cubicBezTo>
                    <a:pt x="179" y="682"/>
                    <a:pt x="179" y="682"/>
                    <a:pt x="179" y="682"/>
                  </a:cubicBezTo>
                  <a:cubicBezTo>
                    <a:pt x="179" y="683"/>
                    <a:pt x="179" y="681"/>
                    <a:pt x="179" y="680"/>
                  </a:cubicBezTo>
                  <a:cubicBezTo>
                    <a:pt x="179" y="681"/>
                    <a:pt x="179" y="681"/>
                    <a:pt x="179" y="681"/>
                  </a:cubicBezTo>
                  <a:cubicBezTo>
                    <a:pt x="179" y="681"/>
                    <a:pt x="179" y="680"/>
                    <a:pt x="179" y="679"/>
                  </a:cubicBezTo>
                  <a:cubicBezTo>
                    <a:pt x="179" y="679"/>
                    <a:pt x="179" y="680"/>
                    <a:pt x="179" y="681"/>
                  </a:cubicBezTo>
                  <a:cubicBezTo>
                    <a:pt x="179" y="680"/>
                    <a:pt x="179" y="680"/>
                    <a:pt x="179" y="679"/>
                  </a:cubicBezTo>
                  <a:cubicBezTo>
                    <a:pt x="179" y="679"/>
                    <a:pt x="179" y="677"/>
                    <a:pt x="179" y="676"/>
                  </a:cubicBezTo>
                  <a:cubicBezTo>
                    <a:pt x="179" y="675"/>
                    <a:pt x="179" y="675"/>
                    <a:pt x="179" y="675"/>
                  </a:cubicBezTo>
                  <a:cubicBezTo>
                    <a:pt x="179" y="675"/>
                    <a:pt x="179" y="673"/>
                    <a:pt x="179" y="674"/>
                  </a:cubicBezTo>
                  <a:cubicBezTo>
                    <a:pt x="179" y="674"/>
                    <a:pt x="179" y="675"/>
                    <a:pt x="179" y="675"/>
                  </a:cubicBezTo>
                  <a:cubicBezTo>
                    <a:pt x="179" y="675"/>
                    <a:pt x="179" y="675"/>
                    <a:pt x="179" y="673"/>
                  </a:cubicBezTo>
                  <a:cubicBezTo>
                    <a:pt x="179" y="672"/>
                    <a:pt x="179" y="674"/>
                    <a:pt x="179" y="672"/>
                  </a:cubicBezTo>
                  <a:cubicBezTo>
                    <a:pt x="179" y="672"/>
                    <a:pt x="179" y="672"/>
                    <a:pt x="179" y="673"/>
                  </a:cubicBezTo>
                  <a:cubicBezTo>
                    <a:pt x="179" y="671"/>
                    <a:pt x="179" y="671"/>
                    <a:pt x="179" y="671"/>
                  </a:cubicBezTo>
                  <a:cubicBezTo>
                    <a:pt x="179" y="671"/>
                    <a:pt x="179" y="671"/>
                    <a:pt x="179" y="671"/>
                  </a:cubicBezTo>
                  <a:cubicBezTo>
                    <a:pt x="179" y="671"/>
                    <a:pt x="179" y="671"/>
                    <a:pt x="179" y="671"/>
                  </a:cubicBezTo>
                  <a:cubicBezTo>
                    <a:pt x="179" y="670"/>
                    <a:pt x="179" y="668"/>
                    <a:pt x="179" y="668"/>
                  </a:cubicBezTo>
                  <a:cubicBezTo>
                    <a:pt x="179" y="667"/>
                    <a:pt x="179" y="666"/>
                    <a:pt x="179" y="665"/>
                  </a:cubicBezTo>
                  <a:cubicBezTo>
                    <a:pt x="179" y="665"/>
                    <a:pt x="179" y="665"/>
                    <a:pt x="179" y="665"/>
                  </a:cubicBezTo>
                  <a:cubicBezTo>
                    <a:pt x="179" y="664"/>
                    <a:pt x="179" y="662"/>
                    <a:pt x="179" y="662"/>
                  </a:cubicBezTo>
                  <a:cubicBezTo>
                    <a:pt x="179" y="662"/>
                    <a:pt x="179" y="662"/>
                    <a:pt x="179" y="662"/>
                  </a:cubicBezTo>
                  <a:cubicBezTo>
                    <a:pt x="179" y="661"/>
                    <a:pt x="179" y="660"/>
                    <a:pt x="179" y="659"/>
                  </a:cubicBezTo>
                  <a:cubicBezTo>
                    <a:pt x="179" y="658"/>
                    <a:pt x="178" y="658"/>
                    <a:pt x="179" y="657"/>
                  </a:cubicBezTo>
                  <a:cubicBezTo>
                    <a:pt x="179" y="655"/>
                    <a:pt x="179" y="655"/>
                    <a:pt x="179" y="655"/>
                  </a:cubicBezTo>
                  <a:cubicBezTo>
                    <a:pt x="179" y="653"/>
                    <a:pt x="180" y="649"/>
                    <a:pt x="179" y="647"/>
                  </a:cubicBezTo>
                  <a:cubicBezTo>
                    <a:pt x="179" y="647"/>
                    <a:pt x="179" y="647"/>
                    <a:pt x="179" y="646"/>
                  </a:cubicBezTo>
                  <a:cubicBezTo>
                    <a:pt x="179" y="642"/>
                    <a:pt x="180" y="638"/>
                    <a:pt x="179" y="635"/>
                  </a:cubicBezTo>
                  <a:cubicBezTo>
                    <a:pt x="179" y="636"/>
                    <a:pt x="179" y="635"/>
                    <a:pt x="179" y="635"/>
                  </a:cubicBezTo>
                  <a:cubicBezTo>
                    <a:pt x="179" y="634"/>
                    <a:pt x="179" y="634"/>
                    <a:pt x="179" y="633"/>
                  </a:cubicBezTo>
                  <a:cubicBezTo>
                    <a:pt x="179" y="633"/>
                    <a:pt x="179" y="633"/>
                    <a:pt x="179" y="634"/>
                  </a:cubicBezTo>
                  <a:cubicBezTo>
                    <a:pt x="180" y="632"/>
                    <a:pt x="180" y="629"/>
                    <a:pt x="179" y="627"/>
                  </a:cubicBezTo>
                  <a:cubicBezTo>
                    <a:pt x="179" y="628"/>
                    <a:pt x="179" y="627"/>
                    <a:pt x="180" y="627"/>
                  </a:cubicBezTo>
                  <a:cubicBezTo>
                    <a:pt x="179" y="627"/>
                    <a:pt x="179" y="625"/>
                    <a:pt x="179" y="624"/>
                  </a:cubicBezTo>
                  <a:cubicBezTo>
                    <a:pt x="179" y="624"/>
                    <a:pt x="179" y="624"/>
                    <a:pt x="179" y="624"/>
                  </a:cubicBezTo>
                  <a:cubicBezTo>
                    <a:pt x="179" y="623"/>
                    <a:pt x="179" y="623"/>
                    <a:pt x="179" y="623"/>
                  </a:cubicBezTo>
                  <a:cubicBezTo>
                    <a:pt x="179" y="623"/>
                    <a:pt x="180" y="622"/>
                    <a:pt x="180" y="622"/>
                  </a:cubicBezTo>
                  <a:cubicBezTo>
                    <a:pt x="179" y="620"/>
                    <a:pt x="179" y="620"/>
                    <a:pt x="179" y="620"/>
                  </a:cubicBezTo>
                  <a:cubicBezTo>
                    <a:pt x="178" y="620"/>
                    <a:pt x="178" y="620"/>
                    <a:pt x="178" y="620"/>
                  </a:cubicBezTo>
                  <a:cubicBezTo>
                    <a:pt x="178" y="620"/>
                    <a:pt x="178" y="620"/>
                    <a:pt x="178" y="620"/>
                  </a:cubicBezTo>
                  <a:cubicBezTo>
                    <a:pt x="178" y="620"/>
                    <a:pt x="177" y="620"/>
                    <a:pt x="177" y="620"/>
                  </a:cubicBezTo>
                  <a:cubicBezTo>
                    <a:pt x="177" y="620"/>
                    <a:pt x="176" y="618"/>
                    <a:pt x="175" y="618"/>
                  </a:cubicBezTo>
                  <a:cubicBezTo>
                    <a:pt x="175" y="617"/>
                    <a:pt x="174" y="617"/>
                    <a:pt x="174" y="617"/>
                  </a:cubicBezTo>
                  <a:cubicBezTo>
                    <a:pt x="174" y="616"/>
                    <a:pt x="173" y="615"/>
                    <a:pt x="174" y="616"/>
                  </a:cubicBezTo>
                  <a:cubicBezTo>
                    <a:pt x="173" y="614"/>
                    <a:pt x="172" y="613"/>
                    <a:pt x="172" y="612"/>
                  </a:cubicBezTo>
                  <a:cubicBezTo>
                    <a:pt x="172" y="610"/>
                    <a:pt x="171" y="608"/>
                    <a:pt x="171" y="605"/>
                  </a:cubicBezTo>
                  <a:cubicBezTo>
                    <a:pt x="171" y="602"/>
                    <a:pt x="171" y="600"/>
                    <a:pt x="171" y="597"/>
                  </a:cubicBezTo>
                  <a:cubicBezTo>
                    <a:pt x="171" y="597"/>
                    <a:pt x="171" y="597"/>
                    <a:pt x="171" y="597"/>
                  </a:cubicBezTo>
                  <a:cubicBezTo>
                    <a:pt x="171" y="596"/>
                    <a:pt x="171" y="597"/>
                    <a:pt x="171" y="596"/>
                  </a:cubicBezTo>
                  <a:cubicBezTo>
                    <a:pt x="171" y="596"/>
                    <a:pt x="171" y="595"/>
                    <a:pt x="171" y="596"/>
                  </a:cubicBezTo>
                  <a:cubicBezTo>
                    <a:pt x="171" y="594"/>
                    <a:pt x="171" y="594"/>
                    <a:pt x="172" y="592"/>
                  </a:cubicBezTo>
                  <a:cubicBezTo>
                    <a:pt x="172" y="592"/>
                    <a:pt x="171" y="593"/>
                    <a:pt x="172" y="593"/>
                  </a:cubicBezTo>
                  <a:cubicBezTo>
                    <a:pt x="172" y="593"/>
                    <a:pt x="172" y="591"/>
                    <a:pt x="172" y="591"/>
                  </a:cubicBezTo>
                  <a:cubicBezTo>
                    <a:pt x="172" y="590"/>
                    <a:pt x="172" y="590"/>
                    <a:pt x="172" y="591"/>
                  </a:cubicBezTo>
                  <a:cubicBezTo>
                    <a:pt x="172" y="590"/>
                    <a:pt x="172" y="590"/>
                    <a:pt x="172" y="590"/>
                  </a:cubicBezTo>
                  <a:cubicBezTo>
                    <a:pt x="172" y="589"/>
                    <a:pt x="172" y="590"/>
                    <a:pt x="172" y="590"/>
                  </a:cubicBezTo>
                  <a:cubicBezTo>
                    <a:pt x="171" y="591"/>
                    <a:pt x="171" y="592"/>
                    <a:pt x="171" y="591"/>
                  </a:cubicBezTo>
                  <a:cubicBezTo>
                    <a:pt x="171" y="590"/>
                    <a:pt x="171" y="590"/>
                    <a:pt x="171" y="590"/>
                  </a:cubicBezTo>
                  <a:cubicBezTo>
                    <a:pt x="171" y="589"/>
                    <a:pt x="170" y="592"/>
                    <a:pt x="170" y="590"/>
                  </a:cubicBezTo>
                  <a:cubicBezTo>
                    <a:pt x="171" y="589"/>
                    <a:pt x="172" y="588"/>
                    <a:pt x="172" y="589"/>
                  </a:cubicBezTo>
                  <a:cubicBezTo>
                    <a:pt x="173" y="587"/>
                    <a:pt x="173" y="588"/>
                    <a:pt x="174" y="586"/>
                  </a:cubicBezTo>
                  <a:cubicBezTo>
                    <a:pt x="174" y="585"/>
                    <a:pt x="173" y="588"/>
                    <a:pt x="173" y="587"/>
                  </a:cubicBezTo>
                  <a:cubicBezTo>
                    <a:pt x="173" y="586"/>
                    <a:pt x="174" y="585"/>
                    <a:pt x="174" y="584"/>
                  </a:cubicBezTo>
                  <a:cubicBezTo>
                    <a:pt x="174" y="585"/>
                    <a:pt x="175" y="584"/>
                    <a:pt x="175" y="584"/>
                  </a:cubicBezTo>
                  <a:cubicBezTo>
                    <a:pt x="176" y="583"/>
                    <a:pt x="174" y="584"/>
                    <a:pt x="175" y="583"/>
                  </a:cubicBezTo>
                  <a:cubicBezTo>
                    <a:pt x="176" y="583"/>
                    <a:pt x="177" y="581"/>
                    <a:pt x="176" y="583"/>
                  </a:cubicBezTo>
                  <a:cubicBezTo>
                    <a:pt x="177" y="582"/>
                    <a:pt x="177" y="581"/>
                    <a:pt x="178" y="580"/>
                  </a:cubicBezTo>
                  <a:cubicBezTo>
                    <a:pt x="178" y="580"/>
                    <a:pt x="176" y="581"/>
                    <a:pt x="177" y="580"/>
                  </a:cubicBezTo>
                  <a:cubicBezTo>
                    <a:pt x="177" y="580"/>
                    <a:pt x="179" y="578"/>
                    <a:pt x="179" y="579"/>
                  </a:cubicBezTo>
                  <a:cubicBezTo>
                    <a:pt x="179" y="579"/>
                    <a:pt x="179" y="578"/>
                    <a:pt x="178" y="579"/>
                  </a:cubicBezTo>
                  <a:cubicBezTo>
                    <a:pt x="179" y="578"/>
                    <a:pt x="179" y="578"/>
                    <a:pt x="179" y="578"/>
                  </a:cubicBezTo>
                  <a:cubicBezTo>
                    <a:pt x="179" y="578"/>
                    <a:pt x="179" y="578"/>
                    <a:pt x="179" y="578"/>
                  </a:cubicBezTo>
                  <a:cubicBezTo>
                    <a:pt x="179" y="577"/>
                    <a:pt x="179" y="577"/>
                    <a:pt x="179" y="577"/>
                  </a:cubicBezTo>
                  <a:cubicBezTo>
                    <a:pt x="180" y="576"/>
                    <a:pt x="180" y="575"/>
                    <a:pt x="179" y="575"/>
                  </a:cubicBezTo>
                  <a:cubicBezTo>
                    <a:pt x="180" y="574"/>
                    <a:pt x="180" y="574"/>
                    <a:pt x="180" y="574"/>
                  </a:cubicBezTo>
                  <a:cubicBezTo>
                    <a:pt x="180" y="574"/>
                    <a:pt x="180" y="573"/>
                    <a:pt x="179" y="573"/>
                  </a:cubicBezTo>
                  <a:cubicBezTo>
                    <a:pt x="180" y="572"/>
                    <a:pt x="180" y="569"/>
                    <a:pt x="180" y="570"/>
                  </a:cubicBezTo>
                  <a:cubicBezTo>
                    <a:pt x="180" y="569"/>
                    <a:pt x="180" y="567"/>
                    <a:pt x="180" y="568"/>
                  </a:cubicBezTo>
                  <a:cubicBezTo>
                    <a:pt x="180" y="569"/>
                    <a:pt x="180" y="569"/>
                    <a:pt x="180" y="570"/>
                  </a:cubicBezTo>
                  <a:cubicBezTo>
                    <a:pt x="180" y="569"/>
                    <a:pt x="180" y="568"/>
                    <a:pt x="180" y="567"/>
                  </a:cubicBezTo>
                  <a:cubicBezTo>
                    <a:pt x="180" y="567"/>
                    <a:pt x="180" y="567"/>
                    <a:pt x="180" y="567"/>
                  </a:cubicBezTo>
                  <a:cubicBezTo>
                    <a:pt x="180" y="567"/>
                    <a:pt x="180" y="566"/>
                    <a:pt x="181" y="565"/>
                  </a:cubicBezTo>
                  <a:cubicBezTo>
                    <a:pt x="180" y="566"/>
                    <a:pt x="180" y="565"/>
                    <a:pt x="180" y="565"/>
                  </a:cubicBezTo>
                  <a:cubicBezTo>
                    <a:pt x="181" y="564"/>
                    <a:pt x="181" y="564"/>
                    <a:pt x="181" y="564"/>
                  </a:cubicBezTo>
                  <a:cubicBezTo>
                    <a:pt x="181" y="562"/>
                    <a:pt x="180" y="564"/>
                    <a:pt x="180" y="562"/>
                  </a:cubicBezTo>
                  <a:cubicBezTo>
                    <a:pt x="180" y="563"/>
                    <a:pt x="180" y="563"/>
                    <a:pt x="180" y="563"/>
                  </a:cubicBezTo>
                  <a:cubicBezTo>
                    <a:pt x="180" y="563"/>
                    <a:pt x="180" y="562"/>
                    <a:pt x="180" y="562"/>
                  </a:cubicBezTo>
                  <a:cubicBezTo>
                    <a:pt x="180" y="561"/>
                    <a:pt x="181" y="560"/>
                    <a:pt x="181" y="560"/>
                  </a:cubicBezTo>
                  <a:cubicBezTo>
                    <a:pt x="181" y="559"/>
                    <a:pt x="180" y="560"/>
                    <a:pt x="181" y="559"/>
                  </a:cubicBezTo>
                  <a:cubicBezTo>
                    <a:pt x="180" y="560"/>
                    <a:pt x="180" y="560"/>
                    <a:pt x="180" y="560"/>
                  </a:cubicBezTo>
                  <a:cubicBezTo>
                    <a:pt x="180" y="560"/>
                    <a:pt x="180" y="559"/>
                    <a:pt x="180" y="558"/>
                  </a:cubicBezTo>
                  <a:cubicBezTo>
                    <a:pt x="180" y="557"/>
                    <a:pt x="181" y="555"/>
                    <a:pt x="181" y="557"/>
                  </a:cubicBezTo>
                  <a:cubicBezTo>
                    <a:pt x="181" y="556"/>
                    <a:pt x="181" y="555"/>
                    <a:pt x="180" y="555"/>
                  </a:cubicBezTo>
                  <a:cubicBezTo>
                    <a:pt x="181" y="554"/>
                    <a:pt x="181" y="556"/>
                    <a:pt x="181" y="554"/>
                  </a:cubicBezTo>
                  <a:cubicBezTo>
                    <a:pt x="181" y="554"/>
                    <a:pt x="181" y="552"/>
                    <a:pt x="180" y="551"/>
                  </a:cubicBezTo>
                  <a:cubicBezTo>
                    <a:pt x="180" y="552"/>
                    <a:pt x="180" y="552"/>
                    <a:pt x="180" y="552"/>
                  </a:cubicBezTo>
                  <a:cubicBezTo>
                    <a:pt x="180" y="551"/>
                    <a:pt x="180" y="551"/>
                    <a:pt x="180" y="551"/>
                  </a:cubicBezTo>
                  <a:cubicBezTo>
                    <a:pt x="179" y="552"/>
                    <a:pt x="180" y="550"/>
                    <a:pt x="179" y="551"/>
                  </a:cubicBezTo>
                  <a:cubicBezTo>
                    <a:pt x="179" y="550"/>
                    <a:pt x="179" y="550"/>
                    <a:pt x="180" y="549"/>
                  </a:cubicBezTo>
                  <a:cubicBezTo>
                    <a:pt x="180" y="551"/>
                    <a:pt x="180" y="547"/>
                    <a:pt x="181" y="547"/>
                  </a:cubicBezTo>
                  <a:cubicBezTo>
                    <a:pt x="181" y="545"/>
                    <a:pt x="180" y="545"/>
                    <a:pt x="181" y="543"/>
                  </a:cubicBezTo>
                  <a:cubicBezTo>
                    <a:pt x="181" y="543"/>
                    <a:pt x="181" y="542"/>
                    <a:pt x="181" y="543"/>
                  </a:cubicBezTo>
                  <a:cubicBezTo>
                    <a:pt x="181" y="542"/>
                    <a:pt x="182" y="542"/>
                    <a:pt x="181" y="540"/>
                  </a:cubicBezTo>
                  <a:cubicBezTo>
                    <a:pt x="181" y="542"/>
                    <a:pt x="181" y="539"/>
                    <a:pt x="181" y="541"/>
                  </a:cubicBezTo>
                  <a:cubicBezTo>
                    <a:pt x="181" y="541"/>
                    <a:pt x="181" y="542"/>
                    <a:pt x="181" y="542"/>
                  </a:cubicBezTo>
                  <a:cubicBezTo>
                    <a:pt x="180" y="542"/>
                    <a:pt x="180" y="542"/>
                    <a:pt x="180" y="541"/>
                  </a:cubicBezTo>
                  <a:cubicBezTo>
                    <a:pt x="180" y="540"/>
                    <a:pt x="180" y="538"/>
                    <a:pt x="181" y="538"/>
                  </a:cubicBezTo>
                  <a:cubicBezTo>
                    <a:pt x="181" y="538"/>
                    <a:pt x="180" y="540"/>
                    <a:pt x="181" y="539"/>
                  </a:cubicBezTo>
                  <a:cubicBezTo>
                    <a:pt x="181" y="537"/>
                    <a:pt x="180" y="537"/>
                    <a:pt x="181" y="536"/>
                  </a:cubicBezTo>
                  <a:cubicBezTo>
                    <a:pt x="181" y="537"/>
                    <a:pt x="181" y="538"/>
                    <a:pt x="182" y="538"/>
                  </a:cubicBezTo>
                  <a:cubicBezTo>
                    <a:pt x="182" y="536"/>
                    <a:pt x="182" y="536"/>
                    <a:pt x="182" y="536"/>
                  </a:cubicBezTo>
                  <a:cubicBezTo>
                    <a:pt x="181" y="536"/>
                    <a:pt x="181" y="536"/>
                    <a:pt x="181" y="536"/>
                  </a:cubicBezTo>
                  <a:cubicBezTo>
                    <a:pt x="181" y="534"/>
                    <a:pt x="182" y="536"/>
                    <a:pt x="182" y="533"/>
                  </a:cubicBezTo>
                  <a:cubicBezTo>
                    <a:pt x="182" y="532"/>
                    <a:pt x="182" y="532"/>
                    <a:pt x="182" y="532"/>
                  </a:cubicBezTo>
                  <a:cubicBezTo>
                    <a:pt x="181" y="533"/>
                    <a:pt x="182" y="536"/>
                    <a:pt x="181" y="535"/>
                  </a:cubicBezTo>
                  <a:cubicBezTo>
                    <a:pt x="181" y="534"/>
                    <a:pt x="181" y="533"/>
                    <a:pt x="181" y="532"/>
                  </a:cubicBezTo>
                  <a:cubicBezTo>
                    <a:pt x="181" y="533"/>
                    <a:pt x="181" y="533"/>
                    <a:pt x="181" y="533"/>
                  </a:cubicBezTo>
                  <a:cubicBezTo>
                    <a:pt x="181" y="532"/>
                    <a:pt x="180" y="531"/>
                    <a:pt x="181" y="529"/>
                  </a:cubicBezTo>
                  <a:cubicBezTo>
                    <a:pt x="181" y="528"/>
                    <a:pt x="181" y="529"/>
                    <a:pt x="181" y="529"/>
                  </a:cubicBezTo>
                  <a:cubicBezTo>
                    <a:pt x="182" y="526"/>
                    <a:pt x="182" y="526"/>
                    <a:pt x="182" y="524"/>
                  </a:cubicBezTo>
                  <a:cubicBezTo>
                    <a:pt x="181" y="524"/>
                    <a:pt x="182" y="521"/>
                    <a:pt x="181" y="523"/>
                  </a:cubicBezTo>
                  <a:cubicBezTo>
                    <a:pt x="182" y="524"/>
                    <a:pt x="181" y="527"/>
                    <a:pt x="181" y="528"/>
                  </a:cubicBezTo>
                  <a:cubicBezTo>
                    <a:pt x="181" y="527"/>
                    <a:pt x="181" y="530"/>
                    <a:pt x="181" y="531"/>
                  </a:cubicBezTo>
                  <a:cubicBezTo>
                    <a:pt x="181" y="529"/>
                    <a:pt x="180" y="529"/>
                    <a:pt x="180" y="528"/>
                  </a:cubicBezTo>
                  <a:cubicBezTo>
                    <a:pt x="180" y="528"/>
                    <a:pt x="180" y="527"/>
                    <a:pt x="180" y="527"/>
                  </a:cubicBezTo>
                  <a:cubicBezTo>
                    <a:pt x="180" y="527"/>
                    <a:pt x="180" y="528"/>
                    <a:pt x="181" y="528"/>
                  </a:cubicBezTo>
                  <a:cubicBezTo>
                    <a:pt x="181" y="525"/>
                    <a:pt x="181" y="523"/>
                    <a:pt x="181" y="522"/>
                  </a:cubicBezTo>
                  <a:cubicBezTo>
                    <a:pt x="181" y="521"/>
                    <a:pt x="181" y="521"/>
                    <a:pt x="181" y="522"/>
                  </a:cubicBezTo>
                  <a:cubicBezTo>
                    <a:pt x="181" y="519"/>
                    <a:pt x="181" y="517"/>
                    <a:pt x="181" y="514"/>
                  </a:cubicBezTo>
                  <a:cubicBezTo>
                    <a:pt x="181" y="516"/>
                    <a:pt x="181" y="511"/>
                    <a:pt x="182" y="512"/>
                  </a:cubicBezTo>
                  <a:cubicBezTo>
                    <a:pt x="182" y="514"/>
                    <a:pt x="182" y="515"/>
                    <a:pt x="182" y="514"/>
                  </a:cubicBezTo>
                  <a:cubicBezTo>
                    <a:pt x="182" y="513"/>
                    <a:pt x="182" y="514"/>
                    <a:pt x="182" y="514"/>
                  </a:cubicBezTo>
                  <a:cubicBezTo>
                    <a:pt x="182" y="513"/>
                    <a:pt x="181" y="512"/>
                    <a:pt x="182" y="511"/>
                  </a:cubicBezTo>
                  <a:cubicBezTo>
                    <a:pt x="182" y="513"/>
                    <a:pt x="181" y="511"/>
                    <a:pt x="181" y="512"/>
                  </a:cubicBezTo>
                  <a:cubicBezTo>
                    <a:pt x="181" y="510"/>
                    <a:pt x="181" y="512"/>
                    <a:pt x="181" y="510"/>
                  </a:cubicBezTo>
                  <a:cubicBezTo>
                    <a:pt x="181" y="508"/>
                    <a:pt x="181" y="506"/>
                    <a:pt x="181" y="504"/>
                  </a:cubicBezTo>
                  <a:cubicBezTo>
                    <a:pt x="181" y="502"/>
                    <a:pt x="182" y="498"/>
                    <a:pt x="182" y="496"/>
                  </a:cubicBezTo>
                  <a:cubicBezTo>
                    <a:pt x="182" y="494"/>
                    <a:pt x="181" y="495"/>
                    <a:pt x="181" y="494"/>
                  </a:cubicBezTo>
                  <a:cubicBezTo>
                    <a:pt x="181" y="492"/>
                    <a:pt x="182" y="495"/>
                    <a:pt x="181" y="493"/>
                  </a:cubicBezTo>
                  <a:cubicBezTo>
                    <a:pt x="181" y="493"/>
                    <a:pt x="181" y="493"/>
                    <a:pt x="181" y="493"/>
                  </a:cubicBezTo>
                  <a:cubicBezTo>
                    <a:pt x="181" y="492"/>
                    <a:pt x="181" y="489"/>
                    <a:pt x="182" y="488"/>
                  </a:cubicBezTo>
                  <a:cubicBezTo>
                    <a:pt x="181" y="489"/>
                    <a:pt x="181" y="489"/>
                    <a:pt x="181" y="489"/>
                  </a:cubicBezTo>
                  <a:cubicBezTo>
                    <a:pt x="181" y="489"/>
                    <a:pt x="181" y="488"/>
                    <a:pt x="182" y="488"/>
                  </a:cubicBezTo>
                  <a:cubicBezTo>
                    <a:pt x="181" y="488"/>
                    <a:pt x="181" y="487"/>
                    <a:pt x="181" y="488"/>
                  </a:cubicBezTo>
                  <a:cubicBezTo>
                    <a:pt x="181" y="487"/>
                    <a:pt x="181" y="485"/>
                    <a:pt x="181" y="484"/>
                  </a:cubicBezTo>
                  <a:cubicBezTo>
                    <a:pt x="182" y="485"/>
                    <a:pt x="182" y="485"/>
                    <a:pt x="182" y="485"/>
                  </a:cubicBezTo>
                  <a:cubicBezTo>
                    <a:pt x="182" y="482"/>
                    <a:pt x="182" y="480"/>
                    <a:pt x="182" y="478"/>
                  </a:cubicBezTo>
                  <a:cubicBezTo>
                    <a:pt x="182" y="478"/>
                    <a:pt x="182" y="478"/>
                    <a:pt x="182" y="478"/>
                  </a:cubicBezTo>
                  <a:cubicBezTo>
                    <a:pt x="182" y="477"/>
                    <a:pt x="182" y="477"/>
                    <a:pt x="182" y="477"/>
                  </a:cubicBezTo>
                  <a:cubicBezTo>
                    <a:pt x="182" y="477"/>
                    <a:pt x="181" y="476"/>
                    <a:pt x="182" y="475"/>
                  </a:cubicBezTo>
                  <a:cubicBezTo>
                    <a:pt x="181" y="479"/>
                    <a:pt x="181" y="479"/>
                    <a:pt x="181" y="479"/>
                  </a:cubicBezTo>
                  <a:cubicBezTo>
                    <a:pt x="181" y="480"/>
                    <a:pt x="181" y="477"/>
                    <a:pt x="181" y="478"/>
                  </a:cubicBezTo>
                  <a:cubicBezTo>
                    <a:pt x="182" y="479"/>
                    <a:pt x="182" y="481"/>
                    <a:pt x="181" y="481"/>
                  </a:cubicBezTo>
                  <a:cubicBezTo>
                    <a:pt x="181" y="480"/>
                    <a:pt x="181" y="480"/>
                    <a:pt x="181" y="480"/>
                  </a:cubicBezTo>
                  <a:cubicBezTo>
                    <a:pt x="181" y="479"/>
                    <a:pt x="181" y="481"/>
                    <a:pt x="181" y="481"/>
                  </a:cubicBezTo>
                  <a:cubicBezTo>
                    <a:pt x="181" y="481"/>
                    <a:pt x="181" y="480"/>
                    <a:pt x="181" y="480"/>
                  </a:cubicBezTo>
                  <a:cubicBezTo>
                    <a:pt x="181" y="481"/>
                    <a:pt x="181" y="482"/>
                    <a:pt x="180" y="484"/>
                  </a:cubicBezTo>
                  <a:cubicBezTo>
                    <a:pt x="181" y="483"/>
                    <a:pt x="181" y="484"/>
                    <a:pt x="181" y="484"/>
                  </a:cubicBezTo>
                  <a:cubicBezTo>
                    <a:pt x="180" y="484"/>
                    <a:pt x="180" y="485"/>
                    <a:pt x="180" y="487"/>
                  </a:cubicBezTo>
                  <a:cubicBezTo>
                    <a:pt x="181" y="488"/>
                    <a:pt x="180" y="490"/>
                    <a:pt x="180" y="493"/>
                  </a:cubicBezTo>
                  <a:cubicBezTo>
                    <a:pt x="180" y="492"/>
                    <a:pt x="181" y="491"/>
                    <a:pt x="181" y="489"/>
                  </a:cubicBezTo>
                  <a:cubicBezTo>
                    <a:pt x="181" y="491"/>
                    <a:pt x="181" y="491"/>
                    <a:pt x="181" y="492"/>
                  </a:cubicBezTo>
                  <a:cubicBezTo>
                    <a:pt x="181" y="493"/>
                    <a:pt x="180" y="493"/>
                    <a:pt x="180" y="495"/>
                  </a:cubicBezTo>
                  <a:cubicBezTo>
                    <a:pt x="180" y="495"/>
                    <a:pt x="180" y="495"/>
                    <a:pt x="180" y="495"/>
                  </a:cubicBezTo>
                  <a:cubicBezTo>
                    <a:pt x="180" y="497"/>
                    <a:pt x="180" y="497"/>
                    <a:pt x="180" y="499"/>
                  </a:cubicBezTo>
                  <a:cubicBezTo>
                    <a:pt x="180" y="502"/>
                    <a:pt x="180" y="506"/>
                    <a:pt x="179" y="508"/>
                  </a:cubicBezTo>
                  <a:cubicBezTo>
                    <a:pt x="180" y="508"/>
                    <a:pt x="180" y="508"/>
                    <a:pt x="180" y="508"/>
                  </a:cubicBezTo>
                  <a:cubicBezTo>
                    <a:pt x="179" y="510"/>
                    <a:pt x="179" y="513"/>
                    <a:pt x="179" y="515"/>
                  </a:cubicBezTo>
                  <a:cubicBezTo>
                    <a:pt x="179" y="519"/>
                    <a:pt x="179" y="523"/>
                    <a:pt x="179" y="524"/>
                  </a:cubicBezTo>
                  <a:cubicBezTo>
                    <a:pt x="178" y="530"/>
                    <a:pt x="178" y="535"/>
                    <a:pt x="178" y="541"/>
                  </a:cubicBezTo>
                  <a:cubicBezTo>
                    <a:pt x="178" y="540"/>
                    <a:pt x="178" y="540"/>
                    <a:pt x="178" y="540"/>
                  </a:cubicBezTo>
                  <a:cubicBezTo>
                    <a:pt x="178" y="542"/>
                    <a:pt x="179" y="541"/>
                    <a:pt x="178" y="542"/>
                  </a:cubicBezTo>
                  <a:cubicBezTo>
                    <a:pt x="178" y="541"/>
                    <a:pt x="178" y="544"/>
                    <a:pt x="178" y="544"/>
                  </a:cubicBezTo>
                  <a:cubicBezTo>
                    <a:pt x="178" y="547"/>
                    <a:pt x="177" y="551"/>
                    <a:pt x="177" y="553"/>
                  </a:cubicBezTo>
                  <a:cubicBezTo>
                    <a:pt x="177" y="553"/>
                    <a:pt x="177" y="553"/>
                    <a:pt x="177" y="553"/>
                  </a:cubicBezTo>
                  <a:cubicBezTo>
                    <a:pt x="177" y="556"/>
                    <a:pt x="177" y="559"/>
                    <a:pt x="177" y="562"/>
                  </a:cubicBezTo>
                  <a:cubicBezTo>
                    <a:pt x="177" y="562"/>
                    <a:pt x="177" y="563"/>
                    <a:pt x="177" y="563"/>
                  </a:cubicBezTo>
                  <a:cubicBezTo>
                    <a:pt x="177" y="565"/>
                    <a:pt x="177" y="566"/>
                    <a:pt x="176" y="568"/>
                  </a:cubicBezTo>
                  <a:cubicBezTo>
                    <a:pt x="176" y="570"/>
                    <a:pt x="176" y="573"/>
                    <a:pt x="177" y="575"/>
                  </a:cubicBezTo>
                  <a:cubicBezTo>
                    <a:pt x="176" y="577"/>
                    <a:pt x="176" y="577"/>
                    <a:pt x="176" y="577"/>
                  </a:cubicBezTo>
                  <a:cubicBezTo>
                    <a:pt x="177" y="576"/>
                    <a:pt x="177" y="576"/>
                    <a:pt x="177" y="576"/>
                  </a:cubicBezTo>
                  <a:cubicBezTo>
                    <a:pt x="172" y="581"/>
                    <a:pt x="170" y="587"/>
                    <a:pt x="168" y="593"/>
                  </a:cubicBezTo>
                  <a:cubicBezTo>
                    <a:pt x="168" y="593"/>
                    <a:pt x="168" y="593"/>
                    <a:pt x="168" y="593"/>
                  </a:cubicBezTo>
                  <a:cubicBezTo>
                    <a:pt x="167" y="597"/>
                    <a:pt x="167" y="601"/>
                    <a:pt x="167" y="605"/>
                  </a:cubicBezTo>
                  <a:cubicBezTo>
                    <a:pt x="168" y="608"/>
                    <a:pt x="169" y="612"/>
                    <a:pt x="169" y="615"/>
                  </a:cubicBezTo>
                  <a:cubicBezTo>
                    <a:pt x="170" y="614"/>
                    <a:pt x="170" y="614"/>
                    <a:pt x="170" y="614"/>
                  </a:cubicBezTo>
                  <a:cubicBezTo>
                    <a:pt x="170" y="616"/>
                    <a:pt x="171" y="618"/>
                    <a:pt x="171" y="618"/>
                  </a:cubicBezTo>
                  <a:cubicBezTo>
                    <a:pt x="171" y="619"/>
                    <a:pt x="172" y="620"/>
                    <a:pt x="173" y="621"/>
                  </a:cubicBezTo>
                  <a:cubicBezTo>
                    <a:pt x="173" y="622"/>
                    <a:pt x="174" y="622"/>
                    <a:pt x="175" y="623"/>
                  </a:cubicBezTo>
                  <a:cubicBezTo>
                    <a:pt x="176" y="623"/>
                    <a:pt x="176" y="623"/>
                    <a:pt x="176" y="623"/>
                  </a:cubicBezTo>
                  <a:cubicBezTo>
                    <a:pt x="177" y="623"/>
                    <a:pt x="177" y="623"/>
                    <a:pt x="177" y="623"/>
                  </a:cubicBezTo>
                  <a:cubicBezTo>
                    <a:pt x="177" y="623"/>
                    <a:pt x="177" y="623"/>
                    <a:pt x="178" y="623"/>
                  </a:cubicBezTo>
                  <a:cubicBezTo>
                    <a:pt x="176" y="622"/>
                    <a:pt x="176" y="622"/>
                    <a:pt x="176" y="622"/>
                  </a:cubicBezTo>
                  <a:cubicBezTo>
                    <a:pt x="176" y="622"/>
                    <a:pt x="176" y="623"/>
                    <a:pt x="176" y="624"/>
                  </a:cubicBezTo>
                  <a:cubicBezTo>
                    <a:pt x="176" y="627"/>
                    <a:pt x="176" y="629"/>
                    <a:pt x="176" y="632"/>
                  </a:cubicBezTo>
                  <a:cubicBezTo>
                    <a:pt x="176" y="631"/>
                    <a:pt x="176" y="631"/>
                    <a:pt x="176" y="631"/>
                  </a:cubicBezTo>
                  <a:cubicBezTo>
                    <a:pt x="176" y="631"/>
                    <a:pt x="176" y="631"/>
                    <a:pt x="176" y="632"/>
                  </a:cubicBezTo>
                  <a:cubicBezTo>
                    <a:pt x="176" y="633"/>
                    <a:pt x="176" y="636"/>
                    <a:pt x="176" y="635"/>
                  </a:cubicBezTo>
                  <a:cubicBezTo>
                    <a:pt x="176" y="639"/>
                    <a:pt x="175" y="644"/>
                    <a:pt x="176" y="647"/>
                  </a:cubicBezTo>
                  <a:cubicBezTo>
                    <a:pt x="176" y="647"/>
                    <a:pt x="176" y="648"/>
                    <a:pt x="176" y="648"/>
                  </a:cubicBezTo>
                  <a:cubicBezTo>
                    <a:pt x="176" y="652"/>
                    <a:pt x="176" y="655"/>
                    <a:pt x="176" y="658"/>
                  </a:cubicBezTo>
                  <a:cubicBezTo>
                    <a:pt x="176" y="658"/>
                    <a:pt x="176" y="657"/>
                    <a:pt x="176" y="658"/>
                  </a:cubicBezTo>
                  <a:cubicBezTo>
                    <a:pt x="176" y="659"/>
                    <a:pt x="176" y="658"/>
                    <a:pt x="176" y="659"/>
                  </a:cubicBezTo>
                  <a:cubicBezTo>
                    <a:pt x="175" y="664"/>
                    <a:pt x="176" y="670"/>
                    <a:pt x="176" y="675"/>
                  </a:cubicBezTo>
                  <a:cubicBezTo>
                    <a:pt x="176" y="683"/>
                    <a:pt x="176" y="692"/>
                    <a:pt x="176" y="700"/>
                  </a:cubicBezTo>
                  <a:cubicBezTo>
                    <a:pt x="176" y="700"/>
                    <a:pt x="176" y="700"/>
                    <a:pt x="176" y="700"/>
                  </a:cubicBezTo>
                  <a:cubicBezTo>
                    <a:pt x="175" y="703"/>
                    <a:pt x="176" y="707"/>
                    <a:pt x="176" y="709"/>
                  </a:cubicBezTo>
                  <a:cubicBezTo>
                    <a:pt x="176" y="709"/>
                    <a:pt x="176" y="711"/>
                    <a:pt x="176" y="711"/>
                  </a:cubicBezTo>
                  <a:cubicBezTo>
                    <a:pt x="176" y="713"/>
                    <a:pt x="176" y="717"/>
                    <a:pt x="176" y="720"/>
                  </a:cubicBezTo>
                  <a:cubicBezTo>
                    <a:pt x="176" y="720"/>
                    <a:pt x="176" y="720"/>
                    <a:pt x="176" y="719"/>
                  </a:cubicBezTo>
                  <a:cubicBezTo>
                    <a:pt x="176" y="722"/>
                    <a:pt x="176" y="725"/>
                    <a:pt x="176" y="729"/>
                  </a:cubicBezTo>
                  <a:cubicBezTo>
                    <a:pt x="176" y="728"/>
                    <a:pt x="176" y="728"/>
                    <a:pt x="176" y="727"/>
                  </a:cubicBezTo>
                  <a:cubicBezTo>
                    <a:pt x="177" y="729"/>
                    <a:pt x="176" y="731"/>
                    <a:pt x="176" y="731"/>
                  </a:cubicBezTo>
                  <a:cubicBezTo>
                    <a:pt x="176" y="732"/>
                    <a:pt x="176" y="732"/>
                    <a:pt x="176" y="731"/>
                  </a:cubicBezTo>
                  <a:cubicBezTo>
                    <a:pt x="176" y="733"/>
                    <a:pt x="176" y="733"/>
                    <a:pt x="176" y="733"/>
                  </a:cubicBezTo>
                  <a:cubicBezTo>
                    <a:pt x="176" y="735"/>
                    <a:pt x="176" y="735"/>
                    <a:pt x="176" y="735"/>
                  </a:cubicBezTo>
                  <a:cubicBezTo>
                    <a:pt x="178" y="735"/>
                    <a:pt x="178" y="735"/>
                    <a:pt x="178" y="735"/>
                  </a:cubicBezTo>
                  <a:cubicBezTo>
                    <a:pt x="180" y="735"/>
                    <a:pt x="182" y="735"/>
                    <a:pt x="184" y="736"/>
                  </a:cubicBezTo>
                  <a:cubicBezTo>
                    <a:pt x="186" y="736"/>
                    <a:pt x="186" y="736"/>
                    <a:pt x="186" y="736"/>
                  </a:cubicBezTo>
                  <a:cubicBezTo>
                    <a:pt x="186" y="734"/>
                    <a:pt x="186" y="734"/>
                    <a:pt x="186" y="734"/>
                  </a:cubicBezTo>
                  <a:cubicBezTo>
                    <a:pt x="186" y="719"/>
                    <a:pt x="186" y="719"/>
                    <a:pt x="186" y="719"/>
                  </a:cubicBezTo>
                  <a:cubicBezTo>
                    <a:pt x="186" y="713"/>
                    <a:pt x="185" y="719"/>
                    <a:pt x="186" y="714"/>
                  </a:cubicBezTo>
                  <a:cubicBezTo>
                    <a:pt x="186" y="714"/>
                    <a:pt x="186" y="714"/>
                    <a:pt x="186" y="714"/>
                  </a:cubicBezTo>
                  <a:cubicBezTo>
                    <a:pt x="186" y="712"/>
                    <a:pt x="185" y="711"/>
                    <a:pt x="185" y="710"/>
                  </a:cubicBezTo>
                  <a:cubicBezTo>
                    <a:pt x="186" y="711"/>
                    <a:pt x="186" y="709"/>
                    <a:pt x="186" y="709"/>
                  </a:cubicBezTo>
                  <a:cubicBezTo>
                    <a:pt x="186" y="706"/>
                    <a:pt x="185" y="705"/>
                    <a:pt x="186" y="703"/>
                  </a:cubicBezTo>
                  <a:cubicBezTo>
                    <a:pt x="186" y="703"/>
                    <a:pt x="186" y="703"/>
                    <a:pt x="186" y="703"/>
                  </a:cubicBezTo>
                  <a:cubicBezTo>
                    <a:pt x="186" y="700"/>
                    <a:pt x="186" y="696"/>
                    <a:pt x="186" y="694"/>
                  </a:cubicBezTo>
                  <a:cubicBezTo>
                    <a:pt x="188" y="643"/>
                    <a:pt x="188" y="643"/>
                    <a:pt x="188" y="643"/>
                  </a:cubicBezTo>
                  <a:cubicBezTo>
                    <a:pt x="188" y="636"/>
                    <a:pt x="188" y="628"/>
                    <a:pt x="188" y="620"/>
                  </a:cubicBezTo>
                  <a:cubicBezTo>
                    <a:pt x="187" y="622"/>
                    <a:pt x="187" y="622"/>
                    <a:pt x="187" y="622"/>
                  </a:cubicBezTo>
                  <a:cubicBezTo>
                    <a:pt x="188" y="621"/>
                    <a:pt x="189" y="620"/>
                    <a:pt x="189" y="619"/>
                  </a:cubicBezTo>
                  <a:cubicBezTo>
                    <a:pt x="190" y="618"/>
                    <a:pt x="191" y="618"/>
                    <a:pt x="192" y="617"/>
                  </a:cubicBezTo>
                  <a:cubicBezTo>
                    <a:pt x="193" y="615"/>
                    <a:pt x="194" y="613"/>
                    <a:pt x="195" y="611"/>
                  </a:cubicBezTo>
                  <a:cubicBezTo>
                    <a:pt x="197" y="606"/>
                    <a:pt x="198" y="602"/>
                    <a:pt x="198" y="597"/>
                  </a:cubicBezTo>
                  <a:cubicBezTo>
                    <a:pt x="198" y="595"/>
                    <a:pt x="197" y="594"/>
                    <a:pt x="197" y="593"/>
                  </a:cubicBezTo>
                  <a:cubicBezTo>
                    <a:pt x="197" y="592"/>
                    <a:pt x="197" y="590"/>
                    <a:pt x="196" y="588"/>
                  </a:cubicBezTo>
                  <a:cubicBezTo>
                    <a:pt x="196" y="588"/>
                    <a:pt x="196" y="589"/>
                    <a:pt x="196" y="588"/>
                  </a:cubicBezTo>
                  <a:cubicBezTo>
                    <a:pt x="196" y="588"/>
                    <a:pt x="195" y="585"/>
                    <a:pt x="195" y="585"/>
                  </a:cubicBezTo>
                  <a:cubicBezTo>
                    <a:pt x="194" y="582"/>
                    <a:pt x="192" y="579"/>
                    <a:pt x="191" y="576"/>
                  </a:cubicBezTo>
                  <a:cubicBezTo>
                    <a:pt x="191" y="577"/>
                    <a:pt x="191" y="577"/>
                    <a:pt x="191" y="577"/>
                  </a:cubicBezTo>
                  <a:cubicBezTo>
                    <a:pt x="191" y="574"/>
                    <a:pt x="191" y="571"/>
                    <a:pt x="191" y="568"/>
                  </a:cubicBezTo>
                  <a:cubicBezTo>
                    <a:pt x="191" y="569"/>
                    <a:pt x="191" y="570"/>
                    <a:pt x="191" y="569"/>
                  </a:cubicBezTo>
                  <a:cubicBezTo>
                    <a:pt x="191" y="567"/>
                    <a:pt x="191" y="567"/>
                    <a:pt x="191" y="567"/>
                  </a:cubicBezTo>
                  <a:cubicBezTo>
                    <a:pt x="191" y="567"/>
                    <a:pt x="191" y="567"/>
                    <a:pt x="191" y="567"/>
                  </a:cubicBezTo>
                  <a:cubicBezTo>
                    <a:pt x="191" y="566"/>
                    <a:pt x="191" y="565"/>
                    <a:pt x="191" y="566"/>
                  </a:cubicBezTo>
                  <a:cubicBezTo>
                    <a:pt x="191" y="550"/>
                    <a:pt x="191" y="535"/>
                    <a:pt x="191" y="519"/>
                  </a:cubicBezTo>
                  <a:cubicBezTo>
                    <a:pt x="191" y="515"/>
                    <a:pt x="191" y="510"/>
                    <a:pt x="191" y="506"/>
                  </a:cubicBezTo>
                  <a:cubicBezTo>
                    <a:pt x="191" y="494"/>
                    <a:pt x="191" y="483"/>
                    <a:pt x="192" y="471"/>
                  </a:cubicBezTo>
                  <a:cubicBezTo>
                    <a:pt x="192" y="471"/>
                    <a:pt x="191" y="473"/>
                    <a:pt x="190" y="478"/>
                  </a:cubicBezTo>
                  <a:close/>
                  <a:moveTo>
                    <a:pt x="181" y="473"/>
                  </a:moveTo>
                  <a:cubicBezTo>
                    <a:pt x="181" y="474"/>
                    <a:pt x="181" y="475"/>
                    <a:pt x="181" y="474"/>
                  </a:cubicBezTo>
                  <a:cubicBezTo>
                    <a:pt x="181" y="474"/>
                    <a:pt x="181" y="473"/>
                    <a:pt x="181" y="473"/>
                  </a:cubicBezTo>
                  <a:close/>
                  <a:moveTo>
                    <a:pt x="182" y="510"/>
                  </a:moveTo>
                  <a:cubicBezTo>
                    <a:pt x="181" y="510"/>
                    <a:pt x="182" y="511"/>
                    <a:pt x="182" y="511"/>
                  </a:cubicBezTo>
                  <a:cubicBezTo>
                    <a:pt x="182" y="511"/>
                    <a:pt x="182" y="510"/>
                    <a:pt x="182" y="510"/>
                  </a:cubicBezTo>
                  <a:cubicBezTo>
                    <a:pt x="182" y="510"/>
                    <a:pt x="182" y="510"/>
                    <a:pt x="182" y="510"/>
                  </a:cubicBezTo>
                  <a:close/>
                  <a:moveTo>
                    <a:pt x="181" y="520"/>
                  </a:moveTo>
                  <a:cubicBezTo>
                    <a:pt x="181" y="520"/>
                    <a:pt x="182" y="518"/>
                    <a:pt x="182" y="517"/>
                  </a:cubicBezTo>
                  <a:lnTo>
                    <a:pt x="181" y="520"/>
                  </a:lnTo>
                  <a:close/>
                  <a:moveTo>
                    <a:pt x="182" y="529"/>
                  </a:moveTo>
                  <a:cubicBezTo>
                    <a:pt x="182" y="530"/>
                    <a:pt x="182" y="529"/>
                    <a:pt x="182" y="528"/>
                  </a:cubicBezTo>
                  <a:cubicBezTo>
                    <a:pt x="182" y="528"/>
                    <a:pt x="182" y="529"/>
                    <a:pt x="182" y="529"/>
                  </a:cubicBezTo>
                  <a:close/>
                  <a:moveTo>
                    <a:pt x="181" y="529"/>
                  </a:moveTo>
                  <a:cubicBezTo>
                    <a:pt x="181" y="530"/>
                    <a:pt x="181" y="530"/>
                    <a:pt x="181" y="531"/>
                  </a:cubicBezTo>
                  <a:cubicBezTo>
                    <a:pt x="181" y="531"/>
                    <a:pt x="182" y="529"/>
                    <a:pt x="181" y="529"/>
                  </a:cubicBezTo>
                  <a:close/>
                  <a:moveTo>
                    <a:pt x="181" y="549"/>
                  </a:moveTo>
                  <a:cubicBezTo>
                    <a:pt x="181" y="549"/>
                    <a:pt x="181" y="550"/>
                    <a:pt x="181" y="551"/>
                  </a:cubicBezTo>
                  <a:cubicBezTo>
                    <a:pt x="181" y="550"/>
                    <a:pt x="181" y="548"/>
                    <a:pt x="181" y="549"/>
                  </a:cubicBezTo>
                  <a:close/>
                  <a:moveTo>
                    <a:pt x="180" y="558"/>
                  </a:moveTo>
                  <a:cubicBezTo>
                    <a:pt x="180" y="558"/>
                    <a:pt x="180" y="558"/>
                    <a:pt x="180" y="558"/>
                  </a:cubicBezTo>
                  <a:cubicBezTo>
                    <a:pt x="180" y="559"/>
                    <a:pt x="181" y="558"/>
                    <a:pt x="181" y="558"/>
                  </a:cubicBezTo>
                  <a:lnTo>
                    <a:pt x="180" y="558"/>
                  </a:lnTo>
                  <a:close/>
                  <a:moveTo>
                    <a:pt x="179" y="715"/>
                  </a:moveTo>
                  <a:cubicBezTo>
                    <a:pt x="179" y="714"/>
                    <a:pt x="179" y="714"/>
                    <a:pt x="179" y="714"/>
                  </a:cubicBezTo>
                  <a:cubicBezTo>
                    <a:pt x="179" y="714"/>
                    <a:pt x="179" y="714"/>
                    <a:pt x="179" y="714"/>
                  </a:cubicBezTo>
                  <a:lnTo>
                    <a:pt x="179" y="715"/>
                  </a:lnTo>
                  <a:close/>
                  <a:moveTo>
                    <a:pt x="183" y="687"/>
                  </a:moveTo>
                  <a:cubicBezTo>
                    <a:pt x="183" y="686"/>
                    <a:pt x="183" y="686"/>
                    <a:pt x="183" y="686"/>
                  </a:cubicBezTo>
                  <a:cubicBezTo>
                    <a:pt x="183" y="687"/>
                    <a:pt x="183" y="686"/>
                    <a:pt x="183" y="687"/>
                  </a:cubicBezTo>
                  <a:close/>
                  <a:moveTo>
                    <a:pt x="184" y="649"/>
                  </a:moveTo>
                  <a:cubicBezTo>
                    <a:pt x="184" y="649"/>
                    <a:pt x="184" y="649"/>
                    <a:pt x="184" y="649"/>
                  </a:cubicBezTo>
                  <a:cubicBezTo>
                    <a:pt x="185" y="649"/>
                    <a:pt x="185" y="649"/>
                    <a:pt x="185" y="649"/>
                  </a:cubicBezTo>
                  <a:lnTo>
                    <a:pt x="184" y="649"/>
                  </a:lnTo>
                  <a:close/>
                  <a:moveTo>
                    <a:pt x="188" y="715"/>
                  </a:moveTo>
                  <a:cubicBezTo>
                    <a:pt x="187" y="715"/>
                    <a:pt x="188" y="715"/>
                    <a:pt x="187" y="715"/>
                  </a:cubicBezTo>
                  <a:cubicBezTo>
                    <a:pt x="187" y="715"/>
                    <a:pt x="188" y="715"/>
                    <a:pt x="188" y="715"/>
                  </a:cubicBezTo>
                  <a:close/>
                  <a:moveTo>
                    <a:pt x="174" y="715"/>
                  </a:moveTo>
                  <a:cubicBezTo>
                    <a:pt x="170" y="715"/>
                    <a:pt x="166" y="716"/>
                    <a:pt x="162" y="716"/>
                  </a:cubicBezTo>
                  <a:cubicBezTo>
                    <a:pt x="162" y="716"/>
                    <a:pt x="163" y="716"/>
                    <a:pt x="162" y="716"/>
                  </a:cubicBezTo>
                  <a:cubicBezTo>
                    <a:pt x="158" y="716"/>
                    <a:pt x="153" y="717"/>
                    <a:pt x="149" y="719"/>
                  </a:cubicBezTo>
                  <a:cubicBezTo>
                    <a:pt x="149" y="719"/>
                    <a:pt x="149" y="719"/>
                    <a:pt x="149" y="719"/>
                  </a:cubicBezTo>
                  <a:cubicBezTo>
                    <a:pt x="148" y="719"/>
                    <a:pt x="147" y="719"/>
                    <a:pt x="146" y="719"/>
                  </a:cubicBezTo>
                  <a:cubicBezTo>
                    <a:pt x="146" y="719"/>
                    <a:pt x="147" y="719"/>
                    <a:pt x="146" y="719"/>
                  </a:cubicBezTo>
                  <a:cubicBezTo>
                    <a:pt x="146" y="719"/>
                    <a:pt x="145" y="719"/>
                    <a:pt x="145" y="719"/>
                  </a:cubicBezTo>
                  <a:cubicBezTo>
                    <a:pt x="144" y="719"/>
                    <a:pt x="144" y="720"/>
                    <a:pt x="144" y="720"/>
                  </a:cubicBezTo>
                  <a:cubicBezTo>
                    <a:pt x="143" y="720"/>
                    <a:pt x="143" y="720"/>
                    <a:pt x="143" y="720"/>
                  </a:cubicBezTo>
                  <a:cubicBezTo>
                    <a:pt x="142" y="720"/>
                    <a:pt x="140" y="721"/>
                    <a:pt x="138" y="721"/>
                  </a:cubicBezTo>
                  <a:cubicBezTo>
                    <a:pt x="138" y="721"/>
                    <a:pt x="139" y="721"/>
                    <a:pt x="138" y="721"/>
                  </a:cubicBezTo>
                  <a:cubicBezTo>
                    <a:pt x="136" y="722"/>
                    <a:pt x="132" y="723"/>
                    <a:pt x="129" y="725"/>
                  </a:cubicBezTo>
                  <a:cubicBezTo>
                    <a:pt x="129" y="725"/>
                    <a:pt x="129" y="725"/>
                    <a:pt x="129" y="725"/>
                  </a:cubicBezTo>
                  <a:cubicBezTo>
                    <a:pt x="129" y="725"/>
                    <a:pt x="128" y="725"/>
                    <a:pt x="127" y="726"/>
                  </a:cubicBezTo>
                  <a:cubicBezTo>
                    <a:pt x="127" y="726"/>
                    <a:pt x="126" y="727"/>
                    <a:pt x="126" y="728"/>
                  </a:cubicBezTo>
                  <a:cubicBezTo>
                    <a:pt x="126" y="728"/>
                    <a:pt x="126" y="728"/>
                    <a:pt x="126" y="728"/>
                  </a:cubicBezTo>
                  <a:cubicBezTo>
                    <a:pt x="125" y="728"/>
                    <a:pt x="125" y="729"/>
                    <a:pt x="125" y="729"/>
                  </a:cubicBezTo>
                  <a:cubicBezTo>
                    <a:pt x="124" y="730"/>
                    <a:pt x="124" y="730"/>
                    <a:pt x="124" y="730"/>
                  </a:cubicBezTo>
                  <a:cubicBezTo>
                    <a:pt x="124" y="730"/>
                    <a:pt x="124" y="731"/>
                    <a:pt x="124" y="731"/>
                  </a:cubicBezTo>
                  <a:cubicBezTo>
                    <a:pt x="124" y="731"/>
                    <a:pt x="124" y="731"/>
                    <a:pt x="124" y="731"/>
                  </a:cubicBezTo>
                  <a:cubicBezTo>
                    <a:pt x="123" y="732"/>
                    <a:pt x="123" y="732"/>
                    <a:pt x="123" y="732"/>
                  </a:cubicBezTo>
                  <a:cubicBezTo>
                    <a:pt x="123" y="733"/>
                    <a:pt x="123" y="733"/>
                    <a:pt x="123" y="733"/>
                  </a:cubicBezTo>
                  <a:cubicBezTo>
                    <a:pt x="122" y="734"/>
                    <a:pt x="122" y="735"/>
                    <a:pt x="122" y="734"/>
                  </a:cubicBezTo>
                  <a:cubicBezTo>
                    <a:pt x="122" y="735"/>
                    <a:pt x="123" y="733"/>
                    <a:pt x="123" y="734"/>
                  </a:cubicBezTo>
                  <a:cubicBezTo>
                    <a:pt x="122" y="736"/>
                    <a:pt x="121" y="738"/>
                    <a:pt x="121" y="740"/>
                  </a:cubicBezTo>
                  <a:cubicBezTo>
                    <a:pt x="121" y="743"/>
                    <a:pt x="121" y="745"/>
                    <a:pt x="122" y="747"/>
                  </a:cubicBezTo>
                  <a:cubicBezTo>
                    <a:pt x="123" y="747"/>
                    <a:pt x="123" y="747"/>
                    <a:pt x="123" y="748"/>
                  </a:cubicBezTo>
                  <a:cubicBezTo>
                    <a:pt x="123" y="748"/>
                    <a:pt x="124" y="749"/>
                    <a:pt x="124" y="749"/>
                  </a:cubicBezTo>
                  <a:cubicBezTo>
                    <a:pt x="124" y="749"/>
                    <a:pt x="124" y="749"/>
                    <a:pt x="124" y="750"/>
                  </a:cubicBezTo>
                  <a:cubicBezTo>
                    <a:pt x="125" y="750"/>
                    <a:pt x="125" y="750"/>
                    <a:pt x="125" y="751"/>
                  </a:cubicBezTo>
                  <a:cubicBezTo>
                    <a:pt x="125" y="751"/>
                    <a:pt x="125" y="751"/>
                    <a:pt x="125" y="751"/>
                  </a:cubicBezTo>
                  <a:cubicBezTo>
                    <a:pt x="126" y="751"/>
                    <a:pt x="127" y="752"/>
                    <a:pt x="127" y="752"/>
                  </a:cubicBezTo>
                  <a:cubicBezTo>
                    <a:pt x="127" y="752"/>
                    <a:pt x="127" y="752"/>
                    <a:pt x="127" y="752"/>
                  </a:cubicBezTo>
                  <a:cubicBezTo>
                    <a:pt x="128" y="753"/>
                    <a:pt x="128" y="753"/>
                    <a:pt x="129" y="754"/>
                  </a:cubicBezTo>
                  <a:cubicBezTo>
                    <a:pt x="129" y="753"/>
                    <a:pt x="129" y="753"/>
                    <a:pt x="129" y="753"/>
                  </a:cubicBezTo>
                  <a:cubicBezTo>
                    <a:pt x="130" y="754"/>
                    <a:pt x="129" y="754"/>
                    <a:pt x="130" y="754"/>
                  </a:cubicBezTo>
                  <a:cubicBezTo>
                    <a:pt x="130" y="754"/>
                    <a:pt x="130" y="754"/>
                    <a:pt x="130" y="754"/>
                  </a:cubicBezTo>
                  <a:cubicBezTo>
                    <a:pt x="131" y="755"/>
                    <a:pt x="132" y="756"/>
                    <a:pt x="133" y="756"/>
                  </a:cubicBezTo>
                  <a:cubicBezTo>
                    <a:pt x="133" y="756"/>
                    <a:pt x="133" y="756"/>
                    <a:pt x="133" y="756"/>
                  </a:cubicBezTo>
                  <a:cubicBezTo>
                    <a:pt x="135" y="757"/>
                    <a:pt x="136" y="757"/>
                    <a:pt x="137" y="757"/>
                  </a:cubicBezTo>
                  <a:cubicBezTo>
                    <a:pt x="137" y="757"/>
                    <a:pt x="137" y="757"/>
                    <a:pt x="138" y="757"/>
                  </a:cubicBezTo>
                  <a:cubicBezTo>
                    <a:pt x="138" y="758"/>
                    <a:pt x="140" y="758"/>
                    <a:pt x="139" y="758"/>
                  </a:cubicBezTo>
                  <a:cubicBezTo>
                    <a:pt x="140" y="759"/>
                    <a:pt x="142" y="759"/>
                    <a:pt x="143" y="759"/>
                  </a:cubicBezTo>
                  <a:cubicBezTo>
                    <a:pt x="142" y="759"/>
                    <a:pt x="143" y="759"/>
                    <a:pt x="142" y="759"/>
                  </a:cubicBezTo>
                  <a:cubicBezTo>
                    <a:pt x="143" y="759"/>
                    <a:pt x="143" y="759"/>
                    <a:pt x="143" y="759"/>
                  </a:cubicBezTo>
                  <a:cubicBezTo>
                    <a:pt x="143" y="759"/>
                    <a:pt x="142" y="759"/>
                    <a:pt x="143" y="758"/>
                  </a:cubicBezTo>
                  <a:cubicBezTo>
                    <a:pt x="143" y="759"/>
                    <a:pt x="144" y="759"/>
                    <a:pt x="145" y="759"/>
                  </a:cubicBezTo>
                  <a:cubicBezTo>
                    <a:pt x="145" y="759"/>
                    <a:pt x="146" y="760"/>
                    <a:pt x="147" y="760"/>
                  </a:cubicBezTo>
                  <a:cubicBezTo>
                    <a:pt x="147" y="760"/>
                    <a:pt x="148" y="760"/>
                    <a:pt x="147" y="760"/>
                  </a:cubicBezTo>
                  <a:cubicBezTo>
                    <a:pt x="149" y="761"/>
                    <a:pt x="149" y="761"/>
                    <a:pt x="149" y="761"/>
                  </a:cubicBezTo>
                  <a:cubicBezTo>
                    <a:pt x="150" y="761"/>
                    <a:pt x="149" y="760"/>
                    <a:pt x="150" y="761"/>
                  </a:cubicBezTo>
                  <a:cubicBezTo>
                    <a:pt x="150" y="761"/>
                    <a:pt x="150" y="761"/>
                    <a:pt x="150" y="761"/>
                  </a:cubicBezTo>
                  <a:cubicBezTo>
                    <a:pt x="151" y="761"/>
                    <a:pt x="152" y="761"/>
                    <a:pt x="152" y="761"/>
                  </a:cubicBezTo>
                  <a:cubicBezTo>
                    <a:pt x="153" y="761"/>
                    <a:pt x="152" y="761"/>
                    <a:pt x="152" y="761"/>
                  </a:cubicBezTo>
                  <a:cubicBezTo>
                    <a:pt x="153" y="761"/>
                    <a:pt x="153" y="761"/>
                    <a:pt x="154" y="761"/>
                  </a:cubicBezTo>
                  <a:cubicBezTo>
                    <a:pt x="154" y="761"/>
                    <a:pt x="154" y="761"/>
                    <a:pt x="154" y="761"/>
                  </a:cubicBezTo>
                  <a:cubicBezTo>
                    <a:pt x="154" y="761"/>
                    <a:pt x="155" y="761"/>
                    <a:pt x="155" y="761"/>
                  </a:cubicBezTo>
                  <a:cubicBezTo>
                    <a:pt x="154" y="761"/>
                    <a:pt x="155" y="761"/>
                    <a:pt x="154" y="761"/>
                  </a:cubicBezTo>
                  <a:cubicBezTo>
                    <a:pt x="155" y="762"/>
                    <a:pt x="156" y="762"/>
                    <a:pt x="157" y="762"/>
                  </a:cubicBezTo>
                  <a:cubicBezTo>
                    <a:pt x="156" y="762"/>
                    <a:pt x="156" y="762"/>
                    <a:pt x="156" y="762"/>
                  </a:cubicBezTo>
                  <a:cubicBezTo>
                    <a:pt x="157" y="762"/>
                    <a:pt x="159" y="762"/>
                    <a:pt x="160" y="762"/>
                  </a:cubicBezTo>
                  <a:cubicBezTo>
                    <a:pt x="160" y="762"/>
                    <a:pt x="159" y="762"/>
                    <a:pt x="159" y="762"/>
                  </a:cubicBezTo>
                  <a:cubicBezTo>
                    <a:pt x="161" y="762"/>
                    <a:pt x="162" y="763"/>
                    <a:pt x="164" y="762"/>
                  </a:cubicBezTo>
                  <a:cubicBezTo>
                    <a:pt x="163" y="762"/>
                    <a:pt x="164" y="763"/>
                    <a:pt x="164" y="763"/>
                  </a:cubicBezTo>
                  <a:cubicBezTo>
                    <a:pt x="164" y="763"/>
                    <a:pt x="164" y="762"/>
                    <a:pt x="165" y="763"/>
                  </a:cubicBezTo>
                  <a:cubicBezTo>
                    <a:pt x="165" y="762"/>
                    <a:pt x="165" y="763"/>
                    <a:pt x="166" y="763"/>
                  </a:cubicBezTo>
                  <a:cubicBezTo>
                    <a:pt x="166" y="763"/>
                    <a:pt x="166" y="763"/>
                    <a:pt x="166" y="763"/>
                  </a:cubicBezTo>
                  <a:cubicBezTo>
                    <a:pt x="166" y="763"/>
                    <a:pt x="169" y="763"/>
                    <a:pt x="171" y="763"/>
                  </a:cubicBezTo>
                  <a:cubicBezTo>
                    <a:pt x="171" y="763"/>
                    <a:pt x="172" y="763"/>
                    <a:pt x="172" y="763"/>
                  </a:cubicBezTo>
                  <a:cubicBezTo>
                    <a:pt x="172" y="763"/>
                    <a:pt x="172" y="763"/>
                    <a:pt x="172" y="763"/>
                  </a:cubicBezTo>
                  <a:cubicBezTo>
                    <a:pt x="172" y="763"/>
                    <a:pt x="173" y="763"/>
                    <a:pt x="173" y="763"/>
                  </a:cubicBezTo>
                  <a:cubicBezTo>
                    <a:pt x="174" y="763"/>
                    <a:pt x="170" y="763"/>
                    <a:pt x="171" y="763"/>
                  </a:cubicBezTo>
                  <a:cubicBezTo>
                    <a:pt x="172" y="763"/>
                    <a:pt x="173" y="763"/>
                    <a:pt x="173" y="763"/>
                  </a:cubicBezTo>
                  <a:cubicBezTo>
                    <a:pt x="173" y="763"/>
                    <a:pt x="174" y="763"/>
                    <a:pt x="175" y="763"/>
                  </a:cubicBezTo>
                  <a:cubicBezTo>
                    <a:pt x="175" y="763"/>
                    <a:pt x="174" y="763"/>
                    <a:pt x="175" y="763"/>
                  </a:cubicBezTo>
                  <a:cubicBezTo>
                    <a:pt x="176" y="763"/>
                    <a:pt x="175" y="763"/>
                    <a:pt x="176" y="763"/>
                  </a:cubicBezTo>
                  <a:cubicBezTo>
                    <a:pt x="177" y="763"/>
                    <a:pt x="177" y="763"/>
                    <a:pt x="177" y="763"/>
                  </a:cubicBezTo>
                  <a:cubicBezTo>
                    <a:pt x="177" y="763"/>
                    <a:pt x="178" y="763"/>
                    <a:pt x="177" y="763"/>
                  </a:cubicBezTo>
                  <a:cubicBezTo>
                    <a:pt x="177" y="763"/>
                    <a:pt x="179" y="763"/>
                    <a:pt x="179" y="763"/>
                  </a:cubicBezTo>
                  <a:cubicBezTo>
                    <a:pt x="179" y="763"/>
                    <a:pt x="179" y="763"/>
                    <a:pt x="179" y="763"/>
                  </a:cubicBezTo>
                  <a:cubicBezTo>
                    <a:pt x="179" y="763"/>
                    <a:pt x="179" y="763"/>
                    <a:pt x="180" y="763"/>
                  </a:cubicBezTo>
                  <a:cubicBezTo>
                    <a:pt x="180" y="763"/>
                    <a:pt x="180" y="763"/>
                    <a:pt x="180" y="763"/>
                  </a:cubicBezTo>
                  <a:cubicBezTo>
                    <a:pt x="180" y="764"/>
                    <a:pt x="181" y="763"/>
                    <a:pt x="181" y="763"/>
                  </a:cubicBezTo>
                  <a:cubicBezTo>
                    <a:pt x="182" y="763"/>
                    <a:pt x="184" y="763"/>
                    <a:pt x="184" y="763"/>
                  </a:cubicBezTo>
                  <a:cubicBezTo>
                    <a:pt x="185" y="763"/>
                    <a:pt x="186" y="763"/>
                    <a:pt x="187" y="763"/>
                  </a:cubicBezTo>
                  <a:cubicBezTo>
                    <a:pt x="187" y="763"/>
                    <a:pt x="186" y="763"/>
                    <a:pt x="186" y="763"/>
                  </a:cubicBezTo>
                  <a:cubicBezTo>
                    <a:pt x="187" y="763"/>
                    <a:pt x="187" y="763"/>
                    <a:pt x="187" y="763"/>
                  </a:cubicBezTo>
                  <a:cubicBezTo>
                    <a:pt x="187" y="763"/>
                    <a:pt x="189" y="763"/>
                    <a:pt x="189" y="763"/>
                  </a:cubicBezTo>
                  <a:cubicBezTo>
                    <a:pt x="190" y="763"/>
                    <a:pt x="190" y="763"/>
                    <a:pt x="190" y="763"/>
                  </a:cubicBezTo>
                  <a:cubicBezTo>
                    <a:pt x="190" y="763"/>
                    <a:pt x="192" y="763"/>
                    <a:pt x="193" y="763"/>
                  </a:cubicBezTo>
                  <a:cubicBezTo>
                    <a:pt x="192" y="763"/>
                    <a:pt x="192" y="763"/>
                    <a:pt x="192" y="763"/>
                  </a:cubicBezTo>
                  <a:cubicBezTo>
                    <a:pt x="193" y="762"/>
                    <a:pt x="194" y="763"/>
                    <a:pt x="195" y="763"/>
                  </a:cubicBezTo>
                  <a:cubicBezTo>
                    <a:pt x="194" y="763"/>
                    <a:pt x="194" y="763"/>
                    <a:pt x="194" y="763"/>
                  </a:cubicBezTo>
                  <a:cubicBezTo>
                    <a:pt x="195" y="763"/>
                    <a:pt x="196" y="763"/>
                    <a:pt x="196" y="763"/>
                  </a:cubicBezTo>
                  <a:cubicBezTo>
                    <a:pt x="196" y="763"/>
                    <a:pt x="197" y="763"/>
                    <a:pt x="197" y="763"/>
                  </a:cubicBezTo>
                  <a:cubicBezTo>
                    <a:pt x="199" y="763"/>
                    <a:pt x="202" y="763"/>
                    <a:pt x="203" y="762"/>
                  </a:cubicBezTo>
                  <a:cubicBezTo>
                    <a:pt x="203" y="762"/>
                    <a:pt x="204" y="762"/>
                    <a:pt x="203" y="762"/>
                  </a:cubicBezTo>
                  <a:cubicBezTo>
                    <a:pt x="203" y="763"/>
                    <a:pt x="203" y="762"/>
                    <a:pt x="203" y="763"/>
                  </a:cubicBezTo>
                  <a:cubicBezTo>
                    <a:pt x="203" y="763"/>
                    <a:pt x="203" y="763"/>
                    <a:pt x="203" y="763"/>
                  </a:cubicBezTo>
                  <a:cubicBezTo>
                    <a:pt x="204" y="763"/>
                    <a:pt x="204" y="762"/>
                    <a:pt x="203" y="762"/>
                  </a:cubicBezTo>
                  <a:cubicBezTo>
                    <a:pt x="205" y="762"/>
                    <a:pt x="205" y="763"/>
                    <a:pt x="206" y="762"/>
                  </a:cubicBezTo>
                  <a:cubicBezTo>
                    <a:pt x="206" y="762"/>
                    <a:pt x="206" y="762"/>
                    <a:pt x="207" y="762"/>
                  </a:cubicBezTo>
                  <a:cubicBezTo>
                    <a:pt x="208" y="762"/>
                    <a:pt x="208" y="762"/>
                    <a:pt x="208" y="762"/>
                  </a:cubicBezTo>
                  <a:cubicBezTo>
                    <a:pt x="209" y="762"/>
                    <a:pt x="208" y="762"/>
                    <a:pt x="208" y="762"/>
                  </a:cubicBezTo>
                  <a:cubicBezTo>
                    <a:pt x="209" y="762"/>
                    <a:pt x="210" y="762"/>
                    <a:pt x="210" y="762"/>
                  </a:cubicBezTo>
                  <a:cubicBezTo>
                    <a:pt x="210" y="761"/>
                    <a:pt x="210" y="761"/>
                    <a:pt x="210" y="761"/>
                  </a:cubicBezTo>
                  <a:cubicBezTo>
                    <a:pt x="210" y="762"/>
                    <a:pt x="211" y="761"/>
                    <a:pt x="211" y="761"/>
                  </a:cubicBezTo>
                  <a:cubicBezTo>
                    <a:pt x="211" y="761"/>
                    <a:pt x="211" y="761"/>
                    <a:pt x="211" y="761"/>
                  </a:cubicBezTo>
                  <a:cubicBezTo>
                    <a:pt x="211" y="761"/>
                    <a:pt x="212" y="761"/>
                    <a:pt x="212" y="761"/>
                  </a:cubicBezTo>
                  <a:cubicBezTo>
                    <a:pt x="212" y="761"/>
                    <a:pt x="211" y="762"/>
                    <a:pt x="211" y="762"/>
                  </a:cubicBezTo>
                  <a:cubicBezTo>
                    <a:pt x="211" y="762"/>
                    <a:pt x="212" y="762"/>
                    <a:pt x="212" y="762"/>
                  </a:cubicBezTo>
                  <a:cubicBezTo>
                    <a:pt x="212" y="761"/>
                    <a:pt x="213" y="761"/>
                    <a:pt x="213" y="761"/>
                  </a:cubicBezTo>
                  <a:cubicBezTo>
                    <a:pt x="214" y="761"/>
                    <a:pt x="214" y="761"/>
                    <a:pt x="214" y="761"/>
                  </a:cubicBezTo>
                  <a:cubicBezTo>
                    <a:pt x="214" y="761"/>
                    <a:pt x="215" y="761"/>
                    <a:pt x="214" y="761"/>
                  </a:cubicBezTo>
                  <a:cubicBezTo>
                    <a:pt x="214" y="761"/>
                    <a:pt x="214" y="761"/>
                    <a:pt x="214" y="761"/>
                  </a:cubicBezTo>
                  <a:cubicBezTo>
                    <a:pt x="214" y="761"/>
                    <a:pt x="214" y="761"/>
                    <a:pt x="215" y="761"/>
                  </a:cubicBezTo>
                  <a:cubicBezTo>
                    <a:pt x="215" y="761"/>
                    <a:pt x="215" y="761"/>
                    <a:pt x="216" y="761"/>
                  </a:cubicBezTo>
                  <a:cubicBezTo>
                    <a:pt x="215" y="761"/>
                    <a:pt x="215" y="761"/>
                    <a:pt x="215" y="761"/>
                  </a:cubicBezTo>
                  <a:cubicBezTo>
                    <a:pt x="216" y="761"/>
                    <a:pt x="216" y="761"/>
                    <a:pt x="216" y="761"/>
                  </a:cubicBezTo>
                  <a:cubicBezTo>
                    <a:pt x="216" y="761"/>
                    <a:pt x="216" y="761"/>
                    <a:pt x="216" y="761"/>
                  </a:cubicBezTo>
                  <a:cubicBezTo>
                    <a:pt x="216" y="761"/>
                    <a:pt x="216" y="761"/>
                    <a:pt x="216" y="761"/>
                  </a:cubicBezTo>
                  <a:cubicBezTo>
                    <a:pt x="216" y="761"/>
                    <a:pt x="218" y="761"/>
                    <a:pt x="218" y="761"/>
                  </a:cubicBezTo>
                  <a:cubicBezTo>
                    <a:pt x="218" y="761"/>
                    <a:pt x="219" y="760"/>
                    <a:pt x="219" y="760"/>
                  </a:cubicBezTo>
                  <a:cubicBezTo>
                    <a:pt x="219" y="760"/>
                    <a:pt x="219" y="760"/>
                    <a:pt x="219" y="760"/>
                  </a:cubicBezTo>
                  <a:cubicBezTo>
                    <a:pt x="220" y="760"/>
                    <a:pt x="220" y="760"/>
                    <a:pt x="221" y="760"/>
                  </a:cubicBezTo>
                  <a:cubicBezTo>
                    <a:pt x="221" y="760"/>
                    <a:pt x="221" y="760"/>
                    <a:pt x="221" y="760"/>
                  </a:cubicBezTo>
                  <a:cubicBezTo>
                    <a:pt x="221" y="760"/>
                    <a:pt x="222" y="760"/>
                    <a:pt x="222" y="760"/>
                  </a:cubicBezTo>
                  <a:cubicBezTo>
                    <a:pt x="223" y="759"/>
                    <a:pt x="222" y="759"/>
                    <a:pt x="223" y="759"/>
                  </a:cubicBezTo>
                  <a:cubicBezTo>
                    <a:pt x="224" y="759"/>
                    <a:pt x="224" y="759"/>
                    <a:pt x="224" y="759"/>
                  </a:cubicBezTo>
                  <a:cubicBezTo>
                    <a:pt x="225" y="759"/>
                    <a:pt x="227" y="759"/>
                    <a:pt x="228" y="758"/>
                  </a:cubicBezTo>
                  <a:cubicBezTo>
                    <a:pt x="228" y="758"/>
                    <a:pt x="228" y="758"/>
                    <a:pt x="229" y="758"/>
                  </a:cubicBezTo>
                  <a:cubicBezTo>
                    <a:pt x="230" y="757"/>
                    <a:pt x="233" y="756"/>
                    <a:pt x="234" y="755"/>
                  </a:cubicBezTo>
                  <a:cubicBezTo>
                    <a:pt x="233" y="755"/>
                    <a:pt x="234" y="755"/>
                    <a:pt x="234" y="755"/>
                  </a:cubicBezTo>
                  <a:cubicBezTo>
                    <a:pt x="234" y="755"/>
                    <a:pt x="234" y="755"/>
                    <a:pt x="235" y="755"/>
                  </a:cubicBezTo>
                  <a:cubicBezTo>
                    <a:pt x="235" y="755"/>
                    <a:pt x="235" y="755"/>
                    <a:pt x="234" y="755"/>
                  </a:cubicBezTo>
                  <a:cubicBezTo>
                    <a:pt x="235" y="755"/>
                    <a:pt x="237" y="754"/>
                    <a:pt x="237" y="753"/>
                  </a:cubicBezTo>
                  <a:cubicBezTo>
                    <a:pt x="237" y="753"/>
                    <a:pt x="237" y="753"/>
                    <a:pt x="238" y="753"/>
                  </a:cubicBezTo>
                  <a:cubicBezTo>
                    <a:pt x="237" y="753"/>
                    <a:pt x="238" y="752"/>
                    <a:pt x="239" y="752"/>
                  </a:cubicBezTo>
                  <a:cubicBezTo>
                    <a:pt x="239" y="752"/>
                    <a:pt x="239" y="752"/>
                    <a:pt x="239" y="752"/>
                  </a:cubicBezTo>
                  <a:cubicBezTo>
                    <a:pt x="239" y="752"/>
                    <a:pt x="239" y="752"/>
                    <a:pt x="239" y="752"/>
                  </a:cubicBezTo>
                  <a:cubicBezTo>
                    <a:pt x="239" y="751"/>
                    <a:pt x="240" y="752"/>
                    <a:pt x="240" y="751"/>
                  </a:cubicBezTo>
                  <a:cubicBezTo>
                    <a:pt x="240" y="751"/>
                    <a:pt x="240" y="751"/>
                    <a:pt x="240" y="751"/>
                  </a:cubicBezTo>
                  <a:cubicBezTo>
                    <a:pt x="241" y="750"/>
                    <a:pt x="241" y="750"/>
                    <a:pt x="242" y="749"/>
                  </a:cubicBezTo>
                  <a:cubicBezTo>
                    <a:pt x="242" y="748"/>
                    <a:pt x="242" y="748"/>
                    <a:pt x="242" y="748"/>
                  </a:cubicBezTo>
                  <a:cubicBezTo>
                    <a:pt x="242" y="748"/>
                    <a:pt x="243" y="748"/>
                    <a:pt x="242" y="748"/>
                  </a:cubicBezTo>
                  <a:cubicBezTo>
                    <a:pt x="243" y="747"/>
                    <a:pt x="243" y="746"/>
                    <a:pt x="243" y="746"/>
                  </a:cubicBezTo>
                  <a:cubicBezTo>
                    <a:pt x="244" y="745"/>
                    <a:pt x="244" y="743"/>
                    <a:pt x="245" y="742"/>
                  </a:cubicBezTo>
                  <a:cubicBezTo>
                    <a:pt x="245" y="740"/>
                    <a:pt x="245" y="739"/>
                    <a:pt x="245" y="737"/>
                  </a:cubicBezTo>
                  <a:cubicBezTo>
                    <a:pt x="245" y="737"/>
                    <a:pt x="245" y="737"/>
                    <a:pt x="245" y="737"/>
                  </a:cubicBezTo>
                  <a:cubicBezTo>
                    <a:pt x="244" y="737"/>
                    <a:pt x="245" y="737"/>
                    <a:pt x="245" y="737"/>
                  </a:cubicBezTo>
                  <a:cubicBezTo>
                    <a:pt x="245" y="737"/>
                    <a:pt x="244" y="736"/>
                    <a:pt x="244" y="737"/>
                  </a:cubicBezTo>
                  <a:cubicBezTo>
                    <a:pt x="244" y="736"/>
                    <a:pt x="244" y="735"/>
                    <a:pt x="244" y="735"/>
                  </a:cubicBezTo>
                  <a:cubicBezTo>
                    <a:pt x="244" y="734"/>
                    <a:pt x="244" y="735"/>
                    <a:pt x="244" y="735"/>
                  </a:cubicBezTo>
                  <a:cubicBezTo>
                    <a:pt x="244" y="735"/>
                    <a:pt x="244" y="734"/>
                    <a:pt x="244" y="733"/>
                  </a:cubicBezTo>
                  <a:cubicBezTo>
                    <a:pt x="244" y="733"/>
                    <a:pt x="244" y="733"/>
                    <a:pt x="244" y="734"/>
                  </a:cubicBezTo>
                  <a:cubicBezTo>
                    <a:pt x="244" y="733"/>
                    <a:pt x="244" y="733"/>
                    <a:pt x="244" y="733"/>
                  </a:cubicBezTo>
                  <a:cubicBezTo>
                    <a:pt x="243" y="732"/>
                    <a:pt x="244" y="735"/>
                    <a:pt x="243" y="734"/>
                  </a:cubicBezTo>
                  <a:cubicBezTo>
                    <a:pt x="243" y="734"/>
                    <a:pt x="243" y="734"/>
                    <a:pt x="243" y="734"/>
                  </a:cubicBezTo>
                  <a:cubicBezTo>
                    <a:pt x="243" y="733"/>
                    <a:pt x="243" y="735"/>
                    <a:pt x="243" y="734"/>
                  </a:cubicBezTo>
                  <a:cubicBezTo>
                    <a:pt x="243" y="733"/>
                    <a:pt x="243" y="732"/>
                    <a:pt x="243" y="733"/>
                  </a:cubicBezTo>
                  <a:cubicBezTo>
                    <a:pt x="243" y="732"/>
                    <a:pt x="243" y="732"/>
                    <a:pt x="243" y="731"/>
                  </a:cubicBezTo>
                  <a:cubicBezTo>
                    <a:pt x="243" y="731"/>
                    <a:pt x="243" y="732"/>
                    <a:pt x="243" y="732"/>
                  </a:cubicBezTo>
                  <a:cubicBezTo>
                    <a:pt x="243" y="731"/>
                    <a:pt x="243" y="731"/>
                    <a:pt x="242" y="730"/>
                  </a:cubicBezTo>
                  <a:cubicBezTo>
                    <a:pt x="243" y="731"/>
                    <a:pt x="243" y="730"/>
                    <a:pt x="242" y="730"/>
                  </a:cubicBezTo>
                  <a:cubicBezTo>
                    <a:pt x="242" y="729"/>
                    <a:pt x="242" y="730"/>
                    <a:pt x="242" y="729"/>
                  </a:cubicBezTo>
                  <a:cubicBezTo>
                    <a:pt x="242" y="729"/>
                    <a:pt x="242" y="728"/>
                    <a:pt x="242" y="729"/>
                  </a:cubicBezTo>
                  <a:cubicBezTo>
                    <a:pt x="242" y="728"/>
                    <a:pt x="242" y="728"/>
                    <a:pt x="242" y="727"/>
                  </a:cubicBezTo>
                  <a:cubicBezTo>
                    <a:pt x="241" y="727"/>
                    <a:pt x="242" y="728"/>
                    <a:pt x="241" y="727"/>
                  </a:cubicBezTo>
                  <a:cubicBezTo>
                    <a:pt x="241" y="728"/>
                    <a:pt x="241" y="726"/>
                    <a:pt x="241" y="726"/>
                  </a:cubicBezTo>
                  <a:cubicBezTo>
                    <a:pt x="241" y="726"/>
                    <a:pt x="241" y="726"/>
                    <a:pt x="241" y="727"/>
                  </a:cubicBezTo>
                  <a:cubicBezTo>
                    <a:pt x="240" y="726"/>
                    <a:pt x="240" y="725"/>
                    <a:pt x="240" y="725"/>
                  </a:cubicBezTo>
                  <a:cubicBezTo>
                    <a:pt x="240" y="725"/>
                    <a:pt x="240" y="725"/>
                    <a:pt x="240" y="725"/>
                  </a:cubicBezTo>
                  <a:cubicBezTo>
                    <a:pt x="239" y="725"/>
                    <a:pt x="239" y="725"/>
                    <a:pt x="239" y="724"/>
                  </a:cubicBezTo>
                  <a:cubicBezTo>
                    <a:pt x="238" y="724"/>
                    <a:pt x="238" y="723"/>
                    <a:pt x="238" y="723"/>
                  </a:cubicBezTo>
                  <a:cubicBezTo>
                    <a:pt x="237" y="723"/>
                    <a:pt x="236" y="722"/>
                    <a:pt x="237" y="722"/>
                  </a:cubicBezTo>
                  <a:cubicBezTo>
                    <a:pt x="238" y="723"/>
                    <a:pt x="238" y="723"/>
                    <a:pt x="238" y="723"/>
                  </a:cubicBezTo>
                  <a:cubicBezTo>
                    <a:pt x="237" y="723"/>
                    <a:pt x="237" y="722"/>
                    <a:pt x="237" y="722"/>
                  </a:cubicBezTo>
                  <a:cubicBezTo>
                    <a:pt x="237" y="722"/>
                    <a:pt x="237" y="722"/>
                    <a:pt x="237" y="722"/>
                  </a:cubicBezTo>
                  <a:cubicBezTo>
                    <a:pt x="237" y="722"/>
                    <a:pt x="236" y="722"/>
                    <a:pt x="236" y="721"/>
                  </a:cubicBezTo>
                  <a:cubicBezTo>
                    <a:pt x="236" y="722"/>
                    <a:pt x="236" y="722"/>
                    <a:pt x="236" y="722"/>
                  </a:cubicBezTo>
                  <a:cubicBezTo>
                    <a:pt x="236" y="721"/>
                    <a:pt x="236" y="721"/>
                    <a:pt x="236" y="721"/>
                  </a:cubicBezTo>
                  <a:cubicBezTo>
                    <a:pt x="235" y="721"/>
                    <a:pt x="235" y="721"/>
                    <a:pt x="234" y="721"/>
                  </a:cubicBezTo>
                  <a:cubicBezTo>
                    <a:pt x="235" y="721"/>
                    <a:pt x="235" y="721"/>
                    <a:pt x="235" y="721"/>
                  </a:cubicBezTo>
                  <a:cubicBezTo>
                    <a:pt x="235" y="721"/>
                    <a:pt x="234" y="721"/>
                    <a:pt x="234" y="721"/>
                  </a:cubicBezTo>
                  <a:cubicBezTo>
                    <a:pt x="234" y="721"/>
                    <a:pt x="234" y="720"/>
                    <a:pt x="234" y="720"/>
                  </a:cubicBezTo>
                  <a:cubicBezTo>
                    <a:pt x="233" y="720"/>
                    <a:pt x="233" y="720"/>
                    <a:pt x="233" y="720"/>
                  </a:cubicBezTo>
                  <a:cubicBezTo>
                    <a:pt x="233" y="720"/>
                    <a:pt x="233" y="720"/>
                    <a:pt x="233" y="720"/>
                  </a:cubicBezTo>
                  <a:cubicBezTo>
                    <a:pt x="233" y="720"/>
                    <a:pt x="233" y="720"/>
                    <a:pt x="232" y="720"/>
                  </a:cubicBezTo>
                  <a:cubicBezTo>
                    <a:pt x="232" y="720"/>
                    <a:pt x="231" y="719"/>
                    <a:pt x="232" y="719"/>
                  </a:cubicBezTo>
                  <a:cubicBezTo>
                    <a:pt x="231" y="719"/>
                    <a:pt x="231" y="719"/>
                    <a:pt x="231" y="719"/>
                  </a:cubicBezTo>
                  <a:cubicBezTo>
                    <a:pt x="230" y="719"/>
                    <a:pt x="231" y="719"/>
                    <a:pt x="231" y="719"/>
                  </a:cubicBezTo>
                  <a:cubicBezTo>
                    <a:pt x="230" y="719"/>
                    <a:pt x="229" y="719"/>
                    <a:pt x="229" y="719"/>
                  </a:cubicBezTo>
                  <a:cubicBezTo>
                    <a:pt x="229" y="719"/>
                    <a:pt x="229" y="719"/>
                    <a:pt x="229" y="719"/>
                  </a:cubicBezTo>
                  <a:cubicBezTo>
                    <a:pt x="229" y="719"/>
                    <a:pt x="229" y="719"/>
                    <a:pt x="229" y="719"/>
                  </a:cubicBezTo>
                  <a:cubicBezTo>
                    <a:pt x="229" y="719"/>
                    <a:pt x="228" y="719"/>
                    <a:pt x="229" y="719"/>
                  </a:cubicBezTo>
                  <a:cubicBezTo>
                    <a:pt x="228" y="719"/>
                    <a:pt x="228" y="719"/>
                    <a:pt x="228" y="719"/>
                  </a:cubicBezTo>
                  <a:cubicBezTo>
                    <a:pt x="229" y="719"/>
                    <a:pt x="227" y="718"/>
                    <a:pt x="227" y="718"/>
                  </a:cubicBezTo>
                  <a:cubicBezTo>
                    <a:pt x="226" y="717"/>
                    <a:pt x="226" y="718"/>
                    <a:pt x="225" y="717"/>
                  </a:cubicBezTo>
                  <a:cubicBezTo>
                    <a:pt x="225" y="717"/>
                    <a:pt x="224" y="717"/>
                    <a:pt x="225" y="717"/>
                  </a:cubicBezTo>
                  <a:cubicBezTo>
                    <a:pt x="224" y="717"/>
                    <a:pt x="225" y="717"/>
                    <a:pt x="224" y="717"/>
                  </a:cubicBezTo>
                  <a:cubicBezTo>
                    <a:pt x="224" y="717"/>
                    <a:pt x="223" y="717"/>
                    <a:pt x="224" y="717"/>
                  </a:cubicBezTo>
                  <a:cubicBezTo>
                    <a:pt x="224" y="717"/>
                    <a:pt x="224" y="717"/>
                    <a:pt x="225" y="717"/>
                  </a:cubicBezTo>
                  <a:cubicBezTo>
                    <a:pt x="224" y="717"/>
                    <a:pt x="224" y="718"/>
                    <a:pt x="224" y="717"/>
                  </a:cubicBezTo>
                  <a:cubicBezTo>
                    <a:pt x="223" y="717"/>
                    <a:pt x="222" y="717"/>
                    <a:pt x="222" y="717"/>
                  </a:cubicBezTo>
                  <a:cubicBezTo>
                    <a:pt x="223" y="717"/>
                    <a:pt x="223" y="717"/>
                    <a:pt x="223" y="717"/>
                  </a:cubicBezTo>
                  <a:cubicBezTo>
                    <a:pt x="222" y="717"/>
                    <a:pt x="222" y="717"/>
                    <a:pt x="221" y="716"/>
                  </a:cubicBezTo>
                  <a:cubicBezTo>
                    <a:pt x="222" y="717"/>
                    <a:pt x="222" y="716"/>
                    <a:pt x="222" y="716"/>
                  </a:cubicBezTo>
                  <a:cubicBezTo>
                    <a:pt x="221" y="716"/>
                    <a:pt x="221" y="716"/>
                    <a:pt x="221" y="716"/>
                  </a:cubicBezTo>
                  <a:cubicBezTo>
                    <a:pt x="222" y="716"/>
                    <a:pt x="222" y="716"/>
                    <a:pt x="222" y="716"/>
                  </a:cubicBezTo>
                  <a:cubicBezTo>
                    <a:pt x="220" y="716"/>
                    <a:pt x="221" y="716"/>
                    <a:pt x="220" y="716"/>
                  </a:cubicBezTo>
                  <a:cubicBezTo>
                    <a:pt x="219" y="716"/>
                    <a:pt x="219" y="716"/>
                    <a:pt x="219" y="716"/>
                  </a:cubicBezTo>
                  <a:cubicBezTo>
                    <a:pt x="220" y="716"/>
                    <a:pt x="221" y="716"/>
                    <a:pt x="221" y="716"/>
                  </a:cubicBezTo>
                  <a:cubicBezTo>
                    <a:pt x="220" y="716"/>
                    <a:pt x="220" y="716"/>
                    <a:pt x="219" y="716"/>
                  </a:cubicBezTo>
                  <a:cubicBezTo>
                    <a:pt x="220" y="716"/>
                    <a:pt x="220" y="716"/>
                    <a:pt x="220" y="716"/>
                  </a:cubicBezTo>
                  <a:cubicBezTo>
                    <a:pt x="219" y="716"/>
                    <a:pt x="219" y="716"/>
                    <a:pt x="218" y="716"/>
                  </a:cubicBezTo>
                  <a:cubicBezTo>
                    <a:pt x="217" y="716"/>
                    <a:pt x="218" y="716"/>
                    <a:pt x="218" y="716"/>
                  </a:cubicBezTo>
                  <a:cubicBezTo>
                    <a:pt x="216" y="715"/>
                    <a:pt x="216" y="715"/>
                    <a:pt x="215" y="715"/>
                  </a:cubicBezTo>
                  <a:cubicBezTo>
                    <a:pt x="215" y="715"/>
                    <a:pt x="214" y="715"/>
                    <a:pt x="215" y="715"/>
                  </a:cubicBezTo>
                  <a:cubicBezTo>
                    <a:pt x="215" y="715"/>
                    <a:pt x="217" y="715"/>
                    <a:pt x="217" y="716"/>
                  </a:cubicBezTo>
                  <a:cubicBezTo>
                    <a:pt x="217" y="716"/>
                    <a:pt x="218" y="716"/>
                    <a:pt x="219" y="716"/>
                  </a:cubicBezTo>
                  <a:cubicBezTo>
                    <a:pt x="218" y="716"/>
                    <a:pt x="218" y="716"/>
                    <a:pt x="217" y="717"/>
                  </a:cubicBezTo>
                  <a:cubicBezTo>
                    <a:pt x="217" y="717"/>
                    <a:pt x="217" y="717"/>
                    <a:pt x="217" y="716"/>
                  </a:cubicBezTo>
                  <a:cubicBezTo>
                    <a:pt x="217" y="716"/>
                    <a:pt x="217" y="716"/>
                    <a:pt x="217" y="716"/>
                  </a:cubicBezTo>
                  <a:cubicBezTo>
                    <a:pt x="216" y="716"/>
                    <a:pt x="215" y="716"/>
                    <a:pt x="214" y="715"/>
                  </a:cubicBezTo>
                  <a:cubicBezTo>
                    <a:pt x="214" y="715"/>
                    <a:pt x="214" y="716"/>
                    <a:pt x="214" y="716"/>
                  </a:cubicBezTo>
                  <a:cubicBezTo>
                    <a:pt x="213" y="715"/>
                    <a:pt x="211" y="715"/>
                    <a:pt x="210" y="715"/>
                  </a:cubicBezTo>
                  <a:cubicBezTo>
                    <a:pt x="211" y="715"/>
                    <a:pt x="209" y="715"/>
                    <a:pt x="209" y="715"/>
                  </a:cubicBezTo>
                  <a:cubicBezTo>
                    <a:pt x="210" y="715"/>
                    <a:pt x="210" y="715"/>
                    <a:pt x="210" y="714"/>
                  </a:cubicBezTo>
                  <a:cubicBezTo>
                    <a:pt x="210" y="714"/>
                    <a:pt x="210" y="715"/>
                    <a:pt x="210" y="715"/>
                  </a:cubicBezTo>
                  <a:cubicBezTo>
                    <a:pt x="209" y="714"/>
                    <a:pt x="209" y="715"/>
                    <a:pt x="208" y="714"/>
                  </a:cubicBezTo>
                  <a:cubicBezTo>
                    <a:pt x="210" y="715"/>
                    <a:pt x="209" y="715"/>
                    <a:pt x="209" y="715"/>
                  </a:cubicBezTo>
                  <a:cubicBezTo>
                    <a:pt x="208" y="715"/>
                    <a:pt x="209" y="715"/>
                    <a:pt x="208" y="715"/>
                  </a:cubicBezTo>
                  <a:cubicBezTo>
                    <a:pt x="207" y="715"/>
                    <a:pt x="206" y="715"/>
                    <a:pt x="205" y="715"/>
                  </a:cubicBezTo>
                  <a:cubicBezTo>
                    <a:pt x="204" y="715"/>
                    <a:pt x="202" y="714"/>
                    <a:pt x="201" y="714"/>
                  </a:cubicBezTo>
                  <a:cubicBezTo>
                    <a:pt x="200" y="714"/>
                    <a:pt x="200" y="715"/>
                    <a:pt x="200" y="715"/>
                  </a:cubicBezTo>
                  <a:cubicBezTo>
                    <a:pt x="199" y="715"/>
                    <a:pt x="200" y="715"/>
                    <a:pt x="199" y="715"/>
                  </a:cubicBezTo>
                  <a:cubicBezTo>
                    <a:pt x="199" y="715"/>
                    <a:pt x="199" y="715"/>
                    <a:pt x="199" y="715"/>
                  </a:cubicBezTo>
                  <a:cubicBezTo>
                    <a:pt x="199" y="715"/>
                    <a:pt x="197" y="715"/>
                    <a:pt x="197" y="714"/>
                  </a:cubicBezTo>
                  <a:cubicBezTo>
                    <a:pt x="197" y="715"/>
                    <a:pt x="197" y="715"/>
                    <a:pt x="197" y="715"/>
                  </a:cubicBezTo>
                  <a:cubicBezTo>
                    <a:pt x="197" y="715"/>
                    <a:pt x="197" y="715"/>
                    <a:pt x="197" y="715"/>
                  </a:cubicBezTo>
                  <a:cubicBezTo>
                    <a:pt x="197" y="715"/>
                    <a:pt x="196" y="715"/>
                    <a:pt x="197" y="715"/>
                  </a:cubicBezTo>
                  <a:cubicBezTo>
                    <a:pt x="196" y="715"/>
                    <a:pt x="195" y="715"/>
                    <a:pt x="194" y="715"/>
                  </a:cubicBezTo>
                  <a:cubicBezTo>
                    <a:pt x="195" y="715"/>
                    <a:pt x="195" y="715"/>
                    <a:pt x="195" y="715"/>
                  </a:cubicBezTo>
                  <a:cubicBezTo>
                    <a:pt x="194" y="714"/>
                    <a:pt x="193" y="715"/>
                    <a:pt x="192" y="715"/>
                  </a:cubicBezTo>
                  <a:cubicBezTo>
                    <a:pt x="192" y="715"/>
                    <a:pt x="192" y="715"/>
                    <a:pt x="192" y="715"/>
                  </a:cubicBezTo>
                  <a:cubicBezTo>
                    <a:pt x="191" y="715"/>
                    <a:pt x="191" y="715"/>
                    <a:pt x="191" y="715"/>
                  </a:cubicBezTo>
                  <a:cubicBezTo>
                    <a:pt x="191" y="715"/>
                    <a:pt x="190" y="715"/>
                    <a:pt x="190" y="715"/>
                  </a:cubicBezTo>
                  <a:cubicBezTo>
                    <a:pt x="192" y="715"/>
                    <a:pt x="192" y="715"/>
                    <a:pt x="192" y="715"/>
                  </a:cubicBezTo>
                  <a:cubicBezTo>
                    <a:pt x="192" y="715"/>
                    <a:pt x="191" y="715"/>
                    <a:pt x="192" y="715"/>
                  </a:cubicBezTo>
                  <a:cubicBezTo>
                    <a:pt x="192" y="715"/>
                    <a:pt x="193" y="715"/>
                    <a:pt x="193" y="715"/>
                  </a:cubicBezTo>
                  <a:cubicBezTo>
                    <a:pt x="193" y="715"/>
                    <a:pt x="193" y="715"/>
                    <a:pt x="192" y="715"/>
                  </a:cubicBezTo>
                  <a:cubicBezTo>
                    <a:pt x="192" y="715"/>
                    <a:pt x="193" y="715"/>
                    <a:pt x="193" y="715"/>
                  </a:cubicBezTo>
                  <a:cubicBezTo>
                    <a:pt x="193" y="715"/>
                    <a:pt x="193" y="715"/>
                    <a:pt x="193" y="715"/>
                  </a:cubicBezTo>
                  <a:cubicBezTo>
                    <a:pt x="193" y="715"/>
                    <a:pt x="194" y="715"/>
                    <a:pt x="194" y="715"/>
                  </a:cubicBezTo>
                  <a:cubicBezTo>
                    <a:pt x="194" y="715"/>
                    <a:pt x="195" y="715"/>
                    <a:pt x="194" y="715"/>
                  </a:cubicBezTo>
                  <a:cubicBezTo>
                    <a:pt x="195" y="715"/>
                    <a:pt x="195" y="715"/>
                    <a:pt x="196" y="715"/>
                  </a:cubicBezTo>
                  <a:cubicBezTo>
                    <a:pt x="197" y="715"/>
                    <a:pt x="198" y="716"/>
                    <a:pt x="199" y="716"/>
                  </a:cubicBezTo>
                  <a:cubicBezTo>
                    <a:pt x="199" y="715"/>
                    <a:pt x="198" y="715"/>
                    <a:pt x="197" y="715"/>
                  </a:cubicBezTo>
                  <a:cubicBezTo>
                    <a:pt x="198" y="715"/>
                    <a:pt x="198" y="715"/>
                    <a:pt x="199" y="715"/>
                  </a:cubicBezTo>
                  <a:cubicBezTo>
                    <a:pt x="199" y="715"/>
                    <a:pt x="199" y="715"/>
                    <a:pt x="200" y="716"/>
                  </a:cubicBezTo>
                  <a:cubicBezTo>
                    <a:pt x="200" y="715"/>
                    <a:pt x="200" y="715"/>
                    <a:pt x="200" y="715"/>
                  </a:cubicBezTo>
                  <a:cubicBezTo>
                    <a:pt x="201" y="716"/>
                    <a:pt x="201" y="716"/>
                    <a:pt x="202" y="716"/>
                  </a:cubicBezTo>
                  <a:cubicBezTo>
                    <a:pt x="204" y="716"/>
                    <a:pt x="206" y="716"/>
                    <a:pt x="207" y="716"/>
                  </a:cubicBezTo>
                  <a:cubicBezTo>
                    <a:pt x="207" y="716"/>
                    <a:pt x="207" y="716"/>
                    <a:pt x="207" y="716"/>
                  </a:cubicBezTo>
                  <a:cubicBezTo>
                    <a:pt x="208" y="716"/>
                    <a:pt x="210" y="716"/>
                    <a:pt x="211" y="717"/>
                  </a:cubicBezTo>
                  <a:cubicBezTo>
                    <a:pt x="212" y="717"/>
                    <a:pt x="214" y="717"/>
                    <a:pt x="215" y="717"/>
                  </a:cubicBezTo>
                  <a:cubicBezTo>
                    <a:pt x="218" y="718"/>
                    <a:pt x="221" y="718"/>
                    <a:pt x="224" y="719"/>
                  </a:cubicBezTo>
                  <a:cubicBezTo>
                    <a:pt x="223" y="719"/>
                    <a:pt x="223" y="719"/>
                    <a:pt x="223" y="719"/>
                  </a:cubicBezTo>
                  <a:cubicBezTo>
                    <a:pt x="224" y="719"/>
                    <a:pt x="224" y="719"/>
                    <a:pt x="224" y="719"/>
                  </a:cubicBezTo>
                  <a:cubicBezTo>
                    <a:pt x="223" y="719"/>
                    <a:pt x="225" y="719"/>
                    <a:pt x="225" y="719"/>
                  </a:cubicBezTo>
                  <a:cubicBezTo>
                    <a:pt x="227" y="720"/>
                    <a:pt x="228" y="720"/>
                    <a:pt x="229" y="721"/>
                  </a:cubicBezTo>
                  <a:cubicBezTo>
                    <a:pt x="229" y="721"/>
                    <a:pt x="229" y="721"/>
                    <a:pt x="229" y="721"/>
                  </a:cubicBezTo>
                  <a:cubicBezTo>
                    <a:pt x="230" y="722"/>
                    <a:pt x="232" y="722"/>
                    <a:pt x="233" y="723"/>
                  </a:cubicBezTo>
                  <a:cubicBezTo>
                    <a:pt x="233" y="723"/>
                    <a:pt x="234" y="723"/>
                    <a:pt x="234" y="723"/>
                  </a:cubicBezTo>
                  <a:cubicBezTo>
                    <a:pt x="235" y="724"/>
                    <a:pt x="235" y="724"/>
                    <a:pt x="236" y="725"/>
                  </a:cubicBezTo>
                  <a:cubicBezTo>
                    <a:pt x="237" y="725"/>
                    <a:pt x="238" y="726"/>
                    <a:pt x="238" y="727"/>
                  </a:cubicBezTo>
                  <a:cubicBezTo>
                    <a:pt x="239" y="727"/>
                    <a:pt x="239" y="728"/>
                    <a:pt x="239" y="729"/>
                  </a:cubicBezTo>
                  <a:cubicBezTo>
                    <a:pt x="240" y="729"/>
                    <a:pt x="240" y="730"/>
                    <a:pt x="240" y="731"/>
                  </a:cubicBezTo>
                  <a:cubicBezTo>
                    <a:pt x="241" y="732"/>
                    <a:pt x="242" y="734"/>
                    <a:pt x="242" y="736"/>
                  </a:cubicBezTo>
                  <a:cubicBezTo>
                    <a:pt x="242" y="736"/>
                    <a:pt x="242" y="736"/>
                    <a:pt x="242" y="736"/>
                  </a:cubicBezTo>
                  <a:cubicBezTo>
                    <a:pt x="242" y="738"/>
                    <a:pt x="242" y="739"/>
                    <a:pt x="242" y="741"/>
                  </a:cubicBezTo>
                  <a:cubicBezTo>
                    <a:pt x="242" y="743"/>
                    <a:pt x="242" y="744"/>
                    <a:pt x="241" y="746"/>
                  </a:cubicBezTo>
                  <a:cubicBezTo>
                    <a:pt x="241" y="745"/>
                    <a:pt x="241" y="745"/>
                    <a:pt x="241" y="745"/>
                  </a:cubicBezTo>
                  <a:cubicBezTo>
                    <a:pt x="241" y="746"/>
                    <a:pt x="240" y="747"/>
                    <a:pt x="240" y="747"/>
                  </a:cubicBezTo>
                  <a:cubicBezTo>
                    <a:pt x="240" y="748"/>
                    <a:pt x="239" y="748"/>
                    <a:pt x="239" y="749"/>
                  </a:cubicBezTo>
                  <a:cubicBezTo>
                    <a:pt x="238" y="750"/>
                    <a:pt x="238" y="750"/>
                    <a:pt x="237" y="750"/>
                  </a:cubicBezTo>
                  <a:cubicBezTo>
                    <a:pt x="236" y="751"/>
                    <a:pt x="235" y="752"/>
                    <a:pt x="234" y="753"/>
                  </a:cubicBezTo>
                  <a:cubicBezTo>
                    <a:pt x="234" y="752"/>
                    <a:pt x="234" y="752"/>
                    <a:pt x="234" y="752"/>
                  </a:cubicBezTo>
                  <a:cubicBezTo>
                    <a:pt x="235" y="752"/>
                    <a:pt x="235" y="752"/>
                    <a:pt x="234" y="753"/>
                  </a:cubicBezTo>
                  <a:cubicBezTo>
                    <a:pt x="234" y="753"/>
                    <a:pt x="232" y="754"/>
                    <a:pt x="233" y="753"/>
                  </a:cubicBezTo>
                  <a:cubicBezTo>
                    <a:pt x="231" y="754"/>
                    <a:pt x="229" y="755"/>
                    <a:pt x="227" y="756"/>
                  </a:cubicBezTo>
                  <a:cubicBezTo>
                    <a:pt x="227" y="756"/>
                    <a:pt x="227" y="756"/>
                    <a:pt x="227" y="756"/>
                  </a:cubicBezTo>
                  <a:cubicBezTo>
                    <a:pt x="225" y="756"/>
                    <a:pt x="223" y="757"/>
                    <a:pt x="222" y="757"/>
                  </a:cubicBezTo>
                  <a:cubicBezTo>
                    <a:pt x="222" y="757"/>
                    <a:pt x="223" y="757"/>
                    <a:pt x="222" y="757"/>
                  </a:cubicBezTo>
                  <a:cubicBezTo>
                    <a:pt x="222" y="758"/>
                    <a:pt x="222" y="757"/>
                    <a:pt x="221" y="757"/>
                  </a:cubicBezTo>
                  <a:cubicBezTo>
                    <a:pt x="219" y="758"/>
                    <a:pt x="216" y="759"/>
                    <a:pt x="214" y="759"/>
                  </a:cubicBezTo>
                  <a:cubicBezTo>
                    <a:pt x="210" y="760"/>
                    <a:pt x="205" y="760"/>
                    <a:pt x="201" y="760"/>
                  </a:cubicBezTo>
                  <a:cubicBezTo>
                    <a:pt x="201" y="761"/>
                    <a:pt x="201" y="761"/>
                    <a:pt x="201" y="761"/>
                  </a:cubicBezTo>
                  <a:cubicBezTo>
                    <a:pt x="200" y="760"/>
                    <a:pt x="198" y="761"/>
                    <a:pt x="197" y="761"/>
                  </a:cubicBezTo>
                  <a:cubicBezTo>
                    <a:pt x="196" y="761"/>
                    <a:pt x="195" y="761"/>
                    <a:pt x="196" y="761"/>
                  </a:cubicBezTo>
                  <a:cubicBezTo>
                    <a:pt x="194" y="761"/>
                    <a:pt x="193" y="761"/>
                    <a:pt x="191" y="761"/>
                  </a:cubicBezTo>
                  <a:cubicBezTo>
                    <a:pt x="191" y="761"/>
                    <a:pt x="191" y="761"/>
                    <a:pt x="191" y="761"/>
                  </a:cubicBezTo>
                  <a:cubicBezTo>
                    <a:pt x="190" y="761"/>
                    <a:pt x="188" y="761"/>
                    <a:pt x="187" y="761"/>
                  </a:cubicBezTo>
                  <a:cubicBezTo>
                    <a:pt x="187" y="761"/>
                    <a:pt x="187" y="761"/>
                    <a:pt x="187" y="761"/>
                  </a:cubicBezTo>
                  <a:cubicBezTo>
                    <a:pt x="186" y="761"/>
                    <a:pt x="186" y="761"/>
                    <a:pt x="185" y="761"/>
                  </a:cubicBezTo>
                  <a:cubicBezTo>
                    <a:pt x="185" y="761"/>
                    <a:pt x="185" y="761"/>
                    <a:pt x="185" y="761"/>
                  </a:cubicBezTo>
                  <a:cubicBezTo>
                    <a:pt x="181" y="761"/>
                    <a:pt x="177" y="761"/>
                    <a:pt x="173" y="761"/>
                  </a:cubicBezTo>
                  <a:cubicBezTo>
                    <a:pt x="171" y="761"/>
                    <a:pt x="173" y="762"/>
                    <a:pt x="171" y="761"/>
                  </a:cubicBezTo>
                  <a:cubicBezTo>
                    <a:pt x="171" y="761"/>
                    <a:pt x="171" y="761"/>
                    <a:pt x="171" y="761"/>
                  </a:cubicBezTo>
                  <a:cubicBezTo>
                    <a:pt x="170" y="761"/>
                    <a:pt x="170" y="761"/>
                    <a:pt x="169" y="761"/>
                  </a:cubicBezTo>
                  <a:cubicBezTo>
                    <a:pt x="169" y="761"/>
                    <a:pt x="169" y="761"/>
                    <a:pt x="169" y="761"/>
                  </a:cubicBezTo>
                  <a:cubicBezTo>
                    <a:pt x="167" y="761"/>
                    <a:pt x="167" y="761"/>
                    <a:pt x="165" y="761"/>
                  </a:cubicBezTo>
                  <a:cubicBezTo>
                    <a:pt x="165" y="761"/>
                    <a:pt x="165" y="761"/>
                    <a:pt x="165" y="761"/>
                  </a:cubicBezTo>
                  <a:cubicBezTo>
                    <a:pt x="164" y="761"/>
                    <a:pt x="162" y="761"/>
                    <a:pt x="161" y="760"/>
                  </a:cubicBezTo>
                  <a:cubicBezTo>
                    <a:pt x="152" y="759"/>
                    <a:pt x="144" y="758"/>
                    <a:pt x="136" y="755"/>
                  </a:cubicBezTo>
                  <a:cubicBezTo>
                    <a:pt x="132" y="754"/>
                    <a:pt x="129" y="752"/>
                    <a:pt x="126" y="749"/>
                  </a:cubicBezTo>
                  <a:cubicBezTo>
                    <a:pt x="125" y="747"/>
                    <a:pt x="124" y="746"/>
                    <a:pt x="123" y="744"/>
                  </a:cubicBezTo>
                  <a:cubicBezTo>
                    <a:pt x="123" y="742"/>
                    <a:pt x="123" y="741"/>
                    <a:pt x="123" y="739"/>
                  </a:cubicBezTo>
                  <a:cubicBezTo>
                    <a:pt x="123" y="737"/>
                    <a:pt x="123" y="737"/>
                    <a:pt x="124" y="735"/>
                  </a:cubicBezTo>
                  <a:cubicBezTo>
                    <a:pt x="124" y="735"/>
                    <a:pt x="124" y="735"/>
                    <a:pt x="124" y="735"/>
                  </a:cubicBezTo>
                  <a:cubicBezTo>
                    <a:pt x="124" y="735"/>
                    <a:pt x="124" y="733"/>
                    <a:pt x="125" y="733"/>
                  </a:cubicBezTo>
                  <a:cubicBezTo>
                    <a:pt x="125" y="732"/>
                    <a:pt x="126" y="731"/>
                    <a:pt x="127" y="729"/>
                  </a:cubicBezTo>
                  <a:cubicBezTo>
                    <a:pt x="127" y="728"/>
                    <a:pt x="128" y="727"/>
                    <a:pt x="130" y="727"/>
                  </a:cubicBezTo>
                  <a:cubicBezTo>
                    <a:pt x="129" y="727"/>
                    <a:pt x="129" y="727"/>
                    <a:pt x="129" y="726"/>
                  </a:cubicBezTo>
                  <a:cubicBezTo>
                    <a:pt x="130" y="726"/>
                    <a:pt x="130" y="726"/>
                    <a:pt x="130" y="726"/>
                  </a:cubicBezTo>
                  <a:cubicBezTo>
                    <a:pt x="130" y="726"/>
                    <a:pt x="130" y="726"/>
                    <a:pt x="130" y="726"/>
                  </a:cubicBezTo>
                  <a:cubicBezTo>
                    <a:pt x="130" y="726"/>
                    <a:pt x="131" y="726"/>
                    <a:pt x="130" y="726"/>
                  </a:cubicBezTo>
                  <a:cubicBezTo>
                    <a:pt x="134" y="724"/>
                    <a:pt x="138" y="723"/>
                    <a:pt x="141" y="722"/>
                  </a:cubicBezTo>
                  <a:cubicBezTo>
                    <a:pt x="145" y="721"/>
                    <a:pt x="149" y="720"/>
                    <a:pt x="153" y="719"/>
                  </a:cubicBezTo>
                  <a:cubicBezTo>
                    <a:pt x="155" y="719"/>
                    <a:pt x="157" y="718"/>
                    <a:pt x="159" y="718"/>
                  </a:cubicBezTo>
                  <a:cubicBezTo>
                    <a:pt x="165" y="717"/>
                    <a:pt x="171" y="716"/>
                    <a:pt x="177" y="716"/>
                  </a:cubicBezTo>
                  <a:cubicBezTo>
                    <a:pt x="177" y="716"/>
                    <a:pt x="176" y="715"/>
                    <a:pt x="174" y="715"/>
                  </a:cubicBezTo>
                  <a:close/>
                  <a:moveTo>
                    <a:pt x="189" y="715"/>
                  </a:moveTo>
                  <a:cubicBezTo>
                    <a:pt x="189" y="715"/>
                    <a:pt x="190" y="715"/>
                    <a:pt x="189" y="715"/>
                  </a:cubicBezTo>
                  <a:cubicBezTo>
                    <a:pt x="189" y="715"/>
                    <a:pt x="189" y="715"/>
                    <a:pt x="189" y="715"/>
                  </a:cubicBezTo>
                  <a:close/>
                  <a:moveTo>
                    <a:pt x="208" y="715"/>
                  </a:moveTo>
                  <a:cubicBezTo>
                    <a:pt x="208" y="715"/>
                    <a:pt x="208" y="715"/>
                    <a:pt x="209" y="715"/>
                  </a:cubicBezTo>
                  <a:cubicBezTo>
                    <a:pt x="208" y="715"/>
                    <a:pt x="208" y="715"/>
                    <a:pt x="208" y="715"/>
                  </a:cubicBezTo>
                  <a:cubicBezTo>
                    <a:pt x="208" y="715"/>
                    <a:pt x="208" y="715"/>
                    <a:pt x="208" y="715"/>
                  </a:cubicBezTo>
                  <a:close/>
                  <a:moveTo>
                    <a:pt x="213" y="715"/>
                  </a:moveTo>
                  <a:cubicBezTo>
                    <a:pt x="213" y="715"/>
                    <a:pt x="212" y="715"/>
                    <a:pt x="211" y="715"/>
                  </a:cubicBezTo>
                  <a:lnTo>
                    <a:pt x="213" y="715"/>
                  </a:lnTo>
                  <a:close/>
                  <a:moveTo>
                    <a:pt x="218" y="715"/>
                  </a:moveTo>
                  <a:cubicBezTo>
                    <a:pt x="218" y="715"/>
                    <a:pt x="218" y="715"/>
                    <a:pt x="217" y="715"/>
                  </a:cubicBezTo>
                  <a:cubicBezTo>
                    <a:pt x="217" y="715"/>
                    <a:pt x="218" y="715"/>
                    <a:pt x="218" y="715"/>
                  </a:cubicBezTo>
                  <a:close/>
                  <a:moveTo>
                    <a:pt x="218" y="716"/>
                  </a:moveTo>
                  <a:cubicBezTo>
                    <a:pt x="218" y="716"/>
                    <a:pt x="219" y="716"/>
                    <a:pt x="219" y="716"/>
                  </a:cubicBezTo>
                  <a:cubicBezTo>
                    <a:pt x="219" y="716"/>
                    <a:pt x="218" y="716"/>
                    <a:pt x="218" y="716"/>
                  </a:cubicBezTo>
                  <a:close/>
                  <a:moveTo>
                    <a:pt x="228" y="718"/>
                  </a:moveTo>
                  <a:cubicBezTo>
                    <a:pt x="228" y="718"/>
                    <a:pt x="228" y="718"/>
                    <a:pt x="229" y="718"/>
                  </a:cubicBezTo>
                  <a:cubicBezTo>
                    <a:pt x="228" y="718"/>
                    <a:pt x="228" y="718"/>
                    <a:pt x="228" y="718"/>
                  </a:cubicBezTo>
                  <a:close/>
                  <a:moveTo>
                    <a:pt x="232" y="720"/>
                  </a:moveTo>
                  <a:cubicBezTo>
                    <a:pt x="232" y="720"/>
                    <a:pt x="232" y="720"/>
                    <a:pt x="232" y="720"/>
                  </a:cubicBezTo>
                  <a:cubicBezTo>
                    <a:pt x="233" y="720"/>
                    <a:pt x="233" y="720"/>
                    <a:pt x="232" y="720"/>
                  </a:cubicBezTo>
                  <a:close/>
                  <a:moveTo>
                    <a:pt x="194" y="763"/>
                  </a:moveTo>
                  <a:cubicBezTo>
                    <a:pt x="194" y="763"/>
                    <a:pt x="194" y="763"/>
                    <a:pt x="194" y="763"/>
                  </a:cubicBezTo>
                  <a:cubicBezTo>
                    <a:pt x="194" y="763"/>
                    <a:pt x="194" y="763"/>
                    <a:pt x="194" y="763"/>
                  </a:cubicBezTo>
                  <a:close/>
                  <a:moveTo>
                    <a:pt x="157" y="762"/>
                  </a:moveTo>
                  <a:cubicBezTo>
                    <a:pt x="157" y="762"/>
                    <a:pt x="157" y="762"/>
                    <a:pt x="157" y="762"/>
                  </a:cubicBezTo>
                  <a:cubicBezTo>
                    <a:pt x="157" y="762"/>
                    <a:pt x="156" y="762"/>
                    <a:pt x="157" y="762"/>
                  </a:cubicBezTo>
                  <a:close/>
                  <a:moveTo>
                    <a:pt x="138" y="758"/>
                  </a:moveTo>
                  <a:cubicBezTo>
                    <a:pt x="138" y="758"/>
                    <a:pt x="138" y="758"/>
                    <a:pt x="138" y="758"/>
                  </a:cubicBezTo>
                  <a:cubicBezTo>
                    <a:pt x="138" y="758"/>
                    <a:pt x="138" y="758"/>
                    <a:pt x="138" y="758"/>
                  </a:cubicBezTo>
                  <a:close/>
                  <a:moveTo>
                    <a:pt x="226" y="709"/>
                  </a:moveTo>
                  <a:cubicBezTo>
                    <a:pt x="226" y="709"/>
                    <a:pt x="227" y="709"/>
                    <a:pt x="226" y="709"/>
                  </a:cubicBezTo>
                  <a:cubicBezTo>
                    <a:pt x="226" y="709"/>
                    <a:pt x="226" y="710"/>
                    <a:pt x="226" y="709"/>
                  </a:cubicBezTo>
                  <a:close/>
                  <a:moveTo>
                    <a:pt x="203" y="788"/>
                  </a:moveTo>
                  <a:cubicBezTo>
                    <a:pt x="205" y="789"/>
                    <a:pt x="208" y="788"/>
                    <a:pt x="210" y="789"/>
                  </a:cubicBezTo>
                  <a:cubicBezTo>
                    <a:pt x="210" y="789"/>
                    <a:pt x="210" y="788"/>
                    <a:pt x="210" y="788"/>
                  </a:cubicBezTo>
                  <a:cubicBezTo>
                    <a:pt x="212" y="789"/>
                    <a:pt x="215" y="788"/>
                    <a:pt x="217" y="788"/>
                  </a:cubicBezTo>
                  <a:cubicBezTo>
                    <a:pt x="217" y="788"/>
                    <a:pt x="217" y="788"/>
                    <a:pt x="217" y="788"/>
                  </a:cubicBezTo>
                  <a:cubicBezTo>
                    <a:pt x="218" y="787"/>
                    <a:pt x="218" y="788"/>
                    <a:pt x="219" y="788"/>
                  </a:cubicBezTo>
                  <a:cubicBezTo>
                    <a:pt x="219" y="788"/>
                    <a:pt x="219" y="787"/>
                    <a:pt x="219" y="787"/>
                  </a:cubicBezTo>
                  <a:cubicBezTo>
                    <a:pt x="219" y="788"/>
                    <a:pt x="220" y="787"/>
                    <a:pt x="220" y="788"/>
                  </a:cubicBezTo>
                  <a:cubicBezTo>
                    <a:pt x="220" y="787"/>
                    <a:pt x="220" y="787"/>
                    <a:pt x="220" y="787"/>
                  </a:cubicBezTo>
                  <a:cubicBezTo>
                    <a:pt x="220" y="787"/>
                    <a:pt x="220" y="787"/>
                    <a:pt x="220" y="787"/>
                  </a:cubicBezTo>
                  <a:cubicBezTo>
                    <a:pt x="221" y="788"/>
                    <a:pt x="222" y="787"/>
                    <a:pt x="223" y="787"/>
                  </a:cubicBezTo>
                  <a:cubicBezTo>
                    <a:pt x="223" y="787"/>
                    <a:pt x="223" y="787"/>
                    <a:pt x="223" y="787"/>
                  </a:cubicBezTo>
                  <a:cubicBezTo>
                    <a:pt x="225" y="787"/>
                    <a:pt x="227" y="787"/>
                    <a:pt x="229" y="786"/>
                  </a:cubicBezTo>
                  <a:cubicBezTo>
                    <a:pt x="229" y="786"/>
                    <a:pt x="229" y="786"/>
                    <a:pt x="229" y="786"/>
                  </a:cubicBezTo>
                  <a:cubicBezTo>
                    <a:pt x="229" y="786"/>
                    <a:pt x="229" y="786"/>
                    <a:pt x="230" y="786"/>
                  </a:cubicBezTo>
                  <a:cubicBezTo>
                    <a:pt x="230" y="786"/>
                    <a:pt x="231" y="786"/>
                    <a:pt x="231" y="786"/>
                  </a:cubicBezTo>
                  <a:cubicBezTo>
                    <a:pt x="231" y="786"/>
                    <a:pt x="231" y="786"/>
                    <a:pt x="231" y="786"/>
                  </a:cubicBezTo>
                  <a:cubicBezTo>
                    <a:pt x="232" y="786"/>
                    <a:pt x="232" y="785"/>
                    <a:pt x="232" y="786"/>
                  </a:cubicBezTo>
                  <a:cubicBezTo>
                    <a:pt x="233" y="785"/>
                    <a:pt x="233" y="785"/>
                    <a:pt x="233" y="785"/>
                  </a:cubicBezTo>
                  <a:cubicBezTo>
                    <a:pt x="233" y="786"/>
                    <a:pt x="233" y="785"/>
                    <a:pt x="234" y="785"/>
                  </a:cubicBezTo>
                  <a:cubicBezTo>
                    <a:pt x="234" y="785"/>
                    <a:pt x="234" y="785"/>
                    <a:pt x="234" y="785"/>
                  </a:cubicBezTo>
                  <a:cubicBezTo>
                    <a:pt x="234" y="785"/>
                    <a:pt x="234" y="785"/>
                    <a:pt x="234" y="785"/>
                  </a:cubicBezTo>
                  <a:cubicBezTo>
                    <a:pt x="234" y="785"/>
                    <a:pt x="234" y="785"/>
                    <a:pt x="234" y="785"/>
                  </a:cubicBezTo>
                  <a:cubicBezTo>
                    <a:pt x="235" y="785"/>
                    <a:pt x="235" y="784"/>
                    <a:pt x="235" y="785"/>
                  </a:cubicBezTo>
                  <a:cubicBezTo>
                    <a:pt x="236" y="784"/>
                    <a:pt x="235" y="785"/>
                    <a:pt x="235" y="784"/>
                  </a:cubicBezTo>
                  <a:cubicBezTo>
                    <a:pt x="237" y="784"/>
                    <a:pt x="240" y="783"/>
                    <a:pt x="242" y="782"/>
                  </a:cubicBezTo>
                  <a:cubicBezTo>
                    <a:pt x="242" y="782"/>
                    <a:pt x="242" y="782"/>
                    <a:pt x="242" y="782"/>
                  </a:cubicBezTo>
                  <a:cubicBezTo>
                    <a:pt x="243" y="782"/>
                    <a:pt x="243" y="781"/>
                    <a:pt x="243" y="781"/>
                  </a:cubicBezTo>
                  <a:cubicBezTo>
                    <a:pt x="243" y="781"/>
                    <a:pt x="244" y="781"/>
                    <a:pt x="244" y="781"/>
                  </a:cubicBezTo>
                  <a:cubicBezTo>
                    <a:pt x="244" y="781"/>
                    <a:pt x="244" y="781"/>
                    <a:pt x="245" y="781"/>
                  </a:cubicBezTo>
                  <a:cubicBezTo>
                    <a:pt x="244" y="781"/>
                    <a:pt x="244" y="781"/>
                    <a:pt x="244" y="781"/>
                  </a:cubicBezTo>
                  <a:cubicBezTo>
                    <a:pt x="245" y="781"/>
                    <a:pt x="245" y="780"/>
                    <a:pt x="246" y="780"/>
                  </a:cubicBezTo>
                  <a:cubicBezTo>
                    <a:pt x="246" y="780"/>
                    <a:pt x="246" y="780"/>
                    <a:pt x="246" y="780"/>
                  </a:cubicBezTo>
                  <a:cubicBezTo>
                    <a:pt x="246" y="780"/>
                    <a:pt x="246" y="780"/>
                    <a:pt x="247" y="780"/>
                  </a:cubicBezTo>
                  <a:cubicBezTo>
                    <a:pt x="247" y="780"/>
                    <a:pt x="247" y="780"/>
                    <a:pt x="247" y="780"/>
                  </a:cubicBezTo>
                  <a:cubicBezTo>
                    <a:pt x="247" y="779"/>
                    <a:pt x="247" y="780"/>
                    <a:pt x="247" y="779"/>
                  </a:cubicBezTo>
                  <a:cubicBezTo>
                    <a:pt x="247" y="779"/>
                    <a:pt x="247" y="779"/>
                    <a:pt x="247" y="779"/>
                  </a:cubicBezTo>
                  <a:cubicBezTo>
                    <a:pt x="248" y="779"/>
                    <a:pt x="249" y="779"/>
                    <a:pt x="249" y="778"/>
                  </a:cubicBezTo>
                  <a:cubicBezTo>
                    <a:pt x="249" y="778"/>
                    <a:pt x="249" y="778"/>
                    <a:pt x="249" y="778"/>
                  </a:cubicBezTo>
                  <a:cubicBezTo>
                    <a:pt x="250" y="778"/>
                    <a:pt x="250" y="778"/>
                    <a:pt x="251" y="777"/>
                  </a:cubicBezTo>
                  <a:cubicBezTo>
                    <a:pt x="251" y="777"/>
                    <a:pt x="251" y="777"/>
                    <a:pt x="251" y="777"/>
                  </a:cubicBezTo>
                  <a:cubicBezTo>
                    <a:pt x="252" y="777"/>
                    <a:pt x="253" y="776"/>
                    <a:pt x="252" y="777"/>
                  </a:cubicBezTo>
                  <a:cubicBezTo>
                    <a:pt x="253" y="776"/>
                    <a:pt x="254" y="776"/>
                    <a:pt x="254" y="776"/>
                  </a:cubicBezTo>
                  <a:cubicBezTo>
                    <a:pt x="254" y="776"/>
                    <a:pt x="254" y="775"/>
                    <a:pt x="254" y="775"/>
                  </a:cubicBezTo>
                  <a:cubicBezTo>
                    <a:pt x="254" y="775"/>
                    <a:pt x="254" y="775"/>
                    <a:pt x="254" y="775"/>
                  </a:cubicBezTo>
                  <a:cubicBezTo>
                    <a:pt x="254" y="775"/>
                    <a:pt x="253" y="775"/>
                    <a:pt x="253" y="775"/>
                  </a:cubicBezTo>
                  <a:cubicBezTo>
                    <a:pt x="254" y="775"/>
                    <a:pt x="254" y="775"/>
                    <a:pt x="254" y="774"/>
                  </a:cubicBezTo>
                  <a:cubicBezTo>
                    <a:pt x="255" y="774"/>
                    <a:pt x="255" y="774"/>
                    <a:pt x="256" y="774"/>
                  </a:cubicBezTo>
                  <a:cubicBezTo>
                    <a:pt x="256" y="774"/>
                    <a:pt x="256" y="773"/>
                    <a:pt x="256" y="774"/>
                  </a:cubicBezTo>
                  <a:cubicBezTo>
                    <a:pt x="257" y="773"/>
                    <a:pt x="257" y="773"/>
                    <a:pt x="257" y="773"/>
                  </a:cubicBezTo>
                  <a:cubicBezTo>
                    <a:pt x="257" y="773"/>
                    <a:pt x="257" y="773"/>
                    <a:pt x="257" y="773"/>
                  </a:cubicBezTo>
                  <a:cubicBezTo>
                    <a:pt x="257" y="773"/>
                    <a:pt x="257" y="773"/>
                    <a:pt x="258" y="773"/>
                  </a:cubicBezTo>
                  <a:cubicBezTo>
                    <a:pt x="258" y="773"/>
                    <a:pt x="258" y="772"/>
                    <a:pt x="258" y="772"/>
                  </a:cubicBezTo>
                  <a:cubicBezTo>
                    <a:pt x="258" y="772"/>
                    <a:pt x="258" y="772"/>
                    <a:pt x="258" y="772"/>
                  </a:cubicBezTo>
                  <a:cubicBezTo>
                    <a:pt x="258" y="772"/>
                    <a:pt x="258" y="772"/>
                    <a:pt x="259" y="771"/>
                  </a:cubicBezTo>
                  <a:cubicBezTo>
                    <a:pt x="259" y="771"/>
                    <a:pt x="259" y="771"/>
                    <a:pt x="259" y="771"/>
                  </a:cubicBezTo>
                  <a:cubicBezTo>
                    <a:pt x="259" y="771"/>
                    <a:pt x="260" y="771"/>
                    <a:pt x="259" y="771"/>
                  </a:cubicBezTo>
                  <a:cubicBezTo>
                    <a:pt x="259" y="771"/>
                    <a:pt x="259" y="771"/>
                    <a:pt x="259" y="771"/>
                  </a:cubicBezTo>
                  <a:cubicBezTo>
                    <a:pt x="259" y="771"/>
                    <a:pt x="260" y="771"/>
                    <a:pt x="260" y="771"/>
                  </a:cubicBezTo>
                  <a:cubicBezTo>
                    <a:pt x="260" y="771"/>
                    <a:pt x="260" y="771"/>
                    <a:pt x="260" y="771"/>
                  </a:cubicBezTo>
                  <a:cubicBezTo>
                    <a:pt x="261" y="770"/>
                    <a:pt x="261" y="770"/>
                    <a:pt x="262" y="770"/>
                  </a:cubicBezTo>
                  <a:cubicBezTo>
                    <a:pt x="262" y="770"/>
                    <a:pt x="261" y="770"/>
                    <a:pt x="261" y="770"/>
                  </a:cubicBezTo>
                  <a:cubicBezTo>
                    <a:pt x="262" y="769"/>
                    <a:pt x="263" y="768"/>
                    <a:pt x="263" y="768"/>
                  </a:cubicBezTo>
                  <a:cubicBezTo>
                    <a:pt x="263" y="768"/>
                    <a:pt x="263" y="768"/>
                    <a:pt x="263" y="768"/>
                  </a:cubicBezTo>
                  <a:cubicBezTo>
                    <a:pt x="263" y="768"/>
                    <a:pt x="263" y="767"/>
                    <a:pt x="263" y="767"/>
                  </a:cubicBezTo>
                  <a:cubicBezTo>
                    <a:pt x="263" y="767"/>
                    <a:pt x="264" y="767"/>
                    <a:pt x="264" y="767"/>
                  </a:cubicBezTo>
                  <a:cubicBezTo>
                    <a:pt x="264" y="767"/>
                    <a:pt x="264" y="767"/>
                    <a:pt x="264" y="767"/>
                  </a:cubicBezTo>
                  <a:cubicBezTo>
                    <a:pt x="264" y="767"/>
                    <a:pt x="265" y="765"/>
                    <a:pt x="265" y="765"/>
                  </a:cubicBezTo>
                  <a:cubicBezTo>
                    <a:pt x="266" y="765"/>
                    <a:pt x="266" y="764"/>
                    <a:pt x="266" y="764"/>
                  </a:cubicBezTo>
                  <a:cubicBezTo>
                    <a:pt x="266" y="764"/>
                    <a:pt x="266" y="764"/>
                    <a:pt x="266" y="764"/>
                  </a:cubicBezTo>
                  <a:cubicBezTo>
                    <a:pt x="266" y="764"/>
                    <a:pt x="266" y="763"/>
                    <a:pt x="266" y="763"/>
                  </a:cubicBezTo>
                  <a:cubicBezTo>
                    <a:pt x="267" y="763"/>
                    <a:pt x="265" y="765"/>
                    <a:pt x="266" y="764"/>
                  </a:cubicBezTo>
                  <a:cubicBezTo>
                    <a:pt x="266" y="764"/>
                    <a:pt x="266" y="764"/>
                    <a:pt x="266" y="764"/>
                  </a:cubicBezTo>
                  <a:cubicBezTo>
                    <a:pt x="266" y="763"/>
                    <a:pt x="267" y="763"/>
                    <a:pt x="267" y="763"/>
                  </a:cubicBezTo>
                  <a:cubicBezTo>
                    <a:pt x="267" y="763"/>
                    <a:pt x="266" y="763"/>
                    <a:pt x="267" y="762"/>
                  </a:cubicBezTo>
                  <a:cubicBezTo>
                    <a:pt x="267" y="762"/>
                    <a:pt x="267" y="762"/>
                    <a:pt x="267" y="762"/>
                  </a:cubicBezTo>
                  <a:cubicBezTo>
                    <a:pt x="267" y="762"/>
                    <a:pt x="267" y="762"/>
                    <a:pt x="267" y="762"/>
                  </a:cubicBezTo>
                  <a:cubicBezTo>
                    <a:pt x="267" y="762"/>
                    <a:pt x="267" y="761"/>
                    <a:pt x="268" y="762"/>
                  </a:cubicBezTo>
                  <a:cubicBezTo>
                    <a:pt x="267" y="761"/>
                    <a:pt x="268" y="761"/>
                    <a:pt x="268" y="761"/>
                  </a:cubicBezTo>
                  <a:cubicBezTo>
                    <a:pt x="268" y="761"/>
                    <a:pt x="268" y="761"/>
                    <a:pt x="268" y="761"/>
                  </a:cubicBezTo>
                  <a:cubicBezTo>
                    <a:pt x="268" y="760"/>
                    <a:pt x="268" y="760"/>
                    <a:pt x="268" y="760"/>
                  </a:cubicBezTo>
                  <a:cubicBezTo>
                    <a:pt x="268" y="760"/>
                    <a:pt x="268" y="760"/>
                    <a:pt x="268" y="760"/>
                  </a:cubicBezTo>
                  <a:cubicBezTo>
                    <a:pt x="268" y="760"/>
                    <a:pt x="268" y="760"/>
                    <a:pt x="269" y="759"/>
                  </a:cubicBezTo>
                  <a:cubicBezTo>
                    <a:pt x="269" y="759"/>
                    <a:pt x="269" y="758"/>
                    <a:pt x="269" y="758"/>
                  </a:cubicBezTo>
                  <a:cubicBezTo>
                    <a:pt x="269" y="757"/>
                    <a:pt x="270" y="757"/>
                    <a:pt x="270" y="757"/>
                  </a:cubicBezTo>
                  <a:cubicBezTo>
                    <a:pt x="270" y="757"/>
                    <a:pt x="270" y="757"/>
                    <a:pt x="270" y="757"/>
                  </a:cubicBezTo>
                  <a:cubicBezTo>
                    <a:pt x="270" y="757"/>
                    <a:pt x="270" y="756"/>
                    <a:pt x="270" y="756"/>
                  </a:cubicBezTo>
                  <a:cubicBezTo>
                    <a:pt x="270" y="756"/>
                    <a:pt x="270" y="756"/>
                    <a:pt x="270" y="755"/>
                  </a:cubicBezTo>
                  <a:cubicBezTo>
                    <a:pt x="270" y="755"/>
                    <a:pt x="270" y="755"/>
                    <a:pt x="270" y="755"/>
                  </a:cubicBezTo>
                  <a:cubicBezTo>
                    <a:pt x="270" y="755"/>
                    <a:pt x="271" y="754"/>
                    <a:pt x="271" y="753"/>
                  </a:cubicBezTo>
                  <a:cubicBezTo>
                    <a:pt x="271" y="754"/>
                    <a:pt x="270" y="754"/>
                    <a:pt x="270" y="754"/>
                  </a:cubicBezTo>
                  <a:cubicBezTo>
                    <a:pt x="270" y="753"/>
                    <a:pt x="271" y="753"/>
                    <a:pt x="271" y="752"/>
                  </a:cubicBezTo>
                  <a:cubicBezTo>
                    <a:pt x="271" y="752"/>
                    <a:pt x="271" y="752"/>
                    <a:pt x="271" y="752"/>
                  </a:cubicBezTo>
                  <a:cubicBezTo>
                    <a:pt x="271" y="752"/>
                    <a:pt x="272" y="752"/>
                    <a:pt x="271" y="752"/>
                  </a:cubicBezTo>
                  <a:cubicBezTo>
                    <a:pt x="271" y="751"/>
                    <a:pt x="271" y="751"/>
                    <a:pt x="272" y="751"/>
                  </a:cubicBezTo>
                  <a:cubicBezTo>
                    <a:pt x="272" y="750"/>
                    <a:pt x="272" y="748"/>
                    <a:pt x="272" y="748"/>
                  </a:cubicBezTo>
                  <a:cubicBezTo>
                    <a:pt x="272" y="748"/>
                    <a:pt x="272" y="747"/>
                    <a:pt x="272" y="747"/>
                  </a:cubicBezTo>
                  <a:cubicBezTo>
                    <a:pt x="272" y="748"/>
                    <a:pt x="272" y="748"/>
                    <a:pt x="272" y="748"/>
                  </a:cubicBezTo>
                  <a:cubicBezTo>
                    <a:pt x="272" y="748"/>
                    <a:pt x="272" y="748"/>
                    <a:pt x="272" y="748"/>
                  </a:cubicBezTo>
                  <a:cubicBezTo>
                    <a:pt x="272" y="747"/>
                    <a:pt x="272" y="747"/>
                    <a:pt x="272" y="747"/>
                  </a:cubicBezTo>
                  <a:cubicBezTo>
                    <a:pt x="272" y="747"/>
                    <a:pt x="272" y="747"/>
                    <a:pt x="272" y="746"/>
                  </a:cubicBezTo>
                  <a:cubicBezTo>
                    <a:pt x="272" y="746"/>
                    <a:pt x="272" y="746"/>
                    <a:pt x="272" y="745"/>
                  </a:cubicBezTo>
                  <a:cubicBezTo>
                    <a:pt x="272" y="745"/>
                    <a:pt x="272" y="745"/>
                    <a:pt x="272" y="745"/>
                  </a:cubicBezTo>
                  <a:cubicBezTo>
                    <a:pt x="272" y="744"/>
                    <a:pt x="272" y="745"/>
                    <a:pt x="272" y="745"/>
                  </a:cubicBezTo>
                  <a:cubicBezTo>
                    <a:pt x="272" y="744"/>
                    <a:pt x="272" y="744"/>
                    <a:pt x="272" y="744"/>
                  </a:cubicBezTo>
                  <a:cubicBezTo>
                    <a:pt x="272" y="743"/>
                    <a:pt x="272" y="743"/>
                    <a:pt x="272" y="743"/>
                  </a:cubicBezTo>
                  <a:cubicBezTo>
                    <a:pt x="272" y="744"/>
                    <a:pt x="272" y="743"/>
                    <a:pt x="272" y="743"/>
                  </a:cubicBezTo>
                  <a:cubicBezTo>
                    <a:pt x="272" y="743"/>
                    <a:pt x="272" y="743"/>
                    <a:pt x="272" y="743"/>
                  </a:cubicBezTo>
                  <a:cubicBezTo>
                    <a:pt x="272" y="743"/>
                    <a:pt x="272" y="743"/>
                    <a:pt x="272" y="742"/>
                  </a:cubicBezTo>
                  <a:cubicBezTo>
                    <a:pt x="272" y="743"/>
                    <a:pt x="272" y="743"/>
                    <a:pt x="272" y="743"/>
                  </a:cubicBezTo>
                  <a:cubicBezTo>
                    <a:pt x="272" y="743"/>
                    <a:pt x="272" y="743"/>
                    <a:pt x="272" y="742"/>
                  </a:cubicBezTo>
                  <a:cubicBezTo>
                    <a:pt x="272" y="743"/>
                    <a:pt x="272" y="742"/>
                    <a:pt x="272" y="742"/>
                  </a:cubicBezTo>
                  <a:cubicBezTo>
                    <a:pt x="272" y="741"/>
                    <a:pt x="272" y="741"/>
                    <a:pt x="272" y="741"/>
                  </a:cubicBezTo>
                  <a:cubicBezTo>
                    <a:pt x="272" y="741"/>
                    <a:pt x="272" y="741"/>
                    <a:pt x="272" y="741"/>
                  </a:cubicBezTo>
                  <a:cubicBezTo>
                    <a:pt x="272" y="741"/>
                    <a:pt x="272" y="741"/>
                    <a:pt x="272" y="741"/>
                  </a:cubicBezTo>
                  <a:cubicBezTo>
                    <a:pt x="272" y="741"/>
                    <a:pt x="272" y="741"/>
                    <a:pt x="272" y="741"/>
                  </a:cubicBezTo>
                  <a:cubicBezTo>
                    <a:pt x="272" y="741"/>
                    <a:pt x="272" y="741"/>
                    <a:pt x="272" y="740"/>
                  </a:cubicBezTo>
                  <a:cubicBezTo>
                    <a:pt x="272" y="741"/>
                    <a:pt x="272" y="741"/>
                    <a:pt x="272" y="741"/>
                  </a:cubicBezTo>
                  <a:cubicBezTo>
                    <a:pt x="272" y="740"/>
                    <a:pt x="272" y="740"/>
                    <a:pt x="272" y="740"/>
                  </a:cubicBezTo>
                  <a:cubicBezTo>
                    <a:pt x="272" y="740"/>
                    <a:pt x="272" y="740"/>
                    <a:pt x="272" y="740"/>
                  </a:cubicBezTo>
                  <a:cubicBezTo>
                    <a:pt x="272" y="740"/>
                    <a:pt x="272" y="740"/>
                    <a:pt x="272" y="740"/>
                  </a:cubicBezTo>
                  <a:cubicBezTo>
                    <a:pt x="272" y="740"/>
                    <a:pt x="272" y="739"/>
                    <a:pt x="272" y="739"/>
                  </a:cubicBezTo>
                  <a:cubicBezTo>
                    <a:pt x="272" y="739"/>
                    <a:pt x="272" y="739"/>
                    <a:pt x="272" y="738"/>
                  </a:cubicBezTo>
                  <a:cubicBezTo>
                    <a:pt x="272" y="738"/>
                    <a:pt x="272" y="738"/>
                    <a:pt x="272" y="738"/>
                  </a:cubicBezTo>
                  <a:cubicBezTo>
                    <a:pt x="271" y="738"/>
                    <a:pt x="271" y="738"/>
                    <a:pt x="271" y="737"/>
                  </a:cubicBezTo>
                  <a:cubicBezTo>
                    <a:pt x="271" y="737"/>
                    <a:pt x="271" y="737"/>
                    <a:pt x="271" y="737"/>
                  </a:cubicBezTo>
                  <a:cubicBezTo>
                    <a:pt x="271" y="737"/>
                    <a:pt x="271" y="737"/>
                    <a:pt x="271" y="737"/>
                  </a:cubicBezTo>
                  <a:cubicBezTo>
                    <a:pt x="271" y="736"/>
                    <a:pt x="271" y="737"/>
                    <a:pt x="271" y="736"/>
                  </a:cubicBezTo>
                  <a:cubicBezTo>
                    <a:pt x="271" y="736"/>
                    <a:pt x="271" y="735"/>
                    <a:pt x="271" y="736"/>
                  </a:cubicBezTo>
                  <a:cubicBezTo>
                    <a:pt x="271" y="735"/>
                    <a:pt x="271" y="734"/>
                    <a:pt x="270" y="733"/>
                  </a:cubicBezTo>
                  <a:cubicBezTo>
                    <a:pt x="270" y="733"/>
                    <a:pt x="270" y="733"/>
                    <a:pt x="270" y="733"/>
                  </a:cubicBezTo>
                  <a:cubicBezTo>
                    <a:pt x="270" y="732"/>
                    <a:pt x="269" y="731"/>
                    <a:pt x="269" y="730"/>
                  </a:cubicBezTo>
                  <a:cubicBezTo>
                    <a:pt x="269" y="730"/>
                    <a:pt x="269" y="730"/>
                    <a:pt x="268" y="730"/>
                  </a:cubicBezTo>
                  <a:cubicBezTo>
                    <a:pt x="268" y="730"/>
                    <a:pt x="268" y="730"/>
                    <a:pt x="268" y="730"/>
                  </a:cubicBezTo>
                  <a:cubicBezTo>
                    <a:pt x="269" y="730"/>
                    <a:pt x="269" y="730"/>
                    <a:pt x="269" y="730"/>
                  </a:cubicBezTo>
                  <a:cubicBezTo>
                    <a:pt x="269" y="729"/>
                    <a:pt x="268" y="728"/>
                    <a:pt x="268" y="728"/>
                  </a:cubicBezTo>
                  <a:cubicBezTo>
                    <a:pt x="268" y="728"/>
                    <a:pt x="268" y="728"/>
                    <a:pt x="268" y="728"/>
                  </a:cubicBezTo>
                  <a:cubicBezTo>
                    <a:pt x="268" y="728"/>
                    <a:pt x="267" y="728"/>
                    <a:pt x="267" y="727"/>
                  </a:cubicBezTo>
                  <a:cubicBezTo>
                    <a:pt x="267" y="727"/>
                    <a:pt x="267" y="727"/>
                    <a:pt x="267" y="727"/>
                  </a:cubicBezTo>
                  <a:cubicBezTo>
                    <a:pt x="267" y="727"/>
                    <a:pt x="267" y="727"/>
                    <a:pt x="267" y="727"/>
                  </a:cubicBezTo>
                  <a:cubicBezTo>
                    <a:pt x="267" y="727"/>
                    <a:pt x="267" y="727"/>
                    <a:pt x="267" y="726"/>
                  </a:cubicBezTo>
                  <a:cubicBezTo>
                    <a:pt x="267" y="727"/>
                    <a:pt x="267" y="727"/>
                    <a:pt x="267" y="726"/>
                  </a:cubicBezTo>
                  <a:cubicBezTo>
                    <a:pt x="266" y="726"/>
                    <a:pt x="266" y="726"/>
                    <a:pt x="266" y="725"/>
                  </a:cubicBezTo>
                  <a:cubicBezTo>
                    <a:pt x="265" y="725"/>
                    <a:pt x="265" y="725"/>
                    <a:pt x="265" y="725"/>
                  </a:cubicBezTo>
                  <a:cubicBezTo>
                    <a:pt x="265" y="725"/>
                    <a:pt x="265" y="725"/>
                    <a:pt x="266" y="725"/>
                  </a:cubicBezTo>
                  <a:cubicBezTo>
                    <a:pt x="265" y="724"/>
                    <a:pt x="265" y="724"/>
                    <a:pt x="264" y="724"/>
                  </a:cubicBezTo>
                  <a:cubicBezTo>
                    <a:pt x="264" y="723"/>
                    <a:pt x="262" y="721"/>
                    <a:pt x="261" y="721"/>
                  </a:cubicBezTo>
                  <a:cubicBezTo>
                    <a:pt x="261" y="721"/>
                    <a:pt x="261" y="721"/>
                    <a:pt x="261" y="721"/>
                  </a:cubicBezTo>
                  <a:cubicBezTo>
                    <a:pt x="261" y="720"/>
                    <a:pt x="261" y="720"/>
                    <a:pt x="261" y="720"/>
                  </a:cubicBezTo>
                  <a:cubicBezTo>
                    <a:pt x="261" y="720"/>
                    <a:pt x="261" y="720"/>
                    <a:pt x="261" y="721"/>
                  </a:cubicBezTo>
                  <a:cubicBezTo>
                    <a:pt x="260" y="720"/>
                    <a:pt x="260" y="720"/>
                    <a:pt x="260" y="720"/>
                  </a:cubicBezTo>
                  <a:cubicBezTo>
                    <a:pt x="260" y="719"/>
                    <a:pt x="260" y="720"/>
                    <a:pt x="260" y="720"/>
                  </a:cubicBezTo>
                  <a:cubicBezTo>
                    <a:pt x="260" y="720"/>
                    <a:pt x="260" y="719"/>
                    <a:pt x="260" y="719"/>
                  </a:cubicBezTo>
                  <a:cubicBezTo>
                    <a:pt x="259" y="719"/>
                    <a:pt x="259" y="719"/>
                    <a:pt x="259" y="719"/>
                  </a:cubicBezTo>
                  <a:cubicBezTo>
                    <a:pt x="259" y="719"/>
                    <a:pt x="259" y="719"/>
                    <a:pt x="259" y="719"/>
                  </a:cubicBezTo>
                  <a:cubicBezTo>
                    <a:pt x="259" y="719"/>
                    <a:pt x="260" y="720"/>
                    <a:pt x="259" y="720"/>
                  </a:cubicBezTo>
                  <a:cubicBezTo>
                    <a:pt x="259" y="720"/>
                    <a:pt x="259" y="720"/>
                    <a:pt x="259" y="720"/>
                  </a:cubicBezTo>
                  <a:cubicBezTo>
                    <a:pt x="259" y="720"/>
                    <a:pt x="259" y="721"/>
                    <a:pt x="259" y="720"/>
                  </a:cubicBezTo>
                  <a:cubicBezTo>
                    <a:pt x="259" y="720"/>
                    <a:pt x="259" y="719"/>
                    <a:pt x="259" y="720"/>
                  </a:cubicBezTo>
                  <a:cubicBezTo>
                    <a:pt x="258" y="719"/>
                    <a:pt x="259" y="719"/>
                    <a:pt x="258" y="718"/>
                  </a:cubicBezTo>
                  <a:cubicBezTo>
                    <a:pt x="258" y="718"/>
                    <a:pt x="259" y="719"/>
                    <a:pt x="259" y="719"/>
                  </a:cubicBezTo>
                  <a:cubicBezTo>
                    <a:pt x="258" y="719"/>
                    <a:pt x="258" y="718"/>
                    <a:pt x="258" y="718"/>
                  </a:cubicBezTo>
                  <a:cubicBezTo>
                    <a:pt x="258" y="718"/>
                    <a:pt x="258" y="718"/>
                    <a:pt x="258" y="718"/>
                  </a:cubicBezTo>
                  <a:cubicBezTo>
                    <a:pt x="257" y="718"/>
                    <a:pt x="258" y="718"/>
                    <a:pt x="257" y="718"/>
                  </a:cubicBezTo>
                  <a:cubicBezTo>
                    <a:pt x="257" y="718"/>
                    <a:pt x="257" y="717"/>
                    <a:pt x="257" y="718"/>
                  </a:cubicBezTo>
                  <a:cubicBezTo>
                    <a:pt x="257" y="717"/>
                    <a:pt x="257" y="717"/>
                    <a:pt x="257" y="717"/>
                  </a:cubicBezTo>
                  <a:cubicBezTo>
                    <a:pt x="256" y="717"/>
                    <a:pt x="257" y="718"/>
                    <a:pt x="256" y="717"/>
                  </a:cubicBezTo>
                  <a:cubicBezTo>
                    <a:pt x="257" y="717"/>
                    <a:pt x="256" y="717"/>
                    <a:pt x="256" y="717"/>
                  </a:cubicBezTo>
                  <a:cubicBezTo>
                    <a:pt x="256" y="717"/>
                    <a:pt x="256" y="717"/>
                    <a:pt x="256" y="717"/>
                  </a:cubicBezTo>
                  <a:cubicBezTo>
                    <a:pt x="256" y="717"/>
                    <a:pt x="256" y="716"/>
                    <a:pt x="255" y="717"/>
                  </a:cubicBezTo>
                  <a:cubicBezTo>
                    <a:pt x="255" y="716"/>
                    <a:pt x="255" y="716"/>
                    <a:pt x="255" y="716"/>
                  </a:cubicBezTo>
                  <a:cubicBezTo>
                    <a:pt x="255" y="716"/>
                    <a:pt x="255" y="716"/>
                    <a:pt x="255" y="716"/>
                  </a:cubicBezTo>
                  <a:cubicBezTo>
                    <a:pt x="254" y="716"/>
                    <a:pt x="254" y="716"/>
                    <a:pt x="254" y="716"/>
                  </a:cubicBezTo>
                  <a:cubicBezTo>
                    <a:pt x="254" y="716"/>
                    <a:pt x="253" y="715"/>
                    <a:pt x="254" y="715"/>
                  </a:cubicBezTo>
                  <a:cubicBezTo>
                    <a:pt x="254" y="715"/>
                    <a:pt x="254" y="716"/>
                    <a:pt x="254" y="716"/>
                  </a:cubicBezTo>
                  <a:cubicBezTo>
                    <a:pt x="254" y="716"/>
                    <a:pt x="254" y="715"/>
                    <a:pt x="254" y="715"/>
                  </a:cubicBezTo>
                  <a:cubicBezTo>
                    <a:pt x="253" y="715"/>
                    <a:pt x="253" y="715"/>
                    <a:pt x="253" y="715"/>
                  </a:cubicBezTo>
                  <a:cubicBezTo>
                    <a:pt x="253" y="715"/>
                    <a:pt x="253" y="715"/>
                    <a:pt x="253" y="715"/>
                  </a:cubicBezTo>
                  <a:cubicBezTo>
                    <a:pt x="253" y="715"/>
                    <a:pt x="253" y="715"/>
                    <a:pt x="253" y="715"/>
                  </a:cubicBezTo>
                  <a:cubicBezTo>
                    <a:pt x="253" y="715"/>
                    <a:pt x="253" y="715"/>
                    <a:pt x="253" y="715"/>
                  </a:cubicBezTo>
                  <a:cubicBezTo>
                    <a:pt x="252" y="714"/>
                    <a:pt x="253" y="715"/>
                    <a:pt x="252" y="715"/>
                  </a:cubicBezTo>
                  <a:cubicBezTo>
                    <a:pt x="252" y="715"/>
                    <a:pt x="252" y="715"/>
                    <a:pt x="252" y="715"/>
                  </a:cubicBezTo>
                  <a:cubicBezTo>
                    <a:pt x="252" y="715"/>
                    <a:pt x="252" y="715"/>
                    <a:pt x="252" y="715"/>
                  </a:cubicBezTo>
                  <a:cubicBezTo>
                    <a:pt x="252" y="715"/>
                    <a:pt x="252" y="714"/>
                    <a:pt x="252" y="714"/>
                  </a:cubicBezTo>
                  <a:cubicBezTo>
                    <a:pt x="251" y="714"/>
                    <a:pt x="251" y="714"/>
                    <a:pt x="251" y="714"/>
                  </a:cubicBezTo>
                  <a:cubicBezTo>
                    <a:pt x="252" y="714"/>
                    <a:pt x="252" y="714"/>
                    <a:pt x="252" y="714"/>
                  </a:cubicBezTo>
                  <a:cubicBezTo>
                    <a:pt x="252" y="714"/>
                    <a:pt x="251" y="714"/>
                    <a:pt x="251" y="714"/>
                  </a:cubicBezTo>
                  <a:cubicBezTo>
                    <a:pt x="251" y="714"/>
                    <a:pt x="250" y="714"/>
                    <a:pt x="251" y="714"/>
                  </a:cubicBezTo>
                  <a:cubicBezTo>
                    <a:pt x="251" y="714"/>
                    <a:pt x="250" y="714"/>
                    <a:pt x="250" y="714"/>
                  </a:cubicBezTo>
                  <a:cubicBezTo>
                    <a:pt x="250" y="714"/>
                    <a:pt x="250" y="714"/>
                    <a:pt x="250" y="713"/>
                  </a:cubicBezTo>
                  <a:cubicBezTo>
                    <a:pt x="250" y="713"/>
                    <a:pt x="249" y="713"/>
                    <a:pt x="249" y="713"/>
                  </a:cubicBezTo>
                  <a:cubicBezTo>
                    <a:pt x="249" y="714"/>
                    <a:pt x="249" y="714"/>
                    <a:pt x="249" y="714"/>
                  </a:cubicBezTo>
                  <a:cubicBezTo>
                    <a:pt x="249" y="714"/>
                    <a:pt x="249" y="714"/>
                    <a:pt x="249" y="714"/>
                  </a:cubicBezTo>
                  <a:cubicBezTo>
                    <a:pt x="249" y="714"/>
                    <a:pt x="249" y="714"/>
                    <a:pt x="249" y="714"/>
                  </a:cubicBezTo>
                  <a:cubicBezTo>
                    <a:pt x="249" y="714"/>
                    <a:pt x="248" y="714"/>
                    <a:pt x="248" y="714"/>
                  </a:cubicBezTo>
                  <a:cubicBezTo>
                    <a:pt x="249" y="714"/>
                    <a:pt x="248" y="713"/>
                    <a:pt x="248" y="713"/>
                  </a:cubicBezTo>
                  <a:cubicBezTo>
                    <a:pt x="247" y="712"/>
                    <a:pt x="247" y="713"/>
                    <a:pt x="247" y="713"/>
                  </a:cubicBezTo>
                  <a:cubicBezTo>
                    <a:pt x="247" y="713"/>
                    <a:pt x="247" y="712"/>
                    <a:pt x="247" y="712"/>
                  </a:cubicBezTo>
                  <a:cubicBezTo>
                    <a:pt x="247" y="712"/>
                    <a:pt x="247" y="712"/>
                    <a:pt x="246" y="712"/>
                  </a:cubicBezTo>
                  <a:cubicBezTo>
                    <a:pt x="247" y="712"/>
                    <a:pt x="246" y="712"/>
                    <a:pt x="246" y="712"/>
                  </a:cubicBezTo>
                  <a:cubicBezTo>
                    <a:pt x="246" y="712"/>
                    <a:pt x="247" y="713"/>
                    <a:pt x="247" y="713"/>
                  </a:cubicBezTo>
                  <a:cubicBezTo>
                    <a:pt x="246" y="713"/>
                    <a:pt x="247" y="713"/>
                    <a:pt x="246" y="713"/>
                  </a:cubicBezTo>
                  <a:cubicBezTo>
                    <a:pt x="246" y="713"/>
                    <a:pt x="245" y="712"/>
                    <a:pt x="246" y="712"/>
                  </a:cubicBezTo>
                  <a:cubicBezTo>
                    <a:pt x="246" y="712"/>
                    <a:pt x="246" y="712"/>
                    <a:pt x="246" y="712"/>
                  </a:cubicBezTo>
                  <a:cubicBezTo>
                    <a:pt x="245" y="712"/>
                    <a:pt x="245" y="712"/>
                    <a:pt x="245" y="712"/>
                  </a:cubicBezTo>
                  <a:cubicBezTo>
                    <a:pt x="245" y="712"/>
                    <a:pt x="246" y="712"/>
                    <a:pt x="246" y="712"/>
                  </a:cubicBezTo>
                  <a:cubicBezTo>
                    <a:pt x="245" y="711"/>
                    <a:pt x="245" y="711"/>
                    <a:pt x="245" y="711"/>
                  </a:cubicBezTo>
                  <a:cubicBezTo>
                    <a:pt x="245" y="712"/>
                    <a:pt x="245" y="712"/>
                    <a:pt x="245" y="712"/>
                  </a:cubicBezTo>
                  <a:cubicBezTo>
                    <a:pt x="244" y="711"/>
                    <a:pt x="245" y="711"/>
                    <a:pt x="244" y="711"/>
                  </a:cubicBezTo>
                  <a:cubicBezTo>
                    <a:pt x="244" y="711"/>
                    <a:pt x="244" y="711"/>
                    <a:pt x="244" y="711"/>
                  </a:cubicBezTo>
                  <a:cubicBezTo>
                    <a:pt x="244" y="711"/>
                    <a:pt x="245" y="711"/>
                    <a:pt x="245" y="712"/>
                  </a:cubicBezTo>
                  <a:cubicBezTo>
                    <a:pt x="244" y="712"/>
                    <a:pt x="244" y="711"/>
                    <a:pt x="244" y="711"/>
                  </a:cubicBezTo>
                  <a:cubicBezTo>
                    <a:pt x="244" y="711"/>
                    <a:pt x="244" y="711"/>
                    <a:pt x="244" y="712"/>
                  </a:cubicBezTo>
                  <a:cubicBezTo>
                    <a:pt x="244" y="711"/>
                    <a:pt x="244" y="712"/>
                    <a:pt x="243" y="711"/>
                  </a:cubicBezTo>
                  <a:cubicBezTo>
                    <a:pt x="243" y="711"/>
                    <a:pt x="243" y="711"/>
                    <a:pt x="243" y="711"/>
                  </a:cubicBezTo>
                  <a:cubicBezTo>
                    <a:pt x="242" y="711"/>
                    <a:pt x="242" y="711"/>
                    <a:pt x="242" y="711"/>
                  </a:cubicBezTo>
                  <a:cubicBezTo>
                    <a:pt x="242" y="711"/>
                    <a:pt x="241" y="710"/>
                    <a:pt x="241" y="711"/>
                  </a:cubicBezTo>
                  <a:cubicBezTo>
                    <a:pt x="242" y="711"/>
                    <a:pt x="243" y="711"/>
                    <a:pt x="243" y="711"/>
                  </a:cubicBezTo>
                  <a:cubicBezTo>
                    <a:pt x="242" y="712"/>
                    <a:pt x="243" y="711"/>
                    <a:pt x="243" y="712"/>
                  </a:cubicBezTo>
                  <a:cubicBezTo>
                    <a:pt x="243" y="712"/>
                    <a:pt x="243" y="712"/>
                    <a:pt x="243" y="712"/>
                  </a:cubicBezTo>
                  <a:cubicBezTo>
                    <a:pt x="242" y="712"/>
                    <a:pt x="242" y="712"/>
                    <a:pt x="242" y="712"/>
                  </a:cubicBezTo>
                  <a:cubicBezTo>
                    <a:pt x="242" y="712"/>
                    <a:pt x="242" y="712"/>
                    <a:pt x="243" y="712"/>
                  </a:cubicBezTo>
                  <a:cubicBezTo>
                    <a:pt x="242" y="711"/>
                    <a:pt x="241" y="711"/>
                    <a:pt x="241" y="711"/>
                  </a:cubicBezTo>
                  <a:cubicBezTo>
                    <a:pt x="241" y="711"/>
                    <a:pt x="241" y="711"/>
                    <a:pt x="241" y="711"/>
                  </a:cubicBezTo>
                  <a:cubicBezTo>
                    <a:pt x="240" y="711"/>
                    <a:pt x="239" y="711"/>
                    <a:pt x="239" y="711"/>
                  </a:cubicBezTo>
                  <a:cubicBezTo>
                    <a:pt x="239" y="710"/>
                    <a:pt x="238" y="710"/>
                    <a:pt x="238" y="710"/>
                  </a:cubicBezTo>
                  <a:cubicBezTo>
                    <a:pt x="239" y="710"/>
                    <a:pt x="239" y="710"/>
                    <a:pt x="239" y="710"/>
                  </a:cubicBezTo>
                  <a:cubicBezTo>
                    <a:pt x="239" y="710"/>
                    <a:pt x="239" y="710"/>
                    <a:pt x="239" y="710"/>
                  </a:cubicBezTo>
                  <a:cubicBezTo>
                    <a:pt x="239" y="710"/>
                    <a:pt x="238" y="710"/>
                    <a:pt x="238" y="710"/>
                  </a:cubicBezTo>
                  <a:cubicBezTo>
                    <a:pt x="239" y="710"/>
                    <a:pt x="238" y="710"/>
                    <a:pt x="238" y="710"/>
                  </a:cubicBezTo>
                  <a:cubicBezTo>
                    <a:pt x="238" y="710"/>
                    <a:pt x="238" y="711"/>
                    <a:pt x="238" y="711"/>
                  </a:cubicBezTo>
                  <a:cubicBezTo>
                    <a:pt x="237" y="710"/>
                    <a:pt x="237" y="710"/>
                    <a:pt x="236" y="710"/>
                  </a:cubicBezTo>
                  <a:cubicBezTo>
                    <a:pt x="235" y="710"/>
                    <a:pt x="234" y="709"/>
                    <a:pt x="234" y="709"/>
                  </a:cubicBezTo>
                  <a:cubicBezTo>
                    <a:pt x="233" y="709"/>
                    <a:pt x="233" y="710"/>
                    <a:pt x="233" y="710"/>
                  </a:cubicBezTo>
                  <a:cubicBezTo>
                    <a:pt x="233" y="710"/>
                    <a:pt x="233" y="709"/>
                    <a:pt x="233" y="709"/>
                  </a:cubicBezTo>
                  <a:cubicBezTo>
                    <a:pt x="233" y="710"/>
                    <a:pt x="233" y="710"/>
                    <a:pt x="233" y="710"/>
                  </a:cubicBezTo>
                  <a:cubicBezTo>
                    <a:pt x="233" y="709"/>
                    <a:pt x="232" y="710"/>
                    <a:pt x="232" y="709"/>
                  </a:cubicBezTo>
                  <a:cubicBezTo>
                    <a:pt x="232" y="709"/>
                    <a:pt x="232" y="709"/>
                    <a:pt x="232" y="709"/>
                  </a:cubicBezTo>
                  <a:cubicBezTo>
                    <a:pt x="232" y="709"/>
                    <a:pt x="231" y="709"/>
                    <a:pt x="231" y="709"/>
                  </a:cubicBezTo>
                  <a:cubicBezTo>
                    <a:pt x="231" y="709"/>
                    <a:pt x="231" y="709"/>
                    <a:pt x="231" y="710"/>
                  </a:cubicBezTo>
                  <a:cubicBezTo>
                    <a:pt x="231" y="710"/>
                    <a:pt x="231" y="709"/>
                    <a:pt x="230" y="709"/>
                  </a:cubicBezTo>
                  <a:cubicBezTo>
                    <a:pt x="230" y="709"/>
                    <a:pt x="230" y="709"/>
                    <a:pt x="230" y="709"/>
                  </a:cubicBezTo>
                  <a:cubicBezTo>
                    <a:pt x="230" y="709"/>
                    <a:pt x="229" y="709"/>
                    <a:pt x="229" y="709"/>
                  </a:cubicBezTo>
                  <a:cubicBezTo>
                    <a:pt x="229" y="709"/>
                    <a:pt x="229" y="709"/>
                    <a:pt x="229" y="709"/>
                  </a:cubicBezTo>
                  <a:cubicBezTo>
                    <a:pt x="228" y="709"/>
                    <a:pt x="228" y="709"/>
                    <a:pt x="228" y="709"/>
                  </a:cubicBezTo>
                  <a:cubicBezTo>
                    <a:pt x="228" y="709"/>
                    <a:pt x="228" y="709"/>
                    <a:pt x="228" y="709"/>
                  </a:cubicBezTo>
                  <a:cubicBezTo>
                    <a:pt x="229" y="710"/>
                    <a:pt x="229" y="710"/>
                    <a:pt x="229" y="710"/>
                  </a:cubicBezTo>
                  <a:cubicBezTo>
                    <a:pt x="229" y="710"/>
                    <a:pt x="228" y="709"/>
                    <a:pt x="229" y="709"/>
                  </a:cubicBezTo>
                  <a:cubicBezTo>
                    <a:pt x="229" y="709"/>
                    <a:pt x="229" y="709"/>
                    <a:pt x="229" y="709"/>
                  </a:cubicBezTo>
                  <a:cubicBezTo>
                    <a:pt x="229" y="709"/>
                    <a:pt x="229" y="709"/>
                    <a:pt x="229" y="709"/>
                  </a:cubicBezTo>
                  <a:cubicBezTo>
                    <a:pt x="229" y="709"/>
                    <a:pt x="229" y="710"/>
                    <a:pt x="229" y="710"/>
                  </a:cubicBezTo>
                  <a:cubicBezTo>
                    <a:pt x="229" y="710"/>
                    <a:pt x="229" y="710"/>
                    <a:pt x="229" y="710"/>
                  </a:cubicBezTo>
                  <a:cubicBezTo>
                    <a:pt x="229" y="710"/>
                    <a:pt x="230" y="710"/>
                    <a:pt x="230" y="710"/>
                  </a:cubicBezTo>
                  <a:cubicBezTo>
                    <a:pt x="230" y="710"/>
                    <a:pt x="230" y="710"/>
                    <a:pt x="230" y="710"/>
                  </a:cubicBezTo>
                  <a:cubicBezTo>
                    <a:pt x="230" y="710"/>
                    <a:pt x="230" y="710"/>
                    <a:pt x="231" y="710"/>
                  </a:cubicBezTo>
                  <a:cubicBezTo>
                    <a:pt x="231" y="710"/>
                    <a:pt x="232" y="710"/>
                    <a:pt x="233" y="710"/>
                  </a:cubicBezTo>
                  <a:cubicBezTo>
                    <a:pt x="232" y="710"/>
                    <a:pt x="232" y="710"/>
                    <a:pt x="232" y="710"/>
                  </a:cubicBezTo>
                  <a:cubicBezTo>
                    <a:pt x="232" y="710"/>
                    <a:pt x="232" y="710"/>
                    <a:pt x="233" y="710"/>
                  </a:cubicBezTo>
                  <a:cubicBezTo>
                    <a:pt x="233" y="710"/>
                    <a:pt x="233" y="710"/>
                    <a:pt x="233" y="710"/>
                  </a:cubicBezTo>
                  <a:cubicBezTo>
                    <a:pt x="233" y="710"/>
                    <a:pt x="233" y="710"/>
                    <a:pt x="233" y="710"/>
                  </a:cubicBezTo>
                  <a:cubicBezTo>
                    <a:pt x="234" y="710"/>
                    <a:pt x="234" y="711"/>
                    <a:pt x="234" y="711"/>
                  </a:cubicBezTo>
                  <a:cubicBezTo>
                    <a:pt x="235" y="711"/>
                    <a:pt x="236" y="711"/>
                    <a:pt x="237" y="711"/>
                  </a:cubicBezTo>
                  <a:cubicBezTo>
                    <a:pt x="237" y="711"/>
                    <a:pt x="237" y="711"/>
                    <a:pt x="237" y="711"/>
                  </a:cubicBezTo>
                  <a:cubicBezTo>
                    <a:pt x="237" y="712"/>
                    <a:pt x="238" y="712"/>
                    <a:pt x="239" y="712"/>
                  </a:cubicBezTo>
                  <a:cubicBezTo>
                    <a:pt x="240" y="712"/>
                    <a:pt x="241" y="713"/>
                    <a:pt x="241" y="712"/>
                  </a:cubicBezTo>
                  <a:cubicBezTo>
                    <a:pt x="243" y="713"/>
                    <a:pt x="244" y="714"/>
                    <a:pt x="246" y="714"/>
                  </a:cubicBezTo>
                  <a:cubicBezTo>
                    <a:pt x="246" y="714"/>
                    <a:pt x="246" y="714"/>
                    <a:pt x="246" y="714"/>
                  </a:cubicBezTo>
                  <a:cubicBezTo>
                    <a:pt x="246" y="714"/>
                    <a:pt x="246" y="714"/>
                    <a:pt x="246" y="714"/>
                  </a:cubicBezTo>
                  <a:cubicBezTo>
                    <a:pt x="246" y="714"/>
                    <a:pt x="247" y="714"/>
                    <a:pt x="247" y="715"/>
                  </a:cubicBezTo>
                  <a:cubicBezTo>
                    <a:pt x="247" y="715"/>
                    <a:pt x="248" y="715"/>
                    <a:pt x="249" y="716"/>
                  </a:cubicBezTo>
                  <a:cubicBezTo>
                    <a:pt x="249" y="715"/>
                    <a:pt x="249" y="715"/>
                    <a:pt x="249" y="715"/>
                  </a:cubicBezTo>
                  <a:cubicBezTo>
                    <a:pt x="249" y="716"/>
                    <a:pt x="250" y="716"/>
                    <a:pt x="251" y="716"/>
                  </a:cubicBezTo>
                  <a:cubicBezTo>
                    <a:pt x="251" y="716"/>
                    <a:pt x="251" y="716"/>
                    <a:pt x="252" y="717"/>
                  </a:cubicBezTo>
                  <a:cubicBezTo>
                    <a:pt x="252" y="717"/>
                    <a:pt x="252" y="717"/>
                    <a:pt x="253" y="718"/>
                  </a:cubicBezTo>
                  <a:cubicBezTo>
                    <a:pt x="253" y="718"/>
                    <a:pt x="254" y="718"/>
                    <a:pt x="254" y="718"/>
                  </a:cubicBezTo>
                  <a:cubicBezTo>
                    <a:pt x="256" y="720"/>
                    <a:pt x="257" y="720"/>
                    <a:pt x="259" y="722"/>
                  </a:cubicBezTo>
                  <a:cubicBezTo>
                    <a:pt x="259" y="722"/>
                    <a:pt x="259" y="722"/>
                    <a:pt x="259" y="722"/>
                  </a:cubicBezTo>
                  <a:cubicBezTo>
                    <a:pt x="260" y="723"/>
                    <a:pt x="262" y="724"/>
                    <a:pt x="263" y="726"/>
                  </a:cubicBezTo>
                  <a:cubicBezTo>
                    <a:pt x="263" y="725"/>
                    <a:pt x="263" y="725"/>
                    <a:pt x="263" y="725"/>
                  </a:cubicBezTo>
                  <a:cubicBezTo>
                    <a:pt x="264" y="726"/>
                    <a:pt x="264" y="726"/>
                    <a:pt x="264" y="726"/>
                  </a:cubicBezTo>
                  <a:cubicBezTo>
                    <a:pt x="264" y="727"/>
                    <a:pt x="264" y="727"/>
                    <a:pt x="265" y="728"/>
                  </a:cubicBezTo>
                  <a:cubicBezTo>
                    <a:pt x="265" y="728"/>
                    <a:pt x="265" y="728"/>
                    <a:pt x="265" y="728"/>
                  </a:cubicBezTo>
                  <a:cubicBezTo>
                    <a:pt x="266" y="729"/>
                    <a:pt x="266" y="730"/>
                    <a:pt x="266" y="730"/>
                  </a:cubicBezTo>
                  <a:cubicBezTo>
                    <a:pt x="266" y="730"/>
                    <a:pt x="266" y="730"/>
                    <a:pt x="266" y="730"/>
                  </a:cubicBezTo>
                  <a:cubicBezTo>
                    <a:pt x="266" y="730"/>
                    <a:pt x="266" y="730"/>
                    <a:pt x="267" y="730"/>
                  </a:cubicBezTo>
                  <a:cubicBezTo>
                    <a:pt x="267" y="731"/>
                    <a:pt x="267" y="731"/>
                    <a:pt x="267" y="731"/>
                  </a:cubicBezTo>
                  <a:cubicBezTo>
                    <a:pt x="267" y="732"/>
                    <a:pt x="268" y="733"/>
                    <a:pt x="268" y="734"/>
                  </a:cubicBezTo>
                  <a:cubicBezTo>
                    <a:pt x="268" y="734"/>
                    <a:pt x="268" y="734"/>
                    <a:pt x="268" y="735"/>
                  </a:cubicBezTo>
                  <a:cubicBezTo>
                    <a:pt x="268" y="735"/>
                    <a:pt x="269" y="736"/>
                    <a:pt x="269" y="737"/>
                  </a:cubicBezTo>
                  <a:cubicBezTo>
                    <a:pt x="269" y="737"/>
                    <a:pt x="269" y="737"/>
                    <a:pt x="269" y="737"/>
                  </a:cubicBezTo>
                  <a:cubicBezTo>
                    <a:pt x="269" y="737"/>
                    <a:pt x="269" y="737"/>
                    <a:pt x="269" y="737"/>
                  </a:cubicBezTo>
                  <a:cubicBezTo>
                    <a:pt x="269" y="739"/>
                    <a:pt x="270" y="740"/>
                    <a:pt x="270" y="741"/>
                  </a:cubicBezTo>
                  <a:cubicBezTo>
                    <a:pt x="270" y="744"/>
                    <a:pt x="270" y="746"/>
                    <a:pt x="270" y="748"/>
                  </a:cubicBezTo>
                  <a:cubicBezTo>
                    <a:pt x="270" y="748"/>
                    <a:pt x="270" y="748"/>
                    <a:pt x="270" y="748"/>
                  </a:cubicBezTo>
                  <a:cubicBezTo>
                    <a:pt x="269" y="749"/>
                    <a:pt x="270" y="750"/>
                    <a:pt x="269" y="751"/>
                  </a:cubicBezTo>
                  <a:cubicBezTo>
                    <a:pt x="269" y="751"/>
                    <a:pt x="269" y="751"/>
                    <a:pt x="269" y="751"/>
                  </a:cubicBezTo>
                  <a:cubicBezTo>
                    <a:pt x="269" y="752"/>
                    <a:pt x="269" y="753"/>
                    <a:pt x="268" y="754"/>
                  </a:cubicBezTo>
                  <a:cubicBezTo>
                    <a:pt x="268" y="754"/>
                    <a:pt x="268" y="754"/>
                    <a:pt x="269" y="754"/>
                  </a:cubicBezTo>
                  <a:cubicBezTo>
                    <a:pt x="268" y="754"/>
                    <a:pt x="268" y="755"/>
                    <a:pt x="268" y="756"/>
                  </a:cubicBezTo>
                  <a:cubicBezTo>
                    <a:pt x="268" y="756"/>
                    <a:pt x="268" y="756"/>
                    <a:pt x="268" y="756"/>
                  </a:cubicBezTo>
                  <a:cubicBezTo>
                    <a:pt x="268" y="756"/>
                    <a:pt x="267" y="756"/>
                    <a:pt x="268" y="757"/>
                  </a:cubicBezTo>
                  <a:cubicBezTo>
                    <a:pt x="268" y="757"/>
                    <a:pt x="267" y="757"/>
                    <a:pt x="268" y="757"/>
                  </a:cubicBezTo>
                  <a:cubicBezTo>
                    <a:pt x="267" y="759"/>
                    <a:pt x="266" y="760"/>
                    <a:pt x="264" y="762"/>
                  </a:cubicBezTo>
                  <a:cubicBezTo>
                    <a:pt x="264" y="764"/>
                    <a:pt x="265" y="763"/>
                    <a:pt x="264" y="763"/>
                  </a:cubicBezTo>
                  <a:cubicBezTo>
                    <a:pt x="264" y="764"/>
                    <a:pt x="264" y="763"/>
                    <a:pt x="264" y="763"/>
                  </a:cubicBezTo>
                  <a:cubicBezTo>
                    <a:pt x="264" y="764"/>
                    <a:pt x="264" y="764"/>
                    <a:pt x="263" y="764"/>
                  </a:cubicBezTo>
                  <a:cubicBezTo>
                    <a:pt x="263" y="764"/>
                    <a:pt x="263" y="765"/>
                    <a:pt x="263" y="764"/>
                  </a:cubicBezTo>
                  <a:cubicBezTo>
                    <a:pt x="263" y="765"/>
                    <a:pt x="263" y="766"/>
                    <a:pt x="262" y="766"/>
                  </a:cubicBezTo>
                  <a:cubicBezTo>
                    <a:pt x="262" y="766"/>
                    <a:pt x="262" y="766"/>
                    <a:pt x="262" y="766"/>
                  </a:cubicBezTo>
                  <a:cubicBezTo>
                    <a:pt x="261" y="767"/>
                    <a:pt x="261" y="767"/>
                    <a:pt x="260" y="768"/>
                  </a:cubicBezTo>
                  <a:cubicBezTo>
                    <a:pt x="257" y="771"/>
                    <a:pt x="253" y="774"/>
                    <a:pt x="249" y="776"/>
                  </a:cubicBezTo>
                  <a:cubicBezTo>
                    <a:pt x="245" y="779"/>
                    <a:pt x="241" y="780"/>
                    <a:pt x="237" y="782"/>
                  </a:cubicBezTo>
                  <a:cubicBezTo>
                    <a:pt x="236" y="783"/>
                    <a:pt x="236" y="783"/>
                    <a:pt x="235" y="783"/>
                  </a:cubicBezTo>
                  <a:cubicBezTo>
                    <a:pt x="235" y="783"/>
                    <a:pt x="235" y="783"/>
                    <a:pt x="235" y="783"/>
                  </a:cubicBezTo>
                  <a:cubicBezTo>
                    <a:pt x="235" y="783"/>
                    <a:pt x="234" y="783"/>
                    <a:pt x="234" y="783"/>
                  </a:cubicBezTo>
                  <a:cubicBezTo>
                    <a:pt x="232" y="784"/>
                    <a:pt x="231" y="784"/>
                    <a:pt x="229" y="784"/>
                  </a:cubicBezTo>
                  <a:cubicBezTo>
                    <a:pt x="229" y="784"/>
                    <a:pt x="229" y="785"/>
                    <a:pt x="229" y="785"/>
                  </a:cubicBezTo>
                  <a:cubicBezTo>
                    <a:pt x="229" y="785"/>
                    <a:pt x="229" y="785"/>
                    <a:pt x="229" y="785"/>
                  </a:cubicBezTo>
                  <a:cubicBezTo>
                    <a:pt x="229" y="785"/>
                    <a:pt x="229" y="785"/>
                    <a:pt x="229" y="785"/>
                  </a:cubicBezTo>
                  <a:cubicBezTo>
                    <a:pt x="228" y="785"/>
                    <a:pt x="228" y="785"/>
                    <a:pt x="228" y="784"/>
                  </a:cubicBezTo>
                  <a:cubicBezTo>
                    <a:pt x="224" y="785"/>
                    <a:pt x="220" y="786"/>
                    <a:pt x="215" y="787"/>
                  </a:cubicBezTo>
                  <a:cubicBezTo>
                    <a:pt x="214" y="787"/>
                    <a:pt x="213" y="787"/>
                    <a:pt x="211" y="787"/>
                  </a:cubicBezTo>
                  <a:cubicBezTo>
                    <a:pt x="208" y="787"/>
                    <a:pt x="205" y="788"/>
                    <a:pt x="202" y="787"/>
                  </a:cubicBezTo>
                  <a:cubicBezTo>
                    <a:pt x="202" y="787"/>
                    <a:pt x="202" y="788"/>
                    <a:pt x="203" y="788"/>
                  </a:cubicBezTo>
                  <a:close/>
                  <a:moveTo>
                    <a:pt x="227" y="710"/>
                  </a:moveTo>
                  <a:cubicBezTo>
                    <a:pt x="227" y="709"/>
                    <a:pt x="228" y="709"/>
                    <a:pt x="227" y="709"/>
                  </a:cubicBezTo>
                  <a:cubicBezTo>
                    <a:pt x="227" y="709"/>
                    <a:pt x="227" y="709"/>
                    <a:pt x="227" y="710"/>
                  </a:cubicBezTo>
                  <a:close/>
                  <a:moveTo>
                    <a:pt x="238" y="710"/>
                  </a:moveTo>
                  <a:cubicBezTo>
                    <a:pt x="238" y="710"/>
                    <a:pt x="238" y="710"/>
                    <a:pt x="238" y="710"/>
                  </a:cubicBezTo>
                  <a:cubicBezTo>
                    <a:pt x="238" y="710"/>
                    <a:pt x="238" y="710"/>
                    <a:pt x="238" y="710"/>
                  </a:cubicBezTo>
                  <a:cubicBezTo>
                    <a:pt x="238" y="710"/>
                    <a:pt x="238" y="710"/>
                    <a:pt x="238" y="710"/>
                  </a:cubicBezTo>
                  <a:close/>
                  <a:moveTo>
                    <a:pt x="240" y="711"/>
                  </a:moveTo>
                  <a:cubicBezTo>
                    <a:pt x="240" y="711"/>
                    <a:pt x="240" y="710"/>
                    <a:pt x="240" y="710"/>
                  </a:cubicBezTo>
                  <a:lnTo>
                    <a:pt x="240" y="711"/>
                  </a:lnTo>
                  <a:close/>
                  <a:moveTo>
                    <a:pt x="243" y="711"/>
                  </a:moveTo>
                  <a:cubicBezTo>
                    <a:pt x="243" y="711"/>
                    <a:pt x="243" y="711"/>
                    <a:pt x="243" y="711"/>
                  </a:cubicBezTo>
                  <a:cubicBezTo>
                    <a:pt x="243" y="711"/>
                    <a:pt x="243" y="711"/>
                    <a:pt x="243" y="711"/>
                  </a:cubicBezTo>
                  <a:close/>
                  <a:moveTo>
                    <a:pt x="243" y="711"/>
                  </a:moveTo>
                  <a:cubicBezTo>
                    <a:pt x="243" y="711"/>
                    <a:pt x="244" y="711"/>
                    <a:pt x="244" y="711"/>
                  </a:cubicBezTo>
                  <a:cubicBezTo>
                    <a:pt x="244" y="711"/>
                    <a:pt x="243" y="711"/>
                    <a:pt x="243" y="711"/>
                  </a:cubicBezTo>
                  <a:close/>
                  <a:moveTo>
                    <a:pt x="249" y="713"/>
                  </a:moveTo>
                  <a:cubicBezTo>
                    <a:pt x="249" y="713"/>
                    <a:pt x="249" y="713"/>
                    <a:pt x="249" y="713"/>
                  </a:cubicBezTo>
                  <a:cubicBezTo>
                    <a:pt x="249" y="713"/>
                    <a:pt x="249" y="713"/>
                    <a:pt x="249" y="713"/>
                  </a:cubicBezTo>
                  <a:close/>
                  <a:moveTo>
                    <a:pt x="251" y="714"/>
                  </a:moveTo>
                  <a:cubicBezTo>
                    <a:pt x="251" y="714"/>
                    <a:pt x="251" y="714"/>
                    <a:pt x="251" y="714"/>
                  </a:cubicBezTo>
                  <a:cubicBezTo>
                    <a:pt x="251" y="714"/>
                    <a:pt x="251" y="714"/>
                    <a:pt x="251" y="714"/>
                  </a:cubicBezTo>
                  <a:close/>
                  <a:moveTo>
                    <a:pt x="271" y="753"/>
                  </a:moveTo>
                  <a:cubicBezTo>
                    <a:pt x="271" y="753"/>
                    <a:pt x="271" y="753"/>
                    <a:pt x="271" y="753"/>
                  </a:cubicBezTo>
                  <a:cubicBezTo>
                    <a:pt x="271" y="753"/>
                    <a:pt x="271" y="753"/>
                    <a:pt x="271" y="753"/>
                  </a:cubicBezTo>
                  <a:close/>
                  <a:moveTo>
                    <a:pt x="261" y="771"/>
                  </a:moveTo>
                  <a:cubicBezTo>
                    <a:pt x="260" y="771"/>
                    <a:pt x="260" y="771"/>
                    <a:pt x="260" y="771"/>
                  </a:cubicBezTo>
                  <a:cubicBezTo>
                    <a:pt x="261" y="771"/>
                    <a:pt x="260" y="771"/>
                    <a:pt x="261" y="771"/>
                  </a:cubicBezTo>
                  <a:close/>
                  <a:moveTo>
                    <a:pt x="252" y="777"/>
                  </a:moveTo>
                  <a:cubicBezTo>
                    <a:pt x="252" y="777"/>
                    <a:pt x="252" y="777"/>
                    <a:pt x="252" y="777"/>
                  </a:cubicBezTo>
                  <a:cubicBezTo>
                    <a:pt x="251" y="777"/>
                    <a:pt x="251" y="777"/>
                    <a:pt x="251" y="777"/>
                  </a:cubicBezTo>
                  <a:lnTo>
                    <a:pt x="252" y="777"/>
                  </a:lnTo>
                  <a:close/>
                  <a:moveTo>
                    <a:pt x="112" y="765"/>
                  </a:moveTo>
                  <a:cubicBezTo>
                    <a:pt x="112" y="765"/>
                    <a:pt x="112" y="765"/>
                    <a:pt x="112" y="765"/>
                  </a:cubicBezTo>
                  <a:cubicBezTo>
                    <a:pt x="112" y="765"/>
                    <a:pt x="112" y="765"/>
                    <a:pt x="112" y="765"/>
                  </a:cubicBezTo>
                  <a:close/>
                  <a:moveTo>
                    <a:pt x="147" y="709"/>
                  </a:moveTo>
                  <a:cubicBezTo>
                    <a:pt x="146" y="708"/>
                    <a:pt x="144" y="709"/>
                    <a:pt x="143" y="708"/>
                  </a:cubicBezTo>
                  <a:cubicBezTo>
                    <a:pt x="143" y="708"/>
                    <a:pt x="143" y="709"/>
                    <a:pt x="143" y="709"/>
                  </a:cubicBezTo>
                  <a:cubicBezTo>
                    <a:pt x="142" y="708"/>
                    <a:pt x="140" y="709"/>
                    <a:pt x="138" y="709"/>
                  </a:cubicBezTo>
                  <a:cubicBezTo>
                    <a:pt x="139" y="710"/>
                    <a:pt x="139" y="710"/>
                    <a:pt x="139" y="710"/>
                  </a:cubicBezTo>
                  <a:cubicBezTo>
                    <a:pt x="138" y="710"/>
                    <a:pt x="138" y="709"/>
                    <a:pt x="138" y="709"/>
                  </a:cubicBezTo>
                  <a:cubicBezTo>
                    <a:pt x="138" y="710"/>
                    <a:pt x="138" y="710"/>
                    <a:pt x="138" y="710"/>
                  </a:cubicBezTo>
                  <a:cubicBezTo>
                    <a:pt x="138" y="709"/>
                    <a:pt x="137" y="710"/>
                    <a:pt x="137" y="709"/>
                  </a:cubicBezTo>
                  <a:cubicBezTo>
                    <a:pt x="137" y="710"/>
                    <a:pt x="137" y="710"/>
                    <a:pt x="137" y="710"/>
                  </a:cubicBezTo>
                  <a:cubicBezTo>
                    <a:pt x="137" y="710"/>
                    <a:pt x="137" y="710"/>
                    <a:pt x="137" y="710"/>
                  </a:cubicBezTo>
                  <a:cubicBezTo>
                    <a:pt x="136" y="709"/>
                    <a:pt x="135" y="710"/>
                    <a:pt x="135" y="710"/>
                  </a:cubicBezTo>
                  <a:cubicBezTo>
                    <a:pt x="135" y="710"/>
                    <a:pt x="135" y="710"/>
                    <a:pt x="135" y="710"/>
                  </a:cubicBezTo>
                  <a:cubicBezTo>
                    <a:pt x="134" y="710"/>
                    <a:pt x="132" y="710"/>
                    <a:pt x="131" y="710"/>
                  </a:cubicBezTo>
                  <a:cubicBezTo>
                    <a:pt x="131" y="710"/>
                    <a:pt x="131" y="710"/>
                    <a:pt x="131" y="710"/>
                  </a:cubicBezTo>
                  <a:cubicBezTo>
                    <a:pt x="131" y="710"/>
                    <a:pt x="131" y="710"/>
                    <a:pt x="131" y="710"/>
                  </a:cubicBezTo>
                  <a:cubicBezTo>
                    <a:pt x="130" y="710"/>
                    <a:pt x="130" y="710"/>
                    <a:pt x="130" y="710"/>
                  </a:cubicBezTo>
                  <a:cubicBezTo>
                    <a:pt x="130" y="710"/>
                    <a:pt x="130" y="710"/>
                    <a:pt x="130" y="710"/>
                  </a:cubicBezTo>
                  <a:cubicBezTo>
                    <a:pt x="129" y="710"/>
                    <a:pt x="129" y="711"/>
                    <a:pt x="129" y="710"/>
                  </a:cubicBezTo>
                  <a:cubicBezTo>
                    <a:pt x="129" y="711"/>
                    <a:pt x="129" y="711"/>
                    <a:pt x="129" y="711"/>
                  </a:cubicBezTo>
                  <a:cubicBezTo>
                    <a:pt x="129" y="710"/>
                    <a:pt x="129" y="711"/>
                    <a:pt x="128" y="711"/>
                  </a:cubicBezTo>
                  <a:cubicBezTo>
                    <a:pt x="128" y="711"/>
                    <a:pt x="128" y="711"/>
                    <a:pt x="128" y="711"/>
                  </a:cubicBezTo>
                  <a:cubicBezTo>
                    <a:pt x="128" y="711"/>
                    <a:pt x="128" y="711"/>
                    <a:pt x="128" y="711"/>
                  </a:cubicBezTo>
                  <a:cubicBezTo>
                    <a:pt x="128" y="711"/>
                    <a:pt x="128" y="711"/>
                    <a:pt x="128" y="711"/>
                  </a:cubicBezTo>
                  <a:cubicBezTo>
                    <a:pt x="127" y="711"/>
                    <a:pt x="127" y="711"/>
                    <a:pt x="127" y="711"/>
                  </a:cubicBezTo>
                  <a:cubicBezTo>
                    <a:pt x="127" y="711"/>
                    <a:pt x="128" y="711"/>
                    <a:pt x="127" y="711"/>
                  </a:cubicBezTo>
                  <a:cubicBezTo>
                    <a:pt x="126" y="711"/>
                    <a:pt x="124" y="712"/>
                    <a:pt x="123" y="712"/>
                  </a:cubicBezTo>
                  <a:cubicBezTo>
                    <a:pt x="123" y="712"/>
                    <a:pt x="123" y="712"/>
                    <a:pt x="123" y="712"/>
                  </a:cubicBezTo>
                  <a:cubicBezTo>
                    <a:pt x="122" y="712"/>
                    <a:pt x="122" y="712"/>
                    <a:pt x="122" y="712"/>
                  </a:cubicBezTo>
                  <a:cubicBezTo>
                    <a:pt x="122" y="712"/>
                    <a:pt x="122" y="713"/>
                    <a:pt x="122" y="713"/>
                  </a:cubicBezTo>
                  <a:cubicBezTo>
                    <a:pt x="122" y="713"/>
                    <a:pt x="121" y="712"/>
                    <a:pt x="121" y="713"/>
                  </a:cubicBezTo>
                  <a:cubicBezTo>
                    <a:pt x="121" y="713"/>
                    <a:pt x="121" y="713"/>
                    <a:pt x="121" y="713"/>
                  </a:cubicBezTo>
                  <a:cubicBezTo>
                    <a:pt x="121" y="713"/>
                    <a:pt x="121" y="713"/>
                    <a:pt x="120" y="713"/>
                  </a:cubicBezTo>
                  <a:cubicBezTo>
                    <a:pt x="120" y="713"/>
                    <a:pt x="121" y="713"/>
                    <a:pt x="121" y="713"/>
                  </a:cubicBezTo>
                  <a:cubicBezTo>
                    <a:pt x="120" y="713"/>
                    <a:pt x="120" y="713"/>
                    <a:pt x="120" y="713"/>
                  </a:cubicBezTo>
                  <a:cubicBezTo>
                    <a:pt x="120" y="713"/>
                    <a:pt x="120" y="713"/>
                    <a:pt x="120" y="713"/>
                  </a:cubicBezTo>
                  <a:cubicBezTo>
                    <a:pt x="119" y="714"/>
                    <a:pt x="120" y="713"/>
                    <a:pt x="119" y="713"/>
                  </a:cubicBezTo>
                  <a:cubicBezTo>
                    <a:pt x="119" y="713"/>
                    <a:pt x="119" y="713"/>
                    <a:pt x="119" y="713"/>
                  </a:cubicBezTo>
                  <a:cubicBezTo>
                    <a:pt x="119" y="713"/>
                    <a:pt x="118" y="713"/>
                    <a:pt x="118" y="714"/>
                  </a:cubicBezTo>
                  <a:cubicBezTo>
                    <a:pt x="118" y="714"/>
                    <a:pt x="118" y="714"/>
                    <a:pt x="118" y="714"/>
                  </a:cubicBezTo>
                  <a:cubicBezTo>
                    <a:pt x="118" y="714"/>
                    <a:pt x="117" y="714"/>
                    <a:pt x="117" y="714"/>
                  </a:cubicBezTo>
                  <a:cubicBezTo>
                    <a:pt x="117" y="714"/>
                    <a:pt x="117" y="714"/>
                    <a:pt x="117" y="714"/>
                  </a:cubicBezTo>
                  <a:cubicBezTo>
                    <a:pt x="116" y="714"/>
                    <a:pt x="116" y="715"/>
                    <a:pt x="116" y="714"/>
                  </a:cubicBezTo>
                  <a:cubicBezTo>
                    <a:pt x="116" y="714"/>
                    <a:pt x="115" y="715"/>
                    <a:pt x="115" y="715"/>
                  </a:cubicBezTo>
                  <a:cubicBezTo>
                    <a:pt x="115" y="715"/>
                    <a:pt x="115" y="715"/>
                    <a:pt x="115" y="715"/>
                  </a:cubicBezTo>
                  <a:cubicBezTo>
                    <a:pt x="115" y="715"/>
                    <a:pt x="115" y="715"/>
                    <a:pt x="115" y="715"/>
                  </a:cubicBezTo>
                  <a:cubicBezTo>
                    <a:pt x="115" y="715"/>
                    <a:pt x="115" y="715"/>
                    <a:pt x="115" y="715"/>
                  </a:cubicBezTo>
                  <a:cubicBezTo>
                    <a:pt x="115" y="715"/>
                    <a:pt x="115" y="715"/>
                    <a:pt x="114" y="715"/>
                  </a:cubicBezTo>
                  <a:cubicBezTo>
                    <a:pt x="114" y="715"/>
                    <a:pt x="114" y="715"/>
                    <a:pt x="113" y="715"/>
                  </a:cubicBezTo>
                  <a:cubicBezTo>
                    <a:pt x="114" y="715"/>
                    <a:pt x="113" y="716"/>
                    <a:pt x="113" y="716"/>
                  </a:cubicBezTo>
                  <a:cubicBezTo>
                    <a:pt x="113" y="715"/>
                    <a:pt x="113" y="715"/>
                    <a:pt x="113" y="715"/>
                  </a:cubicBezTo>
                  <a:cubicBezTo>
                    <a:pt x="112" y="716"/>
                    <a:pt x="113" y="716"/>
                    <a:pt x="112" y="716"/>
                  </a:cubicBezTo>
                  <a:cubicBezTo>
                    <a:pt x="112" y="716"/>
                    <a:pt x="112" y="716"/>
                    <a:pt x="112" y="716"/>
                  </a:cubicBezTo>
                  <a:cubicBezTo>
                    <a:pt x="112" y="716"/>
                    <a:pt x="112" y="716"/>
                    <a:pt x="112" y="716"/>
                  </a:cubicBezTo>
                  <a:cubicBezTo>
                    <a:pt x="112" y="716"/>
                    <a:pt x="112" y="716"/>
                    <a:pt x="112" y="716"/>
                  </a:cubicBezTo>
                  <a:cubicBezTo>
                    <a:pt x="112" y="716"/>
                    <a:pt x="112" y="716"/>
                    <a:pt x="111" y="716"/>
                  </a:cubicBezTo>
                  <a:cubicBezTo>
                    <a:pt x="111" y="716"/>
                    <a:pt x="111" y="716"/>
                    <a:pt x="111" y="716"/>
                  </a:cubicBezTo>
                  <a:cubicBezTo>
                    <a:pt x="111" y="717"/>
                    <a:pt x="111" y="717"/>
                    <a:pt x="111" y="716"/>
                  </a:cubicBezTo>
                  <a:cubicBezTo>
                    <a:pt x="111" y="716"/>
                    <a:pt x="111" y="717"/>
                    <a:pt x="111" y="716"/>
                  </a:cubicBezTo>
                  <a:cubicBezTo>
                    <a:pt x="111" y="716"/>
                    <a:pt x="110" y="716"/>
                    <a:pt x="110" y="717"/>
                  </a:cubicBezTo>
                  <a:cubicBezTo>
                    <a:pt x="110" y="717"/>
                    <a:pt x="110" y="717"/>
                    <a:pt x="110" y="717"/>
                  </a:cubicBezTo>
                  <a:cubicBezTo>
                    <a:pt x="110" y="717"/>
                    <a:pt x="110" y="717"/>
                    <a:pt x="109" y="717"/>
                  </a:cubicBezTo>
                  <a:cubicBezTo>
                    <a:pt x="109" y="717"/>
                    <a:pt x="109" y="717"/>
                    <a:pt x="109" y="717"/>
                  </a:cubicBezTo>
                  <a:cubicBezTo>
                    <a:pt x="109" y="717"/>
                    <a:pt x="108" y="717"/>
                    <a:pt x="108" y="718"/>
                  </a:cubicBezTo>
                  <a:cubicBezTo>
                    <a:pt x="108" y="718"/>
                    <a:pt x="108" y="718"/>
                    <a:pt x="108" y="718"/>
                  </a:cubicBezTo>
                  <a:cubicBezTo>
                    <a:pt x="108" y="718"/>
                    <a:pt x="108" y="718"/>
                    <a:pt x="108" y="718"/>
                  </a:cubicBezTo>
                  <a:cubicBezTo>
                    <a:pt x="108" y="718"/>
                    <a:pt x="108" y="718"/>
                    <a:pt x="107" y="718"/>
                  </a:cubicBezTo>
                  <a:cubicBezTo>
                    <a:pt x="107" y="718"/>
                    <a:pt x="107" y="718"/>
                    <a:pt x="107" y="718"/>
                  </a:cubicBezTo>
                  <a:cubicBezTo>
                    <a:pt x="107" y="718"/>
                    <a:pt x="106" y="719"/>
                    <a:pt x="106" y="719"/>
                  </a:cubicBezTo>
                  <a:cubicBezTo>
                    <a:pt x="106" y="719"/>
                    <a:pt x="105" y="719"/>
                    <a:pt x="105" y="719"/>
                  </a:cubicBezTo>
                  <a:cubicBezTo>
                    <a:pt x="105" y="719"/>
                    <a:pt x="105" y="719"/>
                    <a:pt x="105" y="719"/>
                  </a:cubicBezTo>
                  <a:cubicBezTo>
                    <a:pt x="105" y="720"/>
                    <a:pt x="105" y="720"/>
                    <a:pt x="105" y="720"/>
                  </a:cubicBezTo>
                  <a:cubicBezTo>
                    <a:pt x="105" y="720"/>
                    <a:pt x="106" y="719"/>
                    <a:pt x="106" y="719"/>
                  </a:cubicBezTo>
                  <a:cubicBezTo>
                    <a:pt x="106" y="720"/>
                    <a:pt x="105" y="719"/>
                    <a:pt x="105" y="720"/>
                  </a:cubicBezTo>
                  <a:cubicBezTo>
                    <a:pt x="105" y="720"/>
                    <a:pt x="105" y="720"/>
                    <a:pt x="105" y="720"/>
                  </a:cubicBezTo>
                  <a:cubicBezTo>
                    <a:pt x="105" y="720"/>
                    <a:pt x="105" y="720"/>
                    <a:pt x="105" y="720"/>
                  </a:cubicBezTo>
                  <a:cubicBezTo>
                    <a:pt x="105" y="720"/>
                    <a:pt x="105" y="720"/>
                    <a:pt x="104" y="720"/>
                  </a:cubicBezTo>
                  <a:cubicBezTo>
                    <a:pt x="104" y="720"/>
                    <a:pt x="104" y="720"/>
                    <a:pt x="104" y="720"/>
                  </a:cubicBezTo>
                  <a:cubicBezTo>
                    <a:pt x="104" y="720"/>
                    <a:pt x="104" y="721"/>
                    <a:pt x="104" y="720"/>
                  </a:cubicBezTo>
                  <a:cubicBezTo>
                    <a:pt x="104" y="721"/>
                    <a:pt x="104" y="721"/>
                    <a:pt x="104" y="721"/>
                  </a:cubicBezTo>
                  <a:cubicBezTo>
                    <a:pt x="104" y="721"/>
                    <a:pt x="104" y="721"/>
                    <a:pt x="104" y="721"/>
                  </a:cubicBezTo>
                  <a:cubicBezTo>
                    <a:pt x="104" y="721"/>
                    <a:pt x="104" y="721"/>
                    <a:pt x="103" y="721"/>
                  </a:cubicBezTo>
                  <a:cubicBezTo>
                    <a:pt x="103" y="721"/>
                    <a:pt x="103" y="721"/>
                    <a:pt x="103" y="721"/>
                  </a:cubicBezTo>
                  <a:cubicBezTo>
                    <a:pt x="103" y="721"/>
                    <a:pt x="103" y="722"/>
                    <a:pt x="103" y="721"/>
                  </a:cubicBezTo>
                  <a:cubicBezTo>
                    <a:pt x="103" y="722"/>
                    <a:pt x="102" y="722"/>
                    <a:pt x="102" y="722"/>
                  </a:cubicBezTo>
                  <a:cubicBezTo>
                    <a:pt x="102" y="723"/>
                    <a:pt x="102" y="723"/>
                    <a:pt x="102" y="723"/>
                  </a:cubicBezTo>
                  <a:cubicBezTo>
                    <a:pt x="102" y="723"/>
                    <a:pt x="102" y="723"/>
                    <a:pt x="102" y="723"/>
                  </a:cubicBezTo>
                  <a:cubicBezTo>
                    <a:pt x="102" y="723"/>
                    <a:pt x="102" y="723"/>
                    <a:pt x="102" y="723"/>
                  </a:cubicBezTo>
                  <a:cubicBezTo>
                    <a:pt x="102" y="723"/>
                    <a:pt x="101" y="724"/>
                    <a:pt x="101" y="724"/>
                  </a:cubicBezTo>
                  <a:cubicBezTo>
                    <a:pt x="101" y="724"/>
                    <a:pt x="101" y="724"/>
                    <a:pt x="101" y="724"/>
                  </a:cubicBezTo>
                  <a:cubicBezTo>
                    <a:pt x="101" y="724"/>
                    <a:pt x="100" y="724"/>
                    <a:pt x="100" y="725"/>
                  </a:cubicBezTo>
                  <a:cubicBezTo>
                    <a:pt x="101" y="725"/>
                    <a:pt x="101" y="725"/>
                    <a:pt x="101" y="725"/>
                  </a:cubicBezTo>
                  <a:cubicBezTo>
                    <a:pt x="101" y="725"/>
                    <a:pt x="100" y="725"/>
                    <a:pt x="100" y="725"/>
                  </a:cubicBezTo>
                  <a:cubicBezTo>
                    <a:pt x="100" y="725"/>
                    <a:pt x="100" y="725"/>
                    <a:pt x="100" y="725"/>
                  </a:cubicBezTo>
                  <a:cubicBezTo>
                    <a:pt x="100" y="725"/>
                    <a:pt x="100" y="726"/>
                    <a:pt x="100" y="726"/>
                  </a:cubicBezTo>
                  <a:cubicBezTo>
                    <a:pt x="100" y="726"/>
                    <a:pt x="100" y="726"/>
                    <a:pt x="99" y="726"/>
                  </a:cubicBezTo>
                  <a:cubicBezTo>
                    <a:pt x="99" y="727"/>
                    <a:pt x="99" y="727"/>
                    <a:pt x="99" y="728"/>
                  </a:cubicBezTo>
                  <a:cubicBezTo>
                    <a:pt x="99" y="728"/>
                    <a:pt x="99" y="728"/>
                    <a:pt x="99" y="728"/>
                  </a:cubicBezTo>
                  <a:cubicBezTo>
                    <a:pt x="99" y="728"/>
                    <a:pt x="99" y="728"/>
                    <a:pt x="99" y="728"/>
                  </a:cubicBezTo>
                  <a:cubicBezTo>
                    <a:pt x="99" y="728"/>
                    <a:pt x="99" y="728"/>
                    <a:pt x="99" y="728"/>
                  </a:cubicBezTo>
                  <a:cubicBezTo>
                    <a:pt x="99" y="728"/>
                    <a:pt x="99" y="728"/>
                    <a:pt x="99" y="728"/>
                  </a:cubicBezTo>
                  <a:cubicBezTo>
                    <a:pt x="99" y="729"/>
                    <a:pt x="98" y="729"/>
                    <a:pt x="98" y="729"/>
                  </a:cubicBezTo>
                  <a:cubicBezTo>
                    <a:pt x="98" y="729"/>
                    <a:pt x="98" y="729"/>
                    <a:pt x="98" y="729"/>
                  </a:cubicBezTo>
                  <a:cubicBezTo>
                    <a:pt x="98" y="730"/>
                    <a:pt x="98" y="730"/>
                    <a:pt x="98" y="730"/>
                  </a:cubicBezTo>
                  <a:cubicBezTo>
                    <a:pt x="98" y="730"/>
                    <a:pt x="98" y="730"/>
                    <a:pt x="98" y="730"/>
                  </a:cubicBezTo>
                  <a:cubicBezTo>
                    <a:pt x="98" y="730"/>
                    <a:pt x="98" y="730"/>
                    <a:pt x="98" y="730"/>
                  </a:cubicBezTo>
                  <a:cubicBezTo>
                    <a:pt x="98" y="731"/>
                    <a:pt x="98" y="731"/>
                    <a:pt x="98" y="731"/>
                  </a:cubicBezTo>
                  <a:cubicBezTo>
                    <a:pt x="98" y="731"/>
                    <a:pt x="98" y="731"/>
                    <a:pt x="98" y="731"/>
                  </a:cubicBezTo>
                  <a:cubicBezTo>
                    <a:pt x="98" y="731"/>
                    <a:pt x="98" y="731"/>
                    <a:pt x="98" y="731"/>
                  </a:cubicBezTo>
                  <a:cubicBezTo>
                    <a:pt x="98" y="731"/>
                    <a:pt x="98" y="731"/>
                    <a:pt x="98" y="731"/>
                  </a:cubicBezTo>
                  <a:cubicBezTo>
                    <a:pt x="98" y="731"/>
                    <a:pt x="98" y="731"/>
                    <a:pt x="98" y="731"/>
                  </a:cubicBezTo>
                  <a:cubicBezTo>
                    <a:pt x="98" y="731"/>
                    <a:pt x="98" y="731"/>
                    <a:pt x="98" y="731"/>
                  </a:cubicBezTo>
                  <a:cubicBezTo>
                    <a:pt x="98" y="731"/>
                    <a:pt x="98" y="732"/>
                    <a:pt x="98" y="732"/>
                  </a:cubicBezTo>
                  <a:cubicBezTo>
                    <a:pt x="98" y="732"/>
                    <a:pt x="98" y="732"/>
                    <a:pt x="98" y="732"/>
                  </a:cubicBezTo>
                  <a:cubicBezTo>
                    <a:pt x="98" y="732"/>
                    <a:pt x="97" y="732"/>
                    <a:pt x="98" y="732"/>
                  </a:cubicBezTo>
                  <a:cubicBezTo>
                    <a:pt x="98" y="732"/>
                    <a:pt x="98" y="732"/>
                    <a:pt x="98" y="732"/>
                  </a:cubicBezTo>
                  <a:cubicBezTo>
                    <a:pt x="98" y="732"/>
                    <a:pt x="98" y="732"/>
                    <a:pt x="98" y="732"/>
                  </a:cubicBezTo>
                  <a:cubicBezTo>
                    <a:pt x="98" y="732"/>
                    <a:pt x="97" y="732"/>
                    <a:pt x="97" y="732"/>
                  </a:cubicBezTo>
                  <a:cubicBezTo>
                    <a:pt x="98" y="732"/>
                    <a:pt x="98" y="732"/>
                    <a:pt x="98" y="732"/>
                  </a:cubicBezTo>
                  <a:cubicBezTo>
                    <a:pt x="98" y="733"/>
                    <a:pt x="98" y="733"/>
                    <a:pt x="98" y="733"/>
                  </a:cubicBezTo>
                  <a:cubicBezTo>
                    <a:pt x="98" y="733"/>
                    <a:pt x="98" y="733"/>
                    <a:pt x="98" y="733"/>
                  </a:cubicBezTo>
                  <a:cubicBezTo>
                    <a:pt x="98" y="733"/>
                    <a:pt x="98" y="733"/>
                    <a:pt x="98" y="733"/>
                  </a:cubicBezTo>
                  <a:cubicBezTo>
                    <a:pt x="97" y="733"/>
                    <a:pt x="97" y="733"/>
                    <a:pt x="97" y="733"/>
                  </a:cubicBezTo>
                  <a:cubicBezTo>
                    <a:pt x="97" y="733"/>
                    <a:pt x="97" y="734"/>
                    <a:pt x="97" y="734"/>
                  </a:cubicBezTo>
                  <a:cubicBezTo>
                    <a:pt x="97" y="734"/>
                    <a:pt x="97" y="734"/>
                    <a:pt x="97" y="734"/>
                  </a:cubicBezTo>
                  <a:cubicBezTo>
                    <a:pt x="97" y="734"/>
                    <a:pt x="97" y="734"/>
                    <a:pt x="97" y="734"/>
                  </a:cubicBezTo>
                  <a:cubicBezTo>
                    <a:pt x="97" y="734"/>
                    <a:pt x="97" y="734"/>
                    <a:pt x="97" y="734"/>
                  </a:cubicBezTo>
                  <a:cubicBezTo>
                    <a:pt x="97" y="734"/>
                    <a:pt x="97" y="735"/>
                    <a:pt x="97" y="735"/>
                  </a:cubicBezTo>
                  <a:cubicBezTo>
                    <a:pt x="97" y="735"/>
                    <a:pt x="98" y="735"/>
                    <a:pt x="98" y="735"/>
                  </a:cubicBezTo>
                  <a:cubicBezTo>
                    <a:pt x="97" y="736"/>
                    <a:pt x="97" y="736"/>
                    <a:pt x="97" y="736"/>
                  </a:cubicBezTo>
                  <a:cubicBezTo>
                    <a:pt x="97" y="736"/>
                    <a:pt x="97" y="737"/>
                    <a:pt x="97" y="737"/>
                  </a:cubicBezTo>
                  <a:cubicBezTo>
                    <a:pt x="97" y="737"/>
                    <a:pt x="97" y="737"/>
                    <a:pt x="97" y="737"/>
                  </a:cubicBezTo>
                  <a:cubicBezTo>
                    <a:pt x="97" y="738"/>
                    <a:pt x="97" y="739"/>
                    <a:pt x="97" y="739"/>
                  </a:cubicBezTo>
                  <a:cubicBezTo>
                    <a:pt x="97" y="739"/>
                    <a:pt x="97" y="739"/>
                    <a:pt x="97" y="739"/>
                  </a:cubicBezTo>
                  <a:cubicBezTo>
                    <a:pt x="97" y="739"/>
                    <a:pt x="98" y="739"/>
                    <a:pt x="97" y="740"/>
                  </a:cubicBezTo>
                  <a:cubicBezTo>
                    <a:pt x="97" y="740"/>
                    <a:pt x="97" y="740"/>
                    <a:pt x="97" y="739"/>
                  </a:cubicBezTo>
                  <a:cubicBezTo>
                    <a:pt x="97" y="740"/>
                    <a:pt x="97" y="740"/>
                    <a:pt x="97" y="741"/>
                  </a:cubicBezTo>
                  <a:cubicBezTo>
                    <a:pt x="97" y="741"/>
                    <a:pt x="97" y="741"/>
                    <a:pt x="97" y="741"/>
                  </a:cubicBezTo>
                  <a:cubicBezTo>
                    <a:pt x="97" y="741"/>
                    <a:pt x="97" y="741"/>
                    <a:pt x="97" y="741"/>
                  </a:cubicBezTo>
                  <a:cubicBezTo>
                    <a:pt x="97" y="741"/>
                    <a:pt x="97" y="741"/>
                    <a:pt x="97" y="741"/>
                  </a:cubicBezTo>
                  <a:cubicBezTo>
                    <a:pt x="97" y="741"/>
                    <a:pt x="97" y="741"/>
                    <a:pt x="97" y="741"/>
                  </a:cubicBezTo>
                  <a:cubicBezTo>
                    <a:pt x="97" y="742"/>
                    <a:pt x="97" y="742"/>
                    <a:pt x="97" y="742"/>
                  </a:cubicBezTo>
                  <a:cubicBezTo>
                    <a:pt x="97" y="742"/>
                    <a:pt x="97" y="742"/>
                    <a:pt x="97" y="742"/>
                  </a:cubicBezTo>
                  <a:cubicBezTo>
                    <a:pt x="97" y="742"/>
                    <a:pt x="97" y="743"/>
                    <a:pt x="97" y="743"/>
                  </a:cubicBezTo>
                  <a:cubicBezTo>
                    <a:pt x="98" y="743"/>
                    <a:pt x="98" y="743"/>
                    <a:pt x="98" y="743"/>
                  </a:cubicBezTo>
                  <a:cubicBezTo>
                    <a:pt x="98" y="743"/>
                    <a:pt x="98" y="743"/>
                    <a:pt x="97" y="743"/>
                  </a:cubicBezTo>
                  <a:cubicBezTo>
                    <a:pt x="98" y="744"/>
                    <a:pt x="98" y="744"/>
                    <a:pt x="98" y="744"/>
                  </a:cubicBezTo>
                  <a:cubicBezTo>
                    <a:pt x="98" y="745"/>
                    <a:pt x="98" y="746"/>
                    <a:pt x="98" y="747"/>
                  </a:cubicBezTo>
                  <a:cubicBezTo>
                    <a:pt x="98" y="747"/>
                    <a:pt x="98" y="747"/>
                    <a:pt x="98" y="747"/>
                  </a:cubicBezTo>
                  <a:cubicBezTo>
                    <a:pt x="99" y="747"/>
                    <a:pt x="98" y="747"/>
                    <a:pt x="98" y="747"/>
                  </a:cubicBezTo>
                  <a:cubicBezTo>
                    <a:pt x="98" y="747"/>
                    <a:pt x="99" y="747"/>
                    <a:pt x="99" y="747"/>
                  </a:cubicBezTo>
                  <a:cubicBezTo>
                    <a:pt x="99" y="747"/>
                    <a:pt x="99" y="747"/>
                    <a:pt x="99" y="748"/>
                  </a:cubicBezTo>
                  <a:cubicBezTo>
                    <a:pt x="99" y="748"/>
                    <a:pt x="99" y="747"/>
                    <a:pt x="99" y="748"/>
                  </a:cubicBezTo>
                  <a:cubicBezTo>
                    <a:pt x="98" y="748"/>
                    <a:pt x="99" y="748"/>
                    <a:pt x="99" y="748"/>
                  </a:cubicBezTo>
                  <a:cubicBezTo>
                    <a:pt x="99" y="748"/>
                    <a:pt x="99" y="748"/>
                    <a:pt x="99" y="748"/>
                  </a:cubicBezTo>
                  <a:cubicBezTo>
                    <a:pt x="99" y="748"/>
                    <a:pt x="99" y="748"/>
                    <a:pt x="99" y="748"/>
                  </a:cubicBezTo>
                  <a:cubicBezTo>
                    <a:pt x="99" y="748"/>
                    <a:pt x="99" y="747"/>
                    <a:pt x="100" y="748"/>
                  </a:cubicBezTo>
                  <a:cubicBezTo>
                    <a:pt x="100" y="748"/>
                    <a:pt x="100" y="748"/>
                    <a:pt x="100" y="748"/>
                  </a:cubicBezTo>
                  <a:cubicBezTo>
                    <a:pt x="100" y="748"/>
                    <a:pt x="100" y="747"/>
                    <a:pt x="100" y="748"/>
                  </a:cubicBezTo>
                  <a:cubicBezTo>
                    <a:pt x="100" y="748"/>
                    <a:pt x="100" y="748"/>
                    <a:pt x="99" y="748"/>
                  </a:cubicBezTo>
                  <a:cubicBezTo>
                    <a:pt x="100" y="748"/>
                    <a:pt x="99" y="748"/>
                    <a:pt x="99" y="749"/>
                  </a:cubicBezTo>
                  <a:cubicBezTo>
                    <a:pt x="99" y="749"/>
                    <a:pt x="99" y="748"/>
                    <a:pt x="99" y="749"/>
                  </a:cubicBezTo>
                  <a:cubicBezTo>
                    <a:pt x="100" y="749"/>
                    <a:pt x="99" y="749"/>
                    <a:pt x="100" y="749"/>
                  </a:cubicBezTo>
                  <a:cubicBezTo>
                    <a:pt x="99" y="749"/>
                    <a:pt x="99" y="749"/>
                    <a:pt x="99" y="749"/>
                  </a:cubicBezTo>
                  <a:cubicBezTo>
                    <a:pt x="99" y="750"/>
                    <a:pt x="99" y="749"/>
                    <a:pt x="100" y="749"/>
                  </a:cubicBezTo>
                  <a:cubicBezTo>
                    <a:pt x="99" y="750"/>
                    <a:pt x="99" y="750"/>
                    <a:pt x="99" y="750"/>
                  </a:cubicBezTo>
                  <a:cubicBezTo>
                    <a:pt x="99" y="750"/>
                    <a:pt x="99" y="750"/>
                    <a:pt x="99" y="750"/>
                  </a:cubicBezTo>
                  <a:cubicBezTo>
                    <a:pt x="100" y="750"/>
                    <a:pt x="100" y="750"/>
                    <a:pt x="100" y="750"/>
                  </a:cubicBezTo>
                  <a:cubicBezTo>
                    <a:pt x="100" y="750"/>
                    <a:pt x="100" y="751"/>
                    <a:pt x="99" y="751"/>
                  </a:cubicBezTo>
                  <a:cubicBezTo>
                    <a:pt x="100" y="751"/>
                    <a:pt x="100" y="751"/>
                    <a:pt x="100" y="750"/>
                  </a:cubicBezTo>
                  <a:cubicBezTo>
                    <a:pt x="100" y="751"/>
                    <a:pt x="100" y="751"/>
                    <a:pt x="100" y="751"/>
                  </a:cubicBezTo>
                  <a:cubicBezTo>
                    <a:pt x="100" y="751"/>
                    <a:pt x="100" y="751"/>
                    <a:pt x="100" y="751"/>
                  </a:cubicBezTo>
                  <a:cubicBezTo>
                    <a:pt x="100" y="751"/>
                    <a:pt x="100" y="751"/>
                    <a:pt x="100" y="751"/>
                  </a:cubicBezTo>
                  <a:cubicBezTo>
                    <a:pt x="100" y="751"/>
                    <a:pt x="100" y="752"/>
                    <a:pt x="101" y="752"/>
                  </a:cubicBezTo>
                  <a:cubicBezTo>
                    <a:pt x="100" y="752"/>
                    <a:pt x="101" y="752"/>
                    <a:pt x="100" y="752"/>
                  </a:cubicBezTo>
                  <a:cubicBezTo>
                    <a:pt x="100" y="752"/>
                    <a:pt x="100" y="752"/>
                    <a:pt x="100" y="752"/>
                  </a:cubicBezTo>
                  <a:cubicBezTo>
                    <a:pt x="100" y="752"/>
                    <a:pt x="100" y="752"/>
                    <a:pt x="100" y="752"/>
                  </a:cubicBezTo>
                  <a:cubicBezTo>
                    <a:pt x="100" y="752"/>
                    <a:pt x="100" y="752"/>
                    <a:pt x="100" y="752"/>
                  </a:cubicBezTo>
                  <a:cubicBezTo>
                    <a:pt x="100" y="752"/>
                    <a:pt x="100" y="753"/>
                    <a:pt x="100" y="753"/>
                  </a:cubicBezTo>
                  <a:cubicBezTo>
                    <a:pt x="100" y="753"/>
                    <a:pt x="101" y="753"/>
                    <a:pt x="101" y="753"/>
                  </a:cubicBezTo>
                  <a:cubicBezTo>
                    <a:pt x="100" y="753"/>
                    <a:pt x="100" y="753"/>
                    <a:pt x="100" y="753"/>
                  </a:cubicBezTo>
                  <a:cubicBezTo>
                    <a:pt x="101" y="753"/>
                    <a:pt x="101" y="753"/>
                    <a:pt x="101" y="753"/>
                  </a:cubicBezTo>
                  <a:cubicBezTo>
                    <a:pt x="101" y="753"/>
                    <a:pt x="101" y="753"/>
                    <a:pt x="101" y="753"/>
                  </a:cubicBezTo>
                  <a:cubicBezTo>
                    <a:pt x="101" y="753"/>
                    <a:pt x="101" y="753"/>
                    <a:pt x="101" y="753"/>
                  </a:cubicBezTo>
                  <a:cubicBezTo>
                    <a:pt x="101" y="753"/>
                    <a:pt x="101" y="753"/>
                    <a:pt x="101" y="754"/>
                  </a:cubicBezTo>
                  <a:cubicBezTo>
                    <a:pt x="101" y="754"/>
                    <a:pt x="101" y="754"/>
                    <a:pt x="101" y="754"/>
                  </a:cubicBezTo>
                  <a:cubicBezTo>
                    <a:pt x="101" y="753"/>
                    <a:pt x="101" y="753"/>
                    <a:pt x="101" y="753"/>
                  </a:cubicBezTo>
                  <a:cubicBezTo>
                    <a:pt x="101" y="753"/>
                    <a:pt x="101" y="753"/>
                    <a:pt x="101" y="754"/>
                  </a:cubicBezTo>
                  <a:cubicBezTo>
                    <a:pt x="102" y="754"/>
                    <a:pt x="101" y="754"/>
                    <a:pt x="101" y="754"/>
                  </a:cubicBezTo>
                  <a:cubicBezTo>
                    <a:pt x="101" y="754"/>
                    <a:pt x="101" y="754"/>
                    <a:pt x="102" y="754"/>
                  </a:cubicBezTo>
                  <a:cubicBezTo>
                    <a:pt x="102" y="754"/>
                    <a:pt x="101" y="754"/>
                    <a:pt x="101" y="755"/>
                  </a:cubicBezTo>
                  <a:cubicBezTo>
                    <a:pt x="102" y="755"/>
                    <a:pt x="102" y="755"/>
                    <a:pt x="102" y="755"/>
                  </a:cubicBezTo>
                  <a:cubicBezTo>
                    <a:pt x="102" y="754"/>
                    <a:pt x="102" y="754"/>
                    <a:pt x="102" y="754"/>
                  </a:cubicBezTo>
                  <a:cubicBezTo>
                    <a:pt x="102" y="755"/>
                    <a:pt x="102" y="755"/>
                    <a:pt x="102" y="755"/>
                  </a:cubicBezTo>
                  <a:cubicBezTo>
                    <a:pt x="102" y="754"/>
                    <a:pt x="102" y="755"/>
                    <a:pt x="103" y="754"/>
                  </a:cubicBezTo>
                  <a:cubicBezTo>
                    <a:pt x="103" y="755"/>
                    <a:pt x="103" y="755"/>
                    <a:pt x="103" y="755"/>
                  </a:cubicBezTo>
                  <a:cubicBezTo>
                    <a:pt x="102" y="755"/>
                    <a:pt x="102" y="755"/>
                    <a:pt x="102" y="756"/>
                  </a:cubicBezTo>
                  <a:cubicBezTo>
                    <a:pt x="102" y="756"/>
                    <a:pt x="103" y="755"/>
                    <a:pt x="103" y="756"/>
                  </a:cubicBezTo>
                  <a:cubicBezTo>
                    <a:pt x="103" y="756"/>
                    <a:pt x="103" y="756"/>
                    <a:pt x="103" y="756"/>
                  </a:cubicBezTo>
                  <a:cubicBezTo>
                    <a:pt x="103" y="756"/>
                    <a:pt x="102" y="756"/>
                    <a:pt x="103" y="757"/>
                  </a:cubicBezTo>
                  <a:cubicBezTo>
                    <a:pt x="103" y="756"/>
                    <a:pt x="103" y="757"/>
                    <a:pt x="103" y="756"/>
                  </a:cubicBezTo>
                  <a:cubicBezTo>
                    <a:pt x="103" y="756"/>
                    <a:pt x="103" y="756"/>
                    <a:pt x="103" y="756"/>
                  </a:cubicBezTo>
                  <a:cubicBezTo>
                    <a:pt x="103" y="756"/>
                    <a:pt x="103" y="756"/>
                    <a:pt x="103" y="756"/>
                  </a:cubicBezTo>
                  <a:cubicBezTo>
                    <a:pt x="103" y="756"/>
                    <a:pt x="104" y="757"/>
                    <a:pt x="103" y="757"/>
                  </a:cubicBezTo>
                  <a:cubicBezTo>
                    <a:pt x="103" y="757"/>
                    <a:pt x="103" y="756"/>
                    <a:pt x="103" y="757"/>
                  </a:cubicBezTo>
                  <a:cubicBezTo>
                    <a:pt x="103" y="757"/>
                    <a:pt x="104" y="757"/>
                    <a:pt x="103" y="757"/>
                  </a:cubicBezTo>
                  <a:cubicBezTo>
                    <a:pt x="103" y="757"/>
                    <a:pt x="103" y="757"/>
                    <a:pt x="103" y="757"/>
                  </a:cubicBezTo>
                  <a:cubicBezTo>
                    <a:pt x="103" y="757"/>
                    <a:pt x="103" y="757"/>
                    <a:pt x="103" y="757"/>
                  </a:cubicBezTo>
                  <a:cubicBezTo>
                    <a:pt x="103" y="757"/>
                    <a:pt x="103" y="757"/>
                    <a:pt x="103" y="757"/>
                  </a:cubicBezTo>
                  <a:cubicBezTo>
                    <a:pt x="103" y="758"/>
                    <a:pt x="103" y="758"/>
                    <a:pt x="103" y="758"/>
                  </a:cubicBezTo>
                  <a:cubicBezTo>
                    <a:pt x="104" y="758"/>
                    <a:pt x="104" y="758"/>
                    <a:pt x="104" y="758"/>
                  </a:cubicBezTo>
                  <a:cubicBezTo>
                    <a:pt x="104" y="758"/>
                    <a:pt x="103" y="757"/>
                    <a:pt x="103" y="757"/>
                  </a:cubicBezTo>
                  <a:cubicBezTo>
                    <a:pt x="104" y="758"/>
                    <a:pt x="104" y="758"/>
                    <a:pt x="104" y="758"/>
                  </a:cubicBezTo>
                  <a:cubicBezTo>
                    <a:pt x="104" y="758"/>
                    <a:pt x="104" y="758"/>
                    <a:pt x="104" y="758"/>
                  </a:cubicBezTo>
                  <a:cubicBezTo>
                    <a:pt x="104" y="758"/>
                    <a:pt x="104" y="758"/>
                    <a:pt x="104" y="758"/>
                  </a:cubicBezTo>
                  <a:cubicBezTo>
                    <a:pt x="104" y="758"/>
                    <a:pt x="104" y="758"/>
                    <a:pt x="104" y="758"/>
                  </a:cubicBezTo>
                  <a:cubicBezTo>
                    <a:pt x="104" y="759"/>
                    <a:pt x="104" y="759"/>
                    <a:pt x="104" y="759"/>
                  </a:cubicBezTo>
                  <a:cubicBezTo>
                    <a:pt x="105" y="759"/>
                    <a:pt x="105" y="760"/>
                    <a:pt x="105" y="759"/>
                  </a:cubicBezTo>
                  <a:cubicBezTo>
                    <a:pt x="105" y="759"/>
                    <a:pt x="104" y="759"/>
                    <a:pt x="104" y="758"/>
                  </a:cubicBezTo>
                  <a:cubicBezTo>
                    <a:pt x="105" y="758"/>
                    <a:pt x="104" y="758"/>
                    <a:pt x="104" y="758"/>
                  </a:cubicBezTo>
                  <a:cubicBezTo>
                    <a:pt x="105" y="758"/>
                    <a:pt x="105" y="758"/>
                    <a:pt x="105" y="758"/>
                  </a:cubicBezTo>
                  <a:cubicBezTo>
                    <a:pt x="105" y="758"/>
                    <a:pt x="105" y="758"/>
                    <a:pt x="105" y="758"/>
                  </a:cubicBezTo>
                  <a:cubicBezTo>
                    <a:pt x="105" y="758"/>
                    <a:pt x="105" y="758"/>
                    <a:pt x="105" y="758"/>
                  </a:cubicBezTo>
                  <a:cubicBezTo>
                    <a:pt x="105" y="758"/>
                    <a:pt x="105" y="759"/>
                    <a:pt x="105" y="759"/>
                  </a:cubicBezTo>
                  <a:cubicBezTo>
                    <a:pt x="105" y="759"/>
                    <a:pt x="105" y="759"/>
                    <a:pt x="105" y="759"/>
                  </a:cubicBezTo>
                  <a:cubicBezTo>
                    <a:pt x="105" y="759"/>
                    <a:pt x="106" y="760"/>
                    <a:pt x="106" y="760"/>
                  </a:cubicBezTo>
                  <a:cubicBezTo>
                    <a:pt x="106" y="760"/>
                    <a:pt x="106" y="761"/>
                    <a:pt x="106" y="761"/>
                  </a:cubicBezTo>
                  <a:cubicBezTo>
                    <a:pt x="106" y="760"/>
                    <a:pt x="106" y="760"/>
                    <a:pt x="106" y="761"/>
                  </a:cubicBezTo>
                  <a:cubicBezTo>
                    <a:pt x="106" y="761"/>
                    <a:pt x="106" y="760"/>
                    <a:pt x="106" y="760"/>
                  </a:cubicBezTo>
                  <a:cubicBezTo>
                    <a:pt x="106" y="761"/>
                    <a:pt x="106" y="761"/>
                    <a:pt x="106" y="761"/>
                  </a:cubicBezTo>
                  <a:cubicBezTo>
                    <a:pt x="106" y="760"/>
                    <a:pt x="106" y="761"/>
                    <a:pt x="106" y="760"/>
                  </a:cubicBezTo>
                  <a:cubicBezTo>
                    <a:pt x="107" y="761"/>
                    <a:pt x="107" y="760"/>
                    <a:pt x="107" y="760"/>
                  </a:cubicBezTo>
                  <a:cubicBezTo>
                    <a:pt x="107" y="761"/>
                    <a:pt x="107" y="761"/>
                    <a:pt x="107" y="762"/>
                  </a:cubicBezTo>
                  <a:cubicBezTo>
                    <a:pt x="108" y="762"/>
                    <a:pt x="108" y="762"/>
                    <a:pt x="108" y="763"/>
                  </a:cubicBezTo>
                  <a:cubicBezTo>
                    <a:pt x="108" y="763"/>
                    <a:pt x="109" y="762"/>
                    <a:pt x="109" y="763"/>
                  </a:cubicBezTo>
                  <a:cubicBezTo>
                    <a:pt x="109" y="763"/>
                    <a:pt x="108" y="763"/>
                    <a:pt x="109" y="763"/>
                  </a:cubicBezTo>
                  <a:cubicBezTo>
                    <a:pt x="109" y="763"/>
                    <a:pt x="109" y="763"/>
                    <a:pt x="109" y="763"/>
                  </a:cubicBezTo>
                  <a:cubicBezTo>
                    <a:pt x="109" y="763"/>
                    <a:pt x="109" y="763"/>
                    <a:pt x="109" y="764"/>
                  </a:cubicBezTo>
                  <a:cubicBezTo>
                    <a:pt x="109" y="763"/>
                    <a:pt x="109" y="763"/>
                    <a:pt x="109" y="763"/>
                  </a:cubicBezTo>
                  <a:cubicBezTo>
                    <a:pt x="109" y="763"/>
                    <a:pt x="109" y="763"/>
                    <a:pt x="109" y="764"/>
                  </a:cubicBezTo>
                  <a:cubicBezTo>
                    <a:pt x="109" y="763"/>
                    <a:pt x="110" y="763"/>
                    <a:pt x="110" y="763"/>
                  </a:cubicBezTo>
                  <a:cubicBezTo>
                    <a:pt x="110" y="763"/>
                    <a:pt x="110" y="764"/>
                    <a:pt x="110" y="764"/>
                  </a:cubicBezTo>
                  <a:cubicBezTo>
                    <a:pt x="110" y="764"/>
                    <a:pt x="110" y="764"/>
                    <a:pt x="110" y="764"/>
                  </a:cubicBezTo>
                  <a:cubicBezTo>
                    <a:pt x="110" y="764"/>
                    <a:pt x="110" y="764"/>
                    <a:pt x="111" y="765"/>
                  </a:cubicBezTo>
                  <a:cubicBezTo>
                    <a:pt x="111" y="765"/>
                    <a:pt x="111" y="765"/>
                    <a:pt x="111" y="765"/>
                  </a:cubicBezTo>
                  <a:cubicBezTo>
                    <a:pt x="111" y="765"/>
                    <a:pt x="111" y="765"/>
                    <a:pt x="111" y="765"/>
                  </a:cubicBezTo>
                  <a:cubicBezTo>
                    <a:pt x="111" y="765"/>
                    <a:pt x="111" y="765"/>
                    <a:pt x="111" y="765"/>
                  </a:cubicBezTo>
                  <a:cubicBezTo>
                    <a:pt x="111" y="764"/>
                    <a:pt x="111" y="764"/>
                    <a:pt x="111" y="764"/>
                  </a:cubicBezTo>
                  <a:cubicBezTo>
                    <a:pt x="111" y="764"/>
                    <a:pt x="111" y="765"/>
                    <a:pt x="111" y="765"/>
                  </a:cubicBezTo>
                  <a:cubicBezTo>
                    <a:pt x="111" y="765"/>
                    <a:pt x="110" y="764"/>
                    <a:pt x="110" y="764"/>
                  </a:cubicBezTo>
                  <a:cubicBezTo>
                    <a:pt x="111" y="764"/>
                    <a:pt x="111" y="764"/>
                    <a:pt x="111" y="764"/>
                  </a:cubicBezTo>
                  <a:cubicBezTo>
                    <a:pt x="111" y="764"/>
                    <a:pt x="111" y="764"/>
                    <a:pt x="111" y="764"/>
                  </a:cubicBezTo>
                  <a:cubicBezTo>
                    <a:pt x="111" y="764"/>
                    <a:pt x="111" y="764"/>
                    <a:pt x="111" y="764"/>
                  </a:cubicBezTo>
                  <a:cubicBezTo>
                    <a:pt x="111" y="764"/>
                    <a:pt x="111" y="764"/>
                    <a:pt x="111" y="764"/>
                  </a:cubicBezTo>
                  <a:cubicBezTo>
                    <a:pt x="111" y="764"/>
                    <a:pt x="110" y="764"/>
                    <a:pt x="110" y="764"/>
                  </a:cubicBezTo>
                  <a:cubicBezTo>
                    <a:pt x="110" y="764"/>
                    <a:pt x="110" y="763"/>
                    <a:pt x="110" y="763"/>
                  </a:cubicBezTo>
                  <a:cubicBezTo>
                    <a:pt x="110" y="763"/>
                    <a:pt x="110" y="763"/>
                    <a:pt x="109" y="762"/>
                  </a:cubicBezTo>
                  <a:cubicBezTo>
                    <a:pt x="109" y="763"/>
                    <a:pt x="109" y="763"/>
                    <a:pt x="110" y="763"/>
                  </a:cubicBezTo>
                  <a:cubicBezTo>
                    <a:pt x="109" y="763"/>
                    <a:pt x="109" y="763"/>
                    <a:pt x="109" y="763"/>
                  </a:cubicBezTo>
                  <a:cubicBezTo>
                    <a:pt x="109" y="763"/>
                    <a:pt x="109" y="762"/>
                    <a:pt x="109" y="762"/>
                  </a:cubicBezTo>
                  <a:cubicBezTo>
                    <a:pt x="109" y="762"/>
                    <a:pt x="109" y="762"/>
                    <a:pt x="109" y="762"/>
                  </a:cubicBezTo>
                  <a:cubicBezTo>
                    <a:pt x="109" y="762"/>
                    <a:pt x="109" y="762"/>
                    <a:pt x="109" y="761"/>
                  </a:cubicBezTo>
                  <a:cubicBezTo>
                    <a:pt x="108" y="761"/>
                    <a:pt x="108" y="761"/>
                    <a:pt x="108" y="760"/>
                  </a:cubicBezTo>
                  <a:cubicBezTo>
                    <a:pt x="108" y="760"/>
                    <a:pt x="108" y="760"/>
                    <a:pt x="108" y="760"/>
                  </a:cubicBezTo>
                  <a:cubicBezTo>
                    <a:pt x="108" y="760"/>
                    <a:pt x="107" y="760"/>
                    <a:pt x="107" y="759"/>
                  </a:cubicBezTo>
                  <a:cubicBezTo>
                    <a:pt x="107" y="759"/>
                    <a:pt x="106" y="758"/>
                    <a:pt x="106" y="758"/>
                  </a:cubicBezTo>
                  <a:cubicBezTo>
                    <a:pt x="105" y="757"/>
                    <a:pt x="105" y="756"/>
                    <a:pt x="104" y="755"/>
                  </a:cubicBezTo>
                  <a:cubicBezTo>
                    <a:pt x="104" y="756"/>
                    <a:pt x="104" y="756"/>
                    <a:pt x="104" y="756"/>
                  </a:cubicBezTo>
                  <a:cubicBezTo>
                    <a:pt x="104" y="755"/>
                    <a:pt x="104" y="756"/>
                    <a:pt x="104" y="755"/>
                  </a:cubicBezTo>
                  <a:cubicBezTo>
                    <a:pt x="104" y="755"/>
                    <a:pt x="104" y="755"/>
                    <a:pt x="104" y="755"/>
                  </a:cubicBezTo>
                  <a:cubicBezTo>
                    <a:pt x="104" y="755"/>
                    <a:pt x="104" y="754"/>
                    <a:pt x="104" y="753"/>
                  </a:cubicBezTo>
                  <a:cubicBezTo>
                    <a:pt x="104" y="753"/>
                    <a:pt x="104" y="753"/>
                    <a:pt x="104" y="753"/>
                  </a:cubicBezTo>
                  <a:cubicBezTo>
                    <a:pt x="104" y="753"/>
                    <a:pt x="103" y="753"/>
                    <a:pt x="103" y="752"/>
                  </a:cubicBezTo>
                  <a:cubicBezTo>
                    <a:pt x="103" y="752"/>
                    <a:pt x="103" y="752"/>
                    <a:pt x="102" y="752"/>
                  </a:cubicBezTo>
                  <a:cubicBezTo>
                    <a:pt x="103" y="752"/>
                    <a:pt x="102" y="751"/>
                    <a:pt x="102" y="751"/>
                  </a:cubicBezTo>
                  <a:cubicBezTo>
                    <a:pt x="102" y="751"/>
                    <a:pt x="102" y="750"/>
                    <a:pt x="102" y="750"/>
                  </a:cubicBezTo>
                  <a:cubicBezTo>
                    <a:pt x="102" y="749"/>
                    <a:pt x="101" y="748"/>
                    <a:pt x="101" y="747"/>
                  </a:cubicBezTo>
                  <a:cubicBezTo>
                    <a:pt x="101" y="747"/>
                    <a:pt x="101" y="747"/>
                    <a:pt x="101" y="747"/>
                  </a:cubicBezTo>
                  <a:cubicBezTo>
                    <a:pt x="101" y="745"/>
                    <a:pt x="100" y="744"/>
                    <a:pt x="100" y="743"/>
                  </a:cubicBezTo>
                  <a:cubicBezTo>
                    <a:pt x="100" y="743"/>
                    <a:pt x="100" y="743"/>
                    <a:pt x="100" y="743"/>
                  </a:cubicBezTo>
                  <a:cubicBezTo>
                    <a:pt x="99" y="743"/>
                    <a:pt x="100" y="743"/>
                    <a:pt x="100" y="743"/>
                  </a:cubicBezTo>
                  <a:cubicBezTo>
                    <a:pt x="100" y="742"/>
                    <a:pt x="100" y="742"/>
                    <a:pt x="100" y="742"/>
                  </a:cubicBezTo>
                  <a:cubicBezTo>
                    <a:pt x="99" y="741"/>
                    <a:pt x="100" y="741"/>
                    <a:pt x="100" y="741"/>
                  </a:cubicBezTo>
                  <a:cubicBezTo>
                    <a:pt x="99" y="740"/>
                    <a:pt x="99" y="740"/>
                    <a:pt x="99" y="740"/>
                  </a:cubicBezTo>
                  <a:cubicBezTo>
                    <a:pt x="99" y="740"/>
                    <a:pt x="99" y="740"/>
                    <a:pt x="99" y="740"/>
                  </a:cubicBezTo>
                  <a:cubicBezTo>
                    <a:pt x="99" y="740"/>
                    <a:pt x="99" y="740"/>
                    <a:pt x="99" y="740"/>
                  </a:cubicBezTo>
                  <a:cubicBezTo>
                    <a:pt x="99" y="739"/>
                    <a:pt x="99" y="739"/>
                    <a:pt x="99" y="739"/>
                  </a:cubicBezTo>
                  <a:cubicBezTo>
                    <a:pt x="99" y="738"/>
                    <a:pt x="100" y="738"/>
                    <a:pt x="99" y="737"/>
                  </a:cubicBezTo>
                  <a:cubicBezTo>
                    <a:pt x="99" y="737"/>
                    <a:pt x="99" y="737"/>
                    <a:pt x="99" y="737"/>
                  </a:cubicBezTo>
                  <a:cubicBezTo>
                    <a:pt x="100" y="736"/>
                    <a:pt x="99" y="736"/>
                    <a:pt x="100" y="735"/>
                  </a:cubicBezTo>
                  <a:cubicBezTo>
                    <a:pt x="99" y="735"/>
                    <a:pt x="99" y="735"/>
                    <a:pt x="99" y="735"/>
                  </a:cubicBezTo>
                  <a:cubicBezTo>
                    <a:pt x="99" y="735"/>
                    <a:pt x="99" y="735"/>
                    <a:pt x="100" y="735"/>
                  </a:cubicBezTo>
                  <a:cubicBezTo>
                    <a:pt x="100" y="734"/>
                    <a:pt x="100" y="733"/>
                    <a:pt x="100" y="732"/>
                  </a:cubicBezTo>
                  <a:cubicBezTo>
                    <a:pt x="100" y="732"/>
                    <a:pt x="100" y="731"/>
                    <a:pt x="100" y="730"/>
                  </a:cubicBezTo>
                  <a:cubicBezTo>
                    <a:pt x="100" y="730"/>
                    <a:pt x="101" y="730"/>
                    <a:pt x="101" y="729"/>
                  </a:cubicBezTo>
                  <a:cubicBezTo>
                    <a:pt x="101" y="729"/>
                    <a:pt x="101" y="729"/>
                    <a:pt x="101" y="728"/>
                  </a:cubicBezTo>
                  <a:cubicBezTo>
                    <a:pt x="101" y="728"/>
                    <a:pt x="101" y="728"/>
                    <a:pt x="101" y="728"/>
                  </a:cubicBezTo>
                  <a:cubicBezTo>
                    <a:pt x="101" y="728"/>
                    <a:pt x="101" y="727"/>
                    <a:pt x="102" y="727"/>
                  </a:cubicBezTo>
                  <a:cubicBezTo>
                    <a:pt x="102" y="727"/>
                    <a:pt x="102" y="727"/>
                    <a:pt x="102" y="727"/>
                  </a:cubicBezTo>
                  <a:cubicBezTo>
                    <a:pt x="102" y="727"/>
                    <a:pt x="102" y="726"/>
                    <a:pt x="103" y="725"/>
                  </a:cubicBezTo>
                  <a:cubicBezTo>
                    <a:pt x="103" y="726"/>
                    <a:pt x="103" y="726"/>
                    <a:pt x="102" y="726"/>
                  </a:cubicBezTo>
                  <a:cubicBezTo>
                    <a:pt x="103" y="725"/>
                    <a:pt x="103" y="725"/>
                    <a:pt x="103" y="724"/>
                  </a:cubicBezTo>
                  <a:cubicBezTo>
                    <a:pt x="103" y="724"/>
                    <a:pt x="103" y="724"/>
                    <a:pt x="103" y="724"/>
                  </a:cubicBezTo>
                  <a:cubicBezTo>
                    <a:pt x="103" y="724"/>
                    <a:pt x="104" y="724"/>
                    <a:pt x="103" y="724"/>
                  </a:cubicBezTo>
                  <a:cubicBezTo>
                    <a:pt x="104" y="724"/>
                    <a:pt x="104" y="724"/>
                    <a:pt x="104" y="724"/>
                  </a:cubicBezTo>
                  <a:cubicBezTo>
                    <a:pt x="104" y="723"/>
                    <a:pt x="105" y="722"/>
                    <a:pt x="107" y="721"/>
                  </a:cubicBezTo>
                  <a:cubicBezTo>
                    <a:pt x="107" y="721"/>
                    <a:pt x="106" y="721"/>
                    <a:pt x="107" y="721"/>
                  </a:cubicBezTo>
                  <a:cubicBezTo>
                    <a:pt x="107" y="721"/>
                    <a:pt x="107" y="721"/>
                    <a:pt x="107" y="721"/>
                  </a:cubicBezTo>
                  <a:cubicBezTo>
                    <a:pt x="107" y="721"/>
                    <a:pt x="107" y="720"/>
                    <a:pt x="107" y="720"/>
                  </a:cubicBezTo>
                  <a:cubicBezTo>
                    <a:pt x="107" y="720"/>
                    <a:pt x="108" y="720"/>
                    <a:pt x="108" y="720"/>
                  </a:cubicBezTo>
                  <a:cubicBezTo>
                    <a:pt x="108" y="720"/>
                    <a:pt x="108" y="720"/>
                    <a:pt x="109" y="719"/>
                  </a:cubicBezTo>
                  <a:cubicBezTo>
                    <a:pt x="108" y="719"/>
                    <a:pt x="108" y="719"/>
                    <a:pt x="108" y="719"/>
                  </a:cubicBezTo>
                  <a:cubicBezTo>
                    <a:pt x="109" y="719"/>
                    <a:pt x="109" y="719"/>
                    <a:pt x="110" y="719"/>
                  </a:cubicBezTo>
                  <a:cubicBezTo>
                    <a:pt x="113" y="718"/>
                    <a:pt x="115" y="717"/>
                    <a:pt x="118" y="716"/>
                  </a:cubicBezTo>
                  <a:cubicBezTo>
                    <a:pt x="121" y="715"/>
                    <a:pt x="123" y="714"/>
                    <a:pt x="126" y="713"/>
                  </a:cubicBezTo>
                  <a:cubicBezTo>
                    <a:pt x="127" y="713"/>
                    <a:pt x="127" y="713"/>
                    <a:pt x="128" y="712"/>
                  </a:cubicBezTo>
                  <a:cubicBezTo>
                    <a:pt x="128" y="712"/>
                    <a:pt x="128" y="712"/>
                    <a:pt x="128" y="712"/>
                  </a:cubicBezTo>
                  <a:cubicBezTo>
                    <a:pt x="128" y="713"/>
                    <a:pt x="128" y="712"/>
                    <a:pt x="128" y="713"/>
                  </a:cubicBezTo>
                  <a:cubicBezTo>
                    <a:pt x="129" y="712"/>
                    <a:pt x="130" y="712"/>
                    <a:pt x="131" y="712"/>
                  </a:cubicBezTo>
                  <a:cubicBezTo>
                    <a:pt x="131" y="712"/>
                    <a:pt x="131" y="712"/>
                    <a:pt x="131" y="712"/>
                  </a:cubicBezTo>
                  <a:cubicBezTo>
                    <a:pt x="132" y="712"/>
                    <a:pt x="132" y="712"/>
                    <a:pt x="132" y="712"/>
                  </a:cubicBezTo>
                  <a:cubicBezTo>
                    <a:pt x="132" y="712"/>
                    <a:pt x="132" y="712"/>
                    <a:pt x="132" y="712"/>
                  </a:cubicBezTo>
                  <a:cubicBezTo>
                    <a:pt x="132" y="712"/>
                    <a:pt x="132" y="712"/>
                    <a:pt x="132" y="712"/>
                  </a:cubicBezTo>
                  <a:cubicBezTo>
                    <a:pt x="135" y="712"/>
                    <a:pt x="137" y="711"/>
                    <a:pt x="140" y="710"/>
                  </a:cubicBezTo>
                  <a:cubicBezTo>
                    <a:pt x="141" y="710"/>
                    <a:pt x="142" y="710"/>
                    <a:pt x="142" y="710"/>
                  </a:cubicBezTo>
                  <a:cubicBezTo>
                    <a:pt x="144" y="710"/>
                    <a:pt x="146" y="709"/>
                    <a:pt x="148" y="709"/>
                  </a:cubicBezTo>
                  <a:cubicBezTo>
                    <a:pt x="148" y="709"/>
                    <a:pt x="148" y="709"/>
                    <a:pt x="147" y="709"/>
                  </a:cubicBezTo>
                  <a:close/>
                  <a:moveTo>
                    <a:pt x="112" y="765"/>
                  </a:moveTo>
                  <a:cubicBezTo>
                    <a:pt x="112" y="765"/>
                    <a:pt x="111" y="765"/>
                    <a:pt x="111" y="765"/>
                  </a:cubicBezTo>
                  <a:cubicBezTo>
                    <a:pt x="112" y="765"/>
                    <a:pt x="112" y="765"/>
                    <a:pt x="112" y="765"/>
                  </a:cubicBezTo>
                  <a:close/>
                  <a:moveTo>
                    <a:pt x="106" y="761"/>
                  </a:moveTo>
                  <a:cubicBezTo>
                    <a:pt x="106" y="761"/>
                    <a:pt x="106" y="761"/>
                    <a:pt x="106" y="761"/>
                  </a:cubicBezTo>
                  <a:cubicBezTo>
                    <a:pt x="106" y="761"/>
                    <a:pt x="106" y="761"/>
                    <a:pt x="106" y="761"/>
                  </a:cubicBezTo>
                  <a:cubicBezTo>
                    <a:pt x="106" y="761"/>
                    <a:pt x="106" y="761"/>
                    <a:pt x="106" y="761"/>
                  </a:cubicBezTo>
                  <a:close/>
                  <a:moveTo>
                    <a:pt x="105" y="759"/>
                  </a:moveTo>
                  <a:cubicBezTo>
                    <a:pt x="105" y="760"/>
                    <a:pt x="105" y="760"/>
                    <a:pt x="105" y="760"/>
                  </a:cubicBezTo>
                  <a:lnTo>
                    <a:pt x="105" y="759"/>
                  </a:lnTo>
                  <a:close/>
                  <a:moveTo>
                    <a:pt x="104" y="758"/>
                  </a:moveTo>
                  <a:cubicBezTo>
                    <a:pt x="104" y="758"/>
                    <a:pt x="104" y="758"/>
                    <a:pt x="104" y="759"/>
                  </a:cubicBezTo>
                  <a:cubicBezTo>
                    <a:pt x="104" y="759"/>
                    <a:pt x="104" y="758"/>
                    <a:pt x="104" y="758"/>
                  </a:cubicBezTo>
                  <a:close/>
                  <a:moveTo>
                    <a:pt x="104" y="758"/>
                  </a:moveTo>
                  <a:cubicBezTo>
                    <a:pt x="104" y="758"/>
                    <a:pt x="104" y="758"/>
                    <a:pt x="104" y="758"/>
                  </a:cubicBezTo>
                  <a:cubicBezTo>
                    <a:pt x="104" y="758"/>
                    <a:pt x="104" y="758"/>
                    <a:pt x="104" y="758"/>
                  </a:cubicBezTo>
                  <a:close/>
                  <a:moveTo>
                    <a:pt x="102" y="755"/>
                  </a:moveTo>
                  <a:cubicBezTo>
                    <a:pt x="102" y="755"/>
                    <a:pt x="102" y="755"/>
                    <a:pt x="102" y="755"/>
                  </a:cubicBezTo>
                  <a:cubicBezTo>
                    <a:pt x="102" y="755"/>
                    <a:pt x="102" y="756"/>
                    <a:pt x="102" y="755"/>
                  </a:cubicBezTo>
                  <a:close/>
                  <a:moveTo>
                    <a:pt x="101" y="754"/>
                  </a:moveTo>
                  <a:cubicBezTo>
                    <a:pt x="101" y="754"/>
                    <a:pt x="101" y="754"/>
                    <a:pt x="101" y="754"/>
                  </a:cubicBezTo>
                  <a:cubicBezTo>
                    <a:pt x="101" y="754"/>
                    <a:pt x="101" y="754"/>
                    <a:pt x="101" y="754"/>
                  </a:cubicBezTo>
                  <a:close/>
                  <a:moveTo>
                    <a:pt x="100" y="725"/>
                  </a:moveTo>
                  <a:cubicBezTo>
                    <a:pt x="100" y="725"/>
                    <a:pt x="100" y="725"/>
                    <a:pt x="100" y="725"/>
                  </a:cubicBezTo>
                  <a:cubicBezTo>
                    <a:pt x="100" y="725"/>
                    <a:pt x="100" y="725"/>
                    <a:pt x="100" y="725"/>
                  </a:cubicBezTo>
                  <a:close/>
                  <a:moveTo>
                    <a:pt x="110" y="716"/>
                  </a:moveTo>
                  <a:cubicBezTo>
                    <a:pt x="110" y="716"/>
                    <a:pt x="110" y="716"/>
                    <a:pt x="110" y="716"/>
                  </a:cubicBezTo>
                  <a:cubicBezTo>
                    <a:pt x="110" y="716"/>
                    <a:pt x="110" y="716"/>
                    <a:pt x="110" y="716"/>
                  </a:cubicBezTo>
                  <a:close/>
                  <a:moveTo>
                    <a:pt x="117" y="714"/>
                  </a:moveTo>
                  <a:cubicBezTo>
                    <a:pt x="116" y="714"/>
                    <a:pt x="116" y="714"/>
                    <a:pt x="116" y="714"/>
                  </a:cubicBezTo>
                  <a:cubicBezTo>
                    <a:pt x="117" y="714"/>
                    <a:pt x="117" y="714"/>
                    <a:pt x="117" y="714"/>
                  </a:cubicBezTo>
                  <a:close/>
                  <a:moveTo>
                    <a:pt x="290" y="734"/>
                  </a:moveTo>
                  <a:cubicBezTo>
                    <a:pt x="290" y="734"/>
                    <a:pt x="290" y="734"/>
                    <a:pt x="290" y="734"/>
                  </a:cubicBezTo>
                  <a:cubicBezTo>
                    <a:pt x="290" y="734"/>
                    <a:pt x="290" y="734"/>
                    <a:pt x="290" y="734"/>
                  </a:cubicBezTo>
                  <a:close/>
                  <a:moveTo>
                    <a:pt x="280" y="777"/>
                  </a:moveTo>
                  <a:cubicBezTo>
                    <a:pt x="281" y="777"/>
                    <a:pt x="281" y="776"/>
                    <a:pt x="281" y="776"/>
                  </a:cubicBezTo>
                  <a:cubicBezTo>
                    <a:pt x="282" y="776"/>
                    <a:pt x="281" y="776"/>
                    <a:pt x="281" y="776"/>
                  </a:cubicBezTo>
                  <a:cubicBezTo>
                    <a:pt x="282" y="776"/>
                    <a:pt x="283" y="775"/>
                    <a:pt x="283" y="774"/>
                  </a:cubicBezTo>
                  <a:cubicBezTo>
                    <a:pt x="283" y="774"/>
                    <a:pt x="283" y="774"/>
                    <a:pt x="283" y="774"/>
                  </a:cubicBezTo>
                  <a:cubicBezTo>
                    <a:pt x="283" y="774"/>
                    <a:pt x="283" y="774"/>
                    <a:pt x="284" y="774"/>
                  </a:cubicBezTo>
                  <a:cubicBezTo>
                    <a:pt x="283" y="774"/>
                    <a:pt x="283" y="774"/>
                    <a:pt x="283" y="774"/>
                  </a:cubicBezTo>
                  <a:cubicBezTo>
                    <a:pt x="284" y="774"/>
                    <a:pt x="284" y="774"/>
                    <a:pt x="284" y="774"/>
                  </a:cubicBezTo>
                  <a:cubicBezTo>
                    <a:pt x="284" y="773"/>
                    <a:pt x="284" y="773"/>
                    <a:pt x="284" y="773"/>
                  </a:cubicBezTo>
                  <a:cubicBezTo>
                    <a:pt x="284" y="773"/>
                    <a:pt x="284" y="773"/>
                    <a:pt x="284" y="773"/>
                  </a:cubicBezTo>
                  <a:cubicBezTo>
                    <a:pt x="284" y="774"/>
                    <a:pt x="284" y="773"/>
                    <a:pt x="285" y="773"/>
                  </a:cubicBezTo>
                  <a:cubicBezTo>
                    <a:pt x="285" y="773"/>
                    <a:pt x="285" y="773"/>
                    <a:pt x="285" y="773"/>
                  </a:cubicBezTo>
                  <a:cubicBezTo>
                    <a:pt x="285" y="773"/>
                    <a:pt x="286" y="772"/>
                    <a:pt x="286" y="772"/>
                  </a:cubicBezTo>
                  <a:cubicBezTo>
                    <a:pt x="286" y="772"/>
                    <a:pt x="286" y="772"/>
                    <a:pt x="286" y="772"/>
                  </a:cubicBezTo>
                  <a:cubicBezTo>
                    <a:pt x="286" y="772"/>
                    <a:pt x="286" y="772"/>
                    <a:pt x="286" y="772"/>
                  </a:cubicBezTo>
                  <a:cubicBezTo>
                    <a:pt x="286" y="771"/>
                    <a:pt x="287" y="771"/>
                    <a:pt x="287" y="771"/>
                  </a:cubicBezTo>
                  <a:cubicBezTo>
                    <a:pt x="287" y="771"/>
                    <a:pt x="287" y="771"/>
                    <a:pt x="287" y="771"/>
                  </a:cubicBezTo>
                  <a:cubicBezTo>
                    <a:pt x="287" y="771"/>
                    <a:pt x="287" y="771"/>
                    <a:pt x="287" y="771"/>
                  </a:cubicBezTo>
                  <a:cubicBezTo>
                    <a:pt x="287" y="771"/>
                    <a:pt x="287" y="771"/>
                    <a:pt x="287" y="771"/>
                  </a:cubicBezTo>
                  <a:cubicBezTo>
                    <a:pt x="287" y="771"/>
                    <a:pt x="287" y="771"/>
                    <a:pt x="287" y="771"/>
                  </a:cubicBezTo>
                  <a:cubicBezTo>
                    <a:pt x="287" y="771"/>
                    <a:pt x="287" y="771"/>
                    <a:pt x="287" y="771"/>
                  </a:cubicBezTo>
                  <a:cubicBezTo>
                    <a:pt x="287" y="771"/>
                    <a:pt x="287" y="770"/>
                    <a:pt x="287" y="770"/>
                  </a:cubicBezTo>
                  <a:cubicBezTo>
                    <a:pt x="287" y="770"/>
                    <a:pt x="287" y="770"/>
                    <a:pt x="287" y="770"/>
                  </a:cubicBezTo>
                  <a:cubicBezTo>
                    <a:pt x="288" y="770"/>
                    <a:pt x="287" y="770"/>
                    <a:pt x="288" y="770"/>
                  </a:cubicBezTo>
                  <a:cubicBezTo>
                    <a:pt x="288" y="770"/>
                    <a:pt x="287" y="770"/>
                    <a:pt x="287" y="770"/>
                  </a:cubicBezTo>
                  <a:cubicBezTo>
                    <a:pt x="288" y="770"/>
                    <a:pt x="288" y="769"/>
                    <a:pt x="289" y="768"/>
                  </a:cubicBezTo>
                  <a:cubicBezTo>
                    <a:pt x="289" y="768"/>
                    <a:pt x="289" y="768"/>
                    <a:pt x="289" y="768"/>
                  </a:cubicBezTo>
                  <a:cubicBezTo>
                    <a:pt x="289" y="768"/>
                    <a:pt x="289" y="768"/>
                    <a:pt x="289" y="768"/>
                  </a:cubicBezTo>
                  <a:cubicBezTo>
                    <a:pt x="289" y="768"/>
                    <a:pt x="289" y="768"/>
                    <a:pt x="289" y="768"/>
                  </a:cubicBezTo>
                  <a:cubicBezTo>
                    <a:pt x="289" y="767"/>
                    <a:pt x="289" y="768"/>
                    <a:pt x="289" y="768"/>
                  </a:cubicBezTo>
                  <a:cubicBezTo>
                    <a:pt x="289" y="768"/>
                    <a:pt x="289" y="767"/>
                    <a:pt x="289" y="767"/>
                  </a:cubicBezTo>
                  <a:cubicBezTo>
                    <a:pt x="289" y="767"/>
                    <a:pt x="289" y="767"/>
                    <a:pt x="290" y="767"/>
                  </a:cubicBezTo>
                  <a:cubicBezTo>
                    <a:pt x="290" y="767"/>
                    <a:pt x="290" y="767"/>
                    <a:pt x="289" y="767"/>
                  </a:cubicBezTo>
                  <a:cubicBezTo>
                    <a:pt x="290" y="767"/>
                    <a:pt x="290" y="767"/>
                    <a:pt x="290" y="767"/>
                  </a:cubicBezTo>
                  <a:cubicBezTo>
                    <a:pt x="290" y="767"/>
                    <a:pt x="290" y="767"/>
                    <a:pt x="290" y="767"/>
                  </a:cubicBezTo>
                  <a:cubicBezTo>
                    <a:pt x="290" y="766"/>
                    <a:pt x="290" y="767"/>
                    <a:pt x="290" y="767"/>
                  </a:cubicBezTo>
                  <a:cubicBezTo>
                    <a:pt x="290" y="767"/>
                    <a:pt x="290" y="767"/>
                    <a:pt x="290" y="767"/>
                  </a:cubicBezTo>
                  <a:cubicBezTo>
                    <a:pt x="290" y="767"/>
                    <a:pt x="290" y="766"/>
                    <a:pt x="290" y="766"/>
                  </a:cubicBezTo>
                  <a:cubicBezTo>
                    <a:pt x="290" y="766"/>
                    <a:pt x="290" y="766"/>
                    <a:pt x="290" y="766"/>
                  </a:cubicBezTo>
                  <a:cubicBezTo>
                    <a:pt x="290" y="766"/>
                    <a:pt x="290" y="766"/>
                    <a:pt x="291" y="766"/>
                  </a:cubicBezTo>
                  <a:cubicBezTo>
                    <a:pt x="291" y="765"/>
                    <a:pt x="290" y="765"/>
                    <a:pt x="291" y="765"/>
                  </a:cubicBezTo>
                  <a:cubicBezTo>
                    <a:pt x="291" y="765"/>
                    <a:pt x="291" y="765"/>
                    <a:pt x="291" y="765"/>
                  </a:cubicBezTo>
                  <a:cubicBezTo>
                    <a:pt x="291" y="765"/>
                    <a:pt x="291" y="765"/>
                    <a:pt x="291" y="765"/>
                  </a:cubicBezTo>
                  <a:cubicBezTo>
                    <a:pt x="291" y="765"/>
                    <a:pt x="291" y="764"/>
                    <a:pt x="291" y="765"/>
                  </a:cubicBezTo>
                  <a:cubicBezTo>
                    <a:pt x="291" y="764"/>
                    <a:pt x="291" y="764"/>
                    <a:pt x="291" y="764"/>
                  </a:cubicBezTo>
                  <a:cubicBezTo>
                    <a:pt x="291" y="764"/>
                    <a:pt x="291" y="764"/>
                    <a:pt x="291" y="764"/>
                  </a:cubicBezTo>
                  <a:cubicBezTo>
                    <a:pt x="291" y="764"/>
                    <a:pt x="291" y="764"/>
                    <a:pt x="291" y="764"/>
                  </a:cubicBezTo>
                  <a:cubicBezTo>
                    <a:pt x="291" y="764"/>
                    <a:pt x="292" y="764"/>
                    <a:pt x="292" y="764"/>
                  </a:cubicBezTo>
                  <a:cubicBezTo>
                    <a:pt x="292" y="764"/>
                    <a:pt x="291" y="764"/>
                    <a:pt x="291" y="764"/>
                  </a:cubicBezTo>
                  <a:cubicBezTo>
                    <a:pt x="292" y="764"/>
                    <a:pt x="292" y="764"/>
                    <a:pt x="292" y="764"/>
                  </a:cubicBezTo>
                  <a:cubicBezTo>
                    <a:pt x="292" y="764"/>
                    <a:pt x="292" y="763"/>
                    <a:pt x="292" y="763"/>
                  </a:cubicBezTo>
                  <a:cubicBezTo>
                    <a:pt x="292" y="763"/>
                    <a:pt x="292" y="763"/>
                    <a:pt x="292" y="763"/>
                  </a:cubicBezTo>
                  <a:cubicBezTo>
                    <a:pt x="292" y="763"/>
                    <a:pt x="292" y="763"/>
                    <a:pt x="292" y="763"/>
                  </a:cubicBezTo>
                  <a:cubicBezTo>
                    <a:pt x="292" y="763"/>
                    <a:pt x="292" y="763"/>
                    <a:pt x="292" y="763"/>
                  </a:cubicBezTo>
                  <a:cubicBezTo>
                    <a:pt x="292" y="763"/>
                    <a:pt x="292" y="763"/>
                    <a:pt x="292" y="763"/>
                  </a:cubicBezTo>
                  <a:cubicBezTo>
                    <a:pt x="292" y="763"/>
                    <a:pt x="292" y="763"/>
                    <a:pt x="292" y="763"/>
                  </a:cubicBezTo>
                  <a:cubicBezTo>
                    <a:pt x="292" y="763"/>
                    <a:pt x="292" y="763"/>
                    <a:pt x="292" y="763"/>
                  </a:cubicBezTo>
                  <a:cubicBezTo>
                    <a:pt x="292" y="763"/>
                    <a:pt x="292" y="763"/>
                    <a:pt x="292" y="763"/>
                  </a:cubicBezTo>
                  <a:cubicBezTo>
                    <a:pt x="292" y="763"/>
                    <a:pt x="293" y="763"/>
                    <a:pt x="293" y="762"/>
                  </a:cubicBezTo>
                  <a:cubicBezTo>
                    <a:pt x="293" y="762"/>
                    <a:pt x="293" y="762"/>
                    <a:pt x="292" y="762"/>
                  </a:cubicBezTo>
                  <a:cubicBezTo>
                    <a:pt x="293" y="762"/>
                    <a:pt x="293" y="762"/>
                    <a:pt x="293" y="762"/>
                  </a:cubicBezTo>
                  <a:cubicBezTo>
                    <a:pt x="293" y="762"/>
                    <a:pt x="293" y="762"/>
                    <a:pt x="293" y="762"/>
                  </a:cubicBezTo>
                  <a:cubicBezTo>
                    <a:pt x="293" y="762"/>
                    <a:pt x="293" y="762"/>
                    <a:pt x="293" y="761"/>
                  </a:cubicBezTo>
                  <a:cubicBezTo>
                    <a:pt x="293" y="761"/>
                    <a:pt x="293" y="761"/>
                    <a:pt x="293" y="761"/>
                  </a:cubicBezTo>
                  <a:cubicBezTo>
                    <a:pt x="293" y="761"/>
                    <a:pt x="293" y="761"/>
                    <a:pt x="293" y="761"/>
                  </a:cubicBezTo>
                  <a:cubicBezTo>
                    <a:pt x="293" y="761"/>
                    <a:pt x="293" y="761"/>
                    <a:pt x="293" y="761"/>
                  </a:cubicBezTo>
                  <a:cubicBezTo>
                    <a:pt x="293" y="761"/>
                    <a:pt x="293" y="761"/>
                    <a:pt x="293" y="761"/>
                  </a:cubicBezTo>
                  <a:cubicBezTo>
                    <a:pt x="293" y="761"/>
                    <a:pt x="294" y="760"/>
                    <a:pt x="294" y="760"/>
                  </a:cubicBezTo>
                  <a:cubicBezTo>
                    <a:pt x="294" y="760"/>
                    <a:pt x="294" y="760"/>
                    <a:pt x="294" y="760"/>
                  </a:cubicBezTo>
                  <a:cubicBezTo>
                    <a:pt x="294" y="760"/>
                    <a:pt x="294" y="760"/>
                    <a:pt x="294" y="760"/>
                  </a:cubicBezTo>
                  <a:cubicBezTo>
                    <a:pt x="294" y="760"/>
                    <a:pt x="294" y="760"/>
                    <a:pt x="294" y="760"/>
                  </a:cubicBezTo>
                  <a:cubicBezTo>
                    <a:pt x="294" y="759"/>
                    <a:pt x="293" y="760"/>
                    <a:pt x="294" y="760"/>
                  </a:cubicBezTo>
                  <a:cubicBezTo>
                    <a:pt x="294" y="760"/>
                    <a:pt x="294" y="760"/>
                    <a:pt x="294" y="760"/>
                  </a:cubicBezTo>
                  <a:cubicBezTo>
                    <a:pt x="294" y="760"/>
                    <a:pt x="294" y="759"/>
                    <a:pt x="294" y="759"/>
                  </a:cubicBezTo>
                  <a:cubicBezTo>
                    <a:pt x="294" y="759"/>
                    <a:pt x="294" y="759"/>
                    <a:pt x="294" y="759"/>
                  </a:cubicBezTo>
                  <a:cubicBezTo>
                    <a:pt x="294" y="759"/>
                    <a:pt x="294" y="759"/>
                    <a:pt x="294" y="759"/>
                  </a:cubicBezTo>
                  <a:cubicBezTo>
                    <a:pt x="294" y="759"/>
                    <a:pt x="294" y="759"/>
                    <a:pt x="294" y="759"/>
                  </a:cubicBezTo>
                  <a:cubicBezTo>
                    <a:pt x="294" y="759"/>
                    <a:pt x="294" y="759"/>
                    <a:pt x="294" y="759"/>
                  </a:cubicBezTo>
                  <a:cubicBezTo>
                    <a:pt x="294" y="759"/>
                    <a:pt x="294" y="759"/>
                    <a:pt x="294" y="759"/>
                  </a:cubicBezTo>
                  <a:cubicBezTo>
                    <a:pt x="294" y="759"/>
                    <a:pt x="294" y="759"/>
                    <a:pt x="294" y="759"/>
                  </a:cubicBezTo>
                  <a:cubicBezTo>
                    <a:pt x="294" y="759"/>
                    <a:pt x="294" y="759"/>
                    <a:pt x="294" y="758"/>
                  </a:cubicBezTo>
                  <a:cubicBezTo>
                    <a:pt x="294" y="758"/>
                    <a:pt x="294" y="758"/>
                    <a:pt x="294" y="758"/>
                  </a:cubicBezTo>
                  <a:cubicBezTo>
                    <a:pt x="295" y="759"/>
                    <a:pt x="294" y="758"/>
                    <a:pt x="294" y="758"/>
                  </a:cubicBezTo>
                  <a:cubicBezTo>
                    <a:pt x="294" y="758"/>
                    <a:pt x="295" y="758"/>
                    <a:pt x="294" y="758"/>
                  </a:cubicBezTo>
                  <a:cubicBezTo>
                    <a:pt x="295" y="758"/>
                    <a:pt x="295" y="757"/>
                    <a:pt x="295" y="757"/>
                  </a:cubicBezTo>
                  <a:cubicBezTo>
                    <a:pt x="295" y="757"/>
                    <a:pt x="295" y="757"/>
                    <a:pt x="294" y="757"/>
                  </a:cubicBezTo>
                  <a:cubicBezTo>
                    <a:pt x="294" y="757"/>
                    <a:pt x="294" y="757"/>
                    <a:pt x="295" y="757"/>
                  </a:cubicBezTo>
                  <a:cubicBezTo>
                    <a:pt x="295" y="757"/>
                    <a:pt x="294" y="757"/>
                    <a:pt x="294" y="757"/>
                  </a:cubicBezTo>
                  <a:cubicBezTo>
                    <a:pt x="294" y="757"/>
                    <a:pt x="295" y="757"/>
                    <a:pt x="295" y="757"/>
                  </a:cubicBezTo>
                  <a:cubicBezTo>
                    <a:pt x="294" y="757"/>
                    <a:pt x="295" y="756"/>
                    <a:pt x="295" y="756"/>
                  </a:cubicBezTo>
                  <a:cubicBezTo>
                    <a:pt x="295" y="756"/>
                    <a:pt x="295" y="756"/>
                    <a:pt x="294" y="756"/>
                  </a:cubicBezTo>
                  <a:cubicBezTo>
                    <a:pt x="294" y="756"/>
                    <a:pt x="295" y="756"/>
                    <a:pt x="295" y="756"/>
                  </a:cubicBezTo>
                  <a:cubicBezTo>
                    <a:pt x="295" y="756"/>
                    <a:pt x="295" y="756"/>
                    <a:pt x="295" y="756"/>
                  </a:cubicBezTo>
                  <a:cubicBezTo>
                    <a:pt x="295" y="756"/>
                    <a:pt x="295" y="756"/>
                    <a:pt x="295" y="756"/>
                  </a:cubicBezTo>
                  <a:cubicBezTo>
                    <a:pt x="295" y="756"/>
                    <a:pt x="295" y="755"/>
                    <a:pt x="295" y="755"/>
                  </a:cubicBezTo>
                  <a:cubicBezTo>
                    <a:pt x="295" y="755"/>
                    <a:pt x="295" y="755"/>
                    <a:pt x="295" y="754"/>
                  </a:cubicBezTo>
                  <a:cubicBezTo>
                    <a:pt x="295" y="754"/>
                    <a:pt x="295" y="754"/>
                    <a:pt x="295" y="754"/>
                  </a:cubicBezTo>
                  <a:cubicBezTo>
                    <a:pt x="295" y="754"/>
                    <a:pt x="295" y="754"/>
                    <a:pt x="295" y="754"/>
                  </a:cubicBezTo>
                  <a:cubicBezTo>
                    <a:pt x="295" y="754"/>
                    <a:pt x="295" y="754"/>
                    <a:pt x="295" y="754"/>
                  </a:cubicBezTo>
                  <a:cubicBezTo>
                    <a:pt x="295" y="754"/>
                    <a:pt x="295" y="754"/>
                    <a:pt x="295" y="754"/>
                  </a:cubicBezTo>
                  <a:cubicBezTo>
                    <a:pt x="295" y="754"/>
                    <a:pt x="295" y="754"/>
                    <a:pt x="295" y="754"/>
                  </a:cubicBezTo>
                  <a:cubicBezTo>
                    <a:pt x="295" y="754"/>
                    <a:pt x="295" y="754"/>
                    <a:pt x="295" y="754"/>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3"/>
                    <a:pt x="295" y="753"/>
                  </a:cubicBezTo>
                  <a:cubicBezTo>
                    <a:pt x="295" y="753"/>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2"/>
                    <a:pt x="295" y="752"/>
                    <a:pt x="295" y="752"/>
                  </a:cubicBezTo>
                  <a:cubicBezTo>
                    <a:pt x="295" y="751"/>
                    <a:pt x="295" y="751"/>
                    <a:pt x="295" y="751"/>
                  </a:cubicBezTo>
                  <a:cubicBezTo>
                    <a:pt x="295" y="751"/>
                    <a:pt x="295" y="751"/>
                    <a:pt x="295" y="751"/>
                  </a:cubicBezTo>
                  <a:cubicBezTo>
                    <a:pt x="295" y="751"/>
                    <a:pt x="295" y="751"/>
                    <a:pt x="295" y="751"/>
                  </a:cubicBezTo>
                  <a:cubicBezTo>
                    <a:pt x="295" y="751"/>
                    <a:pt x="295" y="751"/>
                    <a:pt x="295" y="751"/>
                  </a:cubicBezTo>
                  <a:cubicBezTo>
                    <a:pt x="295" y="751"/>
                    <a:pt x="295" y="751"/>
                    <a:pt x="295" y="751"/>
                  </a:cubicBezTo>
                  <a:cubicBezTo>
                    <a:pt x="295" y="751"/>
                    <a:pt x="295" y="751"/>
                    <a:pt x="295" y="751"/>
                  </a:cubicBezTo>
                  <a:cubicBezTo>
                    <a:pt x="295" y="750"/>
                    <a:pt x="295" y="750"/>
                    <a:pt x="295" y="750"/>
                  </a:cubicBezTo>
                  <a:cubicBezTo>
                    <a:pt x="295" y="750"/>
                    <a:pt x="296" y="750"/>
                    <a:pt x="295" y="750"/>
                  </a:cubicBezTo>
                  <a:cubicBezTo>
                    <a:pt x="295" y="750"/>
                    <a:pt x="295" y="750"/>
                    <a:pt x="296" y="750"/>
                  </a:cubicBezTo>
                  <a:cubicBezTo>
                    <a:pt x="295" y="749"/>
                    <a:pt x="296" y="749"/>
                    <a:pt x="295" y="748"/>
                  </a:cubicBezTo>
                  <a:cubicBezTo>
                    <a:pt x="295" y="749"/>
                    <a:pt x="295" y="748"/>
                    <a:pt x="295" y="748"/>
                  </a:cubicBezTo>
                  <a:cubicBezTo>
                    <a:pt x="295" y="748"/>
                    <a:pt x="295" y="748"/>
                    <a:pt x="295" y="748"/>
                  </a:cubicBezTo>
                  <a:cubicBezTo>
                    <a:pt x="295" y="748"/>
                    <a:pt x="295" y="748"/>
                    <a:pt x="295" y="748"/>
                  </a:cubicBezTo>
                  <a:cubicBezTo>
                    <a:pt x="296" y="748"/>
                    <a:pt x="296" y="748"/>
                    <a:pt x="295" y="748"/>
                  </a:cubicBezTo>
                  <a:cubicBezTo>
                    <a:pt x="295" y="748"/>
                    <a:pt x="296" y="748"/>
                    <a:pt x="296" y="748"/>
                  </a:cubicBezTo>
                  <a:cubicBezTo>
                    <a:pt x="295" y="748"/>
                    <a:pt x="295" y="748"/>
                    <a:pt x="295" y="747"/>
                  </a:cubicBezTo>
                  <a:cubicBezTo>
                    <a:pt x="295" y="747"/>
                    <a:pt x="295" y="747"/>
                    <a:pt x="295" y="747"/>
                  </a:cubicBezTo>
                  <a:cubicBezTo>
                    <a:pt x="295" y="747"/>
                    <a:pt x="295" y="747"/>
                    <a:pt x="295" y="747"/>
                  </a:cubicBezTo>
                  <a:cubicBezTo>
                    <a:pt x="295" y="747"/>
                    <a:pt x="296" y="747"/>
                    <a:pt x="295" y="747"/>
                  </a:cubicBezTo>
                  <a:cubicBezTo>
                    <a:pt x="295" y="747"/>
                    <a:pt x="295" y="747"/>
                    <a:pt x="295" y="747"/>
                  </a:cubicBezTo>
                  <a:cubicBezTo>
                    <a:pt x="295" y="747"/>
                    <a:pt x="296" y="747"/>
                    <a:pt x="295" y="747"/>
                  </a:cubicBezTo>
                  <a:cubicBezTo>
                    <a:pt x="295" y="747"/>
                    <a:pt x="295" y="747"/>
                    <a:pt x="295" y="747"/>
                  </a:cubicBezTo>
                  <a:cubicBezTo>
                    <a:pt x="295" y="747"/>
                    <a:pt x="295" y="746"/>
                    <a:pt x="295" y="747"/>
                  </a:cubicBezTo>
                  <a:cubicBezTo>
                    <a:pt x="295" y="746"/>
                    <a:pt x="295" y="746"/>
                    <a:pt x="295" y="746"/>
                  </a:cubicBezTo>
                  <a:cubicBezTo>
                    <a:pt x="296" y="746"/>
                    <a:pt x="295" y="745"/>
                    <a:pt x="295" y="745"/>
                  </a:cubicBezTo>
                  <a:cubicBezTo>
                    <a:pt x="295" y="745"/>
                    <a:pt x="295" y="745"/>
                    <a:pt x="295" y="745"/>
                  </a:cubicBezTo>
                  <a:cubicBezTo>
                    <a:pt x="295" y="745"/>
                    <a:pt x="295" y="745"/>
                    <a:pt x="295" y="744"/>
                  </a:cubicBezTo>
                  <a:cubicBezTo>
                    <a:pt x="295" y="745"/>
                    <a:pt x="295" y="744"/>
                    <a:pt x="295" y="745"/>
                  </a:cubicBezTo>
                  <a:cubicBezTo>
                    <a:pt x="295" y="744"/>
                    <a:pt x="295" y="744"/>
                    <a:pt x="295" y="744"/>
                  </a:cubicBezTo>
                  <a:cubicBezTo>
                    <a:pt x="295" y="744"/>
                    <a:pt x="295" y="744"/>
                    <a:pt x="295" y="744"/>
                  </a:cubicBezTo>
                  <a:cubicBezTo>
                    <a:pt x="295" y="744"/>
                    <a:pt x="295" y="744"/>
                    <a:pt x="295" y="744"/>
                  </a:cubicBezTo>
                  <a:cubicBezTo>
                    <a:pt x="295" y="744"/>
                    <a:pt x="295" y="744"/>
                    <a:pt x="295" y="744"/>
                  </a:cubicBezTo>
                  <a:cubicBezTo>
                    <a:pt x="295" y="744"/>
                    <a:pt x="295" y="744"/>
                    <a:pt x="295" y="744"/>
                  </a:cubicBezTo>
                  <a:cubicBezTo>
                    <a:pt x="295" y="744"/>
                    <a:pt x="295" y="744"/>
                    <a:pt x="294" y="744"/>
                  </a:cubicBezTo>
                  <a:cubicBezTo>
                    <a:pt x="294" y="744"/>
                    <a:pt x="294" y="744"/>
                    <a:pt x="294" y="744"/>
                  </a:cubicBezTo>
                  <a:cubicBezTo>
                    <a:pt x="294" y="744"/>
                    <a:pt x="294" y="744"/>
                    <a:pt x="294" y="744"/>
                  </a:cubicBezTo>
                  <a:cubicBezTo>
                    <a:pt x="294" y="744"/>
                    <a:pt x="294" y="744"/>
                    <a:pt x="294" y="744"/>
                  </a:cubicBezTo>
                  <a:cubicBezTo>
                    <a:pt x="294" y="744"/>
                    <a:pt x="295" y="744"/>
                    <a:pt x="295" y="743"/>
                  </a:cubicBezTo>
                  <a:cubicBezTo>
                    <a:pt x="295" y="743"/>
                    <a:pt x="295" y="744"/>
                    <a:pt x="295" y="744"/>
                  </a:cubicBezTo>
                  <a:cubicBezTo>
                    <a:pt x="295" y="744"/>
                    <a:pt x="295" y="743"/>
                    <a:pt x="295" y="743"/>
                  </a:cubicBezTo>
                  <a:cubicBezTo>
                    <a:pt x="295" y="743"/>
                    <a:pt x="295" y="743"/>
                    <a:pt x="295" y="743"/>
                  </a:cubicBezTo>
                  <a:cubicBezTo>
                    <a:pt x="295" y="743"/>
                    <a:pt x="295" y="743"/>
                    <a:pt x="295" y="743"/>
                  </a:cubicBezTo>
                  <a:cubicBezTo>
                    <a:pt x="295" y="743"/>
                    <a:pt x="295" y="743"/>
                    <a:pt x="295" y="743"/>
                  </a:cubicBezTo>
                  <a:cubicBezTo>
                    <a:pt x="295" y="743"/>
                    <a:pt x="295" y="743"/>
                    <a:pt x="295" y="743"/>
                  </a:cubicBezTo>
                  <a:cubicBezTo>
                    <a:pt x="295" y="743"/>
                    <a:pt x="295" y="743"/>
                    <a:pt x="295" y="743"/>
                  </a:cubicBezTo>
                  <a:cubicBezTo>
                    <a:pt x="295" y="743"/>
                    <a:pt x="295" y="743"/>
                    <a:pt x="295" y="743"/>
                  </a:cubicBezTo>
                  <a:cubicBezTo>
                    <a:pt x="295" y="743"/>
                    <a:pt x="295" y="743"/>
                    <a:pt x="295" y="743"/>
                  </a:cubicBezTo>
                  <a:cubicBezTo>
                    <a:pt x="295" y="743"/>
                    <a:pt x="295" y="742"/>
                    <a:pt x="295" y="742"/>
                  </a:cubicBezTo>
                  <a:cubicBezTo>
                    <a:pt x="295" y="742"/>
                    <a:pt x="295" y="742"/>
                    <a:pt x="295" y="742"/>
                  </a:cubicBezTo>
                  <a:cubicBezTo>
                    <a:pt x="295" y="742"/>
                    <a:pt x="295" y="742"/>
                    <a:pt x="295" y="742"/>
                  </a:cubicBezTo>
                  <a:cubicBezTo>
                    <a:pt x="295" y="742"/>
                    <a:pt x="295" y="742"/>
                    <a:pt x="295" y="742"/>
                  </a:cubicBezTo>
                  <a:cubicBezTo>
                    <a:pt x="295" y="742"/>
                    <a:pt x="295" y="742"/>
                    <a:pt x="295" y="742"/>
                  </a:cubicBezTo>
                  <a:cubicBezTo>
                    <a:pt x="295" y="742"/>
                    <a:pt x="295" y="742"/>
                    <a:pt x="295" y="742"/>
                  </a:cubicBezTo>
                  <a:cubicBezTo>
                    <a:pt x="295" y="742"/>
                    <a:pt x="295" y="742"/>
                    <a:pt x="295" y="742"/>
                  </a:cubicBezTo>
                  <a:cubicBezTo>
                    <a:pt x="295" y="742"/>
                    <a:pt x="295" y="742"/>
                    <a:pt x="295" y="742"/>
                  </a:cubicBezTo>
                  <a:cubicBezTo>
                    <a:pt x="295" y="742"/>
                    <a:pt x="295" y="741"/>
                    <a:pt x="295" y="741"/>
                  </a:cubicBezTo>
                  <a:cubicBezTo>
                    <a:pt x="295" y="741"/>
                    <a:pt x="295" y="741"/>
                    <a:pt x="295" y="741"/>
                  </a:cubicBezTo>
                  <a:cubicBezTo>
                    <a:pt x="295" y="741"/>
                    <a:pt x="295" y="741"/>
                    <a:pt x="295" y="741"/>
                  </a:cubicBezTo>
                  <a:cubicBezTo>
                    <a:pt x="295" y="741"/>
                    <a:pt x="295" y="741"/>
                    <a:pt x="295" y="741"/>
                  </a:cubicBezTo>
                  <a:cubicBezTo>
                    <a:pt x="295" y="741"/>
                    <a:pt x="295" y="741"/>
                    <a:pt x="295" y="741"/>
                  </a:cubicBezTo>
                  <a:cubicBezTo>
                    <a:pt x="295" y="741"/>
                    <a:pt x="294" y="741"/>
                    <a:pt x="294" y="741"/>
                  </a:cubicBezTo>
                  <a:cubicBezTo>
                    <a:pt x="295" y="741"/>
                    <a:pt x="295" y="741"/>
                    <a:pt x="295" y="741"/>
                  </a:cubicBezTo>
                  <a:cubicBezTo>
                    <a:pt x="295" y="741"/>
                    <a:pt x="295" y="741"/>
                    <a:pt x="295" y="741"/>
                  </a:cubicBezTo>
                  <a:cubicBezTo>
                    <a:pt x="295" y="741"/>
                    <a:pt x="295" y="741"/>
                    <a:pt x="295" y="741"/>
                  </a:cubicBezTo>
                  <a:cubicBezTo>
                    <a:pt x="295" y="741"/>
                    <a:pt x="294" y="741"/>
                    <a:pt x="294" y="741"/>
                  </a:cubicBezTo>
                  <a:cubicBezTo>
                    <a:pt x="294" y="741"/>
                    <a:pt x="295" y="740"/>
                    <a:pt x="295" y="741"/>
                  </a:cubicBezTo>
                  <a:cubicBezTo>
                    <a:pt x="295" y="740"/>
                    <a:pt x="295" y="740"/>
                    <a:pt x="294" y="741"/>
                  </a:cubicBezTo>
                  <a:cubicBezTo>
                    <a:pt x="294" y="740"/>
                    <a:pt x="295" y="740"/>
                    <a:pt x="295" y="740"/>
                  </a:cubicBezTo>
                  <a:cubicBezTo>
                    <a:pt x="295" y="740"/>
                    <a:pt x="294" y="740"/>
                    <a:pt x="294" y="740"/>
                  </a:cubicBezTo>
                  <a:cubicBezTo>
                    <a:pt x="294" y="740"/>
                    <a:pt x="294" y="740"/>
                    <a:pt x="294" y="740"/>
                  </a:cubicBezTo>
                  <a:cubicBezTo>
                    <a:pt x="294" y="740"/>
                    <a:pt x="294" y="740"/>
                    <a:pt x="294" y="740"/>
                  </a:cubicBezTo>
                  <a:cubicBezTo>
                    <a:pt x="294" y="740"/>
                    <a:pt x="294" y="740"/>
                    <a:pt x="293" y="740"/>
                  </a:cubicBezTo>
                  <a:cubicBezTo>
                    <a:pt x="293" y="740"/>
                    <a:pt x="294" y="740"/>
                    <a:pt x="294" y="740"/>
                  </a:cubicBezTo>
                  <a:cubicBezTo>
                    <a:pt x="294" y="740"/>
                    <a:pt x="294" y="740"/>
                    <a:pt x="294" y="740"/>
                  </a:cubicBezTo>
                  <a:cubicBezTo>
                    <a:pt x="294" y="739"/>
                    <a:pt x="293" y="740"/>
                    <a:pt x="294" y="739"/>
                  </a:cubicBezTo>
                  <a:cubicBezTo>
                    <a:pt x="294" y="739"/>
                    <a:pt x="294" y="739"/>
                    <a:pt x="294" y="739"/>
                  </a:cubicBezTo>
                  <a:cubicBezTo>
                    <a:pt x="294" y="739"/>
                    <a:pt x="295" y="739"/>
                    <a:pt x="294" y="739"/>
                  </a:cubicBezTo>
                  <a:cubicBezTo>
                    <a:pt x="294" y="739"/>
                    <a:pt x="294" y="739"/>
                    <a:pt x="294" y="739"/>
                  </a:cubicBezTo>
                  <a:cubicBezTo>
                    <a:pt x="294" y="739"/>
                    <a:pt x="294" y="739"/>
                    <a:pt x="294" y="739"/>
                  </a:cubicBezTo>
                  <a:cubicBezTo>
                    <a:pt x="294" y="739"/>
                    <a:pt x="294" y="740"/>
                    <a:pt x="294" y="739"/>
                  </a:cubicBezTo>
                  <a:cubicBezTo>
                    <a:pt x="294" y="739"/>
                    <a:pt x="293" y="739"/>
                    <a:pt x="294" y="739"/>
                  </a:cubicBezTo>
                  <a:cubicBezTo>
                    <a:pt x="294" y="739"/>
                    <a:pt x="294" y="739"/>
                    <a:pt x="294" y="739"/>
                  </a:cubicBezTo>
                  <a:cubicBezTo>
                    <a:pt x="294" y="739"/>
                    <a:pt x="294" y="739"/>
                    <a:pt x="294" y="739"/>
                  </a:cubicBezTo>
                  <a:cubicBezTo>
                    <a:pt x="294" y="739"/>
                    <a:pt x="294" y="739"/>
                    <a:pt x="294" y="739"/>
                  </a:cubicBezTo>
                  <a:cubicBezTo>
                    <a:pt x="294" y="739"/>
                    <a:pt x="294" y="739"/>
                    <a:pt x="294" y="739"/>
                  </a:cubicBezTo>
                  <a:cubicBezTo>
                    <a:pt x="294" y="739"/>
                    <a:pt x="294" y="739"/>
                    <a:pt x="294" y="739"/>
                  </a:cubicBezTo>
                  <a:cubicBezTo>
                    <a:pt x="294" y="739"/>
                    <a:pt x="294" y="739"/>
                    <a:pt x="294" y="738"/>
                  </a:cubicBezTo>
                  <a:cubicBezTo>
                    <a:pt x="294" y="738"/>
                    <a:pt x="294" y="738"/>
                    <a:pt x="294" y="738"/>
                  </a:cubicBezTo>
                  <a:cubicBezTo>
                    <a:pt x="294" y="738"/>
                    <a:pt x="294" y="739"/>
                    <a:pt x="294" y="739"/>
                  </a:cubicBezTo>
                  <a:cubicBezTo>
                    <a:pt x="294" y="739"/>
                    <a:pt x="294" y="738"/>
                    <a:pt x="294" y="738"/>
                  </a:cubicBezTo>
                  <a:cubicBezTo>
                    <a:pt x="294" y="738"/>
                    <a:pt x="294" y="738"/>
                    <a:pt x="294" y="738"/>
                  </a:cubicBezTo>
                  <a:cubicBezTo>
                    <a:pt x="294" y="738"/>
                    <a:pt x="293" y="739"/>
                    <a:pt x="293" y="738"/>
                  </a:cubicBezTo>
                  <a:cubicBezTo>
                    <a:pt x="294" y="738"/>
                    <a:pt x="294" y="738"/>
                    <a:pt x="294" y="738"/>
                  </a:cubicBezTo>
                  <a:cubicBezTo>
                    <a:pt x="294" y="738"/>
                    <a:pt x="294" y="738"/>
                    <a:pt x="294" y="738"/>
                  </a:cubicBezTo>
                  <a:cubicBezTo>
                    <a:pt x="293" y="738"/>
                    <a:pt x="294" y="737"/>
                    <a:pt x="293" y="738"/>
                  </a:cubicBezTo>
                  <a:cubicBezTo>
                    <a:pt x="294" y="738"/>
                    <a:pt x="294" y="738"/>
                    <a:pt x="293" y="738"/>
                  </a:cubicBezTo>
                  <a:cubicBezTo>
                    <a:pt x="293" y="738"/>
                    <a:pt x="294" y="738"/>
                    <a:pt x="293" y="738"/>
                  </a:cubicBezTo>
                  <a:cubicBezTo>
                    <a:pt x="293" y="738"/>
                    <a:pt x="293" y="738"/>
                    <a:pt x="293" y="738"/>
                  </a:cubicBezTo>
                  <a:cubicBezTo>
                    <a:pt x="293" y="738"/>
                    <a:pt x="293" y="738"/>
                    <a:pt x="293" y="738"/>
                  </a:cubicBezTo>
                  <a:cubicBezTo>
                    <a:pt x="293" y="738"/>
                    <a:pt x="293" y="738"/>
                    <a:pt x="293" y="738"/>
                  </a:cubicBezTo>
                  <a:cubicBezTo>
                    <a:pt x="293" y="738"/>
                    <a:pt x="293" y="738"/>
                    <a:pt x="293" y="738"/>
                  </a:cubicBezTo>
                  <a:cubicBezTo>
                    <a:pt x="293" y="738"/>
                    <a:pt x="293" y="738"/>
                    <a:pt x="293" y="738"/>
                  </a:cubicBezTo>
                  <a:cubicBezTo>
                    <a:pt x="293" y="737"/>
                    <a:pt x="293" y="737"/>
                    <a:pt x="293" y="737"/>
                  </a:cubicBezTo>
                  <a:cubicBezTo>
                    <a:pt x="293" y="737"/>
                    <a:pt x="293" y="737"/>
                    <a:pt x="293" y="737"/>
                  </a:cubicBezTo>
                  <a:cubicBezTo>
                    <a:pt x="293" y="737"/>
                    <a:pt x="293" y="737"/>
                    <a:pt x="293" y="737"/>
                  </a:cubicBezTo>
                  <a:cubicBezTo>
                    <a:pt x="293" y="737"/>
                    <a:pt x="293" y="737"/>
                    <a:pt x="293" y="737"/>
                  </a:cubicBezTo>
                  <a:cubicBezTo>
                    <a:pt x="293" y="737"/>
                    <a:pt x="293" y="737"/>
                    <a:pt x="293" y="737"/>
                  </a:cubicBezTo>
                  <a:cubicBezTo>
                    <a:pt x="293" y="737"/>
                    <a:pt x="293" y="737"/>
                    <a:pt x="292" y="737"/>
                  </a:cubicBezTo>
                  <a:cubicBezTo>
                    <a:pt x="293" y="737"/>
                    <a:pt x="292" y="737"/>
                    <a:pt x="292" y="737"/>
                  </a:cubicBezTo>
                  <a:cubicBezTo>
                    <a:pt x="292" y="737"/>
                    <a:pt x="292" y="736"/>
                    <a:pt x="292" y="736"/>
                  </a:cubicBezTo>
                  <a:cubicBezTo>
                    <a:pt x="292" y="736"/>
                    <a:pt x="292" y="736"/>
                    <a:pt x="292" y="735"/>
                  </a:cubicBezTo>
                  <a:cubicBezTo>
                    <a:pt x="292" y="735"/>
                    <a:pt x="292" y="736"/>
                    <a:pt x="292" y="735"/>
                  </a:cubicBezTo>
                  <a:cubicBezTo>
                    <a:pt x="291" y="735"/>
                    <a:pt x="292" y="735"/>
                    <a:pt x="292" y="735"/>
                  </a:cubicBezTo>
                  <a:cubicBezTo>
                    <a:pt x="292" y="735"/>
                    <a:pt x="292" y="735"/>
                    <a:pt x="292" y="735"/>
                  </a:cubicBezTo>
                  <a:cubicBezTo>
                    <a:pt x="292" y="735"/>
                    <a:pt x="291" y="735"/>
                    <a:pt x="292" y="735"/>
                  </a:cubicBezTo>
                  <a:cubicBezTo>
                    <a:pt x="291" y="735"/>
                    <a:pt x="291" y="735"/>
                    <a:pt x="291" y="735"/>
                  </a:cubicBezTo>
                  <a:cubicBezTo>
                    <a:pt x="291" y="735"/>
                    <a:pt x="291" y="735"/>
                    <a:pt x="291" y="735"/>
                  </a:cubicBezTo>
                  <a:cubicBezTo>
                    <a:pt x="291" y="735"/>
                    <a:pt x="291" y="735"/>
                    <a:pt x="291" y="735"/>
                  </a:cubicBezTo>
                  <a:cubicBezTo>
                    <a:pt x="291" y="735"/>
                    <a:pt x="291" y="735"/>
                    <a:pt x="291" y="735"/>
                  </a:cubicBezTo>
                  <a:cubicBezTo>
                    <a:pt x="291" y="735"/>
                    <a:pt x="291" y="735"/>
                    <a:pt x="291" y="735"/>
                  </a:cubicBezTo>
                  <a:cubicBezTo>
                    <a:pt x="291" y="734"/>
                    <a:pt x="291" y="734"/>
                    <a:pt x="291" y="734"/>
                  </a:cubicBezTo>
                  <a:cubicBezTo>
                    <a:pt x="291" y="734"/>
                    <a:pt x="291" y="734"/>
                    <a:pt x="291" y="734"/>
                  </a:cubicBezTo>
                  <a:cubicBezTo>
                    <a:pt x="291" y="734"/>
                    <a:pt x="291" y="734"/>
                    <a:pt x="291" y="734"/>
                  </a:cubicBezTo>
                  <a:cubicBezTo>
                    <a:pt x="291" y="734"/>
                    <a:pt x="291" y="734"/>
                    <a:pt x="291" y="734"/>
                  </a:cubicBezTo>
                  <a:cubicBezTo>
                    <a:pt x="290" y="734"/>
                    <a:pt x="290" y="734"/>
                    <a:pt x="290" y="734"/>
                  </a:cubicBezTo>
                  <a:cubicBezTo>
                    <a:pt x="291" y="734"/>
                    <a:pt x="291" y="734"/>
                    <a:pt x="291" y="734"/>
                  </a:cubicBezTo>
                  <a:cubicBezTo>
                    <a:pt x="291" y="734"/>
                    <a:pt x="291" y="734"/>
                    <a:pt x="291" y="734"/>
                  </a:cubicBezTo>
                  <a:cubicBezTo>
                    <a:pt x="291" y="734"/>
                    <a:pt x="291" y="734"/>
                    <a:pt x="291" y="734"/>
                  </a:cubicBezTo>
                  <a:cubicBezTo>
                    <a:pt x="291" y="734"/>
                    <a:pt x="291" y="735"/>
                    <a:pt x="291" y="735"/>
                  </a:cubicBezTo>
                  <a:cubicBezTo>
                    <a:pt x="291" y="735"/>
                    <a:pt x="290" y="735"/>
                    <a:pt x="291" y="735"/>
                  </a:cubicBezTo>
                  <a:cubicBezTo>
                    <a:pt x="290" y="735"/>
                    <a:pt x="290" y="735"/>
                    <a:pt x="291" y="735"/>
                  </a:cubicBezTo>
                  <a:cubicBezTo>
                    <a:pt x="291" y="735"/>
                    <a:pt x="291" y="735"/>
                    <a:pt x="291" y="735"/>
                  </a:cubicBezTo>
                  <a:cubicBezTo>
                    <a:pt x="291" y="735"/>
                    <a:pt x="291" y="735"/>
                    <a:pt x="291" y="735"/>
                  </a:cubicBezTo>
                  <a:cubicBezTo>
                    <a:pt x="291" y="735"/>
                    <a:pt x="291" y="735"/>
                    <a:pt x="291" y="736"/>
                  </a:cubicBezTo>
                  <a:cubicBezTo>
                    <a:pt x="291" y="735"/>
                    <a:pt x="291" y="735"/>
                    <a:pt x="291" y="735"/>
                  </a:cubicBezTo>
                  <a:cubicBezTo>
                    <a:pt x="291" y="735"/>
                    <a:pt x="291" y="735"/>
                    <a:pt x="291" y="735"/>
                  </a:cubicBezTo>
                  <a:cubicBezTo>
                    <a:pt x="291" y="735"/>
                    <a:pt x="291" y="736"/>
                    <a:pt x="291" y="736"/>
                  </a:cubicBezTo>
                  <a:cubicBezTo>
                    <a:pt x="291" y="736"/>
                    <a:pt x="291" y="736"/>
                    <a:pt x="291" y="736"/>
                  </a:cubicBezTo>
                  <a:cubicBezTo>
                    <a:pt x="291" y="736"/>
                    <a:pt x="291" y="736"/>
                    <a:pt x="291" y="736"/>
                  </a:cubicBezTo>
                  <a:cubicBezTo>
                    <a:pt x="291" y="736"/>
                    <a:pt x="291" y="737"/>
                    <a:pt x="291" y="737"/>
                  </a:cubicBezTo>
                  <a:cubicBezTo>
                    <a:pt x="292" y="737"/>
                    <a:pt x="292" y="737"/>
                    <a:pt x="292" y="737"/>
                  </a:cubicBezTo>
                  <a:cubicBezTo>
                    <a:pt x="291" y="737"/>
                    <a:pt x="292" y="737"/>
                    <a:pt x="291" y="738"/>
                  </a:cubicBezTo>
                  <a:cubicBezTo>
                    <a:pt x="292" y="738"/>
                    <a:pt x="292" y="738"/>
                    <a:pt x="292" y="738"/>
                  </a:cubicBezTo>
                  <a:cubicBezTo>
                    <a:pt x="292" y="739"/>
                    <a:pt x="292" y="739"/>
                    <a:pt x="292" y="740"/>
                  </a:cubicBezTo>
                  <a:cubicBezTo>
                    <a:pt x="292" y="740"/>
                    <a:pt x="292" y="740"/>
                    <a:pt x="292" y="740"/>
                  </a:cubicBezTo>
                  <a:cubicBezTo>
                    <a:pt x="292" y="740"/>
                    <a:pt x="293" y="740"/>
                    <a:pt x="293" y="740"/>
                  </a:cubicBezTo>
                  <a:cubicBezTo>
                    <a:pt x="292" y="740"/>
                    <a:pt x="292" y="740"/>
                    <a:pt x="292" y="740"/>
                  </a:cubicBezTo>
                  <a:cubicBezTo>
                    <a:pt x="292" y="740"/>
                    <a:pt x="292" y="741"/>
                    <a:pt x="292" y="741"/>
                  </a:cubicBezTo>
                  <a:cubicBezTo>
                    <a:pt x="292" y="741"/>
                    <a:pt x="292" y="741"/>
                    <a:pt x="292" y="741"/>
                  </a:cubicBezTo>
                  <a:cubicBezTo>
                    <a:pt x="292" y="741"/>
                    <a:pt x="292" y="741"/>
                    <a:pt x="293" y="742"/>
                  </a:cubicBezTo>
                  <a:cubicBezTo>
                    <a:pt x="293" y="742"/>
                    <a:pt x="293" y="742"/>
                    <a:pt x="293" y="742"/>
                  </a:cubicBezTo>
                  <a:cubicBezTo>
                    <a:pt x="293" y="742"/>
                    <a:pt x="293" y="742"/>
                    <a:pt x="293" y="742"/>
                  </a:cubicBezTo>
                  <a:cubicBezTo>
                    <a:pt x="293" y="742"/>
                    <a:pt x="293" y="743"/>
                    <a:pt x="293" y="743"/>
                  </a:cubicBezTo>
                  <a:cubicBezTo>
                    <a:pt x="293" y="743"/>
                    <a:pt x="293" y="744"/>
                    <a:pt x="293" y="745"/>
                  </a:cubicBezTo>
                  <a:cubicBezTo>
                    <a:pt x="293" y="745"/>
                    <a:pt x="293" y="745"/>
                    <a:pt x="293" y="745"/>
                  </a:cubicBezTo>
                  <a:cubicBezTo>
                    <a:pt x="293" y="745"/>
                    <a:pt x="293" y="746"/>
                    <a:pt x="293" y="746"/>
                  </a:cubicBezTo>
                  <a:cubicBezTo>
                    <a:pt x="293" y="746"/>
                    <a:pt x="293" y="746"/>
                    <a:pt x="293" y="746"/>
                  </a:cubicBezTo>
                  <a:cubicBezTo>
                    <a:pt x="293" y="747"/>
                    <a:pt x="293" y="747"/>
                    <a:pt x="293" y="747"/>
                  </a:cubicBezTo>
                  <a:cubicBezTo>
                    <a:pt x="293" y="747"/>
                    <a:pt x="293" y="747"/>
                    <a:pt x="293" y="747"/>
                  </a:cubicBezTo>
                  <a:cubicBezTo>
                    <a:pt x="293" y="747"/>
                    <a:pt x="293" y="747"/>
                    <a:pt x="293" y="748"/>
                  </a:cubicBezTo>
                  <a:cubicBezTo>
                    <a:pt x="293" y="748"/>
                    <a:pt x="293" y="748"/>
                    <a:pt x="293" y="748"/>
                  </a:cubicBezTo>
                  <a:cubicBezTo>
                    <a:pt x="293" y="748"/>
                    <a:pt x="293" y="748"/>
                    <a:pt x="293" y="748"/>
                  </a:cubicBezTo>
                  <a:cubicBezTo>
                    <a:pt x="293" y="748"/>
                    <a:pt x="293" y="748"/>
                    <a:pt x="293" y="748"/>
                  </a:cubicBezTo>
                  <a:cubicBezTo>
                    <a:pt x="293" y="748"/>
                    <a:pt x="293" y="749"/>
                    <a:pt x="293" y="749"/>
                  </a:cubicBezTo>
                  <a:cubicBezTo>
                    <a:pt x="293" y="749"/>
                    <a:pt x="293" y="749"/>
                    <a:pt x="293" y="750"/>
                  </a:cubicBezTo>
                  <a:cubicBezTo>
                    <a:pt x="293" y="750"/>
                    <a:pt x="293" y="750"/>
                    <a:pt x="293" y="750"/>
                  </a:cubicBezTo>
                  <a:cubicBezTo>
                    <a:pt x="293" y="750"/>
                    <a:pt x="293" y="750"/>
                    <a:pt x="293" y="751"/>
                  </a:cubicBezTo>
                  <a:cubicBezTo>
                    <a:pt x="293" y="751"/>
                    <a:pt x="293" y="751"/>
                    <a:pt x="293" y="751"/>
                  </a:cubicBezTo>
                  <a:cubicBezTo>
                    <a:pt x="293" y="751"/>
                    <a:pt x="293" y="751"/>
                    <a:pt x="293" y="751"/>
                  </a:cubicBezTo>
                  <a:cubicBezTo>
                    <a:pt x="293" y="751"/>
                    <a:pt x="293" y="752"/>
                    <a:pt x="293" y="752"/>
                  </a:cubicBezTo>
                  <a:cubicBezTo>
                    <a:pt x="293" y="753"/>
                    <a:pt x="293" y="754"/>
                    <a:pt x="293" y="754"/>
                  </a:cubicBezTo>
                  <a:cubicBezTo>
                    <a:pt x="293" y="754"/>
                    <a:pt x="293" y="754"/>
                    <a:pt x="293" y="754"/>
                  </a:cubicBezTo>
                  <a:cubicBezTo>
                    <a:pt x="293" y="755"/>
                    <a:pt x="293" y="755"/>
                    <a:pt x="293" y="755"/>
                  </a:cubicBezTo>
                  <a:cubicBezTo>
                    <a:pt x="293" y="755"/>
                    <a:pt x="293" y="755"/>
                    <a:pt x="293" y="755"/>
                  </a:cubicBezTo>
                  <a:cubicBezTo>
                    <a:pt x="293" y="755"/>
                    <a:pt x="293" y="756"/>
                    <a:pt x="293" y="756"/>
                  </a:cubicBezTo>
                  <a:cubicBezTo>
                    <a:pt x="293" y="756"/>
                    <a:pt x="293" y="756"/>
                    <a:pt x="293" y="756"/>
                  </a:cubicBezTo>
                  <a:cubicBezTo>
                    <a:pt x="293" y="756"/>
                    <a:pt x="292" y="756"/>
                    <a:pt x="293" y="757"/>
                  </a:cubicBezTo>
                  <a:cubicBezTo>
                    <a:pt x="293" y="757"/>
                    <a:pt x="293" y="757"/>
                    <a:pt x="293" y="757"/>
                  </a:cubicBezTo>
                  <a:cubicBezTo>
                    <a:pt x="293" y="757"/>
                    <a:pt x="292" y="757"/>
                    <a:pt x="293" y="757"/>
                  </a:cubicBezTo>
                  <a:cubicBezTo>
                    <a:pt x="293" y="757"/>
                    <a:pt x="292" y="757"/>
                    <a:pt x="292" y="757"/>
                  </a:cubicBezTo>
                  <a:cubicBezTo>
                    <a:pt x="292" y="758"/>
                    <a:pt x="292" y="758"/>
                    <a:pt x="292" y="759"/>
                  </a:cubicBezTo>
                  <a:cubicBezTo>
                    <a:pt x="292" y="759"/>
                    <a:pt x="292" y="759"/>
                    <a:pt x="292" y="759"/>
                  </a:cubicBezTo>
                  <a:cubicBezTo>
                    <a:pt x="292" y="759"/>
                    <a:pt x="292" y="759"/>
                    <a:pt x="292" y="759"/>
                  </a:cubicBezTo>
                  <a:cubicBezTo>
                    <a:pt x="292" y="760"/>
                    <a:pt x="292" y="760"/>
                    <a:pt x="292" y="760"/>
                  </a:cubicBezTo>
                  <a:cubicBezTo>
                    <a:pt x="292" y="760"/>
                    <a:pt x="292" y="760"/>
                    <a:pt x="292" y="760"/>
                  </a:cubicBezTo>
                  <a:cubicBezTo>
                    <a:pt x="292" y="760"/>
                    <a:pt x="292" y="760"/>
                    <a:pt x="292" y="760"/>
                  </a:cubicBezTo>
                  <a:cubicBezTo>
                    <a:pt x="292" y="760"/>
                    <a:pt x="292" y="760"/>
                    <a:pt x="292" y="760"/>
                  </a:cubicBezTo>
                  <a:cubicBezTo>
                    <a:pt x="291" y="761"/>
                    <a:pt x="291" y="761"/>
                    <a:pt x="291" y="761"/>
                  </a:cubicBezTo>
                  <a:cubicBezTo>
                    <a:pt x="290" y="762"/>
                    <a:pt x="290" y="764"/>
                    <a:pt x="289" y="765"/>
                  </a:cubicBezTo>
                  <a:cubicBezTo>
                    <a:pt x="288" y="766"/>
                    <a:pt x="287" y="767"/>
                    <a:pt x="287" y="768"/>
                  </a:cubicBezTo>
                  <a:cubicBezTo>
                    <a:pt x="287" y="769"/>
                    <a:pt x="287" y="769"/>
                    <a:pt x="286" y="769"/>
                  </a:cubicBezTo>
                  <a:cubicBezTo>
                    <a:pt x="286" y="769"/>
                    <a:pt x="286" y="769"/>
                    <a:pt x="286" y="769"/>
                  </a:cubicBezTo>
                  <a:cubicBezTo>
                    <a:pt x="286" y="769"/>
                    <a:pt x="286" y="769"/>
                    <a:pt x="286" y="769"/>
                  </a:cubicBezTo>
                  <a:cubicBezTo>
                    <a:pt x="286" y="770"/>
                    <a:pt x="285" y="770"/>
                    <a:pt x="285" y="770"/>
                  </a:cubicBezTo>
                  <a:cubicBezTo>
                    <a:pt x="285" y="770"/>
                    <a:pt x="285" y="771"/>
                    <a:pt x="285" y="771"/>
                  </a:cubicBezTo>
                  <a:cubicBezTo>
                    <a:pt x="285" y="771"/>
                    <a:pt x="285" y="771"/>
                    <a:pt x="285" y="771"/>
                  </a:cubicBezTo>
                  <a:cubicBezTo>
                    <a:pt x="285" y="771"/>
                    <a:pt x="285" y="771"/>
                    <a:pt x="285" y="771"/>
                  </a:cubicBezTo>
                  <a:cubicBezTo>
                    <a:pt x="285" y="771"/>
                    <a:pt x="285" y="771"/>
                    <a:pt x="285" y="771"/>
                  </a:cubicBezTo>
                  <a:cubicBezTo>
                    <a:pt x="284" y="771"/>
                    <a:pt x="283" y="773"/>
                    <a:pt x="282" y="774"/>
                  </a:cubicBezTo>
                  <a:cubicBezTo>
                    <a:pt x="282" y="774"/>
                    <a:pt x="281" y="774"/>
                    <a:pt x="281" y="774"/>
                  </a:cubicBezTo>
                  <a:cubicBezTo>
                    <a:pt x="280" y="775"/>
                    <a:pt x="280" y="776"/>
                    <a:pt x="279" y="777"/>
                  </a:cubicBezTo>
                  <a:cubicBezTo>
                    <a:pt x="279" y="777"/>
                    <a:pt x="279" y="777"/>
                    <a:pt x="280" y="777"/>
                  </a:cubicBezTo>
                  <a:close/>
                  <a:moveTo>
                    <a:pt x="290" y="734"/>
                  </a:moveTo>
                  <a:cubicBezTo>
                    <a:pt x="290" y="734"/>
                    <a:pt x="290" y="734"/>
                    <a:pt x="290" y="734"/>
                  </a:cubicBezTo>
                  <a:cubicBezTo>
                    <a:pt x="290" y="734"/>
                    <a:pt x="290" y="734"/>
                    <a:pt x="290" y="734"/>
                  </a:cubicBezTo>
                  <a:close/>
                  <a:moveTo>
                    <a:pt x="293" y="737"/>
                  </a:moveTo>
                  <a:cubicBezTo>
                    <a:pt x="293" y="737"/>
                    <a:pt x="293" y="737"/>
                    <a:pt x="293" y="737"/>
                  </a:cubicBezTo>
                  <a:cubicBezTo>
                    <a:pt x="293" y="737"/>
                    <a:pt x="293" y="737"/>
                    <a:pt x="293" y="737"/>
                  </a:cubicBezTo>
                  <a:cubicBezTo>
                    <a:pt x="293" y="737"/>
                    <a:pt x="293" y="737"/>
                    <a:pt x="293" y="737"/>
                  </a:cubicBezTo>
                  <a:close/>
                  <a:moveTo>
                    <a:pt x="293" y="737"/>
                  </a:moveTo>
                  <a:cubicBezTo>
                    <a:pt x="293" y="737"/>
                    <a:pt x="293" y="737"/>
                    <a:pt x="293" y="737"/>
                  </a:cubicBezTo>
                  <a:close/>
                  <a:moveTo>
                    <a:pt x="294" y="738"/>
                  </a:moveTo>
                  <a:cubicBezTo>
                    <a:pt x="294" y="738"/>
                    <a:pt x="294" y="738"/>
                    <a:pt x="294" y="738"/>
                  </a:cubicBezTo>
                  <a:cubicBezTo>
                    <a:pt x="294" y="738"/>
                    <a:pt x="294" y="738"/>
                    <a:pt x="294" y="738"/>
                  </a:cubicBezTo>
                  <a:close/>
                  <a:moveTo>
                    <a:pt x="294" y="738"/>
                  </a:moveTo>
                  <a:cubicBezTo>
                    <a:pt x="294" y="738"/>
                    <a:pt x="294" y="738"/>
                    <a:pt x="294" y="738"/>
                  </a:cubicBezTo>
                  <a:cubicBezTo>
                    <a:pt x="294" y="738"/>
                    <a:pt x="294" y="738"/>
                    <a:pt x="294" y="738"/>
                  </a:cubicBezTo>
                  <a:close/>
                  <a:moveTo>
                    <a:pt x="295" y="740"/>
                  </a:moveTo>
                  <a:cubicBezTo>
                    <a:pt x="295" y="740"/>
                    <a:pt x="294" y="740"/>
                    <a:pt x="295" y="740"/>
                  </a:cubicBezTo>
                  <a:cubicBezTo>
                    <a:pt x="294" y="740"/>
                    <a:pt x="295" y="740"/>
                    <a:pt x="295" y="740"/>
                  </a:cubicBezTo>
                  <a:close/>
                  <a:moveTo>
                    <a:pt x="295" y="741"/>
                  </a:moveTo>
                  <a:cubicBezTo>
                    <a:pt x="295" y="741"/>
                    <a:pt x="295" y="741"/>
                    <a:pt x="295" y="741"/>
                  </a:cubicBezTo>
                  <a:cubicBezTo>
                    <a:pt x="295" y="741"/>
                    <a:pt x="295" y="741"/>
                    <a:pt x="295" y="741"/>
                  </a:cubicBezTo>
                  <a:close/>
                  <a:moveTo>
                    <a:pt x="295" y="756"/>
                  </a:moveTo>
                  <a:cubicBezTo>
                    <a:pt x="295" y="756"/>
                    <a:pt x="295" y="756"/>
                    <a:pt x="295" y="756"/>
                  </a:cubicBezTo>
                  <a:cubicBezTo>
                    <a:pt x="295" y="756"/>
                    <a:pt x="295" y="756"/>
                    <a:pt x="295" y="756"/>
                  </a:cubicBezTo>
                  <a:close/>
                  <a:moveTo>
                    <a:pt x="293" y="762"/>
                  </a:moveTo>
                  <a:cubicBezTo>
                    <a:pt x="293" y="762"/>
                    <a:pt x="293" y="763"/>
                    <a:pt x="293" y="763"/>
                  </a:cubicBezTo>
                  <a:cubicBezTo>
                    <a:pt x="293" y="762"/>
                    <a:pt x="293" y="763"/>
                    <a:pt x="293" y="762"/>
                  </a:cubicBezTo>
                  <a:close/>
                  <a:moveTo>
                    <a:pt x="291" y="765"/>
                  </a:moveTo>
                  <a:cubicBezTo>
                    <a:pt x="291" y="765"/>
                    <a:pt x="291" y="765"/>
                    <a:pt x="291" y="765"/>
                  </a:cubicBezTo>
                  <a:cubicBezTo>
                    <a:pt x="291" y="765"/>
                    <a:pt x="291" y="765"/>
                    <a:pt x="291" y="765"/>
                  </a:cubicBezTo>
                  <a:close/>
                  <a:moveTo>
                    <a:pt x="107" y="788"/>
                  </a:moveTo>
                  <a:cubicBezTo>
                    <a:pt x="107" y="788"/>
                    <a:pt x="107" y="788"/>
                    <a:pt x="107" y="788"/>
                  </a:cubicBezTo>
                  <a:cubicBezTo>
                    <a:pt x="107" y="788"/>
                    <a:pt x="107" y="788"/>
                    <a:pt x="107" y="788"/>
                  </a:cubicBezTo>
                  <a:close/>
                  <a:moveTo>
                    <a:pt x="82" y="753"/>
                  </a:moveTo>
                  <a:cubicBezTo>
                    <a:pt x="82" y="754"/>
                    <a:pt x="82" y="755"/>
                    <a:pt x="82" y="755"/>
                  </a:cubicBezTo>
                  <a:cubicBezTo>
                    <a:pt x="82" y="755"/>
                    <a:pt x="82" y="755"/>
                    <a:pt x="82" y="755"/>
                  </a:cubicBezTo>
                  <a:cubicBezTo>
                    <a:pt x="81" y="756"/>
                    <a:pt x="82" y="757"/>
                    <a:pt x="82" y="758"/>
                  </a:cubicBezTo>
                  <a:cubicBezTo>
                    <a:pt x="82" y="757"/>
                    <a:pt x="82" y="757"/>
                    <a:pt x="82" y="757"/>
                  </a:cubicBezTo>
                  <a:cubicBezTo>
                    <a:pt x="82" y="758"/>
                    <a:pt x="82" y="758"/>
                    <a:pt x="82" y="758"/>
                  </a:cubicBezTo>
                  <a:cubicBezTo>
                    <a:pt x="82" y="758"/>
                    <a:pt x="82" y="758"/>
                    <a:pt x="82" y="758"/>
                  </a:cubicBezTo>
                  <a:cubicBezTo>
                    <a:pt x="82" y="758"/>
                    <a:pt x="82" y="758"/>
                    <a:pt x="82" y="758"/>
                  </a:cubicBezTo>
                  <a:cubicBezTo>
                    <a:pt x="82" y="758"/>
                    <a:pt x="82" y="758"/>
                    <a:pt x="82" y="758"/>
                  </a:cubicBezTo>
                  <a:cubicBezTo>
                    <a:pt x="82" y="758"/>
                    <a:pt x="82" y="758"/>
                    <a:pt x="82" y="758"/>
                  </a:cubicBezTo>
                  <a:cubicBezTo>
                    <a:pt x="81" y="759"/>
                    <a:pt x="82" y="759"/>
                    <a:pt x="82" y="759"/>
                  </a:cubicBezTo>
                  <a:cubicBezTo>
                    <a:pt x="82" y="759"/>
                    <a:pt x="82" y="759"/>
                    <a:pt x="82" y="759"/>
                  </a:cubicBezTo>
                  <a:cubicBezTo>
                    <a:pt x="82" y="760"/>
                    <a:pt x="82" y="760"/>
                    <a:pt x="82" y="761"/>
                  </a:cubicBezTo>
                  <a:cubicBezTo>
                    <a:pt x="82" y="761"/>
                    <a:pt x="82" y="761"/>
                    <a:pt x="82" y="761"/>
                  </a:cubicBezTo>
                  <a:cubicBezTo>
                    <a:pt x="82" y="761"/>
                    <a:pt x="82" y="761"/>
                    <a:pt x="82" y="761"/>
                  </a:cubicBezTo>
                  <a:cubicBezTo>
                    <a:pt x="82" y="761"/>
                    <a:pt x="82" y="762"/>
                    <a:pt x="82" y="762"/>
                  </a:cubicBezTo>
                  <a:cubicBezTo>
                    <a:pt x="82" y="762"/>
                    <a:pt x="82" y="762"/>
                    <a:pt x="82" y="762"/>
                  </a:cubicBezTo>
                  <a:cubicBezTo>
                    <a:pt x="82" y="762"/>
                    <a:pt x="82" y="762"/>
                    <a:pt x="82" y="762"/>
                  </a:cubicBezTo>
                  <a:cubicBezTo>
                    <a:pt x="82" y="762"/>
                    <a:pt x="82" y="762"/>
                    <a:pt x="82" y="762"/>
                  </a:cubicBezTo>
                  <a:cubicBezTo>
                    <a:pt x="82" y="762"/>
                    <a:pt x="82" y="762"/>
                    <a:pt x="82" y="762"/>
                  </a:cubicBezTo>
                  <a:cubicBezTo>
                    <a:pt x="82" y="762"/>
                    <a:pt x="82" y="762"/>
                    <a:pt x="82" y="762"/>
                  </a:cubicBezTo>
                  <a:cubicBezTo>
                    <a:pt x="82" y="763"/>
                    <a:pt x="82" y="763"/>
                    <a:pt x="82" y="763"/>
                  </a:cubicBezTo>
                  <a:cubicBezTo>
                    <a:pt x="82" y="763"/>
                    <a:pt x="82" y="763"/>
                    <a:pt x="82" y="763"/>
                  </a:cubicBezTo>
                  <a:cubicBezTo>
                    <a:pt x="82" y="763"/>
                    <a:pt x="82" y="763"/>
                    <a:pt x="82" y="763"/>
                  </a:cubicBezTo>
                  <a:cubicBezTo>
                    <a:pt x="82" y="763"/>
                    <a:pt x="82" y="763"/>
                    <a:pt x="82" y="763"/>
                  </a:cubicBezTo>
                  <a:cubicBezTo>
                    <a:pt x="82" y="764"/>
                    <a:pt x="83" y="764"/>
                    <a:pt x="83" y="765"/>
                  </a:cubicBezTo>
                  <a:cubicBezTo>
                    <a:pt x="83" y="765"/>
                    <a:pt x="83" y="765"/>
                    <a:pt x="83" y="765"/>
                  </a:cubicBezTo>
                  <a:cubicBezTo>
                    <a:pt x="83" y="765"/>
                    <a:pt x="83" y="765"/>
                    <a:pt x="83" y="765"/>
                  </a:cubicBezTo>
                  <a:cubicBezTo>
                    <a:pt x="83" y="765"/>
                    <a:pt x="83" y="765"/>
                    <a:pt x="83" y="765"/>
                  </a:cubicBezTo>
                  <a:cubicBezTo>
                    <a:pt x="83" y="765"/>
                    <a:pt x="83" y="766"/>
                    <a:pt x="83" y="766"/>
                  </a:cubicBezTo>
                  <a:cubicBezTo>
                    <a:pt x="83" y="766"/>
                    <a:pt x="83" y="766"/>
                    <a:pt x="83" y="766"/>
                  </a:cubicBezTo>
                  <a:cubicBezTo>
                    <a:pt x="83" y="766"/>
                    <a:pt x="83" y="766"/>
                    <a:pt x="83" y="766"/>
                  </a:cubicBezTo>
                  <a:cubicBezTo>
                    <a:pt x="83" y="766"/>
                    <a:pt x="83" y="766"/>
                    <a:pt x="84" y="766"/>
                  </a:cubicBezTo>
                  <a:cubicBezTo>
                    <a:pt x="83" y="766"/>
                    <a:pt x="84" y="766"/>
                    <a:pt x="84" y="766"/>
                  </a:cubicBezTo>
                  <a:cubicBezTo>
                    <a:pt x="84" y="766"/>
                    <a:pt x="84" y="766"/>
                    <a:pt x="84" y="766"/>
                  </a:cubicBezTo>
                  <a:cubicBezTo>
                    <a:pt x="84" y="766"/>
                    <a:pt x="84" y="766"/>
                    <a:pt x="84" y="767"/>
                  </a:cubicBezTo>
                  <a:cubicBezTo>
                    <a:pt x="84" y="767"/>
                    <a:pt x="84" y="767"/>
                    <a:pt x="84" y="767"/>
                  </a:cubicBezTo>
                  <a:cubicBezTo>
                    <a:pt x="84" y="767"/>
                    <a:pt x="84" y="767"/>
                    <a:pt x="84" y="767"/>
                  </a:cubicBezTo>
                  <a:cubicBezTo>
                    <a:pt x="84" y="767"/>
                    <a:pt x="84" y="767"/>
                    <a:pt x="84" y="767"/>
                  </a:cubicBezTo>
                  <a:cubicBezTo>
                    <a:pt x="84" y="767"/>
                    <a:pt x="84" y="768"/>
                    <a:pt x="84" y="768"/>
                  </a:cubicBezTo>
                  <a:cubicBezTo>
                    <a:pt x="84" y="768"/>
                    <a:pt x="84" y="768"/>
                    <a:pt x="85" y="768"/>
                  </a:cubicBezTo>
                  <a:cubicBezTo>
                    <a:pt x="84" y="768"/>
                    <a:pt x="85" y="768"/>
                    <a:pt x="84" y="768"/>
                  </a:cubicBezTo>
                  <a:cubicBezTo>
                    <a:pt x="84" y="768"/>
                    <a:pt x="85" y="769"/>
                    <a:pt x="85" y="769"/>
                  </a:cubicBezTo>
                  <a:cubicBezTo>
                    <a:pt x="85" y="769"/>
                    <a:pt x="85" y="769"/>
                    <a:pt x="85" y="768"/>
                  </a:cubicBezTo>
                  <a:cubicBezTo>
                    <a:pt x="85" y="768"/>
                    <a:pt x="85" y="768"/>
                    <a:pt x="85" y="768"/>
                  </a:cubicBezTo>
                  <a:cubicBezTo>
                    <a:pt x="85" y="768"/>
                    <a:pt x="85" y="768"/>
                    <a:pt x="85" y="768"/>
                  </a:cubicBezTo>
                  <a:cubicBezTo>
                    <a:pt x="85" y="768"/>
                    <a:pt x="85" y="769"/>
                    <a:pt x="85" y="769"/>
                  </a:cubicBezTo>
                  <a:cubicBezTo>
                    <a:pt x="85" y="769"/>
                    <a:pt x="85" y="769"/>
                    <a:pt x="85" y="769"/>
                  </a:cubicBezTo>
                  <a:cubicBezTo>
                    <a:pt x="85" y="769"/>
                    <a:pt x="85" y="769"/>
                    <a:pt x="85" y="769"/>
                  </a:cubicBezTo>
                  <a:cubicBezTo>
                    <a:pt x="85" y="770"/>
                    <a:pt x="85" y="770"/>
                    <a:pt x="85" y="770"/>
                  </a:cubicBezTo>
                  <a:cubicBezTo>
                    <a:pt x="85" y="770"/>
                    <a:pt x="85" y="770"/>
                    <a:pt x="85" y="770"/>
                  </a:cubicBezTo>
                  <a:cubicBezTo>
                    <a:pt x="85" y="770"/>
                    <a:pt x="85" y="770"/>
                    <a:pt x="85" y="770"/>
                  </a:cubicBezTo>
                  <a:cubicBezTo>
                    <a:pt x="85" y="770"/>
                    <a:pt x="85" y="770"/>
                    <a:pt x="85" y="770"/>
                  </a:cubicBezTo>
                  <a:cubicBezTo>
                    <a:pt x="86" y="770"/>
                    <a:pt x="85" y="770"/>
                    <a:pt x="86" y="770"/>
                  </a:cubicBezTo>
                  <a:cubicBezTo>
                    <a:pt x="86" y="770"/>
                    <a:pt x="86" y="770"/>
                    <a:pt x="86" y="770"/>
                  </a:cubicBezTo>
                  <a:cubicBezTo>
                    <a:pt x="86" y="770"/>
                    <a:pt x="86" y="770"/>
                    <a:pt x="86" y="770"/>
                  </a:cubicBezTo>
                  <a:cubicBezTo>
                    <a:pt x="86" y="770"/>
                    <a:pt x="86" y="771"/>
                    <a:pt x="86" y="771"/>
                  </a:cubicBezTo>
                  <a:cubicBezTo>
                    <a:pt x="86" y="771"/>
                    <a:pt x="86" y="770"/>
                    <a:pt x="86" y="770"/>
                  </a:cubicBezTo>
                  <a:cubicBezTo>
                    <a:pt x="85" y="771"/>
                    <a:pt x="86" y="771"/>
                    <a:pt x="86" y="771"/>
                  </a:cubicBezTo>
                  <a:cubicBezTo>
                    <a:pt x="86" y="771"/>
                    <a:pt x="86" y="771"/>
                    <a:pt x="86" y="771"/>
                  </a:cubicBezTo>
                  <a:cubicBezTo>
                    <a:pt x="86" y="771"/>
                    <a:pt x="86" y="771"/>
                    <a:pt x="86" y="771"/>
                  </a:cubicBezTo>
                  <a:cubicBezTo>
                    <a:pt x="86" y="772"/>
                    <a:pt x="86" y="771"/>
                    <a:pt x="86" y="771"/>
                  </a:cubicBezTo>
                  <a:cubicBezTo>
                    <a:pt x="86" y="771"/>
                    <a:pt x="86" y="772"/>
                    <a:pt x="86" y="772"/>
                  </a:cubicBezTo>
                  <a:cubicBezTo>
                    <a:pt x="86" y="772"/>
                    <a:pt x="86" y="772"/>
                    <a:pt x="86" y="772"/>
                  </a:cubicBezTo>
                  <a:cubicBezTo>
                    <a:pt x="86" y="772"/>
                    <a:pt x="86" y="772"/>
                    <a:pt x="86" y="772"/>
                  </a:cubicBezTo>
                  <a:cubicBezTo>
                    <a:pt x="87" y="772"/>
                    <a:pt x="86" y="772"/>
                    <a:pt x="86" y="772"/>
                  </a:cubicBezTo>
                  <a:cubicBezTo>
                    <a:pt x="86" y="772"/>
                    <a:pt x="87" y="772"/>
                    <a:pt x="86" y="772"/>
                  </a:cubicBezTo>
                  <a:cubicBezTo>
                    <a:pt x="86" y="772"/>
                    <a:pt x="87" y="773"/>
                    <a:pt x="87" y="773"/>
                  </a:cubicBezTo>
                  <a:cubicBezTo>
                    <a:pt x="87" y="773"/>
                    <a:pt x="87" y="773"/>
                    <a:pt x="87" y="773"/>
                  </a:cubicBezTo>
                  <a:cubicBezTo>
                    <a:pt x="87" y="773"/>
                    <a:pt x="87" y="773"/>
                    <a:pt x="87" y="773"/>
                  </a:cubicBezTo>
                  <a:cubicBezTo>
                    <a:pt x="87" y="773"/>
                    <a:pt x="87" y="773"/>
                    <a:pt x="87" y="773"/>
                  </a:cubicBezTo>
                  <a:cubicBezTo>
                    <a:pt x="87" y="773"/>
                    <a:pt x="87" y="773"/>
                    <a:pt x="87" y="773"/>
                  </a:cubicBezTo>
                  <a:cubicBezTo>
                    <a:pt x="87" y="773"/>
                    <a:pt x="87" y="773"/>
                    <a:pt x="87" y="773"/>
                  </a:cubicBezTo>
                  <a:cubicBezTo>
                    <a:pt x="87" y="773"/>
                    <a:pt x="87" y="773"/>
                    <a:pt x="87" y="773"/>
                  </a:cubicBezTo>
                  <a:cubicBezTo>
                    <a:pt x="87" y="773"/>
                    <a:pt x="87" y="773"/>
                    <a:pt x="88" y="773"/>
                  </a:cubicBezTo>
                  <a:cubicBezTo>
                    <a:pt x="88" y="773"/>
                    <a:pt x="88" y="773"/>
                    <a:pt x="88" y="774"/>
                  </a:cubicBezTo>
                  <a:cubicBezTo>
                    <a:pt x="88" y="774"/>
                    <a:pt x="88" y="774"/>
                    <a:pt x="88" y="774"/>
                  </a:cubicBezTo>
                  <a:cubicBezTo>
                    <a:pt x="87" y="774"/>
                    <a:pt x="88" y="774"/>
                    <a:pt x="87" y="774"/>
                  </a:cubicBezTo>
                  <a:cubicBezTo>
                    <a:pt x="88" y="774"/>
                    <a:pt x="88" y="774"/>
                    <a:pt x="88" y="774"/>
                  </a:cubicBezTo>
                  <a:cubicBezTo>
                    <a:pt x="88" y="774"/>
                    <a:pt x="88" y="774"/>
                    <a:pt x="88" y="774"/>
                  </a:cubicBezTo>
                  <a:cubicBezTo>
                    <a:pt x="88" y="774"/>
                    <a:pt x="88" y="774"/>
                    <a:pt x="88" y="774"/>
                  </a:cubicBezTo>
                  <a:cubicBezTo>
                    <a:pt x="88" y="774"/>
                    <a:pt x="88" y="774"/>
                    <a:pt x="88" y="774"/>
                  </a:cubicBezTo>
                  <a:cubicBezTo>
                    <a:pt x="88" y="774"/>
                    <a:pt x="88" y="774"/>
                    <a:pt x="88" y="774"/>
                  </a:cubicBezTo>
                  <a:cubicBezTo>
                    <a:pt x="88" y="775"/>
                    <a:pt x="88" y="775"/>
                    <a:pt x="88" y="775"/>
                  </a:cubicBezTo>
                  <a:cubicBezTo>
                    <a:pt x="88" y="775"/>
                    <a:pt x="88" y="775"/>
                    <a:pt x="89" y="775"/>
                  </a:cubicBezTo>
                  <a:cubicBezTo>
                    <a:pt x="89" y="775"/>
                    <a:pt x="89" y="775"/>
                    <a:pt x="89" y="775"/>
                  </a:cubicBezTo>
                  <a:cubicBezTo>
                    <a:pt x="89" y="775"/>
                    <a:pt x="89" y="775"/>
                    <a:pt x="89" y="775"/>
                  </a:cubicBezTo>
                  <a:cubicBezTo>
                    <a:pt x="89" y="775"/>
                    <a:pt x="89" y="775"/>
                    <a:pt x="89" y="775"/>
                  </a:cubicBezTo>
                  <a:cubicBezTo>
                    <a:pt x="89" y="775"/>
                    <a:pt x="89" y="775"/>
                    <a:pt x="89" y="775"/>
                  </a:cubicBezTo>
                  <a:cubicBezTo>
                    <a:pt x="89" y="775"/>
                    <a:pt x="89" y="776"/>
                    <a:pt x="89" y="776"/>
                  </a:cubicBezTo>
                  <a:cubicBezTo>
                    <a:pt x="89" y="776"/>
                    <a:pt x="89" y="776"/>
                    <a:pt x="89" y="776"/>
                  </a:cubicBezTo>
                  <a:cubicBezTo>
                    <a:pt x="90" y="775"/>
                    <a:pt x="89" y="776"/>
                    <a:pt x="90" y="776"/>
                  </a:cubicBezTo>
                  <a:cubicBezTo>
                    <a:pt x="89" y="776"/>
                    <a:pt x="89" y="776"/>
                    <a:pt x="89" y="776"/>
                  </a:cubicBezTo>
                  <a:cubicBezTo>
                    <a:pt x="90" y="776"/>
                    <a:pt x="89" y="776"/>
                    <a:pt x="90" y="776"/>
                  </a:cubicBezTo>
                  <a:cubicBezTo>
                    <a:pt x="90" y="776"/>
                    <a:pt x="90" y="776"/>
                    <a:pt x="90" y="776"/>
                  </a:cubicBezTo>
                  <a:cubicBezTo>
                    <a:pt x="90" y="777"/>
                    <a:pt x="90" y="777"/>
                    <a:pt x="91" y="777"/>
                  </a:cubicBezTo>
                  <a:cubicBezTo>
                    <a:pt x="91" y="777"/>
                    <a:pt x="91" y="777"/>
                    <a:pt x="91" y="777"/>
                  </a:cubicBezTo>
                  <a:cubicBezTo>
                    <a:pt x="90" y="777"/>
                    <a:pt x="91" y="777"/>
                    <a:pt x="90" y="777"/>
                  </a:cubicBezTo>
                  <a:cubicBezTo>
                    <a:pt x="90" y="777"/>
                    <a:pt x="90" y="777"/>
                    <a:pt x="90" y="777"/>
                  </a:cubicBezTo>
                  <a:cubicBezTo>
                    <a:pt x="91" y="777"/>
                    <a:pt x="91" y="777"/>
                    <a:pt x="91" y="777"/>
                  </a:cubicBezTo>
                  <a:cubicBezTo>
                    <a:pt x="91" y="777"/>
                    <a:pt x="90" y="777"/>
                    <a:pt x="91" y="778"/>
                  </a:cubicBezTo>
                  <a:cubicBezTo>
                    <a:pt x="91" y="777"/>
                    <a:pt x="91" y="777"/>
                    <a:pt x="91" y="778"/>
                  </a:cubicBezTo>
                  <a:cubicBezTo>
                    <a:pt x="91" y="778"/>
                    <a:pt x="91" y="778"/>
                    <a:pt x="91" y="778"/>
                  </a:cubicBezTo>
                  <a:cubicBezTo>
                    <a:pt x="91" y="778"/>
                    <a:pt x="91" y="778"/>
                    <a:pt x="91" y="778"/>
                  </a:cubicBezTo>
                  <a:cubicBezTo>
                    <a:pt x="91" y="778"/>
                    <a:pt x="91" y="778"/>
                    <a:pt x="91" y="778"/>
                  </a:cubicBezTo>
                  <a:cubicBezTo>
                    <a:pt x="92" y="778"/>
                    <a:pt x="92" y="778"/>
                    <a:pt x="92" y="778"/>
                  </a:cubicBezTo>
                  <a:cubicBezTo>
                    <a:pt x="91" y="778"/>
                    <a:pt x="92" y="778"/>
                    <a:pt x="92" y="778"/>
                  </a:cubicBezTo>
                  <a:cubicBezTo>
                    <a:pt x="92" y="778"/>
                    <a:pt x="92" y="778"/>
                    <a:pt x="92" y="778"/>
                  </a:cubicBezTo>
                  <a:cubicBezTo>
                    <a:pt x="92" y="778"/>
                    <a:pt x="92" y="778"/>
                    <a:pt x="92" y="778"/>
                  </a:cubicBezTo>
                  <a:cubicBezTo>
                    <a:pt x="92" y="778"/>
                    <a:pt x="92" y="778"/>
                    <a:pt x="91" y="778"/>
                  </a:cubicBezTo>
                  <a:cubicBezTo>
                    <a:pt x="91" y="778"/>
                    <a:pt x="91" y="778"/>
                    <a:pt x="91" y="778"/>
                  </a:cubicBezTo>
                  <a:cubicBezTo>
                    <a:pt x="92" y="778"/>
                    <a:pt x="92" y="778"/>
                    <a:pt x="92" y="778"/>
                  </a:cubicBezTo>
                  <a:cubicBezTo>
                    <a:pt x="92" y="778"/>
                    <a:pt x="92" y="778"/>
                    <a:pt x="92" y="778"/>
                  </a:cubicBezTo>
                  <a:cubicBezTo>
                    <a:pt x="92" y="778"/>
                    <a:pt x="92" y="779"/>
                    <a:pt x="92" y="778"/>
                  </a:cubicBezTo>
                  <a:cubicBezTo>
                    <a:pt x="92" y="778"/>
                    <a:pt x="92" y="778"/>
                    <a:pt x="92" y="778"/>
                  </a:cubicBezTo>
                  <a:cubicBezTo>
                    <a:pt x="92" y="778"/>
                    <a:pt x="92" y="778"/>
                    <a:pt x="92" y="778"/>
                  </a:cubicBezTo>
                  <a:cubicBezTo>
                    <a:pt x="92" y="779"/>
                    <a:pt x="92" y="779"/>
                    <a:pt x="92" y="779"/>
                  </a:cubicBezTo>
                  <a:cubicBezTo>
                    <a:pt x="92" y="779"/>
                    <a:pt x="92" y="779"/>
                    <a:pt x="92" y="778"/>
                  </a:cubicBezTo>
                  <a:cubicBezTo>
                    <a:pt x="92" y="778"/>
                    <a:pt x="92" y="778"/>
                    <a:pt x="92" y="778"/>
                  </a:cubicBezTo>
                  <a:cubicBezTo>
                    <a:pt x="92" y="779"/>
                    <a:pt x="92" y="779"/>
                    <a:pt x="92" y="779"/>
                  </a:cubicBezTo>
                  <a:cubicBezTo>
                    <a:pt x="92" y="779"/>
                    <a:pt x="92" y="779"/>
                    <a:pt x="92" y="779"/>
                  </a:cubicBezTo>
                  <a:cubicBezTo>
                    <a:pt x="92" y="779"/>
                    <a:pt x="92" y="779"/>
                    <a:pt x="92" y="779"/>
                  </a:cubicBezTo>
                  <a:cubicBezTo>
                    <a:pt x="92" y="779"/>
                    <a:pt x="92" y="779"/>
                    <a:pt x="92" y="779"/>
                  </a:cubicBezTo>
                  <a:cubicBezTo>
                    <a:pt x="92" y="779"/>
                    <a:pt x="92" y="779"/>
                    <a:pt x="92" y="779"/>
                  </a:cubicBezTo>
                  <a:cubicBezTo>
                    <a:pt x="93" y="779"/>
                    <a:pt x="93" y="779"/>
                    <a:pt x="93" y="779"/>
                  </a:cubicBezTo>
                  <a:cubicBezTo>
                    <a:pt x="93" y="779"/>
                    <a:pt x="93" y="779"/>
                    <a:pt x="93" y="779"/>
                  </a:cubicBezTo>
                  <a:cubicBezTo>
                    <a:pt x="93" y="779"/>
                    <a:pt x="93" y="779"/>
                    <a:pt x="93" y="779"/>
                  </a:cubicBezTo>
                  <a:cubicBezTo>
                    <a:pt x="93" y="779"/>
                    <a:pt x="93" y="779"/>
                    <a:pt x="93" y="779"/>
                  </a:cubicBezTo>
                  <a:cubicBezTo>
                    <a:pt x="93" y="779"/>
                    <a:pt x="93" y="780"/>
                    <a:pt x="93" y="780"/>
                  </a:cubicBezTo>
                  <a:cubicBezTo>
                    <a:pt x="93" y="780"/>
                    <a:pt x="93" y="780"/>
                    <a:pt x="94" y="780"/>
                  </a:cubicBezTo>
                  <a:cubicBezTo>
                    <a:pt x="93" y="780"/>
                    <a:pt x="93" y="780"/>
                    <a:pt x="93" y="780"/>
                  </a:cubicBezTo>
                  <a:cubicBezTo>
                    <a:pt x="94" y="780"/>
                    <a:pt x="94" y="781"/>
                    <a:pt x="94" y="781"/>
                  </a:cubicBezTo>
                  <a:cubicBezTo>
                    <a:pt x="94" y="781"/>
                    <a:pt x="94" y="781"/>
                    <a:pt x="94" y="781"/>
                  </a:cubicBezTo>
                  <a:cubicBezTo>
                    <a:pt x="94" y="781"/>
                    <a:pt x="95" y="781"/>
                    <a:pt x="95" y="781"/>
                  </a:cubicBezTo>
                  <a:cubicBezTo>
                    <a:pt x="94" y="781"/>
                    <a:pt x="94" y="781"/>
                    <a:pt x="94" y="781"/>
                  </a:cubicBezTo>
                  <a:cubicBezTo>
                    <a:pt x="94" y="781"/>
                    <a:pt x="95" y="781"/>
                    <a:pt x="95" y="781"/>
                  </a:cubicBezTo>
                  <a:cubicBezTo>
                    <a:pt x="95" y="781"/>
                    <a:pt x="95" y="781"/>
                    <a:pt x="95" y="781"/>
                  </a:cubicBezTo>
                  <a:cubicBezTo>
                    <a:pt x="95" y="781"/>
                    <a:pt x="95" y="781"/>
                    <a:pt x="95" y="781"/>
                  </a:cubicBezTo>
                  <a:cubicBezTo>
                    <a:pt x="95" y="782"/>
                    <a:pt x="95" y="782"/>
                    <a:pt x="95" y="782"/>
                  </a:cubicBezTo>
                  <a:cubicBezTo>
                    <a:pt x="95" y="781"/>
                    <a:pt x="95" y="781"/>
                    <a:pt x="95" y="781"/>
                  </a:cubicBezTo>
                  <a:cubicBezTo>
                    <a:pt x="95" y="782"/>
                    <a:pt x="95" y="782"/>
                    <a:pt x="95" y="782"/>
                  </a:cubicBezTo>
                  <a:cubicBezTo>
                    <a:pt x="95" y="782"/>
                    <a:pt x="95" y="782"/>
                    <a:pt x="95" y="782"/>
                  </a:cubicBezTo>
                  <a:cubicBezTo>
                    <a:pt x="95" y="782"/>
                    <a:pt x="95" y="782"/>
                    <a:pt x="95" y="782"/>
                  </a:cubicBezTo>
                  <a:cubicBezTo>
                    <a:pt x="96" y="782"/>
                    <a:pt x="96" y="782"/>
                    <a:pt x="96" y="782"/>
                  </a:cubicBezTo>
                  <a:cubicBezTo>
                    <a:pt x="96" y="782"/>
                    <a:pt x="96" y="782"/>
                    <a:pt x="95" y="782"/>
                  </a:cubicBezTo>
                  <a:cubicBezTo>
                    <a:pt x="96" y="782"/>
                    <a:pt x="96" y="782"/>
                    <a:pt x="96" y="782"/>
                  </a:cubicBezTo>
                  <a:cubicBezTo>
                    <a:pt x="96" y="783"/>
                    <a:pt x="96" y="783"/>
                    <a:pt x="97" y="783"/>
                  </a:cubicBezTo>
                  <a:cubicBezTo>
                    <a:pt x="97" y="783"/>
                    <a:pt x="97" y="783"/>
                    <a:pt x="97" y="783"/>
                  </a:cubicBezTo>
                  <a:cubicBezTo>
                    <a:pt x="97" y="783"/>
                    <a:pt x="97" y="783"/>
                    <a:pt x="97" y="783"/>
                  </a:cubicBezTo>
                  <a:cubicBezTo>
                    <a:pt x="97" y="783"/>
                    <a:pt x="97" y="783"/>
                    <a:pt x="97" y="783"/>
                  </a:cubicBezTo>
                  <a:cubicBezTo>
                    <a:pt x="97" y="783"/>
                    <a:pt x="97" y="783"/>
                    <a:pt x="97" y="784"/>
                  </a:cubicBezTo>
                  <a:cubicBezTo>
                    <a:pt x="97" y="784"/>
                    <a:pt x="97" y="783"/>
                    <a:pt x="97" y="784"/>
                  </a:cubicBezTo>
                  <a:cubicBezTo>
                    <a:pt x="97" y="784"/>
                    <a:pt x="97" y="784"/>
                    <a:pt x="97" y="784"/>
                  </a:cubicBezTo>
                  <a:cubicBezTo>
                    <a:pt x="97" y="784"/>
                    <a:pt x="97" y="784"/>
                    <a:pt x="97" y="784"/>
                  </a:cubicBezTo>
                  <a:cubicBezTo>
                    <a:pt x="97" y="784"/>
                    <a:pt x="97" y="784"/>
                    <a:pt x="97" y="784"/>
                  </a:cubicBezTo>
                  <a:cubicBezTo>
                    <a:pt x="98" y="784"/>
                    <a:pt x="98" y="783"/>
                    <a:pt x="98" y="783"/>
                  </a:cubicBezTo>
                  <a:cubicBezTo>
                    <a:pt x="98" y="783"/>
                    <a:pt x="98" y="783"/>
                    <a:pt x="98" y="783"/>
                  </a:cubicBezTo>
                  <a:cubicBezTo>
                    <a:pt x="98" y="783"/>
                    <a:pt x="98" y="783"/>
                    <a:pt x="98" y="783"/>
                  </a:cubicBezTo>
                  <a:cubicBezTo>
                    <a:pt x="98" y="783"/>
                    <a:pt x="98" y="783"/>
                    <a:pt x="98" y="783"/>
                  </a:cubicBezTo>
                  <a:cubicBezTo>
                    <a:pt x="98" y="783"/>
                    <a:pt x="98" y="784"/>
                    <a:pt x="98" y="784"/>
                  </a:cubicBezTo>
                  <a:cubicBezTo>
                    <a:pt x="98" y="784"/>
                    <a:pt x="98" y="784"/>
                    <a:pt x="98" y="784"/>
                  </a:cubicBezTo>
                  <a:cubicBezTo>
                    <a:pt x="98" y="783"/>
                    <a:pt x="98" y="784"/>
                    <a:pt x="98" y="784"/>
                  </a:cubicBezTo>
                  <a:cubicBezTo>
                    <a:pt x="98" y="784"/>
                    <a:pt x="98" y="784"/>
                    <a:pt x="98" y="784"/>
                  </a:cubicBezTo>
                  <a:cubicBezTo>
                    <a:pt x="98" y="784"/>
                    <a:pt x="98" y="784"/>
                    <a:pt x="98" y="784"/>
                  </a:cubicBezTo>
                  <a:cubicBezTo>
                    <a:pt x="98" y="784"/>
                    <a:pt x="98" y="784"/>
                    <a:pt x="98" y="784"/>
                  </a:cubicBezTo>
                  <a:cubicBezTo>
                    <a:pt x="98" y="785"/>
                    <a:pt x="98" y="784"/>
                    <a:pt x="98" y="785"/>
                  </a:cubicBezTo>
                  <a:cubicBezTo>
                    <a:pt x="98" y="784"/>
                    <a:pt x="98" y="784"/>
                    <a:pt x="98" y="784"/>
                  </a:cubicBezTo>
                  <a:cubicBezTo>
                    <a:pt x="98" y="784"/>
                    <a:pt x="98" y="784"/>
                    <a:pt x="98" y="785"/>
                  </a:cubicBezTo>
                  <a:cubicBezTo>
                    <a:pt x="98" y="785"/>
                    <a:pt x="98" y="785"/>
                    <a:pt x="98" y="784"/>
                  </a:cubicBezTo>
                  <a:cubicBezTo>
                    <a:pt x="99" y="784"/>
                    <a:pt x="98"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5"/>
                    <a:pt x="99" y="785"/>
                    <a:pt x="99" y="785"/>
                  </a:cubicBezTo>
                  <a:cubicBezTo>
                    <a:pt x="99" y="786"/>
                    <a:pt x="99" y="785"/>
                    <a:pt x="99" y="785"/>
                  </a:cubicBezTo>
                  <a:cubicBezTo>
                    <a:pt x="99" y="785"/>
                    <a:pt x="99" y="785"/>
                    <a:pt x="99" y="785"/>
                  </a:cubicBezTo>
                  <a:cubicBezTo>
                    <a:pt x="99" y="785"/>
                    <a:pt x="100" y="785"/>
                    <a:pt x="100" y="785"/>
                  </a:cubicBezTo>
                  <a:cubicBezTo>
                    <a:pt x="99" y="786"/>
                    <a:pt x="99" y="786"/>
                    <a:pt x="99" y="786"/>
                  </a:cubicBezTo>
                  <a:cubicBezTo>
                    <a:pt x="99" y="786"/>
                    <a:pt x="100" y="786"/>
                    <a:pt x="99" y="786"/>
                  </a:cubicBezTo>
                  <a:cubicBezTo>
                    <a:pt x="100" y="785"/>
                    <a:pt x="100" y="785"/>
                    <a:pt x="100" y="785"/>
                  </a:cubicBezTo>
                  <a:cubicBezTo>
                    <a:pt x="100" y="785"/>
                    <a:pt x="100" y="785"/>
                    <a:pt x="100" y="785"/>
                  </a:cubicBezTo>
                  <a:cubicBezTo>
                    <a:pt x="100" y="785"/>
                    <a:pt x="100" y="786"/>
                    <a:pt x="100" y="786"/>
                  </a:cubicBezTo>
                  <a:cubicBezTo>
                    <a:pt x="100" y="786"/>
                    <a:pt x="100" y="786"/>
                    <a:pt x="100" y="786"/>
                  </a:cubicBezTo>
                  <a:cubicBezTo>
                    <a:pt x="100" y="786"/>
                    <a:pt x="100" y="786"/>
                    <a:pt x="100" y="786"/>
                  </a:cubicBezTo>
                  <a:cubicBezTo>
                    <a:pt x="100" y="786"/>
                    <a:pt x="100" y="786"/>
                    <a:pt x="100" y="786"/>
                  </a:cubicBezTo>
                  <a:cubicBezTo>
                    <a:pt x="100" y="785"/>
                    <a:pt x="100" y="785"/>
                    <a:pt x="100" y="785"/>
                  </a:cubicBezTo>
                  <a:cubicBezTo>
                    <a:pt x="100" y="785"/>
                    <a:pt x="100" y="785"/>
                    <a:pt x="100" y="785"/>
                  </a:cubicBezTo>
                  <a:cubicBezTo>
                    <a:pt x="100" y="785"/>
                    <a:pt x="101" y="785"/>
                    <a:pt x="101" y="785"/>
                  </a:cubicBezTo>
                  <a:cubicBezTo>
                    <a:pt x="101" y="785"/>
                    <a:pt x="101" y="785"/>
                    <a:pt x="101" y="785"/>
                  </a:cubicBezTo>
                  <a:cubicBezTo>
                    <a:pt x="100" y="786"/>
                    <a:pt x="101" y="786"/>
                    <a:pt x="100" y="786"/>
                  </a:cubicBezTo>
                  <a:cubicBezTo>
                    <a:pt x="101" y="786"/>
                    <a:pt x="101" y="785"/>
                    <a:pt x="101" y="786"/>
                  </a:cubicBezTo>
                  <a:cubicBezTo>
                    <a:pt x="101" y="786"/>
                    <a:pt x="101" y="786"/>
                    <a:pt x="101" y="786"/>
                  </a:cubicBezTo>
                  <a:cubicBezTo>
                    <a:pt x="101" y="786"/>
                    <a:pt x="101" y="787"/>
                    <a:pt x="101" y="787"/>
                  </a:cubicBezTo>
                  <a:cubicBezTo>
                    <a:pt x="101" y="786"/>
                    <a:pt x="101" y="786"/>
                    <a:pt x="101" y="786"/>
                  </a:cubicBezTo>
                  <a:cubicBezTo>
                    <a:pt x="101" y="786"/>
                    <a:pt x="101" y="786"/>
                    <a:pt x="101" y="786"/>
                  </a:cubicBezTo>
                  <a:cubicBezTo>
                    <a:pt x="101" y="786"/>
                    <a:pt x="101" y="786"/>
                    <a:pt x="101" y="786"/>
                  </a:cubicBezTo>
                  <a:cubicBezTo>
                    <a:pt x="101" y="786"/>
                    <a:pt x="101" y="786"/>
                    <a:pt x="101" y="786"/>
                  </a:cubicBezTo>
                  <a:cubicBezTo>
                    <a:pt x="101" y="786"/>
                    <a:pt x="101" y="786"/>
                    <a:pt x="101" y="786"/>
                  </a:cubicBezTo>
                  <a:cubicBezTo>
                    <a:pt x="101" y="786"/>
                    <a:pt x="101" y="786"/>
                    <a:pt x="101" y="787"/>
                  </a:cubicBezTo>
                  <a:cubicBezTo>
                    <a:pt x="101" y="786"/>
                    <a:pt x="101" y="787"/>
                    <a:pt x="101" y="787"/>
                  </a:cubicBezTo>
                  <a:cubicBezTo>
                    <a:pt x="101" y="787"/>
                    <a:pt x="101" y="787"/>
                    <a:pt x="101" y="787"/>
                  </a:cubicBezTo>
                  <a:cubicBezTo>
                    <a:pt x="101" y="787"/>
                    <a:pt x="101" y="787"/>
                    <a:pt x="101" y="787"/>
                  </a:cubicBezTo>
                  <a:cubicBezTo>
                    <a:pt x="101" y="787"/>
                    <a:pt x="101" y="787"/>
                    <a:pt x="101" y="787"/>
                  </a:cubicBezTo>
                  <a:cubicBezTo>
                    <a:pt x="101" y="787"/>
                    <a:pt x="101" y="787"/>
                    <a:pt x="101" y="787"/>
                  </a:cubicBezTo>
                  <a:cubicBezTo>
                    <a:pt x="102" y="787"/>
                    <a:pt x="101" y="787"/>
                    <a:pt x="101" y="787"/>
                  </a:cubicBezTo>
                  <a:cubicBezTo>
                    <a:pt x="102" y="787"/>
                    <a:pt x="101" y="787"/>
                    <a:pt x="102" y="787"/>
                  </a:cubicBezTo>
                  <a:cubicBezTo>
                    <a:pt x="102" y="787"/>
                    <a:pt x="102" y="787"/>
                    <a:pt x="102" y="787"/>
                  </a:cubicBezTo>
                  <a:cubicBezTo>
                    <a:pt x="102" y="787"/>
                    <a:pt x="102" y="786"/>
                    <a:pt x="102" y="787"/>
                  </a:cubicBezTo>
                  <a:cubicBezTo>
                    <a:pt x="102" y="787"/>
                    <a:pt x="102" y="787"/>
                    <a:pt x="102" y="787"/>
                  </a:cubicBezTo>
                  <a:cubicBezTo>
                    <a:pt x="102" y="787"/>
                    <a:pt x="102" y="787"/>
                    <a:pt x="102" y="787"/>
                  </a:cubicBezTo>
                  <a:cubicBezTo>
                    <a:pt x="102" y="787"/>
                    <a:pt x="102" y="787"/>
                    <a:pt x="102" y="787"/>
                  </a:cubicBezTo>
                  <a:cubicBezTo>
                    <a:pt x="102" y="787"/>
                    <a:pt x="102" y="787"/>
                    <a:pt x="102" y="787"/>
                  </a:cubicBezTo>
                  <a:cubicBezTo>
                    <a:pt x="102" y="786"/>
                    <a:pt x="102" y="787"/>
                    <a:pt x="102" y="786"/>
                  </a:cubicBezTo>
                  <a:cubicBezTo>
                    <a:pt x="102" y="786"/>
                    <a:pt x="102" y="786"/>
                    <a:pt x="102" y="786"/>
                  </a:cubicBezTo>
                  <a:cubicBezTo>
                    <a:pt x="102" y="786"/>
                    <a:pt x="102" y="786"/>
                    <a:pt x="102" y="786"/>
                  </a:cubicBezTo>
                  <a:cubicBezTo>
                    <a:pt x="102" y="786"/>
                    <a:pt x="102" y="786"/>
                    <a:pt x="102" y="786"/>
                  </a:cubicBezTo>
                  <a:cubicBezTo>
                    <a:pt x="102" y="787"/>
                    <a:pt x="102" y="787"/>
                    <a:pt x="102" y="787"/>
                  </a:cubicBezTo>
                  <a:cubicBezTo>
                    <a:pt x="103" y="787"/>
                    <a:pt x="103" y="787"/>
                    <a:pt x="103" y="787"/>
                  </a:cubicBezTo>
                  <a:cubicBezTo>
                    <a:pt x="103" y="787"/>
                    <a:pt x="103" y="787"/>
                    <a:pt x="103" y="787"/>
                  </a:cubicBezTo>
                  <a:cubicBezTo>
                    <a:pt x="103" y="787"/>
                    <a:pt x="103" y="787"/>
                    <a:pt x="103" y="787"/>
                  </a:cubicBezTo>
                  <a:cubicBezTo>
                    <a:pt x="103" y="787"/>
                    <a:pt x="103" y="788"/>
                    <a:pt x="103" y="788"/>
                  </a:cubicBezTo>
                  <a:cubicBezTo>
                    <a:pt x="103" y="788"/>
                    <a:pt x="103" y="788"/>
                    <a:pt x="103" y="788"/>
                  </a:cubicBezTo>
                  <a:cubicBezTo>
                    <a:pt x="103" y="788"/>
                    <a:pt x="103" y="787"/>
                    <a:pt x="103" y="788"/>
                  </a:cubicBezTo>
                  <a:cubicBezTo>
                    <a:pt x="103" y="787"/>
                    <a:pt x="103" y="787"/>
                    <a:pt x="103" y="787"/>
                  </a:cubicBezTo>
                  <a:cubicBezTo>
                    <a:pt x="103" y="787"/>
                    <a:pt x="104" y="787"/>
                    <a:pt x="104" y="787"/>
                  </a:cubicBezTo>
                  <a:cubicBezTo>
                    <a:pt x="104" y="787"/>
                    <a:pt x="104" y="787"/>
                    <a:pt x="104" y="788"/>
                  </a:cubicBezTo>
                  <a:cubicBezTo>
                    <a:pt x="104" y="787"/>
                    <a:pt x="104" y="788"/>
                    <a:pt x="105" y="788"/>
                  </a:cubicBezTo>
                  <a:cubicBezTo>
                    <a:pt x="105" y="788"/>
                    <a:pt x="105" y="788"/>
                    <a:pt x="105" y="788"/>
                  </a:cubicBezTo>
                  <a:cubicBezTo>
                    <a:pt x="105" y="788"/>
                    <a:pt x="105" y="788"/>
                    <a:pt x="105" y="788"/>
                  </a:cubicBezTo>
                  <a:cubicBezTo>
                    <a:pt x="105" y="788"/>
                    <a:pt x="105" y="788"/>
                    <a:pt x="105" y="788"/>
                  </a:cubicBezTo>
                  <a:cubicBezTo>
                    <a:pt x="105" y="788"/>
                    <a:pt x="105" y="788"/>
                    <a:pt x="105" y="788"/>
                  </a:cubicBezTo>
                  <a:cubicBezTo>
                    <a:pt x="105" y="788"/>
                    <a:pt x="105" y="788"/>
                    <a:pt x="105" y="788"/>
                  </a:cubicBezTo>
                  <a:cubicBezTo>
                    <a:pt x="105" y="788"/>
                    <a:pt x="105" y="788"/>
                    <a:pt x="105" y="788"/>
                  </a:cubicBezTo>
                  <a:cubicBezTo>
                    <a:pt x="105" y="788"/>
                    <a:pt x="105" y="788"/>
                    <a:pt x="105"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8"/>
                  </a:cubicBezTo>
                  <a:cubicBezTo>
                    <a:pt x="106" y="788"/>
                    <a:pt x="106" y="788"/>
                    <a:pt x="106" y="787"/>
                  </a:cubicBezTo>
                  <a:cubicBezTo>
                    <a:pt x="106" y="788"/>
                    <a:pt x="106" y="788"/>
                    <a:pt x="106" y="788"/>
                  </a:cubicBezTo>
                  <a:cubicBezTo>
                    <a:pt x="106" y="787"/>
                    <a:pt x="106" y="787"/>
                    <a:pt x="106" y="787"/>
                  </a:cubicBezTo>
                  <a:cubicBezTo>
                    <a:pt x="106" y="787"/>
                    <a:pt x="106" y="787"/>
                    <a:pt x="105" y="787"/>
                  </a:cubicBezTo>
                  <a:cubicBezTo>
                    <a:pt x="105" y="787"/>
                    <a:pt x="105" y="787"/>
                    <a:pt x="105" y="788"/>
                  </a:cubicBezTo>
                  <a:cubicBezTo>
                    <a:pt x="105" y="788"/>
                    <a:pt x="105" y="788"/>
                    <a:pt x="105" y="788"/>
                  </a:cubicBezTo>
                  <a:cubicBezTo>
                    <a:pt x="105" y="787"/>
                    <a:pt x="105" y="787"/>
                    <a:pt x="105" y="787"/>
                  </a:cubicBezTo>
                  <a:cubicBezTo>
                    <a:pt x="105" y="787"/>
                    <a:pt x="105" y="787"/>
                    <a:pt x="105" y="787"/>
                  </a:cubicBezTo>
                  <a:cubicBezTo>
                    <a:pt x="105" y="787"/>
                    <a:pt x="105" y="787"/>
                    <a:pt x="105" y="787"/>
                  </a:cubicBezTo>
                  <a:cubicBezTo>
                    <a:pt x="105" y="787"/>
                    <a:pt x="104" y="786"/>
                    <a:pt x="104" y="786"/>
                  </a:cubicBezTo>
                  <a:cubicBezTo>
                    <a:pt x="104" y="786"/>
                    <a:pt x="104" y="786"/>
                    <a:pt x="104" y="786"/>
                  </a:cubicBezTo>
                  <a:cubicBezTo>
                    <a:pt x="104" y="786"/>
                    <a:pt x="104" y="786"/>
                    <a:pt x="104" y="786"/>
                  </a:cubicBezTo>
                  <a:cubicBezTo>
                    <a:pt x="103" y="786"/>
                    <a:pt x="103" y="785"/>
                    <a:pt x="103" y="786"/>
                  </a:cubicBezTo>
                  <a:cubicBezTo>
                    <a:pt x="103" y="785"/>
                    <a:pt x="102" y="785"/>
                    <a:pt x="102" y="785"/>
                  </a:cubicBezTo>
                  <a:cubicBezTo>
                    <a:pt x="102" y="785"/>
                    <a:pt x="102" y="785"/>
                    <a:pt x="102" y="785"/>
                  </a:cubicBezTo>
                  <a:cubicBezTo>
                    <a:pt x="102" y="785"/>
                    <a:pt x="102" y="785"/>
                    <a:pt x="102" y="785"/>
                  </a:cubicBezTo>
                  <a:cubicBezTo>
                    <a:pt x="102" y="785"/>
                    <a:pt x="102" y="785"/>
                    <a:pt x="102" y="784"/>
                  </a:cubicBezTo>
                  <a:cubicBezTo>
                    <a:pt x="102" y="784"/>
                    <a:pt x="101" y="784"/>
                    <a:pt x="101" y="784"/>
                  </a:cubicBezTo>
                  <a:cubicBezTo>
                    <a:pt x="101" y="784"/>
                    <a:pt x="101" y="784"/>
                    <a:pt x="101" y="784"/>
                  </a:cubicBezTo>
                  <a:cubicBezTo>
                    <a:pt x="101" y="784"/>
                    <a:pt x="101" y="784"/>
                    <a:pt x="101" y="784"/>
                  </a:cubicBezTo>
                  <a:cubicBezTo>
                    <a:pt x="101" y="784"/>
                    <a:pt x="100" y="784"/>
                    <a:pt x="100" y="784"/>
                  </a:cubicBezTo>
                  <a:cubicBezTo>
                    <a:pt x="100" y="783"/>
                    <a:pt x="100" y="783"/>
                    <a:pt x="100" y="783"/>
                  </a:cubicBezTo>
                  <a:cubicBezTo>
                    <a:pt x="100" y="783"/>
                    <a:pt x="100" y="783"/>
                    <a:pt x="100" y="783"/>
                  </a:cubicBezTo>
                  <a:cubicBezTo>
                    <a:pt x="100" y="782"/>
                    <a:pt x="99" y="782"/>
                    <a:pt x="99" y="782"/>
                  </a:cubicBezTo>
                  <a:cubicBezTo>
                    <a:pt x="98" y="782"/>
                    <a:pt x="98" y="782"/>
                    <a:pt x="98" y="782"/>
                  </a:cubicBezTo>
                  <a:cubicBezTo>
                    <a:pt x="98" y="781"/>
                    <a:pt x="97" y="781"/>
                    <a:pt x="97" y="780"/>
                  </a:cubicBezTo>
                  <a:cubicBezTo>
                    <a:pt x="97" y="781"/>
                    <a:pt x="97" y="781"/>
                    <a:pt x="97" y="781"/>
                  </a:cubicBezTo>
                  <a:cubicBezTo>
                    <a:pt x="97" y="781"/>
                    <a:pt x="97" y="780"/>
                    <a:pt x="97" y="780"/>
                  </a:cubicBezTo>
                  <a:cubicBezTo>
                    <a:pt x="97" y="780"/>
                    <a:pt x="97" y="780"/>
                    <a:pt x="97" y="780"/>
                  </a:cubicBezTo>
                  <a:cubicBezTo>
                    <a:pt x="96" y="780"/>
                    <a:pt x="97" y="780"/>
                    <a:pt x="96" y="780"/>
                  </a:cubicBezTo>
                  <a:cubicBezTo>
                    <a:pt x="96" y="780"/>
                    <a:pt x="96" y="780"/>
                    <a:pt x="96" y="779"/>
                  </a:cubicBezTo>
                  <a:cubicBezTo>
                    <a:pt x="96" y="779"/>
                    <a:pt x="96" y="779"/>
                    <a:pt x="96" y="779"/>
                  </a:cubicBezTo>
                  <a:cubicBezTo>
                    <a:pt x="96" y="779"/>
                    <a:pt x="96" y="779"/>
                    <a:pt x="96" y="779"/>
                  </a:cubicBezTo>
                  <a:cubicBezTo>
                    <a:pt x="96" y="779"/>
                    <a:pt x="95" y="779"/>
                    <a:pt x="96" y="779"/>
                  </a:cubicBezTo>
                  <a:cubicBezTo>
                    <a:pt x="95" y="779"/>
                    <a:pt x="95" y="778"/>
                    <a:pt x="95" y="778"/>
                  </a:cubicBezTo>
                  <a:cubicBezTo>
                    <a:pt x="95" y="778"/>
                    <a:pt x="95" y="778"/>
                    <a:pt x="95" y="778"/>
                  </a:cubicBezTo>
                  <a:cubicBezTo>
                    <a:pt x="95" y="778"/>
                    <a:pt x="94" y="778"/>
                    <a:pt x="94" y="778"/>
                  </a:cubicBezTo>
                  <a:cubicBezTo>
                    <a:pt x="94" y="778"/>
                    <a:pt x="94" y="778"/>
                    <a:pt x="94" y="778"/>
                  </a:cubicBezTo>
                  <a:cubicBezTo>
                    <a:pt x="94" y="778"/>
                    <a:pt x="94" y="778"/>
                    <a:pt x="94" y="778"/>
                  </a:cubicBezTo>
                  <a:cubicBezTo>
                    <a:pt x="94" y="777"/>
                    <a:pt x="94" y="777"/>
                    <a:pt x="93" y="777"/>
                  </a:cubicBezTo>
                  <a:cubicBezTo>
                    <a:pt x="93" y="776"/>
                    <a:pt x="92" y="776"/>
                    <a:pt x="92" y="775"/>
                  </a:cubicBezTo>
                  <a:cubicBezTo>
                    <a:pt x="92" y="775"/>
                    <a:pt x="92" y="775"/>
                    <a:pt x="92" y="775"/>
                  </a:cubicBezTo>
                  <a:cubicBezTo>
                    <a:pt x="92" y="775"/>
                    <a:pt x="91" y="775"/>
                    <a:pt x="91" y="775"/>
                  </a:cubicBezTo>
                  <a:cubicBezTo>
                    <a:pt x="91" y="775"/>
                    <a:pt x="91" y="775"/>
                    <a:pt x="91" y="775"/>
                  </a:cubicBezTo>
                  <a:cubicBezTo>
                    <a:pt x="91" y="774"/>
                    <a:pt x="91" y="774"/>
                    <a:pt x="91" y="774"/>
                  </a:cubicBezTo>
                  <a:cubicBezTo>
                    <a:pt x="91" y="774"/>
                    <a:pt x="91" y="774"/>
                    <a:pt x="91" y="774"/>
                  </a:cubicBezTo>
                  <a:cubicBezTo>
                    <a:pt x="90" y="774"/>
                    <a:pt x="90" y="774"/>
                    <a:pt x="90" y="774"/>
                  </a:cubicBezTo>
                  <a:cubicBezTo>
                    <a:pt x="90" y="774"/>
                    <a:pt x="90" y="774"/>
                    <a:pt x="90" y="774"/>
                  </a:cubicBezTo>
                  <a:cubicBezTo>
                    <a:pt x="90" y="774"/>
                    <a:pt x="90" y="773"/>
                    <a:pt x="90" y="774"/>
                  </a:cubicBezTo>
                  <a:cubicBezTo>
                    <a:pt x="90" y="774"/>
                    <a:pt x="90" y="773"/>
                    <a:pt x="90" y="773"/>
                  </a:cubicBezTo>
                  <a:cubicBezTo>
                    <a:pt x="89" y="773"/>
                    <a:pt x="89" y="772"/>
                    <a:pt x="89" y="772"/>
                  </a:cubicBezTo>
                  <a:cubicBezTo>
                    <a:pt x="88" y="772"/>
                    <a:pt x="88" y="772"/>
                    <a:pt x="88" y="772"/>
                  </a:cubicBezTo>
                  <a:cubicBezTo>
                    <a:pt x="88" y="772"/>
                    <a:pt x="88" y="772"/>
                    <a:pt x="88" y="772"/>
                  </a:cubicBezTo>
                  <a:cubicBezTo>
                    <a:pt x="88" y="772"/>
                    <a:pt x="88" y="772"/>
                    <a:pt x="88" y="772"/>
                  </a:cubicBezTo>
                  <a:cubicBezTo>
                    <a:pt x="88" y="772"/>
                    <a:pt x="88" y="772"/>
                    <a:pt x="88" y="771"/>
                  </a:cubicBezTo>
                  <a:cubicBezTo>
                    <a:pt x="88" y="771"/>
                    <a:pt x="88" y="771"/>
                    <a:pt x="88" y="771"/>
                  </a:cubicBezTo>
                  <a:cubicBezTo>
                    <a:pt x="88" y="771"/>
                    <a:pt x="88" y="771"/>
                    <a:pt x="88" y="771"/>
                  </a:cubicBezTo>
                  <a:cubicBezTo>
                    <a:pt x="88" y="771"/>
                    <a:pt x="87" y="771"/>
                    <a:pt x="88" y="770"/>
                  </a:cubicBezTo>
                  <a:cubicBezTo>
                    <a:pt x="87" y="769"/>
                    <a:pt x="86" y="768"/>
                    <a:pt x="86" y="767"/>
                  </a:cubicBezTo>
                  <a:cubicBezTo>
                    <a:pt x="85" y="765"/>
                    <a:pt x="85" y="764"/>
                    <a:pt x="84" y="763"/>
                  </a:cubicBezTo>
                  <a:cubicBezTo>
                    <a:pt x="84" y="763"/>
                    <a:pt x="84" y="763"/>
                    <a:pt x="84" y="762"/>
                  </a:cubicBezTo>
                  <a:cubicBezTo>
                    <a:pt x="84" y="762"/>
                    <a:pt x="84" y="762"/>
                    <a:pt x="84" y="762"/>
                  </a:cubicBezTo>
                  <a:cubicBezTo>
                    <a:pt x="84" y="762"/>
                    <a:pt x="84" y="762"/>
                    <a:pt x="84" y="762"/>
                  </a:cubicBezTo>
                  <a:cubicBezTo>
                    <a:pt x="84" y="762"/>
                    <a:pt x="84" y="761"/>
                    <a:pt x="84" y="761"/>
                  </a:cubicBezTo>
                  <a:cubicBezTo>
                    <a:pt x="84" y="761"/>
                    <a:pt x="83" y="761"/>
                    <a:pt x="83" y="761"/>
                  </a:cubicBezTo>
                  <a:cubicBezTo>
                    <a:pt x="83" y="761"/>
                    <a:pt x="83" y="761"/>
                    <a:pt x="83" y="761"/>
                  </a:cubicBezTo>
                  <a:cubicBezTo>
                    <a:pt x="83" y="761"/>
                    <a:pt x="83" y="761"/>
                    <a:pt x="83" y="761"/>
                  </a:cubicBezTo>
                  <a:cubicBezTo>
                    <a:pt x="83" y="761"/>
                    <a:pt x="84" y="760"/>
                    <a:pt x="84" y="761"/>
                  </a:cubicBezTo>
                  <a:cubicBezTo>
                    <a:pt x="84" y="759"/>
                    <a:pt x="83" y="758"/>
                    <a:pt x="83" y="757"/>
                  </a:cubicBezTo>
                  <a:cubicBezTo>
                    <a:pt x="83" y="757"/>
                    <a:pt x="83" y="756"/>
                    <a:pt x="83" y="756"/>
                  </a:cubicBezTo>
                  <a:cubicBezTo>
                    <a:pt x="83" y="755"/>
                    <a:pt x="83" y="754"/>
                    <a:pt x="83" y="753"/>
                  </a:cubicBezTo>
                  <a:cubicBezTo>
                    <a:pt x="83" y="753"/>
                    <a:pt x="82" y="753"/>
                    <a:pt x="82" y="753"/>
                  </a:cubicBezTo>
                  <a:close/>
                  <a:moveTo>
                    <a:pt x="107" y="788"/>
                  </a:moveTo>
                  <a:cubicBezTo>
                    <a:pt x="107" y="788"/>
                    <a:pt x="107" y="788"/>
                    <a:pt x="107" y="788"/>
                  </a:cubicBezTo>
                  <a:cubicBezTo>
                    <a:pt x="107" y="788"/>
                    <a:pt x="107" y="788"/>
                    <a:pt x="107" y="788"/>
                  </a:cubicBezTo>
                  <a:close/>
                  <a:moveTo>
                    <a:pt x="103" y="787"/>
                  </a:moveTo>
                  <a:cubicBezTo>
                    <a:pt x="103" y="787"/>
                    <a:pt x="103" y="787"/>
                    <a:pt x="103" y="787"/>
                  </a:cubicBezTo>
                  <a:cubicBezTo>
                    <a:pt x="103" y="788"/>
                    <a:pt x="103" y="788"/>
                    <a:pt x="103" y="788"/>
                  </a:cubicBezTo>
                  <a:cubicBezTo>
                    <a:pt x="103" y="788"/>
                    <a:pt x="103" y="788"/>
                    <a:pt x="103" y="787"/>
                  </a:cubicBezTo>
                  <a:close/>
                  <a:moveTo>
                    <a:pt x="103" y="787"/>
                  </a:moveTo>
                  <a:cubicBezTo>
                    <a:pt x="103" y="787"/>
                    <a:pt x="103" y="787"/>
                    <a:pt x="103" y="787"/>
                  </a:cubicBezTo>
                  <a:close/>
                  <a:moveTo>
                    <a:pt x="102" y="787"/>
                  </a:moveTo>
                  <a:cubicBezTo>
                    <a:pt x="102" y="787"/>
                    <a:pt x="102" y="787"/>
                    <a:pt x="102" y="787"/>
                  </a:cubicBezTo>
                  <a:cubicBezTo>
                    <a:pt x="102" y="787"/>
                    <a:pt x="102" y="787"/>
                    <a:pt x="102" y="787"/>
                  </a:cubicBezTo>
                  <a:close/>
                  <a:moveTo>
                    <a:pt x="102" y="787"/>
                  </a:moveTo>
                  <a:cubicBezTo>
                    <a:pt x="102" y="787"/>
                    <a:pt x="102" y="787"/>
                    <a:pt x="102" y="787"/>
                  </a:cubicBezTo>
                  <a:cubicBezTo>
                    <a:pt x="102" y="787"/>
                    <a:pt x="102" y="787"/>
                    <a:pt x="102" y="787"/>
                  </a:cubicBezTo>
                  <a:close/>
                  <a:moveTo>
                    <a:pt x="100" y="786"/>
                  </a:moveTo>
                  <a:cubicBezTo>
                    <a:pt x="100" y="786"/>
                    <a:pt x="100" y="786"/>
                    <a:pt x="100" y="786"/>
                  </a:cubicBezTo>
                  <a:cubicBezTo>
                    <a:pt x="100" y="786"/>
                    <a:pt x="100" y="786"/>
                    <a:pt x="100" y="786"/>
                  </a:cubicBezTo>
                  <a:close/>
                  <a:moveTo>
                    <a:pt x="100" y="786"/>
                  </a:moveTo>
                  <a:cubicBezTo>
                    <a:pt x="100" y="786"/>
                    <a:pt x="100" y="786"/>
                    <a:pt x="100" y="786"/>
                  </a:cubicBezTo>
                  <a:cubicBezTo>
                    <a:pt x="100" y="786"/>
                    <a:pt x="100" y="786"/>
                    <a:pt x="100" y="786"/>
                  </a:cubicBezTo>
                  <a:close/>
                  <a:moveTo>
                    <a:pt x="89" y="776"/>
                  </a:moveTo>
                  <a:cubicBezTo>
                    <a:pt x="89" y="776"/>
                    <a:pt x="89" y="776"/>
                    <a:pt x="89" y="776"/>
                  </a:cubicBezTo>
                  <a:cubicBezTo>
                    <a:pt x="89" y="776"/>
                    <a:pt x="89" y="776"/>
                    <a:pt x="89" y="776"/>
                  </a:cubicBezTo>
                  <a:close/>
                  <a:moveTo>
                    <a:pt x="85" y="771"/>
                  </a:moveTo>
                  <a:cubicBezTo>
                    <a:pt x="85" y="771"/>
                    <a:pt x="85" y="771"/>
                    <a:pt x="85" y="771"/>
                  </a:cubicBezTo>
                  <a:cubicBezTo>
                    <a:pt x="85" y="771"/>
                    <a:pt x="85" y="771"/>
                    <a:pt x="85" y="771"/>
                  </a:cubicBezTo>
                  <a:close/>
                  <a:moveTo>
                    <a:pt x="84" y="768"/>
                  </a:moveTo>
                  <a:cubicBezTo>
                    <a:pt x="84" y="768"/>
                    <a:pt x="84" y="768"/>
                    <a:pt x="84" y="768"/>
                  </a:cubicBezTo>
                  <a:cubicBezTo>
                    <a:pt x="84" y="768"/>
                    <a:pt x="84" y="768"/>
                    <a:pt x="84" y="768"/>
                  </a:cubicBezTo>
                  <a:close/>
                  <a:moveTo>
                    <a:pt x="305" y="47"/>
                  </a:moveTo>
                  <a:cubicBezTo>
                    <a:pt x="305" y="47"/>
                    <a:pt x="305" y="47"/>
                    <a:pt x="305" y="47"/>
                  </a:cubicBezTo>
                  <a:cubicBezTo>
                    <a:pt x="305" y="47"/>
                    <a:pt x="305" y="47"/>
                    <a:pt x="305" y="47"/>
                  </a:cubicBezTo>
                  <a:close/>
                  <a:moveTo>
                    <a:pt x="306" y="47"/>
                  </a:moveTo>
                  <a:cubicBezTo>
                    <a:pt x="307" y="47"/>
                    <a:pt x="308" y="47"/>
                    <a:pt x="309" y="47"/>
                  </a:cubicBezTo>
                  <a:cubicBezTo>
                    <a:pt x="309" y="47"/>
                    <a:pt x="309" y="47"/>
                    <a:pt x="309" y="47"/>
                  </a:cubicBezTo>
                  <a:cubicBezTo>
                    <a:pt x="310" y="47"/>
                    <a:pt x="311" y="47"/>
                    <a:pt x="312" y="46"/>
                  </a:cubicBezTo>
                  <a:cubicBezTo>
                    <a:pt x="312" y="46"/>
                    <a:pt x="312" y="46"/>
                    <a:pt x="312" y="46"/>
                  </a:cubicBezTo>
                  <a:cubicBezTo>
                    <a:pt x="312" y="46"/>
                    <a:pt x="313" y="46"/>
                    <a:pt x="313" y="46"/>
                  </a:cubicBezTo>
                  <a:cubicBezTo>
                    <a:pt x="313" y="46"/>
                    <a:pt x="313" y="46"/>
                    <a:pt x="313" y="46"/>
                  </a:cubicBezTo>
                  <a:cubicBezTo>
                    <a:pt x="313" y="46"/>
                    <a:pt x="313" y="46"/>
                    <a:pt x="313" y="46"/>
                  </a:cubicBezTo>
                  <a:cubicBezTo>
                    <a:pt x="313" y="46"/>
                    <a:pt x="313" y="46"/>
                    <a:pt x="313" y="46"/>
                  </a:cubicBezTo>
                  <a:cubicBezTo>
                    <a:pt x="314" y="46"/>
                    <a:pt x="314" y="46"/>
                    <a:pt x="314" y="46"/>
                  </a:cubicBezTo>
                  <a:cubicBezTo>
                    <a:pt x="314" y="46"/>
                    <a:pt x="314" y="46"/>
                    <a:pt x="315" y="46"/>
                  </a:cubicBezTo>
                  <a:cubicBezTo>
                    <a:pt x="315" y="46"/>
                    <a:pt x="315" y="46"/>
                    <a:pt x="315" y="46"/>
                  </a:cubicBezTo>
                  <a:cubicBezTo>
                    <a:pt x="316" y="46"/>
                    <a:pt x="317" y="46"/>
                    <a:pt x="318" y="45"/>
                  </a:cubicBezTo>
                  <a:cubicBezTo>
                    <a:pt x="318" y="45"/>
                    <a:pt x="317" y="45"/>
                    <a:pt x="318" y="45"/>
                  </a:cubicBezTo>
                  <a:cubicBezTo>
                    <a:pt x="318" y="45"/>
                    <a:pt x="318" y="45"/>
                    <a:pt x="318" y="45"/>
                  </a:cubicBezTo>
                  <a:cubicBezTo>
                    <a:pt x="318" y="45"/>
                    <a:pt x="319" y="45"/>
                    <a:pt x="319" y="45"/>
                  </a:cubicBezTo>
                  <a:cubicBezTo>
                    <a:pt x="319" y="45"/>
                    <a:pt x="319" y="45"/>
                    <a:pt x="319" y="45"/>
                  </a:cubicBezTo>
                  <a:cubicBezTo>
                    <a:pt x="319" y="45"/>
                    <a:pt x="319" y="45"/>
                    <a:pt x="319" y="45"/>
                  </a:cubicBezTo>
                  <a:cubicBezTo>
                    <a:pt x="319" y="45"/>
                    <a:pt x="319" y="45"/>
                    <a:pt x="319" y="45"/>
                  </a:cubicBezTo>
                  <a:cubicBezTo>
                    <a:pt x="320" y="45"/>
                    <a:pt x="320" y="44"/>
                    <a:pt x="320" y="45"/>
                  </a:cubicBezTo>
                  <a:cubicBezTo>
                    <a:pt x="320" y="45"/>
                    <a:pt x="320" y="45"/>
                    <a:pt x="320" y="45"/>
                  </a:cubicBezTo>
                  <a:cubicBezTo>
                    <a:pt x="320" y="45"/>
                    <a:pt x="320" y="44"/>
                    <a:pt x="320" y="44"/>
                  </a:cubicBezTo>
                  <a:cubicBezTo>
                    <a:pt x="320" y="44"/>
                    <a:pt x="320" y="44"/>
                    <a:pt x="320" y="44"/>
                  </a:cubicBezTo>
                  <a:cubicBezTo>
                    <a:pt x="320" y="44"/>
                    <a:pt x="321" y="44"/>
                    <a:pt x="321" y="44"/>
                  </a:cubicBezTo>
                  <a:cubicBezTo>
                    <a:pt x="321" y="44"/>
                    <a:pt x="320" y="44"/>
                    <a:pt x="320" y="44"/>
                  </a:cubicBezTo>
                  <a:cubicBezTo>
                    <a:pt x="322" y="44"/>
                    <a:pt x="323" y="43"/>
                    <a:pt x="323" y="42"/>
                  </a:cubicBezTo>
                  <a:cubicBezTo>
                    <a:pt x="324" y="42"/>
                    <a:pt x="324" y="42"/>
                    <a:pt x="324" y="42"/>
                  </a:cubicBezTo>
                  <a:cubicBezTo>
                    <a:pt x="324" y="42"/>
                    <a:pt x="324" y="42"/>
                    <a:pt x="324" y="42"/>
                  </a:cubicBezTo>
                  <a:cubicBezTo>
                    <a:pt x="324" y="42"/>
                    <a:pt x="324" y="42"/>
                    <a:pt x="324" y="42"/>
                  </a:cubicBezTo>
                  <a:cubicBezTo>
                    <a:pt x="324" y="42"/>
                    <a:pt x="324" y="42"/>
                    <a:pt x="325" y="42"/>
                  </a:cubicBezTo>
                  <a:cubicBezTo>
                    <a:pt x="324" y="42"/>
                    <a:pt x="324" y="42"/>
                    <a:pt x="324" y="41"/>
                  </a:cubicBezTo>
                  <a:cubicBezTo>
                    <a:pt x="325" y="42"/>
                    <a:pt x="325" y="41"/>
                    <a:pt x="325" y="41"/>
                  </a:cubicBezTo>
                  <a:cubicBezTo>
                    <a:pt x="325" y="41"/>
                    <a:pt x="325" y="41"/>
                    <a:pt x="325" y="41"/>
                  </a:cubicBezTo>
                  <a:cubicBezTo>
                    <a:pt x="325" y="41"/>
                    <a:pt x="325" y="41"/>
                    <a:pt x="325" y="41"/>
                  </a:cubicBezTo>
                  <a:cubicBezTo>
                    <a:pt x="325" y="41"/>
                    <a:pt x="325" y="41"/>
                    <a:pt x="325" y="41"/>
                  </a:cubicBezTo>
                  <a:cubicBezTo>
                    <a:pt x="325" y="40"/>
                    <a:pt x="326" y="41"/>
                    <a:pt x="326" y="41"/>
                  </a:cubicBezTo>
                  <a:cubicBezTo>
                    <a:pt x="326" y="41"/>
                    <a:pt x="326" y="41"/>
                    <a:pt x="326" y="41"/>
                  </a:cubicBezTo>
                  <a:cubicBezTo>
                    <a:pt x="326" y="41"/>
                    <a:pt x="326" y="40"/>
                    <a:pt x="327" y="40"/>
                  </a:cubicBezTo>
                  <a:cubicBezTo>
                    <a:pt x="327" y="40"/>
                    <a:pt x="327" y="40"/>
                    <a:pt x="327" y="40"/>
                  </a:cubicBezTo>
                  <a:cubicBezTo>
                    <a:pt x="327" y="40"/>
                    <a:pt x="327" y="40"/>
                    <a:pt x="327" y="39"/>
                  </a:cubicBezTo>
                  <a:cubicBezTo>
                    <a:pt x="327" y="39"/>
                    <a:pt x="327" y="39"/>
                    <a:pt x="327" y="39"/>
                  </a:cubicBezTo>
                  <a:cubicBezTo>
                    <a:pt x="327" y="39"/>
                    <a:pt x="328" y="39"/>
                    <a:pt x="328" y="39"/>
                  </a:cubicBezTo>
                  <a:cubicBezTo>
                    <a:pt x="328" y="39"/>
                    <a:pt x="328" y="38"/>
                    <a:pt x="328" y="38"/>
                  </a:cubicBezTo>
                  <a:cubicBezTo>
                    <a:pt x="328" y="38"/>
                    <a:pt x="328" y="38"/>
                    <a:pt x="328" y="38"/>
                  </a:cubicBezTo>
                  <a:cubicBezTo>
                    <a:pt x="328" y="38"/>
                    <a:pt x="328" y="38"/>
                    <a:pt x="328" y="38"/>
                  </a:cubicBezTo>
                  <a:cubicBezTo>
                    <a:pt x="328" y="38"/>
                    <a:pt x="328" y="38"/>
                    <a:pt x="328" y="38"/>
                  </a:cubicBezTo>
                  <a:cubicBezTo>
                    <a:pt x="328" y="38"/>
                    <a:pt x="328" y="38"/>
                    <a:pt x="328" y="37"/>
                  </a:cubicBezTo>
                  <a:cubicBezTo>
                    <a:pt x="328" y="37"/>
                    <a:pt x="329" y="37"/>
                    <a:pt x="329" y="37"/>
                  </a:cubicBezTo>
                  <a:cubicBezTo>
                    <a:pt x="329" y="37"/>
                    <a:pt x="329" y="37"/>
                    <a:pt x="329" y="37"/>
                  </a:cubicBezTo>
                  <a:cubicBezTo>
                    <a:pt x="330" y="37"/>
                    <a:pt x="330" y="37"/>
                    <a:pt x="330" y="37"/>
                  </a:cubicBezTo>
                  <a:cubicBezTo>
                    <a:pt x="330" y="37"/>
                    <a:pt x="329" y="37"/>
                    <a:pt x="330" y="37"/>
                  </a:cubicBezTo>
                  <a:cubicBezTo>
                    <a:pt x="330" y="37"/>
                    <a:pt x="330" y="37"/>
                    <a:pt x="330" y="37"/>
                  </a:cubicBezTo>
                  <a:cubicBezTo>
                    <a:pt x="330" y="37"/>
                    <a:pt x="330" y="36"/>
                    <a:pt x="330" y="36"/>
                  </a:cubicBezTo>
                  <a:cubicBezTo>
                    <a:pt x="330" y="36"/>
                    <a:pt x="330" y="36"/>
                    <a:pt x="330" y="36"/>
                  </a:cubicBezTo>
                  <a:cubicBezTo>
                    <a:pt x="330" y="36"/>
                    <a:pt x="330" y="36"/>
                    <a:pt x="330" y="36"/>
                  </a:cubicBezTo>
                  <a:cubicBezTo>
                    <a:pt x="330" y="36"/>
                    <a:pt x="330" y="36"/>
                    <a:pt x="330" y="36"/>
                  </a:cubicBezTo>
                  <a:cubicBezTo>
                    <a:pt x="330" y="35"/>
                    <a:pt x="330" y="35"/>
                    <a:pt x="330" y="36"/>
                  </a:cubicBezTo>
                  <a:cubicBezTo>
                    <a:pt x="330" y="36"/>
                    <a:pt x="330" y="35"/>
                    <a:pt x="330" y="36"/>
                  </a:cubicBezTo>
                  <a:cubicBezTo>
                    <a:pt x="330" y="36"/>
                    <a:pt x="331" y="35"/>
                    <a:pt x="331" y="35"/>
                  </a:cubicBezTo>
                  <a:cubicBezTo>
                    <a:pt x="331" y="35"/>
                    <a:pt x="331" y="35"/>
                    <a:pt x="330" y="35"/>
                  </a:cubicBezTo>
                  <a:cubicBezTo>
                    <a:pt x="331" y="35"/>
                    <a:pt x="331" y="35"/>
                    <a:pt x="331" y="34"/>
                  </a:cubicBezTo>
                  <a:cubicBezTo>
                    <a:pt x="331" y="35"/>
                    <a:pt x="331" y="34"/>
                    <a:pt x="331" y="35"/>
                  </a:cubicBezTo>
                  <a:cubicBezTo>
                    <a:pt x="331" y="34"/>
                    <a:pt x="332" y="34"/>
                    <a:pt x="332" y="33"/>
                  </a:cubicBezTo>
                  <a:cubicBezTo>
                    <a:pt x="332" y="33"/>
                    <a:pt x="332" y="34"/>
                    <a:pt x="332" y="34"/>
                  </a:cubicBezTo>
                  <a:cubicBezTo>
                    <a:pt x="332" y="33"/>
                    <a:pt x="332" y="33"/>
                    <a:pt x="332" y="33"/>
                  </a:cubicBezTo>
                  <a:cubicBezTo>
                    <a:pt x="332" y="33"/>
                    <a:pt x="332" y="33"/>
                    <a:pt x="332" y="33"/>
                  </a:cubicBezTo>
                  <a:cubicBezTo>
                    <a:pt x="332" y="33"/>
                    <a:pt x="332" y="33"/>
                    <a:pt x="332" y="33"/>
                  </a:cubicBezTo>
                  <a:cubicBezTo>
                    <a:pt x="332" y="33"/>
                    <a:pt x="332" y="32"/>
                    <a:pt x="332" y="32"/>
                  </a:cubicBezTo>
                  <a:cubicBezTo>
                    <a:pt x="332" y="32"/>
                    <a:pt x="333" y="31"/>
                    <a:pt x="333" y="31"/>
                  </a:cubicBezTo>
                  <a:cubicBezTo>
                    <a:pt x="333" y="31"/>
                    <a:pt x="333" y="31"/>
                    <a:pt x="333" y="31"/>
                  </a:cubicBezTo>
                  <a:cubicBezTo>
                    <a:pt x="333" y="31"/>
                    <a:pt x="333" y="31"/>
                    <a:pt x="333" y="31"/>
                  </a:cubicBezTo>
                  <a:cubicBezTo>
                    <a:pt x="333" y="31"/>
                    <a:pt x="332" y="32"/>
                    <a:pt x="332" y="31"/>
                  </a:cubicBezTo>
                  <a:cubicBezTo>
                    <a:pt x="332" y="31"/>
                    <a:pt x="333" y="31"/>
                    <a:pt x="333" y="31"/>
                  </a:cubicBezTo>
                  <a:cubicBezTo>
                    <a:pt x="333" y="31"/>
                    <a:pt x="333" y="31"/>
                    <a:pt x="333" y="31"/>
                  </a:cubicBezTo>
                  <a:cubicBezTo>
                    <a:pt x="333" y="31"/>
                    <a:pt x="332" y="31"/>
                    <a:pt x="332" y="31"/>
                  </a:cubicBezTo>
                  <a:cubicBezTo>
                    <a:pt x="333" y="30"/>
                    <a:pt x="333" y="30"/>
                    <a:pt x="333" y="30"/>
                  </a:cubicBezTo>
                  <a:cubicBezTo>
                    <a:pt x="333" y="30"/>
                    <a:pt x="333" y="30"/>
                    <a:pt x="333" y="30"/>
                  </a:cubicBezTo>
                  <a:cubicBezTo>
                    <a:pt x="333" y="30"/>
                    <a:pt x="333" y="30"/>
                    <a:pt x="333" y="30"/>
                  </a:cubicBezTo>
                  <a:cubicBezTo>
                    <a:pt x="333" y="30"/>
                    <a:pt x="333" y="30"/>
                    <a:pt x="333" y="30"/>
                  </a:cubicBezTo>
                  <a:cubicBezTo>
                    <a:pt x="333" y="30"/>
                    <a:pt x="333" y="30"/>
                    <a:pt x="333" y="30"/>
                  </a:cubicBezTo>
                  <a:cubicBezTo>
                    <a:pt x="333" y="29"/>
                    <a:pt x="333" y="29"/>
                    <a:pt x="333" y="29"/>
                  </a:cubicBezTo>
                  <a:cubicBezTo>
                    <a:pt x="333" y="29"/>
                    <a:pt x="333" y="29"/>
                    <a:pt x="333" y="29"/>
                  </a:cubicBezTo>
                  <a:cubicBezTo>
                    <a:pt x="333" y="29"/>
                    <a:pt x="333" y="29"/>
                    <a:pt x="333" y="29"/>
                  </a:cubicBezTo>
                  <a:cubicBezTo>
                    <a:pt x="333" y="29"/>
                    <a:pt x="333" y="28"/>
                    <a:pt x="333" y="28"/>
                  </a:cubicBezTo>
                  <a:cubicBezTo>
                    <a:pt x="333" y="28"/>
                    <a:pt x="334" y="28"/>
                    <a:pt x="334" y="27"/>
                  </a:cubicBezTo>
                  <a:cubicBezTo>
                    <a:pt x="334" y="27"/>
                    <a:pt x="333" y="28"/>
                    <a:pt x="333" y="28"/>
                  </a:cubicBezTo>
                  <a:cubicBezTo>
                    <a:pt x="333" y="27"/>
                    <a:pt x="333" y="27"/>
                    <a:pt x="333" y="27"/>
                  </a:cubicBezTo>
                  <a:cubicBezTo>
                    <a:pt x="333" y="27"/>
                    <a:pt x="333" y="27"/>
                    <a:pt x="333" y="27"/>
                  </a:cubicBezTo>
                  <a:cubicBezTo>
                    <a:pt x="333" y="26"/>
                    <a:pt x="333" y="26"/>
                    <a:pt x="333" y="26"/>
                  </a:cubicBezTo>
                  <a:cubicBezTo>
                    <a:pt x="333" y="26"/>
                    <a:pt x="333" y="26"/>
                    <a:pt x="333" y="26"/>
                  </a:cubicBezTo>
                  <a:cubicBezTo>
                    <a:pt x="332" y="26"/>
                    <a:pt x="332" y="26"/>
                    <a:pt x="332" y="26"/>
                  </a:cubicBezTo>
                  <a:cubicBezTo>
                    <a:pt x="332" y="26"/>
                    <a:pt x="332" y="26"/>
                    <a:pt x="332" y="26"/>
                  </a:cubicBezTo>
                  <a:cubicBezTo>
                    <a:pt x="332" y="26"/>
                    <a:pt x="332" y="26"/>
                    <a:pt x="331" y="26"/>
                  </a:cubicBezTo>
                  <a:cubicBezTo>
                    <a:pt x="332" y="26"/>
                    <a:pt x="332" y="26"/>
                    <a:pt x="332" y="26"/>
                  </a:cubicBezTo>
                  <a:cubicBezTo>
                    <a:pt x="331" y="27"/>
                    <a:pt x="331" y="26"/>
                    <a:pt x="331" y="26"/>
                  </a:cubicBezTo>
                  <a:cubicBezTo>
                    <a:pt x="331" y="26"/>
                    <a:pt x="331" y="26"/>
                    <a:pt x="331" y="26"/>
                  </a:cubicBezTo>
                  <a:cubicBezTo>
                    <a:pt x="331" y="26"/>
                    <a:pt x="330" y="26"/>
                    <a:pt x="331" y="26"/>
                  </a:cubicBezTo>
                  <a:cubicBezTo>
                    <a:pt x="330" y="26"/>
                    <a:pt x="330" y="27"/>
                    <a:pt x="330" y="26"/>
                  </a:cubicBezTo>
                  <a:cubicBezTo>
                    <a:pt x="330" y="27"/>
                    <a:pt x="329" y="26"/>
                    <a:pt x="329" y="27"/>
                  </a:cubicBezTo>
                  <a:cubicBezTo>
                    <a:pt x="329" y="27"/>
                    <a:pt x="329" y="27"/>
                    <a:pt x="329" y="27"/>
                  </a:cubicBezTo>
                  <a:cubicBezTo>
                    <a:pt x="329" y="27"/>
                    <a:pt x="329" y="27"/>
                    <a:pt x="329" y="27"/>
                  </a:cubicBezTo>
                  <a:cubicBezTo>
                    <a:pt x="329" y="27"/>
                    <a:pt x="329" y="27"/>
                    <a:pt x="329" y="27"/>
                  </a:cubicBezTo>
                  <a:cubicBezTo>
                    <a:pt x="329" y="27"/>
                    <a:pt x="328" y="27"/>
                    <a:pt x="329" y="27"/>
                  </a:cubicBezTo>
                  <a:cubicBezTo>
                    <a:pt x="328" y="27"/>
                    <a:pt x="328" y="27"/>
                    <a:pt x="328" y="27"/>
                  </a:cubicBezTo>
                  <a:cubicBezTo>
                    <a:pt x="328" y="27"/>
                    <a:pt x="328" y="27"/>
                    <a:pt x="328" y="27"/>
                  </a:cubicBezTo>
                  <a:cubicBezTo>
                    <a:pt x="327" y="27"/>
                    <a:pt x="327" y="27"/>
                    <a:pt x="327" y="27"/>
                  </a:cubicBezTo>
                  <a:cubicBezTo>
                    <a:pt x="327" y="27"/>
                    <a:pt x="327" y="27"/>
                    <a:pt x="327" y="28"/>
                  </a:cubicBezTo>
                  <a:cubicBezTo>
                    <a:pt x="327" y="28"/>
                    <a:pt x="327" y="28"/>
                    <a:pt x="327" y="28"/>
                  </a:cubicBezTo>
                  <a:cubicBezTo>
                    <a:pt x="327" y="28"/>
                    <a:pt x="327" y="28"/>
                    <a:pt x="327" y="28"/>
                  </a:cubicBezTo>
                  <a:cubicBezTo>
                    <a:pt x="327" y="28"/>
                    <a:pt x="327" y="28"/>
                    <a:pt x="327" y="28"/>
                  </a:cubicBezTo>
                  <a:cubicBezTo>
                    <a:pt x="327" y="28"/>
                    <a:pt x="327" y="28"/>
                    <a:pt x="327" y="28"/>
                  </a:cubicBezTo>
                  <a:cubicBezTo>
                    <a:pt x="327" y="28"/>
                    <a:pt x="327" y="28"/>
                    <a:pt x="327" y="28"/>
                  </a:cubicBezTo>
                  <a:cubicBezTo>
                    <a:pt x="326" y="28"/>
                    <a:pt x="327" y="28"/>
                    <a:pt x="327" y="28"/>
                  </a:cubicBezTo>
                  <a:cubicBezTo>
                    <a:pt x="327" y="28"/>
                    <a:pt x="326" y="28"/>
                    <a:pt x="326" y="28"/>
                  </a:cubicBezTo>
                  <a:cubicBezTo>
                    <a:pt x="326" y="28"/>
                    <a:pt x="326" y="28"/>
                    <a:pt x="326" y="28"/>
                  </a:cubicBezTo>
                  <a:cubicBezTo>
                    <a:pt x="326" y="28"/>
                    <a:pt x="326" y="28"/>
                    <a:pt x="326" y="28"/>
                  </a:cubicBezTo>
                  <a:cubicBezTo>
                    <a:pt x="326" y="28"/>
                    <a:pt x="326" y="28"/>
                    <a:pt x="326" y="28"/>
                  </a:cubicBezTo>
                  <a:cubicBezTo>
                    <a:pt x="326" y="28"/>
                    <a:pt x="326" y="28"/>
                    <a:pt x="326" y="28"/>
                  </a:cubicBezTo>
                  <a:cubicBezTo>
                    <a:pt x="326" y="28"/>
                    <a:pt x="326" y="28"/>
                    <a:pt x="326" y="28"/>
                  </a:cubicBezTo>
                  <a:cubicBezTo>
                    <a:pt x="326" y="28"/>
                    <a:pt x="326" y="28"/>
                    <a:pt x="325" y="28"/>
                  </a:cubicBezTo>
                  <a:cubicBezTo>
                    <a:pt x="326" y="28"/>
                    <a:pt x="326" y="28"/>
                    <a:pt x="326" y="28"/>
                  </a:cubicBezTo>
                  <a:cubicBezTo>
                    <a:pt x="325" y="28"/>
                    <a:pt x="325" y="28"/>
                    <a:pt x="325" y="28"/>
                  </a:cubicBezTo>
                  <a:cubicBezTo>
                    <a:pt x="325" y="28"/>
                    <a:pt x="325" y="28"/>
                    <a:pt x="325" y="28"/>
                  </a:cubicBezTo>
                  <a:cubicBezTo>
                    <a:pt x="325" y="28"/>
                    <a:pt x="325" y="28"/>
                    <a:pt x="325" y="28"/>
                  </a:cubicBezTo>
                  <a:cubicBezTo>
                    <a:pt x="325" y="28"/>
                    <a:pt x="325" y="28"/>
                    <a:pt x="325" y="28"/>
                  </a:cubicBezTo>
                  <a:cubicBezTo>
                    <a:pt x="325" y="28"/>
                    <a:pt x="325" y="28"/>
                    <a:pt x="325" y="29"/>
                  </a:cubicBezTo>
                  <a:cubicBezTo>
                    <a:pt x="325" y="29"/>
                    <a:pt x="325" y="29"/>
                    <a:pt x="325" y="29"/>
                  </a:cubicBezTo>
                  <a:cubicBezTo>
                    <a:pt x="325" y="29"/>
                    <a:pt x="324" y="29"/>
                    <a:pt x="324" y="29"/>
                  </a:cubicBezTo>
                  <a:cubicBezTo>
                    <a:pt x="324" y="29"/>
                    <a:pt x="324" y="29"/>
                    <a:pt x="324" y="29"/>
                  </a:cubicBezTo>
                  <a:cubicBezTo>
                    <a:pt x="324" y="29"/>
                    <a:pt x="324" y="29"/>
                    <a:pt x="324" y="29"/>
                  </a:cubicBezTo>
                  <a:cubicBezTo>
                    <a:pt x="324" y="29"/>
                    <a:pt x="324" y="29"/>
                    <a:pt x="324" y="29"/>
                  </a:cubicBezTo>
                  <a:cubicBezTo>
                    <a:pt x="324" y="29"/>
                    <a:pt x="323" y="29"/>
                    <a:pt x="323" y="29"/>
                  </a:cubicBezTo>
                  <a:cubicBezTo>
                    <a:pt x="323" y="29"/>
                    <a:pt x="323" y="29"/>
                    <a:pt x="322" y="30"/>
                  </a:cubicBezTo>
                  <a:cubicBezTo>
                    <a:pt x="322" y="30"/>
                    <a:pt x="322" y="30"/>
                    <a:pt x="322" y="30"/>
                  </a:cubicBezTo>
                  <a:cubicBezTo>
                    <a:pt x="322" y="30"/>
                    <a:pt x="321" y="30"/>
                    <a:pt x="321" y="31"/>
                  </a:cubicBezTo>
                  <a:cubicBezTo>
                    <a:pt x="321" y="30"/>
                    <a:pt x="321" y="31"/>
                    <a:pt x="321" y="31"/>
                  </a:cubicBezTo>
                  <a:cubicBezTo>
                    <a:pt x="321" y="31"/>
                    <a:pt x="321" y="31"/>
                    <a:pt x="321" y="31"/>
                  </a:cubicBezTo>
                  <a:cubicBezTo>
                    <a:pt x="321" y="31"/>
                    <a:pt x="321" y="31"/>
                    <a:pt x="321" y="30"/>
                  </a:cubicBezTo>
                  <a:cubicBezTo>
                    <a:pt x="321" y="31"/>
                    <a:pt x="320" y="31"/>
                    <a:pt x="320" y="31"/>
                  </a:cubicBezTo>
                  <a:cubicBezTo>
                    <a:pt x="320" y="31"/>
                    <a:pt x="320" y="31"/>
                    <a:pt x="320" y="31"/>
                  </a:cubicBezTo>
                  <a:cubicBezTo>
                    <a:pt x="320" y="31"/>
                    <a:pt x="320" y="31"/>
                    <a:pt x="320" y="31"/>
                  </a:cubicBezTo>
                  <a:cubicBezTo>
                    <a:pt x="320" y="31"/>
                    <a:pt x="320" y="31"/>
                    <a:pt x="320" y="31"/>
                  </a:cubicBezTo>
                  <a:cubicBezTo>
                    <a:pt x="320" y="31"/>
                    <a:pt x="320" y="31"/>
                    <a:pt x="320" y="31"/>
                  </a:cubicBezTo>
                  <a:cubicBezTo>
                    <a:pt x="319" y="31"/>
                    <a:pt x="319" y="31"/>
                    <a:pt x="319" y="31"/>
                  </a:cubicBezTo>
                  <a:cubicBezTo>
                    <a:pt x="319" y="31"/>
                    <a:pt x="319" y="31"/>
                    <a:pt x="319" y="32"/>
                  </a:cubicBezTo>
                  <a:cubicBezTo>
                    <a:pt x="319" y="32"/>
                    <a:pt x="319" y="31"/>
                    <a:pt x="319" y="32"/>
                  </a:cubicBezTo>
                  <a:cubicBezTo>
                    <a:pt x="319" y="32"/>
                    <a:pt x="319" y="32"/>
                    <a:pt x="319" y="32"/>
                  </a:cubicBezTo>
                  <a:cubicBezTo>
                    <a:pt x="319" y="32"/>
                    <a:pt x="318" y="32"/>
                    <a:pt x="318" y="32"/>
                  </a:cubicBezTo>
                  <a:cubicBezTo>
                    <a:pt x="318" y="32"/>
                    <a:pt x="318" y="32"/>
                    <a:pt x="318" y="33"/>
                  </a:cubicBezTo>
                  <a:cubicBezTo>
                    <a:pt x="317" y="32"/>
                    <a:pt x="317" y="33"/>
                    <a:pt x="316" y="33"/>
                  </a:cubicBezTo>
                  <a:cubicBezTo>
                    <a:pt x="316" y="34"/>
                    <a:pt x="316" y="34"/>
                    <a:pt x="316" y="34"/>
                  </a:cubicBezTo>
                  <a:cubicBezTo>
                    <a:pt x="316" y="34"/>
                    <a:pt x="316" y="33"/>
                    <a:pt x="316" y="34"/>
                  </a:cubicBezTo>
                  <a:cubicBezTo>
                    <a:pt x="316" y="34"/>
                    <a:pt x="316" y="34"/>
                    <a:pt x="316" y="34"/>
                  </a:cubicBezTo>
                  <a:cubicBezTo>
                    <a:pt x="316" y="34"/>
                    <a:pt x="316" y="34"/>
                    <a:pt x="316" y="34"/>
                  </a:cubicBezTo>
                  <a:cubicBezTo>
                    <a:pt x="316" y="34"/>
                    <a:pt x="316" y="34"/>
                    <a:pt x="316" y="34"/>
                  </a:cubicBezTo>
                  <a:cubicBezTo>
                    <a:pt x="316" y="34"/>
                    <a:pt x="315" y="34"/>
                    <a:pt x="315" y="34"/>
                  </a:cubicBezTo>
                  <a:cubicBezTo>
                    <a:pt x="315" y="34"/>
                    <a:pt x="315" y="34"/>
                    <a:pt x="316" y="34"/>
                  </a:cubicBezTo>
                  <a:cubicBezTo>
                    <a:pt x="315" y="34"/>
                    <a:pt x="315" y="34"/>
                    <a:pt x="315" y="34"/>
                  </a:cubicBezTo>
                  <a:cubicBezTo>
                    <a:pt x="315" y="35"/>
                    <a:pt x="316" y="34"/>
                    <a:pt x="316" y="35"/>
                  </a:cubicBezTo>
                  <a:cubicBezTo>
                    <a:pt x="316" y="35"/>
                    <a:pt x="316" y="35"/>
                    <a:pt x="316" y="35"/>
                  </a:cubicBezTo>
                  <a:cubicBezTo>
                    <a:pt x="316" y="35"/>
                    <a:pt x="316" y="35"/>
                    <a:pt x="316" y="35"/>
                  </a:cubicBezTo>
                  <a:cubicBezTo>
                    <a:pt x="316" y="35"/>
                    <a:pt x="316" y="35"/>
                    <a:pt x="316" y="35"/>
                  </a:cubicBezTo>
                  <a:cubicBezTo>
                    <a:pt x="315" y="35"/>
                    <a:pt x="315" y="34"/>
                    <a:pt x="315" y="35"/>
                  </a:cubicBezTo>
                  <a:cubicBezTo>
                    <a:pt x="315" y="35"/>
                    <a:pt x="315" y="35"/>
                    <a:pt x="315" y="35"/>
                  </a:cubicBezTo>
                  <a:cubicBezTo>
                    <a:pt x="315" y="35"/>
                    <a:pt x="315" y="35"/>
                    <a:pt x="315" y="35"/>
                  </a:cubicBezTo>
                  <a:cubicBezTo>
                    <a:pt x="315" y="35"/>
                    <a:pt x="315" y="35"/>
                    <a:pt x="315" y="35"/>
                  </a:cubicBezTo>
                  <a:cubicBezTo>
                    <a:pt x="314" y="35"/>
                    <a:pt x="315" y="35"/>
                    <a:pt x="315" y="35"/>
                  </a:cubicBezTo>
                  <a:cubicBezTo>
                    <a:pt x="314" y="35"/>
                    <a:pt x="314" y="35"/>
                    <a:pt x="314" y="35"/>
                  </a:cubicBezTo>
                  <a:cubicBezTo>
                    <a:pt x="314" y="35"/>
                    <a:pt x="314" y="35"/>
                    <a:pt x="314" y="35"/>
                  </a:cubicBezTo>
                  <a:cubicBezTo>
                    <a:pt x="314" y="35"/>
                    <a:pt x="314" y="35"/>
                    <a:pt x="314" y="36"/>
                  </a:cubicBezTo>
                  <a:cubicBezTo>
                    <a:pt x="314" y="35"/>
                    <a:pt x="314" y="36"/>
                    <a:pt x="314" y="35"/>
                  </a:cubicBezTo>
                  <a:cubicBezTo>
                    <a:pt x="314" y="35"/>
                    <a:pt x="314" y="35"/>
                    <a:pt x="314" y="35"/>
                  </a:cubicBezTo>
                  <a:cubicBezTo>
                    <a:pt x="314" y="36"/>
                    <a:pt x="313" y="35"/>
                    <a:pt x="314" y="36"/>
                  </a:cubicBezTo>
                  <a:cubicBezTo>
                    <a:pt x="313" y="36"/>
                    <a:pt x="313" y="36"/>
                    <a:pt x="313" y="36"/>
                  </a:cubicBezTo>
                  <a:cubicBezTo>
                    <a:pt x="313" y="36"/>
                    <a:pt x="313" y="36"/>
                    <a:pt x="313" y="36"/>
                  </a:cubicBezTo>
                  <a:cubicBezTo>
                    <a:pt x="313" y="36"/>
                    <a:pt x="313" y="36"/>
                    <a:pt x="313" y="36"/>
                  </a:cubicBezTo>
                  <a:cubicBezTo>
                    <a:pt x="313" y="36"/>
                    <a:pt x="313" y="37"/>
                    <a:pt x="313" y="36"/>
                  </a:cubicBezTo>
                  <a:cubicBezTo>
                    <a:pt x="313" y="36"/>
                    <a:pt x="313" y="36"/>
                    <a:pt x="313" y="36"/>
                  </a:cubicBezTo>
                  <a:cubicBezTo>
                    <a:pt x="313" y="36"/>
                    <a:pt x="313" y="36"/>
                    <a:pt x="313" y="36"/>
                  </a:cubicBezTo>
                  <a:cubicBezTo>
                    <a:pt x="313" y="36"/>
                    <a:pt x="313" y="36"/>
                    <a:pt x="313" y="36"/>
                  </a:cubicBezTo>
                  <a:cubicBezTo>
                    <a:pt x="313" y="36"/>
                    <a:pt x="312" y="36"/>
                    <a:pt x="312" y="36"/>
                  </a:cubicBezTo>
                  <a:cubicBezTo>
                    <a:pt x="312" y="36"/>
                    <a:pt x="312" y="36"/>
                    <a:pt x="312" y="36"/>
                  </a:cubicBezTo>
                  <a:cubicBezTo>
                    <a:pt x="312" y="36"/>
                    <a:pt x="312" y="36"/>
                    <a:pt x="312" y="36"/>
                  </a:cubicBezTo>
                  <a:cubicBezTo>
                    <a:pt x="312" y="37"/>
                    <a:pt x="312" y="37"/>
                    <a:pt x="312" y="37"/>
                  </a:cubicBezTo>
                  <a:cubicBezTo>
                    <a:pt x="312" y="37"/>
                    <a:pt x="312" y="37"/>
                    <a:pt x="312" y="37"/>
                  </a:cubicBezTo>
                  <a:cubicBezTo>
                    <a:pt x="312" y="37"/>
                    <a:pt x="312" y="37"/>
                    <a:pt x="312" y="37"/>
                  </a:cubicBezTo>
                  <a:cubicBezTo>
                    <a:pt x="312" y="37"/>
                    <a:pt x="312" y="37"/>
                    <a:pt x="312" y="37"/>
                  </a:cubicBezTo>
                  <a:cubicBezTo>
                    <a:pt x="312" y="37"/>
                    <a:pt x="312" y="37"/>
                    <a:pt x="312" y="37"/>
                  </a:cubicBezTo>
                  <a:cubicBezTo>
                    <a:pt x="312" y="37"/>
                    <a:pt x="312" y="37"/>
                    <a:pt x="312" y="37"/>
                  </a:cubicBezTo>
                  <a:cubicBezTo>
                    <a:pt x="312" y="37"/>
                    <a:pt x="312" y="37"/>
                    <a:pt x="312" y="37"/>
                  </a:cubicBezTo>
                  <a:cubicBezTo>
                    <a:pt x="312" y="37"/>
                    <a:pt x="311" y="37"/>
                    <a:pt x="312" y="37"/>
                  </a:cubicBezTo>
                  <a:cubicBezTo>
                    <a:pt x="311" y="37"/>
                    <a:pt x="311" y="37"/>
                    <a:pt x="312" y="37"/>
                  </a:cubicBezTo>
                  <a:cubicBezTo>
                    <a:pt x="311" y="38"/>
                    <a:pt x="311" y="37"/>
                    <a:pt x="311" y="37"/>
                  </a:cubicBezTo>
                  <a:cubicBezTo>
                    <a:pt x="311" y="38"/>
                    <a:pt x="311" y="38"/>
                    <a:pt x="311" y="38"/>
                  </a:cubicBezTo>
                  <a:cubicBezTo>
                    <a:pt x="312" y="38"/>
                    <a:pt x="312" y="38"/>
                    <a:pt x="312" y="38"/>
                  </a:cubicBezTo>
                  <a:cubicBezTo>
                    <a:pt x="311" y="38"/>
                    <a:pt x="311" y="38"/>
                    <a:pt x="311" y="38"/>
                  </a:cubicBezTo>
                  <a:cubicBezTo>
                    <a:pt x="312" y="38"/>
                    <a:pt x="312" y="38"/>
                    <a:pt x="312" y="39"/>
                  </a:cubicBezTo>
                  <a:cubicBezTo>
                    <a:pt x="312" y="39"/>
                    <a:pt x="312" y="39"/>
                    <a:pt x="311" y="39"/>
                  </a:cubicBezTo>
                  <a:cubicBezTo>
                    <a:pt x="311" y="38"/>
                    <a:pt x="311" y="38"/>
                    <a:pt x="311" y="38"/>
                  </a:cubicBezTo>
                  <a:cubicBezTo>
                    <a:pt x="310" y="38"/>
                    <a:pt x="311" y="39"/>
                    <a:pt x="310" y="39"/>
                  </a:cubicBezTo>
                  <a:cubicBezTo>
                    <a:pt x="310" y="39"/>
                    <a:pt x="310" y="39"/>
                    <a:pt x="310" y="39"/>
                  </a:cubicBezTo>
                  <a:cubicBezTo>
                    <a:pt x="310" y="39"/>
                    <a:pt x="310" y="38"/>
                    <a:pt x="310" y="39"/>
                  </a:cubicBezTo>
                  <a:cubicBezTo>
                    <a:pt x="310" y="39"/>
                    <a:pt x="310" y="39"/>
                    <a:pt x="310" y="39"/>
                  </a:cubicBezTo>
                  <a:cubicBezTo>
                    <a:pt x="310" y="39"/>
                    <a:pt x="310" y="39"/>
                    <a:pt x="310" y="39"/>
                  </a:cubicBezTo>
                  <a:cubicBezTo>
                    <a:pt x="310" y="39"/>
                    <a:pt x="311" y="39"/>
                    <a:pt x="311" y="39"/>
                  </a:cubicBezTo>
                  <a:cubicBezTo>
                    <a:pt x="310" y="39"/>
                    <a:pt x="310" y="40"/>
                    <a:pt x="310" y="39"/>
                  </a:cubicBezTo>
                  <a:cubicBezTo>
                    <a:pt x="310" y="39"/>
                    <a:pt x="310" y="39"/>
                    <a:pt x="310" y="39"/>
                  </a:cubicBezTo>
                  <a:cubicBezTo>
                    <a:pt x="310" y="39"/>
                    <a:pt x="310" y="40"/>
                    <a:pt x="310" y="39"/>
                  </a:cubicBezTo>
                  <a:cubicBezTo>
                    <a:pt x="310" y="39"/>
                    <a:pt x="310" y="39"/>
                    <a:pt x="310" y="39"/>
                  </a:cubicBezTo>
                  <a:cubicBezTo>
                    <a:pt x="309" y="39"/>
                    <a:pt x="309" y="39"/>
                    <a:pt x="309" y="39"/>
                  </a:cubicBezTo>
                  <a:cubicBezTo>
                    <a:pt x="310" y="39"/>
                    <a:pt x="310" y="39"/>
                    <a:pt x="310" y="39"/>
                  </a:cubicBezTo>
                  <a:cubicBezTo>
                    <a:pt x="309" y="40"/>
                    <a:pt x="309" y="39"/>
                    <a:pt x="309" y="39"/>
                  </a:cubicBezTo>
                  <a:cubicBezTo>
                    <a:pt x="309" y="40"/>
                    <a:pt x="309" y="40"/>
                    <a:pt x="309" y="40"/>
                  </a:cubicBezTo>
                  <a:cubicBezTo>
                    <a:pt x="309" y="40"/>
                    <a:pt x="309" y="39"/>
                    <a:pt x="310" y="40"/>
                  </a:cubicBezTo>
                  <a:cubicBezTo>
                    <a:pt x="310" y="40"/>
                    <a:pt x="309" y="40"/>
                    <a:pt x="309" y="40"/>
                  </a:cubicBezTo>
                  <a:cubicBezTo>
                    <a:pt x="309" y="40"/>
                    <a:pt x="309" y="40"/>
                    <a:pt x="309" y="40"/>
                  </a:cubicBezTo>
                  <a:cubicBezTo>
                    <a:pt x="309" y="40"/>
                    <a:pt x="310" y="40"/>
                    <a:pt x="309" y="40"/>
                  </a:cubicBezTo>
                  <a:cubicBezTo>
                    <a:pt x="309" y="40"/>
                    <a:pt x="309" y="40"/>
                    <a:pt x="309" y="40"/>
                  </a:cubicBezTo>
                  <a:cubicBezTo>
                    <a:pt x="309" y="40"/>
                    <a:pt x="309" y="40"/>
                    <a:pt x="308" y="40"/>
                  </a:cubicBezTo>
                  <a:cubicBezTo>
                    <a:pt x="309" y="41"/>
                    <a:pt x="308" y="41"/>
                    <a:pt x="309" y="41"/>
                  </a:cubicBezTo>
                  <a:cubicBezTo>
                    <a:pt x="308" y="41"/>
                    <a:pt x="309" y="40"/>
                    <a:pt x="309" y="40"/>
                  </a:cubicBezTo>
                  <a:cubicBezTo>
                    <a:pt x="309" y="41"/>
                    <a:pt x="309" y="40"/>
                    <a:pt x="310" y="40"/>
                  </a:cubicBezTo>
                  <a:cubicBezTo>
                    <a:pt x="309" y="40"/>
                    <a:pt x="310" y="41"/>
                    <a:pt x="310" y="41"/>
                  </a:cubicBezTo>
                  <a:cubicBezTo>
                    <a:pt x="310" y="41"/>
                    <a:pt x="310" y="41"/>
                    <a:pt x="310" y="41"/>
                  </a:cubicBezTo>
                  <a:cubicBezTo>
                    <a:pt x="309" y="41"/>
                    <a:pt x="309" y="41"/>
                    <a:pt x="309" y="41"/>
                  </a:cubicBezTo>
                  <a:cubicBezTo>
                    <a:pt x="309" y="41"/>
                    <a:pt x="309" y="41"/>
                    <a:pt x="309" y="41"/>
                  </a:cubicBezTo>
                  <a:cubicBezTo>
                    <a:pt x="309" y="41"/>
                    <a:pt x="309" y="41"/>
                    <a:pt x="309" y="41"/>
                  </a:cubicBezTo>
                  <a:cubicBezTo>
                    <a:pt x="309" y="41"/>
                    <a:pt x="308" y="42"/>
                    <a:pt x="308" y="42"/>
                  </a:cubicBezTo>
                  <a:cubicBezTo>
                    <a:pt x="308" y="42"/>
                    <a:pt x="308" y="42"/>
                    <a:pt x="308" y="42"/>
                  </a:cubicBezTo>
                  <a:cubicBezTo>
                    <a:pt x="308" y="42"/>
                    <a:pt x="308" y="42"/>
                    <a:pt x="308" y="42"/>
                  </a:cubicBezTo>
                  <a:cubicBezTo>
                    <a:pt x="307" y="42"/>
                    <a:pt x="308" y="42"/>
                    <a:pt x="308" y="42"/>
                  </a:cubicBezTo>
                  <a:cubicBezTo>
                    <a:pt x="307" y="42"/>
                    <a:pt x="308" y="42"/>
                    <a:pt x="307" y="42"/>
                  </a:cubicBezTo>
                  <a:cubicBezTo>
                    <a:pt x="308" y="42"/>
                    <a:pt x="308" y="42"/>
                    <a:pt x="308" y="42"/>
                  </a:cubicBezTo>
                  <a:cubicBezTo>
                    <a:pt x="308" y="42"/>
                    <a:pt x="308" y="42"/>
                    <a:pt x="308" y="43"/>
                  </a:cubicBezTo>
                  <a:cubicBezTo>
                    <a:pt x="308" y="43"/>
                    <a:pt x="307" y="43"/>
                    <a:pt x="307" y="43"/>
                  </a:cubicBezTo>
                  <a:cubicBezTo>
                    <a:pt x="307" y="43"/>
                    <a:pt x="307" y="44"/>
                    <a:pt x="306" y="44"/>
                  </a:cubicBezTo>
                  <a:cubicBezTo>
                    <a:pt x="306" y="44"/>
                    <a:pt x="307" y="44"/>
                    <a:pt x="307" y="44"/>
                  </a:cubicBezTo>
                  <a:cubicBezTo>
                    <a:pt x="306" y="45"/>
                    <a:pt x="306" y="44"/>
                    <a:pt x="306" y="44"/>
                  </a:cubicBezTo>
                  <a:cubicBezTo>
                    <a:pt x="306" y="44"/>
                    <a:pt x="306" y="44"/>
                    <a:pt x="306" y="44"/>
                  </a:cubicBezTo>
                  <a:cubicBezTo>
                    <a:pt x="306" y="44"/>
                    <a:pt x="306" y="45"/>
                    <a:pt x="306" y="45"/>
                  </a:cubicBezTo>
                  <a:cubicBezTo>
                    <a:pt x="306" y="45"/>
                    <a:pt x="306" y="45"/>
                    <a:pt x="306" y="45"/>
                  </a:cubicBezTo>
                  <a:cubicBezTo>
                    <a:pt x="306" y="45"/>
                    <a:pt x="306" y="45"/>
                    <a:pt x="306" y="45"/>
                  </a:cubicBezTo>
                  <a:cubicBezTo>
                    <a:pt x="306" y="45"/>
                    <a:pt x="306" y="45"/>
                    <a:pt x="306" y="45"/>
                  </a:cubicBezTo>
                  <a:cubicBezTo>
                    <a:pt x="306" y="45"/>
                    <a:pt x="306" y="45"/>
                    <a:pt x="306" y="46"/>
                  </a:cubicBezTo>
                  <a:cubicBezTo>
                    <a:pt x="306" y="45"/>
                    <a:pt x="306" y="45"/>
                    <a:pt x="306" y="45"/>
                  </a:cubicBezTo>
                  <a:cubicBezTo>
                    <a:pt x="305" y="45"/>
                    <a:pt x="305" y="46"/>
                    <a:pt x="305" y="46"/>
                  </a:cubicBezTo>
                  <a:cubicBezTo>
                    <a:pt x="305" y="46"/>
                    <a:pt x="305" y="46"/>
                    <a:pt x="305" y="46"/>
                  </a:cubicBezTo>
                  <a:cubicBezTo>
                    <a:pt x="305" y="46"/>
                    <a:pt x="305" y="46"/>
                    <a:pt x="305" y="46"/>
                  </a:cubicBezTo>
                  <a:cubicBezTo>
                    <a:pt x="305" y="46"/>
                    <a:pt x="305" y="46"/>
                    <a:pt x="305" y="46"/>
                  </a:cubicBezTo>
                  <a:cubicBezTo>
                    <a:pt x="306" y="46"/>
                    <a:pt x="306" y="46"/>
                    <a:pt x="306" y="46"/>
                  </a:cubicBezTo>
                  <a:cubicBezTo>
                    <a:pt x="306" y="46"/>
                    <a:pt x="306" y="46"/>
                    <a:pt x="305" y="46"/>
                  </a:cubicBezTo>
                  <a:cubicBezTo>
                    <a:pt x="305" y="46"/>
                    <a:pt x="306" y="46"/>
                    <a:pt x="306" y="46"/>
                  </a:cubicBezTo>
                  <a:cubicBezTo>
                    <a:pt x="306" y="46"/>
                    <a:pt x="306" y="46"/>
                    <a:pt x="306" y="46"/>
                  </a:cubicBezTo>
                  <a:cubicBezTo>
                    <a:pt x="306" y="46"/>
                    <a:pt x="306" y="46"/>
                    <a:pt x="306" y="46"/>
                  </a:cubicBezTo>
                  <a:cubicBezTo>
                    <a:pt x="306" y="46"/>
                    <a:pt x="306" y="46"/>
                    <a:pt x="306" y="46"/>
                  </a:cubicBezTo>
                  <a:cubicBezTo>
                    <a:pt x="306" y="46"/>
                    <a:pt x="306" y="46"/>
                    <a:pt x="306" y="46"/>
                  </a:cubicBezTo>
                  <a:cubicBezTo>
                    <a:pt x="306" y="46"/>
                    <a:pt x="306" y="46"/>
                    <a:pt x="306" y="46"/>
                  </a:cubicBezTo>
                  <a:cubicBezTo>
                    <a:pt x="306" y="46"/>
                    <a:pt x="306" y="46"/>
                    <a:pt x="307" y="46"/>
                  </a:cubicBezTo>
                  <a:cubicBezTo>
                    <a:pt x="306" y="45"/>
                    <a:pt x="307" y="45"/>
                    <a:pt x="307" y="45"/>
                  </a:cubicBezTo>
                  <a:cubicBezTo>
                    <a:pt x="307" y="45"/>
                    <a:pt x="307" y="45"/>
                    <a:pt x="306" y="45"/>
                  </a:cubicBezTo>
                  <a:cubicBezTo>
                    <a:pt x="306" y="45"/>
                    <a:pt x="307" y="45"/>
                    <a:pt x="307" y="45"/>
                  </a:cubicBezTo>
                  <a:cubicBezTo>
                    <a:pt x="307" y="45"/>
                    <a:pt x="307" y="45"/>
                    <a:pt x="307" y="45"/>
                  </a:cubicBezTo>
                  <a:cubicBezTo>
                    <a:pt x="307" y="45"/>
                    <a:pt x="307" y="45"/>
                    <a:pt x="307" y="45"/>
                  </a:cubicBezTo>
                  <a:cubicBezTo>
                    <a:pt x="307" y="44"/>
                    <a:pt x="308" y="45"/>
                    <a:pt x="308" y="44"/>
                  </a:cubicBezTo>
                  <a:cubicBezTo>
                    <a:pt x="308" y="44"/>
                    <a:pt x="308" y="44"/>
                    <a:pt x="308" y="43"/>
                  </a:cubicBezTo>
                  <a:cubicBezTo>
                    <a:pt x="308" y="43"/>
                    <a:pt x="308" y="43"/>
                    <a:pt x="308" y="43"/>
                  </a:cubicBezTo>
                  <a:cubicBezTo>
                    <a:pt x="309" y="43"/>
                    <a:pt x="309" y="43"/>
                    <a:pt x="309" y="43"/>
                  </a:cubicBezTo>
                  <a:cubicBezTo>
                    <a:pt x="309" y="42"/>
                    <a:pt x="310" y="42"/>
                    <a:pt x="310" y="42"/>
                  </a:cubicBezTo>
                  <a:cubicBezTo>
                    <a:pt x="311" y="41"/>
                    <a:pt x="311" y="41"/>
                    <a:pt x="312" y="40"/>
                  </a:cubicBezTo>
                  <a:cubicBezTo>
                    <a:pt x="311" y="40"/>
                    <a:pt x="311" y="40"/>
                    <a:pt x="311" y="40"/>
                  </a:cubicBezTo>
                  <a:cubicBezTo>
                    <a:pt x="312" y="40"/>
                    <a:pt x="311" y="40"/>
                    <a:pt x="311" y="40"/>
                  </a:cubicBezTo>
                  <a:cubicBezTo>
                    <a:pt x="311" y="40"/>
                    <a:pt x="312" y="40"/>
                    <a:pt x="312" y="40"/>
                  </a:cubicBezTo>
                  <a:cubicBezTo>
                    <a:pt x="312" y="40"/>
                    <a:pt x="313" y="39"/>
                    <a:pt x="313" y="39"/>
                  </a:cubicBezTo>
                  <a:cubicBezTo>
                    <a:pt x="313" y="39"/>
                    <a:pt x="313" y="39"/>
                    <a:pt x="313" y="39"/>
                  </a:cubicBezTo>
                  <a:cubicBezTo>
                    <a:pt x="313" y="39"/>
                    <a:pt x="313" y="39"/>
                    <a:pt x="314" y="38"/>
                  </a:cubicBezTo>
                  <a:cubicBezTo>
                    <a:pt x="314" y="38"/>
                    <a:pt x="314" y="38"/>
                    <a:pt x="314" y="38"/>
                  </a:cubicBezTo>
                  <a:cubicBezTo>
                    <a:pt x="314" y="38"/>
                    <a:pt x="314" y="38"/>
                    <a:pt x="314" y="38"/>
                  </a:cubicBezTo>
                  <a:cubicBezTo>
                    <a:pt x="315" y="38"/>
                    <a:pt x="315" y="37"/>
                    <a:pt x="315" y="37"/>
                  </a:cubicBezTo>
                  <a:cubicBezTo>
                    <a:pt x="316" y="37"/>
                    <a:pt x="316" y="36"/>
                    <a:pt x="317" y="36"/>
                  </a:cubicBezTo>
                  <a:cubicBezTo>
                    <a:pt x="317" y="36"/>
                    <a:pt x="317" y="36"/>
                    <a:pt x="317" y="36"/>
                  </a:cubicBezTo>
                  <a:cubicBezTo>
                    <a:pt x="318" y="35"/>
                    <a:pt x="319" y="34"/>
                    <a:pt x="320" y="34"/>
                  </a:cubicBezTo>
                  <a:cubicBezTo>
                    <a:pt x="319" y="34"/>
                    <a:pt x="319" y="34"/>
                    <a:pt x="319" y="34"/>
                  </a:cubicBezTo>
                  <a:cubicBezTo>
                    <a:pt x="319" y="34"/>
                    <a:pt x="320" y="34"/>
                    <a:pt x="320" y="34"/>
                  </a:cubicBezTo>
                  <a:cubicBezTo>
                    <a:pt x="320" y="34"/>
                    <a:pt x="320" y="34"/>
                    <a:pt x="320" y="33"/>
                  </a:cubicBezTo>
                  <a:cubicBezTo>
                    <a:pt x="321" y="33"/>
                    <a:pt x="321" y="33"/>
                    <a:pt x="321" y="33"/>
                  </a:cubicBezTo>
                  <a:cubicBezTo>
                    <a:pt x="321" y="33"/>
                    <a:pt x="321" y="33"/>
                    <a:pt x="322" y="33"/>
                  </a:cubicBezTo>
                  <a:cubicBezTo>
                    <a:pt x="322" y="33"/>
                    <a:pt x="322" y="33"/>
                    <a:pt x="322" y="33"/>
                  </a:cubicBezTo>
                  <a:cubicBezTo>
                    <a:pt x="322" y="33"/>
                    <a:pt x="322" y="33"/>
                    <a:pt x="322" y="32"/>
                  </a:cubicBezTo>
                  <a:cubicBezTo>
                    <a:pt x="322" y="32"/>
                    <a:pt x="322" y="32"/>
                    <a:pt x="322" y="32"/>
                  </a:cubicBezTo>
                  <a:cubicBezTo>
                    <a:pt x="323" y="32"/>
                    <a:pt x="323" y="32"/>
                    <a:pt x="324" y="32"/>
                  </a:cubicBezTo>
                  <a:cubicBezTo>
                    <a:pt x="324" y="32"/>
                    <a:pt x="324" y="32"/>
                    <a:pt x="324" y="32"/>
                  </a:cubicBezTo>
                  <a:cubicBezTo>
                    <a:pt x="324" y="31"/>
                    <a:pt x="324" y="31"/>
                    <a:pt x="325" y="31"/>
                  </a:cubicBezTo>
                  <a:cubicBezTo>
                    <a:pt x="325" y="31"/>
                    <a:pt x="325" y="31"/>
                    <a:pt x="325" y="31"/>
                  </a:cubicBezTo>
                  <a:cubicBezTo>
                    <a:pt x="325" y="31"/>
                    <a:pt x="325" y="31"/>
                    <a:pt x="325" y="31"/>
                  </a:cubicBezTo>
                  <a:cubicBezTo>
                    <a:pt x="326" y="31"/>
                    <a:pt x="326" y="30"/>
                    <a:pt x="327" y="30"/>
                  </a:cubicBezTo>
                  <a:cubicBezTo>
                    <a:pt x="328" y="30"/>
                    <a:pt x="329" y="29"/>
                    <a:pt x="330" y="29"/>
                  </a:cubicBezTo>
                  <a:cubicBezTo>
                    <a:pt x="330" y="29"/>
                    <a:pt x="330" y="29"/>
                    <a:pt x="330" y="29"/>
                  </a:cubicBezTo>
                  <a:cubicBezTo>
                    <a:pt x="330" y="29"/>
                    <a:pt x="331" y="28"/>
                    <a:pt x="331" y="29"/>
                  </a:cubicBezTo>
                  <a:cubicBezTo>
                    <a:pt x="331" y="29"/>
                    <a:pt x="331" y="29"/>
                    <a:pt x="331" y="28"/>
                  </a:cubicBezTo>
                  <a:cubicBezTo>
                    <a:pt x="331" y="29"/>
                    <a:pt x="332" y="28"/>
                    <a:pt x="332" y="28"/>
                  </a:cubicBezTo>
                  <a:cubicBezTo>
                    <a:pt x="332" y="28"/>
                    <a:pt x="332" y="28"/>
                    <a:pt x="332" y="28"/>
                  </a:cubicBezTo>
                  <a:cubicBezTo>
                    <a:pt x="332" y="28"/>
                    <a:pt x="333" y="28"/>
                    <a:pt x="333" y="28"/>
                  </a:cubicBezTo>
                  <a:cubicBezTo>
                    <a:pt x="331" y="27"/>
                    <a:pt x="331" y="27"/>
                    <a:pt x="331" y="27"/>
                  </a:cubicBezTo>
                  <a:cubicBezTo>
                    <a:pt x="331" y="27"/>
                    <a:pt x="331" y="27"/>
                    <a:pt x="331" y="27"/>
                  </a:cubicBezTo>
                  <a:cubicBezTo>
                    <a:pt x="331" y="27"/>
                    <a:pt x="331" y="27"/>
                    <a:pt x="332" y="27"/>
                  </a:cubicBezTo>
                  <a:cubicBezTo>
                    <a:pt x="332" y="27"/>
                    <a:pt x="331" y="27"/>
                    <a:pt x="332" y="28"/>
                  </a:cubicBezTo>
                  <a:cubicBezTo>
                    <a:pt x="332" y="28"/>
                    <a:pt x="331" y="28"/>
                    <a:pt x="331" y="28"/>
                  </a:cubicBezTo>
                  <a:cubicBezTo>
                    <a:pt x="331" y="29"/>
                    <a:pt x="331" y="29"/>
                    <a:pt x="331" y="30"/>
                  </a:cubicBezTo>
                  <a:cubicBezTo>
                    <a:pt x="331" y="31"/>
                    <a:pt x="331" y="31"/>
                    <a:pt x="331" y="31"/>
                  </a:cubicBezTo>
                  <a:cubicBezTo>
                    <a:pt x="331" y="31"/>
                    <a:pt x="331" y="31"/>
                    <a:pt x="331" y="31"/>
                  </a:cubicBezTo>
                  <a:cubicBezTo>
                    <a:pt x="330" y="31"/>
                    <a:pt x="331" y="32"/>
                    <a:pt x="331" y="32"/>
                  </a:cubicBezTo>
                  <a:cubicBezTo>
                    <a:pt x="330" y="31"/>
                    <a:pt x="331" y="32"/>
                    <a:pt x="330" y="32"/>
                  </a:cubicBezTo>
                  <a:cubicBezTo>
                    <a:pt x="330" y="32"/>
                    <a:pt x="331" y="32"/>
                    <a:pt x="330" y="32"/>
                  </a:cubicBezTo>
                  <a:cubicBezTo>
                    <a:pt x="330" y="32"/>
                    <a:pt x="330" y="32"/>
                    <a:pt x="330" y="32"/>
                  </a:cubicBezTo>
                  <a:cubicBezTo>
                    <a:pt x="330" y="33"/>
                    <a:pt x="330" y="33"/>
                    <a:pt x="329" y="33"/>
                  </a:cubicBezTo>
                  <a:cubicBezTo>
                    <a:pt x="328" y="35"/>
                    <a:pt x="327" y="37"/>
                    <a:pt x="326" y="38"/>
                  </a:cubicBezTo>
                  <a:cubicBezTo>
                    <a:pt x="324" y="40"/>
                    <a:pt x="322" y="41"/>
                    <a:pt x="321" y="42"/>
                  </a:cubicBezTo>
                  <a:cubicBezTo>
                    <a:pt x="320" y="43"/>
                    <a:pt x="320" y="43"/>
                    <a:pt x="320" y="43"/>
                  </a:cubicBezTo>
                  <a:cubicBezTo>
                    <a:pt x="320" y="43"/>
                    <a:pt x="320" y="43"/>
                    <a:pt x="320" y="43"/>
                  </a:cubicBezTo>
                  <a:cubicBezTo>
                    <a:pt x="320" y="43"/>
                    <a:pt x="319" y="43"/>
                    <a:pt x="319" y="43"/>
                  </a:cubicBezTo>
                  <a:cubicBezTo>
                    <a:pt x="319" y="43"/>
                    <a:pt x="318" y="43"/>
                    <a:pt x="317" y="44"/>
                  </a:cubicBezTo>
                  <a:cubicBezTo>
                    <a:pt x="317" y="44"/>
                    <a:pt x="317" y="44"/>
                    <a:pt x="317" y="44"/>
                  </a:cubicBezTo>
                  <a:cubicBezTo>
                    <a:pt x="317" y="44"/>
                    <a:pt x="317" y="44"/>
                    <a:pt x="317" y="44"/>
                  </a:cubicBezTo>
                  <a:cubicBezTo>
                    <a:pt x="317" y="44"/>
                    <a:pt x="317" y="44"/>
                    <a:pt x="317" y="44"/>
                  </a:cubicBezTo>
                  <a:cubicBezTo>
                    <a:pt x="317" y="44"/>
                    <a:pt x="317" y="44"/>
                    <a:pt x="317" y="44"/>
                  </a:cubicBezTo>
                  <a:cubicBezTo>
                    <a:pt x="315" y="44"/>
                    <a:pt x="313" y="45"/>
                    <a:pt x="311" y="45"/>
                  </a:cubicBezTo>
                  <a:cubicBezTo>
                    <a:pt x="311" y="45"/>
                    <a:pt x="310" y="45"/>
                    <a:pt x="309" y="45"/>
                  </a:cubicBezTo>
                  <a:cubicBezTo>
                    <a:pt x="308" y="46"/>
                    <a:pt x="306" y="46"/>
                    <a:pt x="305" y="46"/>
                  </a:cubicBezTo>
                  <a:cubicBezTo>
                    <a:pt x="305" y="46"/>
                    <a:pt x="305" y="47"/>
                    <a:pt x="306" y="47"/>
                  </a:cubicBezTo>
                  <a:close/>
                  <a:moveTo>
                    <a:pt x="305" y="47"/>
                  </a:moveTo>
                  <a:cubicBezTo>
                    <a:pt x="305" y="47"/>
                    <a:pt x="305" y="47"/>
                    <a:pt x="305" y="47"/>
                  </a:cubicBezTo>
                  <a:cubicBezTo>
                    <a:pt x="305" y="47"/>
                    <a:pt x="305" y="47"/>
                    <a:pt x="305" y="47"/>
                  </a:cubicBezTo>
                  <a:close/>
                  <a:moveTo>
                    <a:pt x="308" y="42"/>
                  </a:moveTo>
                  <a:cubicBezTo>
                    <a:pt x="308" y="42"/>
                    <a:pt x="308" y="42"/>
                    <a:pt x="308" y="42"/>
                  </a:cubicBezTo>
                  <a:cubicBezTo>
                    <a:pt x="308" y="42"/>
                    <a:pt x="307" y="42"/>
                    <a:pt x="307" y="42"/>
                  </a:cubicBezTo>
                  <a:cubicBezTo>
                    <a:pt x="307" y="42"/>
                    <a:pt x="308" y="42"/>
                    <a:pt x="308" y="42"/>
                  </a:cubicBezTo>
                  <a:close/>
                  <a:moveTo>
                    <a:pt x="308" y="41"/>
                  </a:moveTo>
                  <a:cubicBezTo>
                    <a:pt x="308" y="41"/>
                    <a:pt x="308" y="41"/>
                    <a:pt x="308" y="41"/>
                  </a:cubicBezTo>
                  <a:close/>
                  <a:moveTo>
                    <a:pt x="309" y="40"/>
                  </a:moveTo>
                  <a:cubicBezTo>
                    <a:pt x="309" y="40"/>
                    <a:pt x="309" y="40"/>
                    <a:pt x="309" y="40"/>
                  </a:cubicBezTo>
                  <a:cubicBezTo>
                    <a:pt x="309" y="40"/>
                    <a:pt x="309" y="40"/>
                    <a:pt x="309" y="40"/>
                  </a:cubicBezTo>
                  <a:close/>
                  <a:moveTo>
                    <a:pt x="309" y="40"/>
                  </a:moveTo>
                  <a:cubicBezTo>
                    <a:pt x="309" y="40"/>
                    <a:pt x="309" y="40"/>
                    <a:pt x="309" y="40"/>
                  </a:cubicBezTo>
                  <a:cubicBezTo>
                    <a:pt x="309" y="40"/>
                    <a:pt x="309" y="40"/>
                    <a:pt x="309" y="40"/>
                  </a:cubicBezTo>
                  <a:close/>
                  <a:moveTo>
                    <a:pt x="311" y="38"/>
                  </a:moveTo>
                  <a:cubicBezTo>
                    <a:pt x="311" y="38"/>
                    <a:pt x="311" y="38"/>
                    <a:pt x="311" y="38"/>
                  </a:cubicBezTo>
                  <a:cubicBezTo>
                    <a:pt x="311" y="38"/>
                    <a:pt x="311" y="38"/>
                    <a:pt x="311" y="38"/>
                  </a:cubicBezTo>
                  <a:close/>
                  <a:moveTo>
                    <a:pt x="312" y="37"/>
                  </a:moveTo>
                  <a:cubicBezTo>
                    <a:pt x="312" y="37"/>
                    <a:pt x="312" y="37"/>
                    <a:pt x="312" y="37"/>
                  </a:cubicBezTo>
                  <a:cubicBezTo>
                    <a:pt x="312" y="37"/>
                    <a:pt x="312" y="37"/>
                    <a:pt x="312" y="37"/>
                  </a:cubicBezTo>
                  <a:close/>
                  <a:moveTo>
                    <a:pt x="331" y="26"/>
                  </a:moveTo>
                  <a:cubicBezTo>
                    <a:pt x="331" y="26"/>
                    <a:pt x="331" y="26"/>
                    <a:pt x="331" y="26"/>
                  </a:cubicBezTo>
                  <a:cubicBezTo>
                    <a:pt x="331" y="26"/>
                    <a:pt x="331" y="26"/>
                    <a:pt x="331" y="26"/>
                  </a:cubicBezTo>
                  <a:close/>
                  <a:moveTo>
                    <a:pt x="331" y="35"/>
                  </a:moveTo>
                  <a:cubicBezTo>
                    <a:pt x="331" y="35"/>
                    <a:pt x="331" y="35"/>
                    <a:pt x="331" y="35"/>
                  </a:cubicBezTo>
                  <a:cubicBezTo>
                    <a:pt x="331" y="35"/>
                    <a:pt x="331" y="35"/>
                    <a:pt x="331" y="35"/>
                  </a:cubicBezTo>
                  <a:close/>
                  <a:moveTo>
                    <a:pt x="327" y="39"/>
                  </a:moveTo>
                  <a:cubicBezTo>
                    <a:pt x="327" y="39"/>
                    <a:pt x="327" y="39"/>
                    <a:pt x="327" y="39"/>
                  </a:cubicBezTo>
                  <a:cubicBezTo>
                    <a:pt x="327" y="39"/>
                    <a:pt x="327" y="39"/>
                    <a:pt x="327" y="39"/>
                  </a:cubicBezTo>
                  <a:close/>
                  <a:moveTo>
                    <a:pt x="296" y="44"/>
                  </a:moveTo>
                  <a:cubicBezTo>
                    <a:pt x="296" y="44"/>
                    <a:pt x="296" y="44"/>
                    <a:pt x="296" y="44"/>
                  </a:cubicBezTo>
                  <a:cubicBezTo>
                    <a:pt x="296" y="44"/>
                    <a:pt x="296" y="44"/>
                    <a:pt x="296" y="44"/>
                  </a:cubicBezTo>
                  <a:close/>
                  <a:moveTo>
                    <a:pt x="296" y="43"/>
                  </a:moveTo>
                  <a:cubicBezTo>
                    <a:pt x="297" y="43"/>
                    <a:pt x="297" y="41"/>
                    <a:pt x="298" y="40"/>
                  </a:cubicBezTo>
                  <a:cubicBezTo>
                    <a:pt x="298" y="40"/>
                    <a:pt x="298" y="40"/>
                    <a:pt x="298" y="40"/>
                  </a:cubicBezTo>
                  <a:cubicBezTo>
                    <a:pt x="299" y="39"/>
                    <a:pt x="299" y="37"/>
                    <a:pt x="299" y="36"/>
                  </a:cubicBezTo>
                  <a:cubicBezTo>
                    <a:pt x="299" y="36"/>
                    <a:pt x="299" y="36"/>
                    <a:pt x="299" y="36"/>
                  </a:cubicBezTo>
                  <a:cubicBezTo>
                    <a:pt x="299" y="35"/>
                    <a:pt x="299" y="35"/>
                    <a:pt x="299" y="35"/>
                  </a:cubicBezTo>
                  <a:cubicBezTo>
                    <a:pt x="299" y="35"/>
                    <a:pt x="299" y="35"/>
                    <a:pt x="299" y="35"/>
                  </a:cubicBezTo>
                  <a:cubicBezTo>
                    <a:pt x="299" y="35"/>
                    <a:pt x="299" y="34"/>
                    <a:pt x="299" y="34"/>
                  </a:cubicBezTo>
                  <a:cubicBezTo>
                    <a:pt x="299" y="34"/>
                    <a:pt x="299" y="34"/>
                    <a:pt x="299" y="34"/>
                  </a:cubicBezTo>
                  <a:cubicBezTo>
                    <a:pt x="299" y="34"/>
                    <a:pt x="299" y="34"/>
                    <a:pt x="299" y="34"/>
                  </a:cubicBezTo>
                  <a:cubicBezTo>
                    <a:pt x="300" y="34"/>
                    <a:pt x="300" y="33"/>
                    <a:pt x="300" y="32"/>
                  </a:cubicBezTo>
                  <a:cubicBezTo>
                    <a:pt x="300" y="32"/>
                    <a:pt x="300" y="32"/>
                    <a:pt x="300" y="32"/>
                  </a:cubicBezTo>
                  <a:cubicBezTo>
                    <a:pt x="300" y="31"/>
                    <a:pt x="300" y="30"/>
                    <a:pt x="300" y="29"/>
                  </a:cubicBezTo>
                  <a:cubicBezTo>
                    <a:pt x="300" y="29"/>
                    <a:pt x="300" y="29"/>
                    <a:pt x="300" y="29"/>
                  </a:cubicBezTo>
                  <a:cubicBezTo>
                    <a:pt x="300" y="29"/>
                    <a:pt x="300" y="29"/>
                    <a:pt x="300" y="28"/>
                  </a:cubicBezTo>
                  <a:cubicBezTo>
                    <a:pt x="300" y="28"/>
                    <a:pt x="301" y="28"/>
                    <a:pt x="300" y="27"/>
                  </a:cubicBezTo>
                  <a:cubicBezTo>
                    <a:pt x="300" y="27"/>
                    <a:pt x="300" y="27"/>
                    <a:pt x="300" y="27"/>
                  </a:cubicBezTo>
                  <a:cubicBezTo>
                    <a:pt x="301" y="27"/>
                    <a:pt x="300" y="27"/>
                    <a:pt x="300" y="27"/>
                  </a:cubicBezTo>
                  <a:cubicBezTo>
                    <a:pt x="300" y="27"/>
                    <a:pt x="300" y="27"/>
                    <a:pt x="300" y="27"/>
                  </a:cubicBezTo>
                  <a:cubicBezTo>
                    <a:pt x="301" y="27"/>
                    <a:pt x="300" y="26"/>
                    <a:pt x="300" y="26"/>
                  </a:cubicBezTo>
                  <a:cubicBezTo>
                    <a:pt x="300" y="26"/>
                    <a:pt x="300" y="26"/>
                    <a:pt x="300" y="26"/>
                  </a:cubicBezTo>
                  <a:cubicBezTo>
                    <a:pt x="300" y="26"/>
                    <a:pt x="300" y="26"/>
                    <a:pt x="300" y="26"/>
                  </a:cubicBezTo>
                  <a:cubicBezTo>
                    <a:pt x="300" y="26"/>
                    <a:pt x="300" y="26"/>
                    <a:pt x="300" y="26"/>
                  </a:cubicBezTo>
                  <a:cubicBezTo>
                    <a:pt x="300" y="25"/>
                    <a:pt x="300" y="25"/>
                    <a:pt x="300" y="25"/>
                  </a:cubicBezTo>
                  <a:cubicBezTo>
                    <a:pt x="300" y="25"/>
                    <a:pt x="300" y="25"/>
                    <a:pt x="300" y="25"/>
                  </a:cubicBezTo>
                  <a:cubicBezTo>
                    <a:pt x="300" y="24"/>
                    <a:pt x="300" y="22"/>
                    <a:pt x="299" y="21"/>
                  </a:cubicBezTo>
                  <a:cubicBezTo>
                    <a:pt x="299" y="21"/>
                    <a:pt x="299" y="20"/>
                    <a:pt x="299" y="20"/>
                  </a:cubicBezTo>
                  <a:cubicBezTo>
                    <a:pt x="299" y="20"/>
                    <a:pt x="299" y="20"/>
                    <a:pt x="299" y="20"/>
                  </a:cubicBezTo>
                  <a:cubicBezTo>
                    <a:pt x="299" y="20"/>
                    <a:pt x="299" y="20"/>
                    <a:pt x="299" y="20"/>
                  </a:cubicBezTo>
                  <a:cubicBezTo>
                    <a:pt x="299" y="19"/>
                    <a:pt x="299" y="19"/>
                    <a:pt x="299" y="19"/>
                  </a:cubicBezTo>
                  <a:cubicBezTo>
                    <a:pt x="299" y="19"/>
                    <a:pt x="299" y="19"/>
                    <a:pt x="299" y="19"/>
                  </a:cubicBezTo>
                  <a:cubicBezTo>
                    <a:pt x="299" y="19"/>
                    <a:pt x="299" y="19"/>
                    <a:pt x="299" y="18"/>
                  </a:cubicBezTo>
                  <a:cubicBezTo>
                    <a:pt x="299" y="18"/>
                    <a:pt x="299" y="18"/>
                    <a:pt x="299" y="18"/>
                  </a:cubicBezTo>
                  <a:cubicBezTo>
                    <a:pt x="299" y="18"/>
                    <a:pt x="298" y="18"/>
                    <a:pt x="298" y="18"/>
                  </a:cubicBezTo>
                  <a:cubicBezTo>
                    <a:pt x="298" y="18"/>
                    <a:pt x="298" y="18"/>
                    <a:pt x="298" y="18"/>
                  </a:cubicBezTo>
                  <a:cubicBezTo>
                    <a:pt x="298" y="17"/>
                    <a:pt x="299" y="18"/>
                    <a:pt x="298" y="17"/>
                  </a:cubicBezTo>
                  <a:cubicBezTo>
                    <a:pt x="298" y="17"/>
                    <a:pt x="298" y="17"/>
                    <a:pt x="298" y="17"/>
                  </a:cubicBezTo>
                  <a:cubicBezTo>
                    <a:pt x="298" y="17"/>
                    <a:pt x="298" y="16"/>
                    <a:pt x="298" y="16"/>
                  </a:cubicBezTo>
                  <a:cubicBezTo>
                    <a:pt x="298" y="16"/>
                    <a:pt x="298" y="16"/>
                    <a:pt x="298" y="16"/>
                  </a:cubicBezTo>
                  <a:cubicBezTo>
                    <a:pt x="298" y="16"/>
                    <a:pt x="298" y="15"/>
                    <a:pt x="298" y="15"/>
                  </a:cubicBezTo>
                  <a:cubicBezTo>
                    <a:pt x="297" y="15"/>
                    <a:pt x="297" y="15"/>
                    <a:pt x="297" y="15"/>
                  </a:cubicBezTo>
                  <a:cubicBezTo>
                    <a:pt x="297" y="14"/>
                    <a:pt x="297" y="14"/>
                    <a:pt x="297" y="14"/>
                  </a:cubicBezTo>
                  <a:cubicBezTo>
                    <a:pt x="297" y="14"/>
                    <a:pt x="297" y="13"/>
                    <a:pt x="297" y="13"/>
                  </a:cubicBezTo>
                  <a:cubicBezTo>
                    <a:pt x="297" y="13"/>
                    <a:pt x="296" y="13"/>
                    <a:pt x="297" y="13"/>
                  </a:cubicBezTo>
                  <a:cubicBezTo>
                    <a:pt x="296" y="13"/>
                    <a:pt x="296" y="13"/>
                    <a:pt x="296" y="13"/>
                  </a:cubicBezTo>
                  <a:cubicBezTo>
                    <a:pt x="296" y="13"/>
                    <a:pt x="296" y="13"/>
                    <a:pt x="296" y="13"/>
                  </a:cubicBezTo>
                  <a:cubicBezTo>
                    <a:pt x="296" y="13"/>
                    <a:pt x="296" y="13"/>
                    <a:pt x="296" y="13"/>
                  </a:cubicBezTo>
                  <a:cubicBezTo>
                    <a:pt x="296" y="12"/>
                    <a:pt x="296" y="12"/>
                    <a:pt x="296" y="11"/>
                  </a:cubicBezTo>
                  <a:cubicBezTo>
                    <a:pt x="296" y="12"/>
                    <a:pt x="296" y="11"/>
                    <a:pt x="296" y="12"/>
                  </a:cubicBezTo>
                  <a:cubicBezTo>
                    <a:pt x="296" y="11"/>
                    <a:pt x="296" y="11"/>
                    <a:pt x="296" y="11"/>
                  </a:cubicBezTo>
                  <a:cubicBezTo>
                    <a:pt x="296" y="11"/>
                    <a:pt x="296" y="11"/>
                    <a:pt x="296" y="11"/>
                  </a:cubicBezTo>
                  <a:cubicBezTo>
                    <a:pt x="296" y="11"/>
                    <a:pt x="296" y="11"/>
                    <a:pt x="296" y="10"/>
                  </a:cubicBezTo>
                  <a:cubicBezTo>
                    <a:pt x="296" y="10"/>
                    <a:pt x="296" y="10"/>
                    <a:pt x="295" y="10"/>
                  </a:cubicBezTo>
                  <a:cubicBezTo>
                    <a:pt x="295" y="10"/>
                    <a:pt x="295" y="10"/>
                    <a:pt x="295" y="10"/>
                  </a:cubicBezTo>
                  <a:cubicBezTo>
                    <a:pt x="295" y="10"/>
                    <a:pt x="295" y="10"/>
                    <a:pt x="295" y="10"/>
                  </a:cubicBezTo>
                  <a:cubicBezTo>
                    <a:pt x="295" y="10"/>
                    <a:pt x="295" y="10"/>
                    <a:pt x="295" y="10"/>
                  </a:cubicBezTo>
                  <a:cubicBezTo>
                    <a:pt x="295" y="9"/>
                    <a:pt x="295" y="9"/>
                    <a:pt x="295" y="9"/>
                  </a:cubicBezTo>
                  <a:cubicBezTo>
                    <a:pt x="295" y="9"/>
                    <a:pt x="295" y="9"/>
                    <a:pt x="295" y="9"/>
                  </a:cubicBezTo>
                  <a:cubicBezTo>
                    <a:pt x="295" y="9"/>
                    <a:pt x="295" y="9"/>
                    <a:pt x="295" y="9"/>
                  </a:cubicBezTo>
                  <a:cubicBezTo>
                    <a:pt x="295" y="9"/>
                    <a:pt x="295" y="9"/>
                    <a:pt x="295" y="9"/>
                  </a:cubicBezTo>
                  <a:cubicBezTo>
                    <a:pt x="295" y="8"/>
                    <a:pt x="295" y="8"/>
                    <a:pt x="295" y="8"/>
                  </a:cubicBezTo>
                  <a:cubicBezTo>
                    <a:pt x="295" y="7"/>
                    <a:pt x="294" y="8"/>
                    <a:pt x="295" y="8"/>
                  </a:cubicBezTo>
                  <a:cubicBezTo>
                    <a:pt x="294" y="7"/>
                    <a:pt x="294" y="7"/>
                    <a:pt x="294" y="7"/>
                  </a:cubicBezTo>
                  <a:cubicBezTo>
                    <a:pt x="294" y="7"/>
                    <a:pt x="294" y="6"/>
                    <a:pt x="294" y="6"/>
                  </a:cubicBezTo>
                  <a:cubicBezTo>
                    <a:pt x="294" y="6"/>
                    <a:pt x="293" y="6"/>
                    <a:pt x="293" y="6"/>
                  </a:cubicBezTo>
                  <a:cubicBezTo>
                    <a:pt x="293" y="6"/>
                    <a:pt x="293" y="6"/>
                    <a:pt x="293" y="6"/>
                  </a:cubicBezTo>
                  <a:cubicBezTo>
                    <a:pt x="293" y="6"/>
                    <a:pt x="293" y="6"/>
                    <a:pt x="293" y="6"/>
                  </a:cubicBezTo>
                  <a:cubicBezTo>
                    <a:pt x="293" y="6"/>
                    <a:pt x="293" y="5"/>
                    <a:pt x="292" y="4"/>
                  </a:cubicBezTo>
                  <a:cubicBezTo>
                    <a:pt x="292" y="4"/>
                    <a:pt x="292" y="4"/>
                    <a:pt x="292" y="4"/>
                  </a:cubicBezTo>
                  <a:cubicBezTo>
                    <a:pt x="292" y="4"/>
                    <a:pt x="292" y="4"/>
                    <a:pt x="292" y="4"/>
                  </a:cubicBezTo>
                  <a:cubicBezTo>
                    <a:pt x="292" y="4"/>
                    <a:pt x="292" y="4"/>
                    <a:pt x="292" y="4"/>
                  </a:cubicBezTo>
                  <a:cubicBezTo>
                    <a:pt x="292" y="3"/>
                    <a:pt x="292" y="5"/>
                    <a:pt x="292" y="4"/>
                  </a:cubicBezTo>
                  <a:cubicBezTo>
                    <a:pt x="292" y="4"/>
                    <a:pt x="292" y="4"/>
                    <a:pt x="292" y="4"/>
                  </a:cubicBezTo>
                  <a:cubicBezTo>
                    <a:pt x="292" y="4"/>
                    <a:pt x="292" y="3"/>
                    <a:pt x="291" y="3"/>
                  </a:cubicBezTo>
                  <a:cubicBezTo>
                    <a:pt x="291" y="3"/>
                    <a:pt x="291" y="4"/>
                    <a:pt x="291" y="4"/>
                  </a:cubicBezTo>
                  <a:cubicBezTo>
                    <a:pt x="291" y="3"/>
                    <a:pt x="291" y="3"/>
                    <a:pt x="291" y="3"/>
                  </a:cubicBezTo>
                  <a:cubicBezTo>
                    <a:pt x="291" y="3"/>
                    <a:pt x="291" y="3"/>
                    <a:pt x="291" y="3"/>
                  </a:cubicBezTo>
                  <a:cubicBezTo>
                    <a:pt x="291" y="3"/>
                    <a:pt x="291" y="3"/>
                    <a:pt x="291" y="3"/>
                  </a:cubicBezTo>
                  <a:cubicBezTo>
                    <a:pt x="291" y="3"/>
                    <a:pt x="291" y="2"/>
                    <a:pt x="291" y="2"/>
                  </a:cubicBezTo>
                  <a:cubicBezTo>
                    <a:pt x="290" y="3"/>
                    <a:pt x="290" y="3"/>
                    <a:pt x="290" y="3"/>
                  </a:cubicBezTo>
                  <a:cubicBezTo>
                    <a:pt x="290" y="3"/>
                    <a:pt x="290" y="2"/>
                    <a:pt x="290" y="2"/>
                  </a:cubicBezTo>
                  <a:cubicBezTo>
                    <a:pt x="290" y="2"/>
                    <a:pt x="290" y="2"/>
                    <a:pt x="290" y="2"/>
                  </a:cubicBezTo>
                  <a:cubicBezTo>
                    <a:pt x="290" y="2"/>
                    <a:pt x="290" y="2"/>
                    <a:pt x="290" y="2"/>
                  </a:cubicBezTo>
                  <a:cubicBezTo>
                    <a:pt x="290" y="1"/>
                    <a:pt x="289" y="1"/>
                    <a:pt x="289" y="1"/>
                  </a:cubicBezTo>
                  <a:cubicBezTo>
                    <a:pt x="289" y="1"/>
                    <a:pt x="289" y="1"/>
                    <a:pt x="289" y="1"/>
                  </a:cubicBezTo>
                  <a:cubicBezTo>
                    <a:pt x="288" y="0"/>
                    <a:pt x="288" y="0"/>
                    <a:pt x="288" y="0"/>
                  </a:cubicBezTo>
                  <a:cubicBezTo>
                    <a:pt x="287" y="1"/>
                    <a:pt x="287" y="1"/>
                    <a:pt x="287" y="1"/>
                  </a:cubicBezTo>
                  <a:cubicBezTo>
                    <a:pt x="287" y="1"/>
                    <a:pt x="287" y="1"/>
                    <a:pt x="287" y="1"/>
                  </a:cubicBezTo>
                  <a:cubicBezTo>
                    <a:pt x="287" y="1"/>
                    <a:pt x="287" y="1"/>
                    <a:pt x="287" y="1"/>
                  </a:cubicBezTo>
                  <a:cubicBezTo>
                    <a:pt x="287" y="2"/>
                    <a:pt x="287" y="2"/>
                    <a:pt x="287" y="2"/>
                  </a:cubicBezTo>
                  <a:cubicBezTo>
                    <a:pt x="287" y="2"/>
                    <a:pt x="287" y="2"/>
                    <a:pt x="287" y="2"/>
                  </a:cubicBezTo>
                  <a:cubicBezTo>
                    <a:pt x="287" y="3"/>
                    <a:pt x="287" y="2"/>
                    <a:pt x="287" y="2"/>
                  </a:cubicBezTo>
                  <a:cubicBezTo>
                    <a:pt x="287" y="3"/>
                    <a:pt x="286" y="3"/>
                    <a:pt x="287" y="3"/>
                  </a:cubicBezTo>
                  <a:cubicBezTo>
                    <a:pt x="287" y="3"/>
                    <a:pt x="287" y="3"/>
                    <a:pt x="287" y="3"/>
                  </a:cubicBezTo>
                  <a:cubicBezTo>
                    <a:pt x="287" y="4"/>
                    <a:pt x="286" y="4"/>
                    <a:pt x="286" y="4"/>
                  </a:cubicBezTo>
                  <a:cubicBezTo>
                    <a:pt x="286" y="4"/>
                    <a:pt x="286" y="4"/>
                    <a:pt x="286" y="4"/>
                  </a:cubicBezTo>
                  <a:cubicBezTo>
                    <a:pt x="286" y="4"/>
                    <a:pt x="286" y="4"/>
                    <a:pt x="286" y="4"/>
                  </a:cubicBezTo>
                  <a:cubicBezTo>
                    <a:pt x="286" y="4"/>
                    <a:pt x="286" y="5"/>
                    <a:pt x="286" y="5"/>
                  </a:cubicBezTo>
                  <a:cubicBezTo>
                    <a:pt x="286" y="5"/>
                    <a:pt x="285" y="6"/>
                    <a:pt x="286" y="7"/>
                  </a:cubicBezTo>
                  <a:cubicBezTo>
                    <a:pt x="286" y="7"/>
                    <a:pt x="286" y="7"/>
                    <a:pt x="286" y="7"/>
                  </a:cubicBezTo>
                  <a:cubicBezTo>
                    <a:pt x="285" y="7"/>
                    <a:pt x="286" y="7"/>
                    <a:pt x="286" y="7"/>
                  </a:cubicBezTo>
                  <a:cubicBezTo>
                    <a:pt x="286" y="7"/>
                    <a:pt x="285" y="7"/>
                    <a:pt x="285" y="7"/>
                  </a:cubicBezTo>
                  <a:cubicBezTo>
                    <a:pt x="285" y="7"/>
                    <a:pt x="285" y="7"/>
                    <a:pt x="286" y="7"/>
                  </a:cubicBezTo>
                  <a:cubicBezTo>
                    <a:pt x="286" y="7"/>
                    <a:pt x="285" y="7"/>
                    <a:pt x="285" y="8"/>
                  </a:cubicBezTo>
                  <a:cubicBezTo>
                    <a:pt x="285" y="8"/>
                    <a:pt x="285" y="8"/>
                    <a:pt x="285" y="8"/>
                  </a:cubicBezTo>
                  <a:cubicBezTo>
                    <a:pt x="285" y="8"/>
                    <a:pt x="285" y="8"/>
                    <a:pt x="285" y="8"/>
                  </a:cubicBezTo>
                  <a:cubicBezTo>
                    <a:pt x="285" y="9"/>
                    <a:pt x="285" y="9"/>
                    <a:pt x="285" y="9"/>
                  </a:cubicBezTo>
                  <a:cubicBezTo>
                    <a:pt x="285" y="9"/>
                    <a:pt x="285" y="9"/>
                    <a:pt x="285" y="9"/>
                  </a:cubicBezTo>
                  <a:cubicBezTo>
                    <a:pt x="285" y="9"/>
                    <a:pt x="285" y="9"/>
                    <a:pt x="285" y="9"/>
                  </a:cubicBezTo>
                  <a:cubicBezTo>
                    <a:pt x="285" y="9"/>
                    <a:pt x="285" y="9"/>
                    <a:pt x="285" y="10"/>
                  </a:cubicBezTo>
                  <a:cubicBezTo>
                    <a:pt x="285" y="9"/>
                    <a:pt x="285" y="9"/>
                    <a:pt x="285" y="9"/>
                  </a:cubicBezTo>
                  <a:cubicBezTo>
                    <a:pt x="285" y="9"/>
                    <a:pt x="285" y="10"/>
                    <a:pt x="285" y="10"/>
                  </a:cubicBezTo>
                  <a:cubicBezTo>
                    <a:pt x="285" y="10"/>
                    <a:pt x="285" y="10"/>
                    <a:pt x="285" y="9"/>
                  </a:cubicBezTo>
                  <a:cubicBezTo>
                    <a:pt x="285" y="10"/>
                    <a:pt x="285" y="10"/>
                    <a:pt x="285" y="10"/>
                  </a:cubicBezTo>
                  <a:cubicBezTo>
                    <a:pt x="285" y="10"/>
                    <a:pt x="285" y="10"/>
                    <a:pt x="285" y="10"/>
                  </a:cubicBezTo>
                  <a:cubicBezTo>
                    <a:pt x="285" y="10"/>
                    <a:pt x="285" y="10"/>
                    <a:pt x="285" y="10"/>
                  </a:cubicBezTo>
                  <a:cubicBezTo>
                    <a:pt x="285" y="10"/>
                    <a:pt x="285" y="11"/>
                    <a:pt x="285" y="11"/>
                  </a:cubicBezTo>
                  <a:cubicBezTo>
                    <a:pt x="285" y="11"/>
                    <a:pt x="285" y="10"/>
                    <a:pt x="285" y="10"/>
                  </a:cubicBezTo>
                  <a:cubicBezTo>
                    <a:pt x="285" y="11"/>
                    <a:pt x="285" y="11"/>
                    <a:pt x="285" y="11"/>
                  </a:cubicBezTo>
                  <a:cubicBezTo>
                    <a:pt x="285" y="11"/>
                    <a:pt x="285" y="11"/>
                    <a:pt x="285" y="11"/>
                  </a:cubicBezTo>
                  <a:cubicBezTo>
                    <a:pt x="285" y="11"/>
                    <a:pt x="285" y="11"/>
                    <a:pt x="285" y="11"/>
                  </a:cubicBezTo>
                  <a:cubicBezTo>
                    <a:pt x="285" y="11"/>
                    <a:pt x="285" y="11"/>
                    <a:pt x="285" y="11"/>
                  </a:cubicBezTo>
                  <a:cubicBezTo>
                    <a:pt x="285" y="11"/>
                    <a:pt x="285" y="11"/>
                    <a:pt x="285" y="11"/>
                  </a:cubicBezTo>
                  <a:cubicBezTo>
                    <a:pt x="285" y="11"/>
                    <a:pt x="285" y="11"/>
                    <a:pt x="285" y="11"/>
                  </a:cubicBezTo>
                  <a:cubicBezTo>
                    <a:pt x="285" y="11"/>
                    <a:pt x="285" y="12"/>
                    <a:pt x="285" y="12"/>
                  </a:cubicBezTo>
                  <a:cubicBezTo>
                    <a:pt x="285" y="12"/>
                    <a:pt x="285" y="12"/>
                    <a:pt x="285" y="12"/>
                  </a:cubicBezTo>
                  <a:cubicBezTo>
                    <a:pt x="285" y="12"/>
                    <a:pt x="285" y="12"/>
                    <a:pt x="285" y="12"/>
                  </a:cubicBezTo>
                  <a:cubicBezTo>
                    <a:pt x="285" y="12"/>
                    <a:pt x="285" y="13"/>
                    <a:pt x="285" y="13"/>
                  </a:cubicBezTo>
                  <a:cubicBezTo>
                    <a:pt x="285" y="13"/>
                    <a:pt x="285" y="13"/>
                    <a:pt x="285" y="13"/>
                  </a:cubicBezTo>
                  <a:cubicBezTo>
                    <a:pt x="285" y="13"/>
                    <a:pt x="285" y="13"/>
                    <a:pt x="285" y="13"/>
                  </a:cubicBezTo>
                  <a:cubicBezTo>
                    <a:pt x="285" y="14"/>
                    <a:pt x="285" y="13"/>
                    <a:pt x="285" y="14"/>
                  </a:cubicBezTo>
                  <a:cubicBezTo>
                    <a:pt x="285" y="14"/>
                    <a:pt x="285" y="14"/>
                    <a:pt x="285" y="14"/>
                  </a:cubicBezTo>
                  <a:cubicBezTo>
                    <a:pt x="285" y="14"/>
                    <a:pt x="284" y="15"/>
                    <a:pt x="285" y="15"/>
                  </a:cubicBezTo>
                  <a:cubicBezTo>
                    <a:pt x="285" y="15"/>
                    <a:pt x="285" y="15"/>
                    <a:pt x="285" y="16"/>
                  </a:cubicBezTo>
                  <a:cubicBezTo>
                    <a:pt x="285" y="16"/>
                    <a:pt x="284" y="17"/>
                    <a:pt x="285" y="18"/>
                  </a:cubicBezTo>
                  <a:cubicBezTo>
                    <a:pt x="285" y="17"/>
                    <a:pt x="285" y="17"/>
                    <a:pt x="285" y="17"/>
                  </a:cubicBezTo>
                  <a:cubicBezTo>
                    <a:pt x="285" y="18"/>
                    <a:pt x="285" y="18"/>
                    <a:pt x="285" y="18"/>
                  </a:cubicBezTo>
                  <a:cubicBezTo>
                    <a:pt x="285" y="18"/>
                    <a:pt x="285" y="18"/>
                    <a:pt x="285" y="18"/>
                  </a:cubicBezTo>
                  <a:cubicBezTo>
                    <a:pt x="285" y="18"/>
                    <a:pt x="285" y="19"/>
                    <a:pt x="285" y="19"/>
                  </a:cubicBezTo>
                  <a:cubicBezTo>
                    <a:pt x="285" y="19"/>
                    <a:pt x="285" y="19"/>
                    <a:pt x="285" y="19"/>
                  </a:cubicBezTo>
                  <a:cubicBezTo>
                    <a:pt x="285" y="19"/>
                    <a:pt x="285" y="19"/>
                    <a:pt x="285" y="19"/>
                  </a:cubicBezTo>
                  <a:cubicBezTo>
                    <a:pt x="285" y="19"/>
                    <a:pt x="285" y="19"/>
                    <a:pt x="285" y="19"/>
                  </a:cubicBezTo>
                  <a:cubicBezTo>
                    <a:pt x="285" y="20"/>
                    <a:pt x="285" y="20"/>
                    <a:pt x="285" y="20"/>
                  </a:cubicBezTo>
                  <a:cubicBezTo>
                    <a:pt x="285" y="20"/>
                    <a:pt x="285" y="20"/>
                    <a:pt x="285" y="20"/>
                  </a:cubicBezTo>
                  <a:cubicBezTo>
                    <a:pt x="285" y="20"/>
                    <a:pt x="285" y="20"/>
                    <a:pt x="285" y="20"/>
                  </a:cubicBezTo>
                  <a:cubicBezTo>
                    <a:pt x="285" y="20"/>
                    <a:pt x="285" y="21"/>
                    <a:pt x="285" y="21"/>
                  </a:cubicBezTo>
                  <a:cubicBezTo>
                    <a:pt x="285" y="21"/>
                    <a:pt x="285" y="21"/>
                    <a:pt x="285" y="21"/>
                  </a:cubicBezTo>
                  <a:cubicBezTo>
                    <a:pt x="285" y="21"/>
                    <a:pt x="285" y="21"/>
                    <a:pt x="285" y="21"/>
                  </a:cubicBezTo>
                  <a:cubicBezTo>
                    <a:pt x="285" y="21"/>
                    <a:pt x="285" y="22"/>
                    <a:pt x="286" y="22"/>
                  </a:cubicBezTo>
                  <a:cubicBezTo>
                    <a:pt x="285" y="23"/>
                    <a:pt x="286" y="24"/>
                    <a:pt x="286" y="25"/>
                  </a:cubicBezTo>
                  <a:cubicBezTo>
                    <a:pt x="286" y="25"/>
                    <a:pt x="286" y="25"/>
                    <a:pt x="286" y="25"/>
                  </a:cubicBezTo>
                  <a:cubicBezTo>
                    <a:pt x="286" y="25"/>
                    <a:pt x="286" y="25"/>
                    <a:pt x="286" y="25"/>
                  </a:cubicBezTo>
                  <a:cubicBezTo>
                    <a:pt x="286" y="25"/>
                    <a:pt x="286" y="25"/>
                    <a:pt x="286" y="25"/>
                  </a:cubicBezTo>
                  <a:cubicBezTo>
                    <a:pt x="286" y="25"/>
                    <a:pt x="286" y="25"/>
                    <a:pt x="286" y="25"/>
                  </a:cubicBezTo>
                  <a:cubicBezTo>
                    <a:pt x="286" y="26"/>
                    <a:pt x="286" y="25"/>
                    <a:pt x="286" y="25"/>
                  </a:cubicBezTo>
                  <a:cubicBezTo>
                    <a:pt x="286" y="25"/>
                    <a:pt x="286" y="26"/>
                    <a:pt x="286" y="26"/>
                  </a:cubicBezTo>
                  <a:cubicBezTo>
                    <a:pt x="286" y="26"/>
                    <a:pt x="286" y="26"/>
                    <a:pt x="286" y="26"/>
                  </a:cubicBezTo>
                  <a:cubicBezTo>
                    <a:pt x="286" y="26"/>
                    <a:pt x="286" y="26"/>
                    <a:pt x="286" y="26"/>
                  </a:cubicBezTo>
                  <a:cubicBezTo>
                    <a:pt x="287" y="26"/>
                    <a:pt x="287" y="25"/>
                    <a:pt x="287" y="25"/>
                  </a:cubicBezTo>
                  <a:cubicBezTo>
                    <a:pt x="287" y="26"/>
                    <a:pt x="287" y="26"/>
                    <a:pt x="287" y="26"/>
                  </a:cubicBezTo>
                  <a:cubicBezTo>
                    <a:pt x="287" y="26"/>
                    <a:pt x="287" y="25"/>
                    <a:pt x="287" y="26"/>
                  </a:cubicBezTo>
                  <a:cubicBezTo>
                    <a:pt x="287" y="26"/>
                    <a:pt x="287" y="26"/>
                    <a:pt x="287" y="26"/>
                  </a:cubicBezTo>
                  <a:cubicBezTo>
                    <a:pt x="287" y="26"/>
                    <a:pt x="286" y="26"/>
                    <a:pt x="287" y="27"/>
                  </a:cubicBezTo>
                  <a:cubicBezTo>
                    <a:pt x="287" y="27"/>
                    <a:pt x="286" y="26"/>
                    <a:pt x="287" y="26"/>
                  </a:cubicBezTo>
                  <a:cubicBezTo>
                    <a:pt x="287" y="26"/>
                    <a:pt x="287" y="27"/>
                    <a:pt x="287" y="27"/>
                  </a:cubicBezTo>
                  <a:cubicBezTo>
                    <a:pt x="287" y="27"/>
                    <a:pt x="287" y="27"/>
                    <a:pt x="287" y="27"/>
                  </a:cubicBezTo>
                  <a:cubicBezTo>
                    <a:pt x="287" y="27"/>
                    <a:pt x="287" y="27"/>
                    <a:pt x="287" y="27"/>
                  </a:cubicBezTo>
                  <a:cubicBezTo>
                    <a:pt x="287" y="27"/>
                    <a:pt x="287" y="28"/>
                    <a:pt x="287" y="27"/>
                  </a:cubicBezTo>
                  <a:cubicBezTo>
                    <a:pt x="286" y="28"/>
                    <a:pt x="287" y="28"/>
                    <a:pt x="287" y="28"/>
                  </a:cubicBezTo>
                  <a:cubicBezTo>
                    <a:pt x="287" y="28"/>
                    <a:pt x="287" y="27"/>
                    <a:pt x="287" y="28"/>
                  </a:cubicBezTo>
                  <a:cubicBezTo>
                    <a:pt x="287" y="28"/>
                    <a:pt x="287" y="28"/>
                    <a:pt x="287" y="28"/>
                  </a:cubicBezTo>
                  <a:cubicBezTo>
                    <a:pt x="287" y="28"/>
                    <a:pt x="287" y="28"/>
                    <a:pt x="287" y="28"/>
                  </a:cubicBezTo>
                  <a:cubicBezTo>
                    <a:pt x="287" y="28"/>
                    <a:pt x="287" y="29"/>
                    <a:pt x="287" y="29"/>
                  </a:cubicBezTo>
                  <a:cubicBezTo>
                    <a:pt x="287" y="29"/>
                    <a:pt x="287" y="29"/>
                    <a:pt x="287" y="29"/>
                  </a:cubicBezTo>
                  <a:cubicBezTo>
                    <a:pt x="287" y="29"/>
                    <a:pt x="287" y="29"/>
                    <a:pt x="287" y="29"/>
                  </a:cubicBezTo>
                  <a:cubicBezTo>
                    <a:pt x="287" y="29"/>
                    <a:pt x="287" y="30"/>
                    <a:pt x="288" y="30"/>
                  </a:cubicBezTo>
                  <a:cubicBezTo>
                    <a:pt x="287" y="30"/>
                    <a:pt x="288" y="30"/>
                    <a:pt x="287" y="30"/>
                  </a:cubicBezTo>
                  <a:cubicBezTo>
                    <a:pt x="287" y="30"/>
                    <a:pt x="287" y="30"/>
                    <a:pt x="287" y="30"/>
                  </a:cubicBezTo>
                  <a:cubicBezTo>
                    <a:pt x="287" y="30"/>
                    <a:pt x="287" y="30"/>
                    <a:pt x="287" y="30"/>
                  </a:cubicBezTo>
                  <a:cubicBezTo>
                    <a:pt x="287" y="30"/>
                    <a:pt x="287" y="30"/>
                    <a:pt x="287" y="30"/>
                  </a:cubicBezTo>
                  <a:cubicBezTo>
                    <a:pt x="287" y="30"/>
                    <a:pt x="287" y="30"/>
                    <a:pt x="287" y="30"/>
                  </a:cubicBezTo>
                  <a:cubicBezTo>
                    <a:pt x="287" y="30"/>
                    <a:pt x="287" y="30"/>
                    <a:pt x="287" y="30"/>
                  </a:cubicBezTo>
                  <a:cubicBezTo>
                    <a:pt x="287" y="31"/>
                    <a:pt x="287" y="31"/>
                    <a:pt x="287" y="31"/>
                  </a:cubicBezTo>
                  <a:cubicBezTo>
                    <a:pt x="287" y="31"/>
                    <a:pt x="288" y="31"/>
                    <a:pt x="288" y="31"/>
                  </a:cubicBezTo>
                  <a:cubicBezTo>
                    <a:pt x="288" y="31"/>
                    <a:pt x="288" y="31"/>
                    <a:pt x="288" y="31"/>
                  </a:cubicBezTo>
                  <a:cubicBezTo>
                    <a:pt x="288" y="31"/>
                    <a:pt x="288" y="31"/>
                    <a:pt x="288" y="31"/>
                  </a:cubicBezTo>
                  <a:cubicBezTo>
                    <a:pt x="288" y="31"/>
                    <a:pt x="288" y="31"/>
                    <a:pt x="288" y="31"/>
                  </a:cubicBezTo>
                  <a:cubicBezTo>
                    <a:pt x="288" y="31"/>
                    <a:pt x="288" y="31"/>
                    <a:pt x="288" y="32"/>
                  </a:cubicBezTo>
                  <a:cubicBezTo>
                    <a:pt x="288" y="31"/>
                    <a:pt x="288" y="31"/>
                    <a:pt x="288" y="31"/>
                  </a:cubicBezTo>
                  <a:cubicBezTo>
                    <a:pt x="288" y="31"/>
                    <a:pt x="288" y="31"/>
                    <a:pt x="288" y="31"/>
                  </a:cubicBezTo>
                  <a:cubicBezTo>
                    <a:pt x="288" y="32"/>
                    <a:pt x="288" y="32"/>
                    <a:pt x="288" y="32"/>
                  </a:cubicBezTo>
                  <a:cubicBezTo>
                    <a:pt x="288" y="32"/>
                    <a:pt x="288" y="32"/>
                    <a:pt x="288" y="32"/>
                  </a:cubicBezTo>
                  <a:cubicBezTo>
                    <a:pt x="288" y="32"/>
                    <a:pt x="288" y="32"/>
                    <a:pt x="288" y="32"/>
                  </a:cubicBezTo>
                  <a:cubicBezTo>
                    <a:pt x="288" y="32"/>
                    <a:pt x="288" y="33"/>
                    <a:pt x="289" y="33"/>
                  </a:cubicBezTo>
                  <a:cubicBezTo>
                    <a:pt x="289" y="32"/>
                    <a:pt x="289" y="32"/>
                    <a:pt x="289" y="32"/>
                  </a:cubicBezTo>
                  <a:cubicBezTo>
                    <a:pt x="289" y="32"/>
                    <a:pt x="289" y="32"/>
                    <a:pt x="289" y="32"/>
                  </a:cubicBezTo>
                  <a:cubicBezTo>
                    <a:pt x="289" y="32"/>
                    <a:pt x="289" y="32"/>
                    <a:pt x="289" y="32"/>
                  </a:cubicBezTo>
                  <a:cubicBezTo>
                    <a:pt x="289" y="32"/>
                    <a:pt x="289" y="33"/>
                    <a:pt x="289" y="33"/>
                  </a:cubicBezTo>
                  <a:cubicBezTo>
                    <a:pt x="289" y="32"/>
                    <a:pt x="289" y="33"/>
                    <a:pt x="289" y="33"/>
                  </a:cubicBezTo>
                  <a:cubicBezTo>
                    <a:pt x="289" y="34"/>
                    <a:pt x="289" y="33"/>
                    <a:pt x="289" y="34"/>
                  </a:cubicBezTo>
                  <a:cubicBezTo>
                    <a:pt x="289" y="34"/>
                    <a:pt x="289" y="34"/>
                    <a:pt x="289" y="34"/>
                  </a:cubicBezTo>
                  <a:cubicBezTo>
                    <a:pt x="289" y="34"/>
                    <a:pt x="289" y="34"/>
                    <a:pt x="289" y="34"/>
                  </a:cubicBezTo>
                  <a:cubicBezTo>
                    <a:pt x="289" y="34"/>
                    <a:pt x="289" y="35"/>
                    <a:pt x="289" y="34"/>
                  </a:cubicBezTo>
                  <a:cubicBezTo>
                    <a:pt x="289" y="34"/>
                    <a:pt x="289" y="34"/>
                    <a:pt x="289" y="34"/>
                  </a:cubicBezTo>
                  <a:cubicBezTo>
                    <a:pt x="289" y="34"/>
                    <a:pt x="290" y="34"/>
                    <a:pt x="290" y="34"/>
                  </a:cubicBezTo>
                  <a:cubicBezTo>
                    <a:pt x="290" y="34"/>
                    <a:pt x="290" y="34"/>
                    <a:pt x="290" y="35"/>
                  </a:cubicBezTo>
                  <a:cubicBezTo>
                    <a:pt x="289" y="35"/>
                    <a:pt x="290" y="34"/>
                    <a:pt x="289" y="34"/>
                  </a:cubicBezTo>
                  <a:cubicBezTo>
                    <a:pt x="289" y="35"/>
                    <a:pt x="290" y="35"/>
                    <a:pt x="289" y="35"/>
                  </a:cubicBezTo>
                  <a:cubicBezTo>
                    <a:pt x="289" y="35"/>
                    <a:pt x="289" y="35"/>
                    <a:pt x="289" y="35"/>
                  </a:cubicBezTo>
                  <a:cubicBezTo>
                    <a:pt x="289" y="35"/>
                    <a:pt x="289" y="35"/>
                    <a:pt x="289" y="35"/>
                  </a:cubicBezTo>
                  <a:cubicBezTo>
                    <a:pt x="289" y="35"/>
                    <a:pt x="289" y="35"/>
                    <a:pt x="289" y="35"/>
                  </a:cubicBezTo>
                  <a:cubicBezTo>
                    <a:pt x="289" y="35"/>
                    <a:pt x="289" y="35"/>
                    <a:pt x="289" y="36"/>
                  </a:cubicBezTo>
                  <a:cubicBezTo>
                    <a:pt x="290" y="36"/>
                    <a:pt x="290" y="36"/>
                    <a:pt x="290" y="36"/>
                  </a:cubicBezTo>
                  <a:cubicBezTo>
                    <a:pt x="290" y="36"/>
                    <a:pt x="289" y="35"/>
                    <a:pt x="290" y="35"/>
                  </a:cubicBezTo>
                  <a:cubicBezTo>
                    <a:pt x="290" y="35"/>
                    <a:pt x="290" y="36"/>
                    <a:pt x="290" y="36"/>
                  </a:cubicBezTo>
                  <a:cubicBezTo>
                    <a:pt x="290" y="36"/>
                    <a:pt x="290" y="36"/>
                    <a:pt x="290" y="36"/>
                  </a:cubicBezTo>
                  <a:cubicBezTo>
                    <a:pt x="290" y="36"/>
                    <a:pt x="290" y="35"/>
                    <a:pt x="290" y="36"/>
                  </a:cubicBezTo>
                  <a:cubicBezTo>
                    <a:pt x="290" y="36"/>
                    <a:pt x="290" y="36"/>
                    <a:pt x="290" y="36"/>
                  </a:cubicBezTo>
                  <a:cubicBezTo>
                    <a:pt x="290" y="37"/>
                    <a:pt x="290" y="37"/>
                    <a:pt x="290" y="37"/>
                  </a:cubicBezTo>
                  <a:cubicBezTo>
                    <a:pt x="290" y="37"/>
                    <a:pt x="290" y="37"/>
                    <a:pt x="291" y="37"/>
                  </a:cubicBezTo>
                  <a:cubicBezTo>
                    <a:pt x="290" y="37"/>
                    <a:pt x="290" y="36"/>
                    <a:pt x="290" y="36"/>
                  </a:cubicBezTo>
                  <a:cubicBezTo>
                    <a:pt x="291" y="36"/>
                    <a:pt x="290" y="36"/>
                    <a:pt x="290" y="36"/>
                  </a:cubicBezTo>
                  <a:cubicBezTo>
                    <a:pt x="290" y="36"/>
                    <a:pt x="291" y="36"/>
                    <a:pt x="291" y="36"/>
                  </a:cubicBezTo>
                  <a:cubicBezTo>
                    <a:pt x="291" y="36"/>
                    <a:pt x="291" y="36"/>
                    <a:pt x="291" y="36"/>
                  </a:cubicBezTo>
                  <a:cubicBezTo>
                    <a:pt x="291" y="36"/>
                    <a:pt x="291" y="36"/>
                    <a:pt x="291" y="36"/>
                  </a:cubicBezTo>
                  <a:cubicBezTo>
                    <a:pt x="291" y="36"/>
                    <a:pt x="291" y="37"/>
                    <a:pt x="291" y="37"/>
                  </a:cubicBezTo>
                  <a:cubicBezTo>
                    <a:pt x="291" y="37"/>
                    <a:pt x="291" y="37"/>
                    <a:pt x="291" y="37"/>
                  </a:cubicBezTo>
                  <a:cubicBezTo>
                    <a:pt x="291" y="37"/>
                    <a:pt x="291" y="38"/>
                    <a:pt x="292" y="38"/>
                  </a:cubicBezTo>
                  <a:cubicBezTo>
                    <a:pt x="291" y="38"/>
                    <a:pt x="292" y="39"/>
                    <a:pt x="291" y="39"/>
                  </a:cubicBezTo>
                  <a:cubicBezTo>
                    <a:pt x="291" y="38"/>
                    <a:pt x="291" y="38"/>
                    <a:pt x="291" y="39"/>
                  </a:cubicBezTo>
                  <a:cubicBezTo>
                    <a:pt x="291" y="39"/>
                    <a:pt x="291" y="38"/>
                    <a:pt x="291" y="39"/>
                  </a:cubicBezTo>
                  <a:cubicBezTo>
                    <a:pt x="291" y="39"/>
                    <a:pt x="292" y="39"/>
                    <a:pt x="291" y="39"/>
                  </a:cubicBezTo>
                  <a:cubicBezTo>
                    <a:pt x="291" y="39"/>
                    <a:pt x="292" y="39"/>
                    <a:pt x="292" y="39"/>
                  </a:cubicBezTo>
                  <a:cubicBezTo>
                    <a:pt x="292" y="39"/>
                    <a:pt x="292" y="38"/>
                    <a:pt x="292" y="39"/>
                  </a:cubicBezTo>
                  <a:cubicBezTo>
                    <a:pt x="292" y="39"/>
                    <a:pt x="292" y="39"/>
                    <a:pt x="292" y="40"/>
                  </a:cubicBezTo>
                  <a:cubicBezTo>
                    <a:pt x="293" y="40"/>
                    <a:pt x="293" y="41"/>
                    <a:pt x="293" y="41"/>
                  </a:cubicBezTo>
                  <a:cubicBezTo>
                    <a:pt x="293" y="41"/>
                    <a:pt x="293" y="41"/>
                    <a:pt x="294" y="41"/>
                  </a:cubicBezTo>
                  <a:cubicBezTo>
                    <a:pt x="294" y="41"/>
                    <a:pt x="293" y="41"/>
                    <a:pt x="294" y="41"/>
                  </a:cubicBezTo>
                  <a:cubicBezTo>
                    <a:pt x="294" y="41"/>
                    <a:pt x="294" y="41"/>
                    <a:pt x="294" y="41"/>
                  </a:cubicBezTo>
                  <a:cubicBezTo>
                    <a:pt x="294" y="41"/>
                    <a:pt x="294" y="42"/>
                    <a:pt x="294" y="42"/>
                  </a:cubicBezTo>
                  <a:cubicBezTo>
                    <a:pt x="294" y="42"/>
                    <a:pt x="294" y="42"/>
                    <a:pt x="294" y="42"/>
                  </a:cubicBezTo>
                  <a:cubicBezTo>
                    <a:pt x="294" y="42"/>
                    <a:pt x="294" y="42"/>
                    <a:pt x="294" y="42"/>
                  </a:cubicBezTo>
                  <a:cubicBezTo>
                    <a:pt x="294" y="42"/>
                    <a:pt x="294" y="42"/>
                    <a:pt x="294" y="42"/>
                  </a:cubicBezTo>
                  <a:cubicBezTo>
                    <a:pt x="295" y="42"/>
                    <a:pt x="294" y="42"/>
                    <a:pt x="295" y="43"/>
                  </a:cubicBezTo>
                  <a:cubicBezTo>
                    <a:pt x="294" y="43"/>
                    <a:pt x="294" y="43"/>
                    <a:pt x="294" y="43"/>
                  </a:cubicBezTo>
                  <a:cubicBezTo>
                    <a:pt x="294" y="43"/>
                    <a:pt x="295" y="43"/>
                    <a:pt x="295" y="44"/>
                  </a:cubicBezTo>
                  <a:cubicBezTo>
                    <a:pt x="295" y="43"/>
                    <a:pt x="295" y="43"/>
                    <a:pt x="295" y="43"/>
                  </a:cubicBezTo>
                  <a:cubicBezTo>
                    <a:pt x="295" y="44"/>
                    <a:pt x="295" y="44"/>
                    <a:pt x="295" y="44"/>
                  </a:cubicBezTo>
                  <a:cubicBezTo>
                    <a:pt x="295" y="44"/>
                    <a:pt x="295" y="44"/>
                    <a:pt x="295" y="44"/>
                  </a:cubicBezTo>
                  <a:cubicBezTo>
                    <a:pt x="295" y="43"/>
                    <a:pt x="295" y="43"/>
                    <a:pt x="295" y="43"/>
                  </a:cubicBezTo>
                  <a:cubicBezTo>
                    <a:pt x="295" y="43"/>
                    <a:pt x="295" y="43"/>
                    <a:pt x="295" y="43"/>
                  </a:cubicBezTo>
                  <a:cubicBezTo>
                    <a:pt x="295" y="43"/>
                    <a:pt x="295" y="43"/>
                    <a:pt x="295" y="43"/>
                  </a:cubicBezTo>
                  <a:cubicBezTo>
                    <a:pt x="295" y="43"/>
                    <a:pt x="295" y="43"/>
                    <a:pt x="295" y="43"/>
                  </a:cubicBezTo>
                  <a:cubicBezTo>
                    <a:pt x="295" y="43"/>
                    <a:pt x="295" y="43"/>
                    <a:pt x="295" y="43"/>
                  </a:cubicBezTo>
                  <a:cubicBezTo>
                    <a:pt x="295" y="43"/>
                    <a:pt x="295" y="43"/>
                    <a:pt x="295" y="43"/>
                  </a:cubicBezTo>
                  <a:cubicBezTo>
                    <a:pt x="295" y="43"/>
                    <a:pt x="295" y="43"/>
                    <a:pt x="295" y="42"/>
                  </a:cubicBezTo>
                  <a:cubicBezTo>
                    <a:pt x="295" y="42"/>
                    <a:pt x="295" y="42"/>
                    <a:pt x="295" y="42"/>
                  </a:cubicBezTo>
                  <a:cubicBezTo>
                    <a:pt x="295" y="42"/>
                    <a:pt x="295" y="42"/>
                    <a:pt x="295" y="42"/>
                  </a:cubicBezTo>
                  <a:cubicBezTo>
                    <a:pt x="294" y="42"/>
                    <a:pt x="295" y="41"/>
                    <a:pt x="294" y="41"/>
                  </a:cubicBezTo>
                  <a:cubicBezTo>
                    <a:pt x="294" y="41"/>
                    <a:pt x="294" y="41"/>
                    <a:pt x="294" y="42"/>
                  </a:cubicBezTo>
                  <a:cubicBezTo>
                    <a:pt x="294" y="41"/>
                    <a:pt x="294" y="41"/>
                    <a:pt x="294" y="41"/>
                  </a:cubicBezTo>
                  <a:cubicBezTo>
                    <a:pt x="294" y="41"/>
                    <a:pt x="294" y="41"/>
                    <a:pt x="294" y="41"/>
                  </a:cubicBezTo>
                  <a:cubicBezTo>
                    <a:pt x="294" y="41"/>
                    <a:pt x="294" y="41"/>
                    <a:pt x="294" y="41"/>
                  </a:cubicBezTo>
                  <a:cubicBezTo>
                    <a:pt x="294" y="40"/>
                    <a:pt x="294" y="40"/>
                    <a:pt x="294" y="40"/>
                  </a:cubicBezTo>
                  <a:cubicBezTo>
                    <a:pt x="294" y="39"/>
                    <a:pt x="293" y="39"/>
                    <a:pt x="293" y="39"/>
                  </a:cubicBezTo>
                  <a:cubicBezTo>
                    <a:pt x="293" y="39"/>
                    <a:pt x="293" y="39"/>
                    <a:pt x="293" y="39"/>
                  </a:cubicBezTo>
                  <a:cubicBezTo>
                    <a:pt x="293" y="38"/>
                    <a:pt x="293" y="38"/>
                    <a:pt x="293" y="37"/>
                  </a:cubicBezTo>
                  <a:cubicBezTo>
                    <a:pt x="292" y="37"/>
                    <a:pt x="292" y="36"/>
                    <a:pt x="292" y="36"/>
                  </a:cubicBezTo>
                  <a:cubicBezTo>
                    <a:pt x="292" y="35"/>
                    <a:pt x="291" y="34"/>
                    <a:pt x="291" y="33"/>
                  </a:cubicBezTo>
                  <a:cubicBezTo>
                    <a:pt x="291" y="34"/>
                    <a:pt x="291" y="34"/>
                    <a:pt x="291" y="34"/>
                  </a:cubicBezTo>
                  <a:cubicBezTo>
                    <a:pt x="291" y="33"/>
                    <a:pt x="291" y="34"/>
                    <a:pt x="291" y="33"/>
                  </a:cubicBezTo>
                  <a:cubicBezTo>
                    <a:pt x="291" y="33"/>
                    <a:pt x="291" y="33"/>
                    <a:pt x="291" y="33"/>
                  </a:cubicBezTo>
                  <a:cubicBezTo>
                    <a:pt x="290" y="33"/>
                    <a:pt x="290" y="32"/>
                    <a:pt x="290" y="31"/>
                  </a:cubicBezTo>
                  <a:cubicBezTo>
                    <a:pt x="290" y="31"/>
                    <a:pt x="290" y="31"/>
                    <a:pt x="290" y="31"/>
                  </a:cubicBezTo>
                  <a:cubicBezTo>
                    <a:pt x="290" y="31"/>
                    <a:pt x="290" y="31"/>
                    <a:pt x="290" y="30"/>
                  </a:cubicBezTo>
                  <a:cubicBezTo>
                    <a:pt x="290" y="30"/>
                    <a:pt x="289" y="30"/>
                    <a:pt x="289" y="30"/>
                  </a:cubicBezTo>
                  <a:cubicBezTo>
                    <a:pt x="290" y="30"/>
                    <a:pt x="290" y="29"/>
                    <a:pt x="290" y="29"/>
                  </a:cubicBezTo>
                  <a:cubicBezTo>
                    <a:pt x="289" y="29"/>
                    <a:pt x="289" y="28"/>
                    <a:pt x="289" y="28"/>
                  </a:cubicBezTo>
                  <a:cubicBezTo>
                    <a:pt x="289" y="27"/>
                    <a:pt x="288" y="26"/>
                    <a:pt x="288" y="25"/>
                  </a:cubicBezTo>
                  <a:cubicBezTo>
                    <a:pt x="288" y="25"/>
                    <a:pt x="288" y="25"/>
                    <a:pt x="288" y="25"/>
                  </a:cubicBezTo>
                  <a:cubicBezTo>
                    <a:pt x="288" y="23"/>
                    <a:pt x="288" y="22"/>
                    <a:pt x="288" y="21"/>
                  </a:cubicBezTo>
                  <a:cubicBezTo>
                    <a:pt x="287" y="21"/>
                    <a:pt x="287" y="21"/>
                    <a:pt x="287" y="21"/>
                  </a:cubicBezTo>
                  <a:cubicBezTo>
                    <a:pt x="287" y="21"/>
                    <a:pt x="287" y="21"/>
                    <a:pt x="288" y="21"/>
                  </a:cubicBezTo>
                  <a:cubicBezTo>
                    <a:pt x="287" y="20"/>
                    <a:pt x="288" y="20"/>
                    <a:pt x="287" y="20"/>
                  </a:cubicBezTo>
                  <a:cubicBezTo>
                    <a:pt x="287" y="19"/>
                    <a:pt x="287" y="19"/>
                    <a:pt x="287" y="19"/>
                  </a:cubicBezTo>
                  <a:cubicBezTo>
                    <a:pt x="287" y="19"/>
                    <a:pt x="287" y="18"/>
                    <a:pt x="287" y="18"/>
                  </a:cubicBezTo>
                  <a:cubicBezTo>
                    <a:pt x="287" y="18"/>
                    <a:pt x="287" y="18"/>
                    <a:pt x="287" y="18"/>
                  </a:cubicBezTo>
                  <a:cubicBezTo>
                    <a:pt x="287" y="18"/>
                    <a:pt x="287" y="18"/>
                    <a:pt x="287" y="18"/>
                  </a:cubicBezTo>
                  <a:cubicBezTo>
                    <a:pt x="287" y="18"/>
                    <a:pt x="287" y="17"/>
                    <a:pt x="287" y="17"/>
                  </a:cubicBezTo>
                  <a:cubicBezTo>
                    <a:pt x="287" y="17"/>
                    <a:pt x="287" y="16"/>
                    <a:pt x="287" y="15"/>
                  </a:cubicBezTo>
                  <a:cubicBezTo>
                    <a:pt x="287" y="15"/>
                    <a:pt x="287" y="15"/>
                    <a:pt x="287" y="15"/>
                  </a:cubicBezTo>
                  <a:cubicBezTo>
                    <a:pt x="287" y="14"/>
                    <a:pt x="287" y="14"/>
                    <a:pt x="287" y="13"/>
                  </a:cubicBezTo>
                  <a:cubicBezTo>
                    <a:pt x="287" y="13"/>
                    <a:pt x="287" y="14"/>
                    <a:pt x="287" y="13"/>
                  </a:cubicBezTo>
                  <a:cubicBezTo>
                    <a:pt x="287" y="13"/>
                    <a:pt x="287" y="13"/>
                    <a:pt x="287" y="13"/>
                  </a:cubicBezTo>
                  <a:cubicBezTo>
                    <a:pt x="287" y="12"/>
                    <a:pt x="287" y="11"/>
                    <a:pt x="287" y="11"/>
                  </a:cubicBezTo>
                  <a:cubicBezTo>
                    <a:pt x="287" y="9"/>
                    <a:pt x="287" y="8"/>
                    <a:pt x="288" y="7"/>
                  </a:cubicBezTo>
                  <a:cubicBezTo>
                    <a:pt x="288" y="7"/>
                    <a:pt x="288" y="7"/>
                    <a:pt x="288" y="7"/>
                  </a:cubicBezTo>
                  <a:cubicBezTo>
                    <a:pt x="288" y="6"/>
                    <a:pt x="288" y="6"/>
                    <a:pt x="288" y="5"/>
                  </a:cubicBezTo>
                  <a:cubicBezTo>
                    <a:pt x="288" y="5"/>
                    <a:pt x="288" y="5"/>
                    <a:pt x="288" y="5"/>
                  </a:cubicBezTo>
                  <a:cubicBezTo>
                    <a:pt x="288" y="5"/>
                    <a:pt x="288" y="4"/>
                    <a:pt x="289" y="4"/>
                  </a:cubicBezTo>
                  <a:cubicBezTo>
                    <a:pt x="289" y="4"/>
                    <a:pt x="289" y="4"/>
                    <a:pt x="289" y="4"/>
                  </a:cubicBezTo>
                  <a:cubicBezTo>
                    <a:pt x="289" y="3"/>
                    <a:pt x="289" y="3"/>
                    <a:pt x="289" y="2"/>
                  </a:cubicBezTo>
                  <a:cubicBezTo>
                    <a:pt x="289" y="2"/>
                    <a:pt x="289" y="2"/>
                    <a:pt x="289" y="2"/>
                  </a:cubicBezTo>
                  <a:cubicBezTo>
                    <a:pt x="289" y="2"/>
                    <a:pt x="289" y="2"/>
                    <a:pt x="289" y="2"/>
                  </a:cubicBezTo>
                  <a:cubicBezTo>
                    <a:pt x="288" y="2"/>
                    <a:pt x="288" y="2"/>
                    <a:pt x="288" y="2"/>
                  </a:cubicBezTo>
                  <a:cubicBezTo>
                    <a:pt x="288" y="2"/>
                    <a:pt x="288" y="2"/>
                    <a:pt x="288" y="2"/>
                  </a:cubicBezTo>
                  <a:cubicBezTo>
                    <a:pt x="288" y="2"/>
                    <a:pt x="288" y="3"/>
                    <a:pt x="288" y="2"/>
                  </a:cubicBezTo>
                  <a:cubicBezTo>
                    <a:pt x="289" y="3"/>
                    <a:pt x="289" y="4"/>
                    <a:pt x="290" y="5"/>
                  </a:cubicBezTo>
                  <a:cubicBezTo>
                    <a:pt x="291" y="6"/>
                    <a:pt x="291" y="5"/>
                    <a:pt x="291" y="6"/>
                  </a:cubicBezTo>
                  <a:cubicBezTo>
                    <a:pt x="291" y="6"/>
                    <a:pt x="291" y="6"/>
                    <a:pt x="291" y="6"/>
                  </a:cubicBezTo>
                  <a:cubicBezTo>
                    <a:pt x="291" y="6"/>
                    <a:pt x="291" y="6"/>
                    <a:pt x="291" y="6"/>
                  </a:cubicBezTo>
                  <a:cubicBezTo>
                    <a:pt x="291" y="6"/>
                    <a:pt x="291" y="6"/>
                    <a:pt x="291" y="6"/>
                  </a:cubicBezTo>
                  <a:cubicBezTo>
                    <a:pt x="292" y="7"/>
                    <a:pt x="292" y="7"/>
                    <a:pt x="292" y="7"/>
                  </a:cubicBezTo>
                  <a:cubicBezTo>
                    <a:pt x="292" y="7"/>
                    <a:pt x="292" y="7"/>
                    <a:pt x="292" y="7"/>
                  </a:cubicBezTo>
                  <a:cubicBezTo>
                    <a:pt x="292" y="8"/>
                    <a:pt x="293" y="8"/>
                    <a:pt x="293" y="9"/>
                  </a:cubicBezTo>
                  <a:cubicBezTo>
                    <a:pt x="294" y="11"/>
                    <a:pt x="295" y="13"/>
                    <a:pt x="296" y="16"/>
                  </a:cubicBezTo>
                  <a:cubicBezTo>
                    <a:pt x="297" y="19"/>
                    <a:pt x="297" y="21"/>
                    <a:pt x="298" y="24"/>
                  </a:cubicBezTo>
                  <a:cubicBezTo>
                    <a:pt x="298" y="24"/>
                    <a:pt x="298" y="24"/>
                    <a:pt x="298" y="25"/>
                  </a:cubicBezTo>
                  <a:cubicBezTo>
                    <a:pt x="298" y="25"/>
                    <a:pt x="299" y="25"/>
                    <a:pt x="299" y="25"/>
                  </a:cubicBezTo>
                  <a:cubicBezTo>
                    <a:pt x="298" y="25"/>
                    <a:pt x="299" y="26"/>
                    <a:pt x="298" y="26"/>
                  </a:cubicBezTo>
                  <a:cubicBezTo>
                    <a:pt x="298" y="27"/>
                    <a:pt x="298" y="28"/>
                    <a:pt x="298" y="29"/>
                  </a:cubicBezTo>
                  <a:cubicBezTo>
                    <a:pt x="298" y="29"/>
                    <a:pt x="299" y="28"/>
                    <a:pt x="299" y="29"/>
                  </a:cubicBezTo>
                  <a:cubicBezTo>
                    <a:pt x="299" y="29"/>
                    <a:pt x="299" y="29"/>
                    <a:pt x="299" y="29"/>
                  </a:cubicBezTo>
                  <a:cubicBezTo>
                    <a:pt x="299" y="29"/>
                    <a:pt x="299" y="29"/>
                    <a:pt x="299" y="29"/>
                  </a:cubicBezTo>
                  <a:cubicBezTo>
                    <a:pt x="299" y="29"/>
                    <a:pt x="298" y="29"/>
                    <a:pt x="298" y="29"/>
                  </a:cubicBezTo>
                  <a:cubicBezTo>
                    <a:pt x="298" y="32"/>
                    <a:pt x="298" y="34"/>
                    <a:pt x="298" y="37"/>
                  </a:cubicBezTo>
                  <a:cubicBezTo>
                    <a:pt x="298" y="37"/>
                    <a:pt x="297" y="38"/>
                    <a:pt x="297" y="39"/>
                  </a:cubicBezTo>
                  <a:cubicBezTo>
                    <a:pt x="297" y="41"/>
                    <a:pt x="296" y="42"/>
                    <a:pt x="295" y="44"/>
                  </a:cubicBezTo>
                  <a:cubicBezTo>
                    <a:pt x="295" y="44"/>
                    <a:pt x="296" y="44"/>
                    <a:pt x="296" y="43"/>
                  </a:cubicBezTo>
                  <a:close/>
                  <a:moveTo>
                    <a:pt x="296" y="44"/>
                  </a:moveTo>
                  <a:cubicBezTo>
                    <a:pt x="296" y="44"/>
                    <a:pt x="296" y="44"/>
                    <a:pt x="296" y="44"/>
                  </a:cubicBezTo>
                  <a:cubicBezTo>
                    <a:pt x="296" y="44"/>
                    <a:pt x="296" y="44"/>
                    <a:pt x="296" y="44"/>
                  </a:cubicBezTo>
                  <a:close/>
                  <a:moveTo>
                    <a:pt x="292" y="39"/>
                  </a:moveTo>
                  <a:cubicBezTo>
                    <a:pt x="292" y="39"/>
                    <a:pt x="292" y="39"/>
                    <a:pt x="292" y="39"/>
                  </a:cubicBezTo>
                  <a:cubicBezTo>
                    <a:pt x="292" y="39"/>
                    <a:pt x="291" y="39"/>
                    <a:pt x="292" y="39"/>
                  </a:cubicBezTo>
                  <a:cubicBezTo>
                    <a:pt x="292" y="39"/>
                    <a:pt x="292" y="39"/>
                    <a:pt x="292" y="39"/>
                  </a:cubicBezTo>
                  <a:close/>
                  <a:moveTo>
                    <a:pt x="291" y="37"/>
                  </a:moveTo>
                  <a:cubicBezTo>
                    <a:pt x="291" y="38"/>
                    <a:pt x="291" y="38"/>
                    <a:pt x="291" y="38"/>
                  </a:cubicBezTo>
                  <a:lnTo>
                    <a:pt x="291" y="37"/>
                  </a:lnTo>
                  <a:close/>
                  <a:moveTo>
                    <a:pt x="290" y="36"/>
                  </a:moveTo>
                  <a:cubicBezTo>
                    <a:pt x="290" y="36"/>
                    <a:pt x="290" y="36"/>
                    <a:pt x="290" y="36"/>
                  </a:cubicBezTo>
                  <a:cubicBezTo>
                    <a:pt x="290" y="36"/>
                    <a:pt x="290" y="36"/>
                    <a:pt x="290" y="36"/>
                  </a:cubicBezTo>
                  <a:close/>
                  <a:moveTo>
                    <a:pt x="290" y="36"/>
                  </a:moveTo>
                  <a:cubicBezTo>
                    <a:pt x="290" y="36"/>
                    <a:pt x="290" y="36"/>
                    <a:pt x="290" y="36"/>
                  </a:cubicBezTo>
                  <a:cubicBezTo>
                    <a:pt x="290" y="36"/>
                    <a:pt x="290" y="36"/>
                    <a:pt x="290" y="36"/>
                  </a:cubicBezTo>
                  <a:close/>
                  <a:moveTo>
                    <a:pt x="288" y="33"/>
                  </a:moveTo>
                  <a:cubicBezTo>
                    <a:pt x="288" y="33"/>
                    <a:pt x="288" y="33"/>
                    <a:pt x="288" y="33"/>
                  </a:cubicBezTo>
                  <a:cubicBezTo>
                    <a:pt x="288" y="33"/>
                    <a:pt x="288" y="33"/>
                    <a:pt x="288" y="33"/>
                  </a:cubicBezTo>
                  <a:close/>
                  <a:moveTo>
                    <a:pt x="288" y="32"/>
                  </a:moveTo>
                  <a:cubicBezTo>
                    <a:pt x="288" y="32"/>
                    <a:pt x="288" y="32"/>
                    <a:pt x="288" y="31"/>
                  </a:cubicBezTo>
                  <a:cubicBezTo>
                    <a:pt x="288" y="31"/>
                    <a:pt x="288" y="32"/>
                    <a:pt x="288" y="32"/>
                  </a:cubicBezTo>
                  <a:close/>
                  <a:moveTo>
                    <a:pt x="286" y="4"/>
                  </a:moveTo>
                  <a:cubicBezTo>
                    <a:pt x="286" y="4"/>
                    <a:pt x="286" y="4"/>
                    <a:pt x="286" y="4"/>
                  </a:cubicBezTo>
                  <a:cubicBezTo>
                    <a:pt x="286" y="4"/>
                    <a:pt x="286" y="4"/>
                    <a:pt x="286" y="4"/>
                  </a:cubicBezTo>
                  <a:close/>
                  <a:moveTo>
                    <a:pt x="295" y="8"/>
                  </a:moveTo>
                  <a:cubicBezTo>
                    <a:pt x="295" y="8"/>
                    <a:pt x="295" y="8"/>
                    <a:pt x="295" y="8"/>
                  </a:cubicBezTo>
                  <a:cubicBezTo>
                    <a:pt x="295" y="8"/>
                    <a:pt x="295" y="8"/>
                    <a:pt x="295" y="8"/>
                  </a:cubicBezTo>
                  <a:close/>
                  <a:moveTo>
                    <a:pt x="297" y="15"/>
                  </a:moveTo>
                  <a:cubicBezTo>
                    <a:pt x="297" y="14"/>
                    <a:pt x="297" y="14"/>
                    <a:pt x="297" y="14"/>
                  </a:cubicBezTo>
                  <a:cubicBezTo>
                    <a:pt x="297" y="15"/>
                    <a:pt x="297" y="15"/>
                    <a:pt x="297" y="1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 name="Freeform 6"/>
            <p:cNvSpPr>
              <a:spLocks/>
            </p:cNvSpPr>
            <p:nvPr/>
          </p:nvSpPr>
          <p:spPr bwMode="auto">
            <a:xfrm>
              <a:off x="1316828" y="4625250"/>
              <a:ext cx="57241" cy="115431"/>
            </a:xfrm>
            <a:custGeom>
              <a:avLst/>
              <a:gdLst>
                <a:gd name="T0" fmla="*/ 40727 w 14711"/>
                <a:gd name="T1" fmla="*/ 8399 h 10899"/>
                <a:gd name="T2" fmla="*/ 57152 w 14711"/>
                <a:gd name="T3" fmla="*/ 34855 h 10899"/>
                <a:gd name="T4" fmla="*/ 33829 w 14711"/>
                <a:gd name="T5" fmla="*/ 115431 h 10899"/>
                <a:gd name="T6" fmla="*/ 13724 w 14711"/>
                <a:gd name="T7" fmla="*/ 105910 h 10899"/>
                <a:gd name="T8" fmla="*/ 0 w 14711"/>
                <a:gd name="T9" fmla="*/ 49142 h 10899"/>
                <a:gd name="T10" fmla="*/ 20619 w 14711"/>
                <a:gd name="T11" fmla="*/ 0 h 10899"/>
                <a:gd name="T12" fmla="*/ 40727 w 14711"/>
                <a:gd name="T13" fmla="*/ 8399 h 108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711" h="10899">
                  <a:moveTo>
                    <a:pt x="10467" y="793"/>
                  </a:moveTo>
                  <a:cubicBezTo>
                    <a:pt x="3102" y="1550"/>
                    <a:pt x="15321" y="2309"/>
                    <a:pt x="14688" y="3291"/>
                  </a:cubicBezTo>
                  <a:cubicBezTo>
                    <a:pt x="8610" y="4178"/>
                    <a:pt x="10488" y="8438"/>
                    <a:pt x="8694" y="10899"/>
                  </a:cubicBezTo>
                  <a:lnTo>
                    <a:pt x="3527" y="10000"/>
                  </a:lnTo>
                  <a:cubicBezTo>
                    <a:pt x="4187" y="8138"/>
                    <a:pt x="5460" y="5603"/>
                    <a:pt x="0" y="4640"/>
                  </a:cubicBezTo>
                  <a:lnTo>
                    <a:pt x="5299" y="0"/>
                  </a:lnTo>
                  <a:lnTo>
                    <a:pt x="10467" y="7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21" name="Oval 12"/>
          <p:cNvSpPr/>
          <p:nvPr/>
        </p:nvSpPr>
        <p:spPr>
          <a:xfrm>
            <a:off x="4252916" y="327423"/>
            <a:ext cx="2644775" cy="3702844"/>
          </a:xfrm>
          <a:custGeom>
            <a:avLst/>
            <a:gdLst>
              <a:gd name="connsiteX0" fmla="*/ 0 w 3352800"/>
              <a:gd name="connsiteY0" fmla="*/ 2438400 h 4876800"/>
              <a:gd name="connsiteX1" fmla="*/ 1676400 w 3352800"/>
              <a:gd name="connsiteY1" fmla="*/ 0 h 4876800"/>
              <a:gd name="connsiteX2" fmla="*/ 3352800 w 3352800"/>
              <a:gd name="connsiteY2" fmla="*/ 2438400 h 4876800"/>
              <a:gd name="connsiteX3" fmla="*/ 1676400 w 3352800"/>
              <a:gd name="connsiteY3" fmla="*/ 4876800 h 4876800"/>
              <a:gd name="connsiteX4" fmla="*/ 0 w 3352800"/>
              <a:gd name="connsiteY4" fmla="*/ 2438400 h 4876800"/>
              <a:gd name="connsiteX0" fmla="*/ 274 w 3353074"/>
              <a:gd name="connsiteY0" fmla="*/ 2502568 h 4940968"/>
              <a:gd name="connsiteX1" fmla="*/ 1778274 w 3353074"/>
              <a:gd name="connsiteY1" fmla="*/ 0 h 4940968"/>
              <a:gd name="connsiteX2" fmla="*/ 3353074 w 3353074"/>
              <a:gd name="connsiteY2" fmla="*/ 2502568 h 4940968"/>
              <a:gd name="connsiteX3" fmla="*/ 1676674 w 3353074"/>
              <a:gd name="connsiteY3" fmla="*/ 4940968 h 4940968"/>
              <a:gd name="connsiteX4" fmla="*/ 274 w 3353074"/>
              <a:gd name="connsiteY4" fmla="*/ 2502568 h 4940968"/>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192 w 3508065"/>
              <a:gd name="connsiteY0" fmla="*/ 2502576 h 4940989"/>
              <a:gd name="connsiteX1" fmla="*/ 1778192 w 3508065"/>
              <a:gd name="connsiteY1" fmla="*/ 8 h 4940989"/>
              <a:gd name="connsiteX2" fmla="*/ 3508065 w 3508065"/>
              <a:gd name="connsiteY2" fmla="*/ 2529313 h 4940989"/>
              <a:gd name="connsiteX3" fmla="*/ 1676592 w 3508065"/>
              <a:gd name="connsiteY3" fmla="*/ 4940976 h 4940989"/>
              <a:gd name="connsiteX4" fmla="*/ 192 w 3508065"/>
              <a:gd name="connsiteY4" fmla="*/ 2502576 h 4940989"/>
              <a:gd name="connsiteX0" fmla="*/ 433 w 3508306"/>
              <a:gd name="connsiteY0" fmla="*/ 2502576 h 4941133"/>
              <a:gd name="connsiteX1" fmla="*/ 1778433 w 3508306"/>
              <a:gd name="connsiteY1" fmla="*/ 8 h 4941133"/>
              <a:gd name="connsiteX2" fmla="*/ 3508306 w 3508306"/>
              <a:gd name="connsiteY2" fmla="*/ 2529313 h 4941133"/>
              <a:gd name="connsiteX3" fmla="*/ 1676833 w 3508306"/>
              <a:gd name="connsiteY3" fmla="*/ 4940976 h 4941133"/>
              <a:gd name="connsiteX4" fmla="*/ 433 w 3508306"/>
              <a:gd name="connsiteY4" fmla="*/ 2502576 h 4941133"/>
              <a:gd name="connsiteX0" fmla="*/ 743 w 3508616"/>
              <a:gd name="connsiteY0" fmla="*/ 2502576 h 4941106"/>
              <a:gd name="connsiteX1" fmla="*/ 1778743 w 3508616"/>
              <a:gd name="connsiteY1" fmla="*/ 8 h 4941106"/>
              <a:gd name="connsiteX2" fmla="*/ 3508616 w 3508616"/>
              <a:gd name="connsiteY2" fmla="*/ 2529313 h 4941106"/>
              <a:gd name="connsiteX3" fmla="*/ 1677143 w 3508616"/>
              <a:gd name="connsiteY3" fmla="*/ 4940976 h 4941106"/>
              <a:gd name="connsiteX4" fmla="*/ 743 w 3508616"/>
              <a:gd name="connsiteY4" fmla="*/ 2502576 h 4941106"/>
              <a:gd name="connsiteX0" fmla="*/ 605 w 3508478"/>
              <a:gd name="connsiteY0" fmla="*/ 2502576 h 4941106"/>
              <a:gd name="connsiteX1" fmla="*/ 1778605 w 3508478"/>
              <a:gd name="connsiteY1" fmla="*/ 8 h 4941106"/>
              <a:gd name="connsiteX2" fmla="*/ 3508478 w 3508478"/>
              <a:gd name="connsiteY2" fmla="*/ 2529313 h 4941106"/>
              <a:gd name="connsiteX3" fmla="*/ 1677005 w 3508478"/>
              <a:gd name="connsiteY3" fmla="*/ 4940976 h 4941106"/>
              <a:gd name="connsiteX4" fmla="*/ 605 w 3508478"/>
              <a:gd name="connsiteY4" fmla="*/ 2502576 h 4941106"/>
              <a:gd name="connsiteX0" fmla="*/ 1313 w 3509186"/>
              <a:gd name="connsiteY0" fmla="*/ 2502576 h 4951801"/>
              <a:gd name="connsiteX1" fmla="*/ 1779313 w 3509186"/>
              <a:gd name="connsiteY1" fmla="*/ 8 h 4951801"/>
              <a:gd name="connsiteX2" fmla="*/ 3509186 w 3509186"/>
              <a:gd name="connsiteY2" fmla="*/ 2529313 h 4951801"/>
              <a:gd name="connsiteX3" fmla="*/ 1634934 w 3509186"/>
              <a:gd name="connsiteY3" fmla="*/ 4951671 h 4951801"/>
              <a:gd name="connsiteX4" fmla="*/ 1313 w 3509186"/>
              <a:gd name="connsiteY4" fmla="*/ 2502576 h 4951801"/>
              <a:gd name="connsiteX0" fmla="*/ 1313 w 3509186"/>
              <a:gd name="connsiteY0" fmla="*/ 2504839 h 4954064"/>
              <a:gd name="connsiteX1" fmla="*/ 1779313 w 3509186"/>
              <a:gd name="connsiteY1" fmla="*/ 2271 h 4954064"/>
              <a:gd name="connsiteX2" fmla="*/ 3509186 w 3509186"/>
              <a:gd name="connsiteY2" fmla="*/ 2531576 h 4954064"/>
              <a:gd name="connsiteX3" fmla="*/ 1634934 w 3509186"/>
              <a:gd name="connsiteY3" fmla="*/ 4953934 h 4954064"/>
              <a:gd name="connsiteX4" fmla="*/ 1313 w 3509186"/>
              <a:gd name="connsiteY4" fmla="*/ 2504839 h 4954064"/>
              <a:gd name="connsiteX0" fmla="*/ 1313 w 3509186"/>
              <a:gd name="connsiteY0" fmla="*/ 2503033 h 4952258"/>
              <a:gd name="connsiteX1" fmla="*/ 1779313 w 3509186"/>
              <a:gd name="connsiteY1" fmla="*/ 465 h 4952258"/>
              <a:gd name="connsiteX2" fmla="*/ 3509186 w 3509186"/>
              <a:gd name="connsiteY2" fmla="*/ 2529770 h 4952258"/>
              <a:gd name="connsiteX3" fmla="*/ 1634934 w 3509186"/>
              <a:gd name="connsiteY3" fmla="*/ 4952128 h 4952258"/>
              <a:gd name="connsiteX4" fmla="*/ 1313 w 3509186"/>
              <a:gd name="connsiteY4" fmla="*/ 2503033 h 4952258"/>
              <a:gd name="connsiteX0" fmla="*/ 131 w 3508004"/>
              <a:gd name="connsiteY0" fmla="*/ 2503033 h 4952258"/>
              <a:gd name="connsiteX1" fmla="*/ 1676531 w 3508004"/>
              <a:gd name="connsiteY1" fmla="*/ 465 h 4952258"/>
              <a:gd name="connsiteX2" fmla="*/ 3508004 w 3508004"/>
              <a:gd name="connsiteY2" fmla="*/ 2529770 h 4952258"/>
              <a:gd name="connsiteX3" fmla="*/ 1633752 w 3508004"/>
              <a:gd name="connsiteY3" fmla="*/ 4952128 h 4952258"/>
              <a:gd name="connsiteX4" fmla="*/ 131 w 3508004"/>
              <a:gd name="connsiteY4" fmla="*/ 2503033 h 4952258"/>
              <a:gd name="connsiteX0" fmla="*/ 131 w 3508004"/>
              <a:gd name="connsiteY0" fmla="*/ 2503446 h 4952671"/>
              <a:gd name="connsiteX1" fmla="*/ 1676531 w 3508004"/>
              <a:gd name="connsiteY1" fmla="*/ 878 h 4952671"/>
              <a:gd name="connsiteX2" fmla="*/ 3508004 w 3508004"/>
              <a:gd name="connsiteY2" fmla="*/ 2530183 h 4952671"/>
              <a:gd name="connsiteX3" fmla="*/ 1633752 w 3508004"/>
              <a:gd name="connsiteY3" fmla="*/ 4952541 h 4952671"/>
              <a:gd name="connsiteX4" fmla="*/ 131 w 3508004"/>
              <a:gd name="connsiteY4" fmla="*/ 2503446 h 4952671"/>
              <a:gd name="connsiteX0" fmla="*/ 899 w 3508772"/>
              <a:gd name="connsiteY0" fmla="*/ 2508790 h 4958015"/>
              <a:gd name="connsiteX1" fmla="*/ 1752162 w 3508772"/>
              <a:gd name="connsiteY1" fmla="*/ 875 h 4958015"/>
              <a:gd name="connsiteX2" fmla="*/ 3508772 w 3508772"/>
              <a:gd name="connsiteY2" fmla="*/ 2535527 h 4958015"/>
              <a:gd name="connsiteX3" fmla="*/ 1634520 w 3508772"/>
              <a:gd name="connsiteY3" fmla="*/ 4957885 h 4958015"/>
              <a:gd name="connsiteX4" fmla="*/ 899 w 3508772"/>
              <a:gd name="connsiteY4" fmla="*/ 2508790 h 4958015"/>
              <a:gd name="connsiteX0" fmla="*/ 439 w 3508312"/>
              <a:gd name="connsiteY0" fmla="*/ 2508790 h 4958015"/>
              <a:gd name="connsiteX1" fmla="*/ 1714270 w 3508312"/>
              <a:gd name="connsiteY1" fmla="*/ 875 h 4958015"/>
              <a:gd name="connsiteX2" fmla="*/ 3508312 w 3508312"/>
              <a:gd name="connsiteY2" fmla="*/ 2535527 h 4958015"/>
              <a:gd name="connsiteX3" fmla="*/ 1634060 w 3508312"/>
              <a:gd name="connsiteY3" fmla="*/ 4957885 h 4958015"/>
              <a:gd name="connsiteX4" fmla="*/ 439 w 3508312"/>
              <a:gd name="connsiteY4" fmla="*/ 2508790 h 4958015"/>
              <a:gd name="connsiteX0" fmla="*/ 1165 w 3509038"/>
              <a:gd name="connsiteY0" fmla="*/ 2508790 h 4958028"/>
              <a:gd name="connsiteX1" fmla="*/ 1714996 w 3509038"/>
              <a:gd name="connsiteY1" fmla="*/ 875 h 4958028"/>
              <a:gd name="connsiteX2" fmla="*/ 3509038 w 3509038"/>
              <a:gd name="connsiteY2" fmla="*/ 2535527 h 4958028"/>
              <a:gd name="connsiteX3" fmla="*/ 1634786 w 3509038"/>
              <a:gd name="connsiteY3" fmla="*/ 4957885 h 4958028"/>
              <a:gd name="connsiteX4" fmla="*/ 1165 w 3509038"/>
              <a:gd name="connsiteY4" fmla="*/ 2508790 h 4958028"/>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761 w 3503286"/>
              <a:gd name="connsiteY0" fmla="*/ 2507929 h 4957043"/>
              <a:gd name="connsiteX1" fmla="*/ 1714592 w 3503286"/>
              <a:gd name="connsiteY1" fmla="*/ 14 h 4957043"/>
              <a:gd name="connsiteX2" fmla="*/ 3503286 w 3503286"/>
              <a:gd name="connsiteY2" fmla="*/ 2540013 h 4957043"/>
              <a:gd name="connsiteX3" fmla="*/ 1634382 w 3503286"/>
              <a:gd name="connsiteY3" fmla="*/ 4957024 h 4957043"/>
              <a:gd name="connsiteX4" fmla="*/ 761 w 3503286"/>
              <a:gd name="connsiteY4" fmla="*/ 2507929 h 4957043"/>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503629"/>
              <a:gd name="connsiteY0" fmla="*/ 2509908 h 4959022"/>
              <a:gd name="connsiteX1" fmla="*/ 1714935 w 3503629"/>
              <a:gd name="connsiteY1" fmla="*/ 1993 h 4959022"/>
              <a:gd name="connsiteX2" fmla="*/ 3503629 w 3503629"/>
              <a:gd name="connsiteY2" fmla="*/ 2541992 h 4959022"/>
              <a:gd name="connsiteX3" fmla="*/ 1634725 w 3503629"/>
              <a:gd name="connsiteY3" fmla="*/ 4959003 h 4959022"/>
              <a:gd name="connsiteX4" fmla="*/ 1104 w 3503629"/>
              <a:gd name="connsiteY4" fmla="*/ 2509908 h 4959022"/>
              <a:gd name="connsiteX0" fmla="*/ 1104 w 3471545"/>
              <a:gd name="connsiteY0" fmla="*/ 2509916 h 4959030"/>
              <a:gd name="connsiteX1" fmla="*/ 1714935 w 3471545"/>
              <a:gd name="connsiteY1" fmla="*/ 2001 h 4959030"/>
              <a:gd name="connsiteX2" fmla="*/ 3471545 w 3471545"/>
              <a:gd name="connsiteY2" fmla="*/ 2536652 h 4959030"/>
              <a:gd name="connsiteX3" fmla="*/ 1634725 w 3471545"/>
              <a:gd name="connsiteY3" fmla="*/ 4959011 h 4959030"/>
              <a:gd name="connsiteX4" fmla="*/ 1104 w 3471545"/>
              <a:gd name="connsiteY4" fmla="*/ 2509916 h 4959030"/>
              <a:gd name="connsiteX0" fmla="*/ 1104 w 3498282"/>
              <a:gd name="connsiteY0" fmla="*/ 2509885 h 4959000"/>
              <a:gd name="connsiteX1" fmla="*/ 1714935 w 3498282"/>
              <a:gd name="connsiteY1" fmla="*/ 1970 h 4959000"/>
              <a:gd name="connsiteX2" fmla="*/ 3498282 w 3498282"/>
              <a:gd name="connsiteY2" fmla="*/ 2558011 h 4959000"/>
              <a:gd name="connsiteX3" fmla="*/ 1634725 w 3498282"/>
              <a:gd name="connsiteY3" fmla="*/ 4958980 h 4959000"/>
              <a:gd name="connsiteX4" fmla="*/ 1104 w 3498282"/>
              <a:gd name="connsiteY4" fmla="*/ 2509885 h 4959000"/>
              <a:gd name="connsiteX0" fmla="*/ 1104 w 3492935"/>
              <a:gd name="connsiteY0" fmla="*/ 2509838 h 4958953"/>
              <a:gd name="connsiteX1" fmla="*/ 1714935 w 3492935"/>
              <a:gd name="connsiteY1" fmla="*/ 1923 h 4958953"/>
              <a:gd name="connsiteX2" fmla="*/ 3492935 w 3492935"/>
              <a:gd name="connsiteY2" fmla="*/ 2590048 h 4958953"/>
              <a:gd name="connsiteX3" fmla="*/ 1634725 w 3492935"/>
              <a:gd name="connsiteY3" fmla="*/ 4958933 h 4958953"/>
              <a:gd name="connsiteX4" fmla="*/ 1104 w 3492935"/>
              <a:gd name="connsiteY4" fmla="*/ 2509838 h 4958953"/>
              <a:gd name="connsiteX0" fmla="*/ 1104 w 3492975"/>
              <a:gd name="connsiteY0" fmla="*/ 2509838 h 4958952"/>
              <a:gd name="connsiteX1" fmla="*/ 1714935 w 3492975"/>
              <a:gd name="connsiteY1" fmla="*/ 1923 h 4958952"/>
              <a:gd name="connsiteX2" fmla="*/ 3492935 w 3492975"/>
              <a:gd name="connsiteY2" fmla="*/ 2590048 h 4958952"/>
              <a:gd name="connsiteX3" fmla="*/ 1634725 w 3492975"/>
              <a:gd name="connsiteY3" fmla="*/ 4958933 h 4958952"/>
              <a:gd name="connsiteX4" fmla="*/ 1104 w 3492975"/>
              <a:gd name="connsiteY4" fmla="*/ 2509838 h 4958952"/>
              <a:gd name="connsiteX0" fmla="*/ 1104 w 3492975"/>
              <a:gd name="connsiteY0" fmla="*/ 2513883 h 4962997"/>
              <a:gd name="connsiteX1" fmla="*/ 1714935 w 3492975"/>
              <a:gd name="connsiteY1" fmla="*/ 5968 h 4962997"/>
              <a:gd name="connsiteX2" fmla="*/ 3492935 w 3492975"/>
              <a:gd name="connsiteY2" fmla="*/ 2594093 h 4962997"/>
              <a:gd name="connsiteX3" fmla="*/ 1634725 w 3492975"/>
              <a:gd name="connsiteY3" fmla="*/ 4962978 h 4962997"/>
              <a:gd name="connsiteX4" fmla="*/ 1104 w 3492975"/>
              <a:gd name="connsiteY4" fmla="*/ 2513883 h 4962997"/>
              <a:gd name="connsiteX0" fmla="*/ 1238 w 3493109"/>
              <a:gd name="connsiteY0" fmla="*/ 2513883 h 4962997"/>
              <a:gd name="connsiteX1" fmla="*/ 1715069 w 3493109"/>
              <a:gd name="connsiteY1" fmla="*/ 5968 h 4962997"/>
              <a:gd name="connsiteX2" fmla="*/ 3493069 w 3493109"/>
              <a:gd name="connsiteY2" fmla="*/ 2594093 h 4962997"/>
              <a:gd name="connsiteX3" fmla="*/ 1634859 w 3493109"/>
              <a:gd name="connsiteY3" fmla="*/ 4962978 h 4962997"/>
              <a:gd name="connsiteX4" fmla="*/ 1238 w 3493109"/>
              <a:gd name="connsiteY4" fmla="*/ 2513883 h 4962997"/>
              <a:gd name="connsiteX0" fmla="*/ 1238 w 3493109"/>
              <a:gd name="connsiteY0" fmla="*/ 2509838 h 4958952"/>
              <a:gd name="connsiteX1" fmla="*/ 1715069 w 3493109"/>
              <a:gd name="connsiteY1" fmla="*/ 1923 h 4958952"/>
              <a:gd name="connsiteX2" fmla="*/ 3493069 w 3493109"/>
              <a:gd name="connsiteY2" fmla="*/ 2590048 h 4958952"/>
              <a:gd name="connsiteX3" fmla="*/ 1634859 w 3493109"/>
              <a:gd name="connsiteY3" fmla="*/ 4958933 h 4958952"/>
              <a:gd name="connsiteX4" fmla="*/ 1238 w 3493109"/>
              <a:gd name="connsiteY4" fmla="*/ 2509838 h 4958952"/>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25857 h 4974971"/>
              <a:gd name="connsiteX1" fmla="*/ 1714241 w 3492281"/>
              <a:gd name="connsiteY1" fmla="*/ 1900 h 4974971"/>
              <a:gd name="connsiteX2" fmla="*/ 3492241 w 3492281"/>
              <a:gd name="connsiteY2" fmla="*/ 2606067 h 4974971"/>
              <a:gd name="connsiteX3" fmla="*/ 1634031 w 3492281"/>
              <a:gd name="connsiteY3" fmla="*/ 4974952 h 4974971"/>
              <a:gd name="connsiteX4" fmla="*/ 410 w 3492281"/>
              <a:gd name="connsiteY4" fmla="*/ 2525857 h 4974971"/>
              <a:gd name="connsiteX0" fmla="*/ 410 w 3492281"/>
              <a:gd name="connsiteY0" fmla="*/ 2509838 h 4958952"/>
              <a:gd name="connsiteX1" fmla="*/ 1714241 w 3492281"/>
              <a:gd name="connsiteY1" fmla="*/ 1923 h 4958952"/>
              <a:gd name="connsiteX2" fmla="*/ 3492241 w 3492281"/>
              <a:gd name="connsiteY2" fmla="*/ 2590048 h 4958952"/>
              <a:gd name="connsiteX3" fmla="*/ 1634031 w 3492281"/>
              <a:gd name="connsiteY3" fmla="*/ 4958933 h 4958952"/>
              <a:gd name="connsiteX4" fmla="*/ 410 w 3492281"/>
              <a:gd name="connsiteY4" fmla="*/ 2509838 h 4958952"/>
              <a:gd name="connsiteX0" fmla="*/ 992 w 3492863"/>
              <a:gd name="connsiteY0" fmla="*/ 2509838 h 4958952"/>
              <a:gd name="connsiteX1" fmla="*/ 1762950 w 3492863"/>
              <a:gd name="connsiteY1" fmla="*/ 1923 h 4958952"/>
              <a:gd name="connsiteX2" fmla="*/ 3492823 w 3492863"/>
              <a:gd name="connsiteY2" fmla="*/ 2590048 h 4958952"/>
              <a:gd name="connsiteX3" fmla="*/ 1634613 w 3492863"/>
              <a:gd name="connsiteY3" fmla="*/ 4958933 h 4958952"/>
              <a:gd name="connsiteX4" fmla="*/ 992 w 3492863"/>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774 w 3492645"/>
              <a:gd name="connsiteY0" fmla="*/ 2509838 h 4958952"/>
              <a:gd name="connsiteX1" fmla="*/ 1746690 w 3492645"/>
              <a:gd name="connsiteY1" fmla="*/ 1923 h 4958952"/>
              <a:gd name="connsiteX2" fmla="*/ 3492605 w 3492645"/>
              <a:gd name="connsiteY2" fmla="*/ 2590048 h 4958952"/>
              <a:gd name="connsiteX3" fmla="*/ 1634395 w 3492645"/>
              <a:gd name="connsiteY3" fmla="*/ 4958933 h 4958952"/>
              <a:gd name="connsiteX4" fmla="*/ 774 w 3492645"/>
              <a:gd name="connsiteY4" fmla="*/ 2509838 h 4958952"/>
              <a:gd name="connsiteX0" fmla="*/ 1014 w 3492885"/>
              <a:gd name="connsiteY0" fmla="*/ 2509838 h 4959741"/>
              <a:gd name="connsiteX1" fmla="*/ 1746930 w 3492885"/>
              <a:gd name="connsiteY1" fmla="*/ 1923 h 4959741"/>
              <a:gd name="connsiteX2" fmla="*/ 3492845 w 3492885"/>
              <a:gd name="connsiteY2" fmla="*/ 2590048 h 4959741"/>
              <a:gd name="connsiteX3" fmla="*/ 1634635 w 3492885"/>
              <a:gd name="connsiteY3" fmla="*/ 4958933 h 4959741"/>
              <a:gd name="connsiteX4" fmla="*/ 1014 w 3492885"/>
              <a:gd name="connsiteY4" fmla="*/ 2509838 h 4959741"/>
              <a:gd name="connsiteX0" fmla="*/ 1014 w 3492884"/>
              <a:gd name="connsiteY0" fmla="*/ 2509838 h 4959741"/>
              <a:gd name="connsiteX1" fmla="*/ 1746930 w 3492884"/>
              <a:gd name="connsiteY1" fmla="*/ 1923 h 4959741"/>
              <a:gd name="connsiteX2" fmla="*/ 3492845 w 3492884"/>
              <a:gd name="connsiteY2" fmla="*/ 2590048 h 4959741"/>
              <a:gd name="connsiteX3" fmla="*/ 1634635 w 3492884"/>
              <a:gd name="connsiteY3" fmla="*/ 4958933 h 4959741"/>
              <a:gd name="connsiteX4" fmla="*/ 1014 w 3492884"/>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9838 h 4959741"/>
              <a:gd name="connsiteX1" fmla="*/ 1746930 w 3492893"/>
              <a:gd name="connsiteY1" fmla="*/ 1923 h 4959741"/>
              <a:gd name="connsiteX2" fmla="*/ 3492845 w 3492893"/>
              <a:gd name="connsiteY2" fmla="*/ 2590048 h 4959741"/>
              <a:gd name="connsiteX3" fmla="*/ 1634635 w 3492893"/>
              <a:gd name="connsiteY3" fmla="*/ 4958933 h 4959741"/>
              <a:gd name="connsiteX4" fmla="*/ 1014 w 3492893"/>
              <a:gd name="connsiteY4" fmla="*/ 2509838 h 4959741"/>
              <a:gd name="connsiteX0" fmla="*/ 1014 w 3492893"/>
              <a:gd name="connsiteY0" fmla="*/ 2508717 h 4958620"/>
              <a:gd name="connsiteX1" fmla="*/ 1746930 w 3492893"/>
              <a:gd name="connsiteY1" fmla="*/ 802 h 4958620"/>
              <a:gd name="connsiteX2" fmla="*/ 3492845 w 3492893"/>
              <a:gd name="connsiteY2" fmla="*/ 2588927 h 4958620"/>
              <a:gd name="connsiteX3" fmla="*/ 1634635 w 3492893"/>
              <a:gd name="connsiteY3" fmla="*/ 4957812 h 4958620"/>
              <a:gd name="connsiteX4" fmla="*/ 1014 w 3492893"/>
              <a:gd name="connsiteY4" fmla="*/ 2508717 h 4958620"/>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1014 w 3492893"/>
              <a:gd name="connsiteY0" fmla="*/ 2507984 h 4957887"/>
              <a:gd name="connsiteX1" fmla="*/ 1746930 w 3492893"/>
              <a:gd name="connsiteY1" fmla="*/ 69 h 4957887"/>
              <a:gd name="connsiteX2" fmla="*/ 3492845 w 3492893"/>
              <a:gd name="connsiteY2" fmla="*/ 2588194 h 4957887"/>
              <a:gd name="connsiteX3" fmla="*/ 1634635 w 3492893"/>
              <a:gd name="connsiteY3" fmla="*/ 4957079 h 4957887"/>
              <a:gd name="connsiteX4" fmla="*/ 1014 w 3492893"/>
              <a:gd name="connsiteY4" fmla="*/ 2507984 h 4957887"/>
              <a:gd name="connsiteX0" fmla="*/ 546 w 3492425"/>
              <a:gd name="connsiteY0" fmla="*/ 2507984 h 4957938"/>
              <a:gd name="connsiteX1" fmla="*/ 1746462 w 3492425"/>
              <a:gd name="connsiteY1" fmla="*/ 69 h 4957938"/>
              <a:gd name="connsiteX2" fmla="*/ 3492377 w 3492425"/>
              <a:gd name="connsiteY2" fmla="*/ 2588194 h 4957938"/>
              <a:gd name="connsiteX3" fmla="*/ 1634167 w 3492425"/>
              <a:gd name="connsiteY3" fmla="*/ 4957079 h 4957938"/>
              <a:gd name="connsiteX4" fmla="*/ 546 w 3492425"/>
              <a:gd name="connsiteY4" fmla="*/ 2507984 h 4957938"/>
              <a:gd name="connsiteX0" fmla="*/ 1196 w 3493075"/>
              <a:gd name="connsiteY0" fmla="*/ 2507984 h 4957887"/>
              <a:gd name="connsiteX1" fmla="*/ 1757807 w 3493075"/>
              <a:gd name="connsiteY1" fmla="*/ 69 h 4957887"/>
              <a:gd name="connsiteX2" fmla="*/ 3493027 w 3493075"/>
              <a:gd name="connsiteY2" fmla="*/ 2588194 h 4957887"/>
              <a:gd name="connsiteX3" fmla="*/ 1634817 w 3493075"/>
              <a:gd name="connsiteY3" fmla="*/ 4957079 h 4957887"/>
              <a:gd name="connsiteX4" fmla="*/ 1196 w 3493075"/>
              <a:gd name="connsiteY4" fmla="*/ 2507984 h 4957887"/>
              <a:gd name="connsiteX0" fmla="*/ 1196 w 3493075"/>
              <a:gd name="connsiteY0" fmla="*/ 2507971 h 4957874"/>
              <a:gd name="connsiteX1" fmla="*/ 1757807 w 3493075"/>
              <a:gd name="connsiteY1" fmla="*/ 56 h 4957874"/>
              <a:gd name="connsiteX2" fmla="*/ 3493027 w 3493075"/>
              <a:gd name="connsiteY2" fmla="*/ 2588181 h 4957874"/>
              <a:gd name="connsiteX3" fmla="*/ 1634817 w 3493075"/>
              <a:gd name="connsiteY3" fmla="*/ 4957066 h 4957874"/>
              <a:gd name="connsiteX4" fmla="*/ 1196 w 3493075"/>
              <a:gd name="connsiteY4" fmla="*/ 2507971 h 4957874"/>
              <a:gd name="connsiteX0" fmla="*/ 1196 w 3493075"/>
              <a:gd name="connsiteY0" fmla="*/ 2507971 h 4957931"/>
              <a:gd name="connsiteX1" fmla="*/ 1757807 w 3493075"/>
              <a:gd name="connsiteY1" fmla="*/ 56 h 4957931"/>
              <a:gd name="connsiteX2" fmla="*/ 3493027 w 3493075"/>
              <a:gd name="connsiteY2" fmla="*/ 2588181 h 4957931"/>
              <a:gd name="connsiteX3" fmla="*/ 1634817 w 3493075"/>
              <a:gd name="connsiteY3" fmla="*/ 4957066 h 4957931"/>
              <a:gd name="connsiteX4" fmla="*/ 1196 w 3493075"/>
              <a:gd name="connsiteY4" fmla="*/ 2507971 h 4957931"/>
              <a:gd name="connsiteX0" fmla="*/ 960 w 3492832"/>
              <a:gd name="connsiteY0" fmla="*/ 2507971 h 4957931"/>
              <a:gd name="connsiteX1" fmla="*/ 1757571 w 3492832"/>
              <a:gd name="connsiteY1" fmla="*/ 56 h 4957931"/>
              <a:gd name="connsiteX2" fmla="*/ 3492791 w 3492832"/>
              <a:gd name="connsiteY2" fmla="*/ 2588181 h 4957931"/>
              <a:gd name="connsiteX3" fmla="*/ 1634581 w 3492832"/>
              <a:gd name="connsiteY3" fmla="*/ 4957066 h 4957931"/>
              <a:gd name="connsiteX4" fmla="*/ 960 w 3492832"/>
              <a:gd name="connsiteY4" fmla="*/ 2507971 h 4957931"/>
              <a:gd name="connsiteX0" fmla="*/ 960 w 3492832"/>
              <a:gd name="connsiteY0" fmla="*/ 2507971 h 5066868"/>
              <a:gd name="connsiteX1" fmla="*/ 1757571 w 3492832"/>
              <a:gd name="connsiteY1" fmla="*/ 56 h 5066868"/>
              <a:gd name="connsiteX2" fmla="*/ 3492791 w 3492832"/>
              <a:gd name="connsiteY2" fmla="*/ 2588181 h 5066868"/>
              <a:gd name="connsiteX3" fmla="*/ 1634581 w 3492832"/>
              <a:gd name="connsiteY3" fmla="*/ 5066101 h 5066868"/>
              <a:gd name="connsiteX4" fmla="*/ 960 w 3492832"/>
              <a:gd name="connsiteY4" fmla="*/ 2507971 h 5066868"/>
              <a:gd name="connsiteX0" fmla="*/ 960 w 3492832"/>
              <a:gd name="connsiteY0" fmla="*/ 2507971 h 5066868"/>
              <a:gd name="connsiteX1" fmla="*/ 1757571 w 3492832"/>
              <a:gd name="connsiteY1" fmla="*/ 56 h 5066868"/>
              <a:gd name="connsiteX2" fmla="*/ 3492791 w 3492832"/>
              <a:gd name="connsiteY2" fmla="*/ 2588181 h 5066868"/>
              <a:gd name="connsiteX3" fmla="*/ 1634581 w 3492832"/>
              <a:gd name="connsiteY3" fmla="*/ 5066101 h 5066868"/>
              <a:gd name="connsiteX4" fmla="*/ 960 w 3492832"/>
              <a:gd name="connsiteY4" fmla="*/ 2507971 h 5066868"/>
              <a:gd name="connsiteX0" fmla="*/ 960 w 3573326"/>
              <a:gd name="connsiteY0" fmla="*/ 2507994 h 5066891"/>
              <a:gd name="connsiteX1" fmla="*/ 1757571 w 3573326"/>
              <a:gd name="connsiteY1" fmla="*/ 79 h 5066891"/>
              <a:gd name="connsiteX2" fmla="*/ 3573291 w 3573326"/>
              <a:gd name="connsiteY2" fmla="*/ 2588204 h 5066891"/>
              <a:gd name="connsiteX3" fmla="*/ 1634581 w 3573326"/>
              <a:gd name="connsiteY3" fmla="*/ 5066124 h 5066891"/>
              <a:gd name="connsiteX4" fmla="*/ 960 w 3573326"/>
              <a:gd name="connsiteY4" fmla="*/ 2507994 h 5066891"/>
              <a:gd name="connsiteX0" fmla="*/ 960 w 3573326"/>
              <a:gd name="connsiteY0" fmla="*/ 2596541 h 5155445"/>
              <a:gd name="connsiteX1" fmla="*/ 1757571 w 3573326"/>
              <a:gd name="connsiteY1" fmla="*/ 76 h 5155445"/>
              <a:gd name="connsiteX2" fmla="*/ 3573291 w 3573326"/>
              <a:gd name="connsiteY2" fmla="*/ 2676751 h 5155445"/>
              <a:gd name="connsiteX3" fmla="*/ 1634581 w 3573326"/>
              <a:gd name="connsiteY3" fmla="*/ 5154671 h 5155445"/>
              <a:gd name="connsiteX4" fmla="*/ 960 w 3573326"/>
              <a:gd name="connsiteY4" fmla="*/ 2596541 h 5155445"/>
              <a:gd name="connsiteX0" fmla="*/ 791 w 3645607"/>
              <a:gd name="connsiteY0" fmla="*/ 2612614 h 5155424"/>
              <a:gd name="connsiteX1" fmla="*/ 1829852 w 3645607"/>
              <a:gd name="connsiteY1" fmla="*/ 49 h 5155424"/>
              <a:gd name="connsiteX2" fmla="*/ 3645572 w 3645607"/>
              <a:gd name="connsiteY2" fmla="*/ 2676724 h 5155424"/>
              <a:gd name="connsiteX3" fmla="*/ 1706862 w 3645607"/>
              <a:gd name="connsiteY3" fmla="*/ 5154644 h 5155424"/>
              <a:gd name="connsiteX4" fmla="*/ 791 w 3645607"/>
              <a:gd name="connsiteY4" fmla="*/ 2612614 h 5155424"/>
              <a:gd name="connsiteX0" fmla="*/ 457 w 3645273"/>
              <a:gd name="connsiteY0" fmla="*/ 2612638 h 5155859"/>
              <a:gd name="connsiteX1" fmla="*/ 1829518 w 3645273"/>
              <a:gd name="connsiteY1" fmla="*/ 73 h 5155859"/>
              <a:gd name="connsiteX2" fmla="*/ 3645238 w 3645273"/>
              <a:gd name="connsiteY2" fmla="*/ 2676748 h 5155859"/>
              <a:gd name="connsiteX3" fmla="*/ 1706528 w 3645273"/>
              <a:gd name="connsiteY3" fmla="*/ 5154668 h 5155859"/>
              <a:gd name="connsiteX4" fmla="*/ 457 w 3645273"/>
              <a:gd name="connsiteY4" fmla="*/ 2612638 h 5155859"/>
              <a:gd name="connsiteX0" fmla="*/ 457 w 3645852"/>
              <a:gd name="connsiteY0" fmla="*/ 2612638 h 5155859"/>
              <a:gd name="connsiteX1" fmla="*/ 1829518 w 3645852"/>
              <a:gd name="connsiteY1" fmla="*/ 73 h 5155859"/>
              <a:gd name="connsiteX2" fmla="*/ 3645238 w 3645852"/>
              <a:gd name="connsiteY2" fmla="*/ 2676748 h 5155859"/>
              <a:gd name="connsiteX3" fmla="*/ 1706528 w 3645852"/>
              <a:gd name="connsiteY3" fmla="*/ 5154668 h 5155859"/>
              <a:gd name="connsiteX4" fmla="*/ 457 w 3645852"/>
              <a:gd name="connsiteY4" fmla="*/ 2612638 h 5155859"/>
              <a:gd name="connsiteX0" fmla="*/ 457 w 3645852"/>
              <a:gd name="connsiteY0" fmla="*/ 2612638 h 5155859"/>
              <a:gd name="connsiteX1" fmla="*/ 1829518 w 3645852"/>
              <a:gd name="connsiteY1" fmla="*/ 73 h 5155859"/>
              <a:gd name="connsiteX2" fmla="*/ 3645238 w 3645852"/>
              <a:gd name="connsiteY2" fmla="*/ 2676748 h 5155859"/>
              <a:gd name="connsiteX3" fmla="*/ 1706528 w 3645852"/>
              <a:gd name="connsiteY3" fmla="*/ 5154668 h 5155859"/>
              <a:gd name="connsiteX4" fmla="*/ 457 w 3645852"/>
              <a:gd name="connsiteY4" fmla="*/ 2612638 h 5155859"/>
              <a:gd name="connsiteX0" fmla="*/ 457 w 3645786"/>
              <a:gd name="connsiteY0" fmla="*/ 2612638 h 5155859"/>
              <a:gd name="connsiteX1" fmla="*/ 1829518 w 3645786"/>
              <a:gd name="connsiteY1" fmla="*/ 73 h 5155859"/>
              <a:gd name="connsiteX2" fmla="*/ 3645238 w 3645786"/>
              <a:gd name="connsiteY2" fmla="*/ 2676748 h 5155859"/>
              <a:gd name="connsiteX3" fmla="*/ 1706528 w 3645786"/>
              <a:gd name="connsiteY3" fmla="*/ 5154668 h 5155859"/>
              <a:gd name="connsiteX4" fmla="*/ 457 w 3645786"/>
              <a:gd name="connsiteY4" fmla="*/ 2612638 h 5155859"/>
              <a:gd name="connsiteX0" fmla="*/ 457 w 3646250"/>
              <a:gd name="connsiteY0" fmla="*/ 2612638 h 5155859"/>
              <a:gd name="connsiteX1" fmla="*/ 1829518 w 3646250"/>
              <a:gd name="connsiteY1" fmla="*/ 73 h 5155859"/>
              <a:gd name="connsiteX2" fmla="*/ 3645238 w 3646250"/>
              <a:gd name="connsiteY2" fmla="*/ 2676748 h 5155859"/>
              <a:gd name="connsiteX3" fmla="*/ 1706528 w 3646250"/>
              <a:gd name="connsiteY3" fmla="*/ 5154668 h 5155859"/>
              <a:gd name="connsiteX4" fmla="*/ 457 w 3646250"/>
              <a:gd name="connsiteY4" fmla="*/ 2612638 h 5155859"/>
              <a:gd name="connsiteX0" fmla="*/ 704 w 3646497"/>
              <a:gd name="connsiteY0" fmla="*/ 2612638 h 5155859"/>
              <a:gd name="connsiteX1" fmla="*/ 1829765 w 3646497"/>
              <a:gd name="connsiteY1" fmla="*/ 73 h 5155859"/>
              <a:gd name="connsiteX2" fmla="*/ 3645485 w 3646497"/>
              <a:gd name="connsiteY2" fmla="*/ 2676748 h 5155859"/>
              <a:gd name="connsiteX3" fmla="*/ 1706775 w 3646497"/>
              <a:gd name="connsiteY3" fmla="*/ 5154668 h 5155859"/>
              <a:gd name="connsiteX4" fmla="*/ 704 w 3646497"/>
              <a:gd name="connsiteY4" fmla="*/ 2612638 h 5155859"/>
              <a:gd name="connsiteX0" fmla="*/ 654 w 3646447"/>
              <a:gd name="connsiteY0" fmla="*/ 2612638 h 5155859"/>
              <a:gd name="connsiteX1" fmla="*/ 1829715 w 3646447"/>
              <a:gd name="connsiteY1" fmla="*/ 73 h 5155859"/>
              <a:gd name="connsiteX2" fmla="*/ 3645435 w 3646447"/>
              <a:gd name="connsiteY2" fmla="*/ 2676748 h 5155859"/>
              <a:gd name="connsiteX3" fmla="*/ 1706725 w 3646447"/>
              <a:gd name="connsiteY3" fmla="*/ 5154668 h 5155859"/>
              <a:gd name="connsiteX4" fmla="*/ 654 w 3646447"/>
              <a:gd name="connsiteY4" fmla="*/ 2612638 h 5155859"/>
              <a:gd name="connsiteX0" fmla="*/ 654 w 3645983"/>
              <a:gd name="connsiteY0" fmla="*/ 2612638 h 5155859"/>
              <a:gd name="connsiteX1" fmla="*/ 1829715 w 3645983"/>
              <a:gd name="connsiteY1" fmla="*/ 73 h 5155859"/>
              <a:gd name="connsiteX2" fmla="*/ 3645435 w 3645983"/>
              <a:gd name="connsiteY2" fmla="*/ 2676748 h 5155859"/>
              <a:gd name="connsiteX3" fmla="*/ 1706725 w 3645983"/>
              <a:gd name="connsiteY3" fmla="*/ 5154668 h 5155859"/>
              <a:gd name="connsiteX4" fmla="*/ 654 w 3645983"/>
              <a:gd name="connsiteY4" fmla="*/ 2612638 h 5155859"/>
              <a:gd name="connsiteX0" fmla="*/ 654 w 3645983"/>
              <a:gd name="connsiteY0" fmla="*/ 2612638 h 5155859"/>
              <a:gd name="connsiteX1" fmla="*/ 1829715 w 3645983"/>
              <a:gd name="connsiteY1" fmla="*/ 73 h 5155859"/>
              <a:gd name="connsiteX2" fmla="*/ 3645435 w 3645983"/>
              <a:gd name="connsiteY2" fmla="*/ 2676748 h 5155859"/>
              <a:gd name="connsiteX3" fmla="*/ 1706725 w 3645983"/>
              <a:gd name="connsiteY3" fmla="*/ 5154668 h 5155859"/>
              <a:gd name="connsiteX4" fmla="*/ 654 w 3645983"/>
              <a:gd name="connsiteY4" fmla="*/ 2612638 h 5155859"/>
              <a:gd name="connsiteX0" fmla="*/ 1223 w 3646552"/>
              <a:gd name="connsiteY0" fmla="*/ 2628712 h 5171524"/>
              <a:gd name="connsiteX1" fmla="*/ 1862483 w 3646552"/>
              <a:gd name="connsiteY1" fmla="*/ 47 h 5171524"/>
              <a:gd name="connsiteX2" fmla="*/ 3646004 w 3646552"/>
              <a:gd name="connsiteY2" fmla="*/ 2692822 h 5171524"/>
              <a:gd name="connsiteX3" fmla="*/ 1707294 w 3646552"/>
              <a:gd name="connsiteY3" fmla="*/ 5170742 h 5171524"/>
              <a:gd name="connsiteX4" fmla="*/ 1223 w 3646552"/>
              <a:gd name="connsiteY4" fmla="*/ 2628712 h 5171524"/>
              <a:gd name="connsiteX0" fmla="*/ 1223 w 3646552"/>
              <a:gd name="connsiteY0" fmla="*/ 2628712 h 5171524"/>
              <a:gd name="connsiteX1" fmla="*/ 1862483 w 3646552"/>
              <a:gd name="connsiteY1" fmla="*/ 47 h 5171524"/>
              <a:gd name="connsiteX2" fmla="*/ 3646004 w 3646552"/>
              <a:gd name="connsiteY2" fmla="*/ 2692822 h 5171524"/>
              <a:gd name="connsiteX3" fmla="*/ 1707294 w 3646552"/>
              <a:gd name="connsiteY3" fmla="*/ 5170742 h 5171524"/>
              <a:gd name="connsiteX4" fmla="*/ 1223 w 3646552"/>
              <a:gd name="connsiteY4" fmla="*/ 2628712 h 5171524"/>
              <a:gd name="connsiteX0" fmla="*/ 1223 w 3646552"/>
              <a:gd name="connsiteY0" fmla="*/ 2628665 h 5171477"/>
              <a:gd name="connsiteX1" fmla="*/ 1862483 w 3646552"/>
              <a:gd name="connsiteY1" fmla="*/ 0 h 5171477"/>
              <a:gd name="connsiteX2" fmla="*/ 3646004 w 3646552"/>
              <a:gd name="connsiteY2" fmla="*/ 2692775 h 5171477"/>
              <a:gd name="connsiteX3" fmla="*/ 1707294 w 3646552"/>
              <a:gd name="connsiteY3" fmla="*/ 5170695 h 5171477"/>
              <a:gd name="connsiteX4" fmla="*/ 1223 w 3646552"/>
              <a:gd name="connsiteY4" fmla="*/ 2628665 h 5171477"/>
              <a:gd name="connsiteX0" fmla="*/ 1223 w 3646552"/>
              <a:gd name="connsiteY0" fmla="*/ 2628665 h 5171477"/>
              <a:gd name="connsiteX1" fmla="*/ 1862483 w 3646552"/>
              <a:gd name="connsiteY1" fmla="*/ 0 h 5171477"/>
              <a:gd name="connsiteX2" fmla="*/ 3646004 w 3646552"/>
              <a:gd name="connsiteY2" fmla="*/ 2692775 h 5171477"/>
              <a:gd name="connsiteX3" fmla="*/ 1707294 w 3646552"/>
              <a:gd name="connsiteY3" fmla="*/ 5170695 h 5171477"/>
              <a:gd name="connsiteX4" fmla="*/ 1223 w 3646552"/>
              <a:gd name="connsiteY4" fmla="*/ 2628665 h 5171477"/>
              <a:gd name="connsiteX0" fmla="*/ 1223 w 3646552"/>
              <a:gd name="connsiteY0" fmla="*/ 2628665 h 5171477"/>
              <a:gd name="connsiteX1" fmla="*/ 1862483 w 3646552"/>
              <a:gd name="connsiteY1" fmla="*/ 0 h 5171477"/>
              <a:gd name="connsiteX2" fmla="*/ 3646004 w 3646552"/>
              <a:gd name="connsiteY2" fmla="*/ 2692775 h 5171477"/>
              <a:gd name="connsiteX3" fmla="*/ 1707294 w 3646552"/>
              <a:gd name="connsiteY3" fmla="*/ 5170695 h 5171477"/>
              <a:gd name="connsiteX4" fmla="*/ 1223 w 3646552"/>
              <a:gd name="connsiteY4" fmla="*/ 2628665 h 5171477"/>
              <a:gd name="connsiteX0" fmla="*/ 1137 w 3678666"/>
              <a:gd name="connsiteY0" fmla="*/ 2580365 h 5171456"/>
              <a:gd name="connsiteX1" fmla="*/ 1894597 w 3678666"/>
              <a:gd name="connsiteY1" fmla="*/ 0 h 5171456"/>
              <a:gd name="connsiteX2" fmla="*/ 3678118 w 3678666"/>
              <a:gd name="connsiteY2" fmla="*/ 2692775 h 5171456"/>
              <a:gd name="connsiteX3" fmla="*/ 1739408 w 3678666"/>
              <a:gd name="connsiteY3" fmla="*/ 5170695 h 5171456"/>
              <a:gd name="connsiteX4" fmla="*/ 1137 w 3678666"/>
              <a:gd name="connsiteY4" fmla="*/ 2580365 h 5171456"/>
              <a:gd name="connsiteX0" fmla="*/ 1137 w 3678666"/>
              <a:gd name="connsiteY0" fmla="*/ 2580365 h 5171456"/>
              <a:gd name="connsiteX1" fmla="*/ 1894597 w 3678666"/>
              <a:gd name="connsiteY1" fmla="*/ 0 h 5171456"/>
              <a:gd name="connsiteX2" fmla="*/ 3678118 w 3678666"/>
              <a:gd name="connsiteY2" fmla="*/ 2692775 h 5171456"/>
              <a:gd name="connsiteX3" fmla="*/ 1739408 w 3678666"/>
              <a:gd name="connsiteY3" fmla="*/ 5170695 h 5171456"/>
              <a:gd name="connsiteX4" fmla="*/ 1137 w 3678666"/>
              <a:gd name="connsiteY4" fmla="*/ 2580365 h 5171456"/>
              <a:gd name="connsiteX0" fmla="*/ 1924 w 3679453"/>
              <a:gd name="connsiteY0" fmla="*/ 2580365 h 5170695"/>
              <a:gd name="connsiteX1" fmla="*/ 1895384 w 3679453"/>
              <a:gd name="connsiteY1" fmla="*/ 0 h 5170695"/>
              <a:gd name="connsiteX2" fmla="*/ 3678905 w 3679453"/>
              <a:gd name="connsiteY2" fmla="*/ 2692775 h 5170695"/>
              <a:gd name="connsiteX3" fmla="*/ 1740195 w 3679453"/>
              <a:gd name="connsiteY3" fmla="*/ 5170695 h 5170695"/>
              <a:gd name="connsiteX4" fmla="*/ 1924 w 3679453"/>
              <a:gd name="connsiteY4" fmla="*/ 2580365 h 5170695"/>
              <a:gd name="connsiteX0" fmla="*/ 2382 w 3679867"/>
              <a:gd name="connsiteY0" fmla="*/ 2580365 h 5170695"/>
              <a:gd name="connsiteX1" fmla="*/ 1895842 w 3679867"/>
              <a:gd name="connsiteY1" fmla="*/ 0 h 5170695"/>
              <a:gd name="connsiteX2" fmla="*/ 3679363 w 3679867"/>
              <a:gd name="connsiteY2" fmla="*/ 2692775 h 5170695"/>
              <a:gd name="connsiteX3" fmla="*/ 1684304 w 3679867"/>
              <a:gd name="connsiteY3" fmla="*/ 5170695 h 5170695"/>
              <a:gd name="connsiteX4" fmla="*/ 2382 w 3679867"/>
              <a:gd name="connsiteY4" fmla="*/ 2580365 h 5170695"/>
              <a:gd name="connsiteX0" fmla="*/ 2634 w 3680119"/>
              <a:gd name="connsiteY0" fmla="*/ 2580365 h 5170695"/>
              <a:gd name="connsiteX1" fmla="*/ 1896094 w 3680119"/>
              <a:gd name="connsiteY1" fmla="*/ 0 h 5170695"/>
              <a:gd name="connsiteX2" fmla="*/ 3679615 w 3680119"/>
              <a:gd name="connsiteY2" fmla="*/ 2692775 h 5170695"/>
              <a:gd name="connsiteX3" fmla="*/ 1684556 w 3680119"/>
              <a:gd name="connsiteY3" fmla="*/ 5170695 h 5170695"/>
              <a:gd name="connsiteX4" fmla="*/ 2634 w 3680119"/>
              <a:gd name="connsiteY4" fmla="*/ 2580365 h 5170695"/>
              <a:gd name="connsiteX0" fmla="*/ 2635 w 3680144"/>
              <a:gd name="connsiteY0" fmla="*/ 2580365 h 5170695"/>
              <a:gd name="connsiteX1" fmla="*/ 1896095 w 3680144"/>
              <a:gd name="connsiteY1" fmla="*/ 0 h 5170695"/>
              <a:gd name="connsiteX2" fmla="*/ 3679616 w 3680144"/>
              <a:gd name="connsiteY2" fmla="*/ 2692775 h 5170695"/>
              <a:gd name="connsiteX3" fmla="*/ 1684557 w 3680144"/>
              <a:gd name="connsiteY3" fmla="*/ 5170695 h 5170695"/>
              <a:gd name="connsiteX4" fmla="*/ 2635 w 3680144"/>
              <a:gd name="connsiteY4" fmla="*/ 2580365 h 5170695"/>
              <a:gd name="connsiteX0" fmla="*/ 2635 w 3680063"/>
              <a:gd name="connsiteY0" fmla="*/ 2580365 h 5171129"/>
              <a:gd name="connsiteX1" fmla="*/ 1896095 w 3680063"/>
              <a:gd name="connsiteY1" fmla="*/ 0 h 5171129"/>
              <a:gd name="connsiteX2" fmla="*/ 3679616 w 3680063"/>
              <a:gd name="connsiteY2" fmla="*/ 2692775 h 5171129"/>
              <a:gd name="connsiteX3" fmla="*/ 1684557 w 3680063"/>
              <a:gd name="connsiteY3" fmla="*/ 5170695 h 5171129"/>
              <a:gd name="connsiteX4" fmla="*/ 2635 w 3680063"/>
              <a:gd name="connsiteY4" fmla="*/ 2580365 h 5171129"/>
              <a:gd name="connsiteX0" fmla="*/ 2635 w 3696155"/>
              <a:gd name="connsiteY0" fmla="*/ 2580365 h 5171142"/>
              <a:gd name="connsiteX1" fmla="*/ 1896095 w 3696155"/>
              <a:gd name="connsiteY1" fmla="*/ 0 h 5171142"/>
              <a:gd name="connsiteX2" fmla="*/ 3695716 w 3696155"/>
              <a:gd name="connsiteY2" fmla="*/ 2716925 h 5171142"/>
              <a:gd name="connsiteX3" fmla="*/ 1684557 w 3696155"/>
              <a:gd name="connsiteY3" fmla="*/ 5170695 h 5171142"/>
              <a:gd name="connsiteX4" fmla="*/ 2635 w 3696155"/>
              <a:gd name="connsiteY4" fmla="*/ 2580365 h 5171142"/>
              <a:gd name="connsiteX0" fmla="*/ 2635 w 3696154"/>
              <a:gd name="connsiteY0" fmla="*/ 2580365 h 5171142"/>
              <a:gd name="connsiteX1" fmla="*/ 1896095 w 3696154"/>
              <a:gd name="connsiteY1" fmla="*/ 0 h 5171142"/>
              <a:gd name="connsiteX2" fmla="*/ 3695716 w 3696154"/>
              <a:gd name="connsiteY2" fmla="*/ 2716925 h 5171142"/>
              <a:gd name="connsiteX3" fmla="*/ 1684557 w 3696154"/>
              <a:gd name="connsiteY3" fmla="*/ 5170695 h 5171142"/>
              <a:gd name="connsiteX4" fmla="*/ 2635 w 3696154"/>
              <a:gd name="connsiteY4" fmla="*/ 2580365 h 5171142"/>
              <a:gd name="connsiteX0" fmla="*/ 2635 w 3696154"/>
              <a:gd name="connsiteY0" fmla="*/ 2580365 h 5171142"/>
              <a:gd name="connsiteX1" fmla="*/ 1896095 w 3696154"/>
              <a:gd name="connsiteY1" fmla="*/ 0 h 5171142"/>
              <a:gd name="connsiteX2" fmla="*/ 3695716 w 3696154"/>
              <a:gd name="connsiteY2" fmla="*/ 2716925 h 5171142"/>
              <a:gd name="connsiteX3" fmla="*/ 1684557 w 3696154"/>
              <a:gd name="connsiteY3" fmla="*/ 5170695 h 5171142"/>
              <a:gd name="connsiteX4" fmla="*/ 2635 w 3696154"/>
              <a:gd name="connsiteY4" fmla="*/ 2580365 h 5171142"/>
              <a:gd name="connsiteX0" fmla="*/ 2635 w 3696103"/>
              <a:gd name="connsiteY0" fmla="*/ 2580365 h 5170875"/>
              <a:gd name="connsiteX1" fmla="*/ 1896095 w 3696103"/>
              <a:gd name="connsiteY1" fmla="*/ 0 h 5170875"/>
              <a:gd name="connsiteX2" fmla="*/ 3695716 w 3696103"/>
              <a:gd name="connsiteY2" fmla="*/ 2716925 h 5170875"/>
              <a:gd name="connsiteX3" fmla="*/ 1684557 w 3696103"/>
              <a:gd name="connsiteY3" fmla="*/ 5170695 h 5170875"/>
              <a:gd name="connsiteX4" fmla="*/ 2635 w 3696103"/>
              <a:gd name="connsiteY4" fmla="*/ 2580365 h 5170875"/>
              <a:gd name="connsiteX0" fmla="*/ 1879 w 3695347"/>
              <a:gd name="connsiteY0" fmla="*/ 2580365 h 5170875"/>
              <a:gd name="connsiteX1" fmla="*/ 1895339 w 3695347"/>
              <a:gd name="connsiteY1" fmla="*/ 0 h 5170875"/>
              <a:gd name="connsiteX2" fmla="*/ 3694960 w 3695347"/>
              <a:gd name="connsiteY2" fmla="*/ 2716925 h 5170875"/>
              <a:gd name="connsiteX3" fmla="*/ 1683801 w 3695347"/>
              <a:gd name="connsiteY3" fmla="*/ 5170695 h 5170875"/>
              <a:gd name="connsiteX4" fmla="*/ 1879 w 3695347"/>
              <a:gd name="connsiteY4" fmla="*/ 2580365 h 5170875"/>
              <a:gd name="connsiteX0" fmla="*/ 1879 w 3695365"/>
              <a:gd name="connsiteY0" fmla="*/ 2580365 h 5170875"/>
              <a:gd name="connsiteX1" fmla="*/ 1895339 w 3695365"/>
              <a:gd name="connsiteY1" fmla="*/ 0 h 5170875"/>
              <a:gd name="connsiteX2" fmla="*/ 3694960 w 3695365"/>
              <a:gd name="connsiteY2" fmla="*/ 2716925 h 5170875"/>
              <a:gd name="connsiteX3" fmla="*/ 1683801 w 3695365"/>
              <a:gd name="connsiteY3" fmla="*/ 5170695 h 5170875"/>
              <a:gd name="connsiteX4" fmla="*/ 1879 w 3695365"/>
              <a:gd name="connsiteY4" fmla="*/ 2580365 h 5170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5365" h="5170875">
                <a:moveTo>
                  <a:pt x="1879" y="2580365"/>
                </a:moveTo>
                <a:cubicBezTo>
                  <a:pt x="27744" y="1718582"/>
                  <a:pt x="402377" y="126164"/>
                  <a:pt x="1895339" y="0"/>
                </a:cubicBezTo>
                <a:cubicBezTo>
                  <a:pt x="2961653" y="18735"/>
                  <a:pt x="3665462" y="1082847"/>
                  <a:pt x="3694960" y="2716925"/>
                </a:cubicBezTo>
                <a:cubicBezTo>
                  <a:pt x="3716408" y="4431502"/>
                  <a:pt x="2884627" y="5184267"/>
                  <a:pt x="1683801" y="5170695"/>
                </a:cubicBezTo>
                <a:cubicBezTo>
                  <a:pt x="201228" y="5157124"/>
                  <a:pt x="-23986" y="3442148"/>
                  <a:pt x="1879" y="25803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22" name="Freeform 6"/>
          <p:cNvSpPr>
            <a:spLocks noEditPoints="1"/>
          </p:cNvSpPr>
          <p:nvPr/>
        </p:nvSpPr>
        <p:spPr bwMode="auto">
          <a:xfrm>
            <a:off x="4283076" y="359569"/>
            <a:ext cx="2603500" cy="3638550"/>
          </a:xfrm>
          <a:custGeom>
            <a:avLst/>
            <a:gdLst>
              <a:gd name="T0" fmla="*/ 2395988 w 1150"/>
              <a:gd name="T1" fmla="*/ 1903884 h 1608"/>
              <a:gd name="T2" fmla="*/ 1582983 w 1150"/>
              <a:gd name="T3" fmla="*/ 334915 h 1608"/>
              <a:gd name="T4" fmla="*/ 776771 w 1150"/>
              <a:gd name="T5" fmla="*/ 549139 h 1608"/>
              <a:gd name="T6" fmla="*/ 217405 w 1150"/>
              <a:gd name="T7" fmla="*/ 1725866 h 1608"/>
              <a:gd name="T8" fmla="*/ 156260 w 1150"/>
              <a:gd name="T9" fmla="*/ 2902593 h 1608"/>
              <a:gd name="T10" fmla="*/ 362342 w 1150"/>
              <a:gd name="T11" fmla="*/ 3940527 h 1608"/>
              <a:gd name="T12" fmla="*/ 720155 w 1150"/>
              <a:gd name="T13" fmla="*/ 4462511 h 1608"/>
              <a:gd name="T14" fmla="*/ 1259139 w 1150"/>
              <a:gd name="T15" fmla="*/ 4622425 h 1608"/>
              <a:gd name="T16" fmla="*/ 1746037 w 1150"/>
              <a:gd name="T17" fmla="*/ 4459494 h 1608"/>
              <a:gd name="T18" fmla="*/ 167583 w 1150"/>
              <a:gd name="T19" fmla="*/ 2727593 h 1608"/>
              <a:gd name="T20" fmla="*/ 1721126 w 1150"/>
              <a:gd name="T21" fmla="*/ 437501 h 1608"/>
              <a:gd name="T22" fmla="*/ 1019088 w 1150"/>
              <a:gd name="T23" fmla="*/ 4613373 h 1608"/>
              <a:gd name="T24" fmla="*/ 2593012 w 1150"/>
              <a:gd name="T25" fmla="*/ 2806041 h 1608"/>
              <a:gd name="T26" fmla="*/ 2604335 w 1150"/>
              <a:gd name="T27" fmla="*/ 2591817 h 1608"/>
              <a:gd name="T28" fmla="*/ 2599806 w 1150"/>
              <a:gd name="T29" fmla="*/ 2456040 h 1608"/>
              <a:gd name="T30" fmla="*/ 2559042 w 1150"/>
              <a:gd name="T31" fmla="*/ 3210353 h 1608"/>
              <a:gd name="T32" fmla="*/ 2574895 w 1150"/>
              <a:gd name="T33" fmla="*/ 2196557 h 1608"/>
              <a:gd name="T34" fmla="*/ 2529602 w 1150"/>
              <a:gd name="T35" fmla="*/ 3385353 h 1608"/>
              <a:gd name="T36" fmla="*/ 2491103 w 1150"/>
              <a:gd name="T37" fmla="*/ 3527164 h 1608"/>
              <a:gd name="T38" fmla="*/ 2475251 w 1150"/>
              <a:gd name="T39" fmla="*/ 3659923 h 1608"/>
              <a:gd name="T40" fmla="*/ 2500162 w 1150"/>
              <a:gd name="T41" fmla="*/ 1650435 h 1608"/>
              <a:gd name="T42" fmla="*/ 2416370 w 1150"/>
              <a:gd name="T43" fmla="*/ 3853027 h 1608"/>
              <a:gd name="T44" fmla="*/ 2371077 w 1150"/>
              <a:gd name="T45" fmla="*/ 3973717 h 1608"/>
              <a:gd name="T46" fmla="*/ 2407311 w 1150"/>
              <a:gd name="T47" fmla="*/ 1267244 h 1608"/>
              <a:gd name="T48" fmla="*/ 2278227 w 1150"/>
              <a:gd name="T49" fmla="*/ 4139665 h 1608"/>
              <a:gd name="T50" fmla="*/ 2294079 w 1150"/>
              <a:gd name="T51" fmla="*/ 953451 h 1608"/>
              <a:gd name="T52" fmla="*/ 2248787 w 1150"/>
              <a:gd name="T53" fmla="*/ 832761 h 1608"/>
              <a:gd name="T54" fmla="*/ 2135555 w 1150"/>
              <a:gd name="T55" fmla="*/ 4423287 h 1608"/>
              <a:gd name="T56" fmla="*/ 2149143 w 1150"/>
              <a:gd name="T57" fmla="*/ 594398 h 1608"/>
              <a:gd name="T58" fmla="*/ 2092527 w 1150"/>
              <a:gd name="T59" fmla="*/ 494829 h 1608"/>
              <a:gd name="T60" fmla="*/ 1927208 w 1150"/>
              <a:gd name="T61" fmla="*/ 4613373 h 1608"/>
              <a:gd name="T62" fmla="*/ 1825299 w 1150"/>
              <a:gd name="T63" fmla="*/ 4679753 h 1608"/>
              <a:gd name="T64" fmla="*/ 1730184 w 1150"/>
              <a:gd name="T65" fmla="*/ 4737081 h 1608"/>
              <a:gd name="T66" fmla="*/ 1770948 w 1150"/>
              <a:gd name="T67" fmla="*/ 129742 h 1608"/>
              <a:gd name="T68" fmla="*/ 1673568 w 1150"/>
              <a:gd name="T69" fmla="*/ 72414 h 1608"/>
              <a:gd name="T70" fmla="*/ 1571660 w 1150"/>
              <a:gd name="T71" fmla="*/ 33190 h 1608"/>
              <a:gd name="T72" fmla="*/ 1456163 w 1150"/>
              <a:gd name="T73" fmla="*/ 18103 h 1608"/>
              <a:gd name="T74" fmla="*/ 1361048 w 1150"/>
              <a:gd name="T75" fmla="*/ 0 h 1608"/>
              <a:gd name="T76" fmla="*/ 1256875 w 1150"/>
              <a:gd name="T77" fmla="*/ 33190 h 1608"/>
              <a:gd name="T78" fmla="*/ 1143643 w 1150"/>
              <a:gd name="T79" fmla="*/ 48276 h 1608"/>
              <a:gd name="T80" fmla="*/ 944355 w 1150"/>
              <a:gd name="T81" fmla="*/ 4824581 h 1608"/>
              <a:gd name="T82" fmla="*/ 957942 w 1150"/>
              <a:gd name="T83" fmla="*/ 144828 h 1608"/>
              <a:gd name="T84" fmla="*/ 869621 w 1150"/>
              <a:gd name="T85" fmla="*/ 196121 h 1608"/>
              <a:gd name="T86" fmla="*/ 776771 w 1150"/>
              <a:gd name="T87" fmla="*/ 259483 h 1608"/>
              <a:gd name="T88" fmla="*/ 677127 w 1150"/>
              <a:gd name="T89" fmla="*/ 353018 h 1608"/>
              <a:gd name="T90" fmla="*/ 611453 w 1150"/>
              <a:gd name="T91" fmla="*/ 440518 h 1608"/>
              <a:gd name="T92" fmla="*/ 459722 w 1150"/>
              <a:gd name="T93" fmla="*/ 4456476 h 1608"/>
              <a:gd name="T94" fmla="*/ 391783 w 1150"/>
              <a:gd name="T95" fmla="*/ 4350873 h 1608"/>
              <a:gd name="T96" fmla="*/ 330637 w 1150"/>
              <a:gd name="T97" fmla="*/ 4233200 h 1608"/>
              <a:gd name="T98" fmla="*/ 278551 w 1150"/>
              <a:gd name="T99" fmla="*/ 4115527 h 1608"/>
              <a:gd name="T100" fmla="*/ 235522 w 1150"/>
              <a:gd name="T101" fmla="*/ 3991820 h 1608"/>
              <a:gd name="T102" fmla="*/ 181171 w 1150"/>
              <a:gd name="T103" fmla="*/ 3874147 h 1608"/>
              <a:gd name="T104" fmla="*/ 156260 w 1150"/>
              <a:gd name="T105" fmla="*/ 3753457 h 1608"/>
              <a:gd name="T106" fmla="*/ 187965 w 1150"/>
              <a:gd name="T107" fmla="*/ 1279313 h 1608"/>
              <a:gd name="T108" fmla="*/ 144937 w 1150"/>
              <a:gd name="T109" fmla="*/ 1393969 h 1608"/>
              <a:gd name="T110" fmla="*/ 63410 w 1150"/>
              <a:gd name="T111" fmla="*/ 3352163 h 1608"/>
              <a:gd name="T112" fmla="*/ 54351 w 1150"/>
              <a:gd name="T113" fmla="*/ 3228456 h 1608"/>
              <a:gd name="T114" fmla="*/ 81527 w 1150"/>
              <a:gd name="T115" fmla="*/ 1731901 h 1608"/>
              <a:gd name="T116" fmla="*/ 54351 w 1150"/>
              <a:gd name="T117" fmla="*/ 1855608 h 1608"/>
              <a:gd name="T118" fmla="*/ 27176 w 1150"/>
              <a:gd name="T119" fmla="*/ 1997419 h 1608"/>
              <a:gd name="T120" fmla="*/ 22646 w 1150"/>
              <a:gd name="T121" fmla="*/ 2145264 h 1608"/>
              <a:gd name="T122" fmla="*/ 22646 w 1150"/>
              <a:gd name="T123" fmla="*/ 2271988 h 1608"/>
              <a:gd name="T124" fmla="*/ 9059 w 1150"/>
              <a:gd name="T125" fmla="*/ 2395696 h 16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50" h="1608">
                <a:moveTo>
                  <a:pt x="861" y="1426"/>
                </a:moveTo>
                <a:cubicBezTo>
                  <a:pt x="847" y="1437"/>
                  <a:pt x="865" y="1424"/>
                  <a:pt x="853" y="1432"/>
                </a:cubicBezTo>
                <a:cubicBezTo>
                  <a:pt x="857" y="1429"/>
                  <a:pt x="859" y="1427"/>
                  <a:pt x="861" y="1426"/>
                </a:cubicBezTo>
                <a:close/>
                <a:moveTo>
                  <a:pt x="898" y="1396"/>
                </a:moveTo>
                <a:cubicBezTo>
                  <a:pt x="915" y="1380"/>
                  <a:pt x="933" y="1360"/>
                  <a:pt x="949" y="1338"/>
                </a:cubicBezTo>
                <a:cubicBezTo>
                  <a:pt x="964" y="1315"/>
                  <a:pt x="978" y="1291"/>
                  <a:pt x="991" y="1269"/>
                </a:cubicBezTo>
                <a:cubicBezTo>
                  <a:pt x="993" y="1264"/>
                  <a:pt x="989" y="1270"/>
                  <a:pt x="995" y="1258"/>
                </a:cubicBezTo>
                <a:cubicBezTo>
                  <a:pt x="1007" y="1237"/>
                  <a:pt x="1019" y="1208"/>
                  <a:pt x="1029" y="1177"/>
                </a:cubicBezTo>
                <a:cubicBezTo>
                  <a:pt x="1040" y="1146"/>
                  <a:pt x="1048" y="1113"/>
                  <a:pt x="1053" y="1084"/>
                </a:cubicBezTo>
                <a:cubicBezTo>
                  <a:pt x="1052" y="1087"/>
                  <a:pt x="1052" y="1087"/>
                  <a:pt x="1052" y="1087"/>
                </a:cubicBezTo>
                <a:cubicBezTo>
                  <a:pt x="1054" y="1076"/>
                  <a:pt x="1058" y="1063"/>
                  <a:pt x="1060" y="1051"/>
                </a:cubicBezTo>
                <a:cubicBezTo>
                  <a:pt x="1060" y="1051"/>
                  <a:pt x="1059" y="1055"/>
                  <a:pt x="1060" y="1052"/>
                </a:cubicBezTo>
                <a:cubicBezTo>
                  <a:pt x="1061" y="1049"/>
                  <a:pt x="1064" y="1031"/>
                  <a:pt x="1065" y="1026"/>
                </a:cubicBezTo>
                <a:cubicBezTo>
                  <a:pt x="1065" y="1021"/>
                  <a:pt x="1065" y="1022"/>
                  <a:pt x="1065" y="1016"/>
                </a:cubicBezTo>
                <a:cubicBezTo>
                  <a:pt x="1067" y="1009"/>
                  <a:pt x="1067" y="1009"/>
                  <a:pt x="1067" y="1009"/>
                </a:cubicBezTo>
                <a:cubicBezTo>
                  <a:pt x="1072" y="990"/>
                  <a:pt x="1073" y="963"/>
                  <a:pt x="1075" y="937"/>
                </a:cubicBezTo>
                <a:cubicBezTo>
                  <a:pt x="1075" y="939"/>
                  <a:pt x="1075" y="941"/>
                  <a:pt x="1075" y="939"/>
                </a:cubicBezTo>
                <a:cubicBezTo>
                  <a:pt x="1079" y="898"/>
                  <a:pt x="1080" y="845"/>
                  <a:pt x="1078" y="799"/>
                </a:cubicBezTo>
                <a:cubicBezTo>
                  <a:pt x="1078" y="801"/>
                  <a:pt x="1077" y="803"/>
                  <a:pt x="1077" y="800"/>
                </a:cubicBezTo>
                <a:cubicBezTo>
                  <a:pt x="1077" y="798"/>
                  <a:pt x="1077" y="783"/>
                  <a:pt x="1076" y="771"/>
                </a:cubicBezTo>
                <a:cubicBezTo>
                  <a:pt x="1075" y="765"/>
                  <a:pt x="1075" y="749"/>
                  <a:pt x="1073" y="735"/>
                </a:cubicBezTo>
                <a:cubicBezTo>
                  <a:pt x="1073" y="736"/>
                  <a:pt x="1073" y="736"/>
                  <a:pt x="1073" y="736"/>
                </a:cubicBezTo>
                <a:cubicBezTo>
                  <a:pt x="1073" y="725"/>
                  <a:pt x="1071" y="720"/>
                  <a:pt x="1071" y="711"/>
                </a:cubicBezTo>
                <a:cubicBezTo>
                  <a:pt x="1069" y="705"/>
                  <a:pt x="1069" y="705"/>
                  <a:pt x="1069" y="705"/>
                </a:cubicBezTo>
                <a:cubicBezTo>
                  <a:pt x="1070" y="700"/>
                  <a:pt x="1067" y="689"/>
                  <a:pt x="1066" y="680"/>
                </a:cubicBezTo>
                <a:cubicBezTo>
                  <a:pt x="1066" y="680"/>
                  <a:pt x="1066" y="680"/>
                  <a:pt x="1066" y="680"/>
                </a:cubicBezTo>
                <a:cubicBezTo>
                  <a:pt x="1065" y="672"/>
                  <a:pt x="1064" y="668"/>
                  <a:pt x="1063" y="660"/>
                </a:cubicBezTo>
                <a:cubicBezTo>
                  <a:pt x="1063" y="659"/>
                  <a:pt x="1063" y="659"/>
                  <a:pt x="1063" y="659"/>
                </a:cubicBezTo>
                <a:cubicBezTo>
                  <a:pt x="1060" y="641"/>
                  <a:pt x="1057" y="631"/>
                  <a:pt x="1058" y="631"/>
                </a:cubicBezTo>
                <a:cubicBezTo>
                  <a:pt x="1056" y="625"/>
                  <a:pt x="1061" y="649"/>
                  <a:pt x="1058" y="639"/>
                </a:cubicBezTo>
                <a:cubicBezTo>
                  <a:pt x="1048" y="579"/>
                  <a:pt x="1032" y="519"/>
                  <a:pt x="1010" y="462"/>
                </a:cubicBezTo>
                <a:cubicBezTo>
                  <a:pt x="1008" y="456"/>
                  <a:pt x="1006" y="452"/>
                  <a:pt x="1005" y="450"/>
                </a:cubicBezTo>
                <a:cubicBezTo>
                  <a:pt x="1003" y="445"/>
                  <a:pt x="997" y="429"/>
                  <a:pt x="995" y="424"/>
                </a:cubicBezTo>
                <a:cubicBezTo>
                  <a:pt x="996" y="426"/>
                  <a:pt x="993" y="420"/>
                  <a:pt x="992" y="417"/>
                </a:cubicBezTo>
                <a:cubicBezTo>
                  <a:pt x="987" y="407"/>
                  <a:pt x="988" y="406"/>
                  <a:pt x="982" y="395"/>
                </a:cubicBezTo>
                <a:cubicBezTo>
                  <a:pt x="984" y="399"/>
                  <a:pt x="985" y="401"/>
                  <a:pt x="984" y="400"/>
                </a:cubicBezTo>
                <a:cubicBezTo>
                  <a:pt x="980" y="390"/>
                  <a:pt x="974" y="377"/>
                  <a:pt x="969" y="366"/>
                </a:cubicBezTo>
                <a:cubicBezTo>
                  <a:pt x="969" y="368"/>
                  <a:pt x="971" y="371"/>
                  <a:pt x="970" y="370"/>
                </a:cubicBezTo>
                <a:cubicBezTo>
                  <a:pt x="965" y="358"/>
                  <a:pt x="959" y="349"/>
                  <a:pt x="954" y="338"/>
                </a:cubicBezTo>
                <a:cubicBezTo>
                  <a:pt x="955" y="342"/>
                  <a:pt x="955" y="342"/>
                  <a:pt x="955" y="342"/>
                </a:cubicBezTo>
                <a:cubicBezTo>
                  <a:pt x="945" y="326"/>
                  <a:pt x="954" y="337"/>
                  <a:pt x="945" y="323"/>
                </a:cubicBezTo>
                <a:cubicBezTo>
                  <a:pt x="947" y="326"/>
                  <a:pt x="946" y="325"/>
                  <a:pt x="946" y="326"/>
                </a:cubicBezTo>
                <a:cubicBezTo>
                  <a:pt x="939" y="312"/>
                  <a:pt x="925" y="291"/>
                  <a:pt x="917" y="279"/>
                </a:cubicBezTo>
                <a:cubicBezTo>
                  <a:pt x="917" y="280"/>
                  <a:pt x="917" y="279"/>
                  <a:pt x="917" y="279"/>
                </a:cubicBezTo>
                <a:cubicBezTo>
                  <a:pt x="907" y="266"/>
                  <a:pt x="896" y="252"/>
                  <a:pt x="885" y="238"/>
                </a:cubicBezTo>
                <a:cubicBezTo>
                  <a:pt x="880" y="233"/>
                  <a:pt x="885" y="240"/>
                  <a:pt x="873" y="227"/>
                </a:cubicBezTo>
                <a:cubicBezTo>
                  <a:pt x="875" y="227"/>
                  <a:pt x="853" y="205"/>
                  <a:pt x="861" y="212"/>
                </a:cubicBezTo>
                <a:cubicBezTo>
                  <a:pt x="850" y="201"/>
                  <a:pt x="832" y="185"/>
                  <a:pt x="824" y="179"/>
                </a:cubicBezTo>
                <a:cubicBezTo>
                  <a:pt x="829" y="183"/>
                  <a:pt x="817" y="175"/>
                  <a:pt x="827" y="183"/>
                </a:cubicBezTo>
                <a:cubicBezTo>
                  <a:pt x="819" y="178"/>
                  <a:pt x="819" y="178"/>
                  <a:pt x="819" y="178"/>
                </a:cubicBezTo>
                <a:cubicBezTo>
                  <a:pt x="820" y="179"/>
                  <a:pt x="827" y="184"/>
                  <a:pt x="824" y="182"/>
                </a:cubicBezTo>
                <a:cubicBezTo>
                  <a:pt x="819" y="178"/>
                  <a:pt x="805" y="167"/>
                  <a:pt x="800" y="164"/>
                </a:cubicBezTo>
                <a:cubicBezTo>
                  <a:pt x="791" y="156"/>
                  <a:pt x="782" y="149"/>
                  <a:pt x="766" y="140"/>
                </a:cubicBezTo>
                <a:cubicBezTo>
                  <a:pt x="773" y="144"/>
                  <a:pt x="761" y="138"/>
                  <a:pt x="766" y="141"/>
                </a:cubicBezTo>
                <a:cubicBezTo>
                  <a:pt x="758" y="137"/>
                  <a:pt x="751" y="132"/>
                  <a:pt x="743" y="127"/>
                </a:cubicBezTo>
                <a:cubicBezTo>
                  <a:pt x="737" y="125"/>
                  <a:pt x="741" y="128"/>
                  <a:pt x="733" y="124"/>
                </a:cubicBezTo>
                <a:cubicBezTo>
                  <a:pt x="734" y="124"/>
                  <a:pt x="730" y="122"/>
                  <a:pt x="727" y="120"/>
                </a:cubicBezTo>
                <a:cubicBezTo>
                  <a:pt x="725" y="119"/>
                  <a:pt x="702" y="111"/>
                  <a:pt x="699" y="111"/>
                </a:cubicBezTo>
                <a:cubicBezTo>
                  <a:pt x="696" y="111"/>
                  <a:pt x="709" y="115"/>
                  <a:pt x="702" y="113"/>
                </a:cubicBezTo>
                <a:cubicBezTo>
                  <a:pt x="691" y="109"/>
                  <a:pt x="691" y="109"/>
                  <a:pt x="679" y="106"/>
                </a:cubicBezTo>
                <a:cubicBezTo>
                  <a:pt x="679" y="106"/>
                  <a:pt x="679" y="106"/>
                  <a:pt x="679" y="106"/>
                </a:cubicBezTo>
                <a:cubicBezTo>
                  <a:pt x="671" y="104"/>
                  <a:pt x="656" y="100"/>
                  <a:pt x="665" y="102"/>
                </a:cubicBezTo>
                <a:cubicBezTo>
                  <a:pt x="670" y="103"/>
                  <a:pt x="663" y="102"/>
                  <a:pt x="671" y="103"/>
                </a:cubicBezTo>
                <a:cubicBezTo>
                  <a:pt x="665" y="101"/>
                  <a:pt x="652" y="98"/>
                  <a:pt x="640" y="97"/>
                </a:cubicBezTo>
                <a:cubicBezTo>
                  <a:pt x="644" y="98"/>
                  <a:pt x="643" y="98"/>
                  <a:pt x="645" y="98"/>
                </a:cubicBezTo>
                <a:cubicBezTo>
                  <a:pt x="629" y="95"/>
                  <a:pt x="612" y="93"/>
                  <a:pt x="594" y="93"/>
                </a:cubicBezTo>
                <a:cubicBezTo>
                  <a:pt x="594" y="92"/>
                  <a:pt x="601" y="94"/>
                  <a:pt x="604" y="94"/>
                </a:cubicBezTo>
                <a:cubicBezTo>
                  <a:pt x="581" y="94"/>
                  <a:pt x="556" y="94"/>
                  <a:pt x="537" y="98"/>
                </a:cubicBezTo>
                <a:cubicBezTo>
                  <a:pt x="541" y="98"/>
                  <a:pt x="539" y="97"/>
                  <a:pt x="539" y="97"/>
                </a:cubicBezTo>
                <a:cubicBezTo>
                  <a:pt x="528" y="99"/>
                  <a:pt x="529" y="100"/>
                  <a:pt x="521" y="101"/>
                </a:cubicBezTo>
                <a:cubicBezTo>
                  <a:pt x="521" y="101"/>
                  <a:pt x="512" y="102"/>
                  <a:pt x="505" y="104"/>
                </a:cubicBezTo>
                <a:cubicBezTo>
                  <a:pt x="501" y="105"/>
                  <a:pt x="503" y="105"/>
                  <a:pt x="510" y="103"/>
                </a:cubicBezTo>
                <a:cubicBezTo>
                  <a:pt x="505" y="104"/>
                  <a:pt x="492" y="107"/>
                  <a:pt x="478" y="111"/>
                </a:cubicBezTo>
                <a:cubicBezTo>
                  <a:pt x="464" y="115"/>
                  <a:pt x="449" y="121"/>
                  <a:pt x="438" y="126"/>
                </a:cubicBezTo>
                <a:cubicBezTo>
                  <a:pt x="438" y="126"/>
                  <a:pt x="424" y="131"/>
                  <a:pt x="419" y="133"/>
                </a:cubicBezTo>
                <a:cubicBezTo>
                  <a:pt x="422" y="133"/>
                  <a:pt x="422" y="133"/>
                  <a:pt x="422" y="133"/>
                </a:cubicBezTo>
                <a:cubicBezTo>
                  <a:pt x="417" y="136"/>
                  <a:pt x="405" y="141"/>
                  <a:pt x="405" y="142"/>
                </a:cubicBezTo>
                <a:cubicBezTo>
                  <a:pt x="399" y="145"/>
                  <a:pt x="409" y="139"/>
                  <a:pt x="419" y="135"/>
                </a:cubicBezTo>
                <a:cubicBezTo>
                  <a:pt x="429" y="130"/>
                  <a:pt x="438" y="127"/>
                  <a:pt x="431" y="130"/>
                </a:cubicBezTo>
                <a:cubicBezTo>
                  <a:pt x="427" y="132"/>
                  <a:pt x="411" y="138"/>
                  <a:pt x="414" y="137"/>
                </a:cubicBezTo>
                <a:cubicBezTo>
                  <a:pt x="404" y="142"/>
                  <a:pt x="395" y="147"/>
                  <a:pt x="386" y="152"/>
                </a:cubicBezTo>
                <a:cubicBezTo>
                  <a:pt x="388" y="151"/>
                  <a:pt x="394" y="149"/>
                  <a:pt x="386" y="153"/>
                </a:cubicBezTo>
                <a:cubicBezTo>
                  <a:pt x="373" y="161"/>
                  <a:pt x="382" y="155"/>
                  <a:pt x="372" y="162"/>
                </a:cubicBezTo>
                <a:cubicBezTo>
                  <a:pt x="365" y="166"/>
                  <a:pt x="365" y="166"/>
                  <a:pt x="365" y="166"/>
                </a:cubicBezTo>
                <a:cubicBezTo>
                  <a:pt x="364" y="165"/>
                  <a:pt x="353" y="173"/>
                  <a:pt x="358" y="170"/>
                </a:cubicBezTo>
                <a:cubicBezTo>
                  <a:pt x="356" y="171"/>
                  <a:pt x="339" y="182"/>
                  <a:pt x="341" y="182"/>
                </a:cubicBezTo>
                <a:cubicBezTo>
                  <a:pt x="343" y="182"/>
                  <a:pt x="343" y="182"/>
                  <a:pt x="343" y="182"/>
                </a:cubicBezTo>
                <a:cubicBezTo>
                  <a:pt x="338" y="186"/>
                  <a:pt x="334" y="188"/>
                  <a:pt x="330" y="190"/>
                </a:cubicBezTo>
                <a:cubicBezTo>
                  <a:pt x="329" y="191"/>
                  <a:pt x="328" y="192"/>
                  <a:pt x="328" y="192"/>
                </a:cubicBezTo>
                <a:cubicBezTo>
                  <a:pt x="326" y="192"/>
                  <a:pt x="316" y="202"/>
                  <a:pt x="309" y="207"/>
                </a:cubicBezTo>
                <a:cubicBezTo>
                  <a:pt x="299" y="216"/>
                  <a:pt x="283" y="231"/>
                  <a:pt x="279" y="236"/>
                </a:cubicBezTo>
                <a:cubicBezTo>
                  <a:pt x="271" y="243"/>
                  <a:pt x="264" y="250"/>
                  <a:pt x="256" y="259"/>
                </a:cubicBezTo>
                <a:cubicBezTo>
                  <a:pt x="258" y="258"/>
                  <a:pt x="260" y="255"/>
                  <a:pt x="261" y="255"/>
                </a:cubicBezTo>
                <a:cubicBezTo>
                  <a:pt x="256" y="261"/>
                  <a:pt x="254" y="262"/>
                  <a:pt x="250" y="267"/>
                </a:cubicBezTo>
                <a:cubicBezTo>
                  <a:pt x="251" y="266"/>
                  <a:pt x="240" y="279"/>
                  <a:pt x="235" y="286"/>
                </a:cubicBezTo>
                <a:cubicBezTo>
                  <a:pt x="229" y="294"/>
                  <a:pt x="230" y="291"/>
                  <a:pt x="229" y="291"/>
                </a:cubicBezTo>
                <a:cubicBezTo>
                  <a:pt x="224" y="300"/>
                  <a:pt x="210" y="315"/>
                  <a:pt x="205" y="326"/>
                </a:cubicBezTo>
                <a:cubicBezTo>
                  <a:pt x="207" y="323"/>
                  <a:pt x="214" y="313"/>
                  <a:pt x="209" y="321"/>
                </a:cubicBezTo>
                <a:cubicBezTo>
                  <a:pt x="205" y="329"/>
                  <a:pt x="197" y="336"/>
                  <a:pt x="190" y="350"/>
                </a:cubicBezTo>
                <a:cubicBezTo>
                  <a:pt x="191" y="346"/>
                  <a:pt x="191" y="346"/>
                  <a:pt x="191" y="346"/>
                </a:cubicBezTo>
                <a:cubicBezTo>
                  <a:pt x="187" y="352"/>
                  <a:pt x="178" y="365"/>
                  <a:pt x="180" y="364"/>
                </a:cubicBezTo>
                <a:cubicBezTo>
                  <a:pt x="177" y="368"/>
                  <a:pt x="171" y="380"/>
                  <a:pt x="171" y="378"/>
                </a:cubicBezTo>
                <a:cubicBezTo>
                  <a:pt x="159" y="401"/>
                  <a:pt x="142" y="433"/>
                  <a:pt x="138" y="448"/>
                </a:cubicBezTo>
                <a:cubicBezTo>
                  <a:pt x="136" y="452"/>
                  <a:pt x="133" y="460"/>
                  <a:pt x="133" y="458"/>
                </a:cubicBezTo>
                <a:cubicBezTo>
                  <a:pt x="135" y="452"/>
                  <a:pt x="137" y="451"/>
                  <a:pt x="137" y="448"/>
                </a:cubicBezTo>
                <a:cubicBezTo>
                  <a:pt x="136" y="451"/>
                  <a:pt x="135" y="452"/>
                  <a:pt x="135" y="452"/>
                </a:cubicBezTo>
                <a:cubicBezTo>
                  <a:pt x="132" y="460"/>
                  <a:pt x="130" y="465"/>
                  <a:pt x="134" y="459"/>
                </a:cubicBezTo>
                <a:cubicBezTo>
                  <a:pt x="128" y="475"/>
                  <a:pt x="125" y="475"/>
                  <a:pt x="118" y="496"/>
                </a:cubicBezTo>
                <a:cubicBezTo>
                  <a:pt x="118" y="495"/>
                  <a:pt x="118" y="497"/>
                  <a:pt x="116" y="503"/>
                </a:cubicBezTo>
                <a:cubicBezTo>
                  <a:pt x="111" y="515"/>
                  <a:pt x="111" y="515"/>
                  <a:pt x="111" y="515"/>
                </a:cubicBezTo>
                <a:cubicBezTo>
                  <a:pt x="107" y="528"/>
                  <a:pt x="109" y="523"/>
                  <a:pt x="110" y="523"/>
                </a:cubicBezTo>
                <a:cubicBezTo>
                  <a:pt x="107" y="531"/>
                  <a:pt x="105" y="540"/>
                  <a:pt x="103" y="543"/>
                </a:cubicBezTo>
                <a:cubicBezTo>
                  <a:pt x="102" y="552"/>
                  <a:pt x="102" y="552"/>
                  <a:pt x="102" y="552"/>
                </a:cubicBezTo>
                <a:cubicBezTo>
                  <a:pt x="103" y="545"/>
                  <a:pt x="99" y="558"/>
                  <a:pt x="98" y="561"/>
                </a:cubicBezTo>
                <a:cubicBezTo>
                  <a:pt x="99" y="558"/>
                  <a:pt x="99" y="558"/>
                  <a:pt x="99" y="558"/>
                </a:cubicBezTo>
                <a:cubicBezTo>
                  <a:pt x="99" y="559"/>
                  <a:pt x="97" y="568"/>
                  <a:pt x="96" y="572"/>
                </a:cubicBezTo>
                <a:cubicBezTo>
                  <a:pt x="95" y="571"/>
                  <a:pt x="98" y="562"/>
                  <a:pt x="99" y="558"/>
                </a:cubicBezTo>
                <a:cubicBezTo>
                  <a:pt x="97" y="561"/>
                  <a:pt x="96" y="567"/>
                  <a:pt x="94" y="572"/>
                </a:cubicBezTo>
                <a:cubicBezTo>
                  <a:pt x="95" y="571"/>
                  <a:pt x="92" y="584"/>
                  <a:pt x="90" y="590"/>
                </a:cubicBezTo>
                <a:cubicBezTo>
                  <a:pt x="89" y="597"/>
                  <a:pt x="88" y="598"/>
                  <a:pt x="87" y="600"/>
                </a:cubicBezTo>
                <a:cubicBezTo>
                  <a:pt x="88" y="600"/>
                  <a:pt x="85" y="611"/>
                  <a:pt x="87" y="606"/>
                </a:cubicBezTo>
                <a:cubicBezTo>
                  <a:pt x="87" y="604"/>
                  <a:pt x="87" y="601"/>
                  <a:pt x="89" y="597"/>
                </a:cubicBezTo>
                <a:cubicBezTo>
                  <a:pt x="88" y="601"/>
                  <a:pt x="89" y="601"/>
                  <a:pt x="86" y="610"/>
                </a:cubicBezTo>
                <a:cubicBezTo>
                  <a:pt x="84" y="617"/>
                  <a:pt x="85" y="608"/>
                  <a:pt x="83" y="622"/>
                </a:cubicBezTo>
                <a:cubicBezTo>
                  <a:pt x="84" y="618"/>
                  <a:pt x="84" y="618"/>
                  <a:pt x="85" y="615"/>
                </a:cubicBezTo>
                <a:cubicBezTo>
                  <a:pt x="83" y="628"/>
                  <a:pt x="83" y="628"/>
                  <a:pt x="83" y="628"/>
                </a:cubicBezTo>
                <a:cubicBezTo>
                  <a:pt x="82" y="628"/>
                  <a:pt x="82" y="628"/>
                  <a:pt x="82" y="628"/>
                </a:cubicBezTo>
                <a:cubicBezTo>
                  <a:pt x="82" y="630"/>
                  <a:pt x="82" y="629"/>
                  <a:pt x="82" y="629"/>
                </a:cubicBezTo>
                <a:cubicBezTo>
                  <a:pt x="81" y="633"/>
                  <a:pt x="78" y="649"/>
                  <a:pt x="77" y="651"/>
                </a:cubicBezTo>
                <a:cubicBezTo>
                  <a:pt x="76" y="658"/>
                  <a:pt x="75" y="665"/>
                  <a:pt x="75" y="671"/>
                </a:cubicBezTo>
                <a:cubicBezTo>
                  <a:pt x="75" y="670"/>
                  <a:pt x="75" y="670"/>
                  <a:pt x="75" y="670"/>
                </a:cubicBezTo>
                <a:cubicBezTo>
                  <a:pt x="74" y="678"/>
                  <a:pt x="73" y="688"/>
                  <a:pt x="71" y="694"/>
                </a:cubicBezTo>
                <a:cubicBezTo>
                  <a:pt x="72" y="693"/>
                  <a:pt x="72" y="693"/>
                  <a:pt x="72" y="693"/>
                </a:cubicBezTo>
                <a:cubicBezTo>
                  <a:pt x="71" y="698"/>
                  <a:pt x="70" y="707"/>
                  <a:pt x="69" y="712"/>
                </a:cubicBezTo>
                <a:cubicBezTo>
                  <a:pt x="68" y="723"/>
                  <a:pt x="71" y="716"/>
                  <a:pt x="69" y="728"/>
                </a:cubicBezTo>
                <a:cubicBezTo>
                  <a:pt x="68" y="738"/>
                  <a:pt x="67" y="744"/>
                  <a:pt x="67" y="740"/>
                </a:cubicBezTo>
                <a:cubicBezTo>
                  <a:pt x="66" y="759"/>
                  <a:pt x="63" y="780"/>
                  <a:pt x="64" y="798"/>
                </a:cubicBezTo>
                <a:cubicBezTo>
                  <a:pt x="64" y="801"/>
                  <a:pt x="64" y="799"/>
                  <a:pt x="63" y="805"/>
                </a:cubicBezTo>
                <a:cubicBezTo>
                  <a:pt x="63" y="833"/>
                  <a:pt x="63" y="864"/>
                  <a:pt x="65" y="886"/>
                </a:cubicBezTo>
                <a:cubicBezTo>
                  <a:pt x="65" y="878"/>
                  <a:pt x="66" y="885"/>
                  <a:pt x="66" y="885"/>
                </a:cubicBezTo>
                <a:cubicBezTo>
                  <a:pt x="66" y="892"/>
                  <a:pt x="67" y="893"/>
                  <a:pt x="66" y="896"/>
                </a:cubicBezTo>
                <a:cubicBezTo>
                  <a:pt x="65" y="895"/>
                  <a:pt x="65" y="896"/>
                  <a:pt x="64" y="888"/>
                </a:cubicBezTo>
                <a:cubicBezTo>
                  <a:pt x="65" y="905"/>
                  <a:pt x="66" y="930"/>
                  <a:pt x="67" y="939"/>
                </a:cubicBezTo>
                <a:cubicBezTo>
                  <a:pt x="67" y="935"/>
                  <a:pt x="67" y="938"/>
                  <a:pt x="67" y="942"/>
                </a:cubicBezTo>
                <a:cubicBezTo>
                  <a:pt x="68" y="941"/>
                  <a:pt x="69" y="953"/>
                  <a:pt x="69" y="962"/>
                </a:cubicBezTo>
                <a:cubicBezTo>
                  <a:pt x="69" y="964"/>
                  <a:pt x="69" y="964"/>
                  <a:pt x="69" y="964"/>
                </a:cubicBezTo>
                <a:cubicBezTo>
                  <a:pt x="70" y="970"/>
                  <a:pt x="70" y="970"/>
                  <a:pt x="70" y="970"/>
                </a:cubicBezTo>
                <a:cubicBezTo>
                  <a:pt x="70" y="973"/>
                  <a:pt x="69" y="974"/>
                  <a:pt x="70" y="983"/>
                </a:cubicBezTo>
                <a:cubicBezTo>
                  <a:pt x="71" y="983"/>
                  <a:pt x="71" y="984"/>
                  <a:pt x="71" y="985"/>
                </a:cubicBezTo>
                <a:cubicBezTo>
                  <a:pt x="72" y="995"/>
                  <a:pt x="72" y="1009"/>
                  <a:pt x="74" y="1019"/>
                </a:cubicBezTo>
                <a:cubicBezTo>
                  <a:pt x="76" y="1027"/>
                  <a:pt x="76" y="1027"/>
                  <a:pt x="76" y="1027"/>
                </a:cubicBezTo>
                <a:cubicBezTo>
                  <a:pt x="77" y="1032"/>
                  <a:pt x="77" y="1039"/>
                  <a:pt x="76" y="1032"/>
                </a:cubicBezTo>
                <a:cubicBezTo>
                  <a:pt x="79" y="1049"/>
                  <a:pt x="81" y="1061"/>
                  <a:pt x="82" y="1066"/>
                </a:cubicBezTo>
                <a:cubicBezTo>
                  <a:pt x="85" y="1097"/>
                  <a:pt x="95" y="1141"/>
                  <a:pt x="105" y="1175"/>
                </a:cubicBezTo>
                <a:cubicBezTo>
                  <a:pt x="105" y="1174"/>
                  <a:pt x="105" y="1174"/>
                  <a:pt x="105" y="1174"/>
                </a:cubicBezTo>
                <a:cubicBezTo>
                  <a:pt x="108" y="1183"/>
                  <a:pt x="106" y="1179"/>
                  <a:pt x="108" y="1185"/>
                </a:cubicBezTo>
                <a:cubicBezTo>
                  <a:pt x="108" y="1182"/>
                  <a:pt x="111" y="1192"/>
                  <a:pt x="110" y="1185"/>
                </a:cubicBezTo>
                <a:cubicBezTo>
                  <a:pt x="114" y="1198"/>
                  <a:pt x="114" y="1202"/>
                  <a:pt x="117" y="1210"/>
                </a:cubicBezTo>
                <a:cubicBezTo>
                  <a:pt x="117" y="1212"/>
                  <a:pt x="115" y="1203"/>
                  <a:pt x="115" y="1205"/>
                </a:cubicBezTo>
                <a:cubicBezTo>
                  <a:pt x="115" y="1207"/>
                  <a:pt x="121" y="1223"/>
                  <a:pt x="121" y="1225"/>
                </a:cubicBezTo>
                <a:cubicBezTo>
                  <a:pt x="123" y="1229"/>
                  <a:pt x="123" y="1226"/>
                  <a:pt x="122" y="1224"/>
                </a:cubicBezTo>
                <a:cubicBezTo>
                  <a:pt x="125" y="1232"/>
                  <a:pt x="125" y="1232"/>
                  <a:pt x="125" y="1232"/>
                </a:cubicBezTo>
                <a:cubicBezTo>
                  <a:pt x="129" y="1241"/>
                  <a:pt x="118" y="1209"/>
                  <a:pt x="123" y="1219"/>
                </a:cubicBezTo>
                <a:cubicBezTo>
                  <a:pt x="126" y="1226"/>
                  <a:pt x="126" y="1226"/>
                  <a:pt x="126" y="1226"/>
                </a:cubicBezTo>
                <a:cubicBezTo>
                  <a:pt x="129" y="1233"/>
                  <a:pt x="120" y="1207"/>
                  <a:pt x="127" y="1225"/>
                </a:cubicBezTo>
                <a:cubicBezTo>
                  <a:pt x="129" y="1233"/>
                  <a:pt x="131" y="1240"/>
                  <a:pt x="128" y="1233"/>
                </a:cubicBezTo>
                <a:cubicBezTo>
                  <a:pt x="134" y="1250"/>
                  <a:pt x="129" y="1242"/>
                  <a:pt x="136" y="1259"/>
                </a:cubicBezTo>
                <a:cubicBezTo>
                  <a:pt x="139" y="1264"/>
                  <a:pt x="130" y="1245"/>
                  <a:pt x="132" y="1248"/>
                </a:cubicBezTo>
                <a:cubicBezTo>
                  <a:pt x="136" y="1256"/>
                  <a:pt x="139" y="1265"/>
                  <a:pt x="143" y="1272"/>
                </a:cubicBezTo>
                <a:cubicBezTo>
                  <a:pt x="139" y="1264"/>
                  <a:pt x="141" y="1271"/>
                  <a:pt x="143" y="1277"/>
                </a:cubicBezTo>
                <a:cubicBezTo>
                  <a:pt x="148" y="1285"/>
                  <a:pt x="141" y="1271"/>
                  <a:pt x="147" y="1283"/>
                </a:cubicBezTo>
                <a:cubicBezTo>
                  <a:pt x="148" y="1285"/>
                  <a:pt x="153" y="1297"/>
                  <a:pt x="148" y="1287"/>
                </a:cubicBezTo>
                <a:cubicBezTo>
                  <a:pt x="149" y="1292"/>
                  <a:pt x="154" y="1300"/>
                  <a:pt x="157" y="1307"/>
                </a:cubicBezTo>
                <a:cubicBezTo>
                  <a:pt x="160" y="1310"/>
                  <a:pt x="152" y="1293"/>
                  <a:pt x="160" y="1306"/>
                </a:cubicBezTo>
                <a:cubicBezTo>
                  <a:pt x="158" y="1305"/>
                  <a:pt x="168" y="1323"/>
                  <a:pt x="163" y="1317"/>
                </a:cubicBezTo>
                <a:cubicBezTo>
                  <a:pt x="166" y="1322"/>
                  <a:pt x="167" y="1322"/>
                  <a:pt x="165" y="1318"/>
                </a:cubicBezTo>
                <a:cubicBezTo>
                  <a:pt x="170" y="1325"/>
                  <a:pt x="174" y="1337"/>
                  <a:pt x="177" y="1338"/>
                </a:cubicBezTo>
                <a:cubicBezTo>
                  <a:pt x="178" y="1341"/>
                  <a:pt x="178" y="1341"/>
                  <a:pt x="178" y="1341"/>
                </a:cubicBezTo>
                <a:cubicBezTo>
                  <a:pt x="180" y="1343"/>
                  <a:pt x="182" y="1346"/>
                  <a:pt x="185" y="1350"/>
                </a:cubicBezTo>
                <a:cubicBezTo>
                  <a:pt x="189" y="1356"/>
                  <a:pt x="198" y="1370"/>
                  <a:pt x="198" y="1369"/>
                </a:cubicBezTo>
                <a:cubicBezTo>
                  <a:pt x="200" y="1371"/>
                  <a:pt x="210" y="1384"/>
                  <a:pt x="205" y="1380"/>
                </a:cubicBezTo>
                <a:cubicBezTo>
                  <a:pt x="198" y="1371"/>
                  <a:pt x="198" y="1369"/>
                  <a:pt x="194" y="1365"/>
                </a:cubicBezTo>
                <a:cubicBezTo>
                  <a:pt x="199" y="1371"/>
                  <a:pt x="203" y="1378"/>
                  <a:pt x="207" y="1383"/>
                </a:cubicBezTo>
                <a:cubicBezTo>
                  <a:pt x="208" y="1383"/>
                  <a:pt x="208" y="1383"/>
                  <a:pt x="208" y="1383"/>
                </a:cubicBezTo>
                <a:cubicBezTo>
                  <a:pt x="210" y="1386"/>
                  <a:pt x="215" y="1393"/>
                  <a:pt x="216" y="1395"/>
                </a:cubicBezTo>
                <a:cubicBezTo>
                  <a:pt x="215" y="1392"/>
                  <a:pt x="216" y="1393"/>
                  <a:pt x="218" y="1395"/>
                </a:cubicBezTo>
                <a:cubicBezTo>
                  <a:pt x="220" y="1399"/>
                  <a:pt x="220" y="1399"/>
                  <a:pt x="220" y="1399"/>
                </a:cubicBezTo>
                <a:cubicBezTo>
                  <a:pt x="230" y="1410"/>
                  <a:pt x="223" y="1401"/>
                  <a:pt x="233" y="1412"/>
                </a:cubicBezTo>
                <a:cubicBezTo>
                  <a:pt x="226" y="1403"/>
                  <a:pt x="226" y="1403"/>
                  <a:pt x="226" y="1403"/>
                </a:cubicBezTo>
                <a:cubicBezTo>
                  <a:pt x="228" y="1405"/>
                  <a:pt x="231" y="1408"/>
                  <a:pt x="236" y="1413"/>
                </a:cubicBezTo>
                <a:cubicBezTo>
                  <a:pt x="237" y="1416"/>
                  <a:pt x="240" y="1420"/>
                  <a:pt x="242" y="1422"/>
                </a:cubicBezTo>
                <a:cubicBezTo>
                  <a:pt x="247" y="1428"/>
                  <a:pt x="245" y="1424"/>
                  <a:pt x="250" y="1430"/>
                </a:cubicBezTo>
                <a:cubicBezTo>
                  <a:pt x="243" y="1422"/>
                  <a:pt x="243" y="1422"/>
                  <a:pt x="243" y="1422"/>
                </a:cubicBezTo>
                <a:cubicBezTo>
                  <a:pt x="242" y="1421"/>
                  <a:pt x="249" y="1426"/>
                  <a:pt x="257" y="1434"/>
                </a:cubicBezTo>
                <a:cubicBezTo>
                  <a:pt x="262" y="1438"/>
                  <a:pt x="270" y="1446"/>
                  <a:pt x="261" y="1439"/>
                </a:cubicBezTo>
                <a:cubicBezTo>
                  <a:pt x="266" y="1443"/>
                  <a:pt x="272" y="1448"/>
                  <a:pt x="269" y="1444"/>
                </a:cubicBezTo>
                <a:cubicBezTo>
                  <a:pt x="278" y="1452"/>
                  <a:pt x="267" y="1444"/>
                  <a:pt x="275" y="1451"/>
                </a:cubicBezTo>
                <a:cubicBezTo>
                  <a:pt x="279" y="1453"/>
                  <a:pt x="290" y="1461"/>
                  <a:pt x="298" y="1465"/>
                </a:cubicBezTo>
                <a:cubicBezTo>
                  <a:pt x="289" y="1458"/>
                  <a:pt x="289" y="1458"/>
                  <a:pt x="289" y="1458"/>
                </a:cubicBezTo>
                <a:cubicBezTo>
                  <a:pt x="295" y="1462"/>
                  <a:pt x="295" y="1462"/>
                  <a:pt x="295" y="1462"/>
                </a:cubicBezTo>
                <a:cubicBezTo>
                  <a:pt x="288" y="1456"/>
                  <a:pt x="300" y="1465"/>
                  <a:pt x="296" y="1461"/>
                </a:cubicBezTo>
                <a:cubicBezTo>
                  <a:pt x="300" y="1463"/>
                  <a:pt x="305" y="1467"/>
                  <a:pt x="309" y="1470"/>
                </a:cubicBezTo>
                <a:cubicBezTo>
                  <a:pt x="295" y="1463"/>
                  <a:pt x="322" y="1481"/>
                  <a:pt x="318" y="1479"/>
                </a:cubicBezTo>
                <a:cubicBezTo>
                  <a:pt x="336" y="1490"/>
                  <a:pt x="331" y="1483"/>
                  <a:pt x="349" y="1495"/>
                </a:cubicBezTo>
                <a:cubicBezTo>
                  <a:pt x="345" y="1493"/>
                  <a:pt x="354" y="1499"/>
                  <a:pt x="343" y="1493"/>
                </a:cubicBezTo>
                <a:cubicBezTo>
                  <a:pt x="354" y="1498"/>
                  <a:pt x="350" y="1498"/>
                  <a:pt x="364" y="1503"/>
                </a:cubicBezTo>
                <a:cubicBezTo>
                  <a:pt x="354" y="1498"/>
                  <a:pt x="376" y="1507"/>
                  <a:pt x="361" y="1500"/>
                </a:cubicBezTo>
                <a:cubicBezTo>
                  <a:pt x="362" y="1501"/>
                  <a:pt x="353" y="1496"/>
                  <a:pt x="351" y="1495"/>
                </a:cubicBezTo>
                <a:cubicBezTo>
                  <a:pt x="356" y="1497"/>
                  <a:pt x="350" y="1494"/>
                  <a:pt x="362" y="1499"/>
                </a:cubicBezTo>
                <a:cubicBezTo>
                  <a:pt x="369" y="1502"/>
                  <a:pt x="380" y="1506"/>
                  <a:pt x="378" y="1506"/>
                </a:cubicBezTo>
                <a:cubicBezTo>
                  <a:pt x="377" y="1507"/>
                  <a:pt x="367" y="1502"/>
                  <a:pt x="371" y="1504"/>
                </a:cubicBezTo>
                <a:cubicBezTo>
                  <a:pt x="386" y="1510"/>
                  <a:pt x="389" y="1510"/>
                  <a:pt x="395" y="1513"/>
                </a:cubicBezTo>
                <a:cubicBezTo>
                  <a:pt x="385" y="1510"/>
                  <a:pt x="382" y="1510"/>
                  <a:pt x="382" y="1510"/>
                </a:cubicBezTo>
                <a:cubicBezTo>
                  <a:pt x="393" y="1515"/>
                  <a:pt x="393" y="1515"/>
                  <a:pt x="393" y="1515"/>
                </a:cubicBezTo>
                <a:cubicBezTo>
                  <a:pt x="391" y="1513"/>
                  <a:pt x="391" y="1513"/>
                  <a:pt x="391" y="1513"/>
                </a:cubicBezTo>
                <a:cubicBezTo>
                  <a:pt x="410" y="1519"/>
                  <a:pt x="396" y="1516"/>
                  <a:pt x="414" y="1521"/>
                </a:cubicBezTo>
                <a:cubicBezTo>
                  <a:pt x="423" y="1522"/>
                  <a:pt x="423" y="1522"/>
                  <a:pt x="423" y="1522"/>
                </a:cubicBezTo>
                <a:cubicBezTo>
                  <a:pt x="419" y="1521"/>
                  <a:pt x="397" y="1516"/>
                  <a:pt x="401" y="1515"/>
                </a:cubicBezTo>
                <a:cubicBezTo>
                  <a:pt x="412" y="1518"/>
                  <a:pt x="416" y="1520"/>
                  <a:pt x="427" y="1523"/>
                </a:cubicBezTo>
                <a:cubicBezTo>
                  <a:pt x="418" y="1520"/>
                  <a:pt x="418" y="1520"/>
                  <a:pt x="418" y="1520"/>
                </a:cubicBezTo>
                <a:cubicBezTo>
                  <a:pt x="423" y="1521"/>
                  <a:pt x="427" y="1521"/>
                  <a:pt x="443" y="1525"/>
                </a:cubicBezTo>
                <a:cubicBezTo>
                  <a:pt x="452" y="1527"/>
                  <a:pt x="446" y="1526"/>
                  <a:pt x="446" y="1527"/>
                </a:cubicBezTo>
                <a:cubicBezTo>
                  <a:pt x="465" y="1530"/>
                  <a:pt x="470" y="1531"/>
                  <a:pt x="482" y="1533"/>
                </a:cubicBezTo>
                <a:cubicBezTo>
                  <a:pt x="480" y="1532"/>
                  <a:pt x="504" y="1535"/>
                  <a:pt x="491" y="1533"/>
                </a:cubicBezTo>
                <a:cubicBezTo>
                  <a:pt x="484" y="1533"/>
                  <a:pt x="457" y="1529"/>
                  <a:pt x="450" y="1527"/>
                </a:cubicBezTo>
                <a:cubicBezTo>
                  <a:pt x="458" y="1527"/>
                  <a:pt x="436" y="1524"/>
                  <a:pt x="432" y="1522"/>
                </a:cubicBezTo>
                <a:cubicBezTo>
                  <a:pt x="447" y="1525"/>
                  <a:pt x="447" y="1524"/>
                  <a:pt x="449" y="1523"/>
                </a:cubicBezTo>
                <a:cubicBezTo>
                  <a:pt x="453" y="1524"/>
                  <a:pt x="457" y="1525"/>
                  <a:pt x="460" y="1526"/>
                </a:cubicBezTo>
                <a:cubicBezTo>
                  <a:pt x="461" y="1527"/>
                  <a:pt x="456" y="1526"/>
                  <a:pt x="455" y="1526"/>
                </a:cubicBezTo>
                <a:cubicBezTo>
                  <a:pt x="472" y="1529"/>
                  <a:pt x="488" y="1531"/>
                  <a:pt x="498" y="1533"/>
                </a:cubicBezTo>
                <a:cubicBezTo>
                  <a:pt x="504" y="1533"/>
                  <a:pt x="502" y="1532"/>
                  <a:pt x="495" y="1531"/>
                </a:cubicBezTo>
                <a:cubicBezTo>
                  <a:pt x="515" y="1533"/>
                  <a:pt x="537" y="1533"/>
                  <a:pt x="556" y="1532"/>
                </a:cubicBezTo>
                <a:cubicBezTo>
                  <a:pt x="544" y="1534"/>
                  <a:pt x="578" y="1532"/>
                  <a:pt x="569" y="1533"/>
                </a:cubicBezTo>
                <a:cubicBezTo>
                  <a:pt x="559" y="1534"/>
                  <a:pt x="550" y="1535"/>
                  <a:pt x="556" y="1535"/>
                </a:cubicBezTo>
                <a:cubicBezTo>
                  <a:pt x="562" y="1535"/>
                  <a:pt x="556" y="1535"/>
                  <a:pt x="558" y="1534"/>
                </a:cubicBezTo>
                <a:cubicBezTo>
                  <a:pt x="567" y="1535"/>
                  <a:pt x="571" y="1533"/>
                  <a:pt x="579" y="1533"/>
                </a:cubicBezTo>
                <a:cubicBezTo>
                  <a:pt x="561" y="1534"/>
                  <a:pt x="575" y="1532"/>
                  <a:pt x="572" y="1531"/>
                </a:cubicBezTo>
                <a:cubicBezTo>
                  <a:pt x="585" y="1531"/>
                  <a:pt x="571" y="1531"/>
                  <a:pt x="584" y="1530"/>
                </a:cubicBezTo>
                <a:cubicBezTo>
                  <a:pt x="598" y="1529"/>
                  <a:pt x="614" y="1527"/>
                  <a:pt x="629" y="1525"/>
                </a:cubicBezTo>
                <a:cubicBezTo>
                  <a:pt x="647" y="1521"/>
                  <a:pt x="675" y="1515"/>
                  <a:pt x="690" y="1511"/>
                </a:cubicBezTo>
                <a:cubicBezTo>
                  <a:pt x="699" y="1508"/>
                  <a:pt x="693" y="1509"/>
                  <a:pt x="702" y="1506"/>
                </a:cubicBezTo>
                <a:cubicBezTo>
                  <a:pt x="712" y="1503"/>
                  <a:pt x="694" y="1509"/>
                  <a:pt x="710" y="1504"/>
                </a:cubicBezTo>
                <a:cubicBezTo>
                  <a:pt x="708" y="1504"/>
                  <a:pt x="708" y="1504"/>
                  <a:pt x="708" y="1504"/>
                </a:cubicBezTo>
                <a:cubicBezTo>
                  <a:pt x="713" y="1503"/>
                  <a:pt x="736" y="1494"/>
                  <a:pt x="741" y="1494"/>
                </a:cubicBezTo>
                <a:cubicBezTo>
                  <a:pt x="736" y="1494"/>
                  <a:pt x="736" y="1494"/>
                  <a:pt x="736" y="1494"/>
                </a:cubicBezTo>
                <a:cubicBezTo>
                  <a:pt x="739" y="1493"/>
                  <a:pt x="741" y="1492"/>
                  <a:pt x="744" y="1492"/>
                </a:cubicBezTo>
                <a:cubicBezTo>
                  <a:pt x="744" y="1491"/>
                  <a:pt x="747" y="1490"/>
                  <a:pt x="742" y="1491"/>
                </a:cubicBezTo>
                <a:cubicBezTo>
                  <a:pt x="751" y="1487"/>
                  <a:pt x="762" y="1484"/>
                  <a:pt x="772" y="1479"/>
                </a:cubicBezTo>
                <a:cubicBezTo>
                  <a:pt x="766" y="1483"/>
                  <a:pt x="766" y="1483"/>
                  <a:pt x="766" y="1483"/>
                </a:cubicBezTo>
                <a:cubicBezTo>
                  <a:pt x="783" y="1476"/>
                  <a:pt x="794" y="1470"/>
                  <a:pt x="810" y="1461"/>
                </a:cubicBezTo>
                <a:cubicBezTo>
                  <a:pt x="809" y="1461"/>
                  <a:pt x="809" y="1461"/>
                  <a:pt x="809" y="1461"/>
                </a:cubicBezTo>
                <a:cubicBezTo>
                  <a:pt x="819" y="1456"/>
                  <a:pt x="819" y="1456"/>
                  <a:pt x="819" y="1456"/>
                </a:cubicBezTo>
                <a:cubicBezTo>
                  <a:pt x="816" y="1457"/>
                  <a:pt x="824" y="1452"/>
                  <a:pt x="829" y="1449"/>
                </a:cubicBezTo>
                <a:cubicBezTo>
                  <a:pt x="821" y="1454"/>
                  <a:pt x="813" y="1458"/>
                  <a:pt x="804" y="1462"/>
                </a:cubicBezTo>
                <a:cubicBezTo>
                  <a:pt x="798" y="1465"/>
                  <a:pt x="812" y="1458"/>
                  <a:pt x="808" y="1461"/>
                </a:cubicBezTo>
                <a:cubicBezTo>
                  <a:pt x="805" y="1464"/>
                  <a:pt x="790" y="1471"/>
                  <a:pt x="787" y="1472"/>
                </a:cubicBezTo>
                <a:cubicBezTo>
                  <a:pt x="793" y="1469"/>
                  <a:pt x="793" y="1469"/>
                  <a:pt x="798" y="1467"/>
                </a:cubicBezTo>
                <a:cubicBezTo>
                  <a:pt x="799" y="1465"/>
                  <a:pt x="791" y="1469"/>
                  <a:pt x="786" y="1471"/>
                </a:cubicBezTo>
                <a:cubicBezTo>
                  <a:pt x="789" y="1469"/>
                  <a:pt x="793" y="1467"/>
                  <a:pt x="794" y="1467"/>
                </a:cubicBezTo>
                <a:cubicBezTo>
                  <a:pt x="788" y="1469"/>
                  <a:pt x="782" y="1472"/>
                  <a:pt x="772" y="1477"/>
                </a:cubicBezTo>
                <a:cubicBezTo>
                  <a:pt x="779" y="1474"/>
                  <a:pt x="769" y="1479"/>
                  <a:pt x="771" y="1478"/>
                </a:cubicBezTo>
                <a:cubicBezTo>
                  <a:pt x="770" y="1478"/>
                  <a:pt x="760" y="1482"/>
                  <a:pt x="748" y="1487"/>
                </a:cubicBezTo>
                <a:cubicBezTo>
                  <a:pt x="739" y="1491"/>
                  <a:pt x="724" y="1495"/>
                  <a:pt x="709" y="1500"/>
                </a:cubicBezTo>
                <a:cubicBezTo>
                  <a:pt x="716" y="1499"/>
                  <a:pt x="724" y="1497"/>
                  <a:pt x="733" y="1494"/>
                </a:cubicBezTo>
                <a:cubicBezTo>
                  <a:pt x="724" y="1498"/>
                  <a:pt x="722" y="1498"/>
                  <a:pt x="713" y="1501"/>
                </a:cubicBezTo>
                <a:cubicBezTo>
                  <a:pt x="708" y="1502"/>
                  <a:pt x="705" y="1502"/>
                  <a:pt x="693" y="1506"/>
                </a:cubicBezTo>
                <a:cubicBezTo>
                  <a:pt x="692" y="1506"/>
                  <a:pt x="692" y="1506"/>
                  <a:pt x="692" y="1506"/>
                </a:cubicBezTo>
                <a:cubicBezTo>
                  <a:pt x="681" y="1509"/>
                  <a:pt x="681" y="1508"/>
                  <a:pt x="666" y="1512"/>
                </a:cubicBezTo>
                <a:cubicBezTo>
                  <a:pt x="642" y="1518"/>
                  <a:pt x="616" y="1523"/>
                  <a:pt x="597" y="1525"/>
                </a:cubicBezTo>
                <a:cubicBezTo>
                  <a:pt x="596" y="1526"/>
                  <a:pt x="596" y="1526"/>
                  <a:pt x="596" y="1526"/>
                </a:cubicBezTo>
                <a:cubicBezTo>
                  <a:pt x="585" y="1526"/>
                  <a:pt x="560" y="1528"/>
                  <a:pt x="546" y="1528"/>
                </a:cubicBezTo>
                <a:cubicBezTo>
                  <a:pt x="521" y="1529"/>
                  <a:pt x="492" y="1526"/>
                  <a:pt x="480" y="1525"/>
                </a:cubicBezTo>
                <a:cubicBezTo>
                  <a:pt x="437" y="1520"/>
                  <a:pt x="400" y="1510"/>
                  <a:pt x="359" y="1492"/>
                </a:cubicBezTo>
                <a:cubicBezTo>
                  <a:pt x="365" y="1495"/>
                  <a:pt x="365" y="1495"/>
                  <a:pt x="365" y="1495"/>
                </a:cubicBezTo>
                <a:cubicBezTo>
                  <a:pt x="358" y="1492"/>
                  <a:pt x="360" y="1494"/>
                  <a:pt x="353" y="1490"/>
                </a:cubicBezTo>
                <a:cubicBezTo>
                  <a:pt x="362" y="1494"/>
                  <a:pt x="344" y="1485"/>
                  <a:pt x="339" y="1482"/>
                </a:cubicBezTo>
                <a:cubicBezTo>
                  <a:pt x="321" y="1473"/>
                  <a:pt x="300" y="1459"/>
                  <a:pt x="287" y="1448"/>
                </a:cubicBezTo>
                <a:cubicBezTo>
                  <a:pt x="286" y="1448"/>
                  <a:pt x="286" y="1448"/>
                  <a:pt x="286" y="1448"/>
                </a:cubicBezTo>
                <a:cubicBezTo>
                  <a:pt x="272" y="1436"/>
                  <a:pt x="256" y="1423"/>
                  <a:pt x="240" y="1407"/>
                </a:cubicBezTo>
                <a:cubicBezTo>
                  <a:pt x="238" y="1406"/>
                  <a:pt x="235" y="1403"/>
                  <a:pt x="231" y="1398"/>
                </a:cubicBezTo>
                <a:cubicBezTo>
                  <a:pt x="224" y="1389"/>
                  <a:pt x="219" y="1384"/>
                  <a:pt x="209" y="1370"/>
                </a:cubicBezTo>
                <a:cubicBezTo>
                  <a:pt x="201" y="1360"/>
                  <a:pt x="189" y="1343"/>
                  <a:pt x="182" y="1332"/>
                </a:cubicBezTo>
                <a:cubicBezTo>
                  <a:pt x="158" y="1291"/>
                  <a:pt x="138" y="1247"/>
                  <a:pt x="123" y="1200"/>
                </a:cubicBezTo>
                <a:cubicBezTo>
                  <a:pt x="121" y="1197"/>
                  <a:pt x="121" y="1197"/>
                  <a:pt x="121" y="1197"/>
                </a:cubicBezTo>
                <a:cubicBezTo>
                  <a:pt x="108" y="1151"/>
                  <a:pt x="94" y="1094"/>
                  <a:pt x="88" y="1053"/>
                </a:cubicBezTo>
                <a:cubicBezTo>
                  <a:pt x="88" y="1057"/>
                  <a:pt x="88" y="1057"/>
                  <a:pt x="88" y="1057"/>
                </a:cubicBezTo>
                <a:cubicBezTo>
                  <a:pt x="85" y="1045"/>
                  <a:pt x="84" y="1028"/>
                  <a:pt x="85" y="1031"/>
                </a:cubicBezTo>
                <a:cubicBezTo>
                  <a:pt x="83" y="1019"/>
                  <a:pt x="82" y="1000"/>
                  <a:pt x="80" y="992"/>
                </a:cubicBezTo>
                <a:cubicBezTo>
                  <a:pt x="78" y="979"/>
                  <a:pt x="79" y="976"/>
                  <a:pt x="78" y="965"/>
                </a:cubicBezTo>
                <a:cubicBezTo>
                  <a:pt x="76" y="939"/>
                  <a:pt x="75" y="929"/>
                  <a:pt x="74" y="904"/>
                </a:cubicBezTo>
                <a:cubicBezTo>
                  <a:pt x="75" y="910"/>
                  <a:pt x="75" y="910"/>
                  <a:pt x="75" y="910"/>
                </a:cubicBezTo>
                <a:cubicBezTo>
                  <a:pt x="74" y="913"/>
                  <a:pt x="74" y="913"/>
                  <a:pt x="73" y="907"/>
                </a:cubicBezTo>
                <a:cubicBezTo>
                  <a:pt x="73" y="898"/>
                  <a:pt x="72" y="873"/>
                  <a:pt x="74" y="882"/>
                </a:cubicBezTo>
                <a:cubicBezTo>
                  <a:pt x="72" y="856"/>
                  <a:pt x="73" y="821"/>
                  <a:pt x="73" y="795"/>
                </a:cubicBezTo>
                <a:cubicBezTo>
                  <a:pt x="73" y="797"/>
                  <a:pt x="73" y="791"/>
                  <a:pt x="74" y="788"/>
                </a:cubicBezTo>
                <a:cubicBezTo>
                  <a:pt x="74" y="765"/>
                  <a:pt x="75" y="741"/>
                  <a:pt x="78" y="722"/>
                </a:cubicBezTo>
                <a:cubicBezTo>
                  <a:pt x="78" y="719"/>
                  <a:pt x="76" y="728"/>
                  <a:pt x="77" y="719"/>
                </a:cubicBezTo>
                <a:cubicBezTo>
                  <a:pt x="78" y="713"/>
                  <a:pt x="78" y="719"/>
                  <a:pt x="79" y="712"/>
                </a:cubicBezTo>
                <a:cubicBezTo>
                  <a:pt x="83" y="675"/>
                  <a:pt x="88" y="637"/>
                  <a:pt x="96" y="603"/>
                </a:cubicBezTo>
                <a:cubicBezTo>
                  <a:pt x="109" y="544"/>
                  <a:pt x="129" y="484"/>
                  <a:pt x="154" y="431"/>
                </a:cubicBezTo>
                <a:cubicBezTo>
                  <a:pt x="154" y="432"/>
                  <a:pt x="154" y="432"/>
                  <a:pt x="154" y="432"/>
                </a:cubicBezTo>
                <a:cubicBezTo>
                  <a:pt x="163" y="415"/>
                  <a:pt x="173" y="390"/>
                  <a:pt x="182" y="378"/>
                </a:cubicBezTo>
                <a:cubicBezTo>
                  <a:pt x="184" y="373"/>
                  <a:pt x="191" y="362"/>
                  <a:pt x="189" y="365"/>
                </a:cubicBezTo>
                <a:cubicBezTo>
                  <a:pt x="197" y="352"/>
                  <a:pt x="211" y="328"/>
                  <a:pt x="226" y="310"/>
                </a:cubicBezTo>
                <a:cubicBezTo>
                  <a:pt x="225" y="312"/>
                  <a:pt x="224" y="313"/>
                  <a:pt x="222" y="315"/>
                </a:cubicBezTo>
                <a:cubicBezTo>
                  <a:pt x="235" y="296"/>
                  <a:pt x="249" y="281"/>
                  <a:pt x="264" y="262"/>
                </a:cubicBezTo>
                <a:cubicBezTo>
                  <a:pt x="262" y="264"/>
                  <a:pt x="259" y="267"/>
                  <a:pt x="259" y="268"/>
                </a:cubicBezTo>
                <a:cubicBezTo>
                  <a:pt x="264" y="260"/>
                  <a:pt x="275" y="252"/>
                  <a:pt x="277" y="248"/>
                </a:cubicBezTo>
                <a:cubicBezTo>
                  <a:pt x="281" y="244"/>
                  <a:pt x="280" y="245"/>
                  <a:pt x="278" y="248"/>
                </a:cubicBezTo>
                <a:cubicBezTo>
                  <a:pt x="314" y="209"/>
                  <a:pt x="360" y="174"/>
                  <a:pt x="409" y="149"/>
                </a:cubicBezTo>
                <a:cubicBezTo>
                  <a:pt x="426" y="139"/>
                  <a:pt x="427" y="139"/>
                  <a:pt x="426" y="139"/>
                </a:cubicBezTo>
                <a:cubicBezTo>
                  <a:pt x="426" y="139"/>
                  <a:pt x="424" y="139"/>
                  <a:pt x="439" y="133"/>
                </a:cubicBezTo>
                <a:cubicBezTo>
                  <a:pt x="441" y="132"/>
                  <a:pt x="441" y="133"/>
                  <a:pt x="441" y="132"/>
                </a:cubicBezTo>
                <a:cubicBezTo>
                  <a:pt x="452" y="128"/>
                  <a:pt x="458" y="124"/>
                  <a:pt x="466" y="122"/>
                </a:cubicBezTo>
                <a:cubicBezTo>
                  <a:pt x="463" y="124"/>
                  <a:pt x="472" y="120"/>
                  <a:pt x="472" y="121"/>
                </a:cubicBezTo>
                <a:cubicBezTo>
                  <a:pt x="495" y="113"/>
                  <a:pt x="500" y="111"/>
                  <a:pt x="519" y="107"/>
                </a:cubicBezTo>
                <a:cubicBezTo>
                  <a:pt x="517" y="107"/>
                  <a:pt x="517" y="107"/>
                  <a:pt x="517" y="107"/>
                </a:cubicBezTo>
                <a:cubicBezTo>
                  <a:pt x="540" y="104"/>
                  <a:pt x="566" y="100"/>
                  <a:pt x="585" y="101"/>
                </a:cubicBezTo>
                <a:cubicBezTo>
                  <a:pt x="647" y="100"/>
                  <a:pt x="708" y="116"/>
                  <a:pt x="760" y="145"/>
                </a:cubicBezTo>
                <a:cubicBezTo>
                  <a:pt x="813" y="174"/>
                  <a:pt x="858" y="215"/>
                  <a:pt x="894" y="261"/>
                </a:cubicBezTo>
                <a:cubicBezTo>
                  <a:pt x="931" y="308"/>
                  <a:pt x="959" y="359"/>
                  <a:pt x="982" y="412"/>
                </a:cubicBezTo>
                <a:cubicBezTo>
                  <a:pt x="1006" y="466"/>
                  <a:pt x="1024" y="522"/>
                  <a:pt x="1039" y="579"/>
                </a:cubicBezTo>
                <a:cubicBezTo>
                  <a:pt x="1047" y="606"/>
                  <a:pt x="1047" y="608"/>
                  <a:pt x="1053" y="638"/>
                </a:cubicBezTo>
                <a:cubicBezTo>
                  <a:pt x="1053" y="637"/>
                  <a:pt x="1052" y="635"/>
                  <a:pt x="1053" y="637"/>
                </a:cubicBezTo>
                <a:cubicBezTo>
                  <a:pt x="1052" y="639"/>
                  <a:pt x="1057" y="658"/>
                  <a:pt x="1056" y="662"/>
                </a:cubicBezTo>
                <a:cubicBezTo>
                  <a:pt x="1063" y="705"/>
                  <a:pt x="1068" y="745"/>
                  <a:pt x="1070" y="790"/>
                </a:cubicBezTo>
                <a:cubicBezTo>
                  <a:pt x="1070" y="783"/>
                  <a:pt x="1071" y="780"/>
                  <a:pt x="1071" y="788"/>
                </a:cubicBezTo>
                <a:cubicBezTo>
                  <a:pt x="1071" y="797"/>
                  <a:pt x="1071" y="797"/>
                  <a:pt x="1071" y="797"/>
                </a:cubicBezTo>
                <a:cubicBezTo>
                  <a:pt x="1071" y="798"/>
                  <a:pt x="1071" y="798"/>
                  <a:pt x="1071" y="798"/>
                </a:cubicBezTo>
                <a:cubicBezTo>
                  <a:pt x="1071" y="804"/>
                  <a:pt x="1071" y="811"/>
                  <a:pt x="1071" y="805"/>
                </a:cubicBezTo>
                <a:cubicBezTo>
                  <a:pt x="1075" y="918"/>
                  <a:pt x="1066" y="1031"/>
                  <a:pt x="1035" y="1138"/>
                </a:cubicBezTo>
                <a:cubicBezTo>
                  <a:pt x="1029" y="1163"/>
                  <a:pt x="1016" y="1199"/>
                  <a:pt x="1004" y="1225"/>
                </a:cubicBezTo>
                <a:cubicBezTo>
                  <a:pt x="988" y="1264"/>
                  <a:pt x="969" y="1301"/>
                  <a:pt x="946" y="1334"/>
                </a:cubicBezTo>
                <a:cubicBezTo>
                  <a:pt x="923" y="1368"/>
                  <a:pt x="895" y="1398"/>
                  <a:pt x="859" y="1424"/>
                </a:cubicBezTo>
                <a:cubicBezTo>
                  <a:pt x="859" y="1424"/>
                  <a:pt x="862" y="1423"/>
                  <a:pt x="868" y="1419"/>
                </a:cubicBezTo>
                <a:cubicBezTo>
                  <a:pt x="874" y="1415"/>
                  <a:pt x="884" y="1408"/>
                  <a:pt x="898" y="1396"/>
                </a:cubicBezTo>
                <a:close/>
                <a:moveTo>
                  <a:pt x="838" y="1441"/>
                </a:moveTo>
                <a:cubicBezTo>
                  <a:pt x="836" y="1443"/>
                  <a:pt x="828" y="1449"/>
                  <a:pt x="835" y="1445"/>
                </a:cubicBezTo>
                <a:cubicBezTo>
                  <a:pt x="836" y="1444"/>
                  <a:pt x="840" y="1441"/>
                  <a:pt x="838" y="1441"/>
                </a:cubicBezTo>
                <a:close/>
                <a:moveTo>
                  <a:pt x="583" y="1532"/>
                </a:moveTo>
                <a:cubicBezTo>
                  <a:pt x="583" y="1532"/>
                  <a:pt x="579" y="1532"/>
                  <a:pt x="578" y="1532"/>
                </a:cubicBezTo>
                <a:cubicBezTo>
                  <a:pt x="582" y="1532"/>
                  <a:pt x="585" y="1532"/>
                  <a:pt x="587" y="1532"/>
                </a:cubicBezTo>
                <a:cubicBezTo>
                  <a:pt x="584" y="1532"/>
                  <a:pt x="584" y="1532"/>
                  <a:pt x="583" y="1532"/>
                </a:cubicBezTo>
                <a:close/>
                <a:moveTo>
                  <a:pt x="512" y="1534"/>
                </a:moveTo>
                <a:cubicBezTo>
                  <a:pt x="513" y="1534"/>
                  <a:pt x="528" y="1535"/>
                  <a:pt x="537" y="1535"/>
                </a:cubicBezTo>
                <a:cubicBezTo>
                  <a:pt x="529" y="1535"/>
                  <a:pt x="521" y="1534"/>
                  <a:pt x="512" y="1534"/>
                </a:cubicBezTo>
                <a:close/>
                <a:moveTo>
                  <a:pt x="446" y="1528"/>
                </a:moveTo>
                <a:cubicBezTo>
                  <a:pt x="441" y="1527"/>
                  <a:pt x="442" y="1527"/>
                  <a:pt x="450" y="1529"/>
                </a:cubicBezTo>
                <a:cubicBezTo>
                  <a:pt x="450" y="1529"/>
                  <a:pt x="448" y="1528"/>
                  <a:pt x="446" y="1528"/>
                </a:cubicBezTo>
                <a:close/>
                <a:moveTo>
                  <a:pt x="442" y="1526"/>
                </a:moveTo>
                <a:cubicBezTo>
                  <a:pt x="437" y="1525"/>
                  <a:pt x="434" y="1524"/>
                  <a:pt x="431" y="1524"/>
                </a:cubicBezTo>
                <a:cubicBezTo>
                  <a:pt x="432" y="1524"/>
                  <a:pt x="444" y="1527"/>
                  <a:pt x="442" y="1526"/>
                </a:cubicBezTo>
                <a:close/>
                <a:moveTo>
                  <a:pt x="309" y="1475"/>
                </a:moveTo>
                <a:cubicBezTo>
                  <a:pt x="306" y="1473"/>
                  <a:pt x="300" y="1468"/>
                  <a:pt x="297" y="1467"/>
                </a:cubicBezTo>
                <a:cubicBezTo>
                  <a:pt x="300" y="1469"/>
                  <a:pt x="311" y="1477"/>
                  <a:pt x="309" y="1475"/>
                </a:cubicBezTo>
                <a:close/>
                <a:moveTo>
                  <a:pt x="257" y="1434"/>
                </a:moveTo>
                <a:cubicBezTo>
                  <a:pt x="255" y="1433"/>
                  <a:pt x="254" y="1432"/>
                  <a:pt x="253" y="1431"/>
                </a:cubicBezTo>
                <a:cubicBezTo>
                  <a:pt x="250" y="1428"/>
                  <a:pt x="252" y="1431"/>
                  <a:pt x="255" y="1433"/>
                </a:cubicBezTo>
                <a:lnTo>
                  <a:pt x="257" y="1434"/>
                </a:lnTo>
                <a:close/>
                <a:moveTo>
                  <a:pt x="197" y="336"/>
                </a:moveTo>
                <a:cubicBezTo>
                  <a:pt x="193" y="342"/>
                  <a:pt x="193" y="342"/>
                  <a:pt x="193" y="342"/>
                </a:cubicBezTo>
                <a:cubicBezTo>
                  <a:pt x="194" y="341"/>
                  <a:pt x="194" y="341"/>
                  <a:pt x="194" y="341"/>
                </a:cubicBezTo>
                <a:lnTo>
                  <a:pt x="197" y="336"/>
                </a:lnTo>
                <a:close/>
                <a:moveTo>
                  <a:pt x="633" y="95"/>
                </a:moveTo>
                <a:cubicBezTo>
                  <a:pt x="640" y="96"/>
                  <a:pt x="638" y="95"/>
                  <a:pt x="640" y="95"/>
                </a:cubicBezTo>
                <a:cubicBezTo>
                  <a:pt x="633" y="95"/>
                  <a:pt x="642" y="96"/>
                  <a:pt x="633" y="95"/>
                </a:cubicBezTo>
                <a:close/>
                <a:moveTo>
                  <a:pt x="876" y="228"/>
                </a:moveTo>
                <a:cubicBezTo>
                  <a:pt x="875" y="227"/>
                  <a:pt x="875" y="227"/>
                  <a:pt x="875" y="227"/>
                </a:cubicBezTo>
                <a:cubicBezTo>
                  <a:pt x="875" y="228"/>
                  <a:pt x="875" y="228"/>
                  <a:pt x="875" y="228"/>
                </a:cubicBezTo>
                <a:lnTo>
                  <a:pt x="876" y="228"/>
                </a:lnTo>
                <a:close/>
                <a:moveTo>
                  <a:pt x="1146" y="908"/>
                </a:moveTo>
                <a:cubicBezTo>
                  <a:pt x="1144" y="908"/>
                  <a:pt x="1142" y="906"/>
                  <a:pt x="1142" y="904"/>
                </a:cubicBezTo>
                <a:cubicBezTo>
                  <a:pt x="1142" y="903"/>
                  <a:pt x="1142" y="903"/>
                  <a:pt x="1142" y="903"/>
                </a:cubicBezTo>
                <a:cubicBezTo>
                  <a:pt x="1142" y="901"/>
                  <a:pt x="1144" y="900"/>
                  <a:pt x="1146" y="900"/>
                </a:cubicBezTo>
                <a:cubicBezTo>
                  <a:pt x="1148" y="900"/>
                  <a:pt x="1150" y="902"/>
                  <a:pt x="1150" y="904"/>
                </a:cubicBezTo>
                <a:cubicBezTo>
                  <a:pt x="1150" y="906"/>
                  <a:pt x="1148" y="908"/>
                  <a:pt x="1146" y="908"/>
                </a:cubicBezTo>
                <a:close/>
                <a:moveTo>
                  <a:pt x="1145" y="930"/>
                </a:moveTo>
                <a:cubicBezTo>
                  <a:pt x="1143" y="930"/>
                  <a:pt x="1141" y="929"/>
                  <a:pt x="1141" y="926"/>
                </a:cubicBezTo>
                <a:cubicBezTo>
                  <a:pt x="1141" y="926"/>
                  <a:pt x="1141" y="926"/>
                  <a:pt x="1141" y="926"/>
                </a:cubicBezTo>
                <a:cubicBezTo>
                  <a:pt x="1142" y="924"/>
                  <a:pt x="1143" y="923"/>
                  <a:pt x="1145" y="923"/>
                </a:cubicBezTo>
                <a:cubicBezTo>
                  <a:pt x="1147" y="923"/>
                  <a:pt x="1149" y="925"/>
                  <a:pt x="1149" y="927"/>
                </a:cubicBezTo>
                <a:cubicBezTo>
                  <a:pt x="1149" y="929"/>
                  <a:pt x="1147" y="930"/>
                  <a:pt x="1145" y="930"/>
                </a:cubicBezTo>
                <a:close/>
                <a:moveTo>
                  <a:pt x="1146" y="885"/>
                </a:moveTo>
                <a:cubicBezTo>
                  <a:pt x="1144" y="885"/>
                  <a:pt x="1143" y="884"/>
                  <a:pt x="1143" y="882"/>
                </a:cubicBezTo>
                <a:cubicBezTo>
                  <a:pt x="1143" y="881"/>
                  <a:pt x="1143" y="881"/>
                  <a:pt x="1143" y="881"/>
                </a:cubicBezTo>
                <a:cubicBezTo>
                  <a:pt x="1143" y="879"/>
                  <a:pt x="1144" y="878"/>
                  <a:pt x="1146" y="878"/>
                </a:cubicBezTo>
                <a:cubicBezTo>
                  <a:pt x="1148" y="878"/>
                  <a:pt x="1150" y="880"/>
                  <a:pt x="1150" y="882"/>
                </a:cubicBezTo>
                <a:cubicBezTo>
                  <a:pt x="1150" y="882"/>
                  <a:pt x="1150" y="882"/>
                  <a:pt x="1150" y="882"/>
                </a:cubicBezTo>
                <a:cubicBezTo>
                  <a:pt x="1150" y="884"/>
                  <a:pt x="1148" y="885"/>
                  <a:pt x="1146" y="885"/>
                </a:cubicBezTo>
                <a:close/>
                <a:moveTo>
                  <a:pt x="1148" y="949"/>
                </a:moveTo>
                <a:cubicBezTo>
                  <a:pt x="1148" y="949"/>
                  <a:pt x="1148" y="949"/>
                  <a:pt x="1148" y="949"/>
                </a:cubicBezTo>
                <a:cubicBezTo>
                  <a:pt x="1147" y="951"/>
                  <a:pt x="1146" y="953"/>
                  <a:pt x="1144" y="953"/>
                </a:cubicBezTo>
                <a:cubicBezTo>
                  <a:pt x="1142" y="952"/>
                  <a:pt x="1140" y="951"/>
                  <a:pt x="1140" y="949"/>
                </a:cubicBezTo>
                <a:cubicBezTo>
                  <a:pt x="1144" y="948"/>
                  <a:pt x="1144" y="948"/>
                  <a:pt x="1144" y="948"/>
                </a:cubicBezTo>
                <a:cubicBezTo>
                  <a:pt x="1140" y="948"/>
                  <a:pt x="1140" y="948"/>
                  <a:pt x="1140" y="948"/>
                </a:cubicBezTo>
                <a:cubicBezTo>
                  <a:pt x="1140" y="946"/>
                  <a:pt x="1142" y="945"/>
                  <a:pt x="1144" y="945"/>
                </a:cubicBezTo>
                <a:cubicBezTo>
                  <a:pt x="1146" y="945"/>
                  <a:pt x="1148" y="946"/>
                  <a:pt x="1148" y="948"/>
                </a:cubicBezTo>
                <a:cubicBezTo>
                  <a:pt x="1148" y="948"/>
                  <a:pt x="1148" y="949"/>
                  <a:pt x="1148" y="949"/>
                </a:cubicBezTo>
                <a:close/>
                <a:moveTo>
                  <a:pt x="1146" y="863"/>
                </a:moveTo>
                <a:cubicBezTo>
                  <a:pt x="1144" y="863"/>
                  <a:pt x="1142" y="861"/>
                  <a:pt x="1142" y="859"/>
                </a:cubicBezTo>
                <a:cubicBezTo>
                  <a:pt x="1146" y="858"/>
                  <a:pt x="1146" y="858"/>
                  <a:pt x="1146" y="858"/>
                </a:cubicBezTo>
                <a:cubicBezTo>
                  <a:pt x="1142" y="859"/>
                  <a:pt x="1142" y="859"/>
                  <a:pt x="1142" y="859"/>
                </a:cubicBezTo>
                <a:cubicBezTo>
                  <a:pt x="1142" y="857"/>
                  <a:pt x="1144" y="855"/>
                  <a:pt x="1146" y="855"/>
                </a:cubicBezTo>
                <a:cubicBezTo>
                  <a:pt x="1148" y="855"/>
                  <a:pt x="1150" y="856"/>
                  <a:pt x="1150" y="858"/>
                </a:cubicBezTo>
                <a:cubicBezTo>
                  <a:pt x="1150" y="858"/>
                  <a:pt x="1150" y="859"/>
                  <a:pt x="1150" y="859"/>
                </a:cubicBezTo>
                <a:cubicBezTo>
                  <a:pt x="1150" y="859"/>
                  <a:pt x="1150" y="859"/>
                  <a:pt x="1150" y="859"/>
                </a:cubicBezTo>
                <a:cubicBezTo>
                  <a:pt x="1150" y="861"/>
                  <a:pt x="1148" y="863"/>
                  <a:pt x="1146" y="863"/>
                </a:cubicBezTo>
                <a:close/>
                <a:moveTo>
                  <a:pt x="1146" y="972"/>
                </a:moveTo>
                <a:cubicBezTo>
                  <a:pt x="1146" y="974"/>
                  <a:pt x="1144" y="975"/>
                  <a:pt x="1142" y="975"/>
                </a:cubicBezTo>
                <a:cubicBezTo>
                  <a:pt x="1140" y="975"/>
                  <a:pt x="1138" y="973"/>
                  <a:pt x="1138" y="971"/>
                </a:cubicBezTo>
                <a:cubicBezTo>
                  <a:pt x="1138" y="970"/>
                  <a:pt x="1138" y="970"/>
                  <a:pt x="1138" y="970"/>
                </a:cubicBezTo>
                <a:cubicBezTo>
                  <a:pt x="1139" y="968"/>
                  <a:pt x="1140" y="967"/>
                  <a:pt x="1143" y="967"/>
                </a:cubicBezTo>
                <a:cubicBezTo>
                  <a:pt x="1145" y="968"/>
                  <a:pt x="1146" y="970"/>
                  <a:pt x="1146" y="972"/>
                </a:cubicBezTo>
                <a:cubicBezTo>
                  <a:pt x="1146" y="972"/>
                  <a:pt x="1146" y="972"/>
                  <a:pt x="1146" y="972"/>
                </a:cubicBezTo>
                <a:close/>
                <a:moveTo>
                  <a:pt x="1146" y="840"/>
                </a:moveTo>
                <a:cubicBezTo>
                  <a:pt x="1144" y="840"/>
                  <a:pt x="1142" y="839"/>
                  <a:pt x="1142" y="837"/>
                </a:cubicBezTo>
                <a:cubicBezTo>
                  <a:pt x="1142" y="837"/>
                  <a:pt x="1142" y="836"/>
                  <a:pt x="1142" y="836"/>
                </a:cubicBezTo>
                <a:cubicBezTo>
                  <a:pt x="1142" y="834"/>
                  <a:pt x="1143" y="833"/>
                  <a:pt x="1145" y="833"/>
                </a:cubicBezTo>
                <a:cubicBezTo>
                  <a:pt x="1147" y="833"/>
                  <a:pt x="1149" y="835"/>
                  <a:pt x="1149" y="837"/>
                </a:cubicBezTo>
                <a:cubicBezTo>
                  <a:pt x="1149" y="837"/>
                  <a:pt x="1149" y="837"/>
                  <a:pt x="1149" y="837"/>
                </a:cubicBezTo>
                <a:cubicBezTo>
                  <a:pt x="1149" y="839"/>
                  <a:pt x="1148" y="840"/>
                  <a:pt x="1146" y="840"/>
                </a:cubicBezTo>
                <a:close/>
                <a:moveTo>
                  <a:pt x="1144" y="994"/>
                </a:moveTo>
                <a:cubicBezTo>
                  <a:pt x="1143" y="996"/>
                  <a:pt x="1142" y="998"/>
                  <a:pt x="1140" y="997"/>
                </a:cubicBezTo>
                <a:cubicBezTo>
                  <a:pt x="1138" y="997"/>
                  <a:pt x="1136" y="995"/>
                  <a:pt x="1136" y="993"/>
                </a:cubicBezTo>
                <a:cubicBezTo>
                  <a:pt x="1136" y="993"/>
                  <a:pt x="1136" y="993"/>
                  <a:pt x="1136" y="993"/>
                </a:cubicBezTo>
                <a:cubicBezTo>
                  <a:pt x="1137" y="991"/>
                  <a:pt x="1138" y="990"/>
                  <a:pt x="1140" y="990"/>
                </a:cubicBezTo>
                <a:cubicBezTo>
                  <a:pt x="1142" y="990"/>
                  <a:pt x="1144" y="992"/>
                  <a:pt x="1144" y="994"/>
                </a:cubicBezTo>
                <a:cubicBezTo>
                  <a:pt x="1144" y="994"/>
                  <a:pt x="1144" y="994"/>
                  <a:pt x="1144" y="994"/>
                </a:cubicBezTo>
                <a:close/>
                <a:moveTo>
                  <a:pt x="1145" y="818"/>
                </a:moveTo>
                <a:cubicBezTo>
                  <a:pt x="1143" y="818"/>
                  <a:pt x="1141" y="816"/>
                  <a:pt x="1141" y="814"/>
                </a:cubicBezTo>
                <a:cubicBezTo>
                  <a:pt x="1144" y="814"/>
                  <a:pt x="1144" y="814"/>
                  <a:pt x="1144" y="814"/>
                </a:cubicBezTo>
                <a:cubicBezTo>
                  <a:pt x="1141" y="814"/>
                  <a:pt x="1141" y="814"/>
                  <a:pt x="1141" y="814"/>
                </a:cubicBezTo>
                <a:cubicBezTo>
                  <a:pt x="1141" y="812"/>
                  <a:pt x="1142" y="810"/>
                  <a:pt x="1144" y="810"/>
                </a:cubicBezTo>
                <a:cubicBezTo>
                  <a:pt x="1146" y="810"/>
                  <a:pt x="1148" y="811"/>
                  <a:pt x="1148" y="813"/>
                </a:cubicBezTo>
                <a:cubicBezTo>
                  <a:pt x="1148" y="813"/>
                  <a:pt x="1148" y="814"/>
                  <a:pt x="1148" y="814"/>
                </a:cubicBezTo>
                <a:cubicBezTo>
                  <a:pt x="1148" y="814"/>
                  <a:pt x="1148" y="814"/>
                  <a:pt x="1148" y="814"/>
                </a:cubicBezTo>
                <a:cubicBezTo>
                  <a:pt x="1148" y="816"/>
                  <a:pt x="1147" y="818"/>
                  <a:pt x="1145" y="818"/>
                </a:cubicBezTo>
                <a:close/>
                <a:moveTo>
                  <a:pt x="1141" y="1016"/>
                </a:moveTo>
                <a:cubicBezTo>
                  <a:pt x="1141" y="1017"/>
                  <a:pt x="1141" y="1017"/>
                  <a:pt x="1141" y="1017"/>
                </a:cubicBezTo>
                <a:cubicBezTo>
                  <a:pt x="1141" y="1019"/>
                  <a:pt x="1139" y="1020"/>
                  <a:pt x="1137" y="1020"/>
                </a:cubicBezTo>
                <a:cubicBezTo>
                  <a:pt x="1135" y="1019"/>
                  <a:pt x="1133" y="1018"/>
                  <a:pt x="1134" y="1016"/>
                </a:cubicBezTo>
                <a:cubicBezTo>
                  <a:pt x="1134" y="1015"/>
                  <a:pt x="1134" y="1015"/>
                  <a:pt x="1134" y="1015"/>
                </a:cubicBezTo>
                <a:cubicBezTo>
                  <a:pt x="1134" y="1013"/>
                  <a:pt x="1136" y="1012"/>
                  <a:pt x="1138" y="1012"/>
                </a:cubicBezTo>
                <a:cubicBezTo>
                  <a:pt x="1140" y="1012"/>
                  <a:pt x="1141" y="1014"/>
                  <a:pt x="1141" y="1016"/>
                </a:cubicBezTo>
                <a:cubicBezTo>
                  <a:pt x="1141" y="1016"/>
                  <a:pt x="1141" y="1016"/>
                  <a:pt x="1141" y="1016"/>
                </a:cubicBezTo>
                <a:close/>
                <a:moveTo>
                  <a:pt x="1138" y="1038"/>
                </a:moveTo>
                <a:cubicBezTo>
                  <a:pt x="1138" y="1039"/>
                  <a:pt x="1138" y="1039"/>
                  <a:pt x="1138" y="1039"/>
                </a:cubicBezTo>
                <a:cubicBezTo>
                  <a:pt x="1137" y="1041"/>
                  <a:pt x="1135" y="1042"/>
                  <a:pt x="1133" y="1042"/>
                </a:cubicBezTo>
                <a:cubicBezTo>
                  <a:pt x="1131" y="1042"/>
                  <a:pt x="1130" y="1040"/>
                  <a:pt x="1130" y="1038"/>
                </a:cubicBezTo>
                <a:cubicBezTo>
                  <a:pt x="1130" y="1037"/>
                  <a:pt x="1130" y="1037"/>
                  <a:pt x="1130" y="1037"/>
                </a:cubicBezTo>
                <a:cubicBezTo>
                  <a:pt x="1131" y="1035"/>
                  <a:pt x="1133" y="1034"/>
                  <a:pt x="1135" y="1034"/>
                </a:cubicBezTo>
                <a:cubicBezTo>
                  <a:pt x="1137" y="1034"/>
                  <a:pt x="1138" y="1036"/>
                  <a:pt x="1138" y="1038"/>
                </a:cubicBezTo>
                <a:cubicBezTo>
                  <a:pt x="1138" y="1038"/>
                  <a:pt x="1138" y="1038"/>
                  <a:pt x="1138" y="1038"/>
                </a:cubicBezTo>
                <a:close/>
                <a:moveTo>
                  <a:pt x="1141" y="773"/>
                </a:moveTo>
                <a:cubicBezTo>
                  <a:pt x="1139" y="773"/>
                  <a:pt x="1138" y="772"/>
                  <a:pt x="1137" y="770"/>
                </a:cubicBezTo>
                <a:cubicBezTo>
                  <a:pt x="1137" y="769"/>
                  <a:pt x="1137" y="769"/>
                  <a:pt x="1137" y="769"/>
                </a:cubicBezTo>
                <a:cubicBezTo>
                  <a:pt x="1137" y="767"/>
                  <a:pt x="1139" y="765"/>
                  <a:pt x="1141" y="765"/>
                </a:cubicBezTo>
                <a:cubicBezTo>
                  <a:pt x="1143" y="765"/>
                  <a:pt x="1145" y="766"/>
                  <a:pt x="1145" y="768"/>
                </a:cubicBezTo>
                <a:cubicBezTo>
                  <a:pt x="1145" y="769"/>
                  <a:pt x="1145" y="769"/>
                  <a:pt x="1145" y="769"/>
                </a:cubicBezTo>
                <a:cubicBezTo>
                  <a:pt x="1145" y="769"/>
                  <a:pt x="1145" y="769"/>
                  <a:pt x="1145" y="770"/>
                </a:cubicBezTo>
                <a:cubicBezTo>
                  <a:pt x="1145" y="771"/>
                  <a:pt x="1143" y="773"/>
                  <a:pt x="1141" y="773"/>
                </a:cubicBezTo>
                <a:close/>
                <a:moveTo>
                  <a:pt x="1134" y="1060"/>
                </a:moveTo>
                <a:cubicBezTo>
                  <a:pt x="1134" y="1060"/>
                  <a:pt x="1134" y="1061"/>
                  <a:pt x="1134" y="1061"/>
                </a:cubicBezTo>
                <a:cubicBezTo>
                  <a:pt x="1134" y="1063"/>
                  <a:pt x="1132" y="1064"/>
                  <a:pt x="1130" y="1064"/>
                </a:cubicBezTo>
                <a:cubicBezTo>
                  <a:pt x="1128" y="1064"/>
                  <a:pt x="1126" y="1062"/>
                  <a:pt x="1127" y="1060"/>
                </a:cubicBezTo>
                <a:cubicBezTo>
                  <a:pt x="1130" y="1060"/>
                  <a:pt x="1130" y="1060"/>
                  <a:pt x="1130" y="1060"/>
                </a:cubicBezTo>
                <a:cubicBezTo>
                  <a:pt x="1127" y="1059"/>
                  <a:pt x="1127" y="1059"/>
                  <a:pt x="1127" y="1059"/>
                </a:cubicBezTo>
                <a:cubicBezTo>
                  <a:pt x="1127" y="1057"/>
                  <a:pt x="1129" y="1056"/>
                  <a:pt x="1131" y="1056"/>
                </a:cubicBezTo>
                <a:cubicBezTo>
                  <a:pt x="1133" y="1057"/>
                  <a:pt x="1134" y="1058"/>
                  <a:pt x="1134" y="1060"/>
                </a:cubicBezTo>
                <a:cubicBezTo>
                  <a:pt x="1134" y="1060"/>
                  <a:pt x="1134" y="1060"/>
                  <a:pt x="1134" y="1060"/>
                </a:cubicBezTo>
                <a:close/>
                <a:moveTo>
                  <a:pt x="1139" y="751"/>
                </a:moveTo>
                <a:cubicBezTo>
                  <a:pt x="1137" y="751"/>
                  <a:pt x="1135" y="749"/>
                  <a:pt x="1135" y="747"/>
                </a:cubicBezTo>
                <a:cubicBezTo>
                  <a:pt x="1139" y="746"/>
                  <a:pt x="1139" y="746"/>
                  <a:pt x="1139" y="746"/>
                </a:cubicBezTo>
                <a:cubicBezTo>
                  <a:pt x="1135" y="747"/>
                  <a:pt x="1135" y="747"/>
                  <a:pt x="1135" y="747"/>
                </a:cubicBezTo>
                <a:cubicBezTo>
                  <a:pt x="1135" y="745"/>
                  <a:pt x="1136" y="743"/>
                  <a:pt x="1138" y="743"/>
                </a:cubicBezTo>
                <a:cubicBezTo>
                  <a:pt x="1140" y="743"/>
                  <a:pt x="1142" y="744"/>
                  <a:pt x="1142" y="746"/>
                </a:cubicBezTo>
                <a:cubicBezTo>
                  <a:pt x="1142" y="746"/>
                  <a:pt x="1143" y="747"/>
                  <a:pt x="1143" y="747"/>
                </a:cubicBezTo>
                <a:cubicBezTo>
                  <a:pt x="1143" y="747"/>
                  <a:pt x="1143" y="747"/>
                  <a:pt x="1143" y="747"/>
                </a:cubicBezTo>
                <a:cubicBezTo>
                  <a:pt x="1142" y="749"/>
                  <a:pt x="1141" y="751"/>
                  <a:pt x="1139" y="751"/>
                </a:cubicBezTo>
                <a:close/>
                <a:moveTo>
                  <a:pt x="1130" y="1083"/>
                </a:moveTo>
                <a:cubicBezTo>
                  <a:pt x="1129" y="1085"/>
                  <a:pt x="1127" y="1087"/>
                  <a:pt x="1125" y="1086"/>
                </a:cubicBezTo>
                <a:cubicBezTo>
                  <a:pt x="1123" y="1086"/>
                  <a:pt x="1122" y="1084"/>
                  <a:pt x="1122" y="1082"/>
                </a:cubicBezTo>
                <a:cubicBezTo>
                  <a:pt x="1122" y="1081"/>
                  <a:pt x="1122" y="1081"/>
                  <a:pt x="1122" y="1081"/>
                </a:cubicBezTo>
                <a:cubicBezTo>
                  <a:pt x="1123" y="1079"/>
                  <a:pt x="1125" y="1078"/>
                  <a:pt x="1127" y="1079"/>
                </a:cubicBezTo>
                <a:cubicBezTo>
                  <a:pt x="1129" y="1079"/>
                  <a:pt x="1130" y="1081"/>
                  <a:pt x="1130" y="1083"/>
                </a:cubicBezTo>
                <a:cubicBezTo>
                  <a:pt x="1130" y="1083"/>
                  <a:pt x="1130" y="1083"/>
                  <a:pt x="1130" y="1083"/>
                </a:cubicBezTo>
                <a:close/>
                <a:moveTo>
                  <a:pt x="1137" y="728"/>
                </a:moveTo>
                <a:cubicBezTo>
                  <a:pt x="1135" y="729"/>
                  <a:pt x="1133" y="727"/>
                  <a:pt x="1132" y="725"/>
                </a:cubicBezTo>
                <a:cubicBezTo>
                  <a:pt x="1132" y="725"/>
                  <a:pt x="1132" y="725"/>
                  <a:pt x="1132" y="724"/>
                </a:cubicBezTo>
                <a:cubicBezTo>
                  <a:pt x="1132" y="722"/>
                  <a:pt x="1133" y="721"/>
                  <a:pt x="1135" y="721"/>
                </a:cubicBezTo>
                <a:cubicBezTo>
                  <a:pt x="1138" y="721"/>
                  <a:pt x="1139" y="722"/>
                  <a:pt x="1140" y="724"/>
                </a:cubicBezTo>
                <a:cubicBezTo>
                  <a:pt x="1140" y="724"/>
                  <a:pt x="1140" y="725"/>
                  <a:pt x="1140" y="725"/>
                </a:cubicBezTo>
                <a:cubicBezTo>
                  <a:pt x="1140" y="727"/>
                  <a:pt x="1138" y="728"/>
                  <a:pt x="1137" y="728"/>
                </a:cubicBezTo>
                <a:close/>
                <a:moveTo>
                  <a:pt x="1125" y="1105"/>
                </a:moveTo>
                <a:cubicBezTo>
                  <a:pt x="1125" y="1105"/>
                  <a:pt x="1125" y="1105"/>
                  <a:pt x="1125" y="1105"/>
                </a:cubicBezTo>
                <a:cubicBezTo>
                  <a:pt x="1124" y="1107"/>
                  <a:pt x="1122" y="1109"/>
                  <a:pt x="1120" y="1108"/>
                </a:cubicBezTo>
                <a:cubicBezTo>
                  <a:pt x="1118" y="1108"/>
                  <a:pt x="1117" y="1106"/>
                  <a:pt x="1118" y="1104"/>
                </a:cubicBezTo>
                <a:cubicBezTo>
                  <a:pt x="1118" y="1103"/>
                  <a:pt x="1118" y="1103"/>
                  <a:pt x="1118" y="1103"/>
                </a:cubicBezTo>
                <a:cubicBezTo>
                  <a:pt x="1118" y="1101"/>
                  <a:pt x="1120" y="1100"/>
                  <a:pt x="1122" y="1100"/>
                </a:cubicBezTo>
                <a:cubicBezTo>
                  <a:pt x="1124" y="1101"/>
                  <a:pt x="1125" y="1102"/>
                  <a:pt x="1125" y="1104"/>
                </a:cubicBezTo>
                <a:cubicBezTo>
                  <a:pt x="1125" y="1104"/>
                  <a:pt x="1125" y="1104"/>
                  <a:pt x="1125" y="1105"/>
                </a:cubicBezTo>
                <a:close/>
                <a:moveTo>
                  <a:pt x="1133" y="706"/>
                </a:moveTo>
                <a:cubicBezTo>
                  <a:pt x="1131" y="706"/>
                  <a:pt x="1130" y="705"/>
                  <a:pt x="1129" y="703"/>
                </a:cubicBezTo>
                <a:cubicBezTo>
                  <a:pt x="1129" y="702"/>
                  <a:pt x="1129" y="702"/>
                  <a:pt x="1129" y="702"/>
                </a:cubicBezTo>
                <a:cubicBezTo>
                  <a:pt x="1129" y="700"/>
                  <a:pt x="1130" y="699"/>
                  <a:pt x="1132" y="699"/>
                </a:cubicBezTo>
                <a:cubicBezTo>
                  <a:pt x="1134" y="698"/>
                  <a:pt x="1136" y="700"/>
                  <a:pt x="1137" y="702"/>
                </a:cubicBezTo>
                <a:cubicBezTo>
                  <a:pt x="1137" y="702"/>
                  <a:pt x="1137" y="702"/>
                  <a:pt x="1137" y="703"/>
                </a:cubicBezTo>
                <a:cubicBezTo>
                  <a:pt x="1137" y="704"/>
                  <a:pt x="1135" y="706"/>
                  <a:pt x="1133" y="706"/>
                </a:cubicBezTo>
                <a:close/>
                <a:moveTo>
                  <a:pt x="1130" y="684"/>
                </a:moveTo>
                <a:cubicBezTo>
                  <a:pt x="1128" y="684"/>
                  <a:pt x="1126" y="683"/>
                  <a:pt x="1126" y="681"/>
                </a:cubicBezTo>
                <a:cubicBezTo>
                  <a:pt x="1126" y="680"/>
                  <a:pt x="1126" y="680"/>
                  <a:pt x="1126" y="680"/>
                </a:cubicBezTo>
                <a:cubicBezTo>
                  <a:pt x="1125" y="678"/>
                  <a:pt x="1127" y="677"/>
                  <a:pt x="1129" y="676"/>
                </a:cubicBezTo>
                <a:cubicBezTo>
                  <a:pt x="1131" y="676"/>
                  <a:pt x="1133" y="678"/>
                  <a:pt x="1133" y="680"/>
                </a:cubicBezTo>
                <a:cubicBezTo>
                  <a:pt x="1133" y="680"/>
                  <a:pt x="1133" y="680"/>
                  <a:pt x="1133" y="680"/>
                </a:cubicBezTo>
                <a:cubicBezTo>
                  <a:pt x="1133" y="682"/>
                  <a:pt x="1132" y="684"/>
                  <a:pt x="1130" y="684"/>
                </a:cubicBezTo>
                <a:close/>
                <a:moveTo>
                  <a:pt x="1120" y="1127"/>
                </a:moveTo>
                <a:cubicBezTo>
                  <a:pt x="1120" y="1127"/>
                  <a:pt x="1120" y="1127"/>
                  <a:pt x="1120" y="1127"/>
                </a:cubicBezTo>
                <a:cubicBezTo>
                  <a:pt x="1119" y="1129"/>
                  <a:pt x="1117" y="1131"/>
                  <a:pt x="1115" y="1130"/>
                </a:cubicBezTo>
                <a:cubicBezTo>
                  <a:pt x="1113" y="1129"/>
                  <a:pt x="1112" y="1128"/>
                  <a:pt x="1112" y="1126"/>
                </a:cubicBezTo>
                <a:cubicBezTo>
                  <a:pt x="1116" y="1126"/>
                  <a:pt x="1116" y="1126"/>
                  <a:pt x="1116" y="1126"/>
                </a:cubicBezTo>
                <a:cubicBezTo>
                  <a:pt x="1112" y="1125"/>
                  <a:pt x="1112" y="1125"/>
                  <a:pt x="1112" y="1125"/>
                </a:cubicBezTo>
                <a:cubicBezTo>
                  <a:pt x="1113" y="1123"/>
                  <a:pt x="1115" y="1122"/>
                  <a:pt x="1117" y="1122"/>
                </a:cubicBezTo>
                <a:cubicBezTo>
                  <a:pt x="1119" y="1123"/>
                  <a:pt x="1120" y="1124"/>
                  <a:pt x="1120" y="1126"/>
                </a:cubicBezTo>
                <a:cubicBezTo>
                  <a:pt x="1120" y="1126"/>
                  <a:pt x="1120" y="1126"/>
                  <a:pt x="1120" y="1127"/>
                </a:cubicBezTo>
                <a:close/>
                <a:moveTo>
                  <a:pt x="1126" y="662"/>
                </a:moveTo>
                <a:cubicBezTo>
                  <a:pt x="1124" y="662"/>
                  <a:pt x="1122" y="661"/>
                  <a:pt x="1122" y="659"/>
                </a:cubicBezTo>
                <a:cubicBezTo>
                  <a:pt x="1125" y="657"/>
                  <a:pt x="1125" y="657"/>
                  <a:pt x="1125" y="657"/>
                </a:cubicBezTo>
                <a:cubicBezTo>
                  <a:pt x="1122" y="658"/>
                  <a:pt x="1122" y="658"/>
                  <a:pt x="1122" y="658"/>
                </a:cubicBezTo>
                <a:cubicBezTo>
                  <a:pt x="1121" y="656"/>
                  <a:pt x="1123" y="654"/>
                  <a:pt x="1125" y="654"/>
                </a:cubicBezTo>
                <a:cubicBezTo>
                  <a:pt x="1127" y="653"/>
                  <a:pt x="1129" y="655"/>
                  <a:pt x="1129" y="657"/>
                </a:cubicBezTo>
                <a:cubicBezTo>
                  <a:pt x="1129" y="657"/>
                  <a:pt x="1129" y="657"/>
                  <a:pt x="1129" y="657"/>
                </a:cubicBezTo>
                <a:cubicBezTo>
                  <a:pt x="1129" y="658"/>
                  <a:pt x="1129" y="658"/>
                  <a:pt x="1129" y="658"/>
                </a:cubicBezTo>
                <a:cubicBezTo>
                  <a:pt x="1129" y="660"/>
                  <a:pt x="1128" y="661"/>
                  <a:pt x="1126" y="662"/>
                </a:cubicBezTo>
                <a:close/>
                <a:moveTo>
                  <a:pt x="1114" y="1149"/>
                </a:moveTo>
                <a:cubicBezTo>
                  <a:pt x="1113" y="1151"/>
                  <a:pt x="1111" y="1152"/>
                  <a:pt x="1109" y="1152"/>
                </a:cubicBezTo>
                <a:cubicBezTo>
                  <a:pt x="1107" y="1151"/>
                  <a:pt x="1106" y="1149"/>
                  <a:pt x="1106" y="1147"/>
                </a:cubicBezTo>
                <a:cubicBezTo>
                  <a:pt x="1107" y="1147"/>
                  <a:pt x="1107" y="1147"/>
                  <a:pt x="1107" y="1147"/>
                </a:cubicBezTo>
                <a:cubicBezTo>
                  <a:pt x="1107" y="1145"/>
                  <a:pt x="1109" y="1144"/>
                  <a:pt x="1111" y="1144"/>
                </a:cubicBezTo>
                <a:cubicBezTo>
                  <a:pt x="1113" y="1145"/>
                  <a:pt x="1114" y="1147"/>
                  <a:pt x="1114" y="1148"/>
                </a:cubicBezTo>
                <a:cubicBezTo>
                  <a:pt x="1114" y="1149"/>
                  <a:pt x="1114" y="1149"/>
                  <a:pt x="1114" y="1149"/>
                </a:cubicBezTo>
                <a:close/>
                <a:moveTo>
                  <a:pt x="1122" y="640"/>
                </a:moveTo>
                <a:cubicBezTo>
                  <a:pt x="1120" y="640"/>
                  <a:pt x="1118" y="639"/>
                  <a:pt x="1117" y="637"/>
                </a:cubicBezTo>
                <a:cubicBezTo>
                  <a:pt x="1117" y="636"/>
                  <a:pt x="1117" y="636"/>
                  <a:pt x="1117" y="636"/>
                </a:cubicBezTo>
                <a:cubicBezTo>
                  <a:pt x="1117" y="634"/>
                  <a:pt x="1118" y="632"/>
                  <a:pt x="1120" y="632"/>
                </a:cubicBezTo>
                <a:cubicBezTo>
                  <a:pt x="1122" y="631"/>
                  <a:pt x="1124" y="633"/>
                  <a:pt x="1125" y="635"/>
                </a:cubicBezTo>
                <a:cubicBezTo>
                  <a:pt x="1125" y="635"/>
                  <a:pt x="1125" y="635"/>
                  <a:pt x="1125" y="635"/>
                </a:cubicBezTo>
                <a:cubicBezTo>
                  <a:pt x="1125" y="636"/>
                  <a:pt x="1125" y="636"/>
                  <a:pt x="1125" y="636"/>
                </a:cubicBezTo>
                <a:cubicBezTo>
                  <a:pt x="1125" y="638"/>
                  <a:pt x="1124" y="639"/>
                  <a:pt x="1122" y="640"/>
                </a:cubicBezTo>
                <a:close/>
                <a:moveTo>
                  <a:pt x="1107" y="1171"/>
                </a:moveTo>
                <a:cubicBezTo>
                  <a:pt x="1107" y="1173"/>
                  <a:pt x="1105" y="1174"/>
                  <a:pt x="1103" y="1173"/>
                </a:cubicBezTo>
                <a:cubicBezTo>
                  <a:pt x="1101" y="1173"/>
                  <a:pt x="1100" y="1171"/>
                  <a:pt x="1100" y="1169"/>
                </a:cubicBezTo>
                <a:cubicBezTo>
                  <a:pt x="1100" y="1169"/>
                  <a:pt x="1100" y="1168"/>
                  <a:pt x="1100" y="1168"/>
                </a:cubicBezTo>
                <a:cubicBezTo>
                  <a:pt x="1101" y="1166"/>
                  <a:pt x="1103" y="1165"/>
                  <a:pt x="1105" y="1166"/>
                </a:cubicBezTo>
                <a:cubicBezTo>
                  <a:pt x="1106" y="1166"/>
                  <a:pt x="1107" y="1168"/>
                  <a:pt x="1107" y="1170"/>
                </a:cubicBezTo>
                <a:cubicBezTo>
                  <a:pt x="1107" y="1170"/>
                  <a:pt x="1107" y="1170"/>
                  <a:pt x="1107" y="1171"/>
                </a:cubicBezTo>
                <a:close/>
                <a:moveTo>
                  <a:pt x="1117" y="618"/>
                </a:moveTo>
                <a:cubicBezTo>
                  <a:pt x="1115" y="618"/>
                  <a:pt x="1113" y="617"/>
                  <a:pt x="1113" y="615"/>
                </a:cubicBezTo>
                <a:cubicBezTo>
                  <a:pt x="1113" y="614"/>
                  <a:pt x="1113" y="614"/>
                  <a:pt x="1113" y="614"/>
                </a:cubicBezTo>
                <a:cubicBezTo>
                  <a:pt x="1112" y="612"/>
                  <a:pt x="1114" y="610"/>
                  <a:pt x="1116" y="610"/>
                </a:cubicBezTo>
                <a:cubicBezTo>
                  <a:pt x="1118" y="609"/>
                  <a:pt x="1120" y="611"/>
                  <a:pt x="1120" y="613"/>
                </a:cubicBezTo>
                <a:cubicBezTo>
                  <a:pt x="1120" y="613"/>
                  <a:pt x="1120" y="613"/>
                  <a:pt x="1120" y="613"/>
                </a:cubicBezTo>
                <a:cubicBezTo>
                  <a:pt x="1120" y="614"/>
                  <a:pt x="1120" y="614"/>
                  <a:pt x="1120" y="614"/>
                </a:cubicBezTo>
                <a:cubicBezTo>
                  <a:pt x="1120" y="616"/>
                  <a:pt x="1119" y="617"/>
                  <a:pt x="1117" y="618"/>
                </a:cubicBezTo>
                <a:close/>
                <a:moveTo>
                  <a:pt x="1100" y="1192"/>
                </a:moveTo>
                <a:cubicBezTo>
                  <a:pt x="1100" y="1194"/>
                  <a:pt x="1098" y="1195"/>
                  <a:pt x="1096" y="1195"/>
                </a:cubicBezTo>
                <a:cubicBezTo>
                  <a:pt x="1094" y="1194"/>
                  <a:pt x="1093" y="1192"/>
                  <a:pt x="1093" y="1190"/>
                </a:cubicBezTo>
                <a:cubicBezTo>
                  <a:pt x="1093" y="1190"/>
                  <a:pt x="1093" y="1189"/>
                  <a:pt x="1093" y="1189"/>
                </a:cubicBezTo>
                <a:cubicBezTo>
                  <a:pt x="1094" y="1188"/>
                  <a:pt x="1096" y="1187"/>
                  <a:pt x="1098" y="1187"/>
                </a:cubicBezTo>
                <a:cubicBezTo>
                  <a:pt x="1100" y="1188"/>
                  <a:pt x="1101" y="1190"/>
                  <a:pt x="1101" y="1191"/>
                </a:cubicBezTo>
                <a:cubicBezTo>
                  <a:pt x="1101" y="1192"/>
                  <a:pt x="1100" y="1192"/>
                  <a:pt x="1100" y="1192"/>
                </a:cubicBezTo>
                <a:close/>
                <a:moveTo>
                  <a:pt x="1112" y="596"/>
                </a:moveTo>
                <a:cubicBezTo>
                  <a:pt x="1110" y="596"/>
                  <a:pt x="1108" y="595"/>
                  <a:pt x="1108" y="593"/>
                </a:cubicBezTo>
                <a:cubicBezTo>
                  <a:pt x="1111" y="591"/>
                  <a:pt x="1111" y="591"/>
                  <a:pt x="1111" y="591"/>
                </a:cubicBezTo>
                <a:cubicBezTo>
                  <a:pt x="1108" y="592"/>
                  <a:pt x="1108" y="592"/>
                  <a:pt x="1108" y="592"/>
                </a:cubicBezTo>
                <a:cubicBezTo>
                  <a:pt x="1107" y="590"/>
                  <a:pt x="1108" y="588"/>
                  <a:pt x="1110" y="588"/>
                </a:cubicBezTo>
                <a:cubicBezTo>
                  <a:pt x="1112" y="587"/>
                  <a:pt x="1115" y="589"/>
                  <a:pt x="1115" y="590"/>
                </a:cubicBezTo>
                <a:cubicBezTo>
                  <a:pt x="1115" y="591"/>
                  <a:pt x="1115" y="591"/>
                  <a:pt x="1115" y="591"/>
                </a:cubicBezTo>
                <a:cubicBezTo>
                  <a:pt x="1115" y="592"/>
                  <a:pt x="1115" y="592"/>
                  <a:pt x="1115" y="592"/>
                </a:cubicBezTo>
                <a:cubicBezTo>
                  <a:pt x="1115" y="594"/>
                  <a:pt x="1114" y="595"/>
                  <a:pt x="1112" y="596"/>
                </a:cubicBezTo>
                <a:close/>
                <a:moveTo>
                  <a:pt x="1093" y="1213"/>
                </a:moveTo>
                <a:cubicBezTo>
                  <a:pt x="1093" y="1214"/>
                  <a:pt x="1093" y="1214"/>
                  <a:pt x="1093" y="1214"/>
                </a:cubicBezTo>
                <a:cubicBezTo>
                  <a:pt x="1092" y="1216"/>
                  <a:pt x="1090" y="1217"/>
                  <a:pt x="1088" y="1216"/>
                </a:cubicBezTo>
                <a:cubicBezTo>
                  <a:pt x="1086" y="1215"/>
                  <a:pt x="1085" y="1213"/>
                  <a:pt x="1086" y="1211"/>
                </a:cubicBezTo>
                <a:cubicBezTo>
                  <a:pt x="1086" y="1211"/>
                  <a:pt x="1086" y="1211"/>
                  <a:pt x="1086" y="1211"/>
                </a:cubicBezTo>
                <a:cubicBezTo>
                  <a:pt x="1087" y="1209"/>
                  <a:pt x="1089" y="1208"/>
                  <a:pt x="1091" y="1208"/>
                </a:cubicBezTo>
                <a:cubicBezTo>
                  <a:pt x="1092" y="1209"/>
                  <a:pt x="1093" y="1210"/>
                  <a:pt x="1093" y="1212"/>
                </a:cubicBezTo>
                <a:cubicBezTo>
                  <a:pt x="1093" y="1212"/>
                  <a:pt x="1093" y="1213"/>
                  <a:pt x="1093" y="1213"/>
                </a:cubicBezTo>
                <a:close/>
                <a:moveTo>
                  <a:pt x="1107" y="574"/>
                </a:moveTo>
                <a:cubicBezTo>
                  <a:pt x="1105" y="574"/>
                  <a:pt x="1103" y="573"/>
                  <a:pt x="1103" y="571"/>
                </a:cubicBezTo>
                <a:cubicBezTo>
                  <a:pt x="1102" y="570"/>
                  <a:pt x="1102" y="570"/>
                  <a:pt x="1102" y="570"/>
                </a:cubicBezTo>
                <a:cubicBezTo>
                  <a:pt x="1102" y="568"/>
                  <a:pt x="1103" y="566"/>
                  <a:pt x="1105" y="566"/>
                </a:cubicBezTo>
                <a:cubicBezTo>
                  <a:pt x="1107" y="565"/>
                  <a:pt x="1109" y="567"/>
                  <a:pt x="1110" y="569"/>
                </a:cubicBezTo>
                <a:cubicBezTo>
                  <a:pt x="1110" y="569"/>
                  <a:pt x="1110" y="569"/>
                  <a:pt x="1110" y="569"/>
                </a:cubicBezTo>
                <a:cubicBezTo>
                  <a:pt x="1110" y="570"/>
                  <a:pt x="1110" y="570"/>
                  <a:pt x="1110" y="570"/>
                </a:cubicBezTo>
                <a:cubicBezTo>
                  <a:pt x="1110" y="572"/>
                  <a:pt x="1109" y="573"/>
                  <a:pt x="1107" y="574"/>
                </a:cubicBezTo>
                <a:close/>
                <a:moveTo>
                  <a:pt x="1085" y="1234"/>
                </a:moveTo>
                <a:cubicBezTo>
                  <a:pt x="1085" y="1235"/>
                  <a:pt x="1085" y="1235"/>
                  <a:pt x="1085" y="1235"/>
                </a:cubicBezTo>
                <a:cubicBezTo>
                  <a:pt x="1084" y="1237"/>
                  <a:pt x="1082" y="1238"/>
                  <a:pt x="1080" y="1237"/>
                </a:cubicBezTo>
                <a:cubicBezTo>
                  <a:pt x="1078" y="1236"/>
                  <a:pt x="1077" y="1234"/>
                  <a:pt x="1078" y="1232"/>
                </a:cubicBezTo>
                <a:cubicBezTo>
                  <a:pt x="1078" y="1232"/>
                  <a:pt x="1078" y="1232"/>
                  <a:pt x="1078" y="1232"/>
                </a:cubicBezTo>
                <a:cubicBezTo>
                  <a:pt x="1079" y="1230"/>
                  <a:pt x="1081" y="1229"/>
                  <a:pt x="1083" y="1230"/>
                </a:cubicBezTo>
                <a:cubicBezTo>
                  <a:pt x="1084" y="1230"/>
                  <a:pt x="1085" y="1232"/>
                  <a:pt x="1085" y="1233"/>
                </a:cubicBezTo>
                <a:cubicBezTo>
                  <a:pt x="1085" y="1233"/>
                  <a:pt x="1085" y="1234"/>
                  <a:pt x="1085" y="1234"/>
                </a:cubicBezTo>
                <a:close/>
                <a:moveTo>
                  <a:pt x="1101" y="552"/>
                </a:moveTo>
                <a:cubicBezTo>
                  <a:pt x="1099" y="552"/>
                  <a:pt x="1097" y="551"/>
                  <a:pt x="1097" y="549"/>
                </a:cubicBezTo>
                <a:cubicBezTo>
                  <a:pt x="1100" y="548"/>
                  <a:pt x="1100" y="548"/>
                  <a:pt x="1100" y="548"/>
                </a:cubicBezTo>
                <a:cubicBezTo>
                  <a:pt x="1097" y="549"/>
                  <a:pt x="1097" y="549"/>
                  <a:pt x="1097" y="549"/>
                </a:cubicBezTo>
                <a:cubicBezTo>
                  <a:pt x="1096" y="547"/>
                  <a:pt x="1097" y="545"/>
                  <a:pt x="1099" y="544"/>
                </a:cubicBezTo>
                <a:cubicBezTo>
                  <a:pt x="1101" y="544"/>
                  <a:pt x="1103" y="545"/>
                  <a:pt x="1104" y="547"/>
                </a:cubicBezTo>
                <a:cubicBezTo>
                  <a:pt x="1104" y="547"/>
                  <a:pt x="1104" y="547"/>
                  <a:pt x="1104" y="547"/>
                </a:cubicBezTo>
                <a:cubicBezTo>
                  <a:pt x="1104" y="548"/>
                  <a:pt x="1104" y="548"/>
                  <a:pt x="1104" y="548"/>
                </a:cubicBezTo>
                <a:cubicBezTo>
                  <a:pt x="1104" y="550"/>
                  <a:pt x="1103" y="551"/>
                  <a:pt x="1101" y="552"/>
                </a:cubicBezTo>
                <a:close/>
                <a:moveTo>
                  <a:pt x="1095" y="530"/>
                </a:moveTo>
                <a:cubicBezTo>
                  <a:pt x="1093" y="531"/>
                  <a:pt x="1091" y="530"/>
                  <a:pt x="1091" y="528"/>
                </a:cubicBezTo>
                <a:cubicBezTo>
                  <a:pt x="1091" y="527"/>
                  <a:pt x="1091" y="527"/>
                  <a:pt x="1091" y="527"/>
                </a:cubicBezTo>
                <a:cubicBezTo>
                  <a:pt x="1090" y="525"/>
                  <a:pt x="1091" y="523"/>
                  <a:pt x="1093" y="523"/>
                </a:cubicBezTo>
                <a:cubicBezTo>
                  <a:pt x="1095" y="522"/>
                  <a:pt x="1097" y="524"/>
                  <a:pt x="1098" y="526"/>
                </a:cubicBezTo>
                <a:cubicBezTo>
                  <a:pt x="1098" y="526"/>
                  <a:pt x="1098" y="526"/>
                  <a:pt x="1098" y="527"/>
                </a:cubicBezTo>
                <a:cubicBezTo>
                  <a:pt x="1098" y="528"/>
                  <a:pt x="1097" y="530"/>
                  <a:pt x="1095" y="530"/>
                </a:cubicBezTo>
                <a:close/>
                <a:moveTo>
                  <a:pt x="1076" y="1255"/>
                </a:moveTo>
                <a:cubicBezTo>
                  <a:pt x="1076" y="1256"/>
                  <a:pt x="1076" y="1256"/>
                  <a:pt x="1076" y="1256"/>
                </a:cubicBezTo>
                <a:cubicBezTo>
                  <a:pt x="1075" y="1258"/>
                  <a:pt x="1073" y="1259"/>
                  <a:pt x="1071" y="1258"/>
                </a:cubicBezTo>
                <a:cubicBezTo>
                  <a:pt x="1069" y="1257"/>
                  <a:pt x="1068" y="1255"/>
                  <a:pt x="1069" y="1253"/>
                </a:cubicBezTo>
                <a:cubicBezTo>
                  <a:pt x="1070" y="1252"/>
                  <a:pt x="1070" y="1252"/>
                  <a:pt x="1070" y="1252"/>
                </a:cubicBezTo>
                <a:cubicBezTo>
                  <a:pt x="1070" y="1251"/>
                  <a:pt x="1073" y="1250"/>
                  <a:pt x="1074" y="1250"/>
                </a:cubicBezTo>
                <a:cubicBezTo>
                  <a:pt x="1076" y="1251"/>
                  <a:pt x="1077" y="1252"/>
                  <a:pt x="1077" y="1254"/>
                </a:cubicBezTo>
                <a:cubicBezTo>
                  <a:pt x="1077" y="1254"/>
                  <a:pt x="1077" y="1255"/>
                  <a:pt x="1076" y="1255"/>
                </a:cubicBezTo>
                <a:close/>
                <a:moveTo>
                  <a:pt x="1089" y="509"/>
                </a:moveTo>
                <a:cubicBezTo>
                  <a:pt x="1087" y="509"/>
                  <a:pt x="1085" y="508"/>
                  <a:pt x="1084" y="506"/>
                </a:cubicBezTo>
                <a:cubicBezTo>
                  <a:pt x="1088" y="504"/>
                  <a:pt x="1088" y="504"/>
                  <a:pt x="1088" y="504"/>
                </a:cubicBezTo>
                <a:cubicBezTo>
                  <a:pt x="1084" y="505"/>
                  <a:pt x="1084" y="505"/>
                  <a:pt x="1084" y="505"/>
                </a:cubicBezTo>
                <a:cubicBezTo>
                  <a:pt x="1084" y="503"/>
                  <a:pt x="1085" y="501"/>
                  <a:pt x="1087" y="501"/>
                </a:cubicBezTo>
                <a:cubicBezTo>
                  <a:pt x="1089" y="500"/>
                  <a:pt x="1091" y="501"/>
                  <a:pt x="1091" y="503"/>
                </a:cubicBezTo>
                <a:cubicBezTo>
                  <a:pt x="1091" y="503"/>
                  <a:pt x="1092" y="504"/>
                  <a:pt x="1092" y="504"/>
                </a:cubicBezTo>
                <a:cubicBezTo>
                  <a:pt x="1092" y="504"/>
                  <a:pt x="1092" y="505"/>
                  <a:pt x="1092" y="505"/>
                </a:cubicBezTo>
                <a:cubicBezTo>
                  <a:pt x="1092" y="507"/>
                  <a:pt x="1091" y="508"/>
                  <a:pt x="1089" y="509"/>
                </a:cubicBezTo>
                <a:close/>
                <a:moveTo>
                  <a:pt x="1067" y="1276"/>
                </a:moveTo>
                <a:cubicBezTo>
                  <a:pt x="1067" y="1277"/>
                  <a:pt x="1067" y="1277"/>
                  <a:pt x="1067" y="1277"/>
                </a:cubicBezTo>
                <a:cubicBezTo>
                  <a:pt x="1066" y="1278"/>
                  <a:pt x="1064" y="1279"/>
                  <a:pt x="1062" y="1278"/>
                </a:cubicBezTo>
                <a:cubicBezTo>
                  <a:pt x="1060" y="1278"/>
                  <a:pt x="1059" y="1275"/>
                  <a:pt x="1060" y="1274"/>
                </a:cubicBezTo>
                <a:cubicBezTo>
                  <a:pt x="1060" y="1273"/>
                  <a:pt x="1060" y="1273"/>
                  <a:pt x="1060" y="1273"/>
                </a:cubicBezTo>
                <a:cubicBezTo>
                  <a:pt x="1061" y="1271"/>
                  <a:pt x="1064" y="1270"/>
                  <a:pt x="1065" y="1271"/>
                </a:cubicBezTo>
                <a:cubicBezTo>
                  <a:pt x="1067" y="1272"/>
                  <a:pt x="1068" y="1273"/>
                  <a:pt x="1068" y="1275"/>
                </a:cubicBezTo>
                <a:cubicBezTo>
                  <a:pt x="1068" y="1275"/>
                  <a:pt x="1068" y="1276"/>
                  <a:pt x="1067" y="1276"/>
                </a:cubicBezTo>
                <a:close/>
                <a:moveTo>
                  <a:pt x="1082" y="487"/>
                </a:moveTo>
                <a:cubicBezTo>
                  <a:pt x="1080" y="488"/>
                  <a:pt x="1078" y="486"/>
                  <a:pt x="1078" y="485"/>
                </a:cubicBezTo>
                <a:cubicBezTo>
                  <a:pt x="1078" y="484"/>
                  <a:pt x="1078" y="484"/>
                  <a:pt x="1078" y="484"/>
                </a:cubicBezTo>
                <a:cubicBezTo>
                  <a:pt x="1077" y="482"/>
                  <a:pt x="1078" y="480"/>
                  <a:pt x="1080" y="479"/>
                </a:cubicBezTo>
                <a:cubicBezTo>
                  <a:pt x="1082" y="479"/>
                  <a:pt x="1084" y="480"/>
                  <a:pt x="1085" y="482"/>
                </a:cubicBezTo>
                <a:cubicBezTo>
                  <a:pt x="1085" y="482"/>
                  <a:pt x="1085" y="482"/>
                  <a:pt x="1085" y="482"/>
                </a:cubicBezTo>
                <a:cubicBezTo>
                  <a:pt x="1085" y="483"/>
                  <a:pt x="1085" y="483"/>
                  <a:pt x="1085" y="484"/>
                </a:cubicBezTo>
                <a:cubicBezTo>
                  <a:pt x="1085" y="485"/>
                  <a:pt x="1084" y="486"/>
                  <a:pt x="1082" y="487"/>
                </a:cubicBezTo>
                <a:close/>
                <a:moveTo>
                  <a:pt x="1057" y="1297"/>
                </a:moveTo>
                <a:cubicBezTo>
                  <a:pt x="1056" y="1299"/>
                  <a:pt x="1054" y="1300"/>
                  <a:pt x="1052" y="1299"/>
                </a:cubicBezTo>
                <a:cubicBezTo>
                  <a:pt x="1050" y="1298"/>
                  <a:pt x="1050" y="1296"/>
                  <a:pt x="1050" y="1294"/>
                </a:cubicBezTo>
                <a:cubicBezTo>
                  <a:pt x="1051" y="1293"/>
                  <a:pt x="1051" y="1293"/>
                  <a:pt x="1051" y="1293"/>
                </a:cubicBezTo>
                <a:cubicBezTo>
                  <a:pt x="1052" y="1292"/>
                  <a:pt x="1054" y="1291"/>
                  <a:pt x="1056" y="1292"/>
                </a:cubicBezTo>
                <a:cubicBezTo>
                  <a:pt x="1057" y="1293"/>
                  <a:pt x="1058" y="1294"/>
                  <a:pt x="1058" y="1295"/>
                </a:cubicBezTo>
                <a:cubicBezTo>
                  <a:pt x="1058" y="1296"/>
                  <a:pt x="1058" y="1297"/>
                  <a:pt x="1057" y="1297"/>
                </a:cubicBezTo>
                <a:close/>
                <a:moveTo>
                  <a:pt x="1076" y="465"/>
                </a:moveTo>
                <a:cubicBezTo>
                  <a:pt x="1074" y="466"/>
                  <a:pt x="1071" y="465"/>
                  <a:pt x="1071" y="463"/>
                </a:cubicBezTo>
                <a:cubicBezTo>
                  <a:pt x="1071" y="463"/>
                  <a:pt x="1071" y="462"/>
                  <a:pt x="1071" y="462"/>
                </a:cubicBezTo>
                <a:cubicBezTo>
                  <a:pt x="1070" y="461"/>
                  <a:pt x="1071" y="459"/>
                  <a:pt x="1073" y="458"/>
                </a:cubicBezTo>
                <a:cubicBezTo>
                  <a:pt x="1075" y="458"/>
                  <a:pt x="1077" y="459"/>
                  <a:pt x="1078" y="461"/>
                </a:cubicBezTo>
                <a:cubicBezTo>
                  <a:pt x="1078" y="461"/>
                  <a:pt x="1078" y="462"/>
                  <a:pt x="1078" y="462"/>
                </a:cubicBezTo>
                <a:cubicBezTo>
                  <a:pt x="1078" y="464"/>
                  <a:pt x="1077" y="465"/>
                  <a:pt x="1076" y="465"/>
                </a:cubicBezTo>
                <a:close/>
                <a:moveTo>
                  <a:pt x="1047" y="1317"/>
                </a:moveTo>
                <a:cubicBezTo>
                  <a:pt x="1046" y="1319"/>
                  <a:pt x="1044" y="1320"/>
                  <a:pt x="1042" y="1319"/>
                </a:cubicBezTo>
                <a:cubicBezTo>
                  <a:pt x="1040" y="1318"/>
                  <a:pt x="1039" y="1316"/>
                  <a:pt x="1040" y="1314"/>
                </a:cubicBezTo>
                <a:cubicBezTo>
                  <a:pt x="1041" y="1313"/>
                  <a:pt x="1041" y="1313"/>
                  <a:pt x="1041" y="1313"/>
                </a:cubicBezTo>
                <a:cubicBezTo>
                  <a:pt x="1042" y="1312"/>
                  <a:pt x="1044" y="1311"/>
                  <a:pt x="1046" y="1312"/>
                </a:cubicBezTo>
                <a:cubicBezTo>
                  <a:pt x="1047" y="1313"/>
                  <a:pt x="1048" y="1314"/>
                  <a:pt x="1047" y="1316"/>
                </a:cubicBezTo>
                <a:cubicBezTo>
                  <a:pt x="1047" y="1316"/>
                  <a:pt x="1047" y="1317"/>
                  <a:pt x="1047" y="1317"/>
                </a:cubicBezTo>
                <a:close/>
                <a:moveTo>
                  <a:pt x="1068" y="444"/>
                </a:moveTo>
                <a:cubicBezTo>
                  <a:pt x="1066" y="445"/>
                  <a:pt x="1064" y="444"/>
                  <a:pt x="1064" y="442"/>
                </a:cubicBezTo>
                <a:cubicBezTo>
                  <a:pt x="1063" y="441"/>
                  <a:pt x="1063" y="441"/>
                  <a:pt x="1063" y="441"/>
                </a:cubicBezTo>
                <a:cubicBezTo>
                  <a:pt x="1063" y="439"/>
                  <a:pt x="1064" y="437"/>
                  <a:pt x="1066" y="437"/>
                </a:cubicBezTo>
                <a:cubicBezTo>
                  <a:pt x="1068" y="436"/>
                  <a:pt x="1070" y="437"/>
                  <a:pt x="1070" y="439"/>
                </a:cubicBezTo>
                <a:cubicBezTo>
                  <a:pt x="1071" y="440"/>
                  <a:pt x="1071" y="440"/>
                  <a:pt x="1071" y="440"/>
                </a:cubicBezTo>
                <a:cubicBezTo>
                  <a:pt x="1071" y="440"/>
                  <a:pt x="1071" y="440"/>
                  <a:pt x="1071" y="441"/>
                </a:cubicBezTo>
                <a:cubicBezTo>
                  <a:pt x="1071" y="442"/>
                  <a:pt x="1070" y="444"/>
                  <a:pt x="1068" y="444"/>
                </a:cubicBezTo>
                <a:close/>
                <a:moveTo>
                  <a:pt x="1036" y="1337"/>
                </a:moveTo>
                <a:cubicBezTo>
                  <a:pt x="1036" y="1337"/>
                  <a:pt x="1036" y="1337"/>
                  <a:pt x="1036" y="1337"/>
                </a:cubicBezTo>
                <a:cubicBezTo>
                  <a:pt x="1035" y="1339"/>
                  <a:pt x="1033" y="1340"/>
                  <a:pt x="1031" y="1339"/>
                </a:cubicBezTo>
                <a:cubicBezTo>
                  <a:pt x="1029" y="1338"/>
                  <a:pt x="1029" y="1336"/>
                  <a:pt x="1030" y="1334"/>
                </a:cubicBezTo>
                <a:cubicBezTo>
                  <a:pt x="1033" y="1335"/>
                  <a:pt x="1033" y="1335"/>
                  <a:pt x="1033" y="1335"/>
                </a:cubicBezTo>
                <a:cubicBezTo>
                  <a:pt x="1030" y="1333"/>
                  <a:pt x="1030" y="1333"/>
                  <a:pt x="1030" y="1333"/>
                </a:cubicBezTo>
                <a:cubicBezTo>
                  <a:pt x="1031" y="1331"/>
                  <a:pt x="1033" y="1331"/>
                  <a:pt x="1035" y="1332"/>
                </a:cubicBezTo>
                <a:cubicBezTo>
                  <a:pt x="1036" y="1332"/>
                  <a:pt x="1037" y="1334"/>
                  <a:pt x="1037" y="1335"/>
                </a:cubicBezTo>
                <a:cubicBezTo>
                  <a:pt x="1037" y="1336"/>
                  <a:pt x="1037" y="1336"/>
                  <a:pt x="1036" y="1337"/>
                </a:cubicBezTo>
                <a:close/>
                <a:moveTo>
                  <a:pt x="1061" y="423"/>
                </a:moveTo>
                <a:cubicBezTo>
                  <a:pt x="1059" y="424"/>
                  <a:pt x="1057" y="423"/>
                  <a:pt x="1056" y="421"/>
                </a:cubicBezTo>
                <a:cubicBezTo>
                  <a:pt x="1056" y="420"/>
                  <a:pt x="1056" y="420"/>
                  <a:pt x="1056" y="420"/>
                </a:cubicBezTo>
                <a:cubicBezTo>
                  <a:pt x="1055" y="418"/>
                  <a:pt x="1056" y="416"/>
                  <a:pt x="1058" y="416"/>
                </a:cubicBezTo>
                <a:cubicBezTo>
                  <a:pt x="1060" y="415"/>
                  <a:pt x="1062" y="416"/>
                  <a:pt x="1063" y="418"/>
                </a:cubicBezTo>
                <a:cubicBezTo>
                  <a:pt x="1063" y="419"/>
                  <a:pt x="1063" y="419"/>
                  <a:pt x="1063" y="420"/>
                </a:cubicBezTo>
                <a:cubicBezTo>
                  <a:pt x="1063" y="421"/>
                  <a:pt x="1062" y="422"/>
                  <a:pt x="1061" y="423"/>
                </a:cubicBezTo>
                <a:close/>
                <a:moveTo>
                  <a:pt x="1053" y="402"/>
                </a:moveTo>
                <a:cubicBezTo>
                  <a:pt x="1051" y="402"/>
                  <a:pt x="1049" y="401"/>
                  <a:pt x="1048" y="399"/>
                </a:cubicBezTo>
                <a:cubicBezTo>
                  <a:pt x="1051" y="398"/>
                  <a:pt x="1051" y="398"/>
                  <a:pt x="1051" y="398"/>
                </a:cubicBezTo>
                <a:cubicBezTo>
                  <a:pt x="1048" y="399"/>
                  <a:pt x="1048" y="399"/>
                  <a:pt x="1048" y="399"/>
                </a:cubicBezTo>
                <a:cubicBezTo>
                  <a:pt x="1047" y="397"/>
                  <a:pt x="1048" y="395"/>
                  <a:pt x="1050" y="394"/>
                </a:cubicBezTo>
                <a:cubicBezTo>
                  <a:pt x="1052" y="394"/>
                  <a:pt x="1054" y="394"/>
                  <a:pt x="1055" y="396"/>
                </a:cubicBezTo>
                <a:cubicBezTo>
                  <a:pt x="1055" y="396"/>
                  <a:pt x="1055" y="397"/>
                  <a:pt x="1055" y="397"/>
                </a:cubicBezTo>
                <a:cubicBezTo>
                  <a:pt x="1055" y="398"/>
                  <a:pt x="1055" y="398"/>
                  <a:pt x="1055" y="398"/>
                </a:cubicBezTo>
                <a:cubicBezTo>
                  <a:pt x="1055" y="400"/>
                  <a:pt x="1054" y="401"/>
                  <a:pt x="1053" y="402"/>
                </a:cubicBezTo>
                <a:close/>
                <a:moveTo>
                  <a:pt x="1025" y="1356"/>
                </a:moveTo>
                <a:cubicBezTo>
                  <a:pt x="1025" y="1357"/>
                  <a:pt x="1025" y="1357"/>
                  <a:pt x="1025" y="1357"/>
                </a:cubicBezTo>
                <a:cubicBezTo>
                  <a:pt x="1024" y="1359"/>
                  <a:pt x="1021" y="1359"/>
                  <a:pt x="1019" y="1358"/>
                </a:cubicBezTo>
                <a:cubicBezTo>
                  <a:pt x="1018" y="1357"/>
                  <a:pt x="1017" y="1355"/>
                  <a:pt x="1018" y="1353"/>
                </a:cubicBezTo>
                <a:cubicBezTo>
                  <a:pt x="1019" y="1353"/>
                  <a:pt x="1019" y="1353"/>
                  <a:pt x="1019" y="1353"/>
                </a:cubicBezTo>
                <a:cubicBezTo>
                  <a:pt x="1020" y="1351"/>
                  <a:pt x="1022" y="1350"/>
                  <a:pt x="1024" y="1351"/>
                </a:cubicBezTo>
                <a:cubicBezTo>
                  <a:pt x="1025" y="1352"/>
                  <a:pt x="1026" y="1353"/>
                  <a:pt x="1026" y="1355"/>
                </a:cubicBezTo>
                <a:cubicBezTo>
                  <a:pt x="1026" y="1355"/>
                  <a:pt x="1025" y="1356"/>
                  <a:pt x="1025" y="1356"/>
                </a:cubicBezTo>
                <a:close/>
                <a:moveTo>
                  <a:pt x="1045" y="381"/>
                </a:moveTo>
                <a:cubicBezTo>
                  <a:pt x="1043" y="381"/>
                  <a:pt x="1041" y="380"/>
                  <a:pt x="1040" y="379"/>
                </a:cubicBezTo>
                <a:cubicBezTo>
                  <a:pt x="1040" y="378"/>
                  <a:pt x="1040" y="378"/>
                  <a:pt x="1040" y="378"/>
                </a:cubicBezTo>
                <a:cubicBezTo>
                  <a:pt x="1039" y="376"/>
                  <a:pt x="1040" y="374"/>
                  <a:pt x="1042" y="373"/>
                </a:cubicBezTo>
                <a:cubicBezTo>
                  <a:pt x="1044" y="373"/>
                  <a:pt x="1046" y="374"/>
                  <a:pt x="1047" y="376"/>
                </a:cubicBezTo>
                <a:cubicBezTo>
                  <a:pt x="1047" y="376"/>
                  <a:pt x="1047" y="377"/>
                  <a:pt x="1047" y="377"/>
                </a:cubicBezTo>
                <a:cubicBezTo>
                  <a:pt x="1047" y="379"/>
                  <a:pt x="1046" y="380"/>
                  <a:pt x="1045" y="381"/>
                </a:cubicBezTo>
                <a:close/>
                <a:moveTo>
                  <a:pt x="1013" y="1376"/>
                </a:moveTo>
                <a:cubicBezTo>
                  <a:pt x="1013" y="1376"/>
                  <a:pt x="1013" y="1376"/>
                  <a:pt x="1013" y="1376"/>
                </a:cubicBezTo>
                <a:cubicBezTo>
                  <a:pt x="1009" y="1374"/>
                  <a:pt x="1009" y="1374"/>
                  <a:pt x="1009" y="1374"/>
                </a:cubicBezTo>
                <a:cubicBezTo>
                  <a:pt x="1006" y="1372"/>
                  <a:pt x="1006" y="1372"/>
                  <a:pt x="1006" y="1372"/>
                </a:cubicBezTo>
                <a:cubicBezTo>
                  <a:pt x="1010" y="1374"/>
                  <a:pt x="1010" y="1374"/>
                  <a:pt x="1010" y="1374"/>
                </a:cubicBezTo>
                <a:cubicBezTo>
                  <a:pt x="1007" y="1372"/>
                  <a:pt x="1007" y="1372"/>
                  <a:pt x="1007" y="1372"/>
                </a:cubicBezTo>
                <a:cubicBezTo>
                  <a:pt x="1008" y="1370"/>
                  <a:pt x="1010" y="1370"/>
                  <a:pt x="1012" y="1371"/>
                </a:cubicBezTo>
                <a:cubicBezTo>
                  <a:pt x="1013" y="1371"/>
                  <a:pt x="1014" y="1373"/>
                  <a:pt x="1014" y="1374"/>
                </a:cubicBezTo>
                <a:cubicBezTo>
                  <a:pt x="1014" y="1374"/>
                  <a:pt x="1013" y="1375"/>
                  <a:pt x="1013" y="1376"/>
                </a:cubicBezTo>
                <a:close/>
                <a:moveTo>
                  <a:pt x="1036" y="360"/>
                </a:moveTo>
                <a:cubicBezTo>
                  <a:pt x="1034" y="360"/>
                  <a:pt x="1032" y="359"/>
                  <a:pt x="1031" y="358"/>
                </a:cubicBezTo>
                <a:cubicBezTo>
                  <a:pt x="1031" y="358"/>
                  <a:pt x="1031" y="357"/>
                  <a:pt x="1031" y="357"/>
                </a:cubicBezTo>
                <a:cubicBezTo>
                  <a:pt x="1030" y="355"/>
                  <a:pt x="1032" y="353"/>
                  <a:pt x="1033" y="353"/>
                </a:cubicBezTo>
                <a:cubicBezTo>
                  <a:pt x="1035" y="352"/>
                  <a:pt x="1038" y="353"/>
                  <a:pt x="1038" y="355"/>
                </a:cubicBezTo>
                <a:cubicBezTo>
                  <a:pt x="1039" y="355"/>
                  <a:pt x="1039" y="356"/>
                  <a:pt x="1039" y="356"/>
                </a:cubicBezTo>
                <a:cubicBezTo>
                  <a:pt x="1039" y="358"/>
                  <a:pt x="1038" y="359"/>
                  <a:pt x="1036" y="360"/>
                </a:cubicBezTo>
                <a:close/>
                <a:moveTo>
                  <a:pt x="1000" y="1395"/>
                </a:moveTo>
                <a:cubicBezTo>
                  <a:pt x="999" y="1397"/>
                  <a:pt x="997" y="1397"/>
                  <a:pt x="995" y="1396"/>
                </a:cubicBezTo>
                <a:cubicBezTo>
                  <a:pt x="993" y="1395"/>
                  <a:pt x="993" y="1393"/>
                  <a:pt x="994" y="1391"/>
                </a:cubicBezTo>
                <a:cubicBezTo>
                  <a:pt x="994" y="1391"/>
                  <a:pt x="994" y="1391"/>
                  <a:pt x="994" y="1391"/>
                </a:cubicBezTo>
                <a:cubicBezTo>
                  <a:pt x="995" y="1389"/>
                  <a:pt x="997" y="1389"/>
                  <a:pt x="999" y="1390"/>
                </a:cubicBezTo>
                <a:cubicBezTo>
                  <a:pt x="1000" y="1391"/>
                  <a:pt x="1001" y="1392"/>
                  <a:pt x="1001" y="1393"/>
                </a:cubicBezTo>
                <a:cubicBezTo>
                  <a:pt x="1001" y="1394"/>
                  <a:pt x="1000" y="1395"/>
                  <a:pt x="1000" y="1395"/>
                </a:cubicBezTo>
                <a:close/>
                <a:moveTo>
                  <a:pt x="1028" y="339"/>
                </a:moveTo>
                <a:cubicBezTo>
                  <a:pt x="1026" y="340"/>
                  <a:pt x="1024" y="339"/>
                  <a:pt x="1023" y="337"/>
                </a:cubicBezTo>
                <a:cubicBezTo>
                  <a:pt x="1022" y="336"/>
                  <a:pt x="1022" y="336"/>
                  <a:pt x="1022" y="336"/>
                </a:cubicBezTo>
                <a:cubicBezTo>
                  <a:pt x="1022" y="334"/>
                  <a:pt x="1023" y="333"/>
                  <a:pt x="1025" y="332"/>
                </a:cubicBezTo>
                <a:cubicBezTo>
                  <a:pt x="1026" y="331"/>
                  <a:pt x="1029" y="332"/>
                  <a:pt x="1030" y="334"/>
                </a:cubicBezTo>
                <a:cubicBezTo>
                  <a:pt x="1030" y="334"/>
                  <a:pt x="1030" y="335"/>
                  <a:pt x="1030" y="336"/>
                </a:cubicBezTo>
                <a:cubicBezTo>
                  <a:pt x="1030" y="337"/>
                  <a:pt x="1029" y="338"/>
                  <a:pt x="1028" y="339"/>
                </a:cubicBezTo>
                <a:close/>
                <a:moveTo>
                  <a:pt x="1018" y="318"/>
                </a:moveTo>
                <a:cubicBezTo>
                  <a:pt x="1017" y="319"/>
                  <a:pt x="1014" y="318"/>
                  <a:pt x="1013" y="316"/>
                </a:cubicBezTo>
                <a:cubicBezTo>
                  <a:pt x="1013" y="316"/>
                  <a:pt x="1013" y="316"/>
                  <a:pt x="1013" y="316"/>
                </a:cubicBezTo>
                <a:cubicBezTo>
                  <a:pt x="1012" y="314"/>
                  <a:pt x="1013" y="312"/>
                  <a:pt x="1015" y="311"/>
                </a:cubicBezTo>
                <a:cubicBezTo>
                  <a:pt x="1017" y="310"/>
                  <a:pt x="1019" y="312"/>
                  <a:pt x="1020" y="313"/>
                </a:cubicBezTo>
                <a:cubicBezTo>
                  <a:pt x="1021" y="314"/>
                  <a:pt x="1021" y="314"/>
                  <a:pt x="1021" y="315"/>
                </a:cubicBezTo>
                <a:cubicBezTo>
                  <a:pt x="1021" y="316"/>
                  <a:pt x="1020" y="318"/>
                  <a:pt x="1018" y="318"/>
                </a:cubicBezTo>
                <a:close/>
                <a:moveTo>
                  <a:pt x="987" y="1414"/>
                </a:moveTo>
                <a:cubicBezTo>
                  <a:pt x="986" y="1415"/>
                  <a:pt x="983" y="1416"/>
                  <a:pt x="982" y="1415"/>
                </a:cubicBezTo>
                <a:cubicBezTo>
                  <a:pt x="980" y="1414"/>
                  <a:pt x="979" y="1411"/>
                  <a:pt x="981" y="1410"/>
                </a:cubicBezTo>
                <a:cubicBezTo>
                  <a:pt x="981" y="1410"/>
                  <a:pt x="981" y="1409"/>
                  <a:pt x="981" y="1409"/>
                </a:cubicBezTo>
                <a:cubicBezTo>
                  <a:pt x="982" y="1407"/>
                  <a:pt x="984" y="1407"/>
                  <a:pt x="986" y="1409"/>
                </a:cubicBezTo>
                <a:cubicBezTo>
                  <a:pt x="987" y="1409"/>
                  <a:pt x="988" y="1410"/>
                  <a:pt x="988" y="1412"/>
                </a:cubicBezTo>
                <a:cubicBezTo>
                  <a:pt x="988" y="1412"/>
                  <a:pt x="987" y="1413"/>
                  <a:pt x="987" y="1414"/>
                </a:cubicBezTo>
                <a:close/>
                <a:moveTo>
                  <a:pt x="1009" y="298"/>
                </a:moveTo>
                <a:cubicBezTo>
                  <a:pt x="1007" y="299"/>
                  <a:pt x="1004" y="298"/>
                  <a:pt x="1004" y="296"/>
                </a:cubicBezTo>
                <a:cubicBezTo>
                  <a:pt x="1003" y="295"/>
                  <a:pt x="1003" y="295"/>
                  <a:pt x="1003" y="295"/>
                </a:cubicBezTo>
                <a:cubicBezTo>
                  <a:pt x="1002" y="294"/>
                  <a:pt x="1003" y="291"/>
                  <a:pt x="1005" y="291"/>
                </a:cubicBezTo>
                <a:cubicBezTo>
                  <a:pt x="1007" y="290"/>
                  <a:pt x="1009" y="290"/>
                  <a:pt x="1010" y="292"/>
                </a:cubicBezTo>
                <a:cubicBezTo>
                  <a:pt x="1010" y="293"/>
                  <a:pt x="1010" y="293"/>
                  <a:pt x="1010" y="293"/>
                </a:cubicBezTo>
                <a:cubicBezTo>
                  <a:pt x="1011" y="294"/>
                  <a:pt x="1011" y="294"/>
                  <a:pt x="1011" y="295"/>
                </a:cubicBezTo>
                <a:cubicBezTo>
                  <a:pt x="1011" y="296"/>
                  <a:pt x="1010" y="297"/>
                  <a:pt x="1009" y="298"/>
                </a:cubicBezTo>
                <a:close/>
                <a:moveTo>
                  <a:pt x="973" y="1431"/>
                </a:moveTo>
                <a:cubicBezTo>
                  <a:pt x="973" y="1432"/>
                  <a:pt x="973" y="1432"/>
                  <a:pt x="973" y="1432"/>
                </a:cubicBezTo>
                <a:cubicBezTo>
                  <a:pt x="972" y="1434"/>
                  <a:pt x="969" y="1434"/>
                  <a:pt x="968" y="1433"/>
                </a:cubicBezTo>
                <a:cubicBezTo>
                  <a:pt x="966" y="1431"/>
                  <a:pt x="966" y="1429"/>
                  <a:pt x="967" y="1428"/>
                </a:cubicBezTo>
                <a:cubicBezTo>
                  <a:pt x="967" y="1427"/>
                  <a:pt x="967" y="1427"/>
                  <a:pt x="967" y="1427"/>
                </a:cubicBezTo>
                <a:cubicBezTo>
                  <a:pt x="969" y="1425"/>
                  <a:pt x="971" y="1425"/>
                  <a:pt x="973" y="1426"/>
                </a:cubicBezTo>
                <a:cubicBezTo>
                  <a:pt x="974" y="1427"/>
                  <a:pt x="974" y="1428"/>
                  <a:pt x="974" y="1429"/>
                </a:cubicBezTo>
                <a:cubicBezTo>
                  <a:pt x="974" y="1430"/>
                  <a:pt x="974" y="1431"/>
                  <a:pt x="973" y="1431"/>
                </a:cubicBezTo>
                <a:close/>
                <a:moveTo>
                  <a:pt x="998" y="278"/>
                </a:moveTo>
                <a:cubicBezTo>
                  <a:pt x="997" y="278"/>
                  <a:pt x="994" y="278"/>
                  <a:pt x="993" y="276"/>
                </a:cubicBezTo>
                <a:cubicBezTo>
                  <a:pt x="996" y="274"/>
                  <a:pt x="996" y="274"/>
                  <a:pt x="996" y="274"/>
                </a:cubicBezTo>
                <a:cubicBezTo>
                  <a:pt x="993" y="275"/>
                  <a:pt x="993" y="275"/>
                  <a:pt x="993" y="275"/>
                </a:cubicBezTo>
                <a:cubicBezTo>
                  <a:pt x="992" y="274"/>
                  <a:pt x="993" y="271"/>
                  <a:pt x="995" y="271"/>
                </a:cubicBezTo>
                <a:cubicBezTo>
                  <a:pt x="996" y="270"/>
                  <a:pt x="999" y="270"/>
                  <a:pt x="1000" y="272"/>
                </a:cubicBezTo>
                <a:cubicBezTo>
                  <a:pt x="1000" y="272"/>
                  <a:pt x="1000" y="273"/>
                  <a:pt x="1000" y="273"/>
                </a:cubicBezTo>
                <a:cubicBezTo>
                  <a:pt x="1000" y="273"/>
                  <a:pt x="1000" y="274"/>
                  <a:pt x="1000" y="274"/>
                </a:cubicBezTo>
                <a:cubicBezTo>
                  <a:pt x="1000" y="276"/>
                  <a:pt x="1000" y="277"/>
                  <a:pt x="998" y="278"/>
                </a:cubicBezTo>
                <a:close/>
                <a:moveTo>
                  <a:pt x="958" y="1449"/>
                </a:moveTo>
                <a:cubicBezTo>
                  <a:pt x="957" y="1451"/>
                  <a:pt x="954" y="1451"/>
                  <a:pt x="953" y="1450"/>
                </a:cubicBezTo>
                <a:cubicBezTo>
                  <a:pt x="951" y="1449"/>
                  <a:pt x="951" y="1446"/>
                  <a:pt x="952" y="1445"/>
                </a:cubicBezTo>
                <a:cubicBezTo>
                  <a:pt x="952" y="1445"/>
                  <a:pt x="953" y="1444"/>
                  <a:pt x="953" y="1444"/>
                </a:cubicBezTo>
                <a:cubicBezTo>
                  <a:pt x="954" y="1443"/>
                  <a:pt x="956" y="1443"/>
                  <a:pt x="958" y="1444"/>
                </a:cubicBezTo>
                <a:cubicBezTo>
                  <a:pt x="959" y="1445"/>
                  <a:pt x="959" y="1446"/>
                  <a:pt x="959" y="1447"/>
                </a:cubicBezTo>
                <a:cubicBezTo>
                  <a:pt x="959" y="1448"/>
                  <a:pt x="959" y="1449"/>
                  <a:pt x="958" y="1449"/>
                </a:cubicBezTo>
                <a:close/>
                <a:moveTo>
                  <a:pt x="987" y="258"/>
                </a:moveTo>
                <a:cubicBezTo>
                  <a:pt x="986" y="259"/>
                  <a:pt x="983" y="258"/>
                  <a:pt x="982" y="256"/>
                </a:cubicBezTo>
                <a:cubicBezTo>
                  <a:pt x="982" y="256"/>
                  <a:pt x="982" y="256"/>
                  <a:pt x="982" y="256"/>
                </a:cubicBezTo>
                <a:cubicBezTo>
                  <a:pt x="981" y="254"/>
                  <a:pt x="982" y="252"/>
                  <a:pt x="984" y="251"/>
                </a:cubicBezTo>
                <a:cubicBezTo>
                  <a:pt x="985" y="250"/>
                  <a:pt x="988" y="251"/>
                  <a:pt x="989" y="253"/>
                </a:cubicBezTo>
                <a:cubicBezTo>
                  <a:pt x="989" y="253"/>
                  <a:pt x="989" y="254"/>
                  <a:pt x="989" y="255"/>
                </a:cubicBezTo>
                <a:cubicBezTo>
                  <a:pt x="989" y="256"/>
                  <a:pt x="989" y="257"/>
                  <a:pt x="987" y="258"/>
                </a:cubicBezTo>
                <a:close/>
                <a:moveTo>
                  <a:pt x="943" y="1466"/>
                </a:moveTo>
                <a:cubicBezTo>
                  <a:pt x="942" y="1466"/>
                  <a:pt x="942" y="1466"/>
                  <a:pt x="942" y="1466"/>
                </a:cubicBezTo>
                <a:cubicBezTo>
                  <a:pt x="941" y="1468"/>
                  <a:pt x="938" y="1468"/>
                  <a:pt x="937" y="1466"/>
                </a:cubicBezTo>
                <a:cubicBezTo>
                  <a:pt x="935" y="1465"/>
                  <a:pt x="935" y="1462"/>
                  <a:pt x="937" y="1461"/>
                </a:cubicBezTo>
                <a:cubicBezTo>
                  <a:pt x="937" y="1461"/>
                  <a:pt x="937" y="1461"/>
                  <a:pt x="937" y="1461"/>
                </a:cubicBezTo>
                <a:cubicBezTo>
                  <a:pt x="939" y="1459"/>
                  <a:pt x="941" y="1459"/>
                  <a:pt x="943" y="1460"/>
                </a:cubicBezTo>
                <a:cubicBezTo>
                  <a:pt x="943" y="1461"/>
                  <a:pt x="944" y="1462"/>
                  <a:pt x="944" y="1463"/>
                </a:cubicBezTo>
                <a:cubicBezTo>
                  <a:pt x="944" y="1464"/>
                  <a:pt x="943" y="1465"/>
                  <a:pt x="943" y="1466"/>
                </a:cubicBezTo>
                <a:close/>
                <a:moveTo>
                  <a:pt x="976" y="238"/>
                </a:moveTo>
                <a:cubicBezTo>
                  <a:pt x="974" y="239"/>
                  <a:pt x="972" y="239"/>
                  <a:pt x="971" y="237"/>
                </a:cubicBezTo>
                <a:cubicBezTo>
                  <a:pt x="971" y="237"/>
                  <a:pt x="970" y="236"/>
                  <a:pt x="970" y="236"/>
                </a:cubicBezTo>
                <a:cubicBezTo>
                  <a:pt x="969" y="234"/>
                  <a:pt x="970" y="233"/>
                  <a:pt x="972" y="232"/>
                </a:cubicBezTo>
                <a:cubicBezTo>
                  <a:pt x="974" y="231"/>
                  <a:pt x="976" y="231"/>
                  <a:pt x="977" y="233"/>
                </a:cubicBezTo>
                <a:cubicBezTo>
                  <a:pt x="978" y="234"/>
                  <a:pt x="978" y="234"/>
                  <a:pt x="978" y="235"/>
                </a:cubicBezTo>
                <a:cubicBezTo>
                  <a:pt x="978" y="236"/>
                  <a:pt x="977" y="237"/>
                  <a:pt x="976" y="238"/>
                </a:cubicBezTo>
                <a:close/>
                <a:moveTo>
                  <a:pt x="964" y="219"/>
                </a:moveTo>
                <a:cubicBezTo>
                  <a:pt x="962" y="220"/>
                  <a:pt x="960" y="220"/>
                  <a:pt x="959" y="218"/>
                </a:cubicBezTo>
                <a:cubicBezTo>
                  <a:pt x="958" y="217"/>
                  <a:pt x="958" y="217"/>
                  <a:pt x="958" y="217"/>
                </a:cubicBezTo>
                <a:cubicBezTo>
                  <a:pt x="957" y="216"/>
                  <a:pt x="958" y="214"/>
                  <a:pt x="960" y="213"/>
                </a:cubicBezTo>
                <a:cubicBezTo>
                  <a:pt x="961" y="211"/>
                  <a:pt x="964" y="212"/>
                  <a:pt x="965" y="214"/>
                </a:cubicBezTo>
                <a:cubicBezTo>
                  <a:pt x="965" y="215"/>
                  <a:pt x="966" y="215"/>
                  <a:pt x="966" y="216"/>
                </a:cubicBezTo>
                <a:cubicBezTo>
                  <a:pt x="966" y="217"/>
                  <a:pt x="965" y="218"/>
                  <a:pt x="964" y="219"/>
                </a:cubicBezTo>
                <a:close/>
                <a:moveTo>
                  <a:pt x="926" y="1481"/>
                </a:moveTo>
                <a:cubicBezTo>
                  <a:pt x="925" y="1482"/>
                  <a:pt x="925" y="1482"/>
                  <a:pt x="925" y="1482"/>
                </a:cubicBezTo>
                <a:cubicBezTo>
                  <a:pt x="924" y="1483"/>
                  <a:pt x="921" y="1483"/>
                  <a:pt x="920" y="1481"/>
                </a:cubicBezTo>
                <a:cubicBezTo>
                  <a:pt x="918" y="1480"/>
                  <a:pt x="919" y="1478"/>
                  <a:pt x="920" y="1476"/>
                </a:cubicBezTo>
                <a:cubicBezTo>
                  <a:pt x="921" y="1476"/>
                  <a:pt x="921" y="1476"/>
                  <a:pt x="921" y="1476"/>
                </a:cubicBezTo>
                <a:cubicBezTo>
                  <a:pt x="922" y="1475"/>
                  <a:pt x="925" y="1475"/>
                  <a:pt x="926" y="1476"/>
                </a:cubicBezTo>
                <a:cubicBezTo>
                  <a:pt x="927" y="1477"/>
                  <a:pt x="927" y="1478"/>
                  <a:pt x="927" y="1479"/>
                </a:cubicBezTo>
                <a:cubicBezTo>
                  <a:pt x="927" y="1480"/>
                  <a:pt x="926" y="1481"/>
                  <a:pt x="926" y="1481"/>
                </a:cubicBezTo>
                <a:close/>
                <a:moveTo>
                  <a:pt x="949" y="197"/>
                </a:moveTo>
                <a:cubicBezTo>
                  <a:pt x="946" y="199"/>
                  <a:pt x="946" y="199"/>
                  <a:pt x="946" y="199"/>
                </a:cubicBezTo>
                <a:cubicBezTo>
                  <a:pt x="949" y="197"/>
                  <a:pt x="949" y="197"/>
                  <a:pt x="949" y="197"/>
                </a:cubicBezTo>
                <a:cubicBezTo>
                  <a:pt x="946" y="199"/>
                  <a:pt x="946" y="199"/>
                  <a:pt x="946" y="199"/>
                </a:cubicBezTo>
                <a:cubicBezTo>
                  <a:pt x="944" y="197"/>
                  <a:pt x="945" y="195"/>
                  <a:pt x="947" y="194"/>
                </a:cubicBezTo>
                <a:cubicBezTo>
                  <a:pt x="948" y="193"/>
                  <a:pt x="951" y="193"/>
                  <a:pt x="952" y="195"/>
                </a:cubicBezTo>
                <a:lnTo>
                  <a:pt x="949" y="197"/>
                </a:lnTo>
                <a:close/>
                <a:moveTo>
                  <a:pt x="907" y="1496"/>
                </a:moveTo>
                <a:cubicBezTo>
                  <a:pt x="906" y="1498"/>
                  <a:pt x="903" y="1497"/>
                  <a:pt x="902" y="1496"/>
                </a:cubicBezTo>
                <a:cubicBezTo>
                  <a:pt x="901" y="1494"/>
                  <a:pt x="901" y="1492"/>
                  <a:pt x="903" y="1491"/>
                </a:cubicBezTo>
                <a:cubicBezTo>
                  <a:pt x="903" y="1490"/>
                  <a:pt x="903" y="1490"/>
                  <a:pt x="903" y="1490"/>
                </a:cubicBezTo>
                <a:cubicBezTo>
                  <a:pt x="905" y="1489"/>
                  <a:pt x="907" y="1490"/>
                  <a:pt x="908" y="1491"/>
                </a:cubicBezTo>
                <a:cubicBezTo>
                  <a:pt x="909" y="1492"/>
                  <a:pt x="909" y="1492"/>
                  <a:pt x="909" y="1493"/>
                </a:cubicBezTo>
                <a:cubicBezTo>
                  <a:pt x="909" y="1494"/>
                  <a:pt x="908" y="1496"/>
                  <a:pt x="907" y="1496"/>
                </a:cubicBezTo>
                <a:close/>
                <a:moveTo>
                  <a:pt x="938" y="182"/>
                </a:moveTo>
                <a:cubicBezTo>
                  <a:pt x="936" y="183"/>
                  <a:pt x="934" y="183"/>
                  <a:pt x="933" y="181"/>
                </a:cubicBezTo>
                <a:cubicBezTo>
                  <a:pt x="932" y="180"/>
                  <a:pt x="932" y="180"/>
                  <a:pt x="932" y="180"/>
                </a:cubicBezTo>
                <a:cubicBezTo>
                  <a:pt x="931" y="179"/>
                  <a:pt x="931" y="177"/>
                  <a:pt x="933" y="176"/>
                </a:cubicBezTo>
                <a:cubicBezTo>
                  <a:pt x="935" y="174"/>
                  <a:pt x="937" y="175"/>
                  <a:pt x="938" y="177"/>
                </a:cubicBezTo>
                <a:cubicBezTo>
                  <a:pt x="939" y="177"/>
                  <a:pt x="939" y="178"/>
                  <a:pt x="939" y="179"/>
                </a:cubicBezTo>
                <a:cubicBezTo>
                  <a:pt x="939" y="180"/>
                  <a:pt x="939" y="181"/>
                  <a:pt x="938" y="182"/>
                </a:cubicBezTo>
                <a:close/>
                <a:moveTo>
                  <a:pt x="889" y="1510"/>
                </a:moveTo>
                <a:cubicBezTo>
                  <a:pt x="888" y="1510"/>
                  <a:pt x="888" y="1510"/>
                  <a:pt x="888" y="1510"/>
                </a:cubicBezTo>
                <a:cubicBezTo>
                  <a:pt x="887" y="1511"/>
                  <a:pt x="884" y="1511"/>
                  <a:pt x="883" y="1509"/>
                </a:cubicBezTo>
                <a:cubicBezTo>
                  <a:pt x="882" y="1507"/>
                  <a:pt x="882" y="1505"/>
                  <a:pt x="884" y="1504"/>
                </a:cubicBezTo>
                <a:cubicBezTo>
                  <a:pt x="885" y="1504"/>
                  <a:pt x="885" y="1504"/>
                  <a:pt x="885" y="1504"/>
                </a:cubicBezTo>
                <a:cubicBezTo>
                  <a:pt x="886" y="1503"/>
                  <a:pt x="889" y="1503"/>
                  <a:pt x="890" y="1504"/>
                </a:cubicBezTo>
                <a:cubicBezTo>
                  <a:pt x="890" y="1505"/>
                  <a:pt x="891" y="1506"/>
                  <a:pt x="891" y="1507"/>
                </a:cubicBezTo>
                <a:cubicBezTo>
                  <a:pt x="891" y="1508"/>
                  <a:pt x="890" y="1509"/>
                  <a:pt x="889" y="1510"/>
                </a:cubicBezTo>
                <a:close/>
                <a:moveTo>
                  <a:pt x="924" y="164"/>
                </a:moveTo>
                <a:cubicBezTo>
                  <a:pt x="922" y="165"/>
                  <a:pt x="920" y="165"/>
                  <a:pt x="918" y="163"/>
                </a:cubicBezTo>
                <a:cubicBezTo>
                  <a:pt x="918" y="163"/>
                  <a:pt x="918" y="163"/>
                  <a:pt x="918" y="163"/>
                </a:cubicBezTo>
                <a:cubicBezTo>
                  <a:pt x="917" y="161"/>
                  <a:pt x="917" y="159"/>
                  <a:pt x="919" y="158"/>
                </a:cubicBezTo>
                <a:cubicBezTo>
                  <a:pt x="920" y="157"/>
                  <a:pt x="923" y="157"/>
                  <a:pt x="924" y="159"/>
                </a:cubicBezTo>
                <a:cubicBezTo>
                  <a:pt x="925" y="160"/>
                  <a:pt x="925" y="160"/>
                  <a:pt x="925" y="161"/>
                </a:cubicBezTo>
                <a:cubicBezTo>
                  <a:pt x="925" y="162"/>
                  <a:pt x="924" y="163"/>
                  <a:pt x="924" y="164"/>
                </a:cubicBezTo>
                <a:close/>
                <a:moveTo>
                  <a:pt x="870" y="1522"/>
                </a:moveTo>
                <a:cubicBezTo>
                  <a:pt x="870" y="1522"/>
                  <a:pt x="869" y="1523"/>
                  <a:pt x="869" y="1523"/>
                </a:cubicBezTo>
                <a:cubicBezTo>
                  <a:pt x="867" y="1524"/>
                  <a:pt x="865" y="1523"/>
                  <a:pt x="864" y="1521"/>
                </a:cubicBezTo>
                <a:cubicBezTo>
                  <a:pt x="863" y="1520"/>
                  <a:pt x="863" y="1517"/>
                  <a:pt x="865" y="1516"/>
                </a:cubicBezTo>
                <a:cubicBezTo>
                  <a:pt x="868" y="1519"/>
                  <a:pt x="868" y="1519"/>
                  <a:pt x="868" y="1519"/>
                </a:cubicBezTo>
                <a:cubicBezTo>
                  <a:pt x="866" y="1516"/>
                  <a:pt x="866" y="1516"/>
                  <a:pt x="866" y="1516"/>
                </a:cubicBezTo>
                <a:cubicBezTo>
                  <a:pt x="867" y="1515"/>
                  <a:pt x="870" y="1515"/>
                  <a:pt x="871" y="1517"/>
                </a:cubicBezTo>
                <a:cubicBezTo>
                  <a:pt x="871" y="1518"/>
                  <a:pt x="871" y="1519"/>
                  <a:pt x="871" y="1519"/>
                </a:cubicBezTo>
                <a:cubicBezTo>
                  <a:pt x="871" y="1520"/>
                  <a:pt x="871" y="1522"/>
                  <a:pt x="870" y="1522"/>
                </a:cubicBezTo>
                <a:close/>
                <a:moveTo>
                  <a:pt x="909" y="147"/>
                </a:moveTo>
                <a:cubicBezTo>
                  <a:pt x="907" y="148"/>
                  <a:pt x="905" y="148"/>
                  <a:pt x="903" y="146"/>
                </a:cubicBezTo>
                <a:cubicBezTo>
                  <a:pt x="903" y="146"/>
                  <a:pt x="903" y="146"/>
                  <a:pt x="903" y="146"/>
                </a:cubicBezTo>
                <a:cubicBezTo>
                  <a:pt x="902" y="144"/>
                  <a:pt x="902" y="142"/>
                  <a:pt x="903" y="141"/>
                </a:cubicBezTo>
                <a:cubicBezTo>
                  <a:pt x="905" y="140"/>
                  <a:pt x="908" y="140"/>
                  <a:pt x="909" y="141"/>
                </a:cubicBezTo>
                <a:cubicBezTo>
                  <a:pt x="910" y="142"/>
                  <a:pt x="910" y="143"/>
                  <a:pt x="910" y="144"/>
                </a:cubicBezTo>
                <a:cubicBezTo>
                  <a:pt x="910" y="145"/>
                  <a:pt x="910" y="146"/>
                  <a:pt x="909" y="147"/>
                </a:cubicBezTo>
                <a:close/>
                <a:moveTo>
                  <a:pt x="893" y="130"/>
                </a:moveTo>
                <a:cubicBezTo>
                  <a:pt x="892" y="131"/>
                  <a:pt x="889" y="131"/>
                  <a:pt x="888" y="130"/>
                </a:cubicBezTo>
                <a:cubicBezTo>
                  <a:pt x="887" y="129"/>
                  <a:pt x="887" y="129"/>
                  <a:pt x="887" y="129"/>
                </a:cubicBezTo>
                <a:cubicBezTo>
                  <a:pt x="886" y="128"/>
                  <a:pt x="886" y="126"/>
                  <a:pt x="888" y="124"/>
                </a:cubicBezTo>
                <a:cubicBezTo>
                  <a:pt x="889" y="123"/>
                  <a:pt x="892" y="123"/>
                  <a:pt x="893" y="125"/>
                </a:cubicBezTo>
                <a:cubicBezTo>
                  <a:pt x="894" y="126"/>
                  <a:pt x="894" y="127"/>
                  <a:pt x="894" y="127"/>
                </a:cubicBezTo>
                <a:cubicBezTo>
                  <a:pt x="894" y="128"/>
                  <a:pt x="894" y="129"/>
                  <a:pt x="893" y="130"/>
                </a:cubicBezTo>
                <a:close/>
                <a:moveTo>
                  <a:pt x="849" y="1534"/>
                </a:moveTo>
                <a:cubicBezTo>
                  <a:pt x="849" y="1534"/>
                  <a:pt x="849" y="1534"/>
                  <a:pt x="849" y="1534"/>
                </a:cubicBezTo>
                <a:cubicBezTo>
                  <a:pt x="845" y="1528"/>
                  <a:pt x="845" y="1528"/>
                  <a:pt x="845" y="1528"/>
                </a:cubicBezTo>
                <a:cubicBezTo>
                  <a:pt x="848" y="1531"/>
                  <a:pt x="848" y="1531"/>
                  <a:pt x="848" y="1531"/>
                </a:cubicBezTo>
                <a:cubicBezTo>
                  <a:pt x="846" y="1527"/>
                  <a:pt x="846" y="1527"/>
                  <a:pt x="846" y="1527"/>
                </a:cubicBezTo>
                <a:cubicBezTo>
                  <a:pt x="848" y="1526"/>
                  <a:pt x="850" y="1527"/>
                  <a:pt x="851" y="1529"/>
                </a:cubicBezTo>
                <a:cubicBezTo>
                  <a:pt x="851" y="1529"/>
                  <a:pt x="851" y="1530"/>
                  <a:pt x="851" y="1531"/>
                </a:cubicBezTo>
                <a:cubicBezTo>
                  <a:pt x="851" y="1532"/>
                  <a:pt x="851" y="1533"/>
                  <a:pt x="849" y="1534"/>
                </a:cubicBezTo>
                <a:close/>
                <a:moveTo>
                  <a:pt x="877" y="114"/>
                </a:moveTo>
                <a:cubicBezTo>
                  <a:pt x="875" y="115"/>
                  <a:pt x="873" y="116"/>
                  <a:pt x="871" y="114"/>
                </a:cubicBezTo>
                <a:cubicBezTo>
                  <a:pt x="871" y="114"/>
                  <a:pt x="871" y="114"/>
                  <a:pt x="871" y="114"/>
                </a:cubicBezTo>
                <a:cubicBezTo>
                  <a:pt x="869" y="112"/>
                  <a:pt x="870" y="110"/>
                  <a:pt x="871" y="109"/>
                </a:cubicBezTo>
                <a:cubicBezTo>
                  <a:pt x="872" y="107"/>
                  <a:pt x="875" y="108"/>
                  <a:pt x="876" y="109"/>
                </a:cubicBezTo>
                <a:cubicBezTo>
                  <a:pt x="877" y="110"/>
                  <a:pt x="878" y="111"/>
                  <a:pt x="878" y="112"/>
                </a:cubicBezTo>
                <a:cubicBezTo>
                  <a:pt x="878" y="112"/>
                  <a:pt x="877" y="113"/>
                  <a:pt x="877" y="114"/>
                </a:cubicBezTo>
                <a:close/>
                <a:moveTo>
                  <a:pt x="828" y="1545"/>
                </a:moveTo>
                <a:cubicBezTo>
                  <a:pt x="826" y="1545"/>
                  <a:pt x="824" y="1545"/>
                  <a:pt x="823" y="1543"/>
                </a:cubicBezTo>
                <a:cubicBezTo>
                  <a:pt x="822" y="1541"/>
                  <a:pt x="823" y="1539"/>
                  <a:pt x="825" y="1538"/>
                </a:cubicBezTo>
                <a:cubicBezTo>
                  <a:pt x="825" y="1538"/>
                  <a:pt x="825" y="1538"/>
                  <a:pt x="825" y="1538"/>
                </a:cubicBezTo>
                <a:cubicBezTo>
                  <a:pt x="827" y="1537"/>
                  <a:pt x="829" y="1538"/>
                  <a:pt x="830" y="1540"/>
                </a:cubicBezTo>
                <a:cubicBezTo>
                  <a:pt x="830" y="1540"/>
                  <a:pt x="830" y="1541"/>
                  <a:pt x="830" y="1541"/>
                </a:cubicBezTo>
                <a:cubicBezTo>
                  <a:pt x="830" y="1543"/>
                  <a:pt x="829" y="1544"/>
                  <a:pt x="828" y="1545"/>
                </a:cubicBezTo>
                <a:close/>
                <a:moveTo>
                  <a:pt x="859" y="99"/>
                </a:moveTo>
                <a:cubicBezTo>
                  <a:pt x="858" y="100"/>
                  <a:pt x="856" y="101"/>
                  <a:pt x="854" y="99"/>
                </a:cubicBezTo>
                <a:cubicBezTo>
                  <a:pt x="854" y="99"/>
                  <a:pt x="854" y="99"/>
                  <a:pt x="854" y="99"/>
                </a:cubicBezTo>
                <a:cubicBezTo>
                  <a:pt x="852" y="98"/>
                  <a:pt x="852" y="95"/>
                  <a:pt x="853" y="94"/>
                </a:cubicBezTo>
                <a:cubicBezTo>
                  <a:pt x="855" y="92"/>
                  <a:pt x="857" y="92"/>
                  <a:pt x="858" y="93"/>
                </a:cubicBezTo>
                <a:cubicBezTo>
                  <a:pt x="859" y="94"/>
                  <a:pt x="859" y="94"/>
                  <a:pt x="859" y="94"/>
                </a:cubicBezTo>
                <a:cubicBezTo>
                  <a:pt x="860" y="95"/>
                  <a:pt x="860" y="96"/>
                  <a:pt x="860" y="97"/>
                </a:cubicBezTo>
                <a:cubicBezTo>
                  <a:pt x="860" y="97"/>
                  <a:pt x="860" y="98"/>
                  <a:pt x="859" y="99"/>
                </a:cubicBezTo>
                <a:close/>
                <a:moveTo>
                  <a:pt x="808" y="1554"/>
                </a:moveTo>
                <a:cubicBezTo>
                  <a:pt x="808" y="1554"/>
                  <a:pt x="807" y="1554"/>
                  <a:pt x="807" y="1554"/>
                </a:cubicBezTo>
                <a:cubicBezTo>
                  <a:pt x="805" y="1555"/>
                  <a:pt x="803" y="1554"/>
                  <a:pt x="802" y="1552"/>
                </a:cubicBezTo>
                <a:cubicBezTo>
                  <a:pt x="801" y="1550"/>
                  <a:pt x="802" y="1548"/>
                  <a:pt x="804" y="1547"/>
                </a:cubicBezTo>
                <a:cubicBezTo>
                  <a:pt x="806" y="1551"/>
                  <a:pt x="806" y="1551"/>
                  <a:pt x="806" y="1551"/>
                </a:cubicBezTo>
                <a:cubicBezTo>
                  <a:pt x="805" y="1547"/>
                  <a:pt x="805" y="1547"/>
                  <a:pt x="805" y="1547"/>
                </a:cubicBezTo>
                <a:cubicBezTo>
                  <a:pt x="806" y="1546"/>
                  <a:pt x="809" y="1547"/>
                  <a:pt x="809" y="1549"/>
                </a:cubicBezTo>
                <a:cubicBezTo>
                  <a:pt x="810" y="1550"/>
                  <a:pt x="810" y="1550"/>
                  <a:pt x="810" y="1551"/>
                </a:cubicBezTo>
                <a:cubicBezTo>
                  <a:pt x="810" y="1552"/>
                  <a:pt x="809" y="1553"/>
                  <a:pt x="808" y="1554"/>
                </a:cubicBezTo>
                <a:close/>
                <a:moveTo>
                  <a:pt x="842" y="85"/>
                </a:moveTo>
                <a:cubicBezTo>
                  <a:pt x="840" y="86"/>
                  <a:pt x="838" y="86"/>
                  <a:pt x="836" y="85"/>
                </a:cubicBezTo>
                <a:cubicBezTo>
                  <a:pt x="836" y="85"/>
                  <a:pt x="836" y="85"/>
                  <a:pt x="836" y="85"/>
                </a:cubicBezTo>
                <a:cubicBezTo>
                  <a:pt x="834" y="84"/>
                  <a:pt x="834" y="81"/>
                  <a:pt x="835" y="80"/>
                </a:cubicBezTo>
                <a:cubicBezTo>
                  <a:pt x="836" y="78"/>
                  <a:pt x="839" y="78"/>
                  <a:pt x="840" y="79"/>
                </a:cubicBezTo>
                <a:cubicBezTo>
                  <a:pt x="841" y="79"/>
                  <a:pt x="841" y="79"/>
                  <a:pt x="841" y="79"/>
                </a:cubicBezTo>
                <a:cubicBezTo>
                  <a:pt x="842" y="80"/>
                  <a:pt x="842" y="81"/>
                  <a:pt x="842" y="82"/>
                </a:cubicBezTo>
                <a:cubicBezTo>
                  <a:pt x="842" y="83"/>
                  <a:pt x="842" y="84"/>
                  <a:pt x="842" y="85"/>
                </a:cubicBezTo>
                <a:close/>
                <a:moveTo>
                  <a:pt x="785" y="1563"/>
                </a:moveTo>
                <a:cubicBezTo>
                  <a:pt x="783" y="1563"/>
                  <a:pt x="781" y="1563"/>
                  <a:pt x="780" y="1561"/>
                </a:cubicBezTo>
                <a:cubicBezTo>
                  <a:pt x="780" y="1559"/>
                  <a:pt x="781" y="1557"/>
                  <a:pt x="782" y="1556"/>
                </a:cubicBezTo>
                <a:cubicBezTo>
                  <a:pt x="783" y="1556"/>
                  <a:pt x="783" y="1556"/>
                  <a:pt x="783" y="1556"/>
                </a:cubicBezTo>
                <a:cubicBezTo>
                  <a:pt x="785" y="1555"/>
                  <a:pt x="787" y="1556"/>
                  <a:pt x="788" y="1558"/>
                </a:cubicBezTo>
                <a:cubicBezTo>
                  <a:pt x="788" y="1558"/>
                  <a:pt x="788" y="1559"/>
                  <a:pt x="788" y="1559"/>
                </a:cubicBezTo>
                <a:cubicBezTo>
                  <a:pt x="788" y="1561"/>
                  <a:pt x="787" y="1562"/>
                  <a:pt x="785" y="1563"/>
                </a:cubicBezTo>
                <a:close/>
                <a:moveTo>
                  <a:pt x="823" y="71"/>
                </a:moveTo>
                <a:cubicBezTo>
                  <a:pt x="822" y="73"/>
                  <a:pt x="819" y="73"/>
                  <a:pt x="818" y="72"/>
                </a:cubicBezTo>
                <a:cubicBezTo>
                  <a:pt x="819" y="69"/>
                  <a:pt x="819" y="69"/>
                  <a:pt x="819" y="69"/>
                </a:cubicBezTo>
                <a:cubicBezTo>
                  <a:pt x="817" y="72"/>
                  <a:pt x="817" y="72"/>
                  <a:pt x="817" y="72"/>
                </a:cubicBezTo>
                <a:cubicBezTo>
                  <a:pt x="815" y="71"/>
                  <a:pt x="815" y="68"/>
                  <a:pt x="816" y="67"/>
                </a:cubicBezTo>
                <a:cubicBezTo>
                  <a:pt x="817" y="65"/>
                  <a:pt x="820" y="65"/>
                  <a:pt x="821" y="66"/>
                </a:cubicBezTo>
                <a:cubicBezTo>
                  <a:pt x="821" y="66"/>
                  <a:pt x="822" y="66"/>
                  <a:pt x="822" y="66"/>
                </a:cubicBezTo>
                <a:cubicBezTo>
                  <a:pt x="823" y="67"/>
                  <a:pt x="824" y="68"/>
                  <a:pt x="824" y="69"/>
                </a:cubicBezTo>
                <a:cubicBezTo>
                  <a:pt x="824" y="70"/>
                  <a:pt x="823" y="71"/>
                  <a:pt x="823" y="71"/>
                </a:cubicBezTo>
                <a:close/>
                <a:moveTo>
                  <a:pt x="764" y="1570"/>
                </a:moveTo>
                <a:cubicBezTo>
                  <a:pt x="763" y="1570"/>
                  <a:pt x="763" y="1570"/>
                  <a:pt x="763" y="1570"/>
                </a:cubicBezTo>
                <a:cubicBezTo>
                  <a:pt x="761" y="1571"/>
                  <a:pt x="759" y="1570"/>
                  <a:pt x="759" y="1568"/>
                </a:cubicBezTo>
                <a:cubicBezTo>
                  <a:pt x="758" y="1566"/>
                  <a:pt x="759" y="1564"/>
                  <a:pt x="761" y="1564"/>
                </a:cubicBezTo>
                <a:cubicBezTo>
                  <a:pt x="762" y="1563"/>
                  <a:pt x="762" y="1563"/>
                  <a:pt x="762" y="1563"/>
                </a:cubicBezTo>
                <a:cubicBezTo>
                  <a:pt x="764" y="1563"/>
                  <a:pt x="766" y="1564"/>
                  <a:pt x="766" y="1566"/>
                </a:cubicBezTo>
                <a:cubicBezTo>
                  <a:pt x="766" y="1566"/>
                  <a:pt x="767" y="1566"/>
                  <a:pt x="767" y="1567"/>
                </a:cubicBezTo>
                <a:cubicBezTo>
                  <a:pt x="766" y="1568"/>
                  <a:pt x="766" y="1570"/>
                  <a:pt x="764" y="1570"/>
                </a:cubicBezTo>
                <a:close/>
                <a:moveTo>
                  <a:pt x="804" y="59"/>
                </a:moveTo>
                <a:cubicBezTo>
                  <a:pt x="802" y="60"/>
                  <a:pt x="800" y="61"/>
                  <a:pt x="798" y="60"/>
                </a:cubicBezTo>
                <a:cubicBezTo>
                  <a:pt x="798" y="60"/>
                  <a:pt x="798" y="60"/>
                  <a:pt x="798" y="60"/>
                </a:cubicBezTo>
                <a:cubicBezTo>
                  <a:pt x="796" y="59"/>
                  <a:pt x="796" y="57"/>
                  <a:pt x="797" y="55"/>
                </a:cubicBezTo>
                <a:cubicBezTo>
                  <a:pt x="798" y="53"/>
                  <a:pt x="800" y="53"/>
                  <a:pt x="802" y="54"/>
                </a:cubicBezTo>
                <a:cubicBezTo>
                  <a:pt x="803" y="54"/>
                  <a:pt x="804" y="56"/>
                  <a:pt x="804" y="57"/>
                </a:cubicBezTo>
                <a:cubicBezTo>
                  <a:pt x="804" y="58"/>
                  <a:pt x="804" y="58"/>
                  <a:pt x="804" y="59"/>
                </a:cubicBezTo>
                <a:close/>
                <a:moveTo>
                  <a:pt x="742" y="1577"/>
                </a:moveTo>
                <a:cubicBezTo>
                  <a:pt x="742" y="1577"/>
                  <a:pt x="741" y="1577"/>
                  <a:pt x="741" y="1577"/>
                </a:cubicBezTo>
                <a:cubicBezTo>
                  <a:pt x="739" y="1578"/>
                  <a:pt x="737" y="1577"/>
                  <a:pt x="736" y="1575"/>
                </a:cubicBezTo>
                <a:cubicBezTo>
                  <a:pt x="736" y="1573"/>
                  <a:pt x="737" y="1571"/>
                  <a:pt x="739" y="1570"/>
                </a:cubicBezTo>
                <a:cubicBezTo>
                  <a:pt x="741" y="1574"/>
                  <a:pt x="741" y="1574"/>
                  <a:pt x="741" y="1574"/>
                </a:cubicBezTo>
                <a:cubicBezTo>
                  <a:pt x="740" y="1570"/>
                  <a:pt x="740" y="1570"/>
                  <a:pt x="740" y="1570"/>
                </a:cubicBezTo>
                <a:cubicBezTo>
                  <a:pt x="742" y="1569"/>
                  <a:pt x="744" y="1571"/>
                  <a:pt x="744" y="1572"/>
                </a:cubicBezTo>
                <a:cubicBezTo>
                  <a:pt x="744" y="1573"/>
                  <a:pt x="744" y="1573"/>
                  <a:pt x="744" y="1574"/>
                </a:cubicBezTo>
                <a:cubicBezTo>
                  <a:pt x="744" y="1575"/>
                  <a:pt x="743" y="1577"/>
                  <a:pt x="742" y="1577"/>
                </a:cubicBezTo>
                <a:close/>
                <a:moveTo>
                  <a:pt x="783" y="48"/>
                </a:moveTo>
                <a:cubicBezTo>
                  <a:pt x="782" y="49"/>
                  <a:pt x="780" y="50"/>
                  <a:pt x="778" y="49"/>
                </a:cubicBezTo>
                <a:cubicBezTo>
                  <a:pt x="778" y="49"/>
                  <a:pt x="778" y="49"/>
                  <a:pt x="778" y="49"/>
                </a:cubicBezTo>
                <a:cubicBezTo>
                  <a:pt x="776" y="48"/>
                  <a:pt x="775" y="46"/>
                  <a:pt x="776" y="44"/>
                </a:cubicBezTo>
                <a:cubicBezTo>
                  <a:pt x="777" y="42"/>
                  <a:pt x="779" y="41"/>
                  <a:pt x="781" y="42"/>
                </a:cubicBezTo>
                <a:cubicBezTo>
                  <a:pt x="782" y="43"/>
                  <a:pt x="782" y="43"/>
                  <a:pt x="782" y="43"/>
                </a:cubicBezTo>
                <a:cubicBezTo>
                  <a:pt x="783" y="43"/>
                  <a:pt x="784" y="45"/>
                  <a:pt x="784" y="46"/>
                </a:cubicBezTo>
                <a:cubicBezTo>
                  <a:pt x="784" y="46"/>
                  <a:pt x="784" y="47"/>
                  <a:pt x="783" y="48"/>
                </a:cubicBezTo>
                <a:close/>
                <a:moveTo>
                  <a:pt x="719" y="1583"/>
                </a:moveTo>
                <a:cubicBezTo>
                  <a:pt x="717" y="1584"/>
                  <a:pt x="715" y="1583"/>
                  <a:pt x="714" y="1581"/>
                </a:cubicBezTo>
                <a:cubicBezTo>
                  <a:pt x="713" y="1579"/>
                  <a:pt x="715" y="1577"/>
                  <a:pt x="717" y="1576"/>
                </a:cubicBezTo>
                <a:cubicBezTo>
                  <a:pt x="717" y="1576"/>
                  <a:pt x="717" y="1576"/>
                  <a:pt x="717" y="1576"/>
                </a:cubicBezTo>
                <a:cubicBezTo>
                  <a:pt x="719" y="1576"/>
                  <a:pt x="721" y="1577"/>
                  <a:pt x="722" y="1579"/>
                </a:cubicBezTo>
                <a:cubicBezTo>
                  <a:pt x="722" y="1579"/>
                  <a:pt x="722" y="1579"/>
                  <a:pt x="722" y="1580"/>
                </a:cubicBezTo>
                <a:cubicBezTo>
                  <a:pt x="722" y="1581"/>
                  <a:pt x="720" y="1583"/>
                  <a:pt x="719" y="1583"/>
                </a:cubicBezTo>
                <a:close/>
                <a:moveTo>
                  <a:pt x="763" y="37"/>
                </a:moveTo>
                <a:cubicBezTo>
                  <a:pt x="762" y="39"/>
                  <a:pt x="760" y="40"/>
                  <a:pt x="758" y="39"/>
                </a:cubicBezTo>
                <a:cubicBezTo>
                  <a:pt x="757" y="39"/>
                  <a:pt x="757" y="39"/>
                  <a:pt x="757" y="39"/>
                </a:cubicBezTo>
                <a:cubicBezTo>
                  <a:pt x="755" y="38"/>
                  <a:pt x="754" y="36"/>
                  <a:pt x="755" y="34"/>
                </a:cubicBezTo>
                <a:cubicBezTo>
                  <a:pt x="756" y="32"/>
                  <a:pt x="758" y="32"/>
                  <a:pt x="760" y="32"/>
                </a:cubicBezTo>
                <a:cubicBezTo>
                  <a:pt x="761" y="33"/>
                  <a:pt x="761" y="33"/>
                  <a:pt x="761" y="33"/>
                </a:cubicBezTo>
                <a:cubicBezTo>
                  <a:pt x="762" y="33"/>
                  <a:pt x="763" y="35"/>
                  <a:pt x="763" y="36"/>
                </a:cubicBezTo>
                <a:cubicBezTo>
                  <a:pt x="763" y="37"/>
                  <a:pt x="763" y="37"/>
                  <a:pt x="763" y="37"/>
                </a:cubicBezTo>
                <a:close/>
                <a:moveTo>
                  <a:pt x="696" y="1588"/>
                </a:moveTo>
                <a:cubicBezTo>
                  <a:pt x="694" y="1589"/>
                  <a:pt x="692" y="1588"/>
                  <a:pt x="691" y="1586"/>
                </a:cubicBezTo>
                <a:cubicBezTo>
                  <a:pt x="691" y="1584"/>
                  <a:pt x="692" y="1582"/>
                  <a:pt x="694" y="1581"/>
                </a:cubicBezTo>
                <a:cubicBezTo>
                  <a:pt x="694" y="1581"/>
                  <a:pt x="695" y="1581"/>
                  <a:pt x="695" y="1581"/>
                </a:cubicBezTo>
                <a:cubicBezTo>
                  <a:pt x="697" y="1581"/>
                  <a:pt x="699" y="1582"/>
                  <a:pt x="699" y="1584"/>
                </a:cubicBezTo>
                <a:cubicBezTo>
                  <a:pt x="699" y="1584"/>
                  <a:pt x="699" y="1585"/>
                  <a:pt x="699" y="1585"/>
                </a:cubicBezTo>
                <a:cubicBezTo>
                  <a:pt x="699" y="1586"/>
                  <a:pt x="698" y="1588"/>
                  <a:pt x="696" y="1588"/>
                </a:cubicBezTo>
                <a:close/>
                <a:moveTo>
                  <a:pt x="741" y="29"/>
                </a:moveTo>
                <a:cubicBezTo>
                  <a:pt x="741" y="30"/>
                  <a:pt x="738" y="31"/>
                  <a:pt x="736" y="31"/>
                </a:cubicBezTo>
                <a:cubicBezTo>
                  <a:pt x="736" y="30"/>
                  <a:pt x="736" y="30"/>
                  <a:pt x="736" y="30"/>
                </a:cubicBezTo>
                <a:cubicBezTo>
                  <a:pt x="734" y="30"/>
                  <a:pt x="733" y="28"/>
                  <a:pt x="734" y="26"/>
                </a:cubicBezTo>
                <a:cubicBezTo>
                  <a:pt x="735" y="24"/>
                  <a:pt x="737" y="23"/>
                  <a:pt x="739" y="24"/>
                </a:cubicBezTo>
                <a:cubicBezTo>
                  <a:pt x="741" y="24"/>
                  <a:pt x="742" y="26"/>
                  <a:pt x="741" y="27"/>
                </a:cubicBezTo>
                <a:cubicBezTo>
                  <a:pt x="741" y="28"/>
                  <a:pt x="741" y="28"/>
                  <a:pt x="741" y="29"/>
                </a:cubicBezTo>
                <a:close/>
                <a:moveTo>
                  <a:pt x="673" y="1593"/>
                </a:moveTo>
                <a:cubicBezTo>
                  <a:pt x="671" y="1593"/>
                  <a:pt x="669" y="1592"/>
                  <a:pt x="669" y="1590"/>
                </a:cubicBezTo>
                <a:cubicBezTo>
                  <a:pt x="668" y="1588"/>
                  <a:pt x="669" y="1586"/>
                  <a:pt x="671" y="1586"/>
                </a:cubicBezTo>
                <a:cubicBezTo>
                  <a:pt x="672" y="1586"/>
                  <a:pt x="672" y="1586"/>
                  <a:pt x="672" y="1586"/>
                </a:cubicBezTo>
                <a:cubicBezTo>
                  <a:pt x="674" y="1585"/>
                  <a:pt x="676" y="1587"/>
                  <a:pt x="676" y="1589"/>
                </a:cubicBezTo>
                <a:cubicBezTo>
                  <a:pt x="676" y="1589"/>
                  <a:pt x="676" y="1589"/>
                  <a:pt x="676" y="1589"/>
                </a:cubicBezTo>
                <a:cubicBezTo>
                  <a:pt x="676" y="1591"/>
                  <a:pt x="675" y="1593"/>
                  <a:pt x="673" y="1593"/>
                </a:cubicBezTo>
                <a:close/>
                <a:moveTo>
                  <a:pt x="719" y="21"/>
                </a:moveTo>
                <a:cubicBezTo>
                  <a:pt x="719" y="23"/>
                  <a:pt x="717" y="24"/>
                  <a:pt x="715" y="23"/>
                </a:cubicBezTo>
                <a:cubicBezTo>
                  <a:pt x="714" y="23"/>
                  <a:pt x="714" y="23"/>
                  <a:pt x="714" y="23"/>
                </a:cubicBezTo>
                <a:cubicBezTo>
                  <a:pt x="712" y="23"/>
                  <a:pt x="711" y="21"/>
                  <a:pt x="711" y="19"/>
                </a:cubicBezTo>
                <a:cubicBezTo>
                  <a:pt x="712" y="17"/>
                  <a:pt x="714" y="16"/>
                  <a:pt x="716" y="16"/>
                </a:cubicBezTo>
                <a:cubicBezTo>
                  <a:pt x="717" y="17"/>
                  <a:pt x="717" y="17"/>
                  <a:pt x="717" y="17"/>
                </a:cubicBezTo>
                <a:cubicBezTo>
                  <a:pt x="718" y="17"/>
                  <a:pt x="720" y="19"/>
                  <a:pt x="719" y="20"/>
                </a:cubicBezTo>
                <a:cubicBezTo>
                  <a:pt x="719" y="20"/>
                  <a:pt x="719" y="21"/>
                  <a:pt x="719" y="21"/>
                </a:cubicBezTo>
                <a:close/>
                <a:moveTo>
                  <a:pt x="650" y="1597"/>
                </a:moveTo>
                <a:cubicBezTo>
                  <a:pt x="648" y="1597"/>
                  <a:pt x="646" y="1596"/>
                  <a:pt x="646" y="1594"/>
                </a:cubicBezTo>
                <a:cubicBezTo>
                  <a:pt x="645" y="1592"/>
                  <a:pt x="647" y="1590"/>
                  <a:pt x="649" y="1590"/>
                </a:cubicBezTo>
                <a:cubicBezTo>
                  <a:pt x="650" y="1590"/>
                  <a:pt x="650" y="1590"/>
                  <a:pt x="650" y="1590"/>
                </a:cubicBezTo>
                <a:cubicBezTo>
                  <a:pt x="652" y="1589"/>
                  <a:pt x="653" y="1591"/>
                  <a:pt x="653" y="1593"/>
                </a:cubicBezTo>
                <a:cubicBezTo>
                  <a:pt x="653" y="1593"/>
                  <a:pt x="653" y="1593"/>
                  <a:pt x="653" y="1593"/>
                </a:cubicBezTo>
                <a:cubicBezTo>
                  <a:pt x="653" y="1595"/>
                  <a:pt x="652" y="1597"/>
                  <a:pt x="650" y="1597"/>
                </a:cubicBezTo>
                <a:close/>
                <a:moveTo>
                  <a:pt x="697" y="15"/>
                </a:moveTo>
                <a:cubicBezTo>
                  <a:pt x="696" y="17"/>
                  <a:pt x="694" y="18"/>
                  <a:pt x="692" y="18"/>
                </a:cubicBezTo>
                <a:cubicBezTo>
                  <a:pt x="692" y="17"/>
                  <a:pt x="692" y="17"/>
                  <a:pt x="692" y="17"/>
                </a:cubicBezTo>
                <a:cubicBezTo>
                  <a:pt x="690" y="17"/>
                  <a:pt x="689" y="15"/>
                  <a:pt x="689" y="13"/>
                </a:cubicBezTo>
                <a:cubicBezTo>
                  <a:pt x="690" y="11"/>
                  <a:pt x="692" y="10"/>
                  <a:pt x="694" y="11"/>
                </a:cubicBezTo>
                <a:cubicBezTo>
                  <a:pt x="696" y="11"/>
                  <a:pt x="697" y="12"/>
                  <a:pt x="697" y="14"/>
                </a:cubicBezTo>
                <a:cubicBezTo>
                  <a:pt x="697" y="14"/>
                  <a:pt x="697" y="15"/>
                  <a:pt x="697" y="15"/>
                </a:cubicBezTo>
                <a:close/>
                <a:moveTo>
                  <a:pt x="627" y="1600"/>
                </a:moveTo>
                <a:cubicBezTo>
                  <a:pt x="625" y="1600"/>
                  <a:pt x="623" y="1599"/>
                  <a:pt x="623" y="1597"/>
                </a:cubicBezTo>
                <a:cubicBezTo>
                  <a:pt x="622" y="1595"/>
                  <a:pt x="624" y="1593"/>
                  <a:pt x="626" y="1593"/>
                </a:cubicBezTo>
                <a:cubicBezTo>
                  <a:pt x="626" y="1593"/>
                  <a:pt x="627" y="1593"/>
                  <a:pt x="627" y="1593"/>
                </a:cubicBezTo>
                <a:cubicBezTo>
                  <a:pt x="629" y="1593"/>
                  <a:pt x="630" y="1594"/>
                  <a:pt x="630" y="1596"/>
                </a:cubicBezTo>
                <a:cubicBezTo>
                  <a:pt x="630" y="1596"/>
                  <a:pt x="630" y="1596"/>
                  <a:pt x="630" y="1596"/>
                </a:cubicBezTo>
                <a:cubicBezTo>
                  <a:pt x="630" y="1598"/>
                  <a:pt x="629" y="1600"/>
                  <a:pt x="627" y="1600"/>
                </a:cubicBezTo>
                <a:close/>
                <a:moveTo>
                  <a:pt x="674" y="10"/>
                </a:moveTo>
                <a:cubicBezTo>
                  <a:pt x="674" y="12"/>
                  <a:pt x="672" y="13"/>
                  <a:pt x="670" y="13"/>
                </a:cubicBezTo>
                <a:cubicBezTo>
                  <a:pt x="670" y="13"/>
                  <a:pt x="669" y="13"/>
                  <a:pt x="669" y="13"/>
                </a:cubicBezTo>
                <a:cubicBezTo>
                  <a:pt x="667" y="13"/>
                  <a:pt x="666" y="11"/>
                  <a:pt x="666" y="9"/>
                </a:cubicBezTo>
                <a:cubicBezTo>
                  <a:pt x="667" y="7"/>
                  <a:pt x="669" y="6"/>
                  <a:pt x="671" y="6"/>
                </a:cubicBezTo>
                <a:cubicBezTo>
                  <a:pt x="673" y="6"/>
                  <a:pt x="674" y="8"/>
                  <a:pt x="674" y="10"/>
                </a:cubicBezTo>
                <a:cubicBezTo>
                  <a:pt x="674" y="10"/>
                  <a:pt x="674" y="10"/>
                  <a:pt x="674" y="10"/>
                </a:cubicBezTo>
                <a:close/>
                <a:moveTo>
                  <a:pt x="604" y="1603"/>
                </a:moveTo>
                <a:cubicBezTo>
                  <a:pt x="604" y="1603"/>
                  <a:pt x="604" y="1603"/>
                  <a:pt x="604" y="1603"/>
                </a:cubicBezTo>
                <a:cubicBezTo>
                  <a:pt x="602" y="1603"/>
                  <a:pt x="600" y="1601"/>
                  <a:pt x="600" y="1599"/>
                </a:cubicBezTo>
                <a:cubicBezTo>
                  <a:pt x="599" y="1598"/>
                  <a:pt x="601" y="1596"/>
                  <a:pt x="603" y="1596"/>
                </a:cubicBezTo>
                <a:cubicBezTo>
                  <a:pt x="604" y="1599"/>
                  <a:pt x="604" y="1599"/>
                  <a:pt x="604" y="1599"/>
                </a:cubicBezTo>
                <a:cubicBezTo>
                  <a:pt x="604" y="1595"/>
                  <a:pt x="604" y="1595"/>
                  <a:pt x="604" y="1595"/>
                </a:cubicBezTo>
                <a:cubicBezTo>
                  <a:pt x="606" y="1595"/>
                  <a:pt x="608" y="1597"/>
                  <a:pt x="608" y="1599"/>
                </a:cubicBezTo>
                <a:cubicBezTo>
                  <a:pt x="608" y="1599"/>
                  <a:pt x="608" y="1599"/>
                  <a:pt x="608" y="1599"/>
                </a:cubicBezTo>
                <a:cubicBezTo>
                  <a:pt x="608" y="1601"/>
                  <a:pt x="606" y="1602"/>
                  <a:pt x="604" y="1603"/>
                </a:cubicBezTo>
                <a:close/>
                <a:moveTo>
                  <a:pt x="651" y="7"/>
                </a:moveTo>
                <a:cubicBezTo>
                  <a:pt x="651" y="9"/>
                  <a:pt x="649" y="10"/>
                  <a:pt x="647" y="10"/>
                </a:cubicBezTo>
                <a:cubicBezTo>
                  <a:pt x="647" y="10"/>
                  <a:pt x="646" y="10"/>
                  <a:pt x="646" y="10"/>
                </a:cubicBezTo>
                <a:cubicBezTo>
                  <a:pt x="644" y="10"/>
                  <a:pt x="643" y="8"/>
                  <a:pt x="643" y="6"/>
                </a:cubicBezTo>
                <a:cubicBezTo>
                  <a:pt x="644" y="4"/>
                  <a:pt x="646" y="2"/>
                  <a:pt x="648" y="3"/>
                </a:cubicBezTo>
                <a:cubicBezTo>
                  <a:pt x="650" y="3"/>
                  <a:pt x="651" y="4"/>
                  <a:pt x="651" y="6"/>
                </a:cubicBezTo>
                <a:cubicBezTo>
                  <a:pt x="651" y="6"/>
                  <a:pt x="651" y="7"/>
                  <a:pt x="651" y="7"/>
                </a:cubicBezTo>
                <a:close/>
                <a:moveTo>
                  <a:pt x="581" y="1605"/>
                </a:moveTo>
                <a:cubicBezTo>
                  <a:pt x="580" y="1605"/>
                  <a:pt x="580" y="1605"/>
                  <a:pt x="580" y="1605"/>
                </a:cubicBezTo>
                <a:cubicBezTo>
                  <a:pt x="578" y="1605"/>
                  <a:pt x="577" y="1604"/>
                  <a:pt x="576" y="1602"/>
                </a:cubicBezTo>
                <a:cubicBezTo>
                  <a:pt x="576" y="1600"/>
                  <a:pt x="578" y="1598"/>
                  <a:pt x="580" y="1598"/>
                </a:cubicBezTo>
                <a:cubicBezTo>
                  <a:pt x="581" y="1598"/>
                  <a:pt x="581" y="1598"/>
                  <a:pt x="581" y="1598"/>
                </a:cubicBezTo>
                <a:cubicBezTo>
                  <a:pt x="583" y="1597"/>
                  <a:pt x="584" y="1599"/>
                  <a:pt x="585" y="1601"/>
                </a:cubicBezTo>
                <a:cubicBezTo>
                  <a:pt x="585" y="1601"/>
                  <a:pt x="585" y="1601"/>
                  <a:pt x="585" y="1601"/>
                </a:cubicBezTo>
                <a:cubicBezTo>
                  <a:pt x="585" y="1603"/>
                  <a:pt x="583" y="1605"/>
                  <a:pt x="581" y="1605"/>
                </a:cubicBezTo>
                <a:close/>
                <a:moveTo>
                  <a:pt x="624" y="8"/>
                </a:moveTo>
                <a:cubicBezTo>
                  <a:pt x="624" y="8"/>
                  <a:pt x="624" y="8"/>
                  <a:pt x="623" y="8"/>
                </a:cubicBezTo>
                <a:cubicBezTo>
                  <a:pt x="621" y="8"/>
                  <a:pt x="620" y="6"/>
                  <a:pt x="620" y="4"/>
                </a:cubicBezTo>
                <a:cubicBezTo>
                  <a:pt x="620" y="4"/>
                  <a:pt x="620" y="4"/>
                  <a:pt x="620" y="4"/>
                </a:cubicBezTo>
                <a:cubicBezTo>
                  <a:pt x="620" y="2"/>
                  <a:pt x="622" y="1"/>
                  <a:pt x="625" y="1"/>
                </a:cubicBezTo>
                <a:cubicBezTo>
                  <a:pt x="627" y="1"/>
                  <a:pt x="628" y="3"/>
                  <a:pt x="628" y="5"/>
                </a:cubicBezTo>
                <a:cubicBezTo>
                  <a:pt x="628" y="7"/>
                  <a:pt x="626" y="8"/>
                  <a:pt x="624" y="8"/>
                </a:cubicBezTo>
                <a:close/>
                <a:moveTo>
                  <a:pt x="557" y="1606"/>
                </a:moveTo>
                <a:cubicBezTo>
                  <a:pt x="555" y="1607"/>
                  <a:pt x="553" y="1605"/>
                  <a:pt x="553" y="1603"/>
                </a:cubicBezTo>
                <a:cubicBezTo>
                  <a:pt x="553" y="1601"/>
                  <a:pt x="555" y="1599"/>
                  <a:pt x="557" y="1599"/>
                </a:cubicBezTo>
                <a:cubicBezTo>
                  <a:pt x="557" y="1599"/>
                  <a:pt x="557" y="1599"/>
                  <a:pt x="557" y="1599"/>
                </a:cubicBezTo>
                <a:cubicBezTo>
                  <a:pt x="560" y="1599"/>
                  <a:pt x="561" y="1601"/>
                  <a:pt x="561" y="1603"/>
                </a:cubicBezTo>
                <a:cubicBezTo>
                  <a:pt x="561" y="1603"/>
                  <a:pt x="561" y="1603"/>
                  <a:pt x="561" y="1603"/>
                </a:cubicBezTo>
                <a:cubicBezTo>
                  <a:pt x="561" y="1605"/>
                  <a:pt x="559" y="1606"/>
                  <a:pt x="557" y="1606"/>
                </a:cubicBezTo>
                <a:close/>
                <a:moveTo>
                  <a:pt x="601" y="8"/>
                </a:moveTo>
                <a:cubicBezTo>
                  <a:pt x="601" y="8"/>
                  <a:pt x="601" y="8"/>
                  <a:pt x="600" y="8"/>
                </a:cubicBezTo>
                <a:cubicBezTo>
                  <a:pt x="598" y="8"/>
                  <a:pt x="597" y="6"/>
                  <a:pt x="597" y="4"/>
                </a:cubicBezTo>
                <a:cubicBezTo>
                  <a:pt x="597" y="2"/>
                  <a:pt x="599" y="0"/>
                  <a:pt x="601" y="0"/>
                </a:cubicBezTo>
                <a:cubicBezTo>
                  <a:pt x="603" y="0"/>
                  <a:pt x="605" y="2"/>
                  <a:pt x="605" y="4"/>
                </a:cubicBezTo>
                <a:cubicBezTo>
                  <a:pt x="605" y="4"/>
                  <a:pt x="605" y="4"/>
                  <a:pt x="605" y="4"/>
                </a:cubicBezTo>
                <a:cubicBezTo>
                  <a:pt x="605" y="6"/>
                  <a:pt x="603" y="8"/>
                  <a:pt x="601" y="8"/>
                </a:cubicBezTo>
                <a:close/>
                <a:moveTo>
                  <a:pt x="535" y="1608"/>
                </a:moveTo>
                <a:cubicBezTo>
                  <a:pt x="534" y="1604"/>
                  <a:pt x="534" y="1604"/>
                  <a:pt x="534" y="1604"/>
                </a:cubicBezTo>
                <a:cubicBezTo>
                  <a:pt x="533" y="1608"/>
                  <a:pt x="533" y="1608"/>
                  <a:pt x="533" y="1608"/>
                </a:cubicBezTo>
                <a:cubicBezTo>
                  <a:pt x="531" y="1608"/>
                  <a:pt x="529" y="1606"/>
                  <a:pt x="529" y="1604"/>
                </a:cubicBezTo>
                <a:cubicBezTo>
                  <a:pt x="529" y="1602"/>
                  <a:pt x="531" y="1600"/>
                  <a:pt x="533" y="1600"/>
                </a:cubicBezTo>
                <a:cubicBezTo>
                  <a:pt x="533" y="1600"/>
                  <a:pt x="534" y="1600"/>
                  <a:pt x="534" y="1600"/>
                </a:cubicBezTo>
                <a:cubicBezTo>
                  <a:pt x="534" y="1600"/>
                  <a:pt x="534" y="1600"/>
                  <a:pt x="534" y="1600"/>
                </a:cubicBezTo>
                <a:cubicBezTo>
                  <a:pt x="536" y="1600"/>
                  <a:pt x="538" y="1602"/>
                  <a:pt x="538" y="1604"/>
                </a:cubicBezTo>
                <a:cubicBezTo>
                  <a:pt x="538" y="1604"/>
                  <a:pt x="538" y="1604"/>
                  <a:pt x="538" y="1604"/>
                </a:cubicBezTo>
                <a:cubicBezTo>
                  <a:pt x="538" y="1606"/>
                  <a:pt x="537" y="1607"/>
                  <a:pt x="535" y="1608"/>
                </a:cubicBezTo>
                <a:close/>
                <a:moveTo>
                  <a:pt x="578" y="9"/>
                </a:moveTo>
                <a:cubicBezTo>
                  <a:pt x="577" y="9"/>
                  <a:pt x="577" y="9"/>
                  <a:pt x="577" y="9"/>
                </a:cubicBezTo>
                <a:cubicBezTo>
                  <a:pt x="575" y="9"/>
                  <a:pt x="574" y="7"/>
                  <a:pt x="574" y="5"/>
                </a:cubicBezTo>
                <a:cubicBezTo>
                  <a:pt x="574" y="3"/>
                  <a:pt x="576" y="1"/>
                  <a:pt x="578" y="1"/>
                </a:cubicBezTo>
                <a:cubicBezTo>
                  <a:pt x="580" y="1"/>
                  <a:pt x="582" y="3"/>
                  <a:pt x="582" y="5"/>
                </a:cubicBezTo>
                <a:cubicBezTo>
                  <a:pt x="582" y="5"/>
                  <a:pt x="582" y="5"/>
                  <a:pt x="582" y="5"/>
                </a:cubicBezTo>
                <a:cubicBezTo>
                  <a:pt x="582" y="7"/>
                  <a:pt x="580" y="8"/>
                  <a:pt x="578" y="9"/>
                </a:cubicBezTo>
                <a:close/>
                <a:moveTo>
                  <a:pt x="510" y="1608"/>
                </a:moveTo>
                <a:cubicBezTo>
                  <a:pt x="508" y="1608"/>
                  <a:pt x="506" y="1606"/>
                  <a:pt x="506" y="1604"/>
                </a:cubicBezTo>
                <a:cubicBezTo>
                  <a:pt x="506" y="1602"/>
                  <a:pt x="508" y="1601"/>
                  <a:pt x="510" y="1601"/>
                </a:cubicBezTo>
                <a:cubicBezTo>
                  <a:pt x="511" y="1601"/>
                  <a:pt x="511" y="1601"/>
                  <a:pt x="511" y="1601"/>
                </a:cubicBezTo>
                <a:cubicBezTo>
                  <a:pt x="513" y="1601"/>
                  <a:pt x="514" y="1602"/>
                  <a:pt x="514" y="1604"/>
                </a:cubicBezTo>
                <a:cubicBezTo>
                  <a:pt x="514" y="1604"/>
                  <a:pt x="514" y="1604"/>
                  <a:pt x="514" y="1604"/>
                </a:cubicBezTo>
                <a:cubicBezTo>
                  <a:pt x="514" y="1606"/>
                  <a:pt x="512" y="1608"/>
                  <a:pt x="510" y="1608"/>
                </a:cubicBezTo>
                <a:close/>
                <a:moveTo>
                  <a:pt x="555" y="11"/>
                </a:moveTo>
                <a:cubicBezTo>
                  <a:pt x="555" y="11"/>
                  <a:pt x="555" y="11"/>
                  <a:pt x="555" y="11"/>
                </a:cubicBezTo>
                <a:cubicBezTo>
                  <a:pt x="553" y="11"/>
                  <a:pt x="551" y="10"/>
                  <a:pt x="551" y="8"/>
                </a:cubicBezTo>
                <a:cubicBezTo>
                  <a:pt x="550" y="6"/>
                  <a:pt x="552" y="4"/>
                  <a:pt x="554" y="4"/>
                </a:cubicBezTo>
                <a:cubicBezTo>
                  <a:pt x="556" y="3"/>
                  <a:pt x="558" y="5"/>
                  <a:pt x="559" y="7"/>
                </a:cubicBezTo>
                <a:cubicBezTo>
                  <a:pt x="559" y="7"/>
                  <a:pt x="559" y="7"/>
                  <a:pt x="559" y="7"/>
                </a:cubicBezTo>
                <a:cubicBezTo>
                  <a:pt x="559" y="9"/>
                  <a:pt x="557" y="10"/>
                  <a:pt x="555" y="11"/>
                </a:cubicBezTo>
                <a:close/>
                <a:moveTo>
                  <a:pt x="491" y="1604"/>
                </a:moveTo>
                <a:cubicBezTo>
                  <a:pt x="491" y="1606"/>
                  <a:pt x="489" y="1607"/>
                  <a:pt x="486" y="1607"/>
                </a:cubicBezTo>
                <a:cubicBezTo>
                  <a:pt x="484" y="1607"/>
                  <a:pt x="483" y="1606"/>
                  <a:pt x="483" y="1604"/>
                </a:cubicBezTo>
                <a:cubicBezTo>
                  <a:pt x="483" y="1602"/>
                  <a:pt x="485" y="1600"/>
                  <a:pt x="487" y="1600"/>
                </a:cubicBezTo>
                <a:cubicBezTo>
                  <a:pt x="487" y="1600"/>
                  <a:pt x="488" y="1600"/>
                  <a:pt x="488" y="1600"/>
                </a:cubicBezTo>
                <a:cubicBezTo>
                  <a:pt x="490" y="1600"/>
                  <a:pt x="491" y="1602"/>
                  <a:pt x="491" y="1604"/>
                </a:cubicBezTo>
                <a:cubicBezTo>
                  <a:pt x="491" y="1604"/>
                  <a:pt x="491" y="1604"/>
                  <a:pt x="491" y="1604"/>
                </a:cubicBezTo>
                <a:close/>
                <a:moveTo>
                  <a:pt x="533" y="14"/>
                </a:moveTo>
                <a:cubicBezTo>
                  <a:pt x="533" y="14"/>
                  <a:pt x="532" y="14"/>
                  <a:pt x="532" y="14"/>
                </a:cubicBezTo>
                <a:cubicBezTo>
                  <a:pt x="530" y="15"/>
                  <a:pt x="528" y="13"/>
                  <a:pt x="528" y="11"/>
                </a:cubicBezTo>
                <a:cubicBezTo>
                  <a:pt x="527" y="9"/>
                  <a:pt x="529" y="7"/>
                  <a:pt x="531" y="7"/>
                </a:cubicBezTo>
                <a:cubicBezTo>
                  <a:pt x="533" y="7"/>
                  <a:pt x="535" y="8"/>
                  <a:pt x="536" y="10"/>
                </a:cubicBezTo>
                <a:cubicBezTo>
                  <a:pt x="536" y="10"/>
                  <a:pt x="536" y="10"/>
                  <a:pt x="536" y="11"/>
                </a:cubicBezTo>
                <a:cubicBezTo>
                  <a:pt x="536" y="12"/>
                  <a:pt x="534" y="14"/>
                  <a:pt x="533" y="14"/>
                </a:cubicBezTo>
                <a:close/>
                <a:moveTo>
                  <a:pt x="468" y="1603"/>
                </a:moveTo>
                <a:cubicBezTo>
                  <a:pt x="467" y="1605"/>
                  <a:pt x="465" y="1606"/>
                  <a:pt x="463" y="1606"/>
                </a:cubicBezTo>
                <a:cubicBezTo>
                  <a:pt x="461" y="1606"/>
                  <a:pt x="459" y="1604"/>
                  <a:pt x="460" y="1602"/>
                </a:cubicBezTo>
                <a:cubicBezTo>
                  <a:pt x="460" y="1600"/>
                  <a:pt x="462" y="1598"/>
                  <a:pt x="464" y="1599"/>
                </a:cubicBezTo>
                <a:cubicBezTo>
                  <a:pt x="464" y="1599"/>
                  <a:pt x="464" y="1599"/>
                  <a:pt x="464" y="1599"/>
                </a:cubicBezTo>
                <a:cubicBezTo>
                  <a:pt x="466" y="1599"/>
                  <a:pt x="468" y="1600"/>
                  <a:pt x="468" y="1602"/>
                </a:cubicBezTo>
                <a:cubicBezTo>
                  <a:pt x="468" y="1602"/>
                  <a:pt x="468" y="1602"/>
                  <a:pt x="468" y="1603"/>
                </a:cubicBezTo>
                <a:close/>
                <a:moveTo>
                  <a:pt x="510" y="19"/>
                </a:moveTo>
                <a:cubicBezTo>
                  <a:pt x="509" y="19"/>
                  <a:pt x="509" y="19"/>
                  <a:pt x="509" y="19"/>
                </a:cubicBezTo>
                <a:cubicBezTo>
                  <a:pt x="507" y="19"/>
                  <a:pt x="505" y="18"/>
                  <a:pt x="505" y="16"/>
                </a:cubicBezTo>
                <a:cubicBezTo>
                  <a:pt x="504" y="14"/>
                  <a:pt x="506" y="12"/>
                  <a:pt x="508" y="12"/>
                </a:cubicBezTo>
                <a:cubicBezTo>
                  <a:pt x="508" y="12"/>
                  <a:pt x="508" y="12"/>
                  <a:pt x="508" y="12"/>
                </a:cubicBezTo>
                <a:cubicBezTo>
                  <a:pt x="510" y="11"/>
                  <a:pt x="512" y="12"/>
                  <a:pt x="513" y="14"/>
                </a:cubicBezTo>
                <a:cubicBezTo>
                  <a:pt x="513" y="15"/>
                  <a:pt x="513" y="15"/>
                  <a:pt x="513" y="15"/>
                </a:cubicBezTo>
                <a:cubicBezTo>
                  <a:pt x="513" y="17"/>
                  <a:pt x="512" y="18"/>
                  <a:pt x="510" y="19"/>
                </a:cubicBezTo>
                <a:close/>
                <a:moveTo>
                  <a:pt x="444" y="1600"/>
                </a:moveTo>
                <a:cubicBezTo>
                  <a:pt x="444" y="1602"/>
                  <a:pt x="442" y="1603"/>
                  <a:pt x="440" y="1603"/>
                </a:cubicBezTo>
                <a:cubicBezTo>
                  <a:pt x="438" y="1603"/>
                  <a:pt x="436" y="1601"/>
                  <a:pt x="437" y="1599"/>
                </a:cubicBezTo>
                <a:cubicBezTo>
                  <a:pt x="437" y="1597"/>
                  <a:pt x="439" y="1596"/>
                  <a:pt x="441" y="1596"/>
                </a:cubicBezTo>
                <a:cubicBezTo>
                  <a:pt x="442" y="1596"/>
                  <a:pt x="442" y="1596"/>
                  <a:pt x="442" y="1596"/>
                </a:cubicBezTo>
                <a:cubicBezTo>
                  <a:pt x="443" y="1596"/>
                  <a:pt x="445" y="1598"/>
                  <a:pt x="444" y="1600"/>
                </a:cubicBezTo>
                <a:cubicBezTo>
                  <a:pt x="444" y="1600"/>
                  <a:pt x="444" y="1600"/>
                  <a:pt x="444" y="1600"/>
                </a:cubicBezTo>
                <a:close/>
                <a:moveTo>
                  <a:pt x="488" y="24"/>
                </a:moveTo>
                <a:cubicBezTo>
                  <a:pt x="487" y="25"/>
                  <a:pt x="487" y="25"/>
                  <a:pt x="487" y="25"/>
                </a:cubicBezTo>
                <a:cubicBezTo>
                  <a:pt x="485" y="25"/>
                  <a:pt x="483" y="24"/>
                  <a:pt x="482" y="22"/>
                </a:cubicBezTo>
                <a:cubicBezTo>
                  <a:pt x="482" y="20"/>
                  <a:pt x="483" y="18"/>
                  <a:pt x="485" y="18"/>
                </a:cubicBezTo>
                <a:cubicBezTo>
                  <a:pt x="486" y="17"/>
                  <a:pt x="486" y="17"/>
                  <a:pt x="486" y="17"/>
                </a:cubicBezTo>
                <a:cubicBezTo>
                  <a:pt x="488" y="17"/>
                  <a:pt x="490" y="18"/>
                  <a:pt x="490" y="20"/>
                </a:cubicBezTo>
                <a:cubicBezTo>
                  <a:pt x="490" y="20"/>
                  <a:pt x="490" y="21"/>
                  <a:pt x="490" y="21"/>
                </a:cubicBezTo>
                <a:cubicBezTo>
                  <a:pt x="490" y="22"/>
                  <a:pt x="489" y="24"/>
                  <a:pt x="488" y="24"/>
                </a:cubicBezTo>
                <a:close/>
                <a:moveTo>
                  <a:pt x="466" y="31"/>
                </a:moveTo>
                <a:cubicBezTo>
                  <a:pt x="465" y="31"/>
                  <a:pt x="465" y="31"/>
                  <a:pt x="465" y="31"/>
                </a:cubicBezTo>
                <a:cubicBezTo>
                  <a:pt x="463" y="32"/>
                  <a:pt x="461" y="31"/>
                  <a:pt x="461" y="29"/>
                </a:cubicBezTo>
                <a:cubicBezTo>
                  <a:pt x="460" y="27"/>
                  <a:pt x="461" y="25"/>
                  <a:pt x="463" y="24"/>
                </a:cubicBezTo>
                <a:cubicBezTo>
                  <a:pt x="465" y="24"/>
                  <a:pt x="467" y="25"/>
                  <a:pt x="468" y="26"/>
                </a:cubicBezTo>
                <a:cubicBezTo>
                  <a:pt x="468" y="27"/>
                  <a:pt x="468" y="27"/>
                  <a:pt x="468" y="28"/>
                </a:cubicBezTo>
                <a:cubicBezTo>
                  <a:pt x="468" y="29"/>
                  <a:pt x="467" y="31"/>
                  <a:pt x="466" y="31"/>
                </a:cubicBezTo>
                <a:close/>
                <a:moveTo>
                  <a:pt x="421" y="1597"/>
                </a:moveTo>
                <a:cubicBezTo>
                  <a:pt x="421" y="1599"/>
                  <a:pt x="419" y="1600"/>
                  <a:pt x="417" y="1599"/>
                </a:cubicBezTo>
                <a:cubicBezTo>
                  <a:pt x="415" y="1599"/>
                  <a:pt x="413" y="1597"/>
                  <a:pt x="414" y="1595"/>
                </a:cubicBezTo>
                <a:cubicBezTo>
                  <a:pt x="414" y="1593"/>
                  <a:pt x="416" y="1592"/>
                  <a:pt x="418" y="1592"/>
                </a:cubicBezTo>
                <a:cubicBezTo>
                  <a:pt x="419" y="1592"/>
                  <a:pt x="419" y="1592"/>
                  <a:pt x="419" y="1592"/>
                </a:cubicBezTo>
                <a:cubicBezTo>
                  <a:pt x="421" y="1593"/>
                  <a:pt x="422" y="1594"/>
                  <a:pt x="422" y="1596"/>
                </a:cubicBezTo>
                <a:cubicBezTo>
                  <a:pt x="422" y="1596"/>
                  <a:pt x="422" y="1596"/>
                  <a:pt x="421" y="1597"/>
                </a:cubicBezTo>
                <a:close/>
                <a:moveTo>
                  <a:pt x="444" y="39"/>
                </a:moveTo>
                <a:cubicBezTo>
                  <a:pt x="443" y="39"/>
                  <a:pt x="443" y="39"/>
                  <a:pt x="443" y="39"/>
                </a:cubicBezTo>
                <a:cubicBezTo>
                  <a:pt x="442" y="40"/>
                  <a:pt x="439" y="39"/>
                  <a:pt x="439" y="37"/>
                </a:cubicBezTo>
                <a:cubicBezTo>
                  <a:pt x="438" y="35"/>
                  <a:pt x="439" y="33"/>
                  <a:pt x="441" y="32"/>
                </a:cubicBezTo>
                <a:cubicBezTo>
                  <a:pt x="441" y="32"/>
                  <a:pt x="441" y="32"/>
                  <a:pt x="441" y="32"/>
                </a:cubicBezTo>
                <a:cubicBezTo>
                  <a:pt x="443" y="31"/>
                  <a:pt x="445" y="32"/>
                  <a:pt x="446" y="34"/>
                </a:cubicBezTo>
                <a:cubicBezTo>
                  <a:pt x="446" y="35"/>
                  <a:pt x="446" y="35"/>
                  <a:pt x="446" y="36"/>
                </a:cubicBezTo>
                <a:cubicBezTo>
                  <a:pt x="446" y="37"/>
                  <a:pt x="445" y="38"/>
                  <a:pt x="444" y="39"/>
                </a:cubicBezTo>
                <a:close/>
                <a:moveTo>
                  <a:pt x="399" y="1592"/>
                </a:moveTo>
                <a:cubicBezTo>
                  <a:pt x="399" y="1594"/>
                  <a:pt x="397" y="1595"/>
                  <a:pt x="395" y="1594"/>
                </a:cubicBezTo>
                <a:cubicBezTo>
                  <a:pt x="395" y="1594"/>
                  <a:pt x="394" y="1594"/>
                  <a:pt x="394" y="1594"/>
                </a:cubicBezTo>
                <a:cubicBezTo>
                  <a:pt x="392" y="1594"/>
                  <a:pt x="391" y="1592"/>
                  <a:pt x="391" y="1590"/>
                </a:cubicBezTo>
                <a:cubicBezTo>
                  <a:pt x="392" y="1588"/>
                  <a:pt x="394" y="1587"/>
                  <a:pt x="396" y="1587"/>
                </a:cubicBezTo>
                <a:cubicBezTo>
                  <a:pt x="395" y="1591"/>
                  <a:pt x="395" y="1591"/>
                  <a:pt x="395" y="1591"/>
                </a:cubicBezTo>
                <a:cubicBezTo>
                  <a:pt x="396" y="1587"/>
                  <a:pt x="396" y="1587"/>
                  <a:pt x="396" y="1587"/>
                </a:cubicBezTo>
                <a:cubicBezTo>
                  <a:pt x="398" y="1588"/>
                  <a:pt x="399" y="1589"/>
                  <a:pt x="399" y="1591"/>
                </a:cubicBezTo>
                <a:cubicBezTo>
                  <a:pt x="399" y="1591"/>
                  <a:pt x="399" y="1592"/>
                  <a:pt x="399" y="1592"/>
                </a:cubicBezTo>
                <a:close/>
                <a:moveTo>
                  <a:pt x="423" y="48"/>
                </a:moveTo>
                <a:cubicBezTo>
                  <a:pt x="422" y="48"/>
                  <a:pt x="422" y="48"/>
                  <a:pt x="422" y="48"/>
                </a:cubicBezTo>
                <a:cubicBezTo>
                  <a:pt x="420" y="49"/>
                  <a:pt x="418" y="48"/>
                  <a:pt x="418" y="46"/>
                </a:cubicBezTo>
                <a:cubicBezTo>
                  <a:pt x="417" y="44"/>
                  <a:pt x="418" y="42"/>
                  <a:pt x="420" y="41"/>
                </a:cubicBezTo>
                <a:cubicBezTo>
                  <a:pt x="422" y="40"/>
                  <a:pt x="424" y="41"/>
                  <a:pt x="425" y="43"/>
                </a:cubicBezTo>
                <a:cubicBezTo>
                  <a:pt x="425" y="43"/>
                  <a:pt x="425" y="44"/>
                  <a:pt x="425" y="44"/>
                </a:cubicBezTo>
                <a:cubicBezTo>
                  <a:pt x="425" y="46"/>
                  <a:pt x="424" y="47"/>
                  <a:pt x="423" y="48"/>
                </a:cubicBezTo>
                <a:close/>
                <a:moveTo>
                  <a:pt x="377" y="1586"/>
                </a:moveTo>
                <a:cubicBezTo>
                  <a:pt x="376" y="1588"/>
                  <a:pt x="374" y="1589"/>
                  <a:pt x="372" y="1588"/>
                </a:cubicBezTo>
                <a:cubicBezTo>
                  <a:pt x="371" y="1588"/>
                  <a:pt x="371" y="1588"/>
                  <a:pt x="371" y="1588"/>
                </a:cubicBezTo>
                <a:cubicBezTo>
                  <a:pt x="369" y="1587"/>
                  <a:pt x="368" y="1585"/>
                  <a:pt x="369" y="1583"/>
                </a:cubicBezTo>
                <a:cubicBezTo>
                  <a:pt x="369" y="1582"/>
                  <a:pt x="372" y="1581"/>
                  <a:pt x="374" y="1581"/>
                </a:cubicBezTo>
                <a:cubicBezTo>
                  <a:pt x="374" y="1581"/>
                  <a:pt x="374" y="1581"/>
                  <a:pt x="374" y="1581"/>
                </a:cubicBezTo>
                <a:cubicBezTo>
                  <a:pt x="376" y="1582"/>
                  <a:pt x="377" y="1583"/>
                  <a:pt x="377" y="1585"/>
                </a:cubicBezTo>
                <a:cubicBezTo>
                  <a:pt x="377" y="1585"/>
                  <a:pt x="377" y="1586"/>
                  <a:pt x="377" y="1586"/>
                </a:cubicBezTo>
                <a:close/>
                <a:moveTo>
                  <a:pt x="402" y="57"/>
                </a:moveTo>
                <a:cubicBezTo>
                  <a:pt x="401" y="58"/>
                  <a:pt x="401" y="58"/>
                  <a:pt x="401" y="58"/>
                </a:cubicBezTo>
                <a:cubicBezTo>
                  <a:pt x="399" y="58"/>
                  <a:pt x="398" y="58"/>
                  <a:pt x="397" y="56"/>
                </a:cubicBezTo>
                <a:cubicBezTo>
                  <a:pt x="396" y="54"/>
                  <a:pt x="397" y="52"/>
                  <a:pt x="399" y="51"/>
                </a:cubicBezTo>
                <a:cubicBezTo>
                  <a:pt x="400" y="50"/>
                  <a:pt x="403" y="51"/>
                  <a:pt x="404" y="52"/>
                </a:cubicBezTo>
                <a:cubicBezTo>
                  <a:pt x="404" y="53"/>
                  <a:pt x="404" y="54"/>
                  <a:pt x="404" y="54"/>
                </a:cubicBezTo>
                <a:cubicBezTo>
                  <a:pt x="404" y="55"/>
                  <a:pt x="403" y="57"/>
                  <a:pt x="402" y="57"/>
                </a:cubicBezTo>
                <a:close/>
                <a:moveTo>
                  <a:pt x="354" y="1579"/>
                </a:moveTo>
                <a:cubicBezTo>
                  <a:pt x="354" y="1581"/>
                  <a:pt x="351" y="1581"/>
                  <a:pt x="349" y="1581"/>
                </a:cubicBezTo>
                <a:cubicBezTo>
                  <a:pt x="347" y="1580"/>
                  <a:pt x="346" y="1578"/>
                  <a:pt x="347" y="1576"/>
                </a:cubicBezTo>
                <a:cubicBezTo>
                  <a:pt x="348" y="1574"/>
                  <a:pt x="350" y="1573"/>
                  <a:pt x="352" y="1574"/>
                </a:cubicBezTo>
                <a:cubicBezTo>
                  <a:pt x="352" y="1574"/>
                  <a:pt x="352" y="1574"/>
                  <a:pt x="352" y="1574"/>
                </a:cubicBezTo>
                <a:cubicBezTo>
                  <a:pt x="354" y="1575"/>
                  <a:pt x="355" y="1576"/>
                  <a:pt x="355" y="1577"/>
                </a:cubicBezTo>
                <a:cubicBezTo>
                  <a:pt x="355" y="1578"/>
                  <a:pt x="354" y="1578"/>
                  <a:pt x="354" y="1579"/>
                </a:cubicBezTo>
                <a:close/>
                <a:moveTo>
                  <a:pt x="382" y="68"/>
                </a:moveTo>
                <a:cubicBezTo>
                  <a:pt x="381" y="68"/>
                  <a:pt x="381" y="68"/>
                  <a:pt x="381" y="68"/>
                </a:cubicBezTo>
                <a:cubicBezTo>
                  <a:pt x="379" y="69"/>
                  <a:pt x="377" y="68"/>
                  <a:pt x="376" y="67"/>
                </a:cubicBezTo>
                <a:cubicBezTo>
                  <a:pt x="375" y="65"/>
                  <a:pt x="375" y="63"/>
                  <a:pt x="377" y="62"/>
                </a:cubicBezTo>
                <a:cubicBezTo>
                  <a:pt x="378" y="61"/>
                  <a:pt x="378" y="61"/>
                  <a:pt x="378" y="61"/>
                </a:cubicBezTo>
                <a:cubicBezTo>
                  <a:pt x="380" y="60"/>
                  <a:pt x="382" y="61"/>
                  <a:pt x="383" y="63"/>
                </a:cubicBezTo>
                <a:cubicBezTo>
                  <a:pt x="383" y="63"/>
                  <a:pt x="384" y="64"/>
                  <a:pt x="384" y="65"/>
                </a:cubicBezTo>
                <a:cubicBezTo>
                  <a:pt x="383" y="66"/>
                  <a:pt x="383" y="67"/>
                  <a:pt x="382" y="68"/>
                </a:cubicBezTo>
                <a:close/>
                <a:moveTo>
                  <a:pt x="333" y="1570"/>
                </a:moveTo>
                <a:cubicBezTo>
                  <a:pt x="332" y="1572"/>
                  <a:pt x="330" y="1573"/>
                  <a:pt x="328" y="1572"/>
                </a:cubicBezTo>
                <a:cubicBezTo>
                  <a:pt x="327" y="1572"/>
                  <a:pt x="327" y="1572"/>
                  <a:pt x="327" y="1572"/>
                </a:cubicBezTo>
                <a:cubicBezTo>
                  <a:pt x="325" y="1571"/>
                  <a:pt x="325" y="1569"/>
                  <a:pt x="325" y="1567"/>
                </a:cubicBezTo>
                <a:cubicBezTo>
                  <a:pt x="326" y="1565"/>
                  <a:pt x="329" y="1565"/>
                  <a:pt x="330" y="1565"/>
                </a:cubicBezTo>
                <a:cubicBezTo>
                  <a:pt x="331" y="1566"/>
                  <a:pt x="331" y="1566"/>
                  <a:pt x="331" y="1566"/>
                </a:cubicBezTo>
                <a:cubicBezTo>
                  <a:pt x="333" y="1566"/>
                  <a:pt x="333" y="1568"/>
                  <a:pt x="333" y="1569"/>
                </a:cubicBezTo>
                <a:cubicBezTo>
                  <a:pt x="333" y="1570"/>
                  <a:pt x="333" y="1570"/>
                  <a:pt x="333" y="1570"/>
                </a:cubicBezTo>
                <a:close/>
                <a:moveTo>
                  <a:pt x="362" y="79"/>
                </a:moveTo>
                <a:cubicBezTo>
                  <a:pt x="361" y="79"/>
                  <a:pt x="361" y="79"/>
                  <a:pt x="361" y="79"/>
                </a:cubicBezTo>
                <a:cubicBezTo>
                  <a:pt x="359" y="80"/>
                  <a:pt x="357" y="80"/>
                  <a:pt x="356" y="78"/>
                </a:cubicBezTo>
                <a:cubicBezTo>
                  <a:pt x="355" y="76"/>
                  <a:pt x="356" y="74"/>
                  <a:pt x="358" y="73"/>
                </a:cubicBezTo>
                <a:cubicBezTo>
                  <a:pt x="359" y="72"/>
                  <a:pt x="362" y="72"/>
                  <a:pt x="363" y="74"/>
                </a:cubicBezTo>
                <a:cubicBezTo>
                  <a:pt x="363" y="75"/>
                  <a:pt x="364" y="75"/>
                  <a:pt x="363" y="76"/>
                </a:cubicBezTo>
                <a:cubicBezTo>
                  <a:pt x="363" y="77"/>
                  <a:pt x="363" y="78"/>
                  <a:pt x="362" y="79"/>
                </a:cubicBezTo>
                <a:close/>
                <a:moveTo>
                  <a:pt x="312" y="1561"/>
                </a:moveTo>
                <a:cubicBezTo>
                  <a:pt x="311" y="1563"/>
                  <a:pt x="309" y="1563"/>
                  <a:pt x="307" y="1562"/>
                </a:cubicBezTo>
                <a:cubicBezTo>
                  <a:pt x="306" y="1562"/>
                  <a:pt x="306" y="1562"/>
                  <a:pt x="306" y="1562"/>
                </a:cubicBezTo>
                <a:cubicBezTo>
                  <a:pt x="304" y="1561"/>
                  <a:pt x="304" y="1559"/>
                  <a:pt x="305" y="1557"/>
                </a:cubicBezTo>
                <a:cubicBezTo>
                  <a:pt x="306" y="1555"/>
                  <a:pt x="308" y="1555"/>
                  <a:pt x="310" y="1556"/>
                </a:cubicBezTo>
                <a:cubicBezTo>
                  <a:pt x="310" y="1556"/>
                  <a:pt x="310" y="1556"/>
                  <a:pt x="310" y="1556"/>
                </a:cubicBezTo>
                <a:cubicBezTo>
                  <a:pt x="312" y="1557"/>
                  <a:pt x="312" y="1558"/>
                  <a:pt x="312" y="1559"/>
                </a:cubicBezTo>
                <a:cubicBezTo>
                  <a:pt x="312" y="1560"/>
                  <a:pt x="312" y="1560"/>
                  <a:pt x="312" y="1561"/>
                </a:cubicBezTo>
                <a:close/>
                <a:moveTo>
                  <a:pt x="342" y="91"/>
                </a:moveTo>
                <a:cubicBezTo>
                  <a:pt x="342" y="92"/>
                  <a:pt x="342" y="92"/>
                  <a:pt x="342" y="92"/>
                </a:cubicBezTo>
                <a:cubicBezTo>
                  <a:pt x="340" y="93"/>
                  <a:pt x="338" y="92"/>
                  <a:pt x="337" y="90"/>
                </a:cubicBezTo>
                <a:cubicBezTo>
                  <a:pt x="336" y="89"/>
                  <a:pt x="336" y="86"/>
                  <a:pt x="338" y="85"/>
                </a:cubicBezTo>
                <a:cubicBezTo>
                  <a:pt x="340" y="84"/>
                  <a:pt x="342" y="84"/>
                  <a:pt x="343" y="86"/>
                </a:cubicBezTo>
                <a:cubicBezTo>
                  <a:pt x="344" y="87"/>
                  <a:pt x="344" y="87"/>
                  <a:pt x="344" y="88"/>
                </a:cubicBezTo>
                <a:cubicBezTo>
                  <a:pt x="344" y="89"/>
                  <a:pt x="343" y="90"/>
                  <a:pt x="342" y="91"/>
                </a:cubicBezTo>
                <a:close/>
                <a:moveTo>
                  <a:pt x="291" y="1550"/>
                </a:moveTo>
                <a:cubicBezTo>
                  <a:pt x="290" y="1552"/>
                  <a:pt x="288" y="1552"/>
                  <a:pt x="286" y="1551"/>
                </a:cubicBezTo>
                <a:cubicBezTo>
                  <a:pt x="284" y="1550"/>
                  <a:pt x="283" y="1548"/>
                  <a:pt x="285" y="1546"/>
                </a:cubicBezTo>
                <a:cubicBezTo>
                  <a:pt x="286" y="1544"/>
                  <a:pt x="288" y="1544"/>
                  <a:pt x="290" y="1545"/>
                </a:cubicBezTo>
                <a:cubicBezTo>
                  <a:pt x="290" y="1545"/>
                  <a:pt x="290" y="1545"/>
                  <a:pt x="290" y="1545"/>
                </a:cubicBezTo>
                <a:cubicBezTo>
                  <a:pt x="291" y="1546"/>
                  <a:pt x="292" y="1547"/>
                  <a:pt x="292" y="1548"/>
                </a:cubicBezTo>
                <a:cubicBezTo>
                  <a:pt x="292" y="1549"/>
                  <a:pt x="292" y="1549"/>
                  <a:pt x="291" y="1550"/>
                </a:cubicBezTo>
                <a:close/>
                <a:moveTo>
                  <a:pt x="323" y="104"/>
                </a:moveTo>
                <a:cubicBezTo>
                  <a:pt x="323" y="104"/>
                  <a:pt x="323" y="104"/>
                  <a:pt x="323" y="104"/>
                </a:cubicBezTo>
                <a:cubicBezTo>
                  <a:pt x="321" y="106"/>
                  <a:pt x="319" y="105"/>
                  <a:pt x="318" y="104"/>
                </a:cubicBezTo>
                <a:cubicBezTo>
                  <a:pt x="316" y="102"/>
                  <a:pt x="317" y="100"/>
                  <a:pt x="318" y="99"/>
                </a:cubicBezTo>
                <a:cubicBezTo>
                  <a:pt x="319" y="98"/>
                  <a:pt x="319" y="98"/>
                  <a:pt x="319" y="98"/>
                </a:cubicBezTo>
                <a:cubicBezTo>
                  <a:pt x="321" y="97"/>
                  <a:pt x="323" y="97"/>
                  <a:pt x="324" y="99"/>
                </a:cubicBezTo>
                <a:cubicBezTo>
                  <a:pt x="325" y="100"/>
                  <a:pt x="325" y="100"/>
                  <a:pt x="325" y="101"/>
                </a:cubicBezTo>
                <a:cubicBezTo>
                  <a:pt x="325" y="102"/>
                  <a:pt x="324" y="103"/>
                  <a:pt x="323" y="104"/>
                </a:cubicBezTo>
                <a:close/>
                <a:moveTo>
                  <a:pt x="272" y="1538"/>
                </a:moveTo>
                <a:cubicBezTo>
                  <a:pt x="271" y="1540"/>
                  <a:pt x="268" y="1540"/>
                  <a:pt x="267" y="1539"/>
                </a:cubicBezTo>
                <a:cubicBezTo>
                  <a:pt x="267" y="1539"/>
                  <a:pt x="266" y="1539"/>
                  <a:pt x="266" y="1539"/>
                </a:cubicBezTo>
                <a:cubicBezTo>
                  <a:pt x="264" y="1537"/>
                  <a:pt x="264" y="1535"/>
                  <a:pt x="265" y="1533"/>
                </a:cubicBezTo>
                <a:cubicBezTo>
                  <a:pt x="266" y="1532"/>
                  <a:pt x="269" y="1531"/>
                  <a:pt x="270" y="1533"/>
                </a:cubicBezTo>
                <a:cubicBezTo>
                  <a:pt x="269" y="1536"/>
                  <a:pt x="269" y="1536"/>
                  <a:pt x="269" y="1536"/>
                </a:cubicBezTo>
                <a:cubicBezTo>
                  <a:pt x="271" y="1533"/>
                  <a:pt x="271" y="1533"/>
                  <a:pt x="271" y="1533"/>
                </a:cubicBezTo>
                <a:cubicBezTo>
                  <a:pt x="272" y="1534"/>
                  <a:pt x="273" y="1535"/>
                  <a:pt x="273" y="1536"/>
                </a:cubicBezTo>
                <a:cubicBezTo>
                  <a:pt x="273" y="1537"/>
                  <a:pt x="272" y="1537"/>
                  <a:pt x="272" y="1538"/>
                </a:cubicBezTo>
                <a:close/>
                <a:moveTo>
                  <a:pt x="305" y="118"/>
                </a:moveTo>
                <a:cubicBezTo>
                  <a:pt x="304" y="118"/>
                  <a:pt x="304" y="118"/>
                  <a:pt x="304" y="118"/>
                </a:cubicBezTo>
                <a:cubicBezTo>
                  <a:pt x="303" y="119"/>
                  <a:pt x="300" y="119"/>
                  <a:pt x="299" y="117"/>
                </a:cubicBezTo>
                <a:cubicBezTo>
                  <a:pt x="298" y="116"/>
                  <a:pt x="298" y="114"/>
                  <a:pt x="300" y="112"/>
                </a:cubicBezTo>
                <a:cubicBezTo>
                  <a:pt x="300" y="112"/>
                  <a:pt x="300" y="112"/>
                  <a:pt x="300" y="112"/>
                </a:cubicBezTo>
                <a:cubicBezTo>
                  <a:pt x="302" y="111"/>
                  <a:pt x="304" y="111"/>
                  <a:pt x="306" y="112"/>
                </a:cubicBezTo>
                <a:cubicBezTo>
                  <a:pt x="306" y="113"/>
                  <a:pt x="306" y="114"/>
                  <a:pt x="306" y="115"/>
                </a:cubicBezTo>
                <a:cubicBezTo>
                  <a:pt x="306" y="116"/>
                  <a:pt x="306" y="117"/>
                  <a:pt x="305" y="118"/>
                </a:cubicBezTo>
                <a:close/>
                <a:moveTo>
                  <a:pt x="253" y="1525"/>
                </a:moveTo>
                <a:cubicBezTo>
                  <a:pt x="252" y="1527"/>
                  <a:pt x="249" y="1527"/>
                  <a:pt x="248" y="1526"/>
                </a:cubicBezTo>
                <a:cubicBezTo>
                  <a:pt x="247" y="1525"/>
                  <a:pt x="247" y="1525"/>
                  <a:pt x="247" y="1525"/>
                </a:cubicBezTo>
                <a:cubicBezTo>
                  <a:pt x="246" y="1524"/>
                  <a:pt x="245" y="1522"/>
                  <a:pt x="246" y="1520"/>
                </a:cubicBezTo>
                <a:cubicBezTo>
                  <a:pt x="248" y="1518"/>
                  <a:pt x="250" y="1518"/>
                  <a:pt x="252" y="1519"/>
                </a:cubicBezTo>
                <a:cubicBezTo>
                  <a:pt x="252" y="1520"/>
                  <a:pt x="252" y="1520"/>
                  <a:pt x="252" y="1520"/>
                </a:cubicBezTo>
                <a:cubicBezTo>
                  <a:pt x="253" y="1521"/>
                  <a:pt x="254" y="1522"/>
                  <a:pt x="254" y="1523"/>
                </a:cubicBezTo>
                <a:cubicBezTo>
                  <a:pt x="254" y="1524"/>
                  <a:pt x="254" y="1524"/>
                  <a:pt x="253" y="1525"/>
                </a:cubicBezTo>
                <a:close/>
                <a:moveTo>
                  <a:pt x="287" y="132"/>
                </a:moveTo>
                <a:cubicBezTo>
                  <a:pt x="287" y="132"/>
                  <a:pt x="287" y="132"/>
                  <a:pt x="287" y="132"/>
                </a:cubicBezTo>
                <a:cubicBezTo>
                  <a:pt x="285" y="133"/>
                  <a:pt x="283" y="133"/>
                  <a:pt x="281" y="132"/>
                </a:cubicBezTo>
                <a:cubicBezTo>
                  <a:pt x="280" y="130"/>
                  <a:pt x="280" y="128"/>
                  <a:pt x="282" y="127"/>
                </a:cubicBezTo>
                <a:cubicBezTo>
                  <a:pt x="282" y="126"/>
                  <a:pt x="282" y="126"/>
                  <a:pt x="282" y="126"/>
                </a:cubicBezTo>
                <a:cubicBezTo>
                  <a:pt x="284" y="125"/>
                  <a:pt x="286" y="125"/>
                  <a:pt x="288" y="127"/>
                </a:cubicBezTo>
                <a:cubicBezTo>
                  <a:pt x="288" y="127"/>
                  <a:pt x="288" y="128"/>
                  <a:pt x="288" y="129"/>
                </a:cubicBezTo>
                <a:cubicBezTo>
                  <a:pt x="288" y="130"/>
                  <a:pt x="288" y="131"/>
                  <a:pt x="287" y="132"/>
                </a:cubicBezTo>
                <a:close/>
                <a:moveTo>
                  <a:pt x="235" y="1511"/>
                </a:moveTo>
                <a:cubicBezTo>
                  <a:pt x="233" y="1512"/>
                  <a:pt x="231" y="1512"/>
                  <a:pt x="229" y="1511"/>
                </a:cubicBezTo>
                <a:cubicBezTo>
                  <a:pt x="228" y="1509"/>
                  <a:pt x="227" y="1507"/>
                  <a:pt x="229" y="1506"/>
                </a:cubicBezTo>
                <a:cubicBezTo>
                  <a:pt x="230" y="1504"/>
                  <a:pt x="232" y="1504"/>
                  <a:pt x="234" y="1505"/>
                </a:cubicBezTo>
                <a:cubicBezTo>
                  <a:pt x="234" y="1505"/>
                  <a:pt x="235" y="1506"/>
                  <a:pt x="235" y="1506"/>
                </a:cubicBezTo>
                <a:cubicBezTo>
                  <a:pt x="235" y="1506"/>
                  <a:pt x="236" y="1507"/>
                  <a:pt x="236" y="1508"/>
                </a:cubicBezTo>
                <a:cubicBezTo>
                  <a:pt x="236" y="1509"/>
                  <a:pt x="235" y="1510"/>
                  <a:pt x="235" y="1511"/>
                </a:cubicBezTo>
                <a:close/>
                <a:moveTo>
                  <a:pt x="270" y="146"/>
                </a:moveTo>
                <a:cubicBezTo>
                  <a:pt x="269" y="147"/>
                  <a:pt x="269" y="147"/>
                  <a:pt x="269" y="147"/>
                </a:cubicBezTo>
                <a:cubicBezTo>
                  <a:pt x="268" y="148"/>
                  <a:pt x="265" y="148"/>
                  <a:pt x="264" y="147"/>
                </a:cubicBezTo>
                <a:cubicBezTo>
                  <a:pt x="263" y="145"/>
                  <a:pt x="263" y="143"/>
                  <a:pt x="264" y="142"/>
                </a:cubicBezTo>
                <a:cubicBezTo>
                  <a:pt x="265" y="141"/>
                  <a:pt x="265" y="141"/>
                  <a:pt x="265" y="141"/>
                </a:cubicBezTo>
                <a:cubicBezTo>
                  <a:pt x="266" y="140"/>
                  <a:pt x="269" y="140"/>
                  <a:pt x="270" y="141"/>
                </a:cubicBezTo>
                <a:cubicBezTo>
                  <a:pt x="271" y="142"/>
                  <a:pt x="271" y="143"/>
                  <a:pt x="271" y="144"/>
                </a:cubicBezTo>
                <a:cubicBezTo>
                  <a:pt x="271" y="145"/>
                  <a:pt x="271" y="146"/>
                  <a:pt x="270" y="146"/>
                </a:cubicBezTo>
                <a:close/>
                <a:moveTo>
                  <a:pt x="217" y="1495"/>
                </a:moveTo>
                <a:cubicBezTo>
                  <a:pt x="216" y="1497"/>
                  <a:pt x="213" y="1497"/>
                  <a:pt x="212" y="1495"/>
                </a:cubicBezTo>
                <a:cubicBezTo>
                  <a:pt x="210" y="1494"/>
                  <a:pt x="210" y="1492"/>
                  <a:pt x="212" y="1490"/>
                </a:cubicBezTo>
                <a:cubicBezTo>
                  <a:pt x="213" y="1489"/>
                  <a:pt x="216" y="1489"/>
                  <a:pt x="217" y="1490"/>
                </a:cubicBezTo>
                <a:cubicBezTo>
                  <a:pt x="218" y="1491"/>
                  <a:pt x="218" y="1491"/>
                  <a:pt x="218" y="1491"/>
                </a:cubicBezTo>
                <a:cubicBezTo>
                  <a:pt x="218" y="1491"/>
                  <a:pt x="219" y="1492"/>
                  <a:pt x="219" y="1493"/>
                </a:cubicBezTo>
                <a:cubicBezTo>
                  <a:pt x="219" y="1494"/>
                  <a:pt x="218" y="1495"/>
                  <a:pt x="217" y="1495"/>
                </a:cubicBezTo>
                <a:close/>
                <a:moveTo>
                  <a:pt x="253" y="162"/>
                </a:moveTo>
                <a:cubicBezTo>
                  <a:pt x="253" y="162"/>
                  <a:pt x="253" y="162"/>
                  <a:pt x="253" y="162"/>
                </a:cubicBezTo>
                <a:cubicBezTo>
                  <a:pt x="251" y="164"/>
                  <a:pt x="249" y="164"/>
                  <a:pt x="248" y="162"/>
                </a:cubicBezTo>
                <a:cubicBezTo>
                  <a:pt x="246" y="161"/>
                  <a:pt x="246" y="158"/>
                  <a:pt x="248" y="157"/>
                </a:cubicBezTo>
                <a:cubicBezTo>
                  <a:pt x="249" y="155"/>
                  <a:pt x="252" y="155"/>
                  <a:pt x="253" y="157"/>
                </a:cubicBezTo>
                <a:cubicBezTo>
                  <a:pt x="254" y="158"/>
                  <a:pt x="254" y="158"/>
                  <a:pt x="254" y="159"/>
                </a:cubicBezTo>
                <a:cubicBezTo>
                  <a:pt x="254" y="160"/>
                  <a:pt x="254" y="161"/>
                  <a:pt x="253" y="162"/>
                </a:cubicBezTo>
                <a:close/>
                <a:moveTo>
                  <a:pt x="201" y="1480"/>
                </a:moveTo>
                <a:cubicBezTo>
                  <a:pt x="200" y="1481"/>
                  <a:pt x="198" y="1481"/>
                  <a:pt x="196" y="1480"/>
                </a:cubicBezTo>
                <a:cubicBezTo>
                  <a:pt x="196" y="1480"/>
                  <a:pt x="196" y="1479"/>
                  <a:pt x="195" y="1479"/>
                </a:cubicBezTo>
                <a:cubicBezTo>
                  <a:pt x="194" y="1477"/>
                  <a:pt x="194" y="1475"/>
                  <a:pt x="196" y="1474"/>
                </a:cubicBezTo>
                <a:cubicBezTo>
                  <a:pt x="197" y="1473"/>
                  <a:pt x="200" y="1473"/>
                  <a:pt x="201" y="1474"/>
                </a:cubicBezTo>
                <a:cubicBezTo>
                  <a:pt x="199" y="1477"/>
                  <a:pt x="199" y="1477"/>
                  <a:pt x="199" y="1477"/>
                </a:cubicBezTo>
                <a:cubicBezTo>
                  <a:pt x="202" y="1475"/>
                  <a:pt x="202" y="1475"/>
                  <a:pt x="202" y="1475"/>
                </a:cubicBezTo>
                <a:cubicBezTo>
                  <a:pt x="202" y="1475"/>
                  <a:pt x="203" y="1476"/>
                  <a:pt x="203" y="1477"/>
                </a:cubicBezTo>
                <a:cubicBezTo>
                  <a:pt x="203" y="1478"/>
                  <a:pt x="202" y="1479"/>
                  <a:pt x="201" y="1480"/>
                </a:cubicBezTo>
                <a:close/>
                <a:moveTo>
                  <a:pt x="237" y="178"/>
                </a:moveTo>
                <a:cubicBezTo>
                  <a:pt x="236" y="178"/>
                  <a:pt x="236" y="178"/>
                  <a:pt x="236" y="178"/>
                </a:cubicBezTo>
                <a:cubicBezTo>
                  <a:pt x="235" y="180"/>
                  <a:pt x="233" y="180"/>
                  <a:pt x="231" y="178"/>
                </a:cubicBezTo>
                <a:cubicBezTo>
                  <a:pt x="230" y="177"/>
                  <a:pt x="230" y="174"/>
                  <a:pt x="232" y="173"/>
                </a:cubicBezTo>
                <a:cubicBezTo>
                  <a:pt x="233" y="171"/>
                  <a:pt x="235" y="171"/>
                  <a:pt x="237" y="173"/>
                </a:cubicBezTo>
                <a:cubicBezTo>
                  <a:pt x="238" y="173"/>
                  <a:pt x="238" y="174"/>
                  <a:pt x="238" y="176"/>
                </a:cubicBezTo>
                <a:cubicBezTo>
                  <a:pt x="238" y="176"/>
                  <a:pt x="238" y="177"/>
                  <a:pt x="237" y="178"/>
                </a:cubicBezTo>
                <a:close/>
                <a:moveTo>
                  <a:pt x="186" y="1463"/>
                </a:moveTo>
                <a:cubicBezTo>
                  <a:pt x="184" y="1464"/>
                  <a:pt x="182" y="1464"/>
                  <a:pt x="181" y="1462"/>
                </a:cubicBezTo>
                <a:cubicBezTo>
                  <a:pt x="180" y="1462"/>
                  <a:pt x="180" y="1462"/>
                  <a:pt x="180" y="1462"/>
                </a:cubicBezTo>
                <a:cubicBezTo>
                  <a:pt x="179" y="1460"/>
                  <a:pt x="179" y="1458"/>
                  <a:pt x="181" y="1457"/>
                </a:cubicBezTo>
                <a:cubicBezTo>
                  <a:pt x="182" y="1456"/>
                  <a:pt x="185" y="1456"/>
                  <a:pt x="186" y="1457"/>
                </a:cubicBezTo>
                <a:cubicBezTo>
                  <a:pt x="186" y="1458"/>
                  <a:pt x="186" y="1458"/>
                  <a:pt x="186" y="1458"/>
                </a:cubicBezTo>
                <a:cubicBezTo>
                  <a:pt x="187" y="1459"/>
                  <a:pt x="187" y="1459"/>
                  <a:pt x="187" y="1460"/>
                </a:cubicBezTo>
                <a:cubicBezTo>
                  <a:pt x="187" y="1461"/>
                  <a:pt x="187" y="1462"/>
                  <a:pt x="186" y="1463"/>
                </a:cubicBezTo>
                <a:close/>
                <a:moveTo>
                  <a:pt x="222" y="194"/>
                </a:moveTo>
                <a:cubicBezTo>
                  <a:pt x="222" y="194"/>
                  <a:pt x="221" y="195"/>
                  <a:pt x="221" y="195"/>
                </a:cubicBezTo>
                <a:cubicBezTo>
                  <a:pt x="220" y="196"/>
                  <a:pt x="217" y="196"/>
                  <a:pt x="216" y="195"/>
                </a:cubicBezTo>
                <a:cubicBezTo>
                  <a:pt x="214" y="194"/>
                  <a:pt x="214" y="191"/>
                  <a:pt x="216" y="190"/>
                </a:cubicBezTo>
                <a:cubicBezTo>
                  <a:pt x="217" y="188"/>
                  <a:pt x="219" y="188"/>
                  <a:pt x="221" y="189"/>
                </a:cubicBezTo>
                <a:cubicBezTo>
                  <a:pt x="222" y="190"/>
                  <a:pt x="222" y="191"/>
                  <a:pt x="222" y="192"/>
                </a:cubicBezTo>
                <a:cubicBezTo>
                  <a:pt x="222" y="193"/>
                  <a:pt x="222" y="194"/>
                  <a:pt x="222" y="194"/>
                </a:cubicBezTo>
                <a:close/>
                <a:moveTo>
                  <a:pt x="171" y="1445"/>
                </a:moveTo>
                <a:cubicBezTo>
                  <a:pt x="170" y="1446"/>
                  <a:pt x="167" y="1446"/>
                  <a:pt x="166" y="1444"/>
                </a:cubicBezTo>
                <a:cubicBezTo>
                  <a:pt x="164" y="1443"/>
                  <a:pt x="165" y="1440"/>
                  <a:pt x="166" y="1439"/>
                </a:cubicBezTo>
                <a:cubicBezTo>
                  <a:pt x="168" y="1438"/>
                  <a:pt x="170" y="1438"/>
                  <a:pt x="172" y="1440"/>
                </a:cubicBezTo>
                <a:cubicBezTo>
                  <a:pt x="172" y="1440"/>
                  <a:pt x="172" y="1440"/>
                  <a:pt x="172" y="1440"/>
                </a:cubicBezTo>
                <a:cubicBezTo>
                  <a:pt x="173" y="1441"/>
                  <a:pt x="173" y="1442"/>
                  <a:pt x="173" y="1442"/>
                </a:cubicBezTo>
                <a:cubicBezTo>
                  <a:pt x="173" y="1443"/>
                  <a:pt x="172" y="1444"/>
                  <a:pt x="171" y="1445"/>
                </a:cubicBezTo>
                <a:close/>
                <a:moveTo>
                  <a:pt x="207" y="211"/>
                </a:moveTo>
                <a:cubicBezTo>
                  <a:pt x="207" y="211"/>
                  <a:pt x="206" y="212"/>
                  <a:pt x="206" y="212"/>
                </a:cubicBezTo>
                <a:cubicBezTo>
                  <a:pt x="205" y="214"/>
                  <a:pt x="203" y="214"/>
                  <a:pt x="201" y="212"/>
                </a:cubicBezTo>
                <a:cubicBezTo>
                  <a:pt x="199" y="211"/>
                  <a:pt x="199" y="209"/>
                  <a:pt x="201" y="207"/>
                </a:cubicBezTo>
                <a:cubicBezTo>
                  <a:pt x="202" y="205"/>
                  <a:pt x="204" y="205"/>
                  <a:pt x="206" y="206"/>
                </a:cubicBezTo>
                <a:cubicBezTo>
                  <a:pt x="207" y="207"/>
                  <a:pt x="207" y="208"/>
                  <a:pt x="207" y="209"/>
                </a:cubicBezTo>
                <a:cubicBezTo>
                  <a:pt x="207" y="210"/>
                  <a:pt x="207" y="211"/>
                  <a:pt x="207" y="211"/>
                </a:cubicBezTo>
                <a:close/>
                <a:moveTo>
                  <a:pt x="158" y="1427"/>
                </a:moveTo>
                <a:cubicBezTo>
                  <a:pt x="156" y="1428"/>
                  <a:pt x="153" y="1427"/>
                  <a:pt x="152" y="1426"/>
                </a:cubicBezTo>
                <a:cubicBezTo>
                  <a:pt x="151" y="1424"/>
                  <a:pt x="151" y="1422"/>
                  <a:pt x="153" y="1421"/>
                </a:cubicBezTo>
                <a:cubicBezTo>
                  <a:pt x="155" y="1419"/>
                  <a:pt x="157" y="1420"/>
                  <a:pt x="158" y="1422"/>
                </a:cubicBezTo>
                <a:cubicBezTo>
                  <a:pt x="159" y="1422"/>
                  <a:pt x="159" y="1422"/>
                  <a:pt x="159" y="1422"/>
                </a:cubicBezTo>
                <a:cubicBezTo>
                  <a:pt x="159" y="1423"/>
                  <a:pt x="159" y="1423"/>
                  <a:pt x="159" y="1424"/>
                </a:cubicBezTo>
                <a:cubicBezTo>
                  <a:pt x="159" y="1425"/>
                  <a:pt x="159" y="1426"/>
                  <a:pt x="158" y="1427"/>
                </a:cubicBezTo>
                <a:close/>
                <a:moveTo>
                  <a:pt x="192" y="229"/>
                </a:moveTo>
                <a:cubicBezTo>
                  <a:pt x="192" y="230"/>
                  <a:pt x="192" y="230"/>
                  <a:pt x="192" y="230"/>
                </a:cubicBezTo>
                <a:cubicBezTo>
                  <a:pt x="191" y="231"/>
                  <a:pt x="188" y="231"/>
                  <a:pt x="187" y="230"/>
                </a:cubicBezTo>
                <a:cubicBezTo>
                  <a:pt x="185" y="229"/>
                  <a:pt x="185" y="226"/>
                  <a:pt x="186" y="225"/>
                </a:cubicBezTo>
                <a:cubicBezTo>
                  <a:pt x="188" y="223"/>
                  <a:pt x="190" y="223"/>
                  <a:pt x="192" y="224"/>
                </a:cubicBezTo>
                <a:cubicBezTo>
                  <a:pt x="193" y="225"/>
                  <a:pt x="193" y="226"/>
                  <a:pt x="193" y="227"/>
                </a:cubicBezTo>
                <a:cubicBezTo>
                  <a:pt x="193" y="228"/>
                  <a:pt x="193" y="228"/>
                  <a:pt x="192" y="229"/>
                </a:cubicBezTo>
                <a:close/>
                <a:moveTo>
                  <a:pt x="145" y="1408"/>
                </a:moveTo>
                <a:cubicBezTo>
                  <a:pt x="143" y="1409"/>
                  <a:pt x="141" y="1409"/>
                  <a:pt x="140" y="1407"/>
                </a:cubicBezTo>
                <a:cubicBezTo>
                  <a:pt x="140" y="1407"/>
                  <a:pt x="139" y="1407"/>
                  <a:pt x="139" y="1407"/>
                </a:cubicBezTo>
                <a:cubicBezTo>
                  <a:pt x="138" y="1405"/>
                  <a:pt x="139" y="1403"/>
                  <a:pt x="141" y="1402"/>
                </a:cubicBezTo>
                <a:cubicBezTo>
                  <a:pt x="142" y="1401"/>
                  <a:pt x="145" y="1401"/>
                  <a:pt x="146" y="1403"/>
                </a:cubicBezTo>
                <a:cubicBezTo>
                  <a:pt x="143" y="1405"/>
                  <a:pt x="143" y="1405"/>
                  <a:pt x="143" y="1405"/>
                </a:cubicBezTo>
                <a:cubicBezTo>
                  <a:pt x="146" y="1403"/>
                  <a:pt x="146" y="1403"/>
                  <a:pt x="146" y="1403"/>
                </a:cubicBezTo>
                <a:cubicBezTo>
                  <a:pt x="147" y="1404"/>
                  <a:pt x="147" y="1405"/>
                  <a:pt x="147" y="1405"/>
                </a:cubicBezTo>
                <a:cubicBezTo>
                  <a:pt x="147" y="1407"/>
                  <a:pt x="146" y="1408"/>
                  <a:pt x="145" y="1408"/>
                </a:cubicBezTo>
                <a:close/>
                <a:moveTo>
                  <a:pt x="179" y="247"/>
                </a:moveTo>
                <a:cubicBezTo>
                  <a:pt x="178" y="248"/>
                  <a:pt x="178" y="248"/>
                  <a:pt x="178" y="248"/>
                </a:cubicBezTo>
                <a:cubicBezTo>
                  <a:pt x="177" y="249"/>
                  <a:pt x="175" y="250"/>
                  <a:pt x="173" y="249"/>
                </a:cubicBezTo>
                <a:cubicBezTo>
                  <a:pt x="171" y="247"/>
                  <a:pt x="171" y="245"/>
                  <a:pt x="172" y="244"/>
                </a:cubicBezTo>
                <a:cubicBezTo>
                  <a:pt x="173" y="243"/>
                  <a:pt x="173" y="243"/>
                  <a:pt x="173" y="243"/>
                </a:cubicBezTo>
                <a:cubicBezTo>
                  <a:pt x="174" y="241"/>
                  <a:pt x="176" y="241"/>
                  <a:pt x="178" y="242"/>
                </a:cubicBezTo>
                <a:cubicBezTo>
                  <a:pt x="179" y="243"/>
                  <a:pt x="179" y="244"/>
                  <a:pt x="179" y="245"/>
                </a:cubicBezTo>
                <a:cubicBezTo>
                  <a:pt x="179" y="246"/>
                  <a:pt x="179" y="247"/>
                  <a:pt x="179" y="247"/>
                </a:cubicBezTo>
                <a:close/>
                <a:moveTo>
                  <a:pt x="133" y="1389"/>
                </a:moveTo>
                <a:cubicBezTo>
                  <a:pt x="131" y="1390"/>
                  <a:pt x="129" y="1390"/>
                  <a:pt x="128" y="1388"/>
                </a:cubicBezTo>
                <a:cubicBezTo>
                  <a:pt x="127" y="1387"/>
                  <a:pt x="127" y="1387"/>
                  <a:pt x="127" y="1387"/>
                </a:cubicBezTo>
                <a:cubicBezTo>
                  <a:pt x="126" y="1385"/>
                  <a:pt x="127" y="1383"/>
                  <a:pt x="129" y="1382"/>
                </a:cubicBezTo>
                <a:cubicBezTo>
                  <a:pt x="131" y="1381"/>
                  <a:pt x="133" y="1382"/>
                  <a:pt x="134" y="1384"/>
                </a:cubicBezTo>
                <a:cubicBezTo>
                  <a:pt x="134" y="1384"/>
                  <a:pt x="134" y="1384"/>
                  <a:pt x="134" y="1384"/>
                </a:cubicBezTo>
                <a:cubicBezTo>
                  <a:pt x="135" y="1385"/>
                  <a:pt x="135" y="1385"/>
                  <a:pt x="135" y="1386"/>
                </a:cubicBezTo>
                <a:cubicBezTo>
                  <a:pt x="135" y="1387"/>
                  <a:pt x="134" y="1388"/>
                  <a:pt x="133" y="1389"/>
                </a:cubicBezTo>
                <a:close/>
                <a:moveTo>
                  <a:pt x="166" y="266"/>
                </a:moveTo>
                <a:cubicBezTo>
                  <a:pt x="165" y="266"/>
                  <a:pt x="165" y="266"/>
                  <a:pt x="165" y="266"/>
                </a:cubicBezTo>
                <a:cubicBezTo>
                  <a:pt x="164" y="268"/>
                  <a:pt x="162" y="268"/>
                  <a:pt x="160" y="267"/>
                </a:cubicBezTo>
                <a:cubicBezTo>
                  <a:pt x="159" y="266"/>
                  <a:pt x="158" y="263"/>
                  <a:pt x="159" y="262"/>
                </a:cubicBezTo>
                <a:cubicBezTo>
                  <a:pt x="161" y="260"/>
                  <a:pt x="163" y="259"/>
                  <a:pt x="165" y="261"/>
                </a:cubicBezTo>
                <a:cubicBezTo>
                  <a:pt x="166" y="261"/>
                  <a:pt x="166" y="262"/>
                  <a:pt x="166" y="264"/>
                </a:cubicBezTo>
                <a:cubicBezTo>
                  <a:pt x="166" y="264"/>
                  <a:pt x="166" y="265"/>
                  <a:pt x="166" y="266"/>
                </a:cubicBezTo>
                <a:close/>
                <a:moveTo>
                  <a:pt x="122" y="1369"/>
                </a:moveTo>
                <a:cubicBezTo>
                  <a:pt x="120" y="1370"/>
                  <a:pt x="117" y="1369"/>
                  <a:pt x="116" y="1367"/>
                </a:cubicBezTo>
                <a:cubicBezTo>
                  <a:pt x="116" y="1365"/>
                  <a:pt x="116" y="1363"/>
                  <a:pt x="118" y="1362"/>
                </a:cubicBezTo>
                <a:cubicBezTo>
                  <a:pt x="120" y="1361"/>
                  <a:pt x="122" y="1362"/>
                  <a:pt x="123" y="1364"/>
                </a:cubicBezTo>
                <a:cubicBezTo>
                  <a:pt x="124" y="1365"/>
                  <a:pt x="124" y="1365"/>
                  <a:pt x="124" y="1365"/>
                </a:cubicBezTo>
                <a:cubicBezTo>
                  <a:pt x="124" y="1365"/>
                  <a:pt x="124" y="1366"/>
                  <a:pt x="124" y="1366"/>
                </a:cubicBezTo>
                <a:cubicBezTo>
                  <a:pt x="124" y="1367"/>
                  <a:pt x="123" y="1369"/>
                  <a:pt x="122" y="1369"/>
                </a:cubicBezTo>
                <a:close/>
                <a:moveTo>
                  <a:pt x="153" y="284"/>
                </a:moveTo>
                <a:cubicBezTo>
                  <a:pt x="153" y="285"/>
                  <a:pt x="153" y="285"/>
                  <a:pt x="153" y="285"/>
                </a:cubicBezTo>
                <a:cubicBezTo>
                  <a:pt x="152" y="287"/>
                  <a:pt x="150" y="287"/>
                  <a:pt x="148" y="286"/>
                </a:cubicBezTo>
                <a:cubicBezTo>
                  <a:pt x="146" y="285"/>
                  <a:pt x="145" y="283"/>
                  <a:pt x="147" y="281"/>
                </a:cubicBezTo>
                <a:cubicBezTo>
                  <a:pt x="147" y="281"/>
                  <a:pt x="147" y="281"/>
                  <a:pt x="147" y="281"/>
                </a:cubicBezTo>
                <a:cubicBezTo>
                  <a:pt x="148" y="279"/>
                  <a:pt x="150" y="278"/>
                  <a:pt x="152" y="279"/>
                </a:cubicBezTo>
                <a:cubicBezTo>
                  <a:pt x="153" y="280"/>
                  <a:pt x="154" y="281"/>
                  <a:pt x="154" y="283"/>
                </a:cubicBezTo>
                <a:cubicBezTo>
                  <a:pt x="154" y="283"/>
                  <a:pt x="154" y="284"/>
                  <a:pt x="153" y="284"/>
                </a:cubicBezTo>
                <a:close/>
                <a:moveTo>
                  <a:pt x="111" y="1349"/>
                </a:moveTo>
                <a:cubicBezTo>
                  <a:pt x="109" y="1350"/>
                  <a:pt x="107" y="1349"/>
                  <a:pt x="106" y="1347"/>
                </a:cubicBezTo>
                <a:cubicBezTo>
                  <a:pt x="105" y="1345"/>
                  <a:pt x="106" y="1343"/>
                  <a:pt x="108" y="1342"/>
                </a:cubicBezTo>
                <a:cubicBezTo>
                  <a:pt x="110" y="1341"/>
                  <a:pt x="112" y="1342"/>
                  <a:pt x="113" y="1344"/>
                </a:cubicBezTo>
                <a:cubicBezTo>
                  <a:pt x="113" y="1344"/>
                  <a:pt x="113" y="1344"/>
                  <a:pt x="113" y="1344"/>
                </a:cubicBezTo>
                <a:cubicBezTo>
                  <a:pt x="114" y="1345"/>
                  <a:pt x="114" y="1345"/>
                  <a:pt x="114" y="1346"/>
                </a:cubicBezTo>
                <a:cubicBezTo>
                  <a:pt x="114" y="1347"/>
                  <a:pt x="113" y="1348"/>
                  <a:pt x="111" y="1349"/>
                </a:cubicBezTo>
                <a:close/>
                <a:moveTo>
                  <a:pt x="141" y="304"/>
                </a:moveTo>
                <a:cubicBezTo>
                  <a:pt x="141" y="304"/>
                  <a:pt x="141" y="304"/>
                  <a:pt x="141" y="304"/>
                </a:cubicBezTo>
                <a:cubicBezTo>
                  <a:pt x="140" y="306"/>
                  <a:pt x="138" y="306"/>
                  <a:pt x="136" y="305"/>
                </a:cubicBezTo>
                <a:cubicBezTo>
                  <a:pt x="134" y="304"/>
                  <a:pt x="134" y="302"/>
                  <a:pt x="135" y="300"/>
                </a:cubicBezTo>
                <a:cubicBezTo>
                  <a:pt x="136" y="298"/>
                  <a:pt x="138" y="298"/>
                  <a:pt x="140" y="299"/>
                </a:cubicBezTo>
                <a:cubicBezTo>
                  <a:pt x="141" y="299"/>
                  <a:pt x="142" y="301"/>
                  <a:pt x="142" y="302"/>
                </a:cubicBezTo>
                <a:cubicBezTo>
                  <a:pt x="142" y="303"/>
                  <a:pt x="142" y="303"/>
                  <a:pt x="141" y="304"/>
                </a:cubicBezTo>
                <a:close/>
                <a:moveTo>
                  <a:pt x="102" y="1329"/>
                </a:moveTo>
                <a:cubicBezTo>
                  <a:pt x="100" y="1329"/>
                  <a:pt x="97" y="1328"/>
                  <a:pt x="97" y="1326"/>
                </a:cubicBezTo>
                <a:cubicBezTo>
                  <a:pt x="96" y="1325"/>
                  <a:pt x="97" y="1322"/>
                  <a:pt x="99" y="1322"/>
                </a:cubicBezTo>
                <a:cubicBezTo>
                  <a:pt x="100" y="1321"/>
                  <a:pt x="103" y="1322"/>
                  <a:pt x="104" y="1323"/>
                </a:cubicBezTo>
                <a:cubicBezTo>
                  <a:pt x="104" y="1324"/>
                  <a:pt x="104" y="1324"/>
                  <a:pt x="104" y="1324"/>
                </a:cubicBezTo>
                <a:cubicBezTo>
                  <a:pt x="104" y="1325"/>
                  <a:pt x="104" y="1325"/>
                  <a:pt x="104" y="1325"/>
                </a:cubicBezTo>
                <a:cubicBezTo>
                  <a:pt x="104" y="1327"/>
                  <a:pt x="103" y="1328"/>
                  <a:pt x="102" y="1329"/>
                </a:cubicBezTo>
                <a:close/>
                <a:moveTo>
                  <a:pt x="130" y="323"/>
                </a:moveTo>
                <a:cubicBezTo>
                  <a:pt x="130" y="324"/>
                  <a:pt x="130" y="324"/>
                  <a:pt x="130" y="324"/>
                </a:cubicBezTo>
                <a:cubicBezTo>
                  <a:pt x="129" y="326"/>
                  <a:pt x="127" y="326"/>
                  <a:pt x="125" y="325"/>
                </a:cubicBezTo>
                <a:cubicBezTo>
                  <a:pt x="123" y="324"/>
                  <a:pt x="122" y="322"/>
                  <a:pt x="123" y="320"/>
                </a:cubicBezTo>
                <a:cubicBezTo>
                  <a:pt x="124" y="320"/>
                  <a:pt x="124" y="320"/>
                  <a:pt x="124" y="320"/>
                </a:cubicBezTo>
                <a:cubicBezTo>
                  <a:pt x="125" y="318"/>
                  <a:pt x="127" y="317"/>
                  <a:pt x="129" y="318"/>
                </a:cubicBezTo>
                <a:cubicBezTo>
                  <a:pt x="130" y="319"/>
                  <a:pt x="131" y="320"/>
                  <a:pt x="131" y="322"/>
                </a:cubicBezTo>
                <a:cubicBezTo>
                  <a:pt x="131" y="322"/>
                  <a:pt x="130" y="323"/>
                  <a:pt x="130" y="323"/>
                </a:cubicBezTo>
                <a:close/>
                <a:moveTo>
                  <a:pt x="93" y="1308"/>
                </a:moveTo>
                <a:cubicBezTo>
                  <a:pt x="91" y="1308"/>
                  <a:pt x="89" y="1307"/>
                  <a:pt x="88" y="1305"/>
                </a:cubicBezTo>
                <a:cubicBezTo>
                  <a:pt x="87" y="1304"/>
                  <a:pt x="88" y="1301"/>
                  <a:pt x="90" y="1301"/>
                </a:cubicBezTo>
                <a:cubicBezTo>
                  <a:pt x="92" y="1300"/>
                  <a:pt x="94" y="1301"/>
                  <a:pt x="95" y="1303"/>
                </a:cubicBezTo>
                <a:cubicBezTo>
                  <a:pt x="95" y="1303"/>
                  <a:pt x="95" y="1303"/>
                  <a:pt x="95" y="1303"/>
                </a:cubicBezTo>
                <a:cubicBezTo>
                  <a:pt x="95" y="1304"/>
                  <a:pt x="95" y="1304"/>
                  <a:pt x="95" y="1305"/>
                </a:cubicBezTo>
                <a:cubicBezTo>
                  <a:pt x="95" y="1306"/>
                  <a:pt x="94" y="1307"/>
                  <a:pt x="93" y="1308"/>
                </a:cubicBezTo>
                <a:close/>
                <a:moveTo>
                  <a:pt x="120" y="343"/>
                </a:moveTo>
                <a:cubicBezTo>
                  <a:pt x="119" y="344"/>
                  <a:pt x="119" y="344"/>
                  <a:pt x="119" y="344"/>
                </a:cubicBezTo>
                <a:cubicBezTo>
                  <a:pt x="118" y="345"/>
                  <a:pt x="116" y="346"/>
                  <a:pt x="114" y="345"/>
                </a:cubicBezTo>
                <a:cubicBezTo>
                  <a:pt x="112" y="344"/>
                  <a:pt x="112" y="342"/>
                  <a:pt x="112" y="340"/>
                </a:cubicBezTo>
                <a:cubicBezTo>
                  <a:pt x="113" y="340"/>
                  <a:pt x="113" y="340"/>
                  <a:pt x="113" y="340"/>
                </a:cubicBezTo>
                <a:cubicBezTo>
                  <a:pt x="114" y="338"/>
                  <a:pt x="116" y="337"/>
                  <a:pt x="118" y="338"/>
                </a:cubicBezTo>
                <a:cubicBezTo>
                  <a:pt x="119" y="339"/>
                  <a:pt x="120" y="340"/>
                  <a:pt x="120" y="341"/>
                </a:cubicBezTo>
                <a:cubicBezTo>
                  <a:pt x="120" y="342"/>
                  <a:pt x="120" y="343"/>
                  <a:pt x="120" y="343"/>
                </a:cubicBezTo>
                <a:close/>
                <a:moveTo>
                  <a:pt x="85" y="1287"/>
                </a:moveTo>
                <a:cubicBezTo>
                  <a:pt x="83" y="1288"/>
                  <a:pt x="81" y="1287"/>
                  <a:pt x="80" y="1285"/>
                </a:cubicBezTo>
                <a:cubicBezTo>
                  <a:pt x="80" y="1285"/>
                  <a:pt x="80" y="1284"/>
                  <a:pt x="80" y="1284"/>
                </a:cubicBezTo>
                <a:cubicBezTo>
                  <a:pt x="79" y="1282"/>
                  <a:pt x="80" y="1280"/>
                  <a:pt x="82" y="1280"/>
                </a:cubicBezTo>
                <a:cubicBezTo>
                  <a:pt x="84" y="1279"/>
                  <a:pt x="86" y="1280"/>
                  <a:pt x="87" y="1282"/>
                </a:cubicBezTo>
                <a:cubicBezTo>
                  <a:pt x="83" y="1284"/>
                  <a:pt x="83" y="1284"/>
                  <a:pt x="83" y="1284"/>
                </a:cubicBezTo>
                <a:cubicBezTo>
                  <a:pt x="87" y="1282"/>
                  <a:pt x="87" y="1282"/>
                  <a:pt x="87" y="1282"/>
                </a:cubicBezTo>
                <a:cubicBezTo>
                  <a:pt x="87" y="1283"/>
                  <a:pt x="87" y="1283"/>
                  <a:pt x="87" y="1284"/>
                </a:cubicBezTo>
                <a:cubicBezTo>
                  <a:pt x="87" y="1285"/>
                  <a:pt x="86" y="1287"/>
                  <a:pt x="85" y="1287"/>
                </a:cubicBezTo>
                <a:close/>
                <a:moveTo>
                  <a:pt x="109" y="363"/>
                </a:moveTo>
                <a:cubicBezTo>
                  <a:pt x="109" y="364"/>
                  <a:pt x="109" y="364"/>
                  <a:pt x="109" y="364"/>
                </a:cubicBezTo>
                <a:cubicBezTo>
                  <a:pt x="108" y="366"/>
                  <a:pt x="106" y="366"/>
                  <a:pt x="104" y="365"/>
                </a:cubicBezTo>
                <a:cubicBezTo>
                  <a:pt x="102" y="364"/>
                  <a:pt x="102" y="362"/>
                  <a:pt x="103" y="360"/>
                </a:cubicBezTo>
                <a:cubicBezTo>
                  <a:pt x="103" y="358"/>
                  <a:pt x="106" y="357"/>
                  <a:pt x="108" y="358"/>
                </a:cubicBezTo>
                <a:cubicBezTo>
                  <a:pt x="109" y="359"/>
                  <a:pt x="110" y="360"/>
                  <a:pt x="110" y="362"/>
                </a:cubicBezTo>
                <a:cubicBezTo>
                  <a:pt x="110" y="362"/>
                  <a:pt x="110" y="363"/>
                  <a:pt x="109" y="363"/>
                </a:cubicBezTo>
                <a:close/>
                <a:moveTo>
                  <a:pt x="77" y="1266"/>
                </a:moveTo>
                <a:cubicBezTo>
                  <a:pt x="75" y="1267"/>
                  <a:pt x="73" y="1266"/>
                  <a:pt x="72" y="1264"/>
                </a:cubicBezTo>
                <a:cubicBezTo>
                  <a:pt x="72" y="1263"/>
                  <a:pt x="72" y="1263"/>
                  <a:pt x="72" y="1263"/>
                </a:cubicBezTo>
                <a:cubicBezTo>
                  <a:pt x="71" y="1261"/>
                  <a:pt x="72" y="1259"/>
                  <a:pt x="74" y="1258"/>
                </a:cubicBezTo>
                <a:cubicBezTo>
                  <a:pt x="76" y="1258"/>
                  <a:pt x="78" y="1259"/>
                  <a:pt x="79" y="1261"/>
                </a:cubicBezTo>
                <a:cubicBezTo>
                  <a:pt x="79" y="1261"/>
                  <a:pt x="79" y="1261"/>
                  <a:pt x="79" y="1261"/>
                </a:cubicBezTo>
                <a:cubicBezTo>
                  <a:pt x="79" y="1262"/>
                  <a:pt x="79" y="1262"/>
                  <a:pt x="79" y="1263"/>
                </a:cubicBezTo>
                <a:cubicBezTo>
                  <a:pt x="79" y="1264"/>
                  <a:pt x="78" y="1265"/>
                  <a:pt x="77" y="1266"/>
                </a:cubicBezTo>
                <a:close/>
                <a:moveTo>
                  <a:pt x="100" y="383"/>
                </a:moveTo>
                <a:cubicBezTo>
                  <a:pt x="100" y="383"/>
                  <a:pt x="100" y="384"/>
                  <a:pt x="100" y="384"/>
                </a:cubicBezTo>
                <a:cubicBezTo>
                  <a:pt x="99" y="386"/>
                  <a:pt x="97" y="386"/>
                  <a:pt x="95" y="386"/>
                </a:cubicBezTo>
                <a:cubicBezTo>
                  <a:pt x="93" y="385"/>
                  <a:pt x="92" y="382"/>
                  <a:pt x="93" y="381"/>
                </a:cubicBezTo>
                <a:cubicBezTo>
                  <a:pt x="94" y="379"/>
                  <a:pt x="96" y="378"/>
                  <a:pt x="98" y="379"/>
                </a:cubicBezTo>
                <a:cubicBezTo>
                  <a:pt x="99" y="379"/>
                  <a:pt x="100" y="381"/>
                  <a:pt x="100" y="382"/>
                </a:cubicBezTo>
                <a:cubicBezTo>
                  <a:pt x="100" y="383"/>
                  <a:pt x="100" y="383"/>
                  <a:pt x="100" y="383"/>
                </a:cubicBezTo>
                <a:close/>
                <a:moveTo>
                  <a:pt x="69" y="1244"/>
                </a:moveTo>
                <a:cubicBezTo>
                  <a:pt x="67" y="1245"/>
                  <a:pt x="65" y="1244"/>
                  <a:pt x="64" y="1242"/>
                </a:cubicBezTo>
                <a:cubicBezTo>
                  <a:pt x="64" y="1240"/>
                  <a:pt x="65" y="1238"/>
                  <a:pt x="67" y="1237"/>
                </a:cubicBezTo>
                <a:cubicBezTo>
                  <a:pt x="69" y="1236"/>
                  <a:pt x="71" y="1237"/>
                  <a:pt x="71" y="1239"/>
                </a:cubicBezTo>
                <a:cubicBezTo>
                  <a:pt x="71" y="1239"/>
                  <a:pt x="72" y="1240"/>
                  <a:pt x="72" y="1240"/>
                </a:cubicBezTo>
                <a:cubicBezTo>
                  <a:pt x="72" y="1241"/>
                  <a:pt x="72" y="1241"/>
                  <a:pt x="72" y="1241"/>
                </a:cubicBezTo>
                <a:cubicBezTo>
                  <a:pt x="72" y="1243"/>
                  <a:pt x="71" y="1244"/>
                  <a:pt x="69" y="1244"/>
                </a:cubicBezTo>
                <a:close/>
                <a:moveTo>
                  <a:pt x="91" y="404"/>
                </a:moveTo>
                <a:cubicBezTo>
                  <a:pt x="91" y="405"/>
                  <a:pt x="91" y="405"/>
                  <a:pt x="91" y="405"/>
                </a:cubicBezTo>
                <a:cubicBezTo>
                  <a:pt x="90" y="407"/>
                  <a:pt x="88" y="407"/>
                  <a:pt x="86" y="407"/>
                </a:cubicBezTo>
                <a:cubicBezTo>
                  <a:pt x="84" y="406"/>
                  <a:pt x="83" y="404"/>
                  <a:pt x="84" y="402"/>
                </a:cubicBezTo>
                <a:cubicBezTo>
                  <a:pt x="84" y="401"/>
                  <a:pt x="84" y="401"/>
                  <a:pt x="84" y="401"/>
                </a:cubicBezTo>
                <a:cubicBezTo>
                  <a:pt x="85" y="399"/>
                  <a:pt x="87" y="399"/>
                  <a:pt x="89" y="399"/>
                </a:cubicBezTo>
                <a:cubicBezTo>
                  <a:pt x="90" y="400"/>
                  <a:pt x="91" y="401"/>
                  <a:pt x="91" y="403"/>
                </a:cubicBezTo>
                <a:cubicBezTo>
                  <a:pt x="91" y="403"/>
                  <a:pt x="91" y="404"/>
                  <a:pt x="91" y="404"/>
                </a:cubicBezTo>
                <a:close/>
                <a:moveTo>
                  <a:pt x="62" y="1223"/>
                </a:moveTo>
                <a:cubicBezTo>
                  <a:pt x="60" y="1224"/>
                  <a:pt x="58" y="1223"/>
                  <a:pt x="57" y="1221"/>
                </a:cubicBezTo>
                <a:cubicBezTo>
                  <a:pt x="57" y="1220"/>
                  <a:pt x="57" y="1220"/>
                  <a:pt x="57" y="1220"/>
                </a:cubicBezTo>
                <a:cubicBezTo>
                  <a:pt x="57" y="1218"/>
                  <a:pt x="58" y="1216"/>
                  <a:pt x="60" y="1216"/>
                </a:cubicBezTo>
                <a:cubicBezTo>
                  <a:pt x="62" y="1215"/>
                  <a:pt x="64" y="1216"/>
                  <a:pt x="64" y="1218"/>
                </a:cubicBezTo>
                <a:cubicBezTo>
                  <a:pt x="65" y="1219"/>
                  <a:pt x="65" y="1219"/>
                  <a:pt x="65" y="1219"/>
                </a:cubicBezTo>
                <a:cubicBezTo>
                  <a:pt x="65" y="1219"/>
                  <a:pt x="65" y="1219"/>
                  <a:pt x="65" y="1220"/>
                </a:cubicBezTo>
                <a:cubicBezTo>
                  <a:pt x="65" y="1221"/>
                  <a:pt x="64" y="1223"/>
                  <a:pt x="62" y="1223"/>
                </a:cubicBezTo>
                <a:close/>
                <a:moveTo>
                  <a:pt x="82" y="425"/>
                </a:moveTo>
                <a:cubicBezTo>
                  <a:pt x="82" y="426"/>
                  <a:pt x="82" y="426"/>
                  <a:pt x="82" y="426"/>
                </a:cubicBezTo>
                <a:cubicBezTo>
                  <a:pt x="81" y="427"/>
                  <a:pt x="79" y="428"/>
                  <a:pt x="77" y="428"/>
                </a:cubicBezTo>
                <a:cubicBezTo>
                  <a:pt x="75" y="427"/>
                  <a:pt x="74" y="425"/>
                  <a:pt x="75" y="423"/>
                </a:cubicBezTo>
                <a:cubicBezTo>
                  <a:pt x="75" y="422"/>
                  <a:pt x="75" y="422"/>
                  <a:pt x="75" y="422"/>
                </a:cubicBezTo>
                <a:cubicBezTo>
                  <a:pt x="76" y="420"/>
                  <a:pt x="78" y="419"/>
                  <a:pt x="80" y="420"/>
                </a:cubicBezTo>
                <a:cubicBezTo>
                  <a:pt x="82" y="421"/>
                  <a:pt x="83" y="422"/>
                  <a:pt x="83" y="424"/>
                </a:cubicBezTo>
                <a:cubicBezTo>
                  <a:pt x="82" y="424"/>
                  <a:pt x="82" y="424"/>
                  <a:pt x="82" y="425"/>
                </a:cubicBezTo>
                <a:close/>
                <a:moveTo>
                  <a:pt x="55" y="1201"/>
                </a:moveTo>
                <a:cubicBezTo>
                  <a:pt x="53" y="1202"/>
                  <a:pt x="51" y="1201"/>
                  <a:pt x="51" y="1199"/>
                </a:cubicBezTo>
                <a:cubicBezTo>
                  <a:pt x="50" y="1197"/>
                  <a:pt x="51" y="1195"/>
                  <a:pt x="53" y="1194"/>
                </a:cubicBezTo>
                <a:cubicBezTo>
                  <a:pt x="55" y="1193"/>
                  <a:pt x="57" y="1195"/>
                  <a:pt x="58" y="1196"/>
                </a:cubicBezTo>
                <a:cubicBezTo>
                  <a:pt x="58" y="1197"/>
                  <a:pt x="58" y="1197"/>
                  <a:pt x="58" y="1197"/>
                </a:cubicBezTo>
                <a:cubicBezTo>
                  <a:pt x="58" y="1198"/>
                  <a:pt x="58" y="1198"/>
                  <a:pt x="58" y="1198"/>
                </a:cubicBezTo>
                <a:cubicBezTo>
                  <a:pt x="58" y="1200"/>
                  <a:pt x="57" y="1201"/>
                  <a:pt x="55" y="1201"/>
                </a:cubicBezTo>
                <a:close/>
                <a:moveTo>
                  <a:pt x="74" y="446"/>
                </a:moveTo>
                <a:cubicBezTo>
                  <a:pt x="74" y="446"/>
                  <a:pt x="74" y="447"/>
                  <a:pt x="74" y="447"/>
                </a:cubicBezTo>
                <a:cubicBezTo>
                  <a:pt x="73" y="448"/>
                  <a:pt x="71" y="449"/>
                  <a:pt x="69" y="448"/>
                </a:cubicBezTo>
                <a:cubicBezTo>
                  <a:pt x="67" y="448"/>
                  <a:pt x="66" y="445"/>
                  <a:pt x="67" y="443"/>
                </a:cubicBezTo>
                <a:cubicBezTo>
                  <a:pt x="68" y="442"/>
                  <a:pt x="70" y="441"/>
                  <a:pt x="72" y="441"/>
                </a:cubicBezTo>
                <a:cubicBezTo>
                  <a:pt x="73" y="442"/>
                  <a:pt x="74" y="443"/>
                  <a:pt x="74" y="445"/>
                </a:cubicBezTo>
                <a:cubicBezTo>
                  <a:pt x="74" y="445"/>
                  <a:pt x="74" y="445"/>
                  <a:pt x="74" y="446"/>
                </a:cubicBezTo>
                <a:close/>
                <a:moveTo>
                  <a:pt x="49" y="1180"/>
                </a:moveTo>
                <a:cubicBezTo>
                  <a:pt x="47" y="1181"/>
                  <a:pt x="45" y="1179"/>
                  <a:pt x="45" y="1177"/>
                </a:cubicBezTo>
                <a:cubicBezTo>
                  <a:pt x="45" y="1177"/>
                  <a:pt x="44" y="1177"/>
                  <a:pt x="44" y="1177"/>
                </a:cubicBezTo>
                <a:cubicBezTo>
                  <a:pt x="44" y="1175"/>
                  <a:pt x="45" y="1173"/>
                  <a:pt x="47" y="1172"/>
                </a:cubicBezTo>
                <a:cubicBezTo>
                  <a:pt x="49" y="1172"/>
                  <a:pt x="51" y="1173"/>
                  <a:pt x="52" y="1175"/>
                </a:cubicBezTo>
                <a:cubicBezTo>
                  <a:pt x="48" y="1177"/>
                  <a:pt x="48" y="1177"/>
                  <a:pt x="48" y="1177"/>
                </a:cubicBezTo>
                <a:cubicBezTo>
                  <a:pt x="52" y="1176"/>
                  <a:pt x="52" y="1176"/>
                  <a:pt x="52" y="1176"/>
                </a:cubicBezTo>
                <a:cubicBezTo>
                  <a:pt x="52" y="1176"/>
                  <a:pt x="52" y="1176"/>
                  <a:pt x="52" y="1177"/>
                </a:cubicBezTo>
                <a:cubicBezTo>
                  <a:pt x="52" y="1178"/>
                  <a:pt x="51" y="1180"/>
                  <a:pt x="49" y="1180"/>
                </a:cubicBezTo>
                <a:close/>
                <a:moveTo>
                  <a:pt x="67" y="467"/>
                </a:moveTo>
                <a:cubicBezTo>
                  <a:pt x="67" y="467"/>
                  <a:pt x="66" y="468"/>
                  <a:pt x="66" y="468"/>
                </a:cubicBezTo>
                <a:cubicBezTo>
                  <a:pt x="66" y="470"/>
                  <a:pt x="64" y="470"/>
                  <a:pt x="62" y="470"/>
                </a:cubicBezTo>
                <a:cubicBezTo>
                  <a:pt x="60" y="469"/>
                  <a:pt x="59" y="467"/>
                  <a:pt x="60" y="465"/>
                </a:cubicBezTo>
                <a:cubicBezTo>
                  <a:pt x="60" y="463"/>
                  <a:pt x="62" y="462"/>
                  <a:pt x="64" y="462"/>
                </a:cubicBezTo>
                <a:cubicBezTo>
                  <a:pt x="66" y="463"/>
                  <a:pt x="67" y="464"/>
                  <a:pt x="67" y="466"/>
                </a:cubicBezTo>
                <a:cubicBezTo>
                  <a:pt x="67" y="466"/>
                  <a:pt x="67" y="467"/>
                  <a:pt x="67" y="467"/>
                </a:cubicBezTo>
                <a:close/>
                <a:moveTo>
                  <a:pt x="43" y="1158"/>
                </a:moveTo>
                <a:cubicBezTo>
                  <a:pt x="41" y="1159"/>
                  <a:pt x="39" y="1158"/>
                  <a:pt x="39" y="1156"/>
                </a:cubicBezTo>
                <a:cubicBezTo>
                  <a:pt x="39" y="1155"/>
                  <a:pt x="39" y="1155"/>
                  <a:pt x="39" y="1155"/>
                </a:cubicBezTo>
                <a:cubicBezTo>
                  <a:pt x="38" y="1153"/>
                  <a:pt x="39" y="1151"/>
                  <a:pt x="41" y="1151"/>
                </a:cubicBezTo>
                <a:cubicBezTo>
                  <a:pt x="43" y="1150"/>
                  <a:pt x="46" y="1151"/>
                  <a:pt x="46" y="1153"/>
                </a:cubicBezTo>
                <a:cubicBezTo>
                  <a:pt x="46" y="1154"/>
                  <a:pt x="46" y="1154"/>
                  <a:pt x="46" y="1154"/>
                </a:cubicBezTo>
                <a:cubicBezTo>
                  <a:pt x="46" y="1154"/>
                  <a:pt x="46" y="1155"/>
                  <a:pt x="46" y="1155"/>
                </a:cubicBezTo>
                <a:cubicBezTo>
                  <a:pt x="46" y="1156"/>
                  <a:pt x="45" y="1158"/>
                  <a:pt x="43" y="1158"/>
                </a:cubicBezTo>
                <a:close/>
                <a:moveTo>
                  <a:pt x="60" y="488"/>
                </a:moveTo>
                <a:cubicBezTo>
                  <a:pt x="59" y="489"/>
                  <a:pt x="59" y="489"/>
                  <a:pt x="59" y="489"/>
                </a:cubicBezTo>
                <a:cubicBezTo>
                  <a:pt x="59" y="491"/>
                  <a:pt x="57" y="492"/>
                  <a:pt x="55" y="491"/>
                </a:cubicBezTo>
                <a:cubicBezTo>
                  <a:pt x="53" y="491"/>
                  <a:pt x="52" y="489"/>
                  <a:pt x="52" y="487"/>
                </a:cubicBezTo>
                <a:cubicBezTo>
                  <a:pt x="52" y="486"/>
                  <a:pt x="52" y="486"/>
                  <a:pt x="52" y="486"/>
                </a:cubicBezTo>
                <a:cubicBezTo>
                  <a:pt x="53" y="484"/>
                  <a:pt x="55" y="483"/>
                  <a:pt x="57" y="484"/>
                </a:cubicBezTo>
                <a:cubicBezTo>
                  <a:pt x="59" y="484"/>
                  <a:pt x="60" y="486"/>
                  <a:pt x="60" y="487"/>
                </a:cubicBezTo>
                <a:cubicBezTo>
                  <a:pt x="60" y="488"/>
                  <a:pt x="60" y="488"/>
                  <a:pt x="60" y="488"/>
                </a:cubicBezTo>
                <a:close/>
                <a:moveTo>
                  <a:pt x="38" y="1136"/>
                </a:moveTo>
                <a:cubicBezTo>
                  <a:pt x="36" y="1137"/>
                  <a:pt x="34" y="1135"/>
                  <a:pt x="33" y="1133"/>
                </a:cubicBezTo>
                <a:cubicBezTo>
                  <a:pt x="37" y="1132"/>
                  <a:pt x="37" y="1132"/>
                  <a:pt x="37" y="1132"/>
                </a:cubicBezTo>
                <a:cubicBezTo>
                  <a:pt x="41" y="1132"/>
                  <a:pt x="41" y="1132"/>
                  <a:pt x="41" y="1132"/>
                </a:cubicBezTo>
                <a:cubicBezTo>
                  <a:pt x="37" y="1133"/>
                  <a:pt x="37" y="1133"/>
                  <a:pt x="37" y="1133"/>
                </a:cubicBezTo>
                <a:cubicBezTo>
                  <a:pt x="41" y="1132"/>
                  <a:pt x="41" y="1132"/>
                  <a:pt x="41" y="1132"/>
                </a:cubicBezTo>
                <a:cubicBezTo>
                  <a:pt x="41" y="1132"/>
                  <a:pt x="41" y="1133"/>
                  <a:pt x="41" y="1133"/>
                </a:cubicBezTo>
                <a:cubicBezTo>
                  <a:pt x="41" y="1134"/>
                  <a:pt x="40" y="1136"/>
                  <a:pt x="38" y="1136"/>
                </a:cubicBezTo>
                <a:close/>
                <a:moveTo>
                  <a:pt x="33" y="1114"/>
                </a:moveTo>
                <a:cubicBezTo>
                  <a:pt x="31" y="1115"/>
                  <a:pt x="29" y="1114"/>
                  <a:pt x="29" y="1112"/>
                </a:cubicBezTo>
                <a:cubicBezTo>
                  <a:pt x="28" y="1111"/>
                  <a:pt x="28" y="1111"/>
                  <a:pt x="28" y="1111"/>
                </a:cubicBezTo>
                <a:cubicBezTo>
                  <a:pt x="28" y="1109"/>
                  <a:pt x="29" y="1107"/>
                  <a:pt x="31" y="1107"/>
                </a:cubicBezTo>
                <a:cubicBezTo>
                  <a:pt x="33" y="1106"/>
                  <a:pt x="35" y="1108"/>
                  <a:pt x="36" y="1109"/>
                </a:cubicBezTo>
                <a:cubicBezTo>
                  <a:pt x="36" y="1110"/>
                  <a:pt x="36" y="1110"/>
                  <a:pt x="36" y="1110"/>
                </a:cubicBezTo>
                <a:cubicBezTo>
                  <a:pt x="36" y="1110"/>
                  <a:pt x="36" y="1111"/>
                  <a:pt x="36" y="1111"/>
                </a:cubicBezTo>
                <a:cubicBezTo>
                  <a:pt x="36" y="1113"/>
                  <a:pt x="35" y="1114"/>
                  <a:pt x="33" y="1114"/>
                </a:cubicBezTo>
                <a:close/>
                <a:moveTo>
                  <a:pt x="53" y="510"/>
                </a:moveTo>
                <a:cubicBezTo>
                  <a:pt x="49" y="510"/>
                  <a:pt x="49" y="510"/>
                  <a:pt x="49" y="510"/>
                </a:cubicBezTo>
                <a:cubicBezTo>
                  <a:pt x="53" y="510"/>
                  <a:pt x="53" y="510"/>
                  <a:pt x="53" y="510"/>
                </a:cubicBezTo>
                <a:cubicBezTo>
                  <a:pt x="52" y="512"/>
                  <a:pt x="50" y="514"/>
                  <a:pt x="48" y="513"/>
                </a:cubicBezTo>
                <a:cubicBezTo>
                  <a:pt x="46" y="512"/>
                  <a:pt x="45" y="511"/>
                  <a:pt x="46" y="509"/>
                </a:cubicBezTo>
                <a:cubicBezTo>
                  <a:pt x="46" y="509"/>
                  <a:pt x="46" y="508"/>
                  <a:pt x="46" y="508"/>
                </a:cubicBezTo>
                <a:cubicBezTo>
                  <a:pt x="47" y="506"/>
                  <a:pt x="49" y="505"/>
                  <a:pt x="51" y="505"/>
                </a:cubicBezTo>
                <a:cubicBezTo>
                  <a:pt x="52" y="506"/>
                  <a:pt x="53" y="507"/>
                  <a:pt x="53" y="509"/>
                </a:cubicBezTo>
                <a:cubicBezTo>
                  <a:pt x="53" y="509"/>
                  <a:pt x="53" y="510"/>
                  <a:pt x="53" y="510"/>
                </a:cubicBezTo>
                <a:close/>
                <a:moveTo>
                  <a:pt x="28" y="1092"/>
                </a:moveTo>
                <a:cubicBezTo>
                  <a:pt x="26" y="1092"/>
                  <a:pt x="24" y="1091"/>
                  <a:pt x="24" y="1089"/>
                </a:cubicBezTo>
                <a:cubicBezTo>
                  <a:pt x="23" y="1087"/>
                  <a:pt x="25" y="1085"/>
                  <a:pt x="27" y="1085"/>
                </a:cubicBezTo>
                <a:cubicBezTo>
                  <a:pt x="29" y="1084"/>
                  <a:pt x="31" y="1085"/>
                  <a:pt x="31" y="1087"/>
                </a:cubicBezTo>
                <a:cubicBezTo>
                  <a:pt x="31" y="1087"/>
                  <a:pt x="31" y="1088"/>
                  <a:pt x="31" y="1088"/>
                </a:cubicBezTo>
                <a:cubicBezTo>
                  <a:pt x="31" y="1088"/>
                  <a:pt x="31" y="1089"/>
                  <a:pt x="31" y="1089"/>
                </a:cubicBezTo>
                <a:cubicBezTo>
                  <a:pt x="31" y="1091"/>
                  <a:pt x="30" y="1092"/>
                  <a:pt x="28" y="1092"/>
                </a:cubicBezTo>
                <a:close/>
                <a:moveTo>
                  <a:pt x="47" y="531"/>
                </a:moveTo>
                <a:cubicBezTo>
                  <a:pt x="47" y="532"/>
                  <a:pt x="47" y="532"/>
                  <a:pt x="47" y="532"/>
                </a:cubicBezTo>
                <a:cubicBezTo>
                  <a:pt x="46" y="534"/>
                  <a:pt x="44" y="535"/>
                  <a:pt x="42" y="534"/>
                </a:cubicBezTo>
                <a:cubicBezTo>
                  <a:pt x="40" y="534"/>
                  <a:pt x="39" y="532"/>
                  <a:pt x="40" y="530"/>
                </a:cubicBezTo>
                <a:cubicBezTo>
                  <a:pt x="40" y="528"/>
                  <a:pt x="42" y="526"/>
                  <a:pt x="44" y="527"/>
                </a:cubicBezTo>
                <a:cubicBezTo>
                  <a:pt x="46" y="527"/>
                  <a:pt x="47" y="529"/>
                  <a:pt x="47" y="531"/>
                </a:cubicBezTo>
                <a:cubicBezTo>
                  <a:pt x="47" y="531"/>
                  <a:pt x="47" y="531"/>
                  <a:pt x="47" y="531"/>
                </a:cubicBezTo>
                <a:close/>
                <a:moveTo>
                  <a:pt x="24" y="1070"/>
                </a:moveTo>
                <a:cubicBezTo>
                  <a:pt x="22" y="1071"/>
                  <a:pt x="20" y="1069"/>
                  <a:pt x="20" y="1067"/>
                </a:cubicBezTo>
                <a:cubicBezTo>
                  <a:pt x="20" y="1067"/>
                  <a:pt x="20" y="1067"/>
                  <a:pt x="20" y="1067"/>
                </a:cubicBezTo>
                <a:cubicBezTo>
                  <a:pt x="19" y="1065"/>
                  <a:pt x="21" y="1063"/>
                  <a:pt x="23" y="1062"/>
                </a:cubicBezTo>
                <a:cubicBezTo>
                  <a:pt x="25" y="1062"/>
                  <a:pt x="27" y="1064"/>
                  <a:pt x="27" y="1066"/>
                </a:cubicBezTo>
                <a:cubicBezTo>
                  <a:pt x="24" y="1067"/>
                  <a:pt x="24" y="1067"/>
                  <a:pt x="24" y="1067"/>
                </a:cubicBezTo>
                <a:cubicBezTo>
                  <a:pt x="27" y="1066"/>
                  <a:pt x="27" y="1066"/>
                  <a:pt x="27" y="1066"/>
                </a:cubicBezTo>
                <a:cubicBezTo>
                  <a:pt x="27" y="1066"/>
                  <a:pt x="27" y="1067"/>
                  <a:pt x="27" y="1067"/>
                </a:cubicBezTo>
                <a:cubicBezTo>
                  <a:pt x="27" y="1069"/>
                  <a:pt x="26" y="1070"/>
                  <a:pt x="24" y="1070"/>
                </a:cubicBezTo>
                <a:close/>
                <a:moveTo>
                  <a:pt x="41" y="553"/>
                </a:moveTo>
                <a:cubicBezTo>
                  <a:pt x="41" y="553"/>
                  <a:pt x="41" y="554"/>
                  <a:pt x="41" y="554"/>
                </a:cubicBezTo>
                <a:cubicBezTo>
                  <a:pt x="41" y="556"/>
                  <a:pt x="39" y="557"/>
                  <a:pt x="37" y="556"/>
                </a:cubicBezTo>
                <a:cubicBezTo>
                  <a:pt x="35" y="556"/>
                  <a:pt x="34" y="553"/>
                  <a:pt x="34" y="551"/>
                </a:cubicBezTo>
                <a:cubicBezTo>
                  <a:pt x="35" y="549"/>
                  <a:pt x="37" y="548"/>
                  <a:pt x="39" y="549"/>
                </a:cubicBezTo>
                <a:cubicBezTo>
                  <a:pt x="40" y="549"/>
                  <a:pt x="42" y="551"/>
                  <a:pt x="42" y="552"/>
                </a:cubicBezTo>
                <a:cubicBezTo>
                  <a:pt x="42" y="553"/>
                  <a:pt x="41" y="553"/>
                  <a:pt x="41" y="553"/>
                </a:cubicBezTo>
                <a:close/>
                <a:moveTo>
                  <a:pt x="20" y="1048"/>
                </a:moveTo>
                <a:cubicBezTo>
                  <a:pt x="18" y="1048"/>
                  <a:pt x="16" y="1046"/>
                  <a:pt x="16" y="1044"/>
                </a:cubicBezTo>
                <a:cubicBezTo>
                  <a:pt x="16" y="1043"/>
                  <a:pt x="17" y="1041"/>
                  <a:pt x="19" y="1040"/>
                </a:cubicBezTo>
                <a:cubicBezTo>
                  <a:pt x="21" y="1040"/>
                  <a:pt x="23" y="1041"/>
                  <a:pt x="23" y="1043"/>
                </a:cubicBezTo>
                <a:cubicBezTo>
                  <a:pt x="23" y="1044"/>
                  <a:pt x="23" y="1044"/>
                  <a:pt x="23" y="1044"/>
                </a:cubicBezTo>
                <a:cubicBezTo>
                  <a:pt x="23" y="1044"/>
                  <a:pt x="23" y="1044"/>
                  <a:pt x="23" y="1045"/>
                </a:cubicBezTo>
                <a:cubicBezTo>
                  <a:pt x="23" y="1046"/>
                  <a:pt x="22" y="1048"/>
                  <a:pt x="20" y="1048"/>
                </a:cubicBezTo>
                <a:close/>
                <a:moveTo>
                  <a:pt x="36" y="575"/>
                </a:moveTo>
                <a:cubicBezTo>
                  <a:pt x="36" y="576"/>
                  <a:pt x="36" y="576"/>
                  <a:pt x="36" y="576"/>
                </a:cubicBezTo>
                <a:cubicBezTo>
                  <a:pt x="36" y="578"/>
                  <a:pt x="34" y="579"/>
                  <a:pt x="32" y="578"/>
                </a:cubicBezTo>
                <a:cubicBezTo>
                  <a:pt x="30" y="578"/>
                  <a:pt x="28" y="576"/>
                  <a:pt x="29" y="574"/>
                </a:cubicBezTo>
                <a:cubicBezTo>
                  <a:pt x="29" y="573"/>
                  <a:pt x="29" y="573"/>
                  <a:pt x="29" y="573"/>
                </a:cubicBezTo>
                <a:cubicBezTo>
                  <a:pt x="29" y="571"/>
                  <a:pt x="31" y="570"/>
                  <a:pt x="33" y="571"/>
                </a:cubicBezTo>
                <a:cubicBezTo>
                  <a:pt x="35" y="571"/>
                  <a:pt x="36" y="573"/>
                  <a:pt x="36" y="574"/>
                </a:cubicBezTo>
                <a:cubicBezTo>
                  <a:pt x="36" y="575"/>
                  <a:pt x="36" y="575"/>
                  <a:pt x="36" y="575"/>
                </a:cubicBezTo>
                <a:close/>
                <a:moveTo>
                  <a:pt x="17" y="1026"/>
                </a:moveTo>
                <a:cubicBezTo>
                  <a:pt x="15" y="1026"/>
                  <a:pt x="13" y="1025"/>
                  <a:pt x="13" y="1023"/>
                </a:cubicBezTo>
                <a:cubicBezTo>
                  <a:pt x="13" y="1022"/>
                  <a:pt x="13" y="1022"/>
                  <a:pt x="13" y="1022"/>
                </a:cubicBezTo>
                <a:cubicBezTo>
                  <a:pt x="12" y="1020"/>
                  <a:pt x="14" y="1018"/>
                  <a:pt x="16" y="1018"/>
                </a:cubicBezTo>
                <a:cubicBezTo>
                  <a:pt x="18" y="1018"/>
                  <a:pt x="20" y="1019"/>
                  <a:pt x="20" y="1021"/>
                </a:cubicBezTo>
                <a:cubicBezTo>
                  <a:pt x="20" y="1022"/>
                  <a:pt x="20" y="1022"/>
                  <a:pt x="20" y="1022"/>
                </a:cubicBezTo>
                <a:cubicBezTo>
                  <a:pt x="20" y="1022"/>
                  <a:pt x="20" y="1022"/>
                  <a:pt x="20" y="1022"/>
                </a:cubicBezTo>
                <a:cubicBezTo>
                  <a:pt x="20" y="1024"/>
                  <a:pt x="19" y="1026"/>
                  <a:pt x="17" y="1026"/>
                </a:cubicBezTo>
                <a:close/>
                <a:moveTo>
                  <a:pt x="31" y="597"/>
                </a:moveTo>
                <a:cubicBezTo>
                  <a:pt x="31" y="598"/>
                  <a:pt x="31" y="598"/>
                  <a:pt x="31" y="598"/>
                </a:cubicBezTo>
                <a:cubicBezTo>
                  <a:pt x="31" y="600"/>
                  <a:pt x="29" y="601"/>
                  <a:pt x="27" y="600"/>
                </a:cubicBezTo>
                <a:cubicBezTo>
                  <a:pt x="25" y="600"/>
                  <a:pt x="24" y="598"/>
                  <a:pt x="24" y="596"/>
                </a:cubicBezTo>
                <a:cubicBezTo>
                  <a:pt x="24" y="594"/>
                  <a:pt x="26" y="592"/>
                  <a:pt x="28" y="593"/>
                </a:cubicBezTo>
                <a:cubicBezTo>
                  <a:pt x="30" y="593"/>
                  <a:pt x="32" y="595"/>
                  <a:pt x="32" y="596"/>
                </a:cubicBezTo>
                <a:cubicBezTo>
                  <a:pt x="32" y="597"/>
                  <a:pt x="32" y="597"/>
                  <a:pt x="31" y="597"/>
                </a:cubicBezTo>
                <a:close/>
                <a:moveTo>
                  <a:pt x="14" y="1003"/>
                </a:moveTo>
                <a:cubicBezTo>
                  <a:pt x="12" y="1004"/>
                  <a:pt x="10" y="1002"/>
                  <a:pt x="10" y="1000"/>
                </a:cubicBezTo>
                <a:cubicBezTo>
                  <a:pt x="9" y="998"/>
                  <a:pt x="11" y="996"/>
                  <a:pt x="13" y="996"/>
                </a:cubicBezTo>
                <a:cubicBezTo>
                  <a:pt x="15" y="995"/>
                  <a:pt x="17" y="997"/>
                  <a:pt x="17" y="999"/>
                </a:cubicBezTo>
                <a:cubicBezTo>
                  <a:pt x="17" y="999"/>
                  <a:pt x="17" y="1000"/>
                  <a:pt x="17" y="1000"/>
                </a:cubicBezTo>
                <a:cubicBezTo>
                  <a:pt x="17" y="1000"/>
                  <a:pt x="17" y="1000"/>
                  <a:pt x="17" y="1000"/>
                </a:cubicBezTo>
                <a:cubicBezTo>
                  <a:pt x="17" y="1002"/>
                  <a:pt x="16" y="1003"/>
                  <a:pt x="14" y="1003"/>
                </a:cubicBezTo>
                <a:close/>
                <a:moveTo>
                  <a:pt x="27" y="619"/>
                </a:moveTo>
                <a:cubicBezTo>
                  <a:pt x="27" y="620"/>
                  <a:pt x="27" y="620"/>
                  <a:pt x="27" y="620"/>
                </a:cubicBezTo>
                <a:cubicBezTo>
                  <a:pt x="27" y="622"/>
                  <a:pt x="25" y="623"/>
                  <a:pt x="23" y="623"/>
                </a:cubicBezTo>
                <a:cubicBezTo>
                  <a:pt x="21" y="622"/>
                  <a:pt x="19" y="620"/>
                  <a:pt x="20" y="618"/>
                </a:cubicBezTo>
                <a:cubicBezTo>
                  <a:pt x="20" y="618"/>
                  <a:pt x="20" y="618"/>
                  <a:pt x="20" y="618"/>
                </a:cubicBezTo>
                <a:cubicBezTo>
                  <a:pt x="20" y="616"/>
                  <a:pt x="22" y="614"/>
                  <a:pt x="24" y="615"/>
                </a:cubicBezTo>
                <a:cubicBezTo>
                  <a:pt x="26" y="615"/>
                  <a:pt x="27" y="617"/>
                  <a:pt x="27" y="618"/>
                </a:cubicBezTo>
                <a:cubicBezTo>
                  <a:pt x="27" y="619"/>
                  <a:pt x="27" y="619"/>
                  <a:pt x="27" y="619"/>
                </a:cubicBezTo>
                <a:close/>
                <a:moveTo>
                  <a:pt x="11" y="981"/>
                </a:moveTo>
                <a:cubicBezTo>
                  <a:pt x="9" y="981"/>
                  <a:pt x="7" y="979"/>
                  <a:pt x="7" y="977"/>
                </a:cubicBezTo>
                <a:cubicBezTo>
                  <a:pt x="7" y="975"/>
                  <a:pt x="8" y="974"/>
                  <a:pt x="10" y="973"/>
                </a:cubicBezTo>
                <a:cubicBezTo>
                  <a:pt x="12" y="973"/>
                  <a:pt x="14" y="975"/>
                  <a:pt x="14" y="977"/>
                </a:cubicBezTo>
                <a:cubicBezTo>
                  <a:pt x="15" y="977"/>
                  <a:pt x="15" y="977"/>
                  <a:pt x="15" y="977"/>
                </a:cubicBezTo>
                <a:cubicBezTo>
                  <a:pt x="15" y="978"/>
                  <a:pt x="15" y="978"/>
                  <a:pt x="15" y="978"/>
                </a:cubicBezTo>
                <a:cubicBezTo>
                  <a:pt x="15" y="980"/>
                  <a:pt x="13" y="981"/>
                  <a:pt x="11" y="981"/>
                </a:cubicBezTo>
                <a:close/>
                <a:moveTo>
                  <a:pt x="23" y="641"/>
                </a:moveTo>
                <a:cubicBezTo>
                  <a:pt x="23" y="642"/>
                  <a:pt x="23" y="642"/>
                  <a:pt x="23" y="642"/>
                </a:cubicBezTo>
                <a:cubicBezTo>
                  <a:pt x="23" y="644"/>
                  <a:pt x="21" y="645"/>
                  <a:pt x="19" y="645"/>
                </a:cubicBezTo>
                <a:cubicBezTo>
                  <a:pt x="17" y="645"/>
                  <a:pt x="15" y="643"/>
                  <a:pt x="16" y="641"/>
                </a:cubicBezTo>
                <a:cubicBezTo>
                  <a:pt x="16" y="640"/>
                  <a:pt x="16" y="640"/>
                  <a:pt x="16" y="640"/>
                </a:cubicBezTo>
                <a:cubicBezTo>
                  <a:pt x="16" y="638"/>
                  <a:pt x="18" y="637"/>
                  <a:pt x="20" y="637"/>
                </a:cubicBezTo>
                <a:cubicBezTo>
                  <a:pt x="22" y="637"/>
                  <a:pt x="23" y="639"/>
                  <a:pt x="23" y="641"/>
                </a:cubicBezTo>
                <a:cubicBezTo>
                  <a:pt x="23" y="641"/>
                  <a:pt x="23" y="641"/>
                  <a:pt x="23" y="641"/>
                </a:cubicBezTo>
                <a:close/>
                <a:moveTo>
                  <a:pt x="9" y="959"/>
                </a:moveTo>
                <a:cubicBezTo>
                  <a:pt x="7" y="959"/>
                  <a:pt x="5" y="958"/>
                  <a:pt x="5" y="956"/>
                </a:cubicBezTo>
                <a:cubicBezTo>
                  <a:pt x="5" y="955"/>
                  <a:pt x="5" y="955"/>
                  <a:pt x="5" y="955"/>
                </a:cubicBezTo>
                <a:cubicBezTo>
                  <a:pt x="5" y="953"/>
                  <a:pt x="6" y="951"/>
                  <a:pt x="8" y="951"/>
                </a:cubicBezTo>
                <a:cubicBezTo>
                  <a:pt x="10" y="951"/>
                  <a:pt x="12" y="952"/>
                  <a:pt x="12" y="954"/>
                </a:cubicBezTo>
                <a:cubicBezTo>
                  <a:pt x="12" y="955"/>
                  <a:pt x="12" y="955"/>
                  <a:pt x="12" y="955"/>
                </a:cubicBezTo>
                <a:cubicBezTo>
                  <a:pt x="12" y="955"/>
                  <a:pt x="12" y="955"/>
                  <a:pt x="12" y="955"/>
                </a:cubicBezTo>
                <a:cubicBezTo>
                  <a:pt x="12" y="957"/>
                  <a:pt x="11" y="959"/>
                  <a:pt x="9" y="959"/>
                </a:cubicBezTo>
                <a:close/>
                <a:moveTo>
                  <a:pt x="20" y="663"/>
                </a:moveTo>
                <a:cubicBezTo>
                  <a:pt x="20" y="664"/>
                  <a:pt x="20" y="664"/>
                  <a:pt x="20" y="664"/>
                </a:cubicBezTo>
                <a:cubicBezTo>
                  <a:pt x="19" y="666"/>
                  <a:pt x="18" y="667"/>
                  <a:pt x="16" y="667"/>
                </a:cubicBezTo>
                <a:cubicBezTo>
                  <a:pt x="14" y="667"/>
                  <a:pt x="12" y="664"/>
                  <a:pt x="12" y="662"/>
                </a:cubicBezTo>
                <a:cubicBezTo>
                  <a:pt x="13" y="660"/>
                  <a:pt x="15" y="659"/>
                  <a:pt x="17" y="659"/>
                </a:cubicBezTo>
                <a:cubicBezTo>
                  <a:pt x="19" y="659"/>
                  <a:pt x="20" y="661"/>
                  <a:pt x="20" y="663"/>
                </a:cubicBezTo>
                <a:cubicBezTo>
                  <a:pt x="20" y="663"/>
                  <a:pt x="20" y="663"/>
                  <a:pt x="20" y="663"/>
                </a:cubicBezTo>
                <a:close/>
                <a:moveTo>
                  <a:pt x="7" y="936"/>
                </a:moveTo>
                <a:cubicBezTo>
                  <a:pt x="5" y="936"/>
                  <a:pt x="3" y="934"/>
                  <a:pt x="3" y="932"/>
                </a:cubicBezTo>
                <a:cubicBezTo>
                  <a:pt x="3" y="931"/>
                  <a:pt x="4" y="929"/>
                  <a:pt x="6" y="929"/>
                </a:cubicBezTo>
                <a:cubicBezTo>
                  <a:pt x="8" y="928"/>
                  <a:pt x="10" y="930"/>
                  <a:pt x="10" y="932"/>
                </a:cubicBezTo>
                <a:cubicBezTo>
                  <a:pt x="11" y="933"/>
                  <a:pt x="11" y="933"/>
                  <a:pt x="11" y="933"/>
                </a:cubicBezTo>
                <a:cubicBezTo>
                  <a:pt x="11" y="933"/>
                  <a:pt x="11" y="933"/>
                  <a:pt x="11" y="933"/>
                </a:cubicBezTo>
                <a:cubicBezTo>
                  <a:pt x="11" y="935"/>
                  <a:pt x="9" y="936"/>
                  <a:pt x="7" y="936"/>
                </a:cubicBezTo>
                <a:close/>
                <a:moveTo>
                  <a:pt x="17" y="686"/>
                </a:moveTo>
                <a:cubicBezTo>
                  <a:pt x="17" y="686"/>
                  <a:pt x="17" y="686"/>
                  <a:pt x="17" y="686"/>
                </a:cubicBezTo>
                <a:cubicBezTo>
                  <a:pt x="17" y="688"/>
                  <a:pt x="15" y="689"/>
                  <a:pt x="13" y="689"/>
                </a:cubicBezTo>
                <a:cubicBezTo>
                  <a:pt x="11" y="689"/>
                  <a:pt x="9" y="687"/>
                  <a:pt x="9" y="685"/>
                </a:cubicBezTo>
                <a:cubicBezTo>
                  <a:pt x="10" y="683"/>
                  <a:pt x="12" y="681"/>
                  <a:pt x="14" y="682"/>
                </a:cubicBezTo>
                <a:cubicBezTo>
                  <a:pt x="16" y="682"/>
                  <a:pt x="17" y="683"/>
                  <a:pt x="17" y="685"/>
                </a:cubicBezTo>
                <a:cubicBezTo>
                  <a:pt x="17" y="685"/>
                  <a:pt x="17" y="685"/>
                  <a:pt x="17" y="686"/>
                </a:cubicBezTo>
                <a:close/>
                <a:moveTo>
                  <a:pt x="6" y="914"/>
                </a:moveTo>
                <a:cubicBezTo>
                  <a:pt x="4" y="914"/>
                  <a:pt x="2" y="913"/>
                  <a:pt x="2" y="911"/>
                </a:cubicBezTo>
                <a:cubicBezTo>
                  <a:pt x="2" y="911"/>
                  <a:pt x="2" y="910"/>
                  <a:pt x="2" y="910"/>
                </a:cubicBezTo>
                <a:cubicBezTo>
                  <a:pt x="1" y="908"/>
                  <a:pt x="3" y="906"/>
                  <a:pt x="5" y="906"/>
                </a:cubicBezTo>
                <a:cubicBezTo>
                  <a:pt x="7" y="906"/>
                  <a:pt x="9" y="908"/>
                  <a:pt x="9" y="910"/>
                </a:cubicBezTo>
                <a:cubicBezTo>
                  <a:pt x="5" y="910"/>
                  <a:pt x="5" y="910"/>
                  <a:pt x="5" y="910"/>
                </a:cubicBezTo>
                <a:cubicBezTo>
                  <a:pt x="9" y="910"/>
                  <a:pt x="9" y="910"/>
                  <a:pt x="9" y="910"/>
                </a:cubicBezTo>
                <a:cubicBezTo>
                  <a:pt x="9" y="910"/>
                  <a:pt x="9" y="910"/>
                  <a:pt x="9" y="911"/>
                </a:cubicBezTo>
                <a:cubicBezTo>
                  <a:pt x="9" y="912"/>
                  <a:pt x="8" y="914"/>
                  <a:pt x="6" y="914"/>
                </a:cubicBezTo>
                <a:close/>
                <a:moveTo>
                  <a:pt x="14" y="708"/>
                </a:moveTo>
                <a:cubicBezTo>
                  <a:pt x="14" y="708"/>
                  <a:pt x="14" y="709"/>
                  <a:pt x="14" y="709"/>
                </a:cubicBezTo>
                <a:cubicBezTo>
                  <a:pt x="14" y="711"/>
                  <a:pt x="12" y="712"/>
                  <a:pt x="10" y="711"/>
                </a:cubicBezTo>
                <a:cubicBezTo>
                  <a:pt x="8" y="711"/>
                  <a:pt x="7" y="709"/>
                  <a:pt x="7" y="707"/>
                </a:cubicBezTo>
                <a:cubicBezTo>
                  <a:pt x="7" y="705"/>
                  <a:pt x="9" y="704"/>
                  <a:pt x="11" y="704"/>
                </a:cubicBezTo>
                <a:cubicBezTo>
                  <a:pt x="13" y="704"/>
                  <a:pt x="14" y="706"/>
                  <a:pt x="14" y="708"/>
                </a:cubicBezTo>
                <a:cubicBezTo>
                  <a:pt x="14" y="708"/>
                  <a:pt x="14" y="708"/>
                  <a:pt x="14" y="708"/>
                </a:cubicBezTo>
                <a:close/>
                <a:moveTo>
                  <a:pt x="5" y="891"/>
                </a:moveTo>
                <a:cubicBezTo>
                  <a:pt x="2" y="891"/>
                  <a:pt x="1" y="889"/>
                  <a:pt x="1" y="887"/>
                </a:cubicBezTo>
                <a:cubicBezTo>
                  <a:pt x="0" y="886"/>
                  <a:pt x="2" y="884"/>
                  <a:pt x="4" y="884"/>
                </a:cubicBezTo>
                <a:cubicBezTo>
                  <a:pt x="6" y="884"/>
                  <a:pt x="8" y="885"/>
                  <a:pt x="8" y="887"/>
                </a:cubicBezTo>
                <a:cubicBezTo>
                  <a:pt x="8" y="887"/>
                  <a:pt x="8" y="888"/>
                  <a:pt x="8" y="888"/>
                </a:cubicBezTo>
                <a:cubicBezTo>
                  <a:pt x="8" y="888"/>
                  <a:pt x="8" y="888"/>
                  <a:pt x="8" y="888"/>
                </a:cubicBezTo>
                <a:cubicBezTo>
                  <a:pt x="8" y="890"/>
                  <a:pt x="7" y="891"/>
                  <a:pt x="5" y="891"/>
                </a:cubicBezTo>
                <a:close/>
                <a:moveTo>
                  <a:pt x="12" y="730"/>
                </a:moveTo>
                <a:cubicBezTo>
                  <a:pt x="12" y="731"/>
                  <a:pt x="12" y="731"/>
                  <a:pt x="12" y="731"/>
                </a:cubicBezTo>
                <a:cubicBezTo>
                  <a:pt x="12" y="733"/>
                  <a:pt x="10" y="734"/>
                  <a:pt x="8" y="734"/>
                </a:cubicBezTo>
                <a:cubicBezTo>
                  <a:pt x="6" y="734"/>
                  <a:pt x="4" y="732"/>
                  <a:pt x="5" y="730"/>
                </a:cubicBezTo>
                <a:cubicBezTo>
                  <a:pt x="5" y="728"/>
                  <a:pt x="7" y="726"/>
                  <a:pt x="9" y="726"/>
                </a:cubicBezTo>
                <a:cubicBezTo>
                  <a:pt x="11" y="726"/>
                  <a:pt x="12" y="728"/>
                  <a:pt x="12" y="730"/>
                </a:cubicBezTo>
                <a:cubicBezTo>
                  <a:pt x="12" y="730"/>
                  <a:pt x="12" y="730"/>
                  <a:pt x="12" y="730"/>
                </a:cubicBezTo>
                <a:close/>
                <a:moveTo>
                  <a:pt x="4" y="869"/>
                </a:moveTo>
                <a:cubicBezTo>
                  <a:pt x="2" y="869"/>
                  <a:pt x="0" y="868"/>
                  <a:pt x="0" y="866"/>
                </a:cubicBezTo>
                <a:cubicBezTo>
                  <a:pt x="0" y="866"/>
                  <a:pt x="0" y="865"/>
                  <a:pt x="0" y="865"/>
                </a:cubicBezTo>
                <a:cubicBezTo>
                  <a:pt x="0" y="863"/>
                  <a:pt x="2" y="861"/>
                  <a:pt x="4" y="861"/>
                </a:cubicBezTo>
                <a:cubicBezTo>
                  <a:pt x="6" y="861"/>
                  <a:pt x="7" y="863"/>
                  <a:pt x="7" y="865"/>
                </a:cubicBezTo>
                <a:cubicBezTo>
                  <a:pt x="4" y="865"/>
                  <a:pt x="4" y="865"/>
                  <a:pt x="4" y="865"/>
                </a:cubicBezTo>
                <a:cubicBezTo>
                  <a:pt x="8" y="865"/>
                  <a:pt x="8" y="865"/>
                  <a:pt x="8" y="865"/>
                </a:cubicBezTo>
                <a:cubicBezTo>
                  <a:pt x="8" y="865"/>
                  <a:pt x="8" y="866"/>
                  <a:pt x="7" y="866"/>
                </a:cubicBezTo>
                <a:cubicBezTo>
                  <a:pt x="7" y="868"/>
                  <a:pt x="6" y="869"/>
                  <a:pt x="4" y="869"/>
                </a:cubicBezTo>
                <a:close/>
                <a:moveTo>
                  <a:pt x="10" y="753"/>
                </a:moveTo>
                <a:cubicBezTo>
                  <a:pt x="10" y="753"/>
                  <a:pt x="10" y="753"/>
                  <a:pt x="10" y="753"/>
                </a:cubicBezTo>
                <a:cubicBezTo>
                  <a:pt x="10" y="755"/>
                  <a:pt x="8" y="757"/>
                  <a:pt x="6" y="757"/>
                </a:cubicBezTo>
                <a:cubicBezTo>
                  <a:pt x="4" y="757"/>
                  <a:pt x="3" y="755"/>
                  <a:pt x="3" y="753"/>
                </a:cubicBezTo>
                <a:cubicBezTo>
                  <a:pt x="3" y="752"/>
                  <a:pt x="3" y="752"/>
                  <a:pt x="3" y="752"/>
                </a:cubicBezTo>
                <a:cubicBezTo>
                  <a:pt x="3" y="750"/>
                  <a:pt x="5" y="749"/>
                  <a:pt x="7" y="749"/>
                </a:cubicBezTo>
                <a:cubicBezTo>
                  <a:pt x="9" y="749"/>
                  <a:pt x="10" y="751"/>
                  <a:pt x="10" y="752"/>
                </a:cubicBezTo>
                <a:cubicBezTo>
                  <a:pt x="10" y="753"/>
                  <a:pt x="10" y="753"/>
                  <a:pt x="10" y="753"/>
                </a:cubicBezTo>
                <a:close/>
                <a:moveTo>
                  <a:pt x="4" y="846"/>
                </a:moveTo>
                <a:cubicBezTo>
                  <a:pt x="1" y="846"/>
                  <a:pt x="0" y="844"/>
                  <a:pt x="0" y="842"/>
                </a:cubicBezTo>
                <a:cubicBezTo>
                  <a:pt x="0" y="840"/>
                  <a:pt x="1" y="839"/>
                  <a:pt x="4" y="839"/>
                </a:cubicBezTo>
                <a:cubicBezTo>
                  <a:pt x="6" y="839"/>
                  <a:pt x="7" y="840"/>
                  <a:pt x="7" y="842"/>
                </a:cubicBezTo>
                <a:cubicBezTo>
                  <a:pt x="7" y="843"/>
                  <a:pt x="7" y="843"/>
                  <a:pt x="7" y="843"/>
                </a:cubicBezTo>
                <a:cubicBezTo>
                  <a:pt x="7" y="843"/>
                  <a:pt x="7" y="843"/>
                  <a:pt x="7" y="843"/>
                </a:cubicBezTo>
                <a:cubicBezTo>
                  <a:pt x="7" y="845"/>
                  <a:pt x="6" y="846"/>
                  <a:pt x="4" y="846"/>
                </a:cubicBezTo>
                <a:close/>
                <a:moveTo>
                  <a:pt x="9" y="776"/>
                </a:moveTo>
                <a:cubicBezTo>
                  <a:pt x="9" y="778"/>
                  <a:pt x="7" y="779"/>
                  <a:pt x="5" y="779"/>
                </a:cubicBezTo>
                <a:cubicBezTo>
                  <a:pt x="3" y="779"/>
                  <a:pt x="1" y="777"/>
                  <a:pt x="1" y="775"/>
                </a:cubicBezTo>
                <a:cubicBezTo>
                  <a:pt x="2" y="773"/>
                  <a:pt x="3" y="771"/>
                  <a:pt x="5" y="771"/>
                </a:cubicBezTo>
                <a:cubicBezTo>
                  <a:pt x="7" y="771"/>
                  <a:pt x="9" y="773"/>
                  <a:pt x="9" y="775"/>
                </a:cubicBezTo>
                <a:lnTo>
                  <a:pt x="9" y="776"/>
                </a:lnTo>
                <a:close/>
                <a:moveTo>
                  <a:pt x="4" y="824"/>
                </a:moveTo>
                <a:cubicBezTo>
                  <a:pt x="2" y="824"/>
                  <a:pt x="0" y="822"/>
                  <a:pt x="0" y="820"/>
                </a:cubicBezTo>
                <a:cubicBezTo>
                  <a:pt x="0" y="818"/>
                  <a:pt x="2" y="816"/>
                  <a:pt x="4" y="816"/>
                </a:cubicBezTo>
                <a:cubicBezTo>
                  <a:pt x="6" y="816"/>
                  <a:pt x="7" y="818"/>
                  <a:pt x="7" y="820"/>
                </a:cubicBezTo>
                <a:cubicBezTo>
                  <a:pt x="7" y="820"/>
                  <a:pt x="7" y="821"/>
                  <a:pt x="7" y="821"/>
                </a:cubicBezTo>
                <a:cubicBezTo>
                  <a:pt x="7" y="823"/>
                  <a:pt x="6" y="824"/>
                  <a:pt x="4" y="824"/>
                </a:cubicBezTo>
                <a:close/>
                <a:moveTo>
                  <a:pt x="4" y="802"/>
                </a:moveTo>
                <a:cubicBezTo>
                  <a:pt x="2" y="802"/>
                  <a:pt x="0" y="800"/>
                  <a:pt x="0" y="798"/>
                </a:cubicBezTo>
                <a:cubicBezTo>
                  <a:pt x="1" y="797"/>
                  <a:pt x="1" y="797"/>
                  <a:pt x="1" y="797"/>
                </a:cubicBezTo>
                <a:cubicBezTo>
                  <a:pt x="1" y="795"/>
                  <a:pt x="2" y="794"/>
                  <a:pt x="4" y="794"/>
                </a:cubicBezTo>
                <a:cubicBezTo>
                  <a:pt x="6" y="794"/>
                  <a:pt x="8" y="795"/>
                  <a:pt x="8" y="797"/>
                </a:cubicBezTo>
                <a:cubicBezTo>
                  <a:pt x="8" y="798"/>
                  <a:pt x="8" y="798"/>
                  <a:pt x="8" y="798"/>
                </a:cubicBezTo>
                <a:cubicBezTo>
                  <a:pt x="8" y="800"/>
                  <a:pt x="6" y="802"/>
                  <a:pt x="4" y="80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15" name="Picture Placeholder 7"/>
          <p:cNvSpPr>
            <a:spLocks noGrp="1"/>
          </p:cNvSpPr>
          <p:nvPr>
            <p:ph type="pic" sz="quarter" idx="11"/>
          </p:nvPr>
        </p:nvSpPr>
        <p:spPr>
          <a:xfrm>
            <a:off x="2741308" y="1206170"/>
            <a:ext cx="1552409" cy="2293316"/>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296597 w 1931147"/>
              <a:gd name="connsiteY0" fmla="*/ 2640803 h 2942132"/>
              <a:gd name="connsiteX1" fmla="*/ 326742 w 1931147"/>
              <a:gd name="connsiteY1" fmla="*/ 363584 h 2942132"/>
              <a:gd name="connsiteX2" fmla="*/ 1896841 w 1931147"/>
              <a:gd name="connsiteY2" fmla="*/ 840829 h 2942132"/>
              <a:gd name="connsiteX3" fmla="*/ 1931147 w 1931147"/>
              <a:gd name="connsiteY3" fmla="*/ 2309021 h 2942132"/>
              <a:gd name="connsiteX4" fmla="*/ 296597 w 1931147"/>
              <a:gd name="connsiteY4" fmla="*/ 2640803 h 2942132"/>
              <a:gd name="connsiteX0" fmla="*/ 194685 w 1829235"/>
              <a:gd name="connsiteY0" fmla="*/ 2640803 h 2803145"/>
              <a:gd name="connsiteX1" fmla="*/ 224830 w 1829235"/>
              <a:gd name="connsiteY1" fmla="*/ 363584 h 2803145"/>
              <a:gd name="connsiteX2" fmla="*/ 1794929 w 1829235"/>
              <a:gd name="connsiteY2" fmla="*/ 840829 h 2803145"/>
              <a:gd name="connsiteX3" fmla="*/ 1829235 w 1829235"/>
              <a:gd name="connsiteY3" fmla="*/ 2291092 h 2803145"/>
              <a:gd name="connsiteX4" fmla="*/ 194685 w 1829235"/>
              <a:gd name="connsiteY4" fmla="*/ 2640803 h 2803145"/>
              <a:gd name="connsiteX0" fmla="*/ 274939 w 1909489"/>
              <a:gd name="connsiteY0" fmla="*/ 2640803 h 2946513"/>
              <a:gd name="connsiteX1" fmla="*/ 305084 w 1909489"/>
              <a:gd name="connsiteY1" fmla="*/ 363584 h 2946513"/>
              <a:gd name="connsiteX2" fmla="*/ 1875183 w 1909489"/>
              <a:gd name="connsiteY2" fmla="*/ 840829 h 2946513"/>
              <a:gd name="connsiteX3" fmla="*/ 1909489 w 1909489"/>
              <a:gd name="connsiteY3" fmla="*/ 2291092 h 2946513"/>
              <a:gd name="connsiteX4" fmla="*/ 274939 w 1909489"/>
              <a:gd name="connsiteY4" fmla="*/ 2640803 h 2946513"/>
              <a:gd name="connsiteX0" fmla="*/ 309141 w 1943691"/>
              <a:gd name="connsiteY0" fmla="*/ 2640803 h 2974396"/>
              <a:gd name="connsiteX1" fmla="*/ 339286 w 1943691"/>
              <a:gd name="connsiteY1" fmla="*/ 363584 h 2974396"/>
              <a:gd name="connsiteX2" fmla="*/ 1909385 w 1943691"/>
              <a:gd name="connsiteY2" fmla="*/ 840829 h 2974396"/>
              <a:gd name="connsiteX3" fmla="*/ 1943691 w 1943691"/>
              <a:gd name="connsiteY3" fmla="*/ 2291092 h 2974396"/>
              <a:gd name="connsiteX4" fmla="*/ 309141 w 1943691"/>
              <a:gd name="connsiteY4" fmla="*/ 2640803 h 2974396"/>
              <a:gd name="connsiteX0" fmla="*/ 297688 w 1932238"/>
              <a:gd name="connsiteY0" fmla="*/ 2640803 h 2942530"/>
              <a:gd name="connsiteX1" fmla="*/ 327833 w 1932238"/>
              <a:gd name="connsiteY1" fmla="*/ 363584 h 2942530"/>
              <a:gd name="connsiteX2" fmla="*/ 1897932 w 1932238"/>
              <a:gd name="connsiteY2" fmla="*/ 840829 h 2942530"/>
              <a:gd name="connsiteX3" fmla="*/ 1932238 w 1932238"/>
              <a:gd name="connsiteY3" fmla="*/ 2291092 h 2942530"/>
              <a:gd name="connsiteX4" fmla="*/ 297688 w 1932238"/>
              <a:gd name="connsiteY4" fmla="*/ 2640803 h 2942530"/>
              <a:gd name="connsiteX0" fmla="*/ 297688 w 1932238"/>
              <a:gd name="connsiteY0" fmla="*/ 2649914 h 2951641"/>
              <a:gd name="connsiteX1" fmla="*/ 327833 w 1932238"/>
              <a:gd name="connsiteY1" fmla="*/ 372695 h 2951641"/>
              <a:gd name="connsiteX2" fmla="*/ 1924826 w 1932238"/>
              <a:gd name="connsiteY2" fmla="*/ 832011 h 2951641"/>
              <a:gd name="connsiteX3" fmla="*/ 1932238 w 1932238"/>
              <a:gd name="connsiteY3" fmla="*/ 2300203 h 2951641"/>
              <a:gd name="connsiteX4" fmla="*/ 297688 w 1932238"/>
              <a:gd name="connsiteY4" fmla="*/ 2649914 h 2951641"/>
              <a:gd name="connsiteX0" fmla="*/ 194685 w 1829235"/>
              <a:gd name="connsiteY0" fmla="*/ 2649914 h 2794505"/>
              <a:gd name="connsiteX1" fmla="*/ 224830 w 1829235"/>
              <a:gd name="connsiteY1" fmla="*/ 372695 h 2794505"/>
              <a:gd name="connsiteX2" fmla="*/ 1821823 w 1829235"/>
              <a:gd name="connsiteY2" fmla="*/ 832011 h 2794505"/>
              <a:gd name="connsiteX3" fmla="*/ 1829235 w 1829235"/>
              <a:gd name="connsiteY3" fmla="*/ 2246414 h 2794505"/>
              <a:gd name="connsiteX4" fmla="*/ 194685 w 1829235"/>
              <a:gd name="connsiteY4" fmla="*/ 2649914 h 2794505"/>
              <a:gd name="connsiteX0" fmla="*/ 194685 w 1829235"/>
              <a:gd name="connsiteY0" fmla="*/ 2649914 h 2818856"/>
              <a:gd name="connsiteX1" fmla="*/ 224830 w 1829235"/>
              <a:gd name="connsiteY1" fmla="*/ 372695 h 2818856"/>
              <a:gd name="connsiteX2" fmla="*/ 1821823 w 1829235"/>
              <a:gd name="connsiteY2" fmla="*/ 832011 h 2818856"/>
              <a:gd name="connsiteX3" fmla="*/ 1829235 w 1829235"/>
              <a:gd name="connsiteY3" fmla="*/ 2246414 h 2818856"/>
              <a:gd name="connsiteX4" fmla="*/ 194685 w 1829235"/>
              <a:gd name="connsiteY4" fmla="*/ 2649914 h 2818856"/>
              <a:gd name="connsiteX0" fmla="*/ 286284 w 1920834"/>
              <a:gd name="connsiteY0" fmla="*/ 2649914 h 2957987"/>
              <a:gd name="connsiteX1" fmla="*/ 316429 w 1920834"/>
              <a:gd name="connsiteY1" fmla="*/ 372695 h 2957987"/>
              <a:gd name="connsiteX2" fmla="*/ 1913422 w 1920834"/>
              <a:gd name="connsiteY2" fmla="*/ 832011 h 2957987"/>
              <a:gd name="connsiteX3" fmla="*/ 1920834 w 1920834"/>
              <a:gd name="connsiteY3" fmla="*/ 2246414 h 2957987"/>
              <a:gd name="connsiteX4" fmla="*/ 286284 w 1920834"/>
              <a:gd name="connsiteY4" fmla="*/ 2649914 h 2957987"/>
              <a:gd name="connsiteX0" fmla="*/ 291872 w 1926422"/>
              <a:gd name="connsiteY0" fmla="*/ 2649914 h 2957987"/>
              <a:gd name="connsiteX1" fmla="*/ 322017 w 1926422"/>
              <a:gd name="connsiteY1" fmla="*/ 372695 h 2957987"/>
              <a:gd name="connsiteX2" fmla="*/ 1919010 w 1926422"/>
              <a:gd name="connsiteY2" fmla="*/ 832011 h 2957987"/>
              <a:gd name="connsiteX3" fmla="*/ 1926422 w 1926422"/>
              <a:gd name="connsiteY3" fmla="*/ 2246414 h 2957987"/>
              <a:gd name="connsiteX4" fmla="*/ 291872 w 1926422"/>
              <a:gd name="connsiteY4" fmla="*/ 2649914 h 2957987"/>
              <a:gd name="connsiteX0" fmla="*/ 182179 w 1816729"/>
              <a:gd name="connsiteY0" fmla="*/ 2681433 h 2855006"/>
              <a:gd name="connsiteX1" fmla="*/ 248183 w 1816729"/>
              <a:gd name="connsiteY1" fmla="*/ 341461 h 2855006"/>
              <a:gd name="connsiteX2" fmla="*/ 1809317 w 1816729"/>
              <a:gd name="connsiteY2" fmla="*/ 863530 h 2855006"/>
              <a:gd name="connsiteX3" fmla="*/ 1816729 w 1816729"/>
              <a:gd name="connsiteY3" fmla="*/ 2277933 h 2855006"/>
              <a:gd name="connsiteX4" fmla="*/ 182179 w 1816729"/>
              <a:gd name="connsiteY4" fmla="*/ 2681433 h 2855006"/>
              <a:gd name="connsiteX0" fmla="*/ 287266 w 1921816"/>
              <a:gd name="connsiteY0" fmla="*/ 2681433 h 2994147"/>
              <a:gd name="connsiteX1" fmla="*/ 353270 w 1921816"/>
              <a:gd name="connsiteY1" fmla="*/ 341461 h 2994147"/>
              <a:gd name="connsiteX2" fmla="*/ 1914404 w 1921816"/>
              <a:gd name="connsiteY2" fmla="*/ 863530 h 2994147"/>
              <a:gd name="connsiteX3" fmla="*/ 1921816 w 1921816"/>
              <a:gd name="connsiteY3" fmla="*/ 2277933 h 2994147"/>
              <a:gd name="connsiteX4" fmla="*/ 287266 w 1921816"/>
              <a:gd name="connsiteY4" fmla="*/ 2681433 h 2994147"/>
              <a:gd name="connsiteX0" fmla="*/ 237966 w 1872516"/>
              <a:gd name="connsiteY0" fmla="*/ 2632718 h 2799014"/>
              <a:gd name="connsiteX1" fmla="*/ 205358 w 1872516"/>
              <a:gd name="connsiteY1" fmla="*/ 391358 h 2799014"/>
              <a:gd name="connsiteX2" fmla="*/ 1865104 w 1872516"/>
              <a:gd name="connsiteY2" fmla="*/ 814815 h 2799014"/>
              <a:gd name="connsiteX3" fmla="*/ 1872516 w 1872516"/>
              <a:gd name="connsiteY3" fmla="*/ 2229218 h 2799014"/>
              <a:gd name="connsiteX4" fmla="*/ 237966 w 1872516"/>
              <a:gd name="connsiteY4" fmla="*/ 2632718 h 2799014"/>
              <a:gd name="connsiteX0" fmla="*/ 237966 w 1872516"/>
              <a:gd name="connsiteY0" fmla="*/ 2682251 h 2848547"/>
              <a:gd name="connsiteX1" fmla="*/ 205358 w 1872516"/>
              <a:gd name="connsiteY1" fmla="*/ 440891 h 2848547"/>
              <a:gd name="connsiteX2" fmla="*/ 1865104 w 1872516"/>
              <a:gd name="connsiteY2" fmla="*/ 864348 h 2848547"/>
              <a:gd name="connsiteX3" fmla="*/ 1872516 w 1872516"/>
              <a:gd name="connsiteY3" fmla="*/ 2278751 h 2848547"/>
              <a:gd name="connsiteX4" fmla="*/ 237966 w 1872516"/>
              <a:gd name="connsiteY4" fmla="*/ 2682251 h 2848547"/>
              <a:gd name="connsiteX0" fmla="*/ 304548 w 1939098"/>
              <a:gd name="connsiteY0" fmla="*/ 2682251 h 2979714"/>
              <a:gd name="connsiteX1" fmla="*/ 271940 w 1939098"/>
              <a:gd name="connsiteY1" fmla="*/ 440891 h 2979714"/>
              <a:gd name="connsiteX2" fmla="*/ 1931686 w 1939098"/>
              <a:gd name="connsiteY2" fmla="*/ 864348 h 2979714"/>
              <a:gd name="connsiteX3" fmla="*/ 1939098 w 1939098"/>
              <a:gd name="connsiteY3" fmla="*/ 2278751 h 2979714"/>
              <a:gd name="connsiteX4" fmla="*/ 304548 w 1939098"/>
              <a:gd name="connsiteY4" fmla="*/ 2682251 h 2979714"/>
              <a:gd name="connsiteX0" fmla="*/ 304548 w 1939098"/>
              <a:gd name="connsiteY0" fmla="*/ 2682251 h 2979714"/>
              <a:gd name="connsiteX1" fmla="*/ 271940 w 1939098"/>
              <a:gd name="connsiteY1" fmla="*/ 440891 h 2979714"/>
              <a:gd name="connsiteX2" fmla="*/ 1931686 w 1939098"/>
              <a:gd name="connsiteY2" fmla="*/ 864348 h 2979714"/>
              <a:gd name="connsiteX3" fmla="*/ 1939098 w 1939098"/>
              <a:gd name="connsiteY3" fmla="*/ 2278751 h 2979714"/>
              <a:gd name="connsiteX4" fmla="*/ 304548 w 1939098"/>
              <a:gd name="connsiteY4" fmla="*/ 2682251 h 2979714"/>
              <a:gd name="connsiteX0" fmla="*/ 284861 w 1919411"/>
              <a:gd name="connsiteY0" fmla="*/ 2664526 h 2961989"/>
              <a:gd name="connsiteX1" fmla="*/ 297076 w 1919411"/>
              <a:gd name="connsiteY1" fmla="*/ 459024 h 2961989"/>
              <a:gd name="connsiteX2" fmla="*/ 1911999 w 1919411"/>
              <a:gd name="connsiteY2" fmla="*/ 846623 h 2961989"/>
              <a:gd name="connsiteX3" fmla="*/ 1919411 w 1919411"/>
              <a:gd name="connsiteY3" fmla="*/ 2261026 h 2961989"/>
              <a:gd name="connsiteX4" fmla="*/ 284861 w 1919411"/>
              <a:gd name="connsiteY4" fmla="*/ 2664526 h 2961989"/>
              <a:gd name="connsiteX0" fmla="*/ 296450 w 1931000"/>
              <a:gd name="connsiteY0" fmla="*/ 2668905 h 2966368"/>
              <a:gd name="connsiteX1" fmla="*/ 281771 w 1931000"/>
              <a:gd name="connsiteY1" fmla="*/ 454438 h 2966368"/>
              <a:gd name="connsiteX2" fmla="*/ 1923588 w 1931000"/>
              <a:gd name="connsiteY2" fmla="*/ 851002 h 2966368"/>
              <a:gd name="connsiteX3" fmla="*/ 1931000 w 1931000"/>
              <a:gd name="connsiteY3" fmla="*/ 2265405 h 2966368"/>
              <a:gd name="connsiteX4" fmla="*/ 296450 w 1931000"/>
              <a:gd name="connsiteY4" fmla="*/ 2668905 h 2966368"/>
              <a:gd name="connsiteX0" fmla="*/ 318879 w 1953429"/>
              <a:gd name="connsiteY0" fmla="*/ 2668905 h 2966368"/>
              <a:gd name="connsiteX1" fmla="*/ 256073 w 1953429"/>
              <a:gd name="connsiteY1" fmla="*/ 454438 h 2966368"/>
              <a:gd name="connsiteX2" fmla="*/ 1946017 w 1953429"/>
              <a:gd name="connsiteY2" fmla="*/ 851002 h 2966368"/>
              <a:gd name="connsiteX3" fmla="*/ 1953429 w 1953429"/>
              <a:gd name="connsiteY3" fmla="*/ 2265405 h 2966368"/>
              <a:gd name="connsiteX4" fmla="*/ 318879 w 1953429"/>
              <a:gd name="connsiteY4" fmla="*/ 2668905 h 2966368"/>
              <a:gd name="connsiteX0" fmla="*/ 318879 w 2052964"/>
              <a:gd name="connsiteY0" fmla="*/ 2561255 h 2858718"/>
              <a:gd name="connsiteX1" fmla="*/ 256073 w 2052964"/>
              <a:gd name="connsiteY1" fmla="*/ 346788 h 2858718"/>
              <a:gd name="connsiteX2" fmla="*/ 2052964 w 2052964"/>
              <a:gd name="connsiteY2" fmla="*/ 978636 h 2858718"/>
              <a:gd name="connsiteX3" fmla="*/ 1953429 w 2052964"/>
              <a:gd name="connsiteY3" fmla="*/ 2157755 h 2858718"/>
              <a:gd name="connsiteX4" fmla="*/ 318879 w 2052964"/>
              <a:gd name="connsiteY4" fmla="*/ 2561255 h 2858718"/>
              <a:gd name="connsiteX0" fmla="*/ 318879 w 2052964"/>
              <a:gd name="connsiteY0" fmla="*/ 2690202 h 2987665"/>
              <a:gd name="connsiteX1" fmla="*/ 256073 w 2052964"/>
              <a:gd name="connsiteY1" fmla="*/ 475735 h 2987665"/>
              <a:gd name="connsiteX2" fmla="*/ 2052964 w 2052964"/>
              <a:gd name="connsiteY2" fmla="*/ 1107583 h 2987665"/>
              <a:gd name="connsiteX3" fmla="*/ 1953429 w 2052964"/>
              <a:gd name="connsiteY3" fmla="*/ 2286702 h 2987665"/>
              <a:gd name="connsiteX4" fmla="*/ 318879 w 2052964"/>
              <a:gd name="connsiteY4" fmla="*/ 2690202 h 2987665"/>
              <a:gd name="connsiteX0" fmla="*/ 318879 w 2052964"/>
              <a:gd name="connsiteY0" fmla="*/ 2714489 h 3011952"/>
              <a:gd name="connsiteX1" fmla="*/ 256073 w 2052964"/>
              <a:gd name="connsiteY1" fmla="*/ 500022 h 3011952"/>
              <a:gd name="connsiteX2" fmla="*/ 2052964 w 2052964"/>
              <a:gd name="connsiteY2" fmla="*/ 1131870 h 3011952"/>
              <a:gd name="connsiteX3" fmla="*/ 1953429 w 2052964"/>
              <a:gd name="connsiteY3" fmla="*/ 2310989 h 3011952"/>
              <a:gd name="connsiteX4" fmla="*/ 318879 w 2052964"/>
              <a:gd name="connsiteY4" fmla="*/ 2714489 h 3011952"/>
              <a:gd name="connsiteX0" fmla="*/ 318879 w 2052964"/>
              <a:gd name="connsiteY0" fmla="*/ 2699805 h 2997268"/>
              <a:gd name="connsiteX1" fmla="*/ 256073 w 2052964"/>
              <a:gd name="connsiteY1" fmla="*/ 485338 h 2997268"/>
              <a:gd name="connsiteX2" fmla="*/ 2052964 w 2052964"/>
              <a:gd name="connsiteY2" fmla="*/ 1117186 h 2997268"/>
              <a:gd name="connsiteX3" fmla="*/ 1953429 w 2052964"/>
              <a:gd name="connsiteY3" fmla="*/ 2296305 h 2997268"/>
              <a:gd name="connsiteX4" fmla="*/ 318879 w 2052964"/>
              <a:gd name="connsiteY4" fmla="*/ 2699805 h 2997268"/>
              <a:gd name="connsiteX0" fmla="*/ 306146 w 2066968"/>
              <a:gd name="connsiteY0" fmla="*/ 2726542 h 3016690"/>
              <a:gd name="connsiteX1" fmla="*/ 270077 w 2066968"/>
              <a:gd name="connsiteY1" fmla="*/ 485338 h 3016690"/>
              <a:gd name="connsiteX2" fmla="*/ 2066968 w 2066968"/>
              <a:gd name="connsiteY2" fmla="*/ 1117186 h 3016690"/>
              <a:gd name="connsiteX3" fmla="*/ 1967433 w 2066968"/>
              <a:gd name="connsiteY3" fmla="*/ 2296305 h 3016690"/>
              <a:gd name="connsiteX4" fmla="*/ 306146 w 2066968"/>
              <a:gd name="connsiteY4" fmla="*/ 2726542 h 3016690"/>
              <a:gd name="connsiteX0" fmla="*/ 316703 w 2077525"/>
              <a:gd name="connsiteY0" fmla="*/ 2726542 h 3016690"/>
              <a:gd name="connsiteX1" fmla="*/ 280634 w 2077525"/>
              <a:gd name="connsiteY1" fmla="*/ 485338 h 3016690"/>
              <a:gd name="connsiteX2" fmla="*/ 2077525 w 2077525"/>
              <a:gd name="connsiteY2" fmla="*/ 1117186 h 3016690"/>
              <a:gd name="connsiteX3" fmla="*/ 1977990 w 2077525"/>
              <a:gd name="connsiteY3" fmla="*/ 2296305 h 3016690"/>
              <a:gd name="connsiteX4" fmla="*/ 316703 w 2077525"/>
              <a:gd name="connsiteY4" fmla="*/ 2726542 h 3016690"/>
              <a:gd name="connsiteX0" fmla="*/ 314296 w 2080465"/>
              <a:gd name="connsiteY0" fmla="*/ 2737237 h 3024542"/>
              <a:gd name="connsiteX1" fmla="*/ 283574 w 2080465"/>
              <a:gd name="connsiteY1" fmla="*/ 485338 h 3024542"/>
              <a:gd name="connsiteX2" fmla="*/ 2080465 w 2080465"/>
              <a:gd name="connsiteY2" fmla="*/ 1117186 h 3024542"/>
              <a:gd name="connsiteX3" fmla="*/ 1980930 w 2080465"/>
              <a:gd name="connsiteY3" fmla="*/ 2296305 h 3024542"/>
              <a:gd name="connsiteX4" fmla="*/ 314296 w 2080465"/>
              <a:gd name="connsiteY4" fmla="*/ 2737237 h 3024542"/>
              <a:gd name="connsiteX0" fmla="*/ 314296 w 2087878"/>
              <a:gd name="connsiteY0" fmla="*/ 2737237 h 2979393"/>
              <a:gd name="connsiteX1" fmla="*/ 283574 w 2087878"/>
              <a:gd name="connsiteY1" fmla="*/ 485338 h 2979393"/>
              <a:gd name="connsiteX2" fmla="*/ 2080465 w 2087878"/>
              <a:gd name="connsiteY2" fmla="*/ 1117186 h 2979393"/>
              <a:gd name="connsiteX3" fmla="*/ 2087878 w 2087878"/>
              <a:gd name="connsiteY3" fmla="*/ 2098452 h 2979393"/>
              <a:gd name="connsiteX4" fmla="*/ 314296 w 2087878"/>
              <a:gd name="connsiteY4" fmla="*/ 2737237 h 2979393"/>
              <a:gd name="connsiteX0" fmla="*/ 314296 w 2087878"/>
              <a:gd name="connsiteY0" fmla="*/ 2737237 h 2979393"/>
              <a:gd name="connsiteX1" fmla="*/ 283574 w 2087878"/>
              <a:gd name="connsiteY1" fmla="*/ 485338 h 2979393"/>
              <a:gd name="connsiteX2" fmla="*/ 2080465 w 2087878"/>
              <a:gd name="connsiteY2" fmla="*/ 1117186 h 2979393"/>
              <a:gd name="connsiteX3" fmla="*/ 2087878 w 2087878"/>
              <a:gd name="connsiteY3" fmla="*/ 2098452 h 2979393"/>
              <a:gd name="connsiteX4" fmla="*/ 314296 w 2087878"/>
              <a:gd name="connsiteY4" fmla="*/ 2737237 h 2979393"/>
              <a:gd name="connsiteX0" fmla="*/ 314296 w 2087878"/>
              <a:gd name="connsiteY0" fmla="*/ 2737237 h 2979393"/>
              <a:gd name="connsiteX1" fmla="*/ 283574 w 2087878"/>
              <a:gd name="connsiteY1" fmla="*/ 485338 h 2979393"/>
              <a:gd name="connsiteX2" fmla="*/ 2080465 w 2087878"/>
              <a:gd name="connsiteY2" fmla="*/ 1117186 h 2979393"/>
              <a:gd name="connsiteX3" fmla="*/ 2087878 w 2087878"/>
              <a:gd name="connsiteY3" fmla="*/ 2098452 h 2979393"/>
              <a:gd name="connsiteX4" fmla="*/ 314296 w 2087878"/>
              <a:gd name="connsiteY4" fmla="*/ 2737237 h 2979393"/>
              <a:gd name="connsiteX0" fmla="*/ 314296 w 2091160"/>
              <a:gd name="connsiteY0" fmla="*/ 2723529 h 2965685"/>
              <a:gd name="connsiteX1" fmla="*/ 283574 w 2091160"/>
              <a:gd name="connsiteY1" fmla="*/ 471630 h 2965685"/>
              <a:gd name="connsiteX2" fmla="*/ 2091160 w 2091160"/>
              <a:gd name="connsiteY2" fmla="*/ 1140909 h 2965685"/>
              <a:gd name="connsiteX3" fmla="*/ 2087878 w 2091160"/>
              <a:gd name="connsiteY3" fmla="*/ 2084744 h 2965685"/>
              <a:gd name="connsiteX4" fmla="*/ 314296 w 2091160"/>
              <a:gd name="connsiteY4" fmla="*/ 2723529 h 2965685"/>
              <a:gd name="connsiteX0" fmla="*/ 314296 w 2091160"/>
              <a:gd name="connsiteY0" fmla="*/ 2723529 h 2965685"/>
              <a:gd name="connsiteX1" fmla="*/ 283574 w 2091160"/>
              <a:gd name="connsiteY1" fmla="*/ 471630 h 2965685"/>
              <a:gd name="connsiteX2" fmla="*/ 2091160 w 2091160"/>
              <a:gd name="connsiteY2" fmla="*/ 1140909 h 2965685"/>
              <a:gd name="connsiteX3" fmla="*/ 2087878 w 2091160"/>
              <a:gd name="connsiteY3" fmla="*/ 2084744 h 2965685"/>
              <a:gd name="connsiteX4" fmla="*/ 314296 w 2091160"/>
              <a:gd name="connsiteY4" fmla="*/ 2723529 h 2965685"/>
              <a:gd name="connsiteX0" fmla="*/ 314296 w 2091160"/>
              <a:gd name="connsiteY0" fmla="*/ 2723529 h 3017195"/>
              <a:gd name="connsiteX1" fmla="*/ 283574 w 2091160"/>
              <a:gd name="connsiteY1" fmla="*/ 471630 h 3017195"/>
              <a:gd name="connsiteX2" fmla="*/ 2091160 w 2091160"/>
              <a:gd name="connsiteY2" fmla="*/ 1140909 h 3017195"/>
              <a:gd name="connsiteX3" fmla="*/ 2087878 w 2091160"/>
              <a:gd name="connsiteY3" fmla="*/ 2084744 h 3017195"/>
              <a:gd name="connsiteX4" fmla="*/ 314296 w 2091160"/>
              <a:gd name="connsiteY4" fmla="*/ 2723529 h 3017195"/>
              <a:gd name="connsiteX0" fmla="*/ 314296 w 2091160"/>
              <a:gd name="connsiteY0" fmla="*/ 2723529 h 3035241"/>
              <a:gd name="connsiteX1" fmla="*/ 283574 w 2091160"/>
              <a:gd name="connsiteY1" fmla="*/ 471630 h 3035241"/>
              <a:gd name="connsiteX2" fmla="*/ 2091160 w 2091160"/>
              <a:gd name="connsiteY2" fmla="*/ 1140909 h 3035241"/>
              <a:gd name="connsiteX3" fmla="*/ 2087878 w 2091160"/>
              <a:gd name="connsiteY3" fmla="*/ 2084744 h 3035241"/>
              <a:gd name="connsiteX4" fmla="*/ 314296 w 2091160"/>
              <a:gd name="connsiteY4" fmla="*/ 2723529 h 3035241"/>
              <a:gd name="connsiteX0" fmla="*/ 407621 w 2184485"/>
              <a:gd name="connsiteY0" fmla="*/ 2723529 h 3035241"/>
              <a:gd name="connsiteX1" fmla="*/ 376899 w 2184485"/>
              <a:gd name="connsiteY1" fmla="*/ 471630 h 3035241"/>
              <a:gd name="connsiteX2" fmla="*/ 2184485 w 2184485"/>
              <a:gd name="connsiteY2" fmla="*/ 1140909 h 3035241"/>
              <a:gd name="connsiteX3" fmla="*/ 2181203 w 2184485"/>
              <a:gd name="connsiteY3" fmla="*/ 2084744 h 3035241"/>
              <a:gd name="connsiteX4" fmla="*/ 407621 w 2184485"/>
              <a:gd name="connsiteY4" fmla="*/ 2723529 h 3035241"/>
              <a:gd name="connsiteX0" fmla="*/ 349858 w 2126722"/>
              <a:gd name="connsiteY0" fmla="*/ 2673129 h 2984841"/>
              <a:gd name="connsiteX1" fmla="*/ 319136 w 2126722"/>
              <a:gd name="connsiteY1" fmla="*/ 421230 h 2984841"/>
              <a:gd name="connsiteX2" fmla="*/ 2126722 w 2126722"/>
              <a:gd name="connsiteY2" fmla="*/ 1090509 h 2984841"/>
              <a:gd name="connsiteX3" fmla="*/ 2123440 w 2126722"/>
              <a:gd name="connsiteY3" fmla="*/ 2034344 h 2984841"/>
              <a:gd name="connsiteX4" fmla="*/ 349858 w 2126722"/>
              <a:gd name="connsiteY4" fmla="*/ 2673129 h 2984841"/>
              <a:gd name="connsiteX0" fmla="*/ 324637 w 2101501"/>
              <a:gd name="connsiteY0" fmla="*/ 2721233 h 3032945"/>
              <a:gd name="connsiteX1" fmla="*/ 347388 w 2101501"/>
              <a:gd name="connsiteY1" fmla="*/ 394471 h 3032945"/>
              <a:gd name="connsiteX2" fmla="*/ 2101501 w 2101501"/>
              <a:gd name="connsiteY2" fmla="*/ 1138613 h 3032945"/>
              <a:gd name="connsiteX3" fmla="*/ 2098219 w 2101501"/>
              <a:gd name="connsiteY3" fmla="*/ 2082448 h 3032945"/>
              <a:gd name="connsiteX4" fmla="*/ 324637 w 2101501"/>
              <a:gd name="connsiteY4" fmla="*/ 2721233 h 3032945"/>
              <a:gd name="connsiteX0" fmla="*/ 324637 w 2101501"/>
              <a:gd name="connsiteY0" fmla="*/ 2752355 h 3064067"/>
              <a:gd name="connsiteX1" fmla="*/ 347388 w 2101501"/>
              <a:gd name="connsiteY1" fmla="*/ 425593 h 3064067"/>
              <a:gd name="connsiteX2" fmla="*/ 2101501 w 2101501"/>
              <a:gd name="connsiteY2" fmla="*/ 1169735 h 3064067"/>
              <a:gd name="connsiteX3" fmla="*/ 2098219 w 2101501"/>
              <a:gd name="connsiteY3" fmla="*/ 2113570 h 3064067"/>
              <a:gd name="connsiteX4" fmla="*/ 324637 w 2101501"/>
              <a:gd name="connsiteY4" fmla="*/ 2752355 h 3064067"/>
              <a:gd name="connsiteX0" fmla="*/ 324637 w 2101501"/>
              <a:gd name="connsiteY0" fmla="*/ 2743224 h 3054936"/>
              <a:gd name="connsiteX1" fmla="*/ 347388 w 2101501"/>
              <a:gd name="connsiteY1" fmla="*/ 416462 h 3054936"/>
              <a:gd name="connsiteX2" fmla="*/ 2101501 w 2101501"/>
              <a:gd name="connsiteY2" fmla="*/ 1160604 h 3054936"/>
              <a:gd name="connsiteX3" fmla="*/ 2098219 w 2101501"/>
              <a:gd name="connsiteY3" fmla="*/ 2104439 h 3054936"/>
              <a:gd name="connsiteX4" fmla="*/ 324637 w 2101501"/>
              <a:gd name="connsiteY4" fmla="*/ 2743224 h 3054936"/>
              <a:gd name="connsiteX0" fmla="*/ 331954 w 2108818"/>
              <a:gd name="connsiteY0" fmla="*/ 2719977 h 3031689"/>
              <a:gd name="connsiteX1" fmla="*/ 338663 w 2108818"/>
              <a:gd name="connsiteY1" fmla="*/ 430646 h 3031689"/>
              <a:gd name="connsiteX2" fmla="*/ 2108818 w 2108818"/>
              <a:gd name="connsiteY2" fmla="*/ 1137357 h 3031689"/>
              <a:gd name="connsiteX3" fmla="*/ 2105536 w 2108818"/>
              <a:gd name="connsiteY3" fmla="*/ 2081192 h 3031689"/>
              <a:gd name="connsiteX4" fmla="*/ 331954 w 2108818"/>
              <a:gd name="connsiteY4" fmla="*/ 2719977 h 3031689"/>
              <a:gd name="connsiteX0" fmla="*/ 347379 w 2124243"/>
              <a:gd name="connsiteY0" fmla="*/ 2738076 h 3049788"/>
              <a:gd name="connsiteX1" fmla="*/ 354088 w 2124243"/>
              <a:gd name="connsiteY1" fmla="*/ 448745 h 3049788"/>
              <a:gd name="connsiteX2" fmla="*/ 2124243 w 2124243"/>
              <a:gd name="connsiteY2" fmla="*/ 1155456 h 3049788"/>
              <a:gd name="connsiteX3" fmla="*/ 2120961 w 2124243"/>
              <a:gd name="connsiteY3" fmla="*/ 2099291 h 3049788"/>
              <a:gd name="connsiteX4" fmla="*/ 347379 w 2124243"/>
              <a:gd name="connsiteY4" fmla="*/ 2738076 h 3049788"/>
              <a:gd name="connsiteX0" fmla="*/ 322541 w 2099405"/>
              <a:gd name="connsiteY0" fmla="*/ 2708700 h 3020412"/>
              <a:gd name="connsiteX1" fmla="*/ 329250 w 2099405"/>
              <a:gd name="connsiteY1" fmla="*/ 419369 h 3020412"/>
              <a:gd name="connsiteX2" fmla="*/ 2099405 w 2099405"/>
              <a:gd name="connsiteY2" fmla="*/ 1126080 h 3020412"/>
              <a:gd name="connsiteX3" fmla="*/ 2096123 w 2099405"/>
              <a:gd name="connsiteY3" fmla="*/ 2069915 h 3020412"/>
              <a:gd name="connsiteX4" fmla="*/ 322541 w 2099405"/>
              <a:gd name="connsiteY4" fmla="*/ 2708700 h 3020412"/>
              <a:gd name="connsiteX0" fmla="*/ 291995 w 2074207"/>
              <a:gd name="connsiteY0" fmla="*/ 2573907 h 2885619"/>
              <a:gd name="connsiteX1" fmla="*/ 304052 w 2074207"/>
              <a:gd name="connsiteY1" fmla="*/ 284576 h 2885619"/>
              <a:gd name="connsiteX2" fmla="*/ 2074207 w 2074207"/>
              <a:gd name="connsiteY2" fmla="*/ 991287 h 2885619"/>
              <a:gd name="connsiteX3" fmla="*/ 2070925 w 2074207"/>
              <a:gd name="connsiteY3" fmla="*/ 1935122 h 2885619"/>
              <a:gd name="connsiteX4" fmla="*/ 291995 w 2074207"/>
              <a:gd name="connsiteY4" fmla="*/ 2573907 h 2885619"/>
              <a:gd name="connsiteX0" fmla="*/ 291995 w 2074207"/>
              <a:gd name="connsiteY0" fmla="*/ 2573907 h 2871433"/>
              <a:gd name="connsiteX1" fmla="*/ 304052 w 2074207"/>
              <a:gd name="connsiteY1" fmla="*/ 284576 h 2871433"/>
              <a:gd name="connsiteX2" fmla="*/ 2074207 w 2074207"/>
              <a:gd name="connsiteY2" fmla="*/ 991287 h 2871433"/>
              <a:gd name="connsiteX3" fmla="*/ 2070925 w 2074207"/>
              <a:gd name="connsiteY3" fmla="*/ 1935122 h 2871433"/>
              <a:gd name="connsiteX4" fmla="*/ 291995 w 2074207"/>
              <a:gd name="connsiteY4" fmla="*/ 2573907 h 2871433"/>
              <a:gd name="connsiteX0" fmla="*/ 291995 w 2074207"/>
              <a:gd name="connsiteY0" fmla="*/ 2573907 h 2867891"/>
              <a:gd name="connsiteX1" fmla="*/ 304052 w 2074207"/>
              <a:gd name="connsiteY1" fmla="*/ 284576 h 2867891"/>
              <a:gd name="connsiteX2" fmla="*/ 2074207 w 2074207"/>
              <a:gd name="connsiteY2" fmla="*/ 991287 h 2867891"/>
              <a:gd name="connsiteX3" fmla="*/ 2044189 w 2074207"/>
              <a:gd name="connsiteY3" fmla="*/ 1919080 h 2867891"/>
              <a:gd name="connsiteX4" fmla="*/ 291995 w 2074207"/>
              <a:gd name="connsiteY4" fmla="*/ 2573907 h 2867891"/>
              <a:gd name="connsiteX0" fmla="*/ 291995 w 2074207"/>
              <a:gd name="connsiteY0" fmla="*/ 2573907 h 2867891"/>
              <a:gd name="connsiteX1" fmla="*/ 304052 w 2074207"/>
              <a:gd name="connsiteY1" fmla="*/ 284576 h 2867891"/>
              <a:gd name="connsiteX2" fmla="*/ 2074207 w 2074207"/>
              <a:gd name="connsiteY2" fmla="*/ 991287 h 2867891"/>
              <a:gd name="connsiteX3" fmla="*/ 2044189 w 2074207"/>
              <a:gd name="connsiteY3" fmla="*/ 1919080 h 2867891"/>
              <a:gd name="connsiteX4" fmla="*/ 291995 w 2074207"/>
              <a:gd name="connsiteY4" fmla="*/ 2573907 h 2867891"/>
              <a:gd name="connsiteX0" fmla="*/ 291995 w 2074207"/>
              <a:gd name="connsiteY0" fmla="*/ 2573907 h 2889325"/>
              <a:gd name="connsiteX1" fmla="*/ 304052 w 2074207"/>
              <a:gd name="connsiteY1" fmla="*/ 284576 h 2889325"/>
              <a:gd name="connsiteX2" fmla="*/ 2074207 w 2074207"/>
              <a:gd name="connsiteY2" fmla="*/ 991287 h 2889325"/>
              <a:gd name="connsiteX3" fmla="*/ 2044189 w 2074207"/>
              <a:gd name="connsiteY3" fmla="*/ 1919080 h 2889325"/>
              <a:gd name="connsiteX4" fmla="*/ 291995 w 2074207"/>
              <a:gd name="connsiteY4" fmla="*/ 2573907 h 2889325"/>
              <a:gd name="connsiteX0" fmla="*/ 291995 w 2074207"/>
              <a:gd name="connsiteY0" fmla="*/ 2573907 h 2885980"/>
              <a:gd name="connsiteX1" fmla="*/ 304052 w 2074207"/>
              <a:gd name="connsiteY1" fmla="*/ 284576 h 2885980"/>
              <a:gd name="connsiteX2" fmla="*/ 2074207 w 2074207"/>
              <a:gd name="connsiteY2" fmla="*/ 991287 h 2885980"/>
              <a:gd name="connsiteX3" fmla="*/ 2044189 w 2074207"/>
              <a:gd name="connsiteY3" fmla="*/ 1919080 h 2885980"/>
              <a:gd name="connsiteX4" fmla="*/ 291995 w 2074207"/>
              <a:gd name="connsiteY4" fmla="*/ 2573907 h 2885980"/>
              <a:gd name="connsiteX0" fmla="*/ 315066 w 2097278"/>
              <a:gd name="connsiteY0" fmla="*/ 2731062 h 3043135"/>
              <a:gd name="connsiteX1" fmla="*/ 327123 w 2097278"/>
              <a:gd name="connsiteY1" fmla="*/ 441731 h 3043135"/>
              <a:gd name="connsiteX2" fmla="*/ 2097278 w 2097278"/>
              <a:gd name="connsiteY2" fmla="*/ 1148442 h 3043135"/>
              <a:gd name="connsiteX3" fmla="*/ 2067260 w 2097278"/>
              <a:gd name="connsiteY3" fmla="*/ 2076235 h 3043135"/>
              <a:gd name="connsiteX4" fmla="*/ 315066 w 2097278"/>
              <a:gd name="connsiteY4" fmla="*/ 2731062 h 3043135"/>
              <a:gd name="connsiteX0" fmla="*/ 330242 w 2112454"/>
              <a:gd name="connsiteY0" fmla="*/ 2731062 h 3043135"/>
              <a:gd name="connsiteX1" fmla="*/ 342299 w 2112454"/>
              <a:gd name="connsiteY1" fmla="*/ 441731 h 3043135"/>
              <a:gd name="connsiteX2" fmla="*/ 2112454 w 2112454"/>
              <a:gd name="connsiteY2" fmla="*/ 1148442 h 3043135"/>
              <a:gd name="connsiteX3" fmla="*/ 2082436 w 2112454"/>
              <a:gd name="connsiteY3" fmla="*/ 2076235 h 3043135"/>
              <a:gd name="connsiteX4" fmla="*/ 330242 w 2112454"/>
              <a:gd name="connsiteY4" fmla="*/ 2731062 h 3043135"/>
              <a:gd name="connsiteX0" fmla="*/ 330242 w 2112454"/>
              <a:gd name="connsiteY0" fmla="*/ 2731062 h 3121459"/>
              <a:gd name="connsiteX1" fmla="*/ 342299 w 2112454"/>
              <a:gd name="connsiteY1" fmla="*/ 441731 h 3121459"/>
              <a:gd name="connsiteX2" fmla="*/ 2112454 w 2112454"/>
              <a:gd name="connsiteY2" fmla="*/ 1148442 h 3121459"/>
              <a:gd name="connsiteX3" fmla="*/ 2082436 w 2112454"/>
              <a:gd name="connsiteY3" fmla="*/ 2076235 h 3121459"/>
              <a:gd name="connsiteX4" fmla="*/ 330242 w 2112454"/>
              <a:gd name="connsiteY4" fmla="*/ 2731062 h 3121459"/>
              <a:gd name="connsiteX0" fmla="*/ 321548 w 2103760"/>
              <a:gd name="connsiteY0" fmla="*/ 2731062 h 3064492"/>
              <a:gd name="connsiteX1" fmla="*/ 333605 w 2103760"/>
              <a:gd name="connsiteY1" fmla="*/ 441731 h 3064492"/>
              <a:gd name="connsiteX2" fmla="*/ 2103760 w 2103760"/>
              <a:gd name="connsiteY2" fmla="*/ 1148442 h 3064492"/>
              <a:gd name="connsiteX3" fmla="*/ 2073742 w 2103760"/>
              <a:gd name="connsiteY3" fmla="*/ 2076235 h 3064492"/>
              <a:gd name="connsiteX4" fmla="*/ 321548 w 2103760"/>
              <a:gd name="connsiteY4" fmla="*/ 2731062 h 3064492"/>
              <a:gd name="connsiteX0" fmla="*/ 369984 w 2152196"/>
              <a:gd name="connsiteY0" fmla="*/ 2731062 h 3057372"/>
              <a:gd name="connsiteX1" fmla="*/ 382041 w 2152196"/>
              <a:gd name="connsiteY1" fmla="*/ 441731 h 3057372"/>
              <a:gd name="connsiteX2" fmla="*/ 2152196 w 2152196"/>
              <a:gd name="connsiteY2" fmla="*/ 1148442 h 3057372"/>
              <a:gd name="connsiteX3" fmla="*/ 2122178 w 2152196"/>
              <a:gd name="connsiteY3" fmla="*/ 2076235 h 3057372"/>
              <a:gd name="connsiteX4" fmla="*/ 369984 w 2152196"/>
              <a:gd name="connsiteY4" fmla="*/ 2731062 h 3057372"/>
              <a:gd name="connsiteX0" fmla="*/ 351643 w 2133855"/>
              <a:gd name="connsiteY0" fmla="*/ 2661464 h 2987774"/>
              <a:gd name="connsiteX1" fmla="*/ 363700 w 2133855"/>
              <a:gd name="connsiteY1" fmla="*/ 372133 h 2987774"/>
              <a:gd name="connsiteX2" fmla="*/ 2133855 w 2133855"/>
              <a:gd name="connsiteY2" fmla="*/ 1078844 h 2987774"/>
              <a:gd name="connsiteX3" fmla="*/ 2103837 w 2133855"/>
              <a:gd name="connsiteY3" fmla="*/ 2006637 h 2987774"/>
              <a:gd name="connsiteX4" fmla="*/ 351643 w 2133855"/>
              <a:gd name="connsiteY4" fmla="*/ 2661464 h 2987774"/>
              <a:gd name="connsiteX0" fmla="*/ 159827 w 1942039"/>
              <a:gd name="connsiteY0" fmla="*/ 2741317 h 2878819"/>
              <a:gd name="connsiteX1" fmla="*/ 289526 w 1942039"/>
              <a:gd name="connsiteY1" fmla="*/ 323649 h 2878819"/>
              <a:gd name="connsiteX2" fmla="*/ 1942039 w 1942039"/>
              <a:gd name="connsiteY2" fmla="*/ 1158697 h 2878819"/>
              <a:gd name="connsiteX3" fmla="*/ 1912021 w 1942039"/>
              <a:gd name="connsiteY3" fmla="*/ 2086490 h 2878819"/>
              <a:gd name="connsiteX4" fmla="*/ 159827 w 1942039"/>
              <a:gd name="connsiteY4" fmla="*/ 2741317 h 2878819"/>
              <a:gd name="connsiteX0" fmla="*/ 307048 w 2089260"/>
              <a:gd name="connsiteY0" fmla="*/ 2741317 h 3054192"/>
              <a:gd name="connsiteX1" fmla="*/ 436747 w 2089260"/>
              <a:gd name="connsiteY1" fmla="*/ 323649 h 3054192"/>
              <a:gd name="connsiteX2" fmla="*/ 2089260 w 2089260"/>
              <a:gd name="connsiteY2" fmla="*/ 1158697 h 3054192"/>
              <a:gd name="connsiteX3" fmla="*/ 2059242 w 2089260"/>
              <a:gd name="connsiteY3" fmla="*/ 2086490 h 3054192"/>
              <a:gd name="connsiteX4" fmla="*/ 307048 w 2089260"/>
              <a:gd name="connsiteY4" fmla="*/ 2741317 h 3054192"/>
              <a:gd name="connsiteX0" fmla="*/ 347021 w 2129233"/>
              <a:gd name="connsiteY0" fmla="*/ 2713636 h 3026511"/>
              <a:gd name="connsiteX1" fmla="*/ 476720 w 2129233"/>
              <a:gd name="connsiteY1" fmla="*/ 295968 h 3026511"/>
              <a:gd name="connsiteX2" fmla="*/ 2129233 w 2129233"/>
              <a:gd name="connsiteY2" fmla="*/ 1131016 h 3026511"/>
              <a:gd name="connsiteX3" fmla="*/ 2099215 w 2129233"/>
              <a:gd name="connsiteY3" fmla="*/ 2058809 h 3026511"/>
              <a:gd name="connsiteX4" fmla="*/ 347021 w 2129233"/>
              <a:gd name="connsiteY4" fmla="*/ 2713636 h 3026511"/>
              <a:gd name="connsiteX0" fmla="*/ 206887 w 1989099"/>
              <a:gd name="connsiteY0" fmla="*/ 2745043 h 2886092"/>
              <a:gd name="connsiteX1" fmla="*/ 336586 w 1989099"/>
              <a:gd name="connsiteY1" fmla="*/ 279249 h 2886092"/>
              <a:gd name="connsiteX2" fmla="*/ 1989099 w 1989099"/>
              <a:gd name="connsiteY2" fmla="*/ 1162423 h 2886092"/>
              <a:gd name="connsiteX3" fmla="*/ 1959081 w 1989099"/>
              <a:gd name="connsiteY3" fmla="*/ 2090216 h 2886092"/>
              <a:gd name="connsiteX4" fmla="*/ 206887 w 1989099"/>
              <a:gd name="connsiteY4" fmla="*/ 2745043 h 2886092"/>
              <a:gd name="connsiteX0" fmla="*/ 317317 w 2099529"/>
              <a:gd name="connsiteY0" fmla="*/ 2745043 h 3051986"/>
              <a:gd name="connsiteX1" fmla="*/ 447016 w 2099529"/>
              <a:gd name="connsiteY1" fmla="*/ 279249 h 3051986"/>
              <a:gd name="connsiteX2" fmla="*/ 2099529 w 2099529"/>
              <a:gd name="connsiteY2" fmla="*/ 1162423 h 3051986"/>
              <a:gd name="connsiteX3" fmla="*/ 2069511 w 2099529"/>
              <a:gd name="connsiteY3" fmla="*/ 2090216 h 3051986"/>
              <a:gd name="connsiteX4" fmla="*/ 317317 w 2099529"/>
              <a:gd name="connsiteY4" fmla="*/ 2745043 h 3051986"/>
              <a:gd name="connsiteX0" fmla="*/ 317317 w 2099529"/>
              <a:gd name="connsiteY0" fmla="*/ 2745043 h 3051986"/>
              <a:gd name="connsiteX1" fmla="*/ 447016 w 2099529"/>
              <a:gd name="connsiteY1" fmla="*/ 279249 h 3051986"/>
              <a:gd name="connsiteX2" fmla="*/ 2099529 w 2099529"/>
              <a:gd name="connsiteY2" fmla="*/ 1162423 h 3051986"/>
              <a:gd name="connsiteX3" fmla="*/ 2069511 w 2099529"/>
              <a:gd name="connsiteY3" fmla="*/ 2090216 h 3051986"/>
              <a:gd name="connsiteX4" fmla="*/ 317317 w 2099529"/>
              <a:gd name="connsiteY4" fmla="*/ 2745043 h 3051986"/>
              <a:gd name="connsiteX0" fmla="*/ 317317 w 2099529"/>
              <a:gd name="connsiteY0" fmla="*/ 2737977 h 3044920"/>
              <a:gd name="connsiteX1" fmla="*/ 447016 w 2099529"/>
              <a:gd name="connsiteY1" fmla="*/ 282878 h 3044920"/>
              <a:gd name="connsiteX2" fmla="*/ 2099529 w 2099529"/>
              <a:gd name="connsiteY2" fmla="*/ 1155357 h 3044920"/>
              <a:gd name="connsiteX3" fmla="*/ 2069511 w 2099529"/>
              <a:gd name="connsiteY3" fmla="*/ 2083150 h 3044920"/>
              <a:gd name="connsiteX4" fmla="*/ 317317 w 2099529"/>
              <a:gd name="connsiteY4" fmla="*/ 2737977 h 3044920"/>
              <a:gd name="connsiteX0" fmla="*/ 317317 w 2099529"/>
              <a:gd name="connsiteY0" fmla="*/ 2737977 h 3018864"/>
              <a:gd name="connsiteX1" fmla="*/ 447016 w 2099529"/>
              <a:gd name="connsiteY1" fmla="*/ 282878 h 3018864"/>
              <a:gd name="connsiteX2" fmla="*/ 2099529 w 2099529"/>
              <a:gd name="connsiteY2" fmla="*/ 1155357 h 3018864"/>
              <a:gd name="connsiteX3" fmla="*/ 2069511 w 2099529"/>
              <a:gd name="connsiteY3" fmla="*/ 2083150 h 3018864"/>
              <a:gd name="connsiteX4" fmla="*/ 317317 w 2099529"/>
              <a:gd name="connsiteY4" fmla="*/ 2737977 h 3018864"/>
              <a:gd name="connsiteX0" fmla="*/ 317317 w 2099529"/>
              <a:gd name="connsiteY0" fmla="*/ 2737977 h 3028044"/>
              <a:gd name="connsiteX1" fmla="*/ 447016 w 2099529"/>
              <a:gd name="connsiteY1" fmla="*/ 282878 h 3028044"/>
              <a:gd name="connsiteX2" fmla="*/ 2099529 w 2099529"/>
              <a:gd name="connsiteY2" fmla="*/ 1155357 h 3028044"/>
              <a:gd name="connsiteX3" fmla="*/ 2080206 w 2099529"/>
              <a:gd name="connsiteY3" fmla="*/ 2125929 h 3028044"/>
              <a:gd name="connsiteX4" fmla="*/ 317317 w 2099529"/>
              <a:gd name="connsiteY4" fmla="*/ 2737977 h 3028044"/>
              <a:gd name="connsiteX0" fmla="*/ 317317 w 2099529"/>
              <a:gd name="connsiteY0" fmla="*/ 2737977 h 3051974"/>
              <a:gd name="connsiteX1" fmla="*/ 447016 w 2099529"/>
              <a:gd name="connsiteY1" fmla="*/ 282878 h 3051974"/>
              <a:gd name="connsiteX2" fmla="*/ 2099529 w 2099529"/>
              <a:gd name="connsiteY2" fmla="*/ 1155357 h 3051974"/>
              <a:gd name="connsiteX3" fmla="*/ 2080206 w 2099529"/>
              <a:gd name="connsiteY3" fmla="*/ 2125929 h 3051974"/>
              <a:gd name="connsiteX4" fmla="*/ 317317 w 2099529"/>
              <a:gd name="connsiteY4" fmla="*/ 2737977 h 3051974"/>
              <a:gd name="connsiteX0" fmla="*/ 317317 w 2099529"/>
              <a:gd name="connsiteY0" fmla="*/ 2737977 h 3047222"/>
              <a:gd name="connsiteX1" fmla="*/ 447016 w 2099529"/>
              <a:gd name="connsiteY1" fmla="*/ 282878 h 3047222"/>
              <a:gd name="connsiteX2" fmla="*/ 2099529 w 2099529"/>
              <a:gd name="connsiteY2" fmla="*/ 1155357 h 3047222"/>
              <a:gd name="connsiteX3" fmla="*/ 2080206 w 2099529"/>
              <a:gd name="connsiteY3" fmla="*/ 2125929 h 3047222"/>
              <a:gd name="connsiteX4" fmla="*/ 317317 w 2099529"/>
              <a:gd name="connsiteY4" fmla="*/ 2737977 h 3047222"/>
              <a:gd name="connsiteX0" fmla="*/ 317317 w 2099529"/>
              <a:gd name="connsiteY0" fmla="*/ 2737977 h 3054192"/>
              <a:gd name="connsiteX1" fmla="*/ 447016 w 2099529"/>
              <a:gd name="connsiteY1" fmla="*/ 282878 h 3054192"/>
              <a:gd name="connsiteX2" fmla="*/ 2099529 w 2099529"/>
              <a:gd name="connsiteY2" fmla="*/ 1155357 h 3054192"/>
              <a:gd name="connsiteX3" fmla="*/ 2080206 w 2099529"/>
              <a:gd name="connsiteY3" fmla="*/ 2125929 h 3054192"/>
              <a:gd name="connsiteX4" fmla="*/ 317317 w 2099529"/>
              <a:gd name="connsiteY4" fmla="*/ 2737977 h 3054192"/>
              <a:gd name="connsiteX0" fmla="*/ 317317 w 2099529"/>
              <a:gd name="connsiteY0" fmla="*/ 2723992 h 3040207"/>
              <a:gd name="connsiteX1" fmla="*/ 447016 w 2099529"/>
              <a:gd name="connsiteY1" fmla="*/ 290283 h 3040207"/>
              <a:gd name="connsiteX2" fmla="*/ 2099529 w 2099529"/>
              <a:gd name="connsiteY2" fmla="*/ 1141372 h 3040207"/>
              <a:gd name="connsiteX3" fmla="*/ 2080206 w 2099529"/>
              <a:gd name="connsiteY3" fmla="*/ 2111944 h 3040207"/>
              <a:gd name="connsiteX4" fmla="*/ 317317 w 2099529"/>
              <a:gd name="connsiteY4" fmla="*/ 2723992 h 3040207"/>
              <a:gd name="connsiteX0" fmla="*/ 314086 w 2096298"/>
              <a:gd name="connsiteY0" fmla="*/ 2740190 h 3056405"/>
              <a:gd name="connsiteX1" fmla="*/ 443785 w 2096298"/>
              <a:gd name="connsiteY1" fmla="*/ 306481 h 3056405"/>
              <a:gd name="connsiteX2" fmla="*/ 2096298 w 2096298"/>
              <a:gd name="connsiteY2" fmla="*/ 1157570 h 3056405"/>
              <a:gd name="connsiteX3" fmla="*/ 2076975 w 2096298"/>
              <a:gd name="connsiteY3" fmla="*/ 2128142 h 3056405"/>
              <a:gd name="connsiteX4" fmla="*/ 314086 w 2096298"/>
              <a:gd name="connsiteY4" fmla="*/ 2740190 h 3056405"/>
              <a:gd name="connsiteX0" fmla="*/ 322180 w 2104392"/>
              <a:gd name="connsiteY0" fmla="*/ 2740190 h 3056405"/>
              <a:gd name="connsiteX1" fmla="*/ 430489 w 2104392"/>
              <a:gd name="connsiteY1" fmla="*/ 306481 h 3056405"/>
              <a:gd name="connsiteX2" fmla="*/ 2104392 w 2104392"/>
              <a:gd name="connsiteY2" fmla="*/ 1157570 h 3056405"/>
              <a:gd name="connsiteX3" fmla="*/ 2085069 w 2104392"/>
              <a:gd name="connsiteY3" fmla="*/ 2128142 h 3056405"/>
              <a:gd name="connsiteX4" fmla="*/ 322180 w 2104392"/>
              <a:gd name="connsiteY4" fmla="*/ 2740190 h 3056405"/>
              <a:gd name="connsiteX0" fmla="*/ 325510 w 2107722"/>
              <a:gd name="connsiteY0" fmla="*/ 2744825 h 3061040"/>
              <a:gd name="connsiteX1" fmla="*/ 433819 w 2107722"/>
              <a:gd name="connsiteY1" fmla="*/ 311116 h 3061040"/>
              <a:gd name="connsiteX2" fmla="*/ 2107722 w 2107722"/>
              <a:gd name="connsiteY2" fmla="*/ 1162205 h 3061040"/>
              <a:gd name="connsiteX3" fmla="*/ 2088399 w 2107722"/>
              <a:gd name="connsiteY3" fmla="*/ 2132777 h 3061040"/>
              <a:gd name="connsiteX4" fmla="*/ 325510 w 2107722"/>
              <a:gd name="connsiteY4" fmla="*/ 2744825 h 3061040"/>
              <a:gd name="connsiteX0" fmla="*/ 309808 w 2092020"/>
              <a:gd name="connsiteY0" fmla="*/ 2744825 h 3061040"/>
              <a:gd name="connsiteX1" fmla="*/ 418117 w 2092020"/>
              <a:gd name="connsiteY1" fmla="*/ 311116 h 3061040"/>
              <a:gd name="connsiteX2" fmla="*/ 2092020 w 2092020"/>
              <a:gd name="connsiteY2" fmla="*/ 1162205 h 3061040"/>
              <a:gd name="connsiteX3" fmla="*/ 2072697 w 2092020"/>
              <a:gd name="connsiteY3" fmla="*/ 2132777 h 3061040"/>
              <a:gd name="connsiteX4" fmla="*/ 309808 w 2092020"/>
              <a:gd name="connsiteY4" fmla="*/ 2744825 h 3061040"/>
              <a:gd name="connsiteX0" fmla="*/ 309808 w 2092020"/>
              <a:gd name="connsiteY0" fmla="*/ 2744825 h 3058695"/>
              <a:gd name="connsiteX1" fmla="*/ 418117 w 2092020"/>
              <a:gd name="connsiteY1" fmla="*/ 311116 h 3058695"/>
              <a:gd name="connsiteX2" fmla="*/ 2092020 w 2092020"/>
              <a:gd name="connsiteY2" fmla="*/ 1162205 h 3058695"/>
              <a:gd name="connsiteX3" fmla="*/ 2072697 w 2092020"/>
              <a:gd name="connsiteY3" fmla="*/ 2132777 h 3058695"/>
              <a:gd name="connsiteX4" fmla="*/ 309808 w 2092020"/>
              <a:gd name="connsiteY4" fmla="*/ 2744825 h 3058695"/>
              <a:gd name="connsiteX0" fmla="*/ 309808 w 2092020"/>
              <a:gd name="connsiteY0" fmla="*/ 2744825 h 3070641"/>
              <a:gd name="connsiteX1" fmla="*/ 418117 w 2092020"/>
              <a:gd name="connsiteY1" fmla="*/ 311116 h 3070641"/>
              <a:gd name="connsiteX2" fmla="*/ 2092020 w 2092020"/>
              <a:gd name="connsiteY2" fmla="*/ 1162205 h 3070641"/>
              <a:gd name="connsiteX3" fmla="*/ 2072697 w 2092020"/>
              <a:gd name="connsiteY3" fmla="*/ 2132777 h 3070641"/>
              <a:gd name="connsiteX4" fmla="*/ 309808 w 2092020"/>
              <a:gd name="connsiteY4" fmla="*/ 2744825 h 3070641"/>
              <a:gd name="connsiteX0" fmla="*/ 309808 w 2092020"/>
              <a:gd name="connsiteY0" fmla="*/ 2744825 h 3049257"/>
              <a:gd name="connsiteX1" fmla="*/ 418117 w 2092020"/>
              <a:gd name="connsiteY1" fmla="*/ 311116 h 3049257"/>
              <a:gd name="connsiteX2" fmla="*/ 2092020 w 2092020"/>
              <a:gd name="connsiteY2" fmla="*/ 1162205 h 3049257"/>
              <a:gd name="connsiteX3" fmla="*/ 2072697 w 2092020"/>
              <a:gd name="connsiteY3" fmla="*/ 2132777 h 3049257"/>
              <a:gd name="connsiteX4" fmla="*/ 309808 w 2092020"/>
              <a:gd name="connsiteY4" fmla="*/ 2744825 h 3049257"/>
              <a:gd name="connsiteX0" fmla="*/ 261352 w 2024241"/>
              <a:gd name="connsiteY0" fmla="*/ 2742166 h 3046598"/>
              <a:gd name="connsiteX1" fmla="*/ 369661 w 2024241"/>
              <a:gd name="connsiteY1" fmla="*/ 308457 h 3046598"/>
              <a:gd name="connsiteX2" fmla="*/ 1984187 w 2024241"/>
              <a:gd name="connsiteY2" fmla="*/ 987354 h 3046598"/>
              <a:gd name="connsiteX3" fmla="*/ 2024241 w 2024241"/>
              <a:gd name="connsiteY3" fmla="*/ 2130118 h 3046598"/>
              <a:gd name="connsiteX4" fmla="*/ 261352 w 2024241"/>
              <a:gd name="connsiteY4" fmla="*/ 2742166 h 3046598"/>
              <a:gd name="connsiteX0" fmla="*/ 261352 w 2024241"/>
              <a:gd name="connsiteY0" fmla="*/ 2721766 h 3026198"/>
              <a:gd name="connsiteX1" fmla="*/ 369661 w 2024241"/>
              <a:gd name="connsiteY1" fmla="*/ 288057 h 3026198"/>
              <a:gd name="connsiteX2" fmla="*/ 1984187 w 2024241"/>
              <a:gd name="connsiteY2" fmla="*/ 966954 h 3026198"/>
              <a:gd name="connsiteX3" fmla="*/ 2024241 w 2024241"/>
              <a:gd name="connsiteY3" fmla="*/ 2109718 h 3026198"/>
              <a:gd name="connsiteX4" fmla="*/ 261352 w 2024241"/>
              <a:gd name="connsiteY4" fmla="*/ 2721766 h 3026198"/>
              <a:gd name="connsiteX0" fmla="*/ 271101 w 2033990"/>
              <a:gd name="connsiteY0" fmla="*/ 2748395 h 3052827"/>
              <a:gd name="connsiteX1" fmla="*/ 379410 w 2033990"/>
              <a:gd name="connsiteY1" fmla="*/ 314686 h 3052827"/>
              <a:gd name="connsiteX2" fmla="*/ 1993936 w 2033990"/>
              <a:gd name="connsiteY2" fmla="*/ 993583 h 3052827"/>
              <a:gd name="connsiteX3" fmla="*/ 2033990 w 2033990"/>
              <a:gd name="connsiteY3" fmla="*/ 2136347 h 3052827"/>
              <a:gd name="connsiteX4" fmla="*/ 271101 w 2033990"/>
              <a:gd name="connsiteY4" fmla="*/ 2748395 h 3052827"/>
              <a:gd name="connsiteX0" fmla="*/ 302729 w 2065618"/>
              <a:gd name="connsiteY0" fmla="*/ 2736252 h 3040684"/>
              <a:gd name="connsiteX1" fmla="*/ 411038 w 2065618"/>
              <a:gd name="connsiteY1" fmla="*/ 302543 h 3040684"/>
              <a:gd name="connsiteX2" fmla="*/ 2025564 w 2065618"/>
              <a:gd name="connsiteY2" fmla="*/ 981440 h 3040684"/>
              <a:gd name="connsiteX3" fmla="*/ 2065618 w 2065618"/>
              <a:gd name="connsiteY3" fmla="*/ 2124204 h 3040684"/>
              <a:gd name="connsiteX4" fmla="*/ 302729 w 2065618"/>
              <a:gd name="connsiteY4" fmla="*/ 2736252 h 3040684"/>
              <a:gd name="connsiteX0" fmla="*/ 302729 w 2065618"/>
              <a:gd name="connsiteY0" fmla="*/ 2736252 h 3040684"/>
              <a:gd name="connsiteX1" fmla="*/ 411038 w 2065618"/>
              <a:gd name="connsiteY1" fmla="*/ 302543 h 3040684"/>
              <a:gd name="connsiteX2" fmla="*/ 2025564 w 2065618"/>
              <a:gd name="connsiteY2" fmla="*/ 981440 h 3040684"/>
              <a:gd name="connsiteX3" fmla="*/ 2065618 w 2065618"/>
              <a:gd name="connsiteY3" fmla="*/ 2124204 h 3040684"/>
              <a:gd name="connsiteX4" fmla="*/ 302729 w 2065618"/>
              <a:gd name="connsiteY4" fmla="*/ 2736252 h 3040684"/>
              <a:gd name="connsiteX0" fmla="*/ 317046 w 2079935"/>
              <a:gd name="connsiteY0" fmla="*/ 2696590 h 3001022"/>
              <a:gd name="connsiteX1" fmla="*/ 389729 w 2079935"/>
              <a:gd name="connsiteY1" fmla="*/ 334132 h 3001022"/>
              <a:gd name="connsiteX2" fmla="*/ 2039881 w 2079935"/>
              <a:gd name="connsiteY2" fmla="*/ 941778 h 3001022"/>
              <a:gd name="connsiteX3" fmla="*/ 2079935 w 2079935"/>
              <a:gd name="connsiteY3" fmla="*/ 2084542 h 3001022"/>
              <a:gd name="connsiteX4" fmla="*/ 317046 w 2079935"/>
              <a:gd name="connsiteY4" fmla="*/ 2696590 h 3001022"/>
              <a:gd name="connsiteX0" fmla="*/ 287177 w 2050066"/>
              <a:gd name="connsiteY0" fmla="*/ 2734394 h 3038826"/>
              <a:gd name="connsiteX1" fmla="*/ 359860 w 2050066"/>
              <a:gd name="connsiteY1" fmla="*/ 371936 h 3038826"/>
              <a:gd name="connsiteX2" fmla="*/ 2010012 w 2050066"/>
              <a:gd name="connsiteY2" fmla="*/ 979582 h 3038826"/>
              <a:gd name="connsiteX3" fmla="*/ 2050066 w 2050066"/>
              <a:gd name="connsiteY3" fmla="*/ 2122346 h 3038826"/>
              <a:gd name="connsiteX4" fmla="*/ 287177 w 2050066"/>
              <a:gd name="connsiteY4" fmla="*/ 2734394 h 3038826"/>
              <a:gd name="connsiteX0" fmla="*/ 318084 w 2080973"/>
              <a:gd name="connsiteY0" fmla="*/ 2714781 h 3019213"/>
              <a:gd name="connsiteX1" fmla="*/ 313578 w 2080973"/>
              <a:gd name="connsiteY1" fmla="*/ 387949 h 3019213"/>
              <a:gd name="connsiteX2" fmla="*/ 2040919 w 2080973"/>
              <a:gd name="connsiteY2" fmla="*/ 959969 h 3019213"/>
              <a:gd name="connsiteX3" fmla="*/ 2080973 w 2080973"/>
              <a:gd name="connsiteY3" fmla="*/ 2102733 h 3019213"/>
              <a:gd name="connsiteX4" fmla="*/ 318084 w 2080973"/>
              <a:gd name="connsiteY4" fmla="*/ 2714781 h 3019213"/>
              <a:gd name="connsiteX0" fmla="*/ 310528 w 2073417"/>
              <a:gd name="connsiteY0" fmla="*/ 2708367 h 3012799"/>
              <a:gd name="connsiteX1" fmla="*/ 323835 w 2073417"/>
              <a:gd name="connsiteY1" fmla="*/ 393411 h 3012799"/>
              <a:gd name="connsiteX2" fmla="*/ 2033363 w 2073417"/>
              <a:gd name="connsiteY2" fmla="*/ 953555 h 3012799"/>
              <a:gd name="connsiteX3" fmla="*/ 2073417 w 2073417"/>
              <a:gd name="connsiteY3" fmla="*/ 2096319 h 3012799"/>
              <a:gd name="connsiteX4" fmla="*/ 310528 w 2073417"/>
              <a:gd name="connsiteY4" fmla="*/ 2708367 h 3012799"/>
              <a:gd name="connsiteX0" fmla="*/ 340945 w 2103834"/>
              <a:gd name="connsiteY0" fmla="*/ 2738933 h 3043365"/>
              <a:gd name="connsiteX1" fmla="*/ 354252 w 2103834"/>
              <a:gd name="connsiteY1" fmla="*/ 423977 h 3043365"/>
              <a:gd name="connsiteX2" fmla="*/ 2063780 w 2103834"/>
              <a:gd name="connsiteY2" fmla="*/ 984121 h 3043365"/>
              <a:gd name="connsiteX3" fmla="*/ 2103834 w 2103834"/>
              <a:gd name="connsiteY3" fmla="*/ 2126885 h 3043365"/>
              <a:gd name="connsiteX4" fmla="*/ 340945 w 2103834"/>
              <a:gd name="connsiteY4" fmla="*/ 2738933 h 3043365"/>
              <a:gd name="connsiteX0" fmla="*/ 340945 w 2103834"/>
              <a:gd name="connsiteY0" fmla="*/ 2738933 h 3043365"/>
              <a:gd name="connsiteX1" fmla="*/ 354252 w 2103834"/>
              <a:gd name="connsiteY1" fmla="*/ 423977 h 3043365"/>
              <a:gd name="connsiteX2" fmla="*/ 2063780 w 2103834"/>
              <a:gd name="connsiteY2" fmla="*/ 984121 h 3043365"/>
              <a:gd name="connsiteX3" fmla="*/ 2103834 w 2103834"/>
              <a:gd name="connsiteY3" fmla="*/ 2126885 h 3043365"/>
              <a:gd name="connsiteX4" fmla="*/ 340945 w 2103834"/>
              <a:gd name="connsiteY4" fmla="*/ 2738933 h 3043365"/>
              <a:gd name="connsiteX0" fmla="*/ 360693 w 2082018"/>
              <a:gd name="connsiteY0" fmla="*/ 2756746 h 3056459"/>
              <a:gd name="connsiteX1" fmla="*/ 332436 w 2082018"/>
              <a:gd name="connsiteY1" fmla="*/ 423977 h 3056459"/>
              <a:gd name="connsiteX2" fmla="*/ 2041964 w 2082018"/>
              <a:gd name="connsiteY2" fmla="*/ 984121 h 3056459"/>
              <a:gd name="connsiteX3" fmla="*/ 2082018 w 2082018"/>
              <a:gd name="connsiteY3" fmla="*/ 2126885 h 3056459"/>
              <a:gd name="connsiteX4" fmla="*/ 360693 w 2082018"/>
              <a:gd name="connsiteY4" fmla="*/ 2756746 h 3056459"/>
              <a:gd name="connsiteX0" fmla="*/ 360693 w 2082018"/>
              <a:gd name="connsiteY0" fmla="*/ 2756746 h 3024792"/>
              <a:gd name="connsiteX1" fmla="*/ 332436 w 2082018"/>
              <a:gd name="connsiteY1" fmla="*/ 423977 h 3024792"/>
              <a:gd name="connsiteX2" fmla="*/ 2041964 w 2082018"/>
              <a:gd name="connsiteY2" fmla="*/ 984121 h 3024792"/>
              <a:gd name="connsiteX3" fmla="*/ 2082018 w 2082018"/>
              <a:gd name="connsiteY3" fmla="*/ 2126885 h 3024792"/>
              <a:gd name="connsiteX4" fmla="*/ 360693 w 2082018"/>
              <a:gd name="connsiteY4" fmla="*/ 2756746 h 3024792"/>
              <a:gd name="connsiteX0" fmla="*/ 360693 w 2082018"/>
              <a:gd name="connsiteY0" fmla="*/ 2780497 h 3042432"/>
              <a:gd name="connsiteX1" fmla="*/ 332436 w 2082018"/>
              <a:gd name="connsiteY1" fmla="*/ 423977 h 3042432"/>
              <a:gd name="connsiteX2" fmla="*/ 2041964 w 2082018"/>
              <a:gd name="connsiteY2" fmla="*/ 984121 h 3042432"/>
              <a:gd name="connsiteX3" fmla="*/ 2082018 w 2082018"/>
              <a:gd name="connsiteY3" fmla="*/ 2126885 h 3042432"/>
              <a:gd name="connsiteX4" fmla="*/ 360693 w 2082018"/>
              <a:gd name="connsiteY4" fmla="*/ 2780497 h 3042432"/>
              <a:gd name="connsiteX0" fmla="*/ 360693 w 2082018"/>
              <a:gd name="connsiteY0" fmla="*/ 2780497 h 3035095"/>
              <a:gd name="connsiteX1" fmla="*/ 332436 w 2082018"/>
              <a:gd name="connsiteY1" fmla="*/ 423977 h 3035095"/>
              <a:gd name="connsiteX2" fmla="*/ 2041964 w 2082018"/>
              <a:gd name="connsiteY2" fmla="*/ 984121 h 3035095"/>
              <a:gd name="connsiteX3" fmla="*/ 2082018 w 2082018"/>
              <a:gd name="connsiteY3" fmla="*/ 2097197 h 3035095"/>
              <a:gd name="connsiteX4" fmla="*/ 360693 w 2082018"/>
              <a:gd name="connsiteY4" fmla="*/ 2780497 h 3035095"/>
              <a:gd name="connsiteX0" fmla="*/ 360693 w 2082018"/>
              <a:gd name="connsiteY0" fmla="*/ 2780497 h 3035095"/>
              <a:gd name="connsiteX1" fmla="*/ 332436 w 2082018"/>
              <a:gd name="connsiteY1" fmla="*/ 423977 h 3035095"/>
              <a:gd name="connsiteX2" fmla="*/ 2041964 w 2082018"/>
              <a:gd name="connsiteY2" fmla="*/ 984121 h 3035095"/>
              <a:gd name="connsiteX3" fmla="*/ 2082018 w 2082018"/>
              <a:gd name="connsiteY3" fmla="*/ 2097197 h 3035095"/>
              <a:gd name="connsiteX4" fmla="*/ 360693 w 2082018"/>
              <a:gd name="connsiteY4" fmla="*/ 2780497 h 3035095"/>
              <a:gd name="connsiteX0" fmla="*/ 360693 w 2082018"/>
              <a:gd name="connsiteY0" fmla="*/ 2777845 h 3032443"/>
              <a:gd name="connsiteX1" fmla="*/ 332436 w 2082018"/>
              <a:gd name="connsiteY1" fmla="*/ 421325 h 3032443"/>
              <a:gd name="connsiteX2" fmla="*/ 2059777 w 2082018"/>
              <a:gd name="connsiteY2" fmla="*/ 987406 h 3032443"/>
              <a:gd name="connsiteX3" fmla="*/ 2082018 w 2082018"/>
              <a:gd name="connsiteY3" fmla="*/ 2094545 h 3032443"/>
              <a:gd name="connsiteX4" fmla="*/ 360693 w 2082018"/>
              <a:gd name="connsiteY4" fmla="*/ 2777845 h 3032443"/>
              <a:gd name="connsiteX0" fmla="*/ 360693 w 2082018"/>
              <a:gd name="connsiteY0" fmla="*/ 2777845 h 3036198"/>
              <a:gd name="connsiteX1" fmla="*/ 332436 w 2082018"/>
              <a:gd name="connsiteY1" fmla="*/ 421325 h 3036198"/>
              <a:gd name="connsiteX2" fmla="*/ 2059777 w 2082018"/>
              <a:gd name="connsiteY2" fmla="*/ 987406 h 3036198"/>
              <a:gd name="connsiteX3" fmla="*/ 2082018 w 2082018"/>
              <a:gd name="connsiteY3" fmla="*/ 2094545 h 3036198"/>
              <a:gd name="connsiteX4" fmla="*/ 360693 w 2082018"/>
              <a:gd name="connsiteY4" fmla="*/ 2777845 h 3036198"/>
              <a:gd name="connsiteX0" fmla="*/ 360693 w 2082018"/>
              <a:gd name="connsiteY0" fmla="*/ 2777845 h 3036198"/>
              <a:gd name="connsiteX1" fmla="*/ 332436 w 2082018"/>
              <a:gd name="connsiteY1" fmla="*/ 421325 h 3036198"/>
              <a:gd name="connsiteX2" fmla="*/ 2059777 w 2082018"/>
              <a:gd name="connsiteY2" fmla="*/ 987406 h 3036198"/>
              <a:gd name="connsiteX3" fmla="*/ 2082018 w 2082018"/>
              <a:gd name="connsiteY3" fmla="*/ 2094545 h 3036198"/>
              <a:gd name="connsiteX4" fmla="*/ 360693 w 2082018"/>
              <a:gd name="connsiteY4" fmla="*/ 2777845 h 3036198"/>
              <a:gd name="connsiteX0" fmla="*/ 360693 w 2082018"/>
              <a:gd name="connsiteY0" fmla="*/ 2775793 h 3034146"/>
              <a:gd name="connsiteX1" fmla="*/ 332436 w 2082018"/>
              <a:gd name="connsiteY1" fmla="*/ 419273 h 3034146"/>
              <a:gd name="connsiteX2" fmla="*/ 2059777 w 2082018"/>
              <a:gd name="connsiteY2" fmla="*/ 985354 h 3034146"/>
              <a:gd name="connsiteX3" fmla="*/ 2082018 w 2082018"/>
              <a:gd name="connsiteY3" fmla="*/ 2092493 h 3034146"/>
              <a:gd name="connsiteX4" fmla="*/ 360693 w 2082018"/>
              <a:gd name="connsiteY4" fmla="*/ 2775793 h 3034146"/>
              <a:gd name="connsiteX0" fmla="*/ 360693 w 2082018"/>
              <a:gd name="connsiteY0" fmla="*/ 2785331 h 3043684"/>
              <a:gd name="connsiteX1" fmla="*/ 332436 w 2082018"/>
              <a:gd name="connsiteY1" fmla="*/ 428811 h 3043684"/>
              <a:gd name="connsiteX2" fmla="*/ 2059777 w 2082018"/>
              <a:gd name="connsiteY2" fmla="*/ 994892 h 3043684"/>
              <a:gd name="connsiteX3" fmla="*/ 2082018 w 2082018"/>
              <a:gd name="connsiteY3" fmla="*/ 2102031 h 3043684"/>
              <a:gd name="connsiteX4" fmla="*/ 360693 w 2082018"/>
              <a:gd name="connsiteY4" fmla="*/ 2785331 h 3043684"/>
              <a:gd name="connsiteX0" fmla="*/ 360693 w 2082018"/>
              <a:gd name="connsiteY0" fmla="*/ 2798279 h 3056632"/>
              <a:gd name="connsiteX1" fmla="*/ 332436 w 2082018"/>
              <a:gd name="connsiteY1" fmla="*/ 441759 h 3056632"/>
              <a:gd name="connsiteX2" fmla="*/ 2034377 w 2082018"/>
              <a:gd name="connsiteY2" fmla="*/ 978811 h 3056632"/>
              <a:gd name="connsiteX3" fmla="*/ 2082018 w 2082018"/>
              <a:gd name="connsiteY3" fmla="*/ 2114979 h 3056632"/>
              <a:gd name="connsiteX4" fmla="*/ 360693 w 2082018"/>
              <a:gd name="connsiteY4" fmla="*/ 2798279 h 3056632"/>
              <a:gd name="connsiteX0" fmla="*/ 360693 w 2060247"/>
              <a:gd name="connsiteY0" fmla="*/ 2798279 h 3065829"/>
              <a:gd name="connsiteX1" fmla="*/ 332436 w 2060247"/>
              <a:gd name="connsiteY1" fmla="*/ 441759 h 3065829"/>
              <a:gd name="connsiteX2" fmla="*/ 2034377 w 2060247"/>
              <a:gd name="connsiteY2" fmla="*/ 978811 h 3065829"/>
              <a:gd name="connsiteX3" fmla="*/ 2060247 w 2060247"/>
              <a:gd name="connsiteY3" fmla="*/ 2151265 h 3065829"/>
              <a:gd name="connsiteX4" fmla="*/ 360693 w 2060247"/>
              <a:gd name="connsiteY4" fmla="*/ 2798279 h 3065829"/>
              <a:gd name="connsiteX0" fmla="*/ 360693 w 2060247"/>
              <a:gd name="connsiteY0" fmla="*/ 2798279 h 3062614"/>
              <a:gd name="connsiteX1" fmla="*/ 332436 w 2060247"/>
              <a:gd name="connsiteY1" fmla="*/ 441759 h 3062614"/>
              <a:gd name="connsiteX2" fmla="*/ 2034377 w 2060247"/>
              <a:gd name="connsiteY2" fmla="*/ 978811 h 3062614"/>
              <a:gd name="connsiteX3" fmla="*/ 2060247 w 2060247"/>
              <a:gd name="connsiteY3" fmla="*/ 2151265 h 3062614"/>
              <a:gd name="connsiteX4" fmla="*/ 360693 w 2060247"/>
              <a:gd name="connsiteY4" fmla="*/ 2798279 h 3062614"/>
              <a:gd name="connsiteX0" fmla="*/ 360693 w 2060247"/>
              <a:gd name="connsiteY0" fmla="*/ 2816652 h 3080987"/>
              <a:gd name="connsiteX1" fmla="*/ 332436 w 2060247"/>
              <a:gd name="connsiteY1" fmla="*/ 460132 h 3080987"/>
              <a:gd name="connsiteX2" fmla="*/ 2034377 w 2060247"/>
              <a:gd name="connsiteY2" fmla="*/ 957270 h 3080987"/>
              <a:gd name="connsiteX3" fmla="*/ 2060247 w 2060247"/>
              <a:gd name="connsiteY3" fmla="*/ 2169638 h 3080987"/>
              <a:gd name="connsiteX4" fmla="*/ 360693 w 2060247"/>
              <a:gd name="connsiteY4" fmla="*/ 2816652 h 3080987"/>
              <a:gd name="connsiteX0" fmla="*/ 360693 w 2060247"/>
              <a:gd name="connsiteY0" fmla="*/ 2789689 h 3054024"/>
              <a:gd name="connsiteX1" fmla="*/ 332436 w 2060247"/>
              <a:gd name="connsiteY1" fmla="*/ 433169 h 3054024"/>
              <a:gd name="connsiteX2" fmla="*/ 2034377 w 2060247"/>
              <a:gd name="connsiteY2" fmla="*/ 930307 h 3054024"/>
              <a:gd name="connsiteX3" fmla="*/ 2060247 w 2060247"/>
              <a:gd name="connsiteY3" fmla="*/ 2142675 h 3054024"/>
              <a:gd name="connsiteX4" fmla="*/ 360693 w 2060247"/>
              <a:gd name="connsiteY4" fmla="*/ 2789689 h 3054024"/>
              <a:gd name="connsiteX0" fmla="*/ 360693 w 2060247"/>
              <a:gd name="connsiteY0" fmla="*/ 2808026 h 3072361"/>
              <a:gd name="connsiteX1" fmla="*/ 332436 w 2060247"/>
              <a:gd name="connsiteY1" fmla="*/ 451506 h 3072361"/>
              <a:gd name="connsiteX2" fmla="*/ 2030748 w 2060247"/>
              <a:gd name="connsiteY2" fmla="*/ 908730 h 3072361"/>
              <a:gd name="connsiteX3" fmla="*/ 2060247 w 2060247"/>
              <a:gd name="connsiteY3" fmla="*/ 2161012 h 3072361"/>
              <a:gd name="connsiteX4" fmla="*/ 360693 w 2060247"/>
              <a:gd name="connsiteY4" fmla="*/ 2808026 h 3072361"/>
              <a:gd name="connsiteX0" fmla="*/ 360693 w 2060247"/>
              <a:gd name="connsiteY0" fmla="*/ 2808026 h 3072361"/>
              <a:gd name="connsiteX1" fmla="*/ 332436 w 2060247"/>
              <a:gd name="connsiteY1" fmla="*/ 451506 h 3072361"/>
              <a:gd name="connsiteX2" fmla="*/ 2030748 w 2060247"/>
              <a:gd name="connsiteY2" fmla="*/ 908730 h 3072361"/>
              <a:gd name="connsiteX3" fmla="*/ 2060247 w 2060247"/>
              <a:gd name="connsiteY3" fmla="*/ 2161012 h 3072361"/>
              <a:gd name="connsiteX4" fmla="*/ 360693 w 2060247"/>
              <a:gd name="connsiteY4" fmla="*/ 2808026 h 3072361"/>
              <a:gd name="connsiteX0" fmla="*/ 360693 w 2060247"/>
              <a:gd name="connsiteY0" fmla="*/ 2808026 h 3072361"/>
              <a:gd name="connsiteX1" fmla="*/ 332436 w 2060247"/>
              <a:gd name="connsiteY1" fmla="*/ 451506 h 3072361"/>
              <a:gd name="connsiteX2" fmla="*/ 2030748 w 2060247"/>
              <a:gd name="connsiteY2" fmla="*/ 908730 h 3072361"/>
              <a:gd name="connsiteX3" fmla="*/ 2060247 w 2060247"/>
              <a:gd name="connsiteY3" fmla="*/ 2161012 h 3072361"/>
              <a:gd name="connsiteX4" fmla="*/ 360693 w 2060247"/>
              <a:gd name="connsiteY4" fmla="*/ 2808026 h 3072361"/>
              <a:gd name="connsiteX0" fmla="*/ 360693 w 2060247"/>
              <a:gd name="connsiteY0" fmla="*/ 2776063 h 3040398"/>
              <a:gd name="connsiteX1" fmla="*/ 332436 w 2060247"/>
              <a:gd name="connsiteY1" fmla="*/ 419543 h 3040398"/>
              <a:gd name="connsiteX2" fmla="*/ 2030748 w 2060247"/>
              <a:gd name="connsiteY2" fmla="*/ 876767 h 3040398"/>
              <a:gd name="connsiteX3" fmla="*/ 2060247 w 2060247"/>
              <a:gd name="connsiteY3" fmla="*/ 2129049 h 3040398"/>
              <a:gd name="connsiteX4" fmla="*/ 360693 w 2060247"/>
              <a:gd name="connsiteY4" fmla="*/ 2776063 h 3040398"/>
              <a:gd name="connsiteX0" fmla="*/ 360693 w 2060247"/>
              <a:gd name="connsiteY0" fmla="*/ 2793553 h 3057888"/>
              <a:gd name="connsiteX1" fmla="*/ 332436 w 2060247"/>
              <a:gd name="connsiteY1" fmla="*/ 437033 h 3057888"/>
              <a:gd name="connsiteX2" fmla="*/ 2030748 w 2060247"/>
              <a:gd name="connsiteY2" fmla="*/ 894257 h 3057888"/>
              <a:gd name="connsiteX3" fmla="*/ 2060247 w 2060247"/>
              <a:gd name="connsiteY3" fmla="*/ 2146539 h 3057888"/>
              <a:gd name="connsiteX4" fmla="*/ 360693 w 2060247"/>
              <a:gd name="connsiteY4" fmla="*/ 2793553 h 3057888"/>
              <a:gd name="connsiteX0" fmla="*/ 356668 w 2056222"/>
              <a:gd name="connsiteY0" fmla="*/ 2793553 h 3057888"/>
              <a:gd name="connsiteX1" fmla="*/ 328411 w 2056222"/>
              <a:gd name="connsiteY1" fmla="*/ 437033 h 3057888"/>
              <a:gd name="connsiteX2" fmla="*/ 2026723 w 2056222"/>
              <a:gd name="connsiteY2" fmla="*/ 894257 h 3057888"/>
              <a:gd name="connsiteX3" fmla="*/ 2056222 w 2056222"/>
              <a:gd name="connsiteY3" fmla="*/ 2146539 h 3057888"/>
              <a:gd name="connsiteX4" fmla="*/ 356668 w 2056222"/>
              <a:gd name="connsiteY4" fmla="*/ 2793553 h 3057888"/>
              <a:gd name="connsiteX0" fmla="*/ 356668 w 2056222"/>
              <a:gd name="connsiteY0" fmla="*/ 2793553 h 3061114"/>
              <a:gd name="connsiteX1" fmla="*/ 328411 w 2056222"/>
              <a:gd name="connsiteY1" fmla="*/ 437033 h 3061114"/>
              <a:gd name="connsiteX2" fmla="*/ 2026723 w 2056222"/>
              <a:gd name="connsiteY2" fmla="*/ 894257 h 3061114"/>
              <a:gd name="connsiteX3" fmla="*/ 2056222 w 2056222"/>
              <a:gd name="connsiteY3" fmla="*/ 2146539 h 3061114"/>
              <a:gd name="connsiteX4" fmla="*/ 356668 w 2056222"/>
              <a:gd name="connsiteY4" fmla="*/ 2793553 h 3061114"/>
              <a:gd name="connsiteX0" fmla="*/ 359439 w 2058993"/>
              <a:gd name="connsiteY0" fmla="*/ 2793553 h 3061114"/>
              <a:gd name="connsiteX1" fmla="*/ 331182 w 2058993"/>
              <a:gd name="connsiteY1" fmla="*/ 437033 h 3061114"/>
              <a:gd name="connsiteX2" fmla="*/ 2029494 w 2058993"/>
              <a:gd name="connsiteY2" fmla="*/ 894257 h 3061114"/>
              <a:gd name="connsiteX3" fmla="*/ 2058993 w 2058993"/>
              <a:gd name="connsiteY3" fmla="*/ 2146539 h 3061114"/>
              <a:gd name="connsiteX4" fmla="*/ 359439 w 2058993"/>
              <a:gd name="connsiteY4" fmla="*/ 2793553 h 3061114"/>
              <a:gd name="connsiteX0" fmla="*/ 359439 w 2058993"/>
              <a:gd name="connsiteY0" fmla="*/ 2808067 h 3071949"/>
              <a:gd name="connsiteX1" fmla="*/ 331182 w 2058993"/>
              <a:gd name="connsiteY1" fmla="*/ 437033 h 3071949"/>
              <a:gd name="connsiteX2" fmla="*/ 2029494 w 2058993"/>
              <a:gd name="connsiteY2" fmla="*/ 894257 h 3071949"/>
              <a:gd name="connsiteX3" fmla="*/ 2058993 w 2058993"/>
              <a:gd name="connsiteY3" fmla="*/ 2146539 h 3071949"/>
              <a:gd name="connsiteX4" fmla="*/ 359439 w 2058993"/>
              <a:gd name="connsiteY4" fmla="*/ 2808067 h 3071949"/>
              <a:gd name="connsiteX0" fmla="*/ 359439 w 2058993"/>
              <a:gd name="connsiteY0" fmla="*/ 2808067 h 3060663"/>
              <a:gd name="connsiteX1" fmla="*/ 331182 w 2058993"/>
              <a:gd name="connsiteY1" fmla="*/ 437033 h 3060663"/>
              <a:gd name="connsiteX2" fmla="*/ 2029494 w 2058993"/>
              <a:gd name="connsiteY2" fmla="*/ 894257 h 3060663"/>
              <a:gd name="connsiteX3" fmla="*/ 2058993 w 2058993"/>
              <a:gd name="connsiteY3" fmla="*/ 2146539 h 3060663"/>
              <a:gd name="connsiteX4" fmla="*/ 359439 w 2058993"/>
              <a:gd name="connsiteY4" fmla="*/ 2808067 h 3060663"/>
              <a:gd name="connsiteX0" fmla="*/ 359439 w 2069878"/>
              <a:gd name="connsiteY0" fmla="*/ 2808067 h 3072918"/>
              <a:gd name="connsiteX1" fmla="*/ 331182 w 2069878"/>
              <a:gd name="connsiteY1" fmla="*/ 437033 h 3072918"/>
              <a:gd name="connsiteX2" fmla="*/ 2029494 w 2069878"/>
              <a:gd name="connsiteY2" fmla="*/ 894257 h 3072918"/>
              <a:gd name="connsiteX3" fmla="*/ 2069878 w 2069878"/>
              <a:gd name="connsiteY3" fmla="*/ 2193710 h 3072918"/>
              <a:gd name="connsiteX4" fmla="*/ 359439 w 2069878"/>
              <a:gd name="connsiteY4" fmla="*/ 2808067 h 3072918"/>
              <a:gd name="connsiteX0" fmla="*/ 359439 w 2069878"/>
              <a:gd name="connsiteY0" fmla="*/ 2808067 h 3059963"/>
              <a:gd name="connsiteX1" fmla="*/ 331182 w 2069878"/>
              <a:gd name="connsiteY1" fmla="*/ 437033 h 3059963"/>
              <a:gd name="connsiteX2" fmla="*/ 2029494 w 2069878"/>
              <a:gd name="connsiteY2" fmla="*/ 894257 h 3059963"/>
              <a:gd name="connsiteX3" fmla="*/ 2069878 w 2069878"/>
              <a:gd name="connsiteY3" fmla="*/ 2193710 h 3059963"/>
              <a:gd name="connsiteX4" fmla="*/ 359439 w 2069878"/>
              <a:gd name="connsiteY4" fmla="*/ 2808067 h 3059963"/>
              <a:gd name="connsiteX0" fmla="*/ 359439 w 2069878"/>
              <a:gd name="connsiteY0" fmla="*/ 2808067 h 3059179"/>
              <a:gd name="connsiteX1" fmla="*/ 331182 w 2069878"/>
              <a:gd name="connsiteY1" fmla="*/ 437033 h 3059179"/>
              <a:gd name="connsiteX2" fmla="*/ 2029494 w 2069878"/>
              <a:gd name="connsiteY2" fmla="*/ 894257 h 3059179"/>
              <a:gd name="connsiteX3" fmla="*/ 2069878 w 2069878"/>
              <a:gd name="connsiteY3" fmla="*/ 2193710 h 3059179"/>
              <a:gd name="connsiteX4" fmla="*/ 359439 w 2069878"/>
              <a:gd name="connsiteY4" fmla="*/ 2808067 h 3059179"/>
              <a:gd name="connsiteX0" fmla="*/ 359439 w 2069878"/>
              <a:gd name="connsiteY0" fmla="*/ 2808067 h 3064731"/>
              <a:gd name="connsiteX1" fmla="*/ 331182 w 2069878"/>
              <a:gd name="connsiteY1" fmla="*/ 437033 h 3064731"/>
              <a:gd name="connsiteX2" fmla="*/ 2029494 w 2069878"/>
              <a:gd name="connsiteY2" fmla="*/ 894257 h 3064731"/>
              <a:gd name="connsiteX3" fmla="*/ 2069878 w 2069878"/>
              <a:gd name="connsiteY3" fmla="*/ 2193710 h 3064731"/>
              <a:gd name="connsiteX4" fmla="*/ 359439 w 2069878"/>
              <a:gd name="connsiteY4" fmla="*/ 2808067 h 3064731"/>
              <a:gd name="connsiteX0" fmla="*/ 359439 w 2069878"/>
              <a:gd name="connsiteY0" fmla="*/ 2808067 h 3064731"/>
              <a:gd name="connsiteX1" fmla="*/ 331182 w 2069878"/>
              <a:gd name="connsiteY1" fmla="*/ 437033 h 3064731"/>
              <a:gd name="connsiteX2" fmla="*/ 2029494 w 2069878"/>
              <a:gd name="connsiteY2" fmla="*/ 894257 h 3064731"/>
              <a:gd name="connsiteX3" fmla="*/ 2069878 w 2069878"/>
              <a:gd name="connsiteY3" fmla="*/ 2193710 h 3064731"/>
              <a:gd name="connsiteX4" fmla="*/ 359439 w 2069878"/>
              <a:gd name="connsiteY4" fmla="*/ 2808067 h 3064731"/>
              <a:gd name="connsiteX0" fmla="*/ 359439 w 2069878"/>
              <a:gd name="connsiteY0" fmla="*/ 2808067 h 3064731"/>
              <a:gd name="connsiteX1" fmla="*/ 331182 w 2069878"/>
              <a:gd name="connsiteY1" fmla="*/ 437033 h 3064731"/>
              <a:gd name="connsiteX2" fmla="*/ 2029494 w 2069878"/>
              <a:gd name="connsiteY2" fmla="*/ 894257 h 3064731"/>
              <a:gd name="connsiteX3" fmla="*/ 2069878 w 2069878"/>
              <a:gd name="connsiteY3" fmla="*/ 2193710 h 3064731"/>
              <a:gd name="connsiteX4" fmla="*/ 359439 w 2069878"/>
              <a:gd name="connsiteY4" fmla="*/ 2808067 h 3064731"/>
              <a:gd name="connsiteX0" fmla="*/ 359439 w 2069878"/>
              <a:gd name="connsiteY0" fmla="*/ 2801760 h 3058424"/>
              <a:gd name="connsiteX1" fmla="*/ 331182 w 2069878"/>
              <a:gd name="connsiteY1" fmla="*/ 430726 h 3058424"/>
              <a:gd name="connsiteX2" fmla="*/ 2033123 w 2069878"/>
              <a:gd name="connsiteY2" fmla="*/ 902464 h 3058424"/>
              <a:gd name="connsiteX3" fmla="*/ 2069878 w 2069878"/>
              <a:gd name="connsiteY3" fmla="*/ 2187403 h 3058424"/>
              <a:gd name="connsiteX4" fmla="*/ 359439 w 2069878"/>
              <a:gd name="connsiteY4" fmla="*/ 2801760 h 3058424"/>
              <a:gd name="connsiteX0" fmla="*/ 359439 w 2069878"/>
              <a:gd name="connsiteY0" fmla="*/ 2801760 h 3058424"/>
              <a:gd name="connsiteX1" fmla="*/ 331182 w 2069878"/>
              <a:gd name="connsiteY1" fmla="*/ 430726 h 3058424"/>
              <a:gd name="connsiteX2" fmla="*/ 2033123 w 2069878"/>
              <a:gd name="connsiteY2" fmla="*/ 902464 h 3058424"/>
              <a:gd name="connsiteX3" fmla="*/ 2069878 w 2069878"/>
              <a:gd name="connsiteY3" fmla="*/ 2187403 h 3058424"/>
              <a:gd name="connsiteX4" fmla="*/ 359439 w 2069878"/>
              <a:gd name="connsiteY4" fmla="*/ 2801760 h 3058424"/>
              <a:gd name="connsiteX0" fmla="*/ 359439 w 2069878"/>
              <a:gd name="connsiteY0" fmla="*/ 2801760 h 3051992"/>
              <a:gd name="connsiteX1" fmla="*/ 331182 w 2069878"/>
              <a:gd name="connsiteY1" fmla="*/ 430726 h 3051992"/>
              <a:gd name="connsiteX2" fmla="*/ 2033123 w 2069878"/>
              <a:gd name="connsiteY2" fmla="*/ 902464 h 3051992"/>
              <a:gd name="connsiteX3" fmla="*/ 2069878 w 2069878"/>
              <a:gd name="connsiteY3" fmla="*/ 2162003 h 3051992"/>
              <a:gd name="connsiteX4" fmla="*/ 359439 w 2069878"/>
              <a:gd name="connsiteY4" fmla="*/ 2801760 h 3051992"/>
              <a:gd name="connsiteX0" fmla="*/ 359439 w 2069878"/>
              <a:gd name="connsiteY0" fmla="*/ 2801760 h 3059364"/>
              <a:gd name="connsiteX1" fmla="*/ 331182 w 2069878"/>
              <a:gd name="connsiteY1" fmla="*/ 430726 h 3059364"/>
              <a:gd name="connsiteX2" fmla="*/ 2033123 w 2069878"/>
              <a:gd name="connsiteY2" fmla="*/ 902464 h 3059364"/>
              <a:gd name="connsiteX3" fmla="*/ 2069878 w 2069878"/>
              <a:gd name="connsiteY3" fmla="*/ 2191032 h 3059364"/>
              <a:gd name="connsiteX4" fmla="*/ 359439 w 2069878"/>
              <a:gd name="connsiteY4" fmla="*/ 2801760 h 3059364"/>
              <a:gd name="connsiteX0" fmla="*/ 359439 w 2069878"/>
              <a:gd name="connsiteY0" fmla="*/ 2801760 h 3059364"/>
              <a:gd name="connsiteX1" fmla="*/ 331182 w 2069878"/>
              <a:gd name="connsiteY1" fmla="*/ 430726 h 3059364"/>
              <a:gd name="connsiteX2" fmla="*/ 2033123 w 2069878"/>
              <a:gd name="connsiteY2" fmla="*/ 902464 h 3059364"/>
              <a:gd name="connsiteX3" fmla="*/ 2069878 w 2069878"/>
              <a:gd name="connsiteY3" fmla="*/ 2191032 h 3059364"/>
              <a:gd name="connsiteX4" fmla="*/ 359439 w 2069878"/>
              <a:gd name="connsiteY4" fmla="*/ 2801760 h 3059364"/>
              <a:gd name="connsiteX0" fmla="*/ 359439 w 2069878"/>
              <a:gd name="connsiteY0" fmla="*/ 2801760 h 3062619"/>
              <a:gd name="connsiteX1" fmla="*/ 331182 w 2069878"/>
              <a:gd name="connsiteY1" fmla="*/ 430726 h 3062619"/>
              <a:gd name="connsiteX2" fmla="*/ 2033123 w 2069878"/>
              <a:gd name="connsiteY2" fmla="*/ 902464 h 3062619"/>
              <a:gd name="connsiteX3" fmla="*/ 2069878 w 2069878"/>
              <a:gd name="connsiteY3" fmla="*/ 2191032 h 3062619"/>
              <a:gd name="connsiteX4" fmla="*/ 359439 w 2069878"/>
              <a:gd name="connsiteY4" fmla="*/ 2801760 h 3062619"/>
              <a:gd name="connsiteX0" fmla="*/ 359439 w 2069878"/>
              <a:gd name="connsiteY0" fmla="*/ 2801760 h 3057755"/>
              <a:gd name="connsiteX1" fmla="*/ 331182 w 2069878"/>
              <a:gd name="connsiteY1" fmla="*/ 430726 h 3057755"/>
              <a:gd name="connsiteX2" fmla="*/ 2033123 w 2069878"/>
              <a:gd name="connsiteY2" fmla="*/ 902464 h 3057755"/>
              <a:gd name="connsiteX3" fmla="*/ 2069878 w 2069878"/>
              <a:gd name="connsiteY3" fmla="*/ 2191032 h 3057755"/>
              <a:gd name="connsiteX4" fmla="*/ 359439 w 2069878"/>
              <a:gd name="connsiteY4" fmla="*/ 2801760 h 3057755"/>
              <a:gd name="connsiteX0" fmla="*/ 359439 w 2069878"/>
              <a:gd name="connsiteY0" fmla="*/ 2801760 h 3057755"/>
              <a:gd name="connsiteX1" fmla="*/ 331182 w 2069878"/>
              <a:gd name="connsiteY1" fmla="*/ 430726 h 3057755"/>
              <a:gd name="connsiteX2" fmla="*/ 2033123 w 2069878"/>
              <a:gd name="connsiteY2" fmla="*/ 902464 h 3057755"/>
              <a:gd name="connsiteX3" fmla="*/ 2069878 w 2069878"/>
              <a:gd name="connsiteY3" fmla="*/ 2191032 h 3057755"/>
              <a:gd name="connsiteX4" fmla="*/ 359439 w 2069878"/>
              <a:gd name="connsiteY4" fmla="*/ 2801760 h 3057755"/>
              <a:gd name="connsiteX0" fmla="*/ 359439 w 2069878"/>
              <a:gd name="connsiteY0" fmla="*/ 2801760 h 3057755"/>
              <a:gd name="connsiteX1" fmla="*/ 331182 w 2069878"/>
              <a:gd name="connsiteY1" fmla="*/ 430726 h 3057755"/>
              <a:gd name="connsiteX2" fmla="*/ 2033123 w 2069878"/>
              <a:gd name="connsiteY2" fmla="*/ 902464 h 3057755"/>
              <a:gd name="connsiteX3" fmla="*/ 2069878 w 2069878"/>
              <a:gd name="connsiteY3" fmla="*/ 2191032 h 3057755"/>
              <a:gd name="connsiteX4" fmla="*/ 359439 w 2069878"/>
              <a:gd name="connsiteY4" fmla="*/ 2801760 h 305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878" h="3057755">
                <a:moveTo>
                  <a:pt x="359439" y="2801760"/>
                </a:moveTo>
                <a:cubicBezTo>
                  <a:pt x="-148173" y="2231799"/>
                  <a:pt x="-81638" y="952784"/>
                  <a:pt x="331182" y="430726"/>
                </a:cubicBezTo>
                <a:cubicBezTo>
                  <a:pt x="769403" y="-136855"/>
                  <a:pt x="1619087" y="-293204"/>
                  <a:pt x="2033123" y="902464"/>
                </a:cubicBezTo>
                <a:cubicBezTo>
                  <a:pt x="1961963" y="1253253"/>
                  <a:pt x="1982635" y="1856115"/>
                  <a:pt x="2069878" y="2191032"/>
                </a:cubicBezTo>
                <a:cubicBezTo>
                  <a:pt x="1907833" y="2999654"/>
                  <a:pt x="909446" y="3329688"/>
                  <a:pt x="359439" y="2801760"/>
                </a:cubicBezTo>
                <a:close/>
              </a:path>
            </a:pathLst>
          </a:custGeom>
          <a:solidFill>
            <a:srgbClr val="F2F2F2"/>
          </a:solidFill>
        </p:spPr>
        <p:txBody>
          <a:bodyPr tIns="685800" rtlCol="0">
            <a:normAutofit/>
          </a:bodyPr>
          <a:lstStyle>
            <a:lvl1pPr marL="34290" indent="0" algn="ctr" defTabSz="685800" rtl="0" eaLnBrk="1" latinLnBrk="0" hangingPunct="1">
              <a:lnSpc>
                <a:spcPct val="100000"/>
              </a:lnSpc>
              <a:spcBef>
                <a:spcPts val="1350"/>
              </a:spcBef>
              <a:buClr>
                <a:schemeClr val="tx2">
                  <a:lumMod val="65000"/>
                  <a:lumOff val="35000"/>
                </a:schemeClr>
              </a:buClr>
              <a:buSzPct val="80000"/>
              <a:buFontTx/>
              <a:buNone/>
              <a:defRPr lang="en-US" sz="1100" kern="1200">
                <a:solidFill>
                  <a:schemeClr val="tx1"/>
                </a:solidFill>
                <a:latin typeface="+mn-lt"/>
                <a:ea typeface="+mn-ea"/>
                <a:cs typeface="+mn-cs"/>
              </a:defRPr>
            </a:lvl1pPr>
          </a:lstStyle>
          <a:p>
            <a:pPr lvl="0"/>
            <a:r>
              <a:rPr lang="en-US" noProof="0" smtClean="0"/>
              <a:t>Click icon to add picture</a:t>
            </a:r>
            <a:endParaRPr lang="en-US" noProof="0"/>
          </a:p>
        </p:txBody>
      </p:sp>
      <p:sp>
        <p:nvSpPr>
          <p:cNvPr id="616" name="Picture Placeholder 7"/>
          <p:cNvSpPr>
            <a:spLocks noGrp="1"/>
          </p:cNvSpPr>
          <p:nvPr>
            <p:ph type="pic" sz="quarter" idx="13"/>
          </p:nvPr>
        </p:nvSpPr>
        <p:spPr>
          <a:xfrm>
            <a:off x="6857854" y="1211387"/>
            <a:ext cx="1542056" cy="2283168"/>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329709 w 1883627"/>
              <a:gd name="connsiteY0" fmla="*/ 2224405 h 2511639"/>
              <a:gd name="connsiteX1" fmla="*/ 279172 w 1883627"/>
              <a:gd name="connsiteY1" fmla="*/ 974 h 2511639"/>
              <a:gd name="connsiteX2" fmla="*/ 1883577 w 1883627"/>
              <a:gd name="connsiteY2" fmla="*/ 1946411 h 2511639"/>
              <a:gd name="connsiteX3" fmla="*/ 329709 w 1883627"/>
              <a:gd name="connsiteY3" fmla="*/ 2224405 h 2511639"/>
              <a:gd name="connsiteX0" fmla="*/ 339420 w 1893338"/>
              <a:gd name="connsiteY0" fmla="*/ 2237455 h 2524689"/>
              <a:gd name="connsiteX1" fmla="*/ 3820 w 1893338"/>
              <a:gd name="connsiteY1" fmla="*/ 1141545 h 2524689"/>
              <a:gd name="connsiteX2" fmla="*/ 288883 w 1893338"/>
              <a:gd name="connsiteY2" fmla="*/ 14024 h 2524689"/>
              <a:gd name="connsiteX3" fmla="*/ 1893288 w 1893338"/>
              <a:gd name="connsiteY3" fmla="*/ 1959461 h 2524689"/>
              <a:gd name="connsiteX4" fmla="*/ 339420 w 1893338"/>
              <a:gd name="connsiteY4" fmla="*/ 2237455 h 2524689"/>
              <a:gd name="connsiteX0" fmla="*/ 335680 w 1889598"/>
              <a:gd name="connsiteY0" fmla="*/ 3027828 h 3315062"/>
              <a:gd name="connsiteX1" fmla="*/ 80 w 1889598"/>
              <a:gd name="connsiteY1" fmla="*/ 1931918 h 3315062"/>
              <a:gd name="connsiteX2" fmla="*/ 969541 w 1889598"/>
              <a:gd name="connsiteY2" fmla="*/ 7803 h 3315062"/>
              <a:gd name="connsiteX3" fmla="*/ 1889548 w 1889598"/>
              <a:gd name="connsiteY3" fmla="*/ 2749834 h 3315062"/>
              <a:gd name="connsiteX4" fmla="*/ 335680 w 1889598"/>
              <a:gd name="connsiteY4" fmla="*/ 3027828 h 3315062"/>
              <a:gd name="connsiteX0" fmla="*/ 335674 w 1889592"/>
              <a:gd name="connsiteY0" fmla="*/ 3020683 h 3307917"/>
              <a:gd name="connsiteX1" fmla="*/ 74 w 1889592"/>
              <a:gd name="connsiteY1" fmla="*/ 1924773 h 3307917"/>
              <a:gd name="connsiteX2" fmla="*/ 969535 w 1889592"/>
              <a:gd name="connsiteY2" fmla="*/ 658 h 3307917"/>
              <a:gd name="connsiteX3" fmla="*/ 1889542 w 1889592"/>
              <a:gd name="connsiteY3" fmla="*/ 2742689 h 3307917"/>
              <a:gd name="connsiteX4" fmla="*/ 335674 w 1889592"/>
              <a:gd name="connsiteY4" fmla="*/ 3020683 h 3307917"/>
              <a:gd name="connsiteX0" fmla="*/ 335682 w 2057882"/>
              <a:gd name="connsiteY0" fmla="*/ 3020336 h 3020921"/>
              <a:gd name="connsiteX1" fmla="*/ 82 w 2057882"/>
              <a:gd name="connsiteY1" fmla="*/ 1924426 h 3020921"/>
              <a:gd name="connsiteX2" fmla="*/ 969543 w 2057882"/>
              <a:gd name="connsiteY2" fmla="*/ 311 h 3020921"/>
              <a:gd name="connsiteX3" fmla="*/ 2057844 w 2057882"/>
              <a:gd name="connsiteY3" fmla="*/ 1777454 h 3020921"/>
              <a:gd name="connsiteX4" fmla="*/ 335682 w 2057882"/>
              <a:gd name="connsiteY4" fmla="*/ 3020336 h 3020921"/>
              <a:gd name="connsiteX0" fmla="*/ 335682 w 2057882"/>
              <a:gd name="connsiteY0" fmla="*/ 3020546 h 3021131"/>
              <a:gd name="connsiteX1" fmla="*/ 82 w 2057882"/>
              <a:gd name="connsiteY1" fmla="*/ 1924636 h 3021131"/>
              <a:gd name="connsiteX2" fmla="*/ 969543 w 2057882"/>
              <a:gd name="connsiteY2" fmla="*/ 521 h 3021131"/>
              <a:gd name="connsiteX3" fmla="*/ 2057844 w 2057882"/>
              <a:gd name="connsiteY3" fmla="*/ 1777664 h 3021131"/>
              <a:gd name="connsiteX4" fmla="*/ 335682 w 2057882"/>
              <a:gd name="connsiteY4" fmla="*/ 3020546 h 3021131"/>
              <a:gd name="connsiteX0" fmla="*/ 1132276 w 2057933"/>
              <a:gd name="connsiteY0" fmla="*/ 2998107 h 2998710"/>
              <a:gd name="connsiteX1" fmla="*/ 82 w 2057933"/>
              <a:gd name="connsiteY1" fmla="*/ 1924636 h 2998710"/>
              <a:gd name="connsiteX2" fmla="*/ 969543 w 2057933"/>
              <a:gd name="connsiteY2" fmla="*/ 521 h 2998710"/>
              <a:gd name="connsiteX3" fmla="*/ 2057844 w 2057933"/>
              <a:gd name="connsiteY3" fmla="*/ 1777664 h 2998710"/>
              <a:gd name="connsiteX4" fmla="*/ 1132276 w 2057933"/>
              <a:gd name="connsiteY4" fmla="*/ 2998107 h 2998710"/>
              <a:gd name="connsiteX0" fmla="*/ 1132276 w 2057995"/>
              <a:gd name="connsiteY0" fmla="*/ 2998107 h 2998710"/>
              <a:gd name="connsiteX1" fmla="*/ 82 w 2057995"/>
              <a:gd name="connsiteY1" fmla="*/ 1924636 h 2998710"/>
              <a:gd name="connsiteX2" fmla="*/ 969543 w 2057995"/>
              <a:gd name="connsiteY2" fmla="*/ 521 h 2998710"/>
              <a:gd name="connsiteX3" fmla="*/ 2057844 w 2057995"/>
              <a:gd name="connsiteY3" fmla="*/ 1777664 h 2998710"/>
              <a:gd name="connsiteX4" fmla="*/ 1132276 w 2057995"/>
              <a:gd name="connsiteY4" fmla="*/ 2998107 h 2998710"/>
              <a:gd name="connsiteX0" fmla="*/ 1132276 w 2058164"/>
              <a:gd name="connsiteY0" fmla="*/ 2998107 h 2998168"/>
              <a:gd name="connsiteX1" fmla="*/ 82 w 2058164"/>
              <a:gd name="connsiteY1" fmla="*/ 1924636 h 2998168"/>
              <a:gd name="connsiteX2" fmla="*/ 969543 w 2058164"/>
              <a:gd name="connsiteY2" fmla="*/ 521 h 2998168"/>
              <a:gd name="connsiteX3" fmla="*/ 2057844 w 2058164"/>
              <a:gd name="connsiteY3" fmla="*/ 1777664 h 2998168"/>
              <a:gd name="connsiteX4" fmla="*/ 1132276 w 2058164"/>
              <a:gd name="connsiteY4" fmla="*/ 2998107 h 2998168"/>
              <a:gd name="connsiteX0" fmla="*/ 1132276 w 2058098"/>
              <a:gd name="connsiteY0" fmla="*/ 2998107 h 3000211"/>
              <a:gd name="connsiteX1" fmla="*/ 82 w 2058098"/>
              <a:gd name="connsiteY1" fmla="*/ 1924636 h 3000211"/>
              <a:gd name="connsiteX2" fmla="*/ 969543 w 2058098"/>
              <a:gd name="connsiteY2" fmla="*/ 521 h 3000211"/>
              <a:gd name="connsiteX3" fmla="*/ 2057844 w 2058098"/>
              <a:gd name="connsiteY3" fmla="*/ 1777664 h 3000211"/>
              <a:gd name="connsiteX4" fmla="*/ 1132276 w 2058098"/>
              <a:gd name="connsiteY4" fmla="*/ 2998107 h 3000211"/>
              <a:gd name="connsiteX0" fmla="*/ 1132277 w 2074762"/>
              <a:gd name="connsiteY0" fmla="*/ 2999042 h 3000554"/>
              <a:gd name="connsiteX1" fmla="*/ 83 w 2074762"/>
              <a:gd name="connsiteY1" fmla="*/ 1925571 h 3000554"/>
              <a:gd name="connsiteX2" fmla="*/ 969544 w 2074762"/>
              <a:gd name="connsiteY2" fmla="*/ 1456 h 3000554"/>
              <a:gd name="connsiteX3" fmla="*/ 2074675 w 2074762"/>
              <a:gd name="connsiteY3" fmla="*/ 1688842 h 3000554"/>
              <a:gd name="connsiteX4" fmla="*/ 1132277 w 2074762"/>
              <a:gd name="connsiteY4" fmla="*/ 2999042 h 3000554"/>
              <a:gd name="connsiteX0" fmla="*/ 1132277 w 2074675"/>
              <a:gd name="connsiteY0" fmla="*/ 2999042 h 3000554"/>
              <a:gd name="connsiteX1" fmla="*/ 83 w 2074675"/>
              <a:gd name="connsiteY1" fmla="*/ 1925571 h 3000554"/>
              <a:gd name="connsiteX2" fmla="*/ 969544 w 2074675"/>
              <a:gd name="connsiteY2" fmla="*/ 1456 h 3000554"/>
              <a:gd name="connsiteX3" fmla="*/ 2074675 w 2074675"/>
              <a:gd name="connsiteY3" fmla="*/ 1688842 h 3000554"/>
              <a:gd name="connsiteX4" fmla="*/ 1132277 w 2074675"/>
              <a:gd name="connsiteY4" fmla="*/ 2999042 h 3000554"/>
              <a:gd name="connsiteX0" fmla="*/ 1132398 w 2074796"/>
              <a:gd name="connsiteY0" fmla="*/ 2998085 h 2999597"/>
              <a:gd name="connsiteX1" fmla="*/ 204 w 2074796"/>
              <a:gd name="connsiteY1" fmla="*/ 1924614 h 2999597"/>
              <a:gd name="connsiteX2" fmla="*/ 969665 w 2074796"/>
              <a:gd name="connsiteY2" fmla="*/ 499 h 2999597"/>
              <a:gd name="connsiteX3" fmla="*/ 2074796 w 2074796"/>
              <a:gd name="connsiteY3" fmla="*/ 1687885 h 2999597"/>
              <a:gd name="connsiteX4" fmla="*/ 1132398 w 2074796"/>
              <a:gd name="connsiteY4" fmla="*/ 2998085 h 2999597"/>
              <a:gd name="connsiteX0" fmla="*/ 1132398 w 2074796"/>
              <a:gd name="connsiteY0" fmla="*/ 2998061 h 2999573"/>
              <a:gd name="connsiteX1" fmla="*/ 204 w 2074796"/>
              <a:gd name="connsiteY1" fmla="*/ 1924590 h 2999573"/>
              <a:gd name="connsiteX2" fmla="*/ 969665 w 2074796"/>
              <a:gd name="connsiteY2" fmla="*/ 475 h 2999573"/>
              <a:gd name="connsiteX3" fmla="*/ 2074796 w 2074796"/>
              <a:gd name="connsiteY3" fmla="*/ 1687861 h 2999573"/>
              <a:gd name="connsiteX4" fmla="*/ 1132398 w 2074796"/>
              <a:gd name="connsiteY4" fmla="*/ 2998061 h 2999573"/>
              <a:gd name="connsiteX0" fmla="*/ 997661 w 1940059"/>
              <a:gd name="connsiteY0" fmla="*/ 3008655 h 3033710"/>
              <a:gd name="connsiteX1" fmla="*/ 102 w 1940059"/>
              <a:gd name="connsiteY1" fmla="*/ 2423238 h 3033710"/>
              <a:gd name="connsiteX2" fmla="*/ 834928 w 1940059"/>
              <a:gd name="connsiteY2" fmla="*/ 11069 h 3033710"/>
              <a:gd name="connsiteX3" fmla="*/ 1940059 w 1940059"/>
              <a:gd name="connsiteY3" fmla="*/ 1698455 h 3033710"/>
              <a:gd name="connsiteX4" fmla="*/ 997661 w 1940059"/>
              <a:gd name="connsiteY4" fmla="*/ 3008655 h 3033710"/>
              <a:gd name="connsiteX0" fmla="*/ 997661 w 1940059"/>
              <a:gd name="connsiteY0" fmla="*/ 3008655 h 3028535"/>
              <a:gd name="connsiteX1" fmla="*/ 102 w 1940059"/>
              <a:gd name="connsiteY1" fmla="*/ 2423238 h 3028535"/>
              <a:gd name="connsiteX2" fmla="*/ 834928 w 1940059"/>
              <a:gd name="connsiteY2" fmla="*/ 11069 h 3028535"/>
              <a:gd name="connsiteX3" fmla="*/ 1940059 w 1940059"/>
              <a:gd name="connsiteY3" fmla="*/ 1698455 h 3028535"/>
              <a:gd name="connsiteX4" fmla="*/ 997661 w 1940059"/>
              <a:gd name="connsiteY4" fmla="*/ 3008655 h 3028535"/>
              <a:gd name="connsiteX0" fmla="*/ 997661 w 1940059"/>
              <a:gd name="connsiteY0" fmla="*/ 3008655 h 3015590"/>
              <a:gd name="connsiteX1" fmla="*/ 102 w 1940059"/>
              <a:gd name="connsiteY1" fmla="*/ 2423238 h 3015590"/>
              <a:gd name="connsiteX2" fmla="*/ 834928 w 1940059"/>
              <a:gd name="connsiteY2" fmla="*/ 11069 h 3015590"/>
              <a:gd name="connsiteX3" fmla="*/ 1940059 w 1940059"/>
              <a:gd name="connsiteY3" fmla="*/ 1698455 h 3015590"/>
              <a:gd name="connsiteX4" fmla="*/ 997661 w 1940059"/>
              <a:gd name="connsiteY4" fmla="*/ 3008655 h 3015590"/>
              <a:gd name="connsiteX0" fmla="*/ 1017415 w 1959813"/>
              <a:gd name="connsiteY0" fmla="*/ 3014734 h 3021669"/>
              <a:gd name="connsiteX1" fmla="*/ 19856 w 1959813"/>
              <a:gd name="connsiteY1" fmla="*/ 2429317 h 3021669"/>
              <a:gd name="connsiteX2" fmla="*/ 390105 w 1959813"/>
              <a:gd name="connsiteY2" fmla="*/ 925886 h 3021669"/>
              <a:gd name="connsiteX3" fmla="*/ 854682 w 1959813"/>
              <a:gd name="connsiteY3" fmla="*/ 17148 h 3021669"/>
              <a:gd name="connsiteX4" fmla="*/ 1959813 w 1959813"/>
              <a:gd name="connsiteY4" fmla="*/ 1704534 h 3021669"/>
              <a:gd name="connsiteX5" fmla="*/ 1017415 w 1959813"/>
              <a:gd name="connsiteY5" fmla="*/ 3014734 h 3021669"/>
              <a:gd name="connsiteX0" fmla="*/ 1109589 w 2051987"/>
              <a:gd name="connsiteY0" fmla="*/ 3026044 h 3032979"/>
              <a:gd name="connsiteX1" fmla="*/ 112030 w 2051987"/>
              <a:gd name="connsiteY1" fmla="*/ 2440627 h 3032979"/>
              <a:gd name="connsiteX2" fmla="*/ 78372 w 2051987"/>
              <a:gd name="connsiteY2" fmla="*/ 785731 h 3032979"/>
              <a:gd name="connsiteX3" fmla="*/ 946856 w 2051987"/>
              <a:gd name="connsiteY3" fmla="*/ 28458 h 3032979"/>
              <a:gd name="connsiteX4" fmla="*/ 2051987 w 2051987"/>
              <a:gd name="connsiteY4" fmla="*/ 1715844 h 3032979"/>
              <a:gd name="connsiteX5" fmla="*/ 1109589 w 2051987"/>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45046"/>
              <a:gd name="connsiteX1" fmla="*/ 22438 w 1973615"/>
              <a:gd name="connsiteY1" fmla="*/ 2429407 h 3045046"/>
              <a:gd name="connsiteX2" fmla="*/ 0 w 1973615"/>
              <a:gd name="connsiteY2" fmla="*/ 785731 h 3045046"/>
              <a:gd name="connsiteX3" fmla="*/ 868484 w 1973615"/>
              <a:gd name="connsiteY3" fmla="*/ 28458 h 3045046"/>
              <a:gd name="connsiteX4" fmla="*/ 1973615 w 1973615"/>
              <a:gd name="connsiteY4" fmla="*/ 1715844 h 3045046"/>
              <a:gd name="connsiteX5" fmla="*/ 1031217 w 1973615"/>
              <a:gd name="connsiteY5" fmla="*/ 3026044 h 3045046"/>
              <a:gd name="connsiteX0" fmla="*/ 1031217 w 1973615"/>
              <a:gd name="connsiteY0" fmla="*/ 3026044 h 3043704"/>
              <a:gd name="connsiteX1" fmla="*/ 22438 w 1973615"/>
              <a:gd name="connsiteY1" fmla="*/ 2429407 h 3043704"/>
              <a:gd name="connsiteX2" fmla="*/ 0 w 1973615"/>
              <a:gd name="connsiteY2" fmla="*/ 785731 h 3043704"/>
              <a:gd name="connsiteX3" fmla="*/ 868484 w 1973615"/>
              <a:gd name="connsiteY3" fmla="*/ 28458 h 3043704"/>
              <a:gd name="connsiteX4" fmla="*/ 1973615 w 1973615"/>
              <a:gd name="connsiteY4" fmla="*/ 1715844 h 3043704"/>
              <a:gd name="connsiteX5" fmla="*/ 1031217 w 1973615"/>
              <a:gd name="connsiteY5" fmla="*/ 3026044 h 3043704"/>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15438 h 3033098"/>
              <a:gd name="connsiteX1" fmla="*/ 39267 w 1990444"/>
              <a:gd name="connsiteY1" fmla="*/ 2418801 h 3033098"/>
              <a:gd name="connsiteX2" fmla="*/ 0 w 1990444"/>
              <a:gd name="connsiteY2" fmla="*/ 836833 h 3033098"/>
              <a:gd name="connsiteX3" fmla="*/ 1036778 w 1990444"/>
              <a:gd name="connsiteY3" fmla="*/ 23462 h 3033098"/>
              <a:gd name="connsiteX4" fmla="*/ 1990444 w 1990444"/>
              <a:gd name="connsiteY4" fmla="*/ 1705238 h 3033098"/>
              <a:gd name="connsiteX5" fmla="*/ 1048046 w 1990444"/>
              <a:gd name="connsiteY5" fmla="*/ 3015438 h 3033098"/>
              <a:gd name="connsiteX0" fmla="*/ 1048046 w 1990444"/>
              <a:gd name="connsiteY0" fmla="*/ 3016924 h 3034584"/>
              <a:gd name="connsiteX1" fmla="*/ 39267 w 1990444"/>
              <a:gd name="connsiteY1" fmla="*/ 2420287 h 3034584"/>
              <a:gd name="connsiteX2" fmla="*/ 0 w 1990444"/>
              <a:gd name="connsiteY2" fmla="*/ 838319 h 3034584"/>
              <a:gd name="connsiteX3" fmla="*/ 1036778 w 1990444"/>
              <a:gd name="connsiteY3" fmla="*/ 24948 h 3034584"/>
              <a:gd name="connsiteX4" fmla="*/ 1990444 w 1990444"/>
              <a:gd name="connsiteY4" fmla="*/ 1706724 h 3034584"/>
              <a:gd name="connsiteX5" fmla="*/ 1048046 w 1990444"/>
              <a:gd name="connsiteY5" fmla="*/ 3016924 h 3034584"/>
              <a:gd name="connsiteX0" fmla="*/ 1048046 w 1990444"/>
              <a:gd name="connsiteY0" fmla="*/ 3021540 h 3039200"/>
              <a:gd name="connsiteX1" fmla="*/ 39267 w 1990444"/>
              <a:gd name="connsiteY1" fmla="*/ 2424903 h 3039200"/>
              <a:gd name="connsiteX2" fmla="*/ 0 w 1990444"/>
              <a:gd name="connsiteY2" fmla="*/ 842935 h 3039200"/>
              <a:gd name="connsiteX3" fmla="*/ 1036778 w 1990444"/>
              <a:gd name="connsiteY3" fmla="*/ 29564 h 3039200"/>
              <a:gd name="connsiteX4" fmla="*/ 1990444 w 1990444"/>
              <a:gd name="connsiteY4" fmla="*/ 1711340 h 3039200"/>
              <a:gd name="connsiteX5" fmla="*/ 1048046 w 1990444"/>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27416"/>
              <a:gd name="connsiteX1" fmla="*/ 39267 w 1991061"/>
              <a:gd name="connsiteY1" fmla="*/ 2424903 h 3027416"/>
              <a:gd name="connsiteX2" fmla="*/ 0 w 1991061"/>
              <a:gd name="connsiteY2" fmla="*/ 842935 h 3027416"/>
              <a:gd name="connsiteX3" fmla="*/ 1036778 w 1991061"/>
              <a:gd name="connsiteY3" fmla="*/ 29564 h 3027416"/>
              <a:gd name="connsiteX4" fmla="*/ 1990444 w 1991061"/>
              <a:gd name="connsiteY4" fmla="*/ 1711340 h 3027416"/>
              <a:gd name="connsiteX5" fmla="*/ 1048046 w 1991061"/>
              <a:gd name="connsiteY5" fmla="*/ 3021540 h 3027416"/>
              <a:gd name="connsiteX0" fmla="*/ 1048046 w 1991061"/>
              <a:gd name="connsiteY0" fmla="*/ 3021540 h 3029399"/>
              <a:gd name="connsiteX1" fmla="*/ 39267 w 1991061"/>
              <a:gd name="connsiteY1" fmla="*/ 2424903 h 3029399"/>
              <a:gd name="connsiteX2" fmla="*/ 0 w 1991061"/>
              <a:gd name="connsiteY2" fmla="*/ 842935 h 3029399"/>
              <a:gd name="connsiteX3" fmla="*/ 1036778 w 1991061"/>
              <a:gd name="connsiteY3" fmla="*/ 29564 h 3029399"/>
              <a:gd name="connsiteX4" fmla="*/ 1990444 w 1991061"/>
              <a:gd name="connsiteY4" fmla="*/ 1711340 h 3029399"/>
              <a:gd name="connsiteX5" fmla="*/ 1048046 w 1991061"/>
              <a:gd name="connsiteY5" fmla="*/ 3021540 h 3029399"/>
              <a:gd name="connsiteX0" fmla="*/ 1048046 w 1991154"/>
              <a:gd name="connsiteY0" fmla="*/ 3016161 h 3024020"/>
              <a:gd name="connsiteX1" fmla="*/ 39267 w 1991154"/>
              <a:gd name="connsiteY1" fmla="*/ 2419524 h 3024020"/>
              <a:gd name="connsiteX2" fmla="*/ 0 w 1991154"/>
              <a:gd name="connsiteY2" fmla="*/ 837556 h 3024020"/>
              <a:gd name="connsiteX3" fmla="*/ 1098486 w 1991154"/>
              <a:gd name="connsiteY3" fmla="*/ 29794 h 3024020"/>
              <a:gd name="connsiteX4" fmla="*/ 1990444 w 1991154"/>
              <a:gd name="connsiteY4" fmla="*/ 1705961 h 3024020"/>
              <a:gd name="connsiteX5" fmla="*/ 1048046 w 1991154"/>
              <a:gd name="connsiteY5" fmla="*/ 3016161 h 3024020"/>
              <a:gd name="connsiteX0" fmla="*/ 1025607 w 1991154"/>
              <a:gd name="connsiteY0" fmla="*/ 3021771 h 3029548"/>
              <a:gd name="connsiteX1" fmla="*/ 39267 w 1991154"/>
              <a:gd name="connsiteY1" fmla="*/ 2419524 h 3029548"/>
              <a:gd name="connsiteX2" fmla="*/ 0 w 1991154"/>
              <a:gd name="connsiteY2" fmla="*/ 837556 h 3029548"/>
              <a:gd name="connsiteX3" fmla="*/ 1098486 w 1991154"/>
              <a:gd name="connsiteY3" fmla="*/ 29794 h 3029548"/>
              <a:gd name="connsiteX4" fmla="*/ 1990444 w 1991154"/>
              <a:gd name="connsiteY4" fmla="*/ 1705961 h 3029548"/>
              <a:gd name="connsiteX5" fmla="*/ 1025607 w 1991154"/>
              <a:gd name="connsiteY5" fmla="*/ 3021771 h 30295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1025607 w 1991154"/>
              <a:gd name="connsiteY5" fmla="*/ 3021771 h 3026301"/>
              <a:gd name="connsiteX0" fmla="*/ 944924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944924 w 1991154"/>
              <a:gd name="connsiteY5" fmla="*/ 3021771 h 3026301"/>
              <a:gd name="connsiteX0" fmla="*/ 944924 w 1973258"/>
              <a:gd name="connsiteY0" fmla="*/ 3021771 h 3038476"/>
              <a:gd name="connsiteX1" fmla="*/ 39267 w 1973258"/>
              <a:gd name="connsiteY1" fmla="*/ 2419524 h 3038476"/>
              <a:gd name="connsiteX2" fmla="*/ 0 w 1973258"/>
              <a:gd name="connsiteY2" fmla="*/ 837556 h 3038476"/>
              <a:gd name="connsiteX3" fmla="*/ 1098486 w 1973258"/>
              <a:gd name="connsiteY3" fmla="*/ 29794 h 3038476"/>
              <a:gd name="connsiteX4" fmla="*/ 1972515 w 1973258"/>
              <a:gd name="connsiteY4" fmla="*/ 1759749 h 3038476"/>
              <a:gd name="connsiteX5" fmla="*/ 944924 w 1973258"/>
              <a:gd name="connsiteY5" fmla="*/ 3021771 h 3038476"/>
              <a:gd name="connsiteX0" fmla="*/ 944924 w 1973353"/>
              <a:gd name="connsiteY0" fmla="*/ 2978907 h 2995612"/>
              <a:gd name="connsiteX1" fmla="*/ 39267 w 1973353"/>
              <a:gd name="connsiteY1" fmla="*/ 2376660 h 2995612"/>
              <a:gd name="connsiteX2" fmla="*/ 0 w 1973353"/>
              <a:gd name="connsiteY2" fmla="*/ 794692 h 2995612"/>
              <a:gd name="connsiteX3" fmla="*/ 1143310 w 1973353"/>
              <a:gd name="connsiteY3" fmla="*/ 31753 h 2995612"/>
              <a:gd name="connsiteX4" fmla="*/ 1972515 w 1973353"/>
              <a:gd name="connsiteY4" fmla="*/ 1716885 h 2995612"/>
              <a:gd name="connsiteX5" fmla="*/ 944924 w 1973353"/>
              <a:gd name="connsiteY5" fmla="*/ 2978907 h 2995612"/>
              <a:gd name="connsiteX0" fmla="*/ 909065 w 1937494"/>
              <a:gd name="connsiteY0" fmla="*/ 2977703 h 2994408"/>
              <a:gd name="connsiteX1" fmla="*/ 3408 w 1937494"/>
              <a:gd name="connsiteY1" fmla="*/ 2375456 h 2994408"/>
              <a:gd name="connsiteX2" fmla="*/ 0 w 1937494"/>
              <a:gd name="connsiteY2" fmla="*/ 820382 h 2994408"/>
              <a:gd name="connsiteX3" fmla="*/ 1107451 w 1937494"/>
              <a:gd name="connsiteY3" fmla="*/ 30549 h 2994408"/>
              <a:gd name="connsiteX4" fmla="*/ 1936656 w 1937494"/>
              <a:gd name="connsiteY4" fmla="*/ 1715681 h 2994408"/>
              <a:gd name="connsiteX5" fmla="*/ 909065 w 1937494"/>
              <a:gd name="connsiteY5" fmla="*/ 2977703 h 2994408"/>
              <a:gd name="connsiteX0" fmla="*/ 909065 w 1937494"/>
              <a:gd name="connsiteY0" fmla="*/ 2977703 h 2997808"/>
              <a:gd name="connsiteX1" fmla="*/ 3408 w 1937494"/>
              <a:gd name="connsiteY1" fmla="*/ 2375456 h 2997808"/>
              <a:gd name="connsiteX2" fmla="*/ 0 w 1937494"/>
              <a:gd name="connsiteY2" fmla="*/ 820382 h 2997808"/>
              <a:gd name="connsiteX3" fmla="*/ 1107451 w 1937494"/>
              <a:gd name="connsiteY3" fmla="*/ 30549 h 2997808"/>
              <a:gd name="connsiteX4" fmla="*/ 1936656 w 1937494"/>
              <a:gd name="connsiteY4" fmla="*/ 1715681 h 2997808"/>
              <a:gd name="connsiteX5" fmla="*/ 909065 w 1937494"/>
              <a:gd name="connsiteY5" fmla="*/ 2977703 h 2997808"/>
              <a:gd name="connsiteX0" fmla="*/ 909065 w 1937494"/>
              <a:gd name="connsiteY0" fmla="*/ 2977703 h 2979806"/>
              <a:gd name="connsiteX1" fmla="*/ 3408 w 1937494"/>
              <a:gd name="connsiteY1" fmla="*/ 2375456 h 2979806"/>
              <a:gd name="connsiteX2" fmla="*/ 0 w 1937494"/>
              <a:gd name="connsiteY2" fmla="*/ 820382 h 2979806"/>
              <a:gd name="connsiteX3" fmla="*/ 1107451 w 1937494"/>
              <a:gd name="connsiteY3" fmla="*/ 30549 h 2979806"/>
              <a:gd name="connsiteX4" fmla="*/ 1936656 w 1937494"/>
              <a:gd name="connsiteY4" fmla="*/ 1715681 h 2979806"/>
              <a:gd name="connsiteX5" fmla="*/ 909065 w 1937494"/>
              <a:gd name="connsiteY5" fmla="*/ 2977703 h 2979806"/>
              <a:gd name="connsiteX0" fmla="*/ 909065 w 1936916"/>
              <a:gd name="connsiteY0" fmla="*/ 2977703 h 2979806"/>
              <a:gd name="connsiteX1" fmla="*/ 3408 w 1936916"/>
              <a:gd name="connsiteY1" fmla="*/ 2375456 h 2979806"/>
              <a:gd name="connsiteX2" fmla="*/ 0 w 1936916"/>
              <a:gd name="connsiteY2" fmla="*/ 820382 h 2979806"/>
              <a:gd name="connsiteX3" fmla="*/ 1107451 w 1936916"/>
              <a:gd name="connsiteY3" fmla="*/ 30549 h 2979806"/>
              <a:gd name="connsiteX4" fmla="*/ 1936656 w 1936916"/>
              <a:gd name="connsiteY4" fmla="*/ 1715681 h 2979806"/>
              <a:gd name="connsiteX5" fmla="*/ 909065 w 1936916"/>
              <a:gd name="connsiteY5" fmla="*/ 2977703 h 2979806"/>
              <a:gd name="connsiteX0" fmla="*/ 909065 w 1936957"/>
              <a:gd name="connsiteY0" fmla="*/ 2986285 h 2988388"/>
              <a:gd name="connsiteX1" fmla="*/ 3408 w 1936957"/>
              <a:gd name="connsiteY1" fmla="*/ 2384038 h 2988388"/>
              <a:gd name="connsiteX2" fmla="*/ 0 w 1936957"/>
              <a:gd name="connsiteY2" fmla="*/ 828964 h 2988388"/>
              <a:gd name="connsiteX3" fmla="*/ 1152274 w 1936957"/>
              <a:gd name="connsiteY3" fmla="*/ 30166 h 2988388"/>
              <a:gd name="connsiteX4" fmla="*/ 1936656 w 1936957"/>
              <a:gd name="connsiteY4" fmla="*/ 1724263 h 2988388"/>
              <a:gd name="connsiteX5" fmla="*/ 909065 w 1936957"/>
              <a:gd name="connsiteY5" fmla="*/ 2986285 h 2988388"/>
              <a:gd name="connsiteX0" fmla="*/ 909065 w 1936898"/>
              <a:gd name="connsiteY0" fmla="*/ 3006799 h 3008902"/>
              <a:gd name="connsiteX1" fmla="*/ 3408 w 1936898"/>
              <a:gd name="connsiteY1" fmla="*/ 2404552 h 3008902"/>
              <a:gd name="connsiteX2" fmla="*/ 0 w 1936898"/>
              <a:gd name="connsiteY2" fmla="*/ 849478 h 3008902"/>
              <a:gd name="connsiteX3" fmla="*/ 1082758 w 1936898"/>
              <a:gd name="connsiteY3" fmla="*/ 29291 h 3008902"/>
              <a:gd name="connsiteX4" fmla="*/ 1936656 w 1936898"/>
              <a:gd name="connsiteY4" fmla="*/ 1744777 h 3008902"/>
              <a:gd name="connsiteX5" fmla="*/ 909065 w 1936898"/>
              <a:gd name="connsiteY5" fmla="*/ 3006799 h 3008902"/>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20398"/>
              <a:gd name="connsiteX1" fmla="*/ 8756 w 1936898"/>
              <a:gd name="connsiteY1" fmla="*/ 2334051 h 3020398"/>
              <a:gd name="connsiteX2" fmla="*/ 0 w 1936898"/>
              <a:gd name="connsiteY2" fmla="*/ 848493 h 3020398"/>
              <a:gd name="connsiteX3" fmla="*/ 1082758 w 1936898"/>
              <a:gd name="connsiteY3" fmla="*/ 28306 h 3020398"/>
              <a:gd name="connsiteX4" fmla="*/ 1936656 w 1936898"/>
              <a:gd name="connsiteY4" fmla="*/ 1743792 h 3020398"/>
              <a:gd name="connsiteX5" fmla="*/ 909065 w 1936898"/>
              <a:gd name="connsiteY5" fmla="*/ 3005814 h 3020398"/>
              <a:gd name="connsiteX0" fmla="*/ 1117612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17612 w 1936898"/>
              <a:gd name="connsiteY5" fmla="*/ 2989771 h 3004826"/>
              <a:gd name="connsiteX0" fmla="*/ 1181781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81781 w 1936898"/>
              <a:gd name="connsiteY5" fmla="*/ 2989771 h 3004826"/>
              <a:gd name="connsiteX0" fmla="*/ 1181781 w 1936898"/>
              <a:gd name="connsiteY0" fmla="*/ 2989771 h 3006184"/>
              <a:gd name="connsiteX1" fmla="*/ 8756 w 1936898"/>
              <a:gd name="connsiteY1" fmla="*/ 2334051 h 3006184"/>
              <a:gd name="connsiteX2" fmla="*/ 0 w 1936898"/>
              <a:gd name="connsiteY2" fmla="*/ 848493 h 3006184"/>
              <a:gd name="connsiteX3" fmla="*/ 1082758 w 1936898"/>
              <a:gd name="connsiteY3" fmla="*/ 28306 h 3006184"/>
              <a:gd name="connsiteX4" fmla="*/ 1936656 w 1936898"/>
              <a:gd name="connsiteY4" fmla="*/ 1743792 h 3006184"/>
              <a:gd name="connsiteX5" fmla="*/ 1181781 w 1936898"/>
              <a:gd name="connsiteY5" fmla="*/ 2989771 h 300618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2"/>
              <a:gd name="connsiteY0" fmla="*/ 2990383 h 3006293"/>
              <a:gd name="connsiteX1" fmla="*/ 8756 w 1963612"/>
              <a:gd name="connsiteY1" fmla="*/ 2318620 h 3006293"/>
              <a:gd name="connsiteX2" fmla="*/ 0 w 1963612"/>
              <a:gd name="connsiteY2" fmla="*/ 833062 h 3006293"/>
              <a:gd name="connsiteX3" fmla="*/ 1072064 w 1963612"/>
              <a:gd name="connsiteY3" fmla="*/ 28917 h 3006293"/>
              <a:gd name="connsiteX4" fmla="*/ 1963393 w 1963612"/>
              <a:gd name="connsiteY4" fmla="*/ 1717666 h 3006293"/>
              <a:gd name="connsiteX5" fmla="*/ 1117612 w 1963612"/>
              <a:gd name="connsiteY5" fmla="*/ 2990383 h 3006293"/>
              <a:gd name="connsiteX0" fmla="*/ 1117612 w 1963612"/>
              <a:gd name="connsiteY0" fmla="*/ 2968993 h 2985581"/>
              <a:gd name="connsiteX1" fmla="*/ 8756 w 1963612"/>
              <a:gd name="connsiteY1" fmla="*/ 2318620 h 2985581"/>
              <a:gd name="connsiteX2" fmla="*/ 0 w 1963612"/>
              <a:gd name="connsiteY2" fmla="*/ 833062 h 2985581"/>
              <a:gd name="connsiteX3" fmla="*/ 1072064 w 1963612"/>
              <a:gd name="connsiteY3" fmla="*/ 28917 h 2985581"/>
              <a:gd name="connsiteX4" fmla="*/ 1963393 w 1963612"/>
              <a:gd name="connsiteY4" fmla="*/ 1717666 h 2985581"/>
              <a:gd name="connsiteX5" fmla="*/ 1117612 w 1963612"/>
              <a:gd name="connsiteY5" fmla="*/ 2968993 h 2985581"/>
              <a:gd name="connsiteX0" fmla="*/ 1117612 w 1963612"/>
              <a:gd name="connsiteY0" fmla="*/ 2985035 h 3001109"/>
              <a:gd name="connsiteX1" fmla="*/ 8756 w 1963612"/>
              <a:gd name="connsiteY1" fmla="*/ 2318620 h 3001109"/>
              <a:gd name="connsiteX2" fmla="*/ 0 w 1963612"/>
              <a:gd name="connsiteY2" fmla="*/ 833062 h 3001109"/>
              <a:gd name="connsiteX3" fmla="*/ 1072064 w 1963612"/>
              <a:gd name="connsiteY3" fmla="*/ 28917 h 3001109"/>
              <a:gd name="connsiteX4" fmla="*/ 1963393 w 1963612"/>
              <a:gd name="connsiteY4" fmla="*/ 1717666 h 3001109"/>
              <a:gd name="connsiteX5" fmla="*/ 1117612 w 1963612"/>
              <a:gd name="connsiteY5" fmla="*/ 2985035 h 3001109"/>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717666 h 2990604"/>
              <a:gd name="connsiteX5" fmla="*/ 1117612 w 1963612"/>
              <a:gd name="connsiteY5" fmla="*/ 2985035 h 2990604"/>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690929 h 2990604"/>
              <a:gd name="connsiteX5" fmla="*/ 1117612 w 1963612"/>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967"/>
              <a:gd name="connsiteX1" fmla="*/ 8756 w 1963393"/>
              <a:gd name="connsiteY1" fmla="*/ 2318620 h 2990967"/>
              <a:gd name="connsiteX2" fmla="*/ 0 w 1963393"/>
              <a:gd name="connsiteY2" fmla="*/ 833062 h 2990967"/>
              <a:gd name="connsiteX3" fmla="*/ 1072064 w 1963393"/>
              <a:gd name="connsiteY3" fmla="*/ 28917 h 2990967"/>
              <a:gd name="connsiteX4" fmla="*/ 1963393 w 1963393"/>
              <a:gd name="connsiteY4" fmla="*/ 1690929 h 2990967"/>
              <a:gd name="connsiteX5" fmla="*/ 1117612 w 1963393"/>
              <a:gd name="connsiteY5" fmla="*/ 2985035 h 2990967"/>
              <a:gd name="connsiteX0" fmla="*/ 1117612 w 1963393"/>
              <a:gd name="connsiteY0" fmla="*/ 2985035 h 2991575"/>
              <a:gd name="connsiteX1" fmla="*/ 24799 w 1963393"/>
              <a:gd name="connsiteY1" fmla="*/ 2356052 h 2991575"/>
              <a:gd name="connsiteX2" fmla="*/ 0 w 1963393"/>
              <a:gd name="connsiteY2" fmla="*/ 833062 h 2991575"/>
              <a:gd name="connsiteX3" fmla="*/ 1072064 w 1963393"/>
              <a:gd name="connsiteY3" fmla="*/ 28917 h 2991575"/>
              <a:gd name="connsiteX4" fmla="*/ 1963393 w 1963393"/>
              <a:gd name="connsiteY4" fmla="*/ 1690929 h 2991575"/>
              <a:gd name="connsiteX5" fmla="*/ 1117612 w 1963393"/>
              <a:gd name="connsiteY5" fmla="*/ 2985035 h 2991575"/>
              <a:gd name="connsiteX0" fmla="*/ 1117612 w 1963393"/>
              <a:gd name="connsiteY0" fmla="*/ 2985035 h 2990548"/>
              <a:gd name="connsiteX1" fmla="*/ 24799 w 1963393"/>
              <a:gd name="connsiteY1" fmla="*/ 2356052 h 2990548"/>
              <a:gd name="connsiteX2" fmla="*/ 0 w 1963393"/>
              <a:gd name="connsiteY2" fmla="*/ 833062 h 2990548"/>
              <a:gd name="connsiteX3" fmla="*/ 1072064 w 1963393"/>
              <a:gd name="connsiteY3" fmla="*/ 28917 h 2990548"/>
              <a:gd name="connsiteX4" fmla="*/ 1963393 w 1963393"/>
              <a:gd name="connsiteY4" fmla="*/ 1690929 h 2990548"/>
              <a:gd name="connsiteX5" fmla="*/ 1117612 w 1963393"/>
              <a:gd name="connsiteY5" fmla="*/ 2985035 h 2990548"/>
              <a:gd name="connsiteX0" fmla="*/ 1117612 w 1963393"/>
              <a:gd name="connsiteY0" fmla="*/ 2985035 h 2990829"/>
              <a:gd name="connsiteX1" fmla="*/ 24799 w 1963393"/>
              <a:gd name="connsiteY1" fmla="*/ 2356052 h 2990829"/>
              <a:gd name="connsiteX2" fmla="*/ 0 w 1963393"/>
              <a:gd name="connsiteY2" fmla="*/ 833062 h 2990829"/>
              <a:gd name="connsiteX3" fmla="*/ 1072064 w 1963393"/>
              <a:gd name="connsiteY3" fmla="*/ 28917 h 2990829"/>
              <a:gd name="connsiteX4" fmla="*/ 1963393 w 1963393"/>
              <a:gd name="connsiteY4" fmla="*/ 1690929 h 2990829"/>
              <a:gd name="connsiteX5" fmla="*/ 1117612 w 1963393"/>
              <a:gd name="connsiteY5" fmla="*/ 2985035 h 2990829"/>
              <a:gd name="connsiteX0" fmla="*/ 1183718 w 2029499"/>
              <a:gd name="connsiteY0" fmla="*/ 2985035 h 2989001"/>
              <a:gd name="connsiteX1" fmla="*/ 0 w 2029499"/>
              <a:gd name="connsiteY1" fmla="*/ 2168894 h 2989001"/>
              <a:gd name="connsiteX2" fmla="*/ 66106 w 2029499"/>
              <a:gd name="connsiteY2" fmla="*/ 833062 h 2989001"/>
              <a:gd name="connsiteX3" fmla="*/ 1138170 w 2029499"/>
              <a:gd name="connsiteY3" fmla="*/ 28917 h 2989001"/>
              <a:gd name="connsiteX4" fmla="*/ 2029499 w 2029499"/>
              <a:gd name="connsiteY4" fmla="*/ 1690929 h 2989001"/>
              <a:gd name="connsiteX5" fmla="*/ 1183718 w 2029499"/>
              <a:gd name="connsiteY5" fmla="*/ 2985035 h 2989001"/>
              <a:gd name="connsiteX0" fmla="*/ 1213865 w 2059646"/>
              <a:gd name="connsiteY0" fmla="*/ 2977015 h 2980981"/>
              <a:gd name="connsiteX1" fmla="*/ 30147 w 2059646"/>
              <a:gd name="connsiteY1" fmla="*/ 2160874 h 2980981"/>
              <a:gd name="connsiteX2" fmla="*/ 0 w 2059646"/>
              <a:gd name="connsiteY2" fmla="*/ 1108452 h 2980981"/>
              <a:gd name="connsiteX3" fmla="*/ 1168317 w 2059646"/>
              <a:gd name="connsiteY3" fmla="*/ 20897 h 2980981"/>
              <a:gd name="connsiteX4" fmla="*/ 2059646 w 2059646"/>
              <a:gd name="connsiteY4" fmla="*/ 1682909 h 2980981"/>
              <a:gd name="connsiteX5" fmla="*/ 1213865 w 2059646"/>
              <a:gd name="connsiteY5" fmla="*/ 2977015 h 2980981"/>
              <a:gd name="connsiteX0" fmla="*/ 1213865 w 2059646"/>
              <a:gd name="connsiteY0" fmla="*/ 2994926 h 2998892"/>
              <a:gd name="connsiteX1" fmla="*/ 30147 w 2059646"/>
              <a:gd name="connsiteY1" fmla="*/ 2178785 h 2998892"/>
              <a:gd name="connsiteX2" fmla="*/ 0 w 2059646"/>
              <a:gd name="connsiteY2" fmla="*/ 1126363 h 2998892"/>
              <a:gd name="connsiteX3" fmla="*/ 1168317 w 2059646"/>
              <a:gd name="connsiteY3" fmla="*/ 38808 h 2998892"/>
              <a:gd name="connsiteX4" fmla="*/ 2059646 w 2059646"/>
              <a:gd name="connsiteY4" fmla="*/ 1700820 h 2998892"/>
              <a:gd name="connsiteX5" fmla="*/ 1213865 w 2059646"/>
              <a:gd name="connsiteY5" fmla="*/ 2994926 h 2998892"/>
              <a:gd name="connsiteX0" fmla="*/ 1213865 w 2059646"/>
              <a:gd name="connsiteY0" fmla="*/ 2993873 h 2997839"/>
              <a:gd name="connsiteX1" fmla="*/ 30147 w 2059646"/>
              <a:gd name="connsiteY1" fmla="*/ 2177732 h 2997839"/>
              <a:gd name="connsiteX2" fmla="*/ 0 w 2059646"/>
              <a:gd name="connsiteY2" fmla="*/ 1157395 h 2997839"/>
              <a:gd name="connsiteX3" fmla="*/ 1168317 w 2059646"/>
              <a:gd name="connsiteY3" fmla="*/ 37755 h 2997839"/>
              <a:gd name="connsiteX4" fmla="*/ 2059646 w 2059646"/>
              <a:gd name="connsiteY4" fmla="*/ 1699767 h 2997839"/>
              <a:gd name="connsiteX5" fmla="*/ 1213865 w 2059646"/>
              <a:gd name="connsiteY5" fmla="*/ 2993873 h 2997839"/>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135"/>
              <a:gd name="connsiteX1" fmla="*/ 19451 w 2059646"/>
              <a:gd name="connsiteY1" fmla="*/ 2137834 h 2995135"/>
              <a:gd name="connsiteX2" fmla="*/ 0 w 2059646"/>
              <a:gd name="connsiteY2" fmla="*/ 1154928 h 2995135"/>
              <a:gd name="connsiteX3" fmla="*/ 1168317 w 2059646"/>
              <a:gd name="connsiteY3" fmla="*/ 35288 h 2995135"/>
              <a:gd name="connsiteX4" fmla="*/ 2059646 w 2059646"/>
              <a:gd name="connsiteY4" fmla="*/ 1697300 h 2995135"/>
              <a:gd name="connsiteX5" fmla="*/ 1213865 w 2059646"/>
              <a:gd name="connsiteY5" fmla="*/ 2991406 h 2995135"/>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28837"/>
              <a:gd name="connsiteX1" fmla="*/ 19451 w 2059646"/>
              <a:gd name="connsiteY1" fmla="*/ 2137834 h 3028837"/>
              <a:gd name="connsiteX2" fmla="*/ 0 w 2059646"/>
              <a:gd name="connsiteY2" fmla="*/ 1154928 h 3028837"/>
              <a:gd name="connsiteX3" fmla="*/ 1168317 w 2059646"/>
              <a:gd name="connsiteY3" fmla="*/ 35288 h 3028837"/>
              <a:gd name="connsiteX4" fmla="*/ 2059646 w 2059646"/>
              <a:gd name="connsiteY4" fmla="*/ 1697300 h 3028837"/>
              <a:gd name="connsiteX5" fmla="*/ 1144349 w 2059646"/>
              <a:gd name="connsiteY5" fmla="*/ 3028837 h 3028837"/>
              <a:gd name="connsiteX0" fmla="*/ 1144349 w 2081036"/>
              <a:gd name="connsiteY0" fmla="*/ 3028837 h 3028837"/>
              <a:gd name="connsiteX1" fmla="*/ 19451 w 2081036"/>
              <a:gd name="connsiteY1" fmla="*/ 2137834 h 3028837"/>
              <a:gd name="connsiteX2" fmla="*/ 0 w 2081036"/>
              <a:gd name="connsiteY2" fmla="*/ 1154928 h 3028837"/>
              <a:gd name="connsiteX3" fmla="*/ 1168317 w 2081036"/>
              <a:gd name="connsiteY3" fmla="*/ 35288 h 3028837"/>
              <a:gd name="connsiteX4" fmla="*/ 2081036 w 2081036"/>
              <a:gd name="connsiteY4" fmla="*/ 1617089 h 3028837"/>
              <a:gd name="connsiteX5" fmla="*/ 1144349 w 2081036"/>
              <a:gd name="connsiteY5" fmla="*/ 3028837 h 3028837"/>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55072 h 3055072"/>
              <a:gd name="connsiteX1" fmla="*/ 19451 w 2081036"/>
              <a:gd name="connsiteY1" fmla="*/ 2164069 h 3055072"/>
              <a:gd name="connsiteX2" fmla="*/ 0 w 2081036"/>
              <a:gd name="connsiteY2" fmla="*/ 1181163 h 3055072"/>
              <a:gd name="connsiteX3" fmla="*/ 1189706 w 2081036"/>
              <a:gd name="connsiteY3" fmla="*/ 29439 h 3055072"/>
              <a:gd name="connsiteX4" fmla="*/ 2081036 w 2081036"/>
              <a:gd name="connsiteY4" fmla="*/ 1643324 h 3055072"/>
              <a:gd name="connsiteX5" fmla="*/ 1144349 w 2081036"/>
              <a:gd name="connsiteY5" fmla="*/ 3055072 h 3055072"/>
              <a:gd name="connsiteX0" fmla="*/ 1144349 w 2081036"/>
              <a:gd name="connsiteY0" fmla="*/ 3049240 h 3049240"/>
              <a:gd name="connsiteX1" fmla="*/ 19451 w 2081036"/>
              <a:gd name="connsiteY1" fmla="*/ 2158237 h 3049240"/>
              <a:gd name="connsiteX2" fmla="*/ 0 w 2081036"/>
              <a:gd name="connsiteY2" fmla="*/ 1175331 h 3049240"/>
              <a:gd name="connsiteX3" fmla="*/ 1189706 w 2081036"/>
              <a:gd name="connsiteY3" fmla="*/ 23607 h 3049240"/>
              <a:gd name="connsiteX4" fmla="*/ 2081036 w 2081036"/>
              <a:gd name="connsiteY4" fmla="*/ 1637492 h 3049240"/>
              <a:gd name="connsiteX5" fmla="*/ 1144349 w 2081036"/>
              <a:gd name="connsiteY5" fmla="*/ 3049240 h 3049240"/>
              <a:gd name="connsiteX0" fmla="*/ 1139002 w 2075689"/>
              <a:gd name="connsiteY0" fmla="*/ 3049775 h 3049775"/>
              <a:gd name="connsiteX1" fmla="*/ 14104 w 2075689"/>
              <a:gd name="connsiteY1" fmla="*/ 2158772 h 3049775"/>
              <a:gd name="connsiteX2" fmla="*/ 0 w 2075689"/>
              <a:gd name="connsiteY2" fmla="*/ 1149129 h 3049775"/>
              <a:gd name="connsiteX3" fmla="*/ 1184359 w 2075689"/>
              <a:gd name="connsiteY3" fmla="*/ 24142 h 3049775"/>
              <a:gd name="connsiteX4" fmla="*/ 2075689 w 2075689"/>
              <a:gd name="connsiteY4" fmla="*/ 1638027 h 3049775"/>
              <a:gd name="connsiteX5" fmla="*/ 1139002 w 2075689"/>
              <a:gd name="connsiteY5" fmla="*/ 3049775 h 3049775"/>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24898 w 2061585"/>
              <a:gd name="connsiteY0" fmla="*/ 3055352 h 3055352"/>
              <a:gd name="connsiteX1" fmla="*/ 0 w 2061585"/>
              <a:gd name="connsiteY1" fmla="*/ 2164349 h 3055352"/>
              <a:gd name="connsiteX2" fmla="*/ 15585 w 2061585"/>
              <a:gd name="connsiteY2" fmla="*/ 1035952 h 3055352"/>
              <a:gd name="connsiteX3" fmla="*/ 1170255 w 2061585"/>
              <a:gd name="connsiteY3" fmla="*/ 29719 h 3055352"/>
              <a:gd name="connsiteX4" fmla="*/ 2061585 w 2061585"/>
              <a:gd name="connsiteY4" fmla="*/ 1643604 h 3055352"/>
              <a:gd name="connsiteX5" fmla="*/ 1124898 w 2061585"/>
              <a:gd name="connsiteY5" fmla="*/ 3055352 h 3055352"/>
              <a:gd name="connsiteX0" fmla="*/ 1109313 w 2046000"/>
              <a:gd name="connsiteY0" fmla="*/ 3055352 h 3055352"/>
              <a:gd name="connsiteX1" fmla="*/ 25979 w 2046000"/>
              <a:gd name="connsiteY1" fmla="*/ 2241538 h 3055352"/>
              <a:gd name="connsiteX2" fmla="*/ 0 w 2046000"/>
              <a:gd name="connsiteY2" fmla="*/ 1035952 h 3055352"/>
              <a:gd name="connsiteX3" fmla="*/ 1154670 w 2046000"/>
              <a:gd name="connsiteY3" fmla="*/ 29719 h 3055352"/>
              <a:gd name="connsiteX4" fmla="*/ 2046000 w 2046000"/>
              <a:gd name="connsiteY4" fmla="*/ 1643604 h 3055352"/>
              <a:gd name="connsiteX5" fmla="*/ 1109313 w 2046000"/>
              <a:gd name="connsiteY5" fmla="*/ 3055352 h 3055352"/>
              <a:gd name="connsiteX0" fmla="*/ 1097438 w 2034125"/>
              <a:gd name="connsiteY0" fmla="*/ 3055721 h 3055721"/>
              <a:gd name="connsiteX1" fmla="*/ 14104 w 2034125"/>
              <a:gd name="connsiteY1" fmla="*/ 2241907 h 3055721"/>
              <a:gd name="connsiteX2" fmla="*/ 0 w 2034125"/>
              <a:gd name="connsiteY2" fmla="*/ 1024446 h 3055721"/>
              <a:gd name="connsiteX3" fmla="*/ 1142795 w 2034125"/>
              <a:gd name="connsiteY3" fmla="*/ 30088 h 3055721"/>
              <a:gd name="connsiteX4" fmla="*/ 2034125 w 2034125"/>
              <a:gd name="connsiteY4" fmla="*/ 1643973 h 3055721"/>
              <a:gd name="connsiteX5" fmla="*/ 1097438 w 2034125"/>
              <a:gd name="connsiteY5" fmla="*/ 3055721 h 3055721"/>
              <a:gd name="connsiteX0" fmla="*/ 1097438 w 2034125"/>
              <a:gd name="connsiteY0" fmla="*/ 3055721 h 3055721"/>
              <a:gd name="connsiteX1" fmla="*/ 14104 w 2034125"/>
              <a:gd name="connsiteY1" fmla="*/ 2241907 h 3055721"/>
              <a:gd name="connsiteX2" fmla="*/ 0 w 2034125"/>
              <a:gd name="connsiteY2" fmla="*/ 1024446 h 3055721"/>
              <a:gd name="connsiteX3" fmla="*/ 1142795 w 2034125"/>
              <a:gd name="connsiteY3" fmla="*/ 30088 h 3055721"/>
              <a:gd name="connsiteX4" fmla="*/ 2034125 w 2034125"/>
              <a:gd name="connsiteY4" fmla="*/ 1643973 h 3055721"/>
              <a:gd name="connsiteX5" fmla="*/ 1097438 w 2034125"/>
              <a:gd name="connsiteY5" fmla="*/ 3055721 h 3055721"/>
              <a:gd name="connsiteX0" fmla="*/ 1118960 w 2055647"/>
              <a:gd name="connsiteY0" fmla="*/ 3055721 h 3055721"/>
              <a:gd name="connsiteX1" fmla="*/ 0 w 2055647"/>
              <a:gd name="connsiteY1" fmla="*/ 2200344 h 3055721"/>
              <a:gd name="connsiteX2" fmla="*/ 21522 w 2055647"/>
              <a:gd name="connsiteY2" fmla="*/ 1024446 h 3055721"/>
              <a:gd name="connsiteX3" fmla="*/ 1164317 w 2055647"/>
              <a:gd name="connsiteY3" fmla="*/ 30088 h 3055721"/>
              <a:gd name="connsiteX4" fmla="*/ 2055647 w 2055647"/>
              <a:gd name="connsiteY4" fmla="*/ 1643973 h 3055721"/>
              <a:gd name="connsiteX5" fmla="*/ 1118960 w 2055647"/>
              <a:gd name="connsiteY5" fmla="*/ 3055721 h 3055721"/>
              <a:gd name="connsiteX0" fmla="*/ 1118960 w 2055647"/>
              <a:gd name="connsiteY0" fmla="*/ 3055721 h 3055721"/>
              <a:gd name="connsiteX1" fmla="*/ 0 w 2055647"/>
              <a:gd name="connsiteY1" fmla="*/ 2200344 h 3055721"/>
              <a:gd name="connsiteX2" fmla="*/ 21522 w 2055647"/>
              <a:gd name="connsiteY2" fmla="*/ 1024446 h 3055721"/>
              <a:gd name="connsiteX3" fmla="*/ 1164317 w 2055647"/>
              <a:gd name="connsiteY3" fmla="*/ 30088 h 3055721"/>
              <a:gd name="connsiteX4" fmla="*/ 2055647 w 2055647"/>
              <a:gd name="connsiteY4" fmla="*/ 1643973 h 3055721"/>
              <a:gd name="connsiteX5" fmla="*/ 1118960 w 2055647"/>
              <a:gd name="connsiteY5" fmla="*/ 3055721 h 3055721"/>
              <a:gd name="connsiteX0" fmla="*/ 1118960 w 2055647"/>
              <a:gd name="connsiteY0" fmla="*/ 3038481 h 3038481"/>
              <a:gd name="connsiteX1" fmla="*/ 0 w 2055647"/>
              <a:gd name="connsiteY1" fmla="*/ 2183104 h 3038481"/>
              <a:gd name="connsiteX2" fmla="*/ 21522 w 2055647"/>
              <a:gd name="connsiteY2" fmla="*/ 1007206 h 3038481"/>
              <a:gd name="connsiteX3" fmla="*/ 1164317 w 2055647"/>
              <a:gd name="connsiteY3" fmla="*/ 30661 h 3038481"/>
              <a:gd name="connsiteX4" fmla="*/ 2055647 w 2055647"/>
              <a:gd name="connsiteY4" fmla="*/ 1626733 h 3038481"/>
              <a:gd name="connsiteX5" fmla="*/ 1118960 w 2055647"/>
              <a:gd name="connsiteY5" fmla="*/ 3038481 h 3038481"/>
              <a:gd name="connsiteX0" fmla="*/ 1118960 w 2055647"/>
              <a:gd name="connsiteY0" fmla="*/ 3044224 h 3044224"/>
              <a:gd name="connsiteX1" fmla="*/ 0 w 2055647"/>
              <a:gd name="connsiteY1" fmla="*/ 2188847 h 3044224"/>
              <a:gd name="connsiteX2" fmla="*/ 21522 w 2055647"/>
              <a:gd name="connsiteY2" fmla="*/ 1012949 h 3044224"/>
              <a:gd name="connsiteX3" fmla="*/ 1211819 w 2055647"/>
              <a:gd name="connsiteY3" fmla="*/ 30467 h 3044224"/>
              <a:gd name="connsiteX4" fmla="*/ 2055647 w 2055647"/>
              <a:gd name="connsiteY4" fmla="*/ 1632476 h 3044224"/>
              <a:gd name="connsiteX5" fmla="*/ 1118960 w 2055647"/>
              <a:gd name="connsiteY5" fmla="*/ 3044224 h 3044224"/>
              <a:gd name="connsiteX0" fmla="*/ 1118960 w 2073460"/>
              <a:gd name="connsiteY0" fmla="*/ 3044224 h 3044224"/>
              <a:gd name="connsiteX1" fmla="*/ 0 w 2073460"/>
              <a:gd name="connsiteY1" fmla="*/ 2188847 h 3044224"/>
              <a:gd name="connsiteX2" fmla="*/ 21522 w 2073460"/>
              <a:gd name="connsiteY2" fmla="*/ 1012949 h 3044224"/>
              <a:gd name="connsiteX3" fmla="*/ 1211819 w 2073460"/>
              <a:gd name="connsiteY3" fmla="*/ 30467 h 3044224"/>
              <a:gd name="connsiteX4" fmla="*/ 2073460 w 2073460"/>
              <a:gd name="connsiteY4" fmla="*/ 1668102 h 3044224"/>
              <a:gd name="connsiteX5" fmla="*/ 1118960 w 2073460"/>
              <a:gd name="connsiteY5" fmla="*/ 3044224 h 3044224"/>
              <a:gd name="connsiteX0" fmla="*/ 1118960 w 2073460"/>
              <a:gd name="connsiteY0" fmla="*/ 3044224 h 3044224"/>
              <a:gd name="connsiteX1" fmla="*/ 0 w 2073460"/>
              <a:gd name="connsiteY1" fmla="*/ 2188847 h 3044224"/>
              <a:gd name="connsiteX2" fmla="*/ 21522 w 2073460"/>
              <a:gd name="connsiteY2" fmla="*/ 1012949 h 3044224"/>
              <a:gd name="connsiteX3" fmla="*/ 1211819 w 2073460"/>
              <a:gd name="connsiteY3" fmla="*/ 30467 h 3044224"/>
              <a:gd name="connsiteX4" fmla="*/ 2073460 w 2073460"/>
              <a:gd name="connsiteY4" fmla="*/ 1668102 h 3044224"/>
              <a:gd name="connsiteX5" fmla="*/ 1118960 w 2073460"/>
              <a:gd name="connsiteY5" fmla="*/ 3044224 h 3044224"/>
              <a:gd name="connsiteX0" fmla="*/ 1118960 w 2073460"/>
              <a:gd name="connsiteY0" fmla="*/ 3044224 h 3044224"/>
              <a:gd name="connsiteX1" fmla="*/ 0 w 2073460"/>
              <a:gd name="connsiteY1" fmla="*/ 2188847 h 3044224"/>
              <a:gd name="connsiteX2" fmla="*/ 21522 w 2073460"/>
              <a:gd name="connsiteY2" fmla="*/ 1012949 h 3044224"/>
              <a:gd name="connsiteX3" fmla="*/ 1211819 w 2073460"/>
              <a:gd name="connsiteY3" fmla="*/ 30467 h 3044224"/>
              <a:gd name="connsiteX4" fmla="*/ 2073460 w 2073460"/>
              <a:gd name="connsiteY4" fmla="*/ 1668102 h 3044224"/>
              <a:gd name="connsiteX5" fmla="*/ 1118960 w 2073460"/>
              <a:gd name="connsiteY5" fmla="*/ 3044224 h 3044224"/>
              <a:gd name="connsiteX0" fmla="*/ 1118960 w 2061584"/>
              <a:gd name="connsiteY0" fmla="*/ 3044224 h 3044224"/>
              <a:gd name="connsiteX1" fmla="*/ 0 w 2061584"/>
              <a:gd name="connsiteY1" fmla="*/ 2188847 h 3044224"/>
              <a:gd name="connsiteX2" fmla="*/ 21522 w 2061584"/>
              <a:gd name="connsiteY2" fmla="*/ 1012949 h 3044224"/>
              <a:gd name="connsiteX3" fmla="*/ 1211819 w 2061584"/>
              <a:gd name="connsiteY3" fmla="*/ 30467 h 3044224"/>
              <a:gd name="connsiteX4" fmla="*/ 2061584 w 2061584"/>
              <a:gd name="connsiteY4" fmla="*/ 1685915 h 3044224"/>
              <a:gd name="connsiteX5" fmla="*/ 1118960 w 2061584"/>
              <a:gd name="connsiteY5" fmla="*/ 3044224 h 3044224"/>
              <a:gd name="connsiteX0" fmla="*/ 1118960 w 2061584"/>
              <a:gd name="connsiteY0" fmla="*/ 3044224 h 3044224"/>
              <a:gd name="connsiteX1" fmla="*/ 0 w 2061584"/>
              <a:gd name="connsiteY1" fmla="*/ 2188847 h 3044224"/>
              <a:gd name="connsiteX2" fmla="*/ 21522 w 2061584"/>
              <a:gd name="connsiteY2" fmla="*/ 1012949 h 3044224"/>
              <a:gd name="connsiteX3" fmla="*/ 1211819 w 2061584"/>
              <a:gd name="connsiteY3" fmla="*/ 30467 h 3044224"/>
              <a:gd name="connsiteX4" fmla="*/ 2061584 w 2061584"/>
              <a:gd name="connsiteY4" fmla="*/ 1685915 h 3044224"/>
              <a:gd name="connsiteX5" fmla="*/ 1118960 w 2061584"/>
              <a:gd name="connsiteY5" fmla="*/ 3044224 h 3044224"/>
              <a:gd name="connsiteX0" fmla="*/ 1118960 w 2070282"/>
              <a:gd name="connsiteY0" fmla="*/ 3044224 h 3044224"/>
              <a:gd name="connsiteX1" fmla="*/ 0 w 2070282"/>
              <a:gd name="connsiteY1" fmla="*/ 2188847 h 3044224"/>
              <a:gd name="connsiteX2" fmla="*/ 21522 w 2070282"/>
              <a:gd name="connsiteY2" fmla="*/ 1012949 h 3044224"/>
              <a:gd name="connsiteX3" fmla="*/ 1211819 w 2070282"/>
              <a:gd name="connsiteY3" fmla="*/ 30467 h 3044224"/>
              <a:gd name="connsiteX4" fmla="*/ 2061584 w 2070282"/>
              <a:gd name="connsiteY4" fmla="*/ 1685915 h 3044224"/>
              <a:gd name="connsiteX5" fmla="*/ 1118960 w 2070282"/>
              <a:gd name="connsiteY5" fmla="*/ 3044224 h 3044224"/>
              <a:gd name="connsiteX0" fmla="*/ 1118960 w 2058697"/>
              <a:gd name="connsiteY0" fmla="*/ 3044224 h 3044224"/>
              <a:gd name="connsiteX1" fmla="*/ 0 w 2058697"/>
              <a:gd name="connsiteY1" fmla="*/ 2188847 h 3044224"/>
              <a:gd name="connsiteX2" fmla="*/ 21522 w 2058697"/>
              <a:gd name="connsiteY2" fmla="*/ 1012949 h 3044224"/>
              <a:gd name="connsiteX3" fmla="*/ 1211819 w 2058697"/>
              <a:gd name="connsiteY3" fmla="*/ 30467 h 3044224"/>
              <a:gd name="connsiteX4" fmla="*/ 2049709 w 2058697"/>
              <a:gd name="connsiteY4" fmla="*/ 1751229 h 3044224"/>
              <a:gd name="connsiteX5" fmla="*/ 1118960 w 2058697"/>
              <a:gd name="connsiteY5" fmla="*/ 3044224 h 3044224"/>
              <a:gd name="connsiteX0" fmla="*/ 1118960 w 2056074"/>
              <a:gd name="connsiteY0" fmla="*/ 3044224 h 3044224"/>
              <a:gd name="connsiteX1" fmla="*/ 0 w 2056074"/>
              <a:gd name="connsiteY1" fmla="*/ 2188847 h 3044224"/>
              <a:gd name="connsiteX2" fmla="*/ 21522 w 2056074"/>
              <a:gd name="connsiteY2" fmla="*/ 1012949 h 3044224"/>
              <a:gd name="connsiteX3" fmla="*/ 1211819 w 2056074"/>
              <a:gd name="connsiteY3" fmla="*/ 30467 h 3044224"/>
              <a:gd name="connsiteX4" fmla="*/ 2049709 w 2056074"/>
              <a:gd name="connsiteY4" fmla="*/ 1751229 h 3044224"/>
              <a:gd name="connsiteX5" fmla="*/ 1118960 w 2056074"/>
              <a:gd name="connsiteY5" fmla="*/ 3044224 h 304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6074" h="3044224">
                <a:moveTo>
                  <a:pt x="1118960" y="3044224"/>
                </a:moveTo>
                <a:cubicBezTo>
                  <a:pt x="311032" y="3030305"/>
                  <a:pt x="94094" y="2518837"/>
                  <a:pt x="0" y="2188847"/>
                </a:cubicBezTo>
                <a:cubicBezTo>
                  <a:pt x="73091" y="2038624"/>
                  <a:pt x="115501" y="1329746"/>
                  <a:pt x="21522" y="1012949"/>
                </a:cubicBezTo>
                <a:cubicBezTo>
                  <a:pt x="101839" y="616268"/>
                  <a:pt x="438017" y="-163444"/>
                  <a:pt x="1211819" y="30467"/>
                </a:cubicBezTo>
                <a:cubicBezTo>
                  <a:pt x="1843567" y="315839"/>
                  <a:pt x="2101057" y="963296"/>
                  <a:pt x="2049709" y="1751229"/>
                </a:cubicBezTo>
                <a:cubicBezTo>
                  <a:pt x="1998361" y="2539162"/>
                  <a:pt x="1745077" y="2977932"/>
                  <a:pt x="1118960" y="3044224"/>
                </a:cubicBezTo>
                <a:close/>
              </a:path>
            </a:pathLst>
          </a:custGeom>
          <a:solidFill>
            <a:srgbClr val="F2F2F2"/>
          </a:solidFill>
        </p:spPr>
        <p:txBody>
          <a:bodyPr tIns="685800" rtlCol="0">
            <a:normAutofit/>
          </a:bodyPr>
          <a:lstStyle>
            <a:lvl1pPr marL="34290" indent="0" algn="ctr">
              <a:lnSpc>
                <a:spcPct val="100000"/>
              </a:lnSpc>
              <a:buFontTx/>
              <a:buNone/>
              <a:defRPr sz="1100"/>
            </a:lvl1pPr>
          </a:lstStyle>
          <a:p>
            <a:pPr lvl="0"/>
            <a:r>
              <a:rPr lang="en-US" noProof="0" smtClean="0"/>
              <a:t>Click icon to add picture</a:t>
            </a:r>
            <a:endParaRPr lang="en-US" noProof="0"/>
          </a:p>
        </p:txBody>
      </p:sp>
      <p:sp>
        <p:nvSpPr>
          <p:cNvPr id="626" name="Picture Placeholder 7"/>
          <p:cNvSpPr>
            <a:spLocks noGrp="1"/>
          </p:cNvSpPr>
          <p:nvPr>
            <p:ph type="pic" sz="quarter" idx="14"/>
          </p:nvPr>
        </p:nvSpPr>
        <p:spPr>
          <a:xfrm>
            <a:off x="4465729" y="614221"/>
            <a:ext cx="2223111" cy="3191864"/>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357136 w 3983333"/>
              <a:gd name="connsiteY0" fmla="*/ 2962163 h 3025021"/>
              <a:gd name="connsiteX1" fmla="*/ 68270 w 3983333"/>
              <a:gd name="connsiteY1" fmla="*/ 505270 h 3025021"/>
              <a:gd name="connsiteX2" fmla="*/ 1926911 w 3983333"/>
              <a:gd name="connsiteY2" fmla="*/ 122655 h 3025021"/>
              <a:gd name="connsiteX3" fmla="*/ 3807637 w 3983333"/>
              <a:gd name="connsiteY3" fmla="*/ 77841 h 3025021"/>
              <a:gd name="connsiteX4" fmla="*/ 3909989 w 3983333"/>
              <a:gd name="connsiteY4" fmla="*/ 1272966 h 3025021"/>
              <a:gd name="connsiteX5" fmla="*/ 3874774 w 3983333"/>
              <a:gd name="connsiteY5" fmla="*/ 2070517 h 3025021"/>
              <a:gd name="connsiteX6" fmla="*/ 3908112 w 3983333"/>
              <a:gd name="connsiteY6" fmla="*/ 2599153 h 3025021"/>
              <a:gd name="connsiteX7" fmla="*/ 3817624 w 3983333"/>
              <a:gd name="connsiteY7" fmla="*/ 2718218 h 3025021"/>
              <a:gd name="connsiteX8" fmla="*/ 2322199 w 3983333"/>
              <a:gd name="connsiteY8" fmla="*/ 2875380 h 3025021"/>
              <a:gd name="connsiteX9" fmla="*/ 357136 w 3983333"/>
              <a:gd name="connsiteY9" fmla="*/ 2962163 h 3025021"/>
              <a:gd name="connsiteX0" fmla="*/ 357136 w 3967131"/>
              <a:gd name="connsiteY0" fmla="*/ 2962163 h 3025021"/>
              <a:gd name="connsiteX1" fmla="*/ 68270 w 3967131"/>
              <a:gd name="connsiteY1" fmla="*/ 505270 h 3025021"/>
              <a:gd name="connsiteX2" fmla="*/ 1926911 w 3967131"/>
              <a:gd name="connsiteY2" fmla="*/ 122655 h 3025021"/>
              <a:gd name="connsiteX3" fmla="*/ 3807637 w 3967131"/>
              <a:gd name="connsiteY3" fmla="*/ 77841 h 3025021"/>
              <a:gd name="connsiteX4" fmla="*/ 3874774 w 3967131"/>
              <a:gd name="connsiteY4" fmla="*/ 2070517 h 3025021"/>
              <a:gd name="connsiteX5" fmla="*/ 3908112 w 3967131"/>
              <a:gd name="connsiteY5" fmla="*/ 2599153 h 3025021"/>
              <a:gd name="connsiteX6" fmla="*/ 3817624 w 3967131"/>
              <a:gd name="connsiteY6" fmla="*/ 2718218 h 3025021"/>
              <a:gd name="connsiteX7" fmla="*/ 2322199 w 3967131"/>
              <a:gd name="connsiteY7" fmla="*/ 2875380 h 3025021"/>
              <a:gd name="connsiteX8" fmla="*/ 357136 w 3967131"/>
              <a:gd name="connsiteY8" fmla="*/ 2962163 h 3025021"/>
              <a:gd name="connsiteX0" fmla="*/ 357136 w 3985375"/>
              <a:gd name="connsiteY0" fmla="*/ 2962163 h 3025021"/>
              <a:gd name="connsiteX1" fmla="*/ 68270 w 3985375"/>
              <a:gd name="connsiteY1" fmla="*/ 505270 h 3025021"/>
              <a:gd name="connsiteX2" fmla="*/ 1926911 w 3985375"/>
              <a:gd name="connsiteY2" fmla="*/ 122655 h 3025021"/>
              <a:gd name="connsiteX3" fmla="*/ 3807637 w 3985375"/>
              <a:gd name="connsiteY3" fmla="*/ 77841 h 3025021"/>
              <a:gd name="connsiteX4" fmla="*/ 3908112 w 3985375"/>
              <a:gd name="connsiteY4" fmla="*/ 2599153 h 3025021"/>
              <a:gd name="connsiteX5" fmla="*/ 3817624 w 3985375"/>
              <a:gd name="connsiteY5" fmla="*/ 2718218 h 3025021"/>
              <a:gd name="connsiteX6" fmla="*/ 2322199 w 3985375"/>
              <a:gd name="connsiteY6" fmla="*/ 2875380 h 3025021"/>
              <a:gd name="connsiteX7" fmla="*/ 357136 w 3985375"/>
              <a:gd name="connsiteY7" fmla="*/ 2962163 h 3025021"/>
              <a:gd name="connsiteX0" fmla="*/ 357136 w 4024015"/>
              <a:gd name="connsiteY0" fmla="*/ 2962163 h 3025021"/>
              <a:gd name="connsiteX1" fmla="*/ 68270 w 4024015"/>
              <a:gd name="connsiteY1" fmla="*/ 505270 h 3025021"/>
              <a:gd name="connsiteX2" fmla="*/ 1926911 w 4024015"/>
              <a:gd name="connsiteY2" fmla="*/ 122655 h 3025021"/>
              <a:gd name="connsiteX3" fmla="*/ 3807637 w 4024015"/>
              <a:gd name="connsiteY3" fmla="*/ 77841 h 3025021"/>
              <a:gd name="connsiteX4" fmla="*/ 3817624 w 4024015"/>
              <a:gd name="connsiteY4" fmla="*/ 2718218 h 3025021"/>
              <a:gd name="connsiteX5" fmla="*/ 2322199 w 4024015"/>
              <a:gd name="connsiteY5" fmla="*/ 2875380 h 3025021"/>
              <a:gd name="connsiteX6" fmla="*/ 357136 w 4024015"/>
              <a:gd name="connsiteY6" fmla="*/ 2962163 h 3025021"/>
              <a:gd name="connsiteX0" fmla="*/ 357136 w 4024015"/>
              <a:gd name="connsiteY0" fmla="*/ 2962163 h 3174170"/>
              <a:gd name="connsiteX1" fmla="*/ 68270 w 4024015"/>
              <a:gd name="connsiteY1" fmla="*/ 505270 h 3174170"/>
              <a:gd name="connsiteX2" fmla="*/ 1926911 w 4024015"/>
              <a:gd name="connsiteY2" fmla="*/ 122655 h 3174170"/>
              <a:gd name="connsiteX3" fmla="*/ 3807637 w 4024015"/>
              <a:gd name="connsiteY3" fmla="*/ 77841 h 3174170"/>
              <a:gd name="connsiteX4" fmla="*/ 3817624 w 4024015"/>
              <a:gd name="connsiteY4" fmla="*/ 2718218 h 3174170"/>
              <a:gd name="connsiteX5" fmla="*/ 357136 w 4024015"/>
              <a:gd name="connsiteY5" fmla="*/ 2962163 h 3174170"/>
              <a:gd name="connsiteX0" fmla="*/ 357136 w 4024015"/>
              <a:gd name="connsiteY0" fmla="*/ 3045539 h 3257546"/>
              <a:gd name="connsiteX1" fmla="*/ 68270 w 4024015"/>
              <a:gd name="connsiteY1" fmla="*/ 588646 h 3257546"/>
              <a:gd name="connsiteX2" fmla="*/ 3807637 w 4024015"/>
              <a:gd name="connsiteY2" fmla="*/ 161217 h 3257546"/>
              <a:gd name="connsiteX3" fmla="*/ 3817624 w 4024015"/>
              <a:gd name="connsiteY3" fmla="*/ 2801594 h 3257546"/>
              <a:gd name="connsiteX4" fmla="*/ 357136 w 4024015"/>
              <a:gd name="connsiteY4" fmla="*/ 3045539 h 3257546"/>
              <a:gd name="connsiteX0" fmla="*/ 23949 w 3690828"/>
              <a:gd name="connsiteY0" fmla="*/ 3119930 h 3331937"/>
              <a:gd name="connsiteX1" fmla="*/ 1593066 w 3690828"/>
              <a:gd name="connsiteY1" fmla="*/ 414982 h 3331937"/>
              <a:gd name="connsiteX2" fmla="*/ 3474450 w 3690828"/>
              <a:gd name="connsiteY2" fmla="*/ 235608 h 3331937"/>
              <a:gd name="connsiteX3" fmla="*/ 3484437 w 3690828"/>
              <a:gd name="connsiteY3" fmla="*/ 2875985 h 3331937"/>
              <a:gd name="connsiteX4" fmla="*/ 23949 w 3690828"/>
              <a:gd name="connsiteY4" fmla="*/ 3119930 h 3331937"/>
              <a:gd name="connsiteX0" fmla="*/ 294051 w 2180769"/>
              <a:gd name="connsiteY0" fmla="*/ 2925377 h 3219279"/>
              <a:gd name="connsiteX1" fmla="*/ 83007 w 2180769"/>
              <a:gd name="connsiteY1" fmla="*/ 414982 h 3219279"/>
              <a:gd name="connsiteX2" fmla="*/ 1964391 w 2180769"/>
              <a:gd name="connsiteY2" fmla="*/ 235608 h 3219279"/>
              <a:gd name="connsiteX3" fmla="*/ 1974378 w 2180769"/>
              <a:gd name="connsiteY3" fmla="*/ 2875985 h 3219279"/>
              <a:gd name="connsiteX4" fmla="*/ 294051 w 2180769"/>
              <a:gd name="connsiteY4" fmla="*/ 2925377 h 3219279"/>
              <a:gd name="connsiteX0" fmla="*/ 441980 w 2328698"/>
              <a:gd name="connsiteY0" fmla="*/ 2925377 h 3219279"/>
              <a:gd name="connsiteX1" fmla="*/ 230936 w 2328698"/>
              <a:gd name="connsiteY1" fmla="*/ 414982 h 3219279"/>
              <a:gd name="connsiteX2" fmla="*/ 2112320 w 2328698"/>
              <a:gd name="connsiteY2" fmla="*/ 235608 h 3219279"/>
              <a:gd name="connsiteX3" fmla="*/ 2122307 w 2328698"/>
              <a:gd name="connsiteY3" fmla="*/ 2875985 h 3219279"/>
              <a:gd name="connsiteX4" fmla="*/ 441980 w 2328698"/>
              <a:gd name="connsiteY4" fmla="*/ 2925377 h 3219279"/>
              <a:gd name="connsiteX0" fmla="*/ 289991 w 2176709"/>
              <a:gd name="connsiteY0" fmla="*/ 2925377 h 3219279"/>
              <a:gd name="connsiteX1" fmla="*/ 78947 w 2176709"/>
              <a:gd name="connsiteY1" fmla="*/ 414982 h 3219279"/>
              <a:gd name="connsiteX2" fmla="*/ 1960331 w 2176709"/>
              <a:gd name="connsiteY2" fmla="*/ 235608 h 3219279"/>
              <a:gd name="connsiteX3" fmla="*/ 1970318 w 2176709"/>
              <a:gd name="connsiteY3" fmla="*/ 2875985 h 3219279"/>
              <a:gd name="connsiteX4" fmla="*/ 289991 w 2176709"/>
              <a:gd name="connsiteY4" fmla="*/ 2925377 h 3219279"/>
              <a:gd name="connsiteX0" fmla="*/ 499775 w 2386493"/>
              <a:gd name="connsiteY0" fmla="*/ 2925377 h 3219279"/>
              <a:gd name="connsiteX1" fmla="*/ 288731 w 2386493"/>
              <a:gd name="connsiteY1" fmla="*/ 414982 h 3219279"/>
              <a:gd name="connsiteX2" fmla="*/ 2170115 w 2386493"/>
              <a:gd name="connsiteY2" fmla="*/ 235608 h 3219279"/>
              <a:gd name="connsiteX3" fmla="*/ 2180102 w 2386493"/>
              <a:gd name="connsiteY3" fmla="*/ 2875985 h 3219279"/>
              <a:gd name="connsiteX4" fmla="*/ 499775 w 2386493"/>
              <a:gd name="connsiteY4" fmla="*/ 2925377 h 3219279"/>
              <a:gd name="connsiteX0" fmla="*/ 499775 w 2257918"/>
              <a:gd name="connsiteY0" fmla="*/ 2848273 h 3142175"/>
              <a:gd name="connsiteX1" fmla="*/ 288731 w 2257918"/>
              <a:gd name="connsiteY1" fmla="*/ 337878 h 3142175"/>
              <a:gd name="connsiteX2" fmla="*/ 1717778 w 2257918"/>
              <a:gd name="connsiteY2" fmla="*/ 299555 h 3142175"/>
              <a:gd name="connsiteX3" fmla="*/ 2180102 w 2257918"/>
              <a:gd name="connsiteY3" fmla="*/ 2798881 h 3142175"/>
              <a:gd name="connsiteX4" fmla="*/ 499775 w 2257918"/>
              <a:gd name="connsiteY4" fmla="*/ 2848273 h 3142175"/>
              <a:gd name="connsiteX0" fmla="*/ 499775 w 2257918"/>
              <a:gd name="connsiteY0" fmla="*/ 2913639 h 3207541"/>
              <a:gd name="connsiteX1" fmla="*/ 288731 w 2257918"/>
              <a:gd name="connsiteY1" fmla="*/ 403244 h 3207541"/>
              <a:gd name="connsiteX2" fmla="*/ 1717778 w 2257918"/>
              <a:gd name="connsiteY2" fmla="*/ 364921 h 3207541"/>
              <a:gd name="connsiteX3" fmla="*/ 2180102 w 2257918"/>
              <a:gd name="connsiteY3" fmla="*/ 2864247 h 3207541"/>
              <a:gd name="connsiteX4" fmla="*/ 499775 w 2257918"/>
              <a:gd name="connsiteY4" fmla="*/ 2913639 h 3207541"/>
              <a:gd name="connsiteX0" fmla="*/ 591975 w 2350118"/>
              <a:gd name="connsiteY0" fmla="*/ 2913639 h 3207541"/>
              <a:gd name="connsiteX1" fmla="*/ 380931 w 2350118"/>
              <a:gd name="connsiteY1" fmla="*/ 403244 h 3207541"/>
              <a:gd name="connsiteX2" fmla="*/ 1809978 w 2350118"/>
              <a:gd name="connsiteY2" fmla="*/ 364921 h 3207541"/>
              <a:gd name="connsiteX3" fmla="*/ 2272302 w 2350118"/>
              <a:gd name="connsiteY3" fmla="*/ 2864247 h 3207541"/>
              <a:gd name="connsiteX4" fmla="*/ 591975 w 2350118"/>
              <a:gd name="connsiteY4" fmla="*/ 2913639 h 3207541"/>
              <a:gd name="connsiteX0" fmla="*/ 511717 w 2269860"/>
              <a:gd name="connsiteY0" fmla="*/ 2913639 h 3207541"/>
              <a:gd name="connsiteX1" fmla="*/ 300673 w 2269860"/>
              <a:gd name="connsiteY1" fmla="*/ 403244 h 3207541"/>
              <a:gd name="connsiteX2" fmla="*/ 1729720 w 2269860"/>
              <a:gd name="connsiteY2" fmla="*/ 364921 h 3207541"/>
              <a:gd name="connsiteX3" fmla="*/ 2192044 w 2269860"/>
              <a:gd name="connsiteY3" fmla="*/ 2864247 h 3207541"/>
              <a:gd name="connsiteX4" fmla="*/ 511717 w 2269860"/>
              <a:gd name="connsiteY4" fmla="*/ 2913639 h 3207541"/>
              <a:gd name="connsiteX0" fmla="*/ 511717 w 2082910"/>
              <a:gd name="connsiteY0" fmla="*/ 2913639 h 3114517"/>
              <a:gd name="connsiteX1" fmla="*/ 300673 w 2082910"/>
              <a:gd name="connsiteY1" fmla="*/ 403244 h 3114517"/>
              <a:gd name="connsiteX2" fmla="*/ 1729720 w 2082910"/>
              <a:gd name="connsiteY2" fmla="*/ 364921 h 3114517"/>
              <a:gd name="connsiteX3" fmla="*/ 1963444 w 2082910"/>
              <a:gd name="connsiteY3" fmla="*/ 2635647 h 3114517"/>
              <a:gd name="connsiteX4" fmla="*/ 511717 w 2082910"/>
              <a:gd name="connsiteY4" fmla="*/ 2913639 h 3114517"/>
              <a:gd name="connsiteX0" fmla="*/ 511717 w 2082910"/>
              <a:gd name="connsiteY0" fmla="*/ 2913639 h 3077103"/>
              <a:gd name="connsiteX1" fmla="*/ 300673 w 2082910"/>
              <a:gd name="connsiteY1" fmla="*/ 403244 h 3077103"/>
              <a:gd name="connsiteX2" fmla="*/ 1729720 w 2082910"/>
              <a:gd name="connsiteY2" fmla="*/ 364921 h 3077103"/>
              <a:gd name="connsiteX3" fmla="*/ 1963444 w 2082910"/>
              <a:gd name="connsiteY3" fmla="*/ 2635647 h 3077103"/>
              <a:gd name="connsiteX4" fmla="*/ 511717 w 2082910"/>
              <a:gd name="connsiteY4" fmla="*/ 2913639 h 3077103"/>
              <a:gd name="connsiteX0" fmla="*/ 511717 w 2133727"/>
              <a:gd name="connsiteY0" fmla="*/ 2796297 h 2959761"/>
              <a:gd name="connsiteX1" fmla="*/ 300673 w 2133727"/>
              <a:gd name="connsiteY1" fmla="*/ 285902 h 2959761"/>
              <a:gd name="connsiteX2" fmla="*/ 1729720 w 2133727"/>
              <a:gd name="connsiteY2" fmla="*/ 247579 h 2959761"/>
              <a:gd name="connsiteX3" fmla="*/ 2078857 w 2133727"/>
              <a:gd name="connsiteY3" fmla="*/ 1598838 h 2959761"/>
              <a:gd name="connsiteX4" fmla="*/ 1963444 w 2133727"/>
              <a:gd name="connsiteY4" fmla="*/ 2518305 h 2959761"/>
              <a:gd name="connsiteX5" fmla="*/ 511717 w 2133727"/>
              <a:gd name="connsiteY5" fmla="*/ 2796297 h 2959761"/>
              <a:gd name="connsiteX0" fmla="*/ 511717 w 2063057"/>
              <a:gd name="connsiteY0" fmla="*/ 2796297 h 2959761"/>
              <a:gd name="connsiteX1" fmla="*/ 300673 w 2063057"/>
              <a:gd name="connsiteY1" fmla="*/ 285902 h 2959761"/>
              <a:gd name="connsiteX2" fmla="*/ 1729720 w 2063057"/>
              <a:gd name="connsiteY2" fmla="*/ 247579 h 2959761"/>
              <a:gd name="connsiteX3" fmla="*/ 1855121 w 2063057"/>
              <a:gd name="connsiteY3" fmla="*/ 1632885 h 2959761"/>
              <a:gd name="connsiteX4" fmla="*/ 1963444 w 2063057"/>
              <a:gd name="connsiteY4" fmla="*/ 2518305 h 2959761"/>
              <a:gd name="connsiteX5" fmla="*/ 511717 w 2063057"/>
              <a:gd name="connsiteY5" fmla="*/ 2796297 h 2959761"/>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627488 h 2790952"/>
              <a:gd name="connsiteX1" fmla="*/ 247863 w 2010247"/>
              <a:gd name="connsiteY1" fmla="*/ 117093 h 2790952"/>
              <a:gd name="connsiteX2" fmla="*/ 1876327 w 2010247"/>
              <a:gd name="connsiteY2" fmla="*/ 516515 h 2790952"/>
              <a:gd name="connsiteX3" fmla="*/ 1802311 w 2010247"/>
              <a:gd name="connsiteY3" fmla="*/ 1464076 h 2790952"/>
              <a:gd name="connsiteX4" fmla="*/ 1910634 w 2010247"/>
              <a:gd name="connsiteY4" fmla="*/ 2349496 h 2790952"/>
              <a:gd name="connsiteX5" fmla="*/ 458907 w 2010247"/>
              <a:gd name="connsiteY5" fmla="*/ 2627488 h 2790952"/>
              <a:gd name="connsiteX0" fmla="*/ 458907 w 2010247"/>
              <a:gd name="connsiteY0" fmla="*/ 2825055 h 2988519"/>
              <a:gd name="connsiteX1" fmla="*/ 247863 w 2010247"/>
              <a:gd name="connsiteY1" fmla="*/ 314660 h 2988519"/>
              <a:gd name="connsiteX2" fmla="*/ 1876327 w 2010247"/>
              <a:gd name="connsiteY2" fmla="*/ 714082 h 2988519"/>
              <a:gd name="connsiteX3" fmla="*/ 1802311 w 2010247"/>
              <a:gd name="connsiteY3" fmla="*/ 1661643 h 2988519"/>
              <a:gd name="connsiteX4" fmla="*/ 1910634 w 2010247"/>
              <a:gd name="connsiteY4" fmla="*/ 2547063 h 2988519"/>
              <a:gd name="connsiteX5" fmla="*/ 458907 w 2010247"/>
              <a:gd name="connsiteY5" fmla="*/ 2825055 h 2988519"/>
              <a:gd name="connsiteX0" fmla="*/ 440751 w 1992091"/>
              <a:gd name="connsiteY0" fmla="*/ 2784925 h 2948389"/>
              <a:gd name="connsiteX1" fmla="*/ 268618 w 1992091"/>
              <a:gd name="connsiteY1" fmla="*/ 352351 h 2948389"/>
              <a:gd name="connsiteX2" fmla="*/ 1858171 w 1992091"/>
              <a:gd name="connsiteY2" fmla="*/ 673952 h 2948389"/>
              <a:gd name="connsiteX3" fmla="*/ 1784155 w 1992091"/>
              <a:gd name="connsiteY3" fmla="*/ 1621513 h 2948389"/>
              <a:gd name="connsiteX4" fmla="*/ 1892478 w 1992091"/>
              <a:gd name="connsiteY4" fmla="*/ 2506933 h 2948389"/>
              <a:gd name="connsiteX5" fmla="*/ 440751 w 1992091"/>
              <a:gd name="connsiteY5" fmla="*/ 2784925 h 2948389"/>
              <a:gd name="connsiteX0" fmla="*/ 477580 w 2028920"/>
              <a:gd name="connsiteY0" fmla="*/ 2818007 h 2981471"/>
              <a:gd name="connsiteX1" fmla="*/ 305447 w 2028920"/>
              <a:gd name="connsiteY1" fmla="*/ 385433 h 2981471"/>
              <a:gd name="connsiteX2" fmla="*/ 1895000 w 2028920"/>
              <a:gd name="connsiteY2" fmla="*/ 707034 h 2981471"/>
              <a:gd name="connsiteX3" fmla="*/ 1820984 w 2028920"/>
              <a:gd name="connsiteY3" fmla="*/ 1654595 h 2981471"/>
              <a:gd name="connsiteX4" fmla="*/ 1929307 w 2028920"/>
              <a:gd name="connsiteY4" fmla="*/ 2540015 h 2981471"/>
              <a:gd name="connsiteX5" fmla="*/ 477580 w 2028920"/>
              <a:gd name="connsiteY5" fmla="*/ 2818007 h 2981471"/>
              <a:gd name="connsiteX0" fmla="*/ 450509 w 1977529"/>
              <a:gd name="connsiteY0" fmla="*/ 2691963 h 2878525"/>
              <a:gd name="connsiteX1" fmla="*/ 254056 w 1977529"/>
              <a:gd name="connsiteY1" fmla="*/ 346938 h 2878525"/>
              <a:gd name="connsiteX2" fmla="*/ 1843609 w 1977529"/>
              <a:gd name="connsiteY2" fmla="*/ 668539 h 2878525"/>
              <a:gd name="connsiteX3" fmla="*/ 1769593 w 1977529"/>
              <a:gd name="connsiteY3" fmla="*/ 1616100 h 2878525"/>
              <a:gd name="connsiteX4" fmla="*/ 1877916 w 1977529"/>
              <a:gd name="connsiteY4" fmla="*/ 2501520 h 2878525"/>
              <a:gd name="connsiteX5" fmla="*/ 450509 w 1977529"/>
              <a:gd name="connsiteY5" fmla="*/ 2691963 h 2878525"/>
              <a:gd name="connsiteX0" fmla="*/ 420690 w 1947710"/>
              <a:gd name="connsiteY0" fmla="*/ 2691963 h 2878525"/>
              <a:gd name="connsiteX1" fmla="*/ 224237 w 1947710"/>
              <a:gd name="connsiteY1" fmla="*/ 346938 h 2878525"/>
              <a:gd name="connsiteX2" fmla="*/ 1813790 w 1947710"/>
              <a:gd name="connsiteY2" fmla="*/ 668539 h 2878525"/>
              <a:gd name="connsiteX3" fmla="*/ 1739774 w 1947710"/>
              <a:gd name="connsiteY3" fmla="*/ 1616100 h 2878525"/>
              <a:gd name="connsiteX4" fmla="*/ 1848097 w 1947710"/>
              <a:gd name="connsiteY4" fmla="*/ 2501520 h 2878525"/>
              <a:gd name="connsiteX5" fmla="*/ 420690 w 1947710"/>
              <a:gd name="connsiteY5" fmla="*/ 2691963 h 2878525"/>
              <a:gd name="connsiteX0" fmla="*/ 426175 w 1953195"/>
              <a:gd name="connsiteY0" fmla="*/ 2710122 h 2896684"/>
              <a:gd name="connsiteX1" fmla="*/ 229722 w 1953195"/>
              <a:gd name="connsiteY1" fmla="*/ 365097 h 2896684"/>
              <a:gd name="connsiteX2" fmla="*/ 1819275 w 1953195"/>
              <a:gd name="connsiteY2" fmla="*/ 686698 h 2896684"/>
              <a:gd name="connsiteX3" fmla="*/ 1745259 w 1953195"/>
              <a:gd name="connsiteY3" fmla="*/ 1634259 h 2896684"/>
              <a:gd name="connsiteX4" fmla="*/ 1853582 w 1953195"/>
              <a:gd name="connsiteY4" fmla="*/ 2519679 h 2896684"/>
              <a:gd name="connsiteX5" fmla="*/ 426175 w 1953195"/>
              <a:gd name="connsiteY5" fmla="*/ 2710122 h 2896684"/>
              <a:gd name="connsiteX0" fmla="*/ 426175 w 1864606"/>
              <a:gd name="connsiteY0" fmla="*/ 2710122 h 2889741"/>
              <a:gd name="connsiteX1" fmla="*/ 229722 w 1864606"/>
              <a:gd name="connsiteY1" fmla="*/ 365097 h 2889741"/>
              <a:gd name="connsiteX2" fmla="*/ 1819275 w 1864606"/>
              <a:gd name="connsiteY2" fmla="*/ 686698 h 2889741"/>
              <a:gd name="connsiteX3" fmla="*/ 1745259 w 1864606"/>
              <a:gd name="connsiteY3" fmla="*/ 1634259 h 2889741"/>
              <a:gd name="connsiteX4" fmla="*/ 1736850 w 1864606"/>
              <a:gd name="connsiteY4" fmla="*/ 2495359 h 2889741"/>
              <a:gd name="connsiteX5" fmla="*/ 426175 w 1864606"/>
              <a:gd name="connsiteY5" fmla="*/ 2710122 h 2889741"/>
              <a:gd name="connsiteX0" fmla="*/ 426175 w 1864606"/>
              <a:gd name="connsiteY0" fmla="*/ 2710122 h 2856782"/>
              <a:gd name="connsiteX1" fmla="*/ 229722 w 1864606"/>
              <a:gd name="connsiteY1" fmla="*/ 365097 h 2856782"/>
              <a:gd name="connsiteX2" fmla="*/ 1819275 w 1864606"/>
              <a:gd name="connsiteY2" fmla="*/ 686698 h 2856782"/>
              <a:gd name="connsiteX3" fmla="*/ 1745259 w 1864606"/>
              <a:gd name="connsiteY3" fmla="*/ 1634259 h 2856782"/>
              <a:gd name="connsiteX4" fmla="*/ 1736850 w 1864606"/>
              <a:gd name="connsiteY4" fmla="*/ 2495359 h 2856782"/>
              <a:gd name="connsiteX5" fmla="*/ 426175 w 1864606"/>
              <a:gd name="connsiteY5" fmla="*/ 2710122 h 2856782"/>
              <a:gd name="connsiteX0" fmla="*/ 426175 w 1819275"/>
              <a:gd name="connsiteY0" fmla="*/ 2710122 h 2856782"/>
              <a:gd name="connsiteX1" fmla="*/ 229722 w 1819275"/>
              <a:gd name="connsiteY1" fmla="*/ 365097 h 2856782"/>
              <a:gd name="connsiteX2" fmla="*/ 1819275 w 1819275"/>
              <a:gd name="connsiteY2" fmla="*/ 686698 h 2856782"/>
              <a:gd name="connsiteX3" fmla="*/ 1745259 w 1819275"/>
              <a:gd name="connsiteY3" fmla="*/ 1634259 h 2856782"/>
              <a:gd name="connsiteX4" fmla="*/ 1736850 w 1819275"/>
              <a:gd name="connsiteY4" fmla="*/ 2495359 h 2856782"/>
              <a:gd name="connsiteX5" fmla="*/ 426175 w 1819275"/>
              <a:gd name="connsiteY5" fmla="*/ 2710122 h 2856782"/>
              <a:gd name="connsiteX0" fmla="*/ 426175 w 1874395"/>
              <a:gd name="connsiteY0" fmla="*/ 2710122 h 2831461"/>
              <a:gd name="connsiteX1" fmla="*/ 229722 w 1874395"/>
              <a:gd name="connsiteY1" fmla="*/ 365097 h 2831461"/>
              <a:gd name="connsiteX2" fmla="*/ 1819275 w 1874395"/>
              <a:gd name="connsiteY2" fmla="*/ 686698 h 2831461"/>
              <a:gd name="connsiteX3" fmla="*/ 1745259 w 1874395"/>
              <a:gd name="connsiteY3" fmla="*/ 1634259 h 2831461"/>
              <a:gd name="connsiteX4" fmla="*/ 1838991 w 1874395"/>
              <a:gd name="connsiteY4" fmla="*/ 2344580 h 2831461"/>
              <a:gd name="connsiteX5" fmla="*/ 426175 w 1874395"/>
              <a:gd name="connsiteY5" fmla="*/ 2710122 h 2831461"/>
              <a:gd name="connsiteX0" fmla="*/ 426175 w 1838991"/>
              <a:gd name="connsiteY0" fmla="*/ 2710122 h 2831461"/>
              <a:gd name="connsiteX1" fmla="*/ 229722 w 1838991"/>
              <a:gd name="connsiteY1" fmla="*/ 365097 h 2831461"/>
              <a:gd name="connsiteX2" fmla="*/ 1819275 w 1838991"/>
              <a:gd name="connsiteY2" fmla="*/ 686698 h 2831461"/>
              <a:gd name="connsiteX3" fmla="*/ 1745259 w 1838991"/>
              <a:gd name="connsiteY3" fmla="*/ 1634259 h 2831461"/>
              <a:gd name="connsiteX4" fmla="*/ 1838991 w 1838991"/>
              <a:gd name="connsiteY4" fmla="*/ 2344580 h 2831461"/>
              <a:gd name="connsiteX5" fmla="*/ 426175 w 1838991"/>
              <a:gd name="connsiteY5" fmla="*/ 2710122 h 2831461"/>
              <a:gd name="connsiteX0" fmla="*/ 426175 w 1838991"/>
              <a:gd name="connsiteY0" fmla="*/ 2710122 h 2874821"/>
              <a:gd name="connsiteX1" fmla="*/ 229722 w 1838991"/>
              <a:gd name="connsiteY1" fmla="*/ 365097 h 2874821"/>
              <a:gd name="connsiteX2" fmla="*/ 1819275 w 1838991"/>
              <a:gd name="connsiteY2" fmla="*/ 686698 h 2874821"/>
              <a:gd name="connsiteX3" fmla="*/ 1745259 w 1838991"/>
              <a:gd name="connsiteY3" fmla="*/ 1634259 h 2874821"/>
              <a:gd name="connsiteX4" fmla="*/ 1838991 w 1838991"/>
              <a:gd name="connsiteY4" fmla="*/ 2344580 h 2874821"/>
              <a:gd name="connsiteX5" fmla="*/ 426175 w 1838991"/>
              <a:gd name="connsiteY5" fmla="*/ 2710122 h 2874821"/>
              <a:gd name="connsiteX0" fmla="*/ 420993 w 1833809"/>
              <a:gd name="connsiteY0" fmla="*/ 2618563 h 2783262"/>
              <a:gd name="connsiteX1" fmla="*/ 224540 w 1833809"/>
              <a:gd name="connsiteY1" fmla="*/ 273538 h 2783262"/>
              <a:gd name="connsiteX2" fmla="*/ 1818957 w 1833809"/>
              <a:gd name="connsiteY2" fmla="*/ 731326 h 2783262"/>
              <a:gd name="connsiteX3" fmla="*/ 1740077 w 1833809"/>
              <a:gd name="connsiteY3" fmla="*/ 1542700 h 2783262"/>
              <a:gd name="connsiteX4" fmla="*/ 1833809 w 1833809"/>
              <a:gd name="connsiteY4" fmla="*/ 2253021 h 2783262"/>
              <a:gd name="connsiteX5" fmla="*/ 420993 w 1833809"/>
              <a:gd name="connsiteY5" fmla="*/ 2618563 h 2783262"/>
              <a:gd name="connsiteX0" fmla="*/ 420993 w 1833809"/>
              <a:gd name="connsiteY0" fmla="*/ 2712050 h 2876749"/>
              <a:gd name="connsiteX1" fmla="*/ 224540 w 1833809"/>
              <a:gd name="connsiteY1" fmla="*/ 367025 h 2876749"/>
              <a:gd name="connsiteX2" fmla="*/ 1818957 w 1833809"/>
              <a:gd name="connsiteY2" fmla="*/ 824813 h 2876749"/>
              <a:gd name="connsiteX3" fmla="*/ 1740077 w 1833809"/>
              <a:gd name="connsiteY3" fmla="*/ 1636187 h 2876749"/>
              <a:gd name="connsiteX4" fmla="*/ 1833809 w 1833809"/>
              <a:gd name="connsiteY4" fmla="*/ 2346508 h 2876749"/>
              <a:gd name="connsiteX5" fmla="*/ 420993 w 1833809"/>
              <a:gd name="connsiteY5" fmla="*/ 2712050 h 2876749"/>
              <a:gd name="connsiteX0" fmla="*/ 420993 w 2014340"/>
              <a:gd name="connsiteY0" fmla="*/ 2712050 h 2876749"/>
              <a:gd name="connsiteX1" fmla="*/ 224540 w 2014340"/>
              <a:gd name="connsiteY1" fmla="*/ 367025 h 2876749"/>
              <a:gd name="connsiteX2" fmla="*/ 1818957 w 2014340"/>
              <a:gd name="connsiteY2" fmla="*/ 824813 h 2876749"/>
              <a:gd name="connsiteX3" fmla="*/ 1833809 w 2014340"/>
              <a:gd name="connsiteY3" fmla="*/ 2346508 h 2876749"/>
              <a:gd name="connsiteX4" fmla="*/ 420993 w 2014340"/>
              <a:gd name="connsiteY4" fmla="*/ 2712050 h 2876749"/>
              <a:gd name="connsiteX0" fmla="*/ 420993 w 1919568"/>
              <a:gd name="connsiteY0" fmla="*/ 2712050 h 2876749"/>
              <a:gd name="connsiteX1" fmla="*/ 224540 w 1919568"/>
              <a:gd name="connsiteY1" fmla="*/ 367025 h 2876749"/>
              <a:gd name="connsiteX2" fmla="*/ 1818957 w 1919568"/>
              <a:gd name="connsiteY2" fmla="*/ 824813 h 2876749"/>
              <a:gd name="connsiteX3" fmla="*/ 1833809 w 1919568"/>
              <a:gd name="connsiteY3" fmla="*/ 2346508 h 2876749"/>
              <a:gd name="connsiteX4" fmla="*/ 420993 w 1919568"/>
              <a:gd name="connsiteY4" fmla="*/ 2712050 h 2876749"/>
              <a:gd name="connsiteX0" fmla="*/ 420993 w 1833809"/>
              <a:gd name="connsiteY0" fmla="*/ 2712050 h 2876749"/>
              <a:gd name="connsiteX1" fmla="*/ 224540 w 1833809"/>
              <a:gd name="connsiteY1" fmla="*/ 367025 h 2876749"/>
              <a:gd name="connsiteX2" fmla="*/ 1818957 w 1833809"/>
              <a:gd name="connsiteY2" fmla="*/ 824813 h 2876749"/>
              <a:gd name="connsiteX3" fmla="*/ 1833809 w 1833809"/>
              <a:gd name="connsiteY3" fmla="*/ 2346508 h 2876749"/>
              <a:gd name="connsiteX4" fmla="*/ 420993 w 1833809"/>
              <a:gd name="connsiteY4" fmla="*/ 2712050 h 2876749"/>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43536"/>
              <a:gd name="connsiteY0" fmla="*/ 2712050 h 2870187"/>
              <a:gd name="connsiteX1" fmla="*/ 224540 w 1843536"/>
              <a:gd name="connsiteY1" fmla="*/ 367025 h 2870187"/>
              <a:gd name="connsiteX2" fmla="*/ 1818957 w 1843536"/>
              <a:gd name="connsiteY2" fmla="*/ 824813 h 2870187"/>
              <a:gd name="connsiteX3" fmla="*/ 1843536 w 1843536"/>
              <a:gd name="connsiteY3" fmla="*/ 2317325 h 2870187"/>
              <a:gd name="connsiteX4" fmla="*/ 420993 w 1843536"/>
              <a:gd name="connsiteY4" fmla="*/ 2712050 h 2870187"/>
              <a:gd name="connsiteX0" fmla="*/ 420993 w 1862992"/>
              <a:gd name="connsiteY0" fmla="*/ 2712050 h 2865051"/>
              <a:gd name="connsiteX1" fmla="*/ 224540 w 1862992"/>
              <a:gd name="connsiteY1" fmla="*/ 367025 h 2865051"/>
              <a:gd name="connsiteX2" fmla="*/ 1818957 w 1862992"/>
              <a:gd name="connsiteY2" fmla="*/ 824813 h 2865051"/>
              <a:gd name="connsiteX3" fmla="*/ 1862992 w 1862992"/>
              <a:gd name="connsiteY3" fmla="*/ 2293006 h 2865051"/>
              <a:gd name="connsiteX4" fmla="*/ 420993 w 1862992"/>
              <a:gd name="connsiteY4" fmla="*/ 2712050 h 2865051"/>
              <a:gd name="connsiteX0" fmla="*/ 422512 w 1864511"/>
              <a:gd name="connsiteY0" fmla="*/ 2695526 h 2848527"/>
              <a:gd name="connsiteX1" fmla="*/ 226059 w 1864511"/>
              <a:gd name="connsiteY1" fmla="*/ 350501 h 2848527"/>
              <a:gd name="connsiteX2" fmla="*/ 1844795 w 1864511"/>
              <a:gd name="connsiteY2" fmla="*/ 837472 h 2848527"/>
              <a:gd name="connsiteX3" fmla="*/ 1864511 w 1864511"/>
              <a:gd name="connsiteY3" fmla="*/ 2276482 h 2848527"/>
              <a:gd name="connsiteX4" fmla="*/ 422512 w 1864511"/>
              <a:gd name="connsiteY4" fmla="*/ 2695526 h 2848527"/>
              <a:gd name="connsiteX0" fmla="*/ 428014 w 1870013"/>
              <a:gd name="connsiteY0" fmla="*/ 2712099 h 2865100"/>
              <a:gd name="connsiteX1" fmla="*/ 231561 w 1870013"/>
              <a:gd name="connsiteY1" fmla="*/ 367074 h 2865100"/>
              <a:gd name="connsiteX2" fmla="*/ 1850297 w 1870013"/>
              <a:gd name="connsiteY2" fmla="*/ 854045 h 2865100"/>
              <a:gd name="connsiteX3" fmla="*/ 1870013 w 1870013"/>
              <a:gd name="connsiteY3" fmla="*/ 2293055 h 2865100"/>
              <a:gd name="connsiteX4" fmla="*/ 428014 w 1870013"/>
              <a:gd name="connsiteY4" fmla="*/ 2712099 h 2865100"/>
              <a:gd name="connsiteX0" fmla="*/ 426812 w 1859084"/>
              <a:gd name="connsiteY0" fmla="*/ 2685190 h 2840210"/>
              <a:gd name="connsiteX1" fmla="*/ 220632 w 1859084"/>
              <a:gd name="connsiteY1" fmla="*/ 349892 h 2840210"/>
              <a:gd name="connsiteX2" fmla="*/ 1839368 w 1859084"/>
              <a:gd name="connsiteY2" fmla="*/ 836863 h 2840210"/>
              <a:gd name="connsiteX3" fmla="*/ 1859084 w 1859084"/>
              <a:gd name="connsiteY3" fmla="*/ 2275873 h 2840210"/>
              <a:gd name="connsiteX4" fmla="*/ 426812 w 1859084"/>
              <a:gd name="connsiteY4" fmla="*/ 2685190 h 2840210"/>
              <a:gd name="connsiteX0" fmla="*/ 426812 w 1859084"/>
              <a:gd name="connsiteY0" fmla="*/ 2685190 h 2859483"/>
              <a:gd name="connsiteX1" fmla="*/ 220632 w 1859084"/>
              <a:gd name="connsiteY1" fmla="*/ 349892 h 2859483"/>
              <a:gd name="connsiteX2" fmla="*/ 1839368 w 1859084"/>
              <a:gd name="connsiteY2" fmla="*/ 836863 h 2859483"/>
              <a:gd name="connsiteX3" fmla="*/ 1859084 w 1859084"/>
              <a:gd name="connsiteY3" fmla="*/ 2275873 h 2859483"/>
              <a:gd name="connsiteX4" fmla="*/ 426812 w 1859084"/>
              <a:gd name="connsiteY4" fmla="*/ 2685190 h 2859483"/>
              <a:gd name="connsiteX0" fmla="*/ 434063 w 1866335"/>
              <a:gd name="connsiteY0" fmla="*/ 2685190 h 2859483"/>
              <a:gd name="connsiteX1" fmla="*/ 227883 w 1866335"/>
              <a:gd name="connsiteY1" fmla="*/ 349892 h 2859483"/>
              <a:gd name="connsiteX2" fmla="*/ 1846619 w 1866335"/>
              <a:gd name="connsiteY2" fmla="*/ 836863 h 2859483"/>
              <a:gd name="connsiteX3" fmla="*/ 1866335 w 1866335"/>
              <a:gd name="connsiteY3" fmla="*/ 2275873 h 2859483"/>
              <a:gd name="connsiteX4" fmla="*/ 434063 w 1866335"/>
              <a:gd name="connsiteY4" fmla="*/ 2685190 h 2859483"/>
              <a:gd name="connsiteX0" fmla="*/ 450679 w 1882951"/>
              <a:gd name="connsiteY0" fmla="*/ 2705465 h 2879758"/>
              <a:gd name="connsiteX1" fmla="*/ 244499 w 1882951"/>
              <a:gd name="connsiteY1" fmla="*/ 370167 h 2879758"/>
              <a:gd name="connsiteX2" fmla="*/ 1863235 w 1882951"/>
              <a:gd name="connsiteY2" fmla="*/ 857138 h 2879758"/>
              <a:gd name="connsiteX3" fmla="*/ 1882951 w 1882951"/>
              <a:gd name="connsiteY3" fmla="*/ 2296148 h 2879758"/>
              <a:gd name="connsiteX4" fmla="*/ 450679 w 1882951"/>
              <a:gd name="connsiteY4" fmla="*/ 2705465 h 2879758"/>
              <a:gd name="connsiteX0" fmla="*/ 460067 w 1892339"/>
              <a:gd name="connsiteY0" fmla="*/ 2726050 h 2900343"/>
              <a:gd name="connsiteX1" fmla="*/ 253887 w 1892339"/>
              <a:gd name="connsiteY1" fmla="*/ 390752 h 2900343"/>
              <a:gd name="connsiteX2" fmla="*/ 1872623 w 1892339"/>
              <a:gd name="connsiteY2" fmla="*/ 877723 h 2900343"/>
              <a:gd name="connsiteX3" fmla="*/ 1892339 w 1892339"/>
              <a:gd name="connsiteY3" fmla="*/ 2316733 h 2900343"/>
              <a:gd name="connsiteX4" fmla="*/ 460067 w 1892339"/>
              <a:gd name="connsiteY4" fmla="*/ 2726050 h 2900343"/>
              <a:gd name="connsiteX0" fmla="*/ 437750 w 1870022"/>
              <a:gd name="connsiteY0" fmla="*/ 2726050 h 2900343"/>
              <a:gd name="connsiteX1" fmla="*/ 231570 w 1870022"/>
              <a:gd name="connsiteY1" fmla="*/ 390752 h 2900343"/>
              <a:gd name="connsiteX2" fmla="*/ 1850306 w 1870022"/>
              <a:gd name="connsiteY2" fmla="*/ 877723 h 2900343"/>
              <a:gd name="connsiteX3" fmla="*/ 1870022 w 1870022"/>
              <a:gd name="connsiteY3" fmla="*/ 2316733 h 2900343"/>
              <a:gd name="connsiteX4" fmla="*/ 437750 w 1870022"/>
              <a:gd name="connsiteY4" fmla="*/ 2726050 h 2900343"/>
              <a:gd name="connsiteX0" fmla="*/ 453092 w 1885364"/>
              <a:gd name="connsiteY0" fmla="*/ 2726050 h 2900343"/>
              <a:gd name="connsiteX1" fmla="*/ 246912 w 1885364"/>
              <a:gd name="connsiteY1" fmla="*/ 390752 h 2900343"/>
              <a:gd name="connsiteX2" fmla="*/ 1865648 w 1885364"/>
              <a:gd name="connsiteY2" fmla="*/ 877723 h 2900343"/>
              <a:gd name="connsiteX3" fmla="*/ 1885364 w 1885364"/>
              <a:gd name="connsiteY3" fmla="*/ 2316733 h 2900343"/>
              <a:gd name="connsiteX4" fmla="*/ 453092 w 1885364"/>
              <a:gd name="connsiteY4" fmla="*/ 2726050 h 2900343"/>
              <a:gd name="connsiteX0" fmla="*/ 453092 w 1885364"/>
              <a:gd name="connsiteY0" fmla="*/ 2726050 h 2888234"/>
              <a:gd name="connsiteX1" fmla="*/ 246912 w 1885364"/>
              <a:gd name="connsiteY1" fmla="*/ 390752 h 2888234"/>
              <a:gd name="connsiteX2" fmla="*/ 1865648 w 1885364"/>
              <a:gd name="connsiteY2" fmla="*/ 877723 h 2888234"/>
              <a:gd name="connsiteX3" fmla="*/ 1885364 w 1885364"/>
              <a:gd name="connsiteY3" fmla="*/ 2316733 h 2888234"/>
              <a:gd name="connsiteX4" fmla="*/ 453092 w 1885364"/>
              <a:gd name="connsiteY4" fmla="*/ 2726050 h 2888234"/>
              <a:gd name="connsiteX0" fmla="*/ 453092 w 1885364"/>
              <a:gd name="connsiteY0" fmla="*/ 2726050 h 2909439"/>
              <a:gd name="connsiteX1" fmla="*/ 246912 w 1885364"/>
              <a:gd name="connsiteY1" fmla="*/ 390752 h 2909439"/>
              <a:gd name="connsiteX2" fmla="*/ 1865648 w 1885364"/>
              <a:gd name="connsiteY2" fmla="*/ 877723 h 2909439"/>
              <a:gd name="connsiteX3" fmla="*/ 1885364 w 1885364"/>
              <a:gd name="connsiteY3" fmla="*/ 2316733 h 2909439"/>
              <a:gd name="connsiteX4" fmla="*/ 453092 w 1885364"/>
              <a:gd name="connsiteY4" fmla="*/ 2726050 h 2909439"/>
              <a:gd name="connsiteX0" fmla="*/ 453092 w 1885364"/>
              <a:gd name="connsiteY0" fmla="*/ 2726050 h 2902101"/>
              <a:gd name="connsiteX1" fmla="*/ 246912 w 1885364"/>
              <a:gd name="connsiteY1" fmla="*/ 390752 h 2902101"/>
              <a:gd name="connsiteX2" fmla="*/ 1865648 w 1885364"/>
              <a:gd name="connsiteY2" fmla="*/ 877723 h 2902101"/>
              <a:gd name="connsiteX3" fmla="*/ 1885364 w 1885364"/>
              <a:gd name="connsiteY3" fmla="*/ 2316733 h 2902101"/>
              <a:gd name="connsiteX4" fmla="*/ 453092 w 1885364"/>
              <a:gd name="connsiteY4" fmla="*/ 2726050 h 2902101"/>
              <a:gd name="connsiteX0" fmla="*/ 435320 w 1867592"/>
              <a:gd name="connsiteY0" fmla="*/ 2736369 h 2912420"/>
              <a:gd name="connsiteX1" fmla="*/ 263187 w 1867592"/>
              <a:gd name="connsiteY1" fmla="*/ 381615 h 2912420"/>
              <a:gd name="connsiteX2" fmla="*/ 1847876 w 1867592"/>
              <a:gd name="connsiteY2" fmla="*/ 888042 h 2912420"/>
              <a:gd name="connsiteX3" fmla="*/ 1867592 w 1867592"/>
              <a:gd name="connsiteY3" fmla="*/ 2327052 h 2912420"/>
              <a:gd name="connsiteX4" fmla="*/ 435320 w 1867592"/>
              <a:gd name="connsiteY4" fmla="*/ 2736369 h 2912420"/>
              <a:gd name="connsiteX0" fmla="*/ 439015 w 1871287"/>
              <a:gd name="connsiteY0" fmla="*/ 2753598 h 2929649"/>
              <a:gd name="connsiteX1" fmla="*/ 266882 w 1871287"/>
              <a:gd name="connsiteY1" fmla="*/ 398844 h 2929649"/>
              <a:gd name="connsiteX2" fmla="*/ 1851571 w 1871287"/>
              <a:gd name="connsiteY2" fmla="*/ 905271 h 2929649"/>
              <a:gd name="connsiteX3" fmla="*/ 1871287 w 1871287"/>
              <a:gd name="connsiteY3" fmla="*/ 2344281 h 2929649"/>
              <a:gd name="connsiteX4" fmla="*/ 439015 w 1871287"/>
              <a:gd name="connsiteY4" fmla="*/ 2753598 h 2929649"/>
              <a:gd name="connsiteX0" fmla="*/ 429811 w 1862083"/>
              <a:gd name="connsiteY0" fmla="*/ 2717439 h 2893490"/>
              <a:gd name="connsiteX1" fmla="*/ 257678 w 1862083"/>
              <a:gd name="connsiteY1" fmla="*/ 362685 h 2893490"/>
              <a:gd name="connsiteX2" fmla="*/ 1842367 w 1862083"/>
              <a:gd name="connsiteY2" fmla="*/ 869112 h 2893490"/>
              <a:gd name="connsiteX3" fmla="*/ 1862083 w 1862083"/>
              <a:gd name="connsiteY3" fmla="*/ 2308122 h 2893490"/>
              <a:gd name="connsiteX4" fmla="*/ 429811 w 1862083"/>
              <a:gd name="connsiteY4" fmla="*/ 2717439 h 2893490"/>
              <a:gd name="connsiteX0" fmla="*/ 438962 w 1871234"/>
              <a:gd name="connsiteY0" fmla="*/ 2717439 h 2893490"/>
              <a:gd name="connsiteX1" fmla="*/ 266829 w 1871234"/>
              <a:gd name="connsiteY1" fmla="*/ 362685 h 2893490"/>
              <a:gd name="connsiteX2" fmla="*/ 1851518 w 1871234"/>
              <a:gd name="connsiteY2" fmla="*/ 869112 h 2893490"/>
              <a:gd name="connsiteX3" fmla="*/ 1871234 w 1871234"/>
              <a:gd name="connsiteY3" fmla="*/ 2308122 h 2893490"/>
              <a:gd name="connsiteX4" fmla="*/ 438962 w 1871234"/>
              <a:gd name="connsiteY4" fmla="*/ 2717439 h 2893490"/>
              <a:gd name="connsiteX0" fmla="*/ 459103 w 1891375"/>
              <a:gd name="connsiteY0" fmla="*/ 2732564 h 2908615"/>
              <a:gd name="connsiteX1" fmla="*/ 286970 w 1891375"/>
              <a:gd name="connsiteY1" fmla="*/ 377810 h 2908615"/>
              <a:gd name="connsiteX2" fmla="*/ 1871659 w 1891375"/>
              <a:gd name="connsiteY2" fmla="*/ 884237 h 2908615"/>
              <a:gd name="connsiteX3" fmla="*/ 1891375 w 1891375"/>
              <a:gd name="connsiteY3" fmla="*/ 2323247 h 2908615"/>
              <a:gd name="connsiteX4" fmla="*/ 459103 w 1891375"/>
              <a:gd name="connsiteY4" fmla="*/ 2732564 h 2908615"/>
              <a:gd name="connsiteX0" fmla="*/ 459103 w 1891375"/>
              <a:gd name="connsiteY0" fmla="*/ 2722179 h 2898230"/>
              <a:gd name="connsiteX1" fmla="*/ 286970 w 1891375"/>
              <a:gd name="connsiteY1" fmla="*/ 367425 h 2898230"/>
              <a:gd name="connsiteX2" fmla="*/ 1871659 w 1891375"/>
              <a:gd name="connsiteY2" fmla="*/ 873852 h 2898230"/>
              <a:gd name="connsiteX3" fmla="*/ 1891375 w 1891375"/>
              <a:gd name="connsiteY3" fmla="*/ 2312862 h 2898230"/>
              <a:gd name="connsiteX4" fmla="*/ 459103 w 1891375"/>
              <a:gd name="connsiteY4" fmla="*/ 2722179 h 2898230"/>
              <a:gd name="connsiteX0" fmla="*/ 417374 w 1849646"/>
              <a:gd name="connsiteY0" fmla="*/ 2739307 h 2915358"/>
              <a:gd name="connsiteX1" fmla="*/ 245241 w 1849646"/>
              <a:gd name="connsiteY1" fmla="*/ 384553 h 2915358"/>
              <a:gd name="connsiteX2" fmla="*/ 1795884 w 1849646"/>
              <a:gd name="connsiteY2" fmla="*/ 793704 h 2915358"/>
              <a:gd name="connsiteX3" fmla="*/ 1849646 w 1849646"/>
              <a:gd name="connsiteY3" fmla="*/ 2329990 h 2915358"/>
              <a:gd name="connsiteX4" fmla="*/ 417374 w 1849646"/>
              <a:gd name="connsiteY4" fmla="*/ 2739307 h 2915358"/>
              <a:gd name="connsiteX0" fmla="*/ 417374 w 1849646"/>
              <a:gd name="connsiteY0" fmla="*/ 2713227 h 2889278"/>
              <a:gd name="connsiteX1" fmla="*/ 245241 w 1849646"/>
              <a:gd name="connsiteY1" fmla="*/ 358473 h 2889278"/>
              <a:gd name="connsiteX2" fmla="*/ 1795884 w 1849646"/>
              <a:gd name="connsiteY2" fmla="*/ 767624 h 2889278"/>
              <a:gd name="connsiteX3" fmla="*/ 1849646 w 1849646"/>
              <a:gd name="connsiteY3" fmla="*/ 2303910 h 2889278"/>
              <a:gd name="connsiteX4" fmla="*/ 417374 w 1849646"/>
              <a:gd name="connsiteY4" fmla="*/ 2713227 h 2889278"/>
              <a:gd name="connsiteX0" fmla="*/ 456942 w 1889214"/>
              <a:gd name="connsiteY0" fmla="*/ 2735074 h 2911125"/>
              <a:gd name="connsiteX1" fmla="*/ 284809 w 1889214"/>
              <a:gd name="connsiteY1" fmla="*/ 380320 h 2911125"/>
              <a:gd name="connsiteX2" fmla="*/ 1835452 w 1889214"/>
              <a:gd name="connsiteY2" fmla="*/ 789471 h 2911125"/>
              <a:gd name="connsiteX3" fmla="*/ 1889214 w 1889214"/>
              <a:gd name="connsiteY3" fmla="*/ 2325757 h 2911125"/>
              <a:gd name="connsiteX4" fmla="*/ 456942 w 1889214"/>
              <a:gd name="connsiteY4" fmla="*/ 2735074 h 2911125"/>
              <a:gd name="connsiteX0" fmla="*/ 417374 w 1849646"/>
              <a:gd name="connsiteY0" fmla="*/ 2739049 h 2910756"/>
              <a:gd name="connsiteX1" fmla="*/ 245241 w 1849646"/>
              <a:gd name="connsiteY1" fmla="*/ 359976 h 2910756"/>
              <a:gd name="connsiteX2" fmla="*/ 1795884 w 1849646"/>
              <a:gd name="connsiteY2" fmla="*/ 769127 h 2910756"/>
              <a:gd name="connsiteX3" fmla="*/ 1849646 w 1849646"/>
              <a:gd name="connsiteY3" fmla="*/ 2305413 h 2910756"/>
              <a:gd name="connsiteX4" fmla="*/ 417374 w 1849646"/>
              <a:gd name="connsiteY4" fmla="*/ 2739049 h 2910756"/>
              <a:gd name="connsiteX0" fmla="*/ 455094 w 1887366"/>
              <a:gd name="connsiteY0" fmla="*/ 2764612 h 2936319"/>
              <a:gd name="connsiteX1" fmla="*/ 282961 w 1887366"/>
              <a:gd name="connsiteY1" fmla="*/ 385539 h 2936319"/>
              <a:gd name="connsiteX2" fmla="*/ 1833604 w 1887366"/>
              <a:gd name="connsiteY2" fmla="*/ 794690 h 2936319"/>
              <a:gd name="connsiteX3" fmla="*/ 1887366 w 1887366"/>
              <a:gd name="connsiteY3" fmla="*/ 2330976 h 2936319"/>
              <a:gd name="connsiteX4" fmla="*/ 455094 w 1887366"/>
              <a:gd name="connsiteY4" fmla="*/ 2764612 h 2936319"/>
              <a:gd name="connsiteX0" fmla="*/ 418536 w 1850808"/>
              <a:gd name="connsiteY0" fmla="*/ 2701256 h 2872963"/>
              <a:gd name="connsiteX1" fmla="*/ 246403 w 1850808"/>
              <a:gd name="connsiteY1" fmla="*/ 322183 h 2872963"/>
              <a:gd name="connsiteX2" fmla="*/ 1816502 w 1850808"/>
              <a:gd name="connsiteY2" fmla="*/ 799428 h 2872963"/>
              <a:gd name="connsiteX3" fmla="*/ 1850808 w 1850808"/>
              <a:gd name="connsiteY3" fmla="*/ 2267620 h 2872963"/>
              <a:gd name="connsiteX4" fmla="*/ 418536 w 1850808"/>
              <a:gd name="connsiteY4" fmla="*/ 2701256 h 2872963"/>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18536 w 1850808"/>
              <a:gd name="connsiteY0" fmla="*/ 2742657 h 2914364"/>
              <a:gd name="connsiteX1" fmla="*/ 246403 w 1850808"/>
              <a:gd name="connsiteY1" fmla="*/ 363584 h 2914364"/>
              <a:gd name="connsiteX2" fmla="*/ 1816502 w 1850808"/>
              <a:gd name="connsiteY2" fmla="*/ 840829 h 2914364"/>
              <a:gd name="connsiteX3" fmla="*/ 1850808 w 1850808"/>
              <a:gd name="connsiteY3" fmla="*/ 2309021 h 2914364"/>
              <a:gd name="connsiteX4" fmla="*/ 418536 w 1850808"/>
              <a:gd name="connsiteY4" fmla="*/ 2742657 h 2914364"/>
              <a:gd name="connsiteX0" fmla="*/ 439865 w 1872137"/>
              <a:gd name="connsiteY0" fmla="*/ 2742657 h 2914364"/>
              <a:gd name="connsiteX1" fmla="*/ 267732 w 1872137"/>
              <a:gd name="connsiteY1" fmla="*/ 363584 h 2914364"/>
              <a:gd name="connsiteX2" fmla="*/ 1837831 w 1872137"/>
              <a:gd name="connsiteY2" fmla="*/ 840829 h 2914364"/>
              <a:gd name="connsiteX3" fmla="*/ 1872137 w 1872137"/>
              <a:gd name="connsiteY3" fmla="*/ 2309021 h 2914364"/>
              <a:gd name="connsiteX4" fmla="*/ 439865 w 1872137"/>
              <a:gd name="connsiteY4" fmla="*/ 2742657 h 2914364"/>
              <a:gd name="connsiteX0" fmla="*/ 425301 w 1857573"/>
              <a:gd name="connsiteY0" fmla="*/ 2742657 h 2914364"/>
              <a:gd name="connsiteX1" fmla="*/ 253168 w 1857573"/>
              <a:gd name="connsiteY1" fmla="*/ 363584 h 2914364"/>
              <a:gd name="connsiteX2" fmla="*/ 1823267 w 1857573"/>
              <a:gd name="connsiteY2" fmla="*/ 840829 h 2914364"/>
              <a:gd name="connsiteX3" fmla="*/ 1857573 w 1857573"/>
              <a:gd name="connsiteY3" fmla="*/ 2309021 h 2914364"/>
              <a:gd name="connsiteX4" fmla="*/ 425301 w 1857573"/>
              <a:gd name="connsiteY4" fmla="*/ 2742657 h 2914364"/>
              <a:gd name="connsiteX0" fmla="*/ 425301 w 1857573"/>
              <a:gd name="connsiteY0" fmla="*/ 2742657 h 3082316"/>
              <a:gd name="connsiteX1" fmla="*/ 253168 w 1857573"/>
              <a:gd name="connsiteY1" fmla="*/ 363584 h 3082316"/>
              <a:gd name="connsiteX2" fmla="*/ 1823267 w 1857573"/>
              <a:gd name="connsiteY2" fmla="*/ 840829 h 3082316"/>
              <a:gd name="connsiteX3" fmla="*/ 1857573 w 1857573"/>
              <a:gd name="connsiteY3" fmla="*/ 2309021 h 3082316"/>
              <a:gd name="connsiteX4" fmla="*/ 425301 w 1857573"/>
              <a:gd name="connsiteY4" fmla="*/ 2742657 h 3082316"/>
              <a:gd name="connsiteX0" fmla="*/ 361405 w 1934728"/>
              <a:gd name="connsiteY0" fmla="*/ 2591878 h 2965353"/>
              <a:gd name="connsiteX1" fmla="*/ 330323 w 1934728"/>
              <a:gd name="connsiteY1" fmla="*/ 363584 h 2965353"/>
              <a:gd name="connsiteX2" fmla="*/ 1900422 w 1934728"/>
              <a:gd name="connsiteY2" fmla="*/ 840829 h 2965353"/>
              <a:gd name="connsiteX3" fmla="*/ 1934728 w 1934728"/>
              <a:gd name="connsiteY3" fmla="*/ 2309021 h 2965353"/>
              <a:gd name="connsiteX4" fmla="*/ 361405 w 1934728"/>
              <a:gd name="connsiteY4" fmla="*/ 2591878 h 2965353"/>
              <a:gd name="connsiteX0" fmla="*/ 339185 w 1912508"/>
              <a:gd name="connsiteY0" fmla="*/ 2591878 h 2898404"/>
              <a:gd name="connsiteX1" fmla="*/ 308103 w 1912508"/>
              <a:gd name="connsiteY1" fmla="*/ 363584 h 2898404"/>
              <a:gd name="connsiteX2" fmla="*/ 1878202 w 1912508"/>
              <a:gd name="connsiteY2" fmla="*/ 840829 h 2898404"/>
              <a:gd name="connsiteX3" fmla="*/ 1912508 w 1912508"/>
              <a:gd name="connsiteY3" fmla="*/ 2309021 h 2898404"/>
              <a:gd name="connsiteX4" fmla="*/ 339185 w 1912508"/>
              <a:gd name="connsiteY4" fmla="*/ 2591878 h 2898404"/>
              <a:gd name="connsiteX0" fmla="*/ 339185 w 1912508"/>
              <a:gd name="connsiteY0" fmla="*/ 2591878 h 2907767"/>
              <a:gd name="connsiteX1" fmla="*/ 308103 w 1912508"/>
              <a:gd name="connsiteY1" fmla="*/ 363584 h 2907767"/>
              <a:gd name="connsiteX2" fmla="*/ 1878202 w 1912508"/>
              <a:gd name="connsiteY2" fmla="*/ 840829 h 2907767"/>
              <a:gd name="connsiteX3" fmla="*/ 1912508 w 1912508"/>
              <a:gd name="connsiteY3" fmla="*/ 2309021 h 2907767"/>
              <a:gd name="connsiteX4" fmla="*/ 339185 w 1912508"/>
              <a:gd name="connsiteY4" fmla="*/ 2591878 h 2907767"/>
              <a:gd name="connsiteX0" fmla="*/ 373629 w 1946952"/>
              <a:gd name="connsiteY0" fmla="*/ 2591878 h 2892636"/>
              <a:gd name="connsiteX1" fmla="*/ 342547 w 1946952"/>
              <a:gd name="connsiteY1" fmla="*/ 363584 h 2892636"/>
              <a:gd name="connsiteX2" fmla="*/ 1912646 w 1946952"/>
              <a:gd name="connsiteY2" fmla="*/ 840829 h 2892636"/>
              <a:gd name="connsiteX3" fmla="*/ 1946952 w 1946952"/>
              <a:gd name="connsiteY3" fmla="*/ 2309021 h 2892636"/>
              <a:gd name="connsiteX4" fmla="*/ 373629 w 1946952"/>
              <a:gd name="connsiteY4" fmla="*/ 2591878 h 2892636"/>
              <a:gd name="connsiteX0" fmla="*/ 295754 w 1869077"/>
              <a:gd name="connsiteY0" fmla="*/ 2591878 h 2819149"/>
              <a:gd name="connsiteX1" fmla="*/ 264672 w 1869077"/>
              <a:gd name="connsiteY1" fmla="*/ 363584 h 2819149"/>
              <a:gd name="connsiteX2" fmla="*/ 1834771 w 1869077"/>
              <a:gd name="connsiteY2" fmla="*/ 840829 h 2819149"/>
              <a:gd name="connsiteX3" fmla="*/ 1869077 w 1869077"/>
              <a:gd name="connsiteY3" fmla="*/ 2309021 h 2819149"/>
              <a:gd name="connsiteX4" fmla="*/ 295754 w 1869077"/>
              <a:gd name="connsiteY4" fmla="*/ 2591878 h 2819149"/>
              <a:gd name="connsiteX0" fmla="*/ 321229 w 1894552"/>
              <a:gd name="connsiteY0" fmla="*/ 2591878 h 2875345"/>
              <a:gd name="connsiteX1" fmla="*/ 290147 w 1894552"/>
              <a:gd name="connsiteY1" fmla="*/ 363584 h 2875345"/>
              <a:gd name="connsiteX2" fmla="*/ 1860246 w 1894552"/>
              <a:gd name="connsiteY2" fmla="*/ 840829 h 2875345"/>
              <a:gd name="connsiteX3" fmla="*/ 1894552 w 1894552"/>
              <a:gd name="connsiteY3" fmla="*/ 2309021 h 2875345"/>
              <a:gd name="connsiteX4" fmla="*/ 321229 w 1894552"/>
              <a:gd name="connsiteY4" fmla="*/ 2591878 h 2875345"/>
              <a:gd name="connsiteX0" fmla="*/ 321229 w 1894552"/>
              <a:gd name="connsiteY0" fmla="*/ 2591878 h 2912124"/>
              <a:gd name="connsiteX1" fmla="*/ 290147 w 1894552"/>
              <a:gd name="connsiteY1" fmla="*/ 363584 h 2912124"/>
              <a:gd name="connsiteX2" fmla="*/ 1860246 w 1894552"/>
              <a:gd name="connsiteY2" fmla="*/ 840829 h 2912124"/>
              <a:gd name="connsiteX3" fmla="*/ 1894552 w 1894552"/>
              <a:gd name="connsiteY3" fmla="*/ 2309021 h 2912124"/>
              <a:gd name="connsiteX4" fmla="*/ 321229 w 1894552"/>
              <a:gd name="connsiteY4" fmla="*/ 2591878 h 2912124"/>
              <a:gd name="connsiteX0" fmla="*/ 321229 w 1894552"/>
              <a:gd name="connsiteY0" fmla="*/ 2591878 h 2907213"/>
              <a:gd name="connsiteX1" fmla="*/ 290147 w 1894552"/>
              <a:gd name="connsiteY1" fmla="*/ 363584 h 2907213"/>
              <a:gd name="connsiteX2" fmla="*/ 1860246 w 1894552"/>
              <a:gd name="connsiteY2" fmla="*/ 840829 h 2907213"/>
              <a:gd name="connsiteX3" fmla="*/ 1894552 w 1894552"/>
              <a:gd name="connsiteY3" fmla="*/ 2309021 h 2907213"/>
              <a:gd name="connsiteX4" fmla="*/ 321229 w 1894552"/>
              <a:gd name="connsiteY4" fmla="*/ 2591878 h 2907213"/>
              <a:gd name="connsiteX0" fmla="*/ 329709 w 1883577"/>
              <a:gd name="connsiteY0" fmla="*/ 2587015 h 2903801"/>
              <a:gd name="connsiteX1" fmla="*/ 279172 w 1883577"/>
              <a:gd name="connsiteY1" fmla="*/ 363584 h 2903801"/>
              <a:gd name="connsiteX2" fmla="*/ 1849271 w 1883577"/>
              <a:gd name="connsiteY2" fmla="*/ 840829 h 2903801"/>
              <a:gd name="connsiteX3" fmla="*/ 1883577 w 1883577"/>
              <a:gd name="connsiteY3" fmla="*/ 2309021 h 2903801"/>
              <a:gd name="connsiteX4" fmla="*/ 329709 w 1883577"/>
              <a:gd name="connsiteY4" fmla="*/ 2587015 h 2903801"/>
              <a:gd name="connsiteX0" fmla="*/ 329709 w 1883627"/>
              <a:gd name="connsiteY0" fmla="*/ 2224405 h 2511639"/>
              <a:gd name="connsiteX1" fmla="*/ 279172 w 1883627"/>
              <a:gd name="connsiteY1" fmla="*/ 974 h 2511639"/>
              <a:gd name="connsiteX2" fmla="*/ 1883577 w 1883627"/>
              <a:gd name="connsiteY2" fmla="*/ 1946411 h 2511639"/>
              <a:gd name="connsiteX3" fmla="*/ 329709 w 1883627"/>
              <a:gd name="connsiteY3" fmla="*/ 2224405 h 2511639"/>
              <a:gd name="connsiteX0" fmla="*/ 339420 w 1893338"/>
              <a:gd name="connsiteY0" fmla="*/ 2237455 h 2524689"/>
              <a:gd name="connsiteX1" fmla="*/ 3820 w 1893338"/>
              <a:gd name="connsiteY1" fmla="*/ 1141545 h 2524689"/>
              <a:gd name="connsiteX2" fmla="*/ 288883 w 1893338"/>
              <a:gd name="connsiteY2" fmla="*/ 14024 h 2524689"/>
              <a:gd name="connsiteX3" fmla="*/ 1893288 w 1893338"/>
              <a:gd name="connsiteY3" fmla="*/ 1959461 h 2524689"/>
              <a:gd name="connsiteX4" fmla="*/ 339420 w 1893338"/>
              <a:gd name="connsiteY4" fmla="*/ 2237455 h 2524689"/>
              <a:gd name="connsiteX0" fmla="*/ 335680 w 1889598"/>
              <a:gd name="connsiteY0" fmla="*/ 3027828 h 3315062"/>
              <a:gd name="connsiteX1" fmla="*/ 80 w 1889598"/>
              <a:gd name="connsiteY1" fmla="*/ 1931918 h 3315062"/>
              <a:gd name="connsiteX2" fmla="*/ 969541 w 1889598"/>
              <a:gd name="connsiteY2" fmla="*/ 7803 h 3315062"/>
              <a:gd name="connsiteX3" fmla="*/ 1889548 w 1889598"/>
              <a:gd name="connsiteY3" fmla="*/ 2749834 h 3315062"/>
              <a:gd name="connsiteX4" fmla="*/ 335680 w 1889598"/>
              <a:gd name="connsiteY4" fmla="*/ 3027828 h 3315062"/>
              <a:gd name="connsiteX0" fmla="*/ 335674 w 1889592"/>
              <a:gd name="connsiteY0" fmla="*/ 3020683 h 3307917"/>
              <a:gd name="connsiteX1" fmla="*/ 74 w 1889592"/>
              <a:gd name="connsiteY1" fmla="*/ 1924773 h 3307917"/>
              <a:gd name="connsiteX2" fmla="*/ 969535 w 1889592"/>
              <a:gd name="connsiteY2" fmla="*/ 658 h 3307917"/>
              <a:gd name="connsiteX3" fmla="*/ 1889542 w 1889592"/>
              <a:gd name="connsiteY3" fmla="*/ 2742689 h 3307917"/>
              <a:gd name="connsiteX4" fmla="*/ 335674 w 1889592"/>
              <a:gd name="connsiteY4" fmla="*/ 3020683 h 3307917"/>
              <a:gd name="connsiteX0" fmla="*/ 335682 w 2057882"/>
              <a:gd name="connsiteY0" fmla="*/ 3020336 h 3020921"/>
              <a:gd name="connsiteX1" fmla="*/ 82 w 2057882"/>
              <a:gd name="connsiteY1" fmla="*/ 1924426 h 3020921"/>
              <a:gd name="connsiteX2" fmla="*/ 969543 w 2057882"/>
              <a:gd name="connsiteY2" fmla="*/ 311 h 3020921"/>
              <a:gd name="connsiteX3" fmla="*/ 2057844 w 2057882"/>
              <a:gd name="connsiteY3" fmla="*/ 1777454 h 3020921"/>
              <a:gd name="connsiteX4" fmla="*/ 335682 w 2057882"/>
              <a:gd name="connsiteY4" fmla="*/ 3020336 h 3020921"/>
              <a:gd name="connsiteX0" fmla="*/ 335682 w 2057882"/>
              <a:gd name="connsiteY0" fmla="*/ 3020546 h 3021131"/>
              <a:gd name="connsiteX1" fmla="*/ 82 w 2057882"/>
              <a:gd name="connsiteY1" fmla="*/ 1924636 h 3021131"/>
              <a:gd name="connsiteX2" fmla="*/ 969543 w 2057882"/>
              <a:gd name="connsiteY2" fmla="*/ 521 h 3021131"/>
              <a:gd name="connsiteX3" fmla="*/ 2057844 w 2057882"/>
              <a:gd name="connsiteY3" fmla="*/ 1777664 h 3021131"/>
              <a:gd name="connsiteX4" fmla="*/ 335682 w 2057882"/>
              <a:gd name="connsiteY4" fmla="*/ 3020546 h 3021131"/>
              <a:gd name="connsiteX0" fmla="*/ 1132276 w 2057933"/>
              <a:gd name="connsiteY0" fmla="*/ 2998107 h 2998710"/>
              <a:gd name="connsiteX1" fmla="*/ 82 w 2057933"/>
              <a:gd name="connsiteY1" fmla="*/ 1924636 h 2998710"/>
              <a:gd name="connsiteX2" fmla="*/ 969543 w 2057933"/>
              <a:gd name="connsiteY2" fmla="*/ 521 h 2998710"/>
              <a:gd name="connsiteX3" fmla="*/ 2057844 w 2057933"/>
              <a:gd name="connsiteY3" fmla="*/ 1777664 h 2998710"/>
              <a:gd name="connsiteX4" fmla="*/ 1132276 w 2057933"/>
              <a:gd name="connsiteY4" fmla="*/ 2998107 h 2998710"/>
              <a:gd name="connsiteX0" fmla="*/ 1132276 w 2057995"/>
              <a:gd name="connsiteY0" fmla="*/ 2998107 h 2998710"/>
              <a:gd name="connsiteX1" fmla="*/ 82 w 2057995"/>
              <a:gd name="connsiteY1" fmla="*/ 1924636 h 2998710"/>
              <a:gd name="connsiteX2" fmla="*/ 969543 w 2057995"/>
              <a:gd name="connsiteY2" fmla="*/ 521 h 2998710"/>
              <a:gd name="connsiteX3" fmla="*/ 2057844 w 2057995"/>
              <a:gd name="connsiteY3" fmla="*/ 1777664 h 2998710"/>
              <a:gd name="connsiteX4" fmla="*/ 1132276 w 2057995"/>
              <a:gd name="connsiteY4" fmla="*/ 2998107 h 2998710"/>
              <a:gd name="connsiteX0" fmla="*/ 1132276 w 2058164"/>
              <a:gd name="connsiteY0" fmla="*/ 2998107 h 2998168"/>
              <a:gd name="connsiteX1" fmla="*/ 82 w 2058164"/>
              <a:gd name="connsiteY1" fmla="*/ 1924636 h 2998168"/>
              <a:gd name="connsiteX2" fmla="*/ 969543 w 2058164"/>
              <a:gd name="connsiteY2" fmla="*/ 521 h 2998168"/>
              <a:gd name="connsiteX3" fmla="*/ 2057844 w 2058164"/>
              <a:gd name="connsiteY3" fmla="*/ 1777664 h 2998168"/>
              <a:gd name="connsiteX4" fmla="*/ 1132276 w 2058164"/>
              <a:gd name="connsiteY4" fmla="*/ 2998107 h 2998168"/>
              <a:gd name="connsiteX0" fmla="*/ 1132276 w 2058098"/>
              <a:gd name="connsiteY0" fmla="*/ 2998107 h 3000211"/>
              <a:gd name="connsiteX1" fmla="*/ 82 w 2058098"/>
              <a:gd name="connsiteY1" fmla="*/ 1924636 h 3000211"/>
              <a:gd name="connsiteX2" fmla="*/ 969543 w 2058098"/>
              <a:gd name="connsiteY2" fmla="*/ 521 h 3000211"/>
              <a:gd name="connsiteX3" fmla="*/ 2057844 w 2058098"/>
              <a:gd name="connsiteY3" fmla="*/ 1777664 h 3000211"/>
              <a:gd name="connsiteX4" fmla="*/ 1132276 w 2058098"/>
              <a:gd name="connsiteY4" fmla="*/ 2998107 h 3000211"/>
              <a:gd name="connsiteX0" fmla="*/ 1132277 w 2074762"/>
              <a:gd name="connsiteY0" fmla="*/ 2999042 h 3000554"/>
              <a:gd name="connsiteX1" fmla="*/ 83 w 2074762"/>
              <a:gd name="connsiteY1" fmla="*/ 1925571 h 3000554"/>
              <a:gd name="connsiteX2" fmla="*/ 969544 w 2074762"/>
              <a:gd name="connsiteY2" fmla="*/ 1456 h 3000554"/>
              <a:gd name="connsiteX3" fmla="*/ 2074675 w 2074762"/>
              <a:gd name="connsiteY3" fmla="*/ 1688842 h 3000554"/>
              <a:gd name="connsiteX4" fmla="*/ 1132277 w 2074762"/>
              <a:gd name="connsiteY4" fmla="*/ 2999042 h 3000554"/>
              <a:gd name="connsiteX0" fmla="*/ 1132277 w 2074675"/>
              <a:gd name="connsiteY0" fmla="*/ 2999042 h 3000554"/>
              <a:gd name="connsiteX1" fmla="*/ 83 w 2074675"/>
              <a:gd name="connsiteY1" fmla="*/ 1925571 h 3000554"/>
              <a:gd name="connsiteX2" fmla="*/ 969544 w 2074675"/>
              <a:gd name="connsiteY2" fmla="*/ 1456 h 3000554"/>
              <a:gd name="connsiteX3" fmla="*/ 2074675 w 2074675"/>
              <a:gd name="connsiteY3" fmla="*/ 1688842 h 3000554"/>
              <a:gd name="connsiteX4" fmla="*/ 1132277 w 2074675"/>
              <a:gd name="connsiteY4" fmla="*/ 2999042 h 3000554"/>
              <a:gd name="connsiteX0" fmla="*/ 1132398 w 2074796"/>
              <a:gd name="connsiteY0" fmla="*/ 2998085 h 2999597"/>
              <a:gd name="connsiteX1" fmla="*/ 204 w 2074796"/>
              <a:gd name="connsiteY1" fmla="*/ 1924614 h 2999597"/>
              <a:gd name="connsiteX2" fmla="*/ 969665 w 2074796"/>
              <a:gd name="connsiteY2" fmla="*/ 499 h 2999597"/>
              <a:gd name="connsiteX3" fmla="*/ 2074796 w 2074796"/>
              <a:gd name="connsiteY3" fmla="*/ 1687885 h 2999597"/>
              <a:gd name="connsiteX4" fmla="*/ 1132398 w 2074796"/>
              <a:gd name="connsiteY4" fmla="*/ 2998085 h 2999597"/>
              <a:gd name="connsiteX0" fmla="*/ 1132398 w 2074796"/>
              <a:gd name="connsiteY0" fmla="*/ 2998061 h 2999573"/>
              <a:gd name="connsiteX1" fmla="*/ 204 w 2074796"/>
              <a:gd name="connsiteY1" fmla="*/ 1924590 h 2999573"/>
              <a:gd name="connsiteX2" fmla="*/ 969665 w 2074796"/>
              <a:gd name="connsiteY2" fmla="*/ 475 h 2999573"/>
              <a:gd name="connsiteX3" fmla="*/ 2074796 w 2074796"/>
              <a:gd name="connsiteY3" fmla="*/ 1687861 h 2999573"/>
              <a:gd name="connsiteX4" fmla="*/ 1132398 w 2074796"/>
              <a:gd name="connsiteY4" fmla="*/ 2998061 h 2999573"/>
              <a:gd name="connsiteX0" fmla="*/ 997661 w 1940059"/>
              <a:gd name="connsiteY0" fmla="*/ 3008655 h 3033710"/>
              <a:gd name="connsiteX1" fmla="*/ 102 w 1940059"/>
              <a:gd name="connsiteY1" fmla="*/ 2423238 h 3033710"/>
              <a:gd name="connsiteX2" fmla="*/ 834928 w 1940059"/>
              <a:gd name="connsiteY2" fmla="*/ 11069 h 3033710"/>
              <a:gd name="connsiteX3" fmla="*/ 1940059 w 1940059"/>
              <a:gd name="connsiteY3" fmla="*/ 1698455 h 3033710"/>
              <a:gd name="connsiteX4" fmla="*/ 997661 w 1940059"/>
              <a:gd name="connsiteY4" fmla="*/ 3008655 h 3033710"/>
              <a:gd name="connsiteX0" fmla="*/ 997661 w 1940059"/>
              <a:gd name="connsiteY0" fmla="*/ 3008655 h 3028535"/>
              <a:gd name="connsiteX1" fmla="*/ 102 w 1940059"/>
              <a:gd name="connsiteY1" fmla="*/ 2423238 h 3028535"/>
              <a:gd name="connsiteX2" fmla="*/ 834928 w 1940059"/>
              <a:gd name="connsiteY2" fmla="*/ 11069 h 3028535"/>
              <a:gd name="connsiteX3" fmla="*/ 1940059 w 1940059"/>
              <a:gd name="connsiteY3" fmla="*/ 1698455 h 3028535"/>
              <a:gd name="connsiteX4" fmla="*/ 997661 w 1940059"/>
              <a:gd name="connsiteY4" fmla="*/ 3008655 h 3028535"/>
              <a:gd name="connsiteX0" fmla="*/ 997661 w 1940059"/>
              <a:gd name="connsiteY0" fmla="*/ 3008655 h 3015590"/>
              <a:gd name="connsiteX1" fmla="*/ 102 w 1940059"/>
              <a:gd name="connsiteY1" fmla="*/ 2423238 h 3015590"/>
              <a:gd name="connsiteX2" fmla="*/ 834928 w 1940059"/>
              <a:gd name="connsiteY2" fmla="*/ 11069 h 3015590"/>
              <a:gd name="connsiteX3" fmla="*/ 1940059 w 1940059"/>
              <a:gd name="connsiteY3" fmla="*/ 1698455 h 3015590"/>
              <a:gd name="connsiteX4" fmla="*/ 997661 w 1940059"/>
              <a:gd name="connsiteY4" fmla="*/ 3008655 h 3015590"/>
              <a:gd name="connsiteX0" fmla="*/ 1017415 w 1959813"/>
              <a:gd name="connsiteY0" fmla="*/ 3014734 h 3021669"/>
              <a:gd name="connsiteX1" fmla="*/ 19856 w 1959813"/>
              <a:gd name="connsiteY1" fmla="*/ 2429317 h 3021669"/>
              <a:gd name="connsiteX2" fmla="*/ 390105 w 1959813"/>
              <a:gd name="connsiteY2" fmla="*/ 925886 h 3021669"/>
              <a:gd name="connsiteX3" fmla="*/ 854682 w 1959813"/>
              <a:gd name="connsiteY3" fmla="*/ 17148 h 3021669"/>
              <a:gd name="connsiteX4" fmla="*/ 1959813 w 1959813"/>
              <a:gd name="connsiteY4" fmla="*/ 1704534 h 3021669"/>
              <a:gd name="connsiteX5" fmla="*/ 1017415 w 1959813"/>
              <a:gd name="connsiteY5" fmla="*/ 3014734 h 3021669"/>
              <a:gd name="connsiteX0" fmla="*/ 1109589 w 2051987"/>
              <a:gd name="connsiteY0" fmla="*/ 3026044 h 3032979"/>
              <a:gd name="connsiteX1" fmla="*/ 112030 w 2051987"/>
              <a:gd name="connsiteY1" fmla="*/ 2440627 h 3032979"/>
              <a:gd name="connsiteX2" fmla="*/ 78372 w 2051987"/>
              <a:gd name="connsiteY2" fmla="*/ 785731 h 3032979"/>
              <a:gd name="connsiteX3" fmla="*/ 946856 w 2051987"/>
              <a:gd name="connsiteY3" fmla="*/ 28458 h 3032979"/>
              <a:gd name="connsiteX4" fmla="*/ 2051987 w 2051987"/>
              <a:gd name="connsiteY4" fmla="*/ 1715844 h 3032979"/>
              <a:gd name="connsiteX5" fmla="*/ 1109589 w 2051987"/>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32979"/>
              <a:gd name="connsiteX1" fmla="*/ 33658 w 1973615"/>
              <a:gd name="connsiteY1" fmla="*/ 2440627 h 3032979"/>
              <a:gd name="connsiteX2" fmla="*/ 0 w 1973615"/>
              <a:gd name="connsiteY2" fmla="*/ 785731 h 3032979"/>
              <a:gd name="connsiteX3" fmla="*/ 868484 w 1973615"/>
              <a:gd name="connsiteY3" fmla="*/ 28458 h 3032979"/>
              <a:gd name="connsiteX4" fmla="*/ 1973615 w 1973615"/>
              <a:gd name="connsiteY4" fmla="*/ 1715844 h 3032979"/>
              <a:gd name="connsiteX5" fmla="*/ 1031217 w 1973615"/>
              <a:gd name="connsiteY5" fmla="*/ 3026044 h 3032979"/>
              <a:gd name="connsiteX0" fmla="*/ 1031217 w 1973615"/>
              <a:gd name="connsiteY0" fmla="*/ 3026044 h 3045046"/>
              <a:gd name="connsiteX1" fmla="*/ 22438 w 1973615"/>
              <a:gd name="connsiteY1" fmla="*/ 2429407 h 3045046"/>
              <a:gd name="connsiteX2" fmla="*/ 0 w 1973615"/>
              <a:gd name="connsiteY2" fmla="*/ 785731 h 3045046"/>
              <a:gd name="connsiteX3" fmla="*/ 868484 w 1973615"/>
              <a:gd name="connsiteY3" fmla="*/ 28458 h 3045046"/>
              <a:gd name="connsiteX4" fmla="*/ 1973615 w 1973615"/>
              <a:gd name="connsiteY4" fmla="*/ 1715844 h 3045046"/>
              <a:gd name="connsiteX5" fmla="*/ 1031217 w 1973615"/>
              <a:gd name="connsiteY5" fmla="*/ 3026044 h 3045046"/>
              <a:gd name="connsiteX0" fmla="*/ 1031217 w 1973615"/>
              <a:gd name="connsiteY0" fmla="*/ 3026044 h 3043704"/>
              <a:gd name="connsiteX1" fmla="*/ 22438 w 1973615"/>
              <a:gd name="connsiteY1" fmla="*/ 2429407 h 3043704"/>
              <a:gd name="connsiteX2" fmla="*/ 0 w 1973615"/>
              <a:gd name="connsiteY2" fmla="*/ 785731 h 3043704"/>
              <a:gd name="connsiteX3" fmla="*/ 868484 w 1973615"/>
              <a:gd name="connsiteY3" fmla="*/ 28458 h 3043704"/>
              <a:gd name="connsiteX4" fmla="*/ 1973615 w 1973615"/>
              <a:gd name="connsiteY4" fmla="*/ 1715844 h 3043704"/>
              <a:gd name="connsiteX5" fmla="*/ 1031217 w 1973615"/>
              <a:gd name="connsiteY5" fmla="*/ 3026044 h 3043704"/>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20858 h 3038518"/>
              <a:gd name="connsiteX1" fmla="*/ 39267 w 1990444"/>
              <a:gd name="connsiteY1" fmla="*/ 2424221 h 3038518"/>
              <a:gd name="connsiteX2" fmla="*/ 0 w 1990444"/>
              <a:gd name="connsiteY2" fmla="*/ 842253 h 3038518"/>
              <a:gd name="connsiteX3" fmla="*/ 885313 w 1990444"/>
              <a:gd name="connsiteY3" fmla="*/ 23272 h 3038518"/>
              <a:gd name="connsiteX4" fmla="*/ 1990444 w 1990444"/>
              <a:gd name="connsiteY4" fmla="*/ 1710658 h 3038518"/>
              <a:gd name="connsiteX5" fmla="*/ 1048046 w 1990444"/>
              <a:gd name="connsiteY5" fmla="*/ 3020858 h 3038518"/>
              <a:gd name="connsiteX0" fmla="*/ 1048046 w 1990444"/>
              <a:gd name="connsiteY0" fmla="*/ 3015438 h 3033098"/>
              <a:gd name="connsiteX1" fmla="*/ 39267 w 1990444"/>
              <a:gd name="connsiteY1" fmla="*/ 2418801 h 3033098"/>
              <a:gd name="connsiteX2" fmla="*/ 0 w 1990444"/>
              <a:gd name="connsiteY2" fmla="*/ 836833 h 3033098"/>
              <a:gd name="connsiteX3" fmla="*/ 1036778 w 1990444"/>
              <a:gd name="connsiteY3" fmla="*/ 23462 h 3033098"/>
              <a:gd name="connsiteX4" fmla="*/ 1990444 w 1990444"/>
              <a:gd name="connsiteY4" fmla="*/ 1705238 h 3033098"/>
              <a:gd name="connsiteX5" fmla="*/ 1048046 w 1990444"/>
              <a:gd name="connsiteY5" fmla="*/ 3015438 h 3033098"/>
              <a:gd name="connsiteX0" fmla="*/ 1048046 w 1990444"/>
              <a:gd name="connsiteY0" fmla="*/ 3016924 h 3034584"/>
              <a:gd name="connsiteX1" fmla="*/ 39267 w 1990444"/>
              <a:gd name="connsiteY1" fmla="*/ 2420287 h 3034584"/>
              <a:gd name="connsiteX2" fmla="*/ 0 w 1990444"/>
              <a:gd name="connsiteY2" fmla="*/ 838319 h 3034584"/>
              <a:gd name="connsiteX3" fmla="*/ 1036778 w 1990444"/>
              <a:gd name="connsiteY3" fmla="*/ 24948 h 3034584"/>
              <a:gd name="connsiteX4" fmla="*/ 1990444 w 1990444"/>
              <a:gd name="connsiteY4" fmla="*/ 1706724 h 3034584"/>
              <a:gd name="connsiteX5" fmla="*/ 1048046 w 1990444"/>
              <a:gd name="connsiteY5" fmla="*/ 3016924 h 3034584"/>
              <a:gd name="connsiteX0" fmla="*/ 1048046 w 1990444"/>
              <a:gd name="connsiteY0" fmla="*/ 3021540 h 3039200"/>
              <a:gd name="connsiteX1" fmla="*/ 39267 w 1990444"/>
              <a:gd name="connsiteY1" fmla="*/ 2424903 h 3039200"/>
              <a:gd name="connsiteX2" fmla="*/ 0 w 1990444"/>
              <a:gd name="connsiteY2" fmla="*/ 842935 h 3039200"/>
              <a:gd name="connsiteX3" fmla="*/ 1036778 w 1990444"/>
              <a:gd name="connsiteY3" fmla="*/ 29564 h 3039200"/>
              <a:gd name="connsiteX4" fmla="*/ 1990444 w 1990444"/>
              <a:gd name="connsiteY4" fmla="*/ 1711340 h 3039200"/>
              <a:gd name="connsiteX5" fmla="*/ 1048046 w 1990444"/>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39200"/>
              <a:gd name="connsiteX1" fmla="*/ 39267 w 1991061"/>
              <a:gd name="connsiteY1" fmla="*/ 2424903 h 3039200"/>
              <a:gd name="connsiteX2" fmla="*/ 0 w 1991061"/>
              <a:gd name="connsiteY2" fmla="*/ 842935 h 3039200"/>
              <a:gd name="connsiteX3" fmla="*/ 1036778 w 1991061"/>
              <a:gd name="connsiteY3" fmla="*/ 29564 h 3039200"/>
              <a:gd name="connsiteX4" fmla="*/ 1990444 w 1991061"/>
              <a:gd name="connsiteY4" fmla="*/ 1711340 h 3039200"/>
              <a:gd name="connsiteX5" fmla="*/ 1048046 w 1991061"/>
              <a:gd name="connsiteY5" fmla="*/ 3021540 h 3039200"/>
              <a:gd name="connsiteX0" fmla="*/ 1048046 w 1991061"/>
              <a:gd name="connsiteY0" fmla="*/ 3021540 h 3027416"/>
              <a:gd name="connsiteX1" fmla="*/ 39267 w 1991061"/>
              <a:gd name="connsiteY1" fmla="*/ 2424903 h 3027416"/>
              <a:gd name="connsiteX2" fmla="*/ 0 w 1991061"/>
              <a:gd name="connsiteY2" fmla="*/ 842935 h 3027416"/>
              <a:gd name="connsiteX3" fmla="*/ 1036778 w 1991061"/>
              <a:gd name="connsiteY3" fmla="*/ 29564 h 3027416"/>
              <a:gd name="connsiteX4" fmla="*/ 1990444 w 1991061"/>
              <a:gd name="connsiteY4" fmla="*/ 1711340 h 3027416"/>
              <a:gd name="connsiteX5" fmla="*/ 1048046 w 1991061"/>
              <a:gd name="connsiteY5" fmla="*/ 3021540 h 3027416"/>
              <a:gd name="connsiteX0" fmla="*/ 1048046 w 1991061"/>
              <a:gd name="connsiteY0" fmla="*/ 3021540 h 3029399"/>
              <a:gd name="connsiteX1" fmla="*/ 39267 w 1991061"/>
              <a:gd name="connsiteY1" fmla="*/ 2424903 h 3029399"/>
              <a:gd name="connsiteX2" fmla="*/ 0 w 1991061"/>
              <a:gd name="connsiteY2" fmla="*/ 842935 h 3029399"/>
              <a:gd name="connsiteX3" fmla="*/ 1036778 w 1991061"/>
              <a:gd name="connsiteY3" fmla="*/ 29564 h 3029399"/>
              <a:gd name="connsiteX4" fmla="*/ 1990444 w 1991061"/>
              <a:gd name="connsiteY4" fmla="*/ 1711340 h 3029399"/>
              <a:gd name="connsiteX5" fmla="*/ 1048046 w 1991061"/>
              <a:gd name="connsiteY5" fmla="*/ 3021540 h 3029399"/>
              <a:gd name="connsiteX0" fmla="*/ 1048046 w 1991154"/>
              <a:gd name="connsiteY0" fmla="*/ 3016161 h 3024020"/>
              <a:gd name="connsiteX1" fmla="*/ 39267 w 1991154"/>
              <a:gd name="connsiteY1" fmla="*/ 2419524 h 3024020"/>
              <a:gd name="connsiteX2" fmla="*/ 0 w 1991154"/>
              <a:gd name="connsiteY2" fmla="*/ 837556 h 3024020"/>
              <a:gd name="connsiteX3" fmla="*/ 1098486 w 1991154"/>
              <a:gd name="connsiteY3" fmla="*/ 29794 h 3024020"/>
              <a:gd name="connsiteX4" fmla="*/ 1990444 w 1991154"/>
              <a:gd name="connsiteY4" fmla="*/ 1705961 h 3024020"/>
              <a:gd name="connsiteX5" fmla="*/ 1048046 w 1991154"/>
              <a:gd name="connsiteY5" fmla="*/ 3016161 h 3024020"/>
              <a:gd name="connsiteX0" fmla="*/ 1025607 w 1991154"/>
              <a:gd name="connsiteY0" fmla="*/ 3021771 h 3029548"/>
              <a:gd name="connsiteX1" fmla="*/ 39267 w 1991154"/>
              <a:gd name="connsiteY1" fmla="*/ 2419524 h 3029548"/>
              <a:gd name="connsiteX2" fmla="*/ 0 w 1991154"/>
              <a:gd name="connsiteY2" fmla="*/ 837556 h 3029548"/>
              <a:gd name="connsiteX3" fmla="*/ 1098486 w 1991154"/>
              <a:gd name="connsiteY3" fmla="*/ 29794 h 3029548"/>
              <a:gd name="connsiteX4" fmla="*/ 1990444 w 1991154"/>
              <a:gd name="connsiteY4" fmla="*/ 1705961 h 3029548"/>
              <a:gd name="connsiteX5" fmla="*/ 1025607 w 1991154"/>
              <a:gd name="connsiteY5" fmla="*/ 3021771 h 30295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5848"/>
              <a:gd name="connsiteX1" fmla="*/ 39267 w 1991154"/>
              <a:gd name="connsiteY1" fmla="*/ 2419524 h 3025848"/>
              <a:gd name="connsiteX2" fmla="*/ 0 w 1991154"/>
              <a:gd name="connsiteY2" fmla="*/ 837556 h 3025848"/>
              <a:gd name="connsiteX3" fmla="*/ 1098486 w 1991154"/>
              <a:gd name="connsiteY3" fmla="*/ 29794 h 3025848"/>
              <a:gd name="connsiteX4" fmla="*/ 1990444 w 1991154"/>
              <a:gd name="connsiteY4" fmla="*/ 1705961 h 3025848"/>
              <a:gd name="connsiteX5" fmla="*/ 1025607 w 1991154"/>
              <a:gd name="connsiteY5" fmla="*/ 3021771 h 3025848"/>
              <a:gd name="connsiteX0" fmla="*/ 1025607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1025607 w 1991154"/>
              <a:gd name="connsiteY5" fmla="*/ 3021771 h 3026301"/>
              <a:gd name="connsiteX0" fmla="*/ 944924 w 1991154"/>
              <a:gd name="connsiteY0" fmla="*/ 3021771 h 3026301"/>
              <a:gd name="connsiteX1" fmla="*/ 39267 w 1991154"/>
              <a:gd name="connsiteY1" fmla="*/ 2419524 h 3026301"/>
              <a:gd name="connsiteX2" fmla="*/ 0 w 1991154"/>
              <a:gd name="connsiteY2" fmla="*/ 837556 h 3026301"/>
              <a:gd name="connsiteX3" fmla="*/ 1098486 w 1991154"/>
              <a:gd name="connsiteY3" fmla="*/ 29794 h 3026301"/>
              <a:gd name="connsiteX4" fmla="*/ 1990444 w 1991154"/>
              <a:gd name="connsiteY4" fmla="*/ 1705961 h 3026301"/>
              <a:gd name="connsiteX5" fmla="*/ 944924 w 1991154"/>
              <a:gd name="connsiteY5" fmla="*/ 3021771 h 3026301"/>
              <a:gd name="connsiteX0" fmla="*/ 944924 w 1973258"/>
              <a:gd name="connsiteY0" fmla="*/ 3021771 h 3038476"/>
              <a:gd name="connsiteX1" fmla="*/ 39267 w 1973258"/>
              <a:gd name="connsiteY1" fmla="*/ 2419524 h 3038476"/>
              <a:gd name="connsiteX2" fmla="*/ 0 w 1973258"/>
              <a:gd name="connsiteY2" fmla="*/ 837556 h 3038476"/>
              <a:gd name="connsiteX3" fmla="*/ 1098486 w 1973258"/>
              <a:gd name="connsiteY3" fmla="*/ 29794 h 3038476"/>
              <a:gd name="connsiteX4" fmla="*/ 1972515 w 1973258"/>
              <a:gd name="connsiteY4" fmla="*/ 1759749 h 3038476"/>
              <a:gd name="connsiteX5" fmla="*/ 944924 w 1973258"/>
              <a:gd name="connsiteY5" fmla="*/ 3021771 h 3038476"/>
              <a:gd name="connsiteX0" fmla="*/ 944924 w 1973353"/>
              <a:gd name="connsiteY0" fmla="*/ 2978907 h 2995612"/>
              <a:gd name="connsiteX1" fmla="*/ 39267 w 1973353"/>
              <a:gd name="connsiteY1" fmla="*/ 2376660 h 2995612"/>
              <a:gd name="connsiteX2" fmla="*/ 0 w 1973353"/>
              <a:gd name="connsiteY2" fmla="*/ 794692 h 2995612"/>
              <a:gd name="connsiteX3" fmla="*/ 1143310 w 1973353"/>
              <a:gd name="connsiteY3" fmla="*/ 31753 h 2995612"/>
              <a:gd name="connsiteX4" fmla="*/ 1972515 w 1973353"/>
              <a:gd name="connsiteY4" fmla="*/ 1716885 h 2995612"/>
              <a:gd name="connsiteX5" fmla="*/ 944924 w 1973353"/>
              <a:gd name="connsiteY5" fmla="*/ 2978907 h 2995612"/>
              <a:gd name="connsiteX0" fmla="*/ 909065 w 1937494"/>
              <a:gd name="connsiteY0" fmla="*/ 2977703 h 2994408"/>
              <a:gd name="connsiteX1" fmla="*/ 3408 w 1937494"/>
              <a:gd name="connsiteY1" fmla="*/ 2375456 h 2994408"/>
              <a:gd name="connsiteX2" fmla="*/ 0 w 1937494"/>
              <a:gd name="connsiteY2" fmla="*/ 820382 h 2994408"/>
              <a:gd name="connsiteX3" fmla="*/ 1107451 w 1937494"/>
              <a:gd name="connsiteY3" fmla="*/ 30549 h 2994408"/>
              <a:gd name="connsiteX4" fmla="*/ 1936656 w 1937494"/>
              <a:gd name="connsiteY4" fmla="*/ 1715681 h 2994408"/>
              <a:gd name="connsiteX5" fmla="*/ 909065 w 1937494"/>
              <a:gd name="connsiteY5" fmla="*/ 2977703 h 2994408"/>
              <a:gd name="connsiteX0" fmla="*/ 909065 w 1937494"/>
              <a:gd name="connsiteY0" fmla="*/ 2977703 h 2997808"/>
              <a:gd name="connsiteX1" fmla="*/ 3408 w 1937494"/>
              <a:gd name="connsiteY1" fmla="*/ 2375456 h 2997808"/>
              <a:gd name="connsiteX2" fmla="*/ 0 w 1937494"/>
              <a:gd name="connsiteY2" fmla="*/ 820382 h 2997808"/>
              <a:gd name="connsiteX3" fmla="*/ 1107451 w 1937494"/>
              <a:gd name="connsiteY3" fmla="*/ 30549 h 2997808"/>
              <a:gd name="connsiteX4" fmla="*/ 1936656 w 1937494"/>
              <a:gd name="connsiteY4" fmla="*/ 1715681 h 2997808"/>
              <a:gd name="connsiteX5" fmla="*/ 909065 w 1937494"/>
              <a:gd name="connsiteY5" fmla="*/ 2977703 h 2997808"/>
              <a:gd name="connsiteX0" fmla="*/ 909065 w 1937494"/>
              <a:gd name="connsiteY0" fmla="*/ 2977703 h 2979806"/>
              <a:gd name="connsiteX1" fmla="*/ 3408 w 1937494"/>
              <a:gd name="connsiteY1" fmla="*/ 2375456 h 2979806"/>
              <a:gd name="connsiteX2" fmla="*/ 0 w 1937494"/>
              <a:gd name="connsiteY2" fmla="*/ 820382 h 2979806"/>
              <a:gd name="connsiteX3" fmla="*/ 1107451 w 1937494"/>
              <a:gd name="connsiteY3" fmla="*/ 30549 h 2979806"/>
              <a:gd name="connsiteX4" fmla="*/ 1936656 w 1937494"/>
              <a:gd name="connsiteY4" fmla="*/ 1715681 h 2979806"/>
              <a:gd name="connsiteX5" fmla="*/ 909065 w 1937494"/>
              <a:gd name="connsiteY5" fmla="*/ 2977703 h 2979806"/>
              <a:gd name="connsiteX0" fmla="*/ 909065 w 1936916"/>
              <a:gd name="connsiteY0" fmla="*/ 2977703 h 2979806"/>
              <a:gd name="connsiteX1" fmla="*/ 3408 w 1936916"/>
              <a:gd name="connsiteY1" fmla="*/ 2375456 h 2979806"/>
              <a:gd name="connsiteX2" fmla="*/ 0 w 1936916"/>
              <a:gd name="connsiteY2" fmla="*/ 820382 h 2979806"/>
              <a:gd name="connsiteX3" fmla="*/ 1107451 w 1936916"/>
              <a:gd name="connsiteY3" fmla="*/ 30549 h 2979806"/>
              <a:gd name="connsiteX4" fmla="*/ 1936656 w 1936916"/>
              <a:gd name="connsiteY4" fmla="*/ 1715681 h 2979806"/>
              <a:gd name="connsiteX5" fmla="*/ 909065 w 1936916"/>
              <a:gd name="connsiteY5" fmla="*/ 2977703 h 2979806"/>
              <a:gd name="connsiteX0" fmla="*/ 909065 w 1936957"/>
              <a:gd name="connsiteY0" fmla="*/ 2986285 h 2988388"/>
              <a:gd name="connsiteX1" fmla="*/ 3408 w 1936957"/>
              <a:gd name="connsiteY1" fmla="*/ 2384038 h 2988388"/>
              <a:gd name="connsiteX2" fmla="*/ 0 w 1936957"/>
              <a:gd name="connsiteY2" fmla="*/ 828964 h 2988388"/>
              <a:gd name="connsiteX3" fmla="*/ 1152274 w 1936957"/>
              <a:gd name="connsiteY3" fmla="*/ 30166 h 2988388"/>
              <a:gd name="connsiteX4" fmla="*/ 1936656 w 1936957"/>
              <a:gd name="connsiteY4" fmla="*/ 1724263 h 2988388"/>
              <a:gd name="connsiteX5" fmla="*/ 909065 w 1936957"/>
              <a:gd name="connsiteY5" fmla="*/ 2986285 h 2988388"/>
              <a:gd name="connsiteX0" fmla="*/ 909065 w 1936898"/>
              <a:gd name="connsiteY0" fmla="*/ 3006799 h 3008902"/>
              <a:gd name="connsiteX1" fmla="*/ 3408 w 1936898"/>
              <a:gd name="connsiteY1" fmla="*/ 2404552 h 3008902"/>
              <a:gd name="connsiteX2" fmla="*/ 0 w 1936898"/>
              <a:gd name="connsiteY2" fmla="*/ 849478 h 3008902"/>
              <a:gd name="connsiteX3" fmla="*/ 1082758 w 1936898"/>
              <a:gd name="connsiteY3" fmla="*/ 29291 h 3008902"/>
              <a:gd name="connsiteX4" fmla="*/ 1936656 w 1936898"/>
              <a:gd name="connsiteY4" fmla="*/ 1744777 h 3008902"/>
              <a:gd name="connsiteX5" fmla="*/ 909065 w 1936898"/>
              <a:gd name="connsiteY5" fmla="*/ 3006799 h 3008902"/>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07917"/>
              <a:gd name="connsiteX1" fmla="*/ 3408 w 1936898"/>
              <a:gd name="connsiteY1" fmla="*/ 2403567 h 3007917"/>
              <a:gd name="connsiteX2" fmla="*/ 0 w 1936898"/>
              <a:gd name="connsiteY2" fmla="*/ 848493 h 3007917"/>
              <a:gd name="connsiteX3" fmla="*/ 1082758 w 1936898"/>
              <a:gd name="connsiteY3" fmla="*/ 28306 h 3007917"/>
              <a:gd name="connsiteX4" fmla="*/ 1936656 w 1936898"/>
              <a:gd name="connsiteY4" fmla="*/ 1743792 h 3007917"/>
              <a:gd name="connsiteX5" fmla="*/ 909065 w 1936898"/>
              <a:gd name="connsiteY5" fmla="*/ 3005814 h 3007917"/>
              <a:gd name="connsiteX0" fmla="*/ 909065 w 1936898"/>
              <a:gd name="connsiteY0" fmla="*/ 3005814 h 3020398"/>
              <a:gd name="connsiteX1" fmla="*/ 8756 w 1936898"/>
              <a:gd name="connsiteY1" fmla="*/ 2334051 h 3020398"/>
              <a:gd name="connsiteX2" fmla="*/ 0 w 1936898"/>
              <a:gd name="connsiteY2" fmla="*/ 848493 h 3020398"/>
              <a:gd name="connsiteX3" fmla="*/ 1082758 w 1936898"/>
              <a:gd name="connsiteY3" fmla="*/ 28306 h 3020398"/>
              <a:gd name="connsiteX4" fmla="*/ 1936656 w 1936898"/>
              <a:gd name="connsiteY4" fmla="*/ 1743792 h 3020398"/>
              <a:gd name="connsiteX5" fmla="*/ 909065 w 1936898"/>
              <a:gd name="connsiteY5" fmla="*/ 3005814 h 3020398"/>
              <a:gd name="connsiteX0" fmla="*/ 1117612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17612 w 1936898"/>
              <a:gd name="connsiteY5" fmla="*/ 2989771 h 3004826"/>
              <a:gd name="connsiteX0" fmla="*/ 1181781 w 1936898"/>
              <a:gd name="connsiteY0" fmla="*/ 2989771 h 3004826"/>
              <a:gd name="connsiteX1" fmla="*/ 8756 w 1936898"/>
              <a:gd name="connsiteY1" fmla="*/ 2334051 h 3004826"/>
              <a:gd name="connsiteX2" fmla="*/ 0 w 1936898"/>
              <a:gd name="connsiteY2" fmla="*/ 848493 h 3004826"/>
              <a:gd name="connsiteX3" fmla="*/ 1082758 w 1936898"/>
              <a:gd name="connsiteY3" fmla="*/ 28306 h 3004826"/>
              <a:gd name="connsiteX4" fmla="*/ 1936656 w 1936898"/>
              <a:gd name="connsiteY4" fmla="*/ 1743792 h 3004826"/>
              <a:gd name="connsiteX5" fmla="*/ 1181781 w 1936898"/>
              <a:gd name="connsiteY5" fmla="*/ 2989771 h 3004826"/>
              <a:gd name="connsiteX0" fmla="*/ 1181781 w 1936898"/>
              <a:gd name="connsiteY0" fmla="*/ 2989771 h 3006184"/>
              <a:gd name="connsiteX1" fmla="*/ 8756 w 1936898"/>
              <a:gd name="connsiteY1" fmla="*/ 2334051 h 3006184"/>
              <a:gd name="connsiteX2" fmla="*/ 0 w 1936898"/>
              <a:gd name="connsiteY2" fmla="*/ 848493 h 3006184"/>
              <a:gd name="connsiteX3" fmla="*/ 1082758 w 1936898"/>
              <a:gd name="connsiteY3" fmla="*/ 28306 h 3006184"/>
              <a:gd name="connsiteX4" fmla="*/ 1936656 w 1936898"/>
              <a:gd name="connsiteY4" fmla="*/ 1743792 h 3006184"/>
              <a:gd name="connsiteX5" fmla="*/ 1181781 w 1936898"/>
              <a:gd name="connsiteY5" fmla="*/ 2989771 h 300618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36898"/>
              <a:gd name="connsiteY0" fmla="*/ 3005814 h 3021724"/>
              <a:gd name="connsiteX1" fmla="*/ 8756 w 1936898"/>
              <a:gd name="connsiteY1" fmla="*/ 2334051 h 3021724"/>
              <a:gd name="connsiteX2" fmla="*/ 0 w 1936898"/>
              <a:gd name="connsiteY2" fmla="*/ 848493 h 3021724"/>
              <a:gd name="connsiteX3" fmla="*/ 1082758 w 1936898"/>
              <a:gd name="connsiteY3" fmla="*/ 28306 h 3021724"/>
              <a:gd name="connsiteX4" fmla="*/ 1936656 w 1936898"/>
              <a:gd name="connsiteY4" fmla="*/ 1743792 h 3021724"/>
              <a:gd name="connsiteX5" fmla="*/ 1117612 w 193689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8"/>
              <a:gd name="connsiteY0" fmla="*/ 3005814 h 3021724"/>
              <a:gd name="connsiteX1" fmla="*/ 8756 w 1963618"/>
              <a:gd name="connsiteY1" fmla="*/ 2334051 h 3021724"/>
              <a:gd name="connsiteX2" fmla="*/ 0 w 1963618"/>
              <a:gd name="connsiteY2" fmla="*/ 848493 h 3021724"/>
              <a:gd name="connsiteX3" fmla="*/ 1082758 w 1963618"/>
              <a:gd name="connsiteY3" fmla="*/ 28306 h 3021724"/>
              <a:gd name="connsiteX4" fmla="*/ 1963393 w 1963618"/>
              <a:gd name="connsiteY4" fmla="*/ 1733097 h 3021724"/>
              <a:gd name="connsiteX5" fmla="*/ 1117612 w 1963618"/>
              <a:gd name="connsiteY5" fmla="*/ 3005814 h 3021724"/>
              <a:gd name="connsiteX0" fmla="*/ 1117612 w 1963612"/>
              <a:gd name="connsiteY0" fmla="*/ 2990383 h 3006293"/>
              <a:gd name="connsiteX1" fmla="*/ 8756 w 1963612"/>
              <a:gd name="connsiteY1" fmla="*/ 2318620 h 3006293"/>
              <a:gd name="connsiteX2" fmla="*/ 0 w 1963612"/>
              <a:gd name="connsiteY2" fmla="*/ 833062 h 3006293"/>
              <a:gd name="connsiteX3" fmla="*/ 1072064 w 1963612"/>
              <a:gd name="connsiteY3" fmla="*/ 28917 h 3006293"/>
              <a:gd name="connsiteX4" fmla="*/ 1963393 w 1963612"/>
              <a:gd name="connsiteY4" fmla="*/ 1717666 h 3006293"/>
              <a:gd name="connsiteX5" fmla="*/ 1117612 w 1963612"/>
              <a:gd name="connsiteY5" fmla="*/ 2990383 h 3006293"/>
              <a:gd name="connsiteX0" fmla="*/ 1117612 w 1963612"/>
              <a:gd name="connsiteY0" fmla="*/ 2968993 h 2985581"/>
              <a:gd name="connsiteX1" fmla="*/ 8756 w 1963612"/>
              <a:gd name="connsiteY1" fmla="*/ 2318620 h 2985581"/>
              <a:gd name="connsiteX2" fmla="*/ 0 w 1963612"/>
              <a:gd name="connsiteY2" fmla="*/ 833062 h 2985581"/>
              <a:gd name="connsiteX3" fmla="*/ 1072064 w 1963612"/>
              <a:gd name="connsiteY3" fmla="*/ 28917 h 2985581"/>
              <a:gd name="connsiteX4" fmla="*/ 1963393 w 1963612"/>
              <a:gd name="connsiteY4" fmla="*/ 1717666 h 2985581"/>
              <a:gd name="connsiteX5" fmla="*/ 1117612 w 1963612"/>
              <a:gd name="connsiteY5" fmla="*/ 2968993 h 2985581"/>
              <a:gd name="connsiteX0" fmla="*/ 1117612 w 1963612"/>
              <a:gd name="connsiteY0" fmla="*/ 2985035 h 3001109"/>
              <a:gd name="connsiteX1" fmla="*/ 8756 w 1963612"/>
              <a:gd name="connsiteY1" fmla="*/ 2318620 h 3001109"/>
              <a:gd name="connsiteX2" fmla="*/ 0 w 1963612"/>
              <a:gd name="connsiteY2" fmla="*/ 833062 h 3001109"/>
              <a:gd name="connsiteX3" fmla="*/ 1072064 w 1963612"/>
              <a:gd name="connsiteY3" fmla="*/ 28917 h 3001109"/>
              <a:gd name="connsiteX4" fmla="*/ 1963393 w 1963612"/>
              <a:gd name="connsiteY4" fmla="*/ 1717666 h 3001109"/>
              <a:gd name="connsiteX5" fmla="*/ 1117612 w 1963612"/>
              <a:gd name="connsiteY5" fmla="*/ 2985035 h 3001109"/>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717666 h 2990604"/>
              <a:gd name="connsiteX5" fmla="*/ 1117612 w 1963612"/>
              <a:gd name="connsiteY5" fmla="*/ 2985035 h 2990604"/>
              <a:gd name="connsiteX0" fmla="*/ 1117612 w 1963612"/>
              <a:gd name="connsiteY0" fmla="*/ 2985035 h 2990604"/>
              <a:gd name="connsiteX1" fmla="*/ 8756 w 1963612"/>
              <a:gd name="connsiteY1" fmla="*/ 2318620 h 2990604"/>
              <a:gd name="connsiteX2" fmla="*/ 0 w 1963612"/>
              <a:gd name="connsiteY2" fmla="*/ 833062 h 2990604"/>
              <a:gd name="connsiteX3" fmla="*/ 1072064 w 1963612"/>
              <a:gd name="connsiteY3" fmla="*/ 28917 h 2990604"/>
              <a:gd name="connsiteX4" fmla="*/ 1963393 w 1963612"/>
              <a:gd name="connsiteY4" fmla="*/ 1690929 h 2990604"/>
              <a:gd name="connsiteX5" fmla="*/ 1117612 w 1963612"/>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604"/>
              <a:gd name="connsiteX1" fmla="*/ 8756 w 1963393"/>
              <a:gd name="connsiteY1" fmla="*/ 2318620 h 2990604"/>
              <a:gd name="connsiteX2" fmla="*/ 0 w 1963393"/>
              <a:gd name="connsiteY2" fmla="*/ 833062 h 2990604"/>
              <a:gd name="connsiteX3" fmla="*/ 1072064 w 1963393"/>
              <a:gd name="connsiteY3" fmla="*/ 28917 h 2990604"/>
              <a:gd name="connsiteX4" fmla="*/ 1963393 w 1963393"/>
              <a:gd name="connsiteY4" fmla="*/ 1690929 h 2990604"/>
              <a:gd name="connsiteX5" fmla="*/ 1117612 w 1963393"/>
              <a:gd name="connsiteY5" fmla="*/ 2985035 h 2990604"/>
              <a:gd name="connsiteX0" fmla="*/ 1117612 w 1963393"/>
              <a:gd name="connsiteY0" fmla="*/ 2985035 h 2990967"/>
              <a:gd name="connsiteX1" fmla="*/ 8756 w 1963393"/>
              <a:gd name="connsiteY1" fmla="*/ 2318620 h 2990967"/>
              <a:gd name="connsiteX2" fmla="*/ 0 w 1963393"/>
              <a:gd name="connsiteY2" fmla="*/ 833062 h 2990967"/>
              <a:gd name="connsiteX3" fmla="*/ 1072064 w 1963393"/>
              <a:gd name="connsiteY3" fmla="*/ 28917 h 2990967"/>
              <a:gd name="connsiteX4" fmla="*/ 1963393 w 1963393"/>
              <a:gd name="connsiteY4" fmla="*/ 1690929 h 2990967"/>
              <a:gd name="connsiteX5" fmla="*/ 1117612 w 1963393"/>
              <a:gd name="connsiteY5" fmla="*/ 2985035 h 2990967"/>
              <a:gd name="connsiteX0" fmla="*/ 1117612 w 1963393"/>
              <a:gd name="connsiteY0" fmla="*/ 2985035 h 2991575"/>
              <a:gd name="connsiteX1" fmla="*/ 24799 w 1963393"/>
              <a:gd name="connsiteY1" fmla="*/ 2356052 h 2991575"/>
              <a:gd name="connsiteX2" fmla="*/ 0 w 1963393"/>
              <a:gd name="connsiteY2" fmla="*/ 833062 h 2991575"/>
              <a:gd name="connsiteX3" fmla="*/ 1072064 w 1963393"/>
              <a:gd name="connsiteY3" fmla="*/ 28917 h 2991575"/>
              <a:gd name="connsiteX4" fmla="*/ 1963393 w 1963393"/>
              <a:gd name="connsiteY4" fmla="*/ 1690929 h 2991575"/>
              <a:gd name="connsiteX5" fmla="*/ 1117612 w 1963393"/>
              <a:gd name="connsiteY5" fmla="*/ 2985035 h 2991575"/>
              <a:gd name="connsiteX0" fmla="*/ 1117612 w 1963393"/>
              <a:gd name="connsiteY0" fmla="*/ 2985035 h 2990548"/>
              <a:gd name="connsiteX1" fmla="*/ 24799 w 1963393"/>
              <a:gd name="connsiteY1" fmla="*/ 2356052 h 2990548"/>
              <a:gd name="connsiteX2" fmla="*/ 0 w 1963393"/>
              <a:gd name="connsiteY2" fmla="*/ 833062 h 2990548"/>
              <a:gd name="connsiteX3" fmla="*/ 1072064 w 1963393"/>
              <a:gd name="connsiteY3" fmla="*/ 28917 h 2990548"/>
              <a:gd name="connsiteX4" fmla="*/ 1963393 w 1963393"/>
              <a:gd name="connsiteY4" fmla="*/ 1690929 h 2990548"/>
              <a:gd name="connsiteX5" fmla="*/ 1117612 w 1963393"/>
              <a:gd name="connsiteY5" fmla="*/ 2985035 h 2990548"/>
              <a:gd name="connsiteX0" fmla="*/ 1117612 w 1963393"/>
              <a:gd name="connsiteY0" fmla="*/ 2985035 h 2990829"/>
              <a:gd name="connsiteX1" fmla="*/ 24799 w 1963393"/>
              <a:gd name="connsiteY1" fmla="*/ 2356052 h 2990829"/>
              <a:gd name="connsiteX2" fmla="*/ 0 w 1963393"/>
              <a:gd name="connsiteY2" fmla="*/ 833062 h 2990829"/>
              <a:gd name="connsiteX3" fmla="*/ 1072064 w 1963393"/>
              <a:gd name="connsiteY3" fmla="*/ 28917 h 2990829"/>
              <a:gd name="connsiteX4" fmla="*/ 1963393 w 1963393"/>
              <a:gd name="connsiteY4" fmla="*/ 1690929 h 2990829"/>
              <a:gd name="connsiteX5" fmla="*/ 1117612 w 1963393"/>
              <a:gd name="connsiteY5" fmla="*/ 2985035 h 2990829"/>
              <a:gd name="connsiteX0" fmla="*/ 1183718 w 2029499"/>
              <a:gd name="connsiteY0" fmla="*/ 2985035 h 2989001"/>
              <a:gd name="connsiteX1" fmla="*/ 0 w 2029499"/>
              <a:gd name="connsiteY1" fmla="*/ 2168894 h 2989001"/>
              <a:gd name="connsiteX2" fmla="*/ 66106 w 2029499"/>
              <a:gd name="connsiteY2" fmla="*/ 833062 h 2989001"/>
              <a:gd name="connsiteX3" fmla="*/ 1138170 w 2029499"/>
              <a:gd name="connsiteY3" fmla="*/ 28917 h 2989001"/>
              <a:gd name="connsiteX4" fmla="*/ 2029499 w 2029499"/>
              <a:gd name="connsiteY4" fmla="*/ 1690929 h 2989001"/>
              <a:gd name="connsiteX5" fmla="*/ 1183718 w 2029499"/>
              <a:gd name="connsiteY5" fmla="*/ 2985035 h 2989001"/>
              <a:gd name="connsiteX0" fmla="*/ 1213865 w 2059646"/>
              <a:gd name="connsiteY0" fmla="*/ 2977015 h 2980981"/>
              <a:gd name="connsiteX1" fmla="*/ 30147 w 2059646"/>
              <a:gd name="connsiteY1" fmla="*/ 2160874 h 2980981"/>
              <a:gd name="connsiteX2" fmla="*/ 0 w 2059646"/>
              <a:gd name="connsiteY2" fmla="*/ 1108452 h 2980981"/>
              <a:gd name="connsiteX3" fmla="*/ 1168317 w 2059646"/>
              <a:gd name="connsiteY3" fmla="*/ 20897 h 2980981"/>
              <a:gd name="connsiteX4" fmla="*/ 2059646 w 2059646"/>
              <a:gd name="connsiteY4" fmla="*/ 1682909 h 2980981"/>
              <a:gd name="connsiteX5" fmla="*/ 1213865 w 2059646"/>
              <a:gd name="connsiteY5" fmla="*/ 2977015 h 2980981"/>
              <a:gd name="connsiteX0" fmla="*/ 1213865 w 2059646"/>
              <a:gd name="connsiteY0" fmla="*/ 2994926 h 2998892"/>
              <a:gd name="connsiteX1" fmla="*/ 30147 w 2059646"/>
              <a:gd name="connsiteY1" fmla="*/ 2178785 h 2998892"/>
              <a:gd name="connsiteX2" fmla="*/ 0 w 2059646"/>
              <a:gd name="connsiteY2" fmla="*/ 1126363 h 2998892"/>
              <a:gd name="connsiteX3" fmla="*/ 1168317 w 2059646"/>
              <a:gd name="connsiteY3" fmla="*/ 38808 h 2998892"/>
              <a:gd name="connsiteX4" fmla="*/ 2059646 w 2059646"/>
              <a:gd name="connsiteY4" fmla="*/ 1700820 h 2998892"/>
              <a:gd name="connsiteX5" fmla="*/ 1213865 w 2059646"/>
              <a:gd name="connsiteY5" fmla="*/ 2994926 h 2998892"/>
              <a:gd name="connsiteX0" fmla="*/ 1213865 w 2059646"/>
              <a:gd name="connsiteY0" fmla="*/ 2993873 h 2997839"/>
              <a:gd name="connsiteX1" fmla="*/ 30147 w 2059646"/>
              <a:gd name="connsiteY1" fmla="*/ 2177732 h 2997839"/>
              <a:gd name="connsiteX2" fmla="*/ 0 w 2059646"/>
              <a:gd name="connsiteY2" fmla="*/ 1157395 h 2997839"/>
              <a:gd name="connsiteX3" fmla="*/ 1168317 w 2059646"/>
              <a:gd name="connsiteY3" fmla="*/ 37755 h 2997839"/>
              <a:gd name="connsiteX4" fmla="*/ 2059646 w 2059646"/>
              <a:gd name="connsiteY4" fmla="*/ 1699767 h 2997839"/>
              <a:gd name="connsiteX5" fmla="*/ 1213865 w 2059646"/>
              <a:gd name="connsiteY5" fmla="*/ 2993873 h 2997839"/>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30147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372"/>
              <a:gd name="connsiteX1" fmla="*/ 51536 w 2059646"/>
              <a:gd name="connsiteY1" fmla="*/ 2175265 h 2995372"/>
              <a:gd name="connsiteX2" fmla="*/ 0 w 2059646"/>
              <a:gd name="connsiteY2" fmla="*/ 1154928 h 2995372"/>
              <a:gd name="connsiteX3" fmla="*/ 1168317 w 2059646"/>
              <a:gd name="connsiteY3" fmla="*/ 35288 h 2995372"/>
              <a:gd name="connsiteX4" fmla="*/ 2059646 w 2059646"/>
              <a:gd name="connsiteY4" fmla="*/ 1697300 h 2995372"/>
              <a:gd name="connsiteX5" fmla="*/ 1213865 w 2059646"/>
              <a:gd name="connsiteY5" fmla="*/ 2991406 h 2995372"/>
              <a:gd name="connsiteX0" fmla="*/ 1213865 w 2059646"/>
              <a:gd name="connsiteY0" fmla="*/ 2991406 h 2995135"/>
              <a:gd name="connsiteX1" fmla="*/ 19451 w 2059646"/>
              <a:gd name="connsiteY1" fmla="*/ 2137834 h 2995135"/>
              <a:gd name="connsiteX2" fmla="*/ 0 w 2059646"/>
              <a:gd name="connsiteY2" fmla="*/ 1154928 h 2995135"/>
              <a:gd name="connsiteX3" fmla="*/ 1168317 w 2059646"/>
              <a:gd name="connsiteY3" fmla="*/ 35288 h 2995135"/>
              <a:gd name="connsiteX4" fmla="*/ 2059646 w 2059646"/>
              <a:gd name="connsiteY4" fmla="*/ 1697300 h 2995135"/>
              <a:gd name="connsiteX5" fmla="*/ 1213865 w 2059646"/>
              <a:gd name="connsiteY5" fmla="*/ 2991406 h 2995135"/>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32356"/>
              <a:gd name="connsiteX1" fmla="*/ 19451 w 2059646"/>
              <a:gd name="connsiteY1" fmla="*/ 2137834 h 3032356"/>
              <a:gd name="connsiteX2" fmla="*/ 0 w 2059646"/>
              <a:gd name="connsiteY2" fmla="*/ 1154928 h 3032356"/>
              <a:gd name="connsiteX3" fmla="*/ 1168317 w 2059646"/>
              <a:gd name="connsiteY3" fmla="*/ 35288 h 3032356"/>
              <a:gd name="connsiteX4" fmla="*/ 2059646 w 2059646"/>
              <a:gd name="connsiteY4" fmla="*/ 1697300 h 3032356"/>
              <a:gd name="connsiteX5" fmla="*/ 1144349 w 2059646"/>
              <a:gd name="connsiteY5" fmla="*/ 3028837 h 3032356"/>
              <a:gd name="connsiteX0" fmla="*/ 1144349 w 2059646"/>
              <a:gd name="connsiteY0" fmla="*/ 3028837 h 3028837"/>
              <a:gd name="connsiteX1" fmla="*/ 19451 w 2059646"/>
              <a:gd name="connsiteY1" fmla="*/ 2137834 h 3028837"/>
              <a:gd name="connsiteX2" fmla="*/ 0 w 2059646"/>
              <a:gd name="connsiteY2" fmla="*/ 1154928 h 3028837"/>
              <a:gd name="connsiteX3" fmla="*/ 1168317 w 2059646"/>
              <a:gd name="connsiteY3" fmla="*/ 35288 h 3028837"/>
              <a:gd name="connsiteX4" fmla="*/ 2059646 w 2059646"/>
              <a:gd name="connsiteY4" fmla="*/ 1697300 h 3028837"/>
              <a:gd name="connsiteX5" fmla="*/ 1144349 w 2059646"/>
              <a:gd name="connsiteY5" fmla="*/ 3028837 h 3028837"/>
              <a:gd name="connsiteX0" fmla="*/ 1144349 w 2081036"/>
              <a:gd name="connsiteY0" fmla="*/ 3028837 h 3028837"/>
              <a:gd name="connsiteX1" fmla="*/ 19451 w 2081036"/>
              <a:gd name="connsiteY1" fmla="*/ 2137834 h 3028837"/>
              <a:gd name="connsiteX2" fmla="*/ 0 w 2081036"/>
              <a:gd name="connsiteY2" fmla="*/ 1154928 h 3028837"/>
              <a:gd name="connsiteX3" fmla="*/ 1168317 w 2081036"/>
              <a:gd name="connsiteY3" fmla="*/ 35288 h 3028837"/>
              <a:gd name="connsiteX4" fmla="*/ 2081036 w 2081036"/>
              <a:gd name="connsiteY4" fmla="*/ 1617089 h 3028837"/>
              <a:gd name="connsiteX5" fmla="*/ 1144349 w 2081036"/>
              <a:gd name="connsiteY5" fmla="*/ 3028837 h 3028837"/>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23763 h 3023763"/>
              <a:gd name="connsiteX1" fmla="*/ 19451 w 2081036"/>
              <a:gd name="connsiteY1" fmla="*/ 2132760 h 3023763"/>
              <a:gd name="connsiteX2" fmla="*/ 0 w 2081036"/>
              <a:gd name="connsiteY2" fmla="*/ 1149854 h 3023763"/>
              <a:gd name="connsiteX3" fmla="*/ 1168317 w 2081036"/>
              <a:gd name="connsiteY3" fmla="*/ 30214 h 3023763"/>
              <a:gd name="connsiteX4" fmla="*/ 2081036 w 2081036"/>
              <a:gd name="connsiteY4" fmla="*/ 1612015 h 3023763"/>
              <a:gd name="connsiteX5" fmla="*/ 1144349 w 2081036"/>
              <a:gd name="connsiteY5" fmla="*/ 3023763 h 3023763"/>
              <a:gd name="connsiteX0" fmla="*/ 1144349 w 2081036"/>
              <a:gd name="connsiteY0" fmla="*/ 3055072 h 3055072"/>
              <a:gd name="connsiteX1" fmla="*/ 19451 w 2081036"/>
              <a:gd name="connsiteY1" fmla="*/ 2164069 h 3055072"/>
              <a:gd name="connsiteX2" fmla="*/ 0 w 2081036"/>
              <a:gd name="connsiteY2" fmla="*/ 1181163 h 3055072"/>
              <a:gd name="connsiteX3" fmla="*/ 1189706 w 2081036"/>
              <a:gd name="connsiteY3" fmla="*/ 29439 h 3055072"/>
              <a:gd name="connsiteX4" fmla="*/ 2081036 w 2081036"/>
              <a:gd name="connsiteY4" fmla="*/ 1643324 h 3055072"/>
              <a:gd name="connsiteX5" fmla="*/ 1144349 w 2081036"/>
              <a:gd name="connsiteY5" fmla="*/ 3055072 h 3055072"/>
              <a:gd name="connsiteX0" fmla="*/ 1144349 w 2081036"/>
              <a:gd name="connsiteY0" fmla="*/ 3049240 h 3049240"/>
              <a:gd name="connsiteX1" fmla="*/ 19451 w 2081036"/>
              <a:gd name="connsiteY1" fmla="*/ 2158237 h 3049240"/>
              <a:gd name="connsiteX2" fmla="*/ 0 w 2081036"/>
              <a:gd name="connsiteY2" fmla="*/ 1175331 h 3049240"/>
              <a:gd name="connsiteX3" fmla="*/ 1189706 w 2081036"/>
              <a:gd name="connsiteY3" fmla="*/ 23607 h 3049240"/>
              <a:gd name="connsiteX4" fmla="*/ 2081036 w 2081036"/>
              <a:gd name="connsiteY4" fmla="*/ 1637492 h 3049240"/>
              <a:gd name="connsiteX5" fmla="*/ 1144349 w 2081036"/>
              <a:gd name="connsiteY5" fmla="*/ 3049240 h 3049240"/>
              <a:gd name="connsiteX0" fmla="*/ 1139002 w 2075689"/>
              <a:gd name="connsiteY0" fmla="*/ 3049775 h 3049775"/>
              <a:gd name="connsiteX1" fmla="*/ 14104 w 2075689"/>
              <a:gd name="connsiteY1" fmla="*/ 2158772 h 3049775"/>
              <a:gd name="connsiteX2" fmla="*/ 0 w 2075689"/>
              <a:gd name="connsiteY2" fmla="*/ 1149129 h 3049775"/>
              <a:gd name="connsiteX3" fmla="*/ 1184359 w 2075689"/>
              <a:gd name="connsiteY3" fmla="*/ 24142 h 3049775"/>
              <a:gd name="connsiteX4" fmla="*/ 2075689 w 2075689"/>
              <a:gd name="connsiteY4" fmla="*/ 1638027 h 3049775"/>
              <a:gd name="connsiteX5" fmla="*/ 1139002 w 2075689"/>
              <a:gd name="connsiteY5" fmla="*/ 3049775 h 3049775"/>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02 w 2075689"/>
              <a:gd name="connsiteY0" fmla="*/ 3052094 h 3052094"/>
              <a:gd name="connsiteX1" fmla="*/ 14104 w 2075689"/>
              <a:gd name="connsiteY1" fmla="*/ 2161091 h 3052094"/>
              <a:gd name="connsiteX2" fmla="*/ 0 w 2075689"/>
              <a:gd name="connsiteY2" fmla="*/ 1151448 h 3052094"/>
              <a:gd name="connsiteX3" fmla="*/ 1184359 w 2075689"/>
              <a:gd name="connsiteY3" fmla="*/ 26461 h 3052094"/>
              <a:gd name="connsiteX4" fmla="*/ 2075689 w 2075689"/>
              <a:gd name="connsiteY4" fmla="*/ 1640346 h 3052094"/>
              <a:gd name="connsiteX5" fmla="*/ 1139002 w 2075689"/>
              <a:gd name="connsiteY5" fmla="*/ 3052094 h 3052094"/>
              <a:gd name="connsiteX0" fmla="*/ 1139055 w 2075742"/>
              <a:gd name="connsiteY0" fmla="*/ 3052094 h 3052094"/>
              <a:gd name="connsiteX1" fmla="*/ 53 w 2075742"/>
              <a:gd name="connsiteY1" fmla="*/ 1151448 h 3052094"/>
              <a:gd name="connsiteX2" fmla="*/ 1184412 w 2075742"/>
              <a:gd name="connsiteY2" fmla="*/ 26461 h 3052094"/>
              <a:gd name="connsiteX3" fmla="*/ 2075742 w 2075742"/>
              <a:gd name="connsiteY3" fmla="*/ 1640346 h 3052094"/>
              <a:gd name="connsiteX4" fmla="*/ 1139055 w 2075742"/>
              <a:gd name="connsiteY4" fmla="*/ 3052094 h 3052094"/>
              <a:gd name="connsiteX0" fmla="*/ 1139055 w 2075742"/>
              <a:gd name="connsiteY0" fmla="*/ 3044593 h 3044593"/>
              <a:gd name="connsiteX1" fmla="*/ 53 w 2075742"/>
              <a:gd name="connsiteY1" fmla="*/ 1569974 h 3044593"/>
              <a:gd name="connsiteX2" fmla="*/ 1184412 w 2075742"/>
              <a:gd name="connsiteY2" fmla="*/ 18960 h 3044593"/>
              <a:gd name="connsiteX3" fmla="*/ 2075742 w 2075742"/>
              <a:gd name="connsiteY3" fmla="*/ 1632845 h 3044593"/>
              <a:gd name="connsiteX4" fmla="*/ 1139055 w 2075742"/>
              <a:gd name="connsiteY4" fmla="*/ 3044593 h 3044593"/>
              <a:gd name="connsiteX0" fmla="*/ 1144191 w 2080878"/>
              <a:gd name="connsiteY0" fmla="*/ 3044593 h 3044593"/>
              <a:gd name="connsiteX1" fmla="*/ 5189 w 2080878"/>
              <a:gd name="connsiteY1" fmla="*/ 1569974 h 3044593"/>
              <a:gd name="connsiteX2" fmla="*/ 1189548 w 2080878"/>
              <a:gd name="connsiteY2" fmla="*/ 18960 h 3044593"/>
              <a:gd name="connsiteX3" fmla="*/ 2080878 w 2080878"/>
              <a:gd name="connsiteY3" fmla="*/ 1632845 h 3044593"/>
              <a:gd name="connsiteX4" fmla="*/ 1144191 w 2080878"/>
              <a:gd name="connsiteY4" fmla="*/ 3044593 h 3044593"/>
              <a:gd name="connsiteX0" fmla="*/ 1141968 w 2078655"/>
              <a:gd name="connsiteY0" fmla="*/ 3058855 h 3058855"/>
              <a:gd name="connsiteX1" fmla="*/ 2966 w 2078655"/>
              <a:gd name="connsiteY1" fmla="*/ 1584236 h 3058855"/>
              <a:gd name="connsiteX2" fmla="*/ 1187325 w 2078655"/>
              <a:gd name="connsiteY2" fmla="*/ 33222 h 3058855"/>
              <a:gd name="connsiteX3" fmla="*/ 2078655 w 2078655"/>
              <a:gd name="connsiteY3" fmla="*/ 1647107 h 3058855"/>
              <a:gd name="connsiteX4" fmla="*/ 1141968 w 2078655"/>
              <a:gd name="connsiteY4" fmla="*/ 3058855 h 3058855"/>
              <a:gd name="connsiteX0" fmla="*/ 1141968 w 2078655"/>
              <a:gd name="connsiteY0" fmla="*/ 3067849 h 3067849"/>
              <a:gd name="connsiteX1" fmla="*/ 2966 w 2078655"/>
              <a:gd name="connsiteY1" fmla="*/ 1593230 h 3067849"/>
              <a:gd name="connsiteX2" fmla="*/ 1187325 w 2078655"/>
              <a:gd name="connsiteY2" fmla="*/ 42216 h 3067849"/>
              <a:gd name="connsiteX3" fmla="*/ 2078655 w 2078655"/>
              <a:gd name="connsiteY3" fmla="*/ 1656101 h 3067849"/>
              <a:gd name="connsiteX4" fmla="*/ 1141968 w 2078655"/>
              <a:gd name="connsiteY4" fmla="*/ 3067849 h 3067849"/>
              <a:gd name="connsiteX0" fmla="*/ 1141968 w 2078655"/>
              <a:gd name="connsiteY0" fmla="*/ 3033264 h 3033264"/>
              <a:gd name="connsiteX1" fmla="*/ 2966 w 2078655"/>
              <a:gd name="connsiteY1" fmla="*/ 1558645 h 3033264"/>
              <a:gd name="connsiteX2" fmla="*/ 1187325 w 2078655"/>
              <a:gd name="connsiteY2" fmla="*/ 7631 h 3033264"/>
              <a:gd name="connsiteX3" fmla="*/ 2078655 w 2078655"/>
              <a:gd name="connsiteY3" fmla="*/ 1621516 h 3033264"/>
              <a:gd name="connsiteX4" fmla="*/ 1141968 w 2078655"/>
              <a:gd name="connsiteY4" fmla="*/ 3033264 h 3033264"/>
              <a:gd name="connsiteX0" fmla="*/ 1139903 w 2076590"/>
              <a:gd name="connsiteY0" fmla="*/ 3102267 h 3102267"/>
              <a:gd name="connsiteX1" fmla="*/ 901 w 2076590"/>
              <a:gd name="connsiteY1" fmla="*/ 1627648 h 3102267"/>
              <a:gd name="connsiteX2" fmla="*/ 1019005 w 2076590"/>
              <a:gd name="connsiteY2" fmla="*/ 3898 h 3102267"/>
              <a:gd name="connsiteX3" fmla="*/ 2076590 w 2076590"/>
              <a:gd name="connsiteY3" fmla="*/ 1690519 h 3102267"/>
              <a:gd name="connsiteX4" fmla="*/ 1139903 w 2076590"/>
              <a:gd name="connsiteY4" fmla="*/ 3102267 h 3102267"/>
              <a:gd name="connsiteX0" fmla="*/ 1140096 w 2076783"/>
              <a:gd name="connsiteY0" fmla="*/ 3098898 h 3098898"/>
              <a:gd name="connsiteX1" fmla="*/ 1094 w 2076783"/>
              <a:gd name="connsiteY1" fmla="*/ 1624279 h 3098898"/>
              <a:gd name="connsiteX2" fmla="*/ 1019198 w 2076783"/>
              <a:gd name="connsiteY2" fmla="*/ 529 h 3098898"/>
              <a:gd name="connsiteX3" fmla="*/ 2076783 w 2076783"/>
              <a:gd name="connsiteY3" fmla="*/ 1687150 h 3098898"/>
              <a:gd name="connsiteX4" fmla="*/ 1140096 w 2076783"/>
              <a:gd name="connsiteY4" fmla="*/ 3098898 h 3098898"/>
              <a:gd name="connsiteX0" fmla="*/ 1140096 w 2076783"/>
              <a:gd name="connsiteY0" fmla="*/ 3098898 h 3106306"/>
              <a:gd name="connsiteX1" fmla="*/ 1094 w 2076783"/>
              <a:gd name="connsiteY1" fmla="*/ 1624279 h 3106306"/>
              <a:gd name="connsiteX2" fmla="*/ 1019198 w 2076783"/>
              <a:gd name="connsiteY2" fmla="*/ 529 h 3106306"/>
              <a:gd name="connsiteX3" fmla="*/ 2076783 w 2076783"/>
              <a:gd name="connsiteY3" fmla="*/ 1687150 h 3106306"/>
              <a:gd name="connsiteX4" fmla="*/ 1140096 w 2076783"/>
              <a:gd name="connsiteY4" fmla="*/ 3098898 h 3106306"/>
              <a:gd name="connsiteX0" fmla="*/ 1140096 w 2076783"/>
              <a:gd name="connsiteY0" fmla="*/ 3098898 h 3100252"/>
              <a:gd name="connsiteX1" fmla="*/ 1094 w 2076783"/>
              <a:gd name="connsiteY1" fmla="*/ 1624279 h 3100252"/>
              <a:gd name="connsiteX2" fmla="*/ 1019198 w 2076783"/>
              <a:gd name="connsiteY2" fmla="*/ 529 h 3100252"/>
              <a:gd name="connsiteX3" fmla="*/ 2076783 w 2076783"/>
              <a:gd name="connsiteY3" fmla="*/ 1687150 h 3100252"/>
              <a:gd name="connsiteX4" fmla="*/ 1140096 w 2076783"/>
              <a:gd name="connsiteY4" fmla="*/ 3098898 h 3100252"/>
              <a:gd name="connsiteX0" fmla="*/ 1140096 w 2082001"/>
              <a:gd name="connsiteY0" fmla="*/ 3098898 h 3100252"/>
              <a:gd name="connsiteX1" fmla="*/ 1094 w 2082001"/>
              <a:gd name="connsiteY1" fmla="*/ 1624279 h 3100252"/>
              <a:gd name="connsiteX2" fmla="*/ 1019198 w 2082001"/>
              <a:gd name="connsiteY2" fmla="*/ 529 h 3100252"/>
              <a:gd name="connsiteX3" fmla="*/ 2076783 w 2082001"/>
              <a:gd name="connsiteY3" fmla="*/ 1687150 h 3100252"/>
              <a:gd name="connsiteX4" fmla="*/ 1140096 w 2082001"/>
              <a:gd name="connsiteY4" fmla="*/ 3098898 h 3100252"/>
              <a:gd name="connsiteX0" fmla="*/ 1140096 w 2077747"/>
              <a:gd name="connsiteY0" fmla="*/ 3098898 h 3100252"/>
              <a:gd name="connsiteX1" fmla="*/ 1094 w 2077747"/>
              <a:gd name="connsiteY1" fmla="*/ 1624279 h 3100252"/>
              <a:gd name="connsiteX2" fmla="*/ 1019198 w 2077747"/>
              <a:gd name="connsiteY2" fmla="*/ 529 h 3100252"/>
              <a:gd name="connsiteX3" fmla="*/ 2076783 w 2077747"/>
              <a:gd name="connsiteY3" fmla="*/ 1687150 h 3100252"/>
              <a:gd name="connsiteX4" fmla="*/ 1140096 w 2077747"/>
              <a:gd name="connsiteY4" fmla="*/ 3098898 h 3100252"/>
              <a:gd name="connsiteX0" fmla="*/ 1139444 w 2180406"/>
              <a:gd name="connsiteY0" fmla="*/ 3098373 h 3098375"/>
              <a:gd name="connsiteX1" fmla="*/ 442 w 2180406"/>
              <a:gd name="connsiteY1" fmla="*/ 1623754 h 3098375"/>
              <a:gd name="connsiteX2" fmla="*/ 1018546 w 2180406"/>
              <a:gd name="connsiteY2" fmla="*/ 4 h 3098375"/>
              <a:gd name="connsiteX3" fmla="*/ 2180040 w 2180406"/>
              <a:gd name="connsiteY3" fmla="*/ 1613888 h 3098375"/>
              <a:gd name="connsiteX4" fmla="*/ 1139444 w 2180406"/>
              <a:gd name="connsiteY4" fmla="*/ 3098373 h 3098375"/>
              <a:gd name="connsiteX0" fmla="*/ 1201757 w 2242723"/>
              <a:gd name="connsiteY0" fmla="*/ 3098370 h 3098370"/>
              <a:gd name="connsiteX1" fmla="*/ 410 w 2242723"/>
              <a:gd name="connsiteY1" fmla="*/ 1613360 h 3098370"/>
              <a:gd name="connsiteX2" fmla="*/ 1080859 w 2242723"/>
              <a:gd name="connsiteY2" fmla="*/ 1 h 3098370"/>
              <a:gd name="connsiteX3" fmla="*/ 2242353 w 2242723"/>
              <a:gd name="connsiteY3" fmla="*/ 1613885 h 3098370"/>
              <a:gd name="connsiteX4" fmla="*/ 1201757 w 2242723"/>
              <a:gd name="connsiteY4" fmla="*/ 3098370 h 3098370"/>
              <a:gd name="connsiteX0" fmla="*/ 1204521 w 2245487"/>
              <a:gd name="connsiteY0" fmla="*/ 3098370 h 3098370"/>
              <a:gd name="connsiteX1" fmla="*/ 3174 w 2245487"/>
              <a:gd name="connsiteY1" fmla="*/ 1613360 h 3098370"/>
              <a:gd name="connsiteX2" fmla="*/ 1083623 w 2245487"/>
              <a:gd name="connsiteY2" fmla="*/ 1 h 3098370"/>
              <a:gd name="connsiteX3" fmla="*/ 2245117 w 2245487"/>
              <a:gd name="connsiteY3" fmla="*/ 1613885 h 3098370"/>
              <a:gd name="connsiteX4" fmla="*/ 1204521 w 2245487"/>
              <a:gd name="connsiteY4" fmla="*/ 3098370 h 3098370"/>
              <a:gd name="connsiteX0" fmla="*/ 1204521 w 2245735"/>
              <a:gd name="connsiteY0" fmla="*/ 3098370 h 3098370"/>
              <a:gd name="connsiteX1" fmla="*/ 3174 w 2245735"/>
              <a:gd name="connsiteY1" fmla="*/ 1613360 h 3098370"/>
              <a:gd name="connsiteX2" fmla="*/ 1083623 w 2245735"/>
              <a:gd name="connsiteY2" fmla="*/ 1 h 3098370"/>
              <a:gd name="connsiteX3" fmla="*/ 2245117 w 2245735"/>
              <a:gd name="connsiteY3" fmla="*/ 1613885 h 3098370"/>
              <a:gd name="connsiteX4" fmla="*/ 1204521 w 2245735"/>
              <a:gd name="connsiteY4" fmla="*/ 3098370 h 3098370"/>
              <a:gd name="connsiteX0" fmla="*/ 1139183 w 2242220"/>
              <a:gd name="connsiteY0" fmla="*/ 3139934 h 3139934"/>
              <a:gd name="connsiteX1" fmla="*/ 182 w 2242220"/>
              <a:gd name="connsiteY1" fmla="*/ 1613360 h 3139934"/>
              <a:gd name="connsiteX2" fmla="*/ 1080631 w 2242220"/>
              <a:gd name="connsiteY2" fmla="*/ 1 h 3139934"/>
              <a:gd name="connsiteX3" fmla="*/ 2242125 w 2242220"/>
              <a:gd name="connsiteY3" fmla="*/ 1613885 h 3139934"/>
              <a:gd name="connsiteX4" fmla="*/ 1139183 w 2242220"/>
              <a:gd name="connsiteY4" fmla="*/ 3139934 h 3139934"/>
              <a:gd name="connsiteX0" fmla="*/ 1139183 w 2242288"/>
              <a:gd name="connsiteY0" fmla="*/ 3139934 h 3139934"/>
              <a:gd name="connsiteX1" fmla="*/ 182 w 2242288"/>
              <a:gd name="connsiteY1" fmla="*/ 1613360 h 3139934"/>
              <a:gd name="connsiteX2" fmla="*/ 1080631 w 2242288"/>
              <a:gd name="connsiteY2" fmla="*/ 1 h 3139934"/>
              <a:gd name="connsiteX3" fmla="*/ 2242125 w 2242288"/>
              <a:gd name="connsiteY3" fmla="*/ 1613885 h 3139934"/>
              <a:gd name="connsiteX4" fmla="*/ 1139183 w 2242288"/>
              <a:gd name="connsiteY4" fmla="*/ 3139934 h 3139934"/>
              <a:gd name="connsiteX0" fmla="*/ 1139324 w 2242429"/>
              <a:gd name="connsiteY0" fmla="*/ 3140004 h 3140004"/>
              <a:gd name="connsiteX1" fmla="*/ 323 w 2242429"/>
              <a:gd name="connsiteY1" fmla="*/ 1613430 h 3140004"/>
              <a:gd name="connsiteX2" fmla="*/ 1080772 w 2242429"/>
              <a:gd name="connsiteY2" fmla="*/ 71 h 3140004"/>
              <a:gd name="connsiteX3" fmla="*/ 2242266 w 2242429"/>
              <a:gd name="connsiteY3" fmla="*/ 1613955 h 3140004"/>
              <a:gd name="connsiteX4" fmla="*/ 1139324 w 2242429"/>
              <a:gd name="connsiteY4" fmla="*/ 3140004 h 3140004"/>
              <a:gd name="connsiteX0" fmla="*/ 1139022 w 2241977"/>
              <a:gd name="connsiteY0" fmla="*/ 3140004 h 3140004"/>
              <a:gd name="connsiteX1" fmla="*/ 21 w 2241977"/>
              <a:gd name="connsiteY1" fmla="*/ 1613430 h 3140004"/>
              <a:gd name="connsiteX2" fmla="*/ 1123410 w 2241977"/>
              <a:gd name="connsiteY2" fmla="*/ 71 h 3140004"/>
              <a:gd name="connsiteX3" fmla="*/ 2241964 w 2241977"/>
              <a:gd name="connsiteY3" fmla="*/ 1613955 h 3140004"/>
              <a:gd name="connsiteX4" fmla="*/ 1139022 w 2241977"/>
              <a:gd name="connsiteY4" fmla="*/ 3140004 h 3140004"/>
              <a:gd name="connsiteX0" fmla="*/ 1046286 w 2242738"/>
              <a:gd name="connsiteY0" fmla="*/ 3143460 h 3143460"/>
              <a:gd name="connsiteX1" fmla="*/ 323 w 2242738"/>
              <a:gd name="connsiteY1" fmla="*/ 1613430 h 3143460"/>
              <a:gd name="connsiteX2" fmla="*/ 1123712 w 2242738"/>
              <a:gd name="connsiteY2" fmla="*/ 71 h 3143460"/>
              <a:gd name="connsiteX3" fmla="*/ 2242266 w 2242738"/>
              <a:gd name="connsiteY3" fmla="*/ 1613955 h 3143460"/>
              <a:gd name="connsiteX4" fmla="*/ 1046286 w 2242738"/>
              <a:gd name="connsiteY4" fmla="*/ 3143460 h 3143460"/>
              <a:gd name="connsiteX0" fmla="*/ 1046436 w 2242888"/>
              <a:gd name="connsiteY0" fmla="*/ 3143460 h 3143678"/>
              <a:gd name="connsiteX1" fmla="*/ 473 w 2242888"/>
              <a:gd name="connsiteY1" fmla="*/ 1613430 h 3143678"/>
              <a:gd name="connsiteX2" fmla="*/ 1123862 w 2242888"/>
              <a:gd name="connsiteY2" fmla="*/ 71 h 3143678"/>
              <a:gd name="connsiteX3" fmla="*/ 2242416 w 2242888"/>
              <a:gd name="connsiteY3" fmla="*/ 1613955 h 3143678"/>
              <a:gd name="connsiteX4" fmla="*/ 1046436 w 2242888"/>
              <a:gd name="connsiteY4" fmla="*/ 3143460 h 3143678"/>
              <a:gd name="connsiteX0" fmla="*/ 1046948 w 2243400"/>
              <a:gd name="connsiteY0" fmla="*/ 3143460 h 3143678"/>
              <a:gd name="connsiteX1" fmla="*/ 985 w 2243400"/>
              <a:gd name="connsiteY1" fmla="*/ 1613430 h 3143678"/>
              <a:gd name="connsiteX2" fmla="*/ 1124374 w 2243400"/>
              <a:gd name="connsiteY2" fmla="*/ 71 h 3143678"/>
              <a:gd name="connsiteX3" fmla="*/ 2242928 w 2243400"/>
              <a:gd name="connsiteY3" fmla="*/ 1613955 h 3143678"/>
              <a:gd name="connsiteX4" fmla="*/ 1046948 w 2243400"/>
              <a:gd name="connsiteY4" fmla="*/ 3143460 h 3143678"/>
              <a:gd name="connsiteX0" fmla="*/ 1064030 w 2260173"/>
              <a:gd name="connsiteY0" fmla="*/ 3143393 h 3143397"/>
              <a:gd name="connsiteX1" fmla="*/ 175 w 2260173"/>
              <a:gd name="connsiteY1" fmla="*/ 1599541 h 3143397"/>
              <a:gd name="connsiteX2" fmla="*/ 1141456 w 2260173"/>
              <a:gd name="connsiteY2" fmla="*/ 4 h 3143397"/>
              <a:gd name="connsiteX3" fmla="*/ 2260010 w 2260173"/>
              <a:gd name="connsiteY3" fmla="*/ 1613888 h 3143397"/>
              <a:gd name="connsiteX4" fmla="*/ 1064030 w 2260173"/>
              <a:gd name="connsiteY4" fmla="*/ 3143393 h 3143397"/>
              <a:gd name="connsiteX0" fmla="*/ 1064724 w 2260867"/>
              <a:gd name="connsiteY0" fmla="*/ 3143393 h 3144530"/>
              <a:gd name="connsiteX1" fmla="*/ 869 w 2260867"/>
              <a:gd name="connsiteY1" fmla="*/ 1599541 h 3144530"/>
              <a:gd name="connsiteX2" fmla="*/ 1142150 w 2260867"/>
              <a:gd name="connsiteY2" fmla="*/ 4 h 3144530"/>
              <a:gd name="connsiteX3" fmla="*/ 2260704 w 2260867"/>
              <a:gd name="connsiteY3" fmla="*/ 1613888 h 3144530"/>
              <a:gd name="connsiteX4" fmla="*/ 1064724 w 2260867"/>
              <a:gd name="connsiteY4" fmla="*/ 3143393 h 3144530"/>
              <a:gd name="connsiteX0" fmla="*/ 1064724 w 2261407"/>
              <a:gd name="connsiteY0" fmla="*/ 3143393 h 3144637"/>
              <a:gd name="connsiteX1" fmla="*/ 869 w 2261407"/>
              <a:gd name="connsiteY1" fmla="*/ 1599541 h 3144637"/>
              <a:gd name="connsiteX2" fmla="*/ 1142150 w 2261407"/>
              <a:gd name="connsiteY2" fmla="*/ 4 h 3144637"/>
              <a:gd name="connsiteX3" fmla="*/ 2260704 w 2261407"/>
              <a:gd name="connsiteY3" fmla="*/ 1613888 h 3144637"/>
              <a:gd name="connsiteX4" fmla="*/ 1064724 w 2261407"/>
              <a:gd name="connsiteY4" fmla="*/ 3143393 h 3144637"/>
              <a:gd name="connsiteX0" fmla="*/ 1064724 w 2262456"/>
              <a:gd name="connsiteY0" fmla="*/ 3143448 h 3144692"/>
              <a:gd name="connsiteX1" fmla="*/ 869 w 2262456"/>
              <a:gd name="connsiteY1" fmla="*/ 1599596 h 3144692"/>
              <a:gd name="connsiteX2" fmla="*/ 1142150 w 2262456"/>
              <a:gd name="connsiteY2" fmla="*/ 59 h 3144692"/>
              <a:gd name="connsiteX3" fmla="*/ 2260704 w 2262456"/>
              <a:gd name="connsiteY3" fmla="*/ 1613943 h 3144692"/>
              <a:gd name="connsiteX4" fmla="*/ 1064724 w 2262456"/>
              <a:gd name="connsiteY4" fmla="*/ 3143448 h 3144692"/>
              <a:gd name="connsiteX0" fmla="*/ 1064724 w 2262286"/>
              <a:gd name="connsiteY0" fmla="*/ 3143448 h 3144692"/>
              <a:gd name="connsiteX1" fmla="*/ 869 w 2262286"/>
              <a:gd name="connsiteY1" fmla="*/ 1599596 h 3144692"/>
              <a:gd name="connsiteX2" fmla="*/ 1142150 w 2262286"/>
              <a:gd name="connsiteY2" fmla="*/ 59 h 3144692"/>
              <a:gd name="connsiteX3" fmla="*/ 2260704 w 2262286"/>
              <a:gd name="connsiteY3" fmla="*/ 1613943 h 3144692"/>
              <a:gd name="connsiteX4" fmla="*/ 1064724 w 2262286"/>
              <a:gd name="connsiteY4" fmla="*/ 3143448 h 3144692"/>
              <a:gd name="connsiteX0" fmla="*/ 1064341 w 2261903"/>
              <a:gd name="connsiteY0" fmla="*/ 3143451 h 3144695"/>
              <a:gd name="connsiteX1" fmla="*/ 486 w 2261903"/>
              <a:gd name="connsiteY1" fmla="*/ 1599599 h 3144695"/>
              <a:gd name="connsiteX2" fmla="*/ 1141767 w 2261903"/>
              <a:gd name="connsiteY2" fmla="*/ 62 h 3144695"/>
              <a:gd name="connsiteX3" fmla="*/ 2260321 w 2261903"/>
              <a:gd name="connsiteY3" fmla="*/ 1613946 h 3144695"/>
              <a:gd name="connsiteX4" fmla="*/ 1064341 w 2261903"/>
              <a:gd name="connsiteY4" fmla="*/ 3143451 h 3144695"/>
              <a:gd name="connsiteX0" fmla="*/ 1064341 w 2260332"/>
              <a:gd name="connsiteY0" fmla="*/ 3143451 h 3144708"/>
              <a:gd name="connsiteX1" fmla="*/ 486 w 2260332"/>
              <a:gd name="connsiteY1" fmla="*/ 1599599 h 3144708"/>
              <a:gd name="connsiteX2" fmla="*/ 1141767 w 2260332"/>
              <a:gd name="connsiteY2" fmla="*/ 62 h 3144708"/>
              <a:gd name="connsiteX3" fmla="*/ 2260321 w 2260332"/>
              <a:gd name="connsiteY3" fmla="*/ 1613946 h 3144708"/>
              <a:gd name="connsiteX4" fmla="*/ 1064341 w 2260332"/>
              <a:gd name="connsiteY4" fmla="*/ 3143451 h 3144708"/>
              <a:gd name="connsiteX0" fmla="*/ 1064341 w 2260330"/>
              <a:gd name="connsiteY0" fmla="*/ 3143451 h 3144708"/>
              <a:gd name="connsiteX1" fmla="*/ 486 w 2260330"/>
              <a:gd name="connsiteY1" fmla="*/ 1599599 h 3144708"/>
              <a:gd name="connsiteX2" fmla="*/ 1141767 w 2260330"/>
              <a:gd name="connsiteY2" fmla="*/ 62 h 3144708"/>
              <a:gd name="connsiteX3" fmla="*/ 2260321 w 2260330"/>
              <a:gd name="connsiteY3" fmla="*/ 1613946 h 3144708"/>
              <a:gd name="connsiteX4" fmla="*/ 1064341 w 2260330"/>
              <a:gd name="connsiteY4" fmla="*/ 3143451 h 3144708"/>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4866"/>
              <a:gd name="connsiteX1" fmla="*/ 486 w 2260330"/>
              <a:gd name="connsiteY1" fmla="*/ 1599599 h 3144866"/>
              <a:gd name="connsiteX2" fmla="*/ 1141767 w 2260330"/>
              <a:gd name="connsiteY2" fmla="*/ 62 h 3144866"/>
              <a:gd name="connsiteX3" fmla="*/ 2260321 w 2260330"/>
              <a:gd name="connsiteY3" fmla="*/ 1613946 h 3144866"/>
              <a:gd name="connsiteX4" fmla="*/ 1064341 w 2260330"/>
              <a:gd name="connsiteY4" fmla="*/ 3143451 h 3144866"/>
              <a:gd name="connsiteX0" fmla="*/ 1064341 w 2260330"/>
              <a:gd name="connsiteY0" fmla="*/ 3143451 h 3143691"/>
              <a:gd name="connsiteX1" fmla="*/ 486 w 2260330"/>
              <a:gd name="connsiteY1" fmla="*/ 1599599 h 3143691"/>
              <a:gd name="connsiteX2" fmla="*/ 1141767 w 2260330"/>
              <a:gd name="connsiteY2" fmla="*/ 62 h 3143691"/>
              <a:gd name="connsiteX3" fmla="*/ 2260321 w 2260330"/>
              <a:gd name="connsiteY3" fmla="*/ 1613946 h 3143691"/>
              <a:gd name="connsiteX4" fmla="*/ 1064341 w 2260330"/>
              <a:gd name="connsiteY4" fmla="*/ 3143451 h 3143691"/>
              <a:gd name="connsiteX0" fmla="*/ 1050822 w 2261124"/>
              <a:gd name="connsiteY0" fmla="*/ 3164182 h 3164416"/>
              <a:gd name="connsiteX1" fmla="*/ 1280 w 2261124"/>
              <a:gd name="connsiteY1" fmla="*/ 1599597 h 3164416"/>
              <a:gd name="connsiteX2" fmla="*/ 1142561 w 2261124"/>
              <a:gd name="connsiteY2" fmla="*/ 60 h 3164416"/>
              <a:gd name="connsiteX3" fmla="*/ 2261115 w 2261124"/>
              <a:gd name="connsiteY3" fmla="*/ 1613944 h 3164416"/>
              <a:gd name="connsiteX4" fmla="*/ 1050822 w 2261124"/>
              <a:gd name="connsiteY4" fmla="*/ 3164182 h 3164416"/>
              <a:gd name="connsiteX0" fmla="*/ 1050822 w 2275438"/>
              <a:gd name="connsiteY0" fmla="*/ 3164182 h 3164428"/>
              <a:gd name="connsiteX1" fmla="*/ 1280 w 2275438"/>
              <a:gd name="connsiteY1" fmla="*/ 1599597 h 3164428"/>
              <a:gd name="connsiteX2" fmla="*/ 1142561 w 2275438"/>
              <a:gd name="connsiteY2" fmla="*/ 60 h 3164428"/>
              <a:gd name="connsiteX3" fmla="*/ 2275429 w 2275438"/>
              <a:gd name="connsiteY3" fmla="*/ 1655412 h 3164428"/>
              <a:gd name="connsiteX4" fmla="*/ 1050822 w 2275438"/>
              <a:gd name="connsiteY4" fmla="*/ 3164182 h 3164428"/>
              <a:gd name="connsiteX0" fmla="*/ 1050822 w 2276207"/>
              <a:gd name="connsiteY0" fmla="*/ 3164182 h 3164412"/>
              <a:gd name="connsiteX1" fmla="*/ 1280 w 2276207"/>
              <a:gd name="connsiteY1" fmla="*/ 1599597 h 3164412"/>
              <a:gd name="connsiteX2" fmla="*/ 1142561 w 2276207"/>
              <a:gd name="connsiteY2" fmla="*/ 60 h 3164412"/>
              <a:gd name="connsiteX3" fmla="*/ 2275429 w 2276207"/>
              <a:gd name="connsiteY3" fmla="*/ 1655412 h 3164412"/>
              <a:gd name="connsiteX4" fmla="*/ 1050822 w 2276207"/>
              <a:gd name="connsiteY4" fmla="*/ 3164182 h 3164412"/>
              <a:gd name="connsiteX0" fmla="*/ 1050822 w 2276370"/>
              <a:gd name="connsiteY0" fmla="*/ 3164182 h 3164182"/>
              <a:gd name="connsiteX1" fmla="*/ 1280 w 2276370"/>
              <a:gd name="connsiteY1" fmla="*/ 1599597 h 3164182"/>
              <a:gd name="connsiteX2" fmla="*/ 1142561 w 2276370"/>
              <a:gd name="connsiteY2" fmla="*/ 60 h 3164182"/>
              <a:gd name="connsiteX3" fmla="*/ 2275429 w 2276370"/>
              <a:gd name="connsiteY3" fmla="*/ 1655412 h 3164182"/>
              <a:gd name="connsiteX4" fmla="*/ 1050822 w 2276370"/>
              <a:gd name="connsiteY4" fmla="*/ 3164182 h 3164182"/>
              <a:gd name="connsiteX0" fmla="*/ 1057922 w 2283470"/>
              <a:gd name="connsiteY0" fmla="*/ 3164181 h 3164181"/>
              <a:gd name="connsiteX1" fmla="*/ 1223 w 2283470"/>
              <a:gd name="connsiteY1" fmla="*/ 1613418 h 3164181"/>
              <a:gd name="connsiteX2" fmla="*/ 1149661 w 2283470"/>
              <a:gd name="connsiteY2" fmla="*/ 59 h 3164181"/>
              <a:gd name="connsiteX3" fmla="*/ 2282529 w 2283470"/>
              <a:gd name="connsiteY3" fmla="*/ 1655411 h 3164181"/>
              <a:gd name="connsiteX4" fmla="*/ 1057922 w 2283470"/>
              <a:gd name="connsiteY4" fmla="*/ 3164181 h 3164181"/>
              <a:gd name="connsiteX0" fmla="*/ 1056706 w 2282254"/>
              <a:gd name="connsiteY0" fmla="*/ 3164186 h 3164186"/>
              <a:gd name="connsiteX1" fmla="*/ 7 w 2282254"/>
              <a:gd name="connsiteY1" fmla="*/ 1613423 h 3164186"/>
              <a:gd name="connsiteX2" fmla="*/ 1148445 w 2282254"/>
              <a:gd name="connsiteY2" fmla="*/ 64 h 3164186"/>
              <a:gd name="connsiteX3" fmla="*/ 2281313 w 2282254"/>
              <a:gd name="connsiteY3" fmla="*/ 1655416 h 3164186"/>
              <a:gd name="connsiteX4" fmla="*/ 1056706 w 2282254"/>
              <a:gd name="connsiteY4" fmla="*/ 3164186 h 3164186"/>
              <a:gd name="connsiteX0" fmla="*/ 1056771 w 2282319"/>
              <a:gd name="connsiteY0" fmla="*/ 3164184 h 3164184"/>
              <a:gd name="connsiteX1" fmla="*/ 72 w 2282319"/>
              <a:gd name="connsiteY1" fmla="*/ 1613421 h 3164184"/>
              <a:gd name="connsiteX2" fmla="*/ 1148510 w 2282319"/>
              <a:gd name="connsiteY2" fmla="*/ 62 h 3164184"/>
              <a:gd name="connsiteX3" fmla="*/ 2281378 w 2282319"/>
              <a:gd name="connsiteY3" fmla="*/ 1655414 h 3164184"/>
              <a:gd name="connsiteX4" fmla="*/ 1056771 w 2282319"/>
              <a:gd name="connsiteY4" fmla="*/ 3164184 h 3164184"/>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091 w 2283639"/>
              <a:gd name="connsiteY0" fmla="*/ 3181458 h 3181458"/>
              <a:gd name="connsiteX1" fmla="*/ 1392 w 2283639"/>
              <a:gd name="connsiteY1" fmla="*/ 1630695 h 3181458"/>
              <a:gd name="connsiteX2" fmla="*/ 1156987 w 2283639"/>
              <a:gd name="connsiteY2" fmla="*/ 58 h 3181458"/>
              <a:gd name="connsiteX3" fmla="*/ 2282698 w 2283639"/>
              <a:gd name="connsiteY3" fmla="*/ 1672688 h 3181458"/>
              <a:gd name="connsiteX4" fmla="*/ 1058091 w 2283639"/>
              <a:gd name="connsiteY4" fmla="*/ 3181458 h 3181458"/>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8452 w 2284000"/>
              <a:gd name="connsiteY0" fmla="*/ 3171092 h 3171092"/>
              <a:gd name="connsiteX1" fmla="*/ 1753 w 2284000"/>
              <a:gd name="connsiteY1" fmla="*/ 1620329 h 3171092"/>
              <a:gd name="connsiteX2" fmla="*/ 1171662 w 2284000"/>
              <a:gd name="connsiteY2" fmla="*/ 59 h 3171092"/>
              <a:gd name="connsiteX3" fmla="*/ 2283059 w 2284000"/>
              <a:gd name="connsiteY3" fmla="*/ 1662322 h 3171092"/>
              <a:gd name="connsiteX4" fmla="*/ 1058452 w 2284000"/>
              <a:gd name="connsiteY4" fmla="*/ 3171092 h 3171092"/>
              <a:gd name="connsiteX0" fmla="*/ 1057550 w 2283098"/>
              <a:gd name="connsiteY0" fmla="*/ 3171094 h 3171094"/>
              <a:gd name="connsiteX1" fmla="*/ 851 w 2283098"/>
              <a:gd name="connsiteY1" fmla="*/ 1620331 h 3171094"/>
              <a:gd name="connsiteX2" fmla="*/ 1170760 w 2283098"/>
              <a:gd name="connsiteY2" fmla="*/ 61 h 3171094"/>
              <a:gd name="connsiteX3" fmla="*/ 2282157 w 2283098"/>
              <a:gd name="connsiteY3" fmla="*/ 1662324 h 3171094"/>
              <a:gd name="connsiteX4" fmla="*/ 1057550 w 2283098"/>
              <a:gd name="connsiteY4" fmla="*/ 3171094 h 3171094"/>
              <a:gd name="connsiteX0" fmla="*/ 1058566 w 2284114"/>
              <a:gd name="connsiteY0" fmla="*/ 3171093 h 3171093"/>
              <a:gd name="connsiteX1" fmla="*/ 1867 w 2284114"/>
              <a:gd name="connsiteY1" fmla="*/ 1620330 h 3171093"/>
              <a:gd name="connsiteX2" fmla="*/ 1171776 w 2284114"/>
              <a:gd name="connsiteY2" fmla="*/ 60 h 3171093"/>
              <a:gd name="connsiteX3" fmla="*/ 2283173 w 2284114"/>
              <a:gd name="connsiteY3" fmla="*/ 1662323 h 3171093"/>
              <a:gd name="connsiteX4" fmla="*/ 1058566 w 2284114"/>
              <a:gd name="connsiteY4" fmla="*/ 3171093 h 3171093"/>
              <a:gd name="connsiteX0" fmla="*/ 1059258 w 2284806"/>
              <a:gd name="connsiteY0" fmla="*/ 3171092 h 3171092"/>
              <a:gd name="connsiteX1" fmla="*/ 2559 w 2284806"/>
              <a:gd name="connsiteY1" fmla="*/ 1620329 h 3171092"/>
              <a:gd name="connsiteX2" fmla="*/ 1201094 w 2284806"/>
              <a:gd name="connsiteY2" fmla="*/ 59 h 3171092"/>
              <a:gd name="connsiteX3" fmla="*/ 2283865 w 2284806"/>
              <a:gd name="connsiteY3" fmla="*/ 1662322 h 3171092"/>
              <a:gd name="connsiteX4" fmla="*/ 1059258 w 2284806"/>
              <a:gd name="connsiteY4" fmla="*/ 3171092 h 3171092"/>
              <a:gd name="connsiteX0" fmla="*/ 1059048 w 2284596"/>
              <a:gd name="connsiteY0" fmla="*/ 3167637 h 3167637"/>
              <a:gd name="connsiteX1" fmla="*/ 2349 w 2284596"/>
              <a:gd name="connsiteY1" fmla="*/ 1616874 h 3167637"/>
              <a:gd name="connsiteX2" fmla="*/ 1193727 w 2284596"/>
              <a:gd name="connsiteY2" fmla="*/ 59 h 3167637"/>
              <a:gd name="connsiteX3" fmla="*/ 2283655 w 2284596"/>
              <a:gd name="connsiteY3" fmla="*/ 1658867 h 3167637"/>
              <a:gd name="connsiteX4" fmla="*/ 1059048 w 2284596"/>
              <a:gd name="connsiteY4" fmla="*/ 3167637 h 3167637"/>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38 h 3167638"/>
              <a:gd name="connsiteX1" fmla="*/ 2349 w 2284596"/>
              <a:gd name="connsiteY1" fmla="*/ 1578863 h 3167638"/>
              <a:gd name="connsiteX2" fmla="*/ 1193727 w 2284596"/>
              <a:gd name="connsiteY2" fmla="*/ 60 h 3167638"/>
              <a:gd name="connsiteX3" fmla="*/ 2283655 w 2284596"/>
              <a:gd name="connsiteY3" fmla="*/ 1658868 h 3167638"/>
              <a:gd name="connsiteX4" fmla="*/ 1059048 w 2284596"/>
              <a:gd name="connsiteY4" fmla="*/ 3167638 h 3167638"/>
              <a:gd name="connsiteX0" fmla="*/ 1059048 w 2284596"/>
              <a:gd name="connsiteY0" fmla="*/ 3167643 h 3167643"/>
              <a:gd name="connsiteX1" fmla="*/ 2349 w 2284596"/>
              <a:gd name="connsiteY1" fmla="*/ 1578868 h 3167643"/>
              <a:gd name="connsiteX2" fmla="*/ 1193727 w 2284596"/>
              <a:gd name="connsiteY2" fmla="*/ 65 h 3167643"/>
              <a:gd name="connsiteX3" fmla="*/ 2283655 w 2284596"/>
              <a:gd name="connsiteY3" fmla="*/ 1658873 h 3167643"/>
              <a:gd name="connsiteX4" fmla="*/ 1059048 w 2284596"/>
              <a:gd name="connsiteY4" fmla="*/ 3167643 h 316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4596" h="3167643">
                <a:moveTo>
                  <a:pt x="1059048" y="3167643"/>
                </a:moveTo>
                <a:cubicBezTo>
                  <a:pt x="102717" y="3127240"/>
                  <a:pt x="-20097" y="2106798"/>
                  <a:pt x="2349" y="1578868"/>
                </a:cubicBezTo>
                <a:cubicBezTo>
                  <a:pt x="17638" y="978370"/>
                  <a:pt x="351903" y="-9237"/>
                  <a:pt x="1193727" y="65"/>
                </a:cubicBezTo>
                <a:cubicBezTo>
                  <a:pt x="1960406" y="9367"/>
                  <a:pt x="2285823" y="920726"/>
                  <a:pt x="2283655" y="1658873"/>
                </a:cubicBezTo>
                <a:cubicBezTo>
                  <a:pt x="2302957" y="2341730"/>
                  <a:pt x="2029692" y="3152756"/>
                  <a:pt x="1059048" y="3167643"/>
                </a:cubicBezTo>
                <a:close/>
              </a:path>
            </a:pathLst>
          </a:custGeom>
          <a:solidFill>
            <a:schemeClr val="bg1">
              <a:lumMod val="95000"/>
            </a:schemeClr>
          </a:solidFill>
        </p:spPr>
        <p:txBody>
          <a:bodyPr tIns="685800" rtlCol="0">
            <a:normAutofit/>
          </a:bodyPr>
          <a:lstStyle>
            <a:lvl1pPr marL="34290" indent="0" algn="ctr">
              <a:lnSpc>
                <a:spcPct val="100000"/>
              </a:lnSpc>
              <a:buFontTx/>
              <a:buNone/>
              <a:defRPr sz="1100"/>
            </a:lvl1pPr>
          </a:lstStyle>
          <a:p>
            <a:pPr lvl="0"/>
            <a:r>
              <a:rPr lang="en-US" noProof="0" smtClean="0"/>
              <a:t>Click icon to add picture</a:t>
            </a:r>
            <a:endParaRPr lang="en-US" noProof="0"/>
          </a:p>
        </p:txBody>
      </p:sp>
      <p:sp>
        <p:nvSpPr>
          <p:cNvPr id="2" name="Title 1"/>
          <p:cNvSpPr>
            <a:spLocks noGrp="1"/>
          </p:cNvSpPr>
          <p:nvPr>
            <p:ph type="ctrTitle"/>
          </p:nvPr>
        </p:nvSpPr>
        <p:spPr>
          <a:xfrm>
            <a:off x="457199" y="923264"/>
            <a:ext cx="1920240" cy="960120"/>
          </a:xfrm>
        </p:spPr>
        <p:txBody>
          <a:bodyPr>
            <a:normAutofit/>
          </a:bodyPr>
          <a:lstStyle>
            <a:lvl1pPr algn="l">
              <a:defRPr sz="1700"/>
            </a:lvl1pPr>
          </a:lstStyle>
          <a:p>
            <a:r>
              <a:rPr lang="en-US" smtClean="0"/>
              <a:t>Click to edit Master title style</a:t>
            </a:r>
            <a:endParaRPr lang="en-US" dirty="0"/>
          </a:p>
        </p:txBody>
      </p:sp>
      <p:sp>
        <p:nvSpPr>
          <p:cNvPr id="5" name="Text Placeholder 4"/>
          <p:cNvSpPr>
            <a:spLocks noGrp="1"/>
          </p:cNvSpPr>
          <p:nvPr>
            <p:ph type="body" sz="quarter" idx="12"/>
          </p:nvPr>
        </p:nvSpPr>
        <p:spPr>
          <a:xfrm>
            <a:off x="4215772" y="4157216"/>
            <a:ext cx="3771900" cy="617220"/>
          </a:xfrm>
        </p:spPr>
        <p:txBody>
          <a:bodyPr>
            <a:normAutofit/>
          </a:bodyPr>
          <a:lstStyle>
            <a:lvl1pPr marL="0" indent="0">
              <a:spcBef>
                <a:spcPts val="600"/>
              </a:spcBef>
              <a:buNone/>
              <a:defRPr sz="1100"/>
            </a:lvl1pPr>
            <a:lvl2pPr marL="0" indent="0">
              <a:buNone/>
              <a:defRPr sz="1100"/>
            </a:lvl2pPr>
            <a:lvl3pPr marL="0" indent="0">
              <a:buNone/>
              <a:defRPr sz="1100"/>
            </a:lvl3pPr>
            <a:lvl4pPr marL="0" indent="0">
              <a:buNone/>
              <a:defRPr sz="1100"/>
            </a:lvl4pPr>
            <a:lvl5pPr marL="0" indent="0">
              <a:buNone/>
              <a:defRPr sz="1100"/>
            </a:lvl5pPr>
          </a:lstStyle>
          <a:p>
            <a:pPr lvl="0"/>
            <a:r>
              <a:rPr lang="en-US" smtClean="0"/>
              <a:t>Click to edit Master text styles</a:t>
            </a:r>
          </a:p>
        </p:txBody>
      </p:sp>
    </p:spTree>
    <p:extLst>
      <p:ext uri="{BB962C8B-B14F-4D97-AF65-F5344CB8AC3E}">
        <p14:creationId xmlns:p14="http://schemas.microsoft.com/office/powerpoint/2010/main" val="3448857711"/>
      </p:ext>
    </p:extLst>
  </p:cSld>
  <p:clrMapOvr>
    <a:masterClrMapping/>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wo Vertical Pictures">
    <p:spTree>
      <p:nvGrpSpPr>
        <p:cNvPr id="1" name=""/>
        <p:cNvGrpSpPr/>
        <p:nvPr/>
      </p:nvGrpSpPr>
      <p:grpSpPr>
        <a:xfrm>
          <a:off x="0" y="0"/>
          <a:ext cx="0" cy="0"/>
          <a:chOff x="0" y="0"/>
          <a:chExt cx="0" cy="0"/>
        </a:xfrm>
      </p:grpSpPr>
      <p:sp>
        <p:nvSpPr>
          <p:cNvPr id="6" name="Freeform 5"/>
          <p:cNvSpPr/>
          <p:nvPr/>
        </p:nvSpPr>
        <p:spPr>
          <a:xfrm>
            <a:off x="341313" y="3371851"/>
            <a:ext cx="8458200" cy="1585913"/>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20848"/>
              <a:gd name="connsiteY0" fmla="*/ 18927 h 2532262"/>
              <a:gd name="connsiteX1" fmla="*/ 420587 w 11120848"/>
              <a:gd name="connsiteY1" fmla="*/ 8316 h 2532262"/>
              <a:gd name="connsiteX2" fmla="*/ 877787 w 11120848"/>
              <a:gd name="connsiteY2" fmla="*/ 1592 h 2532262"/>
              <a:gd name="connsiteX3" fmla="*/ 1360543 w 11120848"/>
              <a:gd name="connsiteY3" fmla="*/ 6978 h 2532262"/>
              <a:gd name="connsiteX4" fmla="*/ 1703443 w 11120848"/>
              <a:gd name="connsiteY4" fmla="*/ 14593 h 2532262"/>
              <a:gd name="connsiteX5" fmla="*/ 2182152 w 11120848"/>
              <a:gd name="connsiteY5" fmla="*/ 35210 h 2532262"/>
              <a:gd name="connsiteX6" fmla="*/ 2740651 w 11120848"/>
              <a:gd name="connsiteY6" fmla="*/ 39989 h 2532262"/>
              <a:gd name="connsiteX7" fmla="*/ 3278693 w 11120848"/>
              <a:gd name="connsiteY7" fmla="*/ 41934 h 2532262"/>
              <a:gd name="connsiteX8" fmla="*/ 3883204 w 11120848"/>
              <a:gd name="connsiteY8" fmla="*/ 35210 h 2532262"/>
              <a:gd name="connsiteX9" fmla="*/ 4515216 w 11120848"/>
              <a:gd name="connsiteY9" fmla="*/ 48657 h 2532262"/>
              <a:gd name="connsiteX10" fmla="*/ 5039652 w 11120848"/>
              <a:gd name="connsiteY10" fmla="*/ 41934 h 2532262"/>
              <a:gd name="connsiteX11" fmla="*/ 5604428 w 11120848"/>
              <a:gd name="connsiteY11" fmla="*/ 55381 h 2532262"/>
              <a:gd name="connsiteX12" fmla="*/ 6229716 w 11120848"/>
              <a:gd name="connsiteY12" fmla="*/ 88998 h 2532262"/>
              <a:gd name="connsiteX13" fmla="*/ 6740704 w 11120848"/>
              <a:gd name="connsiteY13" fmla="*/ 88998 h 2532262"/>
              <a:gd name="connsiteX14" fmla="*/ 6982752 w 11120848"/>
              <a:gd name="connsiteY14" fmla="*/ 55381 h 2532262"/>
              <a:gd name="connsiteX15" fmla="*/ 7188504 w 11120848"/>
              <a:gd name="connsiteY15" fmla="*/ 57324 h 2532262"/>
              <a:gd name="connsiteX16" fmla="*/ 7384473 w 11120848"/>
              <a:gd name="connsiteY16" fmla="*/ 52002 h 2532262"/>
              <a:gd name="connsiteX17" fmla="*/ 8004185 w 11120848"/>
              <a:gd name="connsiteY17" fmla="*/ 60669 h 2532262"/>
              <a:gd name="connsiteX18" fmla="*/ 8606562 w 11120848"/>
              <a:gd name="connsiteY18" fmla="*/ 52003 h 2532262"/>
              <a:gd name="connsiteX19" fmla="*/ 9187272 w 11120848"/>
              <a:gd name="connsiteY19" fmla="*/ 43335 h 2532262"/>
              <a:gd name="connsiteX20" fmla="*/ 9759313 w 11120848"/>
              <a:gd name="connsiteY20" fmla="*/ 47670 h 2532262"/>
              <a:gd name="connsiteX21" fmla="*/ 10231681 w 11120848"/>
              <a:gd name="connsiteY21" fmla="*/ 17334 h 2532262"/>
              <a:gd name="connsiteX22" fmla="*/ 10773387 w 11120848"/>
              <a:gd name="connsiteY22" fmla="*/ 0 h 2532262"/>
              <a:gd name="connsiteX23" fmla="*/ 11102488 w 11120848"/>
              <a:gd name="connsiteY23" fmla="*/ 201046 h 2532262"/>
              <a:gd name="connsiteX24" fmla="*/ 11081077 w 11120848"/>
              <a:gd name="connsiteY24" fmla="*/ 2184157 h 2532262"/>
              <a:gd name="connsiteX25" fmla="*/ 10184011 w 11120848"/>
              <a:gd name="connsiteY25" fmla="*/ 2149488 h 2532262"/>
              <a:gd name="connsiteX26" fmla="*/ 8901252 w 11120848"/>
              <a:gd name="connsiteY26" fmla="*/ 2223160 h 2532262"/>
              <a:gd name="connsiteX27" fmla="*/ 7776128 w 11120848"/>
              <a:gd name="connsiteY27" fmla="*/ 2327934 h 2532262"/>
              <a:gd name="connsiteX28" fmla="*/ 6411698 w 11120848"/>
              <a:gd name="connsiteY28" fmla="*/ 2252031 h 2532262"/>
              <a:gd name="connsiteX29" fmla="*/ 5029646 w 11120848"/>
              <a:gd name="connsiteY29" fmla="*/ 2322261 h 2532262"/>
              <a:gd name="connsiteX30" fmla="*/ 3984057 w 11120848"/>
              <a:gd name="connsiteY30" fmla="*/ 2301039 h 2532262"/>
              <a:gd name="connsiteX31" fmla="*/ 2861228 w 11120848"/>
              <a:gd name="connsiteY31" fmla="*/ 2334657 h 2532262"/>
              <a:gd name="connsiteX32" fmla="*/ 1738399 w 11120848"/>
              <a:gd name="connsiteY32" fmla="*/ 2334657 h 2532262"/>
              <a:gd name="connsiteX33" fmla="*/ 790381 w 11120848"/>
              <a:gd name="connsiteY33" fmla="*/ 2247251 h 2532262"/>
              <a:gd name="connsiteX34" fmla="*/ 44069 w 11120848"/>
              <a:gd name="connsiteY34" fmla="*/ 2233804 h 2532262"/>
              <a:gd name="connsiteX35" fmla="*/ 0 w 11120848"/>
              <a:gd name="connsiteY35" fmla="*/ 18927 h 2532262"/>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606562 w 11120848"/>
              <a:gd name="connsiteY18" fmla="*/ 50411 h 2530670"/>
              <a:gd name="connsiteX19" fmla="*/ 9187272 w 11120848"/>
              <a:gd name="connsiteY19" fmla="*/ 41743 h 2530670"/>
              <a:gd name="connsiteX20" fmla="*/ 9759313 w 11120848"/>
              <a:gd name="connsiteY20" fmla="*/ 46078 h 2530670"/>
              <a:gd name="connsiteX21" fmla="*/ 10231681 w 11120848"/>
              <a:gd name="connsiteY21" fmla="*/ 15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606562 w 11120848"/>
              <a:gd name="connsiteY18" fmla="*/ 50411 h 2530670"/>
              <a:gd name="connsiteX19" fmla="*/ 9187272 w 11120848"/>
              <a:gd name="connsiteY19" fmla="*/ 41743 h 2530670"/>
              <a:gd name="connsiteX20" fmla="*/ 9759313 w 11120848"/>
              <a:gd name="connsiteY20" fmla="*/ 46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606562 w 11120848"/>
              <a:gd name="connsiteY18" fmla="*/ 50411 h 2530670"/>
              <a:gd name="connsiteX19" fmla="*/ 9187272 w 11120848"/>
              <a:gd name="connsiteY19" fmla="*/ 417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606562 w 11120848"/>
              <a:gd name="connsiteY18" fmla="*/ 504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8004185 w 11120848"/>
              <a:gd name="connsiteY17" fmla="*/ 59077 h 2530670"/>
              <a:gd name="connsiteX18" fmla="*/ 8593862 w 11120848"/>
              <a:gd name="connsiteY18" fmla="*/ 1520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84473 w 11120848"/>
              <a:gd name="connsiteY16" fmla="*/ 50410 h 2530670"/>
              <a:gd name="connsiteX17" fmla="*/ 7991485 w 11120848"/>
              <a:gd name="connsiteY17" fmla="*/ 173377 h 2530670"/>
              <a:gd name="connsiteX18" fmla="*/ 8593862 w 11120848"/>
              <a:gd name="connsiteY18" fmla="*/ 1520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6982752 w 11120848"/>
              <a:gd name="connsiteY14" fmla="*/ 53789 h 2530670"/>
              <a:gd name="connsiteX15" fmla="*/ 7188504 w 11120848"/>
              <a:gd name="connsiteY15" fmla="*/ 55732 h 2530670"/>
              <a:gd name="connsiteX16" fmla="*/ 7359073 w 11120848"/>
              <a:gd name="connsiteY16" fmla="*/ 164710 h 2530670"/>
              <a:gd name="connsiteX17" fmla="*/ 7991485 w 11120848"/>
              <a:gd name="connsiteY17" fmla="*/ 173377 h 2530670"/>
              <a:gd name="connsiteX18" fmla="*/ 8593862 w 11120848"/>
              <a:gd name="connsiteY18" fmla="*/ 1520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7020852 w 11120848"/>
              <a:gd name="connsiteY14" fmla="*/ 117289 h 2530670"/>
              <a:gd name="connsiteX15" fmla="*/ 7188504 w 11120848"/>
              <a:gd name="connsiteY15" fmla="*/ 55732 h 2530670"/>
              <a:gd name="connsiteX16" fmla="*/ 7359073 w 11120848"/>
              <a:gd name="connsiteY16" fmla="*/ 164710 h 2530670"/>
              <a:gd name="connsiteX17" fmla="*/ 7991485 w 11120848"/>
              <a:gd name="connsiteY17" fmla="*/ 173377 h 2530670"/>
              <a:gd name="connsiteX18" fmla="*/ 8593862 w 11120848"/>
              <a:gd name="connsiteY18" fmla="*/ 152011 h 2530670"/>
              <a:gd name="connsiteX19" fmla="*/ 9161872 w 11120848"/>
              <a:gd name="connsiteY19" fmla="*/ 181443 h 2530670"/>
              <a:gd name="connsiteX20" fmla="*/ 9746613 w 11120848"/>
              <a:gd name="connsiteY20" fmla="*/ 173078 h 2530670"/>
              <a:gd name="connsiteX21" fmla="*/ 10218981 w 11120848"/>
              <a:gd name="connsiteY21" fmla="*/ 142742 h 2530670"/>
              <a:gd name="connsiteX22" fmla="*/ 10608287 w 11120848"/>
              <a:gd name="connsiteY22" fmla="*/ 138108 h 2530670"/>
              <a:gd name="connsiteX23" fmla="*/ 11102488 w 11120848"/>
              <a:gd name="connsiteY23" fmla="*/ 199454 h 2530670"/>
              <a:gd name="connsiteX24" fmla="*/ 11081077 w 11120848"/>
              <a:gd name="connsiteY24" fmla="*/ 2182565 h 2530670"/>
              <a:gd name="connsiteX25" fmla="*/ 10184011 w 11120848"/>
              <a:gd name="connsiteY25" fmla="*/ 2147896 h 2530670"/>
              <a:gd name="connsiteX26" fmla="*/ 8901252 w 11120848"/>
              <a:gd name="connsiteY26" fmla="*/ 2221568 h 2530670"/>
              <a:gd name="connsiteX27" fmla="*/ 7776128 w 11120848"/>
              <a:gd name="connsiteY27" fmla="*/ 2326342 h 2530670"/>
              <a:gd name="connsiteX28" fmla="*/ 6411698 w 11120848"/>
              <a:gd name="connsiteY28" fmla="*/ 2250439 h 2530670"/>
              <a:gd name="connsiteX29" fmla="*/ 5029646 w 11120848"/>
              <a:gd name="connsiteY29" fmla="*/ 2320669 h 2530670"/>
              <a:gd name="connsiteX30" fmla="*/ 3984057 w 11120848"/>
              <a:gd name="connsiteY30" fmla="*/ 2299447 h 2530670"/>
              <a:gd name="connsiteX31" fmla="*/ 2861228 w 11120848"/>
              <a:gd name="connsiteY31" fmla="*/ 2333065 h 2530670"/>
              <a:gd name="connsiteX32" fmla="*/ 1738399 w 11120848"/>
              <a:gd name="connsiteY32" fmla="*/ 2333065 h 2530670"/>
              <a:gd name="connsiteX33" fmla="*/ 790381 w 11120848"/>
              <a:gd name="connsiteY33" fmla="*/ 2245659 h 2530670"/>
              <a:gd name="connsiteX34" fmla="*/ 44069 w 11120848"/>
              <a:gd name="connsiteY34" fmla="*/ 2232212 h 2530670"/>
              <a:gd name="connsiteX35" fmla="*/ 0 w 11120848"/>
              <a:gd name="connsiteY35" fmla="*/ 17335 h 2530670"/>
              <a:gd name="connsiteX0" fmla="*/ 0 w 11120848"/>
              <a:gd name="connsiteY0" fmla="*/ 17335 h 2530670"/>
              <a:gd name="connsiteX1" fmla="*/ 420587 w 11120848"/>
              <a:gd name="connsiteY1" fmla="*/ 6724 h 2530670"/>
              <a:gd name="connsiteX2" fmla="*/ 877787 w 11120848"/>
              <a:gd name="connsiteY2" fmla="*/ 0 h 2530670"/>
              <a:gd name="connsiteX3" fmla="*/ 1360543 w 11120848"/>
              <a:gd name="connsiteY3" fmla="*/ 5386 h 2530670"/>
              <a:gd name="connsiteX4" fmla="*/ 1703443 w 11120848"/>
              <a:gd name="connsiteY4" fmla="*/ 13001 h 2530670"/>
              <a:gd name="connsiteX5" fmla="*/ 2182152 w 11120848"/>
              <a:gd name="connsiteY5" fmla="*/ 33618 h 2530670"/>
              <a:gd name="connsiteX6" fmla="*/ 2740651 w 11120848"/>
              <a:gd name="connsiteY6" fmla="*/ 38397 h 2530670"/>
              <a:gd name="connsiteX7" fmla="*/ 3278693 w 11120848"/>
              <a:gd name="connsiteY7" fmla="*/ 40342 h 2530670"/>
              <a:gd name="connsiteX8" fmla="*/ 3883204 w 11120848"/>
              <a:gd name="connsiteY8" fmla="*/ 33618 h 2530670"/>
              <a:gd name="connsiteX9" fmla="*/ 4515216 w 11120848"/>
              <a:gd name="connsiteY9" fmla="*/ 47065 h 2530670"/>
              <a:gd name="connsiteX10" fmla="*/ 5039652 w 11120848"/>
              <a:gd name="connsiteY10" fmla="*/ 40342 h 2530670"/>
              <a:gd name="connsiteX11" fmla="*/ 5604428 w 11120848"/>
              <a:gd name="connsiteY11" fmla="*/ 53789 h 2530670"/>
              <a:gd name="connsiteX12" fmla="*/ 6229716 w 11120848"/>
              <a:gd name="connsiteY12" fmla="*/ 87406 h 2530670"/>
              <a:gd name="connsiteX13" fmla="*/ 6740704 w 11120848"/>
              <a:gd name="connsiteY13" fmla="*/ 87406 h 2530670"/>
              <a:gd name="connsiteX14" fmla="*/ 7020852 w 11120848"/>
              <a:gd name="connsiteY14" fmla="*/ 117289 h 2530670"/>
              <a:gd name="connsiteX15" fmla="*/ 7359073 w 11120848"/>
              <a:gd name="connsiteY15" fmla="*/ 164710 h 2530670"/>
              <a:gd name="connsiteX16" fmla="*/ 7991485 w 11120848"/>
              <a:gd name="connsiteY16" fmla="*/ 173377 h 2530670"/>
              <a:gd name="connsiteX17" fmla="*/ 8593862 w 11120848"/>
              <a:gd name="connsiteY17" fmla="*/ 152011 h 2530670"/>
              <a:gd name="connsiteX18" fmla="*/ 9161872 w 11120848"/>
              <a:gd name="connsiteY18" fmla="*/ 181443 h 2530670"/>
              <a:gd name="connsiteX19" fmla="*/ 9746613 w 11120848"/>
              <a:gd name="connsiteY19" fmla="*/ 173078 h 2530670"/>
              <a:gd name="connsiteX20" fmla="*/ 10218981 w 11120848"/>
              <a:gd name="connsiteY20" fmla="*/ 142742 h 2530670"/>
              <a:gd name="connsiteX21" fmla="*/ 10608287 w 11120848"/>
              <a:gd name="connsiteY21" fmla="*/ 138108 h 2530670"/>
              <a:gd name="connsiteX22" fmla="*/ 11102488 w 11120848"/>
              <a:gd name="connsiteY22" fmla="*/ 199454 h 2530670"/>
              <a:gd name="connsiteX23" fmla="*/ 11081077 w 11120848"/>
              <a:gd name="connsiteY23" fmla="*/ 2182565 h 2530670"/>
              <a:gd name="connsiteX24" fmla="*/ 10184011 w 11120848"/>
              <a:gd name="connsiteY24" fmla="*/ 2147896 h 2530670"/>
              <a:gd name="connsiteX25" fmla="*/ 8901252 w 11120848"/>
              <a:gd name="connsiteY25" fmla="*/ 2221568 h 2530670"/>
              <a:gd name="connsiteX26" fmla="*/ 7776128 w 11120848"/>
              <a:gd name="connsiteY26" fmla="*/ 2326342 h 2530670"/>
              <a:gd name="connsiteX27" fmla="*/ 6411698 w 11120848"/>
              <a:gd name="connsiteY27" fmla="*/ 2250439 h 2530670"/>
              <a:gd name="connsiteX28" fmla="*/ 5029646 w 11120848"/>
              <a:gd name="connsiteY28" fmla="*/ 2320669 h 2530670"/>
              <a:gd name="connsiteX29" fmla="*/ 3984057 w 11120848"/>
              <a:gd name="connsiteY29" fmla="*/ 2299447 h 2530670"/>
              <a:gd name="connsiteX30" fmla="*/ 2861228 w 11120848"/>
              <a:gd name="connsiteY30" fmla="*/ 2333065 h 2530670"/>
              <a:gd name="connsiteX31" fmla="*/ 1738399 w 11120848"/>
              <a:gd name="connsiteY31" fmla="*/ 2333065 h 2530670"/>
              <a:gd name="connsiteX32" fmla="*/ 790381 w 11120848"/>
              <a:gd name="connsiteY32" fmla="*/ 2245659 h 2530670"/>
              <a:gd name="connsiteX33" fmla="*/ 44069 w 11120848"/>
              <a:gd name="connsiteY33" fmla="*/ 2232212 h 2530670"/>
              <a:gd name="connsiteX34" fmla="*/ 0 w 11120848"/>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530670"/>
              <a:gd name="connsiteX1" fmla="*/ 420587 w 11116832"/>
              <a:gd name="connsiteY1" fmla="*/ 6724 h 2530670"/>
              <a:gd name="connsiteX2" fmla="*/ 877787 w 11116832"/>
              <a:gd name="connsiteY2" fmla="*/ 0 h 2530670"/>
              <a:gd name="connsiteX3" fmla="*/ 1360543 w 11116832"/>
              <a:gd name="connsiteY3" fmla="*/ 5386 h 2530670"/>
              <a:gd name="connsiteX4" fmla="*/ 1703443 w 11116832"/>
              <a:gd name="connsiteY4" fmla="*/ 13001 h 2530670"/>
              <a:gd name="connsiteX5" fmla="*/ 2182152 w 11116832"/>
              <a:gd name="connsiteY5" fmla="*/ 33618 h 2530670"/>
              <a:gd name="connsiteX6" fmla="*/ 2740651 w 11116832"/>
              <a:gd name="connsiteY6" fmla="*/ 38397 h 2530670"/>
              <a:gd name="connsiteX7" fmla="*/ 3278693 w 11116832"/>
              <a:gd name="connsiteY7" fmla="*/ 40342 h 2530670"/>
              <a:gd name="connsiteX8" fmla="*/ 3883204 w 11116832"/>
              <a:gd name="connsiteY8" fmla="*/ 33618 h 2530670"/>
              <a:gd name="connsiteX9" fmla="*/ 4515216 w 11116832"/>
              <a:gd name="connsiteY9" fmla="*/ 47065 h 2530670"/>
              <a:gd name="connsiteX10" fmla="*/ 5039652 w 11116832"/>
              <a:gd name="connsiteY10" fmla="*/ 40342 h 2530670"/>
              <a:gd name="connsiteX11" fmla="*/ 5604428 w 11116832"/>
              <a:gd name="connsiteY11" fmla="*/ 53789 h 2530670"/>
              <a:gd name="connsiteX12" fmla="*/ 6229716 w 11116832"/>
              <a:gd name="connsiteY12" fmla="*/ 87406 h 2530670"/>
              <a:gd name="connsiteX13" fmla="*/ 6740704 w 11116832"/>
              <a:gd name="connsiteY13" fmla="*/ 87406 h 2530670"/>
              <a:gd name="connsiteX14" fmla="*/ 7020852 w 11116832"/>
              <a:gd name="connsiteY14" fmla="*/ 117289 h 2530670"/>
              <a:gd name="connsiteX15" fmla="*/ 7359073 w 11116832"/>
              <a:gd name="connsiteY15" fmla="*/ 164710 h 2530670"/>
              <a:gd name="connsiteX16" fmla="*/ 7991485 w 11116832"/>
              <a:gd name="connsiteY16" fmla="*/ 173377 h 2530670"/>
              <a:gd name="connsiteX17" fmla="*/ 8593862 w 11116832"/>
              <a:gd name="connsiteY17" fmla="*/ 152011 h 2530670"/>
              <a:gd name="connsiteX18" fmla="*/ 9161872 w 11116832"/>
              <a:gd name="connsiteY18" fmla="*/ 181443 h 2530670"/>
              <a:gd name="connsiteX19" fmla="*/ 9746613 w 11116832"/>
              <a:gd name="connsiteY19" fmla="*/ 173078 h 2530670"/>
              <a:gd name="connsiteX20" fmla="*/ 10218981 w 11116832"/>
              <a:gd name="connsiteY20" fmla="*/ 142742 h 2530670"/>
              <a:gd name="connsiteX21" fmla="*/ 10608287 w 11116832"/>
              <a:gd name="connsiteY21" fmla="*/ 138108 h 2530670"/>
              <a:gd name="connsiteX22" fmla="*/ 11092963 w 11116832"/>
              <a:gd name="connsiteY22" fmla="*/ 123254 h 2530670"/>
              <a:gd name="connsiteX23" fmla="*/ 11081077 w 11116832"/>
              <a:gd name="connsiteY23" fmla="*/ 2182565 h 2530670"/>
              <a:gd name="connsiteX24" fmla="*/ 10184011 w 11116832"/>
              <a:gd name="connsiteY24" fmla="*/ 2147896 h 2530670"/>
              <a:gd name="connsiteX25" fmla="*/ 8901252 w 11116832"/>
              <a:gd name="connsiteY25" fmla="*/ 2221568 h 2530670"/>
              <a:gd name="connsiteX26" fmla="*/ 7776128 w 11116832"/>
              <a:gd name="connsiteY26" fmla="*/ 2326342 h 2530670"/>
              <a:gd name="connsiteX27" fmla="*/ 6411698 w 11116832"/>
              <a:gd name="connsiteY27" fmla="*/ 2250439 h 2530670"/>
              <a:gd name="connsiteX28" fmla="*/ 5029646 w 11116832"/>
              <a:gd name="connsiteY28" fmla="*/ 2320669 h 2530670"/>
              <a:gd name="connsiteX29" fmla="*/ 3984057 w 11116832"/>
              <a:gd name="connsiteY29" fmla="*/ 2299447 h 2530670"/>
              <a:gd name="connsiteX30" fmla="*/ 2861228 w 11116832"/>
              <a:gd name="connsiteY30" fmla="*/ 2333065 h 2530670"/>
              <a:gd name="connsiteX31" fmla="*/ 1738399 w 11116832"/>
              <a:gd name="connsiteY31" fmla="*/ 2333065 h 2530670"/>
              <a:gd name="connsiteX32" fmla="*/ 790381 w 11116832"/>
              <a:gd name="connsiteY32" fmla="*/ 2245659 h 2530670"/>
              <a:gd name="connsiteX33" fmla="*/ 44069 w 11116832"/>
              <a:gd name="connsiteY33" fmla="*/ 2232212 h 2530670"/>
              <a:gd name="connsiteX34" fmla="*/ 0 w 11116832"/>
              <a:gd name="connsiteY34" fmla="*/ 17335 h 2530670"/>
              <a:gd name="connsiteX0" fmla="*/ 0 w 11116832"/>
              <a:gd name="connsiteY0" fmla="*/ 17335 h 2695976"/>
              <a:gd name="connsiteX1" fmla="*/ 420587 w 11116832"/>
              <a:gd name="connsiteY1" fmla="*/ 6724 h 2695976"/>
              <a:gd name="connsiteX2" fmla="*/ 877787 w 11116832"/>
              <a:gd name="connsiteY2" fmla="*/ 0 h 2695976"/>
              <a:gd name="connsiteX3" fmla="*/ 1360543 w 11116832"/>
              <a:gd name="connsiteY3" fmla="*/ 5386 h 2695976"/>
              <a:gd name="connsiteX4" fmla="*/ 1703443 w 11116832"/>
              <a:gd name="connsiteY4" fmla="*/ 13001 h 2695976"/>
              <a:gd name="connsiteX5" fmla="*/ 2182152 w 11116832"/>
              <a:gd name="connsiteY5" fmla="*/ 33618 h 2695976"/>
              <a:gd name="connsiteX6" fmla="*/ 2740651 w 11116832"/>
              <a:gd name="connsiteY6" fmla="*/ 38397 h 2695976"/>
              <a:gd name="connsiteX7" fmla="*/ 3278693 w 11116832"/>
              <a:gd name="connsiteY7" fmla="*/ 40342 h 2695976"/>
              <a:gd name="connsiteX8" fmla="*/ 3883204 w 11116832"/>
              <a:gd name="connsiteY8" fmla="*/ 33618 h 2695976"/>
              <a:gd name="connsiteX9" fmla="*/ 4515216 w 11116832"/>
              <a:gd name="connsiteY9" fmla="*/ 47065 h 2695976"/>
              <a:gd name="connsiteX10" fmla="*/ 5039652 w 11116832"/>
              <a:gd name="connsiteY10" fmla="*/ 40342 h 2695976"/>
              <a:gd name="connsiteX11" fmla="*/ 5604428 w 11116832"/>
              <a:gd name="connsiteY11" fmla="*/ 53789 h 2695976"/>
              <a:gd name="connsiteX12" fmla="*/ 6229716 w 11116832"/>
              <a:gd name="connsiteY12" fmla="*/ 87406 h 2695976"/>
              <a:gd name="connsiteX13" fmla="*/ 6740704 w 11116832"/>
              <a:gd name="connsiteY13" fmla="*/ 87406 h 2695976"/>
              <a:gd name="connsiteX14" fmla="*/ 7020852 w 11116832"/>
              <a:gd name="connsiteY14" fmla="*/ 117289 h 2695976"/>
              <a:gd name="connsiteX15" fmla="*/ 7359073 w 11116832"/>
              <a:gd name="connsiteY15" fmla="*/ 164710 h 2695976"/>
              <a:gd name="connsiteX16" fmla="*/ 7991485 w 11116832"/>
              <a:gd name="connsiteY16" fmla="*/ 173377 h 2695976"/>
              <a:gd name="connsiteX17" fmla="*/ 8593862 w 11116832"/>
              <a:gd name="connsiteY17" fmla="*/ 152011 h 2695976"/>
              <a:gd name="connsiteX18" fmla="*/ 9161872 w 11116832"/>
              <a:gd name="connsiteY18" fmla="*/ 181443 h 2695976"/>
              <a:gd name="connsiteX19" fmla="*/ 9746613 w 11116832"/>
              <a:gd name="connsiteY19" fmla="*/ 173078 h 2695976"/>
              <a:gd name="connsiteX20" fmla="*/ 10218981 w 11116832"/>
              <a:gd name="connsiteY20" fmla="*/ 142742 h 2695976"/>
              <a:gd name="connsiteX21" fmla="*/ 10608287 w 11116832"/>
              <a:gd name="connsiteY21" fmla="*/ 138108 h 2695976"/>
              <a:gd name="connsiteX22" fmla="*/ 11092963 w 11116832"/>
              <a:gd name="connsiteY22" fmla="*/ 123254 h 2695976"/>
              <a:gd name="connsiteX23" fmla="*/ 11081077 w 11116832"/>
              <a:gd name="connsiteY23" fmla="*/ 2182565 h 2695976"/>
              <a:gd name="connsiteX24" fmla="*/ 10184011 w 11116832"/>
              <a:gd name="connsiteY24" fmla="*/ 2147896 h 2695976"/>
              <a:gd name="connsiteX25" fmla="*/ 8901252 w 11116832"/>
              <a:gd name="connsiteY25" fmla="*/ 2221568 h 2695976"/>
              <a:gd name="connsiteX26" fmla="*/ 7776128 w 11116832"/>
              <a:gd name="connsiteY26" fmla="*/ 2326342 h 2695976"/>
              <a:gd name="connsiteX27" fmla="*/ 6411698 w 11116832"/>
              <a:gd name="connsiteY27" fmla="*/ 2250439 h 2695976"/>
              <a:gd name="connsiteX28" fmla="*/ 5029646 w 11116832"/>
              <a:gd name="connsiteY28" fmla="*/ 2320669 h 2695976"/>
              <a:gd name="connsiteX29" fmla="*/ 3984057 w 11116832"/>
              <a:gd name="connsiteY29" fmla="*/ 2299447 h 2695976"/>
              <a:gd name="connsiteX30" fmla="*/ 2861228 w 11116832"/>
              <a:gd name="connsiteY30" fmla="*/ 2333065 h 2695976"/>
              <a:gd name="connsiteX31" fmla="*/ 1738399 w 11116832"/>
              <a:gd name="connsiteY31" fmla="*/ 2333065 h 2695976"/>
              <a:gd name="connsiteX32" fmla="*/ 790381 w 11116832"/>
              <a:gd name="connsiteY32" fmla="*/ 2245659 h 2695976"/>
              <a:gd name="connsiteX33" fmla="*/ 31369 w 11116832"/>
              <a:gd name="connsiteY33" fmla="*/ 2641160 h 2695976"/>
              <a:gd name="connsiteX34" fmla="*/ 0 w 11116832"/>
              <a:gd name="connsiteY34" fmla="*/ 17335 h 2695976"/>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29646 w 11116832"/>
              <a:gd name="connsiteY28" fmla="*/ 2320669 h 2774697"/>
              <a:gd name="connsiteX29" fmla="*/ 3984057 w 11116832"/>
              <a:gd name="connsiteY29" fmla="*/ 2299447 h 2774697"/>
              <a:gd name="connsiteX30" fmla="*/ 2861228 w 11116832"/>
              <a:gd name="connsiteY30" fmla="*/ 2333065 h 2774697"/>
              <a:gd name="connsiteX31" fmla="*/ 1738399 w 11116832"/>
              <a:gd name="connsiteY31" fmla="*/ 2333065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29646 w 11116832"/>
              <a:gd name="connsiteY28" fmla="*/ 2320669 h 2774697"/>
              <a:gd name="connsiteX29" fmla="*/ 3984057 w 11116832"/>
              <a:gd name="connsiteY29" fmla="*/ 2299447 h 2774697"/>
              <a:gd name="connsiteX30" fmla="*/ 2861228 w 11116832"/>
              <a:gd name="connsiteY30" fmla="*/ 2333065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29646 w 11116832"/>
              <a:gd name="connsiteY28" fmla="*/ 2320669 h 2774697"/>
              <a:gd name="connsiteX29" fmla="*/ 3984057 w 11116832"/>
              <a:gd name="connsiteY29" fmla="*/ 2299447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29646 w 11116832"/>
              <a:gd name="connsiteY28" fmla="*/ 2320669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411698 w 11116832"/>
              <a:gd name="connsiteY27" fmla="*/ 2250439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776128 w 11116832"/>
              <a:gd name="connsiteY26" fmla="*/ 2326342 h 2774697"/>
              <a:gd name="connsiteX27" fmla="*/ 6348198 w 11116832"/>
              <a:gd name="connsiteY27" fmla="*/ 2441282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8901252 w 11116832"/>
              <a:gd name="connsiteY25" fmla="*/ 2221568 h 2774697"/>
              <a:gd name="connsiteX26" fmla="*/ 7826928 w 11116832"/>
              <a:gd name="connsiteY26" fmla="*/ 2517185 h 2774697"/>
              <a:gd name="connsiteX27" fmla="*/ 6348198 w 11116832"/>
              <a:gd name="connsiteY27" fmla="*/ 2441282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84011 w 11116832"/>
              <a:gd name="connsiteY24" fmla="*/ 2147896 h 2774697"/>
              <a:gd name="connsiteX25" fmla="*/ 9091752 w 11116832"/>
              <a:gd name="connsiteY25" fmla="*/ 2371516 h 2774697"/>
              <a:gd name="connsiteX26" fmla="*/ 7826928 w 11116832"/>
              <a:gd name="connsiteY26" fmla="*/ 2517185 h 2774697"/>
              <a:gd name="connsiteX27" fmla="*/ 6348198 w 11116832"/>
              <a:gd name="connsiteY27" fmla="*/ 2441282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16832"/>
              <a:gd name="connsiteY0" fmla="*/ 17335 h 2774697"/>
              <a:gd name="connsiteX1" fmla="*/ 420587 w 11116832"/>
              <a:gd name="connsiteY1" fmla="*/ 6724 h 2774697"/>
              <a:gd name="connsiteX2" fmla="*/ 877787 w 11116832"/>
              <a:gd name="connsiteY2" fmla="*/ 0 h 2774697"/>
              <a:gd name="connsiteX3" fmla="*/ 1360543 w 11116832"/>
              <a:gd name="connsiteY3" fmla="*/ 5386 h 2774697"/>
              <a:gd name="connsiteX4" fmla="*/ 1703443 w 11116832"/>
              <a:gd name="connsiteY4" fmla="*/ 13001 h 2774697"/>
              <a:gd name="connsiteX5" fmla="*/ 2182152 w 11116832"/>
              <a:gd name="connsiteY5" fmla="*/ 33618 h 2774697"/>
              <a:gd name="connsiteX6" fmla="*/ 2740651 w 11116832"/>
              <a:gd name="connsiteY6" fmla="*/ 38397 h 2774697"/>
              <a:gd name="connsiteX7" fmla="*/ 3278693 w 11116832"/>
              <a:gd name="connsiteY7" fmla="*/ 40342 h 2774697"/>
              <a:gd name="connsiteX8" fmla="*/ 3883204 w 11116832"/>
              <a:gd name="connsiteY8" fmla="*/ 33618 h 2774697"/>
              <a:gd name="connsiteX9" fmla="*/ 4515216 w 11116832"/>
              <a:gd name="connsiteY9" fmla="*/ 47065 h 2774697"/>
              <a:gd name="connsiteX10" fmla="*/ 5039652 w 11116832"/>
              <a:gd name="connsiteY10" fmla="*/ 40342 h 2774697"/>
              <a:gd name="connsiteX11" fmla="*/ 5604428 w 11116832"/>
              <a:gd name="connsiteY11" fmla="*/ 53789 h 2774697"/>
              <a:gd name="connsiteX12" fmla="*/ 6229716 w 11116832"/>
              <a:gd name="connsiteY12" fmla="*/ 87406 h 2774697"/>
              <a:gd name="connsiteX13" fmla="*/ 6740704 w 11116832"/>
              <a:gd name="connsiteY13" fmla="*/ 87406 h 2774697"/>
              <a:gd name="connsiteX14" fmla="*/ 7020852 w 11116832"/>
              <a:gd name="connsiteY14" fmla="*/ 117289 h 2774697"/>
              <a:gd name="connsiteX15" fmla="*/ 7359073 w 11116832"/>
              <a:gd name="connsiteY15" fmla="*/ 164710 h 2774697"/>
              <a:gd name="connsiteX16" fmla="*/ 7991485 w 11116832"/>
              <a:gd name="connsiteY16" fmla="*/ 173377 h 2774697"/>
              <a:gd name="connsiteX17" fmla="*/ 8593862 w 11116832"/>
              <a:gd name="connsiteY17" fmla="*/ 152011 h 2774697"/>
              <a:gd name="connsiteX18" fmla="*/ 9161872 w 11116832"/>
              <a:gd name="connsiteY18" fmla="*/ 181443 h 2774697"/>
              <a:gd name="connsiteX19" fmla="*/ 9746613 w 11116832"/>
              <a:gd name="connsiteY19" fmla="*/ 173078 h 2774697"/>
              <a:gd name="connsiteX20" fmla="*/ 10218981 w 11116832"/>
              <a:gd name="connsiteY20" fmla="*/ 142742 h 2774697"/>
              <a:gd name="connsiteX21" fmla="*/ 10608287 w 11116832"/>
              <a:gd name="connsiteY21" fmla="*/ 138108 h 2774697"/>
              <a:gd name="connsiteX22" fmla="*/ 11092963 w 11116832"/>
              <a:gd name="connsiteY22" fmla="*/ 123254 h 2774697"/>
              <a:gd name="connsiteX23" fmla="*/ 11081077 w 11116832"/>
              <a:gd name="connsiteY23" fmla="*/ 2182565 h 2774697"/>
              <a:gd name="connsiteX24" fmla="*/ 10171311 w 11116832"/>
              <a:gd name="connsiteY24" fmla="*/ 2366002 h 2774697"/>
              <a:gd name="connsiteX25" fmla="*/ 9091752 w 11116832"/>
              <a:gd name="connsiteY25" fmla="*/ 2371516 h 2774697"/>
              <a:gd name="connsiteX26" fmla="*/ 7826928 w 11116832"/>
              <a:gd name="connsiteY26" fmla="*/ 2517185 h 2774697"/>
              <a:gd name="connsiteX27" fmla="*/ 6348198 w 11116832"/>
              <a:gd name="connsiteY27" fmla="*/ 2441282 h 2774697"/>
              <a:gd name="connsiteX28" fmla="*/ 5016946 w 11116832"/>
              <a:gd name="connsiteY28" fmla="*/ 2484248 h 2774697"/>
              <a:gd name="connsiteX29" fmla="*/ 3945957 w 11116832"/>
              <a:gd name="connsiteY29" fmla="*/ 2531185 h 2774697"/>
              <a:gd name="connsiteX30" fmla="*/ 2772328 w 11116832"/>
              <a:gd name="connsiteY30" fmla="*/ 2564802 h 2774697"/>
              <a:gd name="connsiteX31" fmla="*/ 1700299 w 11116832"/>
              <a:gd name="connsiteY31" fmla="*/ 2523908 h 2774697"/>
              <a:gd name="connsiteX32" fmla="*/ 790381 w 11116832"/>
              <a:gd name="connsiteY32" fmla="*/ 2559187 h 2774697"/>
              <a:gd name="connsiteX33" fmla="*/ 31369 w 11116832"/>
              <a:gd name="connsiteY33" fmla="*/ 2641160 h 2774697"/>
              <a:gd name="connsiteX34" fmla="*/ 0 w 11116832"/>
              <a:gd name="connsiteY34" fmla="*/ 17335 h 2774697"/>
              <a:gd name="connsiteX0" fmla="*/ 0 w 11125190"/>
              <a:gd name="connsiteY0" fmla="*/ 17335 h 2774697"/>
              <a:gd name="connsiteX1" fmla="*/ 420587 w 11125190"/>
              <a:gd name="connsiteY1" fmla="*/ 6724 h 2774697"/>
              <a:gd name="connsiteX2" fmla="*/ 877787 w 11125190"/>
              <a:gd name="connsiteY2" fmla="*/ 0 h 2774697"/>
              <a:gd name="connsiteX3" fmla="*/ 1360543 w 11125190"/>
              <a:gd name="connsiteY3" fmla="*/ 5386 h 2774697"/>
              <a:gd name="connsiteX4" fmla="*/ 1703443 w 11125190"/>
              <a:gd name="connsiteY4" fmla="*/ 13001 h 2774697"/>
              <a:gd name="connsiteX5" fmla="*/ 2182152 w 11125190"/>
              <a:gd name="connsiteY5" fmla="*/ 33618 h 2774697"/>
              <a:gd name="connsiteX6" fmla="*/ 2740651 w 11125190"/>
              <a:gd name="connsiteY6" fmla="*/ 38397 h 2774697"/>
              <a:gd name="connsiteX7" fmla="*/ 3278693 w 11125190"/>
              <a:gd name="connsiteY7" fmla="*/ 40342 h 2774697"/>
              <a:gd name="connsiteX8" fmla="*/ 3883204 w 11125190"/>
              <a:gd name="connsiteY8" fmla="*/ 33618 h 2774697"/>
              <a:gd name="connsiteX9" fmla="*/ 4515216 w 11125190"/>
              <a:gd name="connsiteY9" fmla="*/ 47065 h 2774697"/>
              <a:gd name="connsiteX10" fmla="*/ 5039652 w 11125190"/>
              <a:gd name="connsiteY10" fmla="*/ 40342 h 2774697"/>
              <a:gd name="connsiteX11" fmla="*/ 5604428 w 11125190"/>
              <a:gd name="connsiteY11" fmla="*/ 53789 h 2774697"/>
              <a:gd name="connsiteX12" fmla="*/ 6229716 w 11125190"/>
              <a:gd name="connsiteY12" fmla="*/ 87406 h 2774697"/>
              <a:gd name="connsiteX13" fmla="*/ 6740704 w 11125190"/>
              <a:gd name="connsiteY13" fmla="*/ 87406 h 2774697"/>
              <a:gd name="connsiteX14" fmla="*/ 7020852 w 11125190"/>
              <a:gd name="connsiteY14" fmla="*/ 117289 h 2774697"/>
              <a:gd name="connsiteX15" fmla="*/ 7359073 w 11125190"/>
              <a:gd name="connsiteY15" fmla="*/ 164710 h 2774697"/>
              <a:gd name="connsiteX16" fmla="*/ 7991485 w 11125190"/>
              <a:gd name="connsiteY16" fmla="*/ 173377 h 2774697"/>
              <a:gd name="connsiteX17" fmla="*/ 8593862 w 11125190"/>
              <a:gd name="connsiteY17" fmla="*/ 152011 h 2774697"/>
              <a:gd name="connsiteX18" fmla="*/ 9161872 w 11125190"/>
              <a:gd name="connsiteY18" fmla="*/ 181443 h 2774697"/>
              <a:gd name="connsiteX19" fmla="*/ 9746613 w 11125190"/>
              <a:gd name="connsiteY19" fmla="*/ 173078 h 2774697"/>
              <a:gd name="connsiteX20" fmla="*/ 10218981 w 11125190"/>
              <a:gd name="connsiteY20" fmla="*/ 142742 h 2774697"/>
              <a:gd name="connsiteX21" fmla="*/ 10608287 w 11125190"/>
              <a:gd name="connsiteY21" fmla="*/ 138108 h 2774697"/>
              <a:gd name="connsiteX22" fmla="*/ 11092963 w 11125190"/>
              <a:gd name="connsiteY22" fmla="*/ 123254 h 2774697"/>
              <a:gd name="connsiteX23" fmla="*/ 11093777 w 11125190"/>
              <a:gd name="connsiteY23" fmla="*/ 2318881 h 2774697"/>
              <a:gd name="connsiteX24" fmla="*/ 10171311 w 11125190"/>
              <a:gd name="connsiteY24" fmla="*/ 2366002 h 2774697"/>
              <a:gd name="connsiteX25" fmla="*/ 9091752 w 11125190"/>
              <a:gd name="connsiteY25" fmla="*/ 2371516 h 2774697"/>
              <a:gd name="connsiteX26" fmla="*/ 7826928 w 11125190"/>
              <a:gd name="connsiteY26" fmla="*/ 2517185 h 2774697"/>
              <a:gd name="connsiteX27" fmla="*/ 6348198 w 11125190"/>
              <a:gd name="connsiteY27" fmla="*/ 2441282 h 2774697"/>
              <a:gd name="connsiteX28" fmla="*/ 5016946 w 11125190"/>
              <a:gd name="connsiteY28" fmla="*/ 2484248 h 2774697"/>
              <a:gd name="connsiteX29" fmla="*/ 3945957 w 11125190"/>
              <a:gd name="connsiteY29" fmla="*/ 2531185 h 2774697"/>
              <a:gd name="connsiteX30" fmla="*/ 2772328 w 11125190"/>
              <a:gd name="connsiteY30" fmla="*/ 2564802 h 2774697"/>
              <a:gd name="connsiteX31" fmla="*/ 1700299 w 11125190"/>
              <a:gd name="connsiteY31" fmla="*/ 2523908 h 2774697"/>
              <a:gd name="connsiteX32" fmla="*/ 790381 w 11125190"/>
              <a:gd name="connsiteY32" fmla="*/ 2559187 h 2774697"/>
              <a:gd name="connsiteX33" fmla="*/ 31369 w 11125190"/>
              <a:gd name="connsiteY33" fmla="*/ 2641160 h 2774697"/>
              <a:gd name="connsiteX34" fmla="*/ 0 w 11125190"/>
              <a:gd name="connsiteY34" fmla="*/ 17335 h 2774697"/>
              <a:gd name="connsiteX0" fmla="*/ 0 w 11125190"/>
              <a:gd name="connsiteY0" fmla="*/ 17335 h 2774697"/>
              <a:gd name="connsiteX1" fmla="*/ 420587 w 11125190"/>
              <a:gd name="connsiteY1" fmla="*/ 6724 h 2774697"/>
              <a:gd name="connsiteX2" fmla="*/ 877787 w 11125190"/>
              <a:gd name="connsiteY2" fmla="*/ 0 h 2774697"/>
              <a:gd name="connsiteX3" fmla="*/ 1360543 w 11125190"/>
              <a:gd name="connsiteY3" fmla="*/ 5386 h 2774697"/>
              <a:gd name="connsiteX4" fmla="*/ 1703443 w 11125190"/>
              <a:gd name="connsiteY4" fmla="*/ 13001 h 2774697"/>
              <a:gd name="connsiteX5" fmla="*/ 2182152 w 11125190"/>
              <a:gd name="connsiteY5" fmla="*/ 33618 h 2774697"/>
              <a:gd name="connsiteX6" fmla="*/ 2740651 w 11125190"/>
              <a:gd name="connsiteY6" fmla="*/ 38397 h 2774697"/>
              <a:gd name="connsiteX7" fmla="*/ 3278693 w 11125190"/>
              <a:gd name="connsiteY7" fmla="*/ 40342 h 2774697"/>
              <a:gd name="connsiteX8" fmla="*/ 3883204 w 11125190"/>
              <a:gd name="connsiteY8" fmla="*/ 33618 h 2774697"/>
              <a:gd name="connsiteX9" fmla="*/ 4515216 w 11125190"/>
              <a:gd name="connsiteY9" fmla="*/ 47065 h 2774697"/>
              <a:gd name="connsiteX10" fmla="*/ 5039652 w 11125190"/>
              <a:gd name="connsiteY10" fmla="*/ 40342 h 2774697"/>
              <a:gd name="connsiteX11" fmla="*/ 5604428 w 11125190"/>
              <a:gd name="connsiteY11" fmla="*/ 53789 h 2774697"/>
              <a:gd name="connsiteX12" fmla="*/ 6229716 w 11125190"/>
              <a:gd name="connsiteY12" fmla="*/ 87406 h 2774697"/>
              <a:gd name="connsiteX13" fmla="*/ 6740704 w 11125190"/>
              <a:gd name="connsiteY13" fmla="*/ 87406 h 2774697"/>
              <a:gd name="connsiteX14" fmla="*/ 7020852 w 11125190"/>
              <a:gd name="connsiteY14" fmla="*/ 117289 h 2774697"/>
              <a:gd name="connsiteX15" fmla="*/ 7359073 w 11125190"/>
              <a:gd name="connsiteY15" fmla="*/ 164710 h 2774697"/>
              <a:gd name="connsiteX16" fmla="*/ 7991485 w 11125190"/>
              <a:gd name="connsiteY16" fmla="*/ 173377 h 2774697"/>
              <a:gd name="connsiteX17" fmla="*/ 8593862 w 11125190"/>
              <a:gd name="connsiteY17" fmla="*/ 152011 h 2774697"/>
              <a:gd name="connsiteX18" fmla="*/ 9161872 w 11125190"/>
              <a:gd name="connsiteY18" fmla="*/ 181443 h 2774697"/>
              <a:gd name="connsiteX19" fmla="*/ 9746613 w 11125190"/>
              <a:gd name="connsiteY19" fmla="*/ 173078 h 2774697"/>
              <a:gd name="connsiteX20" fmla="*/ 10218981 w 11125190"/>
              <a:gd name="connsiteY20" fmla="*/ 142742 h 2774697"/>
              <a:gd name="connsiteX21" fmla="*/ 10608287 w 11125190"/>
              <a:gd name="connsiteY21" fmla="*/ 138108 h 2774697"/>
              <a:gd name="connsiteX22" fmla="*/ 11092963 w 11125190"/>
              <a:gd name="connsiteY22" fmla="*/ 123254 h 2774697"/>
              <a:gd name="connsiteX23" fmla="*/ 11093777 w 11125190"/>
              <a:gd name="connsiteY23" fmla="*/ 2318881 h 2774697"/>
              <a:gd name="connsiteX24" fmla="*/ 10171311 w 11125190"/>
              <a:gd name="connsiteY24" fmla="*/ 2366002 h 2774697"/>
              <a:gd name="connsiteX25" fmla="*/ 9091752 w 11125190"/>
              <a:gd name="connsiteY25" fmla="*/ 2371516 h 2774697"/>
              <a:gd name="connsiteX26" fmla="*/ 7826928 w 11125190"/>
              <a:gd name="connsiteY26" fmla="*/ 2517185 h 2774697"/>
              <a:gd name="connsiteX27" fmla="*/ 6348198 w 11125190"/>
              <a:gd name="connsiteY27" fmla="*/ 2441282 h 2774697"/>
              <a:gd name="connsiteX28" fmla="*/ 5016946 w 11125190"/>
              <a:gd name="connsiteY28" fmla="*/ 2484248 h 2774697"/>
              <a:gd name="connsiteX29" fmla="*/ 3945957 w 11125190"/>
              <a:gd name="connsiteY29" fmla="*/ 2531185 h 2774697"/>
              <a:gd name="connsiteX30" fmla="*/ 2772328 w 11125190"/>
              <a:gd name="connsiteY30" fmla="*/ 2564802 h 2774697"/>
              <a:gd name="connsiteX31" fmla="*/ 1700299 w 11125190"/>
              <a:gd name="connsiteY31" fmla="*/ 2523908 h 2774697"/>
              <a:gd name="connsiteX32" fmla="*/ 790381 w 11125190"/>
              <a:gd name="connsiteY32" fmla="*/ 2559187 h 2774697"/>
              <a:gd name="connsiteX33" fmla="*/ 31369 w 11125190"/>
              <a:gd name="connsiteY33" fmla="*/ 2641160 h 2774697"/>
              <a:gd name="connsiteX34" fmla="*/ 0 w 11125190"/>
              <a:gd name="connsiteY34" fmla="*/ 17335 h 2774697"/>
              <a:gd name="connsiteX0" fmla="*/ 0 w 11125190"/>
              <a:gd name="connsiteY0" fmla="*/ 17335 h 2774697"/>
              <a:gd name="connsiteX1" fmla="*/ 420587 w 11125190"/>
              <a:gd name="connsiteY1" fmla="*/ 6724 h 2774697"/>
              <a:gd name="connsiteX2" fmla="*/ 877787 w 11125190"/>
              <a:gd name="connsiteY2" fmla="*/ 0 h 2774697"/>
              <a:gd name="connsiteX3" fmla="*/ 1360543 w 11125190"/>
              <a:gd name="connsiteY3" fmla="*/ 5386 h 2774697"/>
              <a:gd name="connsiteX4" fmla="*/ 1703443 w 11125190"/>
              <a:gd name="connsiteY4" fmla="*/ 13001 h 2774697"/>
              <a:gd name="connsiteX5" fmla="*/ 2182152 w 11125190"/>
              <a:gd name="connsiteY5" fmla="*/ 33618 h 2774697"/>
              <a:gd name="connsiteX6" fmla="*/ 2740651 w 11125190"/>
              <a:gd name="connsiteY6" fmla="*/ 38397 h 2774697"/>
              <a:gd name="connsiteX7" fmla="*/ 3278693 w 11125190"/>
              <a:gd name="connsiteY7" fmla="*/ 40342 h 2774697"/>
              <a:gd name="connsiteX8" fmla="*/ 3883204 w 11125190"/>
              <a:gd name="connsiteY8" fmla="*/ 33618 h 2774697"/>
              <a:gd name="connsiteX9" fmla="*/ 4515216 w 11125190"/>
              <a:gd name="connsiteY9" fmla="*/ 47065 h 2774697"/>
              <a:gd name="connsiteX10" fmla="*/ 5039652 w 11125190"/>
              <a:gd name="connsiteY10" fmla="*/ 40342 h 2774697"/>
              <a:gd name="connsiteX11" fmla="*/ 5604428 w 11125190"/>
              <a:gd name="connsiteY11" fmla="*/ 53789 h 2774697"/>
              <a:gd name="connsiteX12" fmla="*/ 6229716 w 11125190"/>
              <a:gd name="connsiteY12" fmla="*/ 87406 h 2774697"/>
              <a:gd name="connsiteX13" fmla="*/ 6740704 w 11125190"/>
              <a:gd name="connsiteY13" fmla="*/ 87406 h 2774697"/>
              <a:gd name="connsiteX14" fmla="*/ 7020852 w 11125190"/>
              <a:gd name="connsiteY14" fmla="*/ 117289 h 2774697"/>
              <a:gd name="connsiteX15" fmla="*/ 7359073 w 11125190"/>
              <a:gd name="connsiteY15" fmla="*/ 164710 h 2774697"/>
              <a:gd name="connsiteX16" fmla="*/ 7991485 w 11125190"/>
              <a:gd name="connsiteY16" fmla="*/ 173377 h 2774697"/>
              <a:gd name="connsiteX17" fmla="*/ 8593862 w 11125190"/>
              <a:gd name="connsiteY17" fmla="*/ 152011 h 2774697"/>
              <a:gd name="connsiteX18" fmla="*/ 9161872 w 11125190"/>
              <a:gd name="connsiteY18" fmla="*/ 181443 h 2774697"/>
              <a:gd name="connsiteX19" fmla="*/ 9746613 w 11125190"/>
              <a:gd name="connsiteY19" fmla="*/ 173078 h 2774697"/>
              <a:gd name="connsiteX20" fmla="*/ 10218981 w 11125190"/>
              <a:gd name="connsiteY20" fmla="*/ 142742 h 2774697"/>
              <a:gd name="connsiteX21" fmla="*/ 10608287 w 11125190"/>
              <a:gd name="connsiteY21" fmla="*/ 138108 h 2774697"/>
              <a:gd name="connsiteX22" fmla="*/ 11092963 w 11125190"/>
              <a:gd name="connsiteY22" fmla="*/ 123254 h 2774697"/>
              <a:gd name="connsiteX23" fmla="*/ 11093777 w 11125190"/>
              <a:gd name="connsiteY23" fmla="*/ 2318881 h 2774697"/>
              <a:gd name="connsiteX24" fmla="*/ 10171311 w 11125190"/>
              <a:gd name="connsiteY24" fmla="*/ 2366002 h 2774697"/>
              <a:gd name="connsiteX25" fmla="*/ 9091752 w 11125190"/>
              <a:gd name="connsiteY25" fmla="*/ 2371516 h 2774697"/>
              <a:gd name="connsiteX26" fmla="*/ 7826928 w 11125190"/>
              <a:gd name="connsiteY26" fmla="*/ 2517185 h 2774697"/>
              <a:gd name="connsiteX27" fmla="*/ 6348198 w 11125190"/>
              <a:gd name="connsiteY27" fmla="*/ 2441282 h 2774697"/>
              <a:gd name="connsiteX28" fmla="*/ 5016946 w 11125190"/>
              <a:gd name="connsiteY28" fmla="*/ 2484248 h 2774697"/>
              <a:gd name="connsiteX29" fmla="*/ 3945957 w 11125190"/>
              <a:gd name="connsiteY29" fmla="*/ 2531185 h 2774697"/>
              <a:gd name="connsiteX30" fmla="*/ 2772328 w 11125190"/>
              <a:gd name="connsiteY30" fmla="*/ 2564802 h 2774697"/>
              <a:gd name="connsiteX31" fmla="*/ 1700299 w 11125190"/>
              <a:gd name="connsiteY31" fmla="*/ 2523908 h 2774697"/>
              <a:gd name="connsiteX32" fmla="*/ 790381 w 11125190"/>
              <a:gd name="connsiteY32" fmla="*/ 2559187 h 2774697"/>
              <a:gd name="connsiteX33" fmla="*/ 31369 w 11125190"/>
              <a:gd name="connsiteY33" fmla="*/ 2641160 h 2774697"/>
              <a:gd name="connsiteX34" fmla="*/ 0 w 11125190"/>
              <a:gd name="connsiteY34" fmla="*/ 17335 h 2774697"/>
              <a:gd name="connsiteX0" fmla="*/ 0 w 11125190"/>
              <a:gd name="connsiteY0" fmla="*/ 17335 h 2813933"/>
              <a:gd name="connsiteX1" fmla="*/ 420587 w 11125190"/>
              <a:gd name="connsiteY1" fmla="*/ 6724 h 2813933"/>
              <a:gd name="connsiteX2" fmla="*/ 877787 w 11125190"/>
              <a:gd name="connsiteY2" fmla="*/ 0 h 2813933"/>
              <a:gd name="connsiteX3" fmla="*/ 1360543 w 11125190"/>
              <a:gd name="connsiteY3" fmla="*/ 5386 h 2813933"/>
              <a:gd name="connsiteX4" fmla="*/ 1703443 w 11125190"/>
              <a:gd name="connsiteY4" fmla="*/ 13001 h 2813933"/>
              <a:gd name="connsiteX5" fmla="*/ 2182152 w 11125190"/>
              <a:gd name="connsiteY5" fmla="*/ 33618 h 2813933"/>
              <a:gd name="connsiteX6" fmla="*/ 2740651 w 11125190"/>
              <a:gd name="connsiteY6" fmla="*/ 38397 h 2813933"/>
              <a:gd name="connsiteX7" fmla="*/ 3278693 w 11125190"/>
              <a:gd name="connsiteY7" fmla="*/ 40342 h 2813933"/>
              <a:gd name="connsiteX8" fmla="*/ 3883204 w 11125190"/>
              <a:gd name="connsiteY8" fmla="*/ 33618 h 2813933"/>
              <a:gd name="connsiteX9" fmla="*/ 4515216 w 11125190"/>
              <a:gd name="connsiteY9" fmla="*/ 47065 h 2813933"/>
              <a:gd name="connsiteX10" fmla="*/ 5039652 w 11125190"/>
              <a:gd name="connsiteY10" fmla="*/ 40342 h 2813933"/>
              <a:gd name="connsiteX11" fmla="*/ 5604428 w 11125190"/>
              <a:gd name="connsiteY11" fmla="*/ 53789 h 2813933"/>
              <a:gd name="connsiteX12" fmla="*/ 6229716 w 11125190"/>
              <a:gd name="connsiteY12" fmla="*/ 87406 h 2813933"/>
              <a:gd name="connsiteX13" fmla="*/ 6740704 w 11125190"/>
              <a:gd name="connsiteY13" fmla="*/ 87406 h 2813933"/>
              <a:gd name="connsiteX14" fmla="*/ 7020852 w 11125190"/>
              <a:gd name="connsiteY14" fmla="*/ 117289 h 2813933"/>
              <a:gd name="connsiteX15" fmla="*/ 7359073 w 11125190"/>
              <a:gd name="connsiteY15" fmla="*/ 164710 h 2813933"/>
              <a:gd name="connsiteX16" fmla="*/ 7991485 w 11125190"/>
              <a:gd name="connsiteY16" fmla="*/ 173377 h 2813933"/>
              <a:gd name="connsiteX17" fmla="*/ 8593862 w 11125190"/>
              <a:gd name="connsiteY17" fmla="*/ 152011 h 2813933"/>
              <a:gd name="connsiteX18" fmla="*/ 9161872 w 11125190"/>
              <a:gd name="connsiteY18" fmla="*/ 181443 h 2813933"/>
              <a:gd name="connsiteX19" fmla="*/ 9746613 w 11125190"/>
              <a:gd name="connsiteY19" fmla="*/ 173078 h 2813933"/>
              <a:gd name="connsiteX20" fmla="*/ 10218981 w 11125190"/>
              <a:gd name="connsiteY20" fmla="*/ 142742 h 2813933"/>
              <a:gd name="connsiteX21" fmla="*/ 10608287 w 11125190"/>
              <a:gd name="connsiteY21" fmla="*/ 138108 h 2813933"/>
              <a:gd name="connsiteX22" fmla="*/ 11092963 w 11125190"/>
              <a:gd name="connsiteY22" fmla="*/ 123254 h 2813933"/>
              <a:gd name="connsiteX23" fmla="*/ 11093777 w 11125190"/>
              <a:gd name="connsiteY23" fmla="*/ 2318881 h 2813933"/>
              <a:gd name="connsiteX24" fmla="*/ 10171311 w 11125190"/>
              <a:gd name="connsiteY24" fmla="*/ 2366002 h 2813933"/>
              <a:gd name="connsiteX25" fmla="*/ 9091752 w 11125190"/>
              <a:gd name="connsiteY25" fmla="*/ 2371516 h 2813933"/>
              <a:gd name="connsiteX26" fmla="*/ 7826928 w 11125190"/>
              <a:gd name="connsiteY26" fmla="*/ 2517185 h 2813933"/>
              <a:gd name="connsiteX27" fmla="*/ 6348198 w 11125190"/>
              <a:gd name="connsiteY27" fmla="*/ 2441282 h 2813933"/>
              <a:gd name="connsiteX28" fmla="*/ 5016946 w 11125190"/>
              <a:gd name="connsiteY28" fmla="*/ 2484248 h 2813933"/>
              <a:gd name="connsiteX29" fmla="*/ 3945957 w 11125190"/>
              <a:gd name="connsiteY29" fmla="*/ 2531185 h 2813933"/>
              <a:gd name="connsiteX30" fmla="*/ 2772328 w 11125190"/>
              <a:gd name="connsiteY30" fmla="*/ 2564802 h 2813933"/>
              <a:gd name="connsiteX31" fmla="*/ 1700299 w 11125190"/>
              <a:gd name="connsiteY31" fmla="*/ 2523908 h 2813933"/>
              <a:gd name="connsiteX32" fmla="*/ 790381 w 11125190"/>
              <a:gd name="connsiteY32" fmla="*/ 2559187 h 2813933"/>
              <a:gd name="connsiteX33" fmla="*/ 31369 w 11125190"/>
              <a:gd name="connsiteY33" fmla="*/ 2641160 h 2813933"/>
              <a:gd name="connsiteX34" fmla="*/ 0 w 11125190"/>
              <a:gd name="connsiteY34" fmla="*/ 17335 h 2813933"/>
              <a:gd name="connsiteX0" fmla="*/ 0 w 11125190"/>
              <a:gd name="connsiteY0" fmla="*/ 17335 h 2813933"/>
              <a:gd name="connsiteX1" fmla="*/ 420587 w 11125190"/>
              <a:gd name="connsiteY1" fmla="*/ 6724 h 2813933"/>
              <a:gd name="connsiteX2" fmla="*/ 877787 w 11125190"/>
              <a:gd name="connsiteY2" fmla="*/ 0 h 2813933"/>
              <a:gd name="connsiteX3" fmla="*/ 1360543 w 11125190"/>
              <a:gd name="connsiteY3" fmla="*/ 5386 h 2813933"/>
              <a:gd name="connsiteX4" fmla="*/ 1703443 w 11125190"/>
              <a:gd name="connsiteY4" fmla="*/ 13001 h 2813933"/>
              <a:gd name="connsiteX5" fmla="*/ 2182152 w 11125190"/>
              <a:gd name="connsiteY5" fmla="*/ 33618 h 2813933"/>
              <a:gd name="connsiteX6" fmla="*/ 2740651 w 11125190"/>
              <a:gd name="connsiteY6" fmla="*/ 38397 h 2813933"/>
              <a:gd name="connsiteX7" fmla="*/ 3278693 w 11125190"/>
              <a:gd name="connsiteY7" fmla="*/ 40342 h 2813933"/>
              <a:gd name="connsiteX8" fmla="*/ 3883204 w 11125190"/>
              <a:gd name="connsiteY8" fmla="*/ 33618 h 2813933"/>
              <a:gd name="connsiteX9" fmla="*/ 4515216 w 11125190"/>
              <a:gd name="connsiteY9" fmla="*/ 47065 h 2813933"/>
              <a:gd name="connsiteX10" fmla="*/ 5039652 w 11125190"/>
              <a:gd name="connsiteY10" fmla="*/ 40342 h 2813933"/>
              <a:gd name="connsiteX11" fmla="*/ 5604428 w 11125190"/>
              <a:gd name="connsiteY11" fmla="*/ 53789 h 2813933"/>
              <a:gd name="connsiteX12" fmla="*/ 6229716 w 11125190"/>
              <a:gd name="connsiteY12" fmla="*/ 87406 h 2813933"/>
              <a:gd name="connsiteX13" fmla="*/ 6740704 w 11125190"/>
              <a:gd name="connsiteY13" fmla="*/ 87406 h 2813933"/>
              <a:gd name="connsiteX14" fmla="*/ 7020852 w 11125190"/>
              <a:gd name="connsiteY14" fmla="*/ 117289 h 2813933"/>
              <a:gd name="connsiteX15" fmla="*/ 7359073 w 11125190"/>
              <a:gd name="connsiteY15" fmla="*/ 164710 h 2813933"/>
              <a:gd name="connsiteX16" fmla="*/ 7991485 w 11125190"/>
              <a:gd name="connsiteY16" fmla="*/ 173377 h 2813933"/>
              <a:gd name="connsiteX17" fmla="*/ 8593862 w 11125190"/>
              <a:gd name="connsiteY17" fmla="*/ 152011 h 2813933"/>
              <a:gd name="connsiteX18" fmla="*/ 9161872 w 11125190"/>
              <a:gd name="connsiteY18" fmla="*/ 181443 h 2813933"/>
              <a:gd name="connsiteX19" fmla="*/ 9746613 w 11125190"/>
              <a:gd name="connsiteY19" fmla="*/ 173078 h 2813933"/>
              <a:gd name="connsiteX20" fmla="*/ 10218981 w 11125190"/>
              <a:gd name="connsiteY20" fmla="*/ 142742 h 2813933"/>
              <a:gd name="connsiteX21" fmla="*/ 10608287 w 11125190"/>
              <a:gd name="connsiteY21" fmla="*/ 138108 h 2813933"/>
              <a:gd name="connsiteX22" fmla="*/ 11092963 w 11125190"/>
              <a:gd name="connsiteY22" fmla="*/ 123254 h 2813933"/>
              <a:gd name="connsiteX23" fmla="*/ 11093777 w 11125190"/>
              <a:gd name="connsiteY23" fmla="*/ 2318881 h 2813933"/>
              <a:gd name="connsiteX24" fmla="*/ 10171311 w 11125190"/>
              <a:gd name="connsiteY24" fmla="*/ 2366002 h 2813933"/>
              <a:gd name="connsiteX25" fmla="*/ 9091752 w 11125190"/>
              <a:gd name="connsiteY25" fmla="*/ 2371516 h 2813933"/>
              <a:gd name="connsiteX26" fmla="*/ 7826928 w 11125190"/>
              <a:gd name="connsiteY26" fmla="*/ 2517185 h 2813933"/>
              <a:gd name="connsiteX27" fmla="*/ 6348198 w 11125190"/>
              <a:gd name="connsiteY27" fmla="*/ 2441282 h 2813933"/>
              <a:gd name="connsiteX28" fmla="*/ 5016946 w 11125190"/>
              <a:gd name="connsiteY28" fmla="*/ 2484248 h 2813933"/>
              <a:gd name="connsiteX29" fmla="*/ 3945957 w 11125190"/>
              <a:gd name="connsiteY29" fmla="*/ 2531185 h 2813933"/>
              <a:gd name="connsiteX30" fmla="*/ 2772328 w 11125190"/>
              <a:gd name="connsiteY30" fmla="*/ 2564802 h 2813933"/>
              <a:gd name="connsiteX31" fmla="*/ 1700299 w 11125190"/>
              <a:gd name="connsiteY31" fmla="*/ 2523908 h 2813933"/>
              <a:gd name="connsiteX32" fmla="*/ 790381 w 11125190"/>
              <a:gd name="connsiteY32" fmla="*/ 2559187 h 2813933"/>
              <a:gd name="connsiteX33" fmla="*/ 31369 w 11125190"/>
              <a:gd name="connsiteY33" fmla="*/ 2641160 h 2813933"/>
              <a:gd name="connsiteX34" fmla="*/ 0 w 11125190"/>
              <a:gd name="connsiteY34" fmla="*/ 17335 h 2813933"/>
              <a:gd name="connsiteX0" fmla="*/ 0 w 11125190"/>
              <a:gd name="connsiteY0" fmla="*/ 17335 h 2813933"/>
              <a:gd name="connsiteX1" fmla="*/ 420587 w 11125190"/>
              <a:gd name="connsiteY1" fmla="*/ 6724 h 2813933"/>
              <a:gd name="connsiteX2" fmla="*/ 877787 w 11125190"/>
              <a:gd name="connsiteY2" fmla="*/ 0 h 2813933"/>
              <a:gd name="connsiteX3" fmla="*/ 1360543 w 11125190"/>
              <a:gd name="connsiteY3" fmla="*/ 5386 h 2813933"/>
              <a:gd name="connsiteX4" fmla="*/ 1703443 w 11125190"/>
              <a:gd name="connsiteY4" fmla="*/ 13001 h 2813933"/>
              <a:gd name="connsiteX5" fmla="*/ 2182152 w 11125190"/>
              <a:gd name="connsiteY5" fmla="*/ 33618 h 2813933"/>
              <a:gd name="connsiteX6" fmla="*/ 2740651 w 11125190"/>
              <a:gd name="connsiteY6" fmla="*/ 38397 h 2813933"/>
              <a:gd name="connsiteX7" fmla="*/ 3278693 w 11125190"/>
              <a:gd name="connsiteY7" fmla="*/ 40342 h 2813933"/>
              <a:gd name="connsiteX8" fmla="*/ 3883204 w 11125190"/>
              <a:gd name="connsiteY8" fmla="*/ 33618 h 2813933"/>
              <a:gd name="connsiteX9" fmla="*/ 4515216 w 11125190"/>
              <a:gd name="connsiteY9" fmla="*/ 47065 h 2813933"/>
              <a:gd name="connsiteX10" fmla="*/ 5039652 w 11125190"/>
              <a:gd name="connsiteY10" fmla="*/ 40342 h 2813933"/>
              <a:gd name="connsiteX11" fmla="*/ 5604428 w 11125190"/>
              <a:gd name="connsiteY11" fmla="*/ 53789 h 2813933"/>
              <a:gd name="connsiteX12" fmla="*/ 6229716 w 11125190"/>
              <a:gd name="connsiteY12" fmla="*/ 87406 h 2813933"/>
              <a:gd name="connsiteX13" fmla="*/ 6740704 w 11125190"/>
              <a:gd name="connsiteY13" fmla="*/ 87406 h 2813933"/>
              <a:gd name="connsiteX14" fmla="*/ 7020852 w 11125190"/>
              <a:gd name="connsiteY14" fmla="*/ 117289 h 2813933"/>
              <a:gd name="connsiteX15" fmla="*/ 7359073 w 11125190"/>
              <a:gd name="connsiteY15" fmla="*/ 164710 h 2813933"/>
              <a:gd name="connsiteX16" fmla="*/ 7991485 w 11125190"/>
              <a:gd name="connsiteY16" fmla="*/ 173377 h 2813933"/>
              <a:gd name="connsiteX17" fmla="*/ 8593862 w 11125190"/>
              <a:gd name="connsiteY17" fmla="*/ 152011 h 2813933"/>
              <a:gd name="connsiteX18" fmla="*/ 9161872 w 11125190"/>
              <a:gd name="connsiteY18" fmla="*/ 181443 h 2813933"/>
              <a:gd name="connsiteX19" fmla="*/ 9746613 w 11125190"/>
              <a:gd name="connsiteY19" fmla="*/ 173078 h 2813933"/>
              <a:gd name="connsiteX20" fmla="*/ 10218981 w 11125190"/>
              <a:gd name="connsiteY20" fmla="*/ 142742 h 2813933"/>
              <a:gd name="connsiteX21" fmla="*/ 10608287 w 11125190"/>
              <a:gd name="connsiteY21" fmla="*/ 138108 h 2813933"/>
              <a:gd name="connsiteX22" fmla="*/ 11092963 w 11125190"/>
              <a:gd name="connsiteY22" fmla="*/ 123254 h 2813933"/>
              <a:gd name="connsiteX23" fmla="*/ 11093777 w 11125190"/>
              <a:gd name="connsiteY23" fmla="*/ 2318881 h 2813933"/>
              <a:gd name="connsiteX24" fmla="*/ 10171311 w 11125190"/>
              <a:gd name="connsiteY24" fmla="*/ 2366002 h 2813933"/>
              <a:gd name="connsiteX25" fmla="*/ 9091752 w 11125190"/>
              <a:gd name="connsiteY25" fmla="*/ 2371516 h 2813933"/>
              <a:gd name="connsiteX26" fmla="*/ 7826928 w 11125190"/>
              <a:gd name="connsiteY26" fmla="*/ 2517185 h 2813933"/>
              <a:gd name="connsiteX27" fmla="*/ 6348198 w 11125190"/>
              <a:gd name="connsiteY27" fmla="*/ 2441282 h 2813933"/>
              <a:gd name="connsiteX28" fmla="*/ 5016946 w 11125190"/>
              <a:gd name="connsiteY28" fmla="*/ 2484248 h 2813933"/>
              <a:gd name="connsiteX29" fmla="*/ 3945957 w 11125190"/>
              <a:gd name="connsiteY29" fmla="*/ 2531185 h 2813933"/>
              <a:gd name="connsiteX30" fmla="*/ 2772328 w 11125190"/>
              <a:gd name="connsiteY30" fmla="*/ 2564802 h 2813933"/>
              <a:gd name="connsiteX31" fmla="*/ 1700299 w 11125190"/>
              <a:gd name="connsiteY31" fmla="*/ 2523908 h 2813933"/>
              <a:gd name="connsiteX32" fmla="*/ 790381 w 11125190"/>
              <a:gd name="connsiteY32" fmla="*/ 2559187 h 2813933"/>
              <a:gd name="connsiteX33" fmla="*/ 31369 w 11125190"/>
              <a:gd name="connsiteY33" fmla="*/ 2641160 h 2813933"/>
              <a:gd name="connsiteX34" fmla="*/ 0 w 11125190"/>
              <a:gd name="connsiteY34" fmla="*/ 17335 h 2813933"/>
              <a:gd name="connsiteX0" fmla="*/ 0 w 11125190"/>
              <a:gd name="connsiteY0" fmla="*/ 17335 h 2813933"/>
              <a:gd name="connsiteX1" fmla="*/ 420587 w 11125190"/>
              <a:gd name="connsiteY1" fmla="*/ 6724 h 2813933"/>
              <a:gd name="connsiteX2" fmla="*/ 877787 w 11125190"/>
              <a:gd name="connsiteY2" fmla="*/ 0 h 2813933"/>
              <a:gd name="connsiteX3" fmla="*/ 1360543 w 11125190"/>
              <a:gd name="connsiteY3" fmla="*/ 5386 h 2813933"/>
              <a:gd name="connsiteX4" fmla="*/ 1703443 w 11125190"/>
              <a:gd name="connsiteY4" fmla="*/ 13001 h 2813933"/>
              <a:gd name="connsiteX5" fmla="*/ 2182152 w 11125190"/>
              <a:gd name="connsiteY5" fmla="*/ 33618 h 2813933"/>
              <a:gd name="connsiteX6" fmla="*/ 2740651 w 11125190"/>
              <a:gd name="connsiteY6" fmla="*/ 38397 h 2813933"/>
              <a:gd name="connsiteX7" fmla="*/ 3278693 w 11125190"/>
              <a:gd name="connsiteY7" fmla="*/ 40342 h 2813933"/>
              <a:gd name="connsiteX8" fmla="*/ 3883204 w 11125190"/>
              <a:gd name="connsiteY8" fmla="*/ 33618 h 2813933"/>
              <a:gd name="connsiteX9" fmla="*/ 4515216 w 11125190"/>
              <a:gd name="connsiteY9" fmla="*/ 47065 h 2813933"/>
              <a:gd name="connsiteX10" fmla="*/ 5039652 w 11125190"/>
              <a:gd name="connsiteY10" fmla="*/ 40342 h 2813933"/>
              <a:gd name="connsiteX11" fmla="*/ 5604428 w 11125190"/>
              <a:gd name="connsiteY11" fmla="*/ 53789 h 2813933"/>
              <a:gd name="connsiteX12" fmla="*/ 6229716 w 11125190"/>
              <a:gd name="connsiteY12" fmla="*/ 87406 h 2813933"/>
              <a:gd name="connsiteX13" fmla="*/ 6740704 w 11125190"/>
              <a:gd name="connsiteY13" fmla="*/ 87406 h 2813933"/>
              <a:gd name="connsiteX14" fmla="*/ 7020852 w 11125190"/>
              <a:gd name="connsiteY14" fmla="*/ 117289 h 2813933"/>
              <a:gd name="connsiteX15" fmla="*/ 7359073 w 11125190"/>
              <a:gd name="connsiteY15" fmla="*/ 164710 h 2813933"/>
              <a:gd name="connsiteX16" fmla="*/ 7991485 w 11125190"/>
              <a:gd name="connsiteY16" fmla="*/ 173377 h 2813933"/>
              <a:gd name="connsiteX17" fmla="*/ 8593862 w 11125190"/>
              <a:gd name="connsiteY17" fmla="*/ 152011 h 2813933"/>
              <a:gd name="connsiteX18" fmla="*/ 9161872 w 11125190"/>
              <a:gd name="connsiteY18" fmla="*/ 181443 h 2813933"/>
              <a:gd name="connsiteX19" fmla="*/ 9746613 w 11125190"/>
              <a:gd name="connsiteY19" fmla="*/ 173078 h 2813933"/>
              <a:gd name="connsiteX20" fmla="*/ 10218981 w 11125190"/>
              <a:gd name="connsiteY20" fmla="*/ 142742 h 2813933"/>
              <a:gd name="connsiteX21" fmla="*/ 10608287 w 11125190"/>
              <a:gd name="connsiteY21" fmla="*/ 138108 h 2813933"/>
              <a:gd name="connsiteX22" fmla="*/ 11092963 w 11125190"/>
              <a:gd name="connsiteY22" fmla="*/ 123254 h 2813933"/>
              <a:gd name="connsiteX23" fmla="*/ 11093777 w 11125190"/>
              <a:gd name="connsiteY23" fmla="*/ 2318881 h 2813933"/>
              <a:gd name="connsiteX24" fmla="*/ 10171311 w 11125190"/>
              <a:gd name="connsiteY24" fmla="*/ 2366002 h 2813933"/>
              <a:gd name="connsiteX25" fmla="*/ 9091752 w 11125190"/>
              <a:gd name="connsiteY25" fmla="*/ 2371516 h 2813933"/>
              <a:gd name="connsiteX26" fmla="*/ 7826928 w 11125190"/>
              <a:gd name="connsiteY26" fmla="*/ 2517185 h 2813933"/>
              <a:gd name="connsiteX27" fmla="*/ 6348198 w 11125190"/>
              <a:gd name="connsiteY27" fmla="*/ 2441282 h 2813933"/>
              <a:gd name="connsiteX28" fmla="*/ 5016946 w 11125190"/>
              <a:gd name="connsiteY28" fmla="*/ 2484248 h 2813933"/>
              <a:gd name="connsiteX29" fmla="*/ 3945957 w 11125190"/>
              <a:gd name="connsiteY29" fmla="*/ 2531185 h 2813933"/>
              <a:gd name="connsiteX30" fmla="*/ 2772328 w 11125190"/>
              <a:gd name="connsiteY30" fmla="*/ 2564802 h 2813933"/>
              <a:gd name="connsiteX31" fmla="*/ 1700299 w 11125190"/>
              <a:gd name="connsiteY31" fmla="*/ 2523908 h 2813933"/>
              <a:gd name="connsiteX32" fmla="*/ 790381 w 11125190"/>
              <a:gd name="connsiteY32" fmla="*/ 2559187 h 2813933"/>
              <a:gd name="connsiteX33" fmla="*/ 31369 w 11125190"/>
              <a:gd name="connsiteY33" fmla="*/ 2641160 h 2813933"/>
              <a:gd name="connsiteX34" fmla="*/ 0 w 11125190"/>
              <a:gd name="connsiteY34" fmla="*/ 17335 h 2813933"/>
              <a:gd name="connsiteX0" fmla="*/ 0 w 11125190"/>
              <a:gd name="connsiteY0" fmla="*/ 17335 h 2836880"/>
              <a:gd name="connsiteX1" fmla="*/ 420587 w 11125190"/>
              <a:gd name="connsiteY1" fmla="*/ 6724 h 2836880"/>
              <a:gd name="connsiteX2" fmla="*/ 877787 w 11125190"/>
              <a:gd name="connsiteY2" fmla="*/ 0 h 2836880"/>
              <a:gd name="connsiteX3" fmla="*/ 1360543 w 11125190"/>
              <a:gd name="connsiteY3" fmla="*/ 5386 h 2836880"/>
              <a:gd name="connsiteX4" fmla="*/ 1703443 w 11125190"/>
              <a:gd name="connsiteY4" fmla="*/ 13001 h 2836880"/>
              <a:gd name="connsiteX5" fmla="*/ 2182152 w 11125190"/>
              <a:gd name="connsiteY5" fmla="*/ 33618 h 2836880"/>
              <a:gd name="connsiteX6" fmla="*/ 2740651 w 11125190"/>
              <a:gd name="connsiteY6" fmla="*/ 38397 h 2836880"/>
              <a:gd name="connsiteX7" fmla="*/ 3278693 w 11125190"/>
              <a:gd name="connsiteY7" fmla="*/ 40342 h 2836880"/>
              <a:gd name="connsiteX8" fmla="*/ 3883204 w 11125190"/>
              <a:gd name="connsiteY8" fmla="*/ 33618 h 2836880"/>
              <a:gd name="connsiteX9" fmla="*/ 4515216 w 11125190"/>
              <a:gd name="connsiteY9" fmla="*/ 47065 h 2836880"/>
              <a:gd name="connsiteX10" fmla="*/ 5039652 w 11125190"/>
              <a:gd name="connsiteY10" fmla="*/ 40342 h 2836880"/>
              <a:gd name="connsiteX11" fmla="*/ 5604428 w 11125190"/>
              <a:gd name="connsiteY11" fmla="*/ 53789 h 2836880"/>
              <a:gd name="connsiteX12" fmla="*/ 6229716 w 11125190"/>
              <a:gd name="connsiteY12" fmla="*/ 87406 h 2836880"/>
              <a:gd name="connsiteX13" fmla="*/ 6740704 w 11125190"/>
              <a:gd name="connsiteY13" fmla="*/ 87406 h 2836880"/>
              <a:gd name="connsiteX14" fmla="*/ 7020852 w 11125190"/>
              <a:gd name="connsiteY14" fmla="*/ 117289 h 2836880"/>
              <a:gd name="connsiteX15" fmla="*/ 7359073 w 11125190"/>
              <a:gd name="connsiteY15" fmla="*/ 164710 h 2836880"/>
              <a:gd name="connsiteX16" fmla="*/ 7991485 w 11125190"/>
              <a:gd name="connsiteY16" fmla="*/ 173377 h 2836880"/>
              <a:gd name="connsiteX17" fmla="*/ 8593862 w 11125190"/>
              <a:gd name="connsiteY17" fmla="*/ 152011 h 2836880"/>
              <a:gd name="connsiteX18" fmla="*/ 9161872 w 11125190"/>
              <a:gd name="connsiteY18" fmla="*/ 181443 h 2836880"/>
              <a:gd name="connsiteX19" fmla="*/ 9746613 w 11125190"/>
              <a:gd name="connsiteY19" fmla="*/ 173078 h 2836880"/>
              <a:gd name="connsiteX20" fmla="*/ 10218981 w 11125190"/>
              <a:gd name="connsiteY20" fmla="*/ 142742 h 2836880"/>
              <a:gd name="connsiteX21" fmla="*/ 10608287 w 11125190"/>
              <a:gd name="connsiteY21" fmla="*/ 138108 h 2836880"/>
              <a:gd name="connsiteX22" fmla="*/ 11092963 w 11125190"/>
              <a:gd name="connsiteY22" fmla="*/ 123254 h 2836880"/>
              <a:gd name="connsiteX23" fmla="*/ 11093777 w 11125190"/>
              <a:gd name="connsiteY23" fmla="*/ 2318881 h 2836880"/>
              <a:gd name="connsiteX24" fmla="*/ 10171311 w 11125190"/>
              <a:gd name="connsiteY24" fmla="*/ 2366002 h 2836880"/>
              <a:gd name="connsiteX25" fmla="*/ 9091752 w 11125190"/>
              <a:gd name="connsiteY25" fmla="*/ 2371516 h 2836880"/>
              <a:gd name="connsiteX26" fmla="*/ 7826928 w 11125190"/>
              <a:gd name="connsiteY26" fmla="*/ 2517185 h 2836880"/>
              <a:gd name="connsiteX27" fmla="*/ 6348198 w 11125190"/>
              <a:gd name="connsiteY27" fmla="*/ 2441282 h 2836880"/>
              <a:gd name="connsiteX28" fmla="*/ 5016946 w 11125190"/>
              <a:gd name="connsiteY28" fmla="*/ 2484248 h 2836880"/>
              <a:gd name="connsiteX29" fmla="*/ 3945957 w 11125190"/>
              <a:gd name="connsiteY29" fmla="*/ 2531185 h 2836880"/>
              <a:gd name="connsiteX30" fmla="*/ 2772328 w 11125190"/>
              <a:gd name="connsiteY30" fmla="*/ 2564802 h 2836880"/>
              <a:gd name="connsiteX31" fmla="*/ 1700299 w 11125190"/>
              <a:gd name="connsiteY31" fmla="*/ 2523908 h 2836880"/>
              <a:gd name="connsiteX32" fmla="*/ 790381 w 11125190"/>
              <a:gd name="connsiteY32" fmla="*/ 2559187 h 2836880"/>
              <a:gd name="connsiteX33" fmla="*/ 31369 w 11125190"/>
              <a:gd name="connsiteY33" fmla="*/ 2641160 h 2836880"/>
              <a:gd name="connsiteX34" fmla="*/ 0 w 11125190"/>
              <a:gd name="connsiteY34" fmla="*/ 17335 h 2836880"/>
              <a:gd name="connsiteX0" fmla="*/ 0 w 11125190"/>
              <a:gd name="connsiteY0" fmla="*/ 17335 h 2836880"/>
              <a:gd name="connsiteX1" fmla="*/ 420587 w 11125190"/>
              <a:gd name="connsiteY1" fmla="*/ 6724 h 2836880"/>
              <a:gd name="connsiteX2" fmla="*/ 877787 w 11125190"/>
              <a:gd name="connsiteY2" fmla="*/ 0 h 2836880"/>
              <a:gd name="connsiteX3" fmla="*/ 1360543 w 11125190"/>
              <a:gd name="connsiteY3" fmla="*/ 5386 h 2836880"/>
              <a:gd name="connsiteX4" fmla="*/ 1703443 w 11125190"/>
              <a:gd name="connsiteY4" fmla="*/ 13001 h 2836880"/>
              <a:gd name="connsiteX5" fmla="*/ 2182152 w 11125190"/>
              <a:gd name="connsiteY5" fmla="*/ 33618 h 2836880"/>
              <a:gd name="connsiteX6" fmla="*/ 2740651 w 11125190"/>
              <a:gd name="connsiteY6" fmla="*/ 38397 h 2836880"/>
              <a:gd name="connsiteX7" fmla="*/ 3278693 w 11125190"/>
              <a:gd name="connsiteY7" fmla="*/ 40342 h 2836880"/>
              <a:gd name="connsiteX8" fmla="*/ 3883204 w 11125190"/>
              <a:gd name="connsiteY8" fmla="*/ 33618 h 2836880"/>
              <a:gd name="connsiteX9" fmla="*/ 4515216 w 11125190"/>
              <a:gd name="connsiteY9" fmla="*/ 47065 h 2836880"/>
              <a:gd name="connsiteX10" fmla="*/ 5039652 w 11125190"/>
              <a:gd name="connsiteY10" fmla="*/ 40342 h 2836880"/>
              <a:gd name="connsiteX11" fmla="*/ 5604428 w 11125190"/>
              <a:gd name="connsiteY11" fmla="*/ 53789 h 2836880"/>
              <a:gd name="connsiteX12" fmla="*/ 6229716 w 11125190"/>
              <a:gd name="connsiteY12" fmla="*/ 87406 h 2836880"/>
              <a:gd name="connsiteX13" fmla="*/ 6740704 w 11125190"/>
              <a:gd name="connsiteY13" fmla="*/ 87406 h 2836880"/>
              <a:gd name="connsiteX14" fmla="*/ 7020852 w 11125190"/>
              <a:gd name="connsiteY14" fmla="*/ 117289 h 2836880"/>
              <a:gd name="connsiteX15" fmla="*/ 7359073 w 11125190"/>
              <a:gd name="connsiteY15" fmla="*/ 164710 h 2836880"/>
              <a:gd name="connsiteX16" fmla="*/ 7991485 w 11125190"/>
              <a:gd name="connsiteY16" fmla="*/ 173377 h 2836880"/>
              <a:gd name="connsiteX17" fmla="*/ 8593862 w 11125190"/>
              <a:gd name="connsiteY17" fmla="*/ 152011 h 2836880"/>
              <a:gd name="connsiteX18" fmla="*/ 9161872 w 11125190"/>
              <a:gd name="connsiteY18" fmla="*/ 181443 h 2836880"/>
              <a:gd name="connsiteX19" fmla="*/ 9746613 w 11125190"/>
              <a:gd name="connsiteY19" fmla="*/ 173078 h 2836880"/>
              <a:gd name="connsiteX20" fmla="*/ 10218981 w 11125190"/>
              <a:gd name="connsiteY20" fmla="*/ 142742 h 2836880"/>
              <a:gd name="connsiteX21" fmla="*/ 10608287 w 11125190"/>
              <a:gd name="connsiteY21" fmla="*/ 138108 h 2836880"/>
              <a:gd name="connsiteX22" fmla="*/ 11092963 w 11125190"/>
              <a:gd name="connsiteY22" fmla="*/ 123254 h 2836880"/>
              <a:gd name="connsiteX23" fmla="*/ 11093777 w 11125190"/>
              <a:gd name="connsiteY23" fmla="*/ 2318881 h 2836880"/>
              <a:gd name="connsiteX24" fmla="*/ 10171311 w 11125190"/>
              <a:gd name="connsiteY24" fmla="*/ 2366002 h 2836880"/>
              <a:gd name="connsiteX25" fmla="*/ 9091752 w 11125190"/>
              <a:gd name="connsiteY25" fmla="*/ 2371516 h 2836880"/>
              <a:gd name="connsiteX26" fmla="*/ 7826928 w 11125190"/>
              <a:gd name="connsiteY26" fmla="*/ 2517185 h 2836880"/>
              <a:gd name="connsiteX27" fmla="*/ 6348198 w 11125190"/>
              <a:gd name="connsiteY27" fmla="*/ 2441282 h 2836880"/>
              <a:gd name="connsiteX28" fmla="*/ 5016946 w 11125190"/>
              <a:gd name="connsiteY28" fmla="*/ 2484248 h 2836880"/>
              <a:gd name="connsiteX29" fmla="*/ 3945957 w 11125190"/>
              <a:gd name="connsiteY29" fmla="*/ 2531185 h 2836880"/>
              <a:gd name="connsiteX30" fmla="*/ 2772328 w 11125190"/>
              <a:gd name="connsiteY30" fmla="*/ 2564802 h 2836880"/>
              <a:gd name="connsiteX31" fmla="*/ 1700299 w 11125190"/>
              <a:gd name="connsiteY31" fmla="*/ 2523908 h 2836880"/>
              <a:gd name="connsiteX32" fmla="*/ 790381 w 11125190"/>
              <a:gd name="connsiteY32" fmla="*/ 2559187 h 2836880"/>
              <a:gd name="connsiteX33" fmla="*/ 31369 w 11125190"/>
              <a:gd name="connsiteY33" fmla="*/ 2641160 h 2836880"/>
              <a:gd name="connsiteX34" fmla="*/ 0 w 11125190"/>
              <a:gd name="connsiteY34" fmla="*/ 17335 h 2836880"/>
              <a:gd name="connsiteX0" fmla="*/ 0 w 11125190"/>
              <a:gd name="connsiteY0" fmla="*/ 17335 h 2836880"/>
              <a:gd name="connsiteX1" fmla="*/ 420587 w 11125190"/>
              <a:gd name="connsiteY1" fmla="*/ 6724 h 2836880"/>
              <a:gd name="connsiteX2" fmla="*/ 877787 w 11125190"/>
              <a:gd name="connsiteY2" fmla="*/ 0 h 2836880"/>
              <a:gd name="connsiteX3" fmla="*/ 1360543 w 11125190"/>
              <a:gd name="connsiteY3" fmla="*/ 5386 h 2836880"/>
              <a:gd name="connsiteX4" fmla="*/ 1703443 w 11125190"/>
              <a:gd name="connsiteY4" fmla="*/ 13001 h 2836880"/>
              <a:gd name="connsiteX5" fmla="*/ 2182152 w 11125190"/>
              <a:gd name="connsiteY5" fmla="*/ 33618 h 2836880"/>
              <a:gd name="connsiteX6" fmla="*/ 2740651 w 11125190"/>
              <a:gd name="connsiteY6" fmla="*/ 38397 h 2836880"/>
              <a:gd name="connsiteX7" fmla="*/ 3278693 w 11125190"/>
              <a:gd name="connsiteY7" fmla="*/ 40342 h 2836880"/>
              <a:gd name="connsiteX8" fmla="*/ 3883204 w 11125190"/>
              <a:gd name="connsiteY8" fmla="*/ 33618 h 2836880"/>
              <a:gd name="connsiteX9" fmla="*/ 4515216 w 11125190"/>
              <a:gd name="connsiteY9" fmla="*/ 47065 h 2836880"/>
              <a:gd name="connsiteX10" fmla="*/ 5039652 w 11125190"/>
              <a:gd name="connsiteY10" fmla="*/ 40342 h 2836880"/>
              <a:gd name="connsiteX11" fmla="*/ 5604428 w 11125190"/>
              <a:gd name="connsiteY11" fmla="*/ 53789 h 2836880"/>
              <a:gd name="connsiteX12" fmla="*/ 6229716 w 11125190"/>
              <a:gd name="connsiteY12" fmla="*/ 87406 h 2836880"/>
              <a:gd name="connsiteX13" fmla="*/ 6740704 w 11125190"/>
              <a:gd name="connsiteY13" fmla="*/ 87406 h 2836880"/>
              <a:gd name="connsiteX14" fmla="*/ 7020852 w 11125190"/>
              <a:gd name="connsiteY14" fmla="*/ 117289 h 2836880"/>
              <a:gd name="connsiteX15" fmla="*/ 7359073 w 11125190"/>
              <a:gd name="connsiteY15" fmla="*/ 164710 h 2836880"/>
              <a:gd name="connsiteX16" fmla="*/ 7991485 w 11125190"/>
              <a:gd name="connsiteY16" fmla="*/ 173377 h 2836880"/>
              <a:gd name="connsiteX17" fmla="*/ 8593862 w 11125190"/>
              <a:gd name="connsiteY17" fmla="*/ 152011 h 2836880"/>
              <a:gd name="connsiteX18" fmla="*/ 9161872 w 11125190"/>
              <a:gd name="connsiteY18" fmla="*/ 181443 h 2836880"/>
              <a:gd name="connsiteX19" fmla="*/ 9746613 w 11125190"/>
              <a:gd name="connsiteY19" fmla="*/ 173078 h 2836880"/>
              <a:gd name="connsiteX20" fmla="*/ 10218981 w 11125190"/>
              <a:gd name="connsiteY20" fmla="*/ 142742 h 2836880"/>
              <a:gd name="connsiteX21" fmla="*/ 10608287 w 11125190"/>
              <a:gd name="connsiteY21" fmla="*/ 138108 h 2836880"/>
              <a:gd name="connsiteX22" fmla="*/ 11092963 w 11125190"/>
              <a:gd name="connsiteY22" fmla="*/ 123254 h 2836880"/>
              <a:gd name="connsiteX23" fmla="*/ 11093777 w 11125190"/>
              <a:gd name="connsiteY23" fmla="*/ 2318881 h 2836880"/>
              <a:gd name="connsiteX24" fmla="*/ 10171311 w 11125190"/>
              <a:gd name="connsiteY24" fmla="*/ 2366002 h 2836880"/>
              <a:gd name="connsiteX25" fmla="*/ 9091752 w 11125190"/>
              <a:gd name="connsiteY25" fmla="*/ 2371516 h 2836880"/>
              <a:gd name="connsiteX26" fmla="*/ 7826928 w 11125190"/>
              <a:gd name="connsiteY26" fmla="*/ 2517185 h 2836880"/>
              <a:gd name="connsiteX27" fmla="*/ 6348198 w 11125190"/>
              <a:gd name="connsiteY27" fmla="*/ 2441282 h 2836880"/>
              <a:gd name="connsiteX28" fmla="*/ 5016946 w 11125190"/>
              <a:gd name="connsiteY28" fmla="*/ 2484248 h 2836880"/>
              <a:gd name="connsiteX29" fmla="*/ 3945957 w 11125190"/>
              <a:gd name="connsiteY29" fmla="*/ 2531185 h 2836880"/>
              <a:gd name="connsiteX30" fmla="*/ 2772328 w 11125190"/>
              <a:gd name="connsiteY30" fmla="*/ 2564802 h 2836880"/>
              <a:gd name="connsiteX31" fmla="*/ 1700299 w 11125190"/>
              <a:gd name="connsiteY31" fmla="*/ 2523908 h 2836880"/>
              <a:gd name="connsiteX32" fmla="*/ 790381 w 11125190"/>
              <a:gd name="connsiteY32" fmla="*/ 2559187 h 2836880"/>
              <a:gd name="connsiteX33" fmla="*/ 31369 w 11125190"/>
              <a:gd name="connsiteY33" fmla="*/ 2641160 h 2836880"/>
              <a:gd name="connsiteX34" fmla="*/ 0 w 11125190"/>
              <a:gd name="connsiteY34" fmla="*/ 17335 h 2836880"/>
              <a:gd name="connsiteX0" fmla="*/ 0 w 11125190"/>
              <a:gd name="connsiteY0" fmla="*/ 17335 h 2850551"/>
              <a:gd name="connsiteX1" fmla="*/ 420587 w 11125190"/>
              <a:gd name="connsiteY1" fmla="*/ 6724 h 2850551"/>
              <a:gd name="connsiteX2" fmla="*/ 877787 w 11125190"/>
              <a:gd name="connsiteY2" fmla="*/ 0 h 2850551"/>
              <a:gd name="connsiteX3" fmla="*/ 1360543 w 11125190"/>
              <a:gd name="connsiteY3" fmla="*/ 5386 h 2850551"/>
              <a:gd name="connsiteX4" fmla="*/ 1703443 w 11125190"/>
              <a:gd name="connsiteY4" fmla="*/ 13001 h 2850551"/>
              <a:gd name="connsiteX5" fmla="*/ 2182152 w 11125190"/>
              <a:gd name="connsiteY5" fmla="*/ 33618 h 2850551"/>
              <a:gd name="connsiteX6" fmla="*/ 2740651 w 11125190"/>
              <a:gd name="connsiteY6" fmla="*/ 38397 h 2850551"/>
              <a:gd name="connsiteX7" fmla="*/ 3278693 w 11125190"/>
              <a:gd name="connsiteY7" fmla="*/ 40342 h 2850551"/>
              <a:gd name="connsiteX8" fmla="*/ 3883204 w 11125190"/>
              <a:gd name="connsiteY8" fmla="*/ 33618 h 2850551"/>
              <a:gd name="connsiteX9" fmla="*/ 4515216 w 11125190"/>
              <a:gd name="connsiteY9" fmla="*/ 47065 h 2850551"/>
              <a:gd name="connsiteX10" fmla="*/ 5039652 w 11125190"/>
              <a:gd name="connsiteY10" fmla="*/ 40342 h 2850551"/>
              <a:gd name="connsiteX11" fmla="*/ 5604428 w 11125190"/>
              <a:gd name="connsiteY11" fmla="*/ 53789 h 2850551"/>
              <a:gd name="connsiteX12" fmla="*/ 6229716 w 11125190"/>
              <a:gd name="connsiteY12" fmla="*/ 87406 h 2850551"/>
              <a:gd name="connsiteX13" fmla="*/ 6740704 w 11125190"/>
              <a:gd name="connsiteY13" fmla="*/ 87406 h 2850551"/>
              <a:gd name="connsiteX14" fmla="*/ 7020852 w 11125190"/>
              <a:gd name="connsiteY14" fmla="*/ 117289 h 2850551"/>
              <a:gd name="connsiteX15" fmla="*/ 7359073 w 11125190"/>
              <a:gd name="connsiteY15" fmla="*/ 164710 h 2850551"/>
              <a:gd name="connsiteX16" fmla="*/ 7991485 w 11125190"/>
              <a:gd name="connsiteY16" fmla="*/ 173377 h 2850551"/>
              <a:gd name="connsiteX17" fmla="*/ 8593862 w 11125190"/>
              <a:gd name="connsiteY17" fmla="*/ 152011 h 2850551"/>
              <a:gd name="connsiteX18" fmla="*/ 9161872 w 11125190"/>
              <a:gd name="connsiteY18" fmla="*/ 181443 h 2850551"/>
              <a:gd name="connsiteX19" fmla="*/ 9746613 w 11125190"/>
              <a:gd name="connsiteY19" fmla="*/ 173078 h 2850551"/>
              <a:gd name="connsiteX20" fmla="*/ 10218981 w 11125190"/>
              <a:gd name="connsiteY20" fmla="*/ 142742 h 2850551"/>
              <a:gd name="connsiteX21" fmla="*/ 10608287 w 11125190"/>
              <a:gd name="connsiteY21" fmla="*/ 138108 h 2850551"/>
              <a:gd name="connsiteX22" fmla="*/ 11092963 w 11125190"/>
              <a:gd name="connsiteY22" fmla="*/ 123254 h 2850551"/>
              <a:gd name="connsiteX23" fmla="*/ 11093777 w 11125190"/>
              <a:gd name="connsiteY23" fmla="*/ 2318881 h 2850551"/>
              <a:gd name="connsiteX24" fmla="*/ 10171311 w 11125190"/>
              <a:gd name="connsiteY24" fmla="*/ 2366002 h 2850551"/>
              <a:gd name="connsiteX25" fmla="*/ 9091752 w 11125190"/>
              <a:gd name="connsiteY25" fmla="*/ 2371516 h 2850551"/>
              <a:gd name="connsiteX26" fmla="*/ 7826928 w 11125190"/>
              <a:gd name="connsiteY26" fmla="*/ 2517185 h 2850551"/>
              <a:gd name="connsiteX27" fmla="*/ 6348198 w 11125190"/>
              <a:gd name="connsiteY27" fmla="*/ 2441282 h 2850551"/>
              <a:gd name="connsiteX28" fmla="*/ 5016946 w 11125190"/>
              <a:gd name="connsiteY28" fmla="*/ 2484248 h 2850551"/>
              <a:gd name="connsiteX29" fmla="*/ 3945957 w 11125190"/>
              <a:gd name="connsiteY29" fmla="*/ 2531185 h 2850551"/>
              <a:gd name="connsiteX30" fmla="*/ 2772328 w 11125190"/>
              <a:gd name="connsiteY30" fmla="*/ 2564802 h 2850551"/>
              <a:gd name="connsiteX31" fmla="*/ 1700299 w 11125190"/>
              <a:gd name="connsiteY31" fmla="*/ 2523908 h 2850551"/>
              <a:gd name="connsiteX32" fmla="*/ 790381 w 11125190"/>
              <a:gd name="connsiteY32" fmla="*/ 2559187 h 2850551"/>
              <a:gd name="connsiteX33" fmla="*/ 31369 w 11125190"/>
              <a:gd name="connsiteY33" fmla="*/ 2641160 h 2850551"/>
              <a:gd name="connsiteX34" fmla="*/ 0 w 11125190"/>
              <a:gd name="connsiteY34" fmla="*/ 17335 h 2850551"/>
              <a:gd name="connsiteX0" fmla="*/ 0 w 11125190"/>
              <a:gd name="connsiteY0" fmla="*/ 17335 h 2850551"/>
              <a:gd name="connsiteX1" fmla="*/ 420587 w 11125190"/>
              <a:gd name="connsiteY1" fmla="*/ 6724 h 2850551"/>
              <a:gd name="connsiteX2" fmla="*/ 877787 w 11125190"/>
              <a:gd name="connsiteY2" fmla="*/ 0 h 2850551"/>
              <a:gd name="connsiteX3" fmla="*/ 1360543 w 11125190"/>
              <a:gd name="connsiteY3" fmla="*/ 5386 h 2850551"/>
              <a:gd name="connsiteX4" fmla="*/ 1703443 w 11125190"/>
              <a:gd name="connsiteY4" fmla="*/ 13001 h 2850551"/>
              <a:gd name="connsiteX5" fmla="*/ 2182152 w 11125190"/>
              <a:gd name="connsiteY5" fmla="*/ 33618 h 2850551"/>
              <a:gd name="connsiteX6" fmla="*/ 2740651 w 11125190"/>
              <a:gd name="connsiteY6" fmla="*/ 38397 h 2850551"/>
              <a:gd name="connsiteX7" fmla="*/ 3278693 w 11125190"/>
              <a:gd name="connsiteY7" fmla="*/ 40342 h 2850551"/>
              <a:gd name="connsiteX8" fmla="*/ 3883204 w 11125190"/>
              <a:gd name="connsiteY8" fmla="*/ 33618 h 2850551"/>
              <a:gd name="connsiteX9" fmla="*/ 4515216 w 11125190"/>
              <a:gd name="connsiteY9" fmla="*/ 47065 h 2850551"/>
              <a:gd name="connsiteX10" fmla="*/ 5039652 w 11125190"/>
              <a:gd name="connsiteY10" fmla="*/ 40342 h 2850551"/>
              <a:gd name="connsiteX11" fmla="*/ 5604428 w 11125190"/>
              <a:gd name="connsiteY11" fmla="*/ 53789 h 2850551"/>
              <a:gd name="connsiteX12" fmla="*/ 6229716 w 11125190"/>
              <a:gd name="connsiteY12" fmla="*/ 87406 h 2850551"/>
              <a:gd name="connsiteX13" fmla="*/ 6740704 w 11125190"/>
              <a:gd name="connsiteY13" fmla="*/ 87406 h 2850551"/>
              <a:gd name="connsiteX14" fmla="*/ 7020852 w 11125190"/>
              <a:gd name="connsiteY14" fmla="*/ 117289 h 2850551"/>
              <a:gd name="connsiteX15" fmla="*/ 7359073 w 11125190"/>
              <a:gd name="connsiteY15" fmla="*/ 164710 h 2850551"/>
              <a:gd name="connsiteX16" fmla="*/ 7991485 w 11125190"/>
              <a:gd name="connsiteY16" fmla="*/ 173377 h 2850551"/>
              <a:gd name="connsiteX17" fmla="*/ 8593862 w 11125190"/>
              <a:gd name="connsiteY17" fmla="*/ 152011 h 2850551"/>
              <a:gd name="connsiteX18" fmla="*/ 9161872 w 11125190"/>
              <a:gd name="connsiteY18" fmla="*/ 181443 h 2850551"/>
              <a:gd name="connsiteX19" fmla="*/ 9746613 w 11125190"/>
              <a:gd name="connsiteY19" fmla="*/ 173078 h 2850551"/>
              <a:gd name="connsiteX20" fmla="*/ 10218981 w 11125190"/>
              <a:gd name="connsiteY20" fmla="*/ 142742 h 2850551"/>
              <a:gd name="connsiteX21" fmla="*/ 10608287 w 11125190"/>
              <a:gd name="connsiteY21" fmla="*/ 138108 h 2850551"/>
              <a:gd name="connsiteX22" fmla="*/ 11092963 w 11125190"/>
              <a:gd name="connsiteY22" fmla="*/ 123254 h 2850551"/>
              <a:gd name="connsiteX23" fmla="*/ 11093777 w 11125190"/>
              <a:gd name="connsiteY23" fmla="*/ 2318881 h 2850551"/>
              <a:gd name="connsiteX24" fmla="*/ 10171311 w 11125190"/>
              <a:gd name="connsiteY24" fmla="*/ 2366002 h 2850551"/>
              <a:gd name="connsiteX25" fmla="*/ 9091752 w 11125190"/>
              <a:gd name="connsiteY25" fmla="*/ 2371516 h 2850551"/>
              <a:gd name="connsiteX26" fmla="*/ 7826928 w 11125190"/>
              <a:gd name="connsiteY26" fmla="*/ 2517185 h 2850551"/>
              <a:gd name="connsiteX27" fmla="*/ 6348198 w 11125190"/>
              <a:gd name="connsiteY27" fmla="*/ 2441282 h 2850551"/>
              <a:gd name="connsiteX28" fmla="*/ 5016946 w 11125190"/>
              <a:gd name="connsiteY28" fmla="*/ 2484248 h 2850551"/>
              <a:gd name="connsiteX29" fmla="*/ 3945957 w 11125190"/>
              <a:gd name="connsiteY29" fmla="*/ 2531185 h 2850551"/>
              <a:gd name="connsiteX30" fmla="*/ 2772328 w 11125190"/>
              <a:gd name="connsiteY30" fmla="*/ 2564802 h 2850551"/>
              <a:gd name="connsiteX31" fmla="*/ 1700299 w 11125190"/>
              <a:gd name="connsiteY31" fmla="*/ 2523908 h 2850551"/>
              <a:gd name="connsiteX32" fmla="*/ 790381 w 11125190"/>
              <a:gd name="connsiteY32" fmla="*/ 2559187 h 2850551"/>
              <a:gd name="connsiteX33" fmla="*/ 31369 w 11125190"/>
              <a:gd name="connsiteY33" fmla="*/ 2641160 h 2850551"/>
              <a:gd name="connsiteX34" fmla="*/ 0 w 11125190"/>
              <a:gd name="connsiteY34" fmla="*/ 17335 h 2850551"/>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71311 w 11125190"/>
              <a:gd name="connsiteY24" fmla="*/ 2366002 h 2874183"/>
              <a:gd name="connsiteX25" fmla="*/ 9091752 w 11125190"/>
              <a:gd name="connsiteY25" fmla="*/ 2371516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71311 w 11125190"/>
              <a:gd name="connsiteY24" fmla="*/ 2366002 h 2874183"/>
              <a:gd name="connsiteX25" fmla="*/ 9091752 w 11125190"/>
              <a:gd name="connsiteY25" fmla="*/ 2371516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71311 w 11125190"/>
              <a:gd name="connsiteY24" fmla="*/ 2366002 h 2874183"/>
              <a:gd name="connsiteX25" fmla="*/ 9015552 w 11125190"/>
              <a:gd name="connsiteY25" fmla="*/ 2466937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71311 w 11125190"/>
              <a:gd name="connsiteY24" fmla="*/ 2366002 h 2874183"/>
              <a:gd name="connsiteX25" fmla="*/ 9015552 w 11125190"/>
              <a:gd name="connsiteY25" fmla="*/ 2466937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84011 w 11125190"/>
              <a:gd name="connsiteY24" fmla="*/ 2543213 h 2874183"/>
              <a:gd name="connsiteX25" fmla="*/ 9015552 w 11125190"/>
              <a:gd name="connsiteY25" fmla="*/ 2466937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25190"/>
              <a:gd name="connsiteY0" fmla="*/ 17335 h 2874183"/>
              <a:gd name="connsiteX1" fmla="*/ 420587 w 11125190"/>
              <a:gd name="connsiteY1" fmla="*/ 6724 h 2874183"/>
              <a:gd name="connsiteX2" fmla="*/ 877787 w 11125190"/>
              <a:gd name="connsiteY2" fmla="*/ 0 h 2874183"/>
              <a:gd name="connsiteX3" fmla="*/ 1360543 w 11125190"/>
              <a:gd name="connsiteY3" fmla="*/ 5386 h 2874183"/>
              <a:gd name="connsiteX4" fmla="*/ 1703443 w 11125190"/>
              <a:gd name="connsiteY4" fmla="*/ 13001 h 2874183"/>
              <a:gd name="connsiteX5" fmla="*/ 2182152 w 11125190"/>
              <a:gd name="connsiteY5" fmla="*/ 33618 h 2874183"/>
              <a:gd name="connsiteX6" fmla="*/ 2740651 w 11125190"/>
              <a:gd name="connsiteY6" fmla="*/ 38397 h 2874183"/>
              <a:gd name="connsiteX7" fmla="*/ 3278693 w 11125190"/>
              <a:gd name="connsiteY7" fmla="*/ 40342 h 2874183"/>
              <a:gd name="connsiteX8" fmla="*/ 3883204 w 11125190"/>
              <a:gd name="connsiteY8" fmla="*/ 33618 h 2874183"/>
              <a:gd name="connsiteX9" fmla="*/ 4515216 w 11125190"/>
              <a:gd name="connsiteY9" fmla="*/ 47065 h 2874183"/>
              <a:gd name="connsiteX10" fmla="*/ 5039652 w 11125190"/>
              <a:gd name="connsiteY10" fmla="*/ 40342 h 2874183"/>
              <a:gd name="connsiteX11" fmla="*/ 5604428 w 11125190"/>
              <a:gd name="connsiteY11" fmla="*/ 53789 h 2874183"/>
              <a:gd name="connsiteX12" fmla="*/ 6229716 w 11125190"/>
              <a:gd name="connsiteY12" fmla="*/ 87406 h 2874183"/>
              <a:gd name="connsiteX13" fmla="*/ 6740704 w 11125190"/>
              <a:gd name="connsiteY13" fmla="*/ 87406 h 2874183"/>
              <a:gd name="connsiteX14" fmla="*/ 7020852 w 11125190"/>
              <a:gd name="connsiteY14" fmla="*/ 117289 h 2874183"/>
              <a:gd name="connsiteX15" fmla="*/ 7359073 w 11125190"/>
              <a:gd name="connsiteY15" fmla="*/ 164710 h 2874183"/>
              <a:gd name="connsiteX16" fmla="*/ 7991485 w 11125190"/>
              <a:gd name="connsiteY16" fmla="*/ 173377 h 2874183"/>
              <a:gd name="connsiteX17" fmla="*/ 8593862 w 11125190"/>
              <a:gd name="connsiteY17" fmla="*/ 152011 h 2874183"/>
              <a:gd name="connsiteX18" fmla="*/ 9161872 w 11125190"/>
              <a:gd name="connsiteY18" fmla="*/ 181443 h 2874183"/>
              <a:gd name="connsiteX19" fmla="*/ 9746613 w 11125190"/>
              <a:gd name="connsiteY19" fmla="*/ 173078 h 2874183"/>
              <a:gd name="connsiteX20" fmla="*/ 10218981 w 11125190"/>
              <a:gd name="connsiteY20" fmla="*/ 142742 h 2874183"/>
              <a:gd name="connsiteX21" fmla="*/ 10608287 w 11125190"/>
              <a:gd name="connsiteY21" fmla="*/ 138108 h 2874183"/>
              <a:gd name="connsiteX22" fmla="*/ 11092963 w 11125190"/>
              <a:gd name="connsiteY22" fmla="*/ 123254 h 2874183"/>
              <a:gd name="connsiteX23" fmla="*/ 11093777 w 11125190"/>
              <a:gd name="connsiteY23" fmla="*/ 2318881 h 2874183"/>
              <a:gd name="connsiteX24" fmla="*/ 10184011 w 11125190"/>
              <a:gd name="connsiteY24" fmla="*/ 2543213 h 2874183"/>
              <a:gd name="connsiteX25" fmla="*/ 9015552 w 11125190"/>
              <a:gd name="connsiteY25" fmla="*/ 2466937 h 2874183"/>
              <a:gd name="connsiteX26" fmla="*/ 7826928 w 11125190"/>
              <a:gd name="connsiteY26" fmla="*/ 2517185 h 2874183"/>
              <a:gd name="connsiteX27" fmla="*/ 6348198 w 11125190"/>
              <a:gd name="connsiteY27" fmla="*/ 2441282 h 2874183"/>
              <a:gd name="connsiteX28" fmla="*/ 5016946 w 11125190"/>
              <a:gd name="connsiteY28" fmla="*/ 2484248 h 2874183"/>
              <a:gd name="connsiteX29" fmla="*/ 3945957 w 11125190"/>
              <a:gd name="connsiteY29" fmla="*/ 2531185 h 2874183"/>
              <a:gd name="connsiteX30" fmla="*/ 2772328 w 11125190"/>
              <a:gd name="connsiteY30" fmla="*/ 2564802 h 2874183"/>
              <a:gd name="connsiteX31" fmla="*/ 1700299 w 11125190"/>
              <a:gd name="connsiteY31" fmla="*/ 2523908 h 2874183"/>
              <a:gd name="connsiteX32" fmla="*/ 790381 w 11125190"/>
              <a:gd name="connsiteY32" fmla="*/ 2559187 h 2874183"/>
              <a:gd name="connsiteX33" fmla="*/ 31369 w 11125190"/>
              <a:gd name="connsiteY33" fmla="*/ 2641160 h 2874183"/>
              <a:gd name="connsiteX34" fmla="*/ 0 w 11125190"/>
              <a:gd name="connsiteY34" fmla="*/ 17335 h 2874183"/>
              <a:gd name="connsiteX0" fmla="*/ 0 w 11116832"/>
              <a:gd name="connsiteY0" fmla="*/ 17335 h 2874183"/>
              <a:gd name="connsiteX1" fmla="*/ 420587 w 11116832"/>
              <a:gd name="connsiteY1" fmla="*/ 6724 h 2874183"/>
              <a:gd name="connsiteX2" fmla="*/ 877787 w 11116832"/>
              <a:gd name="connsiteY2" fmla="*/ 0 h 2874183"/>
              <a:gd name="connsiteX3" fmla="*/ 1360543 w 11116832"/>
              <a:gd name="connsiteY3" fmla="*/ 5386 h 2874183"/>
              <a:gd name="connsiteX4" fmla="*/ 1703443 w 11116832"/>
              <a:gd name="connsiteY4" fmla="*/ 13001 h 2874183"/>
              <a:gd name="connsiteX5" fmla="*/ 2182152 w 11116832"/>
              <a:gd name="connsiteY5" fmla="*/ 33618 h 2874183"/>
              <a:gd name="connsiteX6" fmla="*/ 2740651 w 11116832"/>
              <a:gd name="connsiteY6" fmla="*/ 38397 h 2874183"/>
              <a:gd name="connsiteX7" fmla="*/ 3278693 w 11116832"/>
              <a:gd name="connsiteY7" fmla="*/ 40342 h 2874183"/>
              <a:gd name="connsiteX8" fmla="*/ 3883204 w 11116832"/>
              <a:gd name="connsiteY8" fmla="*/ 33618 h 2874183"/>
              <a:gd name="connsiteX9" fmla="*/ 4515216 w 11116832"/>
              <a:gd name="connsiteY9" fmla="*/ 47065 h 2874183"/>
              <a:gd name="connsiteX10" fmla="*/ 5039652 w 11116832"/>
              <a:gd name="connsiteY10" fmla="*/ 40342 h 2874183"/>
              <a:gd name="connsiteX11" fmla="*/ 5604428 w 11116832"/>
              <a:gd name="connsiteY11" fmla="*/ 53789 h 2874183"/>
              <a:gd name="connsiteX12" fmla="*/ 6229716 w 11116832"/>
              <a:gd name="connsiteY12" fmla="*/ 87406 h 2874183"/>
              <a:gd name="connsiteX13" fmla="*/ 6740704 w 11116832"/>
              <a:gd name="connsiteY13" fmla="*/ 87406 h 2874183"/>
              <a:gd name="connsiteX14" fmla="*/ 7020852 w 11116832"/>
              <a:gd name="connsiteY14" fmla="*/ 117289 h 2874183"/>
              <a:gd name="connsiteX15" fmla="*/ 7359073 w 11116832"/>
              <a:gd name="connsiteY15" fmla="*/ 164710 h 2874183"/>
              <a:gd name="connsiteX16" fmla="*/ 7991485 w 11116832"/>
              <a:gd name="connsiteY16" fmla="*/ 173377 h 2874183"/>
              <a:gd name="connsiteX17" fmla="*/ 8593862 w 11116832"/>
              <a:gd name="connsiteY17" fmla="*/ 152011 h 2874183"/>
              <a:gd name="connsiteX18" fmla="*/ 9161872 w 11116832"/>
              <a:gd name="connsiteY18" fmla="*/ 181443 h 2874183"/>
              <a:gd name="connsiteX19" fmla="*/ 9746613 w 11116832"/>
              <a:gd name="connsiteY19" fmla="*/ 173078 h 2874183"/>
              <a:gd name="connsiteX20" fmla="*/ 10218981 w 11116832"/>
              <a:gd name="connsiteY20" fmla="*/ 142742 h 2874183"/>
              <a:gd name="connsiteX21" fmla="*/ 10608287 w 11116832"/>
              <a:gd name="connsiteY21" fmla="*/ 138108 h 2874183"/>
              <a:gd name="connsiteX22" fmla="*/ 11092963 w 11116832"/>
              <a:gd name="connsiteY22" fmla="*/ 123254 h 2874183"/>
              <a:gd name="connsiteX23" fmla="*/ 11081077 w 11116832"/>
              <a:gd name="connsiteY23" fmla="*/ 2577881 h 2874183"/>
              <a:gd name="connsiteX24" fmla="*/ 10184011 w 11116832"/>
              <a:gd name="connsiteY24" fmla="*/ 2543213 h 2874183"/>
              <a:gd name="connsiteX25" fmla="*/ 9015552 w 11116832"/>
              <a:gd name="connsiteY25" fmla="*/ 2466937 h 2874183"/>
              <a:gd name="connsiteX26" fmla="*/ 7826928 w 11116832"/>
              <a:gd name="connsiteY26" fmla="*/ 2517185 h 2874183"/>
              <a:gd name="connsiteX27" fmla="*/ 6348198 w 11116832"/>
              <a:gd name="connsiteY27" fmla="*/ 2441282 h 2874183"/>
              <a:gd name="connsiteX28" fmla="*/ 5016946 w 11116832"/>
              <a:gd name="connsiteY28" fmla="*/ 2484248 h 2874183"/>
              <a:gd name="connsiteX29" fmla="*/ 3945957 w 11116832"/>
              <a:gd name="connsiteY29" fmla="*/ 2531185 h 2874183"/>
              <a:gd name="connsiteX30" fmla="*/ 2772328 w 11116832"/>
              <a:gd name="connsiteY30" fmla="*/ 2564802 h 2874183"/>
              <a:gd name="connsiteX31" fmla="*/ 1700299 w 11116832"/>
              <a:gd name="connsiteY31" fmla="*/ 2523908 h 2874183"/>
              <a:gd name="connsiteX32" fmla="*/ 790381 w 11116832"/>
              <a:gd name="connsiteY32" fmla="*/ 2559187 h 2874183"/>
              <a:gd name="connsiteX33" fmla="*/ 31369 w 11116832"/>
              <a:gd name="connsiteY33" fmla="*/ 2641160 h 2874183"/>
              <a:gd name="connsiteX34" fmla="*/ 0 w 11116832"/>
              <a:gd name="connsiteY34" fmla="*/ 17335 h 2874183"/>
              <a:gd name="connsiteX0" fmla="*/ 0 w 11116832"/>
              <a:gd name="connsiteY0" fmla="*/ 17335 h 2874183"/>
              <a:gd name="connsiteX1" fmla="*/ 420587 w 11116832"/>
              <a:gd name="connsiteY1" fmla="*/ 6724 h 2874183"/>
              <a:gd name="connsiteX2" fmla="*/ 877787 w 11116832"/>
              <a:gd name="connsiteY2" fmla="*/ 0 h 2874183"/>
              <a:gd name="connsiteX3" fmla="*/ 1360543 w 11116832"/>
              <a:gd name="connsiteY3" fmla="*/ 5386 h 2874183"/>
              <a:gd name="connsiteX4" fmla="*/ 1703443 w 11116832"/>
              <a:gd name="connsiteY4" fmla="*/ 13001 h 2874183"/>
              <a:gd name="connsiteX5" fmla="*/ 2182152 w 11116832"/>
              <a:gd name="connsiteY5" fmla="*/ 33618 h 2874183"/>
              <a:gd name="connsiteX6" fmla="*/ 2740651 w 11116832"/>
              <a:gd name="connsiteY6" fmla="*/ 38397 h 2874183"/>
              <a:gd name="connsiteX7" fmla="*/ 3278693 w 11116832"/>
              <a:gd name="connsiteY7" fmla="*/ 40342 h 2874183"/>
              <a:gd name="connsiteX8" fmla="*/ 3883204 w 11116832"/>
              <a:gd name="connsiteY8" fmla="*/ 33618 h 2874183"/>
              <a:gd name="connsiteX9" fmla="*/ 4515216 w 11116832"/>
              <a:gd name="connsiteY9" fmla="*/ 47065 h 2874183"/>
              <a:gd name="connsiteX10" fmla="*/ 5039652 w 11116832"/>
              <a:gd name="connsiteY10" fmla="*/ 40342 h 2874183"/>
              <a:gd name="connsiteX11" fmla="*/ 5604428 w 11116832"/>
              <a:gd name="connsiteY11" fmla="*/ 53789 h 2874183"/>
              <a:gd name="connsiteX12" fmla="*/ 6229716 w 11116832"/>
              <a:gd name="connsiteY12" fmla="*/ 87406 h 2874183"/>
              <a:gd name="connsiteX13" fmla="*/ 6740704 w 11116832"/>
              <a:gd name="connsiteY13" fmla="*/ 87406 h 2874183"/>
              <a:gd name="connsiteX14" fmla="*/ 7020852 w 11116832"/>
              <a:gd name="connsiteY14" fmla="*/ 117289 h 2874183"/>
              <a:gd name="connsiteX15" fmla="*/ 7359073 w 11116832"/>
              <a:gd name="connsiteY15" fmla="*/ 164710 h 2874183"/>
              <a:gd name="connsiteX16" fmla="*/ 7991485 w 11116832"/>
              <a:gd name="connsiteY16" fmla="*/ 173377 h 2874183"/>
              <a:gd name="connsiteX17" fmla="*/ 8593862 w 11116832"/>
              <a:gd name="connsiteY17" fmla="*/ 152011 h 2874183"/>
              <a:gd name="connsiteX18" fmla="*/ 9161872 w 11116832"/>
              <a:gd name="connsiteY18" fmla="*/ 181443 h 2874183"/>
              <a:gd name="connsiteX19" fmla="*/ 9746613 w 11116832"/>
              <a:gd name="connsiteY19" fmla="*/ 173078 h 2874183"/>
              <a:gd name="connsiteX20" fmla="*/ 10218981 w 11116832"/>
              <a:gd name="connsiteY20" fmla="*/ 142742 h 2874183"/>
              <a:gd name="connsiteX21" fmla="*/ 10608287 w 11116832"/>
              <a:gd name="connsiteY21" fmla="*/ 138108 h 2874183"/>
              <a:gd name="connsiteX22" fmla="*/ 11092963 w 11116832"/>
              <a:gd name="connsiteY22" fmla="*/ 123254 h 2874183"/>
              <a:gd name="connsiteX23" fmla="*/ 11081077 w 11116832"/>
              <a:gd name="connsiteY23" fmla="*/ 2577881 h 2874183"/>
              <a:gd name="connsiteX24" fmla="*/ 10184011 w 11116832"/>
              <a:gd name="connsiteY24" fmla="*/ 2543213 h 2874183"/>
              <a:gd name="connsiteX25" fmla="*/ 9015552 w 11116832"/>
              <a:gd name="connsiteY25" fmla="*/ 2466937 h 2874183"/>
              <a:gd name="connsiteX26" fmla="*/ 7826928 w 11116832"/>
              <a:gd name="connsiteY26" fmla="*/ 2517185 h 2874183"/>
              <a:gd name="connsiteX27" fmla="*/ 6348198 w 11116832"/>
              <a:gd name="connsiteY27" fmla="*/ 2441282 h 2874183"/>
              <a:gd name="connsiteX28" fmla="*/ 5016946 w 11116832"/>
              <a:gd name="connsiteY28" fmla="*/ 2484248 h 2874183"/>
              <a:gd name="connsiteX29" fmla="*/ 3945957 w 11116832"/>
              <a:gd name="connsiteY29" fmla="*/ 2531185 h 2874183"/>
              <a:gd name="connsiteX30" fmla="*/ 2772328 w 11116832"/>
              <a:gd name="connsiteY30" fmla="*/ 2564802 h 2874183"/>
              <a:gd name="connsiteX31" fmla="*/ 1700299 w 11116832"/>
              <a:gd name="connsiteY31" fmla="*/ 2523908 h 2874183"/>
              <a:gd name="connsiteX32" fmla="*/ 790381 w 11116832"/>
              <a:gd name="connsiteY32" fmla="*/ 2593031 h 2874183"/>
              <a:gd name="connsiteX33" fmla="*/ 31369 w 11116832"/>
              <a:gd name="connsiteY33" fmla="*/ 2641160 h 2874183"/>
              <a:gd name="connsiteX34" fmla="*/ 0 w 11116832"/>
              <a:gd name="connsiteY34" fmla="*/ 17335 h 2874183"/>
              <a:gd name="connsiteX0" fmla="*/ 0 w 11116832"/>
              <a:gd name="connsiteY0" fmla="*/ 17335 h 2874183"/>
              <a:gd name="connsiteX1" fmla="*/ 420587 w 11116832"/>
              <a:gd name="connsiteY1" fmla="*/ 6724 h 2874183"/>
              <a:gd name="connsiteX2" fmla="*/ 877787 w 11116832"/>
              <a:gd name="connsiteY2" fmla="*/ 0 h 2874183"/>
              <a:gd name="connsiteX3" fmla="*/ 1360543 w 11116832"/>
              <a:gd name="connsiteY3" fmla="*/ 5386 h 2874183"/>
              <a:gd name="connsiteX4" fmla="*/ 1703443 w 11116832"/>
              <a:gd name="connsiteY4" fmla="*/ 13001 h 2874183"/>
              <a:gd name="connsiteX5" fmla="*/ 2182152 w 11116832"/>
              <a:gd name="connsiteY5" fmla="*/ 33618 h 2874183"/>
              <a:gd name="connsiteX6" fmla="*/ 2740651 w 11116832"/>
              <a:gd name="connsiteY6" fmla="*/ 38397 h 2874183"/>
              <a:gd name="connsiteX7" fmla="*/ 3278693 w 11116832"/>
              <a:gd name="connsiteY7" fmla="*/ 40342 h 2874183"/>
              <a:gd name="connsiteX8" fmla="*/ 3883204 w 11116832"/>
              <a:gd name="connsiteY8" fmla="*/ 33618 h 2874183"/>
              <a:gd name="connsiteX9" fmla="*/ 4515216 w 11116832"/>
              <a:gd name="connsiteY9" fmla="*/ 47065 h 2874183"/>
              <a:gd name="connsiteX10" fmla="*/ 5039652 w 11116832"/>
              <a:gd name="connsiteY10" fmla="*/ 40342 h 2874183"/>
              <a:gd name="connsiteX11" fmla="*/ 5604428 w 11116832"/>
              <a:gd name="connsiteY11" fmla="*/ 53789 h 2874183"/>
              <a:gd name="connsiteX12" fmla="*/ 6229716 w 11116832"/>
              <a:gd name="connsiteY12" fmla="*/ 87406 h 2874183"/>
              <a:gd name="connsiteX13" fmla="*/ 6740704 w 11116832"/>
              <a:gd name="connsiteY13" fmla="*/ 87406 h 2874183"/>
              <a:gd name="connsiteX14" fmla="*/ 7020852 w 11116832"/>
              <a:gd name="connsiteY14" fmla="*/ 117289 h 2874183"/>
              <a:gd name="connsiteX15" fmla="*/ 7359073 w 11116832"/>
              <a:gd name="connsiteY15" fmla="*/ 164710 h 2874183"/>
              <a:gd name="connsiteX16" fmla="*/ 7991485 w 11116832"/>
              <a:gd name="connsiteY16" fmla="*/ 173377 h 2874183"/>
              <a:gd name="connsiteX17" fmla="*/ 8593862 w 11116832"/>
              <a:gd name="connsiteY17" fmla="*/ 152011 h 2874183"/>
              <a:gd name="connsiteX18" fmla="*/ 9161872 w 11116832"/>
              <a:gd name="connsiteY18" fmla="*/ 181443 h 2874183"/>
              <a:gd name="connsiteX19" fmla="*/ 9746613 w 11116832"/>
              <a:gd name="connsiteY19" fmla="*/ 173078 h 2874183"/>
              <a:gd name="connsiteX20" fmla="*/ 10218981 w 11116832"/>
              <a:gd name="connsiteY20" fmla="*/ 142742 h 2874183"/>
              <a:gd name="connsiteX21" fmla="*/ 10608287 w 11116832"/>
              <a:gd name="connsiteY21" fmla="*/ 138108 h 2874183"/>
              <a:gd name="connsiteX22" fmla="*/ 11092963 w 11116832"/>
              <a:gd name="connsiteY22" fmla="*/ 123254 h 2874183"/>
              <a:gd name="connsiteX23" fmla="*/ 11081077 w 11116832"/>
              <a:gd name="connsiteY23" fmla="*/ 2577881 h 2874183"/>
              <a:gd name="connsiteX24" fmla="*/ 10184011 w 11116832"/>
              <a:gd name="connsiteY24" fmla="*/ 2543213 h 2874183"/>
              <a:gd name="connsiteX25" fmla="*/ 9015552 w 11116832"/>
              <a:gd name="connsiteY25" fmla="*/ 2466937 h 2874183"/>
              <a:gd name="connsiteX26" fmla="*/ 7826928 w 11116832"/>
              <a:gd name="connsiteY26" fmla="*/ 2517185 h 2874183"/>
              <a:gd name="connsiteX27" fmla="*/ 6348198 w 11116832"/>
              <a:gd name="connsiteY27" fmla="*/ 2441282 h 2874183"/>
              <a:gd name="connsiteX28" fmla="*/ 5016946 w 11116832"/>
              <a:gd name="connsiteY28" fmla="*/ 2484248 h 2874183"/>
              <a:gd name="connsiteX29" fmla="*/ 3945957 w 11116832"/>
              <a:gd name="connsiteY29" fmla="*/ 2531185 h 2874183"/>
              <a:gd name="connsiteX30" fmla="*/ 2772328 w 11116832"/>
              <a:gd name="connsiteY30" fmla="*/ 2564802 h 2874183"/>
              <a:gd name="connsiteX31" fmla="*/ 1710660 w 11116832"/>
              <a:gd name="connsiteY31" fmla="*/ 2614159 h 2874183"/>
              <a:gd name="connsiteX32" fmla="*/ 790381 w 11116832"/>
              <a:gd name="connsiteY32" fmla="*/ 2593031 h 2874183"/>
              <a:gd name="connsiteX33" fmla="*/ 31369 w 11116832"/>
              <a:gd name="connsiteY33" fmla="*/ 2641160 h 2874183"/>
              <a:gd name="connsiteX34" fmla="*/ 0 w 11116832"/>
              <a:gd name="connsiteY34" fmla="*/ 17335 h 2874183"/>
              <a:gd name="connsiteX0" fmla="*/ 0 w 11116832"/>
              <a:gd name="connsiteY0" fmla="*/ 17335 h 2874183"/>
              <a:gd name="connsiteX1" fmla="*/ 420587 w 11116832"/>
              <a:gd name="connsiteY1" fmla="*/ 6724 h 2874183"/>
              <a:gd name="connsiteX2" fmla="*/ 877787 w 11116832"/>
              <a:gd name="connsiteY2" fmla="*/ 0 h 2874183"/>
              <a:gd name="connsiteX3" fmla="*/ 1360543 w 11116832"/>
              <a:gd name="connsiteY3" fmla="*/ 5386 h 2874183"/>
              <a:gd name="connsiteX4" fmla="*/ 1703443 w 11116832"/>
              <a:gd name="connsiteY4" fmla="*/ 13001 h 2874183"/>
              <a:gd name="connsiteX5" fmla="*/ 2182152 w 11116832"/>
              <a:gd name="connsiteY5" fmla="*/ 33618 h 2874183"/>
              <a:gd name="connsiteX6" fmla="*/ 2740651 w 11116832"/>
              <a:gd name="connsiteY6" fmla="*/ 38397 h 2874183"/>
              <a:gd name="connsiteX7" fmla="*/ 3278693 w 11116832"/>
              <a:gd name="connsiteY7" fmla="*/ 40342 h 2874183"/>
              <a:gd name="connsiteX8" fmla="*/ 3883204 w 11116832"/>
              <a:gd name="connsiteY8" fmla="*/ 33618 h 2874183"/>
              <a:gd name="connsiteX9" fmla="*/ 4515216 w 11116832"/>
              <a:gd name="connsiteY9" fmla="*/ 47065 h 2874183"/>
              <a:gd name="connsiteX10" fmla="*/ 5039652 w 11116832"/>
              <a:gd name="connsiteY10" fmla="*/ 40342 h 2874183"/>
              <a:gd name="connsiteX11" fmla="*/ 5604428 w 11116832"/>
              <a:gd name="connsiteY11" fmla="*/ 53789 h 2874183"/>
              <a:gd name="connsiteX12" fmla="*/ 6229716 w 11116832"/>
              <a:gd name="connsiteY12" fmla="*/ 87406 h 2874183"/>
              <a:gd name="connsiteX13" fmla="*/ 6740704 w 11116832"/>
              <a:gd name="connsiteY13" fmla="*/ 87406 h 2874183"/>
              <a:gd name="connsiteX14" fmla="*/ 7020852 w 11116832"/>
              <a:gd name="connsiteY14" fmla="*/ 117289 h 2874183"/>
              <a:gd name="connsiteX15" fmla="*/ 7359073 w 11116832"/>
              <a:gd name="connsiteY15" fmla="*/ 164710 h 2874183"/>
              <a:gd name="connsiteX16" fmla="*/ 7991485 w 11116832"/>
              <a:gd name="connsiteY16" fmla="*/ 173377 h 2874183"/>
              <a:gd name="connsiteX17" fmla="*/ 8593862 w 11116832"/>
              <a:gd name="connsiteY17" fmla="*/ 152011 h 2874183"/>
              <a:gd name="connsiteX18" fmla="*/ 9161872 w 11116832"/>
              <a:gd name="connsiteY18" fmla="*/ 181443 h 2874183"/>
              <a:gd name="connsiteX19" fmla="*/ 9746613 w 11116832"/>
              <a:gd name="connsiteY19" fmla="*/ 173078 h 2874183"/>
              <a:gd name="connsiteX20" fmla="*/ 10218981 w 11116832"/>
              <a:gd name="connsiteY20" fmla="*/ 142742 h 2874183"/>
              <a:gd name="connsiteX21" fmla="*/ 10608287 w 11116832"/>
              <a:gd name="connsiteY21" fmla="*/ 138108 h 2874183"/>
              <a:gd name="connsiteX22" fmla="*/ 11092963 w 11116832"/>
              <a:gd name="connsiteY22" fmla="*/ 123254 h 2874183"/>
              <a:gd name="connsiteX23" fmla="*/ 11081077 w 11116832"/>
              <a:gd name="connsiteY23" fmla="*/ 2577881 h 2874183"/>
              <a:gd name="connsiteX24" fmla="*/ 10184011 w 11116832"/>
              <a:gd name="connsiteY24" fmla="*/ 2543213 h 2874183"/>
              <a:gd name="connsiteX25" fmla="*/ 9015552 w 11116832"/>
              <a:gd name="connsiteY25" fmla="*/ 2466937 h 2874183"/>
              <a:gd name="connsiteX26" fmla="*/ 7826928 w 11116832"/>
              <a:gd name="connsiteY26" fmla="*/ 2517185 h 2874183"/>
              <a:gd name="connsiteX27" fmla="*/ 6348198 w 11116832"/>
              <a:gd name="connsiteY27" fmla="*/ 2441282 h 2874183"/>
              <a:gd name="connsiteX28" fmla="*/ 5016946 w 11116832"/>
              <a:gd name="connsiteY28" fmla="*/ 2484248 h 2874183"/>
              <a:gd name="connsiteX29" fmla="*/ 3945957 w 11116832"/>
              <a:gd name="connsiteY29" fmla="*/ 2531185 h 2874183"/>
              <a:gd name="connsiteX30" fmla="*/ 2689444 w 11116832"/>
              <a:gd name="connsiteY30" fmla="*/ 2621209 h 2874183"/>
              <a:gd name="connsiteX31" fmla="*/ 1710660 w 11116832"/>
              <a:gd name="connsiteY31" fmla="*/ 2614159 h 2874183"/>
              <a:gd name="connsiteX32" fmla="*/ 790381 w 11116832"/>
              <a:gd name="connsiteY32" fmla="*/ 2593031 h 2874183"/>
              <a:gd name="connsiteX33" fmla="*/ 31369 w 11116832"/>
              <a:gd name="connsiteY33" fmla="*/ 2641160 h 2874183"/>
              <a:gd name="connsiteX34" fmla="*/ 0 w 11116832"/>
              <a:gd name="connsiteY34" fmla="*/ 17335 h 2874183"/>
              <a:gd name="connsiteX0" fmla="*/ 0 w 11116832"/>
              <a:gd name="connsiteY0" fmla="*/ 17335 h 2893287"/>
              <a:gd name="connsiteX1" fmla="*/ 420587 w 11116832"/>
              <a:gd name="connsiteY1" fmla="*/ 6724 h 2893287"/>
              <a:gd name="connsiteX2" fmla="*/ 877787 w 11116832"/>
              <a:gd name="connsiteY2" fmla="*/ 0 h 2893287"/>
              <a:gd name="connsiteX3" fmla="*/ 1360543 w 11116832"/>
              <a:gd name="connsiteY3" fmla="*/ 5386 h 2893287"/>
              <a:gd name="connsiteX4" fmla="*/ 1703443 w 11116832"/>
              <a:gd name="connsiteY4" fmla="*/ 13001 h 2893287"/>
              <a:gd name="connsiteX5" fmla="*/ 2182152 w 11116832"/>
              <a:gd name="connsiteY5" fmla="*/ 33618 h 2893287"/>
              <a:gd name="connsiteX6" fmla="*/ 2740651 w 11116832"/>
              <a:gd name="connsiteY6" fmla="*/ 38397 h 2893287"/>
              <a:gd name="connsiteX7" fmla="*/ 3278693 w 11116832"/>
              <a:gd name="connsiteY7" fmla="*/ 40342 h 2893287"/>
              <a:gd name="connsiteX8" fmla="*/ 3883204 w 11116832"/>
              <a:gd name="connsiteY8" fmla="*/ 33618 h 2893287"/>
              <a:gd name="connsiteX9" fmla="*/ 4515216 w 11116832"/>
              <a:gd name="connsiteY9" fmla="*/ 47065 h 2893287"/>
              <a:gd name="connsiteX10" fmla="*/ 5039652 w 11116832"/>
              <a:gd name="connsiteY10" fmla="*/ 40342 h 2893287"/>
              <a:gd name="connsiteX11" fmla="*/ 5604428 w 11116832"/>
              <a:gd name="connsiteY11" fmla="*/ 53789 h 2893287"/>
              <a:gd name="connsiteX12" fmla="*/ 6229716 w 11116832"/>
              <a:gd name="connsiteY12" fmla="*/ 87406 h 2893287"/>
              <a:gd name="connsiteX13" fmla="*/ 6740704 w 11116832"/>
              <a:gd name="connsiteY13" fmla="*/ 87406 h 2893287"/>
              <a:gd name="connsiteX14" fmla="*/ 7020852 w 11116832"/>
              <a:gd name="connsiteY14" fmla="*/ 117289 h 2893287"/>
              <a:gd name="connsiteX15" fmla="*/ 7359073 w 11116832"/>
              <a:gd name="connsiteY15" fmla="*/ 164710 h 2893287"/>
              <a:gd name="connsiteX16" fmla="*/ 7991485 w 11116832"/>
              <a:gd name="connsiteY16" fmla="*/ 173377 h 2893287"/>
              <a:gd name="connsiteX17" fmla="*/ 8593862 w 11116832"/>
              <a:gd name="connsiteY17" fmla="*/ 152011 h 2893287"/>
              <a:gd name="connsiteX18" fmla="*/ 9161872 w 11116832"/>
              <a:gd name="connsiteY18" fmla="*/ 181443 h 2893287"/>
              <a:gd name="connsiteX19" fmla="*/ 9746613 w 11116832"/>
              <a:gd name="connsiteY19" fmla="*/ 173078 h 2893287"/>
              <a:gd name="connsiteX20" fmla="*/ 10218981 w 11116832"/>
              <a:gd name="connsiteY20" fmla="*/ 142742 h 2893287"/>
              <a:gd name="connsiteX21" fmla="*/ 10608287 w 11116832"/>
              <a:gd name="connsiteY21" fmla="*/ 138108 h 2893287"/>
              <a:gd name="connsiteX22" fmla="*/ 11092963 w 11116832"/>
              <a:gd name="connsiteY22" fmla="*/ 123254 h 2893287"/>
              <a:gd name="connsiteX23" fmla="*/ 11081077 w 11116832"/>
              <a:gd name="connsiteY23" fmla="*/ 2577881 h 2893287"/>
              <a:gd name="connsiteX24" fmla="*/ 10184011 w 11116832"/>
              <a:gd name="connsiteY24" fmla="*/ 2543213 h 2893287"/>
              <a:gd name="connsiteX25" fmla="*/ 9015552 w 11116832"/>
              <a:gd name="connsiteY25" fmla="*/ 2466937 h 2893287"/>
              <a:gd name="connsiteX26" fmla="*/ 7826928 w 11116832"/>
              <a:gd name="connsiteY26" fmla="*/ 2517185 h 2893287"/>
              <a:gd name="connsiteX27" fmla="*/ 6348198 w 11116832"/>
              <a:gd name="connsiteY27" fmla="*/ 2441282 h 2893287"/>
              <a:gd name="connsiteX28" fmla="*/ 5016946 w 11116832"/>
              <a:gd name="connsiteY28" fmla="*/ 2484248 h 2893287"/>
              <a:gd name="connsiteX29" fmla="*/ 3956317 w 11116832"/>
              <a:gd name="connsiteY29" fmla="*/ 2587592 h 2893287"/>
              <a:gd name="connsiteX30" fmla="*/ 2689444 w 11116832"/>
              <a:gd name="connsiteY30" fmla="*/ 2621209 h 2893287"/>
              <a:gd name="connsiteX31" fmla="*/ 1710660 w 11116832"/>
              <a:gd name="connsiteY31" fmla="*/ 2614159 h 2893287"/>
              <a:gd name="connsiteX32" fmla="*/ 790381 w 11116832"/>
              <a:gd name="connsiteY32" fmla="*/ 2593031 h 2893287"/>
              <a:gd name="connsiteX33" fmla="*/ 31369 w 11116832"/>
              <a:gd name="connsiteY33" fmla="*/ 2641160 h 2893287"/>
              <a:gd name="connsiteX34" fmla="*/ 0 w 11116832"/>
              <a:gd name="connsiteY34" fmla="*/ 17335 h 2893287"/>
              <a:gd name="connsiteX0" fmla="*/ 0 w 11116832"/>
              <a:gd name="connsiteY0" fmla="*/ 17335 h 2893287"/>
              <a:gd name="connsiteX1" fmla="*/ 420587 w 11116832"/>
              <a:gd name="connsiteY1" fmla="*/ 6724 h 2893287"/>
              <a:gd name="connsiteX2" fmla="*/ 877787 w 11116832"/>
              <a:gd name="connsiteY2" fmla="*/ 0 h 2893287"/>
              <a:gd name="connsiteX3" fmla="*/ 1360543 w 11116832"/>
              <a:gd name="connsiteY3" fmla="*/ 5386 h 2893287"/>
              <a:gd name="connsiteX4" fmla="*/ 1703443 w 11116832"/>
              <a:gd name="connsiteY4" fmla="*/ 13001 h 2893287"/>
              <a:gd name="connsiteX5" fmla="*/ 2182152 w 11116832"/>
              <a:gd name="connsiteY5" fmla="*/ 33618 h 2893287"/>
              <a:gd name="connsiteX6" fmla="*/ 2740651 w 11116832"/>
              <a:gd name="connsiteY6" fmla="*/ 38397 h 2893287"/>
              <a:gd name="connsiteX7" fmla="*/ 3278693 w 11116832"/>
              <a:gd name="connsiteY7" fmla="*/ 40342 h 2893287"/>
              <a:gd name="connsiteX8" fmla="*/ 3883204 w 11116832"/>
              <a:gd name="connsiteY8" fmla="*/ 33618 h 2893287"/>
              <a:gd name="connsiteX9" fmla="*/ 4515216 w 11116832"/>
              <a:gd name="connsiteY9" fmla="*/ 47065 h 2893287"/>
              <a:gd name="connsiteX10" fmla="*/ 5039652 w 11116832"/>
              <a:gd name="connsiteY10" fmla="*/ 40342 h 2893287"/>
              <a:gd name="connsiteX11" fmla="*/ 5604428 w 11116832"/>
              <a:gd name="connsiteY11" fmla="*/ 53789 h 2893287"/>
              <a:gd name="connsiteX12" fmla="*/ 6229716 w 11116832"/>
              <a:gd name="connsiteY12" fmla="*/ 87406 h 2893287"/>
              <a:gd name="connsiteX13" fmla="*/ 6740704 w 11116832"/>
              <a:gd name="connsiteY13" fmla="*/ 87406 h 2893287"/>
              <a:gd name="connsiteX14" fmla="*/ 7020852 w 11116832"/>
              <a:gd name="connsiteY14" fmla="*/ 117289 h 2893287"/>
              <a:gd name="connsiteX15" fmla="*/ 7359073 w 11116832"/>
              <a:gd name="connsiteY15" fmla="*/ 164710 h 2893287"/>
              <a:gd name="connsiteX16" fmla="*/ 7991485 w 11116832"/>
              <a:gd name="connsiteY16" fmla="*/ 173377 h 2893287"/>
              <a:gd name="connsiteX17" fmla="*/ 8593862 w 11116832"/>
              <a:gd name="connsiteY17" fmla="*/ 152011 h 2893287"/>
              <a:gd name="connsiteX18" fmla="*/ 9161872 w 11116832"/>
              <a:gd name="connsiteY18" fmla="*/ 181443 h 2893287"/>
              <a:gd name="connsiteX19" fmla="*/ 9746613 w 11116832"/>
              <a:gd name="connsiteY19" fmla="*/ 173078 h 2893287"/>
              <a:gd name="connsiteX20" fmla="*/ 10218981 w 11116832"/>
              <a:gd name="connsiteY20" fmla="*/ 142742 h 2893287"/>
              <a:gd name="connsiteX21" fmla="*/ 10608287 w 11116832"/>
              <a:gd name="connsiteY21" fmla="*/ 138108 h 2893287"/>
              <a:gd name="connsiteX22" fmla="*/ 11092963 w 11116832"/>
              <a:gd name="connsiteY22" fmla="*/ 123254 h 2893287"/>
              <a:gd name="connsiteX23" fmla="*/ 11081077 w 11116832"/>
              <a:gd name="connsiteY23" fmla="*/ 2577881 h 2893287"/>
              <a:gd name="connsiteX24" fmla="*/ 10184011 w 11116832"/>
              <a:gd name="connsiteY24" fmla="*/ 2543213 h 2893287"/>
              <a:gd name="connsiteX25" fmla="*/ 9015552 w 11116832"/>
              <a:gd name="connsiteY25" fmla="*/ 2466937 h 2893287"/>
              <a:gd name="connsiteX26" fmla="*/ 7826928 w 11116832"/>
              <a:gd name="connsiteY26" fmla="*/ 2517185 h 2893287"/>
              <a:gd name="connsiteX27" fmla="*/ 6348198 w 11116832"/>
              <a:gd name="connsiteY27" fmla="*/ 2441282 h 2893287"/>
              <a:gd name="connsiteX28" fmla="*/ 4996225 w 11116832"/>
              <a:gd name="connsiteY28" fmla="*/ 2551937 h 2893287"/>
              <a:gd name="connsiteX29" fmla="*/ 3956317 w 11116832"/>
              <a:gd name="connsiteY29" fmla="*/ 2587592 h 2893287"/>
              <a:gd name="connsiteX30" fmla="*/ 2689444 w 11116832"/>
              <a:gd name="connsiteY30" fmla="*/ 2621209 h 2893287"/>
              <a:gd name="connsiteX31" fmla="*/ 1710660 w 11116832"/>
              <a:gd name="connsiteY31" fmla="*/ 2614159 h 2893287"/>
              <a:gd name="connsiteX32" fmla="*/ 790381 w 11116832"/>
              <a:gd name="connsiteY32" fmla="*/ 2593031 h 2893287"/>
              <a:gd name="connsiteX33" fmla="*/ 31369 w 11116832"/>
              <a:gd name="connsiteY33" fmla="*/ 2641160 h 2893287"/>
              <a:gd name="connsiteX34" fmla="*/ 0 w 11116832"/>
              <a:gd name="connsiteY34" fmla="*/ 17335 h 2893287"/>
              <a:gd name="connsiteX0" fmla="*/ 0 w 11116832"/>
              <a:gd name="connsiteY0" fmla="*/ 17335 h 2936853"/>
              <a:gd name="connsiteX1" fmla="*/ 420587 w 11116832"/>
              <a:gd name="connsiteY1" fmla="*/ 6724 h 2936853"/>
              <a:gd name="connsiteX2" fmla="*/ 877787 w 11116832"/>
              <a:gd name="connsiteY2" fmla="*/ 0 h 2936853"/>
              <a:gd name="connsiteX3" fmla="*/ 1360543 w 11116832"/>
              <a:gd name="connsiteY3" fmla="*/ 5386 h 2936853"/>
              <a:gd name="connsiteX4" fmla="*/ 1703443 w 11116832"/>
              <a:gd name="connsiteY4" fmla="*/ 13001 h 2936853"/>
              <a:gd name="connsiteX5" fmla="*/ 2182152 w 11116832"/>
              <a:gd name="connsiteY5" fmla="*/ 33618 h 2936853"/>
              <a:gd name="connsiteX6" fmla="*/ 2740651 w 11116832"/>
              <a:gd name="connsiteY6" fmla="*/ 38397 h 2936853"/>
              <a:gd name="connsiteX7" fmla="*/ 3278693 w 11116832"/>
              <a:gd name="connsiteY7" fmla="*/ 40342 h 2936853"/>
              <a:gd name="connsiteX8" fmla="*/ 3883204 w 11116832"/>
              <a:gd name="connsiteY8" fmla="*/ 33618 h 2936853"/>
              <a:gd name="connsiteX9" fmla="*/ 4515216 w 11116832"/>
              <a:gd name="connsiteY9" fmla="*/ 47065 h 2936853"/>
              <a:gd name="connsiteX10" fmla="*/ 5039652 w 11116832"/>
              <a:gd name="connsiteY10" fmla="*/ 40342 h 2936853"/>
              <a:gd name="connsiteX11" fmla="*/ 5604428 w 11116832"/>
              <a:gd name="connsiteY11" fmla="*/ 53789 h 2936853"/>
              <a:gd name="connsiteX12" fmla="*/ 6229716 w 11116832"/>
              <a:gd name="connsiteY12" fmla="*/ 87406 h 2936853"/>
              <a:gd name="connsiteX13" fmla="*/ 6740704 w 11116832"/>
              <a:gd name="connsiteY13" fmla="*/ 87406 h 2936853"/>
              <a:gd name="connsiteX14" fmla="*/ 7020852 w 11116832"/>
              <a:gd name="connsiteY14" fmla="*/ 117289 h 2936853"/>
              <a:gd name="connsiteX15" fmla="*/ 7359073 w 11116832"/>
              <a:gd name="connsiteY15" fmla="*/ 164710 h 2936853"/>
              <a:gd name="connsiteX16" fmla="*/ 7991485 w 11116832"/>
              <a:gd name="connsiteY16" fmla="*/ 173377 h 2936853"/>
              <a:gd name="connsiteX17" fmla="*/ 8593862 w 11116832"/>
              <a:gd name="connsiteY17" fmla="*/ 152011 h 2936853"/>
              <a:gd name="connsiteX18" fmla="*/ 9161872 w 11116832"/>
              <a:gd name="connsiteY18" fmla="*/ 181443 h 2936853"/>
              <a:gd name="connsiteX19" fmla="*/ 9746613 w 11116832"/>
              <a:gd name="connsiteY19" fmla="*/ 173078 h 2936853"/>
              <a:gd name="connsiteX20" fmla="*/ 10218981 w 11116832"/>
              <a:gd name="connsiteY20" fmla="*/ 142742 h 2936853"/>
              <a:gd name="connsiteX21" fmla="*/ 10608287 w 11116832"/>
              <a:gd name="connsiteY21" fmla="*/ 138108 h 2936853"/>
              <a:gd name="connsiteX22" fmla="*/ 11092963 w 11116832"/>
              <a:gd name="connsiteY22" fmla="*/ 123254 h 2936853"/>
              <a:gd name="connsiteX23" fmla="*/ 11081077 w 11116832"/>
              <a:gd name="connsiteY23" fmla="*/ 2577881 h 2936853"/>
              <a:gd name="connsiteX24" fmla="*/ 10184011 w 11116832"/>
              <a:gd name="connsiteY24" fmla="*/ 2543213 h 2936853"/>
              <a:gd name="connsiteX25" fmla="*/ 9015552 w 11116832"/>
              <a:gd name="connsiteY25" fmla="*/ 2466937 h 2936853"/>
              <a:gd name="connsiteX26" fmla="*/ 7826928 w 11116832"/>
              <a:gd name="connsiteY26" fmla="*/ 2517185 h 2936853"/>
              <a:gd name="connsiteX27" fmla="*/ 6317117 w 11116832"/>
              <a:gd name="connsiteY27" fmla="*/ 2565377 h 2936853"/>
              <a:gd name="connsiteX28" fmla="*/ 4996225 w 11116832"/>
              <a:gd name="connsiteY28" fmla="*/ 2551937 h 2936853"/>
              <a:gd name="connsiteX29" fmla="*/ 3956317 w 11116832"/>
              <a:gd name="connsiteY29" fmla="*/ 2587592 h 2936853"/>
              <a:gd name="connsiteX30" fmla="*/ 2689444 w 11116832"/>
              <a:gd name="connsiteY30" fmla="*/ 2621209 h 2936853"/>
              <a:gd name="connsiteX31" fmla="*/ 1710660 w 11116832"/>
              <a:gd name="connsiteY31" fmla="*/ 2614159 h 2936853"/>
              <a:gd name="connsiteX32" fmla="*/ 790381 w 11116832"/>
              <a:gd name="connsiteY32" fmla="*/ 2593031 h 2936853"/>
              <a:gd name="connsiteX33" fmla="*/ 31369 w 11116832"/>
              <a:gd name="connsiteY33" fmla="*/ 2641160 h 2936853"/>
              <a:gd name="connsiteX34" fmla="*/ 0 w 11116832"/>
              <a:gd name="connsiteY34" fmla="*/ 17335 h 2936853"/>
              <a:gd name="connsiteX0" fmla="*/ 0 w 11116832"/>
              <a:gd name="connsiteY0" fmla="*/ 17335 h 2952520"/>
              <a:gd name="connsiteX1" fmla="*/ 420587 w 11116832"/>
              <a:gd name="connsiteY1" fmla="*/ 6724 h 2952520"/>
              <a:gd name="connsiteX2" fmla="*/ 877787 w 11116832"/>
              <a:gd name="connsiteY2" fmla="*/ 0 h 2952520"/>
              <a:gd name="connsiteX3" fmla="*/ 1360543 w 11116832"/>
              <a:gd name="connsiteY3" fmla="*/ 5386 h 2952520"/>
              <a:gd name="connsiteX4" fmla="*/ 1703443 w 11116832"/>
              <a:gd name="connsiteY4" fmla="*/ 13001 h 2952520"/>
              <a:gd name="connsiteX5" fmla="*/ 2182152 w 11116832"/>
              <a:gd name="connsiteY5" fmla="*/ 33618 h 2952520"/>
              <a:gd name="connsiteX6" fmla="*/ 2740651 w 11116832"/>
              <a:gd name="connsiteY6" fmla="*/ 38397 h 2952520"/>
              <a:gd name="connsiteX7" fmla="*/ 3278693 w 11116832"/>
              <a:gd name="connsiteY7" fmla="*/ 40342 h 2952520"/>
              <a:gd name="connsiteX8" fmla="*/ 3883204 w 11116832"/>
              <a:gd name="connsiteY8" fmla="*/ 33618 h 2952520"/>
              <a:gd name="connsiteX9" fmla="*/ 4515216 w 11116832"/>
              <a:gd name="connsiteY9" fmla="*/ 47065 h 2952520"/>
              <a:gd name="connsiteX10" fmla="*/ 5039652 w 11116832"/>
              <a:gd name="connsiteY10" fmla="*/ 40342 h 2952520"/>
              <a:gd name="connsiteX11" fmla="*/ 5604428 w 11116832"/>
              <a:gd name="connsiteY11" fmla="*/ 53789 h 2952520"/>
              <a:gd name="connsiteX12" fmla="*/ 6229716 w 11116832"/>
              <a:gd name="connsiteY12" fmla="*/ 87406 h 2952520"/>
              <a:gd name="connsiteX13" fmla="*/ 6740704 w 11116832"/>
              <a:gd name="connsiteY13" fmla="*/ 87406 h 2952520"/>
              <a:gd name="connsiteX14" fmla="*/ 7020852 w 11116832"/>
              <a:gd name="connsiteY14" fmla="*/ 117289 h 2952520"/>
              <a:gd name="connsiteX15" fmla="*/ 7359073 w 11116832"/>
              <a:gd name="connsiteY15" fmla="*/ 164710 h 2952520"/>
              <a:gd name="connsiteX16" fmla="*/ 7991485 w 11116832"/>
              <a:gd name="connsiteY16" fmla="*/ 173377 h 2952520"/>
              <a:gd name="connsiteX17" fmla="*/ 8593862 w 11116832"/>
              <a:gd name="connsiteY17" fmla="*/ 152011 h 2952520"/>
              <a:gd name="connsiteX18" fmla="*/ 9161872 w 11116832"/>
              <a:gd name="connsiteY18" fmla="*/ 181443 h 2952520"/>
              <a:gd name="connsiteX19" fmla="*/ 9746613 w 11116832"/>
              <a:gd name="connsiteY19" fmla="*/ 173078 h 2952520"/>
              <a:gd name="connsiteX20" fmla="*/ 10218981 w 11116832"/>
              <a:gd name="connsiteY20" fmla="*/ 142742 h 2952520"/>
              <a:gd name="connsiteX21" fmla="*/ 10608287 w 11116832"/>
              <a:gd name="connsiteY21" fmla="*/ 138108 h 2952520"/>
              <a:gd name="connsiteX22" fmla="*/ 11092963 w 11116832"/>
              <a:gd name="connsiteY22" fmla="*/ 123254 h 2952520"/>
              <a:gd name="connsiteX23" fmla="*/ 11081077 w 11116832"/>
              <a:gd name="connsiteY23" fmla="*/ 2577881 h 2952520"/>
              <a:gd name="connsiteX24" fmla="*/ 10184011 w 11116832"/>
              <a:gd name="connsiteY24" fmla="*/ 2543213 h 2952520"/>
              <a:gd name="connsiteX25" fmla="*/ 9015552 w 11116832"/>
              <a:gd name="connsiteY25" fmla="*/ 2466937 h 2952520"/>
              <a:gd name="connsiteX26" fmla="*/ 7837289 w 11116832"/>
              <a:gd name="connsiteY26" fmla="*/ 2551029 h 2952520"/>
              <a:gd name="connsiteX27" fmla="*/ 6317117 w 11116832"/>
              <a:gd name="connsiteY27" fmla="*/ 2565377 h 2952520"/>
              <a:gd name="connsiteX28" fmla="*/ 4996225 w 11116832"/>
              <a:gd name="connsiteY28" fmla="*/ 2551937 h 2952520"/>
              <a:gd name="connsiteX29" fmla="*/ 3956317 w 11116832"/>
              <a:gd name="connsiteY29" fmla="*/ 2587592 h 2952520"/>
              <a:gd name="connsiteX30" fmla="*/ 2689444 w 11116832"/>
              <a:gd name="connsiteY30" fmla="*/ 2621209 h 2952520"/>
              <a:gd name="connsiteX31" fmla="*/ 1710660 w 11116832"/>
              <a:gd name="connsiteY31" fmla="*/ 2614159 h 2952520"/>
              <a:gd name="connsiteX32" fmla="*/ 790381 w 11116832"/>
              <a:gd name="connsiteY32" fmla="*/ 2593031 h 2952520"/>
              <a:gd name="connsiteX33" fmla="*/ 31369 w 11116832"/>
              <a:gd name="connsiteY33" fmla="*/ 2641160 h 2952520"/>
              <a:gd name="connsiteX34" fmla="*/ 0 w 11116832"/>
              <a:gd name="connsiteY34" fmla="*/ 17335 h 2952520"/>
              <a:gd name="connsiteX0" fmla="*/ 0 w 11116832"/>
              <a:gd name="connsiteY0" fmla="*/ 17335 h 2952520"/>
              <a:gd name="connsiteX1" fmla="*/ 420587 w 11116832"/>
              <a:gd name="connsiteY1" fmla="*/ 6724 h 2952520"/>
              <a:gd name="connsiteX2" fmla="*/ 877787 w 11116832"/>
              <a:gd name="connsiteY2" fmla="*/ 0 h 2952520"/>
              <a:gd name="connsiteX3" fmla="*/ 1360543 w 11116832"/>
              <a:gd name="connsiteY3" fmla="*/ 5386 h 2952520"/>
              <a:gd name="connsiteX4" fmla="*/ 1703443 w 11116832"/>
              <a:gd name="connsiteY4" fmla="*/ 13001 h 2952520"/>
              <a:gd name="connsiteX5" fmla="*/ 2182152 w 11116832"/>
              <a:gd name="connsiteY5" fmla="*/ 33618 h 2952520"/>
              <a:gd name="connsiteX6" fmla="*/ 2740651 w 11116832"/>
              <a:gd name="connsiteY6" fmla="*/ 38397 h 2952520"/>
              <a:gd name="connsiteX7" fmla="*/ 3278693 w 11116832"/>
              <a:gd name="connsiteY7" fmla="*/ 40342 h 2952520"/>
              <a:gd name="connsiteX8" fmla="*/ 3883204 w 11116832"/>
              <a:gd name="connsiteY8" fmla="*/ 33618 h 2952520"/>
              <a:gd name="connsiteX9" fmla="*/ 4515216 w 11116832"/>
              <a:gd name="connsiteY9" fmla="*/ 47065 h 2952520"/>
              <a:gd name="connsiteX10" fmla="*/ 5039652 w 11116832"/>
              <a:gd name="connsiteY10" fmla="*/ 40342 h 2952520"/>
              <a:gd name="connsiteX11" fmla="*/ 5604428 w 11116832"/>
              <a:gd name="connsiteY11" fmla="*/ 53789 h 2952520"/>
              <a:gd name="connsiteX12" fmla="*/ 6229716 w 11116832"/>
              <a:gd name="connsiteY12" fmla="*/ 87406 h 2952520"/>
              <a:gd name="connsiteX13" fmla="*/ 6740704 w 11116832"/>
              <a:gd name="connsiteY13" fmla="*/ 87406 h 2952520"/>
              <a:gd name="connsiteX14" fmla="*/ 7020852 w 11116832"/>
              <a:gd name="connsiteY14" fmla="*/ 117289 h 2952520"/>
              <a:gd name="connsiteX15" fmla="*/ 7359073 w 11116832"/>
              <a:gd name="connsiteY15" fmla="*/ 164710 h 2952520"/>
              <a:gd name="connsiteX16" fmla="*/ 7991485 w 11116832"/>
              <a:gd name="connsiteY16" fmla="*/ 173377 h 2952520"/>
              <a:gd name="connsiteX17" fmla="*/ 8593862 w 11116832"/>
              <a:gd name="connsiteY17" fmla="*/ 152011 h 2952520"/>
              <a:gd name="connsiteX18" fmla="*/ 9161872 w 11116832"/>
              <a:gd name="connsiteY18" fmla="*/ 181443 h 2952520"/>
              <a:gd name="connsiteX19" fmla="*/ 9746613 w 11116832"/>
              <a:gd name="connsiteY19" fmla="*/ 173078 h 2952520"/>
              <a:gd name="connsiteX20" fmla="*/ 10218981 w 11116832"/>
              <a:gd name="connsiteY20" fmla="*/ 142742 h 2952520"/>
              <a:gd name="connsiteX21" fmla="*/ 10608287 w 11116832"/>
              <a:gd name="connsiteY21" fmla="*/ 138108 h 2952520"/>
              <a:gd name="connsiteX22" fmla="*/ 11092963 w 11116832"/>
              <a:gd name="connsiteY22" fmla="*/ 123254 h 2952520"/>
              <a:gd name="connsiteX23" fmla="*/ 11081077 w 11116832"/>
              <a:gd name="connsiteY23" fmla="*/ 2577881 h 2952520"/>
              <a:gd name="connsiteX24" fmla="*/ 10184011 w 11116832"/>
              <a:gd name="connsiteY24" fmla="*/ 2543213 h 2952520"/>
              <a:gd name="connsiteX25" fmla="*/ 9046634 w 11116832"/>
              <a:gd name="connsiteY25" fmla="*/ 2545906 h 2952520"/>
              <a:gd name="connsiteX26" fmla="*/ 7837289 w 11116832"/>
              <a:gd name="connsiteY26" fmla="*/ 2551029 h 2952520"/>
              <a:gd name="connsiteX27" fmla="*/ 6317117 w 11116832"/>
              <a:gd name="connsiteY27" fmla="*/ 2565377 h 2952520"/>
              <a:gd name="connsiteX28" fmla="*/ 4996225 w 11116832"/>
              <a:gd name="connsiteY28" fmla="*/ 2551937 h 2952520"/>
              <a:gd name="connsiteX29" fmla="*/ 3956317 w 11116832"/>
              <a:gd name="connsiteY29" fmla="*/ 2587592 h 2952520"/>
              <a:gd name="connsiteX30" fmla="*/ 2689444 w 11116832"/>
              <a:gd name="connsiteY30" fmla="*/ 2621209 h 2952520"/>
              <a:gd name="connsiteX31" fmla="*/ 1710660 w 11116832"/>
              <a:gd name="connsiteY31" fmla="*/ 2614159 h 2952520"/>
              <a:gd name="connsiteX32" fmla="*/ 790381 w 11116832"/>
              <a:gd name="connsiteY32" fmla="*/ 2593031 h 2952520"/>
              <a:gd name="connsiteX33" fmla="*/ 31369 w 11116832"/>
              <a:gd name="connsiteY33" fmla="*/ 2641160 h 2952520"/>
              <a:gd name="connsiteX34" fmla="*/ 0 w 11116832"/>
              <a:gd name="connsiteY34" fmla="*/ 17335 h 2952520"/>
              <a:gd name="connsiteX0" fmla="*/ 0 w 11116832"/>
              <a:gd name="connsiteY0" fmla="*/ 17335 h 2952520"/>
              <a:gd name="connsiteX1" fmla="*/ 420587 w 11116832"/>
              <a:gd name="connsiteY1" fmla="*/ 6724 h 2952520"/>
              <a:gd name="connsiteX2" fmla="*/ 877787 w 11116832"/>
              <a:gd name="connsiteY2" fmla="*/ 0 h 2952520"/>
              <a:gd name="connsiteX3" fmla="*/ 1360543 w 11116832"/>
              <a:gd name="connsiteY3" fmla="*/ 5386 h 2952520"/>
              <a:gd name="connsiteX4" fmla="*/ 1703443 w 11116832"/>
              <a:gd name="connsiteY4" fmla="*/ 13001 h 2952520"/>
              <a:gd name="connsiteX5" fmla="*/ 2182152 w 11116832"/>
              <a:gd name="connsiteY5" fmla="*/ 33618 h 2952520"/>
              <a:gd name="connsiteX6" fmla="*/ 2740651 w 11116832"/>
              <a:gd name="connsiteY6" fmla="*/ 38397 h 2952520"/>
              <a:gd name="connsiteX7" fmla="*/ 3278693 w 11116832"/>
              <a:gd name="connsiteY7" fmla="*/ 40342 h 2952520"/>
              <a:gd name="connsiteX8" fmla="*/ 3883204 w 11116832"/>
              <a:gd name="connsiteY8" fmla="*/ 33618 h 2952520"/>
              <a:gd name="connsiteX9" fmla="*/ 4515216 w 11116832"/>
              <a:gd name="connsiteY9" fmla="*/ 47065 h 2952520"/>
              <a:gd name="connsiteX10" fmla="*/ 5039652 w 11116832"/>
              <a:gd name="connsiteY10" fmla="*/ 40342 h 2952520"/>
              <a:gd name="connsiteX11" fmla="*/ 5604428 w 11116832"/>
              <a:gd name="connsiteY11" fmla="*/ 53789 h 2952520"/>
              <a:gd name="connsiteX12" fmla="*/ 6229716 w 11116832"/>
              <a:gd name="connsiteY12" fmla="*/ 87406 h 2952520"/>
              <a:gd name="connsiteX13" fmla="*/ 6740704 w 11116832"/>
              <a:gd name="connsiteY13" fmla="*/ 87406 h 2952520"/>
              <a:gd name="connsiteX14" fmla="*/ 7020852 w 11116832"/>
              <a:gd name="connsiteY14" fmla="*/ 117289 h 2952520"/>
              <a:gd name="connsiteX15" fmla="*/ 7359073 w 11116832"/>
              <a:gd name="connsiteY15" fmla="*/ 164710 h 2952520"/>
              <a:gd name="connsiteX16" fmla="*/ 7991485 w 11116832"/>
              <a:gd name="connsiteY16" fmla="*/ 173377 h 2952520"/>
              <a:gd name="connsiteX17" fmla="*/ 8593862 w 11116832"/>
              <a:gd name="connsiteY17" fmla="*/ 152011 h 2952520"/>
              <a:gd name="connsiteX18" fmla="*/ 9161872 w 11116832"/>
              <a:gd name="connsiteY18" fmla="*/ 181443 h 2952520"/>
              <a:gd name="connsiteX19" fmla="*/ 9746613 w 11116832"/>
              <a:gd name="connsiteY19" fmla="*/ 173078 h 2952520"/>
              <a:gd name="connsiteX20" fmla="*/ 10218981 w 11116832"/>
              <a:gd name="connsiteY20" fmla="*/ 142742 h 2952520"/>
              <a:gd name="connsiteX21" fmla="*/ 10608287 w 11116832"/>
              <a:gd name="connsiteY21" fmla="*/ 138108 h 2952520"/>
              <a:gd name="connsiteX22" fmla="*/ 11092963 w 11116832"/>
              <a:gd name="connsiteY22" fmla="*/ 123254 h 2952520"/>
              <a:gd name="connsiteX23" fmla="*/ 11081077 w 11116832"/>
              <a:gd name="connsiteY23" fmla="*/ 2577881 h 2952520"/>
              <a:gd name="connsiteX24" fmla="*/ 10215094 w 11116832"/>
              <a:gd name="connsiteY24" fmla="*/ 2622183 h 2952520"/>
              <a:gd name="connsiteX25" fmla="*/ 9046634 w 11116832"/>
              <a:gd name="connsiteY25" fmla="*/ 2545906 h 2952520"/>
              <a:gd name="connsiteX26" fmla="*/ 7837289 w 11116832"/>
              <a:gd name="connsiteY26" fmla="*/ 2551029 h 2952520"/>
              <a:gd name="connsiteX27" fmla="*/ 6317117 w 11116832"/>
              <a:gd name="connsiteY27" fmla="*/ 2565377 h 2952520"/>
              <a:gd name="connsiteX28" fmla="*/ 4996225 w 11116832"/>
              <a:gd name="connsiteY28" fmla="*/ 2551937 h 2952520"/>
              <a:gd name="connsiteX29" fmla="*/ 3956317 w 11116832"/>
              <a:gd name="connsiteY29" fmla="*/ 2587592 h 2952520"/>
              <a:gd name="connsiteX30" fmla="*/ 2689444 w 11116832"/>
              <a:gd name="connsiteY30" fmla="*/ 2621209 h 2952520"/>
              <a:gd name="connsiteX31" fmla="*/ 1710660 w 11116832"/>
              <a:gd name="connsiteY31" fmla="*/ 2614159 h 2952520"/>
              <a:gd name="connsiteX32" fmla="*/ 790381 w 11116832"/>
              <a:gd name="connsiteY32" fmla="*/ 2593031 h 2952520"/>
              <a:gd name="connsiteX33" fmla="*/ 31369 w 11116832"/>
              <a:gd name="connsiteY33" fmla="*/ 2641160 h 2952520"/>
              <a:gd name="connsiteX34" fmla="*/ 0 w 11116832"/>
              <a:gd name="connsiteY34" fmla="*/ 17335 h 2952520"/>
              <a:gd name="connsiteX0" fmla="*/ 0 w 11099372"/>
              <a:gd name="connsiteY0" fmla="*/ 17335 h 2952520"/>
              <a:gd name="connsiteX1" fmla="*/ 420587 w 11099372"/>
              <a:gd name="connsiteY1" fmla="*/ 6724 h 2952520"/>
              <a:gd name="connsiteX2" fmla="*/ 877787 w 11099372"/>
              <a:gd name="connsiteY2" fmla="*/ 0 h 2952520"/>
              <a:gd name="connsiteX3" fmla="*/ 1360543 w 11099372"/>
              <a:gd name="connsiteY3" fmla="*/ 5386 h 2952520"/>
              <a:gd name="connsiteX4" fmla="*/ 1703443 w 11099372"/>
              <a:gd name="connsiteY4" fmla="*/ 13001 h 2952520"/>
              <a:gd name="connsiteX5" fmla="*/ 2182152 w 11099372"/>
              <a:gd name="connsiteY5" fmla="*/ 33618 h 2952520"/>
              <a:gd name="connsiteX6" fmla="*/ 2740651 w 11099372"/>
              <a:gd name="connsiteY6" fmla="*/ 38397 h 2952520"/>
              <a:gd name="connsiteX7" fmla="*/ 3278693 w 11099372"/>
              <a:gd name="connsiteY7" fmla="*/ 40342 h 2952520"/>
              <a:gd name="connsiteX8" fmla="*/ 3883204 w 11099372"/>
              <a:gd name="connsiteY8" fmla="*/ 33618 h 2952520"/>
              <a:gd name="connsiteX9" fmla="*/ 4515216 w 11099372"/>
              <a:gd name="connsiteY9" fmla="*/ 47065 h 2952520"/>
              <a:gd name="connsiteX10" fmla="*/ 5039652 w 11099372"/>
              <a:gd name="connsiteY10" fmla="*/ 40342 h 2952520"/>
              <a:gd name="connsiteX11" fmla="*/ 5604428 w 11099372"/>
              <a:gd name="connsiteY11" fmla="*/ 53789 h 2952520"/>
              <a:gd name="connsiteX12" fmla="*/ 6229716 w 11099372"/>
              <a:gd name="connsiteY12" fmla="*/ 87406 h 2952520"/>
              <a:gd name="connsiteX13" fmla="*/ 6740704 w 11099372"/>
              <a:gd name="connsiteY13" fmla="*/ 87406 h 2952520"/>
              <a:gd name="connsiteX14" fmla="*/ 7020852 w 11099372"/>
              <a:gd name="connsiteY14" fmla="*/ 117289 h 2952520"/>
              <a:gd name="connsiteX15" fmla="*/ 7359073 w 11099372"/>
              <a:gd name="connsiteY15" fmla="*/ 164710 h 2952520"/>
              <a:gd name="connsiteX16" fmla="*/ 7991485 w 11099372"/>
              <a:gd name="connsiteY16" fmla="*/ 173377 h 2952520"/>
              <a:gd name="connsiteX17" fmla="*/ 8593862 w 11099372"/>
              <a:gd name="connsiteY17" fmla="*/ 152011 h 2952520"/>
              <a:gd name="connsiteX18" fmla="*/ 9161872 w 11099372"/>
              <a:gd name="connsiteY18" fmla="*/ 181443 h 2952520"/>
              <a:gd name="connsiteX19" fmla="*/ 9746613 w 11099372"/>
              <a:gd name="connsiteY19" fmla="*/ 173078 h 2952520"/>
              <a:gd name="connsiteX20" fmla="*/ 10218981 w 11099372"/>
              <a:gd name="connsiteY20" fmla="*/ 142742 h 2952520"/>
              <a:gd name="connsiteX21" fmla="*/ 10608287 w 11099372"/>
              <a:gd name="connsiteY21" fmla="*/ 138108 h 2952520"/>
              <a:gd name="connsiteX22" fmla="*/ 11092963 w 11099372"/>
              <a:gd name="connsiteY22" fmla="*/ 123254 h 2952520"/>
              <a:gd name="connsiteX23" fmla="*/ 11039635 w 11099372"/>
              <a:gd name="connsiteY23" fmla="*/ 2713257 h 2952520"/>
              <a:gd name="connsiteX24" fmla="*/ 10215094 w 11099372"/>
              <a:gd name="connsiteY24" fmla="*/ 2622183 h 2952520"/>
              <a:gd name="connsiteX25" fmla="*/ 9046634 w 11099372"/>
              <a:gd name="connsiteY25" fmla="*/ 2545906 h 2952520"/>
              <a:gd name="connsiteX26" fmla="*/ 7837289 w 11099372"/>
              <a:gd name="connsiteY26" fmla="*/ 2551029 h 2952520"/>
              <a:gd name="connsiteX27" fmla="*/ 6317117 w 11099372"/>
              <a:gd name="connsiteY27" fmla="*/ 2565377 h 2952520"/>
              <a:gd name="connsiteX28" fmla="*/ 4996225 w 11099372"/>
              <a:gd name="connsiteY28" fmla="*/ 2551937 h 2952520"/>
              <a:gd name="connsiteX29" fmla="*/ 3956317 w 11099372"/>
              <a:gd name="connsiteY29" fmla="*/ 2587592 h 2952520"/>
              <a:gd name="connsiteX30" fmla="*/ 2689444 w 11099372"/>
              <a:gd name="connsiteY30" fmla="*/ 2621209 h 2952520"/>
              <a:gd name="connsiteX31" fmla="*/ 1710660 w 11099372"/>
              <a:gd name="connsiteY31" fmla="*/ 2614159 h 2952520"/>
              <a:gd name="connsiteX32" fmla="*/ 790381 w 11099372"/>
              <a:gd name="connsiteY32" fmla="*/ 2593031 h 2952520"/>
              <a:gd name="connsiteX33" fmla="*/ 31369 w 11099372"/>
              <a:gd name="connsiteY33" fmla="*/ 2641160 h 2952520"/>
              <a:gd name="connsiteX34" fmla="*/ 0 w 11099372"/>
              <a:gd name="connsiteY34" fmla="*/ 17335 h 2952520"/>
              <a:gd name="connsiteX0" fmla="*/ 0 w 11099372"/>
              <a:gd name="connsiteY0" fmla="*/ 17335 h 2916888"/>
              <a:gd name="connsiteX1" fmla="*/ 420587 w 11099372"/>
              <a:gd name="connsiteY1" fmla="*/ 6724 h 2916888"/>
              <a:gd name="connsiteX2" fmla="*/ 877787 w 11099372"/>
              <a:gd name="connsiteY2" fmla="*/ 0 h 2916888"/>
              <a:gd name="connsiteX3" fmla="*/ 1360543 w 11099372"/>
              <a:gd name="connsiteY3" fmla="*/ 5386 h 2916888"/>
              <a:gd name="connsiteX4" fmla="*/ 1703443 w 11099372"/>
              <a:gd name="connsiteY4" fmla="*/ 13001 h 2916888"/>
              <a:gd name="connsiteX5" fmla="*/ 2182152 w 11099372"/>
              <a:gd name="connsiteY5" fmla="*/ 33618 h 2916888"/>
              <a:gd name="connsiteX6" fmla="*/ 2740651 w 11099372"/>
              <a:gd name="connsiteY6" fmla="*/ 38397 h 2916888"/>
              <a:gd name="connsiteX7" fmla="*/ 3278693 w 11099372"/>
              <a:gd name="connsiteY7" fmla="*/ 40342 h 2916888"/>
              <a:gd name="connsiteX8" fmla="*/ 3883204 w 11099372"/>
              <a:gd name="connsiteY8" fmla="*/ 33618 h 2916888"/>
              <a:gd name="connsiteX9" fmla="*/ 4515216 w 11099372"/>
              <a:gd name="connsiteY9" fmla="*/ 47065 h 2916888"/>
              <a:gd name="connsiteX10" fmla="*/ 5039652 w 11099372"/>
              <a:gd name="connsiteY10" fmla="*/ 40342 h 2916888"/>
              <a:gd name="connsiteX11" fmla="*/ 5604428 w 11099372"/>
              <a:gd name="connsiteY11" fmla="*/ 53789 h 2916888"/>
              <a:gd name="connsiteX12" fmla="*/ 6229716 w 11099372"/>
              <a:gd name="connsiteY12" fmla="*/ 87406 h 2916888"/>
              <a:gd name="connsiteX13" fmla="*/ 6740704 w 11099372"/>
              <a:gd name="connsiteY13" fmla="*/ 87406 h 2916888"/>
              <a:gd name="connsiteX14" fmla="*/ 7020852 w 11099372"/>
              <a:gd name="connsiteY14" fmla="*/ 117289 h 2916888"/>
              <a:gd name="connsiteX15" fmla="*/ 7359073 w 11099372"/>
              <a:gd name="connsiteY15" fmla="*/ 164710 h 2916888"/>
              <a:gd name="connsiteX16" fmla="*/ 7991485 w 11099372"/>
              <a:gd name="connsiteY16" fmla="*/ 173377 h 2916888"/>
              <a:gd name="connsiteX17" fmla="*/ 8593862 w 11099372"/>
              <a:gd name="connsiteY17" fmla="*/ 152011 h 2916888"/>
              <a:gd name="connsiteX18" fmla="*/ 9161872 w 11099372"/>
              <a:gd name="connsiteY18" fmla="*/ 181443 h 2916888"/>
              <a:gd name="connsiteX19" fmla="*/ 9746613 w 11099372"/>
              <a:gd name="connsiteY19" fmla="*/ 173078 h 2916888"/>
              <a:gd name="connsiteX20" fmla="*/ 10218981 w 11099372"/>
              <a:gd name="connsiteY20" fmla="*/ 142742 h 2916888"/>
              <a:gd name="connsiteX21" fmla="*/ 10608287 w 11099372"/>
              <a:gd name="connsiteY21" fmla="*/ 138108 h 2916888"/>
              <a:gd name="connsiteX22" fmla="*/ 11092963 w 11099372"/>
              <a:gd name="connsiteY22" fmla="*/ 123254 h 2916888"/>
              <a:gd name="connsiteX23" fmla="*/ 11039635 w 11099372"/>
              <a:gd name="connsiteY23" fmla="*/ 2713257 h 2916888"/>
              <a:gd name="connsiteX24" fmla="*/ 10215094 w 11099372"/>
              <a:gd name="connsiteY24" fmla="*/ 2622183 h 2916888"/>
              <a:gd name="connsiteX25" fmla="*/ 9046634 w 11099372"/>
              <a:gd name="connsiteY25" fmla="*/ 2545906 h 2916888"/>
              <a:gd name="connsiteX26" fmla="*/ 7837289 w 11099372"/>
              <a:gd name="connsiteY26" fmla="*/ 2551029 h 2916888"/>
              <a:gd name="connsiteX27" fmla="*/ 6317117 w 11099372"/>
              <a:gd name="connsiteY27" fmla="*/ 2565377 h 2916888"/>
              <a:gd name="connsiteX28" fmla="*/ 4996225 w 11099372"/>
              <a:gd name="connsiteY28" fmla="*/ 2551937 h 2916888"/>
              <a:gd name="connsiteX29" fmla="*/ 3956317 w 11099372"/>
              <a:gd name="connsiteY29" fmla="*/ 2587592 h 2916888"/>
              <a:gd name="connsiteX30" fmla="*/ 2689444 w 11099372"/>
              <a:gd name="connsiteY30" fmla="*/ 2621209 h 2916888"/>
              <a:gd name="connsiteX31" fmla="*/ 1710660 w 11099372"/>
              <a:gd name="connsiteY31" fmla="*/ 2614159 h 2916888"/>
              <a:gd name="connsiteX32" fmla="*/ 790381 w 11099372"/>
              <a:gd name="connsiteY32" fmla="*/ 2593031 h 2916888"/>
              <a:gd name="connsiteX33" fmla="*/ 31369 w 11099372"/>
              <a:gd name="connsiteY33" fmla="*/ 2641160 h 2916888"/>
              <a:gd name="connsiteX34" fmla="*/ 0 w 11099372"/>
              <a:gd name="connsiteY34" fmla="*/ 17335 h 2916888"/>
              <a:gd name="connsiteX0" fmla="*/ 0 w 11099372"/>
              <a:gd name="connsiteY0" fmla="*/ 17335 h 2912827"/>
              <a:gd name="connsiteX1" fmla="*/ 420587 w 11099372"/>
              <a:gd name="connsiteY1" fmla="*/ 6724 h 2912827"/>
              <a:gd name="connsiteX2" fmla="*/ 877787 w 11099372"/>
              <a:gd name="connsiteY2" fmla="*/ 0 h 2912827"/>
              <a:gd name="connsiteX3" fmla="*/ 1360543 w 11099372"/>
              <a:gd name="connsiteY3" fmla="*/ 5386 h 2912827"/>
              <a:gd name="connsiteX4" fmla="*/ 1703443 w 11099372"/>
              <a:gd name="connsiteY4" fmla="*/ 13001 h 2912827"/>
              <a:gd name="connsiteX5" fmla="*/ 2182152 w 11099372"/>
              <a:gd name="connsiteY5" fmla="*/ 33618 h 2912827"/>
              <a:gd name="connsiteX6" fmla="*/ 2740651 w 11099372"/>
              <a:gd name="connsiteY6" fmla="*/ 38397 h 2912827"/>
              <a:gd name="connsiteX7" fmla="*/ 3278693 w 11099372"/>
              <a:gd name="connsiteY7" fmla="*/ 40342 h 2912827"/>
              <a:gd name="connsiteX8" fmla="*/ 3883204 w 11099372"/>
              <a:gd name="connsiteY8" fmla="*/ 33618 h 2912827"/>
              <a:gd name="connsiteX9" fmla="*/ 4515216 w 11099372"/>
              <a:gd name="connsiteY9" fmla="*/ 47065 h 2912827"/>
              <a:gd name="connsiteX10" fmla="*/ 5039652 w 11099372"/>
              <a:gd name="connsiteY10" fmla="*/ 40342 h 2912827"/>
              <a:gd name="connsiteX11" fmla="*/ 5604428 w 11099372"/>
              <a:gd name="connsiteY11" fmla="*/ 53789 h 2912827"/>
              <a:gd name="connsiteX12" fmla="*/ 6229716 w 11099372"/>
              <a:gd name="connsiteY12" fmla="*/ 87406 h 2912827"/>
              <a:gd name="connsiteX13" fmla="*/ 6740704 w 11099372"/>
              <a:gd name="connsiteY13" fmla="*/ 87406 h 2912827"/>
              <a:gd name="connsiteX14" fmla="*/ 7020852 w 11099372"/>
              <a:gd name="connsiteY14" fmla="*/ 117289 h 2912827"/>
              <a:gd name="connsiteX15" fmla="*/ 7359073 w 11099372"/>
              <a:gd name="connsiteY15" fmla="*/ 164710 h 2912827"/>
              <a:gd name="connsiteX16" fmla="*/ 7991485 w 11099372"/>
              <a:gd name="connsiteY16" fmla="*/ 173377 h 2912827"/>
              <a:gd name="connsiteX17" fmla="*/ 8593862 w 11099372"/>
              <a:gd name="connsiteY17" fmla="*/ 152011 h 2912827"/>
              <a:gd name="connsiteX18" fmla="*/ 9161872 w 11099372"/>
              <a:gd name="connsiteY18" fmla="*/ 181443 h 2912827"/>
              <a:gd name="connsiteX19" fmla="*/ 9746613 w 11099372"/>
              <a:gd name="connsiteY19" fmla="*/ 173078 h 2912827"/>
              <a:gd name="connsiteX20" fmla="*/ 10218981 w 11099372"/>
              <a:gd name="connsiteY20" fmla="*/ 142742 h 2912827"/>
              <a:gd name="connsiteX21" fmla="*/ 10608287 w 11099372"/>
              <a:gd name="connsiteY21" fmla="*/ 138108 h 2912827"/>
              <a:gd name="connsiteX22" fmla="*/ 11092963 w 11099372"/>
              <a:gd name="connsiteY22" fmla="*/ 123254 h 2912827"/>
              <a:gd name="connsiteX23" fmla="*/ 11039635 w 11099372"/>
              <a:gd name="connsiteY23" fmla="*/ 2713257 h 2912827"/>
              <a:gd name="connsiteX24" fmla="*/ 10215094 w 11099372"/>
              <a:gd name="connsiteY24" fmla="*/ 2622183 h 2912827"/>
              <a:gd name="connsiteX25" fmla="*/ 9046634 w 11099372"/>
              <a:gd name="connsiteY25" fmla="*/ 2545906 h 2912827"/>
              <a:gd name="connsiteX26" fmla="*/ 7837289 w 11099372"/>
              <a:gd name="connsiteY26" fmla="*/ 2551029 h 2912827"/>
              <a:gd name="connsiteX27" fmla="*/ 6317117 w 11099372"/>
              <a:gd name="connsiteY27" fmla="*/ 2565377 h 2912827"/>
              <a:gd name="connsiteX28" fmla="*/ 4996225 w 11099372"/>
              <a:gd name="connsiteY28" fmla="*/ 2551937 h 2912827"/>
              <a:gd name="connsiteX29" fmla="*/ 3956317 w 11099372"/>
              <a:gd name="connsiteY29" fmla="*/ 2587592 h 2912827"/>
              <a:gd name="connsiteX30" fmla="*/ 2689444 w 11099372"/>
              <a:gd name="connsiteY30" fmla="*/ 2621209 h 2912827"/>
              <a:gd name="connsiteX31" fmla="*/ 1710660 w 11099372"/>
              <a:gd name="connsiteY31" fmla="*/ 2614159 h 2912827"/>
              <a:gd name="connsiteX32" fmla="*/ 790381 w 11099372"/>
              <a:gd name="connsiteY32" fmla="*/ 2593031 h 2912827"/>
              <a:gd name="connsiteX33" fmla="*/ 31369 w 11099372"/>
              <a:gd name="connsiteY33" fmla="*/ 2641160 h 2912827"/>
              <a:gd name="connsiteX34" fmla="*/ 0 w 11099372"/>
              <a:gd name="connsiteY34" fmla="*/ 17335 h 2912827"/>
              <a:gd name="connsiteX0" fmla="*/ 0 w 11099372"/>
              <a:gd name="connsiteY0" fmla="*/ 17335 h 2908627"/>
              <a:gd name="connsiteX1" fmla="*/ 420587 w 11099372"/>
              <a:gd name="connsiteY1" fmla="*/ 6724 h 2908627"/>
              <a:gd name="connsiteX2" fmla="*/ 877787 w 11099372"/>
              <a:gd name="connsiteY2" fmla="*/ 0 h 2908627"/>
              <a:gd name="connsiteX3" fmla="*/ 1360543 w 11099372"/>
              <a:gd name="connsiteY3" fmla="*/ 5386 h 2908627"/>
              <a:gd name="connsiteX4" fmla="*/ 1703443 w 11099372"/>
              <a:gd name="connsiteY4" fmla="*/ 13001 h 2908627"/>
              <a:gd name="connsiteX5" fmla="*/ 2182152 w 11099372"/>
              <a:gd name="connsiteY5" fmla="*/ 33618 h 2908627"/>
              <a:gd name="connsiteX6" fmla="*/ 2740651 w 11099372"/>
              <a:gd name="connsiteY6" fmla="*/ 38397 h 2908627"/>
              <a:gd name="connsiteX7" fmla="*/ 3278693 w 11099372"/>
              <a:gd name="connsiteY7" fmla="*/ 40342 h 2908627"/>
              <a:gd name="connsiteX8" fmla="*/ 3883204 w 11099372"/>
              <a:gd name="connsiteY8" fmla="*/ 33618 h 2908627"/>
              <a:gd name="connsiteX9" fmla="*/ 4515216 w 11099372"/>
              <a:gd name="connsiteY9" fmla="*/ 47065 h 2908627"/>
              <a:gd name="connsiteX10" fmla="*/ 5039652 w 11099372"/>
              <a:gd name="connsiteY10" fmla="*/ 40342 h 2908627"/>
              <a:gd name="connsiteX11" fmla="*/ 5604428 w 11099372"/>
              <a:gd name="connsiteY11" fmla="*/ 53789 h 2908627"/>
              <a:gd name="connsiteX12" fmla="*/ 6229716 w 11099372"/>
              <a:gd name="connsiteY12" fmla="*/ 87406 h 2908627"/>
              <a:gd name="connsiteX13" fmla="*/ 6740704 w 11099372"/>
              <a:gd name="connsiteY13" fmla="*/ 87406 h 2908627"/>
              <a:gd name="connsiteX14" fmla="*/ 7020852 w 11099372"/>
              <a:gd name="connsiteY14" fmla="*/ 117289 h 2908627"/>
              <a:gd name="connsiteX15" fmla="*/ 7359073 w 11099372"/>
              <a:gd name="connsiteY15" fmla="*/ 164710 h 2908627"/>
              <a:gd name="connsiteX16" fmla="*/ 7991485 w 11099372"/>
              <a:gd name="connsiteY16" fmla="*/ 173377 h 2908627"/>
              <a:gd name="connsiteX17" fmla="*/ 8593862 w 11099372"/>
              <a:gd name="connsiteY17" fmla="*/ 152011 h 2908627"/>
              <a:gd name="connsiteX18" fmla="*/ 9161872 w 11099372"/>
              <a:gd name="connsiteY18" fmla="*/ 181443 h 2908627"/>
              <a:gd name="connsiteX19" fmla="*/ 9746613 w 11099372"/>
              <a:gd name="connsiteY19" fmla="*/ 173078 h 2908627"/>
              <a:gd name="connsiteX20" fmla="*/ 10218981 w 11099372"/>
              <a:gd name="connsiteY20" fmla="*/ 142742 h 2908627"/>
              <a:gd name="connsiteX21" fmla="*/ 10608287 w 11099372"/>
              <a:gd name="connsiteY21" fmla="*/ 138108 h 2908627"/>
              <a:gd name="connsiteX22" fmla="*/ 11092963 w 11099372"/>
              <a:gd name="connsiteY22" fmla="*/ 123254 h 2908627"/>
              <a:gd name="connsiteX23" fmla="*/ 11039635 w 11099372"/>
              <a:gd name="connsiteY23" fmla="*/ 2713257 h 2908627"/>
              <a:gd name="connsiteX24" fmla="*/ 10215094 w 11099372"/>
              <a:gd name="connsiteY24" fmla="*/ 2622183 h 2908627"/>
              <a:gd name="connsiteX25" fmla="*/ 9046634 w 11099372"/>
              <a:gd name="connsiteY25" fmla="*/ 2545906 h 2908627"/>
              <a:gd name="connsiteX26" fmla="*/ 7837289 w 11099372"/>
              <a:gd name="connsiteY26" fmla="*/ 2551029 h 2908627"/>
              <a:gd name="connsiteX27" fmla="*/ 6317117 w 11099372"/>
              <a:gd name="connsiteY27" fmla="*/ 2565377 h 2908627"/>
              <a:gd name="connsiteX28" fmla="*/ 4996225 w 11099372"/>
              <a:gd name="connsiteY28" fmla="*/ 2551937 h 2908627"/>
              <a:gd name="connsiteX29" fmla="*/ 3956317 w 11099372"/>
              <a:gd name="connsiteY29" fmla="*/ 2587592 h 2908627"/>
              <a:gd name="connsiteX30" fmla="*/ 2689444 w 11099372"/>
              <a:gd name="connsiteY30" fmla="*/ 2621209 h 2908627"/>
              <a:gd name="connsiteX31" fmla="*/ 1710660 w 11099372"/>
              <a:gd name="connsiteY31" fmla="*/ 2614159 h 2908627"/>
              <a:gd name="connsiteX32" fmla="*/ 790381 w 11099372"/>
              <a:gd name="connsiteY32" fmla="*/ 2593031 h 2908627"/>
              <a:gd name="connsiteX33" fmla="*/ 31369 w 11099372"/>
              <a:gd name="connsiteY33" fmla="*/ 2641160 h 2908627"/>
              <a:gd name="connsiteX34" fmla="*/ 0 w 11099372"/>
              <a:gd name="connsiteY34" fmla="*/ 17335 h 2908627"/>
              <a:gd name="connsiteX0" fmla="*/ 0 w 11099372"/>
              <a:gd name="connsiteY0" fmla="*/ 17335 h 2908627"/>
              <a:gd name="connsiteX1" fmla="*/ 420587 w 11099372"/>
              <a:gd name="connsiteY1" fmla="*/ 6724 h 2908627"/>
              <a:gd name="connsiteX2" fmla="*/ 877787 w 11099372"/>
              <a:gd name="connsiteY2" fmla="*/ 0 h 2908627"/>
              <a:gd name="connsiteX3" fmla="*/ 1360543 w 11099372"/>
              <a:gd name="connsiteY3" fmla="*/ 5386 h 2908627"/>
              <a:gd name="connsiteX4" fmla="*/ 1703443 w 11099372"/>
              <a:gd name="connsiteY4" fmla="*/ 13001 h 2908627"/>
              <a:gd name="connsiteX5" fmla="*/ 2182152 w 11099372"/>
              <a:gd name="connsiteY5" fmla="*/ 33618 h 2908627"/>
              <a:gd name="connsiteX6" fmla="*/ 2740651 w 11099372"/>
              <a:gd name="connsiteY6" fmla="*/ 38397 h 2908627"/>
              <a:gd name="connsiteX7" fmla="*/ 3278693 w 11099372"/>
              <a:gd name="connsiteY7" fmla="*/ 40342 h 2908627"/>
              <a:gd name="connsiteX8" fmla="*/ 3883204 w 11099372"/>
              <a:gd name="connsiteY8" fmla="*/ 33618 h 2908627"/>
              <a:gd name="connsiteX9" fmla="*/ 4515216 w 11099372"/>
              <a:gd name="connsiteY9" fmla="*/ 47065 h 2908627"/>
              <a:gd name="connsiteX10" fmla="*/ 5039652 w 11099372"/>
              <a:gd name="connsiteY10" fmla="*/ 40342 h 2908627"/>
              <a:gd name="connsiteX11" fmla="*/ 5604428 w 11099372"/>
              <a:gd name="connsiteY11" fmla="*/ 53789 h 2908627"/>
              <a:gd name="connsiteX12" fmla="*/ 6229716 w 11099372"/>
              <a:gd name="connsiteY12" fmla="*/ 87406 h 2908627"/>
              <a:gd name="connsiteX13" fmla="*/ 6740704 w 11099372"/>
              <a:gd name="connsiteY13" fmla="*/ 87406 h 2908627"/>
              <a:gd name="connsiteX14" fmla="*/ 7020852 w 11099372"/>
              <a:gd name="connsiteY14" fmla="*/ 117289 h 2908627"/>
              <a:gd name="connsiteX15" fmla="*/ 7359073 w 11099372"/>
              <a:gd name="connsiteY15" fmla="*/ 164710 h 2908627"/>
              <a:gd name="connsiteX16" fmla="*/ 7991485 w 11099372"/>
              <a:gd name="connsiteY16" fmla="*/ 173377 h 2908627"/>
              <a:gd name="connsiteX17" fmla="*/ 8593862 w 11099372"/>
              <a:gd name="connsiteY17" fmla="*/ 152011 h 2908627"/>
              <a:gd name="connsiteX18" fmla="*/ 9161872 w 11099372"/>
              <a:gd name="connsiteY18" fmla="*/ 181443 h 2908627"/>
              <a:gd name="connsiteX19" fmla="*/ 9746613 w 11099372"/>
              <a:gd name="connsiteY19" fmla="*/ 173078 h 2908627"/>
              <a:gd name="connsiteX20" fmla="*/ 10218981 w 11099372"/>
              <a:gd name="connsiteY20" fmla="*/ 142742 h 2908627"/>
              <a:gd name="connsiteX21" fmla="*/ 10608287 w 11099372"/>
              <a:gd name="connsiteY21" fmla="*/ 138108 h 2908627"/>
              <a:gd name="connsiteX22" fmla="*/ 11092963 w 11099372"/>
              <a:gd name="connsiteY22" fmla="*/ 123254 h 2908627"/>
              <a:gd name="connsiteX23" fmla="*/ 11039635 w 11099372"/>
              <a:gd name="connsiteY23" fmla="*/ 2713257 h 2908627"/>
              <a:gd name="connsiteX24" fmla="*/ 10215094 w 11099372"/>
              <a:gd name="connsiteY24" fmla="*/ 2622183 h 2908627"/>
              <a:gd name="connsiteX25" fmla="*/ 9046634 w 11099372"/>
              <a:gd name="connsiteY25" fmla="*/ 2545906 h 2908627"/>
              <a:gd name="connsiteX26" fmla="*/ 7837289 w 11099372"/>
              <a:gd name="connsiteY26" fmla="*/ 2551029 h 2908627"/>
              <a:gd name="connsiteX27" fmla="*/ 6317117 w 11099372"/>
              <a:gd name="connsiteY27" fmla="*/ 2565377 h 2908627"/>
              <a:gd name="connsiteX28" fmla="*/ 4996225 w 11099372"/>
              <a:gd name="connsiteY28" fmla="*/ 2551937 h 2908627"/>
              <a:gd name="connsiteX29" fmla="*/ 3956317 w 11099372"/>
              <a:gd name="connsiteY29" fmla="*/ 2587592 h 2908627"/>
              <a:gd name="connsiteX30" fmla="*/ 2689444 w 11099372"/>
              <a:gd name="connsiteY30" fmla="*/ 2621209 h 2908627"/>
              <a:gd name="connsiteX31" fmla="*/ 1710660 w 11099372"/>
              <a:gd name="connsiteY31" fmla="*/ 2614159 h 2908627"/>
              <a:gd name="connsiteX32" fmla="*/ 790381 w 11099372"/>
              <a:gd name="connsiteY32" fmla="*/ 2593031 h 2908627"/>
              <a:gd name="connsiteX33" fmla="*/ 31369 w 11099372"/>
              <a:gd name="connsiteY33" fmla="*/ 2641160 h 2908627"/>
              <a:gd name="connsiteX34" fmla="*/ 0 w 11099372"/>
              <a:gd name="connsiteY34" fmla="*/ 17335 h 2908627"/>
              <a:gd name="connsiteX0" fmla="*/ 0 w 11099372"/>
              <a:gd name="connsiteY0" fmla="*/ 17335 h 2910596"/>
              <a:gd name="connsiteX1" fmla="*/ 420587 w 11099372"/>
              <a:gd name="connsiteY1" fmla="*/ 6724 h 2910596"/>
              <a:gd name="connsiteX2" fmla="*/ 877787 w 11099372"/>
              <a:gd name="connsiteY2" fmla="*/ 0 h 2910596"/>
              <a:gd name="connsiteX3" fmla="*/ 1360543 w 11099372"/>
              <a:gd name="connsiteY3" fmla="*/ 5386 h 2910596"/>
              <a:gd name="connsiteX4" fmla="*/ 1703443 w 11099372"/>
              <a:gd name="connsiteY4" fmla="*/ 13001 h 2910596"/>
              <a:gd name="connsiteX5" fmla="*/ 2182152 w 11099372"/>
              <a:gd name="connsiteY5" fmla="*/ 33618 h 2910596"/>
              <a:gd name="connsiteX6" fmla="*/ 2740651 w 11099372"/>
              <a:gd name="connsiteY6" fmla="*/ 38397 h 2910596"/>
              <a:gd name="connsiteX7" fmla="*/ 3278693 w 11099372"/>
              <a:gd name="connsiteY7" fmla="*/ 40342 h 2910596"/>
              <a:gd name="connsiteX8" fmla="*/ 3883204 w 11099372"/>
              <a:gd name="connsiteY8" fmla="*/ 33618 h 2910596"/>
              <a:gd name="connsiteX9" fmla="*/ 4515216 w 11099372"/>
              <a:gd name="connsiteY9" fmla="*/ 47065 h 2910596"/>
              <a:gd name="connsiteX10" fmla="*/ 5039652 w 11099372"/>
              <a:gd name="connsiteY10" fmla="*/ 40342 h 2910596"/>
              <a:gd name="connsiteX11" fmla="*/ 5604428 w 11099372"/>
              <a:gd name="connsiteY11" fmla="*/ 53789 h 2910596"/>
              <a:gd name="connsiteX12" fmla="*/ 6229716 w 11099372"/>
              <a:gd name="connsiteY12" fmla="*/ 87406 h 2910596"/>
              <a:gd name="connsiteX13" fmla="*/ 6740704 w 11099372"/>
              <a:gd name="connsiteY13" fmla="*/ 87406 h 2910596"/>
              <a:gd name="connsiteX14" fmla="*/ 7020852 w 11099372"/>
              <a:gd name="connsiteY14" fmla="*/ 117289 h 2910596"/>
              <a:gd name="connsiteX15" fmla="*/ 7359073 w 11099372"/>
              <a:gd name="connsiteY15" fmla="*/ 164710 h 2910596"/>
              <a:gd name="connsiteX16" fmla="*/ 7991485 w 11099372"/>
              <a:gd name="connsiteY16" fmla="*/ 173377 h 2910596"/>
              <a:gd name="connsiteX17" fmla="*/ 8593862 w 11099372"/>
              <a:gd name="connsiteY17" fmla="*/ 152011 h 2910596"/>
              <a:gd name="connsiteX18" fmla="*/ 9161872 w 11099372"/>
              <a:gd name="connsiteY18" fmla="*/ 181443 h 2910596"/>
              <a:gd name="connsiteX19" fmla="*/ 9746613 w 11099372"/>
              <a:gd name="connsiteY19" fmla="*/ 173078 h 2910596"/>
              <a:gd name="connsiteX20" fmla="*/ 10218981 w 11099372"/>
              <a:gd name="connsiteY20" fmla="*/ 142742 h 2910596"/>
              <a:gd name="connsiteX21" fmla="*/ 10608287 w 11099372"/>
              <a:gd name="connsiteY21" fmla="*/ 138108 h 2910596"/>
              <a:gd name="connsiteX22" fmla="*/ 11092963 w 11099372"/>
              <a:gd name="connsiteY22" fmla="*/ 123254 h 2910596"/>
              <a:gd name="connsiteX23" fmla="*/ 11039635 w 11099372"/>
              <a:gd name="connsiteY23" fmla="*/ 2713257 h 2910596"/>
              <a:gd name="connsiteX24" fmla="*/ 10215094 w 11099372"/>
              <a:gd name="connsiteY24" fmla="*/ 2622183 h 2910596"/>
              <a:gd name="connsiteX25" fmla="*/ 9046634 w 11099372"/>
              <a:gd name="connsiteY25" fmla="*/ 2545906 h 2910596"/>
              <a:gd name="connsiteX26" fmla="*/ 7837289 w 11099372"/>
              <a:gd name="connsiteY26" fmla="*/ 2551029 h 2910596"/>
              <a:gd name="connsiteX27" fmla="*/ 6317117 w 11099372"/>
              <a:gd name="connsiteY27" fmla="*/ 2565377 h 2910596"/>
              <a:gd name="connsiteX28" fmla="*/ 4996225 w 11099372"/>
              <a:gd name="connsiteY28" fmla="*/ 2551937 h 2910596"/>
              <a:gd name="connsiteX29" fmla="*/ 3956317 w 11099372"/>
              <a:gd name="connsiteY29" fmla="*/ 2587592 h 2910596"/>
              <a:gd name="connsiteX30" fmla="*/ 2689444 w 11099372"/>
              <a:gd name="connsiteY30" fmla="*/ 2621209 h 2910596"/>
              <a:gd name="connsiteX31" fmla="*/ 1710660 w 11099372"/>
              <a:gd name="connsiteY31" fmla="*/ 2614159 h 2910596"/>
              <a:gd name="connsiteX32" fmla="*/ 790381 w 11099372"/>
              <a:gd name="connsiteY32" fmla="*/ 2593031 h 2910596"/>
              <a:gd name="connsiteX33" fmla="*/ 31369 w 11099372"/>
              <a:gd name="connsiteY33" fmla="*/ 2641160 h 2910596"/>
              <a:gd name="connsiteX34" fmla="*/ 0 w 1109937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90381 w 11116832"/>
              <a:gd name="connsiteY32" fmla="*/ 2593031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90381 w 11116832"/>
              <a:gd name="connsiteY32" fmla="*/ 2593031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90381 w 11116832"/>
              <a:gd name="connsiteY32" fmla="*/ 2593031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80021 w 11116832"/>
              <a:gd name="connsiteY32" fmla="*/ 2660719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80021 w 11116832"/>
              <a:gd name="connsiteY32" fmla="*/ 2660719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80021 w 11116832"/>
              <a:gd name="connsiteY32" fmla="*/ 2660719 h 2910596"/>
              <a:gd name="connsiteX33" fmla="*/ 31369 w 11116832"/>
              <a:gd name="connsiteY33" fmla="*/ 2641160 h 2910596"/>
              <a:gd name="connsiteX34" fmla="*/ 0 w 11116832"/>
              <a:gd name="connsiteY34" fmla="*/ 17335 h 2910596"/>
              <a:gd name="connsiteX0" fmla="*/ 0 w 11116832"/>
              <a:gd name="connsiteY0" fmla="*/ 17335 h 2910596"/>
              <a:gd name="connsiteX1" fmla="*/ 420587 w 11116832"/>
              <a:gd name="connsiteY1" fmla="*/ 6724 h 2910596"/>
              <a:gd name="connsiteX2" fmla="*/ 877787 w 11116832"/>
              <a:gd name="connsiteY2" fmla="*/ 0 h 2910596"/>
              <a:gd name="connsiteX3" fmla="*/ 1360543 w 11116832"/>
              <a:gd name="connsiteY3" fmla="*/ 5386 h 2910596"/>
              <a:gd name="connsiteX4" fmla="*/ 1703443 w 11116832"/>
              <a:gd name="connsiteY4" fmla="*/ 13001 h 2910596"/>
              <a:gd name="connsiteX5" fmla="*/ 2182152 w 11116832"/>
              <a:gd name="connsiteY5" fmla="*/ 33618 h 2910596"/>
              <a:gd name="connsiteX6" fmla="*/ 2740651 w 11116832"/>
              <a:gd name="connsiteY6" fmla="*/ 38397 h 2910596"/>
              <a:gd name="connsiteX7" fmla="*/ 3278693 w 11116832"/>
              <a:gd name="connsiteY7" fmla="*/ 40342 h 2910596"/>
              <a:gd name="connsiteX8" fmla="*/ 3883204 w 11116832"/>
              <a:gd name="connsiteY8" fmla="*/ 33618 h 2910596"/>
              <a:gd name="connsiteX9" fmla="*/ 4515216 w 11116832"/>
              <a:gd name="connsiteY9" fmla="*/ 47065 h 2910596"/>
              <a:gd name="connsiteX10" fmla="*/ 5039652 w 11116832"/>
              <a:gd name="connsiteY10" fmla="*/ 40342 h 2910596"/>
              <a:gd name="connsiteX11" fmla="*/ 5604428 w 11116832"/>
              <a:gd name="connsiteY11" fmla="*/ 53789 h 2910596"/>
              <a:gd name="connsiteX12" fmla="*/ 6229716 w 11116832"/>
              <a:gd name="connsiteY12" fmla="*/ 87406 h 2910596"/>
              <a:gd name="connsiteX13" fmla="*/ 6740704 w 11116832"/>
              <a:gd name="connsiteY13" fmla="*/ 87406 h 2910596"/>
              <a:gd name="connsiteX14" fmla="*/ 7020852 w 11116832"/>
              <a:gd name="connsiteY14" fmla="*/ 117289 h 2910596"/>
              <a:gd name="connsiteX15" fmla="*/ 7359073 w 11116832"/>
              <a:gd name="connsiteY15" fmla="*/ 164710 h 2910596"/>
              <a:gd name="connsiteX16" fmla="*/ 7991485 w 11116832"/>
              <a:gd name="connsiteY16" fmla="*/ 173377 h 2910596"/>
              <a:gd name="connsiteX17" fmla="*/ 8593862 w 11116832"/>
              <a:gd name="connsiteY17" fmla="*/ 152011 h 2910596"/>
              <a:gd name="connsiteX18" fmla="*/ 9161872 w 11116832"/>
              <a:gd name="connsiteY18" fmla="*/ 181443 h 2910596"/>
              <a:gd name="connsiteX19" fmla="*/ 9746613 w 11116832"/>
              <a:gd name="connsiteY19" fmla="*/ 173078 h 2910596"/>
              <a:gd name="connsiteX20" fmla="*/ 10218981 w 11116832"/>
              <a:gd name="connsiteY20" fmla="*/ 142742 h 2910596"/>
              <a:gd name="connsiteX21" fmla="*/ 10608287 w 11116832"/>
              <a:gd name="connsiteY21" fmla="*/ 138108 h 2910596"/>
              <a:gd name="connsiteX22" fmla="*/ 11092963 w 11116832"/>
              <a:gd name="connsiteY22" fmla="*/ 123254 h 2910596"/>
              <a:gd name="connsiteX23" fmla="*/ 11081077 w 11116832"/>
              <a:gd name="connsiteY23" fmla="*/ 2747102 h 2910596"/>
              <a:gd name="connsiteX24" fmla="*/ 10215094 w 11116832"/>
              <a:gd name="connsiteY24" fmla="*/ 2622183 h 2910596"/>
              <a:gd name="connsiteX25" fmla="*/ 9046634 w 11116832"/>
              <a:gd name="connsiteY25" fmla="*/ 2545906 h 2910596"/>
              <a:gd name="connsiteX26" fmla="*/ 7837289 w 11116832"/>
              <a:gd name="connsiteY26" fmla="*/ 2551029 h 2910596"/>
              <a:gd name="connsiteX27" fmla="*/ 6317117 w 11116832"/>
              <a:gd name="connsiteY27" fmla="*/ 2565377 h 2910596"/>
              <a:gd name="connsiteX28" fmla="*/ 4996225 w 11116832"/>
              <a:gd name="connsiteY28" fmla="*/ 2551937 h 2910596"/>
              <a:gd name="connsiteX29" fmla="*/ 3956317 w 11116832"/>
              <a:gd name="connsiteY29" fmla="*/ 2587592 h 2910596"/>
              <a:gd name="connsiteX30" fmla="*/ 2689444 w 11116832"/>
              <a:gd name="connsiteY30" fmla="*/ 2621209 h 2910596"/>
              <a:gd name="connsiteX31" fmla="*/ 1710660 w 11116832"/>
              <a:gd name="connsiteY31" fmla="*/ 2614159 h 2910596"/>
              <a:gd name="connsiteX32" fmla="*/ 780021 w 11116832"/>
              <a:gd name="connsiteY32" fmla="*/ 2660719 h 2910596"/>
              <a:gd name="connsiteX33" fmla="*/ 31369 w 11116832"/>
              <a:gd name="connsiteY33" fmla="*/ 2641160 h 2910596"/>
              <a:gd name="connsiteX34" fmla="*/ 0 w 11116832"/>
              <a:gd name="connsiteY34" fmla="*/ 17335 h 2910596"/>
              <a:gd name="connsiteX0" fmla="*/ 0 w 11116832"/>
              <a:gd name="connsiteY0" fmla="*/ 17335 h 2923288"/>
              <a:gd name="connsiteX1" fmla="*/ 420587 w 11116832"/>
              <a:gd name="connsiteY1" fmla="*/ 6724 h 2923288"/>
              <a:gd name="connsiteX2" fmla="*/ 877787 w 11116832"/>
              <a:gd name="connsiteY2" fmla="*/ 0 h 2923288"/>
              <a:gd name="connsiteX3" fmla="*/ 1360543 w 11116832"/>
              <a:gd name="connsiteY3" fmla="*/ 5386 h 2923288"/>
              <a:gd name="connsiteX4" fmla="*/ 1703443 w 11116832"/>
              <a:gd name="connsiteY4" fmla="*/ 13001 h 2923288"/>
              <a:gd name="connsiteX5" fmla="*/ 2182152 w 11116832"/>
              <a:gd name="connsiteY5" fmla="*/ 33618 h 2923288"/>
              <a:gd name="connsiteX6" fmla="*/ 2740651 w 11116832"/>
              <a:gd name="connsiteY6" fmla="*/ 38397 h 2923288"/>
              <a:gd name="connsiteX7" fmla="*/ 3278693 w 11116832"/>
              <a:gd name="connsiteY7" fmla="*/ 40342 h 2923288"/>
              <a:gd name="connsiteX8" fmla="*/ 3883204 w 11116832"/>
              <a:gd name="connsiteY8" fmla="*/ 33618 h 2923288"/>
              <a:gd name="connsiteX9" fmla="*/ 4515216 w 11116832"/>
              <a:gd name="connsiteY9" fmla="*/ 47065 h 2923288"/>
              <a:gd name="connsiteX10" fmla="*/ 5039652 w 11116832"/>
              <a:gd name="connsiteY10" fmla="*/ 40342 h 2923288"/>
              <a:gd name="connsiteX11" fmla="*/ 5604428 w 11116832"/>
              <a:gd name="connsiteY11" fmla="*/ 53789 h 2923288"/>
              <a:gd name="connsiteX12" fmla="*/ 6229716 w 11116832"/>
              <a:gd name="connsiteY12" fmla="*/ 87406 h 2923288"/>
              <a:gd name="connsiteX13" fmla="*/ 6740704 w 11116832"/>
              <a:gd name="connsiteY13" fmla="*/ 87406 h 2923288"/>
              <a:gd name="connsiteX14" fmla="*/ 7020852 w 11116832"/>
              <a:gd name="connsiteY14" fmla="*/ 117289 h 2923288"/>
              <a:gd name="connsiteX15" fmla="*/ 7359073 w 11116832"/>
              <a:gd name="connsiteY15" fmla="*/ 164710 h 2923288"/>
              <a:gd name="connsiteX16" fmla="*/ 7991485 w 11116832"/>
              <a:gd name="connsiteY16" fmla="*/ 173377 h 2923288"/>
              <a:gd name="connsiteX17" fmla="*/ 8593862 w 11116832"/>
              <a:gd name="connsiteY17" fmla="*/ 152011 h 2923288"/>
              <a:gd name="connsiteX18" fmla="*/ 9161872 w 11116832"/>
              <a:gd name="connsiteY18" fmla="*/ 181443 h 2923288"/>
              <a:gd name="connsiteX19" fmla="*/ 9746613 w 11116832"/>
              <a:gd name="connsiteY19" fmla="*/ 173078 h 2923288"/>
              <a:gd name="connsiteX20" fmla="*/ 10218981 w 11116832"/>
              <a:gd name="connsiteY20" fmla="*/ 142742 h 2923288"/>
              <a:gd name="connsiteX21" fmla="*/ 10608287 w 11116832"/>
              <a:gd name="connsiteY21" fmla="*/ 138108 h 2923288"/>
              <a:gd name="connsiteX22" fmla="*/ 11092963 w 11116832"/>
              <a:gd name="connsiteY22" fmla="*/ 123254 h 2923288"/>
              <a:gd name="connsiteX23" fmla="*/ 11081077 w 11116832"/>
              <a:gd name="connsiteY23" fmla="*/ 2747102 h 2923288"/>
              <a:gd name="connsiteX24" fmla="*/ 10215094 w 11116832"/>
              <a:gd name="connsiteY24" fmla="*/ 2622183 h 2923288"/>
              <a:gd name="connsiteX25" fmla="*/ 9046634 w 11116832"/>
              <a:gd name="connsiteY25" fmla="*/ 2545906 h 2923288"/>
              <a:gd name="connsiteX26" fmla="*/ 7837289 w 11116832"/>
              <a:gd name="connsiteY26" fmla="*/ 2551029 h 2923288"/>
              <a:gd name="connsiteX27" fmla="*/ 6317117 w 11116832"/>
              <a:gd name="connsiteY27" fmla="*/ 2565377 h 2923288"/>
              <a:gd name="connsiteX28" fmla="*/ 4996225 w 11116832"/>
              <a:gd name="connsiteY28" fmla="*/ 2551937 h 2923288"/>
              <a:gd name="connsiteX29" fmla="*/ 3956317 w 11116832"/>
              <a:gd name="connsiteY29" fmla="*/ 2587592 h 2923288"/>
              <a:gd name="connsiteX30" fmla="*/ 2689444 w 11116832"/>
              <a:gd name="connsiteY30" fmla="*/ 2621209 h 2923288"/>
              <a:gd name="connsiteX31" fmla="*/ 1710660 w 11116832"/>
              <a:gd name="connsiteY31" fmla="*/ 2614159 h 2923288"/>
              <a:gd name="connsiteX32" fmla="*/ 780021 w 11116832"/>
              <a:gd name="connsiteY32" fmla="*/ 2660719 h 2923288"/>
              <a:gd name="connsiteX33" fmla="*/ 31369 w 11116832"/>
              <a:gd name="connsiteY33" fmla="*/ 2641160 h 2923288"/>
              <a:gd name="connsiteX34" fmla="*/ 0 w 11116832"/>
              <a:gd name="connsiteY34" fmla="*/ 17335 h 292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16832" h="2923288">
                <a:moveTo>
                  <a:pt x="0" y="17335"/>
                </a:moveTo>
                <a:cubicBezTo>
                  <a:pt x="143085" y="123584"/>
                  <a:pt x="316505" y="56486"/>
                  <a:pt x="420587" y="6724"/>
                </a:cubicBezTo>
                <a:cubicBezTo>
                  <a:pt x="551319" y="95490"/>
                  <a:pt x="729720" y="71579"/>
                  <a:pt x="877787" y="0"/>
                </a:cubicBezTo>
                <a:cubicBezTo>
                  <a:pt x="1030039" y="58132"/>
                  <a:pt x="1225626" y="55595"/>
                  <a:pt x="1360543" y="5386"/>
                </a:cubicBezTo>
                <a:cubicBezTo>
                  <a:pt x="1431507" y="33926"/>
                  <a:pt x="1532805" y="79802"/>
                  <a:pt x="1703443" y="13001"/>
                </a:cubicBezTo>
                <a:cubicBezTo>
                  <a:pt x="1841345" y="145549"/>
                  <a:pt x="2061585" y="104751"/>
                  <a:pt x="2182152" y="33618"/>
                </a:cubicBezTo>
                <a:cubicBezTo>
                  <a:pt x="2337983" y="133441"/>
                  <a:pt x="2584820" y="103254"/>
                  <a:pt x="2740651" y="38397"/>
                </a:cubicBezTo>
                <a:cubicBezTo>
                  <a:pt x="2927242" y="155376"/>
                  <a:pt x="3152795" y="103254"/>
                  <a:pt x="3278693" y="40342"/>
                </a:cubicBezTo>
                <a:cubicBezTo>
                  <a:pt x="3467623" y="153944"/>
                  <a:pt x="3751039" y="131199"/>
                  <a:pt x="3883204" y="33618"/>
                </a:cubicBezTo>
                <a:cubicBezTo>
                  <a:pt x="4037537" y="163776"/>
                  <a:pt x="4347882" y="120588"/>
                  <a:pt x="4515216" y="47065"/>
                </a:cubicBezTo>
                <a:cubicBezTo>
                  <a:pt x="4618937" y="102415"/>
                  <a:pt x="4899509" y="120589"/>
                  <a:pt x="5039652" y="40342"/>
                </a:cubicBezTo>
                <a:cubicBezTo>
                  <a:pt x="5214911" y="148832"/>
                  <a:pt x="5446504" y="114312"/>
                  <a:pt x="5604428" y="53789"/>
                </a:cubicBezTo>
                <a:cubicBezTo>
                  <a:pt x="5786855" y="156002"/>
                  <a:pt x="6051622" y="149872"/>
                  <a:pt x="6229716" y="87406"/>
                </a:cubicBezTo>
                <a:cubicBezTo>
                  <a:pt x="6400045" y="161078"/>
                  <a:pt x="6626713" y="152410"/>
                  <a:pt x="6740704" y="87406"/>
                </a:cubicBezTo>
                <a:cubicBezTo>
                  <a:pt x="6812719" y="136872"/>
                  <a:pt x="6966171" y="171832"/>
                  <a:pt x="7020852" y="117289"/>
                </a:cubicBezTo>
                <a:cubicBezTo>
                  <a:pt x="7095338" y="196848"/>
                  <a:pt x="7244926" y="222037"/>
                  <a:pt x="7359073" y="164710"/>
                </a:cubicBezTo>
                <a:cubicBezTo>
                  <a:pt x="7468612" y="263181"/>
                  <a:pt x="7846451" y="317022"/>
                  <a:pt x="7991485" y="173377"/>
                </a:cubicBezTo>
                <a:cubicBezTo>
                  <a:pt x="8253264" y="316207"/>
                  <a:pt x="8444585" y="294663"/>
                  <a:pt x="8593862" y="152011"/>
                </a:cubicBezTo>
                <a:cubicBezTo>
                  <a:pt x="8718589" y="342601"/>
                  <a:pt x="9109651" y="363053"/>
                  <a:pt x="9161872" y="181443"/>
                </a:cubicBezTo>
                <a:cubicBezTo>
                  <a:pt x="9287638" y="293666"/>
                  <a:pt x="9587675" y="368502"/>
                  <a:pt x="9746613" y="173078"/>
                </a:cubicBezTo>
                <a:cubicBezTo>
                  <a:pt x="9875043" y="260157"/>
                  <a:pt x="10126086" y="316994"/>
                  <a:pt x="10218981" y="142742"/>
                </a:cubicBezTo>
                <a:cubicBezTo>
                  <a:pt x="10364745" y="309452"/>
                  <a:pt x="10604412" y="225912"/>
                  <a:pt x="10608287" y="138108"/>
                </a:cubicBezTo>
                <a:cubicBezTo>
                  <a:pt x="10662314" y="188981"/>
                  <a:pt x="10973336" y="320481"/>
                  <a:pt x="11092963" y="123254"/>
                </a:cubicBezTo>
                <a:cubicBezTo>
                  <a:pt x="11106123" y="446669"/>
                  <a:pt x="11145216" y="2666520"/>
                  <a:pt x="11081077" y="2747102"/>
                </a:cubicBezTo>
                <a:cubicBezTo>
                  <a:pt x="10899752" y="2968286"/>
                  <a:pt x="10392051" y="2867035"/>
                  <a:pt x="10215094" y="2622183"/>
                </a:cubicBezTo>
                <a:cubicBezTo>
                  <a:pt x="10166796" y="2998832"/>
                  <a:pt x="9182538" y="3039702"/>
                  <a:pt x="9046634" y="2545906"/>
                </a:cubicBezTo>
                <a:cubicBezTo>
                  <a:pt x="8931883" y="2968106"/>
                  <a:pt x="8056292" y="3084647"/>
                  <a:pt x="7837289" y="2551029"/>
                </a:cubicBezTo>
                <a:cubicBezTo>
                  <a:pt x="7742670" y="2953694"/>
                  <a:pt x="6566632" y="3088945"/>
                  <a:pt x="6317117" y="2565377"/>
                </a:cubicBezTo>
                <a:cubicBezTo>
                  <a:pt x="6041203" y="3020257"/>
                  <a:pt x="5213645" y="3030308"/>
                  <a:pt x="4996225" y="2551937"/>
                </a:cubicBezTo>
                <a:cubicBezTo>
                  <a:pt x="4869855" y="2865531"/>
                  <a:pt x="4189403" y="2954073"/>
                  <a:pt x="3956317" y="2587592"/>
                </a:cubicBezTo>
                <a:cubicBezTo>
                  <a:pt x="3746720" y="2934462"/>
                  <a:pt x="3052224" y="3038565"/>
                  <a:pt x="2689444" y="2621209"/>
                </a:cubicBezTo>
                <a:cubicBezTo>
                  <a:pt x="2465899" y="2989708"/>
                  <a:pt x="1906969" y="3059404"/>
                  <a:pt x="1710660" y="2614159"/>
                </a:cubicBezTo>
                <a:cubicBezTo>
                  <a:pt x="1581290" y="3037835"/>
                  <a:pt x="846971" y="2962945"/>
                  <a:pt x="780021" y="2660719"/>
                </a:cubicBezTo>
                <a:cubicBezTo>
                  <a:pt x="604922" y="2946591"/>
                  <a:pt x="89661" y="2909239"/>
                  <a:pt x="31369" y="2641160"/>
                </a:cubicBezTo>
                <a:lnTo>
                  <a:pt x="0" y="17335"/>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grpSp>
        <p:nvGrpSpPr>
          <p:cNvPr id="7" name="Group 9"/>
          <p:cNvGrpSpPr>
            <a:grpSpLocks/>
          </p:cNvGrpSpPr>
          <p:nvPr/>
        </p:nvGrpSpPr>
        <p:grpSpPr bwMode="auto">
          <a:xfrm>
            <a:off x="341313" y="3371850"/>
            <a:ext cx="8443912" cy="171450"/>
            <a:chOff x="900113" y="2514600"/>
            <a:chExt cx="10021888" cy="220663"/>
          </a:xfrm>
        </p:grpSpPr>
        <p:sp>
          <p:nvSpPr>
            <p:cNvPr id="8" name="Freeform 19"/>
            <p:cNvSpPr>
              <a:spLocks noEditPoints="1"/>
            </p:cNvSpPr>
            <p:nvPr/>
          </p:nvSpPr>
          <p:spPr bwMode="auto">
            <a:xfrm>
              <a:off x="3482976" y="2571750"/>
              <a:ext cx="7439025" cy="163513"/>
            </a:xfrm>
            <a:custGeom>
              <a:avLst/>
              <a:gdLst>
                <a:gd name="T0" fmla="*/ 7264673 w 2048"/>
                <a:gd name="T1" fmla="*/ 102671 h 43"/>
                <a:gd name="T2" fmla="*/ 7141173 w 2048"/>
                <a:gd name="T3" fmla="*/ 133092 h 43"/>
                <a:gd name="T4" fmla="*/ 7035836 w 2048"/>
                <a:gd name="T5" fmla="*/ 102671 h 43"/>
                <a:gd name="T6" fmla="*/ 6930498 w 2048"/>
                <a:gd name="T7" fmla="*/ 125487 h 43"/>
                <a:gd name="T8" fmla="*/ 6868748 w 2048"/>
                <a:gd name="T9" fmla="*/ 98868 h 43"/>
                <a:gd name="T10" fmla="*/ 6668970 w 2048"/>
                <a:gd name="T11" fmla="*/ 110276 h 43"/>
                <a:gd name="T12" fmla="*/ 6451029 w 2048"/>
                <a:gd name="T13" fmla="*/ 121684 h 43"/>
                <a:gd name="T14" fmla="*/ 6407441 w 2048"/>
                <a:gd name="T15" fmla="*/ 129289 h 43"/>
                <a:gd name="T16" fmla="*/ 6225825 w 2048"/>
                <a:gd name="T17" fmla="*/ 95066 h 43"/>
                <a:gd name="T18" fmla="*/ 6069634 w 2048"/>
                <a:gd name="T19" fmla="*/ 125487 h 43"/>
                <a:gd name="T20" fmla="*/ 5869856 w 2048"/>
                <a:gd name="T21" fmla="*/ 136895 h 43"/>
                <a:gd name="T22" fmla="*/ 5753621 w 2048"/>
                <a:gd name="T23" fmla="*/ 98868 h 43"/>
                <a:gd name="T24" fmla="*/ 5564739 w 2048"/>
                <a:gd name="T25" fmla="*/ 87460 h 43"/>
                <a:gd name="T26" fmla="*/ 5299579 w 2048"/>
                <a:gd name="T27" fmla="*/ 114079 h 43"/>
                <a:gd name="T28" fmla="*/ 5005360 w 2048"/>
                <a:gd name="T29" fmla="*/ 106474 h 43"/>
                <a:gd name="T30" fmla="*/ 4885492 w 2048"/>
                <a:gd name="T31" fmla="*/ 106474 h 43"/>
                <a:gd name="T32" fmla="*/ 4751096 w 2048"/>
                <a:gd name="T33" fmla="*/ 95066 h 43"/>
                <a:gd name="T34" fmla="*/ 4634861 w 2048"/>
                <a:gd name="T35" fmla="*/ 91263 h 43"/>
                <a:gd name="T36" fmla="*/ 4558582 w 2048"/>
                <a:gd name="T37" fmla="*/ 95066 h 43"/>
                <a:gd name="T38" fmla="*/ 4435083 w 2048"/>
                <a:gd name="T39" fmla="*/ 72250 h 43"/>
                <a:gd name="T40" fmla="*/ 4293422 w 2048"/>
                <a:gd name="T41" fmla="*/ 114079 h 43"/>
                <a:gd name="T42" fmla="*/ 4071849 w 2048"/>
                <a:gd name="T43" fmla="*/ 114079 h 43"/>
                <a:gd name="T44" fmla="*/ 4002835 w 2048"/>
                <a:gd name="T45" fmla="*/ 76053 h 43"/>
                <a:gd name="T46" fmla="*/ 3843012 w 2048"/>
                <a:gd name="T47" fmla="*/ 91263 h 43"/>
                <a:gd name="T48" fmla="*/ 3697718 w 2048"/>
                <a:gd name="T49" fmla="*/ 102671 h 43"/>
                <a:gd name="T50" fmla="*/ 3545160 w 2048"/>
                <a:gd name="T51" fmla="*/ 76053 h 43"/>
                <a:gd name="T52" fmla="*/ 3341750 w 2048"/>
                <a:gd name="T53" fmla="*/ 60842 h 43"/>
                <a:gd name="T54" fmla="*/ 3149236 w 2048"/>
                <a:gd name="T55" fmla="*/ 68447 h 43"/>
                <a:gd name="T56" fmla="*/ 2956722 w 2048"/>
                <a:gd name="T57" fmla="*/ 49434 h 43"/>
                <a:gd name="T58" fmla="*/ 2684297 w 2048"/>
                <a:gd name="T59" fmla="*/ 95066 h 43"/>
                <a:gd name="T60" fmla="*/ 2571694 w 2048"/>
                <a:gd name="T61" fmla="*/ 72250 h 43"/>
                <a:gd name="T62" fmla="*/ 2459092 w 2048"/>
                <a:gd name="T63" fmla="*/ 76053 h 43"/>
                <a:gd name="T64" fmla="*/ 2321063 w 2048"/>
                <a:gd name="T65" fmla="*/ 60842 h 43"/>
                <a:gd name="T66" fmla="*/ 2204828 w 2048"/>
                <a:gd name="T67" fmla="*/ 57039 h 43"/>
                <a:gd name="T68" fmla="*/ 2124917 w 2048"/>
                <a:gd name="T69" fmla="*/ 57039 h 43"/>
                <a:gd name="T70" fmla="*/ 2001417 w 2048"/>
                <a:gd name="T71" fmla="*/ 38026 h 43"/>
                <a:gd name="T72" fmla="*/ 1859756 w 2048"/>
                <a:gd name="T73" fmla="*/ 76053 h 43"/>
                <a:gd name="T74" fmla="*/ 1638184 w 2048"/>
                <a:gd name="T75" fmla="*/ 76053 h 43"/>
                <a:gd name="T76" fmla="*/ 1572802 w 2048"/>
                <a:gd name="T77" fmla="*/ 41829 h 43"/>
                <a:gd name="T78" fmla="*/ 1409347 w 2048"/>
                <a:gd name="T79" fmla="*/ 53237 h 43"/>
                <a:gd name="T80" fmla="*/ 1264053 w 2048"/>
                <a:gd name="T81" fmla="*/ 68447 h 43"/>
                <a:gd name="T82" fmla="*/ 1111495 w 2048"/>
                <a:gd name="T83" fmla="*/ 41829 h 43"/>
                <a:gd name="T84" fmla="*/ 908084 w 2048"/>
                <a:gd name="T85" fmla="*/ 22816 h 43"/>
                <a:gd name="T86" fmla="*/ 715570 w 2048"/>
                <a:gd name="T87" fmla="*/ 34224 h 43"/>
                <a:gd name="T88" fmla="*/ 526689 w 2048"/>
                <a:gd name="T89" fmla="*/ 15211 h 43"/>
                <a:gd name="T90" fmla="*/ 250631 w 2048"/>
                <a:gd name="T91" fmla="*/ 60842 h 43"/>
                <a:gd name="T92" fmla="*/ 163455 w 2048"/>
                <a:gd name="T93" fmla="*/ 34224 h 43"/>
                <a:gd name="T94" fmla="*/ 831805 w 2048"/>
                <a:gd name="T95" fmla="*/ 76053 h 43"/>
                <a:gd name="T96" fmla="*/ 1394817 w 2048"/>
                <a:gd name="T97" fmla="*/ 53237 h 43"/>
                <a:gd name="T98" fmla="*/ 1936035 w 2048"/>
                <a:gd name="T99" fmla="*/ 79855 h 43"/>
                <a:gd name="T100" fmla="*/ 2400974 w 2048"/>
                <a:gd name="T101" fmla="*/ 38026 h 43"/>
                <a:gd name="T102" fmla="*/ 2873178 w 2048"/>
                <a:gd name="T103" fmla="*/ 87460 h 43"/>
                <a:gd name="T104" fmla="*/ 3581484 w 2048"/>
                <a:gd name="T105" fmla="*/ 57039 h 43"/>
                <a:gd name="T106" fmla="*/ 4090011 w 2048"/>
                <a:gd name="T107" fmla="*/ 125487 h 43"/>
                <a:gd name="T108" fmla="*/ 4605803 w 2048"/>
                <a:gd name="T109" fmla="*/ 79855 h 43"/>
                <a:gd name="T110" fmla="*/ 4834640 w 2048"/>
                <a:gd name="T111" fmla="*/ 72250 h 43"/>
                <a:gd name="T112" fmla="*/ 5386755 w 2048"/>
                <a:gd name="T113" fmla="*/ 87460 h 43"/>
                <a:gd name="T114" fmla="*/ 6029678 w 2048"/>
                <a:gd name="T115" fmla="*/ 106474 h 43"/>
                <a:gd name="T116" fmla="*/ 6636279 w 2048"/>
                <a:gd name="T117" fmla="*/ 140697 h 43"/>
                <a:gd name="T118" fmla="*/ 7108482 w 2048"/>
                <a:gd name="T119" fmla="*/ 140697 h 43"/>
                <a:gd name="T120" fmla="*/ 7322790 w 2048"/>
                <a:gd name="T121" fmla="*/ 148302 h 43"/>
                <a:gd name="T122" fmla="*/ 1187774 w 2048"/>
                <a:gd name="T123" fmla="*/ 45632 h 43"/>
                <a:gd name="T124" fmla="*/ 6040575 w 2048"/>
                <a:gd name="T125" fmla="*/ 106474 h 4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48" h="43">
                  <a:moveTo>
                    <a:pt x="2048" y="35"/>
                  </a:moveTo>
                  <a:cubicBezTo>
                    <a:pt x="2047" y="36"/>
                    <a:pt x="2046" y="36"/>
                    <a:pt x="2046" y="37"/>
                  </a:cubicBezTo>
                  <a:cubicBezTo>
                    <a:pt x="2046" y="36"/>
                    <a:pt x="2046" y="36"/>
                    <a:pt x="2046" y="36"/>
                  </a:cubicBezTo>
                  <a:cubicBezTo>
                    <a:pt x="2043" y="38"/>
                    <a:pt x="2040" y="39"/>
                    <a:pt x="2037" y="40"/>
                  </a:cubicBezTo>
                  <a:cubicBezTo>
                    <a:pt x="2037" y="40"/>
                    <a:pt x="2038" y="40"/>
                    <a:pt x="2038" y="40"/>
                  </a:cubicBezTo>
                  <a:cubicBezTo>
                    <a:pt x="2036" y="41"/>
                    <a:pt x="2034" y="41"/>
                    <a:pt x="2032" y="41"/>
                  </a:cubicBezTo>
                  <a:cubicBezTo>
                    <a:pt x="2033" y="41"/>
                    <a:pt x="2032" y="41"/>
                    <a:pt x="2032" y="41"/>
                  </a:cubicBezTo>
                  <a:cubicBezTo>
                    <a:pt x="2032" y="41"/>
                    <a:pt x="2031" y="41"/>
                    <a:pt x="2031" y="41"/>
                  </a:cubicBezTo>
                  <a:cubicBezTo>
                    <a:pt x="2032" y="41"/>
                    <a:pt x="2032" y="41"/>
                    <a:pt x="2032" y="41"/>
                  </a:cubicBezTo>
                  <a:cubicBezTo>
                    <a:pt x="2031" y="41"/>
                    <a:pt x="2030" y="41"/>
                    <a:pt x="2028" y="41"/>
                  </a:cubicBezTo>
                  <a:cubicBezTo>
                    <a:pt x="2027" y="41"/>
                    <a:pt x="2025" y="41"/>
                    <a:pt x="2025" y="41"/>
                  </a:cubicBezTo>
                  <a:cubicBezTo>
                    <a:pt x="2025" y="41"/>
                    <a:pt x="2025" y="41"/>
                    <a:pt x="2025" y="41"/>
                  </a:cubicBezTo>
                  <a:cubicBezTo>
                    <a:pt x="2022" y="40"/>
                    <a:pt x="2026" y="41"/>
                    <a:pt x="2023" y="41"/>
                  </a:cubicBezTo>
                  <a:cubicBezTo>
                    <a:pt x="2022" y="40"/>
                    <a:pt x="2023" y="40"/>
                    <a:pt x="2021" y="40"/>
                  </a:cubicBezTo>
                  <a:cubicBezTo>
                    <a:pt x="2018" y="39"/>
                    <a:pt x="2013" y="37"/>
                    <a:pt x="2010" y="35"/>
                  </a:cubicBezTo>
                  <a:cubicBezTo>
                    <a:pt x="2007" y="33"/>
                    <a:pt x="2005" y="31"/>
                    <a:pt x="2002" y="30"/>
                  </a:cubicBezTo>
                  <a:cubicBezTo>
                    <a:pt x="2000" y="28"/>
                    <a:pt x="2003" y="29"/>
                    <a:pt x="2001" y="28"/>
                  </a:cubicBezTo>
                  <a:cubicBezTo>
                    <a:pt x="2001" y="28"/>
                    <a:pt x="2001" y="28"/>
                    <a:pt x="2001" y="27"/>
                  </a:cubicBezTo>
                  <a:cubicBezTo>
                    <a:pt x="2001" y="27"/>
                    <a:pt x="2001" y="27"/>
                    <a:pt x="2000" y="27"/>
                  </a:cubicBezTo>
                  <a:cubicBezTo>
                    <a:pt x="2000" y="27"/>
                    <a:pt x="2000" y="27"/>
                    <a:pt x="2000" y="27"/>
                  </a:cubicBezTo>
                  <a:cubicBezTo>
                    <a:pt x="2000" y="27"/>
                    <a:pt x="2000" y="27"/>
                    <a:pt x="2000" y="27"/>
                  </a:cubicBezTo>
                  <a:cubicBezTo>
                    <a:pt x="1999" y="26"/>
                    <a:pt x="2000" y="27"/>
                    <a:pt x="1999" y="26"/>
                  </a:cubicBezTo>
                  <a:cubicBezTo>
                    <a:pt x="1999" y="26"/>
                    <a:pt x="1999" y="26"/>
                    <a:pt x="1999" y="26"/>
                  </a:cubicBezTo>
                  <a:cubicBezTo>
                    <a:pt x="1999" y="26"/>
                    <a:pt x="1999" y="26"/>
                    <a:pt x="1998" y="26"/>
                  </a:cubicBezTo>
                  <a:cubicBezTo>
                    <a:pt x="1997" y="27"/>
                    <a:pt x="1996" y="27"/>
                    <a:pt x="1997" y="27"/>
                  </a:cubicBezTo>
                  <a:cubicBezTo>
                    <a:pt x="1994" y="28"/>
                    <a:pt x="1990" y="30"/>
                    <a:pt x="1986" y="32"/>
                  </a:cubicBezTo>
                  <a:cubicBezTo>
                    <a:pt x="1987" y="31"/>
                    <a:pt x="1988" y="31"/>
                    <a:pt x="1987" y="31"/>
                  </a:cubicBezTo>
                  <a:cubicBezTo>
                    <a:pt x="1985" y="32"/>
                    <a:pt x="1982" y="33"/>
                    <a:pt x="1979" y="34"/>
                  </a:cubicBezTo>
                  <a:cubicBezTo>
                    <a:pt x="1979" y="34"/>
                    <a:pt x="1980" y="34"/>
                    <a:pt x="1979" y="34"/>
                  </a:cubicBezTo>
                  <a:cubicBezTo>
                    <a:pt x="1979" y="34"/>
                    <a:pt x="1978" y="35"/>
                    <a:pt x="1977" y="35"/>
                  </a:cubicBezTo>
                  <a:cubicBezTo>
                    <a:pt x="1977" y="35"/>
                    <a:pt x="1977" y="34"/>
                    <a:pt x="1974" y="35"/>
                  </a:cubicBezTo>
                  <a:cubicBezTo>
                    <a:pt x="1975" y="35"/>
                    <a:pt x="1979" y="34"/>
                    <a:pt x="1978" y="34"/>
                  </a:cubicBezTo>
                  <a:cubicBezTo>
                    <a:pt x="1979" y="33"/>
                    <a:pt x="1984" y="32"/>
                    <a:pt x="1985" y="31"/>
                  </a:cubicBezTo>
                  <a:cubicBezTo>
                    <a:pt x="1988" y="30"/>
                    <a:pt x="1983" y="32"/>
                    <a:pt x="1984" y="32"/>
                  </a:cubicBezTo>
                  <a:cubicBezTo>
                    <a:pt x="1981" y="32"/>
                    <a:pt x="1980" y="33"/>
                    <a:pt x="1977" y="34"/>
                  </a:cubicBezTo>
                  <a:cubicBezTo>
                    <a:pt x="1977" y="34"/>
                    <a:pt x="1978" y="34"/>
                    <a:pt x="1976" y="34"/>
                  </a:cubicBezTo>
                  <a:cubicBezTo>
                    <a:pt x="1973" y="35"/>
                    <a:pt x="1972" y="35"/>
                    <a:pt x="1971" y="35"/>
                  </a:cubicBezTo>
                  <a:cubicBezTo>
                    <a:pt x="1973" y="35"/>
                    <a:pt x="1973" y="35"/>
                    <a:pt x="1973" y="35"/>
                  </a:cubicBezTo>
                  <a:cubicBezTo>
                    <a:pt x="1971" y="35"/>
                    <a:pt x="1970" y="35"/>
                    <a:pt x="1968" y="35"/>
                  </a:cubicBezTo>
                  <a:cubicBezTo>
                    <a:pt x="1967" y="35"/>
                    <a:pt x="1971" y="35"/>
                    <a:pt x="1972" y="35"/>
                  </a:cubicBezTo>
                  <a:cubicBezTo>
                    <a:pt x="1971" y="35"/>
                    <a:pt x="1971" y="35"/>
                    <a:pt x="1971" y="35"/>
                  </a:cubicBezTo>
                  <a:cubicBezTo>
                    <a:pt x="1967" y="35"/>
                    <a:pt x="1970" y="35"/>
                    <a:pt x="1966" y="35"/>
                  </a:cubicBezTo>
                  <a:cubicBezTo>
                    <a:pt x="1966" y="35"/>
                    <a:pt x="1966" y="35"/>
                    <a:pt x="1966" y="35"/>
                  </a:cubicBezTo>
                  <a:cubicBezTo>
                    <a:pt x="1966" y="35"/>
                    <a:pt x="1965" y="35"/>
                    <a:pt x="1964" y="35"/>
                  </a:cubicBezTo>
                  <a:cubicBezTo>
                    <a:pt x="1964" y="35"/>
                    <a:pt x="1965" y="36"/>
                    <a:pt x="1967" y="35"/>
                  </a:cubicBezTo>
                  <a:cubicBezTo>
                    <a:pt x="1965" y="36"/>
                    <a:pt x="1965" y="36"/>
                    <a:pt x="1962" y="36"/>
                  </a:cubicBezTo>
                  <a:cubicBezTo>
                    <a:pt x="1961" y="36"/>
                    <a:pt x="1963" y="36"/>
                    <a:pt x="1963" y="36"/>
                  </a:cubicBezTo>
                  <a:cubicBezTo>
                    <a:pt x="1963" y="36"/>
                    <a:pt x="1961" y="36"/>
                    <a:pt x="1960" y="36"/>
                  </a:cubicBezTo>
                  <a:cubicBezTo>
                    <a:pt x="1957" y="36"/>
                    <a:pt x="1958" y="36"/>
                    <a:pt x="1957" y="35"/>
                  </a:cubicBezTo>
                  <a:cubicBezTo>
                    <a:pt x="1958" y="35"/>
                    <a:pt x="1960" y="35"/>
                    <a:pt x="1959" y="36"/>
                  </a:cubicBezTo>
                  <a:cubicBezTo>
                    <a:pt x="1963" y="36"/>
                    <a:pt x="1958" y="35"/>
                    <a:pt x="1960" y="35"/>
                  </a:cubicBezTo>
                  <a:cubicBezTo>
                    <a:pt x="1958" y="35"/>
                    <a:pt x="1958" y="35"/>
                    <a:pt x="1957" y="35"/>
                  </a:cubicBezTo>
                  <a:cubicBezTo>
                    <a:pt x="1957" y="35"/>
                    <a:pt x="1956" y="35"/>
                    <a:pt x="1957" y="35"/>
                  </a:cubicBezTo>
                  <a:cubicBezTo>
                    <a:pt x="1953" y="35"/>
                    <a:pt x="1954" y="34"/>
                    <a:pt x="1950" y="34"/>
                  </a:cubicBezTo>
                  <a:cubicBezTo>
                    <a:pt x="1951" y="34"/>
                    <a:pt x="1945" y="32"/>
                    <a:pt x="1948" y="34"/>
                  </a:cubicBezTo>
                  <a:cubicBezTo>
                    <a:pt x="1947" y="33"/>
                    <a:pt x="1946" y="33"/>
                    <a:pt x="1945" y="32"/>
                  </a:cubicBezTo>
                  <a:cubicBezTo>
                    <a:pt x="1946" y="33"/>
                    <a:pt x="1943" y="32"/>
                    <a:pt x="1945" y="32"/>
                  </a:cubicBezTo>
                  <a:cubicBezTo>
                    <a:pt x="1944" y="32"/>
                    <a:pt x="1944" y="32"/>
                    <a:pt x="1944" y="32"/>
                  </a:cubicBezTo>
                  <a:cubicBezTo>
                    <a:pt x="1944" y="32"/>
                    <a:pt x="1945" y="32"/>
                    <a:pt x="1946" y="32"/>
                  </a:cubicBezTo>
                  <a:cubicBezTo>
                    <a:pt x="1944" y="31"/>
                    <a:pt x="1942" y="30"/>
                    <a:pt x="1941" y="30"/>
                  </a:cubicBezTo>
                  <a:cubicBezTo>
                    <a:pt x="1939" y="29"/>
                    <a:pt x="1942" y="30"/>
                    <a:pt x="1940" y="29"/>
                  </a:cubicBezTo>
                  <a:cubicBezTo>
                    <a:pt x="1940" y="29"/>
                    <a:pt x="1939" y="28"/>
                    <a:pt x="1938" y="28"/>
                  </a:cubicBezTo>
                  <a:cubicBezTo>
                    <a:pt x="1940" y="29"/>
                    <a:pt x="1938" y="28"/>
                    <a:pt x="1937" y="27"/>
                  </a:cubicBezTo>
                  <a:cubicBezTo>
                    <a:pt x="1936" y="27"/>
                    <a:pt x="1936" y="27"/>
                    <a:pt x="1936" y="27"/>
                  </a:cubicBezTo>
                  <a:cubicBezTo>
                    <a:pt x="1936" y="28"/>
                    <a:pt x="1936" y="28"/>
                    <a:pt x="1936" y="28"/>
                  </a:cubicBezTo>
                  <a:cubicBezTo>
                    <a:pt x="1936" y="28"/>
                    <a:pt x="1936" y="28"/>
                    <a:pt x="1936" y="28"/>
                  </a:cubicBezTo>
                  <a:cubicBezTo>
                    <a:pt x="1934" y="29"/>
                    <a:pt x="1932" y="30"/>
                    <a:pt x="1933" y="29"/>
                  </a:cubicBezTo>
                  <a:cubicBezTo>
                    <a:pt x="1933" y="29"/>
                    <a:pt x="1933" y="29"/>
                    <a:pt x="1934" y="29"/>
                  </a:cubicBezTo>
                  <a:cubicBezTo>
                    <a:pt x="1933" y="29"/>
                    <a:pt x="1933" y="29"/>
                    <a:pt x="1932" y="29"/>
                  </a:cubicBezTo>
                  <a:cubicBezTo>
                    <a:pt x="1932" y="30"/>
                    <a:pt x="1931" y="30"/>
                    <a:pt x="1931" y="31"/>
                  </a:cubicBezTo>
                  <a:cubicBezTo>
                    <a:pt x="1930" y="31"/>
                    <a:pt x="1929" y="32"/>
                    <a:pt x="1928" y="32"/>
                  </a:cubicBezTo>
                  <a:cubicBezTo>
                    <a:pt x="1929" y="32"/>
                    <a:pt x="1930" y="31"/>
                    <a:pt x="1930" y="31"/>
                  </a:cubicBezTo>
                  <a:cubicBezTo>
                    <a:pt x="1928" y="32"/>
                    <a:pt x="1930" y="31"/>
                    <a:pt x="1927" y="32"/>
                  </a:cubicBezTo>
                  <a:cubicBezTo>
                    <a:pt x="1926" y="32"/>
                    <a:pt x="1926" y="32"/>
                    <a:pt x="1926" y="32"/>
                  </a:cubicBezTo>
                  <a:cubicBezTo>
                    <a:pt x="1926" y="33"/>
                    <a:pt x="1926" y="33"/>
                    <a:pt x="1926" y="32"/>
                  </a:cubicBezTo>
                  <a:cubicBezTo>
                    <a:pt x="1926" y="33"/>
                    <a:pt x="1924" y="33"/>
                    <a:pt x="1923" y="33"/>
                  </a:cubicBezTo>
                  <a:cubicBezTo>
                    <a:pt x="1923" y="33"/>
                    <a:pt x="1923" y="33"/>
                    <a:pt x="1923" y="33"/>
                  </a:cubicBezTo>
                  <a:cubicBezTo>
                    <a:pt x="1922" y="33"/>
                    <a:pt x="1921" y="34"/>
                    <a:pt x="1919" y="34"/>
                  </a:cubicBezTo>
                  <a:cubicBezTo>
                    <a:pt x="1920" y="34"/>
                    <a:pt x="1921" y="34"/>
                    <a:pt x="1923" y="33"/>
                  </a:cubicBezTo>
                  <a:cubicBezTo>
                    <a:pt x="1924" y="33"/>
                    <a:pt x="1921" y="34"/>
                    <a:pt x="1920" y="34"/>
                  </a:cubicBezTo>
                  <a:cubicBezTo>
                    <a:pt x="1920" y="34"/>
                    <a:pt x="1917" y="34"/>
                    <a:pt x="1916" y="34"/>
                  </a:cubicBezTo>
                  <a:cubicBezTo>
                    <a:pt x="1915" y="34"/>
                    <a:pt x="1914" y="34"/>
                    <a:pt x="1913" y="34"/>
                  </a:cubicBezTo>
                  <a:cubicBezTo>
                    <a:pt x="1913" y="34"/>
                    <a:pt x="1913" y="34"/>
                    <a:pt x="1913" y="34"/>
                  </a:cubicBezTo>
                  <a:cubicBezTo>
                    <a:pt x="1912" y="34"/>
                    <a:pt x="1910" y="34"/>
                    <a:pt x="1908" y="33"/>
                  </a:cubicBezTo>
                  <a:cubicBezTo>
                    <a:pt x="1909" y="33"/>
                    <a:pt x="1909" y="33"/>
                    <a:pt x="1908" y="33"/>
                  </a:cubicBezTo>
                  <a:cubicBezTo>
                    <a:pt x="1909" y="33"/>
                    <a:pt x="1905" y="32"/>
                    <a:pt x="1906" y="33"/>
                  </a:cubicBezTo>
                  <a:cubicBezTo>
                    <a:pt x="1903" y="32"/>
                    <a:pt x="1906" y="33"/>
                    <a:pt x="1906" y="32"/>
                  </a:cubicBezTo>
                  <a:cubicBezTo>
                    <a:pt x="1904" y="32"/>
                    <a:pt x="1903" y="31"/>
                    <a:pt x="1902" y="31"/>
                  </a:cubicBezTo>
                  <a:cubicBezTo>
                    <a:pt x="1904" y="32"/>
                    <a:pt x="1901" y="31"/>
                    <a:pt x="1901" y="31"/>
                  </a:cubicBezTo>
                  <a:cubicBezTo>
                    <a:pt x="1898" y="30"/>
                    <a:pt x="1901" y="31"/>
                    <a:pt x="1899" y="30"/>
                  </a:cubicBezTo>
                  <a:cubicBezTo>
                    <a:pt x="1898" y="30"/>
                    <a:pt x="1897" y="29"/>
                    <a:pt x="1898" y="30"/>
                  </a:cubicBezTo>
                  <a:cubicBezTo>
                    <a:pt x="1897" y="29"/>
                    <a:pt x="1895" y="29"/>
                    <a:pt x="1894" y="28"/>
                  </a:cubicBezTo>
                  <a:cubicBezTo>
                    <a:pt x="1893" y="27"/>
                    <a:pt x="1897" y="29"/>
                    <a:pt x="1896" y="29"/>
                  </a:cubicBezTo>
                  <a:cubicBezTo>
                    <a:pt x="1893" y="27"/>
                    <a:pt x="1894" y="28"/>
                    <a:pt x="1891" y="26"/>
                  </a:cubicBezTo>
                  <a:cubicBezTo>
                    <a:pt x="1892" y="27"/>
                    <a:pt x="1891" y="27"/>
                    <a:pt x="1890" y="26"/>
                  </a:cubicBezTo>
                  <a:cubicBezTo>
                    <a:pt x="1890" y="26"/>
                    <a:pt x="1890" y="26"/>
                    <a:pt x="1890" y="26"/>
                  </a:cubicBezTo>
                  <a:cubicBezTo>
                    <a:pt x="1890" y="26"/>
                    <a:pt x="1890" y="26"/>
                    <a:pt x="1890" y="26"/>
                  </a:cubicBezTo>
                  <a:cubicBezTo>
                    <a:pt x="1890" y="27"/>
                    <a:pt x="1889" y="27"/>
                    <a:pt x="1889" y="27"/>
                  </a:cubicBezTo>
                  <a:cubicBezTo>
                    <a:pt x="1886" y="30"/>
                    <a:pt x="1891" y="26"/>
                    <a:pt x="1889" y="27"/>
                  </a:cubicBezTo>
                  <a:cubicBezTo>
                    <a:pt x="1888" y="28"/>
                    <a:pt x="1888" y="28"/>
                    <a:pt x="1888" y="28"/>
                  </a:cubicBezTo>
                  <a:cubicBezTo>
                    <a:pt x="1887" y="29"/>
                    <a:pt x="1889" y="27"/>
                    <a:pt x="1889" y="26"/>
                  </a:cubicBezTo>
                  <a:cubicBezTo>
                    <a:pt x="1890" y="26"/>
                    <a:pt x="1890" y="26"/>
                    <a:pt x="1890" y="26"/>
                  </a:cubicBezTo>
                  <a:cubicBezTo>
                    <a:pt x="1891" y="26"/>
                    <a:pt x="1891" y="26"/>
                    <a:pt x="1891" y="26"/>
                  </a:cubicBezTo>
                  <a:cubicBezTo>
                    <a:pt x="1891" y="26"/>
                    <a:pt x="1891" y="26"/>
                    <a:pt x="1891" y="26"/>
                  </a:cubicBezTo>
                  <a:cubicBezTo>
                    <a:pt x="1891" y="26"/>
                    <a:pt x="1891" y="26"/>
                    <a:pt x="1891" y="26"/>
                  </a:cubicBezTo>
                  <a:cubicBezTo>
                    <a:pt x="1890" y="25"/>
                    <a:pt x="1890" y="25"/>
                    <a:pt x="1890" y="25"/>
                  </a:cubicBezTo>
                  <a:cubicBezTo>
                    <a:pt x="1889" y="26"/>
                    <a:pt x="1889" y="26"/>
                    <a:pt x="1889" y="26"/>
                  </a:cubicBezTo>
                  <a:cubicBezTo>
                    <a:pt x="1888" y="27"/>
                    <a:pt x="1888" y="27"/>
                    <a:pt x="1888" y="27"/>
                  </a:cubicBezTo>
                  <a:cubicBezTo>
                    <a:pt x="1888" y="26"/>
                    <a:pt x="1889" y="26"/>
                    <a:pt x="1888" y="26"/>
                  </a:cubicBezTo>
                  <a:cubicBezTo>
                    <a:pt x="1888" y="27"/>
                    <a:pt x="1885" y="29"/>
                    <a:pt x="1885" y="29"/>
                  </a:cubicBezTo>
                  <a:cubicBezTo>
                    <a:pt x="1885" y="29"/>
                    <a:pt x="1886" y="28"/>
                    <a:pt x="1886" y="28"/>
                  </a:cubicBezTo>
                  <a:cubicBezTo>
                    <a:pt x="1884" y="29"/>
                    <a:pt x="1884" y="30"/>
                    <a:pt x="1881" y="32"/>
                  </a:cubicBezTo>
                  <a:cubicBezTo>
                    <a:pt x="1883" y="31"/>
                    <a:pt x="1881" y="32"/>
                    <a:pt x="1881" y="31"/>
                  </a:cubicBezTo>
                  <a:cubicBezTo>
                    <a:pt x="1880" y="32"/>
                    <a:pt x="1881" y="32"/>
                    <a:pt x="1879" y="32"/>
                  </a:cubicBezTo>
                  <a:cubicBezTo>
                    <a:pt x="1879" y="32"/>
                    <a:pt x="1879" y="32"/>
                    <a:pt x="1879" y="32"/>
                  </a:cubicBezTo>
                  <a:cubicBezTo>
                    <a:pt x="1876" y="34"/>
                    <a:pt x="1872" y="36"/>
                    <a:pt x="1869" y="37"/>
                  </a:cubicBezTo>
                  <a:cubicBezTo>
                    <a:pt x="1865" y="38"/>
                    <a:pt x="1861" y="39"/>
                    <a:pt x="1858" y="39"/>
                  </a:cubicBezTo>
                  <a:cubicBezTo>
                    <a:pt x="1857" y="39"/>
                    <a:pt x="1855" y="39"/>
                    <a:pt x="1851" y="38"/>
                  </a:cubicBezTo>
                  <a:cubicBezTo>
                    <a:pt x="1853" y="38"/>
                    <a:pt x="1851" y="38"/>
                    <a:pt x="1850" y="38"/>
                  </a:cubicBezTo>
                  <a:cubicBezTo>
                    <a:pt x="1850" y="38"/>
                    <a:pt x="1849" y="38"/>
                    <a:pt x="1849" y="37"/>
                  </a:cubicBezTo>
                  <a:cubicBezTo>
                    <a:pt x="1847" y="37"/>
                    <a:pt x="1844" y="36"/>
                    <a:pt x="1843" y="35"/>
                  </a:cubicBezTo>
                  <a:cubicBezTo>
                    <a:pt x="1842" y="35"/>
                    <a:pt x="1842" y="34"/>
                    <a:pt x="1842" y="34"/>
                  </a:cubicBezTo>
                  <a:cubicBezTo>
                    <a:pt x="1841" y="33"/>
                    <a:pt x="1841" y="33"/>
                    <a:pt x="1840" y="33"/>
                  </a:cubicBezTo>
                  <a:cubicBezTo>
                    <a:pt x="1840" y="33"/>
                    <a:pt x="1839" y="32"/>
                    <a:pt x="1839" y="32"/>
                  </a:cubicBezTo>
                  <a:cubicBezTo>
                    <a:pt x="1839" y="32"/>
                    <a:pt x="1839" y="32"/>
                    <a:pt x="1839" y="32"/>
                  </a:cubicBezTo>
                  <a:cubicBezTo>
                    <a:pt x="1837" y="31"/>
                    <a:pt x="1836" y="29"/>
                    <a:pt x="1836" y="29"/>
                  </a:cubicBezTo>
                  <a:cubicBezTo>
                    <a:pt x="1836" y="28"/>
                    <a:pt x="1835" y="28"/>
                    <a:pt x="1836" y="29"/>
                  </a:cubicBezTo>
                  <a:cubicBezTo>
                    <a:pt x="1835" y="28"/>
                    <a:pt x="1835" y="28"/>
                    <a:pt x="1835" y="28"/>
                  </a:cubicBezTo>
                  <a:cubicBezTo>
                    <a:pt x="1834" y="27"/>
                    <a:pt x="1834" y="27"/>
                    <a:pt x="1834" y="27"/>
                  </a:cubicBezTo>
                  <a:cubicBezTo>
                    <a:pt x="1834" y="28"/>
                    <a:pt x="1834" y="28"/>
                    <a:pt x="1834" y="28"/>
                  </a:cubicBezTo>
                  <a:cubicBezTo>
                    <a:pt x="1832" y="30"/>
                    <a:pt x="1829" y="33"/>
                    <a:pt x="1827" y="34"/>
                  </a:cubicBezTo>
                  <a:cubicBezTo>
                    <a:pt x="1828" y="34"/>
                    <a:pt x="1828" y="34"/>
                    <a:pt x="1828" y="34"/>
                  </a:cubicBezTo>
                  <a:cubicBezTo>
                    <a:pt x="1828" y="34"/>
                    <a:pt x="1827" y="34"/>
                    <a:pt x="1826" y="35"/>
                  </a:cubicBezTo>
                  <a:cubicBezTo>
                    <a:pt x="1826" y="35"/>
                    <a:pt x="1825" y="36"/>
                    <a:pt x="1826" y="35"/>
                  </a:cubicBezTo>
                  <a:cubicBezTo>
                    <a:pt x="1822" y="37"/>
                    <a:pt x="1817" y="40"/>
                    <a:pt x="1811" y="40"/>
                  </a:cubicBezTo>
                  <a:cubicBezTo>
                    <a:pt x="1810" y="41"/>
                    <a:pt x="1810" y="41"/>
                    <a:pt x="1810" y="41"/>
                  </a:cubicBezTo>
                  <a:cubicBezTo>
                    <a:pt x="1806" y="41"/>
                    <a:pt x="1802" y="41"/>
                    <a:pt x="1798" y="40"/>
                  </a:cubicBezTo>
                  <a:cubicBezTo>
                    <a:pt x="1799" y="41"/>
                    <a:pt x="1798" y="41"/>
                    <a:pt x="1795" y="40"/>
                  </a:cubicBezTo>
                  <a:cubicBezTo>
                    <a:pt x="1793" y="40"/>
                    <a:pt x="1795" y="40"/>
                    <a:pt x="1793" y="39"/>
                  </a:cubicBezTo>
                  <a:cubicBezTo>
                    <a:pt x="1792" y="39"/>
                    <a:pt x="1790" y="38"/>
                    <a:pt x="1789" y="38"/>
                  </a:cubicBezTo>
                  <a:cubicBezTo>
                    <a:pt x="1789" y="38"/>
                    <a:pt x="1789" y="38"/>
                    <a:pt x="1789" y="38"/>
                  </a:cubicBezTo>
                  <a:cubicBezTo>
                    <a:pt x="1788" y="38"/>
                    <a:pt x="1786" y="37"/>
                    <a:pt x="1784" y="36"/>
                  </a:cubicBezTo>
                  <a:cubicBezTo>
                    <a:pt x="1785" y="36"/>
                    <a:pt x="1785" y="36"/>
                    <a:pt x="1785" y="36"/>
                  </a:cubicBezTo>
                  <a:cubicBezTo>
                    <a:pt x="1783" y="36"/>
                    <a:pt x="1782" y="35"/>
                    <a:pt x="1781" y="35"/>
                  </a:cubicBezTo>
                  <a:cubicBezTo>
                    <a:pt x="1780" y="34"/>
                    <a:pt x="1777" y="33"/>
                    <a:pt x="1777" y="33"/>
                  </a:cubicBezTo>
                  <a:cubicBezTo>
                    <a:pt x="1777" y="32"/>
                    <a:pt x="1777" y="33"/>
                    <a:pt x="1777" y="32"/>
                  </a:cubicBezTo>
                  <a:cubicBezTo>
                    <a:pt x="1776" y="32"/>
                    <a:pt x="1776" y="32"/>
                    <a:pt x="1776" y="32"/>
                  </a:cubicBezTo>
                  <a:cubicBezTo>
                    <a:pt x="1776" y="32"/>
                    <a:pt x="1775" y="32"/>
                    <a:pt x="1774" y="31"/>
                  </a:cubicBezTo>
                  <a:cubicBezTo>
                    <a:pt x="1775" y="31"/>
                    <a:pt x="1775" y="31"/>
                    <a:pt x="1775" y="32"/>
                  </a:cubicBezTo>
                  <a:cubicBezTo>
                    <a:pt x="1773" y="30"/>
                    <a:pt x="1775" y="31"/>
                    <a:pt x="1773" y="31"/>
                  </a:cubicBezTo>
                  <a:cubicBezTo>
                    <a:pt x="1772" y="30"/>
                    <a:pt x="1772" y="30"/>
                    <a:pt x="1771" y="29"/>
                  </a:cubicBezTo>
                  <a:cubicBezTo>
                    <a:pt x="1771" y="29"/>
                    <a:pt x="1771" y="29"/>
                    <a:pt x="1771" y="29"/>
                  </a:cubicBezTo>
                  <a:cubicBezTo>
                    <a:pt x="1770" y="29"/>
                    <a:pt x="1770" y="29"/>
                    <a:pt x="1770" y="29"/>
                  </a:cubicBezTo>
                  <a:cubicBezTo>
                    <a:pt x="1770" y="30"/>
                    <a:pt x="1770" y="30"/>
                    <a:pt x="1770" y="30"/>
                  </a:cubicBezTo>
                  <a:cubicBezTo>
                    <a:pt x="1770" y="29"/>
                    <a:pt x="1770" y="29"/>
                    <a:pt x="1770" y="29"/>
                  </a:cubicBezTo>
                  <a:cubicBezTo>
                    <a:pt x="1771" y="29"/>
                    <a:pt x="1771" y="29"/>
                    <a:pt x="1771" y="29"/>
                  </a:cubicBezTo>
                  <a:cubicBezTo>
                    <a:pt x="1771" y="29"/>
                    <a:pt x="1771" y="29"/>
                    <a:pt x="1771" y="29"/>
                  </a:cubicBezTo>
                  <a:cubicBezTo>
                    <a:pt x="1772" y="30"/>
                    <a:pt x="1772" y="30"/>
                    <a:pt x="1773" y="30"/>
                  </a:cubicBezTo>
                  <a:cubicBezTo>
                    <a:pt x="1774" y="30"/>
                    <a:pt x="1772" y="29"/>
                    <a:pt x="1772" y="29"/>
                  </a:cubicBezTo>
                  <a:cubicBezTo>
                    <a:pt x="1772" y="29"/>
                    <a:pt x="1772" y="29"/>
                    <a:pt x="1772" y="29"/>
                  </a:cubicBezTo>
                  <a:cubicBezTo>
                    <a:pt x="1771" y="29"/>
                    <a:pt x="1771" y="29"/>
                    <a:pt x="1771" y="29"/>
                  </a:cubicBezTo>
                  <a:cubicBezTo>
                    <a:pt x="1770" y="29"/>
                    <a:pt x="1770" y="29"/>
                    <a:pt x="1770" y="29"/>
                  </a:cubicBezTo>
                  <a:cubicBezTo>
                    <a:pt x="1770" y="29"/>
                    <a:pt x="1770" y="30"/>
                    <a:pt x="1769" y="31"/>
                  </a:cubicBezTo>
                  <a:cubicBezTo>
                    <a:pt x="1768" y="31"/>
                    <a:pt x="1766" y="33"/>
                    <a:pt x="1766" y="33"/>
                  </a:cubicBezTo>
                  <a:cubicBezTo>
                    <a:pt x="1765" y="33"/>
                    <a:pt x="1764" y="34"/>
                    <a:pt x="1763" y="34"/>
                  </a:cubicBezTo>
                  <a:cubicBezTo>
                    <a:pt x="1764" y="34"/>
                    <a:pt x="1766" y="33"/>
                    <a:pt x="1766" y="33"/>
                  </a:cubicBezTo>
                  <a:cubicBezTo>
                    <a:pt x="1765" y="34"/>
                    <a:pt x="1764" y="35"/>
                    <a:pt x="1764" y="35"/>
                  </a:cubicBezTo>
                  <a:cubicBezTo>
                    <a:pt x="1764" y="34"/>
                    <a:pt x="1764" y="34"/>
                    <a:pt x="1764" y="34"/>
                  </a:cubicBezTo>
                  <a:cubicBezTo>
                    <a:pt x="1764" y="35"/>
                    <a:pt x="1761" y="36"/>
                    <a:pt x="1762" y="35"/>
                  </a:cubicBezTo>
                  <a:cubicBezTo>
                    <a:pt x="1762" y="35"/>
                    <a:pt x="1761" y="36"/>
                    <a:pt x="1761" y="36"/>
                  </a:cubicBezTo>
                  <a:cubicBezTo>
                    <a:pt x="1760" y="36"/>
                    <a:pt x="1758" y="37"/>
                    <a:pt x="1757" y="37"/>
                  </a:cubicBezTo>
                  <a:cubicBezTo>
                    <a:pt x="1757" y="37"/>
                    <a:pt x="1758" y="37"/>
                    <a:pt x="1755" y="37"/>
                  </a:cubicBezTo>
                  <a:cubicBezTo>
                    <a:pt x="1754" y="38"/>
                    <a:pt x="1753" y="38"/>
                    <a:pt x="1753" y="38"/>
                  </a:cubicBezTo>
                  <a:cubicBezTo>
                    <a:pt x="1751" y="38"/>
                    <a:pt x="1751" y="38"/>
                    <a:pt x="1751" y="38"/>
                  </a:cubicBezTo>
                  <a:cubicBezTo>
                    <a:pt x="1749" y="38"/>
                    <a:pt x="1748" y="39"/>
                    <a:pt x="1747" y="39"/>
                  </a:cubicBezTo>
                  <a:cubicBezTo>
                    <a:pt x="1746" y="39"/>
                    <a:pt x="1745" y="39"/>
                    <a:pt x="1743" y="39"/>
                  </a:cubicBezTo>
                  <a:cubicBezTo>
                    <a:pt x="1744" y="39"/>
                    <a:pt x="1743" y="38"/>
                    <a:pt x="1742" y="38"/>
                  </a:cubicBezTo>
                  <a:cubicBezTo>
                    <a:pt x="1742" y="38"/>
                    <a:pt x="1741" y="38"/>
                    <a:pt x="1741" y="38"/>
                  </a:cubicBezTo>
                  <a:cubicBezTo>
                    <a:pt x="1741" y="38"/>
                    <a:pt x="1742" y="38"/>
                    <a:pt x="1743" y="38"/>
                  </a:cubicBezTo>
                  <a:cubicBezTo>
                    <a:pt x="1743" y="39"/>
                    <a:pt x="1741" y="38"/>
                    <a:pt x="1741" y="38"/>
                  </a:cubicBezTo>
                  <a:cubicBezTo>
                    <a:pt x="1739" y="38"/>
                    <a:pt x="1737" y="37"/>
                    <a:pt x="1734" y="36"/>
                  </a:cubicBezTo>
                  <a:cubicBezTo>
                    <a:pt x="1731" y="35"/>
                    <a:pt x="1728" y="34"/>
                    <a:pt x="1726" y="32"/>
                  </a:cubicBezTo>
                  <a:cubicBezTo>
                    <a:pt x="1726" y="33"/>
                    <a:pt x="1724" y="31"/>
                    <a:pt x="1723" y="31"/>
                  </a:cubicBezTo>
                  <a:cubicBezTo>
                    <a:pt x="1724" y="31"/>
                    <a:pt x="1721" y="29"/>
                    <a:pt x="1720" y="28"/>
                  </a:cubicBezTo>
                  <a:cubicBezTo>
                    <a:pt x="1720" y="29"/>
                    <a:pt x="1720" y="29"/>
                    <a:pt x="1720" y="29"/>
                  </a:cubicBezTo>
                  <a:cubicBezTo>
                    <a:pt x="1718" y="27"/>
                    <a:pt x="1716" y="26"/>
                    <a:pt x="1715" y="24"/>
                  </a:cubicBezTo>
                  <a:cubicBezTo>
                    <a:pt x="1715" y="24"/>
                    <a:pt x="1715" y="24"/>
                    <a:pt x="1715" y="24"/>
                  </a:cubicBezTo>
                  <a:cubicBezTo>
                    <a:pt x="1714" y="24"/>
                    <a:pt x="1714" y="24"/>
                    <a:pt x="1714" y="24"/>
                  </a:cubicBezTo>
                  <a:cubicBezTo>
                    <a:pt x="1714" y="25"/>
                    <a:pt x="1714" y="25"/>
                    <a:pt x="1714" y="25"/>
                  </a:cubicBezTo>
                  <a:cubicBezTo>
                    <a:pt x="1713" y="25"/>
                    <a:pt x="1714" y="25"/>
                    <a:pt x="1714" y="24"/>
                  </a:cubicBezTo>
                  <a:cubicBezTo>
                    <a:pt x="1715" y="24"/>
                    <a:pt x="1715" y="24"/>
                    <a:pt x="1715" y="24"/>
                  </a:cubicBezTo>
                  <a:cubicBezTo>
                    <a:pt x="1715" y="24"/>
                    <a:pt x="1715" y="24"/>
                    <a:pt x="1715" y="24"/>
                  </a:cubicBezTo>
                  <a:cubicBezTo>
                    <a:pt x="1716" y="25"/>
                    <a:pt x="1716" y="25"/>
                    <a:pt x="1716" y="25"/>
                  </a:cubicBezTo>
                  <a:cubicBezTo>
                    <a:pt x="1716" y="25"/>
                    <a:pt x="1716" y="24"/>
                    <a:pt x="1715" y="24"/>
                  </a:cubicBezTo>
                  <a:cubicBezTo>
                    <a:pt x="1715" y="24"/>
                    <a:pt x="1715" y="24"/>
                    <a:pt x="1715" y="24"/>
                  </a:cubicBezTo>
                  <a:cubicBezTo>
                    <a:pt x="1714" y="24"/>
                    <a:pt x="1714" y="24"/>
                    <a:pt x="1714" y="24"/>
                  </a:cubicBezTo>
                  <a:cubicBezTo>
                    <a:pt x="1712" y="26"/>
                    <a:pt x="1710" y="28"/>
                    <a:pt x="1708" y="28"/>
                  </a:cubicBezTo>
                  <a:cubicBezTo>
                    <a:pt x="1708" y="29"/>
                    <a:pt x="1709" y="28"/>
                    <a:pt x="1707" y="30"/>
                  </a:cubicBezTo>
                  <a:cubicBezTo>
                    <a:pt x="1705" y="30"/>
                    <a:pt x="1702" y="32"/>
                    <a:pt x="1702" y="31"/>
                  </a:cubicBezTo>
                  <a:cubicBezTo>
                    <a:pt x="1701" y="32"/>
                    <a:pt x="1701" y="32"/>
                    <a:pt x="1699" y="33"/>
                  </a:cubicBezTo>
                  <a:cubicBezTo>
                    <a:pt x="1699" y="33"/>
                    <a:pt x="1700" y="32"/>
                    <a:pt x="1700" y="32"/>
                  </a:cubicBezTo>
                  <a:cubicBezTo>
                    <a:pt x="1698" y="33"/>
                    <a:pt x="1696" y="34"/>
                    <a:pt x="1694" y="34"/>
                  </a:cubicBezTo>
                  <a:cubicBezTo>
                    <a:pt x="1693" y="34"/>
                    <a:pt x="1689" y="35"/>
                    <a:pt x="1686" y="35"/>
                  </a:cubicBezTo>
                  <a:cubicBezTo>
                    <a:pt x="1684" y="36"/>
                    <a:pt x="1682" y="35"/>
                    <a:pt x="1681" y="35"/>
                  </a:cubicBezTo>
                  <a:cubicBezTo>
                    <a:pt x="1681" y="35"/>
                    <a:pt x="1681" y="35"/>
                    <a:pt x="1681" y="35"/>
                  </a:cubicBezTo>
                  <a:cubicBezTo>
                    <a:pt x="1680" y="35"/>
                    <a:pt x="1679" y="35"/>
                    <a:pt x="1678" y="35"/>
                  </a:cubicBezTo>
                  <a:cubicBezTo>
                    <a:pt x="1678" y="35"/>
                    <a:pt x="1678" y="35"/>
                    <a:pt x="1678" y="35"/>
                  </a:cubicBezTo>
                  <a:cubicBezTo>
                    <a:pt x="1678" y="35"/>
                    <a:pt x="1674" y="34"/>
                    <a:pt x="1674" y="34"/>
                  </a:cubicBezTo>
                  <a:cubicBezTo>
                    <a:pt x="1675" y="34"/>
                    <a:pt x="1673" y="33"/>
                    <a:pt x="1673" y="34"/>
                  </a:cubicBezTo>
                  <a:cubicBezTo>
                    <a:pt x="1672" y="33"/>
                    <a:pt x="1672" y="33"/>
                    <a:pt x="1671" y="33"/>
                  </a:cubicBezTo>
                  <a:cubicBezTo>
                    <a:pt x="1669" y="32"/>
                    <a:pt x="1671" y="33"/>
                    <a:pt x="1668" y="32"/>
                  </a:cubicBezTo>
                  <a:cubicBezTo>
                    <a:pt x="1666" y="31"/>
                    <a:pt x="1668" y="31"/>
                    <a:pt x="1668" y="32"/>
                  </a:cubicBezTo>
                  <a:cubicBezTo>
                    <a:pt x="1667" y="31"/>
                    <a:pt x="1665" y="30"/>
                    <a:pt x="1664" y="29"/>
                  </a:cubicBezTo>
                  <a:cubicBezTo>
                    <a:pt x="1663" y="29"/>
                    <a:pt x="1663" y="28"/>
                    <a:pt x="1663" y="28"/>
                  </a:cubicBezTo>
                  <a:cubicBezTo>
                    <a:pt x="1663" y="28"/>
                    <a:pt x="1663" y="28"/>
                    <a:pt x="1662" y="28"/>
                  </a:cubicBezTo>
                  <a:cubicBezTo>
                    <a:pt x="1662" y="28"/>
                    <a:pt x="1662" y="27"/>
                    <a:pt x="1661" y="27"/>
                  </a:cubicBezTo>
                  <a:cubicBezTo>
                    <a:pt x="1662" y="27"/>
                    <a:pt x="1662" y="27"/>
                    <a:pt x="1662" y="27"/>
                  </a:cubicBezTo>
                  <a:cubicBezTo>
                    <a:pt x="1661" y="27"/>
                    <a:pt x="1659" y="25"/>
                    <a:pt x="1659" y="25"/>
                  </a:cubicBezTo>
                  <a:cubicBezTo>
                    <a:pt x="1658" y="24"/>
                    <a:pt x="1657" y="23"/>
                    <a:pt x="1656" y="22"/>
                  </a:cubicBezTo>
                  <a:cubicBezTo>
                    <a:pt x="1655" y="21"/>
                    <a:pt x="1655" y="21"/>
                    <a:pt x="1655" y="21"/>
                  </a:cubicBezTo>
                  <a:cubicBezTo>
                    <a:pt x="1654" y="21"/>
                    <a:pt x="1654" y="21"/>
                    <a:pt x="1654" y="21"/>
                  </a:cubicBezTo>
                  <a:cubicBezTo>
                    <a:pt x="1652" y="24"/>
                    <a:pt x="1649" y="26"/>
                    <a:pt x="1647" y="27"/>
                  </a:cubicBezTo>
                  <a:cubicBezTo>
                    <a:pt x="1647" y="27"/>
                    <a:pt x="1647" y="27"/>
                    <a:pt x="1647" y="27"/>
                  </a:cubicBezTo>
                  <a:cubicBezTo>
                    <a:pt x="1646" y="28"/>
                    <a:pt x="1644" y="29"/>
                    <a:pt x="1644" y="29"/>
                  </a:cubicBezTo>
                  <a:cubicBezTo>
                    <a:pt x="1643" y="29"/>
                    <a:pt x="1643" y="29"/>
                    <a:pt x="1641" y="30"/>
                  </a:cubicBezTo>
                  <a:cubicBezTo>
                    <a:pt x="1641" y="30"/>
                    <a:pt x="1641" y="31"/>
                    <a:pt x="1641" y="30"/>
                  </a:cubicBezTo>
                  <a:cubicBezTo>
                    <a:pt x="1638" y="32"/>
                    <a:pt x="1633" y="34"/>
                    <a:pt x="1629" y="35"/>
                  </a:cubicBezTo>
                  <a:cubicBezTo>
                    <a:pt x="1629" y="35"/>
                    <a:pt x="1630" y="34"/>
                    <a:pt x="1630" y="34"/>
                  </a:cubicBezTo>
                  <a:cubicBezTo>
                    <a:pt x="1627" y="35"/>
                    <a:pt x="1624" y="36"/>
                    <a:pt x="1621" y="36"/>
                  </a:cubicBezTo>
                  <a:cubicBezTo>
                    <a:pt x="1621" y="36"/>
                    <a:pt x="1621" y="36"/>
                    <a:pt x="1622" y="36"/>
                  </a:cubicBezTo>
                  <a:cubicBezTo>
                    <a:pt x="1620" y="36"/>
                    <a:pt x="1617" y="36"/>
                    <a:pt x="1616" y="36"/>
                  </a:cubicBezTo>
                  <a:cubicBezTo>
                    <a:pt x="1617" y="36"/>
                    <a:pt x="1616" y="36"/>
                    <a:pt x="1617" y="36"/>
                  </a:cubicBezTo>
                  <a:cubicBezTo>
                    <a:pt x="1619" y="36"/>
                    <a:pt x="1616" y="36"/>
                    <a:pt x="1614" y="36"/>
                  </a:cubicBezTo>
                  <a:cubicBezTo>
                    <a:pt x="1614" y="36"/>
                    <a:pt x="1614" y="36"/>
                    <a:pt x="1614" y="36"/>
                  </a:cubicBezTo>
                  <a:cubicBezTo>
                    <a:pt x="1612" y="35"/>
                    <a:pt x="1611" y="36"/>
                    <a:pt x="1609" y="35"/>
                  </a:cubicBezTo>
                  <a:cubicBezTo>
                    <a:pt x="1608" y="35"/>
                    <a:pt x="1610" y="35"/>
                    <a:pt x="1610" y="35"/>
                  </a:cubicBezTo>
                  <a:cubicBezTo>
                    <a:pt x="1609" y="35"/>
                    <a:pt x="1605" y="33"/>
                    <a:pt x="1604" y="33"/>
                  </a:cubicBezTo>
                  <a:cubicBezTo>
                    <a:pt x="1604" y="33"/>
                    <a:pt x="1603" y="33"/>
                    <a:pt x="1603" y="33"/>
                  </a:cubicBezTo>
                  <a:cubicBezTo>
                    <a:pt x="1601" y="32"/>
                    <a:pt x="1602" y="32"/>
                    <a:pt x="1601" y="32"/>
                  </a:cubicBezTo>
                  <a:cubicBezTo>
                    <a:pt x="1600" y="31"/>
                    <a:pt x="1598" y="31"/>
                    <a:pt x="1596" y="30"/>
                  </a:cubicBezTo>
                  <a:cubicBezTo>
                    <a:pt x="1596" y="30"/>
                    <a:pt x="1595" y="29"/>
                    <a:pt x="1597" y="30"/>
                  </a:cubicBezTo>
                  <a:cubicBezTo>
                    <a:pt x="1593" y="28"/>
                    <a:pt x="1591" y="27"/>
                    <a:pt x="1589" y="25"/>
                  </a:cubicBezTo>
                  <a:cubicBezTo>
                    <a:pt x="1588" y="24"/>
                    <a:pt x="1588" y="24"/>
                    <a:pt x="1588" y="24"/>
                  </a:cubicBezTo>
                  <a:cubicBezTo>
                    <a:pt x="1588" y="24"/>
                    <a:pt x="1588" y="24"/>
                    <a:pt x="1588" y="24"/>
                  </a:cubicBezTo>
                  <a:cubicBezTo>
                    <a:pt x="1588" y="24"/>
                    <a:pt x="1588" y="24"/>
                    <a:pt x="1588" y="24"/>
                  </a:cubicBezTo>
                  <a:cubicBezTo>
                    <a:pt x="1587" y="23"/>
                    <a:pt x="1587" y="23"/>
                    <a:pt x="1587" y="23"/>
                  </a:cubicBezTo>
                  <a:cubicBezTo>
                    <a:pt x="1587" y="24"/>
                    <a:pt x="1587" y="24"/>
                    <a:pt x="1587" y="24"/>
                  </a:cubicBezTo>
                  <a:cubicBezTo>
                    <a:pt x="1586" y="24"/>
                    <a:pt x="1586" y="24"/>
                    <a:pt x="1586" y="24"/>
                  </a:cubicBezTo>
                  <a:cubicBezTo>
                    <a:pt x="1586" y="24"/>
                    <a:pt x="1586" y="24"/>
                    <a:pt x="1587" y="24"/>
                  </a:cubicBezTo>
                  <a:cubicBezTo>
                    <a:pt x="1586" y="25"/>
                    <a:pt x="1585" y="25"/>
                    <a:pt x="1585" y="26"/>
                  </a:cubicBezTo>
                  <a:cubicBezTo>
                    <a:pt x="1585" y="26"/>
                    <a:pt x="1586" y="25"/>
                    <a:pt x="1586" y="25"/>
                  </a:cubicBezTo>
                  <a:cubicBezTo>
                    <a:pt x="1584" y="26"/>
                    <a:pt x="1584" y="26"/>
                    <a:pt x="1584" y="26"/>
                  </a:cubicBezTo>
                  <a:cubicBezTo>
                    <a:pt x="1586" y="24"/>
                    <a:pt x="1584" y="26"/>
                    <a:pt x="1585" y="25"/>
                  </a:cubicBezTo>
                  <a:cubicBezTo>
                    <a:pt x="1584" y="26"/>
                    <a:pt x="1580" y="29"/>
                    <a:pt x="1577" y="31"/>
                  </a:cubicBezTo>
                  <a:cubicBezTo>
                    <a:pt x="1579" y="30"/>
                    <a:pt x="1573" y="33"/>
                    <a:pt x="1574" y="33"/>
                  </a:cubicBezTo>
                  <a:cubicBezTo>
                    <a:pt x="1570" y="35"/>
                    <a:pt x="1572" y="34"/>
                    <a:pt x="1571" y="34"/>
                  </a:cubicBezTo>
                  <a:cubicBezTo>
                    <a:pt x="1567" y="36"/>
                    <a:pt x="1564" y="37"/>
                    <a:pt x="1560" y="37"/>
                  </a:cubicBezTo>
                  <a:cubicBezTo>
                    <a:pt x="1560" y="37"/>
                    <a:pt x="1560" y="37"/>
                    <a:pt x="1560" y="37"/>
                  </a:cubicBezTo>
                  <a:cubicBezTo>
                    <a:pt x="1557" y="37"/>
                    <a:pt x="1552" y="37"/>
                    <a:pt x="1549" y="36"/>
                  </a:cubicBezTo>
                  <a:cubicBezTo>
                    <a:pt x="1549" y="36"/>
                    <a:pt x="1549" y="36"/>
                    <a:pt x="1550" y="36"/>
                  </a:cubicBezTo>
                  <a:cubicBezTo>
                    <a:pt x="1548" y="36"/>
                    <a:pt x="1548" y="36"/>
                    <a:pt x="1548" y="36"/>
                  </a:cubicBezTo>
                  <a:cubicBezTo>
                    <a:pt x="1548" y="36"/>
                    <a:pt x="1547" y="36"/>
                    <a:pt x="1546" y="35"/>
                  </a:cubicBezTo>
                  <a:cubicBezTo>
                    <a:pt x="1546" y="35"/>
                    <a:pt x="1546" y="35"/>
                    <a:pt x="1546" y="35"/>
                  </a:cubicBezTo>
                  <a:cubicBezTo>
                    <a:pt x="1544" y="34"/>
                    <a:pt x="1542" y="33"/>
                    <a:pt x="1540" y="31"/>
                  </a:cubicBezTo>
                  <a:cubicBezTo>
                    <a:pt x="1540" y="31"/>
                    <a:pt x="1541" y="32"/>
                    <a:pt x="1541" y="32"/>
                  </a:cubicBezTo>
                  <a:cubicBezTo>
                    <a:pt x="1539" y="30"/>
                    <a:pt x="1537" y="28"/>
                    <a:pt x="1535" y="27"/>
                  </a:cubicBezTo>
                  <a:cubicBezTo>
                    <a:pt x="1535" y="27"/>
                    <a:pt x="1535" y="27"/>
                    <a:pt x="1536" y="28"/>
                  </a:cubicBezTo>
                  <a:cubicBezTo>
                    <a:pt x="1535" y="26"/>
                    <a:pt x="1534" y="26"/>
                    <a:pt x="1533" y="24"/>
                  </a:cubicBezTo>
                  <a:cubicBezTo>
                    <a:pt x="1533" y="24"/>
                    <a:pt x="1533" y="24"/>
                    <a:pt x="1533" y="24"/>
                  </a:cubicBezTo>
                  <a:cubicBezTo>
                    <a:pt x="1533" y="24"/>
                    <a:pt x="1533" y="24"/>
                    <a:pt x="1533" y="24"/>
                  </a:cubicBezTo>
                  <a:cubicBezTo>
                    <a:pt x="1533" y="24"/>
                    <a:pt x="1533" y="24"/>
                    <a:pt x="1533" y="24"/>
                  </a:cubicBezTo>
                  <a:cubicBezTo>
                    <a:pt x="1532" y="23"/>
                    <a:pt x="1532" y="23"/>
                    <a:pt x="1532" y="23"/>
                  </a:cubicBezTo>
                  <a:cubicBezTo>
                    <a:pt x="1532" y="23"/>
                    <a:pt x="1532" y="23"/>
                    <a:pt x="1532" y="23"/>
                  </a:cubicBezTo>
                  <a:cubicBezTo>
                    <a:pt x="1532" y="23"/>
                    <a:pt x="1532" y="23"/>
                    <a:pt x="1532" y="23"/>
                  </a:cubicBezTo>
                  <a:cubicBezTo>
                    <a:pt x="1532" y="23"/>
                    <a:pt x="1531" y="24"/>
                    <a:pt x="1531" y="23"/>
                  </a:cubicBezTo>
                  <a:cubicBezTo>
                    <a:pt x="1531" y="24"/>
                    <a:pt x="1528" y="26"/>
                    <a:pt x="1527" y="27"/>
                  </a:cubicBezTo>
                  <a:cubicBezTo>
                    <a:pt x="1526" y="27"/>
                    <a:pt x="1526" y="27"/>
                    <a:pt x="1524" y="28"/>
                  </a:cubicBezTo>
                  <a:cubicBezTo>
                    <a:pt x="1519" y="31"/>
                    <a:pt x="1513" y="33"/>
                    <a:pt x="1506" y="33"/>
                  </a:cubicBezTo>
                  <a:cubicBezTo>
                    <a:pt x="1500" y="33"/>
                    <a:pt x="1494" y="31"/>
                    <a:pt x="1489" y="27"/>
                  </a:cubicBezTo>
                  <a:cubicBezTo>
                    <a:pt x="1487" y="26"/>
                    <a:pt x="1491" y="29"/>
                    <a:pt x="1490" y="28"/>
                  </a:cubicBezTo>
                  <a:cubicBezTo>
                    <a:pt x="1490" y="28"/>
                    <a:pt x="1488" y="27"/>
                    <a:pt x="1486" y="24"/>
                  </a:cubicBezTo>
                  <a:cubicBezTo>
                    <a:pt x="1486" y="24"/>
                    <a:pt x="1486" y="24"/>
                    <a:pt x="1486" y="24"/>
                  </a:cubicBezTo>
                  <a:cubicBezTo>
                    <a:pt x="1485" y="23"/>
                    <a:pt x="1484" y="22"/>
                    <a:pt x="1483" y="21"/>
                  </a:cubicBezTo>
                  <a:cubicBezTo>
                    <a:pt x="1483" y="21"/>
                    <a:pt x="1483" y="21"/>
                    <a:pt x="1483" y="21"/>
                  </a:cubicBezTo>
                  <a:cubicBezTo>
                    <a:pt x="1483" y="21"/>
                    <a:pt x="1483" y="21"/>
                    <a:pt x="1483" y="21"/>
                  </a:cubicBezTo>
                  <a:cubicBezTo>
                    <a:pt x="1482" y="22"/>
                    <a:pt x="1482" y="22"/>
                    <a:pt x="1482" y="22"/>
                  </a:cubicBezTo>
                  <a:cubicBezTo>
                    <a:pt x="1482" y="22"/>
                    <a:pt x="1482" y="22"/>
                    <a:pt x="1482" y="22"/>
                  </a:cubicBezTo>
                  <a:cubicBezTo>
                    <a:pt x="1481" y="23"/>
                    <a:pt x="1479" y="23"/>
                    <a:pt x="1478" y="24"/>
                  </a:cubicBezTo>
                  <a:cubicBezTo>
                    <a:pt x="1476" y="24"/>
                    <a:pt x="1476" y="24"/>
                    <a:pt x="1476" y="24"/>
                  </a:cubicBezTo>
                  <a:cubicBezTo>
                    <a:pt x="1475" y="25"/>
                    <a:pt x="1474" y="26"/>
                    <a:pt x="1472" y="27"/>
                  </a:cubicBezTo>
                  <a:cubicBezTo>
                    <a:pt x="1472" y="26"/>
                    <a:pt x="1472" y="26"/>
                    <a:pt x="1472" y="26"/>
                  </a:cubicBezTo>
                  <a:cubicBezTo>
                    <a:pt x="1469" y="27"/>
                    <a:pt x="1466" y="29"/>
                    <a:pt x="1465" y="29"/>
                  </a:cubicBezTo>
                  <a:cubicBezTo>
                    <a:pt x="1463" y="30"/>
                    <a:pt x="1460" y="30"/>
                    <a:pt x="1459" y="31"/>
                  </a:cubicBezTo>
                  <a:cubicBezTo>
                    <a:pt x="1459" y="31"/>
                    <a:pt x="1459" y="30"/>
                    <a:pt x="1459" y="30"/>
                  </a:cubicBezTo>
                  <a:cubicBezTo>
                    <a:pt x="1455" y="31"/>
                    <a:pt x="1449" y="31"/>
                    <a:pt x="1445" y="30"/>
                  </a:cubicBezTo>
                  <a:cubicBezTo>
                    <a:pt x="1440" y="28"/>
                    <a:pt x="1436" y="25"/>
                    <a:pt x="1434" y="22"/>
                  </a:cubicBezTo>
                  <a:cubicBezTo>
                    <a:pt x="1434" y="21"/>
                    <a:pt x="1434" y="21"/>
                    <a:pt x="1434" y="21"/>
                  </a:cubicBezTo>
                  <a:cubicBezTo>
                    <a:pt x="1434" y="21"/>
                    <a:pt x="1434" y="21"/>
                    <a:pt x="1434" y="21"/>
                  </a:cubicBezTo>
                  <a:cubicBezTo>
                    <a:pt x="1434" y="21"/>
                    <a:pt x="1433" y="21"/>
                    <a:pt x="1433" y="20"/>
                  </a:cubicBezTo>
                  <a:cubicBezTo>
                    <a:pt x="1433" y="20"/>
                    <a:pt x="1433" y="21"/>
                    <a:pt x="1432" y="21"/>
                  </a:cubicBezTo>
                  <a:cubicBezTo>
                    <a:pt x="1432" y="21"/>
                    <a:pt x="1432" y="21"/>
                    <a:pt x="1432" y="21"/>
                  </a:cubicBezTo>
                  <a:cubicBezTo>
                    <a:pt x="1432" y="21"/>
                    <a:pt x="1432" y="21"/>
                    <a:pt x="1432" y="21"/>
                  </a:cubicBezTo>
                  <a:cubicBezTo>
                    <a:pt x="1429" y="24"/>
                    <a:pt x="1425" y="27"/>
                    <a:pt x="1423" y="28"/>
                  </a:cubicBezTo>
                  <a:cubicBezTo>
                    <a:pt x="1422" y="29"/>
                    <a:pt x="1422" y="29"/>
                    <a:pt x="1422" y="29"/>
                  </a:cubicBezTo>
                  <a:cubicBezTo>
                    <a:pt x="1420" y="30"/>
                    <a:pt x="1420" y="30"/>
                    <a:pt x="1420" y="30"/>
                  </a:cubicBezTo>
                  <a:cubicBezTo>
                    <a:pt x="1419" y="31"/>
                    <a:pt x="1415" y="32"/>
                    <a:pt x="1414" y="32"/>
                  </a:cubicBezTo>
                  <a:cubicBezTo>
                    <a:pt x="1414" y="33"/>
                    <a:pt x="1415" y="32"/>
                    <a:pt x="1415" y="32"/>
                  </a:cubicBezTo>
                  <a:cubicBezTo>
                    <a:pt x="1412" y="33"/>
                    <a:pt x="1410" y="34"/>
                    <a:pt x="1407" y="34"/>
                  </a:cubicBezTo>
                  <a:cubicBezTo>
                    <a:pt x="1407" y="34"/>
                    <a:pt x="1408" y="34"/>
                    <a:pt x="1408" y="34"/>
                  </a:cubicBezTo>
                  <a:cubicBezTo>
                    <a:pt x="1404" y="34"/>
                    <a:pt x="1399" y="33"/>
                    <a:pt x="1395" y="31"/>
                  </a:cubicBezTo>
                  <a:cubicBezTo>
                    <a:pt x="1392" y="29"/>
                    <a:pt x="1389" y="26"/>
                    <a:pt x="1387" y="23"/>
                  </a:cubicBezTo>
                  <a:cubicBezTo>
                    <a:pt x="1386" y="23"/>
                    <a:pt x="1386" y="23"/>
                    <a:pt x="1386" y="22"/>
                  </a:cubicBezTo>
                  <a:cubicBezTo>
                    <a:pt x="1386" y="22"/>
                    <a:pt x="1386" y="22"/>
                    <a:pt x="1386" y="22"/>
                  </a:cubicBezTo>
                  <a:cubicBezTo>
                    <a:pt x="1386" y="22"/>
                    <a:pt x="1386" y="22"/>
                    <a:pt x="1386" y="22"/>
                  </a:cubicBezTo>
                  <a:cubicBezTo>
                    <a:pt x="1383" y="24"/>
                    <a:pt x="1380" y="26"/>
                    <a:pt x="1378" y="28"/>
                  </a:cubicBezTo>
                  <a:cubicBezTo>
                    <a:pt x="1378" y="28"/>
                    <a:pt x="1378" y="28"/>
                    <a:pt x="1378" y="28"/>
                  </a:cubicBezTo>
                  <a:cubicBezTo>
                    <a:pt x="1376" y="29"/>
                    <a:pt x="1375" y="29"/>
                    <a:pt x="1374" y="30"/>
                  </a:cubicBezTo>
                  <a:cubicBezTo>
                    <a:pt x="1374" y="30"/>
                    <a:pt x="1374" y="30"/>
                    <a:pt x="1373" y="30"/>
                  </a:cubicBezTo>
                  <a:cubicBezTo>
                    <a:pt x="1372" y="30"/>
                    <a:pt x="1371" y="31"/>
                    <a:pt x="1370" y="31"/>
                  </a:cubicBezTo>
                  <a:cubicBezTo>
                    <a:pt x="1370" y="31"/>
                    <a:pt x="1369" y="32"/>
                    <a:pt x="1369" y="32"/>
                  </a:cubicBezTo>
                  <a:cubicBezTo>
                    <a:pt x="1369" y="32"/>
                    <a:pt x="1369" y="32"/>
                    <a:pt x="1369" y="32"/>
                  </a:cubicBezTo>
                  <a:cubicBezTo>
                    <a:pt x="1368" y="32"/>
                    <a:pt x="1366" y="32"/>
                    <a:pt x="1365" y="33"/>
                  </a:cubicBezTo>
                  <a:cubicBezTo>
                    <a:pt x="1365" y="33"/>
                    <a:pt x="1364" y="33"/>
                    <a:pt x="1364" y="33"/>
                  </a:cubicBezTo>
                  <a:cubicBezTo>
                    <a:pt x="1365" y="33"/>
                    <a:pt x="1364" y="33"/>
                    <a:pt x="1364" y="33"/>
                  </a:cubicBezTo>
                  <a:cubicBezTo>
                    <a:pt x="1363" y="33"/>
                    <a:pt x="1363" y="33"/>
                    <a:pt x="1362" y="33"/>
                  </a:cubicBezTo>
                  <a:cubicBezTo>
                    <a:pt x="1363" y="32"/>
                    <a:pt x="1363" y="32"/>
                    <a:pt x="1363" y="32"/>
                  </a:cubicBezTo>
                  <a:cubicBezTo>
                    <a:pt x="1363" y="33"/>
                    <a:pt x="1361" y="33"/>
                    <a:pt x="1360" y="33"/>
                  </a:cubicBezTo>
                  <a:cubicBezTo>
                    <a:pt x="1358" y="33"/>
                    <a:pt x="1357" y="32"/>
                    <a:pt x="1356" y="32"/>
                  </a:cubicBezTo>
                  <a:cubicBezTo>
                    <a:pt x="1357" y="32"/>
                    <a:pt x="1357" y="32"/>
                    <a:pt x="1357" y="32"/>
                  </a:cubicBezTo>
                  <a:cubicBezTo>
                    <a:pt x="1354" y="32"/>
                    <a:pt x="1357" y="32"/>
                    <a:pt x="1355" y="32"/>
                  </a:cubicBezTo>
                  <a:cubicBezTo>
                    <a:pt x="1353" y="32"/>
                    <a:pt x="1355" y="32"/>
                    <a:pt x="1353" y="31"/>
                  </a:cubicBezTo>
                  <a:cubicBezTo>
                    <a:pt x="1352" y="31"/>
                    <a:pt x="1350" y="30"/>
                    <a:pt x="1349" y="30"/>
                  </a:cubicBezTo>
                  <a:cubicBezTo>
                    <a:pt x="1347" y="29"/>
                    <a:pt x="1345" y="27"/>
                    <a:pt x="1344" y="25"/>
                  </a:cubicBezTo>
                  <a:cubicBezTo>
                    <a:pt x="1341" y="23"/>
                    <a:pt x="1340" y="21"/>
                    <a:pt x="1339" y="19"/>
                  </a:cubicBezTo>
                  <a:cubicBezTo>
                    <a:pt x="1338" y="18"/>
                    <a:pt x="1338" y="18"/>
                    <a:pt x="1338" y="18"/>
                  </a:cubicBezTo>
                  <a:cubicBezTo>
                    <a:pt x="1340" y="22"/>
                    <a:pt x="1342" y="25"/>
                    <a:pt x="1345" y="28"/>
                  </a:cubicBezTo>
                  <a:cubicBezTo>
                    <a:pt x="1344" y="28"/>
                    <a:pt x="1343" y="27"/>
                    <a:pt x="1341" y="26"/>
                  </a:cubicBezTo>
                  <a:cubicBezTo>
                    <a:pt x="1339" y="25"/>
                    <a:pt x="1336" y="23"/>
                    <a:pt x="1334" y="21"/>
                  </a:cubicBezTo>
                  <a:cubicBezTo>
                    <a:pt x="1332" y="19"/>
                    <a:pt x="1334" y="21"/>
                    <a:pt x="1332" y="19"/>
                  </a:cubicBezTo>
                  <a:cubicBezTo>
                    <a:pt x="1333" y="19"/>
                    <a:pt x="1332" y="19"/>
                    <a:pt x="1332" y="19"/>
                  </a:cubicBezTo>
                  <a:cubicBezTo>
                    <a:pt x="1332" y="19"/>
                    <a:pt x="1332" y="19"/>
                    <a:pt x="1332" y="19"/>
                  </a:cubicBezTo>
                  <a:cubicBezTo>
                    <a:pt x="1332" y="18"/>
                    <a:pt x="1332" y="18"/>
                    <a:pt x="1332" y="18"/>
                  </a:cubicBezTo>
                  <a:cubicBezTo>
                    <a:pt x="1331" y="18"/>
                    <a:pt x="1331" y="18"/>
                    <a:pt x="1331" y="18"/>
                  </a:cubicBezTo>
                  <a:cubicBezTo>
                    <a:pt x="1331" y="18"/>
                    <a:pt x="1331" y="18"/>
                    <a:pt x="1331" y="18"/>
                  </a:cubicBezTo>
                  <a:cubicBezTo>
                    <a:pt x="1331" y="18"/>
                    <a:pt x="1331" y="18"/>
                    <a:pt x="1331" y="18"/>
                  </a:cubicBezTo>
                  <a:cubicBezTo>
                    <a:pt x="1330" y="18"/>
                    <a:pt x="1330" y="18"/>
                    <a:pt x="1330" y="18"/>
                  </a:cubicBezTo>
                  <a:cubicBezTo>
                    <a:pt x="1329" y="18"/>
                    <a:pt x="1328" y="19"/>
                    <a:pt x="1329" y="18"/>
                  </a:cubicBezTo>
                  <a:cubicBezTo>
                    <a:pt x="1325" y="20"/>
                    <a:pt x="1322" y="22"/>
                    <a:pt x="1318" y="23"/>
                  </a:cubicBezTo>
                  <a:cubicBezTo>
                    <a:pt x="1319" y="23"/>
                    <a:pt x="1319" y="22"/>
                    <a:pt x="1318" y="23"/>
                  </a:cubicBezTo>
                  <a:cubicBezTo>
                    <a:pt x="1317" y="23"/>
                    <a:pt x="1314" y="25"/>
                    <a:pt x="1310" y="25"/>
                  </a:cubicBezTo>
                  <a:cubicBezTo>
                    <a:pt x="1310" y="26"/>
                    <a:pt x="1311" y="25"/>
                    <a:pt x="1311" y="26"/>
                  </a:cubicBezTo>
                  <a:cubicBezTo>
                    <a:pt x="1311" y="26"/>
                    <a:pt x="1310" y="26"/>
                    <a:pt x="1309" y="26"/>
                  </a:cubicBezTo>
                  <a:cubicBezTo>
                    <a:pt x="1309" y="26"/>
                    <a:pt x="1309" y="26"/>
                    <a:pt x="1306" y="26"/>
                  </a:cubicBezTo>
                  <a:cubicBezTo>
                    <a:pt x="1306" y="26"/>
                    <a:pt x="1311" y="25"/>
                    <a:pt x="1309" y="25"/>
                  </a:cubicBezTo>
                  <a:cubicBezTo>
                    <a:pt x="1311" y="25"/>
                    <a:pt x="1316" y="23"/>
                    <a:pt x="1317" y="23"/>
                  </a:cubicBezTo>
                  <a:cubicBezTo>
                    <a:pt x="1319" y="22"/>
                    <a:pt x="1315" y="24"/>
                    <a:pt x="1315" y="23"/>
                  </a:cubicBezTo>
                  <a:cubicBezTo>
                    <a:pt x="1313" y="24"/>
                    <a:pt x="1312" y="24"/>
                    <a:pt x="1308" y="25"/>
                  </a:cubicBezTo>
                  <a:cubicBezTo>
                    <a:pt x="1308" y="26"/>
                    <a:pt x="1310" y="25"/>
                    <a:pt x="1308" y="26"/>
                  </a:cubicBezTo>
                  <a:cubicBezTo>
                    <a:pt x="1305" y="27"/>
                    <a:pt x="1304" y="26"/>
                    <a:pt x="1303" y="26"/>
                  </a:cubicBezTo>
                  <a:cubicBezTo>
                    <a:pt x="1305" y="26"/>
                    <a:pt x="1305" y="26"/>
                    <a:pt x="1305" y="26"/>
                  </a:cubicBezTo>
                  <a:cubicBezTo>
                    <a:pt x="1302" y="26"/>
                    <a:pt x="1302" y="27"/>
                    <a:pt x="1299" y="27"/>
                  </a:cubicBezTo>
                  <a:cubicBezTo>
                    <a:pt x="1299" y="27"/>
                    <a:pt x="1303" y="26"/>
                    <a:pt x="1304" y="26"/>
                  </a:cubicBezTo>
                  <a:cubicBezTo>
                    <a:pt x="1302" y="26"/>
                    <a:pt x="1302" y="26"/>
                    <a:pt x="1302" y="26"/>
                  </a:cubicBezTo>
                  <a:cubicBezTo>
                    <a:pt x="1299" y="26"/>
                    <a:pt x="1301" y="27"/>
                    <a:pt x="1298" y="27"/>
                  </a:cubicBezTo>
                  <a:cubicBezTo>
                    <a:pt x="1298" y="27"/>
                    <a:pt x="1298" y="27"/>
                    <a:pt x="1298" y="27"/>
                  </a:cubicBezTo>
                  <a:cubicBezTo>
                    <a:pt x="1297" y="27"/>
                    <a:pt x="1297" y="27"/>
                    <a:pt x="1296" y="27"/>
                  </a:cubicBezTo>
                  <a:cubicBezTo>
                    <a:pt x="1296" y="27"/>
                    <a:pt x="1296" y="27"/>
                    <a:pt x="1298" y="27"/>
                  </a:cubicBezTo>
                  <a:cubicBezTo>
                    <a:pt x="1297" y="27"/>
                    <a:pt x="1296" y="27"/>
                    <a:pt x="1293" y="27"/>
                  </a:cubicBezTo>
                  <a:cubicBezTo>
                    <a:pt x="1292" y="27"/>
                    <a:pt x="1295" y="27"/>
                    <a:pt x="1295" y="27"/>
                  </a:cubicBezTo>
                  <a:cubicBezTo>
                    <a:pt x="1295" y="27"/>
                    <a:pt x="1293" y="27"/>
                    <a:pt x="1291" y="27"/>
                  </a:cubicBezTo>
                  <a:cubicBezTo>
                    <a:pt x="1289" y="27"/>
                    <a:pt x="1290" y="27"/>
                    <a:pt x="1289" y="27"/>
                  </a:cubicBezTo>
                  <a:cubicBezTo>
                    <a:pt x="1289" y="27"/>
                    <a:pt x="1291" y="27"/>
                    <a:pt x="1291" y="27"/>
                  </a:cubicBezTo>
                  <a:cubicBezTo>
                    <a:pt x="1294" y="27"/>
                    <a:pt x="1290" y="27"/>
                    <a:pt x="1292" y="27"/>
                  </a:cubicBezTo>
                  <a:cubicBezTo>
                    <a:pt x="1290" y="26"/>
                    <a:pt x="1290" y="27"/>
                    <a:pt x="1288" y="26"/>
                  </a:cubicBezTo>
                  <a:cubicBezTo>
                    <a:pt x="1289" y="27"/>
                    <a:pt x="1288" y="27"/>
                    <a:pt x="1289" y="27"/>
                  </a:cubicBezTo>
                  <a:cubicBezTo>
                    <a:pt x="1284" y="26"/>
                    <a:pt x="1286" y="26"/>
                    <a:pt x="1282" y="25"/>
                  </a:cubicBezTo>
                  <a:cubicBezTo>
                    <a:pt x="1283" y="26"/>
                    <a:pt x="1277" y="24"/>
                    <a:pt x="1280" y="25"/>
                  </a:cubicBezTo>
                  <a:cubicBezTo>
                    <a:pt x="1279" y="25"/>
                    <a:pt x="1277" y="24"/>
                    <a:pt x="1276" y="24"/>
                  </a:cubicBezTo>
                  <a:cubicBezTo>
                    <a:pt x="1278" y="24"/>
                    <a:pt x="1275" y="23"/>
                    <a:pt x="1277" y="24"/>
                  </a:cubicBezTo>
                  <a:cubicBezTo>
                    <a:pt x="1275" y="23"/>
                    <a:pt x="1275" y="23"/>
                    <a:pt x="1275" y="23"/>
                  </a:cubicBezTo>
                  <a:cubicBezTo>
                    <a:pt x="1276" y="23"/>
                    <a:pt x="1277" y="23"/>
                    <a:pt x="1278" y="24"/>
                  </a:cubicBezTo>
                  <a:cubicBezTo>
                    <a:pt x="1276" y="23"/>
                    <a:pt x="1274" y="22"/>
                    <a:pt x="1273" y="21"/>
                  </a:cubicBezTo>
                  <a:cubicBezTo>
                    <a:pt x="1271" y="20"/>
                    <a:pt x="1273" y="22"/>
                    <a:pt x="1271" y="20"/>
                  </a:cubicBezTo>
                  <a:cubicBezTo>
                    <a:pt x="1272" y="21"/>
                    <a:pt x="1271" y="20"/>
                    <a:pt x="1270" y="19"/>
                  </a:cubicBezTo>
                  <a:cubicBezTo>
                    <a:pt x="1272" y="21"/>
                    <a:pt x="1270" y="20"/>
                    <a:pt x="1269" y="19"/>
                  </a:cubicBezTo>
                  <a:cubicBezTo>
                    <a:pt x="1268" y="18"/>
                    <a:pt x="1268" y="18"/>
                    <a:pt x="1268" y="18"/>
                  </a:cubicBezTo>
                  <a:cubicBezTo>
                    <a:pt x="1267" y="19"/>
                    <a:pt x="1267" y="19"/>
                    <a:pt x="1267" y="19"/>
                  </a:cubicBezTo>
                  <a:cubicBezTo>
                    <a:pt x="1267" y="19"/>
                    <a:pt x="1267" y="19"/>
                    <a:pt x="1267" y="19"/>
                  </a:cubicBezTo>
                  <a:cubicBezTo>
                    <a:pt x="1266" y="20"/>
                    <a:pt x="1264" y="21"/>
                    <a:pt x="1264" y="21"/>
                  </a:cubicBezTo>
                  <a:cubicBezTo>
                    <a:pt x="1265" y="21"/>
                    <a:pt x="1265" y="20"/>
                    <a:pt x="1265" y="20"/>
                  </a:cubicBezTo>
                  <a:cubicBezTo>
                    <a:pt x="1265" y="20"/>
                    <a:pt x="1265" y="20"/>
                    <a:pt x="1264" y="21"/>
                  </a:cubicBezTo>
                  <a:cubicBezTo>
                    <a:pt x="1264" y="21"/>
                    <a:pt x="1263" y="22"/>
                    <a:pt x="1263" y="22"/>
                  </a:cubicBezTo>
                  <a:cubicBezTo>
                    <a:pt x="1262" y="23"/>
                    <a:pt x="1261" y="23"/>
                    <a:pt x="1260" y="23"/>
                  </a:cubicBezTo>
                  <a:cubicBezTo>
                    <a:pt x="1261" y="23"/>
                    <a:pt x="1261" y="23"/>
                    <a:pt x="1262" y="22"/>
                  </a:cubicBezTo>
                  <a:cubicBezTo>
                    <a:pt x="1260" y="24"/>
                    <a:pt x="1261" y="22"/>
                    <a:pt x="1259" y="23"/>
                  </a:cubicBezTo>
                  <a:cubicBezTo>
                    <a:pt x="1258" y="24"/>
                    <a:pt x="1258" y="24"/>
                    <a:pt x="1258" y="24"/>
                  </a:cubicBezTo>
                  <a:cubicBezTo>
                    <a:pt x="1258" y="24"/>
                    <a:pt x="1257" y="24"/>
                    <a:pt x="1258" y="24"/>
                  </a:cubicBezTo>
                  <a:cubicBezTo>
                    <a:pt x="1257" y="24"/>
                    <a:pt x="1256" y="24"/>
                    <a:pt x="1255" y="25"/>
                  </a:cubicBezTo>
                  <a:cubicBezTo>
                    <a:pt x="1255" y="25"/>
                    <a:pt x="1255" y="25"/>
                    <a:pt x="1255" y="25"/>
                  </a:cubicBezTo>
                  <a:cubicBezTo>
                    <a:pt x="1254" y="25"/>
                    <a:pt x="1252" y="25"/>
                    <a:pt x="1251" y="25"/>
                  </a:cubicBezTo>
                  <a:cubicBezTo>
                    <a:pt x="1252" y="25"/>
                    <a:pt x="1252" y="25"/>
                    <a:pt x="1254" y="25"/>
                  </a:cubicBezTo>
                  <a:cubicBezTo>
                    <a:pt x="1256" y="25"/>
                    <a:pt x="1252" y="26"/>
                    <a:pt x="1252" y="26"/>
                  </a:cubicBezTo>
                  <a:cubicBezTo>
                    <a:pt x="1252" y="25"/>
                    <a:pt x="1249" y="26"/>
                    <a:pt x="1247" y="26"/>
                  </a:cubicBezTo>
                  <a:cubicBezTo>
                    <a:pt x="1246" y="26"/>
                    <a:pt x="1246" y="25"/>
                    <a:pt x="1245" y="25"/>
                  </a:cubicBezTo>
                  <a:cubicBezTo>
                    <a:pt x="1244" y="25"/>
                    <a:pt x="1244" y="25"/>
                    <a:pt x="1244" y="25"/>
                  </a:cubicBezTo>
                  <a:cubicBezTo>
                    <a:pt x="1244" y="25"/>
                    <a:pt x="1242" y="25"/>
                    <a:pt x="1240" y="25"/>
                  </a:cubicBezTo>
                  <a:cubicBezTo>
                    <a:pt x="1241" y="25"/>
                    <a:pt x="1241" y="25"/>
                    <a:pt x="1240" y="24"/>
                  </a:cubicBezTo>
                  <a:cubicBezTo>
                    <a:pt x="1241" y="25"/>
                    <a:pt x="1237" y="24"/>
                    <a:pt x="1237" y="24"/>
                  </a:cubicBezTo>
                  <a:cubicBezTo>
                    <a:pt x="1235" y="23"/>
                    <a:pt x="1238" y="24"/>
                    <a:pt x="1237" y="24"/>
                  </a:cubicBezTo>
                  <a:cubicBezTo>
                    <a:pt x="1236" y="23"/>
                    <a:pt x="1234" y="22"/>
                    <a:pt x="1233" y="22"/>
                  </a:cubicBezTo>
                  <a:cubicBezTo>
                    <a:pt x="1235" y="23"/>
                    <a:pt x="1233" y="22"/>
                    <a:pt x="1232" y="22"/>
                  </a:cubicBezTo>
                  <a:cubicBezTo>
                    <a:pt x="1230" y="21"/>
                    <a:pt x="1233" y="22"/>
                    <a:pt x="1231" y="22"/>
                  </a:cubicBezTo>
                  <a:cubicBezTo>
                    <a:pt x="1230" y="21"/>
                    <a:pt x="1229" y="21"/>
                    <a:pt x="1230" y="22"/>
                  </a:cubicBezTo>
                  <a:cubicBezTo>
                    <a:pt x="1229" y="21"/>
                    <a:pt x="1227" y="20"/>
                    <a:pt x="1225" y="19"/>
                  </a:cubicBezTo>
                  <a:cubicBezTo>
                    <a:pt x="1225" y="19"/>
                    <a:pt x="1228" y="21"/>
                    <a:pt x="1228" y="20"/>
                  </a:cubicBezTo>
                  <a:cubicBezTo>
                    <a:pt x="1224" y="18"/>
                    <a:pt x="1226" y="20"/>
                    <a:pt x="1223" y="18"/>
                  </a:cubicBezTo>
                  <a:cubicBezTo>
                    <a:pt x="1224" y="19"/>
                    <a:pt x="1223" y="18"/>
                    <a:pt x="1222" y="18"/>
                  </a:cubicBezTo>
                  <a:cubicBezTo>
                    <a:pt x="1222" y="18"/>
                    <a:pt x="1222" y="18"/>
                    <a:pt x="1222" y="18"/>
                  </a:cubicBezTo>
                  <a:cubicBezTo>
                    <a:pt x="1222" y="18"/>
                    <a:pt x="1222" y="18"/>
                    <a:pt x="1222" y="18"/>
                  </a:cubicBezTo>
                  <a:cubicBezTo>
                    <a:pt x="1221" y="18"/>
                    <a:pt x="1221" y="18"/>
                    <a:pt x="1221" y="19"/>
                  </a:cubicBezTo>
                  <a:cubicBezTo>
                    <a:pt x="1218" y="21"/>
                    <a:pt x="1222" y="18"/>
                    <a:pt x="1221" y="18"/>
                  </a:cubicBezTo>
                  <a:cubicBezTo>
                    <a:pt x="1220" y="19"/>
                    <a:pt x="1220" y="19"/>
                    <a:pt x="1220" y="19"/>
                  </a:cubicBezTo>
                  <a:cubicBezTo>
                    <a:pt x="1218" y="20"/>
                    <a:pt x="1220" y="18"/>
                    <a:pt x="1221" y="17"/>
                  </a:cubicBezTo>
                  <a:cubicBezTo>
                    <a:pt x="1222" y="17"/>
                    <a:pt x="1222" y="17"/>
                    <a:pt x="1222" y="17"/>
                  </a:cubicBezTo>
                  <a:cubicBezTo>
                    <a:pt x="1222" y="17"/>
                    <a:pt x="1222" y="17"/>
                    <a:pt x="1222" y="17"/>
                  </a:cubicBezTo>
                  <a:cubicBezTo>
                    <a:pt x="1223" y="18"/>
                    <a:pt x="1223" y="18"/>
                    <a:pt x="1222" y="17"/>
                  </a:cubicBezTo>
                  <a:cubicBezTo>
                    <a:pt x="1222" y="17"/>
                    <a:pt x="1222" y="17"/>
                    <a:pt x="1222" y="17"/>
                  </a:cubicBezTo>
                  <a:cubicBezTo>
                    <a:pt x="1222" y="17"/>
                    <a:pt x="1222" y="17"/>
                    <a:pt x="1222" y="17"/>
                  </a:cubicBezTo>
                  <a:cubicBezTo>
                    <a:pt x="1221" y="17"/>
                    <a:pt x="1221" y="17"/>
                    <a:pt x="1221" y="17"/>
                  </a:cubicBezTo>
                  <a:cubicBezTo>
                    <a:pt x="1220" y="18"/>
                    <a:pt x="1220" y="18"/>
                    <a:pt x="1220" y="18"/>
                  </a:cubicBezTo>
                  <a:cubicBezTo>
                    <a:pt x="1220" y="18"/>
                    <a:pt x="1220" y="17"/>
                    <a:pt x="1220" y="18"/>
                  </a:cubicBezTo>
                  <a:cubicBezTo>
                    <a:pt x="1220" y="18"/>
                    <a:pt x="1217" y="20"/>
                    <a:pt x="1216" y="20"/>
                  </a:cubicBezTo>
                  <a:cubicBezTo>
                    <a:pt x="1216" y="21"/>
                    <a:pt x="1218" y="20"/>
                    <a:pt x="1217" y="20"/>
                  </a:cubicBezTo>
                  <a:cubicBezTo>
                    <a:pt x="1216" y="21"/>
                    <a:pt x="1215" y="22"/>
                    <a:pt x="1213" y="23"/>
                  </a:cubicBezTo>
                  <a:cubicBezTo>
                    <a:pt x="1214" y="22"/>
                    <a:pt x="1212" y="23"/>
                    <a:pt x="1213" y="23"/>
                  </a:cubicBezTo>
                  <a:cubicBezTo>
                    <a:pt x="1212" y="23"/>
                    <a:pt x="1213" y="23"/>
                    <a:pt x="1211" y="24"/>
                  </a:cubicBezTo>
                  <a:cubicBezTo>
                    <a:pt x="1211" y="24"/>
                    <a:pt x="1211" y="24"/>
                    <a:pt x="1211" y="24"/>
                  </a:cubicBezTo>
                  <a:cubicBezTo>
                    <a:pt x="1208" y="26"/>
                    <a:pt x="1204" y="27"/>
                    <a:pt x="1200" y="28"/>
                  </a:cubicBezTo>
                  <a:cubicBezTo>
                    <a:pt x="1197" y="30"/>
                    <a:pt x="1193" y="30"/>
                    <a:pt x="1190" y="31"/>
                  </a:cubicBezTo>
                  <a:cubicBezTo>
                    <a:pt x="1189" y="30"/>
                    <a:pt x="1186" y="30"/>
                    <a:pt x="1183" y="30"/>
                  </a:cubicBezTo>
                  <a:cubicBezTo>
                    <a:pt x="1184" y="30"/>
                    <a:pt x="1183" y="30"/>
                    <a:pt x="1182" y="30"/>
                  </a:cubicBezTo>
                  <a:cubicBezTo>
                    <a:pt x="1181" y="29"/>
                    <a:pt x="1181" y="29"/>
                    <a:pt x="1180" y="29"/>
                  </a:cubicBezTo>
                  <a:cubicBezTo>
                    <a:pt x="1178" y="28"/>
                    <a:pt x="1176" y="27"/>
                    <a:pt x="1174" y="26"/>
                  </a:cubicBezTo>
                  <a:cubicBezTo>
                    <a:pt x="1174" y="26"/>
                    <a:pt x="1174" y="26"/>
                    <a:pt x="1174" y="26"/>
                  </a:cubicBezTo>
                  <a:cubicBezTo>
                    <a:pt x="1173" y="25"/>
                    <a:pt x="1172" y="25"/>
                    <a:pt x="1172" y="24"/>
                  </a:cubicBezTo>
                  <a:cubicBezTo>
                    <a:pt x="1171" y="24"/>
                    <a:pt x="1171" y="24"/>
                    <a:pt x="1171" y="23"/>
                  </a:cubicBezTo>
                  <a:cubicBezTo>
                    <a:pt x="1171" y="23"/>
                    <a:pt x="1171" y="23"/>
                    <a:pt x="1171" y="23"/>
                  </a:cubicBezTo>
                  <a:cubicBezTo>
                    <a:pt x="1169" y="22"/>
                    <a:pt x="1167" y="20"/>
                    <a:pt x="1168" y="20"/>
                  </a:cubicBezTo>
                  <a:cubicBezTo>
                    <a:pt x="1167" y="20"/>
                    <a:pt x="1167" y="19"/>
                    <a:pt x="1167" y="20"/>
                  </a:cubicBezTo>
                  <a:cubicBezTo>
                    <a:pt x="1167" y="19"/>
                    <a:pt x="1167" y="19"/>
                    <a:pt x="1167" y="19"/>
                  </a:cubicBezTo>
                  <a:cubicBezTo>
                    <a:pt x="1166" y="18"/>
                    <a:pt x="1166" y="18"/>
                    <a:pt x="1166" y="18"/>
                  </a:cubicBezTo>
                  <a:cubicBezTo>
                    <a:pt x="1165" y="20"/>
                    <a:pt x="1165" y="20"/>
                    <a:pt x="1165" y="20"/>
                  </a:cubicBezTo>
                  <a:cubicBezTo>
                    <a:pt x="1164" y="21"/>
                    <a:pt x="1161" y="24"/>
                    <a:pt x="1158" y="26"/>
                  </a:cubicBezTo>
                  <a:cubicBezTo>
                    <a:pt x="1160" y="25"/>
                    <a:pt x="1160" y="25"/>
                    <a:pt x="1160" y="25"/>
                  </a:cubicBezTo>
                  <a:cubicBezTo>
                    <a:pt x="1160" y="26"/>
                    <a:pt x="1159" y="26"/>
                    <a:pt x="1158" y="26"/>
                  </a:cubicBezTo>
                  <a:cubicBezTo>
                    <a:pt x="1158" y="26"/>
                    <a:pt x="1157" y="27"/>
                    <a:pt x="1158" y="26"/>
                  </a:cubicBezTo>
                  <a:cubicBezTo>
                    <a:pt x="1154" y="28"/>
                    <a:pt x="1148" y="31"/>
                    <a:pt x="1143" y="32"/>
                  </a:cubicBezTo>
                  <a:cubicBezTo>
                    <a:pt x="1142" y="32"/>
                    <a:pt x="1142" y="32"/>
                    <a:pt x="1141" y="32"/>
                  </a:cubicBezTo>
                  <a:cubicBezTo>
                    <a:pt x="1138" y="32"/>
                    <a:pt x="1133" y="33"/>
                    <a:pt x="1130" y="32"/>
                  </a:cubicBezTo>
                  <a:cubicBezTo>
                    <a:pt x="1131" y="32"/>
                    <a:pt x="1129" y="32"/>
                    <a:pt x="1127" y="32"/>
                  </a:cubicBezTo>
                  <a:cubicBezTo>
                    <a:pt x="1125" y="31"/>
                    <a:pt x="1126" y="31"/>
                    <a:pt x="1124" y="31"/>
                  </a:cubicBezTo>
                  <a:cubicBezTo>
                    <a:pt x="1123" y="30"/>
                    <a:pt x="1121" y="30"/>
                    <a:pt x="1121" y="30"/>
                  </a:cubicBezTo>
                  <a:cubicBezTo>
                    <a:pt x="1121" y="29"/>
                    <a:pt x="1121" y="29"/>
                    <a:pt x="1121" y="29"/>
                  </a:cubicBezTo>
                  <a:cubicBezTo>
                    <a:pt x="1119" y="29"/>
                    <a:pt x="1117" y="28"/>
                    <a:pt x="1116" y="28"/>
                  </a:cubicBezTo>
                  <a:cubicBezTo>
                    <a:pt x="1116" y="28"/>
                    <a:pt x="1116" y="28"/>
                    <a:pt x="1116" y="28"/>
                  </a:cubicBezTo>
                  <a:cubicBezTo>
                    <a:pt x="1115" y="27"/>
                    <a:pt x="1114" y="27"/>
                    <a:pt x="1113" y="26"/>
                  </a:cubicBezTo>
                  <a:cubicBezTo>
                    <a:pt x="1112" y="26"/>
                    <a:pt x="1109" y="24"/>
                    <a:pt x="1108" y="24"/>
                  </a:cubicBezTo>
                  <a:cubicBezTo>
                    <a:pt x="1108" y="24"/>
                    <a:pt x="1109" y="24"/>
                    <a:pt x="1108" y="24"/>
                  </a:cubicBezTo>
                  <a:cubicBezTo>
                    <a:pt x="1108" y="24"/>
                    <a:pt x="1108" y="24"/>
                    <a:pt x="1108" y="24"/>
                  </a:cubicBezTo>
                  <a:cubicBezTo>
                    <a:pt x="1107" y="23"/>
                    <a:pt x="1107" y="23"/>
                    <a:pt x="1106" y="23"/>
                  </a:cubicBezTo>
                  <a:cubicBezTo>
                    <a:pt x="1106" y="23"/>
                    <a:pt x="1107" y="23"/>
                    <a:pt x="1107" y="23"/>
                  </a:cubicBezTo>
                  <a:cubicBezTo>
                    <a:pt x="1105" y="22"/>
                    <a:pt x="1106" y="23"/>
                    <a:pt x="1105" y="22"/>
                  </a:cubicBezTo>
                  <a:cubicBezTo>
                    <a:pt x="1104" y="21"/>
                    <a:pt x="1103" y="21"/>
                    <a:pt x="1103" y="21"/>
                  </a:cubicBezTo>
                  <a:cubicBezTo>
                    <a:pt x="1103" y="20"/>
                    <a:pt x="1103" y="20"/>
                    <a:pt x="1103" y="20"/>
                  </a:cubicBezTo>
                  <a:cubicBezTo>
                    <a:pt x="1102" y="21"/>
                    <a:pt x="1102" y="21"/>
                    <a:pt x="1102" y="21"/>
                  </a:cubicBezTo>
                  <a:cubicBezTo>
                    <a:pt x="1102" y="21"/>
                    <a:pt x="1102" y="21"/>
                    <a:pt x="1102" y="21"/>
                  </a:cubicBezTo>
                  <a:cubicBezTo>
                    <a:pt x="1102" y="21"/>
                    <a:pt x="1102" y="21"/>
                    <a:pt x="1102" y="21"/>
                  </a:cubicBezTo>
                  <a:cubicBezTo>
                    <a:pt x="1103" y="20"/>
                    <a:pt x="1103" y="20"/>
                    <a:pt x="1103" y="20"/>
                  </a:cubicBezTo>
                  <a:cubicBezTo>
                    <a:pt x="1103" y="21"/>
                    <a:pt x="1103" y="21"/>
                    <a:pt x="1103" y="21"/>
                  </a:cubicBezTo>
                  <a:cubicBezTo>
                    <a:pt x="1104" y="21"/>
                    <a:pt x="1104" y="21"/>
                    <a:pt x="1104" y="21"/>
                  </a:cubicBezTo>
                  <a:cubicBezTo>
                    <a:pt x="1105" y="22"/>
                    <a:pt x="1103" y="21"/>
                    <a:pt x="1103" y="21"/>
                  </a:cubicBezTo>
                  <a:cubicBezTo>
                    <a:pt x="1103" y="21"/>
                    <a:pt x="1103" y="21"/>
                    <a:pt x="1103" y="21"/>
                  </a:cubicBezTo>
                  <a:cubicBezTo>
                    <a:pt x="1102" y="20"/>
                    <a:pt x="1102" y="20"/>
                    <a:pt x="1102" y="20"/>
                  </a:cubicBezTo>
                  <a:cubicBezTo>
                    <a:pt x="1102" y="21"/>
                    <a:pt x="1102" y="21"/>
                    <a:pt x="1102" y="21"/>
                  </a:cubicBezTo>
                  <a:cubicBezTo>
                    <a:pt x="1102" y="21"/>
                    <a:pt x="1102" y="21"/>
                    <a:pt x="1101" y="22"/>
                  </a:cubicBezTo>
                  <a:cubicBezTo>
                    <a:pt x="1100" y="23"/>
                    <a:pt x="1097" y="25"/>
                    <a:pt x="1098" y="24"/>
                  </a:cubicBezTo>
                  <a:cubicBezTo>
                    <a:pt x="1097" y="25"/>
                    <a:pt x="1096" y="25"/>
                    <a:pt x="1095" y="26"/>
                  </a:cubicBezTo>
                  <a:cubicBezTo>
                    <a:pt x="1096" y="25"/>
                    <a:pt x="1098" y="25"/>
                    <a:pt x="1098" y="25"/>
                  </a:cubicBezTo>
                  <a:cubicBezTo>
                    <a:pt x="1097" y="25"/>
                    <a:pt x="1096" y="26"/>
                    <a:pt x="1095" y="26"/>
                  </a:cubicBezTo>
                  <a:cubicBezTo>
                    <a:pt x="1096" y="26"/>
                    <a:pt x="1096" y="26"/>
                    <a:pt x="1096" y="26"/>
                  </a:cubicBezTo>
                  <a:cubicBezTo>
                    <a:pt x="1095" y="26"/>
                    <a:pt x="1093" y="27"/>
                    <a:pt x="1094" y="27"/>
                  </a:cubicBezTo>
                  <a:cubicBezTo>
                    <a:pt x="1094" y="27"/>
                    <a:pt x="1093" y="27"/>
                    <a:pt x="1092" y="27"/>
                  </a:cubicBezTo>
                  <a:cubicBezTo>
                    <a:pt x="1092" y="28"/>
                    <a:pt x="1090" y="28"/>
                    <a:pt x="1088" y="29"/>
                  </a:cubicBezTo>
                  <a:cubicBezTo>
                    <a:pt x="1088" y="29"/>
                    <a:pt x="1089" y="28"/>
                    <a:pt x="1087" y="29"/>
                  </a:cubicBezTo>
                  <a:cubicBezTo>
                    <a:pt x="1086" y="29"/>
                    <a:pt x="1085" y="29"/>
                    <a:pt x="1084" y="30"/>
                  </a:cubicBezTo>
                  <a:cubicBezTo>
                    <a:pt x="1083" y="30"/>
                    <a:pt x="1083" y="30"/>
                    <a:pt x="1083" y="30"/>
                  </a:cubicBezTo>
                  <a:cubicBezTo>
                    <a:pt x="1081" y="30"/>
                    <a:pt x="1079" y="30"/>
                    <a:pt x="1078" y="30"/>
                  </a:cubicBezTo>
                  <a:cubicBezTo>
                    <a:pt x="1077" y="30"/>
                    <a:pt x="1076" y="30"/>
                    <a:pt x="1075" y="30"/>
                  </a:cubicBezTo>
                  <a:cubicBezTo>
                    <a:pt x="1076" y="30"/>
                    <a:pt x="1075" y="30"/>
                    <a:pt x="1073" y="30"/>
                  </a:cubicBezTo>
                  <a:cubicBezTo>
                    <a:pt x="1073" y="30"/>
                    <a:pt x="1073" y="30"/>
                    <a:pt x="1072" y="30"/>
                  </a:cubicBezTo>
                  <a:cubicBezTo>
                    <a:pt x="1073" y="30"/>
                    <a:pt x="1073" y="30"/>
                    <a:pt x="1075" y="30"/>
                  </a:cubicBezTo>
                  <a:cubicBezTo>
                    <a:pt x="1075" y="30"/>
                    <a:pt x="1073" y="30"/>
                    <a:pt x="1072" y="30"/>
                  </a:cubicBezTo>
                  <a:cubicBezTo>
                    <a:pt x="1071" y="29"/>
                    <a:pt x="1068" y="29"/>
                    <a:pt x="1066" y="27"/>
                  </a:cubicBezTo>
                  <a:cubicBezTo>
                    <a:pt x="1063" y="26"/>
                    <a:pt x="1060" y="25"/>
                    <a:pt x="1058" y="24"/>
                  </a:cubicBezTo>
                  <a:cubicBezTo>
                    <a:pt x="1058" y="24"/>
                    <a:pt x="1056" y="23"/>
                    <a:pt x="1055" y="22"/>
                  </a:cubicBezTo>
                  <a:cubicBezTo>
                    <a:pt x="1055" y="22"/>
                    <a:pt x="1053" y="20"/>
                    <a:pt x="1052" y="19"/>
                  </a:cubicBezTo>
                  <a:cubicBezTo>
                    <a:pt x="1052" y="20"/>
                    <a:pt x="1052" y="20"/>
                    <a:pt x="1052" y="20"/>
                  </a:cubicBezTo>
                  <a:cubicBezTo>
                    <a:pt x="1050" y="18"/>
                    <a:pt x="1048" y="17"/>
                    <a:pt x="1047" y="16"/>
                  </a:cubicBezTo>
                  <a:cubicBezTo>
                    <a:pt x="1047" y="16"/>
                    <a:pt x="1047" y="16"/>
                    <a:pt x="1047" y="16"/>
                  </a:cubicBezTo>
                  <a:cubicBezTo>
                    <a:pt x="1046" y="16"/>
                    <a:pt x="1046" y="16"/>
                    <a:pt x="1046" y="16"/>
                  </a:cubicBezTo>
                  <a:cubicBezTo>
                    <a:pt x="1046" y="16"/>
                    <a:pt x="1046" y="16"/>
                    <a:pt x="1046" y="16"/>
                  </a:cubicBezTo>
                  <a:cubicBezTo>
                    <a:pt x="1045" y="17"/>
                    <a:pt x="1045" y="16"/>
                    <a:pt x="1046" y="16"/>
                  </a:cubicBezTo>
                  <a:cubicBezTo>
                    <a:pt x="1046" y="15"/>
                    <a:pt x="1046" y="15"/>
                    <a:pt x="1046" y="15"/>
                  </a:cubicBezTo>
                  <a:cubicBezTo>
                    <a:pt x="1047" y="16"/>
                    <a:pt x="1047" y="16"/>
                    <a:pt x="1047" y="16"/>
                  </a:cubicBezTo>
                  <a:cubicBezTo>
                    <a:pt x="1048" y="16"/>
                    <a:pt x="1048" y="16"/>
                    <a:pt x="1048" y="16"/>
                  </a:cubicBezTo>
                  <a:cubicBezTo>
                    <a:pt x="1048" y="16"/>
                    <a:pt x="1047" y="16"/>
                    <a:pt x="1047" y="16"/>
                  </a:cubicBezTo>
                  <a:cubicBezTo>
                    <a:pt x="1047" y="15"/>
                    <a:pt x="1047" y="15"/>
                    <a:pt x="1047" y="15"/>
                  </a:cubicBezTo>
                  <a:cubicBezTo>
                    <a:pt x="1046" y="16"/>
                    <a:pt x="1046" y="16"/>
                    <a:pt x="1046" y="16"/>
                  </a:cubicBezTo>
                  <a:cubicBezTo>
                    <a:pt x="1044" y="17"/>
                    <a:pt x="1041" y="19"/>
                    <a:pt x="1040" y="20"/>
                  </a:cubicBezTo>
                  <a:cubicBezTo>
                    <a:pt x="1040" y="20"/>
                    <a:pt x="1040" y="20"/>
                    <a:pt x="1039" y="21"/>
                  </a:cubicBezTo>
                  <a:cubicBezTo>
                    <a:pt x="1037" y="22"/>
                    <a:pt x="1034" y="23"/>
                    <a:pt x="1034" y="23"/>
                  </a:cubicBezTo>
                  <a:cubicBezTo>
                    <a:pt x="1033" y="23"/>
                    <a:pt x="1032" y="24"/>
                    <a:pt x="1031" y="24"/>
                  </a:cubicBezTo>
                  <a:cubicBezTo>
                    <a:pt x="1031" y="24"/>
                    <a:pt x="1032" y="24"/>
                    <a:pt x="1032" y="24"/>
                  </a:cubicBezTo>
                  <a:cubicBezTo>
                    <a:pt x="1030" y="24"/>
                    <a:pt x="1028" y="25"/>
                    <a:pt x="1026" y="26"/>
                  </a:cubicBezTo>
                  <a:cubicBezTo>
                    <a:pt x="1025" y="26"/>
                    <a:pt x="1021" y="27"/>
                    <a:pt x="1018" y="27"/>
                  </a:cubicBezTo>
                  <a:cubicBezTo>
                    <a:pt x="1016" y="27"/>
                    <a:pt x="1013" y="27"/>
                    <a:pt x="1013" y="27"/>
                  </a:cubicBezTo>
                  <a:cubicBezTo>
                    <a:pt x="1013" y="27"/>
                    <a:pt x="1013" y="27"/>
                    <a:pt x="1013" y="27"/>
                  </a:cubicBezTo>
                  <a:cubicBezTo>
                    <a:pt x="1012" y="27"/>
                    <a:pt x="1011" y="27"/>
                    <a:pt x="1009" y="27"/>
                  </a:cubicBezTo>
                  <a:cubicBezTo>
                    <a:pt x="1010" y="27"/>
                    <a:pt x="1010" y="27"/>
                    <a:pt x="1010" y="27"/>
                  </a:cubicBezTo>
                  <a:cubicBezTo>
                    <a:pt x="1010" y="26"/>
                    <a:pt x="1006" y="26"/>
                    <a:pt x="1006" y="25"/>
                  </a:cubicBezTo>
                  <a:cubicBezTo>
                    <a:pt x="1007" y="26"/>
                    <a:pt x="1004" y="25"/>
                    <a:pt x="1004" y="25"/>
                  </a:cubicBezTo>
                  <a:cubicBezTo>
                    <a:pt x="1004" y="25"/>
                    <a:pt x="1003" y="25"/>
                    <a:pt x="1003" y="25"/>
                  </a:cubicBezTo>
                  <a:cubicBezTo>
                    <a:pt x="1000" y="24"/>
                    <a:pt x="1002" y="25"/>
                    <a:pt x="1000" y="23"/>
                  </a:cubicBezTo>
                  <a:cubicBezTo>
                    <a:pt x="998" y="22"/>
                    <a:pt x="999" y="23"/>
                    <a:pt x="1000" y="23"/>
                  </a:cubicBezTo>
                  <a:cubicBezTo>
                    <a:pt x="998" y="22"/>
                    <a:pt x="997" y="21"/>
                    <a:pt x="995" y="20"/>
                  </a:cubicBezTo>
                  <a:cubicBezTo>
                    <a:pt x="995" y="20"/>
                    <a:pt x="995" y="20"/>
                    <a:pt x="994" y="20"/>
                  </a:cubicBezTo>
                  <a:cubicBezTo>
                    <a:pt x="994" y="20"/>
                    <a:pt x="994" y="20"/>
                    <a:pt x="994" y="19"/>
                  </a:cubicBezTo>
                  <a:cubicBezTo>
                    <a:pt x="994" y="19"/>
                    <a:pt x="993" y="19"/>
                    <a:pt x="993" y="19"/>
                  </a:cubicBezTo>
                  <a:cubicBezTo>
                    <a:pt x="994" y="19"/>
                    <a:pt x="994" y="19"/>
                    <a:pt x="994" y="19"/>
                  </a:cubicBezTo>
                  <a:cubicBezTo>
                    <a:pt x="993" y="18"/>
                    <a:pt x="990" y="16"/>
                    <a:pt x="990" y="16"/>
                  </a:cubicBezTo>
                  <a:cubicBezTo>
                    <a:pt x="990" y="15"/>
                    <a:pt x="988" y="14"/>
                    <a:pt x="987" y="13"/>
                  </a:cubicBezTo>
                  <a:cubicBezTo>
                    <a:pt x="987" y="12"/>
                    <a:pt x="987" y="12"/>
                    <a:pt x="987" y="12"/>
                  </a:cubicBezTo>
                  <a:cubicBezTo>
                    <a:pt x="986" y="13"/>
                    <a:pt x="986" y="13"/>
                    <a:pt x="986" y="13"/>
                  </a:cubicBezTo>
                  <a:cubicBezTo>
                    <a:pt x="983" y="15"/>
                    <a:pt x="980" y="18"/>
                    <a:pt x="979" y="19"/>
                  </a:cubicBezTo>
                  <a:cubicBezTo>
                    <a:pt x="979" y="18"/>
                    <a:pt x="979" y="18"/>
                    <a:pt x="979" y="19"/>
                  </a:cubicBezTo>
                  <a:cubicBezTo>
                    <a:pt x="977" y="19"/>
                    <a:pt x="976" y="20"/>
                    <a:pt x="976" y="20"/>
                  </a:cubicBezTo>
                  <a:cubicBezTo>
                    <a:pt x="975" y="21"/>
                    <a:pt x="975" y="21"/>
                    <a:pt x="973" y="22"/>
                  </a:cubicBezTo>
                  <a:cubicBezTo>
                    <a:pt x="973" y="22"/>
                    <a:pt x="972" y="22"/>
                    <a:pt x="973" y="22"/>
                  </a:cubicBezTo>
                  <a:cubicBezTo>
                    <a:pt x="970" y="23"/>
                    <a:pt x="965" y="25"/>
                    <a:pt x="961" y="26"/>
                  </a:cubicBezTo>
                  <a:cubicBezTo>
                    <a:pt x="961" y="26"/>
                    <a:pt x="962" y="26"/>
                    <a:pt x="962" y="26"/>
                  </a:cubicBezTo>
                  <a:cubicBezTo>
                    <a:pt x="959" y="26"/>
                    <a:pt x="956" y="27"/>
                    <a:pt x="953" y="27"/>
                  </a:cubicBezTo>
                  <a:cubicBezTo>
                    <a:pt x="953" y="27"/>
                    <a:pt x="953" y="27"/>
                    <a:pt x="954" y="27"/>
                  </a:cubicBezTo>
                  <a:cubicBezTo>
                    <a:pt x="951" y="27"/>
                    <a:pt x="949" y="27"/>
                    <a:pt x="947" y="27"/>
                  </a:cubicBezTo>
                  <a:cubicBezTo>
                    <a:pt x="949" y="27"/>
                    <a:pt x="948" y="27"/>
                    <a:pt x="949" y="27"/>
                  </a:cubicBezTo>
                  <a:cubicBezTo>
                    <a:pt x="950" y="27"/>
                    <a:pt x="947" y="28"/>
                    <a:pt x="946" y="27"/>
                  </a:cubicBezTo>
                  <a:cubicBezTo>
                    <a:pt x="946" y="27"/>
                    <a:pt x="946" y="27"/>
                    <a:pt x="946" y="27"/>
                  </a:cubicBezTo>
                  <a:cubicBezTo>
                    <a:pt x="943" y="27"/>
                    <a:pt x="943" y="27"/>
                    <a:pt x="941" y="27"/>
                  </a:cubicBezTo>
                  <a:cubicBezTo>
                    <a:pt x="940" y="26"/>
                    <a:pt x="942" y="27"/>
                    <a:pt x="942" y="27"/>
                  </a:cubicBezTo>
                  <a:cubicBezTo>
                    <a:pt x="941" y="26"/>
                    <a:pt x="936" y="25"/>
                    <a:pt x="936" y="25"/>
                  </a:cubicBezTo>
                  <a:cubicBezTo>
                    <a:pt x="935" y="24"/>
                    <a:pt x="935" y="24"/>
                    <a:pt x="935" y="24"/>
                  </a:cubicBezTo>
                  <a:cubicBezTo>
                    <a:pt x="933" y="24"/>
                    <a:pt x="934" y="24"/>
                    <a:pt x="933" y="23"/>
                  </a:cubicBezTo>
                  <a:cubicBezTo>
                    <a:pt x="931" y="23"/>
                    <a:pt x="930" y="22"/>
                    <a:pt x="928" y="21"/>
                  </a:cubicBezTo>
                  <a:cubicBezTo>
                    <a:pt x="928" y="21"/>
                    <a:pt x="927" y="20"/>
                    <a:pt x="928" y="21"/>
                  </a:cubicBezTo>
                  <a:cubicBezTo>
                    <a:pt x="925" y="19"/>
                    <a:pt x="923" y="18"/>
                    <a:pt x="921" y="17"/>
                  </a:cubicBezTo>
                  <a:cubicBezTo>
                    <a:pt x="920" y="16"/>
                    <a:pt x="920" y="16"/>
                    <a:pt x="920" y="16"/>
                  </a:cubicBezTo>
                  <a:cubicBezTo>
                    <a:pt x="920" y="16"/>
                    <a:pt x="920" y="16"/>
                    <a:pt x="920" y="16"/>
                  </a:cubicBezTo>
                  <a:cubicBezTo>
                    <a:pt x="920" y="16"/>
                    <a:pt x="920" y="16"/>
                    <a:pt x="920" y="16"/>
                  </a:cubicBezTo>
                  <a:cubicBezTo>
                    <a:pt x="919" y="15"/>
                    <a:pt x="919" y="15"/>
                    <a:pt x="919" y="15"/>
                  </a:cubicBezTo>
                  <a:cubicBezTo>
                    <a:pt x="919" y="15"/>
                    <a:pt x="919" y="15"/>
                    <a:pt x="918" y="16"/>
                  </a:cubicBezTo>
                  <a:cubicBezTo>
                    <a:pt x="918" y="16"/>
                    <a:pt x="918" y="16"/>
                    <a:pt x="918" y="16"/>
                  </a:cubicBezTo>
                  <a:cubicBezTo>
                    <a:pt x="918" y="16"/>
                    <a:pt x="918" y="16"/>
                    <a:pt x="918" y="16"/>
                  </a:cubicBezTo>
                  <a:cubicBezTo>
                    <a:pt x="918" y="16"/>
                    <a:pt x="917" y="17"/>
                    <a:pt x="917" y="17"/>
                  </a:cubicBezTo>
                  <a:cubicBezTo>
                    <a:pt x="916" y="17"/>
                    <a:pt x="918" y="16"/>
                    <a:pt x="918" y="16"/>
                  </a:cubicBezTo>
                  <a:cubicBezTo>
                    <a:pt x="916" y="17"/>
                    <a:pt x="916" y="17"/>
                    <a:pt x="916" y="17"/>
                  </a:cubicBezTo>
                  <a:cubicBezTo>
                    <a:pt x="918" y="16"/>
                    <a:pt x="916" y="17"/>
                    <a:pt x="917" y="16"/>
                  </a:cubicBezTo>
                  <a:cubicBezTo>
                    <a:pt x="915" y="18"/>
                    <a:pt x="911" y="21"/>
                    <a:pt x="909" y="22"/>
                  </a:cubicBezTo>
                  <a:cubicBezTo>
                    <a:pt x="911" y="21"/>
                    <a:pt x="905" y="24"/>
                    <a:pt x="905" y="24"/>
                  </a:cubicBezTo>
                  <a:cubicBezTo>
                    <a:pt x="902" y="26"/>
                    <a:pt x="904" y="25"/>
                    <a:pt x="902" y="26"/>
                  </a:cubicBezTo>
                  <a:cubicBezTo>
                    <a:pt x="899" y="27"/>
                    <a:pt x="895" y="28"/>
                    <a:pt x="892" y="28"/>
                  </a:cubicBezTo>
                  <a:cubicBezTo>
                    <a:pt x="892" y="28"/>
                    <a:pt x="892" y="28"/>
                    <a:pt x="892" y="28"/>
                  </a:cubicBezTo>
                  <a:cubicBezTo>
                    <a:pt x="889" y="29"/>
                    <a:pt x="884" y="29"/>
                    <a:pt x="881" y="28"/>
                  </a:cubicBezTo>
                  <a:cubicBezTo>
                    <a:pt x="881" y="28"/>
                    <a:pt x="881" y="28"/>
                    <a:pt x="882" y="28"/>
                  </a:cubicBezTo>
                  <a:cubicBezTo>
                    <a:pt x="880" y="27"/>
                    <a:pt x="880" y="27"/>
                    <a:pt x="880" y="27"/>
                  </a:cubicBezTo>
                  <a:cubicBezTo>
                    <a:pt x="879" y="27"/>
                    <a:pt x="879" y="27"/>
                    <a:pt x="877" y="26"/>
                  </a:cubicBezTo>
                  <a:cubicBezTo>
                    <a:pt x="878" y="26"/>
                    <a:pt x="878" y="27"/>
                    <a:pt x="878" y="27"/>
                  </a:cubicBezTo>
                  <a:cubicBezTo>
                    <a:pt x="876" y="26"/>
                    <a:pt x="874" y="24"/>
                    <a:pt x="872" y="23"/>
                  </a:cubicBezTo>
                  <a:cubicBezTo>
                    <a:pt x="872" y="23"/>
                    <a:pt x="872" y="23"/>
                    <a:pt x="873" y="23"/>
                  </a:cubicBezTo>
                  <a:cubicBezTo>
                    <a:pt x="870" y="22"/>
                    <a:pt x="868" y="20"/>
                    <a:pt x="867" y="18"/>
                  </a:cubicBezTo>
                  <a:cubicBezTo>
                    <a:pt x="867" y="18"/>
                    <a:pt x="867" y="18"/>
                    <a:pt x="868" y="19"/>
                  </a:cubicBezTo>
                  <a:cubicBezTo>
                    <a:pt x="866" y="17"/>
                    <a:pt x="866" y="17"/>
                    <a:pt x="865" y="16"/>
                  </a:cubicBezTo>
                  <a:cubicBezTo>
                    <a:pt x="865" y="16"/>
                    <a:pt x="865" y="16"/>
                    <a:pt x="865" y="16"/>
                  </a:cubicBezTo>
                  <a:cubicBezTo>
                    <a:pt x="865" y="16"/>
                    <a:pt x="865" y="16"/>
                    <a:pt x="865" y="16"/>
                  </a:cubicBezTo>
                  <a:cubicBezTo>
                    <a:pt x="865" y="16"/>
                    <a:pt x="864" y="16"/>
                    <a:pt x="864" y="15"/>
                  </a:cubicBezTo>
                  <a:cubicBezTo>
                    <a:pt x="864" y="15"/>
                    <a:pt x="864" y="15"/>
                    <a:pt x="864" y="15"/>
                  </a:cubicBezTo>
                  <a:cubicBezTo>
                    <a:pt x="864" y="15"/>
                    <a:pt x="864" y="15"/>
                    <a:pt x="864" y="15"/>
                  </a:cubicBezTo>
                  <a:cubicBezTo>
                    <a:pt x="864" y="15"/>
                    <a:pt x="864" y="15"/>
                    <a:pt x="864" y="15"/>
                  </a:cubicBezTo>
                  <a:cubicBezTo>
                    <a:pt x="863" y="15"/>
                    <a:pt x="863" y="15"/>
                    <a:pt x="863" y="15"/>
                  </a:cubicBezTo>
                  <a:cubicBezTo>
                    <a:pt x="862" y="16"/>
                    <a:pt x="859" y="18"/>
                    <a:pt x="858" y="18"/>
                  </a:cubicBezTo>
                  <a:cubicBezTo>
                    <a:pt x="858" y="18"/>
                    <a:pt x="857" y="19"/>
                    <a:pt x="856" y="19"/>
                  </a:cubicBezTo>
                  <a:cubicBezTo>
                    <a:pt x="850" y="22"/>
                    <a:pt x="844" y="24"/>
                    <a:pt x="838" y="24"/>
                  </a:cubicBezTo>
                  <a:cubicBezTo>
                    <a:pt x="832" y="25"/>
                    <a:pt x="825" y="22"/>
                    <a:pt x="820" y="19"/>
                  </a:cubicBezTo>
                  <a:cubicBezTo>
                    <a:pt x="819" y="17"/>
                    <a:pt x="823" y="20"/>
                    <a:pt x="822" y="19"/>
                  </a:cubicBezTo>
                  <a:cubicBezTo>
                    <a:pt x="822" y="19"/>
                    <a:pt x="820" y="18"/>
                    <a:pt x="817" y="15"/>
                  </a:cubicBezTo>
                  <a:cubicBezTo>
                    <a:pt x="817" y="15"/>
                    <a:pt x="817" y="15"/>
                    <a:pt x="817" y="15"/>
                  </a:cubicBezTo>
                  <a:cubicBezTo>
                    <a:pt x="816" y="14"/>
                    <a:pt x="816" y="14"/>
                    <a:pt x="815" y="13"/>
                  </a:cubicBezTo>
                  <a:cubicBezTo>
                    <a:pt x="815" y="13"/>
                    <a:pt x="815" y="13"/>
                    <a:pt x="815" y="13"/>
                  </a:cubicBezTo>
                  <a:cubicBezTo>
                    <a:pt x="815" y="13"/>
                    <a:pt x="815" y="13"/>
                    <a:pt x="815" y="13"/>
                  </a:cubicBezTo>
                  <a:cubicBezTo>
                    <a:pt x="814" y="13"/>
                    <a:pt x="814" y="13"/>
                    <a:pt x="814" y="13"/>
                  </a:cubicBezTo>
                  <a:cubicBezTo>
                    <a:pt x="814" y="13"/>
                    <a:pt x="814" y="13"/>
                    <a:pt x="814" y="13"/>
                  </a:cubicBezTo>
                  <a:cubicBezTo>
                    <a:pt x="813" y="14"/>
                    <a:pt x="810" y="15"/>
                    <a:pt x="810" y="15"/>
                  </a:cubicBezTo>
                  <a:cubicBezTo>
                    <a:pt x="808" y="16"/>
                    <a:pt x="808" y="16"/>
                    <a:pt x="808" y="16"/>
                  </a:cubicBezTo>
                  <a:cubicBezTo>
                    <a:pt x="807" y="17"/>
                    <a:pt x="805" y="17"/>
                    <a:pt x="803" y="18"/>
                  </a:cubicBezTo>
                  <a:cubicBezTo>
                    <a:pt x="804" y="18"/>
                    <a:pt x="804" y="18"/>
                    <a:pt x="804" y="18"/>
                  </a:cubicBezTo>
                  <a:cubicBezTo>
                    <a:pt x="801" y="19"/>
                    <a:pt x="798" y="20"/>
                    <a:pt x="797" y="20"/>
                  </a:cubicBezTo>
                  <a:cubicBezTo>
                    <a:pt x="794" y="21"/>
                    <a:pt x="791" y="22"/>
                    <a:pt x="791" y="22"/>
                  </a:cubicBezTo>
                  <a:cubicBezTo>
                    <a:pt x="790" y="22"/>
                    <a:pt x="791" y="22"/>
                    <a:pt x="791" y="22"/>
                  </a:cubicBezTo>
                  <a:cubicBezTo>
                    <a:pt x="786" y="23"/>
                    <a:pt x="781" y="23"/>
                    <a:pt x="776" y="21"/>
                  </a:cubicBezTo>
                  <a:cubicBezTo>
                    <a:pt x="772" y="20"/>
                    <a:pt x="768" y="17"/>
                    <a:pt x="766" y="13"/>
                  </a:cubicBezTo>
                  <a:cubicBezTo>
                    <a:pt x="766" y="13"/>
                    <a:pt x="766" y="13"/>
                    <a:pt x="766" y="13"/>
                  </a:cubicBezTo>
                  <a:cubicBezTo>
                    <a:pt x="765" y="13"/>
                    <a:pt x="765" y="13"/>
                    <a:pt x="765" y="13"/>
                  </a:cubicBezTo>
                  <a:cubicBezTo>
                    <a:pt x="765" y="12"/>
                    <a:pt x="765" y="12"/>
                    <a:pt x="765" y="12"/>
                  </a:cubicBezTo>
                  <a:cubicBezTo>
                    <a:pt x="765" y="12"/>
                    <a:pt x="764" y="12"/>
                    <a:pt x="764" y="12"/>
                  </a:cubicBezTo>
                  <a:cubicBezTo>
                    <a:pt x="763" y="12"/>
                    <a:pt x="763" y="12"/>
                    <a:pt x="763" y="12"/>
                  </a:cubicBezTo>
                  <a:cubicBezTo>
                    <a:pt x="764" y="12"/>
                    <a:pt x="764" y="13"/>
                    <a:pt x="764" y="13"/>
                  </a:cubicBezTo>
                  <a:cubicBezTo>
                    <a:pt x="761" y="16"/>
                    <a:pt x="757" y="18"/>
                    <a:pt x="754" y="20"/>
                  </a:cubicBezTo>
                  <a:cubicBezTo>
                    <a:pt x="753" y="21"/>
                    <a:pt x="753" y="21"/>
                    <a:pt x="753" y="21"/>
                  </a:cubicBezTo>
                  <a:cubicBezTo>
                    <a:pt x="752" y="21"/>
                    <a:pt x="752" y="21"/>
                    <a:pt x="751" y="22"/>
                  </a:cubicBezTo>
                  <a:cubicBezTo>
                    <a:pt x="750" y="22"/>
                    <a:pt x="747" y="24"/>
                    <a:pt x="746" y="24"/>
                  </a:cubicBezTo>
                  <a:cubicBezTo>
                    <a:pt x="746" y="24"/>
                    <a:pt x="746" y="24"/>
                    <a:pt x="746" y="24"/>
                  </a:cubicBezTo>
                  <a:cubicBezTo>
                    <a:pt x="744" y="24"/>
                    <a:pt x="741" y="25"/>
                    <a:pt x="739" y="25"/>
                  </a:cubicBezTo>
                  <a:cubicBezTo>
                    <a:pt x="739" y="25"/>
                    <a:pt x="739" y="25"/>
                    <a:pt x="740" y="25"/>
                  </a:cubicBezTo>
                  <a:cubicBezTo>
                    <a:pt x="736" y="25"/>
                    <a:pt x="731" y="25"/>
                    <a:pt x="727" y="22"/>
                  </a:cubicBezTo>
                  <a:cubicBezTo>
                    <a:pt x="724" y="21"/>
                    <a:pt x="721" y="18"/>
                    <a:pt x="718" y="15"/>
                  </a:cubicBezTo>
                  <a:cubicBezTo>
                    <a:pt x="718" y="14"/>
                    <a:pt x="718" y="14"/>
                    <a:pt x="718" y="14"/>
                  </a:cubicBezTo>
                  <a:cubicBezTo>
                    <a:pt x="718" y="14"/>
                    <a:pt x="718" y="14"/>
                    <a:pt x="718" y="14"/>
                  </a:cubicBezTo>
                  <a:cubicBezTo>
                    <a:pt x="717" y="14"/>
                    <a:pt x="717" y="14"/>
                    <a:pt x="717" y="14"/>
                  </a:cubicBezTo>
                  <a:cubicBezTo>
                    <a:pt x="714" y="17"/>
                    <a:pt x="710" y="19"/>
                    <a:pt x="707" y="21"/>
                  </a:cubicBezTo>
                  <a:cubicBezTo>
                    <a:pt x="705" y="22"/>
                    <a:pt x="706" y="21"/>
                    <a:pt x="705" y="21"/>
                  </a:cubicBezTo>
                  <a:cubicBezTo>
                    <a:pt x="700" y="24"/>
                    <a:pt x="695" y="25"/>
                    <a:pt x="689" y="24"/>
                  </a:cubicBezTo>
                  <a:cubicBezTo>
                    <a:pt x="687" y="24"/>
                    <a:pt x="686" y="24"/>
                    <a:pt x="685" y="23"/>
                  </a:cubicBezTo>
                  <a:cubicBezTo>
                    <a:pt x="686" y="24"/>
                    <a:pt x="687" y="23"/>
                    <a:pt x="688" y="23"/>
                  </a:cubicBezTo>
                  <a:cubicBezTo>
                    <a:pt x="690" y="24"/>
                    <a:pt x="690" y="24"/>
                    <a:pt x="692" y="24"/>
                  </a:cubicBezTo>
                  <a:cubicBezTo>
                    <a:pt x="690" y="24"/>
                    <a:pt x="689" y="24"/>
                    <a:pt x="687" y="24"/>
                  </a:cubicBezTo>
                  <a:cubicBezTo>
                    <a:pt x="691" y="24"/>
                    <a:pt x="694" y="24"/>
                    <a:pt x="696" y="24"/>
                  </a:cubicBezTo>
                  <a:cubicBezTo>
                    <a:pt x="698" y="24"/>
                    <a:pt x="700" y="23"/>
                    <a:pt x="701" y="23"/>
                  </a:cubicBezTo>
                  <a:cubicBezTo>
                    <a:pt x="700" y="23"/>
                    <a:pt x="702" y="22"/>
                    <a:pt x="701" y="23"/>
                  </a:cubicBezTo>
                  <a:cubicBezTo>
                    <a:pt x="703" y="22"/>
                    <a:pt x="704" y="22"/>
                    <a:pt x="705" y="21"/>
                  </a:cubicBezTo>
                  <a:cubicBezTo>
                    <a:pt x="705" y="21"/>
                    <a:pt x="704" y="21"/>
                    <a:pt x="704" y="22"/>
                  </a:cubicBezTo>
                  <a:cubicBezTo>
                    <a:pt x="705" y="21"/>
                    <a:pt x="706" y="20"/>
                    <a:pt x="706" y="20"/>
                  </a:cubicBezTo>
                  <a:cubicBezTo>
                    <a:pt x="705" y="21"/>
                    <a:pt x="705" y="21"/>
                    <a:pt x="704" y="21"/>
                  </a:cubicBezTo>
                  <a:cubicBezTo>
                    <a:pt x="704" y="21"/>
                    <a:pt x="707" y="19"/>
                    <a:pt x="708" y="19"/>
                  </a:cubicBezTo>
                  <a:cubicBezTo>
                    <a:pt x="709" y="19"/>
                    <a:pt x="706" y="20"/>
                    <a:pt x="708" y="20"/>
                  </a:cubicBezTo>
                  <a:cubicBezTo>
                    <a:pt x="709" y="19"/>
                    <a:pt x="709" y="18"/>
                    <a:pt x="710" y="17"/>
                  </a:cubicBezTo>
                  <a:cubicBezTo>
                    <a:pt x="710" y="18"/>
                    <a:pt x="710" y="18"/>
                    <a:pt x="710" y="18"/>
                  </a:cubicBezTo>
                  <a:cubicBezTo>
                    <a:pt x="709" y="18"/>
                    <a:pt x="709" y="19"/>
                    <a:pt x="708" y="19"/>
                  </a:cubicBezTo>
                  <a:cubicBezTo>
                    <a:pt x="708" y="19"/>
                    <a:pt x="708" y="19"/>
                    <a:pt x="708" y="19"/>
                  </a:cubicBezTo>
                  <a:cubicBezTo>
                    <a:pt x="705" y="21"/>
                    <a:pt x="703" y="22"/>
                    <a:pt x="699" y="23"/>
                  </a:cubicBezTo>
                  <a:cubicBezTo>
                    <a:pt x="700" y="23"/>
                    <a:pt x="700" y="22"/>
                    <a:pt x="700" y="22"/>
                  </a:cubicBezTo>
                  <a:cubicBezTo>
                    <a:pt x="698" y="23"/>
                    <a:pt x="696" y="24"/>
                    <a:pt x="694" y="24"/>
                  </a:cubicBezTo>
                  <a:cubicBezTo>
                    <a:pt x="695" y="23"/>
                    <a:pt x="694" y="23"/>
                    <a:pt x="694" y="23"/>
                  </a:cubicBezTo>
                  <a:cubicBezTo>
                    <a:pt x="694" y="23"/>
                    <a:pt x="693" y="24"/>
                    <a:pt x="693" y="23"/>
                  </a:cubicBezTo>
                  <a:cubicBezTo>
                    <a:pt x="694" y="23"/>
                    <a:pt x="694" y="23"/>
                    <a:pt x="694" y="23"/>
                  </a:cubicBezTo>
                  <a:cubicBezTo>
                    <a:pt x="693" y="23"/>
                    <a:pt x="692" y="23"/>
                    <a:pt x="690" y="23"/>
                  </a:cubicBezTo>
                  <a:cubicBezTo>
                    <a:pt x="689" y="23"/>
                    <a:pt x="687" y="23"/>
                    <a:pt x="687" y="23"/>
                  </a:cubicBezTo>
                  <a:cubicBezTo>
                    <a:pt x="687" y="23"/>
                    <a:pt x="687" y="23"/>
                    <a:pt x="687" y="23"/>
                  </a:cubicBezTo>
                  <a:cubicBezTo>
                    <a:pt x="684" y="22"/>
                    <a:pt x="688" y="23"/>
                    <a:pt x="686" y="23"/>
                  </a:cubicBezTo>
                  <a:cubicBezTo>
                    <a:pt x="684" y="22"/>
                    <a:pt x="685" y="22"/>
                    <a:pt x="683" y="22"/>
                  </a:cubicBezTo>
                  <a:cubicBezTo>
                    <a:pt x="682" y="22"/>
                    <a:pt x="681" y="21"/>
                    <a:pt x="680" y="21"/>
                  </a:cubicBezTo>
                  <a:cubicBezTo>
                    <a:pt x="678" y="20"/>
                    <a:pt x="677" y="18"/>
                    <a:pt x="675" y="17"/>
                  </a:cubicBezTo>
                  <a:cubicBezTo>
                    <a:pt x="673" y="14"/>
                    <a:pt x="671" y="12"/>
                    <a:pt x="671" y="11"/>
                  </a:cubicBezTo>
                  <a:cubicBezTo>
                    <a:pt x="670" y="9"/>
                    <a:pt x="669" y="9"/>
                    <a:pt x="669" y="9"/>
                  </a:cubicBezTo>
                  <a:cubicBezTo>
                    <a:pt x="671" y="13"/>
                    <a:pt x="674" y="17"/>
                    <a:pt x="677" y="20"/>
                  </a:cubicBezTo>
                  <a:cubicBezTo>
                    <a:pt x="675" y="19"/>
                    <a:pt x="673" y="18"/>
                    <a:pt x="672" y="17"/>
                  </a:cubicBezTo>
                  <a:cubicBezTo>
                    <a:pt x="669" y="15"/>
                    <a:pt x="667" y="13"/>
                    <a:pt x="665" y="12"/>
                  </a:cubicBezTo>
                  <a:cubicBezTo>
                    <a:pt x="663" y="10"/>
                    <a:pt x="665" y="12"/>
                    <a:pt x="663" y="10"/>
                  </a:cubicBezTo>
                  <a:cubicBezTo>
                    <a:pt x="663" y="10"/>
                    <a:pt x="663" y="10"/>
                    <a:pt x="663" y="10"/>
                  </a:cubicBezTo>
                  <a:cubicBezTo>
                    <a:pt x="663" y="10"/>
                    <a:pt x="663" y="10"/>
                    <a:pt x="663" y="10"/>
                  </a:cubicBezTo>
                  <a:cubicBezTo>
                    <a:pt x="662" y="9"/>
                    <a:pt x="662" y="9"/>
                    <a:pt x="662" y="9"/>
                  </a:cubicBezTo>
                  <a:cubicBezTo>
                    <a:pt x="662" y="9"/>
                    <a:pt x="662" y="9"/>
                    <a:pt x="662" y="9"/>
                  </a:cubicBezTo>
                  <a:cubicBezTo>
                    <a:pt x="662" y="9"/>
                    <a:pt x="662" y="9"/>
                    <a:pt x="662" y="9"/>
                  </a:cubicBezTo>
                  <a:cubicBezTo>
                    <a:pt x="661" y="9"/>
                    <a:pt x="661" y="9"/>
                    <a:pt x="661" y="9"/>
                  </a:cubicBezTo>
                  <a:cubicBezTo>
                    <a:pt x="661" y="9"/>
                    <a:pt x="661" y="9"/>
                    <a:pt x="661" y="9"/>
                  </a:cubicBezTo>
                  <a:cubicBezTo>
                    <a:pt x="659" y="9"/>
                    <a:pt x="658" y="9"/>
                    <a:pt x="660" y="9"/>
                  </a:cubicBezTo>
                  <a:cubicBezTo>
                    <a:pt x="656" y="11"/>
                    <a:pt x="652" y="12"/>
                    <a:pt x="648" y="14"/>
                  </a:cubicBezTo>
                  <a:cubicBezTo>
                    <a:pt x="650" y="13"/>
                    <a:pt x="650" y="13"/>
                    <a:pt x="649" y="13"/>
                  </a:cubicBezTo>
                  <a:cubicBezTo>
                    <a:pt x="647" y="14"/>
                    <a:pt x="644" y="15"/>
                    <a:pt x="641" y="16"/>
                  </a:cubicBezTo>
                  <a:cubicBezTo>
                    <a:pt x="641" y="16"/>
                    <a:pt x="642" y="16"/>
                    <a:pt x="642" y="16"/>
                  </a:cubicBezTo>
                  <a:cubicBezTo>
                    <a:pt x="641" y="17"/>
                    <a:pt x="640" y="17"/>
                    <a:pt x="640" y="17"/>
                  </a:cubicBezTo>
                  <a:cubicBezTo>
                    <a:pt x="639" y="17"/>
                    <a:pt x="639" y="17"/>
                    <a:pt x="636" y="17"/>
                  </a:cubicBezTo>
                  <a:cubicBezTo>
                    <a:pt x="637" y="17"/>
                    <a:pt x="641" y="16"/>
                    <a:pt x="640" y="16"/>
                  </a:cubicBezTo>
                  <a:cubicBezTo>
                    <a:pt x="641" y="16"/>
                    <a:pt x="646" y="14"/>
                    <a:pt x="647" y="14"/>
                  </a:cubicBezTo>
                  <a:cubicBezTo>
                    <a:pt x="650" y="13"/>
                    <a:pt x="645" y="14"/>
                    <a:pt x="646" y="14"/>
                  </a:cubicBezTo>
                  <a:cubicBezTo>
                    <a:pt x="643" y="15"/>
                    <a:pt x="642" y="15"/>
                    <a:pt x="639" y="16"/>
                  </a:cubicBezTo>
                  <a:cubicBezTo>
                    <a:pt x="639" y="16"/>
                    <a:pt x="640" y="16"/>
                    <a:pt x="638" y="17"/>
                  </a:cubicBezTo>
                  <a:cubicBezTo>
                    <a:pt x="635" y="18"/>
                    <a:pt x="634" y="17"/>
                    <a:pt x="633" y="17"/>
                  </a:cubicBezTo>
                  <a:cubicBezTo>
                    <a:pt x="635" y="17"/>
                    <a:pt x="635" y="17"/>
                    <a:pt x="635" y="17"/>
                  </a:cubicBezTo>
                  <a:cubicBezTo>
                    <a:pt x="633" y="17"/>
                    <a:pt x="632" y="17"/>
                    <a:pt x="630" y="18"/>
                  </a:cubicBezTo>
                  <a:cubicBezTo>
                    <a:pt x="629" y="17"/>
                    <a:pt x="634" y="17"/>
                    <a:pt x="634" y="17"/>
                  </a:cubicBezTo>
                  <a:cubicBezTo>
                    <a:pt x="633" y="17"/>
                    <a:pt x="633" y="17"/>
                    <a:pt x="633" y="17"/>
                  </a:cubicBezTo>
                  <a:cubicBezTo>
                    <a:pt x="629" y="17"/>
                    <a:pt x="632" y="17"/>
                    <a:pt x="628" y="17"/>
                  </a:cubicBezTo>
                  <a:cubicBezTo>
                    <a:pt x="629" y="17"/>
                    <a:pt x="629" y="17"/>
                    <a:pt x="629" y="17"/>
                  </a:cubicBezTo>
                  <a:cubicBezTo>
                    <a:pt x="628" y="17"/>
                    <a:pt x="627" y="17"/>
                    <a:pt x="626" y="17"/>
                  </a:cubicBezTo>
                  <a:cubicBezTo>
                    <a:pt x="626" y="18"/>
                    <a:pt x="627" y="18"/>
                    <a:pt x="629" y="18"/>
                  </a:cubicBezTo>
                  <a:cubicBezTo>
                    <a:pt x="627" y="18"/>
                    <a:pt x="627" y="18"/>
                    <a:pt x="624" y="18"/>
                  </a:cubicBezTo>
                  <a:cubicBezTo>
                    <a:pt x="623" y="18"/>
                    <a:pt x="625" y="18"/>
                    <a:pt x="625" y="18"/>
                  </a:cubicBezTo>
                  <a:cubicBezTo>
                    <a:pt x="625" y="18"/>
                    <a:pt x="623" y="18"/>
                    <a:pt x="622" y="18"/>
                  </a:cubicBezTo>
                  <a:cubicBezTo>
                    <a:pt x="619" y="18"/>
                    <a:pt x="620" y="18"/>
                    <a:pt x="619" y="18"/>
                  </a:cubicBezTo>
                  <a:cubicBezTo>
                    <a:pt x="620" y="18"/>
                    <a:pt x="622" y="18"/>
                    <a:pt x="622" y="18"/>
                  </a:cubicBezTo>
                  <a:cubicBezTo>
                    <a:pt x="625" y="18"/>
                    <a:pt x="620" y="17"/>
                    <a:pt x="622" y="17"/>
                  </a:cubicBezTo>
                  <a:cubicBezTo>
                    <a:pt x="620" y="17"/>
                    <a:pt x="620" y="17"/>
                    <a:pt x="619" y="17"/>
                  </a:cubicBezTo>
                  <a:cubicBezTo>
                    <a:pt x="620" y="17"/>
                    <a:pt x="619" y="17"/>
                    <a:pt x="619" y="17"/>
                  </a:cubicBezTo>
                  <a:cubicBezTo>
                    <a:pt x="615" y="17"/>
                    <a:pt x="616" y="17"/>
                    <a:pt x="613" y="16"/>
                  </a:cubicBezTo>
                  <a:cubicBezTo>
                    <a:pt x="613" y="16"/>
                    <a:pt x="607" y="15"/>
                    <a:pt x="610" y="16"/>
                  </a:cubicBezTo>
                  <a:cubicBezTo>
                    <a:pt x="609" y="16"/>
                    <a:pt x="608" y="15"/>
                    <a:pt x="607" y="15"/>
                  </a:cubicBezTo>
                  <a:cubicBezTo>
                    <a:pt x="608" y="15"/>
                    <a:pt x="605" y="14"/>
                    <a:pt x="607" y="14"/>
                  </a:cubicBezTo>
                  <a:cubicBezTo>
                    <a:pt x="606" y="14"/>
                    <a:pt x="606" y="14"/>
                    <a:pt x="606" y="14"/>
                  </a:cubicBezTo>
                  <a:cubicBezTo>
                    <a:pt x="607" y="14"/>
                    <a:pt x="607" y="14"/>
                    <a:pt x="608" y="14"/>
                  </a:cubicBezTo>
                  <a:cubicBezTo>
                    <a:pt x="607" y="14"/>
                    <a:pt x="604" y="12"/>
                    <a:pt x="603" y="12"/>
                  </a:cubicBezTo>
                  <a:cubicBezTo>
                    <a:pt x="602" y="11"/>
                    <a:pt x="604" y="12"/>
                    <a:pt x="602" y="11"/>
                  </a:cubicBezTo>
                  <a:cubicBezTo>
                    <a:pt x="603" y="12"/>
                    <a:pt x="601" y="11"/>
                    <a:pt x="600" y="10"/>
                  </a:cubicBezTo>
                  <a:cubicBezTo>
                    <a:pt x="602" y="11"/>
                    <a:pt x="600" y="10"/>
                    <a:pt x="599" y="10"/>
                  </a:cubicBezTo>
                  <a:cubicBezTo>
                    <a:pt x="598" y="9"/>
                    <a:pt x="598" y="9"/>
                    <a:pt x="598" y="9"/>
                  </a:cubicBezTo>
                  <a:cubicBezTo>
                    <a:pt x="598" y="10"/>
                    <a:pt x="598" y="10"/>
                    <a:pt x="598" y="10"/>
                  </a:cubicBezTo>
                  <a:cubicBezTo>
                    <a:pt x="598" y="10"/>
                    <a:pt x="598" y="10"/>
                    <a:pt x="598" y="10"/>
                  </a:cubicBezTo>
                  <a:cubicBezTo>
                    <a:pt x="596" y="11"/>
                    <a:pt x="595" y="12"/>
                    <a:pt x="595" y="12"/>
                  </a:cubicBezTo>
                  <a:cubicBezTo>
                    <a:pt x="595" y="11"/>
                    <a:pt x="596" y="11"/>
                    <a:pt x="596" y="11"/>
                  </a:cubicBezTo>
                  <a:cubicBezTo>
                    <a:pt x="595" y="11"/>
                    <a:pt x="596" y="11"/>
                    <a:pt x="595" y="12"/>
                  </a:cubicBezTo>
                  <a:cubicBezTo>
                    <a:pt x="594" y="12"/>
                    <a:pt x="594" y="13"/>
                    <a:pt x="593" y="13"/>
                  </a:cubicBezTo>
                  <a:cubicBezTo>
                    <a:pt x="592" y="14"/>
                    <a:pt x="591" y="14"/>
                    <a:pt x="591" y="14"/>
                  </a:cubicBezTo>
                  <a:cubicBezTo>
                    <a:pt x="591" y="14"/>
                    <a:pt x="592" y="13"/>
                    <a:pt x="592" y="13"/>
                  </a:cubicBezTo>
                  <a:cubicBezTo>
                    <a:pt x="590" y="14"/>
                    <a:pt x="592" y="13"/>
                    <a:pt x="589" y="14"/>
                  </a:cubicBezTo>
                  <a:cubicBezTo>
                    <a:pt x="589" y="15"/>
                    <a:pt x="589" y="15"/>
                    <a:pt x="589" y="15"/>
                  </a:cubicBezTo>
                  <a:cubicBezTo>
                    <a:pt x="588" y="15"/>
                    <a:pt x="588" y="15"/>
                    <a:pt x="588" y="15"/>
                  </a:cubicBezTo>
                  <a:cubicBezTo>
                    <a:pt x="588" y="15"/>
                    <a:pt x="586" y="15"/>
                    <a:pt x="586" y="15"/>
                  </a:cubicBezTo>
                  <a:cubicBezTo>
                    <a:pt x="585" y="15"/>
                    <a:pt x="585" y="15"/>
                    <a:pt x="585" y="15"/>
                  </a:cubicBezTo>
                  <a:cubicBezTo>
                    <a:pt x="584" y="16"/>
                    <a:pt x="583" y="16"/>
                    <a:pt x="581" y="16"/>
                  </a:cubicBezTo>
                  <a:cubicBezTo>
                    <a:pt x="582" y="16"/>
                    <a:pt x="583" y="16"/>
                    <a:pt x="585" y="16"/>
                  </a:cubicBezTo>
                  <a:cubicBezTo>
                    <a:pt x="586" y="16"/>
                    <a:pt x="583" y="16"/>
                    <a:pt x="582" y="16"/>
                  </a:cubicBezTo>
                  <a:cubicBezTo>
                    <a:pt x="582" y="16"/>
                    <a:pt x="579" y="17"/>
                    <a:pt x="578" y="16"/>
                  </a:cubicBezTo>
                  <a:cubicBezTo>
                    <a:pt x="577" y="16"/>
                    <a:pt x="576" y="16"/>
                    <a:pt x="576" y="16"/>
                  </a:cubicBezTo>
                  <a:cubicBezTo>
                    <a:pt x="575" y="16"/>
                    <a:pt x="575" y="16"/>
                    <a:pt x="575" y="16"/>
                  </a:cubicBezTo>
                  <a:cubicBezTo>
                    <a:pt x="574" y="16"/>
                    <a:pt x="572" y="16"/>
                    <a:pt x="570" y="15"/>
                  </a:cubicBezTo>
                  <a:cubicBezTo>
                    <a:pt x="571" y="16"/>
                    <a:pt x="571" y="15"/>
                    <a:pt x="570" y="15"/>
                  </a:cubicBezTo>
                  <a:cubicBezTo>
                    <a:pt x="572" y="16"/>
                    <a:pt x="567" y="15"/>
                    <a:pt x="568" y="15"/>
                  </a:cubicBezTo>
                  <a:cubicBezTo>
                    <a:pt x="565" y="14"/>
                    <a:pt x="569" y="15"/>
                    <a:pt x="568" y="14"/>
                  </a:cubicBezTo>
                  <a:cubicBezTo>
                    <a:pt x="566" y="14"/>
                    <a:pt x="565" y="13"/>
                    <a:pt x="564" y="13"/>
                  </a:cubicBezTo>
                  <a:cubicBezTo>
                    <a:pt x="566" y="14"/>
                    <a:pt x="563" y="13"/>
                    <a:pt x="563" y="13"/>
                  </a:cubicBezTo>
                  <a:cubicBezTo>
                    <a:pt x="560" y="12"/>
                    <a:pt x="563" y="13"/>
                    <a:pt x="562" y="12"/>
                  </a:cubicBezTo>
                  <a:cubicBezTo>
                    <a:pt x="560" y="12"/>
                    <a:pt x="559" y="12"/>
                    <a:pt x="561" y="12"/>
                  </a:cubicBezTo>
                  <a:cubicBezTo>
                    <a:pt x="559" y="12"/>
                    <a:pt x="557" y="11"/>
                    <a:pt x="556" y="10"/>
                  </a:cubicBezTo>
                  <a:cubicBezTo>
                    <a:pt x="555" y="10"/>
                    <a:pt x="559" y="12"/>
                    <a:pt x="558" y="11"/>
                  </a:cubicBezTo>
                  <a:cubicBezTo>
                    <a:pt x="555" y="9"/>
                    <a:pt x="556" y="10"/>
                    <a:pt x="553" y="9"/>
                  </a:cubicBezTo>
                  <a:cubicBezTo>
                    <a:pt x="554" y="9"/>
                    <a:pt x="553" y="9"/>
                    <a:pt x="552" y="9"/>
                  </a:cubicBezTo>
                  <a:cubicBezTo>
                    <a:pt x="552" y="9"/>
                    <a:pt x="552" y="9"/>
                    <a:pt x="552" y="9"/>
                  </a:cubicBezTo>
                  <a:cubicBezTo>
                    <a:pt x="552" y="9"/>
                    <a:pt x="552" y="9"/>
                    <a:pt x="552" y="9"/>
                  </a:cubicBezTo>
                  <a:cubicBezTo>
                    <a:pt x="552" y="9"/>
                    <a:pt x="552" y="9"/>
                    <a:pt x="551" y="10"/>
                  </a:cubicBezTo>
                  <a:cubicBezTo>
                    <a:pt x="548" y="12"/>
                    <a:pt x="553" y="8"/>
                    <a:pt x="551" y="9"/>
                  </a:cubicBezTo>
                  <a:cubicBezTo>
                    <a:pt x="550" y="10"/>
                    <a:pt x="550" y="10"/>
                    <a:pt x="550" y="10"/>
                  </a:cubicBezTo>
                  <a:cubicBezTo>
                    <a:pt x="549" y="11"/>
                    <a:pt x="551" y="9"/>
                    <a:pt x="552" y="8"/>
                  </a:cubicBezTo>
                  <a:cubicBezTo>
                    <a:pt x="552" y="8"/>
                    <a:pt x="552" y="8"/>
                    <a:pt x="552" y="8"/>
                  </a:cubicBezTo>
                  <a:cubicBezTo>
                    <a:pt x="553" y="8"/>
                    <a:pt x="553" y="8"/>
                    <a:pt x="553" y="8"/>
                  </a:cubicBezTo>
                  <a:cubicBezTo>
                    <a:pt x="553" y="8"/>
                    <a:pt x="553" y="8"/>
                    <a:pt x="553" y="8"/>
                  </a:cubicBezTo>
                  <a:cubicBezTo>
                    <a:pt x="553" y="8"/>
                    <a:pt x="553" y="8"/>
                    <a:pt x="553" y="8"/>
                  </a:cubicBezTo>
                  <a:cubicBezTo>
                    <a:pt x="552" y="8"/>
                    <a:pt x="552" y="8"/>
                    <a:pt x="552" y="8"/>
                  </a:cubicBezTo>
                  <a:cubicBezTo>
                    <a:pt x="552" y="8"/>
                    <a:pt x="552" y="8"/>
                    <a:pt x="552" y="8"/>
                  </a:cubicBezTo>
                  <a:cubicBezTo>
                    <a:pt x="550" y="9"/>
                    <a:pt x="550" y="9"/>
                    <a:pt x="550" y="9"/>
                  </a:cubicBezTo>
                  <a:cubicBezTo>
                    <a:pt x="551" y="9"/>
                    <a:pt x="551" y="8"/>
                    <a:pt x="550" y="9"/>
                  </a:cubicBezTo>
                  <a:cubicBezTo>
                    <a:pt x="550" y="9"/>
                    <a:pt x="547" y="11"/>
                    <a:pt x="547" y="11"/>
                  </a:cubicBezTo>
                  <a:cubicBezTo>
                    <a:pt x="547" y="12"/>
                    <a:pt x="548" y="10"/>
                    <a:pt x="548" y="11"/>
                  </a:cubicBezTo>
                  <a:cubicBezTo>
                    <a:pt x="546" y="12"/>
                    <a:pt x="546" y="12"/>
                    <a:pt x="543" y="14"/>
                  </a:cubicBezTo>
                  <a:cubicBezTo>
                    <a:pt x="545" y="13"/>
                    <a:pt x="543" y="14"/>
                    <a:pt x="543" y="13"/>
                  </a:cubicBezTo>
                  <a:cubicBezTo>
                    <a:pt x="542" y="14"/>
                    <a:pt x="543" y="14"/>
                    <a:pt x="541" y="15"/>
                  </a:cubicBezTo>
                  <a:cubicBezTo>
                    <a:pt x="541" y="15"/>
                    <a:pt x="541" y="15"/>
                    <a:pt x="541" y="15"/>
                  </a:cubicBezTo>
                  <a:cubicBezTo>
                    <a:pt x="538" y="16"/>
                    <a:pt x="535" y="18"/>
                    <a:pt x="531" y="19"/>
                  </a:cubicBezTo>
                  <a:cubicBezTo>
                    <a:pt x="527" y="20"/>
                    <a:pt x="523" y="21"/>
                    <a:pt x="520" y="21"/>
                  </a:cubicBezTo>
                  <a:cubicBezTo>
                    <a:pt x="519" y="21"/>
                    <a:pt x="517" y="21"/>
                    <a:pt x="513" y="20"/>
                  </a:cubicBezTo>
                  <a:cubicBezTo>
                    <a:pt x="515" y="21"/>
                    <a:pt x="513" y="21"/>
                    <a:pt x="512" y="20"/>
                  </a:cubicBezTo>
                  <a:cubicBezTo>
                    <a:pt x="512" y="20"/>
                    <a:pt x="511" y="20"/>
                    <a:pt x="511" y="20"/>
                  </a:cubicBezTo>
                  <a:cubicBezTo>
                    <a:pt x="509" y="19"/>
                    <a:pt x="506" y="18"/>
                    <a:pt x="505" y="17"/>
                  </a:cubicBezTo>
                  <a:cubicBezTo>
                    <a:pt x="505" y="17"/>
                    <a:pt x="504" y="17"/>
                    <a:pt x="504" y="17"/>
                  </a:cubicBezTo>
                  <a:cubicBezTo>
                    <a:pt x="503" y="15"/>
                    <a:pt x="503" y="16"/>
                    <a:pt x="502" y="15"/>
                  </a:cubicBezTo>
                  <a:cubicBezTo>
                    <a:pt x="502" y="15"/>
                    <a:pt x="502" y="15"/>
                    <a:pt x="501" y="14"/>
                  </a:cubicBezTo>
                  <a:cubicBezTo>
                    <a:pt x="501" y="14"/>
                    <a:pt x="501" y="14"/>
                    <a:pt x="501" y="14"/>
                  </a:cubicBezTo>
                  <a:cubicBezTo>
                    <a:pt x="500" y="13"/>
                    <a:pt x="498" y="11"/>
                    <a:pt x="498" y="11"/>
                  </a:cubicBezTo>
                  <a:cubicBezTo>
                    <a:pt x="498" y="11"/>
                    <a:pt x="497" y="10"/>
                    <a:pt x="498" y="11"/>
                  </a:cubicBezTo>
                  <a:cubicBezTo>
                    <a:pt x="497" y="10"/>
                    <a:pt x="497" y="10"/>
                    <a:pt x="497" y="10"/>
                  </a:cubicBezTo>
                  <a:cubicBezTo>
                    <a:pt x="497" y="9"/>
                    <a:pt x="497" y="9"/>
                    <a:pt x="497" y="9"/>
                  </a:cubicBezTo>
                  <a:cubicBezTo>
                    <a:pt x="496" y="10"/>
                    <a:pt x="496" y="10"/>
                    <a:pt x="496" y="10"/>
                  </a:cubicBezTo>
                  <a:cubicBezTo>
                    <a:pt x="494" y="12"/>
                    <a:pt x="491" y="15"/>
                    <a:pt x="489" y="17"/>
                  </a:cubicBezTo>
                  <a:cubicBezTo>
                    <a:pt x="490" y="16"/>
                    <a:pt x="490" y="16"/>
                    <a:pt x="490" y="16"/>
                  </a:cubicBezTo>
                  <a:cubicBezTo>
                    <a:pt x="490" y="16"/>
                    <a:pt x="490" y="16"/>
                    <a:pt x="489" y="17"/>
                  </a:cubicBezTo>
                  <a:cubicBezTo>
                    <a:pt x="488" y="17"/>
                    <a:pt x="487" y="18"/>
                    <a:pt x="488" y="17"/>
                  </a:cubicBezTo>
                  <a:cubicBezTo>
                    <a:pt x="485" y="19"/>
                    <a:pt x="479" y="22"/>
                    <a:pt x="473" y="23"/>
                  </a:cubicBezTo>
                  <a:cubicBezTo>
                    <a:pt x="472" y="23"/>
                    <a:pt x="472" y="23"/>
                    <a:pt x="472" y="23"/>
                  </a:cubicBezTo>
                  <a:cubicBezTo>
                    <a:pt x="468" y="23"/>
                    <a:pt x="464" y="23"/>
                    <a:pt x="460" y="23"/>
                  </a:cubicBezTo>
                  <a:cubicBezTo>
                    <a:pt x="461" y="23"/>
                    <a:pt x="460" y="23"/>
                    <a:pt x="458" y="23"/>
                  </a:cubicBezTo>
                  <a:cubicBezTo>
                    <a:pt x="455" y="22"/>
                    <a:pt x="457" y="22"/>
                    <a:pt x="455" y="21"/>
                  </a:cubicBezTo>
                  <a:cubicBezTo>
                    <a:pt x="454" y="21"/>
                    <a:pt x="452" y="21"/>
                    <a:pt x="451" y="20"/>
                  </a:cubicBezTo>
                  <a:cubicBezTo>
                    <a:pt x="451" y="20"/>
                    <a:pt x="451" y="20"/>
                    <a:pt x="451" y="20"/>
                  </a:cubicBezTo>
                  <a:cubicBezTo>
                    <a:pt x="450" y="20"/>
                    <a:pt x="448" y="19"/>
                    <a:pt x="446" y="19"/>
                  </a:cubicBezTo>
                  <a:cubicBezTo>
                    <a:pt x="447" y="19"/>
                    <a:pt x="447" y="19"/>
                    <a:pt x="447" y="19"/>
                  </a:cubicBezTo>
                  <a:cubicBezTo>
                    <a:pt x="446" y="18"/>
                    <a:pt x="444" y="17"/>
                    <a:pt x="443" y="17"/>
                  </a:cubicBezTo>
                  <a:cubicBezTo>
                    <a:pt x="442" y="17"/>
                    <a:pt x="440" y="15"/>
                    <a:pt x="439" y="15"/>
                  </a:cubicBezTo>
                  <a:cubicBezTo>
                    <a:pt x="439" y="15"/>
                    <a:pt x="439" y="15"/>
                    <a:pt x="439" y="15"/>
                  </a:cubicBezTo>
                  <a:cubicBezTo>
                    <a:pt x="439" y="15"/>
                    <a:pt x="439" y="15"/>
                    <a:pt x="439" y="15"/>
                  </a:cubicBezTo>
                  <a:cubicBezTo>
                    <a:pt x="438" y="14"/>
                    <a:pt x="437" y="14"/>
                    <a:pt x="436" y="13"/>
                  </a:cubicBezTo>
                  <a:cubicBezTo>
                    <a:pt x="437" y="14"/>
                    <a:pt x="437" y="14"/>
                    <a:pt x="438" y="14"/>
                  </a:cubicBezTo>
                  <a:cubicBezTo>
                    <a:pt x="435" y="12"/>
                    <a:pt x="437" y="14"/>
                    <a:pt x="435" y="13"/>
                  </a:cubicBezTo>
                  <a:cubicBezTo>
                    <a:pt x="434" y="12"/>
                    <a:pt x="434" y="12"/>
                    <a:pt x="434" y="12"/>
                  </a:cubicBezTo>
                  <a:cubicBezTo>
                    <a:pt x="433" y="11"/>
                    <a:pt x="433" y="11"/>
                    <a:pt x="433" y="11"/>
                  </a:cubicBezTo>
                  <a:cubicBezTo>
                    <a:pt x="433" y="12"/>
                    <a:pt x="433" y="12"/>
                    <a:pt x="433" y="12"/>
                  </a:cubicBezTo>
                  <a:cubicBezTo>
                    <a:pt x="432" y="12"/>
                    <a:pt x="432" y="12"/>
                    <a:pt x="432" y="12"/>
                  </a:cubicBezTo>
                  <a:cubicBezTo>
                    <a:pt x="433" y="12"/>
                    <a:pt x="433" y="12"/>
                    <a:pt x="433" y="12"/>
                  </a:cubicBezTo>
                  <a:cubicBezTo>
                    <a:pt x="433" y="11"/>
                    <a:pt x="433" y="11"/>
                    <a:pt x="433" y="11"/>
                  </a:cubicBezTo>
                  <a:cubicBezTo>
                    <a:pt x="434" y="11"/>
                    <a:pt x="434" y="11"/>
                    <a:pt x="434" y="11"/>
                  </a:cubicBezTo>
                  <a:cubicBezTo>
                    <a:pt x="434" y="12"/>
                    <a:pt x="434" y="12"/>
                    <a:pt x="435" y="12"/>
                  </a:cubicBezTo>
                  <a:cubicBezTo>
                    <a:pt x="436" y="13"/>
                    <a:pt x="434" y="12"/>
                    <a:pt x="434" y="11"/>
                  </a:cubicBezTo>
                  <a:cubicBezTo>
                    <a:pt x="434" y="11"/>
                    <a:pt x="434" y="11"/>
                    <a:pt x="434" y="11"/>
                  </a:cubicBezTo>
                  <a:cubicBezTo>
                    <a:pt x="433" y="11"/>
                    <a:pt x="433" y="11"/>
                    <a:pt x="433" y="11"/>
                  </a:cubicBezTo>
                  <a:cubicBezTo>
                    <a:pt x="432" y="12"/>
                    <a:pt x="432" y="12"/>
                    <a:pt x="432" y="12"/>
                  </a:cubicBezTo>
                  <a:cubicBezTo>
                    <a:pt x="432" y="12"/>
                    <a:pt x="432" y="12"/>
                    <a:pt x="431" y="13"/>
                  </a:cubicBezTo>
                  <a:cubicBezTo>
                    <a:pt x="430" y="14"/>
                    <a:pt x="428" y="15"/>
                    <a:pt x="428" y="15"/>
                  </a:cubicBezTo>
                  <a:cubicBezTo>
                    <a:pt x="427" y="16"/>
                    <a:pt x="426" y="16"/>
                    <a:pt x="426" y="17"/>
                  </a:cubicBezTo>
                  <a:cubicBezTo>
                    <a:pt x="426" y="16"/>
                    <a:pt x="428" y="15"/>
                    <a:pt x="428" y="15"/>
                  </a:cubicBezTo>
                  <a:cubicBezTo>
                    <a:pt x="428" y="16"/>
                    <a:pt x="426" y="17"/>
                    <a:pt x="426" y="17"/>
                  </a:cubicBezTo>
                  <a:cubicBezTo>
                    <a:pt x="426" y="16"/>
                    <a:pt x="426" y="16"/>
                    <a:pt x="426" y="16"/>
                  </a:cubicBezTo>
                  <a:cubicBezTo>
                    <a:pt x="426" y="17"/>
                    <a:pt x="423" y="18"/>
                    <a:pt x="425" y="18"/>
                  </a:cubicBezTo>
                  <a:cubicBezTo>
                    <a:pt x="424" y="18"/>
                    <a:pt x="423" y="18"/>
                    <a:pt x="423" y="18"/>
                  </a:cubicBezTo>
                  <a:cubicBezTo>
                    <a:pt x="422" y="19"/>
                    <a:pt x="420" y="19"/>
                    <a:pt x="419" y="20"/>
                  </a:cubicBezTo>
                  <a:cubicBezTo>
                    <a:pt x="419" y="20"/>
                    <a:pt x="420" y="19"/>
                    <a:pt x="417" y="20"/>
                  </a:cubicBezTo>
                  <a:cubicBezTo>
                    <a:pt x="416" y="20"/>
                    <a:pt x="416" y="20"/>
                    <a:pt x="415" y="20"/>
                  </a:cubicBezTo>
                  <a:cubicBezTo>
                    <a:pt x="413" y="21"/>
                    <a:pt x="413" y="21"/>
                    <a:pt x="413" y="21"/>
                  </a:cubicBezTo>
                  <a:cubicBezTo>
                    <a:pt x="411" y="21"/>
                    <a:pt x="410" y="21"/>
                    <a:pt x="409" y="21"/>
                  </a:cubicBezTo>
                  <a:cubicBezTo>
                    <a:pt x="408" y="21"/>
                    <a:pt x="407" y="21"/>
                    <a:pt x="405" y="21"/>
                  </a:cubicBezTo>
                  <a:cubicBezTo>
                    <a:pt x="407" y="21"/>
                    <a:pt x="405" y="21"/>
                    <a:pt x="404" y="20"/>
                  </a:cubicBezTo>
                  <a:cubicBezTo>
                    <a:pt x="404" y="20"/>
                    <a:pt x="404" y="20"/>
                    <a:pt x="403" y="20"/>
                  </a:cubicBezTo>
                  <a:cubicBezTo>
                    <a:pt x="403" y="21"/>
                    <a:pt x="404" y="20"/>
                    <a:pt x="405" y="21"/>
                  </a:cubicBezTo>
                  <a:cubicBezTo>
                    <a:pt x="405" y="21"/>
                    <a:pt x="404" y="21"/>
                    <a:pt x="403" y="20"/>
                  </a:cubicBezTo>
                  <a:cubicBezTo>
                    <a:pt x="401" y="20"/>
                    <a:pt x="399" y="19"/>
                    <a:pt x="396" y="18"/>
                  </a:cubicBezTo>
                  <a:cubicBezTo>
                    <a:pt x="393" y="17"/>
                    <a:pt x="391" y="16"/>
                    <a:pt x="388" y="14"/>
                  </a:cubicBezTo>
                  <a:cubicBezTo>
                    <a:pt x="389" y="15"/>
                    <a:pt x="386" y="13"/>
                    <a:pt x="386" y="13"/>
                  </a:cubicBezTo>
                  <a:cubicBezTo>
                    <a:pt x="386" y="13"/>
                    <a:pt x="383" y="11"/>
                    <a:pt x="382" y="10"/>
                  </a:cubicBezTo>
                  <a:cubicBezTo>
                    <a:pt x="383" y="11"/>
                    <a:pt x="383" y="11"/>
                    <a:pt x="383" y="11"/>
                  </a:cubicBezTo>
                  <a:cubicBezTo>
                    <a:pt x="380" y="9"/>
                    <a:pt x="378" y="8"/>
                    <a:pt x="377" y="7"/>
                  </a:cubicBezTo>
                  <a:cubicBezTo>
                    <a:pt x="377" y="6"/>
                    <a:pt x="377" y="6"/>
                    <a:pt x="377" y="6"/>
                  </a:cubicBezTo>
                  <a:cubicBezTo>
                    <a:pt x="377" y="7"/>
                    <a:pt x="377" y="7"/>
                    <a:pt x="377" y="7"/>
                  </a:cubicBezTo>
                  <a:cubicBezTo>
                    <a:pt x="376" y="7"/>
                    <a:pt x="376" y="7"/>
                    <a:pt x="376" y="7"/>
                  </a:cubicBezTo>
                  <a:cubicBezTo>
                    <a:pt x="375" y="8"/>
                    <a:pt x="376" y="7"/>
                    <a:pt x="376" y="7"/>
                  </a:cubicBezTo>
                  <a:cubicBezTo>
                    <a:pt x="377" y="6"/>
                    <a:pt x="377" y="6"/>
                    <a:pt x="377" y="6"/>
                  </a:cubicBezTo>
                  <a:cubicBezTo>
                    <a:pt x="377" y="7"/>
                    <a:pt x="377" y="7"/>
                    <a:pt x="377" y="7"/>
                  </a:cubicBezTo>
                  <a:cubicBezTo>
                    <a:pt x="378" y="7"/>
                    <a:pt x="378" y="7"/>
                    <a:pt x="378" y="7"/>
                  </a:cubicBezTo>
                  <a:cubicBezTo>
                    <a:pt x="378" y="7"/>
                    <a:pt x="378" y="7"/>
                    <a:pt x="377" y="6"/>
                  </a:cubicBezTo>
                  <a:cubicBezTo>
                    <a:pt x="377" y="6"/>
                    <a:pt x="377" y="6"/>
                    <a:pt x="377" y="6"/>
                  </a:cubicBezTo>
                  <a:cubicBezTo>
                    <a:pt x="376" y="6"/>
                    <a:pt x="376" y="6"/>
                    <a:pt x="376" y="6"/>
                  </a:cubicBezTo>
                  <a:cubicBezTo>
                    <a:pt x="374" y="8"/>
                    <a:pt x="372" y="10"/>
                    <a:pt x="370" y="11"/>
                  </a:cubicBezTo>
                  <a:cubicBezTo>
                    <a:pt x="370" y="11"/>
                    <a:pt x="371" y="11"/>
                    <a:pt x="369" y="12"/>
                  </a:cubicBezTo>
                  <a:cubicBezTo>
                    <a:pt x="367" y="13"/>
                    <a:pt x="364" y="14"/>
                    <a:pt x="365" y="14"/>
                  </a:cubicBezTo>
                  <a:cubicBezTo>
                    <a:pt x="363" y="14"/>
                    <a:pt x="363" y="14"/>
                    <a:pt x="361" y="15"/>
                  </a:cubicBezTo>
                  <a:cubicBezTo>
                    <a:pt x="362" y="15"/>
                    <a:pt x="362" y="15"/>
                    <a:pt x="363" y="14"/>
                  </a:cubicBezTo>
                  <a:cubicBezTo>
                    <a:pt x="360" y="15"/>
                    <a:pt x="359" y="16"/>
                    <a:pt x="356" y="17"/>
                  </a:cubicBezTo>
                  <a:cubicBezTo>
                    <a:pt x="355" y="17"/>
                    <a:pt x="351" y="18"/>
                    <a:pt x="348" y="18"/>
                  </a:cubicBezTo>
                  <a:cubicBezTo>
                    <a:pt x="347" y="18"/>
                    <a:pt x="344" y="17"/>
                    <a:pt x="343" y="18"/>
                  </a:cubicBezTo>
                  <a:cubicBezTo>
                    <a:pt x="344" y="18"/>
                    <a:pt x="343" y="18"/>
                    <a:pt x="343" y="18"/>
                  </a:cubicBezTo>
                  <a:cubicBezTo>
                    <a:pt x="342" y="18"/>
                    <a:pt x="341" y="18"/>
                    <a:pt x="340" y="17"/>
                  </a:cubicBezTo>
                  <a:cubicBezTo>
                    <a:pt x="340" y="17"/>
                    <a:pt x="340" y="17"/>
                    <a:pt x="340" y="17"/>
                  </a:cubicBezTo>
                  <a:cubicBezTo>
                    <a:pt x="341" y="17"/>
                    <a:pt x="337" y="17"/>
                    <a:pt x="336" y="16"/>
                  </a:cubicBezTo>
                  <a:cubicBezTo>
                    <a:pt x="337" y="17"/>
                    <a:pt x="335" y="16"/>
                    <a:pt x="335" y="16"/>
                  </a:cubicBezTo>
                  <a:cubicBezTo>
                    <a:pt x="334" y="16"/>
                    <a:pt x="334" y="16"/>
                    <a:pt x="333" y="15"/>
                  </a:cubicBezTo>
                  <a:cubicBezTo>
                    <a:pt x="331" y="14"/>
                    <a:pt x="333" y="15"/>
                    <a:pt x="330" y="14"/>
                  </a:cubicBezTo>
                  <a:cubicBezTo>
                    <a:pt x="329" y="13"/>
                    <a:pt x="330" y="14"/>
                    <a:pt x="330" y="14"/>
                  </a:cubicBezTo>
                  <a:cubicBezTo>
                    <a:pt x="329" y="13"/>
                    <a:pt x="327" y="12"/>
                    <a:pt x="326" y="11"/>
                  </a:cubicBezTo>
                  <a:cubicBezTo>
                    <a:pt x="325" y="11"/>
                    <a:pt x="325" y="11"/>
                    <a:pt x="325" y="10"/>
                  </a:cubicBezTo>
                  <a:cubicBezTo>
                    <a:pt x="325" y="10"/>
                    <a:pt x="325" y="10"/>
                    <a:pt x="325" y="10"/>
                  </a:cubicBezTo>
                  <a:cubicBezTo>
                    <a:pt x="324" y="10"/>
                    <a:pt x="324" y="10"/>
                    <a:pt x="324" y="9"/>
                  </a:cubicBezTo>
                  <a:cubicBezTo>
                    <a:pt x="324" y="10"/>
                    <a:pt x="324" y="10"/>
                    <a:pt x="324" y="10"/>
                  </a:cubicBezTo>
                  <a:cubicBezTo>
                    <a:pt x="323" y="9"/>
                    <a:pt x="321" y="7"/>
                    <a:pt x="321" y="7"/>
                  </a:cubicBezTo>
                  <a:cubicBezTo>
                    <a:pt x="320" y="6"/>
                    <a:pt x="319" y="5"/>
                    <a:pt x="318" y="4"/>
                  </a:cubicBezTo>
                  <a:cubicBezTo>
                    <a:pt x="317" y="3"/>
                    <a:pt x="317" y="3"/>
                    <a:pt x="317" y="3"/>
                  </a:cubicBezTo>
                  <a:cubicBezTo>
                    <a:pt x="317" y="4"/>
                    <a:pt x="317" y="4"/>
                    <a:pt x="317" y="4"/>
                  </a:cubicBezTo>
                  <a:cubicBezTo>
                    <a:pt x="314" y="6"/>
                    <a:pt x="311" y="8"/>
                    <a:pt x="309" y="9"/>
                  </a:cubicBezTo>
                  <a:cubicBezTo>
                    <a:pt x="310" y="9"/>
                    <a:pt x="310" y="9"/>
                    <a:pt x="309" y="9"/>
                  </a:cubicBezTo>
                  <a:cubicBezTo>
                    <a:pt x="308" y="10"/>
                    <a:pt x="306" y="11"/>
                    <a:pt x="306" y="11"/>
                  </a:cubicBezTo>
                  <a:cubicBezTo>
                    <a:pt x="305" y="12"/>
                    <a:pt x="305" y="12"/>
                    <a:pt x="303" y="13"/>
                  </a:cubicBezTo>
                  <a:cubicBezTo>
                    <a:pt x="303" y="12"/>
                    <a:pt x="303" y="13"/>
                    <a:pt x="303" y="13"/>
                  </a:cubicBezTo>
                  <a:cubicBezTo>
                    <a:pt x="300" y="14"/>
                    <a:pt x="296" y="16"/>
                    <a:pt x="291" y="17"/>
                  </a:cubicBezTo>
                  <a:cubicBezTo>
                    <a:pt x="291" y="17"/>
                    <a:pt x="292" y="16"/>
                    <a:pt x="293" y="16"/>
                  </a:cubicBezTo>
                  <a:cubicBezTo>
                    <a:pt x="289" y="17"/>
                    <a:pt x="286" y="18"/>
                    <a:pt x="283" y="18"/>
                  </a:cubicBezTo>
                  <a:cubicBezTo>
                    <a:pt x="283" y="18"/>
                    <a:pt x="283" y="18"/>
                    <a:pt x="284" y="18"/>
                  </a:cubicBezTo>
                  <a:cubicBezTo>
                    <a:pt x="282" y="18"/>
                    <a:pt x="279" y="18"/>
                    <a:pt x="278" y="18"/>
                  </a:cubicBezTo>
                  <a:cubicBezTo>
                    <a:pt x="279" y="18"/>
                    <a:pt x="278" y="18"/>
                    <a:pt x="279" y="18"/>
                  </a:cubicBezTo>
                  <a:cubicBezTo>
                    <a:pt x="281" y="18"/>
                    <a:pt x="278" y="18"/>
                    <a:pt x="276" y="18"/>
                  </a:cubicBezTo>
                  <a:cubicBezTo>
                    <a:pt x="276" y="18"/>
                    <a:pt x="276" y="18"/>
                    <a:pt x="276" y="18"/>
                  </a:cubicBezTo>
                  <a:cubicBezTo>
                    <a:pt x="274" y="18"/>
                    <a:pt x="274" y="18"/>
                    <a:pt x="271" y="17"/>
                  </a:cubicBezTo>
                  <a:cubicBezTo>
                    <a:pt x="270" y="17"/>
                    <a:pt x="273" y="18"/>
                    <a:pt x="272" y="17"/>
                  </a:cubicBezTo>
                  <a:cubicBezTo>
                    <a:pt x="272" y="17"/>
                    <a:pt x="267" y="16"/>
                    <a:pt x="266" y="15"/>
                  </a:cubicBezTo>
                  <a:cubicBezTo>
                    <a:pt x="266" y="15"/>
                    <a:pt x="265" y="15"/>
                    <a:pt x="265" y="15"/>
                  </a:cubicBezTo>
                  <a:cubicBezTo>
                    <a:pt x="263" y="14"/>
                    <a:pt x="264" y="15"/>
                    <a:pt x="263" y="14"/>
                  </a:cubicBezTo>
                  <a:cubicBezTo>
                    <a:pt x="262" y="14"/>
                    <a:pt x="260" y="13"/>
                    <a:pt x="259" y="12"/>
                  </a:cubicBezTo>
                  <a:cubicBezTo>
                    <a:pt x="259" y="12"/>
                    <a:pt x="257" y="11"/>
                    <a:pt x="259" y="12"/>
                  </a:cubicBezTo>
                  <a:cubicBezTo>
                    <a:pt x="255" y="10"/>
                    <a:pt x="253" y="9"/>
                    <a:pt x="252" y="7"/>
                  </a:cubicBezTo>
                  <a:cubicBezTo>
                    <a:pt x="251" y="7"/>
                    <a:pt x="251" y="7"/>
                    <a:pt x="251" y="7"/>
                  </a:cubicBezTo>
                  <a:cubicBezTo>
                    <a:pt x="251" y="7"/>
                    <a:pt x="251" y="6"/>
                    <a:pt x="251" y="6"/>
                  </a:cubicBezTo>
                  <a:cubicBezTo>
                    <a:pt x="250" y="6"/>
                    <a:pt x="250" y="6"/>
                    <a:pt x="250" y="6"/>
                  </a:cubicBezTo>
                  <a:cubicBezTo>
                    <a:pt x="250" y="6"/>
                    <a:pt x="250" y="6"/>
                    <a:pt x="250" y="6"/>
                  </a:cubicBezTo>
                  <a:cubicBezTo>
                    <a:pt x="249" y="6"/>
                    <a:pt x="249" y="6"/>
                    <a:pt x="249" y="7"/>
                  </a:cubicBezTo>
                  <a:cubicBezTo>
                    <a:pt x="249" y="7"/>
                    <a:pt x="249" y="7"/>
                    <a:pt x="249" y="7"/>
                  </a:cubicBezTo>
                  <a:cubicBezTo>
                    <a:pt x="249" y="7"/>
                    <a:pt x="249" y="7"/>
                    <a:pt x="249" y="7"/>
                  </a:cubicBezTo>
                  <a:cubicBezTo>
                    <a:pt x="248" y="7"/>
                    <a:pt x="248" y="8"/>
                    <a:pt x="247" y="8"/>
                  </a:cubicBezTo>
                  <a:cubicBezTo>
                    <a:pt x="247" y="8"/>
                    <a:pt x="248" y="7"/>
                    <a:pt x="248" y="7"/>
                  </a:cubicBezTo>
                  <a:cubicBezTo>
                    <a:pt x="247" y="8"/>
                    <a:pt x="247" y="8"/>
                    <a:pt x="247" y="8"/>
                  </a:cubicBezTo>
                  <a:cubicBezTo>
                    <a:pt x="249" y="6"/>
                    <a:pt x="246" y="8"/>
                    <a:pt x="247" y="7"/>
                  </a:cubicBezTo>
                  <a:cubicBezTo>
                    <a:pt x="246" y="9"/>
                    <a:pt x="242" y="11"/>
                    <a:pt x="239" y="13"/>
                  </a:cubicBezTo>
                  <a:cubicBezTo>
                    <a:pt x="241" y="12"/>
                    <a:pt x="236" y="15"/>
                    <a:pt x="236" y="15"/>
                  </a:cubicBezTo>
                  <a:cubicBezTo>
                    <a:pt x="233" y="17"/>
                    <a:pt x="234" y="16"/>
                    <a:pt x="233" y="16"/>
                  </a:cubicBezTo>
                  <a:cubicBezTo>
                    <a:pt x="229" y="18"/>
                    <a:pt x="226" y="19"/>
                    <a:pt x="223" y="19"/>
                  </a:cubicBezTo>
                  <a:cubicBezTo>
                    <a:pt x="223" y="19"/>
                    <a:pt x="222" y="19"/>
                    <a:pt x="223" y="19"/>
                  </a:cubicBezTo>
                  <a:cubicBezTo>
                    <a:pt x="220" y="20"/>
                    <a:pt x="214" y="19"/>
                    <a:pt x="211" y="19"/>
                  </a:cubicBezTo>
                  <a:cubicBezTo>
                    <a:pt x="212" y="18"/>
                    <a:pt x="211" y="18"/>
                    <a:pt x="212" y="19"/>
                  </a:cubicBezTo>
                  <a:cubicBezTo>
                    <a:pt x="210" y="18"/>
                    <a:pt x="210" y="18"/>
                    <a:pt x="210" y="18"/>
                  </a:cubicBezTo>
                  <a:cubicBezTo>
                    <a:pt x="210" y="18"/>
                    <a:pt x="210" y="18"/>
                    <a:pt x="208" y="17"/>
                  </a:cubicBezTo>
                  <a:cubicBezTo>
                    <a:pt x="208" y="17"/>
                    <a:pt x="208" y="17"/>
                    <a:pt x="209" y="17"/>
                  </a:cubicBezTo>
                  <a:cubicBezTo>
                    <a:pt x="206" y="17"/>
                    <a:pt x="205" y="15"/>
                    <a:pt x="202" y="14"/>
                  </a:cubicBezTo>
                  <a:cubicBezTo>
                    <a:pt x="202" y="14"/>
                    <a:pt x="203" y="14"/>
                    <a:pt x="203" y="14"/>
                  </a:cubicBezTo>
                  <a:cubicBezTo>
                    <a:pt x="201" y="13"/>
                    <a:pt x="199" y="11"/>
                    <a:pt x="197" y="9"/>
                  </a:cubicBezTo>
                  <a:cubicBezTo>
                    <a:pt x="197" y="9"/>
                    <a:pt x="197" y="9"/>
                    <a:pt x="198" y="10"/>
                  </a:cubicBezTo>
                  <a:cubicBezTo>
                    <a:pt x="197" y="8"/>
                    <a:pt x="196" y="8"/>
                    <a:pt x="195" y="7"/>
                  </a:cubicBezTo>
                  <a:cubicBezTo>
                    <a:pt x="195" y="7"/>
                    <a:pt x="195" y="7"/>
                    <a:pt x="195" y="7"/>
                  </a:cubicBezTo>
                  <a:cubicBezTo>
                    <a:pt x="195" y="7"/>
                    <a:pt x="195" y="7"/>
                    <a:pt x="195" y="7"/>
                  </a:cubicBezTo>
                  <a:cubicBezTo>
                    <a:pt x="195" y="7"/>
                    <a:pt x="195" y="6"/>
                    <a:pt x="195" y="6"/>
                  </a:cubicBezTo>
                  <a:cubicBezTo>
                    <a:pt x="194" y="5"/>
                    <a:pt x="194" y="5"/>
                    <a:pt x="194" y="5"/>
                  </a:cubicBezTo>
                  <a:cubicBezTo>
                    <a:pt x="194" y="5"/>
                    <a:pt x="194" y="5"/>
                    <a:pt x="194" y="5"/>
                  </a:cubicBezTo>
                  <a:cubicBezTo>
                    <a:pt x="194" y="5"/>
                    <a:pt x="194" y="5"/>
                    <a:pt x="194" y="5"/>
                  </a:cubicBezTo>
                  <a:cubicBezTo>
                    <a:pt x="194" y="6"/>
                    <a:pt x="193" y="6"/>
                    <a:pt x="194" y="6"/>
                  </a:cubicBezTo>
                  <a:cubicBezTo>
                    <a:pt x="193" y="7"/>
                    <a:pt x="190" y="8"/>
                    <a:pt x="189" y="9"/>
                  </a:cubicBezTo>
                  <a:cubicBezTo>
                    <a:pt x="189" y="9"/>
                    <a:pt x="188" y="10"/>
                    <a:pt x="186" y="10"/>
                  </a:cubicBezTo>
                  <a:cubicBezTo>
                    <a:pt x="181" y="13"/>
                    <a:pt x="175" y="15"/>
                    <a:pt x="168" y="15"/>
                  </a:cubicBezTo>
                  <a:cubicBezTo>
                    <a:pt x="162" y="15"/>
                    <a:pt x="156" y="13"/>
                    <a:pt x="151" y="9"/>
                  </a:cubicBezTo>
                  <a:cubicBezTo>
                    <a:pt x="149" y="8"/>
                    <a:pt x="153" y="11"/>
                    <a:pt x="152" y="10"/>
                  </a:cubicBezTo>
                  <a:cubicBezTo>
                    <a:pt x="152" y="10"/>
                    <a:pt x="150" y="9"/>
                    <a:pt x="148" y="6"/>
                  </a:cubicBezTo>
                  <a:cubicBezTo>
                    <a:pt x="148" y="6"/>
                    <a:pt x="148" y="6"/>
                    <a:pt x="148" y="6"/>
                  </a:cubicBezTo>
                  <a:cubicBezTo>
                    <a:pt x="147" y="5"/>
                    <a:pt x="146" y="4"/>
                    <a:pt x="146" y="4"/>
                  </a:cubicBezTo>
                  <a:cubicBezTo>
                    <a:pt x="145" y="3"/>
                    <a:pt x="145" y="3"/>
                    <a:pt x="145" y="3"/>
                  </a:cubicBezTo>
                  <a:cubicBezTo>
                    <a:pt x="145" y="3"/>
                    <a:pt x="145" y="3"/>
                    <a:pt x="145" y="3"/>
                  </a:cubicBezTo>
                  <a:cubicBezTo>
                    <a:pt x="144" y="4"/>
                    <a:pt x="144" y="4"/>
                    <a:pt x="144" y="4"/>
                  </a:cubicBezTo>
                  <a:cubicBezTo>
                    <a:pt x="145" y="4"/>
                    <a:pt x="145" y="4"/>
                    <a:pt x="145" y="4"/>
                  </a:cubicBezTo>
                  <a:cubicBezTo>
                    <a:pt x="143" y="5"/>
                    <a:pt x="141" y="6"/>
                    <a:pt x="140" y="6"/>
                  </a:cubicBezTo>
                  <a:cubicBezTo>
                    <a:pt x="139" y="7"/>
                    <a:pt x="139" y="7"/>
                    <a:pt x="139" y="7"/>
                  </a:cubicBezTo>
                  <a:cubicBezTo>
                    <a:pt x="137" y="8"/>
                    <a:pt x="136" y="8"/>
                    <a:pt x="134" y="9"/>
                  </a:cubicBezTo>
                  <a:cubicBezTo>
                    <a:pt x="134" y="9"/>
                    <a:pt x="134" y="9"/>
                    <a:pt x="134" y="9"/>
                  </a:cubicBezTo>
                  <a:cubicBezTo>
                    <a:pt x="131" y="10"/>
                    <a:pt x="128" y="11"/>
                    <a:pt x="127" y="11"/>
                  </a:cubicBezTo>
                  <a:cubicBezTo>
                    <a:pt x="125" y="12"/>
                    <a:pt x="122" y="13"/>
                    <a:pt x="121" y="13"/>
                  </a:cubicBezTo>
                  <a:cubicBezTo>
                    <a:pt x="121" y="13"/>
                    <a:pt x="121" y="13"/>
                    <a:pt x="121" y="12"/>
                  </a:cubicBezTo>
                  <a:cubicBezTo>
                    <a:pt x="117" y="13"/>
                    <a:pt x="111" y="14"/>
                    <a:pt x="107" y="12"/>
                  </a:cubicBezTo>
                  <a:cubicBezTo>
                    <a:pt x="102" y="11"/>
                    <a:pt x="98" y="7"/>
                    <a:pt x="96" y="4"/>
                  </a:cubicBezTo>
                  <a:cubicBezTo>
                    <a:pt x="96" y="4"/>
                    <a:pt x="96" y="4"/>
                    <a:pt x="97" y="3"/>
                  </a:cubicBezTo>
                  <a:cubicBezTo>
                    <a:pt x="96" y="3"/>
                    <a:pt x="96" y="3"/>
                    <a:pt x="96" y="3"/>
                  </a:cubicBezTo>
                  <a:cubicBezTo>
                    <a:pt x="96" y="3"/>
                    <a:pt x="95" y="3"/>
                    <a:pt x="95" y="3"/>
                  </a:cubicBezTo>
                  <a:cubicBezTo>
                    <a:pt x="95" y="3"/>
                    <a:pt x="95" y="3"/>
                    <a:pt x="95" y="3"/>
                  </a:cubicBezTo>
                  <a:cubicBezTo>
                    <a:pt x="94" y="3"/>
                    <a:pt x="94" y="3"/>
                    <a:pt x="94" y="3"/>
                  </a:cubicBezTo>
                  <a:cubicBezTo>
                    <a:pt x="94" y="3"/>
                    <a:pt x="94" y="3"/>
                    <a:pt x="94" y="4"/>
                  </a:cubicBezTo>
                  <a:cubicBezTo>
                    <a:pt x="91" y="7"/>
                    <a:pt x="87" y="9"/>
                    <a:pt x="85" y="11"/>
                  </a:cubicBezTo>
                  <a:cubicBezTo>
                    <a:pt x="84" y="12"/>
                    <a:pt x="84" y="12"/>
                    <a:pt x="84" y="12"/>
                  </a:cubicBezTo>
                  <a:cubicBezTo>
                    <a:pt x="83" y="12"/>
                    <a:pt x="83" y="12"/>
                    <a:pt x="82" y="12"/>
                  </a:cubicBezTo>
                  <a:cubicBezTo>
                    <a:pt x="81" y="13"/>
                    <a:pt x="77" y="14"/>
                    <a:pt x="77" y="15"/>
                  </a:cubicBezTo>
                  <a:cubicBezTo>
                    <a:pt x="76" y="15"/>
                    <a:pt x="77" y="14"/>
                    <a:pt x="77" y="14"/>
                  </a:cubicBezTo>
                  <a:cubicBezTo>
                    <a:pt x="74" y="15"/>
                    <a:pt x="72" y="16"/>
                    <a:pt x="69" y="16"/>
                  </a:cubicBezTo>
                  <a:cubicBezTo>
                    <a:pt x="70" y="16"/>
                    <a:pt x="70" y="16"/>
                    <a:pt x="70" y="16"/>
                  </a:cubicBezTo>
                  <a:cubicBezTo>
                    <a:pt x="66" y="16"/>
                    <a:pt x="61" y="15"/>
                    <a:pt x="58" y="13"/>
                  </a:cubicBezTo>
                  <a:cubicBezTo>
                    <a:pt x="54" y="11"/>
                    <a:pt x="51" y="8"/>
                    <a:pt x="48" y="4"/>
                  </a:cubicBezTo>
                  <a:cubicBezTo>
                    <a:pt x="48" y="4"/>
                    <a:pt x="48" y="4"/>
                    <a:pt x="48" y="4"/>
                  </a:cubicBezTo>
                  <a:cubicBezTo>
                    <a:pt x="48" y="4"/>
                    <a:pt x="48" y="4"/>
                    <a:pt x="48" y="4"/>
                  </a:cubicBezTo>
                  <a:cubicBezTo>
                    <a:pt x="44" y="7"/>
                    <a:pt x="41" y="10"/>
                    <a:pt x="38" y="11"/>
                  </a:cubicBezTo>
                  <a:cubicBezTo>
                    <a:pt x="35" y="13"/>
                    <a:pt x="37" y="12"/>
                    <a:pt x="35" y="12"/>
                  </a:cubicBezTo>
                  <a:cubicBezTo>
                    <a:pt x="31" y="15"/>
                    <a:pt x="25" y="16"/>
                    <a:pt x="19" y="15"/>
                  </a:cubicBezTo>
                  <a:cubicBezTo>
                    <a:pt x="14" y="14"/>
                    <a:pt x="9" y="11"/>
                    <a:pt x="6" y="8"/>
                  </a:cubicBezTo>
                  <a:cubicBezTo>
                    <a:pt x="4" y="5"/>
                    <a:pt x="2" y="3"/>
                    <a:pt x="1" y="2"/>
                  </a:cubicBezTo>
                  <a:cubicBezTo>
                    <a:pt x="1" y="2"/>
                    <a:pt x="1" y="2"/>
                    <a:pt x="1" y="2"/>
                  </a:cubicBezTo>
                  <a:cubicBezTo>
                    <a:pt x="1" y="2"/>
                    <a:pt x="1" y="2"/>
                    <a:pt x="1" y="2"/>
                  </a:cubicBezTo>
                  <a:cubicBezTo>
                    <a:pt x="1" y="2"/>
                    <a:pt x="1" y="2"/>
                    <a:pt x="1" y="2"/>
                  </a:cubicBezTo>
                  <a:cubicBezTo>
                    <a:pt x="0" y="0"/>
                    <a:pt x="0" y="0"/>
                    <a:pt x="0" y="0"/>
                  </a:cubicBezTo>
                  <a:cubicBezTo>
                    <a:pt x="0" y="1"/>
                    <a:pt x="1" y="1"/>
                    <a:pt x="1" y="2"/>
                  </a:cubicBezTo>
                  <a:cubicBezTo>
                    <a:pt x="1" y="3"/>
                    <a:pt x="0" y="3"/>
                    <a:pt x="0" y="3"/>
                  </a:cubicBezTo>
                  <a:cubicBezTo>
                    <a:pt x="0" y="3"/>
                    <a:pt x="1" y="3"/>
                    <a:pt x="1" y="2"/>
                  </a:cubicBezTo>
                  <a:cubicBezTo>
                    <a:pt x="3" y="5"/>
                    <a:pt x="5" y="8"/>
                    <a:pt x="8" y="11"/>
                  </a:cubicBezTo>
                  <a:cubicBezTo>
                    <a:pt x="11" y="14"/>
                    <a:pt x="15" y="16"/>
                    <a:pt x="20" y="16"/>
                  </a:cubicBezTo>
                  <a:cubicBezTo>
                    <a:pt x="24" y="17"/>
                    <a:pt x="29" y="16"/>
                    <a:pt x="33" y="15"/>
                  </a:cubicBezTo>
                  <a:cubicBezTo>
                    <a:pt x="37" y="13"/>
                    <a:pt x="41" y="11"/>
                    <a:pt x="45" y="9"/>
                  </a:cubicBezTo>
                  <a:cubicBezTo>
                    <a:pt x="46" y="8"/>
                    <a:pt x="47" y="7"/>
                    <a:pt x="48" y="6"/>
                  </a:cubicBezTo>
                  <a:cubicBezTo>
                    <a:pt x="51" y="10"/>
                    <a:pt x="54" y="13"/>
                    <a:pt x="58" y="15"/>
                  </a:cubicBezTo>
                  <a:cubicBezTo>
                    <a:pt x="61" y="16"/>
                    <a:pt x="65" y="17"/>
                    <a:pt x="68" y="17"/>
                  </a:cubicBezTo>
                  <a:cubicBezTo>
                    <a:pt x="72" y="17"/>
                    <a:pt x="76" y="16"/>
                    <a:pt x="79" y="15"/>
                  </a:cubicBezTo>
                  <a:cubicBezTo>
                    <a:pt x="85" y="13"/>
                    <a:pt x="90" y="9"/>
                    <a:pt x="95" y="5"/>
                  </a:cubicBezTo>
                  <a:cubicBezTo>
                    <a:pt x="97" y="9"/>
                    <a:pt x="101" y="12"/>
                    <a:pt x="105" y="13"/>
                  </a:cubicBezTo>
                  <a:cubicBezTo>
                    <a:pt x="110" y="15"/>
                    <a:pt x="116" y="15"/>
                    <a:pt x="121" y="14"/>
                  </a:cubicBezTo>
                  <a:cubicBezTo>
                    <a:pt x="119" y="15"/>
                    <a:pt x="121" y="14"/>
                    <a:pt x="122" y="14"/>
                  </a:cubicBezTo>
                  <a:cubicBezTo>
                    <a:pt x="122" y="14"/>
                    <a:pt x="122" y="14"/>
                    <a:pt x="122" y="14"/>
                  </a:cubicBezTo>
                  <a:cubicBezTo>
                    <a:pt x="124" y="13"/>
                    <a:pt x="124" y="13"/>
                    <a:pt x="124" y="13"/>
                  </a:cubicBezTo>
                  <a:cubicBezTo>
                    <a:pt x="125" y="13"/>
                    <a:pt x="125" y="13"/>
                    <a:pt x="124" y="14"/>
                  </a:cubicBezTo>
                  <a:cubicBezTo>
                    <a:pt x="132" y="12"/>
                    <a:pt x="139" y="9"/>
                    <a:pt x="145" y="6"/>
                  </a:cubicBezTo>
                  <a:cubicBezTo>
                    <a:pt x="145" y="6"/>
                    <a:pt x="146" y="7"/>
                    <a:pt x="146" y="7"/>
                  </a:cubicBezTo>
                  <a:cubicBezTo>
                    <a:pt x="147" y="8"/>
                    <a:pt x="150" y="11"/>
                    <a:pt x="150" y="11"/>
                  </a:cubicBezTo>
                  <a:cubicBezTo>
                    <a:pt x="151" y="11"/>
                    <a:pt x="150" y="11"/>
                    <a:pt x="150" y="11"/>
                  </a:cubicBezTo>
                  <a:cubicBezTo>
                    <a:pt x="153" y="13"/>
                    <a:pt x="155" y="13"/>
                    <a:pt x="156" y="14"/>
                  </a:cubicBezTo>
                  <a:cubicBezTo>
                    <a:pt x="158" y="15"/>
                    <a:pt x="159" y="16"/>
                    <a:pt x="162" y="16"/>
                  </a:cubicBezTo>
                  <a:cubicBezTo>
                    <a:pt x="168" y="18"/>
                    <a:pt x="174" y="17"/>
                    <a:pt x="180" y="15"/>
                  </a:cubicBezTo>
                  <a:cubicBezTo>
                    <a:pt x="185" y="13"/>
                    <a:pt x="190" y="11"/>
                    <a:pt x="194" y="8"/>
                  </a:cubicBezTo>
                  <a:cubicBezTo>
                    <a:pt x="198" y="12"/>
                    <a:pt x="203" y="17"/>
                    <a:pt x="208" y="19"/>
                  </a:cubicBezTo>
                  <a:cubicBezTo>
                    <a:pt x="215" y="22"/>
                    <a:pt x="222" y="22"/>
                    <a:pt x="229" y="20"/>
                  </a:cubicBezTo>
                  <a:cubicBezTo>
                    <a:pt x="233" y="19"/>
                    <a:pt x="237" y="17"/>
                    <a:pt x="240" y="14"/>
                  </a:cubicBezTo>
                  <a:cubicBezTo>
                    <a:pt x="244" y="12"/>
                    <a:pt x="247" y="10"/>
                    <a:pt x="250" y="7"/>
                  </a:cubicBezTo>
                  <a:cubicBezTo>
                    <a:pt x="255" y="13"/>
                    <a:pt x="262" y="17"/>
                    <a:pt x="270" y="19"/>
                  </a:cubicBezTo>
                  <a:cubicBezTo>
                    <a:pt x="278" y="21"/>
                    <a:pt x="287" y="20"/>
                    <a:pt x="295" y="18"/>
                  </a:cubicBezTo>
                  <a:cubicBezTo>
                    <a:pt x="299" y="16"/>
                    <a:pt x="304" y="14"/>
                    <a:pt x="308" y="12"/>
                  </a:cubicBezTo>
                  <a:cubicBezTo>
                    <a:pt x="308" y="12"/>
                    <a:pt x="308" y="12"/>
                    <a:pt x="308" y="12"/>
                  </a:cubicBezTo>
                  <a:cubicBezTo>
                    <a:pt x="311" y="10"/>
                    <a:pt x="312" y="9"/>
                    <a:pt x="316" y="7"/>
                  </a:cubicBezTo>
                  <a:cubicBezTo>
                    <a:pt x="316" y="6"/>
                    <a:pt x="318" y="5"/>
                    <a:pt x="317" y="6"/>
                  </a:cubicBezTo>
                  <a:cubicBezTo>
                    <a:pt x="317" y="6"/>
                    <a:pt x="317" y="5"/>
                    <a:pt x="317" y="5"/>
                  </a:cubicBezTo>
                  <a:cubicBezTo>
                    <a:pt x="318" y="6"/>
                    <a:pt x="318" y="7"/>
                    <a:pt x="320" y="8"/>
                  </a:cubicBezTo>
                  <a:cubicBezTo>
                    <a:pt x="320" y="9"/>
                    <a:pt x="320" y="8"/>
                    <a:pt x="320" y="9"/>
                  </a:cubicBezTo>
                  <a:cubicBezTo>
                    <a:pt x="323" y="11"/>
                    <a:pt x="322" y="11"/>
                    <a:pt x="322" y="11"/>
                  </a:cubicBezTo>
                  <a:cubicBezTo>
                    <a:pt x="322" y="11"/>
                    <a:pt x="322" y="11"/>
                    <a:pt x="325" y="13"/>
                  </a:cubicBezTo>
                  <a:cubicBezTo>
                    <a:pt x="330" y="17"/>
                    <a:pt x="336" y="19"/>
                    <a:pt x="342" y="19"/>
                  </a:cubicBezTo>
                  <a:cubicBezTo>
                    <a:pt x="348" y="20"/>
                    <a:pt x="353" y="19"/>
                    <a:pt x="359" y="18"/>
                  </a:cubicBezTo>
                  <a:cubicBezTo>
                    <a:pt x="358" y="18"/>
                    <a:pt x="358" y="18"/>
                    <a:pt x="359" y="18"/>
                  </a:cubicBezTo>
                  <a:cubicBezTo>
                    <a:pt x="360" y="18"/>
                    <a:pt x="362" y="16"/>
                    <a:pt x="364" y="16"/>
                  </a:cubicBezTo>
                  <a:cubicBezTo>
                    <a:pt x="364" y="16"/>
                    <a:pt x="363" y="16"/>
                    <a:pt x="363" y="16"/>
                  </a:cubicBezTo>
                  <a:cubicBezTo>
                    <a:pt x="368" y="15"/>
                    <a:pt x="371" y="13"/>
                    <a:pt x="375" y="10"/>
                  </a:cubicBezTo>
                  <a:cubicBezTo>
                    <a:pt x="376" y="10"/>
                    <a:pt x="376" y="9"/>
                    <a:pt x="377" y="9"/>
                  </a:cubicBezTo>
                  <a:cubicBezTo>
                    <a:pt x="379" y="11"/>
                    <a:pt x="382" y="13"/>
                    <a:pt x="384" y="14"/>
                  </a:cubicBezTo>
                  <a:cubicBezTo>
                    <a:pt x="383" y="14"/>
                    <a:pt x="385" y="15"/>
                    <a:pt x="386" y="16"/>
                  </a:cubicBezTo>
                  <a:cubicBezTo>
                    <a:pt x="389" y="17"/>
                    <a:pt x="394" y="20"/>
                    <a:pt x="398" y="21"/>
                  </a:cubicBezTo>
                  <a:cubicBezTo>
                    <a:pt x="398" y="21"/>
                    <a:pt x="398" y="21"/>
                    <a:pt x="398" y="21"/>
                  </a:cubicBezTo>
                  <a:cubicBezTo>
                    <a:pt x="404" y="23"/>
                    <a:pt x="410" y="24"/>
                    <a:pt x="417" y="22"/>
                  </a:cubicBezTo>
                  <a:cubicBezTo>
                    <a:pt x="423" y="21"/>
                    <a:pt x="429" y="18"/>
                    <a:pt x="433" y="14"/>
                  </a:cubicBezTo>
                  <a:cubicBezTo>
                    <a:pt x="439" y="17"/>
                    <a:pt x="446" y="22"/>
                    <a:pt x="454" y="23"/>
                  </a:cubicBezTo>
                  <a:cubicBezTo>
                    <a:pt x="455" y="24"/>
                    <a:pt x="454" y="23"/>
                    <a:pt x="455" y="24"/>
                  </a:cubicBezTo>
                  <a:cubicBezTo>
                    <a:pt x="457" y="24"/>
                    <a:pt x="455" y="24"/>
                    <a:pt x="456" y="24"/>
                  </a:cubicBezTo>
                  <a:cubicBezTo>
                    <a:pt x="460" y="25"/>
                    <a:pt x="465" y="26"/>
                    <a:pt x="470" y="25"/>
                  </a:cubicBezTo>
                  <a:cubicBezTo>
                    <a:pt x="471" y="25"/>
                    <a:pt x="472" y="25"/>
                    <a:pt x="471" y="25"/>
                  </a:cubicBezTo>
                  <a:cubicBezTo>
                    <a:pt x="474" y="25"/>
                    <a:pt x="477" y="24"/>
                    <a:pt x="481" y="23"/>
                  </a:cubicBezTo>
                  <a:cubicBezTo>
                    <a:pt x="484" y="22"/>
                    <a:pt x="487" y="21"/>
                    <a:pt x="489" y="19"/>
                  </a:cubicBezTo>
                  <a:cubicBezTo>
                    <a:pt x="487" y="20"/>
                    <a:pt x="492" y="17"/>
                    <a:pt x="493" y="16"/>
                  </a:cubicBezTo>
                  <a:cubicBezTo>
                    <a:pt x="494" y="15"/>
                    <a:pt x="494" y="15"/>
                    <a:pt x="494" y="15"/>
                  </a:cubicBezTo>
                  <a:cubicBezTo>
                    <a:pt x="495" y="14"/>
                    <a:pt x="496" y="14"/>
                    <a:pt x="497" y="13"/>
                  </a:cubicBezTo>
                  <a:cubicBezTo>
                    <a:pt x="498" y="14"/>
                    <a:pt x="499" y="15"/>
                    <a:pt x="500" y="16"/>
                  </a:cubicBezTo>
                  <a:cubicBezTo>
                    <a:pt x="502" y="18"/>
                    <a:pt x="503" y="18"/>
                    <a:pt x="505" y="19"/>
                  </a:cubicBezTo>
                  <a:cubicBezTo>
                    <a:pt x="506" y="21"/>
                    <a:pt x="510" y="22"/>
                    <a:pt x="513" y="23"/>
                  </a:cubicBezTo>
                  <a:cubicBezTo>
                    <a:pt x="512" y="22"/>
                    <a:pt x="516" y="23"/>
                    <a:pt x="519" y="23"/>
                  </a:cubicBezTo>
                  <a:cubicBezTo>
                    <a:pt x="518" y="23"/>
                    <a:pt x="518" y="23"/>
                    <a:pt x="518" y="23"/>
                  </a:cubicBezTo>
                  <a:cubicBezTo>
                    <a:pt x="522" y="23"/>
                    <a:pt x="527" y="23"/>
                    <a:pt x="533" y="21"/>
                  </a:cubicBezTo>
                  <a:cubicBezTo>
                    <a:pt x="538" y="19"/>
                    <a:pt x="543" y="17"/>
                    <a:pt x="547" y="14"/>
                  </a:cubicBezTo>
                  <a:cubicBezTo>
                    <a:pt x="548" y="13"/>
                    <a:pt x="548" y="13"/>
                    <a:pt x="548" y="13"/>
                  </a:cubicBezTo>
                  <a:cubicBezTo>
                    <a:pt x="549" y="12"/>
                    <a:pt x="551" y="11"/>
                    <a:pt x="552" y="10"/>
                  </a:cubicBezTo>
                  <a:cubicBezTo>
                    <a:pt x="559" y="14"/>
                    <a:pt x="566" y="17"/>
                    <a:pt x="574" y="18"/>
                  </a:cubicBezTo>
                  <a:cubicBezTo>
                    <a:pt x="577" y="18"/>
                    <a:pt x="581" y="19"/>
                    <a:pt x="584" y="18"/>
                  </a:cubicBezTo>
                  <a:cubicBezTo>
                    <a:pt x="588" y="17"/>
                    <a:pt x="589" y="17"/>
                    <a:pt x="591" y="16"/>
                  </a:cubicBezTo>
                  <a:cubicBezTo>
                    <a:pt x="592" y="15"/>
                    <a:pt x="593" y="15"/>
                    <a:pt x="594" y="15"/>
                  </a:cubicBezTo>
                  <a:cubicBezTo>
                    <a:pt x="595" y="14"/>
                    <a:pt x="597" y="13"/>
                    <a:pt x="599" y="12"/>
                  </a:cubicBezTo>
                  <a:cubicBezTo>
                    <a:pt x="600" y="13"/>
                    <a:pt x="602" y="14"/>
                    <a:pt x="603" y="14"/>
                  </a:cubicBezTo>
                  <a:cubicBezTo>
                    <a:pt x="604" y="15"/>
                    <a:pt x="604" y="15"/>
                    <a:pt x="604" y="15"/>
                  </a:cubicBezTo>
                  <a:cubicBezTo>
                    <a:pt x="607" y="16"/>
                    <a:pt x="612" y="18"/>
                    <a:pt x="616" y="19"/>
                  </a:cubicBezTo>
                  <a:cubicBezTo>
                    <a:pt x="617" y="19"/>
                    <a:pt x="621" y="19"/>
                    <a:pt x="619" y="19"/>
                  </a:cubicBezTo>
                  <a:cubicBezTo>
                    <a:pt x="621" y="19"/>
                    <a:pt x="620" y="19"/>
                    <a:pt x="622" y="19"/>
                  </a:cubicBezTo>
                  <a:cubicBezTo>
                    <a:pt x="620" y="19"/>
                    <a:pt x="620" y="19"/>
                    <a:pt x="620" y="19"/>
                  </a:cubicBezTo>
                  <a:cubicBezTo>
                    <a:pt x="630" y="20"/>
                    <a:pt x="637" y="19"/>
                    <a:pt x="646" y="16"/>
                  </a:cubicBezTo>
                  <a:cubicBezTo>
                    <a:pt x="648" y="15"/>
                    <a:pt x="654" y="13"/>
                    <a:pt x="658" y="11"/>
                  </a:cubicBezTo>
                  <a:cubicBezTo>
                    <a:pt x="659" y="11"/>
                    <a:pt x="660" y="10"/>
                    <a:pt x="660"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1" y="10"/>
                    <a:pt x="661" y="10"/>
                    <a:pt x="661" y="10"/>
                  </a:cubicBezTo>
                  <a:cubicBezTo>
                    <a:pt x="662" y="11"/>
                    <a:pt x="662" y="11"/>
                    <a:pt x="662" y="11"/>
                  </a:cubicBezTo>
                  <a:cubicBezTo>
                    <a:pt x="664" y="12"/>
                    <a:pt x="665" y="13"/>
                    <a:pt x="666" y="14"/>
                  </a:cubicBezTo>
                  <a:cubicBezTo>
                    <a:pt x="666" y="14"/>
                    <a:pt x="666" y="14"/>
                    <a:pt x="666" y="14"/>
                  </a:cubicBezTo>
                  <a:cubicBezTo>
                    <a:pt x="669" y="17"/>
                    <a:pt x="674" y="19"/>
                    <a:pt x="678" y="21"/>
                  </a:cubicBezTo>
                  <a:cubicBezTo>
                    <a:pt x="679" y="22"/>
                    <a:pt x="680" y="22"/>
                    <a:pt x="680" y="22"/>
                  </a:cubicBezTo>
                  <a:cubicBezTo>
                    <a:pt x="683" y="24"/>
                    <a:pt x="686" y="25"/>
                    <a:pt x="689" y="25"/>
                  </a:cubicBezTo>
                  <a:cubicBezTo>
                    <a:pt x="694" y="26"/>
                    <a:pt x="698" y="25"/>
                    <a:pt x="702" y="24"/>
                  </a:cubicBezTo>
                  <a:cubicBezTo>
                    <a:pt x="706" y="23"/>
                    <a:pt x="710" y="21"/>
                    <a:pt x="714" y="18"/>
                  </a:cubicBezTo>
                  <a:cubicBezTo>
                    <a:pt x="715" y="17"/>
                    <a:pt x="716" y="17"/>
                    <a:pt x="717" y="16"/>
                  </a:cubicBezTo>
                  <a:cubicBezTo>
                    <a:pt x="720" y="19"/>
                    <a:pt x="724" y="22"/>
                    <a:pt x="727" y="24"/>
                  </a:cubicBezTo>
                  <a:cubicBezTo>
                    <a:pt x="731" y="26"/>
                    <a:pt x="734" y="26"/>
                    <a:pt x="738" y="26"/>
                  </a:cubicBezTo>
                  <a:cubicBezTo>
                    <a:pt x="742" y="26"/>
                    <a:pt x="745" y="25"/>
                    <a:pt x="748" y="24"/>
                  </a:cubicBezTo>
                  <a:cubicBezTo>
                    <a:pt x="754" y="22"/>
                    <a:pt x="760" y="18"/>
                    <a:pt x="765" y="14"/>
                  </a:cubicBezTo>
                  <a:cubicBezTo>
                    <a:pt x="767" y="18"/>
                    <a:pt x="771" y="21"/>
                    <a:pt x="775" y="23"/>
                  </a:cubicBezTo>
                  <a:cubicBezTo>
                    <a:pt x="780" y="24"/>
                    <a:pt x="785" y="24"/>
                    <a:pt x="790" y="24"/>
                  </a:cubicBezTo>
                  <a:cubicBezTo>
                    <a:pt x="789" y="24"/>
                    <a:pt x="790" y="23"/>
                    <a:pt x="791" y="23"/>
                  </a:cubicBezTo>
                  <a:cubicBezTo>
                    <a:pt x="792" y="23"/>
                    <a:pt x="792" y="23"/>
                    <a:pt x="792" y="23"/>
                  </a:cubicBezTo>
                  <a:cubicBezTo>
                    <a:pt x="794" y="23"/>
                    <a:pt x="794" y="23"/>
                    <a:pt x="794" y="23"/>
                  </a:cubicBezTo>
                  <a:cubicBezTo>
                    <a:pt x="795" y="22"/>
                    <a:pt x="795" y="23"/>
                    <a:pt x="794" y="23"/>
                  </a:cubicBezTo>
                  <a:cubicBezTo>
                    <a:pt x="802" y="21"/>
                    <a:pt x="808" y="18"/>
                    <a:pt x="815" y="15"/>
                  </a:cubicBezTo>
                  <a:cubicBezTo>
                    <a:pt x="815" y="15"/>
                    <a:pt x="815" y="16"/>
                    <a:pt x="816" y="16"/>
                  </a:cubicBezTo>
                  <a:cubicBezTo>
                    <a:pt x="816" y="17"/>
                    <a:pt x="820" y="20"/>
                    <a:pt x="820" y="20"/>
                  </a:cubicBezTo>
                  <a:cubicBezTo>
                    <a:pt x="820" y="20"/>
                    <a:pt x="820" y="20"/>
                    <a:pt x="820" y="20"/>
                  </a:cubicBezTo>
                  <a:cubicBezTo>
                    <a:pt x="822" y="22"/>
                    <a:pt x="824" y="23"/>
                    <a:pt x="826" y="23"/>
                  </a:cubicBezTo>
                  <a:cubicBezTo>
                    <a:pt x="827" y="24"/>
                    <a:pt x="829" y="25"/>
                    <a:pt x="832" y="26"/>
                  </a:cubicBezTo>
                  <a:cubicBezTo>
                    <a:pt x="838" y="27"/>
                    <a:pt x="844" y="26"/>
                    <a:pt x="849" y="24"/>
                  </a:cubicBezTo>
                  <a:cubicBezTo>
                    <a:pt x="854" y="22"/>
                    <a:pt x="859" y="20"/>
                    <a:pt x="863" y="17"/>
                  </a:cubicBezTo>
                  <a:cubicBezTo>
                    <a:pt x="867" y="22"/>
                    <a:pt x="872" y="26"/>
                    <a:pt x="878" y="28"/>
                  </a:cubicBezTo>
                  <a:cubicBezTo>
                    <a:pt x="884" y="31"/>
                    <a:pt x="892" y="31"/>
                    <a:pt x="898" y="29"/>
                  </a:cubicBezTo>
                  <a:cubicBezTo>
                    <a:pt x="902" y="28"/>
                    <a:pt x="906" y="26"/>
                    <a:pt x="910" y="24"/>
                  </a:cubicBezTo>
                  <a:cubicBezTo>
                    <a:pt x="913" y="22"/>
                    <a:pt x="916" y="19"/>
                    <a:pt x="919" y="17"/>
                  </a:cubicBezTo>
                  <a:cubicBezTo>
                    <a:pt x="925" y="22"/>
                    <a:pt x="932" y="26"/>
                    <a:pt x="940" y="28"/>
                  </a:cubicBezTo>
                  <a:cubicBezTo>
                    <a:pt x="948" y="30"/>
                    <a:pt x="957" y="29"/>
                    <a:pt x="965" y="27"/>
                  </a:cubicBezTo>
                  <a:cubicBezTo>
                    <a:pt x="969" y="25"/>
                    <a:pt x="974" y="24"/>
                    <a:pt x="977" y="21"/>
                  </a:cubicBezTo>
                  <a:cubicBezTo>
                    <a:pt x="977" y="21"/>
                    <a:pt x="977" y="21"/>
                    <a:pt x="977" y="21"/>
                  </a:cubicBezTo>
                  <a:cubicBezTo>
                    <a:pt x="981" y="19"/>
                    <a:pt x="982" y="19"/>
                    <a:pt x="986" y="16"/>
                  </a:cubicBezTo>
                  <a:cubicBezTo>
                    <a:pt x="986" y="16"/>
                    <a:pt x="987" y="14"/>
                    <a:pt x="986" y="15"/>
                  </a:cubicBezTo>
                  <a:cubicBezTo>
                    <a:pt x="987" y="15"/>
                    <a:pt x="987" y="15"/>
                    <a:pt x="987" y="15"/>
                  </a:cubicBezTo>
                  <a:cubicBezTo>
                    <a:pt x="987" y="16"/>
                    <a:pt x="988" y="17"/>
                    <a:pt x="989" y="18"/>
                  </a:cubicBezTo>
                  <a:cubicBezTo>
                    <a:pt x="989" y="18"/>
                    <a:pt x="989" y="17"/>
                    <a:pt x="990" y="18"/>
                  </a:cubicBezTo>
                  <a:cubicBezTo>
                    <a:pt x="992" y="20"/>
                    <a:pt x="992" y="20"/>
                    <a:pt x="992" y="20"/>
                  </a:cubicBezTo>
                  <a:cubicBezTo>
                    <a:pt x="992" y="20"/>
                    <a:pt x="992" y="20"/>
                    <a:pt x="995" y="23"/>
                  </a:cubicBezTo>
                  <a:cubicBezTo>
                    <a:pt x="1000" y="26"/>
                    <a:pt x="1006" y="28"/>
                    <a:pt x="1011" y="29"/>
                  </a:cubicBezTo>
                  <a:cubicBezTo>
                    <a:pt x="1017" y="29"/>
                    <a:pt x="1023" y="29"/>
                    <a:pt x="1028" y="27"/>
                  </a:cubicBezTo>
                  <a:cubicBezTo>
                    <a:pt x="1028" y="27"/>
                    <a:pt x="1027" y="27"/>
                    <a:pt x="1028" y="27"/>
                  </a:cubicBezTo>
                  <a:cubicBezTo>
                    <a:pt x="1030" y="27"/>
                    <a:pt x="1032" y="26"/>
                    <a:pt x="1034" y="25"/>
                  </a:cubicBezTo>
                  <a:cubicBezTo>
                    <a:pt x="1034" y="25"/>
                    <a:pt x="1033" y="25"/>
                    <a:pt x="1032" y="26"/>
                  </a:cubicBezTo>
                  <a:cubicBezTo>
                    <a:pt x="1037" y="24"/>
                    <a:pt x="1041" y="22"/>
                    <a:pt x="1045" y="19"/>
                  </a:cubicBezTo>
                  <a:cubicBezTo>
                    <a:pt x="1045" y="19"/>
                    <a:pt x="1046" y="18"/>
                    <a:pt x="1046" y="18"/>
                  </a:cubicBezTo>
                  <a:cubicBezTo>
                    <a:pt x="1049" y="20"/>
                    <a:pt x="1051" y="22"/>
                    <a:pt x="1053" y="23"/>
                  </a:cubicBezTo>
                  <a:cubicBezTo>
                    <a:pt x="1053" y="23"/>
                    <a:pt x="1055" y="24"/>
                    <a:pt x="1056" y="25"/>
                  </a:cubicBezTo>
                  <a:cubicBezTo>
                    <a:pt x="1059" y="26"/>
                    <a:pt x="1064" y="29"/>
                    <a:pt x="1068" y="30"/>
                  </a:cubicBezTo>
                  <a:cubicBezTo>
                    <a:pt x="1067" y="30"/>
                    <a:pt x="1067" y="30"/>
                    <a:pt x="1067" y="30"/>
                  </a:cubicBezTo>
                  <a:cubicBezTo>
                    <a:pt x="1073" y="32"/>
                    <a:pt x="1080" y="33"/>
                    <a:pt x="1086" y="31"/>
                  </a:cubicBezTo>
                  <a:cubicBezTo>
                    <a:pt x="1093" y="30"/>
                    <a:pt x="1098" y="27"/>
                    <a:pt x="1103" y="23"/>
                  </a:cubicBezTo>
                  <a:cubicBezTo>
                    <a:pt x="1109" y="27"/>
                    <a:pt x="1116" y="31"/>
                    <a:pt x="1123" y="33"/>
                  </a:cubicBezTo>
                  <a:cubicBezTo>
                    <a:pt x="1125" y="33"/>
                    <a:pt x="1124" y="33"/>
                    <a:pt x="1125" y="33"/>
                  </a:cubicBezTo>
                  <a:cubicBezTo>
                    <a:pt x="1127" y="33"/>
                    <a:pt x="1125" y="33"/>
                    <a:pt x="1126" y="33"/>
                  </a:cubicBezTo>
                  <a:cubicBezTo>
                    <a:pt x="1129" y="34"/>
                    <a:pt x="1135" y="35"/>
                    <a:pt x="1140" y="35"/>
                  </a:cubicBezTo>
                  <a:cubicBezTo>
                    <a:pt x="1140" y="35"/>
                    <a:pt x="1141" y="34"/>
                    <a:pt x="1141" y="34"/>
                  </a:cubicBezTo>
                  <a:cubicBezTo>
                    <a:pt x="1144" y="34"/>
                    <a:pt x="1147" y="34"/>
                    <a:pt x="1150" y="32"/>
                  </a:cubicBezTo>
                  <a:cubicBezTo>
                    <a:pt x="1153" y="31"/>
                    <a:pt x="1156" y="30"/>
                    <a:pt x="1159" y="28"/>
                  </a:cubicBezTo>
                  <a:cubicBezTo>
                    <a:pt x="1157" y="29"/>
                    <a:pt x="1161" y="26"/>
                    <a:pt x="1163" y="25"/>
                  </a:cubicBezTo>
                  <a:cubicBezTo>
                    <a:pt x="1164" y="24"/>
                    <a:pt x="1164" y="24"/>
                    <a:pt x="1163" y="25"/>
                  </a:cubicBezTo>
                  <a:cubicBezTo>
                    <a:pt x="1165" y="24"/>
                    <a:pt x="1165" y="23"/>
                    <a:pt x="1166" y="22"/>
                  </a:cubicBezTo>
                  <a:cubicBezTo>
                    <a:pt x="1167" y="23"/>
                    <a:pt x="1168" y="24"/>
                    <a:pt x="1170" y="25"/>
                  </a:cubicBezTo>
                  <a:cubicBezTo>
                    <a:pt x="1172" y="27"/>
                    <a:pt x="1172" y="27"/>
                    <a:pt x="1175" y="29"/>
                  </a:cubicBezTo>
                  <a:cubicBezTo>
                    <a:pt x="1176" y="30"/>
                    <a:pt x="1180" y="31"/>
                    <a:pt x="1183" y="32"/>
                  </a:cubicBezTo>
                  <a:cubicBezTo>
                    <a:pt x="1182" y="31"/>
                    <a:pt x="1185" y="32"/>
                    <a:pt x="1188" y="32"/>
                  </a:cubicBezTo>
                  <a:cubicBezTo>
                    <a:pt x="1187" y="32"/>
                    <a:pt x="1187" y="32"/>
                    <a:pt x="1187" y="32"/>
                  </a:cubicBezTo>
                  <a:cubicBezTo>
                    <a:pt x="1192" y="33"/>
                    <a:pt x="1197" y="32"/>
                    <a:pt x="1202" y="30"/>
                  </a:cubicBezTo>
                  <a:cubicBezTo>
                    <a:pt x="1207" y="28"/>
                    <a:pt x="1212" y="26"/>
                    <a:pt x="1217" y="23"/>
                  </a:cubicBezTo>
                  <a:cubicBezTo>
                    <a:pt x="1217" y="23"/>
                    <a:pt x="1217" y="23"/>
                    <a:pt x="1217" y="23"/>
                  </a:cubicBezTo>
                  <a:cubicBezTo>
                    <a:pt x="1219" y="22"/>
                    <a:pt x="1220" y="20"/>
                    <a:pt x="1222" y="19"/>
                  </a:cubicBezTo>
                  <a:cubicBezTo>
                    <a:pt x="1229" y="23"/>
                    <a:pt x="1236" y="27"/>
                    <a:pt x="1244" y="27"/>
                  </a:cubicBezTo>
                  <a:cubicBezTo>
                    <a:pt x="1247" y="28"/>
                    <a:pt x="1251" y="28"/>
                    <a:pt x="1254" y="27"/>
                  </a:cubicBezTo>
                  <a:cubicBezTo>
                    <a:pt x="1257" y="26"/>
                    <a:pt x="1258" y="26"/>
                    <a:pt x="1261" y="25"/>
                  </a:cubicBezTo>
                  <a:cubicBezTo>
                    <a:pt x="1262" y="24"/>
                    <a:pt x="1263" y="24"/>
                    <a:pt x="1263" y="24"/>
                  </a:cubicBezTo>
                  <a:cubicBezTo>
                    <a:pt x="1265" y="23"/>
                    <a:pt x="1267" y="22"/>
                    <a:pt x="1268" y="21"/>
                  </a:cubicBezTo>
                  <a:cubicBezTo>
                    <a:pt x="1270" y="22"/>
                    <a:pt x="1271" y="23"/>
                    <a:pt x="1273" y="24"/>
                  </a:cubicBezTo>
                  <a:cubicBezTo>
                    <a:pt x="1273" y="24"/>
                    <a:pt x="1273" y="24"/>
                    <a:pt x="1273" y="24"/>
                  </a:cubicBezTo>
                  <a:cubicBezTo>
                    <a:pt x="1276" y="25"/>
                    <a:pt x="1281" y="27"/>
                    <a:pt x="1285" y="28"/>
                  </a:cubicBezTo>
                  <a:cubicBezTo>
                    <a:pt x="1287" y="28"/>
                    <a:pt x="1291" y="28"/>
                    <a:pt x="1289" y="28"/>
                  </a:cubicBezTo>
                  <a:cubicBezTo>
                    <a:pt x="1290" y="28"/>
                    <a:pt x="1290" y="28"/>
                    <a:pt x="1291" y="28"/>
                  </a:cubicBezTo>
                  <a:cubicBezTo>
                    <a:pt x="1290" y="29"/>
                    <a:pt x="1290" y="29"/>
                    <a:pt x="1290" y="29"/>
                  </a:cubicBezTo>
                  <a:cubicBezTo>
                    <a:pt x="1299" y="29"/>
                    <a:pt x="1307" y="28"/>
                    <a:pt x="1315" y="25"/>
                  </a:cubicBezTo>
                  <a:cubicBezTo>
                    <a:pt x="1318" y="25"/>
                    <a:pt x="1323" y="22"/>
                    <a:pt x="1328" y="20"/>
                  </a:cubicBezTo>
                  <a:cubicBezTo>
                    <a:pt x="1328" y="20"/>
                    <a:pt x="1329" y="20"/>
                    <a:pt x="1330" y="19"/>
                  </a:cubicBezTo>
                  <a:cubicBezTo>
                    <a:pt x="1330" y="19"/>
                    <a:pt x="1330" y="19"/>
                    <a:pt x="1330"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1" y="19"/>
                    <a:pt x="1331" y="19"/>
                    <a:pt x="1331" y="19"/>
                  </a:cubicBezTo>
                  <a:cubicBezTo>
                    <a:pt x="1332" y="20"/>
                    <a:pt x="1332" y="20"/>
                    <a:pt x="1332" y="20"/>
                  </a:cubicBezTo>
                  <a:cubicBezTo>
                    <a:pt x="1333" y="21"/>
                    <a:pt x="1335" y="23"/>
                    <a:pt x="1336" y="23"/>
                  </a:cubicBezTo>
                  <a:cubicBezTo>
                    <a:pt x="1336" y="23"/>
                    <a:pt x="1336" y="23"/>
                    <a:pt x="1336" y="23"/>
                  </a:cubicBezTo>
                  <a:cubicBezTo>
                    <a:pt x="1339" y="26"/>
                    <a:pt x="1343" y="29"/>
                    <a:pt x="1348" y="31"/>
                  </a:cubicBezTo>
                  <a:cubicBezTo>
                    <a:pt x="1349" y="31"/>
                    <a:pt x="1349" y="31"/>
                    <a:pt x="1350" y="31"/>
                  </a:cubicBezTo>
                  <a:cubicBezTo>
                    <a:pt x="1352" y="33"/>
                    <a:pt x="1355" y="34"/>
                    <a:pt x="1357" y="34"/>
                  </a:cubicBezTo>
                  <a:cubicBezTo>
                    <a:pt x="1362" y="35"/>
                    <a:pt x="1366" y="34"/>
                    <a:pt x="1371" y="32"/>
                  </a:cubicBezTo>
                  <a:cubicBezTo>
                    <a:pt x="1375" y="31"/>
                    <a:pt x="1379" y="29"/>
                    <a:pt x="1382" y="27"/>
                  </a:cubicBezTo>
                  <a:cubicBezTo>
                    <a:pt x="1384" y="26"/>
                    <a:pt x="1385" y="25"/>
                    <a:pt x="1386" y="24"/>
                  </a:cubicBezTo>
                  <a:cubicBezTo>
                    <a:pt x="1389" y="28"/>
                    <a:pt x="1392" y="31"/>
                    <a:pt x="1396" y="33"/>
                  </a:cubicBezTo>
                  <a:cubicBezTo>
                    <a:pt x="1399" y="34"/>
                    <a:pt x="1403" y="35"/>
                    <a:pt x="1406" y="35"/>
                  </a:cubicBezTo>
                  <a:cubicBezTo>
                    <a:pt x="1410" y="35"/>
                    <a:pt x="1413" y="34"/>
                    <a:pt x="1417" y="33"/>
                  </a:cubicBezTo>
                  <a:cubicBezTo>
                    <a:pt x="1423" y="30"/>
                    <a:pt x="1428" y="27"/>
                    <a:pt x="1433" y="23"/>
                  </a:cubicBezTo>
                  <a:cubicBezTo>
                    <a:pt x="1435" y="26"/>
                    <a:pt x="1439" y="30"/>
                    <a:pt x="1443" y="31"/>
                  </a:cubicBezTo>
                  <a:cubicBezTo>
                    <a:pt x="1448" y="33"/>
                    <a:pt x="1453" y="33"/>
                    <a:pt x="1458" y="32"/>
                  </a:cubicBezTo>
                  <a:cubicBezTo>
                    <a:pt x="1457" y="32"/>
                    <a:pt x="1459" y="32"/>
                    <a:pt x="1460" y="32"/>
                  </a:cubicBezTo>
                  <a:cubicBezTo>
                    <a:pt x="1460" y="32"/>
                    <a:pt x="1460" y="32"/>
                    <a:pt x="1460" y="32"/>
                  </a:cubicBezTo>
                  <a:cubicBezTo>
                    <a:pt x="1462" y="31"/>
                    <a:pt x="1462" y="31"/>
                    <a:pt x="1462" y="31"/>
                  </a:cubicBezTo>
                  <a:cubicBezTo>
                    <a:pt x="1463" y="31"/>
                    <a:pt x="1463" y="31"/>
                    <a:pt x="1462" y="31"/>
                  </a:cubicBezTo>
                  <a:cubicBezTo>
                    <a:pt x="1470" y="30"/>
                    <a:pt x="1476" y="27"/>
                    <a:pt x="1483" y="23"/>
                  </a:cubicBezTo>
                  <a:cubicBezTo>
                    <a:pt x="1483" y="24"/>
                    <a:pt x="1484" y="24"/>
                    <a:pt x="1484" y="25"/>
                  </a:cubicBezTo>
                  <a:cubicBezTo>
                    <a:pt x="1485" y="25"/>
                    <a:pt x="1488" y="28"/>
                    <a:pt x="1488" y="28"/>
                  </a:cubicBezTo>
                  <a:cubicBezTo>
                    <a:pt x="1489" y="29"/>
                    <a:pt x="1488" y="28"/>
                    <a:pt x="1488" y="28"/>
                  </a:cubicBezTo>
                  <a:cubicBezTo>
                    <a:pt x="1491" y="30"/>
                    <a:pt x="1492" y="31"/>
                    <a:pt x="1494" y="32"/>
                  </a:cubicBezTo>
                  <a:cubicBezTo>
                    <a:pt x="1495" y="32"/>
                    <a:pt x="1497" y="33"/>
                    <a:pt x="1500" y="34"/>
                  </a:cubicBezTo>
                  <a:cubicBezTo>
                    <a:pt x="1506" y="35"/>
                    <a:pt x="1512" y="35"/>
                    <a:pt x="1518" y="33"/>
                  </a:cubicBezTo>
                  <a:cubicBezTo>
                    <a:pt x="1523" y="31"/>
                    <a:pt x="1527" y="28"/>
                    <a:pt x="1532" y="25"/>
                  </a:cubicBezTo>
                  <a:cubicBezTo>
                    <a:pt x="1536" y="30"/>
                    <a:pt x="1540" y="34"/>
                    <a:pt x="1546" y="37"/>
                  </a:cubicBezTo>
                  <a:cubicBezTo>
                    <a:pt x="1553" y="40"/>
                    <a:pt x="1560" y="39"/>
                    <a:pt x="1566" y="38"/>
                  </a:cubicBezTo>
                  <a:cubicBezTo>
                    <a:pt x="1571" y="36"/>
                    <a:pt x="1575" y="34"/>
                    <a:pt x="1578" y="32"/>
                  </a:cubicBezTo>
                  <a:cubicBezTo>
                    <a:pt x="1582" y="30"/>
                    <a:pt x="1585" y="28"/>
                    <a:pt x="1587" y="25"/>
                  </a:cubicBezTo>
                  <a:cubicBezTo>
                    <a:pt x="1593" y="30"/>
                    <a:pt x="1600" y="34"/>
                    <a:pt x="1608" y="36"/>
                  </a:cubicBezTo>
                  <a:cubicBezTo>
                    <a:pt x="1616" y="38"/>
                    <a:pt x="1625" y="38"/>
                    <a:pt x="1633" y="35"/>
                  </a:cubicBezTo>
                  <a:cubicBezTo>
                    <a:pt x="1637" y="34"/>
                    <a:pt x="1642" y="32"/>
                    <a:pt x="1646" y="29"/>
                  </a:cubicBezTo>
                  <a:cubicBezTo>
                    <a:pt x="1646" y="30"/>
                    <a:pt x="1646" y="30"/>
                    <a:pt x="1646" y="30"/>
                  </a:cubicBezTo>
                  <a:cubicBezTo>
                    <a:pt x="1649" y="28"/>
                    <a:pt x="1650" y="27"/>
                    <a:pt x="1654" y="24"/>
                  </a:cubicBezTo>
                  <a:cubicBezTo>
                    <a:pt x="1654" y="24"/>
                    <a:pt x="1655" y="23"/>
                    <a:pt x="1655" y="23"/>
                  </a:cubicBezTo>
                  <a:cubicBezTo>
                    <a:pt x="1655" y="23"/>
                    <a:pt x="1655" y="23"/>
                    <a:pt x="1655" y="23"/>
                  </a:cubicBezTo>
                  <a:cubicBezTo>
                    <a:pt x="1656" y="24"/>
                    <a:pt x="1656" y="25"/>
                    <a:pt x="1658" y="26"/>
                  </a:cubicBezTo>
                  <a:cubicBezTo>
                    <a:pt x="1658" y="26"/>
                    <a:pt x="1658" y="26"/>
                    <a:pt x="1658" y="26"/>
                  </a:cubicBezTo>
                  <a:cubicBezTo>
                    <a:pt x="1660" y="28"/>
                    <a:pt x="1660" y="28"/>
                    <a:pt x="1660" y="28"/>
                  </a:cubicBezTo>
                  <a:cubicBezTo>
                    <a:pt x="1660" y="28"/>
                    <a:pt x="1660" y="29"/>
                    <a:pt x="1663" y="31"/>
                  </a:cubicBezTo>
                  <a:cubicBezTo>
                    <a:pt x="1668" y="34"/>
                    <a:pt x="1674" y="36"/>
                    <a:pt x="1680" y="37"/>
                  </a:cubicBezTo>
                  <a:cubicBezTo>
                    <a:pt x="1685" y="38"/>
                    <a:pt x="1691" y="37"/>
                    <a:pt x="1697" y="36"/>
                  </a:cubicBezTo>
                  <a:cubicBezTo>
                    <a:pt x="1696" y="36"/>
                    <a:pt x="1696" y="36"/>
                    <a:pt x="1697" y="35"/>
                  </a:cubicBezTo>
                  <a:cubicBezTo>
                    <a:pt x="1698" y="35"/>
                    <a:pt x="1700" y="34"/>
                    <a:pt x="1702" y="33"/>
                  </a:cubicBezTo>
                  <a:cubicBezTo>
                    <a:pt x="1702" y="34"/>
                    <a:pt x="1701" y="34"/>
                    <a:pt x="1701" y="34"/>
                  </a:cubicBezTo>
                  <a:cubicBezTo>
                    <a:pt x="1705" y="32"/>
                    <a:pt x="1709" y="30"/>
                    <a:pt x="1713" y="28"/>
                  </a:cubicBezTo>
                  <a:cubicBezTo>
                    <a:pt x="1713" y="27"/>
                    <a:pt x="1714" y="27"/>
                    <a:pt x="1715" y="26"/>
                  </a:cubicBezTo>
                  <a:cubicBezTo>
                    <a:pt x="1717" y="29"/>
                    <a:pt x="1720" y="31"/>
                    <a:pt x="1722" y="32"/>
                  </a:cubicBezTo>
                  <a:cubicBezTo>
                    <a:pt x="1721" y="31"/>
                    <a:pt x="1723" y="33"/>
                    <a:pt x="1724" y="34"/>
                  </a:cubicBezTo>
                  <a:cubicBezTo>
                    <a:pt x="1727" y="35"/>
                    <a:pt x="1732" y="38"/>
                    <a:pt x="1736" y="39"/>
                  </a:cubicBezTo>
                  <a:cubicBezTo>
                    <a:pt x="1736" y="39"/>
                    <a:pt x="1736" y="39"/>
                    <a:pt x="1736" y="39"/>
                  </a:cubicBezTo>
                  <a:cubicBezTo>
                    <a:pt x="1742" y="41"/>
                    <a:pt x="1748" y="41"/>
                    <a:pt x="1755" y="40"/>
                  </a:cubicBezTo>
                  <a:cubicBezTo>
                    <a:pt x="1761" y="38"/>
                    <a:pt x="1766" y="36"/>
                    <a:pt x="1771" y="31"/>
                  </a:cubicBezTo>
                  <a:cubicBezTo>
                    <a:pt x="1777" y="35"/>
                    <a:pt x="1784" y="39"/>
                    <a:pt x="1792" y="41"/>
                  </a:cubicBezTo>
                  <a:cubicBezTo>
                    <a:pt x="1793" y="42"/>
                    <a:pt x="1792" y="41"/>
                    <a:pt x="1793" y="41"/>
                  </a:cubicBezTo>
                  <a:cubicBezTo>
                    <a:pt x="1795" y="42"/>
                    <a:pt x="1793" y="42"/>
                    <a:pt x="1794" y="42"/>
                  </a:cubicBezTo>
                  <a:cubicBezTo>
                    <a:pt x="1798" y="43"/>
                    <a:pt x="1803" y="43"/>
                    <a:pt x="1808" y="43"/>
                  </a:cubicBezTo>
                  <a:cubicBezTo>
                    <a:pt x="1808" y="43"/>
                    <a:pt x="1810" y="43"/>
                    <a:pt x="1809" y="43"/>
                  </a:cubicBezTo>
                  <a:cubicBezTo>
                    <a:pt x="1812" y="43"/>
                    <a:pt x="1815" y="42"/>
                    <a:pt x="1818" y="41"/>
                  </a:cubicBezTo>
                  <a:cubicBezTo>
                    <a:pt x="1822" y="40"/>
                    <a:pt x="1824" y="38"/>
                    <a:pt x="1827" y="37"/>
                  </a:cubicBezTo>
                  <a:cubicBezTo>
                    <a:pt x="1825" y="38"/>
                    <a:pt x="1830" y="35"/>
                    <a:pt x="1831" y="34"/>
                  </a:cubicBezTo>
                  <a:cubicBezTo>
                    <a:pt x="1832" y="33"/>
                    <a:pt x="1832" y="33"/>
                    <a:pt x="1832" y="33"/>
                  </a:cubicBezTo>
                  <a:cubicBezTo>
                    <a:pt x="1833" y="32"/>
                    <a:pt x="1834" y="31"/>
                    <a:pt x="1834" y="30"/>
                  </a:cubicBezTo>
                  <a:cubicBezTo>
                    <a:pt x="1835" y="31"/>
                    <a:pt x="1836" y="33"/>
                    <a:pt x="1838" y="34"/>
                  </a:cubicBezTo>
                  <a:cubicBezTo>
                    <a:pt x="1840" y="35"/>
                    <a:pt x="1840" y="36"/>
                    <a:pt x="1843" y="37"/>
                  </a:cubicBezTo>
                  <a:cubicBezTo>
                    <a:pt x="1844" y="38"/>
                    <a:pt x="1848" y="40"/>
                    <a:pt x="1851" y="40"/>
                  </a:cubicBezTo>
                  <a:cubicBezTo>
                    <a:pt x="1850" y="40"/>
                    <a:pt x="1854" y="41"/>
                    <a:pt x="1856" y="41"/>
                  </a:cubicBezTo>
                  <a:cubicBezTo>
                    <a:pt x="1856" y="41"/>
                    <a:pt x="1856" y="41"/>
                    <a:pt x="1856" y="41"/>
                  </a:cubicBezTo>
                  <a:cubicBezTo>
                    <a:pt x="1860" y="41"/>
                    <a:pt x="1865" y="40"/>
                    <a:pt x="1870" y="39"/>
                  </a:cubicBezTo>
                  <a:cubicBezTo>
                    <a:pt x="1876" y="37"/>
                    <a:pt x="1881" y="34"/>
                    <a:pt x="1885" y="31"/>
                  </a:cubicBezTo>
                  <a:cubicBezTo>
                    <a:pt x="1886" y="31"/>
                    <a:pt x="1886" y="31"/>
                    <a:pt x="1886" y="31"/>
                  </a:cubicBezTo>
                  <a:cubicBezTo>
                    <a:pt x="1887" y="30"/>
                    <a:pt x="1889" y="29"/>
                    <a:pt x="1890" y="28"/>
                  </a:cubicBezTo>
                  <a:cubicBezTo>
                    <a:pt x="1897" y="32"/>
                    <a:pt x="1904" y="35"/>
                    <a:pt x="1912" y="36"/>
                  </a:cubicBezTo>
                  <a:cubicBezTo>
                    <a:pt x="1915" y="36"/>
                    <a:pt x="1919" y="36"/>
                    <a:pt x="1922" y="36"/>
                  </a:cubicBezTo>
                  <a:cubicBezTo>
                    <a:pt x="1925" y="35"/>
                    <a:pt x="1927" y="35"/>
                    <a:pt x="1929" y="33"/>
                  </a:cubicBezTo>
                  <a:cubicBezTo>
                    <a:pt x="1930" y="33"/>
                    <a:pt x="1931" y="33"/>
                    <a:pt x="1932" y="32"/>
                  </a:cubicBezTo>
                  <a:cubicBezTo>
                    <a:pt x="1933" y="32"/>
                    <a:pt x="1935" y="31"/>
                    <a:pt x="1936" y="29"/>
                  </a:cubicBezTo>
                  <a:cubicBezTo>
                    <a:pt x="1938" y="30"/>
                    <a:pt x="1940" y="31"/>
                    <a:pt x="1941" y="32"/>
                  </a:cubicBezTo>
                  <a:cubicBezTo>
                    <a:pt x="1941" y="32"/>
                    <a:pt x="1941" y="32"/>
                    <a:pt x="1941" y="32"/>
                  </a:cubicBezTo>
                  <a:cubicBezTo>
                    <a:pt x="1945" y="34"/>
                    <a:pt x="1950" y="35"/>
                    <a:pt x="1954" y="36"/>
                  </a:cubicBezTo>
                  <a:cubicBezTo>
                    <a:pt x="1955" y="37"/>
                    <a:pt x="1959" y="37"/>
                    <a:pt x="1957" y="37"/>
                  </a:cubicBezTo>
                  <a:cubicBezTo>
                    <a:pt x="1959" y="37"/>
                    <a:pt x="1958" y="37"/>
                    <a:pt x="1960" y="37"/>
                  </a:cubicBezTo>
                  <a:cubicBezTo>
                    <a:pt x="1958" y="37"/>
                    <a:pt x="1958" y="37"/>
                    <a:pt x="1958" y="37"/>
                  </a:cubicBezTo>
                  <a:cubicBezTo>
                    <a:pt x="1967" y="38"/>
                    <a:pt x="1975" y="36"/>
                    <a:pt x="1984" y="34"/>
                  </a:cubicBezTo>
                  <a:cubicBezTo>
                    <a:pt x="1986" y="33"/>
                    <a:pt x="1991" y="31"/>
                    <a:pt x="1996" y="29"/>
                  </a:cubicBezTo>
                  <a:cubicBezTo>
                    <a:pt x="1997" y="28"/>
                    <a:pt x="1997" y="28"/>
                    <a:pt x="1998" y="28"/>
                  </a:cubicBezTo>
                  <a:cubicBezTo>
                    <a:pt x="1998" y="28"/>
                    <a:pt x="1999" y="28"/>
                    <a:pt x="1999" y="28"/>
                  </a:cubicBezTo>
                  <a:cubicBezTo>
                    <a:pt x="1999" y="28"/>
                    <a:pt x="1999" y="28"/>
                    <a:pt x="1999" y="28"/>
                  </a:cubicBezTo>
                  <a:cubicBezTo>
                    <a:pt x="1999" y="28"/>
                    <a:pt x="1999" y="28"/>
                    <a:pt x="1999" y="28"/>
                  </a:cubicBezTo>
                  <a:cubicBezTo>
                    <a:pt x="1999" y="28"/>
                    <a:pt x="1999" y="28"/>
                    <a:pt x="1999" y="28"/>
                  </a:cubicBezTo>
                  <a:cubicBezTo>
                    <a:pt x="1999" y="28"/>
                    <a:pt x="1999" y="27"/>
                    <a:pt x="1999" y="28"/>
                  </a:cubicBezTo>
                  <a:cubicBezTo>
                    <a:pt x="1999" y="27"/>
                    <a:pt x="1999" y="27"/>
                    <a:pt x="1999" y="27"/>
                  </a:cubicBezTo>
                  <a:cubicBezTo>
                    <a:pt x="1999" y="27"/>
                    <a:pt x="1999" y="28"/>
                    <a:pt x="1999" y="28"/>
                  </a:cubicBezTo>
                  <a:cubicBezTo>
                    <a:pt x="1999" y="28"/>
                    <a:pt x="1999" y="28"/>
                    <a:pt x="1999" y="28"/>
                  </a:cubicBezTo>
                  <a:cubicBezTo>
                    <a:pt x="1999" y="28"/>
                    <a:pt x="1999" y="28"/>
                    <a:pt x="1999" y="28"/>
                  </a:cubicBezTo>
                  <a:cubicBezTo>
                    <a:pt x="1999" y="28"/>
                    <a:pt x="1999" y="28"/>
                    <a:pt x="1999" y="28"/>
                  </a:cubicBezTo>
                  <a:cubicBezTo>
                    <a:pt x="1999" y="28"/>
                    <a:pt x="1999" y="28"/>
                    <a:pt x="1999" y="28"/>
                  </a:cubicBezTo>
                  <a:cubicBezTo>
                    <a:pt x="1999" y="28"/>
                    <a:pt x="1999" y="28"/>
                    <a:pt x="1999" y="28"/>
                  </a:cubicBezTo>
                  <a:cubicBezTo>
                    <a:pt x="2000" y="29"/>
                    <a:pt x="2000" y="29"/>
                    <a:pt x="2000" y="29"/>
                  </a:cubicBezTo>
                  <a:cubicBezTo>
                    <a:pt x="2002" y="30"/>
                    <a:pt x="2003" y="31"/>
                    <a:pt x="2004" y="32"/>
                  </a:cubicBezTo>
                  <a:cubicBezTo>
                    <a:pt x="2004" y="32"/>
                    <a:pt x="2004" y="32"/>
                    <a:pt x="2004" y="32"/>
                  </a:cubicBezTo>
                  <a:cubicBezTo>
                    <a:pt x="2007" y="34"/>
                    <a:pt x="2012" y="37"/>
                    <a:pt x="2016" y="39"/>
                  </a:cubicBezTo>
                  <a:cubicBezTo>
                    <a:pt x="2019" y="40"/>
                    <a:pt x="2019" y="40"/>
                    <a:pt x="2022" y="41"/>
                  </a:cubicBezTo>
                  <a:cubicBezTo>
                    <a:pt x="2022" y="41"/>
                    <a:pt x="2022" y="41"/>
                    <a:pt x="2022" y="41"/>
                  </a:cubicBezTo>
                  <a:cubicBezTo>
                    <a:pt x="2024" y="41"/>
                    <a:pt x="2025" y="41"/>
                    <a:pt x="2026" y="41"/>
                  </a:cubicBezTo>
                  <a:cubicBezTo>
                    <a:pt x="2028" y="41"/>
                    <a:pt x="2028" y="41"/>
                    <a:pt x="2030" y="42"/>
                  </a:cubicBezTo>
                  <a:cubicBezTo>
                    <a:pt x="2028" y="42"/>
                    <a:pt x="2026" y="42"/>
                    <a:pt x="2025" y="42"/>
                  </a:cubicBezTo>
                  <a:cubicBezTo>
                    <a:pt x="2028" y="42"/>
                    <a:pt x="2032" y="42"/>
                    <a:pt x="2034" y="42"/>
                  </a:cubicBezTo>
                  <a:cubicBezTo>
                    <a:pt x="2036" y="41"/>
                    <a:pt x="2038" y="41"/>
                    <a:pt x="2038" y="40"/>
                  </a:cubicBezTo>
                  <a:cubicBezTo>
                    <a:pt x="2038" y="41"/>
                    <a:pt x="2040" y="40"/>
                    <a:pt x="2039" y="41"/>
                  </a:cubicBezTo>
                  <a:cubicBezTo>
                    <a:pt x="2041" y="40"/>
                    <a:pt x="2042" y="39"/>
                    <a:pt x="2043" y="39"/>
                  </a:cubicBezTo>
                  <a:cubicBezTo>
                    <a:pt x="2042" y="39"/>
                    <a:pt x="2042" y="39"/>
                    <a:pt x="2042" y="39"/>
                  </a:cubicBezTo>
                  <a:cubicBezTo>
                    <a:pt x="2042" y="39"/>
                    <a:pt x="2044" y="38"/>
                    <a:pt x="2044" y="38"/>
                  </a:cubicBezTo>
                  <a:cubicBezTo>
                    <a:pt x="2043" y="38"/>
                    <a:pt x="2043" y="39"/>
                    <a:pt x="2042" y="39"/>
                  </a:cubicBezTo>
                  <a:cubicBezTo>
                    <a:pt x="2042" y="39"/>
                    <a:pt x="2045" y="37"/>
                    <a:pt x="2046" y="37"/>
                  </a:cubicBezTo>
                  <a:cubicBezTo>
                    <a:pt x="2047" y="36"/>
                    <a:pt x="2044" y="38"/>
                    <a:pt x="2045" y="37"/>
                  </a:cubicBezTo>
                  <a:cubicBezTo>
                    <a:pt x="2046" y="37"/>
                    <a:pt x="2047" y="36"/>
                    <a:pt x="2048" y="35"/>
                  </a:cubicBezTo>
                  <a:cubicBezTo>
                    <a:pt x="2048" y="35"/>
                    <a:pt x="2047" y="36"/>
                    <a:pt x="2048" y="35"/>
                  </a:cubicBezTo>
                  <a:close/>
                  <a:moveTo>
                    <a:pt x="325" y="11"/>
                  </a:moveTo>
                  <a:cubicBezTo>
                    <a:pt x="325" y="11"/>
                    <a:pt x="325" y="11"/>
                    <a:pt x="325" y="11"/>
                  </a:cubicBezTo>
                  <a:cubicBezTo>
                    <a:pt x="325" y="11"/>
                    <a:pt x="325" y="11"/>
                    <a:pt x="325" y="11"/>
                  </a:cubicBezTo>
                  <a:cubicBezTo>
                    <a:pt x="325" y="11"/>
                    <a:pt x="325" y="11"/>
                    <a:pt x="325" y="11"/>
                  </a:cubicBezTo>
                  <a:close/>
                  <a:moveTo>
                    <a:pt x="327" y="12"/>
                  </a:moveTo>
                  <a:cubicBezTo>
                    <a:pt x="327" y="12"/>
                    <a:pt x="326" y="12"/>
                    <a:pt x="326" y="11"/>
                  </a:cubicBezTo>
                  <a:cubicBezTo>
                    <a:pt x="327" y="12"/>
                    <a:pt x="327" y="12"/>
                    <a:pt x="327" y="12"/>
                  </a:cubicBezTo>
                  <a:close/>
                  <a:moveTo>
                    <a:pt x="661" y="10"/>
                  </a:moveTo>
                  <a:cubicBezTo>
                    <a:pt x="661" y="10"/>
                    <a:pt x="661" y="10"/>
                    <a:pt x="661" y="10"/>
                  </a:cubicBezTo>
                  <a:cubicBezTo>
                    <a:pt x="661" y="10"/>
                    <a:pt x="661" y="10"/>
                    <a:pt x="661" y="10"/>
                  </a:cubicBezTo>
                  <a:cubicBezTo>
                    <a:pt x="661" y="10"/>
                    <a:pt x="661" y="10"/>
                    <a:pt x="661" y="10"/>
                  </a:cubicBezTo>
                  <a:cubicBezTo>
                    <a:pt x="661" y="10"/>
                    <a:pt x="661" y="10"/>
                    <a:pt x="661" y="10"/>
                  </a:cubicBezTo>
                  <a:close/>
                  <a:moveTo>
                    <a:pt x="994" y="20"/>
                  </a:moveTo>
                  <a:cubicBezTo>
                    <a:pt x="994" y="20"/>
                    <a:pt x="994" y="20"/>
                    <a:pt x="994" y="20"/>
                  </a:cubicBezTo>
                  <a:cubicBezTo>
                    <a:pt x="994" y="20"/>
                    <a:pt x="995" y="20"/>
                    <a:pt x="995" y="20"/>
                  </a:cubicBezTo>
                  <a:cubicBezTo>
                    <a:pt x="995" y="20"/>
                    <a:pt x="994" y="20"/>
                    <a:pt x="994" y="20"/>
                  </a:cubicBezTo>
                  <a:close/>
                  <a:moveTo>
                    <a:pt x="996" y="21"/>
                  </a:moveTo>
                  <a:cubicBezTo>
                    <a:pt x="996" y="21"/>
                    <a:pt x="996" y="21"/>
                    <a:pt x="996" y="21"/>
                  </a:cubicBezTo>
                  <a:cubicBezTo>
                    <a:pt x="996" y="21"/>
                    <a:pt x="997" y="21"/>
                    <a:pt x="996" y="21"/>
                  </a:cubicBezTo>
                  <a:close/>
                  <a:moveTo>
                    <a:pt x="1360" y="33"/>
                  </a:moveTo>
                  <a:cubicBezTo>
                    <a:pt x="1359" y="33"/>
                    <a:pt x="1358" y="33"/>
                    <a:pt x="1357" y="33"/>
                  </a:cubicBezTo>
                  <a:cubicBezTo>
                    <a:pt x="1357" y="33"/>
                    <a:pt x="1356" y="33"/>
                    <a:pt x="1356" y="33"/>
                  </a:cubicBezTo>
                  <a:cubicBezTo>
                    <a:pt x="1357" y="33"/>
                    <a:pt x="1357" y="33"/>
                    <a:pt x="1358" y="33"/>
                  </a:cubicBezTo>
                  <a:cubicBezTo>
                    <a:pt x="1360" y="33"/>
                    <a:pt x="1360" y="33"/>
                    <a:pt x="1362" y="33"/>
                  </a:cubicBezTo>
                  <a:cubicBezTo>
                    <a:pt x="1361" y="33"/>
                    <a:pt x="1360" y="33"/>
                    <a:pt x="1360" y="33"/>
                  </a:cubicBezTo>
                  <a:close/>
                  <a:moveTo>
                    <a:pt x="1663" y="28"/>
                  </a:moveTo>
                  <a:cubicBezTo>
                    <a:pt x="1663" y="28"/>
                    <a:pt x="1663" y="28"/>
                    <a:pt x="1663" y="28"/>
                  </a:cubicBezTo>
                  <a:cubicBezTo>
                    <a:pt x="1663" y="28"/>
                    <a:pt x="1663" y="28"/>
                    <a:pt x="1663" y="28"/>
                  </a:cubicBezTo>
                  <a:cubicBezTo>
                    <a:pt x="1663" y="28"/>
                    <a:pt x="1663" y="28"/>
                    <a:pt x="1663" y="28"/>
                  </a:cubicBezTo>
                  <a:close/>
                  <a:moveTo>
                    <a:pt x="1664" y="29"/>
                  </a:moveTo>
                  <a:cubicBezTo>
                    <a:pt x="1664" y="29"/>
                    <a:pt x="1664" y="29"/>
                    <a:pt x="1664" y="29"/>
                  </a:cubicBezTo>
                  <a:cubicBezTo>
                    <a:pt x="1665" y="30"/>
                    <a:pt x="1665" y="30"/>
                    <a:pt x="1664" y="2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 name="Freeform 73"/>
            <p:cNvSpPr>
              <a:spLocks noEditPoints="1"/>
            </p:cNvSpPr>
            <p:nvPr/>
          </p:nvSpPr>
          <p:spPr bwMode="auto">
            <a:xfrm>
              <a:off x="900113" y="2514600"/>
              <a:ext cx="2582863" cy="100013"/>
            </a:xfrm>
            <a:custGeom>
              <a:avLst/>
              <a:gdLst>
                <a:gd name="T0" fmla="*/ 2524740 w 711"/>
                <a:gd name="T1" fmla="*/ 92320 h 26"/>
                <a:gd name="T2" fmla="*/ 2484780 w 711"/>
                <a:gd name="T3" fmla="*/ 88473 h 26"/>
                <a:gd name="T4" fmla="*/ 2404860 w 711"/>
                <a:gd name="T5" fmla="*/ 38467 h 26"/>
                <a:gd name="T6" fmla="*/ 2328573 w 711"/>
                <a:gd name="T7" fmla="*/ 65393 h 26"/>
                <a:gd name="T8" fmla="*/ 2321307 w 711"/>
                <a:gd name="T9" fmla="*/ 65393 h 26"/>
                <a:gd name="T10" fmla="*/ 2281347 w 711"/>
                <a:gd name="T11" fmla="*/ 69240 h 26"/>
                <a:gd name="T12" fmla="*/ 2252286 w 711"/>
                <a:gd name="T13" fmla="*/ 69240 h 26"/>
                <a:gd name="T14" fmla="*/ 2205060 w 711"/>
                <a:gd name="T15" fmla="*/ 57700 h 26"/>
                <a:gd name="T16" fmla="*/ 2179631 w 711"/>
                <a:gd name="T17" fmla="*/ 38467 h 26"/>
                <a:gd name="T18" fmla="*/ 2157835 w 711"/>
                <a:gd name="T19" fmla="*/ 53853 h 26"/>
                <a:gd name="T20" fmla="*/ 2128773 w 711"/>
                <a:gd name="T21" fmla="*/ 61546 h 26"/>
                <a:gd name="T22" fmla="*/ 2074282 w 711"/>
                <a:gd name="T23" fmla="*/ 61546 h 26"/>
                <a:gd name="T24" fmla="*/ 2037955 w 711"/>
                <a:gd name="T25" fmla="*/ 50007 h 26"/>
                <a:gd name="T26" fmla="*/ 2005261 w 711"/>
                <a:gd name="T27" fmla="*/ 38467 h 26"/>
                <a:gd name="T28" fmla="*/ 2008893 w 711"/>
                <a:gd name="T29" fmla="*/ 34620 h 26"/>
                <a:gd name="T30" fmla="*/ 1976199 w 711"/>
                <a:gd name="T31" fmla="*/ 57700 h 26"/>
                <a:gd name="T32" fmla="*/ 1863585 w 711"/>
                <a:gd name="T33" fmla="*/ 80780 h 26"/>
                <a:gd name="T34" fmla="*/ 1812727 w 711"/>
                <a:gd name="T35" fmla="*/ 46160 h 26"/>
                <a:gd name="T36" fmla="*/ 1776399 w 711"/>
                <a:gd name="T37" fmla="*/ 69240 h 26"/>
                <a:gd name="T38" fmla="*/ 1638356 w 711"/>
                <a:gd name="T39" fmla="*/ 80780 h 26"/>
                <a:gd name="T40" fmla="*/ 1594764 w 711"/>
                <a:gd name="T41" fmla="*/ 57700 h 26"/>
                <a:gd name="T42" fmla="*/ 1572967 w 711"/>
                <a:gd name="T43" fmla="*/ 50007 h 26"/>
                <a:gd name="T44" fmla="*/ 1572967 w 711"/>
                <a:gd name="T45" fmla="*/ 46160 h 26"/>
                <a:gd name="T46" fmla="*/ 1551171 w 711"/>
                <a:gd name="T47" fmla="*/ 65393 h 26"/>
                <a:gd name="T48" fmla="*/ 1485782 w 711"/>
                <a:gd name="T49" fmla="*/ 84626 h 26"/>
                <a:gd name="T50" fmla="*/ 1413128 w 711"/>
                <a:gd name="T51" fmla="*/ 57700 h 26"/>
                <a:gd name="T52" fmla="*/ 1369535 w 711"/>
                <a:gd name="T53" fmla="*/ 30773 h 26"/>
                <a:gd name="T54" fmla="*/ 1369535 w 711"/>
                <a:gd name="T55" fmla="*/ 26927 h 26"/>
                <a:gd name="T56" fmla="*/ 1267819 w 711"/>
                <a:gd name="T57" fmla="*/ 69240 h 26"/>
                <a:gd name="T58" fmla="*/ 1213328 w 711"/>
                <a:gd name="T59" fmla="*/ 61546 h 26"/>
                <a:gd name="T60" fmla="*/ 1177001 w 711"/>
                <a:gd name="T61" fmla="*/ 38467 h 26"/>
                <a:gd name="T62" fmla="*/ 1115245 w 711"/>
                <a:gd name="T63" fmla="*/ 46160 h 26"/>
                <a:gd name="T64" fmla="*/ 1009896 w 711"/>
                <a:gd name="T65" fmla="*/ 73086 h 26"/>
                <a:gd name="T66" fmla="*/ 966303 w 711"/>
                <a:gd name="T67" fmla="*/ 61546 h 26"/>
                <a:gd name="T68" fmla="*/ 911812 w 711"/>
                <a:gd name="T69" fmla="*/ 26927 h 26"/>
                <a:gd name="T70" fmla="*/ 897282 w 711"/>
                <a:gd name="T71" fmla="*/ 34620 h 26"/>
                <a:gd name="T72" fmla="*/ 770136 w 711"/>
                <a:gd name="T73" fmla="*/ 73086 h 26"/>
                <a:gd name="T74" fmla="*/ 719278 w 711"/>
                <a:gd name="T75" fmla="*/ 38467 h 26"/>
                <a:gd name="T76" fmla="*/ 708380 w 711"/>
                <a:gd name="T77" fmla="*/ 23080 h 26"/>
                <a:gd name="T78" fmla="*/ 555806 w 711"/>
                <a:gd name="T79" fmla="*/ 42313 h 26"/>
                <a:gd name="T80" fmla="*/ 526744 w 711"/>
                <a:gd name="T81" fmla="*/ 19233 h 26"/>
                <a:gd name="T82" fmla="*/ 443192 w 711"/>
                <a:gd name="T83" fmla="*/ 50007 h 26"/>
                <a:gd name="T84" fmla="*/ 341476 w 711"/>
                <a:gd name="T85" fmla="*/ 15387 h 26"/>
                <a:gd name="T86" fmla="*/ 254290 w 711"/>
                <a:gd name="T87" fmla="*/ 65393 h 26"/>
                <a:gd name="T88" fmla="*/ 130778 w 711"/>
                <a:gd name="T89" fmla="*/ 50007 h 26"/>
                <a:gd name="T90" fmla="*/ 119880 w 711"/>
                <a:gd name="T91" fmla="*/ 57700 h 26"/>
                <a:gd name="T92" fmla="*/ 385068 w 711"/>
                <a:gd name="T93" fmla="*/ 53853 h 26"/>
                <a:gd name="T94" fmla="*/ 534010 w 711"/>
                <a:gd name="T95" fmla="*/ 30773 h 26"/>
                <a:gd name="T96" fmla="*/ 759238 w 711"/>
                <a:gd name="T97" fmla="*/ 76933 h 26"/>
                <a:gd name="T98" fmla="*/ 1118877 w 711"/>
                <a:gd name="T99" fmla="*/ 50007 h 26"/>
                <a:gd name="T100" fmla="*/ 1184266 w 711"/>
                <a:gd name="T101" fmla="*/ 53853 h 26"/>
                <a:gd name="T102" fmla="*/ 1369535 w 711"/>
                <a:gd name="T103" fmla="*/ 34620 h 26"/>
                <a:gd name="T104" fmla="*/ 1649254 w 711"/>
                <a:gd name="T105" fmla="*/ 92320 h 26"/>
                <a:gd name="T106" fmla="*/ 1794563 w 711"/>
                <a:gd name="T107" fmla="*/ 61546 h 26"/>
                <a:gd name="T108" fmla="*/ 1881748 w 711"/>
                <a:gd name="T109" fmla="*/ 92320 h 26"/>
                <a:gd name="T110" fmla="*/ 2150569 w 711"/>
                <a:gd name="T111" fmla="*/ 61546 h 26"/>
                <a:gd name="T112" fmla="*/ 2259551 w 711"/>
                <a:gd name="T113" fmla="*/ 76933 h 26"/>
                <a:gd name="T114" fmla="*/ 2401227 w 711"/>
                <a:gd name="T115" fmla="*/ 42313 h 26"/>
                <a:gd name="T116" fmla="*/ 2408493 w 711"/>
                <a:gd name="T117" fmla="*/ 46160 h 26"/>
                <a:gd name="T118" fmla="*/ 2517474 w 711"/>
                <a:gd name="T119" fmla="*/ 92320 h 26"/>
                <a:gd name="T120" fmla="*/ 2564699 w 711"/>
                <a:gd name="T121" fmla="*/ 80780 h 26"/>
                <a:gd name="T122" fmla="*/ 1180634 w 711"/>
                <a:gd name="T123" fmla="*/ 42313 h 26"/>
                <a:gd name="T124" fmla="*/ 2401227 w 711"/>
                <a:gd name="T125" fmla="*/ 38467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11" h="26">
                  <a:moveTo>
                    <a:pt x="710" y="18"/>
                  </a:moveTo>
                  <a:cubicBezTo>
                    <a:pt x="710" y="19"/>
                    <a:pt x="709" y="19"/>
                    <a:pt x="708" y="20"/>
                  </a:cubicBezTo>
                  <a:cubicBezTo>
                    <a:pt x="708" y="19"/>
                    <a:pt x="708" y="19"/>
                    <a:pt x="708" y="19"/>
                  </a:cubicBezTo>
                  <a:cubicBezTo>
                    <a:pt x="705" y="21"/>
                    <a:pt x="703" y="22"/>
                    <a:pt x="699" y="23"/>
                  </a:cubicBezTo>
                  <a:cubicBezTo>
                    <a:pt x="700" y="23"/>
                    <a:pt x="700" y="23"/>
                    <a:pt x="701" y="23"/>
                  </a:cubicBezTo>
                  <a:cubicBezTo>
                    <a:pt x="699" y="24"/>
                    <a:pt x="697" y="24"/>
                    <a:pt x="695" y="24"/>
                  </a:cubicBezTo>
                  <a:cubicBezTo>
                    <a:pt x="696" y="24"/>
                    <a:pt x="695" y="24"/>
                    <a:pt x="695" y="24"/>
                  </a:cubicBezTo>
                  <a:cubicBezTo>
                    <a:pt x="694" y="24"/>
                    <a:pt x="694" y="24"/>
                    <a:pt x="693" y="24"/>
                  </a:cubicBezTo>
                  <a:cubicBezTo>
                    <a:pt x="694" y="24"/>
                    <a:pt x="694" y="24"/>
                    <a:pt x="694" y="24"/>
                  </a:cubicBezTo>
                  <a:cubicBezTo>
                    <a:pt x="694" y="24"/>
                    <a:pt x="692" y="24"/>
                    <a:pt x="691" y="24"/>
                  </a:cubicBezTo>
                  <a:cubicBezTo>
                    <a:pt x="689" y="24"/>
                    <a:pt x="688" y="24"/>
                    <a:pt x="687" y="24"/>
                  </a:cubicBezTo>
                  <a:cubicBezTo>
                    <a:pt x="688" y="24"/>
                    <a:pt x="688" y="24"/>
                    <a:pt x="688" y="24"/>
                  </a:cubicBezTo>
                  <a:cubicBezTo>
                    <a:pt x="684" y="23"/>
                    <a:pt x="688" y="24"/>
                    <a:pt x="686" y="24"/>
                  </a:cubicBezTo>
                  <a:cubicBezTo>
                    <a:pt x="684" y="23"/>
                    <a:pt x="685" y="23"/>
                    <a:pt x="684" y="23"/>
                  </a:cubicBezTo>
                  <a:cubicBezTo>
                    <a:pt x="681" y="22"/>
                    <a:pt x="675" y="20"/>
                    <a:pt x="672" y="17"/>
                  </a:cubicBezTo>
                  <a:cubicBezTo>
                    <a:pt x="670" y="16"/>
                    <a:pt x="667" y="14"/>
                    <a:pt x="665" y="13"/>
                  </a:cubicBezTo>
                  <a:cubicBezTo>
                    <a:pt x="663" y="11"/>
                    <a:pt x="665" y="12"/>
                    <a:pt x="663" y="11"/>
                  </a:cubicBezTo>
                  <a:cubicBezTo>
                    <a:pt x="664" y="11"/>
                    <a:pt x="663" y="11"/>
                    <a:pt x="663" y="10"/>
                  </a:cubicBezTo>
                  <a:cubicBezTo>
                    <a:pt x="663" y="10"/>
                    <a:pt x="663" y="10"/>
                    <a:pt x="663" y="10"/>
                  </a:cubicBezTo>
                  <a:cubicBezTo>
                    <a:pt x="662" y="10"/>
                    <a:pt x="662" y="10"/>
                    <a:pt x="662" y="10"/>
                  </a:cubicBezTo>
                  <a:cubicBezTo>
                    <a:pt x="662" y="10"/>
                    <a:pt x="662" y="10"/>
                    <a:pt x="662" y="10"/>
                  </a:cubicBezTo>
                  <a:cubicBezTo>
                    <a:pt x="662" y="9"/>
                    <a:pt x="662" y="10"/>
                    <a:pt x="662" y="9"/>
                  </a:cubicBezTo>
                  <a:cubicBezTo>
                    <a:pt x="662" y="9"/>
                    <a:pt x="661" y="9"/>
                    <a:pt x="661" y="9"/>
                  </a:cubicBezTo>
                  <a:cubicBezTo>
                    <a:pt x="661" y="9"/>
                    <a:pt x="661" y="9"/>
                    <a:pt x="661" y="9"/>
                  </a:cubicBezTo>
                  <a:cubicBezTo>
                    <a:pt x="660" y="10"/>
                    <a:pt x="659" y="10"/>
                    <a:pt x="660" y="10"/>
                  </a:cubicBezTo>
                  <a:cubicBezTo>
                    <a:pt x="656" y="11"/>
                    <a:pt x="652" y="13"/>
                    <a:pt x="649" y="15"/>
                  </a:cubicBezTo>
                  <a:cubicBezTo>
                    <a:pt x="650" y="14"/>
                    <a:pt x="650" y="14"/>
                    <a:pt x="649" y="14"/>
                  </a:cubicBezTo>
                  <a:cubicBezTo>
                    <a:pt x="647" y="15"/>
                    <a:pt x="644" y="16"/>
                    <a:pt x="641" y="17"/>
                  </a:cubicBezTo>
                  <a:cubicBezTo>
                    <a:pt x="641" y="17"/>
                    <a:pt x="642" y="17"/>
                    <a:pt x="642" y="17"/>
                  </a:cubicBezTo>
                  <a:cubicBezTo>
                    <a:pt x="642" y="17"/>
                    <a:pt x="641" y="17"/>
                    <a:pt x="640" y="18"/>
                  </a:cubicBezTo>
                  <a:cubicBezTo>
                    <a:pt x="639" y="18"/>
                    <a:pt x="640" y="17"/>
                    <a:pt x="637" y="18"/>
                  </a:cubicBezTo>
                  <a:cubicBezTo>
                    <a:pt x="637" y="17"/>
                    <a:pt x="642" y="17"/>
                    <a:pt x="640" y="17"/>
                  </a:cubicBezTo>
                  <a:cubicBezTo>
                    <a:pt x="641" y="16"/>
                    <a:pt x="647" y="15"/>
                    <a:pt x="648" y="14"/>
                  </a:cubicBezTo>
                  <a:cubicBezTo>
                    <a:pt x="650" y="13"/>
                    <a:pt x="646" y="15"/>
                    <a:pt x="646" y="15"/>
                  </a:cubicBezTo>
                  <a:cubicBezTo>
                    <a:pt x="644" y="15"/>
                    <a:pt x="643" y="16"/>
                    <a:pt x="639" y="17"/>
                  </a:cubicBezTo>
                  <a:cubicBezTo>
                    <a:pt x="639" y="17"/>
                    <a:pt x="640" y="17"/>
                    <a:pt x="639" y="17"/>
                  </a:cubicBezTo>
                  <a:cubicBezTo>
                    <a:pt x="636" y="18"/>
                    <a:pt x="635" y="18"/>
                    <a:pt x="634" y="18"/>
                  </a:cubicBezTo>
                  <a:cubicBezTo>
                    <a:pt x="635" y="18"/>
                    <a:pt x="635" y="18"/>
                    <a:pt x="635" y="18"/>
                  </a:cubicBezTo>
                  <a:cubicBezTo>
                    <a:pt x="633" y="18"/>
                    <a:pt x="633" y="18"/>
                    <a:pt x="630" y="18"/>
                  </a:cubicBezTo>
                  <a:cubicBezTo>
                    <a:pt x="630" y="18"/>
                    <a:pt x="634" y="18"/>
                    <a:pt x="635" y="18"/>
                  </a:cubicBezTo>
                  <a:cubicBezTo>
                    <a:pt x="633" y="18"/>
                    <a:pt x="633" y="18"/>
                    <a:pt x="633" y="18"/>
                  </a:cubicBezTo>
                  <a:cubicBezTo>
                    <a:pt x="630" y="18"/>
                    <a:pt x="632" y="18"/>
                    <a:pt x="628" y="18"/>
                  </a:cubicBezTo>
                  <a:cubicBezTo>
                    <a:pt x="629" y="18"/>
                    <a:pt x="629" y="18"/>
                    <a:pt x="629" y="18"/>
                  </a:cubicBezTo>
                  <a:cubicBezTo>
                    <a:pt x="628" y="18"/>
                    <a:pt x="627" y="18"/>
                    <a:pt x="627" y="18"/>
                  </a:cubicBezTo>
                  <a:cubicBezTo>
                    <a:pt x="627" y="18"/>
                    <a:pt x="627" y="19"/>
                    <a:pt x="629" y="18"/>
                  </a:cubicBezTo>
                  <a:cubicBezTo>
                    <a:pt x="628" y="19"/>
                    <a:pt x="627" y="19"/>
                    <a:pt x="624" y="19"/>
                  </a:cubicBezTo>
                  <a:cubicBezTo>
                    <a:pt x="623" y="19"/>
                    <a:pt x="625" y="19"/>
                    <a:pt x="626" y="19"/>
                  </a:cubicBezTo>
                  <a:cubicBezTo>
                    <a:pt x="626" y="19"/>
                    <a:pt x="624" y="19"/>
                    <a:pt x="622" y="19"/>
                  </a:cubicBezTo>
                  <a:cubicBezTo>
                    <a:pt x="620" y="19"/>
                    <a:pt x="621" y="18"/>
                    <a:pt x="620" y="18"/>
                  </a:cubicBezTo>
                  <a:cubicBezTo>
                    <a:pt x="620" y="18"/>
                    <a:pt x="622" y="18"/>
                    <a:pt x="622" y="19"/>
                  </a:cubicBezTo>
                  <a:cubicBezTo>
                    <a:pt x="625" y="19"/>
                    <a:pt x="621" y="18"/>
                    <a:pt x="623" y="18"/>
                  </a:cubicBezTo>
                  <a:cubicBezTo>
                    <a:pt x="620" y="18"/>
                    <a:pt x="621" y="18"/>
                    <a:pt x="619" y="18"/>
                  </a:cubicBezTo>
                  <a:cubicBezTo>
                    <a:pt x="620" y="18"/>
                    <a:pt x="619" y="18"/>
                    <a:pt x="619" y="18"/>
                  </a:cubicBezTo>
                  <a:cubicBezTo>
                    <a:pt x="615" y="18"/>
                    <a:pt x="617" y="17"/>
                    <a:pt x="613" y="16"/>
                  </a:cubicBezTo>
                  <a:cubicBezTo>
                    <a:pt x="614" y="17"/>
                    <a:pt x="608" y="15"/>
                    <a:pt x="610" y="17"/>
                  </a:cubicBezTo>
                  <a:cubicBezTo>
                    <a:pt x="609" y="16"/>
                    <a:pt x="608" y="16"/>
                    <a:pt x="607" y="15"/>
                  </a:cubicBezTo>
                  <a:cubicBezTo>
                    <a:pt x="608" y="16"/>
                    <a:pt x="606" y="15"/>
                    <a:pt x="608" y="15"/>
                  </a:cubicBezTo>
                  <a:cubicBezTo>
                    <a:pt x="606" y="14"/>
                    <a:pt x="606" y="14"/>
                    <a:pt x="606" y="14"/>
                  </a:cubicBezTo>
                  <a:cubicBezTo>
                    <a:pt x="607" y="15"/>
                    <a:pt x="608" y="15"/>
                    <a:pt x="608" y="15"/>
                  </a:cubicBezTo>
                  <a:cubicBezTo>
                    <a:pt x="607" y="14"/>
                    <a:pt x="605" y="13"/>
                    <a:pt x="604" y="13"/>
                  </a:cubicBezTo>
                  <a:cubicBezTo>
                    <a:pt x="602" y="12"/>
                    <a:pt x="604" y="13"/>
                    <a:pt x="602" y="12"/>
                  </a:cubicBezTo>
                  <a:cubicBezTo>
                    <a:pt x="603" y="12"/>
                    <a:pt x="602" y="11"/>
                    <a:pt x="601" y="11"/>
                  </a:cubicBezTo>
                  <a:cubicBezTo>
                    <a:pt x="603" y="12"/>
                    <a:pt x="601" y="11"/>
                    <a:pt x="600" y="10"/>
                  </a:cubicBezTo>
                  <a:cubicBezTo>
                    <a:pt x="599" y="10"/>
                    <a:pt x="599" y="10"/>
                    <a:pt x="599" y="10"/>
                  </a:cubicBezTo>
                  <a:cubicBezTo>
                    <a:pt x="598" y="10"/>
                    <a:pt x="598" y="10"/>
                    <a:pt x="598" y="10"/>
                  </a:cubicBezTo>
                  <a:cubicBezTo>
                    <a:pt x="598" y="10"/>
                    <a:pt x="598" y="10"/>
                    <a:pt x="598" y="10"/>
                  </a:cubicBezTo>
                  <a:cubicBezTo>
                    <a:pt x="597" y="12"/>
                    <a:pt x="595" y="13"/>
                    <a:pt x="595" y="12"/>
                  </a:cubicBezTo>
                  <a:cubicBezTo>
                    <a:pt x="596" y="12"/>
                    <a:pt x="596" y="12"/>
                    <a:pt x="596" y="12"/>
                  </a:cubicBezTo>
                  <a:cubicBezTo>
                    <a:pt x="596" y="12"/>
                    <a:pt x="596" y="12"/>
                    <a:pt x="595" y="12"/>
                  </a:cubicBezTo>
                  <a:cubicBezTo>
                    <a:pt x="595" y="13"/>
                    <a:pt x="594" y="13"/>
                    <a:pt x="594" y="14"/>
                  </a:cubicBezTo>
                  <a:cubicBezTo>
                    <a:pt x="592" y="14"/>
                    <a:pt x="591" y="15"/>
                    <a:pt x="591" y="15"/>
                  </a:cubicBezTo>
                  <a:cubicBezTo>
                    <a:pt x="592" y="14"/>
                    <a:pt x="592" y="14"/>
                    <a:pt x="593" y="14"/>
                  </a:cubicBezTo>
                  <a:cubicBezTo>
                    <a:pt x="590" y="15"/>
                    <a:pt x="592" y="14"/>
                    <a:pt x="590" y="15"/>
                  </a:cubicBezTo>
                  <a:cubicBezTo>
                    <a:pt x="589" y="15"/>
                    <a:pt x="589" y="15"/>
                    <a:pt x="589" y="15"/>
                  </a:cubicBezTo>
                  <a:cubicBezTo>
                    <a:pt x="588" y="15"/>
                    <a:pt x="588" y="15"/>
                    <a:pt x="589" y="15"/>
                  </a:cubicBezTo>
                  <a:cubicBezTo>
                    <a:pt x="588" y="16"/>
                    <a:pt x="587" y="16"/>
                    <a:pt x="586" y="16"/>
                  </a:cubicBezTo>
                  <a:cubicBezTo>
                    <a:pt x="586" y="16"/>
                    <a:pt x="586" y="16"/>
                    <a:pt x="586" y="16"/>
                  </a:cubicBezTo>
                  <a:cubicBezTo>
                    <a:pt x="585" y="16"/>
                    <a:pt x="583" y="17"/>
                    <a:pt x="582" y="17"/>
                  </a:cubicBezTo>
                  <a:cubicBezTo>
                    <a:pt x="583" y="17"/>
                    <a:pt x="583" y="17"/>
                    <a:pt x="585" y="16"/>
                  </a:cubicBezTo>
                  <a:cubicBezTo>
                    <a:pt x="586" y="16"/>
                    <a:pt x="583" y="17"/>
                    <a:pt x="583" y="17"/>
                  </a:cubicBezTo>
                  <a:cubicBezTo>
                    <a:pt x="583" y="17"/>
                    <a:pt x="580" y="17"/>
                    <a:pt x="578" y="17"/>
                  </a:cubicBezTo>
                  <a:cubicBezTo>
                    <a:pt x="577" y="17"/>
                    <a:pt x="576" y="17"/>
                    <a:pt x="576" y="17"/>
                  </a:cubicBezTo>
                  <a:cubicBezTo>
                    <a:pt x="575" y="17"/>
                    <a:pt x="575" y="17"/>
                    <a:pt x="575" y="17"/>
                  </a:cubicBezTo>
                  <a:cubicBezTo>
                    <a:pt x="575" y="17"/>
                    <a:pt x="572" y="17"/>
                    <a:pt x="571" y="16"/>
                  </a:cubicBezTo>
                  <a:cubicBezTo>
                    <a:pt x="572" y="16"/>
                    <a:pt x="572" y="16"/>
                    <a:pt x="570" y="16"/>
                  </a:cubicBezTo>
                  <a:cubicBezTo>
                    <a:pt x="572" y="16"/>
                    <a:pt x="568" y="15"/>
                    <a:pt x="568" y="16"/>
                  </a:cubicBezTo>
                  <a:cubicBezTo>
                    <a:pt x="565" y="15"/>
                    <a:pt x="569" y="16"/>
                    <a:pt x="568" y="15"/>
                  </a:cubicBezTo>
                  <a:cubicBezTo>
                    <a:pt x="567" y="15"/>
                    <a:pt x="565" y="14"/>
                    <a:pt x="564" y="14"/>
                  </a:cubicBezTo>
                  <a:cubicBezTo>
                    <a:pt x="566" y="15"/>
                    <a:pt x="564" y="14"/>
                    <a:pt x="563" y="14"/>
                  </a:cubicBezTo>
                  <a:cubicBezTo>
                    <a:pt x="561" y="13"/>
                    <a:pt x="564" y="14"/>
                    <a:pt x="562" y="13"/>
                  </a:cubicBezTo>
                  <a:cubicBezTo>
                    <a:pt x="561" y="13"/>
                    <a:pt x="559" y="12"/>
                    <a:pt x="561" y="13"/>
                  </a:cubicBezTo>
                  <a:cubicBezTo>
                    <a:pt x="560" y="12"/>
                    <a:pt x="558" y="12"/>
                    <a:pt x="556" y="11"/>
                  </a:cubicBezTo>
                  <a:cubicBezTo>
                    <a:pt x="556" y="10"/>
                    <a:pt x="559" y="12"/>
                    <a:pt x="558" y="12"/>
                  </a:cubicBezTo>
                  <a:cubicBezTo>
                    <a:pt x="555" y="10"/>
                    <a:pt x="557" y="11"/>
                    <a:pt x="553" y="9"/>
                  </a:cubicBezTo>
                  <a:cubicBezTo>
                    <a:pt x="554" y="10"/>
                    <a:pt x="554" y="10"/>
                    <a:pt x="553" y="9"/>
                  </a:cubicBezTo>
                  <a:cubicBezTo>
                    <a:pt x="553" y="9"/>
                    <a:pt x="553" y="9"/>
                    <a:pt x="553" y="9"/>
                  </a:cubicBezTo>
                  <a:cubicBezTo>
                    <a:pt x="553" y="9"/>
                    <a:pt x="553" y="9"/>
                    <a:pt x="553" y="9"/>
                  </a:cubicBezTo>
                  <a:cubicBezTo>
                    <a:pt x="552" y="10"/>
                    <a:pt x="552" y="10"/>
                    <a:pt x="552" y="10"/>
                  </a:cubicBezTo>
                  <a:cubicBezTo>
                    <a:pt x="549" y="13"/>
                    <a:pt x="553" y="9"/>
                    <a:pt x="552" y="10"/>
                  </a:cubicBezTo>
                  <a:cubicBezTo>
                    <a:pt x="550" y="11"/>
                    <a:pt x="550" y="11"/>
                    <a:pt x="550" y="11"/>
                  </a:cubicBezTo>
                  <a:cubicBezTo>
                    <a:pt x="549" y="12"/>
                    <a:pt x="551" y="10"/>
                    <a:pt x="552" y="9"/>
                  </a:cubicBezTo>
                  <a:cubicBezTo>
                    <a:pt x="552" y="8"/>
                    <a:pt x="552" y="8"/>
                    <a:pt x="552" y="8"/>
                  </a:cubicBezTo>
                  <a:cubicBezTo>
                    <a:pt x="553" y="9"/>
                    <a:pt x="553" y="9"/>
                    <a:pt x="553" y="9"/>
                  </a:cubicBezTo>
                  <a:cubicBezTo>
                    <a:pt x="554" y="9"/>
                    <a:pt x="554" y="9"/>
                    <a:pt x="553" y="9"/>
                  </a:cubicBezTo>
                  <a:cubicBezTo>
                    <a:pt x="553" y="9"/>
                    <a:pt x="553" y="9"/>
                    <a:pt x="553" y="9"/>
                  </a:cubicBezTo>
                  <a:cubicBezTo>
                    <a:pt x="552" y="8"/>
                    <a:pt x="552" y="8"/>
                    <a:pt x="552" y="8"/>
                  </a:cubicBezTo>
                  <a:cubicBezTo>
                    <a:pt x="552" y="9"/>
                    <a:pt x="552" y="9"/>
                    <a:pt x="552" y="9"/>
                  </a:cubicBezTo>
                  <a:cubicBezTo>
                    <a:pt x="551" y="10"/>
                    <a:pt x="551" y="10"/>
                    <a:pt x="551" y="10"/>
                  </a:cubicBezTo>
                  <a:cubicBezTo>
                    <a:pt x="551" y="9"/>
                    <a:pt x="551" y="9"/>
                    <a:pt x="551" y="9"/>
                  </a:cubicBezTo>
                  <a:cubicBezTo>
                    <a:pt x="551" y="10"/>
                    <a:pt x="548" y="12"/>
                    <a:pt x="547" y="12"/>
                  </a:cubicBezTo>
                  <a:cubicBezTo>
                    <a:pt x="547" y="12"/>
                    <a:pt x="548" y="11"/>
                    <a:pt x="548" y="11"/>
                  </a:cubicBezTo>
                  <a:cubicBezTo>
                    <a:pt x="547" y="12"/>
                    <a:pt x="546" y="13"/>
                    <a:pt x="544" y="15"/>
                  </a:cubicBezTo>
                  <a:cubicBezTo>
                    <a:pt x="545" y="14"/>
                    <a:pt x="543" y="15"/>
                    <a:pt x="544" y="14"/>
                  </a:cubicBezTo>
                  <a:cubicBezTo>
                    <a:pt x="542" y="15"/>
                    <a:pt x="543" y="15"/>
                    <a:pt x="542" y="15"/>
                  </a:cubicBezTo>
                  <a:cubicBezTo>
                    <a:pt x="542" y="15"/>
                    <a:pt x="542" y="15"/>
                    <a:pt x="542" y="15"/>
                  </a:cubicBezTo>
                  <a:cubicBezTo>
                    <a:pt x="539" y="17"/>
                    <a:pt x="535" y="19"/>
                    <a:pt x="531" y="20"/>
                  </a:cubicBezTo>
                  <a:cubicBezTo>
                    <a:pt x="527" y="21"/>
                    <a:pt x="524" y="22"/>
                    <a:pt x="521" y="22"/>
                  </a:cubicBezTo>
                  <a:cubicBezTo>
                    <a:pt x="519" y="22"/>
                    <a:pt x="517" y="22"/>
                    <a:pt x="514" y="21"/>
                  </a:cubicBezTo>
                  <a:cubicBezTo>
                    <a:pt x="515" y="21"/>
                    <a:pt x="514" y="21"/>
                    <a:pt x="513" y="21"/>
                  </a:cubicBezTo>
                  <a:cubicBezTo>
                    <a:pt x="512" y="21"/>
                    <a:pt x="512" y="21"/>
                    <a:pt x="511" y="20"/>
                  </a:cubicBezTo>
                  <a:cubicBezTo>
                    <a:pt x="509" y="20"/>
                    <a:pt x="507" y="19"/>
                    <a:pt x="505" y="18"/>
                  </a:cubicBezTo>
                  <a:cubicBezTo>
                    <a:pt x="505" y="17"/>
                    <a:pt x="505" y="17"/>
                    <a:pt x="505" y="17"/>
                  </a:cubicBezTo>
                  <a:cubicBezTo>
                    <a:pt x="503" y="16"/>
                    <a:pt x="503" y="16"/>
                    <a:pt x="503" y="16"/>
                  </a:cubicBezTo>
                  <a:cubicBezTo>
                    <a:pt x="502" y="16"/>
                    <a:pt x="502" y="15"/>
                    <a:pt x="502" y="15"/>
                  </a:cubicBezTo>
                  <a:cubicBezTo>
                    <a:pt x="501" y="15"/>
                    <a:pt x="501" y="15"/>
                    <a:pt x="501" y="15"/>
                  </a:cubicBezTo>
                  <a:cubicBezTo>
                    <a:pt x="500" y="14"/>
                    <a:pt x="498" y="12"/>
                    <a:pt x="499" y="12"/>
                  </a:cubicBezTo>
                  <a:cubicBezTo>
                    <a:pt x="498" y="11"/>
                    <a:pt x="498" y="11"/>
                    <a:pt x="498" y="12"/>
                  </a:cubicBezTo>
                  <a:cubicBezTo>
                    <a:pt x="498" y="11"/>
                    <a:pt x="498" y="11"/>
                    <a:pt x="498" y="11"/>
                  </a:cubicBezTo>
                  <a:cubicBezTo>
                    <a:pt x="497" y="10"/>
                    <a:pt x="497" y="10"/>
                    <a:pt x="497" y="10"/>
                  </a:cubicBezTo>
                  <a:cubicBezTo>
                    <a:pt x="496" y="11"/>
                    <a:pt x="496" y="11"/>
                    <a:pt x="496" y="11"/>
                  </a:cubicBezTo>
                  <a:cubicBezTo>
                    <a:pt x="495" y="13"/>
                    <a:pt x="492" y="16"/>
                    <a:pt x="489" y="17"/>
                  </a:cubicBezTo>
                  <a:cubicBezTo>
                    <a:pt x="490" y="16"/>
                    <a:pt x="490" y="17"/>
                    <a:pt x="491" y="17"/>
                  </a:cubicBezTo>
                  <a:cubicBezTo>
                    <a:pt x="490" y="17"/>
                    <a:pt x="490" y="17"/>
                    <a:pt x="489" y="18"/>
                  </a:cubicBezTo>
                  <a:cubicBezTo>
                    <a:pt x="489" y="18"/>
                    <a:pt x="488" y="19"/>
                    <a:pt x="489" y="18"/>
                  </a:cubicBezTo>
                  <a:cubicBezTo>
                    <a:pt x="485" y="20"/>
                    <a:pt x="479" y="23"/>
                    <a:pt x="474" y="23"/>
                  </a:cubicBezTo>
                  <a:cubicBezTo>
                    <a:pt x="472" y="24"/>
                    <a:pt x="473" y="24"/>
                    <a:pt x="472" y="24"/>
                  </a:cubicBezTo>
                  <a:cubicBezTo>
                    <a:pt x="469" y="24"/>
                    <a:pt x="464" y="24"/>
                    <a:pt x="461" y="23"/>
                  </a:cubicBezTo>
                  <a:cubicBezTo>
                    <a:pt x="461" y="23"/>
                    <a:pt x="460" y="24"/>
                    <a:pt x="458" y="23"/>
                  </a:cubicBezTo>
                  <a:cubicBezTo>
                    <a:pt x="456" y="23"/>
                    <a:pt x="457" y="23"/>
                    <a:pt x="455" y="22"/>
                  </a:cubicBezTo>
                  <a:cubicBezTo>
                    <a:pt x="454" y="22"/>
                    <a:pt x="452" y="21"/>
                    <a:pt x="451" y="21"/>
                  </a:cubicBezTo>
                  <a:cubicBezTo>
                    <a:pt x="451" y="21"/>
                    <a:pt x="451" y="21"/>
                    <a:pt x="451" y="21"/>
                  </a:cubicBezTo>
                  <a:cubicBezTo>
                    <a:pt x="450" y="21"/>
                    <a:pt x="448" y="20"/>
                    <a:pt x="447" y="19"/>
                  </a:cubicBezTo>
                  <a:cubicBezTo>
                    <a:pt x="447" y="19"/>
                    <a:pt x="447" y="19"/>
                    <a:pt x="447" y="19"/>
                  </a:cubicBezTo>
                  <a:cubicBezTo>
                    <a:pt x="446" y="19"/>
                    <a:pt x="445" y="18"/>
                    <a:pt x="443" y="17"/>
                  </a:cubicBezTo>
                  <a:cubicBezTo>
                    <a:pt x="443" y="17"/>
                    <a:pt x="440" y="16"/>
                    <a:pt x="439" y="16"/>
                  </a:cubicBezTo>
                  <a:cubicBezTo>
                    <a:pt x="439" y="15"/>
                    <a:pt x="439" y="16"/>
                    <a:pt x="439" y="15"/>
                  </a:cubicBezTo>
                  <a:cubicBezTo>
                    <a:pt x="439" y="15"/>
                    <a:pt x="439" y="15"/>
                    <a:pt x="439" y="15"/>
                  </a:cubicBezTo>
                  <a:cubicBezTo>
                    <a:pt x="438" y="15"/>
                    <a:pt x="437" y="14"/>
                    <a:pt x="437" y="14"/>
                  </a:cubicBezTo>
                  <a:cubicBezTo>
                    <a:pt x="437" y="14"/>
                    <a:pt x="437" y="14"/>
                    <a:pt x="438" y="15"/>
                  </a:cubicBezTo>
                  <a:cubicBezTo>
                    <a:pt x="436" y="13"/>
                    <a:pt x="437" y="14"/>
                    <a:pt x="436" y="14"/>
                  </a:cubicBezTo>
                  <a:cubicBezTo>
                    <a:pt x="435" y="13"/>
                    <a:pt x="434" y="13"/>
                    <a:pt x="434" y="12"/>
                  </a:cubicBezTo>
                  <a:cubicBezTo>
                    <a:pt x="434" y="12"/>
                    <a:pt x="434" y="12"/>
                    <a:pt x="434" y="12"/>
                  </a:cubicBezTo>
                  <a:cubicBezTo>
                    <a:pt x="433" y="12"/>
                    <a:pt x="433" y="12"/>
                    <a:pt x="433" y="12"/>
                  </a:cubicBezTo>
                  <a:cubicBezTo>
                    <a:pt x="433" y="13"/>
                    <a:pt x="433" y="13"/>
                    <a:pt x="433" y="13"/>
                  </a:cubicBezTo>
                  <a:cubicBezTo>
                    <a:pt x="433" y="12"/>
                    <a:pt x="433" y="12"/>
                    <a:pt x="433" y="12"/>
                  </a:cubicBezTo>
                  <a:cubicBezTo>
                    <a:pt x="433" y="12"/>
                    <a:pt x="433" y="12"/>
                    <a:pt x="433" y="12"/>
                  </a:cubicBezTo>
                  <a:cubicBezTo>
                    <a:pt x="434" y="12"/>
                    <a:pt x="434" y="12"/>
                    <a:pt x="434" y="12"/>
                  </a:cubicBezTo>
                  <a:cubicBezTo>
                    <a:pt x="434" y="12"/>
                    <a:pt x="435" y="13"/>
                    <a:pt x="435" y="13"/>
                  </a:cubicBezTo>
                  <a:cubicBezTo>
                    <a:pt x="436" y="13"/>
                    <a:pt x="434" y="12"/>
                    <a:pt x="434" y="12"/>
                  </a:cubicBezTo>
                  <a:cubicBezTo>
                    <a:pt x="434" y="12"/>
                    <a:pt x="434" y="12"/>
                    <a:pt x="434" y="12"/>
                  </a:cubicBezTo>
                  <a:cubicBezTo>
                    <a:pt x="433" y="12"/>
                    <a:pt x="433" y="12"/>
                    <a:pt x="433" y="12"/>
                  </a:cubicBezTo>
                  <a:cubicBezTo>
                    <a:pt x="433" y="12"/>
                    <a:pt x="433" y="12"/>
                    <a:pt x="433" y="12"/>
                  </a:cubicBezTo>
                  <a:cubicBezTo>
                    <a:pt x="433" y="12"/>
                    <a:pt x="433" y="13"/>
                    <a:pt x="432" y="14"/>
                  </a:cubicBezTo>
                  <a:cubicBezTo>
                    <a:pt x="431" y="14"/>
                    <a:pt x="428" y="16"/>
                    <a:pt x="429" y="16"/>
                  </a:cubicBezTo>
                  <a:cubicBezTo>
                    <a:pt x="428" y="16"/>
                    <a:pt x="427" y="17"/>
                    <a:pt x="426" y="17"/>
                  </a:cubicBezTo>
                  <a:cubicBezTo>
                    <a:pt x="427" y="17"/>
                    <a:pt x="428" y="16"/>
                    <a:pt x="429" y="16"/>
                  </a:cubicBezTo>
                  <a:cubicBezTo>
                    <a:pt x="428" y="17"/>
                    <a:pt x="426" y="17"/>
                    <a:pt x="426" y="18"/>
                  </a:cubicBezTo>
                  <a:cubicBezTo>
                    <a:pt x="427" y="17"/>
                    <a:pt x="427" y="17"/>
                    <a:pt x="427" y="17"/>
                  </a:cubicBezTo>
                  <a:cubicBezTo>
                    <a:pt x="426" y="18"/>
                    <a:pt x="424" y="19"/>
                    <a:pt x="425" y="18"/>
                  </a:cubicBezTo>
                  <a:cubicBezTo>
                    <a:pt x="424" y="18"/>
                    <a:pt x="424" y="19"/>
                    <a:pt x="423" y="19"/>
                  </a:cubicBezTo>
                  <a:cubicBezTo>
                    <a:pt x="423" y="19"/>
                    <a:pt x="421" y="20"/>
                    <a:pt x="419" y="20"/>
                  </a:cubicBezTo>
                  <a:cubicBezTo>
                    <a:pt x="419" y="20"/>
                    <a:pt x="420" y="20"/>
                    <a:pt x="418" y="20"/>
                  </a:cubicBezTo>
                  <a:cubicBezTo>
                    <a:pt x="417" y="21"/>
                    <a:pt x="416" y="21"/>
                    <a:pt x="415" y="21"/>
                  </a:cubicBezTo>
                  <a:cubicBezTo>
                    <a:pt x="414" y="21"/>
                    <a:pt x="413" y="21"/>
                    <a:pt x="414" y="21"/>
                  </a:cubicBezTo>
                  <a:cubicBezTo>
                    <a:pt x="411" y="21"/>
                    <a:pt x="410" y="21"/>
                    <a:pt x="409" y="22"/>
                  </a:cubicBezTo>
                  <a:cubicBezTo>
                    <a:pt x="408" y="22"/>
                    <a:pt x="407" y="22"/>
                    <a:pt x="405" y="22"/>
                  </a:cubicBezTo>
                  <a:cubicBezTo>
                    <a:pt x="407" y="21"/>
                    <a:pt x="406" y="21"/>
                    <a:pt x="404" y="21"/>
                  </a:cubicBezTo>
                  <a:cubicBezTo>
                    <a:pt x="404" y="21"/>
                    <a:pt x="404" y="21"/>
                    <a:pt x="403" y="21"/>
                  </a:cubicBezTo>
                  <a:cubicBezTo>
                    <a:pt x="404" y="21"/>
                    <a:pt x="404" y="21"/>
                    <a:pt x="405" y="21"/>
                  </a:cubicBezTo>
                  <a:cubicBezTo>
                    <a:pt x="406" y="22"/>
                    <a:pt x="404" y="21"/>
                    <a:pt x="403" y="21"/>
                  </a:cubicBezTo>
                  <a:cubicBezTo>
                    <a:pt x="402" y="21"/>
                    <a:pt x="399" y="20"/>
                    <a:pt x="397" y="19"/>
                  </a:cubicBezTo>
                  <a:cubicBezTo>
                    <a:pt x="394" y="18"/>
                    <a:pt x="391" y="17"/>
                    <a:pt x="389" y="15"/>
                  </a:cubicBezTo>
                  <a:cubicBezTo>
                    <a:pt x="389" y="16"/>
                    <a:pt x="387" y="14"/>
                    <a:pt x="386" y="14"/>
                  </a:cubicBezTo>
                  <a:cubicBezTo>
                    <a:pt x="386" y="13"/>
                    <a:pt x="383" y="12"/>
                    <a:pt x="382" y="11"/>
                  </a:cubicBezTo>
                  <a:cubicBezTo>
                    <a:pt x="383" y="12"/>
                    <a:pt x="383" y="12"/>
                    <a:pt x="383" y="12"/>
                  </a:cubicBezTo>
                  <a:cubicBezTo>
                    <a:pt x="381" y="10"/>
                    <a:pt x="379" y="9"/>
                    <a:pt x="378" y="7"/>
                  </a:cubicBezTo>
                  <a:cubicBezTo>
                    <a:pt x="377" y="7"/>
                    <a:pt x="377" y="7"/>
                    <a:pt x="377" y="7"/>
                  </a:cubicBezTo>
                  <a:cubicBezTo>
                    <a:pt x="377" y="7"/>
                    <a:pt x="377" y="7"/>
                    <a:pt x="377" y="7"/>
                  </a:cubicBezTo>
                  <a:cubicBezTo>
                    <a:pt x="377" y="8"/>
                    <a:pt x="377" y="8"/>
                    <a:pt x="377" y="8"/>
                  </a:cubicBezTo>
                  <a:cubicBezTo>
                    <a:pt x="376" y="8"/>
                    <a:pt x="376" y="8"/>
                    <a:pt x="377" y="7"/>
                  </a:cubicBezTo>
                  <a:cubicBezTo>
                    <a:pt x="377" y="7"/>
                    <a:pt x="377" y="7"/>
                    <a:pt x="377" y="7"/>
                  </a:cubicBezTo>
                  <a:cubicBezTo>
                    <a:pt x="378" y="7"/>
                    <a:pt x="378" y="7"/>
                    <a:pt x="378" y="7"/>
                  </a:cubicBezTo>
                  <a:cubicBezTo>
                    <a:pt x="379" y="8"/>
                    <a:pt x="379" y="8"/>
                    <a:pt x="379" y="8"/>
                  </a:cubicBezTo>
                  <a:cubicBezTo>
                    <a:pt x="378" y="8"/>
                    <a:pt x="378" y="7"/>
                    <a:pt x="378" y="7"/>
                  </a:cubicBezTo>
                  <a:cubicBezTo>
                    <a:pt x="377" y="7"/>
                    <a:pt x="377" y="7"/>
                    <a:pt x="377" y="7"/>
                  </a:cubicBezTo>
                  <a:cubicBezTo>
                    <a:pt x="377" y="7"/>
                    <a:pt x="377" y="7"/>
                    <a:pt x="377" y="7"/>
                  </a:cubicBezTo>
                  <a:cubicBezTo>
                    <a:pt x="375" y="9"/>
                    <a:pt x="372" y="11"/>
                    <a:pt x="371" y="11"/>
                  </a:cubicBezTo>
                  <a:cubicBezTo>
                    <a:pt x="370" y="12"/>
                    <a:pt x="371" y="11"/>
                    <a:pt x="369" y="12"/>
                  </a:cubicBezTo>
                  <a:cubicBezTo>
                    <a:pt x="368" y="13"/>
                    <a:pt x="365" y="14"/>
                    <a:pt x="365" y="14"/>
                  </a:cubicBezTo>
                  <a:cubicBezTo>
                    <a:pt x="364" y="15"/>
                    <a:pt x="363" y="15"/>
                    <a:pt x="362" y="16"/>
                  </a:cubicBezTo>
                  <a:cubicBezTo>
                    <a:pt x="362" y="15"/>
                    <a:pt x="363" y="15"/>
                    <a:pt x="363" y="15"/>
                  </a:cubicBezTo>
                  <a:cubicBezTo>
                    <a:pt x="361" y="16"/>
                    <a:pt x="359" y="17"/>
                    <a:pt x="357" y="17"/>
                  </a:cubicBezTo>
                  <a:cubicBezTo>
                    <a:pt x="356" y="17"/>
                    <a:pt x="351" y="18"/>
                    <a:pt x="349" y="18"/>
                  </a:cubicBezTo>
                  <a:cubicBezTo>
                    <a:pt x="347" y="19"/>
                    <a:pt x="344" y="18"/>
                    <a:pt x="344" y="18"/>
                  </a:cubicBezTo>
                  <a:cubicBezTo>
                    <a:pt x="344" y="18"/>
                    <a:pt x="344" y="18"/>
                    <a:pt x="343" y="18"/>
                  </a:cubicBezTo>
                  <a:cubicBezTo>
                    <a:pt x="342" y="18"/>
                    <a:pt x="341" y="18"/>
                    <a:pt x="340" y="18"/>
                  </a:cubicBezTo>
                  <a:cubicBezTo>
                    <a:pt x="341" y="18"/>
                    <a:pt x="341" y="18"/>
                    <a:pt x="341" y="18"/>
                  </a:cubicBezTo>
                  <a:cubicBezTo>
                    <a:pt x="341" y="18"/>
                    <a:pt x="337" y="17"/>
                    <a:pt x="337" y="17"/>
                  </a:cubicBezTo>
                  <a:cubicBezTo>
                    <a:pt x="338" y="17"/>
                    <a:pt x="335" y="16"/>
                    <a:pt x="335" y="17"/>
                  </a:cubicBezTo>
                  <a:cubicBezTo>
                    <a:pt x="335" y="16"/>
                    <a:pt x="334" y="16"/>
                    <a:pt x="334" y="16"/>
                  </a:cubicBezTo>
                  <a:cubicBezTo>
                    <a:pt x="331" y="15"/>
                    <a:pt x="333" y="16"/>
                    <a:pt x="331" y="15"/>
                  </a:cubicBezTo>
                  <a:cubicBezTo>
                    <a:pt x="329" y="14"/>
                    <a:pt x="330" y="14"/>
                    <a:pt x="331" y="15"/>
                  </a:cubicBezTo>
                  <a:cubicBezTo>
                    <a:pt x="329" y="14"/>
                    <a:pt x="328" y="13"/>
                    <a:pt x="326" y="12"/>
                  </a:cubicBezTo>
                  <a:cubicBezTo>
                    <a:pt x="326" y="12"/>
                    <a:pt x="326" y="11"/>
                    <a:pt x="325" y="11"/>
                  </a:cubicBezTo>
                  <a:cubicBezTo>
                    <a:pt x="325" y="11"/>
                    <a:pt x="325" y="11"/>
                    <a:pt x="325" y="11"/>
                  </a:cubicBezTo>
                  <a:cubicBezTo>
                    <a:pt x="325" y="11"/>
                    <a:pt x="324" y="10"/>
                    <a:pt x="324" y="10"/>
                  </a:cubicBezTo>
                  <a:cubicBezTo>
                    <a:pt x="324" y="10"/>
                    <a:pt x="324" y="10"/>
                    <a:pt x="324" y="10"/>
                  </a:cubicBezTo>
                  <a:cubicBezTo>
                    <a:pt x="324" y="10"/>
                    <a:pt x="321" y="8"/>
                    <a:pt x="321" y="8"/>
                  </a:cubicBezTo>
                  <a:cubicBezTo>
                    <a:pt x="320" y="7"/>
                    <a:pt x="319" y="6"/>
                    <a:pt x="318" y="4"/>
                  </a:cubicBezTo>
                  <a:cubicBezTo>
                    <a:pt x="318" y="4"/>
                    <a:pt x="318" y="4"/>
                    <a:pt x="318" y="4"/>
                  </a:cubicBezTo>
                  <a:cubicBezTo>
                    <a:pt x="317" y="4"/>
                    <a:pt x="317" y="4"/>
                    <a:pt x="317" y="4"/>
                  </a:cubicBezTo>
                  <a:cubicBezTo>
                    <a:pt x="314" y="7"/>
                    <a:pt x="311" y="9"/>
                    <a:pt x="309" y="10"/>
                  </a:cubicBezTo>
                  <a:cubicBezTo>
                    <a:pt x="310" y="10"/>
                    <a:pt x="310" y="10"/>
                    <a:pt x="309" y="10"/>
                  </a:cubicBezTo>
                  <a:cubicBezTo>
                    <a:pt x="308" y="11"/>
                    <a:pt x="307" y="12"/>
                    <a:pt x="307" y="12"/>
                  </a:cubicBezTo>
                  <a:cubicBezTo>
                    <a:pt x="305" y="12"/>
                    <a:pt x="305" y="12"/>
                    <a:pt x="304" y="13"/>
                  </a:cubicBezTo>
                  <a:cubicBezTo>
                    <a:pt x="303" y="13"/>
                    <a:pt x="303" y="13"/>
                    <a:pt x="304" y="13"/>
                  </a:cubicBezTo>
                  <a:cubicBezTo>
                    <a:pt x="300" y="15"/>
                    <a:pt x="296" y="17"/>
                    <a:pt x="292" y="18"/>
                  </a:cubicBezTo>
                  <a:cubicBezTo>
                    <a:pt x="292" y="18"/>
                    <a:pt x="293" y="17"/>
                    <a:pt x="293" y="17"/>
                  </a:cubicBezTo>
                  <a:cubicBezTo>
                    <a:pt x="290" y="18"/>
                    <a:pt x="286" y="18"/>
                    <a:pt x="283" y="19"/>
                  </a:cubicBezTo>
                  <a:cubicBezTo>
                    <a:pt x="284" y="19"/>
                    <a:pt x="284" y="19"/>
                    <a:pt x="284" y="19"/>
                  </a:cubicBezTo>
                  <a:cubicBezTo>
                    <a:pt x="282" y="19"/>
                    <a:pt x="279" y="19"/>
                    <a:pt x="278" y="19"/>
                  </a:cubicBezTo>
                  <a:cubicBezTo>
                    <a:pt x="280" y="19"/>
                    <a:pt x="278" y="19"/>
                    <a:pt x="279" y="19"/>
                  </a:cubicBezTo>
                  <a:cubicBezTo>
                    <a:pt x="281" y="19"/>
                    <a:pt x="278" y="19"/>
                    <a:pt x="277" y="19"/>
                  </a:cubicBezTo>
                  <a:cubicBezTo>
                    <a:pt x="276" y="19"/>
                    <a:pt x="276" y="19"/>
                    <a:pt x="276" y="19"/>
                  </a:cubicBezTo>
                  <a:cubicBezTo>
                    <a:pt x="274" y="18"/>
                    <a:pt x="274" y="18"/>
                    <a:pt x="272" y="18"/>
                  </a:cubicBezTo>
                  <a:cubicBezTo>
                    <a:pt x="270" y="18"/>
                    <a:pt x="273" y="18"/>
                    <a:pt x="272" y="18"/>
                  </a:cubicBezTo>
                  <a:cubicBezTo>
                    <a:pt x="272" y="18"/>
                    <a:pt x="267" y="16"/>
                    <a:pt x="267" y="16"/>
                  </a:cubicBezTo>
                  <a:cubicBezTo>
                    <a:pt x="266" y="16"/>
                    <a:pt x="266" y="16"/>
                    <a:pt x="266" y="16"/>
                  </a:cubicBezTo>
                  <a:cubicBezTo>
                    <a:pt x="264" y="15"/>
                    <a:pt x="265" y="15"/>
                    <a:pt x="264" y="15"/>
                  </a:cubicBezTo>
                  <a:cubicBezTo>
                    <a:pt x="262" y="14"/>
                    <a:pt x="261" y="14"/>
                    <a:pt x="259" y="13"/>
                  </a:cubicBezTo>
                  <a:cubicBezTo>
                    <a:pt x="259" y="13"/>
                    <a:pt x="258" y="12"/>
                    <a:pt x="259" y="13"/>
                  </a:cubicBezTo>
                  <a:cubicBezTo>
                    <a:pt x="256" y="11"/>
                    <a:pt x="254" y="9"/>
                    <a:pt x="252" y="8"/>
                  </a:cubicBezTo>
                  <a:cubicBezTo>
                    <a:pt x="251" y="7"/>
                    <a:pt x="251" y="7"/>
                    <a:pt x="251" y="7"/>
                  </a:cubicBezTo>
                  <a:cubicBezTo>
                    <a:pt x="251" y="7"/>
                    <a:pt x="251" y="7"/>
                    <a:pt x="251" y="7"/>
                  </a:cubicBezTo>
                  <a:cubicBezTo>
                    <a:pt x="251" y="7"/>
                    <a:pt x="251" y="7"/>
                    <a:pt x="251" y="7"/>
                  </a:cubicBezTo>
                  <a:cubicBezTo>
                    <a:pt x="250" y="6"/>
                    <a:pt x="250" y="6"/>
                    <a:pt x="250" y="6"/>
                  </a:cubicBezTo>
                  <a:cubicBezTo>
                    <a:pt x="250" y="7"/>
                    <a:pt x="249" y="7"/>
                    <a:pt x="249" y="7"/>
                  </a:cubicBezTo>
                  <a:cubicBezTo>
                    <a:pt x="249" y="7"/>
                    <a:pt x="249" y="7"/>
                    <a:pt x="249" y="7"/>
                  </a:cubicBezTo>
                  <a:cubicBezTo>
                    <a:pt x="249" y="7"/>
                    <a:pt x="249" y="7"/>
                    <a:pt x="249" y="7"/>
                  </a:cubicBezTo>
                  <a:cubicBezTo>
                    <a:pt x="248" y="8"/>
                    <a:pt x="248" y="8"/>
                    <a:pt x="248" y="9"/>
                  </a:cubicBezTo>
                  <a:cubicBezTo>
                    <a:pt x="247" y="9"/>
                    <a:pt x="248" y="8"/>
                    <a:pt x="249" y="8"/>
                  </a:cubicBezTo>
                  <a:cubicBezTo>
                    <a:pt x="247" y="9"/>
                    <a:pt x="247" y="9"/>
                    <a:pt x="247" y="9"/>
                  </a:cubicBezTo>
                  <a:cubicBezTo>
                    <a:pt x="249" y="7"/>
                    <a:pt x="247" y="9"/>
                    <a:pt x="248" y="8"/>
                  </a:cubicBezTo>
                  <a:cubicBezTo>
                    <a:pt x="246" y="9"/>
                    <a:pt x="242" y="12"/>
                    <a:pt x="239" y="14"/>
                  </a:cubicBezTo>
                  <a:cubicBezTo>
                    <a:pt x="241" y="13"/>
                    <a:pt x="236" y="16"/>
                    <a:pt x="236" y="16"/>
                  </a:cubicBezTo>
                  <a:cubicBezTo>
                    <a:pt x="233" y="18"/>
                    <a:pt x="234" y="17"/>
                    <a:pt x="233" y="17"/>
                  </a:cubicBezTo>
                  <a:cubicBezTo>
                    <a:pt x="230" y="19"/>
                    <a:pt x="226" y="20"/>
                    <a:pt x="223" y="20"/>
                  </a:cubicBezTo>
                  <a:cubicBezTo>
                    <a:pt x="223" y="20"/>
                    <a:pt x="223" y="20"/>
                    <a:pt x="223" y="20"/>
                  </a:cubicBezTo>
                  <a:cubicBezTo>
                    <a:pt x="220" y="20"/>
                    <a:pt x="215" y="20"/>
                    <a:pt x="212" y="19"/>
                  </a:cubicBezTo>
                  <a:cubicBezTo>
                    <a:pt x="212" y="19"/>
                    <a:pt x="212" y="19"/>
                    <a:pt x="212" y="19"/>
                  </a:cubicBezTo>
                  <a:cubicBezTo>
                    <a:pt x="211" y="19"/>
                    <a:pt x="211" y="19"/>
                    <a:pt x="210" y="19"/>
                  </a:cubicBezTo>
                  <a:cubicBezTo>
                    <a:pt x="210" y="19"/>
                    <a:pt x="210" y="19"/>
                    <a:pt x="208" y="18"/>
                  </a:cubicBezTo>
                  <a:cubicBezTo>
                    <a:pt x="208" y="18"/>
                    <a:pt x="209" y="18"/>
                    <a:pt x="209" y="18"/>
                  </a:cubicBezTo>
                  <a:cubicBezTo>
                    <a:pt x="207" y="17"/>
                    <a:pt x="205" y="16"/>
                    <a:pt x="203" y="14"/>
                  </a:cubicBezTo>
                  <a:cubicBezTo>
                    <a:pt x="203" y="14"/>
                    <a:pt x="203" y="15"/>
                    <a:pt x="203" y="15"/>
                  </a:cubicBezTo>
                  <a:cubicBezTo>
                    <a:pt x="201" y="13"/>
                    <a:pt x="199" y="11"/>
                    <a:pt x="198" y="10"/>
                  </a:cubicBezTo>
                  <a:cubicBezTo>
                    <a:pt x="197" y="10"/>
                    <a:pt x="198" y="10"/>
                    <a:pt x="199" y="11"/>
                  </a:cubicBezTo>
                  <a:cubicBezTo>
                    <a:pt x="197" y="9"/>
                    <a:pt x="197" y="9"/>
                    <a:pt x="196" y="7"/>
                  </a:cubicBezTo>
                  <a:cubicBezTo>
                    <a:pt x="196" y="7"/>
                    <a:pt x="196" y="7"/>
                    <a:pt x="196" y="7"/>
                  </a:cubicBezTo>
                  <a:cubicBezTo>
                    <a:pt x="196" y="7"/>
                    <a:pt x="196" y="7"/>
                    <a:pt x="196" y="7"/>
                  </a:cubicBezTo>
                  <a:cubicBezTo>
                    <a:pt x="195" y="7"/>
                    <a:pt x="195" y="7"/>
                    <a:pt x="195" y="7"/>
                  </a:cubicBezTo>
                  <a:cubicBezTo>
                    <a:pt x="195" y="6"/>
                    <a:pt x="195" y="6"/>
                    <a:pt x="195" y="6"/>
                  </a:cubicBezTo>
                  <a:cubicBezTo>
                    <a:pt x="195" y="6"/>
                    <a:pt x="195" y="6"/>
                    <a:pt x="195" y="6"/>
                  </a:cubicBezTo>
                  <a:cubicBezTo>
                    <a:pt x="195" y="6"/>
                    <a:pt x="195" y="6"/>
                    <a:pt x="195" y="6"/>
                  </a:cubicBezTo>
                  <a:cubicBezTo>
                    <a:pt x="194" y="6"/>
                    <a:pt x="194" y="7"/>
                    <a:pt x="194" y="6"/>
                  </a:cubicBezTo>
                  <a:cubicBezTo>
                    <a:pt x="193" y="7"/>
                    <a:pt x="190" y="9"/>
                    <a:pt x="189" y="10"/>
                  </a:cubicBezTo>
                  <a:cubicBezTo>
                    <a:pt x="189" y="10"/>
                    <a:pt x="188" y="10"/>
                    <a:pt x="187" y="11"/>
                  </a:cubicBezTo>
                  <a:cubicBezTo>
                    <a:pt x="181" y="14"/>
                    <a:pt x="175" y="16"/>
                    <a:pt x="169" y="16"/>
                  </a:cubicBezTo>
                  <a:cubicBezTo>
                    <a:pt x="162" y="16"/>
                    <a:pt x="156" y="14"/>
                    <a:pt x="151" y="10"/>
                  </a:cubicBezTo>
                  <a:cubicBezTo>
                    <a:pt x="150" y="8"/>
                    <a:pt x="154" y="12"/>
                    <a:pt x="153" y="11"/>
                  </a:cubicBezTo>
                  <a:cubicBezTo>
                    <a:pt x="153" y="11"/>
                    <a:pt x="151" y="10"/>
                    <a:pt x="148" y="7"/>
                  </a:cubicBezTo>
                  <a:cubicBezTo>
                    <a:pt x="148" y="7"/>
                    <a:pt x="148" y="7"/>
                    <a:pt x="148" y="7"/>
                  </a:cubicBezTo>
                  <a:cubicBezTo>
                    <a:pt x="147" y="6"/>
                    <a:pt x="147" y="5"/>
                    <a:pt x="146" y="4"/>
                  </a:cubicBezTo>
                  <a:cubicBezTo>
                    <a:pt x="146" y="4"/>
                    <a:pt x="146" y="4"/>
                    <a:pt x="146" y="4"/>
                  </a:cubicBezTo>
                  <a:cubicBezTo>
                    <a:pt x="146" y="4"/>
                    <a:pt x="146" y="4"/>
                    <a:pt x="146" y="4"/>
                  </a:cubicBezTo>
                  <a:cubicBezTo>
                    <a:pt x="145" y="5"/>
                    <a:pt x="145" y="5"/>
                    <a:pt x="145" y="5"/>
                  </a:cubicBezTo>
                  <a:cubicBezTo>
                    <a:pt x="145" y="5"/>
                    <a:pt x="145" y="5"/>
                    <a:pt x="145" y="5"/>
                  </a:cubicBezTo>
                  <a:cubicBezTo>
                    <a:pt x="143" y="6"/>
                    <a:pt x="141" y="6"/>
                    <a:pt x="140" y="7"/>
                  </a:cubicBezTo>
                  <a:cubicBezTo>
                    <a:pt x="139" y="7"/>
                    <a:pt x="139" y="7"/>
                    <a:pt x="139" y="7"/>
                  </a:cubicBezTo>
                  <a:cubicBezTo>
                    <a:pt x="137" y="8"/>
                    <a:pt x="136" y="8"/>
                    <a:pt x="134" y="10"/>
                  </a:cubicBezTo>
                  <a:cubicBezTo>
                    <a:pt x="135" y="9"/>
                    <a:pt x="135" y="9"/>
                    <a:pt x="135" y="9"/>
                  </a:cubicBezTo>
                  <a:cubicBezTo>
                    <a:pt x="132" y="10"/>
                    <a:pt x="129" y="12"/>
                    <a:pt x="128" y="12"/>
                  </a:cubicBezTo>
                  <a:cubicBezTo>
                    <a:pt x="125" y="13"/>
                    <a:pt x="122" y="13"/>
                    <a:pt x="122" y="13"/>
                  </a:cubicBezTo>
                  <a:cubicBezTo>
                    <a:pt x="121" y="13"/>
                    <a:pt x="121" y="13"/>
                    <a:pt x="122" y="13"/>
                  </a:cubicBezTo>
                  <a:cubicBezTo>
                    <a:pt x="117" y="14"/>
                    <a:pt x="112" y="14"/>
                    <a:pt x="107" y="13"/>
                  </a:cubicBezTo>
                  <a:cubicBezTo>
                    <a:pt x="102" y="11"/>
                    <a:pt x="99" y="8"/>
                    <a:pt x="96" y="5"/>
                  </a:cubicBezTo>
                  <a:cubicBezTo>
                    <a:pt x="97" y="4"/>
                    <a:pt x="97" y="4"/>
                    <a:pt x="97" y="4"/>
                  </a:cubicBezTo>
                  <a:cubicBezTo>
                    <a:pt x="96" y="4"/>
                    <a:pt x="96" y="4"/>
                    <a:pt x="96" y="4"/>
                  </a:cubicBezTo>
                  <a:cubicBezTo>
                    <a:pt x="96" y="4"/>
                    <a:pt x="96" y="3"/>
                    <a:pt x="96" y="3"/>
                  </a:cubicBezTo>
                  <a:cubicBezTo>
                    <a:pt x="95" y="3"/>
                    <a:pt x="95" y="4"/>
                    <a:pt x="95" y="4"/>
                  </a:cubicBezTo>
                  <a:cubicBezTo>
                    <a:pt x="94" y="4"/>
                    <a:pt x="94" y="4"/>
                    <a:pt x="94" y="4"/>
                  </a:cubicBezTo>
                  <a:cubicBezTo>
                    <a:pt x="94" y="4"/>
                    <a:pt x="94" y="4"/>
                    <a:pt x="95" y="4"/>
                  </a:cubicBezTo>
                  <a:cubicBezTo>
                    <a:pt x="91" y="7"/>
                    <a:pt x="88" y="9"/>
                    <a:pt x="85" y="11"/>
                  </a:cubicBezTo>
                  <a:cubicBezTo>
                    <a:pt x="84" y="12"/>
                    <a:pt x="84" y="12"/>
                    <a:pt x="84" y="12"/>
                  </a:cubicBezTo>
                  <a:cubicBezTo>
                    <a:pt x="83" y="13"/>
                    <a:pt x="83" y="13"/>
                    <a:pt x="82" y="13"/>
                  </a:cubicBezTo>
                  <a:cubicBezTo>
                    <a:pt x="81" y="14"/>
                    <a:pt x="78" y="15"/>
                    <a:pt x="77" y="15"/>
                  </a:cubicBezTo>
                  <a:cubicBezTo>
                    <a:pt x="76" y="15"/>
                    <a:pt x="77" y="15"/>
                    <a:pt x="77" y="15"/>
                  </a:cubicBezTo>
                  <a:cubicBezTo>
                    <a:pt x="75" y="16"/>
                    <a:pt x="72" y="17"/>
                    <a:pt x="70" y="17"/>
                  </a:cubicBezTo>
                  <a:cubicBezTo>
                    <a:pt x="70" y="17"/>
                    <a:pt x="70" y="17"/>
                    <a:pt x="70" y="17"/>
                  </a:cubicBezTo>
                  <a:cubicBezTo>
                    <a:pt x="66" y="17"/>
                    <a:pt x="62" y="16"/>
                    <a:pt x="58" y="14"/>
                  </a:cubicBezTo>
                  <a:cubicBezTo>
                    <a:pt x="54" y="12"/>
                    <a:pt x="51" y="8"/>
                    <a:pt x="48" y="5"/>
                  </a:cubicBezTo>
                  <a:cubicBezTo>
                    <a:pt x="48" y="5"/>
                    <a:pt x="48" y="5"/>
                    <a:pt x="48" y="5"/>
                  </a:cubicBezTo>
                  <a:cubicBezTo>
                    <a:pt x="48" y="5"/>
                    <a:pt x="48" y="5"/>
                    <a:pt x="48" y="5"/>
                  </a:cubicBezTo>
                  <a:cubicBezTo>
                    <a:pt x="45" y="8"/>
                    <a:pt x="41" y="10"/>
                    <a:pt x="38" y="12"/>
                  </a:cubicBezTo>
                  <a:cubicBezTo>
                    <a:pt x="36" y="13"/>
                    <a:pt x="37" y="12"/>
                    <a:pt x="36" y="13"/>
                  </a:cubicBezTo>
                  <a:cubicBezTo>
                    <a:pt x="31" y="15"/>
                    <a:pt x="25" y="17"/>
                    <a:pt x="20" y="16"/>
                  </a:cubicBezTo>
                  <a:cubicBezTo>
                    <a:pt x="14" y="15"/>
                    <a:pt x="9" y="12"/>
                    <a:pt x="6" y="8"/>
                  </a:cubicBezTo>
                  <a:cubicBezTo>
                    <a:pt x="4" y="6"/>
                    <a:pt x="2" y="3"/>
                    <a:pt x="1" y="2"/>
                  </a:cubicBezTo>
                  <a:cubicBezTo>
                    <a:pt x="0" y="1"/>
                    <a:pt x="0" y="0"/>
                    <a:pt x="0" y="0"/>
                  </a:cubicBezTo>
                  <a:cubicBezTo>
                    <a:pt x="2" y="5"/>
                    <a:pt x="5" y="8"/>
                    <a:pt x="8" y="11"/>
                  </a:cubicBezTo>
                  <a:cubicBezTo>
                    <a:pt x="11" y="14"/>
                    <a:pt x="16" y="16"/>
                    <a:pt x="20" y="17"/>
                  </a:cubicBezTo>
                  <a:cubicBezTo>
                    <a:pt x="24" y="18"/>
                    <a:pt x="29" y="17"/>
                    <a:pt x="33" y="15"/>
                  </a:cubicBezTo>
                  <a:cubicBezTo>
                    <a:pt x="37" y="14"/>
                    <a:pt x="41" y="12"/>
                    <a:pt x="45" y="9"/>
                  </a:cubicBezTo>
                  <a:cubicBezTo>
                    <a:pt x="46" y="9"/>
                    <a:pt x="47" y="8"/>
                    <a:pt x="48" y="7"/>
                  </a:cubicBezTo>
                  <a:cubicBezTo>
                    <a:pt x="51" y="11"/>
                    <a:pt x="55" y="14"/>
                    <a:pt x="58" y="16"/>
                  </a:cubicBezTo>
                  <a:cubicBezTo>
                    <a:pt x="62" y="17"/>
                    <a:pt x="65" y="18"/>
                    <a:pt x="69" y="18"/>
                  </a:cubicBezTo>
                  <a:cubicBezTo>
                    <a:pt x="72" y="18"/>
                    <a:pt x="76" y="17"/>
                    <a:pt x="79" y="16"/>
                  </a:cubicBezTo>
                  <a:cubicBezTo>
                    <a:pt x="85" y="13"/>
                    <a:pt x="91" y="10"/>
                    <a:pt x="95" y="6"/>
                  </a:cubicBezTo>
                  <a:cubicBezTo>
                    <a:pt x="98" y="9"/>
                    <a:pt x="101" y="13"/>
                    <a:pt x="106" y="14"/>
                  </a:cubicBezTo>
                  <a:cubicBezTo>
                    <a:pt x="111" y="16"/>
                    <a:pt x="116" y="16"/>
                    <a:pt x="121" y="15"/>
                  </a:cubicBezTo>
                  <a:cubicBezTo>
                    <a:pt x="120" y="15"/>
                    <a:pt x="121" y="15"/>
                    <a:pt x="122" y="15"/>
                  </a:cubicBezTo>
                  <a:cubicBezTo>
                    <a:pt x="123" y="15"/>
                    <a:pt x="123" y="15"/>
                    <a:pt x="123" y="15"/>
                  </a:cubicBezTo>
                  <a:cubicBezTo>
                    <a:pt x="124" y="14"/>
                    <a:pt x="124" y="14"/>
                    <a:pt x="124" y="14"/>
                  </a:cubicBezTo>
                  <a:cubicBezTo>
                    <a:pt x="126" y="14"/>
                    <a:pt x="126" y="14"/>
                    <a:pt x="125" y="14"/>
                  </a:cubicBezTo>
                  <a:cubicBezTo>
                    <a:pt x="132" y="12"/>
                    <a:pt x="139" y="10"/>
                    <a:pt x="145" y="6"/>
                  </a:cubicBezTo>
                  <a:cubicBezTo>
                    <a:pt x="146" y="7"/>
                    <a:pt x="146" y="7"/>
                    <a:pt x="147" y="8"/>
                  </a:cubicBezTo>
                  <a:cubicBezTo>
                    <a:pt x="147" y="8"/>
                    <a:pt x="150" y="11"/>
                    <a:pt x="151" y="11"/>
                  </a:cubicBezTo>
                  <a:cubicBezTo>
                    <a:pt x="151" y="12"/>
                    <a:pt x="151" y="11"/>
                    <a:pt x="151" y="11"/>
                  </a:cubicBezTo>
                  <a:cubicBezTo>
                    <a:pt x="153" y="13"/>
                    <a:pt x="155" y="14"/>
                    <a:pt x="156" y="15"/>
                  </a:cubicBezTo>
                  <a:cubicBezTo>
                    <a:pt x="158" y="15"/>
                    <a:pt x="159" y="16"/>
                    <a:pt x="162" y="17"/>
                  </a:cubicBezTo>
                  <a:cubicBezTo>
                    <a:pt x="168" y="18"/>
                    <a:pt x="175" y="17"/>
                    <a:pt x="180" y="16"/>
                  </a:cubicBezTo>
                  <a:cubicBezTo>
                    <a:pt x="185" y="14"/>
                    <a:pt x="190" y="11"/>
                    <a:pt x="194" y="8"/>
                  </a:cubicBezTo>
                  <a:cubicBezTo>
                    <a:pt x="198" y="13"/>
                    <a:pt x="203" y="17"/>
                    <a:pt x="209" y="20"/>
                  </a:cubicBezTo>
                  <a:cubicBezTo>
                    <a:pt x="215" y="22"/>
                    <a:pt x="222" y="22"/>
                    <a:pt x="229" y="21"/>
                  </a:cubicBezTo>
                  <a:cubicBezTo>
                    <a:pt x="233" y="19"/>
                    <a:pt x="237" y="17"/>
                    <a:pt x="241" y="15"/>
                  </a:cubicBezTo>
                  <a:cubicBezTo>
                    <a:pt x="244" y="13"/>
                    <a:pt x="247" y="11"/>
                    <a:pt x="250" y="8"/>
                  </a:cubicBezTo>
                  <a:cubicBezTo>
                    <a:pt x="256" y="13"/>
                    <a:pt x="263" y="17"/>
                    <a:pt x="271" y="19"/>
                  </a:cubicBezTo>
                  <a:cubicBezTo>
                    <a:pt x="279" y="21"/>
                    <a:pt x="288" y="21"/>
                    <a:pt x="296" y="18"/>
                  </a:cubicBezTo>
                  <a:cubicBezTo>
                    <a:pt x="299" y="17"/>
                    <a:pt x="304" y="15"/>
                    <a:pt x="308" y="12"/>
                  </a:cubicBezTo>
                  <a:cubicBezTo>
                    <a:pt x="308" y="13"/>
                    <a:pt x="308" y="13"/>
                    <a:pt x="308" y="13"/>
                  </a:cubicBezTo>
                  <a:cubicBezTo>
                    <a:pt x="311" y="10"/>
                    <a:pt x="312" y="10"/>
                    <a:pt x="317" y="7"/>
                  </a:cubicBezTo>
                  <a:cubicBezTo>
                    <a:pt x="317" y="7"/>
                    <a:pt x="318" y="6"/>
                    <a:pt x="317" y="6"/>
                  </a:cubicBezTo>
                  <a:cubicBezTo>
                    <a:pt x="317" y="6"/>
                    <a:pt x="317" y="6"/>
                    <a:pt x="317" y="6"/>
                  </a:cubicBezTo>
                  <a:cubicBezTo>
                    <a:pt x="318" y="7"/>
                    <a:pt x="319" y="8"/>
                    <a:pt x="320" y="9"/>
                  </a:cubicBezTo>
                  <a:cubicBezTo>
                    <a:pt x="320" y="9"/>
                    <a:pt x="320" y="9"/>
                    <a:pt x="320" y="9"/>
                  </a:cubicBezTo>
                  <a:cubicBezTo>
                    <a:pt x="323" y="11"/>
                    <a:pt x="323" y="11"/>
                    <a:pt x="323" y="11"/>
                  </a:cubicBezTo>
                  <a:cubicBezTo>
                    <a:pt x="323" y="11"/>
                    <a:pt x="322" y="12"/>
                    <a:pt x="326" y="14"/>
                  </a:cubicBezTo>
                  <a:cubicBezTo>
                    <a:pt x="331" y="17"/>
                    <a:pt x="336" y="19"/>
                    <a:pt x="342" y="20"/>
                  </a:cubicBezTo>
                  <a:cubicBezTo>
                    <a:pt x="348" y="21"/>
                    <a:pt x="354" y="20"/>
                    <a:pt x="359" y="18"/>
                  </a:cubicBezTo>
                  <a:cubicBezTo>
                    <a:pt x="359" y="19"/>
                    <a:pt x="358" y="19"/>
                    <a:pt x="359" y="18"/>
                  </a:cubicBezTo>
                  <a:cubicBezTo>
                    <a:pt x="360" y="18"/>
                    <a:pt x="363" y="17"/>
                    <a:pt x="365" y="16"/>
                  </a:cubicBezTo>
                  <a:cubicBezTo>
                    <a:pt x="365" y="16"/>
                    <a:pt x="364" y="17"/>
                    <a:pt x="363" y="17"/>
                  </a:cubicBezTo>
                  <a:cubicBezTo>
                    <a:pt x="368" y="15"/>
                    <a:pt x="371" y="13"/>
                    <a:pt x="375" y="11"/>
                  </a:cubicBezTo>
                  <a:cubicBezTo>
                    <a:pt x="376" y="10"/>
                    <a:pt x="377" y="10"/>
                    <a:pt x="377" y="9"/>
                  </a:cubicBezTo>
                  <a:cubicBezTo>
                    <a:pt x="380" y="11"/>
                    <a:pt x="382" y="14"/>
                    <a:pt x="384" y="15"/>
                  </a:cubicBezTo>
                  <a:cubicBezTo>
                    <a:pt x="383" y="14"/>
                    <a:pt x="386" y="16"/>
                    <a:pt x="387" y="17"/>
                  </a:cubicBezTo>
                  <a:cubicBezTo>
                    <a:pt x="390" y="18"/>
                    <a:pt x="394" y="21"/>
                    <a:pt x="398" y="22"/>
                  </a:cubicBezTo>
                  <a:cubicBezTo>
                    <a:pt x="398" y="22"/>
                    <a:pt x="398" y="22"/>
                    <a:pt x="398" y="22"/>
                  </a:cubicBezTo>
                  <a:cubicBezTo>
                    <a:pt x="404" y="24"/>
                    <a:pt x="411" y="24"/>
                    <a:pt x="417" y="23"/>
                  </a:cubicBezTo>
                  <a:cubicBezTo>
                    <a:pt x="423" y="21"/>
                    <a:pt x="429" y="19"/>
                    <a:pt x="434" y="14"/>
                  </a:cubicBezTo>
                  <a:cubicBezTo>
                    <a:pt x="440" y="18"/>
                    <a:pt x="447" y="22"/>
                    <a:pt x="454" y="24"/>
                  </a:cubicBezTo>
                  <a:cubicBezTo>
                    <a:pt x="456" y="25"/>
                    <a:pt x="455" y="24"/>
                    <a:pt x="456" y="24"/>
                  </a:cubicBezTo>
                  <a:cubicBezTo>
                    <a:pt x="458" y="25"/>
                    <a:pt x="456" y="25"/>
                    <a:pt x="456" y="25"/>
                  </a:cubicBezTo>
                  <a:cubicBezTo>
                    <a:pt x="460" y="26"/>
                    <a:pt x="465" y="26"/>
                    <a:pt x="470" y="26"/>
                  </a:cubicBezTo>
                  <a:cubicBezTo>
                    <a:pt x="471" y="26"/>
                    <a:pt x="472" y="26"/>
                    <a:pt x="472" y="26"/>
                  </a:cubicBezTo>
                  <a:cubicBezTo>
                    <a:pt x="475" y="26"/>
                    <a:pt x="478" y="25"/>
                    <a:pt x="481" y="24"/>
                  </a:cubicBezTo>
                  <a:cubicBezTo>
                    <a:pt x="484" y="23"/>
                    <a:pt x="487" y="21"/>
                    <a:pt x="489" y="20"/>
                  </a:cubicBezTo>
                  <a:cubicBezTo>
                    <a:pt x="488" y="21"/>
                    <a:pt x="492" y="18"/>
                    <a:pt x="494" y="16"/>
                  </a:cubicBezTo>
                  <a:cubicBezTo>
                    <a:pt x="494" y="16"/>
                    <a:pt x="495" y="16"/>
                    <a:pt x="494" y="16"/>
                  </a:cubicBezTo>
                  <a:cubicBezTo>
                    <a:pt x="495" y="15"/>
                    <a:pt x="496" y="14"/>
                    <a:pt x="497" y="13"/>
                  </a:cubicBezTo>
                  <a:cubicBezTo>
                    <a:pt x="498" y="14"/>
                    <a:pt x="499" y="16"/>
                    <a:pt x="501" y="17"/>
                  </a:cubicBezTo>
                  <a:cubicBezTo>
                    <a:pt x="502" y="18"/>
                    <a:pt x="503" y="19"/>
                    <a:pt x="505" y="20"/>
                  </a:cubicBezTo>
                  <a:cubicBezTo>
                    <a:pt x="507" y="21"/>
                    <a:pt x="511" y="23"/>
                    <a:pt x="513" y="23"/>
                  </a:cubicBezTo>
                  <a:cubicBezTo>
                    <a:pt x="513" y="23"/>
                    <a:pt x="516" y="24"/>
                    <a:pt x="519" y="24"/>
                  </a:cubicBezTo>
                  <a:cubicBezTo>
                    <a:pt x="518" y="24"/>
                    <a:pt x="518" y="24"/>
                    <a:pt x="518" y="24"/>
                  </a:cubicBezTo>
                  <a:cubicBezTo>
                    <a:pt x="522" y="24"/>
                    <a:pt x="528" y="23"/>
                    <a:pt x="533" y="22"/>
                  </a:cubicBezTo>
                  <a:cubicBezTo>
                    <a:pt x="538" y="20"/>
                    <a:pt x="543" y="17"/>
                    <a:pt x="547" y="14"/>
                  </a:cubicBezTo>
                  <a:cubicBezTo>
                    <a:pt x="548" y="14"/>
                    <a:pt x="548" y="14"/>
                    <a:pt x="548" y="14"/>
                  </a:cubicBezTo>
                  <a:cubicBezTo>
                    <a:pt x="550" y="13"/>
                    <a:pt x="551" y="12"/>
                    <a:pt x="553" y="11"/>
                  </a:cubicBezTo>
                  <a:cubicBezTo>
                    <a:pt x="559" y="15"/>
                    <a:pt x="567" y="18"/>
                    <a:pt x="575" y="19"/>
                  </a:cubicBezTo>
                  <a:cubicBezTo>
                    <a:pt x="577" y="19"/>
                    <a:pt x="582" y="19"/>
                    <a:pt x="584" y="19"/>
                  </a:cubicBezTo>
                  <a:cubicBezTo>
                    <a:pt x="588" y="18"/>
                    <a:pt x="589" y="17"/>
                    <a:pt x="592" y="16"/>
                  </a:cubicBezTo>
                  <a:cubicBezTo>
                    <a:pt x="593" y="16"/>
                    <a:pt x="594" y="16"/>
                    <a:pt x="594" y="15"/>
                  </a:cubicBezTo>
                  <a:cubicBezTo>
                    <a:pt x="596" y="14"/>
                    <a:pt x="597" y="13"/>
                    <a:pt x="599" y="12"/>
                  </a:cubicBezTo>
                  <a:cubicBezTo>
                    <a:pt x="601" y="13"/>
                    <a:pt x="602" y="14"/>
                    <a:pt x="604" y="15"/>
                  </a:cubicBezTo>
                  <a:cubicBezTo>
                    <a:pt x="604" y="15"/>
                    <a:pt x="604" y="15"/>
                    <a:pt x="604" y="15"/>
                  </a:cubicBezTo>
                  <a:cubicBezTo>
                    <a:pt x="607" y="17"/>
                    <a:pt x="612" y="18"/>
                    <a:pt x="616" y="19"/>
                  </a:cubicBezTo>
                  <a:cubicBezTo>
                    <a:pt x="617" y="20"/>
                    <a:pt x="621" y="20"/>
                    <a:pt x="620" y="20"/>
                  </a:cubicBezTo>
                  <a:cubicBezTo>
                    <a:pt x="621" y="20"/>
                    <a:pt x="621" y="20"/>
                    <a:pt x="622" y="20"/>
                  </a:cubicBezTo>
                  <a:cubicBezTo>
                    <a:pt x="621" y="20"/>
                    <a:pt x="621" y="20"/>
                    <a:pt x="621" y="20"/>
                  </a:cubicBezTo>
                  <a:cubicBezTo>
                    <a:pt x="630" y="21"/>
                    <a:pt x="638" y="19"/>
                    <a:pt x="646" y="17"/>
                  </a:cubicBezTo>
                  <a:cubicBezTo>
                    <a:pt x="649" y="16"/>
                    <a:pt x="654" y="14"/>
                    <a:pt x="659" y="12"/>
                  </a:cubicBezTo>
                  <a:cubicBezTo>
                    <a:pt x="659" y="11"/>
                    <a:pt x="660"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1" y="11"/>
                    <a:pt x="661" y="11"/>
                    <a:pt x="661" y="11"/>
                  </a:cubicBezTo>
                  <a:cubicBezTo>
                    <a:pt x="662" y="11"/>
                    <a:pt x="662" y="11"/>
                    <a:pt x="662" y="11"/>
                  </a:cubicBezTo>
                  <a:cubicBezTo>
                    <a:pt x="663" y="12"/>
                    <a:pt x="663" y="12"/>
                    <a:pt x="663" y="12"/>
                  </a:cubicBezTo>
                  <a:cubicBezTo>
                    <a:pt x="664" y="13"/>
                    <a:pt x="666" y="14"/>
                    <a:pt x="667" y="15"/>
                  </a:cubicBezTo>
                  <a:cubicBezTo>
                    <a:pt x="667" y="15"/>
                    <a:pt x="667" y="15"/>
                    <a:pt x="667" y="15"/>
                  </a:cubicBezTo>
                  <a:cubicBezTo>
                    <a:pt x="670" y="17"/>
                    <a:pt x="674" y="20"/>
                    <a:pt x="679" y="22"/>
                  </a:cubicBezTo>
                  <a:cubicBezTo>
                    <a:pt x="682" y="23"/>
                    <a:pt x="682" y="23"/>
                    <a:pt x="684" y="24"/>
                  </a:cubicBezTo>
                  <a:cubicBezTo>
                    <a:pt x="684" y="24"/>
                    <a:pt x="684" y="24"/>
                    <a:pt x="684" y="24"/>
                  </a:cubicBezTo>
                  <a:cubicBezTo>
                    <a:pt x="687" y="24"/>
                    <a:pt x="687" y="24"/>
                    <a:pt x="688" y="24"/>
                  </a:cubicBezTo>
                  <a:cubicBezTo>
                    <a:pt x="690" y="24"/>
                    <a:pt x="691" y="24"/>
                    <a:pt x="693" y="24"/>
                  </a:cubicBezTo>
                  <a:cubicBezTo>
                    <a:pt x="691" y="25"/>
                    <a:pt x="689" y="25"/>
                    <a:pt x="688" y="25"/>
                  </a:cubicBezTo>
                  <a:cubicBezTo>
                    <a:pt x="691" y="25"/>
                    <a:pt x="694" y="25"/>
                    <a:pt x="696" y="25"/>
                  </a:cubicBezTo>
                  <a:cubicBezTo>
                    <a:pt x="699" y="24"/>
                    <a:pt x="701" y="24"/>
                    <a:pt x="701" y="23"/>
                  </a:cubicBezTo>
                  <a:cubicBezTo>
                    <a:pt x="700" y="24"/>
                    <a:pt x="703" y="23"/>
                    <a:pt x="701" y="23"/>
                  </a:cubicBezTo>
                  <a:cubicBezTo>
                    <a:pt x="703" y="23"/>
                    <a:pt x="704" y="22"/>
                    <a:pt x="705" y="22"/>
                  </a:cubicBezTo>
                  <a:cubicBezTo>
                    <a:pt x="705" y="22"/>
                    <a:pt x="705" y="22"/>
                    <a:pt x="704" y="22"/>
                  </a:cubicBezTo>
                  <a:cubicBezTo>
                    <a:pt x="705" y="22"/>
                    <a:pt x="707" y="21"/>
                    <a:pt x="706" y="21"/>
                  </a:cubicBezTo>
                  <a:cubicBezTo>
                    <a:pt x="705" y="21"/>
                    <a:pt x="705" y="21"/>
                    <a:pt x="704" y="22"/>
                  </a:cubicBezTo>
                  <a:cubicBezTo>
                    <a:pt x="705" y="22"/>
                    <a:pt x="708" y="20"/>
                    <a:pt x="708" y="20"/>
                  </a:cubicBezTo>
                  <a:cubicBezTo>
                    <a:pt x="709" y="19"/>
                    <a:pt x="707" y="21"/>
                    <a:pt x="708" y="20"/>
                  </a:cubicBezTo>
                  <a:cubicBezTo>
                    <a:pt x="709" y="20"/>
                    <a:pt x="710" y="19"/>
                    <a:pt x="711" y="18"/>
                  </a:cubicBezTo>
                  <a:cubicBezTo>
                    <a:pt x="710" y="18"/>
                    <a:pt x="710" y="19"/>
                    <a:pt x="710" y="18"/>
                  </a:cubicBezTo>
                  <a:close/>
                  <a:moveTo>
                    <a:pt x="325" y="11"/>
                  </a:moveTo>
                  <a:cubicBezTo>
                    <a:pt x="325" y="11"/>
                    <a:pt x="325" y="11"/>
                    <a:pt x="325" y="11"/>
                  </a:cubicBezTo>
                  <a:cubicBezTo>
                    <a:pt x="325" y="11"/>
                    <a:pt x="325" y="11"/>
                    <a:pt x="325" y="11"/>
                  </a:cubicBezTo>
                  <a:cubicBezTo>
                    <a:pt x="325" y="11"/>
                    <a:pt x="325" y="11"/>
                    <a:pt x="325" y="11"/>
                  </a:cubicBezTo>
                  <a:close/>
                  <a:moveTo>
                    <a:pt x="327" y="12"/>
                  </a:moveTo>
                  <a:cubicBezTo>
                    <a:pt x="327" y="12"/>
                    <a:pt x="327" y="12"/>
                    <a:pt x="327" y="12"/>
                  </a:cubicBezTo>
                  <a:cubicBezTo>
                    <a:pt x="327" y="13"/>
                    <a:pt x="327" y="13"/>
                    <a:pt x="327" y="12"/>
                  </a:cubicBezTo>
                  <a:close/>
                  <a:moveTo>
                    <a:pt x="661" y="11"/>
                  </a:moveTo>
                  <a:cubicBezTo>
                    <a:pt x="661" y="11"/>
                    <a:pt x="661" y="10"/>
                    <a:pt x="661" y="10"/>
                  </a:cubicBezTo>
                  <a:cubicBezTo>
                    <a:pt x="662" y="10"/>
                    <a:pt x="662" y="10"/>
                    <a:pt x="662" y="10"/>
                  </a:cubicBezTo>
                  <a:cubicBezTo>
                    <a:pt x="662" y="10"/>
                    <a:pt x="662" y="10"/>
                    <a:pt x="662" y="10"/>
                  </a:cubicBezTo>
                  <a:cubicBezTo>
                    <a:pt x="662" y="10"/>
                    <a:pt x="661" y="11"/>
                    <a:pt x="661" y="1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10" name="Freeform 9"/>
          <p:cNvSpPr/>
          <p:nvPr/>
        </p:nvSpPr>
        <p:spPr>
          <a:xfrm>
            <a:off x="341313" y="270275"/>
            <a:ext cx="8458200" cy="2131219"/>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2933481 w 11298511"/>
              <a:gd name="connsiteY6" fmla="*/ 1195610 h 3214474"/>
              <a:gd name="connsiteX7" fmla="*/ 6785 w 11298511"/>
              <a:gd name="connsiteY7" fmla="*/ 1001852 h 3214474"/>
              <a:gd name="connsiteX0" fmla="*/ 70970 w 11229692"/>
              <a:gd name="connsiteY0" fmla="*/ 1766623 h 3214474"/>
              <a:gd name="connsiteX1" fmla="*/ 50855 w 11229692"/>
              <a:gd name="connsiteY1" fmla="*/ 448696 h 3214474"/>
              <a:gd name="connsiteX2" fmla="*/ 11034944 w 11229692"/>
              <a:gd name="connsiteY2" fmla="*/ 301941 h 3214474"/>
              <a:gd name="connsiteX3" fmla="*/ 11159122 w 11229692"/>
              <a:gd name="connsiteY3" fmla="*/ 3214474 h 3214474"/>
              <a:gd name="connsiteX4" fmla="*/ 8822322 w 11229692"/>
              <a:gd name="connsiteY4" fmla="*/ 2887096 h 3214474"/>
              <a:gd name="connsiteX5" fmla="*/ 6180721 w 11229692"/>
              <a:gd name="connsiteY5" fmla="*/ 2830652 h 3214474"/>
              <a:gd name="connsiteX6" fmla="*/ 2864662 w 11229692"/>
              <a:gd name="connsiteY6" fmla="*/ 1195610 h 3214474"/>
              <a:gd name="connsiteX7" fmla="*/ 70970 w 11229692"/>
              <a:gd name="connsiteY7" fmla="*/ 1766623 h 3214474"/>
              <a:gd name="connsiteX0" fmla="*/ 70970 w 11229692"/>
              <a:gd name="connsiteY0" fmla="*/ 1766623 h 3214474"/>
              <a:gd name="connsiteX1" fmla="*/ 50855 w 11229692"/>
              <a:gd name="connsiteY1" fmla="*/ 448696 h 3214474"/>
              <a:gd name="connsiteX2" fmla="*/ 11034944 w 11229692"/>
              <a:gd name="connsiteY2" fmla="*/ 301941 h 3214474"/>
              <a:gd name="connsiteX3" fmla="*/ 11159122 w 11229692"/>
              <a:gd name="connsiteY3" fmla="*/ 3214474 h 3214474"/>
              <a:gd name="connsiteX4" fmla="*/ 8822322 w 11229692"/>
              <a:gd name="connsiteY4" fmla="*/ 2887096 h 3214474"/>
              <a:gd name="connsiteX5" fmla="*/ 6180721 w 11229692"/>
              <a:gd name="connsiteY5" fmla="*/ 2830652 h 3214474"/>
              <a:gd name="connsiteX6" fmla="*/ 2864662 w 11229692"/>
              <a:gd name="connsiteY6" fmla="*/ 1195610 h 3214474"/>
              <a:gd name="connsiteX7" fmla="*/ 70970 w 11229692"/>
              <a:gd name="connsiteY7" fmla="*/ 1766623 h 3214474"/>
              <a:gd name="connsiteX0" fmla="*/ 70970 w 11229692"/>
              <a:gd name="connsiteY0" fmla="*/ 1766623 h 3214474"/>
              <a:gd name="connsiteX1" fmla="*/ 50855 w 11229692"/>
              <a:gd name="connsiteY1" fmla="*/ 448696 h 3214474"/>
              <a:gd name="connsiteX2" fmla="*/ 11034944 w 11229692"/>
              <a:gd name="connsiteY2" fmla="*/ 301941 h 3214474"/>
              <a:gd name="connsiteX3" fmla="*/ 11159122 w 11229692"/>
              <a:gd name="connsiteY3" fmla="*/ 3214474 h 3214474"/>
              <a:gd name="connsiteX4" fmla="*/ 8822322 w 11229692"/>
              <a:gd name="connsiteY4" fmla="*/ 2887096 h 3214474"/>
              <a:gd name="connsiteX5" fmla="*/ 6180721 w 11229692"/>
              <a:gd name="connsiteY5" fmla="*/ 2830652 h 3214474"/>
              <a:gd name="connsiteX6" fmla="*/ 2864662 w 11229692"/>
              <a:gd name="connsiteY6" fmla="*/ 1195610 h 3214474"/>
              <a:gd name="connsiteX7" fmla="*/ 70970 w 11229692"/>
              <a:gd name="connsiteY7" fmla="*/ 1766623 h 3214474"/>
              <a:gd name="connsiteX0" fmla="*/ 70970 w 11229692"/>
              <a:gd name="connsiteY0" fmla="*/ 1712389 h 3160240"/>
              <a:gd name="connsiteX1" fmla="*/ 50855 w 11229692"/>
              <a:gd name="connsiteY1" fmla="*/ 544091 h 3160240"/>
              <a:gd name="connsiteX2" fmla="*/ 11034944 w 11229692"/>
              <a:gd name="connsiteY2" fmla="*/ 247707 h 3160240"/>
              <a:gd name="connsiteX3" fmla="*/ 11159122 w 11229692"/>
              <a:gd name="connsiteY3" fmla="*/ 3160240 h 3160240"/>
              <a:gd name="connsiteX4" fmla="*/ 8822322 w 11229692"/>
              <a:gd name="connsiteY4" fmla="*/ 2832862 h 3160240"/>
              <a:gd name="connsiteX5" fmla="*/ 6180721 w 11229692"/>
              <a:gd name="connsiteY5" fmla="*/ 2776418 h 3160240"/>
              <a:gd name="connsiteX6" fmla="*/ 2864662 w 11229692"/>
              <a:gd name="connsiteY6" fmla="*/ 1141376 h 3160240"/>
              <a:gd name="connsiteX7" fmla="*/ 70970 w 11229692"/>
              <a:gd name="connsiteY7" fmla="*/ 1712389 h 3160240"/>
              <a:gd name="connsiteX0" fmla="*/ 70970 w 11229692"/>
              <a:gd name="connsiteY0" fmla="*/ 1698410 h 3146261"/>
              <a:gd name="connsiteX1" fmla="*/ 50855 w 11229692"/>
              <a:gd name="connsiteY1" fmla="*/ 530112 h 3146261"/>
              <a:gd name="connsiteX2" fmla="*/ 8718259 w 11229692"/>
              <a:gd name="connsiteY2" fmla="*/ 260821 h 3146261"/>
              <a:gd name="connsiteX3" fmla="*/ 11034944 w 11229692"/>
              <a:gd name="connsiteY3" fmla="*/ 233728 h 3146261"/>
              <a:gd name="connsiteX4" fmla="*/ 11159122 w 11229692"/>
              <a:gd name="connsiteY4" fmla="*/ 3146261 h 3146261"/>
              <a:gd name="connsiteX5" fmla="*/ 8822322 w 11229692"/>
              <a:gd name="connsiteY5" fmla="*/ 2818883 h 3146261"/>
              <a:gd name="connsiteX6" fmla="*/ 6180721 w 11229692"/>
              <a:gd name="connsiteY6" fmla="*/ 2762439 h 3146261"/>
              <a:gd name="connsiteX7" fmla="*/ 2864662 w 11229692"/>
              <a:gd name="connsiteY7" fmla="*/ 1127397 h 3146261"/>
              <a:gd name="connsiteX8" fmla="*/ 70970 w 11229692"/>
              <a:gd name="connsiteY8" fmla="*/ 1698410 h 3146261"/>
              <a:gd name="connsiteX0" fmla="*/ 70970 w 11229692"/>
              <a:gd name="connsiteY0" fmla="*/ 1698410 h 3146261"/>
              <a:gd name="connsiteX1" fmla="*/ 50855 w 11229692"/>
              <a:gd name="connsiteY1" fmla="*/ 530112 h 3146261"/>
              <a:gd name="connsiteX2" fmla="*/ 8718259 w 11229692"/>
              <a:gd name="connsiteY2" fmla="*/ 260821 h 3146261"/>
              <a:gd name="connsiteX3" fmla="*/ 11034944 w 11229692"/>
              <a:gd name="connsiteY3" fmla="*/ 233728 h 3146261"/>
              <a:gd name="connsiteX4" fmla="*/ 11159122 w 11229692"/>
              <a:gd name="connsiteY4" fmla="*/ 3146261 h 3146261"/>
              <a:gd name="connsiteX5" fmla="*/ 8822322 w 11229692"/>
              <a:gd name="connsiteY5" fmla="*/ 2818883 h 3146261"/>
              <a:gd name="connsiteX6" fmla="*/ 6180721 w 11229692"/>
              <a:gd name="connsiteY6" fmla="*/ 2762439 h 3146261"/>
              <a:gd name="connsiteX7" fmla="*/ 2864662 w 11229692"/>
              <a:gd name="connsiteY7" fmla="*/ 1127397 h 3146261"/>
              <a:gd name="connsiteX8" fmla="*/ 70970 w 11229692"/>
              <a:gd name="connsiteY8" fmla="*/ 1698410 h 3146261"/>
              <a:gd name="connsiteX0" fmla="*/ 70970 w 11229692"/>
              <a:gd name="connsiteY0" fmla="*/ 1698410 h 3146261"/>
              <a:gd name="connsiteX1" fmla="*/ 50855 w 11229692"/>
              <a:gd name="connsiteY1" fmla="*/ 530112 h 3146261"/>
              <a:gd name="connsiteX2" fmla="*/ 8718259 w 11229692"/>
              <a:gd name="connsiteY2" fmla="*/ 260821 h 3146261"/>
              <a:gd name="connsiteX3" fmla="*/ 11034944 w 11229692"/>
              <a:gd name="connsiteY3" fmla="*/ 233728 h 3146261"/>
              <a:gd name="connsiteX4" fmla="*/ 11159122 w 11229692"/>
              <a:gd name="connsiteY4" fmla="*/ 3146261 h 3146261"/>
              <a:gd name="connsiteX5" fmla="*/ 8822322 w 11229692"/>
              <a:gd name="connsiteY5" fmla="*/ 2818883 h 3146261"/>
              <a:gd name="connsiteX6" fmla="*/ 6180721 w 11229692"/>
              <a:gd name="connsiteY6" fmla="*/ 2762439 h 3146261"/>
              <a:gd name="connsiteX7" fmla="*/ 2864662 w 11229692"/>
              <a:gd name="connsiteY7" fmla="*/ 1127397 h 3146261"/>
              <a:gd name="connsiteX8" fmla="*/ 70970 w 11229692"/>
              <a:gd name="connsiteY8" fmla="*/ 1698410 h 3146261"/>
              <a:gd name="connsiteX0" fmla="*/ 662087 w 11820809"/>
              <a:gd name="connsiteY0" fmla="*/ 1698410 h 3146261"/>
              <a:gd name="connsiteX1" fmla="*/ 641972 w 11820809"/>
              <a:gd name="connsiteY1" fmla="*/ 530112 h 3146261"/>
              <a:gd name="connsiteX2" fmla="*/ 9309376 w 11820809"/>
              <a:gd name="connsiteY2" fmla="*/ 260821 h 3146261"/>
              <a:gd name="connsiteX3" fmla="*/ 11626061 w 11820809"/>
              <a:gd name="connsiteY3" fmla="*/ 233728 h 3146261"/>
              <a:gd name="connsiteX4" fmla="*/ 11750239 w 11820809"/>
              <a:gd name="connsiteY4" fmla="*/ 3146261 h 3146261"/>
              <a:gd name="connsiteX5" fmla="*/ 9413439 w 11820809"/>
              <a:gd name="connsiteY5" fmla="*/ 2818883 h 3146261"/>
              <a:gd name="connsiteX6" fmla="*/ 6771838 w 11820809"/>
              <a:gd name="connsiteY6" fmla="*/ 2762439 h 3146261"/>
              <a:gd name="connsiteX7" fmla="*/ 3455779 w 11820809"/>
              <a:gd name="connsiteY7" fmla="*/ 1127397 h 3146261"/>
              <a:gd name="connsiteX8" fmla="*/ 662087 w 11820809"/>
              <a:gd name="connsiteY8" fmla="*/ 1698410 h 3146261"/>
              <a:gd name="connsiteX0" fmla="*/ 137479 w 11296201"/>
              <a:gd name="connsiteY0" fmla="*/ 1698410 h 3146261"/>
              <a:gd name="connsiteX1" fmla="*/ 117364 w 11296201"/>
              <a:gd name="connsiteY1" fmla="*/ 530112 h 3146261"/>
              <a:gd name="connsiteX2" fmla="*/ 8784768 w 11296201"/>
              <a:gd name="connsiteY2" fmla="*/ 260821 h 3146261"/>
              <a:gd name="connsiteX3" fmla="*/ 11101453 w 11296201"/>
              <a:gd name="connsiteY3" fmla="*/ 233728 h 3146261"/>
              <a:gd name="connsiteX4" fmla="*/ 11225631 w 11296201"/>
              <a:gd name="connsiteY4" fmla="*/ 3146261 h 3146261"/>
              <a:gd name="connsiteX5" fmla="*/ 8888831 w 11296201"/>
              <a:gd name="connsiteY5" fmla="*/ 2818883 h 3146261"/>
              <a:gd name="connsiteX6" fmla="*/ 6247230 w 11296201"/>
              <a:gd name="connsiteY6" fmla="*/ 2762439 h 3146261"/>
              <a:gd name="connsiteX7" fmla="*/ 2931171 w 11296201"/>
              <a:gd name="connsiteY7" fmla="*/ 1127397 h 3146261"/>
              <a:gd name="connsiteX8" fmla="*/ 137479 w 11296201"/>
              <a:gd name="connsiteY8" fmla="*/ 1698410 h 3146261"/>
              <a:gd name="connsiteX0" fmla="*/ 137479 w 11314189"/>
              <a:gd name="connsiteY0" fmla="*/ 1533475 h 2981326"/>
              <a:gd name="connsiteX1" fmla="*/ 117364 w 11314189"/>
              <a:gd name="connsiteY1" fmla="*/ 365177 h 2981326"/>
              <a:gd name="connsiteX2" fmla="*/ 8784768 w 11314189"/>
              <a:gd name="connsiteY2" fmla="*/ 95886 h 2981326"/>
              <a:gd name="connsiteX3" fmla="*/ 11134704 w 11314189"/>
              <a:gd name="connsiteY3" fmla="*/ 501055 h 2981326"/>
              <a:gd name="connsiteX4" fmla="*/ 11225631 w 11314189"/>
              <a:gd name="connsiteY4" fmla="*/ 2981326 h 2981326"/>
              <a:gd name="connsiteX5" fmla="*/ 8888831 w 11314189"/>
              <a:gd name="connsiteY5" fmla="*/ 2653948 h 2981326"/>
              <a:gd name="connsiteX6" fmla="*/ 6247230 w 11314189"/>
              <a:gd name="connsiteY6" fmla="*/ 2597504 h 2981326"/>
              <a:gd name="connsiteX7" fmla="*/ 2931171 w 11314189"/>
              <a:gd name="connsiteY7" fmla="*/ 962462 h 2981326"/>
              <a:gd name="connsiteX8" fmla="*/ 137479 w 11314189"/>
              <a:gd name="connsiteY8" fmla="*/ 1533475 h 2981326"/>
              <a:gd name="connsiteX0" fmla="*/ 137479 w 11314189"/>
              <a:gd name="connsiteY0" fmla="*/ 1533475 h 2981326"/>
              <a:gd name="connsiteX1" fmla="*/ 117364 w 11314189"/>
              <a:gd name="connsiteY1" fmla="*/ 365177 h 2981326"/>
              <a:gd name="connsiteX2" fmla="*/ 8784768 w 11314189"/>
              <a:gd name="connsiteY2" fmla="*/ 95886 h 2981326"/>
              <a:gd name="connsiteX3" fmla="*/ 11134704 w 11314189"/>
              <a:gd name="connsiteY3" fmla="*/ 501055 h 2981326"/>
              <a:gd name="connsiteX4" fmla="*/ 11225631 w 11314189"/>
              <a:gd name="connsiteY4" fmla="*/ 2981326 h 2981326"/>
              <a:gd name="connsiteX5" fmla="*/ 8888831 w 11314189"/>
              <a:gd name="connsiteY5" fmla="*/ 2653948 h 2981326"/>
              <a:gd name="connsiteX6" fmla="*/ 6247230 w 11314189"/>
              <a:gd name="connsiteY6" fmla="*/ 2597504 h 2981326"/>
              <a:gd name="connsiteX7" fmla="*/ 2931171 w 11314189"/>
              <a:gd name="connsiteY7" fmla="*/ 962462 h 2981326"/>
              <a:gd name="connsiteX8" fmla="*/ 137479 w 11314189"/>
              <a:gd name="connsiteY8" fmla="*/ 1533475 h 2981326"/>
              <a:gd name="connsiteX0" fmla="*/ 137479 w 11254897"/>
              <a:gd name="connsiteY0" fmla="*/ 1533475 h 2981326"/>
              <a:gd name="connsiteX1" fmla="*/ 117364 w 11254897"/>
              <a:gd name="connsiteY1" fmla="*/ 365177 h 2981326"/>
              <a:gd name="connsiteX2" fmla="*/ 8784768 w 11254897"/>
              <a:gd name="connsiteY2" fmla="*/ 95886 h 2981326"/>
              <a:gd name="connsiteX3" fmla="*/ 11134704 w 11254897"/>
              <a:gd name="connsiteY3" fmla="*/ 501055 h 2981326"/>
              <a:gd name="connsiteX4" fmla="*/ 11225631 w 11254897"/>
              <a:gd name="connsiteY4" fmla="*/ 2981326 h 2981326"/>
              <a:gd name="connsiteX5" fmla="*/ 8888831 w 11254897"/>
              <a:gd name="connsiteY5" fmla="*/ 2653948 h 2981326"/>
              <a:gd name="connsiteX6" fmla="*/ 6247230 w 11254897"/>
              <a:gd name="connsiteY6" fmla="*/ 2597504 h 2981326"/>
              <a:gd name="connsiteX7" fmla="*/ 2931171 w 11254897"/>
              <a:gd name="connsiteY7" fmla="*/ 962462 h 2981326"/>
              <a:gd name="connsiteX8" fmla="*/ 137479 w 11254897"/>
              <a:gd name="connsiteY8" fmla="*/ 1533475 h 2981326"/>
              <a:gd name="connsiteX0" fmla="*/ 620216 w 11877583"/>
              <a:gd name="connsiteY0" fmla="*/ 1392178 h 2840029"/>
              <a:gd name="connsiteX1" fmla="*/ 600101 w 11877583"/>
              <a:gd name="connsiteY1" fmla="*/ 223880 h 2840029"/>
              <a:gd name="connsiteX2" fmla="*/ 8735490 w 11877583"/>
              <a:gd name="connsiteY2" fmla="*/ 87593 h 2840029"/>
              <a:gd name="connsiteX3" fmla="*/ 11617441 w 11877583"/>
              <a:gd name="connsiteY3" fmla="*/ 359758 h 2840029"/>
              <a:gd name="connsiteX4" fmla="*/ 11708368 w 11877583"/>
              <a:gd name="connsiteY4" fmla="*/ 2840029 h 2840029"/>
              <a:gd name="connsiteX5" fmla="*/ 9371568 w 11877583"/>
              <a:gd name="connsiteY5" fmla="*/ 2512651 h 2840029"/>
              <a:gd name="connsiteX6" fmla="*/ 6729967 w 11877583"/>
              <a:gd name="connsiteY6" fmla="*/ 2456207 h 2840029"/>
              <a:gd name="connsiteX7" fmla="*/ 3413908 w 11877583"/>
              <a:gd name="connsiteY7" fmla="*/ 821165 h 2840029"/>
              <a:gd name="connsiteX8" fmla="*/ 620216 w 11877583"/>
              <a:gd name="connsiteY8" fmla="*/ 1392178 h 2840029"/>
              <a:gd name="connsiteX0" fmla="*/ 398209 w 11655576"/>
              <a:gd name="connsiteY0" fmla="*/ 1476810 h 2924661"/>
              <a:gd name="connsiteX1" fmla="*/ 693978 w 11655576"/>
              <a:gd name="connsiteY1" fmla="*/ 125632 h 2924661"/>
              <a:gd name="connsiteX2" fmla="*/ 8513483 w 11655576"/>
              <a:gd name="connsiteY2" fmla="*/ 172225 h 2924661"/>
              <a:gd name="connsiteX3" fmla="*/ 11395434 w 11655576"/>
              <a:gd name="connsiteY3" fmla="*/ 444390 h 2924661"/>
              <a:gd name="connsiteX4" fmla="*/ 11486361 w 11655576"/>
              <a:gd name="connsiteY4" fmla="*/ 2924661 h 2924661"/>
              <a:gd name="connsiteX5" fmla="*/ 9149561 w 11655576"/>
              <a:gd name="connsiteY5" fmla="*/ 2597283 h 2924661"/>
              <a:gd name="connsiteX6" fmla="*/ 6507960 w 11655576"/>
              <a:gd name="connsiteY6" fmla="*/ 2540839 h 2924661"/>
              <a:gd name="connsiteX7" fmla="*/ 3191901 w 11655576"/>
              <a:gd name="connsiteY7" fmla="*/ 905797 h 2924661"/>
              <a:gd name="connsiteX8" fmla="*/ 398209 w 11655576"/>
              <a:gd name="connsiteY8" fmla="*/ 1476810 h 2924661"/>
              <a:gd name="connsiteX0" fmla="*/ 73602 w 11330969"/>
              <a:gd name="connsiteY0" fmla="*/ 1448763 h 2896614"/>
              <a:gd name="connsiteX1" fmla="*/ 369371 w 11330969"/>
              <a:gd name="connsiteY1" fmla="*/ 97585 h 2896614"/>
              <a:gd name="connsiteX2" fmla="*/ 8188876 w 11330969"/>
              <a:gd name="connsiteY2" fmla="*/ 144178 h 2896614"/>
              <a:gd name="connsiteX3" fmla="*/ 11070827 w 11330969"/>
              <a:gd name="connsiteY3" fmla="*/ 416343 h 2896614"/>
              <a:gd name="connsiteX4" fmla="*/ 11161754 w 11330969"/>
              <a:gd name="connsiteY4" fmla="*/ 2896614 h 2896614"/>
              <a:gd name="connsiteX5" fmla="*/ 8824954 w 11330969"/>
              <a:gd name="connsiteY5" fmla="*/ 2569236 h 2896614"/>
              <a:gd name="connsiteX6" fmla="*/ 6183353 w 11330969"/>
              <a:gd name="connsiteY6" fmla="*/ 2512792 h 2896614"/>
              <a:gd name="connsiteX7" fmla="*/ 2867294 w 11330969"/>
              <a:gd name="connsiteY7" fmla="*/ 877750 h 2896614"/>
              <a:gd name="connsiteX8" fmla="*/ 73602 w 11330969"/>
              <a:gd name="connsiteY8" fmla="*/ 1448763 h 2896614"/>
              <a:gd name="connsiteX0" fmla="*/ 73602 w 11330969"/>
              <a:gd name="connsiteY0" fmla="*/ 1448763 h 2896614"/>
              <a:gd name="connsiteX1" fmla="*/ 369371 w 11330969"/>
              <a:gd name="connsiteY1" fmla="*/ 97585 h 2896614"/>
              <a:gd name="connsiteX2" fmla="*/ 8188876 w 11330969"/>
              <a:gd name="connsiteY2" fmla="*/ 144178 h 2896614"/>
              <a:gd name="connsiteX3" fmla="*/ 11070827 w 11330969"/>
              <a:gd name="connsiteY3" fmla="*/ 416343 h 2896614"/>
              <a:gd name="connsiteX4" fmla="*/ 11161754 w 11330969"/>
              <a:gd name="connsiteY4" fmla="*/ 2896614 h 2896614"/>
              <a:gd name="connsiteX5" fmla="*/ 8824954 w 11330969"/>
              <a:gd name="connsiteY5" fmla="*/ 2569236 h 2896614"/>
              <a:gd name="connsiteX6" fmla="*/ 6183353 w 11330969"/>
              <a:gd name="connsiteY6" fmla="*/ 2512792 h 2896614"/>
              <a:gd name="connsiteX7" fmla="*/ 2867294 w 11330969"/>
              <a:gd name="connsiteY7" fmla="*/ 877750 h 2896614"/>
              <a:gd name="connsiteX8" fmla="*/ 73602 w 11330969"/>
              <a:gd name="connsiteY8" fmla="*/ 1448763 h 2896614"/>
              <a:gd name="connsiteX0" fmla="*/ 11760 w 11269127"/>
              <a:gd name="connsiteY0" fmla="*/ 1448763 h 2896614"/>
              <a:gd name="connsiteX1" fmla="*/ 307529 w 11269127"/>
              <a:gd name="connsiteY1" fmla="*/ 97585 h 2896614"/>
              <a:gd name="connsiteX2" fmla="*/ 8127034 w 11269127"/>
              <a:gd name="connsiteY2" fmla="*/ 144178 h 2896614"/>
              <a:gd name="connsiteX3" fmla="*/ 11008985 w 11269127"/>
              <a:gd name="connsiteY3" fmla="*/ 416343 h 2896614"/>
              <a:gd name="connsiteX4" fmla="*/ 11099912 w 11269127"/>
              <a:gd name="connsiteY4" fmla="*/ 2896614 h 2896614"/>
              <a:gd name="connsiteX5" fmla="*/ 8763112 w 11269127"/>
              <a:gd name="connsiteY5" fmla="*/ 2569236 h 2896614"/>
              <a:gd name="connsiteX6" fmla="*/ 6121511 w 11269127"/>
              <a:gd name="connsiteY6" fmla="*/ 2512792 h 2896614"/>
              <a:gd name="connsiteX7" fmla="*/ 2805452 w 11269127"/>
              <a:gd name="connsiteY7" fmla="*/ 877750 h 2896614"/>
              <a:gd name="connsiteX8" fmla="*/ 11760 w 11269127"/>
              <a:gd name="connsiteY8" fmla="*/ 1448763 h 2896614"/>
              <a:gd name="connsiteX0" fmla="*/ 11760 w 11269127"/>
              <a:gd name="connsiteY0" fmla="*/ 1505482 h 2953333"/>
              <a:gd name="connsiteX1" fmla="*/ 307529 w 11269127"/>
              <a:gd name="connsiteY1" fmla="*/ 154304 h 2953333"/>
              <a:gd name="connsiteX2" fmla="*/ 8127034 w 11269127"/>
              <a:gd name="connsiteY2" fmla="*/ 200897 h 2953333"/>
              <a:gd name="connsiteX3" fmla="*/ 11008985 w 11269127"/>
              <a:gd name="connsiteY3" fmla="*/ 473062 h 2953333"/>
              <a:gd name="connsiteX4" fmla="*/ 11099912 w 11269127"/>
              <a:gd name="connsiteY4" fmla="*/ 2953333 h 2953333"/>
              <a:gd name="connsiteX5" fmla="*/ 8763112 w 11269127"/>
              <a:gd name="connsiteY5" fmla="*/ 2625955 h 2953333"/>
              <a:gd name="connsiteX6" fmla="*/ 6121511 w 11269127"/>
              <a:gd name="connsiteY6" fmla="*/ 2569511 h 2953333"/>
              <a:gd name="connsiteX7" fmla="*/ 2805452 w 11269127"/>
              <a:gd name="connsiteY7" fmla="*/ 934469 h 2953333"/>
              <a:gd name="connsiteX8" fmla="*/ 11760 w 11269127"/>
              <a:gd name="connsiteY8" fmla="*/ 1505482 h 2953333"/>
              <a:gd name="connsiteX0" fmla="*/ 107188 w 11364555"/>
              <a:gd name="connsiteY0" fmla="*/ 1464853 h 2912704"/>
              <a:gd name="connsiteX1" fmla="*/ 186826 w 11364555"/>
              <a:gd name="connsiteY1" fmla="*/ 180177 h 2912704"/>
              <a:gd name="connsiteX2" fmla="*/ 8222462 w 11364555"/>
              <a:gd name="connsiteY2" fmla="*/ 160268 h 2912704"/>
              <a:gd name="connsiteX3" fmla="*/ 11104413 w 11364555"/>
              <a:gd name="connsiteY3" fmla="*/ 432433 h 2912704"/>
              <a:gd name="connsiteX4" fmla="*/ 11195340 w 11364555"/>
              <a:gd name="connsiteY4" fmla="*/ 2912704 h 2912704"/>
              <a:gd name="connsiteX5" fmla="*/ 8858540 w 11364555"/>
              <a:gd name="connsiteY5" fmla="*/ 2585326 h 2912704"/>
              <a:gd name="connsiteX6" fmla="*/ 6216939 w 11364555"/>
              <a:gd name="connsiteY6" fmla="*/ 2528882 h 2912704"/>
              <a:gd name="connsiteX7" fmla="*/ 2900880 w 11364555"/>
              <a:gd name="connsiteY7" fmla="*/ 893840 h 2912704"/>
              <a:gd name="connsiteX8" fmla="*/ 107188 w 11364555"/>
              <a:gd name="connsiteY8" fmla="*/ 1464853 h 2912704"/>
              <a:gd name="connsiteX0" fmla="*/ 107188 w 11393395"/>
              <a:gd name="connsiteY0" fmla="*/ 1526894 h 2974745"/>
              <a:gd name="connsiteX1" fmla="*/ 186826 w 11393395"/>
              <a:gd name="connsiteY1" fmla="*/ 242218 h 2974745"/>
              <a:gd name="connsiteX2" fmla="*/ 7823451 w 11393395"/>
              <a:gd name="connsiteY2" fmla="*/ 105930 h 2974745"/>
              <a:gd name="connsiteX3" fmla="*/ 11104413 w 11393395"/>
              <a:gd name="connsiteY3" fmla="*/ 494474 h 2974745"/>
              <a:gd name="connsiteX4" fmla="*/ 11195340 w 11393395"/>
              <a:gd name="connsiteY4" fmla="*/ 2974745 h 2974745"/>
              <a:gd name="connsiteX5" fmla="*/ 8858540 w 11393395"/>
              <a:gd name="connsiteY5" fmla="*/ 2647367 h 2974745"/>
              <a:gd name="connsiteX6" fmla="*/ 6216939 w 11393395"/>
              <a:gd name="connsiteY6" fmla="*/ 2590923 h 2974745"/>
              <a:gd name="connsiteX7" fmla="*/ 2900880 w 11393395"/>
              <a:gd name="connsiteY7" fmla="*/ 955881 h 2974745"/>
              <a:gd name="connsiteX8" fmla="*/ 107188 w 11393395"/>
              <a:gd name="connsiteY8" fmla="*/ 1526894 h 2974745"/>
              <a:gd name="connsiteX0" fmla="*/ 107188 w 11393395"/>
              <a:gd name="connsiteY0" fmla="*/ 1526894 h 2974745"/>
              <a:gd name="connsiteX1" fmla="*/ 186826 w 11393395"/>
              <a:gd name="connsiteY1" fmla="*/ 242218 h 2974745"/>
              <a:gd name="connsiteX2" fmla="*/ 7823451 w 11393395"/>
              <a:gd name="connsiteY2" fmla="*/ 105930 h 2974745"/>
              <a:gd name="connsiteX3" fmla="*/ 11104413 w 11393395"/>
              <a:gd name="connsiteY3" fmla="*/ 494474 h 2974745"/>
              <a:gd name="connsiteX4" fmla="*/ 11195340 w 11393395"/>
              <a:gd name="connsiteY4" fmla="*/ 2974745 h 2974745"/>
              <a:gd name="connsiteX5" fmla="*/ 8858540 w 11393395"/>
              <a:gd name="connsiteY5" fmla="*/ 2647367 h 2974745"/>
              <a:gd name="connsiteX6" fmla="*/ 6216939 w 11393395"/>
              <a:gd name="connsiteY6" fmla="*/ 2590923 h 2974745"/>
              <a:gd name="connsiteX7" fmla="*/ 2900880 w 11393395"/>
              <a:gd name="connsiteY7" fmla="*/ 955881 h 2974745"/>
              <a:gd name="connsiteX8" fmla="*/ 107188 w 11393395"/>
              <a:gd name="connsiteY8" fmla="*/ 1526894 h 2974745"/>
              <a:gd name="connsiteX0" fmla="*/ 107188 w 11260581"/>
              <a:gd name="connsiteY0" fmla="*/ 1526894 h 2974745"/>
              <a:gd name="connsiteX1" fmla="*/ 186826 w 11260581"/>
              <a:gd name="connsiteY1" fmla="*/ 242218 h 2974745"/>
              <a:gd name="connsiteX2" fmla="*/ 7823451 w 11260581"/>
              <a:gd name="connsiteY2" fmla="*/ 105930 h 2974745"/>
              <a:gd name="connsiteX3" fmla="*/ 11104413 w 11260581"/>
              <a:gd name="connsiteY3" fmla="*/ 494474 h 2974745"/>
              <a:gd name="connsiteX4" fmla="*/ 11195340 w 11260581"/>
              <a:gd name="connsiteY4" fmla="*/ 2974745 h 2974745"/>
              <a:gd name="connsiteX5" fmla="*/ 8858540 w 11260581"/>
              <a:gd name="connsiteY5" fmla="*/ 2647367 h 2974745"/>
              <a:gd name="connsiteX6" fmla="*/ 6216939 w 11260581"/>
              <a:gd name="connsiteY6" fmla="*/ 2590923 h 2974745"/>
              <a:gd name="connsiteX7" fmla="*/ 2900880 w 11260581"/>
              <a:gd name="connsiteY7" fmla="*/ 955881 h 2974745"/>
              <a:gd name="connsiteX8" fmla="*/ 107188 w 11260581"/>
              <a:gd name="connsiteY8" fmla="*/ 1526894 h 2974745"/>
              <a:gd name="connsiteX0" fmla="*/ 107188 w 11260581"/>
              <a:gd name="connsiteY0" fmla="*/ 1526894 h 2974745"/>
              <a:gd name="connsiteX1" fmla="*/ 186826 w 11260581"/>
              <a:gd name="connsiteY1" fmla="*/ 242218 h 2974745"/>
              <a:gd name="connsiteX2" fmla="*/ 7823451 w 11260581"/>
              <a:gd name="connsiteY2" fmla="*/ 105930 h 2974745"/>
              <a:gd name="connsiteX3" fmla="*/ 11104413 w 11260581"/>
              <a:gd name="connsiteY3" fmla="*/ 494474 h 2974745"/>
              <a:gd name="connsiteX4" fmla="*/ 11195340 w 11260581"/>
              <a:gd name="connsiteY4" fmla="*/ 2974745 h 2974745"/>
              <a:gd name="connsiteX5" fmla="*/ 8858540 w 11260581"/>
              <a:gd name="connsiteY5" fmla="*/ 2647367 h 2974745"/>
              <a:gd name="connsiteX6" fmla="*/ 6216939 w 11260581"/>
              <a:gd name="connsiteY6" fmla="*/ 2590923 h 2974745"/>
              <a:gd name="connsiteX7" fmla="*/ 2900880 w 11260581"/>
              <a:gd name="connsiteY7" fmla="*/ 955881 h 2974745"/>
              <a:gd name="connsiteX8" fmla="*/ 107188 w 11260581"/>
              <a:gd name="connsiteY8" fmla="*/ 1526894 h 2974745"/>
              <a:gd name="connsiteX0" fmla="*/ 107188 w 11311055"/>
              <a:gd name="connsiteY0" fmla="*/ 1526894 h 2974745"/>
              <a:gd name="connsiteX1" fmla="*/ 186826 w 11311055"/>
              <a:gd name="connsiteY1" fmla="*/ 242218 h 2974745"/>
              <a:gd name="connsiteX2" fmla="*/ 7823451 w 11311055"/>
              <a:gd name="connsiteY2" fmla="*/ 105930 h 2974745"/>
              <a:gd name="connsiteX3" fmla="*/ 11187540 w 11311055"/>
              <a:gd name="connsiteY3" fmla="*/ 494474 h 2974745"/>
              <a:gd name="connsiteX4" fmla="*/ 11195340 w 11311055"/>
              <a:gd name="connsiteY4" fmla="*/ 2974745 h 2974745"/>
              <a:gd name="connsiteX5" fmla="*/ 8858540 w 11311055"/>
              <a:gd name="connsiteY5" fmla="*/ 2647367 h 2974745"/>
              <a:gd name="connsiteX6" fmla="*/ 6216939 w 11311055"/>
              <a:gd name="connsiteY6" fmla="*/ 2590923 h 2974745"/>
              <a:gd name="connsiteX7" fmla="*/ 2900880 w 11311055"/>
              <a:gd name="connsiteY7" fmla="*/ 955881 h 2974745"/>
              <a:gd name="connsiteX8" fmla="*/ 107188 w 11311055"/>
              <a:gd name="connsiteY8" fmla="*/ 1526894 h 2974745"/>
              <a:gd name="connsiteX0" fmla="*/ 107188 w 11311055"/>
              <a:gd name="connsiteY0" fmla="*/ 1451137 h 2898988"/>
              <a:gd name="connsiteX1" fmla="*/ 186826 w 11311055"/>
              <a:gd name="connsiteY1" fmla="*/ 166461 h 2898988"/>
              <a:gd name="connsiteX2" fmla="*/ 7773574 w 11311055"/>
              <a:gd name="connsiteY2" fmla="*/ 179802 h 2898988"/>
              <a:gd name="connsiteX3" fmla="*/ 11187540 w 11311055"/>
              <a:gd name="connsiteY3" fmla="*/ 418717 h 2898988"/>
              <a:gd name="connsiteX4" fmla="*/ 11195340 w 11311055"/>
              <a:gd name="connsiteY4" fmla="*/ 2898988 h 2898988"/>
              <a:gd name="connsiteX5" fmla="*/ 8858540 w 11311055"/>
              <a:gd name="connsiteY5" fmla="*/ 2571610 h 2898988"/>
              <a:gd name="connsiteX6" fmla="*/ 6216939 w 11311055"/>
              <a:gd name="connsiteY6" fmla="*/ 2515166 h 2898988"/>
              <a:gd name="connsiteX7" fmla="*/ 2900880 w 11311055"/>
              <a:gd name="connsiteY7" fmla="*/ 880124 h 2898988"/>
              <a:gd name="connsiteX8" fmla="*/ 107188 w 11311055"/>
              <a:gd name="connsiteY8" fmla="*/ 1451137 h 2898988"/>
              <a:gd name="connsiteX0" fmla="*/ 107188 w 11311055"/>
              <a:gd name="connsiteY0" fmla="*/ 1427264 h 2875115"/>
              <a:gd name="connsiteX1" fmla="*/ 186826 w 11311055"/>
              <a:gd name="connsiteY1" fmla="*/ 142588 h 2875115"/>
              <a:gd name="connsiteX2" fmla="*/ 7773574 w 11311055"/>
              <a:gd name="connsiteY2" fmla="*/ 155929 h 2875115"/>
              <a:gd name="connsiteX3" fmla="*/ 11187540 w 11311055"/>
              <a:gd name="connsiteY3" fmla="*/ 394844 h 2875115"/>
              <a:gd name="connsiteX4" fmla="*/ 11195340 w 11311055"/>
              <a:gd name="connsiteY4" fmla="*/ 2875115 h 2875115"/>
              <a:gd name="connsiteX5" fmla="*/ 8858540 w 11311055"/>
              <a:gd name="connsiteY5" fmla="*/ 2547737 h 2875115"/>
              <a:gd name="connsiteX6" fmla="*/ 6216939 w 11311055"/>
              <a:gd name="connsiteY6" fmla="*/ 2491293 h 2875115"/>
              <a:gd name="connsiteX7" fmla="*/ 2900880 w 11311055"/>
              <a:gd name="connsiteY7" fmla="*/ 856251 h 2875115"/>
              <a:gd name="connsiteX8" fmla="*/ 107188 w 11311055"/>
              <a:gd name="connsiteY8" fmla="*/ 1427264 h 2875115"/>
              <a:gd name="connsiteX0" fmla="*/ 107188 w 11311055"/>
              <a:gd name="connsiteY0" fmla="*/ 1535361 h 2983212"/>
              <a:gd name="connsiteX1" fmla="*/ 186826 w 11311055"/>
              <a:gd name="connsiteY1" fmla="*/ 250685 h 2983212"/>
              <a:gd name="connsiteX2" fmla="*/ 7773574 w 11311055"/>
              <a:gd name="connsiteY2" fmla="*/ 264026 h 2983212"/>
              <a:gd name="connsiteX3" fmla="*/ 11187540 w 11311055"/>
              <a:gd name="connsiteY3" fmla="*/ 502941 h 2983212"/>
              <a:gd name="connsiteX4" fmla="*/ 11195340 w 11311055"/>
              <a:gd name="connsiteY4" fmla="*/ 2983212 h 2983212"/>
              <a:gd name="connsiteX5" fmla="*/ 8858540 w 11311055"/>
              <a:gd name="connsiteY5" fmla="*/ 2655834 h 2983212"/>
              <a:gd name="connsiteX6" fmla="*/ 6216939 w 11311055"/>
              <a:gd name="connsiteY6" fmla="*/ 2599390 h 2983212"/>
              <a:gd name="connsiteX7" fmla="*/ 2900880 w 11311055"/>
              <a:gd name="connsiteY7" fmla="*/ 964348 h 2983212"/>
              <a:gd name="connsiteX8" fmla="*/ 107188 w 11311055"/>
              <a:gd name="connsiteY8" fmla="*/ 1535361 h 2983212"/>
              <a:gd name="connsiteX0" fmla="*/ 107188 w 11311055"/>
              <a:gd name="connsiteY0" fmla="*/ 1451137 h 2898988"/>
              <a:gd name="connsiteX1" fmla="*/ 186826 w 11311055"/>
              <a:gd name="connsiteY1" fmla="*/ 166461 h 2898988"/>
              <a:gd name="connsiteX2" fmla="*/ 7773574 w 11311055"/>
              <a:gd name="connsiteY2" fmla="*/ 179802 h 2898988"/>
              <a:gd name="connsiteX3" fmla="*/ 11187540 w 11311055"/>
              <a:gd name="connsiteY3" fmla="*/ 418717 h 2898988"/>
              <a:gd name="connsiteX4" fmla="*/ 11195340 w 11311055"/>
              <a:gd name="connsiteY4" fmla="*/ 2898988 h 2898988"/>
              <a:gd name="connsiteX5" fmla="*/ 8858540 w 11311055"/>
              <a:gd name="connsiteY5" fmla="*/ 2571610 h 2898988"/>
              <a:gd name="connsiteX6" fmla="*/ 6216939 w 11311055"/>
              <a:gd name="connsiteY6" fmla="*/ 2515166 h 2898988"/>
              <a:gd name="connsiteX7" fmla="*/ 2900880 w 11311055"/>
              <a:gd name="connsiteY7" fmla="*/ 880124 h 2898988"/>
              <a:gd name="connsiteX8" fmla="*/ 107188 w 11311055"/>
              <a:gd name="connsiteY8" fmla="*/ 1451137 h 2898988"/>
              <a:gd name="connsiteX0" fmla="*/ 107188 w 11311055"/>
              <a:gd name="connsiteY0" fmla="*/ 1526894 h 2974745"/>
              <a:gd name="connsiteX1" fmla="*/ 186826 w 11311055"/>
              <a:gd name="connsiteY1" fmla="*/ 242218 h 2974745"/>
              <a:gd name="connsiteX2" fmla="*/ 7091930 w 11311055"/>
              <a:gd name="connsiteY2" fmla="*/ 105929 h 2974745"/>
              <a:gd name="connsiteX3" fmla="*/ 11187540 w 11311055"/>
              <a:gd name="connsiteY3" fmla="*/ 494474 h 2974745"/>
              <a:gd name="connsiteX4" fmla="*/ 11195340 w 11311055"/>
              <a:gd name="connsiteY4" fmla="*/ 2974745 h 2974745"/>
              <a:gd name="connsiteX5" fmla="*/ 8858540 w 11311055"/>
              <a:gd name="connsiteY5" fmla="*/ 2647367 h 2974745"/>
              <a:gd name="connsiteX6" fmla="*/ 6216939 w 11311055"/>
              <a:gd name="connsiteY6" fmla="*/ 2590923 h 2974745"/>
              <a:gd name="connsiteX7" fmla="*/ 2900880 w 11311055"/>
              <a:gd name="connsiteY7" fmla="*/ 955881 h 2974745"/>
              <a:gd name="connsiteX8" fmla="*/ 107188 w 11311055"/>
              <a:gd name="connsiteY8" fmla="*/ 1526894 h 2974745"/>
              <a:gd name="connsiteX0" fmla="*/ 107188 w 11311055"/>
              <a:gd name="connsiteY0" fmla="*/ 1519813 h 2967664"/>
              <a:gd name="connsiteX1" fmla="*/ 186826 w 11311055"/>
              <a:gd name="connsiteY1" fmla="*/ 235137 h 2967664"/>
              <a:gd name="connsiteX2" fmla="*/ 7091930 w 11311055"/>
              <a:gd name="connsiteY2" fmla="*/ 98848 h 2967664"/>
              <a:gd name="connsiteX3" fmla="*/ 11187540 w 11311055"/>
              <a:gd name="connsiteY3" fmla="*/ 487393 h 2967664"/>
              <a:gd name="connsiteX4" fmla="*/ 11195340 w 11311055"/>
              <a:gd name="connsiteY4" fmla="*/ 2967664 h 2967664"/>
              <a:gd name="connsiteX5" fmla="*/ 8858540 w 11311055"/>
              <a:gd name="connsiteY5" fmla="*/ 2640286 h 2967664"/>
              <a:gd name="connsiteX6" fmla="*/ 6216939 w 11311055"/>
              <a:gd name="connsiteY6" fmla="*/ 2583842 h 2967664"/>
              <a:gd name="connsiteX7" fmla="*/ 2900880 w 11311055"/>
              <a:gd name="connsiteY7" fmla="*/ 948800 h 2967664"/>
              <a:gd name="connsiteX8" fmla="*/ 107188 w 11311055"/>
              <a:gd name="connsiteY8" fmla="*/ 1519813 h 2967664"/>
              <a:gd name="connsiteX0" fmla="*/ 107188 w 11311055"/>
              <a:gd name="connsiteY0" fmla="*/ 1500103 h 2947954"/>
              <a:gd name="connsiteX1" fmla="*/ 186826 w 11311055"/>
              <a:gd name="connsiteY1" fmla="*/ 215427 h 2947954"/>
              <a:gd name="connsiteX2" fmla="*/ 6975551 w 11311055"/>
              <a:gd name="connsiteY2" fmla="*/ 112389 h 2947954"/>
              <a:gd name="connsiteX3" fmla="*/ 11187540 w 11311055"/>
              <a:gd name="connsiteY3" fmla="*/ 467683 h 2947954"/>
              <a:gd name="connsiteX4" fmla="*/ 11195340 w 11311055"/>
              <a:gd name="connsiteY4" fmla="*/ 2947954 h 2947954"/>
              <a:gd name="connsiteX5" fmla="*/ 8858540 w 11311055"/>
              <a:gd name="connsiteY5" fmla="*/ 2620576 h 2947954"/>
              <a:gd name="connsiteX6" fmla="*/ 6216939 w 11311055"/>
              <a:gd name="connsiteY6" fmla="*/ 2564132 h 2947954"/>
              <a:gd name="connsiteX7" fmla="*/ 2900880 w 11311055"/>
              <a:gd name="connsiteY7" fmla="*/ 929090 h 2947954"/>
              <a:gd name="connsiteX8" fmla="*/ 107188 w 11311055"/>
              <a:gd name="connsiteY8" fmla="*/ 1500103 h 2947954"/>
              <a:gd name="connsiteX0" fmla="*/ 67585 w 11271452"/>
              <a:gd name="connsiteY0" fmla="*/ 1431335 h 2879186"/>
              <a:gd name="connsiteX1" fmla="*/ 213725 w 11271452"/>
              <a:gd name="connsiteY1" fmla="*/ 196536 h 2879186"/>
              <a:gd name="connsiteX2" fmla="*/ 6935948 w 11271452"/>
              <a:gd name="connsiteY2" fmla="*/ 43621 h 2879186"/>
              <a:gd name="connsiteX3" fmla="*/ 11147937 w 11271452"/>
              <a:gd name="connsiteY3" fmla="*/ 398915 h 2879186"/>
              <a:gd name="connsiteX4" fmla="*/ 11155737 w 11271452"/>
              <a:gd name="connsiteY4" fmla="*/ 2879186 h 2879186"/>
              <a:gd name="connsiteX5" fmla="*/ 8818937 w 11271452"/>
              <a:gd name="connsiteY5" fmla="*/ 2551808 h 2879186"/>
              <a:gd name="connsiteX6" fmla="*/ 6177336 w 11271452"/>
              <a:gd name="connsiteY6" fmla="*/ 2495364 h 2879186"/>
              <a:gd name="connsiteX7" fmla="*/ 2861277 w 11271452"/>
              <a:gd name="connsiteY7" fmla="*/ 860322 h 2879186"/>
              <a:gd name="connsiteX8" fmla="*/ 67585 w 11271452"/>
              <a:gd name="connsiteY8" fmla="*/ 1431335 h 2879186"/>
              <a:gd name="connsiteX0" fmla="*/ 67585 w 11271452"/>
              <a:gd name="connsiteY0" fmla="*/ 1501776 h 2949627"/>
              <a:gd name="connsiteX1" fmla="*/ 213725 w 11271452"/>
              <a:gd name="connsiteY1" fmla="*/ 266977 h 2949627"/>
              <a:gd name="connsiteX2" fmla="*/ 6935948 w 11271452"/>
              <a:gd name="connsiteY2" fmla="*/ 114062 h 2949627"/>
              <a:gd name="connsiteX3" fmla="*/ 11147937 w 11271452"/>
              <a:gd name="connsiteY3" fmla="*/ 469356 h 2949627"/>
              <a:gd name="connsiteX4" fmla="*/ 11155737 w 11271452"/>
              <a:gd name="connsiteY4" fmla="*/ 2949627 h 2949627"/>
              <a:gd name="connsiteX5" fmla="*/ 8818937 w 11271452"/>
              <a:gd name="connsiteY5" fmla="*/ 2622249 h 2949627"/>
              <a:gd name="connsiteX6" fmla="*/ 6177336 w 11271452"/>
              <a:gd name="connsiteY6" fmla="*/ 2565805 h 2949627"/>
              <a:gd name="connsiteX7" fmla="*/ 2861277 w 11271452"/>
              <a:gd name="connsiteY7" fmla="*/ 930763 h 2949627"/>
              <a:gd name="connsiteX8" fmla="*/ 67585 w 11271452"/>
              <a:gd name="connsiteY8" fmla="*/ 1501776 h 2949627"/>
              <a:gd name="connsiteX0" fmla="*/ 67585 w 11271452"/>
              <a:gd name="connsiteY0" fmla="*/ 1501776 h 2949627"/>
              <a:gd name="connsiteX1" fmla="*/ 213725 w 11271452"/>
              <a:gd name="connsiteY1" fmla="*/ 266977 h 2949627"/>
              <a:gd name="connsiteX2" fmla="*/ 6935948 w 11271452"/>
              <a:gd name="connsiteY2" fmla="*/ 114062 h 2949627"/>
              <a:gd name="connsiteX3" fmla="*/ 11147937 w 11271452"/>
              <a:gd name="connsiteY3" fmla="*/ 469356 h 2949627"/>
              <a:gd name="connsiteX4" fmla="*/ 11155737 w 11271452"/>
              <a:gd name="connsiteY4" fmla="*/ 2949627 h 2949627"/>
              <a:gd name="connsiteX5" fmla="*/ 8818937 w 11271452"/>
              <a:gd name="connsiteY5" fmla="*/ 2622249 h 2949627"/>
              <a:gd name="connsiteX6" fmla="*/ 6177336 w 11271452"/>
              <a:gd name="connsiteY6" fmla="*/ 2565805 h 2949627"/>
              <a:gd name="connsiteX7" fmla="*/ 2861277 w 11271452"/>
              <a:gd name="connsiteY7" fmla="*/ 930763 h 2949627"/>
              <a:gd name="connsiteX8" fmla="*/ 67585 w 11271452"/>
              <a:gd name="connsiteY8" fmla="*/ 1501776 h 2949627"/>
              <a:gd name="connsiteX0" fmla="*/ 67585 w 11205141"/>
              <a:gd name="connsiteY0" fmla="*/ 1615170 h 3063021"/>
              <a:gd name="connsiteX1" fmla="*/ 213725 w 11205141"/>
              <a:gd name="connsiteY1" fmla="*/ 380371 h 3063021"/>
              <a:gd name="connsiteX2" fmla="*/ 6935948 w 11205141"/>
              <a:gd name="connsiteY2" fmla="*/ 227456 h 3063021"/>
              <a:gd name="connsiteX3" fmla="*/ 11031559 w 11205141"/>
              <a:gd name="connsiteY3" fmla="*/ 333368 h 3063021"/>
              <a:gd name="connsiteX4" fmla="*/ 11155737 w 11205141"/>
              <a:gd name="connsiteY4" fmla="*/ 3063021 h 3063021"/>
              <a:gd name="connsiteX5" fmla="*/ 8818937 w 11205141"/>
              <a:gd name="connsiteY5" fmla="*/ 2735643 h 3063021"/>
              <a:gd name="connsiteX6" fmla="*/ 6177336 w 11205141"/>
              <a:gd name="connsiteY6" fmla="*/ 2679199 h 3063021"/>
              <a:gd name="connsiteX7" fmla="*/ 2861277 w 11205141"/>
              <a:gd name="connsiteY7" fmla="*/ 1044157 h 3063021"/>
              <a:gd name="connsiteX8" fmla="*/ 67585 w 11205141"/>
              <a:gd name="connsiteY8" fmla="*/ 1615170 h 3063021"/>
              <a:gd name="connsiteX0" fmla="*/ 67585 w 11242229"/>
              <a:gd name="connsiteY0" fmla="*/ 1488531 h 2936382"/>
              <a:gd name="connsiteX1" fmla="*/ 213725 w 11242229"/>
              <a:gd name="connsiteY1" fmla="*/ 253732 h 2936382"/>
              <a:gd name="connsiteX2" fmla="*/ 6935948 w 11242229"/>
              <a:gd name="connsiteY2" fmla="*/ 100817 h 2936382"/>
              <a:gd name="connsiteX3" fmla="*/ 11031559 w 11242229"/>
              <a:gd name="connsiteY3" fmla="*/ 206729 h 2936382"/>
              <a:gd name="connsiteX4" fmla="*/ 11155737 w 11242229"/>
              <a:gd name="connsiteY4" fmla="*/ 2936382 h 2936382"/>
              <a:gd name="connsiteX5" fmla="*/ 8818937 w 11242229"/>
              <a:gd name="connsiteY5" fmla="*/ 2609004 h 2936382"/>
              <a:gd name="connsiteX6" fmla="*/ 6177336 w 11242229"/>
              <a:gd name="connsiteY6" fmla="*/ 2552560 h 2936382"/>
              <a:gd name="connsiteX7" fmla="*/ 2861277 w 11242229"/>
              <a:gd name="connsiteY7" fmla="*/ 917518 h 2936382"/>
              <a:gd name="connsiteX8" fmla="*/ 67585 w 11242229"/>
              <a:gd name="connsiteY8" fmla="*/ 1488531 h 2936382"/>
              <a:gd name="connsiteX0" fmla="*/ 67585 w 11174528"/>
              <a:gd name="connsiteY0" fmla="*/ 1515032 h 2962883"/>
              <a:gd name="connsiteX1" fmla="*/ 213725 w 11174528"/>
              <a:gd name="connsiteY1" fmla="*/ 280233 h 2962883"/>
              <a:gd name="connsiteX2" fmla="*/ 6935948 w 11174528"/>
              <a:gd name="connsiteY2" fmla="*/ 127318 h 2962883"/>
              <a:gd name="connsiteX3" fmla="*/ 10832054 w 11174528"/>
              <a:gd name="connsiteY3" fmla="*/ 150103 h 2962883"/>
              <a:gd name="connsiteX4" fmla="*/ 11155737 w 11174528"/>
              <a:gd name="connsiteY4" fmla="*/ 2962883 h 2962883"/>
              <a:gd name="connsiteX5" fmla="*/ 8818937 w 11174528"/>
              <a:gd name="connsiteY5" fmla="*/ 2635505 h 2962883"/>
              <a:gd name="connsiteX6" fmla="*/ 6177336 w 11174528"/>
              <a:gd name="connsiteY6" fmla="*/ 2579061 h 2962883"/>
              <a:gd name="connsiteX7" fmla="*/ 2861277 w 11174528"/>
              <a:gd name="connsiteY7" fmla="*/ 944019 h 2962883"/>
              <a:gd name="connsiteX8" fmla="*/ 67585 w 11174528"/>
              <a:gd name="connsiteY8" fmla="*/ 1515032 h 2962883"/>
              <a:gd name="connsiteX0" fmla="*/ 67585 w 11159263"/>
              <a:gd name="connsiteY0" fmla="*/ 1582506 h 2980481"/>
              <a:gd name="connsiteX1" fmla="*/ 213725 w 11159263"/>
              <a:gd name="connsiteY1" fmla="*/ 347707 h 2980481"/>
              <a:gd name="connsiteX2" fmla="*/ 6935948 w 11159263"/>
              <a:gd name="connsiteY2" fmla="*/ 194792 h 2980481"/>
              <a:gd name="connsiteX3" fmla="*/ 10832054 w 11159263"/>
              <a:gd name="connsiteY3" fmla="*/ 217577 h 2980481"/>
              <a:gd name="connsiteX4" fmla="*/ 10906355 w 11159263"/>
              <a:gd name="connsiteY4" fmla="*/ 2980481 h 2980481"/>
              <a:gd name="connsiteX5" fmla="*/ 8818937 w 11159263"/>
              <a:gd name="connsiteY5" fmla="*/ 2702979 h 2980481"/>
              <a:gd name="connsiteX6" fmla="*/ 6177336 w 11159263"/>
              <a:gd name="connsiteY6" fmla="*/ 2646535 h 2980481"/>
              <a:gd name="connsiteX7" fmla="*/ 2861277 w 11159263"/>
              <a:gd name="connsiteY7" fmla="*/ 1011493 h 2980481"/>
              <a:gd name="connsiteX8" fmla="*/ 67585 w 11159263"/>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8818937 w 11168165"/>
              <a:gd name="connsiteY5" fmla="*/ 2702979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9168071 w 11168165"/>
              <a:gd name="connsiteY5" fmla="*/ 2586601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9168071 w 11168165"/>
              <a:gd name="connsiteY5" fmla="*/ 2586601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9168071 w 11168165"/>
              <a:gd name="connsiteY5" fmla="*/ 2586601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168165"/>
              <a:gd name="connsiteY0" fmla="*/ 1582506 h 2980481"/>
              <a:gd name="connsiteX1" fmla="*/ 213725 w 11168165"/>
              <a:gd name="connsiteY1" fmla="*/ 347707 h 2980481"/>
              <a:gd name="connsiteX2" fmla="*/ 6935948 w 11168165"/>
              <a:gd name="connsiteY2" fmla="*/ 194792 h 2980481"/>
              <a:gd name="connsiteX3" fmla="*/ 10832054 w 11168165"/>
              <a:gd name="connsiteY3" fmla="*/ 217577 h 2980481"/>
              <a:gd name="connsiteX4" fmla="*/ 10906355 w 11168165"/>
              <a:gd name="connsiteY4" fmla="*/ 2980481 h 2980481"/>
              <a:gd name="connsiteX5" fmla="*/ 9168071 w 11168165"/>
              <a:gd name="connsiteY5" fmla="*/ 2586601 h 2980481"/>
              <a:gd name="connsiteX6" fmla="*/ 6177336 w 11168165"/>
              <a:gd name="connsiteY6" fmla="*/ 2646535 h 2980481"/>
              <a:gd name="connsiteX7" fmla="*/ 2861277 w 11168165"/>
              <a:gd name="connsiteY7" fmla="*/ 1011493 h 2980481"/>
              <a:gd name="connsiteX8" fmla="*/ 67585 w 11168165"/>
              <a:gd name="connsiteY8" fmla="*/ 1582506 h 2980481"/>
              <a:gd name="connsiteX0" fmla="*/ 67585 w 11237864"/>
              <a:gd name="connsiteY0" fmla="*/ 1494617 h 2892592"/>
              <a:gd name="connsiteX1" fmla="*/ 213725 w 11237864"/>
              <a:gd name="connsiteY1" fmla="*/ 259818 h 2892592"/>
              <a:gd name="connsiteX2" fmla="*/ 6935948 w 11237864"/>
              <a:gd name="connsiteY2" fmla="*/ 106903 h 2892592"/>
              <a:gd name="connsiteX3" fmla="*/ 10931807 w 11237864"/>
              <a:gd name="connsiteY3" fmla="*/ 329193 h 2892592"/>
              <a:gd name="connsiteX4" fmla="*/ 10906355 w 11237864"/>
              <a:gd name="connsiteY4" fmla="*/ 2892592 h 2892592"/>
              <a:gd name="connsiteX5" fmla="*/ 9168071 w 11237864"/>
              <a:gd name="connsiteY5" fmla="*/ 2498712 h 2892592"/>
              <a:gd name="connsiteX6" fmla="*/ 6177336 w 11237864"/>
              <a:gd name="connsiteY6" fmla="*/ 2558646 h 2892592"/>
              <a:gd name="connsiteX7" fmla="*/ 2861277 w 11237864"/>
              <a:gd name="connsiteY7" fmla="*/ 923604 h 2892592"/>
              <a:gd name="connsiteX8" fmla="*/ 67585 w 11237864"/>
              <a:gd name="connsiteY8" fmla="*/ 1494617 h 2892592"/>
              <a:gd name="connsiteX0" fmla="*/ 67585 w 11024347"/>
              <a:gd name="connsiteY0" fmla="*/ 1494617 h 2892592"/>
              <a:gd name="connsiteX1" fmla="*/ 213725 w 11024347"/>
              <a:gd name="connsiteY1" fmla="*/ 259818 h 2892592"/>
              <a:gd name="connsiteX2" fmla="*/ 6935948 w 11024347"/>
              <a:gd name="connsiteY2" fmla="*/ 106903 h 2892592"/>
              <a:gd name="connsiteX3" fmla="*/ 10931807 w 11024347"/>
              <a:gd name="connsiteY3" fmla="*/ 329193 h 2892592"/>
              <a:gd name="connsiteX4" fmla="*/ 10906355 w 11024347"/>
              <a:gd name="connsiteY4" fmla="*/ 2892592 h 2892592"/>
              <a:gd name="connsiteX5" fmla="*/ 9168071 w 11024347"/>
              <a:gd name="connsiteY5" fmla="*/ 2498712 h 2892592"/>
              <a:gd name="connsiteX6" fmla="*/ 6177336 w 11024347"/>
              <a:gd name="connsiteY6" fmla="*/ 2558646 h 2892592"/>
              <a:gd name="connsiteX7" fmla="*/ 2861277 w 11024347"/>
              <a:gd name="connsiteY7" fmla="*/ 923604 h 2892592"/>
              <a:gd name="connsiteX8" fmla="*/ 67585 w 11024347"/>
              <a:gd name="connsiteY8" fmla="*/ 1494617 h 2892592"/>
              <a:gd name="connsiteX0" fmla="*/ 67585 w 11024347"/>
              <a:gd name="connsiteY0" fmla="*/ 1494617 h 2892592"/>
              <a:gd name="connsiteX1" fmla="*/ 213725 w 11024347"/>
              <a:gd name="connsiteY1" fmla="*/ 259818 h 2892592"/>
              <a:gd name="connsiteX2" fmla="*/ 6935948 w 11024347"/>
              <a:gd name="connsiteY2" fmla="*/ 106903 h 2892592"/>
              <a:gd name="connsiteX3" fmla="*/ 10931807 w 11024347"/>
              <a:gd name="connsiteY3" fmla="*/ 329193 h 2892592"/>
              <a:gd name="connsiteX4" fmla="*/ 10906355 w 11024347"/>
              <a:gd name="connsiteY4" fmla="*/ 2892592 h 2892592"/>
              <a:gd name="connsiteX5" fmla="*/ 9168071 w 11024347"/>
              <a:gd name="connsiteY5" fmla="*/ 2498712 h 2892592"/>
              <a:gd name="connsiteX6" fmla="*/ 6177336 w 11024347"/>
              <a:gd name="connsiteY6" fmla="*/ 2558646 h 2892592"/>
              <a:gd name="connsiteX7" fmla="*/ 2861277 w 11024347"/>
              <a:gd name="connsiteY7" fmla="*/ 1101734 h 2892592"/>
              <a:gd name="connsiteX8" fmla="*/ 67585 w 11024347"/>
              <a:gd name="connsiteY8" fmla="*/ 1494617 h 2892592"/>
              <a:gd name="connsiteX0" fmla="*/ 67585 w 11024347"/>
              <a:gd name="connsiteY0" fmla="*/ 1007728 h 2892592"/>
              <a:gd name="connsiteX1" fmla="*/ 213725 w 11024347"/>
              <a:gd name="connsiteY1" fmla="*/ 259818 h 2892592"/>
              <a:gd name="connsiteX2" fmla="*/ 6935948 w 11024347"/>
              <a:gd name="connsiteY2" fmla="*/ 106903 h 2892592"/>
              <a:gd name="connsiteX3" fmla="*/ 10931807 w 11024347"/>
              <a:gd name="connsiteY3" fmla="*/ 329193 h 2892592"/>
              <a:gd name="connsiteX4" fmla="*/ 10906355 w 11024347"/>
              <a:gd name="connsiteY4" fmla="*/ 2892592 h 2892592"/>
              <a:gd name="connsiteX5" fmla="*/ 9168071 w 11024347"/>
              <a:gd name="connsiteY5" fmla="*/ 2498712 h 2892592"/>
              <a:gd name="connsiteX6" fmla="*/ 6177336 w 11024347"/>
              <a:gd name="connsiteY6" fmla="*/ 2558646 h 2892592"/>
              <a:gd name="connsiteX7" fmla="*/ 2861277 w 11024347"/>
              <a:gd name="connsiteY7" fmla="*/ 1101734 h 2892592"/>
              <a:gd name="connsiteX8" fmla="*/ 67585 w 11024347"/>
              <a:gd name="connsiteY8" fmla="*/ 1007728 h 2892592"/>
              <a:gd name="connsiteX0" fmla="*/ 67585 w 11024347"/>
              <a:gd name="connsiteY0" fmla="*/ 1007728 h 2892592"/>
              <a:gd name="connsiteX1" fmla="*/ 213725 w 11024347"/>
              <a:gd name="connsiteY1" fmla="*/ 259818 h 2892592"/>
              <a:gd name="connsiteX2" fmla="*/ 6935948 w 11024347"/>
              <a:gd name="connsiteY2" fmla="*/ 106903 h 2892592"/>
              <a:gd name="connsiteX3" fmla="*/ 10931807 w 11024347"/>
              <a:gd name="connsiteY3" fmla="*/ 329193 h 2892592"/>
              <a:gd name="connsiteX4" fmla="*/ 10906355 w 11024347"/>
              <a:gd name="connsiteY4" fmla="*/ 2892592 h 2892592"/>
              <a:gd name="connsiteX5" fmla="*/ 9168071 w 11024347"/>
              <a:gd name="connsiteY5" fmla="*/ 2498712 h 2892592"/>
              <a:gd name="connsiteX6" fmla="*/ 6177336 w 11024347"/>
              <a:gd name="connsiteY6" fmla="*/ 2558646 h 2892592"/>
              <a:gd name="connsiteX7" fmla="*/ 2861277 w 11024347"/>
              <a:gd name="connsiteY7" fmla="*/ 1101734 h 2892592"/>
              <a:gd name="connsiteX8" fmla="*/ 67585 w 11024347"/>
              <a:gd name="connsiteY8" fmla="*/ 1007728 h 2892592"/>
              <a:gd name="connsiteX0" fmla="*/ 0 w 10956762"/>
              <a:gd name="connsiteY0" fmla="*/ 1007728 h 2892592"/>
              <a:gd name="connsiteX1" fmla="*/ 146140 w 10956762"/>
              <a:gd name="connsiteY1" fmla="*/ 259818 h 2892592"/>
              <a:gd name="connsiteX2" fmla="*/ 6868363 w 10956762"/>
              <a:gd name="connsiteY2" fmla="*/ 106903 h 2892592"/>
              <a:gd name="connsiteX3" fmla="*/ 10864222 w 10956762"/>
              <a:gd name="connsiteY3" fmla="*/ 329193 h 2892592"/>
              <a:gd name="connsiteX4" fmla="*/ 10838770 w 10956762"/>
              <a:gd name="connsiteY4" fmla="*/ 2892592 h 2892592"/>
              <a:gd name="connsiteX5" fmla="*/ 9100486 w 10956762"/>
              <a:gd name="connsiteY5" fmla="*/ 2498712 h 2892592"/>
              <a:gd name="connsiteX6" fmla="*/ 6109751 w 10956762"/>
              <a:gd name="connsiteY6" fmla="*/ 2558646 h 2892592"/>
              <a:gd name="connsiteX7" fmla="*/ 2793692 w 10956762"/>
              <a:gd name="connsiteY7" fmla="*/ 1101734 h 2892592"/>
              <a:gd name="connsiteX8" fmla="*/ 0 w 10956762"/>
              <a:gd name="connsiteY8" fmla="*/ 1007728 h 2892592"/>
              <a:gd name="connsiteX0" fmla="*/ 0 w 10956762"/>
              <a:gd name="connsiteY0" fmla="*/ 1007728 h 2892592"/>
              <a:gd name="connsiteX1" fmla="*/ 146140 w 10956762"/>
              <a:gd name="connsiteY1" fmla="*/ 259818 h 2892592"/>
              <a:gd name="connsiteX2" fmla="*/ 6868363 w 10956762"/>
              <a:gd name="connsiteY2" fmla="*/ 106903 h 2892592"/>
              <a:gd name="connsiteX3" fmla="*/ 10864222 w 10956762"/>
              <a:gd name="connsiteY3" fmla="*/ 329193 h 2892592"/>
              <a:gd name="connsiteX4" fmla="*/ 10838770 w 10956762"/>
              <a:gd name="connsiteY4" fmla="*/ 2892592 h 2892592"/>
              <a:gd name="connsiteX5" fmla="*/ 9100486 w 10956762"/>
              <a:gd name="connsiteY5" fmla="*/ 2498712 h 2892592"/>
              <a:gd name="connsiteX6" fmla="*/ 6109751 w 10956762"/>
              <a:gd name="connsiteY6" fmla="*/ 2558646 h 2892592"/>
              <a:gd name="connsiteX7" fmla="*/ 2793692 w 10956762"/>
              <a:gd name="connsiteY7" fmla="*/ 1101734 h 2892592"/>
              <a:gd name="connsiteX8" fmla="*/ 0 w 10956762"/>
              <a:gd name="connsiteY8" fmla="*/ 1007728 h 2892592"/>
              <a:gd name="connsiteX0" fmla="*/ 237002 w 11193764"/>
              <a:gd name="connsiteY0" fmla="*/ 1007728 h 2892592"/>
              <a:gd name="connsiteX1" fmla="*/ 383142 w 11193764"/>
              <a:gd name="connsiteY1" fmla="*/ 259818 h 2892592"/>
              <a:gd name="connsiteX2" fmla="*/ 7105365 w 11193764"/>
              <a:gd name="connsiteY2" fmla="*/ 106903 h 2892592"/>
              <a:gd name="connsiteX3" fmla="*/ 11101224 w 11193764"/>
              <a:gd name="connsiteY3" fmla="*/ 329193 h 2892592"/>
              <a:gd name="connsiteX4" fmla="*/ 11075772 w 11193764"/>
              <a:gd name="connsiteY4" fmla="*/ 2892592 h 2892592"/>
              <a:gd name="connsiteX5" fmla="*/ 9337488 w 11193764"/>
              <a:gd name="connsiteY5" fmla="*/ 2498712 h 2892592"/>
              <a:gd name="connsiteX6" fmla="*/ 6346753 w 11193764"/>
              <a:gd name="connsiteY6" fmla="*/ 2558646 h 2892592"/>
              <a:gd name="connsiteX7" fmla="*/ 3030694 w 11193764"/>
              <a:gd name="connsiteY7" fmla="*/ 1101734 h 2892592"/>
              <a:gd name="connsiteX8" fmla="*/ 237002 w 11193764"/>
              <a:gd name="connsiteY8" fmla="*/ 1007728 h 2892592"/>
              <a:gd name="connsiteX0" fmla="*/ 186747 w 11143509"/>
              <a:gd name="connsiteY0" fmla="*/ 959647 h 2844511"/>
              <a:gd name="connsiteX1" fmla="*/ 332887 w 11143509"/>
              <a:gd name="connsiteY1" fmla="*/ 211737 h 2844511"/>
              <a:gd name="connsiteX2" fmla="*/ 7055110 w 11143509"/>
              <a:gd name="connsiteY2" fmla="*/ 58822 h 2844511"/>
              <a:gd name="connsiteX3" fmla="*/ 11050969 w 11143509"/>
              <a:gd name="connsiteY3" fmla="*/ 281112 h 2844511"/>
              <a:gd name="connsiteX4" fmla="*/ 11025517 w 11143509"/>
              <a:gd name="connsiteY4" fmla="*/ 2844511 h 2844511"/>
              <a:gd name="connsiteX5" fmla="*/ 9287233 w 11143509"/>
              <a:gd name="connsiteY5" fmla="*/ 2450631 h 2844511"/>
              <a:gd name="connsiteX6" fmla="*/ 6296498 w 11143509"/>
              <a:gd name="connsiteY6" fmla="*/ 2510565 h 2844511"/>
              <a:gd name="connsiteX7" fmla="*/ 2980439 w 11143509"/>
              <a:gd name="connsiteY7" fmla="*/ 1053653 h 2844511"/>
              <a:gd name="connsiteX8" fmla="*/ 186747 w 11143509"/>
              <a:gd name="connsiteY8" fmla="*/ 959647 h 2844511"/>
              <a:gd name="connsiteX0" fmla="*/ 40659 w 10997421"/>
              <a:gd name="connsiteY0" fmla="*/ 959647 h 2844511"/>
              <a:gd name="connsiteX1" fmla="*/ 186799 w 10997421"/>
              <a:gd name="connsiteY1" fmla="*/ 211737 h 2844511"/>
              <a:gd name="connsiteX2" fmla="*/ 6909022 w 10997421"/>
              <a:gd name="connsiteY2" fmla="*/ 58822 h 2844511"/>
              <a:gd name="connsiteX3" fmla="*/ 10904881 w 10997421"/>
              <a:gd name="connsiteY3" fmla="*/ 281112 h 2844511"/>
              <a:gd name="connsiteX4" fmla="*/ 10879429 w 10997421"/>
              <a:gd name="connsiteY4" fmla="*/ 2844511 h 2844511"/>
              <a:gd name="connsiteX5" fmla="*/ 9141145 w 10997421"/>
              <a:gd name="connsiteY5" fmla="*/ 2450631 h 2844511"/>
              <a:gd name="connsiteX6" fmla="*/ 6150410 w 10997421"/>
              <a:gd name="connsiteY6" fmla="*/ 2510565 h 2844511"/>
              <a:gd name="connsiteX7" fmla="*/ 2834351 w 10997421"/>
              <a:gd name="connsiteY7" fmla="*/ 1053653 h 2844511"/>
              <a:gd name="connsiteX8" fmla="*/ 40659 w 10997421"/>
              <a:gd name="connsiteY8" fmla="*/ 959647 h 2844511"/>
              <a:gd name="connsiteX0" fmla="*/ 91381 w 11048143"/>
              <a:gd name="connsiteY0" fmla="*/ 959647 h 2844511"/>
              <a:gd name="connsiteX1" fmla="*/ 237521 w 11048143"/>
              <a:gd name="connsiteY1" fmla="*/ 211737 h 2844511"/>
              <a:gd name="connsiteX2" fmla="*/ 6959744 w 11048143"/>
              <a:gd name="connsiteY2" fmla="*/ 58822 h 2844511"/>
              <a:gd name="connsiteX3" fmla="*/ 10955603 w 11048143"/>
              <a:gd name="connsiteY3" fmla="*/ 281112 h 2844511"/>
              <a:gd name="connsiteX4" fmla="*/ 10930151 w 11048143"/>
              <a:gd name="connsiteY4" fmla="*/ 2844511 h 2844511"/>
              <a:gd name="connsiteX5" fmla="*/ 9191867 w 11048143"/>
              <a:gd name="connsiteY5" fmla="*/ 2450631 h 2844511"/>
              <a:gd name="connsiteX6" fmla="*/ 6201132 w 11048143"/>
              <a:gd name="connsiteY6" fmla="*/ 2510565 h 2844511"/>
              <a:gd name="connsiteX7" fmla="*/ 2885073 w 11048143"/>
              <a:gd name="connsiteY7" fmla="*/ 1053653 h 2844511"/>
              <a:gd name="connsiteX8" fmla="*/ 91381 w 11048143"/>
              <a:gd name="connsiteY8" fmla="*/ 959647 h 2844511"/>
              <a:gd name="connsiteX0" fmla="*/ 50366 w 11007128"/>
              <a:gd name="connsiteY0" fmla="*/ 959647 h 2844511"/>
              <a:gd name="connsiteX1" fmla="*/ 196506 w 11007128"/>
              <a:gd name="connsiteY1" fmla="*/ 211737 h 2844511"/>
              <a:gd name="connsiteX2" fmla="*/ 6918729 w 11007128"/>
              <a:gd name="connsiteY2" fmla="*/ 58822 h 2844511"/>
              <a:gd name="connsiteX3" fmla="*/ 10914588 w 11007128"/>
              <a:gd name="connsiteY3" fmla="*/ 281112 h 2844511"/>
              <a:gd name="connsiteX4" fmla="*/ 10889136 w 11007128"/>
              <a:gd name="connsiteY4" fmla="*/ 2844511 h 2844511"/>
              <a:gd name="connsiteX5" fmla="*/ 9150852 w 11007128"/>
              <a:gd name="connsiteY5" fmla="*/ 2450631 h 2844511"/>
              <a:gd name="connsiteX6" fmla="*/ 6160117 w 11007128"/>
              <a:gd name="connsiteY6" fmla="*/ 2510565 h 2844511"/>
              <a:gd name="connsiteX7" fmla="*/ 2844058 w 11007128"/>
              <a:gd name="connsiteY7" fmla="*/ 1053653 h 2844511"/>
              <a:gd name="connsiteX8" fmla="*/ 50366 w 11007128"/>
              <a:gd name="connsiteY8" fmla="*/ 959647 h 2844511"/>
              <a:gd name="connsiteX0" fmla="*/ 9368 w 10966130"/>
              <a:gd name="connsiteY0" fmla="*/ 959647 h 2844511"/>
              <a:gd name="connsiteX1" fmla="*/ 155508 w 10966130"/>
              <a:gd name="connsiteY1" fmla="*/ 211737 h 2844511"/>
              <a:gd name="connsiteX2" fmla="*/ 6877731 w 10966130"/>
              <a:gd name="connsiteY2" fmla="*/ 58822 h 2844511"/>
              <a:gd name="connsiteX3" fmla="*/ 10873590 w 10966130"/>
              <a:gd name="connsiteY3" fmla="*/ 281112 h 2844511"/>
              <a:gd name="connsiteX4" fmla="*/ 10848138 w 10966130"/>
              <a:gd name="connsiteY4" fmla="*/ 2844511 h 2844511"/>
              <a:gd name="connsiteX5" fmla="*/ 9109854 w 10966130"/>
              <a:gd name="connsiteY5" fmla="*/ 2450631 h 2844511"/>
              <a:gd name="connsiteX6" fmla="*/ 6119119 w 10966130"/>
              <a:gd name="connsiteY6" fmla="*/ 2510565 h 2844511"/>
              <a:gd name="connsiteX7" fmla="*/ 2803060 w 10966130"/>
              <a:gd name="connsiteY7" fmla="*/ 1053653 h 2844511"/>
              <a:gd name="connsiteX8" fmla="*/ 9368 w 10966130"/>
              <a:gd name="connsiteY8" fmla="*/ 959647 h 2844511"/>
              <a:gd name="connsiteX0" fmla="*/ 9368 w 10966130"/>
              <a:gd name="connsiteY0" fmla="*/ 1004419 h 2889283"/>
              <a:gd name="connsiteX1" fmla="*/ 155508 w 10966130"/>
              <a:gd name="connsiteY1" fmla="*/ 256509 h 2889283"/>
              <a:gd name="connsiteX2" fmla="*/ 6877731 w 10966130"/>
              <a:gd name="connsiteY2" fmla="*/ 103594 h 2889283"/>
              <a:gd name="connsiteX3" fmla="*/ 10873590 w 10966130"/>
              <a:gd name="connsiteY3" fmla="*/ 325884 h 2889283"/>
              <a:gd name="connsiteX4" fmla="*/ 10848138 w 10966130"/>
              <a:gd name="connsiteY4" fmla="*/ 2889283 h 2889283"/>
              <a:gd name="connsiteX5" fmla="*/ 9109854 w 10966130"/>
              <a:gd name="connsiteY5" fmla="*/ 2495403 h 2889283"/>
              <a:gd name="connsiteX6" fmla="*/ 6119119 w 10966130"/>
              <a:gd name="connsiteY6" fmla="*/ 2555337 h 2889283"/>
              <a:gd name="connsiteX7" fmla="*/ 2803060 w 10966130"/>
              <a:gd name="connsiteY7" fmla="*/ 1098425 h 2889283"/>
              <a:gd name="connsiteX8" fmla="*/ 9368 w 10966130"/>
              <a:gd name="connsiteY8" fmla="*/ 1004419 h 2889283"/>
              <a:gd name="connsiteX0" fmla="*/ 9368 w 10966130"/>
              <a:gd name="connsiteY0" fmla="*/ 946418 h 2831282"/>
              <a:gd name="connsiteX1" fmla="*/ 155508 w 10966130"/>
              <a:gd name="connsiteY1" fmla="*/ 198508 h 2831282"/>
              <a:gd name="connsiteX2" fmla="*/ 6877731 w 10966130"/>
              <a:gd name="connsiteY2" fmla="*/ 45593 h 2831282"/>
              <a:gd name="connsiteX3" fmla="*/ 10873590 w 10966130"/>
              <a:gd name="connsiteY3" fmla="*/ 267883 h 2831282"/>
              <a:gd name="connsiteX4" fmla="*/ 10848138 w 10966130"/>
              <a:gd name="connsiteY4" fmla="*/ 2831282 h 2831282"/>
              <a:gd name="connsiteX5" fmla="*/ 9109854 w 10966130"/>
              <a:gd name="connsiteY5" fmla="*/ 2437402 h 2831282"/>
              <a:gd name="connsiteX6" fmla="*/ 6119119 w 10966130"/>
              <a:gd name="connsiteY6" fmla="*/ 2497336 h 2831282"/>
              <a:gd name="connsiteX7" fmla="*/ 2803060 w 10966130"/>
              <a:gd name="connsiteY7" fmla="*/ 1040424 h 2831282"/>
              <a:gd name="connsiteX8" fmla="*/ 9368 w 10966130"/>
              <a:gd name="connsiteY8" fmla="*/ 946418 h 2831282"/>
              <a:gd name="connsiteX0" fmla="*/ 55046 w 11011808"/>
              <a:gd name="connsiteY0" fmla="*/ 986309 h 2871173"/>
              <a:gd name="connsiteX1" fmla="*/ 201186 w 11011808"/>
              <a:gd name="connsiteY1" fmla="*/ 238399 h 2871173"/>
              <a:gd name="connsiteX2" fmla="*/ 6923409 w 11011808"/>
              <a:gd name="connsiteY2" fmla="*/ 85484 h 2871173"/>
              <a:gd name="connsiteX3" fmla="*/ 10919268 w 11011808"/>
              <a:gd name="connsiteY3" fmla="*/ 307774 h 2871173"/>
              <a:gd name="connsiteX4" fmla="*/ 10893816 w 11011808"/>
              <a:gd name="connsiteY4" fmla="*/ 2871173 h 2871173"/>
              <a:gd name="connsiteX5" fmla="*/ 9155532 w 11011808"/>
              <a:gd name="connsiteY5" fmla="*/ 2477293 h 2871173"/>
              <a:gd name="connsiteX6" fmla="*/ 6164797 w 11011808"/>
              <a:gd name="connsiteY6" fmla="*/ 2537227 h 2871173"/>
              <a:gd name="connsiteX7" fmla="*/ 2848738 w 11011808"/>
              <a:gd name="connsiteY7" fmla="*/ 1080315 h 2871173"/>
              <a:gd name="connsiteX8" fmla="*/ 55046 w 11011808"/>
              <a:gd name="connsiteY8" fmla="*/ 986309 h 2871173"/>
              <a:gd name="connsiteX0" fmla="*/ 36924 w 10993686"/>
              <a:gd name="connsiteY0" fmla="*/ 1030097 h 2914961"/>
              <a:gd name="connsiteX1" fmla="*/ 218690 w 10993686"/>
              <a:gd name="connsiteY1" fmla="*/ 175309 h 2914961"/>
              <a:gd name="connsiteX2" fmla="*/ 6905287 w 10993686"/>
              <a:gd name="connsiteY2" fmla="*/ 129272 h 2914961"/>
              <a:gd name="connsiteX3" fmla="*/ 10901146 w 10993686"/>
              <a:gd name="connsiteY3" fmla="*/ 351562 h 2914961"/>
              <a:gd name="connsiteX4" fmla="*/ 10875694 w 10993686"/>
              <a:gd name="connsiteY4" fmla="*/ 2914961 h 2914961"/>
              <a:gd name="connsiteX5" fmla="*/ 9137410 w 10993686"/>
              <a:gd name="connsiteY5" fmla="*/ 2521081 h 2914961"/>
              <a:gd name="connsiteX6" fmla="*/ 6146675 w 10993686"/>
              <a:gd name="connsiteY6" fmla="*/ 2581015 h 2914961"/>
              <a:gd name="connsiteX7" fmla="*/ 2830616 w 10993686"/>
              <a:gd name="connsiteY7" fmla="*/ 1124103 h 2914961"/>
              <a:gd name="connsiteX8" fmla="*/ 36924 w 10993686"/>
              <a:gd name="connsiteY8" fmla="*/ 1030097 h 2914961"/>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814532 w 10977602"/>
              <a:gd name="connsiteY7" fmla="*/ 1093051 h 2883909"/>
              <a:gd name="connsiteX8" fmla="*/ 20840 w 10977602"/>
              <a:gd name="connsiteY8" fmla="*/ 999045 h 2883909"/>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814532 w 10977602"/>
              <a:gd name="connsiteY7" fmla="*/ 1093051 h 2883909"/>
              <a:gd name="connsiteX8" fmla="*/ 20840 w 10977602"/>
              <a:gd name="connsiteY8" fmla="*/ 999045 h 2883909"/>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928832 w 10977602"/>
              <a:gd name="connsiteY7" fmla="*/ 902551 h 2883909"/>
              <a:gd name="connsiteX8" fmla="*/ 20840 w 10977602"/>
              <a:gd name="connsiteY8" fmla="*/ 999045 h 2883909"/>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928832 w 10977602"/>
              <a:gd name="connsiteY7" fmla="*/ 902551 h 2883909"/>
              <a:gd name="connsiteX8" fmla="*/ 20840 w 10977602"/>
              <a:gd name="connsiteY8" fmla="*/ 999045 h 2883909"/>
              <a:gd name="connsiteX0" fmla="*/ 20840 w 10977602"/>
              <a:gd name="connsiteY0" fmla="*/ 999045 h 2883909"/>
              <a:gd name="connsiteX1" fmla="*/ 202606 w 10977602"/>
              <a:gd name="connsiteY1" fmla="*/ 144257 h 2883909"/>
              <a:gd name="connsiteX2" fmla="*/ 6889203 w 10977602"/>
              <a:gd name="connsiteY2" fmla="*/ 98220 h 2883909"/>
              <a:gd name="connsiteX3" fmla="*/ 10885062 w 10977602"/>
              <a:gd name="connsiteY3" fmla="*/ 320510 h 2883909"/>
              <a:gd name="connsiteX4" fmla="*/ 10859610 w 10977602"/>
              <a:gd name="connsiteY4" fmla="*/ 2883909 h 2883909"/>
              <a:gd name="connsiteX5" fmla="*/ 9121326 w 10977602"/>
              <a:gd name="connsiteY5" fmla="*/ 2490029 h 2883909"/>
              <a:gd name="connsiteX6" fmla="*/ 6130591 w 10977602"/>
              <a:gd name="connsiteY6" fmla="*/ 2549963 h 2883909"/>
              <a:gd name="connsiteX7" fmla="*/ 2928832 w 10977602"/>
              <a:gd name="connsiteY7" fmla="*/ 902551 h 2883909"/>
              <a:gd name="connsiteX8" fmla="*/ 20840 w 10977602"/>
              <a:gd name="connsiteY8" fmla="*/ 999045 h 2883909"/>
              <a:gd name="connsiteX0" fmla="*/ 379303 w 11336065"/>
              <a:gd name="connsiteY0" fmla="*/ 877068 h 2838132"/>
              <a:gd name="connsiteX1" fmla="*/ 561069 w 11336065"/>
              <a:gd name="connsiteY1" fmla="*/ 98480 h 2838132"/>
              <a:gd name="connsiteX2" fmla="*/ 7247666 w 11336065"/>
              <a:gd name="connsiteY2" fmla="*/ 52443 h 2838132"/>
              <a:gd name="connsiteX3" fmla="*/ 11243525 w 11336065"/>
              <a:gd name="connsiteY3" fmla="*/ 274733 h 2838132"/>
              <a:gd name="connsiteX4" fmla="*/ 11218073 w 11336065"/>
              <a:gd name="connsiteY4" fmla="*/ 2838132 h 2838132"/>
              <a:gd name="connsiteX5" fmla="*/ 9479789 w 11336065"/>
              <a:gd name="connsiteY5" fmla="*/ 2444252 h 2838132"/>
              <a:gd name="connsiteX6" fmla="*/ 6489054 w 11336065"/>
              <a:gd name="connsiteY6" fmla="*/ 2504186 h 2838132"/>
              <a:gd name="connsiteX7" fmla="*/ 3287295 w 11336065"/>
              <a:gd name="connsiteY7" fmla="*/ 856774 h 2838132"/>
              <a:gd name="connsiteX8" fmla="*/ 379303 w 11336065"/>
              <a:gd name="connsiteY8" fmla="*/ 877068 h 2838132"/>
              <a:gd name="connsiteX0" fmla="*/ 0 w 10956762"/>
              <a:gd name="connsiteY0" fmla="*/ 877068 h 2838132"/>
              <a:gd name="connsiteX1" fmla="*/ 181766 w 10956762"/>
              <a:gd name="connsiteY1" fmla="*/ 98480 h 2838132"/>
              <a:gd name="connsiteX2" fmla="*/ 6868363 w 10956762"/>
              <a:gd name="connsiteY2" fmla="*/ 52443 h 2838132"/>
              <a:gd name="connsiteX3" fmla="*/ 10864222 w 10956762"/>
              <a:gd name="connsiteY3" fmla="*/ 274733 h 2838132"/>
              <a:gd name="connsiteX4" fmla="*/ 10838770 w 10956762"/>
              <a:gd name="connsiteY4" fmla="*/ 2838132 h 2838132"/>
              <a:gd name="connsiteX5" fmla="*/ 9100486 w 10956762"/>
              <a:gd name="connsiteY5" fmla="*/ 2444252 h 2838132"/>
              <a:gd name="connsiteX6" fmla="*/ 6109751 w 10956762"/>
              <a:gd name="connsiteY6" fmla="*/ 2504186 h 2838132"/>
              <a:gd name="connsiteX7" fmla="*/ 2907992 w 10956762"/>
              <a:gd name="connsiteY7" fmla="*/ 856774 h 2838132"/>
              <a:gd name="connsiteX8" fmla="*/ 0 w 10956762"/>
              <a:gd name="connsiteY8" fmla="*/ 877068 h 2838132"/>
              <a:gd name="connsiteX0" fmla="*/ 0 w 10956762"/>
              <a:gd name="connsiteY0" fmla="*/ 877068 h 2838132"/>
              <a:gd name="connsiteX1" fmla="*/ 181766 w 10956762"/>
              <a:gd name="connsiteY1" fmla="*/ 98480 h 2838132"/>
              <a:gd name="connsiteX2" fmla="*/ 6868363 w 10956762"/>
              <a:gd name="connsiteY2" fmla="*/ 52443 h 2838132"/>
              <a:gd name="connsiteX3" fmla="*/ 10864222 w 10956762"/>
              <a:gd name="connsiteY3" fmla="*/ 274733 h 2838132"/>
              <a:gd name="connsiteX4" fmla="*/ 10838770 w 10956762"/>
              <a:gd name="connsiteY4" fmla="*/ 2838132 h 2838132"/>
              <a:gd name="connsiteX5" fmla="*/ 9100486 w 10956762"/>
              <a:gd name="connsiteY5" fmla="*/ 2444252 h 2838132"/>
              <a:gd name="connsiteX6" fmla="*/ 6109751 w 10956762"/>
              <a:gd name="connsiteY6" fmla="*/ 2504186 h 2838132"/>
              <a:gd name="connsiteX7" fmla="*/ 2907992 w 10956762"/>
              <a:gd name="connsiteY7" fmla="*/ 856774 h 2838132"/>
              <a:gd name="connsiteX8" fmla="*/ 0 w 10956762"/>
              <a:gd name="connsiteY8" fmla="*/ 877068 h 2838132"/>
              <a:gd name="connsiteX0" fmla="*/ 0 w 10956762"/>
              <a:gd name="connsiteY0" fmla="*/ 877068 h 2838132"/>
              <a:gd name="connsiteX1" fmla="*/ 181766 w 10956762"/>
              <a:gd name="connsiteY1" fmla="*/ 98480 h 2838132"/>
              <a:gd name="connsiteX2" fmla="*/ 6868363 w 10956762"/>
              <a:gd name="connsiteY2" fmla="*/ 52443 h 2838132"/>
              <a:gd name="connsiteX3" fmla="*/ 10864222 w 10956762"/>
              <a:gd name="connsiteY3" fmla="*/ 274733 h 2838132"/>
              <a:gd name="connsiteX4" fmla="*/ 10838770 w 10956762"/>
              <a:gd name="connsiteY4" fmla="*/ 2838132 h 2838132"/>
              <a:gd name="connsiteX5" fmla="*/ 9100486 w 10956762"/>
              <a:gd name="connsiteY5" fmla="*/ 2444252 h 2838132"/>
              <a:gd name="connsiteX6" fmla="*/ 6109751 w 10956762"/>
              <a:gd name="connsiteY6" fmla="*/ 2504186 h 2838132"/>
              <a:gd name="connsiteX7" fmla="*/ 2907992 w 10956762"/>
              <a:gd name="connsiteY7" fmla="*/ 856774 h 2838132"/>
              <a:gd name="connsiteX8" fmla="*/ 0 w 10956762"/>
              <a:gd name="connsiteY8" fmla="*/ 877068 h 28381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2907992 w 10956762"/>
              <a:gd name="connsiteY7" fmla="*/ 8592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3073092 w 10956762"/>
              <a:gd name="connsiteY7" fmla="*/ 7830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3073092 w 10956762"/>
              <a:gd name="connsiteY7" fmla="*/ 7830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3390592 w 10956762"/>
              <a:gd name="connsiteY7" fmla="*/ 9862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109751 w 10956762"/>
              <a:gd name="connsiteY6" fmla="*/ 2506686 h 2840632"/>
              <a:gd name="connsiteX7" fmla="*/ 3390592 w 10956762"/>
              <a:gd name="connsiteY7" fmla="*/ 9862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287551 w 10956762"/>
              <a:gd name="connsiteY6" fmla="*/ 2455886 h 2840632"/>
              <a:gd name="connsiteX7" fmla="*/ 3390592 w 10956762"/>
              <a:gd name="connsiteY7" fmla="*/ 986274 h 2840632"/>
              <a:gd name="connsiteX8" fmla="*/ 0 w 10956762"/>
              <a:gd name="connsiteY8" fmla="*/ 879568 h 2840632"/>
              <a:gd name="connsiteX0" fmla="*/ 0 w 10956762"/>
              <a:gd name="connsiteY0" fmla="*/ 879568 h 2840632"/>
              <a:gd name="connsiteX1" fmla="*/ 181766 w 10956762"/>
              <a:gd name="connsiteY1" fmla="*/ 100980 h 2840632"/>
              <a:gd name="connsiteX2" fmla="*/ 6868363 w 10956762"/>
              <a:gd name="connsiteY2" fmla="*/ 54943 h 2840632"/>
              <a:gd name="connsiteX3" fmla="*/ 10864222 w 10956762"/>
              <a:gd name="connsiteY3" fmla="*/ 277233 h 2840632"/>
              <a:gd name="connsiteX4" fmla="*/ 10838770 w 10956762"/>
              <a:gd name="connsiteY4" fmla="*/ 2840632 h 2840632"/>
              <a:gd name="connsiteX5" fmla="*/ 9100486 w 10956762"/>
              <a:gd name="connsiteY5" fmla="*/ 2446752 h 2840632"/>
              <a:gd name="connsiteX6" fmla="*/ 6287551 w 10956762"/>
              <a:gd name="connsiteY6" fmla="*/ 2455886 h 2840632"/>
              <a:gd name="connsiteX7" fmla="*/ 3390592 w 10956762"/>
              <a:gd name="connsiteY7" fmla="*/ 986274 h 2840632"/>
              <a:gd name="connsiteX8" fmla="*/ 0 w 10956762"/>
              <a:gd name="connsiteY8" fmla="*/ 879568 h 284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56762" h="2840632">
                <a:moveTo>
                  <a:pt x="0" y="879568"/>
                </a:moveTo>
                <a:cubicBezTo>
                  <a:pt x="60589" y="620039"/>
                  <a:pt x="-56623" y="297009"/>
                  <a:pt x="181766" y="100980"/>
                </a:cubicBezTo>
                <a:cubicBezTo>
                  <a:pt x="480232" y="-104866"/>
                  <a:pt x="4639497" y="70289"/>
                  <a:pt x="6868363" y="54943"/>
                </a:cubicBezTo>
                <a:cubicBezTo>
                  <a:pt x="8648772" y="84319"/>
                  <a:pt x="10684626" y="-187048"/>
                  <a:pt x="10864222" y="277233"/>
                </a:cubicBezTo>
                <a:cubicBezTo>
                  <a:pt x="11043818" y="741514"/>
                  <a:pt x="10920939" y="2384150"/>
                  <a:pt x="10838770" y="2840632"/>
                </a:cubicBezTo>
                <a:cubicBezTo>
                  <a:pt x="10533149" y="1878408"/>
                  <a:pt x="9462961" y="1880665"/>
                  <a:pt x="9100486" y="2446752"/>
                </a:cubicBezTo>
                <a:cubicBezTo>
                  <a:pt x="8423152" y="1746841"/>
                  <a:pt x="6807866" y="1371332"/>
                  <a:pt x="6287551" y="2455886"/>
                </a:cubicBezTo>
                <a:cubicBezTo>
                  <a:pt x="6607874" y="215513"/>
                  <a:pt x="3670359" y="197188"/>
                  <a:pt x="3390592" y="986274"/>
                </a:cubicBezTo>
                <a:cubicBezTo>
                  <a:pt x="3280020" y="-72914"/>
                  <a:pt x="144039" y="-36309"/>
                  <a:pt x="0" y="879568"/>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grpSp>
        <p:nvGrpSpPr>
          <p:cNvPr id="11" name="Group 13"/>
          <p:cNvGrpSpPr>
            <a:grpSpLocks/>
          </p:cNvGrpSpPr>
          <p:nvPr/>
        </p:nvGrpSpPr>
        <p:grpSpPr bwMode="auto">
          <a:xfrm>
            <a:off x="3125791" y="581027"/>
            <a:ext cx="2587625" cy="3819525"/>
            <a:chOff x="4122738" y="512763"/>
            <a:chExt cx="3935413" cy="5832475"/>
          </a:xfrm>
        </p:grpSpPr>
        <p:sp>
          <p:nvSpPr>
            <p:cNvPr id="12" name="Freeform 5"/>
            <p:cNvSpPr>
              <a:spLocks/>
            </p:cNvSpPr>
            <p:nvPr/>
          </p:nvSpPr>
          <p:spPr bwMode="auto">
            <a:xfrm>
              <a:off x="4122738" y="512763"/>
              <a:ext cx="3935413" cy="5832475"/>
            </a:xfrm>
            <a:custGeom>
              <a:avLst/>
              <a:gdLst>
                <a:gd name="T0" fmla="*/ 3931654 w 1047"/>
                <a:gd name="T1" fmla="*/ 938905 h 1553"/>
                <a:gd name="T2" fmla="*/ 3924137 w 1047"/>
                <a:gd name="T3" fmla="*/ 217826 h 1553"/>
                <a:gd name="T4" fmla="*/ 3882790 w 1047"/>
                <a:gd name="T5" fmla="*/ 217826 h 1553"/>
                <a:gd name="T6" fmla="*/ 3676059 w 1047"/>
                <a:gd name="T7" fmla="*/ 18778 h 1553"/>
                <a:gd name="T8" fmla="*/ 3676059 w 1047"/>
                <a:gd name="T9" fmla="*/ 0 h 1553"/>
                <a:gd name="T10" fmla="*/ 233043 w 1047"/>
                <a:gd name="T11" fmla="*/ 7511 h 1553"/>
                <a:gd name="T12" fmla="*/ 236801 w 1047"/>
                <a:gd name="T13" fmla="*/ 37556 h 1553"/>
                <a:gd name="T14" fmla="*/ 41346 w 1047"/>
                <a:gd name="T15" fmla="*/ 236604 h 1553"/>
                <a:gd name="T16" fmla="*/ 0 w 1047"/>
                <a:gd name="T17" fmla="*/ 236604 h 1553"/>
                <a:gd name="T18" fmla="*/ 15035 w 1047"/>
                <a:gd name="T19" fmla="*/ 938905 h 1553"/>
                <a:gd name="T20" fmla="*/ 15035 w 1047"/>
                <a:gd name="T21" fmla="*/ 4979950 h 1553"/>
                <a:gd name="T22" fmla="*/ 22553 w 1047"/>
                <a:gd name="T23" fmla="*/ 5595871 h 1553"/>
                <a:gd name="T24" fmla="*/ 56381 w 1047"/>
                <a:gd name="T25" fmla="*/ 5595871 h 1553"/>
                <a:gd name="T26" fmla="*/ 266871 w 1047"/>
                <a:gd name="T27" fmla="*/ 5809941 h 1553"/>
                <a:gd name="T28" fmla="*/ 266871 w 1047"/>
                <a:gd name="T29" fmla="*/ 5832475 h 1553"/>
                <a:gd name="T30" fmla="*/ 3732440 w 1047"/>
                <a:gd name="T31" fmla="*/ 5824964 h 1553"/>
                <a:gd name="T32" fmla="*/ 3728682 w 1047"/>
                <a:gd name="T33" fmla="*/ 5772385 h 1553"/>
                <a:gd name="T34" fmla="*/ 3924137 w 1047"/>
                <a:gd name="T35" fmla="*/ 5573337 h 1553"/>
                <a:gd name="T36" fmla="*/ 3935413 w 1047"/>
                <a:gd name="T37" fmla="*/ 5573337 h 1553"/>
                <a:gd name="T38" fmla="*/ 3931654 w 1047"/>
                <a:gd name="T39" fmla="*/ 4979950 h 1553"/>
                <a:gd name="T40" fmla="*/ 3931654 w 1047"/>
                <a:gd name="T41" fmla="*/ 938905 h 15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47" h="1553">
                  <a:moveTo>
                    <a:pt x="1046" y="250"/>
                  </a:moveTo>
                  <a:cubicBezTo>
                    <a:pt x="1044" y="58"/>
                    <a:pt x="1044" y="58"/>
                    <a:pt x="1044" y="58"/>
                  </a:cubicBezTo>
                  <a:cubicBezTo>
                    <a:pt x="1040" y="58"/>
                    <a:pt x="1037" y="58"/>
                    <a:pt x="1033" y="58"/>
                  </a:cubicBezTo>
                  <a:cubicBezTo>
                    <a:pt x="1000" y="58"/>
                    <a:pt x="978" y="38"/>
                    <a:pt x="978" y="5"/>
                  </a:cubicBezTo>
                  <a:cubicBezTo>
                    <a:pt x="978" y="3"/>
                    <a:pt x="978" y="2"/>
                    <a:pt x="978" y="0"/>
                  </a:cubicBezTo>
                  <a:cubicBezTo>
                    <a:pt x="62" y="2"/>
                    <a:pt x="62" y="2"/>
                    <a:pt x="62" y="2"/>
                  </a:cubicBezTo>
                  <a:cubicBezTo>
                    <a:pt x="62" y="4"/>
                    <a:pt x="63" y="7"/>
                    <a:pt x="63" y="10"/>
                  </a:cubicBezTo>
                  <a:cubicBezTo>
                    <a:pt x="63" y="43"/>
                    <a:pt x="44" y="63"/>
                    <a:pt x="11" y="63"/>
                  </a:cubicBezTo>
                  <a:cubicBezTo>
                    <a:pt x="7" y="63"/>
                    <a:pt x="4" y="63"/>
                    <a:pt x="0" y="63"/>
                  </a:cubicBezTo>
                  <a:cubicBezTo>
                    <a:pt x="4" y="250"/>
                    <a:pt x="4" y="250"/>
                    <a:pt x="4" y="250"/>
                  </a:cubicBezTo>
                  <a:cubicBezTo>
                    <a:pt x="4" y="1326"/>
                    <a:pt x="4" y="1326"/>
                    <a:pt x="4" y="1326"/>
                  </a:cubicBezTo>
                  <a:cubicBezTo>
                    <a:pt x="6" y="1490"/>
                    <a:pt x="6" y="1490"/>
                    <a:pt x="6" y="1490"/>
                  </a:cubicBezTo>
                  <a:cubicBezTo>
                    <a:pt x="9" y="1490"/>
                    <a:pt x="12" y="1490"/>
                    <a:pt x="15" y="1490"/>
                  </a:cubicBezTo>
                  <a:cubicBezTo>
                    <a:pt x="48" y="1490"/>
                    <a:pt x="71" y="1514"/>
                    <a:pt x="71" y="1547"/>
                  </a:cubicBezTo>
                  <a:cubicBezTo>
                    <a:pt x="71" y="1549"/>
                    <a:pt x="71" y="1551"/>
                    <a:pt x="71" y="1553"/>
                  </a:cubicBezTo>
                  <a:cubicBezTo>
                    <a:pt x="993" y="1551"/>
                    <a:pt x="993" y="1551"/>
                    <a:pt x="993" y="1551"/>
                  </a:cubicBezTo>
                  <a:cubicBezTo>
                    <a:pt x="992" y="1547"/>
                    <a:pt x="992" y="1542"/>
                    <a:pt x="992" y="1537"/>
                  </a:cubicBezTo>
                  <a:cubicBezTo>
                    <a:pt x="988" y="1499"/>
                    <a:pt x="1011" y="1484"/>
                    <a:pt x="1044" y="1484"/>
                  </a:cubicBezTo>
                  <a:cubicBezTo>
                    <a:pt x="1045" y="1484"/>
                    <a:pt x="1046" y="1484"/>
                    <a:pt x="1047" y="1484"/>
                  </a:cubicBezTo>
                  <a:cubicBezTo>
                    <a:pt x="1046" y="1326"/>
                    <a:pt x="1046" y="1326"/>
                    <a:pt x="1046" y="1326"/>
                  </a:cubicBezTo>
                  <a:lnTo>
                    <a:pt x="1046" y="2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 name="Freeform 6"/>
            <p:cNvSpPr>
              <a:spLocks/>
            </p:cNvSpPr>
            <p:nvPr/>
          </p:nvSpPr>
          <p:spPr bwMode="auto">
            <a:xfrm>
              <a:off x="4148138" y="542926"/>
              <a:ext cx="3876675" cy="5757863"/>
            </a:xfrm>
            <a:custGeom>
              <a:avLst/>
              <a:gdLst>
                <a:gd name="T0" fmla="*/ 248167 w 1031"/>
                <a:gd name="T1" fmla="*/ 30048 h 1533"/>
                <a:gd name="T2" fmla="*/ 37601 w 1031"/>
                <a:gd name="T3" fmla="*/ 240380 h 1533"/>
                <a:gd name="T4" fmla="*/ 0 w 1031"/>
                <a:gd name="T5" fmla="*/ 236625 h 1533"/>
                <a:gd name="T6" fmla="*/ 15040 w 1031"/>
                <a:gd name="T7" fmla="*/ 908939 h 1533"/>
                <a:gd name="T8" fmla="*/ 15040 w 1031"/>
                <a:gd name="T9" fmla="*/ 908939 h 1533"/>
                <a:gd name="T10" fmla="*/ 26321 w 1031"/>
                <a:gd name="T11" fmla="*/ 5536262 h 1533"/>
                <a:gd name="T12" fmla="*/ 60162 w 1031"/>
                <a:gd name="T13" fmla="*/ 5532506 h 1533"/>
                <a:gd name="T14" fmla="*/ 266968 w 1031"/>
                <a:gd name="T15" fmla="*/ 5735327 h 1533"/>
                <a:gd name="T16" fmla="*/ 263208 w 1031"/>
                <a:gd name="T17" fmla="*/ 5757863 h 1533"/>
                <a:gd name="T18" fmla="*/ 3666109 w 1031"/>
                <a:gd name="T19" fmla="*/ 5746595 h 1533"/>
                <a:gd name="T20" fmla="*/ 3658589 w 1031"/>
                <a:gd name="T21" fmla="*/ 5697768 h 1533"/>
                <a:gd name="T22" fmla="*/ 3865395 w 1031"/>
                <a:gd name="T23" fmla="*/ 5506215 h 1533"/>
                <a:gd name="T24" fmla="*/ 3876675 w 1031"/>
                <a:gd name="T25" fmla="*/ 5506215 h 1533"/>
                <a:gd name="T26" fmla="*/ 3869155 w 1031"/>
                <a:gd name="T27" fmla="*/ 807528 h 1533"/>
                <a:gd name="T28" fmla="*/ 3869155 w 1031"/>
                <a:gd name="T29" fmla="*/ 807528 h 1533"/>
                <a:gd name="T30" fmla="*/ 3861635 w 1031"/>
                <a:gd name="T31" fmla="*/ 229113 h 1533"/>
                <a:gd name="T32" fmla="*/ 3827794 w 1031"/>
                <a:gd name="T33" fmla="*/ 232869 h 1533"/>
                <a:gd name="T34" fmla="*/ 3613467 w 1031"/>
                <a:gd name="T35" fmla="*/ 18780 h 1533"/>
                <a:gd name="T36" fmla="*/ 3613467 w 1031"/>
                <a:gd name="T37" fmla="*/ 3756 h 1533"/>
                <a:gd name="T38" fmla="*/ 248167 w 1031"/>
                <a:gd name="T39" fmla="*/ 0 h 1533"/>
                <a:gd name="T40" fmla="*/ 248167 w 1031"/>
                <a:gd name="T41" fmla="*/ 30048 h 15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31" h="1533">
                  <a:moveTo>
                    <a:pt x="66" y="8"/>
                  </a:moveTo>
                  <a:cubicBezTo>
                    <a:pt x="66" y="39"/>
                    <a:pt x="41" y="64"/>
                    <a:pt x="10" y="64"/>
                  </a:cubicBezTo>
                  <a:cubicBezTo>
                    <a:pt x="7" y="64"/>
                    <a:pt x="3" y="64"/>
                    <a:pt x="0" y="63"/>
                  </a:cubicBezTo>
                  <a:cubicBezTo>
                    <a:pt x="4" y="242"/>
                    <a:pt x="4" y="242"/>
                    <a:pt x="4" y="242"/>
                  </a:cubicBezTo>
                  <a:cubicBezTo>
                    <a:pt x="4" y="242"/>
                    <a:pt x="4" y="242"/>
                    <a:pt x="4" y="242"/>
                  </a:cubicBezTo>
                  <a:cubicBezTo>
                    <a:pt x="7" y="1474"/>
                    <a:pt x="7" y="1474"/>
                    <a:pt x="7" y="1474"/>
                  </a:cubicBezTo>
                  <a:cubicBezTo>
                    <a:pt x="10" y="1474"/>
                    <a:pt x="13" y="1473"/>
                    <a:pt x="16" y="1473"/>
                  </a:cubicBezTo>
                  <a:cubicBezTo>
                    <a:pt x="47" y="1473"/>
                    <a:pt x="71" y="1496"/>
                    <a:pt x="71" y="1527"/>
                  </a:cubicBezTo>
                  <a:cubicBezTo>
                    <a:pt x="71" y="1529"/>
                    <a:pt x="71" y="1531"/>
                    <a:pt x="70" y="1533"/>
                  </a:cubicBezTo>
                  <a:cubicBezTo>
                    <a:pt x="975" y="1530"/>
                    <a:pt x="975" y="1530"/>
                    <a:pt x="975" y="1530"/>
                  </a:cubicBezTo>
                  <a:cubicBezTo>
                    <a:pt x="974" y="1526"/>
                    <a:pt x="973" y="1521"/>
                    <a:pt x="973" y="1517"/>
                  </a:cubicBezTo>
                  <a:cubicBezTo>
                    <a:pt x="973" y="1486"/>
                    <a:pt x="991" y="1465"/>
                    <a:pt x="1028" y="1466"/>
                  </a:cubicBezTo>
                  <a:cubicBezTo>
                    <a:pt x="1029" y="1466"/>
                    <a:pt x="1030" y="1466"/>
                    <a:pt x="1031" y="1466"/>
                  </a:cubicBezTo>
                  <a:cubicBezTo>
                    <a:pt x="1029" y="215"/>
                    <a:pt x="1029" y="215"/>
                    <a:pt x="1029" y="215"/>
                  </a:cubicBezTo>
                  <a:cubicBezTo>
                    <a:pt x="1029" y="215"/>
                    <a:pt x="1029" y="215"/>
                    <a:pt x="1029" y="215"/>
                  </a:cubicBezTo>
                  <a:cubicBezTo>
                    <a:pt x="1027" y="61"/>
                    <a:pt x="1027" y="61"/>
                    <a:pt x="1027" y="61"/>
                  </a:cubicBezTo>
                  <a:cubicBezTo>
                    <a:pt x="1024" y="61"/>
                    <a:pt x="1021" y="62"/>
                    <a:pt x="1018" y="62"/>
                  </a:cubicBezTo>
                  <a:cubicBezTo>
                    <a:pt x="987" y="62"/>
                    <a:pt x="961" y="36"/>
                    <a:pt x="961" y="5"/>
                  </a:cubicBezTo>
                  <a:cubicBezTo>
                    <a:pt x="961" y="4"/>
                    <a:pt x="961" y="2"/>
                    <a:pt x="961" y="1"/>
                  </a:cubicBezTo>
                  <a:cubicBezTo>
                    <a:pt x="66" y="0"/>
                    <a:pt x="66" y="0"/>
                    <a:pt x="66" y="0"/>
                  </a:cubicBezTo>
                  <a:cubicBezTo>
                    <a:pt x="66" y="2"/>
                    <a:pt x="66" y="5"/>
                    <a:pt x="66"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 name="Freeform 7"/>
            <p:cNvSpPr>
              <a:spLocks noEditPoints="1"/>
            </p:cNvSpPr>
            <p:nvPr/>
          </p:nvSpPr>
          <p:spPr bwMode="auto">
            <a:xfrm>
              <a:off x="4197351" y="568326"/>
              <a:ext cx="3783013" cy="5702300"/>
            </a:xfrm>
            <a:custGeom>
              <a:avLst/>
              <a:gdLst>
                <a:gd name="T0" fmla="*/ 3689002 w 1006"/>
                <a:gd name="T1" fmla="*/ 5465643 h 1518"/>
                <a:gd name="T2" fmla="*/ 3658918 w 1006"/>
                <a:gd name="T3" fmla="*/ 5480669 h 1518"/>
                <a:gd name="T4" fmla="*/ 255711 w 1006"/>
                <a:gd name="T5" fmla="*/ 5683518 h 1518"/>
                <a:gd name="T6" fmla="*/ 30084 w 1006"/>
                <a:gd name="T7" fmla="*/ 5469400 h 1518"/>
                <a:gd name="T8" fmla="*/ 3568667 w 1006"/>
                <a:gd name="T9" fmla="*/ 5698544 h 1518"/>
                <a:gd name="T10" fmla="*/ 3666439 w 1006"/>
                <a:gd name="T11" fmla="*/ 5476913 h 1518"/>
                <a:gd name="T12" fmla="*/ 3779253 w 1006"/>
                <a:gd name="T13" fmla="*/ 5213961 h 1518"/>
                <a:gd name="T14" fmla="*/ 3775492 w 1006"/>
                <a:gd name="T15" fmla="*/ 5439348 h 1518"/>
                <a:gd name="T16" fmla="*/ 3673960 w 1006"/>
                <a:gd name="T17" fmla="*/ 5461887 h 1518"/>
                <a:gd name="T18" fmla="*/ 3500979 w 1006"/>
                <a:gd name="T19" fmla="*/ 5691031 h 1518"/>
                <a:gd name="T20" fmla="*/ 2733847 w 1006"/>
                <a:gd name="T21" fmla="*/ 5687274 h 1518"/>
                <a:gd name="T22" fmla="*/ 579109 w 1006"/>
                <a:gd name="T23" fmla="*/ 5683518 h 1518"/>
                <a:gd name="T24" fmla="*/ 229387 w 1006"/>
                <a:gd name="T25" fmla="*/ 5567068 h 1518"/>
                <a:gd name="T26" fmla="*/ 26323 w 1006"/>
                <a:gd name="T27" fmla="*/ 5270308 h 1518"/>
                <a:gd name="T28" fmla="*/ 15042 w 1006"/>
                <a:gd name="T29" fmla="*/ 5101267 h 1518"/>
                <a:gd name="T30" fmla="*/ 15042 w 1006"/>
                <a:gd name="T31" fmla="*/ 5225230 h 1518"/>
                <a:gd name="T32" fmla="*/ 18802 w 1006"/>
                <a:gd name="T33" fmla="*/ 5360463 h 1518"/>
                <a:gd name="T34" fmla="*/ 22563 w 1006"/>
                <a:gd name="T35" fmla="*/ 5476913 h 1518"/>
                <a:gd name="T36" fmla="*/ 146658 w 1006"/>
                <a:gd name="T37" fmla="*/ 5495695 h 1518"/>
                <a:gd name="T38" fmla="*/ 180502 w 1006"/>
                <a:gd name="T39" fmla="*/ 5521990 h 1518"/>
                <a:gd name="T40" fmla="*/ 240669 w 1006"/>
                <a:gd name="T41" fmla="*/ 5615902 h 1518"/>
                <a:gd name="T42" fmla="*/ 549026 w 1006"/>
                <a:gd name="T43" fmla="*/ 5691031 h 1518"/>
                <a:gd name="T44" fmla="*/ 729527 w 1006"/>
                <a:gd name="T45" fmla="*/ 5691031 h 1518"/>
                <a:gd name="T46" fmla="*/ 1139416 w 1006"/>
                <a:gd name="T47" fmla="*/ 5694787 h 1518"/>
                <a:gd name="T48" fmla="*/ 2726326 w 1006"/>
                <a:gd name="T49" fmla="*/ 5694787 h 1518"/>
                <a:gd name="T50" fmla="*/ 2850421 w 1006"/>
                <a:gd name="T51" fmla="*/ 5694787 h 1518"/>
                <a:gd name="T52" fmla="*/ 3038444 w 1006"/>
                <a:gd name="T53" fmla="*/ 5698544 h 1518"/>
                <a:gd name="T54" fmla="*/ 3440812 w 1006"/>
                <a:gd name="T55" fmla="*/ 5702300 h 1518"/>
                <a:gd name="T56" fmla="*/ 3572428 w 1006"/>
                <a:gd name="T57" fmla="*/ 5627171 h 1518"/>
                <a:gd name="T58" fmla="*/ 3617553 w 1006"/>
                <a:gd name="T59" fmla="*/ 5514477 h 1518"/>
                <a:gd name="T60" fmla="*/ 3681481 w 1006"/>
                <a:gd name="T61" fmla="*/ 5469400 h 1518"/>
                <a:gd name="T62" fmla="*/ 3692762 w 1006"/>
                <a:gd name="T63" fmla="*/ 5465643 h 1518"/>
                <a:gd name="T64" fmla="*/ 3779253 w 1006"/>
                <a:gd name="T65" fmla="*/ 5360463 h 1518"/>
                <a:gd name="T66" fmla="*/ 3779253 w 1006"/>
                <a:gd name="T67" fmla="*/ 5135075 h 1518"/>
                <a:gd name="T68" fmla="*/ 3767971 w 1006"/>
                <a:gd name="T69" fmla="*/ 5022381 h 1518"/>
                <a:gd name="T70" fmla="*/ 206825 w 1006"/>
                <a:gd name="T71" fmla="*/ 146502 h 1518"/>
                <a:gd name="T72" fmla="*/ 3775492 w 1006"/>
                <a:gd name="T73" fmla="*/ 4098293 h 1518"/>
                <a:gd name="T74" fmla="*/ 3771732 w 1006"/>
                <a:gd name="T75" fmla="*/ 2171231 h 1518"/>
                <a:gd name="T76" fmla="*/ 3767971 w 1006"/>
                <a:gd name="T77" fmla="*/ 5022381 h 1518"/>
                <a:gd name="T78" fmla="*/ 3610032 w 1006"/>
                <a:gd name="T79" fmla="*/ 191579 h 1518"/>
                <a:gd name="T80" fmla="*/ 3271592 w 1006"/>
                <a:gd name="T81" fmla="*/ 11269 h 1518"/>
                <a:gd name="T82" fmla="*/ 3004600 w 1006"/>
                <a:gd name="T83" fmla="*/ 11269 h 1518"/>
                <a:gd name="T84" fmla="*/ 988998 w 1006"/>
                <a:gd name="T85" fmla="*/ 11269 h 1518"/>
                <a:gd name="T86" fmla="*/ 3004600 w 1006"/>
                <a:gd name="T87" fmla="*/ 18782 h 1518"/>
                <a:gd name="T88" fmla="*/ 3523542 w 1006"/>
                <a:gd name="T89" fmla="*/ 11269 h 1518"/>
                <a:gd name="T90" fmla="*/ 3523542 w 1006"/>
                <a:gd name="T91" fmla="*/ 11269 h 1518"/>
                <a:gd name="T92" fmla="*/ 11281 w 1006"/>
                <a:gd name="T93" fmla="*/ 480826 h 1518"/>
                <a:gd name="T94" fmla="*/ 37605 w 1006"/>
                <a:gd name="T95" fmla="*/ 247926 h 1518"/>
                <a:gd name="T96" fmla="*/ 176741 w 1006"/>
                <a:gd name="T97" fmla="*/ 180310 h 1518"/>
                <a:gd name="T98" fmla="*/ 225627 w 1006"/>
                <a:gd name="T99" fmla="*/ 101424 h 1518"/>
                <a:gd name="T100" fmla="*/ 120334 w 1006"/>
                <a:gd name="T101" fmla="*/ 217874 h 1518"/>
                <a:gd name="T102" fmla="*/ 0 w 1006"/>
                <a:gd name="T103" fmla="*/ 326812 h 1518"/>
                <a:gd name="T104" fmla="*/ 11281 w 1006"/>
                <a:gd name="T105" fmla="*/ 657380 h 1518"/>
                <a:gd name="T106" fmla="*/ 7521 w 1006"/>
                <a:gd name="T107" fmla="*/ 747535 h 1518"/>
                <a:gd name="T108" fmla="*/ 11281 w 1006"/>
                <a:gd name="T109" fmla="*/ 822664 h 1518"/>
                <a:gd name="T110" fmla="*/ 240669 w 1006"/>
                <a:gd name="T111" fmla="*/ 60103 h 1518"/>
                <a:gd name="T112" fmla="*/ 15042 w 1006"/>
                <a:gd name="T113" fmla="*/ 5191422 h 1518"/>
                <a:gd name="T114" fmla="*/ 3775492 w 1006"/>
                <a:gd name="T115" fmla="*/ 4635467 h 1518"/>
                <a:gd name="T116" fmla="*/ 22563 w 1006"/>
                <a:gd name="T117" fmla="*/ 4248552 h 1518"/>
                <a:gd name="T118" fmla="*/ 22563 w 1006"/>
                <a:gd name="T119" fmla="*/ 1705431 h 1518"/>
                <a:gd name="T120" fmla="*/ 26323 w 1006"/>
                <a:gd name="T121" fmla="*/ 4766942 h 15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06" h="1518">
                  <a:moveTo>
                    <a:pt x="64" y="2"/>
                  </a:moveTo>
                  <a:cubicBezTo>
                    <a:pt x="64" y="3"/>
                    <a:pt x="65" y="5"/>
                    <a:pt x="65" y="7"/>
                  </a:cubicBezTo>
                  <a:cubicBezTo>
                    <a:pt x="64" y="0"/>
                    <a:pt x="65" y="11"/>
                    <a:pt x="64" y="2"/>
                  </a:cubicBezTo>
                  <a:close/>
                  <a:moveTo>
                    <a:pt x="973" y="1459"/>
                  </a:moveTo>
                  <a:cubicBezTo>
                    <a:pt x="972" y="1459"/>
                    <a:pt x="972" y="1460"/>
                    <a:pt x="971" y="1460"/>
                  </a:cubicBezTo>
                  <a:cubicBezTo>
                    <a:pt x="972" y="1460"/>
                    <a:pt x="972" y="1459"/>
                    <a:pt x="973" y="1459"/>
                  </a:cubicBezTo>
                  <a:close/>
                  <a:moveTo>
                    <a:pt x="981" y="1455"/>
                  </a:moveTo>
                  <a:cubicBezTo>
                    <a:pt x="981" y="1455"/>
                    <a:pt x="981" y="1455"/>
                    <a:pt x="982" y="1454"/>
                  </a:cubicBezTo>
                  <a:cubicBezTo>
                    <a:pt x="984" y="1454"/>
                    <a:pt x="983" y="1454"/>
                    <a:pt x="981" y="1455"/>
                  </a:cubicBezTo>
                  <a:close/>
                  <a:moveTo>
                    <a:pt x="1005" y="1448"/>
                  </a:moveTo>
                  <a:cubicBezTo>
                    <a:pt x="1004" y="1448"/>
                    <a:pt x="1004" y="1448"/>
                    <a:pt x="1004" y="1448"/>
                  </a:cubicBezTo>
                  <a:cubicBezTo>
                    <a:pt x="1004" y="1449"/>
                    <a:pt x="1004" y="1449"/>
                    <a:pt x="1004" y="1450"/>
                  </a:cubicBezTo>
                  <a:lnTo>
                    <a:pt x="1005" y="1448"/>
                  </a:lnTo>
                  <a:close/>
                  <a:moveTo>
                    <a:pt x="1005" y="1434"/>
                  </a:moveTo>
                  <a:cubicBezTo>
                    <a:pt x="1005" y="1433"/>
                    <a:pt x="1005" y="1433"/>
                    <a:pt x="1005" y="1433"/>
                  </a:cubicBezTo>
                  <a:cubicBezTo>
                    <a:pt x="1005" y="1433"/>
                    <a:pt x="1005" y="1434"/>
                    <a:pt x="1005" y="1434"/>
                  </a:cubicBezTo>
                  <a:close/>
                  <a:moveTo>
                    <a:pt x="974" y="1459"/>
                  </a:moveTo>
                  <a:cubicBezTo>
                    <a:pt x="973" y="1459"/>
                    <a:pt x="973" y="1459"/>
                    <a:pt x="973" y="1459"/>
                  </a:cubicBezTo>
                  <a:cubicBezTo>
                    <a:pt x="972" y="1459"/>
                    <a:pt x="972" y="1460"/>
                    <a:pt x="971" y="1460"/>
                  </a:cubicBezTo>
                  <a:cubicBezTo>
                    <a:pt x="971" y="1461"/>
                    <a:pt x="971" y="1461"/>
                    <a:pt x="971" y="1461"/>
                  </a:cubicBezTo>
                  <a:cubicBezTo>
                    <a:pt x="971" y="1460"/>
                    <a:pt x="973" y="1459"/>
                    <a:pt x="974" y="1459"/>
                  </a:cubicBezTo>
                  <a:cubicBezTo>
                    <a:pt x="974" y="1459"/>
                    <a:pt x="973" y="1459"/>
                    <a:pt x="974" y="1459"/>
                  </a:cubicBezTo>
                  <a:close/>
                  <a:moveTo>
                    <a:pt x="970" y="1461"/>
                  </a:moveTo>
                  <a:cubicBezTo>
                    <a:pt x="970" y="1461"/>
                    <a:pt x="971" y="1461"/>
                    <a:pt x="971" y="1461"/>
                  </a:cubicBezTo>
                  <a:cubicBezTo>
                    <a:pt x="971" y="1461"/>
                    <a:pt x="971" y="1461"/>
                    <a:pt x="970" y="1461"/>
                  </a:cubicBezTo>
                  <a:cubicBezTo>
                    <a:pt x="970" y="1461"/>
                    <a:pt x="970" y="1461"/>
                    <a:pt x="970" y="1461"/>
                  </a:cubicBezTo>
                  <a:close/>
                  <a:moveTo>
                    <a:pt x="68" y="1513"/>
                  </a:moveTo>
                  <a:cubicBezTo>
                    <a:pt x="68" y="1513"/>
                    <a:pt x="68" y="1513"/>
                    <a:pt x="68" y="1512"/>
                  </a:cubicBezTo>
                  <a:cubicBezTo>
                    <a:pt x="68" y="1512"/>
                    <a:pt x="67" y="1512"/>
                    <a:pt x="67" y="1512"/>
                  </a:cubicBezTo>
                  <a:lnTo>
                    <a:pt x="68" y="1513"/>
                  </a:lnTo>
                  <a:close/>
                  <a:moveTo>
                    <a:pt x="888" y="1515"/>
                  </a:moveTo>
                  <a:cubicBezTo>
                    <a:pt x="888" y="1515"/>
                    <a:pt x="888" y="1515"/>
                    <a:pt x="888" y="1515"/>
                  </a:cubicBezTo>
                  <a:cubicBezTo>
                    <a:pt x="889" y="1515"/>
                    <a:pt x="890" y="1515"/>
                    <a:pt x="890" y="1515"/>
                  </a:cubicBezTo>
                  <a:cubicBezTo>
                    <a:pt x="889" y="1515"/>
                    <a:pt x="889" y="1515"/>
                    <a:pt x="888" y="1515"/>
                  </a:cubicBezTo>
                  <a:close/>
                  <a:moveTo>
                    <a:pt x="8" y="1457"/>
                  </a:moveTo>
                  <a:cubicBezTo>
                    <a:pt x="8" y="1456"/>
                    <a:pt x="8" y="1456"/>
                    <a:pt x="8" y="1456"/>
                  </a:cubicBezTo>
                  <a:cubicBezTo>
                    <a:pt x="8" y="1456"/>
                    <a:pt x="8" y="1456"/>
                    <a:pt x="7" y="1456"/>
                  </a:cubicBezTo>
                  <a:lnTo>
                    <a:pt x="8" y="1457"/>
                  </a:lnTo>
                  <a:close/>
                  <a:moveTo>
                    <a:pt x="182" y="1513"/>
                  </a:moveTo>
                  <a:cubicBezTo>
                    <a:pt x="182" y="1513"/>
                    <a:pt x="181" y="1513"/>
                    <a:pt x="181" y="1513"/>
                  </a:cubicBezTo>
                  <a:cubicBezTo>
                    <a:pt x="182" y="1513"/>
                    <a:pt x="184" y="1513"/>
                    <a:pt x="185" y="1513"/>
                  </a:cubicBezTo>
                  <a:lnTo>
                    <a:pt x="182" y="1513"/>
                  </a:lnTo>
                  <a:close/>
                  <a:moveTo>
                    <a:pt x="951" y="1516"/>
                  </a:moveTo>
                  <a:cubicBezTo>
                    <a:pt x="949" y="1516"/>
                    <a:pt x="949" y="1516"/>
                    <a:pt x="949" y="1516"/>
                  </a:cubicBezTo>
                  <a:cubicBezTo>
                    <a:pt x="949" y="1516"/>
                    <a:pt x="949" y="1517"/>
                    <a:pt x="949" y="1517"/>
                  </a:cubicBezTo>
                  <a:lnTo>
                    <a:pt x="951" y="1516"/>
                  </a:lnTo>
                  <a:close/>
                  <a:moveTo>
                    <a:pt x="1005" y="1419"/>
                  </a:moveTo>
                  <a:cubicBezTo>
                    <a:pt x="1005" y="1419"/>
                    <a:pt x="1005" y="1419"/>
                    <a:pt x="1005" y="1419"/>
                  </a:cubicBezTo>
                  <a:cubicBezTo>
                    <a:pt x="1005" y="1419"/>
                    <a:pt x="1005" y="1419"/>
                    <a:pt x="1005" y="1419"/>
                  </a:cubicBezTo>
                  <a:close/>
                  <a:moveTo>
                    <a:pt x="979" y="1456"/>
                  </a:moveTo>
                  <a:cubicBezTo>
                    <a:pt x="978" y="1456"/>
                    <a:pt x="977" y="1457"/>
                    <a:pt x="976" y="1457"/>
                  </a:cubicBezTo>
                  <a:cubicBezTo>
                    <a:pt x="975" y="1458"/>
                    <a:pt x="974" y="1458"/>
                    <a:pt x="974" y="1459"/>
                  </a:cubicBezTo>
                  <a:cubicBezTo>
                    <a:pt x="973" y="1459"/>
                    <a:pt x="974" y="1459"/>
                    <a:pt x="974" y="1459"/>
                  </a:cubicBezTo>
                  <a:cubicBezTo>
                    <a:pt x="974" y="1458"/>
                    <a:pt x="974" y="1458"/>
                    <a:pt x="975" y="1458"/>
                  </a:cubicBezTo>
                  <a:cubicBezTo>
                    <a:pt x="975" y="1458"/>
                    <a:pt x="976" y="1457"/>
                    <a:pt x="976" y="1457"/>
                  </a:cubicBezTo>
                  <a:cubicBezTo>
                    <a:pt x="977" y="1457"/>
                    <a:pt x="978" y="1456"/>
                    <a:pt x="979" y="1456"/>
                  </a:cubicBezTo>
                  <a:close/>
                  <a:moveTo>
                    <a:pt x="975" y="1458"/>
                  </a:moveTo>
                  <a:cubicBezTo>
                    <a:pt x="974" y="1458"/>
                    <a:pt x="974" y="1458"/>
                    <a:pt x="974" y="1459"/>
                  </a:cubicBezTo>
                  <a:cubicBezTo>
                    <a:pt x="974" y="1458"/>
                    <a:pt x="974" y="1458"/>
                    <a:pt x="975" y="1458"/>
                  </a:cubicBezTo>
                  <a:close/>
                  <a:moveTo>
                    <a:pt x="4" y="1410"/>
                  </a:moveTo>
                  <a:cubicBezTo>
                    <a:pt x="4" y="1409"/>
                    <a:pt x="4" y="1409"/>
                    <a:pt x="4" y="1409"/>
                  </a:cubicBezTo>
                  <a:cubicBezTo>
                    <a:pt x="4" y="1409"/>
                    <a:pt x="4" y="1410"/>
                    <a:pt x="4" y="1410"/>
                  </a:cubicBezTo>
                  <a:close/>
                  <a:moveTo>
                    <a:pt x="1005" y="1388"/>
                  </a:moveTo>
                  <a:cubicBezTo>
                    <a:pt x="1005" y="1388"/>
                    <a:pt x="1005" y="1387"/>
                    <a:pt x="1005" y="1387"/>
                  </a:cubicBezTo>
                  <a:cubicBezTo>
                    <a:pt x="1005" y="1387"/>
                    <a:pt x="1005" y="1388"/>
                    <a:pt x="1005" y="1388"/>
                  </a:cubicBezTo>
                  <a:close/>
                  <a:moveTo>
                    <a:pt x="1005" y="1391"/>
                  </a:moveTo>
                  <a:cubicBezTo>
                    <a:pt x="1005" y="1391"/>
                    <a:pt x="1005" y="1391"/>
                    <a:pt x="1005" y="1392"/>
                  </a:cubicBezTo>
                  <a:cubicBezTo>
                    <a:pt x="1005" y="1392"/>
                    <a:pt x="1005" y="1391"/>
                    <a:pt x="1005" y="1391"/>
                  </a:cubicBezTo>
                  <a:close/>
                  <a:moveTo>
                    <a:pt x="1003" y="1396"/>
                  </a:moveTo>
                  <a:cubicBezTo>
                    <a:pt x="1003" y="1406"/>
                    <a:pt x="1003" y="1419"/>
                    <a:pt x="1004" y="1430"/>
                  </a:cubicBezTo>
                  <a:cubicBezTo>
                    <a:pt x="1004" y="1429"/>
                    <a:pt x="1004" y="1429"/>
                    <a:pt x="1004" y="1429"/>
                  </a:cubicBezTo>
                  <a:cubicBezTo>
                    <a:pt x="1004" y="1437"/>
                    <a:pt x="1004" y="1440"/>
                    <a:pt x="1004" y="1448"/>
                  </a:cubicBezTo>
                  <a:cubicBezTo>
                    <a:pt x="1004" y="1448"/>
                    <a:pt x="1004" y="1448"/>
                    <a:pt x="1005" y="1448"/>
                  </a:cubicBezTo>
                  <a:cubicBezTo>
                    <a:pt x="1004" y="1450"/>
                    <a:pt x="1004" y="1450"/>
                    <a:pt x="1004" y="1450"/>
                  </a:cubicBezTo>
                  <a:cubicBezTo>
                    <a:pt x="1004" y="1449"/>
                    <a:pt x="1004" y="1449"/>
                    <a:pt x="1004" y="1448"/>
                  </a:cubicBezTo>
                  <a:cubicBezTo>
                    <a:pt x="1003" y="1448"/>
                    <a:pt x="1002" y="1448"/>
                    <a:pt x="1001" y="1448"/>
                  </a:cubicBezTo>
                  <a:cubicBezTo>
                    <a:pt x="1001" y="1448"/>
                    <a:pt x="996" y="1449"/>
                    <a:pt x="998" y="1449"/>
                  </a:cubicBezTo>
                  <a:cubicBezTo>
                    <a:pt x="994" y="1449"/>
                    <a:pt x="990" y="1449"/>
                    <a:pt x="985" y="1451"/>
                  </a:cubicBezTo>
                  <a:cubicBezTo>
                    <a:pt x="984" y="1451"/>
                    <a:pt x="985" y="1451"/>
                    <a:pt x="983" y="1452"/>
                  </a:cubicBezTo>
                  <a:cubicBezTo>
                    <a:pt x="980" y="1453"/>
                    <a:pt x="978" y="1454"/>
                    <a:pt x="977" y="1454"/>
                  </a:cubicBezTo>
                  <a:cubicBezTo>
                    <a:pt x="977" y="1455"/>
                    <a:pt x="977" y="1455"/>
                    <a:pt x="977" y="1454"/>
                  </a:cubicBezTo>
                  <a:cubicBezTo>
                    <a:pt x="977" y="1454"/>
                    <a:pt x="977" y="1454"/>
                    <a:pt x="976" y="1455"/>
                  </a:cubicBezTo>
                  <a:cubicBezTo>
                    <a:pt x="975" y="1455"/>
                    <a:pt x="972" y="1456"/>
                    <a:pt x="968" y="1459"/>
                  </a:cubicBezTo>
                  <a:cubicBezTo>
                    <a:pt x="960" y="1466"/>
                    <a:pt x="953" y="1475"/>
                    <a:pt x="950" y="1485"/>
                  </a:cubicBezTo>
                  <a:cubicBezTo>
                    <a:pt x="948" y="1491"/>
                    <a:pt x="947" y="1496"/>
                    <a:pt x="948" y="1501"/>
                  </a:cubicBezTo>
                  <a:cubicBezTo>
                    <a:pt x="948" y="1506"/>
                    <a:pt x="948" y="1511"/>
                    <a:pt x="949" y="1516"/>
                  </a:cubicBezTo>
                  <a:cubicBezTo>
                    <a:pt x="951" y="1516"/>
                    <a:pt x="951" y="1516"/>
                    <a:pt x="951" y="1516"/>
                  </a:cubicBezTo>
                  <a:cubicBezTo>
                    <a:pt x="949" y="1517"/>
                    <a:pt x="949" y="1517"/>
                    <a:pt x="949" y="1517"/>
                  </a:cubicBezTo>
                  <a:cubicBezTo>
                    <a:pt x="949" y="1517"/>
                    <a:pt x="949" y="1516"/>
                    <a:pt x="949" y="1516"/>
                  </a:cubicBezTo>
                  <a:cubicBezTo>
                    <a:pt x="931" y="1515"/>
                    <a:pt x="931" y="1515"/>
                    <a:pt x="931" y="1515"/>
                  </a:cubicBezTo>
                  <a:cubicBezTo>
                    <a:pt x="933" y="1515"/>
                    <a:pt x="934" y="1516"/>
                    <a:pt x="931" y="1516"/>
                  </a:cubicBezTo>
                  <a:cubicBezTo>
                    <a:pt x="928" y="1515"/>
                    <a:pt x="922" y="1516"/>
                    <a:pt x="917" y="1515"/>
                  </a:cubicBezTo>
                  <a:cubicBezTo>
                    <a:pt x="918" y="1515"/>
                    <a:pt x="920" y="1515"/>
                    <a:pt x="921" y="1515"/>
                  </a:cubicBezTo>
                  <a:cubicBezTo>
                    <a:pt x="909" y="1515"/>
                    <a:pt x="899" y="1515"/>
                    <a:pt x="888" y="1515"/>
                  </a:cubicBezTo>
                  <a:cubicBezTo>
                    <a:pt x="877" y="1515"/>
                    <a:pt x="864" y="1515"/>
                    <a:pt x="857" y="1515"/>
                  </a:cubicBezTo>
                  <a:cubicBezTo>
                    <a:pt x="859" y="1515"/>
                    <a:pt x="852" y="1515"/>
                    <a:pt x="850" y="1515"/>
                  </a:cubicBezTo>
                  <a:cubicBezTo>
                    <a:pt x="842" y="1515"/>
                    <a:pt x="829" y="1514"/>
                    <a:pt x="819" y="1515"/>
                  </a:cubicBezTo>
                  <a:cubicBezTo>
                    <a:pt x="819" y="1514"/>
                    <a:pt x="819" y="1514"/>
                    <a:pt x="819" y="1514"/>
                  </a:cubicBezTo>
                  <a:cubicBezTo>
                    <a:pt x="790" y="1514"/>
                    <a:pt x="758" y="1514"/>
                    <a:pt x="727" y="1514"/>
                  </a:cubicBezTo>
                  <a:cubicBezTo>
                    <a:pt x="710" y="1514"/>
                    <a:pt x="301" y="1513"/>
                    <a:pt x="282" y="1513"/>
                  </a:cubicBezTo>
                  <a:cubicBezTo>
                    <a:pt x="279" y="1513"/>
                    <a:pt x="282" y="1514"/>
                    <a:pt x="279" y="1514"/>
                  </a:cubicBezTo>
                  <a:cubicBezTo>
                    <a:pt x="274" y="1514"/>
                    <a:pt x="279" y="1513"/>
                    <a:pt x="277" y="1513"/>
                  </a:cubicBezTo>
                  <a:cubicBezTo>
                    <a:pt x="268" y="1513"/>
                    <a:pt x="255" y="1513"/>
                    <a:pt x="244" y="1513"/>
                  </a:cubicBezTo>
                  <a:cubicBezTo>
                    <a:pt x="242" y="1513"/>
                    <a:pt x="239" y="1513"/>
                    <a:pt x="240" y="1513"/>
                  </a:cubicBezTo>
                  <a:cubicBezTo>
                    <a:pt x="227" y="1513"/>
                    <a:pt x="209" y="1513"/>
                    <a:pt x="196" y="1513"/>
                  </a:cubicBezTo>
                  <a:cubicBezTo>
                    <a:pt x="201" y="1513"/>
                    <a:pt x="188" y="1513"/>
                    <a:pt x="183" y="1513"/>
                  </a:cubicBezTo>
                  <a:cubicBezTo>
                    <a:pt x="181" y="1513"/>
                    <a:pt x="181" y="1513"/>
                    <a:pt x="181" y="1513"/>
                  </a:cubicBezTo>
                  <a:cubicBezTo>
                    <a:pt x="171" y="1513"/>
                    <a:pt x="166" y="1513"/>
                    <a:pt x="154" y="1513"/>
                  </a:cubicBezTo>
                  <a:cubicBezTo>
                    <a:pt x="149" y="1513"/>
                    <a:pt x="147" y="1513"/>
                    <a:pt x="141" y="1513"/>
                  </a:cubicBezTo>
                  <a:cubicBezTo>
                    <a:pt x="137" y="1512"/>
                    <a:pt x="127" y="1513"/>
                    <a:pt x="120" y="1512"/>
                  </a:cubicBezTo>
                  <a:cubicBezTo>
                    <a:pt x="122" y="1513"/>
                    <a:pt x="114" y="1513"/>
                    <a:pt x="107" y="1513"/>
                  </a:cubicBezTo>
                  <a:cubicBezTo>
                    <a:pt x="109" y="1512"/>
                    <a:pt x="109" y="1512"/>
                    <a:pt x="109" y="1512"/>
                  </a:cubicBezTo>
                  <a:cubicBezTo>
                    <a:pt x="98" y="1512"/>
                    <a:pt x="83" y="1512"/>
                    <a:pt x="68" y="1512"/>
                  </a:cubicBezTo>
                  <a:cubicBezTo>
                    <a:pt x="68" y="1513"/>
                    <a:pt x="68" y="1513"/>
                    <a:pt x="68" y="1513"/>
                  </a:cubicBezTo>
                  <a:cubicBezTo>
                    <a:pt x="67" y="1512"/>
                    <a:pt x="67" y="1512"/>
                    <a:pt x="67" y="1512"/>
                  </a:cubicBezTo>
                  <a:cubicBezTo>
                    <a:pt x="67" y="1512"/>
                    <a:pt x="68" y="1512"/>
                    <a:pt x="68" y="1512"/>
                  </a:cubicBezTo>
                  <a:cubicBezTo>
                    <a:pt x="69" y="1501"/>
                    <a:pt x="66" y="1490"/>
                    <a:pt x="61" y="1482"/>
                  </a:cubicBezTo>
                  <a:cubicBezTo>
                    <a:pt x="60" y="1480"/>
                    <a:pt x="60" y="1480"/>
                    <a:pt x="60" y="1480"/>
                  </a:cubicBezTo>
                  <a:cubicBezTo>
                    <a:pt x="55" y="1471"/>
                    <a:pt x="47" y="1464"/>
                    <a:pt x="37" y="1460"/>
                  </a:cubicBezTo>
                  <a:cubicBezTo>
                    <a:pt x="28" y="1456"/>
                    <a:pt x="18" y="1454"/>
                    <a:pt x="8" y="1456"/>
                  </a:cubicBezTo>
                  <a:cubicBezTo>
                    <a:pt x="8" y="1457"/>
                    <a:pt x="8" y="1457"/>
                    <a:pt x="8" y="1457"/>
                  </a:cubicBezTo>
                  <a:cubicBezTo>
                    <a:pt x="7" y="1456"/>
                    <a:pt x="7" y="1456"/>
                    <a:pt x="7" y="1456"/>
                  </a:cubicBezTo>
                  <a:cubicBezTo>
                    <a:pt x="8" y="1456"/>
                    <a:pt x="8" y="1456"/>
                    <a:pt x="8" y="1456"/>
                  </a:cubicBezTo>
                  <a:cubicBezTo>
                    <a:pt x="8" y="1444"/>
                    <a:pt x="8" y="1444"/>
                    <a:pt x="8" y="1444"/>
                  </a:cubicBezTo>
                  <a:cubicBezTo>
                    <a:pt x="8" y="1438"/>
                    <a:pt x="8" y="1427"/>
                    <a:pt x="8" y="1421"/>
                  </a:cubicBezTo>
                  <a:cubicBezTo>
                    <a:pt x="7" y="1412"/>
                    <a:pt x="7" y="1409"/>
                    <a:pt x="7" y="1403"/>
                  </a:cubicBezTo>
                  <a:cubicBezTo>
                    <a:pt x="7" y="1400"/>
                    <a:pt x="7" y="1398"/>
                    <a:pt x="7" y="1397"/>
                  </a:cubicBezTo>
                  <a:cubicBezTo>
                    <a:pt x="7" y="1386"/>
                    <a:pt x="7" y="1375"/>
                    <a:pt x="6" y="1366"/>
                  </a:cubicBezTo>
                  <a:cubicBezTo>
                    <a:pt x="6" y="1366"/>
                    <a:pt x="6" y="1366"/>
                    <a:pt x="6" y="1366"/>
                  </a:cubicBezTo>
                  <a:cubicBezTo>
                    <a:pt x="6" y="1358"/>
                    <a:pt x="5" y="1346"/>
                    <a:pt x="5" y="1337"/>
                  </a:cubicBezTo>
                  <a:cubicBezTo>
                    <a:pt x="3" y="1337"/>
                    <a:pt x="3" y="1337"/>
                    <a:pt x="3" y="1337"/>
                  </a:cubicBezTo>
                  <a:cubicBezTo>
                    <a:pt x="3" y="1338"/>
                    <a:pt x="3" y="1340"/>
                    <a:pt x="3" y="1345"/>
                  </a:cubicBezTo>
                  <a:cubicBezTo>
                    <a:pt x="3" y="1342"/>
                    <a:pt x="4" y="1358"/>
                    <a:pt x="4" y="1351"/>
                  </a:cubicBezTo>
                  <a:cubicBezTo>
                    <a:pt x="4" y="1353"/>
                    <a:pt x="4" y="1356"/>
                    <a:pt x="5" y="1358"/>
                  </a:cubicBezTo>
                  <a:cubicBezTo>
                    <a:pt x="4" y="1356"/>
                    <a:pt x="4" y="1363"/>
                    <a:pt x="4" y="1358"/>
                  </a:cubicBezTo>
                  <a:cubicBezTo>
                    <a:pt x="4" y="1362"/>
                    <a:pt x="4" y="1362"/>
                    <a:pt x="4" y="1362"/>
                  </a:cubicBezTo>
                  <a:cubicBezTo>
                    <a:pt x="4" y="1356"/>
                    <a:pt x="4" y="1356"/>
                    <a:pt x="4" y="1356"/>
                  </a:cubicBezTo>
                  <a:cubicBezTo>
                    <a:pt x="3" y="1369"/>
                    <a:pt x="3" y="1369"/>
                    <a:pt x="3" y="1369"/>
                  </a:cubicBezTo>
                  <a:cubicBezTo>
                    <a:pt x="4" y="1375"/>
                    <a:pt x="4" y="1368"/>
                    <a:pt x="4" y="1374"/>
                  </a:cubicBezTo>
                  <a:cubicBezTo>
                    <a:pt x="4" y="1372"/>
                    <a:pt x="4" y="1375"/>
                    <a:pt x="4" y="1378"/>
                  </a:cubicBezTo>
                  <a:cubicBezTo>
                    <a:pt x="4" y="1373"/>
                    <a:pt x="4" y="1378"/>
                    <a:pt x="4" y="1381"/>
                  </a:cubicBezTo>
                  <a:cubicBezTo>
                    <a:pt x="4" y="1387"/>
                    <a:pt x="4" y="1391"/>
                    <a:pt x="4" y="1390"/>
                  </a:cubicBezTo>
                  <a:cubicBezTo>
                    <a:pt x="4" y="1385"/>
                    <a:pt x="4" y="1385"/>
                    <a:pt x="4" y="1385"/>
                  </a:cubicBezTo>
                  <a:cubicBezTo>
                    <a:pt x="4" y="1389"/>
                    <a:pt x="4" y="1387"/>
                    <a:pt x="4" y="1391"/>
                  </a:cubicBezTo>
                  <a:cubicBezTo>
                    <a:pt x="5" y="1396"/>
                    <a:pt x="5" y="1396"/>
                    <a:pt x="5" y="1396"/>
                  </a:cubicBezTo>
                  <a:cubicBezTo>
                    <a:pt x="5" y="1399"/>
                    <a:pt x="5" y="1402"/>
                    <a:pt x="5" y="1403"/>
                  </a:cubicBezTo>
                  <a:cubicBezTo>
                    <a:pt x="4" y="1398"/>
                    <a:pt x="4" y="1398"/>
                    <a:pt x="4" y="1398"/>
                  </a:cubicBezTo>
                  <a:cubicBezTo>
                    <a:pt x="5" y="1405"/>
                    <a:pt x="4" y="1399"/>
                    <a:pt x="4" y="1406"/>
                  </a:cubicBezTo>
                  <a:cubicBezTo>
                    <a:pt x="5" y="1408"/>
                    <a:pt x="5" y="1408"/>
                    <a:pt x="5" y="1408"/>
                  </a:cubicBezTo>
                  <a:cubicBezTo>
                    <a:pt x="5" y="1409"/>
                    <a:pt x="5" y="1410"/>
                    <a:pt x="4" y="1410"/>
                  </a:cubicBezTo>
                  <a:cubicBezTo>
                    <a:pt x="5" y="1411"/>
                    <a:pt x="5" y="1415"/>
                    <a:pt x="5" y="1416"/>
                  </a:cubicBezTo>
                  <a:cubicBezTo>
                    <a:pt x="5" y="1417"/>
                    <a:pt x="5" y="1417"/>
                    <a:pt x="5" y="1417"/>
                  </a:cubicBezTo>
                  <a:cubicBezTo>
                    <a:pt x="5" y="1420"/>
                    <a:pt x="5" y="1424"/>
                    <a:pt x="5" y="1427"/>
                  </a:cubicBezTo>
                  <a:cubicBezTo>
                    <a:pt x="5" y="1424"/>
                    <a:pt x="5" y="1424"/>
                    <a:pt x="5" y="1418"/>
                  </a:cubicBezTo>
                  <a:cubicBezTo>
                    <a:pt x="5" y="1415"/>
                    <a:pt x="5" y="1423"/>
                    <a:pt x="5" y="1425"/>
                  </a:cubicBezTo>
                  <a:cubicBezTo>
                    <a:pt x="5" y="1424"/>
                    <a:pt x="6" y="1433"/>
                    <a:pt x="6" y="1436"/>
                  </a:cubicBezTo>
                  <a:cubicBezTo>
                    <a:pt x="5" y="1442"/>
                    <a:pt x="5" y="1442"/>
                    <a:pt x="5" y="1442"/>
                  </a:cubicBezTo>
                  <a:cubicBezTo>
                    <a:pt x="6" y="1443"/>
                    <a:pt x="6" y="1443"/>
                    <a:pt x="6" y="1443"/>
                  </a:cubicBezTo>
                  <a:cubicBezTo>
                    <a:pt x="5" y="1444"/>
                    <a:pt x="6" y="1450"/>
                    <a:pt x="6" y="1455"/>
                  </a:cubicBezTo>
                  <a:cubicBezTo>
                    <a:pt x="6" y="1452"/>
                    <a:pt x="6" y="1453"/>
                    <a:pt x="6" y="1456"/>
                  </a:cubicBezTo>
                  <a:cubicBezTo>
                    <a:pt x="6" y="1454"/>
                    <a:pt x="6" y="1455"/>
                    <a:pt x="6" y="1457"/>
                  </a:cubicBezTo>
                  <a:cubicBezTo>
                    <a:pt x="6" y="1458"/>
                    <a:pt x="6" y="1458"/>
                    <a:pt x="6" y="1458"/>
                  </a:cubicBezTo>
                  <a:cubicBezTo>
                    <a:pt x="8" y="1458"/>
                    <a:pt x="8" y="1458"/>
                    <a:pt x="8" y="1458"/>
                  </a:cubicBezTo>
                  <a:cubicBezTo>
                    <a:pt x="10" y="1458"/>
                    <a:pt x="12" y="1457"/>
                    <a:pt x="12" y="1457"/>
                  </a:cubicBezTo>
                  <a:cubicBezTo>
                    <a:pt x="19" y="1457"/>
                    <a:pt x="10" y="1458"/>
                    <a:pt x="12" y="1458"/>
                  </a:cubicBezTo>
                  <a:cubicBezTo>
                    <a:pt x="16" y="1457"/>
                    <a:pt x="20" y="1458"/>
                    <a:pt x="23" y="1458"/>
                  </a:cubicBezTo>
                  <a:cubicBezTo>
                    <a:pt x="17" y="1458"/>
                    <a:pt x="23" y="1458"/>
                    <a:pt x="25" y="1458"/>
                  </a:cubicBezTo>
                  <a:cubicBezTo>
                    <a:pt x="31" y="1460"/>
                    <a:pt x="23" y="1458"/>
                    <a:pt x="28" y="1459"/>
                  </a:cubicBezTo>
                  <a:cubicBezTo>
                    <a:pt x="31" y="1460"/>
                    <a:pt x="34" y="1461"/>
                    <a:pt x="30" y="1459"/>
                  </a:cubicBezTo>
                  <a:cubicBezTo>
                    <a:pt x="34" y="1461"/>
                    <a:pt x="38" y="1462"/>
                    <a:pt x="42" y="1465"/>
                  </a:cubicBezTo>
                  <a:cubicBezTo>
                    <a:pt x="42" y="1465"/>
                    <a:pt x="41" y="1464"/>
                    <a:pt x="39" y="1463"/>
                  </a:cubicBezTo>
                  <a:cubicBezTo>
                    <a:pt x="37" y="1462"/>
                    <a:pt x="35" y="1462"/>
                    <a:pt x="37" y="1462"/>
                  </a:cubicBezTo>
                  <a:cubicBezTo>
                    <a:pt x="41" y="1464"/>
                    <a:pt x="42" y="1465"/>
                    <a:pt x="43" y="1465"/>
                  </a:cubicBezTo>
                  <a:cubicBezTo>
                    <a:pt x="44" y="1466"/>
                    <a:pt x="45" y="1466"/>
                    <a:pt x="48" y="1469"/>
                  </a:cubicBezTo>
                  <a:cubicBezTo>
                    <a:pt x="45" y="1466"/>
                    <a:pt x="48" y="1468"/>
                    <a:pt x="52" y="1471"/>
                  </a:cubicBezTo>
                  <a:cubicBezTo>
                    <a:pt x="55" y="1475"/>
                    <a:pt x="54" y="1474"/>
                    <a:pt x="53" y="1473"/>
                  </a:cubicBezTo>
                  <a:cubicBezTo>
                    <a:pt x="52" y="1471"/>
                    <a:pt x="50" y="1470"/>
                    <a:pt x="51" y="1471"/>
                  </a:cubicBezTo>
                  <a:cubicBezTo>
                    <a:pt x="52" y="1472"/>
                    <a:pt x="53" y="1473"/>
                    <a:pt x="54" y="1474"/>
                  </a:cubicBezTo>
                  <a:cubicBezTo>
                    <a:pt x="55" y="1476"/>
                    <a:pt x="53" y="1474"/>
                    <a:pt x="51" y="1472"/>
                  </a:cubicBezTo>
                  <a:cubicBezTo>
                    <a:pt x="49" y="1470"/>
                    <a:pt x="47" y="1468"/>
                    <a:pt x="48" y="1470"/>
                  </a:cubicBezTo>
                  <a:cubicBezTo>
                    <a:pt x="50" y="1471"/>
                    <a:pt x="51" y="1472"/>
                    <a:pt x="52" y="1473"/>
                  </a:cubicBezTo>
                  <a:cubicBezTo>
                    <a:pt x="51" y="1472"/>
                    <a:pt x="50" y="1471"/>
                    <a:pt x="51" y="1473"/>
                  </a:cubicBezTo>
                  <a:cubicBezTo>
                    <a:pt x="51" y="1473"/>
                    <a:pt x="53" y="1475"/>
                    <a:pt x="55" y="1476"/>
                  </a:cubicBezTo>
                  <a:cubicBezTo>
                    <a:pt x="56" y="1478"/>
                    <a:pt x="57" y="1480"/>
                    <a:pt x="57" y="1481"/>
                  </a:cubicBezTo>
                  <a:cubicBezTo>
                    <a:pt x="58" y="1481"/>
                    <a:pt x="56" y="1478"/>
                    <a:pt x="56" y="1478"/>
                  </a:cubicBezTo>
                  <a:cubicBezTo>
                    <a:pt x="59" y="1482"/>
                    <a:pt x="60" y="1483"/>
                    <a:pt x="63" y="1490"/>
                  </a:cubicBezTo>
                  <a:cubicBezTo>
                    <a:pt x="61" y="1486"/>
                    <a:pt x="63" y="1491"/>
                    <a:pt x="62" y="1490"/>
                  </a:cubicBezTo>
                  <a:cubicBezTo>
                    <a:pt x="63" y="1493"/>
                    <a:pt x="63" y="1490"/>
                    <a:pt x="64" y="1495"/>
                  </a:cubicBezTo>
                  <a:cubicBezTo>
                    <a:pt x="64" y="1495"/>
                    <a:pt x="64" y="1495"/>
                    <a:pt x="64" y="1495"/>
                  </a:cubicBezTo>
                  <a:cubicBezTo>
                    <a:pt x="65" y="1500"/>
                    <a:pt x="66" y="1507"/>
                    <a:pt x="65" y="1513"/>
                  </a:cubicBezTo>
                  <a:cubicBezTo>
                    <a:pt x="65" y="1515"/>
                    <a:pt x="65" y="1515"/>
                    <a:pt x="65" y="1515"/>
                  </a:cubicBezTo>
                  <a:cubicBezTo>
                    <a:pt x="67" y="1515"/>
                    <a:pt x="67" y="1515"/>
                    <a:pt x="67" y="1515"/>
                  </a:cubicBezTo>
                  <a:cubicBezTo>
                    <a:pt x="80" y="1515"/>
                    <a:pt x="93" y="1515"/>
                    <a:pt x="103" y="1515"/>
                  </a:cubicBezTo>
                  <a:cubicBezTo>
                    <a:pt x="106" y="1515"/>
                    <a:pt x="112" y="1515"/>
                    <a:pt x="121" y="1515"/>
                  </a:cubicBezTo>
                  <a:cubicBezTo>
                    <a:pt x="117" y="1515"/>
                    <a:pt x="121" y="1515"/>
                    <a:pt x="123" y="1515"/>
                  </a:cubicBezTo>
                  <a:cubicBezTo>
                    <a:pt x="127" y="1515"/>
                    <a:pt x="127" y="1515"/>
                    <a:pt x="127" y="1515"/>
                  </a:cubicBezTo>
                  <a:cubicBezTo>
                    <a:pt x="132" y="1515"/>
                    <a:pt x="139" y="1515"/>
                    <a:pt x="144" y="1515"/>
                  </a:cubicBezTo>
                  <a:cubicBezTo>
                    <a:pt x="145" y="1515"/>
                    <a:pt x="145" y="1515"/>
                    <a:pt x="146" y="1515"/>
                  </a:cubicBezTo>
                  <a:cubicBezTo>
                    <a:pt x="150" y="1515"/>
                    <a:pt x="150" y="1515"/>
                    <a:pt x="152" y="1515"/>
                  </a:cubicBezTo>
                  <a:cubicBezTo>
                    <a:pt x="155" y="1515"/>
                    <a:pt x="155" y="1515"/>
                    <a:pt x="155" y="1515"/>
                  </a:cubicBezTo>
                  <a:cubicBezTo>
                    <a:pt x="156" y="1515"/>
                    <a:pt x="156" y="1515"/>
                    <a:pt x="156" y="1515"/>
                  </a:cubicBezTo>
                  <a:cubicBezTo>
                    <a:pt x="161" y="1515"/>
                    <a:pt x="167" y="1515"/>
                    <a:pt x="166" y="1515"/>
                  </a:cubicBezTo>
                  <a:cubicBezTo>
                    <a:pt x="168" y="1515"/>
                    <a:pt x="170" y="1515"/>
                    <a:pt x="167" y="1515"/>
                  </a:cubicBezTo>
                  <a:cubicBezTo>
                    <a:pt x="172" y="1515"/>
                    <a:pt x="185" y="1516"/>
                    <a:pt x="193" y="1515"/>
                  </a:cubicBezTo>
                  <a:cubicBezTo>
                    <a:pt x="189" y="1515"/>
                    <a:pt x="190" y="1515"/>
                    <a:pt x="189" y="1515"/>
                  </a:cubicBezTo>
                  <a:cubicBezTo>
                    <a:pt x="190" y="1515"/>
                    <a:pt x="191" y="1515"/>
                    <a:pt x="195" y="1515"/>
                  </a:cubicBezTo>
                  <a:cubicBezTo>
                    <a:pt x="195" y="1515"/>
                    <a:pt x="198" y="1515"/>
                    <a:pt x="194" y="1515"/>
                  </a:cubicBezTo>
                  <a:cubicBezTo>
                    <a:pt x="206" y="1516"/>
                    <a:pt x="221" y="1516"/>
                    <a:pt x="235" y="1516"/>
                  </a:cubicBezTo>
                  <a:cubicBezTo>
                    <a:pt x="238" y="1516"/>
                    <a:pt x="237" y="1516"/>
                    <a:pt x="239" y="1516"/>
                  </a:cubicBezTo>
                  <a:cubicBezTo>
                    <a:pt x="247" y="1516"/>
                    <a:pt x="258" y="1516"/>
                    <a:pt x="268" y="1516"/>
                  </a:cubicBezTo>
                  <a:cubicBezTo>
                    <a:pt x="266" y="1516"/>
                    <a:pt x="269" y="1515"/>
                    <a:pt x="274" y="1516"/>
                  </a:cubicBezTo>
                  <a:cubicBezTo>
                    <a:pt x="280" y="1515"/>
                    <a:pt x="276" y="1516"/>
                    <a:pt x="282" y="1516"/>
                  </a:cubicBezTo>
                  <a:cubicBezTo>
                    <a:pt x="284" y="1516"/>
                    <a:pt x="289" y="1516"/>
                    <a:pt x="291" y="1516"/>
                  </a:cubicBezTo>
                  <a:cubicBezTo>
                    <a:pt x="291" y="1516"/>
                    <a:pt x="291" y="1516"/>
                    <a:pt x="291" y="1516"/>
                  </a:cubicBezTo>
                  <a:cubicBezTo>
                    <a:pt x="294" y="1516"/>
                    <a:pt x="688" y="1516"/>
                    <a:pt x="692" y="1516"/>
                  </a:cubicBezTo>
                  <a:cubicBezTo>
                    <a:pt x="303" y="1516"/>
                    <a:pt x="303" y="1516"/>
                    <a:pt x="303" y="1516"/>
                  </a:cubicBezTo>
                  <a:cubicBezTo>
                    <a:pt x="306" y="1516"/>
                    <a:pt x="698" y="1516"/>
                    <a:pt x="702" y="1516"/>
                  </a:cubicBezTo>
                  <a:cubicBezTo>
                    <a:pt x="703" y="1516"/>
                    <a:pt x="711" y="1516"/>
                    <a:pt x="713" y="1516"/>
                  </a:cubicBezTo>
                  <a:cubicBezTo>
                    <a:pt x="713" y="1516"/>
                    <a:pt x="713" y="1516"/>
                    <a:pt x="714" y="1516"/>
                  </a:cubicBezTo>
                  <a:cubicBezTo>
                    <a:pt x="714" y="1516"/>
                    <a:pt x="714" y="1516"/>
                    <a:pt x="714" y="1516"/>
                  </a:cubicBezTo>
                  <a:cubicBezTo>
                    <a:pt x="720" y="1516"/>
                    <a:pt x="720" y="1516"/>
                    <a:pt x="720" y="1516"/>
                  </a:cubicBezTo>
                  <a:cubicBezTo>
                    <a:pt x="719" y="1516"/>
                    <a:pt x="719" y="1516"/>
                    <a:pt x="717" y="1516"/>
                  </a:cubicBezTo>
                  <a:cubicBezTo>
                    <a:pt x="724" y="1517"/>
                    <a:pt x="719" y="1516"/>
                    <a:pt x="723" y="1516"/>
                  </a:cubicBezTo>
                  <a:cubicBezTo>
                    <a:pt x="728" y="1516"/>
                    <a:pt x="727" y="1516"/>
                    <a:pt x="730" y="1516"/>
                  </a:cubicBezTo>
                  <a:cubicBezTo>
                    <a:pt x="728" y="1516"/>
                    <a:pt x="726" y="1516"/>
                    <a:pt x="725" y="1516"/>
                  </a:cubicBezTo>
                  <a:cubicBezTo>
                    <a:pt x="722" y="1516"/>
                    <a:pt x="728" y="1516"/>
                    <a:pt x="728" y="1516"/>
                  </a:cubicBezTo>
                  <a:cubicBezTo>
                    <a:pt x="729" y="1516"/>
                    <a:pt x="729" y="1516"/>
                    <a:pt x="733" y="1516"/>
                  </a:cubicBezTo>
                  <a:cubicBezTo>
                    <a:pt x="736" y="1516"/>
                    <a:pt x="743" y="1516"/>
                    <a:pt x="742" y="1516"/>
                  </a:cubicBezTo>
                  <a:cubicBezTo>
                    <a:pt x="750" y="1516"/>
                    <a:pt x="750" y="1516"/>
                    <a:pt x="750" y="1516"/>
                  </a:cubicBezTo>
                  <a:cubicBezTo>
                    <a:pt x="748" y="1516"/>
                    <a:pt x="743" y="1516"/>
                    <a:pt x="742" y="1516"/>
                  </a:cubicBezTo>
                  <a:cubicBezTo>
                    <a:pt x="745" y="1516"/>
                    <a:pt x="749" y="1516"/>
                    <a:pt x="750" y="1516"/>
                  </a:cubicBezTo>
                  <a:cubicBezTo>
                    <a:pt x="748" y="1516"/>
                    <a:pt x="748" y="1516"/>
                    <a:pt x="748" y="1516"/>
                  </a:cubicBezTo>
                  <a:cubicBezTo>
                    <a:pt x="750" y="1516"/>
                    <a:pt x="757" y="1516"/>
                    <a:pt x="753" y="1516"/>
                  </a:cubicBezTo>
                  <a:cubicBezTo>
                    <a:pt x="758" y="1516"/>
                    <a:pt x="758" y="1516"/>
                    <a:pt x="758" y="1516"/>
                  </a:cubicBezTo>
                  <a:cubicBezTo>
                    <a:pt x="760" y="1516"/>
                    <a:pt x="764" y="1516"/>
                    <a:pt x="768" y="1516"/>
                  </a:cubicBezTo>
                  <a:cubicBezTo>
                    <a:pt x="768" y="1516"/>
                    <a:pt x="765" y="1517"/>
                    <a:pt x="772" y="1517"/>
                  </a:cubicBezTo>
                  <a:cubicBezTo>
                    <a:pt x="779" y="1517"/>
                    <a:pt x="779" y="1517"/>
                    <a:pt x="779" y="1517"/>
                  </a:cubicBezTo>
                  <a:cubicBezTo>
                    <a:pt x="782" y="1517"/>
                    <a:pt x="783" y="1517"/>
                    <a:pt x="782" y="1517"/>
                  </a:cubicBezTo>
                  <a:cubicBezTo>
                    <a:pt x="794" y="1517"/>
                    <a:pt x="794" y="1516"/>
                    <a:pt x="803" y="1516"/>
                  </a:cubicBezTo>
                  <a:cubicBezTo>
                    <a:pt x="799" y="1517"/>
                    <a:pt x="802" y="1517"/>
                    <a:pt x="806" y="1517"/>
                  </a:cubicBezTo>
                  <a:cubicBezTo>
                    <a:pt x="806" y="1517"/>
                    <a:pt x="806" y="1517"/>
                    <a:pt x="808" y="1517"/>
                  </a:cubicBezTo>
                  <a:cubicBezTo>
                    <a:pt x="807" y="1517"/>
                    <a:pt x="806" y="1517"/>
                    <a:pt x="803" y="1517"/>
                  </a:cubicBezTo>
                  <a:cubicBezTo>
                    <a:pt x="802" y="1517"/>
                    <a:pt x="806" y="1517"/>
                    <a:pt x="808" y="1517"/>
                  </a:cubicBezTo>
                  <a:cubicBezTo>
                    <a:pt x="816" y="1517"/>
                    <a:pt x="834" y="1517"/>
                    <a:pt x="847" y="1517"/>
                  </a:cubicBezTo>
                  <a:cubicBezTo>
                    <a:pt x="846" y="1517"/>
                    <a:pt x="853" y="1517"/>
                    <a:pt x="855" y="1517"/>
                  </a:cubicBezTo>
                  <a:cubicBezTo>
                    <a:pt x="854" y="1517"/>
                    <a:pt x="862" y="1517"/>
                    <a:pt x="866" y="1517"/>
                  </a:cubicBezTo>
                  <a:cubicBezTo>
                    <a:pt x="864" y="1517"/>
                    <a:pt x="864" y="1517"/>
                    <a:pt x="864" y="1517"/>
                  </a:cubicBezTo>
                  <a:cubicBezTo>
                    <a:pt x="872" y="1517"/>
                    <a:pt x="877" y="1517"/>
                    <a:pt x="881" y="1517"/>
                  </a:cubicBezTo>
                  <a:cubicBezTo>
                    <a:pt x="886" y="1517"/>
                    <a:pt x="880" y="1517"/>
                    <a:pt x="878" y="1517"/>
                  </a:cubicBezTo>
                  <a:cubicBezTo>
                    <a:pt x="884" y="1518"/>
                    <a:pt x="894" y="1517"/>
                    <a:pt x="899" y="1518"/>
                  </a:cubicBezTo>
                  <a:cubicBezTo>
                    <a:pt x="900" y="1517"/>
                    <a:pt x="898" y="1517"/>
                    <a:pt x="903" y="1517"/>
                  </a:cubicBezTo>
                  <a:cubicBezTo>
                    <a:pt x="907" y="1517"/>
                    <a:pt x="916" y="1518"/>
                    <a:pt x="915" y="1518"/>
                  </a:cubicBezTo>
                  <a:cubicBezTo>
                    <a:pt x="918" y="1518"/>
                    <a:pt x="919" y="1517"/>
                    <a:pt x="923" y="1518"/>
                  </a:cubicBezTo>
                  <a:cubicBezTo>
                    <a:pt x="923" y="1518"/>
                    <a:pt x="921" y="1518"/>
                    <a:pt x="920" y="1518"/>
                  </a:cubicBezTo>
                  <a:cubicBezTo>
                    <a:pt x="926" y="1518"/>
                    <a:pt x="931" y="1518"/>
                    <a:pt x="936" y="1518"/>
                  </a:cubicBezTo>
                  <a:cubicBezTo>
                    <a:pt x="938" y="1518"/>
                    <a:pt x="945" y="1518"/>
                    <a:pt x="951" y="1518"/>
                  </a:cubicBezTo>
                  <a:cubicBezTo>
                    <a:pt x="952" y="1518"/>
                    <a:pt x="952" y="1518"/>
                    <a:pt x="952" y="1518"/>
                  </a:cubicBezTo>
                  <a:cubicBezTo>
                    <a:pt x="952" y="1517"/>
                    <a:pt x="952" y="1517"/>
                    <a:pt x="952" y="1517"/>
                  </a:cubicBezTo>
                  <a:cubicBezTo>
                    <a:pt x="951" y="1515"/>
                    <a:pt x="951" y="1513"/>
                    <a:pt x="951" y="1511"/>
                  </a:cubicBezTo>
                  <a:cubicBezTo>
                    <a:pt x="950" y="1507"/>
                    <a:pt x="950" y="1500"/>
                    <a:pt x="950" y="1499"/>
                  </a:cubicBezTo>
                  <a:cubicBezTo>
                    <a:pt x="950" y="1499"/>
                    <a:pt x="950" y="1498"/>
                    <a:pt x="950" y="1498"/>
                  </a:cubicBezTo>
                  <a:cubicBezTo>
                    <a:pt x="950" y="1496"/>
                    <a:pt x="950" y="1493"/>
                    <a:pt x="950" y="1490"/>
                  </a:cubicBezTo>
                  <a:cubicBezTo>
                    <a:pt x="951" y="1491"/>
                    <a:pt x="951" y="1491"/>
                    <a:pt x="951" y="1491"/>
                  </a:cubicBezTo>
                  <a:cubicBezTo>
                    <a:pt x="951" y="1492"/>
                    <a:pt x="951" y="1490"/>
                    <a:pt x="952" y="1487"/>
                  </a:cubicBezTo>
                  <a:cubicBezTo>
                    <a:pt x="952" y="1485"/>
                    <a:pt x="953" y="1482"/>
                    <a:pt x="954" y="1482"/>
                  </a:cubicBezTo>
                  <a:cubicBezTo>
                    <a:pt x="952" y="1484"/>
                    <a:pt x="955" y="1478"/>
                    <a:pt x="955" y="1478"/>
                  </a:cubicBezTo>
                  <a:cubicBezTo>
                    <a:pt x="956" y="1477"/>
                    <a:pt x="956" y="1476"/>
                    <a:pt x="957" y="1475"/>
                  </a:cubicBezTo>
                  <a:cubicBezTo>
                    <a:pt x="959" y="1472"/>
                    <a:pt x="959" y="1472"/>
                    <a:pt x="959" y="1472"/>
                  </a:cubicBezTo>
                  <a:cubicBezTo>
                    <a:pt x="959" y="1472"/>
                    <a:pt x="959" y="1471"/>
                    <a:pt x="962" y="1468"/>
                  </a:cubicBezTo>
                  <a:cubicBezTo>
                    <a:pt x="965" y="1465"/>
                    <a:pt x="963" y="1467"/>
                    <a:pt x="962" y="1468"/>
                  </a:cubicBezTo>
                  <a:cubicBezTo>
                    <a:pt x="965" y="1466"/>
                    <a:pt x="967" y="1463"/>
                    <a:pt x="970" y="1461"/>
                  </a:cubicBezTo>
                  <a:cubicBezTo>
                    <a:pt x="969" y="1462"/>
                    <a:pt x="968" y="1462"/>
                    <a:pt x="969" y="1461"/>
                  </a:cubicBezTo>
                  <a:cubicBezTo>
                    <a:pt x="970" y="1461"/>
                    <a:pt x="970" y="1461"/>
                    <a:pt x="970" y="1461"/>
                  </a:cubicBezTo>
                  <a:cubicBezTo>
                    <a:pt x="971" y="1461"/>
                    <a:pt x="971" y="1461"/>
                    <a:pt x="971" y="1460"/>
                  </a:cubicBezTo>
                  <a:cubicBezTo>
                    <a:pt x="972" y="1460"/>
                    <a:pt x="972" y="1459"/>
                    <a:pt x="973" y="1459"/>
                  </a:cubicBezTo>
                  <a:cubicBezTo>
                    <a:pt x="973" y="1459"/>
                    <a:pt x="973" y="1459"/>
                    <a:pt x="974" y="1459"/>
                  </a:cubicBezTo>
                  <a:cubicBezTo>
                    <a:pt x="974" y="1459"/>
                    <a:pt x="974" y="1459"/>
                    <a:pt x="974" y="1459"/>
                  </a:cubicBezTo>
                  <a:cubicBezTo>
                    <a:pt x="974" y="1458"/>
                    <a:pt x="975" y="1458"/>
                    <a:pt x="976" y="1457"/>
                  </a:cubicBezTo>
                  <a:cubicBezTo>
                    <a:pt x="977" y="1457"/>
                    <a:pt x="978" y="1456"/>
                    <a:pt x="979" y="1456"/>
                  </a:cubicBezTo>
                  <a:cubicBezTo>
                    <a:pt x="979" y="1455"/>
                    <a:pt x="980" y="1455"/>
                    <a:pt x="981" y="1455"/>
                  </a:cubicBezTo>
                  <a:cubicBezTo>
                    <a:pt x="983" y="1454"/>
                    <a:pt x="984" y="1454"/>
                    <a:pt x="982" y="1454"/>
                  </a:cubicBezTo>
                  <a:cubicBezTo>
                    <a:pt x="981" y="1455"/>
                    <a:pt x="981" y="1455"/>
                    <a:pt x="981" y="1455"/>
                  </a:cubicBezTo>
                  <a:cubicBezTo>
                    <a:pt x="980" y="1455"/>
                    <a:pt x="979" y="1455"/>
                    <a:pt x="979" y="1456"/>
                  </a:cubicBezTo>
                  <a:cubicBezTo>
                    <a:pt x="978" y="1456"/>
                    <a:pt x="977" y="1457"/>
                    <a:pt x="976" y="1457"/>
                  </a:cubicBezTo>
                  <a:cubicBezTo>
                    <a:pt x="976" y="1457"/>
                    <a:pt x="975" y="1458"/>
                    <a:pt x="975" y="1458"/>
                  </a:cubicBezTo>
                  <a:cubicBezTo>
                    <a:pt x="976" y="1457"/>
                    <a:pt x="977" y="1457"/>
                    <a:pt x="977" y="1457"/>
                  </a:cubicBezTo>
                  <a:cubicBezTo>
                    <a:pt x="977" y="1457"/>
                    <a:pt x="977" y="1457"/>
                    <a:pt x="977" y="1457"/>
                  </a:cubicBezTo>
                  <a:cubicBezTo>
                    <a:pt x="978" y="1457"/>
                    <a:pt x="980" y="1455"/>
                    <a:pt x="982" y="1455"/>
                  </a:cubicBezTo>
                  <a:cubicBezTo>
                    <a:pt x="984" y="1454"/>
                    <a:pt x="985" y="1453"/>
                    <a:pt x="985" y="1453"/>
                  </a:cubicBezTo>
                  <a:cubicBezTo>
                    <a:pt x="990" y="1451"/>
                    <a:pt x="998" y="1450"/>
                    <a:pt x="1005" y="1450"/>
                  </a:cubicBezTo>
                  <a:cubicBezTo>
                    <a:pt x="1006" y="1451"/>
                    <a:pt x="1006" y="1451"/>
                    <a:pt x="1006" y="1451"/>
                  </a:cubicBezTo>
                  <a:cubicBezTo>
                    <a:pt x="1006" y="1450"/>
                    <a:pt x="1006" y="1450"/>
                    <a:pt x="1006" y="1450"/>
                  </a:cubicBezTo>
                  <a:cubicBezTo>
                    <a:pt x="1005" y="1434"/>
                    <a:pt x="1005" y="1434"/>
                    <a:pt x="1005" y="1434"/>
                  </a:cubicBezTo>
                  <a:cubicBezTo>
                    <a:pt x="1005" y="1434"/>
                    <a:pt x="1005" y="1433"/>
                    <a:pt x="1005" y="1433"/>
                  </a:cubicBezTo>
                  <a:cubicBezTo>
                    <a:pt x="1005" y="1434"/>
                    <a:pt x="1005" y="1434"/>
                    <a:pt x="1005" y="1434"/>
                  </a:cubicBezTo>
                  <a:cubicBezTo>
                    <a:pt x="1005" y="1436"/>
                    <a:pt x="1005" y="1437"/>
                    <a:pt x="1005" y="1435"/>
                  </a:cubicBezTo>
                  <a:cubicBezTo>
                    <a:pt x="1005" y="1432"/>
                    <a:pt x="1005" y="1428"/>
                    <a:pt x="1005" y="1427"/>
                  </a:cubicBezTo>
                  <a:cubicBezTo>
                    <a:pt x="1005" y="1424"/>
                    <a:pt x="1005" y="1424"/>
                    <a:pt x="1005" y="1419"/>
                  </a:cubicBezTo>
                  <a:cubicBezTo>
                    <a:pt x="1005" y="1419"/>
                    <a:pt x="1005" y="1418"/>
                    <a:pt x="1005" y="1419"/>
                  </a:cubicBezTo>
                  <a:cubicBezTo>
                    <a:pt x="1005" y="1419"/>
                    <a:pt x="1005" y="1419"/>
                    <a:pt x="1005" y="1419"/>
                  </a:cubicBezTo>
                  <a:cubicBezTo>
                    <a:pt x="1005" y="1419"/>
                    <a:pt x="1005" y="1419"/>
                    <a:pt x="1005" y="1419"/>
                  </a:cubicBezTo>
                  <a:cubicBezTo>
                    <a:pt x="1005" y="1410"/>
                    <a:pt x="1005" y="1398"/>
                    <a:pt x="1005" y="1388"/>
                  </a:cubicBezTo>
                  <a:cubicBezTo>
                    <a:pt x="1005" y="1388"/>
                    <a:pt x="1005" y="1387"/>
                    <a:pt x="1005" y="1387"/>
                  </a:cubicBezTo>
                  <a:cubicBezTo>
                    <a:pt x="1005" y="1387"/>
                    <a:pt x="1005" y="1388"/>
                    <a:pt x="1005" y="1388"/>
                  </a:cubicBezTo>
                  <a:cubicBezTo>
                    <a:pt x="1005" y="1389"/>
                    <a:pt x="1005" y="1390"/>
                    <a:pt x="1005" y="1391"/>
                  </a:cubicBezTo>
                  <a:cubicBezTo>
                    <a:pt x="1005" y="1382"/>
                    <a:pt x="1005" y="1374"/>
                    <a:pt x="1005" y="1367"/>
                  </a:cubicBezTo>
                  <a:cubicBezTo>
                    <a:pt x="1005" y="1368"/>
                    <a:pt x="1005" y="1368"/>
                    <a:pt x="1005" y="1370"/>
                  </a:cubicBezTo>
                  <a:cubicBezTo>
                    <a:pt x="1005" y="1364"/>
                    <a:pt x="1005" y="1357"/>
                    <a:pt x="1004" y="1354"/>
                  </a:cubicBezTo>
                  <a:cubicBezTo>
                    <a:pt x="1004" y="1358"/>
                    <a:pt x="1005" y="1355"/>
                    <a:pt x="1005" y="1357"/>
                  </a:cubicBezTo>
                  <a:cubicBezTo>
                    <a:pt x="1004" y="1361"/>
                    <a:pt x="1004" y="1354"/>
                    <a:pt x="1004" y="1350"/>
                  </a:cubicBezTo>
                  <a:cubicBezTo>
                    <a:pt x="1004" y="1350"/>
                    <a:pt x="1004" y="1350"/>
                    <a:pt x="1004" y="1350"/>
                  </a:cubicBezTo>
                  <a:cubicBezTo>
                    <a:pt x="1004" y="1338"/>
                    <a:pt x="1004" y="1338"/>
                    <a:pt x="1004" y="1338"/>
                  </a:cubicBezTo>
                  <a:cubicBezTo>
                    <a:pt x="1004" y="1335"/>
                    <a:pt x="1004" y="1341"/>
                    <a:pt x="1004" y="1340"/>
                  </a:cubicBezTo>
                  <a:cubicBezTo>
                    <a:pt x="1004" y="1339"/>
                    <a:pt x="1004" y="1338"/>
                    <a:pt x="1004" y="1337"/>
                  </a:cubicBezTo>
                  <a:cubicBezTo>
                    <a:pt x="1002" y="1337"/>
                    <a:pt x="1002" y="1337"/>
                    <a:pt x="1002" y="1337"/>
                  </a:cubicBezTo>
                  <a:lnTo>
                    <a:pt x="1003" y="1396"/>
                  </a:lnTo>
                  <a:close/>
                  <a:moveTo>
                    <a:pt x="3" y="1328"/>
                  </a:moveTo>
                  <a:cubicBezTo>
                    <a:pt x="3" y="1329"/>
                    <a:pt x="3" y="1329"/>
                    <a:pt x="3" y="1331"/>
                  </a:cubicBezTo>
                  <a:cubicBezTo>
                    <a:pt x="3" y="1330"/>
                    <a:pt x="3" y="1329"/>
                    <a:pt x="3" y="1328"/>
                  </a:cubicBezTo>
                  <a:close/>
                  <a:moveTo>
                    <a:pt x="62" y="24"/>
                  </a:moveTo>
                  <a:cubicBezTo>
                    <a:pt x="62" y="23"/>
                    <a:pt x="62" y="22"/>
                    <a:pt x="63" y="21"/>
                  </a:cubicBezTo>
                  <a:cubicBezTo>
                    <a:pt x="62" y="22"/>
                    <a:pt x="62" y="23"/>
                    <a:pt x="62" y="24"/>
                  </a:cubicBezTo>
                  <a:close/>
                  <a:moveTo>
                    <a:pt x="54" y="40"/>
                  </a:moveTo>
                  <a:cubicBezTo>
                    <a:pt x="54" y="40"/>
                    <a:pt x="55" y="39"/>
                    <a:pt x="55" y="39"/>
                  </a:cubicBezTo>
                  <a:cubicBezTo>
                    <a:pt x="54" y="39"/>
                    <a:pt x="54" y="40"/>
                    <a:pt x="54" y="40"/>
                  </a:cubicBezTo>
                  <a:close/>
                  <a:moveTo>
                    <a:pt x="1004" y="1305"/>
                  </a:moveTo>
                  <a:cubicBezTo>
                    <a:pt x="1004" y="1304"/>
                    <a:pt x="1004" y="1304"/>
                    <a:pt x="1004" y="1304"/>
                  </a:cubicBezTo>
                  <a:cubicBezTo>
                    <a:pt x="1004" y="1304"/>
                    <a:pt x="1004" y="1305"/>
                    <a:pt x="1004" y="1305"/>
                  </a:cubicBezTo>
                  <a:close/>
                  <a:moveTo>
                    <a:pt x="1004" y="1252"/>
                  </a:moveTo>
                  <a:cubicBezTo>
                    <a:pt x="1004" y="1242"/>
                    <a:pt x="1004" y="1227"/>
                    <a:pt x="1004" y="1228"/>
                  </a:cubicBezTo>
                  <a:cubicBezTo>
                    <a:pt x="1004" y="1194"/>
                    <a:pt x="1004" y="1213"/>
                    <a:pt x="1004" y="1189"/>
                  </a:cubicBezTo>
                  <a:cubicBezTo>
                    <a:pt x="1004" y="1096"/>
                    <a:pt x="1004" y="1096"/>
                    <a:pt x="1004" y="1096"/>
                  </a:cubicBezTo>
                  <a:cubicBezTo>
                    <a:pt x="1004" y="1095"/>
                    <a:pt x="1004" y="1094"/>
                    <a:pt x="1004" y="1091"/>
                  </a:cubicBezTo>
                  <a:cubicBezTo>
                    <a:pt x="1004" y="1096"/>
                    <a:pt x="1004" y="1096"/>
                    <a:pt x="1004" y="1096"/>
                  </a:cubicBezTo>
                  <a:cubicBezTo>
                    <a:pt x="1004" y="1100"/>
                    <a:pt x="1004" y="1066"/>
                    <a:pt x="1004" y="1094"/>
                  </a:cubicBezTo>
                  <a:cubicBezTo>
                    <a:pt x="1004" y="1024"/>
                    <a:pt x="1004" y="983"/>
                    <a:pt x="1003" y="940"/>
                  </a:cubicBezTo>
                  <a:cubicBezTo>
                    <a:pt x="1003" y="919"/>
                    <a:pt x="1003" y="850"/>
                    <a:pt x="1003" y="826"/>
                  </a:cubicBezTo>
                  <a:cubicBezTo>
                    <a:pt x="1003" y="815"/>
                    <a:pt x="1003" y="846"/>
                    <a:pt x="1003" y="852"/>
                  </a:cubicBezTo>
                  <a:cubicBezTo>
                    <a:pt x="1003" y="816"/>
                    <a:pt x="1003" y="816"/>
                    <a:pt x="1003" y="816"/>
                  </a:cubicBezTo>
                  <a:cubicBezTo>
                    <a:pt x="1003" y="863"/>
                    <a:pt x="1004" y="810"/>
                    <a:pt x="1004" y="835"/>
                  </a:cubicBezTo>
                  <a:cubicBezTo>
                    <a:pt x="1004" y="798"/>
                    <a:pt x="1004" y="708"/>
                    <a:pt x="1004" y="652"/>
                  </a:cubicBezTo>
                  <a:cubicBezTo>
                    <a:pt x="1003" y="691"/>
                    <a:pt x="1003" y="576"/>
                    <a:pt x="1003" y="578"/>
                  </a:cubicBezTo>
                  <a:cubicBezTo>
                    <a:pt x="1003" y="512"/>
                    <a:pt x="1003" y="545"/>
                    <a:pt x="1003" y="520"/>
                  </a:cubicBezTo>
                  <a:cubicBezTo>
                    <a:pt x="1003" y="451"/>
                    <a:pt x="1003" y="386"/>
                    <a:pt x="1003" y="323"/>
                  </a:cubicBezTo>
                  <a:cubicBezTo>
                    <a:pt x="1003" y="323"/>
                    <a:pt x="1003" y="322"/>
                    <a:pt x="1003" y="325"/>
                  </a:cubicBezTo>
                  <a:cubicBezTo>
                    <a:pt x="1003" y="268"/>
                    <a:pt x="1003" y="175"/>
                    <a:pt x="1003" y="117"/>
                  </a:cubicBezTo>
                  <a:cubicBezTo>
                    <a:pt x="1003" y="120"/>
                    <a:pt x="1003" y="115"/>
                    <a:pt x="1003" y="129"/>
                  </a:cubicBezTo>
                  <a:cubicBezTo>
                    <a:pt x="1003" y="74"/>
                    <a:pt x="1003" y="108"/>
                    <a:pt x="1003" y="65"/>
                  </a:cubicBezTo>
                  <a:cubicBezTo>
                    <a:pt x="1002" y="66"/>
                    <a:pt x="1001" y="66"/>
                    <a:pt x="1001" y="67"/>
                  </a:cubicBezTo>
                  <a:cubicBezTo>
                    <a:pt x="1001" y="427"/>
                    <a:pt x="1001" y="427"/>
                    <a:pt x="1001" y="427"/>
                  </a:cubicBezTo>
                  <a:cubicBezTo>
                    <a:pt x="1002" y="1337"/>
                    <a:pt x="1002" y="1337"/>
                    <a:pt x="1002" y="1337"/>
                  </a:cubicBezTo>
                  <a:cubicBezTo>
                    <a:pt x="1004" y="1337"/>
                    <a:pt x="1004" y="1337"/>
                    <a:pt x="1004" y="1337"/>
                  </a:cubicBezTo>
                  <a:cubicBezTo>
                    <a:pt x="1005" y="1307"/>
                    <a:pt x="1004" y="1258"/>
                    <a:pt x="1004" y="1252"/>
                  </a:cubicBezTo>
                  <a:close/>
                  <a:moveTo>
                    <a:pt x="986" y="64"/>
                  </a:moveTo>
                  <a:cubicBezTo>
                    <a:pt x="986" y="64"/>
                    <a:pt x="988" y="64"/>
                    <a:pt x="988" y="64"/>
                  </a:cubicBezTo>
                  <a:cubicBezTo>
                    <a:pt x="982" y="64"/>
                    <a:pt x="976" y="61"/>
                    <a:pt x="971" y="59"/>
                  </a:cubicBezTo>
                  <a:cubicBezTo>
                    <a:pt x="970" y="58"/>
                    <a:pt x="971" y="59"/>
                    <a:pt x="973" y="60"/>
                  </a:cubicBezTo>
                  <a:cubicBezTo>
                    <a:pt x="971" y="58"/>
                    <a:pt x="969" y="58"/>
                    <a:pt x="968" y="57"/>
                  </a:cubicBezTo>
                  <a:cubicBezTo>
                    <a:pt x="966" y="56"/>
                    <a:pt x="965" y="55"/>
                    <a:pt x="963" y="54"/>
                  </a:cubicBezTo>
                  <a:cubicBezTo>
                    <a:pt x="962" y="53"/>
                    <a:pt x="959" y="51"/>
                    <a:pt x="960" y="51"/>
                  </a:cubicBezTo>
                  <a:cubicBezTo>
                    <a:pt x="959" y="50"/>
                    <a:pt x="957" y="49"/>
                    <a:pt x="955" y="46"/>
                  </a:cubicBezTo>
                  <a:cubicBezTo>
                    <a:pt x="953" y="44"/>
                    <a:pt x="951" y="42"/>
                    <a:pt x="950" y="41"/>
                  </a:cubicBezTo>
                  <a:cubicBezTo>
                    <a:pt x="950" y="40"/>
                    <a:pt x="949" y="39"/>
                    <a:pt x="947" y="35"/>
                  </a:cubicBezTo>
                  <a:cubicBezTo>
                    <a:pt x="941" y="26"/>
                    <a:pt x="938" y="15"/>
                    <a:pt x="939" y="3"/>
                  </a:cubicBezTo>
                  <a:cubicBezTo>
                    <a:pt x="939" y="3"/>
                    <a:pt x="939" y="3"/>
                    <a:pt x="939" y="3"/>
                  </a:cubicBezTo>
                  <a:cubicBezTo>
                    <a:pt x="939" y="3"/>
                    <a:pt x="939" y="3"/>
                    <a:pt x="939" y="3"/>
                  </a:cubicBezTo>
                  <a:cubicBezTo>
                    <a:pt x="919" y="3"/>
                    <a:pt x="900" y="3"/>
                    <a:pt x="880" y="3"/>
                  </a:cubicBezTo>
                  <a:cubicBezTo>
                    <a:pt x="875" y="3"/>
                    <a:pt x="887" y="3"/>
                    <a:pt x="884" y="3"/>
                  </a:cubicBezTo>
                  <a:cubicBezTo>
                    <a:pt x="884" y="3"/>
                    <a:pt x="879" y="3"/>
                    <a:pt x="870" y="3"/>
                  </a:cubicBezTo>
                  <a:cubicBezTo>
                    <a:pt x="869" y="3"/>
                    <a:pt x="869" y="3"/>
                    <a:pt x="869" y="3"/>
                  </a:cubicBezTo>
                  <a:cubicBezTo>
                    <a:pt x="865" y="3"/>
                    <a:pt x="863" y="3"/>
                    <a:pt x="859" y="3"/>
                  </a:cubicBezTo>
                  <a:cubicBezTo>
                    <a:pt x="859" y="3"/>
                    <a:pt x="859" y="3"/>
                    <a:pt x="859" y="3"/>
                  </a:cubicBezTo>
                  <a:cubicBezTo>
                    <a:pt x="855" y="3"/>
                    <a:pt x="849" y="3"/>
                    <a:pt x="847" y="3"/>
                  </a:cubicBezTo>
                  <a:cubicBezTo>
                    <a:pt x="843" y="3"/>
                    <a:pt x="843" y="3"/>
                    <a:pt x="843" y="3"/>
                  </a:cubicBezTo>
                  <a:cubicBezTo>
                    <a:pt x="839" y="3"/>
                    <a:pt x="836" y="3"/>
                    <a:pt x="831" y="3"/>
                  </a:cubicBezTo>
                  <a:cubicBezTo>
                    <a:pt x="831" y="3"/>
                    <a:pt x="831" y="3"/>
                    <a:pt x="831" y="3"/>
                  </a:cubicBezTo>
                  <a:cubicBezTo>
                    <a:pt x="824" y="3"/>
                    <a:pt x="816" y="3"/>
                    <a:pt x="813" y="3"/>
                  </a:cubicBezTo>
                  <a:cubicBezTo>
                    <a:pt x="807" y="3"/>
                    <a:pt x="800" y="3"/>
                    <a:pt x="799" y="3"/>
                  </a:cubicBezTo>
                  <a:cubicBezTo>
                    <a:pt x="797" y="3"/>
                    <a:pt x="798" y="3"/>
                    <a:pt x="799" y="3"/>
                  </a:cubicBezTo>
                  <a:cubicBezTo>
                    <a:pt x="775" y="3"/>
                    <a:pt x="749" y="3"/>
                    <a:pt x="728" y="3"/>
                  </a:cubicBezTo>
                  <a:cubicBezTo>
                    <a:pt x="727" y="3"/>
                    <a:pt x="728" y="3"/>
                    <a:pt x="729" y="3"/>
                  </a:cubicBezTo>
                  <a:cubicBezTo>
                    <a:pt x="716" y="3"/>
                    <a:pt x="702" y="3"/>
                    <a:pt x="693" y="3"/>
                  </a:cubicBezTo>
                  <a:cubicBezTo>
                    <a:pt x="300" y="3"/>
                    <a:pt x="300" y="3"/>
                    <a:pt x="300" y="3"/>
                  </a:cubicBezTo>
                  <a:cubicBezTo>
                    <a:pt x="297" y="3"/>
                    <a:pt x="297" y="3"/>
                    <a:pt x="295" y="3"/>
                  </a:cubicBezTo>
                  <a:cubicBezTo>
                    <a:pt x="292" y="3"/>
                    <a:pt x="283" y="3"/>
                    <a:pt x="282" y="3"/>
                  </a:cubicBezTo>
                  <a:cubicBezTo>
                    <a:pt x="280" y="3"/>
                    <a:pt x="282" y="3"/>
                    <a:pt x="282" y="3"/>
                  </a:cubicBezTo>
                  <a:cubicBezTo>
                    <a:pt x="276" y="3"/>
                    <a:pt x="269" y="3"/>
                    <a:pt x="263" y="3"/>
                  </a:cubicBezTo>
                  <a:cubicBezTo>
                    <a:pt x="265" y="3"/>
                    <a:pt x="265" y="3"/>
                    <a:pt x="265" y="3"/>
                  </a:cubicBezTo>
                  <a:cubicBezTo>
                    <a:pt x="235" y="3"/>
                    <a:pt x="197" y="2"/>
                    <a:pt x="172" y="3"/>
                  </a:cubicBezTo>
                  <a:cubicBezTo>
                    <a:pt x="166" y="3"/>
                    <a:pt x="169" y="2"/>
                    <a:pt x="166" y="3"/>
                  </a:cubicBezTo>
                  <a:cubicBezTo>
                    <a:pt x="141" y="3"/>
                    <a:pt x="111" y="2"/>
                    <a:pt x="88" y="3"/>
                  </a:cubicBezTo>
                  <a:cubicBezTo>
                    <a:pt x="70" y="3"/>
                    <a:pt x="64" y="4"/>
                    <a:pt x="64" y="4"/>
                  </a:cubicBezTo>
                  <a:cubicBezTo>
                    <a:pt x="108" y="3"/>
                    <a:pt x="147" y="4"/>
                    <a:pt x="190" y="4"/>
                  </a:cubicBezTo>
                  <a:cubicBezTo>
                    <a:pt x="204" y="4"/>
                    <a:pt x="223" y="4"/>
                    <a:pt x="237" y="4"/>
                  </a:cubicBezTo>
                  <a:cubicBezTo>
                    <a:pt x="293" y="4"/>
                    <a:pt x="739" y="5"/>
                    <a:pt x="796" y="5"/>
                  </a:cubicBezTo>
                  <a:cubicBezTo>
                    <a:pt x="793" y="5"/>
                    <a:pt x="796" y="5"/>
                    <a:pt x="799" y="5"/>
                  </a:cubicBezTo>
                  <a:cubicBezTo>
                    <a:pt x="800" y="5"/>
                    <a:pt x="800" y="5"/>
                    <a:pt x="800" y="5"/>
                  </a:cubicBezTo>
                  <a:cubicBezTo>
                    <a:pt x="805" y="5"/>
                    <a:pt x="805" y="5"/>
                    <a:pt x="805" y="5"/>
                  </a:cubicBezTo>
                  <a:cubicBezTo>
                    <a:pt x="809" y="5"/>
                    <a:pt x="807" y="5"/>
                    <a:pt x="803" y="5"/>
                  </a:cubicBezTo>
                  <a:cubicBezTo>
                    <a:pt x="869" y="5"/>
                    <a:pt x="869" y="5"/>
                    <a:pt x="869" y="5"/>
                  </a:cubicBezTo>
                  <a:cubicBezTo>
                    <a:pt x="871" y="5"/>
                    <a:pt x="881" y="5"/>
                    <a:pt x="882" y="5"/>
                  </a:cubicBezTo>
                  <a:cubicBezTo>
                    <a:pt x="883" y="5"/>
                    <a:pt x="882" y="5"/>
                    <a:pt x="881" y="5"/>
                  </a:cubicBezTo>
                  <a:cubicBezTo>
                    <a:pt x="896" y="5"/>
                    <a:pt x="898" y="5"/>
                    <a:pt x="912" y="5"/>
                  </a:cubicBezTo>
                  <a:cubicBezTo>
                    <a:pt x="937" y="5"/>
                    <a:pt x="937" y="5"/>
                    <a:pt x="937" y="5"/>
                  </a:cubicBezTo>
                  <a:cubicBezTo>
                    <a:pt x="937" y="5"/>
                    <a:pt x="937" y="4"/>
                    <a:pt x="937" y="3"/>
                  </a:cubicBezTo>
                  <a:cubicBezTo>
                    <a:pt x="939" y="5"/>
                    <a:pt x="939" y="5"/>
                    <a:pt x="939" y="5"/>
                  </a:cubicBezTo>
                  <a:cubicBezTo>
                    <a:pt x="937" y="5"/>
                    <a:pt x="937" y="5"/>
                    <a:pt x="937" y="5"/>
                  </a:cubicBezTo>
                  <a:cubicBezTo>
                    <a:pt x="936" y="13"/>
                    <a:pt x="938" y="21"/>
                    <a:pt x="941" y="29"/>
                  </a:cubicBezTo>
                  <a:cubicBezTo>
                    <a:pt x="945" y="37"/>
                    <a:pt x="950" y="44"/>
                    <a:pt x="956" y="50"/>
                  </a:cubicBezTo>
                  <a:cubicBezTo>
                    <a:pt x="962" y="56"/>
                    <a:pt x="969" y="61"/>
                    <a:pt x="977" y="64"/>
                  </a:cubicBezTo>
                  <a:cubicBezTo>
                    <a:pt x="985" y="66"/>
                    <a:pt x="993" y="67"/>
                    <a:pt x="1001" y="66"/>
                  </a:cubicBezTo>
                  <a:cubicBezTo>
                    <a:pt x="1001" y="64"/>
                    <a:pt x="1001" y="64"/>
                    <a:pt x="1001" y="64"/>
                  </a:cubicBezTo>
                  <a:cubicBezTo>
                    <a:pt x="996" y="65"/>
                    <a:pt x="992" y="65"/>
                    <a:pt x="986" y="64"/>
                  </a:cubicBezTo>
                  <a:close/>
                  <a:moveTo>
                    <a:pt x="937" y="3"/>
                  </a:moveTo>
                  <a:cubicBezTo>
                    <a:pt x="937" y="4"/>
                    <a:pt x="937" y="5"/>
                    <a:pt x="937" y="5"/>
                  </a:cubicBezTo>
                  <a:cubicBezTo>
                    <a:pt x="939" y="5"/>
                    <a:pt x="939" y="5"/>
                    <a:pt x="939" y="5"/>
                  </a:cubicBezTo>
                  <a:lnTo>
                    <a:pt x="937" y="3"/>
                  </a:lnTo>
                  <a:close/>
                  <a:moveTo>
                    <a:pt x="5" y="233"/>
                  </a:moveTo>
                  <a:cubicBezTo>
                    <a:pt x="5" y="230"/>
                    <a:pt x="5" y="220"/>
                    <a:pt x="5" y="225"/>
                  </a:cubicBezTo>
                  <a:cubicBezTo>
                    <a:pt x="4" y="221"/>
                    <a:pt x="5" y="222"/>
                    <a:pt x="5" y="218"/>
                  </a:cubicBezTo>
                  <a:cubicBezTo>
                    <a:pt x="5" y="222"/>
                    <a:pt x="5" y="222"/>
                    <a:pt x="5" y="222"/>
                  </a:cubicBezTo>
                  <a:cubicBezTo>
                    <a:pt x="4" y="200"/>
                    <a:pt x="4" y="181"/>
                    <a:pt x="3" y="160"/>
                  </a:cubicBezTo>
                  <a:cubicBezTo>
                    <a:pt x="3" y="154"/>
                    <a:pt x="3" y="140"/>
                    <a:pt x="3" y="128"/>
                  </a:cubicBezTo>
                  <a:cubicBezTo>
                    <a:pt x="2" y="121"/>
                    <a:pt x="2" y="108"/>
                    <a:pt x="2" y="103"/>
                  </a:cubicBezTo>
                  <a:cubicBezTo>
                    <a:pt x="2" y="103"/>
                    <a:pt x="2" y="103"/>
                    <a:pt x="2" y="103"/>
                  </a:cubicBezTo>
                  <a:cubicBezTo>
                    <a:pt x="1" y="68"/>
                    <a:pt x="1" y="68"/>
                    <a:pt x="1" y="68"/>
                  </a:cubicBezTo>
                  <a:cubicBezTo>
                    <a:pt x="1" y="66"/>
                    <a:pt x="1" y="66"/>
                    <a:pt x="1" y="66"/>
                  </a:cubicBezTo>
                  <a:cubicBezTo>
                    <a:pt x="1" y="65"/>
                    <a:pt x="1" y="65"/>
                    <a:pt x="0" y="65"/>
                  </a:cubicBezTo>
                  <a:cubicBezTo>
                    <a:pt x="1" y="65"/>
                    <a:pt x="1" y="65"/>
                    <a:pt x="1" y="65"/>
                  </a:cubicBezTo>
                  <a:cubicBezTo>
                    <a:pt x="1" y="66"/>
                    <a:pt x="1" y="66"/>
                    <a:pt x="1" y="66"/>
                  </a:cubicBezTo>
                  <a:cubicBezTo>
                    <a:pt x="4" y="66"/>
                    <a:pt x="6" y="66"/>
                    <a:pt x="10" y="66"/>
                  </a:cubicBezTo>
                  <a:cubicBezTo>
                    <a:pt x="10" y="66"/>
                    <a:pt x="10" y="66"/>
                    <a:pt x="10" y="66"/>
                  </a:cubicBezTo>
                  <a:cubicBezTo>
                    <a:pt x="13" y="66"/>
                    <a:pt x="15" y="66"/>
                    <a:pt x="17" y="65"/>
                  </a:cubicBezTo>
                  <a:cubicBezTo>
                    <a:pt x="18" y="65"/>
                    <a:pt x="19" y="64"/>
                    <a:pt x="20" y="64"/>
                  </a:cubicBezTo>
                  <a:cubicBezTo>
                    <a:pt x="25" y="63"/>
                    <a:pt x="25" y="62"/>
                    <a:pt x="30" y="60"/>
                  </a:cubicBezTo>
                  <a:cubicBezTo>
                    <a:pt x="26" y="63"/>
                    <a:pt x="22" y="64"/>
                    <a:pt x="19" y="65"/>
                  </a:cubicBezTo>
                  <a:cubicBezTo>
                    <a:pt x="27" y="63"/>
                    <a:pt x="33" y="59"/>
                    <a:pt x="37" y="57"/>
                  </a:cubicBezTo>
                  <a:cubicBezTo>
                    <a:pt x="42" y="53"/>
                    <a:pt x="46" y="50"/>
                    <a:pt x="46" y="49"/>
                  </a:cubicBezTo>
                  <a:cubicBezTo>
                    <a:pt x="46" y="49"/>
                    <a:pt x="46" y="49"/>
                    <a:pt x="46" y="49"/>
                  </a:cubicBezTo>
                  <a:cubicBezTo>
                    <a:pt x="46" y="49"/>
                    <a:pt x="46" y="49"/>
                    <a:pt x="46" y="49"/>
                  </a:cubicBezTo>
                  <a:cubicBezTo>
                    <a:pt x="47" y="49"/>
                    <a:pt x="49" y="46"/>
                    <a:pt x="47" y="48"/>
                  </a:cubicBezTo>
                  <a:cubicBezTo>
                    <a:pt x="50" y="45"/>
                    <a:pt x="52" y="42"/>
                    <a:pt x="54" y="40"/>
                  </a:cubicBezTo>
                  <a:cubicBezTo>
                    <a:pt x="53" y="41"/>
                    <a:pt x="53" y="42"/>
                    <a:pt x="52" y="43"/>
                  </a:cubicBezTo>
                  <a:cubicBezTo>
                    <a:pt x="53" y="41"/>
                    <a:pt x="56" y="37"/>
                    <a:pt x="55" y="37"/>
                  </a:cubicBezTo>
                  <a:cubicBezTo>
                    <a:pt x="54" y="39"/>
                    <a:pt x="54" y="40"/>
                    <a:pt x="52" y="42"/>
                  </a:cubicBezTo>
                  <a:cubicBezTo>
                    <a:pt x="55" y="38"/>
                    <a:pt x="55" y="38"/>
                    <a:pt x="55" y="38"/>
                  </a:cubicBezTo>
                  <a:cubicBezTo>
                    <a:pt x="56" y="36"/>
                    <a:pt x="58" y="33"/>
                    <a:pt x="58" y="32"/>
                  </a:cubicBezTo>
                  <a:cubicBezTo>
                    <a:pt x="60" y="30"/>
                    <a:pt x="56" y="37"/>
                    <a:pt x="58" y="34"/>
                  </a:cubicBezTo>
                  <a:cubicBezTo>
                    <a:pt x="59" y="31"/>
                    <a:pt x="61" y="27"/>
                    <a:pt x="62" y="24"/>
                  </a:cubicBezTo>
                  <a:cubicBezTo>
                    <a:pt x="61" y="26"/>
                    <a:pt x="60" y="28"/>
                    <a:pt x="60" y="27"/>
                  </a:cubicBezTo>
                  <a:cubicBezTo>
                    <a:pt x="60" y="29"/>
                    <a:pt x="59" y="31"/>
                    <a:pt x="58" y="32"/>
                  </a:cubicBezTo>
                  <a:cubicBezTo>
                    <a:pt x="58" y="32"/>
                    <a:pt x="58" y="32"/>
                    <a:pt x="58" y="32"/>
                  </a:cubicBezTo>
                  <a:cubicBezTo>
                    <a:pt x="56" y="36"/>
                    <a:pt x="54" y="39"/>
                    <a:pt x="52" y="42"/>
                  </a:cubicBezTo>
                  <a:cubicBezTo>
                    <a:pt x="49" y="45"/>
                    <a:pt x="47" y="47"/>
                    <a:pt x="44" y="51"/>
                  </a:cubicBezTo>
                  <a:cubicBezTo>
                    <a:pt x="44" y="50"/>
                    <a:pt x="45" y="49"/>
                    <a:pt x="46" y="48"/>
                  </a:cubicBezTo>
                  <a:cubicBezTo>
                    <a:pt x="42" y="52"/>
                    <a:pt x="38" y="56"/>
                    <a:pt x="34" y="58"/>
                  </a:cubicBezTo>
                  <a:cubicBezTo>
                    <a:pt x="36" y="57"/>
                    <a:pt x="34" y="57"/>
                    <a:pt x="34" y="57"/>
                  </a:cubicBezTo>
                  <a:cubicBezTo>
                    <a:pt x="33" y="58"/>
                    <a:pt x="32" y="59"/>
                    <a:pt x="31" y="60"/>
                  </a:cubicBezTo>
                  <a:cubicBezTo>
                    <a:pt x="31" y="59"/>
                    <a:pt x="32" y="59"/>
                    <a:pt x="32" y="58"/>
                  </a:cubicBezTo>
                  <a:cubicBezTo>
                    <a:pt x="31" y="59"/>
                    <a:pt x="28" y="61"/>
                    <a:pt x="25" y="62"/>
                  </a:cubicBezTo>
                  <a:cubicBezTo>
                    <a:pt x="22" y="63"/>
                    <a:pt x="19" y="64"/>
                    <a:pt x="17" y="64"/>
                  </a:cubicBezTo>
                  <a:cubicBezTo>
                    <a:pt x="18" y="64"/>
                    <a:pt x="18" y="64"/>
                    <a:pt x="18" y="64"/>
                  </a:cubicBezTo>
                  <a:cubicBezTo>
                    <a:pt x="10" y="65"/>
                    <a:pt x="20" y="64"/>
                    <a:pt x="14" y="65"/>
                  </a:cubicBezTo>
                  <a:cubicBezTo>
                    <a:pt x="10" y="65"/>
                    <a:pt x="13" y="65"/>
                    <a:pt x="8" y="65"/>
                  </a:cubicBezTo>
                  <a:cubicBezTo>
                    <a:pt x="6" y="65"/>
                    <a:pt x="3" y="65"/>
                    <a:pt x="0" y="64"/>
                  </a:cubicBezTo>
                  <a:cubicBezTo>
                    <a:pt x="0" y="64"/>
                    <a:pt x="0" y="64"/>
                    <a:pt x="0" y="64"/>
                  </a:cubicBezTo>
                  <a:cubicBezTo>
                    <a:pt x="0" y="65"/>
                    <a:pt x="0" y="65"/>
                    <a:pt x="0" y="65"/>
                  </a:cubicBezTo>
                  <a:cubicBezTo>
                    <a:pt x="0" y="72"/>
                    <a:pt x="0" y="81"/>
                    <a:pt x="0" y="87"/>
                  </a:cubicBezTo>
                  <a:cubicBezTo>
                    <a:pt x="1" y="109"/>
                    <a:pt x="1" y="109"/>
                    <a:pt x="1" y="109"/>
                  </a:cubicBezTo>
                  <a:cubicBezTo>
                    <a:pt x="1" y="115"/>
                    <a:pt x="1" y="109"/>
                    <a:pt x="1" y="115"/>
                  </a:cubicBezTo>
                  <a:cubicBezTo>
                    <a:pt x="1" y="114"/>
                    <a:pt x="1" y="115"/>
                    <a:pt x="1" y="116"/>
                  </a:cubicBezTo>
                  <a:cubicBezTo>
                    <a:pt x="1" y="117"/>
                    <a:pt x="1" y="128"/>
                    <a:pt x="1" y="123"/>
                  </a:cubicBezTo>
                  <a:cubicBezTo>
                    <a:pt x="1" y="132"/>
                    <a:pt x="1" y="143"/>
                    <a:pt x="2" y="152"/>
                  </a:cubicBezTo>
                  <a:cubicBezTo>
                    <a:pt x="2" y="149"/>
                    <a:pt x="1" y="148"/>
                    <a:pt x="1" y="151"/>
                  </a:cubicBezTo>
                  <a:cubicBezTo>
                    <a:pt x="2" y="156"/>
                    <a:pt x="2" y="164"/>
                    <a:pt x="2" y="172"/>
                  </a:cubicBezTo>
                  <a:cubicBezTo>
                    <a:pt x="2" y="172"/>
                    <a:pt x="2" y="169"/>
                    <a:pt x="3" y="170"/>
                  </a:cubicBezTo>
                  <a:cubicBezTo>
                    <a:pt x="3" y="171"/>
                    <a:pt x="3" y="173"/>
                    <a:pt x="3" y="175"/>
                  </a:cubicBezTo>
                  <a:cubicBezTo>
                    <a:pt x="3" y="176"/>
                    <a:pt x="2" y="176"/>
                    <a:pt x="2" y="183"/>
                  </a:cubicBezTo>
                  <a:cubicBezTo>
                    <a:pt x="2" y="181"/>
                    <a:pt x="2" y="171"/>
                    <a:pt x="2" y="174"/>
                  </a:cubicBezTo>
                  <a:cubicBezTo>
                    <a:pt x="1" y="171"/>
                    <a:pt x="1" y="158"/>
                    <a:pt x="1" y="155"/>
                  </a:cubicBezTo>
                  <a:cubicBezTo>
                    <a:pt x="1" y="148"/>
                    <a:pt x="1" y="160"/>
                    <a:pt x="1" y="159"/>
                  </a:cubicBezTo>
                  <a:cubicBezTo>
                    <a:pt x="2" y="176"/>
                    <a:pt x="2" y="176"/>
                    <a:pt x="2" y="176"/>
                  </a:cubicBezTo>
                  <a:cubicBezTo>
                    <a:pt x="2" y="177"/>
                    <a:pt x="2" y="173"/>
                    <a:pt x="2" y="178"/>
                  </a:cubicBezTo>
                  <a:cubicBezTo>
                    <a:pt x="3" y="186"/>
                    <a:pt x="2" y="188"/>
                    <a:pt x="2" y="190"/>
                  </a:cubicBezTo>
                  <a:cubicBezTo>
                    <a:pt x="2" y="186"/>
                    <a:pt x="2" y="186"/>
                    <a:pt x="2" y="186"/>
                  </a:cubicBezTo>
                  <a:cubicBezTo>
                    <a:pt x="2" y="191"/>
                    <a:pt x="2" y="193"/>
                    <a:pt x="2" y="199"/>
                  </a:cubicBezTo>
                  <a:cubicBezTo>
                    <a:pt x="2" y="201"/>
                    <a:pt x="2" y="190"/>
                    <a:pt x="2" y="188"/>
                  </a:cubicBezTo>
                  <a:cubicBezTo>
                    <a:pt x="2" y="192"/>
                    <a:pt x="2" y="192"/>
                    <a:pt x="2" y="192"/>
                  </a:cubicBezTo>
                  <a:cubicBezTo>
                    <a:pt x="2" y="201"/>
                    <a:pt x="2" y="194"/>
                    <a:pt x="2" y="203"/>
                  </a:cubicBezTo>
                  <a:cubicBezTo>
                    <a:pt x="2" y="202"/>
                    <a:pt x="2" y="202"/>
                    <a:pt x="2" y="202"/>
                  </a:cubicBezTo>
                  <a:cubicBezTo>
                    <a:pt x="2" y="208"/>
                    <a:pt x="2" y="208"/>
                    <a:pt x="2" y="208"/>
                  </a:cubicBezTo>
                  <a:cubicBezTo>
                    <a:pt x="2" y="208"/>
                    <a:pt x="2" y="207"/>
                    <a:pt x="2" y="202"/>
                  </a:cubicBezTo>
                  <a:cubicBezTo>
                    <a:pt x="3" y="205"/>
                    <a:pt x="2" y="206"/>
                    <a:pt x="3" y="214"/>
                  </a:cubicBezTo>
                  <a:cubicBezTo>
                    <a:pt x="3" y="217"/>
                    <a:pt x="3" y="211"/>
                    <a:pt x="3" y="211"/>
                  </a:cubicBezTo>
                  <a:cubicBezTo>
                    <a:pt x="3" y="210"/>
                    <a:pt x="3" y="215"/>
                    <a:pt x="3" y="219"/>
                  </a:cubicBezTo>
                  <a:cubicBezTo>
                    <a:pt x="3" y="226"/>
                    <a:pt x="3" y="222"/>
                    <a:pt x="3" y="225"/>
                  </a:cubicBezTo>
                  <a:cubicBezTo>
                    <a:pt x="3" y="224"/>
                    <a:pt x="3" y="219"/>
                    <a:pt x="3" y="219"/>
                  </a:cubicBezTo>
                  <a:cubicBezTo>
                    <a:pt x="3" y="212"/>
                    <a:pt x="3" y="223"/>
                    <a:pt x="2" y="217"/>
                  </a:cubicBezTo>
                  <a:cubicBezTo>
                    <a:pt x="2" y="223"/>
                    <a:pt x="3" y="223"/>
                    <a:pt x="3" y="226"/>
                  </a:cubicBezTo>
                  <a:cubicBezTo>
                    <a:pt x="3" y="225"/>
                    <a:pt x="3" y="227"/>
                    <a:pt x="3" y="226"/>
                  </a:cubicBezTo>
                  <a:cubicBezTo>
                    <a:pt x="3" y="232"/>
                    <a:pt x="3" y="233"/>
                    <a:pt x="3" y="235"/>
                  </a:cubicBezTo>
                  <a:cubicBezTo>
                    <a:pt x="5" y="235"/>
                    <a:pt x="5" y="235"/>
                    <a:pt x="5" y="235"/>
                  </a:cubicBezTo>
                  <a:cubicBezTo>
                    <a:pt x="5" y="234"/>
                    <a:pt x="5" y="234"/>
                    <a:pt x="5" y="233"/>
                  </a:cubicBezTo>
                  <a:close/>
                  <a:moveTo>
                    <a:pt x="64" y="16"/>
                  </a:moveTo>
                  <a:cubicBezTo>
                    <a:pt x="64" y="15"/>
                    <a:pt x="64" y="18"/>
                    <a:pt x="64" y="18"/>
                  </a:cubicBezTo>
                  <a:cubicBezTo>
                    <a:pt x="63" y="22"/>
                    <a:pt x="64" y="17"/>
                    <a:pt x="64" y="16"/>
                  </a:cubicBezTo>
                  <a:close/>
                  <a:moveTo>
                    <a:pt x="3" y="1356"/>
                  </a:moveTo>
                  <a:cubicBezTo>
                    <a:pt x="3" y="1355"/>
                    <a:pt x="3" y="1351"/>
                    <a:pt x="3" y="1349"/>
                  </a:cubicBezTo>
                  <a:cubicBezTo>
                    <a:pt x="3" y="1348"/>
                    <a:pt x="3" y="1354"/>
                    <a:pt x="3" y="1356"/>
                  </a:cubicBezTo>
                  <a:close/>
                  <a:moveTo>
                    <a:pt x="4" y="1382"/>
                  </a:moveTo>
                  <a:cubicBezTo>
                    <a:pt x="4" y="1384"/>
                    <a:pt x="4" y="1386"/>
                    <a:pt x="4" y="1384"/>
                  </a:cubicBezTo>
                  <a:cubicBezTo>
                    <a:pt x="4" y="1383"/>
                    <a:pt x="4" y="1383"/>
                    <a:pt x="4" y="1381"/>
                  </a:cubicBezTo>
                  <a:lnTo>
                    <a:pt x="4" y="1382"/>
                  </a:lnTo>
                  <a:close/>
                  <a:moveTo>
                    <a:pt x="869" y="1517"/>
                  </a:moveTo>
                  <a:cubicBezTo>
                    <a:pt x="868" y="1517"/>
                    <a:pt x="868" y="1517"/>
                    <a:pt x="868" y="1517"/>
                  </a:cubicBezTo>
                  <a:cubicBezTo>
                    <a:pt x="872" y="1517"/>
                    <a:pt x="872" y="1517"/>
                    <a:pt x="872" y="1517"/>
                  </a:cubicBezTo>
                  <a:lnTo>
                    <a:pt x="869" y="1517"/>
                  </a:lnTo>
                  <a:close/>
                  <a:moveTo>
                    <a:pt x="1005" y="1370"/>
                  </a:moveTo>
                  <a:cubicBezTo>
                    <a:pt x="1005" y="1370"/>
                    <a:pt x="1005" y="1369"/>
                    <a:pt x="1005" y="1373"/>
                  </a:cubicBezTo>
                  <a:cubicBezTo>
                    <a:pt x="1005" y="1369"/>
                    <a:pt x="1005" y="1373"/>
                    <a:pt x="1005" y="1370"/>
                  </a:cubicBezTo>
                  <a:close/>
                  <a:moveTo>
                    <a:pt x="1004" y="1235"/>
                  </a:moveTo>
                  <a:cubicBezTo>
                    <a:pt x="1004" y="1234"/>
                    <a:pt x="1004" y="1234"/>
                    <a:pt x="1004" y="1234"/>
                  </a:cubicBezTo>
                  <a:cubicBezTo>
                    <a:pt x="1003" y="1235"/>
                    <a:pt x="1003" y="1235"/>
                    <a:pt x="1003" y="1235"/>
                  </a:cubicBezTo>
                  <a:lnTo>
                    <a:pt x="1004" y="1235"/>
                  </a:lnTo>
                  <a:close/>
                  <a:moveTo>
                    <a:pt x="7" y="1269"/>
                  </a:moveTo>
                  <a:cubicBezTo>
                    <a:pt x="7" y="1260"/>
                    <a:pt x="7" y="1247"/>
                    <a:pt x="7" y="1248"/>
                  </a:cubicBezTo>
                  <a:cubicBezTo>
                    <a:pt x="7" y="1219"/>
                    <a:pt x="7" y="1235"/>
                    <a:pt x="7" y="1214"/>
                  </a:cubicBezTo>
                  <a:cubicBezTo>
                    <a:pt x="6" y="1132"/>
                    <a:pt x="6" y="1132"/>
                    <a:pt x="6" y="1132"/>
                  </a:cubicBezTo>
                  <a:cubicBezTo>
                    <a:pt x="6" y="1132"/>
                    <a:pt x="6" y="1130"/>
                    <a:pt x="6" y="1128"/>
                  </a:cubicBezTo>
                  <a:cubicBezTo>
                    <a:pt x="6" y="1132"/>
                    <a:pt x="6" y="1132"/>
                    <a:pt x="6" y="1132"/>
                  </a:cubicBezTo>
                  <a:cubicBezTo>
                    <a:pt x="6" y="1136"/>
                    <a:pt x="6" y="1106"/>
                    <a:pt x="6" y="1131"/>
                  </a:cubicBezTo>
                  <a:cubicBezTo>
                    <a:pt x="6" y="1069"/>
                    <a:pt x="6" y="1033"/>
                    <a:pt x="6" y="995"/>
                  </a:cubicBezTo>
                  <a:cubicBezTo>
                    <a:pt x="6" y="977"/>
                    <a:pt x="6" y="916"/>
                    <a:pt x="6" y="896"/>
                  </a:cubicBezTo>
                  <a:cubicBezTo>
                    <a:pt x="6" y="886"/>
                    <a:pt x="6" y="913"/>
                    <a:pt x="6" y="918"/>
                  </a:cubicBezTo>
                  <a:cubicBezTo>
                    <a:pt x="6" y="887"/>
                    <a:pt x="6" y="887"/>
                    <a:pt x="6" y="887"/>
                  </a:cubicBezTo>
                  <a:cubicBezTo>
                    <a:pt x="6" y="928"/>
                    <a:pt x="6" y="881"/>
                    <a:pt x="6" y="904"/>
                  </a:cubicBezTo>
                  <a:cubicBezTo>
                    <a:pt x="6" y="871"/>
                    <a:pt x="6" y="792"/>
                    <a:pt x="6" y="742"/>
                  </a:cubicBezTo>
                  <a:cubicBezTo>
                    <a:pt x="6" y="776"/>
                    <a:pt x="6" y="676"/>
                    <a:pt x="6" y="678"/>
                  </a:cubicBezTo>
                  <a:cubicBezTo>
                    <a:pt x="5" y="620"/>
                    <a:pt x="6" y="649"/>
                    <a:pt x="6" y="627"/>
                  </a:cubicBezTo>
                  <a:cubicBezTo>
                    <a:pt x="6" y="566"/>
                    <a:pt x="6" y="509"/>
                    <a:pt x="6" y="454"/>
                  </a:cubicBezTo>
                  <a:cubicBezTo>
                    <a:pt x="6" y="454"/>
                    <a:pt x="6" y="453"/>
                    <a:pt x="6" y="456"/>
                  </a:cubicBezTo>
                  <a:cubicBezTo>
                    <a:pt x="6" y="406"/>
                    <a:pt x="6" y="324"/>
                    <a:pt x="5" y="273"/>
                  </a:cubicBezTo>
                  <a:cubicBezTo>
                    <a:pt x="5" y="275"/>
                    <a:pt x="5" y="271"/>
                    <a:pt x="5" y="284"/>
                  </a:cubicBezTo>
                  <a:cubicBezTo>
                    <a:pt x="5" y="235"/>
                    <a:pt x="5" y="265"/>
                    <a:pt x="5" y="227"/>
                  </a:cubicBezTo>
                  <a:cubicBezTo>
                    <a:pt x="4" y="228"/>
                    <a:pt x="4" y="229"/>
                    <a:pt x="3" y="229"/>
                  </a:cubicBezTo>
                  <a:cubicBezTo>
                    <a:pt x="4" y="546"/>
                    <a:pt x="4" y="546"/>
                    <a:pt x="4" y="546"/>
                  </a:cubicBezTo>
                  <a:cubicBezTo>
                    <a:pt x="5" y="1344"/>
                    <a:pt x="5" y="1344"/>
                    <a:pt x="5" y="1344"/>
                  </a:cubicBezTo>
                  <a:cubicBezTo>
                    <a:pt x="7" y="1344"/>
                    <a:pt x="7" y="1344"/>
                    <a:pt x="7" y="1344"/>
                  </a:cubicBezTo>
                  <a:cubicBezTo>
                    <a:pt x="7" y="1317"/>
                    <a:pt x="7" y="1275"/>
                    <a:pt x="7" y="126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15" name="Group 17"/>
          <p:cNvGrpSpPr>
            <a:grpSpLocks/>
          </p:cNvGrpSpPr>
          <p:nvPr/>
        </p:nvGrpSpPr>
        <p:grpSpPr bwMode="auto">
          <a:xfrm>
            <a:off x="5926141" y="581027"/>
            <a:ext cx="2587625" cy="3819525"/>
            <a:chOff x="4122738" y="512763"/>
            <a:chExt cx="3935413" cy="5832475"/>
          </a:xfrm>
        </p:grpSpPr>
        <p:sp>
          <p:nvSpPr>
            <p:cNvPr id="16" name="Freeform 5"/>
            <p:cNvSpPr>
              <a:spLocks/>
            </p:cNvSpPr>
            <p:nvPr/>
          </p:nvSpPr>
          <p:spPr bwMode="auto">
            <a:xfrm>
              <a:off x="4122738" y="512763"/>
              <a:ext cx="3935413" cy="5832475"/>
            </a:xfrm>
            <a:custGeom>
              <a:avLst/>
              <a:gdLst>
                <a:gd name="T0" fmla="*/ 3931654 w 1047"/>
                <a:gd name="T1" fmla="*/ 938905 h 1553"/>
                <a:gd name="T2" fmla="*/ 3924137 w 1047"/>
                <a:gd name="T3" fmla="*/ 217826 h 1553"/>
                <a:gd name="T4" fmla="*/ 3882790 w 1047"/>
                <a:gd name="T5" fmla="*/ 217826 h 1553"/>
                <a:gd name="T6" fmla="*/ 3676059 w 1047"/>
                <a:gd name="T7" fmla="*/ 18778 h 1553"/>
                <a:gd name="T8" fmla="*/ 3676059 w 1047"/>
                <a:gd name="T9" fmla="*/ 0 h 1553"/>
                <a:gd name="T10" fmla="*/ 233043 w 1047"/>
                <a:gd name="T11" fmla="*/ 7511 h 1553"/>
                <a:gd name="T12" fmla="*/ 236801 w 1047"/>
                <a:gd name="T13" fmla="*/ 37556 h 1553"/>
                <a:gd name="T14" fmla="*/ 41346 w 1047"/>
                <a:gd name="T15" fmla="*/ 236604 h 1553"/>
                <a:gd name="T16" fmla="*/ 0 w 1047"/>
                <a:gd name="T17" fmla="*/ 236604 h 1553"/>
                <a:gd name="T18" fmla="*/ 15035 w 1047"/>
                <a:gd name="T19" fmla="*/ 938905 h 1553"/>
                <a:gd name="T20" fmla="*/ 15035 w 1047"/>
                <a:gd name="T21" fmla="*/ 4979950 h 1553"/>
                <a:gd name="T22" fmla="*/ 22553 w 1047"/>
                <a:gd name="T23" fmla="*/ 5595871 h 1553"/>
                <a:gd name="T24" fmla="*/ 56381 w 1047"/>
                <a:gd name="T25" fmla="*/ 5595871 h 1553"/>
                <a:gd name="T26" fmla="*/ 266871 w 1047"/>
                <a:gd name="T27" fmla="*/ 5809941 h 1553"/>
                <a:gd name="T28" fmla="*/ 266871 w 1047"/>
                <a:gd name="T29" fmla="*/ 5832475 h 1553"/>
                <a:gd name="T30" fmla="*/ 3732440 w 1047"/>
                <a:gd name="T31" fmla="*/ 5824964 h 1553"/>
                <a:gd name="T32" fmla="*/ 3728682 w 1047"/>
                <a:gd name="T33" fmla="*/ 5772385 h 1553"/>
                <a:gd name="T34" fmla="*/ 3924137 w 1047"/>
                <a:gd name="T35" fmla="*/ 5573337 h 1553"/>
                <a:gd name="T36" fmla="*/ 3935413 w 1047"/>
                <a:gd name="T37" fmla="*/ 5573337 h 1553"/>
                <a:gd name="T38" fmla="*/ 3931654 w 1047"/>
                <a:gd name="T39" fmla="*/ 4979950 h 1553"/>
                <a:gd name="T40" fmla="*/ 3931654 w 1047"/>
                <a:gd name="T41" fmla="*/ 938905 h 15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47" h="1553">
                  <a:moveTo>
                    <a:pt x="1046" y="250"/>
                  </a:moveTo>
                  <a:cubicBezTo>
                    <a:pt x="1044" y="58"/>
                    <a:pt x="1044" y="58"/>
                    <a:pt x="1044" y="58"/>
                  </a:cubicBezTo>
                  <a:cubicBezTo>
                    <a:pt x="1040" y="58"/>
                    <a:pt x="1037" y="58"/>
                    <a:pt x="1033" y="58"/>
                  </a:cubicBezTo>
                  <a:cubicBezTo>
                    <a:pt x="1000" y="58"/>
                    <a:pt x="978" y="38"/>
                    <a:pt x="978" y="5"/>
                  </a:cubicBezTo>
                  <a:cubicBezTo>
                    <a:pt x="978" y="3"/>
                    <a:pt x="978" y="2"/>
                    <a:pt x="978" y="0"/>
                  </a:cubicBezTo>
                  <a:cubicBezTo>
                    <a:pt x="62" y="2"/>
                    <a:pt x="62" y="2"/>
                    <a:pt x="62" y="2"/>
                  </a:cubicBezTo>
                  <a:cubicBezTo>
                    <a:pt x="62" y="4"/>
                    <a:pt x="63" y="7"/>
                    <a:pt x="63" y="10"/>
                  </a:cubicBezTo>
                  <a:cubicBezTo>
                    <a:pt x="63" y="43"/>
                    <a:pt x="44" y="63"/>
                    <a:pt x="11" y="63"/>
                  </a:cubicBezTo>
                  <a:cubicBezTo>
                    <a:pt x="7" y="63"/>
                    <a:pt x="4" y="63"/>
                    <a:pt x="0" y="63"/>
                  </a:cubicBezTo>
                  <a:cubicBezTo>
                    <a:pt x="4" y="250"/>
                    <a:pt x="4" y="250"/>
                    <a:pt x="4" y="250"/>
                  </a:cubicBezTo>
                  <a:cubicBezTo>
                    <a:pt x="4" y="1326"/>
                    <a:pt x="4" y="1326"/>
                    <a:pt x="4" y="1326"/>
                  </a:cubicBezTo>
                  <a:cubicBezTo>
                    <a:pt x="6" y="1490"/>
                    <a:pt x="6" y="1490"/>
                    <a:pt x="6" y="1490"/>
                  </a:cubicBezTo>
                  <a:cubicBezTo>
                    <a:pt x="9" y="1490"/>
                    <a:pt x="12" y="1490"/>
                    <a:pt x="15" y="1490"/>
                  </a:cubicBezTo>
                  <a:cubicBezTo>
                    <a:pt x="48" y="1490"/>
                    <a:pt x="71" y="1514"/>
                    <a:pt x="71" y="1547"/>
                  </a:cubicBezTo>
                  <a:cubicBezTo>
                    <a:pt x="71" y="1549"/>
                    <a:pt x="71" y="1551"/>
                    <a:pt x="71" y="1553"/>
                  </a:cubicBezTo>
                  <a:cubicBezTo>
                    <a:pt x="993" y="1551"/>
                    <a:pt x="993" y="1551"/>
                    <a:pt x="993" y="1551"/>
                  </a:cubicBezTo>
                  <a:cubicBezTo>
                    <a:pt x="992" y="1547"/>
                    <a:pt x="992" y="1542"/>
                    <a:pt x="992" y="1537"/>
                  </a:cubicBezTo>
                  <a:cubicBezTo>
                    <a:pt x="988" y="1499"/>
                    <a:pt x="1011" y="1484"/>
                    <a:pt x="1044" y="1484"/>
                  </a:cubicBezTo>
                  <a:cubicBezTo>
                    <a:pt x="1045" y="1484"/>
                    <a:pt x="1046" y="1484"/>
                    <a:pt x="1047" y="1484"/>
                  </a:cubicBezTo>
                  <a:cubicBezTo>
                    <a:pt x="1046" y="1326"/>
                    <a:pt x="1046" y="1326"/>
                    <a:pt x="1046" y="1326"/>
                  </a:cubicBezTo>
                  <a:lnTo>
                    <a:pt x="1046" y="2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 name="Freeform 6"/>
            <p:cNvSpPr>
              <a:spLocks/>
            </p:cNvSpPr>
            <p:nvPr/>
          </p:nvSpPr>
          <p:spPr bwMode="auto">
            <a:xfrm>
              <a:off x="4148138" y="542926"/>
              <a:ext cx="3876675" cy="5757863"/>
            </a:xfrm>
            <a:custGeom>
              <a:avLst/>
              <a:gdLst>
                <a:gd name="T0" fmla="*/ 248167 w 1031"/>
                <a:gd name="T1" fmla="*/ 30048 h 1533"/>
                <a:gd name="T2" fmla="*/ 37601 w 1031"/>
                <a:gd name="T3" fmla="*/ 240380 h 1533"/>
                <a:gd name="T4" fmla="*/ 0 w 1031"/>
                <a:gd name="T5" fmla="*/ 236625 h 1533"/>
                <a:gd name="T6" fmla="*/ 15040 w 1031"/>
                <a:gd name="T7" fmla="*/ 908939 h 1533"/>
                <a:gd name="T8" fmla="*/ 15040 w 1031"/>
                <a:gd name="T9" fmla="*/ 908939 h 1533"/>
                <a:gd name="T10" fmla="*/ 26321 w 1031"/>
                <a:gd name="T11" fmla="*/ 5536262 h 1533"/>
                <a:gd name="T12" fmla="*/ 60162 w 1031"/>
                <a:gd name="T13" fmla="*/ 5532506 h 1533"/>
                <a:gd name="T14" fmla="*/ 266968 w 1031"/>
                <a:gd name="T15" fmla="*/ 5735327 h 1533"/>
                <a:gd name="T16" fmla="*/ 263208 w 1031"/>
                <a:gd name="T17" fmla="*/ 5757863 h 1533"/>
                <a:gd name="T18" fmla="*/ 3666109 w 1031"/>
                <a:gd name="T19" fmla="*/ 5746595 h 1533"/>
                <a:gd name="T20" fmla="*/ 3658589 w 1031"/>
                <a:gd name="T21" fmla="*/ 5697768 h 1533"/>
                <a:gd name="T22" fmla="*/ 3865395 w 1031"/>
                <a:gd name="T23" fmla="*/ 5506215 h 1533"/>
                <a:gd name="T24" fmla="*/ 3876675 w 1031"/>
                <a:gd name="T25" fmla="*/ 5506215 h 1533"/>
                <a:gd name="T26" fmla="*/ 3869155 w 1031"/>
                <a:gd name="T27" fmla="*/ 807528 h 1533"/>
                <a:gd name="T28" fmla="*/ 3869155 w 1031"/>
                <a:gd name="T29" fmla="*/ 807528 h 1533"/>
                <a:gd name="T30" fmla="*/ 3861635 w 1031"/>
                <a:gd name="T31" fmla="*/ 229113 h 1533"/>
                <a:gd name="T32" fmla="*/ 3827794 w 1031"/>
                <a:gd name="T33" fmla="*/ 232869 h 1533"/>
                <a:gd name="T34" fmla="*/ 3613467 w 1031"/>
                <a:gd name="T35" fmla="*/ 18780 h 1533"/>
                <a:gd name="T36" fmla="*/ 3613467 w 1031"/>
                <a:gd name="T37" fmla="*/ 3756 h 1533"/>
                <a:gd name="T38" fmla="*/ 248167 w 1031"/>
                <a:gd name="T39" fmla="*/ 0 h 1533"/>
                <a:gd name="T40" fmla="*/ 248167 w 1031"/>
                <a:gd name="T41" fmla="*/ 30048 h 15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31" h="1533">
                  <a:moveTo>
                    <a:pt x="66" y="8"/>
                  </a:moveTo>
                  <a:cubicBezTo>
                    <a:pt x="66" y="39"/>
                    <a:pt x="41" y="64"/>
                    <a:pt x="10" y="64"/>
                  </a:cubicBezTo>
                  <a:cubicBezTo>
                    <a:pt x="7" y="64"/>
                    <a:pt x="3" y="64"/>
                    <a:pt x="0" y="63"/>
                  </a:cubicBezTo>
                  <a:cubicBezTo>
                    <a:pt x="4" y="242"/>
                    <a:pt x="4" y="242"/>
                    <a:pt x="4" y="242"/>
                  </a:cubicBezTo>
                  <a:cubicBezTo>
                    <a:pt x="4" y="242"/>
                    <a:pt x="4" y="242"/>
                    <a:pt x="4" y="242"/>
                  </a:cubicBezTo>
                  <a:cubicBezTo>
                    <a:pt x="7" y="1474"/>
                    <a:pt x="7" y="1474"/>
                    <a:pt x="7" y="1474"/>
                  </a:cubicBezTo>
                  <a:cubicBezTo>
                    <a:pt x="10" y="1474"/>
                    <a:pt x="13" y="1473"/>
                    <a:pt x="16" y="1473"/>
                  </a:cubicBezTo>
                  <a:cubicBezTo>
                    <a:pt x="47" y="1473"/>
                    <a:pt x="71" y="1496"/>
                    <a:pt x="71" y="1527"/>
                  </a:cubicBezTo>
                  <a:cubicBezTo>
                    <a:pt x="71" y="1529"/>
                    <a:pt x="71" y="1531"/>
                    <a:pt x="70" y="1533"/>
                  </a:cubicBezTo>
                  <a:cubicBezTo>
                    <a:pt x="975" y="1530"/>
                    <a:pt x="975" y="1530"/>
                    <a:pt x="975" y="1530"/>
                  </a:cubicBezTo>
                  <a:cubicBezTo>
                    <a:pt x="974" y="1526"/>
                    <a:pt x="973" y="1521"/>
                    <a:pt x="973" y="1517"/>
                  </a:cubicBezTo>
                  <a:cubicBezTo>
                    <a:pt x="973" y="1486"/>
                    <a:pt x="991" y="1465"/>
                    <a:pt x="1028" y="1466"/>
                  </a:cubicBezTo>
                  <a:cubicBezTo>
                    <a:pt x="1029" y="1466"/>
                    <a:pt x="1030" y="1466"/>
                    <a:pt x="1031" y="1466"/>
                  </a:cubicBezTo>
                  <a:cubicBezTo>
                    <a:pt x="1029" y="215"/>
                    <a:pt x="1029" y="215"/>
                    <a:pt x="1029" y="215"/>
                  </a:cubicBezTo>
                  <a:cubicBezTo>
                    <a:pt x="1029" y="215"/>
                    <a:pt x="1029" y="215"/>
                    <a:pt x="1029" y="215"/>
                  </a:cubicBezTo>
                  <a:cubicBezTo>
                    <a:pt x="1027" y="61"/>
                    <a:pt x="1027" y="61"/>
                    <a:pt x="1027" y="61"/>
                  </a:cubicBezTo>
                  <a:cubicBezTo>
                    <a:pt x="1024" y="61"/>
                    <a:pt x="1021" y="62"/>
                    <a:pt x="1018" y="62"/>
                  </a:cubicBezTo>
                  <a:cubicBezTo>
                    <a:pt x="987" y="62"/>
                    <a:pt x="961" y="36"/>
                    <a:pt x="961" y="5"/>
                  </a:cubicBezTo>
                  <a:cubicBezTo>
                    <a:pt x="961" y="4"/>
                    <a:pt x="961" y="2"/>
                    <a:pt x="961" y="1"/>
                  </a:cubicBezTo>
                  <a:cubicBezTo>
                    <a:pt x="66" y="0"/>
                    <a:pt x="66" y="0"/>
                    <a:pt x="66" y="0"/>
                  </a:cubicBezTo>
                  <a:cubicBezTo>
                    <a:pt x="66" y="2"/>
                    <a:pt x="66" y="5"/>
                    <a:pt x="66"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 name="Freeform 7"/>
            <p:cNvSpPr>
              <a:spLocks noEditPoints="1"/>
            </p:cNvSpPr>
            <p:nvPr/>
          </p:nvSpPr>
          <p:spPr bwMode="auto">
            <a:xfrm>
              <a:off x="4197351" y="568326"/>
              <a:ext cx="3783013" cy="5702300"/>
            </a:xfrm>
            <a:custGeom>
              <a:avLst/>
              <a:gdLst>
                <a:gd name="T0" fmla="*/ 3689002 w 1006"/>
                <a:gd name="T1" fmla="*/ 5465643 h 1518"/>
                <a:gd name="T2" fmla="*/ 3658918 w 1006"/>
                <a:gd name="T3" fmla="*/ 5480669 h 1518"/>
                <a:gd name="T4" fmla="*/ 255711 w 1006"/>
                <a:gd name="T5" fmla="*/ 5683518 h 1518"/>
                <a:gd name="T6" fmla="*/ 30084 w 1006"/>
                <a:gd name="T7" fmla="*/ 5469400 h 1518"/>
                <a:gd name="T8" fmla="*/ 3568667 w 1006"/>
                <a:gd name="T9" fmla="*/ 5698544 h 1518"/>
                <a:gd name="T10" fmla="*/ 3666439 w 1006"/>
                <a:gd name="T11" fmla="*/ 5476913 h 1518"/>
                <a:gd name="T12" fmla="*/ 3779253 w 1006"/>
                <a:gd name="T13" fmla="*/ 5213961 h 1518"/>
                <a:gd name="T14" fmla="*/ 3775492 w 1006"/>
                <a:gd name="T15" fmla="*/ 5439348 h 1518"/>
                <a:gd name="T16" fmla="*/ 3673960 w 1006"/>
                <a:gd name="T17" fmla="*/ 5461887 h 1518"/>
                <a:gd name="T18" fmla="*/ 3500979 w 1006"/>
                <a:gd name="T19" fmla="*/ 5691031 h 1518"/>
                <a:gd name="T20" fmla="*/ 2733847 w 1006"/>
                <a:gd name="T21" fmla="*/ 5687274 h 1518"/>
                <a:gd name="T22" fmla="*/ 579109 w 1006"/>
                <a:gd name="T23" fmla="*/ 5683518 h 1518"/>
                <a:gd name="T24" fmla="*/ 229387 w 1006"/>
                <a:gd name="T25" fmla="*/ 5567068 h 1518"/>
                <a:gd name="T26" fmla="*/ 26323 w 1006"/>
                <a:gd name="T27" fmla="*/ 5270308 h 1518"/>
                <a:gd name="T28" fmla="*/ 15042 w 1006"/>
                <a:gd name="T29" fmla="*/ 5101267 h 1518"/>
                <a:gd name="T30" fmla="*/ 15042 w 1006"/>
                <a:gd name="T31" fmla="*/ 5225230 h 1518"/>
                <a:gd name="T32" fmla="*/ 18802 w 1006"/>
                <a:gd name="T33" fmla="*/ 5360463 h 1518"/>
                <a:gd name="T34" fmla="*/ 22563 w 1006"/>
                <a:gd name="T35" fmla="*/ 5476913 h 1518"/>
                <a:gd name="T36" fmla="*/ 146658 w 1006"/>
                <a:gd name="T37" fmla="*/ 5495695 h 1518"/>
                <a:gd name="T38" fmla="*/ 180502 w 1006"/>
                <a:gd name="T39" fmla="*/ 5521990 h 1518"/>
                <a:gd name="T40" fmla="*/ 240669 w 1006"/>
                <a:gd name="T41" fmla="*/ 5615902 h 1518"/>
                <a:gd name="T42" fmla="*/ 549026 w 1006"/>
                <a:gd name="T43" fmla="*/ 5691031 h 1518"/>
                <a:gd name="T44" fmla="*/ 729527 w 1006"/>
                <a:gd name="T45" fmla="*/ 5691031 h 1518"/>
                <a:gd name="T46" fmla="*/ 1139416 w 1006"/>
                <a:gd name="T47" fmla="*/ 5694787 h 1518"/>
                <a:gd name="T48" fmla="*/ 2726326 w 1006"/>
                <a:gd name="T49" fmla="*/ 5694787 h 1518"/>
                <a:gd name="T50" fmla="*/ 2850421 w 1006"/>
                <a:gd name="T51" fmla="*/ 5694787 h 1518"/>
                <a:gd name="T52" fmla="*/ 3038444 w 1006"/>
                <a:gd name="T53" fmla="*/ 5698544 h 1518"/>
                <a:gd name="T54" fmla="*/ 3440812 w 1006"/>
                <a:gd name="T55" fmla="*/ 5702300 h 1518"/>
                <a:gd name="T56" fmla="*/ 3572428 w 1006"/>
                <a:gd name="T57" fmla="*/ 5627171 h 1518"/>
                <a:gd name="T58" fmla="*/ 3617553 w 1006"/>
                <a:gd name="T59" fmla="*/ 5514477 h 1518"/>
                <a:gd name="T60" fmla="*/ 3681481 w 1006"/>
                <a:gd name="T61" fmla="*/ 5469400 h 1518"/>
                <a:gd name="T62" fmla="*/ 3692762 w 1006"/>
                <a:gd name="T63" fmla="*/ 5465643 h 1518"/>
                <a:gd name="T64" fmla="*/ 3779253 w 1006"/>
                <a:gd name="T65" fmla="*/ 5360463 h 1518"/>
                <a:gd name="T66" fmla="*/ 3779253 w 1006"/>
                <a:gd name="T67" fmla="*/ 5135075 h 1518"/>
                <a:gd name="T68" fmla="*/ 3767971 w 1006"/>
                <a:gd name="T69" fmla="*/ 5022381 h 1518"/>
                <a:gd name="T70" fmla="*/ 206825 w 1006"/>
                <a:gd name="T71" fmla="*/ 146502 h 1518"/>
                <a:gd name="T72" fmla="*/ 3775492 w 1006"/>
                <a:gd name="T73" fmla="*/ 4098293 h 1518"/>
                <a:gd name="T74" fmla="*/ 3771732 w 1006"/>
                <a:gd name="T75" fmla="*/ 2171231 h 1518"/>
                <a:gd name="T76" fmla="*/ 3767971 w 1006"/>
                <a:gd name="T77" fmla="*/ 5022381 h 1518"/>
                <a:gd name="T78" fmla="*/ 3610032 w 1006"/>
                <a:gd name="T79" fmla="*/ 191579 h 1518"/>
                <a:gd name="T80" fmla="*/ 3271592 w 1006"/>
                <a:gd name="T81" fmla="*/ 11269 h 1518"/>
                <a:gd name="T82" fmla="*/ 3004600 w 1006"/>
                <a:gd name="T83" fmla="*/ 11269 h 1518"/>
                <a:gd name="T84" fmla="*/ 988998 w 1006"/>
                <a:gd name="T85" fmla="*/ 11269 h 1518"/>
                <a:gd name="T86" fmla="*/ 3004600 w 1006"/>
                <a:gd name="T87" fmla="*/ 18782 h 1518"/>
                <a:gd name="T88" fmla="*/ 3523542 w 1006"/>
                <a:gd name="T89" fmla="*/ 11269 h 1518"/>
                <a:gd name="T90" fmla="*/ 3523542 w 1006"/>
                <a:gd name="T91" fmla="*/ 11269 h 1518"/>
                <a:gd name="T92" fmla="*/ 11281 w 1006"/>
                <a:gd name="T93" fmla="*/ 480826 h 1518"/>
                <a:gd name="T94" fmla="*/ 37605 w 1006"/>
                <a:gd name="T95" fmla="*/ 247926 h 1518"/>
                <a:gd name="T96" fmla="*/ 176741 w 1006"/>
                <a:gd name="T97" fmla="*/ 180310 h 1518"/>
                <a:gd name="T98" fmla="*/ 225627 w 1006"/>
                <a:gd name="T99" fmla="*/ 101424 h 1518"/>
                <a:gd name="T100" fmla="*/ 120334 w 1006"/>
                <a:gd name="T101" fmla="*/ 217874 h 1518"/>
                <a:gd name="T102" fmla="*/ 0 w 1006"/>
                <a:gd name="T103" fmla="*/ 326812 h 1518"/>
                <a:gd name="T104" fmla="*/ 11281 w 1006"/>
                <a:gd name="T105" fmla="*/ 657380 h 1518"/>
                <a:gd name="T106" fmla="*/ 7521 w 1006"/>
                <a:gd name="T107" fmla="*/ 747535 h 1518"/>
                <a:gd name="T108" fmla="*/ 11281 w 1006"/>
                <a:gd name="T109" fmla="*/ 822664 h 1518"/>
                <a:gd name="T110" fmla="*/ 240669 w 1006"/>
                <a:gd name="T111" fmla="*/ 60103 h 1518"/>
                <a:gd name="T112" fmla="*/ 15042 w 1006"/>
                <a:gd name="T113" fmla="*/ 5191422 h 1518"/>
                <a:gd name="T114" fmla="*/ 3775492 w 1006"/>
                <a:gd name="T115" fmla="*/ 4635467 h 1518"/>
                <a:gd name="T116" fmla="*/ 22563 w 1006"/>
                <a:gd name="T117" fmla="*/ 4248552 h 1518"/>
                <a:gd name="T118" fmla="*/ 22563 w 1006"/>
                <a:gd name="T119" fmla="*/ 1705431 h 1518"/>
                <a:gd name="T120" fmla="*/ 26323 w 1006"/>
                <a:gd name="T121" fmla="*/ 4766942 h 151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06" h="1518">
                  <a:moveTo>
                    <a:pt x="64" y="2"/>
                  </a:moveTo>
                  <a:cubicBezTo>
                    <a:pt x="64" y="3"/>
                    <a:pt x="65" y="5"/>
                    <a:pt x="65" y="7"/>
                  </a:cubicBezTo>
                  <a:cubicBezTo>
                    <a:pt x="64" y="0"/>
                    <a:pt x="65" y="11"/>
                    <a:pt x="64" y="2"/>
                  </a:cubicBezTo>
                  <a:close/>
                  <a:moveTo>
                    <a:pt x="973" y="1459"/>
                  </a:moveTo>
                  <a:cubicBezTo>
                    <a:pt x="972" y="1459"/>
                    <a:pt x="972" y="1460"/>
                    <a:pt x="971" y="1460"/>
                  </a:cubicBezTo>
                  <a:cubicBezTo>
                    <a:pt x="972" y="1460"/>
                    <a:pt x="972" y="1459"/>
                    <a:pt x="973" y="1459"/>
                  </a:cubicBezTo>
                  <a:close/>
                  <a:moveTo>
                    <a:pt x="981" y="1455"/>
                  </a:moveTo>
                  <a:cubicBezTo>
                    <a:pt x="981" y="1455"/>
                    <a:pt x="981" y="1455"/>
                    <a:pt x="982" y="1454"/>
                  </a:cubicBezTo>
                  <a:cubicBezTo>
                    <a:pt x="984" y="1454"/>
                    <a:pt x="983" y="1454"/>
                    <a:pt x="981" y="1455"/>
                  </a:cubicBezTo>
                  <a:close/>
                  <a:moveTo>
                    <a:pt x="1005" y="1448"/>
                  </a:moveTo>
                  <a:cubicBezTo>
                    <a:pt x="1004" y="1448"/>
                    <a:pt x="1004" y="1448"/>
                    <a:pt x="1004" y="1448"/>
                  </a:cubicBezTo>
                  <a:cubicBezTo>
                    <a:pt x="1004" y="1449"/>
                    <a:pt x="1004" y="1449"/>
                    <a:pt x="1004" y="1450"/>
                  </a:cubicBezTo>
                  <a:lnTo>
                    <a:pt x="1005" y="1448"/>
                  </a:lnTo>
                  <a:close/>
                  <a:moveTo>
                    <a:pt x="1005" y="1434"/>
                  </a:moveTo>
                  <a:cubicBezTo>
                    <a:pt x="1005" y="1433"/>
                    <a:pt x="1005" y="1433"/>
                    <a:pt x="1005" y="1433"/>
                  </a:cubicBezTo>
                  <a:cubicBezTo>
                    <a:pt x="1005" y="1433"/>
                    <a:pt x="1005" y="1434"/>
                    <a:pt x="1005" y="1434"/>
                  </a:cubicBezTo>
                  <a:close/>
                  <a:moveTo>
                    <a:pt x="974" y="1459"/>
                  </a:moveTo>
                  <a:cubicBezTo>
                    <a:pt x="973" y="1459"/>
                    <a:pt x="973" y="1459"/>
                    <a:pt x="973" y="1459"/>
                  </a:cubicBezTo>
                  <a:cubicBezTo>
                    <a:pt x="972" y="1459"/>
                    <a:pt x="972" y="1460"/>
                    <a:pt x="971" y="1460"/>
                  </a:cubicBezTo>
                  <a:cubicBezTo>
                    <a:pt x="971" y="1461"/>
                    <a:pt x="971" y="1461"/>
                    <a:pt x="971" y="1461"/>
                  </a:cubicBezTo>
                  <a:cubicBezTo>
                    <a:pt x="971" y="1460"/>
                    <a:pt x="973" y="1459"/>
                    <a:pt x="974" y="1459"/>
                  </a:cubicBezTo>
                  <a:cubicBezTo>
                    <a:pt x="974" y="1459"/>
                    <a:pt x="973" y="1459"/>
                    <a:pt x="974" y="1459"/>
                  </a:cubicBezTo>
                  <a:close/>
                  <a:moveTo>
                    <a:pt x="970" y="1461"/>
                  </a:moveTo>
                  <a:cubicBezTo>
                    <a:pt x="970" y="1461"/>
                    <a:pt x="971" y="1461"/>
                    <a:pt x="971" y="1461"/>
                  </a:cubicBezTo>
                  <a:cubicBezTo>
                    <a:pt x="971" y="1461"/>
                    <a:pt x="971" y="1461"/>
                    <a:pt x="970" y="1461"/>
                  </a:cubicBezTo>
                  <a:cubicBezTo>
                    <a:pt x="970" y="1461"/>
                    <a:pt x="970" y="1461"/>
                    <a:pt x="970" y="1461"/>
                  </a:cubicBezTo>
                  <a:close/>
                  <a:moveTo>
                    <a:pt x="68" y="1513"/>
                  </a:moveTo>
                  <a:cubicBezTo>
                    <a:pt x="68" y="1513"/>
                    <a:pt x="68" y="1513"/>
                    <a:pt x="68" y="1512"/>
                  </a:cubicBezTo>
                  <a:cubicBezTo>
                    <a:pt x="68" y="1512"/>
                    <a:pt x="67" y="1512"/>
                    <a:pt x="67" y="1512"/>
                  </a:cubicBezTo>
                  <a:lnTo>
                    <a:pt x="68" y="1513"/>
                  </a:lnTo>
                  <a:close/>
                  <a:moveTo>
                    <a:pt x="888" y="1515"/>
                  </a:moveTo>
                  <a:cubicBezTo>
                    <a:pt x="888" y="1515"/>
                    <a:pt x="888" y="1515"/>
                    <a:pt x="888" y="1515"/>
                  </a:cubicBezTo>
                  <a:cubicBezTo>
                    <a:pt x="889" y="1515"/>
                    <a:pt x="890" y="1515"/>
                    <a:pt x="890" y="1515"/>
                  </a:cubicBezTo>
                  <a:cubicBezTo>
                    <a:pt x="889" y="1515"/>
                    <a:pt x="889" y="1515"/>
                    <a:pt x="888" y="1515"/>
                  </a:cubicBezTo>
                  <a:close/>
                  <a:moveTo>
                    <a:pt x="8" y="1457"/>
                  </a:moveTo>
                  <a:cubicBezTo>
                    <a:pt x="8" y="1456"/>
                    <a:pt x="8" y="1456"/>
                    <a:pt x="8" y="1456"/>
                  </a:cubicBezTo>
                  <a:cubicBezTo>
                    <a:pt x="8" y="1456"/>
                    <a:pt x="8" y="1456"/>
                    <a:pt x="7" y="1456"/>
                  </a:cubicBezTo>
                  <a:lnTo>
                    <a:pt x="8" y="1457"/>
                  </a:lnTo>
                  <a:close/>
                  <a:moveTo>
                    <a:pt x="182" y="1513"/>
                  </a:moveTo>
                  <a:cubicBezTo>
                    <a:pt x="182" y="1513"/>
                    <a:pt x="181" y="1513"/>
                    <a:pt x="181" y="1513"/>
                  </a:cubicBezTo>
                  <a:cubicBezTo>
                    <a:pt x="182" y="1513"/>
                    <a:pt x="184" y="1513"/>
                    <a:pt x="185" y="1513"/>
                  </a:cubicBezTo>
                  <a:lnTo>
                    <a:pt x="182" y="1513"/>
                  </a:lnTo>
                  <a:close/>
                  <a:moveTo>
                    <a:pt x="951" y="1516"/>
                  </a:moveTo>
                  <a:cubicBezTo>
                    <a:pt x="949" y="1516"/>
                    <a:pt x="949" y="1516"/>
                    <a:pt x="949" y="1516"/>
                  </a:cubicBezTo>
                  <a:cubicBezTo>
                    <a:pt x="949" y="1516"/>
                    <a:pt x="949" y="1517"/>
                    <a:pt x="949" y="1517"/>
                  </a:cubicBezTo>
                  <a:lnTo>
                    <a:pt x="951" y="1516"/>
                  </a:lnTo>
                  <a:close/>
                  <a:moveTo>
                    <a:pt x="1005" y="1419"/>
                  </a:moveTo>
                  <a:cubicBezTo>
                    <a:pt x="1005" y="1419"/>
                    <a:pt x="1005" y="1419"/>
                    <a:pt x="1005" y="1419"/>
                  </a:cubicBezTo>
                  <a:cubicBezTo>
                    <a:pt x="1005" y="1419"/>
                    <a:pt x="1005" y="1419"/>
                    <a:pt x="1005" y="1419"/>
                  </a:cubicBezTo>
                  <a:close/>
                  <a:moveTo>
                    <a:pt x="979" y="1456"/>
                  </a:moveTo>
                  <a:cubicBezTo>
                    <a:pt x="978" y="1456"/>
                    <a:pt x="977" y="1457"/>
                    <a:pt x="976" y="1457"/>
                  </a:cubicBezTo>
                  <a:cubicBezTo>
                    <a:pt x="975" y="1458"/>
                    <a:pt x="974" y="1458"/>
                    <a:pt x="974" y="1459"/>
                  </a:cubicBezTo>
                  <a:cubicBezTo>
                    <a:pt x="973" y="1459"/>
                    <a:pt x="974" y="1459"/>
                    <a:pt x="974" y="1459"/>
                  </a:cubicBezTo>
                  <a:cubicBezTo>
                    <a:pt x="974" y="1458"/>
                    <a:pt x="974" y="1458"/>
                    <a:pt x="975" y="1458"/>
                  </a:cubicBezTo>
                  <a:cubicBezTo>
                    <a:pt x="975" y="1458"/>
                    <a:pt x="976" y="1457"/>
                    <a:pt x="976" y="1457"/>
                  </a:cubicBezTo>
                  <a:cubicBezTo>
                    <a:pt x="977" y="1457"/>
                    <a:pt x="978" y="1456"/>
                    <a:pt x="979" y="1456"/>
                  </a:cubicBezTo>
                  <a:close/>
                  <a:moveTo>
                    <a:pt x="975" y="1458"/>
                  </a:moveTo>
                  <a:cubicBezTo>
                    <a:pt x="974" y="1458"/>
                    <a:pt x="974" y="1458"/>
                    <a:pt x="974" y="1459"/>
                  </a:cubicBezTo>
                  <a:cubicBezTo>
                    <a:pt x="974" y="1458"/>
                    <a:pt x="974" y="1458"/>
                    <a:pt x="975" y="1458"/>
                  </a:cubicBezTo>
                  <a:close/>
                  <a:moveTo>
                    <a:pt x="4" y="1410"/>
                  </a:moveTo>
                  <a:cubicBezTo>
                    <a:pt x="4" y="1409"/>
                    <a:pt x="4" y="1409"/>
                    <a:pt x="4" y="1409"/>
                  </a:cubicBezTo>
                  <a:cubicBezTo>
                    <a:pt x="4" y="1409"/>
                    <a:pt x="4" y="1410"/>
                    <a:pt x="4" y="1410"/>
                  </a:cubicBezTo>
                  <a:close/>
                  <a:moveTo>
                    <a:pt x="1005" y="1388"/>
                  </a:moveTo>
                  <a:cubicBezTo>
                    <a:pt x="1005" y="1388"/>
                    <a:pt x="1005" y="1387"/>
                    <a:pt x="1005" y="1387"/>
                  </a:cubicBezTo>
                  <a:cubicBezTo>
                    <a:pt x="1005" y="1387"/>
                    <a:pt x="1005" y="1388"/>
                    <a:pt x="1005" y="1388"/>
                  </a:cubicBezTo>
                  <a:close/>
                  <a:moveTo>
                    <a:pt x="1005" y="1391"/>
                  </a:moveTo>
                  <a:cubicBezTo>
                    <a:pt x="1005" y="1391"/>
                    <a:pt x="1005" y="1391"/>
                    <a:pt x="1005" y="1392"/>
                  </a:cubicBezTo>
                  <a:cubicBezTo>
                    <a:pt x="1005" y="1392"/>
                    <a:pt x="1005" y="1391"/>
                    <a:pt x="1005" y="1391"/>
                  </a:cubicBezTo>
                  <a:close/>
                  <a:moveTo>
                    <a:pt x="1003" y="1396"/>
                  </a:moveTo>
                  <a:cubicBezTo>
                    <a:pt x="1003" y="1406"/>
                    <a:pt x="1003" y="1419"/>
                    <a:pt x="1004" y="1430"/>
                  </a:cubicBezTo>
                  <a:cubicBezTo>
                    <a:pt x="1004" y="1429"/>
                    <a:pt x="1004" y="1429"/>
                    <a:pt x="1004" y="1429"/>
                  </a:cubicBezTo>
                  <a:cubicBezTo>
                    <a:pt x="1004" y="1437"/>
                    <a:pt x="1004" y="1440"/>
                    <a:pt x="1004" y="1448"/>
                  </a:cubicBezTo>
                  <a:cubicBezTo>
                    <a:pt x="1004" y="1448"/>
                    <a:pt x="1004" y="1448"/>
                    <a:pt x="1005" y="1448"/>
                  </a:cubicBezTo>
                  <a:cubicBezTo>
                    <a:pt x="1004" y="1450"/>
                    <a:pt x="1004" y="1450"/>
                    <a:pt x="1004" y="1450"/>
                  </a:cubicBezTo>
                  <a:cubicBezTo>
                    <a:pt x="1004" y="1449"/>
                    <a:pt x="1004" y="1449"/>
                    <a:pt x="1004" y="1448"/>
                  </a:cubicBezTo>
                  <a:cubicBezTo>
                    <a:pt x="1003" y="1448"/>
                    <a:pt x="1002" y="1448"/>
                    <a:pt x="1001" y="1448"/>
                  </a:cubicBezTo>
                  <a:cubicBezTo>
                    <a:pt x="1001" y="1448"/>
                    <a:pt x="996" y="1449"/>
                    <a:pt x="998" y="1449"/>
                  </a:cubicBezTo>
                  <a:cubicBezTo>
                    <a:pt x="994" y="1449"/>
                    <a:pt x="990" y="1449"/>
                    <a:pt x="985" y="1451"/>
                  </a:cubicBezTo>
                  <a:cubicBezTo>
                    <a:pt x="984" y="1451"/>
                    <a:pt x="985" y="1451"/>
                    <a:pt x="983" y="1452"/>
                  </a:cubicBezTo>
                  <a:cubicBezTo>
                    <a:pt x="980" y="1453"/>
                    <a:pt x="978" y="1454"/>
                    <a:pt x="977" y="1454"/>
                  </a:cubicBezTo>
                  <a:cubicBezTo>
                    <a:pt x="977" y="1455"/>
                    <a:pt x="977" y="1455"/>
                    <a:pt x="977" y="1454"/>
                  </a:cubicBezTo>
                  <a:cubicBezTo>
                    <a:pt x="977" y="1454"/>
                    <a:pt x="977" y="1454"/>
                    <a:pt x="976" y="1455"/>
                  </a:cubicBezTo>
                  <a:cubicBezTo>
                    <a:pt x="975" y="1455"/>
                    <a:pt x="972" y="1456"/>
                    <a:pt x="968" y="1459"/>
                  </a:cubicBezTo>
                  <a:cubicBezTo>
                    <a:pt x="960" y="1466"/>
                    <a:pt x="953" y="1475"/>
                    <a:pt x="950" y="1485"/>
                  </a:cubicBezTo>
                  <a:cubicBezTo>
                    <a:pt x="948" y="1491"/>
                    <a:pt x="947" y="1496"/>
                    <a:pt x="948" y="1501"/>
                  </a:cubicBezTo>
                  <a:cubicBezTo>
                    <a:pt x="948" y="1506"/>
                    <a:pt x="948" y="1511"/>
                    <a:pt x="949" y="1516"/>
                  </a:cubicBezTo>
                  <a:cubicBezTo>
                    <a:pt x="951" y="1516"/>
                    <a:pt x="951" y="1516"/>
                    <a:pt x="951" y="1516"/>
                  </a:cubicBezTo>
                  <a:cubicBezTo>
                    <a:pt x="949" y="1517"/>
                    <a:pt x="949" y="1517"/>
                    <a:pt x="949" y="1517"/>
                  </a:cubicBezTo>
                  <a:cubicBezTo>
                    <a:pt x="949" y="1517"/>
                    <a:pt x="949" y="1516"/>
                    <a:pt x="949" y="1516"/>
                  </a:cubicBezTo>
                  <a:cubicBezTo>
                    <a:pt x="931" y="1515"/>
                    <a:pt x="931" y="1515"/>
                    <a:pt x="931" y="1515"/>
                  </a:cubicBezTo>
                  <a:cubicBezTo>
                    <a:pt x="933" y="1515"/>
                    <a:pt x="934" y="1516"/>
                    <a:pt x="931" y="1516"/>
                  </a:cubicBezTo>
                  <a:cubicBezTo>
                    <a:pt x="928" y="1515"/>
                    <a:pt x="922" y="1516"/>
                    <a:pt x="917" y="1515"/>
                  </a:cubicBezTo>
                  <a:cubicBezTo>
                    <a:pt x="918" y="1515"/>
                    <a:pt x="920" y="1515"/>
                    <a:pt x="921" y="1515"/>
                  </a:cubicBezTo>
                  <a:cubicBezTo>
                    <a:pt x="909" y="1515"/>
                    <a:pt x="899" y="1515"/>
                    <a:pt x="888" y="1515"/>
                  </a:cubicBezTo>
                  <a:cubicBezTo>
                    <a:pt x="877" y="1515"/>
                    <a:pt x="864" y="1515"/>
                    <a:pt x="857" y="1515"/>
                  </a:cubicBezTo>
                  <a:cubicBezTo>
                    <a:pt x="859" y="1515"/>
                    <a:pt x="852" y="1515"/>
                    <a:pt x="850" y="1515"/>
                  </a:cubicBezTo>
                  <a:cubicBezTo>
                    <a:pt x="842" y="1515"/>
                    <a:pt x="829" y="1514"/>
                    <a:pt x="819" y="1515"/>
                  </a:cubicBezTo>
                  <a:cubicBezTo>
                    <a:pt x="819" y="1514"/>
                    <a:pt x="819" y="1514"/>
                    <a:pt x="819" y="1514"/>
                  </a:cubicBezTo>
                  <a:cubicBezTo>
                    <a:pt x="790" y="1514"/>
                    <a:pt x="758" y="1514"/>
                    <a:pt x="727" y="1514"/>
                  </a:cubicBezTo>
                  <a:cubicBezTo>
                    <a:pt x="710" y="1514"/>
                    <a:pt x="301" y="1513"/>
                    <a:pt x="282" y="1513"/>
                  </a:cubicBezTo>
                  <a:cubicBezTo>
                    <a:pt x="279" y="1513"/>
                    <a:pt x="282" y="1514"/>
                    <a:pt x="279" y="1514"/>
                  </a:cubicBezTo>
                  <a:cubicBezTo>
                    <a:pt x="274" y="1514"/>
                    <a:pt x="279" y="1513"/>
                    <a:pt x="277" y="1513"/>
                  </a:cubicBezTo>
                  <a:cubicBezTo>
                    <a:pt x="268" y="1513"/>
                    <a:pt x="255" y="1513"/>
                    <a:pt x="244" y="1513"/>
                  </a:cubicBezTo>
                  <a:cubicBezTo>
                    <a:pt x="242" y="1513"/>
                    <a:pt x="239" y="1513"/>
                    <a:pt x="240" y="1513"/>
                  </a:cubicBezTo>
                  <a:cubicBezTo>
                    <a:pt x="227" y="1513"/>
                    <a:pt x="209" y="1513"/>
                    <a:pt x="196" y="1513"/>
                  </a:cubicBezTo>
                  <a:cubicBezTo>
                    <a:pt x="201" y="1513"/>
                    <a:pt x="188" y="1513"/>
                    <a:pt x="183" y="1513"/>
                  </a:cubicBezTo>
                  <a:cubicBezTo>
                    <a:pt x="181" y="1513"/>
                    <a:pt x="181" y="1513"/>
                    <a:pt x="181" y="1513"/>
                  </a:cubicBezTo>
                  <a:cubicBezTo>
                    <a:pt x="171" y="1513"/>
                    <a:pt x="166" y="1513"/>
                    <a:pt x="154" y="1513"/>
                  </a:cubicBezTo>
                  <a:cubicBezTo>
                    <a:pt x="149" y="1513"/>
                    <a:pt x="147" y="1513"/>
                    <a:pt x="141" y="1513"/>
                  </a:cubicBezTo>
                  <a:cubicBezTo>
                    <a:pt x="137" y="1512"/>
                    <a:pt x="127" y="1513"/>
                    <a:pt x="120" y="1512"/>
                  </a:cubicBezTo>
                  <a:cubicBezTo>
                    <a:pt x="122" y="1513"/>
                    <a:pt x="114" y="1513"/>
                    <a:pt x="107" y="1513"/>
                  </a:cubicBezTo>
                  <a:cubicBezTo>
                    <a:pt x="109" y="1512"/>
                    <a:pt x="109" y="1512"/>
                    <a:pt x="109" y="1512"/>
                  </a:cubicBezTo>
                  <a:cubicBezTo>
                    <a:pt x="98" y="1512"/>
                    <a:pt x="83" y="1512"/>
                    <a:pt x="68" y="1512"/>
                  </a:cubicBezTo>
                  <a:cubicBezTo>
                    <a:pt x="68" y="1513"/>
                    <a:pt x="68" y="1513"/>
                    <a:pt x="68" y="1513"/>
                  </a:cubicBezTo>
                  <a:cubicBezTo>
                    <a:pt x="67" y="1512"/>
                    <a:pt x="67" y="1512"/>
                    <a:pt x="67" y="1512"/>
                  </a:cubicBezTo>
                  <a:cubicBezTo>
                    <a:pt x="67" y="1512"/>
                    <a:pt x="68" y="1512"/>
                    <a:pt x="68" y="1512"/>
                  </a:cubicBezTo>
                  <a:cubicBezTo>
                    <a:pt x="69" y="1501"/>
                    <a:pt x="66" y="1490"/>
                    <a:pt x="61" y="1482"/>
                  </a:cubicBezTo>
                  <a:cubicBezTo>
                    <a:pt x="60" y="1480"/>
                    <a:pt x="60" y="1480"/>
                    <a:pt x="60" y="1480"/>
                  </a:cubicBezTo>
                  <a:cubicBezTo>
                    <a:pt x="55" y="1471"/>
                    <a:pt x="47" y="1464"/>
                    <a:pt x="37" y="1460"/>
                  </a:cubicBezTo>
                  <a:cubicBezTo>
                    <a:pt x="28" y="1456"/>
                    <a:pt x="18" y="1454"/>
                    <a:pt x="8" y="1456"/>
                  </a:cubicBezTo>
                  <a:cubicBezTo>
                    <a:pt x="8" y="1457"/>
                    <a:pt x="8" y="1457"/>
                    <a:pt x="8" y="1457"/>
                  </a:cubicBezTo>
                  <a:cubicBezTo>
                    <a:pt x="7" y="1456"/>
                    <a:pt x="7" y="1456"/>
                    <a:pt x="7" y="1456"/>
                  </a:cubicBezTo>
                  <a:cubicBezTo>
                    <a:pt x="8" y="1456"/>
                    <a:pt x="8" y="1456"/>
                    <a:pt x="8" y="1456"/>
                  </a:cubicBezTo>
                  <a:cubicBezTo>
                    <a:pt x="8" y="1444"/>
                    <a:pt x="8" y="1444"/>
                    <a:pt x="8" y="1444"/>
                  </a:cubicBezTo>
                  <a:cubicBezTo>
                    <a:pt x="8" y="1438"/>
                    <a:pt x="8" y="1427"/>
                    <a:pt x="8" y="1421"/>
                  </a:cubicBezTo>
                  <a:cubicBezTo>
                    <a:pt x="7" y="1412"/>
                    <a:pt x="7" y="1409"/>
                    <a:pt x="7" y="1403"/>
                  </a:cubicBezTo>
                  <a:cubicBezTo>
                    <a:pt x="7" y="1400"/>
                    <a:pt x="7" y="1398"/>
                    <a:pt x="7" y="1397"/>
                  </a:cubicBezTo>
                  <a:cubicBezTo>
                    <a:pt x="7" y="1386"/>
                    <a:pt x="7" y="1375"/>
                    <a:pt x="6" y="1366"/>
                  </a:cubicBezTo>
                  <a:cubicBezTo>
                    <a:pt x="6" y="1366"/>
                    <a:pt x="6" y="1366"/>
                    <a:pt x="6" y="1366"/>
                  </a:cubicBezTo>
                  <a:cubicBezTo>
                    <a:pt x="6" y="1358"/>
                    <a:pt x="5" y="1346"/>
                    <a:pt x="5" y="1337"/>
                  </a:cubicBezTo>
                  <a:cubicBezTo>
                    <a:pt x="3" y="1337"/>
                    <a:pt x="3" y="1337"/>
                    <a:pt x="3" y="1337"/>
                  </a:cubicBezTo>
                  <a:cubicBezTo>
                    <a:pt x="3" y="1338"/>
                    <a:pt x="3" y="1340"/>
                    <a:pt x="3" y="1345"/>
                  </a:cubicBezTo>
                  <a:cubicBezTo>
                    <a:pt x="3" y="1342"/>
                    <a:pt x="4" y="1358"/>
                    <a:pt x="4" y="1351"/>
                  </a:cubicBezTo>
                  <a:cubicBezTo>
                    <a:pt x="4" y="1353"/>
                    <a:pt x="4" y="1356"/>
                    <a:pt x="5" y="1358"/>
                  </a:cubicBezTo>
                  <a:cubicBezTo>
                    <a:pt x="4" y="1356"/>
                    <a:pt x="4" y="1363"/>
                    <a:pt x="4" y="1358"/>
                  </a:cubicBezTo>
                  <a:cubicBezTo>
                    <a:pt x="4" y="1362"/>
                    <a:pt x="4" y="1362"/>
                    <a:pt x="4" y="1362"/>
                  </a:cubicBezTo>
                  <a:cubicBezTo>
                    <a:pt x="4" y="1356"/>
                    <a:pt x="4" y="1356"/>
                    <a:pt x="4" y="1356"/>
                  </a:cubicBezTo>
                  <a:cubicBezTo>
                    <a:pt x="3" y="1369"/>
                    <a:pt x="3" y="1369"/>
                    <a:pt x="3" y="1369"/>
                  </a:cubicBezTo>
                  <a:cubicBezTo>
                    <a:pt x="4" y="1375"/>
                    <a:pt x="4" y="1368"/>
                    <a:pt x="4" y="1374"/>
                  </a:cubicBezTo>
                  <a:cubicBezTo>
                    <a:pt x="4" y="1372"/>
                    <a:pt x="4" y="1375"/>
                    <a:pt x="4" y="1378"/>
                  </a:cubicBezTo>
                  <a:cubicBezTo>
                    <a:pt x="4" y="1373"/>
                    <a:pt x="4" y="1378"/>
                    <a:pt x="4" y="1381"/>
                  </a:cubicBezTo>
                  <a:cubicBezTo>
                    <a:pt x="4" y="1387"/>
                    <a:pt x="4" y="1391"/>
                    <a:pt x="4" y="1390"/>
                  </a:cubicBezTo>
                  <a:cubicBezTo>
                    <a:pt x="4" y="1385"/>
                    <a:pt x="4" y="1385"/>
                    <a:pt x="4" y="1385"/>
                  </a:cubicBezTo>
                  <a:cubicBezTo>
                    <a:pt x="4" y="1389"/>
                    <a:pt x="4" y="1387"/>
                    <a:pt x="4" y="1391"/>
                  </a:cubicBezTo>
                  <a:cubicBezTo>
                    <a:pt x="5" y="1396"/>
                    <a:pt x="5" y="1396"/>
                    <a:pt x="5" y="1396"/>
                  </a:cubicBezTo>
                  <a:cubicBezTo>
                    <a:pt x="5" y="1399"/>
                    <a:pt x="5" y="1402"/>
                    <a:pt x="5" y="1403"/>
                  </a:cubicBezTo>
                  <a:cubicBezTo>
                    <a:pt x="4" y="1398"/>
                    <a:pt x="4" y="1398"/>
                    <a:pt x="4" y="1398"/>
                  </a:cubicBezTo>
                  <a:cubicBezTo>
                    <a:pt x="5" y="1405"/>
                    <a:pt x="4" y="1399"/>
                    <a:pt x="4" y="1406"/>
                  </a:cubicBezTo>
                  <a:cubicBezTo>
                    <a:pt x="5" y="1408"/>
                    <a:pt x="5" y="1408"/>
                    <a:pt x="5" y="1408"/>
                  </a:cubicBezTo>
                  <a:cubicBezTo>
                    <a:pt x="5" y="1409"/>
                    <a:pt x="5" y="1410"/>
                    <a:pt x="4" y="1410"/>
                  </a:cubicBezTo>
                  <a:cubicBezTo>
                    <a:pt x="5" y="1411"/>
                    <a:pt x="5" y="1415"/>
                    <a:pt x="5" y="1416"/>
                  </a:cubicBezTo>
                  <a:cubicBezTo>
                    <a:pt x="5" y="1417"/>
                    <a:pt x="5" y="1417"/>
                    <a:pt x="5" y="1417"/>
                  </a:cubicBezTo>
                  <a:cubicBezTo>
                    <a:pt x="5" y="1420"/>
                    <a:pt x="5" y="1424"/>
                    <a:pt x="5" y="1427"/>
                  </a:cubicBezTo>
                  <a:cubicBezTo>
                    <a:pt x="5" y="1424"/>
                    <a:pt x="5" y="1424"/>
                    <a:pt x="5" y="1418"/>
                  </a:cubicBezTo>
                  <a:cubicBezTo>
                    <a:pt x="5" y="1415"/>
                    <a:pt x="5" y="1423"/>
                    <a:pt x="5" y="1425"/>
                  </a:cubicBezTo>
                  <a:cubicBezTo>
                    <a:pt x="5" y="1424"/>
                    <a:pt x="6" y="1433"/>
                    <a:pt x="6" y="1436"/>
                  </a:cubicBezTo>
                  <a:cubicBezTo>
                    <a:pt x="5" y="1442"/>
                    <a:pt x="5" y="1442"/>
                    <a:pt x="5" y="1442"/>
                  </a:cubicBezTo>
                  <a:cubicBezTo>
                    <a:pt x="6" y="1443"/>
                    <a:pt x="6" y="1443"/>
                    <a:pt x="6" y="1443"/>
                  </a:cubicBezTo>
                  <a:cubicBezTo>
                    <a:pt x="5" y="1444"/>
                    <a:pt x="6" y="1450"/>
                    <a:pt x="6" y="1455"/>
                  </a:cubicBezTo>
                  <a:cubicBezTo>
                    <a:pt x="6" y="1452"/>
                    <a:pt x="6" y="1453"/>
                    <a:pt x="6" y="1456"/>
                  </a:cubicBezTo>
                  <a:cubicBezTo>
                    <a:pt x="6" y="1454"/>
                    <a:pt x="6" y="1455"/>
                    <a:pt x="6" y="1457"/>
                  </a:cubicBezTo>
                  <a:cubicBezTo>
                    <a:pt x="6" y="1458"/>
                    <a:pt x="6" y="1458"/>
                    <a:pt x="6" y="1458"/>
                  </a:cubicBezTo>
                  <a:cubicBezTo>
                    <a:pt x="8" y="1458"/>
                    <a:pt x="8" y="1458"/>
                    <a:pt x="8" y="1458"/>
                  </a:cubicBezTo>
                  <a:cubicBezTo>
                    <a:pt x="10" y="1458"/>
                    <a:pt x="12" y="1457"/>
                    <a:pt x="12" y="1457"/>
                  </a:cubicBezTo>
                  <a:cubicBezTo>
                    <a:pt x="19" y="1457"/>
                    <a:pt x="10" y="1458"/>
                    <a:pt x="12" y="1458"/>
                  </a:cubicBezTo>
                  <a:cubicBezTo>
                    <a:pt x="16" y="1457"/>
                    <a:pt x="20" y="1458"/>
                    <a:pt x="23" y="1458"/>
                  </a:cubicBezTo>
                  <a:cubicBezTo>
                    <a:pt x="17" y="1458"/>
                    <a:pt x="23" y="1458"/>
                    <a:pt x="25" y="1458"/>
                  </a:cubicBezTo>
                  <a:cubicBezTo>
                    <a:pt x="31" y="1460"/>
                    <a:pt x="23" y="1458"/>
                    <a:pt x="28" y="1459"/>
                  </a:cubicBezTo>
                  <a:cubicBezTo>
                    <a:pt x="31" y="1460"/>
                    <a:pt x="34" y="1461"/>
                    <a:pt x="30" y="1459"/>
                  </a:cubicBezTo>
                  <a:cubicBezTo>
                    <a:pt x="34" y="1461"/>
                    <a:pt x="38" y="1462"/>
                    <a:pt x="42" y="1465"/>
                  </a:cubicBezTo>
                  <a:cubicBezTo>
                    <a:pt x="42" y="1465"/>
                    <a:pt x="41" y="1464"/>
                    <a:pt x="39" y="1463"/>
                  </a:cubicBezTo>
                  <a:cubicBezTo>
                    <a:pt x="37" y="1462"/>
                    <a:pt x="35" y="1462"/>
                    <a:pt x="37" y="1462"/>
                  </a:cubicBezTo>
                  <a:cubicBezTo>
                    <a:pt x="41" y="1464"/>
                    <a:pt x="42" y="1465"/>
                    <a:pt x="43" y="1465"/>
                  </a:cubicBezTo>
                  <a:cubicBezTo>
                    <a:pt x="44" y="1466"/>
                    <a:pt x="45" y="1466"/>
                    <a:pt x="48" y="1469"/>
                  </a:cubicBezTo>
                  <a:cubicBezTo>
                    <a:pt x="45" y="1466"/>
                    <a:pt x="48" y="1468"/>
                    <a:pt x="52" y="1471"/>
                  </a:cubicBezTo>
                  <a:cubicBezTo>
                    <a:pt x="55" y="1475"/>
                    <a:pt x="54" y="1474"/>
                    <a:pt x="53" y="1473"/>
                  </a:cubicBezTo>
                  <a:cubicBezTo>
                    <a:pt x="52" y="1471"/>
                    <a:pt x="50" y="1470"/>
                    <a:pt x="51" y="1471"/>
                  </a:cubicBezTo>
                  <a:cubicBezTo>
                    <a:pt x="52" y="1472"/>
                    <a:pt x="53" y="1473"/>
                    <a:pt x="54" y="1474"/>
                  </a:cubicBezTo>
                  <a:cubicBezTo>
                    <a:pt x="55" y="1476"/>
                    <a:pt x="53" y="1474"/>
                    <a:pt x="51" y="1472"/>
                  </a:cubicBezTo>
                  <a:cubicBezTo>
                    <a:pt x="49" y="1470"/>
                    <a:pt x="47" y="1468"/>
                    <a:pt x="48" y="1470"/>
                  </a:cubicBezTo>
                  <a:cubicBezTo>
                    <a:pt x="50" y="1471"/>
                    <a:pt x="51" y="1472"/>
                    <a:pt x="52" y="1473"/>
                  </a:cubicBezTo>
                  <a:cubicBezTo>
                    <a:pt x="51" y="1472"/>
                    <a:pt x="50" y="1471"/>
                    <a:pt x="51" y="1473"/>
                  </a:cubicBezTo>
                  <a:cubicBezTo>
                    <a:pt x="51" y="1473"/>
                    <a:pt x="53" y="1475"/>
                    <a:pt x="55" y="1476"/>
                  </a:cubicBezTo>
                  <a:cubicBezTo>
                    <a:pt x="56" y="1478"/>
                    <a:pt x="57" y="1480"/>
                    <a:pt x="57" y="1481"/>
                  </a:cubicBezTo>
                  <a:cubicBezTo>
                    <a:pt x="58" y="1481"/>
                    <a:pt x="56" y="1478"/>
                    <a:pt x="56" y="1478"/>
                  </a:cubicBezTo>
                  <a:cubicBezTo>
                    <a:pt x="59" y="1482"/>
                    <a:pt x="60" y="1483"/>
                    <a:pt x="63" y="1490"/>
                  </a:cubicBezTo>
                  <a:cubicBezTo>
                    <a:pt x="61" y="1486"/>
                    <a:pt x="63" y="1491"/>
                    <a:pt x="62" y="1490"/>
                  </a:cubicBezTo>
                  <a:cubicBezTo>
                    <a:pt x="63" y="1493"/>
                    <a:pt x="63" y="1490"/>
                    <a:pt x="64" y="1495"/>
                  </a:cubicBezTo>
                  <a:cubicBezTo>
                    <a:pt x="64" y="1495"/>
                    <a:pt x="64" y="1495"/>
                    <a:pt x="64" y="1495"/>
                  </a:cubicBezTo>
                  <a:cubicBezTo>
                    <a:pt x="65" y="1500"/>
                    <a:pt x="66" y="1507"/>
                    <a:pt x="65" y="1513"/>
                  </a:cubicBezTo>
                  <a:cubicBezTo>
                    <a:pt x="65" y="1515"/>
                    <a:pt x="65" y="1515"/>
                    <a:pt x="65" y="1515"/>
                  </a:cubicBezTo>
                  <a:cubicBezTo>
                    <a:pt x="67" y="1515"/>
                    <a:pt x="67" y="1515"/>
                    <a:pt x="67" y="1515"/>
                  </a:cubicBezTo>
                  <a:cubicBezTo>
                    <a:pt x="80" y="1515"/>
                    <a:pt x="93" y="1515"/>
                    <a:pt x="103" y="1515"/>
                  </a:cubicBezTo>
                  <a:cubicBezTo>
                    <a:pt x="106" y="1515"/>
                    <a:pt x="112" y="1515"/>
                    <a:pt x="121" y="1515"/>
                  </a:cubicBezTo>
                  <a:cubicBezTo>
                    <a:pt x="117" y="1515"/>
                    <a:pt x="121" y="1515"/>
                    <a:pt x="123" y="1515"/>
                  </a:cubicBezTo>
                  <a:cubicBezTo>
                    <a:pt x="127" y="1515"/>
                    <a:pt x="127" y="1515"/>
                    <a:pt x="127" y="1515"/>
                  </a:cubicBezTo>
                  <a:cubicBezTo>
                    <a:pt x="132" y="1515"/>
                    <a:pt x="139" y="1515"/>
                    <a:pt x="144" y="1515"/>
                  </a:cubicBezTo>
                  <a:cubicBezTo>
                    <a:pt x="145" y="1515"/>
                    <a:pt x="145" y="1515"/>
                    <a:pt x="146" y="1515"/>
                  </a:cubicBezTo>
                  <a:cubicBezTo>
                    <a:pt x="150" y="1515"/>
                    <a:pt x="150" y="1515"/>
                    <a:pt x="152" y="1515"/>
                  </a:cubicBezTo>
                  <a:cubicBezTo>
                    <a:pt x="155" y="1515"/>
                    <a:pt x="155" y="1515"/>
                    <a:pt x="155" y="1515"/>
                  </a:cubicBezTo>
                  <a:cubicBezTo>
                    <a:pt x="156" y="1515"/>
                    <a:pt x="156" y="1515"/>
                    <a:pt x="156" y="1515"/>
                  </a:cubicBezTo>
                  <a:cubicBezTo>
                    <a:pt x="161" y="1515"/>
                    <a:pt x="167" y="1515"/>
                    <a:pt x="166" y="1515"/>
                  </a:cubicBezTo>
                  <a:cubicBezTo>
                    <a:pt x="168" y="1515"/>
                    <a:pt x="170" y="1515"/>
                    <a:pt x="167" y="1515"/>
                  </a:cubicBezTo>
                  <a:cubicBezTo>
                    <a:pt x="172" y="1515"/>
                    <a:pt x="185" y="1516"/>
                    <a:pt x="193" y="1515"/>
                  </a:cubicBezTo>
                  <a:cubicBezTo>
                    <a:pt x="189" y="1515"/>
                    <a:pt x="190" y="1515"/>
                    <a:pt x="189" y="1515"/>
                  </a:cubicBezTo>
                  <a:cubicBezTo>
                    <a:pt x="190" y="1515"/>
                    <a:pt x="191" y="1515"/>
                    <a:pt x="195" y="1515"/>
                  </a:cubicBezTo>
                  <a:cubicBezTo>
                    <a:pt x="195" y="1515"/>
                    <a:pt x="198" y="1515"/>
                    <a:pt x="194" y="1515"/>
                  </a:cubicBezTo>
                  <a:cubicBezTo>
                    <a:pt x="206" y="1516"/>
                    <a:pt x="221" y="1516"/>
                    <a:pt x="235" y="1516"/>
                  </a:cubicBezTo>
                  <a:cubicBezTo>
                    <a:pt x="238" y="1516"/>
                    <a:pt x="237" y="1516"/>
                    <a:pt x="239" y="1516"/>
                  </a:cubicBezTo>
                  <a:cubicBezTo>
                    <a:pt x="247" y="1516"/>
                    <a:pt x="258" y="1516"/>
                    <a:pt x="268" y="1516"/>
                  </a:cubicBezTo>
                  <a:cubicBezTo>
                    <a:pt x="266" y="1516"/>
                    <a:pt x="269" y="1515"/>
                    <a:pt x="274" y="1516"/>
                  </a:cubicBezTo>
                  <a:cubicBezTo>
                    <a:pt x="280" y="1515"/>
                    <a:pt x="276" y="1516"/>
                    <a:pt x="282" y="1516"/>
                  </a:cubicBezTo>
                  <a:cubicBezTo>
                    <a:pt x="284" y="1516"/>
                    <a:pt x="289" y="1516"/>
                    <a:pt x="291" y="1516"/>
                  </a:cubicBezTo>
                  <a:cubicBezTo>
                    <a:pt x="291" y="1516"/>
                    <a:pt x="291" y="1516"/>
                    <a:pt x="291" y="1516"/>
                  </a:cubicBezTo>
                  <a:cubicBezTo>
                    <a:pt x="294" y="1516"/>
                    <a:pt x="688" y="1516"/>
                    <a:pt x="692" y="1516"/>
                  </a:cubicBezTo>
                  <a:cubicBezTo>
                    <a:pt x="303" y="1516"/>
                    <a:pt x="303" y="1516"/>
                    <a:pt x="303" y="1516"/>
                  </a:cubicBezTo>
                  <a:cubicBezTo>
                    <a:pt x="306" y="1516"/>
                    <a:pt x="698" y="1516"/>
                    <a:pt x="702" y="1516"/>
                  </a:cubicBezTo>
                  <a:cubicBezTo>
                    <a:pt x="703" y="1516"/>
                    <a:pt x="711" y="1516"/>
                    <a:pt x="713" y="1516"/>
                  </a:cubicBezTo>
                  <a:cubicBezTo>
                    <a:pt x="713" y="1516"/>
                    <a:pt x="713" y="1516"/>
                    <a:pt x="714" y="1516"/>
                  </a:cubicBezTo>
                  <a:cubicBezTo>
                    <a:pt x="714" y="1516"/>
                    <a:pt x="714" y="1516"/>
                    <a:pt x="714" y="1516"/>
                  </a:cubicBezTo>
                  <a:cubicBezTo>
                    <a:pt x="720" y="1516"/>
                    <a:pt x="720" y="1516"/>
                    <a:pt x="720" y="1516"/>
                  </a:cubicBezTo>
                  <a:cubicBezTo>
                    <a:pt x="719" y="1516"/>
                    <a:pt x="719" y="1516"/>
                    <a:pt x="717" y="1516"/>
                  </a:cubicBezTo>
                  <a:cubicBezTo>
                    <a:pt x="724" y="1517"/>
                    <a:pt x="719" y="1516"/>
                    <a:pt x="723" y="1516"/>
                  </a:cubicBezTo>
                  <a:cubicBezTo>
                    <a:pt x="728" y="1516"/>
                    <a:pt x="727" y="1516"/>
                    <a:pt x="730" y="1516"/>
                  </a:cubicBezTo>
                  <a:cubicBezTo>
                    <a:pt x="728" y="1516"/>
                    <a:pt x="726" y="1516"/>
                    <a:pt x="725" y="1516"/>
                  </a:cubicBezTo>
                  <a:cubicBezTo>
                    <a:pt x="722" y="1516"/>
                    <a:pt x="728" y="1516"/>
                    <a:pt x="728" y="1516"/>
                  </a:cubicBezTo>
                  <a:cubicBezTo>
                    <a:pt x="729" y="1516"/>
                    <a:pt x="729" y="1516"/>
                    <a:pt x="733" y="1516"/>
                  </a:cubicBezTo>
                  <a:cubicBezTo>
                    <a:pt x="736" y="1516"/>
                    <a:pt x="743" y="1516"/>
                    <a:pt x="742" y="1516"/>
                  </a:cubicBezTo>
                  <a:cubicBezTo>
                    <a:pt x="750" y="1516"/>
                    <a:pt x="750" y="1516"/>
                    <a:pt x="750" y="1516"/>
                  </a:cubicBezTo>
                  <a:cubicBezTo>
                    <a:pt x="748" y="1516"/>
                    <a:pt x="743" y="1516"/>
                    <a:pt x="742" y="1516"/>
                  </a:cubicBezTo>
                  <a:cubicBezTo>
                    <a:pt x="745" y="1516"/>
                    <a:pt x="749" y="1516"/>
                    <a:pt x="750" y="1516"/>
                  </a:cubicBezTo>
                  <a:cubicBezTo>
                    <a:pt x="748" y="1516"/>
                    <a:pt x="748" y="1516"/>
                    <a:pt x="748" y="1516"/>
                  </a:cubicBezTo>
                  <a:cubicBezTo>
                    <a:pt x="750" y="1516"/>
                    <a:pt x="757" y="1516"/>
                    <a:pt x="753" y="1516"/>
                  </a:cubicBezTo>
                  <a:cubicBezTo>
                    <a:pt x="758" y="1516"/>
                    <a:pt x="758" y="1516"/>
                    <a:pt x="758" y="1516"/>
                  </a:cubicBezTo>
                  <a:cubicBezTo>
                    <a:pt x="760" y="1516"/>
                    <a:pt x="764" y="1516"/>
                    <a:pt x="768" y="1516"/>
                  </a:cubicBezTo>
                  <a:cubicBezTo>
                    <a:pt x="768" y="1516"/>
                    <a:pt x="765" y="1517"/>
                    <a:pt x="772" y="1517"/>
                  </a:cubicBezTo>
                  <a:cubicBezTo>
                    <a:pt x="779" y="1517"/>
                    <a:pt x="779" y="1517"/>
                    <a:pt x="779" y="1517"/>
                  </a:cubicBezTo>
                  <a:cubicBezTo>
                    <a:pt x="782" y="1517"/>
                    <a:pt x="783" y="1517"/>
                    <a:pt x="782" y="1517"/>
                  </a:cubicBezTo>
                  <a:cubicBezTo>
                    <a:pt x="794" y="1517"/>
                    <a:pt x="794" y="1516"/>
                    <a:pt x="803" y="1516"/>
                  </a:cubicBezTo>
                  <a:cubicBezTo>
                    <a:pt x="799" y="1517"/>
                    <a:pt x="802" y="1517"/>
                    <a:pt x="806" y="1517"/>
                  </a:cubicBezTo>
                  <a:cubicBezTo>
                    <a:pt x="806" y="1517"/>
                    <a:pt x="806" y="1517"/>
                    <a:pt x="808" y="1517"/>
                  </a:cubicBezTo>
                  <a:cubicBezTo>
                    <a:pt x="807" y="1517"/>
                    <a:pt x="806" y="1517"/>
                    <a:pt x="803" y="1517"/>
                  </a:cubicBezTo>
                  <a:cubicBezTo>
                    <a:pt x="802" y="1517"/>
                    <a:pt x="806" y="1517"/>
                    <a:pt x="808" y="1517"/>
                  </a:cubicBezTo>
                  <a:cubicBezTo>
                    <a:pt x="816" y="1517"/>
                    <a:pt x="834" y="1517"/>
                    <a:pt x="847" y="1517"/>
                  </a:cubicBezTo>
                  <a:cubicBezTo>
                    <a:pt x="846" y="1517"/>
                    <a:pt x="853" y="1517"/>
                    <a:pt x="855" y="1517"/>
                  </a:cubicBezTo>
                  <a:cubicBezTo>
                    <a:pt x="854" y="1517"/>
                    <a:pt x="862" y="1517"/>
                    <a:pt x="866" y="1517"/>
                  </a:cubicBezTo>
                  <a:cubicBezTo>
                    <a:pt x="864" y="1517"/>
                    <a:pt x="864" y="1517"/>
                    <a:pt x="864" y="1517"/>
                  </a:cubicBezTo>
                  <a:cubicBezTo>
                    <a:pt x="872" y="1517"/>
                    <a:pt x="877" y="1517"/>
                    <a:pt x="881" y="1517"/>
                  </a:cubicBezTo>
                  <a:cubicBezTo>
                    <a:pt x="886" y="1517"/>
                    <a:pt x="880" y="1517"/>
                    <a:pt x="878" y="1517"/>
                  </a:cubicBezTo>
                  <a:cubicBezTo>
                    <a:pt x="884" y="1518"/>
                    <a:pt x="894" y="1517"/>
                    <a:pt x="899" y="1518"/>
                  </a:cubicBezTo>
                  <a:cubicBezTo>
                    <a:pt x="900" y="1517"/>
                    <a:pt x="898" y="1517"/>
                    <a:pt x="903" y="1517"/>
                  </a:cubicBezTo>
                  <a:cubicBezTo>
                    <a:pt x="907" y="1517"/>
                    <a:pt x="916" y="1518"/>
                    <a:pt x="915" y="1518"/>
                  </a:cubicBezTo>
                  <a:cubicBezTo>
                    <a:pt x="918" y="1518"/>
                    <a:pt x="919" y="1517"/>
                    <a:pt x="923" y="1518"/>
                  </a:cubicBezTo>
                  <a:cubicBezTo>
                    <a:pt x="923" y="1518"/>
                    <a:pt x="921" y="1518"/>
                    <a:pt x="920" y="1518"/>
                  </a:cubicBezTo>
                  <a:cubicBezTo>
                    <a:pt x="926" y="1518"/>
                    <a:pt x="931" y="1518"/>
                    <a:pt x="936" y="1518"/>
                  </a:cubicBezTo>
                  <a:cubicBezTo>
                    <a:pt x="938" y="1518"/>
                    <a:pt x="945" y="1518"/>
                    <a:pt x="951" y="1518"/>
                  </a:cubicBezTo>
                  <a:cubicBezTo>
                    <a:pt x="952" y="1518"/>
                    <a:pt x="952" y="1518"/>
                    <a:pt x="952" y="1518"/>
                  </a:cubicBezTo>
                  <a:cubicBezTo>
                    <a:pt x="952" y="1517"/>
                    <a:pt x="952" y="1517"/>
                    <a:pt x="952" y="1517"/>
                  </a:cubicBezTo>
                  <a:cubicBezTo>
                    <a:pt x="951" y="1515"/>
                    <a:pt x="951" y="1513"/>
                    <a:pt x="951" y="1511"/>
                  </a:cubicBezTo>
                  <a:cubicBezTo>
                    <a:pt x="950" y="1507"/>
                    <a:pt x="950" y="1500"/>
                    <a:pt x="950" y="1499"/>
                  </a:cubicBezTo>
                  <a:cubicBezTo>
                    <a:pt x="950" y="1499"/>
                    <a:pt x="950" y="1498"/>
                    <a:pt x="950" y="1498"/>
                  </a:cubicBezTo>
                  <a:cubicBezTo>
                    <a:pt x="950" y="1496"/>
                    <a:pt x="950" y="1493"/>
                    <a:pt x="950" y="1490"/>
                  </a:cubicBezTo>
                  <a:cubicBezTo>
                    <a:pt x="951" y="1491"/>
                    <a:pt x="951" y="1491"/>
                    <a:pt x="951" y="1491"/>
                  </a:cubicBezTo>
                  <a:cubicBezTo>
                    <a:pt x="951" y="1492"/>
                    <a:pt x="951" y="1490"/>
                    <a:pt x="952" y="1487"/>
                  </a:cubicBezTo>
                  <a:cubicBezTo>
                    <a:pt x="952" y="1485"/>
                    <a:pt x="953" y="1482"/>
                    <a:pt x="954" y="1482"/>
                  </a:cubicBezTo>
                  <a:cubicBezTo>
                    <a:pt x="952" y="1484"/>
                    <a:pt x="955" y="1478"/>
                    <a:pt x="955" y="1478"/>
                  </a:cubicBezTo>
                  <a:cubicBezTo>
                    <a:pt x="956" y="1477"/>
                    <a:pt x="956" y="1476"/>
                    <a:pt x="957" y="1475"/>
                  </a:cubicBezTo>
                  <a:cubicBezTo>
                    <a:pt x="959" y="1472"/>
                    <a:pt x="959" y="1472"/>
                    <a:pt x="959" y="1472"/>
                  </a:cubicBezTo>
                  <a:cubicBezTo>
                    <a:pt x="959" y="1472"/>
                    <a:pt x="959" y="1471"/>
                    <a:pt x="962" y="1468"/>
                  </a:cubicBezTo>
                  <a:cubicBezTo>
                    <a:pt x="965" y="1465"/>
                    <a:pt x="963" y="1467"/>
                    <a:pt x="962" y="1468"/>
                  </a:cubicBezTo>
                  <a:cubicBezTo>
                    <a:pt x="965" y="1466"/>
                    <a:pt x="967" y="1463"/>
                    <a:pt x="970" y="1461"/>
                  </a:cubicBezTo>
                  <a:cubicBezTo>
                    <a:pt x="969" y="1462"/>
                    <a:pt x="968" y="1462"/>
                    <a:pt x="969" y="1461"/>
                  </a:cubicBezTo>
                  <a:cubicBezTo>
                    <a:pt x="970" y="1461"/>
                    <a:pt x="970" y="1461"/>
                    <a:pt x="970" y="1461"/>
                  </a:cubicBezTo>
                  <a:cubicBezTo>
                    <a:pt x="971" y="1461"/>
                    <a:pt x="971" y="1461"/>
                    <a:pt x="971" y="1460"/>
                  </a:cubicBezTo>
                  <a:cubicBezTo>
                    <a:pt x="972" y="1460"/>
                    <a:pt x="972" y="1459"/>
                    <a:pt x="973" y="1459"/>
                  </a:cubicBezTo>
                  <a:cubicBezTo>
                    <a:pt x="973" y="1459"/>
                    <a:pt x="973" y="1459"/>
                    <a:pt x="974" y="1459"/>
                  </a:cubicBezTo>
                  <a:cubicBezTo>
                    <a:pt x="974" y="1459"/>
                    <a:pt x="974" y="1459"/>
                    <a:pt x="974" y="1459"/>
                  </a:cubicBezTo>
                  <a:cubicBezTo>
                    <a:pt x="974" y="1458"/>
                    <a:pt x="975" y="1458"/>
                    <a:pt x="976" y="1457"/>
                  </a:cubicBezTo>
                  <a:cubicBezTo>
                    <a:pt x="977" y="1457"/>
                    <a:pt x="978" y="1456"/>
                    <a:pt x="979" y="1456"/>
                  </a:cubicBezTo>
                  <a:cubicBezTo>
                    <a:pt x="979" y="1455"/>
                    <a:pt x="980" y="1455"/>
                    <a:pt x="981" y="1455"/>
                  </a:cubicBezTo>
                  <a:cubicBezTo>
                    <a:pt x="983" y="1454"/>
                    <a:pt x="984" y="1454"/>
                    <a:pt x="982" y="1454"/>
                  </a:cubicBezTo>
                  <a:cubicBezTo>
                    <a:pt x="981" y="1455"/>
                    <a:pt x="981" y="1455"/>
                    <a:pt x="981" y="1455"/>
                  </a:cubicBezTo>
                  <a:cubicBezTo>
                    <a:pt x="980" y="1455"/>
                    <a:pt x="979" y="1455"/>
                    <a:pt x="979" y="1456"/>
                  </a:cubicBezTo>
                  <a:cubicBezTo>
                    <a:pt x="978" y="1456"/>
                    <a:pt x="977" y="1457"/>
                    <a:pt x="976" y="1457"/>
                  </a:cubicBezTo>
                  <a:cubicBezTo>
                    <a:pt x="976" y="1457"/>
                    <a:pt x="975" y="1458"/>
                    <a:pt x="975" y="1458"/>
                  </a:cubicBezTo>
                  <a:cubicBezTo>
                    <a:pt x="976" y="1457"/>
                    <a:pt x="977" y="1457"/>
                    <a:pt x="977" y="1457"/>
                  </a:cubicBezTo>
                  <a:cubicBezTo>
                    <a:pt x="977" y="1457"/>
                    <a:pt x="977" y="1457"/>
                    <a:pt x="977" y="1457"/>
                  </a:cubicBezTo>
                  <a:cubicBezTo>
                    <a:pt x="978" y="1457"/>
                    <a:pt x="980" y="1455"/>
                    <a:pt x="982" y="1455"/>
                  </a:cubicBezTo>
                  <a:cubicBezTo>
                    <a:pt x="984" y="1454"/>
                    <a:pt x="985" y="1453"/>
                    <a:pt x="985" y="1453"/>
                  </a:cubicBezTo>
                  <a:cubicBezTo>
                    <a:pt x="990" y="1451"/>
                    <a:pt x="998" y="1450"/>
                    <a:pt x="1005" y="1450"/>
                  </a:cubicBezTo>
                  <a:cubicBezTo>
                    <a:pt x="1006" y="1451"/>
                    <a:pt x="1006" y="1451"/>
                    <a:pt x="1006" y="1451"/>
                  </a:cubicBezTo>
                  <a:cubicBezTo>
                    <a:pt x="1006" y="1450"/>
                    <a:pt x="1006" y="1450"/>
                    <a:pt x="1006" y="1450"/>
                  </a:cubicBezTo>
                  <a:cubicBezTo>
                    <a:pt x="1005" y="1434"/>
                    <a:pt x="1005" y="1434"/>
                    <a:pt x="1005" y="1434"/>
                  </a:cubicBezTo>
                  <a:cubicBezTo>
                    <a:pt x="1005" y="1434"/>
                    <a:pt x="1005" y="1433"/>
                    <a:pt x="1005" y="1433"/>
                  </a:cubicBezTo>
                  <a:cubicBezTo>
                    <a:pt x="1005" y="1434"/>
                    <a:pt x="1005" y="1434"/>
                    <a:pt x="1005" y="1434"/>
                  </a:cubicBezTo>
                  <a:cubicBezTo>
                    <a:pt x="1005" y="1436"/>
                    <a:pt x="1005" y="1437"/>
                    <a:pt x="1005" y="1435"/>
                  </a:cubicBezTo>
                  <a:cubicBezTo>
                    <a:pt x="1005" y="1432"/>
                    <a:pt x="1005" y="1428"/>
                    <a:pt x="1005" y="1427"/>
                  </a:cubicBezTo>
                  <a:cubicBezTo>
                    <a:pt x="1005" y="1424"/>
                    <a:pt x="1005" y="1424"/>
                    <a:pt x="1005" y="1419"/>
                  </a:cubicBezTo>
                  <a:cubicBezTo>
                    <a:pt x="1005" y="1419"/>
                    <a:pt x="1005" y="1418"/>
                    <a:pt x="1005" y="1419"/>
                  </a:cubicBezTo>
                  <a:cubicBezTo>
                    <a:pt x="1005" y="1419"/>
                    <a:pt x="1005" y="1419"/>
                    <a:pt x="1005" y="1419"/>
                  </a:cubicBezTo>
                  <a:cubicBezTo>
                    <a:pt x="1005" y="1419"/>
                    <a:pt x="1005" y="1419"/>
                    <a:pt x="1005" y="1419"/>
                  </a:cubicBezTo>
                  <a:cubicBezTo>
                    <a:pt x="1005" y="1410"/>
                    <a:pt x="1005" y="1398"/>
                    <a:pt x="1005" y="1388"/>
                  </a:cubicBezTo>
                  <a:cubicBezTo>
                    <a:pt x="1005" y="1388"/>
                    <a:pt x="1005" y="1387"/>
                    <a:pt x="1005" y="1387"/>
                  </a:cubicBezTo>
                  <a:cubicBezTo>
                    <a:pt x="1005" y="1387"/>
                    <a:pt x="1005" y="1388"/>
                    <a:pt x="1005" y="1388"/>
                  </a:cubicBezTo>
                  <a:cubicBezTo>
                    <a:pt x="1005" y="1389"/>
                    <a:pt x="1005" y="1390"/>
                    <a:pt x="1005" y="1391"/>
                  </a:cubicBezTo>
                  <a:cubicBezTo>
                    <a:pt x="1005" y="1382"/>
                    <a:pt x="1005" y="1374"/>
                    <a:pt x="1005" y="1367"/>
                  </a:cubicBezTo>
                  <a:cubicBezTo>
                    <a:pt x="1005" y="1368"/>
                    <a:pt x="1005" y="1368"/>
                    <a:pt x="1005" y="1370"/>
                  </a:cubicBezTo>
                  <a:cubicBezTo>
                    <a:pt x="1005" y="1364"/>
                    <a:pt x="1005" y="1357"/>
                    <a:pt x="1004" y="1354"/>
                  </a:cubicBezTo>
                  <a:cubicBezTo>
                    <a:pt x="1004" y="1358"/>
                    <a:pt x="1005" y="1355"/>
                    <a:pt x="1005" y="1357"/>
                  </a:cubicBezTo>
                  <a:cubicBezTo>
                    <a:pt x="1004" y="1361"/>
                    <a:pt x="1004" y="1354"/>
                    <a:pt x="1004" y="1350"/>
                  </a:cubicBezTo>
                  <a:cubicBezTo>
                    <a:pt x="1004" y="1350"/>
                    <a:pt x="1004" y="1350"/>
                    <a:pt x="1004" y="1350"/>
                  </a:cubicBezTo>
                  <a:cubicBezTo>
                    <a:pt x="1004" y="1338"/>
                    <a:pt x="1004" y="1338"/>
                    <a:pt x="1004" y="1338"/>
                  </a:cubicBezTo>
                  <a:cubicBezTo>
                    <a:pt x="1004" y="1335"/>
                    <a:pt x="1004" y="1341"/>
                    <a:pt x="1004" y="1340"/>
                  </a:cubicBezTo>
                  <a:cubicBezTo>
                    <a:pt x="1004" y="1339"/>
                    <a:pt x="1004" y="1338"/>
                    <a:pt x="1004" y="1337"/>
                  </a:cubicBezTo>
                  <a:cubicBezTo>
                    <a:pt x="1002" y="1337"/>
                    <a:pt x="1002" y="1337"/>
                    <a:pt x="1002" y="1337"/>
                  </a:cubicBezTo>
                  <a:lnTo>
                    <a:pt x="1003" y="1396"/>
                  </a:lnTo>
                  <a:close/>
                  <a:moveTo>
                    <a:pt x="3" y="1328"/>
                  </a:moveTo>
                  <a:cubicBezTo>
                    <a:pt x="3" y="1329"/>
                    <a:pt x="3" y="1329"/>
                    <a:pt x="3" y="1331"/>
                  </a:cubicBezTo>
                  <a:cubicBezTo>
                    <a:pt x="3" y="1330"/>
                    <a:pt x="3" y="1329"/>
                    <a:pt x="3" y="1328"/>
                  </a:cubicBezTo>
                  <a:close/>
                  <a:moveTo>
                    <a:pt x="62" y="24"/>
                  </a:moveTo>
                  <a:cubicBezTo>
                    <a:pt x="62" y="23"/>
                    <a:pt x="62" y="22"/>
                    <a:pt x="63" y="21"/>
                  </a:cubicBezTo>
                  <a:cubicBezTo>
                    <a:pt x="62" y="22"/>
                    <a:pt x="62" y="23"/>
                    <a:pt x="62" y="24"/>
                  </a:cubicBezTo>
                  <a:close/>
                  <a:moveTo>
                    <a:pt x="54" y="40"/>
                  </a:moveTo>
                  <a:cubicBezTo>
                    <a:pt x="54" y="40"/>
                    <a:pt x="55" y="39"/>
                    <a:pt x="55" y="39"/>
                  </a:cubicBezTo>
                  <a:cubicBezTo>
                    <a:pt x="54" y="39"/>
                    <a:pt x="54" y="40"/>
                    <a:pt x="54" y="40"/>
                  </a:cubicBezTo>
                  <a:close/>
                  <a:moveTo>
                    <a:pt x="1004" y="1305"/>
                  </a:moveTo>
                  <a:cubicBezTo>
                    <a:pt x="1004" y="1304"/>
                    <a:pt x="1004" y="1304"/>
                    <a:pt x="1004" y="1304"/>
                  </a:cubicBezTo>
                  <a:cubicBezTo>
                    <a:pt x="1004" y="1304"/>
                    <a:pt x="1004" y="1305"/>
                    <a:pt x="1004" y="1305"/>
                  </a:cubicBezTo>
                  <a:close/>
                  <a:moveTo>
                    <a:pt x="1004" y="1252"/>
                  </a:moveTo>
                  <a:cubicBezTo>
                    <a:pt x="1004" y="1242"/>
                    <a:pt x="1004" y="1227"/>
                    <a:pt x="1004" y="1228"/>
                  </a:cubicBezTo>
                  <a:cubicBezTo>
                    <a:pt x="1004" y="1194"/>
                    <a:pt x="1004" y="1213"/>
                    <a:pt x="1004" y="1189"/>
                  </a:cubicBezTo>
                  <a:cubicBezTo>
                    <a:pt x="1004" y="1096"/>
                    <a:pt x="1004" y="1096"/>
                    <a:pt x="1004" y="1096"/>
                  </a:cubicBezTo>
                  <a:cubicBezTo>
                    <a:pt x="1004" y="1095"/>
                    <a:pt x="1004" y="1094"/>
                    <a:pt x="1004" y="1091"/>
                  </a:cubicBezTo>
                  <a:cubicBezTo>
                    <a:pt x="1004" y="1096"/>
                    <a:pt x="1004" y="1096"/>
                    <a:pt x="1004" y="1096"/>
                  </a:cubicBezTo>
                  <a:cubicBezTo>
                    <a:pt x="1004" y="1100"/>
                    <a:pt x="1004" y="1066"/>
                    <a:pt x="1004" y="1094"/>
                  </a:cubicBezTo>
                  <a:cubicBezTo>
                    <a:pt x="1004" y="1024"/>
                    <a:pt x="1004" y="983"/>
                    <a:pt x="1003" y="940"/>
                  </a:cubicBezTo>
                  <a:cubicBezTo>
                    <a:pt x="1003" y="919"/>
                    <a:pt x="1003" y="850"/>
                    <a:pt x="1003" y="826"/>
                  </a:cubicBezTo>
                  <a:cubicBezTo>
                    <a:pt x="1003" y="815"/>
                    <a:pt x="1003" y="846"/>
                    <a:pt x="1003" y="852"/>
                  </a:cubicBezTo>
                  <a:cubicBezTo>
                    <a:pt x="1003" y="816"/>
                    <a:pt x="1003" y="816"/>
                    <a:pt x="1003" y="816"/>
                  </a:cubicBezTo>
                  <a:cubicBezTo>
                    <a:pt x="1003" y="863"/>
                    <a:pt x="1004" y="810"/>
                    <a:pt x="1004" y="835"/>
                  </a:cubicBezTo>
                  <a:cubicBezTo>
                    <a:pt x="1004" y="798"/>
                    <a:pt x="1004" y="708"/>
                    <a:pt x="1004" y="652"/>
                  </a:cubicBezTo>
                  <a:cubicBezTo>
                    <a:pt x="1003" y="691"/>
                    <a:pt x="1003" y="576"/>
                    <a:pt x="1003" y="578"/>
                  </a:cubicBezTo>
                  <a:cubicBezTo>
                    <a:pt x="1003" y="512"/>
                    <a:pt x="1003" y="545"/>
                    <a:pt x="1003" y="520"/>
                  </a:cubicBezTo>
                  <a:cubicBezTo>
                    <a:pt x="1003" y="451"/>
                    <a:pt x="1003" y="386"/>
                    <a:pt x="1003" y="323"/>
                  </a:cubicBezTo>
                  <a:cubicBezTo>
                    <a:pt x="1003" y="323"/>
                    <a:pt x="1003" y="322"/>
                    <a:pt x="1003" y="325"/>
                  </a:cubicBezTo>
                  <a:cubicBezTo>
                    <a:pt x="1003" y="268"/>
                    <a:pt x="1003" y="175"/>
                    <a:pt x="1003" y="117"/>
                  </a:cubicBezTo>
                  <a:cubicBezTo>
                    <a:pt x="1003" y="120"/>
                    <a:pt x="1003" y="115"/>
                    <a:pt x="1003" y="129"/>
                  </a:cubicBezTo>
                  <a:cubicBezTo>
                    <a:pt x="1003" y="74"/>
                    <a:pt x="1003" y="108"/>
                    <a:pt x="1003" y="65"/>
                  </a:cubicBezTo>
                  <a:cubicBezTo>
                    <a:pt x="1002" y="66"/>
                    <a:pt x="1001" y="66"/>
                    <a:pt x="1001" y="67"/>
                  </a:cubicBezTo>
                  <a:cubicBezTo>
                    <a:pt x="1001" y="427"/>
                    <a:pt x="1001" y="427"/>
                    <a:pt x="1001" y="427"/>
                  </a:cubicBezTo>
                  <a:cubicBezTo>
                    <a:pt x="1002" y="1337"/>
                    <a:pt x="1002" y="1337"/>
                    <a:pt x="1002" y="1337"/>
                  </a:cubicBezTo>
                  <a:cubicBezTo>
                    <a:pt x="1004" y="1337"/>
                    <a:pt x="1004" y="1337"/>
                    <a:pt x="1004" y="1337"/>
                  </a:cubicBezTo>
                  <a:cubicBezTo>
                    <a:pt x="1005" y="1307"/>
                    <a:pt x="1004" y="1258"/>
                    <a:pt x="1004" y="1252"/>
                  </a:cubicBezTo>
                  <a:close/>
                  <a:moveTo>
                    <a:pt x="986" y="64"/>
                  </a:moveTo>
                  <a:cubicBezTo>
                    <a:pt x="986" y="64"/>
                    <a:pt x="988" y="64"/>
                    <a:pt x="988" y="64"/>
                  </a:cubicBezTo>
                  <a:cubicBezTo>
                    <a:pt x="982" y="64"/>
                    <a:pt x="976" y="61"/>
                    <a:pt x="971" y="59"/>
                  </a:cubicBezTo>
                  <a:cubicBezTo>
                    <a:pt x="970" y="58"/>
                    <a:pt x="971" y="59"/>
                    <a:pt x="973" y="60"/>
                  </a:cubicBezTo>
                  <a:cubicBezTo>
                    <a:pt x="971" y="58"/>
                    <a:pt x="969" y="58"/>
                    <a:pt x="968" y="57"/>
                  </a:cubicBezTo>
                  <a:cubicBezTo>
                    <a:pt x="966" y="56"/>
                    <a:pt x="965" y="55"/>
                    <a:pt x="963" y="54"/>
                  </a:cubicBezTo>
                  <a:cubicBezTo>
                    <a:pt x="962" y="53"/>
                    <a:pt x="959" y="51"/>
                    <a:pt x="960" y="51"/>
                  </a:cubicBezTo>
                  <a:cubicBezTo>
                    <a:pt x="959" y="50"/>
                    <a:pt x="957" y="49"/>
                    <a:pt x="955" y="46"/>
                  </a:cubicBezTo>
                  <a:cubicBezTo>
                    <a:pt x="953" y="44"/>
                    <a:pt x="951" y="42"/>
                    <a:pt x="950" y="41"/>
                  </a:cubicBezTo>
                  <a:cubicBezTo>
                    <a:pt x="950" y="40"/>
                    <a:pt x="949" y="39"/>
                    <a:pt x="947" y="35"/>
                  </a:cubicBezTo>
                  <a:cubicBezTo>
                    <a:pt x="941" y="26"/>
                    <a:pt x="938" y="15"/>
                    <a:pt x="939" y="3"/>
                  </a:cubicBezTo>
                  <a:cubicBezTo>
                    <a:pt x="939" y="3"/>
                    <a:pt x="939" y="3"/>
                    <a:pt x="939" y="3"/>
                  </a:cubicBezTo>
                  <a:cubicBezTo>
                    <a:pt x="939" y="3"/>
                    <a:pt x="939" y="3"/>
                    <a:pt x="939" y="3"/>
                  </a:cubicBezTo>
                  <a:cubicBezTo>
                    <a:pt x="919" y="3"/>
                    <a:pt x="900" y="3"/>
                    <a:pt x="880" y="3"/>
                  </a:cubicBezTo>
                  <a:cubicBezTo>
                    <a:pt x="875" y="3"/>
                    <a:pt x="887" y="3"/>
                    <a:pt x="884" y="3"/>
                  </a:cubicBezTo>
                  <a:cubicBezTo>
                    <a:pt x="884" y="3"/>
                    <a:pt x="879" y="3"/>
                    <a:pt x="870" y="3"/>
                  </a:cubicBezTo>
                  <a:cubicBezTo>
                    <a:pt x="869" y="3"/>
                    <a:pt x="869" y="3"/>
                    <a:pt x="869" y="3"/>
                  </a:cubicBezTo>
                  <a:cubicBezTo>
                    <a:pt x="865" y="3"/>
                    <a:pt x="863" y="3"/>
                    <a:pt x="859" y="3"/>
                  </a:cubicBezTo>
                  <a:cubicBezTo>
                    <a:pt x="859" y="3"/>
                    <a:pt x="859" y="3"/>
                    <a:pt x="859" y="3"/>
                  </a:cubicBezTo>
                  <a:cubicBezTo>
                    <a:pt x="855" y="3"/>
                    <a:pt x="849" y="3"/>
                    <a:pt x="847" y="3"/>
                  </a:cubicBezTo>
                  <a:cubicBezTo>
                    <a:pt x="843" y="3"/>
                    <a:pt x="843" y="3"/>
                    <a:pt x="843" y="3"/>
                  </a:cubicBezTo>
                  <a:cubicBezTo>
                    <a:pt x="839" y="3"/>
                    <a:pt x="836" y="3"/>
                    <a:pt x="831" y="3"/>
                  </a:cubicBezTo>
                  <a:cubicBezTo>
                    <a:pt x="831" y="3"/>
                    <a:pt x="831" y="3"/>
                    <a:pt x="831" y="3"/>
                  </a:cubicBezTo>
                  <a:cubicBezTo>
                    <a:pt x="824" y="3"/>
                    <a:pt x="816" y="3"/>
                    <a:pt x="813" y="3"/>
                  </a:cubicBezTo>
                  <a:cubicBezTo>
                    <a:pt x="807" y="3"/>
                    <a:pt x="800" y="3"/>
                    <a:pt x="799" y="3"/>
                  </a:cubicBezTo>
                  <a:cubicBezTo>
                    <a:pt x="797" y="3"/>
                    <a:pt x="798" y="3"/>
                    <a:pt x="799" y="3"/>
                  </a:cubicBezTo>
                  <a:cubicBezTo>
                    <a:pt x="775" y="3"/>
                    <a:pt x="749" y="3"/>
                    <a:pt x="728" y="3"/>
                  </a:cubicBezTo>
                  <a:cubicBezTo>
                    <a:pt x="727" y="3"/>
                    <a:pt x="728" y="3"/>
                    <a:pt x="729" y="3"/>
                  </a:cubicBezTo>
                  <a:cubicBezTo>
                    <a:pt x="716" y="3"/>
                    <a:pt x="702" y="3"/>
                    <a:pt x="693" y="3"/>
                  </a:cubicBezTo>
                  <a:cubicBezTo>
                    <a:pt x="300" y="3"/>
                    <a:pt x="300" y="3"/>
                    <a:pt x="300" y="3"/>
                  </a:cubicBezTo>
                  <a:cubicBezTo>
                    <a:pt x="297" y="3"/>
                    <a:pt x="297" y="3"/>
                    <a:pt x="295" y="3"/>
                  </a:cubicBezTo>
                  <a:cubicBezTo>
                    <a:pt x="292" y="3"/>
                    <a:pt x="283" y="3"/>
                    <a:pt x="282" y="3"/>
                  </a:cubicBezTo>
                  <a:cubicBezTo>
                    <a:pt x="280" y="3"/>
                    <a:pt x="282" y="3"/>
                    <a:pt x="282" y="3"/>
                  </a:cubicBezTo>
                  <a:cubicBezTo>
                    <a:pt x="276" y="3"/>
                    <a:pt x="269" y="3"/>
                    <a:pt x="263" y="3"/>
                  </a:cubicBezTo>
                  <a:cubicBezTo>
                    <a:pt x="265" y="3"/>
                    <a:pt x="265" y="3"/>
                    <a:pt x="265" y="3"/>
                  </a:cubicBezTo>
                  <a:cubicBezTo>
                    <a:pt x="235" y="3"/>
                    <a:pt x="197" y="2"/>
                    <a:pt x="172" y="3"/>
                  </a:cubicBezTo>
                  <a:cubicBezTo>
                    <a:pt x="166" y="3"/>
                    <a:pt x="169" y="2"/>
                    <a:pt x="166" y="3"/>
                  </a:cubicBezTo>
                  <a:cubicBezTo>
                    <a:pt x="141" y="3"/>
                    <a:pt x="111" y="2"/>
                    <a:pt x="88" y="3"/>
                  </a:cubicBezTo>
                  <a:cubicBezTo>
                    <a:pt x="70" y="3"/>
                    <a:pt x="64" y="4"/>
                    <a:pt x="64" y="4"/>
                  </a:cubicBezTo>
                  <a:cubicBezTo>
                    <a:pt x="108" y="3"/>
                    <a:pt x="147" y="4"/>
                    <a:pt x="190" y="4"/>
                  </a:cubicBezTo>
                  <a:cubicBezTo>
                    <a:pt x="204" y="4"/>
                    <a:pt x="223" y="4"/>
                    <a:pt x="237" y="4"/>
                  </a:cubicBezTo>
                  <a:cubicBezTo>
                    <a:pt x="293" y="4"/>
                    <a:pt x="739" y="5"/>
                    <a:pt x="796" y="5"/>
                  </a:cubicBezTo>
                  <a:cubicBezTo>
                    <a:pt x="793" y="5"/>
                    <a:pt x="796" y="5"/>
                    <a:pt x="799" y="5"/>
                  </a:cubicBezTo>
                  <a:cubicBezTo>
                    <a:pt x="800" y="5"/>
                    <a:pt x="800" y="5"/>
                    <a:pt x="800" y="5"/>
                  </a:cubicBezTo>
                  <a:cubicBezTo>
                    <a:pt x="805" y="5"/>
                    <a:pt x="805" y="5"/>
                    <a:pt x="805" y="5"/>
                  </a:cubicBezTo>
                  <a:cubicBezTo>
                    <a:pt x="809" y="5"/>
                    <a:pt x="807" y="5"/>
                    <a:pt x="803" y="5"/>
                  </a:cubicBezTo>
                  <a:cubicBezTo>
                    <a:pt x="869" y="5"/>
                    <a:pt x="869" y="5"/>
                    <a:pt x="869" y="5"/>
                  </a:cubicBezTo>
                  <a:cubicBezTo>
                    <a:pt x="871" y="5"/>
                    <a:pt x="881" y="5"/>
                    <a:pt x="882" y="5"/>
                  </a:cubicBezTo>
                  <a:cubicBezTo>
                    <a:pt x="883" y="5"/>
                    <a:pt x="882" y="5"/>
                    <a:pt x="881" y="5"/>
                  </a:cubicBezTo>
                  <a:cubicBezTo>
                    <a:pt x="896" y="5"/>
                    <a:pt x="898" y="5"/>
                    <a:pt x="912" y="5"/>
                  </a:cubicBezTo>
                  <a:cubicBezTo>
                    <a:pt x="937" y="5"/>
                    <a:pt x="937" y="5"/>
                    <a:pt x="937" y="5"/>
                  </a:cubicBezTo>
                  <a:cubicBezTo>
                    <a:pt x="937" y="5"/>
                    <a:pt x="937" y="4"/>
                    <a:pt x="937" y="3"/>
                  </a:cubicBezTo>
                  <a:cubicBezTo>
                    <a:pt x="939" y="5"/>
                    <a:pt x="939" y="5"/>
                    <a:pt x="939" y="5"/>
                  </a:cubicBezTo>
                  <a:cubicBezTo>
                    <a:pt x="937" y="5"/>
                    <a:pt x="937" y="5"/>
                    <a:pt x="937" y="5"/>
                  </a:cubicBezTo>
                  <a:cubicBezTo>
                    <a:pt x="936" y="13"/>
                    <a:pt x="938" y="21"/>
                    <a:pt x="941" y="29"/>
                  </a:cubicBezTo>
                  <a:cubicBezTo>
                    <a:pt x="945" y="37"/>
                    <a:pt x="950" y="44"/>
                    <a:pt x="956" y="50"/>
                  </a:cubicBezTo>
                  <a:cubicBezTo>
                    <a:pt x="962" y="56"/>
                    <a:pt x="969" y="61"/>
                    <a:pt x="977" y="64"/>
                  </a:cubicBezTo>
                  <a:cubicBezTo>
                    <a:pt x="985" y="66"/>
                    <a:pt x="993" y="67"/>
                    <a:pt x="1001" y="66"/>
                  </a:cubicBezTo>
                  <a:cubicBezTo>
                    <a:pt x="1001" y="64"/>
                    <a:pt x="1001" y="64"/>
                    <a:pt x="1001" y="64"/>
                  </a:cubicBezTo>
                  <a:cubicBezTo>
                    <a:pt x="996" y="65"/>
                    <a:pt x="992" y="65"/>
                    <a:pt x="986" y="64"/>
                  </a:cubicBezTo>
                  <a:close/>
                  <a:moveTo>
                    <a:pt x="937" y="3"/>
                  </a:moveTo>
                  <a:cubicBezTo>
                    <a:pt x="937" y="4"/>
                    <a:pt x="937" y="5"/>
                    <a:pt x="937" y="5"/>
                  </a:cubicBezTo>
                  <a:cubicBezTo>
                    <a:pt x="939" y="5"/>
                    <a:pt x="939" y="5"/>
                    <a:pt x="939" y="5"/>
                  </a:cubicBezTo>
                  <a:lnTo>
                    <a:pt x="937" y="3"/>
                  </a:lnTo>
                  <a:close/>
                  <a:moveTo>
                    <a:pt x="5" y="233"/>
                  </a:moveTo>
                  <a:cubicBezTo>
                    <a:pt x="5" y="230"/>
                    <a:pt x="5" y="220"/>
                    <a:pt x="5" y="225"/>
                  </a:cubicBezTo>
                  <a:cubicBezTo>
                    <a:pt x="4" y="221"/>
                    <a:pt x="5" y="222"/>
                    <a:pt x="5" y="218"/>
                  </a:cubicBezTo>
                  <a:cubicBezTo>
                    <a:pt x="5" y="222"/>
                    <a:pt x="5" y="222"/>
                    <a:pt x="5" y="222"/>
                  </a:cubicBezTo>
                  <a:cubicBezTo>
                    <a:pt x="4" y="200"/>
                    <a:pt x="4" y="181"/>
                    <a:pt x="3" y="160"/>
                  </a:cubicBezTo>
                  <a:cubicBezTo>
                    <a:pt x="3" y="154"/>
                    <a:pt x="3" y="140"/>
                    <a:pt x="3" y="128"/>
                  </a:cubicBezTo>
                  <a:cubicBezTo>
                    <a:pt x="2" y="121"/>
                    <a:pt x="2" y="108"/>
                    <a:pt x="2" y="103"/>
                  </a:cubicBezTo>
                  <a:cubicBezTo>
                    <a:pt x="2" y="103"/>
                    <a:pt x="2" y="103"/>
                    <a:pt x="2" y="103"/>
                  </a:cubicBezTo>
                  <a:cubicBezTo>
                    <a:pt x="1" y="68"/>
                    <a:pt x="1" y="68"/>
                    <a:pt x="1" y="68"/>
                  </a:cubicBezTo>
                  <a:cubicBezTo>
                    <a:pt x="1" y="66"/>
                    <a:pt x="1" y="66"/>
                    <a:pt x="1" y="66"/>
                  </a:cubicBezTo>
                  <a:cubicBezTo>
                    <a:pt x="1" y="65"/>
                    <a:pt x="1" y="65"/>
                    <a:pt x="0" y="65"/>
                  </a:cubicBezTo>
                  <a:cubicBezTo>
                    <a:pt x="1" y="65"/>
                    <a:pt x="1" y="65"/>
                    <a:pt x="1" y="65"/>
                  </a:cubicBezTo>
                  <a:cubicBezTo>
                    <a:pt x="1" y="66"/>
                    <a:pt x="1" y="66"/>
                    <a:pt x="1" y="66"/>
                  </a:cubicBezTo>
                  <a:cubicBezTo>
                    <a:pt x="4" y="66"/>
                    <a:pt x="6" y="66"/>
                    <a:pt x="10" y="66"/>
                  </a:cubicBezTo>
                  <a:cubicBezTo>
                    <a:pt x="10" y="66"/>
                    <a:pt x="10" y="66"/>
                    <a:pt x="10" y="66"/>
                  </a:cubicBezTo>
                  <a:cubicBezTo>
                    <a:pt x="13" y="66"/>
                    <a:pt x="15" y="66"/>
                    <a:pt x="17" y="65"/>
                  </a:cubicBezTo>
                  <a:cubicBezTo>
                    <a:pt x="18" y="65"/>
                    <a:pt x="19" y="64"/>
                    <a:pt x="20" y="64"/>
                  </a:cubicBezTo>
                  <a:cubicBezTo>
                    <a:pt x="25" y="63"/>
                    <a:pt x="25" y="62"/>
                    <a:pt x="30" y="60"/>
                  </a:cubicBezTo>
                  <a:cubicBezTo>
                    <a:pt x="26" y="63"/>
                    <a:pt x="22" y="64"/>
                    <a:pt x="19" y="65"/>
                  </a:cubicBezTo>
                  <a:cubicBezTo>
                    <a:pt x="27" y="63"/>
                    <a:pt x="33" y="59"/>
                    <a:pt x="37" y="57"/>
                  </a:cubicBezTo>
                  <a:cubicBezTo>
                    <a:pt x="42" y="53"/>
                    <a:pt x="46" y="50"/>
                    <a:pt x="46" y="49"/>
                  </a:cubicBezTo>
                  <a:cubicBezTo>
                    <a:pt x="46" y="49"/>
                    <a:pt x="46" y="49"/>
                    <a:pt x="46" y="49"/>
                  </a:cubicBezTo>
                  <a:cubicBezTo>
                    <a:pt x="46" y="49"/>
                    <a:pt x="46" y="49"/>
                    <a:pt x="46" y="49"/>
                  </a:cubicBezTo>
                  <a:cubicBezTo>
                    <a:pt x="47" y="49"/>
                    <a:pt x="49" y="46"/>
                    <a:pt x="47" y="48"/>
                  </a:cubicBezTo>
                  <a:cubicBezTo>
                    <a:pt x="50" y="45"/>
                    <a:pt x="52" y="42"/>
                    <a:pt x="54" y="40"/>
                  </a:cubicBezTo>
                  <a:cubicBezTo>
                    <a:pt x="53" y="41"/>
                    <a:pt x="53" y="42"/>
                    <a:pt x="52" y="43"/>
                  </a:cubicBezTo>
                  <a:cubicBezTo>
                    <a:pt x="53" y="41"/>
                    <a:pt x="56" y="37"/>
                    <a:pt x="55" y="37"/>
                  </a:cubicBezTo>
                  <a:cubicBezTo>
                    <a:pt x="54" y="39"/>
                    <a:pt x="54" y="40"/>
                    <a:pt x="52" y="42"/>
                  </a:cubicBezTo>
                  <a:cubicBezTo>
                    <a:pt x="55" y="38"/>
                    <a:pt x="55" y="38"/>
                    <a:pt x="55" y="38"/>
                  </a:cubicBezTo>
                  <a:cubicBezTo>
                    <a:pt x="56" y="36"/>
                    <a:pt x="58" y="33"/>
                    <a:pt x="58" y="32"/>
                  </a:cubicBezTo>
                  <a:cubicBezTo>
                    <a:pt x="60" y="30"/>
                    <a:pt x="56" y="37"/>
                    <a:pt x="58" y="34"/>
                  </a:cubicBezTo>
                  <a:cubicBezTo>
                    <a:pt x="59" y="31"/>
                    <a:pt x="61" y="27"/>
                    <a:pt x="62" y="24"/>
                  </a:cubicBezTo>
                  <a:cubicBezTo>
                    <a:pt x="61" y="26"/>
                    <a:pt x="60" y="28"/>
                    <a:pt x="60" y="27"/>
                  </a:cubicBezTo>
                  <a:cubicBezTo>
                    <a:pt x="60" y="29"/>
                    <a:pt x="59" y="31"/>
                    <a:pt x="58" y="32"/>
                  </a:cubicBezTo>
                  <a:cubicBezTo>
                    <a:pt x="58" y="32"/>
                    <a:pt x="58" y="32"/>
                    <a:pt x="58" y="32"/>
                  </a:cubicBezTo>
                  <a:cubicBezTo>
                    <a:pt x="56" y="36"/>
                    <a:pt x="54" y="39"/>
                    <a:pt x="52" y="42"/>
                  </a:cubicBezTo>
                  <a:cubicBezTo>
                    <a:pt x="49" y="45"/>
                    <a:pt x="47" y="47"/>
                    <a:pt x="44" y="51"/>
                  </a:cubicBezTo>
                  <a:cubicBezTo>
                    <a:pt x="44" y="50"/>
                    <a:pt x="45" y="49"/>
                    <a:pt x="46" y="48"/>
                  </a:cubicBezTo>
                  <a:cubicBezTo>
                    <a:pt x="42" y="52"/>
                    <a:pt x="38" y="56"/>
                    <a:pt x="34" y="58"/>
                  </a:cubicBezTo>
                  <a:cubicBezTo>
                    <a:pt x="36" y="57"/>
                    <a:pt x="34" y="57"/>
                    <a:pt x="34" y="57"/>
                  </a:cubicBezTo>
                  <a:cubicBezTo>
                    <a:pt x="33" y="58"/>
                    <a:pt x="32" y="59"/>
                    <a:pt x="31" y="60"/>
                  </a:cubicBezTo>
                  <a:cubicBezTo>
                    <a:pt x="31" y="59"/>
                    <a:pt x="32" y="59"/>
                    <a:pt x="32" y="58"/>
                  </a:cubicBezTo>
                  <a:cubicBezTo>
                    <a:pt x="31" y="59"/>
                    <a:pt x="28" y="61"/>
                    <a:pt x="25" y="62"/>
                  </a:cubicBezTo>
                  <a:cubicBezTo>
                    <a:pt x="22" y="63"/>
                    <a:pt x="19" y="64"/>
                    <a:pt x="17" y="64"/>
                  </a:cubicBezTo>
                  <a:cubicBezTo>
                    <a:pt x="18" y="64"/>
                    <a:pt x="18" y="64"/>
                    <a:pt x="18" y="64"/>
                  </a:cubicBezTo>
                  <a:cubicBezTo>
                    <a:pt x="10" y="65"/>
                    <a:pt x="20" y="64"/>
                    <a:pt x="14" y="65"/>
                  </a:cubicBezTo>
                  <a:cubicBezTo>
                    <a:pt x="10" y="65"/>
                    <a:pt x="13" y="65"/>
                    <a:pt x="8" y="65"/>
                  </a:cubicBezTo>
                  <a:cubicBezTo>
                    <a:pt x="6" y="65"/>
                    <a:pt x="3" y="65"/>
                    <a:pt x="0" y="64"/>
                  </a:cubicBezTo>
                  <a:cubicBezTo>
                    <a:pt x="0" y="64"/>
                    <a:pt x="0" y="64"/>
                    <a:pt x="0" y="64"/>
                  </a:cubicBezTo>
                  <a:cubicBezTo>
                    <a:pt x="0" y="65"/>
                    <a:pt x="0" y="65"/>
                    <a:pt x="0" y="65"/>
                  </a:cubicBezTo>
                  <a:cubicBezTo>
                    <a:pt x="0" y="72"/>
                    <a:pt x="0" y="81"/>
                    <a:pt x="0" y="87"/>
                  </a:cubicBezTo>
                  <a:cubicBezTo>
                    <a:pt x="1" y="109"/>
                    <a:pt x="1" y="109"/>
                    <a:pt x="1" y="109"/>
                  </a:cubicBezTo>
                  <a:cubicBezTo>
                    <a:pt x="1" y="115"/>
                    <a:pt x="1" y="109"/>
                    <a:pt x="1" y="115"/>
                  </a:cubicBezTo>
                  <a:cubicBezTo>
                    <a:pt x="1" y="114"/>
                    <a:pt x="1" y="115"/>
                    <a:pt x="1" y="116"/>
                  </a:cubicBezTo>
                  <a:cubicBezTo>
                    <a:pt x="1" y="117"/>
                    <a:pt x="1" y="128"/>
                    <a:pt x="1" y="123"/>
                  </a:cubicBezTo>
                  <a:cubicBezTo>
                    <a:pt x="1" y="132"/>
                    <a:pt x="1" y="143"/>
                    <a:pt x="2" y="152"/>
                  </a:cubicBezTo>
                  <a:cubicBezTo>
                    <a:pt x="2" y="149"/>
                    <a:pt x="1" y="148"/>
                    <a:pt x="1" y="151"/>
                  </a:cubicBezTo>
                  <a:cubicBezTo>
                    <a:pt x="2" y="156"/>
                    <a:pt x="2" y="164"/>
                    <a:pt x="2" y="172"/>
                  </a:cubicBezTo>
                  <a:cubicBezTo>
                    <a:pt x="2" y="172"/>
                    <a:pt x="2" y="169"/>
                    <a:pt x="3" y="170"/>
                  </a:cubicBezTo>
                  <a:cubicBezTo>
                    <a:pt x="3" y="171"/>
                    <a:pt x="3" y="173"/>
                    <a:pt x="3" y="175"/>
                  </a:cubicBezTo>
                  <a:cubicBezTo>
                    <a:pt x="3" y="176"/>
                    <a:pt x="2" y="176"/>
                    <a:pt x="2" y="183"/>
                  </a:cubicBezTo>
                  <a:cubicBezTo>
                    <a:pt x="2" y="181"/>
                    <a:pt x="2" y="171"/>
                    <a:pt x="2" y="174"/>
                  </a:cubicBezTo>
                  <a:cubicBezTo>
                    <a:pt x="1" y="171"/>
                    <a:pt x="1" y="158"/>
                    <a:pt x="1" y="155"/>
                  </a:cubicBezTo>
                  <a:cubicBezTo>
                    <a:pt x="1" y="148"/>
                    <a:pt x="1" y="160"/>
                    <a:pt x="1" y="159"/>
                  </a:cubicBezTo>
                  <a:cubicBezTo>
                    <a:pt x="2" y="176"/>
                    <a:pt x="2" y="176"/>
                    <a:pt x="2" y="176"/>
                  </a:cubicBezTo>
                  <a:cubicBezTo>
                    <a:pt x="2" y="177"/>
                    <a:pt x="2" y="173"/>
                    <a:pt x="2" y="178"/>
                  </a:cubicBezTo>
                  <a:cubicBezTo>
                    <a:pt x="3" y="186"/>
                    <a:pt x="2" y="188"/>
                    <a:pt x="2" y="190"/>
                  </a:cubicBezTo>
                  <a:cubicBezTo>
                    <a:pt x="2" y="186"/>
                    <a:pt x="2" y="186"/>
                    <a:pt x="2" y="186"/>
                  </a:cubicBezTo>
                  <a:cubicBezTo>
                    <a:pt x="2" y="191"/>
                    <a:pt x="2" y="193"/>
                    <a:pt x="2" y="199"/>
                  </a:cubicBezTo>
                  <a:cubicBezTo>
                    <a:pt x="2" y="201"/>
                    <a:pt x="2" y="190"/>
                    <a:pt x="2" y="188"/>
                  </a:cubicBezTo>
                  <a:cubicBezTo>
                    <a:pt x="2" y="192"/>
                    <a:pt x="2" y="192"/>
                    <a:pt x="2" y="192"/>
                  </a:cubicBezTo>
                  <a:cubicBezTo>
                    <a:pt x="2" y="201"/>
                    <a:pt x="2" y="194"/>
                    <a:pt x="2" y="203"/>
                  </a:cubicBezTo>
                  <a:cubicBezTo>
                    <a:pt x="2" y="202"/>
                    <a:pt x="2" y="202"/>
                    <a:pt x="2" y="202"/>
                  </a:cubicBezTo>
                  <a:cubicBezTo>
                    <a:pt x="2" y="208"/>
                    <a:pt x="2" y="208"/>
                    <a:pt x="2" y="208"/>
                  </a:cubicBezTo>
                  <a:cubicBezTo>
                    <a:pt x="2" y="208"/>
                    <a:pt x="2" y="207"/>
                    <a:pt x="2" y="202"/>
                  </a:cubicBezTo>
                  <a:cubicBezTo>
                    <a:pt x="3" y="205"/>
                    <a:pt x="2" y="206"/>
                    <a:pt x="3" y="214"/>
                  </a:cubicBezTo>
                  <a:cubicBezTo>
                    <a:pt x="3" y="217"/>
                    <a:pt x="3" y="211"/>
                    <a:pt x="3" y="211"/>
                  </a:cubicBezTo>
                  <a:cubicBezTo>
                    <a:pt x="3" y="210"/>
                    <a:pt x="3" y="215"/>
                    <a:pt x="3" y="219"/>
                  </a:cubicBezTo>
                  <a:cubicBezTo>
                    <a:pt x="3" y="226"/>
                    <a:pt x="3" y="222"/>
                    <a:pt x="3" y="225"/>
                  </a:cubicBezTo>
                  <a:cubicBezTo>
                    <a:pt x="3" y="224"/>
                    <a:pt x="3" y="219"/>
                    <a:pt x="3" y="219"/>
                  </a:cubicBezTo>
                  <a:cubicBezTo>
                    <a:pt x="3" y="212"/>
                    <a:pt x="3" y="223"/>
                    <a:pt x="2" y="217"/>
                  </a:cubicBezTo>
                  <a:cubicBezTo>
                    <a:pt x="2" y="223"/>
                    <a:pt x="3" y="223"/>
                    <a:pt x="3" y="226"/>
                  </a:cubicBezTo>
                  <a:cubicBezTo>
                    <a:pt x="3" y="225"/>
                    <a:pt x="3" y="227"/>
                    <a:pt x="3" y="226"/>
                  </a:cubicBezTo>
                  <a:cubicBezTo>
                    <a:pt x="3" y="232"/>
                    <a:pt x="3" y="233"/>
                    <a:pt x="3" y="235"/>
                  </a:cubicBezTo>
                  <a:cubicBezTo>
                    <a:pt x="5" y="235"/>
                    <a:pt x="5" y="235"/>
                    <a:pt x="5" y="235"/>
                  </a:cubicBezTo>
                  <a:cubicBezTo>
                    <a:pt x="5" y="234"/>
                    <a:pt x="5" y="234"/>
                    <a:pt x="5" y="233"/>
                  </a:cubicBezTo>
                  <a:close/>
                  <a:moveTo>
                    <a:pt x="64" y="16"/>
                  </a:moveTo>
                  <a:cubicBezTo>
                    <a:pt x="64" y="15"/>
                    <a:pt x="64" y="18"/>
                    <a:pt x="64" y="18"/>
                  </a:cubicBezTo>
                  <a:cubicBezTo>
                    <a:pt x="63" y="22"/>
                    <a:pt x="64" y="17"/>
                    <a:pt x="64" y="16"/>
                  </a:cubicBezTo>
                  <a:close/>
                  <a:moveTo>
                    <a:pt x="3" y="1356"/>
                  </a:moveTo>
                  <a:cubicBezTo>
                    <a:pt x="3" y="1355"/>
                    <a:pt x="3" y="1351"/>
                    <a:pt x="3" y="1349"/>
                  </a:cubicBezTo>
                  <a:cubicBezTo>
                    <a:pt x="3" y="1348"/>
                    <a:pt x="3" y="1354"/>
                    <a:pt x="3" y="1356"/>
                  </a:cubicBezTo>
                  <a:close/>
                  <a:moveTo>
                    <a:pt x="4" y="1382"/>
                  </a:moveTo>
                  <a:cubicBezTo>
                    <a:pt x="4" y="1384"/>
                    <a:pt x="4" y="1386"/>
                    <a:pt x="4" y="1384"/>
                  </a:cubicBezTo>
                  <a:cubicBezTo>
                    <a:pt x="4" y="1383"/>
                    <a:pt x="4" y="1383"/>
                    <a:pt x="4" y="1381"/>
                  </a:cubicBezTo>
                  <a:lnTo>
                    <a:pt x="4" y="1382"/>
                  </a:lnTo>
                  <a:close/>
                  <a:moveTo>
                    <a:pt x="869" y="1517"/>
                  </a:moveTo>
                  <a:cubicBezTo>
                    <a:pt x="868" y="1517"/>
                    <a:pt x="868" y="1517"/>
                    <a:pt x="868" y="1517"/>
                  </a:cubicBezTo>
                  <a:cubicBezTo>
                    <a:pt x="872" y="1517"/>
                    <a:pt x="872" y="1517"/>
                    <a:pt x="872" y="1517"/>
                  </a:cubicBezTo>
                  <a:lnTo>
                    <a:pt x="869" y="1517"/>
                  </a:lnTo>
                  <a:close/>
                  <a:moveTo>
                    <a:pt x="1005" y="1370"/>
                  </a:moveTo>
                  <a:cubicBezTo>
                    <a:pt x="1005" y="1370"/>
                    <a:pt x="1005" y="1369"/>
                    <a:pt x="1005" y="1373"/>
                  </a:cubicBezTo>
                  <a:cubicBezTo>
                    <a:pt x="1005" y="1369"/>
                    <a:pt x="1005" y="1373"/>
                    <a:pt x="1005" y="1370"/>
                  </a:cubicBezTo>
                  <a:close/>
                  <a:moveTo>
                    <a:pt x="1004" y="1235"/>
                  </a:moveTo>
                  <a:cubicBezTo>
                    <a:pt x="1004" y="1234"/>
                    <a:pt x="1004" y="1234"/>
                    <a:pt x="1004" y="1234"/>
                  </a:cubicBezTo>
                  <a:cubicBezTo>
                    <a:pt x="1003" y="1235"/>
                    <a:pt x="1003" y="1235"/>
                    <a:pt x="1003" y="1235"/>
                  </a:cubicBezTo>
                  <a:lnTo>
                    <a:pt x="1004" y="1235"/>
                  </a:lnTo>
                  <a:close/>
                  <a:moveTo>
                    <a:pt x="7" y="1269"/>
                  </a:moveTo>
                  <a:cubicBezTo>
                    <a:pt x="7" y="1260"/>
                    <a:pt x="7" y="1247"/>
                    <a:pt x="7" y="1248"/>
                  </a:cubicBezTo>
                  <a:cubicBezTo>
                    <a:pt x="7" y="1219"/>
                    <a:pt x="7" y="1235"/>
                    <a:pt x="7" y="1214"/>
                  </a:cubicBezTo>
                  <a:cubicBezTo>
                    <a:pt x="6" y="1132"/>
                    <a:pt x="6" y="1132"/>
                    <a:pt x="6" y="1132"/>
                  </a:cubicBezTo>
                  <a:cubicBezTo>
                    <a:pt x="6" y="1132"/>
                    <a:pt x="6" y="1130"/>
                    <a:pt x="6" y="1128"/>
                  </a:cubicBezTo>
                  <a:cubicBezTo>
                    <a:pt x="6" y="1132"/>
                    <a:pt x="6" y="1132"/>
                    <a:pt x="6" y="1132"/>
                  </a:cubicBezTo>
                  <a:cubicBezTo>
                    <a:pt x="6" y="1136"/>
                    <a:pt x="6" y="1106"/>
                    <a:pt x="6" y="1131"/>
                  </a:cubicBezTo>
                  <a:cubicBezTo>
                    <a:pt x="6" y="1069"/>
                    <a:pt x="6" y="1033"/>
                    <a:pt x="6" y="995"/>
                  </a:cubicBezTo>
                  <a:cubicBezTo>
                    <a:pt x="6" y="977"/>
                    <a:pt x="6" y="916"/>
                    <a:pt x="6" y="896"/>
                  </a:cubicBezTo>
                  <a:cubicBezTo>
                    <a:pt x="6" y="886"/>
                    <a:pt x="6" y="913"/>
                    <a:pt x="6" y="918"/>
                  </a:cubicBezTo>
                  <a:cubicBezTo>
                    <a:pt x="6" y="887"/>
                    <a:pt x="6" y="887"/>
                    <a:pt x="6" y="887"/>
                  </a:cubicBezTo>
                  <a:cubicBezTo>
                    <a:pt x="6" y="928"/>
                    <a:pt x="6" y="881"/>
                    <a:pt x="6" y="904"/>
                  </a:cubicBezTo>
                  <a:cubicBezTo>
                    <a:pt x="6" y="871"/>
                    <a:pt x="6" y="792"/>
                    <a:pt x="6" y="742"/>
                  </a:cubicBezTo>
                  <a:cubicBezTo>
                    <a:pt x="6" y="776"/>
                    <a:pt x="6" y="676"/>
                    <a:pt x="6" y="678"/>
                  </a:cubicBezTo>
                  <a:cubicBezTo>
                    <a:pt x="5" y="620"/>
                    <a:pt x="6" y="649"/>
                    <a:pt x="6" y="627"/>
                  </a:cubicBezTo>
                  <a:cubicBezTo>
                    <a:pt x="6" y="566"/>
                    <a:pt x="6" y="509"/>
                    <a:pt x="6" y="454"/>
                  </a:cubicBezTo>
                  <a:cubicBezTo>
                    <a:pt x="6" y="454"/>
                    <a:pt x="6" y="453"/>
                    <a:pt x="6" y="456"/>
                  </a:cubicBezTo>
                  <a:cubicBezTo>
                    <a:pt x="6" y="406"/>
                    <a:pt x="6" y="324"/>
                    <a:pt x="5" y="273"/>
                  </a:cubicBezTo>
                  <a:cubicBezTo>
                    <a:pt x="5" y="275"/>
                    <a:pt x="5" y="271"/>
                    <a:pt x="5" y="284"/>
                  </a:cubicBezTo>
                  <a:cubicBezTo>
                    <a:pt x="5" y="235"/>
                    <a:pt x="5" y="265"/>
                    <a:pt x="5" y="227"/>
                  </a:cubicBezTo>
                  <a:cubicBezTo>
                    <a:pt x="4" y="228"/>
                    <a:pt x="4" y="229"/>
                    <a:pt x="3" y="229"/>
                  </a:cubicBezTo>
                  <a:cubicBezTo>
                    <a:pt x="4" y="546"/>
                    <a:pt x="4" y="546"/>
                    <a:pt x="4" y="546"/>
                  </a:cubicBezTo>
                  <a:cubicBezTo>
                    <a:pt x="5" y="1344"/>
                    <a:pt x="5" y="1344"/>
                    <a:pt x="5" y="1344"/>
                  </a:cubicBezTo>
                  <a:cubicBezTo>
                    <a:pt x="7" y="1344"/>
                    <a:pt x="7" y="1344"/>
                    <a:pt x="7" y="1344"/>
                  </a:cubicBezTo>
                  <a:cubicBezTo>
                    <a:pt x="7" y="1317"/>
                    <a:pt x="7" y="1275"/>
                    <a:pt x="7" y="126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19" name="Group 21"/>
          <p:cNvGrpSpPr>
            <a:grpSpLocks/>
          </p:cNvGrpSpPr>
          <p:nvPr/>
        </p:nvGrpSpPr>
        <p:grpSpPr bwMode="auto">
          <a:xfrm rot="481666">
            <a:off x="596901" y="2743203"/>
            <a:ext cx="909638" cy="1273969"/>
            <a:chOff x="836612" y="3124200"/>
            <a:chExt cx="1249838" cy="1752600"/>
          </a:xfrm>
        </p:grpSpPr>
        <p:sp>
          <p:nvSpPr>
            <p:cNvPr id="20" name="Freeform 89"/>
            <p:cNvSpPr>
              <a:spLocks noEditPoints="1"/>
            </p:cNvSpPr>
            <p:nvPr/>
          </p:nvSpPr>
          <p:spPr bwMode="auto">
            <a:xfrm>
              <a:off x="836612" y="3207994"/>
              <a:ext cx="1241762" cy="1633472"/>
            </a:xfrm>
            <a:custGeom>
              <a:avLst/>
              <a:gdLst>
                <a:gd name="T0" fmla="*/ 57533 w 518"/>
                <a:gd name="T1" fmla="*/ 596385 h 682"/>
                <a:gd name="T2" fmla="*/ 172600 w 518"/>
                <a:gd name="T3" fmla="*/ 507765 h 682"/>
                <a:gd name="T4" fmla="*/ 254106 w 518"/>
                <a:gd name="T5" fmla="*/ 330527 h 682"/>
                <a:gd name="T6" fmla="*/ 819851 w 518"/>
                <a:gd name="T7" fmla="*/ 19161 h 682"/>
                <a:gd name="T8" fmla="*/ 819851 w 518"/>
                <a:gd name="T9" fmla="*/ 21556 h 682"/>
                <a:gd name="T10" fmla="*/ 1076354 w 518"/>
                <a:gd name="T11" fmla="*/ 203585 h 682"/>
                <a:gd name="T12" fmla="*/ 1236968 w 518"/>
                <a:gd name="T13" fmla="*/ 265858 h 682"/>
                <a:gd name="T14" fmla="*/ 1215393 w 518"/>
                <a:gd name="T15" fmla="*/ 275439 h 682"/>
                <a:gd name="T16" fmla="*/ 886973 w 518"/>
                <a:gd name="T17" fmla="*/ 344897 h 682"/>
                <a:gd name="T18" fmla="*/ 580128 w 518"/>
                <a:gd name="T19" fmla="*/ 265858 h 682"/>
                <a:gd name="T20" fmla="*/ 779098 w 518"/>
                <a:gd name="T21" fmla="*/ 354478 h 682"/>
                <a:gd name="T22" fmla="*/ 1217790 w 518"/>
                <a:gd name="T23" fmla="*/ 328131 h 682"/>
                <a:gd name="T24" fmla="*/ 1059573 w 518"/>
                <a:gd name="T25" fmla="*/ 409566 h 682"/>
                <a:gd name="T26" fmla="*/ 865398 w 518"/>
                <a:gd name="T27" fmla="*/ 474234 h 682"/>
                <a:gd name="T28" fmla="*/ 834234 w 518"/>
                <a:gd name="T29" fmla="*/ 495790 h 682"/>
                <a:gd name="T30" fmla="*/ 956492 w 518"/>
                <a:gd name="T31" fmla="*/ 651473 h 682"/>
                <a:gd name="T32" fmla="*/ 946903 w 518"/>
                <a:gd name="T33" fmla="*/ 778414 h 682"/>
                <a:gd name="T34" fmla="*/ 829439 w 518"/>
                <a:gd name="T35" fmla="*/ 639497 h 682"/>
                <a:gd name="T36" fmla="*/ 676017 w 518"/>
                <a:gd name="T37" fmla="*/ 641892 h 682"/>
                <a:gd name="T38" fmla="*/ 582525 w 518"/>
                <a:gd name="T39" fmla="*/ 799970 h 682"/>
                <a:gd name="T40" fmla="*/ 652045 w 518"/>
                <a:gd name="T41" fmla="*/ 1293365 h 682"/>
                <a:gd name="T42" fmla="*/ 975670 w 518"/>
                <a:gd name="T43" fmla="*/ 1391565 h 682"/>
                <a:gd name="T44" fmla="*/ 839028 w 518"/>
                <a:gd name="T45" fmla="*/ 1384379 h 682"/>
                <a:gd name="T46" fmla="*/ 743139 w 518"/>
                <a:gd name="T47" fmla="*/ 1429887 h 682"/>
                <a:gd name="T48" fmla="*/ 666428 w 518"/>
                <a:gd name="T49" fmla="*/ 1415516 h 682"/>
                <a:gd name="T50" fmla="*/ 652045 w 518"/>
                <a:gd name="T51" fmla="*/ 1499345 h 682"/>
                <a:gd name="T52" fmla="*/ 577731 w 518"/>
                <a:gd name="T53" fmla="*/ 1535272 h 682"/>
                <a:gd name="T54" fmla="*/ 565745 w 518"/>
                <a:gd name="T55" fmla="*/ 1547248 h 682"/>
                <a:gd name="T56" fmla="*/ 539375 w 518"/>
                <a:gd name="T57" fmla="*/ 1633472 h 682"/>
                <a:gd name="T58" fmla="*/ 548964 w 518"/>
                <a:gd name="T59" fmla="*/ 1365219 h 682"/>
                <a:gd name="T60" fmla="*/ 544170 w 518"/>
                <a:gd name="T61" fmla="*/ 1358033 h 682"/>
                <a:gd name="T62" fmla="*/ 208558 w 518"/>
                <a:gd name="T63" fmla="*/ 1022716 h 682"/>
                <a:gd name="T64" fmla="*/ 136642 w 518"/>
                <a:gd name="T65" fmla="*/ 677819 h 682"/>
                <a:gd name="T66" fmla="*/ 74314 w 518"/>
                <a:gd name="T67" fmla="*/ 694585 h 682"/>
                <a:gd name="T68" fmla="*/ 26369 w 518"/>
                <a:gd name="T69" fmla="*/ 747278 h 682"/>
                <a:gd name="T70" fmla="*/ 57533 w 518"/>
                <a:gd name="T71" fmla="*/ 596385 h 682"/>
                <a:gd name="T72" fmla="*/ 541773 w 518"/>
                <a:gd name="T73" fmla="*/ 1353243 h 682"/>
                <a:gd name="T74" fmla="*/ 536978 w 518"/>
                <a:gd name="T75" fmla="*/ 1346058 h 682"/>
                <a:gd name="T76" fmla="*/ 534581 w 518"/>
                <a:gd name="T77" fmla="*/ 1346058 h 682"/>
                <a:gd name="T78" fmla="*/ 541773 w 518"/>
                <a:gd name="T79" fmla="*/ 1353243 h 68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8" h="682">
                  <a:moveTo>
                    <a:pt x="24" y="249"/>
                  </a:moveTo>
                  <a:cubicBezTo>
                    <a:pt x="35" y="230"/>
                    <a:pt x="58" y="218"/>
                    <a:pt x="72" y="212"/>
                  </a:cubicBezTo>
                  <a:cubicBezTo>
                    <a:pt x="80" y="189"/>
                    <a:pt x="91" y="164"/>
                    <a:pt x="106" y="138"/>
                  </a:cubicBezTo>
                  <a:cubicBezTo>
                    <a:pt x="181" y="11"/>
                    <a:pt x="286" y="0"/>
                    <a:pt x="342" y="8"/>
                  </a:cubicBezTo>
                  <a:cubicBezTo>
                    <a:pt x="342" y="9"/>
                    <a:pt x="342" y="9"/>
                    <a:pt x="342" y="9"/>
                  </a:cubicBezTo>
                  <a:cubicBezTo>
                    <a:pt x="425" y="21"/>
                    <a:pt x="449" y="85"/>
                    <a:pt x="449" y="85"/>
                  </a:cubicBezTo>
                  <a:cubicBezTo>
                    <a:pt x="449" y="85"/>
                    <a:pt x="518" y="84"/>
                    <a:pt x="516" y="111"/>
                  </a:cubicBezTo>
                  <a:cubicBezTo>
                    <a:pt x="507" y="115"/>
                    <a:pt x="507" y="115"/>
                    <a:pt x="507" y="115"/>
                  </a:cubicBezTo>
                  <a:cubicBezTo>
                    <a:pt x="507" y="115"/>
                    <a:pt x="426" y="136"/>
                    <a:pt x="370" y="144"/>
                  </a:cubicBezTo>
                  <a:cubicBezTo>
                    <a:pt x="328" y="150"/>
                    <a:pt x="251" y="138"/>
                    <a:pt x="242" y="111"/>
                  </a:cubicBezTo>
                  <a:cubicBezTo>
                    <a:pt x="245" y="134"/>
                    <a:pt x="301" y="147"/>
                    <a:pt x="325" y="148"/>
                  </a:cubicBezTo>
                  <a:cubicBezTo>
                    <a:pt x="385" y="151"/>
                    <a:pt x="508" y="137"/>
                    <a:pt x="508" y="137"/>
                  </a:cubicBezTo>
                  <a:cubicBezTo>
                    <a:pt x="507" y="163"/>
                    <a:pt x="442" y="171"/>
                    <a:pt x="442" y="171"/>
                  </a:cubicBezTo>
                  <a:cubicBezTo>
                    <a:pt x="442" y="171"/>
                    <a:pt x="386" y="180"/>
                    <a:pt x="361" y="198"/>
                  </a:cubicBezTo>
                  <a:cubicBezTo>
                    <a:pt x="357" y="201"/>
                    <a:pt x="353" y="204"/>
                    <a:pt x="348" y="207"/>
                  </a:cubicBezTo>
                  <a:cubicBezTo>
                    <a:pt x="364" y="217"/>
                    <a:pt x="393" y="241"/>
                    <a:pt x="399" y="272"/>
                  </a:cubicBezTo>
                  <a:cubicBezTo>
                    <a:pt x="403" y="296"/>
                    <a:pt x="395" y="325"/>
                    <a:pt x="395" y="325"/>
                  </a:cubicBezTo>
                  <a:cubicBezTo>
                    <a:pt x="395" y="325"/>
                    <a:pt x="366" y="279"/>
                    <a:pt x="346" y="267"/>
                  </a:cubicBezTo>
                  <a:cubicBezTo>
                    <a:pt x="328" y="255"/>
                    <a:pt x="296" y="263"/>
                    <a:pt x="282" y="268"/>
                  </a:cubicBezTo>
                  <a:cubicBezTo>
                    <a:pt x="269" y="285"/>
                    <a:pt x="256" y="307"/>
                    <a:pt x="243" y="334"/>
                  </a:cubicBezTo>
                  <a:cubicBezTo>
                    <a:pt x="202" y="428"/>
                    <a:pt x="241" y="503"/>
                    <a:pt x="272" y="540"/>
                  </a:cubicBezTo>
                  <a:cubicBezTo>
                    <a:pt x="359" y="499"/>
                    <a:pt x="407" y="581"/>
                    <a:pt x="407" y="581"/>
                  </a:cubicBezTo>
                  <a:cubicBezTo>
                    <a:pt x="407" y="581"/>
                    <a:pt x="367" y="569"/>
                    <a:pt x="350" y="578"/>
                  </a:cubicBezTo>
                  <a:cubicBezTo>
                    <a:pt x="336" y="586"/>
                    <a:pt x="340" y="595"/>
                    <a:pt x="310" y="597"/>
                  </a:cubicBezTo>
                  <a:cubicBezTo>
                    <a:pt x="289" y="598"/>
                    <a:pt x="278" y="591"/>
                    <a:pt x="278" y="591"/>
                  </a:cubicBezTo>
                  <a:cubicBezTo>
                    <a:pt x="278" y="591"/>
                    <a:pt x="287" y="614"/>
                    <a:pt x="272" y="626"/>
                  </a:cubicBezTo>
                  <a:cubicBezTo>
                    <a:pt x="259" y="637"/>
                    <a:pt x="255" y="634"/>
                    <a:pt x="241" y="641"/>
                  </a:cubicBezTo>
                  <a:cubicBezTo>
                    <a:pt x="236" y="646"/>
                    <a:pt x="236" y="646"/>
                    <a:pt x="236" y="646"/>
                  </a:cubicBezTo>
                  <a:cubicBezTo>
                    <a:pt x="223" y="654"/>
                    <a:pt x="225" y="682"/>
                    <a:pt x="225" y="682"/>
                  </a:cubicBezTo>
                  <a:cubicBezTo>
                    <a:pt x="225" y="682"/>
                    <a:pt x="175" y="615"/>
                    <a:pt x="229" y="570"/>
                  </a:cubicBezTo>
                  <a:cubicBezTo>
                    <a:pt x="227" y="567"/>
                    <a:pt x="227" y="567"/>
                    <a:pt x="227" y="567"/>
                  </a:cubicBezTo>
                  <a:cubicBezTo>
                    <a:pt x="215" y="560"/>
                    <a:pt x="131" y="514"/>
                    <a:pt x="87" y="427"/>
                  </a:cubicBezTo>
                  <a:cubicBezTo>
                    <a:pt x="67" y="387"/>
                    <a:pt x="53" y="339"/>
                    <a:pt x="57" y="283"/>
                  </a:cubicBezTo>
                  <a:cubicBezTo>
                    <a:pt x="51" y="283"/>
                    <a:pt x="40" y="285"/>
                    <a:pt x="31" y="290"/>
                  </a:cubicBezTo>
                  <a:cubicBezTo>
                    <a:pt x="22" y="295"/>
                    <a:pt x="11" y="312"/>
                    <a:pt x="11" y="312"/>
                  </a:cubicBezTo>
                  <a:cubicBezTo>
                    <a:pt x="11" y="312"/>
                    <a:pt x="0" y="288"/>
                    <a:pt x="24" y="249"/>
                  </a:cubicBezTo>
                  <a:close/>
                  <a:moveTo>
                    <a:pt x="226" y="565"/>
                  </a:moveTo>
                  <a:cubicBezTo>
                    <a:pt x="224" y="562"/>
                    <a:pt x="224" y="562"/>
                    <a:pt x="224" y="562"/>
                  </a:cubicBezTo>
                  <a:cubicBezTo>
                    <a:pt x="224" y="562"/>
                    <a:pt x="223" y="562"/>
                    <a:pt x="223" y="562"/>
                  </a:cubicBezTo>
                  <a:lnTo>
                    <a:pt x="226" y="5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 name="Freeform 90"/>
            <p:cNvSpPr>
              <a:spLocks/>
            </p:cNvSpPr>
            <p:nvPr/>
          </p:nvSpPr>
          <p:spPr bwMode="auto">
            <a:xfrm>
              <a:off x="1481723" y="3428079"/>
              <a:ext cx="28268" cy="29278"/>
            </a:xfrm>
            <a:custGeom>
              <a:avLst/>
              <a:gdLst>
                <a:gd name="T0" fmla="*/ 0 w 12"/>
                <a:gd name="T1" fmla="*/ 12199 h 12"/>
                <a:gd name="T2" fmla="*/ 11778 w 12"/>
                <a:gd name="T3" fmla="*/ 26838 h 12"/>
                <a:gd name="T4" fmla="*/ 28268 w 12"/>
                <a:gd name="T5" fmla="*/ 17079 h 12"/>
                <a:gd name="T6" fmla="*/ 16490 w 12"/>
                <a:gd name="T7" fmla="*/ 0 h 12"/>
                <a:gd name="T8" fmla="*/ 0 w 12"/>
                <a:gd name="T9" fmla="*/ 12199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2">
                  <a:moveTo>
                    <a:pt x="0" y="5"/>
                  </a:moveTo>
                  <a:cubicBezTo>
                    <a:pt x="0" y="8"/>
                    <a:pt x="2" y="11"/>
                    <a:pt x="5" y="11"/>
                  </a:cubicBezTo>
                  <a:cubicBezTo>
                    <a:pt x="8" y="12"/>
                    <a:pt x="11" y="10"/>
                    <a:pt x="12" y="7"/>
                  </a:cubicBezTo>
                  <a:cubicBezTo>
                    <a:pt x="12" y="4"/>
                    <a:pt x="10" y="1"/>
                    <a:pt x="7" y="0"/>
                  </a:cubicBezTo>
                  <a:cubicBezTo>
                    <a:pt x="4" y="0"/>
                    <a:pt x="1" y="2"/>
                    <a:pt x="0"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 name="Freeform 91"/>
            <p:cNvSpPr>
              <a:spLocks/>
            </p:cNvSpPr>
            <p:nvPr/>
          </p:nvSpPr>
          <p:spPr bwMode="auto">
            <a:xfrm>
              <a:off x="1042563" y="4230680"/>
              <a:ext cx="2019" cy="2019"/>
            </a:xfrm>
            <a:custGeom>
              <a:avLst/>
              <a:gdLst>
                <a:gd name="T0" fmla="*/ 2019 w 1"/>
                <a:gd name="T1" fmla="*/ 0 h 1"/>
                <a:gd name="T2" fmla="*/ 2019 w 1"/>
                <a:gd name="T3" fmla="*/ 2019 h 1"/>
                <a:gd name="T4" fmla="*/ 201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0" y="1"/>
                    <a:pt x="1" y="1"/>
                  </a:cubicBezTo>
                  <a:cubicBezTo>
                    <a:pt x="0" y="0"/>
                    <a:pt x="1"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 name="Freeform 92"/>
            <p:cNvSpPr>
              <a:spLocks/>
            </p:cNvSpPr>
            <p:nvPr/>
          </p:nvSpPr>
          <p:spPr bwMode="auto">
            <a:xfrm>
              <a:off x="1068811" y="4258948"/>
              <a:ext cx="3029" cy="3029"/>
            </a:xfrm>
            <a:custGeom>
              <a:avLst/>
              <a:gdLst>
                <a:gd name="T0" fmla="*/ 3029 w 1"/>
                <a:gd name="T1" fmla="*/ 3029 h 1"/>
                <a:gd name="T2" fmla="*/ 3029 w 1"/>
                <a:gd name="T3" fmla="*/ 3029 h 1"/>
                <a:gd name="T4" fmla="*/ 0 w 1"/>
                <a:gd name="T5" fmla="*/ 0 h 1"/>
                <a:gd name="T6" fmla="*/ 0 w 1"/>
                <a:gd name="T7" fmla="*/ 3029 h 1"/>
                <a:gd name="T8" fmla="*/ 0 w 1"/>
                <a:gd name="T9" fmla="*/ 3029 h 1"/>
                <a:gd name="T10" fmla="*/ 3029 w 1"/>
                <a:gd name="T11" fmla="*/ 3029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1" y="1"/>
                  </a:moveTo>
                  <a:cubicBezTo>
                    <a:pt x="1" y="0"/>
                    <a:pt x="1" y="1"/>
                    <a:pt x="1" y="1"/>
                  </a:cubicBezTo>
                  <a:cubicBezTo>
                    <a:pt x="1" y="0"/>
                    <a:pt x="1" y="0"/>
                    <a:pt x="0" y="0"/>
                  </a:cubicBezTo>
                  <a:cubicBezTo>
                    <a:pt x="0" y="0"/>
                    <a:pt x="0" y="0"/>
                    <a:pt x="0" y="1"/>
                  </a:cubicBezTo>
                  <a:cubicBezTo>
                    <a:pt x="0" y="1"/>
                    <a:pt x="0" y="1"/>
                    <a:pt x="0" y="1"/>
                  </a:cubicBezTo>
                  <a:cubicBezTo>
                    <a:pt x="1" y="1"/>
                    <a:pt x="1" y="1"/>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 name="Freeform 93"/>
            <p:cNvSpPr>
              <a:spLocks/>
            </p:cNvSpPr>
            <p:nvPr/>
          </p:nvSpPr>
          <p:spPr bwMode="auto">
            <a:xfrm>
              <a:off x="1229332" y="445581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 name="Freeform 94"/>
            <p:cNvSpPr>
              <a:spLocks/>
            </p:cNvSpPr>
            <p:nvPr/>
          </p:nvSpPr>
          <p:spPr bwMode="auto">
            <a:xfrm>
              <a:off x="1229332" y="44558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 name="Freeform 95"/>
            <p:cNvSpPr>
              <a:spLocks/>
            </p:cNvSpPr>
            <p:nvPr/>
          </p:nvSpPr>
          <p:spPr bwMode="auto">
            <a:xfrm>
              <a:off x="1225294" y="4448746"/>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 name="Freeform 96"/>
            <p:cNvSpPr>
              <a:spLocks/>
            </p:cNvSpPr>
            <p:nvPr/>
          </p:nvSpPr>
          <p:spPr bwMode="auto">
            <a:xfrm>
              <a:off x="1121309" y="435990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 name="Freeform 97"/>
            <p:cNvSpPr>
              <a:spLocks/>
            </p:cNvSpPr>
            <p:nvPr/>
          </p:nvSpPr>
          <p:spPr bwMode="auto">
            <a:xfrm>
              <a:off x="1068811" y="426197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 name="Freeform 98"/>
            <p:cNvSpPr>
              <a:spLocks/>
            </p:cNvSpPr>
            <p:nvPr/>
          </p:nvSpPr>
          <p:spPr bwMode="auto">
            <a:xfrm>
              <a:off x="1068811" y="425894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 name="Freeform 99"/>
            <p:cNvSpPr>
              <a:spLocks/>
            </p:cNvSpPr>
            <p:nvPr/>
          </p:nvSpPr>
          <p:spPr bwMode="auto">
            <a:xfrm>
              <a:off x="1208131" y="443158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 name="Freeform 100"/>
            <p:cNvSpPr>
              <a:spLocks noEditPoints="1"/>
            </p:cNvSpPr>
            <p:nvPr/>
          </p:nvSpPr>
          <p:spPr bwMode="auto">
            <a:xfrm>
              <a:off x="1047611" y="4232699"/>
              <a:ext cx="335175" cy="340223"/>
            </a:xfrm>
            <a:custGeom>
              <a:avLst/>
              <a:gdLst>
                <a:gd name="T0" fmla="*/ 313628 w 140"/>
                <a:gd name="T1" fmla="*/ 323451 h 142"/>
                <a:gd name="T2" fmla="*/ 284899 w 140"/>
                <a:gd name="T3" fmla="*/ 306680 h 142"/>
                <a:gd name="T4" fmla="*/ 263352 w 140"/>
                <a:gd name="T5" fmla="*/ 287512 h 142"/>
                <a:gd name="T6" fmla="*/ 253775 w 140"/>
                <a:gd name="T7" fmla="*/ 280325 h 142"/>
                <a:gd name="T8" fmla="*/ 227440 w 140"/>
                <a:gd name="T9" fmla="*/ 263553 h 142"/>
                <a:gd name="T10" fmla="*/ 220258 w 140"/>
                <a:gd name="T11" fmla="*/ 256365 h 142"/>
                <a:gd name="T12" fmla="*/ 210681 w 140"/>
                <a:gd name="T13" fmla="*/ 249177 h 142"/>
                <a:gd name="T14" fmla="*/ 196317 w 140"/>
                <a:gd name="T15" fmla="*/ 239594 h 142"/>
                <a:gd name="T16" fmla="*/ 186740 w 140"/>
                <a:gd name="T17" fmla="*/ 227614 h 142"/>
                <a:gd name="T18" fmla="*/ 181952 w 140"/>
                <a:gd name="T19" fmla="*/ 222822 h 142"/>
                <a:gd name="T20" fmla="*/ 172376 w 140"/>
                <a:gd name="T21" fmla="*/ 210842 h 142"/>
                <a:gd name="T22" fmla="*/ 160405 w 140"/>
                <a:gd name="T23" fmla="*/ 201259 h 142"/>
                <a:gd name="T24" fmla="*/ 160405 w 140"/>
                <a:gd name="T25" fmla="*/ 198863 h 142"/>
                <a:gd name="T26" fmla="*/ 155617 w 140"/>
                <a:gd name="T27" fmla="*/ 194071 h 142"/>
                <a:gd name="T28" fmla="*/ 150829 w 140"/>
                <a:gd name="T29" fmla="*/ 189279 h 142"/>
                <a:gd name="T30" fmla="*/ 138858 w 140"/>
                <a:gd name="T31" fmla="*/ 179695 h 142"/>
                <a:gd name="T32" fmla="*/ 131676 w 140"/>
                <a:gd name="T33" fmla="*/ 170112 h 142"/>
                <a:gd name="T34" fmla="*/ 119705 w 140"/>
                <a:gd name="T35" fmla="*/ 158132 h 142"/>
                <a:gd name="T36" fmla="*/ 112523 w 140"/>
                <a:gd name="T37" fmla="*/ 153340 h 142"/>
                <a:gd name="T38" fmla="*/ 110129 w 140"/>
                <a:gd name="T39" fmla="*/ 148548 h 142"/>
                <a:gd name="T40" fmla="*/ 107735 w 140"/>
                <a:gd name="T41" fmla="*/ 146152 h 142"/>
                <a:gd name="T42" fmla="*/ 102947 w 140"/>
                <a:gd name="T43" fmla="*/ 138964 h 142"/>
                <a:gd name="T44" fmla="*/ 93370 w 140"/>
                <a:gd name="T45" fmla="*/ 126985 h 142"/>
                <a:gd name="T46" fmla="*/ 83794 w 140"/>
                <a:gd name="T47" fmla="*/ 115005 h 142"/>
                <a:gd name="T48" fmla="*/ 79006 w 140"/>
                <a:gd name="T49" fmla="*/ 107817 h 142"/>
                <a:gd name="T50" fmla="*/ 64641 w 140"/>
                <a:gd name="T51" fmla="*/ 88650 h 142"/>
                <a:gd name="T52" fmla="*/ 62247 w 140"/>
                <a:gd name="T53" fmla="*/ 86254 h 142"/>
                <a:gd name="T54" fmla="*/ 59853 w 140"/>
                <a:gd name="T55" fmla="*/ 83858 h 142"/>
                <a:gd name="T56" fmla="*/ 55064 w 140"/>
                <a:gd name="T57" fmla="*/ 79066 h 142"/>
                <a:gd name="T58" fmla="*/ 50276 w 140"/>
                <a:gd name="T59" fmla="*/ 69482 h 142"/>
                <a:gd name="T60" fmla="*/ 50276 w 140"/>
                <a:gd name="T61" fmla="*/ 64690 h 142"/>
                <a:gd name="T62" fmla="*/ 47882 w 140"/>
                <a:gd name="T63" fmla="*/ 59898 h 142"/>
                <a:gd name="T64" fmla="*/ 40700 w 140"/>
                <a:gd name="T65" fmla="*/ 55107 h 142"/>
                <a:gd name="T66" fmla="*/ 35912 w 140"/>
                <a:gd name="T67" fmla="*/ 50315 h 142"/>
                <a:gd name="T68" fmla="*/ 33518 w 140"/>
                <a:gd name="T69" fmla="*/ 47919 h 142"/>
                <a:gd name="T70" fmla="*/ 35912 w 140"/>
                <a:gd name="T71" fmla="*/ 40731 h 142"/>
                <a:gd name="T72" fmla="*/ 31123 w 140"/>
                <a:gd name="T73" fmla="*/ 38335 h 142"/>
                <a:gd name="T74" fmla="*/ 26335 w 140"/>
                <a:gd name="T75" fmla="*/ 40731 h 142"/>
                <a:gd name="T76" fmla="*/ 19153 w 140"/>
                <a:gd name="T77" fmla="*/ 28751 h 142"/>
                <a:gd name="T78" fmla="*/ 9576 w 140"/>
                <a:gd name="T79" fmla="*/ 14376 h 142"/>
                <a:gd name="T80" fmla="*/ 7182 w 140"/>
                <a:gd name="T81" fmla="*/ 7188 h 142"/>
                <a:gd name="T82" fmla="*/ 2394 w 140"/>
                <a:gd name="T83" fmla="*/ 4792 h 142"/>
                <a:gd name="T84" fmla="*/ 2394 w 140"/>
                <a:gd name="T85" fmla="*/ 9584 h 142"/>
                <a:gd name="T86" fmla="*/ 7182 w 140"/>
                <a:gd name="T87" fmla="*/ 19167 h 142"/>
                <a:gd name="T88" fmla="*/ 26335 w 140"/>
                <a:gd name="T89" fmla="*/ 55107 h 142"/>
                <a:gd name="T90" fmla="*/ 35912 w 140"/>
                <a:gd name="T91" fmla="*/ 71878 h 142"/>
                <a:gd name="T92" fmla="*/ 64641 w 140"/>
                <a:gd name="T93" fmla="*/ 112609 h 142"/>
                <a:gd name="T94" fmla="*/ 76611 w 140"/>
                <a:gd name="T95" fmla="*/ 126985 h 142"/>
                <a:gd name="T96" fmla="*/ 90976 w 140"/>
                <a:gd name="T97" fmla="*/ 146152 h 142"/>
                <a:gd name="T98" fmla="*/ 129282 w 140"/>
                <a:gd name="T99" fmla="*/ 186883 h 142"/>
                <a:gd name="T100" fmla="*/ 150829 w 140"/>
                <a:gd name="T101" fmla="*/ 208446 h 142"/>
                <a:gd name="T102" fmla="*/ 162799 w 140"/>
                <a:gd name="T103" fmla="*/ 215634 h 142"/>
                <a:gd name="T104" fmla="*/ 244199 w 140"/>
                <a:gd name="T105" fmla="*/ 287512 h 142"/>
                <a:gd name="T106" fmla="*/ 296869 w 140"/>
                <a:gd name="T107" fmla="*/ 321056 h 1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0" h="142">
                  <a:moveTo>
                    <a:pt x="124" y="134"/>
                  </a:moveTo>
                  <a:cubicBezTo>
                    <a:pt x="125" y="135"/>
                    <a:pt x="127" y="136"/>
                    <a:pt x="128" y="137"/>
                  </a:cubicBezTo>
                  <a:cubicBezTo>
                    <a:pt x="132" y="138"/>
                    <a:pt x="136" y="140"/>
                    <a:pt x="140" y="142"/>
                  </a:cubicBezTo>
                  <a:cubicBezTo>
                    <a:pt x="140" y="142"/>
                    <a:pt x="140" y="141"/>
                    <a:pt x="139" y="139"/>
                  </a:cubicBezTo>
                  <a:cubicBezTo>
                    <a:pt x="137" y="137"/>
                    <a:pt x="134" y="137"/>
                    <a:pt x="132" y="134"/>
                  </a:cubicBezTo>
                  <a:cubicBezTo>
                    <a:pt x="132" y="134"/>
                    <a:pt x="132" y="135"/>
                    <a:pt x="131" y="135"/>
                  </a:cubicBezTo>
                  <a:cubicBezTo>
                    <a:pt x="130" y="132"/>
                    <a:pt x="126" y="131"/>
                    <a:pt x="123" y="130"/>
                  </a:cubicBezTo>
                  <a:cubicBezTo>
                    <a:pt x="123" y="130"/>
                    <a:pt x="123" y="130"/>
                    <a:pt x="123" y="130"/>
                  </a:cubicBezTo>
                  <a:cubicBezTo>
                    <a:pt x="122" y="130"/>
                    <a:pt x="122" y="129"/>
                    <a:pt x="121" y="129"/>
                  </a:cubicBezTo>
                  <a:cubicBezTo>
                    <a:pt x="121" y="129"/>
                    <a:pt x="121" y="129"/>
                    <a:pt x="121" y="129"/>
                  </a:cubicBezTo>
                  <a:cubicBezTo>
                    <a:pt x="121" y="129"/>
                    <a:pt x="120" y="128"/>
                    <a:pt x="120" y="128"/>
                  </a:cubicBezTo>
                  <a:cubicBezTo>
                    <a:pt x="120" y="128"/>
                    <a:pt x="120" y="128"/>
                    <a:pt x="119" y="128"/>
                  </a:cubicBezTo>
                  <a:cubicBezTo>
                    <a:pt x="119" y="128"/>
                    <a:pt x="119" y="128"/>
                    <a:pt x="119" y="128"/>
                  </a:cubicBezTo>
                  <a:cubicBezTo>
                    <a:pt x="119" y="126"/>
                    <a:pt x="117" y="127"/>
                    <a:pt x="117" y="125"/>
                  </a:cubicBezTo>
                  <a:cubicBezTo>
                    <a:pt x="117" y="125"/>
                    <a:pt x="117" y="126"/>
                    <a:pt x="116" y="126"/>
                  </a:cubicBezTo>
                  <a:cubicBezTo>
                    <a:pt x="115" y="124"/>
                    <a:pt x="113" y="122"/>
                    <a:pt x="111" y="121"/>
                  </a:cubicBezTo>
                  <a:cubicBezTo>
                    <a:pt x="111" y="121"/>
                    <a:pt x="111" y="121"/>
                    <a:pt x="110" y="121"/>
                  </a:cubicBezTo>
                  <a:cubicBezTo>
                    <a:pt x="111" y="121"/>
                    <a:pt x="110" y="120"/>
                    <a:pt x="110" y="120"/>
                  </a:cubicBezTo>
                  <a:cubicBezTo>
                    <a:pt x="109" y="120"/>
                    <a:pt x="109" y="119"/>
                    <a:pt x="108" y="119"/>
                  </a:cubicBezTo>
                  <a:cubicBezTo>
                    <a:pt x="108" y="119"/>
                    <a:pt x="108" y="119"/>
                    <a:pt x="108" y="119"/>
                  </a:cubicBezTo>
                  <a:cubicBezTo>
                    <a:pt x="108" y="118"/>
                    <a:pt x="107" y="119"/>
                    <a:pt x="107" y="118"/>
                  </a:cubicBezTo>
                  <a:cubicBezTo>
                    <a:pt x="107" y="118"/>
                    <a:pt x="107" y="118"/>
                    <a:pt x="107" y="118"/>
                  </a:cubicBezTo>
                  <a:cubicBezTo>
                    <a:pt x="107" y="117"/>
                    <a:pt x="106" y="118"/>
                    <a:pt x="106" y="117"/>
                  </a:cubicBezTo>
                  <a:cubicBezTo>
                    <a:pt x="106" y="117"/>
                    <a:pt x="106" y="117"/>
                    <a:pt x="106" y="117"/>
                  </a:cubicBezTo>
                  <a:cubicBezTo>
                    <a:pt x="106" y="117"/>
                    <a:pt x="105" y="117"/>
                    <a:pt x="105" y="116"/>
                  </a:cubicBezTo>
                  <a:cubicBezTo>
                    <a:pt x="105" y="116"/>
                    <a:pt x="105" y="116"/>
                    <a:pt x="105" y="116"/>
                  </a:cubicBezTo>
                  <a:cubicBezTo>
                    <a:pt x="104" y="116"/>
                    <a:pt x="104" y="116"/>
                    <a:pt x="104" y="115"/>
                  </a:cubicBezTo>
                  <a:cubicBezTo>
                    <a:pt x="103" y="115"/>
                    <a:pt x="105" y="116"/>
                    <a:pt x="104" y="116"/>
                  </a:cubicBezTo>
                  <a:cubicBezTo>
                    <a:pt x="101" y="114"/>
                    <a:pt x="99" y="112"/>
                    <a:pt x="96" y="110"/>
                  </a:cubicBezTo>
                  <a:cubicBezTo>
                    <a:pt x="96" y="110"/>
                    <a:pt x="96" y="110"/>
                    <a:pt x="95" y="110"/>
                  </a:cubicBezTo>
                  <a:cubicBezTo>
                    <a:pt x="95" y="110"/>
                    <a:pt x="94" y="109"/>
                    <a:pt x="94" y="109"/>
                  </a:cubicBezTo>
                  <a:cubicBezTo>
                    <a:pt x="95" y="109"/>
                    <a:pt x="94" y="109"/>
                    <a:pt x="94" y="109"/>
                  </a:cubicBezTo>
                  <a:cubicBezTo>
                    <a:pt x="93" y="109"/>
                    <a:pt x="94" y="108"/>
                    <a:pt x="93" y="108"/>
                  </a:cubicBezTo>
                  <a:cubicBezTo>
                    <a:pt x="93" y="108"/>
                    <a:pt x="93" y="108"/>
                    <a:pt x="93" y="109"/>
                  </a:cubicBezTo>
                  <a:cubicBezTo>
                    <a:pt x="93" y="108"/>
                    <a:pt x="92" y="107"/>
                    <a:pt x="92" y="107"/>
                  </a:cubicBezTo>
                  <a:cubicBezTo>
                    <a:pt x="92" y="107"/>
                    <a:pt x="92" y="107"/>
                    <a:pt x="92" y="107"/>
                  </a:cubicBezTo>
                  <a:cubicBezTo>
                    <a:pt x="92" y="106"/>
                    <a:pt x="91" y="107"/>
                    <a:pt x="90" y="106"/>
                  </a:cubicBezTo>
                  <a:cubicBezTo>
                    <a:pt x="90" y="106"/>
                    <a:pt x="90" y="106"/>
                    <a:pt x="90" y="106"/>
                  </a:cubicBezTo>
                  <a:cubicBezTo>
                    <a:pt x="89" y="106"/>
                    <a:pt x="91" y="106"/>
                    <a:pt x="90" y="105"/>
                  </a:cubicBezTo>
                  <a:cubicBezTo>
                    <a:pt x="90" y="106"/>
                    <a:pt x="90" y="106"/>
                    <a:pt x="90" y="106"/>
                  </a:cubicBezTo>
                  <a:cubicBezTo>
                    <a:pt x="90" y="105"/>
                    <a:pt x="88" y="104"/>
                    <a:pt x="88" y="103"/>
                  </a:cubicBezTo>
                  <a:cubicBezTo>
                    <a:pt x="88" y="103"/>
                    <a:pt x="88" y="104"/>
                    <a:pt x="88" y="104"/>
                  </a:cubicBezTo>
                  <a:cubicBezTo>
                    <a:pt x="87" y="103"/>
                    <a:pt x="86" y="103"/>
                    <a:pt x="86" y="102"/>
                  </a:cubicBezTo>
                  <a:cubicBezTo>
                    <a:pt x="85" y="102"/>
                    <a:pt x="85" y="103"/>
                    <a:pt x="85" y="102"/>
                  </a:cubicBezTo>
                  <a:cubicBezTo>
                    <a:pt x="85" y="101"/>
                    <a:pt x="84" y="101"/>
                    <a:pt x="85" y="100"/>
                  </a:cubicBezTo>
                  <a:cubicBezTo>
                    <a:pt x="84" y="100"/>
                    <a:pt x="83" y="99"/>
                    <a:pt x="83" y="99"/>
                  </a:cubicBezTo>
                  <a:cubicBezTo>
                    <a:pt x="83" y="99"/>
                    <a:pt x="82" y="99"/>
                    <a:pt x="82" y="100"/>
                  </a:cubicBezTo>
                  <a:cubicBezTo>
                    <a:pt x="82" y="100"/>
                    <a:pt x="82" y="100"/>
                    <a:pt x="82" y="100"/>
                  </a:cubicBezTo>
                  <a:cubicBezTo>
                    <a:pt x="81" y="100"/>
                    <a:pt x="82" y="100"/>
                    <a:pt x="82" y="100"/>
                  </a:cubicBezTo>
                  <a:cubicBezTo>
                    <a:pt x="81" y="100"/>
                    <a:pt x="81" y="99"/>
                    <a:pt x="81" y="99"/>
                  </a:cubicBezTo>
                  <a:cubicBezTo>
                    <a:pt x="80" y="98"/>
                    <a:pt x="80" y="97"/>
                    <a:pt x="80" y="97"/>
                  </a:cubicBezTo>
                  <a:cubicBezTo>
                    <a:pt x="80" y="97"/>
                    <a:pt x="79" y="97"/>
                    <a:pt x="79" y="97"/>
                  </a:cubicBezTo>
                  <a:cubicBezTo>
                    <a:pt x="79" y="95"/>
                    <a:pt x="79" y="95"/>
                    <a:pt x="79" y="95"/>
                  </a:cubicBezTo>
                  <a:cubicBezTo>
                    <a:pt x="79" y="95"/>
                    <a:pt x="79" y="96"/>
                    <a:pt x="78" y="95"/>
                  </a:cubicBezTo>
                  <a:cubicBezTo>
                    <a:pt x="79" y="95"/>
                    <a:pt x="79" y="95"/>
                    <a:pt x="79" y="95"/>
                  </a:cubicBezTo>
                  <a:cubicBezTo>
                    <a:pt x="78" y="95"/>
                    <a:pt x="78" y="94"/>
                    <a:pt x="77" y="94"/>
                  </a:cubicBezTo>
                  <a:cubicBezTo>
                    <a:pt x="77" y="94"/>
                    <a:pt x="77" y="95"/>
                    <a:pt x="77" y="95"/>
                  </a:cubicBezTo>
                  <a:cubicBezTo>
                    <a:pt x="76" y="94"/>
                    <a:pt x="77" y="94"/>
                    <a:pt x="76" y="94"/>
                  </a:cubicBezTo>
                  <a:cubicBezTo>
                    <a:pt x="76" y="94"/>
                    <a:pt x="76" y="94"/>
                    <a:pt x="76" y="94"/>
                  </a:cubicBezTo>
                  <a:cubicBezTo>
                    <a:pt x="76" y="93"/>
                    <a:pt x="75" y="93"/>
                    <a:pt x="76" y="93"/>
                  </a:cubicBezTo>
                  <a:cubicBezTo>
                    <a:pt x="76" y="92"/>
                    <a:pt x="76" y="92"/>
                    <a:pt x="75" y="92"/>
                  </a:cubicBezTo>
                  <a:cubicBezTo>
                    <a:pt x="75" y="92"/>
                    <a:pt x="75" y="92"/>
                    <a:pt x="75" y="92"/>
                  </a:cubicBezTo>
                  <a:cubicBezTo>
                    <a:pt x="75" y="91"/>
                    <a:pt x="74" y="90"/>
                    <a:pt x="74" y="90"/>
                  </a:cubicBezTo>
                  <a:cubicBezTo>
                    <a:pt x="74" y="90"/>
                    <a:pt x="74" y="90"/>
                    <a:pt x="74" y="90"/>
                  </a:cubicBezTo>
                  <a:cubicBezTo>
                    <a:pt x="73" y="90"/>
                    <a:pt x="73" y="88"/>
                    <a:pt x="71" y="88"/>
                  </a:cubicBezTo>
                  <a:cubicBezTo>
                    <a:pt x="71" y="88"/>
                    <a:pt x="72" y="88"/>
                    <a:pt x="72" y="88"/>
                  </a:cubicBezTo>
                  <a:cubicBezTo>
                    <a:pt x="71" y="88"/>
                    <a:pt x="71" y="88"/>
                    <a:pt x="71" y="88"/>
                  </a:cubicBezTo>
                  <a:cubicBezTo>
                    <a:pt x="71" y="88"/>
                    <a:pt x="71" y="87"/>
                    <a:pt x="70" y="87"/>
                  </a:cubicBezTo>
                  <a:cubicBezTo>
                    <a:pt x="70" y="87"/>
                    <a:pt x="70" y="87"/>
                    <a:pt x="70" y="87"/>
                  </a:cubicBezTo>
                  <a:cubicBezTo>
                    <a:pt x="70" y="87"/>
                    <a:pt x="69" y="85"/>
                    <a:pt x="68" y="84"/>
                  </a:cubicBezTo>
                  <a:cubicBezTo>
                    <a:pt x="68" y="84"/>
                    <a:pt x="68" y="83"/>
                    <a:pt x="68" y="83"/>
                  </a:cubicBezTo>
                  <a:cubicBezTo>
                    <a:pt x="67" y="84"/>
                    <a:pt x="67" y="84"/>
                    <a:pt x="67" y="84"/>
                  </a:cubicBezTo>
                  <a:cubicBezTo>
                    <a:pt x="67" y="84"/>
                    <a:pt x="67" y="84"/>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7" y="83"/>
                    <a:pt x="67" y="83"/>
                    <a:pt x="67" y="83"/>
                  </a:cubicBezTo>
                  <a:cubicBezTo>
                    <a:pt x="66" y="83"/>
                    <a:pt x="66" y="83"/>
                    <a:pt x="66" y="83"/>
                  </a:cubicBezTo>
                  <a:cubicBezTo>
                    <a:pt x="66" y="83"/>
                    <a:pt x="66" y="83"/>
                    <a:pt x="67" y="83"/>
                  </a:cubicBezTo>
                  <a:cubicBezTo>
                    <a:pt x="66" y="83"/>
                    <a:pt x="66" y="82"/>
                    <a:pt x="66" y="82"/>
                  </a:cubicBezTo>
                  <a:cubicBezTo>
                    <a:pt x="66" y="82"/>
                    <a:pt x="66" y="83"/>
                    <a:pt x="65" y="83"/>
                  </a:cubicBezTo>
                  <a:cubicBezTo>
                    <a:pt x="65" y="82"/>
                    <a:pt x="65" y="82"/>
                    <a:pt x="65" y="82"/>
                  </a:cubicBezTo>
                  <a:cubicBezTo>
                    <a:pt x="65" y="81"/>
                    <a:pt x="65" y="81"/>
                    <a:pt x="65" y="81"/>
                  </a:cubicBezTo>
                  <a:cubicBezTo>
                    <a:pt x="65" y="81"/>
                    <a:pt x="64" y="81"/>
                    <a:pt x="65" y="81"/>
                  </a:cubicBezTo>
                  <a:cubicBezTo>
                    <a:pt x="64" y="81"/>
                    <a:pt x="64" y="80"/>
                    <a:pt x="64" y="81"/>
                  </a:cubicBezTo>
                  <a:cubicBezTo>
                    <a:pt x="63" y="81"/>
                    <a:pt x="63" y="81"/>
                    <a:pt x="63" y="81"/>
                  </a:cubicBezTo>
                  <a:cubicBezTo>
                    <a:pt x="63" y="81"/>
                    <a:pt x="63" y="80"/>
                    <a:pt x="63" y="80"/>
                  </a:cubicBezTo>
                  <a:cubicBezTo>
                    <a:pt x="63" y="80"/>
                    <a:pt x="63" y="80"/>
                    <a:pt x="63" y="80"/>
                  </a:cubicBezTo>
                  <a:cubicBezTo>
                    <a:pt x="64" y="79"/>
                    <a:pt x="62" y="79"/>
                    <a:pt x="63" y="79"/>
                  </a:cubicBezTo>
                  <a:cubicBezTo>
                    <a:pt x="62" y="78"/>
                    <a:pt x="61" y="77"/>
                    <a:pt x="61" y="78"/>
                  </a:cubicBezTo>
                  <a:cubicBezTo>
                    <a:pt x="60" y="77"/>
                    <a:pt x="60" y="76"/>
                    <a:pt x="60" y="76"/>
                  </a:cubicBezTo>
                  <a:cubicBezTo>
                    <a:pt x="60" y="76"/>
                    <a:pt x="60" y="76"/>
                    <a:pt x="60" y="77"/>
                  </a:cubicBezTo>
                  <a:cubicBezTo>
                    <a:pt x="59" y="76"/>
                    <a:pt x="59" y="76"/>
                    <a:pt x="59" y="76"/>
                  </a:cubicBezTo>
                  <a:cubicBezTo>
                    <a:pt x="59" y="76"/>
                    <a:pt x="58" y="76"/>
                    <a:pt x="58" y="76"/>
                  </a:cubicBezTo>
                  <a:cubicBezTo>
                    <a:pt x="58" y="75"/>
                    <a:pt x="58" y="75"/>
                    <a:pt x="58" y="75"/>
                  </a:cubicBezTo>
                  <a:cubicBezTo>
                    <a:pt x="57" y="75"/>
                    <a:pt x="58" y="73"/>
                    <a:pt x="57" y="73"/>
                  </a:cubicBezTo>
                  <a:cubicBezTo>
                    <a:pt x="57" y="73"/>
                    <a:pt x="57" y="74"/>
                    <a:pt x="56" y="74"/>
                  </a:cubicBezTo>
                  <a:cubicBezTo>
                    <a:pt x="55" y="74"/>
                    <a:pt x="56" y="73"/>
                    <a:pt x="55" y="72"/>
                  </a:cubicBezTo>
                  <a:cubicBezTo>
                    <a:pt x="56" y="72"/>
                    <a:pt x="56" y="72"/>
                    <a:pt x="56" y="72"/>
                  </a:cubicBezTo>
                  <a:cubicBezTo>
                    <a:pt x="55" y="72"/>
                    <a:pt x="55" y="71"/>
                    <a:pt x="55" y="72"/>
                  </a:cubicBezTo>
                  <a:cubicBezTo>
                    <a:pt x="55" y="71"/>
                    <a:pt x="54" y="71"/>
                    <a:pt x="55" y="71"/>
                  </a:cubicBezTo>
                  <a:cubicBezTo>
                    <a:pt x="53" y="70"/>
                    <a:pt x="53" y="68"/>
                    <a:pt x="51" y="68"/>
                  </a:cubicBezTo>
                  <a:cubicBezTo>
                    <a:pt x="51" y="68"/>
                    <a:pt x="51" y="68"/>
                    <a:pt x="51" y="68"/>
                  </a:cubicBezTo>
                  <a:cubicBezTo>
                    <a:pt x="52" y="68"/>
                    <a:pt x="51" y="68"/>
                    <a:pt x="51" y="68"/>
                  </a:cubicBezTo>
                  <a:cubicBezTo>
                    <a:pt x="51" y="68"/>
                    <a:pt x="51" y="68"/>
                    <a:pt x="52" y="68"/>
                  </a:cubicBezTo>
                  <a:cubicBezTo>
                    <a:pt x="51" y="68"/>
                    <a:pt x="51" y="67"/>
                    <a:pt x="51" y="68"/>
                  </a:cubicBezTo>
                  <a:cubicBezTo>
                    <a:pt x="50" y="68"/>
                    <a:pt x="51" y="66"/>
                    <a:pt x="50" y="66"/>
                  </a:cubicBezTo>
                  <a:cubicBezTo>
                    <a:pt x="50" y="66"/>
                    <a:pt x="50" y="66"/>
                    <a:pt x="49" y="66"/>
                  </a:cubicBezTo>
                  <a:cubicBezTo>
                    <a:pt x="49" y="65"/>
                    <a:pt x="49" y="65"/>
                    <a:pt x="49" y="65"/>
                  </a:cubicBezTo>
                  <a:cubicBezTo>
                    <a:pt x="49" y="65"/>
                    <a:pt x="49" y="65"/>
                    <a:pt x="48" y="65"/>
                  </a:cubicBezTo>
                  <a:cubicBezTo>
                    <a:pt x="48" y="65"/>
                    <a:pt x="48" y="65"/>
                    <a:pt x="48" y="64"/>
                  </a:cubicBezTo>
                  <a:cubicBezTo>
                    <a:pt x="47" y="64"/>
                    <a:pt x="47" y="64"/>
                    <a:pt x="47" y="64"/>
                  </a:cubicBezTo>
                  <a:cubicBezTo>
                    <a:pt x="48" y="64"/>
                    <a:pt x="47" y="64"/>
                    <a:pt x="47" y="64"/>
                  </a:cubicBezTo>
                  <a:cubicBezTo>
                    <a:pt x="47" y="64"/>
                    <a:pt x="47" y="64"/>
                    <a:pt x="47" y="64"/>
                  </a:cubicBezTo>
                  <a:cubicBezTo>
                    <a:pt x="47" y="64"/>
                    <a:pt x="47" y="64"/>
                    <a:pt x="46" y="63"/>
                  </a:cubicBezTo>
                  <a:cubicBezTo>
                    <a:pt x="47" y="63"/>
                    <a:pt x="47" y="64"/>
                    <a:pt x="47" y="64"/>
                  </a:cubicBezTo>
                  <a:cubicBezTo>
                    <a:pt x="47" y="63"/>
                    <a:pt x="47" y="63"/>
                    <a:pt x="47" y="63"/>
                  </a:cubicBezTo>
                  <a:cubicBezTo>
                    <a:pt x="47" y="63"/>
                    <a:pt x="46" y="63"/>
                    <a:pt x="46" y="62"/>
                  </a:cubicBezTo>
                  <a:cubicBezTo>
                    <a:pt x="46" y="62"/>
                    <a:pt x="46" y="62"/>
                    <a:pt x="46" y="62"/>
                  </a:cubicBezTo>
                  <a:cubicBezTo>
                    <a:pt x="46" y="62"/>
                    <a:pt x="46" y="61"/>
                    <a:pt x="46" y="62"/>
                  </a:cubicBezTo>
                  <a:cubicBezTo>
                    <a:pt x="46" y="62"/>
                    <a:pt x="46" y="62"/>
                    <a:pt x="46" y="62"/>
                  </a:cubicBezTo>
                  <a:cubicBezTo>
                    <a:pt x="46" y="62"/>
                    <a:pt x="45" y="62"/>
                    <a:pt x="45" y="62"/>
                  </a:cubicBezTo>
                  <a:cubicBezTo>
                    <a:pt x="45" y="61"/>
                    <a:pt x="46" y="61"/>
                    <a:pt x="45" y="61"/>
                  </a:cubicBezTo>
                  <a:cubicBezTo>
                    <a:pt x="45" y="61"/>
                    <a:pt x="45" y="61"/>
                    <a:pt x="45" y="61"/>
                  </a:cubicBezTo>
                  <a:cubicBezTo>
                    <a:pt x="45" y="61"/>
                    <a:pt x="45" y="61"/>
                    <a:pt x="45" y="61"/>
                  </a:cubicBezTo>
                  <a:cubicBezTo>
                    <a:pt x="45" y="61"/>
                    <a:pt x="45" y="61"/>
                    <a:pt x="45" y="61"/>
                  </a:cubicBezTo>
                  <a:cubicBezTo>
                    <a:pt x="45" y="61"/>
                    <a:pt x="45" y="61"/>
                    <a:pt x="45" y="61"/>
                  </a:cubicBezTo>
                  <a:cubicBezTo>
                    <a:pt x="45" y="60"/>
                    <a:pt x="44" y="60"/>
                    <a:pt x="44" y="60"/>
                  </a:cubicBezTo>
                  <a:cubicBezTo>
                    <a:pt x="44" y="59"/>
                    <a:pt x="44" y="59"/>
                    <a:pt x="43" y="59"/>
                  </a:cubicBezTo>
                  <a:cubicBezTo>
                    <a:pt x="44" y="59"/>
                    <a:pt x="44" y="59"/>
                    <a:pt x="44" y="59"/>
                  </a:cubicBezTo>
                  <a:cubicBezTo>
                    <a:pt x="43" y="59"/>
                    <a:pt x="43" y="58"/>
                    <a:pt x="43" y="58"/>
                  </a:cubicBezTo>
                  <a:cubicBezTo>
                    <a:pt x="43" y="58"/>
                    <a:pt x="43" y="58"/>
                    <a:pt x="43" y="58"/>
                  </a:cubicBezTo>
                  <a:cubicBezTo>
                    <a:pt x="43" y="58"/>
                    <a:pt x="42" y="58"/>
                    <a:pt x="42" y="57"/>
                  </a:cubicBezTo>
                  <a:cubicBezTo>
                    <a:pt x="42" y="57"/>
                    <a:pt x="41" y="58"/>
                    <a:pt x="41" y="57"/>
                  </a:cubicBezTo>
                  <a:cubicBezTo>
                    <a:pt x="41" y="57"/>
                    <a:pt x="41" y="56"/>
                    <a:pt x="41" y="56"/>
                  </a:cubicBezTo>
                  <a:cubicBezTo>
                    <a:pt x="41" y="56"/>
                    <a:pt x="40" y="54"/>
                    <a:pt x="39" y="54"/>
                  </a:cubicBezTo>
                  <a:cubicBezTo>
                    <a:pt x="39" y="54"/>
                    <a:pt x="39" y="54"/>
                    <a:pt x="39" y="53"/>
                  </a:cubicBezTo>
                  <a:cubicBezTo>
                    <a:pt x="38" y="52"/>
                    <a:pt x="38" y="51"/>
                    <a:pt x="36" y="50"/>
                  </a:cubicBezTo>
                  <a:cubicBezTo>
                    <a:pt x="36" y="51"/>
                    <a:pt x="36" y="51"/>
                    <a:pt x="36" y="51"/>
                  </a:cubicBezTo>
                  <a:cubicBezTo>
                    <a:pt x="36" y="50"/>
                    <a:pt x="35" y="51"/>
                    <a:pt x="36" y="50"/>
                  </a:cubicBezTo>
                  <a:cubicBezTo>
                    <a:pt x="36" y="50"/>
                    <a:pt x="36" y="50"/>
                    <a:pt x="37" y="50"/>
                  </a:cubicBezTo>
                  <a:cubicBezTo>
                    <a:pt x="36" y="49"/>
                    <a:pt x="35" y="48"/>
                    <a:pt x="35" y="48"/>
                  </a:cubicBezTo>
                  <a:cubicBezTo>
                    <a:pt x="35" y="48"/>
                    <a:pt x="35" y="48"/>
                    <a:pt x="35" y="48"/>
                  </a:cubicBezTo>
                  <a:cubicBezTo>
                    <a:pt x="35" y="48"/>
                    <a:pt x="34" y="48"/>
                    <a:pt x="34" y="47"/>
                  </a:cubicBezTo>
                  <a:cubicBezTo>
                    <a:pt x="34" y="47"/>
                    <a:pt x="34" y="47"/>
                    <a:pt x="34" y="47"/>
                  </a:cubicBezTo>
                  <a:cubicBezTo>
                    <a:pt x="34" y="47"/>
                    <a:pt x="34" y="47"/>
                    <a:pt x="34" y="47"/>
                  </a:cubicBezTo>
                  <a:cubicBezTo>
                    <a:pt x="34" y="47"/>
                    <a:pt x="34" y="46"/>
                    <a:pt x="34" y="46"/>
                  </a:cubicBezTo>
                  <a:cubicBezTo>
                    <a:pt x="33" y="46"/>
                    <a:pt x="33" y="46"/>
                    <a:pt x="33" y="46"/>
                  </a:cubicBezTo>
                  <a:cubicBezTo>
                    <a:pt x="33" y="46"/>
                    <a:pt x="33" y="45"/>
                    <a:pt x="33" y="45"/>
                  </a:cubicBezTo>
                  <a:cubicBezTo>
                    <a:pt x="32" y="45"/>
                    <a:pt x="32" y="45"/>
                    <a:pt x="32" y="45"/>
                  </a:cubicBezTo>
                  <a:cubicBezTo>
                    <a:pt x="32" y="44"/>
                    <a:pt x="32" y="44"/>
                    <a:pt x="32" y="44"/>
                  </a:cubicBezTo>
                  <a:cubicBezTo>
                    <a:pt x="31" y="44"/>
                    <a:pt x="31" y="43"/>
                    <a:pt x="30" y="43"/>
                  </a:cubicBezTo>
                  <a:cubicBezTo>
                    <a:pt x="30" y="41"/>
                    <a:pt x="29" y="39"/>
                    <a:pt x="28" y="38"/>
                  </a:cubicBezTo>
                  <a:cubicBezTo>
                    <a:pt x="28" y="38"/>
                    <a:pt x="28" y="38"/>
                    <a:pt x="28" y="38"/>
                  </a:cubicBezTo>
                  <a:cubicBezTo>
                    <a:pt x="27" y="38"/>
                    <a:pt x="28" y="38"/>
                    <a:pt x="27" y="37"/>
                  </a:cubicBezTo>
                  <a:cubicBezTo>
                    <a:pt x="27" y="38"/>
                    <a:pt x="27" y="38"/>
                    <a:pt x="27" y="38"/>
                  </a:cubicBezTo>
                  <a:cubicBezTo>
                    <a:pt x="26" y="38"/>
                    <a:pt x="27" y="37"/>
                    <a:pt x="26" y="37"/>
                  </a:cubicBezTo>
                  <a:cubicBezTo>
                    <a:pt x="27" y="36"/>
                    <a:pt x="26" y="37"/>
                    <a:pt x="27" y="37"/>
                  </a:cubicBezTo>
                  <a:cubicBezTo>
                    <a:pt x="27" y="37"/>
                    <a:pt x="26" y="36"/>
                    <a:pt x="26" y="36"/>
                  </a:cubicBezTo>
                  <a:cubicBezTo>
                    <a:pt x="26" y="36"/>
                    <a:pt x="26" y="36"/>
                    <a:pt x="26" y="36"/>
                  </a:cubicBezTo>
                  <a:cubicBezTo>
                    <a:pt x="26" y="36"/>
                    <a:pt x="26" y="36"/>
                    <a:pt x="26" y="36"/>
                  </a:cubicBezTo>
                  <a:cubicBezTo>
                    <a:pt x="25" y="36"/>
                    <a:pt x="25" y="37"/>
                    <a:pt x="24" y="37"/>
                  </a:cubicBezTo>
                  <a:cubicBezTo>
                    <a:pt x="24" y="37"/>
                    <a:pt x="24" y="37"/>
                    <a:pt x="24" y="37"/>
                  </a:cubicBezTo>
                  <a:cubicBezTo>
                    <a:pt x="23" y="37"/>
                    <a:pt x="24" y="38"/>
                    <a:pt x="23" y="38"/>
                  </a:cubicBezTo>
                  <a:cubicBezTo>
                    <a:pt x="23" y="37"/>
                    <a:pt x="24" y="36"/>
                    <a:pt x="24" y="36"/>
                  </a:cubicBezTo>
                  <a:cubicBezTo>
                    <a:pt x="24" y="36"/>
                    <a:pt x="25" y="35"/>
                    <a:pt x="25" y="35"/>
                  </a:cubicBezTo>
                  <a:cubicBezTo>
                    <a:pt x="24" y="34"/>
                    <a:pt x="25" y="35"/>
                    <a:pt x="25" y="35"/>
                  </a:cubicBezTo>
                  <a:cubicBezTo>
                    <a:pt x="24" y="35"/>
                    <a:pt x="24" y="34"/>
                    <a:pt x="24" y="34"/>
                  </a:cubicBezTo>
                  <a:cubicBezTo>
                    <a:pt x="24" y="34"/>
                    <a:pt x="25" y="34"/>
                    <a:pt x="24" y="33"/>
                  </a:cubicBezTo>
                  <a:cubicBezTo>
                    <a:pt x="24" y="33"/>
                    <a:pt x="24" y="34"/>
                    <a:pt x="24" y="34"/>
                  </a:cubicBezTo>
                  <a:cubicBezTo>
                    <a:pt x="24" y="33"/>
                    <a:pt x="24" y="33"/>
                    <a:pt x="24" y="33"/>
                  </a:cubicBezTo>
                  <a:cubicBezTo>
                    <a:pt x="25" y="32"/>
                    <a:pt x="24" y="32"/>
                    <a:pt x="24" y="32"/>
                  </a:cubicBezTo>
                  <a:cubicBezTo>
                    <a:pt x="23" y="32"/>
                    <a:pt x="23" y="33"/>
                    <a:pt x="23" y="33"/>
                  </a:cubicBezTo>
                  <a:cubicBezTo>
                    <a:pt x="23" y="32"/>
                    <a:pt x="23" y="31"/>
                    <a:pt x="24" y="31"/>
                  </a:cubicBezTo>
                  <a:cubicBezTo>
                    <a:pt x="23" y="31"/>
                    <a:pt x="23" y="31"/>
                    <a:pt x="23" y="32"/>
                  </a:cubicBezTo>
                  <a:cubicBezTo>
                    <a:pt x="22" y="32"/>
                    <a:pt x="23" y="30"/>
                    <a:pt x="22" y="31"/>
                  </a:cubicBezTo>
                  <a:cubicBezTo>
                    <a:pt x="22" y="30"/>
                    <a:pt x="22" y="30"/>
                    <a:pt x="22" y="30"/>
                  </a:cubicBezTo>
                  <a:cubicBezTo>
                    <a:pt x="22" y="30"/>
                    <a:pt x="22" y="30"/>
                    <a:pt x="22" y="30"/>
                  </a:cubicBezTo>
                  <a:cubicBezTo>
                    <a:pt x="21" y="30"/>
                    <a:pt x="21" y="29"/>
                    <a:pt x="21" y="29"/>
                  </a:cubicBezTo>
                  <a:cubicBezTo>
                    <a:pt x="21" y="29"/>
                    <a:pt x="20" y="28"/>
                    <a:pt x="21" y="28"/>
                  </a:cubicBezTo>
                  <a:cubicBezTo>
                    <a:pt x="22" y="29"/>
                    <a:pt x="21" y="29"/>
                    <a:pt x="22" y="29"/>
                  </a:cubicBezTo>
                  <a:cubicBezTo>
                    <a:pt x="21" y="29"/>
                    <a:pt x="21" y="28"/>
                    <a:pt x="21" y="28"/>
                  </a:cubicBezTo>
                  <a:cubicBezTo>
                    <a:pt x="21" y="28"/>
                    <a:pt x="21" y="28"/>
                    <a:pt x="21" y="28"/>
                  </a:cubicBezTo>
                  <a:cubicBezTo>
                    <a:pt x="21" y="28"/>
                    <a:pt x="21" y="28"/>
                    <a:pt x="21" y="27"/>
                  </a:cubicBezTo>
                  <a:cubicBezTo>
                    <a:pt x="21" y="27"/>
                    <a:pt x="21" y="28"/>
                    <a:pt x="21" y="27"/>
                  </a:cubicBezTo>
                  <a:cubicBezTo>
                    <a:pt x="21" y="27"/>
                    <a:pt x="21" y="27"/>
                    <a:pt x="21" y="27"/>
                  </a:cubicBezTo>
                  <a:cubicBezTo>
                    <a:pt x="21" y="26"/>
                    <a:pt x="20" y="27"/>
                    <a:pt x="20" y="27"/>
                  </a:cubicBezTo>
                  <a:cubicBezTo>
                    <a:pt x="20" y="27"/>
                    <a:pt x="20" y="27"/>
                    <a:pt x="20" y="27"/>
                  </a:cubicBezTo>
                  <a:cubicBezTo>
                    <a:pt x="20" y="27"/>
                    <a:pt x="19" y="27"/>
                    <a:pt x="19" y="27"/>
                  </a:cubicBezTo>
                  <a:cubicBezTo>
                    <a:pt x="20" y="26"/>
                    <a:pt x="20" y="26"/>
                    <a:pt x="20" y="26"/>
                  </a:cubicBezTo>
                  <a:cubicBezTo>
                    <a:pt x="20" y="25"/>
                    <a:pt x="19" y="26"/>
                    <a:pt x="20" y="25"/>
                  </a:cubicBezTo>
                  <a:cubicBezTo>
                    <a:pt x="19" y="26"/>
                    <a:pt x="19" y="26"/>
                    <a:pt x="19" y="26"/>
                  </a:cubicBezTo>
                  <a:cubicBezTo>
                    <a:pt x="19" y="26"/>
                    <a:pt x="19" y="26"/>
                    <a:pt x="18" y="26"/>
                  </a:cubicBezTo>
                  <a:cubicBezTo>
                    <a:pt x="18" y="25"/>
                    <a:pt x="19" y="24"/>
                    <a:pt x="19" y="25"/>
                  </a:cubicBezTo>
                  <a:cubicBezTo>
                    <a:pt x="19" y="24"/>
                    <a:pt x="18" y="24"/>
                    <a:pt x="18" y="25"/>
                  </a:cubicBezTo>
                  <a:cubicBezTo>
                    <a:pt x="18" y="24"/>
                    <a:pt x="19" y="24"/>
                    <a:pt x="19" y="24"/>
                  </a:cubicBezTo>
                  <a:cubicBezTo>
                    <a:pt x="18" y="24"/>
                    <a:pt x="18" y="24"/>
                    <a:pt x="17" y="23"/>
                  </a:cubicBezTo>
                  <a:cubicBezTo>
                    <a:pt x="17" y="24"/>
                    <a:pt x="17" y="24"/>
                    <a:pt x="17" y="24"/>
                  </a:cubicBezTo>
                  <a:cubicBezTo>
                    <a:pt x="17" y="24"/>
                    <a:pt x="17" y="24"/>
                    <a:pt x="17" y="24"/>
                  </a:cubicBezTo>
                  <a:cubicBezTo>
                    <a:pt x="16" y="25"/>
                    <a:pt x="16" y="24"/>
                    <a:pt x="16" y="25"/>
                  </a:cubicBezTo>
                  <a:cubicBezTo>
                    <a:pt x="15" y="24"/>
                    <a:pt x="15" y="24"/>
                    <a:pt x="15" y="24"/>
                  </a:cubicBezTo>
                  <a:cubicBezTo>
                    <a:pt x="17" y="24"/>
                    <a:pt x="16" y="22"/>
                    <a:pt x="17" y="22"/>
                  </a:cubicBezTo>
                  <a:cubicBezTo>
                    <a:pt x="17" y="21"/>
                    <a:pt x="15" y="23"/>
                    <a:pt x="15" y="21"/>
                  </a:cubicBezTo>
                  <a:cubicBezTo>
                    <a:pt x="16" y="21"/>
                    <a:pt x="16" y="20"/>
                    <a:pt x="16" y="21"/>
                  </a:cubicBezTo>
                  <a:cubicBezTo>
                    <a:pt x="16" y="20"/>
                    <a:pt x="17" y="20"/>
                    <a:pt x="16" y="20"/>
                  </a:cubicBezTo>
                  <a:cubicBezTo>
                    <a:pt x="16" y="20"/>
                    <a:pt x="15" y="20"/>
                    <a:pt x="15" y="21"/>
                  </a:cubicBezTo>
                  <a:cubicBezTo>
                    <a:pt x="15" y="20"/>
                    <a:pt x="15" y="21"/>
                    <a:pt x="15" y="21"/>
                  </a:cubicBezTo>
                  <a:cubicBezTo>
                    <a:pt x="15" y="21"/>
                    <a:pt x="14" y="21"/>
                    <a:pt x="14" y="21"/>
                  </a:cubicBezTo>
                  <a:cubicBezTo>
                    <a:pt x="14" y="21"/>
                    <a:pt x="14" y="20"/>
                    <a:pt x="14" y="20"/>
                  </a:cubicBezTo>
                  <a:cubicBezTo>
                    <a:pt x="15" y="20"/>
                    <a:pt x="14" y="20"/>
                    <a:pt x="15" y="20"/>
                  </a:cubicBezTo>
                  <a:cubicBezTo>
                    <a:pt x="14" y="19"/>
                    <a:pt x="14" y="19"/>
                    <a:pt x="14" y="19"/>
                  </a:cubicBezTo>
                  <a:cubicBezTo>
                    <a:pt x="15" y="19"/>
                    <a:pt x="15" y="19"/>
                    <a:pt x="15" y="19"/>
                  </a:cubicBezTo>
                  <a:cubicBezTo>
                    <a:pt x="15" y="18"/>
                    <a:pt x="15" y="18"/>
                    <a:pt x="15" y="18"/>
                  </a:cubicBezTo>
                  <a:cubicBezTo>
                    <a:pt x="15" y="18"/>
                    <a:pt x="15" y="18"/>
                    <a:pt x="15" y="18"/>
                  </a:cubicBezTo>
                  <a:cubicBezTo>
                    <a:pt x="14" y="18"/>
                    <a:pt x="15" y="18"/>
                    <a:pt x="15" y="17"/>
                  </a:cubicBezTo>
                  <a:cubicBezTo>
                    <a:pt x="14" y="17"/>
                    <a:pt x="14" y="17"/>
                    <a:pt x="14" y="17"/>
                  </a:cubicBezTo>
                  <a:cubicBezTo>
                    <a:pt x="14" y="18"/>
                    <a:pt x="15" y="18"/>
                    <a:pt x="14" y="19"/>
                  </a:cubicBezTo>
                  <a:cubicBezTo>
                    <a:pt x="14" y="18"/>
                    <a:pt x="14" y="18"/>
                    <a:pt x="13" y="17"/>
                  </a:cubicBezTo>
                  <a:cubicBezTo>
                    <a:pt x="13" y="17"/>
                    <a:pt x="14" y="18"/>
                    <a:pt x="14" y="18"/>
                  </a:cubicBezTo>
                  <a:cubicBezTo>
                    <a:pt x="13" y="18"/>
                    <a:pt x="12" y="18"/>
                    <a:pt x="12" y="17"/>
                  </a:cubicBezTo>
                  <a:cubicBezTo>
                    <a:pt x="12" y="16"/>
                    <a:pt x="13" y="17"/>
                    <a:pt x="13" y="16"/>
                  </a:cubicBezTo>
                  <a:cubicBezTo>
                    <a:pt x="13" y="16"/>
                    <a:pt x="13" y="15"/>
                    <a:pt x="12" y="15"/>
                  </a:cubicBezTo>
                  <a:cubicBezTo>
                    <a:pt x="12" y="15"/>
                    <a:pt x="12" y="14"/>
                    <a:pt x="12" y="15"/>
                  </a:cubicBezTo>
                  <a:cubicBezTo>
                    <a:pt x="12" y="15"/>
                    <a:pt x="13" y="16"/>
                    <a:pt x="12" y="17"/>
                  </a:cubicBezTo>
                  <a:cubicBezTo>
                    <a:pt x="11" y="17"/>
                    <a:pt x="13" y="17"/>
                    <a:pt x="12" y="18"/>
                  </a:cubicBezTo>
                  <a:cubicBezTo>
                    <a:pt x="12" y="17"/>
                    <a:pt x="11" y="18"/>
                    <a:pt x="11" y="18"/>
                  </a:cubicBezTo>
                  <a:cubicBezTo>
                    <a:pt x="10" y="18"/>
                    <a:pt x="11" y="17"/>
                    <a:pt x="11" y="17"/>
                  </a:cubicBezTo>
                  <a:cubicBezTo>
                    <a:pt x="11" y="17"/>
                    <a:pt x="11" y="17"/>
                    <a:pt x="12" y="17"/>
                  </a:cubicBezTo>
                  <a:cubicBezTo>
                    <a:pt x="11" y="16"/>
                    <a:pt x="11" y="15"/>
                    <a:pt x="11" y="15"/>
                  </a:cubicBezTo>
                  <a:cubicBezTo>
                    <a:pt x="11" y="14"/>
                    <a:pt x="10" y="15"/>
                    <a:pt x="10" y="15"/>
                  </a:cubicBezTo>
                  <a:cubicBezTo>
                    <a:pt x="10" y="14"/>
                    <a:pt x="9" y="13"/>
                    <a:pt x="9" y="13"/>
                  </a:cubicBezTo>
                  <a:cubicBezTo>
                    <a:pt x="10" y="13"/>
                    <a:pt x="9" y="12"/>
                    <a:pt x="9" y="12"/>
                  </a:cubicBezTo>
                  <a:cubicBezTo>
                    <a:pt x="9" y="12"/>
                    <a:pt x="8" y="12"/>
                    <a:pt x="8" y="12"/>
                  </a:cubicBezTo>
                  <a:cubicBezTo>
                    <a:pt x="8" y="11"/>
                    <a:pt x="8" y="12"/>
                    <a:pt x="7" y="12"/>
                  </a:cubicBezTo>
                  <a:cubicBezTo>
                    <a:pt x="7" y="11"/>
                    <a:pt x="7" y="10"/>
                    <a:pt x="7" y="9"/>
                  </a:cubicBezTo>
                  <a:cubicBezTo>
                    <a:pt x="6" y="9"/>
                    <a:pt x="6" y="7"/>
                    <a:pt x="5" y="7"/>
                  </a:cubicBezTo>
                  <a:cubicBezTo>
                    <a:pt x="5" y="6"/>
                    <a:pt x="4" y="7"/>
                    <a:pt x="4" y="7"/>
                  </a:cubicBezTo>
                  <a:cubicBezTo>
                    <a:pt x="4" y="6"/>
                    <a:pt x="5" y="7"/>
                    <a:pt x="4" y="6"/>
                  </a:cubicBezTo>
                  <a:cubicBezTo>
                    <a:pt x="4" y="6"/>
                    <a:pt x="4" y="6"/>
                    <a:pt x="4" y="6"/>
                  </a:cubicBezTo>
                  <a:cubicBezTo>
                    <a:pt x="4" y="6"/>
                    <a:pt x="3" y="5"/>
                    <a:pt x="4" y="4"/>
                  </a:cubicBezTo>
                  <a:cubicBezTo>
                    <a:pt x="3" y="5"/>
                    <a:pt x="3" y="5"/>
                    <a:pt x="3" y="5"/>
                  </a:cubicBezTo>
                  <a:cubicBezTo>
                    <a:pt x="3" y="5"/>
                    <a:pt x="3" y="5"/>
                    <a:pt x="3" y="4"/>
                  </a:cubicBezTo>
                  <a:cubicBezTo>
                    <a:pt x="3" y="5"/>
                    <a:pt x="3" y="5"/>
                    <a:pt x="3" y="5"/>
                  </a:cubicBezTo>
                  <a:cubicBezTo>
                    <a:pt x="2" y="5"/>
                    <a:pt x="2" y="4"/>
                    <a:pt x="2" y="3"/>
                  </a:cubicBezTo>
                  <a:cubicBezTo>
                    <a:pt x="3" y="3"/>
                    <a:pt x="3" y="3"/>
                    <a:pt x="3" y="3"/>
                  </a:cubicBezTo>
                  <a:cubicBezTo>
                    <a:pt x="3" y="2"/>
                    <a:pt x="2" y="2"/>
                    <a:pt x="2" y="1"/>
                  </a:cubicBezTo>
                  <a:cubicBezTo>
                    <a:pt x="1" y="1"/>
                    <a:pt x="1" y="1"/>
                    <a:pt x="1" y="1"/>
                  </a:cubicBezTo>
                  <a:cubicBezTo>
                    <a:pt x="1" y="1"/>
                    <a:pt x="1" y="1"/>
                    <a:pt x="1" y="1"/>
                  </a:cubicBezTo>
                  <a:cubicBezTo>
                    <a:pt x="1" y="1"/>
                    <a:pt x="0" y="1"/>
                    <a:pt x="1" y="0"/>
                  </a:cubicBezTo>
                  <a:cubicBezTo>
                    <a:pt x="0" y="2"/>
                    <a:pt x="0" y="2"/>
                    <a:pt x="0" y="2"/>
                  </a:cubicBezTo>
                  <a:cubicBezTo>
                    <a:pt x="1" y="2"/>
                    <a:pt x="0" y="2"/>
                    <a:pt x="1" y="2"/>
                  </a:cubicBezTo>
                  <a:cubicBezTo>
                    <a:pt x="1" y="2"/>
                    <a:pt x="2" y="2"/>
                    <a:pt x="1" y="3"/>
                  </a:cubicBezTo>
                  <a:cubicBezTo>
                    <a:pt x="1" y="2"/>
                    <a:pt x="1" y="2"/>
                    <a:pt x="1" y="2"/>
                  </a:cubicBezTo>
                  <a:cubicBezTo>
                    <a:pt x="1" y="2"/>
                    <a:pt x="1" y="3"/>
                    <a:pt x="1" y="3"/>
                  </a:cubicBezTo>
                  <a:cubicBezTo>
                    <a:pt x="1" y="3"/>
                    <a:pt x="0" y="3"/>
                    <a:pt x="1" y="3"/>
                  </a:cubicBezTo>
                  <a:cubicBezTo>
                    <a:pt x="0" y="3"/>
                    <a:pt x="1" y="3"/>
                    <a:pt x="1" y="4"/>
                  </a:cubicBezTo>
                  <a:cubicBezTo>
                    <a:pt x="1" y="4"/>
                    <a:pt x="1" y="4"/>
                    <a:pt x="1" y="4"/>
                  </a:cubicBezTo>
                  <a:cubicBezTo>
                    <a:pt x="1" y="4"/>
                    <a:pt x="1" y="5"/>
                    <a:pt x="1" y="5"/>
                  </a:cubicBezTo>
                  <a:cubicBezTo>
                    <a:pt x="2" y="5"/>
                    <a:pt x="2" y="6"/>
                    <a:pt x="2" y="7"/>
                  </a:cubicBezTo>
                  <a:cubicBezTo>
                    <a:pt x="3" y="7"/>
                    <a:pt x="3" y="6"/>
                    <a:pt x="3" y="5"/>
                  </a:cubicBezTo>
                  <a:cubicBezTo>
                    <a:pt x="3" y="6"/>
                    <a:pt x="3" y="6"/>
                    <a:pt x="3" y="6"/>
                  </a:cubicBezTo>
                  <a:cubicBezTo>
                    <a:pt x="3" y="7"/>
                    <a:pt x="3" y="7"/>
                    <a:pt x="3" y="8"/>
                  </a:cubicBezTo>
                  <a:cubicBezTo>
                    <a:pt x="3" y="8"/>
                    <a:pt x="3" y="8"/>
                    <a:pt x="3" y="8"/>
                  </a:cubicBezTo>
                  <a:cubicBezTo>
                    <a:pt x="3" y="8"/>
                    <a:pt x="3" y="9"/>
                    <a:pt x="3" y="9"/>
                  </a:cubicBezTo>
                  <a:cubicBezTo>
                    <a:pt x="4" y="10"/>
                    <a:pt x="5" y="11"/>
                    <a:pt x="5" y="12"/>
                  </a:cubicBezTo>
                  <a:cubicBezTo>
                    <a:pt x="6" y="12"/>
                    <a:pt x="6" y="12"/>
                    <a:pt x="6" y="12"/>
                  </a:cubicBezTo>
                  <a:cubicBezTo>
                    <a:pt x="5" y="13"/>
                    <a:pt x="6" y="14"/>
                    <a:pt x="6" y="15"/>
                  </a:cubicBezTo>
                  <a:cubicBezTo>
                    <a:pt x="7" y="15"/>
                    <a:pt x="7" y="17"/>
                    <a:pt x="8" y="17"/>
                  </a:cubicBezTo>
                  <a:cubicBezTo>
                    <a:pt x="9" y="19"/>
                    <a:pt x="10" y="21"/>
                    <a:pt x="11" y="23"/>
                  </a:cubicBezTo>
                  <a:cubicBezTo>
                    <a:pt x="12" y="22"/>
                    <a:pt x="12" y="22"/>
                    <a:pt x="12" y="22"/>
                  </a:cubicBezTo>
                  <a:cubicBezTo>
                    <a:pt x="11" y="23"/>
                    <a:pt x="12" y="22"/>
                    <a:pt x="12" y="23"/>
                  </a:cubicBezTo>
                  <a:cubicBezTo>
                    <a:pt x="12" y="23"/>
                    <a:pt x="12" y="24"/>
                    <a:pt x="12" y="24"/>
                  </a:cubicBezTo>
                  <a:cubicBezTo>
                    <a:pt x="13" y="25"/>
                    <a:pt x="13" y="26"/>
                    <a:pt x="13" y="27"/>
                  </a:cubicBezTo>
                  <a:cubicBezTo>
                    <a:pt x="14" y="27"/>
                    <a:pt x="14" y="27"/>
                    <a:pt x="14" y="27"/>
                  </a:cubicBezTo>
                  <a:cubicBezTo>
                    <a:pt x="13" y="28"/>
                    <a:pt x="15" y="29"/>
                    <a:pt x="15" y="30"/>
                  </a:cubicBezTo>
                  <a:cubicBezTo>
                    <a:pt x="16" y="30"/>
                    <a:pt x="16" y="29"/>
                    <a:pt x="16" y="30"/>
                  </a:cubicBezTo>
                  <a:cubicBezTo>
                    <a:pt x="16" y="31"/>
                    <a:pt x="16" y="31"/>
                    <a:pt x="16" y="32"/>
                  </a:cubicBezTo>
                  <a:cubicBezTo>
                    <a:pt x="17" y="32"/>
                    <a:pt x="18" y="33"/>
                    <a:pt x="18" y="34"/>
                  </a:cubicBezTo>
                  <a:cubicBezTo>
                    <a:pt x="19" y="36"/>
                    <a:pt x="21" y="38"/>
                    <a:pt x="22" y="40"/>
                  </a:cubicBezTo>
                  <a:cubicBezTo>
                    <a:pt x="22" y="40"/>
                    <a:pt x="22" y="40"/>
                    <a:pt x="22" y="40"/>
                  </a:cubicBezTo>
                  <a:cubicBezTo>
                    <a:pt x="23" y="43"/>
                    <a:pt x="26" y="45"/>
                    <a:pt x="27" y="47"/>
                  </a:cubicBezTo>
                  <a:cubicBezTo>
                    <a:pt x="27" y="46"/>
                    <a:pt x="27" y="46"/>
                    <a:pt x="27" y="46"/>
                  </a:cubicBezTo>
                  <a:cubicBezTo>
                    <a:pt x="28" y="47"/>
                    <a:pt x="28" y="48"/>
                    <a:pt x="27" y="48"/>
                  </a:cubicBezTo>
                  <a:cubicBezTo>
                    <a:pt x="28" y="48"/>
                    <a:pt x="28" y="49"/>
                    <a:pt x="29" y="49"/>
                  </a:cubicBezTo>
                  <a:cubicBezTo>
                    <a:pt x="29" y="50"/>
                    <a:pt x="29" y="50"/>
                    <a:pt x="29" y="51"/>
                  </a:cubicBezTo>
                  <a:cubicBezTo>
                    <a:pt x="30" y="52"/>
                    <a:pt x="31" y="52"/>
                    <a:pt x="31" y="53"/>
                  </a:cubicBezTo>
                  <a:cubicBezTo>
                    <a:pt x="31" y="53"/>
                    <a:pt x="32" y="53"/>
                    <a:pt x="32" y="53"/>
                  </a:cubicBezTo>
                  <a:cubicBezTo>
                    <a:pt x="32" y="53"/>
                    <a:pt x="33" y="54"/>
                    <a:pt x="32" y="54"/>
                  </a:cubicBezTo>
                  <a:cubicBezTo>
                    <a:pt x="33" y="55"/>
                    <a:pt x="34" y="57"/>
                    <a:pt x="35" y="58"/>
                  </a:cubicBezTo>
                  <a:cubicBezTo>
                    <a:pt x="35" y="58"/>
                    <a:pt x="35" y="58"/>
                    <a:pt x="35" y="58"/>
                  </a:cubicBezTo>
                  <a:cubicBezTo>
                    <a:pt x="36" y="59"/>
                    <a:pt x="37" y="60"/>
                    <a:pt x="37" y="61"/>
                  </a:cubicBezTo>
                  <a:cubicBezTo>
                    <a:pt x="38" y="61"/>
                    <a:pt x="38" y="60"/>
                    <a:pt x="38" y="61"/>
                  </a:cubicBezTo>
                  <a:cubicBezTo>
                    <a:pt x="38" y="61"/>
                    <a:pt x="38" y="61"/>
                    <a:pt x="38" y="61"/>
                  </a:cubicBezTo>
                  <a:cubicBezTo>
                    <a:pt x="39" y="63"/>
                    <a:pt x="41" y="64"/>
                    <a:pt x="42" y="65"/>
                  </a:cubicBezTo>
                  <a:cubicBezTo>
                    <a:pt x="44" y="68"/>
                    <a:pt x="46" y="70"/>
                    <a:pt x="48" y="73"/>
                  </a:cubicBezTo>
                  <a:cubicBezTo>
                    <a:pt x="48" y="73"/>
                    <a:pt x="48" y="73"/>
                    <a:pt x="48" y="73"/>
                  </a:cubicBezTo>
                  <a:cubicBezTo>
                    <a:pt x="49" y="74"/>
                    <a:pt x="51" y="74"/>
                    <a:pt x="50" y="75"/>
                  </a:cubicBezTo>
                  <a:cubicBezTo>
                    <a:pt x="51" y="75"/>
                    <a:pt x="51" y="76"/>
                    <a:pt x="51" y="75"/>
                  </a:cubicBezTo>
                  <a:cubicBezTo>
                    <a:pt x="51" y="76"/>
                    <a:pt x="53" y="77"/>
                    <a:pt x="54" y="78"/>
                  </a:cubicBezTo>
                  <a:cubicBezTo>
                    <a:pt x="53" y="78"/>
                    <a:pt x="53" y="78"/>
                    <a:pt x="53" y="78"/>
                  </a:cubicBezTo>
                  <a:cubicBezTo>
                    <a:pt x="55" y="78"/>
                    <a:pt x="55" y="79"/>
                    <a:pt x="56" y="80"/>
                  </a:cubicBezTo>
                  <a:cubicBezTo>
                    <a:pt x="56" y="80"/>
                    <a:pt x="56" y="80"/>
                    <a:pt x="56" y="79"/>
                  </a:cubicBezTo>
                  <a:cubicBezTo>
                    <a:pt x="57" y="80"/>
                    <a:pt x="56" y="81"/>
                    <a:pt x="57" y="80"/>
                  </a:cubicBezTo>
                  <a:cubicBezTo>
                    <a:pt x="57" y="81"/>
                    <a:pt x="57" y="81"/>
                    <a:pt x="57" y="81"/>
                  </a:cubicBezTo>
                  <a:cubicBezTo>
                    <a:pt x="59" y="82"/>
                    <a:pt x="61" y="85"/>
                    <a:pt x="63" y="87"/>
                  </a:cubicBezTo>
                  <a:cubicBezTo>
                    <a:pt x="65" y="88"/>
                    <a:pt x="64" y="86"/>
                    <a:pt x="65" y="88"/>
                  </a:cubicBezTo>
                  <a:cubicBezTo>
                    <a:pt x="65" y="88"/>
                    <a:pt x="64" y="88"/>
                    <a:pt x="65" y="88"/>
                  </a:cubicBezTo>
                  <a:cubicBezTo>
                    <a:pt x="65" y="88"/>
                    <a:pt x="66" y="88"/>
                    <a:pt x="66" y="88"/>
                  </a:cubicBezTo>
                  <a:cubicBezTo>
                    <a:pt x="66" y="89"/>
                    <a:pt x="66" y="89"/>
                    <a:pt x="66" y="89"/>
                  </a:cubicBezTo>
                  <a:cubicBezTo>
                    <a:pt x="67" y="90"/>
                    <a:pt x="68" y="89"/>
                    <a:pt x="68" y="90"/>
                  </a:cubicBezTo>
                  <a:cubicBezTo>
                    <a:pt x="68" y="90"/>
                    <a:pt x="68" y="90"/>
                    <a:pt x="68" y="90"/>
                  </a:cubicBezTo>
                  <a:cubicBezTo>
                    <a:pt x="68" y="92"/>
                    <a:pt x="70" y="92"/>
                    <a:pt x="70" y="93"/>
                  </a:cubicBezTo>
                  <a:cubicBezTo>
                    <a:pt x="74" y="98"/>
                    <a:pt x="79" y="102"/>
                    <a:pt x="84" y="106"/>
                  </a:cubicBezTo>
                  <a:cubicBezTo>
                    <a:pt x="89" y="110"/>
                    <a:pt x="93" y="114"/>
                    <a:pt x="99" y="118"/>
                  </a:cubicBezTo>
                  <a:cubicBezTo>
                    <a:pt x="100" y="118"/>
                    <a:pt x="100" y="118"/>
                    <a:pt x="102" y="119"/>
                  </a:cubicBezTo>
                  <a:cubicBezTo>
                    <a:pt x="102" y="119"/>
                    <a:pt x="101" y="119"/>
                    <a:pt x="102" y="119"/>
                  </a:cubicBezTo>
                  <a:cubicBezTo>
                    <a:pt x="101" y="119"/>
                    <a:pt x="103" y="120"/>
                    <a:pt x="102" y="120"/>
                  </a:cubicBezTo>
                  <a:cubicBezTo>
                    <a:pt x="104" y="121"/>
                    <a:pt x="106" y="123"/>
                    <a:pt x="108" y="124"/>
                  </a:cubicBezTo>
                  <a:cubicBezTo>
                    <a:pt x="108" y="124"/>
                    <a:pt x="108" y="123"/>
                    <a:pt x="108" y="124"/>
                  </a:cubicBezTo>
                  <a:cubicBezTo>
                    <a:pt x="108" y="124"/>
                    <a:pt x="108" y="124"/>
                    <a:pt x="108" y="124"/>
                  </a:cubicBezTo>
                  <a:cubicBezTo>
                    <a:pt x="108" y="124"/>
                    <a:pt x="108" y="124"/>
                    <a:pt x="108" y="124"/>
                  </a:cubicBezTo>
                  <a:cubicBezTo>
                    <a:pt x="109" y="124"/>
                    <a:pt x="109" y="125"/>
                    <a:pt x="108" y="125"/>
                  </a:cubicBezTo>
                  <a:cubicBezTo>
                    <a:pt x="113" y="129"/>
                    <a:pt x="119" y="131"/>
                    <a:pt x="124" y="134"/>
                  </a:cubicBezTo>
                  <a:close/>
                  <a:moveTo>
                    <a:pt x="67" y="84"/>
                  </a:moveTo>
                  <a:cubicBezTo>
                    <a:pt x="67" y="84"/>
                    <a:pt x="67" y="84"/>
                    <a:pt x="67" y="84"/>
                  </a:cubicBezTo>
                  <a:cubicBezTo>
                    <a:pt x="67" y="84"/>
                    <a:pt x="67" y="84"/>
                    <a:pt x="67" y="8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 name="Freeform 101"/>
            <p:cNvSpPr>
              <a:spLocks/>
            </p:cNvSpPr>
            <p:nvPr/>
          </p:nvSpPr>
          <p:spPr bwMode="auto">
            <a:xfrm>
              <a:off x="1044582" y="4232699"/>
              <a:ext cx="3029" cy="3029"/>
            </a:xfrm>
            <a:custGeom>
              <a:avLst/>
              <a:gdLst>
                <a:gd name="T0" fmla="*/ 3029 w 1"/>
                <a:gd name="T1" fmla="*/ 0 h 1"/>
                <a:gd name="T2" fmla="*/ 0 w 1"/>
                <a:gd name="T3" fmla="*/ 3029 h 1"/>
                <a:gd name="T4" fmla="*/ 302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1"/>
                  </a:cubicBezTo>
                  <a:cubicBezTo>
                    <a:pt x="0" y="1"/>
                    <a:pt x="1"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 name="Freeform 102"/>
            <p:cNvSpPr>
              <a:spLocks/>
            </p:cNvSpPr>
            <p:nvPr/>
          </p:nvSpPr>
          <p:spPr bwMode="auto">
            <a:xfrm>
              <a:off x="1068811" y="425894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 name="Freeform 103"/>
            <p:cNvSpPr>
              <a:spLocks/>
            </p:cNvSpPr>
            <p:nvPr/>
          </p:nvSpPr>
          <p:spPr bwMode="auto">
            <a:xfrm>
              <a:off x="1071840" y="4263996"/>
              <a:ext cx="2019" cy="3029"/>
            </a:xfrm>
            <a:custGeom>
              <a:avLst/>
              <a:gdLst>
                <a:gd name="T0" fmla="*/ 0 w 1"/>
                <a:gd name="T1" fmla="*/ 0 h 1"/>
                <a:gd name="T2" fmla="*/ 2019 w 1"/>
                <a:gd name="T3" fmla="*/ 3029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1"/>
                    <a:pt x="1" y="1"/>
                    <a:pt x="1" y="1"/>
                  </a:cubicBezTo>
                  <a:cubicBezTo>
                    <a:pt x="1" y="1"/>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 name="Freeform 104"/>
            <p:cNvSpPr>
              <a:spLocks/>
            </p:cNvSpPr>
            <p:nvPr/>
          </p:nvSpPr>
          <p:spPr bwMode="auto">
            <a:xfrm>
              <a:off x="1078907" y="4271063"/>
              <a:ext cx="2019" cy="0"/>
            </a:xfrm>
            <a:custGeom>
              <a:avLst/>
              <a:gdLst>
                <a:gd name="T0" fmla="*/ 2019 w 1"/>
                <a:gd name="T1" fmla="*/ 0 w 1"/>
                <a:gd name="T2" fmla="*/ 2019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 name="Freeform 105"/>
            <p:cNvSpPr>
              <a:spLocks/>
            </p:cNvSpPr>
            <p:nvPr/>
          </p:nvSpPr>
          <p:spPr bwMode="auto">
            <a:xfrm>
              <a:off x="1078907" y="4271063"/>
              <a:ext cx="0" cy="3029"/>
            </a:xfrm>
            <a:custGeom>
              <a:avLst/>
              <a:gdLst>
                <a:gd name="T0" fmla="*/ 3029 h 1"/>
                <a:gd name="T1" fmla="*/ 3029 h 1"/>
                <a:gd name="T2" fmla="*/ 3029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1"/>
                    <a:pt x="0" y="1"/>
                  </a:cubicBezTo>
                  <a:cubicBezTo>
                    <a:pt x="0" y="1"/>
                    <a:pt x="0"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 name="Freeform 106"/>
            <p:cNvSpPr>
              <a:spLocks/>
            </p:cNvSpPr>
            <p:nvPr/>
          </p:nvSpPr>
          <p:spPr bwMode="auto">
            <a:xfrm>
              <a:off x="1087993" y="4286206"/>
              <a:ext cx="3029" cy="2019"/>
            </a:xfrm>
            <a:custGeom>
              <a:avLst/>
              <a:gdLst>
                <a:gd name="T0" fmla="*/ 0 w 1"/>
                <a:gd name="T1" fmla="*/ 0 h 1"/>
                <a:gd name="T2" fmla="*/ 3029 w 1"/>
                <a:gd name="T3" fmla="*/ 2019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0"/>
                    <a:pt x="1" y="1"/>
                    <a:pt x="1" y="1"/>
                  </a:cubicBezTo>
                  <a:cubicBezTo>
                    <a:pt x="1" y="1"/>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 name="Freeform 107"/>
            <p:cNvSpPr>
              <a:spLocks/>
            </p:cNvSpPr>
            <p:nvPr/>
          </p:nvSpPr>
          <p:spPr bwMode="auto">
            <a:xfrm>
              <a:off x="1093041" y="4293273"/>
              <a:ext cx="0" cy="2019"/>
            </a:xfrm>
            <a:custGeom>
              <a:avLst/>
              <a:gdLst>
                <a:gd name="T0" fmla="*/ 0 h 1"/>
                <a:gd name="T1" fmla="*/ 0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 name="Freeform 108"/>
            <p:cNvSpPr>
              <a:spLocks/>
            </p:cNvSpPr>
            <p:nvPr/>
          </p:nvSpPr>
          <p:spPr bwMode="auto">
            <a:xfrm>
              <a:off x="1181882" y="4405335"/>
              <a:ext cx="0" cy="2019"/>
            </a:xfrm>
            <a:custGeom>
              <a:avLst/>
              <a:gdLst>
                <a:gd name="T0" fmla="*/ 2019 h 2"/>
                <a:gd name="T1" fmla="*/ 2019 h 2"/>
                <a:gd name="T2" fmla="*/ 0 h 2"/>
                <a:gd name="T3" fmla="*/ 2019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2"/>
                  </a:moveTo>
                  <a:lnTo>
                    <a:pt x="0" y="2"/>
                  </a:lnTo>
                  <a:lnTo>
                    <a:pt x="0" y="0"/>
                  </a:lnTo>
                  <a:lnTo>
                    <a:pt x="0"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 name="Freeform 109"/>
            <p:cNvSpPr>
              <a:spLocks/>
            </p:cNvSpPr>
            <p:nvPr/>
          </p:nvSpPr>
          <p:spPr bwMode="auto">
            <a:xfrm>
              <a:off x="1227313" y="4450765"/>
              <a:ext cx="2019" cy="0"/>
            </a:xfrm>
            <a:custGeom>
              <a:avLst/>
              <a:gdLst>
                <a:gd name="T0" fmla="*/ 0 w 1"/>
                <a:gd name="T1" fmla="*/ 201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 name="Freeform 110"/>
            <p:cNvSpPr>
              <a:spLocks/>
            </p:cNvSpPr>
            <p:nvPr/>
          </p:nvSpPr>
          <p:spPr bwMode="auto">
            <a:xfrm>
              <a:off x="1251542" y="4474994"/>
              <a:ext cx="0" cy="2019"/>
            </a:xfrm>
            <a:custGeom>
              <a:avLst/>
              <a:gdLst>
                <a:gd name="T0" fmla="*/ 0 h 2"/>
                <a:gd name="T1" fmla="*/ 0 h 2"/>
                <a:gd name="T2" fmla="*/ 2019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 name="Freeform 111"/>
            <p:cNvSpPr>
              <a:spLocks/>
            </p:cNvSpPr>
            <p:nvPr/>
          </p:nvSpPr>
          <p:spPr bwMode="auto">
            <a:xfrm>
              <a:off x="1652338" y="3225156"/>
              <a:ext cx="9086" cy="0"/>
            </a:xfrm>
            <a:custGeom>
              <a:avLst/>
              <a:gdLst>
                <a:gd name="T0" fmla="*/ 6815 w 4"/>
                <a:gd name="T1" fmla="*/ 4543 w 4"/>
                <a:gd name="T2" fmla="*/ 6815 w 4"/>
                <a:gd name="T3" fmla="*/ 0 60000 65536"/>
                <a:gd name="T4" fmla="*/ 0 60000 65536"/>
                <a:gd name="T5" fmla="*/ 0 60000 65536"/>
              </a:gdLst>
              <a:ahLst/>
              <a:cxnLst>
                <a:cxn ang="T3">
                  <a:pos x="T0" y="0"/>
                </a:cxn>
                <a:cxn ang="T4">
                  <a:pos x="T1" y="0"/>
                </a:cxn>
                <a:cxn ang="T5">
                  <a:pos x="T2" y="0"/>
                </a:cxn>
              </a:cxnLst>
              <a:rect l="0" t="0" r="r" b="b"/>
              <a:pathLst>
                <a:path w="4">
                  <a:moveTo>
                    <a:pt x="3" y="0"/>
                  </a:moveTo>
                  <a:cubicBezTo>
                    <a:pt x="3" y="0"/>
                    <a:pt x="2" y="0"/>
                    <a:pt x="2" y="0"/>
                  </a:cubicBezTo>
                  <a:cubicBezTo>
                    <a:pt x="4" y="0"/>
                    <a:pt x="0" y="0"/>
                    <a:pt x="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 name="Freeform 112"/>
            <p:cNvSpPr>
              <a:spLocks/>
            </p:cNvSpPr>
            <p:nvPr/>
          </p:nvSpPr>
          <p:spPr bwMode="auto">
            <a:xfrm>
              <a:off x="1246494" y="3340246"/>
              <a:ext cx="2019" cy="2019"/>
            </a:xfrm>
            <a:custGeom>
              <a:avLst/>
              <a:gdLst>
                <a:gd name="T0" fmla="*/ 0 w 1"/>
                <a:gd name="T1" fmla="*/ 2019 h 1"/>
                <a:gd name="T2" fmla="*/ 2019 w 1"/>
                <a:gd name="T3" fmla="*/ 0 h 1"/>
                <a:gd name="T4" fmla="*/ 2019 w 1"/>
                <a:gd name="T5" fmla="*/ 0 h 1"/>
                <a:gd name="T6" fmla="*/ 0 w 1"/>
                <a:gd name="T7" fmla="*/ 2019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0" y="1"/>
                    <a:pt x="1" y="0"/>
                  </a:cubicBezTo>
                  <a:cubicBezTo>
                    <a:pt x="1" y="0"/>
                    <a:pt x="1" y="0"/>
                    <a:pt x="1" y="0"/>
                  </a:cubicBezTo>
                  <a:lnTo>
                    <a:pt x="0"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 name="Freeform 113"/>
            <p:cNvSpPr>
              <a:spLocks/>
            </p:cNvSpPr>
            <p:nvPr/>
          </p:nvSpPr>
          <p:spPr bwMode="auto">
            <a:xfrm>
              <a:off x="1548354" y="3230204"/>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 name="Freeform 114"/>
            <p:cNvSpPr>
              <a:spLocks/>
            </p:cNvSpPr>
            <p:nvPr/>
          </p:nvSpPr>
          <p:spPr bwMode="auto">
            <a:xfrm>
              <a:off x="1098089" y="351692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 name="Freeform 115"/>
            <p:cNvSpPr>
              <a:spLocks/>
            </p:cNvSpPr>
            <p:nvPr/>
          </p:nvSpPr>
          <p:spPr bwMode="auto">
            <a:xfrm>
              <a:off x="1035496" y="366532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 name="Freeform 116"/>
            <p:cNvSpPr>
              <a:spLocks/>
            </p:cNvSpPr>
            <p:nvPr/>
          </p:nvSpPr>
          <p:spPr bwMode="auto">
            <a:xfrm>
              <a:off x="1541286" y="3230204"/>
              <a:ext cx="7067" cy="4038"/>
            </a:xfrm>
            <a:custGeom>
              <a:avLst/>
              <a:gdLst>
                <a:gd name="T0" fmla="*/ 2356 w 3"/>
                <a:gd name="T1" fmla="*/ 4038 h 2"/>
                <a:gd name="T2" fmla="*/ 2356 w 3"/>
                <a:gd name="T3" fmla="*/ 2019 h 2"/>
                <a:gd name="T4" fmla="*/ 7067 w 3"/>
                <a:gd name="T5" fmla="*/ 2019 h 2"/>
                <a:gd name="T6" fmla="*/ 7067 w 3"/>
                <a:gd name="T7" fmla="*/ 0 h 2"/>
                <a:gd name="T8" fmla="*/ 7067 w 3"/>
                <a:gd name="T9" fmla="*/ 0 h 2"/>
                <a:gd name="T10" fmla="*/ 2356 w 3"/>
                <a:gd name="T11" fmla="*/ 4038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1" y="2"/>
                  </a:moveTo>
                  <a:cubicBezTo>
                    <a:pt x="2" y="2"/>
                    <a:pt x="1" y="1"/>
                    <a:pt x="1" y="1"/>
                  </a:cubicBezTo>
                  <a:cubicBezTo>
                    <a:pt x="2" y="1"/>
                    <a:pt x="3" y="1"/>
                    <a:pt x="3" y="1"/>
                  </a:cubicBezTo>
                  <a:cubicBezTo>
                    <a:pt x="3" y="1"/>
                    <a:pt x="3" y="1"/>
                    <a:pt x="3" y="0"/>
                  </a:cubicBezTo>
                  <a:cubicBezTo>
                    <a:pt x="3" y="0"/>
                    <a:pt x="3" y="0"/>
                    <a:pt x="3" y="0"/>
                  </a:cubicBezTo>
                  <a:cubicBezTo>
                    <a:pt x="1" y="1"/>
                    <a:pt x="0" y="1"/>
                    <a:pt x="1"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 name="Freeform 117"/>
            <p:cNvSpPr>
              <a:spLocks/>
            </p:cNvSpPr>
            <p:nvPr/>
          </p:nvSpPr>
          <p:spPr bwMode="auto">
            <a:xfrm>
              <a:off x="1469608" y="3246357"/>
              <a:ext cx="2019" cy="0"/>
            </a:xfrm>
            <a:custGeom>
              <a:avLst/>
              <a:gdLst>
                <a:gd name="T0" fmla="*/ 2019 w 1"/>
                <a:gd name="T1" fmla="*/ 0 w 1"/>
                <a:gd name="T2" fmla="*/ 2019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0"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 name="Freeform 118"/>
            <p:cNvSpPr>
              <a:spLocks/>
            </p:cNvSpPr>
            <p:nvPr/>
          </p:nvSpPr>
          <p:spPr bwMode="auto">
            <a:xfrm>
              <a:off x="1548354" y="3232223"/>
              <a:ext cx="3029" cy="0"/>
            </a:xfrm>
            <a:custGeom>
              <a:avLst/>
              <a:gdLst>
                <a:gd name="T0" fmla="*/ 0 w 1"/>
                <a:gd name="T1" fmla="*/ 302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 name="Freeform 119"/>
            <p:cNvSpPr>
              <a:spLocks/>
            </p:cNvSpPr>
            <p:nvPr/>
          </p:nvSpPr>
          <p:spPr bwMode="auto">
            <a:xfrm>
              <a:off x="1063764" y="3603742"/>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 name="Freeform 120"/>
            <p:cNvSpPr>
              <a:spLocks noEditPoints="1"/>
            </p:cNvSpPr>
            <p:nvPr/>
          </p:nvSpPr>
          <p:spPr bwMode="auto">
            <a:xfrm>
              <a:off x="963817" y="3220109"/>
              <a:ext cx="680445" cy="1012591"/>
            </a:xfrm>
            <a:custGeom>
              <a:avLst/>
              <a:gdLst>
                <a:gd name="T0" fmla="*/ 98233 w 284"/>
                <a:gd name="T1" fmla="*/ 385407 h 423"/>
                <a:gd name="T2" fmla="*/ 100629 w 284"/>
                <a:gd name="T3" fmla="*/ 380619 h 423"/>
                <a:gd name="T4" fmla="*/ 110213 w 284"/>
                <a:gd name="T5" fmla="*/ 363862 h 423"/>
                <a:gd name="T6" fmla="*/ 126984 w 284"/>
                <a:gd name="T7" fmla="*/ 332743 h 423"/>
                <a:gd name="T8" fmla="*/ 148548 w 284"/>
                <a:gd name="T9" fmla="*/ 296835 h 423"/>
                <a:gd name="T10" fmla="*/ 177299 w 284"/>
                <a:gd name="T11" fmla="*/ 253746 h 423"/>
                <a:gd name="T12" fmla="*/ 189279 w 284"/>
                <a:gd name="T13" fmla="*/ 239383 h 423"/>
                <a:gd name="T14" fmla="*/ 201258 w 284"/>
                <a:gd name="T15" fmla="*/ 220233 h 423"/>
                <a:gd name="T16" fmla="*/ 213238 w 284"/>
                <a:gd name="T17" fmla="*/ 208263 h 423"/>
                <a:gd name="T18" fmla="*/ 218030 w 284"/>
                <a:gd name="T19" fmla="*/ 201082 h 423"/>
                <a:gd name="T20" fmla="*/ 234801 w 284"/>
                <a:gd name="T21" fmla="*/ 184325 h 423"/>
                <a:gd name="T22" fmla="*/ 285116 w 284"/>
                <a:gd name="T23" fmla="*/ 136448 h 423"/>
                <a:gd name="T24" fmla="*/ 306679 w 284"/>
                <a:gd name="T25" fmla="*/ 119692 h 423"/>
                <a:gd name="T26" fmla="*/ 325847 w 284"/>
                <a:gd name="T27" fmla="*/ 105329 h 423"/>
                <a:gd name="T28" fmla="*/ 373766 w 284"/>
                <a:gd name="T29" fmla="*/ 74209 h 423"/>
                <a:gd name="T30" fmla="*/ 385745 w 284"/>
                <a:gd name="T31" fmla="*/ 64633 h 423"/>
                <a:gd name="T32" fmla="*/ 404913 w 284"/>
                <a:gd name="T33" fmla="*/ 59846 h 423"/>
                <a:gd name="T34" fmla="*/ 421684 w 284"/>
                <a:gd name="T35" fmla="*/ 55058 h 423"/>
                <a:gd name="T36" fmla="*/ 445644 w 284"/>
                <a:gd name="T37" fmla="*/ 43089 h 423"/>
                <a:gd name="T38" fmla="*/ 455227 w 284"/>
                <a:gd name="T39" fmla="*/ 43089 h 423"/>
                <a:gd name="T40" fmla="*/ 464811 w 284"/>
                <a:gd name="T41" fmla="*/ 38301 h 423"/>
                <a:gd name="T42" fmla="*/ 483978 w 284"/>
                <a:gd name="T43" fmla="*/ 28726 h 423"/>
                <a:gd name="T44" fmla="*/ 507938 w 284"/>
                <a:gd name="T45" fmla="*/ 26332 h 423"/>
                <a:gd name="T46" fmla="*/ 515126 w 284"/>
                <a:gd name="T47" fmla="*/ 21544 h 423"/>
                <a:gd name="T48" fmla="*/ 534293 w 284"/>
                <a:gd name="T49" fmla="*/ 19151 h 423"/>
                <a:gd name="T50" fmla="*/ 555856 w 284"/>
                <a:gd name="T51" fmla="*/ 16757 h 423"/>
                <a:gd name="T52" fmla="*/ 543877 w 284"/>
                <a:gd name="T53" fmla="*/ 14363 h 423"/>
                <a:gd name="T54" fmla="*/ 589400 w 284"/>
                <a:gd name="T55" fmla="*/ 7181 h 423"/>
                <a:gd name="T56" fmla="*/ 646902 w 284"/>
                <a:gd name="T57" fmla="*/ 7181 h 423"/>
                <a:gd name="T58" fmla="*/ 673257 w 284"/>
                <a:gd name="T59" fmla="*/ 7181 h 423"/>
                <a:gd name="T60" fmla="*/ 663673 w 284"/>
                <a:gd name="T61" fmla="*/ 4788 h 423"/>
                <a:gd name="T62" fmla="*/ 649298 w 284"/>
                <a:gd name="T63" fmla="*/ 0 h 423"/>
                <a:gd name="T64" fmla="*/ 618151 w 284"/>
                <a:gd name="T65" fmla="*/ 0 h 423"/>
                <a:gd name="T66" fmla="*/ 510334 w 284"/>
                <a:gd name="T67" fmla="*/ 14363 h 423"/>
                <a:gd name="T68" fmla="*/ 452831 w 284"/>
                <a:gd name="T69" fmla="*/ 28726 h 423"/>
                <a:gd name="T70" fmla="*/ 328243 w 284"/>
                <a:gd name="T71" fmla="*/ 90966 h 423"/>
                <a:gd name="T72" fmla="*/ 275532 w 284"/>
                <a:gd name="T73" fmla="*/ 126873 h 423"/>
                <a:gd name="T74" fmla="*/ 203654 w 284"/>
                <a:gd name="T75" fmla="*/ 201082 h 423"/>
                <a:gd name="T76" fmla="*/ 122193 w 284"/>
                <a:gd name="T77" fmla="*/ 318380 h 423"/>
                <a:gd name="T78" fmla="*/ 86254 w 284"/>
                <a:gd name="T79" fmla="*/ 387801 h 423"/>
                <a:gd name="T80" fmla="*/ 19167 w 284"/>
                <a:gd name="T81" fmla="*/ 560157 h 423"/>
                <a:gd name="T82" fmla="*/ 2396 w 284"/>
                <a:gd name="T83" fmla="*/ 768420 h 423"/>
                <a:gd name="T84" fmla="*/ 76670 w 284"/>
                <a:gd name="T85" fmla="*/ 1012591 h 423"/>
                <a:gd name="T86" fmla="*/ 26355 w 284"/>
                <a:gd name="T87" fmla="*/ 861780 h 423"/>
                <a:gd name="T88" fmla="*/ 16772 w 284"/>
                <a:gd name="T89" fmla="*/ 821084 h 423"/>
                <a:gd name="T90" fmla="*/ 11980 w 284"/>
                <a:gd name="T91" fmla="*/ 739694 h 423"/>
                <a:gd name="T92" fmla="*/ 11980 w 284"/>
                <a:gd name="T93" fmla="*/ 710968 h 423"/>
                <a:gd name="T94" fmla="*/ 19167 w 284"/>
                <a:gd name="T95" fmla="*/ 620003 h 423"/>
                <a:gd name="T96" fmla="*/ 23959 w 284"/>
                <a:gd name="T97" fmla="*/ 591277 h 423"/>
                <a:gd name="T98" fmla="*/ 35939 w 284"/>
                <a:gd name="T99" fmla="*/ 543400 h 423"/>
                <a:gd name="T100" fmla="*/ 47919 w 284"/>
                <a:gd name="T101" fmla="*/ 502705 h 423"/>
                <a:gd name="T102" fmla="*/ 55106 w 284"/>
                <a:gd name="T103" fmla="*/ 478766 h 423"/>
                <a:gd name="T104" fmla="*/ 64690 w 284"/>
                <a:gd name="T105" fmla="*/ 459616 h 423"/>
                <a:gd name="T106" fmla="*/ 83858 w 284"/>
                <a:gd name="T107" fmla="*/ 416527 h 4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84" h="423">
                  <a:moveTo>
                    <a:pt x="35" y="174"/>
                  </a:moveTo>
                  <a:cubicBezTo>
                    <a:pt x="36" y="173"/>
                    <a:pt x="35" y="173"/>
                    <a:pt x="35" y="174"/>
                  </a:cubicBezTo>
                  <a:cubicBezTo>
                    <a:pt x="36" y="172"/>
                    <a:pt x="39" y="167"/>
                    <a:pt x="40" y="164"/>
                  </a:cubicBezTo>
                  <a:cubicBezTo>
                    <a:pt x="40" y="164"/>
                    <a:pt x="41" y="163"/>
                    <a:pt x="42" y="162"/>
                  </a:cubicBezTo>
                  <a:cubicBezTo>
                    <a:pt x="41" y="162"/>
                    <a:pt x="41" y="162"/>
                    <a:pt x="41" y="162"/>
                  </a:cubicBezTo>
                  <a:cubicBezTo>
                    <a:pt x="41" y="162"/>
                    <a:pt x="41" y="161"/>
                    <a:pt x="41" y="161"/>
                  </a:cubicBezTo>
                  <a:cubicBezTo>
                    <a:pt x="42" y="161"/>
                    <a:pt x="42" y="161"/>
                    <a:pt x="42" y="161"/>
                  </a:cubicBezTo>
                  <a:cubicBezTo>
                    <a:pt x="42" y="160"/>
                    <a:pt x="42" y="160"/>
                    <a:pt x="42" y="160"/>
                  </a:cubicBezTo>
                  <a:cubicBezTo>
                    <a:pt x="42" y="160"/>
                    <a:pt x="42" y="160"/>
                    <a:pt x="41" y="161"/>
                  </a:cubicBezTo>
                  <a:cubicBezTo>
                    <a:pt x="41" y="161"/>
                    <a:pt x="41" y="161"/>
                    <a:pt x="41" y="161"/>
                  </a:cubicBezTo>
                  <a:cubicBezTo>
                    <a:pt x="42" y="160"/>
                    <a:pt x="42" y="160"/>
                    <a:pt x="42" y="160"/>
                  </a:cubicBezTo>
                  <a:cubicBezTo>
                    <a:pt x="42" y="159"/>
                    <a:pt x="42" y="159"/>
                    <a:pt x="42" y="159"/>
                  </a:cubicBezTo>
                  <a:cubicBezTo>
                    <a:pt x="42" y="159"/>
                    <a:pt x="42" y="159"/>
                    <a:pt x="42" y="160"/>
                  </a:cubicBezTo>
                  <a:cubicBezTo>
                    <a:pt x="43" y="159"/>
                    <a:pt x="43" y="158"/>
                    <a:pt x="44" y="157"/>
                  </a:cubicBezTo>
                  <a:cubicBezTo>
                    <a:pt x="43" y="157"/>
                    <a:pt x="42" y="157"/>
                    <a:pt x="43" y="156"/>
                  </a:cubicBezTo>
                  <a:cubicBezTo>
                    <a:pt x="44" y="154"/>
                    <a:pt x="44" y="156"/>
                    <a:pt x="45" y="154"/>
                  </a:cubicBezTo>
                  <a:cubicBezTo>
                    <a:pt x="45" y="153"/>
                    <a:pt x="45" y="153"/>
                    <a:pt x="45" y="153"/>
                  </a:cubicBezTo>
                  <a:cubicBezTo>
                    <a:pt x="46" y="153"/>
                    <a:pt x="46" y="151"/>
                    <a:pt x="46" y="152"/>
                  </a:cubicBezTo>
                  <a:cubicBezTo>
                    <a:pt x="46" y="152"/>
                    <a:pt x="48" y="150"/>
                    <a:pt x="47" y="149"/>
                  </a:cubicBezTo>
                  <a:cubicBezTo>
                    <a:pt x="47" y="149"/>
                    <a:pt x="47" y="149"/>
                    <a:pt x="47" y="149"/>
                  </a:cubicBezTo>
                  <a:cubicBezTo>
                    <a:pt x="47" y="149"/>
                    <a:pt x="48" y="148"/>
                    <a:pt x="48" y="148"/>
                  </a:cubicBezTo>
                  <a:cubicBezTo>
                    <a:pt x="48" y="148"/>
                    <a:pt x="48" y="147"/>
                    <a:pt x="48" y="147"/>
                  </a:cubicBezTo>
                  <a:cubicBezTo>
                    <a:pt x="49" y="148"/>
                    <a:pt x="49" y="145"/>
                    <a:pt x="51" y="145"/>
                  </a:cubicBezTo>
                  <a:cubicBezTo>
                    <a:pt x="51" y="143"/>
                    <a:pt x="53" y="140"/>
                    <a:pt x="53" y="139"/>
                  </a:cubicBezTo>
                  <a:cubicBezTo>
                    <a:pt x="54" y="138"/>
                    <a:pt x="55" y="136"/>
                    <a:pt x="56" y="135"/>
                  </a:cubicBezTo>
                  <a:cubicBezTo>
                    <a:pt x="56" y="135"/>
                    <a:pt x="55" y="136"/>
                    <a:pt x="55" y="135"/>
                  </a:cubicBezTo>
                  <a:cubicBezTo>
                    <a:pt x="56" y="134"/>
                    <a:pt x="56" y="134"/>
                    <a:pt x="56" y="133"/>
                  </a:cubicBezTo>
                  <a:cubicBezTo>
                    <a:pt x="56" y="134"/>
                    <a:pt x="57" y="131"/>
                    <a:pt x="58" y="130"/>
                  </a:cubicBezTo>
                  <a:cubicBezTo>
                    <a:pt x="59" y="129"/>
                    <a:pt x="59" y="129"/>
                    <a:pt x="59" y="129"/>
                  </a:cubicBezTo>
                  <a:cubicBezTo>
                    <a:pt x="59" y="128"/>
                    <a:pt x="62" y="126"/>
                    <a:pt x="62" y="124"/>
                  </a:cubicBezTo>
                  <a:cubicBezTo>
                    <a:pt x="62" y="124"/>
                    <a:pt x="61" y="126"/>
                    <a:pt x="61" y="125"/>
                  </a:cubicBezTo>
                  <a:cubicBezTo>
                    <a:pt x="61" y="123"/>
                    <a:pt x="63" y="122"/>
                    <a:pt x="64" y="120"/>
                  </a:cubicBezTo>
                  <a:cubicBezTo>
                    <a:pt x="64" y="121"/>
                    <a:pt x="64" y="121"/>
                    <a:pt x="64" y="121"/>
                  </a:cubicBezTo>
                  <a:cubicBezTo>
                    <a:pt x="65" y="120"/>
                    <a:pt x="67" y="118"/>
                    <a:pt x="66" y="118"/>
                  </a:cubicBezTo>
                  <a:cubicBezTo>
                    <a:pt x="67" y="118"/>
                    <a:pt x="67" y="116"/>
                    <a:pt x="68" y="116"/>
                  </a:cubicBezTo>
                  <a:cubicBezTo>
                    <a:pt x="69" y="113"/>
                    <a:pt x="73" y="109"/>
                    <a:pt x="74" y="106"/>
                  </a:cubicBezTo>
                  <a:cubicBezTo>
                    <a:pt x="74" y="106"/>
                    <a:pt x="75" y="105"/>
                    <a:pt x="75" y="105"/>
                  </a:cubicBezTo>
                  <a:cubicBezTo>
                    <a:pt x="75" y="106"/>
                    <a:pt x="74" y="106"/>
                    <a:pt x="74" y="107"/>
                  </a:cubicBezTo>
                  <a:cubicBezTo>
                    <a:pt x="74" y="106"/>
                    <a:pt x="74" y="106"/>
                    <a:pt x="74" y="106"/>
                  </a:cubicBezTo>
                  <a:cubicBezTo>
                    <a:pt x="75" y="105"/>
                    <a:pt x="76" y="104"/>
                    <a:pt x="74" y="105"/>
                  </a:cubicBezTo>
                  <a:cubicBezTo>
                    <a:pt x="76" y="103"/>
                    <a:pt x="77" y="103"/>
                    <a:pt x="79" y="101"/>
                  </a:cubicBezTo>
                  <a:cubicBezTo>
                    <a:pt x="78" y="101"/>
                    <a:pt x="79" y="100"/>
                    <a:pt x="79" y="100"/>
                  </a:cubicBezTo>
                  <a:cubicBezTo>
                    <a:pt x="81" y="98"/>
                    <a:pt x="81" y="98"/>
                    <a:pt x="81" y="98"/>
                  </a:cubicBezTo>
                  <a:cubicBezTo>
                    <a:pt x="82" y="97"/>
                    <a:pt x="81" y="97"/>
                    <a:pt x="81" y="97"/>
                  </a:cubicBezTo>
                  <a:cubicBezTo>
                    <a:pt x="81" y="96"/>
                    <a:pt x="82" y="95"/>
                    <a:pt x="83" y="94"/>
                  </a:cubicBezTo>
                  <a:cubicBezTo>
                    <a:pt x="83" y="93"/>
                    <a:pt x="83" y="93"/>
                    <a:pt x="83" y="93"/>
                  </a:cubicBezTo>
                  <a:cubicBezTo>
                    <a:pt x="83" y="94"/>
                    <a:pt x="84" y="92"/>
                    <a:pt x="84" y="92"/>
                  </a:cubicBezTo>
                  <a:cubicBezTo>
                    <a:pt x="84" y="92"/>
                    <a:pt x="84" y="92"/>
                    <a:pt x="84" y="92"/>
                  </a:cubicBezTo>
                  <a:cubicBezTo>
                    <a:pt x="84" y="92"/>
                    <a:pt x="85" y="91"/>
                    <a:pt x="85" y="91"/>
                  </a:cubicBezTo>
                  <a:cubicBezTo>
                    <a:pt x="86" y="91"/>
                    <a:pt x="85" y="92"/>
                    <a:pt x="84" y="93"/>
                  </a:cubicBezTo>
                  <a:cubicBezTo>
                    <a:pt x="85" y="92"/>
                    <a:pt x="85" y="92"/>
                    <a:pt x="86" y="91"/>
                  </a:cubicBezTo>
                  <a:cubicBezTo>
                    <a:pt x="86" y="91"/>
                    <a:pt x="87" y="90"/>
                    <a:pt x="88" y="89"/>
                  </a:cubicBezTo>
                  <a:cubicBezTo>
                    <a:pt x="88" y="88"/>
                    <a:pt x="89" y="88"/>
                    <a:pt x="89" y="88"/>
                  </a:cubicBezTo>
                  <a:cubicBezTo>
                    <a:pt x="89" y="88"/>
                    <a:pt x="90" y="87"/>
                    <a:pt x="89" y="87"/>
                  </a:cubicBezTo>
                  <a:cubicBezTo>
                    <a:pt x="89" y="87"/>
                    <a:pt x="89" y="88"/>
                    <a:pt x="88" y="88"/>
                  </a:cubicBezTo>
                  <a:cubicBezTo>
                    <a:pt x="89" y="87"/>
                    <a:pt x="88" y="87"/>
                    <a:pt x="89" y="86"/>
                  </a:cubicBezTo>
                  <a:cubicBezTo>
                    <a:pt x="90" y="86"/>
                    <a:pt x="90" y="87"/>
                    <a:pt x="91" y="85"/>
                  </a:cubicBezTo>
                  <a:cubicBezTo>
                    <a:pt x="91" y="86"/>
                    <a:pt x="90" y="86"/>
                    <a:pt x="90" y="86"/>
                  </a:cubicBezTo>
                  <a:cubicBezTo>
                    <a:pt x="91" y="84"/>
                    <a:pt x="91" y="84"/>
                    <a:pt x="91" y="84"/>
                  </a:cubicBezTo>
                  <a:cubicBezTo>
                    <a:pt x="91" y="84"/>
                    <a:pt x="91" y="84"/>
                    <a:pt x="91" y="84"/>
                  </a:cubicBezTo>
                  <a:cubicBezTo>
                    <a:pt x="92" y="84"/>
                    <a:pt x="91" y="84"/>
                    <a:pt x="91" y="84"/>
                  </a:cubicBezTo>
                  <a:cubicBezTo>
                    <a:pt x="92" y="84"/>
                    <a:pt x="94" y="82"/>
                    <a:pt x="94" y="82"/>
                  </a:cubicBezTo>
                  <a:cubicBezTo>
                    <a:pt x="95" y="81"/>
                    <a:pt x="95" y="80"/>
                    <a:pt x="96" y="80"/>
                  </a:cubicBezTo>
                  <a:cubicBezTo>
                    <a:pt x="96" y="80"/>
                    <a:pt x="96" y="80"/>
                    <a:pt x="96" y="80"/>
                  </a:cubicBezTo>
                  <a:cubicBezTo>
                    <a:pt x="96" y="79"/>
                    <a:pt x="98" y="78"/>
                    <a:pt x="98" y="77"/>
                  </a:cubicBezTo>
                  <a:cubicBezTo>
                    <a:pt x="98" y="77"/>
                    <a:pt x="98" y="77"/>
                    <a:pt x="98" y="77"/>
                  </a:cubicBezTo>
                  <a:cubicBezTo>
                    <a:pt x="99" y="77"/>
                    <a:pt x="100" y="76"/>
                    <a:pt x="100" y="75"/>
                  </a:cubicBezTo>
                  <a:cubicBezTo>
                    <a:pt x="101" y="74"/>
                    <a:pt x="100" y="74"/>
                    <a:pt x="101" y="73"/>
                  </a:cubicBezTo>
                  <a:cubicBezTo>
                    <a:pt x="102" y="72"/>
                    <a:pt x="104" y="72"/>
                    <a:pt x="103" y="72"/>
                  </a:cubicBezTo>
                  <a:cubicBezTo>
                    <a:pt x="105" y="70"/>
                    <a:pt x="108" y="68"/>
                    <a:pt x="109" y="66"/>
                  </a:cubicBezTo>
                  <a:cubicBezTo>
                    <a:pt x="110" y="66"/>
                    <a:pt x="110" y="66"/>
                    <a:pt x="110" y="66"/>
                  </a:cubicBezTo>
                  <a:cubicBezTo>
                    <a:pt x="113" y="63"/>
                    <a:pt x="117" y="60"/>
                    <a:pt x="119" y="57"/>
                  </a:cubicBezTo>
                  <a:cubicBezTo>
                    <a:pt x="118" y="58"/>
                    <a:pt x="119" y="57"/>
                    <a:pt x="119" y="57"/>
                  </a:cubicBezTo>
                  <a:cubicBezTo>
                    <a:pt x="120" y="56"/>
                    <a:pt x="119" y="56"/>
                    <a:pt x="120" y="56"/>
                  </a:cubicBezTo>
                  <a:cubicBezTo>
                    <a:pt x="120" y="56"/>
                    <a:pt x="121" y="56"/>
                    <a:pt x="120" y="57"/>
                  </a:cubicBezTo>
                  <a:cubicBezTo>
                    <a:pt x="122" y="56"/>
                    <a:pt x="125" y="53"/>
                    <a:pt x="126" y="52"/>
                  </a:cubicBezTo>
                  <a:cubicBezTo>
                    <a:pt x="125" y="53"/>
                    <a:pt x="126" y="53"/>
                    <a:pt x="126" y="52"/>
                  </a:cubicBezTo>
                  <a:cubicBezTo>
                    <a:pt x="126" y="52"/>
                    <a:pt x="127" y="51"/>
                    <a:pt x="128" y="50"/>
                  </a:cubicBezTo>
                  <a:cubicBezTo>
                    <a:pt x="129" y="50"/>
                    <a:pt x="129" y="50"/>
                    <a:pt x="129" y="50"/>
                  </a:cubicBezTo>
                  <a:cubicBezTo>
                    <a:pt x="129" y="49"/>
                    <a:pt x="129" y="49"/>
                    <a:pt x="129" y="49"/>
                  </a:cubicBezTo>
                  <a:cubicBezTo>
                    <a:pt x="130" y="49"/>
                    <a:pt x="130" y="50"/>
                    <a:pt x="131" y="48"/>
                  </a:cubicBezTo>
                  <a:cubicBezTo>
                    <a:pt x="131" y="48"/>
                    <a:pt x="131" y="48"/>
                    <a:pt x="131" y="48"/>
                  </a:cubicBezTo>
                  <a:cubicBezTo>
                    <a:pt x="132" y="47"/>
                    <a:pt x="134" y="46"/>
                    <a:pt x="135" y="45"/>
                  </a:cubicBezTo>
                  <a:cubicBezTo>
                    <a:pt x="136" y="44"/>
                    <a:pt x="136" y="44"/>
                    <a:pt x="136" y="44"/>
                  </a:cubicBezTo>
                  <a:cubicBezTo>
                    <a:pt x="137" y="44"/>
                    <a:pt x="138" y="43"/>
                    <a:pt x="137" y="44"/>
                  </a:cubicBezTo>
                  <a:cubicBezTo>
                    <a:pt x="139" y="42"/>
                    <a:pt x="140" y="41"/>
                    <a:pt x="141" y="40"/>
                  </a:cubicBezTo>
                  <a:cubicBezTo>
                    <a:pt x="145" y="39"/>
                    <a:pt x="151" y="35"/>
                    <a:pt x="156" y="33"/>
                  </a:cubicBezTo>
                  <a:cubicBezTo>
                    <a:pt x="155" y="33"/>
                    <a:pt x="155" y="33"/>
                    <a:pt x="155" y="33"/>
                  </a:cubicBezTo>
                  <a:cubicBezTo>
                    <a:pt x="156" y="32"/>
                    <a:pt x="156" y="33"/>
                    <a:pt x="157" y="32"/>
                  </a:cubicBezTo>
                  <a:cubicBezTo>
                    <a:pt x="156" y="32"/>
                    <a:pt x="158" y="31"/>
                    <a:pt x="156" y="31"/>
                  </a:cubicBezTo>
                  <a:cubicBezTo>
                    <a:pt x="158" y="30"/>
                    <a:pt x="159" y="30"/>
                    <a:pt x="160" y="30"/>
                  </a:cubicBezTo>
                  <a:cubicBezTo>
                    <a:pt x="161" y="30"/>
                    <a:pt x="159" y="30"/>
                    <a:pt x="160" y="30"/>
                  </a:cubicBezTo>
                  <a:cubicBezTo>
                    <a:pt x="160" y="30"/>
                    <a:pt x="162" y="29"/>
                    <a:pt x="163" y="29"/>
                  </a:cubicBezTo>
                  <a:cubicBezTo>
                    <a:pt x="163" y="29"/>
                    <a:pt x="162" y="29"/>
                    <a:pt x="162" y="28"/>
                  </a:cubicBezTo>
                  <a:cubicBezTo>
                    <a:pt x="163" y="28"/>
                    <a:pt x="163" y="28"/>
                    <a:pt x="163" y="28"/>
                  </a:cubicBezTo>
                  <a:cubicBezTo>
                    <a:pt x="164" y="27"/>
                    <a:pt x="160" y="29"/>
                    <a:pt x="161" y="27"/>
                  </a:cubicBezTo>
                  <a:cubicBezTo>
                    <a:pt x="162" y="27"/>
                    <a:pt x="162" y="27"/>
                    <a:pt x="162" y="27"/>
                  </a:cubicBezTo>
                  <a:cubicBezTo>
                    <a:pt x="162" y="26"/>
                    <a:pt x="159" y="27"/>
                    <a:pt x="161" y="26"/>
                  </a:cubicBezTo>
                  <a:cubicBezTo>
                    <a:pt x="162" y="26"/>
                    <a:pt x="164" y="26"/>
                    <a:pt x="163" y="27"/>
                  </a:cubicBezTo>
                  <a:cubicBezTo>
                    <a:pt x="165" y="26"/>
                    <a:pt x="165" y="27"/>
                    <a:pt x="167" y="26"/>
                  </a:cubicBezTo>
                  <a:cubicBezTo>
                    <a:pt x="168" y="25"/>
                    <a:pt x="165" y="27"/>
                    <a:pt x="165" y="26"/>
                  </a:cubicBezTo>
                  <a:cubicBezTo>
                    <a:pt x="166" y="25"/>
                    <a:pt x="168" y="25"/>
                    <a:pt x="169" y="25"/>
                  </a:cubicBezTo>
                  <a:cubicBezTo>
                    <a:pt x="168" y="25"/>
                    <a:pt x="169" y="25"/>
                    <a:pt x="170" y="25"/>
                  </a:cubicBezTo>
                  <a:cubicBezTo>
                    <a:pt x="171" y="24"/>
                    <a:pt x="169" y="25"/>
                    <a:pt x="171" y="24"/>
                  </a:cubicBezTo>
                  <a:cubicBezTo>
                    <a:pt x="171" y="24"/>
                    <a:pt x="173" y="24"/>
                    <a:pt x="171" y="25"/>
                  </a:cubicBezTo>
                  <a:cubicBezTo>
                    <a:pt x="172" y="25"/>
                    <a:pt x="173" y="24"/>
                    <a:pt x="174" y="24"/>
                  </a:cubicBezTo>
                  <a:cubicBezTo>
                    <a:pt x="175" y="23"/>
                    <a:pt x="172" y="23"/>
                    <a:pt x="174" y="22"/>
                  </a:cubicBezTo>
                  <a:cubicBezTo>
                    <a:pt x="174" y="23"/>
                    <a:pt x="177" y="22"/>
                    <a:pt x="176" y="23"/>
                  </a:cubicBezTo>
                  <a:cubicBezTo>
                    <a:pt x="177" y="22"/>
                    <a:pt x="177" y="22"/>
                    <a:pt x="176" y="22"/>
                  </a:cubicBezTo>
                  <a:cubicBezTo>
                    <a:pt x="177" y="21"/>
                    <a:pt x="179" y="22"/>
                    <a:pt x="179" y="21"/>
                  </a:cubicBezTo>
                  <a:cubicBezTo>
                    <a:pt x="180" y="21"/>
                    <a:pt x="180" y="21"/>
                    <a:pt x="180" y="21"/>
                  </a:cubicBezTo>
                  <a:cubicBezTo>
                    <a:pt x="181" y="20"/>
                    <a:pt x="181" y="20"/>
                    <a:pt x="181" y="20"/>
                  </a:cubicBezTo>
                  <a:cubicBezTo>
                    <a:pt x="182" y="19"/>
                    <a:pt x="185" y="19"/>
                    <a:pt x="184" y="18"/>
                  </a:cubicBezTo>
                  <a:cubicBezTo>
                    <a:pt x="184" y="18"/>
                    <a:pt x="187" y="17"/>
                    <a:pt x="186" y="18"/>
                  </a:cubicBezTo>
                  <a:cubicBezTo>
                    <a:pt x="185" y="19"/>
                    <a:pt x="184" y="19"/>
                    <a:pt x="184" y="20"/>
                  </a:cubicBezTo>
                  <a:cubicBezTo>
                    <a:pt x="185" y="19"/>
                    <a:pt x="186" y="19"/>
                    <a:pt x="187" y="19"/>
                  </a:cubicBezTo>
                  <a:cubicBezTo>
                    <a:pt x="187" y="18"/>
                    <a:pt x="187" y="18"/>
                    <a:pt x="187" y="18"/>
                  </a:cubicBezTo>
                  <a:cubicBezTo>
                    <a:pt x="187" y="18"/>
                    <a:pt x="189" y="18"/>
                    <a:pt x="189" y="18"/>
                  </a:cubicBezTo>
                  <a:cubicBezTo>
                    <a:pt x="188" y="18"/>
                    <a:pt x="189" y="18"/>
                    <a:pt x="189" y="18"/>
                  </a:cubicBezTo>
                  <a:cubicBezTo>
                    <a:pt x="190" y="18"/>
                    <a:pt x="190" y="18"/>
                    <a:pt x="190" y="18"/>
                  </a:cubicBezTo>
                  <a:cubicBezTo>
                    <a:pt x="192" y="17"/>
                    <a:pt x="190" y="17"/>
                    <a:pt x="192" y="16"/>
                  </a:cubicBezTo>
                  <a:cubicBezTo>
                    <a:pt x="190" y="16"/>
                    <a:pt x="190" y="16"/>
                    <a:pt x="190" y="16"/>
                  </a:cubicBezTo>
                  <a:cubicBezTo>
                    <a:pt x="191" y="16"/>
                    <a:pt x="191" y="16"/>
                    <a:pt x="192" y="16"/>
                  </a:cubicBezTo>
                  <a:cubicBezTo>
                    <a:pt x="193" y="16"/>
                    <a:pt x="194" y="16"/>
                    <a:pt x="194" y="16"/>
                  </a:cubicBezTo>
                  <a:cubicBezTo>
                    <a:pt x="195" y="16"/>
                    <a:pt x="194" y="16"/>
                    <a:pt x="196" y="16"/>
                  </a:cubicBezTo>
                  <a:cubicBezTo>
                    <a:pt x="194" y="16"/>
                    <a:pt x="194" y="16"/>
                    <a:pt x="194" y="16"/>
                  </a:cubicBezTo>
                  <a:cubicBezTo>
                    <a:pt x="194" y="16"/>
                    <a:pt x="195" y="15"/>
                    <a:pt x="196" y="14"/>
                  </a:cubicBezTo>
                  <a:cubicBezTo>
                    <a:pt x="197" y="14"/>
                    <a:pt x="199" y="14"/>
                    <a:pt x="198" y="15"/>
                  </a:cubicBezTo>
                  <a:cubicBezTo>
                    <a:pt x="198" y="15"/>
                    <a:pt x="199" y="14"/>
                    <a:pt x="199" y="14"/>
                  </a:cubicBezTo>
                  <a:cubicBezTo>
                    <a:pt x="200" y="14"/>
                    <a:pt x="199" y="14"/>
                    <a:pt x="200" y="14"/>
                  </a:cubicBezTo>
                  <a:cubicBezTo>
                    <a:pt x="201" y="14"/>
                    <a:pt x="202" y="13"/>
                    <a:pt x="203" y="12"/>
                  </a:cubicBezTo>
                  <a:cubicBezTo>
                    <a:pt x="202" y="12"/>
                    <a:pt x="202" y="12"/>
                    <a:pt x="202" y="12"/>
                  </a:cubicBezTo>
                  <a:cubicBezTo>
                    <a:pt x="203" y="12"/>
                    <a:pt x="203" y="12"/>
                    <a:pt x="203" y="12"/>
                  </a:cubicBezTo>
                  <a:cubicBezTo>
                    <a:pt x="201" y="11"/>
                    <a:pt x="203" y="11"/>
                    <a:pt x="202" y="11"/>
                  </a:cubicBezTo>
                  <a:cubicBezTo>
                    <a:pt x="203" y="10"/>
                    <a:pt x="204" y="10"/>
                    <a:pt x="205" y="10"/>
                  </a:cubicBezTo>
                  <a:cubicBezTo>
                    <a:pt x="203" y="12"/>
                    <a:pt x="207" y="11"/>
                    <a:pt x="207" y="12"/>
                  </a:cubicBezTo>
                  <a:cubicBezTo>
                    <a:pt x="210" y="11"/>
                    <a:pt x="208" y="9"/>
                    <a:pt x="212" y="10"/>
                  </a:cubicBezTo>
                  <a:cubicBezTo>
                    <a:pt x="211" y="10"/>
                    <a:pt x="212" y="11"/>
                    <a:pt x="212" y="11"/>
                  </a:cubicBezTo>
                  <a:cubicBezTo>
                    <a:pt x="213" y="11"/>
                    <a:pt x="213" y="11"/>
                    <a:pt x="214" y="11"/>
                  </a:cubicBezTo>
                  <a:cubicBezTo>
                    <a:pt x="213" y="11"/>
                    <a:pt x="216" y="9"/>
                    <a:pt x="214" y="9"/>
                  </a:cubicBezTo>
                  <a:cubicBezTo>
                    <a:pt x="214" y="10"/>
                    <a:pt x="212" y="10"/>
                    <a:pt x="212" y="10"/>
                  </a:cubicBezTo>
                  <a:cubicBezTo>
                    <a:pt x="213" y="9"/>
                    <a:pt x="212" y="9"/>
                    <a:pt x="213" y="9"/>
                  </a:cubicBezTo>
                  <a:cubicBezTo>
                    <a:pt x="215" y="8"/>
                    <a:pt x="216" y="8"/>
                    <a:pt x="216" y="9"/>
                  </a:cubicBezTo>
                  <a:cubicBezTo>
                    <a:pt x="216" y="9"/>
                    <a:pt x="214" y="9"/>
                    <a:pt x="215" y="9"/>
                  </a:cubicBezTo>
                  <a:cubicBezTo>
                    <a:pt x="217" y="9"/>
                    <a:pt x="218" y="8"/>
                    <a:pt x="219" y="9"/>
                  </a:cubicBezTo>
                  <a:cubicBezTo>
                    <a:pt x="217" y="9"/>
                    <a:pt x="217" y="10"/>
                    <a:pt x="217" y="10"/>
                  </a:cubicBezTo>
                  <a:cubicBezTo>
                    <a:pt x="219" y="10"/>
                    <a:pt x="219" y="10"/>
                    <a:pt x="219" y="10"/>
                  </a:cubicBezTo>
                  <a:cubicBezTo>
                    <a:pt x="218" y="9"/>
                    <a:pt x="218" y="9"/>
                    <a:pt x="218" y="9"/>
                  </a:cubicBezTo>
                  <a:cubicBezTo>
                    <a:pt x="221" y="9"/>
                    <a:pt x="219" y="10"/>
                    <a:pt x="222" y="9"/>
                  </a:cubicBezTo>
                  <a:cubicBezTo>
                    <a:pt x="223" y="8"/>
                    <a:pt x="223" y="8"/>
                    <a:pt x="223" y="8"/>
                  </a:cubicBezTo>
                  <a:cubicBezTo>
                    <a:pt x="222" y="8"/>
                    <a:pt x="219" y="9"/>
                    <a:pt x="220" y="8"/>
                  </a:cubicBezTo>
                  <a:cubicBezTo>
                    <a:pt x="221" y="8"/>
                    <a:pt x="222" y="8"/>
                    <a:pt x="223" y="8"/>
                  </a:cubicBezTo>
                  <a:cubicBezTo>
                    <a:pt x="222" y="8"/>
                    <a:pt x="222" y="8"/>
                    <a:pt x="222" y="8"/>
                  </a:cubicBezTo>
                  <a:cubicBezTo>
                    <a:pt x="223" y="8"/>
                    <a:pt x="223" y="6"/>
                    <a:pt x="226" y="7"/>
                  </a:cubicBezTo>
                  <a:cubicBezTo>
                    <a:pt x="227" y="7"/>
                    <a:pt x="226" y="7"/>
                    <a:pt x="226" y="7"/>
                  </a:cubicBezTo>
                  <a:cubicBezTo>
                    <a:pt x="229" y="7"/>
                    <a:pt x="230" y="7"/>
                    <a:pt x="232" y="7"/>
                  </a:cubicBezTo>
                  <a:cubicBezTo>
                    <a:pt x="231" y="6"/>
                    <a:pt x="235" y="7"/>
                    <a:pt x="233" y="6"/>
                  </a:cubicBezTo>
                  <a:cubicBezTo>
                    <a:pt x="232" y="7"/>
                    <a:pt x="228" y="7"/>
                    <a:pt x="227" y="7"/>
                  </a:cubicBezTo>
                  <a:cubicBezTo>
                    <a:pt x="228" y="6"/>
                    <a:pt x="225" y="7"/>
                    <a:pt x="224" y="6"/>
                  </a:cubicBezTo>
                  <a:cubicBezTo>
                    <a:pt x="226" y="6"/>
                    <a:pt x="226" y="5"/>
                    <a:pt x="226" y="5"/>
                  </a:cubicBezTo>
                  <a:cubicBezTo>
                    <a:pt x="227" y="5"/>
                    <a:pt x="227" y="5"/>
                    <a:pt x="228" y="5"/>
                  </a:cubicBezTo>
                  <a:cubicBezTo>
                    <a:pt x="228" y="5"/>
                    <a:pt x="227" y="5"/>
                    <a:pt x="227" y="6"/>
                  </a:cubicBezTo>
                  <a:cubicBezTo>
                    <a:pt x="230" y="5"/>
                    <a:pt x="232" y="5"/>
                    <a:pt x="234" y="6"/>
                  </a:cubicBezTo>
                  <a:cubicBezTo>
                    <a:pt x="234" y="5"/>
                    <a:pt x="234" y="5"/>
                    <a:pt x="233" y="5"/>
                  </a:cubicBezTo>
                  <a:cubicBezTo>
                    <a:pt x="236" y="5"/>
                    <a:pt x="239" y="4"/>
                    <a:pt x="242" y="4"/>
                  </a:cubicBezTo>
                  <a:cubicBezTo>
                    <a:pt x="240" y="5"/>
                    <a:pt x="244" y="4"/>
                    <a:pt x="244" y="4"/>
                  </a:cubicBezTo>
                  <a:cubicBezTo>
                    <a:pt x="244" y="4"/>
                    <a:pt x="244" y="4"/>
                    <a:pt x="244" y="3"/>
                  </a:cubicBezTo>
                  <a:cubicBezTo>
                    <a:pt x="246" y="4"/>
                    <a:pt x="244" y="3"/>
                    <a:pt x="246" y="3"/>
                  </a:cubicBezTo>
                  <a:cubicBezTo>
                    <a:pt x="248" y="3"/>
                    <a:pt x="250" y="3"/>
                    <a:pt x="252" y="3"/>
                  </a:cubicBezTo>
                  <a:cubicBezTo>
                    <a:pt x="255" y="2"/>
                    <a:pt x="259" y="3"/>
                    <a:pt x="262" y="3"/>
                  </a:cubicBezTo>
                  <a:cubicBezTo>
                    <a:pt x="263" y="3"/>
                    <a:pt x="262" y="2"/>
                    <a:pt x="264" y="2"/>
                  </a:cubicBezTo>
                  <a:cubicBezTo>
                    <a:pt x="265" y="2"/>
                    <a:pt x="262" y="3"/>
                    <a:pt x="265" y="2"/>
                  </a:cubicBezTo>
                  <a:cubicBezTo>
                    <a:pt x="264" y="2"/>
                    <a:pt x="264" y="2"/>
                    <a:pt x="264" y="2"/>
                  </a:cubicBezTo>
                  <a:cubicBezTo>
                    <a:pt x="265" y="2"/>
                    <a:pt x="269" y="2"/>
                    <a:pt x="270" y="3"/>
                  </a:cubicBezTo>
                  <a:cubicBezTo>
                    <a:pt x="269" y="2"/>
                    <a:pt x="269" y="2"/>
                    <a:pt x="269" y="2"/>
                  </a:cubicBezTo>
                  <a:cubicBezTo>
                    <a:pt x="269" y="2"/>
                    <a:pt x="270" y="2"/>
                    <a:pt x="270" y="2"/>
                  </a:cubicBezTo>
                  <a:cubicBezTo>
                    <a:pt x="270" y="2"/>
                    <a:pt x="271" y="2"/>
                    <a:pt x="270" y="2"/>
                  </a:cubicBezTo>
                  <a:cubicBezTo>
                    <a:pt x="271" y="1"/>
                    <a:pt x="273" y="2"/>
                    <a:pt x="275" y="2"/>
                  </a:cubicBezTo>
                  <a:cubicBezTo>
                    <a:pt x="274" y="2"/>
                    <a:pt x="274" y="2"/>
                    <a:pt x="274" y="2"/>
                  </a:cubicBezTo>
                  <a:cubicBezTo>
                    <a:pt x="276" y="3"/>
                    <a:pt x="278" y="3"/>
                    <a:pt x="281" y="3"/>
                  </a:cubicBezTo>
                  <a:cubicBezTo>
                    <a:pt x="281" y="2"/>
                    <a:pt x="281" y="2"/>
                    <a:pt x="281" y="2"/>
                  </a:cubicBezTo>
                  <a:cubicBezTo>
                    <a:pt x="282" y="3"/>
                    <a:pt x="282" y="3"/>
                    <a:pt x="282" y="3"/>
                  </a:cubicBezTo>
                  <a:cubicBezTo>
                    <a:pt x="282" y="2"/>
                    <a:pt x="283" y="2"/>
                    <a:pt x="284" y="3"/>
                  </a:cubicBezTo>
                  <a:cubicBezTo>
                    <a:pt x="280" y="1"/>
                    <a:pt x="280" y="1"/>
                    <a:pt x="280" y="1"/>
                  </a:cubicBezTo>
                  <a:cubicBezTo>
                    <a:pt x="279" y="1"/>
                    <a:pt x="281" y="2"/>
                    <a:pt x="281" y="2"/>
                  </a:cubicBezTo>
                  <a:cubicBezTo>
                    <a:pt x="280" y="3"/>
                    <a:pt x="278" y="2"/>
                    <a:pt x="277" y="2"/>
                  </a:cubicBezTo>
                  <a:cubicBezTo>
                    <a:pt x="278" y="2"/>
                    <a:pt x="278" y="2"/>
                    <a:pt x="279" y="2"/>
                  </a:cubicBezTo>
                  <a:cubicBezTo>
                    <a:pt x="279" y="2"/>
                    <a:pt x="278" y="1"/>
                    <a:pt x="277" y="1"/>
                  </a:cubicBezTo>
                  <a:cubicBezTo>
                    <a:pt x="277" y="1"/>
                    <a:pt x="278" y="1"/>
                    <a:pt x="278" y="1"/>
                  </a:cubicBezTo>
                  <a:cubicBezTo>
                    <a:pt x="277" y="1"/>
                    <a:pt x="276" y="1"/>
                    <a:pt x="275" y="1"/>
                  </a:cubicBezTo>
                  <a:cubicBezTo>
                    <a:pt x="276" y="1"/>
                    <a:pt x="274" y="1"/>
                    <a:pt x="275" y="1"/>
                  </a:cubicBezTo>
                  <a:cubicBezTo>
                    <a:pt x="275" y="1"/>
                    <a:pt x="273" y="0"/>
                    <a:pt x="271" y="0"/>
                  </a:cubicBezTo>
                  <a:cubicBezTo>
                    <a:pt x="270" y="1"/>
                    <a:pt x="267" y="0"/>
                    <a:pt x="265" y="0"/>
                  </a:cubicBezTo>
                  <a:cubicBezTo>
                    <a:pt x="266" y="0"/>
                    <a:pt x="267" y="1"/>
                    <a:pt x="268" y="1"/>
                  </a:cubicBezTo>
                  <a:cubicBezTo>
                    <a:pt x="267" y="1"/>
                    <a:pt x="267" y="1"/>
                    <a:pt x="265" y="1"/>
                  </a:cubicBezTo>
                  <a:cubicBezTo>
                    <a:pt x="265" y="1"/>
                    <a:pt x="264" y="0"/>
                    <a:pt x="262" y="0"/>
                  </a:cubicBezTo>
                  <a:cubicBezTo>
                    <a:pt x="262" y="1"/>
                    <a:pt x="262" y="1"/>
                    <a:pt x="262" y="1"/>
                  </a:cubicBezTo>
                  <a:cubicBezTo>
                    <a:pt x="260" y="0"/>
                    <a:pt x="260" y="0"/>
                    <a:pt x="258" y="0"/>
                  </a:cubicBezTo>
                  <a:cubicBezTo>
                    <a:pt x="248" y="0"/>
                    <a:pt x="248" y="0"/>
                    <a:pt x="248" y="0"/>
                  </a:cubicBezTo>
                  <a:cubicBezTo>
                    <a:pt x="248" y="1"/>
                    <a:pt x="248" y="1"/>
                    <a:pt x="248" y="1"/>
                  </a:cubicBezTo>
                  <a:cubicBezTo>
                    <a:pt x="246" y="0"/>
                    <a:pt x="242" y="1"/>
                    <a:pt x="240" y="1"/>
                  </a:cubicBezTo>
                  <a:cubicBezTo>
                    <a:pt x="236" y="2"/>
                    <a:pt x="232" y="1"/>
                    <a:pt x="230" y="2"/>
                  </a:cubicBezTo>
                  <a:cubicBezTo>
                    <a:pt x="224" y="3"/>
                    <a:pt x="218" y="4"/>
                    <a:pt x="212" y="5"/>
                  </a:cubicBezTo>
                  <a:cubicBezTo>
                    <a:pt x="213" y="6"/>
                    <a:pt x="213" y="6"/>
                    <a:pt x="213" y="6"/>
                  </a:cubicBezTo>
                  <a:cubicBezTo>
                    <a:pt x="212" y="5"/>
                    <a:pt x="212" y="6"/>
                    <a:pt x="211" y="6"/>
                  </a:cubicBezTo>
                  <a:cubicBezTo>
                    <a:pt x="212" y="6"/>
                    <a:pt x="209" y="6"/>
                    <a:pt x="209" y="6"/>
                  </a:cubicBezTo>
                  <a:cubicBezTo>
                    <a:pt x="206" y="7"/>
                    <a:pt x="202" y="8"/>
                    <a:pt x="199" y="8"/>
                  </a:cubicBezTo>
                  <a:cubicBezTo>
                    <a:pt x="199" y="8"/>
                    <a:pt x="199" y="8"/>
                    <a:pt x="199" y="8"/>
                  </a:cubicBezTo>
                  <a:cubicBezTo>
                    <a:pt x="196" y="8"/>
                    <a:pt x="194" y="10"/>
                    <a:pt x="190" y="11"/>
                  </a:cubicBezTo>
                  <a:cubicBezTo>
                    <a:pt x="190" y="11"/>
                    <a:pt x="190" y="12"/>
                    <a:pt x="189" y="12"/>
                  </a:cubicBezTo>
                  <a:cubicBezTo>
                    <a:pt x="187" y="12"/>
                    <a:pt x="186" y="13"/>
                    <a:pt x="183" y="13"/>
                  </a:cubicBezTo>
                  <a:cubicBezTo>
                    <a:pt x="181" y="14"/>
                    <a:pt x="179" y="15"/>
                    <a:pt x="177" y="16"/>
                  </a:cubicBezTo>
                  <a:cubicBezTo>
                    <a:pt x="170" y="18"/>
                    <a:pt x="163" y="22"/>
                    <a:pt x="156" y="25"/>
                  </a:cubicBezTo>
                  <a:cubicBezTo>
                    <a:pt x="156" y="26"/>
                    <a:pt x="156" y="26"/>
                    <a:pt x="156" y="26"/>
                  </a:cubicBezTo>
                  <a:cubicBezTo>
                    <a:pt x="149" y="28"/>
                    <a:pt x="142" y="34"/>
                    <a:pt x="136" y="37"/>
                  </a:cubicBezTo>
                  <a:cubicBezTo>
                    <a:pt x="137" y="38"/>
                    <a:pt x="137" y="38"/>
                    <a:pt x="137" y="38"/>
                  </a:cubicBezTo>
                  <a:cubicBezTo>
                    <a:pt x="136" y="39"/>
                    <a:pt x="134" y="40"/>
                    <a:pt x="134" y="39"/>
                  </a:cubicBezTo>
                  <a:cubicBezTo>
                    <a:pt x="132" y="40"/>
                    <a:pt x="129" y="42"/>
                    <a:pt x="129" y="43"/>
                  </a:cubicBezTo>
                  <a:cubicBezTo>
                    <a:pt x="127" y="44"/>
                    <a:pt x="127" y="44"/>
                    <a:pt x="125" y="45"/>
                  </a:cubicBezTo>
                  <a:cubicBezTo>
                    <a:pt x="122" y="48"/>
                    <a:pt x="121" y="49"/>
                    <a:pt x="119" y="50"/>
                  </a:cubicBezTo>
                  <a:cubicBezTo>
                    <a:pt x="119" y="50"/>
                    <a:pt x="119" y="51"/>
                    <a:pt x="119" y="51"/>
                  </a:cubicBezTo>
                  <a:cubicBezTo>
                    <a:pt x="117" y="52"/>
                    <a:pt x="115" y="55"/>
                    <a:pt x="115" y="53"/>
                  </a:cubicBezTo>
                  <a:cubicBezTo>
                    <a:pt x="112" y="56"/>
                    <a:pt x="108" y="59"/>
                    <a:pt x="105" y="62"/>
                  </a:cubicBezTo>
                  <a:cubicBezTo>
                    <a:pt x="105" y="62"/>
                    <a:pt x="105" y="63"/>
                    <a:pt x="104" y="63"/>
                  </a:cubicBezTo>
                  <a:cubicBezTo>
                    <a:pt x="102" y="65"/>
                    <a:pt x="99" y="68"/>
                    <a:pt x="97" y="70"/>
                  </a:cubicBezTo>
                  <a:cubicBezTo>
                    <a:pt x="97" y="71"/>
                    <a:pt x="98" y="70"/>
                    <a:pt x="97" y="71"/>
                  </a:cubicBezTo>
                  <a:cubicBezTo>
                    <a:pt x="96" y="71"/>
                    <a:pt x="97" y="71"/>
                    <a:pt x="96" y="71"/>
                  </a:cubicBezTo>
                  <a:cubicBezTo>
                    <a:pt x="92" y="75"/>
                    <a:pt x="88" y="80"/>
                    <a:pt x="85" y="84"/>
                  </a:cubicBezTo>
                  <a:cubicBezTo>
                    <a:pt x="78" y="91"/>
                    <a:pt x="73" y="99"/>
                    <a:pt x="67" y="106"/>
                  </a:cubicBezTo>
                  <a:cubicBezTo>
                    <a:pt x="68" y="106"/>
                    <a:pt x="68" y="106"/>
                    <a:pt x="68" y="106"/>
                  </a:cubicBezTo>
                  <a:cubicBezTo>
                    <a:pt x="65" y="108"/>
                    <a:pt x="64" y="112"/>
                    <a:pt x="62" y="114"/>
                  </a:cubicBezTo>
                  <a:cubicBezTo>
                    <a:pt x="62" y="114"/>
                    <a:pt x="61" y="116"/>
                    <a:pt x="61" y="116"/>
                  </a:cubicBezTo>
                  <a:cubicBezTo>
                    <a:pt x="60" y="117"/>
                    <a:pt x="58" y="121"/>
                    <a:pt x="56" y="124"/>
                  </a:cubicBezTo>
                  <a:cubicBezTo>
                    <a:pt x="55" y="127"/>
                    <a:pt x="53" y="129"/>
                    <a:pt x="51" y="133"/>
                  </a:cubicBezTo>
                  <a:cubicBezTo>
                    <a:pt x="51" y="132"/>
                    <a:pt x="52" y="132"/>
                    <a:pt x="52" y="132"/>
                  </a:cubicBezTo>
                  <a:cubicBezTo>
                    <a:pt x="52" y="133"/>
                    <a:pt x="50" y="134"/>
                    <a:pt x="50" y="135"/>
                  </a:cubicBezTo>
                  <a:cubicBezTo>
                    <a:pt x="50" y="136"/>
                    <a:pt x="49" y="136"/>
                    <a:pt x="50" y="135"/>
                  </a:cubicBezTo>
                  <a:cubicBezTo>
                    <a:pt x="46" y="142"/>
                    <a:pt x="41" y="150"/>
                    <a:pt x="37" y="157"/>
                  </a:cubicBezTo>
                  <a:cubicBezTo>
                    <a:pt x="35" y="163"/>
                    <a:pt x="39" y="158"/>
                    <a:pt x="36" y="162"/>
                  </a:cubicBezTo>
                  <a:cubicBezTo>
                    <a:pt x="36" y="162"/>
                    <a:pt x="35" y="162"/>
                    <a:pt x="36" y="162"/>
                  </a:cubicBezTo>
                  <a:cubicBezTo>
                    <a:pt x="35" y="164"/>
                    <a:pt x="35" y="165"/>
                    <a:pt x="34" y="166"/>
                  </a:cubicBezTo>
                  <a:cubicBezTo>
                    <a:pt x="34" y="165"/>
                    <a:pt x="34" y="167"/>
                    <a:pt x="33" y="167"/>
                  </a:cubicBezTo>
                  <a:cubicBezTo>
                    <a:pt x="32" y="170"/>
                    <a:pt x="32" y="171"/>
                    <a:pt x="31" y="173"/>
                  </a:cubicBezTo>
                  <a:cubicBezTo>
                    <a:pt x="31" y="173"/>
                    <a:pt x="31" y="173"/>
                    <a:pt x="31" y="173"/>
                  </a:cubicBezTo>
                  <a:cubicBezTo>
                    <a:pt x="29" y="176"/>
                    <a:pt x="28" y="180"/>
                    <a:pt x="26" y="182"/>
                  </a:cubicBezTo>
                  <a:cubicBezTo>
                    <a:pt x="18" y="199"/>
                    <a:pt x="12" y="216"/>
                    <a:pt x="8" y="234"/>
                  </a:cubicBezTo>
                  <a:cubicBezTo>
                    <a:pt x="4" y="252"/>
                    <a:pt x="1" y="270"/>
                    <a:pt x="0" y="288"/>
                  </a:cubicBezTo>
                  <a:cubicBezTo>
                    <a:pt x="1" y="292"/>
                    <a:pt x="1" y="293"/>
                    <a:pt x="0" y="297"/>
                  </a:cubicBezTo>
                  <a:cubicBezTo>
                    <a:pt x="1" y="297"/>
                    <a:pt x="1" y="297"/>
                    <a:pt x="1" y="297"/>
                  </a:cubicBezTo>
                  <a:cubicBezTo>
                    <a:pt x="0" y="297"/>
                    <a:pt x="1" y="301"/>
                    <a:pt x="0" y="301"/>
                  </a:cubicBezTo>
                  <a:cubicBezTo>
                    <a:pt x="0" y="308"/>
                    <a:pt x="0" y="314"/>
                    <a:pt x="1" y="321"/>
                  </a:cubicBezTo>
                  <a:cubicBezTo>
                    <a:pt x="1" y="320"/>
                    <a:pt x="1" y="319"/>
                    <a:pt x="1" y="321"/>
                  </a:cubicBezTo>
                  <a:cubicBezTo>
                    <a:pt x="1" y="322"/>
                    <a:pt x="1" y="322"/>
                    <a:pt x="1" y="322"/>
                  </a:cubicBezTo>
                  <a:cubicBezTo>
                    <a:pt x="1" y="322"/>
                    <a:pt x="1" y="322"/>
                    <a:pt x="1" y="322"/>
                  </a:cubicBezTo>
                  <a:cubicBezTo>
                    <a:pt x="1" y="323"/>
                    <a:pt x="1" y="324"/>
                    <a:pt x="1" y="323"/>
                  </a:cubicBezTo>
                  <a:cubicBezTo>
                    <a:pt x="2" y="341"/>
                    <a:pt x="7" y="358"/>
                    <a:pt x="11" y="375"/>
                  </a:cubicBezTo>
                  <a:cubicBezTo>
                    <a:pt x="13" y="378"/>
                    <a:pt x="14" y="384"/>
                    <a:pt x="16" y="388"/>
                  </a:cubicBezTo>
                  <a:cubicBezTo>
                    <a:pt x="21" y="400"/>
                    <a:pt x="26" y="411"/>
                    <a:pt x="32" y="423"/>
                  </a:cubicBezTo>
                  <a:cubicBezTo>
                    <a:pt x="32" y="423"/>
                    <a:pt x="33" y="421"/>
                    <a:pt x="30" y="416"/>
                  </a:cubicBezTo>
                  <a:cubicBezTo>
                    <a:pt x="29" y="409"/>
                    <a:pt x="24" y="401"/>
                    <a:pt x="22" y="393"/>
                  </a:cubicBezTo>
                  <a:cubicBezTo>
                    <a:pt x="22" y="393"/>
                    <a:pt x="21" y="394"/>
                    <a:pt x="21" y="392"/>
                  </a:cubicBezTo>
                  <a:cubicBezTo>
                    <a:pt x="19" y="385"/>
                    <a:pt x="15" y="374"/>
                    <a:pt x="12" y="365"/>
                  </a:cubicBezTo>
                  <a:cubicBezTo>
                    <a:pt x="12" y="366"/>
                    <a:pt x="12" y="366"/>
                    <a:pt x="12" y="366"/>
                  </a:cubicBezTo>
                  <a:cubicBezTo>
                    <a:pt x="11" y="364"/>
                    <a:pt x="11" y="362"/>
                    <a:pt x="11" y="360"/>
                  </a:cubicBezTo>
                  <a:cubicBezTo>
                    <a:pt x="11" y="360"/>
                    <a:pt x="11" y="361"/>
                    <a:pt x="10" y="361"/>
                  </a:cubicBezTo>
                  <a:cubicBezTo>
                    <a:pt x="11" y="360"/>
                    <a:pt x="10" y="357"/>
                    <a:pt x="10" y="357"/>
                  </a:cubicBezTo>
                  <a:cubicBezTo>
                    <a:pt x="10" y="356"/>
                    <a:pt x="9" y="356"/>
                    <a:pt x="9" y="355"/>
                  </a:cubicBezTo>
                  <a:cubicBezTo>
                    <a:pt x="9" y="354"/>
                    <a:pt x="9" y="354"/>
                    <a:pt x="9" y="354"/>
                  </a:cubicBezTo>
                  <a:cubicBezTo>
                    <a:pt x="10" y="351"/>
                    <a:pt x="8" y="347"/>
                    <a:pt x="8" y="343"/>
                  </a:cubicBezTo>
                  <a:cubicBezTo>
                    <a:pt x="8" y="343"/>
                    <a:pt x="8" y="344"/>
                    <a:pt x="7" y="343"/>
                  </a:cubicBezTo>
                  <a:cubicBezTo>
                    <a:pt x="7" y="337"/>
                    <a:pt x="6" y="329"/>
                    <a:pt x="6" y="322"/>
                  </a:cubicBezTo>
                  <a:cubicBezTo>
                    <a:pt x="5" y="322"/>
                    <a:pt x="5" y="323"/>
                    <a:pt x="5" y="322"/>
                  </a:cubicBezTo>
                  <a:cubicBezTo>
                    <a:pt x="5" y="322"/>
                    <a:pt x="5" y="320"/>
                    <a:pt x="5" y="318"/>
                  </a:cubicBezTo>
                  <a:cubicBezTo>
                    <a:pt x="5" y="317"/>
                    <a:pt x="6" y="315"/>
                    <a:pt x="5" y="312"/>
                  </a:cubicBezTo>
                  <a:cubicBezTo>
                    <a:pt x="5" y="313"/>
                    <a:pt x="5" y="313"/>
                    <a:pt x="5" y="313"/>
                  </a:cubicBezTo>
                  <a:cubicBezTo>
                    <a:pt x="6" y="311"/>
                    <a:pt x="5" y="310"/>
                    <a:pt x="5" y="309"/>
                  </a:cubicBezTo>
                  <a:cubicBezTo>
                    <a:pt x="5" y="308"/>
                    <a:pt x="5" y="308"/>
                    <a:pt x="5" y="308"/>
                  </a:cubicBezTo>
                  <a:cubicBezTo>
                    <a:pt x="6" y="307"/>
                    <a:pt x="4" y="305"/>
                    <a:pt x="5" y="304"/>
                  </a:cubicBezTo>
                  <a:cubicBezTo>
                    <a:pt x="5" y="304"/>
                    <a:pt x="5" y="304"/>
                    <a:pt x="5" y="304"/>
                  </a:cubicBezTo>
                  <a:cubicBezTo>
                    <a:pt x="5" y="303"/>
                    <a:pt x="5" y="302"/>
                    <a:pt x="5" y="301"/>
                  </a:cubicBezTo>
                  <a:cubicBezTo>
                    <a:pt x="5" y="301"/>
                    <a:pt x="5" y="301"/>
                    <a:pt x="5" y="301"/>
                  </a:cubicBezTo>
                  <a:cubicBezTo>
                    <a:pt x="5" y="298"/>
                    <a:pt x="4" y="296"/>
                    <a:pt x="5" y="297"/>
                  </a:cubicBezTo>
                  <a:cubicBezTo>
                    <a:pt x="4" y="296"/>
                    <a:pt x="5" y="299"/>
                    <a:pt x="4" y="298"/>
                  </a:cubicBezTo>
                  <a:cubicBezTo>
                    <a:pt x="5" y="288"/>
                    <a:pt x="5" y="279"/>
                    <a:pt x="6" y="270"/>
                  </a:cubicBezTo>
                  <a:cubicBezTo>
                    <a:pt x="6" y="269"/>
                    <a:pt x="6" y="268"/>
                    <a:pt x="6" y="268"/>
                  </a:cubicBezTo>
                  <a:cubicBezTo>
                    <a:pt x="6" y="267"/>
                    <a:pt x="6" y="264"/>
                    <a:pt x="7" y="264"/>
                  </a:cubicBezTo>
                  <a:cubicBezTo>
                    <a:pt x="7" y="264"/>
                    <a:pt x="7" y="263"/>
                    <a:pt x="7" y="263"/>
                  </a:cubicBezTo>
                  <a:cubicBezTo>
                    <a:pt x="7" y="261"/>
                    <a:pt x="8" y="261"/>
                    <a:pt x="8" y="259"/>
                  </a:cubicBezTo>
                  <a:cubicBezTo>
                    <a:pt x="7" y="260"/>
                    <a:pt x="7" y="260"/>
                    <a:pt x="7" y="260"/>
                  </a:cubicBezTo>
                  <a:cubicBezTo>
                    <a:pt x="8" y="258"/>
                    <a:pt x="8" y="256"/>
                    <a:pt x="8" y="254"/>
                  </a:cubicBezTo>
                  <a:cubicBezTo>
                    <a:pt x="8" y="255"/>
                    <a:pt x="8" y="255"/>
                    <a:pt x="8" y="255"/>
                  </a:cubicBezTo>
                  <a:cubicBezTo>
                    <a:pt x="9" y="253"/>
                    <a:pt x="8" y="251"/>
                    <a:pt x="9" y="250"/>
                  </a:cubicBezTo>
                  <a:cubicBezTo>
                    <a:pt x="9" y="250"/>
                    <a:pt x="9" y="250"/>
                    <a:pt x="9" y="250"/>
                  </a:cubicBezTo>
                  <a:cubicBezTo>
                    <a:pt x="9" y="247"/>
                    <a:pt x="9" y="249"/>
                    <a:pt x="10" y="247"/>
                  </a:cubicBezTo>
                  <a:cubicBezTo>
                    <a:pt x="9" y="248"/>
                    <a:pt x="9" y="247"/>
                    <a:pt x="9" y="247"/>
                  </a:cubicBezTo>
                  <a:cubicBezTo>
                    <a:pt x="10" y="245"/>
                    <a:pt x="11" y="242"/>
                    <a:pt x="12" y="239"/>
                  </a:cubicBezTo>
                  <a:cubicBezTo>
                    <a:pt x="11" y="239"/>
                    <a:pt x="11" y="239"/>
                    <a:pt x="11" y="239"/>
                  </a:cubicBezTo>
                  <a:cubicBezTo>
                    <a:pt x="12" y="237"/>
                    <a:pt x="12" y="234"/>
                    <a:pt x="13" y="232"/>
                  </a:cubicBezTo>
                  <a:cubicBezTo>
                    <a:pt x="13" y="231"/>
                    <a:pt x="12" y="232"/>
                    <a:pt x="13" y="229"/>
                  </a:cubicBezTo>
                  <a:cubicBezTo>
                    <a:pt x="14" y="230"/>
                    <a:pt x="15" y="225"/>
                    <a:pt x="15" y="227"/>
                  </a:cubicBezTo>
                  <a:cubicBezTo>
                    <a:pt x="16" y="225"/>
                    <a:pt x="16" y="221"/>
                    <a:pt x="17" y="220"/>
                  </a:cubicBezTo>
                  <a:cubicBezTo>
                    <a:pt x="16" y="221"/>
                    <a:pt x="16" y="218"/>
                    <a:pt x="16" y="220"/>
                  </a:cubicBezTo>
                  <a:cubicBezTo>
                    <a:pt x="16" y="219"/>
                    <a:pt x="16" y="219"/>
                    <a:pt x="16" y="219"/>
                  </a:cubicBezTo>
                  <a:cubicBezTo>
                    <a:pt x="15" y="219"/>
                    <a:pt x="15" y="220"/>
                    <a:pt x="15" y="219"/>
                  </a:cubicBezTo>
                  <a:cubicBezTo>
                    <a:pt x="15" y="219"/>
                    <a:pt x="17" y="216"/>
                    <a:pt x="17" y="215"/>
                  </a:cubicBezTo>
                  <a:cubicBezTo>
                    <a:pt x="18" y="214"/>
                    <a:pt x="19" y="212"/>
                    <a:pt x="20" y="210"/>
                  </a:cubicBezTo>
                  <a:cubicBezTo>
                    <a:pt x="19" y="211"/>
                    <a:pt x="19" y="209"/>
                    <a:pt x="19" y="209"/>
                  </a:cubicBezTo>
                  <a:cubicBezTo>
                    <a:pt x="22" y="206"/>
                    <a:pt x="22" y="206"/>
                    <a:pt x="22" y="206"/>
                  </a:cubicBezTo>
                  <a:cubicBezTo>
                    <a:pt x="22" y="205"/>
                    <a:pt x="21" y="206"/>
                    <a:pt x="22" y="205"/>
                  </a:cubicBezTo>
                  <a:cubicBezTo>
                    <a:pt x="22" y="205"/>
                    <a:pt x="22" y="204"/>
                    <a:pt x="22" y="204"/>
                  </a:cubicBezTo>
                  <a:cubicBezTo>
                    <a:pt x="23" y="204"/>
                    <a:pt x="24" y="200"/>
                    <a:pt x="23" y="200"/>
                  </a:cubicBezTo>
                  <a:cubicBezTo>
                    <a:pt x="23" y="199"/>
                    <a:pt x="23" y="201"/>
                    <a:pt x="23" y="200"/>
                  </a:cubicBezTo>
                  <a:cubicBezTo>
                    <a:pt x="23" y="198"/>
                    <a:pt x="24" y="198"/>
                    <a:pt x="24" y="197"/>
                  </a:cubicBezTo>
                  <a:cubicBezTo>
                    <a:pt x="24" y="197"/>
                    <a:pt x="24" y="197"/>
                    <a:pt x="24" y="197"/>
                  </a:cubicBezTo>
                  <a:cubicBezTo>
                    <a:pt x="25" y="196"/>
                    <a:pt x="26" y="194"/>
                    <a:pt x="26" y="195"/>
                  </a:cubicBezTo>
                  <a:cubicBezTo>
                    <a:pt x="25" y="196"/>
                    <a:pt x="25" y="194"/>
                    <a:pt x="25" y="196"/>
                  </a:cubicBezTo>
                  <a:cubicBezTo>
                    <a:pt x="26" y="195"/>
                    <a:pt x="27" y="193"/>
                    <a:pt x="27" y="192"/>
                  </a:cubicBezTo>
                  <a:cubicBezTo>
                    <a:pt x="27" y="192"/>
                    <a:pt x="27" y="192"/>
                    <a:pt x="27" y="192"/>
                  </a:cubicBezTo>
                  <a:cubicBezTo>
                    <a:pt x="28" y="190"/>
                    <a:pt x="29" y="188"/>
                    <a:pt x="30" y="186"/>
                  </a:cubicBezTo>
                  <a:cubicBezTo>
                    <a:pt x="30" y="186"/>
                    <a:pt x="29" y="186"/>
                    <a:pt x="29" y="187"/>
                  </a:cubicBezTo>
                  <a:cubicBezTo>
                    <a:pt x="30" y="183"/>
                    <a:pt x="33" y="181"/>
                    <a:pt x="33" y="178"/>
                  </a:cubicBezTo>
                  <a:cubicBezTo>
                    <a:pt x="33" y="178"/>
                    <a:pt x="33" y="178"/>
                    <a:pt x="33" y="178"/>
                  </a:cubicBezTo>
                  <a:cubicBezTo>
                    <a:pt x="34" y="177"/>
                    <a:pt x="33" y="177"/>
                    <a:pt x="34" y="176"/>
                  </a:cubicBezTo>
                  <a:cubicBezTo>
                    <a:pt x="34" y="175"/>
                    <a:pt x="35" y="174"/>
                    <a:pt x="35" y="174"/>
                  </a:cubicBezTo>
                  <a:close/>
                  <a:moveTo>
                    <a:pt x="40" y="163"/>
                  </a:moveTo>
                  <a:cubicBezTo>
                    <a:pt x="40" y="163"/>
                    <a:pt x="40" y="162"/>
                    <a:pt x="41" y="162"/>
                  </a:cubicBezTo>
                  <a:cubicBezTo>
                    <a:pt x="40" y="162"/>
                    <a:pt x="40" y="163"/>
                    <a:pt x="40" y="16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 name="Freeform 121"/>
            <p:cNvSpPr>
              <a:spLocks/>
            </p:cNvSpPr>
            <p:nvPr/>
          </p:nvSpPr>
          <p:spPr bwMode="auto">
            <a:xfrm>
              <a:off x="1630128" y="322313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 name="Freeform 122"/>
            <p:cNvSpPr>
              <a:spLocks/>
            </p:cNvSpPr>
            <p:nvPr/>
          </p:nvSpPr>
          <p:spPr bwMode="auto">
            <a:xfrm>
              <a:off x="1644262" y="3225156"/>
              <a:ext cx="5048" cy="0"/>
            </a:xfrm>
            <a:custGeom>
              <a:avLst/>
              <a:gdLst>
                <a:gd name="T0" fmla="*/ 2524 w 2"/>
                <a:gd name="T1" fmla="*/ 5048 w 2"/>
                <a:gd name="T2" fmla="*/ 2524 w 2"/>
                <a:gd name="T3" fmla="*/ 0 60000 65536"/>
                <a:gd name="T4" fmla="*/ 0 60000 65536"/>
                <a:gd name="T5" fmla="*/ 0 60000 65536"/>
              </a:gdLst>
              <a:ahLst/>
              <a:cxnLst>
                <a:cxn ang="T3">
                  <a:pos x="T0" y="0"/>
                </a:cxn>
                <a:cxn ang="T4">
                  <a:pos x="T1" y="0"/>
                </a:cxn>
                <a:cxn ang="T5">
                  <a:pos x="T2" y="0"/>
                </a:cxn>
              </a:cxnLst>
              <a:rect l="0" t="0" r="r" b="b"/>
              <a:pathLst>
                <a:path w="2">
                  <a:moveTo>
                    <a:pt x="1" y="0"/>
                  </a:moveTo>
                  <a:cubicBezTo>
                    <a:pt x="1" y="0"/>
                    <a:pt x="2" y="0"/>
                    <a:pt x="2" y="0"/>
                  </a:cubicBezTo>
                  <a:cubicBezTo>
                    <a:pt x="2" y="0"/>
                    <a:pt x="0"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 name="Freeform 123"/>
            <p:cNvSpPr>
              <a:spLocks/>
            </p:cNvSpPr>
            <p:nvPr/>
          </p:nvSpPr>
          <p:spPr bwMode="auto">
            <a:xfrm>
              <a:off x="1551382" y="3230204"/>
              <a:ext cx="2019" cy="2019"/>
            </a:xfrm>
            <a:custGeom>
              <a:avLst/>
              <a:gdLst>
                <a:gd name="T0" fmla="*/ 0 w 1"/>
                <a:gd name="T1" fmla="*/ 0 h 1"/>
                <a:gd name="T2" fmla="*/ 2019 w 1"/>
                <a:gd name="T3" fmla="*/ 0 h 1"/>
                <a:gd name="T4" fmla="*/ 2019 w 1"/>
                <a:gd name="T5" fmla="*/ 0 h 1"/>
                <a:gd name="T6" fmla="*/ 0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cubicBezTo>
                    <a:pt x="1" y="0"/>
                    <a:pt x="1" y="1"/>
                    <a:pt x="1" y="0"/>
                  </a:cubicBezTo>
                  <a:cubicBezTo>
                    <a:pt x="1" y="0"/>
                    <a:pt x="1" y="0"/>
                    <a:pt x="1"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 name="Freeform 124"/>
            <p:cNvSpPr>
              <a:spLocks/>
            </p:cNvSpPr>
            <p:nvPr/>
          </p:nvSpPr>
          <p:spPr bwMode="auto">
            <a:xfrm>
              <a:off x="1529172" y="3232223"/>
              <a:ext cx="8076" cy="2019"/>
            </a:xfrm>
            <a:custGeom>
              <a:avLst/>
              <a:gdLst>
                <a:gd name="T0" fmla="*/ 8076 w 3"/>
                <a:gd name="T1" fmla="*/ 0 h 1"/>
                <a:gd name="T2" fmla="*/ 0 w 3"/>
                <a:gd name="T3" fmla="*/ 0 h 1"/>
                <a:gd name="T4" fmla="*/ 8076 w 3"/>
                <a:gd name="T5" fmla="*/ 0 h 1"/>
                <a:gd name="T6" fmla="*/ 0 60000 65536"/>
                <a:gd name="T7" fmla="*/ 0 60000 65536"/>
                <a:gd name="T8" fmla="*/ 0 60000 65536"/>
              </a:gdLst>
              <a:ahLst/>
              <a:cxnLst>
                <a:cxn ang="T6">
                  <a:pos x="T0" y="T1"/>
                </a:cxn>
                <a:cxn ang="T7">
                  <a:pos x="T2" y="T3"/>
                </a:cxn>
                <a:cxn ang="T8">
                  <a:pos x="T4" y="T5"/>
                </a:cxn>
              </a:cxnLst>
              <a:rect l="0" t="0" r="r" b="b"/>
              <a:pathLst>
                <a:path w="3" h="1">
                  <a:moveTo>
                    <a:pt x="3" y="0"/>
                  </a:moveTo>
                  <a:cubicBezTo>
                    <a:pt x="0" y="0"/>
                    <a:pt x="0" y="0"/>
                    <a:pt x="0" y="0"/>
                  </a:cubicBezTo>
                  <a:cubicBezTo>
                    <a:pt x="0" y="1"/>
                    <a:pt x="2" y="1"/>
                    <a:pt x="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 name="Freeform 125"/>
            <p:cNvSpPr>
              <a:spLocks/>
            </p:cNvSpPr>
            <p:nvPr/>
          </p:nvSpPr>
          <p:spPr bwMode="auto">
            <a:xfrm>
              <a:off x="1505952" y="3239290"/>
              <a:ext cx="2019" cy="0"/>
            </a:xfrm>
            <a:custGeom>
              <a:avLst/>
              <a:gdLst>
                <a:gd name="T0" fmla="*/ 2019 w 1"/>
                <a:gd name="T1" fmla="*/ 0 w 1"/>
                <a:gd name="T2" fmla="*/ 2019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0" y="0"/>
                  </a:cubicBezTo>
                  <a:cubicBezTo>
                    <a:pt x="0" y="0"/>
                    <a:pt x="0"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 name="Freeform 126"/>
            <p:cNvSpPr>
              <a:spLocks/>
            </p:cNvSpPr>
            <p:nvPr/>
          </p:nvSpPr>
          <p:spPr bwMode="auto">
            <a:xfrm>
              <a:off x="1500904" y="3237271"/>
              <a:ext cx="5048" cy="2019"/>
            </a:xfrm>
            <a:custGeom>
              <a:avLst/>
              <a:gdLst>
                <a:gd name="T0" fmla="*/ 5048 w 2"/>
                <a:gd name="T1" fmla="*/ 0 h 1"/>
                <a:gd name="T2" fmla="*/ 0 w 2"/>
                <a:gd name="T3" fmla="*/ 2019 h 1"/>
                <a:gd name="T4" fmla="*/ 5048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2" y="0"/>
                  </a:moveTo>
                  <a:cubicBezTo>
                    <a:pt x="1" y="0"/>
                    <a:pt x="1" y="1"/>
                    <a:pt x="0" y="1"/>
                  </a:cubicBezTo>
                  <a:cubicBezTo>
                    <a:pt x="0" y="1"/>
                    <a:pt x="2" y="1"/>
                    <a:pt x="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 name="Freeform 127"/>
            <p:cNvSpPr>
              <a:spLocks/>
            </p:cNvSpPr>
            <p:nvPr/>
          </p:nvSpPr>
          <p:spPr bwMode="auto">
            <a:xfrm>
              <a:off x="1452445" y="3251405"/>
              <a:ext cx="5048" cy="0"/>
            </a:xfrm>
            <a:custGeom>
              <a:avLst/>
              <a:gdLst>
                <a:gd name="T0" fmla="*/ 5048 w 2"/>
                <a:gd name="T1" fmla="*/ 0 w 2"/>
                <a:gd name="T2" fmla="*/ 5048 w 2"/>
                <a:gd name="T3" fmla="*/ 0 60000 65536"/>
                <a:gd name="T4" fmla="*/ 0 60000 65536"/>
                <a:gd name="T5" fmla="*/ 0 60000 65536"/>
              </a:gdLst>
              <a:ahLst/>
              <a:cxnLst>
                <a:cxn ang="T3">
                  <a:pos x="T0" y="0"/>
                </a:cxn>
                <a:cxn ang="T4">
                  <a:pos x="T1" y="0"/>
                </a:cxn>
                <a:cxn ang="T5">
                  <a:pos x="T2" y="0"/>
                </a:cxn>
              </a:cxnLst>
              <a:rect l="0" t="0" r="r" b="b"/>
              <a:pathLst>
                <a:path w="2">
                  <a:moveTo>
                    <a:pt x="2" y="0"/>
                  </a:moveTo>
                  <a:cubicBezTo>
                    <a:pt x="1" y="0"/>
                    <a:pt x="0" y="0"/>
                    <a:pt x="0" y="0"/>
                  </a:cubicBezTo>
                  <a:cubicBezTo>
                    <a:pt x="0" y="0"/>
                    <a:pt x="2" y="0"/>
                    <a:pt x="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 name="Freeform 128"/>
            <p:cNvSpPr>
              <a:spLocks/>
            </p:cNvSpPr>
            <p:nvPr/>
          </p:nvSpPr>
          <p:spPr bwMode="auto">
            <a:xfrm>
              <a:off x="1431244" y="3256453"/>
              <a:ext cx="2019" cy="0"/>
            </a:xfrm>
            <a:custGeom>
              <a:avLst/>
              <a:gdLst>
                <a:gd name="T0" fmla="*/ 2019 w 1"/>
                <a:gd name="T1" fmla="*/ 2019 w 1"/>
                <a:gd name="T2" fmla="*/ 2019 w 1"/>
                <a:gd name="T3" fmla="*/ 201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 name="Freeform 129"/>
            <p:cNvSpPr>
              <a:spLocks/>
            </p:cNvSpPr>
            <p:nvPr/>
          </p:nvSpPr>
          <p:spPr bwMode="auto">
            <a:xfrm>
              <a:off x="1114242" y="3511872"/>
              <a:ext cx="3029" cy="0"/>
            </a:xfrm>
            <a:custGeom>
              <a:avLst/>
              <a:gdLst>
                <a:gd name="T0" fmla="*/ 3029 w 3"/>
                <a:gd name="T1" fmla="*/ 3029 w 3"/>
                <a:gd name="T2" fmla="*/ 0 w 3"/>
                <a:gd name="T3" fmla="*/ 3029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3" y="0"/>
                  </a:moveTo>
                  <a:lnTo>
                    <a:pt x="3" y="0"/>
                  </a:lnTo>
                  <a:lnTo>
                    <a:pt x="0" y="0"/>
                  </a:lnTo>
                  <a:lnTo>
                    <a:pt x="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1" name="Freeform 130"/>
            <p:cNvSpPr>
              <a:spLocks/>
            </p:cNvSpPr>
            <p:nvPr/>
          </p:nvSpPr>
          <p:spPr bwMode="auto">
            <a:xfrm>
              <a:off x="1030448" y="3677440"/>
              <a:ext cx="3029" cy="2019"/>
            </a:xfrm>
            <a:custGeom>
              <a:avLst/>
              <a:gdLst>
                <a:gd name="T0" fmla="*/ 0 w 1"/>
                <a:gd name="T1" fmla="*/ 2019 h 1"/>
                <a:gd name="T2" fmla="*/ 0 w 1"/>
                <a:gd name="T3" fmla="*/ 0 h 1"/>
                <a:gd name="T4" fmla="*/ 0 w 1"/>
                <a:gd name="T5" fmla="*/ 2019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1" y="0"/>
                    <a:pt x="0" y="1"/>
                    <a:pt x="0" y="0"/>
                  </a:cubicBezTo>
                  <a:cubicBezTo>
                    <a:pt x="0" y="1"/>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2" name="Freeform 131"/>
            <p:cNvSpPr>
              <a:spLocks/>
            </p:cNvSpPr>
            <p:nvPr/>
          </p:nvSpPr>
          <p:spPr bwMode="auto">
            <a:xfrm>
              <a:off x="995114" y="3771330"/>
              <a:ext cx="2019" cy="0"/>
            </a:xfrm>
            <a:custGeom>
              <a:avLst/>
              <a:gdLst>
                <a:gd name="T0" fmla="*/ 2019 w 2"/>
                <a:gd name="T1" fmla="*/ 2019 w 2"/>
                <a:gd name="T2" fmla="*/ 0 w 2"/>
                <a:gd name="T3" fmla="*/ 2019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2" y="0"/>
                  </a:lnTo>
                  <a:lnTo>
                    <a:pt x="0" y="0"/>
                  </a:lnTo>
                  <a:lnTo>
                    <a:pt x="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3" name="Freeform 132"/>
            <p:cNvSpPr>
              <a:spLocks/>
            </p:cNvSpPr>
            <p:nvPr/>
          </p:nvSpPr>
          <p:spPr bwMode="auto">
            <a:xfrm>
              <a:off x="1397929" y="4742529"/>
              <a:ext cx="21201" cy="12115"/>
            </a:xfrm>
            <a:custGeom>
              <a:avLst/>
              <a:gdLst>
                <a:gd name="T0" fmla="*/ 4711 w 9"/>
                <a:gd name="T1" fmla="*/ 9692 h 5"/>
                <a:gd name="T2" fmla="*/ 14134 w 9"/>
                <a:gd name="T3" fmla="*/ 4846 h 5"/>
                <a:gd name="T4" fmla="*/ 4711 w 9"/>
                <a:gd name="T5" fmla="*/ 9692 h 5"/>
                <a:gd name="T6" fmla="*/ 0 60000 65536"/>
                <a:gd name="T7" fmla="*/ 0 60000 65536"/>
                <a:gd name="T8" fmla="*/ 0 60000 65536"/>
              </a:gdLst>
              <a:ahLst/>
              <a:cxnLst>
                <a:cxn ang="T6">
                  <a:pos x="T0" y="T1"/>
                </a:cxn>
                <a:cxn ang="T7">
                  <a:pos x="T2" y="T3"/>
                </a:cxn>
                <a:cxn ang="T8">
                  <a:pos x="T4" y="T5"/>
                </a:cxn>
              </a:cxnLst>
              <a:rect l="0" t="0" r="r" b="b"/>
              <a:pathLst>
                <a:path w="9" h="5">
                  <a:moveTo>
                    <a:pt x="2" y="4"/>
                  </a:moveTo>
                  <a:cubicBezTo>
                    <a:pt x="3" y="4"/>
                    <a:pt x="4" y="3"/>
                    <a:pt x="6" y="2"/>
                  </a:cubicBezTo>
                  <a:cubicBezTo>
                    <a:pt x="0" y="5"/>
                    <a:pt x="9" y="0"/>
                    <a:pt x="2"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4" name="Freeform 133"/>
            <p:cNvSpPr>
              <a:spLocks/>
            </p:cNvSpPr>
            <p:nvPr/>
          </p:nvSpPr>
          <p:spPr bwMode="auto">
            <a:xfrm>
              <a:off x="1781562" y="4570903"/>
              <a:ext cx="5048" cy="2019"/>
            </a:xfrm>
            <a:custGeom>
              <a:avLst/>
              <a:gdLst>
                <a:gd name="T0" fmla="*/ 5048 w 2"/>
                <a:gd name="T1" fmla="*/ 2019 h 1"/>
                <a:gd name="T2" fmla="*/ 0 w 2"/>
                <a:gd name="T3" fmla="*/ 0 h 1"/>
                <a:gd name="T4" fmla="*/ 5048 w 2"/>
                <a:gd name="T5" fmla="*/ 2019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1" y="1"/>
                    <a:pt x="1" y="0"/>
                    <a:pt x="0" y="0"/>
                  </a:cubicBezTo>
                  <a:cubicBezTo>
                    <a:pt x="1" y="1"/>
                    <a:pt x="1" y="1"/>
                    <a:pt x="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5" name="Freeform 134"/>
            <p:cNvSpPr>
              <a:spLocks/>
            </p:cNvSpPr>
            <p:nvPr/>
          </p:nvSpPr>
          <p:spPr bwMode="auto">
            <a:xfrm>
              <a:off x="1690702" y="4501243"/>
              <a:ext cx="2019" cy="2019"/>
            </a:xfrm>
            <a:custGeom>
              <a:avLst/>
              <a:gdLst>
                <a:gd name="T0" fmla="*/ 0 w 1"/>
                <a:gd name="T1" fmla="*/ 0 h 1"/>
                <a:gd name="T2" fmla="*/ 2019 w 1"/>
                <a:gd name="T3" fmla="*/ 2019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1"/>
                    <a:pt x="1" y="1"/>
                    <a:pt x="1" y="1"/>
                  </a:cubicBezTo>
                  <a:cubicBezTo>
                    <a:pt x="1" y="1"/>
                    <a:pt x="1"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6" name="Freeform 135"/>
            <p:cNvSpPr>
              <a:spLocks noEditPoints="1"/>
            </p:cNvSpPr>
            <p:nvPr/>
          </p:nvSpPr>
          <p:spPr bwMode="auto">
            <a:xfrm>
              <a:off x="1371680" y="3223137"/>
              <a:ext cx="714770" cy="1510305"/>
            </a:xfrm>
            <a:custGeom>
              <a:avLst/>
              <a:gdLst>
                <a:gd name="T0" fmla="*/ 280631 w 298"/>
                <a:gd name="T1" fmla="*/ 0 h 631"/>
                <a:gd name="T2" fmla="*/ 544472 w 298"/>
                <a:gd name="T3" fmla="*/ 191481 h 631"/>
                <a:gd name="T4" fmla="*/ 702777 w 298"/>
                <a:gd name="T5" fmla="*/ 236958 h 631"/>
                <a:gd name="T6" fmla="*/ 645212 w 298"/>
                <a:gd name="T7" fmla="*/ 270467 h 631"/>
                <a:gd name="T8" fmla="*/ 407755 w 298"/>
                <a:gd name="T9" fmla="*/ 320730 h 631"/>
                <a:gd name="T10" fmla="*/ 323805 w 298"/>
                <a:gd name="T11" fmla="*/ 332698 h 631"/>
                <a:gd name="T12" fmla="*/ 47971 w 298"/>
                <a:gd name="T13" fmla="*/ 253712 h 631"/>
                <a:gd name="T14" fmla="*/ 215870 w 298"/>
                <a:gd name="T15" fmla="*/ 339878 h 631"/>
                <a:gd name="T16" fmla="*/ 342994 w 298"/>
                <a:gd name="T17" fmla="*/ 339878 h 631"/>
                <a:gd name="T18" fmla="*/ 436537 w 298"/>
                <a:gd name="T19" fmla="*/ 337485 h 631"/>
                <a:gd name="T20" fmla="*/ 582849 w 298"/>
                <a:gd name="T21" fmla="*/ 327911 h 631"/>
                <a:gd name="T22" fmla="*/ 671596 w 298"/>
                <a:gd name="T23" fmla="*/ 332698 h 631"/>
                <a:gd name="T24" fmla="*/ 662002 w 298"/>
                <a:gd name="T25" fmla="*/ 344665 h 631"/>
                <a:gd name="T26" fmla="*/ 592444 w 298"/>
                <a:gd name="T27" fmla="*/ 378175 h 631"/>
                <a:gd name="T28" fmla="*/ 482110 w 298"/>
                <a:gd name="T29" fmla="*/ 399716 h 631"/>
                <a:gd name="T30" fmla="*/ 364581 w 298"/>
                <a:gd name="T31" fmla="*/ 433225 h 631"/>
                <a:gd name="T32" fmla="*/ 254247 w 298"/>
                <a:gd name="T33" fmla="*/ 512211 h 631"/>
                <a:gd name="T34" fmla="*/ 167899 w 298"/>
                <a:gd name="T35" fmla="*/ 588804 h 631"/>
                <a:gd name="T36" fmla="*/ 136718 w 298"/>
                <a:gd name="T37" fmla="*/ 627100 h 631"/>
                <a:gd name="T38" fmla="*/ 122326 w 298"/>
                <a:gd name="T39" fmla="*/ 648641 h 631"/>
                <a:gd name="T40" fmla="*/ 69558 w 298"/>
                <a:gd name="T41" fmla="*/ 739595 h 631"/>
                <a:gd name="T42" fmla="*/ 7196 w 298"/>
                <a:gd name="T43" fmla="*/ 899960 h 631"/>
                <a:gd name="T44" fmla="*/ 2399 w 298"/>
                <a:gd name="T45" fmla="*/ 1005274 h 631"/>
                <a:gd name="T46" fmla="*/ 62362 w 298"/>
                <a:gd name="T47" fmla="*/ 1213510 h 631"/>
                <a:gd name="T48" fmla="*/ 88747 w 298"/>
                <a:gd name="T49" fmla="*/ 1242232 h 631"/>
                <a:gd name="T50" fmla="*/ 122326 w 298"/>
                <a:gd name="T51" fmla="*/ 1282922 h 631"/>
                <a:gd name="T52" fmla="*/ 119928 w 298"/>
                <a:gd name="T53" fmla="*/ 1282922 h 631"/>
                <a:gd name="T54" fmla="*/ 182290 w 298"/>
                <a:gd name="T55" fmla="*/ 1266167 h 631"/>
                <a:gd name="T56" fmla="*/ 239856 w 298"/>
                <a:gd name="T57" fmla="*/ 1258986 h 631"/>
                <a:gd name="T58" fmla="*/ 290225 w 298"/>
                <a:gd name="T59" fmla="*/ 1266167 h 631"/>
                <a:gd name="T60" fmla="*/ 342994 w 298"/>
                <a:gd name="T61" fmla="*/ 1290102 h 631"/>
                <a:gd name="T62" fmla="*/ 390965 w 298"/>
                <a:gd name="T63" fmla="*/ 1326005 h 631"/>
                <a:gd name="T64" fmla="*/ 422146 w 298"/>
                <a:gd name="T65" fmla="*/ 1364301 h 631"/>
                <a:gd name="T66" fmla="*/ 374175 w 298"/>
                <a:gd name="T67" fmla="*/ 1357120 h 631"/>
                <a:gd name="T68" fmla="*/ 295023 w 298"/>
                <a:gd name="T69" fmla="*/ 1371481 h 631"/>
                <a:gd name="T70" fmla="*/ 141515 w 298"/>
                <a:gd name="T71" fmla="*/ 1400204 h 631"/>
                <a:gd name="T72" fmla="*/ 134319 w 298"/>
                <a:gd name="T73" fmla="*/ 1404991 h 631"/>
                <a:gd name="T74" fmla="*/ 139116 w 298"/>
                <a:gd name="T75" fmla="*/ 1448074 h 631"/>
                <a:gd name="T76" fmla="*/ 71957 w 298"/>
                <a:gd name="T77" fmla="*/ 1510305 h 631"/>
                <a:gd name="T78" fmla="*/ 127124 w 298"/>
                <a:gd name="T79" fmla="*/ 1481583 h 631"/>
                <a:gd name="T80" fmla="*/ 163102 w 298"/>
                <a:gd name="T81" fmla="*/ 1414565 h 631"/>
                <a:gd name="T82" fmla="*/ 436537 w 298"/>
                <a:gd name="T83" fmla="*/ 1378662 h 631"/>
                <a:gd name="T84" fmla="*/ 446132 w 298"/>
                <a:gd name="T85" fmla="*/ 1371481 h 631"/>
                <a:gd name="T86" fmla="*/ 424545 w 298"/>
                <a:gd name="T87" fmla="*/ 1347546 h 631"/>
                <a:gd name="T88" fmla="*/ 203877 w 298"/>
                <a:gd name="T89" fmla="*/ 1247019 h 631"/>
                <a:gd name="T90" fmla="*/ 21587 w 298"/>
                <a:gd name="T91" fmla="*/ 1053145 h 631"/>
                <a:gd name="T92" fmla="*/ 52768 w 298"/>
                <a:gd name="T93" fmla="*/ 801826 h 631"/>
                <a:gd name="T94" fmla="*/ 342994 w 298"/>
                <a:gd name="T95" fmla="*/ 461947 h 631"/>
                <a:gd name="T96" fmla="*/ 544472 w 298"/>
                <a:gd name="T97" fmla="*/ 399716 h 631"/>
                <a:gd name="T98" fmla="*/ 690784 w 298"/>
                <a:gd name="T99" fmla="*/ 318337 h 631"/>
                <a:gd name="T100" fmla="*/ 604436 w 298"/>
                <a:gd name="T101" fmla="*/ 318337 h 631"/>
                <a:gd name="T102" fmla="*/ 508494 w 298"/>
                <a:gd name="T103" fmla="*/ 313550 h 631"/>
                <a:gd name="T104" fmla="*/ 707574 w 298"/>
                <a:gd name="T105" fmla="*/ 227383 h 631"/>
                <a:gd name="T106" fmla="*/ 424545 w 298"/>
                <a:gd name="T107" fmla="*/ 1361907 h 631"/>
                <a:gd name="T108" fmla="*/ 669197 w 298"/>
                <a:gd name="T109" fmla="*/ 337485 h 63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98" h="631">
                  <a:moveTo>
                    <a:pt x="295" y="95"/>
                  </a:moveTo>
                  <a:cubicBezTo>
                    <a:pt x="294" y="92"/>
                    <a:pt x="291" y="90"/>
                    <a:pt x="289" y="88"/>
                  </a:cubicBezTo>
                  <a:cubicBezTo>
                    <a:pt x="283" y="85"/>
                    <a:pt x="278" y="83"/>
                    <a:pt x="272" y="81"/>
                  </a:cubicBezTo>
                  <a:cubicBezTo>
                    <a:pt x="261" y="78"/>
                    <a:pt x="250" y="77"/>
                    <a:pt x="239" y="76"/>
                  </a:cubicBezTo>
                  <a:cubicBezTo>
                    <a:pt x="236" y="76"/>
                    <a:pt x="233" y="76"/>
                    <a:pt x="229" y="76"/>
                  </a:cubicBezTo>
                  <a:cubicBezTo>
                    <a:pt x="225" y="67"/>
                    <a:pt x="220" y="59"/>
                    <a:pt x="215" y="52"/>
                  </a:cubicBezTo>
                  <a:cubicBezTo>
                    <a:pt x="190" y="22"/>
                    <a:pt x="156" y="6"/>
                    <a:pt x="117" y="0"/>
                  </a:cubicBezTo>
                  <a:cubicBezTo>
                    <a:pt x="117" y="0"/>
                    <a:pt x="122" y="2"/>
                    <a:pt x="138" y="6"/>
                  </a:cubicBezTo>
                  <a:cubicBezTo>
                    <a:pt x="147" y="9"/>
                    <a:pt x="159" y="13"/>
                    <a:pt x="169" y="19"/>
                  </a:cubicBezTo>
                  <a:cubicBezTo>
                    <a:pt x="180" y="24"/>
                    <a:pt x="190" y="32"/>
                    <a:pt x="198" y="40"/>
                  </a:cubicBezTo>
                  <a:cubicBezTo>
                    <a:pt x="200" y="41"/>
                    <a:pt x="198" y="38"/>
                    <a:pt x="202" y="43"/>
                  </a:cubicBezTo>
                  <a:cubicBezTo>
                    <a:pt x="210" y="52"/>
                    <a:pt x="220" y="64"/>
                    <a:pt x="227" y="79"/>
                  </a:cubicBezTo>
                  <a:cubicBezTo>
                    <a:pt x="227" y="79"/>
                    <a:pt x="227" y="79"/>
                    <a:pt x="227" y="79"/>
                  </a:cubicBezTo>
                  <a:cubicBezTo>
                    <a:pt x="227" y="80"/>
                    <a:pt x="227" y="80"/>
                    <a:pt x="227" y="80"/>
                  </a:cubicBezTo>
                  <a:cubicBezTo>
                    <a:pt x="240" y="79"/>
                    <a:pt x="253" y="80"/>
                    <a:pt x="264" y="82"/>
                  </a:cubicBezTo>
                  <a:cubicBezTo>
                    <a:pt x="263" y="82"/>
                    <a:pt x="263" y="82"/>
                    <a:pt x="263" y="82"/>
                  </a:cubicBezTo>
                  <a:cubicBezTo>
                    <a:pt x="268" y="82"/>
                    <a:pt x="274" y="85"/>
                    <a:pt x="279" y="87"/>
                  </a:cubicBezTo>
                  <a:cubicBezTo>
                    <a:pt x="279" y="87"/>
                    <a:pt x="277" y="86"/>
                    <a:pt x="278" y="86"/>
                  </a:cubicBezTo>
                  <a:cubicBezTo>
                    <a:pt x="280" y="87"/>
                    <a:pt x="287" y="91"/>
                    <a:pt x="289" y="93"/>
                  </a:cubicBezTo>
                  <a:cubicBezTo>
                    <a:pt x="290" y="94"/>
                    <a:pt x="290" y="94"/>
                    <a:pt x="292" y="96"/>
                  </a:cubicBezTo>
                  <a:cubicBezTo>
                    <a:pt x="293" y="97"/>
                    <a:pt x="293" y="98"/>
                    <a:pt x="293" y="99"/>
                  </a:cubicBezTo>
                  <a:cubicBezTo>
                    <a:pt x="294" y="101"/>
                    <a:pt x="294" y="103"/>
                    <a:pt x="294" y="105"/>
                  </a:cubicBezTo>
                  <a:cubicBezTo>
                    <a:pt x="294" y="105"/>
                    <a:pt x="294" y="105"/>
                    <a:pt x="294" y="105"/>
                  </a:cubicBezTo>
                  <a:cubicBezTo>
                    <a:pt x="294" y="106"/>
                    <a:pt x="294" y="106"/>
                    <a:pt x="294" y="106"/>
                  </a:cubicBezTo>
                  <a:cubicBezTo>
                    <a:pt x="291" y="107"/>
                    <a:pt x="288" y="108"/>
                    <a:pt x="285" y="109"/>
                  </a:cubicBezTo>
                  <a:cubicBezTo>
                    <a:pt x="285" y="109"/>
                    <a:pt x="285" y="109"/>
                    <a:pt x="285" y="109"/>
                  </a:cubicBezTo>
                  <a:cubicBezTo>
                    <a:pt x="285" y="109"/>
                    <a:pt x="285" y="109"/>
                    <a:pt x="285" y="109"/>
                  </a:cubicBezTo>
                  <a:cubicBezTo>
                    <a:pt x="279" y="110"/>
                    <a:pt x="274" y="112"/>
                    <a:pt x="269" y="113"/>
                  </a:cubicBezTo>
                  <a:cubicBezTo>
                    <a:pt x="269" y="113"/>
                    <a:pt x="270" y="113"/>
                    <a:pt x="270" y="113"/>
                  </a:cubicBezTo>
                  <a:cubicBezTo>
                    <a:pt x="251" y="117"/>
                    <a:pt x="229" y="123"/>
                    <a:pt x="209" y="127"/>
                  </a:cubicBezTo>
                  <a:cubicBezTo>
                    <a:pt x="209" y="127"/>
                    <a:pt x="210" y="127"/>
                    <a:pt x="209" y="127"/>
                  </a:cubicBezTo>
                  <a:cubicBezTo>
                    <a:pt x="208" y="127"/>
                    <a:pt x="202" y="128"/>
                    <a:pt x="196" y="129"/>
                  </a:cubicBezTo>
                  <a:cubicBezTo>
                    <a:pt x="194" y="130"/>
                    <a:pt x="187" y="131"/>
                    <a:pt x="180" y="132"/>
                  </a:cubicBezTo>
                  <a:cubicBezTo>
                    <a:pt x="181" y="132"/>
                    <a:pt x="181" y="132"/>
                    <a:pt x="181" y="132"/>
                  </a:cubicBezTo>
                  <a:cubicBezTo>
                    <a:pt x="176" y="132"/>
                    <a:pt x="174" y="134"/>
                    <a:pt x="170" y="134"/>
                  </a:cubicBezTo>
                  <a:cubicBezTo>
                    <a:pt x="167" y="135"/>
                    <a:pt x="167" y="135"/>
                    <a:pt x="167" y="135"/>
                  </a:cubicBezTo>
                  <a:cubicBezTo>
                    <a:pt x="165" y="134"/>
                    <a:pt x="160" y="136"/>
                    <a:pt x="156" y="136"/>
                  </a:cubicBezTo>
                  <a:cubicBezTo>
                    <a:pt x="156" y="136"/>
                    <a:pt x="156" y="136"/>
                    <a:pt x="156" y="136"/>
                  </a:cubicBezTo>
                  <a:cubicBezTo>
                    <a:pt x="153" y="137"/>
                    <a:pt x="151" y="137"/>
                    <a:pt x="147" y="138"/>
                  </a:cubicBezTo>
                  <a:cubicBezTo>
                    <a:pt x="147" y="138"/>
                    <a:pt x="147" y="138"/>
                    <a:pt x="147" y="138"/>
                  </a:cubicBezTo>
                  <a:cubicBezTo>
                    <a:pt x="144" y="138"/>
                    <a:pt x="142" y="138"/>
                    <a:pt x="140" y="139"/>
                  </a:cubicBezTo>
                  <a:cubicBezTo>
                    <a:pt x="138" y="139"/>
                    <a:pt x="136" y="139"/>
                    <a:pt x="135" y="139"/>
                  </a:cubicBezTo>
                  <a:cubicBezTo>
                    <a:pt x="135" y="139"/>
                    <a:pt x="134" y="139"/>
                    <a:pt x="134" y="139"/>
                  </a:cubicBezTo>
                  <a:cubicBezTo>
                    <a:pt x="134" y="139"/>
                    <a:pt x="134" y="139"/>
                    <a:pt x="134" y="139"/>
                  </a:cubicBezTo>
                  <a:cubicBezTo>
                    <a:pt x="124" y="139"/>
                    <a:pt x="113" y="139"/>
                    <a:pt x="103" y="138"/>
                  </a:cubicBezTo>
                  <a:cubicBezTo>
                    <a:pt x="90" y="137"/>
                    <a:pt x="78" y="135"/>
                    <a:pt x="65" y="131"/>
                  </a:cubicBezTo>
                  <a:cubicBezTo>
                    <a:pt x="56" y="129"/>
                    <a:pt x="48" y="125"/>
                    <a:pt x="40" y="121"/>
                  </a:cubicBezTo>
                  <a:cubicBezTo>
                    <a:pt x="32" y="117"/>
                    <a:pt x="25" y="111"/>
                    <a:pt x="23" y="105"/>
                  </a:cubicBezTo>
                  <a:cubicBezTo>
                    <a:pt x="20" y="106"/>
                    <a:pt x="20" y="106"/>
                    <a:pt x="20" y="106"/>
                  </a:cubicBezTo>
                  <a:cubicBezTo>
                    <a:pt x="20" y="106"/>
                    <a:pt x="19" y="105"/>
                    <a:pt x="19" y="105"/>
                  </a:cubicBezTo>
                  <a:cubicBezTo>
                    <a:pt x="19" y="105"/>
                    <a:pt x="19" y="105"/>
                    <a:pt x="19" y="105"/>
                  </a:cubicBezTo>
                  <a:cubicBezTo>
                    <a:pt x="19" y="106"/>
                    <a:pt x="19" y="106"/>
                    <a:pt x="19" y="106"/>
                  </a:cubicBezTo>
                  <a:cubicBezTo>
                    <a:pt x="15" y="107"/>
                    <a:pt x="15" y="107"/>
                    <a:pt x="15" y="107"/>
                  </a:cubicBezTo>
                  <a:cubicBezTo>
                    <a:pt x="19" y="117"/>
                    <a:pt x="27" y="122"/>
                    <a:pt x="35" y="126"/>
                  </a:cubicBezTo>
                  <a:cubicBezTo>
                    <a:pt x="43" y="130"/>
                    <a:pt x="51" y="133"/>
                    <a:pt x="59" y="136"/>
                  </a:cubicBezTo>
                  <a:cubicBezTo>
                    <a:pt x="69" y="138"/>
                    <a:pt x="80" y="140"/>
                    <a:pt x="90" y="142"/>
                  </a:cubicBezTo>
                  <a:cubicBezTo>
                    <a:pt x="91" y="142"/>
                    <a:pt x="90" y="142"/>
                    <a:pt x="90" y="142"/>
                  </a:cubicBezTo>
                  <a:cubicBezTo>
                    <a:pt x="96" y="143"/>
                    <a:pt x="107" y="143"/>
                    <a:pt x="111" y="143"/>
                  </a:cubicBezTo>
                  <a:cubicBezTo>
                    <a:pt x="111" y="143"/>
                    <a:pt x="111" y="143"/>
                    <a:pt x="111" y="143"/>
                  </a:cubicBezTo>
                  <a:cubicBezTo>
                    <a:pt x="133" y="143"/>
                    <a:pt x="133" y="143"/>
                    <a:pt x="133" y="143"/>
                  </a:cubicBezTo>
                  <a:cubicBezTo>
                    <a:pt x="135" y="143"/>
                    <a:pt x="138" y="143"/>
                    <a:pt x="142" y="143"/>
                  </a:cubicBezTo>
                  <a:cubicBezTo>
                    <a:pt x="140" y="143"/>
                    <a:pt x="140" y="143"/>
                    <a:pt x="141" y="143"/>
                  </a:cubicBezTo>
                  <a:cubicBezTo>
                    <a:pt x="142" y="143"/>
                    <a:pt x="143" y="143"/>
                    <a:pt x="143" y="142"/>
                  </a:cubicBezTo>
                  <a:cubicBezTo>
                    <a:pt x="153" y="143"/>
                    <a:pt x="153" y="143"/>
                    <a:pt x="153" y="143"/>
                  </a:cubicBezTo>
                  <a:cubicBezTo>
                    <a:pt x="156" y="143"/>
                    <a:pt x="153" y="143"/>
                    <a:pt x="157" y="143"/>
                  </a:cubicBezTo>
                  <a:cubicBezTo>
                    <a:pt x="157" y="143"/>
                    <a:pt x="159" y="143"/>
                    <a:pt x="160" y="143"/>
                  </a:cubicBezTo>
                  <a:cubicBezTo>
                    <a:pt x="161" y="143"/>
                    <a:pt x="172" y="143"/>
                    <a:pt x="173" y="142"/>
                  </a:cubicBezTo>
                  <a:cubicBezTo>
                    <a:pt x="174" y="142"/>
                    <a:pt x="168" y="142"/>
                    <a:pt x="171" y="142"/>
                  </a:cubicBezTo>
                  <a:cubicBezTo>
                    <a:pt x="176" y="141"/>
                    <a:pt x="177" y="142"/>
                    <a:pt x="182" y="141"/>
                  </a:cubicBezTo>
                  <a:cubicBezTo>
                    <a:pt x="182" y="141"/>
                    <a:pt x="182" y="141"/>
                    <a:pt x="182" y="141"/>
                  </a:cubicBezTo>
                  <a:cubicBezTo>
                    <a:pt x="185" y="141"/>
                    <a:pt x="192" y="141"/>
                    <a:pt x="188" y="141"/>
                  </a:cubicBezTo>
                  <a:cubicBezTo>
                    <a:pt x="186" y="142"/>
                    <a:pt x="189" y="141"/>
                    <a:pt x="186" y="141"/>
                  </a:cubicBezTo>
                  <a:cubicBezTo>
                    <a:pt x="188" y="142"/>
                    <a:pt x="194" y="141"/>
                    <a:pt x="199" y="141"/>
                  </a:cubicBezTo>
                  <a:cubicBezTo>
                    <a:pt x="197" y="141"/>
                    <a:pt x="198" y="141"/>
                    <a:pt x="197" y="141"/>
                  </a:cubicBezTo>
                  <a:cubicBezTo>
                    <a:pt x="203" y="141"/>
                    <a:pt x="210" y="140"/>
                    <a:pt x="218" y="140"/>
                  </a:cubicBezTo>
                  <a:cubicBezTo>
                    <a:pt x="217" y="140"/>
                    <a:pt x="216" y="140"/>
                    <a:pt x="215" y="140"/>
                  </a:cubicBezTo>
                  <a:cubicBezTo>
                    <a:pt x="225" y="139"/>
                    <a:pt x="235" y="139"/>
                    <a:pt x="243" y="137"/>
                  </a:cubicBezTo>
                  <a:cubicBezTo>
                    <a:pt x="242" y="137"/>
                    <a:pt x="242" y="138"/>
                    <a:pt x="242" y="138"/>
                  </a:cubicBezTo>
                  <a:cubicBezTo>
                    <a:pt x="247" y="137"/>
                    <a:pt x="247" y="137"/>
                    <a:pt x="250" y="137"/>
                  </a:cubicBezTo>
                  <a:cubicBezTo>
                    <a:pt x="250" y="136"/>
                    <a:pt x="254" y="137"/>
                    <a:pt x="257" y="136"/>
                  </a:cubicBezTo>
                  <a:cubicBezTo>
                    <a:pt x="258" y="136"/>
                    <a:pt x="258" y="136"/>
                    <a:pt x="257" y="136"/>
                  </a:cubicBezTo>
                  <a:cubicBezTo>
                    <a:pt x="262" y="136"/>
                    <a:pt x="274" y="135"/>
                    <a:pt x="283" y="134"/>
                  </a:cubicBezTo>
                  <a:cubicBezTo>
                    <a:pt x="283" y="134"/>
                    <a:pt x="283" y="135"/>
                    <a:pt x="283" y="135"/>
                  </a:cubicBezTo>
                  <a:cubicBezTo>
                    <a:pt x="282" y="136"/>
                    <a:pt x="281" y="138"/>
                    <a:pt x="280" y="139"/>
                  </a:cubicBezTo>
                  <a:cubicBezTo>
                    <a:pt x="281" y="138"/>
                    <a:pt x="281" y="138"/>
                    <a:pt x="281" y="138"/>
                  </a:cubicBezTo>
                  <a:cubicBezTo>
                    <a:pt x="281" y="139"/>
                    <a:pt x="280" y="140"/>
                    <a:pt x="279" y="141"/>
                  </a:cubicBezTo>
                  <a:cubicBezTo>
                    <a:pt x="279" y="141"/>
                    <a:pt x="279" y="141"/>
                    <a:pt x="279" y="141"/>
                  </a:cubicBezTo>
                  <a:cubicBezTo>
                    <a:pt x="278" y="142"/>
                    <a:pt x="277" y="143"/>
                    <a:pt x="277" y="143"/>
                  </a:cubicBezTo>
                  <a:cubicBezTo>
                    <a:pt x="277" y="143"/>
                    <a:pt x="277" y="143"/>
                    <a:pt x="277" y="143"/>
                  </a:cubicBezTo>
                  <a:cubicBezTo>
                    <a:pt x="277" y="143"/>
                    <a:pt x="277" y="143"/>
                    <a:pt x="277" y="144"/>
                  </a:cubicBezTo>
                  <a:cubicBezTo>
                    <a:pt x="276" y="144"/>
                    <a:pt x="276" y="144"/>
                    <a:pt x="276" y="144"/>
                  </a:cubicBezTo>
                  <a:cubicBezTo>
                    <a:pt x="275" y="145"/>
                    <a:pt x="275" y="145"/>
                    <a:pt x="276" y="144"/>
                  </a:cubicBezTo>
                  <a:cubicBezTo>
                    <a:pt x="274" y="146"/>
                    <a:pt x="271" y="147"/>
                    <a:pt x="268" y="149"/>
                  </a:cubicBezTo>
                  <a:cubicBezTo>
                    <a:pt x="269" y="148"/>
                    <a:pt x="272" y="148"/>
                    <a:pt x="269" y="150"/>
                  </a:cubicBezTo>
                  <a:cubicBezTo>
                    <a:pt x="263" y="152"/>
                    <a:pt x="267" y="150"/>
                    <a:pt x="262" y="152"/>
                  </a:cubicBezTo>
                  <a:cubicBezTo>
                    <a:pt x="259" y="153"/>
                    <a:pt x="259" y="153"/>
                    <a:pt x="259" y="153"/>
                  </a:cubicBezTo>
                  <a:cubicBezTo>
                    <a:pt x="259" y="153"/>
                    <a:pt x="253" y="156"/>
                    <a:pt x="256" y="154"/>
                  </a:cubicBezTo>
                  <a:cubicBezTo>
                    <a:pt x="255" y="155"/>
                    <a:pt x="246" y="157"/>
                    <a:pt x="247" y="158"/>
                  </a:cubicBezTo>
                  <a:cubicBezTo>
                    <a:pt x="248" y="158"/>
                    <a:pt x="248" y="158"/>
                    <a:pt x="248" y="158"/>
                  </a:cubicBezTo>
                  <a:cubicBezTo>
                    <a:pt x="246" y="159"/>
                    <a:pt x="244" y="159"/>
                    <a:pt x="241" y="159"/>
                  </a:cubicBezTo>
                  <a:cubicBezTo>
                    <a:pt x="241" y="159"/>
                    <a:pt x="240" y="159"/>
                    <a:pt x="240" y="159"/>
                  </a:cubicBezTo>
                  <a:cubicBezTo>
                    <a:pt x="240" y="159"/>
                    <a:pt x="234" y="161"/>
                    <a:pt x="230" y="161"/>
                  </a:cubicBezTo>
                  <a:cubicBezTo>
                    <a:pt x="225" y="163"/>
                    <a:pt x="215" y="164"/>
                    <a:pt x="212" y="165"/>
                  </a:cubicBezTo>
                  <a:cubicBezTo>
                    <a:pt x="208" y="165"/>
                    <a:pt x="203" y="166"/>
                    <a:pt x="198" y="167"/>
                  </a:cubicBezTo>
                  <a:cubicBezTo>
                    <a:pt x="199" y="167"/>
                    <a:pt x="201" y="167"/>
                    <a:pt x="201" y="167"/>
                  </a:cubicBezTo>
                  <a:cubicBezTo>
                    <a:pt x="198" y="168"/>
                    <a:pt x="197" y="168"/>
                    <a:pt x="194" y="168"/>
                  </a:cubicBezTo>
                  <a:cubicBezTo>
                    <a:pt x="195" y="168"/>
                    <a:pt x="188" y="171"/>
                    <a:pt x="184" y="172"/>
                  </a:cubicBezTo>
                  <a:cubicBezTo>
                    <a:pt x="179" y="173"/>
                    <a:pt x="181" y="172"/>
                    <a:pt x="180" y="172"/>
                  </a:cubicBezTo>
                  <a:cubicBezTo>
                    <a:pt x="176" y="174"/>
                    <a:pt x="167" y="175"/>
                    <a:pt x="163" y="178"/>
                  </a:cubicBezTo>
                  <a:cubicBezTo>
                    <a:pt x="164" y="177"/>
                    <a:pt x="169" y="176"/>
                    <a:pt x="166" y="177"/>
                  </a:cubicBezTo>
                  <a:cubicBezTo>
                    <a:pt x="162" y="180"/>
                    <a:pt x="157" y="180"/>
                    <a:pt x="151" y="183"/>
                  </a:cubicBezTo>
                  <a:cubicBezTo>
                    <a:pt x="152" y="181"/>
                    <a:pt x="152" y="181"/>
                    <a:pt x="152" y="181"/>
                  </a:cubicBezTo>
                  <a:cubicBezTo>
                    <a:pt x="150" y="183"/>
                    <a:pt x="143" y="186"/>
                    <a:pt x="144" y="186"/>
                  </a:cubicBezTo>
                  <a:cubicBezTo>
                    <a:pt x="142" y="187"/>
                    <a:pt x="137" y="191"/>
                    <a:pt x="137" y="190"/>
                  </a:cubicBezTo>
                  <a:cubicBezTo>
                    <a:pt x="128" y="197"/>
                    <a:pt x="115" y="205"/>
                    <a:pt x="110" y="210"/>
                  </a:cubicBezTo>
                  <a:cubicBezTo>
                    <a:pt x="109" y="211"/>
                    <a:pt x="105" y="214"/>
                    <a:pt x="106" y="213"/>
                  </a:cubicBezTo>
                  <a:cubicBezTo>
                    <a:pt x="108" y="211"/>
                    <a:pt x="109" y="211"/>
                    <a:pt x="110" y="210"/>
                  </a:cubicBezTo>
                  <a:cubicBezTo>
                    <a:pt x="109" y="211"/>
                    <a:pt x="108" y="211"/>
                    <a:pt x="108" y="211"/>
                  </a:cubicBezTo>
                  <a:cubicBezTo>
                    <a:pt x="105" y="213"/>
                    <a:pt x="103" y="215"/>
                    <a:pt x="106" y="214"/>
                  </a:cubicBezTo>
                  <a:cubicBezTo>
                    <a:pt x="100" y="219"/>
                    <a:pt x="99" y="217"/>
                    <a:pt x="92" y="224"/>
                  </a:cubicBezTo>
                  <a:cubicBezTo>
                    <a:pt x="92" y="224"/>
                    <a:pt x="92" y="225"/>
                    <a:pt x="89" y="227"/>
                  </a:cubicBezTo>
                  <a:cubicBezTo>
                    <a:pt x="85" y="230"/>
                    <a:pt x="85" y="230"/>
                    <a:pt x="85" y="230"/>
                  </a:cubicBezTo>
                  <a:cubicBezTo>
                    <a:pt x="80" y="235"/>
                    <a:pt x="83" y="233"/>
                    <a:pt x="83" y="234"/>
                  </a:cubicBezTo>
                  <a:cubicBezTo>
                    <a:pt x="80" y="236"/>
                    <a:pt x="78" y="239"/>
                    <a:pt x="76" y="240"/>
                  </a:cubicBezTo>
                  <a:cubicBezTo>
                    <a:pt x="74" y="243"/>
                    <a:pt x="74" y="243"/>
                    <a:pt x="74" y="243"/>
                  </a:cubicBezTo>
                  <a:cubicBezTo>
                    <a:pt x="76" y="241"/>
                    <a:pt x="72" y="245"/>
                    <a:pt x="70" y="246"/>
                  </a:cubicBezTo>
                  <a:cubicBezTo>
                    <a:pt x="72" y="245"/>
                    <a:pt x="72" y="245"/>
                    <a:pt x="72" y="245"/>
                  </a:cubicBezTo>
                  <a:cubicBezTo>
                    <a:pt x="71" y="246"/>
                    <a:pt x="69" y="249"/>
                    <a:pt x="67" y="250"/>
                  </a:cubicBezTo>
                  <a:cubicBezTo>
                    <a:pt x="67" y="249"/>
                    <a:pt x="70" y="246"/>
                    <a:pt x="71" y="245"/>
                  </a:cubicBezTo>
                  <a:cubicBezTo>
                    <a:pt x="70" y="246"/>
                    <a:pt x="68" y="248"/>
                    <a:pt x="66" y="250"/>
                  </a:cubicBezTo>
                  <a:cubicBezTo>
                    <a:pt x="67" y="249"/>
                    <a:pt x="63" y="254"/>
                    <a:pt x="61" y="256"/>
                  </a:cubicBezTo>
                  <a:cubicBezTo>
                    <a:pt x="60" y="259"/>
                    <a:pt x="59" y="259"/>
                    <a:pt x="58" y="259"/>
                  </a:cubicBezTo>
                  <a:cubicBezTo>
                    <a:pt x="58" y="260"/>
                    <a:pt x="55" y="264"/>
                    <a:pt x="57" y="262"/>
                  </a:cubicBezTo>
                  <a:cubicBezTo>
                    <a:pt x="58" y="261"/>
                    <a:pt x="58" y="260"/>
                    <a:pt x="60" y="258"/>
                  </a:cubicBezTo>
                  <a:cubicBezTo>
                    <a:pt x="58" y="260"/>
                    <a:pt x="59" y="260"/>
                    <a:pt x="56" y="264"/>
                  </a:cubicBezTo>
                  <a:cubicBezTo>
                    <a:pt x="54" y="266"/>
                    <a:pt x="56" y="262"/>
                    <a:pt x="52" y="267"/>
                  </a:cubicBezTo>
                  <a:cubicBezTo>
                    <a:pt x="53" y="266"/>
                    <a:pt x="54" y="266"/>
                    <a:pt x="55" y="265"/>
                  </a:cubicBezTo>
                  <a:cubicBezTo>
                    <a:pt x="52" y="270"/>
                    <a:pt x="52" y="270"/>
                    <a:pt x="52" y="270"/>
                  </a:cubicBezTo>
                  <a:cubicBezTo>
                    <a:pt x="51" y="270"/>
                    <a:pt x="51" y="270"/>
                    <a:pt x="51" y="270"/>
                  </a:cubicBezTo>
                  <a:cubicBezTo>
                    <a:pt x="51" y="271"/>
                    <a:pt x="51" y="270"/>
                    <a:pt x="51" y="271"/>
                  </a:cubicBezTo>
                  <a:cubicBezTo>
                    <a:pt x="49" y="272"/>
                    <a:pt x="46" y="278"/>
                    <a:pt x="45" y="279"/>
                  </a:cubicBezTo>
                  <a:cubicBezTo>
                    <a:pt x="43" y="281"/>
                    <a:pt x="42" y="284"/>
                    <a:pt x="40" y="286"/>
                  </a:cubicBezTo>
                  <a:cubicBezTo>
                    <a:pt x="41" y="286"/>
                    <a:pt x="41" y="286"/>
                    <a:pt x="41" y="286"/>
                  </a:cubicBezTo>
                  <a:cubicBezTo>
                    <a:pt x="39" y="289"/>
                    <a:pt x="37" y="293"/>
                    <a:pt x="35" y="295"/>
                  </a:cubicBezTo>
                  <a:cubicBezTo>
                    <a:pt x="35" y="295"/>
                    <a:pt x="35" y="295"/>
                    <a:pt x="35" y="295"/>
                  </a:cubicBezTo>
                  <a:cubicBezTo>
                    <a:pt x="34" y="297"/>
                    <a:pt x="32" y="300"/>
                    <a:pt x="31" y="302"/>
                  </a:cubicBezTo>
                  <a:cubicBezTo>
                    <a:pt x="29" y="307"/>
                    <a:pt x="32" y="304"/>
                    <a:pt x="29" y="309"/>
                  </a:cubicBezTo>
                  <a:cubicBezTo>
                    <a:pt x="26" y="313"/>
                    <a:pt x="25" y="315"/>
                    <a:pt x="25" y="313"/>
                  </a:cubicBezTo>
                  <a:cubicBezTo>
                    <a:pt x="22" y="321"/>
                    <a:pt x="17" y="329"/>
                    <a:pt x="15" y="337"/>
                  </a:cubicBezTo>
                  <a:cubicBezTo>
                    <a:pt x="14" y="338"/>
                    <a:pt x="14" y="337"/>
                    <a:pt x="13" y="340"/>
                  </a:cubicBezTo>
                  <a:cubicBezTo>
                    <a:pt x="9" y="352"/>
                    <a:pt x="5" y="365"/>
                    <a:pt x="4" y="375"/>
                  </a:cubicBezTo>
                  <a:cubicBezTo>
                    <a:pt x="5" y="371"/>
                    <a:pt x="4" y="375"/>
                    <a:pt x="5" y="375"/>
                  </a:cubicBezTo>
                  <a:cubicBezTo>
                    <a:pt x="4" y="378"/>
                    <a:pt x="4" y="379"/>
                    <a:pt x="3" y="380"/>
                  </a:cubicBezTo>
                  <a:cubicBezTo>
                    <a:pt x="3" y="379"/>
                    <a:pt x="3" y="379"/>
                    <a:pt x="3" y="376"/>
                  </a:cubicBezTo>
                  <a:cubicBezTo>
                    <a:pt x="2" y="383"/>
                    <a:pt x="0" y="395"/>
                    <a:pt x="1" y="399"/>
                  </a:cubicBezTo>
                  <a:cubicBezTo>
                    <a:pt x="1" y="397"/>
                    <a:pt x="0" y="398"/>
                    <a:pt x="0" y="400"/>
                  </a:cubicBezTo>
                  <a:cubicBezTo>
                    <a:pt x="1" y="400"/>
                    <a:pt x="1" y="405"/>
                    <a:pt x="0" y="409"/>
                  </a:cubicBezTo>
                  <a:cubicBezTo>
                    <a:pt x="0" y="410"/>
                    <a:pt x="0" y="410"/>
                    <a:pt x="0" y="410"/>
                  </a:cubicBezTo>
                  <a:cubicBezTo>
                    <a:pt x="0" y="413"/>
                    <a:pt x="0" y="413"/>
                    <a:pt x="0" y="413"/>
                  </a:cubicBezTo>
                  <a:cubicBezTo>
                    <a:pt x="0" y="414"/>
                    <a:pt x="0" y="414"/>
                    <a:pt x="0" y="419"/>
                  </a:cubicBezTo>
                  <a:cubicBezTo>
                    <a:pt x="0" y="419"/>
                    <a:pt x="1" y="419"/>
                    <a:pt x="1" y="420"/>
                  </a:cubicBezTo>
                  <a:cubicBezTo>
                    <a:pt x="1" y="424"/>
                    <a:pt x="1" y="430"/>
                    <a:pt x="2" y="435"/>
                  </a:cubicBezTo>
                  <a:cubicBezTo>
                    <a:pt x="3" y="439"/>
                    <a:pt x="3" y="439"/>
                    <a:pt x="3" y="439"/>
                  </a:cubicBezTo>
                  <a:cubicBezTo>
                    <a:pt x="3" y="441"/>
                    <a:pt x="3" y="444"/>
                    <a:pt x="2" y="441"/>
                  </a:cubicBezTo>
                  <a:cubicBezTo>
                    <a:pt x="4" y="448"/>
                    <a:pt x="6" y="453"/>
                    <a:pt x="7" y="456"/>
                  </a:cubicBezTo>
                  <a:cubicBezTo>
                    <a:pt x="9" y="470"/>
                    <a:pt x="16" y="489"/>
                    <a:pt x="24" y="503"/>
                  </a:cubicBezTo>
                  <a:cubicBezTo>
                    <a:pt x="24" y="502"/>
                    <a:pt x="24" y="502"/>
                    <a:pt x="24" y="502"/>
                  </a:cubicBezTo>
                  <a:cubicBezTo>
                    <a:pt x="26" y="506"/>
                    <a:pt x="25" y="504"/>
                    <a:pt x="26" y="507"/>
                  </a:cubicBezTo>
                  <a:cubicBezTo>
                    <a:pt x="26" y="505"/>
                    <a:pt x="28" y="509"/>
                    <a:pt x="27" y="506"/>
                  </a:cubicBezTo>
                  <a:cubicBezTo>
                    <a:pt x="30" y="511"/>
                    <a:pt x="31" y="513"/>
                    <a:pt x="33" y="517"/>
                  </a:cubicBezTo>
                  <a:cubicBezTo>
                    <a:pt x="33" y="517"/>
                    <a:pt x="31" y="514"/>
                    <a:pt x="31" y="515"/>
                  </a:cubicBezTo>
                  <a:cubicBezTo>
                    <a:pt x="31" y="516"/>
                    <a:pt x="36" y="522"/>
                    <a:pt x="36" y="523"/>
                  </a:cubicBezTo>
                  <a:cubicBezTo>
                    <a:pt x="37" y="524"/>
                    <a:pt x="37" y="523"/>
                    <a:pt x="37" y="522"/>
                  </a:cubicBezTo>
                  <a:cubicBezTo>
                    <a:pt x="39" y="525"/>
                    <a:pt x="39" y="525"/>
                    <a:pt x="39" y="525"/>
                  </a:cubicBezTo>
                  <a:cubicBezTo>
                    <a:pt x="42" y="529"/>
                    <a:pt x="34" y="516"/>
                    <a:pt x="37" y="519"/>
                  </a:cubicBezTo>
                  <a:cubicBezTo>
                    <a:pt x="39" y="522"/>
                    <a:pt x="39" y="522"/>
                    <a:pt x="39" y="522"/>
                  </a:cubicBezTo>
                  <a:cubicBezTo>
                    <a:pt x="41" y="525"/>
                    <a:pt x="34" y="514"/>
                    <a:pt x="40" y="521"/>
                  </a:cubicBezTo>
                  <a:cubicBezTo>
                    <a:pt x="41" y="525"/>
                    <a:pt x="43" y="528"/>
                    <a:pt x="41" y="525"/>
                  </a:cubicBezTo>
                  <a:cubicBezTo>
                    <a:pt x="45" y="531"/>
                    <a:pt x="42" y="529"/>
                    <a:pt x="47" y="535"/>
                  </a:cubicBezTo>
                  <a:cubicBezTo>
                    <a:pt x="47" y="536"/>
                    <a:pt x="47" y="536"/>
                    <a:pt x="47" y="536"/>
                  </a:cubicBezTo>
                  <a:cubicBezTo>
                    <a:pt x="46" y="540"/>
                    <a:pt x="46" y="540"/>
                    <a:pt x="46" y="540"/>
                  </a:cubicBezTo>
                  <a:cubicBezTo>
                    <a:pt x="51" y="536"/>
                    <a:pt x="51" y="536"/>
                    <a:pt x="51" y="536"/>
                  </a:cubicBezTo>
                  <a:cubicBezTo>
                    <a:pt x="51" y="536"/>
                    <a:pt x="51" y="536"/>
                    <a:pt x="51" y="536"/>
                  </a:cubicBezTo>
                  <a:cubicBezTo>
                    <a:pt x="47" y="537"/>
                    <a:pt x="47" y="537"/>
                    <a:pt x="47" y="537"/>
                  </a:cubicBezTo>
                  <a:cubicBezTo>
                    <a:pt x="47" y="536"/>
                    <a:pt x="47" y="536"/>
                    <a:pt x="47" y="536"/>
                  </a:cubicBezTo>
                  <a:cubicBezTo>
                    <a:pt x="47" y="535"/>
                    <a:pt x="43" y="530"/>
                    <a:pt x="44" y="531"/>
                  </a:cubicBezTo>
                  <a:cubicBezTo>
                    <a:pt x="45" y="532"/>
                    <a:pt x="47" y="534"/>
                    <a:pt x="48" y="535"/>
                  </a:cubicBezTo>
                  <a:cubicBezTo>
                    <a:pt x="49" y="537"/>
                    <a:pt x="49" y="537"/>
                    <a:pt x="49" y="537"/>
                  </a:cubicBezTo>
                  <a:cubicBezTo>
                    <a:pt x="50" y="536"/>
                    <a:pt x="50" y="536"/>
                    <a:pt x="50" y="536"/>
                  </a:cubicBezTo>
                  <a:cubicBezTo>
                    <a:pt x="52" y="535"/>
                    <a:pt x="54" y="534"/>
                    <a:pt x="56" y="534"/>
                  </a:cubicBezTo>
                  <a:cubicBezTo>
                    <a:pt x="52" y="535"/>
                    <a:pt x="55" y="535"/>
                    <a:pt x="58" y="534"/>
                  </a:cubicBezTo>
                  <a:cubicBezTo>
                    <a:pt x="62" y="532"/>
                    <a:pt x="55" y="534"/>
                    <a:pt x="61" y="532"/>
                  </a:cubicBezTo>
                  <a:cubicBezTo>
                    <a:pt x="62" y="532"/>
                    <a:pt x="67" y="531"/>
                    <a:pt x="62" y="532"/>
                  </a:cubicBezTo>
                  <a:cubicBezTo>
                    <a:pt x="65" y="532"/>
                    <a:pt x="68" y="530"/>
                    <a:pt x="71" y="530"/>
                  </a:cubicBezTo>
                  <a:cubicBezTo>
                    <a:pt x="73" y="529"/>
                    <a:pt x="65" y="530"/>
                    <a:pt x="71" y="528"/>
                  </a:cubicBezTo>
                  <a:cubicBezTo>
                    <a:pt x="71" y="529"/>
                    <a:pt x="79" y="527"/>
                    <a:pt x="76" y="529"/>
                  </a:cubicBezTo>
                  <a:cubicBezTo>
                    <a:pt x="79" y="528"/>
                    <a:pt x="79" y="528"/>
                    <a:pt x="77" y="528"/>
                  </a:cubicBezTo>
                  <a:cubicBezTo>
                    <a:pt x="80" y="527"/>
                    <a:pt x="86" y="527"/>
                    <a:pt x="87" y="526"/>
                  </a:cubicBezTo>
                  <a:cubicBezTo>
                    <a:pt x="88" y="526"/>
                    <a:pt x="88" y="526"/>
                    <a:pt x="88" y="526"/>
                  </a:cubicBezTo>
                  <a:cubicBezTo>
                    <a:pt x="92" y="525"/>
                    <a:pt x="92" y="525"/>
                    <a:pt x="92" y="525"/>
                  </a:cubicBezTo>
                  <a:cubicBezTo>
                    <a:pt x="96" y="525"/>
                    <a:pt x="103" y="526"/>
                    <a:pt x="102" y="525"/>
                  </a:cubicBezTo>
                  <a:cubicBezTo>
                    <a:pt x="103" y="525"/>
                    <a:pt x="111" y="526"/>
                    <a:pt x="108" y="527"/>
                  </a:cubicBezTo>
                  <a:cubicBezTo>
                    <a:pt x="103" y="526"/>
                    <a:pt x="103" y="526"/>
                    <a:pt x="100" y="526"/>
                  </a:cubicBezTo>
                  <a:cubicBezTo>
                    <a:pt x="103" y="526"/>
                    <a:pt x="107" y="527"/>
                    <a:pt x="109" y="527"/>
                  </a:cubicBezTo>
                  <a:cubicBezTo>
                    <a:pt x="110" y="527"/>
                    <a:pt x="110" y="527"/>
                    <a:pt x="110" y="527"/>
                  </a:cubicBezTo>
                  <a:cubicBezTo>
                    <a:pt x="111" y="527"/>
                    <a:pt x="115" y="528"/>
                    <a:pt x="115" y="529"/>
                  </a:cubicBezTo>
                  <a:cubicBezTo>
                    <a:pt x="114" y="528"/>
                    <a:pt x="115" y="528"/>
                    <a:pt x="116" y="528"/>
                  </a:cubicBezTo>
                  <a:cubicBezTo>
                    <a:pt x="118" y="529"/>
                    <a:pt x="118" y="529"/>
                    <a:pt x="118" y="529"/>
                  </a:cubicBezTo>
                  <a:cubicBezTo>
                    <a:pt x="123" y="531"/>
                    <a:pt x="119" y="529"/>
                    <a:pt x="125" y="531"/>
                  </a:cubicBezTo>
                  <a:cubicBezTo>
                    <a:pt x="124" y="530"/>
                    <a:pt x="122" y="529"/>
                    <a:pt x="121" y="529"/>
                  </a:cubicBezTo>
                  <a:cubicBezTo>
                    <a:pt x="122" y="529"/>
                    <a:pt x="124" y="529"/>
                    <a:pt x="126" y="530"/>
                  </a:cubicBezTo>
                  <a:cubicBezTo>
                    <a:pt x="127" y="531"/>
                    <a:pt x="129" y="532"/>
                    <a:pt x="130" y="533"/>
                  </a:cubicBezTo>
                  <a:cubicBezTo>
                    <a:pt x="133" y="534"/>
                    <a:pt x="132" y="534"/>
                    <a:pt x="133" y="534"/>
                  </a:cubicBezTo>
                  <a:cubicBezTo>
                    <a:pt x="132" y="534"/>
                    <a:pt x="132" y="533"/>
                    <a:pt x="131" y="533"/>
                  </a:cubicBezTo>
                  <a:cubicBezTo>
                    <a:pt x="130" y="532"/>
                    <a:pt x="134" y="533"/>
                    <a:pt x="138" y="535"/>
                  </a:cubicBezTo>
                  <a:cubicBezTo>
                    <a:pt x="140" y="537"/>
                    <a:pt x="144" y="540"/>
                    <a:pt x="140" y="538"/>
                  </a:cubicBezTo>
                  <a:cubicBezTo>
                    <a:pt x="142" y="539"/>
                    <a:pt x="145" y="540"/>
                    <a:pt x="143" y="539"/>
                  </a:cubicBezTo>
                  <a:cubicBezTo>
                    <a:pt x="148" y="542"/>
                    <a:pt x="143" y="539"/>
                    <a:pt x="146" y="542"/>
                  </a:cubicBezTo>
                  <a:cubicBezTo>
                    <a:pt x="148" y="542"/>
                    <a:pt x="153" y="545"/>
                    <a:pt x="156" y="547"/>
                  </a:cubicBezTo>
                  <a:cubicBezTo>
                    <a:pt x="153" y="544"/>
                    <a:pt x="153" y="544"/>
                    <a:pt x="153" y="544"/>
                  </a:cubicBezTo>
                  <a:cubicBezTo>
                    <a:pt x="155" y="546"/>
                    <a:pt x="155" y="546"/>
                    <a:pt x="155" y="546"/>
                  </a:cubicBezTo>
                  <a:cubicBezTo>
                    <a:pt x="152" y="543"/>
                    <a:pt x="157" y="547"/>
                    <a:pt x="156" y="545"/>
                  </a:cubicBezTo>
                  <a:cubicBezTo>
                    <a:pt x="157" y="546"/>
                    <a:pt x="159" y="548"/>
                    <a:pt x="161" y="549"/>
                  </a:cubicBezTo>
                  <a:cubicBezTo>
                    <a:pt x="155" y="546"/>
                    <a:pt x="165" y="555"/>
                    <a:pt x="163" y="554"/>
                  </a:cubicBezTo>
                  <a:cubicBezTo>
                    <a:pt x="169" y="561"/>
                    <a:pt x="169" y="557"/>
                    <a:pt x="174" y="564"/>
                  </a:cubicBezTo>
                  <a:cubicBezTo>
                    <a:pt x="173" y="564"/>
                    <a:pt x="174" y="566"/>
                    <a:pt x="173" y="564"/>
                  </a:cubicBezTo>
                  <a:cubicBezTo>
                    <a:pt x="174" y="566"/>
                    <a:pt x="174" y="567"/>
                    <a:pt x="175" y="568"/>
                  </a:cubicBezTo>
                  <a:cubicBezTo>
                    <a:pt x="174" y="568"/>
                    <a:pt x="173" y="568"/>
                    <a:pt x="172" y="568"/>
                  </a:cubicBezTo>
                  <a:cubicBezTo>
                    <a:pt x="168" y="568"/>
                    <a:pt x="168" y="568"/>
                    <a:pt x="168" y="568"/>
                  </a:cubicBezTo>
                  <a:cubicBezTo>
                    <a:pt x="169" y="568"/>
                    <a:pt x="173" y="569"/>
                    <a:pt x="176" y="569"/>
                  </a:cubicBezTo>
                  <a:cubicBezTo>
                    <a:pt x="176" y="570"/>
                    <a:pt x="176" y="570"/>
                    <a:pt x="176" y="570"/>
                  </a:cubicBezTo>
                  <a:cubicBezTo>
                    <a:pt x="172" y="569"/>
                    <a:pt x="171" y="568"/>
                    <a:pt x="166" y="568"/>
                  </a:cubicBezTo>
                  <a:cubicBezTo>
                    <a:pt x="170" y="569"/>
                    <a:pt x="170" y="569"/>
                    <a:pt x="170" y="569"/>
                  </a:cubicBezTo>
                  <a:cubicBezTo>
                    <a:pt x="168" y="568"/>
                    <a:pt x="166" y="569"/>
                    <a:pt x="159" y="567"/>
                  </a:cubicBezTo>
                  <a:cubicBezTo>
                    <a:pt x="155" y="567"/>
                    <a:pt x="158" y="567"/>
                    <a:pt x="158" y="567"/>
                  </a:cubicBezTo>
                  <a:cubicBezTo>
                    <a:pt x="150" y="566"/>
                    <a:pt x="147" y="565"/>
                    <a:pt x="142" y="565"/>
                  </a:cubicBezTo>
                  <a:cubicBezTo>
                    <a:pt x="143" y="566"/>
                    <a:pt x="132" y="566"/>
                    <a:pt x="138" y="566"/>
                  </a:cubicBezTo>
                  <a:cubicBezTo>
                    <a:pt x="141" y="565"/>
                    <a:pt x="153" y="566"/>
                    <a:pt x="156" y="567"/>
                  </a:cubicBezTo>
                  <a:cubicBezTo>
                    <a:pt x="153" y="567"/>
                    <a:pt x="162" y="567"/>
                    <a:pt x="164" y="569"/>
                  </a:cubicBezTo>
                  <a:cubicBezTo>
                    <a:pt x="157" y="568"/>
                    <a:pt x="158" y="569"/>
                    <a:pt x="156" y="569"/>
                  </a:cubicBezTo>
                  <a:cubicBezTo>
                    <a:pt x="155" y="569"/>
                    <a:pt x="153" y="568"/>
                    <a:pt x="152" y="568"/>
                  </a:cubicBezTo>
                  <a:cubicBezTo>
                    <a:pt x="151" y="568"/>
                    <a:pt x="153" y="568"/>
                    <a:pt x="154" y="567"/>
                  </a:cubicBezTo>
                  <a:cubicBezTo>
                    <a:pt x="146" y="567"/>
                    <a:pt x="139" y="567"/>
                    <a:pt x="135" y="567"/>
                  </a:cubicBezTo>
                  <a:cubicBezTo>
                    <a:pt x="132" y="568"/>
                    <a:pt x="133" y="568"/>
                    <a:pt x="136" y="568"/>
                  </a:cubicBezTo>
                  <a:cubicBezTo>
                    <a:pt x="132" y="568"/>
                    <a:pt x="127" y="570"/>
                    <a:pt x="123" y="573"/>
                  </a:cubicBezTo>
                  <a:cubicBezTo>
                    <a:pt x="119" y="576"/>
                    <a:pt x="117" y="579"/>
                    <a:pt x="114" y="582"/>
                  </a:cubicBezTo>
                  <a:cubicBezTo>
                    <a:pt x="115" y="580"/>
                    <a:pt x="114" y="581"/>
                    <a:pt x="112" y="583"/>
                  </a:cubicBezTo>
                  <a:cubicBezTo>
                    <a:pt x="110" y="584"/>
                    <a:pt x="109" y="584"/>
                    <a:pt x="109" y="584"/>
                  </a:cubicBezTo>
                  <a:cubicBezTo>
                    <a:pt x="108" y="585"/>
                    <a:pt x="108" y="585"/>
                    <a:pt x="108" y="585"/>
                  </a:cubicBezTo>
                  <a:cubicBezTo>
                    <a:pt x="103" y="587"/>
                    <a:pt x="109" y="586"/>
                    <a:pt x="104" y="588"/>
                  </a:cubicBezTo>
                  <a:cubicBezTo>
                    <a:pt x="98" y="589"/>
                    <a:pt x="91" y="589"/>
                    <a:pt x="85" y="590"/>
                  </a:cubicBezTo>
                  <a:cubicBezTo>
                    <a:pt x="77" y="591"/>
                    <a:pt x="65" y="588"/>
                    <a:pt x="59" y="585"/>
                  </a:cubicBezTo>
                  <a:cubicBezTo>
                    <a:pt x="57" y="584"/>
                    <a:pt x="57" y="585"/>
                    <a:pt x="56" y="584"/>
                  </a:cubicBezTo>
                  <a:cubicBezTo>
                    <a:pt x="54" y="584"/>
                    <a:pt x="54" y="584"/>
                    <a:pt x="54" y="584"/>
                  </a:cubicBezTo>
                  <a:cubicBezTo>
                    <a:pt x="55" y="585"/>
                    <a:pt x="55" y="585"/>
                    <a:pt x="55" y="585"/>
                  </a:cubicBezTo>
                  <a:cubicBezTo>
                    <a:pt x="55" y="585"/>
                    <a:pt x="55" y="585"/>
                    <a:pt x="55" y="586"/>
                  </a:cubicBezTo>
                  <a:cubicBezTo>
                    <a:pt x="55" y="586"/>
                    <a:pt x="55" y="586"/>
                    <a:pt x="55" y="586"/>
                  </a:cubicBezTo>
                  <a:cubicBezTo>
                    <a:pt x="55" y="586"/>
                    <a:pt x="55" y="586"/>
                    <a:pt x="55" y="586"/>
                  </a:cubicBezTo>
                  <a:cubicBezTo>
                    <a:pt x="55" y="586"/>
                    <a:pt x="55" y="586"/>
                    <a:pt x="56" y="587"/>
                  </a:cubicBezTo>
                  <a:cubicBezTo>
                    <a:pt x="57" y="591"/>
                    <a:pt x="54" y="584"/>
                    <a:pt x="56" y="590"/>
                  </a:cubicBezTo>
                  <a:cubicBezTo>
                    <a:pt x="56" y="590"/>
                    <a:pt x="56" y="590"/>
                    <a:pt x="56" y="590"/>
                  </a:cubicBezTo>
                  <a:cubicBezTo>
                    <a:pt x="56" y="591"/>
                    <a:pt x="57" y="594"/>
                    <a:pt x="57" y="597"/>
                  </a:cubicBezTo>
                  <a:cubicBezTo>
                    <a:pt x="58" y="600"/>
                    <a:pt x="57" y="603"/>
                    <a:pt x="57" y="604"/>
                  </a:cubicBezTo>
                  <a:cubicBezTo>
                    <a:pt x="57" y="603"/>
                    <a:pt x="57" y="603"/>
                    <a:pt x="58" y="602"/>
                  </a:cubicBezTo>
                  <a:cubicBezTo>
                    <a:pt x="58" y="603"/>
                    <a:pt x="57" y="604"/>
                    <a:pt x="57" y="605"/>
                  </a:cubicBezTo>
                  <a:cubicBezTo>
                    <a:pt x="57" y="605"/>
                    <a:pt x="57" y="607"/>
                    <a:pt x="58" y="605"/>
                  </a:cubicBezTo>
                  <a:cubicBezTo>
                    <a:pt x="58" y="609"/>
                    <a:pt x="55" y="614"/>
                    <a:pt x="52" y="617"/>
                  </a:cubicBezTo>
                  <a:cubicBezTo>
                    <a:pt x="53" y="616"/>
                    <a:pt x="53" y="616"/>
                    <a:pt x="54" y="615"/>
                  </a:cubicBezTo>
                  <a:cubicBezTo>
                    <a:pt x="51" y="618"/>
                    <a:pt x="49" y="620"/>
                    <a:pt x="46" y="622"/>
                  </a:cubicBezTo>
                  <a:cubicBezTo>
                    <a:pt x="44" y="624"/>
                    <a:pt x="41" y="626"/>
                    <a:pt x="37" y="627"/>
                  </a:cubicBezTo>
                  <a:cubicBezTo>
                    <a:pt x="38" y="627"/>
                    <a:pt x="38" y="627"/>
                    <a:pt x="38" y="627"/>
                  </a:cubicBezTo>
                  <a:cubicBezTo>
                    <a:pt x="36" y="628"/>
                    <a:pt x="35" y="628"/>
                    <a:pt x="33" y="629"/>
                  </a:cubicBezTo>
                  <a:cubicBezTo>
                    <a:pt x="34" y="629"/>
                    <a:pt x="32" y="630"/>
                    <a:pt x="30" y="631"/>
                  </a:cubicBezTo>
                  <a:cubicBezTo>
                    <a:pt x="33" y="630"/>
                    <a:pt x="37" y="629"/>
                    <a:pt x="40" y="628"/>
                  </a:cubicBezTo>
                  <a:cubicBezTo>
                    <a:pt x="43" y="626"/>
                    <a:pt x="36" y="629"/>
                    <a:pt x="38" y="628"/>
                  </a:cubicBezTo>
                  <a:cubicBezTo>
                    <a:pt x="40" y="627"/>
                    <a:pt x="46" y="623"/>
                    <a:pt x="47" y="623"/>
                  </a:cubicBezTo>
                  <a:cubicBezTo>
                    <a:pt x="45" y="624"/>
                    <a:pt x="45" y="624"/>
                    <a:pt x="43" y="625"/>
                  </a:cubicBezTo>
                  <a:cubicBezTo>
                    <a:pt x="42" y="626"/>
                    <a:pt x="46" y="624"/>
                    <a:pt x="48" y="623"/>
                  </a:cubicBezTo>
                  <a:cubicBezTo>
                    <a:pt x="47" y="623"/>
                    <a:pt x="46" y="624"/>
                    <a:pt x="46" y="625"/>
                  </a:cubicBezTo>
                  <a:cubicBezTo>
                    <a:pt x="48" y="623"/>
                    <a:pt x="50" y="622"/>
                    <a:pt x="53" y="619"/>
                  </a:cubicBezTo>
                  <a:cubicBezTo>
                    <a:pt x="51" y="621"/>
                    <a:pt x="53" y="618"/>
                    <a:pt x="53" y="618"/>
                  </a:cubicBezTo>
                  <a:cubicBezTo>
                    <a:pt x="54" y="618"/>
                    <a:pt x="57" y="614"/>
                    <a:pt x="58" y="608"/>
                  </a:cubicBezTo>
                  <a:cubicBezTo>
                    <a:pt x="59" y="604"/>
                    <a:pt x="60" y="597"/>
                    <a:pt x="59" y="590"/>
                  </a:cubicBezTo>
                  <a:cubicBezTo>
                    <a:pt x="59" y="593"/>
                    <a:pt x="59" y="597"/>
                    <a:pt x="58" y="601"/>
                  </a:cubicBezTo>
                  <a:cubicBezTo>
                    <a:pt x="58" y="596"/>
                    <a:pt x="58" y="596"/>
                    <a:pt x="57" y="592"/>
                  </a:cubicBezTo>
                  <a:cubicBezTo>
                    <a:pt x="57" y="590"/>
                    <a:pt x="58" y="589"/>
                    <a:pt x="57" y="587"/>
                  </a:cubicBezTo>
                  <a:cubicBezTo>
                    <a:pt x="62" y="589"/>
                    <a:pt x="61" y="590"/>
                    <a:pt x="68" y="591"/>
                  </a:cubicBezTo>
                  <a:cubicBezTo>
                    <a:pt x="79" y="594"/>
                    <a:pt x="90" y="593"/>
                    <a:pt x="99" y="591"/>
                  </a:cubicBezTo>
                  <a:cubicBezTo>
                    <a:pt x="99" y="591"/>
                    <a:pt x="99" y="591"/>
                    <a:pt x="99" y="591"/>
                  </a:cubicBezTo>
                  <a:cubicBezTo>
                    <a:pt x="101" y="591"/>
                    <a:pt x="105" y="590"/>
                    <a:pt x="109" y="588"/>
                  </a:cubicBezTo>
                  <a:cubicBezTo>
                    <a:pt x="113" y="586"/>
                    <a:pt x="117" y="583"/>
                    <a:pt x="119" y="581"/>
                  </a:cubicBezTo>
                  <a:cubicBezTo>
                    <a:pt x="122" y="577"/>
                    <a:pt x="127" y="574"/>
                    <a:pt x="132" y="572"/>
                  </a:cubicBezTo>
                  <a:cubicBezTo>
                    <a:pt x="136" y="571"/>
                    <a:pt x="141" y="571"/>
                    <a:pt x="143" y="570"/>
                  </a:cubicBezTo>
                  <a:cubicBezTo>
                    <a:pt x="157" y="570"/>
                    <a:pt x="169" y="573"/>
                    <a:pt x="182" y="576"/>
                  </a:cubicBezTo>
                  <a:cubicBezTo>
                    <a:pt x="183" y="577"/>
                    <a:pt x="183" y="577"/>
                    <a:pt x="183" y="577"/>
                  </a:cubicBezTo>
                  <a:cubicBezTo>
                    <a:pt x="183" y="576"/>
                    <a:pt x="183" y="576"/>
                    <a:pt x="183" y="576"/>
                  </a:cubicBezTo>
                  <a:cubicBezTo>
                    <a:pt x="183" y="577"/>
                    <a:pt x="184" y="577"/>
                    <a:pt x="184" y="577"/>
                  </a:cubicBezTo>
                  <a:cubicBezTo>
                    <a:pt x="189" y="578"/>
                    <a:pt x="189" y="578"/>
                    <a:pt x="189" y="578"/>
                  </a:cubicBezTo>
                  <a:cubicBezTo>
                    <a:pt x="186" y="574"/>
                    <a:pt x="186" y="574"/>
                    <a:pt x="186" y="574"/>
                  </a:cubicBezTo>
                  <a:cubicBezTo>
                    <a:pt x="186" y="574"/>
                    <a:pt x="186" y="573"/>
                    <a:pt x="186" y="573"/>
                  </a:cubicBezTo>
                  <a:cubicBezTo>
                    <a:pt x="186" y="573"/>
                    <a:pt x="186" y="573"/>
                    <a:pt x="186" y="573"/>
                  </a:cubicBezTo>
                  <a:cubicBezTo>
                    <a:pt x="186" y="572"/>
                    <a:pt x="185" y="572"/>
                    <a:pt x="185" y="572"/>
                  </a:cubicBezTo>
                  <a:cubicBezTo>
                    <a:pt x="185" y="572"/>
                    <a:pt x="185" y="572"/>
                    <a:pt x="185" y="572"/>
                  </a:cubicBezTo>
                  <a:cubicBezTo>
                    <a:pt x="186" y="572"/>
                    <a:pt x="186" y="572"/>
                    <a:pt x="186" y="571"/>
                  </a:cubicBezTo>
                  <a:cubicBezTo>
                    <a:pt x="184" y="571"/>
                    <a:pt x="184" y="571"/>
                    <a:pt x="184" y="571"/>
                  </a:cubicBezTo>
                  <a:cubicBezTo>
                    <a:pt x="183" y="569"/>
                    <a:pt x="181" y="566"/>
                    <a:pt x="179" y="564"/>
                  </a:cubicBezTo>
                  <a:cubicBezTo>
                    <a:pt x="181" y="567"/>
                    <a:pt x="181" y="567"/>
                    <a:pt x="181" y="567"/>
                  </a:cubicBezTo>
                  <a:cubicBezTo>
                    <a:pt x="179" y="564"/>
                    <a:pt x="179" y="565"/>
                    <a:pt x="177" y="563"/>
                  </a:cubicBezTo>
                  <a:cubicBezTo>
                    <a:pt x="180" y="565"/>
                    <a:pt x="174" y="559"/>
                    <a:pt x="173" y="557"/>
                  </a:cubicBezTo>
                  <a:cubicBezTo>
                    <a:pt x="167" y="550"/>
                    <a:pt x="158" y="543"/>
                    <a:pt x="152" y="538"/>
                  </a:cubicBezTo>
                  <a:cubicBezTo>
                    <a:pt x="152" y="538"/>
                    <a:pt x="152" y="538"/>
                    <a:pt x="152" y="538"/>
                  </a:cubicBezTo>
                  <a:cubicBezTo>
                    <a:pt x="145" y="533"/>
                    <a:pt x="137" y="529"/>
                    <a:pt x="127" y="526"/>
                  </a:cubicBezTo>
                  <a:cubicBezTo>
                    <a:pt x="126" y="526"/>
                    <a:pt x="124" y="525"/>
                    <a:pt x="122" y="525"/>
                  </a:cubicBezTo>
                  <a:cubicBezTo>
                    <a:pt x="117" y="523"/>
                    <a:pt x="114" y="522"/>
                    <a:pt x="106" y="521"/>
                  </a:cubicBezTo>
                  <a:cubicBezTo>
                    <a:pt x="100" y="520"/>
                    <a:pt x="91" y="520"/>
                    <a:pt x="85" y="521"/>
                  </a:cubicBezTo>
                  <a:cubicBezTo>
                    <a:pt x="73" y="522"/>
                    <a:pt x="61" y="526"/>
                    <a:pt x="50" y="531"/>
                  </a:cubicBezTo>
                  <a:cubicBezTo>
                    <a:pt x="45" y="524"/>
                    <a:pt x="40" y="518"/>
                    <a:pt x="36" y="510"/>
                  </a:cubicBezTo>
                  <a:cubicBezTo>
                    <a:pt x="35" y="509"/>
                    <a:pt x="35" y="509"/>
                    <a:pt x="35" y="509"/>
                  </a:cubicBezTo>
                  <a:cubicBezTo>
                    <a:pt x="29" y="500"/>
                    <a:pt x="24" y="490"/>
                    <a:pt x="20" y="479"/>
                  </a:cubicBezTo>
                  <a:cubicBezTo>
                    <a:pt x="15" y="469"/>
                    <a:pt x="12" y="458"/>
                    <a:pt x="10" y="449"/>
                  </a:cubicBezTo>
                  <a:cubicBezTo>
                    <a:pt x="10" y="451"/>
                    <a:pt x="10" y="451"/>
                    <a:pt x="10" y="451"/>
                  </a:cubicBezTo>
                  <a:cubicBezTo>
                    <a:pt x="8" y="446"/>
                    <a:pt x="8" y="439"/>
                    <a:pt x="9" y="440"/>
                  </a:cubicBezTo>
                  <a:cubicBezTo>
                    <a:pt x="7" y="434"/>
                    <a:pt x="7" y="426"/>
                    <a:pt x="6" y="423"/>
                  </a:cubicBezTo>
                  <a:cubicBezTo>
                    <a:pt x="6" y="417"/>
                    <a:pt x="6" y="415"/>
                    <a:pt x="6" y="411"/>
                  </a:cubicBezTo>
                  <a:cubicBezTo>
                    <a:pt x="6" y="400"/>
                    <a:pt x="6" y="396"/>
                    <a:pt x="7" y="387"/>
                  </a:cubicBezTo>
                  <a:cubicBezTo>
                    <a:pt x="7" y="388"/>
                    <a:pt x="7" y="388"/>
                    <a:pt x="7" y="385"/>
                  </a:cubicBezTo>
                  <a:cubicBezTo>
                    <a:pt x="8" y="381"/>
                    <a:pt x="10" y="371"/>
                    <a:pt x="10" y="375"/>
                  </a:cubicBezTo>
                  <a:cubicBezTo>
                    <a:pt x="11" y="363"/>
                    <a:pt x="17" y="349"/>
                    <a:pt x="20" y="338"/>
                  </a:cubicBezTo>
                  <a:cubicBezTo>
                    <a:pt x="20" y="339"/>
                    <a:pt x="21" y="336"/>
                    <a:pt x="22" y="335"/>
                  </a:cubicBezTo>
                  <a:cubicBezTo>
                    <a:pt x="26" y="326"/>
                    <a:pt x="30" y="316"/>
                    <a:pt x="34" y="309"/>
                  </a:cubicBezTo>
                  <a:cubicBezTo>
                    <a:pt x="35" y="307"/>
                    <a:pt x="33" y="311"/>
                    <a:pt x="35" y="307"/>
                  </a:cubicBezTo>
                  <a:cubicBezTo>
                    <a:pt x="36" y="305"/>
                    <a:pt x="35" y="307"/>
                    <a:pt x="36" y="305"/>
                  </a:cubicBezTo>
                  <a:cubicBezTo>
                    <a:pt x="45" y="290"/>
                    <a:pt x="53" y="275"/>
                    <a:pt x="62" y="263"/>
                  </a:cubicBezTo>
                  <a:cubicBezTo>
                    <a:pt x="79" y="242"/>
                    <a:pt x="100" y="224"/>
                    <a:pt x="121" y="209"/>
                  </a:cubicBezTo>
                  <a:cubicBezTo>
                    <a:pt x="121" y="209"/>
                    <a:pt x="121" y="209"/>
                    <a:pt x="121" y="209"/>
                  </a:cubicBezTo>
                  <a:cubicBezTo>
                    <a:pt x="128" y="204"/>
                    <a:pt x="137" y="196"/>
                    <a:pt x="143" y="193"/>
                  </a:cubicBezTo>
                  <a:cubicBezTo>
                    <a:pt x="144" y="192"/>
                    <a:pt x="149" y="189"/>
                    <a:pt x="148" y="190"/>
                  </a:cubicBezTo>
                  <a:cubicBezTo>
                    <a:pt x="154" y="187"/>
                    <a:pt x="163" y="182"/>
                    <a:pt x="172" y="180"/>
                  </a:cubicBezTo>
                  <a:cubicBezTo>
                    <a:pt x="182" y="177"/>
                    <a:pt x="190" y="175"/>
                    <a:pt x="201" y="172"/>
                  </a:cubicBezTo>
                  <a:cubicBezTo>
                    <a:pt x="200" y="172"/>
                    <a:pt x="198" y="173"/>
                    <a:pt x="197" y="173"/>
                  </a:cubicBezTo>
                  <a:cubicBezTo>
                    <a:pt x="201" y="171"/>
                    <a:pt x="207" y="171"/>
                    <a:pt x="209" y="170"/>
                  </a:cubicBezTo>
                  <a:cubicBezTo>
                    <a:pt x="211" y="170"/>
                    <a:pt x="211" y="170"/>
                    <a:pt x="209" y="170"/>
                  </a:cubicBezTo>
                  <a:cubicBezTo>
                    <a:pt x="215" y="169"/>
                    <a:pt x="221" y="168"/>
                    <a:pt x="227" y="167"/>
                  </a:cubicBezTo>
                  <a:cubicBezTo>
                    <a:pt x="233" y="166"/>
                    <a:pt x="239" y="165"/>
                    <a:pt x="245" y="163"/>
                  </a:cubicBezTo>
                  <a:cubicBezTo>
                    <a:pt x="257" y="160"/>
                    <a:pt x="269" y="156"/>
                    <a:pt x="279" y="148"/>
                  </a:cubicBezTo>
                  <a:cubicBezTo>
                    <a:pt x="283" y="145"/>
                    <a:pt x="284" y="143"/>
                    <a:pt x="285" y="142"/>
                  </a:cubicBezTo>
                  <a:cubicBezTo>
                    <a:pt x="286" y="141"/>
                    <a:pt x="285" y="140"/>
                    <a:pt x="285" y="140"/>
                  </a:cubicBezTo>
                  <a:cubicBezTo>
                    <a:pt x="285" y="141"/>
                    <a:pt x="285" y="141"/>
                    <a:pt x="285" y="140"/>
                  </a:cubicBezTo>
                  <a:cubicBezTo>
                    <a:pt x="286" y="139"/>
                    <a:pt x="287" y="138"/>
                    <a:pt x="288" y="134"/>
                  </a:cubicBezTo>
                  <a:cubicBezTo>
                    <a:pt x="288" y="133"/>
                    <a:pt x="289" y="133"/>
                    <a:pt x="288" y="133"/>
                  </a:cubicBezTo>
                  <a:cubicBezTo>
                    <a:pt x="289" y="132"/>
                    <a:pt x="289" y="132"/>
                    <a:pt x="289" y="132"/>
                  </a:cubicBezTo>
                  <a:cubicBezTo>
                    <a:pt x="289" y="128"/>
                    <a:pt x="289" y="128"/>
                    <a:pt x="289" y="128"/>
                  </a:cubicBezTo>
                  <a:cubicBezTo>
                    <a:pt x="286" y="129"/>
                    <a:pt x="286" y="129"/>
                    <a:pt x="286" y="129"/>
                  </a:cubicBezTo>
                  <a:cubicBezTo>
                    <a:pt x="281" y="129"/>
                    <a:pt x="278" y="131"/>
                    <a:pt x="275" y="131"/>
                  </a:cubicBezTo>
                  <a:cubicBezTo>
                    <a:pt x="276" y="130"/>
                    <a:pt x="272" y="130"/>
                    <a:pt x="272" y="130"/>
                  </a:cubicBezTo>
                  <a:cubicBezTo>
                    <a:pt x="262" y="132"/>
                    <a:pt x="260" y="132"/>
                    <a:pt x="251" y="133"/>
                  </a:cubicBezTo>
                  <a:cubicBezTo>
                    <a:pt x="252" y="133"/>
                    <a:pt x="252" y="133"/>
                    <a:pt x="252" y="133"/>
                  </a:cubicBezTo>
                  <a:cubicBezTo>
                    <a:pt x="242" y="133"/>
                    <a:pt x="231" y="134"/>
                    <a:pt x="222" y="134"/>
                  </a:cubicBezTo>
                  <a:cubicBezTo>
                    <a:pt x="208" y="135"/>
                    <a:pt x="194" y="136"/>
                    <a:pt x="179" y="137"/>
                  </a:cubicBezTo>
                  <a:cubicBezTo>
                    <a:pt x="188" y="135"/>
                    <a:pt x="197" y="134"/>
                    <a:pt x="206" y="132"/>
                  </a:cubicBezTo>
                  <a:cubicBezTo>
                    <a:pt x="202" y="132"/>
                    <a:pt x="201" y="132"/>
                    <a:pt x="204" y="131"/>
                  </a:cubicBezTo>
                  <a:cubicBezTo>
                    <a:pt x="208" y="131"/>
                    <a:pt x="208" y="131"/>
                    <a:pt x="208" y="131"/>
                  </a:cubicBezTo>
                  <a:cubicBezTo>
                    <a:pt x="209" y="131"/>
                    <a:pt x="209" y="131"/>
                    <a:pt x="209" y="131"/>
                  </a:cubicBezTo>
                  <a:cubicBezTo>
                    <a:pt x="212" y="130"/>
                    <a:pt x="214" y="130"/>
                    <a:pt x="212" y="131"/>
                  </a:cubicBezTo>
                  <a:cubicBezTo>
                    <a:pt x="237" y="126"/>
                    <a:pt x="261" y="120"/>
                    <a:pt x="286" y="113"/>
                  </a:cubicBezTo>
                  <a:cubicBezTo>
                    <a:pt x="286" y="113"/>
                    <a:pt x="286" y="113"/>
                    <a:pt x="286" y="113"/>
                  </a:cubicBezTo>
                  <a:cubicBezTo>
                    <a:pt x="286" y="113"/>
                    <a:pt x="286" y="113"/>
                    <a:pt x="286" y="113"/>
                  </a:cubicBezTo>
                  <a:cubicBezTo>
                    <a:pt x="295" y="109"/>
                    <a:pt x="295" y="109"/>
                    <a:pt x="295" y="109"/>
                  </a:cubicBezTo>
                  <a:cubicBezTo>
                    <a:pt x="297" y="108"/>
                    <a:pt x="297" y="108"/>
                    <a:pt x="297" y="108"/>
                  </a:cubicBezTo>
                  <a:cubicBezTo>
                    <a:pt x="298" y="106"/>
                    <a:pt x="298" y="106"/>
                    <a:pt x="298" y="106"/>
                  </a:cubicBezTo>
                  <a:cubicBezTo>
                    <a:pt x="298" y="102"/>
                    <a:pt x="297" y="99"/>
                    <a:pt x="295" y="95"/>
                  </a:cubicBezTo>
                  <a:close/>
                  <a:moveTo>
                    <a:pt x="177" y="570"/>
                  </a:moveTo>
                  <a:cubicBezTo>
                    <a:pt x="177" y="570"/>
                    <a:pt x="177" y="570"/>
                    <a:pt x="177" y="570"/>
                  </a:cubicBezTo>
                  <a:cubicBezTo>
                    <a:pt x="176" y="569"/>
                    <a:pt x="177" y="570"/>
                    <a:pt x="177" y="570"/>
                  </a:cubicBezTo>
                  <a:close/>
                  <a:moveTo>
                    <a:pt x="178" y="568"/>
                  </a:moveTo>
                  <a:cubicBezTo>
                    <a:pt x="178" y="569"/>
                    <a:pt x="179" y="569"/>
                    <a:pt x="179" y="570"/>
                  </a:cubicBezTo>
                  <a:cubicBezTo>
                    <a:pt x="179" y="570"/>
                    <a:pt x="178" y="570"/>
                    <a:pt x="178" y="569"/>
                  </a:cubicBezTo>
                  <a:cubicBezTo>
                    <a:pt x="178" y="569"/>
                    <a:pt x="177" y="569"/>
                    <a:pt x="177" y="569"/>
                  </a:cubicBezTo>
                  <a:cubicBezTo>
                    <a:pt x="177" y="569"/>
                    <a:pt x="175" y="566"/>
                    <a:pt x="174" y="565"/>
                  </a:cubicBezTo>
                  <a:cubicBezTo>
                    <a:pt x="176" y="566"/>
                    <a:pt x="175" y="564"/>
                    <a:pt x="178" y="568"/>
                  </a:cubicBezTo>
                  <a:close/>
                  <a:moveTo>
                    <a:pt x="283" y="136"/>
                  </a:moveTo>
                  <a:cubicBezTo>
                    <a:pt x="283" y="137"/>
                    <a:pt x="282" y="137"/>
                    <a:pt x="282" y="138"/>
                  </a:cubicBezTo>
                  <a:cubicBezTo>
                    <a:pt x="282" y="137"/>
                    <a:pt x="283" y="137"/>
                    <a:pt x="283" y="136"/>
                  </a:cubicBezTo>
                  <a:close/>
                  <a:moveTo>
                    <a:pt x="279" y="142"/>
                  </a:moveTo>
                  <a:cubicBezTo>
                    <a:pt x="279" y="142"/>
                    <a:pt x="279" y="141"/>
                    <a:pt x="279" y="141"/>
                  </a:cubicBezTo>
                  <a:cubicBezTo>
                    <a:pt x="279" y="141"/>
                    <a:pt x="279" y="141"/>
                    <a:pt x="279" y="141"/>
                  </a:cubicBezTo>
                  <a:cubicBezTo>
                    <a:pt x="279" y="141"/>
                    <a:pt x="279" y="142"/>
                    <a:pt x="279" y="14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7" name="Freeform 136"/>
            <p:cNvSpPr>
              <a:spLocks/>
            </p:cNvSpPr>
            <p:nvPr/>
          </p:nvSpPr>
          <p:spPr bwMode="auto">
            <a:xfrm>
              <a:off x="2032944" y="3565379"/>
              <a:ext cx="3029" cy="2019"/>
            </a:xfrm>
            <a:custGeom>
              <a:avLst/>
              <a:gdLst>
                <a:gd name="T0" fmla="*/ 3029 w 1"/>
                <a:gd name="T1" fmla="*/ 0 h 1"/>
                <a:gd name="T2" fmla="*/ 0 w 1"/>
                <a:gd name="T3" fmla="*/ 2019 h 1"/>
                <a:gd name="T4" fmla="*/ 3029 w 1"/>
                <a:gd name="T5" fmla="*/ 2019 h 1"/>
                <a:gd name="T6" fmla="*/ 3029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0"/>
                  </a:moveTo>
                  <a:cubicBezTo>
                    <a:pt x="1" y="1"/>
                    <a:pt x="1" y="1"/>
                    <a:pt x="0" y="1"/>
                  </a:cubicBezTo>
                  <a:cubicBezTo>
                    <a:pt x="1" y="1"/>
                    <a:pt x="1" y="1"/>
                    <a:pt x="1" y="1"/>
                  </a:cubicBezTo>
                  <a:cubicBezTo>
                    <a:pt x="1" y="1"/>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8" name="Freeform 137"/>
            <p:cNvSpPr>
              <a:spLocks/>
            </p:cNvSpPr>
            <p:nvPr/>
          </p:nvSpPr>
          <p:spPr bwMode="auto">
            <a:xfrm>
              <a:off x="1894633" y="3558312"/>
              <a:ext cx="2019" cy="0"/>
            </a:xfrm>
            <a:custGeom>
              <a:avLst/>
              <a:gdLst>
                <a:gd name="T0" fmla="*/ 2019 w 1"/>
                <a:gd name="T1" fmla="*/ 0 w 1"/>
                <a:gd name="T2" fmla="*/ 2019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0" y="0"/>
                    <a:pt x="0" y="0"/>
                  </a:cubicBezTo>
                  <a:cubicBezTo>
                    <a:pt x="0"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9" name="Freeform 138"/>
            <p:cNvSpPr>
              <a:spLocks/>
            </p:cNvSpPr>
            <p:nvPr/>
          </p:nvSpPr>
          <p:spPr bwMode="auto">
            <a:xfrm>
              <a:off x="1630128" y="4609266"/>
              <a:ext cx="14134" cy="12115"/>
            </a:xfrm>
            <a:custGeom>
              <a:avLst/>
              <a:gdLst>
                <a:gd name="T0" fmla="*/ 9423 w 6"/>
                <a:gd name="T1" fmla="*/ 2423 h 5"/>
                <a:gd name="T2" fmla="*/ 9423 w 6"/>
                <a:gd name="T3" fmla="*/ 4846 h 5"/>
                <a:gd name="T4" fmla="*/ 0 w 6"/>
                <a:gd name="T5" fmla="*/ 12115 h 5"/>
                <a:gd name="T6" fmla="*/ 2356 w 6"/>
                <a:gd name="T7" fmla="*/ 12115 h 5"/>
                <a:gd name="T8" fmla="*/ 2356 w 6"/>
                <a:gd name="T9" fmla="*/ 12115 h 5"/>
                <a:gd name="T10" fmla="*/ 9423 w 6"/>
                <a:gd name="T11" fmla="*/ 2423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4" y="1"/>
                  </a:moveTo>
                  <a:cubicBezTo>
                    <a:pt x="3" y="3"/>
                    <a:pt x="5" y="1"/>
                    <a:pt x="4" y="2"/>
                  </a:cubicBezTo>
                  <a:cubicBezTo>
                    <a:pt x="2" y="3"/>
                    <a:pt x="1" y="4"/>
                    <a:pt x="0" y="5"/>
                  </a:cubicBezTo>
                  <a:cubicBezTo>
                    <a:pt x="1" y="5"/>
                    <a:pt x="1" y="5"/>
                    <a:pt x="1" y="5"/>
                  </a:cubicBezTo>
                  <a:cubicBezTo>
                    <a:pt x="1" y="5"/>
                    <a:pt x="1" y="5"/>
                    <a:pt x="1" y="5"/>
                  </a:cubicBezTo>
                  <a:cubicBezTo>
                    <a:pt x="4" y="3"/>
                    <a:pt x="6" y="0"/>
                    <a:pt x="4"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0" name="Freeform 139"/>
            <p:cNvSpPr>
              <a:spLocks/>
            </p:cNvSpPr>
            <p:nvPr/>
          </p:nvSpPr>
          <p:spPr bwMode="auto">
            <a:xfrm>
              <a:off x="1630128" y="4621381"/>
              <a:ext cx="3029" cy="0"/>
            </a:xfrm>
            <a:custGeom>
              <a:avLst/>
              <a:gdLst>
                <a:gd name="T0" fmla="*/ 3029 w 1"/>
                <a:gd name="T1" fmla="*/ 3029 w 1"/>
                <a:gd name="T2" fmla="*/ 3029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1" y="0"/>
                    <a:pt x="0"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1" name="Freeform 140"/>
            <p:cNvSpPr>
              <a:spLocks/>
            </p:cNvSpPr>
            <p:nvPr/>
          </p:nvSpPr>
          <p:spPr bwMode="auto">
            <a:xfrm>
              <a:off x="1438311" y="4733442"/>
              <a:ext cx="5048" cy="0"/>
            </a:xfrm>
            <a:custGeom>
              <a:avLst/>
              <a:gdLst>
                <a:gd name="T0" fmla="*/ 5048 w 2"/>
                <a:gd name="T1" fmla="*/ 0 w 2"/>
                <a:gd name="T2" fmla="*/ 5048 w 2"/>
                <a:gd name="T3" fmla="*/ 0 60000 65536"/>
                <a:gd name="T4" fmla="*/ 0 60000 65536"/>
                <a:gd name="T5" fmla="*/ 0 60000 65536"/>
              </a:gdLst>
              <a:ahLst/>
              <a:cxnLst>
                <a:cxn ang="T3">
                  <a:pos x="T0" y="0"/>
                </a:cxn>
                <a:cxn ang="T4">
                  <a:pos x="T1" y="0"/>
                </a:cxn>
                <a:cxn ang="T5">
                  <a:pos x="T2" y="0"/>
                </a:cxn>
              </a:cxnLst>
              <a:rect l="0" t="0" r="r" b="b"/>
              <a:pathLst>
                <a:path w="2">
                  <a:moveTo>
                    <a:pt x="2" y="0"/>
                  </a:moveTo>
                  <a:cubicBezTo>
                    <a:pt x="1" y="0"/>
                    <a:pt x="1" y="0"/>
                    <a:pt x="0" y="0"/>
                  </a:cubicBezTo>
                  <a:cubicBezTo>
                    <a:pt x="1" y="0"/>
                    <a:pt x="1" y="0"/>
                    <a:pt x="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2" name="Freeform 141"/>
            <p:cNvSpPr>
              <a:spLocks/>
            </p:cNvSpPr>
            <p:nvPr/>
          </p:nvSpPr>
          <p:spPr bwMode="auto">
            <a:xfrm>
              <a:off x="1387833" y="4141839"/>
              <a:ext cx="3029" cy="7067"/>
            </a:xfrm>
            <a:custGeom>
              <a:avLst/>
              <a:gdLst>
                <a:gd name="T0" fmla="*/ 3029 w 1"/>
                <a:gd name="T1" fmla="*/ 0 h 3"/>
                <a:gd name="T2" fmla="*/ 0 w 1"/>
                <a:gd name="T3" fmla="*/ 7067 h 3"/>
                <a:gd name="T4" fmla="*/ 3029 w 1"/>
                <a:gd name="T5" fmla="*/ 7067 h 3"/>
                <a:gd name="T6" fmla="*/ 3029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1" y="0"/>
                  </a:moveTo>
                  <a:cubicBezTo>
                    <a:pt x="1" y="1"/>
                    <a:pt x="1" y="2"/>
                    <a:pt x="0" y="3"/>
                  </a:cubicBezTo>
                  <a:cubicBezTo>
                    <a:pt x="1" y="3"/>
                    <a:pt x="1" y="3"/>
                    <a:pt x="1" y="3"/>
                  </a:cubicBezTo>
                  <a:lnTo>
                    <a:pt x="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3" name="Freeform 142"/>
            <p:cNvSpPr>
              <a:spLocks/>
            </p:cNvSpPr>
            <p:nvPr/>
          </p:nvSpPr>
          <p:spPr bwMode="auto">
            <a:xfrm>
              <a:off x="1783581" y="3651191"/>
              <a:ext cx="7067" cy="2019"/>
            </a:xfrm>
            <a:custGeom>
              <a:avLst/>
              <a:gdLst>
                <a:gd name="T0" fmla="*/ 7067 w 3"/>
                <a:gd name="T1" fmla="*/ 0 h 1"/>
                <a:gd name="T2" fmla="*/ 0 w 3"/>
                <a:gd name="T3" fmla="*/ 2019 h 1"/>
                <a:gd name="T4" fmla="*/ 0 w 3"/>
                <a:gd name="T5" fmla="*/ 2019 h 1"/>
                <a:gd name="T6" fmla="*/ 7067 w 3"/>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
                  <a:moveTo>
                    <a:pt x="3" y="0"/>
                  </a:moveTo>
                  <a:cubicBezTo>
                    <a:pt x="2" y="1"/>
                    <a:pt x="1" y="1"/>
                    <a:pt x="0" y="1"/>
                  </a:cubicBezTo>
                  <a:cubicBezTo>
                    <a:pt x="0" y="1"/>
                    <a:pt x="0" y="1"/>
                    <a:pt x="0" y="1"/>
                  </a:cubicBezTo>
                  <a:cubicBezTo>
                    <a:pt x="1" y="1"/>
                    <a:pt x="2" y="1"/>
                    <a:pt x="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4" name="Freeform 143"/>
            <p:cNvSpPr>
              <a:spLocks/>
            </p:cNvSpPr>
            <p:nvPr/>
          </p:nvSpPr>
          <p:spPr bwMode="auto">
            <a:xfrm>
              <a:off x="1476674" y="4719308"/>
              <a:ext cx="5048" cy="0"/>
            </a:xfrm>
            <a:custGeom>
              <a:avLst/>
              <a:gdLst>
                <a:gd name="T0" fmla="*/ 5048 w 2"/>
                <a:gd name="T1" fmla="*/ 0 w 2"/>
                <a:gd name="T2" fmla="*/ 5048 w 2"/>
                <a:gd name="T3" fmla="*/ 0 60000 65536"/>
                <a:gd name="T4" fmla="*/ 0 60000 65536"/>
                <a:gd name="T5" fmla="*/ 0 60000 65536"/>
              </a:gdLst>
              <a:ahLst/>
              <a:cxnLst>
                <a:cxn ang="T3">
                  <a:pos x="T0" y="0"/>
                </a:cxn>
                <a:cxn ang="T4">
                  <a:pos x="T1" y="0"/>
                </a:cxn>
                <a:cxn ang="T5">
                  <a:pos x="T2" y="0"/>
                </a:cxn>
              </a:cxnLst>
              <a:rect l="0" t="0" r="r" b="b"/>
              <a:pathLst>
                <a:path w="2">
                  <a:moveTo>
                    <a:pt x="2" y="0"/>
                  </a:moveTo>
                  <a:cubicBezTo>
                    <a:pt x="1" y="0"/>
                    <a:pt x="1" y="0"/>
                    <a:pt x="0" y="0"/>
                  </a:cubicBezTo>
                  <a:cubicBezTo>
                    <a:pt x="1" y="0"/>
                    <a:pt x="1" y="0"/>
                    <a:pt x="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5" name="Freeform 144"/>
            <p:cNvSpPr>
              <a:spLocks/>
            </p:cNvSpPr>
            <p:nvPr/>
          </p:nvSpPr>
          <p:spPr bwMode="auto">
            <a:xfrm>
              <a:off x="1623061" y="4621381"/>
              <a:ext cx="7067" cy="2019"/>
            </a:xfrm>
            <a:custGeom>
              <a:avLst/>
              <a:gdLst>
                <a:gd name="T0" fmla="*/ 7067 w 3"/>
                <a:gd name="T1" fmla="*/ 0 h 1"/>
                <a:gd name="T2" fmla="*/ 0 w 3"/>
                <a:gd name="T3" fmla="*/ 2019 h 1"/>
                <a:gd name="T4" fmla="*/ 7067 w 3"/>
                <a:gd name="T5" fmla="*/ 0 h 1"/>
                <a:gd name="T6" fmla="*/ 0 60000 65536"/>
                <a:gd name="T7" fmla="*/ 0 60000 65536"/>
                <a:gd name="T8" fmla="*/ 0 60000 65536"/>
              </a:gdLst>
              <a:ahLst/>
              <a:cxnLst>
                <a:cxn ang="T6">
                  <a:pos x="T0" y="T1"/>
                </a:cxn>
                <a:cxn ang="T7">
                  <a:pos x="T2" y="T3"/>
                </a:cxn>
                <a:cxn ang="T8">
                  <a:pos x="T4" y="T5"/>
                </a:cxn>
              </a:cxnLst>
              <a:rect l="0" t="0" r="r" b="b"/>
              <a:pathLst>
                <a:path w="3" h="1">
                  <a:moveTo>
                    <a:pt x="3" y="0"/>
                  </a:moveTo>
                  <a:cubicBezTo>
                    <a:pt x="2" y="0"/>
                    <a:pt x="1" y="1"/>
                    <a:pt x="0" y="1"/>
                  </a:cubicBezTo>
                  <a:cubicBezTo>
                    <a:pt x="1" y="1"/>
                    <a:pt x="2" y="1"/>
                    <a:pt x="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6" name="Freeform 145"/>
            <p:cNvSpPr>
              <a:spLocks/>
            </p:cNvSpPr>
            <p:nvPr/>
          </p:nvSpPr>
          <p:spPr bwMode="auto">
            <a:xfrm>
              <a:off x="1426196" y="4735461"/>
              <a:ext cx="14134" cy="5048"/>
            </a:xfrm>
            <a:custGeom>
              <a:avLst/>
              <a:gdLst>
                <a:gd name="T0" fmla="*/ 7067 w 6"/>
                <a:gd name="T1" fmla="*/ 0 h 2"/>
                <a:gd name="T2" fmla="*/ 2356 w 6"/>
                <a:gd name="T3" fmla="*/ 5048 h 2"/>
                <a:gd name="T4" fmla="*/ 7067 w 6"/>
                <a:gd name="T5" fmla="*/ 0 h 2"/>
                <a:gd name="T6" fmla="*/ 0 60000 65536"/>
                <a:gd name="T7" fmla="*/ 0 60000 65536"/>
                <a:gd name="T8" fmla="*/ 0 60000 65536"/>
              </a:gdLst>
              <a:ahLst/>
              <a:cxnLst>
                <a:cxn ang="T6">
                  <a:pos x="T0" y="T1"/>
                </a:cxn>
                <a:cxn ang="T7">
                  <a:pos x="T2" y="T3"/>
                </a:cxn>
                <a:cxn ang="T8">
                  <a:pos x="T4" y="T5"/>
                </a:cxn>
              </a:cxnLst>
              <a:rect l="0" t="0" r="r" b="b"/>
              <a:pathLst>
                <a:path w="6" h="2">
                  <a:moveTo>
                    <a:pt x="3" y="0"/>
                  </a:moveTo>
                  <a:cubicBezTo>
                    <a:pt x="2" y="1"/>
                    <a:pt x="0" y="2"/>
                    <a:pt x="1" y="2"/>
                  </a:cubicBezTo>
                  <a:cubicBezTo>
                    <a:pt x="2" y="1"/>
                    <a:pt x="6" y="0"/>
                    <a:pt x="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7" name="Freeform 146"/>
            <p:cNvSpPr>
              <a:spLocks/>
            </p:cNvSpPr>
            <p:nvPr/>
          </p:nvSpPr>
          <p:spPr bwMode="auto">
            <a:xfrm>
              <a:off x="1615994" y="4623400"/>
              <a:ext cx="9086" cy="5048"/>
            </a:xfrm>
            <a:custGeom>
              <a:avLst/>
              <a:gdLst>
                <a:gd name="T0" fmla="*/ 9086 w 4"/>
                <a:gd name="T1" fmla="*/ 0 h 2"/>
                <a:gd name="T2" fmla="*/ 0 w 4"/>
                <a:gd name="T3" fmla="*/ 5048 h 2"/>
                <a:gd name="T4" fmla="*/ 4543 w 4"/>
                <a:gd name="T5" fmla="*/ 2524 h 2"/>
                <a:gd name="T6" fmla="*/ 9086 w 4"/>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4" y="0"/>
                  </a:moveTo>
                  <a:cubicBezTo>
                    <a:pt x="2" y="1"/>
                    <a:pt x="1" y="1"/>
                    <a:pt x="0" y="2"/>
                  </a:cubicBezTo>
                  <a:cubicBezTo>
                    <a:pt x="2" y="1"/>
                    <a:pt x="1" y="1"/>
                    <a:pt x="2" y="1"/>
                  </a:cubicBezTo>
                  <a:cubicBezTo>
                    <a:pt x="2" y="1"/>
                    <a:pt x="3" y="1"/>
                    <a:pt x="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8" name="Freeform 147"/>
            <p:cNvSpPr>
              <a:spLocks/>
            </p:cNvSpPr>
            <p:nvPr/>
          </p:nvSpPr>
          <p:spPr bwMode="auto">
            <a:xfrm>
              <a:off x="1654357" y="4585037"/>
              <a:ext cx="24229" cy="14134"/>
            </a:xfrm>
            <a:custGeom>
              <a:avLst/>
              <a:gdLst>
                <a:gd name="T0" fmla="*/ 21806 w 10"/>
                <a:gd name="T1" fmla="*/ 2356 h 6"/>
                <a:gd name="T2" fmla="*/ 14537 w 10"/>
                <a:gd name="T3" fmla="*/ 4711 h 6"/>
                <a:gd name="T4" fmla="*/ 0 w 10"/>
                <a:gd name="T5" fmla="*/ 14134 h 6"/>
                <a:gd name="T6" fmla="*/ 24229 w 10"/>
                <a:gd name="T7" fmla="*/ 0 h 6"/>
                <a:gd name="T8" fmla="*/ 21806 w 10"/>
                <a:gd name="T9" fmla="*/ 235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9" y="1"/>
                  </a:moveTo>
                  <a:cubicBezTo>
                    <a:pt x="8" y="1"/>
                    <a:pt x="7" y="1"/>
                    <a:pt x="6" y="2"/>
                  </a:cubicBezTo>
                  <a:cubicBezTo>
                    <a:pt x="4" y="3"/>
                    <a:pt x="2" y="5"/>
                    <a:pt x="0" y="6"/>
                  </a:cubicBezTo>
                  <a:cubicBezTo>
                    <a:pt x="3" y="4"/>
                    <a:pt x="7" y="2"/>
                    <a:pt x="10" y="0"/>
                  </a:cubicBezTo>
                  <a:cubicBezTo>
                    <a:pt x="10" y="0"/>
                    <a:pt x="10" y="0"/>
                    <a:pt x="9"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9" name="Freeform 148"/>
            <p:cNvSpPr>
              <a:spLocks/>
            </p:cNvSpPr>
            <p:nvPr/>
          </p:nvSpPr>
          <p:spPr bwMode="auto">
            <a:xfrm>
              <a:off x="1745218" y="4574941"/>
              <a:ext cx="10096" cy="3029"/>
            </a:xfrm>
            <a:custGeom>
              <a:avLst/>
              <a:gdLst>
                <a:gd name="T0" fmla="*/ 5048 w 4"/>
                <a:gd name="T1" fmla="*/ 3029 h 1"/>
                <a:gd name="T2" fmla="*/ 0 w 4"/>
                <a:gd name="T3" fmla="*/ 0 h 1"/>
                <a:gd name="T4" fmla="*/ 5048 w 4"/>
                <a:gd name="T5" fmla="*/ 3029 h 1"/>
                <a:gd name="T6" fmla="*/ 0 60000 65536"/>
                <a:gd name="T7" fmla="*/ 0 60000 65536"/>
                <a:gd name="T8" fmla="*/ 0 60000 65536"/>
              </a:gdLst>
              <a:ahLst/>
              <a:cxnLst>
                <a:cxn ang="T6">
                  <a:pos x="T0" y="T1"/>
                </a:cxn>
                <a:cxn ang="T7">
                  <a:pos x="T2" y="T3"/>
                </a:cxn>
                <a:cxn ang="T8">
                  <a:pos x="T4" y="T5"/>
                </a:cxn>
              </a:cxnLst>
              <a:rect l="0" t="0" r="r" b="b"/>
              <a:pathLst>
                <a:path w="4" h="1">
                  <a:moveTo>
                    <a:pt x="2" y="1"/>
                  </a:moveTo>
                  <a:cubicBezTo>
                    <a:pt x="4" y="1"/>
                    <a:pt x="3" y="1"/>
                    <a:pt x="0" y="0"/>
                  </a:cubicBezTo>
                  <a:cubicBezTo>
                    <a:pt x="0" y="0"/>
                    <a:pt x="1" y="1"/>
                    <a:pt x="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0" name="Freeform 149"/>
            <p:cNvSpPr>
              <a:spLocks/>
            </p:cNvSpPr>
            <p:nvPr/>
          </p:nvSpPr>
          <p:spPr bwMode="auto">
            <a:xfrm>
              <a:off x="1764400" y="457998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1" name="Freeform 150"/>
            <p:cNvSpPr>
              <a:spLocks/>
            </p:cNvSpPr>
            <p:nvPr/>
          </p:nvSpPr>
          <p:spPr bwMode="auto">
            <a:xfrm>
              <a:off x="1752285" y="4577970"/>
              <a:ext cx="12115" cy="2019"/>
            </a:xfrm>
            <a:custGeom>
              <a:avLst/>
              <a:gdLst>
                <a:gd name="T0" fmla="*/ 12115 w 5"/>
                <a:gd name="T1" fmla="*/ 2019 h 1"/>
                <a:gd name="T2" fmla="*/ 0 w 5"/>
                <a:gd name="T3" fmla="*/ 2019 h 1"/>
                <a:gd name="T4" fmla="*/ 12115 w 5"/>
                <a:gd name="T5" fmla="*/ 2019 h 1"/>
                <a:gd name="T6" fmla="*/ 0 60000 65536"/>
                <a:gd name="T7" fmla="*/ 0 60000 65536"/>
                <a:gd name="T8" fmla="*/ 0 60000 65536"/>
              </a:gdLst>
              <a:ahLst/>
              <a:cxnLst>
                <a:cxn ang="T6">
                  <a:pos x="T0" y="T1"/>
                </a:cxn>
                <a:cxn ang="T7">
                  <a:pos x="T2" y="T3"/>
                </a:cxn>
                <a:cxn ang="T8">
                  <a:pos x="T4" y="T5"/>
                </a:cxn>
              </a:cxnLst>
              <a:rect l="0" t="0" r="r" b="b"/>
              <a:pathLst>
                <a:path w="5" h="1">
                  <a:moveTo>
                    <a:pt x="5" y="1"/>
                  </a:moveTo>
                  <a:cubicBezTo>
                    <a:pt x="3" y="1"/>
                    <a:pt x="0" y="0"/>
                    <a:pt x="0" y="1"/>
                  </a:cubicBezTo>
                  <a:cubicBezTo>
                    <a:pt x="2" y="1"/>
                    <a:pt x="4" y="1"/>
                    <a:pt x="5"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2" name="Freeform 151"/>
            <p:cNvSpPr>
              <a:spLocks/>
            </p:cNvSpPr>
            <p:nvPr/>
          </p:nvSpPr>
          <p:spPr bwMode="auto">
            <a:xfrm>
              <a:off x="1743199" y="4534559"/>
              <a:ext cx="12115" cy="12115"/>
            </a:xfrm>
            <a:custGeom>
              <a:avLst/>
              <a:gdLst>
                <a:gd name="T0" fmla="*/ 0 w 5"/>
                <a:gd name="T1" fmla="*/ 0 h 5"/>
                <a:gd name="T2" fmla="*/ 12115 w 5"/>
                <a:gd name="T3" fmla="*/ 9692 h 5"/>
                <a:gd name="T4" fmla="*/ 0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0" y="0"/>
                  </a:moveTo>
                  <a:cubicBezTo>
                    <a:pt x="2" y="1"/>
                    <a:pt x="5" y="5"/>
                    <a:pt x="5" y="4"/>
                  </a:cubicBezTo>
                  <a:cubicBezTo>
                    <a:pt x="4" y="3"/>
                    <a:pt x="2"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3" name="Freeform 152"/>
            <p:cNvSpPr>
              <a:spLocks/>
            </p:cNvSpPr>
            <p:nvPr/>
          </p:nvSpPr>
          <p:spPr bwMode="auto">
            <a:xfrm>
              <a:off x="1692721" y="4501243"/>
              <a:ext cx="9086" cy="5048"/>
            </a:xfrm>
            <a:custGeom>
              <a:avLst/>
              <a:gdLst>
                <a:gd name="T0" fmla="*/ 9086 w 4"/>
                <a:gd name="T1" fmla="*/ 5048 h 2"/>
                <a:gd name="T2" fmla="*/ 4543 w 4"/>
                <a:gd name="T3" fmla="*/ 2524 h 2"/>
                <a:gd name="T4" fmla="*/ 6815 w 4"/>
                <a:gd name="T5" fmla="*/ 5048 h 2"/>
                <a:gd name="T6" fmla="*/ 9086 w 4"/>
                <a:gd name="T7" fmla="*/ 5048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4" y="2"/>
                  </a:moveTo>
                  <a:cubicBezTo>
                    <a:pt x="3" y="2"/>
                    <a:pt x="2" y="1"/>
                    <a:pt x="2" y="1"/>
                  </a:cubicBezTo>
                  <a:cubicBezTo>
                    <a:pt x="0" y="0"/>
                    <a:pt x="1" y="1"/>
                    <a:pt x="3" y="2"/>
                  </a:cubicBezTo>
                  <a:lnTo>
                    <a:pt x="4"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4" name="Freeform 153"/>
            <p:cNvSpPr>
              <a:spLocks/>
            </p:cNvSpPr>
            <p:nvPr/>
          </p:nvSpPr>
          <p:spPr bwMode="auto">
            <a:xfrm>
              <a:off x="1740170" y="3653211"/>
              <a:ext cx="8076" cy="3029"/>
            </a:xfrm>
            <a:custGeom>
              <a:avLst/>
              <a:gdLst>
                <a:gd name="T0" fmla="*/ 0 w 8"/>
                <a:gd name="T1" fmla="*/ 3029 h 3"/>
                <a:gd name="T2" fmla="*/ 3029 w 8"/>
                <a:gd name="T3" fmla="*/ 3029 h 3"/>
                <a:gd name="T4" fmla="*/ 8076 w 8"/>
                <a:gd name="T5" fmla="*/ 0 h 3"/>
                <a:gd name="T6" fmla="*/ 0 w 8"/>
                <a:gd name="T7" fmla="*/ 3029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3">
                  <a:moveTo>
                    <a:pt x="0" y="3"/>
                  </a:moveTo>
                  <a:lnTo>
                    <a:pt x="3" y="3"/>
                  </a:lnTo>
                  <a:lnTo>
                    <a:pt x="8" y="0"/>
                  </a:lnTo>
                  <a:lnTo>
                    <a:pt x="0"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5" name="Freeform 154"/>
            <p:cNvSpPr>
              <a:spLocks/>
            </p:cNvSpPr>
            <p:nvPr/>
          </p:nvSpPr>
          <p:spPr bwMode="auto">
            <a:xfrm>
              <a:off x="1846174" y="3560331"/>
              <a:ext cx="10096" cy="2019"/>
            </a:xfrm>
            <a:custGeom>
              <a:avLst/>
              <a:gdLst>
                <a:gd name="T0" fmla="*/ 2524 w 4"/>
                <a:gd name="T1" fmla="*/ 2019 h 1"/>
                <a:gd name="T2" fmla="*/ 10096 w 4"/>
                <a:gd name="T3" fmla="*/ 0 h 1"/>
                <a:gd name="T4" fmla="*/ 2524 w 4"/>
                <a:gd name="T5" fmla="*/ 2019 h 1"/>
                <a:gd name="T6" fmla="*/ 0 60000 65536"/>
                <a:gd name="T7" fmla="*/ 0 60000 65536"/>
                <a:gd name="T8" fmla="*/ 0 60000 65536"/>
              </a:gdLst>
              <a:ahLst/>
              <a:cxnLst>
                <a:cxn ang="T6">
                  <a:pos x="T0" y="T1"/>
                </a:cxn>
                <a:cxn ang="T7">
                  <a:pos x="T2" y="T3"/>
                </a:cxn>
                <a:cxn ang="T8">
                  <a:pos x="T4" y="T5"/>
                </a:cxn>
              </a:cxnLst>
              <a:rect l="0" t="0" r="r" b="b"/>
              <a:pathLst>
                <a:path w="4" h="1">
                  <a:moveTo>
                    <a:pt x="1" y="1"/>
                  </a:moveTo>
                  <a:cubicBezTo>
                    <a:pt x="4" y="1"/>
                    <a:pt x="0" y="1"/>
                    <a:pt x="4" y="0"/>
                  </a:cubicBezTo>
                  <a:cubicBezTo>
                    <a:pt x="1" y="0"/>
                    <a:pt x="2" y="1"/>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6" name="Freeform 155"/>
            <p:cNvSpPr>
              <a:spLocks/>
            </p:cNvSpPr>
            <p:nvPr/>
          </p:nvSpPr>
          <p:spPr bwMode="auto">
            <a:xfrm>
              <a:off x="1385814" y="4572922"/>
              <a:ext cx="2019"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7" name="Freeform 156"/>
            <p:cNvSpPr>
              <a:spLocks/>
            </p:cNvSpPr>
            <p:nvPr/>
          </p:nvSpPr>
          <p:spPr bwMode="auto">
            <a:xfrm>
              <a:off x="1321202" y="4675897"/>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8" name="Freeform 157"/>
            <p:cNvSpPr>
              <a:spLocks/>
            </p:cNvSpPr>
            <p:nvPr/>
          </p:nvSpPr>
          <p:spPr bwMode="auto">
            <a:xfrm>
              <a:off x="1352499" y="478896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9" name="Freeform 158"/>
            <p:cNvSpPr>
              <a:spLocks/>
            </p:cNvSpPr>
            <p:nvPr/>
          </p:nvSpPr>
          <p:spPr bwMode="auto">
            <a:xfrm>
              <a:off x="1349470" y="4788968"/>
              <a:ext cx="3029" cy="0"/>
            </a:xfrm>
            <a:custGeom>
              <a:avLst/>
              <a:gdLst>
                <a:gd name="T0" fmla="*/ 0 w 1"/>
                <a:gd name="T1" fmla="*/ 302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0" y="0"/>
                    <a:pt x="1"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0" name="Freeform 159"/>
            <p:cNvSpPr>
              <a:spLocks/>
            </p:cNvSpPr>
            <p:nvPr/>
          </p:nvSpPr>
          <p:spPr bwMode="auto">
            <a:xfrm>
              <a:off x="1349470" y="478089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1" name="Freeform 160"/>
            <p:cNvSpPr>
              <a:spLocks/>
            </p:cNvSpPr>
            <p:nvPr/>
          </p:nvSpPr>
          <p:spPr bwMode="auto">
            <a:xfrm>
              <a:off x="1342403" y="4761710"/>
              <a:ext cx="0" cy="3029"/>
            </a:xfrm>
            <a:custGeom>
              <a:avLst/>
              <a:gdLst>
                <a:gd name="T0" fmla="*/ 3029 h 1"/>
                <a:gd name="T1" fmla="*/ 0 h 1"/>
                <a:gd name="T2" fmla="*/ 3029 h 1"/>
                <a:gd name="T3" fmla="*/ 3029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2" name="Freeform 161"/>
            <p:cNvSpPr>
              <a:spLocks/>
            </p:cNvSpPr>
            <p:nvPr/>
          </p:nvSpPr>
          <p:spPr bwMode="auto">
            <a:xfrm>
              <a:off x="1371680" y="459917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3" name="Freeform 162"/>
            <p:cNvSpPr>
              <a:spLocks noEditPoints="1"/>
            </p:cNvSpPr>
            <p:nvPr/>
          </p:nvSpPr>
          <p:spPr bwMode="auto">
            <a:xfrm>
              <a:off x="1318173" y="4577970"/>
              <a:ext cx="88841" cy="298830"/>
            </a:xfrm>
            <a:custGeom>
              <a:avLst/>
              <a:gdLst>
                <a:gd name="T0" fmla="*/ 64830 w 37"/>
                <a:gd name="T1" fmla="*/ 212767 h 125"/>
                <a:gd name="T2" fmla="*/ 62429 w 37"/>
                <a:gd name="T3" fmla="*/ 224720 h 125"/>
                <a:gd name="T4" fmla="*/ 57627 w 37"/>
                <a:gd name="T5" fmla="*/ 246236 h 125"/>
                <a:gd name="T6" fmla="*/ 57627 w 37"/>
                <a:gd name="T7" fmla="*/ 255798 h 125"/>
                <a:gd name="T8" fmla="*/ 52824 w 37"/>
                <a:gd name="T9" fmla="*/ 253408 h 125"/>
                <a:gd name="T10" fmla="*/ 48022 w 37"/>
                <a:gd name="T11" fmla="*/ 246236 h 125"/>
                <a:gd name="T12" fmla="*/ 40819 w 37"/>
                <a:gd name="T13" fmla="*/ 234283 h 125"/>
                <a:gd name="T14" fmla="*/ 33616 w 37"/>
                <a:gd name="T15" fmla="*/ 224720 h 125"/>
                <a:gd name="T16" fmla="*/ 33616 w 37"/>
                <a:gd name="T17" fmla="*/ 212767 h 125"/>
                <a:gd name="T18" fmla="*/ 31214 w 37"/>
                <a:gd name="T19" fmla="*/ 207986 h 125"/>
                <a:gd name="T20" fmla="*/ 28813 w 37"/>
                <a:gd name="T21" fmla="*/ 196032 h 125"/>
                <a:gd name="T22" fmla="*/ 26412 w 37"/>
                <a:gd name="T23" fmla="*/ 186470 h 125"/>
                <a:gd name="T24" fmla="*/ 24011 w 37"/>
                <a:gd name="T25" fmla="*/ 184079 h 125"/>
                <a:gd name="T26" fmla="*/ 21610 w 37"/>
                <a:gd name="T27" fmla="*/ 179298 h 125"/>
                <a:gd name="T28" fmla="*/ 21610 w 37"/>
                <a:gd name="T29" fmla="*/ 167345 h 125"/>
                <a:gd name="T30" fmla="*/ 16808 w 37"/>
                <a:gd name="T31" fmla="*/ 160173 h 125"/>
                <a:gd name="T32" fmla="*/ 14407 w 37"/>
                <a:gd name="T33" fmla="*/ 145829 h 125"/>
                <a:gd name="T34" fmla="*/ 16808 w 37"/>
                <a:gd name="T35" fmla="*/ 138657 h 125"/>
                <a:gd name="T36" fmla="*/ 12006 w 37"/>
                <a:gd name="T37" fmla="*/ 133876 h 125"/>
                <a:gd name="T38" fmla="*/ 14407 w 37"/>
                <a:gd name="T39" fmla="*/ 131485 h 125"/>
                <a:gd name="T40" fmla="*/ 14407 w 37"/>
                <a:gd name="T41" fmla="*/ 126704 h 125"/>
                <a:gd name="T42" fmla="*/ 14407 w 37"/>
                <a:gd name="T43" fmla="*/ 119532 h 125"/>
                <a:gd name="T44" fmla="*/ 14407 w 37"/>
                <a:gd name="T45" fmla="*/ 102798 h 125"/>
                <a:gd name="T46" fmla="*/ 16808 w 37"/>
                <a:gd name="T47" fmla="*/ 95626 h 125"/>
                <a:gd name="T48" fmla="*/ 19209 w 37"/>
                <a:gd name="T49" fmla="*/ 88454 h 125"/>
                <a:gd name="T50" fmla="*/ 24011 w 37"/>
                <a:gd name="T51" fmla="*/ 71719 h 125"/>
                <a:gd name="T52" fmla="*/ 19209 w 37"/>
                <a:gd name="T53" fmla="*/ 66938 h 125"/>
                <a:gd name="T54" fmla="*/ 26412 w 37"/>
                <a:gd name="T55" fmla="*/ 64547 h 125"/>
                <a:gd name="T56" fmla="*/ 28813 w 37"/>
                <a:gd name="T57" fmla="*/ 59766 h 125"/>
                <a:gd name="T58" fmla="*/ 31214 w 37"/>
                <a:gd name="T59" fmla="*/ 57375 h 125"/>
                <a:gd name="T60" fmla="*/ 33616 w 37"/>
                <a:gd name="T61" fmla="*/ 50203 h 125"/>
                <a:gd name="T62" fmla="*/ 33616 w 37"/>
                <a:gd name="T63" fmla="*/ 47813 h 125"/>
                <a:gd name="T64" fmla="*/ 36017 w 37"/>
                <a:gd name="T65" fmla="*/ 43032 h 125"/>
                <a:gd name="T66" fmla="*/ 43220 w 37"/>
                <a:gd name="T67" fmla="*/ 38250 h 125"/>
                <a:gd name="T68" fmla="*/ 43220 w 37"/>
                <a:gd name="T69" fmla="*/ 35860 h 125"/>
                <a:gd name="T70" fmla="*/ 43220 w 37"/>
                <a:gd name="T71" fmla="*/ 35860 h 125"/>
                <a:gd name="T72" fmla="*/ 48022 w 37"/>
                <a:gd name="T73" fmla="*/ 28688 h 125"/>
                <a:gd name="T74" fmla="*/ 48022 w 37"/>
                <a:gd name="T75" fmla="*/ 26297 h 125"/>
                <a:gd name="T76" fmla="*/ 52824 w 37"/>
                <a:gd name="T77" fmla="*/ 21516 h 125"/>
                <a:gd name="T78" fmla="*/ 57627 w 37"/>
                <a:gd name="T79" fmla="*/ 9563 h 125"/>
                <a:gd name="T80" fmla="*/ 62429 w 37"/>
                <a:gd name="T81" fmla="*/ 2391 h 125"/>
                <a:gd name="T82" fmla="*/ 62429 w 37"/>
                <a:gd name="T83" fmla="*/ 0 h 125"/>
                <a:gd name="T84" fmla="*/ 60028 w 37"/>
                <a:gd name="T85" fmla="*/ 0 h 125"/>
                <a:gd name="T86" fmla="*/ 52824 w 37"/>
                <a:gd name="T87" fmla="*/ 7172 h 125"/>
                <a:gd name="T88" fmla="*/ 38418 w 37"/>
                <a:gd name="T89" fmla="*/ 21516 h 125"/>
                <a:gd name="T90" fmla="*/ 26412 w 37"/>
                <a:gd name="T91" fmla="*/ 40641 h 125"/>
                <a:gd name="T92" fmla="*/ 12006 w 37"/>
                <a:gd name="T93" fmla="*/ 66938 h 125"/>
                <a:gd name="T94" fmla="*/ 2401 w 37"/>
                <a:gd name="T95" fmla="*/ 98016 h 125"/>
                <a:gd name="T96" fmla="*/ 2401 w 37"/>
                <a:gd name="T97" fmla="*/ 117141 h 125"/>
                <a:gd name="T98" fmla="*/ 4802 w 37"/>
                <a:gd name="T99" fmla="*/ 157782 h 125"/>
                <a:gd name="T100" fmla="*/ 9604 w 37"/>
                <a:gd name="T101" fmla="*/ 172126 h 125"/>
                <a:gd name="T102" fmla="*/ 19209 w 37"/>
                <a:gd name="T103" fmla="*/ 200814 h 125"/>
                <a:gd name="T104" fmla="*/ 69632 w 37"/>
                <a:gd name="T105" fmla="*/ 262970 h 125"/>
                <a:gd name="T106" fmla="*/ 67231 w 37"/>
                <a:gd name="T107" fmla="*/ 239064 h 125"/>
                <a:gd name="T108" fmla="*/ 88841 w 37"/>
                <a:gd name="T109" fmla="*/ 181689 h 12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7" h="125">
                  <a:moveTo>
                    <a:pt x="35" y="76"/>
                  </a:moveTo>
                  <a:cubicBezTo>
                    <a:pt x="32" y="76"/>
                    <a:pt x="32" y="79"/>
                    <a:pt x="30" y="80"/>
                  </a:cubicBezTo>
                  <a:cubicBezTo>
                    <a:pt x="30" y="80"/>
                    <a:pt x="31" y="80"/>
                    <a:pt x="30" y="81"/>
                  </a:cubicBezTo>
                  <a:cubicBezTo>
                    <a:pt x="28" y="82"/>
                    <a:pt x="27" y="85"/>
                    <a:pt x="28" y="88"/>
                  </a:cubicBezTo>
                  <a:cubicBezTo>
                    <a:pt x="28" y="88"/>
                    <a:pt x="28" y="88"/>
                    <a:pt x="28" y="88"/>
                  </a:cubicBezTo>
                  <a:cubicBezTo>
                    <a:pt x="28" y="88"/>
                    <a:pt x="27" y="89"/>
                    <a:pt x="27" y="89"/>
                  </a:cubicBezTo>
                  <a:cubicBezTo>
                    <a:pt x="27" y="89"/>
                    <a:pt x="27" y="89"/>
                    <a:pt x="27" y="89"/>
                  </a:cubicBezTo>
                  <a:cubicBezTo>
                    <a:pt x="27" y="89"/>
                    <a:pt x="27" y="90"/>
                    <a:pt x="27" y="90"/>
                  </a:cubicBezTo>
                  <a:cubicBezTo>
                    <a:pt x="27" y="90"/>
                    <a:pt x="27" y="90"/>
                    <a:pt x="27" y="91"/>
                  </a:cubicBezTo>
                  <a:cubicBezTo>
                    <a:pt x="27" y="91"/>
                    <a:pt x="27" y="91"/>
                    <a:pt x="27" y="91"/>
                  </a:cubicBezTo>
                  <a:cubicBezTo>
                    <a:pt x="25" y="91"/>
                    <a:pt x="26" y="93"/>
                    <a:pt x="25" y="94"/>
                  </a:cubicBezTo>
                  <a:cubicBezTo>
                    <a:pt x="26" y="94"/>
                    <a:pt x="26" y="94"/>
                    <a:pt x="26" y="94"/>
                  </a:cubicBezTo>
                  <a:cubicBezTo>
                    <a:pt x="25" y="95"/>
                    <a:pt x="25" y="98"/>
                    <a:pt x="24" y="100"/>
                  </a:cubicBezTo>
                  <a:cubicBezTo>
                    <a:pt x="24" y="100"/>
                    <a:pt x="25" y="99"/>
                    <a:pt x="25" y="100"/>
                  </a:cubicBezTo>
                  <a:cubicBezTo>
                    <a:pt x="24" y="100"/>
                    <a:pt x="24" y="100"/>
                    <a:pt x="24" y="101"/>
                  </a:cubicBezTo>
                  <a:cubicBezTo>
                    <a:pt x="25" y="101"/>
                    <a:pt x="24" y="102"/>
                    <a:pt x="24" y="102"/>
                  </a:cubicBezTo>
                  <a:cubicBezTo>
                    <a:pt x="24" y="102"/>
                    <a:pt x="24" y="102"/>
                    <a:pt x="24" y="102"/>
                  </a:cubicBezTo>
                  <a:cubicBezTo>
                    <a:pt x="23" y="103"/>
                    <a:pt x="24" y="103"/>
                    <a:pt x="24" y="103"/>
                  </a:cubicBezTo>
                  <a:cubicBezTo>
                    <a:pt x="24" y="104"/>
                    <a:pt x="24" y="104"/>
                    <a:pt x="24" y="104"/>
                  </a:cubicBezTo>
                  <a:cubicBezTo>
                    <a:pt x="23" y="104"/>
                    <a:pt x="24" y="104"/>
                    <a:pt x="24" y="105"/>
                  </a:cubicBezTo>
                  <a:cubicBezTo>
                    <a:pt x="24" y="105"/>
                    <a:pt x="24" y="105"/>
                    <a:pt x="24" y="105"/>
                  </a:cubicBezTo>
                  <a:cubicBezTo>
                    <a:pt x="24" y="105"/>
                    <a:pt x="24" y="105"/>
                    <a:pt x="24" y="106"/>
                  </a:cubicBezTo>
                  <a:cubicBezTo>
                    <a:pt x="24" y="106"/>
                    <a:pt x="24" y="106"/>
                    <a:pt x="24" y="106"/>
                  </a:cubicBezTo>
                  <a:cubicBezTo>
                    <a:pt x="24" y="106"/>
                    <a:pt x="24" y="107"/>
                    <a:pt x="24" y="107"/>
                  </a:cubicBezTo>
                  <a:cubicBezTo>
                    <a:pt x="24" y="107"/>
                    <a:pt x="24" y="106"/>
                    <a:pt x="25" y="106"/>
                  </a:cubicBezTo>
                  <a:cubicBezTo>
                    <a:pt x="24" y="107"/>
                    <a:pt x="24" y="108"/>
                    <a:pt x="24" y="109"/>
                  </a:cubicBezTo>
                  <a:cubicBezTo>
                    <a:pt x="23" y="107"/>
                    <a:pt x="23" y="107"/>
                    <a:pt x="23" y="107"/>
                  </a:cubicBezTo>
                  <a:cubicBezTo>
                    <a:pt x="23" y="107"/>
                    <a:pt x="22" y="107"/>
                    <a:pt x="22" y="107"/>
                  </a:cubicBezTo>
                  <a:cubicBezTo>
                    <a:pt x="22" y="107"/>
                    <a:pt x="22" y="106"/>
                    <a:pt x="22" y="106"/>
                  </a:cubicBezTo>
                  <a:cubicBezTo>
                    <a:pt x="22" y="106"/>
                    <a:pt x="22" y="106"/>
                    <a:pt x="22" y="106"/>
                  </a:cubicBezTo>
                  <a:cubicBezTo>
                    <a:pt x="21" y="106"/>
                    <a:pt x="22" y="105"/>
                    <a:pt x="21" y="105"/>
                  </a:cubicBezTo>
                  <a:cubicBezTo>
                    <a:pt x="21" y="105"/>
                    <a:pt x="21" y="105"/>
                    <a:pt x="21" y="105"/>
                  </a:cubicBezTo>
                  <a:cubicBezTo>
                    <a:pt x="21" y="105"/>
                    <a:pt x="21" y="104"/>
                    <a:pt x="21" y="104"/>
                  </a:cubicBezTo>
                  <a:cubicBezTo>
                    <a:pt x="21" y="104"/>
                    <a:pt x="21" y="104"/>
                    <a:pt x="20" y="104"/>
                  </a:cubicBezTo>
                  <a:cubicBezTo>
                    <a:pt x="21" y="103"/>
                    <a:pt x="20" y="103"/>
                    <a:pt x="20" y="102"/>
                  </a:cubicBezTo>
                  <a:cubicBezTo>
                    <a:pt x="20" y="103"/>
                    <a:pt x="20" y="103"/>
                    <a:pt x="20" y="103"/>
                  </a:cubicBezTo>
                  <a:cubicBezTo>
                    <a:pt x="19" y="102"/>
                    <a:pt x="20" y="102"/>
                    <a:pt x="20" y="102"/>
                  </a:cubicBezTo>
                  <a:cubicBezTo>
                    <a:pt x="20" y="102"/>
                    <a:pt x="19" y="102"/>
                    <a:pt x="19" y="102"/>
                  </a:cubicBezTo>
                  <a:cubicBezTo>
                    <a:pt x="20" y="101"/>
                    <a:pt x="19" y="100"/>
                    <a:pt x="19" y="100"/>
                  </a:cubicBezTo>
                  <a:cubicBezTo>
                    <a:pt x="19" y="100"/>
                    <a:pt x="19" y="100"/>
                    <a:pt x="19" y="100"/>
                  </a:cubicBezTo>
                  <a:cubicBezTo>
                    <a:pt x="18" y="99"/>
                    <a:pt x="18" y="99"/>
                    <a:pt x="18" y="98"/>
                  </a:cubicBezTo>
                  <a:cubicBezTo>
                    <a:pt x="17" y="98"/>
                    <a:pt x="17" y="98"/>
                    <a:pt x="17" y="98"/>
                  </a:cubicBezTo>
                  <a:cubicBezTo>
                    <a:pt x="17" y="97"/>
                    <a:pt x="16" y="96"/>
                    <a:pt x="17" y="96"/>
                  </a:cubicBezTo>
                  <a:cubicBezTo>
                    <a:pt x="17" y="96"/>
                    <a:pt x="16" y="95"/>
                    <a:pt x="16" y="95"/>
                  </a:cubicBezTo>
                  <a:cubicBezTo>
                    <a:pt x="16" y="95"/>
                    <a:pt x="15" y="95"/>
                    <a:pt x="15" y="95"/>
                  </a:cubicBezTo>
                  <a:cubicBezTo>
                    <a:pt x="15" y="95"/>
                    <a:pt x="15" y="95"/>
                    <a:pt x="15" y="95"/>
                  </a:cubicBezTo>
                  <a:cubicBezTo>
                    <a:pt x="15" y="95"/>
                    <a:pt x="15" y="95"/>
                    <a:pt x="15" y="95"/>
                  </a:cubicBezTo>
                  <a:cubicBezTo>
                    <a:pt x="15" y="95"/>
                    <a:pt x="15" y="94"/>
                    <a:pt x="14" y="94"/>
                  </a:cubicBezTo>
                  <a:cubicBezTo>
                    <a:pt x="15" y="94"/>
                    <a:pt x="15" y="93"/>
                    <a:pt x="15" y="92"/>
                  </a:cubicBezTo>
                  <a:cubicBezTo>
                    <a:pt x="15" y="93"/>
                    <a:pt x="14" y="92"/>
                    <a:pt x="14" y="93"/>
                  </a:cubicBezTo>
                  <a:cubicBezTo>
                    <a:pt x="15" y="91"/>
                    <a:pt x="15" y="91"/>
                    <a:pt x="15" y="91"/>
                  </a:cubicBezTo>
                  <a:cubicBezTo>
                    <a:pt x="15" y="91"/>
                    <a:pt x="14" y="91"/>
                    <a:pt x="14" y="91"/>
                  </a:cubicBezTo>
                  <a:cubicBezTo>
                    <a:pt x="15" y="91"/>
                    <a:pt x="15" y="90"/>
                    <a:pt x="15" y="90"/>
                  </a:cubicBezTo>
                  <a:cubicBezTo>
                    <a:pt x="15" y="90"/>
                    <a:pt x="14" y="89"/>
                    <a:pt x="14" y="89"/>
                  </a:cubicBezTo>
                  <a:cubicBezTo>
                    <a:pt x="13" y="89"/>
                    <a:pt x="14" y="90"/>
                    <a:pt x="13" y="90"/>
                  </a:cubicBezTo>
                  <a:cubicBezTo>
                    <a:pt x="13" y="89"/>
                    <a:pt x="13" y="89"/>
                    <a:pt x="13" y="89"/>
                  </a:cubicBezTo>
                  <a:cubicBezTo>
                    <a:pt x="13" y="89"/>
                    <a:pt x="13" y="89"/>
                    <a:pt x="13" y="89"/>
                  </a:cubicBezTo>
                  <a:cubicBezTo>
                    <a:pt x="13" y="88"/>
                    <a:pt x="13" y="88"/>
                    <a:pt x="14" y="88"/>
                  </a:cubicBezTo>
                  <a:cubicBezTo>
                    <a:pt x="14" y="87"/>
                    <a:pt x="14" y="87"/>
                    <a:pt x="13" y="87"/>
                  </a:cubicBezTo>
                  <a:cubicBezTo>
                    <a:pt x="13" y="87"/>
                    <a:pt x="13" y="87"/>
                    <a:pt x="13" y="87"/>
                  </a:cubicBezTo>
                  <a:cubicBezTo>
                    <a:pt x="13" y="86"/>
                    <a:pt x="13" y="86"/>
                    <a:pt x="13" y="85"/>
                  </a:cubicBezTo>
                  <a:cubicBezTo>
                    <a:pt x="13" y="85"/>
                    <a:pt x="13" y="85"/>
                    <a:pt x="13" y="85"/>
                  </a:cubicBezTo>
                  <a:cubicBezTo>
                    <a:pt x="12" y="85"/>
                    <a:pt x="13" y="83"/>
                    <a:pt x="12" y="83"/>
                  </a:cubicBezTo>
                  <a:cubicBezTo>
                    <a:pt x="12" y="83"/>
                    <a:pt x="12" y="83"/>
                    <a:pt x="12" y="83"/>
                  </a:cubicBezTo>
                  <a:cubicBezTo>
                    <a:pt x="12" y="82"/>
                    <a:pt x="12" y="83"/>
                    <a:pt x="12" y="82"/>
                  </a:cubicBezTo>
                  <a:cubicBezTo>
                    <a:pt x="11" y="82"/>
                    <a:pt x="12" y="82"/>
                    <a:pt x="12" y="82"/>
                  </a:cubicBezTo>
                  <a:cubicBezTo>
                    <a:pt x="12" y="81"/>
                    <a:pt x="12" y="82"/>
                    <a:pt x="12" y="82"/>
                  </a:cubicBezTo>
                  <a:cubicBezTo>
                    <a:pt x="12" y="81"/>
                    <a:pt x="12" y="80"/>
                    <a:pt x="11" y="79"/>
                  </a:cubicBezTo>
                  <a:cubicBezTo>
                    <a:pt x="11" y="79"/>
                    <a:pt x="11" y="78"/>
                    <a:pt x="11" y="78"/>
                  </a:cubicBezTo>
                  <a:cubicBezTo>
                    <a:pt x="11" y="78"/>
                    <a:pt x="11" y="78"/>
                    <a:pt x="11" y="78"/>
                  </a:cubicBezTo>
                  <a:cubicBezTo>
                    <a:pt x="11" y="78"/>
                    <a:pt x="11" y="78"/>
                    <a:pt x="11" y="78"/>
                  </a:cubicBezTo>
                  <a:cubicBezTo>
                    <a:pt x="11" y="78"/>
                    <a:pt x="11" y="78"/>
                    <a:pt x="11" y="78"/>
                  </a:cubicBezTo>
                  <a:cubicBezTo>
                    <a:pt x="11" y="78"/>
                    <a:pt x="11" y="78"/>
                    <a:pt x="10" y="78"/>
                  </a:cubicBezTo>
                  <a:cubicBezTo>
                    <a:pt x="10" y="78"/>
                    <a:pt x="10" y="78"/>
                    <a:pt x="10" y="78"/>
                  </a:cubicBezTo>
                  <a:cubicBezTo>
                    <a:pt x="10" y="78"/>
                    <a:pt x="10" y="78"/>
                    <a:pt x="10" y="78"/>
                  </a:cubicBezTo>
                  <a:cubicBezTo>
                    <a:pt x="10" y="78"/>
                    <a:pt x="10" y="78"/>
                    <a:pt x="10" y="78"/>
                  </a:cubicBezTo>
                  <a:cubicBezTo>
                    <a:pt x="10" y="77"/>
                    <a:pt x="10" y="77"/>
                    <a:pt x="10" y="77"/>
                  </a:cubicBezTo>
                  <a:cubicBezTo>
                    <a:pt x="10" y="77"/>
                    <a:pt x="10" y="77"/>
                    <a:pt x="10" y="77"/>
                  </a:cubicBezTo>
                  <a:cubicBezTo>
                    <a:pt x="10" y="77"/>
                    <a:pt x="11" y="77"/>
                    <a:pt x="10" y="77"/>
                  </a:cubicBezTo>
                  <a:cubicBezTo>
                    <a:pt x="10" y="77"/>
                    <a:pt x="10" y="77"/>
                    <a:pt x="10" y="77"/>
                  </a:cubicBezTo>
                  <a:cubicBezTo>
                    <a:pt x="9" y="76"/>
                    <a:pt x="10" y="77"/>
                    <a:pt x="10" y="76"/>
                  </a:cubicBezTo>
                  <a:cubicBezTo>
                    <a:pt x="10" y="76"/>
                    <a:pt x="10" y="76"/>
                    <a:pt x="10" y="76"/>
                  </a:cubicBezTo>
                  <a:cubicBezTo>
                    <a:pt x="10" y="76"/>
                    <a:pt x="10" y="75"/>
                    <a:pt x="10" y="75"/>
                  </a:cubicBezTo>
                  <a:cubicBezTo>
                    <a:pt x="10" y="75"/>
                    <a:pt x="10" y="74"/>
                    <a:pt x="9" y="75"/>
                  </a:cubicBezTo>
                  <a:cubicBezTo>
                    <a:pt x="9" y="75"/>
                    <a:pt x="9" y="75"/>
                    <a:pt x="9" y="75"/>
                  </a:cubicBezTo>
                  <a:cubicBezTo>
                    <a:pt x="9" y="75"/>
                    <a:pt x="9" y="74"/>
                    <a:pt x="10" y="74"/>
                  </a:cubicBezTo>
                  <a:cubicBezTo>
                    <a:pt x="9" y="74"/>
                    <a:pt x="9" y="74"/>
                    <a:pt x="9" y="74"/>
                  </a:cubicBezTo>
                  <a:cubicBezTo>
                    <a:pt x="10" y="74"/>
                    <a:pt x="9" y="73"/>
                    <a:pt x="10" y="73"/>
                  </a:cubicBezTo>
                  <a:cubicBezTo>
                    <a:pt x="9" y="72"/>
                    <a:pt x="9" y="71"/>
                    <a:pt x="9" y="71"/>
                  </a:cubicBezTo>
                  <a:cubicBezTo>
                    <a:pt x="9" y="71"/>
                    <a:pt x="9" y="70"/>
                    <a:pt x="9" y="70"/>
                  </a:cubicBezTo>
                  <a:cubicBezTo>
                    <a:pt x="9" y="70"/>
                    <a:pt x="9" y="70"/>
                    <a:pt x="8" y="70"/>
                  </a:cubicBezTo>
                  <a:cubicBezTo>
                    <a:pt x="8" y="70"/>
                    <a:pt x="8" y="70"/>
                    <a:pt x="8" y="70"/>
                  </a:cubicBezTo>
                  <a:cubicBezTo>
                    <a:pt x="8" y="70"/>
                    <a:pt x="8" y="69"/>
                    <a:pt x="7" y="69"/>
                  </a:cubicBezTo>
                  <a:cubicBezTo>
                    <a:pt x="7" y="68"/>
                    <a:pt x="8" y="68"/>
                    <a:pt x="8" y="68"/>
                  </a:cubicBezTo>
                  <a:cubicBezTo>
                    <a:pt x="7" y="68"/>
                    <a:pt x="9" y="67"/>
                    <a:pt x="8" y="67"/>
                  </a:cubicBezTo>
                  <a:cubicBezTo>
                    <a:pt x="8" y="67"/>
                    <a:pt x="7" y="67"/>
                    <a:pt x="7" y="67"/>
                  </a:cubicBezTo>
                  <a:cubicBezTo>
                    <a:pt x="6" y="67"/>
                    <a:pt x="8" y="66"/>
                    <a:pt x="7" y="66"/>
                  </a:cubicBezTo>
                  <a:cubicBezTo>
                    <a:pt x="8" y="66"/>
                    <a:pt x="8" y="66"/>
                    <a:pt x="8" y="66"/>
                  </a:cubicBezTo>
                  <a:cubicBezTo>
                    <a:pt x="7" y="65"/>
                    <a:pt x="8" y="65"/>
                    <a:pt x="7" y="65"/>
                  </a:cubicBezTo>
                  <a:cubicBezTo>
                    <a:pt x="7" y="65"/>
                    <a:pt x="7" y="64"/>
                    <a:pt x="8" y="64"/>
                  </a:cubicBezTo>
                  <a:cubicBezTo>
                    <a:pt x="7" y="63"/>
                    <a:pt x="8" y="61"/>
                    <a:pt x="6" y="61"/>
                  </a:cubicBezTo>
                  <a:cubicBezTo>
                    <a:pt x="6" y="61"/>
                    <a:pt x="6" y="60"/>
                    <a:pt x="6" y="61"/>
                  </a:cubicBezTo>
                  <a:cubicBezTo>
                    <a:pt x="7" y="61"/>
                    <a:pt x="6" y="61"/>
                    <a:pt x="7" y="61"/>
                  </a:cubicBezTo>
                  <a:cubicBezTo>
                    <a:pt x="7" y="61"/>
                    <a:pt x="7" y="61"/>
                    <a:pt x="7" y="61"/>
                  </a:cubicBezTo>
                  <a:cubicBezTo>
                    <a:pt x="7" y="60"/>
                    <a:pt x="7" y="60"/>
                    <a:pt x="6" y="61"/>
                  </a:cubicBezTo>
                  <a:cubicBezTo>
                    <a:pt x="5" y="60"/>
                    <a:pt x="7" y="60"/>
                    <a:pt x="7" y="59"/>
                  </a:cubicBezTo>
                  <a:cubicBezTo>
                    <a:pt x="6" y="59"/>
                    <a:pt x="6" y="59"/>
                    <a:pt x="6" y="59"/>
                  </a:cubicBezTo>
                  <a:cubicBezTo>
                    <a:pt x="7" y="58"/>
                    <a:pt x="7" y="58"/>
                    <a:pt x="7" y="58"/>
                  </a:cubicBezTo>
                  <a:cubicBezTo>
                    <a:pt x="7" y="57"/>
                    <a:pt x="6" y="58"/>
                    <a:pt x="6" y="58"/>
                  </a:cubicBezTo>
                  <a:cubicBezTo>
                    <a:pt x="6" y="57"/>
                    <a:pt x="6" y="57"/>
                    <a:pt x="6" y="57"/>
                  </a:cubicBezTo>
                  <a:cubicBezTo>
                    <a:pt x="5" y="57"/>
                    <a:pt x="5" y="57"/>
                    <a:pt x="5" y="57"/>
                  </a:cubicBezTo>
                  <a:cubicBezTo>
                    <a:pt x="6" y="57"/>
                    <a:pt x="6" y="56"/>
                    <a:pt x="6" y="56"/>
                  </a:cubicBezTo>
                  <a:cubicBezTo>
                    <a:pt x="6" y="56"/>
                    <a:pt x="6" y="56"/>
                    <a:pt x="6" y="56"/>
                  </a:cubicBezTo>
                  <a:cubicBezTo>
                    <a:pt x="5" y="56"/>
                    <a:pt x="5" y="56"/>
                    <a:pt x="5" y="56"/>
                  </a:cubicBezTo>
                  <a:cubicBezTo>
                    <a:pt x="6" y="56"/>
                    <a:pt x="6" y="56"/>
                    <a:pt x="6" y="56"/>
                  </a:cubicBezTo>
                  <a:cubicBezTo>
                    <a:pt x="6" y="56"/>
                    <a:pt x="6" y="56"/>
                    <a:pt x="6" y="56"/>
                  </a:cubicBezTo>
                  <a:cubicBezTo>
                    <a:pt x="6" y="56"/>
                    <a:pt x="6" y="55"/>
                    <a:pt x="6" y="55"/>
                  </a:cubicBezTo>
                  <a:cubicBezTo>
                    <a:pt x="6" y="55"/>
                    <a:pt x="6" y="54"/>
                    <a:pt x="6" y="54"/>
                  </a:cubicBezTo>
                  <a:cubicBezTo>
                    <a:pt x="6" y="54"/>
                    <a:pt x="6" y="54"/>
                    <a:pt x="6" y="54"/>
                  </a:cubicBezTo>
                  <a:cubicBezTo>
                    <a:pt x="6" y="54"/>
                    <a:pt x="6" y="54"/>
                    <a:pt x="6" y="55"/>
                  </a:cubicBezTo>
                  <a:cubicBezTo>
                    <a:pt x="6" y="54"/>
                    <a:pt x="5" y="54"/>
                    <a:pt x="6" y="54"/>
                  </a:cubicBezTo>
                  <a:cubicBezTo>
                    <a:pt x="6" y="54"/>
                    <a:pt x="7" y="54"/>
                    <a:pt x="6" y="53"/>
                  </a:cubicBezTo>
                  <a:cubicBezTo>
                    <a:pt x="6" y="54"/>
                    <a:pt x="6" y="54"/>
                    <a:pt x="6" y="54"/>
                  </a:cubicBezTo>
                  <a:cubicBezTo>
                    <a:pt x="6" y="53"/>
                    <a:pt x="6" y="53"/>
                    <a:pt x="6" y="53"/>
                  </a:cubicBezTo>
                  <a:cubicBezTo>
                    <a:pt x="6" y="53"/>
                    <a:pt x="6" y="53"/>
                    <a:pt x="6" y="53"/>
                  </a:cubicBezTo>
                  <a:cubicBezTo>
                    <a:pt x="6" y="53"/>
                    <a:pt x="6" y="53"/>
                    <a:pt x="6" y="53"/>
                  </a:cubicBezTo>
                  <a:cubicBezTo>
                    <a:pt x="6" y="53"/>
                    <a:pt x="6" y="52"/>
                    <a:pt x="6" y="52"/>
                  </a:cubicBezTo>
                  <a:cubicBezTo>
                    <a:pt x="6" y="52"/>
                    <a:pt x="6" y="52"/>
                    <a:pt x="6" y="51"/>
                  </a:cubicBezTo>
                  <a:cubicBezTo>
                    <a:pt x="6" y="51"/>
                    <a:pt x="6" y="51"/>
                    <a:pt x="6" y="51"/>
                  </a:cubicBezTo>
                  <a:cubicBezTo>
                    <a:pt x="6" y="51"/>
                    <a:pt x="6" y="51"/>
                    <a:pt x="6" y="50"/>
                  </a:cubicBezTo>
                  <a:cubicBezTo>
                    <a:pt x="6" y="51"/>
                    <a:pt x="6" y="51"/>
                    <a:pt x="6" y="51"/>
                  </a:cubicBezTo>
                  <a:cubicBezTo>
                    <a:pt x="6" y="50"/>
                    <a:pt x="6" y="50"/>
                    <a:pt x="6" y="50"/>
                  </a:cubicBezTo>
                  <a:cubicBezTo>
                    <a:pt x="6" y="49"/>
                    <a:pt x="5" y="50"/>
                    <a:pt x="5" y="49"/>
                  </a:cubicBezTo>
                  <a:cubicBezTo>
                    <a:pt x="5" y="49"/>
                    <a:pt x="6" y="48"/>
                    <a:pt x="6" y="49"/>
                  </a:cubicBezTo>
                  <a:cubicBezTo>
                    <a:pt x="6" y="48"/>
                    <a:pt x="7" y="47"/>
                    <a:pt x="6" y="46"/>
                  </a:cubicBezTo>
                  <a:cubicBezTo>
                    <a:pt x="6" y="46"/>
                    <a:pt x="7" y="46"/>
                    <a:pt x="7" y="46"/>
                  </a:cubicBezTo>
                  <a:cubicBezTo>
                    <a:pt x="7" y="45"/>
                    <a:pt x="7" y="44"/>
                    <a:pt x="7" y="43"/>
                  </a:cubicBezTo>
                  <a:cubicBezTo>
                    <a:pt x="6" y="43"/>
                    <a:pt x="6" y="43"/>
                    <a:pt x="6" y="43"/>
                  </a:cubicBezTo>
                  <a:cubicBezTo>
                    <a:pt x="6" y="42"/>
                    <a:pt x="5" y="42"/>
                    <a:pt x="6" y="42"/>
                  </a:cubicBezTo>
                  <a:cubicBezTo>
                    <a:pt x="7" y="42"/>
                    <a:pt x="7" y="42"/>
                    <a:pt x="7" y="43"/>
                  </a:cubicBezTo>
                  <a:cubicBezTo>
                    <a:pt x="7" y="42"/>
                    <a:pt x="7" y="41"/>
                    <a:pt x="7" y="40"/>
                  </a:cubicBezTo>
                  <a:cubicBezTo>
                    <a:pt x="7" y="41"/>
                    <a:pt x="7" y="41"/>
                    <a:pt x="7" y="40"/>
                  </a:cubicBezTo>
                  <a:cubicBezTo>
                    <a:pt x="7" y="40"/>
                    <a:pt x="7" y="40"/>
                    <a:pt x="7" y="40"/>
                  </a:cubicBezTo>
                  <a:cubicBezTo>
                    <a:pt x="7" y="40"/>
                    <a:pt x="7" y="40"/>
                    <a:pt x="7" y="40"/>
                  </a:cubicBezTo>
                  <a:cubicBezTo>
                    <a:pt x="7" y="39"/>
                    <a:pt x="7" y="39"/>
                    <a:pt x="7" y="39"/>
                  </a:cubicBezTo>
                  <a:cubicBezTo>
                    <a:pt x="7" y="39"/>
                    <a:pt x="8" y="39"/>
                    <a:pt x="8" y="39"/>
                  </a:cubicBezTo>
                  <a:cubicBezTo>
                    <a:pt x="8" y="39"/>
                    <a:pt x="7" y="39"/>
                    <a:pt x="7" y="39"/>
                  </a:cubicBezTo>
                  <a:cubicBezTo>
                    <a:pt x="8" y="38"/>
                    <a:pt x="8" y="38"/>
                    <a:pt x="8" y="37"/>
                  </a:cubicBezTo>
                  <a:cubicBezTo>
                    <a:pt x="8" y="37"/>
                    <a:pt x="8" y="37"/>
                    <a:pt x="8" y="37"/>
                  </a:cubicBezTo>
                  <a:cubicBezTo>
                    <a:pt x="8" y="37"/>
                    <a:pt x="8" y="37"/>
                    <a:pt x="8" y="37"/>
                  </a:cubicBezTo>
                  <a:cubicBezTo>
                    <a:pt x="8" y="36"/>
                    <a:pt x="8" y="36"/>
                    <a:pt x="8" y="35"/>
                  </a:cubicBezTo>
                  <a:cubicBezTo>
                    <a:pt x="9" y="34"/>
                    <a:pt x="10" y="33"/>
                    <a:pt x="10" y="31"/>
                  </a:cubicBezTo>
                  <a:cubicBezTo>
                    <a:pt x="10" y="31"/>
                    <a:pt x="10" y="31"/>
                    <a:pt x="10" y="31"/>
                  </a:cubicBezTo>
                  <a:cubicBezTo>
                    <a:pt x="9" y="31"/>
                    <a:pt x="10" y="31"/>
                    <a:pt x="10" y="31"/>
                  </a:cubicBezTo>
                  <a:cubicBezTo>
                    <a:pt x="10" y="31"/>
                    <a:pt x="10" y="30"/>
                    <a:pt x="9" y="31"/>
                  </a:cubicBezTo>
                  <a:cubicBezTo>
                    <a:pt x="9" y="30"/>
                    <a:pt x="10" y="30"/>
                    <a:pt x="10" y="30"/>
                  </a:cubicBezTo>
                  <a:cubicBezTo>
                    <a:pt x="10" y="30"/>
                    <a:pt x="10" y="30"/>
                    <a:pt x="10" y="30"/>
                  </a:cubicBezTo>
                  <a:cubicBezTo>
                    <a:pt x="10" y="30"/>
                    <a:pt x="10" y="29"/>
                    <a:pt x="11" y="29"/>
                  </a:cubicBezTo>
                  <a:cubicBezTo>
                    <a:pt x="11" y="29"/>
                    <a:pt x="10" y="29"/>
                    <a:pt x="10" y="29"/>
                  </a:cubicBezTo>
                  <a:cubicBezTo>
                    <a:pt x="10" y="29"/>
                    <a:pt x="10" y="29"/>
                    <a:pt x="10" y="29"/>
                  </a:cubicBezTo>
                  <a:cubicBezTo>
                    <a:pt x="10" y="28"/>
                    <a:pt x="9" y="29"/>
                    <a:pt x="8" y="29"/>
                  </a:cubicBezTo>
                  <a:cubicBezTo>
                    <a:pt x="8" y="28"/>
                    <a:pt x="8" y="28"/>
                    <a:pt x="8" y="28"/>
                  </a:cubicBezTo>
                  <a:cubicBezTo>
                    <a:pt x="8" y="28"/>
                    <a:pt x="7" y="29"/>
                    <a:pt x="8" y="28"/>
                  </a:cubicBezTo>
                  <a:cubicBezTo>
                    <a:pt x="8" y="28"/>
                    <a:pt x="9" y="28"/>
                    <a:pt x="9" y="28"/>
                  </a:cubicBezTo>
                  <a:cubicBezTo>
                    <a:pt x="9" y="28"/>
                    <a:pt x="10" y="28"/>
                    <a:pt x="11" y="28"/>
                  </a:cubicBezTo>
                  <a:cubicBezTo>
                    <a:pt x="10" y="27"/>
                    <a:pt x="10" y="28"/>
                    <a:pt x="10" y="28"/>
                  </a:cubicBezTo>
                  <a:cubicBezTo>
                    <a:pt x="10" y="27"/>
                    <a:pt x="10" y="27"/>
                    <a:pt x="10" y="27"/>
                  </a:cubicBezTo>
                  <a:cubicBezTo>
                    <a:pt x="10" y="27"/>
                    <a:pt x="11" y="27"/>
                    <a:pt x="11" y="27"/>
                  </a:cubicBezTo>
                  <a:cubicBezTo>
                    <a:pt x="11" y="27"/>
                    <a:pt x="11" y="27"/>
                    <a:pt x="11" y="27"/>
                  </a:cubicBezTo>
                  <a:cubicBezTo>
                    <a:pt x="11" y="27"/>
                    <a:pt x="12" y="26"/>
                    <a:pt x="12" y="27"/>
                  </a:cubicBezTo>
                  <a:cubicBezTo>
                    <a:pt x="12" y="27"/>
                    <a:pt x="12" y="26"/>
                    <a:pt x="12" y="26"/>
                  </a:cubicBezTo>
                  <a:cubicBezTo>
                    <a:pt x="12" y="26"/>
                    <a:pt x="11" y="26"/>
                    <a:pt x="11" y="26"/>
                  </a:cubicBezTo>
                  <a:cubicBezTo>
                    <a:pt x="11" y="26"/>
                    <a:pt x="12" y="25"/>
                    <a:pt x="13" y="26"/>
                  </a:cubicBezTo>
                  <a:cubicBezTo>
                    <a:pt x="12" y="25"/>
                    <a:pt x="12" y="25"/>
                    <a:pt x="12" y="25"/>
                  </a:cubicBezTo>
                  <a:cubicBezTo>
                    <a:pt x="12" y="25"/>
                    <a:pt x="13" y="25"/>
                    <a:pt x="12" y="24"/>
                  </a:cubicBezTo>
                  <a:cubicBezTo>
                    <a:pt x="13" y="25"/>
                    <a:pt x="13" y="25"/>
                    <a:pt x="13" y="25"/>
                  </a:cubicBezTo>
                  <a:cubicBezTo>
                    <a:pt x="12" y="24"/>
                    <a:pt x="12" y="24"/>
                    <a:pt x="12" y="24"/>
                  </a:cubicBezTo>
                  <a:cubicBezTo>
                    <a:pt x="12" y="24"/>
                    <a:pt x="13" y="23"/>
                    <a:pt x="13" y="23"/>
                  </a:cubicBezTo>
                  <a:cubicBezTo>
                    <a:pt x="13" y="23"/>
                    <a:pt x="13" y="22"/>
                    <a:pt x="13" y="23"/>
                  </a:cubicBezTo>
                  <a:cubicBezTo>
                    <a:pt x="13" y="23"/>
                    <a:pt x="13" y="23"/>
                    <a:pt x="13" y="24"/>
                  </a:cubicBezTo>
                  <a:cubicBezTo>
                    <a:pt x="13" y="23"/>
                    <a:pt x="14" y="23"/>
                    <a:pt x="14" y="23"/>
                  </a:cubicBezTo>
                  <a:cubicBezTo>
                    <a:pt x="14" y="23"/>
                    <a:pt x="14" y="23"/>
                    <a:pt x="14" y="23"/>
                  </a:cubicBezTo>
                  <a:cubicBezTo>
                    <a:pt x="14" y="23"/>
                    <a:pt x="14" y="22"/>
                    <a:pt x="14" y="23"/>
                  </a:cubicBezTo>
                  <a:cubicBezTo>
                    <a:pt x="14" y="23"/>
                    <a:pt x="14" y="22"/>
                    <a:pt x="14" y="22"/>
                  </a:cubicBezTo>
                  <a:cubicBezTo>
                    <a:pt x="14" y="22"/>
                    <a:pt x="14" y="22"/>
                    <a:pt x="14" y="22"/>
                  </a:cubicBezTo>
                  <a:cubicBezTo>
                    <a:pt x="15" y="22"/>
                    <a:pt x="14" y="22"/>
                    <a:pt x="14" y="21"/>
                  </a:cubicBezTo>
                  <a:cubicBezTo>
                    <a:pt x="14" y="22"/>
                    <a:pt x="14" y="22"/>
                    <a:pt x="14" y="22"/>
                  </a:cubicBezTo>
                  <a:cubicBezTo>
                    <a:pt x="14" y="22"/>
                    <a:pt x="13" y="21"/>
                    <a:pt x="14" y="21"/>
                  </a:cubicBezTo>
                  <a:cubicBezTo>
                    <a:pt x="15" y="21"/>
                    <a:pt x="15" y="21"/>
                    <a:pt x="15" y="21"/>
                  </a:cubicBezTo>
                  <a:cubicBezTo>
                    <a:pt x="15" y="21"/>
                    <a:pt x="15" y="21"/>
                    <a:pt x="15" y="21"/>
                  </a:cubicBezTo>
                  <a:cubicBezTo>
                    <a:pt x="14" y="21"/>
                    <a:pt x="14" y="21"/>
                    <a:pt x="14" y="21"/>
                  </a:cubicBezTo>
                  <a:cubicBezTo>
                    <a:pt x="14" y="21"/>
                    <a:pt x="14" y="20"/>
                    <a:pt x="14" y="20"/>
                  </a:cubicBezTo>
                  <a:cubicBezTo>
                    <a:pt x="14" y="20"/>
                    <a:pt x="15" y="20"/>
                    <a:pt x="15" y="20"/>
                  </a:cubicBezTo>
                  <a:cubicBezTo>
                    <a:pt x="15" y="20"/>
                    <a:pt x="15" y="20"/>
                    <a:pt x="15" y="20"/>
                  </a:cubicBezTo>
                  <a:cubicBezTo>
                    <a:pt x="15" y="19"/>
                    <a:pt x="15" y="20"/>
                    <a:pt x="16" y="20"/>
                  </a:cubicBezTo>
                  <a:cubicBezTo>
                    <a:pt x="16" y="19"/>
                    <a:pt x="15" y="19"/>
                    <a:pt x="15" y="18"/>
                  </a:cubicBezTo>
                  <a:cubicBezTo>
                    <a:pt x="14" y="18"/>
                    <a:pt x="14" y="18"/>
                    <a:pt x="14" y="18"/>
                  </a:cubicBezTo>
                  <a:cubicBezTo>
                    <a:pt x="15" y="18"/>
                    <a:pt x="15" y="18"/>
                    <a:pt x="15" y="18"/>
                  </a:cubicBezTo>
                  <a:cubicBezTo>
                    <a:pt x="14" y="18"/>
                    <a:pt x="14" y="18"/>
                    <a:pt x="14" y="18"/>
                  </a:cubicBezTo>
                  <a:cubicBezTo>
                    <a:pt x="14" y="17"/>
                    <a:pt x="14" y="17"/>
                    <a:pt x="14" y="17"/>
                  </a:cubicBezTo>
                  <a:cubicBezTo>
                    <a:pt x="15" y="18"/>
                    <a:pt x="16" y="17"/>
                    <a:pt x="16" y="18"/>
                  </a:cubicBezTo>
                  <a:cubicBezTo>
                    <a:pt x="17" y="17"/>
                    <a:pt x="15" y="16"/>
                    <a:pt x="16" y="16"/>
                  </a:cubicBezTo>
                  <a:cubicBezTo>
                    <a:pt x="17" y="17"/>
                    <a:pt x="17" y="17"/>
                    <a:pt x="17" y="17"/>
                  </a:cubicBezTo>
                  <a:cubicBezTo>
                    <a:pt x="17" y="16"/>
                    <a:pt x="18" y="17"/>
                    <a:pt x="18" y="16"/>
                  </a:cubicBezTo>
                  <a:cubicBezTo>
                    <a:pt x="17" y="17"/>
                    <a:pt x="17" y="15"/>
                    <a:pt x="17" y="16"/>
                  </a:cubicBezTo>
                  <a:cubicBezTo>
                    <a:pt x="17" y="16"/>
                    <a:pt x="17" y="16"/>
                    <a:pt x="16" y="16"/>
                  </a:cubicBezTo>
                  <a:cubicBezTo>
                    <a:pt x="16" y="16"/>
                    <a:pt x="16" y="16"/>
                    <a:pt x="16" y="15"/>
                  </a:cubicBezTo>
                  <a:cubicBezTo>
                    <a:pt x="16" y="15"/>
                    <a:pt x="16" y="15"/>
                    <a:pt x="17" y="15"/>
                  </a:cubicBezTo>
                  <a:cubicBezTo>
                    <a:pt x="17" y="15"/>
                    <a:pt x="16" y="15"/>
                    <a:pt x="17" y="16"/>
                  </a:cubicBezTo>
                  <a:cubicBezTo>
                    <a:pt x="18" y="15"/>
                    <a:pt x="17" y="15"/>
                    <a:pt x="18" y="15"/>
                  </a:cubicBezTo>
                  <a:cubicBezTo>
                    <a:pt x="18" y="15"/>
                    <a:pt x="18" y="16"/>
                    <a:pt x="18" y="16"/>
                  </a:cubicBezTo>
                  <a:cubicBezTo>
                    <a:pt x="19" y="16"/>
                    <a:pt x="19" y="16"/>
                    <a:pt x="19" y="16"/>
                  </a:cubicBezTo>
                  <a:cubicBezTo>
                    <a:pt x="18" y="15"/>
                    <a:pt x="18" y="15"/>
                    <a:pt x="18" y="15"/>
                  </a:cubicBezTo>
                  <a:cubicBezTo>
                    <a:pt x="19" y="15"/>
                    <a:pt x="19" y="16"/>
                    <a:pt x="19" y="15"/>
                  </a:cubicBezTo>
                  <a:cubicBezTo>
                    <a:pt x="19" y="14"/>
                    <a:pt x="19" y="14"/>
                    <a:pt x="19" y="14"/>
                  </a:cubicBezTo>
                  <a:cubicBezTo>
                    <a:pt x="18" y="14"/>
                    <a:pt x="19" y="15"/>
                    <a:pt x="18" y="15"/>
                  </a:cubicBezTo>
                  <a:cubicBezTo>
                    <a:pt x="18" y="14"/>
                    <a:pt x="19" y="14"/>
                    <a:pt x="19" y="14"/>
                  </a:cubicBezTo>
                  <a:cubicBezTo>
                    <a:pt x="19" y="14"/>
                    <a:pt x="18" y="14"/>
                    <a:pt x="18" y="14"/>
                  </a:cubicBezTo>
                  <a:cubicBezTo>
                    <a:pt x="18" y="14"/>
                    <a:pt x="17" y="13"/>
                    <a:pt x="18" y="13"/>
                  </a:cubicBezTo>
                  <a:cubicBezTo>
                    <a:pt x="19" y="13"/>
                    <a:pt x="19" y="13"/>
                    <a:pt x="19" y="13"/>
                  </a:cubicBezTo>
                  <a:cubicBezTo>
                    <a:pt x="20" y="13"/>
                    <a:pt x="20" y="13"/>
                    <a:pt x="20" y="12"/>
                  </a:cubicBezTo>
                  <a:cubicBezTo>
                    <a:pt x="20" y="12"/>
                    <a:pt x="21" y="12"/>
                    <a:pt x="20" y="12"/>
                  </a:cubicBezTo>
                  <a:cubicBezTo>
                    <a:pt x="20" y="12"/>
                    <a:pt x="19" y="13"/>
                    <a:pt x="19" y="13"/>
                  </a:cubicBezTo>
                  <a:cubicBezTo>
                    <a:pt x="18" y="12"/>
                    <a:pt x="18" y="13"/>
                    <a:pt x="18" y="13"/>
                  </a:cubicBezTo>
                  <a:cubicBezTo>
                    <a:pt x="18" y="12"/>
                    <a:pt x="17" y="12"/>
                    <a:pt x="17" y="12"/>
                  </a:cubicBezTo>
                  <a:cubicBezTo>
                    <a:pt x="17" y="11"/>
                    <a:pt x="17" y="11"/>
                    <a:pt x="18" y="11"/>
                  </a:cubicBezTo>
                  <a:cubicBezTo>
                    <a:pt x="18" y="12"/>
                    <a:pt x="18" y="12"/>
                    <a:pt x="18" y="12"/>
                  </a:cubicBezTo>
                  <a:cubicBezTo>
                    <a:pt x="19" y="12"/>
                    <a:pt x="19" y="11"/>
                    <a:pt x="20" y="11"/>
                  </a:cubicBezTo>
                  <a:cubicBezTo>
                    <a:pt x="20" y="11"/>
                    <a:pt x="19" y="11"/>
                    <a:pt x="19" y="11"/>
                  </a:cubicBezTo>
                  <a:cubicBezTo>
                    <a:pt x="20" y="10"/>
                    <a:pt x="20" y="10"/>
                    <a:pt x="21" y="9"/>
                  </a:cubicBezTo>
                  <a:cubicBezTo>
                    <a:pt x="21" y="10"/>
                    <a:pt x="21" y="8"/>
                    <a:pt x="22" y="9"/>
                  </a:cubicBezTo>
                  <a:cubicBezTo>
                    <a:pt x="21" y="9"/>
                    <a:pt x="22" y="10"/>
                    <a:pt x="22" y="10"/>
                  </a:cubicBezTo>
                  <a:cubicBezTo>
                    <a:pt x="22" y="10"/>
                    <a:pt x="22" y="10"/>
                    <a:pt x="22" y="10"/>
                  </a:cubicBezTo>
                  <a:cubicBezTo>
                    <a:pt x="22" y="10"/>
                    <a:pt x="22" y="9"/>
                    <a:pt x="22" y="9"/>
                  </a:cubicBezTo>
                  <a:cubicBezTo>
                    <a:pt x="22" y="9"/>
                    <a:pt x="21" y="9"/>
                    <a:pt x="21" y="8"/>
                  </a:cubicBezTo>
                  <a:cubicBezTo>
                    <a:pt x="21" y="8"/>
                    <a:pt x="20" y="8"/>
                    <a:pt x="21" y="8"/>
                  </a:cubicBezTo>
                  <a:cubicBezTo>
                    <a:pt x="21" y="7"/>
                    <a:pt x="22" y="7"/>
                    <a:pt x="23" y="7"/>
                  </a:cubicBezTo>
                  <a:cubicBezTo>
                    <a:pt x="23" y="6"/>
                    <a:pt x="24" y="5"/>
                    <a:pt x="24" y="5"/>
                  </a:cubicBezTo>
                  <a:cubicBezTo>
                    <a:pt x="24" y="4"/>
                    <a:pt x="24" y="4"/>
                    <a:pt x="24" y="4"/>
                  </a:cubicBezTo>
                  <a:cubicBezTo>
                    <a:pt x="24" y="3"/>
                    <a:pt x="24" y="5"/>
                    <a:pt x="24" y="4"/>
                  </a:cubicBezTo>
                  <a:cubicBezTo>
                    <a:pt x="24" y="4"/>
                    <a:pt x="24" y="4"/>
                    <a:pt x="24" y="4"/>
                  </a:cubicBezTo>
                  <a:cubicBezTo>
                    <a:pt x="25" y="4"/>
                    <a:pt x="25" y="3"/>
                    <a:pt x="26" y="3"/>
                  </a:cubicBezTo>
                  <a:cubicBezTo>
                    <a:pt x="25" y="3"/>
                    <a:pt x="25" y="3"/>
                    <a:pt x="25" y="3"/>
                  </a:cubicBezTo>
                  <a:cubicBezTo>
                    <a:pt x="25" y="3"/>
                    <a:pt x="25" y="3"/>
                    <a:pt x="25" y="3"/>
                  </a:cubicBezTo>
                  <a:cubicBezTo>
                    <a:pt x="25" y="3"/>
                    <a:pt x="25" y="2"/>
                    <a:pt x="25" y="2"/>
                  </a:cubicBezTo>
                  <a:cubicBezTo>
                    <a:pt x="25" y="2"/>
                    <a:pt x="26" y="2"/>
                    <a:pt x="26" y="1"/>
                  </a:cubicBezTo>
                  <a:cubicBezTo>
                    <a:pt x="26" y="2"/>
                    <a:pt x="26" y="2"/>
                    <a:pt x="26" y="2"/>
                  </a:cubicBezTo>
                  <a:cubicBezTo>
                    <a:pt x="27" y="2"/>
                    <a:pt x="27" y="1"/>
                    <a:pt x="28" y="1"/>
                  </a:cubicBezTo>
                  <a:cubicBezTo>
                    <a:pt x="27" y="0"/>
                    <a:pt x="27" y="0"/>
                    <a:pt x="27" y="0"/>
                  </a:cubicBezTo>
                  <a:cubicBezTo>
                    <a:pt x="28" y="0"/>
                    <a:pt x="28" y="0"/>
                    <a:pt x="28" y="0"/>
                  </a:cubicBezTo>
                  <a:cubicBezTo>
                    <a:pt x="27" y="0"/>
                    <a:pt x="28" y="0"/>
                    <a:pt x="28" y="0"/>
                  </a:cubicBezTo>
                  <a:cubicBezTo>
                    <a:pt x="26" y="0"/>
                    <a:pt x="26" y="0"/>
                    <a:pt x="26" y="0"/>
                  </a:cubicBezTo>
                  <a:cubicBezTo>
                    <a:pt x="26" y="0"/>
                    <a:pt x="27" y="0"/>
                    <a:pt x="27" y="0"/>
                  </a:cubicBezTo>
                  <a:cubicBezTo>
                    <a:pt x="27" y="1"/>
                    <a:pt x="27" y="1"/>
                    <a:pt x="26" y="1"/>
                  </a:cubicBezTo>
                  <a:cubicBezTo>
                    <a:pt x="26" y="1"/>
                    <a:pt x="27" y="1"/>
                    <a:pt x="27" y="1"/>
                  </a:cubicBezTo>
                  <a:cubicBezTo>
                    <a:pt x="26" y="0"/>
                    <a:pt x="26" y="0"/>
                    <a:pt x="26" y="0"/>
                  </a:cubicBezTo>
                  <a:cubicBezTo>
                    <a:pt x="26" y="0"/>
                    <a:pt x="26" y="0"/>
                    <a:pt x="26" y="0"/>
                  </a:cubicBezTo>
                  <a:cubicBezTo>
                    <a:pt x="26" y="0"/>
                    <a:pt x="25" y="0"/>
                    <a:pt x="25" y="0"/>
                  </a:cubicBezTo>
                  <a:cubicBezTo>
                    <a:pt x="25" y="0"/>
                    <a:pt x="25" y="1"/>
                    <a:pt x="25" y="1"/>
                  </a:cubicBezTo>
                  <a:cubicBezTo>
                    <a:pt x="25" y="0"/>
                    <a:pt x="25" y="1"/>
                    <a:pt x="24" y="1"/>
                  </a:cubicBezTo>
                  <a:cubicBezTo>
                    <a:pt x="24" y="2"/>
                    <a:pt x="23" y="2"/>
                    <a:pt x="23" y="2"/>
                  </a:cubicBezTo>
                  <a:cubicBezTo>
                    <a:pt x="23" y="2"/>
                    <a:pt x="24" y="2"/>
                    <a:pt x="24" y="2"/>
                  </a:cubicBezTo>
                  <a:cubicBezTo>
                    <a:pt x="24" y="3"/>
                    <a:pt x="24" y="3"/>
                    <a:pt x="24" y="3"/>
                  </a:cubicBezTo>
                  <a:cubicBezTo>
                    <a:pt x="24" y="3"/>
                    <a:pt x="23" y="3"/>
                    <a:pt x="22" y="3"/>
                  </a:cubicBezTo>
                  <a:cubicBezTo>
                    <a:pt x="23" y="3"/>
                    <a:pt x="23" y="3"/>
                    <a:pt x="23" y="3"/>
                  </a:cubicBezTo>
                  <a:cubicBezTo>
                    <a:pt x="22" y="3"/>
                    <a:pt x="22" y="3"/>
                    <a:pt x="21" y="3"/>
                  </a:cubicBezTo>
                  <a:cubicBezTo>
                    <a:pt x="21" y="4"/>
                    <a:pt x="20" y="5"/>
                    <a:pt x="20" y="6"/>
                  </a:cubicBezTo>
                  <a:cubicBezTo>
                    <a:pt x="20" y="6"/>
                    <a:pt x="20" y="6"/>
                    <a:pt x="20" y="6"/>
                  </a:cubicBezTo>
                  <a:cubicBezTo>
                    <a:pt x="19" y="6"/>
                    <a:pt x="19" y="7"/>
                    <a:pt x="18" y="7"/>
                  </a:cubicBezTo>
                  <a:cubicBezTo>
                    <a:pt x="18" y="8"/>
                    <a:pt x="16" y="9"/>
                    <a:pt x="16" y="9"/>
                  </a:cubicBezTo>
                  <a:cubicBezTo>
                    <a:pt x="15" y="11"/>
                    <a:pt x="14" y="12"/>
                    <a:pt x="13" y="14"/>
                  </a:cubicBezTo>
                  <a:cubicBezTo>
                    <a:pt x="14" y="14"/>
                    <a:pt x="14" y="14"/>
                    <a:pt x="14" y="14"/>
                  </a:cubicBezTo>
                  <a:cubicBezTo>
                    <a:pt x="13" y="14"/>
                    <a:pt x="14" y="14"/>
                    <a:pt x="13" y="14"/>
                  </a:cubicBezTo>
                  <a:cubicBezTo>
                    <a:pt x="13" y="14"/>
                    <a:pt x="13" y="14"/>
                    <a:pt x="12" y="14"/>
                  </a:cubicBezTo>
                  <a:cubicBezTo>
                    <a:pt x="12" y="15"/>
                    <a:pt x="11" y="16"/>
                    <a:pt x="10" y="16"/>
                  </a:cubicBezTo>
                  <a:cubicBezTo>
                    <a:pt x="11" y="17"/>
                    <a:pt x="11" y="17"/>
                    <a:pt x="11" y="17"/>
                  </a:cubicBezTo>
                  <a:cubicBezTo>
                    <a:pt x="10" y="17"/>
                    <a:pt x="10" y="18"/>
                    <a:pt x="9" y="19"/>
                  </a:cubicBezTo>
                  <a:cubicBezTo>
                    <a:pt x="10" y="19"/>
                    <a:pt x="10" y="19"/>
                    <a:pt x="10" y="20"/>
                  </a:cubicBezTo>
                  <a:cubicBezTo>
                    <a:pt x="9" y="20"/>
                    <a:pt x="9" y="20"/>
                    <a:pt x="8" y="21"/>
                  </a:cubicBezTo>
                  <a:cubicBezTo>
                    <a:pt x="8" y="21"/>
                    <a:pt x="8" y="22"/>
                    <a:pt x="8" y="23"/>
                  </a:cubicBezTo>
                  <a:cubicBezTo>
                    <a:pt x="6" y="24"/>
                    <a:pt x="6" y="26"/>
                    <a:pt x="4" y="28"/>
                  </a:cubicBezTo>
                  <a:cubicBezTo>
                    <a:pt x="5" y="28"/>
                    <a:pt x="5" y="28"/>
                    <a:pt x="5" y="28"/>
                  </a:cubicBezTo>
                  <a:cubicBezTo>
                    <a:pt x="3" y="30"/>
                    <a:pt x="3" y="33"/>
                    <a:pt x="2" y="35"/>
                  </a:cubicBezTo>
                  <a:cubicBezTo>
                    <a:pt x="3" y="35"/>
                    <a:pt x="3" y="35"/>
                    <a:pt x="3" y="35"/>
                  </a:cubicBezTo>
                  <a:cubicBezTo>
                    <a:pt x="3" y="35"/>
                    <a:pt x="3" y="36"/>
                    <a:pt x="2" y="36"/>
                  </a:cubicBezTo>
                  <a:cubicBezTo>
                    <a:pt x="2" y="36"/>
                    <a:pt x="2" y="37"/>
                    <a:pt x="2" y="37"/>
                  </a:cubicBezTo>
                  <a:cubicBezTo>
                    <a:pt x="2" y="38"/>
                    <a:pt x="2" y="38"/>
                    <a:pt x="1" y="38"/>
                  </a:cubicBezTo>
                  <a:cubicBezTo>
                    <a:pt x="2" y="40"/>
                    <a:pt x="1" y="40"/>
                    <a:pt x="1" y="41"/>
                  </a:cubicBezTo>
                  <a:cubicBezTo>
                    <a:pt x="1" y="41"/>
                    <a:pt x="2" y="41"/>
                    <a:pt x="2" y="41"/>
                  </a:cubicBezTo>
                  <a:cubicBezTo>
                    <a:pt x="1" y="41"/>
                    <a:pt x="2" y="43"/>
                    <a:pt x="1" y="42"/>
                  </a:cubicBezTo>
                  <a:cubicBezTo>
                    <a:pt x="1" y="43"/>
                    <a:pt x="0" y="45"/>
                    <a:pt x="1" y="46"/>
                  </a:cubicBezTo>
                  <a:cubicBezTo>
                    <a:pt x="1" y="46"/>
                    <a:pt x="0" y="46"/>
                    <a:pt x="0" y="46"/>
                  </a:cubicBezTo>
                  <a:cubicBezTo>
                    <a:pt x="0" y="47"/>
                    <a:pt x="1" y="48"/>
                    <a:pt x="0" y="49"/>
                  </a:cubicBezTo>
                  <a:cubicBezTo>
                    <a:pt x="0" y="49"/>
                    <a:pt x="1" y="49"/>
                    <a:pt x="1" y="49"/>
                  </a:cubicBezTo>
                  <a:cubicBezTo>
                    <a:pt x="1" y="50"/>
                    <a:pt x="0" y="49"/>
                    <a:pt x="0" y="50"/>
                  </a:cubicBezTo>
                  <a:cubicBezTo>
                    <a:pt x="0" y="51"/>
                    <a:pt x="1" y="53"/>
                    <a:pt x="1" y="55"/>
                  </a:cubicBezTo>
                  <a:cubicBezTo>
                    <a:pt x="0" y="57"/>
                    <a:pt x="1" y="60"/>
                    <a:pt x="1" y="63"/>
                  </a:cubicBezTo>
                  <a:cubicBezTo>
                    <a:pt x="1" y="63"/>
                    <a:pt x="1" y="63"/>
                    <a:pt x="1" y="63"/>
                  </a:cubicBezTo>
                  <a:cubicBezTo>
                    <a:pt x="1" y="64"/>
                    <a:pt x="3" y="64"/>
                    <a:pt x="2" y="65"/>
                  </a:cubicBezTo>
                  <a:cubicBezTo>
                    <a:pt x="2" y="66"/>
                    <a:pt x="2" y="66"/>
                    <a:pt x="2" y="66"/>
                  </a:cubicBezTo>
                  <a:cubicBezTo>
                    <a:pt x="2" y="67"/>
                    <a:pt x="3" y="68"/>
                    <a:pt x="3" y="69"/>
                  </a:cubicBezTo>
                  <a:cubicBezTo>
                    <a:pt x="2" y="69"/>
                    <a:pt x="3" y="69"/>
                    <a:pt x="3" y="69"/>
                  </a:cubicBezTo>
                  <a:cubicBezTo>
                    <a:pt x="3" y="69"/>
                    <a:pt x="3" y="70"/>
                    <a:pt x="3" y="71"/>
                  </a:cubicBezTo>
                  <a:cubicBezTo>
                    <a:pt x="4" y="71"/>
                    <a:pt x="4" y="71"/>
                    <a:pt x="4" y="71"/>
                  </a:cubicBezTo>
                  <a:cubicBezTo>
                    <a:pt x="4" y="71"/>
                    <a:pt x="3" y="72"/>
                    <a:pt x="4" y="72"/>
                  </a:cubicBezTo>
                  <a:cubicBezTo>
                    <a:pt x="4" y="72"/>
                    <a:pt x="4" y="72"/>
                    <a:pt x="4" y="72"/>
                  </a:cubicBezTo>
                  <a:cubicBezTo>
                    <a:pt x="5" y="74"/>
                    <a:pt x="5" y="77"/>
                    <a:pt x="5" y="79"/>
                  </a:cubicBezTo>
                  <a:cubicBezTo>
                    <a:pt x="6" y="81"/>
                    <a:pt x="7" y="79"/>
                    <a:pt x="7" y="80"/>
                  </a:cubicBezTo>
                  <a:cubicBezTo>
                    <a:pt x="7" y="80"/>
                    <a:pt x="6" y="80"/>
                    <a:pt x="6" y="80"/>
                  </a:cubicBezTo>
                  <a:cubicBezTo>
                    <a:pt x="6" y="81"/>
                    <a:pt x="8" y="81"/>
                    <a:pt x="7" y="81"/>
                  </a:cubicBezTo>
                  <a:cubicBezTo>
                    <a:pt x="7" y="81"/>
                    <a:pt x="7" y="82"/>
                    <a:pt x="7" y="82"/>
                  </a:cubicBezTo>
                  <a:cubicBezTo>
                    <a:pt x="7" y="83"/>
                    <a:pt x="8" y="83"/>
                    <a:pt x="8" y="84"/>
                  </a:cubicBezTo>
                  <a:cubicBezTo>
                    <a:pt x="8" y="83"/>
                    <a:pt x="8" y="83"/>
                    <a:pt x="8" y="83"/>
                  </a:cubicBezTo>
                  <a:cubicBezTo>
                    <a:pt x="8" y="85"/>
                    <a:pt x="9" y="85"/>
                    <a:pt x="8" y="87"/>
                  </a:cubicBezTo>
                  <a:cubicBezTo>
                    <a:pt x="10" y="92"/>
                    <a:pt x="11" y="96"/>
                    <a:pt x="14" y="101"/>
                  </a:cubicBezTo>
                  <a:cubicBezTo>
                    <a:pt x="16" y="105"/>
                    <a:pt x="18" y="109"/>
                    <a:pt x="21" y="113"/>
                  </a:cubicBezTo>
                  <a:cubicBezTo>
                    <a:pt x="31" y="125"/>
                    <a:pt x="31" y="125"/>
                    <a:pt x="31" y="125"/>
                  </a:cubicBezTo>
                  <a:cubicBezTo>
                    <a:pt x="29" y="110"/>
                    <a:pt x="29" y="110"/>
                    <a:pt x="29" y="110"/>
                  </a:cubicBezTo>
                  <a:cubicBezTo>
                    <a:pt x="29" y="109"/>
                    <a:pt x="29" y="109"/>
                    <a:pt x="29" y="109"/>
                  </a:cubicBezTo>
                  <a:cubicBezTo>
                    <a:pt x="28" y="108"/>
                    <a:pt x="28" y="108"/>
                    <a:pt x="28" y="106"/>
                  </a:cubicBezTo>
                  <a:cubicBezTo>
                    <a:pt x="28" y="107"/>
                    <a:pt x="28" y="107"/>
                    <a:pt x="28" y="107"/>
                  </a:cubicBezTo>
                  <a:cubicBezTo>
                    <a:pt x="28" y="106"/>
                    <a:pt x="28" y="106"/>
                    <a:pt x="28" y="106"/>
                  </a:cubicBezTo>
                  <a:cubicBezTo>
                    <a:pt x="28" y="104"/>
                    <a:pt x="29" y="102"/>
                    <a:pt x="29" y="100"/>
                  </a:cubicBezTo>
                  <a:cubicBezTo>
                    <a:pt x="29" y="101"/>
                    <a:pt x="28" y="101"/>
                    <a:pt x="28" y="100"/>
                  </a:cubicBezTo>
                  <a:cubicBezTo>
                    <a:pt x="29" y="100"/>
                    <a:pt x="29" y="100"/>
                    <a:pt x="29" y="100"/>
                  </a:cubicBezTo>
                  <a:cubicBezTo>
                    <a:pt x="28" y="100"/>
                    <a:pt x="28" y="100"/>
                    <a:pt x="28" y="100"/>
                  </a:cubicBezTo>
                  <a:cubicBezTo>
                    <a:pt x="29" y="100"/>
                    <a:pt x="29" y="99"/>
                    <a:pt x="29" y="100"/>
                  </a:cubicBezTo>
                  <a:cubicBezTo>
                    <a:pt x="30" y="95"/>
                    <a:pt x="29" y="91"/>
                    <a:pt x="31" y="87"/>
                  </a:cubicBezTo>
                  <a:cubicBezTo>
                    <a:pt x="31" y="86"/>
                    <a:pt x="32" y="84"/>
                    <a:pt x="32" y="83"/>
                  </a:cubicBezTo>
                  <a:cubicBezTo>
                    <a:pt x="33" y="80"/>
                    <a:pt x="34" y="77"/>
                    <a:pt x="37" y="76"/>
                  </a:cubicBezTo>
                  <a:cubicBezTo>
                    <a:pt x="37" y="76"/>
                    <a:pt x="36" y="75"/>
                    <a:pt x="35" y="76"/>
                  </a:cubicBezTo>
                  <a:close/>
                  <a:moveTo>
                    <a:pt x="10" y="78"/>
                  </a:moveTo>
                  <a:cubicBezTo>
                    <a:pt x="10" y="78"/>
                    <a:pt x="10" y="78"/>
                    <a:pt x="10" y="78"/>
                  </a:cubicBezTo>
                  <a:cubicBezTo>
                    <a:pt x="10" y="78"/>
                    <a:pt x="10" y="78"/>
                    <a:pt x="10" y="7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4" name="Freeform 163"/>
            <p:cNvSpPr>
              <a:spLocks/>
            </p:cNvSpPr>
            <p:nvPr/>
          </p:nvSpPr>
          <p:spPr bwMode="auto">
            <a:xfrm>
              <a:off x="1382785" y="4572922"/>
              <a:ext cx="3029" cy="2019"/>
            </a:xfrm>
            <a:custGeom>
              <a:avLst/>
              <a:gdLst>
                <a:gd name="T0" fmla="*/ 0 w 1"/>
                <a:gd name="T1" fmla="*/ 0 h 1"/>
                <a:gd name="T2" fmla="*/ 3029 w 1"/>
                <a:gd name="T3" fmla="*/ 2019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1"/>
                    <a:pt x="0" y="1"/>
                    <a:pt x="1" y="1"/>
                  </a:cubicBezTo>
                  <a:cubicBezTo>
                    <a:pt x="1" y="1"/>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5" name="Freeform 164"/>
            <p:cNvSpPr>
              <a:spLocks/>
            </p:cNvSpPr>
            <p:nvPr/>
          </p:nvSpPr>
          <p:spPr bwMode="auto">
            <a:xfrm>
              <a:off x="1371680" y="4597152"/>
              <a:ext cx="0" cy="2019"/>
            </a:xfrm>
            <a:custGeom>
              <a:avLst/>
              <a:gdLst>
                <a:gd name="T0" fmla="*/ 2019 h 1"/>
                <a:gd name="T1" fmla="*/ 2019 h 1"/>
                <a:gd name="T2" fmla="*/ 2019 h 1"/>
                <a:gd name="T3" fmla="*/ 2019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6" name="Freeform 165"/>
            <p:cNvSpPr>
              <a:spLocks/>
            </p:cNvSpPr>
            <p:nvPr/>
          </p:nvSpPr>
          <p:spPr bwMode="auto">
            <a:xfrm>
              <a:off x="1366632" y="4602199"/>
              <a:ext cx="2019" cy="2019"/>
            </a:xfrm>
            <a:custGeom>
              <a:avLst/>
              <a:gdLst>
                <a:gd name="T0" fmla="*/ 2019 w 1"/>
                <a:gd name="T1" fmla="*/ 0 h 1"/>
                <a:gd name="T2" fmla="*/ 0 w 1"/>
                <a:gd name="T3" fmla="*/ 2019 h 1"/>
                <a:gd name="T4" fmla="*/ 201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1"/>
                    <a:pt x="0" y="1"/>
                    <a:pt x="0" y="1"/>
                  </a:cubicBezTo>
                  <a:cubicBezTo>
                    <a:pt x="0" y="1"/>
                    <a:pt x="1"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7" name="Freeform 166"/>
            <p:cNvSpPr>
              <a:spLocks/>
            </p:cNvSpPr>
            <p:nvPr/>
          </p:nvSpPr>
          <p:spPr bwMode="auto">
            <a:xfrm>
              <a:off x="1363603" y="4611285"/>
              <a:ext cx="3029" cy="0"/>
            </a:xfrm>
            <a:custGeom>
              <a:avLst/>
              <a:gdLst>
                <a:gd name="T0" fmla="*/ 3029 w 1"/>
                <a:gd name="T1" fmla="*/ 0 w 1"/>
                <a:gd name="T2" fmla="*/ 3029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0"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8" name="Freeform 167"/>
            <p:cNvSpPr>
              <a:spLocks/>
            </p:cNvSpPr>
            <p:nvPr/>
          </p:nvSpPr>
          <p:spPr bwMode="auto">
            <a:xfrm>
              <a:off x="1363603" y="4609266"/>
              <a:ext cx="0" cy="2019"/>
            </a:xfrm>
            <a:custGeom>
              <a:avLst/>
              <a:gdLst>
                <a:gd name="T0" fmla="*/ 0 h 1"/>
                <a:gd name="T1" fmla="*/ 2019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1"/>
                  </a:cubicBezTo>
                  <a:cubicBezTo>
                    <a:pt x="0" y="1"/>
                    <a:pt x="0"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9" name="Freeform 168"/>
            <p:cNvSpPr>
              <a:spLocks/>
            </p:cNvSpPr>
            <p:nvPr/>
          </p:nvSpPr>
          <p:spPr bwMode="auto">
            <a:xfrm>
              <a:off x="1356537" y="4621381"/>
              <a:ext cx="3029" cy="2019"/>
            </a:xfrm>
            <a:custGeom>
              <a:avLst/>
              <a:gdLst>
                <a:gd name="T0" fmla="*/ 0 w 1"/>
                <a:gd name="T1" fmla="*/ 2019 h 1"/>
                <a:gd name="T2" fmla="*/ 0 w 1"/>
                <a:gd name="T3" fmla="*/ 0 h 1"/>
                <a:gd name="T4" fmla="*/ 0 w 1"/>
                <a:gd name="T5" fmla="*/ 2019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1"/>
                    <a:pt x="1" y="0"/>
                    <a:pt x="0" y="0"/>
                  </a:cubicBezTo>
                  <a:cubicBezTo>
                    <a:pt x="0" y="0"/>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0" name="Freeform 169"/>
            <p:cNvSpPr>
              <a:spLocks/>
            </p:cNvSpPr>
            <p:nvPr/>
          </p:nvSpPr>
          <p:spPr bwMode="auto">
            <a:xfrm>
              <a:off x="1354518" y="4625419"/>
              <a:ext cx="0" cy="3029"/>
            </a:xfrm>
            <a:custGeom>
              <a:avLst/>
              <a:gdLst>
                <a:gd name="T0" fmla="*/ 0 h 1"/>
                <a:gd name="T1" fmla="*/ 3029 h 1"/>
                <a:gd name="T2" fmla="*/ 0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1" name="Freeform 170"/>
            <p:cNvSpPr>
              <a:spLocks/>
            </p:cNvSpPr>
            <p:nvPr/>
          </p:nvSpPr>
          <p:spPr bwMode="auto">
            <a:xfrm>
              <a:off x="1335336" y="4735461"/>
              <a:ext cx="2019" cy="0"/>
            </a:xfrm>
            <a:custGeom>
              <a:avLst/>
              <a:gdLst>
                <a:gd name="T0" fmla="*/ 2019 w 2"/>
                <a:gd name="T1" fmla="*/ 0 w 2"/>
                <a:gd name="T2" fmla="*/ 2019 w 2"/>
                <a:gd name="T3" fmla="*/ 2019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0" y="0"/>
                  </a:lnTo>
                  <a:lnTo>
                    <a:pt x="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2" name="Freeform 171"/>
            <p:cNvSpPr>
              <a:spLocks/>
            </p:cNvSpPr>
            <p:nvPr/>
          </p:nvSpPr>
          <p:spPr bwMode="auto">
            <a:xfrm>
              <a:off x="1352499" y="478392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3" name="Freeform 172"/>
            <p:cNvSpPr>
              <a:spLocks/>
            </p:cNvSpPr>
            <p:nvPr/>
          </p:nvSpPr>
          <p:spPr bwMode="auto">
            <a:xfrm>
              <a:off x="1352499" y="478392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4" name="Freeform 173"/>
            <p:cNvSpPr>
              <a:spLocks/>
            </p:cNvSpPr>
            <p:nvPr/>
          </p:nvSpPr>
          <p:spPr bwMode="auto">
            <a:xfrm>
              <a:off x="1359565" y="4810169"/>
              <a:ext cx="2019" cy="2019"/>
            </a:xfrm>
            <a:custGeom>
              <a:avLst/>
              <a:gdLst>
                <a:gd name="T0" fmla="*/ 2019 w 2"/>
                <a:gd name="T1" fmla="*/ 0 h 2"/>
                <a:gd name="T2" fmla="*/ 0 w 2"/>
                <a:gd name="T3" fmla="*/ 0 h 2"/>
                <a:gd name="T4" fmla="*/ 0 w 2"/>
                <a:gd name="T5" fmla="*/ 2019 h 2"/>
                <a:gd name="T6" fmla="*/ 2019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lnTo>
                    <a:pt x="0" y="0"/>
                  </a:lnTo>
                  <a:lnTo>
                    <a:pt x="0" y="2"/>
                  </a:lnTo>
                  <a:lnTo>
                    <a:pt x="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5" name="Freeform 174"/>
            <p:cNvSpPr>
              <a:spLocks/>
            </p:cNvSpPr>
            <p:nvPr/>
          </p:nvSpPr>
          <p:spPr bwMode="auto">
            <a:xfrm>
              <a:off x="995114" y="3720852"/>
              <a:ext cx="2019" cy="2019"/>
            </a:xfrm>
            <a:custGeom>
              <a:avLst/>
              <a:gdLst>
                <a:gd name="T0" fmla="*/ 2019 w 1"/>
                <a:gd name="T1" fmla="*/ 0 h 1"/>
                <a:gd name="T2" fmla="*/ 2019 w 1"/>
                <a:gd name="T3" fmla="*/ 0 h 1"/>
                <a:gd name="T4" fmla="*/ 201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0"/>
                    <a:pt x="1" y="0"/>
                  </a:cubicBezTo>
                  <a:cubicBezTo>
                    <a:pt x="1" y="0"/>
                    <a:pt x="0"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6" name="Freeform 175"/>
            <p:cNvSpPr>
              <a:spLocks/>
            </p:cNvSpPr>
            <p:nvPr/>
          </p:nvSpPr>
          <p:spPr bwMode="auto">
            <a:xfrm>
              <a:off x="862861" y="3907620"/>
              <a:ext cx="2019"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7" name="Freeform 176"/>
            <p:cNvSpPr>
              <a:spLocks noEditPoints="1"/>
            </p:cNvSpPr>
            <p:nvPr/>
          </p:nvSpPr>
          <p:spPr bwMode="auto">
            <a:xfrm>
              <a:off x="848727" y="3722871"/>
              <a:ext cx="146387" cy="254410"/>
            </a:xfrm>
            <a:custGeom>
              <a:avLst/>
              <a:gdLst>
                <a:gd name="T0" fmla="*/ 71994 w 61"/>
                <a:gd name="T1" fmla="*/ 177607 h 106"/>
                <a:gd name="T2" fmla="*/ 62394 w 61"/>
                <a:gd name="T3" fmla="*/ 182407 h 106"/>
                <a:gd name="T4" fmla="*/ 40796 w 61"/>
                <a:gd name="T5" fmla="*/ 196808 h 106"/>
                <a:gd name="T6" fmla="*/ 35997 w 61"/>
                <a:gd name="T7" fmla="*/ 204008 h 106"/>
                <a:gd name="T8" fmla="*/ 19198 w 61"/>
                <a:gd name="T9" fmla="*/ 225609 h 106"/>
                <a:gd name="T10" fmla="*/ 16799 w 61"/>
                <a:gd name="T11" fmla="*/ 230409 h 106"/>
                <a:gd name="T12" fmla="*/ 14399 w 61"/>
                <a:gd name="T13" fmla="*/ 211208 h 106"/>
                <a:gd name="T14" fmla="*/ 9599 w 61"/>
                <a:gd name="T15" fmla="*/ 204008 h 106"/>
                <a:gd name="T16" fmla="*/ 11999 w 61"/>
                <a:gd name="T17" fmla="*/ 194408 h 106"/>
                <a:gd name="T18" fmla="*/ 14399 w 61"/>
                <a:gd name="T19" fmla="*/ 187207 h 106"/>
                <a:gd name="T20" fmla="*/ 16799 w 61"/>
                <a:gd name="T21" fmla="*/ 170407 h 106"/>
                <a:gd name="T22" fmla="*/ 16799 w 61"/>
                <a:gd name="T23" fmla="*/ 165607 h 106"/>
                <a:gd name="T24" fmla="*/ 16799 w 61"/>
                <a:gd name="T25" fmla="*/ 163206 h 106"/>
                <a:gd name="T26" fmla="*/ 19198 w 61"/>
                <a:gd name="T27" fmla="*/ 156006 h 106"/>
                <a:gd name="T28" fmla="*/ 23998 w 61"/>
                <a:gd name="T29" fmla="*/ 146406 h 106"/>
                <a:gd name="T30" fmla="*/ 26398 w 61"/>
                <a:gd name="T31" fmla="*/ 136805 h 106"/>
                <a:gd name="T32" fmla="*/ 31197 w 61"/>
                <a:gd name="T33" fmla="*/ 124805 h 106"/>
                <a:gd name="T34" fmla="*/ 33597 w 61"/>
                <a:gd name="T35" fmla="*/ 115205 h 106"/>
                <a:gd name="T36" fmla="*/ 35997 w 61"/>
                <a:gd name="T37" fmla="*/ 112804 h 106"/>
                <a:gd name="T38" fmla="*/ 38397 w 61"/>
                <a:gd name="T39" fmla="*/ 108004 h 106"/>
                <a:gd name="T40" fmla="*/ 40796 w 61"/>
                <a:gd name="T41" fmla="*/ 103204 h 106"/>
                <a:gd name="T42" fmla="*/ 45596 w 61"/>
                <a:gd name="T43" fmla="*/ 96004 h 106"/>
                <a:gd name="T44" fmla="*/ 52795 w 61"/>
                <a:gd name="T45" fmla="*/ 84003 h 106"/>
                <a:gd name="T46" fmla="*/ 59995 w 61"/>
                <a:gd name="T47" fmla="*/ 74403 h 106"/>
                <a:gd name="T48" fmla="*/ 71994 w 61"/>
                <a:gd name="T49" fmla="*/ 60002 h 106"/>
                <a:gd name="T50" fmla="*/ 76793 w 61"/>
                <a:gd name="T51" fmla="*/ 55202 h 106"/>
                <a:gd name="T52" fmla="*/ 74393 w 61"/>
                <a:gd name="T53" fmla="*/ 52802 h 106"/>
                <a:gd name="T54" fmla="*/ 81593 w 61"/>
                <a:gd name="T55" fmla="*/ 50402 h 106"/>
                <a:gd name="T56" fmla="*/ 86392 w 61"/>
                <a:gd name="T57" fmla="*/ 45602 h 106"/>
                <a:gd name="T58" fmla="*/ 88792 w 61"/>
                <a:gd name="T59" fmla="*/ 43202 h 106"/>
                <a:gd name="T60" fmla="*/ 91192 w 61"/>
                <a:gd name="T61" fmla="*/ 38402 h 106"/>
                <a:gd name="T62" fmla="*/ 95991 w 61"/>
                <a:gd name="T63" fmla="*/ 36001 h 106"/>
                <a:gd name="T64" fmla="*/ 95991 w 61"/>
                <a:gd name="T65" fmla="*/ 31201 h 106"/>
                <a:gd name="T66" fmla="*/ 103191 w 61"/>
                <a:gd name="T67" fmla="*/ 31201 h 106"/>
                <a:gd name="T68" fmla="*/ 107990 w 61"/>
                <a:gd name="T69" fmla="*/ 31201 h 106"/>
                <a:gd name="T70" fmla="*/ 107990 w 61"/>
                <a:gd name="T71" fmla="*/ 26401 h 106"/>
                <a:gd name="T72" fmla="*/ 107990 w 61"/>
                <a:gd name="T73" fmla="*/ 24001 h 106"/>
                <a:gd name="T74" fmla="*/ 119989 w 61"/>
                <a:gd name="T75" fmla="*/ 16801 h 106"/>
                <a:gd name="T76" fmla="*/ 119989 w 61"/>
                <a:gd name="T77" fmla="*/ 14401 h 106"/>
                <a:gd name="T78" fmla="*/ 136788 w 61"/>
                <a:gd name="T79" fmla="*/ 7200 h 106"/>
                <a:gd name="T80" fmla="*/ 143987 w 61"/>
                <a:gd name="T81" fmla="*/ 4800 h 106"/>
                <a:gd name="T82" fmla="*/ 141587 w 61"/>
                <a:gd name="T83" fmla="*/ 2400 h 106"/>
                <a:gd name="T84" fmla="*/ 134388 w 61"/>
                <a:gd name="T85" fmla="*/ 2400 h 106"/>
                <a:gd name="T86" fmla="*/ 127189 w 61"/>
                <a:gd name="T87" fmla="*/ 4800 h 106"/>
                <a:gd name="T88" fmla="*/ 98391 w 61"/>
                <a:gd name="T89" fmla="*/ 21601 h 106"/>
                <a:gd name="T90" fmla="*/ 83993 w 61"/>
                <a:gd name="T91" fmla="*/ 33601 h 106"/>
                <a:gd name="T92" fmla="*/ 52795 w 61"/>
                <a:gd name="T93" fmla="*/ 62402 h 106"/>
                <a:gd name="T94" fmla="*/ 40796 w 61"/>
                <a:gd name="T95" fmla="*/ 76803 h 106"/>
                <a:gd name="T96" fmla="*/ 26398 w 61"/>
                <a:gd name="T97" fmla="*/ 103204 h 106"/>
                <a:gd name="T98" fmla="*/ 11999 w 61"/>
                <a:gd name="T99" fmla="*/ 136805 h 106"/>
                <a:gd name="T100" fmla="*/ 7199 w 61"/>
                <a:gd name="T101" fmla="*/ 168007 h 106"/>
                <a:gd name="T102" fmla="*/ 2400 w 61"/>
                <a:gd name="T103" fmla="*/ 184807 h 106"/>
                <a:gd name="T104" fmla="*/ 43196 w 61"/>
                <a:gd name="T105" fmla="*/ 211208 h 106"/>
                <a:gd name="T106" fmla="*/ 55195 w 61"/>
                <a:gd name="T107" fmla="*/ 199208 h 106"/>
                <a:gd name="T108" fmla="*/ 112790 w 61"/>
                <a:gd name="T109" fmla="*/ 170407 h 106"/>
                <a:gd name="T110" fmla="*/ 16799 w 61"/>
                <a:gd name="T111" fmla="*/ 232809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1" h="106">
                  <a:moveTo>
                    <a:pt x="47" y="71"/>
                  </a:moveTo>
                  <a:cubicBezTo>
                    <a:pt x="45" y="69"/>
                    <a:pt x="42" y="71"/>
                    <a:pt x="40" y="70"/>
                  </a:cubicBezTo>
                  <a:cubicBezTo>
                    <a:pt x="40" y="70"/>
                    <a:pt x="40" y="71"/>
                    <a:pt x="40" y="71"/>
                  </a:cubicBezTo>
                  <a:cubicBezTo>
                    <a:pt x="37" y="70"/>
                    <a:pt x="34" y="72"/>
                    <a:pt x="32" y="74"/>
                  </a:cubicBezTo>
                  <a:cubicBezTo>
                    <a:pt x="32" y="74"/>
                    <a:pt x="32" y="74"/>
                    <a:pt x="32" y="74"/>
                  </a:cubicBezTo>
                  <a:cubicBezTo>
                    <a:pt x="32" y="74"/>
                    <a:pt x="31" y="74"/>
                    <a:pt x="30" y="74"/>
                  </a:cubicBezTo>
                  <a:cubicBezTo>
                    <a:pt x="31" y="74"/>
                    <a:pt x="31" y="74"/>
                    <a:pt x="31" y="75"/>
                  </a:cubicBezTo>
                  <a:cubicBezTo>
                    <a:pt x="30" y="74"/>
                    <a:pt x="30" y="75"/>
                    <a:pt x="29" y="75"/>
                  </a:cubicBezTo>
                  <a:cubicBezTo>
                    <a:pt x="29" y="75"/>
                    <a:pt x="29" y="75"/>
                    <a:pt x="29" y="75"/>
                  </a:cubicBezTo>
                  <a:cubicBezTo>
                    <a:pt x="29" y="75"/>
                    <a:pt x="29" y="75"/>
                    <a:pt x="29" y="75"/>
                  </a:cubicBezTo>
                  <a:cubicBezTo>
                    <a:pt x="27" y="74"/>
                    <a:pt x="27" y="76"/>
                    <a:pt x="26" y="76"/>
                  </a:cubicBezTo>
                  <a:cubicBezTo>
                    <a:pt x="26" y="76"/>
                    <a:pt x="26" y="76"/>
                    <a:pt x="26" y="76"/>
                  </a:cubicBezTo>
                  <a:cubicBezTo>
                    <a:pt x="24" y="77"/>
                    <a:pt x="22" y="78"/>
                    <a:pt x="20" y="80"/>
                  </a:cubicBezTo>
                  <a:cubicBezTo>
                    <a:pt x="21" y="80"/>
                    <a:pt x="21" y="80"/>
                    <a:pt x="21" y="80"/>
                  </a:cubicBezTo>
                  <a:cubicBezTo>
                    <a:pt x="20" y="80"/>
                    <a:pt x="20" y="80"/>
                    <a:pt x="19" y="80"/>
                  </a:cubicBezTo>
                  <a:cubicBezTo>
                    <a:pt x="20" y="81"/>
                    <a:pt x="18" y="81"/>
                    <a:pt x="18" y="81"/>
                  </a:cubicBezTo>
                  <a:cubicBezTo>
                    <a:pt x="18" y="81"/>
                    <a:pt x="18" y="81"/>
                    <a:pt x="18" y="81"/>
                  </a:cubicBezTo>
                  <a:cubicBezTo>
                    <a:pt x="17" y="81"/>
                    <a:pt x="18" y="82"/>
                    <a:pt x="17" y="82"/>
                  </a:cubicBezTo>
                  <a:cubicBezTo>
                    <a:pt x="17" y="83"/>
                    <a:pt x="17" y="83"/>
                    <a:pt x="17" y="83"/>
                  </a:cubicBezTo>
                  <a:cubicBezTo>
                    <a:pt x="17" y="82"/>
                    <a:pt x="17" y="83"/>
                    <a:pt x="17" y="83"/>
                  </a:cubicBezTo>
                  <a:cubicBezTo>
                    <a:pt x="16" y="83"/>
                    <a:pt x="16" y="83"/>
                    <a:pt x="16" y="83"/>
                  </a:cubicBezTo>
                  <a:cubicBezTo>
                    <a:pt x="16" y="83"/>
                    <a:pt x="16" y="84"/>
                    <a:pt x="16" y="84"/>
                  </a:cubicBezTo>
                  <a:cubicBezTo>
                    <a:pt x="16" y="84"/>
                    <a:pt x="16" y="84"/>
                    <a:pt x="16" y="84"/>
                  </a:cubicBezTo>
                  <a:cubicBezTo>
                    <a:pt x="15" y="85"/>
                    <a:pt x="15" y="85"/>
                    <a:pt x="15" y="85"/>
                  </a:cubicBezTo>
                  <a:cubicBezTo>
                    <a:pt x="15" y="85"/>
                    <a:pt x="16" y="84"/>
                    <a:pt x="16" y="85"/>
                  </a:cubicBezTo>
                  <a:cubicBezTo>
                    <a:pt x="13" y="87"/>
                    <a:pt x="12" y="89"/>
                    <a:pt x="10" y="91"/>
                  </a:cubicBezTo>
                  <a:cubicBezTo>
                    <a:pt x="10" y="92"/>
                    <a:pt x="10" y="92"/>
                    <a:pt x="10" y="92"/>
                  </a:cubicBezTo>
                  <a:cubicBezTo>
                    <a:pt x="10" y="92"/>
                    <a:pt x="10" y="93"/>
                    <a:pt x="9" y="93"/>
                  </a:cubicBezTo>
                  <a:cubicBezTo>
                    <a:pt x="9" y="93"/>
                    <a:pt x="9" y="93"/>
                    <a:pt x="9" y="93"/>
                  </a:cubicBezTo>
                  <a:cubicBezTo>
                    <a:pt x="9" y="94"/>
                    <a:pt x="8" y="93"/>
                    <a:pt x="8" y="94"/>
                  </a:cubicBezTo>
                  <a:cubicBezTo>
                    <a:pt x="9" y="94"/>
                    <a:pt x="9" y="94"/>
                    <a:pt x="9" y="94"/>
                  </a:cubicBezTo>
                  <a:cubicBezTo>
                    <a:pt x="8" y="94"/>
                    <a:pt x="8" y="95"/>
                    <a:pt x="8" y="95"/>
                  </a:cubicBezTo>
                  <a:cubicBezTo>
                    <a:pt x="8" y="95"/>
                    <a:pt x="8" y="95"/>
                    <a:pt x="8" y="95"/>
                  </a:cubicBezTo>
                  <a:cubicBezTo>
                    <a:pt x="7" y="95"/>
                    <a:pt x="7" y="96"/>
                    <a:pt x="7" y="96"/>
                  </a:cubicBezTo>
                  <a:cubicBezTo>
                    <a:pt x="7" y="96"/>
                    <a:pt x="7" y="96"/>
                    <a:pt x="7" y="96"/>
                  </a:cubicBezTo>
                  <a:cubicBezTo>
                    <a:pt x="7" y="96"/>
                    <a:pt x="7" y="96"/>
                    <a:pt x="7" y="96"/>
                  </a:cubicBezTo>
                  <a:cubicBezTo>
                    <a:pt x="7" y="95"/>
                    <a:pt x="7" y="95"/>
                    <a:pt x="7" y="94"/>
                  </a:cubicBezTo>
                  <a:cubicBezTo>
                    <a:pt x="7" y="94"/>
                    <a:pt x="7" y="94"/>
                    <a:pt x="7" y="94"/>
                  </a:cubicBezTo>
                  <a:cubicBezTo>
                    <a:pt x="6" y="93"/>
                    <a:pt x="6" y="92"/>
                    <a:pt x="6" y="92"/>
                  </a:cubicBezTo>
                  <a:cubicBezTo>
                    <a:pt x="6" y="91"/>
                    <a:pt x="5" y="92"/>
                    <a:pt x="5" y="91"/>
                  </a:cubicBezTo>
                  <a:cubicBezTo>
                    <a:pt x="6" y="91"/>
                    <a:pt x="5" y="90"/>
                    <a:pt x="6" y="90"/>
                  </a:cubicBezTo>
                  <a:cubicBezTo>
                    <a:pt x="6" y="89"/>
                    <a:pt x="5" y="88"/>
                    <a:pt x="6" y="88"/>
                  </a:cubicBezTo>
                  <a:cubicBezTo>
                    <a:pt x="5" y="88"/>
                    <a:pt x="5" y="88"/>
                    <a:pt x="5" y="88"/>
                  </a:cubicBezTo>
                  <a:cubicBezTo>
                    <a:pt x="4" y="88"/>
                    <a:pt x="4" y="88"/>
                    <a:pt x="4" y="88"/>
                  </a:cubicBezTo>
                  <a:cubicBezTo>
                    <a:pt x="4" y="88"/>
                    <a:pt x="4" y="88"/>
                    <a:pt x="4" y="88"/>
                  </a:cubicBezTo>
                  <a:cubicBezTo>
                    <a:pt x="4" y="88"/>
                    <a:pt x="4" y="87"/>
                    <a:pt x="4" y="87"/>
                  </a:cubicBezTo>
                  <a:cubicBezTo>
                    <a:pt x="4" y="86"/>
                    <a:pt x="5" y="86"/>
                    <a:pt x="5" y="85"/>
                  </a:cubicBezTo>
                  <a:cubicBezTo>
                    <a:pt x="5" y="85"/>
                    <a:pt x="4" y="85"/>
                    <a:pt x="4" y="85"/>
                  </a:cubicBezTo>
                  <a:cubicBezTo>
                    <a:pt x="6" y="84"/>
                    <a:pt x="6" y="84"/>
                    <a:pt x="6" y="84"/>
                  </a:cubicBezTo>
                  <a:cubicBezTo>
                    <a:pt x="6" y="84"/>
                    <a:pt x="5" y="84"/>
                    <a:pt x="5" y="83"/>
                  </a:cubicBezTo>
                  <a:cubicBezTo>
                    <a:pt x="5" y="83"/>
                    <a:pt x="6" y="83"/>
                    <a:pt x="6" y="83"/>
                  </a:cubicBezTo>
                  <a:cubicBezTo>
                    <a:pt x="6" y="83"/>
                    <a:pt x="6" y="82"/>
                    <a:pt x="5" y="82"/>
                  </a:cubicBezTo>
                  <a:cubicBezTo>
                    <a:pt x="5" y="82"/>
                    <a:pt x="5" y="82"/>
                    <a:pt x="5" y="82"/>
                  </a:cubicBezTo>
                  <a:cubicBezTo>
                    <a:pt x="5" y="81"/>
                    <a:pt x="5" y="81"/>
                    <a:pt x="5" y="81"/>
                  </a:cubicBezTo>
                  <a:cubicBezTo>
                    <a:pt x="5" y="81"/>
                    <a:pt x="5" y="81"/>
                    <a:pt x="5" y="81"/>
                  </a:cubicBezTo>
                  <a:cubicBezTo>
                    <a:pt x="5" y="81"/>
                    <a:pt x="5" y="80"/>
                    <a:pt x="6" y="80"/>
                  </a:cubicBezTo>
                  <a:cubicBezTo>
                    <a:pt x="6" y="80"/>
                    <a:pt x="6" y="80"/>
                    <a:pt x="6" y="79"/>
                  </a:cubicBezTo>
                  <a:cubicBezTo>
                    <a:pt x="6" y="79"/>
                    <a:pt x="6" y="79"/>
                    <a:pt x="5" y="79"/>
                  </a:cubicBezTo>
                  <a:cubicBezTo>
                    <a:pt x="6" y="79"/>
                    <a:pt x="6" y="78"/>
                    <a:pt x="6" y="77"/>
                  </a:cubicBezTo>
                  <a:cubicBezTo>
                    <a:pt x="6" y="78"/>
                    <a:pt x="6" y="78"/>
                    <a:pt x="6" y="78"/>
                  </a:cubicBezTo>
                  <a:cubicBezTo>
                    <a:pt x="6" y="77"/>
                    <a:pt x="7" y="76"/>
                    <a:pt x="6" y="75"/>
                  </a:cubicBezTo>
                  <a:cubicBezTo>
                    <a:pt x="6" y="75"/>
                    <a:pt x="7" y="75"/>
                    <a:pt x="7" y="75"/>
                  </a:cubicBezTo>
                  <a:cubicBezTo>
                    <a:pt x="7" y="75"/>
                    <a:pt x="6" y="75"/>
                    <a:pt x="6" y="74"/>
                  </a:cubicBezTo>
                  <a:cubicBezTo>
                    <a:pt x="6" y="74"/>
                    <a:pt x="6" y="74"/>
                    <a:pt x="7" y="74"/>
                  </a:cubicBezTo>
                  <a:cubicBezTo>
                    <a:pt x="7" y="73"/>
                    <a:pt x="6" y="73"/>
                    <a:pt x="6" y="74"/>
                  </a:cubicBezTo>
                  <a:cubicBezTo>
                    <a:pt x="7" y="73"/>
                    <a:pt x="7" y="72"/>
                    <a:pt x="7" y="71"/>
                  </a:cubicBezTo>
                  <a:cubicBezTo>
                    <a:pt x="7" y="71"/>
                    <a:pt x="8" y="70"/>
                    <a:pt x="8" y="70"/>
                  </a:cubicBezTo>
                  <a:cubicBezTo>
                    <a:pt x="7" y="70"/>
                    <a:pt x="7" y="70"/>
                    <a:pt x="7" y="70"/>
                  </a:cubicBezTo>
                  <a:cubicBezTo>
                    <a:pt x="7" y="70"/>
                    <a:pt x="7" y="70"/>
                    <a:pt x="7" y="70"/>
                  </a:cubicBezTo>
                  <a:cubicBezTo>
                    <a:pt x="7" y="70"/>
                    <a:pt x="7" y="70"/>
                    <a:pt x="7" y="70"/>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7" y="69"/>
                    <a:pt x="7" y="69"/>
                    <a:pt x="7" y="69"/>
                  </a:cubicBezTo>
                  <a:cubicBezTo>
                    <a:pt x="8" y="69"/>
                    <a:pt x="8" y="69"/>
                    <a:pt x="8" y="68"/>
                  </a:cubicBezTo>
                  <a:cubicBezTo>
                    <a:pt x="8" y="68"/>
                    <a:pt x="7" y="68"/>
                    <a:pt x="7" y="68"/>
                  </a:cubicBezTo>
                  <a:cubicBezTo>
                    <a:pt x="7" y="67"/>
                    <a:pt x="7" y="68"/>
                    <a:pt x="7" y="67"/>
                  </a:cubicBezTo>
                  <a:cubicBezTo>
                    <a:pt x="8" y="67"/>
                    <a:pt x="8" y="67"/>
                    <a:pt x="8" y="67"/>
                  </a:cubicBezTo>
                  <a:cubicBezTo>
                    <a:pt x="8" y="67"/>
                    <a:pt x="8" y="67"/>
                    <a:pt x="8" y="67"/>
                  </a:cubicBezTo>
                  <a:cubicBezTo>
                    <a:pt x="8" y="67"/>
                    <a:pt x="9" y="66"/>
                    <a:pt x="8" y="66"/>
                  </a:cubicBezTo>
                  <a:cubicBezTo>
                    <a:pt x="7" y="66"/>
                    <a:pt x="7" y="66"/>
                    <a:pt x="7" y="66"/>
                  </a:cubicBezTo>
                  <a:cubicBezTo>
                    <a:pt x="7" y="66"/>
                    <a:pt x="8" y="66"/>
                    <a:pt x="8" y="65"/>
                  </a:cubicBezTo>
                  <a:cubicBezTo>
                    <a:pt x="8" y="65"/>
                    <a:pt x="8" y="65"/>
                    <a:pt x="8" y="65"/>
                  </a:cubicBezTo>
                  <a:cubicBezTo>
                    <a:pt x="9" y="65"/>
                    <a:pt x="8" y="65"/>
                    <a:pt x="9" y="64"/>
                  </a:cubicBezTo>
                  <a:cubicBezTo>
                    <a:pt x="9" y="64"/>
                    <a:pt x="9" y="63"/>
                    <a:pt x="9" y="62"/>
                  </a:cubicBezTo>
                  <a:cubicBezTo>
                    <a:pt x="9" y="62"/>
                    <a:pt x="10" y="62"/>
                    <a:pt x="10" y="61"/>
                  </a:cubicBezTo>
                  <a:cubicBezTo>
                    <a:pt x="9" y="61"/>
                    <a:pt x="9" y="61"/>
                    <a:pt x="9" y="61"/>
                  </a:cubicBezTo>
                  <a:cubicBezTo>
                    <a:pt x="9" y="61"/>
                    <a:pt x="9" y="61"/>
                    <a:pt x="10" y="61"/>
                  </a:cubicBezTo>
                  <a:cubicBezTo>
                    <a:pt x="9" y="61"/>
                    <a:pt x="9" y="60"/>
                    <a:pt x="9" y="60"/>
                  </a:cubicBezTo>
                  <a:cubicBezTo>
                    <a:pt x="9" y="59"/>
                    <a:pt x="10" y="59"/>
                    <a:pt x="10" y="59"/>
                  </a:cubicBezTo>
                  <a:cubicBezTo>
                    <a:pt x="9" y="59"/>
                    <a:pt x="11" y="58"/>
                    <a:pt x="10" y="58"/>
                  </a:cubicBezTo>
                  <a:cubicBezTo>
                    <a:pt x="10" y="58"/>
                    <a:pt x="10" y="58"/>
                    <a:pt x="10" y="58"/>
                  </a:cubicBezTo>
                  <a:cubicBezTo>
                    <a:pt x="9" y="57"/>
                    <a:pt x="11" y="57"/>
                    <a:pt x="10" y="56"/>
                  </a:cubicBezTo>
                  <a:cubicBezTo>
                    <a:pt x="11" y="57"/>
                    <a:pt x="11" y="57"/>
                    <a:pt x="11" y="57"/>
                  </a:cubicBezTo>
                  <a:cubicBezTo>
                    <a:pt x="11" y="56"/>
                    <a:pt x="12" y="56"/>
                    <a:pt x="11" y="56"/>
                  </a:cubicBezTo>
                  <a:cubicBezTo>
                    <a:pt x="11" y="56"/>
                    <a:pt x="11" y="55"/>
                    <a:pt x="12" y="55"/>
                  </a:cubicBezTo>
                  <a:cubicBezTo>
                    <a:pt x="12" y="54"/>
                    <a:pt x="13" y="53"/>
                    <a:pt x="12" y="52"/>
                  </a:cubicBezTo>
                  <a:cubicBezTo>
                    <a:pt x="12" y="52"/>
                    <a:pt x="12" y="51"/>
                    <a:pt x="13" y="51"/>
                  </a:cubicBezTo>
                  <a:cubicBezTo>
                    <a:pt x="13" y="52"/>
                    <a:pt x="12" y="52"/>
                    <a:pt x="12" y="52"/>
                  </a:cubicBezTo>
                  <a:cubicBezTo>
                    <a:pt x="13" y="52"/>
                    <a:pt x="13" y="52"/>
                    <a:pt x="13" y="52"/>
                  </a:cubicBezTo>
                  <a:cubicBezTo>
                    <a:pt x="13" y="51"/>
                    <a:pt x="13" y="51"/>
                    <a:pt x="12" y="51"/>
                  </a:cubicBezTo>
                  <a:cubicBezTo>
                    <a:pt x="12" y="50"/>
                    <a:pt x="14" y="51"/>
                    <a:pt x="14" y="50"/>
                  </a:cubicBezTo>
                  <a:cubicBezTo>
                    <a:pt x="13" y="50"/>
                    <a:pt x="13" y="50"/>
                    <a:pt x="14" y="50"/>
                  </a:cubicBezTo>
                  <a:cubicBezTo>
                    <a:pt x="14" y="49"/>
                    <a:pt x="14" y="49"/>
                    <a:pt x="14" y="49"/>
                  </a:cubicBezTo>
                  <a:cubicBezTo>
                    <a:pt x="14" y="49"/>
                    <a:pt x="14" y="49"/>
                    <a:pt x="13" y="48"/>
                  </a:cubicBezTo>
                  <a:cubicBezTo>
                    <a:pt x="14" y="48"/>
                    <a:pt x="14" y="48"/>
                    <a:pt x="14" y="48"/>
                  </a:cubicBezTo>
                  <a:cubicBezTo>
                    <a:pt x="14" y="47"/>
                    <a:pt x="14" y="47"/>
                    <a:pt x="14" y="47"/>
                  </a:cubicBezTo>
                  <a:cubicBezTo>
                    <a:pt x="14" y="48"/>
                    <a:pt x="14" y="47"/>
                    <a:pt x="14" y="47"/>
                  </a:cubicBezTo>
                  <a:cubicBezTo>
                    <a:pt x="14" y="47"/>
                    <a:pt x="14" y="47"/>
                    <a:pt x="14" y="47"/>
                  </a:cubicBezTo>
                  <a:cubicBezTo>
                    <a:pt x="14" y="47"/>
                    <a:pt x="14" y="47"/>
                    <a:pt x="14" y="46"/>
                  </a:cubicBezTo>
                  <a:cubicBezTo>
                    <a:pt x="15" y="47"/>
                    <a:pt x="15" y="47"/>
                    <a:pt x="15" y="47"/>
                  </a:cubicBezTo>
                  <a:cubicBezTo>
                    <a:pt x="15" y="47"/>
                    <a:pt x="15" y="47"/>
                    <a:pt x="15" y="47"/>
                  </a:cubicBezTo>
                  <a:cubicBezTo>
                    <a:pt x="15" y="47"/>
                    <a:pt x="15" y="46"/>
                    <a:pt x="15" y="46"/>
                  </a:cubicBezTo>
                  <a:cubicBezTo>
                    <a:pt x="15" y="46"/>
                    <a:pt x="16" y="46"/>
                    <a:pt x="16" y="46"/>
                  </a:cubicBezTo>
                  <a:cubicBezTo>
                    <a:pt x="16" y="46"/>
                    <a:pt x="16" y="45"/>
                    <a:pt x="16" y="45"/>
                  </a:cubicBezTo>
                  <a:cubicBezTo>
                    <a:pt x="15" y="45"/>
                    <a:pt x="16" y="46"/>
                    <a:pt x="15" y="46"/>
                  </a:cubicBezTo>
                  <a:cubicBezTo>
                    <a:pt x="15" y="45"/>
                    <a:pt x="15" y="45"/>
                    <a:pt x="15" y="45"/>
                  </a:cubicBezTo>
                  <a:cubicBezTo>
                    <a:pt x="16" y="45"/>
                    <a:pt x="16" y="45"/>
                    <a:pt x="16" y="45"/>
                  </a:cubicBezTo>
                  <a:cubicBezTo>
                    <a:pt x="16" y="45"/>
                    <a:pt x="16" y="45"/>
                    <a:pt x="16" y="45"/>
                  </a:cubicBezTo>
                  <a:cubicBezTo>
                    <a:pt x="16" y="44"/>
                    <a:pt x="16" y="44"/>
                    <a:pt x="16" y="44"/>
                  </a:cubicBezTo>
                  <a:cubicBezTo>
                    <a:pt x="16" y="44"/>
                    <a:pt x="16" y="44"/>
                    <a:pt x="16" y="44"/>
                  </a:cubicBezTo>
                  <a:cubicBezTo>
                    <a:pt x="16" y="44"/>
                    <a:pt x="16" y="44"/>
                    <a:pt x="16" y="44"/>
                  </a:cubicBezTo>
                  <a:cubicBezTo>
                    <a:pt x="16" y="44"/>
                    <a:pt x="16" y="44"/>
                    <a:pt x="17" y="44"/>
                  </a:cubicBezTo>
                  <a:cubicBezTo>
                    <a:pt x="17" y="43"/>
                    <a:pt x="17" y="43"/>
                    <a:pt x="17" y="43"/>
                  </a:cubicBezTo>
                  <a:cubicBezTo>
                    <a:pt x="17" y="43"/>
                    <a:pt x="17" y="43"/>
                    <a:pt x="17" y="43"/>
                  </a:cubicBezTo>
                  <a:cubicBezTo>
                    <a:pt x="17" y="42"/>
                    <a:pt x="17" y="42"/>
                    <a:pt x="18" y="42"/>
                  </a:cubicBezTo>
                  <a:cubicBezTo>
                    <a:pt x="18" y="42"/>
                    <a:pt x="18" y="42"/>
                    <a:pt x="18" y="42"/>
                  </a:cubicBezTo>
                  <a:cubicBezTo>
                    <a:pt x="18" y="42"/>
                    <a:pt x="18" y="41"/>
                    <a:pt x="18" y="41"/>
                  </a:cubicBezTo>
                  <a:cubicBezTo>
                    <a:pt x="18" y="41"/>
                    <a:pt x="17" y="40"/>
                    <a:pt x="18" y="40"/>
                  </a:cubicBezTo>
                  <a:cubicBezTo>
                    <a:pt x="18" y="40"/>
                    <a:pt x="19" y="40"/>
                    <a:pt x="19" y="40"/>
                  </a:cubicBezTo>
                  <a:cubicBezTo>
                    <a:pt x="19" y="39"/>
                    <a:pt x="20" y="39"/>
                    <a:pt x="20" y="38"/>
                  </a:cubicBezTo>
                  <a:cubicBezTo>
                    <a:pt x="20" y="38"/>
                    <a:pt x="20" y="38"/>
                    <a:pt x="20" y="38"/>
                  </a:cubicBezTo>
                  <a:cubicBezTo>
                    <a:pt x="21" y="37"/>
                    <a:pt x="22" y="36"/>
                    <a:pt x="22" y="35"/>
                  </a:cubicBezTo>
                  <a:cubicBezTo>
                    <a:pt x="22" y="35"/>
                    <a:pt x="21" y="34"/>
                    <a:pt x="21" y="34"/>
                  </a:cubicBezTo>
                  <a:cubicBezTo>
                    <a:pt x="22" y="34"/>
                    <a:pt x="21" y="34"/>
                    <a:pt x="22" y="34"/>
                  </a:cubicBezTo>
                  <a:cubicBezTo>
                    <a:pt x="22" y="34"/>
                    <a:pt x="22" y="34"/>
                    <a:pt x="22" y="35"/>
                  </a:cubicBezTo>
                  <a:cubicBezTo>
                    <a:pt x="23" y="34"/>
                    <a:pt x="23" y="33"/>
                    <a:pt x="23" y="33"/>
                  </a:cubicBezTo>
                  <a:cubicBezTo>
                    <a:pt x="23" y="33"/>
                    <a:pt x="24" y="33"/>
                    <a:pt x="24" y="33"/>
                  </a:cubicBezTo>
                  <a:cubicBezTo>
                    <a:pt x="23" y="32"/>
                    <a:pt x="23" y="32"/>
                    <a:pt x="24" y="32"/>
                  </a:cubicBezTo>
                  <a:cubicBezTo>
                    <a:pt x="24" y="32"/>
                    <a:pt x="24" y="32"/>
                    <a:pt x="24" y="32"/>
                  </a:cubicBezTo>
                  <a:cubicBezTo>
                    <a:pt x="24" y="32"/>
                    <a:pt x="24" y="32"/>
                    <a:pt x="24" y="32"/>
                  </a:cubicBezTo>
                  <a:cubicBezTo>
                    <a:pt x="24" y="31"/>
                    <a:pt x="25" y="32"/>
                    <a:pt x="25" y="31"/>
                  </a:cubicBezTo>
                  <a:cubicBezTo>
                    <a:pt x="25" y="31"/>
                    <a:pt x="24" y="31"/>
                    <a:pt x="24" y="31"/>
                  </a:cubicBezTo>
                  <a:cubicBezTo>
                    <a:pt x="25" y="31"/>
                    <a:pt x="26" y="31"/>
                    <a:pt x="26" y="30"/>
                  </a:cubicBezTo>
                  <a:cubicBezTo>
                    <a:pt x="25" y="29"/>
                    <a:pt x="25" y="29"/>
                    <a:pt x="25" y="29"/>
                  </a:cubicBezTo>
                  <a:cubicBezTo>
                    <a:pt x="26" y="29"/>
                    <a:pt x="26" y="29"/>
                    <a:pt x="26" y="30"/>
                  </a:cubicBezTo>
                  <a:cubicBezTo>
                    <a:pt x="26" y="29"/>
                    <a:pt x="26" y="28"/>
                    <a:pt x="26" y="28"/>
                  </a:cubicBezTo>
                  <a:cubicBezTo>
                    <a:pt x="28" y="28"/>
                    <a:pt x="29" y="26"/>
                    <a:pt x="30" y="25"/>
                  </a:cubicBezTo>
                  <a:cubicBezTo>
                    <a:pt x="30" y="25"/>
                    <a:pt x="30" y="25"/>
                    <a:pt x="30" y="25"/>
                  </a:cubicBezTo>
                  <a:cubicBezTo>
                    <a:pt x="30" y="24"/>
                    <a:pt x="30" y="25"/>
                    <a:pt x="30" y="25"/>
                  </a:cubicBezTo>
                  <a:cubicBezTo>
                    <a:pt x="30" y="24"/>
                    <a:pt x="30" y="24"/>
                    <a:pt x="30" y="24"/>
                  </a:cubicBezTo>
                  <a:cubicBezTo>
                    <a:pt x="30" y="23"/>
                    <a:pt x="31" y="24"/>
                    <a:pt x="31" y="23"/>
                  </a:cubicBezTo>
                  <a:cubicBezTo>
                    <a:pt x="31" y="24"/>
                    <a:pt x="31" y="24"/>
                    <a:pt x="31" y="24"/>
                  </a:cubicBezTo>
                  <a:cubicBezTo>
                    <a:pt x="31" y="24"/>
                    <a:pt x="31" y="23"/>
                    <a:pt x="32" y="23"/>
                  </a:cubicBezTo>
                  <a:cubicBezTo>
                    <a:pt x="32" y="23"/>
                    <a:pt x="31" y="23"/>
                    <a:pt x="31" y="23"/>
                  </a:cubicBezTo>
                  <a:cubicBezTo>
                    <a:pt x="32" y="23"/>
                    <a:pt x="32" y="23"/>
                    <a:pt x="32" y="23"/>
                  </a:cubicBezTo>
                  <a:cubicBezTo>
                    <a:pt x="31" y="22"/>
                    <a:pt x="30" y="23"/>
                    <a:pt x="30" y="22"/>
                  </a:cubicBezTo>
                  <a:cubicBezTo>
                    <a:pt x="30" y="22"/>
                    <a:pt x="30" y="22"/>
                    <a:pt x="30" y="22"/>
                  </a:cubicBezTo>
                  <a:cubicBezTo>
                    <a:pt x="30" y="21"/>
                    <a:pt x="29" y="22"/>
                    <a:pt x="29" y="21"/>
                  </a:cubicBezTo>
                  <a:cubicBezTo>
                    <a:pt x="30" y="21"/>
                    <a:pt x="31" y="21"/>
                    <a:pt x="31" y="22"/>
                  </a:cubicBezTo>
                  <a:cubicBezTo>
                    <a:pt x="31" y="21"/>
                    <a:pt x="32" y="22"/>
                    <a:pt x="32" y="22"/>
                  </a:cubicBezTo>
                  <a:cubicBezTo>
                    <a:pt x="32" y="21"/>
                    <a:pt x="32" y="22"/>
                    <a:pt x="32" y="22"/>
                  </a:cubicBezTo>
                  <a:cubicBezTo>
                    <a:pt x="32" y="21"/>
                    <a:pt x="32" y="21"/>
                    <a:pt x="32" y="21"/>
                  </a:cubicBezTo>
                  <a:cubicBezTo>
                    <a:pt x="32" y="21"/>
                    <a:pt x="33" y="22"/>
                    <a:pt x="33" y="21"/>
                  </a:cubicBezTo>
                  <a:cubicBezTo>
                    <a:pt x="33" y="21"/>
                    <a:pt x="33" y="21"/>
                    <a:pt x="33" y="21"/>
                  </a:cubicBezTo>
                  <a:cubicBezTo>
                    <a:pt x="33" y="21"/>
                    <a:pt x="34" y="21"/>
                    <a:pt x="34" y="21"/>
                  </a:cubicBezTo>
                  <a:cubicBezTo>
                    <a:pt x="34" y="22"/>
                    <a:pt x="34" y="21"/>
                    <a:pt x="35" y="21"/>
                  </a:cubicBezTo>
                  <a:cubicBezTo>
                    <a:pt x="34" y="20"/>
                    <a:pt x="33" y="20"/>
                    <a:pt x="34" y="20"/>
                  </a:cubicBezTo>
                  <a:cubicBezTo>
                    <a:pt x="34" y="20"/>
                    <a:pt x="35" y="20"/>
                    <a:pt x="35" y="21"/>
                  </a:cubicBezTo>
                  <a:cubicBezTo>
                    <a:pt x="35" y="20"/>
                    <a:pt x="35" y="20"/>
                    <a:pt x="34" y="20"/>
                  </a:cubicBezTo>
                  <a:cubicBezTo>
                    <a:pt x="34" y="19"/>
                    <a:pt x="36" y="20"/>
                    <a:pt x="35" y="19"/>
                  </a:cubicBezTo>
                  <a:cubicBezTo>
                    <a:pt x="36" y="19"/>
                    <a:pt x="36" y="19"/>
                    <a:pt x="36" y="19"/>
                  </a:cubicBezTo>
                  <a:cubicBezTo>
                    <a:pt x="35" y="19"/>
                    <a:pt x="35" y="19"/>
                    <a:pt x="35" y="19"/>
                  </a:cubicBezTo>
                  <a:cubicBezTo>
                    <a:pt x="36" y="18"/>
                    <a:pt x="37" y="18"/>
                    <a:pt x="36" y="18"/>
                  </a:cubicBezTo>
                  <a:cubicBezTo>
                    <a:pt x="36" y="18"/>
                    <a:pt x="37" y="17"/>
                    <a:pt x="37" y="18"/>
                  </a:cubicBezTo>
                  <a:cubicBezTo>
                    <a:pt x="37" y="19"/>
                    <a:pt x="36" y="18"/>
                    <a:pt x="37" y="19"/>
                  </a:cubicBezTo>
                  <a:cubicBezTo>
                    <a:pt x="36" y="18"/>
                    <a:pt x="37" y="18"/>
                    <a:pt x="38" y="18"/>
                  </a:cubicBezTo>
                  <a:cubicBezTo>
                    <a:pt x="37" y="18"/>
                    <a:pt x="37" y="18"/>
                    <a:pt x="37" y="18"/>
                  </a:cubicBezTo>
                  <a:cubicBezTo>
                    <a:pt x="38" y="18"/>
                    <a:pt x="38" y="18"/>
                    <a:pt x="38" y="18"/>
                  </a:cubicBezTo>
                  <a:cubicBezTo>
                    <a:pt x="38" y="18"/>
                    <a:pt x="38" y="18"/>
                    <a:pt x="38" y="18"/>
                  </a:cubicBezTo>
                  <a:cubicBezTo>
                    <a:pt x="38" y="18"/>
                    <a:pt x="38" y="18"/>
                    <a:pt x="38" y="18"/>
                  </a:cubicBezTo>
                  <a:cubicBezTo>
                    <a:pt x="39" y="18"/>
                    <a:pt x="38" y="17"/>
                    <a:pt x="38" y="17"/>
                  </a:cubicBezTo>
                  <a:cubicBezTo>
                    <a:pt x="38" y="17"/>
                    <a:pt x="38" y="17"/>
                    <a:pt x="38" y="17"/>
                  </a:cubicBezTo>
                  <a:cubicBezTo>
                    <a:pt x="38" y="17"/>
                    <a:pt x="38" y="16"/>
                    <a:pt x="38" y="16"/>
                  </a:cubicBezTo>
                  <a:cubicBezTo>
                    <a:pt x="39" y="17"/>
                    <a:pt x="39" y="17"/>
                    <a:pt x="39" y="17"/>
                  </a:cubicBezTo>
                  <a:cubicBezTo>
                    <a:pt x="40" y="17"/>
                    <a:pt x="39" y="17"/>
                    <a:pt x="40" y="17"/>
                  </a:cubicBezTo>
                  <a:cubicBezTo>
                    <a:pt x="39" y="17"/>
                    <a:pt x="39" y="17"/>
                    <a:pt x="39" y="17"/>
                  </a:cubicBezTo>
                  <a:cubicBezTo>
                    <a:pt x="39" y="16"/>
                    <a:pt x="39" y="16"/>
                    <a:pt x="39" y="15"/>
                  </a:cubicBezTo>
                  <a:cubicBezTo>
                    <a:pt x="39" y="15"/>
                    <a:pt x="40" y="16"/>
                    <a:pt x="40" y="16"/>
                  </a:cubicBezTo>
                  <a:cubicBezTo>
                    <a:pt x="40" y="16"/>
                    <a:pt x="40" y="16"/>
                    <a:pt x="40" y="15"/>
                  </a:cubicBezTo>
                  <a:cubicBezTo>
                    <a:pt x="40" y="15"/>
                    <a:pt x="40" y="16"/>
                    <a:pt x="41" y="16"/>
                  </a:cubicBezTo>
                  <a:cubicBezTo>
                    <a:pt x="41" y="15"/>
                    <a:pt x="41" y="15"/>
                    <a:pt x="41" y="14"/>
                  </a:cubicBezTo>
                  <a:cubicBezTo>
                    <a:pt x="40" y="14"/>
                    <a:pt x="40" y="14"/>
                    <a:pt x="40" y="14"/>
                  </a:cubicBezTo>
                  <a:cubicBezTo>
                    <a:pt x="40" y="14"/>
                    <a:pt x="40" y="14"/>
                    <a:pt x="40" y="14"/>
                  </a:cubicBezTo>
                  <a:cubicBezTo>
                    <a:pt x="40" y="13"/>
                    <a:pt x="40" y="13"/>
                    <a:pt x="40" y="13"/>
                  </a:cubicBezTo>
                  <a:cubicBezTo>
                    <a:pt x="40" y="13"/>
                    <a:pt x="40" y="13"/>
                    <a:pt x="40" y="13"/>
                  </a:cubicBezTo>
                  <a:cubicBezTo>
                    <a:pt x="40" y="14"/>
                    <a:pt x="42" y="13"/>
                    <a:pt x="42" y="14"/>
                  </a:cubicBezTo>
                  <a:cubicBezTo>
                    <a:pt x="43" y="14"/>
                    <a:pt x="41" y="12"/>
                    <a:pt x="43" y="13"/>
                  </a:cubicBezTo>
                  <a:cubicBezTo>
                    <a:pt x="43" y="13"/>
                    <a:pt x="43" y="13"/>
                    <a:pt x="43" y="13"/>
                  </a:cubicBezTo>
                  <a:cubicBezTo>
                    <a:pt x="43" y="13"/>
                    <a:pt x="44" y="14"/>
                    <a:pt x="44" y="13"/>
                  </a:cubicBezTo>
                  <a:cubicBezTo>
                    <a:pt x="43" y="13"/>
                    <a:pt x="44" y="12"/>
                    <a:pt x="43" y="12"/>
                  </a:cubicBezTo>
                  <a:cubicBezTo>
                    <a:pt x="43" y="12"/>
                    <a:pt x="43" y="13"/>
                    <a:pt x="43" y="13"/>
                  </a:cubicBezTo>
                  <a:cubicBezTo>
                    <a:pt x="43" y="12"/>
                    <a:pt x="42" y="12"/>
                    <a:pt x="43" y="12"/>
                  </a:cubicBezTo>
                  <a:cubicBezTo>
                    <a:pt x="43" y="11"/>
                    <a:pt x="43" y="11"/>
                    <a:pt x="44" y="12"/>
                  </a:cubicBezTo>
                  <a:cubicBezTo>
                    <a:pt x="44" y="12"/>
                    <a:pt x="43" y="12"/>
                    <a:pt x="44" y="12"/>
                  </a:cubicBezTo>
                  <a:cubicBezTo>
                    <a:pt x="44" y="12"/>
                    <a:pt x="44" y="11"/>
                    <a:pt x="45" y="12"/>
                  </a:cubicBezTo>
                  <a:cubicBezTo>
                    <a:pt x="44" y="12"/>
                    <a:pt x="44" y="12"/>
                    <a:pt x="45" y="13"/>
                  </a:cubicBezTo>
                  <a:cubicBezTo>
                    <a:pt x="45" y="13"/>
                    <a:pt x="45" y="13"/>
                    <a:pt x="45" y="13"/>
                  </a:cubicBezTo>
                  <a:cubicBezTo>
                    <a:pt x="45" y="12"/>
                    <a:pt x="45" y="12"/>
                    <a:pt x="45" y="12"/>
                  </a:cubicBezTo>
                  <a:cubicBezTo>
                    <a:pt x="45" y="12"/>
                    <a:pt x="45" y="13"/>
                    <a:pt x="46" y="12"/>
                  </a:cubicBezTo>
                  <a:cubicBezTo>
                    <a:pt x="46" y="12"/>
                    <a:pt x="46" y="12"/>
                    <a:pt x="46" y="12"/>
                  </a:cubicBezTo>
                  <a:cubicBezTo>
                    <a:pt x="45" y="11"/>
                    <a:pt x="45" y="12"/>
                    <a:pt x="45" y="12"/>
                  </a:cubicBezTo>
                  <a:cubicBezTo>
                    <a:pt x="45" y="11"/>
                    <a:pt x="46" y="12"/>
                    <a:pt x="46" y="11"/>
                  </a:cubicBezTo>
                  <a:cubicBezTo>
                    <a:pt x="45" y="11"/>
                    <a:pt x="45" y="11"/>
                    <a:pt x="45" y="11"/>
                  </a:cubicBezTo>
                  <a:cubicBezTo>
                    <a:pt x="46" y="11"/>
                    <a:pt x="45" y="10"/>
                    <a:pt x="46" y="10"/>
                  </a:cubicBezTo>
                  <a:cubicBezTo>
                    <a:pt x="46" y="10"/>
                    <a:pt x="46" y="10"/>
                    <a:pt x="46" y="11"/>
                  </a:cubicBezTo>
                  <a:cubicBezTo>
                    <a:pt x="47" y="10"/>
                    <a:pt x="48" y="10"/>
                    <a:pt x="48" y="10"/>
                  </a:cubicBezTo>
                  <a:cubicBezTo>
                    <a:pt x="48" y="10"/>
                    <a:pt x="49" y="10"/>
                    <a:pt x="48" y="9"/>
                  </a:cubicBezTo>
                  <a:cubicBezTo>
                    <a:pt x="48" y="10"/>
                    <a:pt x="47" y="10"/>
                    <a:pt x="46" y="10"/>
                  </a:cubicBezTo>
                  <a:cubicBezTo>
                    <a:pt x="46" y="9"/>
                    <a:pt x="46" y="10"/>
                    <a:pt x="45" y="10"/>
                  </a:cubicBezTo>
                  <a:cubicBezTo>
                    <a:pt x="46" y="9"/>
                    <a:pt x="45" y="9"/>
                    <a:pt x="45" y="8"/>
                  </a:cubicBezTo>
                  <a:cubicBezTo>
                    <a:pt x="45" y="8"/>
                    <a:pt x="46" y="8"/>
                    <a:pt x="46" y="8"/>
                  </a:cubicBezTo>
                  <a:cubicBezTo>
                    <a:pt x="46" y="9"/>
                    <a:pt x="46" y="9"/>
                    <a:pt x="46" y="9"/>
                  </a:cubicBezTo>
                  <a:cubicBezTo>
                    <a:pt x="47" y="9"/>
                    <a:pt x="47" y="9"/>
                    <a:pt x="48" y="9"/>
                  </a:cubicBezTo>
                  <a:cubicBezTo>
                    <a:pt x="48" y="9"/>
                    <a:pt x="48" y="8"/>
                    <a:pt x="47" y="8"/>
                  </a:cubicBezTo>
                  <a:cubicBezTo>
                    <a:pt x="48" y="8"/>
                    <a:pt x="49" y="7"/>
                    <a:pt x="50" y="7"/>
                  </a:cubicBezTo>
                  <a:cubicBezTo>
                    <a:pt x="50" y="8"/>
                    <a:pt x="51" y="7"/>
                    <a:pt x="51" y="7"/>
                  </a:cubicBezTo>
                  <a:cubicBezTo>
                    <a:pt x="50" y="8"/>
                    <a:pt x="50" y="8"/>
                    <a:pt x="51" y="9"/>
                  </a:cubicBezTo>
                  <a:cubicBezTo>
                    <a:pt x="51" y="8"/>
                    <a:pt x="50" y="8"/>
                    <a:pt x="50" y="8"/>
                  </a:cubicBezTo>
                  <a:cubicBezTo>
                    <a:pt x="51" y="8"/>
                    <a:pt x="51" y="8"/>
                    <a:pt x="51" y="8"/>
                  </a:cubicBezTo>
                  <a:cubicBezTo>
                    <a:pt x="50" y="7"/>
                    <a:pt x="51" y="7"/>
                    <a:pt x="50" y="6"/>
                  </a:cubicBezTo>
                  <a:cubicBezTo>
                    <a:pt x="51" y="6"/>
                    <a:pt x="50" y="6"/>
                    <a:pt x="50" y="6"/>
                  </a:cubicBezTo>
                  <a:cubicBezTo>
                    <a:pt x="51" y="6"/>
                    <a:pt x="52" y="6"/>
                    <a:pt x="52" y="6"/>
                  </a:cubicBezTo>
                  <a:cubicBezTo>
                    <a:pt x="53" y="5"/>
                    <a:pt x="54" y="5"/>
                    <a:pt x="55" y="4"/>
                  </a:cubicBezTo>
                  <a:cubicBezTo>
                    <a:pt x="55" y="4"/>
                    <a:pt x="55" y="3"/>
                    <a:pt x="55" y="3"/>
                  </a:cubicBezTo>
                  <a:cubicBezTo>
                    <a:pt x="55" y="3"/>
                    <a:pt x="55" y="4"/>
                    <a:pt x="55" y="3"/>
                  </a:cubicBezTo>
                  <a:cubicBezTo>
                    <a:pt x="55" y="3"/>
                    <a:pt x="55" y="3"/>
                    <a:pt x="55" y="3"/>
                  </a:cubicBezTo>
                  <a:cubicBezTo>
                    <a:pt x="56" y="3"/>
                    <a:pt x="56" y="2"/>
                    <a:pt x="57" y="3"/>
                  </a:cubicBezTo>
                  <a:cubicBezTo>
                    <a:pt x="56" y="3"/>
                    <a:pt x="56" y="3"/>
                    <a:pt x="56" y="3"/>
                  </a:cubicBezTo>
                  <a:cubicBezTo>
                    <a:pt x="57" y="3"/>
                    <a:pt x="57" y="3"/>
                    <a:pt x="57" y="3"/>
                  </a:cubicBezTo>
                  <a:cubicBezTo>
                    <a:pt x="57" y="2"/>
                    <a:pt x="57" y="2"/>
                    <a:pt x="57" y="2"/>
                  </a:cubicBezTo>
                  <a:cubicBezTo>
                    <a:pt x="57" y="1"/>
                    <a:pt x="57" y="2"/>
                    <a:pt x="58" y="2"/>
                  </a:cubicBezTo>
                  <a:cubicBezTo>
                    <a:pt x="58" y="2"/>
                    <a:pt x="58" y="2"/>
                    <a:pt x="58" y="2"/>
                  </a:cubicBezTo>
                  <a:cubicBezTo>
                    <a:pt x="59" y="2"/>
                    <a:pt x="59" y="2"/>
                    <a:pt x="60" y="2"/>
                  </a:cubicBezTo>
                  <a:cubicBezTo>
                    <a:pt x="60" y="1"/>
                    <a:pt x="60" y="1"/>
                    <a:pt x="60" y="1"/>
                  </a:cubicBezTo>
                  <a:cubicBezTo>
                    <a:pt x="60" y="1"/>
                    <a:pt x="60" y="1"/>
                    <a:pt x="60" y="1"/>
                  </a:cubicBezTo>
                  <a:cubicBezTo>
                    <a:pt x="60" y="1"/>
                    <a:pt x="60" y="1"/>
                    <a:pt x="61" y="1"/>
                  </a:cubicBezTo>
                  <a:cubicBezTo>
                    <a:pt x="59" y="0"/>
                    <a:pt x="59" y="0"/>
                    <a:pt x="59" y="0"/>
                  </a:cubicBezTo>
                  <a:cubicBezTo>
                    <a:pt x="59" y="1"/>
                    <a:pt x="60" y="1"/>
                    <a:pt x="60" y="1"/>
                  </a:cubicBezTo>
                  <a:cubicBezTo>
                    <a:pt x="59" y="1"/>
                    <a:pt x="59" y="2"/>
                    <a:pt x="59" y="1"/>
                  </a:cubicBezTo>
                  <a:cubicBezTo>
                    <a:pt x="59" y="1"/>
                    <a:pt x="59" y="1"/>
                    <a:pt x="59" y="1"/>
                  </a:cubicBezTo>
                  <a:cubicBezTo>
                    <a:pt x="59" y="1"/>
                    <a:pt x="59" y="1"/>
                    <a:pt x="58" y="0"/>
                  </a:cubicBezTo>
                  <a:cubicBezTo>
                    <a:pt x="58" y="0"/>
                    <a:pt x="59" y="0"/>
                    <a:pt x="59" y="0"/>
                  </a:cubicBezTo>
                  <a:cubicBezTo>
                    <a:pt x="58" y="0"/>
                    <a:pt x="58" y="0"/>
                    <a:pt x="57" y="0"/>
                  </a:cubicBezTo>
                  <a:cubicBezTo>
                    <a:pt x="58" y="1"/>
                    <a:pt x="57" y="1"/>
                    <a:pt x="58" y="1"/>
                  </a:cubicBezTo>
                  <a:cubicBezTo>
                    <a:pt x="57" y="0"/>
                    <a:pt x="57" y="0"/>
                    <a:pt x="56" y="1"/>
                  </a:cubicBezTo>
                  <a:cubicBezTo>
                    <a:pt x="56" y="2"/>
                    <a:pt x="55" y="1"/>
                    <a:pt x="55" y="1"/>
                  </a:cubicBezTo>
                  <a:cubicBezTo>
                    <a:pt x="55" y="2"/>
                    <a:pt x="56" y="2"/>
                    <a:pt x="56" y="2"/>
                  </a:cubicBezTo>
                  <a:cubicBezTo>
                    <a:pt x="56" y="2"/>
                    <a:pt x="56" y="2"/>
                    <a:pt x="55" y="3"/>
                  </a:cubicBezTo>
                  <a:cubicBezTo>
                    <a:pt x="55" y="2"/>
                    <a:pt x="55" y="2"/>
                    <a:pt x="54" y="2"/>
                  </a:cubicBezTo>
                  <a:cubicBezTo>
                    <a:pt x="54" y="2"/>
                    <a:pt x="54" y="2"/>
                    <a:pt x="54" y="2"/>
                  </a:cubicBezTo>
                  <a:cubicBezTo>
                    <a:pt x="54" y="2"/>
                    <a:pt x="53" y="2"/>
                    <a:pt x="53" y="2"/>
                  </a:cubicBezTo>
                  <a:cubicBezTo>
                    <a:pt x="52" y="3"/>
                    <a:pt x="51" y="3"/>
                    <a:pt x="50" y="4"/>
                  </a:cubicBezTo>
                  <a:cubicBezTo>
                    <a:pt x="50" y="4"/>
                    <a:pt x="50" y="4"/>
                    <a:pt x="50" y="4"/>
                  </a:cubicBezTo>
                  <a:cubicBezTo>
                    <a:pt x="49" y="3"/>
                    <a:pt x="49" y="4"/>
                    <a:pt x="48" y="4"/>
                  </a:cubicBezTo>
                  <a:cubicBezTo>
                    <a:pt x="47" y="5"/>
                    <a:pt x="46" y="5"/>
                    <a:pt x="45" y="6"/>
                  </a:cubicBezTo>
                  <a:cubicBezTo>
                    <a:pt x="44" y="7"/>
                    <a:pt x="42" y="7"/>
                    <a:pt x="40" y="9"/>
                  </a:cubicBezTo>
                  <a:cubicBezTo>
                    <a:pt x="41" y="9"/>
                    <a:pt x="41" y="9"/>
                    <a:pt x="41" y="9"/>
                  </a:cubicBezTo>
                  <a:cubicBezTo>
                    <a:pt x="40" y="9"/>
                    <a:pt x="41" y="10"/>
                    <a:pt x="41" y="10"/>
                  </a:cubicBezTo>
                  <a:cubicBezTo>
                    <a:pt x="41" y="9"/>
                    <a:pt x="40" y="9"/>
                    <a:pt x="39" y="9"/>
                  </a:cubicBezTo>
                  <a:cubicBezTo>
                    <a:pt x="39" y="10"/>
                    <a:pt x="38" y="10"/>
                    <a:pt x="37" y="11"/>
                  </a:cubicBezTo>
                  <a:cubicBezTo>
                    <a:pt x="37" y="11"/>
                    <a:pt x="37" y="11"/>
                    <a:pt x="37" y="11"/>
                  </a:cubicBezTo>
                  <a:cubicBezTo>
                    <a:pt x="36" y="11"/>
                    <a:pt x="36" y="12"/>
                    <a:pt x="35" y="13"/>
                  </a:cubicBezTo>
                  <a:cubicBezTo>
                    <a:pt x="35" y="13"/>
                    <a:pt x="35" y="13"/>
                    <a:pt x="35" y="14"/>
                  </a:cubicBezTo>
                  <a:cubicBezTo>
                    <a:pt x="34" y="13"/>
                    <a:pt x="34" y="14"/>
                    <a:pt x="33" y="14"/>
                  </a:cubicBezTo>
                  <a:cubicBezTo>
                    <a:pt x="33" y="14"/>
                    <a:pt x="32" y="15"/>
                    <a:pt x="32" y="16"/>
                  </a:cubicBezTo>
                  <a:cubicBezTo>
                    <a:pt x="29" y="16"/>
                    <a:pt x="28" y="18"/>
                    <a:pt x="26" y="20"/>
                  </a:cubicBezTo>
                  <a:cubicBezTo>
                    <a:pt x="27" y="20"/>
                    <a:pt x="27" y="20"/>
                    <a:pt x="27" y="20"/>
                  </a:cubicBezTo>
                  <a:cubicBezTo>
                    <a:pt x="24" y="21"/>
                    <a:pt x="23" y="24"/>
                    <a:pt x="22" y="25"/>
                  </a:cubicBezTo>
                  <a:cubicBezTo>
                    <a:pt x="22" y="26"/>
                    <a:pt x="22" y="26"/>
                    <a:pt x="22" y="26"/>
                  </a:cubicBezTo>
                  <a:cubicBezTo>
                    <a:pt x="22" y="26"/>
                    <a:pt x="22" y="26"/>
                    <a:pt x="21" y="26"/>
                  </a:cubicBezTo>
                  <a:cubicBezTo>
                    <a:pt x="21" y="27"/>
                    <a:pt x="20" y="27"/>
                    <a:pt x="20" y="28"/>
                  </a:cubicBezTo>
                  <a:cubicBezTo>
                    <a:pt x="20" y="28"/>
                    <a:pt x="20" y="28"/>
                    <a:pt x="19" y="28"/>
                  </a:cubicBezTo>
                  <a:cubicBezTo>
                    <a:pt x="19" y="30"/>
                    <a:pt x="18" y="30"/>
                    <a:pt x="18" y="31"/>
                  </a:cubicBezTo>
                  <a:cubicBezTo>
                    <a:pt x="18" y="31"/>
                    <a:pt x="18" y="31"/>
                    <a:pt x="18" y="31"/>
                  </a:cubicBezTo>
                  <a:cubicBezTo>
                    <a:pt x="18" y="31"/>
                    <a:pt x="17" y="32"/>
                    <a:pt x="17" y="32"/>
                  </a:cubicBezTo>
                  <a:cubicBezTo>
                    <a:pt x="17" y="33"/>
                    <a:pt x="15" y="34"/>
                    <a:pt x="15" y="35"/>
                  </a:cubicBezTo>
                  <a:cubicBezTo>
                    <a:pt x="15" y="35"/>
                    <a:pt x="15" y="35"/>
                    <a:pt x="14" y="35"/>
                  </a:cubicBezTo>
                  <a:cubicBezTo>
                    <a:pt x="14" y="36"/>
                    <a:pt x="14" y="37"/>
                    <a:pt x="13" y="38"/>
                  </a:cubicBezTo>
                  <a:cubicBezTo>
                    <a:pt x="13" y="38"/>
                    <a:pt x="14" y="38"/>
                    <a:pt x="13" y="38"/>
                  </a:cubicBezTo>
                  <a:cubicBezTo>
                    <a:pt x="13" y="39"/>
                    <a:pt x="13" y="38"/>
                    <a:pt x="13" y="38"/>
                  </a:cubicBezTo>
                  <a:cubicBezTo>
                    <a:pt x="11" y="40"/>
                    <a:pt x="12" y="42"/>
                    <a:pt x="11" y="43"/>
                  </a:cubicBezTo>
                  <a:cubicBezTo>
                    <a:pt x="9" y="45"/>
                    <a:pt x="8" y="48"/>
                    <a:pt x="7" y="51"/>
                  </a:cubicBezTo>
                  <a:cubicBezTo>
                    <a:pt x="7" y="51"/>
                    <a:pt x="7" y="51"/>
                    <a:pt x="7" y="51"/>
                  </a:cubicBezTo>
                  <a:cubicBezTo>
                    <a:pt x="6" y="51"/>
                    <a:pt x="7" y="53"/>
                    <a:pt x="6" y="53"/>
                  </a:cubicBezTo>
                  <a:cubicBezTo>
                    <a:pt x="6" y="54"/>
                    <a:pt x="6" y="54"/>
                    <a:pt x="6" y="54"/>
                  </a:cubicBezTo>
                  <a:cubicBezTo>
                    <a:pt x="5" y="55"/>
                    <a:pt x="6" y="56"/>
                    <a:pt x="5" y="57"/>
                  </a:cubicBezTo>
                  <a:cubicBezTo>
                    <a:pt x="5" y="57"/>
                    <a:pt x="5" y="57"/>
                    <a:pt x="5" y="57"/>
                  </a:cubicBezTo>
                  <a:cubicBezTo>
                    <a:pt x="5" y="58"/>
                    <a:pt x="4" y="59"/>
                    <a:pt x="4" y="60"/>
                  </a:cubicBezTo>
                  <a:cubicBezTo>
                    <a:pt x="5" y="60"/>
                    <a:pt x="5" y="60"/>
                    <a:pt x="5" y="60"/>
                  </a:cubicBezTo>
                  <a:cubicBezTo>
                    <a:pt x="5" y="60"/>
                    <a:pt x="4" y="60"/>
                    <a:pt x="5" y="61"/>
                  </a:cubicBezTo>
                  <a:cubicBezTo>
                    <a:pt x="5" y="61"/>
                    <a:pt x="4" y="61"/>
                    <a:pt x="4" y="61"/>
                  </a:cubicBezTo>
                  <a:cubicBezTo>
                    <a:pt x="4" y="63"/>
                    <a:pt x="3" y="66"/>
                    <a:pt x="2" y="68"/>
                  </a:cubicBezTo>
                  <a:cubicBezTo>
                    <a:pt x="2" y="70"/>
                    <a:pt x="4" y="68"/>
                    <a:pt x="3" y="70"/>
                  </a:cubicBezTo>
                  <a:cubicBezTo>
                    <a:pt x="3" y="70"/>
                    <a:pt x="2" y="70"/>
                    <a:pt x="2" y="70"/>
                  </a:cubicBezTo>
                  <a:cubicBezTo>
                    <a:pt x="2" y="70"/>
                    <a:pt x="3" y="71"/>
                    <a:pt x="3" y="71"/>
                  </a:cubicBezTo>
                  <a:cubicBezTo>
                    <a:pt x="2" y="71"/>
                    <a:pt x="2" y="71"/>
                    <a:pt x="2" y="71"/>
                  </a:cubicBezTo>
                  <a:cubicBezTo>
                    <a:pt x="2" y="73"/>
                    <a:pt x="3" y="73"/>
                    <a:pt x="2" y="74"/>
                  </a:cubicBezTo>
                  <a:cubicBezTo>
                    <a:pt x="3" y="74"/>
                    <a:pt x="3" y="74"/>
                    <a:pt x="3" y="74"/>
                  </a:cubicBezTo>
                  <a:cubicBezTo>
                    <a:pt x="2" y="75"/>
                    <a:pt x="2" y="76"/>
                    <a:pt x="1" y="77"/>
                  </a:cubicBezTo>
                  <a:cubicBezTo>
                    <a:pt x="0" y="82"/>
                    <a:pt x="0" y="88"/>
                    <a:pt x="2" y="94"/>
                  </a:cubicBezTo>
                  <a:cubicBezTo>
                    <a:pt x="2" y="95"/>
                    <a:pt x="2" y="97"/>
                    <a:pt x="3" y="99"/>
                  </a:cubicBezTo>
                  <a:cubicBezTo>
                    <a:pt x="6" y="106"/>
                    <a:pt x="6" y="106"/>
                    <a:pt x="6" y="106"/>
                  </a:cubicBezTo>
                  <a:cubicBezTo>
                    <a:pt x="11" y="99"/>
                    <a:pt x="11" y="99"/>
                    <a:pt x="11" y="99"/>
                  </a:cubicBezTo>
                  <a:cubicBezTo>
                    <a:pt x="13" y="96"/>
                    <a:pt x="15" y="93"/>
                    <a:pt x="17" y="90"/>
                  </a:cubicBezTo>
                  <a:cubicBezTo>
                    <a:pt x="17" y="88"/>
                    <a:pt x="17" y="88"/>
                    <a:pt x="18" y="88"/>
                  </a:cubicBezTo>
                  <a:cubicBezTo>
                    <a:pt x="18" y="88"/>
                    <a:pt x="18" y="88"/>
                    <a:pt x="18" y="87"/>
                  </a:cubicBezTo>
                  <a:cubicBezTo>
                    <a:pt x="19" y="88"/>
                    <a:pt x="19" y="87"/>
                    <a:pt x="19" y="87"/>
                  </a:cubicBezTo>
                  <a:cubicBezTo>
                    <a:pt x="21" y="86"/>
                    <a:pt x="22" y="84"/>
                    <a:pt x="23" y="83"/>
                  </a:cubicBezTo>
                  <a:cubicBezTo>
                    <a:pt x="23" y="83"/>
                    <a:pt x="22" y="83"/>
                    <a:pt x="23" y="83"/>
                  </a:cubicBezTo>
                  <a:cubicBezTo>
                    <a:pt x="23" y="83"/>
                    <a:pt x="23" y="83"/>
                    <a:pt x="23" y="83"/>
                  </a:cubicBezTo>
                  <a:cubicBezTo>
                    <a:pt x="23" y="83"/>
                    <a:pt x="23" y="83"/>
                    <a:pt x="23" y="83"/>
                  </a:cubicBezTo>
                  <a:cubicBezTo>
                    <a:pt x="23" y="83"/>
                    <a:pt x="24" y="83"/>
                    <a:pt x="24" y="83"/>
                  </a:cubicBezTo>
                  <a:cubicBezTo>
                    <a:pt x="26" y="82"/>
                    <a:pt x="27" y="80"/>
                    <a:pt x="29" y="79"/>
                  </a:cubicBezTo>
                  <a:cubicBezTo>
                    <a:pt x="31" y="78"/>
                    <a:pt x="33" y="76"/>
                    <a:pt x="35" y="76"/>
                  </a:cubicBezTo>
                  <a:cubicBezTo>
                    <a:pt x="36" y="75"/>
                    <a:pt x="38" y="75"/>
                    <a:pt x="39" y="75"/>
                  </a:cubicBezTo>
                  <a:cubicBezTo>
                    <a:pt x="42" y="73"/>
                    <a:pt x="46" y="72"/>
                    <a:pt x="48" y="73"/>
                  </a:cubicBezTo>
                  <a:cubicBezTo>
                    <a:pt x="48" y="73"/>
                    <a:pt x="49" y="71"/>
                    <a:pt x="47" y="71"/>
                  </a:cubicBezTo>
                  <a:close/>
                  <a:moveTo>
                    <a:pt x="7" y="70"/>
                  </a:moveTo>
                  <a:cubicBezTo>
                    <a:pt x="7" y="70"/>
                    <a:pt x="7" y="70"/>
                    <a:pt x="7" y="70"/>
                  </a:cubicBezTo>
                  <a:cubicBezTo>
                    <a:pt x="7" y="70"/>
                    <a:pt x="7" y="70"/>
                    <a:pt x="7" y="70"/>
                  </a:cubicBezTo>
                  <a:close/>
                  <a:moveTo>
                    <a:pt x="7" y="97"/>
                  </a:moveTo>
                  <a:cubicBezTo>
                    <a:pt x="7" y="97"/>
                    <a:pt x="7" y="97"/>
                    <a:pt x="7" y="97"/>
                  </a:cubicBezTo>
                  <a:cubicBezTo>
                    <a:pt x="7" y="97"/>
                    <a:pt x="7" y="97"/>
                    <a:pt x="7" y="97"/>
                  </a:cubicBezTo>
                  <a:cubicBezTo>
                    <a:pt x="7" y="97"/>
                    <a:pt x="7" y="97"/>
                    <a:pt x="7" y="97"/>
                  </a:cubicBezTo>
                  <a:cubicBezTo>
                    <a:pt x="7" y="97"/>
                    <a:pt x="7" y="97"/>
                    <a:pt x="7" y="97"/>
                  </a:cubicBezTo>
                  <a:cubicBezTo>
                    <a:pt x="7" y="97"/>
                    <a:pt x="7" y="97"/>
                    <a:pt x="7" y="9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8" name="Freeform 177"/>
            <p:cNvSpPr>
              <a:spLocks/>
            </p:cNvSpPr>
            <p:nvPr/>
          </p:nvSpPr>
          <p:spPr bwMode="auto">
            <a:xfrm>
              <a:off x="891128" y="379757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9" name="Freeform 178"/>
            <p:cNvSpPr>
              <a:spLocks/>
            </p:cNvSpPr>
            <p:nvPr/>
          </p:nvSpPr>
          <p:spPr bwMode="auto">
            <a:xfrm>
              <a:off x="970884" y="3742052"/>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0" name="Freeform 179"/>
            <p:cNvSpPr>
              <a:spLocks/>
            </p:cNvSpPr>
            <p:nvPr/>
          </p:nvSpPr>
          <p:spPr bwMode="auto">
            <a:xfrm>
              <a:off x="864880" y="3888439"/>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1" name="Freeform 180"/>
            <p:cNvSpPr>
              <a:spLocks/>
            </p:cNvSpPr>
            <p:nvPr/>
          </p:nvSpPr>
          <p:spPr bwMode="auto">
            <a:xfrm>
              <a:off x="859832" y="3914688"/>
              <a:ext cx="0" cy="2019"/>
            </a:xfrm>
            <a:custGeom>
              <a:avLst/>
              <a:gdLst>
                <a:gd name="T0" fmla="*/ 2019 h 1"/>
                <a:gd name="T1" fmla="*/ 0 h 1"/>
                <a:gd name="T2" fmla="*/ 2019 h 1"/>
                <a:gd name="T3" fmla="*/ 0 60000 65536"/>
                <a:gd name="T4" fmla="*/ 0 60000 65536"/>
                <a:gd name="T5" fmla="*/ 0 60000 65536"/>
              </a:gdLst>
              <a:ahLst/>
              <a:cxnLst>
                <a:cxn ang="T3">
                  <a:pos x="0" y="T0"/>
                </a:cxn>
                <a:cxn ang="T4">
                  <a:pos x="0" y="T1"/>
                </a:cxn>
                <a:cxn ang="T5">
                  <a:pos x="0" y="T2"/>
                </a:cxn>
              </a:cxnLst>
              <a:rect l="0" t="0" r="r" b="b"/>
              <a:pathLst>
                <a:path h="1">
                  <a:moveTo>
                    <a:pt x="0" y="1"/>
                  </a:moveTo>
                  <a:cubicBezTo>
                    <a:pt x="0" y="1"/>
                    <a:pt x="0" y="0"/>
                    <a:pt x="0" y="0"/>
                  </a:cubicBezTo>
                  <a:cubicBezTo>
                    <a:pt x="0" y="0"/>
                    <a:pt x="0"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2" name="Freeform 181"/>
            <p:cNvSpPr>
              <a:spLocks/>
            </p:cNvSpPr>
            <p:nvPr/>
          </p:nvSpPr>
          <p:spPr bwMode="auto">
            <a:xfrm>
              <a:off x="859832" y="3914688"/>
              <a:ext cx="3029" cy="0"/>
            </a:xfrm>
            <a:custGeom>
              <a:avLst/>
              <a:gdLst>
                <a:gd name="T0" fmla="*/ 3029 w 1"/>
                <a:gd name="T1" fmla="*/ 3029 w 1"/>
                <a:gd name="T2" fmla="*/ 0 w 1"/>
                <a:gd name="T3" fmla="*/ 302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3" name="Freeform 182"/>
            <p:cNvSpPr>
              <a:spLocks/>
            </p:cNvSpPr>
            <p:nvPr/>
          </p:nvSpPr>
          <p:spPr bwMode="auto">
            <a:xfrm>
              <a:off x="992085" y="3720852"/>
              <a:ext cx="3029" cy="2019"/>
            </a:xfrm>
            <a:custGeom>
              <a:avLst/>
              <a:gdLst>
                <a:gd name="T0" fmla="*/ 3029 w 1"/>
                <a:gd name="T1" fmla="*/ 0 h 1"/>
                <a:gd name="T2" fmla="*/ 3029 w 1"/>
                <a:gd name="T3" fmla="*/ 2019 h 1"/>
                <a:gd name="T4" fmla="*/ 302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1"/>
                    <a:pt x="0" y="1"/>
                    <a:pt x="1" y="1"/>
                  </a:cubicBezTo>
                  <a:cubicBezTo>
                    <a:pt x="1" y="1"/>
                    <a:pt x="1" y="1"/>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4" name="Freeform 183"/>
            <p:cNvSpPr>
              <a:spLocks/>
            </p:cNvSpPr>
            <p:nvPr/>
          </p:nvSpPr>
          <p:spPr bwMode="auto">
            <a:xfrm>
              <a:off x="970884" y="374003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5" name="Freeform 184"/>
            <p:cNvSpPr>
              <a:spLocks/>
            </p:cNvSpPr>
            <p:nvPr/>
          </p:nvSpPr>
          <p:spPr bwMode="auto">
            <a:xfrm>
              <a:off x="963817" y="3745081"/>
              <a:ext cx="4038" cy="0"/>
            </a:xfrm>
            <a:custGeom>
              <a:avLst/>
              <a:gdLst>
                <a:gd name="T0" fmla="*/ 4038 w 2"/>
                <a:gd name="T1" fmla="*/ 0 w 2"/>
                <a:gd name="T2" fmla="*/ 4038 w 2"/>
                <a:gd name="T3" fmla="*/ 0 60000 65536"/>
                <a:gd name="T4" fmla="*/ 0 60000 65536"/>
                <a:gd name="T5" fmla="*/ 0 60000 65536"/>
              </a:gdLst>
              <a:ahLst/>
              <a:cxnLst>
                <a:cxn ang="T3">
                  <a:pos x="T0" y="0"/>
                </a:cxn>
                <a:cxn ang="T4">
                  <a:pos x="T1" y="0"/>
                </a:cxn>
                <a:cxn ang="T5">
                  <a:pos x="T2" y="0"/>
                </a:cxn>
              </a:cxnLst>
              <a:rect l="0" t="0" r="r" b="b"/>
              <a:pathLst>
                <a:path w="2">
                  <a:moveTo>
                    <a:pt x="2" y="0"/>
                  </a:moveTo>
                  <a:cubicBezTo>
                    <a:pt x="0" y="0"/>
                    <a:pt x="0" y="0"/>
                    <a:pt x="0" y="0"/>
                  </a:cubicBezTo>
                  <a:cubicBezTo>
                    <a:pt x="1" y="0"/>
                    <a:pt x="1" y="0"/>
                    <a:pt x="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6" name="Freeform 185"/>
            <p:cNvSpPr>
              <a:spLocks/>
            </p:cNvSpPr>
            <p:nvPr/>
          </p:nvSpPr>
          <p:spPr bwMode="auto">
            <a:xfrm>
              <a:off x="960788" y="374911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7" name="Freeform 186"/>
            <p:cNvSpPr>
              <a:spLocks/>
            </p:cNvSpPr>
            <p:nvPr/>
          </p:nvSpPr>
          <p:spPr bwMode="auto">
            <a:xfrm>
              <a:off x="958769" y="3749119"/>
              <a:ext cx="2019"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0" y="0"/>
                    <a:pt x="0" y="0"/>
                  </a:cubicBezTo>
                  <a:cubicBezTo>
                    <a:pt x="0"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8" name="Freeform 187"/>
            <p:cNvSpPr>
              <a:spLocks/>
            </p:cNvSpPr>
            <p:nvPr/>
          </p:nvSpPr>
          <p:spPr bwMode="auto">
            <a:xfrm>
              <a:off x="946655" y="3759215"/>
              <a:ext cx="2019" cy="0"/>
            </a:xfrm>
            <a:custGeom>
              <a:avLst/>
              <a:gdLst>
                <a:gd name="T0" fmla="*/ 0 w 1"/>
                <a:gd name="T1" fmla="*/ 201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1"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9" name="Freeform 188"/>
            <p:cNvSpPr>
              <a:spLocks/>
            </p:cNvSpPr>
            <p:nvPr/>
          </p:nvSpPr>
          <p:spPr bwMode="auto">
            <a:xfrm>
              <a:off x="941606" y="3761234"/>
              <a:ext cx="3029" cy="0"/>
            </a:xfrm>
            <a:custGeom>
              <a:avLst/>
              <a:gdLst>
                <a:gd name="T0" fmla="*/ 3029 w 1"/>
                <a:gd name="T1" fmla="*/ 0 w 1"/>
                <a:gd name="T2" fmla="*/ 0 w 1"/>
                <a:gd name="T3" fmla="*/ 302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0" name="Rectangle 189"/>
            <p:cNvSpPr>
              <a:spLocks noChangeArrowheads="1"/>
            </p:cNvSpPr>
            <p:nvPr/>
          </p:nvSpPr>
          <p:spPr bwMode="auto">
            <a:xfrm>
              <a:off x="874975" y="3859161"/>
              <a:ext cx="1010" cy="10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21" name="Freeform 190"/>
            <p:cNvSpPr>
              <a:spLocks/>
            </p:cNvSpPr>
            <p:nvPr/>
          </p:nvSpPr>
          <p:spPr bwMode="auto">
            <a:xfrm>
              <a:off x="862861" y="3912668"/>
              <a:ext cx="2019" cy="0"/>
            </a:xfrm>
            <a:custGeom>
              <a:avLst/>
              <a:gdLst>
                <a:gd name="T0" fmla="*/ 2019 w 1"/>
                <a:gd name="T1" fmla="*/ 2019 w 1"/>
                <a:gd name="T2" fmla="*/ 2019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0" y="0"/>
                    <a:pt x="1" y="0"/>
                    <a:pt x="1" y="0"/>
                  </a:cubicBezTo>
                  <a:cubicBezTo>
                    <a:pt x="1" y="0"/>
                    <a:pt x="0"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2" name="Freeform 191"/>
            <p:cNvSpPr>
              <a:spLocks/>
            </p:cNvSpPr>
            <p:nvPr/>
          </p:nvSpPr>
          <p:spPr bwMode="auto">
            <a:xfrm>
              <a:off x="859832" y="3940936"/>
              <a:ext cx="3029" cy="0"/>
            </a:xfrm>
            <a:custGeom>
              <a:avLst/>
              <a:gdLst>
                <a:gd name="T0" fmla="*/ 3029 w 3"/>
                <a:gd name="T1" fmla="*/ 3029 w 3"/>
                <a:gd name="T2" fmla="*/ 0 w 3"/>
                <a:gd name="T3" fmla="*/ 3029 w 3"/>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3">
                  <a:moveTo>
                    <a:pt x="3" y="0"/>
                  </a:moveTo>
                  <a:lnTo>
                    <a:pt x="3" y="0"/>
                  </a:lnTo>
                  <a:lnTo>
                    <a:pt x="0" y="0"/>
                  </a:lnTo>
                  <a:lnTo>
                    <a:pt x="3"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3" name="Freeform 192"/>
            <p:cNvSpPr>
              <a:spLocks/>
            </p:cNvSpPr>
            <p:nvPr/>
          </p:nvSpPr>
          <p:spPr bwMode="auto">
            <a:xfrm>
              <a:off x="1682625" y="3715803"/>
              <a:ext cx="3029" cy="2019"/>
            </a:xfrm>
            <a:custGeom>
              <a:avLst/>
              <a:gdLst>
                <a:gd name="T0" fmla="*/ 0 w 1"/>
                <a:gd name="T1" fmla="*/ 0 h 1"/>
                <a:gd name="T2" fmla="*/ 3029 w 1"/>
                <a:gd name="T3" fmla="*/ 2019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1"/>
                    <a:pt x="0" y="1"/>
                    <a:pt x="1" y="1"/>
                  </a:cubicBezTo>
                  <a:cubicBezTo>
                    <a:pt x="0"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4" name="Freeform 193"/>
            <p:cNvSpPr>
              <a:spLocks/>
            </p:cNvSpPr>
            <p:nvPr/>
          </p:nvSpPr>
          <p:spPr bwMode="auto">
            <a:xfrm>
              <a:off x="1769447" y="3969204"/>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5" name="Freeform 194"/>
            <p:cNvSpPr>
              <a:spLocks noEditPoints="1"/>
            </p:cNvSpPr>
            <p:nvPr/>
          </p:nvSpPr>
          <p:spPr bwMode="auto">
            <a:xfrm>
              <a:off x="1532201" y="3715803"/>
              <a:ext cx="273592" cy="280658"/>
            </a:xfrm>
            <a:custGeom>
              <a:avLst/>
              <a:gdLst>
                <a:gd name="T0" fmla="*/ 268792 w 114"/>
                <a:gd name="T1" fmla="*/ 155921 h 117"/>
                <a:gd name="T2" fmla="*/ 268792 w 114"/>
                <a:gd name="T3" fmla="*/ 143927 h 117"/>
                <a:gd name="T4" fmla="*/ 266392 w 114"/>
                <a:gd name="T5" fmla="*/ 131933 h 117"/>
                <a:gd name="T6" fmla="*/ 256792 w 114"/>
                <a:gd name="T7" fmla="*/ 100749 h 117"/>
                <a:gd name="T8" fmla="*/ 251993 w 114"/>
                <a:gd name="T9" fmla="*/ 100749 h 117"/>
                <a:gd name="T10" fmla="*/ 254393 w 114"/>
                <a:gd name="T11" fmla="*/ 91154 h 117"/>
                <a:gd name="T12" fmla="*/ 249593 w 114"/>
                <a:gd name="T13" fmla="*/ 83958 h 117"/>
                <a:gd name="T14" fmla="*/ 244793 w 114"/>
                <a:gd name="T15" fmla="*/ 74362 h 117"/>
                <a:gd name="T16" fmla="*/ 239993 w 114"/>
                <a:gd name="T17" fmla="*/ 67166 h 117"/>
                <a:gd name="T18" fmla="*/ 235193 w 114"/>
                <a:gd name="T19" fmla="*/ 62368 h 117"/>
                <a:gd name="T20" fmla="*/ 230393 w 114"/>
                <a:gd name="T21" fmla="*/ 57571 h 117"/>
                <a:gd name="T22" fmla="*/ 225593 w 114"/>
                <a:gd name="T23" fmla="*/ 43178 h 117"/>
                <a:gd name="T24" fmla="*/ 220794 w 114"/>
                <a:gd name="T25" fmla="*/ 40779 h 117"/>
                <a:gd name="T26" fmla="*/ 218394 w 114"/>
                <a:gd name="T27" fmla="*/ 40779 h 117"/>
                <a:gd name="T28" fmla="*/ 208794 w 114"/>
                <a:gd name="T29" fmla="*/ 31184 h 117"/>
                <a:gd name="T30" fmla="*/ 206394 w 114"/>
                <a:gd name="T31" fmla="*/ 31184 h 117"/>
                <a:gd name="T32" fmla="*/ 189594 w 114"/>
                <a:gd name="T33" fmla="*/ 16792 h 117"/>
                <a:gd name="T34" fmla="*/ 172795 w 114"/>
                <a:gd name="T35" fmla="*/ 9595 h 117"/>
                <a:gd name="T36" fmla="*/ 160795 w 114"/>
                <a:gd name="T37" fmla="*/ 2399 h 117"/>
                <a:gd name="T38" fmla="*/ 163195 w 114"/>
                <a:gd name="T39" fmla="*/ 4798 h 117"/>
                <a:gd name="T40" fmla="*/ 175195 w 114"/>
                <a:gd name="T41" fmla="*/ 14393 h 117"/>
                <a:gd name="T42" fmla="*/ 189594 w 114"/>
                <a:gd name="T43" fmla="*/ 26387 h 117"/>
                <a:gd name="T44" fmla="*/ 218394 w 114"/>
                <a:gd name="T45" fmla="*/ 52773 h 117"/>
                <a:gd name="T46" fmla="*/ 232793 w 114"/>
                <a:gd name="T47" fmla="*/ 81559 h 117"/>
                <a:gd name="T48" fmla="*/ 251993 w 114"/>
                <a:gd name="T49" fmla="*/ 134332 h 117"/>
                <a:gd name="T50" fmla="*/ 256792 w 114"/>
                <a:gd name="T51" fmla="*/ 172713 h 117"/>
                <a:gd name="T52" fmla="*/ 254393 w 114"/>
                <a:gd name="T53" fmla="*/ 232682 h 117"/>
                <a:gd name="T54" fmla="*/ 242393 w 114"/>
                <a:gd name="T55" fmla="*/ 244676 h 117"/>
                <a:gd name="T56" fmla="*/ 230393 w 114"/>
                <a:gd name="T57" fmla="*/ 223087 h 117"/>
                <a:gd name="T58" fmla="*/ 129596 w 114"/>
                <a:gd name="T59" fmla="*/ 117541 h 117"/>
                <a:gd name="T60" fmla="*/ 57598 w 114"/>
                <a:gd name="T61" fmla="*/ 107945 h 117"/>
                <a:gd name="T62" fmla="*/ 67198 w 114"/>
                <a:gd name="T63" fmla="*/ 112743 h 117"/>
                <a:gd name="T64" fmla="*/ 79198 w 114"/>
                <a:gd name="T65" fmla="*/ 112743 h 117"/>
                <a:gd name="T66" fmla="*/ 122396 w 114"/>
                <a:gd name="T67" fmla="*/ 127136 h 117"/>
                <a:gd name="T68" fmla="*/ 134396 w 114"/>
                <a:gd name="T69" fmla="*/ 131933 h 117"/>
                <a:gd name="T70" fmla="*/ 165595 w 114"/>
                <a:gd name="T71" fmla="*/ 158320 h 117"/>
                <a:gd name="T72" fmla="*/ 177595 w 114"/>
                <a:gd name="T73" fmla="*/ 167915 h 117"/>
                <a:gd name="T74" fmla="*/ 189594 w 114"/>
                <a:gd name="T75" fmla="*/ 184707 h 117"/>
                <a:gd name="T76" fmla="*/ 199194 w 114"/>
                <a:gd name="T77" fmla="*/ 191903 h 117"/>
                <a:gd name="T78" fmla="*/ 206394 w 114"/>
                <a:gd name="T79" fmla="*/ 211093 h 117"/>
                <a:gd name="T80" fmla="*/ 215994 w 114"/>
                <a:gd name="T81" fmla="*/ 223087 h 117"/>
                <a:gd name="T82" fmla="*/ 225593 w 114"/>
                <a:gd name="T83" fmla="*/ 237480 h 117"/>
                <a:gd name="T84" fmla="*/ 235193 w 114"/>
                <a:gd name="T85" fmla="*/ 251873 h 117"/>
                <a:gd name="T86" fmla="*/ 237593 w 114"/>
                <a:gd name="T87" fmla="*/ 254271 h 117"/>
                <a:gd name="T88" fmla="*/ 239993 w 114"/>
                <a:gd name="T89" fmla="*/ 261468 h 117"/>
                <a:gd name="T90" fmla="*/ 249593 w 114"/>
                <a:gd name="T91" fmla="*/ 275860 h 117"/>
                <a:gd name="T92" fmla="*/ 261592 w 114"/>
                <a:gd name="T93" fmla="*/ 266265 h 117"/>
                <a:gd name="T94" fmla="*/ 263992 w 114"/>
                <a:gd name="T95" fmla="*/ 249474 h 117"/>
                <a:gd name="T96" fmla="*/ 268792 w 114"/>
                <a:gd name="T97" fmla="*/ 230283 h 117"/>
                <a:gd name="T98" fmla="*/ 268792 w 114"/>
                <a:gd name="T99" fmla="*/ 215891 h 117"/>
                <a:gd name="T100" fmla="*/ 271192 w 114"/>
                <a:gd name="T101" fmla="*/ 208694 h 117"/>
                <a:gd name="T102" fmla="*/ 271192 w 114"/>
                <a:gd name="T103" fmla="*/ 201498 h 117"/>
                <a:gd name="T104" fmla="*/ 271192 w 114"/>
                <a:gd name="T105" fmla="*/ 191903 h 117"/>
                <a:gd name="T106" fmla="*/ 235193 w 114"/>
                <a:gd name="T107" fmla="*/ 251873 h 11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14" h="117">
                  <a:moveTo>
                    <a:pt x="112" y="76"/>
                  </a:moveTo>
                  <a:cubicBezTo>
                    <a:pt x="112" y="76"/>
                    <a:pt x="113" y="75"/>
                    <a:pt x="113" y="76"/>
                  </a:cubicBezTo>
                  <a:cubicBezTo>
                    <a:pt x="113" y="74"/>
                    <a:pt x="114" y="73"/>
                    <a:pt x="113" y="71"/>
                  </a:cubicBezTo>
                  <a:cubicBezTo>
                    <a:pt x="113" y="71"/>
                    <a:pt x="113" y="71"/>
                    <a:pt x="113" y="71"/>
                  </a:cubicBezTo>
                  <a:cubicBezTo>
                    <a:pt x="113" y="69"/>
                    <a:pt x="113" y="67"/>
                    <a:pt x="112" y="65"/>
                  </a:cubicBezTo>
                  <a:cubicBezTo>
                    <a:pt x="112" y="66"/>
                    <a:pt x="112" y="65"/>
                    <a:pt x="112" y="65"/>
                  </a:cubicBezTo>
                  <a:cubicBezTo>
                    <a:pt x="112" y="65"/>
                    <a:pt x="111" y="65"/>
                    <a:pt x="112" y="65"/>
                  </a:cubicBezTo>
                  <a:cubicBezTo>
                    <a:pt x="112" y="65"/>
                    <a:pt x="112" y="65"/>
                    <a:pt x="113" y="65"/>
                  </a:cubicBezTo>
                  <a:cubicBezTo>
                    <a:pt x="113" y="64"/>
                    <a:pt x="113" y="62"/>
                    <a:pt x="112" y="61"/>
                  </a:cubicBezTo>
                  <a:cubicBezTo>
                    <a:pt x="112" y="62"/>
                    <a:pt x="112" y="61"/>
                    <a:pt x="112" y="61"/>
                  </a:cubicBezTo>
                  <a:cubicBezTo>
                    <a:pt x="112" y="61"/>
                    <a:pt x="112" y="61"/>
                    <a:pt x="112" y="60"/>
                  </a:cubicBezTo>
                  <a:cubicBezTo>
                    <a:pt x="112" y="60"/>
                    <a:pt x="112" y="60"/>
                    <a:pt x="112" y="60"/>
                  </a:cubicBezTo>
                  <a:cubicBezTo>
                    <a:pt x="112" y="60"/>
                    <a:pt x="112" y="59"/>
                    <a:pt x="112" y="59"/>
                  </a:cubicBezTo>
                  <a:cubicBezTo>
                    <a:pt x="112" y="59"/>
                    <a:pt x="112" y="59"/>
                    <a:pt x="112" y="58"/>
                  </a:cubicBezTo>
                  <a:cubicBezTo>
                    <a:pt x="112" y="58"/>
                    <a:pt x="112" y="58"/>
                    <a:pt x="111" y="58"/>
                  </a:cubicBezTo>
                  <a:cubicBezTo>
                    <a:pt x="112" y="58"/>
                    <a:pt x="112" y="56"/>
                    <a:pt x="112" y="56"/>
                  </a:cubicBezTo>
                  <a:cubicBezTo>
                    <a:pt x="111" y="55"/>
                    <a:pt x="111" y="55"/>
                    <a:pt x="111" y="55"/>
                  </a:cubicBezTo>
                  <a:cubicBezTo>
                    <a:pt x="111" y="55"/>
                    <a:pt x="111" y="54"/>
                    <a:pt x="111" y="55"/>
                  </a:cubicBezTo>
                  <a:cubicBezTo>
                    <a:pt x="111" y="54"/>
                    <a:pt x="110" y="53"/>
                    <a:pt x="110" y="53"/>
                  </a:cubicBezTo>
                  <a:cubicBezTo>
                    <a:pt x="110" y="50"/>
                    <a:pt x="110" y="47"/>
                    <a:pt x="109" y="45"/>
                  </a:cubicBezTo>
                  <a:cubicBezTo>
                    <a:pt x="108" y="45"/>
                    <a:pt x="108" y="45"/>
                    <a:pt x="108" y="45"/>
                  </a:cubicBezTo>
                  <a:cubicBezTo>
                    <a:pt x="108" y="44"/>
                    <a:pt x="109" y="44"/>
                    <a:pt x="108" y="44"/>
                  </a:cubicBezTo>
                  <a:cubicBezTo>
                    <a:pt x="108" y="44"/>
                    <a:pt x="108" y="44"/>
                    <a:pt x="107" y="44"/>
                  </a:cubicBezTo>
                  <a:cubicBezTo>
                    <a:pt x="107" y="44"/>
                    <a:pt x="107" y="43"/>
                    <a:pt x="107" y="42"/>
                  </a:cubicBezTo>
                  <a:cubicBezTo>
                    <a:pt x="108" y="42"/>
                    <a:pt x="107" y="43"/>
                    <a:pt x="108" y="43"/>
                  </a:cubicBezTo>
                  <a:cubicBezTo>
                    <a:pt x="108" y="43"/>
                    <a:pt x="107" y="42"/>
                    <a:pt x="107" y="41"/>
                  </a:cubicBezTo>
                  <a:cubicBezTo>
                    <a:pt x="107" y="41"/>
                    <a:pt x="107" y="41"/>
                    <a:pt x="107" y="42"/>
                  </a:cubicBezTo>
                  <a:cubicBezTo>
                    <a:pt x="107" y="41"/>
                    <a:pt x="107" y="41"/>
                    <a:pt x="107" y="41"/>
                  </a:cubicBezTo>
                  <a:cubicBezTo>
                    <a:pt x="106" y="41"/>
                    <a:pt x="106" y="43"/>
                    <a:pt x="105" y="43"/>
                  </a:cubicBezTo>
                  <a:cubicBezTo>
                    <a:pt x="105" y="42"/>
                    <a:pt x="105" y="42"/>
                    <a:pt x="105" y="42"/>
                  </a:cubicBezTo>
                  <a:cubicBezTo>
                    <a:pt x="104" y="42"/>
                    <a:pt x="105" y="44"/>
                    <a:pt x="104" y="42"/>
                  </a:cubicBezTo>
                  <a:cubicBezTo>
                    <a:pt x="104" y="42"/>
                    <a:pt x="105" y="41"/>
                    <a:pt x="105" y="41"/>
                  </a:cubicBezTo>
                  <a:cubicBezTo>
                    <a:pt x="105" y="40"/>
                    <a:pt x="106" y="40"/>
                    <a:pt x="106" y="39"/>
                  </a:cubicBezTo>
                  <a:cubicBezTo>
                    <a:pt x="105" y="39"/>
                    <a:pt x="106" y="40"/>
                    <a:pt x="106" y="40"/>
                  </a:cubicBezTo>
                  <a:cubicBezTo>
                    <a:pt x="105" y="40"/>
                    <a:pt x="105" y="39"/>
                    <a:pt x="105" y="38"/>
                  </a:cubicBezTo>
                  <a:cubicBezTo>
                    <a:pt x="105" y="39"/>
                    <a:pt x="106" y="38"/>
                    <a:pt x="106" y="38"/>
                  </a:cubicBezTo>
                  <a:cubicBezTo>
                    <a:pt x="105" y="37"/>
                    <a:pt x="105" y="38"/>
                    <a:pt x="105" y="38"/>
                  </a:cubicBezTo>
                  <a:cubicBezTo>
                    <a:pt x="105" y="37"/>
                    <a:pt x="105" y="36"/>
                    <a:pt x="105" y="37"/>
                  </a:cubicBezTo>
                  <a:cubicBezTo>
                    <a:pt x="106" y="36"/>
                    <a:pt x="105" y="36"/>
                    <a:pt x="105" y="35"/>
                  </a:cubicBezTo>
                  <a:cubicBezTo>
                    <a:pt x="104" y="35"/>
                    <a:pt x="104" y="37"/>
                    <a:pt x="104" y="36"/>
                  </a:cubicBezTo>
                  <a:cubicBezTo>
                    <a:pt x="104" y="36"/>
                    <a:pt x="104" y="34"/>
                    <a:pt x="105" y="35"/>
                  </a:cubicBezTo>
                  <a:cubicBezTo>
                    <a:pt x="104" y="34"/>
                    <a:pt x="104" y="34"/>
                    <a:pt x="104" y="35"/>
                  </a:cubicBezTo>
                  <a:cubicBezTo>
                    <a:pt x="103" y="35"/>
                    <a:pt x="104" y="33"/>
                    <a:pt x="103" y="33"/>
                  </a:cubicBezTo>
                  <a:cubicBezTo>
                    <a:pt x="103" y="33"/>
                    <a:pt x="103" y="33"/>
                    <a:pt x="103" y="33"/>
                  </a:cubicBezTo>
                  <a:cubicBezTo>
                    <a:pt x="103" y="33"/>
                    <a:pt x="103" y="33"/>
                    <a:pt x="102" y="33"/>
                  </a:cubicBezTo>
                  <a:cubicBezTo>
                    <a:pt x="102" y="32"/>
                    <a:pt x="102" y="31"/>
                    <a:pt x="101" y="31"/>
                  </a:cubicBezTo>
                  <a:cubicBezTo>
                    <a:pt x="101" y="31"/>
                    <a:pt x="101" y="30"/>
                    <a:pt x="102" y="30"/>
                  </a:cubicBezTo>
                  <a:cubicBezTo>
                    <a:pt x="102" y="31"/>
                    <a:pt x="102" y="31"/>
                    <a:pt x="102" y="31"/>
                  </a:cubicBezTo>
                  <a:cubicBezTo>
                    <a:pt x="102" y="31"/>
                    <a:pt x="102" y="30"/>
                    <a:pt x="102" y="30"/>
                  </a:cubicBezTo>
                  <a:cubicBezTo>
                    <a:pt x="102" y="30"/>
                    <a:pt x="102" y="30"/>
                    <a:pt x="102" y="30"/>
                  </a:cubicBezTo>
                  <a:cubicBezTo>
                    <a:pt x="102" y="30"/>
                    <a:pt x="101" y="29"/>
                    <a:pt x="101" y="29"/>
                  </a:cubicBezTo>
                  <a:cubicBezTo>
                    <a:pt x="101" y="29"/>
                    <a:pt x="101" y="29"/>
                    <a:pt x="101" y="29"/>
                  </a:cubicBezTo>
                  <a:cubicBezTo>
                    <a:pt x="101" y="28"/>
                    <a:pt x="101" y="28"/>
                    <a:pt x="101" y="28"/>
                  </a:cubicBezTo>
                  <a:cubicBezTo>
                    <a:pt x="101" y="27"/>
                    <a:pt x="100" y="29"/>
                    <a:pt x="100" y="28"/>
                  </a:cubicBezTo>
                  <a:cubicBezTo>
                    <a:pt x="100" y="29"/>
                    <a:pt x="100" y="29"/>
                    <a:pt x="100" y="29"/>
                  </a:cubicBezTo>
                  <a:cubicBezTo>
                    <a:pt x="100" y="28"/>
                    <a:pt x="100" y="28"/>
                    <a:pt x="99" y="28"/>
                  </a:cubicBezTo>
                  <a:cubicBezTo>
                    <a:pt x="100" y="27"/>
                    <a:pt x="100" y="27"/>
                    <a:pt x="100" y="27"/>
                  </a:cubicBezTo>
                  <a:cubicBezTo>
                    <a:pt x="100" y="26"/>
                    <a:pt x="99" y="27"/>
                    <a:pt x="100" y="26"/>
                  </a:cubicBezTo>
                  <a:cubicBezTo>
                    <a:pt x="100" y="27"/>
                    <a:pt x="100" y="27"/>
                    <a:pt x="100" y="27"/>
                  </a:cubicBezTo>
                  <a:cubicBezTo>
                    <a:pt x="99" y="27"/>
                    <a:pt x="99" y="27"/>
                    <a:pt x="98" y="26"/>
                  </a:cubicBezTo>
                  <a:cubicBezTo>
                    <a:pt x="98" y="26"/>
                    <a:pt x="98" y="25"/>
                    <a:pt x="99" y="25"/>
                  </a:cubicBezTo>
                  <a:cubicBezTo>
                    <a:pt x="99" y="25"/>
                    <a:pt x="98" y="25"/>
                    <a:pt x="98" y="25"/>
                  </a:cubicBezTo>
                  <a:cubicBezTo>
                    <a:pt x="98" y="24"/>
                    <a:pt x="98" y="25"/>
                    <a:pt x="98" y="24"/>
                  </a:cubicBezTo>
                  <a:cubicBezTo>
                    <a:pt x="98" y="24"/>
                    <a:pt x="97" y="23"/>
                    <a:pt x="96" y="23"/>
                  </a:cubicBezTo>
                  <a:cubicBezTo>
                    <a:pt x="96" y="24"/>
                    <a:pt x="96" y="24"/>
                    <a:pt x="96" y="24"/>
                  </a:cubicBezTo>
                  <a:cubicBezTo>
                    <a:pt x="96" y="24"/>
                    <a:pt x="96" y="24"/>
                    <a:pt x="96" y="24"/>
                  </a:cubicBezTo>
                  <a:cubicBezTo>
                    <a:pt x="96" y="25"/>
                    <a:pt x="95" y="24"/>
                    <a:pt x="95" y="25"/>
                  </a:cubicBezTo>
                  <a:cubicBezTo>
                    <a:pt x="95" y="24"/>
                    <a:pt x="95" y="24"/>
                    <a:pt x="94" y="24"/>
                  </a:cubicBezTo>
                  <a:cubicBezTo>
                    <a:pt x="96" y="24"/>
                    <a:pt x="95" y="22"/>
                    <a:pt x="96" y="21"/>
                  </a:cubicBezTo>
                  <a:cubicBezTo>
                    <a:pt x="95" y="20"/>
                    <a:pt x="93" y="22"/>
                    <a:pt x="94" y="20"/>
                  </a:cubicBezTo>
                  <a:cubicBezTo>
                    <a:pt x="94" y="20"/>
                    <a:pt x="94" y="19"/>
                    <a:pt x="94" y="20"/>
                  </a:cubicBezTo>
                  <a:cubicBezTo>
                    <a:pt x="94" y="19"/>
                    <a:pt x="95" y="19"/>
                    <a:pt x="94" y="18"/>
                  </a:cubicBezTo>
                  <a:cubicBezTo>
                    <a:pt x="94" y="19"/>
                    <a:pt x="93" y="18"/>
                    <a:pt x="93" y="20"/>
                  </a:cubicBezTo>
                  <a:cubicBezTo>
                    <a:pt x="93" y="19"/>
                    <a:pt x="93" y="20"/>
                    <a:pt x="93" y="20"/>
                  </a:cubicBezTo>
                  <a:cubicBezTo>
                    <a:pt x="93" y="20"/>
                    <a:pt x="93" y="21"/>
                    <a:pt x="92" y="20"/>
                  </a:cubicBezTo>
                  <a:cubicBezTo>
                    <a:pt x="92" y="20"/>
                    <a:pt x="91" y="19"/>
                    <a:pt x="92" y="19"/>
                  </a:cubicBezTo>
                  <a:cubicBezTo>
                    <a:pt x="92" y="18"/>
                    <a:pt x="92" y="19"/>
                    <a:pt x="93" y="19"/>
                  </a:cubicBezTo>
                  <a:cubicBezTo>
                    <a:pt x="92" y="18"/>
                    <a:pt x="91" y="18"/>
                    <a:pt x="92" y="17"/>
                  </a:cubicBezTo>
                  <a:cubicBezTo>
                    <a:pt x="92" y="18"/>
                    <a:pt x="93" y="18"/>
                    <a:pt x="93" y="17"/>
                  </a:cubicBezTo>
                  <a:cubicBezTo>
                    <a:pt x="92" y="17"/>
                    <a:pt x="92" y="17"/>
                    <a:pt x="92" y="17"/>
                  </a:cubicBezTo>
                  <a:cubicBezTo>
                    <a:pt x="92" y="17"/>
                    <a:pt x="92" y="17"/>
                    <a:pt x="92" y="17"/>
                  </a:cubicBezTo>
                  <a:cubicBezTo>
                    <a:pt x="91" y="16"/>
                    <a:pt x="93" y="16"/>
                    <a:pt x="92" y="15"/>
                  </a:cubicBezTo>
                  <a:cubicBezTo>
                    <a:pt x="91" y="15"/>
                    <a:pt x="91" y="15"/>
                    <a:pt x="91" y="15"/>
                  </a:cubicBezTo>
                  <a:cubicBezTo>
                    <a:pt x="90" y="16"/>
                    <a:pt x="92" y="17"/>
                    <a:pt x="91" y="17"/>
                  </a:cubicBezTo>
                  <a:cubicBezTo>
                    <a:pt x="91" y="17"/>
                    <a:pt x="91" y="16"/>
                    <a:pt x="90" y="16"/>
                  </a:cubicBezTo>
                  <a:cubicBezTo>
                    <a:pt x="90" y="16"/>
                    <a:pt x="90" y="16"/>
                    <a:pt x="90" y="16"/>
                  </a:cubicBezTo>
                  <a:cubicBezTo>
                    <a:pt x="90" y="16"/>
                    <a:pt x="89" y="17"/>
                    <a:pt x="89" y="15"/>
                  </a:cubicBezTo>
                  <a:cubicBezTo>
                    <a:pt x="89" y="15"/>
                    <a:pt x="89" y="15"/>
                    <a:pt x="89" y="15"/>
                  </a:cubicBezTo>
                  <a:cubicBezTo>
                    <a:pt x="88" y="14"/>
                    <a:pt x="88" y="13"/>
                    <a:pt x="88" y="12"/>
                  </a:cubicBezTo>
                  <a:cubicBezTo>
                    <a:pt x="87" y="13"/>
                    <a:pt x="87" y="12"/>
                    <a:pt x="87" y="13"/>
                  </a:cubicBezTo>
                  <a:cubicBezTo>
                    <a:pt x="87" y="13"/>
                    <a:pt x="89" y="14"/>
                    <a:pt x="89" y="15"/>
                  </a:cubicBezTo>
                  <a:cubicBezTo>
                    <a:pt x="88" y="15"/>
                    <a:pt x="89" y="15"/>
                    <a:pt x="89" y="16"/>
                  </a:cubicBezTo>
                  <a:cubicBezTo>
                    <a:pt x="88" y="16"/>
                    <a:pt x="88" y="16"/>
                    <a:pt x="87" y="16"/>
                  </a:cubicBezTo>
                  <a:cubicBezTo>
                    <a:pt x="87" y="16"/>
                    <a:pt x="87" y="16"/>
                    <a:pt x="87" y="16"/>
                  </a:cubicBezTo>
                  <a:cubicBezTo>
                    <a:pt x="87" y="15"/>
                    <a:pt x="87" y="15"/>
                    <a:pt x="88" y="15"/>
                  </a:cubicBezTo>
                  <a:cubicBezTo>
                    <a:pt x="87" y="14"/>
                    <a:pt x="86" y="13"/>
                    <a:pt x="86" y="13"/>
                  </a:cubicBezTo>
                  <a:cubicBezTo>
                    <a:pt x="86" y="13"/>
                    <a:pt x="85" y="13"/>
                    <a:pt x="86" y="13"/>
                  </a:cubicBezTo>
                  <a:cubicBezTo>
                    <a:pt x="85" y="12"/>
                    <a:pt x="84" y="11"/>
                    <a:pt x="83" y="11"/>
                  </a:cubicBezTo>
                  <a:cubicBezTo>
                    <a:pt x="84" y="11"/>
                    <a:pt x="82" y="10"/>
                    <a:pt x="82" y="9"/>
                  </a:cubicBezTo>
                  <a:cubicBezTo>
                    <a:pt x="82" y="10"/>
                    <a:pt x="82" y="10"/>
                    <a:pt x="82" y="10"/>
                  </a:cubicBezTo>
                  <a:cubicBezTo>
                    <a:pt x="81" y="9"/>
                    <a:pt x="81" y="10"/>
                    <a:pt x="81" y="10"/>
                  </a:cubicBezTo>
                  <a:cubicBezTo>
                    <a:pt x="80" y="9"/>
                    <a:pt x="80" y="8"/>
                    <a:pt x="79" y="7"/>
                  </a:cubicBezTo>
                  <a:cubicBezTo>
                    <a:pt x="78" y="7"/>
                    <a:pt x="76" y="5"/>
                    <a:pt x="76" y="5"/>
                  </a:cubicBezTo>
                  <a:cubicBezTo>
                    <a:pt x="75" y="5"/>
                    <a:pt x="75" y="5"/>
                    <a:pt x="74" y="5"/>
                  </a:cubicBezTo>
                  <a:cubicBezTo>
                    <a:pt x="74" y="5"/>
                    <a:pt x="75" y="5"/>
                    <a:pt x="74" y="5"/>
                  </a:cubicBezTo>
                  <a:cubicBezTo>
                    <a:pt x="74" y="5"/>
                    <a:pt x="74" y="5"/>
                    <a:pt x="74" y="5"/>
                  </a:cubicBezTo>
                  <a:cubicBezTo>
                    <a:pt x="74" y="4"/>
                    <a:pt x="72" y="4"/>
                    <a:pt x="72" y="3"/>
                  </a:cubicBezTo>
                  <a:cubicBezTo>
                    <a:pt x="72" y="4"/>
                    <a:pt x="72" y="4"/>
                    <a:pt x="72" y="4"/>
                  </a:cubicBezTo>
                  <a:cubicBezTo>
                    <a:pt x="72" y="4"/>
                    <a:pt x="72" y="3"/>
                    <a:pt x="72" y="3"/>
                  </a:cubicBezTo>
                  <a:cubicBezTo>
                    <a:pt x="72" y="4"/>
                    <a:pt x="71" y="4"/>
                    <a:pt x="72" y="4"/>
                  </a:cubicBezTo>
                  <a:cubicBezTo>
                    <a:pt x="71" y="4"/>
                    <a:pt x="70" y="3"/>
                    <a:pt x="70" y="3"/>
                  </a:cubicBezTo>
                  <a:cubicBezTo>
                    <a:pt x="70" y="3"/>
                    <a:pt x="70" y="3"/>
                    <a:pt x="70" y="3"/>
                  </a:cubicBezTo>
                  <a:cubicBezTo>
                    <a:pt x="70" y="2"/>
                    <a:pt x="69" y="1"/>
                    <a:pt x="68" y="1"/>
                  </a:cubicBezTo>
                  <a:cubicBezTo>
                    <a:pt x="67" y="1"/>
                    <a:pt x="67" y="1"/>
                    <a:pt x="67" y="1"/>
                  </a:cubicBezTo>
                  <a:cubicBezTo>
                    <a:pt x="67" y="1"/>
                    <a:pt x="67" y="1"/>
                    <a:pt x="67" y="1"/>
                  </a:cubicBezTo>
                  <a:cubicBezTo>
                    <a:pt x="67" y="1"/>
                    <a:pt x="66" y="1"/>
                    <a:pt x="66" y="0"/>
                  </a:cubicBezTo>
                  <a:cubicBezTo>
                    <a:pt x="67" y="2"/>
                    <a:pt x="67" y="2"/>
                    <a:pt x="67" y="2"/>
                  </a:cubicBezTo>
                  <a:cubicBezTo>
                    <a:pt x="68" y="2"/>
                    <a:pt x="67" y="2"/>
                    <a:pt x="67" y="1"/>
                  </a:cubicBezTo>
                  <a:cubicBezTo>
                    <a:pt x="68" y="1"/>
                    <a:pt x="69" y="2"/>
                    <a:pt x="69" y="2"/>
                  </a:cubicBezTo>
                  <a:cubicBezTo>
                    <a:pt x="68" y="2"/>
                    <a:pt x="68" y="2"/>
                    <a:pt x="68" y="2"/>
                  </a:cubicBezTo>
                  <a:cubicBezTo>
                    <a:pt x="68" y="2"/>
                    <a:pt x="68" y="2"/>
                    <a:pt x="68" y="3"/>
                  </a:cubicBezTo>
                  <a:cubicBezTo>
                    <a:pt x="68" y="3"/>
                    <a:pt x="68" y="3"/>
                    <a:pt x="68" y="3"/>
                  </a:cubicBezTo>
                  <a:cubicBezTo>
                    <a:pt x="68" y="3"/>
                    <a:pt x="68" y="3"/>
                    <a:pt x="69" y="4"/>
                  </a:cubicBezTo>
                  <a:cubicBezTo>
                    <a:pt x="69" y="3"/>
                    <a:pt x="69" y="4"/>
                    <a:pt x="69" y="3"/>
                  </a:cubicBezTo>
                  <a:cubicBezTo>
                    <a:pt x="69" y="4"/>
                    <a:pt x="70" y="4"/>
                    <a:pt x="70" y="5"/>
                  </a:cubicBezTo>
                  <a:cubicBezTo>
                    <a:pt x="71" y="5"/>
                    <a:pt x="72" y="6"/>
                    <a:pt x="73" y="6"/>
                  </a:cubicBezTo>
                  <a:cubicBezTo>
                    <a:pt x="73" y="6"/>
                    <a:pt x="72" y="5"/>
                    <a:pt x="72" y="5"/>
                  </a:cubicBezTo>
                  <a:cubicBezTo>
                    <a:pt x="73" y="5"/>
                    <a:pt x="73" y="5"/>
                    <a:pt x="73" y="5"/>
                  </a:cubicBezTo>
                  <a:cubicBezTo>
                    <a:pt x="73" y="6"/>
                    <a:pt x="73" y="6"/>
                    <a:pt x="74" y="7"/>
                  </a:cubicBezTo>
                  <a:cubicBezTo>
                    <a:pt x="74" y="7"/>
                    <a:pt x="74" y="7"/>
                    <a:pt x="74" y="7"/>
                  </a:cubicBezTo>
                  <a:cubicBezTo>
                    <a:pt x="74" y="7"/>
                    <a:pt x="74" y="8"/>
                    <a:pt x="75" y="8"/>
                  </a:cubicBezTo>
                  <a:cubicBezTo>
                    <a:pt x="76" y="9"/>
                    <a:pt x="78" y="10"/>
                    <a:pt x="79" y="11"/>
                  </a:cubicBezTo>
                  <a:cubicBezTo>
                    <a:pt x="79" y="11"/>
                    <a:pt x="79" y="11"/>
                    <a:pt x="79" y="11"/>
                  </a:cubicBezTo>
                  <a:cubicBezTo>
                    <a:pt x="79" y="12"/>
                    <a:pt x="81" y="12"/>
                    <a:pt x="81" y="13"/>
                  </a:cubicBezTo>
                  <a:cubicBezTo>
                    <a:pt x="83" y="14"/>
                    <a:pt x="83" y="16"/>
                    <a:pt x="85" y="16"/>
                  </a:cubicBezTo>
                  <a:cubicBezTo>
                    <a:pt x="86" y="18"/>
                    <a:pt x="88" y="20"/>
                    <a:pt x="90" y="23"/>
                  </a:cubicBezTo>
                  <a:cubicBezTo>
                    <a:pt x="90" y="22"/>
                    <a:pt x="90" y="22"/>
                    <a:pt x="90" y="22"/>
                  </a:cubicBezTo>
                  <a:cubicBezTo>
                    <a:pt x="90" y="23"/>
                    <a:pt x="90" y="22"/>
                    <a:pt x="91" y="22"/>
                  </a:cubicBezTo>
                  <a:cubicBezTo>
                    <a:pt x="90" y="22"/>
                    <a:pt x="91" y="23"/>
                    <a:pt x="91" y="24"/>
                  </a:cubicBezTo>
                  <a:cubicBezTo>
                    <a:pt x="92" y="25"/>
                    <a:pt x="92" y="26"/>
                    <a:pt x="93" y="27"/>
                  </a:cubicBezTo>
                  <a:cubicBezTo>
                    <a:pt x="93" y="27"/>
                    <a:pt x="93" y="27"/>
                    <a:pt x="93" y="27"/>
                  </a:cubicBezTo>
                  <a:cubicBezTo>
                    <a:pt x="93" y="29"/>
                    <a:pt x="95" y="29"/>
                    <a:pt x="96" y="30"/>
                  </a:cubicBezTo>
                  <a:cubicBezTo>
                    <a:pt x="96" y="31"/>
                    <a:pt x="96" y="31"/>
                    <a:pt x="96" y="31"/>
                  </a:cubicBezTo>
                  <a:cubicBezTo>
                    <a:pt x="96" y="32"/>
                    <a:pt x="97" y="32"/>
                    <a:pt x="97" y="34"/>
                  </a:cubicBezTo>
                  <a:cubicBezTo>
                    <a:pt x="97" y="34"/>
                    <a:pt x="98" y="35"/>
                    <a:pt x="99" y="36"/>
                  </a:cubicBezTo>
                  <a:cubicBezTo>
                    <a:pt x="99" y="39"/>
                    <a:pt x="101" y="42"/>
                    <a:pt x="102" y="45"/>
                  </a:cubicBezTo>
                  <a:cubicBezTo>
                    <a:pt x="103" y="45"/>
                    <a:pt x="103" y="45"/>
                    <a:pt x="103" y="45"/>
                  </a:cubicBezTo>
                  <a:cubicBezTo>
                    <a:pt x="103" y="49"/>
                    <a:pt x="105" y="52"/>
                    <a:pt x="105" y="55"/>
                  </a:cubicBezTo>
                  <a:cubicBezTo>
                    <a:pt x="106" y="54"/>
                    <a:pt x="106" y="54"/>
                    <a:pt x="106" y="54"/>
                  </a:cubicBezTo>
                  <a:cubicBezTo>
                    <a:pt x="106" y="55"/>
                    <a:pt x="106" y="56"/>
                    <a:pt x="105" y="56"/>
                  </a:cubicBezTo>
                  <a:cubicBezTo>
                    <a:pt x="106" y="57"/>
                    <a:pt x="105" y="58"/>
                    <a:pt x="106" y="59"/>
                  </a:cubicBezTo>
                  <a:cubicBezTo>
                    <a:pt x="107" y="60"/>
                    <a:pt x="106" y="60"/>
                    <a:pt x="106" y="61"/>
                  </a:cubicBezTo>
                  <a:cubicBezTo>
                    <a:pt x="107" y="62"/>
                    <a:pt x="107" y="63"/>
                    <a:pt x="107" y="64"/>
                  </a:cubicBezTo>
                  <a:cubicBezTo>
                    <a:pt x="107" y="64"/>
                    <a:pt x="107" y="64"/>
                    <a:pt x="107" y="64"/>
                  </a:cubicBezTo>
                  <a:cubicBezTo>
                    <a:pt x="107" y="65"/>
                    <a:pt x="108" y="67"/>
                    <a:pt x="107" y="66"/>
                  </a:cubicBezTo>
                  <a:cubicBezTo>
                    <a:pt x="107" y="68"/>
                    <a:pt x="107" y="70"/>
                    <a:pt x="107" y="72"/>
                  </a:cubicBezTo>
                  <a:cubicBezTo>
                    <a:pt x="107" y="72"/>
                    <a:pt x="107" y="72"/>
                    <a:pt x="107" y="72"/>
                  </a:cubicBezTo>
                  <a:cubicBezTo>
                    <a:pt x="107" y="74"/>
                    <a:pt x="108" y="76"/>
                    <a:pt x="107" y="77"/>
                  </a:cubicBezTo>
                  <a:cubicBezTo>
                    <a:pt x="107" y="77"/>
                    <a:pt x="108" y="76"/>
                    <a:pt x="108" y="77"/>
                  </a:cubicBezTo>
                  <a:cubicBezTo>
                    <a:pt x="107" y="77"/>
                    <a:pt x="107" y="77"/>
                    <a:pt x="107" y="78"/>
                  </a:cubicBezTo>
                  <a:cubicBezTo>
                    <a:pt x="106" y="80"/>
                    <a:pt x="107" y="83"/>
                    <a:pt x="107" y="85"/>
                  </a:cubicBezTo>
                  <a:cubicBezTo>
                    <a:pt x="106" y="89"/>
                    <a:pt x="106" y="93"/>
                    <a:pt x="106" y="97"/>
                  </a:cubicBezTo>
                  <a:cubicBezTo>
                    <a:pt x="106" y="97"/>
                    <a:pt x="106" y="97"/>
                    <a:pt x="106" y="97"/>
                  </a:cubicBezTo>
                  <a:cubicBezTo>
                    <a:pt x="105" y="98"/>
                    <a:pt x="106" y="100"/>
                    <a:pt x="105" y="101"/>
                  </a:cubicBezTo>
                  <a:cubicBezTo>
                    <a:pt x="105" y="102"/>
                    <a:pt x="105" y="102"/>
                    <a:pt x="105" y="102"/>
                  </a:cubicBezTo>
                  <a:cubicBezTo>
                    <a:pt x="105" y="103"/>
                    <a:pt x="105" y="104"/>
                    <a:pt x="105" y="106"/>
                  </a:cubicBezTo>
                  <a:cubicBezTo>
                    <a:pt x="104" y="105"/>
                    <a:pt x="104" y="104"/>
                    <a:pt x="103" y="103"/>
                  </a:cubicBezTo>
                  <a:cubicBezTo>
                    <a:pt x="101" y="101"/>
                    <a:pt x="102" y="104"/>
                    <a:pt x="101" y="102"/>
                  </a:cubicBezTo>
                  <a:cubicBezTo>
                    <a:pt x="101" y="102"/>
                    <a:pt x="101" y="101"/>
                    <a:pt x="101" y="101"/>
                  </a:cubicBezTo>
                  <a:cubicBezTo>
                    <a:pt x="101" y="101"/>
                    <a:pt x="100" y="101"/>
                    <a:pt x="100" y="100"/>
                  </a:cubicBezTo>
                  <a:cubicBezTo>
                    <a:pt x="100" y="100"/>
                    <a:pt x="100" y="100"/>
                    <a:pt x="100" y="99"/>
                  </a:cubicBezTo>
                  <a:cubicBezTo>
                    <a:pt x="99" y="98"/>
                    <a:pt x="98" y="98"/>
                    <a:pt x="98" y="97"/>
                  </a:cubicBezTo>
                  <a:cubicBezTo>
                    <a:pt x="97" y="97"/>
                    <a:pt x="97" y="97"/>
                    <a:pt x="97" y="97"/>
                  </a:cubicBezTo>
                  <a:cubicBezTo>
                    <a:pt x="97" y="95"/>
                    <a:pt x="96" y="94"/>
                    <a:pt x="96" y="93"/>
                  </a:cubicBezTo>
                  <a:cubicBezTo>
                    <a:pt x="91" y="86"/>
                    <a:pt x="87" y="79"/>
                    <a:pt x="81" y="72"/>
                  </a:cubicBezTo>
                  <a:cubicBezTo>
                    <a:pt x="76" y="66"/>
                    <a:pt x="71" y="60"/>
                    <a:pt x="64" y="55"/>
                  </a:cubicBezTo>
                  <a:cubicBezTo>
                    <a:pt x="61" y="54"/>
                    <a:pt x="61" y="54"/>
                    <a:pt x="60" y="52"/>
                  </a:cubicBezTo>
                  <a:cubicBezTo>
                    <a:pt x="60" y="52"/>
                    <a:pt x="60" y="53"/>
                    <a:pt x="59" y="53"/>
                  </a:cubicBezTo>
                  <a:cubicBezTo>
                    <a:pt x="60" y="52"/>
                    <a:pt x="58" y="52"/>
                    <a:pt x="58" y="51"/>
                  </a:cubicBezTo>
                  <a:cubicBezTo>
                    <a:pt x="54" y="49"/>
                    <a:pt x="54" y="49"/>
                    <a:pt x="54" y="49"/>
                  </a:cubicBezTo>
                  <a:cubicBezTo>
                    <a:pt x="53" y="48"/>
                    <a:pt x="51" y="47"/>
                    <a:pt x="49" y="47"/>
                  </a:cubicBezTo>
                  <a:cubicBezTo>
                    <a:pt x="50" y="47"/>
                    <a:pt x="50" y="48"/>
                    <a:pt x="49" y="47"/>
                  </a:cubicBezTo>
                  <a:cubicBezTo>
                    <a:pt x="49" y="47"/>
                    <a:pt x="49" y="47"/>
                    <a:pt x="49" y="47"/>
                  </a:cubicBezTo>
                  <a:cubicBezTo>
                    <a:pt x="49" y="47"/>
                    <a:pt x="49" y="47"/>
                    <a:pt x="49" y="47"/>
                  </a:cubicBezTo>
                  <a:cubicBezTo>
                    <a:pt x="48" y="47"/>
                    <a:pt x="48" y="46"/>
                    <a:pt x="48" y="46"/>
                  </a:cubicBezTo>
                  <a:cubicBezTo>
                    <a:pt x="40" y="43"/>
                    <a:pt x="32" y="44"/>
                    <a:pt x="24" y="45"/>
                  </a:cubicBezTo>
                  <a:cubicBezTo>
                    <a:pt x="22" y="45"/>
                    <a:pt x="19" y="46"/>
                    <a:pt x="17" y="46"/>
                  </a:cubicBezTo>
                  <a:cubicBezTo>
                    <a:pt x="11" y="48"/>
                    <a:pt x="6" y="50"/>
                    <a:pt x="0" y="52"/>
                  </a:cubicBezTo>
                  <a:cubicBezTo>
                    <a:pt x="0" y="52"/>
                    <a:pt x="2" y="54"/>
                    <a:pt x="4" y="53"/>
                  </a:cubicBezTo>
                  <a:cubicBezTo>
                    <a:pt x="8" y="53"/>
                    <a:pt x="11" y="50"/>
                    <a:pt x="15" y="51"/>
                  </a:cubicBezTo>
                  <a:cubicBezTo>
                    <a:pt x="15" y="50"/>
                    <a:pt x="14" y="50"/>
                    <a:pt x="15" y="50"/>
                  </a:cubicBezTo>
                  <a:cubicBezTo>
                    <a:pt x="19" y="50"/>
                    <a:pt x="24" y="48"/>
                    <a:pt x="28" y="47"/>
                  </a:cubicBezTo>
                  <a:cubicBezTo>
                    <a:pt x="28" y="47"/>
                    <a:pt x="28" y="47"/>
                    <a:pt x="28" y="47"/>
                  </a:cubicBezTo>
                  <a:cubicBezTo>
                    <a:pt x="28" y="47"/>
                    <a:pt x="29" y="48"/>
                    <a:pt x="30" y="47"/>
                  </a:cubicBezTo>
                  <a:cubicBezTo>
                    <a:pt x="30" y="47"/>
                    <a:pt x="30" y="47"/>
                    <a:pt x="30" y="47"/>
                  </a:cubicBezTo>
                  <a:cubicBezTo>
                    <a:pt x="30" y="48"/>
                    <a:pt x="32" y="47"/>
                    <a:pt x="32" y="48"/>
                  </a:cubicBezTo>
                  <a:cubicBezTo>
                    <a:pt x="32" y="47"/>
                    <a:pt x="32" y="47"/>
                    <a:pt x="33" y="47"/>
                  </a:cubicBezTo>
                  <a:cubicBezTo>
                    <a:pt x="33" y="47"/>
                    <a:pt x="33" y="47"/>
                    <a:pt x="33" y="47"/>
                  </a:cubicBezTo>
                  <a:cubicBezTo>
                    <a:pt x="35" y="49"/>
                    <a:pt x="36" y="47"/>
                    <a:pt x="38" y="48"/>
                  </a:cubicBezTo>
                  <a:cubicBezTo>
                    <a:pt x="38" y="48"/>
                    <a:pt x="38" y="48"/>
                    <a:pt x="38" y="48"/>
                  </a:cubicBezTo>
                  <a:cubicBezTo>
                    <a:pt x="41" y="49"/>
                    <a:pt x="44" y="50"/>
                    <a:pt x="47" y="51"/>
                  </a:cubicBezTo>
                  <a:cubicBezTo>
                    <a:pt x="47" y="51"/>
                    <a:pt x="47" y="50"/>
                    <a:pt x="48" y="50"/>
                  </a:cubicBezTo>
                  <a:cubicBezTo>
                    <a:pt x="48" y="51"/>
                    <a:pt x="48" y="51"/>
                    <a:pt x="49" y="52"/>
                  </a:cubicBezTo>
                  <a:cubicBezTo>
                    <a:pt x="50" y="51"/>
                    <a:pt x="50" y="53"/>
                    <a:pt x="51" y="53"/>
                  </a:cubicBezTo>
                  <a:cubicBezTo>
                    <a:pt x="51" y="53"/>
                    <a:pt x="51" y="53"/>
                    <a:pt x="51" y="53"/>
                  </a:cubicBezTo>
                  <a:cubicBezTo>
                    <a:pt x="52" y="53"/>
                    <a:pt x="52" y="53"/>
                    <a:pt x="53" y="54"/>
                  </a:cubicBezTo>
                  <a:cubicBezTo>
                    <a:pt x="53" y="53"/>
                    <a:pt x="53" y="53"/>
                    <a:pt x="53" y="53"/>
                  </a:cubicBezTo>
                  <a:cubicBezTo>
                    <a:pt x="53" y="54"/>
                    <a:pt x="54" y="54"/>
                    <a:pt x="55" y="54"/>
                  </a:cubicBezTo>
                  <a:cubicBezTo>
                    <a:pt x="55" y="54"/>
                    <a:pt x="55" y="54"/>
                    <a:pt x="55" y="54"/>
                  </a:cubicBezTo>
                  <a:cubicBezTo>
                    <a:pt x="55" y="55"/>
                    <a:pt x="56" y="55"/>
                    <a:pt x="56" y="55"/>
                  </a:cubicBezTo>
                  <a:cubicBezTo>
                    <a:pt x="56" y="55"/>
                    <a:pt x="56" y="55"/>
                    <a:pt x="56" y="55"/>
                  </a:cubicBezTo>
                  <a:cubicBezTo>
                    <a:pt x="57" y="56"/>
                    <a:pt x="58" y="56"/>
                    <a:pt x="57" y="56"/>
                  </a:cubicBezTo>
                  <a:cubicBezTo>
                    <a:pt x="58" y="56"/>
                    <a:pt x="57" y="55"/>
                    <a:pt x="58" y="55"/>
                  </a:cubicBezTo>
                  <a:cubicBezTo>
                    <a:pt x="61" y="58"/>
                    <a:pt x="64" y="61"/>
                    <a:pt x="67" y="64"/>
                  </a:cubicBezTo>
                  <a:cubicBezTo>
                    <a:pt x="67" y="64"/>
                    <a:pt x="68" y="64"/>
                    <a:pt x="68" y="64"/>
                  </a:cubicBezTo>
                  <a:cubicBezTo>
                    <a:pt x="68" y="64"/>
                    <a:pt x="69" y="65"/>
                    <a:pt x="69" y="66"/>
                  </a:cubicBezTo>
                  <a:cubicBezTo>
                    <a:pt x="69" y="65"/>
                    <a:pt x="69" y="66"/>
                    <a:pt x="70" y="66"/>
                  </a:cubicBezTo>
                  <a:cubicBezTo>
                    <a:pt x="70" y="66"/>
                    <a:pt x="70" y="67"/>
                    <a:pt x="70" y="67"/>
                  </a:cubicBezTo>
                  <a:cubicBezTo>
                    <a:pt x="70" y="67"/>
                    <a:pt x="70" y="67"/>
                    <a:pt x="71" y="66"/>
                  </a:cubicBezTo>
                  <a:cubicBezTo>
                    <a:pt x="71" y="67"/>
                    <a:pt x="72" y="68"/>
                    <a:pt x="72" y="69"/>
                  </a:cubicBezTo>
                  <a:cubicBezTo>
                    <a:pt x="72" y="69"/>
                    <a:pt x="72" y="68"/>
                    <a:pt x="72" y="68"/>
                  </a:cubicBezTo>
                  <a:cubicBezTo>
                    <a:pt x="72" y="69"/>
                    <a:pt x="73" y="69"/>
                    <a:pt x="74" y="70"/>
                  </a:cubicBezTo>
                  <a:cubicBezTo>
                    <a:pt x="74" y="70"/>
                    <a:pt x="74" y="70"/>
                    <a:pt x="74" y="70"/>
                  </a:cubicBezTo>
                  <a:cubicBezTo>
                    <a:pt x="75" y="70"/>
                    <a:pt x="73" y="71"/>
                    <a:pt x="74" y="71"/>
                  </a:cubicBezTo>
                  <a:cubicBezTo>
                    <a:pt x="74" y="71"/>
                    <a:pt x="74" y="71"/>
                    <a:pt x="74" y="71"/>
                  </a:cubicBezTo>
                  <a:cubicBezTo>
                    <a:pt x="75" y="72"/>
                    <a:pt x="76" y="73"/>
                    <a:pt x="76" y="74"/>
                  </a:cubicBezTo>
                  <a:cubicBezTo>
                    <a:pt x="76" y="74"/>
                    <a:pt x="76" y="74"/>
                    <a:pt x="76" y="74"/>
                  </a:cubicBezTo>
                  <a:cubicBezTo>
                    <a:pt x="77" y="75"/>
                    <a:pt x="78" y="76"/>
                    <a:pt x="79" y="77"/>
                  </a:cubicBezTo>
                  <a:cubicBezTo>
                    <a:pt x="79" y="77"/>
                    <a:pt x="79" y="76"/>
                    <a:pt x="80" y="77"/>
                  </a:cubicBezTo>
                  <a:cubicBezTo>
                    <a:pt x="79" y="78"/>
                    <a:pt x="81" y="79"/>
                    <a:pt x="80" y="79"/>
                  </a:cubicBezTo>
                  <a:cubicBezTo>
                    <a:pt x="81" y="80"/>
                    <a:pt x="82" y="81"/>
                    <a:pt x="82" y="81"/>
                  </a:cubicBezTo>
                  <a:cubicBezTo>
                    <a:pt x="82" y="81"/>
                    <a:pt x="83" y="81"/>
                    <a:pt x="83" y="81"/>
                  </a:cubicBezTo>
                  <a:cubicBezTo>
                    <a:pt x="83" y="81"/>
                    <a:pt x="83" y="81"/>
                    <a:pt x="83" y="81"/>
                  </a:cubicBezTo>
                  <a:cubicBezTo>
                    <a:pt x="84" y="80"/>
                    <a:pt x="83" y="80"/>
                    <a:pt x="83" y="80"/>
                  </a:cubicBezTo>
                  <a:cubicBezTo>
                    <a:pt x="84" y="81"/>
                    <a:pt x="84" y="82"/>
                    <a:pt x="84" y="82"/>
                  </a:cubicBezTo>
                  <a:cubicBezTo>
                    <a:pt x="85" y="83"/>
                    <a:pt x="84" y="84"/>
                    <a:pt x="85" y="85"/>
                  </a:cubicBezTo>
                  <a:cubicBezTo>
                    <a:pt x="85" y="84"/>
                    <a:pt x="86" y="85"/>
                    <a:pt x="86" y="84"/>
                  </a:cubicBezTo>
                  <a:cubicBezTo>
                    <a:pt x="86" y="87"/>
                    <a:pt x="86" y="87"/>
                    <a:pt x="86" y="87"/>
                  </a:cubicBezTo>
                  <a:cubicBezTo>
                    <a:pt x="86" y="87"/>
                    <a:pt x="86" y="86"/>
                    <a:pt x="86" y="87"/>
                  </a:cubicBezTo>
                  <a:cubicBezTo>
                    <a:pt x="86" y="87"/>
                    <a:pt x="86" y="87"/>
                    <a:pt x="86" y="88"/>
                  </a:cubicBezTo>
                  <a:cubicBezTo>
                    <a:pt x="86" y="88"/>
                    <a:pt x="87" y="89"/>
                    <a:pt x="88" y="89"/>
                  </a:cubicBezTo>
                  <a:cubicBezTo>
                    <a:pt x="88" y="89"/>
                    <a:pt x="88" y="88"/>
                    <a:pt x="88" y="89"/>
                  </a:cubicBezTo>
                  <a:cubicBezTo>
                    <a:pt x="89" y="89"/>
                    <a:pt x="88" y="89"/>
                    <a:pt x="89" y="90"/>
                  </a:cubicBezTo>
                  <a:cubicBezTo>
                    <a:pt x="89" y="90"/>
                    <a:pt x="89" y="90"/>
                    <a:pt x="89" y="90"/>
                  </a:cubicBezTo>
                  <a:cubicBezTo>
                    <a:pt x="89" y="90"/>
                    <a:pt x="90" y="91"/>
                    <a:pt x="89" y="91"/>
                  </a:cubicBezTo>
                  <a:cubicBezTo>
                    <a:pt x="89" y="92"/>
                    <a:pt x="89" y="92"/>
                    <a:pt x="90" y="93"/>
                  </a:cubicBezTo>
                  <a:cubicBezTo>
                    <a:pt x="90" y="92"/>
                    <a:pt x="90" y="92"/>
                    <a:pt x="90" y="92"/>
                  </a:cubicBezTo>
                  <a:cubicBezTo>
                    <a:pt x="90" y="93"/>
                    <a:pt x="91" y="94"/>
                    <a:pt x="91" y="95"/>
                  </a:cubicBezTo>
                  <a:cubicBezTo>
                    <a:pt x="91" y="95"/>
                    <a:pt x="91" y="95"/>
                    <a:pt x="91" y="95"/>
                  </a:cubicBezTo>
                  <a:cubicBezTo>
                    <a:pt x="92" y="96"/>
                    <a:pt x="92" y="98"/>
                    <a:pt x="94" y="98"/>
                  </a:cubicBezTo>
                  <a:cubicBezTo>
                    <a:pt x="94" y="98"/>
                    <a:pt x="93" y="98"/>
                    <a:pt x="93" y="98"/>
                  </a:cubicBezTo>
                  <a:cubicBezTo>
                    <a:pt x="94" y="99"/>
                    <a:pt x="94" y="99"/>
                    <a:pt x="94" y="99"/>
                  </a:cubicBezTo>
                  <a:cubicBezTo>
                    <a:pt x="94" y="99"/>
                    <a:pt x="94" y="100"/>
                    <a:pt x="95" y="100"/>
                  </a:cubicBezTo>
                  <a:cubicBezTo>
                    <a:pt x="95" y="100"/>
                    <a:pt x="95" y="100"/>
                    <a:pt x="95" y="100"/>
                  </a:cubicBezTo>
                  <a:cubicBezTo>
                    <a:pt x="95" y="100"/>
                    <a:pt x="96" y="103"/>
                    <a:pt x="97" y="104"/>
                  </a:cubicBezTo>
                  <a:cubicBezTo>
                    <a:pt x="97" y="104"/>
                    <a:pt x="97" y="105"/>
                    <a:pt x="97" y="105"/>
                  </a:cubicBezTo>
                  <a:cubicBezTo>
                    <a:pt x="98" y="105"/>
                    <a:pt x="98" y="105"/>
                    <a:pt x="98" y="105"/>
                  </a:cubicBezTo>
                  <a:cubicBezTo>
                    <a:pt x="98" y="105"/>
                    <a:pt x="98" y="105"/>
                    <a:pt x="98" y="105"/>
                  </a:cubicBezTo>
                  <a:cubicBezTo>
                    <a:pt x="98" y="105"/>
                    <a:pt x="98" y="105"/>
                    <a:pt x="98" y="105"/>
                  </a:cubicBezTo>
                  <a:cubicBezTo>
                    <a:pt x="98" y="106"/>
                    <a:pt x="98" y="106"/>
                    <a:pt x="99" y="106"/>
                  </a:cubicBezTo>
                  <a:cubicBezTo>
                    <a:pt x="98" y="106"/>
                    <a:pt x="98" y="106"/>
                    <a:pt x="98" y="105"/>
                  </a:cubicBezTo>
                  <a:cubicBezTo>
                    <a:pt x="98" y="105"/>
                    <a:pt x="98" y="105"/>
                    <a:pt x="98" y="105"/>
                  </a:cubicBezTo>
                  <a:cubicBezTo>
                    <a:pt x="98" y="106"/>
                    <a:pt x="99" y="106"/>
                    <a:pt x="99" y="106"/>
                  </a:cubicBezTo>
                  <a:cubicBezTo>
                    <a:pt x="99" y="106"/>
                    <a:pt x="99" y="106"/>
                    <a:pt x="99" y="106"/>
                  </a:cubicBezTo>
                  <a:cubicBezTo>
                    <a:pt x="99" y="106"/>
                    <a:pt x="99" y="106"/>
                    <a:pt x="99" y="106"/>
                  </a:cubicBezTo>
                  <a:cubicBezTo>
                    <a:pt x="99" y="106"/>
                    <a:pt x="99" y="107"/>
                    <a:pt x="99" y="107"/>
                  </a:cubicBezTo>
                  <a:cubicBezTo>
                    <a:pt x="99" y="107"/>
                    <a:pt x="100" y="106"/>
                    <a:pt x="100" y="107"/>
                  </a:cubicBezTo>
                  <a:cubicBezTo>
                    <a:pt x="100" y="108"/>
                    <a:pt x="100" y="107"/>
                    <a:pt x="100" y="108"/>
                  </a:cubicBezTo>
                  <a:cubicBezTo>
                    <a:pt x="100" y="109"/>
                    <a:pt x="100" y="109"/>
                    <a:pt x="100" y="109"/>
                  </a:cubicBezTo>
                  <a:cubicBezTo>
                    <a:pt x="100" y="109"/>
                    <a:pt x="101" y="109"/>
                    <a:pt x="100" y="109"/>
                  </a:cubicBezTo>
                  <a:cubicBezTo>
                    <a:pt x="101" y="109"/>
                    <a:pt x="101" y="111"/>
                    <a:pt x="102" y="110"/>
                  </a:cubicBezTo>
                  <a:cubicBezTo>
                    <a:pt x="102" y="110"/>
                    <a:pt x="102" y="110"/>
                    <a:pt x="102" y="110"/>
                  </a:cubicBezTo>
                  <a:cubicBezTo>
                    <a:pt x="102" y="110"/>
                    <a:pt x="102" y="111"/>
                    <a:pt x="102" y="111"/>
                  </a:cubicBezTo>
                  <a:cubicBezTo>
                    <a:pt x="102" y="111"/>
                    <a:pt x="102" y="111"/>
                    <a:pt x="102" y="111"/>
                  </a:cubicBezTo>
                  <a:cubicBezTo>
                    <a:pt x="101" y="112"/>
                    <a:pt x="103" y="112"/>
                    <a:pt x="102" y="113"/>
                  </a:cubicBezTo>
                  <a:cubicBezTo>
                    <a:pt x="103" y="113"/>
                    <a:pt x="104" y="114"/>
                    <a:pt x="104" y="115"/>
                  </a:cubicBezTo>
                  <a:cubicBezTo>
                    <a:pt x="109" y="117"/>
                    <a:pt x="109" y="117"/>
                    <a:pt x="109" y="117"/>
                  </a:cubicBezTo>
                  <a:cubicBezTo>
                    <a:pt x="108" y="114"/>
                    <a:pt x="108" y="114"/>
                    <a:pt x="108" y="114"/>
                  </a:cubicBezTo>
                  <a:cubicBezTo>
                    <a:pt x="108" y="114"/>
                    <a:pt x="108" y="114"/>
                    <a:pt x="108" y="114"/>
                  </a:cubicBezTo>
                  <a:cubicBezTo>
                    <a:pt x="108" y="113"/>
                    <a:pt x="109" y="113"/>
                    <a:pt x="109" y="112"/>
                  </a:cubicBezTo>
                  <a:cubicBezTo>
                    <a:pt x="109" y="112"/>
                    <a:pt x="109" y="112"/>
                    <a:pt x="108" y="112"/>
                  </a:cubicBezTo>
                  <a:cubicBezTo>
                    <a:pt x="108" y="112"/>
                    <a:pt x="109" y="111"/>
                    <a:pt x="109" y="111"/>
                  </a:cubicBezTo>
                  <a:cubicBezTo>
                    <a:pt x="109" y="111"/>
                    <a:pt x="109" y="110"/>
                    <a:pt x="108" y="109"/>
                  </a:cubicBezTo>
                  <a:cubicBezTo>
                    <a:pt x="109" y="109"/>
                    <a:pt x="109" y="109"/>
                    <a:pt x="109" y="109"/>
                  </a:cubicBezTo>
                  <a:cubicBezTo>
                    <a:pt x="109" y="108"/>
                    <a:pt x="110" y="107"/>
                    <a:pt x="110" y="106"/>
                  </a:cubicBezTo>
                  <a:cubicBezTo>
                    <a:pt x="110" y="106"/>
                    <a:pt x="109" y="107"/>
                    <a:pt x="109" y="106"/>
                  </a:cubicBezTo>
                  <a:cubicBezTo>
                    <a:pt x="108" y="106"/>
                    <a:pt x="110" y="105"/>
                    <a:pt x="110" y="104"/>
                  </a:cubicBezTo>
                  <a:cubicBezTo>
                    <a:pt x="110" y="104"/>
                    <a:pt x="110" y="104"/>
                    <a:pt x="110" y="104"/>
                  </a:cubicBezTo>
                  <a:cubicBezTo>
                    <a:pt x="110" y="104"/>
                    <a:pt x="111" y="103"/>
                    <a:pt x="110" y="103"/>
                  </a:cubicBezTo>
                  <a:cubicBezTo>
                    <a:pt x="111" y="103"/>
                    <a:pt x="110" y="102"/>
                    <a:pt x="111" y="102"/>
                  </a:cubicBezTo>
                  <a:cubicBezTo>
                    <a:pt x="111" y="100"/>
                    <a:pt x="112" y="98"/>
                    <a:pt x="111" y="96"/>
                  </a:cubicBezTo>
                  <a:cubicBezTo>
                    <a:pt x="111" y="96"/>
                    <a:pt x="111" y="96"/>
                    <a:pt x="111" y="96"/>
                  </a:cubicBezTo>
                  <a:cubicBezTo>
                    <a:pt x="112" y="96"/>
                    <a:pt x="111" y="96"/>
                    <a:pt x="111" y="96"/>
                  </a:cubicBezTo>
                  <a:cubicBezTo>
                    <a:pt x="111" y="96"/>
                    <a:pt x="111" y="96"/>
                    <a:pt x="112" y="96"/>
                  </a:cubicBezTo>
                  <a:cubicBezTo>
                    <a:pt x="111" y="96"/>
                    <a:pt x="111" y="95"/>
                    <a:pt x="111" y="96"/>
                  </a:cubicBezTo>
                  <a:cubicBezTo>
                    <a:pt x="110" y="94"/>
                    <a:pt x="112" y="95"/>
                    <a:pt x="112" y="93"/>
                  </a:cubicBezTo>
                  <a:cubicBezTo>
                    <a:pt x="112" y="93"/>
                    <a:pt x="112" y="93"/>
                    <a:pt x="112" y="92"/>
                  </a:cubicBezTo>
                  <a:cubicBezTo>
                    <a:pt x="112" y="92"/>
                    <a:pt x="112" y="92"/>
                    <a:pt x="112" y="92"/>
                  </a:cubicBezTo>
                  <a:cubicBezTo>
                    <a:pt x="112" y="91"/>
                    <a:pt x="112" y="91"/>
                    <a:pt x="111" y="91"/>
                  </a:cubicBezTo>
                  <a:cubicBezTo>
                    <a:pt x="111" y="90"/>
                    <a:pt x="111" y="90"/>
                    <a:pt x="112" y="90"/>
                  </a:cubicBezTo>
                  <a:cubicBezTo>
                    <a:pt x="111" y="89"/>
                    <a:pt x="111" y="89"/>
                    <a:pt x="111" y="89"/>
                  </a:cubicBezTo>
                  <a:cubicBezTo>
                    <a:pt x="112" y="89"/>
                    <a:pt x="112" y="88"/>
                    <a:pt x="112" y="88"/>
                  </a:cubicBezTo>
                  <a:cubicBezTo>
                    <a:pt x="112" y="88"/>
                    <a:pt x="112" y="88"/>
                    <a:pt x="112" y="88"/>
                  </a:cubicBezTo>
                  <a:cubicBezTo>
                    <a:pt x="111" y="88"/>
                    <a:pt x="112" y="88"/>
                    <a:pt x="112" y="87"/>
                  </a:cubicBezTo>
                  <a:cubicBezTo>
                    <a:pt x="112" y="87"/>
                    <a:pt x="112" y="88"/>
                    <a:pt x="112" y="88"/>
                  </a:cubicBezTo>
                  <a:cubicBezTo>
                    <a:pt x="112" y="88"/>
                    <a:pt x="112" y="88"/>
                    <a:pt x="113" y="87"/>
                  </a:cubicBezTo>
                  <a:cubicBezTo>
                    <a:pt x="112" y="88"/>
                    <a:pt x="112" y="87"/>
                    <a:pt x="112" y="86"/>
                  </a:cubicBezTo>
                  <a:cubicBezTo>
                    <a:pt x="112" y="86"/>
                    <a:pt x="113" y="86"/>
                    <a:pt x="113" y="85"/>
                  </a:cubicBezTo>
                  <a:cubicBezTo>
                    <a:pt x="112" y="85"/>
                    <a:pt x="113" y="85"/>
                    <a:pt x="112" y="85"/>
                  </a:cubicBezTo>
                  <a:cubicBezTo>
                    <a:pt x="112" y="85"/>
                    <a:pt x="113" y="85"/>
                    <a:pt x="112" y="86"/>
                  </a:cubicBezTo>
                  <a:cubicBezTo>
                    <a:pt x="112" y="85"/>
                    <a:pt x="112" y="85"/>
                    <a:pt x="112" y="85"/>
                  </a:cubicBezTo>
                  <a:cubicBezTo>
                    <a:pt x="112" y="84"/>
                    <a:pt x="113" y="85"/>
                    <a:pt x="113" y="84"/>
                  </a:cubicBezTo>
                  <a:cubicBezTo>
                    <a:pt x="113" y="84"/>
                    <a:pt x="112" y="84"/>
                    <a:pt x="112" y="84"/>
                  </a:cubicBezTo>
                  <a:cubicBezTo>
                    <a:pt x="112" y="83"/>
                    <a:pt x="112" y="83"/>
                    <a:pt x="112" y="83"/>
                  </a:cubicBezTo>
                  <a:cubicBezTo>
                    <a:pt x="113" y="83"/>
                    <a:pt x="113" y="83"/>
                    <a:pt x="113" y="83"/>
                  </a:cubicBezTo>
                  <a:cubicBezTo>
                    <a:pt x="112" y="83"/>
                    <a:pt x="112" y="83"/>
                    <a:pt x="112" y="83"/>
                  </a:cubicBezTo>
                  <a:cubicBezTo>
                    <a:pt x="113" y="83"/>
                    <a:pt x="113" y="82"/>
                    <a:pt x="113" y="82"/>
                  </a:cubicBezTo>
                  <a:cubicBezTo>
                    <a:pt x="113" y="81"/>
                    <a:pt x="113" y="81"/>
                    <a:pt x="113" y="80"/>
                  </a:cubicBezTo>
                  <a:cubicBezTo>
                    <a:pt x="113" y="80"/>
                    <a:pt x="113" y="80"/>
                    <a:pt x="113" y="80"/>
                  </a:cubicBezTo>
                  <a:cubicBezTo>
                    <a:pt x="112" y="80"/>
                    <a:pt x="113" y="79"/>
                    <a:pt x="113" y="79"/>
                  </a:cubicBezTo>
                  <a:cubicBezTo>
                    <a:pt x="113" y="79"/>
                    <a:pt x="113" y="79"/>
                    <a:pt x="113" y="79"/>
                  </a:cubicBezTo>
                  <a:cubicBezTo>
                    <a:pt x="113" y="79"/>
                    <a:pt x="113" y="78"/>
                    <a:pt x="113" y="77"/>
                  </a:cubicBezTo>
                  <a:cubicBezTo>
                    <a:pt x="113" y="77"/>
                    <a:pt x="111" y="77"/>
                    <a:pt x="112" y="76"/>
                  </a:cubicBezTo>
                  <a:close/>
                  <a:moveTo>
                    <a:pt x="98" y="105"/>
                  </a:moveTo>
                  <a:cubicBezTo>
                    <a:pt x="98" y="105"/>
                    <a:pt x="98" y="105"/>
                    <a:pt x="98" y="105"/>
                  </a:cubicBezTo>
                  <a:cubicBezTo>
                    <a:pt x="98" y="105"/>
                    <a:pt x="98" y="105"/>
                    <a:pt x="98" y="10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6" name="Freeform 195"/>
            <p:cNvSpPr>
              <a:spLocks/>
            </p:cNvSpPr>
            <p:nvPr/>
          </p:nvSpPr>
          <p:spPr bwMode="auto">
            <a:xfrm>
              <a:off x="1729065" y="3737005"/>
              <a:ext cx="2019" cy="0"/>
            </a:xfrm>
            <a:custGeom>
              <a:avLst/>
              <a:gdLst>
                <a:gd name="T0" fmla="*/ 2019 w 1"/>
                <a:gd name="T1" fmla="*/ 0 w 1"/>
                <a:gd name="T2" fmla="*/ 2019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0" y="0"/>
                  </a:cubicBezTo>
                  <a:cubicBezTo>
                    <a:pt x="0" y="0"/>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7" name="Freeform 196"/>
            <p:cNvSpPr>
              <a:spLocks/>
            </p:cNvSpPr>
            <p:nvPr/>
          </p:nvSpPr>
          <p:spPr bwMode="auto">
            <a:xfrm>
              <a:off x="1745218" y="3933869"/>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8" name="Freeform 197"/>
            <p:cNvSpPr>
              <a:spLocks/>
            </p:cNvSpPr>
            <p:nvPr/>
          </p:nvSpPr>
          <p:spPr bwMode="auto">
            <a:xfrm>
              <a:off x="1745218" y="393386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9" name="Freeform 198"/>
            <p:cNvSpPr>
              <a:spLocks/>
            </p:cNvSpPr>
            <p:nvPr/>
          </p:nvSpPr>
          <p:spPr bwMode="auto">
            <a:xfrm>
              <a:off x="1788629" y="3869257"/>
              <a:ext cx="0" cy="2019"/>
            </a:xfrm>
            <a:custGeom>
              <a:avLst/>
              <a:gdLst>
                <a:gd name="T0" fmla="*/ 2019 h 1"/>
                <a:gd name="T1" fmla="*/ 0 h 1"/>
                <a:gd name="T2" fmla="*/ 0 h 1"/>
                <a:gd name="T3" fmla="*/ 2019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0"/>
                    <a:pt x="0" y="0"/>
                    <a:pt x="0" y="0"/>
                  </a:cubicBezTo>
                  <a:cubicBezTo>
                    <a:pt x="0" y="0"/>
                    <a:pt x="0" y="0"/>
                    <a:pt x="0" y="0"/>
                  </a:cubicBezTo>
                  <a:lnTo>
                    <a:pt x="0"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0" name="Freeform 199"/>
            <p:cNvSpPr>
              <a:spLocks/>
            </p:cNvSpPr>
            <p:nvPr/>
          </p:nvSpPr>
          <p:spPr bwMode="auto">
            <a:xfrm>
              <a:off x="1729065" y="3737005"/>
              <a:ext cx="4038" cy="3029"/>
            </a:xfrm>
            <a:custGeom>
              <a:avLst/>
              <a:gdLst>
                <a:gd name="T0" fmla="*/ 4038 w 2"/>
                <a:gd name="T1" fmla="*/ 0 h 1"/>
                <a:gd name="T2" fmla="*/ 4038 w 2"/>
                <a:gd name="T3" fmla="*/ 0 h 1"/>
                <a:gd name="T4" fmla="*/ 2019 w 2"/>
                <a:gd name="T5" fmla="*/ 0 h 1"/>
                <a:gd name="T6" fmla="*/ 0 w 2"/>
                <a:gd name="T7" fmla="*/ 0 h 1"/>
                <a:gd name="T8" fmla="*/ 2019 w 2"/>
                <a:gd name="T9" fmla="*/ 0 h 1"/>
                <a:gd name="T10" fmla="*/ 4038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cubicBezTo>
                    <a:pt x="2" y="0"/>
                    <a:pt x="2" y="0"/>
                    <a:pt x="2" y="0"/>
                  </a:cubicBezTo>
                  <a:cubicBezTo>
                    <a:pt x="1" y="0"/>
                    <a:pt x="1" y="0"/>
                    <a:pt x="1" y="0"/>
                  </a:cubicBezTo>
                  <a:cubicBezTo>
                    <a:pt x="1" y="0"/>
                    <a:pt x="1" y="0"/>
                    <a:pt x="0" y="0"/>
                  </a:cubicBezTo>
                  <a:cubicBezTo>
                    <a:pt x="0" y="0"/>
                    <a:pt x="0" y="0"/>
                    <a:pt x="1" y="0"/>
                  </a:cubicBezTo>
                  <a:cubicBezTo>
                    <a:pt x="1" y="1"/>
                    <a:pt x="2" y="1"/>
                    <a:pt x="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1" name="Freeform 200"/>
            <p:cNvSpPr>
              <a:spLocks/>
            </p:cNvSpPr>
            <p:nvPr/>
          </p:nvSpPr>
          <p:spPr bwMode="auto">
            <a:xfrm>
              <a:off x="1750266" y="394295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2" name="Freeform 201"/>
            <p:cNvSpPr>
              <a:spLocks/>
            </p:cNvSpPr>
            <p:nvPr/>
          </p:nvSpPr>
          <p:spPr bwMode="auto">
            <a:xfrm>
              <a:off x="1729065" y="373700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3" name="Freeform 202"/>
            <p:cNvSpPr>
              <a:spLocks/>
            </p:cNvSpPr>
            <p:nvPr/>
          </p:nvSpPr>
          <p:spPr bwMode="auto">
            <a:xfrm>
              <a:off x="1687673" y="3717823"/>
              <a:ext cx="3029"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4" name="Freeform 203"/>
            <p:cNvSpPr>
              <a:spLocks/>
            </p:cNvSpPr>
            <p:nvPr/>
          </p:nvSpPr>
          <p:spPr bwMode="auto">
            <a:xfrm>
              <a:off x="1729065" y="3734985"/>
              <a:ext cx="0" cy="2019"/>
            </a:xfrm>
            <a:custGeom>
              <a:avLst/>
              <a:gdLst>
                <a:gd name="T0" fmla="*/ 2019 h 1"/>
                <a:gd name="T1" fmla="*/ 0 h 1"/>
                <a:gd name="T2" fmla="*/ 2019 h 1"/>
                <a:gd name="T3" fmla="*/ 2019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5" name="Freeform 204"/>
            <p:cNvSpPr>
              <a:spLocks/>
            </p:cNvSpPr>
            <p:nvPr/>
          </p:nvSpPr>
          <p:spPr bwMode="auto">
            <a:xfrm>
              <a:off x="1736132" y="3740033"/>
              <a:ext cx="2019" cy="5048"/>
            </a:xfrm>
            <a:custGeom>
              <a:avLst/>
              <a:gdLst>
                <a:gd name="T0" fmla="*/ 0 w 1"/>
                <a:gd name="T1" fmla="*/ 5048 h 2"/>
                <a:gd name="T2" fmla="*/ 0 w 1"/>
                <a:gd name="T3" fmla="*/ 0 h 2"/>
                <a:gd name="T4" fmla="*/ 0 w 1"/>
                <a:gd name="T5" fmla="*/ 5048 h 2"/>
                <a:gd name="T6" fmla="*/ 0 60000 65536"/>
                <a:gd name="T7" fmla="*/ 0 60000 65536"/>
                <a:gd name="T8" fmla="*/ 0 60000 65536"/>
              </a:gdLst>
              <a:ahLst/>
              <a:cxnLst>
                <a:cxn ang="T6">
                  <a:pos x="T0" y="T1"/>
                </a:cxn>
                <a:cxn ang="T7">
                  <a:pos x="T2" y="T3"/>
                </a:cxn>
                <a:cxn ang="T8">
                  <a:pos x="T4" y="T5"/>
                </a:cxn>
              </a:cxnLst>
              <a:rect l="0" t="0" r="r" b="b"/>
              <a:pathLst>
                <a:path w="1" h="2">
                  <a:moveTo>
                    <a:pt x="0" y="2"/>
                  </a:moveTo>
                  <a:cubicBezTo>
                    <a:pt x="1" y="2"/>
                    <a:pt x="0" y="1"/>
                    <a:pt x="0" y="0"/>
                  </a:cubicBezTo>
                  <a:lnTo>
                    <a:pt x="0"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6" name="Freeform 205"/>
            <p:cNvSpPr>
              <a:spLocks/>
            </p:cNvSpPr>
            <p:nvPr/>
          </p:nvSpPr>
          <p:spPr bwMode="auto">
            <a:xfrm>
              <a:off x="1748247" y="3749119"/>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7" name="Freeform 206"/>
            <p:cNvSpPr>
              <a:spLocks/>
            </p:cNvSpPr>
            <p:nvPr/>
          </p:nvSpPr>
          <p:spPr bwMode="auto">
            <a:xfrm>
              <a:off x="1745218" y="3752148"/>
              <a:ext cx="3029" cy="0"/>
            </a:xfrm>
            <a:custGeom>
              <a:avLst/>
              <a:gdLst>
                <a:gd name="T0" fmla="*/ 0 w 1"/>
                <a:gd name="T1" fmla="*/ 302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1"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8" name="Freeform 207"/>
            <p:cNvSpPr>
              <a:spLocks/>
            </p:cNvSpPr>
            <p:nvPr/>
          </p:nvSpPr>
          <p:spPr bwMode="auto">
            <a:xfrm>
              <a:off x="1762381" y="3766282"/>
              <a:ext cx="2019" cy="5048"/>
            </a:xfrm>
            <a:custGeom>
              <a:avLst/>
              <a:gdLst>
                <a:gd name="T0" fmla="*/ 0 w 1"/>
                <a:gd name="T1" fmla="*/ 2524 h 2"/>
                <a:gd name="T2" fmla="*/ 2019 w 1"/>
                <a:gd name="T3" fmla="*/ 5048 h 2"/>
                <a:gd name="T4" fmla="*/ 0 w 1"/>
                <a:gd name="T5" fmla="*/ 2524 h 2"/>
                <a:gd name="T6" fmla="*/ 0 60000 65536"/>
                <a:gd name="T7" fmla="*/ 0 60000 65536"/>
                <a:gd name="T8" fmla="*/ 0 60000 65536"/>
              </a:gdLst>
              <a:ahLst/>
              <a:cxnLst>
                <a:cxn ang="T6">
                  <a:pos x="T0" y="T1"/>
                </a:cxn>
                <a:cxn ang="T7">
                  <a:pos x="T2" y="T3"/>
                </a:cxn>
                <a:cxn ang="T8">
                  <a:pos x="T4" y="T5"/>
                </a:cxn>
              </a:cxnLst>
              <a:rect l="0" t="0" r="r" b="b"/>
              <a:pathLst>
                <a:path w="1" h="2">
                  <a:moveTo>
                    <a:pt x="0" y="1"/>
                  </a:moveTo>
                  <a:cubicBezTo>
                    <a:pt x="1" y="1"/>
                    <a:pt x="1" y="2"/>
                    <a:pt x="1" y="2"/>
                  </a:cubicBezTo>
                  <a:cubicBezTo>
                    <a:pt x="1" y="2"/>
                    <a:pt x="1"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9" name="Freeform 208"/>
            <p:cNvSpPr>
              <a:spLocks/>
            </p:cNvSpPr>
            <p:nvPr/>
          </p:nvSpPr>
          <p:spPr bwMode="auto">
            <a:xfrm>
              <a:off x="1769447" y="3778396"/>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0" name="Rectangle 209"/>
            <p:cNvSpPr>
              <a:spLocks noChangeArrowheads="1"/>
            </p:cNvSpPr>
            <p:nvPr/>
          </p:nvSpPr>
          <p:spPr bwMode="auto">
            <a:xfrm>
              <a:off x="1795696" y="3967185"/>
              <a:ext cx="1010" cy="10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41" name="Freeform 210"/>
            <p:cNvSpPr>
              <a:spLocks/>
            </p:cNvSpPr>
            <p:nvPr/>
          </p:nvSpPr>
          <p:spPr bwMode="auto">
            <a:xfrm>
              <a:off x="1745218" y="3938917"/>
              <a:ext cx="0" cy="2019"/>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2" name="Freeform 211"/>
            <p:cNvSpPr>
              <a:spLocks/>
            </p:cNvSpPr>
            <p:nvPr/>
          </p:nvSpPr>
          <p:spPr bwMode="auto">
            <a:xfrm>
              <a:off x="1720988" y="3900554"/>
              <a:ext cx="3029" cy="2019"/>
            </a:xfrm>
            <a:custGeom>
              <a:avLst/>
              <a:gdLst>
                <a:gd name="T0" fmla="*/ 0 w 3"/>
                <a:gd name="T1" fmla="*/ 2019 h 2"/>
                <a:gd name="T2" fmla="*/ 3029 w 3"/>
                <a:gd name="T3" fmla="*/ 0 h 2"/>
                <a:gd name="T4" fmla="*/ 0 w 3"/>
                <a:gd name="T5" fmla="*/ 2019 h 2"/>
                <a:gd name="T6" fmla="*/ 0 w 3"/>
                <a:gd name="T7" fmla="*/ 2019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2"/>
                  </a:moveTo>
                  <a:lnTo>
                    <a:pt x="3" y="0"/>
                  </a:lnTo>
                  <a:lnTo>
                    <a:pt x="0" y="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3" name="Freeform 212"/>
            <p:cNvSpPr>
              <a:spLocks/>
            </p:cNvSpPr>
            <p:nvPr/>
          </p:nvSpPr>
          <p:spPr bwMode="auto">
            <a:xfrm>
              <a:off x="1241447" y="3553264"/>
              <a:ext cx="5048" cy="2019"/>
            </a:xfrm>
            <a:custGeom>
              <a:avLst/>
              <a:gdLst>
                <a:gd name="T0" fmla="*/ 2524 w 2"/>
                <a:gd name="T1" fmla="*/ 0 h 1"/>
                <a:gd name="T2" fmla="*/ 0 w 2"/>
                <a:gd name="T3" fmla="*/ 0 h 1"/>
                <a:gd name="T4" fmla="*/ 2524 w 2"/>
                <a:gd name="T5" fmla="*/ 0 h 1"/>
                <a:gd name="T6" fmla="*/ 0 60000 65536"/>
                <a:gd name="T7" fmla="*/ 0 60000 65536"/>
                <a:gd name="T8" fmla="*/ 0 60000 65536"/>
              </a:gdLst>
              <a:ahLst/>
              <a:cxnLst>
                <a:cxn ang="T6">
                  <a:pos x="T0" y="T1"/>
                </a:cxn>
                <a:cxn ang="T7">
                  <a:pos x="T2" y="T3"/>
                </a:cxn>
                <a:cxn ang="T8">
                  <a:pos x="T4" y="T5"/>
                </a:cxn>
              </a:cxnLst>
              <a:rect l="0" t="0" r="r" b="b"/>
              <a:pathLst>
                <a:path w="2" h="1">
                  <a:moveTo>
                    <a:pt x="1" y="0"/>
                  </a:moveTo>
                  <a:cubicBezTo>
                    <a:pt x="1" y="0"/>
                    <a:pt x="1" y="0"/>
                    <a:pt x="0" y="0"/>
                  </a:cubicBezTo>
                  <a:cubicBezTo>
                    <a:pt x="2" y="1"/>
                    <a:pt x="0"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4" name="Freeform 213"/>
            <p:cNvSpPr>
              <a:spLocks/>
            </p:cNvSpPr>
            <p:nvPr/>
          </p:nvSpPr>
          <p:spPr bwMode="auto">
            <a:xfrm>
              <a:off x="1049630" y="3830894"/>
              <a:ext cx="3029" cy="0"/>
            </a:xfrm>
            <a:custGeom>
              <a:avLst/>
              <a:gdLst>
                <a:gd name="T0" fmla="*/ 0 w 1"/>
                <a:gd name="T1" fmla="*/ 302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5" name="Freeform 214"/>
            <p:cNvSpPr>
              <a:spLocks/>
            </p:cNvSpPr>
            <p:nvPr/>
          </p:nvSpPr>
          <p:spPr bwMode="auto">
            <a:xfrm>
              <a:off x="1047611" y="3830894"/>
              <a:ext cx="0" cy="2019"/>
            </a:xfrm>
            <a:custGeom>
              <a:avLst/>
              <a:gdLst>
                <a:gd name="T0" fmla="*/ 2019 h 1"/>
                <a:gd name="T1" fmla="*/ 0 h 1"/>
                <a:gd name="T2" fmla="*/ 2019 h 1"/>
                <a:gd name="T3" fmla="*/ 2019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6" name="Freeform 215"/>
            <p:cNvSpPr>
              <a:spLocks/>
            </p:cNvSpPr>
            <p:nvPr/>
          </p:nvSpPr>
          <p:spPr bwMode="auto">
            <a:xfrm>
              <a:off x="1033477" y="3546197"/>
              <a:ext cx="256429" cy="320032"/>
            </a:xfrm>
            <a:custGeom>
              <a:avLst/>
              <a:gdLst>
                <a:gd name="T0" fmla="*/ 206102 w 107"/>
                <a:gd name="T1" fmla="*/ 171957 h 134"/>
                <a:gd name="T2" fmla="*/ 184533 w 107"/>
                <a:gd name="T3" fmla="*/ 179122 h 134"/>
                <a:gd name="T4" fmla="*/ 141395 w 107"/>
                <a:gd name="T5" fmla="*/ 183899 h 134"/>
                <a:gd name="T6" fmla="*/ 127016 w 107"/>
                <a:gd name="T7" fmla="*/ 188676 h 134"/>
                <a:gd name="T8" fmla="*/ 83879 w 107"/>
                <a:gd name="T9" fmla="*/ 212559 h 134"/>
                <a:gd name="T10" fmla="*/ 74293 w 107"/>
                <a:gd name="T11" fmla="*/ 222112 h 134"/>
                <a:gd name="T12" fmla="*/ 52724 w 107"/>
                <a:gd name="T13" fmla="*/ 241218 h 134"/>
                <a:gd name="T14" fmla="*/ 40741 w 107"/>
                <a:gd name="T15" fmla="*/ 257936 h 134"/>
                <a:gd name="T16" fmla="*/ 33551 w 107"/>
                <a:gd name="T17" fmla="*/ 269878 h 134"/>
                <a:gd name="T18" fmla="*/ 23965 w 107"/>
                <a:gd name="T19" fmla="*/ 277043 h 134"/>
                <a:gd name="T20" fmla="*/ 14379 w 107"/>
                <a:gd name="T21" fmla="*/ 286596 h 134"/>
                <a:gd name="T22" fmla="*/ 14379 w 107"/>
                <a:gd name="T23" fmla="*/ 281819 h 134"/>
                <a:gd name="T24" fmla="*/ 11983 w 107"/>
                <a:gd name="T25" fmla="*/ 272266 h 134"/>
                <a:gd name="T26" fmla="*/ 14379 w 107"/>
                <a:gd name="T27" fmla="*/ 250771 h 134"/>
                <a:gd name="T28" fmla="*/ 11983 w 107"/>
                <a:gd name="T29" fmla="*/ 229277 h 134"/>
                <a:gd name="T30" fmla="*/ 14379 w 107"/>
                <a:gd name="T31" fmla="*/ 207782 h 134"/>
                <a:gd name="T32" fmla="*/ 14379 w 107"/>
                <a:gd name="T33" fmla="*/ 193452 h 134"/>
                <a:gd name="T34" fmla="*/ 16776 w 107"/>
                <a:gd name="T35" fmla="*/ 186287 h 134"/>
                <a:gd name="T36" fmla="*/ 19172 w 107"/>
                <a:gd name="T37" fmla="*/ 176734 h 134"/>
                <a:gd name="T38" fmla="*/ 21569 w 107"/>
                <a:gd name="T39" fmla="*/ 169569 h 134"/>
                <a:gd name="T40" fmla="*/ 21569 w 107"/>
                <a:gd name="T41" fmla="*/ 155239 h 134"/>
                <a:gd name="T42" fmla="*/ 33551 w 107"/>
                <a:gd name="T43" fmla="*/ 126580 h 134"/>
                <a:gd name="T44" fmla="*/ 40741 w 107"/>
                <a:gd name="T45" fmla="*/ 114638 h 134"/>
                <a:gd name="T46" fmla="*/ 50327 w 107"/>
                <a:gd name="T47" fmla="*/ 97920 h 134"/>
                <a:gd name="T48" fmla="*/ 69499 w 107"/>
                <a:gd name="T49" fmla="*/ 78814 h 134"/>
                <a:gd name="T50" fmla="*/ 64706 w 107"/>
                <a:gd name="T51" fmla="*/ 71649 h 134"/>
                <a:gd name="T52" fmla="*/ 76689 w 107"/>
                <a:gd name="T53" fmla="*/ 66872 h 134"/>
                <a:gd name="T54" fmla="*/ 86275 w 107"/>
                <a:gd name="T55" fmla="*/ 57319 h 134"/>
                <a:gd name="T56" fmla="*/ 95861 w 107"/>
                <a:gd name="T57" fmla="*/ 52543 h 134"/>
                <a:gd name="T58" fmla="*/ 98258 w 107"/>
                <a:gd name="T59" fmla="*/ 47766 h 134"/>
                <a:gd name="T60" fmla="*/ 105447 w 107"/>
                <a:gd name="T61" fmla="*/ 45378 h 134"/>
                <a:gd name="T62" fmla="*/ 107844 w 107"/>
                <a:gd name="T63" fmla="*/ 35824 h 134"/>
                <a:gd name="T64" fmla="*/ 119827 w 107"/>
                <a:gd name="T65" fmla="*/ 31048 h 134"/>
                <a:gd name="T66" fmla="*/ 127016 w 107"/>
                <a:gd name="T67" fmla="*/ 31048 h 134"/>
                <a:gd name="T68" fmla="*/ 131809 w 107"/>
                <a:gd name="T69" fmla="*/ 26271 h 134"/>
                <a:gd name="T70" fmla="*/ 134206 w 107"/>
                <a:gd name="T71" fmla="*/ 21495 h 134"/>
                <a:gd name="T72" fmla="*/ 141395 w 107"/>
                <a:gd name="T73" fmla="*/ 16718 h 134"/>
                <a:gd name="T74" fmla="*/ 174947 w 107"/>
                <a:gd name="T75" fmla="*/ 9553 h 134"/>
                <a:gd name="T76" fmla="*/ 184533 w 107"/>
                <a:gd name="T77" fmla="*/ 7165 h 134"/>
                <a:gd name="T78" fmla="*/ 201309 w 107"/>
                <a:gd name="T79" fmla="*/ 7165 h 134"/>
                <a:gd name="T80" fmla="*/ 194119 w 107"/>
                <a:gd name="T81" fmla="*/ 2388 h 134"/>
                <a:gd name="T82" fmla="*/ 184533 w 107"/>
                <a:gd name="T83" fmla="*/ 4777 h 134"/>
                <a:gd name="T84" fmla="*/ 158171 w 107"/>
                <a:gd name="T85" fmla="*/ 4777 h 134"/>
                <a:gd name="T86" fmla="*/ 110241 w 107"/>
                <a:gd name="T87" fmla="*/ 23883 h 134"/>
                <a:gd name="T88" fmla="*/ 76689 w 107"/>
                <a:gd name="T89" fmla="*/ 50154 h 134"/>
                <a:gd name="T90" fmla="*/ 33551 w 107"/>
                <a:gd name="T91" fmla="*/ 105085 h 134"/>
                <a:gd name="T92" fmla="*/ 14379 w 107"/>
                <a:gd name="T93" fmla="*/ 140910 h 134"/>
                <a:gd name="T94" fmla="*/ 2397 w 107"/>
                <a:gd name="T95" fmla="*/ 212559 h 134"/>
                <a:gd name="T96" fmla="*/ 2397 w 107"/>
                <a:gd name="T97" fmla="*/ 248383 h 134"/>
                <a:gd name="T98" fmla="*/ 7190 w 107"/>
                <a:gd name="T99" fmla="*/ 298537 h 134"/>
                <a:gd name="T100" fmla="*/ 19172 w 107"/>
                <a:gd name="T101" fmla="*/ 300926 h 134"/>
                <a:gd name="T102" fmla="*/ 134206 w 107"/>
                <a:gd name="T103" fmla="*/ 198229 h 134"/>
                <a:gd name="T104" fmla="*/ 225274 w 107"/>
                <a:gd name="T105" fmla="*/ 169569 h 1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134">
                  <a:moveTo>
                    <a:pt x="105" y="48"/>
                  </a:moveTo>
                  <a:cubicBezTo>
                    <a:pt x="103" y="52"/>
                    <a:pt x="102" y="57"/>
                    <a:pt x="99" y="59"/>
                  </a:cubicBezTo>
                  <a:cubicBezTo>
                    <a:pt x="99" y="60"/>
                    <a:pt x="100" y="60"/>
                    <a:pt x="99" y="61"/>
                  </a:cubicBezTo>
                  <a:cubicBezTo>
                    <a:pt x="96" y="63"/>
                    <a:pt x="92" y="68"/>
                    <a:pt x="88" y="71"/>
                  </a:cubicBezTo>
                  <a:cubicBezTo>
                    <a:pt x="89" y="71"/>
                    <a:pt x="89" y="71"/>
                    <a:pt x="89" y="71"/>
                  </a:cubicBezTo>
                  <a:cubicBezTo>
                    <a:pt x="88" y="72"/>
                    <a:pt x="87" y="72"/>
                    <a:pt x="86" y="72"/>
                  </a:cubicBezTo>
                  <a:cubicBezTo>
                    <a:pt x="86" y="72"/>
                    <a:pt x="86" y="72"/>
                    <a:pt x="86" y="72"/>
                  </a:cubicBezTo>
                  <a:cubicBezTo>
                    <a:pt x="86" y="72"/>
                    <a:pt x="84" y="73"/>
                    <a:pt x="84" y="73"/>
                  </a:cubicBezTo>
                  <a:cubicBezTo>
                    <a:pt x="84" y="73"/>
                    <a:pt x="84" y="74"/>
                    <a:pt x="83" y="74"/>
                  </a:cubicBezTo>
                  <a:cubicBezTo>
                    <a:pt x="83" y="74"/>
                    <a:pt x="83" y="74"/>
                    <a:pt x="83" y="74"/>
                  </a:cubicBezTo>
                  <a:cubicBezTo>
                    <a:pt x="81" y="73"/>
                    <a:pt x="79" y="75"/>
                    <a:pt x="77" y="75"/>
                  </a:cubicBezTo>
                  <a:cubicBezTo>
                    <a:pt x="77" y="75"/>
                    <a:pt x="77" y="75"/>
                    <a:pt x="77" y="75"/>
                  </a:cubicBezTo>
                  <a:cubicBezTo>
                    <a:pt x="74" y="76"/>
                    <a:pt x="70" y="77"/>
                    <a:pt x="66" y="77"/>
                  </a:cubicBezTo>
                  <a:cubicBezTo>
                    <a:pt x="66" y="77"/>
                    <a:pt x="66" y="77"/>
                    <a:pt x="66" y="78"/>
                  </a:cubicBezTo>
                  <a:cubicBezTo>
                    <a:pt x="66" y="77"/>
                    <a:pt x="65" y="77"/>
                    <a:pt x="64" y="77"/>
                  </a:cubicBezTo>
                  <a:cubicBezTo>
                    <a:pt x="63" y="78"/>
                    <a:pt x="62" y="77"/>
                    <a:pt x="61" y="77"/>
                  </a:cubicBezTo>
                  <a:cubicBezTo>
                    <a:pt x="61" y="77"/>
                    <a:pt x="61" y="77"/>
                    <a:pt x="61" y="77"/>
                  </a:cubicBezTo>
                  <a:cubicBezTo>
                    <a:pt x="60" y="77"/>
                    <a:pt x="60" y="78"/>
                    <a:pt x="59" y="77"/>
                  </a:cubicBezTo>
                  <a:cubicBezTo>
                    <a:pt x="59" y="78"/>
                    <a:pt x="59" y="78"/>
                    <a:pt x="59" y="78"/>
                  </a:cubicBezTo>
                  <a:cubicBezTo>
                    <a:pt x="58" y="77"/>
                    <a:pt x="57" y="78"/>
                    <a:pt x="57" y="78"/>
                  </a:cubicBezTo>
                  <a:cubicBezTo>
                    <a:pt x="57" y="78"/>
                    <a:pt x="57" y="78"/>
                    <a:pt x="57" y="78"/>
                  </a:cubicBezTo>
                  <a:cubicBezTo>
                    <a:pt x="56" y="78"/>
                    <a:pt x="56" y="78"/>
                    <a:pt x="55" y="78"/>
                  </a:cubicBezTo>
                  <a:cubicBezTo>
                    <a:pt x="55" y="78"/>
                    <a:pt x="55" y="78"/>
                    <a:pt x="55" y="78"/>
                  </a:cubicBezTo>
                  <a:cubicBezTo>
                    <a:pt x="53" y="79"/>
                    <a:pt x="53" y="79"/>
                    <a:pt x="53" y="79"/>
                  </a:cubicBezTo>
                  <a:cubicBezTo>
                    <a:pt x="52" y="79"/>
                    <a:pt x="54" y="79"/>
                    <a:pt x="54" y="80"/>
                  </a:cubicBezTo>
                  <a:cubicBezTo>
                    <a:pt x="49" y="80"/>
                    <a:pt x="44" y="83"/>
                    <a:pt x="40" y="86"/>
                  </a:cubicBezTo>
                  <a:cubicBezTo>
                    <a:pt x="40" y="86"/>
                    <a:pt x="40" y="86"/>
                    <a:pt x="40" y="87"/>
                  </a:cubicBezTo>
                  <a:cubicBezTo>
                    <a:pt x="39" y="87"/>
                    <a:pt x="38" y="88"/>
                    <a:pt x="38" y="87"/>
                  </a:cubicBezTo>
                  <a:cubicBezTo>
                    <a:pt x="38" y="87"/>
                    <a:pt x="37" y="88"/>
                    <a:pt x="37" y="88"/>
                  </a:cubicBezTo>
                  <a:cubicBezTo>
                    <a:pt x="37" y="89"/>
                    <a:pt x="36" y="88"/>
                    <a:pt x="35" y="89"/>
                  </a:cubicBezTo>
                  <a:cubicBezTo>
                    <a:pt x="36" y="89"/>
                    <a:pt x="36" y="89"/>
                    <a:pt x="36" y="89"/>
                  </a:cubicBezTo>
                  <a:cubicBezTo>
                    <a:pt x="35" y="89"/>
                    <a:pt x="34" y="90"/>
                    <a:pt x="34" y="91"/>
                  </a:cubicBezTo>
                  <a:cubicBezTo>
                    <a:pt x="34" y="91"/>
                    <a:pt x="34" y="90"/>
                    <a:pt x="34" y="91"/>
                  </a:cubicBezTo>
                  <a:cubicBezTo>
                    <a:pt x="33" y="91"/>
                    <a:pt x="33" y="92"/>
                    <a:pt x="32" y="92"/>
                  </a:cubicBezTo>
                  <a:cubicBezTo>
                    <a:pt x="32" y="92"/>
                    <a:pt x="32" y="92"/>
                    <a:pt x="32" y="92"/>
                  </a:cubicBezTo>
                  <a:cubicBezTo>
                    <a:pt x="31" y="94"/>
                    <a:pt x="31" y="92"/>
                    <a:pt x="31" y="93"/>
                  </a:cubicBezTo>
                  <a:cubicBezTo>
                    <a:pt x="31" y="93"/>
                    <a:pt x="31" y="93"/>
                    <a:pt x="31" y="93"/>
                  </a:cubicBezTo>
                  <a:cubicBezTo>
                    <a:pt x="30" y="94"/>
                    <a:pt x="28" y="95"/>
                    <a:pt x="27" y="96"/>
                  </a:cubicBezTo>
                  <a:cubicBezTo>
                    <a:pt x="27" y="96"/>
                    <a:pt x="28" y="96"/>
                    <a:pt x="28" y="96"/>
                  </a:cubicBezTo>
                  <a:cubicBezTo>
                    <a:pt x="26" y="97"/>
                    <a:pt x="26" y="98"/>
                    <a:pt x="24" y="99"/>
                  </a:cubicBezTo>
                  <a:cubicBezTo>
                    <a:pt x="24" y="99"/>
                    <a:pt x="25" y="99"/>
                    <a:pt x="24" y="100"/>
                  </a:cubicBezTo>
                  <a:cubicBezTo>
                    <a:pt x="24" y="100"/>
                    <a:pt x="22" y="102"/>
                    <a:pt x="22" y="101"/>
                  </a:cubicBezTo>
                  <a:cubicBezTo>
                    <a:pt x="22" y="102"/>
                    <a:pt x="21" y="103"/>
                    <a:pt x="20" y="104"/>
                  </a:cubicBezTo>
                  <a:cubicBezTo>
                    <a:pt x="20" y="103"/>
                    <a:pt x="20" y="105"/>
                    <a:pt x="21" y="104"/>
                  </a:cubicBezTo>
                  <a:cubicBezTo>
                    <a:pt x="21" y="105"/>
                    <a:pt x="21" y="105"/>
                    <a:pt x="21" y="105"/>
                  </a:cubicBezTo>
                  <a:cubicBezTo>
                    <a:pt x="21" y="105"/>
                    <a:pt x="21" y="104"/>
                    <a:pt x="21" y="105"/>
                  </a:cubicBezTo>
                  <a:cubicBezTo>
                    <a:pt x="21" y="105"/>
                    <a:pt x="20" y="106"/>
                    <a:pt x="20" y="106"/>
                  </a:cubicBezTo>
                  <a:cubicBezTo>
                    <a:pt x="19" y="107"/>
                    <a:pt x="18" y="107"/>
                    <a:pt x="17" y="108"/>
                  </a:cubicBezTo>
                  <a:cubicBezTo>
                    <a:pt x="17" y="108"/>
                    <a:pt x="17" y="109"/>
                    <a:pt x="17" y="108"/>
                  </a:cubicBezTo>
                  <a:cubicBezTo>
                    <a:pt x="15" y="109"/>
                    <a:pt x="15" y="109"/>
                    <a:pt x="15" y="109"/>
                  </a:cubicBezTo>
                  <a:cubicBezTo>
                    <a:pt x="15" y="110"/>
                    <a:pt x="15" y="110"/>
                    <a:pt x="15" y="110"/>
                  </a:cubicBezTo>
                  <a:cubicBezTo>
                    <a:pt x="15" y="110"/>
                    <a:pt x="14" y="110"/>
                    <a:pt x="14" y="110"/>
                  </a:cubicBezTo>
                  <a:cubicBezTo>
                    <a:pt x="14" y="110"/>
                    <a:pt x="13" y="112"/>
                    <a:pt x="13" y="112"/>
                  </a:cubicBezTo>
                  <a:cubicBezTo>
                    <a:pt x="13" y="113"/>
                    <a:pt x="14" y="112"/>
                    <a:pt x="14" y="113"/>
                  </a:cubicBezTo>
                  <a:cubicBezTo>
                    <a:pt x="13" y="113"/>
                    <a:pt x="13" y="113"/>
                    <a:pt x="12" y="114"/>
                  </a:cubicBezTo>
                  <a:cubicBezTo>
                    <a:pt x="12" y="114"/>
                    <a:pt x="12" y="114"/>
                    <a:pt x="12" y="114"/>
                  </a:cubicBezTo>
                  <a:cubicBezTo>
                    <a:pt x="12" y="115"/>
                    <a:pt x="11" y="115"/>
                    <a:pt x="11" y="114"/>
                  </a:cubicBezTo>
                  <a:cubicBezTo>
                    <a:pt x="11" y="114"/>
                    <a:pt x="11" y="115"/>
                    <a:pt x="12" y="114"/>
                  </a:cubicBezTo>
                  <a:cubicBezTo>
                    <a:pt x="11" y="114"/>
                    <a:pt x="10" y="115"/>
                    <a:pt x="10" y="116"/>
                  </a:cubicBezTo>
                  <a:cubicBezTo>
                    <a:pt x="10" y="116"/>
                    <a:pt x="10" y="116"/>
                    <a:pt x="10" y="116"/>
                  </a:cubicBezTo>
                  <a:cubicBezTo>
                    <a:pt x="9" y="117"/>
                    <a:pt x="8" y="118"/>
                    <a:pt x="8" y="119"/>
                  </a:cubicBezTo>
                  <a:cubicBezTo>
                    <a:pt x="8" y="118"/>
                    <a:pt x="8" y="118"/>
                    <a:pt x="8" y="118"/>
                  </a:cubicBezTo>
                  <a:cubicBezTo>
                    <a:pt x="8" y="119"/>
                    <a:pt x="7" y="120"/>
                    <a:pt x="7" y="121"/>
                  </a:cubicBezTo>
                  <a:cubicBezTo>
                    <a:pt x="7" y="121"/>
                    <a:pt x="7" y="120"/>
                    <a:pt x="7" y="120"/>
                  </a:cubicBezTo>
                  <a:cubicBezTo>
                    <a:pt x="7" y="120"/>
                    <a:pt x="7" y="120"/>
                    <a:pt x="7" y="120"/>
                  </a:cubicBezTo>
                  <a:cubicBezTo>
                    <a:pt x="6" y="120"/>
                    <a:pt x="6" y="120"/>
                    <a:pt x="6" y="120"/>
                  </a:cubicBezTo>
                  <a:cubicBezTo>
                    <a:pt x="6" y="120"/>
                    <a:pt x="6" y="120"/>
                    <a:pt x="6" y="120"/>
                  </a:cubicBezTo>
                  <a:cubicBezTo>
                    <a:pt x="6" y="120"/>
                    <a:pt x="6" y="120"/>
                    <a:pt x="6" y="120"/>
                  </a:cubicBezTo>
                  <a:cubicBezTo>
                    <a:pt x="6" y="120"/>
                    <a:pt x="6" y="120"/>
                    <a:pt x="6" y="120"/>
                  </a:cubicBezTo>
                  <a:cubicBezTo>
                    <a:pt x="6" y="119"/>
                    <a:pt x="6" y="119"/>
                    <a:pt x="6" y="119"/>
                  </a:cubicBezTo>
                  <a:cubicBezTo>
                    <a:pt x="6" y="119"/>
                    <a:pt x="6" y="119"/>
                    <a:pt x="6" y="119"/>
                  </a:cubicBezTo>
                  <a:cubicBezTo>
                    <a:pt x="6" y="119"/>
                    <a:pt x="7" y="118"/>
                    <a:pt x="6" y="118"/>
                  </a:cubicBezTo>
                  <a:cubicBezTo>
                    <a:pt x="6" y="118"/>
                    <a:pt x="6" y="118"/>
                    <a:pt x="6" y="118"/>
                  </a:cubicBezTo>
                  <a:cubicBezTo>
                    <a:pt x="6" y="117"/>
                    <a:pt x="6" y="117"/>
                    <a:pt x="6" y="116"/>
                  </a:cubicBezTo>
                  <a:cubicBezTo>
                    <a:pt x="6" y="116"/>
                    <a:pt x="6" y="116"/>
                    <a:pt x="6" y="116"/>
                  </a:cubicBezTo>
                  <a:cubicBezTo>
                    <a:pt x="6" y="116"/>
                    <a:pt x="6" y="115"/>
                    <a:pt x="6" y="115"/>
                  </a:cubicBezTo>
                  <a:cubicBezTo>
                    <a:pt x="6" y="115"/>
                    <a:pt x="7" y="113"/>
                    <a:pt x="6" y="114"/>
                  </a:cubicBezTo>
                  <a:cubicBezTo>
                    <a:pt x="5" y="114"/>
                    <a:pt x="5" y="114"/>
                    <a:pt x="5" y="114"/>
                  </a:cubicBezTo>
                  <a:cubicBezTo>
                    <a:pt x="5" y="113"/>
                    <a:pt x="6" y="113"/>
                    <a:pt x="6" y="113"/>
                  </a:cubicBezTo>
                  <a:cubicBezTo>
                    <a:pt x="6" y="112"/>
                    <a:pt x="6" y="112"/>
                    <a:pt x="6" y="112"/>
                  </a:cubicBezTo>
                  <a:cubicBezTo>
                    <a:pt x="7" y="112"/>
                    <a:pt x="6" y="111"/>
                    <a:pt x="6" y="111"/>
                  </a:cubicBezTo>
                  <a:cubicBezTo>
                    <a:pt x="6" y="109"/>
                    <a:pt x="6" y="108"/>
                    <a:pt x="6" y="107"/>
                  </a:cubicBezTo>
                  <a:cubicBezTo>
                    <a:pt x="6" y="106"/>
                    <a:pt x="6" y="106"/>
                    <a:pt x="6" y="105"/>
                  </a:cubicBezTo>
                  <a:cubicBezTo>
                    <a:pt x="6" y="105"/>
                    <a:pt x="6" y="105"/>
                    <a:pt x="6" y="105"/>
                  </a:cubicBezTo>
                  <a:cubicBezTo>
                    <a:pt x="5" y="105"/>
                    <a:pt x="6" y="105"/>
                    <a:pt x="6" y="104"/>
                  </a:cubicBezTo>
                  <a:cubicBezTo>
                    <a:pt x="6" y="104"/>
                    <a:pt x="5" y="103"/>
                    <a:pt x="5" y="102"/>
                  </a:cubicBezTo>
                  <a:cubicBezTo>
                    <a:pt x="5" y="101"/>
                    <a:pt x="6" y="102"/>
                    <a:pt x="6" y="101"/>
                  </a:cubicBezTo>
                  <a:cubicBezTo>
                    <a:pt x="5" y="101"/>
                    <a:pt x="7" y="99"/>
                    <a:pt x="6" y="98"/>
                  </a:cubicBezTo>
                  <a:cubicBezTo>
                    <a:pt x="6" y="99"/>
                    <a:pt x="5" y="99"/>
                    <a:pt x="5" y="99"/>
                  </a:cubicBezTo>
                  <a:cubicBezTo>
                    <a:pt x="4" y="98"/>
                    <a:pt x="6" y="97"/>
                    <a:pt x="5" y="96"/>
                  </a:cubicBezTo>
                  <a:cubicBezTo>
                    <a:pt x="6" y="96"/>
                    <a:pt x="6" y="96"/>
                    <a:pt x="6" y="96"/>
                  </a:cubicBezTo>
                  <a:cubicBezTo>
                    <a:pt x="6" y="96"/>
                    <a:pt x="7" y="95"/>
                    <a:pt x="6" y="95"/>
                  </a:cubicBezTo>
                  <a:cubicBezTo>
                    <a:pt x="6" y="94"/>
                    <a:pt x="6" y="93"/>
                    <a:pt x="6" y="93"/>
                  </a:cubicBezTo>
                  <a:cubicBezTo>
                    <a:pt x="6" y="91"/>
                    <a:pt x="7" y="89"/>
                    <a:pt x="6" y="87"/>
                  </a:cubicBezTo>
                  <a:cubicBezTo>
                    <a:pt x="6" y="87"/>
                    <a:pt x="6" y="86"/>
                    <a:pt x="6" y="86"/>
                  </a:cubicBezTo>
                  <a:cubicBezTo>
                    <a:pt x="7" y="87"/>
                    <a:pt x="6" y="87"/>
                    <a:pt x="6" y="87"/>
                  </a:cubicBezTo>
                  <a:cubicBezTo>
                    <a:pt x="6" y="87"/>
                    <a:pt x="6" y="87"/>
                    <a:pt x="7" y="87"/>
                  </a:cubicBezTo>
                  <a:cubicBezTo>
                    <a:pt x="6" y="86"/>
                    <a:pt x="6" y="86"/>
                    <a:pt x="6" y="86"/>
                  </a:cubicBezTo>
                  <a:cubicBezTo>
                    <a:pt x="5" y="85"/>
                    <a:pt x="7" y="85"/>
                    <a:pt x="7" y="83"/>
                  </a:cubicBezTo>
                  <a:cubicBezTo>
                    <a:pt x="7" y="83"/>
                    <a:pt x="7" y="83"/>
                    <a:pt x="7" y="83"/>
                  </a:cubicBezTo>
                  <a:cubicBezTo>
                    <a:pt x="7" y="82"/>
                    <a:pt x="7" y="82"/>
                    <a:pt x="7" y="82"/>
                  </a:cubicBezTo>
                  <a:cubicBezTo>
                    <a:pt x="7" y="81"/>
                    <a:pt x="7" y="81"/>
                    <a:pt x="6" y="81"/>
                  </a:cubicBezTo>
                  <a:cubicBezTo>
                    <a:pt x="6" y="80"/>
                    <a:pt x="6" y="80"/>
                    <a:pt x="7" y="79"/>
                  </a:cubicBezTo>
                  <a:cubicBezTo>
                    <a:pt x="6" y="79"/>
                    <a:pt x="6" y="79"/>
                    <a:pt x="6" y="79"/>
                  </a:cubicBezTo>
                  <a:cubicBezTo>
                    <a:pt x="7" y="79"/>
                    <a:pt x="7" y="78"/>
                    <a:pt x="7" y="78"/>
                  </a:cubicBezTo>
                  <a:cubicBezTo>
                    <a:pt x="7" y="78"/>
                    <a:pt x="7" y="78"/>
                    <a:pt x="7" y="78"/>
                  </a:cubicBezTo>
                  <a:cubicBezTo>
                    <a:pt x="7" y="78"/>
                    <a:pt x="7" y="77"/>
                    <a:pt x="7" y="77"/>
                  </a:cubicBezTo>
                  <a:cubicBezTo>
                    <a:pt x="7" y="77"/>
                    <a:pt x="7" y="78"/>
                    <a:pt x="7" y="78"/>
                  </a:cubicBezTo>
                  <a:cubicBezTo>
                    <a:pt x="8" y="78"/>
                    <a:pt x="8" y="78"/>
                    <a:pt x="8" y="77"/>
                  </a:cubicBezTo>
                  <a:cubicBezTo>
                    <a:pt x="7" y="77"/>
                    <a:pt x="8" y="76"/>
                    <a:pt x="8" y="76"/>
                  </a:cubicBezTo>
                  <a:cubicBezTo>
                    <a:pt x="8" y="75"/>
                    <a:pt x="8" y="75"/>
                    <a:pt x="8" y="75"/>
                  </a:cubicBezTo>
                  <a:cubicBezTo>
                    <a:pt x="8" y="75"/>
                    <a:pt x="8" y="74"/>
                    <a:pt x="8" y="74"/>
                  </a:cubicBezTo>
                  <a:cubicBezTo>
                    <a:pt x="8" y="75"/>
                    <a:pt x="8" y="75"/>
                    <a:pt x="8" y="75"/>
                  </a:cubicBezTo>
                  <a:cubicBezTo>
                    <a:pt x="8" y="75"/>
                    <a:pt x="7" y="75"/>
                    <a:pt x="8" y="74"/>
                  </a:cubicBezTo>
                  <a:cubicBezTo>
                    <a:pt x="8" y="74"/>
                    <a:pt x="9" y="74"/>
                    <a:pt x="9" y="73"/>
                  </a:cubicBezTo>
                  <a:cubicBezTo>
                    <a:pt x="8" y="74"/>
                    <a:pt x="8" y="74"/>
                    <a:pt x="8" y="74"/>
                  </a:cubicBezTo>
                  <a:cubicBezTo>
                    <a:pt x="8" y="73"/>
                    <a:pt x="8" y="73"/>
                    <a:pt x="8" y="73"/>
                  </a:cubicBezTo>
                  <a:cubicBezTo>
                    <a:pt x="8" y="73"/>
                    <a:pt x="8" y="73"/>
                    <a:pt x="8" y="73"/>
                  </a:cubicBezTo>
                  <a:cubicBezTo>
                    <a:pt x="8" y="73"/>
                    <a:pt x="8" y="73"/>
                    <a:pt x="8" y="73"/>
                  </a:cubicBezTo>
                  <a:cubicBezTo>
                    <a:pt x="9" y="72"/>
                    <a:pt x="9" y="71"/>
                    <a:pt x="9" y="71"/>
                  </a:cubicBezTo>
                  <a:cubicBezTo>
                    <a:pt x="9" y="71"/>
                    <a:pt x="9" y="70"/>
                    <a:pt x="9" y="69"/>
                  </a:cubicBezTo>
                  <a:cubicBezTo>
                    <a:pt x="9" y="69"/>
                    <a:pt x="9" y="69"/>
                    <a:pt x="9" y="69"/>
                  </a:cubicBezTo>
                  <a:cubicBezTo>
                    <a:pt x="9" y="69"/>
                    <a:pt x="9" y="68"/>
                    <a:pt x="10" y="68"/>
                  </a:cubicBezTo>
                  <a:cubicBezTo>
                    <a:pt x="10" y="68"/>
                    <a:pt x="10" y="68"/>
                    <a:pt x="10" y="68"/>
                  </a:cubicBezTo>
                  <a:cubicBezTo>
                    <a:pt x="10" y="67"/>
                    <a:pt x="10" y="67"/>
                    <a:pt x="10" y="66"/>
                  </a:cubicBezTo>
                  <a:cubicBezTo>
                    <a:pt x="10" y="65"/>
                    <a:pt x="9" y="66"/>
                    <a:pt x="9" y="65"/>
                  </a:cubicBezTo>
                  <a:cubicBezTo>
                    <a:pt x="10" y="64"/>
                    <a:pt x="11" y="64"/>
                    <a:pt x="11" y="64"/>
                  </a:cubicBezTo>
                  <a:cubicBezTo>
                    <a:pt x="11" y="63"/>
                    <a:pt x="12" y="61"/>
                    <a:pt x="12" y="60"/>
                  </a:cubicBezTo>
                  <a:cubicBezTo>
                    <a:pt x="12" y="60"/>
                    <a:pt x="12" y="60"/>
                    <a:pt x="12" y="60"/>
                  </a:cubicBezTo>
                  <a:cubicBezTo>
                    <a:pt x="13" y="57"/>
                    <a:pt x="15" y="55"/>
                    <a:pt x="14" y="54"/>
                  </a:cubicBezTo>
                  <a:cubicBezTo>
                    <a:pt x="14" y="54"/>
                    <a:pt x="14" y="53"/>
                    <a:pt x="14" y="53"/>
                  </a:cubicBezTo>
                  <a:cubicBezTo>
                    <a:pt x="14" y="53"/>
                    <a:pt x="14" y="53"/>
                    <a:pt x="14" y="53"/>
                  </a:cubicBezTo>
                  <a:cubicBezTo>
                    <a:pt x="15" y="53"/>
                    <a:pt x="15" y="53"/>
                    <a:pt x="15" y="54"/>
                  </a:cubicBezTo>
                  <a:cubicBezTo>
                    <a:pt x="16" y="52"/>
                    <a:pt x="16" y="51"/>
                    <a:pt x="16" y="50"/>
                  </a:cubicBezTo>
                  <a:cubicBezTo>
                    <a:pt x="16" y="50"/>
                    <a:pt x="17" y="50"/>
                    <a:pt x="17" y="50"/>
                  </a:cubicBezTo>
                  <a:cubicBezTo>
                    <a:pt x="16" y="50"/>
                    <a:pt x="17" y="49"/>
                    <a:pt x="17" y="48"/>
                  </a:cubicBezTo>
                  <a:cubicBezTo>
                    <a:pt x="18" y="48"/>
                    <a:pt x="18" y="48"/>
                    <a:pt x="18" y="48"/>
                  </a:cubicBezTo>
                  <a:cubicBezTo>
                    <a:pt x="17" y="48"/>
                    <a:pt x="17" y="48"/>
                    <a:pt x="17" y="48"/>
                  </a:cubicBezTo>
                  <a:cubicBezTo>
                    <a:pt x="18" y="48"/>
                    <a:pt x="18" y="48"/>
                    <a:pt x="18" y="47"/>
                  </a:cubicBezTo>
                  <a:cubicBezTo>
                    <a:pt x="18" y="47"/>
                    <a:pt x="18" y="47"/>
                    <a:pt x="18" y="47"/>
                  </a:cubicBezTo>
                  <a:cubicBezTo>
                    <a:pt x="19" y="46"/>
                    <a:pt x="20" y="46"/>
                    <a:pt x="20" y="45"/>
                  </a:cubicBezTo>
                  <a:cubicBezTo>
                    <a:pt x="20" y="45"/>
                    <a:pt x="20" y="44"/>
                    <a:pt x="20" y="44"/>
                  </a:cubicBezTo>
                  <a:cubicBezTo>
                    <a:pt x="20" y="44"/>
                    <a:pt x="21" y="43"/>
                    <a:pt x="20" y="44"/>
                  </a:cubicBezTo>
                  <a:cubicBezTo>
                    <a:pt x="21" y="43"/>
                    <a:pt x="21" y="42"/>
                    <a:pt x="21" y="41"/>
                  </a:cubicBezTo>
                  <a:cubicBezTo>
                    <a:pt x="23" y="40"/>
                    <a:pt x="26" y="37"/>
                    <a:pt x="27" y="35"/>
                  </a:cubicBezTo>
                  <a:cubicBezTo>
                    <a:pt x="27" y="35"/>
                    <a:pt x="27" y="35"/>
                    <a:pt x="27" y="35"/>
                  </a:cubicBezTo>
                  <a:cubicBezTo>
                    <a:pt x="27" y="34"/>
                    <a:pt x="28" y="35"/>
                    <a:pt x="28" y="34"/>
                  </a:cubicBezTo>
                  <a:cubicBezTo>
                    <a:pt x="27" y="34"/>
                    <a:pt x="28" y="34"/>
                    <a:pt x="27" y="34"/>
                  </a:cubicBezTo>
                  <a:cubicBezTo>
                    <a:pt x="27" y="33"/>
                    <a:pt x="28" y="33"/>
                    <a:pt x="29" y="33"/>
                  </a:cubicBezTo>
                  <a:cubicBezTo>
                    <a:pt x="29" y="33"/>
                    <a:pt x="28" y="33"/>
                    <a:pt x="29" y="33"/>
                  </a:cubicBezTo>
                  <a:cubicBezTo>
                    <a:pt x="29" y="33"/>
                    <a:pt x="29" y="32"/>
                    <a:pt x="30" y="32"/>
                  </a:cubicBezTo>
                  <a:cubicBezTo>
                    <a:pt x="30" y="32"/>
                    <a:pt x="29" y="32"/>
                    <a:pt x="29" y="31"/>
                  </a:cubicBezTo>
                  <a:cubicBezTo>
                    <a:pt x="30" y="31"/>
                    <a:pt x="30" y="31"/>
                    <a:pt x="30" y="31"/>
                  </a:cubicBezTo>
                  <a:cubicBezTo>
                    <a:pt x="30" y="30"/>
                    <a:pt x="28" y="32"/>
                    <a:pt x="28" y="31"/>
                  </a:cubicBezTo>
                  <a:cubicBezTo>
                    <a:pt x="28" y="30"/>
                    <a:pt x="28" y="30"/>
                    <a:pt x="28" y="30"/>
                  </a:cubicBezTo>
                  <a:cubicBezTo>
                    <a:pt x="28" y="29"/>
                    <a:pt x="26" y="31"/>
                    <a:pt x="27" y="30"/>
                  </a:cubicBezTo>
                  <a:cubicBezTo>
                    <a:pt x="28" y="29"/>
                    <a:pt x="29" y="29"/>
                    <a:pt x="29" y="30"/>
                  </a:cubicBezTo>
                  <a:cubicBezTo>
                    <a:pt x="30" y="29"/>
                    <a:pt x="30" y="30"/>
                    <a:pt x="31" y="29"/>
                  </a:cubicBezTo>
                  <a:cubicBezTo>
                    <a:pt x="31" y="29"/>
                    <a:pt x="30" y="30"/>
                    <a:pt x="30" y="30"/>
                  </a:cubicBezTo>
                  <a:cubicBezTo>
                    <a:pt x="30" y="29"/>
                    <a:pt x="31" y="29"/>
                    <a:pt x="32" y="28"/>
                  </a:cubicBezTo>
                  <a:cubicBezTo>
                    <a:pt x="31" y="29"/>
                    <a:pt x="32" y="29"/>
                    <a:pt x="33" y="29"/>
                  </a:cubicBezTo>
                  <a:cubicBezTo>
                    <a:pt x="33" y="28"/>
                    <a:pt x="32" y="29"/>
                    <a:pt x="32" y="28"/>
                  </a:cubicBezTo>
                  <a:cubicBezTo>
                    <a:pt x="33" y="28"/>
                    <a:pt x="34" y="27"/>
                    <a:pt x="33" y="28"/>
                  </a:cubicBezTo>
                  <a:cubicBezTo>
                    <a:pt x="34" y="28"/>
                    <a:pt x="34" y="27"/>
                    <a:pt x="35" y="27"/>
                  </a:cubicBezTo>
                  <a:cubicBezTo>
                    <a:pt x="35" y="27"/>
                    <a:pt x="33" y="27"/>
                    <a:pt x="34" y="26"/>
                  </a:cubicBezTo>
                  <a:cubicBezTo>
                    <a:pt x="34" y="27"/>
                    <a:pt x="35" y="26"/>
                    <a:pt x="35" y="26"/>
                  </a:cubicBezTo>
                  <a:cubicBezTo>
                    <a:pt x="35" y="26"/>
                    <a:pt x="35" y="26"/>
                    <a:pt x="35" y="26"/>
                  </a:cubicBezTo>
                  <a:cubicBezTo>
                    <a:pt x="35" y="25"/>
                    <a:pt x="37" y="25"/>
                    <a:pt x="36" y="24"/>
                  </a:cubicBezTo>
                  <a:cubicBezTo>
                    <a:pt x="36" y="25"/>
                    <a:pt x="36" y="25"/>
                    <a:pt x="36" y="25"/>
                  </a:cubicBezTo>
                  <a:cubicBezTo>
                    <a:pt x="37" y="24"/>
                    <a:pt x="37" y="24"/>
                    <a:pt x="37" y="24"/>
                  </a:cubicBezTo>
                  <a:cubicBezTo>
                    <a:pt x="37" y="23"/>
                    <a:pt x="38" y="23"/>
                    <a:pt x="38" y="22"/>
                  </a:cubicBezTo>
                  <a:cubicBezTo>
                    <a:pt x="38" y="22"/>
                    <a:pt x="39" y="21"/>
                    <a:pt x="39" y="22"/>
                  </a:cubicBezTo>
                  <a:cubicBezTo>
                    <a:pt x="39" y="23"/>
                    <a:pt x="38" y="22"/>
                    <a:pt x="38" y="23"/>
                  </a:cubicBezTo>
                  <a:cubicBezTo>
                    <a:pt x="38" y="23"/>
                    <a:pt x="39" y="23"/>
                    <a:pt x="40" y="22"/>
                  </a:cubicBezTo>
                  <a:cubicBezTo>
                    <a:pt x="39" y="22"/>
                    <a:pt x="39" y="22"/>
                    <a:pt x="39" y="22"/>
                  </a:cubicBezTo>
                  <a:cubicBezTo>
                    <a:pt x="40" y="22"/>
                    <a:pt x="40" y="22"/>
                    <a:pt x="41" y="22"/>
                  </a:cubicBezTo>
                  <a:cubicBezTo>
                    <a:pt x="40" y="22"/>
                    <a:pt x="40" y="22"/>
                    <a:pt x="40" y="21"/>
                  </a:cubicBezTo>
                  <a:cubicBezTo>
                    <a:pt x="41" y="21"/>
                    <a:pt x="41" y="21"/>
                    <a:pt x="41" y="21"/>
                  </a:cubicBezTo>
                  <a:cubicBezTo>
                    <a:pt x="42" y="21"/>
                    <a:pt x="40" y="21"/>
                    <a:pt x="41" y="20"/>
                  </a:cubicBezTo>
                  <a:cubicBezTo>
                    <a:pt x="41" y="20"/>
                    <a:pt x="41" y="20"/>
                    <a:pt x="41" y="20"/>
                  </a:cubicBezTo>
                  <a:cubicBezTo>
                    <a:pt x="41" y="20"/>
                    <a:pt x="41" y="20"/>
                    <a:pt x="41" y="19"/>
                  </a:cubicBezTo>
                  <a:cubicBezTo>
                    <a:pt x="43" y="20"/>
                    <a:pt x="43" y="20"/>
                    <a:pt x="43" y="20"/>
                  </a:cubicBezTo>
                  <a:cubicBezTo>
                    <a:pt x="43" y="20"/>
                    <a:pt x="43" y="19"/>
                    <a:pt x="43" y="19"/>
                  </a:cubicBezTo>
                  <a:cubicBezTo>
                    <a:pt x="42" y="19"/>
                    <a:pt x="42" y="19"/>
                    <a:pt x="42" y="19"/>
                  </a:cubicBezTo>
                  <a:cubicBezTo>
                    <a:pt x="42" y="19"/>
                    <a:pt x="42" y="19"/>
                    <a:pt x="43" y="18"/>
                  </a:cubicBezTo>
                  <a:cubicBezTo>
                    <a:pt x="43" y="18"/>
                    <a:pt x="44" y="18"/>
                    <a:pt x="44" y="19"/>
                  </a:cubicBezTo>
                  <a:cubicBezTo>
                    <a:pt x="44" y="18"/>
                    <a:pt x="45" y="18"/>
                    <a:pt x="44" y="18"/>
                  </a:cubicBezTo>
                  <a:cubicBezTo>
                    <a:pt x="45" y="17"/>
                    <a:pt x="44" y="18"/>
                    <a:pt x="45" y="18"/>
                  </a:cubicBezTo>
                  <a:cubicBezTo>
                    <a:pt x="45" y="17"/>
                    <a:pt x="46" y="17"/>
                    <a:pt x="46" y="16"/>
                  </a:cubicBezTo>
                  <a:cubicBezTo>
                    <a:pt x="45" y="16"/>
                    <a:pt x="45" y="16"/>
                    <a:pt x="45" y="16"/>
                  </a:cubicBezTo>
                  <a:cubicBezTo>
                    <a:pt x="45" y="15"/>
                    <a:pt x="45" y="15"/>
                    <a:pt x="45" y="15"/>
                  </a:cubicBezTo>
                  <a:cubicBezTo>
                    <a:pt x="44" y="15"/>
                    <a:pt x="45" y="15"/>
                    <a:pt x="45" y="15"/>
                  </a:cubicBezTo>
                  <a:cubicBezTo>
                    <a:pt x="45" y="14"/>
                    <a:pt x="45" y="14"/>
                    <a:pt x="46" y="14"/>
                  </a:cubicBezTo>
                  <a:cubicBezTo>
                    <a:pt x="46" y="15"/>
                    <a:pt x="48" y="14"/>
                    <a:pt x="48" y="15"/>
                  </a:cubicBezTo>
                  <a:cubicBezTo>
                    <a:pt x="49" y="15"/>
                    <a:pt x="47" y="13"/>
                    <a:pt x="50" y="13"/>
                  </a:cubicBezTo>
                  <a:cubicBezTo>
                    <a:pt x="50" y="14"/>
                    <a:pt x="51" y="14"/>
                    <a:pt x="50" y="14"/>
                  </a:cubicBezTo>
                  <a:cubicBezTo>
                    <a:pt x="50" y="14"/>
                    <a:pt x="51" y="15"/>
                    <a:pt x="51" y="14"/>
                  </a:cubicBezTo>
                  <a:cubicBezTo>
                    <a:pt x="50" y="14"/>
                    <a:pt x="52" y="12"/>
                    <a:pt x="50" y="13"/>
                  </a:cubicBezTo>
                  <a:cubicBezTo>
                    <a:pt x="51" y="13"/>
                    <a:pt x="50" y="13"/>
                    <a:pt x="50" y="13"/>
                  </a:cubicBezTo>
                  <a:cubicBezTo>
                    <a:pt x="50" y="13"/>
                    <a:pt x="49" y="12"/>
                    <a:pt x="50" y="12"/>
                  </a:cubicBezTo>
                  <a:cubicBezTo>
                    <a:pt x="50" y="12"/>
                    <a:pt x="51" y="11"/>
                    <a:pt x="51" y="12"/>
                  </a:cubicBezTo>
                  <a:cubicBezTo>
                    <a:pt x="52" y="12"/>
                    <a:pt x="51" y="12"/>
                    <a:pt x="51" y="12"/>
                  </a:cubicBezTo>
                  <a:cubicBezTo>
                    <a:pt x="52" y="12"/>
                    <a:pt x="52" y="11"/>
                    <a:pt x="53" y="12"/>
                  </a:cubicBezTo>
                  <a:cubicBezTo>
                    <a:pt x="52" y="12"/>
                    <a:pt x="52" y="13"/>
                    <a:pt x="53" y="13"/>
                  </a:cubicBezTo>
                  <a:cubicBezTo>
                    <a:pt x="53" y="13"/>
                    <a:pt x="53" y="13"/>
                    <a:pt x="53" y="13"/>
                  </a:cubicBezTo>
                  <a:cubicBezTo>
                    <a:pt x="53" y="12"/>
                    <a:pt x="53" y="12"/>
                    <a:pt x="53" y="12"/>
                  </a:cubicBezTo>
                  <a:cubicBezTo>
                    <a:pt x="54" y="12"/>
                    <a:pt x="54" y="13"/>
                    <a:pt x="55" y="12"/>
                  </a:cubicBezTo>
                  <a:cubicBezTo>
                    <a:pt x="55" y="11"/>
                    <a:pt x="55" y="11"/>
                    <a:pt x="55" y="11"/>
                  </a:cubicBezTo>
                  <a:cubicBezTo>
                    <a:pt x="54" y="11"/>
                    <a:pt x="53" y="12"/>
                    <a:pt x="53" y="11"/>
                  </a:cubicBezTo>
                  <a:cubicBezTo>
                    <a:pt x="54" y="11"/>
                    <a:pt x="54" y="11"/>
                    <a:pt x="55" y="11"/>
                  </a:cubicBezTo>
                  <a:cubicBezTo>
                    <a:pt x="54" y="11"/>
                    <a:pt x="54" y="11"/>
                    <a:pt x="54" y="11"/>
                  </a:cubicBezTo>
                  <a:cubicBezTo>
                    <a:pt x="55" y="11"/>
                    <a:pt x="54" y="9"/>
                    <a:pt x="56" y="9"/>
                  </a:cubicBezTo>
                  <a:cubicBezTo>
                    <a:pt x="57" y="9"/>
                    <a:pt x="56" y="10"/>
                    <a:pt x="56" y="10"/>
                  </a:cubicBezTo>
                  <a:cubicBezTo>
                    <a:pt x="58" y="9"/>
                    <a:pt x="58" y="10"/>
                    <a:pt x="59" y="9"/>
                  </a:cubicBezTo>
                  <a:cubicBezTo>
                    <a:pt x="59" y="9"/>
                    <a:pt x="60" y="9"/>
                    <a:pt x="59" y="8"/>
                  </a:cubicBezTo>
                  <a:cubicBezTo>
                    <a:pt x="59" y="9"/>
                    <a:pt x="57" y="10"/>
                    <a:pt x="56" y="9"/>
                  </a:cubicBezTo>
                  <a:cubicBezTo>
                    <a:pt x="56" y="8"/>
                    <a:pt x="55" y="10"/>
                    <a:pt x="55" y="9"/>
                  </a:cubicBezTo>
                  <a:cubicBezTo>
                    <a:pt x="56" y="9"/>
                    <a:pt x="55" y="8"/>
                    <a:pt x="55" y="7"/>
                  </a:cubicBezTo>
                  <a:cubicBezTo>
                    <a:pt x="56" y="7"/>
                    <a:pt x="56" y="7"/>
                    <a:pt x="56" y="7"/>
                  </a:cubicBezTo>
                  <a:cubicBezTo>
                    <a:pt x="57" y="8"/>
                    <a:pt x="56" y="8"/>
                    <a:pt x="56" y="8"/>
                  </a:cubicBezTo>
                  <a:cubicBezTo>
                    <a:pt x="57" y="8"/>
                    <a:pt x="59" y="8"/>
                    <a:pt x="60" y="8"/>
                  </a:cubicBezTo>
                  <a:cubicBezTo>
                    <a:pt x="60" y="7"/>
                    <a:pt x="60" y="7"/>
                    <a:pt x="59" y="7"/>
                  </a:cubicBezTo>
                  <a:cubicBezTo>
                    <a:pt x="60" y="7"/>
                    <a:pt x="62" y="6"/>
                    <a:pt x="63" y="5"/>
                  </a:cubicBezTo>
                  <a:cubicBezTo>
                    <a:pt x="63" y="6"/>
                    <a:pt x="64" y="5"/>
                    <a:pt x="64" y="6"/>
                  </a:cubicBezTo>
                  <a:cubicBezTo>
                    <a:pt x="64" y="5"/>
                    <a:pt x="65" y="5"/>
                    <a:pt x="64" y="5"/>
                  </a:cubicBezTo>
                  <a:cubicBezTo>
                    <a:pt x="65" y="5"/>
                    <a:pt x="64" y="4"/>
                    <a:pt x="65" y="4"/>
                  </a:cubicBezTo>
                  <a:cubicBezTo>
                    <a:pt x="66" y="4"/>
                    <a:pt x="67" y="4"/>
                    <a:pt x="69" y="4"/>
                  </a:cubicBezTo>
                  <a:cubicBezTo>
                    <a:pt x="70" y="3"/>
                    <a:pt x="72" y="4"/>
                    <a:pt x="73" y="4"/>
                  </a:cubicBezTo>
                  <a:cubicBezTo>
                    <a:pt x="74" y="3"/>
                    <a:pt x="73" y="3"/>
                    <a:pt x="74" y="2"/>
                  </a:cubicBezTo>
                  <a:cubicBezTo>
                    <a:pt x="75" y="2"/>
                    <a:pt x="73" y="3"/>
                    <a:pt x="75" y="3"/>
                  </a:cubicBezTo>
                  <a:cubicBezTo>
                    <a:pt x="75" y="3"/>
                    <a:pt x="75" y="3"/>
                    <a:pt x="75" y="3"/>
                  </a:cubicBezTo>
                  <a:cubicBezTo>
                    <a:pt x="75" y="3"/>
                    <a:pt x="77" y="2"/>
                    <a:pt x="77" y="3"/>
                  </a:cubicBezTo>
                  <a:cubicBezTo>
                    <a:pt x="77" y="2"/>
                    <a:pt x="77" y="2"/>
                    <a:pt x="77" y="2"/>
                  </a:cubicBezTo>
                  <a:cubicBezTo>
                    <a:pt x="77" y="2"/>
                    <a:pt x="77" y="2"/>
                    <a:pt x="77" y="3"/>
                  </a:cubicBezTo>
                  <a:cubicBezTo>
                    <a:pt x="77" y="2"/>
                    <a:pt x="78" y="2"/>
                    <a:pt x="77" y="2"/>
                  </a:cubicBezTo>
                  <a:cubicBezTo>
                    <a:pt x="78" y="1"/>
                    <a:pt x="79" y="2"/>
                    <a:pt x="80" y="2"/>
                  </a:cubicBezTo>
                  <a:cubicBezTo>
                    <a:pt x="79" y="3"/>
                    <a:pt x="79" y="3"/>
                    <a:pt x="79" y="3"/>
                  </a:cubicBezTo>
                  <a:cubicBezTo>
                    <a:pt x="81" y="3"/>
                    <a:pt x="82" y="3"/>
                    <a:pt x="83" y="3"/>
                  </a:cubicBezTo>
                  <a:cubicBezTo>
                    <a:pt x="83" y="3"/>
                    <a:pt x="83" y="3"/>
                    <a:pt x="83" y="3"/>
                  </a:cubicBezTo>
                  <a:cubicBezTo>
                    <a:pt x="84" y="3"/>
                    <a:pt x="84" y="3"/>
                    <a:pt x="84" y="3"/>
                  </a:cubicBezTo>
                  <a:cubicBezTo>
                    <a:pt x="84" y="3"/>
                    <a:pt x="84" y="3"/>
                    <a:pt x="85" y="3"/>
                  </a:cubicBezTo>
                  <a:cubicBezTo>
                    <a:pt x="84" y="2"/>
                    <a:pt x="84" y="2"/>
                    <a:pt x="83" y="1"/>
                  </a:cubicBezTo>
                  <a:cubicBezTo>
                    <a:pt x="82" y="2"/>
                    <a:pt x="83" y="2"/>
                    <a:pt x="83" y="2"/>
                  </a:cubicBezTo>
                  <a:cubicBezTo>
                    <a:pt x="83" y="3"/>
                    <a:pt x="81" y="2"/>
                    <a:pt x="81" y="2"/>
                  </a:cubicBezTo>
                  <a:cubicBezTo>
                    <a:pt x="82" y="2"/>
                    <a:pt x="82" y="2"/>
                    <a:pt x="82" y="2"/>
                  </a:cubicBezTo>
                  <a:cubicBezTo>
                    <a:pt x="82" y="2"/>
                    <a:pt x="82" y="2"/>
                    <a:pt x="81" y="1"/>
                  </a:cubicBezTo>
                  <a:cubicBezTo>
                    <a:pt x="81" y="1"/>
                    <a:pt x="82" y="1"/>
                    <a:pt x="82" y="1"/>
                  </a:cubicBezTo>
                  <a:cubicBezTo>
                    <a:pt x="81" y="1"/>
                    <a:pt x="81" y="1"/>
                    <a:pt x="80" y="1"/>
                  </a:cubicBezTo>
                  <a:cubicBezTo>
                    <a:pt x="81" y="1"/>
                    <a:pt x="80" y="1"/>
                    <a:pt x="80" y="1"/>
                  </a:cubicBezTo>
                  <a:cubicBezTo>
                    <a:pt x="80" y="1"/>
                    <a:pt x="79" y="0"/>
                    <a:pt x="78" y="1"/>
                  </a:cubicBezTo>
                  <a:cubicBezTo>
                    <a:pt x="77" y="1"/>
                    <a:pt x="76" y="0"/>
                    <a:pt x="75" y="0"/>
                  </a:cubicBezTo>
                  <a:cubicBezTo>
                    <a:pt x="75" y="1"/>
                    <a:pt x="76" y="1"/>
                    <a:pt x="77" y="2"/>
                  </a:cubicBezTo>
                  <a:cubicBezTo>
                    <a:pt x="76" y="2"/>
                    <a:pt x="76" y="2"/>
                    <a:pt x="75" y="2"/>
                  </a:cubicBezTo>
                  <a:cubicBezTo>
                    <a:pt x="75" y="1"/>
                    <a:pt x="74" y="1"/>
                    <a:pt x="73" y="1"/>
                  </a:cubicBezTo>
                  <a:cubicBezTo>
                    <a:pt x="73" y="1"/>
                    <a:pt x="73" y="1"/>
                    <a:pt x="73" y="1"/>
                  </a:cubicBezTo>
                  <a:cubicBezTo>
                    <a:pt x="72" y="1"/>
                    <a:pt x="72" y="0"/>
                    <a:pt x="71" y="1"/>
                  </a:cubicBezTo>
                  <a:cubicBezTo>
                    <a:pt x="69" y="1"/>
                    <a:pt x="67" y="1"/>
                    <a:pt x="66" y="2"/>
                  </a:cubicBezTo>
                  <a:cubicBezTo>
                    <a:pt x="66" y="2"/>
                    <a:pt x="66" y="2"/>
                    <a:pt x="66" y="2"/>
                  </a:cubicBezTo>
                  <a:cubicBezTo>
                    <a:pt x="65" y="2"/>
                    <a:pt x="63" y="3"/>
                    <a:pt x="62" y="3"/>
                  </a:cubicBezTo>
                  <a:cubicBezTo>
                    <a:pt x="60" y="4"/>
                    <a:pt x="57" y="4"/>
                    <a:pt x="57" y="5"/>
                  </a:cubicBezTo>
                  <a:cubicBezTo>
                    <a:pt x="53" y="6"/>
                    <a:pt x="51" y="7"/>
                    <a:pt x="48" y="9"/>
                  </a:cubicBezTo>
                  <a:cubicBezTo>
                    <a:pt x="49" y="9"/>
                    <a:pt x="49" y="9"/>
                    <a:pt x="49" y="9"/>
                  </a:cubicBezTo>
                  <a:cubicBezTo>
                    <a:pt x="48" y="9"/>
                    <a:pt x="48" y="10"/>
                    <a:pt x="48" y="10"/>
                  </a:cubicBezTo>
                  <a:cubicBezTo>
                    <a:pt x="48" y="9"/>
                    <a:pt x="47" y="10"/>
                    <a:pt x="46" y="10"/>
                  </a:cubicBezTo>
                  <a:cubicBezTo>
                    <a:pt x="45" y="11"/>
                    <a:pt x="43" y="12"/>
                    <a:pt x="42" y="13"/>
                  </a:cubicBezTo>
                  <a:cubicBezTo>
                    <a:pt x="42" y="13"/>
                    <a:pt x="42" y="13"/>
                    <a:pt x="42" y="13"/>
                  </a:cubicBezTo>
                  <a:cubicBezTo>
                    <a:pt x="40" y="13"/>
                    <a:pt x="39" y="15"/>
                    <a:pt x="38" y="16"/>
                  </a:cubicBezTo>
                  <a:cubicBezTo>
                    <a:pt x="38" y="16"/>
                    <a:pt x="38" y="17"/>
                    <a:pt x="38" y="17"/>
                  </a:cubicBezTo>
                  <a:cubicBezTo>
                    <a:pt x="36" y="17"/>
                    <a:pt x="36" y="18"/>
                    <a:pt x="35" y="18"/>
                  </a:cubicBezTo>
                  <a:cubicBezTo>
                    <a:pt x="34" y="19"/>
                    <a:pt x="33" y="20"/>
                    <a:pt x="32" y="21"/>
                  </a:cubicBezTo>
                  <a:cubicBezTo>
                    <a:pt x="29" y="23"/>
                    <a:pt x="27" y="27"/>
                    <a:pt x="24" y="29"/>
                  </a:cubicBezTo>
                  <a:cubicBezTo>
                    <a:pt x="24" y="30"/>
                    <a:pt x="24" y="30"/>
                    <a:pt x="24" y="30"/>
                  </a:cubicBezTo>
                  <a:cubicBezTo>
                    <a:pt x="21" y="32"/>
                    <a:pt x="19" y="37"/>
                    <a:pt x="16" y="39"/>
                  </a:cubicBezTo>
                  <a:cubicBezTo>
                    <a:pt x="17" y="39"/>
                    <a:pt x="17" y="39"/>
                    <a:pt x="17" y="39"/>
                  </a:cubicBezTo>
                  <a:cubicBezTo>
                    <a:pt x="17" y="40"/>
                    <a:pt x="16" y="41"/>
                    <a:pt x="15" y="41"/>
                  </a:cubicBezTo>
                  <a:cubicBezTo>
                    <a:pt x="15" y="42"/>
                    <a:pt x="14" y="43"/>
                    <a:pt x="14" y="44"/>
                  </a:cubicBezTo>
                  <a:cubicBezTo>
                    <a:pt x="13" y="45"/>
                    <a:pt x="13" y="45"/>
                    <a:pt x="12" y="45"/>
                  </a:cubicBezTo>
                  <a:cubicBezTo>
                    <a:pt x="12" y="47"/>
                    <a:pt x="11" y="48"/>
                    <a:pt x="10" y="49"/>
                  </a:cubicBezTo>
                  <a:cubicBezTo>
                    <a:pt x="10" y="49"/>
                    <a:pt x="11" y="50"/>
                    <a:pt x="11" y="50"/>
                  </a:cubicBezTo>
                  <a:cubicBezTo>
                    <a:pt x="10" y="51"/>
                    <a:pt x="10" y="53"/>
                    <a:pt x="9" y="51"/>
                  </a:cubicBezTo>
                  <a:cubicBezTo>
                    <a:pt x="9" y="54"/>
                    <a:pt x="7" y="56"/>
                    <a:pt x="7" y="58"/>
                  </a:cubicBezTo>
                  <a:cubicBezTo>
                    <a:pt x="7" y="58"/>
                    <a:pt x="6" y="59"/>
                    <a:pt x="6" y="59"/>
                  </a:cubicBezTo>
                  <a:cubicBezTo>
                    <a:pt x="5" y="61"/>
                    <a:pt x="5" y="63"/>
                    <a:pt x="5" y="64"/>
                  </a:cubicBezTo>
                  <a:cubicBezTo>
                    <a:pt x="5" y="64"/>
                    <a:pt x="5" y="64"/>
                    <a:pt x="5" y="64"/>
                  </a:cubicBezTo>
                  <a:cubicBezTo>
                    <a:pt x="5" y="65"/>
                    <a:pt x="5" y="64"/>
                    <a:pt x="4" y="65"/>
                  </a:cubicBezTo>
                  <a:cubicBezTo>
                    <a:pt x="3" y="68"/>
                    <a:pt x="3" y="71"/>
                    <a:pt x="3" y="74"/>
                  </a:cubicBezTo>
                  <a:cubicBezTo>
                    <a:pt x="1" y="79"/>
                    <a:pt x="1" y="84"/>
                    <a:pt x="1" y="89"/>
                  </a:cubicBezTo>
                  <a:cubicBezTo>
                    <a:pt x="1" y="89"/>
                    <a:pt x="1" y="89"/>
                    <a:pt x="1" y="89"/>
                  </a:cubicBezTo>
                  <a:cubicBezTo>
                    <a:pt x="0" y="90"/>
                    <a:pt x="1" y="92"/>
                    <a:pt x="0" y="94"/>
                  </a:cubicBezTo>
                  <a:cubicBezTo>
                    <a:pt x="0" y="94"/>
                    <a:pt x="0" y="95"/>
                    <a:pt x="1" y="95"/>
                  </a:cubicBezTo>
                  <a:cubicBezTo>
                    <a:pt x="0" y="96"/>
                    <a:pt x="1" y="98"/>
                    <a:pt x="0" y="100"/>
                  </a:cubicBezTo>
                  <a:cubicBezTo>
                    <a:pt x="0" y="100"/>
                    <a:pt x="0" y="100"/>
                    <a:pt x="0" y="100"/>
                  </a:cubicBezTo>
                  <a:cubicBezTo>
                    <a:pt x="1" y="101"/>
                    <a:pt x="0" y="103"/>
                    <a:pt x="1" y="105"/>
                  </a:cubicBezTo>
                  <a:cubicBezTo>
                    <a:pt x="1" y="105"/>
                    <a:pt x="1" y="104"/>
                    <a:pt x="1" y="104"/>
                  </a:cubicBezTo>
                  <a:cubicBezTo>
                    <a:pt x="1" y="105"/>
                    <a:pt x="0" y="106"/>
                    <a:pt x="1" y="107"/>
                  </a:cubicBezTo>
                  <a:cubicBezTo>
                    <a:pt x="1" y="107"/>
                    <a:pt x="1" y="107"/>
                    <a:pt x="1" y="107"/>
                  </a:cubicBezTo>
                  <a:cubicBezTo>
                    <a:pt x="1" y="111"/>
                    <a:pt x="1" y="115"/>
                    <a:pt x="1" y="120"/>
                  </a:cubicBezTo>
                  <a:cubicBezTo>
                    <a:pt x="2" y="123"/>
                    <a:pt x="3" y="120"/>
                    <a:pt x="2" y="123"/>
                  </a:cubicBezTo>
                  <a:cubicBezTo>
                    <a:pt x="2" y="123"/>
                    <a:pt x="2" y="123"/>
                    <a:pt x="2" y="123"/>
                  </a:cubicBezTo>
                  <a:cubicBezTo>
                    <a:pt x="2" y="124"/>
                    <a:pt x="3" y="124"/>
                    <a:pt x="3" y="125"/>
                  </a:cubicBezTo>
                  <a:cubicBezTo>
                    <a:pt x="2" y="125"/>
                    <a:pt x="3" y="125"/>
                    <a:pt x="2" y="125"/>
                  </a:cubicBezTo>
                  <a:cubicBezTo>
                    <a:pt x="2" y="126"/>
                    <a:pt x="3" y="127"/>
                    <a:pt x="3" y="127"/>
                  </a:cubicBezTo>
                  <a:cubicBezTo>
                    <a:pt x="6" y="134"/>
                    <a:pt x="6" y="134"/>
                    <a:pt x="6" y="134"/>
                  </a:cubicBezTo>
                  <a:cubicBezTo>
                    <a:pt x="7" y="128"/>
                    <a:pt x="7" y="128"/>
                    <a:pt x="7" y="128"/>
                  </a:cubicBezTo>
                  <a:cubicBezTo>
                    <a:pt x="7" y="127"/>
                    <a:pt x="8" y="127"/>
                    <a:pt x="8" y="126"/>
                  </a:cubicBezTo>
                  <a:cubicBezTo>
                    <a:pt x="8" y="126"/>
                    <a:pt x="8" y="126"/>
                    <a:pt x="8" y="126"/>
                  </a:cubicBezTo>
                  <a:cubicBezTo>
                    <a:pt x="10" y="125"/>
                    <a:pt x="10" y="123"/>
                    <a:pt x="12" y="122"/>
                  </a:cubicBezTo>
                  <a:cubicBezTo>
                    <a:pt x="17" y="114"/>
                    <a:pt x="23" y="107"/>
                    <a:pt x="29" y="101"/>
                  </a:cubicBezTo>
                  <a:cubicBezTo>
                    <a:pt x="36" y="94"/>
                    <a:pt x="43" y="89"/>
                    <a:pt x="51" y="85"/>
                  </a:cubicBezTo>
                  <a:cubicBezTo>
                    <a:pt x="52" y="83"/>
                    <a:pt x="52" y="83"/>
                    <a:pt x="55" y="83"/>
                  </a:cubicBezTo>
                  <a:cubicBezTo>
                    <a:pt x="54" y="83"/>
                    <a:pt x="54" y="83"/>
                    <a:pt x="54" y="83"/>
                  </a:cubicBezTo>
                  <a:cubicBezTo>
                    <a:pt x="55" y="83"/>
                    <a:pt x="56" y="82"/>
                    <a:pt x="56" y="83"/>
                  </a:cubicBezTo>
                  <a:cubicBezTo>
                    <a:pt x="59" y="82"/>
                    <a:pt x="62" y="82"/>
                    <a:pt x="66" y="81"/>
                  </a:cubicBezTo>
                  <a:cubicBezTo>
                    <a:pt x="65" y="81"/>
                    <a:pt x="65" y="81"/>
                    <a:pt x="66" y="81"/>
                  </a:cubicBezTo>
                  <a:cubicBezTo>
                    <a:pt x="66" y="81"/>
                    <a:pt x="66" y="81"/>
                    <a:pt x="66" y="81"/>
                  </a:cubicBezTo>
                  <a:cubicBezTo>
                    <a:pt x="66" y="81"/>
                    <a:pt x="66" y="81"/>
                    <a:pt x="66" y="81"/>
                  </a:cubicBezTo>
                  <a:cubicBezTo>
                    <a:pt x="67" y="81"/>
                    <a:pt x="68" y="81"/>
                    <a:pt x="67" y="82"/>
                  </a:cubicBezTo>
                  <a:cubicBezTo>
                    <a:pt x="77" y="81"/>
                    <a:pt x="86" y="76"/>
                    <a:pt x="94" y="71"/>
                  </a:cubicBezTo>
                  <a:cubicBezTo>
                    <a:pt x="95" y="69"/>
                    <a:pt x="98" y="67"/>
                    <a:pt x="100" y="65"/>
                  </a:cubicBezTo>
                  <a:cubicBezTo>
                    <a:pt x="104" y="58"/>
                    <a:pt x="106" y="52"/>
                    <a:pt x="107" y="45"/>
                  </a:cubicBezTo>
                  <a:cubicBezTo>
                    <a:pt x="107" y="45"/>
                    <a:pt x="106" y="46"/>
                    <a:pt x="105" y="4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7" name="Freeform 216"/>
            <p:cNvSpPr>
              <a:spLocks/>
            </p:cNvSpPr>
            <p:nvPr/>
          </p:nvSpPr>
          <p:spPr bwMode="auto">
            <a:xfrm>
              <a:off x="1183901" y="3560331"/>
              <a:ext cx="5048" cy="2019"/>
            </a:xfrm>
            <a:custGeom>
              <a:avLst/>
              <a:gdLst>
                <a:gd name="T0" fmla="*/ 2524 w 2"/>
                <a:gd name="T1" fmla="*/ 2019 h 1"/>
                <a:gd name="T2" fmla="*/ 2524 w 2"/>
                <a:gd name="T3" fmla="*/ 2019 h 1"/>
                <a:gd name="T4" fmla="*/ 5048 w 2"/>
                <a:gd name="T5" fmla="*/ 0 h 1"/>
                <a:gd name="T6" fmla="*/ 2524 w 2"/>
                <a:gd name="T7" fmla="*/ 0 h 1"/>
                <a:gd name="T8" fmla="*/ 2524 w 2"/>
                <a:gd name="T9" fmla="*/ 0 h 1"/>
                <a:gd name="T10" fmla="*/ 2524 w 2"/>
                <a:gd name="T11" fmla="*/ 2019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1" y="1"/>
                  </a:moveTo>
                  <a:cubicBezTo>
                    <a:pt x="1" y="1"/>
                    <a:pt x="1" y="1"/>
                    <a:pt x="1" y="1"/>
                  </a:cubicBezTo>
                  <a:cubicBezTo>
                    <a:pt x="1" y="1"/>
                    <a:pt x="1" y="0"/>
                    <a:pt x="2" y="0"/>
                  </a:cubicBezTo>
                  <a:cubicBezTo>
                    <a:pt x="2" y="0"/>
                    <a:pt x="1" y="0"/>
                    <a:pt x="1" y="0"/>
                  </a:cubicBezTo>
                  <a:cubicBezTo>
                    <a:pt x="1" y="0"/>
                    <a:pt x="1" y="0"/>
                    <a:pt x="1" y="0"/>
                  </a:cubicBezTo>
                  <a:cubicBezTo>
                    <a:pt x="1" y="0"/>
                    <a:pt x="0" y="1"/>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8" name="Freeform 217"/>
            <p:cNvSpPr>
              <a:spLocks/>
            </p:cNvSpPr>
            <p:nvPr/>
          </p:nvSpPr>
          <p:spPr bwMode="auto">
            <a:xfrm>
              <a:off x="1186930" y="356033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9" name="Freeform 218"/>
            <p:cNvSpPr>
              <a:spLocks/>
            </p:cNvSpPr>
            <p:nvPr/>
          </p:nvSpPr>
          <p:spPr bwMode="auto">
            <a:xfrm>
              <a:off x="1056697" y="3663306"/>
              <a:ext cx="0" cy="2019"/>
            </a:xfrm>
            <a:custGeom>
              <a:avLst/>
              <a:gdLst>
                <a:gd name="T0" fmla="*/ 2019 h 1"/>
                <a:gd name="T1" fmla="*/ 0 h 1"/>
                <a:gd name="T2" fmla="*/ 0 h 1"/>
                <a:gd name="T3" fmla="*/ 2019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cubicBezTo>
                    <a:pt x="0" y="1"/>
                    <a:pt x="0" y="1"/>
                    <a:pt x="0" y="0"/>
                  </a:cubicBezTo>
                  <a:cubicBezTo>
                    <a:pt x="0" y="0"/>
                    <a:pt x="0" y="0"/>
                    <a:pt x="0" y="0"/>
                  </a:cubicBezTo>
                  <a:lnTo>
                    <a:pt x="0"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0" name="Freeform 219"/>
            <p:cNvSpPr>
              <a:spLocks/>
            </p:cNvSpPr>
            <p:nvPr/>
          </p:nvSpPr>
          <p:spPr bwMode="auto">
            <a:xfrm>
              <a:off x="1188950" y="3560331"/>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1" name="Freeform 220"/>
            <p:cNvSpPr>
              <a:spLocks/>
            </p:cNvSpPr>
            <p:nvPr/>
          </p:nvSpPr>
          <p:spPr bwMode="auto">
            <a:xfrm>
              <a:off x="1237409" y="3550235"/>
              <a:ext cx="2019" cy="3029"/>
            </a:xfrm>
            <a:custGeom>
              <a:avLst/>
              <a:gdLst>
                <a:gd name="T0" fmla="*/ 2019 w 1"/>
                <a:gd name="T1" fmla="*/ 0 h 1"/>
                <a:gd name="T2" fmla="*/ 0 w 1"/>
                <a:gd name="T3" fmla="*/ 3029 h 1"/>
                <a:gd name="T4" fmla="*/ 201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0" y="0"/>
                    <a:pt x="0" y="1"/>
                  </a:cubicBezTo>
                  <a:cubicBezTo>
                    <a:pt x="1" y="1"/>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2" name="Freeform 221"/>
            <p:cNvSpPr>
              <a:spLocks/>
            </p:cNvSpPr>
            <p:nvPr/>
          </p:nvSpPr>
          <p:spPr bwMode="auto">
            <a:xfrm>
              <a:off x="1188950" y="3558312"/>
              <a:ext cx="2019" cy="2019"/>
            </a:xfrm>
            <a:custGeom>
              <a:avLst/>
              <a:gdLst>
                <a:gd name="T0" fmla="*/ 0 w 1"/>
                <a:gd name="T1" fmla="*/ 2019 h 1"/>
                <a:gd name="T2" fmla="*/ 2019 w 1"/>
                <a:gd name="T3" fmla="*/ 2019 h 1"/>
                <a:gd name="T4" fmla="*/ 0 w 1"/>
                <a:gd name="T5" fmla="*/ 2019 h 1"/>
                <a:gd name="T6" fmla="*/ 0 w 1"/>
                <a:gd name="T7" fmla="*/ 2019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cubicBezTo>
                    <a:pt x="0" y="1"/>
                    <a:pt x="1" y="1"/>
                    <a:pt x="1" y="1"/>
                  </a:cubicBezTo>
                  <a:cubicBezTo>
                    <a:pt x="1" y="1"/>
                    <a:pt x="1" y="1"/>
                    <a:pt x="0" y="1"/>
                  </a:cubicBezTo>
                  <a:cubicBezTo>
                    <a:pt x="0" y="0"/>
                    <a:pt x="0" y="1"/>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3" name="Freeform 222"/>
            <p:cNvSpPr>
              <a:spLocks/>
            </p:cNvSpPr>
            <p:nvPr/>
          </p:nvSpPr>
          <p:spPr bwMode="auto">
            <a:xfrm>
              <a:off x="1178854" y="3562350"/>
              <a:ext cx="3029" cy="3029"/>
            </a:xfrm>
            <a:custGeom>
              <a:avLst/>
              <a:gdLst>
                <a:gd name="T0" fmla="*/ 3029 w 1"/>
                <a:gd name="T1" fmla="*/ 0 h 1"/>
                <a:gd name="T2" fmla="*/ 0 w 1"/>
                <a:gd name="T3" fmla="*/ 0 h 1"/>
                <a:gd name="T4" fmla="*/ 3029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0" y="0"/>
                    <a:pt x="0" y="0"/>
                    <a:pt x="0" y="0"/>
                  </a:cubicBezTo>
                  <a:cubicBezTo>
                    <a:pt x="0" y="1"/>
                    <a:pt x="1" y="0"/>
                    <a:pt x="1"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4" name="Freeform 223"/>
            <p:cNvSpPr>
              <a:spLocks/>
            </p:cNvSpPr>
            <p:nvPr/>
          </p:nvSpPr>
          <p:spPr bwMode="auto">
            <a:xfrm>
              <a:off x="1167748" y="3569417"/>
              <a:ext cx="2019" cy="3029"/>
            </a:xfrm>
            <a:custGeom>
              <a:avLst/>
              <a:gdLst>
                <a:gd name="T0" fmla="*/ 2019 w 1"/>
                <a:gd name="T1" fmla="*/ 3029 h 1"/>
                <a:gd name="T2" fmla="*/ 2019 w 1"/>
                <a:gd name="T3" fmla="*/ 0 h 1"/>
                <a:gd name="T4" fmla="*/ 2019 w 1"/>
                <a:gd name="T5" fmla="*/ 3029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1" y="0"/>
                    <a:pt x="1" y="0"/>
                    <a:pt x="1" y="0"/>
                  </a:cubicBezTo>
                  <a:cubicBezTo>
                    <a:pt x="0" y="1"/>
                    <a:pt x="0" y="1"/>
                    <a:pt x="1"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5" name="Freeform 224"/>
            <p:cNvSpPr>
              <a:spLocks/>
            </p:cNvSpPr>
            <p:nvPr/>
          </p:nvSpPr>
          <p:spPr bwMode="auto">
            <a:xfrm>
              <a:off x="1164720" y="3569417"/>
              <a:ext cx="3029" cy="3029"/>
            </a:xfrm>
            <a:custGeom>
              <a:avLst/>
              <a:gdLst>
                <a:gd name="T0" fmla="*/ 0 w 1"/>
                <a:gd name="T1" fmla="*/ 3029 h 1"/>
                <a:gd name="T2" fmla="*/ 3029 w 1"/>
                <a:gd name="T3" fmla="*/ 0 h 1"/>
                <a:gd name="T4" fmla="*/ 0 w 1"/>
                <a:gd name="T5" fmla="*/ 3029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1" y="0"/>
                  </a:cubicBezTo>
                  <a:cubicBezTo>
                    <a:pt x="1" y="0"/>
                    <a:pt x="1"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6" name="Freeform 225"/>
            <p:cNvSpPr>
              <a:spLocks/>
            </p:cNvSpPr>
            <p:nvPr/>
          </p:nvSpPr>
          <p:spPr bwMode="auto">
            <a:xfrm>
              <a:off x="1145538" y="3584560"/>
              <a:ext cx="3029" cy="2019"/>
            </a:xfrm>
            <a:custGeom>
              <a:avLst/>
              <a:gdLst>
                <a:gd name="T0" fmla="*/ 0 w 1"/>
                <a:gd name="T1" fmla="*/ 2019 h 1"/>
                <a:gd name="T2" fmla="*/ 0 w 1"/>
                <a:gd name="T3" fmla="*/ 0 h 1"/>
                <a:gd name="T4" fmla="*/ 0 w 1"/>
                <a:gd name="T5" fmla="*/ 2019 h 1"/>
                <a:gd name="T6" fmla="*/ 0 60000 65536"/>
                <a:gd name="T7" fmla="*/ 0 60000 65536"/>
                <a:gd name="T8" fmla="*/ 0 60000 65536"/>
              </a:gdLst>
              <a:ahLst/>
              <a:cxnLst>
                <a:cxn ang="T6">
                  <a:pos x="T0" y="T1"/>
                </a:cxn>
                <a:cxn ang="T7">
                  <a:pos x="T2" y="T3"/>
                </a:cxn>
                <a:cxn ang="T8">
                  <a:pos x="T4" y="T5"/>
                </a:cxn>
              </a:cxnLst>
              <a:rect l="0" t="0" r="r" b="b"/>
              <a:pathLst>
                <a:path w="1" h="1">
                  <a:moveTo>
                    <a:pt x="0" y="1"/>
                  </a:moveTo>
                  <a:cubicBezTo>
                    <a:pt x="0" y="0"/>
                    <a:pt x="1" y="0"/>
                    <a:pt x="0" y="0"/>
                  </a:cubicBezTo>
                  <a:cubicBezTo>
                    <a:pt x="0" y="0"/>
                    <a:pt x="0" y="0"/>
                    <a:pt x="0"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7" name="Freeform 226"/>
            <p:cNvSpPr>
              <a:spLocks/>
            </p:cNvSpPr>
            <p:nvPr/>
          </p:nvSpPr>
          <p:spPr bwMode="auto">
            <a:xfrm>
              <a:off x="1136452" y="359162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8" name="Rectangle 227"/>
            <p:cNvSpPr>
              <a:spLocks noChangeArrowheads="1"/>
            </p:cNvSpPr>
            <p:nvPr/>
          </p:nvSpPr>
          <p:spPr bwMode="auto">
            <a:xfrm>
              <a:off x="1047611" y="3778396"/>
              <a:ext cx="1010" cy="10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59" name="Freeform 228"/>
            <p:cNvSpPr>
              <a:spLocks/>
            </p:cNvSpPr>
            <p:nvPr/>
          </p:nvSpPr>
          <p:spPr bwMode="auto">
            <a:xfrm>
              <a:off x="1054677" y="3820798"/>
              <a:ext cx="0" cy="3029"/>
            </a:xfrm>
            <a:custGeom>
              <a:avLst/>
              <a:gdLst>
                <a:gd name="T0" fmla="*/ 0 h 1"/>
                <a:gd name="T1" fmla="*/ 3029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1"/>
                    <a:pt x="0" y="1"/>
                    <a:pt x="0" y="1"/>
                  </a:cubicBezTo>
                  <a:cubicBezTo>
                    <a:pt x="0" y="1"/>
                    <a:pt x="0"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0" name="Freeform 229"/>
            <p:cNvSpPr>
              <a:spLocks/>
            </p:cNvSpPr>
            <p:nvPr/>
          </p:nvSpPr>
          <p:spPr bwMode="auto">
            <a:xfrm>
              <a:off x="1091022" y="3782435"/>
              <a:ext cx="0" cy="3029"/>
            </a:xfrm>
            <a:custGeom>
              <a:avLst/>
              <a:gdLst>
                <a:gd name="T0" fmla="*/ 3029 h 3"/>
                <a:gd name="T1" fmla="*/ 0 h 3"/>
                <a:gd name="T2" fmla="*/ 3029 h 3"/>
                <a:gd name="T3" fmla="*/ 3029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lnTo>
                    <a:pt x="0" y="0"/>
                  </a:lnTo>
                  <a:lnTo>
                    <a:pt x="0" y="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1" name="Freeform 230"/>
            <p:cNvSpPr>
              <a:spLocks/>
            </p:cNvSpPr>
            <p:nvPr/>
          </p:nvSpPr>
          <p:spPr bwMode="auto">
            <a:xfrm>
              <a:off x="1917853" y="3404858"/>
              <a:ext cx="0" cy="2019"/>
            </a:xfrm>
            <a:custGeom>
              <a:avLst/>
              <a:gdLst>
                <a:gd name="T0" fmla="*/ 0 h 1"/>
                <a:gd name="T1" fmla="*/ 0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2" name="Freeform 231"/>
            <p:cNvSpPr>
              <a:spLocks/>
            </p:cNvSpPr>
            <p:nvPr/>
          </p:nvSpPr>
          <p:spPr bwMode="auto">
            <a:xfrm>
              <a:off x="1884538" y="3390724"/>
              <a:ext cx="33316" cy="28268"/>
            </a:xfrm>
            <a:custGeom>
              <a:avLst/>
              <a:gdLst>
                <a:gd name="T0" fmla="*/ 4759 w 14"/>
                <a:gd name="T1" fmla="*/ 7067 h 12"/>
                <a:gd name="T2" fmla="*/ 4759 w 14"/>
                <a:gd name="T3" fmla="*/ 7067 h 12"/>
                <a:gd name="T4" fmla="*/ 4759 w 14"/>
                <a:gd name="T5" fmla="*/ 11778 h 12"/>
                <a:gd name="T6" fmla="*/ 4759 w 14"/>
                <a:gd name="T7" fmla="*/ 11778 h 12"/>
                <a:gd name="T8" fmla="*/ 7139 w 14"/>
                <a:gd name="T9" fmla="*/ 14134 h 12"/>
                <a:gd name="T10" fmla="*/ 7139 w 14"/>
                <a:gd name="T11" fmla="*/ 14134 h 12"/>
                <a:gd name="T12" fmla="*/ 7139 w 14"/>
                <a:gd name="T13" fmla="*/ 16490 h 12"/>
                <a:gd name="T14" fmla="*/ 9519 w 14"/>
                <a:gd name="T15" fmla="*/ 16490 h 12"/>
                <a:gd name="T16" fmla="*/ 9519 w 14"/>
                <a:gd name="T17" fmla="*/ 16490 h 12"/>
                <a:gd name="T18" fmla="*/ 9519 w 14"/>
                <a:gd name="T19" fmla="*/ 16490 h 12"/>
                <a:gd name="T20" fmla="*/ 11899 w 14"/>
                <a:gd name="T21" fmla="*/ 18845 h 12"/>
                <a:gd name="T22" fmla="*/ 11899 w 14"/>
                <a:gd name="T23" fmla="*/ 18845 h 12"/>
                <a:gd name="T24" fmla="*/ 11899 w 14"/>
                <a:gd name="T25" fmla="*/ 21201 h 12"/>
                <a:gd name="T26" fmla="*/ 14278 w 14"/>
                <a:gd name="T27" fmla="*/ 21201 h 12"/>
                <a:gd name="T28" fmla="*/ 14278 w 14"/>
                <a:gd name="T29" fmla="*/ 21201 h 12"/>
                <a:gd name="T30" fmla="*/ 16658 w 14"/>
                <a:gd name="T31" fmla="*/ 21201 h 12"/>
                <a:gd name="T32" fmla="*/ 16658 w 14"/>
                <a:gd name="T33" fmla="*/ 21201 h 12"/>
                <a:gd name="T34" fmla="*/ 16658 w 14"/>
                <a:gd name="T35" fmla="*/ 21201 h 12"/>
                <a:gd name="T36" fmla="*/ 19038 w 14"/>
                <a:gd name="T37" fmla="*/ 21201 h 12"/>
                <a:gd name="T38" fmla="*/ 19038 w 14"/>
                <a:gd name="T39" fmla="*/ 23557 h 12"/>
                <a:gd name="T40" fmla="*/ 19038 w 14"/>
                <a:gd name="T41" fmla="*/ 23557 h 12"/>
                <a:gd name="T42" fmla="*/ 21417 w 14"/>
                <a:gd name="T43" fmla="*/ 23557 h 12"/>
                <a:gd name="T44" fmla="*/ 21417 w 14"/>
                <a:gd name="T45" fmla="*/ 23557 h 12"/>
                <a:gd name="T46" fmla="*/ 23797 w 14"/>
                <a:gd name="T47" fmla="*/ 23557 h 12"/>
                <a:gd name="T48" fmla="*/ 23797 w 14"/>
                <a:gd name="T49" fmla="*/ 23557 h 12"/>
                <a:gd name="T50" fmla="*/ 26177 w 14"/>
                <a:gd name="T51" fmla="*/ 21201 h 12"/>
                <a:gd name="T52" fmla="*/ 26177 w 14"/>
                <a:gd name="T53" fmla="*/ 23557 h 12"/>
                <a:gd name="T54" fmla="*/ 26177 w 14"/>
                <a:gd name="T55" fmla="*/ 28268 h 12"/>
                <a:gd name="T56" fmla="*/ 26177 w 14"/>
                <a:gd name="T57" fmla="*/ 25912 h 12"/>
                <a:gd name="T58" fmla="*/ 28557 w 14"/>
                <a:gd name="T59" fmla="*/ 28268 h 12"/>
                <a:gd name="T60" fmla="*/ 28557 w 14"/>
                <a:gd name="T61" fmla="*/ 25912 h 12"/>
                <a:gd name="T62" fmla="*/ 28557 w 14"/>
                <a:gd name="T63" fmla="*/ 23557 h 12"/>
                <a:gd name="T64" fmla="*/ 28557 w 14"/>
                <a:gd name="T65" fmla="*/ 25912 h 12"/>
                <a:gd name="T66" fmla="*/ 28557 w 14"/>
                <a:gd name="T67" fmla="*/ 23557 h 12"/>
                <a:gd name="T68" fmla="*/ 30936 w 14"/>
                <a:gd name="T69" fmla="*/ 25912 h 12"/>
                <a:gd name="T70" fmla="*/ 30936 w 14"/>
                <a:gd name="T71" fmla="*/ 25912 h 12"/>
                <a:gd name="T72" fmla="*/ 30936 w 14"/>
                <a:gd name="T73" fmla="*/ 21201 h 12"/>
                <a:gd name="T74" fmla="*/ 30936 w 14"/>
                <a:gd name="T75" fmla="*/ 23557 h 12"/>
                <a:gd name="T76" fmla="*/ 33316 w 14"/>
                <a:gd name="T77" fmla="*/ 18845 h 12"/>
                <a:gd name="T78" fmla="*/ 33316 w 14"/>
                <a:gd name="T79" fmla="*/ 16490 h 12"/>
                <a:gd name="T80" fmla="*/ 33316 w 14"/>
                <a:gd name="T81" fmla="*/ 16490 h 12"/>
                <a:gd name="T82" fmla="*/ 33316 w 14"/>
                <a:gd name="T83" fmla="*/ 14134 h 12"/>
                <a:gd name="T84" fmla="*/ 33316 w 14"/>
                <a:gd name="T85" fmla="*/ 16490 h 12"/>
                <a:gd name="T86" fmla="*/ 30936 w 14"/>
                <a:gd name="T87" fmla="*/ 14134 h 12"/>
                <a:gd name="T88" fmla="*/ 28557 w 14"/>
                <a:gd name="T89" fmla="*/ 11778 h 12"/>
                <a:gd name="T90" fmla="*/ 26177 w 14"/>
                <a:gd name="T91" fmla="*/ 11778 h 12"/>
                <a:gd name="T92" fmla="*/ 23797 w 14"/>
                <a:gd name="T93" fmla="*/ 9423 h 12"/>
                <a:gd name="T94" fmla="*/ 21417 w 14"/>
                <a:gd name="T95" fmla="*/ 9423 h 12"/>
                <a:gd name="T96" fmla="*/ 19038 w 14"/>
                <a:gd name="T97" fmla="*/ 9423 h 12"/>
                <a:gd name="T98" fmla="*/ 16658 w 14"/>
                <a:gd name="T99" fmla="*/ 11778 h 12"/>
                <a:gd name="T100" fmla="*/ 14278 w 14"/>
                <a:gd name="T101" fmla="*/ 11778 h 12"/>
                <a:gd name="T102" fmla="*/ 11899 w 14"/>
                <a:gd name="T103" fmla="*/ 4711 h 12"/>
                <a:gd name="T104" fmla="*/ 11899 w 14"/>
                <a:gd name="T105" fmla="*/ 2356 h 12"/>
                <a:gd name="T106" fmla="*/ 2380 w 14"/>
                <a:gd name="T107" fmla="*/ 4711 h 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 h="12">
                  <a:moveTo>
                    <a:pt x="1" y="2"/>
                  </a:moveTo>
                  <a:cubicBezTo>
                    <a:pt x="0" y="3"/>
                    <a:pt x="1" y="2"/>
                    <a:pt x="0" y="3"/>
                  </a:cubicBezTo>
                  <a:cubicBezTo>
                    <a:pt x="0" y="3"/>
                    <a:pt x="1" y="2"/>
                    <a:pt x="1" y="2"/>
                  </a:cubicBezTo>
                  <a:cubicBezTo>
                    <a:pt x="0" y="3"/>
                    <a:pt x="1" y="3"/>
                    <a:pt x="2" y="3"/>
                  </a:cubicBezTo>
                  <a:cubicBezTo>
                    <a:pt x="2" y="3"/>
                    <a:pt x="2" y="3"/>
                    <a:pt x="2" y="3"/>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1" y="4"/>
                    <a:pt x="2" y="3"/>
                    <a:pt x="2" y="4"/>
                  </a:cubicBezTo>
                  <a:cubicBezTo>
                    <a:pt x="2" y="3"/>
                    <a:pt x="2" y="3"/>
                    <a:pt x="2" y="3"/>
                  </a:cubicBezTo>
                  <a:cubicBezTo>
                    <a:pt x="1" y="4"/>
                    <a:pt x="2" y="4"/>
                    <a:pt x="2" y="4"/>
                  </a:cubicBezTo>
                  <a:cubicBezTo>
                    <a:pt x="2" y="4"/>
                    <a:pt x="2" y="4"/>
                    <a:pt x="2" y="4"/>
                  </a:cubicBezTo>
                  <a:cubicBezTo>
                    <a:pt x="2" y="4"/>
                    <a:pt x="2" y="4"/>
                    <a:pt x="2" y="5"/>
                  </a:cubicBezTo>
                  <a:cubicBezTo>
                    <a:pt x="2" y="4"/>
                    <a:pt x="1" y="5"/>
                    <a:pt x="2" y="5"/>
                  </a:cubicBezTo>
                  <a:cubicBezTo>
                    <a:pt x="2" y="5"/>
                    <a:pt x="2" y="5"/>
                    <a:pt x="2" y="5"/>
                  </a:cubicBezTo>
                  <a:cubicBezTo>
                    <a:pt x="1" y="5"/>
                    <a:pt x="2" y="5"/>
                    <a:pt x="2" y="5"/>
                  </a:cubicBezTo>
                  <a:cubicBezTo>
                    <a:pt x="2" y="5"/>
                    <a:pt x="2" y="5"/>
                    <a:pt x="2" y="5"/>
                  </a:cubicBezTo>
                  <a:cubicBezTo>
                    <a:pt x="1" y="5"/>
                    <a:pt x="2" y="5"/>
                    <a:pt x="2" y="5"/>
                  </a:cubicBezTo>
                  <a:cubicBezTo>
                    <a:pt x="2" y="5"/>
                    <a:pt x="2" y="5"/>
                    <a:pt x="2" y="5"/>
                  </a:cubicBezTo>
                  <a:cubicBezTo>
                    <a:pt x="2" y="5"/>
                    <a:pt x="2" y="5"/>
                    <a:pt x="2" y="5"/>
                  </a:cubicBezTo>
                  <a:cubicBezTo>
                    <a:pt x="2" y="5"/>
                    <a:pt x="2" y="5"/>
                    <a:pt x="2" y="5"/>
                  </a:cubicBezTo>
                  <a:cubicBezTo>
                    <a:pt x="2" y="5"/>
                    <a:pt x="2" y="5"/>
                    <a:pt x="2" y="5"/>
                  </a:cubicBezTo>
                  <a:cubicBezTo>
                    <a:pt x="2" y="5"/>
                    <a:pt x="2" y="5"/>
                    <a:pt x="2" y="5"/>
                  </a:cubicBezTo>
                  <a:cubicBezTo>
                    <a:pt x="2" y="5"/>
                    <a:pt x="3" y="5"/>
                    <a:pt x="3" y="5"/>
                  </a:cubicBezTo>
                  <a:cubicBezTo>
                    <a:pt x="3" y="5"/>
                    <a:pt x="3" y="5"/>
                    <a:pt x="3" y="5"/>
                  </a:cubicBezTo>
                  <a:cubicBezTo>
                    <a:pt x="3" y="5"/>
                    <a:pt x="3" y="5"/>
                    <a:pt x="3" y="5"/>
                  </a:cubicBezTo>
                  <a:cubicBezTo>
                    <a:pt x="3" y="5"/>
                    <a:pt x="3" y="5"/>
                    <a:pt x="3" y="5"/>
                  </a:cubicBezTo>
                  <a:cubicBezTo>
                    <a:pt x="3" y="5"/>
                    <a:pt x="3" y="6"/>
                    <a:pt x="3" y="6"/>
                  </a:cubicBezTo>
                  <a:cubicBezTo>
                    <a:pt x="3" y="5"/>
                    <a:pt x="3" y="5"/>
                    <a:pt x="3" y="5"/>
                  </a:cubicBezTo>
                  <a:cubicBezTo>
                    <a:pt x="3" y="5"/>
                    <a:pt x="3" y="5"/>
                    <a:pt x="3" y="6"/>
                  </a:cubicBezTo>
                  <a:cubicBezTo>
                    <a:pt x="3" y="5"/>
                    <a:pt x="3" y="5"/>
                    <a:pt x="3" y="5"/>
                  </a:cubicBezTo>
                  <a:cubicBezTo>
                    <a:pt x="3" y="6"/>
                    <a:pt x="3" y="5"/>
                    <a:pt x="3" y="6"/>
                  </a:cubicBezTo>
                  <a:cubicBezTo>
                    <a:pt x="4" y="5"/>
                    <a:pt x="4" y="5"/>
                    <a:pt x="4" y="5"/>
                  </a:cubicBezTo>
                  <a:cubicBezTo>
                    <a:pt x="4" y="5"/>
                    <a:pt x="3" y="6"/>
                    <a:pt x="3" y="6"/>
                  </a:cubicBezTo>
                  <a:cubicBezTo>
                    <a:pt x="4" y="5"/>
                    <a:pt x="4" y="5"/>
                    <a:pt x="4" y="5"/>
                  </a:cubicBezTo>
                  <a:cubicBezTo>
                    <a:pt x="3" y="6"/>
                    <a:pt x="3" y="6"/>
                    <a:pt x="3" y="6"/>
                  </a:cubicBezTo>
                  <a:cubicBezTo>
                    <a:pt x="3" y="6"/>
                    <a:pt x="3" y="6"/>
                    <a:pt x="3" y="6"/>
                  </a:cubicBezTo>
                  <a:cubicBezTo>
                    <a:pt x="3" y="6"/>
                    <a:pt x="4" y="6"/>
                    <a:pt x="4" y="6"/>
                  </a:cubicBezTo>
                  <a:cubicBezTo>
                    <a:pt x="4" y="6"/>
                    <a:pt x="4" y="5"/>
                    <a:pt x="4" y="6"/>
                  </a:cubicBezTo>
                  <a:cubicBezTo>
                    <a:pt x="4" y="6"/>
                    <a:pt x="4" y="6"/>
                    <a:pt x="3" y="7"/>
                  </a:cubicBezTo>
                  <a:cubicBezTo>
                    <a:pt x="4" y="7"/>
                    <a:pt x="4" y="6"/>
                    <a:pt x="4" y="7"/>
                  </a:cubicBezTo>
                  <a:cubicBezTo>
                    <a:pt x="4" y="6"/>
                    <a:pt x="4" y="6"/>
                    <a:pt x="4" y="6"/>
                  </a:cubicBezTo>
                  <a:cubicBezTo>
                    <a:pt x="4" y="5"/>
                    <a:pt x="4" y="5"/>
                    <a:pt x="4" y="5"/>
                  </a:cubicBezTo>
                  <a:cubicBezTo>
                    <a:pt x="5" y="5"/>
                    <a:pt x="4" y="5"/>
                    <a:pt x="5" y="5"/>
                  </a:cubicBezTo>
                  <a:cubicBezTo>
                    <a:pt x="5" y="5"/>
                    <a:pt x="4" y="5"/>
                    <a:pt x="5" y="5"/>
                  </a:cubicBezTo>
                  <a:cubicBezTo>
                    <a:pt x="4" y="6"/>
                    <a:pt x="4" y="7"/>
                    <a:pt x="4" y="7"/>
                  </a:cubicBezTo>
                  <a:cubicBezTo>
                    <a:pt x="4" y="6"/>
                    <a:pt x="4" y="6"/>
                    <a:pt x="4" y="6"/>
                  </a:cubicBezTo>
                  <a:cubicBezTo>
                    <a:pt x="4" y="7"/>
                    <a:pt x="4" y="7"/>
                    <a:pt x="4" y="7"/>
                  </a:cubicBezTo>
                  <a:cubicBezTo>
                    <a:pt x="4" y="7"/>
                    <a:pt x="4" y="7"/>
                    <a:pt x="4" y="7"/>
                  </a:cubicBezTo>
                  <a:cubicBezTo>
                    <a:pt x="4" y="7"/>
                    <a:pt x="4" y="7"/>
                    <a:pt x="4" y="7"/>
                  </a:cubicBezTo>
                  <a:cubicBezTo>
                    <a:pt x="4" y="7"/>
                    <a:pt x="4" y="8"/>
                    <a:pt x="4" y="7"/>
                  </a:cubicBezTo>
                  <a:cubicBezTo>
                    <a:pt x="4" y="7"/>
                    <a:pt x="4" y="7"/>
                    <a:pt x="4" y="7"/>
                  </a:cubicBezTo>
                  <a:cubicBezTo>
                    <a:pt x="4" y="7"/>
                    <a:pt x="4" y="7"/>
                    <a:pt x="4" y="7"/>
                  </a:cubicBezTo>
                  <a:cubicBezTo>
                    <a:pt x="4" y="7"/>
                    <a:pt x="4" y="7"/>
                    <a:pt x="4" y="7"/>
                  </a:cubicBezTo>
                  <a:cubicBezTo>
                    <a:pt x="5" y="7"/>
                    <a:pt x="4" y="7"/>
                    <a:pt x="4" y="7"/>
                  </a:cubicBezTo>
                  <a:cubicBezTo>
                    <a:pt x="4" y="7"/>
                    <a:pt x="4" y="7"/>
                    <a:pt x="4" y="7"/>
                  </a:cubicBezTo>
                  <a:cubicBezTo>
                    <a:pt x="4" y="8"/>
                    <a:pt x="4" y="8"/>
                    <a:pt x="4" y="8"/>
                  </a:cubicBezTo>
                  <a:cubicBezTo>
                    <a:pt x="4" y="7"/>
                    <a:pt x="4" y="7"/>
                    <a:pt x="4" y="7"/>
                  </a:cubicBezTo>
                  <a:cubicBezTo>
                    <a:pt x="4" y="8"/>
                    <a:pt x="4" y="8"/>
                    <a:pt x="4" y="8"/>
                  </a:cubicBezTo>
                  <a:cubicBezTo>
                    <a:pt x="4" y="9"/>
                    <a:pt x="4" y="8"/>
                    <a:pt x="4" y="8"/>
                  </a:cubicBezTo>
                  <a:cubicBezTo>
                    <a:pt x="5" y="7"/>
                    <a:pt x="4" y="9"/>
                    <a:pt x="5" y="8"/>
                  </a:cubicBezTo>
                  <a:cubicBezTo>
                    <a:pt x="5" y="8"/>
                    <a:pt x="4" y="8"/>
                    <a:pt x="4" y="8"/>
                  </a:cubicBezTo>
                  <a:cubicBezTo>
                    <a:pt x="4" y="8"/>
                    <a:pt x="5" y="8"/>
                    <a:pt x="5" y="8"/>
                  </a:cubicBezTo>
                  <a:cubicBezTo>
                    <a:pt x="5" y="8"/>
                    <a:pt x="5" y="8"/>
                    <a:pt x="5" y="8"/>
                  </a:cubicBezTo>
                  <a:cubicBezTo>
                    <a:pt x="4" y="8"/>
                    <a:pt x="5" y="8"/>
                    <a:pt x="5" y="8"/>
                  </a:cubicBezTo>
                  <a:cubicBezTo>
                    <a:pt x="5" y="8"/>
                    <a:pt x="5" y="9"/>
                    <a:pt x="5" y="8"/>
                  </a:cubicBezTo>
                  <a:cubicBezTo>
                    <a:pt x="5" y="9"/>
                    <a:pt x="5" y="9"/>
                    <a:pt x="5" y="9"/>
                  </a:cubicBezTo>
                  <a:cubicBezTo>
                    <a:pt x="5" y="9"/>
                    <a:pt x="5" y="9"/>
                    <a:pt x="5" y="9"/>
                  </a:cubicBezTo>
                  <a:cubicBezTo>
                    <a:pt x="5" y="8"/>
                    <a:pt x="5" y="9"/>
                    <a:pt x="5" y="8"/>
                  </a:cubicBezTo>
                  <a:cubicBezTo>
                    <a:pt x="5" y="9"/>
                    <a:pt x="5" y="8"/>
                    <a:pt x="5" y="8"/>
                  </a:cubicBezTo>
                  <a:cubicBezTo>
                    <a:pt x="5" y="8"/>
                    <a:pt x="5" y="9"/>
                    <a:pt x="5" y="8"/>
                  </a:cubicBezTo>
                  <a:cubicBezTo>
                    <a:pt x="5" y="8"/>
                    <a:pt x="5" y="9"/>
                    <a:pt x="5" y="9"/>
                  </a:cubicBezTo>
                  <a:cubicBezTo>
                    <a:pt x="5" y="9"/>
                    <a:pt x="5" y="8"/>
                    <a:pt x="5" y="8"/>
                  </a:cubicBezTo>
                  <a:cubicBezTo>
                    <a:pt x="5" y="8"/>
                    <a:pt x="5" y="8"/>
                    <a:pt x="5" y="8"/>
                  </a:cubicBezTo>
                  <a:cubicBezTo>
                    <a:pt x="5" y="9"/>
                    <a:pt x="5" y="9"/>
                    <a:pt x="5" y="9"/>
                  </a:cubicBezTo>
                  <a:cubicBezTo>
                    <a:pt x="5" y="9"/>
                    <a:pt x="5" y="9"/>
                    <a:pt x="5" y="9"/>
                  </a:cubicBezTo>
                  <a:cubicBezTo>
                    <a:pt x="5" y="9"/>
                    <a:pt x="5" y="9"/>
                    <a:pt x="5" y="9"/>
                  </a:cubicBezTo>
                  <a:cubicBezTo>
                    <a:pt x="6" y="8"/>
                    <a:pt x="6" y="8"/>
                    <a:pt x="6" y="8"/>
                  </a:cubicBezTo>
                  <a:cubicBezTo>
                    <a:pt x="6" y="8"/>
                    <a:pt x="5" y="9"/>
                    <a:pt x="5" y="9"/>
                  </a:cubicBezTo>
                  <a:cubicBezTo>
                    <a:pt x="5" y="9"/>
                    <a:pt x="5" y="9"/>
                    <a:pt x="5" y="9"/>
                  </a:cubicBezTo>
                  <a:cubicBezTo>
                    <a:pt x="5" y="9"/>
                    <a:pt x="6" y="9"/>
                    <a:pt x="5" y="9"/>
                  </a:cubicBezTo>
                  <a:cubicBezTo>
                    <a:pt x="5" y="9"/>
                    <a:pt x="5" y="9"/>
                    <a:pt x="6" y="9"/>
                  </a:cubicBezTo>
                  <a:cubicBezTo>
                    <a:pt x="6" y="9"/>
                    <a:pt x="6" y="9"/>
                    <a:pt x="6" y="9"/>
                  </a:cubicBezTo>
                  <a:cubicBezTo>
                    <a:pt x="6" y="9"/>
                    <a:pt x="6" y="9"/>
                    <a:pt x="6" y="9"/>
                  </a:cubicBezTo>
                  <a:cubicBezTo>
                    <a:pt x="6" y="9"/>
                    <a:pt x="6" y="9"/>
                    <a:pt x="6" y="9"/>
                  </a:cubicBezTo>
                  <a:cubicBezTo>
                    <a:pt x="6" y="9"/>
                    <a:pt x="6" y="9"/>
                    <a:pt x="6" y="8"/>
                  </a:cubicBezTo>
                  <a:cubicBezTo>
                    <a:pt x="6" y="9"/>
                    <a:pt x="6" y="9"/>
                    <a:pt x="6" y="9"/>
                  </a:cubicBezTo>
                  <a:cubicBezTo>
                    <a:pt x="6" y="8"/>
                    <a:pt x="6" y="10"/>
                    <a:pt x="6" y="9"/>
                  </a:cubicBezTo>
                  <a:cubicBezTo>
                    <a:pt x="6" y="9"/>
                    <a:pt x="6" y="9"/>
                    <a:pt x="6" y="8"/>
                  </a:cubicBezTo>
                  <a:cubicBezTo>
                    <a:pt x="7" y="8"/>
                    <a:pt x="6" y="9"/>
                    <a:pt x="6" y="9"/>
                  </a:cubicBezTo>
                  <a:cubicBezTo>
                    <a:pt x="6" y="9"/>
                    <a:pt x="6" y="9"/>
                    <a:pt x="6" y="9"/>
                  </a:cubicBezTo>
                  <a:cubicBezTo>
                    <a:pt x="6" y="9"/>
                    <a:pt x="6" y="10"/>
                    <a:pt x="6" y="9"/>
                  </a:cubicBezTo>
                  <a:cubicBezTo>
                    <a:pt x="6" y="9"/>
                    <a:pt x="7" y="9"/>
                    <a:pt x="6" y="10"/>
                  </a:cubicBezTo>
                  <a:cubicBezTo>
                    <a:pt x="7" y="9"/>
                    <a:pt x="7" y="10"/>
                    <a:pt x="7" y="9"/>
                  </a:cubicBezTo>
                  <a:cubicBezTo>
                    <a:pt x="7" y="9"/>
                    <a:pt x="7" y="9"/>
                    <a:pt x="7" y="9"/>
                  </a:cubicBezTo>
                  <a:cubicBezTo>
                    <a:pt x="7" y="10"/>
                    <a:pt x="7" y="9"/>
                    <a:pt x="7" y="9"/>
                  </a:cubicBezTo>
                  <a:cubicBezTo>
                    <a:pt x="7" y="9"/>
                    <a:pt x="7" y="9"/>
                    <a:pt x="7" y="10"/>
                  </a:cubicBezTo>
                  <a:cubicBezTo>
                    <a:pt x="7" y="9"/>
                    <a:pt x="7" y="9"/>
                    <a:pt x="7" y="9"/>
                  </a:cubicBezTo>
                  <a:cubicBezTo>
                    <a:pt x="7" y="8"/>
                    <a:pt x="7" y="10"/>
                    <a:pt x="7" y="10"/>
                  </a:cubicBezTo>
                  <a:cubicBezTo>
                    <a:pt x="7" y="9"/>
                    <a:pt x="7" y="9"/>
                    <a:pt x="7" y="9"/>
                  </a:cubicBezTo>
                  <a:cubicBezTo>
                    <a:pt x="7" y="10"/>
                    <a:pt x="7" y="10"/>
                    <a:pt x="7" y="10"/>
                  </a:cubicBezTo>
                  <a:cubicBezTo>
                    <a:pt x="7" y="10"/>
                    <a:pt x="7" y="9"/>
                    <a:pt x="7" y="9"/>
                  </a:cubicBezTo>
                  <a:cubicBezTo>
                    <a:pt x="7" y="9"/>
                    <a:pt x="7" y="9"/>
                    <a:pt x="7" y="9"/>
                  </a:cubicBezTo>
                  <a:cubicBezTo>
                    <a:pt x="8" y="9"/>
                    <a:pt x="8" y="9"/>
                    <a:pt x="8" y="9"/>
                  </a:cubicBezTo>
                  <a:cubicBezTo>
                    <a:pt x="7" y="9"/>
                    <a:pt x="7" y="9"/>
                    <a:pt x="7" y="9"/>
                  </a:cubicBezTo>
                  <a:cubicBezTo>
                    <a:pt x="7" y="9"/>
                    <a:pt x="7" y="9"/>
                    <a:pt x="7" y="9"/>
                  </a:cubicBezTo>
                  <a:cubicBezTo>
                    <a:pt x="8" y="9"/>
                    <a:pt x="8" y="9"/>
                    <a:pt x="8" y="9"/>
                  </a:cubicBezTo>
                  <a:cubicBezTo>
                    <a:pt x="7" y="9"/>
                    <a:pt x="7" y="9"/>
                    <a:pt x="7" y="9"/>
                  </a:cubicBezTo>
                  <a:cubicBezTo>
                    <a:pt x="7" y="10"/>
                    <a:pt x="7" y="10"/>
                    <a:pt x="7" y="10"/>
                  </a:cubicBezTo>
                  <a:cubicBezTo>
                    <a:pt x="7" y="9"/>
                    <a:pt x="7" y="9"/>
                    <a:pt x="8" y="9"/>
                  </a:cubicBezTo>
                  <a:cubicBezTo>
                    <a:pt x="8" y="9"/>
                    <a:pt x="7" y="10"/>
                    <a:pt x="7" y="10"/>
                  </a:cubicBezTo>
                  <a:cubicBezTo>
                    <a:pt x="8" y="10"/>
                    <a:pt x="8" y="10"/>
                    <a:pt x="8" y="9"/>
                  </a:cubicBezTo>
                  <a:cubicBezTo>
                    <a:pt x="8" y="9"/>
                    <a:pt x="8" y="10"/>
                    <a:pt x="8" y="9"/>
                  </a:cubicBezTo>
                  <a:cubicBezTo>
                    <a:pt x="8" y="9"/>
                    <a:pt x="8" y="9"/>
                    <a:pt x="8" y="9"/>
                  </a:cubicBezTo>
                  <a:cubicBezTo>
                    <a:pt x="8" y="9"/>
                    <a:pt x="7" y="10"/>
                    <a:pt x="8" y="10"/>
                  </a:cubicBezTo>
                  <a:cubicBezTo>
                    <a:pt x="8" y="9"/>
                    <a:pt x="8" y="9"/>
                    <a:pt x="8" y="9"/>
                  </a:cubicBezTo>
                  <a:cubicBezTo>
                    <a:pt x="8" y="9"/>
                    <a:pt x="8" y="9"/>
                    <a:pt x="8" y="9"/>
                  </a:cubicBezTo>
                  <a:cubicBezTo>
                    <a:pt x="8" y="10"/>
                    <a:pt x="8" y="10"/>
                    <a:pt x="8" y="10"/>
                  </a:cubicBezTo>
                  <a:cubicBezTo>
                    <a:pt x="8" y="9"/>
                    <a:pt x="8" y="9"/>
                    <a:pt x="8" y="9"/>
                  </a:cubicBezTo>
                  <a:cubicBezTo>
                    <a:pt x="8" y="10"/>
                    <a:pt x="8" y="10"/>
                    <a:pt x="8" y="10"/>
                  </a:cubicBezTo>
                  <a:cubicBezTo>
                    <a:pt x="8" y="10"/>
                    <a:pt x="8" y="10"/>
                    <a:pt x="8" y="10"/>
                  </a:cubicBezTo>
                  <a:cubicBezTo>
                    <a:pt x="8" y="10"/>
                    <a:pt x="8" y="10"/>
                    <a:pt x="8" y="10"/>
                  </a:cubicBezTo>
                  <a:cubicBezTo>
                    <a:pt x="8" y="9"/>
                    <a:pt x="8" y="10"/>
                    <a:pt x="8" y="10"/>
                  </a:cubicBezTo>
                  <a:cubicBezTo>
                    <a:pt x="8" y="10"/>
                    <a:pt x="8" y="10"/>
                    <a:pt x="8" y="10"/>
                  </a:cubicBezTo>
                  <a:cubicBezTo>
                    <a:pt x="8" y="10"/>
                    <a:pt x="8" y="10"/>
                    <a:pt x="8" y="10"/>
                  </a:cubicBezTo>
                  <a:cubicBezTo>
                    <a:pt x="8" y="10"/>
                    <a:pt x="8" y="8"/>
                    <a:pt x="8" y="9"/>
                  </a:cubicBezTo>
                  <a:cubicBezTo>
                    <a:pt x="8" y="9"/>
                    <a:pt x="8" y="10"/>
                    <a:pt x="8" y="10"/>
                  </a:cubicBezTo>
                  <a:cubicBezTo>
                    <a:pt x="8" y="10"/>
                    <a:pt x="8" y="11"/>
                    <a:pt x="8" y="10"/>
                  </a:cubicBezTo>
                  <a:cubicBezTo>
                    <a:pt x="8" y="10"/>
                    <a:pt x="8" y="10"/>
                    <a:pt x="8" y="10"/>
                  </a:cubicBezTo>
                  <a:cubicBezTo>
                    <a:pt x="9" y="10"/>
                    <a:pt x="9" y="11"/>
                    <a:pt x="9" y="10"/>
                  </a:cubicBezTo>
                  <a:cubicBezTo>
                    <a:pt x="9" y="10"/>
                    <a:pt x="9" y="10"/>
                    <a:pt x="9" y="9"/>
                  </a:cubicBezTo>
                  <a:cubicBezTo>
                    <a:pt x="9" y="10"/>
                    <a:pt x="9" y="9"/>
                    <a:pt x="9" y="10"/>
                  </a:cubicBezTo>
                  <a:cubicBezTo>
                    <a:pt x="9" y="10"/>
                    <a:pt x="9" y="10"/>
                    <a:pt x="9" y="10"/>
                  </a:cubicBezTo>
                  <a:cubicBezTo>
                    <a:pt x="9" y="11"/>
                    <a:pt x="9" y="11"/>
                    <a:pt x="9" y="10"/>
                  </a:cubicBezTo>
                  <a:cubicBezTo>
                    <a:pt x="9" y="10"/>
                    <a:pt x="9" y="11"/>
                    <a:pt x="9" y="11"/>
                  </a:cubicBezTo>
                  <a:cubicBezTo>
                    <a:pt x="9" y="10"/>
                    <a:pt x="9" y="10"/>
                    <a:pt x="9" y="10"/>
                  </a:cubicBezTo>
                  <a:cubicBezTo>
                    <a:pt x="9" y="11"/>
                    <a:pt x="9" y="11"/>
                    <a:pt x="9" y="11"/>
                  </a:cubicBezTo>
                  <a:cubicBezTo>
                    <a:pt x="9" y="10"/>
                    <a:pt x="9" y="10"/>
                    <a:pt x="9" y="10"/>
                  </a:cubicBezTo>
                  <a:cubicBezTo>
                    <a:pt x="9" y="10"/>
                    <a:pt x="9" y="11"/>
                    <a:pt x="9" y="11"/>
                  </a:cubicBezTo>
                  <a:cubicBezTo>
                    <a:pt x="9" y="10"/>
                    <a:pt x="9" y="10"/>
                    <a:pt x="9" y="10"/>
                  </a:cubicBezTo>
                  <a:cubicBezTo>
                    <a:pt x="9" y="10"/>
                    <a:pt x="9" y="11"/>
                    <a:pt x="10" y="11"/>
                  </a:cubicBezTo>
                  <a:cubicBezTo>
                    <a:pt x="10" y="10"/>
                    <a:pt x="10" y="10"/>
                    <a:pt x="10" y="10"/>
                  </a:cubicBezTo>
                  <a:cubicBezTo>
                    <a:pt x="10" y="10"/>
                    <a:pt x="10" y="11"/>
                    <a:pt x="10" y="11"/>
                  </a:cubicBezTo>
                  <a:cubicBezTo>
                    <a:pt x="10" y="10"/>
                    <a:pt x="10" y="10"/>
                    <a:pt x="10" y="10"/>
                  </a:cubicBezTo>
                  <a:cubicBezTo>
                    <a:pt x="10" y="11"/>
                    <a:pt x="10" y="11"/>
                    <a:pt x="10" y="11"/>
                  </a:cubicBezTo>
                  <a:cubicBezTo>
                    <a:pt x="10" y="11"/>
                    <a:pt x="10" y="11"/>
                    <a:pt x="10" y="11"/>
                  </a:cubicBezTo>
                  <a:cubicBezTo>
                    <a:pt x="10" y="10"/>
                    <a:pt x="10" y="11"/>
                    <a:pt x="10" y="11"/>
                  </a:cubicBezTo>
                  <a:cubicBezTo>
                    <a:pt x="10" y="11"/>
                    <a:pt x="10" y="10"/>
                    <a:pt x="10" y="10"/>
                  </a:cubicBezTo>
                  <a:cubicBezTo>
                    <a:pt x="10" y="10"/>
                    <a:pt x="10" y="11"/>
                    <a:pt x="11" y="11"/>
                  </a:cubicBezTo>
                  <a:cubicBezTo>
                    <a:pt x="11" y="11"/>
                    <a:pt x="10" y="10"/>
                    <a:pt x="10" y="11"/>
                  </a:cubicBezTo>
                  <a:cubicBezTo>
                    <a:pt x="10" y="11"/>
                    <a:pt x="11" y="11"/>
                    <a:pt x="11" y="11"/>
                  </a:cubicBezTo>
                  <a:cubicBezTo>
                    <a:pt x="11" y="10"/>
                    <a:pt x="11" y="10"/>
                    <a:pt x="11" y="10"/>
                  </a:cubicBezTo>
                  <a:cubicBezTo>
                    <a:pt x="11" y="11"/>
                    <a:pt x="11" y="11"/>
                    <a:pt x="11" y="11"/>
                  </a:cubicBezTo>
                  <a:cubicBezTo>
                    <a:pt x="11" y="10"/>
                    <a:pt x="11" y="9"/>
                    <a:pt x="11" y="9"/>
                  </a:cubicBezTo>
                  <a:cubicBezTo>
                    <a:pt x="11" y="9"/>
                    <a:pt x="11" y="9"/>
                    <a:pt x="11" y="9"/>
                  </a:cubicBezTo>
                  <a:cubicBezTo>
                    <a:pt x="11" y="8"/>
                    <a:pt x="11" y="8"/>
                    <a:pt x="11" y="8"/>
                  </a:cubicBezTo>
                  <a:cubicBezTo>
                    <a:pt x="11" y="8"/>
                    <a:pt x="11" y="9"/>
                    <a:pt x="11" y="9"/>
                  </a:cubicBezTo>
                  <a:cubicBezTo>
                    <a:pt x="11" y="9"/>
                    <a:pt x="11" y="11"/>
                    <a:pt x="11" y="11"/>
                  </a:cubicBezTo>
                  <a:cubicBezTo>
                    <a:pt x="11" y="10"/>
                    <a:pt x="11" y="10"/>
                    <a:pt x="11" y="10"/>
                  </a:cubicBezTo>
                  <a:cubicBezTo>
                    <a:pt x="11" y="9"/>
                    <a:pt x="11" y="10"/>
                    <a:pt x="11" y="10"/>
                  </a:cubicBezTo>
                  <a:cubicBezTo>
                    <a:pt x="11" y="10"/>
                    <a:pt x="11" y="11"/>
                    <a:pt x="11" y="11"/>
                  </a:cubicBezTo>
                  <a:cubicBezTo>
                    <a:pt x="11" y="11"/>
                    <a:pt x="11" y="10"/>
                    <a:pt x="11" y="10"/>
                  </a:cubicBezTo>
                  <a:cubicBezTo>
                    <a:pt x="11" y="11"/>
                    <a:pt x="11" y="11"/>
                    <a:pt x="11" y="11"/>
                  </a:cubicBezTo>
                  <a:cubicBezTo>
                    <a:pt x="11" y="12"/>
                    <a:pt x="11" y="11"/>
                    <a:pt x="11" y="12"/>
                  </a:cubicBezTo>
                  <a:cubicBezTo>
                    <a:pt x="11" y="11"/>
                    <a:pt x="11" y="10"/>
                    <a:pt x="11" y="10"/>
                  </a:cubicBezTo>
                  <a:cubicBezTo>
                    <a:pt x="11" y="11"/>
                    <a:pt x="11" y="11"/>
                    <a:pt x="11" y="12"/>
                  </a:cubicBezTo>
                  <a:cubicBezTo>
                    <a:pt x="11" y="11"/>
                    <a:pt x="11" y="11"/>
                    <a:pt x="11" y="11"/>
                  </a:cubicBezTo>
                  <a:cubicBezTo>
                    <a:pt x="11" y="10"/>
                    <a:pt x="11" y="12"/>
                    <a:pt x="11" y="11"/>
                  </a:cubicBezTo>
                  <a:cubicBezTo>
                    <a:pt x="11" y="11"/>
                    <a:pt x="11" y="11"/>
                    <a:pt x="11" y="11"/>
                  </a:cubicBezTo>
                  <a:cubicBezTo>
                    <a:pt x="11" y="10"/>
                    <a:pt x="11" y="10"/>
                    <a:pt x="11" y="10"/>
                  </a:cubicBezTo>
                  <a:cubicBezTo>
                    <a:pt x="11" y="10"/>
                    <a:pt x="11" y="11"/>
                    <a:pt x="11" y="10"/>
                  </a:cubicBezTo>
                  <a:cubicBezTo>
                    <a:pt x="11" y="10"/>
                    <a:pt x="11" y="10"/>
                    <a:pt x="11" y="11"/>
                  </a:cubicBezTo>
                  <a:cubicBezTo>
                    <a:pt x="11" y="11"/>
                    <a:pt x="11" y="11"/>
                    <a:pt x="11" y="11"/>
                  </a:cubicBezTo>
                  <a:cubicBezTo>
                    <a:pt x="11" y="11"/>
                    <a:pt x="11" y="11"/>
                    <a:pt x="12" y="12"/>
                  </a:cubicBezTo>
                  <a:cubicBezTo>
                    <a:pt x="12" y="11"/>
                    <a:pt x="12" y="11"/>
                    <a:pt x="12" y="11"/>
                  </a:cubicBezTo>
                  <a:cubicBezTo>
                    <a:pt x="12" y="11"/>
                    <a:pt x="12" y="11"/>
                    <a:pt x="12" y="12"/>
                  </a:cubicBezTo>
                  <a:cubicBezTo>
                    <a:pt x="12" y="12"/>
                    <a:pt x="12" y="11"/>
                    <a:pt x="12" y="11"/>
                  </a:cubicBezTo>
                  <a:cubicBezTo>
                    <a:pt x="12" y="12"/>
                    <a:pt x="12" y="12"/>
                    <a:pt x="12" y="12"/>
                  </a:cubicBezTo>
                  <a:cubicBezTo>
                    <a:pt x="12" y="12"/>
                    <a:pt x="12" y="11"/>
                    <a:pt x="12" y="11"/>
                  </a:cubicBezTo>
                  <a:cubicBezTo>
                    <a:pt x="12" y="11"/>
                    <a:pt x="12" y="11"/>
                    <a:pt x="12" y="11"/>
                  </a:cubicBezTo>
                  <a:cubicBezTo>
                    <a:pt x="12" y="11"/>
                    <a:pt x="12" y="10"/>
                    <a:pt x="12" y="10"/>
                  </a:cubicBezTo>
                  <a:cubicBezTo>
                    <a:pt x="12" y="12"/>
                    <a:pt x="12" y="12"/>
                    <a:pt x="12" y="12"/>
                  </a:cubicBezTo>
                  <a:cubicBezTo>
                    <a:pt x="12" y="12"/>
                    <a:pt x="12" y="11"/>
                    <a:pt x="12" y="12"/>
                  </a:cubicBezTo>
                  <a:cubicBezTo>
                    <a:pt x="12" y="11"/>
                    <a:pt x="12" y="11"/>
                    <a:pt x="12" y="11"/>
                  </a:cubicBezTo>
                  <a:cubicBezTo>
                    <a:pt x="12" y="11"/>
                    <a:pt x="12" y="10"/>
                    <a:pt x="12" y="10"/>
                  </a:cubicBezTo>
                  <a:cubicBezTo>
                    <a:pt x="12" y="11"/>
                    <a:pt x="12" y="11"/>
                    <a:pt x="12" y="11"/>
                  </a:cubicBezTo>
                  <a:cubicBezTo>
                    <a:pt x="12" y="11"/>
                    <a:pt x="12" y="11"/>
                    <a:pt x="12" y="11"/>
                  </a:cubicBezTo>
                  <a:cubicBezTo>
                    <a:pt x="12" y="11"/>
                    <a:pt x="12" y="11"/>
                    <a:pt x="12" y="12"/>
                  </a:cubicBezTo>
                  <a:cubicBezTo>
                    <a:pt x="12" y="10"/>
                    <a:pt x="12" y="10"/>
                    <a:pt x="12" y="10"/>
                  </a:cubicBezTo>
                  <a:cubicBezTo>
                    <a:pt x="12" y="10"/>
                    <a:pt x="12" y="10"/>
                    <a:pt x="12" y="10"/>
                  </a:cubicBezTo>
                  <a:cubicBezTo>
                    <a:pt x="12" y="10"/>
                    <a:pt x="12" y="10"/>
                    <a:pt x="12" y="10"/>
                  </a:cubicBezTo>
                  <a:cubicBezTo>
                    <a:pt x="12" y="9"/>
                    <a:pt x="12" y="9"/>
                    <a:pt x="12" y="9"/>
                  </a:cubicBezTo>
                  <a:cubicBezTo>
                    <a:pt x="12" y="9"/>
                    <a:pt x="12" y="9"/>
                    <a:pt x="12" y="9"/>
                  </a:cubicBezTo>
                  <a:cubicBezTo>
                    <a:pt x="12" y="10"/>
                    <a:pt x="12" y="10"/>
                    <a:pt x="12" y="11"/>
                  </a:cubicBezTo>
                  <a:cubicBezTo>
                    <a:pt x="12" y="11"/>
                    <a:pt x="12" y="9"/>
                    <a:pt x="12" y="10"/>
                  </a:cubicBezTo>
                  <a:cubicBezTo>
                    <a:pt x="12" y="11"/>
                    <a:pt x="12" y="11"/>
                    <a:pt x="12" y="11"/>
                  </a:cubicBezTo>
                  <a:cubicBezTo>
                    <a:pt x="12" y="11"/>
                    <a:pt x="13" y="12"/>
                    <a:pt x="13" y="12"/>
                  </a:cubicBezTo>
                  <a:cubicBezTo>
                    <a:pt x="12" y="11"/>
                    <a:pt x="13" y="11"/>
                    <a:pt x="12" y="10"/>
                  </a:cubicBezTo>
                  <a:cubicBezTo>
                    <a:pt x="12" y="10"/>
                    <a:pt x="12" y="10"/>
                    <a:pt x="12" y="10"/>
                  </a:cubicBezTo>
                  <a:cubicBezTo>
                    <a:pt x="12" y="10"/>
                    <a:pt x="12" y="9"/>
                    <a:pt x="12" y="9"/>
                  </a:cubicBezTo>
                  <a:cubicBezTo>
                    <a:pt x="12" y="9"/>
                    <a:pt x="12" y="9"/>
                    <a:pt x="12" y="10"/>
                  </a:cubicBezTo>
                  <a:cubicBezTo>
                    <a:pt x="13" y="10"/>
                    <a:pt x="12" y="10"/>
                    <a:pt x="12" y="10"/>
                  </a:cubicBezTo>
                  <a:cubicBezTo>
                    <a:pt x="13" y="11"/>
                    <a:pt x="12" y="10"/>
                    <a:pt x="13" y="11"/>
                  </a:cubicBezTo>
                  <a:cubicBezTo>
                    <a:pt x="13" y="11"/>
                    <a:pt x="13" y="11"/>
                    <a:pt x="13" y="12"/>
                  </a:cubicBezTo>
                  <a:cubicBezTo>
                    <a:pt x="13" y="12"/>
                    <a:pt x="13" y="12"/>
                    <a:pt x="13" y="12"/>
                  </a:cubicBezTo>
                  <a:cubicBezTo>
                    <a:pt x="13" y="11"/>
                    <a:pt x="13" y="11"/>
                    <a:pt x="13" y="11"/>
                  </a:cubicBezTo>
                  <a:cubicBezTo>
                    <a:pt x="13" y="11"/>
                    <a:pt x="13" y="12"/>
                    <a:pt x="13" y="12"/>
                  </a:cubicBezTo>
                  <a:cubicBezTo>
                    <a:pt x="13" y="11"/>
                    <a:pt x="13" y="11"/>
                    <a:pt x="13" y="11"/>
                  </a:cubicBezTo>
                  <a:cubicBezTo>
                    <a:pt x="13" y="11"/>
                    <a:pt x="13" y="11"/>
                    <a:pt x="13" y="11"/>
                  </a:cubicBezTo>
                  <a:cubicBezTo>
                    <a:pt x="13" y="10"/>
                    <a:pt x="13" y="11"/>
                    <a:pt x="13" y="11"/>
                  </a:cubicBezTo>
                  <a:cubicBezTo>
                    <a:pt x="13" y="11"/>
                    <a:pt x="13" y="11"/>
                    <a:pt x="13" y="11"/>
                  </a:cubicBezTo>
                  <a:cubicBezTo>
                    <a:pt x="13" y="10"/>
                    <a:pt x="13" y="9"/>
                    <a:pt x="13" y="10"/>
                  </a:cubicBezTo>
                  <a:cubicBezTo>
                    <a:pt x="13" y="10"/>
                    <a:pt x="13" y="10"/>
                    <a:pt x="13" y="11"/>
                  </a:cubicBezTo>
                  <a:cubicBezTo>
                    <a:pt x="13" y="11"/>
                    <a:pt x="13" y="11"/>
                    <a:pt x="13" y="11"/>
                  </a:cubicBezTo>
                  <a:cubicBezTo>
                    <a:pt x="13" y="10"/>
                    <a:pt x="13" y="11"/>
                    <a:pt x="13" y="10"/>
                  </a:cubicBezTo>
                  <a:cubicBezTo>
                    <a:pt x="13" y="11"/>
                    <a:pt x="13" y="11"/>
                    <a:pt x="13" y="10"/>
                  </a:cubicBezTo>
                  <a:cubicBezTo>
                    <a:pt x="13" y="9"/>
                    <a:pt x="13" y="10"/>
                    <a:pt x="13" y="9"/>
                  </a:cubicBezTo>
                  <a:cubicBezTo>
                    <a:pt x="13" y="9"/>
                    <a:pt x="13" y="9"/>
                    <a:pt x="13" y="8"/>
                  </a:cubicBezTo>
                  <a:cubicBezTo>
                    <a:pt x="13" y="8"/>
                    <a:pt x="13" y="8"/>
                    <a:pt x="13" y="8"/>
                  </a:cubicBezTo>
                  <a:cubicBezTo>
                    <a:pt x="13" y="9"/>
                    <a:pt x="13" y="9"/>
                    <a:pt x="13" y="9"/>
                  </a:cubicBezTo>
                  <a:cubicBezTo>
                    <a:pt x="13" y="9"/>
                    <a:pt x="13" y="9"/>
                    <a:pt x="13" y="10"/>
                  </a:cubicBezTo>
                  <a:cubicBezTo>
                    <a:pt x="13" y="10"/>
                    <a:pt x="13" y="9"/>
                    <a:pt x="13" y="9"/>
                  </a:cubicBezTo>
                  <a:cubicBezTo>
                    <a:pt x="13" y="9"/>
                    <a:pt x="13" y="9"/>
                    <a:pt x="13" y="9"/>
                  </a:cubicBezTo>
                  <a:cubicBezTo>
                    <a:pt x="13" y="10"/>
                    <a:pt x="13" y="9"/>
                    <a:pt x="13" y="10"/>
                  </a:cubicBezTo>
                  <a:cubicBezTo>
                    <a:pt x="13" y="10"/>
                    <a:pt x="13" y="11"/>
                    <a:pt x="14" y="11"/>
                  </a:cubicBezTo>
                  <a:cubicBezTo>
                    <a:pt x="14" y="11"/>
                    <a:pt x="13" y="11"/>
                    <a:pt x="13" y="10"/>
                  </a:cubicBezTo>
                  <a:cubicBezTo>
                    <a:pt x="14" y="11"/>
                    <a:pt x="13" y="10"/>
                    <a:pt x="14" y="10"/>
                  </a:cubicBezTo>
                  <a:cubicBezTo>
                    <a:pt x="13" y="10"/>
                    <a:pt x="13" y="9"/>
                    <a:pt x="13" y="9"/>
                  </a:cubicBezTo>
                  <a:cubicBezTo>
                    <a:pt x="13" y="9"/>
                    <a:pt x="13" y="8"/>
                    <a:pt x="13" y="8"/>
                  </a:cubicBezTo>
                  <a:cubicBezTo>
                    <a:pt x="13" y="9"/>
                    <a:pt x="13" y="9"/>
                    <a:pt x="14" y="9"/>
                  </a:cubicBezTo>
                  <a:cubicBezTo>
                    <a:pt x="13" y="8"/>
                    <a:pt x="14" y="9"/>
                    <a:pt x="14" y="9"/>
                  </a:cubicBezTo>
                  <a:cubicBezTo>
                    <a:pt x="14" y="9"/>
                    <a:pt x="14" y="8"/>
                    <a:pt x="14" y="8"/>
                  </a:cubicBezTo>
                  <a:cubicBezTo>
                    <a:pt x="14" y="8"/>
                    <a:pt x="14" y="9"/>
                    <a:pt x="14" y="8"/>
                  </a:cubicBezTo>
                  <a:cubicBezTo>
                    <a:pt x="14" y="8"/>
                    <a:pt x="14" y="8"/>
                    <a:pt x="14" y="8"/>
                  </a:cubicBezTo>
                  <a:cubicBezTo>
                    <a:pt x="14" y="8"/>
                    <a:pt x="14" y="8"/>
                    <a:pt x="14" y="9"/>
                  </a:cubicBezTo>
                  <a:cubicBezTo>
                    <a:pt x="14" y="8"/>
                    <a:pt x="14" y="8"/>
                    <a:pt x="14" y="8"/>
                  </a:cubicBezTo>
                  <a:cubicBezTo>
                    <a:pt x="14" y="8"/>
                    <a:pt x="14" y="8"/>
                    <a:pt x="14" y="8"/>
                  </a:cubicBezTo>
                  <a:cubicBezTo>
                    <a:pt x="14" y="7"/>
                    <a:pt x="14" y="7"/>
                    <a:pt x="14" y="7"/>
                  </a:cubicBezTo>
                  <a:cubicBezTo>
                    <a:pt x="14" y="7"/>
                    <a:pt x="14" y="8"/>
                    <a:pt x="14" y="8"/>
                  </a:cubicBezTo>
                  <a:cubicBezTo>
                    <a:pt x="14" y="8"/>
                    <a:pt x="14" y="8"/>
                    <a:pt x="14" y="8"/>
                  </a:cubicBezTo>
                  <a:cubicBezTo>
                    <a:pt x="14" y="8"/>
                    <a:pt x="14" y="8"/>
                    <a:pt x="14" y="8"/>
                  </a:cubicBezTo>
                  <a:cubicBezTo>
                    <a:pt x="14" y="8"/>
                    <a:pt x="14" y="8"/>
                    <a:pt x="14" y="8"/>
                  </a:cubicBezTo>
                  <a:cubicBezTo>
                    <a:pt x="14" y="8"/>
                    <a:pt x="14" y="8"/>
                    <a:pt x="14" y="8"/>
                  </a:cubicBezTo>
                  <a:cubicBezTo>
                    <a:pt x="14" y="7"/>
                    <a:pt x="14" y="7"/>
                    <a:pt x="14" y="7"/>
                  </a:cubicBezTo>
                  <a:cubicBezTo>
                    <a:pt x="14" y="6"/>
                    <a:pt x="14" y="6"/>
                    <a:pt x="14" y="6"/>
                  </a:cubicBezTo>
                  <a:cubicBezTo>
                    <a:pt x="14" y="7"/>
                    <a:pt x="14" y="7"/>
                    <a:pt x="14" y="7"/>
                  </a:cubicBezTo>
                  <a:cubicBezTo>
                    <a:pt x="14" y="8"/>
                    <a:pt x="14" y="8"/>
                    <a:pt x="14" y="7"/>
                  </a:cubicBezTo>
                  <a:cubicBezTo>
                    <a:pt x="14" y="7"/>
                    <a:pt x="14" y="7"/>
                    <a:pt x="14" y="7"/>
                  </a:cubicBezTo>
                  <a:cubicBezTo>
                    <a:pt x="14" y="7"/>
                    <a:pt x="14" y="7"/>
                    <a:pt x="14" y="6"/>
                  </a:cubicBezTo>
                  <a:cubicBezTo>
                    <a:pt x="14" y="6"/>
                    <a:pt x="14" y="6"/>
                    <a:pt x="14" y="6"/>
                  </a:cubicBezTo>
                  <a:cubicBezTo>
                    <a:pt x="14" y="6"/>
                    <a:pt x="14" y="6"/>
                    <a:pt x="14" y="6"/>
                  </a:cubicBezTo>
                  <a:cubicBezTo>
                    <a:pt x="14" y="6"/>
                    <a:pt x="14" y="7"/>
                    <a:pt x="14" y="7"/>
                  </a:cubicBezTo>
                  <a:cubicBezTo>
                    <a:pt x="14" y="6"/>
                    <a:pt x="13" y="6"/>
                    <a:pt x="13" y="6"/>
                  </a:cubicBezTo>
                  <a:cubicBezTo>
                    <a:pt x="14" y="7"/>
                    <a:pt x="13" y="6"/>
                    <a:pt x="13" y="6"/>
                  </a:cubicBezTo>
                  <a:cubicBezTo>
                    <a:pt x="13" y="7"/>
                    <a:pt x="14" y="7"/>
                    <a:pt x="14" y="7"/>
                  </a:cubicBezTo>
                  <a:cubicBezTo>
                    <a:pt x="14" y="7"/>
                    <a:pt x="14" y="7"/>
                    <a:pt x="14" y="7"/>
                  </a:cubicBezTo>
                  <a:cubicBezTo>
                    <a:pt x="13" y="7"/>
                    <a:pt x="13" y="6"/>
                    <a:pt x="13" y="6"/>
                  </a:cubicBezTo>
                  <a:cubicBezTo>
                    <a:pt x="13" y="7"/>
                    <a:pt x="13" y="7"/>
                    <a:pt x="13" y="7"/>
                  </a:cubicBezTo>
                  <a:cubicBezTo>
                    <a:pt x="13" y="6"/>
                    <a:pt x="13" y="6"/>
                    <a:pt x="13" y="6"/>
                  </a:cubicBezTo>
                  <a:cubicBezTo>
                    <a:pt x="13" y="6"/>
                    <a:pt x="13" y="6"/>
                    <a:pt x="13" y="6"/>
                  </a:cubicBezTo>
                  <a:cubicBezTo>
                    <a:pt x="13" y="7"/>
                    <a:pt x="13" y="7"/>
                    <a:pt x="13" y="7"/>
                  </a:cubicBezTo>
                  <a:cubicBezTo>
                    <a:pt x="13" y="6"/>
                    <a:pt x="13" y="6"/>
                    <a:pt x="13" y="6"/>
                  </a:cubicBezTo>
                  <a:cubicBezTo>
                    <a:pt x="13" y="6"/>
                    <a:pt x="12" y="6"/>
                    <a:pt x="12" y="6"/>
                  </a:cubicBezTo>
                  <a:cubicBezTo>
                    <a:pt x="12" y="6"/>
                    <a:pt x="12" y="6"/>
                    <a:pt x="12" y="6"/>
                  </a:cubicBezTo>
                  <a:cubicBezTo>
                    <a:pt x="12" y="6"/>
                    <a:pt x="12" y="6"/>
                    <a:pt x="12" y="6"/>
                  </a:cubicBezTo>
                  <a:cubicBezTo>
                    <a:pt x="12" y="6"/>
                    <a:pt x="12" y="7"/>
                    <a:pt x="12" y="7"/>
                  </a:cubicBezTo>
                  <a:cubicBezTo>
                    <a:pt x="12" y="6"/>
                    <a:pt x="12" y="6"/>
                    <a:pt x="12" y="6"/>
                  </a:cubicBezTo>
                  <a:cubicBezTo>
                    <a:pt x="12" y="6"/>
                    <a:pt x="12" y="6"/>
                    <a:pt x="12" y="5"/>
                  </a:cubicBezTo>
                  <a:cubicBezTo>
                    <a:pt x="12" y="6"/>
                    <a:pt x="12" y="6"/>
                    <a:pt x="12" y="6"/>
                  </a:cubicBezTo>
                  <a:cubicBezTo>
                    <a:pt x="11" y="5"/>
                    <a:pt x="11" y="6"/>
                    <a:pt x="11" y="6"/>
                  </a:cubicBezTo>
                  <a:cubicBezTo>
                    <a:pt x="11" y="6"/>
                    <a:pt x="11" y="6"/>
                    <a:pt x="11" y="6"/>
                  </a:cubicBezTo>
                  <a:cubicBezTo>
                    <a:pt x="11" y="6"/>
                    <a:pt x="11" y="6"/>
                    <a:pt x="11" y="5"/>
                  </a:cubicBezTo>
                  <a:cubicBezTo>
                    <a:pt x="11" y="5"/>
                    <a:pt x="11" y="5"/>
                    <a:pt x="11" y="6"/>
                  </a:cubicBezTo>
                  <a:cubicBezTo>
                    <a:pt x="11" y="5"/>
                    <a:pt x="11" y="5"/>
                    <a:pt x="11" y="5"/>
                  </a:cubicBezTo>
                  <a:cubicBezTo>
                    <a:pt x="11" y="5"/>
                    <a:pt x="11" y="5"/>
                    <a:pt x="11" y="5"/>
                  </a:cubicBezTo>
                  <a:cubicBezTo>
                    <a:pt x="10" y="4"/>
                    <a:pt x="10" y="5"/>
                    <a:pt x="10" y="5"/>
                  </a:cubicBezTo>
                  <a:cubicBezTo>
                    <a:pt x="10" y="5"/>
                    <a:pt x="10" y="5"/>
                    <a:pt x="10" y="5"/>
                  </a:cubicBezTo>
                  <a:cubicBezTo>
                    <a:pt x="10" y="6"/>
                    <a:pt x="10" y="5"/>
                    <a:pt x="10" y="5"/>
                  </a:cubicBezTo>
                  <a:cubicBezTo>
                    <a:pt x="10" y="5"/>
                    <a:pt x="10" y="4"/>
                    <a:pt x="10" y="5"/>
                  </a:cubicBezTo>
                  <a:cubicBezTo>
                    <a:pt x="10" y="5"/>
                    <a:pt x="10" y="5"/>
                    <a:pt x="10" y="4"/>
                  </a:cubicBezTo>
                  <a:cubicBezTo>
                    <a:pt x="10" y="5"/>
                    <a:pt x="10" y="5"/>
                    <a:pt x="10" y="4"/>
                  </a:cubicBezTo>
                  <a:cubicBezTo>
                    <a:pt x="10" y="4"/>
                    <a:pt x="10" y="4"/>
                    <a:pt x="10" y="4"/>
                  </a:cubicBezTo>
                  <a:cubicBezTo>
                    <a:pt x="10" y="5"/>
                    <a:pt x="10" y="5"/>
                    <a:pt x="10" y="5"/>
                  </a:cubicBezTo>
                  <a:cubicBezTo>
                    <a:pt x="10" y="5"/>
                    <a:pt x="9" y="5"/>
                    <a:pt x="10" y="4"/>
                  </a:cubicBezTo>
                  <a:cubicBezTo>
                    <a:pt x="9" y="5"/>
                    <a:pt x="9" y="4"/>
                    <a:pt x="9" y="5"/>
                  </a:cubicBezTo>
                  <a:cubicBezTo>
                    <a:pt x="9" y="4"/>
                    <a:pt x="9" y="4"/>
                    <a:pt x="9" y="4"/>
                  </a:cubicBezTo>
                  <a:cubicBezTo>
                    <a:pt x="9" y="4"/>
                    <a:pt x="9" y="5"/>
                    <a:pt x="9" y="4"/>
                  </a:cubicBezTo>
                  <a:cubicBezTo>
                    <a:pt x="9" y="4"/>
                    <a:pt x="9" y="5"/>
                    <a:pt x="9" y="5"/>
                  </a:cubicBezTo>
                  <a:cubicBezTo>
                    <a:pt x="9" y="4"/>
                    <a:pt x="9" y="4"/>
                    <a:pt x="9" y="4"/>
                  </a:cubicBezTo>
                  <a:cubicBezTo>
                    <a:pt x="9" y="4"/>
                    <a:pt x="9" y="5"/>
                    <a:pt x="9" y="4"/>
                  </a:cubicBezTo>
                  <a:cubicBezTo>
                    <a:pt x="9" y="4"/>
                    <a:pt x="8" y="4"/>
                    <a:pt x="8" y="4"/>
                  </a:cubicBezTo>
                  <a:cubicBezTo>
                    <a:pt x="8" y="4"/>
                    <a:pt x="8" y="4"/>
                    <a:pt x="8" y="4"/>
                  </a:cubicBezTo>
                  <a:cubicBezTo>
                    <a:pt x="8" y="3"/>
                    <a:pt x="8" y="5"/>
                    <a:pt x="8" y="4"/>
                  </a:cubicBezTo>
                  <a:cubicBezTo>
                    <a:pt x="8" y="4"/>
                    <a:pt x="8" y="4"/>
                    <a:pt x="8" y="4"/>
                  </a:cubicBezTo>
                  <a:cubicBezTo>
                    <a:pt x="8" y="4"/>
                    <a:pt x="8" y="5"/>
                    <a:pt x="8" y="4"/>
                  </a:cubicBezTo>
                  <a:cubicBezTo>
                    <a:pt x="8" y="4"/>
                    <a:pt x="8" y="4"/>
                    <a:pt x="8" y="4"/>
                  </a:cubicBezTo>
                  <a:cubicBezTo>
                    <a:pt x="8" y="4"/>
                    <a:pt x="8" y="4"/>
                    <a:pt x="7" y="4"/>
                  </a:cubicBezTo>
                  <a:cubicBezTo>
                    <a:pt x="7" y="5"/>
                    <a:pt x="7" y="5"/>
                    <a:pt x="7" y="5"/>
                  </a:cubicBezTo>
                  <a:cubicBezTo>
                    <a:pt x="7" y="5"/>
                    <a:pt x="8" y="4"/>
                    <a:pt x="7" y="5"/>
                  </a:cubicBezTo>
                  <a:cubicBezTo>
                    <a:pt x="7" y="5"/>
                    <a:pt x="7" y="4"/>
                    <a:pt x="7" y="4"/>
                  </a:cubicBezTo>
                  <a:cubicBezTo>
                    <a:pt x="7" y="4"/>
                    <a:pt x="7" y="4"/>
                    <a:pt x="7" y="4"/>
                  </a:cubicBezTo>
                  <a:cubicBezTo>
                    <a:pt x="7" y="4"/>
                    <a:pt x="6" y="5"/>
                    <a:pt x="7" y="4"/>
                  </a:cubicBezTo>
                  <a:cubicBezTo>
                    <a:pt x="7" y="5"/>
                    <a:pt x="7" y="4"/>
                    <a:pt x="7" y="4"/>
                  </a:cubicBezTo>
                  <a:cubicBezTo>
                    <a:pt x="7" y="4"/>
                    <a:pt x="6" y="5"/>
                    <a:pt x="6" y="5"/>
                  </a:cubicBezTo>
                  <a:cubicBezTo>
                    <a:pt x="7" y="4"/>
                    <a:pt x="7" y="4"/>
                    <a:pt x="7" y="4"/>
                  </a:cubicBezTo>
                  <a:cubicBezTo>
                    <a:pt x="6" y="4"/>
                    <a:pt x="6" y="5"/>
                    <a:pt x="6" y="4"/>
                  </a:cubicBezTo>
                  <a:cubicBezTo>
                    <a:pt x="6" y="5"/>
                    <a:pt x="6" y="5"/>
                    <a:pt x="6" y="5"/>
                  </a:cubicBezTo>
                  <a:cubicBezTo>
                    <a:pt x="6" y="4"/>
                    <a:pt x="6" y="4"/>
                    <a:pt x="7" y="3"/>
                  </a:cubicBezTo>
                  <a:cubicBezTo>
                    <a:pt x="6" y="3"/>
                    <a:pt x="6" y="2"/>
                    <a:pt x="6" y="2"/>
                  </a:cubicBezTo>
                  <a:cubicBezTo>
                    <a:pt x="6" y="2"/>
                    <a:pt x="6" y="1"/>
                    <a:pt x="5" y="2"/>
                  </a:cubicBezTo>
                  <a:cubicBezTo>
                    <a:pt x="5" y="2"/>
                    <a:pt x="5" y="2"/>
                    <a:pt x="5" y="2"/>
                  </a:cubicBezTo>
                  <a:cubicBezTo>
                    <a:pt x="5" y="2"/>
                    <a:pt x="5" y="2"/>
                    <a:pt x="5" y="2"/>
                  </a:cubicBezTo>
                  <a:cubicBezTo>
                    <a:pt x="5" y="2"/>
                    <a:pt x="5" y="2"/>
                    <a:pt x="5" y="2"/>
                  </a:cubicBezTo>
                  <a:cubicBezTo>
                    <a:pt x="5" y="2"/>
                    <a:pt x="5" y="1"/>
                    <a:pt x="5" y="1"/>
                  </a:cubicBezTo>
                  <a:cubicBezTo>
                    <a:pt x="5" y="1"/>
                    <a:pt x="4" y="2"/>
                    <a:pt x="4" y="2"/>
                  </a:cubicBezTo>
                  <a:cubicBezTo>
                    <a:pt x="5" y="1"/>
                    <a:pt x="5" y="1"/>
                    <a:pt x="5" y="1"/>
                  </a:cubicBezTo>
                  <a:cubicBezTo>
                    <a:pt x="5" y="1"/>
                    <a:pt x="5" y="1"/>
                    <a:pt x="5" y="1"/>
                  </a:cubicBezTo>
                  <a:cubicBezTo>
                    <a:pt x="5" y="1"/>
                    <a:pt x="5" y="1"/>
                    <a:pt x="5" y="1"/>
                  </a:cubicBezTo>
                  <a:cubicBezTo>
                    <a:pt x="5" y="0"/>
                    <a:pt x="4" y="1"/>
                    <a:pt x="4" y="1"/>
                  </a:cubicBezTo>
                  <a:cubicBezTo>
                    <a:pt x="4" y="1"/>
                    <a:pt x="4" y="1"/>
                    <a:pt x="4" y="0"/>
                  </a:cubicBezTo>
                  <a:cubicBezTo>
                    <a:pt x="3" y="1"/>
                    <a:pt x="2" y="1"/>
                    <a:pt x="3" y="0"/>
                  </a:cubicBezTo>
                  <a:cubicBezTo>
                    <a:pt x="3" y="0"/>
                    <a:pt x="1" y="1"/>
                    <a:pt x="1"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3" name="Rectangle 232"/>
            <p:cNvSpPr>
              <a:spLocks noChangeArrowheads="1"/>
            </p:cNvSpPr>
            <p:nvPr/>
          </p:nvSpPr>
          <p:spPr bwMode="auto">
            <a:xfrm>
              <a:off x="1917853" y="3404858"/>
              <a:ext cx="1010" cy="201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64" name="Freeform 233"/>
            <p:cNvSpPr>
              <a:spLocks/>
            </p:cNvSpPr>
            <p:nvPr/>
          </p:nvSpPr>
          <p:spPr bwMode="auto">
            <a:xfrm>
              <a:off x="1915834" y="3413945"/>
              <a:ext cx="2019" cy="0"/>
            </a:xfrm>
            <a:custGeom>
              <a:avLst/>
              <a:gdLst>
                <a:gd name="T0" fmla="*/ 0 w 1"/>
                <a:gd name="T1" fmla="*/ 0 w 1"/>
                <a:gd name="T2" fmla="*/ 0 w 1"/>
                <a:gd name="T3" fmla="*/ 0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5" name="Rectangle 234"/>
            <p:cNvSpPr>
              <a:spLocks noChangeArrowheads="1"/>
            </p:cNvSpPr>
            <p:nvPr/>
          </p:nvSpPr>
          <p:spPr bwMode="auto">
            <a:xfrm>
              <a:off x="1915834" y="3413945"/>
              <a:ext cx="1010" cy="10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66" name="Rectangle 235"/>
            <p:cNvSpPr>
              <a:spLocks noChangeArrowheads="1"/>
            </p:cNvSpPr>
            <p:nvPr/>
          </p:nvSpPr>
          <p:spPr bwMode="auto">
            <a:xfrm>
              <a:off x="1915834" y="3416973"/>
              <a:ext cx="1010" cy="2019"/>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67" name="Freeform 236"/>
            <p:cNvSpPr>
              <a:spLocks/>
            </p:cNvSpPr>
            <p:nvPr/>
          </p:nvSpPr>
          <p:spPr bwMode="auto">
            <a:xfrm>
              <a:off x="1915834" y="341697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8" name="Freeform 237"/>
            <p:cNvSpPr>
              <a:spLocks/>
            </p:cNvSpPr>
            <p:nvPr/>
          </p:nvSpPr>
          <p:spPr bwMode="auto">
            <a:xfrm>
              <a:off x="1913815" y="3416973"/>
              <a:ext cx="0" cy="2019"/>
            </a:xfrm>
            <a:custGeom>
              <a:avLst/>
              <a:gdLst>
                <a:gd name="T0" fmla="*/ 0 h 1"/>
                <a:gd name="T1" fmla="*/ 2019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0"/>
                    <a:pt x="0" y="1"/>
                  </a:cubicBezTo>
                  <a:cubicBezTo>
                    <a:pt x="0" y="0"/>
                    <a:pt x="0" y="1"/>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9" name="Freeform 238"/>
            <p:cNvSpPr>
              <a:spLocks/>
            </p:cNvSpPr>
            <p:nvPr/>
          </p:nvSpPr>
          <p:spPr bwMode="auto">
            <a:xfrm>
              <a:off x="1913815" y="341697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0" name="Rectangle 239"/>
            <p:cNvSpPr>
              <a:spLocks noChangeArrowheads="1"/>
            </p:cNvSpPr>
            <p:nvPr/>
          </p:nvSpPr>
          <p:spPr bwMode="auto">
            <a:xfrm>
              <a:off x="1898671" y="3411926"/>
              <a:ext cx="1010" cy="10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71" name="Freeform 240"/>
            <p:cNvSpPr>
              <a:spLocks/>
            </p:cNvSpPr>
            <p:nvPr/>
          </p:nvSpPr>
          <p:spPr bwMode="auto">
            <a:xfrm>
              <a:off x="1894633" y="3409906"/>
              <a:ext cx="0" cy="2019"/>
            </a:xfrm>
            <a:custGeom>
              <a:avLst/>
              <a:gdLst>
                <a:gd name="T0" fmla="*/ 0 h 1"/>
                <a:gd name="T1" fmla="*/ 2019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1"/>
                  </a:cubicBezTo>
                  <a:cubicBezTo>
                    <a:pt x="0" y="1"/>
                    <a:pt x="0" y="0"/>
                    <a:pt x="0"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2" name="Rectangle 241"/>
            <p:cNvSpPr>
              <a:spLocks noChangeArrowheads="1"/>
            </p:cNvSpPr>
            <p:nvPr/>
          </p:nvSpPr>
          <p:spPr bwMode="auto">
            <a:xfrm>
              <a:off x="1894633" y="3404858"/>
              <a:ext cx="1010" cy="10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173" name="Freeform 242"/>
            <p:cNvSpPr>
              <a:spLocks noEditPoints="1"/>
            </p:cNvSpPr>
            <p:nvPr/>
          </p:nvSpPr>
          <p:spPr bwMode="auto">
            <a:xfrm>
              <a:off x="1174816" y="3124200"/>
              <a:ext cx="210999" cy="244314"/>
            </a:xfrm>
            <a:custGeom>
              <a:avLst/>
              <a:gdLst>
                <a:gd name="T0" fmla="*/ 103102 w 88"/>
                <a:gd name="T1" fmla="*/ 71857 h 102"/>
                <a:gd name="T2" fmla="*/ 110295 w 88"/>
                <a:gd name="T3" fmla="*/ 23952 h 102"/>
                <a:gd name="T4" fmla="*/ 100704 w 88"/>
                <a:gd name="T5" fmla="*/ 0 h 102"/>
                <a:gd name="T6" fmla="*/ 71931 w 88"/>
                <a:gd name="T7" fmla="*/ 7186 h 102"/>
                <a:gd name="T8" fmla="*/ 57545 w 88"/>
                <a:gd name="T9" fmla="*/ 31138 h 102"/>
                <a:gd name="T10" fmla="*/ 57545 w 88"/>
                <a:gd name="T11" fmla="*/ 57486 h 102"/>
                <a:gd name="T12" fmla="*/ 69534 w 88"/>
                <a:gd name="T13" fmla="*/ 86228 h 102"/>
                <a:gd name="T14" fmla="*/ 76727 w 88"/>
                <a:gd name="T15" fmla="*/ 102995 h 102"/>
                <a:gd name="T16" fmla="*/ 83920 w 88"/>
                <a:gd name="T17" fmla="*/ 114971 h 102"/>
                <a:gd name="T18" fmla="*/ 95909 w 88"/>
                <a:gd name="T19" fmla="*/ 126947 h 102"/>
                <a:gd name="T20" fmla="*/ 115090 w 88"/>
                <a:gd name="T21" fmla="*/ 134133 h 102"/>
                <a:gd name="T22" fmla="*/ 79125 w 88"/>
                <a:gd name="T23" fmla="*/ 100600 h 102"/>
                <a:gd name="T24" fmla="*/ 69534 w 88"/>
                <a:gd name="T25" fmla="*/ 14371 h 102"/>
                <a:gd name="T26" fmla="*/ 100704 w 88"/>
                <a:gd name="T27" fmla="*/ 81438 h 102"/>
                <a:gd name="T28" fmla="*/ 81522 w 88"/>
                <a:gd name="T29" fmla="*/ 110181 h 102"/>
                <a:gd name="T30" fmla="*/ 163045 w 88"/>
                <a:gd name="T31" fmla="*/ 110181 h 102"/>
                <a:gd name="T32" fmla="*/ 187022 w 88"/>
                <a:gd name="T33" fmla="*/ 86228 h 102"/>
                <a:gd name="T34" fmla="*/ 206204 w 88"/>
                <a:gd name="T35" fmla="*/ 74252 h 102"/>
                <a:gd name="T36" fmla="*/ 203806 w 88"/>
                <a:gd name="T37" fmla="*/ 57486 h 102"/>
                <a:gd name="T38" fmla="*/ 182226 w 88"/>
                <a:gd name="T39" fmla="*/ 52695 h 102"/>
                <a:gd name="T40" fmla="*/ 172636 w 88"/>
                <a:gd name="T41" fmla="*/ 57486 h 102"/>
                <a:gd name="T42" fmla="*/ 158249 w 88"/>
                <a:gd name="T43" fmla="*/ 74252 h 102"/>
                <a:gd name="T44" fmla="*/ 151056 w 88"/>
                <a:gd name="T45" fmla="*/ 88624 h 102"/>
                <a:gd name="T46" fmla="*/ 148658 w 88"/>
                <a:gd name="T47" fmla="*/ 98205 h 102"/>
                <a:gd name="T48" fmla="*/ 148658 w 88"/>
                <a:gd name="T49" fmla="*/ 107786 h 102"/>
                <a:gd name="T50" fmla="*/ 151056 w 88"/>
                <a:gd name="T51" fmla="*/ 122157 h 102"/>
                <a:gd name="T52" fmla="*/ 153454 w 88"/>
                <a:gd name="T53" fmla="*/ 122157 h 102"/>
                <a:gd name="T54" fmla="*/ 165442 w 88"/>
                <a:gd name="T55" fmla="*/ 76648 h 102"/>
                <a:gd name="T56" fmla="*/ 203806 w 88"/>
                <a:gd name="T57" fmla="*/ 64671 h 102"/>
                <a:gd name="T58" fmla="*/ 153454 w 88"/>
                <a:gd name="T59" fmla="*/ 126947 h 102"/>
                <a:gd name="T60" fmla="*/ 189420 w 88"/>
                <a:gd name="T61" fmla="*/ 52695 h 102"/>
                <a:gd name="T62" fmla="*/ 59943 w 88"/>
                <a:gd name="T63" fmla="*/ 162876 h 102"/>
                <a:gd name="T64" fmla="*/ 31170 w 88"/>
                <a:gd name="T65" fmla="*/ 172457 h 102"/>
                <a:gd name="T66" fmla="*/ 9591 w 88"/>
                <a:gd name="T67" fmla="*/ 177247 h 102"/>
                <a:gd name="T68" fmla="*/ 4795 w 88"/>
                <a:gd name="T69" fmla="*/ 162876 h 102"/>
                <a:gd name="T70" fmla="*/ 16784 w 88"/>
                <a:gd name="T71" fmla="*/ 146109 h 102"/>
                <a:gd name="T72" fmla="*/ 26375 w 88"/>
                <a:gd name="T73" fmla="*/ 141319 h 102"/>
                <a:gd name="T74" fmla="*/ 55147 w 88"/>
                <a:gd name="T75" fmla="*/ 143714 h 102"/>
                <a:gd name="T76" fmla="*/ 64738 w 88"/>
                <a:gd name="T77" fmla="*/ 146109 h 102"/>
                <a:gd name="T78" fmla="*/ 74329 w 88"/>
                <a:gd name="T79" fmla="*/ 148505 h 102"/>
                <a:gd name="T80" fmla="*/ 81522 w 88"/>
                <a:gd name="T81" fmla="*/ 150900 h 102"/>
                <a:gd name="T82" fmla="*/ 95909 w 88"/>
                <a:gd name="T83" fmla="*/ 162876 h 102"/>
                <a:gd name="T84" fmla="*/ 76727 w 88"/>
                <a:gd name="T85" fmla="*/ 146109 h 102"/>
                <a:gd name="T86" fmla="*/ 26375 w 88"/>
                <a:gd name="T87" fmla="*/ 136528 h 102"/>
                <a:gd name="T88" fmla="*/ 28773 w 88"/>
                <a:gd name="T89" fmla="*/ 177247 h 102"/>
                <a:gd name="T90" fmla="*/ 79125 w 88"/>
                <a:gd name="T91" fmla="*/ 153295 h 102"/>
                <a:gd name="T92" fmla="*/ 153454 w 88"/>
                <a:gd name="T93" fmla="*/ 208385 h 102"/>
                <a:gd name="T94" fmla="*/ 127079 w 88"/>
                <a:gd name="T95" fmla="*/ 227547 h 102"/>
                <a:gd name="T96" fmla="*/ 124681 w 88"/>
                <a:gd name="T97" fmla="*/ 241919 h 102"/>
                <a:gd name="T98" fmla="*/ 139068 w 88"/>
                <a:gd name="T99" fmla="*/ 241919 h 102"/>
                <a:gd name="T100" fmla="*/ 151056 w 88"/>
                <a:gd name="T101" fmla="*/ 237128 h 102"/>
                <a:gd name="T102" fmla="*/ 163045 w 88"/>
                <a:gd name="T103" fmla="*/ 229943 h 102"/>
                <a:gd name="T104" fmla="*/ 172636 w 88"/>
                <a:gd name="T105" fmla="*/ 222757 h 102"/>
                <a:gd name="T106" fmla="*/ 182226 w 88"/>
                <a:gd name="T107" fmla="*/ 210781 h 102"/>
                <a:gd name="T108" fmla="*/ 179829 w 88"/>
                <a:gd name="T109" fmla="*/ 201200 h 102"/>
                <a:gd name="T110" fmla="*/ 170238 w 88"/>
                <a:gd name="T111" fmla="*/ 196409 h 102"/>
                <a:gd name="T112" fmla="*/ 163045 w 88"/>
                <a:gd name="T113" fmla="*/ 198805 h 102"/>
                <a:gd name="T114" fmla="*/ 155852 w 88"/>
                <a:gd name="T115" fmla="*/ 205990 h 102"/>
                <a:gd name="T116" fmla="*/ 177431 w 88"/>
                <a:gd name="T117" fmla="*/ 205990 h 102"/>
                <a:gd name="T118" fmla="*/ 148658 w 88"/>
                <a:gd name="T119" fmla="*/ 232338 h 102"/>
                <a:gd name="T120" fmla="*/ 129477 w 88"/>
                <a:gd name="T121" fmla="*/ 229943 h 102"/>
                <a:gd name="T122" fmla="*/ 167840 w 88"/>
                <a:gd name="T123" fmla="*/ 198805 h 1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88" h="102">
                  <a:moveTo>
                    <a:pt x="51" y="57"/>
                  </a:moveTo>
                  <a:cubicBezTo>
                    <a:pt x="50" y="57"/>
                    <a:pt x="51" y="57"/>
                    <a:pt x="50" y="57"/>
                  </a:cubicBezTo>
                  <a:cubicBezTo>
                    <a:pt x="51" y="57"/>
                    <a:pt x="51" y="57"/>
                    <a:pt x="51" y="57"/>
                  </a:cubicBezTo>
                  <a:close/>
                  <a:moveTo>
                    <a:pt x="49" y="56"/>
                  </a:moveTo>
                  <a:cubicBezTo>
                    <a:pt x="49" y="54"/>
                    <a:pt x="48" y="53"/>
                    <a:pt x="47" y="51"/>
                  </a:cubicBezTo>
                  <a:cubicBezTo>
                    <a:pt x="47" y="51"/>
                    <a:pt x="47" y="51"/>
                    <a:pt x="47" y="50"/>
                  </a:cubicBezTo>
                  <a:cubicBezTo>
                    <a:pt x="47" y="49"/>
                    <a:pt x="46" y="46"/>
                    <a:pt x="45" y="44"/>
                  </a:cubicBezTo>
                  <a:cubicBezTo>
                    <a:pt x="45" y="44"/>
                    <a:pt x="45" y="44"/>
                    <a:pt x="45" y="44"/>
                  </a:cubicBezTo>
                  <a:cubicBezTo>
                    <a:pt x="44" y="44"/>
                    <a:pt x="45" y="43"/>
                    <a:pt x="44" y="43"/>
                  </a:cubicBezTo>
                  <a:cubicBezTo>
                    <a:pt x="44" y="43"/>
                    <a:pt x="44" y="43"/>
                    <a:pt x="44" y="43"/>
                  </a:cubicBezTo>
                  <a:cubicBezTo>
                    <a:pt x="44" y="43"/>
                    <a:pt x="44" y="42"/>
                    <a:pt x="44" y="42"/>
                  </a:cubicBezTo>
                  <a:cubicBezTo>
                    <a:pt x="44" y="42"/>
                    <a:pt x="44" y="42"/>
                    <a:pt x="44" y="42"/>
                  </a:cubicBezTo>
                  <a:cubicBezTo>
                    <a:pt x="44" y="42"/>
                    <a:pt x="44" y="42"/>
                    <a:pt x="44" y="42"/>
                  </a:cubicBezTo>
                  <a:cubicBezTo>
                    <a:pt x="44" y="41"/>
                    <a:pt x="44" y="40"/>
                    <a:pt x="44" y="39"/>
                  </a:cubicBezTo>
                  <a:cubicBezTo>
                    <a:pt x="44" y="39"/>
                    <a:pt x="44" y="39"/>
                    <a:pt x="44" y="39"/>
                  </a:cubicBezTo>
                  <a:cubicBezTo>
                    <a:pt x="44" y="38"/>
                    <a:pt x="43" y="36"/>
                    <a:pt x="43" y="34"/>
                  </a:cubicBezTo>
                  <a:cubicBezTo>
                    <a:pt x="43" y="34"/>
                    <a:pt x="43" y="34"/>
                    <a:pt x="43" y="34"/>
                  </a:cubicBezTo>
                  <a:cubicBezTo>
                    <a:pt x="43" y="34"/>
                    <a:pt x="43" y="34"/>
                    <a:pt x="43" y="33"/>
                  </a:cubicBezTo>
                  <a:cubicBezTo>
                    <a:pt x="43" y="33"/>
                    <a:pt x="44" y="32"/>
                    <a:pt x="43" y="32"/>
                  </a:cubicBezTo>
                  <a:cubicBezTo>
                    <a:pt x="43" y="32"/>
                    <a:pt x="43" y="32"/>
                    <a:pt x="43" y="32"/>
                  </a:cubicBezTo>
                  <a:cubicBezTo>
                    <a:pt x="44" y="31"/>
                    <a:pt x="43" y="31"/>
                    <a:pt x="44" y="31"/>
                  </a:cubicBezTo>
                  <a:cubicBezTo>
                    <a:pt x="43" y="31"/>
                    <a:pt x="43" y="31"/>
                    <a:pt x="43" y="31"/>
                  </a:cubicBezTo>
                  <a:cubicBezTo>
                    <a:pt x="44" y="31"/>
                    <a:pt x="43" y="30"/>
                    <a:pt x="43" y="30"/>
                  </a:cubicBezTo>
                  <a:cubicBezTo>
                    <a:pt x="43" y="30"/>
                    <a:pt x="43" y="30"/>
                    <a:pt x="43" y="30"/>
                  </a:cubicBezTo>
                  <a:cubicBezTo>
                    <a:pt x="43" y="30"/>
                    <a:pt x="43" y="29"/>
                    <a:pt x="43" y="29"/>
                  </a:cubicBezTo>
                  <a:cubicBezTo>
                    <a:pt x="43" y="29"/>
                    <a:pt x="43" y="29"/>
                    <a:pt x="43" y="29"/>
                  </a:cubicBezTo>
                  <a:cubicBezTo>
                    <a:pt x="43" y="28"/>
                    <a:pt x="43" y="28"/>
                    <a:pt x="44" y="28"/>
                  </a:cubicBezTo>
                  <a:cubicBezTo>
                    <a:pt x="43" y="28"/>
                    <a:pt x="43" y="29"/>
                    <a:pt x="43" y="28"/>
                  </a:cubicBezTo>
                  <a:cubicBezTo>
                    <a:pt x="43" y="26"/>
                    <a:pt x="44" y="24"/>
                    <a:pt x="44" y="22"/>
                  </a:cubicBezTo>
                  <a:cubicBezTo>
                    <a:pt x="44" y="22"/>
                    <a:pt x="44" y="21"/>
                    <a:pt x="44" y="21"/>
                  </a:cubicBezTo>
                  <a:cubicBezTo>
                    <a:pt x="44" y="21"/>
                    <a:pt x="44" y="21"/>
                    <a:pt x="44" y="20"/>
                  </a:cubicBezTo>
                  <a:cubicBezTo>
                    <a:pt x="44" y="20"/>
                    <a:pt x="44" y="20"/>
                    <a:pt x="44" y="20"/>
                  </a:cubicBezTo>
                  <a:cubicBezTo>
                    <a:pt x="44" y="20"/>
                    <a:pt x="44" y="20"/>
                    <a:pt x="44" y="19"/>
                  </a:cubicBezTo>
                  <a:cubicBezTo>
                    <a:pt x="44" y="19"/>
                    <a:pt x="44" y="20"/>
                    <a:pt x="44" y="19"/>
                  </a:cubicBezTo>
                  <a:cubicBezTo>
                    <a:pt x="44" y="19"/>
                    <a:pt x="44" y="19"/>
                    <a:pt x="44" y="18"/>
                  </a:cubicBezTo>
                  <a:cubicBezTo>
                    <a:pt x="44" y="18"/>
                    <a:pt x="44" y="18"/>
                    <a:pt x="44" y="18"/>
                  </a:cubicBezTo>
                  <a:cubicBezTo>
                    <a:pt x="44" y="18"/>
                    <a:pt x="44" y="17"/>
                    <a:pt x="44" y="17"/>
                  </a:cubicBezTo>
                  <a:cubicBezTo>
                    <a:pt x="44" y="17"/>
                    <a:pt x="44" y="17"/>
                    <a:pt x="44" y="17"/>
                  </a:cubicBezTo>
                  <a:cubicBezTo>
                    <a:pt x="44" y="17"/>
                    <a:pt x="45" y="17"/>
                    <a:pt x="45" y="16"/>
                  </a:cubicBezTo>
                  <a:cubicBezTo>
                    <a:pt x="45" y="17"/>
                    <a:pt x="45" y="17"/>
                    <a:pt x="44" y="17"/>
                  </a:cubicBezTo>
                  <a:cubicBezTo>
                    <a:pt x="45" y="16"/>
                    <a:pt x="45" y="15"/>
                    <a:pt x="45" y="15"/>
                  </a:cubicBezTo>
                  <a:cubicBezTo>
                    <a:pt x="45" y="15"/>
                    <a:pt x="45" y="15"/>
                    <a:pt x="45" y="15"/>
                  </a:cubicBezTo>
                  <a:cubicBezTo>
                    <a:pt x="45" y="14"/>
                    <a:pt x="45" y="13"/>
                    <a:pt x="45" y="13"/>
                  </a:cubicBezTo>
                  <a:cubicBezTo>
                    <a:pt x="45" y="13"/>
                    <a:pt x="45" y="13"/>
                    <a:pt x="45" y="12"/>
                  </a:cubicBezTo>
                  <a:cubicBezTo>
                    <a:pt x="46" y="12"/>
                    <a:pt x="46" y="11"/>
                    <a:pt x="46" y="12"/>
                  </a:cubicBezTo>
                  <a:cubicBezTo>
                    <a:pt x="46" y="11"/>
                    <a:pt x="46" y="10"/>
                    <a:pt x="46" y="10"/>
                  </a:cubicBezTo>
                  <a:cubicBezTo>
                    <a:pt x="46" y="10"/>
                    <a:pt x="46" y="10"/>
                    <a:pt x="46" y="10"/>
                  </a:cubicBezTo>
                  <a:cubicBezTo>
                    <a:pt x="45" y="10"/>
                    <a:pt x="45" y="10"/>
                    <a:pt x="45" y="10"/>
                  </a:cubicBezTo>
                  <a:cubicBezTo>
                    <a:pt x="45" y="10"/>
                    <a:pt x="45" y="10"/>
                    <a:pt x="45" y="10"/>
                  </a:cubicBezTo>
                  <a:cubicBezTo>
                    <a:pt x="45" y="10"/>
                    <a:pt x="46" y="9"/>
                    <a:pt x="46" y="9"/>
                  </a:cubicBezTo>
                  <a:cubicBezTo>
                    <a:pt x="46" y="9"/>
                    <a:pt x="46" y="8"/>
                    <a:pt x="46" y="8"/>
                  </a:cubicBezTo>
                  <a:cubicBezTo>
                    <a:pt x="46" y="8"/>
                    <a:pt x="46" y="7"/>
                    <a:pt x="46" y="8"/>
                  </a:cubicBezTo>
                  <a:cubicBezTo>
                    <a:pt x="47" y="7"/>
                    <a:pt x="47" y="7"/>
                    <a:pt x="47" y="7"/>
                  </a:cubicBezTo>
                  <a:cubicBezTo>
                    <a:pt x="47" y="6"/>
                    <a:pt x="46" y="7"/>
                    <a:pt x="47" y="6"/>
                  </a:cubicBezTo>
                  <a:cubicBezTo>
                    <a:pt x="47" y="6"/>
                    <a:pt x="47" y="6"/>
                    <a:pt x="47" y="6"/>
                  </a:cubicBezTo>
                  <a:cubicBezTo>
                    <a:pt x="47" y="6"/>
                    <a:pt x="47" y="5"/>
                    <a:pt x="46" y="5"/>
                  </a:cubicBezTo>
                  <a:cubicBezTo>
                    <a:pt x="46" y="5"/>
                    <a:pt x="46" y="5"/>
                    <a:pt x="46" y="5"/>
                  </a:cubicBezTo>
                  <a:cubicBezTo>
                    <a:pt x="46" y="5"/>
                    <a:pt x="46" y="5"/>
                    <a:pt x="46" y="4"/>
                  </a:cubicBezTo>
                  <a:cubicBezTo>
                    <a:pt x="46" y="4"/>
                    <a:pt x="46" y="4"/>
                    <a:pt x="46" y="4"/>
                  </a:cubicBezTo>
                  <a:cubicBezTo>
                    <a:pt x="46" y="4"/>
                    <a:pt x="46" y="3"/>
                    <a:pt x="47" y="4"/>
                  </a:cubicBezTo>
                  <a:cubicBezTo>
                    <a:pt x="47" y="4"/>
                    <a:pt x="46" y="4"/>
                    <a:pt x="46" y="4"/>
                  </a:cubicBezTo>
                  <a:cubicBezTo>
                    <a:pt x="47" y="4"/>
                    <a:pt x="47" y="3"/>
                    <a:pt x="46" y="3"/>
                  </a:cubicBezTo>
                  <a:cubicBezTo>
                    <a:pt x="46" y="3"/>
                    <a:pt x="46" y="3"/>
                    <a:pt x="46" y="3"/>
                  </a:cubicBezTo>
                  <a:cubicBezTo>
                    <a:pt x="46" y="2"/>
                    <a:pt x="46" y="2"/>
                    <a:pt x="45" y="1"/>
                  </a:cubicBezTo>
                  <a:cubicBezTo>
                    <a:pt x="46" y="1"/>
                    <a:pt x="45" y="1"/>
                    <a:pt x="46" y="1"/>
                  </a:cubicBezTo>
                  <a:cubicBezTo>
                    <a:pt x="45" y="1"/>
                    <a:pt x="44" y="0"/>
                    <a:pt x="43" y="0"/>
                  </a:cubicBezTo>
                  <a:cubicBezTo>
                    <a:pt x="43" y="0"/>
                    <a:pt x="43" y="0"/>
                    <a:pt x="43" y="0"/>
                  </a:cubicBezTo>
                  <a:cubicBezTo>
                    <a:pt x="43" y="0"/>
                    <a:pt x="43" y="0"/>
                    <a:pt x="43" y="0"/>
                  </a:cubicBezTo>
                  <a:cubicBezTo>
                    <a:pt x="43" y="0"/>
                    <a:pt x="42" y="0"/>
                    <a:pt x="42" y="0"/>
                  </a:cubicBezTo>
                  <a:cubicBezTo>
                    <a:pt x="42" y="0"/>
                    <a:pt x="42" y="0"/>
                    <a:pt x="42" y="0"/>
                  </a:cubicBezTo>
                  <a:cubicBezTo>
                    <a:pt x="42" y="0"/>
                    <a:pt x="40" y="0"/>
                    <a:pt x="39" y="0"/>
                  </a:cubicBezTo>
                  <a:cubicBezTo>
                    <a:pt x="40" y="0"/>
                    <a:pt x="39" y="0"/>
                    <a:pt x="39" y="0"/>
                  </a:cubicBezTo>
                  <a:cubicBezTo>
                    <a:pt x="39" y="0"/>
                    <a:pt x="39" y="0"/>
                    <a:pt x="39" y="0"/>
                  </a:cubicBezTo>
                  <a:cubicBezTo>
                    <a:pt x="39" y="0"/>
                    <a:pt x="38" y="0"/>
                    <a:pt x="38" y="0"/>
                  </a:cubicBezTo>
                  <a:cubicBezTo>
                    <a:pt x="38" y="0"/>
                    <a:pt x="40" y="0"/>
                    <a:pt x="39" y="0"/>
                  </a:cubicBezTo>
                  <a:cubicBezTo>
                    <a:pt x="39" y="0"/>
                    <a:pt x="38" y="0"/>
                    <a:pt x="39" y="0"/>
                  </a:cubicBezTo>
                  <a:cubicBezTo>
                    <a:pt x="38" y="0"/>
                    <a:pt x="38" y="0"/>
                    <a:pt x="37" y="0"/>
                  </a:cubicBezTo>
                  <a:cubicBezTo>
                    <a:pt x="38" y="0"/>
                    <a:pt x="38" y="1"/>
                    <a:pt x="37" y="1"/>
                  </a:cubicBezTo>
                  <a:cubicBezTo>
                    <a:pt x="37" y="1"/>
                    <a:pt x="37" y="1"/>
                    <a:pt x="37" y="1"/>
                  </a:cubicBezTo>
                  <a:cubicBezTo>
                    <a:pt x="37" y="1"/>
                    <a:pt x="37" y="1"/>
                    <a:pt x="37" y="1"/>
                  </a:cubicBezTo>
                  <a:cubicBezTo>
                    <a:pt x="37" y="0"/>
                    <a:pt x="36" y="1"/>
                    <a:pt x="36" y="0"/>
                  </a:cubicBezTo>
                  <a:cubicBezTo>
                    <a:pt x="36" y="1"/>
                    <a:pt x="35" y="1"/>
                    <a:pt x="36" y="1"/>
                  </a:cubicBezTo>
                  <a:cubicBezTo>
                    <a:pt x="36" y="1"/>
                    <a:pt x="36" y="1"/>
                    <a:pt x="36" y="1"/>
                  </a:cubicBezTo>
                  <a:cubicBezTo>
                    <a:pt x="35" y="1"/>
                    <a:pt x="35" y="1"/>
                    <a:pt x="35" y="1"/>
                  </a:cubicBezTo>
                  <a:cubicBezTo>
                    <a:pt x="35" y="1"/>
                    <a:pt x="35" y="1"/>
                    <a:pt x="35" y="1"/>
                  </a:cubicBezTo>
                  <a:cubicBezTo>
                    <a:pt x="35" y="1"/>
                    <a:pt x="34" y="1"/>
                    <a:pt x="34" y="1"/>
                  </a:cubicBezTo>
                  <a:cubicBezTo>
                    <a:pt x="34" y="1"/>
                    <a:pt x="33" y="1"/>
                    <a:pt x="33" y="2"/>
                  </a:cubicBezTo>
                  <a:cubicBezTo>
                    <a:pt x="32" y="2"/>
                    <a:pt x="32" y="2"/>
                    <a:pt x="32" y="2"/>
                  </a:cubicBezTo>
                  <a:cubicBezTo>
                    <a:pt x="32" y="2"/>
                    <a:pt x="32" y="2"/>
                    <a:pt x="32" y="2"/>
                  </a:cubicBezTo>
                  <a:cubicBezTo>
                    <a:pt x="32" y="2"/>
                    <a:pt x="31" y="2"/>
                    <a:pt x="31" y="2"/>
                  </a:cubicBezTo>
                  <a:cubicBezTo>
                    <a:pt x="31" y="2"/>
                    <a:pt x="31" y="3"/>
                    <a:pt x="31" y="3"/>
                  </a:cubicBezTo>
                  <a:cubicBezTo>
                    <a:pt x="30" y="3"/>
                    <a:pt x="30" y="3"/>
                    <a:pt x="30" y="3"/>
                  </a:cubicBezTo>
                  <a:cubicBezTo>
                    <a:pt x="30" y="3"/>
                    <a:pt x="29" y="3"/>
                    <a:pt x="29" y="4"/>
                  </a:cubicBezTo>
                  <a:cubicBezTo>
                    <a:pt x="29" y="4"/>
                    <a:pt x="29" y="3"/>
                    <a:pt x="29" y="4"/>
                  </a:cubicBezTo>
                  <a:cubicBezTo>
                    <a:pt x="29" y="4"/>
                    <a:pt x="29" y="4"/>
                    <a:pt x="28" y="4"/>
                  </a:cubicBezTo>
                  <a:cubicBezTo>
                    <a:pt x="28" y="4"/>
                    <a:pt x="28" y="4"/>
                    <a:pt x="28" y="4"/>
                  </a:cubicBezTo>
                  <a:cubicBezTo>
                    <a:pt x="28" y="5"/>
                    <a:pt x="27" y="5"/>
                    <a:pt x="28" y="5"/>
                  </a:cubicBezTo>
                  <a:cubicBezTo>
                    <a:pt x="27" y="5"/>
                    <a:pt x="27" y="5"/>
                    <a:pt x="27" y="5"/>
                  </a:cubicBezTo>
                  <a:cubicBezTo>
                    <a:pt x="27" y="6"/>
                    <a:pt x="26" y="7"/>
                    <a:pt x="26" y="8"/>
                  </a:cubicBezTo>
                  <a:cubicBezTo>
                    <a:pt x="26" y="8"/>
                    <a:pt x="26" y="8"/>
                    <a:pt x="26" y="8"/>
                  </a:cubicBezTo>
                  <a:cubicBezTo>
                    <a:pt x="26" y="8"/>
                    <a:pt x="26" y="8"/>
                    <a:pt x="26" y="8"/>
                  </a:cubicBezTo>
                  <a:cubicBezTo>
                    <a:pt x="26" y="8"/>
                    <a:pt x="26" y="8"/>
                    <a:pt x="26" y="8"/>
                  </a:cubicBezTo>
                  <a:cubicBezTo>
                    <a:pt x="26" y="8"/>
                    <a:pt x="25" y="9"/>
                    <a:pt x="26" y="8"/>
                  </a:cubicBezTo>
                  <a:cubicBezTo>
                    <a:pt x="26" y="9"/>
                    <a:pt x="25" y="9"/>
                    <a:pt x="25" y="10"/>
                  </a:cubicBezTo>
                  <a:cubicBezTo>
                    <a:pt x="25" y="10"/>
                    <a:pt x="25" y="10"/>
                    <a:pt x="25" y="10"/>
                  </a:cubicBezTo>
                  <a:cubicBezTo>
                    <a:pt x="25" y="10"/>
                    <a:pt x="25" y="10"/>
                    <a:pt x="25" y="10"/>
                  </a:cubicBezTo>
                  <a:cubicBezTo>
                    <a:pt x="25" y="11"/>
                    <a:pt x="25" y="11"/>
                    <a:pt x="25" y="11"/>
                  </a:cubicBezTo>
                  <a:cubicBezTo>
                    <a:pt x="25" y="11"/>
                    <a:pt x="25" y="11"/>
                    <a:pt x="25" y="11"/>
                  </a:cubicBezTo>
                  <a:cubicBezTo>
                    <a:pt x="25" y="12"/>
                    <a:pt x="25" y="12"/>
                    <a:pt x="25" y="12"/>
                  </a:cubicBezTo>
                  <a:cubicBezTo>
                    <a:pt x="25" y="12"/>
                    <a:pt x="25" y="12"/>
                    <a:pt x="25" y="12"/>
                  </a:cubicBezTo>
                  <a:cubicBezTo>
                    <a:pt x="25" y="12"/>
                    <a:pt x="25" y="12"/>
                    <a:pt x="25" y="12"/>
                  </a:cubicBezTo>
                  <a:cubicBezTo>
                    <a:pt x="25" y="12"/>
                    <a:pt x="25" y="12"/>
                    <a:pt x="25" y="13"/>
                  </a:cubicBezTo>
                  <a:cubicBezTo>
                    <a:pt x="24" y="12"/>
                    <a:pt x="24" y="12"/>
                    <a:pt x="24" y="12"/>
                  </a:cubicBezTo>
                  <a:cubicBezTo>
                    <a:pt x="24" y="12"/>
                    <a:pt x="24" y="12"/>
                    <a:pt x="24" y="12"/>
                  </a:cubicBezTo>
                  <a:cubicBezTo>
                    <a:pt x="24" y="12"/>
                    <a:pt x="24" y="13"/>
                    <a:pt x="24" y="13"/>
                  </a:cubicBezTo>
                  <a:cubicBezTo>
                    <a:pt x="24" y="13"/>
                    <a:pt x="24" y="13"/>
                    <a:pt x="24" y="14"/>
                  </a:cubicBezTo>
                  <a:cubicBezTo>
                    <a:pt x="24" y="14"/>
                    <a:pt x="24" y="14"/>
                    <a:pt x="24" y="14"/>
                  </a:cubicBezTo>
                  <a:cubicBezTo>
                    <a:pt x="24" y="14"/>
                    <a:pt x="24" y="14"/>
                    <a:pt x="24" y="13"/>
                  </a:cubicBezTo>
                  <a:cubicBezTo>
                    <a:pt x="24" y="14"/>
                    <a:pt x="24" y="14"/>
                    <a:pt x="24" y="14"/>
                  </a:cubicBezTo>
                  <a:cubicBezTo>
                    <a:pt x="24" y="14"/>
                    <a:pt x="24" y="14"/>
                    <a:pt x="24" y="14"/>
                  </a:cubicBezTo>
                  <a:cubicBezTo>
                    <a:pt x="24" y="14"/>
                    <a:pt x="24" y="14"/>
                    <a:pt x="24" y="14"/>
                  </a:cubicBezTo>
                  <a:cubicBezTo>
                    <a:pt x="24" y="15"/>
                    <a:pt x="24" y="15"/>
                    <a:pt x="24" y="15"/>
                  </a:cubicBezTo>
                  <a:cubicBezTo>
                    <a:pt x="24" y="15"/>
                    <a:pt x="24" y="15"/>
                    <a:pt x="24" y="15"/>
                  </a:cubicBezTo>
                  <a:cubicBezTo>
                    <a:pt x="24" y="15"/>
                    <a:pt x="24" y="15"/>
                    <a:pt x="24" y="15"/>
                  </a:cubicBezTo>
                  <a:cubicBezTo>
                    <a:pt x="24" y="15"/>
                    <a:pt x="24" y="15"/>
                    <a:pt x="24" y="15"/>
                  </a:cubicBezTo>
                  <a:cubicBezTo>
                    <a:pt x="24" y="16"/>
                    <a:pt x="24" y="16"/>
                    <a:pt x="24" y="16"/>
                  </a:cubicBezTo>
                  <a:cubicBezTo>
                    <a:pt x="24" y="16"/>
                    <a:pt x="24" y="16"/>
                    <a:pt x="24" y="16"/>
                  </a:cubicBezTo>
                  <a:cubicBezTo>
                    <a:pt x="24" y="16"/>
                    <a:pt x="24" y="17"/>
                    <a:pt x="24" y="17"/>
                  </a:cubicBezTo>
                  <a:cubicBezTo>
                    <a:pt x="24" y="17"/>
                    <a:pt x="24" y="17"/>
                    <a:pt x="24" y="17"/>
                  </a:cubicBezTo>
                  <a:cubicBezTo>
                    <a:pt x="24" y="17"/>
                    <a:pt x="24" y="18"/>
                    <a:pt x="24" y="18"/>
                  </a:cubicBezTo>
                  <a:cubicBezTo>
                    <a:pt x="24" y="18"/>
                    <a:pt x="24" y="18"/>
                    <a:pt x="24" y="18"/>
                  </a:cubicBezTo>
                  <a:cubicBezTo>
                    <a:pt x="24" y="19"/>
                    <a:pt x="24" y="19"/>
                    <a:pt x="24" y="19"/>
                  </a:cubicBezTo>
                  <a:cubicBezTo>
                    <a:pt x="24" y="19"/>
                    <a:pt x="24" y="20"/>
                    <a:pt x="24" y="21"/>
                  </a:cubicBezTo>
                  <a:cubicBezTo>
                    <a:pt x="24" y="21"/>
                    <a:pt x="24" y="21"/>
                    <a:pt x="24" y="21"/>
                  </a:cubicBezTo>
                  <a:cubicBezTo>
                    <a:pt x="24" y="22"/>
                    <a:pt x="24" y="23"/>
                    <a:pt x="24" y="24"/>
                  </a:cubicBezTo>
                  <a:cubicBezTo>
                    <a:pt x="25" y="24"/>
                    <a:pt x="25" y="24"/>
                    <a:pt x="25" y="24"/>
                  </a:cubicBezTo>
                  <a:cubicBezTo>
                    <a:pt x="25" y="24"/>
                    <a:pt x="25" y="24"/>
                    <a:pt x="25" y="24"/>
                  </a:cubicBezTo>
                  <a:cubicBezTo>
                    <a:pt x="25" y="24"/>
                    <a:pt x="24" y="24"/>
                    <a:pt x="24" y="24"/>
                  </a:cubicBezTo>
                  <a:cubicBezTo>
                    <a:pt x="24" y="25"/>
                    <a:pt x="25" y="26"/>
                    <a:pt x="25" y="26"/>
                  </a:cubicBezTo>
                  <a:cubicBezTo>
                    <a:pt x="25" y="26"/>
                    <a:pt x="25" y="26"/>
                    <a:pt x="25" y="26"/>
                  </a:cubicBezTo>
                  <a:cubicBezTo>
                    <a:pt x="25" y="26"/>
                    <a:pt x="25" y="26"/>
                    <a:pt x="25" y="27"/>
                  </a:cubicBezTo>
                  <a:cubicBezTo>
                    <a:pt x="25" y="27"/>
                    <a:pt x="25" y="27"/>
                    <a:pt x="25" y="27"/>
                  </a:cubicBezTo>
                  <a:cubicBezTo>
                    <a:pt x="25" y="27"/>
                    <a:pt x="25" y="27"/>
                    <a:pt x="25" y="27"/>
                  </a:cubicBezTo>
                  <a:cubicBezTo>
                    <a:pt x="25" y="27"/>
                    <a:pt x="25" y="27"/>
                    <a:pt x="25" y="28"/>
                  </a:cubicBezTo>
                  <a:cubicBezTo>
                    <a:pt x="25" y="28"/>
                    <a:pt x="25" y="28"/>
                    <a:pt x="25" y="28"/>
                  </a:cubicBezTo>
                  <a:cubicBezTo>
                    <a:pt x="25" y="28"/>
                    <a:pt x="25" y="28"/>
                    <a:pt x="25" y="29"/>
                  </a:cubicBezTo>
                  <a:cubicBezTo>
                    <a:pt x="26" y="29"/>
                    <a:pt x="26" y="29"/>
                    <a:pt x="26" y="29"/>
                  </a:cubicBezTo>
                  <a:cubicBezTo>
                    <a:pt x="26" y="29"/>
                    <a:pt x="26" y="30"/>
                    <a:pt x="25" y="29"/>
                  </a:cubicBezTo>
                  <a:cubicBezTo>
                    <a:pt x="26" y="30"/>
                    <a:pt x="26" y="30"/>
                    <a:pt x="26" y="30"/>
                  </a:cubicBezTo>
                  <a:cubicBezTo>
                    <a:pt x="26" y="32"/>
                    <a:pt x="27" y="33"/>
                    <a:pt x="27" y="34"/>
                  </a:cubicBezTo>
                  <a:cubicBezTo>
                    <a:pt x="27" y="34"/>
                    <a:pt x="27" y="34"/>
                    <a:pt x="27" y="34"/>
                  </a:cubicBezTo>
                  <a:cubicBezTo>
                    <a:pt x="28" y="35"/>
                    <a:pt x="27" y="34"/>
                    <a:pt x="27" y="35"/>
                  </a:cubicBezTo>
                  <a:cubicBezTo>
                    <a:pt x="27" y="35"/>
                    <a:pt x="28" y="35"/>
                    <a:pt x="28" y="35"/>
                  </a:cubicBezTo>
                  <a:cubicBezTo>
                    <a:pt x="28" y="35"/>
                    <a:pt x="28" y="35"/>
                    <a:pt x="28" y="36"/>
                  </a:cubicBezTo>
                  <a:cubicBezTo>
                    <a:pt x="28" y="36"/>
                    <a:pt x="28" y="35"/>
                    <a:pt x="28" y="35"/>
                  </a:cubicBezTo>
                  <a:cubicBezTo>
                    <a:pt x="28" y="35"/>
                    <a:pt x="28" y="36"/>
                    <a:pt x="28" y="36"/>
                  </a:cubicBezTo>
                  <a:cubicBezTo>
                    <a:pt x="28" y="36"/>
                    <a:pt x="28" y="36"/>
                    <a:pt x="28" y="36"/>
                  </a:cubicBezTo>
                  <a:cubicBezTo>
                    <a:pt x="28" y="36"/>
                    <a:pt x="28" y="36"/>
                    <a:pt x="28" y="36"/>
                  </a:cubicBezTo>
                  <a:cubicBezTo>
                    <a:pt x="29" y="36"/>
                    <a:pt x="28" y="35"/>
                    <a:pt x="29" y="36"/>
                  </a:cubicBezTo>
                  <a:cubicBezTo>
                    <a:pt x="29" y="36"/>
                    <a:pt x="29" y="36"/>
                    <a:pt x="29" y="36"/>
                  </a:cubicBezTo>
                  <a:cubicBezTo>
                    <a:pt x="29" y="36"/>
                    <a:pt x="29" y="35"/>
                    <a:pt x="29" y="36"/>
                  </a:cubicBezTo>
                  <a:cubicBezTo>
                    <a:pt x="29" y="36"/>
                    <a:pt x="29" y="36"/>
                    <a:pt x="29" y="36"/>
                  </a:cubicBezTo>
                  <a:cubicBezTo>
                    <a:pt x="29" y="37"/>
                    <a:pt x="28" y="37"/>
                    <a:pt x="29" y="37"/>
                  </a:cubicBezTo>
                  <a:cubicBezTo>
                    <a:pt x="29" y="37"/>
                    <a:pt x="29" y="37"/>
                    <a:pt x="29" y="37"/>
                  </a:cubicBezTo>
                  <a:cubicBezTo>
                    <a:pt x="29" y="37"/>
                    <a:pt x="29" y="37"/>
                    <a:pt x="29" y="38"/>
                  </a:cubicBezTo>
                  <a:cubicBezTo>
                    <a:pt x="29" y="37"/>
                    <a:pt x="29" y="38"/>
                    <a:pt x="29" y="38"/>
                  </a:cubicBezTo>
                  <a:cubicBezTo>
                    <a:pt x="29" y="38"/>
                    <a:pt x="29" y="38"/>
                    <a:pt x="29" y="38"/>
                  </a:cubicBezTo>
                  <a:cubicBezTo>
                    <a:pt x="29" y="38"/>
                    <a:pt x="29" y="39"/>
                    <a:pt x="29" y="38"/>
                  </a:cubicBezTo>
                  <a:cubicBezTo>
                    <a:pt x="29" y="39"/>
                    <a:pt x="29" y="39"/>
                    <a:pt x="29" y="39"/>
                  </a:cubicBezTo>
                  <a:cubicBezTo>
                    <a:pt x="29" y="39"/>
                    <a:pt x="29" y="38"/>
                    <a:pt x="30" y="39"/>
                  </a:cubicBezTo>
                  <a:cubicBezTo>
                    <a:pt x="30" y="39"/>
                    <a:pt x="30" y="40"/>
                    <a:pt x="29" y="39"/>
                  </a:cubicBezTo>
                  <a:cubicBezTo>
                    <a:pt x="30" y="40"/>
                    <a:pt x="30" y="40"/>
                    <a:pt x="30" y="39"/>
                  </a:cubicBezTo>
                  <a:cubicBezTo>
                    <a:pt x="30" y="40"/>
                    <a:pt x="30" y="40"/>
                    <a:pt x="30" y="40"/>
                  </a:cubicBezTo>
                  <a:cubicBezTo>
                    <a:pt x="30" y="40"/>
                    <a:pt x="30" y="40"/>
                    <a:pt x="30" y="40"/>
                  </a:cubicBezTo>
                  <a:cubicBezTo>
                    <a:pt x="30" y="40"/>
                    <a:pt x="30" y="40"/>
                    <a:pt x="30" y="40"/>
                  </a:cubicBezTo>
                  <a:cubicBezTo>
                    <a:pt x="31" y="41"/>
                    <a:pt x="31" y="41"/>
                    <a:pt x="31" y="41"/>
                  </a:cubicBezTo>
                  <a:cubicBezTo>
                    <a:pt x="31" y="41"/>
                    <a:pt x="31" y="42"/>
                    <a:pt x="31" y="42"/>
                  </a:cubicBezTo>
                  <a:cubicBezTo>
                    <a:pt x="31" y="41"/>
                    <a:pt x="31" y="41"/>
                    <a:pt x="30" y="41"/>
                  </a:cubicBezTo>
                  <a:cubicBezTo>
                    <a:pt x="31" y="41"/>
                    <a:pt x="31" y="42"/>
                    <a:pt x="31" y="42"/>
                  </a:cubicBezTo>
                  <a:cubicBezTo>
                    <a:pt x="31" y="42"/>
                    <a:pt x="31" y="42"/>
                    <a:pt x="31" y="42"/>
                  </a:cubicBezTo>
                  <a:cubicBezTo>
                    <a:pt x="31" y="42"/>
                    <a:pt x="31" y="42"/>
                    <a:pt x="31" y="42"/>
                  </a:cubicBezTo>
                  <a:cubicBezTo>
                    <a:pt x="31" y="42"/>
                    <a:pt x="31" y="42"/>
                    <a:pt x="31" y="42"/>
                  </a:cubicBezTo>
                  <a:cubicBezTo>
                    <a:pt x="31" y="43"/>
                    <a:pt x="31" y="43"/>
                    <a:pt x="31" y="43"/>
                  </a:cubicBezTo>
                  <a:cubicBezTo>
                    <a:pt x="31" y="43"/>
                    <a:pt x="31" y="43"/>
                    <a:pt x="32" y="43"/>
                  </a:cubicBezTo>
                  <a:cubicBezTo>
                    <a:pt x="32" y="43"/>
                    <a:pt x="32" y="43"/>
                    <a:pt x="32" y="43"/>
                  </a:cubicBezTo>
                  <a:cubicBezTo>
                    <a:pt x="32" y="43"/>
                    <a:pt x="32" y="43"/>
                    <a:pt x="32" y="43"/>
                  </a:cubicBezTo>
                  <a:cubicBezTo>
                    <a:pt x="32" y="44"/>
                    <a:pt x="32" y="44"/>
                    <a:pt x="32" y="44"/>
                  </a:cubicBezTo>
                  <a:cubicBezTo>
                    <a:pt x="32" y="44"/>
                    <a:pt x="32" y="44"/>
                    <a:pt x="32" y="44"/>
                  </a:cubicBezTo>
                  <a:cubicBezTo>
                    <a:pt x="32" y="43"/>
                    <a:pt x="32" y="43"/>
                    <a:pt x="32" y="43"/>
                  </a:cubicBezTo>
                  <a:cubicBezTo>
                    <a:pt x="32" y="43"/>
                    <a:pt x="32" y="43"/>
                    <a:pt x="33" y="44"/>
                  </a:cubicBezTo>
                  <a:cubicBezTo>
                    <a:pt x="33" y="44"/>
                    <a:pt x="33" y="45"/>
                    <a:pt x="32" y="44"/>
                  </a:cubicBezTo>
                  <a:cubicBezTo>
                    <a:pt x="32" y="44"/>
                    <a:pt x="33" y="45"/>
                    <a:pt x="33" y="44"/>
                  </a:cubicBezTo>
                  <a:cubicBezTo>
                    <a:pt x="33" y="45"/>
                    <a:pt x="33" y="44"/>
                    <a:pt x="33" y="45"/>
                  </a:cubicBezTo>
                  <a:cubicBezTo>
                    <a:pt x="33" y="45"/>
                    <a:pt x="33" y="45"/>
                    <a:pt x="34" y="45"/>
                  </a:cubicBezTo>
                  <a:cubicBezTo>
                    <a:pt x="34" y="45"/>
                    <a:pt x="34" y="45"/>
                    <a:pt x="34" y="45"/>
                  </a:cubicBezTo>
                  <a:cubicBezTo>
                    <a:pt x="34" y="45"/>
                    <a:pt x="34" y="45"/>
                    <a:pt x="34" y="45"/>
                  </a:cubicBezTo>
                  <a:cubicBezTo>
                    <a:pt x="34" y="45"/>
                    <a:pt x="34" y="45"/>
                    <a:pt x="34" y="45"/>
                  </a:cubicBezTo>
                  <a:cubicBezTo>
                    <a:pt x="34" y="45"/>
                    <a:pt x="34" y="45"/>
                    <a:pt x="34" y="45"/>
                  </a:cubicBezTo>
                  <a:cubicBezTo>
                    <a:pt x="34" y="45"/>
                    <a:pt x="34" y="46"/>
                    <a:pt x="34" y="46"/>
                  </a:cubicBezTo>
                  <a:cubicBezTo>
                    <a:pt x="34" y="47"/>
                    <a:pt x="35" y="46"/>
                    <a:pt x="35" y="47"/>
                  </a:cubicBezTo>
                  <a:cubicBezTo>
                    <a:pt x="35" y="47"/>
                    <a:pt x="35" y="47"/>
                    <a:pt x="35" y="47"/>
                  </a:cubicBezTo>
                  <a:cubicBezTo>
                    <a:pt x="35" y="47"/>
                    <a:pt x="34" y="47"/>
                    <a:pt x="35" y="48"/>
                  </a:cubicBezTo>
                  <a:cubicBezTo>
                    <a:pt x="35" y="47"/>
                    <a:pt x="35" y="48"/>
                    <a:pt x="35" y="47"/>
                  </a:cubicBezTo>
                  <a:cubicBezTo>
                    <a:pt x="35" y="47"/>
                    <a:pt x="35" y="47"/>
                    <a:pt x="35" y="47"/>
                  </a:cubicBezTo>
                  <a:cubicBezTo>
                    <a:pt x="35" y="47"/>
                    <a:pt x="35" y="47"/>
                    <a:pt x="36" y="47"/>
                  </a:cubicBezTo>
                  <a:cubicBezTo>
                    <a:pt x="36" y="47"/>
                    <a:pt x="36" y="48"/>
                    <a:pt x="36" y="48"/>
                  </a:cubicBezTo>
                  <a:cubicBezTo>
                    <a:pt x="36" y="48"/>
                    <a:pt x="35" y="47"/>
                    <a:pt x="35" y="48"/>
                  </a:cubicBezTo>
                  <a:cubicBezTo>
                    <a:pt x="36" y="48"/>
                    <a:pt x="36" y="48"/>
                    <a:pt x="36" y="48"/>
                  </a:cubicBezTo>
                  <a:cubicBezTo>
                    <a:pt x="36" y="48"/>
                    <a:pt x="35" y="48"/>
                    <a:pt x="35" y="48"/>
                  </a:cubicBezTo>
                  <a:cubicBezTo>
                    <a:pt x="36" y="49"/>
                    <a:pt x="36" y="49"/>
                    <a:pt x="36" y="49"/>
                  </a:cubicBezTo>
                  <a:cubicBezTo>
                    <a:pt x="36" y="48"/>
                    <a:pt x="36" y="48"/>
                    <a:pt x="36" y="48"/>
                  </a:cubicBezTo>
                  <a:cubicBezTo>
                    <a:pt x="36" y="49"/>
                    <a:pt x="36" y="49"/>
                    <a:pt x="36" y="49"/>
                  </a:cubicBezTo>
                  <a:cubicBezTo>
                    <a:pt x="36" y="49"/>
                    <a:pt x="36" y="49"/>
                    <a:pt x="36" y="49"/>
                  </a:cubicBezTo>
                  <a:cubicBezTo>
                    <a:pt x="37" y="49"/>
                    <a:pt x="36" y="49"/>
                    <a:pt x="36" y="48"/>
                  </a:cubicBezTo>
                  <a:cubicBezTo>
                    <a:pt x="36" y="49"/>
                    <a:pt x="36" y="49"/>
                    <a:pt x="37" y="49"/>
                  </a:cubicBezTo>
                  <a:cubicBezTo>
                    <a:pt x="37" y="49"/>
                    <a:pt x="37" y="49"/>
                    <a:pt x="37" y="49"/>
                  </a:cubicBezTo>
                  <a:cubicBezTo>
                    <a:pt x="37" y="49"/>
                    <a:pt x="37" y="49"/>
                    <a:pt x="37" y="49"/>
                  </a:cubicBezTo>
                  <a:cubicBezTo>
                    <a:pt x="37" y="50"/>
                    <a:pt x="37" y="50"/>
                    <a:pt x="37" y="50"/>
                  </a:cubicBezTo>
                  <a:cubicBezTo>
                    <a:pt x="38" y="50"/>
                    <a:pt x="38" y="50"/>
                    <a:pt x="38" y="51"/>
                  </a:cubicBezTo>
                  <a:cubicBezTo>
                    <a:pt x="38" y="51"/>
                    <a:pt x="39" y="51"/>
                    <a:pt x="38" y="51"/>
                  </a:cubicBezTo>
                  <a:cubicBezTo>
                    <a:pt x="38" y="51"/>
                    <a:pt x="37" y="50"/>
                    <a:pt x="37" y="50"/>
                  </a:cubicBezTo>
                  <a:cubicBezTo>
                    <a:pt x="38" y="50"/>
                    <a:pt x="37" y="49"/>
                    <a:pt x="37" y="49"/>
                  </a:cubicBezTo>
                  <a:cubicBezTo>
                    <a:pt x="38" y="49"/>
                    <a:pt x="38" y="49"/>
                    <a:pt x="38" y="49"/>
                  </a:cubicBezTo>
                  <a:cubicBezTo>
                    <a:pt x="38" y="49"/>
                    <a:pt x="38" y="49"/>
                    <a:pt x="38" y="49"/>
                  </a:cubicBezTo>
                  <a:cubicBezTo>
                    <a:pt x="38" y="50"/>
                    <a:pt x="38" y="49"/>
                    <a:pt x="38" y="50"/>
                  </a:cubicBezTo>
                  <a:cubicBezTo>
                    <a:pt x="38" y="50"/>
                    <a:pt x="39" y="50"/>
                    <a:pt x="39" y="51"/>
                  </a:cubicBezTo>
                  <a:cubicBezTo>
                    <a:pt x="39" y="51"/>
                    <a:pt x="39" y="51"/>
                    <a:pt x="39" y="51"/>
                  </a:cubicBezTo>
                  <a:cubicBezTo>
                    <a:pt x="39" y="51"/>
                    <a:pt x="40" y="52"/>
                    <a:pt x="40" y="52"/>
                  </a:cubicBezTo>
                  <a:cubicBezTo>
                    <a:pt x="40" y="52"/>
                    <a:pt x="41" y="52"/>
                    <a:pt x="41" y="52"/>
                  </a:cubicBezTo>
                  <a:cubicBezTo>
                    <a:pt x="40" y="52"/>
                    <a:pt x="40" y="52"/>
                    <a:pt x="40" y="53"/>
                  </a:cubicBezTo>
                  <a:cubicBezTo>
                    <a:pt x="40" y="53"/>
                    <a:pt x="40" y="52"/>
                    <a:pt x="40" y="52"/>
                  </a:cubicBezTo>
                  <a:cubicBezTo>
                    <a:pt x="40" y="53"/>
                    <a:pt x="41" y="53"/>
                    <a:pt x="41" y="53"/>
                  </a:cubicBezTo>
                  <a:cubicBezTo>
                    <a:pt x="40" y="52"/>
                    <a:pt x="41" y="53"/>
                    <a:pt x="41" y="52"/>
                  </a:cubicBezTo>
                  <a:cubicBezTo>
                    <a:pt x="41" y="53"/>
                    <a:pt x="41" y="52"/>
                    <a:pt x="41" y="52"/>
                  </a:cubicBezTo>
                  <a:cubicBezTo>
                    <a:pt x="42" y="53"/>
                    <a:pt x="42" y="53"/>
                    <a:pt x="42" y="54"/>
                  </a:cubicBezTo>
                  <a:cubicBezTo>
                    <a:pt x="43" y="54"/>
                    <a:pt x="44" y="55"/>
                    <a:pt x="44" y="55"/>
                  </a:cubicBezTo>
                  <a:cubicBezTo>
                    <a:pt x="45" y="55"/>
                    <a:pt x="45" y="55"/>
                    <a:pt x="45" y="55"/>
                  </a:cubicBezTo>
                  <a:cubicBezTo>
                    <a:pt x="45" y="55"/>
                    <a:pt x="44" y="55"/>
                    <a:pt x="45" y="55"/>
                  </a:cubicBezTo>
                  <a:cubicBezTo>
                    <a:pt x="45" y="55"/>
                    <a:pt x="45" y="55"/>
                    <a:pt x="45" y="55"/>
                  </a:cubicBezTo>
                  <a:cubicBezTo>
                    <a:pt x="45" y="55"/>
                    <a:pt x="46" y="55"/>
                    <a:pt x="46" y="56"/>
                  </a:cubicBezTo>
                  <a:cubicBezTo>
                    <a:pt x="46" y="55"/>
                    <a:pt x="46" y="55"/>
                    <a:pt x="46" y="55"/>
                  </a:cubicBezTo>
                  <a:cubicBezTo>
                    <a:pt x="46" y="55"/>
                    <a:pt x="46" y="56"/>
                    <a:pt x="46" y="56"/>
                  </a:cubicBezTo>
                  <a:cubicBezTo>
                    <a:pt x="46" y="56"/>
                    <a:pt x="46" y="55"/>
                    <a:pt x="46" y="55"/>
                  </a:cubicBezTo>
                  <a:cubicBezTo>
                    <a:pt x="47" y="55"/>
                    <a:pt x="47" y="56"/>
                    <a:pt x="47" y="56"/>
                  </a:cubicBezTo>
                  <a:cubicBezTo>
                    <a:pt x="47" y="56"/>
                    <a:pt x="47" y="56"/>
                    <a:pt x="47" y="56"/>
                  </a:cubicBezTo>
                  <a:cubicBezTo>
                    <a:pt x="47" y="56"/>
                    <a:pt x="48" y="56"/>
                    <a:pt x="48" y="57"/>
                  </a:cubicBezTo>
                  <a:cubicBezTo>
                    <a:pt x="48" y="57"/>
                    <a:pt x="48" y="57"/>
                    <a:pt x="48" y="57"/>
                  </a:cubicBezTo>
                  <a:cubicBezTo>
                    <a:pt x="49" y="57"/>
                    <a:pt x="49" y="57"/>
                    <a:pt x="49" y="57"/>
                  </a:cubicBezTo>
                  <a:cubicBezTo>
                    <a:pt x="49" y="57"/>
                    <a:pt x="49" y="57"/>
                    <a:pt x="49" y="57"/>
                  </a:cubicBezTo>
                  <a:cubicBezTo>
                    <a:pt x="48" y="56"/>
                    <a:pt x="48" y="56"/>
                    <a:pt x="48" y="56"/>
                  </a:cubicBezTo>
                  <a:cubicBezTo>
                    <a:pt x="48" y="56"/>
                    <a:pt x="49" y="56"/>
                    <a:pt x="48" y="56"/>
                  </a:cubicBezTo>
                  <a:cubicBezTo>
                    <a:pt x="48" y="57"/>
                    <a:pt x="48" y="56"/>
                    <a:pt x="48" y="56"/>
                  </a:cubicBezTo>
                  <a:cubicBezTo>
                    <a:pt x="48" y="56"/>
                    <a:pt x="48" y="56"/>
                    <a:pt x="48" y="56"/>
                  </a:cubicBezTo>
                  <a:cubicBezTo>
                    <a:pt x="48" y="56"/>
                    <a:pt x="48" y="56"/>
                    <a:pt x="48" y="56"/>
                  </a:cubicBezTo>
                  <a:cubicBezTo>
                    <a:pt x="48" y="56"/>
                    <a:pt x="48" y="56"/>
                    <a:pt x="48" y="56"/>
                  </a:cubicBezTo>
                  <a:cubicBezTo>
                    <a:pt x="48" y="56"/>
                    <a:pt x="48" y="56"/>
                    <a:pt x="47" y="55"/>
                  </a:cubicBezTo>
                  <a:cubicBezTo>
                    <a:pt x="48" y="56"/>
                    <a:pt x="47" y="55"/>
                    <a:pt x="47" y="56"/>
                  </a:cubicBezTo>
                  <a:cubicBezTo>
                    <a:pt x="47" y="55"/>
                    <a:pt x="47" y="55"/>
                    <a:pt x="47" y="55"/>
                  </a:cubicBezTo>
                  <a:cubicBezTo>
                    <a:pt x="46" y="55"/>
                    <a:pt x="46" y="54"/>
                    <a:pt x="45" y="54"/>
                  </a:cubicBezTo>
                  <a:cubicBezTo>
                    <a:pt x="46" y="55"/>
                    <a:pt x="46" y="55"/>
                    <a:pt x="46" y="55"/>
                  </a:cubicBezTo>
                  <a:cubicBezTo>
                    <a:pt x="46" y="55"/>
                    <a:pt x="46" y="55"/>
                    <a:pt x="45" y="55"/>
                  </a:cubicBezTo>
                  <a:cubicBezTo>
                    <a:pt x="45" y="55"/>
                    <a:pt x="45" y="54"/>
                    <a:pt x="45" y="54"/>
                  </a:cubicBezTo>
                  <a:cubicBezTo>
                    <a:pt x="45" y="54"/>
                    <a:pt x="45" y="54"/>
                    <a:pt x="45" y="54"/>
                  </a:cubicBezTo>
                  <a:cubicBezTo>
                    <a:pt x="45" y="54"/>
                    <a:pt x="45" y="54"/>
                    <a:pt x="44" y="53"/>
                  </a:cubicBezTo>
                  <a:cubicBezTo>
                    <a:pt x="44" y="53"/>
                    <a:pt x="43" y="52"/>
                    <a:pt x="42" y="52"/>
                  </a:cubicBezTo>
                  <a:cubicBezTo>
                    <a:pt x="42" y="52"/>
                    <a:pt x="42" y="52"/>
                    <a:pt x="42" y="52"/>
                  </a:cubicBezTo>
                  <a:cubicBezTo>
                    <a:pt x="42" y="52"/>
                    <a:pt x="41" y="51"/>
                    <a:pt x="41" y="51"/>
                  </a:cubicBezTo>
                  <a:cubicBezTo>
                    <a:pt x="40" y="50"/>
                    <a:pt x="40" y="49"/>
                    <a:pt x="39" y="49"/>
                  </a:cubicBezTo>
                  <a:cubicBezTo>
                    <a:pt x="36" y="46"/>
                    <a:pt x="36" y="46"/>
                    <a:pt x="36" y="46"/>
                  </a:cubicBezTo>
                  <a:cubicBezTo>
                    <a:pt x="36" y="46"/>
                    <a:pt x="36" y="46"/>
                    <a:pt x="36" y="46"/>
                  </a:cubicBezTo>
                  <a:cubicBezTo>
                    <a:pt x="36" y="46"/>
                    <a:pt x="36" y="46"/>
                    <a:pt x="36" y="46"/>
                  </a:cubicBezTo>
                  <a:cubicBezTo>
                    <a:pt x="36" y="46"/>
                    <a:pt x="36" y="46"/>
                    <a:pt x="36" y="45"/>
                  </a:cubicBezTo>
                  <a:cubicBezTo>
                    <a:pt x="35" y="45"/>
                    <a:pt x="35" y="44"/>
                    <a:pt x="35" y="44"/>
                  </a:cubicBezTo>
                  <a:cubicBezTo>
                    <a:pt x="35" y="44"/>
                    <a:pt x="35" y="44"/>
                    <a:pt x="35" y="44"/>
                  </a:cubicBezTo>
                  <a:cubicBezTo>
                    <a:pt x="35" y="43"/>
                    <a:pt x="34" y="42"/>
                    <a:pt x="34" y="42"/>
                  </a:cubicBezTo>
                  <a:cubicBezTo>
                    <a:pt x="33" y="42"/>
                    <a:pt x="33" y="42"/>
                    <a:pt x="33" y="42"/>
                  </a:cubicBezTo>
                  <a:cubicBezTo>
                    <a:pt x="33" y="41"/>
                    <a:pt x="33" y="41"/>
                    <a:pt x="33" y="40"/>
                  </a:cubicBezTo>
                  <a:cubicBezTo>
                    <a:pt x="33" y="40"/>
                    <a:pt x="32" y="39"/>
                    <a:pt x="32" y="39"/>
                  </a:cubicBezTo>
                  <a:cubicBezTo>
                    <a:pt x="31" y="37"/>
                    <a:pt x="30" y="36"/>
                    <a:pt x="30" y="34"/>
                  </a:cubicBezTo>
                  <a:cubicBezTo>
                    <a:pt x="30" y="34"/>
                    <a:pt x="30" y="34"/>
                    <a:pt x="30" y="34"/>
                  </a:cubicBezTo>
                  <a:cubicBezTo>
                    <a:pt x="29" y="33"/>
                    <a:pt x="28" y="31"/>
                    <a:pt x="28" y="29"/>
                  </a:cubicBezTo>
                  <a:cubicBezTo>
                    <a:pt x="28" y="30"/>
                    <a:pt x="28" y="30"/>
                    <a:pt x="28" y="30"/>
                  </a:cubicBezTo>
                  <a:cubicBezTo>
                    <a:pt x="28" y="29"/>
                    <a:pt x="28" y="29"/>
                    <a:pt x="28" y="29"/>
                  </a:cubicBezTo>
                  <a:cubicBezTo>
                    <a:pt x="28" y="28"/>
                    <a:pt x="28" y="27"/>
                    <a:pt x="27" y="27"/>
                  </a:cubicBezTo>
                  <a:cubicBezTo>
                    <a:pt x="27" y="27"/>
                    <a:pt x="27" y="27"/>
                    <a:pt x="27" y="26"/>
                  </a:cubicBezTo>
                  <a:cubicBezTo>
                    <a:pt x="27" y="25"/>
                    <a:pt x="27" y="25"/>
                    <a:pt x="27" y="24"/>
                  </a:cubicBezTo>
                  <a:cubicBezTo>
                    <a:pt x="27" y="24"/>
                    <a:pt x="27" y="24"/>
                    <a:pt x="27" y="24"/>
                  </a:cubicBezTo>
                  <a:cubicBezTo>
                    <a:pt x="27" y="25"/>
                    <a:pt x="27" y="25"/>
                    <a:pt x="27" y="24"/>
                  </a:cubicBezTo>
                  <a:cubicBezTo>
                    <a:pt x="27" y="24"/>
                    <a:pt x="26" y="23"/>
                    <a:pt x="27" y="24"/>
                  </a:cubicBezTo>
                  <a:cubicBezTo>
                    <a:pt x="26" y="23"/>
                    <a:pt x="27" y="21"/>
                    <a:pt x="26" y="21"/>
                  </a:cubicBezTo>
                  <a:cubicBezTo>
                    <a:pt x="26" y="21"/>
                    <a:pt x="26" y="20"/>
                    <a:pt x="26" y="20"/>
                  </a:cubicBezTo>
                  <a:cubicBezTo>
                    <a:pt x="26" y="19"/>
                    <a:pt x="26" y="19"/>
                    <a:pt x="26" y="18"/>
                  </a:cubicBezTo>
                  <a:cubicBezTo>
                    <a:pt x="26" y="18"/>
                    <a:pt x="26" y="18"/>
                    <a:pt x="26" y="18"/>
                  </a:cubicBezTo>
                  <a:cubicBezTo>
                    <a:pt x="26" y="18"/>
                    <a:pt x="26" y="18"/>
                    <a:pt x="26" y="18"/>
                  </a:cubicBezTo>
                  <a:cubicBezTo>
                    <a:pt x="26" y="16"/>
                    <a:pt x="26" y="15"/>
                    <a:pt x="26" y="14"/>
                  </a:cubicBezTo>
                  <a:cubicBezTo>
                    <a:pt x="27" y="12"/>
                    <a:pt x="27" y="10"/>
                    <a:pt x="28" y="8"/>
                  </a:cubicBezTo>
                  <a:cubicBezTo>
                    <a:pt x="28" y="8"/>
                    <a:pt x="28" y="8"/>
                    <a:pt x="28" y="8"/>
                  </a:cubicBezTo>
                  <a:cubicBezTo>
                    <a:pt x="29" y="8"/>
                    <a:pt x="29" y="7"/>
                    <a:pt x="29" y="7"/>
                  </a:cubicBezTo>
                  <a:cubicBezTo>
                    <a:pt x="29" y="6"/>
                    <a:pt x="30" y="6"/>
                    <a:pt x="29" y="6"/>
                  </a:cubicBezTo>
                  <a:cubicBezTo>
                    <a:pt x="30" y="6"/>
                    <a:pt x="30" y="5"/>
                    <a:pt x="31" y="5"/>
                  </a:cubicBezTo>
                  <a:cubicBezTo>
                    <a:pt x="31" y="5"/>
                    <a:pt x="31" y="5"/>
                    <a:pt x="31" y="5"/>
                  </a:cubicBezTo>
                  <a:cubicBezTo>
                    <a:pt x="31" y="4"/>
                    <a:pt x="32" y="4"/>
                    <a:pt x="33" y="4"/>
                  </a:cubicBezTo>
                  <a:cubicBezTo>
                    <a:pt x="32" y="4"/>
                    <a:pt x="32" y="4"/>
                    <a:pt x="32" y="4"/>
                  </a:cubicBezTo>
                  <a:cubicBezTo>
                    <a:pt x="32" y="3"/>
                    <a:pt x="33" y="4"/>
                    <a:pt x="33" y="3"/>
                  </a:cubicBezTo>
                  <a:cubicBezTo>
                    <a:pt x="33" y="3"/>
                    <a:pt x="33" y="4"/>
                    <a:pt x="33" y="4"/>
                  </a:cubicBezTo>
                  <a:cubicBezTo>
                    <a:pt x="35" y="3"/>
                    <a:pt x="37" y="3"/>
                    <a:pt x="39" y="2"/>
                  </a:cubicBezTo>
                  <a:cubicBezTo>
                    <a:pt x="40" y="2"/>
                    <a:pt x="39" y="2"/>
                    <a:pt x="40" y="2"/>
                  </a:cubicBezTo>
                  <a:cubicBezTo>
                    <a:pt x="40" y="2"/>
                    <a:pt x="40" y="2"/>
                    <a:pt x="40" y="2"/>
                  </a:cubicBezTo>
                  <a:cubicBezTo>
                    <a:pt x="40" y="2"/>
                    <a:pt x="40" y="1"/>
                    <a:pt x="41" y="2"/>
                  </a:cubicBezTo>
                  <a:cubicBezTo>
                    <a:pt x="41" y="2"/>
                    <a:pt x="41" y="2"/>
                    <a:pt x="41" y="2"/>
                  </a:cubicBezTo>
                  <a:cubicBezTo>
                    <a:pt x="42" y="2"/>
                    <a:pt x="42" y="1"/>
                    <a:pt x="42" y="2"/>
                  </a:cubicBezTo>
                  <a:cubicBezTo>
                    <a:pt x="42" y="2"/>
                    <a:pt x="42" y="2"/>
                    <a:pt x="42" y="2"/>
                  </a:cubicBezTo>
                  <a:cubicBezTo>
                    <a:pt x="43" y="2"/>
                    <a:pt x="44" y="2"/>
                    <a:pt x="44" y="3"/>
                  </a:cubicBezTo>
                  <a:cubicBezTo>
                    <a:pt x="45" y="3"/>
                    <a:pt x="45" y="5"/>
                    <a:pt x="44" y="7"/>
                  </a:cubicBezTo>
                  <a:cubicBezTo>
                    <a:pt x="44" y="9"/>
                    <a:pt x="44" y="11"/>
                    <a:pt x="43" y="13"/>
                  </a:cubicBezTo>
                  <a:cubicBezTo>
                    <a:pt x="43" y="18"/>
                    <a:pt x="42" y="22"/>
                    <a:pt x="42" y="26"/>
                  </a:cubicBezTo>
                  <a:cubicBezTo>
                    <a:pt x="42" y="27"/>
                    <a:pt x="42" y="27"/>
                    <a:pt x="42" y="28"/>
                  </a:cubicBezTo>
                  <a:cubicBezTo>
                    <a:pt x="42" y="28"/>
                    <a:pt x="42" y="28"/>
                    <a:pt x="42" y="28"/>
                  </a:cubicBezTo>
                  <a:cubicBezTo>
                    <a:pt x="42" y="28"/>
                    <a:pt x="42" y="29"/>
                    <a:pt x="42" y="29"/>
                  </a:cubicBezTo>
                  <a:cubicBezTo>
                    <a:pt x="42" y="31"/>
                    <a:pt x="42" y="32"/>
                    <a:pt x="42" y="34"/>
                  </a:cubicBezTo>
                  <a:cubicBezTo>
                    <a:pt x="42" y="34"/>
                    <a:pt x="42" y="33"/>
                    <a:pt x="42" y="34"/>
                  </a:cubicBezTo>
                  <a:cubicBezTo>
                    <a:pt x="42" y="34"/>
                    <a:pt x="42" y="34"/>
                    <a:pt x="42" y="34"/>
                  </a:cubicBezTo>
                  <a:cubicBezTo>
                    <a:pt x="42" y="34"/>
                    <a:pt x="42" y="34"/>
                    <a:pt x="42" y="34"/>
                  </a:cubicBezTo>
                  <a:cubicBezTo>
                    <a:pt x="42" y="34"/>
                    <a:pt x="42" y="35"/>
                    <a:pt x="42" y="34"/>
                  </a:cubicBezTo>
                  <a:cubicBezTo>
                    <a:pt x="42" y="39"/>
                    <a:pt x="43" y="43"/>
                    <a:pt x="44" y="47"/>
                  </a:cubicBezTo>
                  <a:cubicBezTo>
                    <a:pt x="44" y="47"/>
                    <a:pt x="45" y="49"/>
                    <a:pt x="45" y="50"/>
                  </a:cubicBezTo>
                  <a:cubicBezTo>
                    <a:pt x="47" y="53"/>
                    <a:pt x="48" y="55"/>
                    <a:pt x="49" y="58"/>
                  </a:cubicBezTo>
                  <a:cubicBezTo>
                    <a:pt x="49" y="58"/>
                    <a:pt x="50" y="57"/>
                    <a:pt x="49" y="56"/>
                  </a:cubicBezTo>
                  <a:close/>
                  <a:moveTo>
                    <a:pt x="50" y="57"/>
                  </a:moveTo>
                  <a:cubicBezTo>
                    <a:pt x="50" y="57"/>
                    <a:pt x="49" y="57"/>
                    <a:pt x="49" y="57"/>
                  </a:cubicBezTo>
                  <a:cubicBezTo>
                    <a:pt x="50" y="57"/>
                    <a:pt x="50" y="57"/>
                    <a:pt x="50" y="57"/>
                  </a:cubicBezTo>
                  <a:close/>
                  <a:moveTo>
                    <a:pt x="41" y="53"/>
                  </a:moveTo>
                  <a:cubicBezTo>
                    <a:pt x="41" y="53"/>
                    <a:pt x="41" y="53"/>
                    <a:pt x="41" y="53"/>
                  </a:cubicBezTo>
                  <a:cubicBezTo>
                    <a:pt x="41" y="53"/>
                    <a:pt x="41" y="53"/>
                    <a:pt x="41" y="53"/>
                  </a:cubicBezTo>
                  <a:cubicBezTo>
                    <a:pt x="41" y="53"/>
                    <a:pt x="41" y="53"/>
                    <a:pt x="41" y="53"/>
                  </a:cubicBezTo>
                  <a:close/>
                  <a:moveTo>
                    <a:pt x="39" y="51"/>
                  </a:moveTo>
                  <a:cubicBezTo>
                    <a:pt x="39" y="51"/>
                    <a:pt x="39" y="52"/>
                    <a:pt x="40" y="52"/>
                  </a:cubicBezTo>
                  <a:lnTo>
                    <a:pt x="39" y="51"/>
                  </a:lnTo>
                  <a:close/>
                  <a:moveTo>
                    <a:pt x="37" y="50"/>
                  </a:moveTo>
                  <a:cubicBezTo>
                    <a:pt x="37" y="50"/>
                    <a:pt x="37" y="50"/>
                    <a:pt x="37" y="50"/>
                  </a:cubicBezTo>
                  <a:cubicBezTo>
                    <a:pt x="37" y="50"/>
                    <a:pt x="37" y="50"/>
                    <a:pt x="37" y="50"/>
                  </a:cubicBezTo>
                  <a:close/>
                  <a:moveTo>
                    <a:pt x="37" y="50"/>
                  </a:moveTo>
                  <a:cubicBezTo>
                    <a:pt x="37" y="49"/>
                    <a:pt x="37" y="49"/>
                    <a:pt x="37" y="49"/>
                  </a:cubicBezTo>
                  <a:cubicBezTo>
                    <a:pt x="37" y="49"/>
                    <a:pt x="37" y="50"/>
                    <a:pt x="37" y="50"/>
                  </a:cubicBezTo>
                  <a:close/>
                  <a:moveTo>
                    <a:pt x="34" y="46"/>
                  </a:moveTo>
                  <a:cubicBezTo>
                    <a:pt x="34" y="46"/>
                    <a:pt x="33" y="46"/>
                    <a:pt x="33" y="46"/>
                  </a:cubicBezTo>
                  <a:cubicBezTo>
                    <a:pt x="33" y="46"/>
                    <a:pt x="34" y="46"/>
                    <a:pt x="34" y="46"/>
                  </a:cubicBezTo>
                  <a:close/>
                  <a:moveTo>
                    <a:pt x="32" y="44"/>
                  </a:moveTo>
                  <a:cubicBezTo>
                    <a:pt x="32" y="44"/>
                    <a:pt x="32" y="44"/>
                    <a:pt x="32" y="44"/>
                  </a:cubicBezTo>
                  <a:cubicBezTo>
                    <a:pt x="32" y="44"/>
                    <a:pt x="32" y="44"/>
                    <a:pt x="32" y="44"/>
                  </a:cubicBezTo>
                  <a:close/>
                  <a:moveTo>
                    <a:pt x="28" y="4"/>
                  </a:moveTo>
                  <a:cubicBezTo>
                    <a:pt x="28" y="4"/>
                    <a:pt x="28" y="4"/>
                    <a:pt x="28" y="4"/>
                  </a:cubicBezTo>
                  <a:cubicBezTo>
                    <a:pt x="28" y="4"/>
                    <a:pt x="28" y="4"/>
                    <a:pt x="28" y="4"/>
                  </a:cubicBezTo>
                  <a:close/>
                  <a:moveTo>
                    <a:pt x="46" y="2"/>
                  </a:moveTo>
                  <a:cubicBezTo>
                    <a:pt x="47" y="3"/>
                    <a:pt x="47" y="3"/>
                    <a:pt x="47" y="3"/>
                  </a:cubicBezTo>
                  <a:cubicBezTo>
                    <a:pt x="47" y="2"/>
                    <a:pt x="47" y="3"/>
                    <a:pt x="46" y="2"/>
                  </a:cubicBezTo>
                  <a:close/>
                  <a:moveTo>
                    <a:pt x="46" y="12"/>
                  </a:moveTo>
                  <a:cubicBezTo>
                    <a:pt x="46" y="12"/>
                    <a:pt x="46" y="12"/>
                    <a:pt x="46" y="12"/>
                  </a:cubicBezTo>
                  <a:cubicBezTo>
                    <a:pt x="45" y="12"/>
                    <a:pt x="45" y="12"/>
                    <a:pt x="45" y="12"/>
                  </a:cubicBezTo>
                  <a:lnTo>
                    <a:pt x="46" y="12"/>
                  </a:lnTo>
                  <a:close/>
                  <a:moveTo>
                    <a:pt x="65" y="54"/>
                  </a:moveTo>
                  <a:cubicBezTo>
                    <a:pt x="65" y="54"/>
                    <a:pt x="65" y="54"/>
                    <a:pt x="65" y="54"/>
                  </a:cubicBezTo>
                  <a:cubicBezTo>
                    <a:pt x="65" y="54"/>
                    <a:pt x="65" y="54"/>
                    <a:pt x="65" y="54"/>
                  </a:cubicBezTo>
                  <a:close/>
                  <a:moveTo>
                    <a:pt x="65" y="53"/>
                  </a:moveTo>
                  <a:cubicBezTo>
                    <a:pt x="65" y="52"/>
                    <a:pt x="65" y="51"/>
                    <a:pt x="66" y="50"/>
                  </a:cubicBezTo>
                  <a:cubicBezTo>
                    <a:pt x="66" y="50"/>
                    <a:pt x="66" y="50"/>
                    <a:pt x="66" y="50"/>
                  </a:cubicBezTo>
                  <a:cubicBezTo>
                    <a:pt x="67" y="49"/>
                    <a:pt x="67" y="47"/>
                    <a:pt x="68" y="46"/>
                  </a:cubicBezTo>
                  <a:cubicBezTo>
                    <a:pt x="68" y="46"/>
                    <a:pt x="68" y="46"/>
                    <a:pt x="68" y="46"/>
                  </a:cubicBezTo>
                  <a:cubicBezTo>
                    <a:pt x="68" y="46"/>
                    <a:pt x="68" y="46"/>
                    <a:pt x="68" y="45"/>
                  </a:cubicBezTo>
                  <a:cubicBezTo>
                    <a:pt x="68" y="45"/>
                    <a:pt x="68" y="45"/>
                    <a:pt x="68" y="45"/>
                  </a:cubicBezTo>
                  <a:cubicBezTo>
                    <a:pt x="68" y="45"/>
                    <a:pt x="68" y="45"/>
                    <a:pt x="69" y="45"/>
                  </a:cubicBezTo>
                  <a:cubicBezTo>
                    <a:pt x="69" y="45"/>
                    <a:pt x="69" y="45"/>
                    <a:pt x="69" y="45"/>
                  </a:cubicBezTo>
                  <a:cubicBezTo>
                    <a:pt x="69" y="45"/>
                    <a:pt x="69" y="45"/>
                    <a:pt x="69" y="45"/>
                  </a:cubicBezTo>
                  <a:cubicBezTo>
                    <a:pt x="69" y="45"/>
                    <a:pt x="69" y="44"/>
                    <a:pt x="70" y="44"/>
                  </a:cubicBezTo>
                  <a:cubicBezTo>
                    <a:pt x="70" y="44"/>
                    <a:pt x="70" y="44"/>
                    <a:pt x="70" y="43"/>
                  </a:cubicBezTo>
                  <a:cubicBezTo>
                    <a:pt x="71" y="43"/>
                    <a:pt x="71" y="42"/>
                    <a:pt x="72" y="41"/>
                  </a:cubicBezTo>
                  <a:cubicBezTo>
                    <a:pt x="72" y="41"/>
                    <a:pt x="72" y="41"/>
                    <a:pt x="72" y="41"/>
                  </a:cubicBezTo>
                  <a:cubicBezTo>
                    <a:pt x="72" y="41"/>
                    <a:pt x="72" y="41"/>
                    <a:pt x="72" y="41"/>
                  </a:cubicBezTo>
                  <a:cubicBezTo>
                    <a:pt x="72" y="41"/>
                    <a:pt x="73" y="41"/>
                    <a:pt x="73" y="40"/>
                  </a:cubicBezTo>
                  <a:cubicBezTo>
                    <a:pt x="73" y="40"/>
                    <a:pt x="73" y="40"/>
                    <a:pt x="73" y="40"/>
                  </a:cubicBezTo>
                  <a:cubicBezTo>
                    <a:pt x="73" y="40"/>
                    <a:pt x="73" y="40"/>
                    <a:pt x="74" y="40"/>
                  </a:cubicBezTo>
                  <a:cubicBezTo>
                    <a:pt x="74" y="40"/>
                    <a:pt x="74" y="40"/>
                    <a:pt x="74" y="40"/>
                  </a:cubicBezTo>
                  <a:cubicBezTo>
                    <a:pt x="74" y="40"/>
                    <a:pt x="74" y="40"/>
                    <a:pt x="74" y="40"/>
                  </a:cubicBezTo>
                  <a:cubicBezTo>
                    <a:pt x="74" y="40"/>
                    <a:pt x="74" y="40"/>
                    <a:pt x="74" y="40"/>
                  </a:cubicBezTo>
                  <a:cubicBezTo>
                    <a:pt x="74" y="40"/>
                    <a:pt x="74" y="39"/>
                    <a:pt x="74" y="39"/>
                  </a:cubicBezTo>
                  <a:cubicBezTo>
                    <a:pt x="74" y="39"/>
                    <a:pt x="74" y="39"/>
                    <a:pt x="74" y="39"/>
                  </a:cubicBezTo>
                  <a:cubicBezTo>
                    <a:pt x="75" y="39"/>
                    <a:pt x="75" y="39"/>
                    <a:pt x="75" y="39"/>
                  </a:cubicBezTo>
                  <a:cubicBezTo>
                    <a:pt x="75" y="39"/>
                    <a:pt x="74" y="39"/>
                    <a:pt x="74" y="39"/>
                  </a:cubicBezTo>
                  <a:cubicBezTo>
                    <a:pt x="76" y="38"/>
                    <a:pt x="77" y="37"/>
                    <a:pt x="78" y="37"/>
                  </a:cubicBezTo>
                  <a:cubicBezTo>
                    <a:pt x="78" y="36"/>
                    <a:pt x="78" y="36"/>
                    <a:pt x="78" y="36"/>
                  </a:cubicBezTo>
                  <a:cubicBezTo>
                    <a:pt x="78" y="36"/>
                    <a:pt x="78" y="36"/>
                    <a:pt x="78" y="36"/>
                  </a:cubicBezTo>
                  <a:cubicBezTo>
                    <a:pt x="78" y="36"/>
                    <a:pt x="78" y="36"/>
                    <a:pt x="78" y="36"/>
                  </a:cubicBezTo>
                  <a:cubicBezTo>
                    <a:pt x="79" y="36"/>
                    <a:pt x="79" y="36"/>
                    <a:pt x="79" y="36"/>
                  </a:cubicBezTo>
                  <a:cubicBezTo>
                    <a:pt x="79" y="36"/>
                    <a:pt x="79" y="36"/>
                    <a:pt x="79" y="35"/>
                  </a:cubicBezTo>
                  <a:cubicBezTo>
                    <a:pt x="79" y="36"/>
                    <a:pt x="79" y="35"/>
                    <a:pt x="79" y="35"/>
                  </a:cubicBezTo>
                  <a:cubicBezTo>
                    <a:pt x="79" y="35"/>
                    <a:pt x="79" y="35"/>
                    <a:pt x="79" y="35"/>
                  </a:cubicBezTo>
                  <a:cubicBezTo>
                    <a:pt x="80" y="35"/>
                    <a:pt x="80" y="35"/>
                    <a:pt x="80" y="35"/>
                  </a:cubicBezTo>
                  <a:cubicBezTo>
                    <a:pt x="80" y="35"/>
                    <a:pt x="80" y="35"/>
                    <a:pt x="80" y="35"/>
                  </a:cubicBezTo>
                  <a:cubicBezTo>
                    <a:pt x="80" y="34"/>
                    <a:pt x="80" y="35"/>
                    <a:pt x="80" y="35"/>
                  </a:cubicBezTo>
                  <a:cubicBezTo>
                    <a:pt x="80" y="35"/>
                    <a:pt x="80" y="35"/>
                    <a:pt x="80" y="35"/>
                  </a:cubicBezTo>
                  <a:cubicBezTo>
                    <a:pt x="81" y="35"/>
                    <a:pt x="81" y="34"/>
                    <a:pt x="81" y="34"/>
                  </a:cubicBezTo>
                  <a:cubicBezTo>
                    <a:pt x="81" y="34"/>
                    <a:pt x="81" y="34"/>
                    <a:pt x="81" y="34"/>
                  </a:cubicBezTo>
                  <a:cubicBezTo>
                    <a:pt x="82" y="34"/>
                    <a:pt x="82" y="34"/>
                    <a:pt x="82" y="34"/>
                  </a:cubicBezTo>
                  <a:cubicBezTo>
                    <a:pt x="82" y="33"/>
                    <a:pt x="82" y="33"/>
                    <a:pt x="82" y="33"/>
                  </a:cubicBezTo>
                  <a:cubicBezTo>
                    <a:pt x="83" y="33"/>
                    <a:pt x="83" y="33"/>
                    <a:pt x="83" y="33"/>
                  </a:cubicBezTo>
                  <a:cubicBezTo>
                    <a:pt x="83" y="33"/>
                    <a:pt x="84" y="33"/>
                    <a:pt x="84" y="33"/>
                  </a:cubicBezTo>
                  <a:cubicBezTo>
                    <a:pt x="84" y="33"/>
                    <a:pt x="84" y="32"/>
                    <a:pt x="84" y="32"/>
                  </a:cubicBezTo>
                  <a:cubicBezTo>
                    <a:pt x="84" y="32"/>
                    <a:pt x="84" y="32"/>
                    <a:pt x="84" y="32"/>
                  </a:cubicBezTo>
                  <a:cubicBezTo>
                    <a:pt x="84" y="32"/>
                    <a:pt x="84" y="32"/>
                    <a:pt x="83" y="32"/>
                  </a:cubicBezTo>
                  <a:cubicBezTo>
                    <a:pt x="84" y="32"/>
                    <a:pt x="84" y="32"/>
                    <a:pt x="84" y="32"/>
                  </a:cubicBezTo>
                  <a:cubicBezTo>
                    <a:pt x="84" y="32"/>
                    <a:pt x="85" y="32"/>
                    <a:pt x="85" y="32"/>
                  </a:cubicBezTo>
                  <a:cubicBezTo>
                    <a:pt x="85" y="32"/>
                    <a:pt x="85" y="31"/>
                    <a:pt x="85" y="31"/>
                  </a:cubicBezTo>
                  <a:cubicBezTo>
                    <a:pt x="86" y="32"/>
                    <a:pt x="86" y="32"/>
                    <a:pt x="86" y="32"/>
                  </a:cubicBezTo>
                  <a:cubicBezTo>
                    <a:pt x="86" y="31"/>
                    <a:pt x="86" y="31"/>
                    <a:pt x="86" y="31"/>
                  </a:cubicBezTo>
                  <a:cubicBezTo>
                    <a:pt x="86" y="31"/>
                    <a:pt x="86" y="31"/>
                    <a:pt x="86" y="31"/>
                  </a:cubicBezTo>
                  <a:cubicBezTo>
                    <a:pt x="86" y="31"/>
                    <a:pt x="86" y="31"/>
                    <a:pt x="86" y="31"/>
                  </a:cubicBezTo>
                  <a:cubicBezTo>
                    <a:pt x="86" y="31"/>
                    <a:pt x="86" y="31"/>
                    <a:pt x="86" y="31"/>
                  </a:cubicBezTo>
                  <a:cubicBezTo>
                    <a:pt x="86" y="30"/>
                    <a:pt x="86" y="31"/>
                    <a:pt x="87" y="30"/>
                  </a:cubicBezTo>
                  <a:cubicBezTo>
                    <a:pt x="87" y="30"/>
                    <a:pt x="87" y="30"/>
                    <a:pt x="87" y="30"/>
                  </a:cubicBezTo>
                  <a:cubicBezTo>
                    <a:pt x="87" y="30"/>
                    <a:pt x="87" y="30"/>
                    <a:pt x="87" y="30"/>
                  </a:cubicBezTo>
                  <a:cubicBezTo>
                    <a:pt x="87" y="30"/>
                    <a:pt x="87" y="30"/>
                    <a:pt x="87" y="30"/>
                  </a:cubicBezTo>
                  <a:cubicBezTo>
                    <a:pt x="87" y="30"/>
                    <a:pt x="87" y="30"/>
                    <a:pt x="87" y="30"/>
                  </a:cubicBezTo>
                  <a:cubicBezTo>
                    <a:pt x="87" y="30"/>
                    <a:pt x="87" y="30"/>
                    <a:pt x="87" y="30"/>
                  </a:cubicBezTo>
                  <a:cubicBezTo>
                    <a:pt x="88" y="30"/>
                    <a:pt x="88" y="29"/>
                    <a:pt x="88" y="29"/>
                  </a:cubicBezTo>
                  <a:cubicBezTo>
                    <a:pt x="88" y="29"/>
                    <a:pt x="88" y="29"/>
                    <a:pt x="88" y="29"/>
                  </a:cubicBezTo>
                  <a:cubicBezTo>
                    <a:pt x="88" y="28"/>
                    <a:pt x="88" y="27"/>
                    <a:pt x="87" y="27"/>
                  </a:cubicBezTo>
                  <a:cubicBezTo>
                    <a:pt x="87" y="27"/>
                    <a:pt x="87" y="27"/>
                    <a:pt x="87" y="27"/>
                  </a:cubicBezTo>
                  <a:cubicBezTo>
                    <a:pt x="87" y="27"/>
                    <a:pt x="87" y="27"/>
                    <a:pt x="87" y="27"/>
                  </a:cubicBezTo>
                  <a:cubicBezTo>
                    <a:pt x="87" y="27"/>
                    <a:pt x="87" y="27"/>
                    <a:pt x="87" y="26"/>
                  </a:cubicBezTo>
                  <a:cubicBezTo>
                    <a:pt x="87" y="26"/>
                    <a:pt x="87" y="26"/>
                    <a:pt x="87" y="27"/>
                  </a:cubicBezTo>
                  <a:cubicBezTo>
                    <a:pt x="87" y="26"/>
                    <a:pt x="86" y="25"/>
                    <a:pt x="86" y="25"/>
                  </a:cubicBezTo>
                  <a:cubicBezTo>
                    <a:pt x="86" y="25"/>
                    <a:pt x="86" y="25"/>
                    <a:pt x="86" y="25"/>
                  </a:cubicBezTo>
                  <a:cubicBezTo>
                    <a:pt x="85" y="25"/>
                    <a:pt x="85" y="25"/>
                    <a:pt x="85" y="25"/>
                  </a:cubicBezTo>
                  <a:cubicBezTo>
                    <a:pt x="85" y="25"/>
                    <a:pt x="85" y="25"/>
                    <a:pt x="85" y="25"/>
                  </a:cubicBezTo>
                  <a:cubicBezTo>
                    <a:pt x="85" y="24"/>
                    <a:pt x="86" y="26"/>
                    <a:pt x="86" y="25"/>
                  </a:cubicBezTo>
                  <a:cubicBezTo>
                    <a:pt x="85" y="25"/>
                    <a:pt x="85" y="25"/>
                    <a:pt x="85" y="25"/>
                  </a:cubicBezTo>
                  <a:cubicBezTo>
                    <a:pt x="85" y="25"/>
                    <a:pt x="85" y="24"/>
                    <a:pt x="85" y="24"/>
                  </a:cubicBezTo>
                  <a:cubicBezTo>
                    <a:pt x="85" y="24"/>
                    <a:pt x="85" y="25"/>
                    <a:pt x="85" y="25"/>
                  </a:cubicBezTo>
                  <a:cubicBezTo>
                    <a:pt x="84" y="24"/>
                    <a:pt x="85" y="25"/>
                    <a:pt x="84" y="24"/>
                  </a:cubicBezTo>
                  <a:cubicBezTo>
                    <a:pt x="84" y="24"/>
                    <a:pt x="84" y="24"/>
                    <a:pt x="84" y="24"/>
                  </a:cubicBezTo>
                  <a:cubicBezTo>
                    <a:pt x="84" y="24"/>
                    <a:pt x="84" y="24"/>
                    <a:pt x="84" y="24"/>
                  </a:cubicBezTo>
                  <a:cubicBezTo>
                    <a:pt x="84" y="24"/>
                    <a:pt x="84" y="24"/>
                    <a:pt x="84" y="24"/>
                  </a:cubicBezTo>
                  <a:cubicBezTo>
                    <a:pt x="84" y="24"/>
                    <a:pt x="84" y="24"/>
                    <a:pt x="84" y="24"/>
                  </a:cubicBezTo>
                  <a:cubicBezTo>
                    <a:pt x="84" y="24"/>
                    <a:pt x="84" y="24"/>
                    <a:pt x="84" y="24"/>
                  </a:cubicBezTo>
                  <a:cubicBezTo>
                    <a:pt x="84" y="24"/>
                    <a:pt x="83" y="24"/>
                    <a:pt x="83" y="24"/>
                  </a:cubicBezTo>
                  <a:cubicBezTo>
                    <a:pt x="84" y="23"/>
                    <a:pt x="83" y="23"/>
                    <a:pt x="83" y="23"/>
                  </a:cubicBezTo>
                  <a:cubicBezTo>
                    <a:pt x="83" y="23"/>
                    <a:pt x="82" y="23"/>
                    <a:pt x="82" y="23"/>
                  </a:cubicBezTo>
                  <a:cubicBezTo>
                    <a:pt x="82" y="23"/>
                    <a:pt x="82" y="22"/>
                    <a:pt x="82" y="22"/>
                  </a:cubicBezTo>
                  <a:cubicBezTo>
                    <a:pt x="82" y="22"/>
                    <a:pt x="82" y="22"/>
                    <a:pt x="82" y="23"/>
                  </a:cubicBezTo>
                  <a:cubicBezTo>
                    <a:pt x="81" y="23"/>
                    <a:pt x="81" y="22"/>
                    <a:pt x="81" y="22"/>
                  </a:cubicBezTo>
                  <a:cubicBezTo>
                    <a:pt x="81" y="22"/>
                    <a:pt x="81" y="22"/>
                    <a:pt x="81" y="22"/>
                  </a:cubicBezTo>
                  <a:cubicBezTo>
                    <a:pt x="80" y="22"/>
                    <a:pt x="81" y="22"/>
                    <a:pt x="81" y="22"/>
                  </a:cubicBezTo>
                  <a:cubicBezTo>
                    <a:pt x="80" y="22"/>
                    <a:pt x="80" y="22"/>
                    <a:pt x="80" y="22"/>
                  </a:cubicBezTo>
                  <a:cubicBezTo>
                    <a:pt x="80" y="22"/>
                    <a:pt x="80" y="22"/>
                    <a:pt x="80" y="22"/>
                  </a:cubicBezTo>
                  <a:cubicBezTo>
                    <a:pt x="79" y="23"/>
                    <a:pt x="79" y="22"/>
                    <a:pt x="79" y="22"/>
                  </a:cubicBezTo>
                  <a:cubicBezTo>
                    <a:pt x="79" y="22"/>
                    <a:pt x="79" y="22"/>
                    <a:pt x="79" y="22"/>
                  </a:cubicBezTo>
                  <a:cubicBezTo>
                    <a:pt x="79" y="22"/>
                    <a:pt x="78" y="22"/>
                    <a:pt x="78" y="22"/>
                  </a:cubicBezTo>
                  <a:cubicBezTo>
                    <a:pt x="78" y="22"/>
                    <a:pt x="78" y="22"/>
                    <a:pt x="78" y="22"/>
                  </a:cubicBezTo>
                  <a:cubicBezTo>
                    <a:pt x="77" y="22"/>
                    <a:pt x="77" y="22"/>
                    <a:pt x="76" y="22"/>
                  </a:cubicBezTo>
                  <a:cubicBezTo>
                    <a:pt x="76" y="22"/>
                    <a:pt x="76" y="23"/>
                    <a:pt x="76" y="22"/>
                  </a:cubicBezTo>
                  <a:cubicBezTo>
                    <a:pt x="76" y="22"/>
                    <a:pt x="76" y="22"/>
                    <a:pt x="76" y="22"/>
                  </a:cubicBezTo>
                  <a:cubicBezTo>
                    <a:pt x="76" y="22"/>
                    <a:pt x="76" y="22"/>
                    <a:pt x="76" y="22"/>
                  </a:cubicBezTo>
                  <a:cubicBezTo>
                    <a:pt x="76" y="22"/>
                    <a:pt x="76" y="22"/>
                    <a:pt x="76" y="23"/>
                  </a:cubicBezTo>
                  <a:cubicBezTo>
                    <a:pt x="76" y="23"/>
                    <a:pt x="76" y="22"/>
                    <a:pt x="75" y="23"/>
                  </a:cubicBezTo>
                  <a:cubicBezTo>
                    <a:pt x="75" y="23"/>
                    <a:pt x="75" y="23"/>
                    <a:pt x="75" y="23"/>
                  </a:cubicBezTo>
                  <a:cubicBezTo>
                    <a:pt x="75" y="23"/>
                    <a:pt x="75" y="23"/>
                    <a:pt x="75" y="23"/>
                  </a:cubicBezTo>
                  <a:cubicBezTo>
                    <a:pt x="74" y="23"/>
                    <a:pt x="75" y="23"/>
                    <a:pt x="75" y="23"/>
                  </a:cubicBezTo>
                  <a:cubicBezTo>
                    <a:pt x="75" y="23"/>
                    <a:pt x="74" y="23"/>
                    <a:pt x="74" y="23"/>
                  </a:cubicBezTo>
                  <a:cubicBezTo>
                    <a:pt x="74" y="24"/>
                    <a:pt x="74" y="24"/>
                    <a:pt x="74" y="24"/>
                  </a:cubicBezTo>
                  <a:cubicBezTo>
                    <a:pt x="74" y="23"/>
                    <a:pt x="74" y="24"/>
                    <a:pt x="74" y="24"/>
                  </a:cubicBezTo>
                  <a:cubicBezTo>
                    <a:pt x="74" y="24"/>
                    <a:pt x="74" y="24"/>
                    <a:pt x="74" y="24"/>
                  </a:cubicBezTo>
                  <a:cubicBezTo>
                    <a:pt x="74" y="24"/>
                    <a:pt x="74" y="24"/>
                    <a:pt x="74" y="24"/>
                  </a:cubicBezTo>
                  <a:cubicBezTo>
                    <a:pt x="74" y="24"/>
                    <a:pt x="74" y="24"/>
                    <a:pt x="74" y="23"/>
                  </a:cubicBezTo>
                  <a:cubicBezTo>
                    <a:pt x="74" y="23"/>
                    <a:pt x="74" y="24"/>
                    <a:pt x="73" y="23"/>
                  </a:cubicBezTo>
                  <a:cubicBezTo>
                    <a:pt x="74" y="24"/>
                    <a:pt x="73" y="24"/>
                    <a:pt x="73" y="24"/>
                  </a:cubicBezTo>
                  <a:cubicBezTo>
                    <a:pt x="73" y="24"/>
                    <a:pt x="73" y="24"/>
                    <a:pt x="73" y="24"/>
                  </a:cubicBezTo>
                  <a:cubicBezTo>
                    <a:pt x="73" y="24"/>
                    <a:pt x="73" y="24"/>
                    <a:pt x="73" y="24"/>
                  </a:cubicBezTo>
                  <a:cubicBezTo>
                    <a:pt x="73" y="24"/>
                    <a:pt x="73" y="24"/>
                    <a:pt x="73" y="24"/>
                  </a:cubicBezTo>
                  <a:cubicBezTo>
                    <a:pt x="73" y="24"/>
                    <a:pt x="73" y="24"/>
                    <a:pt x="73" y="24"/>
                  </a:cubicBezTo>
                  <a:cubicBezTo>
                    <a:pt x="73" y="24"/>
                    <a:pt x="73" y="24"/>
                    <a:pt x="72" y="24"/>
                  </a:cubicBezTo>
                  <a:cubicBezTo>
                    <a:pt x="73" y="24"/>
                    <a:pt x="73" y="24"/>
                    <a:pt x="73" y="24"/>
                  </a:cubicBezTo>
                  <a:cubicBezTo>
                    <a:pt x="73" y="24"/>
                    <a:pt x="73" y="24"/>
                    <a:pt x="73" y="24"/>
                  </a:cubicBezTo>
                  <a:cubicBezTo>
                    <a:pt x="72" y="24"/>
                    <a:pt x="72" y="24"/>
                    <a:pt x="72" y="24"/>
                  </a:cubicBezTo>
                  <a:cubicBezTo>
                    <a:pt x="72" y="24"/>
                    <a:pt x="72" y="24"/>
                    <a:pt x="72" y="24"/>
                  </a:cubicBezTo>
                  <a:cubicBezTo>
                    <a:pt x="72" y="24"/>
                    <a:pt x="72" y="25"/>
                    <a:pt x="72" y="25"/>
                  </a:cubicBezTo>
                  <a:cubicBezTo>
                    <a:pt x="72" y="25"/>
                    <a:pt x="72" y="25"/>
                    <a:pt x="72" y="25"/>
                  </a:cubicBezTo>
                  <a:cubicBezTo>
                    <a:pt x="72" y="25"/>
                    <a:pt x="72" y="25"/>
                    <a:pt x="72" y="25"/>
                  </a:cubicBezTo>
                  <a:cubicBezTo>
                    <a:pt x="72" y="25"/>
                    <a:pt x="71" y="25"/>
                    <a:pt x="71" y="25"/>
                  </a:cubicBezTo>
                  <a:cubicBezTo>
                    <a:pt x="71" y="25"/>
                    <a:pt x="71" y="25"/>
                    <a:pt x="71" y="25"/>
                  </a:cubicBezTo>
                  <a:cubicBezTo>
                    <a:pt x="71" y="25"/>
                    <a:pt x="71" y="25"/>
                    <a:pt x="71" y="25"/>
                  </a:cubicBezTo>
                  <a:cubicBezTo>
                    <a:pt x="71" y="26"/>
                    <a:pt x="71" y="26"/>
                    <a:pt x="71" y="26"/>
                  </a:cubicBezTo>
                  <a:cubicBezTo>
                    <a:pt x="71" y="26"/>
                    <a:pt x="70" y="26"/>
                    <a:pt x="70" y="26"/>
                  </a:cubicBezTo>
                  <a:cubicBezTo>
                    <a:pt x="70" y="26"/>
                    <a:pt x="70" y="26"/>
                    <a:pt x="70" y="27"/>
                  </a:cubicBezTo>
                  <a:cubicBezTo>
                    <a:pt x="69" y="27"/>
                    <a:pt x="69" y="27"/>
                    <a:pt x="69" y="27"/>
                  </a:cubicBezTo>
                  <a:cubicBezTo>
                    <a:pt x="69" y="27"/>
                    <a:pt x="68" y="28"/>
                    <a:pt x="68" y="28"/>
                  </a:cubicBezTo>
                  <a:cubicBezTo>
                    <a:pt x="68" y="28"/>
                    <a:pt x="68" y="29"/>
                    <a:pt x="69" y="29"/>
                  </a:cubicBezTo>
                  <a:cubicBezTo>
                    <a:pt x="68" y="29"/>
                    <a:pt x="69" y="29"/>
                    <a:pt x="68" y="29"/>
                  </a:cubicBezTo>
                  <a:cubicBezTo>
                    <a:pt x="68" y="29"/>
                    <a:pt x="68" y="29"/>
                    <a:pt x="68" y="28"/>
                  </a:cubicBezTo>
                  <a:cubicBezTo>
                    <a:pt x="68" y="29"/>
                    <a:pt x="68" y="29"/>
                    <a:pt x="68" y="29"/>
                  </a:cubicBezTo>
                  <a:cubicBezTo>
                    <a:pt x="68" y="29"/>
                    <a:pt x="67" y="29"/>
                    <a:pt x="67" y="29"/>
                  </a:cubicBezTo>
                  <a:cubicBezTo>
                    <a:pt x="68" y="30"/>
                    <a:pt x="67" y="30"/>
                    <a:pt x="67" y="30"/>
                  </a:cubicBezTo>
                  <a:cubicBezTo>
                    <a:pt x="67" y="30"/>
                    <a:pt x="67" y="30"/>
                    <a:pt x="67" y="30"/>
                  </a:cubicBezTo>
                  <a:cubicBezTo>
                    <a:pt x="67" y="30"/>
                    <a:pt x="67" y="30"/>
                    <a:pt x="67" y="30"/>
                  </a:cubicBezTo>
                  <a:cubicBezTo>
                    <a:pt x="67" y="30"/>
                    <a:pt x="67" y="30"/>
                    <a:pt x="67" y="30"/>
                  </a:cubicBezTo>
                  <a:cubicBezTo>
                    <a:pt x="67" y="30"/>
                    <a:pt x="67" y="30"/>
                    <a:pt x="67" y="30"/>
                  </a:cubicBezTo>
                  <a:cubicBezTo>
                    <a:pt x="67" y="30"/>
                    <a:pt x="66" y="31"/>
                    <a:pt x="66" y="31"/>
                  </a:cubicBezTo>
                  <a:cubicBezTo>
                    <a:pt x="67" y="31"/>
                    <a:pt x="67" y="31"/>
                    <a:pt x="67" y="31"/>
                  </a:cubicBezTo>
                  <a:cubicBezTo>
                    <a:pt x="66" y="31"/>
                    <a:pt x="66" y="31"/>
                    <a:pt x="66" y="31"/>
                  </a:cubicBezTo>
                  <a:cubicBezTo>
                    <a:pt x="66" y="32"/>
                    <a:pt x="66" y="32"/>
                    <a:pt x="66" y="32"/>
                  </a:cubicBezTo>
                  <a:cubicBezTo>
                    <a:pt x="65" y="32"/>
                    <a:pt x="65" y="33"/>
                    <a:pt x="65" y="34"/>
                  </a:cubicBezTo>
                  <a:cubicBezTo>
                    <a:pt x="65" y="34"/>
                    <a:pt x="65" y="34"/>
                    <a:pt x="65" y="34"/>
                  </a:cubicBezTo>
                  <a:cubicBezTo>
                    <a:pt x="65" y="34"/>
                    <a:pt x="65" y="34"/>
                    <a:pt x="65" y="34"/>
                  </a:cubicBezTo>
                  <a:cubicBezTo>
                    <a:pt x="65" y="34"/>
                    <a:pt x="65" y="34"/>
                    <a:pt x="65" y="34"/>
                  </a:cubicBezTo>
                  <a:cubicBezTo>
                    <a:pt x="65" y="35"/>
                    <a:pt x="65" y="35"/>
                    <a:pt x="64" y="35"/>
                  </a:cubicBezTo>
                  <a:cubicBezTo>
                    <a:pt x="64" y="35"/>
                    <a:pt x="65" y="35"/>
                    <a:pt x="64" y="35"/>
                  </a:cubicBezTo>
                  <a:cubicBezTo>
                    <a:pt x="64" y="35"/>
                    <a:pt x="64" y="35"/>
                    <a:pt x="64" y="35"/>
                  </a:cubicBezTo>
                  <a:cubicBezTo>
                    <a:pt x="64" y="35"/>
                    <a:pt x="64" y="35"/>
                    <a:pt x="64" y="35"/>
                  </a:cubicBezTo>
                  <a:cubicBezTo>
                    <a:pt x="64" y="35"/>
                    <a:pt x="64" y="35"/>
                    <a:pt x="64" y="35"/>
                  </a:cubicBezTo>
                  <a:cubicBezTo>
                    <a:pt x="64" y="36"/>
                    <a:pt x="65" y="35"/>
                    <a:pt x="65" y="35"/>
                  </a:cubicBezTo>
                  <a:cubicBezTo>
                    <a:pt x="65" y="35"/>
                    <a:pt x="65" y="35"/>
                    <a:pt x="65" y="35"/>
                  </a:cubicBezTo>
                  <a:cubicBezTo>
                    <a:pt x="65" y="36"/>
                    <a:pt x="65" y="35"/>
                    <a:pt x="65" y="36"/>
                  </a:cubicBezTo>
                  <a:cubicBezTo>
                    <a:pt x="65" y="36"/>
                    <a:pt x="65" y="36"/>
                    <a:pt x="65" y="36"/>
                  </a:cubicBezTo>
                  <a:cubicBezTo>
                    <a:pt x="65" y="36"/>
                    <a:pt x="64" y="36"/>
                    <a:pt x="64" y="36"/>
                  </a:cubicBezTo>
                  <a:cubicBezTo>
                    <a:pt x="64" y="36"/>
                    <a:pt x="64" y="36"/>
                    <a:pt x="64" y="36"/>
                  </a:cubicBezTo>
                  <a:cubicBezTo>
                    <a:pt x="65" y="36"/>
                    <a:pt x="64" y="36"/>
                    <a:pt x="64" y="36"/>
                  </a:cubicBezTo>
                  <a:cubicBezTo>
                    <a:pt x="64" y="36"/>
                    <a:pt x="64" y="36"/>
                    <a:pt x="64" y="36"/>
                  </a:cubicBezTo>
                  <a:cubicBezTo>
                    <a:pt x="64" y="36"/>
                    <a:pt x="64" y="36"/>
                    <a:pt x="64" y="36"/>
                  </a:cubicBezTo>
                  <a:cubicBezTo>
                    <a:pt x="64" y="36"/>
                    <a:pt x="64" y="37"/>
                    <a:pt x="64" y="36"/>
                  </a:cubicBezTo>
                  <a:cubicBezTo>
                    <a:pt x="63" y="36"/>
                    <a:pt x="64" y="37"/>
                    <a:pt x="63" y="37"/>
                  </a:cubicBezTo>
                  <a:cubicBezTo>
                    <a:pt x="63" y="37"/>
                    <a:pt x="64" y="37"/>
                    <a:pt x="64" y="37"/>
                  </a:cubicBezTo>
                  <a:cubicBezTo>
                    <a:pt x="64" y="37"/>
                    <a:pt x="63" y="37"/>
                    <a:pt x="63" y="37"/>
                  </a:cubicBezTo>
                  <a:cubicBezTo>
                    <a:pt x="63" y="37"/>
                    <a:pt x="63" y="37"/>
                    <a:pt x="64" y="37"/>
                  </a:cubicBezTo>
                  <a:cubicBezTo>
                    <a:pt x="64" y="37"/>
                    <a:pt x="63" y="38"/>
                    <a:pt x="63" y="38"/>
                  </a:cubicBezTo>
                  <a:cubicBezTo>
                    <a:pt x="63" y="38"/>
                    <a:pt x="63" y="38"/>
                    <a:pt x="63" y="38"/>
                  </a:cubicBezTo>
                  <a:cubicBezTo>
                    <a:pt x="63" y="38"/>
                    <a:pt x="63" y="38"/>
                    <a:pt x="63" y="38"/>
                  </a:cubicBezTo>
                  <a:cubicBezTo>
                    <a:pt x="63" y="38"/>
                    <a:pt x="63" y="38"/>
                    <a:pt x="63" y="39"/>
                  </a:cubicBezTo>
                  <a:cubicBezTo>
                    <a:pt x="63" y="39"/>
                    <a:pt x="63" y="39"/>
                    <a:pt x="63" y="39"/>
                  </a:cubicBezTo>
                  <a:cubicBezTo>
                    <a:pt x="63" y="39"/>
                    <a:pt x="63" y="39"/>
                    <a:pt x="63" y="38"/>
                  </a:cubicBezTo>
                  <a:cubicBezTo>
                    <a:pt x="63" y="39"/>
                    <a:pt x="63" y="39"/>
                    <a:pt x="63" y="39"/>
                  </a:cubicBezTo>
                  <a:cubicBezTo>
                    <a:pt x="63" y="39"/>
                    <a:pt x="63" y="39"/>
                    <a:pt x="63" y="39"/>
                  </a:cubicBezTo>
                  <a:cubicBezTo>
                    <a:pt x="63" y="39"/>
                    <a:pt x="63" y="39"/>
                    <a:pt x="63" y="39"/>
                  </a:cubicBezTo>
                  <a:cubicBezTo>
                    <a:pt x="63" y="39"/>
                    <a:pt x="63" y="39"/>
                    <a:pt x="63" y="39"/>
                  </a:cubicBezTo>
                  <a:cubicBezTo>
                    <a:pt x="63" y="39"/>
                    <a:pt x="63" y="39"/>
                    <a:pt x="63" y="39"/>
                  </a:cubicBezTo>
                  <a:cubicBezTo>
                    <a:pt x="62" y="40"/>
                    <a:pt x="63" y="39"/>
                    <a:pt x="63" y="40"/>
                  </a:cubicBezTo>
                  <a:cubicBezTo>
                    <a:pt x="63" y="39"/>
                    <a:pt x="63" y="39"/>
                    <a:pt x="63" y="39"/>
                  </a:cubicBezTo>
                  <a:cubicBezTo>
                    <a:pt x="63" y="40"/>
                    <a:pt x="63" y="40"/>
                    <a:pt x="63" y="40"/>
                  </a:cubicBezTo>
                  <a:cubicBezTo>
                    <a:pt x="62" y="40"/>
                    <a:pt x="62" y="40"/>
                    <a:pt x="62" y="40"/>
                  </a:cubicBezTo>
                  <a:cubicBezTo>
                    <a:pt x="62" y="40"/>
                    <a:pt x="63" y="40"/>
                    <a:pt x="62" y="40"/>
                  </a:cubicBezTo>
                  <a:cubicBezTo>
                    <a:pt x="63" y="40"/>
                    <a:pt x="63" y="40"/>
                    <a:pt x="63" y="40"/>
                  </a:cubicBezTo>
                  <a:cubicBezTo>
                    <a:pt x="63" y="40"/>
                    <a:pt x="63" y="40"/>
                    <a:pt x="63" y="40"/>
                  </a:cubicBezTo>
                  <a:cubicBezTo>
                    <a:pt x="63" y="41"/>
                    <a:pt x="62" y="41"/>
                    <a:pt x="62" y="40"/>
                  </a:cubicBezTo>
                  <a:cubicBezTo>
                    <a:pt x="62" y="41"/>
                    <a:pt x="62" y="41"/>
                    <a:pt x="62" y="41"/>
                  </a:cubicBezTo>
                  <a:cubicBezTo>
                    <a:pt x="62" y="41"/>
                    <a:pt x="62" y="41"/>
                    <a:pt x="62" y="41"/>
                  </a:cubicBezTo>
                  <a:cubicBezTo>
                    <a:pt x="62" y="41"/>
                    <a:pt x="62" y="41"/>
                    <a:pt x="62" y="42"/>
                  </a:cubicBezTo>
                  <a:cubicBezTo>
                    <a:pt x="63" y="41"/>
                    <a:pt x="63" y="41"/>
                    <a:pt x="63" y="41"/>
                  </a:cubicBezTo>
                  <a:cubicBezTo>
                    <a:pt x="63" y="41"/>
                    <a:pt x="63" y="41"/>
                    <a:pt x="63" y="41"/>
                  </a:cubicBezTo>
                  <a:cubicBezTo>
                    <a:pt x="63" y="41"/>
                    <a:pt x="63" y="42"/>
                    <a:pt x="63" y="42"/>
                  </a:cubicBezTo>
                  <a:cubicBezTo>
                    <a:pt x="63" y="42"/>
                    <a:pt x="63" y="42"/>
                    <a:pt x="63" y="42"/>
                  </a:cubicBezTo>
                  <a:cubicBezTo>
                    <a:pt x="63" y="41"/>
                    <a:pt x="62" y="42"/>
                    <a:pt x="62" y="42"/>
                  </a:cubicBezTo>
                  <a:cubicBezTo>
                    <a:pt x="62" y="42"/>
                    <a:pt x="63" y="42"/>
                    <a:pt x="62" y="43"/>
                  </a:cubicBezTo>
                  <a:cubicBezTo>
                    <a:pt x="62" y="43"/>
                    <a:pt x="62" y="43"/>
                    <a:pt x="62" y="43"/>
                  </a:cubicBezTo>
                  <a:cubicBezTo>
                    <a:pt x="62" y="43"/>
                    <a:pt x="62" y="43"/>
                    <a:pt x="62" y="43"/>
                  </a:cubicBezTo>
                  <a:cubicBezTo>
                    <a:pt x="62" y="43"/>
                    <a:pt x="62" y="43"/>
                    <a:pt x="62" y="43"/>
                  </a:cubicBezTo>
                  <a:cubicBezTo>
                    <a:pt x="62" y="43"/>
                    <a:pt x="62" y="43"/>
                    <a:pt x="62" y="43"/>
                  </a:cubicBezTo>
                  <a:cubicBezTo>
                    <a:pt x="62" y="43"/>
                    <a:pt x="63" y="43"/>
                    <a:pt x="63" y="43"/>
                  </a:cubicBezTo>
                  <a:cubicBezTo>
                    <a:pt x="63" y="43"/>
                    <a:pt x="63" y="44"/>
                    <a:pt x="62" y="43"/>
                  </a:cubicBezTo>
                  <a:cubicBezTo>
                    <a:pt x="62" y="43"/>
                    <a:pt x="62" y="43"/>
                    <a:pt x="62" y="43"/>
                  </a:cubicBezTo>
                  <a:cubicBezTo>
                    <a:pt x="62" y="44"/>
                    <a:pt x="62" y="44"/>
                    <a:pt x="62" y="44"/>
                  </a:cubicBezTo>
                  <a:cubicBezTo>
                    <a:pt x="62" y="44"/>
                    <a:pt x="62" y="44"/>
                    <a:pt x="62" y="44"/>
                  </a:cubicBezTo>
                  <a:cubicBezTo>
                    <a:pt x="62" y="44"/>
                    <a:pt x="62" y="44"/>
                    <a:pt x="62" y="44"/>
                  </a:cubicBezTo>
                  <a:cubicBezTo>
                    <a:pt x="62" y="44"/>
                    <a:pt x="62" y="44"/>
                    <a:pt x="62" y="44"/>
                  </a:cubicBezTo>
                  <a:cubicBezTo>
                    <a:pt x="62" y="44"/>
                    <a:pt x="62" y="44"/>
                    <a:pt x="62" y="44"/>
                  </a:cubicBezTo>
                  <a:cubicBezTo>
                    <a:pt x="62" y="44"/>
                    <a:pt x="62" y="44"/>
                    <a:pt x="62" y="44"/>
                  </a:cubicBezTo>
                  <a:cubicBezTo>
                    <a:pt x="62" y="44"/>
                    <a:pt x="62" y="44"/>
                    <a:pt x="62" y="44"/>
                  </a:cubicBezTo>
                  <a:cubicBezTo>
                    <a:pt x="62" y="44"/>
                    <a:pt x="62" y="44"/>
                    <a:pt x="62" y="45"/>
                  </a:cubicBezTo>
                  <a:cubicBezTo>
                    <a:pt x="62" y="44"/>
                    <a:pt x="62" y="44"/>
                    <a:pt x="62" y="44"/>
                  </a:cubicBezTo>
                  <a:cubicBezTo>
                    <a:pt x="62" y="44"/>
                    <a:pt x="63" y="45"/>
                    <a:pt x="62" y="45"/>
                  </a:cubicBezTo>
                  <a:cubicBezTo>
                    <a:pt x="62" y="45"/>
                    <a:pt x="62" y="45"/>
                    <a:pt x="62" y="45"/>
                  </a:cubicBezTo>
                  <a:cubicBezTo>
                    <a:pt x="62" y="45"/>
                    <a:pt x="62" y="46"/>
                    <a:pt x="62" y="46"/>
                  </a:cubicBezTo>
                  <a:cubicBezTo>
                    <a:pt x="62" y="46"/>
                    <a:pt x="62" y="46"/>
                    <a:pt x="62" y="46"/>
                  </a:cubicBezTo>
                  <a:cubicBezTo>
                    <a:pt x="62" y="46"/>
                    <a:pt x="62" y="45"/>
                    <a:pt x="62" y="45"/>
                  </a:cubicBezTo>
                  <a:cubicBezTo>
                    <a:pt x="62" y="45"/>
                    <a:pt x="62" y="45"/>
                    <a:pt x="62" y="45"/>
                  </a:cubicBezTo>
                  <a:cubicBezTo>
                    <a:pt x="62" y="45"/>
                    <a:pt x="63" y="45"/>
                    <a:pt x="63" y="45"/>
                  </a:cubicBezTo>
                  <a:cubicBezTo>
                    <a:pt x="63" y="45"/>
                    <a:pt x="63" y="45"/>
                    <a:pt x="63" y="45"/>
                  </a:cubicBezTo>
                  <a:cubicBezTo>
                    <a:pt x="63" y="45"/>
                    <a:pt x="63" y="45"/>
                    <a:pt x="62" y="45"/>
                  </a:cubicBezTo>
                  <a:cubicBezTo>
                    <a:pt x="62" y="46"/>
                    <a:pt x="62" y="46"/>
                    <a:pt x="62" y="46"/>
                  </a:cubicBezTo>
                  <a:cubicBezTo>
                    <a:pt x="62" y="46"/>
                    <a:pt x="62" y="46"/>
                    <a:pt x="63" y="46"/>
                  </a:cubicBezTo>
                  <a:cubicBezTo>
                    <a:pt x="62" y="47"/>
                    <a:pt x="62" y="47"/>
                    <a:pt x="63" y="47"/>
                  </a:cubicBezTo>
                  <a:cubicBezTo>
                    <a:pt x="62" y="47"/>
                    <a:pt x="62" y="48"/>
                    <a:pt x="62" y="48"/>
                  </a:cubicBezTo>
                  <a:cubicBezTo>
                    <a:pt x="62" y="47"/>
                    <a:pt x="62" y="47"/>
                    <a:pt x="62" y="47"/>
                  </a:cubicBezTo>
                  <a:cubicBezTo>
                    <a:pt x="62" y="48"/>
                    <a:pt x="62" y="47"/>
                    <a:pt x="62" y="47"/>
                  </a:cubicBezTo>
                  <a:cubicBezTo>
                    <a:pt x="62" y="48"/>
                    <a:pt x="62" y="48"/>
                    <a:pt x="62" y="48"/>
                  </a:cubicBezTo>
                  <a:cubicBezTo>
                    <a:pt x="62" y="47"/>
                    <a:pt x="62" y="48"/>
                    <a:pt x="63" y="48"/>
                  </a:cubicBezTo>
                  <a:cubicBezTo>
                    <a:pt x="63" y="48"/>
                    <a:pt x="63" y="48"/>
                    <a:pt x="63" y="48"/>
                  </a:cubicBezTo>
                  <a:cubicBezTo>
                    <a:pt x="63" y="48"/>
                    <a:pt x="63" y="49"/>
                    <a:pt x="63" y="49"/>
                  </a:cubicBezTo>
                  <a:cubicBezTo>
                    <a:pt x="63" y="49"/>
                    <a:pt x="63" y="50"/>
                    <a:pt x="63" y="50"/>
                  </a:cubicBezTo>
                  <a:cubicBezTo>
                    <a:pt x="63" y="50"/>
                    <a:pt x="63" y="50"/>
                    <a:pt x="63" y="50"/>
                  </a:cubicBezTo>
                  <a:cubicBezTo>
                    <a:pt x="63" y="51"/>
                    <a:pt x="63" y="50"/>
                    <a:pt x="63" y="51"/>
                  </a:cubicBezTo>
                  <a:cubicBezTo>
                    <a:pt x="63" y="51"/>
                    <a:pt x="63" y="51"/>
                    <a:pt x="63" y="51"/>
                  </a:cubicBezTo>
                  <a:cubicBezTo>
                    <a:pt x="63" y="51"/>
                    <a:pt x="64" y="51"/>
                    <a:pt x="63" y="51"/>
                  </a:cubicBezTo>
                  <a:cubicBezTo>
                    <a:pt x="63" y="51"/>
                    <a:pt x="63" y="51"/>
                    <a:pt x="63" y="51"/>
                  </a:cubicBezTo>
                  <a:cubicBezTo>
                    <a:pt x="63" y="51"/>
                    <a:pt x="63" y="51"/>
                    <a:pt x="63" y="51"/>
                  </a:cubicBezTo>
                  <a:cubicBezTo>
                    <a:pt x="63" y="51"/>
                    <a:pt x="64" y="51"/>
                    <a:pt x="64" y="51"/>
                  </a:cubicBezTo>
                  <a:cubicBezTo>
                    <a:pt x="64" y="52"/>
                    <a:pt x="64" y="52"/>
                    <a:pt x="64" y="52"/>
                  </a:cubicBezTo>
                  <a:cubicBezTo>
                    <a:pt x="64" y="52"/>
                    <a:pt x="64" y="52"/>
                    <a:pt x="64" y="52"/>
                  </a:cubicBezTo>
                  <a:cubicBezTo>
                    <a:pt x="64" y="52"/>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3"/>
                    <a:pt x="64" y="53"/>
                  </a:cubicBezTo>
                  <a:cubicBezTo>
                    <a:pt x="64" y="53"/>
                    <a:pt x="64" y="52"/>
                    <a:pt x="64" y="52"/>
                  </a:cubicBezTo>
                  <a:cubicBezTo>
                    <a:pt x="64" y="52"/>
                    <a:pt x="64" y="52"/>
                    <a:pt x="64" y="53"/>
                  </a:cubicBezTo>
                  <a:cubicBezTo>
                    <a:pt x="64" y="53"/>
                    <a:pt x="64" y="52"/>
                    <a:pt x="64" y="52"/>
                  </a:cubicBezTo>
                  <a:cubicBezTo>
                    <a:pt x="64" y="52"/>
                    <a:pt x="64" y="52"/>
                    <a:pt x="64" y="52"/>
                  </a:cubicBezTo>
                  <a:cubicBezTo>
                    <a:pt x="64" y="52"/>
                    <a:pt x="64" y="52"/>
                    <a:pt x="64" y="52"/>
                  </a:cubicBezTo>
                  <a:cubicBezTo>
                    <a:pt x="64" y="52"/>
                    <a:pt x="64" y="52"/>
                    <a:pt x="64" y="52"/>
                  </a:cubicBezTo>
                  <a:cubicBezTo>
                    <a:pt x="64" y="52"/>
                    <a:pt x="64" y="52"/>
                    <a:pt x="64" y="51"/>
                  </a:cubicBezTo>
                  <a:cubicBezTo>
                    <a:pt x="64" y="51"/>
                    <a:pt x="64" y="51"/>
                    <a:pt x="64" y="51"/>
                  </a:cubicBezTo>
                  <a:cubicBezTo>
                    <a:pt x="64" y="51"/>
                    <a:pt x="64" y="51"/>
                    <a:pt x="64" y="51"/>
                  </a:cubicBezTo>
                  <a:cubicBezTo>
                    <a:pt x="64" y="51"/>
                    <a:pt x="64" y="51"/>
                    <a:pt x="64" y="51"/>
                  </a:cubicBezTo>
                  <a:cubicBezTo>
                    <a:pt x="64" y="51"/>
                    <a:pt x="64" y="50"/>
                    <a:pt x="64" y="50"/>
                  </a:cubicBezTo>
                  <a:cubicBezTo>
                    <a:pt x="64" y="50"/>
                    <a:pt x="64" y="50"/>
                    <a:pt x="64" y="50"/>
                  </a:cubicBezTo>
                  <a:cubicBezTo>
                    <a:pt x="64" y="50"/>
                    <a:pt x="64" y="50"/>
                    <a:pt x="64" y="50"/>
                  </a:cubicBezTo>
                  <a:cubicBezTo>
                    <a:pt x="64" y="49"/>
                    <a:pt x="64" y="49"/>
                    <a:pt x="64" y="48"/>
                  </a:cubicBezTo>
                  <a:cubicBezTo>
                    <a:pt x="64" y="48"/>
                    <a:pt x="64" y="48"/>
                    <a:pt x="64" y="48"/>
                  </a:cubicBezTo>
                  <a:cubicBezTo>
                    <a:pt x="64" y="48"/>
                    <a:pt x="64" y="47"/>
                    <a:pt x="64" y="47"/>
                  </a:cubicBezTo>
                  <a:cubicBezTo>
                    <a:pt x="64" y="47"/>
                    <a:pt x="64" y="46"/>
                    <a:pt x="64" y="46"/>
                  </a:cubicBezTo>
                  <a:cubicBezTo>
                    <a:pt x="64" y="45"/>
                    <a:pt x="64" y="44"/>
                    <a:pt x="64" y="43"/>
                  </a:cubicBezTo>
                  <a:cubicBezTo>
                    <a:pt x="64" y="43"/>
                    <a:pt x="64" y="43"/>
                    <a:pt x="64" y="43"/>
                  </a:cubicBezTo>
                  <a:cubicBezTo>
                    <a:pt x="64" y="43"/>
                    <a:pt x="64" y="43"/>
                    <a:pt x="64" y="43"/>
                  </a:cubicBezTo>
                  <a:cubicBezTo>
                    <a:pt x="64" y="43"/>
                    <a:pt x="64" y="43"/>
                    <a:pt x="64" y="43"/>
                  </a:cubicBezTo>
                  <a:cubicBezTo>
                    <a:pt x="64" y="42"/>
                    <a:pt x="64" y="42"/>
                    <a:pt x="65" y="41"/>
                  </a:cubicBezTo>
                  <a:cubicBezTo>
                    <a:pt x="64" y="41"/>
                    <a:pt x="64" y="41"/>
                    <a:pt x="64" y="41"/>
                  </a:cubicBezTo>
                  <a:cubicBezTo>
                    <a:pt x="65" y="41"/>
                    <a:pt x="65" y="41"/>
                    <a:pt x="65" y="40"/>
                  </a:cubicBezTo>
                  <a:cubicBezTo>
                    <a:pt x="65" y="40"/>
                    <a:pt x="65" y="40"/>
                    <a:pt x="65" y="40"/>
                  </a:cubicBezTo>
                  <a:cubicBezTo>
                    <a:pt x="65" y="40"/>
                    <a:pt x="65" y="40"/>
                    <a:pt x="65" y="39"/>
                  </a:cubicBezTo>
                  <a:cubicBezTo>
                    <a:pt x="65" y="39"/>
                    <a:pt x="65" y="39"/>
                    <a:pt x="65" y="38"/>
                  </a:cubicBezTo>
                  <a:cubicBezTo>
                    <a:pt x="66" y="37"/>
                    <a:pt x="66" y="36"/>
                    <a:pt x="67" y="36"/>
                  </a:cubicBezTo>
                  <a:cubicBezTo>
                    <a:pt x="67" y="35"/>
                    <a:pt x="67" y="35"/>
                    <a:pt x="67" y="35"/>
                  </a:cubicBezTo>
                  <a:cubicBezTo>
                    <a:pt x="67" y="35"/>
                    <a:pt x="68" y="33"/>
                    <a:pt x="68" y="33"/>
                  </a:cubicBezTo>
                  <a:cubicBezTo>
                    <a:pt x="68" y="33"/>
                    <a:pt x="68" y="33"/>
                    <a:pt x="68" y="33"/>
                  </a:cubicBezTo>
                  <a:cubicBezTo>
                    <a:pt x="68" y="32"/>
                    <a:pt x="68" y="32"/>
                    <a:pt x="68" y="32"/>
                  </a:cubicBezTo>
                  <a:cubicBezTo>
                    <a:pt x="68" y="32"/>
                    <a:pt x="69" y="32"/>
                    <a:pt x="69" y="32"/>
                  </a:cubicBezTo>
                  <a:cubicBezTo>
                    <a:pt x="69" y="31"/>
                    <a:pt x="69" y="31"/>
                    <a:pt x="69" y="31"/>
                  </a:cubicBezTo>
                  <a:cubicBezTo>
                    <a:pt x="69" y="31"/>
                    <a:pt x="70" y="31"/>
                    <a:pt x="70" y="30"/>
                  </a:cubicBezTo>
                  <a:cubicBezTo>
                    <a:pt x="70" y="30"/>
                    <a:pt x="70" y="30"/>
                    <a:pt x="70" y="30"/>
                  </a:cubicBezTo>
                  <a:cubicBezTo>
                    <a:pt x="70" y="30"/>
                    <a:pt x="70" y="30"/>
                    <a:pt x="70" y="30"/>
                  </a:cubicBezTo>
                  <a:cubicBezTo>
                    <a:pt x="70" y="30"/>
                    <a:pt x="70" y="29"/>
                    <a:pt x="70" y="30"/>
                  </a:cubicBezTo>
                  <a:cubicBezTo>
                    <a:pt x="70" y="29"/>
                    <a:pt x="71" y="29"/>
                    <a:pt x="71" y="28"/>
                  </a:cubicBezTo>
                  <a:cubicBezTo>
                    <a:pt x="71" y="28"/>
                    <a:pt x="71" y="28"/>
                    <a:pt x="72" y="28"/>
                  </a:cubicBezTo>
                  <a:cubicBezTo>
                    <a:pt x="72" y="28"/>
                    <a:pt x="72" y="28"/>
                    <a:pt x="72" y="27"/>
                  </a:cubicBezTo>
                  <a:cubicBezTo>
                    <a:pt x="72" y="27"/>
                    <a:pt x="72" y="27"/>
                    <a:pt x="72" y="27"/>
                  </a:cubicBezTo>
                  <a:cubicBezTo>
                    <a:pt x="72" y="27"/>
                    <a:pt x="72" y="27"/>
                    <a:pt x="73" y="27"/>
                  </a:cubicBezTo>
                  <a:cubicBezTo>
                    <a:pt x="73" y="27"/>
                    <a:pt x="74" y="26"/>
                    <a:pt x="74" y="26"/>
                  </a:cubicBezTo>
                  <a:cubicBezTo>
                    <a:pt x="75" y="25"/>
                    <a:pt x="76" y="25"/>
                    <a:pt x="77" y="24"/>
                  </a:cubicBezTo>
                  <a:cubicBezTo>
                    <a:pt x="77" y="24"/>
                    <a:pt x="77" y="24"/>
                    <a:pt x="77" y="24"/>
                  </a:cubicBezTo>
                  <a:cubicBezTo>
                    <a:pt x="78" y="24"/>
                    <a:pt x="78" y="24"/>
                    <a:pt x="78" y="24"/>
                  </a:cubicBezTo>
                  <a:cubicBezTo>
                    <a:pt x="78" y="24"/>
                    <a:pt x="79" y="24"/>
                    <a:pt x="79" y="24"/>
                  </a:cubicBezTo>
                  <a:cubicBezTo>
                    <a:pt x="79" y="24"/>
                    <a:pt x="79" y="24"/>
                    <a:pt x="80" y="24"/>
                  </a:cubicBezTo>
                  <a:cubicBezTo>
                    <a:pt x="80" y="24"/>
                    <a:pt x="80" y="24"/>
                    <a:pt x="80" y="24"/>
                  </a:cubicBezTo>
                  <a:cubicBezTo>
                    <a:pt x="80" y="24"/>
                    <a:pt x="80" y="24"/>
                    <a:pt x="81" y="24"/>
                  </a:cubicBezTo>
                  <a:cubicBezTo>
                    <a:pt x="81" y="24"/>
                    <a:pt x="81" y="24"/>
                    <a:pt x="81" y="24"/>
                  </a:cubicBezTo>
                  <a:cubicBezTo>
                    <a:pt x="81" y="24"/>
                    <a:pt x="81" y="25"/>
                    <a:pt x="81" y="24"/>
                  </a:cubicBezTo>
                  <a:cubicBezTo>
                    <a:pt x="81" y="24"/>
                    <a:pt x="81" y="25"/>
                    <a:pt x="81" y="24"/>
                  </a:cubicBezTo>
                  <a:cubicBezTo>
                    <a:pt x="82" y="25"/>
                    <a:pt x="83" y="26"/>
                    <a:pt x="84" y="26"/>
                  </a:cubicBezTo>
                  <a:cubicBezTo>
                    <a:pt x="85" y="27"/>
                    <a:pt x="84" y="26"/>
                    <a:pt x="85" y="27"/>
                  </a:cubicBezTo>
                  <a:cubicBezTo>
                    <a:pt x="85" y="27"/>
                    <a:pt x="84" y="27"/>
                    <a:pt x="85" y="27"/>
                  </a:cubicBezTo>
                  <a:cubicBezTo>
                    <a:pt x="85" y="27"/>
                    <a:pt x="85" y="27"/>
                    <a:pt x="85" y="27"/>
                  </a:cubicBezTo>
                  <a:cubicBezTo>
                    <a:pt x="85" y="27"/>
                    <a:pt x="85" y="27"/>
                    <a:pt x="85" y="27"/>
                  </a:cubicBezTo>
                  <a:cubicBezTo>
                    <a:pt x="85" y="27"/>
                    <a:pt x="86" y="27"/>
                    <a:pt x="86" y="28"/>
                  </a:cubicBezTo>
                  <a:cubicBezTo>
                    <a:pt x="86" y="28"/>
                    <a:pt x="86" y="28"/>
                    <a:pt x="86" y="28"/>
                  </a:cubicBezTo>
                  <a:cubicBezTo>
                    <a:pt x="86" y="28"/>
                    <a:pt x="86" y="28"/>
                    <a:pt x="86" y="29"/>
                  </a:cubicBezTo>
                  <a:cubicBezTo>
                    <a:pt x="86" y="29"/>
                    <a:pt x="85" y="30"/>
                    <a:pt x="84" y="30"/>
                  </a:cubicBezTo>
                  <a:cubicBezTo>
                    <a:pt x="81" y="32"/>
                    <a:pt x="81" y="32"/>
                    <a:pt x="81" y="32"/>
                  </a:cubicBezTo>
                  <a:cubicBezTo>
                    <a:pt x="79" y="34"/>
                    <a:pt x="76" y="35"/>
                    <a:pt x="74" y="37"/>
                  </a:cubicBezTo>
                  <a:cubicBezTo>
                    <a:pt x="74" y="37"/>
                    <a:pt x="74" y="37"/>
                    <a:pt x="74" y="38"/>
                  </a:cubicBezTo>
                  <a:cubicBezTo>
                    <a:pt x="74" y="38"/>
                    <a:pt x="74" y="38"/>
                    <a:pt x="74" y="38"/>
                  </a:cubicBezTo>
                  <a:cubicBezTo>
                    <a:pt x="73" y="38"/>
                    <a:pt x="73" y="38"/>
                    <a:pt x="73" y="38"/>
                  </a:cubicBezTo>
                  <a:cubicBezTo>
                    <a:pt x="72" y="39"/>
                    <a:pt x="72" y="39"/>
                    <a:pt x="71" y="40"/>
                  </a:cubicBezTo>
                  <a:cubicBezTo>
                    <a:pt x="71" y="40"/>
                    <a:pt x="71" y="40"/>
                    <a:pt x="71" y="40"/>
                  </a:cubicBezTo>
                  <a:cubicBezTo>
                    <a:pt x="71" y="40"/>
                    <a:pt x="71" y="40"/>
                    <a:pt x="71" y="40"/>
                  </a:cubicBezTo>
                  <a:cubicBezTo>
                    <a:pt x="71" y="40"/>
                    <a:pt x="71" y="40"/>
                    <a:pt x="71" y="40"/>
                  </a:cubicBezTo>
                  <a:cubicBezTo>
                    <a:pt x="71" y="40"/>
                    <a:pt x="71" y="40"/>
                    <a:pt x="71" y="40"/>
                  </a:cubicBezTo>
                  <a:cubicBezTo>
                    <a:pt x="69" y="42"/>
                    <a:pt x="67" y="44"/>
                    <a:pt x="66" y="47"/>
                  </a:cubicBezTo>
                  <a:cubicBezTo>
                    <a:pt x="66" y="47"/>
                    <a:pt x="65" y="48"/>
                    <a:pt x="65" y="48"/>
                  </a:cubicBezTo>
                  <a:cubicBezTo>
                    <a:pt x="65" y="50"/>
                    <a:pt x="64" y="52"/>
                    <a:pt x="63" y="54"/>
                  </a:cubicBezTo>
                  <a:cubicBezTo>
                    <a:pt x="63" y="54"/>
                    <a:pt x="64" y="54"/>
                    <a:pt x="65" y="53"/>
                  </a:cubicBezTo>
                  <a:close/>
                  <a:moveTo>
                    <a:pt x="65" y="53"/>
                  </a:moveTo>
                  <a:cubicBezTo>
                    <a:pt x="65" y="53"/>
                    <a:pt x="65" y="53"/>
                    <a:pt x="64" y="53"/>
                  </a:cubicBezTo>
                  <a:cubicBezTo>
                    <a:pt x="65" y="53"/>
                    <a:pt x="65" y="53"/>
                    <a:pt x="65" y="53"/>
                  </a:cubicBezTo>
                  <a:close/>
                  <a:moveTo>
                    <a:pt x="62" y="48"/>
                  </a:moveTo>
                  <a:cubicBezTo>
                    <a:pt x="62" y="48"/>
                    <a:pt x="62" y="48"/>
                    <a:pt x="62" y="48"/>
                  </a:cubicBezTo>
                  <a:cubicBezTo>
                    <a:pt x="62" y="48"/>
                    <a:pt x="62" y="48"/>
                    <a:pt x="62" y="48"/>
                  </a:cubicBezTo>
                  <a:cubicBezTo>
                    <a:pt x="62" y="48"/>
                    <a:pt x="62" y="48"/>
                    <a:pt x="62" y="48"/>
                  </a:cubicBezTo>
                  <a:close/>
                  <a:moveTo>
                    <a:pt x="62" y="46"/>
                  </a:moveTo>
                  <a:cubicBezTo>
                    <a:pt x="62" y="46"/>
                    <a:pt x="62" y="47"/>
                    <a:pt x="62" y="47"/>
                  </a:cubicBezTo>
                  <a:lnTo>
                    <a:pt x="62" y="46"/>
                  </a:lnTo>
                  <a:close/>
                  <a:moveTo>
                    <a:pt x="62" y="45"/>
                  </a:moveTo>
                  <a:cubicBezTo>
                    <a:pt x="62" y="45"/>
                    <a:pt x="62" y="45"/>
                    <a:pt x="62" y="45"/>
                  </a:cubicBezTo>
                  <a:cubicBezTo>
                    <a:pt x="62" y="45"/>
                    <a:pt x="62" y="45"/>
                    <a:pt x="62" y="45"/>
                  </a:cubicBezTo>
                  <a:close/>
                  <a:moveTo>
                    <a:pt x="62" y="45"/>
                  </a:moveTo>
                  <a:cubicBezTo>
                    <a:pt x="62" y="45"/>
                    <a:pt x="62" y="45"/>
                    <a:pt x="62" y="45"/>
                  </a:cubicBezTo>
                  <a:cubicBezTo>
                    <a:pt x="62" y="45"/>
                    <a:pt x="62" y="45"/>
                    <a:pt x="62" y="45"/>
                  </a:cubicBezTo>
                  <a:close/>
                  <a:moveTo>
                    <a:pt x="62" y="42"/>
                  </a:moveTo>
                  <a:cubicBezTo>
                    <a:pt x="62" y="42"/>
                    <a:pt x="62" y="42"/>
                    <a:pt x="62" y="41"/>
                  </a:cubicBezTo>
                  <a:cubicBezTo>
                    <a:pt x="62" y="42"/>
                    <a:pt x="62" y="42"/>
                    <a:pt x="62" y="42"/>
                  </a:cubicBezTo>
                  <a:close/>
                  <a:moveTo>
                    <a:pt x="62" y="40"/>
                  </a:moveTo>
                  <a:cubicBezTo>
                    <a:pt x="63" y="40"/>
                    <a:pt x="62" y="40"/>
                    <a:pt x="63" y="40"/>
                  </a:cubicBezTo>
                  <a:cubicBezTo>
                    <a:pt x="62" y="40"/>
                    <a:pt x="62" y="40"/>
                    <a:pt x="62" y="40"/>
                  </a:cubicBezTo>
                  <a:close/>
                  <a:moveTo>
                    <a:pt x="79" y="22"/>
                  </a:moveTo>
                  <a:cubicBezTo>
                    <a:pt x="79" y="22"/>
                    <a:pt x="79" y="22"/>
                    <a:pt x="79" y="22"/>
                  </a:cubicBezTo>
                  <a:cubicBezTo>
                    <a:pt x="79" y="22"/>
                    <a:pt x="79" y="22"/>
                    <a:pt x="79" y="22"/>
                  </a:cubicBezTo>
                  <a:close/>
                  <a:moveTo>
                    <a:pt x="88" y="30"/>
                  </a:moveTo>
                  <a:cubicBezTo>
                    <a:pt x="88" y="30"/>
                    <a:pt x="88" y="30"/>
                    <a:pt x="88" y="30"/>
                  </a:cubicBezTo>
                  <a:cubicBezTo>
                    <a:pt x="88" y="30"/>
                    <a:pt x="88" y="30"/>
                    <a:pt x="88" y="30"/>
                  </a:cubicBezTo>
                  <a:close/>
                  <a:moveTo>
                    <a:pt x="83" y="33"/>
                  </a:moveTo>
                  <a:cubicBezTo>
                    <a:pt x="83" y="33"/>
                    <a:pt x="83" y="33"/>
                    <a:pt x="83" y="33"/>
                  </a:cubicBezTo>
                  <a:cubicBezTo>
                    <a:pt x="82" y="33"/>
                    <a:pt x="82" y="33"/>
                    <a:pt x="82" y="33"/>
                  </a:cubicBezTo>
                  <a:lnTo>
                    <a:pt x="83" y="33"/>
                  </a:lnTo>
                  <a:close/>
                  <a:moveTo>
                    <a:pt x="42" y="69"/>
                  </a:moveTo>
                  <a:cubicBezTo>
                    <a:pt x="42" y="69"/>
                    <a:pt x="42" y="69"/>
                    <a:pt x="42" y="69"/>
                  </a:cubicBezTo>
                  <a:cubicBezTo>
                    <a:pt x="42" y="69"/>
                    <a:pt x="42" y="69"/>
                    <a:pt x="42" y="69"/>
                  </a:cubicBezTo>
                  <a:close/>
                  <a:moveTo>
                    <a:pt x="40" y="69"/>
                  </a:moveTo>
                  <a:cubicBezTo>
                    <a:pt x="39" y="68"/>
                    <a:pt x="38" y="69"/>
                    <a:pt x="37" y="68"/>
                  </a:cubicBezTo>
                  <a:cubicBezTo>
                    <a:pt x="37" y="68"/>
                    <a:pt x="37" y="68"/>
                    <a:pt x="36" y="68"/>
                  </a:cubicBezTo>
                  <a:cubicBezTo>
                    <a:pt x="35" y="68"/>
                    <a:pt x="33" y="68"/>
                    <a:pt x="32" y="68"/>
                  </a:cubicBezTo>
                  <a:cubicBezTo>
                    <a:pt x="32" y="68"/>
                    <a:pt x="32" y="68"/>
                    <a:pt x="32" y="68"/>
                  </a:cubicBezTo>
                  <a:cubicBezTo>
                    <a:pt x="32" y="68"/>
                    <a:pt x="31" y="68"/>
                    <a:pt x="31" y="68"/>
                  </a:cubicBezTo>
                  <a:cubicBezTo>
                    <a:pt x="31" y="68"/>
                    <a:pt x="31" y="68"/>
                    <a:pt x="31" y="68"/>
                  </a:cubicBezTo>
                  <a:cubicBezTo>
                    <a:pt x="31" y="68"/>
                    <a:pt x="30" y="68"/>
                    <a:pt x="30" y="68"/>
                  </a:cubicBezTo>
                  <a:cubicBezTo>
                    <a:pt x="30" y="68"/>
                    <a:pt x="30" y="68"/>
                    <a:pt x="30" y="68"/>
                  </a:cubicBezTo>
                  <a:cubicBezTo>
                    <a:pt x="30" y="68"/>
                    <a:pt x="30" y="68"/>
                    <a:pt x="30" y="68"/>
                  </a:cubicBezTo>
                  <a:cubicBezTo>
                    <a:pt x="29" y="68"/>
                    <a:pt x="29" y="68"/>
                    <a:pt x="28" y="68"/>
                  </a:cubicBezTo>
                  <a:cubicBezTo>
                    <a:pt x="28" y="68"/>
                    <a:pt x="28" y="68"/>
                    <a:pt x="28" y="68"/>
                  </a:cubicBezTo>
                  <a:cubicBezTo>
                    <a:pt x="27" y="68"/>
                    <a:pt x="26" y="68"/>
                    <a:pt x="25" y="68"/>
                  </a:cubicBezTo>
                  <a:cubicBezTo>
                    <a:pt x="25" y="68"/>
                    <a:pt x="25" y="68"/>
                    <a:pt x="25" y="68"/>
                  </a:cubicBezTo>
                  <a:cubicBezTo>
                    <a:pt x="25" y="68"/>
                    <a:pt x="24" y="68"/>
                    <a:pt x="24" y="68"/>
                  </a:cubicBezTo>
                  <a:cubicBezTo>
                    <a:pt x="24" y="68"/>
                    <a:pt x="23" y="68"/>
                    <a:pt x="23" y="68"/>
                  </a:cubicBezTo>
                  <a:cubicBezTo>
                    <a:pt x="23" y="68"/>
                    <a:pt x="23" y="68"/>
                    <a:pt x="23" y="68"/>
                  </a:cubicBezTo>
                  <a:cubicBezTo>
                    <a:pt x="23" y="68"/>
                    <a:pt x="23" y="69"/>
                    <a:pt x="22" y="68"/>
                  </a:cubicBezTo>
                  <a:cubicBezTo>
                    <a:pt x="22" y="69"/>
                    <a:pt x="22" y="69"/>
                    <a:pt x="22" y="69"/>
                  </a:cubicBezTo>
                  <a:cubicBezTo>
                    <a:pt x="22" y="68"/>
                    <a:pt x="22" y="69"/>
                    <a:pt x="22" y="69"/>
                  </a:cubicBezTo>
                  <a:cubicBezTo>
                    <a:pt x="22" y="69"/>
                    <a:pt x="22" y="69"/>
                    <a:pt x="22" y="69"/>
                  </a:cubicBezTo>
                  <a:cubicBezTo>
                    <a:pt x="22" y="69"/>
                    <a:pt x="21" y="69"/>
                    <a:pt x="21" y="69"/>
                  </a:cubicBezTo>
                  <a:cubicBezTo>
                    <a:pt x="21" y="69"/>
                    <a:pt x="21" y="69"/>
                    <a:pt x="21" y="69"/>
                  </a:cubicBezTo>
                  <a:cubicBezTo>
                    <a:pt x="21" y="69"/>
                    <a:pt x="21" y="69"/>
                    <a:pt x="21" y="69"/>
                  </a:cubicBezTo>
                  <a:cubicBezTo>
                    <a:pt x="20" y="69"/>
                    <a:pt x="21" y="69"/>
                    <a:pt x="21" y="69"/>
                  </a:cubicBezTo>
                  <a:cubicBezTo>
                    <a:pt x="19" y="69"/>
                    <a:pt x="18" y="70"/>
                    <a:pt x="16" y="70"/>
                  </a:cubicBezTo>
                  <a:cubicBezTo>
                    <a:pt x="16" y="71"/>
                    <a:pt x="16" y="71"/>
                    <a:pt x="16" y="71"/>
                  </a:cubicBezTo>
                  <a:cubicBezTo>
                    <a:pt x="16" y="71"/>
                    <a:pt x="16" y="71"/>
                    <a:pt x="15" y="71"/>
                  </a:cubicBezTo>
                  <a:cubicBezTo>
                    <a:pt x="16" y="71"/>
                    <a:pt x="15" y="71"/>
                    <a:pt x="15" y="71"/>
                  </a:cubicBezTo>
                  <a:cubicBezTo>
                    <a:pt x="15" y="71"/>
                    <a:pt x="15" y="71"/>
                    <a:pt x="15" y="71"/>
                  </a:cubicBezTo>
                  <a:cubicBezTo>
                    <a:pt x="15" y="71"/>
                    <a:pt x="15" y="71"/>
                    <a:pt x="15" y="71"/>
                  </a:cubicBezTo>
                  <a:cubicBezTo>
                    <a:pt x="15" y="71"/>
                    <a:pt x="14" y="71"/>
                    <a:pt x="14" y="71"/>
                  </a:cubicBezTo>
                  <a:cubicBezTo>
                    <a:pt x="14" y="71"/>
                    <a:pt x="14" y="71"/>
                    <a:pt x="14" y="71"/>
                  </a:cubicBezTo>
                  <a:cubicBezTo>
                    <a:pt x="14" y="71"/>
                    <a:pt x="14" y="72"/>
                    <a:pt x="13" y="72"/>
                  </a:cubicBezTo>
                  <a:cubicBezTo>
                    <a:pt x="14" y="72"/>
                    <a:pt x="14" y="72"/>
                    <a:pt x="14" y="72"/>
                  </a:cubicBezTo>
                  <a:cubicBezTo>
                    <a:pt x="13" y="72"/>
                    <a:pt x="13" y="72"/>
                    <a:pt x="13" y="72"/>
                  </a:cubicBezTo>
                  <a:cubicBezTo>
                    <a:pt x="13" y="72"/>
                    <a:pt x="13" y="72"/>
                    <a:pt x="13" y="72"/>
                  </a:cubicBezTo>
                  <a:cubicBezTo>
                    <a:pt x="13" y="72"/>
                    <a:pt x="12" y="72"/>
                    <a:pt x="12" y="72"/>
                  </a:cubicBezTo>
                  <a:cubicBezTo>
                    <a:pt x="12" y="72"/>
                    <a:pt x="12" y="72"/>
                    <a:pt x="12" y="72"/>
                  </a:cubicBezTo>
                  <a:cubicBezTo>
                    <a:pt x="11" y="73"/>
                    <a:pt x="11" y="73"/>
                    <a:pt x="11" y="73"/>
                  </a:cubicBezTo>
                  <a:cubicBezTo>
                    <a:pt x="10" y="73"/>
                    <a:pt x="11" y="73"/>
                    <a:pt x="10" y="73"/>
                  </a:cubicBezTo>
                  <a:cubicBezTo>
                    <a:pt x="10" y="73"/>
                    <a:pt x="10" y="73"/>
                    <a:pt x="10" y="73"/>
                  </a:cubicBezTo>
                  <a:cubicBezTo>
                    <a:pt x="9" y="73"/>
                    <a:pt x="9" y="74"/>
                    <a:pt x="9" y="74"/>
                  </a:cubicBezTo>
                  <a:cubicBezTo>
                    <a:pt x="9" y="74"/>
                    <a:pt x="9" y="74"/>
                    <a:pt x="9" y="74"/>
                  </a:cubicBezTo>
                  <a:cubicBezTo>
                    <a:pt x="9" y="74"/>
                    <a:pt x="9" y="74"/>
                    <a:pt x="9" y="74"/>
                  </a:cubicBezTo>
                  <a:cubicBezTo>
                    <a:pt x="9" y="74"/>
                    <a:pt x="9" y="74"/>
                    <a:pt x="9" y="74"/>
                  </a:cubicBezTo>
                  <a:cubicBezTo>
                    <a:pt x="9" y="74"/>
                    <a:pt x="8" y="74"/>
                    <a:pt x="8" y="74"/>
                  </a:cubicBezTo>
                  <a:cubicBezTo>
                    <a:pt x="8" y="74"/>
                    <a:pt x="8" y="74"/>
                    <a:pt x="7" y="74"/>
                  </a:cubicBezTo>
                  <a:cubicBezTo>
                    <a:pt x="7" y="74"/>
                    <a:pt x="7" y="75"/>
                    <a:pt x="7" y="75"/>
                  </a:cubicBezTo>
                  <a:cubicBezTo>
                    <a:pt x="6" y="74"/>
                    <a:pt x="6" y="74"/>
                    <a:pt x="6" y="74"/>
                  </a:cubicBezTo>
                  <a:cubicBezTo>
                    <a:pt x="6" y="74"/>
                    <a:pt x="6" y="75"/>
                    <a:pt x="6" y="75"/>
                  </a:cubicBezTo>
                  <a:cubicBezTo>
                    <a:pt x="6" y="74"/>
                    <a:pt x="6" y="74"/>
                    <a:pt x="6" y="74"/>
                  </a:cubicBezTo>
                  <a:cubicBezTo>
                    <a:pt x="6" y="74"/>
                    <a:pt x="5" y="74"/>
                    <a:pt x="5" y="75"/>
                  </a:cubicBezTo>
                  <a:cubicBezTo>
                    <a:pt x="5" y="75"/>
                    <a:pt x="6" y="75"/>
                    <a:pt x="6" y="75"/>
                  </a:cubicBezTo>
                  <a:cubicBezTo>
                    <a:pt x="5" y="75"/>
                    <a:pt x="5" y="75"/>
                    <a:pt x="5" y="75"/>
                  </a:cubicBezTo>
                  <a:cubicBezTo>
                    <a:pt x="5" y="75"/>
                    <a:pt x="5" y="75"/>
                    <a:pt x="5" y="75"/>
                  </a:cubicBezTo>
                  <a:cubicBezTo>
                    <a:pt x="5" y="75"/>
                    <a:pt x="4" y="75"/>
                    <a:pt x="5" y="75"/>
                  </a:cubicBezTo>
                  <a:cubicBezTo>
                    <a:pt x="5" y="75"/>
                    <a:pt x="5" y="75"/>
                    <a:pt x="5" y="75"/>
                  </a:cubicBezTo>
                  <a:cubicBezTo>
                    <a:pt x="5" y="75"/>
                    <a:pt x="4" y="75"/>
                    <a:pt x="4" y="74"/>
                  </a:cubicBezTo>
                  <a:cubicBezTo>
                    <a:pt x="4" y="75"/>
                    <a:pt x="4" y="75"/>
                    <a:pt x="4" y="75"/>
                  </a:cubicBezTo>
                  <a:cubicBezTo>
                    <a:pt x="4" y="74"/>
                    <a:pt x="4" y="74"/>
                    <a:pt x="4" y="74"/>
                  </a:cubicBezTo>
                  <a:cubicBezTo>
                    <a:pt x="4" y="74"/>
                    <a:pt x="3" y="74"/>
                    <a:pt x="4" y="74"/>
                  </a:cubicBezTo>
                  <a:cubicBezTo>
                    <a:pt x="3" y="74"/>
                    <a:pt x="3" y="74"/>
                    <a:pt x="3" y="73"/>
                  </a:cubicBezTo>
                  <a:cubicBezTo>
                    <a:pt x="3" y="73"/>
                    <a:pt x="3" y="73"/>
                    <a:pt x="3" y="73"/>
                  </a:cubicBezTo>
                  <a:cubicBezTo>
                    <a:pt x="3" y="73"/>
                    <a:pt x="3" y="73"/>
                    <a:pt x="3" y="73"/>
                  </a:cubicBezTo>
                  <a:cubicBezTo>
                    <a:pt x="3" y="73"/>
                    <a:pt x="3" y="73"/>
                    <a:pt x="3" y="73"/>
                  </a:cubicBezTo>
                  <a:cubicBezTo>
                    <a:pt x="3" y="73"/>
                    <a:pt x="3" y="73"/>
                    <a:pt x="3" y="73"/>
                  </a:cubicBezTo>
                  <a:cubicBezTo>
                    <a:pt x="3" y="73"/>
                    <a:pt x="3" y="72"/>
                    <a:pt x="2" y="71"/>
                  </a:cubicBezTo>
                  <a:cubicBezTo>
                    <a:pt x="2" y="71"/>
                    <a:pt x="3" y="71"/>
                    <a:pt x="3" y="71"/>
                  </a:cubicBezTo>
                  <a:cubicBezTo>
                    <a:pt x="2" y="71"/>
                    <a:pt x="2" y="71"/>
                    <a:pt x="2" y="71"/>
                  </a:cubicBezTo>
                  <a:cubicBezTo>
                    <a:pt x="2" y="71"/>
                    <a:pt x="2" y="70"/>
                    <a:pt x="2" y="70"/>
                  </a:cubicBezTo>
                  <a:cubicBezTo>
                    <a:pt x="2" y="70"/>
                    <a:pt x="2" y="71"/>
                    <a:pt x="2" y="71"/>
                  </a:cubicBezTo>
                  <a:cubicBezTo>
                    <a:pt x="2" y="71"/>
                    <a:pt x="3" y="71"/>
                    <a:pt x="2" y="71"/>
                  </a:cubicBezTo>
                  <a:cubicBezTo>
                    <a:pt x="2" y="70"/>
                    <a:pt x="2" y="70"/>
                    <a:pt x="2" y="70"/>
                  </a:cubicBezTo>
                  <a:cubicBezTo>
                    <a:pt x="2" y="70"/>
                    <a:pt x="2" y="70"/>
                    <a:pt x="2" y="70"/>
                  </a:cubicBezTo>
                  <a:cubicBezTo>
                    <a:pt x="2" y="70"/>
                    <a:pt x="2" y="70"/>
                    <a:pt x="2" y="69"/>
                  </a:cubicBezTo>
                  <a:cubicBezTo>
                    <a:pt x="2" y="69"/>
                    <a:pt x="2" y="69"/>
                    <a:pt x="2" y="69"/>
                  </a:cubicBezTo>
                  <a:cubicBezTo>
                    <a:pt x="2" y="69"/>
                    <a:pt x="2" y="69"/>
                    <a:pt x="2" y="69"/>
                  </a:cubicBezTo>
                  <a:cubicBezTo>
                    <a:pt x="2" y="69"/>
                    <a:pt x="3" y="69"/>
                    <a:pt x="2" y="69"/>
                  </a:cubicBezTo>
                  <a:cubicBezTo>
                    <a:pt x="2" y="69"/>
                    <a:pt x="2" y="69"/>
                    <a:pt x="2" y="69"/>
                  </a:cubicBezTo>
                  <a:cubicBezTo>
                    <a:pt x="2" y="69"/>
                    <a:pt x="2" y="68"/>
                    <a:pt x="2" y="68"/>
                  </a:cubicBezTo>
                  <a:cubicBezTo>
                    <a:pt x="2" y="68"/>
                    <a:pt x="2" y="68"/>
                    <a:pt x="2" y="68"/>
                  </a:cubicBezTo>
                  <a:cubicBezTo>
                    <a:pt x="3" y="68"/>
                    <a:pt x="2" y="68"/>
                    <a:pt x="2" y="68"/>
                  </a:cubicBezTo>
                  <a:cubicBezTo>
                    <a:pt x="2" y="67"/>
                    <a:pt x="2" y="67"/>
                    <a:pt x="2" y="67"/>
                  </a:cubicBezTo>
                  <a:cubicBezTo>
                    <a:pt x="2" y="66"/>
                    <a:pt x="3" y="66"/>
                    <a:pt x="3" y="66"/>
                  </a:cubicBezTo>
                  <a:cubicBezTo>
                    <a:pt x="3" y="66"/>
                    <a:pt x="2" y="66"/>
                    <a:pt x="2" y="66"/>
                  </a:cubicBezTo>
                  <a:cubicBezTo>
                    <a:pt x="2" y="66"/>
                    <a:pt x="2" y="66"/>
                    <a:pt x="3" y="66"/>
                  </a:cubicBezTo>
                  <a:cubicBezTo>
                    <a:pt x="2" y="66"/>
                    <a:pt x="2" y="65"/>
                    <a:pt x="2" y="65"/>
                  </a:cubicBezTo>
                  <a:cubicBezTo>
                    <a:pt x="2" y="65"/>
                    <a:pt x="3" y="65"/>
                    <a:pt x="3" y="65"/>
                  </a:cubicBezTo>
                  <a:cubicBezTo>
                    <a:pt x="2" y="65"/>
                    <a:pt x="3" y="65"/>
                    <a:pt x="3" y="64"/>
                  </a:cubicBezTo>
                  <a:cubicBezTo>
                    <a:pt x="3" y="64"/>
                    <a:pt x="3" y="65"/>
                    <a:pt x="3" y="64"/>
                  </a:cubicBezTo>
                  <a:cubicBezTo>
                    <a:pt x="2" y="64"/>
                    <a:pt x="3" y="64"/>
                    <a:pt x="3" y="64"/>
                  </a:cubicBezTo>
                  <a:cubicBezTo>
                    <a:pt x="3" y="64"/>
                    <a:pt x="3" y="64"/>
                    <a:pt x="3" y="64"/>
                  </a:cubicBezTo>
                  <a:cubicBezTo>
                    <a:pt x="3" y="64"/>
                    <a:pt x="4" y="64"/>
                    <a:pt x="4" y="63"/>
                  </a:cubicBezTo>
                  <a:cubicBezTo>
                    <a:pt x="4" y="63"/>
                    <a:pt x="4" y="63"/>
                    <a:pt x="4" y="63"/>
                  </a:cubicBezTo>
                  <a:cubicBezTo>
                    <a:pt x="4" y="63"/>
                    <a:pt x="5" y="62"/>
                    <a:pt x="5" y="62"/>
                  </a:cubicBezTo>
                  <a:cubicBezTo>
                    <a:pt x="5" y="62"/>
                    <a:pt x="5" y="62"/>
                    <a:pt x="5" y="62"/>
                  </a:cubicBezTo>
                  <a:cubicBezTo>
                    <a:pt x="5" y="62"/>
                    <a:pt x="5" y="62"/>
                    <a:pt x="5" y="62"/>
                  </a:cubicBezTo>
                  <a:cubicBezTo>
                    <a:pt x="5" y="62"/>
                    <a:pt x="5" y="62"/>
                    <a:pt x="5" y="62"/>
                  </a:cubicBezTo>
                  <a:cubicBezTo>
                    <a:pt x="5" y="62"/>
                    <a:pt x="5" y="62"/>
                    <a:pt x="5" y="62"/>
                  </a:cubicBezTo>
                  <a:cubicBezTo>
                    <a:pt x="5" y="61"/>
                    <a:pt x="6" y="62"/>
                    <a:pt x="6" y="61"/>
                  </a:cubicBezTo>
                  <a:cubicBezTo>
                    <a:pt x="6" y="61"/>
                    <a:pt x="6" y="61"/>
                    <a:pt x="6" y="61"/>
                  </a:cubicBezTo>
                  <a:cubicBezTo>
                    <a:pt x="6" y="61"/>
                    <a:pt x="6" y="61"/>
                    <a:pt x="6" y="61"/>
                  </a:cubicBezTo>
                  <a:cubicBezTo>
                    <a:pt x="7" y="61"/>
                    <a:pt x="6" y="61"/>
                    <a:pt x="6" y="61"/>
                  </a:cubicBezTo>
                  <a:cubicBezTo>
                    <a:pt x="7" y="61"/>
                    <a:pt x="7" y="60"/>
                    <a:pt x="7" y="61"/>
                  </a:cubicBezTo>
                  <a:cubicBezTo>
                    <a:pt x="7" y="60"/>
                    <a:pt x="7" y="60"/>
                    <a:pt x="7" y="60"/>
                  </a:cubicBezTo>
                  <a:cubicBezTo>
                    <a:pt x="7" y="60"/>
                    <a:pt x="7" y="60"/>
                    <a:pt x="7" y="60"/>
                  </a:cubicBezTo>
                  <a:cubicBezTo>
                    <a:pt x="7" y="60"/>
                    <a:pt x="7" y="60"/>
                    <a:pt x="7" y="60"/>
                  </a:cubicBezTo>
                  <a:cubicBezTo>
                    <a:pt x="7" y="60"/>
                    <a:pt x="7" y="60"/>
                    <a:pt x="7" y="60"/>
                  </a:cubicBezTo>
                  <a:cubicBezTo>
                    <a:pt x="7" y="60"/>
                    <a:pt x="7" y="60"/>
                    <a:pt x="7" y="61"/>
                  </a:cubicBezTo>
                  <a:cubicBezTo>
                    <a:pt x="7" y="61"/>
                    <a:pt x="7" y="60"/>
                    <a:pt x="8" y="61"/>
                  </a:cubicBezTo>
                  <a:cubicBezTo>
                    <a:pt x="8" y="60"/>
                    <a:pt x="8" y="60"/>
                    <a:pt x="8" y="60"/>
                  </a:cubicBezTo>
                  <a:cubicBezTo>
                    <a:pt x="8" y="60"/>
                    <a:pt x="8" y="60"/>
                    <a:pt x="8" y="60"/>
                  </a:cubicBezTo>
                  <a:cubicBezTo>
                    <a:pt x="8" y="60"/>
                    <a:pt x="8" y="60"/>
                    <a:pt x="8" y="60"/>
                  </a:cubicBezTo>
                  <a:cubicBezTo>
                    <a:pt x="8" y="60"/>
                    <a:pt x="8" y="60"/>
                    <a:pt x="8" y="60"/>
                  </a:cubicBezTo>
                  <a:cubicBezTo>
                    <a:pt x="8" y="60"/>
                    <a:pt x="8" y="60"/>
                    <a:pt x="8" y="60"/>
                  </a:cubicBezTo>
                  <a:cubicBezTo>
                    <a:pt x="9" y="60"/>
                    <a:pt x="8" y="60"/>
                    <a:pt x="9" y="60"/>
                  </a:cubicBezTo>
                  <a:cubicBezTo>
                    <a:pt x="9" y="60"/>
                    <a:pt x="9" y="60"/>
                    <a:pt x="8" y="60"/>
                  </a:cubicBezTo>
                  <a:cubicBezTo>
                    <a:pt x="9" y="60"/>
                    <a:pt x="9" y="60"/>
                    <a:pt x="9" y="60"/>
                  </a:cubicBezTo>
                  <a:cubicBezTo>
                    <a:pt x="9" y="60"/>
                    <a:pt x="9" y="60"/>
                    <a:pt x="9" y="60"/>
                  </a:cubicBezTo>
                  <a:cubicBezTo>
                    <a:pt x="9" y="60"/>
                    <a:pt x="9" y="60"/>
                    <a:pt x="9" y="60"/>
                  </a:cubicBezTo>
                  <a:cubicBezTo>
                    <a:pt x="9" y="60"/>
                    <a:pt x="9" y="60"/>
                    <a:pt x="9" y="60"/>
                  </a:cubicBezTo>
                  <a:cubicBezTo>
                    <a:pt x="10" y="60"/>
                    <a:pt x="10" y="60"/>
                    <a:pt x="10" y="60"/>
                  </a:cubicBezTo>
                  <a:cubicBezTo>
                    <a:pt x="10" y="60"/>
                    <a:pt x="10" y="60"/>
                    <a:pt x="10" y="60"/>
                  </a:cubicBezTo>
                  <a:cubicBezTo>
                    <a:pt x="10" y="59"/>
                    <a:pt x="10" y="59"/>
                    <a:pt x="10" y="60"/>
                  </a:cubicBezTo>
                  <a:cubicBezTo>
                    <a:pt x="10" y="60"/>
                    <a:pt x="10" y="60"/>
                    <a:pt x="10" y="60"/>
                  </a:cubicBezTo>
                  <a:cubicBezTo>
                    <a:pt x="10" y="59"/>
                    <a:pt x="11" y="59"/>
                    <a:pt x="11" y="60"/>
                  </a:cubicBezTo>
                  <a:cubicBezTo>
                    <a:pt x="11" y="59"/>
                    <a:pt x="11" y="59"/>
                    <a:pt x="11" y="59"/>
                  </a:cubicBezTo>
                  <a:cubicBezTo>
                    <a:pt x="11" y="59"/>
                    <a:pt x="12" y="59"/>
                    <a:pt x="11" y="59"/>
                  </a:cubicBezTo>
                  <a:cubicBezTo>
                    <a:pt x="12" y="59"/>
                    <a:pt x="12" y="59"/>
                    <a:pt x="13" y="59"/>
                  </a:cubicBezTo>
                  <a:cubicBezTo>
                    <a:pt x="13" y="59"/>
                    <a:pt x="13" y="59"/>
                    <a:pt x="13" y="59"/>
                  </a:cubicBezTo>
                  <a:cubicBezTo>
                    <a:pt x="14" y="59"/>
                    <a:pt x="14" y="59"/>
                    <a:pt x="15" y="59"/>
                  </a:cubicBezTo>
                  <a:cubicBezTo>
                    <a:pt x="15" y="59"/>
                    <a:pt x="15" y="59"/>
                    <a:pt x="15" y="59"/>
                  </a:cubicBezTo>
                  <a:cubicBezTo>
                    <a:pt x="15" y="59"/>
                    <a:pt x="15" y="58"/>
                    <a:pt x="15" y="59"/>
                  </a:cubicBezTo>
                  <a:cubicBezTo>
                    <a:pt x="15" y="59"/>
                    <a:pt x="15" y="59"/>
                    <a:pt x="15" y="59"/>
                  </a:cubicBezTo>
                  <a:cubicBezTo>
                    <a:pt x="15" y="59"/>
                    <a:pt x="16" y="59"/>
                    <a:pt x="16" y="59"/>
                  </a:cubicBezTo>
                  <a:cubicBezTo>
                    <a:pt x="16" y="59"/>
                    <a:pt x="16" y="59"/>
                    <a:pt x="16" y="59"/>
                  </a:cubicBezTo>
                  <a:cubicBezTo>
                    <a:pt x="16" y="59"/>
                    <a:pt x="17" y="59"/>
                    <a:pt x="17" y="59"/>
                  </a:cubicBezTo>
                  <a:cubicBezTo>
                    <a:pt x="17" y="59"/>
                    <a:pt x="17" y="59"/>
                    <a:pt x="17" y="59"/>
                  </a:cubicBezTo>
                  <a:cubicBezTo>
                    <a:pt x="17" y="59"/>
                    <a:pt x="17" y="59"/>
                    <a:pt x="17" y="59"/>
                  </a:cubicBezTo>
                  <a:cubicBezTo>
                    <a:pt x="17" y="59"/>
                    <a:pt x="17" y="59"/>
                    <a:pt x="17" y="59"/>
                  </a:cubicBezTo>
                  <a:cubicBezTo>
                    <a:pt x="17" y="59"/>
                    <a:pt x="17" y="59"/>
                    <a:pt x="17" y="59"/>
                  </a:cubicBezTo>
                  <a:cubicBezTo>
                    <a:pt x="18" y="59"/>
                    <a:pt x="18" y="59"/>
                    <a:pt x="18" y="59"/>
                  </a:cubicBezTo>
                  <a:cubicBezTo>
                    <a:pt x="18" y="59"/>
                    <a:pt x="18" y="59"/>
                    <a:pt x="18" y="59"/>
                  </a:cubicBezTo>
                  <a:cubicBezTo>
                    <a:pt x="18" y="59"/>
                    <a:pt x="19" y="59"/>
                    <a:pt x="18" y="59"/>
                  </a:cubicBezTo>
                  <a:cubicBezTo>
                    <a:pt x="19" y="59"/>
                    <a:pt x="19" y="59"/>
                    <a:pt x="19" y="59"/>
                  </a:cubicBezTo>
                  <a:cubicBezTo>
                    <a:pt x="20" y="59"/>
                    <a:pt x="21" y="60"/>
                    <a:pt x="22" y="60"/>
                  </a:cubicBezTo>
                  <a:cubicBezTo>
                    <a:pt x="22" y="60"/>
                    <a:pt x="22" y="60"/>
                    <a:pt x="22" y="60"/>
                  </a:cubicBezTo>
                  <a:cubicBezTo>
                    <a:pt x="22" y="59"/>
                    <a:pt x="22" y="60"/>
                    <a:pt x="22" y="60"/>
                  </a:cubicBezTo>
                  <a:cubicBezTo>
                    <a:pt x="22" y="60"/>
                    <a:pt x="22" y="59"/>
                    <a:pt x="22" y="59"/>
                  </a:cubicBezTo>
                  <a:cubicBezTo>
                    <a:pt x="23" y="59"/>
                    <a:pt x="23" y="60"/>
                    <a:pt x="23" y="60"/>
                  </a:cubicBezTo>
                  <a:cubicBezTo>
                    <a:pt x="23" y="60"/>
                    <a:pt x="23" y="60"/>
                    <a:pt x="23" y="60"/>
                  </a:cubicBezTo>
                  <a:cubicBezTo>
                    <a:pt x="23" y="60"/>
                    <a:pt x="23" y="60"/>
                    <a:pt x="23" y="60"/>
                  </a:cubicBezTo>
                  <a:cubicBezTo>
                    <a:pt x="23" y="60"/>
                    <a:pt x="23" y="60"/>
                    <a:pt x="23" y="60"/>
                  </a:cubicBezTo>
                  <a:cubicBezTo>
                    <a:pt x="23" y="60"/>
                    <a:pt x="23" y="60"/>
                    <a:pt x="23" y="60"/>
                  </a:cubicBezTo>
                  <a:cubicBezTo>
                    <a:pt x="24" y="60"/>
                    <a:pt x="23" y="59"/>
                    <a:pt x="23" y="59"/>
                  </a:cubicBezTo>
                  <a:cubicBezTo>
                    <a:pt x="23" y="59"/>
                    <a:pt x="23" y="59"/>
                    <a:pt x="23" y="59"/>
                  </a:cubicBezTo>
                  <a:cubicBezTo>
                    <a:pt x="24" y="59"/>
                    <a:pt x="23" y="59"/>
                    <a:pt x="23" y="59"/>
                  </a:cubicBezTo>
                  <a:cubicBezTo>
                    <a:pt x="24" y="59"/>
                    <a:pt x="24" y="59"/>
                    <a:pt x="23" y="59"/>
                  </a:cubicBezTo>
                  <a:cubicBezTo>
                    <a:pt x="24" y="59"/>
                    <a:pt x="24" y="60"/>
                    <a:pt x="24" y="60"/>
                  </a:cubicBezTo>
                  <a:cubicBezTo>
                    <a:pt x="24" y="60"/>
                    <a:pt x="24" y="60"/>
                    <a:pt x="24" y="60"/>
                  </a:cubicBezTo>
                  <a:cubicBezTo>
                    <a:pt x="24" y="59"/>
                    <a:pt x="24" y="60"/>
                    <a:pt x="24" y="60"/>
                  </a:cubicBezTo>
                  <a:cubicBezTo>
                    <a:pt x="24" y="60"/>
                    <a:pt x="24" y="60"/>
                    <a:pt x="24" y="60"/>
                  </a:cubicBezTo>
                  <a:cubicBezTo>
                    <a:pt x="25" y="60"/>
                    <a:pt x="24" y="60"/>
                    <a:pt x="25" y="60"/>
                  </a:cubicBezTo>
                  <a:cubicBezTo>
                    <a:pt x="25" y="60"/>
                    <a:pt x="25" y="60"/>
                    <a:pt x="25" y="60"/>
                  </a:cubicBezTo>
                  <a:cubicBezTo>
                    <a:pt x="25" y="61"/>
                    <a:pt x="25" y="60"/>
                    <a:pt x="25" y="61"/>
                  </a:cubicBezTo>
                  <a:cubicBezTo>
                    <a:pt x="25" y="60"/>
                    <a:pt x="25" y="60"/>
                    <a:pt x="25" y="60"/>
                  </a:cubicBezTo>
                  <a:cubicBezTo>
                    <a:pt x="25" y="60"/>
                    <a:pt x="26" y="60"/>
                    <a:pt x="25" y="61"/>
                  </a:cubicBezTo>
                  <a:cubicBezTo>
                    <a:pt x="25" y="61"/>
                    <a:pt x="26" y="60"/>
                    <a:pt x="25" y="60"/>
                  </a:cubicBezTo>
                  <a:cubicBezTo>
                    <a:pt x="26" y="60"/>
                    <a:pt x="26" y="61"/>
                    <a:pt x="26" y="60"/>
                  </a:cubicBezTo>
                  <a:cubicBezTo>
                    <a:pt x="26" y="61"/>
                    <a:pt x="26" y="61"/>
                    <a:pt x="26" y="61"/>
                  </a:cubicBezTo>
                  <a:cubicBezTo>
                    <a:pt x="26" y="60"/>
                    <a:pt x="26" y="60"/>
                    <a:pt x="26" y="60"/>
                  </a:cubicBezTo>
                  <a:cubicBezTo>
                    <a:pt x="27" y="60"/>
                    <a:pt x="27" y="61"/>
                    <a:pt x="27" y="61"/>
                  </a:cubicBezTo>
                  <a:cubicBezTo>
                    <a:pt x="27" y="61"/>
                    <a:pt x="27" y="61"/>
                    <a:pt x="27" y="61"/>
                  </a:cubicBezTo>
                  <a:cubicBezTo>
                    <a:pt x="27" y="61"/>
                    <a:pt x="27" y="61"/>
                    <a:pt x="27" y="61"/>
                  </a:cubicBezTo>
                  <a:cubicBezTo>
                    <a:pt x="27" y="61"/>
                    <a:pt x="27" y="61"/>
                    <a:pt x="27" y="61"/>
                  </a:cubicBezTo>
                  <a:cubicBezTo>
                    <a:pt x="27" y="61"/>
                    <a:pt x="27" y="61"/>
                    <a:pt x="27" y="61"/>
                  </a:cubicBezTo>
                  <a:cubicBezTo>
                    <a:pt x="27" y="61"/>
                    <a:pt x="27" y="61"/>
                    <a:pt x="27" y="61"/>
                  </a:cubicBezTo>
                  <a:cubicBezTo>
                    <a:pt x="27" y="61"/>
                    <a:pt x="27" y="61"/>
                    <a:pt x="28" y="61"/>
                  </a:cubicBezTo>
                  <a:cubicBezTo>
                    <a:pt x="28" y="61"/>
                    <a:pt x="28" y="61"/>
                    <a:pt x="28" y="61"/>
                  </a:cubicBezTo>
                  <a:cubicBezTo>
                    <a:pt x="28" y="62"/>
                    <a:pt x="28" y="61"/>
                    <a:pt x="28" y="61"/>
                  </a:cubicBezTo>
                  <a:cubicBezTo>
                    <a:pt x="28" y="61"/>
                    <a:pt x="28" y="61"/>
                    <a:pt x="28" y="61"/>
                  </a:cubicBezTo>
                  <a:cubicBezTo>
                    <a:pt x="28" y="61"/>
                    <a:pt x="28" y="61"/>
                    <a:pt x="28" y="61"/>
                  </a:cubicBezTo>
                  <a:cubicBezTo>
                    <a:pt x="28" y="62"/>
                    <a:pt x="28" y="62"/>
                    <a:pt x="28" y="62"/>
                  </a:cubicBezTo>
                  <a:cubicBezTo>
                    <a:pt x="28" y="62"/>
                    <a:pt x="28" y="61"/>
                    <a:pt x="28" y="62"/>
                  </a:cubicBezTo>
                  <a:cubicBezTo>
                    <a:pt x="28" y="61"/>
                    <a:pt x="28" y="61"/>
                    <a:pt x="28" y="61"/>
                  </a:cubicBezTo>
                  <a:cubicBezTo>
                    <a:pt x="28" y="61"/>
                    <a:pt x="29" y="61"/>
                    <a:pt x="29" y="61"/>
                  </a:cubicBezTo>
                  <a:cubicBezTo>
                    <a:pt x="29" y="61"/>
                    <a:pt x="29" y="62"/>
                    <a:pt x="29" y="62"/>
                  </a:cubicBezTo>
                  <a:cubicBezTo>
                    <a:pt x="29" y="62"/>
                    <a:pt x="29" y="62"/>
                    <a:pt x="29" y="62"/>
                  </a:cubicBezTo>
                  <a:cubicBezTo>
                    <a:pt x="29" y="62"/>
                    <a:pt x="29" y="62"/>
                    <a:pt x="29" y="62"/>
                  </a:cubicBezTo>
                  <a:cubicBezTo>
                    <a:pt x="29" y="62"/>
                    <a:pt x="30" y="62"/>
                    <a:pt x="30" y="62"/>
                  </a:cubicBezTo>
                  <a:cubicBezTo>
                    <a:pt x="30" y="61"/>
                    <a:pt x="30" y="61"/>
                    <a:pt x="30" y="61"/>
                  </a:cubicBezTo>
                  <a:cubicBezTo>
                    <a:pt x="30" y="61"/>
                    <a:pt x="30" y="61"/>
                    <a:pt x="30" y="61"/>
                  </a:cubicBezTo>
                  <a:cubicBezTo>
                    <a:pt x="30" y="61"/>
                    <a:pt x="30" y="61"/>
                    <a:pt x="30" y="61"/>
                  </a:cubicBezTo>
                  <a:cubicBezTo>
                    <a:pt x="30" y="61"/>
                    <a:pt x="30" y="61"/>
                    <a:pt x="30" y="61"/>
                  </a:cubicBezTo>
                  <a:cubicBezTo>
                    <a:pt x="30" y="61"/>
                    <a:pt x="31" y="62"/>
                    <a:pt x="30" y="62"/>
                  </a:cubicBezTo>
                  <a:cubicBezTo>
                    <a:pt x="31" y="62"/>
                    <a:pt x="31" y="61"/>
                    <a:pt x="31" y="62"/>
                  </a:cubicBezTo>
                  <a:cubicBezTo>
                    <a:pt x="31" y="62"/>
                    <a:pt x="31" y="63"/>
                    <a:pt x="31" y="62"/>
                  </a:cubicBezTo>
                  <a:cubicBezTo>
                    <a:pt x="31" y="62"/>
                    <a:pt x="31" y="63"/>
                    <a:pt x="31" y="63"/>
                  </a:cubicBezTo>
                  <a:cubicBezTo>
                    <a:pt x="31" y="63"/>
                    <a:pt x="32" y="63"/>
                    <a:pt x="31" y="62"/>
                  </a:cubicBezTo>
                  <a:cubicBezTo>
                    <a:pt x="31" y="62"/>
                    <a:pt x="31" y="62"/>
                    <a:pt x="31" y="62"/>
                  </a:cubicBezTo>
                  <a:cubicBezTo>
                    <a:pt x="31" y="62"/>
                    <a:pt x="31" y="62"/>
                    <a:pt x="32" y="62"/>
                  </a:cubicBezTo>
                  <a:cubicBezTo>
                    <a:pt x="32" y="62"/>
                    <a:pt x="32" y="62"/>
                    <a:pt x="32" y="62"/>
                  </a:cubicBezTo>
                  <a:cubicBezTo>
                    <a:pt x="32" y="63"/>
                    <a:pt x="32" y="62"/>
                    <a:pt x="32" y="62"/>
                  </a:cubicBezTo>
                  <a:cubicBezTo>
                    <a:pt x="32" y="63"/>
                    <a:pt x="32" y="62"/>
                    <a:pt x="32" y="63"/>
                  </a:cubicBezTo>
                  <a:cubicBezTo>
                    <a:pt x="32" y="63"/>
                    <a:pt x="32" y="63"/>
                    <a:pt x="32" y="63"/>
                  </a:cubicBezTo>
                  <a:cubicBezTo>
                    <a:pt x="32" y="63"/>
                    <a:pt x="32" y="63"/>
                    <a:pt x="32" y="63"/>
                  </a:cubicBezTo>
                  <a:cubicBezTo>
                    <a:pt x="32" y="63"/>
                    <a:pt x="32" y="63"/>
                    <a:pt x="32" y="63"/>
                  </a:cubicBezTo>
                  <a:cubicBezTo>
                    <a:pt x="32" y="63"/>
                    <a:pt x="32" y="63"/>
                    <a:pt x="32" y="63"/>
                  </a:cubicBezTo>
                  <a:cubicBezTo>
                    <a:pt x="33" y="63"/>
                    <a:pt x="33" y="63"/>
                    <a:pt x="33" y="63"/>
                  </a:cubicBezTo>
                  <a:cubicBezTo>
                    <a:pt x="33" y="63"/>
                    <a:pt x="32" y="63"/>
                    <a:pt x="32" y="63"/>
                  </a:cubicBezTo>
                  <a:cubicBezTo>
                    <a:pt x="33" y="63"/>
                    <a:pt x="33" y="63"/>
                    <a:pt x="33" y="63"/>
                  </a:cubicBezTo>
                  <a:cubicBezTo>
                    <a:pt x="33" y="63"/>
                    <a:pt x="33" y="63"/>
                    <a:pt x="33" y="63"/>
                  </a:cubicBezTo>
                  <a:cubicBezTo>
                    <a:pt x="33" y="63"/>
                    <a:pt x="33" y="63"/>
                    <a:pt x="33" y="63"/>
                  </a:cubicBezTo>
                  <a:cubicBezTo>
                    <a:pt x="33" y="63"/>
                    <a:pt x="33" y="63"/>
                    <a:pt x="33" y="63"/>
                  </a:cubicBezTo>
                  <a:cubicBezTo>
                    <a:pt x="34" y="64"/>
                    <a:pt x="34" y="64"/>
                    <a:pt x="34" y="64"/>
                  </a:cubicBezTo>
                  <a:cubicBezTo>
                    <a:pt x="34" y="64"/>
                    <a:pt x="34" y="64"/>
                    <a:pt x="34" y="64"/>
                  </a:cubicBezTo>
                  <a:cubicBezTo>
                    <a:pt x="34" y="64"/>
                    <a:pt x="33" y="64"/>
                    <a:pt x="33" y="63"/>
                  </a:cubicBezTo>
                  <a:cubicBezTo>
                    <a:pt x="34" y="63"/>
                    <a:pt x="33" y="63"/>
                    <a:pt x="33" y="63"/>
                  </a:cubicBezTo>
                  <a:cubicBezTo>
                    <a:pt x="33" y="63"/>
                    <a:pt x="34" y="63"/>
                    <a:pt x="34" y="63"/>
                  </a:cubicBezTo>
                  <a:cubicBezTo>
                    <a:pt x="34" y="63"/>
                    <a:pt x="34" y="63"/>
                    <a:pt x="34" y="63"/>
                  </a:cubicBezTo>
                  <a:cubicBezTo>
                    <a:pt x="34" y="63"/>
                    <a:pt x="34" y="63"/>
                    <a:pt x="34" y="63"/>
                  </a:cubicBezTo>
                  <a:cubicBezTo>
                    <a:pt x="34" y="63"/>
                    <a:pt x="34" y="64"/>
                    <a:pt x="34" y="64"/>
                  </a:cubicBezTo>
                  <a:cubicBezTo>
                    <a:pt x="35" y="64"/>
                    <a:pt x="35" y="64"/>
                    <a:pt x="34" y="63"/>
                  </a:cubicBezTo>
                  <a:cubicBezTo>
                    <a:pt x="35" y="64"/>
                    <a:pt x="35" y="64"/>
                    <a:pt x="36" y="64"/>
                  </a:cubicBezTo>
                  <a:cubicBezTo>
                    <a:pt x="35" y="64"/>
                    <a:pt x="36" y="65"/>
                    <a:pt x="36" y="65"/>
                  </a:cubicBezTo>
                  <a:cubicBezTo>
                    <a:pt x="35" y="65"/>
                    <a:pt x="35" y="65"/>
                    <a:pt x="35" y="65"/>
                  </a:cubicBezTo>
                  <a:cubicBezTo>
                    <a:pt x="35" y="65"/>
                    <a:pt x="35" y="65"/>
                    <a:pt x="35" y="65"/>
                  </a:cubicBezTo>
                  <a:cubicBezTo>
                    <a:pt x="35" y="65"/>
                    <a:pt x="36" y="65"/>
                    <a:pt x="36" y="65"/>
                  </a:cubicBezTo>
                  <a:cubicBezTo>
                    <a:pt x="35" y="65"/>
                    <a:pt x="36" y="65"/>
                    <a:pt x="36" y="64"/>
                  </a:cubicBezTo>
                  <a:cubicBezTo>
                    <a:pt x="36" y="65"/>
                    <a:pt x="36" y="64"/>
                    <a:pt x="36" y="64"/>
                  </a:cubicBezTo>
                  <a:cubicBezTo>
                    <a:pt x="37" y="65"/>
                    <a:pt x="37" y="65"/>
                    <a:pt x="37" y="65"/>
                  </a:cubicBezTo>
                  <a:cubicBezTo>
                    <a:pt x="37" y="65"/>
                    <a:pt x="38" y="66"/>
                    <a:pt x="38" y="66"/>
                  </a:cubicBezTo>
                  <a:cubicBezTo>
                    <a:pt x="38" y="66"/>
                    <a:pt x="38" y="66"/>
                    <a:pt x="39" y="66"/>
                  </a:cubicBezTo>
                  <a:cubicBezTo>
                    <a:pt x="39" y="66"/>
                    <a:pt x="38" y="66"/>
                    <a:pt x="39" y="66"/>
                  </a:cubicBezTo>
                  <a:cubicBezTo>
                    <a:pt x="39" y="66"/>
                    <a:pt x="39" y="66"/>
                    <a:pt x="39" y="66"/>
                  </a:cubicBezTo>
                  <a:cubicBezTo>
                    <a:pt x="39" y="66"/>
                    <a:pt x="39" y="67"/>
                    <a:pt x="39" y="67"/>
                  </a:cubicBezTo>
                  <a:cubicBezTo>
                    <a:pt x="39" y="67"/>
                    <a:pt x="39" y="67"/>
                    <a:pt x="39" y="67"/>
                  </a:cubicBezTo>
                  <a:cubicBezTo>
                    <a:pt x="39" y="67"/>
                    <a:pt x="39" y="67"/>
                    <a:pt x="39" y="67"/>
                  </a:cubicBezTo>
                  <a:cubicBezTo>
                    <a:pt x="39" y="67"/>
                    <a:pt x="40" y="67"/>
                    <a:pt x="39" y="67"/>
                  </a:cubicBezTo>
                  <a:cubicBezTo>
                    <a:pt x="40" y="67"/>
                    <a:pt x="40" y="67"/>
                    <a:pt x="40" y="67"/>
                  </a:cubicBezTo>
                  <a:cubicBezTo>
                    <a:pt x="40" y="67"/>
                    <a:pt x="40" y="67"/>
                    <a:pt x="40" y="67"/>
                  </a:cubicBezTo>
                  <a:cubicBezTo>
                    <a:pt x="40" y="68"/>
                    <a:pt x="40" y="68"/>
                    <a:pt x="40" y="68"/>
                  </a:cubicBezTo>
                  <a:cubicBezTo>
                    <a:pt x="41" y="68"/>
                    <a:pt x="41" y="68"/>
                    <a:pt x="41" y="68"/>
                  </a:cubicBezTo>
                  <a:cubicBezTo>
                    <a:pt x="41" y="68"/>
                    <a:pt x="41" y="68"/>
                    <a:pt x="41" y="68"/>
                  </a:cubicBezTo>
                  <a:cubicBezTo>
                    <a:pt x="41" y="68"/>
                    <a:pt x="41" y="68"/>
                    <a:pt x="41" y="69"/>
                  </a:cubicBezTo>
                  <a:cubicBezTo>
                    <a:pt x="41" y="68"/>
                    <a:pt x="41" y="68"/>
                    <a:pt x="41" y="68"/>
                  </a:cubicBezTo>
                  <a:cubicBezTo>
                    <a:pt x="41" y="68"/>
                    <a:pt x="41" y="68"/>
                    <a:pt x="41" y="68"/>
                  </a:cubicBezTo>
                  <a:cubicBezTo>
                    <a:pt x="40" y="68"/>
                    <a:pt x="40" y="68"/>
                    <a:pt x="40" y="68"/>
                  </a:cubicBezTo>
                  <a:cubicBezTo>
                    <a:pt x="40" y="68"/>
                    <a:pt x="40" y="68"/>
                    <a:pt x="40" y="68"/>
                  </a:cubicBezTo>
                  <a:cubicBezTo>
                    <a:pt x="41" y="68"/>
                    <a:pt x="41" y="68"/>
                    <a:pt x="41" y="67"/>
                  </a:cubicBezTo>
                  <a:cubicBezTo>
                    <a:pt x="41" y="67"/>
                    <a:pt x="41" y="68"/>
                    <a:pt x="41" y="68"/>
                  </a:cubicBezTo>
                  <a:cubicBezTo>
                    <a:pt x="41" y="67"/>
                    <a:pt x="41" y="67"/>
                    <a:pt x="40" y="67"/>
                  </a:cubicBezTo>
                  <a:cubicBezTo>
                    <a:pt x="40" y="67"/>
                    <a:pt x="40" y="67"/>
                    <a:pt x="40" y="67"/>
                  </a:cubicBezTo>
                  <a:cubicBezTo>
                    <a:pt x="40" y="67"/>
                    <a:pt x="40" y="67"/>
                    <a:pt x="40" y="67"/>
                  </a:cubicBezTo>
                  <a:cubicBezTo>
                    <a:pt x="40" y="67"/>
                    <a:pt x="40" y="66"/>
                    <a:pt x="39" y="66"/>
                  </a:cubicBezTo>
                  <a:cubicBezTo>
                    <a:pt x="39" y="66"/>
                    <a:pt x="39" y="66"/>
                    <a:pt x="39" y="67"/>
                  </a:cubicBezTo>
                  <a:cubicBezTo>
                    <a:pt x="39" y="66"/>
                    <a:pt x="39" y="66"/>
                    <a:pt x="39" y="66"/>
                  </a:cubicBezTo>
                  <a:cubicBezTo>
                    <a:pt x="39" y="66"/>
                    <a:pt x="39" y="66"/>
                    <a:pt x="39" y="66"/>
                  </a:cubicBezTo>
                  <a:cubicBezTo>
                    <a:pt x="39" y="66"/>
                    <a:pt x="39" y="66"/>
                    <a:pt x="39" y="66"/>
                  </a:cubicBezTo>
                  <a:cubicBezTo>
                    <a:pt x="39" y="65"/>
                    <a:pt x="39" y="65"/>
                    <a:pt x="39" y="65"/>
                  </a:cubicBezTo>
                  <a:cubicBezTo>
                    <a:pt x="37" y="64"/>
                    <a:pt x="37" y="64"/>
                    <a:pt x="37" y="64"/>
                  </a:cubicBezTo>
                  <a:cubicBezTo>
                    <a:pt x="37" y="64"/>
                    <a:pt x="37" y="64"/>
                    <a:pt x="37" y="64"/>
                  </a:cubicBezTo>
                  <a:cubicBezTo>
                    <a:pt x="37" y="64"/>
                    <a:pt x="36" y="63"/>
                    <a:pt x="36" y="63"/>
                  </a:cubicBezTo>
                  <a:cubicBezTo>
                    <a:pt x="36" y="63"/>
                    <a:pt x="35" y="62"/>
                    <a:pt x="35" y="62"/>
                  </a:cubicBezTo>
                  <a:cubicBezTo>
                    <a:pt x="34" y="62"/>
                    <a:pt x="33" y="61"/>
                    <a:pt x="32" y="61"/>
                  </a:cubicBezTo>
                  <a:cubicBezTo>
                    <a:pt x="32" y="61"/>
                    <a:pt x="32" y="61"/>
                    <a:pt x="32" y="61"/>
                  </a:cubicBezTo>
                  <a:cubicBezTo>
                    <a:pt x="32" y="61"/>
                    <a:pt x="32" y="61"/>
                    <a:pt x="32" y="61"/>
                  </a:cubicBezTo>
                  <a:cubicBezTo>
                    <a:pt x="32" y="61"/>
                    <a:pt x="32" y="61"/>
                    <a:pt x="32" y="60"/>
                  </a:cubicBezTo>
                  <a:cubicBezTo>
                    <a:pt x="31" y="60"/>
                    <a:pt x="31" y="60"/>
                    <a:pt x="30" y="60"/>
                  </a:cubicBezTo>
                  <a:cubicBezTo>
                    <a:pt x="30" y="60"/>
                    <a:pt x="30" y="60"/>
                    <a:pt x="30" y="60"/>
                  </a:cubicBezTo>
                  <a:cubicBezTo>
                    <a:pt x="30" y="59"/>
                    <a:pt x="29" y="59"/>
                    <a:pt x="29" y="59"/>
                  </a:cubicBezTo>
                  <a:cubicBezTo>
                    <a:pt x="29" y="59"/>
                    <a:pt x="29" y="59"/>
                    <a:pt x="28" y="59"/>
                  </a:cubicBezTo>
                  <a:cubicBezTo>
                    <a:pt x="28" y="59"/>
                    <a:pt x="28" y="59"/>
                    <a:pt x="28" y="59"/>
                  </a:cubicBezTo>
                  <a:cubicBezTo>
                    <a:pt x="27" y="59"/>
                    <a:pt x="27" y="58"/>
                    <a:pt x="27" y="58"/>
                  </a:cubicBezTo>
                  <a:cubicBezTo>
                    <a:pt x="25" y="58"/>
                    <a:pt x="24" y="58"/>
                    <a:pt x="23" y="57"/>
                  </a:cubicBezTo>
                  <a:cubicBezTo>
                    <a:pt x="23" y="57"/>
                    <a:pt x="23" y="57"/>
                    <a:pt x="23" y="57"/>
                  </a:cubicBezTo>
                  <a:cubicBezTo>
                    <a:pt x="22" y="57"/>
                    <a:pt x="20" y="57"/>
                    <a:pt x="19" y="57"/>
                  </a:cubicBezTo>
                  <a:cubicBezTo>
                    <a:pt x="19" y="57"/>
                    <a:pt x="19" y="57"/>
                    <a:pt x="19" y="57"/>
                  </a:cubicBezTo>
                  <a:cubicBezTo>
                    <a:pt x="19" y="57"/>
                    <a:pt x="18" y="57"/>
                    <a:pt x="19" y="57"/>
                  </a:cubicBezTo>
                  <a:cubicBezTo>
                    <a:pt x="18" y="57"/>
                    <a:pt x="18" y="57"/>
                    <a:pt x="18" y="57"/>
                  </a:cubicBezTo>
                  <a:cubicBezTo>
                    <a:pt x="17" y="57"/>
                    <a:pt x="17" y="57"/>
                    <a:pt x="17" y="57"/>
                  </a:cubicBezTo>
                  <a:cubicBezTo>
                    <a:pt x="16" y="57"/>
                    <a:pt x="16" y="57"/>
                    <a:pt x="15" y="57"/>
                  </a:cubicBezTo>
                  <a:cubicBezTo>
                    <a:pt x="15" y="57"/>
                    <a:pt x="15" y="57"/>
                    <a:pt x="15" y="57"/>
                  </a:cubicBezTo>
                  <a:cubicBezTo>
                    <a:pt x="15" y="57"/>
                    <a:pt x="15" y="57"/>
                    <a:pt x="15" y="57"/>
                  </a:cubicBezTo>
                  <a:cubicBezTo>
                    <a:pt x="15" y="57"/>
                    <a:pt x="14" y="57"/>
                    <a:pt x="15" y="57"/>
                  </a:cubicBezTo>
                  <a:cubicBezTo>
                    <a:pt x="14" y="57"/>
                    <a:pt x="13" y="57"/>
                    <a:pt x="12" y="57"/>
                  </a:cubicBezTo>
                  <a:cubicBezTo>
                    <a:pt x="12" y="57"/>
                    <a:pt x="12" y="57"/>
                    <a:pt x="12" y="57"/>
                  </a:cubicBezTo>
                  <a:cubicBezTo>
                    <a:pt x="12" y="57"/>
                    <a:pt x="11" y="57"/>
                    <a:pt x="11" y="57"/>
                  </a:cubicBezTo>
                  <a:cubicBezTo>
                    <a:pt x="10" y="57"/>
                    <a:pt x="11" y="57"/>
                    <a:pt x="10" y="57"/>
                  </a:cubicBezTo>
                  <a:cubicBezTo>
                    <a:pt x="10" y="57"/>
                    <a:pt x="10" y="57"/>
                    <a:pt x="10" y="57"/>
                  </a:cubicBezTo>
                  <a:cubicBezTo>
                    <a:pt x="9" y="57"/>
                    <a:pt x="8" y="58"/>
                    <a:pt x="7" y="58"/>
                  </a:cubicBezTo>
                  <a:cubicBezTo>
                    <a:pt x="6" y="59"/>
                    <a:pt x="4" y="60"/>
                    <a:pt x="3" y="61"/>
                  </a:cubicBezTo>
                  <a:cubicBezTo>
                    <a:pt x="3" y="61"/>
                    <a:pt x="3" y="61"/>
                    <a:pt x="3" y="61"/>
                  </a:cubicBezTo>
                  <a:cubicBezTo>
                    <a:pt x="3" y="61"/>
                    <a:pt x="3" y="62"/>
                    <a:pt x="2" y="62"/>
                  </a:cubicBezTo>
                  <a:cubicBezTo>
                    <a:pt x="2" y="62"/>
                    <a:pt x="2" y="62"/>
                    <a:pt x="2" y="62"/>
                  </a:cubicBezTo>
                  <a:cubicBezTo>
                    <a:pt x="1" y="63"/>
                    <a:pt x="1" y="63"/>
                    <a:pt x="1" y="64"/>
                  </a:cubicBezTo>
                  <a:cubicBezTo>
                    <a:pt x="1" y="64"/>
                    <a:pt x="1" y="64"/>
                    <a:pt x="1" y="64"/>
                  </a:cubicBezTo>
                  <a:cubicBezTo>
                    <a:pt x="1" y="64"/>
                    <a:pt x="0" y="65"/>
                    <a:pt x="0" y="66"/>
                  </a:cubicBezTo>
                  <a:cubicBezTo>
                    <a:pt x="0" y="66"/>
                    <a:pt x="1" y="65"/>
                    <a:pt x="1" y="65"/>
                  </a:cubicBezTo>
                  <a:cubicBezTo>
                    <a:pt x="1" y="66"/>
                    <a:pt x="0" y="66"/>
                    <a:pt x="1" y="66"/>
                  </a:cubicBezTo>
                  <a:cubicBezTo>
                    <a:pt x="1" y="66"/>
                    <a:pt x="0" y="66"/>
                    <a:pt x="0" y="66"/>
                  </a:cubicBezTo>
                  <a:cubicBezTo>
                    <a:pt x="0" y="68"/>
                    <a:pt x="0" y="69"/>
                    <a:pt x="0" y="71"/>
                  </a:cubicBezTo>
                  <a:cubicBezTo>
                    <a:pt x="0" y="72"/>
                    <a:pt x="1" y="71"/>
                    <a:pt x="1" y="71"/>
                  </a:cubicBezTo>
                  <a:cubicBezTo>
                    <a:pt x="1" y="71"/>
                    <a:pt x="0" y="71"/>
                    <a:pt x="1" y="71"/>
                  </a:cubicBezTo>
                  <a:cubicBezTo>
                    <a:pt x="0" y="72"/>
                    <a:pt x="1" y="72"/>
                    <a:pt x="1" y="72"/>
                  </a:cubicBezTo>
                  <a:cubicBezTo>
                    <a:pt x="1" y="72"/>
                    <a:pt x="1" y="72"/>
                    <a:pt x="1" y="72"/>
                  </a:cubicBezTo>
                  <a:cubicBezTo>
                    <a:pt x="1" y="73"/>
                    <a:pt x="1" y="73"/>
                    <a:pt x="1" y="74"/>
                  </a:cubicBezTo>
                  <a:cubicBezTo>
                    <a:pt x="1" y="73"/>
                    <a:pt x="1" y="73"/>
                    <a:pt x="1" y="73"/>
                  </a:cubicBezTo>
                  <a:cubicBezTo>
                    <a:pt x="1" y="74"/>
                    <a:pt x="2" y="75"/>
                    <a:pt x="2" y="76"/>
                  </a:cubicBezTo>
                  <a:cubicBezTo>
                    <a:pt x="4" y="77"/>
                    <a:pt x="6" y="76"/>
                    <a:pt x="8" y="76"/>
                  </a:cubicBezTo>
                  <a:cubicBezTo>
                    <a:pt x="9" y="76"/>
                    <a:pt x="11" y="75"/>
                    <a:pt x="12" y="74"/>
                  </a:cubicBezTo>
                  <a:cubicBezTo>
                    <a:pt x="15" y="73"/>
                    <a:pt x="17" y="72"/>
                    <a:pt x="20" y="71"/>
                  </a:cubicBezTo>
                  <a:cubicBezTo>
                    <a:pt x="20" y="71"/>
                    <a:pt x="20" y="71"/>
                    <a:pt x="21" y="71"/>
                  </a:cubicBezTo>
                  <a:cubicBezTo>
                    <a:pt x="21" y="70"/>
                    <a:pt x="21" y="70"/>
                    <a:pt x="21" y="70"/>
                  </a:cubicBezTo>
                  <a:cubicBezTo>
                    <a:pt x="21" y="71"/>
                    <a:pt x="22" y="70"/>
                    <a:pt x="22" y="71"/>
                  </a:cubicBezTo>
                  <a:cubicBezTo>
                    <a:pt x="23" y="70"/>
                    <a:pt x="24" y="70"/>
                    <a:pt x="25" y="70"/>
                  </a:cubicBezTo>
                  <a:cubicBezTo>
                    <a:pt x="25" y="70"/>
                    <a:pt x="24" y="70"/>
                    <a:pt x="25" y="70"/>
                  </a:cubicBezTo>
                  <a:cubicBezTo>
                    <a:pt x="25" y="70"/>
                    <a:pt x="25" y="70"/>
                    <a:pt x="25" y="70"/>
                  </a:cubicBezTo>
                  <a:cubicBezTo>
                    <a:pt x="25" y="70"/>
                    <a:pt x="25" y="70"/>
                    <a:pt x="25" y="70"/>
                  </a:cubicBezTo>
                  <a:cubicBezTo>
                    <a:pt x="25" y="70"/>
                    <a:pt x="25" y="70"/>
                    <a:pt x="25" y="70"/>
                  </a:cubicBezTo>
                  <a:cubicBezTo>
                    <a:pt x="28" y="70"/>
                    <a:pt x="30" y="69"/>
                    <a:pt x="33" y="69"/>
                  </a:cubicBezTo>
                  <a:cubicBezTo>
                    <a:pt x="34" y="69"/>
                    <a:pt x="35" y="69"/>
                    <a:pt x="35" y="70"/>
                  </a:cubicBezTo>
                  <a:cubicBezTo>
                    <a:pt x="37" y="69"/>
                    <a:pt x="39" y="70"/>
                    <a:pt x="41" y="70"/>
                  </a:cubicBezTo>
                  <a:cubicBezTo>
                    <a:pt x="41" y="70"/>
                    <a:pt x="41" y="70"/>
                    <a:pt x="40" y="69"/>
                  </a:cubicBezTo>
                  <a:close/>
                  <a:moveTo>
                    <a:pt x="42" y="69"/>
                  </a:moveTo>
                  <a:cubicBezTo>
                    <a:pt x="41" y="69"/>
                    <a:pt x="41" y="68"/>
                    <a:pt x="41" y="69"/>
                  </a:cubicBezTo>
                  <a:cubicBezTo>
                    <a:pt x="41" y="69"/>
                    <a:pt x="41" y="69"/>
                    <a:pt x="42" y="69"/>
                  </a:cubicBezTo>
                  <a:close/>
                  <a:moveTo>
                    <a:pt x="36" y="65"/>
                  </a:moveTo>
                  <a:cubicBezTo>
                    <a:pt x="36" y="65"/>
                    <a:pt x="36" y="65"/>
                    <a:pt x="36" y="65"/>
                  </a:cubicBezTo>
                  <a:cubicBezTo>
                    <a:pt x="36" y="65"/>
                    <a:pt x="36" y="65"/>
                    <a:pt x="36" y="65"/>
                  </a:cubicBezTo>
                  <a:cubicBezTo>
                    <a:pt x="36" y="65"/>
                    <a:pt x="36" y="65"/>
                    <a:pt x="36" y="65"/>
                  </a:cubicBezTo>
                  <a:close/>
                  <a:moveTo>
                    <a:pt x="35" y="64"/>
                  </a:moveTo>
                  <a:cubicBezTo>
                    <a:pt x="35" y="64"/>
                    <a:pt x="35" y="64"/>
                    <a:pt x="35" y="64"/>
                  </a:cubicBezTo>
                  <a:close/>
                  <a:moveTo>
                    <a:pt x="33" y="64"/>
                  </a:moveTo>
                  <a:cubicBezTo>
                    <a:pt x="33" y="64"/>
                    <a:pt x="33" y="64"/>
                    <a:pt x="33" y="64"/>
                  </a:cubicBezTo>
                  <a:cubicBezTo>
                    <a:pt x="33" y="64"/>
                    <a:pt x="33" y="64"/>
                    <a:pt x="33" y="64"/>
                  </a:cubicBezTo>
                  <a:close/>
                  <a:moveTo>
                    <a:pt x="33" y="63"/>
                  </a:moveTo>
                  <a:cubicBezTo>
                    <a:pt x="33" y="63"/>
                    <a:pt x="33" y="63"/>
                    <a:pt x="33" y="63"/>
                  </a:cubicBezTo>
                  <a:cubicBezTo>
                    <a:pt x="33" y="63"/>
                    <a:pt x="33" y="64"/>
                    <a:pt x="33" y="63"/>
                  </a:cubicBezTo>
                  <a:close/>
                  <a:moveTo>
                    <a:pt x="30" y="62"/>
                  </a:moveTo>
                  <a:cubicBezTo>
                    <a:pt x="30" y="62"/>
                    <a:pt x="30" y="62"/>
                    <a:pt x="30" y="62"/>
                  </a:cubicBezTo>
                  <a:cubicBezTo>
                    <a:pt x="30" y="62"/>
                    <a:pt x="30" y="62"/>
                    <a:pt x="30" y="62"/>
                  </a:cubicBezTo>
                  <a:close/>
                  <a:moveTo>
                    <a:pt x="29" y="61"/>
                  </a:moveTo>
                  <a:cubicBezTo>
                    <a:pt x="29" y="61"/>
                    <a:pt x="29" y="61"/>
                    <a:pt x="29" y="61"/>
                  </a:cubicBezTo>
                  <a:cubicBezTo>
                    <a:pt x="29" y="61"/>
                    <a:pt x="29" y="62"/>
                    <a:pt x="29" y="62"/>
                  </a:cubicBezTo>
                  <a:lnTo>
                    <a:pt x="29" y="61"/>
                  </a:lnTo>
                  <a:close/>
                  <a:moveTo>
                    <a:pt x="3" y="64"/>
                  </a:moveTo>
                  <a:cubicBezTo>
                    <a:pt x="3" y="64"/>
                    <a:pt x="3" y="64"/>
                    <a:pt x="3" y="64"/>
                  </a:cubicBezTo>
                  <a:cubicBezTo>
                    <a:pt x="3" y="64"/>
                    <a:pt x="3" y="64"/>
                    <a:pt x="3" y="64"/>
                  </a:cubicBezTo>
                  <a:close/>
                  <a:moveTo>
                    <a:pt x="4" y="74"/>
                  </a:moveTo>
                  <a:cubicBezTo>
                    <a:pt x="4" y="74"/>
                    <a:pt x="4" y="74"/>
                    <a:pt x="4" y="74"/>
                  </a:cubicBezTo>
                  <a:cubicBezTo>
                    <a:pt x="4" y="74"/>
                    <a:pt x="4" y="74"/>
                    <a:pt x="4" y="74"/>
                  </a:cubicBezTo>
                  <a:close/>
                  <a:moveTo>
                    <a:pt x="10" y="73"/>
                  </a:moveTo>
                  <a:cubicBezTo>
                    <a:pt x="10" y="73"/>
                    <a:pt x="10" y="73"/>
                    <a:pt x="10" y="73"/>
                  </a:cubicBezTo>
                  <a:cubicBezTo>
                    <a:pt x="10" y="73"/>
                    <a:pt x="10" y="73"/>
                    <a:pt x="10" y="73"/>
                  </a:cubicBezTo>
                  <a:close/>
                  <a:moveTo>
                    <a:pt x="64" y="87"/>
                  </a:moveTo>
                  <a:cubicBezTo>
                    <a:pt x="64" y="87"/>
                    <a:pt x="64" y="86"/>
                    <a:pt x="64" y="87"/>
                  </a:cubicBezTo>
                  <a:cubicBezTo>
                    <a:pt x="64" y="87"/>
                    <a:pt x="64" y="87"/>
                    <a:pt x="64" y="87"/>
                  </a:cubicBezTo>
                  <a:close/>
                  <a:moveTo>
                    <a:pt x="63" y="87"/>
                  </a:moveTo>
                  <a:cubicBezTo>
                    <a:pt x="62" y="87"/>
                    <a:pt x="62" y="88"/>
                    <a:pt x="61" y="88"/>
                  </a:cubicBezTo>
                  <a:cubicBezTo>
                    <a:pt x="61" y="88"/>
                    <a:pt x="61" y="88"/>
                    <a:pt x="61" y="89"/>
                  </a:cubicBezTo>
                  <a:cubicBezTo>
                    <a:pt x="60" y="89"/>
                    <a:pt x="59" y="90"/>
                    <a:pt x="58" y="91"/>
                  </a:cubicBezTo>
                  <a:cubicBezTo>
                    <a:pt x="59" y="91"/>
                    <a:pt x="59" y="91"/>
                    <a:pt x="59" y="91"/>
                  </a:cubicBezTo>
                  <a:cubicBezTo>
                    <a:pt x="58" y="91"/>
                    <a:pt x="58" y="91"/>
                    <a:pt x="58" y="91"/>
                  </a:cubicBezTo>
                  <a:cubicBezTo>
                    <a:pt x="58" y="91"/>
                    <a:pt x="58" y="91"/>
                    <a:pt x="58" y="91"/>
                  </a:cubicBezTo>
                  <a:cubicBezTo>
                    <a:pt x="58" y="91"/>
                    <a:pt x="58" y="91"/>
                    <a:pt x="58" y="91"/>
                  </a:cubicBezTo>
                  <a:cubicBezTo>
                    <a:pt x="58" y="91"/>
                    <a:pt x="58" y="91"/>
                    <a:pt x="58" y="91"/>
                  </a:cubicBezTo>
                  <a:cubicBezTo>
                    <a:pt x="57" y="91"/>
                    <a:pt x="57" y="91"/>
                    <a:pt x="57" y="91"/>
                  </a:cubicBezTo>
                  <a:cubicBezTo>
                    <a:pt x="57" y="91"/>
                    <a:pt x="57" y="92"/>
                    <a:pt x="56" y="92"/>
                  </a:cubicBezTo>
                  <a:cubicBezTo>
                    <a:pt x="56" y="92"/>
                    <a:pt x="56" y="92"/>
                    <a:pt x="57" y="92"/>
                  </a:cubicBezTo>
                  <a:cubicBezTo>
                    <a:pt x="56" y="92"/>
                    <a:pt x="55" y="93"/>
                    <a:pt x="55" y="93"/>
                  </a:cubicBezTo>
                  <a:cubicBezTo>
                    <a:pt x="55" y="93"/>
                    <a:pt x="55" y="93"/>
                    <a:pt x="55" y="93"/>
                  </a:cubicBezTo>
                  <a:cubicBezTo>
                    <a:pt x="55" y="93"/>
                    <a:pt x="54" y="93"/>
                    <a:pt x="54" y="94"/>
                  </a:cubicBezTo>
                  <a:cubicBezTo>
                    <a:pt x="54" y="94"/>
                    <a:pt x="54" y="94"/>
                    <a:pt x="54" y="94"/>
                  </a:cubicBezTo>
                  <a:cubicBezTo>
                    <a:pt x="54" y="94"/>
                    <a:pt x="54" y="94"/>
                    <a:pt x="54" y="94"/>
                  </a:cubicBezTo>
                  <a:cubicBezTo>
                    <a:pt x="53" y="94"/>
                    <a:pt x="54" y="94"/>
                    <a:pt x="53" y="94"/>
                  </a:cubicBezTo>
                  <a:cubicBezTo>
                    <a:pt x="53" y="94"/>
                    <a:pt x="53" y="94"/>
                    <a:pt x="53" y="94"/>
                  </a:cubicBezTo>
                  <a:cubicBezTo>
                    <a:pt x="53" y="94"/>
                    <a:pt x="53" y="95"/>
                    <a:pt x="53" y="95"/>
                  </a:cubicBezTo>
                  <a:cubicBezTo>
                    <a:pt x="53" y="95"/>
                    <a:pt x="53" y="95"/>
                    <a:pt x="53" y="95"/>
                  </a:cubicBezTo>
                  <a:cubicBezTo>
                    <a:pt x="53" y="95"/>
                    <a:pt x="53" y="95"/>
                    <a:pt x="53" y="95"/>
                  </a:cubicBezTo>
                  <a:cubicBezTo>
                    <a:pt x="53" y="95"/>
                    <a:pt x="53" y="95"/>
                    <a:pt x="53" y="95"/>
                  </a:cubicBezTo>
                  <a:cubicBezTo>
                    <a:pt x="53" y="95"/>
                    <a:pt x="53" y="95"/>
                    <a:pt x="52" y="95"/>
                  </a:cubicBezTo>
                  <a:cubicBezTo>
                    <a:pt x="52" y="95"/>
                    <a:pt x="53" y="95"/>
                    <a:pt x="53" y="95"/>
                  </a:cubicBezTo>
                  <a:cubicBezTo>
                    <a:pt x="52" y="96"/>
                    <a:pt x="51" y="97"/>
                    <a:pt x="51" y="98"/>
                  </a:cubicBezTo>
                  <a:cubicBezTo>
                    <a:pt x="51" y="98"/>
                    <a:pt x="51" y="98"/>
                    <a:pt x="51" y="98"/>
                  </a:cubicBezTo>
                  <a:cubicBezTo>
                    <a:pt x="51" y="98"/>
                    <a:pt x="50" y="98"/>
                    <a:pt x="50" y="98"/>
                  </a:cubicBezTo>
                  <a:cubicBezTo>
                    <a:pt x="50" y="98"/>
                    <a:pt x="50" y="98"/>
                    <a:pt x="50" y="98"/>
                  </a:cubicBezTo>
                  <a:cubicBezTo>
                    <a:pt x="50" y="99"/>
                    <a:pt x="50" y="98"/>
                    <a:pt x="50" y="99"/>
                  </a:cubicBezTo>
                  <a:cubicBezTo>
                    <a:pt x="50" y="99"/>
                    <a:pt x="50" y="99"/>
                    <a:pt x="50" y="99"/>
                  </a:cubicBezTo>
                  <a:cubicBezTo>
                    <a:pt x="50" y="99"/>
                    <a:pt x="50" y="99"/>
                    <a:pt x="50" y="99"/>
                  </a:cubicBezTo>
                  <a:cubicBezTo>
                    <a:pt x="50" y="99"/>
                    <a:pt x="50" y="99"/>
                    <a:pt x="50" y="99"/>
                  </a:cubicBezTo>
                  <a:cubicBezTo>
                    <a:pt x="50" y="99"/>
                    <a:pt x="50" y="99"/>
                    <a:pt x="50" y="100"/>
                  </a:cubicBezTo>
                  <a:cubicBezTo>
                    <a:pt x="50" y="100"/>
                    <a:pt x="50" y="100"/>
                    <a:pt x="50" y="100"/>
                  </a:cubicBezTo>
                  <a:cubicBezTo>
                    <a:pt x="50" y="100"/>
                    <a:pt x="49" y="100"/>
                    <a:pt x="49" y="100"/>
                  </a:cubicBezTo>
                  <a:cubicBezTo>
                    <a:pt x="49" y="100"/>
                    <a:pt x="49" y="100"/>
                    <a:pt x="50" y="100"/>
                  </a:cubicBezTo>
                  <a:cubicBezTo>
                    <a:pt x="49" y="100"/>
                    <a:pt x="49" y="100"/>
                    <a:pt x="49" y="101"/>
                  </a:cubicBezTo>
                  <a:cubicBezTo>
                    <a:pt x="49" y="101"/>
                    <a:pt x="49" y="101"/>
                    <a:pt x="49" y="101"/>
                  </a:cubicBezTo>
                  <a:cubicBezTo>
                    <a:pt x="49" y="101"/>
                    <a:pt x="50" y="101"/>
                    <a:pt x="50" y="102"/>
                  </a:cubicBezTo>
                  <a:cubicBezTo>
                    <a:pt x="50" y="101"/>
                    <a:pt x="50" y="101"/>
                    <a:pt x="50" y="101"/>
                  </a:cubicBezTo>
                  <a:cubicBezTo>
                    <a:pt x="50" y="102"/>
                    <a:pt x="51" y="101"/>
                    <a:pt x="51" y="102"/>
                  </a:cubicBezTo>
                  <a:cubicBezTo>
                    <a:pt x="51" y="102"/>
                    <a:pt x="51" y="102"/>
                    <a:pt x="52" y="102"/>
                  </a:cubicBezTo>
                  <a:cubicBezTo>
                    <a:pt x="51" y="102"/>
                    <a:pt x="52" y="101"/>
                    <a:pt x="51" y="101"/>
                  </a:cubicBezTo>
                  <a:cubicBezTo>
                    <a:pt x="52" y="101"/>
                    <a:pt x="52" y="101"/>
                    <a:pt x="52" y="101"/>
                  </a:cubicBezTo>
                  <a:cubicBezTo>
                    <a:pt x="52" y="101"/>
                    <a:pt x="51" y="101"/>
                    <a:pt x="51" y="101"/>
                  </a:cubicBezTo>
                  <a:cubicBezTo>
                    <a:pt x="52" y="101"/>
                    <a:pt x="52" y="101"/>
                    <a:pt x="52" y="101"/>
                  </a:cubicBezTo>
                  <a:cubicBezTo>
                    <a:pt x="52" y="101"/>
                    <a:pt x="52" y="102"/>
                    <a:pt x="53" y="102"/>
                  </a:cubicBezTo>
                  <a:cubicBezTo>
                    <a:pt x="53" y="102"/>
                    <a:pt x="53" y="101"/>
                    <a:pt x="53" y="101"/>
                  </a:cubicBezTo>
                  <a:cubicBezTo>
                    <a:pt x="53" y="102"/>
                    <a:pt x="53" y="102"/>
                    <a:pt x="53" y="102"/>
                  </a:cubicBezTo>
                  <a:cubicBezTo>
                    <a:pt x="53" y="102"/>
                    <a:pt x="53" y="102"/>
                    <a:pt x="53" y="102"/>
                  </a:cubicBezTo>
                  <a:cubicBezTo>
                    <a:pt x="53" y="102"/>
                    <a:pt x="53" y="102"/>
                    <a:pt x="53" y="102"/>
                  </a:cubicBezTo>
                  <a:cubicBezTo>
                    <a:pt x="53" y="102"/>
                    <a:pt x="54" y="102"/>
                    <a:pt x="54" y="101"/>
                  </a:cubicBezTo>
                  <a:cubicBezTo>
                    <a:pt x="54" y="101"/>
                    <a:pt x="54" y="101"/>
                    <a:pt x="54" y="101"/>
                  </a:cubicBezTo>
                  <a:cubicBezTo>
                    <a:pt x="54" y="101"/>
                    <a:pt x="54" y="101"/>
                    <a:pt x="54" y="101"/>
                  </a:cubicBezTo>
                  <a:cubicBezTo>
                    <a:pt x="54" y="101"/>
                    <a:pt x="54" y="101"/>
                    <a:pt x="54" y="101"/>
                  </a:cubicBezTo>
                  <a:cubicBezTo>
                    <a:pt x="54" y="101"/>
                    <a:pt x="55" y="101"/>
                    <a:pt x="54" y="101"/>
                  </a:cubicBezTo>
                  <a:cubicBezTo>
                    <a:pt x="54" y="102"/>
                    <a:pt x="54" y="101"/>
                    <a:pt x="54" y="101"/>
                  </a:cubicBezTo>
                  <a:cubicBezTo>
                    <a:pt x="54" y="102"/>
                    <a:pt x="55" y="102"/>
                    <a:pt x="55" y="102"/>
                  </a:cubicBezTo>
                  <a:cubicBezTo>
                    <a:pt x="55" y="101"/>
                    <a:pt x="55" y="101"/>
                    <a:pt x="55" y="101"/>
                  </a:cubicBezTo>
                  <a:cubicBezTo>
                    <a:pt x="55" y="101"/>
                    <a:pt x="55" y="101"/>
                    <a:pt x="56" y="102"/>
                  </a:cubicBezTo>
                  <a:cubicBezTo>
                    <a:pt x="56" y="102"/>
                    <a:pt x="56" y="101"/>
                    <a:pt x="55" y="101"/>
                  </a:cubicBezTo>
                  <a:cubicBezTo>
                    <a:pt x="56" y="101"/>
                    <a:pt x="56" y="101"/>
                    <a:pt x="57" y="101"/>
                  </a:cubicBezTo>
                  <a:cubicBezTo>
                    <a:pt x="56" y="101"/>
                    <a:pt x="57" y="101"/>
                    <a:pt x="57" y="101"/>
                  </a:cubicBezTo>
                  <a:cubicBezTo>
                    <a:pt x="57" y="101"/>
                    <a:pt x="57" y="101"/>
                    <a:pt x="57" y="101"/>
                  </a:cubicBezTo>
                  <a:cubicBezTo>
                    <a:pt x="57" y="101"/>
                    <a:pt x="57" y="101"/>
                    <a:pt x="57" y="101"/>
                  </a:cubicBezTo>
                  <a:cubicBezTo>
                    <a:pt x="57" y="101"/>
                    <a:pt x="57" y="101"/>
                    <a:pt x="57" y="101"/>
                  </a:cubicBezTo>
                  <a:cubicBezTo>
                    <a:pt x="57" y="101"/>
                    <a:pt x="58" y="101"/>
                    <a:pt x="58" y="101"/>
                  </a:cubicBezTo>
                  <a:cubicBezTo>
                    <a:pt x="58" y="101"/>
                    <a:pt x="58" y="101"/>
                    <a:pt x="59" y="101"/>
                  </a:cubicBezTo>
                  <a:cubicBezTo>
                    <a:pt x="58" y="101"/>
                    <a:pt x="58" y="101"/>
                    <a:pt x="58" y="101"/>
                  </a:cubicBezTo>
                  <a:cubicBezTo>
                    <a:pt x="59" y="100"/>
                    <a:pt x="59" y="101"/>
                    <a:pt x="59" y="100"/>
                  </a:cubicBezTo>
                  <a:cubicBezTo>
                    <a:pt x="59" y="101"/>
                    <a:pt x="58" y="100"/>
                    <a:pt x="58" y="101"/>
                  </a:cubicBezTo>
                  <a:cubicBezTo>
                    <a:pt x="58" y="100"/>
                    <a:pt x="59" y="101"/>
                    <a:pt x="59" y="100"/>
                  </a:cubicBezTo>
                  <a:cubicBezTo>
                    <a:pt x="59" y="100"/>
                    <a:pt x="59" y="101"/>
                    <a:pt x="59" y="100"/>
                  </a:cubicBezTo>
                  <a:cubicBezTo>
                    <a:pt x="59" y="100"/>
                    <a:pt x="59" y="100"/>
                    <a:pt x="59" y="100"/>
                  </a:cubicBezTo>
                  <a:cubicBezTo>
                    <a:pt x="59" y="100"/>
                    <a:pt x="59" y="100"/>
                    <a:pt x="59" y="100"/>
                  </a:cubicBezTo>
                  <a:cubicBezTo>
                    <a:pt x="59" y="100"/>
                    <a:pt x="59" y="100"/>
                    <a:pt x="59" y="100"/>
                  </a:cubicBezTo>
                  <a:cubicBezTo>
                    <a:pt x="60" y="100"/>
                    <a:pt x="60" y="100"/>
                    <a:pt x="60" y="100"/>
                  </a:cubicBezTo>
                  <a:cubicBezTo>
                    <a:pt x="60" y="100"/>
                    <a:pt x="60" y="100"/>
                    <a:pt x="60" y="100"/>
                  </a:cubicBezTo>
                  <a:cubicBezTo>
                    <a:pt x="60" y="100"/>
                    <a:pt x="60" y="100"/>
                    <a:pt x="60" y="100"/>
                  </a:cubicBezTo>
                  <a:cubicBezTo>
                    <a:pt x="60" y="100"/>
                    <a:pt x="60" y="100"/>
                    <a:pt x="60" y="100"/>
                  </a:cubicBezTo>
                  <a:cubicBezTo>
                    <a:pt x="60" y="100"/>
                    <a:pt x="60" y="100"/>
                    <a:pt x="60" y="100"/>
                  </a:cubicBezTo>
                  <a:cubicBezTo>
                    <a:pt x="60" y="100"/>
                    <a:pt x="60" y="100"/>
                    <a:pt x="61" y="100"/>
                  </a:cubicBezTo>
                  <a:cubicBezTo>
                    <a:pt x="61" y="100"/>
                    <a:pt x="61" y="100"/>
                    <a:pt x="61" y="99"/>
                  </a:cubicBezTo>
                  <a:cubicBezTo>
                    <a:pt x="61" y="99"/>
                    <a:pt x="62" y="100"/>
                    <a:pt x="62" y="99"/>
                  </a:cubicBezTo>
                  <a:cubicBezTo>
                    <a:pt x="62" y="99"/>
                    <a:pt x="62" y="99"/>
                    <a:pt x="62" y="99"/>
                  </a:cubicBezTo>
                  <a:cubicBezTo>
                    <a:pt x="62" y="99"/>
                    <a:pt x="62" y="99"/>
                    <a:pt x="62" y="99"/>
                  </a:cubicBezTo>
                  <a:cubicBezTo>
                    <a:pt x="62" y="99"/>
                    <a:pt x="62" y="99"/>
                    <a:pt x="62" y="99"/>
                  </a:cubicBezTo>
                  <a:cubicBezTo>
                    <a:pt x="62" y="99"/>
                    <a:pt x="62" y="99"/>
                    <a:pt x="62" y="99"/>
                  </a:cubicBezTo>
                  <a:cubicBezTo>
                    <a:pt x="62" y="99"/>
                    <a:pt x="63" y="99"/>
                    <a:pt x="63" y="99"/>
                  </a:cubicBezTo>
                  <a:cubicBezTo>
                    <a:pt x="63" y="99"/>
                    <a:pt x="63" y="99"/>
                    <a:pt x="63" y="99"/>
                  </a:cubicBezTo>
                  <a:cubicBezTo>
                    <a:pt x="63" y="98"/>
                    <a:pt x="63" y="99"/>
                    <a:pt x="63" y="98"/>
                  </a:cubicBezTo>
                  <a:cubicBezTo>
                    <a:pt x="63" y="99"/>
                    <a:pt x="63" y="99"/>
                    <a:pt x="63" y="99"/>
                  </a:cubicBezTo>
                  <a:cubicBezTo>
                    <a:pt x="63" y="98"/>
                    <a:pt x="64" y="99"/>
                    <a:pt x="64" y="98"/>
                  </a:cubicBezTo>
                  <a:cubicBezTo>
                    <a:pt x="64" y="98"/>
                    <a:pt x="64" y="98"/>
                    <a:pt x="64" y="98"/>
                  </a:cubicBezTo>
                  <a:cubicBezTo>
                    <a:pt x="64" y="98"/>
                    <a:pt x="65" y="98"/>
                    <a:pt x="65" y="98"/>
                  </a:cubicBezTo>
                  <a:cubicBezTo>
                    <a:pt x="65" y="98"/>
                    <a:pt x="65" y="97"/>
                    <a:pt x="65" y="98"/>
                  </a:cubicBezTo>
                  <a:cubicBezTo>
                    <a:pt x="65" y="98"/>
                    <a:pt x="65" y="98"/>
                    <a:pt x="65" y="98"/>
                  </a:cubicBezTo>
                  <a:cubicBezTo>
                    <a:pt x="65" y="98"/>
                    <a:pt x="65" y="98"/>
                    <a:pt x="65" y="98"/>
                  </a:cubicBezTo>
                  <a:cubicBezTo>
                    <a:pt x="65" y="98"/>
                    <a:pt x="65" y="98"/>
                    <a:pt x="65" y="97"/>
                  </a:cubicBezTo>
                  <a:cubicBezTo>
                    <a:pt x="65" y="97"/>
                    <a:pt x="66" y="98"/>
                    <a:pt x="66" y="97"/>
                  </a:cubicBezTo>
                  <a:cubicBezTo>
                    <a:pt x="66" y="97"/>
                    <a:pt x="66" y="97"/>
                    <a:pt x="66" y="97"/>
                  </a:cubicBezTo>
                  <a:cubicBezTo>
                    <a:pt x="66" y="97"/>
                    <a:pt x="66" y="97"/>
                    <a:pt x="66" y="97"/>
                  </a:cubicBezTo>
                  <a:cubicBezTo>
                    <a:pt x="66" y="97"/>
                    <a:pt x="66" y="97"/>
                    <a:pt x="66" y="97"/>
                  </a:cubicBezTo>
                  <a:cubicBezTo>
                    <a:pt x="66" y="97"/>
                    <a:pt x="66" y="97"/>
                    <a:pt x="67" y="97"/>
                  </a:cubicBezTo>
                  <a:cubicBezTo>
                    <a:pt x="67" y="96"/>
                    <a:pt x="67" y="96"/>
                    <a:pt x="67" y="96"/>
                  </a:cubicBezTo>
                  <a:cubicBezTo>
                    <a:pt x="67" y="97"/>
                    <a:pt x="67" y="97"/>
                    <a:pt x="67" y="97"/>
                  </a:cubicBezTo>
                  <a:cubicBezTo>
                    <a:pt x="67" y="97"/>
                    <a:pt x="67" y="97"/>
                    <a:pt x="67" y="97"/>
                  </a:cubicBezTo>
                  <a:cubicBezTo>
                    <a:pt x="67" y="96"/>
                    <a:pt x="67" y="96"/>
                    <a:pt x="67" y="96"/>
                  </a:cubicBezTo>
                  <a:cubicBezTo>
                    <a:pt x="67" y="97"/>
                    <a:pt x="67" y="97"/>
                    <a:pt x="67" y="97"/>
                  </a:cubicBezTo>
                  <a:cubicBezTo>
                    <a:pt x="67" y="97"/>
                    <a:pt x="67" y="97"/>
                    <a:pt x="67" y="97"/>
                  </a:cubicBezTo>
                  <a:cubicBezTo>
                    <a:pt x="67" y="97"/>
                    <a:pt x="67" y="97"/>
                    <a:pt x="67" y="96"/>
                  </a:cubicBezTo>
                  <a:cubicBezTo>
                    <a:pt x="67" y="96"/>
                    <a:pt x="68" y="97"/>
                    <a:pt x="68" y="96"/>
                  </a:cubicBezTo>
                  <a:cubicBezTo>
                    <a:pt x="67" y="96"/>
                    <a:pt x="68" y="96"/>
                    <a:pt x="68" y="96"/>
                  </a:cubicBezTo>
                  <a:cubicBezTo>
                    <a:pt x="67" y="96"/>
                    <a:pt x="68" y="96"/>
                    <a:pt x="67" y="96"/>
                  </a:cubicBezTo>
                  <a:cubicBezTo>
                    <a:pt x="67" y="96"/>
                    <a:pt x="67" y="96"/>
                    <a:pt x="68" y="96"/>
                  </a:cubicBezTo>
                  <a:cubicBezTo>
                    <a:pt x="68" y="96"/>
                    <a:pt x="68" y="97"/>
                    <a:pt x="68" y="96"/>
                  </a:cubicBezTo>
                  <a:cubicBezTo>
                    <a:pt x="68" y="96"/>
                    <a:pt x="68" y="96"/>
                    <a:pt x="68" y="96"/>
                  </a:cubicBezTo>
                  <a:cubicBezTo>
                    <a:pt x="68" y="96"/>
                    <a:pt x="68" y="96"/>
                    <a:pt x="68" y="96"/>
                  </a:cubicBezTo>
                  <a:cubicBezTo>
                    <a:pt x="68" y="96"/>
                    <a:pt x="68" y="96"/>
                    <a:pt x="68" y="96"/>
                  </a:cubicBezTo>
                  <a:cubicBezTo>
                    <a:pt x="68" y="96"/>
                    <a:pt x="68" y="96"/>
                    <a:pt x="68" y="96"/>
                  </a:cubicBezTo>
                  <a:cubicBezTo>
                    <a:pt x="68" y="96"/>
                    <a:pt x="68" y="96"/>
                    <a:pt x="68" y="96"/>
                  </a:cubicBezTo>
                  <a:cubicBezTo>
                    <a:pt x="68" y="96"/>
                    <a:pt x="68" y="96"/>
                    <a:pt x="69" y="96"/>
                  </a:cubicBezTo>
                  <a:cubicBezTo>
                    <a:pt x="69" y="96"/>
                    <a:pt x="69" y="96"/>
                    <a:pt x="69" y="96"/>
                  </a:cubicBezTo>
                  <a:cubicBezTo>
                    <a:pt x="69" y="96"/>
                    <a:pt x="69" y="96"/>
                    <a:pt x="69" y="96"/>
                  </a:cubicBezTo>
                  <a:cubicBezTo>
                    <a:pt x="69" y="96"/>
                    <a:pt x="69" y="96"/>
                    <a:pt x="69" y="96"/>
                  </a:cubicBezTo>
                  <a:cubicBezTo>
                    <a:pt x="69" y="96"/>
                    <a:pt x="69" y="95"/>
                    <a:pt x="69" y="96"/>
                  </a:cubicBezTo>
                  <a:cubicBezTo>
                    <a:pt x="69" y="95"/>
                    <a:pt x="69" y="95"/>
                    <a:pt x="69" y="95"/>
                  </a:cubicBezTo>
                  <a:cubicBezTo>
                    <a:pt x="69" y="95"/>
                    <a:pt x="70" y="95"/>
                    <a:pt x="70" y="95"/>
                  </a:cubicBezTo>
                  <a:cubicBezTo>
                    <a:pt x="70" y="95"/>
                    <a:pt x="70" y="95"/>
                    <a:pt x="70" y="95"/>
                  </a:cubicBezTo>
                  <a:cubicBezTo>
                    <a:pt x="70" y="95"/>
                    <a:pt x="70" y="95"/>
                    <a:pt x="71" y="95"/>
                  </a:cubicBezTo>
                  <a:cubicBezTo>
                    <a:pt x="71" y="94"/>
                    <a:pt x="71" y="94"/>
                    <a:pt x="72" y="94"/>
                  </a:cubicBezTo>
                  <a:cubicBezTo>
                    <a:pt x="71" y="94"/>
                    <a:pt x="71" y="93"/>
                    <a:pt x="71" y="93"/>
                  </a:cubicBezTo>
                  <a:cubicBezTo>
                    <a:pt x="72" y="93"/>
                    <a:pt x="71" y="93"/>
                    <a:pt x="72" y="93"/>
                  </a:cubicBezTo>
                  <a:cubicBezTo>
                    <a:pt x="72" y="94"/>
                    <a:pt x="72" y="94"/>
                    <a:pt x="72" y="94"/>
                  </a:cubicBezTo>
                  <a:cubicBezTo>
                    <a:pt x="72" y="94"/>
                    <a:pt x="72" y="93"/>
                    <a:pt x="72" y="93"/>
                  </a:cubicBezTo>
                  <a:cubicBezTo>
                    <a:pt x="72" y="93"/>
                    <a:pt x="72" y="93"/>
                    <a:pt x="72" y="93"/>
                  </a:cubicBezTo>
                  <a:cubicBezTo>
                    <a:pt x="72" y="93"/>
                    <a:pt x="72" y="93"/>
                    <a:pt x="73" y="93"/>
                  </a:cubicBezTo>
                  <a:cubicBezTo>
                    <a:pt x="73" y="93"/>
                    <a:pt x="73" y="93"/>
                    <a:pt x="73" y="93"/>
                  </a:cubicBezTo>
                  <a:cubicBezTo>
                    <a:pt x="73" y="93"/>
                    <a:pt x="73" y="93"/>
                    <a:pt x="73" y="93"/>
                  </a:cubicBezTo>
                  <a:cubicBezTo>
                    <a:pt x="73" y="93"/>
                    <a:pt x="73" y="93"/>
                    <a:pt x="73" y="93"/>
                  </a:cubicBezTo>
                  <a:cubicBezTo>
                    <a:pt x="73" y="93"/>
                    <a:pt x="73" y="93"/>
                    <a:pt x="73" y="92"/>
                  </a:cubicBezTo>
                  <a:cubicBezTo>
                    <a:pt x="73" y="92"/>
                    <a:pt x="73" y="92"/>
                    <a:pt x="73" y="92"/>
                  </a:cubicBezTo>
                  <a:cubicBezTo>
                    <a:pt x="73" y="92"/>
                    <a:pt x="73" y="92"/>
                    <a:pt x="73" y="92"/>
                  </a:cubicBezTo>
                  <a:cubicBezTo>
                    <a:pt x="73" y="92"/>
                    <a:pt x="74" y="92"/>
                    <a:pt x="74" y="92"/>
                  </a:cubicBezTo>
                  <a:cubicBezTo>
                    <a:pt x="74" y="92"/>
                    <a:pt x="74" y="92"/>
                    <a:pt x="74" y="91"/>
                  </a:cubicBezTo>
                  <a:cubicBezTo>
                    <a:pt x="74" y="91"/>
                    <a:pt x="75" y="90"/>
                    <a:pt x="75" y="90"/>
                  </a:cubicBezTo>
                  <a:cubicBezTo>
                    <a:pt x="75" y="90"/>
                    <a:pt x="75" y="90"/>
                    <a:pt x="75" y="90"/>
                  </a:cubicBezTo>
                  <a:cubicBezTo>
                    <a:pt x="75" y="90"/>
                    <a:pt x="75" y="90"/>
                    <a:pt x="75" y="90"/>
                  </a:cubicBezTo>
                  <a:cubicBezTo>
                    <a:pt x="75" y="90"/>
                    <a:pt x="75" y="89"/>
                    <a:pt x="75" y="89"/>
                  </a:cubicBezTo>
                  <a:cubicBezTo>
                    <a:pt x="75" y="89"/>
                    <a:pt x="75" y="89"/>
                    <a:pt x="76" y="89"/>
                  </a:cubicBezTo>
                  <a:cubicBezTo>
                    <a:pt x="76" y="89"/>
                    <a:pt x="75" y="89"/>
                    <a:pt x="76" y="89"/>
                  </a:cubicBezTo>
                  <a:cubicBezTo>
                    <a:pt x="76" y="89"/>
                    <a:pt x="76" y="89"/>
                    <a:pt x="76" y="89"/>
                  </a:cubicBezTo>
                  <a:cubicBezTo>
                    <a:pt x="76" y="89"/>
                    <a:pt x="76" y="89"/>
                    <a:pt x="75" y="89"/>
                  </a:cubicBezTo>
                  <a:cubicBezTo>
                    <a:pt x="76" y="89"/>
                    <a:pt x="76" y="89"/>
                    <a:pt x="76" y="89"/>
                  </a:cubicBezTo>
                  <a:cubicBezTo>
                    <a:pt x="75" y="88"/>
                    <a:pt x="75" y="89"/>
                    <a:pt x="75" y="89"/>
                  </a:cubicBezTo>
                  <a:cubicBezTo>
                    <a:pt x="75" y="88"/>
                    <a:pt x="75" y="88"/>
                    <a:pt x="75" y="88"/>
                  </a:cubicBezTo>
                  <a:cubicBezTo>
                    <a:pt x="75" y="88"/>
                    <a:pt x="74" y="89"/>
                    <a:pt x="74" y="88"/>
                  </a:cubicBezTo>
                  <a:cubicBezTo>
                    <a:pt x="75" y="88"/>
                    <a:pt x="75" y="88"/>
                    <a:pt x="75" y="88"/>
                  </a:cubicBezTo>
                  <a:cubicBezTo>
                    <a:pt x="75" y="88"/>
                    <a:pt x="76" y="88"/>
                    <a:pt x="76" y="88"/>
                  </a:cubicBezTo>
                  <a:cubicBezTo>
                    <a:pt x="76" y="88"/>
                    <a:pt x="76" y="88"/>
                    <a:pt x="75" y="88"/>
                  </a:cubicBezTo>
                  <a:cubicBezTo>
                    <a:pt x="75" y="88"/>
                    <a:pt x="76" y="88"/>
                    <a:pt x="76" y="88"/>
                  </a:cubicBezTo>
                  <a:cubicBezTo>
                    <a:pt x="76" y="88"/>
                    <a:pt x="76" y="88"/>
                    <a:pt x="76" y="88"/>
                  </a:cubicBezTo>
                  <a:cubicBezTo>
                    <a:pt x="76" y="87"/>
                    <a:pt x="76" y="88"/>
                    <a:pt x="76" y="87"/>
                  </a:cubicBezTo>
                  <a:cubicBezTo>
                    <a:pt x="76" y="87"/>
                    <a:pt x="76" y="87"/>
                    <a:pt x="76" y="87"/>
                  </a:cubicBezTo>
                  <a:cubicBezTo>
                    <a:pt x="76" y="87"/>
                    <a:pt x="76" y="87"/>
                    <a:pt x="76" y="87"/>
                  </a:cubicBezTo>
                  <a:cubicBezTo>
                    <a:pt x="76" y="87"/>
                    <a:pt x="76" y="87"/>
                    <a:pt x="76" y="87"/>
                  </a:cubicBezTo>
                  <a:cubicBezTo>
                    <a:pt x="76" y="87"/>
                    <a:pt x="76" y="87"/>
                    <a:pt x="76" y="87"/>
                  </a:cubicBezTo>
                  <a:cubicBezTo>
                    <a:pt x="76" y="87"/>
                    <a:pt x="76" y="87"/>
                    <a:pt x="76" y="87"/>
                  </a:cubicBezTo>
                  <a:cubicBezTo>
                    <a:pt x="76" y="87"/>
                    <a:pt x="76" y="86"/>
                    <a:pt x="76" y="86"/>
                  </a:cubicBezTo>
                  <a:cubicBezTo>
                    <a:pt x="76" y="86"/>
                    <a:pt x="76" y="86"/>
                    <a:pt x="76" y="86"/>
                  </a:cubicBezTo>
                  <a:cubicBezTo>
                    <a:pt x="76" y="86"/>
                    <a:pt x="76" y="86"/>
                    <a:pt x="76" y="86"/>
                  </a:cubicBezTo>
                  <a:cubicBezTo>
                    <a:pt x="76" y="86"/>
                    <a:pt x="76" y="85"/>
                    <a:pt x="75" y="85"/>
                  </a:cubicBezTo>
                  <a:cubicBezTo>
                    <a:pt x="76" y="85"/>
                    <a:pt x="75" y="85"/>
                    <a:pt x="76" y="85"/>
                  </a:cubicBezTo>
                  <a:cubicBezTo>
                    <a:pt x="76" y="85"/>
                    <a:pt x="76" y="85"/>
                    <a:pt x="76" y="85"/>
                  </a:cubicBezTo>
                  <a:cubicBezTo>
                    <a:pt x="76" y="85"/>
                    <a:pt x="76" y="85"/>
                    <a:pt x="76" y="85"/>
                  </a:cubicBezTo>
                  <a:cubicBezTo>
                    <a:pt x="76" y="85"/>
                    <a:pt x="76" y="85"/>
                    <a:pt x="76" y="85"/>
                  </a:cubicBezTo>
                  <a:cubicBezTo>
                    <a:pt x="76" y="85"/>
                    <a:pt x="76" y="85"/>
                    <a:pt x="76" y="84"/>
                  </a:cubicBezTo>
                  <a:cubicBezTo>
                    <a:pt x="76" y="85"/>
                    <a:pt x="76" y="85"/>
                    <a:pt x="75" y="85"/>
                  </a:cubicBezTo>
                  <a:cubicBezTo>
                    <a:pt x="76" y="84"/>
                    <a:pt x="76" y="84"/>
                    <a:pt x="76" y="84"/>
                  </a:cubicBezTo>
                  <a:cubicBezTo>
                    <a:pt x="75" y="84"/>
                    <a:pt x="75" y="84"/>
                    <a:pt x="75" y="84"/>
                  </a:cubicBezTo>
                  <a:cubicBezTo>
                    <a:pt x="75" y="84"/>
                    <a:pt x="75" y="84"/>
                    <a:pt x="75" y="84"/>
                  </a:cubicBezTo>
                  <a:cubicBezTo>
                    <a:pt x="75" y="84"/>
                    <a:pt x="75" y="84"/>
                    <a:pt x="75" y="84"/>
                  </a:cubicBezTo>
                  <a:cubicBezTo>
                    <a:pt x="75" y="84"/>
                    <a:pt x="75" y="84"/>
                    <a:pt x="75" y="84"/>
                  </a:cubicBezTo>
                  <a:cubicBezTo>
                    <a:pt x="75" y="83"/>
                    <a:pt x="75" y="84"/>
                    <a:pt x="75" y="83"/>
                  </a:cubicBezTo>
                  <a:cubicBezTo>
                    <a:pt x="75" y="84"/>
                    <a:pt x="75" y="84"/>
                    <a:pt x="75" y="84"/>
                  </a:cubicBezTo>
                  <a:cubicBezTo>
                    <a:pt x="75" y="84"/>
                    <a:pt x="75" y="84"/>
                    <a:pt x="74" y="84"/>
                  </a:cubicBezTo>
                  <a:cubicBezTo>
                    <a:pt x="74" y="84"/>
                    <a:pt x="74" y="83"/>
                    <a:pt x="74" y="83"/>
                  </a:cubicBezTo>
                  <a:cubicBezTo>
                    <a:pt x="74" y="83"/>
                    <a:pt x="74" y="83"/>
                    <a:pt x="74" y="83"/>
                  </a:cubicBezTo>
                  <a:cubicBezTo>
                    <a:pt x="74" y="83"/>
                    <a:pt x="74" y="83"/>
                    <a:pt x="74" y="83"/>
                  </a:cubicBezTo>
                  <a:cubicBezTo>
                    <a:pt x="74" y="83"/>
                    <a:pt x="73" y="83"/>
                    <a:pt x="73" y="83"/>
                  </a:cubicBezTo>
                  <a:cubicBezTo>
                    <a:pt x="73" y="83"/>
                    <a:pt x="73" y="83"/>
                    <a:pt x="73" y="83"/>
                  </a:cubicBezTo>
                  <a:cubicBezTo>
                    <a:pt x="73" y="83"/>
                    <a:pt x="73" y="83"/>
                    <a:pt x="73" y="83"/>
                  </a:cubicBezTo>
                  <a:cubicBezTo>
                    <a:pt x="73" y="84"/>
                    <a:pt x="73" y="84"/>
                    <a:pt x="73" y="84"/>
                  </a:cubicBezTo>
                  <a:cubicBezTo>
                    <a:pt x="73" y="84"/>
                    <a:pt x="73" y="84"/>
                    <a:pt x="73" y="84"/>
                  </a:cubicBezTo>
                  <a:cubicBezTo>
                    <a:pt x="73" y="83"/>
                    <a:pt x="73" y="83"/>
                    <a:pt x="73" y="83"/>
                  </a:cubicBezTo>
                  <a:cubicBezTo>
                    <a:pt x="72" y="83"/>
                    <a:pt x="72" y="84"/>
                    <a:pt x="72" y="83"/>
                  </a:cubicBezTo>
                  <a:cubicBezTo>
                    <a:pt x="72" y="83"/>
                    <a:pt x="72" y="83"/>
                    <a:pt x="72" y="83"/>
                  </a:cubicBezTo>
                  <a:cubicBezTo>
                    <a:pt x="72" y="83"/>
                    <a:pt x="72" y="82"/>
                    <a:pt x="72" y="82"/>
                  </a:cubicBezTo>
                  <a:cubicBezTo>
                    <a:pt x="72" y="83"/>
                    <a:pt x="72" y="83"/>
                    <a:pt x="72" y="83"/>
                  </a:cubicBezTo>
                  <a:cubicBezTo>
                    <a:pt x="72" y="83"/>
                    <a:pt x="72" y="83"/>
                    <a:pt x="72" y="83"/>
                  </a:cubicBezTo>
                  <a:cubicBezTo>
                    <a:pt x="72" y="83"/>
                    <a:pt x="72" y="83"/>
                    <a:pt x="72" y="83"/>
                  </a:cubicBezTo>
                  <a:cubicBezTo>
                    <a:pt x="72" y="83"/>
                    <a:pt x="71" y="83"/>
                    <a:pt x="71" y="83"/>
                  </a:cubicBezTo>
                  <a:cubicBezTo>
                    <a:pt x="71" y="83"/>
                    <a:pt x="72" y="83"/>
                    <a:pt x="72" y="83"/>
                  </a:cubicBezTo>
                  <a:cubicBezTo>
                    <a:pt x="71" y="83"/>
                    <a:pt x="71" y="83"/>
                    <a:pt x="71" y="83"/>
                  </a:cubicBezTo>
                  <a:cubicBezTo>
                    <a:pt x="71" y="83"/>
                    <a:pt x="71" y="83"/>
                    <a:pt x="71" y="82"/>
                  </a:cubicBezTo>
                  <a:cubicBezTo>
                    <a:pt x="71" y="82"/>
                    <a:pt x="71" y="82"/>
                    <a:pt x="71" y="82"/>
                  </a:cubicBezTo>
                  <a:cubicBezTo>
                    <a:pt x="71" y="82"/>
                    <a:pt x="71" y="82"/>
                    <a:pt x="71" y="82"/>
                  </a:cubicBezTo>
                  <a:cubicBezTo>
                    <a:pt x="71" y="83"/>
                    <a:pt x="71" y="82"/>
                    <a:pt x="71" y="82"/>
                  </a:cubicBezTo>
                  <a:cubicBezTo>
                    <a:pt x="71" y="83"/>
                    <a:pt x="71" y="83"/>
                    <a:pt x="71" y="83"/>
                  </a:cubicBezTo>
                  <a:cubicBezTo>
                    <a:pt x="71" y="83"/>
                    <a:pt x="71" y="82"/>
                    <a:pt x="71" y="83"/>
                  </a:cubicBezTo>
                  <a:cubicBezTo>
                    <a:pt x="71" y="83"/>
                    <a:pt x="71" y="83"/>
                    <a:pt x="71" y="83"/>
                  </a:cubicBezTo>
                  <a:cubicBezTo>
                    <a:pt x="71" y="83"/>
                    <a:pt x="71" y="83"/>
                    <a:pt x="71" y="83"/>
                  </a:cubicBezTo>
                  <a:cubicBezTo>
                    <a:pt x="71" y="83"/>
                    <a:pt x="71" y="83"/>
                    <a:pt x="70" y="83"/>
                  </a:cubicBezTo>
                  <a:cubicBezTo>
                    <a:pt x="70" y="83"/>
                    <a:pt x="70" y="83"/>
                    <a:pt x="70" y="83"/>
                  </a:cubicBezTo>
                  <a:cubicBezTo>
                    <a:pt x="70" y="83"/>
                    <a:pt x="70" y="83"/>
                    <a:pt x="69" y="83"/>
                  </a:cubicBezTo>
                  <a:cubicBezTo>
                    <a:pt x="70" y="83"/>
                    <a:pt x="69" y="83"/>
                    <a:pt x="69" y="83"/>
                  </a:cubicBezTo>
                  <a:cubicBezTo>
                    <a:pt x="69" y="83"/>
                    <a:pt x="70" y="83"/>
                    <a:pt x="70" y="83"/>
                  </a:cubicBezTo>
                  <a:cubicBezTo>
                    <a:pt x="70" y="83"/>
                    <a:pt x="70" y="83"/>
                    <a:pt x="70" y="83"/>
                  </a:cubicBezTo>
                  <a:cubicBezTo>
                    <a:pt x="70" y="83"/>
                    <a:pt x="70" y="84"/>
                    <a:pt x="70" y="84"/>
                  </a:cubicBezTo>
                  <a:cubicBezTo>
                    <a:pt x="70" y="84"/>
                    <a:pt x="70" y="84"/>
                    <a:pt x="70" y="84"/>
                  </a:cubicBezTo>
                  <a:cubicBezTo>
                    <a:pt x="70" y="84"/>
                    <a:pt x="70" y="84"/>
                    <a:pt x="70" y="83"/>
                  </a:cubicBezTo>
                  <a:cubicBezTo>
                    <a:pt x="70" y="83"/>
                    <a:pt x="70" y="83"/>
                    <a:pt x="69" y="83"/>
                  </a:cubicBezTo>
                  <a:cubicBezTo>
                    <a:pt x="69" y="83"/>
                    <a:pt x="69" y="84"/>
                    <a:pt x="69" y="84"/>
                  </a:cubicBezTo>
                  <a:cubicBezTo>
                    <a:pt x="69" y="84"/>
                    <a:pt x="69" y="84"/>
                    <a:pt x="68" y="84"/>
                  </a:cubicBezTo>
                  <a:cubicBezTo>
                    <a:pt x="69" y="83"/>
                    <a:pt x="68" y="84"/>
                    <a:pt x="68" y="84"/>
                  </a:cubicBezTo>
                  <a:cubicBezTo>
                    <a:pt x="68" y="83"/>
                    <a:pt x="68" y="83"/>
                    <a:pt x="68" y="83"/>
                  </a:cubicBezTo>
                  <a:cubicBezTo>
                    <a:pt x="68" y="83"/>
                    <a:pt x="68" y="83"/>
                    <a:pt x="68" y="83"/>
                  </a:cubicBezTo>
                  <a:cubicBezTo>
                    <a:pt x="68" y="83"/>
                    <a:pt x="68" y="84"/>
                    <a:pt x="68" y="83"/>
                  </a:cubicBezTo>
                  <a:cubicBezTo>
                    <a:pt x="68" y="83"/>
                    <a:pt x="68" y="84"/>
                    <a:pt x="68" y="84"/>
                  </a:cubicBezTo>
                  <a:cubicBezTo>
                    <a:pt x="68" y="84"/>
                    <a:pt x="68" y="84"/>
                    <a:pt x="68" y="84"/>
                  </a:cubicBezTo>
                  <a:cubicBezTo>
                    <a:pt x="68" y="84"/>
                    <a:pt x="68" y="84"/>
                    <a:pt x="67" y="84"/>
                  </a:cubicBezTo>
                  <a:cubicBezTo>
                    <a:pt x="67" y="84"/>
                    <a:pt x="67" y="84"/>
                    <a:pt x="66" y="84"/>
                  </a:cubicBezTo>
                  <a:cubicBezTo>
                    <a:pt x="66" y="85"/>
                    <a:pt x="66" y="85"/>
                    <a:pt x="66" y="85"/>
                  </a:cubicBezTo>
                  <a:cubicBezTo>
                    <a:pt x="66" y="85"/>
                    <a:pt x="66" y="85"/>
                    <a:pt x="66" y="85"/>
                  </a:cubicBezTo>
                  <a:cubicBezTo>
                    <a:pt x="66" y="85"/>
                    <a:pt x="66" y="85"/>
                    <a:pt x="66" y="85"/>
                  </a:cubicBezTo>
                  <a:cubicBezTo>
                    <a:pt x="66" y="85"/>
                    <a:pt x="66" y="85"/>
                    <a:pt x="65" y="85"/>
                  </a:cubicBezTo>
                  <a:cubicBezTo>
                    <a:pt x="66" y="85"/>
                    <a:pt x="66" y="85"/>
                    <a:pt x="66" y="85"/>
                  </a:cubicBezTo>
                  <a:cubicBezTo>
                    <a:pt x="66" y="85"/>
                    <a:pt x="66" y="85"/>
                    <a:pt x="66" y="85"/>
                  </a:cubicBezTo>
                  <a:cubicBezTo>
                    <a:pt x="66" y="85"/>
                    <a:pt x="66" y="85"/>
                    <a:pt x="66" y="85"/>
                  </a:cubicBezTo>
                  <a:cubicBezTo>
                    <a:pt x="66" y="86"/>
                    <a:pt x="65" y="85"/>
                    <a:pt x="65" y="85"/>
                  </a:cubicBezTo>
                  <a:cubicBezTo>
                    <a:pt x="65" y="85"/>
                    <a:pt x="65" y="85"/>
                    <a:pt x="65" y="85"/>
                  </a:cubicBezTo>
                  <a:cubicBezTo>
                    <a:pt x="65" y="85"/>
                    <a:pt x="65" y="86"/>
                    <a:pt x="64" y="86"/>
                  </a:cubicBezTo>
                  <a:cubicBezTo>
                    <a:pt x="65" y="86"/>
                    <a:pt x="65" y="86"/>
                    <a:pt x="65" y="86"/>
                  </a:cubicBezTo>
                  <a:cubicBezTo>
                    <a:pt x="64" y="86"/>
                    <a:pt x="64" y="86"/>
                    <a:pt x="64" y="86"/>
                  </a:cubicBezTo>
                  <a:cubicBezTo>
                    <a:pt x="64" y="86"/>
                    <a:pt x="64" y="86"/>
                    <a:pt x="64"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5" y="86"/>
                    <a:pt x="65" y="86"/>
                  </a:cubicBezTo>
                  <a:cubicBezTo>
                    <a:pt x="65" y="86"/>
                    <a:pt x="66" y="86"/>
                    <a:pt x="66" y="86"/>
                  </a:cubicBezTo>
                  <a:cubicBezTo>
                    <a:pt x="66" y="86"/>
                    <a:pt x="66" y="86"/>
                    <a:pt x="66" y="86"/>
                  </a:cubicBezTo>
                  <a:cubicBezTo>
                    <a:pt x="66" y="86"/>
                    <a:pt x="66" y="85"/>
                    <a:pt x="66" y="85"/>
                  </a:cubicBezTo>
                  <a:cubicBezTo>
                    <a:pt x="66" y="85"/>
                    <a:pt x="66" y="85"/>
                    <a:pt x="66" y="85"/>
                  </a:cubicBezTo>
                  <a:cubicBezTo>
                    <a:pt x="66" y="85"/>
                    <a:pt x="66" y="86"/>
                    <a:pt x="67" y="86"/>
                  </a:cubicBezTo>
                  <a:cubicBezTo>
                    <a:pt x="67" y="85"/>
                    <a:pt x="67" y="85"/>
                    <a:pt x="67" y="85"/>
                  </a:cubicBezTo>
                  <a:cubicBezTo>
                    <a:pt x="67" y="85"/>
                    <a:pt x="67" y="86"/>
                    <a:pt x="67" y="86"/>
                  </a:cubicBezTo>
                  <a:cubicBezTo>
                    <a:pt x="67" y="85"/>
                    <a:pt x="68" y="85"/>
                    <a:pt x="68" y="85"/>
                  </a:cubicBezTo>
                  <a:cubicBezTo>
                    <a:pt x="68" y="85"/>
                    <a:pt x="68" y="85"/>
                    <a:pt x="68" y="85"/>
                  </a:cubicBezTo>
                  <a:cubicBezTo>
                    <a:pt x="68" y="85"/>
                    <a:pt x="69" y="85"/>
                    <a:pt x="69" y="85"/>
                  </a:cubicBezTo>
                  <a:cubicBezTo>
                    <a:pt x="69" y="85"/>
                    <a:pt x="70" y="85"/>
                    <a:pt x="70" y="85"/>
                  </a:cubicBezTo>
                  <a:cubicBezTo>
                    <a:pt x="72" y="85"/>
                    <a:pt x="72" y="85"/>
                    <a:pt x="72" y="85"/>
                  </a:cubicBezTo>
                  <a:cubicBezTo>
                    <a:pt x="72" y="84"/>
                    <a:pt x="72" y="84"/>
                    <a:pt x="72" y="84"/>
                  </a:cubicBezTo>
                  <a:cubicBezTo>
                    <a:pt x="72" y="85"/>
                    <a:pt x="72" y="84"/>
                    <a:pt x="72" y="84"/>
                  </a:cubicBezTo>
                  <a:cubicBezTo>
                    <a:pt x="72" y="85"/>
                    <a:pt x="72" y="85"/>
                    <a:pt x="72" y="85"/>
                  </a:cubicBezTo>
                  <a:cubicBezTo>
                    <a:pt x="72" y="85"/>
                    <a:pt x="73" y="85"/>
                    <a:pt x="73" y="85"/>
                  </a:cubicBezTo>
                  <a:cubicBezTo>
                    <a:pt x="73" y="85"/>
                    <a:pt x="73" y="85"/>
                    <a:pt x="73" y="85"/>
                  </a:cubicBezTo>
                  <a:cubicBezTo>
                    <a:pt x="73" y="85"/>
                    <a:pt x="73" y="85"/>
                    <a:pt x="73" y="85"/>
                  </a:cubicBezTo>
                  <a:cubicBezTo>
                    <a:pt x="73" y="85"/>
                    <a:pt x="74" y="85"/>
                    <a:pt x="74" y="85"/>
                  </a:cubicBezTo>
                  <a:cubicBezTo>
                    <a:pt x="74" y="86"/>
                    <a:pt x="74" y="86"/>
                    <a:pt x="74" y="86"/>
                  </a:cubicBezTo>
                  <a:cubicBezTo>
                    <a:pt x="74" y="86"/>
                    <a:pt x="74" y="86"/>
                    <a:pt x="74" y="86"/>
                  </a:cubicBezTo>
                  <a:cubicBezTo>
                    <a:pt x="73" y="87"/>
                    <a:pt x="74" y="88"/>
                    <a:pt x="73" y="88"/>
                  </a:cubicBezTo>
                  <a:cubicBezTo>
                    <a:pt x="73" y="89"/>
                    <a:pt x="73" y="89"/>
                    <a:pt x="73" y="89"/>
                  </a:cubicBezTo>
                  <a:cubicBezTo>
                    <a:pt x="73" y="89"/>
                    <a:pt x="73" y="90"/>
                    <a:pt x="72" y="90"/>
                  </a:cubicBezTo>
                  <a:cubicBezTo>
                    <a:pt x="72" y="90"/>
                    <a:pt x="72" y="90"/>
                    <a:pt x="72" y="90"/>
                  </a:cubicBezTo>
                  <a:cubicBezTo>
                    <a:pt x="72" y="91"/>
                    <a:pt x="72" y="91"/>
                    <a:pt x="72" y="90"/>
                  </a:cubicBezTo>
                  <a:cubicBezTo>
                    <a:pt x="72" y="91"/>
                    <a:pt x="71" y="91"/>
                    <a:pt x="71" y="91"/>
                  </a:cubicBezTo>
                  <a:cubicBezTo>
                    <a:pt x="71" y="91"/>
                    <a:pt x="71" y="91"/>
                    <a:pt x="71" y="91"/>
                  </a:cubicBezTo>
                  <a:cubicBezTo>
                    <a:pt x="71" y="91"/>
                    <a:pt x="71" y="92"/>
                    <a:pt x="70" y="92"/>
                  </a:cubicBezTo>
                  <a:cubicBezTo>
                    <a:pt x="70" y="92"/>
                    <a:pt x="70" y="92"/>
                    <a:pt x="70" y="92"/>
                  </a:cubicBezTo>
                  <a:cubicBezTo>
                    <a:pt x="70" y="92"/>
                    <a:pt x="71" y="92"/>
                    <a:pt x="71" y="92"/>
                  </a:cubicBezTo>
                  <a:cubicBezTo>
                    <a:pt x="70" y="92"/>
                    <a:pt x="70" y="92"/>
                    <a:pt x="70" y="92"/>
                  </a:cubicBezTo>
                  <a:cubicBezTo>
                    <a:pt x="70" y="92"/>
                    <a:pt x="69" y="92"/>
                    <a:pt x="69" y="93"/>
                  </a:cubicBezTo>
                  <a:cubicBezTo>
                    <a:pt x="69" y="93"/>
                    <a:pt x="69" y="93"/>
                    <a:pt x="69" y="93"/>
                  </a:cubicBezTo>
                  <a:cubicBezTo>
                    <a:pt x="69" y="93"/>
                    <a:pt x="68" y="93"/>
                    <a:pt x="68" y="93"/>
                  </a:cubicBezTo>
                  <a:cubicBezTo>
                    <a:pt x="68" y="93"/>
                    <a:pt x="68" y="93"/>
                    <a:pt x="68" y="94"/>
                  </a:cubicBezTo>
                  <a:cubicBezTo>
                    <a:pt x="68" y="94"/>
                    <a:pt x="68" y="93"/>
                    <a:pt x="68" y="93"/>
                  </a:cubicBezTo>
                  <a:cubicBezTo>
                    <a:pt x="67" y="94"/>
                    <a:pt x="67" y="94"/>
                    <a:pt x="66" y="95"/>
                  </a:cubicBezTo>
                  <a:cubicBezTo>
                    <a:pt x="65" y="95"/>
                    <a:pt x="65" y="95"/>
                    <a:pt x="64" y="96"/>
                  </a:cubicBezTo>
                  <a:cubicBezTo>
                    <a:pt x="64" y="96"/>
                    <a:pt x="64" y="96"/>
                    <a:pt x="64" y="96"/>
                  </a:cubicBezTo>
                  <a:cubicBezTo>
                    <a:pt x="63" y="96"/>
                    <a:pt x="63" y="97"/>
                    <a:pt x="63" y="96"/>
                  </a:cubicBezTo>
                  <a:cubicBezTo>
                    <a:pt x="63" y="96"/>
                    <a:pt x="63" y="96"/>
                    <a:pt x="63" y="97"/>
                  </a:cubicBezTo>
                  <a:cubicBezTo>
                    <a:pt x="62" y="96"/>
                    <a:pt x="62" y="97"/>
                    <a:pt x="62" y="97"/>
                  </a:cubicBezTo>
                  <a:cubicBezTo>
                    <a:pt x="62" y="97"/>
                    <a:pt x="62" y="97"/>
                    <a:pt x="62" y="97"/>
                  </a:cubicBezTo>
                  <a:cubicBezTo>
                    <a:pt x="62" y="97"/>
                    <a:pt x="61" y="97"/>
                    <a:pt x="61" y="97"/>
                  </a:cubicBezTo>
                  <a:cubicBezTo>
                    <a:pt x="61" y="97"/>
                    <a:pt x="61" y="97"/>
                    <a:pt x="61" y="98"/>
                  </a:cubicBezTo>
                  <a:cubicBezTo>
                    <a:pt x="61" y="98"/>
                    <a:pt x="61" y="97"/>
                    <a:pt x="61" y="98"/>
                  </a:cubicBezTo>
                  <a:cubicBezTo>
                    <a:pt x="61" y="98"/>
                    <a:pt x="60" y="98"/>
                    <a:pt x="61" y="98"/>
                  </a:cubicBezTo>
                  <a:cubicBezTo>
                    <a:pt x="60" y="98"/>
                    <a:pt x="59" y="98"/>
                    <a:pt x="58" y="98"/>
                  </a:cubicBezTo>
                  <a:cubicBezTo>
                    <a:pt x="57" y="99"/>
                    <a:pt x="58" y="99"/>
                    <a:pt x="58" y="99"/>
                  </a:cubicBezTo>
                  <a:cubicBezTo>
                    <a:pt x="58" y="99"/>
                    <a:pt x="58" y="99"/>
                    <a:pt x="58" y="99"/>
                  </a:cubicBezTo>
                  <a:cubicBezTo>
                    <a:pt x="57" y="99"/>
                    <a:pt x="57" y="99"/>
                    <a:pt x="57" y="99"/>
                  </a:cubicBezTo>
                  <a:cubicBezTo>
                    <a:pt x="57" y="99"/>
                    <a:pt x="57" y="99"/>
                    <a:pt x="57" y="99"/>
                  </a:cubicBezTo>
                  <a:cubicBezTo>
                    <a:pt x="57" y="99"/>
                    <a:pt x="57" y="100"/>
                    <a:pt x="56" y="99"/>
                  </a:cubicBezTo>
                  <a:cubicBezTo>
                    <a:pt x="56" y="100"/>
                    <a:pt x="56" y="100"/>
                    <a:pt x="56" y="100"/>
                  </a:cubicBezTo>
                  <a:cubicBezTo>
                    <a:pt x="56" y="99"/>
                    <a:pt x="56" y="100"/>
                    <a:pt x="55" y="99"/>
                  </a:cubicBezTo>
                  <a:cubicBezTo>
                    <a:pt x="54" y="100"/>
                    <a:pt x="53" y="100"/>
                    <a:pt x="52" y="100"/>
                  </a:cubicBezTo>
                  <a:cubicBezTo>
                    <a:pt x="52" y="100"/>
                    <a:pt x="52" y="100"/>
                    <a:pt x="51" y="100"/>
                  </a:cubicBezTo>
                  <a:cubicBezTo>
                    <a:pt x="51" y="100"/>
                    <a:pt x="51" y="100"/>
                    <a:pt x="51" y="100"/>
                  </a:cubicBezTo>
                  <a:cubicBezTo>
                    <a:pt x="51" y="100"/>
                    <a:pt x="51" y="100"/>
                    <a:pt x="51" y="100"/>
                  </a:cubicBezTo>
                  <a:cubicBezTo>
                    <a:pt x="51" y="100"/>
                    <a:pt x="51" y="100"/>
                    <a:pt x="50" y="100"/>
                  </a:cubicBezTo>
                  <a:cubicBezTo>
                    <a:pt x="50" y="101"/>
                    <a:pt x="50" y="100"/>
                    <a:pt x="50" y="100"/>
                  </a:cubicBezTo>
                  <a:cubicBezTo>
                    <a:pt x="50" y="100"/>
                    <a:pt x="51" y="100"/>
                    <a:pt x="51" y="100"/>
                  </a:cubicBezTo>
                  <a:cubicBezTo>
                    <a:pt x="51" y="100"/>
                    <a:pt x="51" y="101"/>
                    <a:pt x="51" y="100"/>
                  </a:cubicBezTo>
                  <a:cubicBezTo>
                    <a:pt x="51" y="100"/>
                    <a:pt x="52" y="99"/>
                    <a:pt x="52" y="99"/>
                  </a:cubicBezTo>
                  <a:cubicBezTo>
                    <a:pt x="52" y="99"/>
                    <a:pt x="53" y="98"/>
                    <a:pt x="53" y="97"/>
                  </a:cubicBezTo>
                  <a:cubicBezTo>
                    <a:pt x="53" y="97"/>
                    <a:pt x="53" y="97"/>
                    <a:pt x="54" y="96"/>
                  </a:cubicBezTo>
                  <a:cubicBezTo>
                    <a:pt x="54" y="96"/>
                    <a:pt x="54" y="96"/>
                    <a:pt x="54" y="96"/>
                  </a:cubicBezTo>
                  <a:cubicBezTo>
                    <a:pt x="54" y="96"/>
                    <a:pt x="54" y="96"/>
                    <a:pt x="54" y="96"/>
                  </a:cubicBezTo>
                  <a:cubicBezTo>
                    <a:pt x="55" y="96"/>
                    <a:pt x="55" y="95"/>
                    <a:pt x="56" y="95"/>
                  </a:cubicBezTo>
                  <a:cubicBezTo>
                    <a:pt x="56" y="95"/>
                    <a:pt x="55" y="95"/>
                    <a:pt x="55" y="95"/>
                  </a:cubicBezTo>
                  <a:cubicBezTo>
                    <a:pt x="56" y="95"/>
                    <a:pt x="56" y="95"/>
                    <a:pt x="56" y="95"/>
                  </a:cubicBezTo>
                  <a:cubicBezTo>
                    <a:pt x="56" y="95"/>
                    <a:pt x="56" y="95"/>
                    <a:pt x="56" y="95"/>
                  </a:cubicBezTo>
                  <a:cubicBezTo>
                    <a:pt x="56" y="94"/>
                    <a:pt x="56" y="95"/>
                    <a:pt x="56" y="95"/>
                  </a:cubicBezTo>
                  <a:cubicBezTo>
                    <a:pt x="57" y="94"/>
                    <a:pt x="58" y="92"/>
                    <a:pt x="60" y="91"/>
                  </a:cubicBezTo>
                  <a:cubicBezTo>
                    <a:pt x="60" y="91"/>
                    <a:pt x="61" y="90"/>
                    <a:pt x="61" y="90"/>
                  </a:cubicBezTo>
                  <a:cubicBezTo>
                    <a:pt x="62" y="89"/>
                    <a:pt x="63" y="88"/>
                    <a:pt x="64" y="87"/>
                  </a:cubicBezTo>
                  <a:cubicBezTo>
                    <a:pt x="64" y="87"/>
                    <a:pt x="64" y="87"/>
                    <a:pt x="63" y="87"/>
                  </a:cubicBezTo>
                  <a:close/>
                  <a:moveTo>
                    <a:pt x="64" y="87"/>
                  </a:moveTo>
                  <a:cubicBezTo>
                    <a:pt x="64" y="86"/>
                    <a:pt x="64" y="86"/>
                    <a:pt x="64" y="86"/>
                  </a:cubicBezTo>
                  <a:cubicBezTo>
                    <a:pt x="64" y="86"/>
                    <a:pt x="64" y="86"/>
                    <a:pt x="64" y="87"/>
                  </a:cubicBezTo>
                  <a:close/>
                  <a:moveTo>
                    <a:pt x="68" y="84"/>
                  </a:moveTo>
                  <a:cubicBezTo>
                    <a:pt x="68" y="84"/>
                    <a:pt x="68" y="84"/>
                    <a:pt x="68" y="84"/>
                  </a:cubicBezTo>
                  <a:cubicBezTo>
                    <a:pt x="68" y="84"/>
                    <a:pt x="68" y="83"/>
                    <a:pt x="68" y="84"/>
                  </a:cubicBezTo>
                  <a:cubicBezTo>
                    <a:pt x="68" y="84"/>
                    <a:pt x="68" y="84"/>
                    <a:pt x="68" y="84"/>
                  </a:cubicBezTo>
                  <a:close/>
                  <a:moveTo>
                    <a:pt x="69" y="83"/>
                  </a:moveTo>
                  <a:cubicBezTo>
                    <a:pt x="69" y="83"/>
                    <a:pt x="69" y="83"/>
                    <a:pt x="69" y="83"/>
                  </a:cubicBezTo>
                  <a:close/>
                  <a:moveTo>
                    <a:pt x="70" y="83"/>
                  </a:moveTo>
                  <a:cubicBezTo>
                    <a:pt x="70" y="82"/>
                    <a:pt x="70" y="82"/>
                    <a:pt x="70" y="82"/>
                  </a:cubicBezTo>
                  <a:cubicBezTo>
                    <a:pt x="70" y="83"/>
                    <a:pt x="70" y="83"/>
                    <a:pt x="70" y="83"/>
                  </a:cubicBezTo>
                  <a:close/>
                  <a:moveTo>
                    <a:pt x="70" y="83"/>
                  </a:moveTo>
                  <a:cubicBezTo>
                    <a:pt x="70" y="83"/>
                    <a:pt x="70" y="83"/>
                    <a:pt x="70" y="83"/>
                  </a:cubicBezTo>
                  <a:cubicBezTo>
                    <a:pt x="70" y="83"/>
                    <a:pt x="70" y="83"/>
                    <a:pt x="70" y="83"/>
                  </a:cubicBezTo>
                  <a:close/>
                  <a:moveTo>
                    <a:pt x="73" y="83"/>
                  </a:moveTo>
                  <a:cubicBezTo>
                    <a:pt x="73" y="83"/>
                    <a:pt x="73" y="83"/>
                    <a:pt x="73" y="83"/>
                  </a:cubicBezTo>
                  <a:cubicBezTo>
                    <a:pt x="73" y="83"/>
                    <a:pt x="73" y="82"/>
                    <a:pt x="73" y="83"/>
                  </a:cubicBezTo>
                  <a:close/>
                  <a:moveTo>
                    <a:pt x="74" y="83"/>
                  </a:moveTo>
                  <a:cubicBezTo>
                    <a:pt x="75" y="84"/>
                    <a:pt x="75" y="84"/>
                    <a:pt x="75" y="84"/>
                  </a:cubicBezTo>
                  <a:cubicBezTo>
                    <a:pt x="75" y="84"/>
                    <a:pt x="75" y="83"/>
                    <a:pt x="75" y="83"/>
                  </a:cubicBezTo>
                  <a:lnTo>
                    <a:pt x="74" y="83"/>
                  </a:lnTo>
                  <a:close/>
                  <a:moveTo>
                    <a:pt x="63" y="99"/>
                  </a:moveTo>
                  <a:cubicBezTo>
                    <a:pt x="63" y="99"/>
                    <a:pt x="63" y="99"/>
                    <a:pt x="63" y="99"/>
                  </a:cubicBezTo>
                  <a:cubicBezTo>
                    <a:pt x="63" y="99"/>
                    <a:pt x="63" y="99"/>
                    <a:pt x="63" y="99"/>
                  </a:cubicBezTo>
                  <a:close/>
                  <a:moveTo>
                    <a:pt x="55" y="102"/>
                  </a:moveTo>
                  <a:cubicBezTo>
                    <a:pt x="55" y="102"/>
                    <a:pt x="55" y="102"/>
                    <a:pt x="55" y="102"/>
                  </a:cubicBezTo>
                  <a:cubicBezTo>
                    <a:pt x="55" y="102"/>
                    <a:pt x="55" y="102"/>
                    <a:pt x="55" y="102"/>
                  </a:cubicBezTo>
                  <a:close/>
                  <a:moveTo>
                    <a:pt x="50" y="102"/>
                  </a:moveTo>
                  <a:cubicBezTo>
                    <a:pt x="50" y="102"/>
                    <a:pt x="50" y="102"/>
                    <a:pt x="50" y="102"/>
                  </a:cubicBezTo>
                  <a:cubicBezTo>
                    <a:pt x="50" y="101"/>
                    <a:pt x="50" y="101"/>
                    <a:pt x="50" y="101"/>
                  </a:cubicBezTo>
                  <a:lnTo>
                    <a:pt x="50" y="10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174" name="Group 176"/>
          <p:cNvGrpSpPr>
            <a:grpSpLocks/>
          </p:cNvGrpSpPr>
          <p:nvPr/>
        </p:nvGrpSpPr>
        <p:grpSpPr bwMode="auto">
          <a:xfrm>
            <a:off x="1541464" y="3600452"/>
            <a:ext cx="800100" cy="1144191"/>
            <a:chOff x="4691063" y="1398588"/>
            <a:chExt cx="2847976" cy="4071938"/>
          </a:xfrm>
        </p:grpSpPr>
        <p:sp>
          <p:nvSpPr>
            <p:cNvPr id="175" name="Freeform 5"/>
            <p:cNvSpPr>
              <a:spLocks/>
            </p:cNvSpPr>
            <p:nvPr/>
          </p:nvSpPr>
          <p:spPr bwMode="auto">
            <a:xfrm>
              <a:off x="5037138" y="4146551"/>
              <a:ext cx="590550" cy="361950"/>
            </a:xfrm>
            <a:custGeom>
              <a:avLst/>
              <a:gdLst>
                <a:gd name="T0" fmla="*/ 342293 w 157"/>
                <a:gd name="T1" fmla="*/ 203597 h 96"/>
                <a:gd name="T2" fmla="*/ 71468 w 157"/>
                <a:gd name="T3" fmla="*/ 147042 h 96"/>
                <a:gd name="T4" fmla="*/ 383669 w 157"/>
                <a:gd name="T5" fmla="*/ 128191 h 96"/>
                <a:gd name="T6" fmla="*/ 590550 w 157"/>
                <a:gd name="T7" fmla="*/ 94258 h 96"/>
                <a:gd name="T8" fmla="*/ 458899 w 157"/>
                <a:gd name="T9" fmla="*/ 173434 h 96"/>
                <a:gd name="T10" fmla="*/ 496513 w 157"/>
                <a:gd name="T11" fmla="*/ 343098 h 96"/>
                <a:gd name="T12" fmla="*/ 342293 w 157"/>
                <a:gd name="T13" fmla="*/ 203597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96">
                  <a:moveTo>
                    <a:pt x="91" y="54"/>
                  </a:moveTo>
                  <a:cubicBezTo>
                    <a:pt x="91" y="54"/>
                    <a:pt x="37" y="78"/>
                    <a:pt x="19" y="39"/>
                  </a:cubicBezTo>
                  <a:cubicBezTo>
                    <a:pt x="0" y="0"/>
                    <a:pt x="87" y="11"/>
                    <a:pt x="102" y="34"/>
                  </a:cubicBezTo>
                  <a:cubicBezTo>
                    <a:pt x="122" y="12"/>
                    <a:pt x="141" y="20"/>
                    <a:pt x="157" y="25"/>
                  </a:cubicBezTo>
                  <a:cubicBezTo>
                    <a:pt x="151" y="38"/>
                    <a:pt x="122" y="46"/>
                    <a:pt x="122" y="46"/>
                  </a:cubicBezTo>
                  <a:cubicBezTo>
                    <a:pt x="122" y="46"/>
                    <a:pt x="133" y="74"/>
                    <a:pt x="132" y="91"/>
                  </a:cubicBezTo>
                  <a:cubicBezTo>
                    <a:pt x="108" y="96"/>
                    <a:pt x="91" y="54"/>
                    <a:pt x="91"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6" name="Freeform 6"/>
            <p:cNvSpPr>
              <a:spLocks/>
            </p:cNvSpPr>
            <p:nvPr/>
          </p:nvSpPr>
          <p:spPr bwMode="auto">
            <a:xfrm>
              <a:off x="4691063" y="3613151"/>
              <a:ext cx="774700" cy="417513"/>
            </a:xfrm>
            <a:custGeom>
              <a:avLst/>
              <a:gdLst>
                <a:gd name="T0" fmla="*/ 285812 w 206"/>
                <a:gd name="T1" fmla="*/ 184308 h 111"/>
                <a:gd name="T2" fmla="*/ 646837 w 206"/>
                <a:gd name="T3" fmla="*/ 188069 h 111"/>
                <a:gd name="T4" fmla="*/ 255726 w 206"/>
                <a:gd name="T5" fmla="*/ 293388 h 111"/>
                <a:gd name="T6" fmla="*/ 0 w 206"/>
                <a:gd name="T7" fmla="*/ 391183 h 111"/>
                <a:gd name="T8" fmla="*/ 142906 w 206"/>
                <a:gd name="T9" fmla="*/ 252012 h 111"/>
                <a:gd name="T10" fmla="*/ 52650 w 206"/>
                <a:gd name="T11" fmla="*/ 48898 h 111"/>
                <a:gd name="T12" fmla="*/ 285812 w 206"/>
                <a:gd name="T13" fmla="*/ 184308 h 1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6" h="111">
                  <a:moveTo>
                    <a:pt x="76" y="49"/>
                  </a:moveTo>
                  <a:cubicBezTo>
                    <a:pt x="76" y="49"/>
                    <a:pt x="138" y="5"/>
                    <a:pt x="172" y="50"/>
                  </a:cubicBezTo>
                  <a:cubicBezTo>
                    <a:pt x="206" y="95"/>
                    <a:pt x="92" y="102"/>
                    <a:pt x="68" y="78"/>
                  </a:cubicBezTo>
                  <a:cubicBezTo>
                    <a:pt x="48" y="111"/>
                    <a:pt x="21" y="106"/>
                    <a:pt x="0" y="104"/>
                  </a:cubicBezTo>
                  <a:cubicBezTo>
                    <a:pt x="3" y="85"/>
                    <a:pt x="38" y="67"/>
                    <a:pt x="38" y="67"/>
                  </a:cubicBezTo>
                  <a:cubicBezTo>
                    <a:pt x="38" y="67"/>
                    <a:pt x="17" y="35"/>
                    <a:pt x="14" y="13"/>
                  </a:cubicBezTo>
                  <a:cubicBezTo>
                    <a:pt x="44" y="0"/>
                    <a:pt x="76" y="49"/>
                    <a:pt x="76"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7" name="Freeform 7"/>
            <p:cNvSpPr>
              <a:spLocks/>
            </p:cNvSpPr>
            <p:nvPr/>
          </p:nvSpPr>
          <p:spPr bwMode="auto">
            <a:xfrm>
              <a:off x="5322888" y="3300413"/>
              <a:ext cx="760413" cy="925513"/>
            </a:xfrm>
            <a:custGeom>
              <a:avLst/>
              <a:gdLst>
                <a:gd name="T0" fmla="*/ 421615 w 202"/>
                <a:gd name="T1" fmla="*/ 331078 h 246"/>
                <a:gd name="T2" fmla="*/ 700182 w 202"/>
                <a:gd name="T3" fmla="*/ 673442 h 246"/>
                <a:gd name="T4" fmla="*/ 289860 w 202"/>
                <a:gd name="T5" fmla="*/ 383749 h 246"/>
                <a:gd name="T6" fmla="*/ 0 w 202"/>
                <a:gd name="T7" fmla="*/ 218210 h 246"/>
                <a:gd name="T8" fmla="*/ 244687 w 202"/>
                <a:gd name="T9" fmla="*/ 248308 h 246"/>
                <a:gd name="T10" fmla="*/ 365149 w 202"/>
                <a:gd name="T11" fmla="*/ 0 h 246"/>
                <a:gd name="T12" fmla="*/ 421615 w 202"/>
                <a:gd name="T13" fmla="*/ 331078 h 2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2" h="246">
                  <a:moveTo>
                    <a:pt x="112" y="88"/>
                  </a:moveTo>
                  <a:cubicBezTo>
                    <a:pt x="112" y="88"/>
                    <a:pt x="202" y="112"/>
                    <a:pt x="186" y="179"/>
                  </a:cubicBezTo>
                  <a:cubicBezTo>
                    <a:pt x="169" y="246"/>
                    <a:pt x="73" y="144"/>
                    <a:pt x="77" y="102"/>
                  </a:cubicBezTo>
                  <a:cubicBezTo>
                    <a:pt x="30" y="108"/>
                    <a:pt x="14" y="79"/>
                    <a:pt x="0" y="58"/>
                  </a:cubicBezTo>
                  <a:cubicBezTo>
                    <a:pt x="20" y="46"/>
                    <a:pt x="65" y="66"/>
                    <a:pt x="65" y="66"/>
                  </a:cubicBezTo>
                  <a:cubicBezTo>
                    <a:pt x="65" y="66"/>
                    <a:pt x="79" y="20"/>
                    <a:pt x="97" y="0"/>
                  </a:cubicBezTo>
                  <a:cubicBezTo>
                    <a:pt x="133" y="18"/>
                    <a:pt x="112" y="88"/>
                    <a:pt x="112" y="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8" name="Freeform 8"/>
            <p:cNvSpPr>
              <a:spLocks/>
            </p:cNvSpPr>
            <p:nvPr/>
          </p:nvSpPr>
          <p:spPr bwMode="auto">
            <a:xfrm>
              <a:off x="5872163" y="3841751"/>
              <a:ext cx="63500" cy="65088"/>
            </a:xfrm>
            <a:custGeom>
              <a:avLst/>
              <a:gdLst>
                <a:gd name="T0" fmla="*/ 7471 w 17"/>
                <a:gd name="T1" fmla="*/ 15315 h 17"/>
                <a:gd name="T2" fmla="*/ 14941 w 17"/>
                <a:gd name="T3" fmla="*/ 57431 h 17"/>
                <a:gd name="T4" fmla="*/ 52294 w 17"/>
                <a:gd name="T5" fmla="*/ 49773 h 17"/>
                <a:gd name="T6" fmla="*/ 44824 w 17"/>
                <a:gd name="T7" fmla="*/ 11486 h 17"/>
                <a:gd name="T8" fmla="*/ 7471 w 17"/>
                <a:gd name="T9" fmla="*/ 15315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2" y="4"/>
                  </a:moveTo>
                  <a:cubicBezTo>
                    <a:pt x="0" y="8"/>
                    <a:pt x="1" y="12"/>
                    <a:pt x="4" y="15"/>
                  </a:cubicBezTo>
                  <a:cubicBezTo>
                    <a:pt x="7" y="17"/>
                    <a:pt x="12" y="16"/>
                    <a:pt x="14" y="13"/>
                  </a:cubicBezTo>
                  <a:cubicBezTo>
                    <a:pt x="17" y="9"/>
                    <a:pt x="16" y="5"/>
                    <a:pt x="12" y="3"/>
                  </a:cubicBezTo>
                  <a:cubicBezTo>
                    <a:pt x="9" y="0"/>
                    <a:pt x="4" y="1"/>
                    <a:pt x="2" y="4"/>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9" name="Freeform 9"/>
            <p:cNvSpPr>
              <a:spLocks noEditPoints="1"/>
            </p:cNvSpPr>
            <p:nvPr/>
          </p:nvSpPr>
          <p:spPr bwMode="auto">
            <a:xfrm>
              <a:off x="5319713" y="3300413"/>
              <a:ext cx="717550" cy="768350"/>
            </a:xfrm>
            <a:custGeom>
              <a:avLst/>
              <a:gdLst>
                <a:gd name="T0" fmla="*/ 432033 w 191"/>
                <a:gd name="T1" fmla="*/ 86628 h 204"/>
                <a:gd name="T2" fmla="*/ 386951 w 191"/>
                <a:gd name="T3" fmla="*/ 11299 h 204"/>
                <a:gd name="T4" fmla="*/ 311815 w 191"/>
                <a:gd name="T5" fmla="*/ 86628 h 204"/>
                <a:gd name="T6" fmla="*/ 293031 w 191"/>
                <a:gd name="T7" fmla="*/ 128058 h 204"/>
                <a:gd name="T8" fmla="*/ 225408 w 191"/>
                <a:gd name="T9" fmla="*/ 237285 h 204"/>
                <a:gd name="T10" fmla="*/ 169056 w 191"/>
                <a:gd name="T11" fmla="*/ 222219 h 204"/>
                <a:gd name="T12" fmla="*/ 75136 w 191"/>
                <a:gd name="T13" fmla="*/ 199620 h 204"/>
                <a:gd name="T14" fmla="*/ 0 w 191"/>
                <a:gd name="T15" fmla="*/ 214686 h 204"/>
                <a:gd name="T16" fmla="*/ 3757 w 191"/>
                <a:gd name="T17" fmla="*/ 218452 h 204"/>
                <a:gd name="T18" fmla="*/ 26298 w 191"/>
                <a:gd name="T19" fmla="*/ 252350 h 204"/>
                <a:gd name="T20" fmla="*/ 63866 w 191"/>
                <a:gd name="T21" fmla="*/ 308847 h 204"/>
                <a:gd name="T22" fmla="*/ 139002 w 191"/>
                <a:gd name="T23" fmla="*/ 369109 h 204"/>
                <a:gd name="T24" fmla="*/ 172813 w 191"/>
                <a:gd name="T25" fmla="*/ 380409 h 204"/>
                <a:gd name="T26" fmla="*/ 214138 w 191"/>
                <a:gd name="T27" fmla="*/ 387941 h 204"/>
                <a:gd name="T28" fmla="*/ 293031 w 191"/>
                <a:gd name="T29" fmla="*/ 384175 h 204"/>
                <a:gd name="T30" fmla="*/ 296788 w 191"/>
                <a:gd name="T31" fmla="*/ 440671 h 204"/>
                <a:gd name="T32" fmla="*/ 334356 w 191"/>
                <a:gd name="T33" fmla="*/ 527299 h 204"/>
                <a:gd name="T34" fmla="*/ 356897 w 191"/>
                <a:gd name="T35" fmla="*/ 557430 h 204"/>
                <a:gd name="T36" fmla="*/ 368167 w 191"/>
                <a:gd name="T37" fmla="*/ 580029 h 204"/>
                <a:gd name="T38" fmla="*/ 390708 w 191"/>
                <a:gd name="T39" fmla="*/ 610160 h 204"/>
                <a:gd name="T40" fmla="*/ 424519 w 191"/>
                <a:gd name="T41" fmla="*/ 651591 h 204"/>
                <a:gd name="T42" fmla="*/ 522196 w 191"/>
                <a:gd name="T43" fmla="*/ 730686 h 204"/>
                <a:gd name="T44" fmla="*/ 567278 w 191"/>
                <a:gd name="T45" fmla="*/ 753284 h 204"/>
                <a:gd name="T46" fmla="*/ 668712 w 191"/>
                <a:gd name="T47" fmla="*/ 745751 h 204"/>
                <a:gd name="T48" fmla="*/ 687496 w 191"/>
                <a:gd name="T49" fmla="*/ 719387 h 204"/>
                <a:gd name="T50" fmla="*/ 706280 w 191"/>
                <a:gd name="T51" fmla="*/ 685489 h 204"/>
                <a:gd name="T52" fmla="*/ 713793 w 191"/>
                <a:gd name="T53" fmla="*/ 647825 h 204"/>
                <a:gd name="T54" fmla="*/ 717550 w 191"/>
                <a:gd name="T55" fmla="*/ 606394 h 204"/>
                <a:gd name="T56" fmla="*/ 713793 w 191"/>
                <a:gd name="T57" fmla="*/ 576263 h 204"/>
                <a:gd name="T58" fmla="*/ 702523 w 191"/>
                <a:gd name="T59" fmla="*/ 546131 h 204"/>
                <a:gd name="T60" fmla="*/ 683739 w 191"/>
                <a:gd name="T61" fmla="*/ 497168 h 204"/>
                <a:gd name="T62" fmla="*/ 679982 w 191"/>
                <a:gd name="T63" fmla="*/ 485868 h 204"/>
                <a:gd name="T64" fmla="*/ 664955 w 191"/>
                <a:gd name="T65" fmla="*/ 470803 h 204"/>
                <a:gd name="T66" fmla="*/ 646171 w 191"/>
                <a:gd name="T67" fmla="*/ 459503 h 204"/>
                <a:gd name="T68" fmla="*/ 604846 w 191"/>
                <a:gd name="T69" fmla="*/ 410540 h 204"/>
                <a:gd name="T70" fmla="*/ 522196 w 191"/>
                <a:gd name="T71" fmla="*/ 369109 h 204"/>
                <a:gd name="T72" fmla="*/ 480871 w 191"/>
                <a:gd name="T73" fmla="*/ 350277 h 204"/>
                <a:gd name="T74" fmla="*/ 458330 w 191"/>
                <a:gd name="T75" fmla="*/ 342744 h 204"/>
                <a:gd name="T76" fmla="*/ 495898 w 191"/>
                <a:gd name="T77" fmla="*/ 361576 h 204"/>
                <a:gd name="T78" fmla="*/ 578548 w 191"/>
                <a:gd name="T79" fmla="*/ 406774 h 204"/>
                <a:gd name="T80" fmla="*/ 683739 w 191"/>
                <a:gd name="T81" fmla="*/ 519766 h 204"/>
                <a:gd name="T82" fmla="*/ 668712 w 191"/>
                <a:gd name="T83" fmla="*/ 726919 h 204"/>
                <a:gd name="T84" fmla="*/ 540980 w 191"/>
                <a:gd name="T85" fmla="*/ 726919 h 204"/>
                <a:gd name="T86" fmla="*/ 428276 w 191"/>
                <a:gd name="T87" fmla="*/ 632759 h 204"/>
                <a:gd name="T88" fmla="*/ 308058 w 191"/>
                <a:gd name="T89" fmla="*/ 436905 h 204"/>
                <a:gd name="T90" fmla="*/ 278004 w 191"/>
                <a:gd name="T91" fmla="*/ 380409 h 204"/>
                <a:gd name="T92" fmla="*/ 127731 w 191"/>
                <a:gd name="T93" fmla="*/ 350277 h 204"/>
                <a:gd name="T94" fmla="*/ 244192 w 191"/>
                <a:gd name="T95" fmla="*/ 256117 h 204"/>
                <a:gd name="T96" fmla="*/ 338113 w 191"/>
                <a:gd name="T97" fmla="*/ 60263 h 204"/>
                <a:gd name="T98" fmla="*/ 435790 w 191"/>
                <a:gd name="T99" fmla="*/ 120525 h 204"/>
                <a:gd name="T100" fmla="*/ 589819 w 191"/>
                <a:gd name="T101" fmla="*/ 403007 h 204"/>
                <a:gd name="T102" fmla="*/ 653684 w 191"/>
                <a:gd name="T103" fmla="*/ 455737 h 204"/>
                <a:gd name="T104" fmla="*/ 706280 w 191"/>
                <a:gd name="T105" fmla="*/ 538598 h 204"/>
                <a:gd name="T106" fmla="*/ 293031 w 191"/>
                <a:gd name="T107" fmla="*/ 425606 h 204"/>
                <a:gd name="T108" fmla="*/ 86407 w 191"/>
                <a:gd name="T109" fmla="*/ 203387 h 2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91" h="204">
                  <a:moveTo>
                    <a:pt x="113" y="88"/>
                  </a:moveTo>
                  <a:cubicBezTo>
                    <a:pt x="115" y="89"/>
                    <a:pt x="112" y="88"/>
                    <a:pt x="114" y="89"/>
                  </a:cubicBezTo>
                  <a:cubicBezTo>
                    <a:pt x="113" y="89"/>
                    <a:pt x="113" y="88"/>
                    <a:pt x="113" y="88"/>
                  </a:cubicBezTo>
                  <a:close/>
                  <a:moveTo>
                    <a:pt x="114" y="80"/>
                  </a:moveTo>
                  <a:cubicBezTo>
                    <a:pt x="117" y="73"/>
                    <a:pt x="117" y="63"/>
                    <a:pt x="119" y="55"/>
                  </a:cubicBezTo>
                  <a:cubicBezTo>
                    <a:pt x="119" y="54"/>
                    <a:pt x="118" y="55"/>
                    <a:pt x="118" y="53"/>
                  </a:cubicBezTo>
                  <a:cubicBezTo>
                    <a:pt x="120" y="45"/>
                    <a:pt x="119" y="32"/>
                    <a:pt x="115" y="23"/>
                  </a:cubicBezTo>
                  <a:cubicBezTo>
                    <a:pt x="115" y="24"/>
                    <a:pt x="115" y="24"/>
                    <a:pt x="115" y="24"/>
                  </a:cubicBezTo>
                  <a:cubicBezTo>
                    <a:pt x="115" y="22"/>
                    <a:pt x="114" y="20"/>
                    <a:pt x="114" y="18"/>
                  </a:cubicBezTo>
                  <a:cubicBezTo>
                    <a:pt x="114" y="18"/>
                    <a:pt x="114" y="18"/>
                    <a:pt x="114" y="18"/>
                  </a:cubicBezTo>
                  <a:cubicBezTo>
                    <a:pt x="114" y="17"/>
                    <a:pt x="112" y="15"/>
                    <a:pt x="112" y="14"/>
                  </a:cubicBezTo>
                  <a:cubicBezTo>
                    <a:pt x="111" y="13"/>
                    <a:pt x="111" y="13"/>
                    <a:pt x="111" y="13"/>
                  </a:cubicBezTo>
                  <a:cubicBezTo>
                    <a:pt x="111" y="12"/>
                    <a:pt x="111" y="12"/>
                    <a:pt x="110" y="12"/>
                  </a:cubicBezTo>
                  <a:cubicBezTo>
                    <a:pt x="109" y="8"/>
                    <a:pt x="106" y="6"/>
                    <a:pt x="103" y="3"/>
                  </a:cubicBezTo>
                  <a:cubicBezTo>
                    <a:pt x="103" y="3"/>
                    <a:pt x="103" y="3"/>
                    <a:pt x="103" y="3"/>
                  </a:cubicBezTo>
                  <a:cubicBezTo>
                    <a:pt x="102" y="2"/>
                    <a:pt x="100" y="1"/>
                    <a:pt x="98" y="0"/>
                  </a:cubicBezTo>
                  <a:cubicBezTo>
                    <a:pt x="98" y="0"/>
                    <a:pt x="98" y="0"/>
                    <a:pt x="98" y="0"/>
                  </a:cubicBezTo>
                  <a:cubicBezTo>
                    <a:pt x="94" y="4"/>
                    <a:pt x="91" y="9"/>
                    <a:pt x="88" y="13"/>
                  </a:cubicBezTo>
                  <a:cubicBezTo>
                    <a:pt x="88" y="13"/>
                    <a:pt x="89" y="13"/>
                    <a:pt x="88" y="14"/>
                  </a:cubicBezTo>
                  <a:cubicBezTo>
                    <a:pt x="88" y="14"/>
                    <a:pt x="87" y="16"/>
                    <a:pt x="86" y="17"/>
                  </a:cubicBezTo>
                  <a:cubicBezTo>
                    <a:pt x="86" y="18"/>
                    <a:pt x="84" y="20"/>
                    <a:pt x="83" y="23"/>
                  </a:cubicBezTo>
                  <a:cubicBezTo>
                    <a:pt x="83" y="23"/>
                    <a:pt x="83" y="23"/>
                    <a:pt x="83" y="23"/>
                  </a:cubicBezTo>
                  <a:cubicBezTo>
                    <a:pt x="82" y="24"/>
                    <a:pt x="82" y="25"/>
                    <a:pt x="81" y="26"/>
                  </a:cubicBezTo>
                  <a:cubicBezTo>
                    <a:pt x="81" y="27"/>
                    <a:pt x="81" y="27"/>
                    <a:pt x="81" y="27"/>
                  </a:cubicBezTo>
                  <a:cubicBezTo>
                    <a:pt x="80" y="28"/>
                    <a:pt x="80" y="30"/>
                    <a:pt x="79" y="31"/>
                  </a:cubicBezTo>
                  <a:cubicBezTo>
                    <a:pt x="79" y="31"/>
                    <a:pt x="79" y="31"/>
                    <a:pt x="79" y="31"/>
                  </a:cubicBezTo>
                  <a:cubicBezTo>
                    <a:pt x="78" y="32"/>
                    <a:pt x="78" y="33"/>
                    <a:pt x="78" y="34"/>
                  </a:cubicBezTo>
                  <a:cubicBezTo>
                    <a:pt x="78" y="34"/>
                    <a:pt x="78" y="34"/>
                    <a:pt x="78" y="34"/>
                  </a:cubicBezTo>
                  <a:cubicBezTo>
                    <a:pt x="76" y="37"/>
                    <a:pt x="76" y="39"/>
                    <a:pt x="75" y="38"/>
                  </a:cubicBezTo>
                  <a:cubicBezTo>
                    <a:pt x="75" y="39"/>
                    <a:pt x="77" y="36"/>
                    <a:pt x="76" y="37"/>
                  </a:cubicBezTo>
                  <a:cubicBezTo>
                    <a:pt x="72" y="46"/>
                    <a:pt x="69" y="56"/>
                    <a:pt x="66" y="65"/>
                  </a:cubicBezTo>
                  <a:cubicBezTo>
                    <a:pt x="66" y="66"/>
                    <a:pt x="66" y="66"/>
                    <a:pt x="66" y="66"/>
                  </a:cubicBezTo>
                  <a:cubicBezTo>
                    <a:pt x="66" y="65"/>
                    <a:pt x="66" y="65"/>
                    <a:pt x="66" y="65"/>
                  </a:cubicBezTo>
                  <a:cubicBezTo>
                    <a:pt x="65" y="65"/>
                    <a:pt x="64" y="65"/>
                    <a:pt x="64" y="65"/>
                  </a:cubicBezTo>
                  <a:cubicBezTo>
                    <a:pt x="63" y="64"/>
                    <a:pt x="60" y="63"/>
                    <a:pt x="60" y="63"/>
                  </a:cubicBezTo>
                  <a:cubicBezTo>
                    <a:pt x="60" y="63"/>
                    <a:pt x="59" y="63"/>
                    <a:pt x="58" y="63"/>
                  </a:cubicBezTo>
                  <a:cubicBezTo>
                    <a:pt x="57" y="62"/>
                    <a:pt x="57" y="62"/>
                    <a:pt x="55" y="61"/>
                  </a:cubicBezTo>
                  <a:cubicBezTo>
                    <a:pt x="56" y="62"/>
                    <a:pt x="56" y="62"/>
                    <a:pt x="55" y="62"/>
                  </a:cubicBezTo>
                  <a:cubicBezTo>
                    <a:pt x="54" y="61"/>
                    <a:pt x="52" y="60"/>
                    <a:pt x="50" y="60"/>
                  </a:cubicBezTo>
                  <a:cubicBezTo>
                    <a:pt x="50" y="60"/>
                    <a:pt x="51" y="60"/>
                    <a:pt x="50" y="60"/>
                  </a:cubicBezTo>
                  <a:cubicBezTo>
                    <a:pt x="48" y="59"/>
                    <a:pt x="47" y="59"/>
                    <a:pt x="45" y="58"/>
                  </a:cubicBezTo>
                  <a:cubicBezTo>
                    <a:pt x="45" y="59"/>
                    <a:pt x="45" y="59"/>
                    <a:pt x="45" y="59"/>
                  </a:cubicBezTo>
                  <a:cubicBezTo>
                    <a:pt x="42" y="58"/>
                    <a:pt x="45" y="58"/>
                    <a:pt x="42" y="57"/>
                  </a:cubicBezTo>
                  <a:cubicBezTo>
                    <a:pt x="43" y="58"/>
                    <a:pt x="42" y="58"/>
                    <a:pt x="42" y="58"/>
                  </a:cubicBezTo>
                  <a:cubicBezTo>
                    <a:pt x="40" y="57"/>
                    <a:pt x="36" y="56"/>
                    <a:pt x="34" y="55"/>
                  </a:cubicBezTo>
                  <a:cubicBezTo>
                    <a:pt x="34" y="55"/>
                    <a:pt x="34" y="55"/>
                    <a:pt x="34" y="55"/>
                  </a:cubicBezTo>
                  <a:cubicBezTo>
                    <a:pt x="31" y="55"/>
                    <a:pt x="28" y="55"/>
                    <a:pt x="25" y="54"/>
                  </a:cubicBezTo>
                  <a:cubicBezTo>
                    <a:pt x="24" y="54"/>
                    <a:pt x="26" y="55"/>
                    <a:pt x="23" y="54"/>
                  </a:cubicBezTo>
                  <a:cubicBezTo>
                    <a:pt x="23" y="54"/>
                    <a:pt x="18" y="54"/>
                    <a:pt x="20" y="53"/>
                  </a:cubicBezTo>
                  <a:cubicBezTo>
                    <a:pt x="17" y="53"/>
                    <a:pt x="13" y="54"/>
                    <a:pt x="12" y="54"/>
                  </a:cubicBezTo>
                  <a:cubicBezTo>
                    <a:pt x="13" y="54"/>
                    <a:pt x="10" y="55"/>
                    <a:pt x="13" y="54"/>
                  </a:cubicBezTo>
                  <a:cubicBezTo>
                    <a:pt x="11" y="55"/>
                    <a:pt x="11" y="55"/>
                    <a:pt x="11" y="55"/>
                  </a:cubicBezTo>
                  <a:cubicBezTo>
                    <a:pt x="11" y="55"/>
                    <a:pt x="13" y="55"/>
                    <a:pt x="12" y="55"/>
                  </a:cubicBezTo>
                  <a:cubicBezTo>
                    <a:pt x="11" y="55"/>
                    <a:pt x="8" y="55"/>
                    <a:pt x="7" y="56"/>
                  </a:cubicBezTo>
                  <a:cubicBezTo>
                    <a:pt x="6" y="56"/>
                    <a:pt x="4" y="56"/>
                    <a:pt x="1" y="57"/>
                  </a:cubicBezTo>
                  <a:cubicBezTo>
                    <a:pt x="0" y="57"/>
                    <a:pt x="0" y="57"/>
                    <a:pt x="0" y="57"/>
                  </a:cubicBezTo>
                  <a:cubicBezTo>
                    <a:pt x="1" y="58"/>
                    <a:pt x="1" y="58"/>
                    <a:pt x="1" y="58"/>
                  </a:cubicBezTo>
                  <a:cubicBezTo>
                    <a:pt x="1" y="58"/>
                    <a:pt x="1" y="58"/>
                    <a:pt x="1" y="58"/>
                  </a:cubicBezTo>
                  <a:cubicBezTo>
                    <a:pt x="1" y="58"/>
                    <a:pt x="1" y="58"/>
                    <a:pt x="1" y="58"/>
                  </a:cubicBezTo>
                  <a:cubicBezTo>
                    <a:pt x="1" y="57"/>
                    <a:pt x="1" y="57"/>
                    <a:pt x="1" y="57"/>
                  </a:cubicBezTo>
                  <a:cubicBezTo>
                    <a:pt x="1" y="57"/>
                    <a:pt x="1" y="57"/>
                    <a:pt x="1" y="57"/>
                  </a:cubicBezTo>
                  <a:cubicBezTo>
                    <a:pt x="1" y="57"/>
                    <a:pt x="1" y="57"/>
                    <a:pt x="1" y="57"/>
                  </a:cubicBezTo>
                  <a:cubicBezTo>
                    <a:pt x="1" y="58"/>
                    <a:pt x="1" y="58"/>
                    <a:pt x="1" y="58"/>
                  </a:cubicBezTo>
                  <a:cubicBezTo>
                    <a:pt x="1" y="58"/>
                    <a:pt x="1" y="58"/>
                    <a:pt x="1" y="58"/>
                  </a:cubicBezTo>
                  <a:cubicBezTo>
                    <a:pt x="1" y="58"/>
                    <a:pt x="2" y="58"/>
                    <a:pt x="1" y="58"/>
                  </a:cubicBezTo>
                  <a:cubicBezTo>
                    <a:pt x="3" y="62"/>
                    <a:pt x="3" y="62"/>
                    <a:pt x="3" y="62"/>
                  </a:cubicBezTo>
                  <a:cubicBezTo>
                    <a:pt x="3" y="63"/>
                    <a:pt x="3" y="62"/>
                    <a:pt x="4" y="63"/>
                  </a:cubicBezTo>
                  <a:cubicBezTo>
                    <a:pt x="4" y="63"/>
                    <a:pt x="4" y="64"/>
                    <a:pt x="4" y="64"/>
                  </a:cubicBezTo>
                  <a:cubicBezTo>
                    <a:pt x="5" y="64"/>
                    <a:pt x="7" y="68"/>
                    <a:pt x="7" y="68"/>
                  </a:cubicBezTo>
                  <a:cubicBezTo>
                    <a:pt x="8" y="68"/>
                    <a:pt x="6" y="66"/>
                    <a:pt x="7" y="67"/>
                  </a:cubicBezTo>
                  <a:cubicBezTo>
                    <a:pt x="9" y="70"/>
                    <a:pt x="9" y="70"/>
                    <a:pt x="9" y="70"/>
                  </a:cubicBezTo>
                  <a:cubicBezTo>
                    <a:pt x="9" y="70"/>
                    <a:pt x="9" y="70"/>
                    <a:pt x="9" y="70"/>
                  </a:cubicBezTo>
                  <a:cubicBezTo>
                    <a:pt x="10" y="71"/>
                    <a:pt x="11" y="74"/>
                    <a:pt x="10" y="73"/>
                  </a:cubicBezTo>
                  <a:cubicBezTo>
                    <a:pt x="10" y="72"/>
                    <a:pt x="11" y="73"/>
                    <a:pt x="10" y="72"/>
                  </a:cubicBezTo>
                  <a:cubicBezTo>
                    <a:pt x="10" y="73"/>
                    <a:pt x="11" y="74"/>
                    <a:pt x="12" y="76"/>
                  </a:cubicBezTo>
                  <a:cubicBezTo>
                    <a:pt x="12" y="75"/>
                    <a:pt x="12" y="75"/>
                    <a:pt x="12" y="75"/>
                  </a:cubicBezTo>
                  <a:cubicBezTo>
                    <a:pt x="13" y="77"/>
                    <a:pt x="15" y="80"/>
                    <a:pt x="17" y="82"/>
                  </a:cubicBezTo>
                  <a:cubicBezTo>
                    <a:pt x="17" y="82"/>
                    <a:pt x="16" y="81"/>
                    <a:pt x="16" y="81"/>
                  </a:cubicBezTo>
                  <a:cubicBezTo>
                    <a:pt x="19" y="83"/>
                    <a:pt x="21" y="86"/>
                    <a:pt x="23" y="88"/>
                  </a:cubicBezTo>
                  <a:cubicBezTo>
                    <a:pt x="23" y="88"/>
                    <a:pt x="23" y="88"/>
                    <a:pt x="23" y="88"/>
                  </a:cubicBezTo>
                  <a:cubicBezTo>
                    <a:pt x="24" y="89"/>
                    <a:pt x="25" y="89"/>
                    <a:pt x="25" y="90"/>
                  </a:cubicBezTo>
                  <a:cubicBezTo>
                    <a:pt x="26" y="90"/>
                    <a:pt x="26" y="91"/>
                    <a:pt x="27" y="92"/>
                  </a:cubicBezTo>
                  <a:cubicBezTo>
                    <a:pt x="28" y="92"/>
                    <a:pt x="28" y="92"/>
                    <a:pt x="27" y="91"/>
                  </a:cubicBezTo>
                  <a:cubicBezTo>
                    <a:pt x="28" y="92"/>
                    <a:pt x="33" y="96"/>
                    <a:pt x="37" y="98"/>
                  </a:cubicBezTo>
                  <a:cubicBezTo>
                    <a:pt x="37" y="98"/>
                    <a:pt x="39" y="99"/>
                    <a:pt x="40" y="99"/>
                  </a:cubicBezTo>
                  <a:cubicBezTo>
                    <a:pt x="40" y="99"/>
                    <a:pt x="40" y="99"/>
                    <a:pt x="40" y="99"/>
                  </a:cubicBezTo>
                  <a:cubicBezTo>
                    <a:pt x="40" y="99"/>
                    <a:pt x="42" y="100"/>
                    <a:pt x="43" y="100"/>
                  </a:cubicBezTo>
                  <a:cubicBezTo>
                    <a:pt x="44" y="101"/>
                    <a:pt x="36" y="97"/>
                    <a:pt x="38" y="98"/>
                  </a:cubicBezTo>
                  <a:cubicBezTo>
                    <a:pt x="39" y="98"/>
                    <a:pt x="41" y="100"/>
                    <a:pt x="41" y="99"/>
                  </a:cubicBezTo>
                  <a:cubicBezTo>
                    <a:pt x="43" y="100"/>
                    <a:pt x="44" y="101"/>
                    <a:pt x="46" y="101"/>
                  </a:cubicBezTo>
                  <a:cubicBezTo>
                    <a:pt x="45" y="101"/>
                    <a:pt x="45" y="100"/>
                    <a:pt x="46" y="101"/>
                  </a:cubicBezTo>
                  <a:cubicBezTo>
                    <a:pt x="48" y="102"/>
                    <a:pt x="47" y="101"/>
                    <a:pt x="49" y="102"/>
                  </a:cubicBezTo>
                  <a:cubicBezTo>
                    <a:pt x="50" y="102"/>
                    <a:pt x="50" y="102"/>
                    <a:pt x="50" y="102"/>
                  </a:cubicBezTo>
                  <a:cubicBezTo>
                    <a:pt x="50" y="102"/>
                    <a:pt x="52" y="103"/>
                    <a:pt x="51" y="103"/>
                  </a:cubicBezTo>
                  <a:cubicBezTo>
                    <a:pt x="51" y="103"/>
                    <a:pt x="55" y="103"/>
                    <a:pt x="54" y="103"/>
                  </a:cubicBezTo>
                  <a:cubicBezTo>
                    <a:pt x="54" y="103"/>
                    <a:pt x="54" y="103"/>
                    <a:pt x="54" y="103"/>
                  </a:cubicBezTo>
                  <a:cubicBezTo>
                    <a:pt x="55" y="103"/>
                    <a:pt x="56" y="103"/>
                    <a:pt x="57" y="103"/>
                  </a:cubicBezTo>
                  <a:cubicBezTo>
                    <a:pt x="57" y="103"/>
                    <a:pt x="57" y="103"/>
                    <a:pt x="57" y="103"/>
                  </a:cubicBezTo>
                  <a:cubicBezTo>
                    <a:pt x="57" y="104"/>
                    <a:pt x="60" y="104"/>
                    <a:pt x="61" y="104"/>
                  </a:cubicBezTo>
                  <a:cubicBezTo>
                    <a:pt x="63" y="104"/>
                    <a:pt x="67" y="104"/>
                    <a:pt x="68" y="104"/>
                  </a:cubicBezTo>
                  <a:cubicBezTo>
                    <a:pt x="70" y="104"/>
                    <a:pt x="71" y="104"/>
                    <a:pt x="73" y="104"/>
                  </a:cubicBezTo>
                  <a:cubicBezTo>
                    <a:pt x="73" y="104"/>
                    <a:pt x="72" y="104"/>
                    <a:pt x="72" y="104"/>
                  </a:cubicBezTo>
                  <a:cubicBezTo>
                    <a:pt x="73" y="103"/>
                    <a:pt x="74" y="103"/>
                    <a:pt x="75" y="103"/>
                  </a:cubicBezTo>
                  <a:cubicBezTo>
                    <a:pt x="75" y="103"/>
                    <a:pt x="77" y="103"/>
                    <a:pt x="79" y="102"/>
                  </a:cubicBezTo>
                  <a:cubicBezTo>
                    <a:pt x="78" y="102"/>
                    <a:pt x="78" y="102"/>
                    <a:pt x="78" y="102"/>
                  </a:cubicBezTo>
                  <a:cubicBezTo>
                    <a:pt x="78" y="102"/>
                    <a:pt x="78" y="102"/>
                    <a:pt x="78" y="102"/>
                  </a:cubicBezTo>
                  <a:cubicBezTo>
                    <a:pt x="77" y="103"/>
                    <a:pt x="77" y="103"/>
                    <a:pt x="77" y="103"/>
                  </a:cubicBezTo>
                  <a:cubicBezTo>
                    <a:pt x="77" y="105"/>
                    <a:pt x="77" y="108"/>
                    <a:pt x="77" y="110"/>
                  </a:cubicBezTo>
                  <a:cubicBezTo>
                    <a:pt x="77" y="109"/>
                    <a:pt x="77" y="107"/>
                    <a:pt x="78" y="109"/>
                  </a:cubicBezTo>
                  <a:cubicBezTo>
                    <a:pt x="78" y="110"/>
                    <a:pt x="78" y="112"/>
                    <a:pt x="79" y="115"/>
                  </a:cubicBezTo>
                  <a:cubicBezTo>
                    <a:pt x="78" y="114"/>
                    <a:pt x="78" y="114"/>
                    <a:pt x="78" y="114"/>
                  </a:cubicBezTo>
                  <a:cubicBezTo>
                    <a:pt x="79" y="115"/>
                    <a:pt x="79" y="118"/>
                    <a:pt x="79" y="117"/>
                  </a:cubicBezTo>
                  <a:cubicBezTo>
                    <a:pt x="79" y="118"/>
                    <a:pt x="80" y="120"/>
                    <a:pt x="80" y="120"/>
                  </a:cubicBezTo>
                  <a:cubicBezTo>
                    <a:pt x="81" y="124"/>
                    <a:pt x="83" y="130"/>
                    <a:pt x="85" y="132"/>
                  </a:cubicBezTo>
                  <a:cubicBezTo>
                    <a:pt x="85" y="132"/>
                    <a:pt x="86" y="134"/>
                    <a:pt x="86" y="134"/>
                  </a:cubicBezTo>
                  <a:cubicBezTo>
                    <a:pt x="85" y="133"/>
                    <a:pt x="85" y="132"/>
                    <a:pt x="85" y="132"/>
                  </a:cubicBezTo>
                  <a:cubicBezTo>
                    <a:pt x="85" y="132"/>
                    <a:pt x="85" y="133"/>
                    <a:pt x="85" y="133"/>
                  </a:cubicBezTo>
                  <a:cubicBezTo>
                    <a:pt x="86" y="134"/>
                    <a:pt x="86" y="135"/>
                    <a:pt x="86" y="133"/>
                  </a:cubicBezTo>
                  <a:cubicBezTo>
                    <a:pt x="88" y="136"/>
                    <a:pt x="87" y="136"/>
                    <a:pt x="89" y="140"/>
                  </a:cubicBezTo>
                  <a:cubicBezTo>
                    <a:pt x="89" y="139"/>
                    <a:pt x="89" y="140"/>
                    <a:pt x="89" y="141"/>
                  </a:cubicBezTo>
                  <a:cubicBezTo>
                    <a:pt x="90" y="142"/>
                    <a:pt x="90" y="142"/>
                    <a:pt x="90" y="142"/>
                  </a:cubicBezTo>
                  <a:cubicBezTo>
                    <a:pt x="92" y="144"/>
                    <a:pt x="91" y="143"/>
                    <a:pt x="92" y="143"/>
                  </a:cubicBezTo>
                  <a:cubicBezTo>
                    <a:pt x="92" y="144"/>
                    <a:pt x="93" y="146"/>
                    <a:pt x="93" y="146"/>
                  </a:cubicBezTo>
                  <a:cubicBezTo>
                    <a:pt x="94" y="147"/>
                    <a:pt x="94" y="147"/>
                    <a:pt x="94" y="147"/>
                  </a:cubicBezTo>
                  <a:cubicBezTo>
                    <a:pt x="94" y="147"/>
                    <a:pt x="95" y="148"/>
                    <a:pt x="95" y="149"/>
                  </a:cubicBezTo>
                  <a:cubicBezTo>
                    <a:pt x="95" y="148"/>
                    <a:pt x="95" y="148"/>
                    <a:pt x="95" y="148"/>
                  </a:cubicBezTo>
                  <a:cubicBezTo>
                    <a:pt x="95" y="148"/>
                    <a:pt x="96" y="150"/>
                    <a:pt x="96" y="150"/>
                  </a:cubicBezTo>
                  <a:cubicBezTo>
                    <a:pt x="96" y="150"/>
                    <a:pt x="95" y="149"/>
                    <a:pt x="95" y="148"/>
                  </a:cubicBezTo>
                  <a:cubicBezTo>
                    <a:pt x="95" y="149"/>
                    <a:pt x="95" y="150"/>
                    <a:pt x="96" y="151"/>
                  </a:cubicBezTo>
                  <a:cubicBezTo>
                    <a:pt x="96" y="150"/>
                    <a:pt x="97" y="152"/>
                    <a:pt x="98" y="153"/>
                  </a:cubicBezTo>
                  <a:cubicBezTo>
                    <a:pt x="98" y="154"/>
                    <a:pt x="98" y="154"/>
                    <a:pt x="98" y="155"/>
                  </a:cubicBezTo>
                  <a:cubicBezTo>
                    <a:pt x="99" y="155"/>
                    <a:pt x="100" y="156"/>
                    <a:pt x="99" y="155"/>
                  </a:cubicBezTo>
                  <a:cubicBezTo>
                    <a:pt x="99" y="155"/>
                    <a:pt x="99" y="155"/>
                    <a:pt x="98" y="154"/>
                  </a:cubicBezTo>
                  <a:cubicBezTo>
                    <a:pt x="99" y="155"/>
                    <a:pt x="99" y="154"/>
                    <a:pt x="100" y="156"/>
                  </a:cubicBezTo>
                  <a:cubicBezTo>
                    <a:pt x="100" y="157"/>
                    <a:pt x="99" y="156"/>
                    <a:pt x="101" y="158"/>
                  </a:cubicBezTo>
                  <a:cubicBezTo>
                    <a:pt x="100" y="157"/>
                    <a:pt x="100" y="157"/>
                    <a:pt x="100" y="156"/>
                  </a:cubicBezTo>
                  <a:cubicBezTo>
                    <a:pt x="102" y="158"/>
                    <a:pt x="102" y="158"/>
                    <a:pt x="102" y="158"/>
                  </a:cubicBezTo>
                  <a:cubicBezTo>
                    <a:pt x="101" y="158"/>
                    <a:pt x="101" y="158"/>
                    <a:pt x="101" y="158"/>
                  </a:cubicBezTo>
                  <a:cubicBezTo>
                    <a:pt x="102" y="158"/>
                    <a:pt x="102" y="158"/>
                    <a:pt x="102" y="158"/>
                  </a:cubicBezTo>
                  <a:cubicBezTo>
                    <a:pt x="102" y="159"/>
                    <a:pt x="104" y="161"/>
                    <a:pt x="104" y="162"/>
                  </a:cubicBezTo>
                  <a:cubicBezTo>
                    <a:pt x="104" y="162"/>
                    <a:pt x="105" y="163"/>
                    <a:pt x="106" y="164"/>
                  </a:cubicBezTo>
                  <a:cubicBezTo>
                    <a:pt x="106" y="164"/>
                    <a:pt x="106" y="164"/>
                    <a:pt x="106" y="164"/>
                  </a:cubicBezTo>
                  <a:cubicBezTo>
                    <a:pt x="107" y="165"/>
                    <a:pt x="108" y="166"/>
                    <a:pt x="108" y="167"/>
                  </a:cubicBezTo>
                  <a:cubicBezTo>
                    <a:pt x="108" y="167"/>
                    <a:pt x="108" y="167"/>
                    <a:pt x="108" y="167"/>
                  </a:cubicBezTo>
                  <a:cubicBezTo>
                    <a:pt x="109" y="167"/>
                    <a:pt x="110" y="169"/>
                    <a:pt x="110" y="169"/>
                  </a:cubicBezTo>
                  <a:cubicBezTo>
                    <a:pt x="112" y="170"/>
                    <a:pt x="111" y="169"/>
                    <a:pt x="112" y="171"/>
                  </a:cubicBezTo>
                  <a:cubicBezTo>
                    <a:pt x="114" y="172"/>
                    <a:pt x="114" y="173"/>
                    <a:pt x="113" y="173"/>
                  </a:cubicBezTo>
                  <a:cubicBezTo>
                    <a:pt x="116" y="175"/>
                    <a:pt x="118" y="178"/>
                    <a:pt x="120" y="179"/>
                  </a:cubicBezTo>
                  <a:cubicBezTo>
                    <a:pt x="121" y="180"/>
                    <a:pt x="120" y="180"/>
                    <a:pt x="121" y="180"/>
                  </a:cubicBezTo>
                  <a:cubicBezTo>
                    <a:pt x="124" y="183"/>
                    <a:pt x="128" y="187"/>
                    <a:pt x="131" y="189"/>
                  </a:cubicBezTo>
                  <a:cubicBezTo>
                    <a:pt x="130" y="188"/>
                    <a:pt x="132" y="188"/>
                    <a:pt x="132" y="188"/>
                  </a:cubicBezTo>
                  <a:cubicBezTo>
                    <a:pt x="132" y="189"/>
                    <a:pt x="133" y="189"/>
                    <a:pt x="133" y="190"/>
                  </a:cubicBezTo>
                  <a:cubicBezTo>
                    <a:pt x="133" y="190"/>
                    <a:pt x="133" y="190"/>
                    <a:pt x="132" y="189"/>
                  </a:cubicBezTo>
                  <a:cubicBezTo>
                    <a:pt x="134" y="191"/>
                    <a:pt x="137" y="193"/>
                    <a:pt x="139" y="194"/>
                  </a:cubicBezTo>
                  <a:cubicBezTo>
                    <a:pt x="138" y="194"/>
                    <a:pt x="138" y="194"/>
                    <a:pt x="139" y="194"/>
                  </a:cubicBezTo>
                  <a:cubicBezTo>
                    <a:pt x="139" y="194"/>
                    <a:pt x="141" y="195"/>
                    <a:pt x="142" y="196"/>
                  </a:cubicBezTo>
                  <a:cubicBezTo>
                    <a:pt x="142" y="196"/>
                    <a:pt x="142" y="196"/>
                    <a:pt x="142" y="196"/>
                  </a:cubicBezTo>
                  <a:cubicBezTo>
                    <a:pt x="143" y="196"/>
                    <a:pt x="143" y="196"/>
                    <a:pt x="143" y="196"/>
                  </a:cubicBezTo>
                  <a:cubicBezTo>
                    <a:pt x="144" y="197"/>
                    <a:pt x="143" y="197"/>
                    <a:pt x="145" y="198"/>
                  </a:cubicBezTo>
                  <a:cubicBezTo>
                    <a:pt x="145" y="198"/>
                    <a:pt x="145" y="198"/>
                    <a:pt x="146" y="198"/>
                  </a:cubicBezTo>
                  <a:cubicBezTo>
                    <a:pt x="147" y="199"/>
                    <a:pt x="149" y="200"/>
                    <a:pt x="151" y="200"/>
                  </a:cubicBezTo>
                  <a:cubicBezTo>
                    <a:pt x="152" y="201"/>
                    <a:pt x="152" y="201"/>
                    <a:pt x="152" y="201"/>
                  </a:cubicBezTo>
                  <a:cubicBezTo>
                    <a:pt x="153" y="201"/>
                    <a:pt x="154" y="201"/>
                    <a:pt x="153" y="201"/>
                  </a:cubicBezTo>
                  <a:cubicBezTo>
                    <a:pt x="156" y="202"/>
                    <a:pt x="157" y="202"/>
                    <a:pt x="158" y="202"/>
                  </a:cubicBezTo>
                  <a:cubicBezTo>
                    <a:pt x="163" y="204"/>
                    <a:pt x="172" y="204"/>
                    <a:pt x="177" y="199"/>
                  </a:cubicBezTo>
                  <a:cubicBezTo>
                    <a:pt x="177" y="199"/>
                    <a:pt x="177" y="199"/>
                    <a:pt x="177" y="199"/>
                  </a:cubicBezTo>
                  <a:cubicBezTo>
                    <a:pt x="178" y="198"/>
                    <a:pt x="178" y="199"/>
                    <a:pt x="179" y="198"/>
                  </a:cubicBezTo>
                  <a:cubicBezTo>
                    <a:pt x="178" y="198"/>
                    <a:pt x="180" y="197"/>
                    <a:pt x="178" y="198"/>
                  </a:cubicBezTo>
                  <a:cubicBezTo>
                    <a:pt x="180" y="196"/>
                    <a:pt x="181" y="196"/>
                    <a:pt x="182" y="195"/>
                  </a:cubicBezTo>
                  <a:cubicBezTo>
                    <a:pt x="182" y="194"/>
                    <a:pt x="181" y="195"/>
                    <a:pt x="181" y="195"/>
                  </a:cubicBezTo>
                  <a:cubicBezTo>
                    <a:pt x="182" y="195"/>
                    <a:pt x="183" y="193"/>
                    <a:pt x="184" y="192"/>
                  </a:cubicBezTo>
                  <a:cubicBezTo>
                    <a:pt x="184" y="192"/>
                    <a:pt x="184" y="192"/>
                    <a:pt x="183" y="192"/>
                  </a:cubicBezTo>
                  <a:cubicBezTo>
                    <a:pt x="184" y="191"/>
                    <a:pt x="184" y="191"/>
                    <a:pt x="184" y="191"/>
                  </a:cubicBezTo>
                  <a:cubicBezTo>
                    <a:pt x="185" y="189"/>
                    <a:pt x="181" y="194"/>
                    <a:pt x="182" y="192"/>
                  </a:cubicBezTo>
                  <a:cubicBezTo>
                    <a:pt x="183" y="191"/>
                    <a:pt x="183" y="191"/>
                    <a:pt x="183" y="191"/>
                  </a:cubicBezTo>
                  <a:cubicBezTo>
                    <a:pt x="183" y="190"/>
                    <a:pt x="180" y="194"/>
                    <a:pt x="182" y="191"/>
                  </a:cubicBezTo>
                  <a:cubicBezTo>
                    <a:pt x="183" y="190"/>
                    <a:pt x="184" y="189"/>
                    <a:pt x="184" y="190"/>
                  </a:cubicBezTo>
                  <a:cubicBezTo>
                    <a:pt x="185" y="188"/>
                    <a:pt x="185" y="190"/>
                    <a:pt x="186" y="187"/>
                  </a:cubicBezTo>
                  <a:cubicBezTo>
                    <a:pt x="186" y="186"/>
                    <a:pt x="185" y="189"/>
                    <a:pt x="185" y="188"/>
                  </a:cubicBezTo>
                  <a:cubicBezTo>
                    <a:pt x="185" y="187"/>
                    <a:pt x="186" y="185"/>
                    <a:pt x="187" y="184"/>
                  </a:cubicBezTo>
                  <a:cubicBezTo>
                    <a:pt x="186" y="186"/>
                    <a:pt x="187" y="185"/>
                    <a:pt x="188" y="184"/>
                  </a:cubicBezTo>
                  <a:cubicBezTo>
                    <a:pt x="188" y="182"/>
                    <a:pt x="187" y="185"/>
                    <a:pt x="188" y="182"/>
                  </a:cubicBezTo>
                  <a:cubicBezTo>
                    <a:pt x="188" y="182"/>
                    <a:pt x="189" y="180"/>
                    <a:pt x="188" y="182"/>
                  </a:cubicBezTo>
                  <a:cubicBezTo>
                    <a:pt x="189" y="181"/>
                    <a:pt x="189" y="180"/>
                    <a:pt x="189" y="178"/>
                  </a:cubicBezTo>
                  <a:cubicBezTo>
                    <a:pt x="189" y="178"/>
                    <a:pt x="188" y="180"/>
                    <a:pt x="189" y="178"/>
                  </a:cubicBezTo>
                  <a:cubicBezTo>
                    <a:pt x="189" y="178"/>
                    <a:pt x="190" y="175"/>
                    <a:pt x="190" y="176"/>
                  </a:cubicBezTo>
                  <a:cubicBezTo>
                    <a:pt x="190" y="175"/>
                    <a:pt x="190" y="175"/>
                    <a:pt x="189" y="176"/>
                  </a:cubicBezTo>
                  <a:cubicBezTo>
                    <a:pt x="189" y="175"/>
                    <a:pt x="191" y="173"/>
                    <a:pt x="190" y="172"/>
                  </a:cubicBezTo>
                  <a:cubicBezTo>
                    <a:pt x="190" y="172"/>
                    <a:pt x="190" y="172"/>
                    <a:pt x="190" y="172"/>
                  </a:cubicBezTo>
                  <a:cubicBezTo>
                    <a:pt x="190" y="170"/>
                    <a:pt x="190" y="170"/>
                    <a:pt x="190" y="170"/>
                  </a:cubicBezTo>
                  <a:cubicBezTo>
                    <a:pt x="190" y="169"/>
                    <a:pt x="191" y="166"/>
                    <a:pt x="190" y="166"/>
                  </a:cubicBezTo>
                  <a:cubicBezTo>
                    <a:pt x="191" y="166"/>
                    <a:pt x="191" y="163"/>
                    <a:pt x="191" y="164"/>
                  </a:cubicBezTo>
                  <a:cubicBezTo>
                    <a:pt x="191" y="166"/>
                    <a:pt x="191" y="166"/>
                    <a:pt x="191" y="167"/>
                  </a:cubicBezTo>
                  <a:cubicBezTo>
                    <a:pt x="191" y="166"/>
                    <a:pt x="191" y="164"/>
                    <a:pt x="191" y="163"/>
                  </a:cubicBezTo>
                  <a:cubicBezTo>
                    <a:pt x="191" y="163"/>
                    <a:pt x="191" y="163"/>
                    <a:pt x="191" y="163"/>
                  </a:cubicBezTo>
                  <a:cubicBezTo>
                    <a:pt x="191" y="163"/>
                    <a:pt x="191" y="161"/>
                    <a:pt x="191" y="161"/>
                  </a:cubicBezTo>
                  <a:cubicBezTo>
                    <a:pt x="191" y="161"/>
                    <a:pt x="191" y="161"/>
                    <a:pt x="191" y="161"/>
                  </a:cubicBezTo>
                  <a:cubicBezTo>
                    <a:pt x="191" y="160"/>
                    <a:pt x="191" y="160"/>
                    <a:pt x="191" y="160"/>
                  </a:cubicBezTo>
                  <a:cubicBezTo>
                    <a:pt x="191" y="157"/>
                    <a:pt x="191" y="159"/>
                    <a:pt x="191" y="157"/>
                  </a:cubicBezTo>
                  <a:cubicBezTo>
                    <a:pt x="191" y="159"/>
                    <a:pt x="191" y="159"/>
                    <a:pt x="191" y="159"/>
                  </a:cubicBezTo>
                  <a:cubicBezTo>
                    <a:pt x="191" y="158"/>
                    <a:pt x="190" y="158"/>
                    <a:pt x="190" y="156"/>
                  </a:cubicBezTo>
                  <a:cubicBezTo>
                    <a:pt x="190" y="156"/>
                    <a:pt x="191" y="155"/>
                    <a:pt x="191" y="155"/>
                  </a:cubicBezTo>
                  <a:cubicBezTo>
                    <a:pt x="191" y="153"/>
                    <a:pt x="190" y="154"/>
                    <a:pt x="190" y="153"/>
                  </a:cubicBezTo>
                  <a:cubicBezTo>
                    <a:pt x="190" y="154"/>
                    <a:pt x="190" y="154"/>
                    <a:pt x="190" y="154"/>
                  </a:cubicBezTo>
                  <a:cubicBezTo>
                    <a:pt x="190" y="155"/>
                    <a:pt x="190" y="153"/>
                    <a:pt x="189" y="152"/>
                  </a:cubicBezTo>
                  <a:cubicBezTo>
                    <a:pt x="189" y="150"/>
                    <a:pt x="189" y="149"/>
                    <a:pt x="190" y="150"/>
                  </a:cubicBezTo>
                  <a:cubicBezTo>
                    <a:pt x="190" y="149"/>
                    <a:pt x="189" y="148"/>
                    <a:pt x="189" y="149"/>
                  </a:cubicBezTo>
                  <a:cubicBezTo>
                    <a:pt x="189" y="147"/>
                    <a:pt x="189" y="149"/>
                    <a:pt x="189" y="147"/>
                  </a:cubicBezTo>
                  <a:cubicBezTo>
                    <a:pt x="189" y="147"/>
                    <a:pt x="188" y="145"/>
                    <a:pt x="187" y="143"/>
                  </a:cubicBezTo>
                  <a:cubicBezTo>
                    <a:pt x="187" y="145"/>
                    <a:pt x="187" y="145"/>
                    <a:pt x="187" y="145"/>
                  </a:cubicBezTo>
                  <a:cubicBezTo>
                    <a:pt x="187" y="144"/>
                    <a:pt x="187" y="144"/>
                    <a:pt x="187" y="144"/>
                  </a:cubicBezTo>
                  <a:cubicBezTo>
                    <a:pt x="187" y="146"/>
                    <a:pt x="186" y="144"/>
                    <a:pt x="186" y="144"/>
                  </a:cubicBezTo>
                  <a:cubicBezTo>
                    <a:pt x="186" y="144"/>
                    <a:pt x="186" y="143"/>
                    <a:pt x="186" y="142"/>
                  </a:cubicBezTo>
                  <a:cubicBezTo>
                    <a:pt x="187" y="144"/>
                    <a:pt x="185" y="139"/>
                    <a:pt x="186" y="140"/>
                  </a:cubicBezTo>
                  <a:cubicBezTo>
                    <a:pt x="185" y="136"/>
                    <a:pt x="184" y="138"/>
                    <a:pt x="183" y="135"/>
                  </a:cubicBezTo>
                  <a:cubicBezTo>
                    <a:pt x="184" y="135"/>
                    <a:pt x="183" y="133"/>
                    <a:pt x="184" y="135"/>
                  </a:cubicBezTo>
                  <a:cubicBezTo>
                    <a:pt x="183" y="134"/>
                    <a:pt x="184" y="134"/>
                    <a:pt x="182" y="132"/>
                  </a:cubicBezTo>
                  <a:cubicBezTo>
                    <a:pt x="183" y="134"/>
                    <a:pt x="181" y="130"/>
                    <a:pt x="182" y="133"/>
                  </a:cubicBezTo>
                  <a:cubicBezTo>
                    <a:pt x="182" y="133"/>
                    <a:pt x="183" y="134"/>
                    <a:pt x="183" y="134"/>
                  </a:cubicBezTo>
                  <a:cubicBezTo>
                    <a:pt x="182" y="134"/>
                    <a:pt x="183" y="135"/>
                    <a:pt x="182" y="133"/>
                  </a:cubicBezTo>
                  <a:cubicBezTo>
                    <a:pt x="181" y="132"/>
                    <a:pt x="180" y="130"/>
                    <a:pt x="180" y="130"/>
                  </a:cubicBezTo>
                  <a:cubicBezTo>
                    <a:pt x="181" y="130"/>
                    <a:pt x="181" y="132"/>
                    <a:pt x="181" y="131"/>
                  </a:cubicBezTo>
                  <a:cubicBezTo>
                    <a:pt x="180" y="129"/>
                    <a:pt x="179" y="129"/>
                    <a:pt x="179" y="128"/>
                  </a:cubicBezTo>
                  <a:cubicBezTo>
                    <a:pt x="180" y="129"/>
                    <a:pt x="180" y="129"/>
                    <a:pt x="181" y="129"/>
                  </a:cubicBezTo>
                  <a:cubicBezTo>
                    <a:pt x="180" y="128"/>
                    <a:pt x="180" y="128"/>
                    <a:pt x="180" y="128"/>
                  </a:cubicBezTo>
                  <a:cubicBezTo>
                    <a:pt x="180" y="128"/>
                    <a:pt x="180" y="128"/>
                    <a:pt x="180" y="128"/>
                  </a:cubicBezTo>
                  <a:cubicBezTo>
                    <a:pt x="178" y="126"/>
                    <a:pt x="179" y="127"/>
                    <a:pt x="178" y="125"/>
                  </a:cubicBezTo>
                  <a:cubicBezTo>
                    <a:pt x="176" y="124"/>
                    <a:pt x="176" y="124"/>
                    <a:pt x="176" y="124"/>
                  </a:cubicBezTo>
                  <a:cubicBezTo>
                    <a:pt x="177" y="125"/>
                    <a:pt x="179" y="127"/>
                    <a:pt x="178" y="127"/>
                  </a:cubicBezTo>
                  <a:cubicBezTo>
                    <a:pt x="177" y="126"/>
                    <a:pt x="177" y="125"/>
                    <a:pt x="176" y="124"/>
                  </a:cubicBezTo>
                  <a:cubicBezTo>
                    <a:pt x="177" y="125"/>
                    <a:pt x="177" y="125"/>
                    <a:pt x="177" y="125"/>
                  </a:cubicBezTo>
                  <a:cubicBezTo>
                    <a:pt x="176" y="124"/>
                    <a:pt x="175" y="124"/>
                    <a:pt x="174" y="122"/>
                  </a:cubicBezTo>
                  <a:cubicBezTo>
                    <a:pt x="173" y="121"/>
                    <a:pt x="174" y="121"/>
                    <a:pt x="174" y="121"/>
                  </a:cubicBezTo>
                  <a:cubicBezTo>
                    <a:pt x="172" y="119"/>
                    <a:pt x="171" y="118"/>
                    <a:pt x="170" y="117"/>
                  </a:cubicBezTo>
                  <a:cubicBezTo>
                    <a:pt x="170" y="117"/>
                    <a:pt x="167" y="114"/>
                    <a:pt x="168" y="116"/>
                  </a:cubicBezTo>
                  <a:cubicBezTo>
                    <a:pt x="169" y="117"/>
                    <a:pt x="173" y="120"/>
                    <a:pt x="173" y="121"/>
                  </a:cubicBezTo>
                  <a:cubicBezTo>
                    <a:pt x="172" y="120"/>
                    <a:pt x="175" y="123"/>
                    <a:pt x="175" y="123"/>
                  </a:cubicBezTo>
                  <a:cubicBezTo>
                    <a:pt x="173" y="122"/>
                    <a:pt x="173" y="122"/>
                    <a:pt x="172" y="122"/>
                  </a:cubicBezTo>
                  <a:cubicBezTo>
                    <a:pt x="172" y="121"/>
                    <a:pt x="171" y="121"/>
                    <a:pt x="171" y="121"/>
                  </a:cubicBezTo>
                  <a:cubicBezTo>
                    <a:pt x="171" y="120"/>
                    <a:pt x="172" y="121"/>
                    <a:pt x="172" y="121"/>
                  </a:cubicBezTo>
                  <a:cubicBezTo>
                    <a:pt x="170" y="119"/>
                    <a:pt x="168" y="117"/>
                    <a:pt x="167" y="115"/>
                  </a:cubicBezTo>
                  <a:cubicBezTo>
                    <a:pt x="167" y="115"/>
                    <a:pt x="167" y="115"/>
                    <a:pt x="167" y="116"/>
                  </a:cubicBezTo>
                  <a:cubicBezTo>
                    <a:pt x="165" y="114"/>
                    <a:pt x="162" y="112"/>
                    <a:pt x="160" y="110"/>
                  </a:cubicBezTo>
                  <a:cubicBezTo>
                    <a:pt x="162" y="111"/>
                    <a:pt x="157" y="108"/>
                    <a:pt x="159" y="108"/>
                  </a:cubicBezTo>
                  <a:cubicBezTo>
                    <a:pt x="160" y="109"/>
                    <a:pt x="161" y="110"/>
                    <a:pt x="161" y="109"/>
                  </a:cubicBezTo>
                  <a:cubicBezTo>
                    <a:pt x="160" y="108"/>
                    <a:pt x="161" y="109"/>
                    <a:pt x="160" y="109"/>
                  </a:cubicBezTo>
                  <a:cubicBezTo>
                    <a:pt x="159" y="108"/>
                    <a:pt x="158" y="108"/>
                    <a:pt x="157" y="107"/>
                  </a:cubicBezTo>
                  <a:cubicBezTo>
                    <a:pt x="160" y="109"/>
                    <a:pt x="158" y="108"/>
                    <a:pt x="158" y="109"/>
                  </a:cubicBezTo>
                  <a:cubicBezTo>
                    <a:pt x="156" y="107"/>
                    <a:pt x="158" y="109"/>
                    <a:pt x="156" y="108"/>
                  </a:cubicBezTo>
                  <a:cubicBezTo>
                    <a:pt x="154" y="106"/>
                    <a:pt x="152" y="105"/>
                    <a:pt x="150" y="103"/>
                  </a:cubicBezTo>
                  <a:cubicBezTo>
                    <a:pt x="148" y="102"/>
                    <a:pt x="144" y="99"/>
                    <a:pt x="142" y="98"/>
                  </a:cubicBezTo>
                  <a:cubicBezTo>
                    <a:pt x="140" y="98"/>
                    <a:pt x="141" y="99"/>
                    <a:pt x="139" y="98"/>
                  </a:cubicBezTo>
                  <a:cubicBezTo>
                    <a:pt x="138" y="97"/>
                    <a:pt x="141" y="98"/>
                    <a:pt x="138" y="97"/>
                  </a:cubicBezTo>
                  <a:cubicBezTo>
                    <a:pt x="139" y="97"/>
                    <a:pt x="139" y="97"/>
                    <a:pt x="139" y="97"/>
                  </a:cubicBezTo>
                  <a:cubicBezTo>
                    <a:pt x="138" y="97"/>
                    <a:pt x="134" y="96"/>
                    <a:pt x="134" y="95"/>
                  </a:cubicBezTo>
                  <a:cubicBezTo>
                    <a:pt x="134" y="95"/>
                    <a:pt x="134" y="95"/>
                    <a:pt x="134" y="95"/>
                  </a:cubicBezTo>
                  <a:cubicBezTo>
                    <a:pt x="134" y="95"/>
                    <a:pt x="133" y="95"/>
                    <a:pt x="133" y="95"/>
                  </a:cubicBezTo>
                  <a:cubicBezTo>
                    <a:pt x="133" y="95"/>
                    <a:pt x="132" y="95"/>
                    <a:pt x="133" y="95"/>
                  </a:cubicBezTo>
                  <a:cubicBezTo>
                    <a:pt x="132" y="95"/>
                    <a:pt x="130" y="94"/>
                    <a:pt x="128" y="93"/>
                  </a:cubicBezTo>
                  <a:cubicBezTo>
                    <a:pt x="130" y="93"/>
                    <a:pt x="130" y="93"/>
                    <a:pt x="130" y="93"/>
                  </a:cubicBezTo>
                  <a:cubicBezTo>
                    <a:pt x="127" y="92"/>
                    <a:pt x="125" y="91"/>
                    <a:pt x="122" y="90"/>
                  </a:cubicBezTo>
                  <a:cubicBezTo>
                    <a:pt x="122" y="91"/>
                    <a:pt x="122" y="91"/>
                    <a:pt x="122" y="91"/>
                  </a:cubicBezTo>
                  <a:cubicBezTo>
                    <a:pt x="121" y="90"/>
                    <a:pt x="121" y="90"/>
                    <a:pt x="121" y="90"/>
                  </a:cubicBezTo>
                  <a:cubicBezTo>
                    <a:pt x="121" y="90"/>
                    <a:pt x="120" y="90"/>
                    <a:pt x="119" y="89"/>
                  </a:cubicBezTo>
                  <a:cubicBezTo>
                    <a:pt x="123" y="92"/>
                    <a:pt x="123" y="92"/>
                    <a:pt x="123" y="92"/>
                  </a:cubicBezTo>
                  <a:cubicBezTo>
                    <a:pt x="124" y="92"/>
                    <a:pt x="122" y="91"/>
                    <a:pt x="122" y="91"/>
                  </a:cubicBezTo>
                  <a:cubicBezTo>
                    <a:pt x="123" y="91"/>
                    <a:pt x="126" y="92"/>
                    <a:pt x="126" y="92"/>
                  </a:cubicBezTo>
                  <a:cubicBezTo>
                    <a:pt x="125" y="92"/>
                    <a:pt x="125" y="92"/>
                    <a:pt x="124" y="91"/>
                  </a:cubicBezTo>
                  <a:cubicBezTo>
                    <a:pt x="124" y="92"/>
                    <a:pt x="125" y="92"/>
                    <a:pt x="126" y="93"/>
                  </a:cubicBezTo>
                  <a:cubicBezTo>
                    <a:pt x="125" y="93"/>
                    <a:pt x="125" y="92"/>
                    <a:pt x="124" y="92"/>
                  </a:cubicBezTo>
                  <a:cubicBezTo>
                    <a:pt x="125" y="93"/>
                    <a:pt x="126" y="93"/>
                    <a:pt x="128" y="94"/>
                  </a:cubicBezTo>
                  <a:cubicBezTo>
                    <a:pt x="127" y="93"/>
                    <a:pt x="129" y="94"/>
                    <a:pt x="128" y="94"/>
                  </a:cubicBezTo>
                  <a:cubicBezTo>
                    <a:pt x="128" y="94"/>
                    <a:pt x="130" y="95"/>
                    <a:pt x="132" y="96"/>
                  </a:cubicBezTo>
                  <a:cubicBezTo>
                    <a:pt x="133" y="96"/>
                    <a:pt x="135" y="97"/>
                    <a:pt x="138" y="98"/>
                  </a:cubicBezTo>
                  <a:cubicBezTo>
                    <a:pt x="137" y="98"/>
                    <a:pt x="136" y="97"/>
                    <a:pt x="134" y="96"/>
                  </a:cubicBezTo>
                  <a:cubicBezTo>
                    <a:pt x="136" y="97"/>
                    <a:pt x="136" y="97"/>
                    <a:pt x="138" y="97"/>
                  </a:cubicBezTo>
                  <a:cubicBezTo>
                    <a:pt x="138" y="98"/>
                    <a:pt x="138" y="99"/>
                    <a:pt x="140" y="100"/>
                  </a:cubicBezTo>
                  <a:cubicBezTo>
                    <a:pt x="140" y="99"/>
                    <a:pt x="140" y="99"/>
                    <a:pt x="140" y="99"/>
                  </a:cubicBezTo>
                  <a:cubicBezTo>
                    <a:pt x="142" y="100"/>
                    <a:pt x="142" y="101"/>
                    <a:pt x="144" y="102"/>
                  </a:cubicBezTo>
                  <a:cubicBezTo>
                    <a:pt x="147" y="104"/>
                    <a:pt x="151" y="106"/>
                    <a:pt x="154" y="108"/>
                  </a:cubicBezTo>
                  <a:cubicBezTo>
                    <a:pt x="154" y="107"/>
                    <a:pt x="154" y="107"/>
                    <a:pt x="154" y="107"/>
                  </a:cubicBezTo>
                  <a:cubicBezTo>
                    <a:pt x="155" y="109"/>
                    <a:pt x="158" y="111"/>
                    <a:pt x="160" y="112"/>
                  </a:cubicBezTo>
                  <a:cubicBezTo>
                    <a:pt x="163" y="115"/>
                    <a:pt x="166" y="118"/>
                    <a:pt x="168" y="119"/>
                  </a:cubicBezTo>
                  <a:cubicBezTo>
                    <a:pt x="173" y="124"/>
                    <a:pt x="177" y="129"/>
                    <a:pt x="180" y="135"/>
                  </a:cubicBezTo>
                  <a:cubicBezTo>
                    <a:pt x="180" y="134"/>
                    <a:pt x="180" y="134"/>
                    <a:pt x="180" y="134"/>
                  </a:cubicBezTo>
                  <a:cubicBezTo>
                    <a:pt x="180" y="135"/>
                    <a:pt x="180" y="134"/>
                    <a:pt x="181" y="136"/>
                  </a:cubicBezTo>
                  <a:cubicBezTo>
                    <a:pt x="180" y="134"/>
                    <a:pt x="182" y="137"/>
                    <a:pt x="182" y="138"/>
                  </a:cubicBezTo>
                  <a:cubicBezTo>
                    <a:pt x="183" y="141"/>
                    <a:pt x="185" y="145"/>
                    <a:pt x="185" y="147"/>
                  </a:cubicBezTo>
                  <a:cubicBezTo>
                    <a:pt x="185" y="147"/>
                    <a:pt x="185" y="147"/>
                    <a:pt x="185" y="147"/>
                  </a:cubicBezTo>
                  <a:cubicBezTo>
                    <a:pt x="186" y="150"/>
                    <a:pt x="187" y="153"/>
                    <a:pt x="187" y="157"/>
                  </a:cubicBezTo>
                  <a:cubicBezTo>
                    <a:pt x="187" y="157"/>
                    <a:pt x="188" y="158"/>
                    <a:pt x="188" y="159"/>
                  </a:cubicBezTo>
                  <a:cubicBezTo>
                    <a:pt x="188" y="161"/>
                    <a:pt x="188" y="162"/>
                    <a:pt x="187" y="165"/>
                  </a:cubicBezTo>
                  <a:cubicBezTo>
                    <a:pt x="187" y="167"/>
                    <a:pt x="187" y="170"/>
                    <a:pt x="187" y="172"/>
                  </a:cubicBezTo>
                  <a:cubicBezTo>
                    <a:pt x="185" y="180"/>
                    <a:pt x="183" y="188"/>
                    <a:pt x="178" y="193"/>
                  </a:cubicBezTo>
                  <a:cubicBezTo>
                    <a:pt x="178" y="194"/>
                    <a:pt x="178" y="194"/>
                    <a:pt x="178" y="194"/>
                  </a:cubicBezTo>
                  <a:cubicBezTo>
                    <a:pt x="175" y="196"/>
                    <a:pt x="172" y="198"/>
                    <a:pt x="168" y="199"/>
                  </a:cubicBezTo>
                  <a:cubicBezTo>
                    <a:pt x="164" y="200"/>
                    <a:pt x="160" y="200"/>
                    <a:pt x="157" y="199"/>
                  </a:cubicBezTo>
                  <a:cubicBezTo>
                    <a:pt x="158" y="199"/>
                    <a:pt x="158" y="199"/>
                    <a:pt x="158" y="199"/>
                  </a:cubicBezTo>
                  <a:cubicBezTo>
                    <a:pt x="156" y="199"/>
                    <a:pt x="153" y="198"/>
                    <a:pt x="154" y="198"/>
                  </a:cubicBezTo>
                  <a:cubicBezTo>
                    <a:pt x="152" y="197"/>
                    <a:pt x="149" y="196"/>
                    <a:pt x="148" y="195"/>
                  </a:cubicBezTo>
                  <a:cubicBezTo>
                    <a:pt x="146" y="194"/>
                    <a:pt x="146" y="194"/>
                    <a:pt x="144" y="193"/>
                  </a:cubicBezTo>
                  <a:cubicBezTo>
                    <a:pt x="140" y="191"/>
                    <a:pt x="139" y="190"/>
                    <a:pt x="136" y="188"/>
                  </a:cubicBezTo>
                  <a:cubicBezTo>
                    <a:pt x="137" y="188"/>
                    <a:pt x="137" y="188"/>
                    <a:pt x="137" y="188"/>
                  </a:cubicBezTo>
                  <a:cubicBezTo>
                    <a:pt x="137" y="189"/>
                    <a:pt x="137" y="189"/>
                    <a:pt x="136" y="188"/>
                  </a:cubicBezTo>
                  <a:cubicBezTo>
                    <a:pt x="135" y="187"/>
                    <a:pt x="132" y="185"/>
                    <a:pt x="133" y="186"/>
                  </a:cubicBezTo>
                  <a:cubicBezTo>
                    <a:pt x="130" y="183"/>
                    <a:pt x="126" y="179"/>
                    <a:pt x="122" y="177"/>
                  </a:cubicBezTo>
                  <a:cubicBezTo>
                    <a:pt x="123" y="177"/>
                    <a:pt x="122" y="176"/>
                    <a:pt x="122" y="176"/>
                  </a:cubicBezTo>
                  <a:cubicBezTo>
                    <a:pt x="119" y="173"/>
                    <a:pt x="116" y="170"/>
                    <a:pt x="114" y="168"/>
                  </a:cubicBezTo>
                  <a:cubicBezTo>
                    <a:pt x="114" y="167"/>
                    <a:pt x="115" y="169"/>
                    <a:pt x="113" y="168"/>
                  </a:cubicBezTo>
                  <a:cubicBezTo>
                    <a:pt x="113" y="167"/>
                    <a:pt x="114" y="167"/>
                    <a:pt x="113" y="167"/>
                  </a:cubicBezTo>
                  <a:cubicBezTo>
                    <a:pt x="109" y="162"/>
                    <a:pt x="105" y="157"/>
                    <a:pt x="101" y="153"/>
                  </a:cubicBezTo>
                  <a:cubicBezTo>
                    <a:pt x="96" y="145"/>
                    <a:pt x="90" y="136"/>
                    <a:pt x="86" y="127"/>
                  </a:cubicBezTo>
                  <a:cubicBezTo>
                    <a:pt x="86" y="127"/>
                    <a:pt x="86" y="127"/>
                    <a:pt x="86" y="127"/>
                  </a:cubicBezTo>
                  <a:cubicBezTo>
                    <a:pt x="86" y="124"/>
                    <a:pt x="83" y="121"/>
                    <a:pt x="83" y="118"/>
                  </a:cubicBezTo>
                  <a:cubicBezTo>
                    <a:pt x="83" y="117"/>
                    <a:pt x="82" y="115"/>
                    <a:pt x="82" y="116"/>
                  </a:cubicBezTo>
                  <a:cubicBezTo>
                    <a:pt x="82" y="114"/>
                    <a:pt x="80" y="109"/>
                    <a:pt x="80" y="106"/>
                  </a:cubicBezTo>
                  <a:cubicBezTo>
                    <a:pt x="80" y="106"/>
                    <a:pt x="80" y="106"/>
                    <a:pt x="80" y="107"/>
                  </a:cubicBezTo>
                  <a:cubicBezTo>
                    <a:pt x="80" y="105"/>
                    <a:pt x="80" y="103"/>
                    <a:pt x="80" y="102"/>
                  </a:cubicBezTo>
                  <a:cubicBezTo>
                    <a:pt x="81" y="100"/>
                    <a:pt x="81" y="100"/>
                    <a:pt x="81" y="100"/>
                  </a:cubicBezTo>
                  <a:cubicBezTo>
                    <a:pt x="78" y="100"/>
                    <a:pt x="78" y="100"/>
                    <a:pt x="78" y="100"/>
                  </a:cubicBezTo>
                  <a:cubicBezTo>
                    <a:pt x="73" y="100"/>
                    <a:pt x="73" y="100"/>
                    <a:pt x="73" y="100"/>
                  </a:cubicBezTo>
                  <a:cubicBezTo>
                    <a:pt x="73" y="100"/>
                    <a:pt x="74" y="100"/>
                    <a:pt x="74" y="101"/>
                  </a:cubicBezTo>
                  <a:cubicBezTo>
                    <a:pt x="72" y="101"/>
                    <a:pt x="70" y="100"/>
                    <a:pt x="69" y="101"/>
                  </a:cubicBezTo>
                  <a:cubicBezTo>
                    <a:pt x="69" y="101"/>
                    <a:pt x="69" y="101"/>
                    <a:pt x="69" y="101"/>
                  </a:cubicBezTo>
                  <a:cubicBezTo>
                    <a:pt x="61" y="101"/>
                    <a:pt x="52" y="100"/>
                    <a:pt x="44" y="97"/>
                  </a:cubicBezTo>
                  <a:cubicBezTo>
                    <a:pt x="38" y="95"/>
                    <a:pt x="43" y="98"/>
                    <a:pt x="39" y="95"/>
                  </a:cubicBezTo>
                  <a:cubicBezTo>
                    <a:pt x="38" y="95"/>
                    <a:pt x="38" y="95"/>
                    <a:pt x="38" y="95"/>
                  </a:cubicBezTo>
                  <a:cubicBezTo>
                    <a:pt x="37" y="94"/>
                    <a:pt x="35" y="94"/>
                    <a:pt x="34" y="93"/>
                  </a:cubicBezTo>
                  <a:cubicBezTo>
                    <a:pt x="35" y="93"/>
                    <a:pt x="34" y="93"/>
                    <a:pt x="34" y="93"/>
                  </a:cubicBezTo>
                  <a:cubicBezTo>
                    <a:pt x="30" y="91"/>
                    <a:pt x="30" y="90"/>
                    <a:pt x="27" y="88"/>
                  </a:cubicBezTo>
                  <a:cubicBezTo>
                    <a:pt x="27" y="89"/>
                    <a:pt x="27" y="89"/>
                    <a:pt x="27" y="89"/>
                  </a:cubicBezTo>
                  <a:cubicBezTo>
                    <a:pt x="25" y="86"/>
                    <a:pt x="22" y="83"/>
                    <a:pt x="20" y="81"/>
                  </a:cubicBezTo>
                  <a:cubicBezTo>
                    <a:pt x="14" y="73"/>
                    <a:pt x="9" y="65"/>
                    <a:pt x="3" y="56"/>
                  </a:cubicBezTo>
                  <a:cubicBezTo>
                    <a:pt x="2" y="60"/>
                    <a:pt x="2" y="60"/>
                    <a:pt x="2" y="60"/>
                  </a:cubicBezTo>
                  <a:cubicBezTo>
                    <a:pt x="10" y="56"/>
                    <a:pt x="20" y="56"/>
                    <a:pt x="29" y="58"/>
                  </a:cubicBezTo>
                  <a:cubicBezTo>
                    <a:pt x="41" y="59"/>
                    <a:pt x="53" y="63"/>
                    <a:pt x="65" y="68"/>
                  </a:cubicBezTo>
                  <a:cubicBezTo>
                    <a:pt x="67" y="69"/>
                    <a:pt x="67" y="69"/>
                    <a:pt x="67" y="69"/>
                  </a:cubicBezTo>
                  <a:cubicBezTo>
                    <a:pt x="68" y="66"/>
                    <a:pt x="68" y="66"/>
                    <a:pt x="68" y="66"/>
                  </a:cubicBezTo>
                  <a:cubicBezTo>
                    <a:pt x="70" y="60"/>
                    <a:pt x="73" y="54"/>
                    <a:pt x="75" y="48"/>
                  </a:cubicBezTo>
                  <a:cubicBezTo>
                    <a:pt x="76" y="43"/>
                    <a:pt x="76" y="43"/>
                    <a:pt x="78" y="38"/>
                  </a:cubicBezTo>
                  <a:cubicBezTo>
                    <a:pt x="78" y="39"/>
                    <a:pt x="78" y="39"/>
                    <a:pt x="78" y="39"/>
                  </a:cubicBezTo>
                  <a:cubicBezTo>
                    <a:pt x="79" y="38"/>
                    <a:pt x="80" y="35"/>
                    <a:pt x="80" y="35"/>
                  </a:cubicBezTo>
                  <a:cubicBezTo>
                    <a:pt x="83" y="28"/>
                    <a:pt x="86" y="22"/>
                    <a:pt x="90" y="16"/>
                  </a:cubicBezTo>
                  <a:cubicBezTo>
                    <a:pt x="89" y="17"/>
                    <a:pt x="88" y="17"/>
                    <a:pt x="89" y="16"/>
                  </a:cubicBezTo>
                  <a:cubicBezTo>
                    <a:pt x="90" y="15"/>
                    <a:pt x="90" y="15"/>
                    <a:pt x="90" y="15"/>
                  </a:cubicBezTo>
                  <a:cubicBezTo>
                    <a:pt x="90" y="15"/>
                    <a:pt x="90" y="15"/>
                    <a:pt x="90" y="15"/>
                  </a:cubicBezTo>
                  <a:cubicBezTo>
                    <a:pt x="91" y="14"/>
                    <a:pt x="91" y="13"/>
                    <a:pt x="91" y="14"/>
                  </a:cubicBezTo>
                  <a:cubicBezTo>
                    <a:pt x="94" y="10"/>
                    <a:pt x="97" y="5"/>
                    <a:pt x="100" y="1"/>
                  </a:cubicBezTo>
                  <a:cubicBezTo>
                    <a:pt x="97" y="2"/>
                    <a:pt x="97" y="2"/>
                    <a:pt x="97" y="2"/>
                  </a:cubicBezTo>
                  <a:cubicBezTo>
                    <a:pt x="108" y="7"/>
                    <a:pt x="114" y="20"/>
                    <a:pt x="116" y="32"/>
                  </a:cubicBezTo>
                  <a:cubicBezTo>
                    <a:pt x="116" y="36"/>
                    <a:pt x="117" y="42"/>
                    <a:pt x="116" y="47"/>
                  </a:cubicBezTo>
                  <a:cubicBezTo>
                    <a:pt x="117" y="61"/>
                    <a:pt x="115" y="74"/>
                    <a:pt x="111" y="87"/>
                  </a:cubicBezTo>
                  <a:cubicBezTo>
                    <a:pt x="111" y="87"/>
                    <a:pt x="113" y="86"/>
                    <a:pt x="114" y="80"/>
                  </a:cubicBezTo>
                  <a:close/>
                  <a:moveTo>
                    <a:pt x="117" y="90"/>
                  </a:moveTo>
                  <a:cubicBezTo>
                    <a:pt x="117" y="90"/>
                    <a:pt x="119" y="90"/>
                    <a:pt x="118" y="89"/>
                  </a:cubicBezTo>
                  <a:cubicBezTo>
                    <a:pt x="117" y="89"/>
                    <a:pt x="116" y="89"/>
                    <a:pt x="117" y="90"/>
                  </a:cubicBezTo>
                  <a:close/>
                  <a:moveTo>
                    <a:pt x="157" y="107"/>
                  </a:moveTo>
                  <a:cubicBezTo>
                    <a:pt x="157" y="107"/>
                    <a:pt x="157" y="107"/>
                    <a:pt x="157" y="107"/>
                  </a:cubicBezTo>
                  <a:cubicBezTo>
                    <a:pt x="157" y="107"/>
                    <a:pt x="157" y="107"/>
                    <a:pt x="156" y="106"/>
                  </a:cubicBezTo>
                  <a:cubicBezTo>
                    <a:pt x="157" y="107"/>
                    <a:pt x="157" y="107"/>
                    <a:pt x="157" y="107"/>
                  </a:cubicBezTo>
                  <a:close/>
                  <a:moveTo>
                    <a:pt x="166" y="114"/>
                  </a:moveTo>
                  <a:cubicBezTo>
                    <a:pt x="166" y="114"/>
                    <a:pt x="164" y="112"/>
                    <a:pt x="163" y="111"/>
                  </a:cubicBezTo>
                  <a:lnTo>
                    <a:pt x="166" y="114"/>
                  </a:lnTo>
                  <a:close/>
                  <a:moveTo>
                    <a:pt x="174" y="121"/>
                  </a:moveTo>
                  <a:cubicBezTo>
                    <a:pt x="175" y="121"/>
                    <a:pt x="174" y="121"/>
                    <a:pt x="174" y="120"/>
                  </a:cubicBezTo>
                  <a:cubicBezTo>
                    <a:pt x="173" y="120"/>
                    <a:pt x="174" y="121"/>
                    <a:pt x="174" y="121"/>
                  </a:cubicBezTo>
                  <a:close/>
                  <a:moveTo>
                    <a:pt x="174" y="122"/>
                  </a:moveTo>
                  <a:cubicBezTo>
                    <a:pt x="175" y="122"/>
                    <a:pt x="175" y="123"/>
                    <a:pt x="175" y="123"/>
                  </a:cubicBezTo>
                  <a:cubicBezTo>
                    <a:pt x="175" y="123"/>
                    <a:pt x="174" y="121"/>
                    <a:pt x="174" y="122"/>
                  </a:cubicBezTo>
                  <a:close/>
                  <a:moveTo>
                    <a:pt x="187" y="141"/>
                  </a:moveTo>
                  <a:cubicBezTo>
                    <a:pt x="187" y="142"/>
                    <a:pt x="187" y="143"/>
                    <a:pt x="188" y="143"/>
                  </a:cubicBezTo>
                  <a:cubicBezTo>
                    <a:pt x="187" y="143"/>
                    <a:pt x="187" y="140"/>
                    <a:pt x="187" y="141"/>
                  </a:cubicBezTo>
                  <a:close/>
                  <a:moveTo>
                    <a:pt x="190" y="152"/>
                  </a:moveTo>
                  <a:cubicBezTo>
                    <a:pt x="190" y="152"/>
                    <a:pt x="190" y="152"/>
                    <a:pt x="190" y="152"/>
                  </a:cubicBezTo>
                  <a:cubicBezTo>
                    <a:pt x="190" y="153"/>
                    <a:pt x="190" y="152"/>
                    <a:pt x="190" y="152"/>
                  </a:cubicBezTo>
                  <a:close/>
                  <a:moveTo>
                    <a:pt x="78" y="112"/>
                  </a:moveTo>
                  <a:cubicBezTo>
                    <a:pt x="78" y="113"/>
                    <a:pt x="78" y="113"/>
                    <a:pt x="78" y="113"/>
                  </a:cubicBezTo>
                  <a:cubicBezTo>
                    <a:pt x="78" y="113"/>
                    <a:pt x="78" y="113"/>
                    <a:pt x="78" y="113"/>
                  </a:cubicBezTo>
                  <a:lnTo>
                    <a:pt x="78" y="112"/>
                  </a:lnTo>
                  <a:close/>
                  <a:moveTo>
                    <a:pt x="13" y="77"/>
                  </a:moveTo>
                  <a:cubicBezTo>
                    <a:pt x="12" y="76"/>
                    <a:pt x="12" y="77"/>
                    <a:pt x="12" y="76"/>
                  </a:cubicBezTo>
                  <a:cubicBezTo>
                    <a:pt x="13" y="77"/>
                    <a:pt x="12" y="76"/>
                    <a:pt x="13" y="77"/>
                  </a:cubicBezTo>
                  <a:close/>
                  <a:moveTo>
                    <a:pt x="23" y="54"/>
                  </a:moveTo>
                  <a:cubicBezTo>
                    <a:pt x="23" y="54"/>
                    <a:pt x="23" y="54"/>
                    <a:pt x="23" y="54"/>
                  </a:cubicBezTo>
                  <a:cubicBezTo>
                    <a:pt x="23" y="54"/>
                    <a:pt x="23" y="54"/>
                    <a:pt x="23" y="5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0" name="Freeform 10"/>
            <p:cNvSpPr>
              <a:spLocks noEditPoints="1"/>
            </p:cNvSpPr>
            <p:nvPr/>
          </p:nvSpPr>
          <p:spPr bwMode="auto">
            <a:xfrm>
              <a:off x="5089526" y="4187826"/>
              <a:ext cx="538163" cy="304800"/>
            </a:xfrm>
            <a:custGeom>
              <a:avLst/>
              <a:gdLst>
                <a:gd name="T0" fmla="*/ 380101 w 143"/>
                <a:gd name="T1" fmla="*/ 282222 h 81"/>
                <a:gd name="T2" fmla="*/ 432788 w 143"/>
                <a:gd name="T3" fmla="*/ 304800 h 81"/>
                <a:gd name="T4" fmla="*/ 440315 w 143"/>
                <a:gd name="T5" fmla="*/ 237067 h 81"/>
                <a:gd name="T6" fmla="*/ 432788 w 143"/>
                <a:gd name="T7" fmla="*/ 206963 h 81"/>
                <a:gd name="T8" fmla="*/ 421498 w 143"/>
                <a:gd name="T9" fmla="*/ 127941 h 81"/>
                <a:gd name="T10" fmla="*/ 455369 w 143"/>
                <a:gd name="T11" fmla="*/ 116652 h 81"/>
                <a:gd name="T12" fmla="*/ 511819 w 143"/>
                <a:gd name="T13" fmla="*/ 86548 h 81"/>
                <a:gd name="T14" fmla="*/ 538163 w 143"/>
                <a:gd name="T15" fmla="*/ 52681 h 81"/>
                <a:gd name="T16" fmla="*/ 538163 w 143"/>
                <a:gd name="T17" fmla="*/ 52681 h 81"/>
                <a:gd name="T18" fmla="*/ 511819 w 143"/>
                <a:gd name="T19" fmla="*/ 41393 h 81"/>
                <a:gd name="T20" fmla="*/ 474186 w 143"/>
                <a:gd name="T21" fmla="*/ 30104 h 81"/>
                <a:gd name="T22" fmla="*/ 410208 w 143"/>
                <a:gd name="T23" fmla="*/ 30104 h 81"/>
                <a:gd name="T24" fmla="*/ 391391 w 143"/>
                <a:gd name="T25" fmla="*/ 37630 h 81"/>
                <a:gd name="T26" fmla="*/ 365048 w 143"/>
                <a:gd name="T27" fmla="*/ 48919 h 81"/>
                <a:gd name="T28" fmla="*/ 334941 w 143"/>
                <a:gd name="T29" fmla="*/ 82785 h 81"/>
                <a:gd name="T30" fmla="*/ 308597 w 143"/>
                <a:gd name="T31" fmla="*/ 56444 h 81"/>
                <a:gd name="T32" fmla="*/ 255910 w 143"/>
                <a:gd name="T33" fmla="*/ 30104 h 81"/>
                <a:gd name="T34" fmla="*/ 233329 w 143"/>
                <a:gd name="T35" fmla="*/ 22578 h 81"/>
                <a:gd name="T36" fmla="*/ 218276 w 143"/>
                <a:gd name="T37" fmla="*/ 18815 h 81"/>
                <a:gd name="T38" fmla="*/ 195696 w 143"/>
                <a:gd name="T39" fmla="*/ 11289 h 81"/>
                <a:gd name="T40" fmla="*/ 161825 w 143"/>
                <a:gd name="T41" fmla="*/ 3763 h 81"/>
                <a:gd name="T42" fmla="*/ 82794 w 143"/>
                <a:gd name="T43" fmla="*/ 3763 h 81"/>
                <a:gd name="T44" fmla="*/ 52687 w 143"/>
                <a:gd name="T45" fmla="*/ 7526 h 81"/>
                <a:gd name="T46" fmla="*/ 3763 w 143"/>
                <a:gd name="T47" fmla="*/ 56444 h 81"/>
                <a:gd name="T48" fmla="*/ 7527 w 143"/>
                <a:gd name="T49" fmla="*/ 75259 h 81"/>
                <a:gd name="T50" fmla="*/ 7527 w 143"/>
                <a:gd name="T51" fmla="*/ 101600 h 81"/>
                <a:gd name="T52" fmla="*/ 18817 w 143"/>
                <a:gd name="T53" fmla="*/ 124178 h 81"/>
                <a:gd name="T54" fmla="*/ 33870 w 143"/>
                <a:gd name="T55" fmla="*/ 146756 h 81"/>
                <a:gd name="T56" fmla="*/ 48924 w 143"/>
                <a:gd name="T57" fmla="*/ 161807 h 81"/>
                <a:gd name="T58" fmla="*/ 63977 w 143"/>
                <a:gd name="T59" fmla="*/ 169333 h 81"/>
                <a:gd name="T60" fmla="*/ 94084 w 143"/>
                <a:gd name="T61" fmla="*/ 188148 h 81"/>
                <a:gd name="T62" fmla="*/ 101611 w 143"/>
                <a:gd name="T63" fmla="*/ 188148 h 81"/>
                <a:gd name="T64" fmla="*/ 116665 w 143"/>
                <a:gd name="T65" fmla="*/ 191911 h 81"/>
                <a:gd name="T66" fmla="*/ 127955 w 143"/>
                <a:gd name="T67" fmla="*/ 188148 h 81"/>
                <a:gd name="T68" fmla="*/ 169352 w 143"/>
                <a:gd name="T69" fmla="*/ 195674 h 81"/>
                <a:gd name="T70" fmla="*/ 225803 w 143"/>
                <a:gd name="T71" fmla="*/ 184385 h 81"/>
                <a:gd name="T72" fmla="*/ 252146 w 143"/>
                <a:gd name="T73" fmla="*/ 176859 h 81"/>
                <a:gd name="T74" fmla="*/ 267200 w 143"/>
                <a:gd name="T75" fmla="*/ 169333 h 81"/>
                <a:gd name="T76" fmla="*/ 240856 w 143"/>
                <a:gd name="T77" fmla="*/ 173096 h 81"/>
                <a:gd name="T78" fmla="*/ 184406 w 143"/>
                <a:gd name="T79" fmla="*/ 184385 h 81"/>
                <a:gd name="T80" fmla="*/ 86558 w 143"/>
                <a:gd name="T81" fmla="*/ 169333 h 81"/>
                <a:gd name="T82" fmla="*/ 15054 w 143"/>
                <a:gd name="T83" fmla="*/ 67733 h 81"/>
                <a:gd name="T84" fmla="*/ 97848 w 143"/>
                <a:gd name="T85" fmla="*/ 15052 h 81"/>
                <a:gd name="T86" fmla="*/ 169352 w 143"/>
                <a:gd name="T87" fmla="*/ 18815 h 81"/>
                <a:gd name="T88" fmla="*/ 319887 w 143"/>
                <a:gd name="T89" fmla="*/ 82785 h 81"/>
                <a:gd name="T90" fmla="*/ 349994 w 143"/>
                <a:gd name="T91" fmla="*/ 75259 h 81"/>
                <a:gd name="T92" fmla="*/ 444079 w 143"/>
                <a:gd name="T93" fmla="*/ 37630 h 81"/>
                <a:gd name="T94" fmla="*/ 395155 w 143"/>
                <a:gd name="T95" fmla="*/ 127941 h 81"/>
                <a:gd name="T96" fmla="*/ 432788 w 143"/>
                <a:gd name="T97" fmla="*/ 259644 h 81"/>
                <a:gd name="T98" fmla="*/ 342467 w 143"/>
                <a:gd name="T99" fmla="*/ 240830 h 81"/>
                <a:gd name="T100" fmla="*/ 176879 w 143"/>
                <a:gd name="T101" fmla="*/ 195674 h 81"/>
                <a:gd name="T102" fmla="*/ 127955 w 143"/>
                <a:gd name="T103" fmla="*/ 195674 h 81"/>
                <a:gd name="T104" fmla="*/ 71504 w 143"/>
                <a:gd name="T105" fmla="*/ 176859 h 81"/>
                <a:gd name="T106" fmla="*/ 489239 w 143"/>
                <a:gd name="T107" fmla="*/ 30104 h 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3" h="81">
                  <a:moveTo>
                    <a:pt x="76" y="43"/>
                  </a:moveTo>
                  <a:cubicBezTo>
                    <a:pt x="75" y="43"/>
                    <a:pt x="77" y="42"/>
                    <a:pt x="76" y="43"/>
                  </a:cubicBezTo>
                  <a:cubicBezTo>
                    <a:pt x="76" y="43"/>
                    <a:pt x="76" y="43"/>
                    <a:pt x="76" y="43"/>
                  </a:cubicBezTo>
                  <a:close/>
                  <a:moveTo>
                    <a:pt x="79" y="47"/>
                  </a:moveTo>
                  <a:cubicBezTo>
                    <a:pt x="80" y="52"/>
                    <a:pt x="84" y="57"/>
                    <a:pt x="87" y="61"/>
                  </a:cubicBezTo>
                  <a:cubicBezTo>
                    <a:pt x="87" y="62"/>
                    <a:pt x="87" y="61"/>
                    <a:pt x="88" y="62"/>
                  </a:cubicBezTo>
                  <a:cubicBezTo>
                    <a:pt x="90" y="67"/>
                    <a:pt x="96" y="73"/>
                    <a:pt x="101" y="75"/>
                  </a:cubicBezTo>
                  <a:cubicBezTo>
                    <a:pt x="101" y="75"/>
                    <a:pt x="101" y="75"/>
                    <a:pt x="101" y="75"/>
                  </a:cubicBezTo>
                  <a:cubicBezTo>
                    <a:pt x="102" y="76"/>
                    <a:pt x="103" y="77"/>
                    <a:pt x="104" y="77"/>
                  </a:cubicBezTo>
                  <a:cubicBezTo>
                    <a:pt x="104" y="77"/>
                    <a:pt x="103" y="77"/>
                    <a:pt x="104" y="77"/>
                  </a:cubicBezTo>
                  <a:cubicBezTo>
                    <a:pt x="104" y="77"/>
                    <a:pt x="106" y="78"/>
                    <a:pt x="106" y="79"/>
                  </a:cubicBezTo>
                  <a:cubicBezTo>
                    <a:pt x="107" y="79"/>
                    <a:pt x="107" y="78"/>
                    <a:pt x="107" y="79"/>
                  </a:cubicBezTo>
                  <a:cubicBezTo>
                    <a:pt x="108" y="79"/>
                    <a:pt x="108" y="79"/>
                    <a:pt x="108" y="79"/>
                  </a:cubicBezTo>
                  <a:cubicBezTo>
                    <a:pt x="109" y="80"/>
                    <a:pt x="112" y="80"/>
                    <a:pt x="115" y="81"/>
                  </a:cubicBezTo>
                  <a:cubicBezTo>
                    <a:pt x="115" y="80"/>
                    <a:pt x="115" y="80"/>
                    <a:pt x="115" y="80"/>
                  </a:cubicBezTo>
                  <a:cubicBezTo>
                    <a:pt x="116" y="80"/>
                    <a:pt x="117" y="80"/>
                    <a:pt x="118" y="80"/>
                  </a:cubicBezTo>
                  <a:cubicBezTo>
                    <a:pt x="118" y="80"/>
                    <a:pt x="118" y="80"/>
                    <a:pt x="118" y="80"/>
                  </a:cubicBezTo>
                  <a:cubicBezTo>
                    <a:pt x="119" y="77"/>
                    <a:pt x="118" y="73"/>
                    <a:pt x="118" y="69"/>
                  </a:cubicBezTo>
                  <a:cubicBezTo>
                    <a:pt x="118" y="70"/>
                    <a:pt x="118" y="70"/>
                    <a:pt x="118" y="70"/>
                  </a:cubicBezTo>
                  <a:cubicBezTo>
                    <a:pt x="118" y="69"/>
                    <a:pt x="118" y="68"/>
                    <a:pt x="118" y="67"/>
                  </a:cubicBezTo>
                  <a:cubicBezTo>
                    <a:pt x="117" y="66"/>
                    <a:pt x="117" y="64"/>
                    <a:pt x="117" y="63"/>
                  </a:cubicBezTo>
                  <a:cubicBezTo>
                    <a:pt x="117" y="63"/>
                    <a:pt x="117" y="63"/>
                    <a:pt x="117" y="63"/>
                  </a:cubicBezTo>
                  <a:cubicBezTo>
                    <a:pt x="117" y="62"/>
                    <a:pt x="116" y="61"/>
                    <a:pt x="117" y="60"/>
                  </a:cubicBezTo>
                  <a:cubicBezTo>
                    <a:pt x="116" y="60"/>
                    <a:pt x="116" y="60"/>
                    <a:pt x="116" y="60"/>
                  </a:cubicBezTo>
                  <a:cubicBezTo>
                    <a:pt x="117" y="59"/>
                    <a:pt x="116" y="58"/>
                    <a:pt x="116" y="57"/>
                  </a:cubicBezTo>
                  <a:cubicBezTo>
                    <a:pt x="116" y="57"/>
                    <a:pt x="116" y="57"/>
                    <a:pt x="116" y="57"/>
                  </a:cubicBezTo>
                  <a:cubicBezTo>
                    <a:pt x="116" y="57"/>
                    <a:pt x="115" y="56"/>
                    <a:pt x="115" y="55"/>
                  </a:cubicBezTo>
                  <a:cubicBezTo>
                    <a:pt x="115" y="55"/>
                    <a:pt x="115" y="55"/>
                    <a:pt x="115" y="55"/>
                  </a:cubicBezTo>
                  <a:cubicBezTo>
                    <a:pt x="115" y="53"/>
                    <a:pt x="114" y="52"/>
                    <a:pt x="114" y="52"/>
                  </a:cubicBezTo>
                  <a:cubicBezTo>
                    <a:pt x="114" y="52"/>
                    <a:pt x="115" y="54"/>
                    <a:pt x="114" y="53"/>
                  </a:cubicBezTo>
                  <a:cubicBezTo>
                    <a:pt x="113" y="47"/>
                    <a:pt x="111" y="41"/>
                    <a:pt x="108" y="35"/>
                  </a:cubicBezTo>
                  <a:cubicBezTo>
                    <a:pt x="108" y="35"/>
                    <a:pt x="108" y="35"/>
                    <a:pt x="108" y="35"/>
                  </a:cubicBezTo>
                  <a:cubicBezTo>
                    <a:pt x="108" y="36"/>
                    <a:pt x="108" y="36"/>
                    <a:pt x="108" y="36"/>
                  </a:cubicBezTo>
                  <a:cubicBezTo>
                    <a:pt x="109" y="35"/>
                    <a:pt x="109" y="35"/>
                    <a:pt x="109" y="35"/>
                  </a:cubicBezTo>
                  <a:cubicBezTo>
                    <a:pt x="110" y="35"/>
                    <a:pt x="112" y="34"/>
                    <a:pt x="112" y="34"/>
                  </a:cubicBezTo>
                  <a:cubicBezTo>
                    <a:pt x="112" y="34"/>
                    <a:pt x="113" y="34"/>
                    <a:pt x="113" y="34"/>
                  </a:cubicBezTo>
                  <a:cubicBezTo>
                    <a:pt x="114" y="33"/>
                    <a:pt x="114" y="34"/>
                    <a:pt x="115" y="33"/>
                  </a:cubicBezTo>
                  <a:cubicBezTo>
                    <a:pt x="115" y="33"/>
                    <a:pt x="115" y="33"/>
                    <a:pt x="115" y="33"/>
                  </a:cubicBezTo>
                  <a:cubicBezTo>
                    <a:pt x="116" y="33"/>
                    <a:pt x="117" y="32"/>
                    <a:pt x="118" y="32"/>
                  </a:cubicBezTo>
                  <a:cubicBezTo>
                    <a:pt x="118" y="32"/>
                    <a:pt x="118" y="32"/>
                    <a:pt x="118" y="32"/>
                  </a:cubicBezTo>
                  <a:cubicBezTo>
                    <a:pt x="119" y="32"/>
                    <a:pt x="120" y="31"/>
                    <a:pt x="121" y="31"/>
                  </a:cubicBezTo>
                  <a:cubicBezTo>
                    <a:pt x="121" y="31"/>
                    <a:pt x="121" y="31"/>
                    <a:pt x="121" y="31"/>
                  </a:cubicBezTo>
                  <a:cubicBezTo>
                    <a:pt x="122" y="30"/>
                    <a:pt x="122" y="31"/>
                    <a:pt x="123" y="30"/>
                  </a:cubicBezTo>
                  <a:cubicBezTo>
                    <a:pt x="123" y="30"/>
                    <a:pt x="123" y="30"/>
                    <a:pt x="123" y="30"/>
                  </a:cubicBezTo>
                  <a:cubicBezTo>
                    <a:pt x="124" y="30"/>
                    <a:pt x="126" y="29"/>
                    <a:pt x="128" y="28"/>
                  </a:cubicBezTo>
                  <a:cubicBezTo>
                    <a:pt x="128" y="28"/>
                    <a:pt x="128" y="28"/>
                    <a:pt x="128" y="28"/>
                  </a:cubicBezTo>
                  <a:cubicBezTo>
                    <a:pt x="132" y="25"/>
                    <a:pt x="132" y="25"/>
                    <a:pt x="132" y="25"/>
                  </a:cubicBezTo>
                  <a:cubicBezTo>
                    <a:pt x="133" y="25"/>
                    <a:pt x="132" y="25"/>
                    <a:pt x="134" y="24"/>
                  </a:cubicBezTo>
                  <a:cubicBezTo>
                    <a:pt x="134" y="24"/>
                    <a:pt x="136" y="22"/>
                    <a:pt x="136" y="23"/>
                  </a:cubicBezTo>
                  <a:cubicBezTo>
                    <a:pt x="139" y="20"/>
                    <a:pt x="139" y="20"/>
                    <a:pt x="139" y="20"/>
                  </a:cubicBezTo>
                  <a:cubicBezTo>
                    <a:pt x="139" y="20"/>
                    <a:pt x="139" y="19"/>
                    <a:pt x="139" y="20"/>
                  </a:cubicBezTo>
                  <a:cubicBezTo>
                    <a:pt x="139" y="19"/>
                    <a:pt x="139" y="19"/>
                    <a:pt x="139" y="19"/>
                  </a:cubicBezTo>
                  <a:cubicBezTo>
                    <a:pt x="139" y="19"/>
                    <a:pt x="138" y="20"/>
                    <a:pt x="138" y="19"/>
                  </a:cubicBezTo>
                  <a:cubicBezTo>
                    <a:pt x="139" y="19"/>
                    <a:pt x="140" y="18"/>
                    <a:pt x="140" y="17"/>
                  </a:cubicBezTo>
                  <a:cubicBezTo>
                    <a:pt x="141" y="16"/>
                    <a:pt x="142" y="16"/>
                    <a:pt x="143" y="14"/>
                  </a:cubicBezTo>
                  <a:cubicBezTo>
                    <a:pt x="143" y="14"/>
                    <a:pt x="143" y="14"/>
                    <a:pt x="143" y="14"/>
                  </a:cubicBezTo>
                  <a:cubicBezTo>
                    <a:pt x="143" y="13"/>
                    <a:pt x="143" y="13"/>
                    <a:pt x="143" y="13"/>
                  </a:cubicBezTo>
                  <a:cubicBezTo>
                    <a:pt x="143" y="13"/>
                    <a:pt x="143" y="13"/>
                    <a:pt x="143" y="13"/>
                  </a:cubicBezTo>
                  <a:cubicBezTo>
                    <a:pt x="143" y="13"/>
                    <a:pt x="143" y="13"/>
                    <a:pt x="143" y="13"/>
                  </a:cubicBezTo>
                  <a:cubicBezTo>
                    <a:pt x="143" y="14"/>
                    <a:pt x="143" y="14"/>
                    <a:pt x="143" y="14"/>
                  </a:cubicBezTo>
                  <a:cubicBezTo>
                    <a:pt x="143" y="14"/>
                    <a:pt x="143" y="14"/>
                    <a:pt x="143" y="14"/>
                  </a:cubicBezTo>
                  <a:cubicBezTo>
                    <a:pt x="143" y="14"/>
                    <a:pt x="143" y="14"/>
                    <a:pt x="143" y="14"/>
                  </a:cubicBezTo>
                  <a:cubicBezTo>
                    <a:pt x="143" y="14"/>
                    <a:pt x="143" y="14"/>
                    <a:pt x="143" y="14"/>
                  </a:cubicBezTo>
                  <a:cubicBezTo>
                    <a:pt x="143" y="14"/>
                    <a:pt x="143" y="14"/>
                    <a:pt x="143" y="14"/>
                  </a:cubicBezTo>
                  <a:cubicBezTo>
                    <a:pt x="143" y="14"/>
                    <a:pt x="142" y="14"/>
                    <a:pt x="143" y="14"/>
                  </a:cubicBezTo>
                  <a:cubicBezTo>
                    <a:pt x="140" y="12"/>
                    <a:pt x="140" y="12"/>
                    <a:pt x="140" y="12"/>
                  </a:cubicBezTo>
                  <a:cubicBezTo>
                    <a:pt x="140" y="12"/>
                    <a:pt x="140" y="13"/>
                    <a:pt x="139" y="12"/>
                  </a:cubicBezTo>
                  <a:cubicBezTo>
                    <a:pt x="139" y="12"/>
                    <a:pt x="139" y="12"/>
                    <a:pt x="139" y="12"/>
                  </a:cubicBezTo>
                  <a:cubicBezTo>
                    <a:pt x="139" y="12"/>
                    <a:pt x="136" y="11"/>
                    <a:pt x="136" y="11"/>
                  </a:cubicBezTo>
                  <a:cubicBezTo>
                    <a:pt x="136" y="11"/>
                    <a:pt x="137" y="11"/>
                    <a:pt x="136" y="11"/>
                  </a:cubicBezTo>
                  <a:cubicBezTo>
                    <a:pt x="135" y="11"/>
                    <a:pt x="135" y="11"/>
                    <a:pt x="134" y="11"/>
                  </a:cubicBezTo>
                  <a:cubicBezTo>
                    <a:pt x="134" y="11"/>
                    <a:pt x="134" y="11"/>
                    <a:pt x="134" y="11"/>
                  </a:cubicBezTo>
                  <a:cubicBezTo>
                    <a:pt x="133" y="10"/>
                    <a:pt x="132" y="10"/>
                    <a:pt x="133" y="10"/>
                  </a:cubicBezTo>
                  <a:cubicBezTo>
                    <a:pt x="133" y="10"/>
                    <a:pt x="132" y="10"/>
                    <a:pt x="133" y="10"/>
                  </a:cubicBezTo>
                  <a:cubicBezTo>
                    <a:pt x="133" y="10"/>
                    <a:pt x="131" y="9"/>
                    <a:pt x="130" y="9"/>
                  </a:cubicBezTo>
                  <a:cubicBezTo>
                    <a:pt x="131" y="9"/>
                    <a:pt x="131" y="9"/>
                    <a:pt x="131" y="9"/>
                  </a:cubicBezTo>
                  <a:cubicBezTo>
                    <a:pt x="129" y="9"/>
                    <a:pt x="128" y="8"/>
                    <a:pt x="126" y="8"/>
                  </a:cubicBezTo>
                  <a:cubicBezTo>
                    <a:pt x="126" y="7"/>
                    <a:pt x="126" y="8"/>
                    <a:pt x="127" y="8"/>
                  </a:cubicBezTo>
                  <a:cubicBezTo>
                    <a:pt x="124" y="8"/>
                    <a:pt x="122" y="7"/>
                    <a:pt x="120" y="7"/>
                  </a:cubicBezTo>
                  <a:cubicBezTo>
                    <a:pt x="120" y="7"/>
                    <a:pt x="120" y="7"/>
                    <a:pt x="120" y="7"/>
                  </a:cubicBezTo>
                  <a:cubicBezTo>
                    <a:pt x="119" y="7"/>
                    <a:pt x="119" y="7"/>
                    <a:pt x="118" y="7"/>
                  </a:cubicBezTo>
                  <a:cubicBezTo>
                    <a:pt x="118" y="7"/>
                    <a:pt x="117" y="7"/>
                    <a:pt x="117" y="7"/>
                  </a:cubicBezTo>
                  <a:cubicBezTo>
                    <a:pt x="116" y="7"/>
                    <a:pt x="116" y="7"/>
                    <a:pt x="117" y="7"/>
                  </a:cubicBezTo>
                  <a:cubicBezTo>
                    <a:pt x="116" y="7"/>
                    <a:pt x="112" y="7"/>
                    <a:pt x="109" y="8"/>
                  </a:cubicBezTo>
                  <a:cubicBezTo>
                    <a:pt x="109" y="8"/>
                    <a:pt x="108" y="8"/>
                    <a:pt x="107" y="8"/>
                  </a:cubicBezTo>
                  <a:cubicBezTo>
                    <a:pt x="108" y="8"/>
                    <a:pt x="108" y="8"/>
                    <a:pt x="108" y="8"/>
                  </a:cubicBezTo>
                  <a:cubicBezTo>
                    <a:pt x="107" y="9"/>
                    <a:pt x="106" y="9"/>
                    <a:pt x="106" y="9"/>
                  </a:cubicBezTo>
                  <a:cubicBezTo>
                    <a:pt x="105" y="9"/>
                    <a:pt x="110" y="8"/>
                    <a:pt x="109" y="8"/>
                  </a:cubicBezTo>
                  <a:cubicBezTo>
                    <a:pt x="108" y="9"/>
                    <a:pt x="106" y="8"/>
                    <a:pt x="107" y="9"/>
                  </a:cubicBezTo>
                  <a:cubicBezTo>
                    <a:pt x="106" y="9"/>
                    <a:pt x="105" y="9"/>
                    <a:pt x="104" y="10"/>
                  </a:cubicBezTo>
                  <a:cubicBezTo>
                    <a:pt x="104" y="10"/>
                    <a:pt x="105" y="10"/>
                    <a:pt x="104" y="10"/>
                  </a:cubicBezTo>
                  <a:cubicBezTo>
                    <a:pt x="102" y="11"/>
                    <a:pt x="103" y="10"/>
                    <a:pt x="102" y="11"/>
                  </a:cubicBezTo>
                  <a:cubicBezTo>
                    <a:pt x="101" y="11"/>
                    <a:pt x="101" y="11"/>
                    <a:pt x="101" y="11"/>
                  </a:cubicBezTo>
                  <a:cubicBezTo>
                    <a:pt x="101" y="11"/>
                    <a:pt x="100" y="12"/>
                    <a:pt x="100" y="11"/>
                  </a:cubicBezTo>
                  <a:cubicBezTo>
                    <a:pt x="100" y="11"/>
                    <a:pt x="98" y="12"/>
                    <a:pt x="99" y="12"/>
                  </a:cubicBezTo>
                  <a:cubicBezTo>
                    <a:pt x="99" y="13"/>
                    <a:pt x="99" y="13"/>
                    <a:pt x="99" y="13"/>
                  </a:cubicBezTo>
                  <a:cubicBezTo>
                    <a:pt x="99" y="13"/>
                    <a:pt x="98" y="13"/>
                    <a:pt x="97" y="13"/>
                  </a:cubicBezTo>
                  <a:cubicBezTo>
                    <a:pt x="97" y="13"/>
                    <a:pt x="97" y="13"/>
                    <a:pt x="97" y="13"/>
                  </a:cubicBezTo>
                  <a:cubicBezTo>
                    <a:pt x="97" y="13"/>
                    <a:pt x="96" y="14"/>
                    <a:pt x="95" y="14"/>
                  </a:cubicBezTo>
                  <a:cubicBezTo>
                    <a:pt x="94" y="15"/>
                    <a:pt x="92" y="17"/>
                    <a:pt x="92" y="17"/>
                  </a:cubicBezTo>
                  <a:cubicBezTo>
                    <a:pt x="91" y="18"/>
                    <a:pt x="90" y="18"/>
                    <a:pt x="89" y="19"/>
                  </a:cubicBezTo>
                  <a:cubicBezTo>
                    <a:pt x="89" y="19"/>
                    <a:pt x="90" y="19"/>
                    <a:pt x="90" y="19"/>
                  </a:cubicBezTo>
                  <a:cubicBezTo>
                    <a:pt x="89" y="20"/>
                    <a:pt x="89" y="20"/>
                    <a:pt x="89" y="20"/>
                  </a:cubicBezTo>
                  <a:cubicBezTo>
                    <a:pt x="89" y="20"/>
                    <a:pt x="88" y="21"/>
                    <a:pt x="87" y="22"/>
                  </a:cubicBezTo>
                  <a:cubicBezTo>
                    <a:pt x="89" y="22"/>
                    <a:pt x="89" y="22"/>
                    <a:pt x="89" y="22"/>
                  </a:cubicBezTo>
                  <a:cubicBezTo>
                    <a:pt x="88" y="22"/>
                    <a:pt x="88" y="22"/>
                    <a:pt x="88" y="22"/>
                  </a:cubicBezTo>
                  <a:cubicBezTo>
                    <a:pt x="88" y="21"/>
                    <a:pt x="88" y="21"/>
                    <a:pt x="88" y="21"/>
                  </a:cubicBezTo>
                  <a:cubicBezTo>
                    <a:pt x="87" y="21"/>
                    <a:pt x="87" y="18"/>
                    <a:pt x="85" y="18"/>
                  </a:cubicBezTo>
                  <a:cubicBezTo>
                    <a:pt x="86" y="18"/>
                    <a:pt x="86" y="19"/>
                    <a:pt x="86" y="19"/>
                  </a:cubicBezTo>
                  <a:cubicBezTo>
                    <a:pt x="84" y="18"/>
                    <a:pt x="84" y="17"/>
                    <a:pt x="83" y="16"/>
                  </a:cubicBezTo>
                  <a:cubicBezTo>
                    <a:pt x="83" y="16"/>
                    <a:pt x="83" y="16"/>
                    <a:pt x="83" y="16"/>
                  </a:cubicBezTo>
                  <a:cubicBezTo>
                    <a:pt x="83" y="16"/>
                    <a:pt x="82" y="15"/>
                    <a:pt x="82" y="15"/>
                  </a:cubicBezTo>
                  <a:cubicBezTo>
                    <a:pt x="81" y="15"/>
                    <a:pt x="80" y="14"/>
                    <a:pt x="80" y="14"/>
                  </a:cubicBezTo>
                  <a:cubicBezTo>
                    <a:pt x="78" y="13"/>
                    <a:pt x="75" y="10"/>
                    <a:pt x="73" y="10"/>
                  </a:cubicBezTo>
                  <a:cubicBezTo>
                    <a:pt x="73" y="10"/>
                    <a:pt x="72" y="10"/>
                    <a:pt x="72" y="10"/>
                  </a:cubicBezTo>
                  <a:cubicBezTo>
                    <a:pt x="73" y="10"/>
                    <a:pt x="73" y="10"/>
                    <a:pt x="73" y="10"/>
                  </a:cubicBezTo>
                  <a:cubicBezTo>
                    <a:pt x="73" y="10"/>
                    <a:pt x="73" y="10"/>
                    <a:pt x="73" y="10"/>
                  </a:cubicBezTo>
                  <a:cubicBezTo>
                    <a:pt x="72" y="10"/>
                    <a:pt x="71" y="9"/>
                    <a:pt x="72" y="10"/>
                  </a:cubicBezTo>
                  <a:cubicBezTo>
                    <a:pt x="70" y="10"/>
                    <a:pt x="70" y="9"/>
                    <a:pt x="68" y="8"/>
                  </a:cubicBezTo>
                  <a:cubicBezTo>
                    <a:pt x="68" y="8"/>
                    <a:pt x="68" y="8"/>
                    <a:pt x="67" y="8"/>
                  </a:cubicBezTo>
                  <a:cubicBezTo>
                    <a:pt x="66" y="7"/>
                    <a:pt x="66" y="7"/>
                    <a:pt x="66" y="7"/>
                  </a:cubicBezTo>
                  <a:cubicBezTo>
                    <a:pt x="65" y="7"/>
                    <a:pt x="65" y="7"/>
                    <a:pt x="65" y="7"/>
                  </a:cubicBezTo>
                  <a:cubicBezTo>
                    <a:pt x="64" y="7"/>
                    <a:pt x="63" y="7"/>
                    <a:pt x="63" y="6"/>
                  </a:cubicBezTo>
                  <a:cubicBezTo>
                    <a:pt x="62" y="7"/>
                    <a:pt x="62" y="7"/>
                    <a:pt x="62" y="7"/>
                  </a:cubicBezTo>
                  <a:cubicBezTo>
                    <a:pt x="63" y="6"/>
                    <a:pt x="62" y="6"/>
                    <a:pt x="61" y="6"/>
                  </a:cubicBezTo>
                  <a:cubicBezTo>
                    <a:pt x="62" y="6"/>
                    <a:pt x="62" y="6"/>
                    <a:pt x="62" y="6"/>
                  </a:cubicBezTo>
                  <a:cubicBezTo>
                    <a:pt x="61" y="6"/>
                    <a:pt x="61" y="6"/>
                    <a:pt x="60" y="6"/>
                  </a:cubicBezTo>
                  <a:cubicBezTo>
                    <a:pt x="60" y="6"/>
                    <a:pt x="61" y="6"/>
                    <a:pt x="62" y="6"/>
                  </a:cubicBezTo>
                  <a:cubicBezTo>
                    <a:pt x="61" y="6"/>
                    <a:pt x="61" y="5"/>
                    <a:pt x="60" y="5"/>
                  </a:cubicBezTo>
                  <a:cubicBezTo>
                    <a:pt x="60" y="6"/>
                    <a:pt x="59" y="5"/>
                    <a:pt x="58" y="5"/>
                  </a:cubicBezTo>
                  <a:cubicBezTo>
                    <a:pt x="58" y="5"/>
                    <a:pt x="58" y="4"/>
                    <a:pt x="57" y="4"/>
                  </a:cubicBezTo>
                  <a:cubicBezTo>
                    <a:pt x="57" y="4"/>
                    <a:pt x="56" y="4"/>
                    <a:pt x="57" y="4"/>
                  </a:cubicBezTo>
                  <a:cubicBezTo>
                    <a:pt x="57" y="5"/>
                    <a:pt x="57" y="4"/>
                    <a:pt x="58" y="5"/>
                  </a:cubicBezTo>
                  <a:cubicBezTo>
                    <a:pt x="57" y="5"/>
                    <a:pt x="57" y="5"/>
                    <a:pt x="56" y="4"/>
                  </a:cubicBezTo>
                  <a:cubicBezTo>
                    <a:pt x="56" y="4"/>
                    <a:pt x="57" y="4"/>
                    <a:pt x="55" y="4"/>
                  </a:cubicBezTo>
                  <a:cubicBezTo>
                    <a:pt x="56" y="4"/>
                    <a:pt x="56" y="4"/>
                    <a:pt x="56" y="4"/>
                  </a:cubicBezTo>
                  <a:cubicBezTo>
                    <a:pt x="54" y="4"/>
                    <a:pt x="54" y="4"/>
                    <a:pt x="54" y="4"/>
                  </a:cubicBezTo>
                  <a:cubicBezTo>
                    <a:pt x="54" y="4"/>
                    <a:pt x="54" y="4"/>
                    <a:pt x="54" y="4"/>
                  </a:cubicBezTo>
                  <a:cubicBezTo>
                    <a:pt x="54" y="4"/>
                    <a:pt x="54" y="4"/>
                    <a:pt x="54" y="4"/>
                  </a:cubicBezTo>
                  <a:cubicBezTo>
                    <a:pt x="54" y="4"/>
                    <a:pt x="52" y="3"/>
                    <a:pt x="52" y="3"/>
                  </a:cubicBezTo>
                  <a:cubicBezTo>
                    <a:pt x="51" y="3"/>
                    <a:pt x="51" y="3"/>
                    <a:pt x="50" y="3"/>
                  </a:cubicBezTo>
                  <a:cubicBezTo>
                    <a:pt x="50" y="3"/>
                    <a:pt x="50" y="3"/>
                    <a:pt x="50" y="3"/>
                  </a:cubicBezTo>
                  <a:cubicBezTo>
                    <a:pt x="49" y="3"/>
                    <a:pt x="48" y="3"/>
                    <a:pt x="48" y="2"/>
                  </a:cubicBezTo>
                  <a:cubicBezTo>
                    <a:pt x="48" y="2"/>
                    <a:pt x="48" y="2"/>
                    <a:pt x="48" y="2"/>
                  </a:cubicBezTo>
                  <a:cubicBezTo>
                    <a:pt x="47" y="2"/>
                    <a:pt x="46" y="2"/>
                    <a:pt x="46" y="2"/>
                  </a:cubicBezTo>
                  <a:cubicBezTo>
                    <a:pt x="45" y="2"/>
                    <a:pt x="45" y="3"/>
                    <a:pt x="44" y="2"/>
                  </a:cubicBezTo>
                  <a:cubicBezTo>
                    <a:pt x="43" y="2"/>
                    <a:pt x="43" y="2"/>
                    <a:pt x="43" y="1"/>
                  </a:cubicBezTo>
                  <a:cubicBezTo>
                    <a:pt x="41" y="1"/>
                    <a:pt x="39" y="1"/>
                    <a:pt x="37" y="1"/>
                  </a:cubicBezTo>
                  <a:cubicBezTo>
                    <a:pt x="37" y="1"/>
                    <a:pt x="37" y="1"/>
                    <a:pt x="36" y="1"/>
                  </a:cubicBezTo>
                  <a:cubicBezTo>
                    <a:pt x="33" y="1"/>
                    <a:pt x="30" y="0"/>
                    <a:pt x="28" y="1"/>
                  </a:cubicBezTo>
                  <a:cubicBezTo>
                    <a:pt x="29" y="1"/>
                    <a:pt x="28" y="1"/>
                    <a:pt x="28" y="1"/>
                  </a:cubicBezTo>
                  <a:cubicBezTo>
                    <a:pt x="27" y="1"/>
                    <a:pt x="27" y="1"/>
                    <a:pt x="27" y="1"/>
                  </a:cubicBezTo>
                  <a:cubicBezTo>
                    <a:pt x="27" y="1"/>
                    <a:pt x="27" y="1"/>
                    <a:pt x="28" y="0"/>
                  </a:cubicBezTo>
                  <a:cubicBezTo>
                    <a:pt x="26" y="0"/>
                    <a:pt x="23" y="1"/>
                    <a:pt x="22" y="1"/>
                  </a:cubicBezTo>
                  <a:cubicBezTo>
                    <a:pt x="23" y="1"/>
                    <a:pt x="22" y="1"/>
                    <a:pt x="22" y="1"/>
                  </a:cubicBezTo>
                  <a:cubicBezTo>
                    <a:pt x="22" y="1"/>
                    <a:pt x="21" y="1"/>
                    <a:pt x="20" y="1"/>
                  </a:cubicBezTo>
                  <a:cubicBezTo>
                    <a:pt x="20" y="1"/>
                    <a:pt x="20" y="1"/>
                    <a:pt x="20" y="1"/>
                  </a:cubicBezTo>
                  <a:cubicBezTo>
                    <a:pt x="19" y="2"/>
                    <a:pt x="19" y="2"/>
                    <a:pt x="19" y="2"/>
                  </a:cubicBezTo>
                  <a:cubicBezTo>
                    <a:pt x="19" y="2"/>
                    <a:pt x="18" y="1"/>
                    <a:pt x="17" y="2"/>
                  </a:cubicBezTo>
                  <a:cubicBezTo>
                    <a:pt x="17" y="2"/>
                    <a:pt x="17" y="2"/>
                    <a:pt x="17" y="2"/>
                  </a:cubicBezTo>
                  <a:cubicBezTo>
                    <a:pt x="16" y="2"/>
                    <a:pt x="15" y="2"/>
                    <a:pt x="14" y="2"/>
                  </a:cubicBezTo>
                  <a:cubicBezTo>
                    <a:pt x="13" y="3"/>
                    <a:pt x="13" y="3"/>
                    <a:pt x="13" y="3"/>
                  </a:cubicBezTo>
                  <a:cubicBezTo>
                    <a:pt x="12" y="3"/>
                    <a:pt x="12" y="3"/>
                    <a:pt x="12" y="3"/>
                  </a:cubicBezTo>
                  <a:cubicBezTo>
                    <a:pt x="11" y="4"/>
                    <a:pt x="10" y="4"/>
                    <a:pt x="9" y="5"/>
                  </a:cubicBezTo>
                  <a:cubicBezTo>
                    <a:pt x="6" y="6"/>
                    <a:pt x="1" y="10"/>
                    <a:pt x="1" y="14"/>
                  </a:cubicBezTo>
                  <a:cubicBezTo>
                    <a:pt x="1" y="14"/>
                    <a:pt x="1" y="14"/>
                    <a:pt x="1" y="14"/>
                  </a:cubicBezTo>
                  <a:cubicBezTo>
                    <a:pt x="1" y="15"/>
                    <a:pt x="0" y="14"/>
                    <a:pt x="0" y="15"/>
                  </a:cubicBezTo>
                  <a:cubicBezTo>
                    <a:pt x="0" y="15"/>
                    <a:pt x="0" y="16"/>
                    <a:pt x="1" y="15"/>
                  </a:cubicBezTo>
                  <a:cubicBezTo>
                    <a:pt x="1" y="17"/>
                    <a:pt x="0" y="17"/>
                    <a:pt x="0" y="18"/>
                  </a:cubicBezTo>
                  <a:cubicBezTo>
                    <a:pt x="0" y="18"/>
                    <a:pt x="0" y="17"/>
                    <a:pt x="0" y="18"/>
                  </a:cubicBezTo>
                  <a:cubicBezTo>
                    <a:pt x="0" y="18"/>
                    <a:pt x="0" y="20"/>
                    <a:pt x="0" y="20"/>
                  </a:cubicBezTo>
                  <a:cubicBezTo>
                    <a:pt x="0" y="21"/>
                    <a:pt x="0" y="20"/>
                    <a:pt x="1" y="20"/>
                  </a:cubicBezTo>
                  <a:cubicBezTo>
                    <a:pt x="0" y="21"/>
                    <a:pt x="0" y="21"/>
                    <a:pt x="0" y="21"/>
                  </a:cubicBezTo>
                  <a:cubicBezTo>
                    <a:pt x="1" y="22"/>
                    <a:pt x="1" y="18"/>
                    <a:pt x="2" y="19"/>
                  </a:cubicBezTo>
                  <a:cubicBezTo>
                    <a:pt x="2" y="20"/>
                    <a:pt x="2" y="20"/>
                    <a:pt x="2" y="20"/>
                  </a:cubicBezTo>
                  <a:cubicBezTo>
                    <a:pt x="2" y="21"/>
                    <a:pt x="2" y="18"/>
                    <a:pt x="2" y="20"/>
                  </a:cubicBezTo>
                  <a:cubicBezTo>
                    <a:pt x="2" y="21"/>
                    <a:pt x="2" y="22"/>
                    <a:pt x="1" y="21"/>
                  </a:cubicBezTo>
                  <a:cubicBezTo>
                    <a:pt x="2" y="23"/>
                    <a:pt x="1" y="22"/>
                    <a:pt x="1" y="24"/>
                  </a:cubicBezTo>
                  <a:cubicBezTo>
                    <a:pt x="2" y="25"/>
                    <a:pt x="1" y="22"/>
                    <a:pt x="1" y="23"/>
                  </a:cubicBezTo>
                  <a:cubicBezTo>
                    <a:pt x="2" y="24"/>
                    <a:pt x="2" y="25"/>
                    <a:pt x="2" y="25"/>
                  </a:cubicBezTo>
                  <a:cubicBezTo>
                    <a:pt x="2" y="25"/>
                    <a:pt x="2" y="25"/>
                    <a:pt x="2" y="26"/>
                  </a:cubicBezTo>
                  <a:cubicBezTo>
                    <a:pt x="2" y="27"/>
                    <a:pt x="2" y="25"/>
                    <a:pt x="2" y="27"/>
                  </a:cubicBezTo>
                  <a:cubicBezTo>
                    <a:pt x="2" y="27"/>
                    <a:pt x="3" y="28"/>
                    <a:pt x="2" y="27"/>
                  </a:cubicBezTo>
                  <a:cubicBezTo>
                    <a:pt x="2" y="28"/>
                    <a:pt x="3" y="29"/>
                    <a:pt x="3" y="29"/>
                  </a:cubicBezTo>
                  <a:cubicBezTo>
                    <a:pt x="3" y="30"/>
                    <a:pt x="3" y="28"/>
                    <a:pt x="4" y="29"/>
                  </a:cubicBezTo>
                  <a:cubicBezTo>
                    <a:pt x="3" y="29"/>
                    <a:pt x="4" y="31"/>
                    <a:pt x="3" y="31"/>
                  </a:cubicBezTo>
                  <a:cubicBezTo>
                    <a:pt x="4" y="31"/>
                    <a:pt x="4" y="31"/>
                    <a:pt x="4" y="31"/>
                  </a:cubicBezTo>
                  <a:cubicBezTo>
                    <a:pt x="5" y="31"/>
                    <a:pt x="4" y="33"/>
                    <a:pt x="5" y="33"/>
                  </a:cubicBezTo>
                  <a:cubicBezTo>
                    <a:pt x="5" y="33"/>
                    <a:pt x="5" y="33"/>
                    <a:pt x="5" y="33"/>
                  </a:cubicBezTo>
                  <a:cubicBezTo>
                    <a:pt x="6" y="34"/>
                    <a:pt x="6" y="34"/>
                    <a:pt x="6" y="34"/>
                  </a:cubicBezTo>
                  <a:cubicBezTo>
                    <a:pt x="6" y="35"/>
                    <a:pt x="7" y="36"/>
                    <a:pt x="7" y="36"/>
                  </a:cubicBezTo>
                  <a:cubicBezTo>
                    <a:pt x="8" y="36"/>
                    <a:pt x="9" y="38"/>
                    <a:pt x="8" y="37"/>
                  </a:cubicBezTo>
                  <a:cubicBezTo>
                    <a:pt x="7" y="36"/>
                    <a:pt x="7" y="36"/>
                    <a:pt x="7" y="36"/>
                  </a:cubicBezTo>
                  <a:cubicBezTo>
                    <a:pt x="7" y="36"/>
                    <a:pt x="8" y="37"/>
                    <a:pt x="8" y="38"/>
                  </a:cubicBezTo>
                  <a:cubicBezTo>
                    <a:pt x="8" y="38"/>
                    <a:pt x="8" y="38"/>
                    <a:pt x="8" y="38"/>
                  </a:cubicBezTo>
                  <a:cubicBezTo>
                    <a:pt x="8" y="38"/>
                    <a:pt x="9" y="39"/>
                    <a:pt x="9" y="39"/>
                  </a:cubicBezTo>
                  <a:cubicBezTo>
                    <a:pt x="9" y="39"/>
                    <a:pt x="9" y="39"/>
                    <a:pt x="9" y="39"/>
                  </a:cubicBezTo>
                  <a:cubicBezTo>
                    <a:pt x="9" y="39"/>
                    <a:pt x="9" y="39"/>
                    <a:pt x="9" y="39"/>
                  </a:cubicBezTo>
                  <a:cubicBezTo>
                    <a:pt x="10" y="41"/>
                    <a:pt x="10" y="39"/>
                    <a:pt x="11" y="41"/>
                  </a:cubicBezTo>
                  <a:cubicBezTo>
                    <a:pt x="10" y="40"/>
                    <a:pt x="10" y="40"/>
                    <a:pt x="10" y="40"/>
                  </a:cubicBezTo>
                  <a:cubicBezTo>
                    <a:pt x="10" y="40"/>
                    <a:pt x="11" y="40"/>
                    <a:pt x="11" y="41"/>
                  </a:cubicBezTo>
                  <a:cubicBezTo>
                    <a:pt x="11" y="41"/>
                    <a:pt x="12" y="42"/>
                    <a:pt x="12" y="42"/>
                  </a:cubicBezTo>
                  <a:cubicBezTo>
                    <a:pt x="12" y="43"/>
                    <a:pt x="12" y="42"/>
                    <a:pt x="13" y="43"/>
                  </a:cubicBezTo>
                  <a:cubicBezTo>
                    <a:pt x="12" y="42"/>
                    <a:pt x="12" y="42"/>
                    <a:pt x="12" y="42"/>
                  </a:cubicBezTo>
                  <a:cubicBezTo>
                    <a:pt x="12" y="42"/>
                    <a:pt x="13" y="42"/>
                    <a:pt x="14" y="43"/>
                  </a:cubicBezTo>
                  <a:cubicBezTo>
                    <a:pt x="14" y="43"/>
                    <a:pt x="15" y="44"/>
                    <a:pt x="14" y="44"/>
                  </a:cubicBezTo>
                  <a:cubicBezTo>
                    <a:pt x="14" y="44"/>
                    <a:pt x="15" y="44"/>
                    <a:pt x="15" y="44"/>
                  </a:cubicBezTo>
                  <a:cubicBezTo>
                    <a:pt x="16" y="45"/>
                    <a:pt x="15" y="44"/>
                    <a:pt x="15" y="45"/>
                  </a:cubicBezTo>
                  <a:cubicBezTo>
                    <a:pt x="16" y="45"/>
                    <a:pt x="17" y="46"/>
                    <a:pt x="18" y="46"/>
                  </a:cubicBezTo>
                  <a:cubicBezTo>
                    <a:pt x="17" y="45"/>
                    <a:pt x="17" y="45"/>
                    <a:pt x="17" y="45"/>
                  </a:cubicBezTo>
                  <a:cubicBezTo>
                    <a:pt x="18" y="45"/>
                    <a:pt x="18" y="45"/>
                    <a:pt x="18" y="45"/>
                  </a:cubicBezTo>
                  <a:cubicBezTo>
                    <a:pt x="17" y="44"/>
                    <a:pt x="19" y="45"/>
                    <a:pt x="18" y="45"/>
                  </a:cubicBezTo>
                  <a:cubicBezTo>
                    <a:pt x="19" y="45"/>
                    <a:pt x="19" y="45"/>
                    <a:pt x="20" y="46"/>
                  </a:cubicBezTo>
                  <a:cubicBezTo>
                    <a:pt x="18" y="45"/>
                    <a:pt x="21" y="47"/>
                    <a:pt x="20" y="47"/>
                  </a:cubicBezTo>
                  <a:cubicBezTo>
                    <a:pt x="22" y="49"/>
                    <a:pt x="22" y="47"/>
                    <a:pt x="24" y="49"/>
                  </a:cubicBezTo>
                  <a:cubicBezTo>
                    <a:pt x="23" y="49"/>
                    <a:pt x="24" y="49"/>
                    <a:pt x="23" y="49"/>
                  </a:cubicBezTo>
                  <a:cubicBezTo>
                    <a:pt x="24" y="49"/>
                    <a:pt x="23" y="50"/>
                    <a:pt x="25" y="50"/>
                  </a:cubicBezTo>
                  <a:cubicBezTo>
                    <a:pt x="24" y="49"/>
                    <a:pt x="26" y="50"/>
                    <a:pt x="25" y="49"/>
                  </a:cubicBezTo>
                  <a:cubicBezTo>
                    <a:pt x="25" y="49"/>
                    <a:pt x="24" y="49"/>
                    <a:pt x="24" y="49"/>
                  </a:cubicBezTo>
                  <a:cubicBezTo>
                    <a:pt x="24" y="49"/>
                    <a:pt x="24" y="48"/>
                    <a:pt x="25" y="48"/>
                  </a:cubicBezTo>
                  <a:cubicBezTo>
                    <a:pt x="26" y="49"/>
                    <a:pt x="27" y="49"/>
                    <a:pt x="27" y="49"/>
                  </a:cubicBezTo>
                  <a:cubicBezTo>
                    <a:pt x="27" y="50"/>
                    <a:pt x="26" y="49"/>
                    <a:pt x="26" y="49"/>
                  </a:cubicBezTo>
                  <a:cubicBezTo>
                    <a:pt x="27" y="50"/>
                    <a:pt x="28" y="50"/>
                    <a:pt x="28" y="50"/>
                  </a:cubicBezTo>
                  <a:cubicBezTo>
                    <a:pt x="27" y="50"/>
                    <a:pt x="27" y="50"/>
                    <a:pt x="27" y="50"/>
                  </a:cubicBezTo>
                  <a:cubicBezTo>
                    <a:pt x="28" y="51"/>
                    <a:pt x="28" y="51"/>
                    <a:pt x="28" y="51"/>
                  </a:cubicBezTo>
                  <a:cubicBezTo>
                    <a:pt x="28" y="51"/>
                    <a:pt x="28" y="51"/>
                    <a:pt x="28" y="51"/>
                  </a:cubicBezTo>
                  <a:cubicBezTo>
                    <a:pt x="30" y="51"/>
                    <a:pt x="28" y="51"/>
                    <a:pt x="30" y="52"/>
                  </a:cubicBezTo>
                  <a:cubicBezTo>
                    <a:pt x="31" y="51"/>
                    <a:pt x="31" y="51"/>
                    <a:pt x="31" y="51"/>
                  </a:cubicBezTo>
                  <a:cubicBezTo>
                    <a:pt x="31" y="51"/>
                    <a:pt x="29" y="51"/>
                    <a:pt x="29" y="50"/>
                  </a:cubicBezTo>
                  <a:cubicBezTo>
                    <a:pt x="30" y="51"/>
                    <a:pt x="31" y="51"/>
                    <a:pt x="32" y="51"/>
                  </a:cubicBezTo>
                  <a:cubicBezTo>
                    <a:pt x="31" y="51"/>
                    <a:pt x="31" y="51"/>
                    <a:pt x="31" y="51"/>
                  </a:cubicBezTo>
                  <a:cubicBezTo>
                    <a:pt x="31" y="51"/>
                    <a:pt x="32" y="50"/>
                    <a:pt x="33" y="51"/>
                  </a:cubicBezTo>
                  <a:cubicBezTo>
                    <a:pt x="34" y="51"/>
                    <a:pt x="34" y="51"/>
                    <a:pt x="34" y="51"/>
                  </a:cubicBezTo>
                  <a:cubicBezTo>
                    <a:pt x="36" y="52"/>
                    <a:pt x="36" y="52"/>
                    <a:pt x="37" y="52"/>
                  </a:cubicBezTo>
                  <a:cubicBezTo>
                    <a:pt x="37" y="52"/>
                    <a:pt x="40" y="52"/>
                    <a:pt x="38" y="52"/>
                  </a:cubicBezTo>
                  <a:cubicBezTo>
                    <a:pt x="38" y="52"/>
                    <a:pt x="35" y="52"/>
                    <a:pt x="34" y="51"/>
                  </a:cubicBezTo>
                  <a:cubicBezTo>
                    <a:pt x="35" y="51"/>
                    <a:pt x="33" y="51"/>
                    <a:pt x="32" y="50"/>
                  </a:cubicBezTo>
                  <a:cubicBezTo>
                    <a:pt x="34" y="51"/>
                    <a:pt x="34" y="50"/>
                    <a:pt x="34" y="50"/>
                  </a:cubicBezTo>
                  <a:cubicBezTo>
                    <a:pt x="35" y="50"/>
                    <a:pt x="35" y="50"/>
                    <a:pt x="35" y="50"/>
                  </a:cubicBezTo>
                  <a:cubicBezTo>
                    <a:pt x="35" y="51"/>
                    <a:pt x="35" y="50"/>
                    <a:pt x="35" y="51"/>
                  </a:cubicBezTo>
                  <a:cubicBezTo>
                    <a:pt x="36" y="51"/>
                    <a:pt x="38" y="51"/>
                    <a:pt x="39" y="52"/>
                  </a:cubicBezTo>
                  <a:cubicBezTo>
                    <a:pt x="40" y="52"/>
                    <a:pt x="39" y="51"/>
                    <a:pt x="39" y="51"/>
                  </a:cubicBezTo>
                  <a:cubicBezTo>
                    <a:pt x="41" y="51"/>
                    <a:pt x="43" y="51"/>
                    <a:pt x="45" y="51"/>
                  </a:cubicBezTo>
                  <a:cubicBezTo>
                    <a:pt x="44" y="52"/>
                    <a:pt x="47" y="51"/>
                    <a:pt x="46" y="52"/>
                  </a:cubicBezTo>
                  <a:cubicBezTo>
                    <a:pt x="45" y="52"/>
                    <a:pt x="44" y="52"/>
                    <a:pt x="45" y="52"/>
                  </a:cubicBezTo>
                  <a:cubicBezTo>
                    <a:pt x="46" y="52"/>
                    <a:pt x="45" y="52"/>
                    <a:pt x="45" y="52"/>
                  </a:cubicBezTo>
                  <a:cubicBezTo>
                    <a:pt x="46" y="52"/>
                    <a:pt x="46" y="52"/>
                    <a:pt x="47" y="52"/>
                  </a:cubicBezTo>
                  <a:cubicBezTo>
                    <a:pt x="45" y="52"/>
                    <a:pt x="47" y="51"/>
                    <a:pt x="47" y="51"/>
                  </a:cubicBezTo>
                  <a:cubicBezTo>
                    <a:pt x="48" y="51"/>
                    <a:pt x="46" y="51"/>
                    <a:pt x="48" y="51"/>
                  </a:cubicBezTo>
                  <a:cubicBezTo>
                    <a:pt x="49" y="51"/>
                    <a:pt x="51" y="51"/>
                    <a:pt x="52" y="51"/>
                  </a:cubicBezTo>
                  <a:cubicBezTo>
                    <a:pt x="54" y="50"/>
                    <a:pt x="57" y="50"/>
                    <a:pt x="59" y="50"/>
                  </a:cubicBezTo>
                  <a:cubicBezTo>
                    <a:pt x="59" y="49"/>
                    <a:pt x="59" y="49"/>
                    <a:pt x="60" y="49"/>
                  </a:cubicBezTo>
                  <a:cubicBezTo>
                    <a:pt x="61" y="48"/>
                    <a:pt x="59" y="49"/>
                    <a:pt x="60" y="49"/>
                  </a:cubicBezTo>
                  <a:cubicBezTo>
                    <a:pt x="60" y="49"/>
                    <a:pt x="60" y="49"/>
                    <a:pt x="60" y="49"/>
                  </a:cubicBezTo>
                  <a:cubicBezTo>
                    <a:pt x="61" y="49"/>
                    <a:pt x="63" y="48"/>
                    <a:pt x="64" y="48"/>
                  </a:cubicBezTo>
                  <a:cubicBezTo>
                    <a:pt x="63" y="48"/>
                    <a:pt x="63" y="48"/>
                    <a:pt x="63" y="48"/>
                  </a:cubicBezTo>
                  <a:cubicBezTo>
                    <a:pt x="63" y="48"/>
                    <a:pt x="64" y="48"/>
                    <a:pt x="64" y="48"/>
                  </a:cubicBezTo>
                  <a:cubicBezTo>
                    <a:pt x="64" y="48"/>
                    <a:pt x="64" y="47"/>
                    <a:pt x="64" y="47"/>
                  </a:cubicBezTo>
                  <a:cubicBezTo>
                    <a:pt x="65" y="47"/>
                    <a:pt x="66" y="47"/>
                    <a:pt x="67" y="47"/>
                  </a:cubicBezTo>
                  <a:cubicBezTo>
                    <a:pt x="66" y="47"/>
                    <a:pt x="66" y="47"/>
                    <a:pt x="66" y="47"/>
                  </a:cubicBezTo>
                  <a:cubicBezTo>
                    <a:pt x="68" y="47"/>
                    <a:pt x="69" y="46"/>
                    <a:pt x="71" y="46"/>
                  </a:cubicBezTo>
                  <a:cubicBezTo>
                    <a:pt x="71" y="45"/>
                    <a:pt x="71" y="45"/>
                    <a:pt x="71" y="45"/>
                  </a:cubicBezTo>
                  <a:cubicBezTo>
                    <a:pt x="72" y="45"/>
                    <a:pt x="72" y="45"/>
                    <a:pt x="72" y="45"/>
                  </a:cubicBezTo>
                  <a:cubicBezTo>
                    <a:pt x="72" y="45"/>
                    <a:pt x="72" y="45"/>
                    <a:pt x="73" y="45"/>
                  </a:cubicBezTo>
                  <a:cubicBezTo>
                    <a:pt x="70" y="45"/>
                    <a:pt x="70" y="45"/>
                    <a:pt x="70" y="45"/>
                  </a:cubicBezTo>
                  <a:cubicBezTo>
                    <a:pt x="70" y="45"/>
                    <a:pt x="71" y="45"/>
                    <a:pt x="71" y="45"/>
                  </a:cubicBezTo>
                  <a:cubicBezTo>
                    <a:pt x="70" y="46"/>
                    <a:pt x="69" y="46"/>
                    <a:pt x="68" y="46"/>
                  </a:cubicBezTo>
                  <a:cubicBezTo>
                    <a:pt x="69" y="46"/>
                    <a:pt x="69" y="46"/>
                    <a:pt x="70" y="46"/>
                  </a:cubicBezTo>
                  <a:cubicBezTo>
                    <a:pt x="70" y="45"/>
                    <a:pt x="69" y="46"/>
                    <a:pt x="68" y="46"/>
                  </a:cubicBezTo>
                  <a:cubicBezTo>
                    <a:pt x="69" y="45"/>
                    <a:pt x="69" y="45"/>
                    <a:pt x="69" y="45"/>
                  </a:cubicBezTo>
                  <a:cubicBezTo>
                    <a:pt x="68" y="45"/>
                    <a:pt x="68" y="45"/>
                    <a:pt x="67" y="46"/>
                  </a:cubicBezTo>
                  <a:cubicBezTo>
                    <a:pt x="67" y="46"/>
                    <a:pt x="66" y="46"/>
                    <a:pt x="67" y="46"/>
                  </a:cubicBezTo>
                  <a:cubicBezTo>
                    <a:pt x="67" y="46"/>
                    <a:pt x="65" y="46"/>
                    <a:pt x="64" y="46"/>
                  </a:cubicBezTo>
                  <a:cubicBezTo>
                    <a:pt x="63" y="47"/>
                    <a:pt x="62" y="47"/>
                    <a:pt x="60" y="47"/>
                  </a:cubicBezTo>
                  <a:cubicBezTo>
                    <a:pt x="61" y="48"/>
                    <a:pt x="62" y="48"/>
                    <a:pt x="63" y="48"/>
                  </a:cubicBezTo>
                  <a:cubicBezTo>
                    <a:pt x="62" y="48"/>
                    <a:pt x="62" y="48"/>
                    <a:pt x="61" y="48"/>
                  </a:cubicBezTo>
                  <a:cubicBezTo>
                    <a:pt x="60" y="48"/>
                    <a:pt x="60" y="48"/>
                    <a:pt x="59" y="48"/>
                  </a:cubicBezTo>
                  <a:cubicBezTo>
                    <a:pt x="59" y="48"/>
                    <a:pt x="59" y="48"/>
                    <a:pt x="59" y="48"/>
                  </a:cubicBezTo>
                  <a:cubicBezTo>
                    <a:pt x="57" y="48"/>
                    <a:pt x="57" y="48"/>
                    <a:pt x="56" y="48"/>
                  </a:cubicBezTo>
                  <a:cubicBezTo>
                    <a:pt x="53" y="49"/>
                    <a:pt x="51" y="49"/>
                    <a:pt x="49" y="49"/>
                  </a:cubicBezTo>
                  <a:cubicBezTo>
                    <a:pt x="49" y="49"/>
                    <a:pt x="49" y="49"/>
                    <a:pt x="49" y="49"/>
                  </a:cubicBezTo>
                  <a:cubicBezTo>
                    <a:pt x="48" y="49"/>
                    <a:pt x="45" y="49"/>
                    <a:pt x="44" y="49"/>
                  </a:cubicBezTo>
                  <a:cubicBezTo>
                    <a:pt x="41" y="50"/>
                    <a:pt x="39" y="49"/>
                    <a:pt x="37" y="49"/>
                  </a:cubicBezTo>
                  <a:cubicBezTo>
                    <a:pt x="33" y="49"/>
                    <a:pt x="29" y="48"/>
                    <a:pt x="25" y="46"/>
                  </a:cubicBezTo>
                  <a:cubicBezTo>
                    <a:pt x="26" y="47"/>
                    <a:pt x="26" y="47"/>
                    <a:pt x="26" y="47"/>
                  </a:cubicBezTo>
                  <a:cubicBezTo>
                    <a:pt x="25" y="46"/>
                    <a:pt x="25" y="47"/>
                    <a:pt x="25" y="46"/>
                  </a:cubicBezTo>
                  <a:cubicBezTo>
                    <a:pt x="26" y="47"/>
                    <a:pt x="24" y="46"/>
                    <a:pt x="23" y="45"/>
                  </a:cubicBezTo>
                  <a:cubicBezTo>
                    <a:pt x="21" y="45"/>
                    <a:pt x="19" y="43"/>
                    <a:pt x="18" y="42"/>
                  </a:cubicBezTo>
                  <a:cubicBezTo>
                    <a:pt x="18" y="42"/>
                    <a:pt x="18" y="42"/>
                    <a:pt x="18" y="42"/>
                  </a:cubicBezTo>
                  <a:cubicBezTo>
                    <a:pt x="17" y="41"/>
                    <a:pt x="15" y="40"/>
                    <a:pt x="13" y="38"/>
                  </a:cubicBezTo>
                  <a:cubicBezTo>
                    <a:pt x="13" y="38"/>
                    <a:pt x="13" y="38"/>
                    <a:pt x="12" y="38"/>
                  </a:cubicBezTo>
                  <a:cubicBezTo>
                    <a:pt x="12" y="37"/>
                    <a:pt x="11" y="36"/>
                    <a:pt x="10" y="35"/>
                  </a:cubicBezTo>
                  <a:cubicBezTo>
                    <a:pt x="8" y="31"/>
                    <a:pt x="8" y="31"/>
                    <a:pt x="8" y="31"/>
                  </a:cubicBezTo>
                  <a:cubicBezTo>
                    <a:pt x="6" y="27"/>
                    <a:pt x="3" y="22"/>
                    <a:pt x="4" y="18"/>
                  </a:cubicBezTo>
                  <a:cubicBezTo>
                    <a:pt x="4" y="17"/>
                    <a:pt x="4" y="17"/>
                    <a:pt x="4" y="17"/>
                  </a:cubicBezTo>
                  <a:cubicBezTo>
                    <a:pt x="4" y="13"/>
                    <a:pt x="8" y="9"/>
                    <a:pt x="12" y="7"/>
                  </a:cubicBezTo>
                  <a:cubicBezTo>
                    <a:pt x="11" y="7"/>
                    <a:pt x="11" y="7"/>
                    <a:pt x="11" y="7"/>
                  </a:cubicBezTo>
                  <a:cubicBezTo>
                    <a:pt x="12" y="6"/>
                    <a:pt x="14" y="6"/>
                    <a:pt x="14" y="6"/>
                  </a:cubicBezTo>
                  <a:cubicBezTo>
                    <a:pt x="15" y="6"/>
                    <a:pt x="17" y="6"/>
                    <a:pt x="17" y="5"/>
                  </a:cubicBezTo>
                  <a:cubicBezTo>
                    <a:pt x="19" y="5"/>
                    <a:pt x="19" y="5"/>
                    <a:pt x="20" y="5"/>
                  </a:cubicBezTo>
                  <a:cubicBezTo>
                    <a:pt x="23" y="4"/>
                    <a:pt x="23" y="4"/>
                    <a:pt x="26" y="4"/>
                  </a:cubicBezTo>
                  <a:cubicBezTo>
                    <a:pt x="25" y="4"/>
                    <a:pt x="25" y="4"/>
                    <a:pt x="25" y="4"/>
                  </a:cubicBezTo>
                  <a:cubicBezTo>
                    <a:pt x="25" y="4"/>
                    <a:pt x="25" y="4"/>
                    <a:pt x="26" y="4"/>
                  </a:cubicBezTo>
                  <a:cubicBezTo>
                    <a:pt x="27" y="4"/>
                    <a:pt x="29" y="4"/>
                    <a:pt x="28" y="4"/>
                  </a:cubicBezTo>
                  <a:cubicBezTo>
                    <a:pt x="31" y="4"/>
                    <a:pt x="34" y="5"/>
                    <a:pt x="37" y="4"/>
                  </a:cubicBezTo>
                  <a:cubicBezTo>
                    <a:pt x="37" y="4"/>
                    <a:pt x="37" y="5"/>
                    <a:pt x="38" y="5"/>
                  </a:cubicBezTo>
                  <a:cubicBezTo>
                    <a:pt x="40" y="5"/>
                    <a:pt x="43" y="5"/>
                    <a:pt x="44" y="5"/>
                  </a:cubicBezTo>
                  <a:cubicBezTo>
                    <a:pt x="45" y="5"/>
                    <a:pt x="44" y="5"/>
                    <a:pt x="45" y="5"/>
                  </a:cubicBezTo>
                  <a:cubicBezTo>
                    <a:pt x="45" y="5"/>
                    <a:pt x="45" y="5"/>
                    <a:pt x="45" y="6"/>
                  </a:cubicBezTo>
                  <a:cubicBezTo>
                    <a:pt x="49" y="6"/>
                    <a:pt x="53" y="7"/>
                    <a:pt x="56" y="8"/>
                  </a:cubicBezTo>
                  <a:cubicBezTo>
                    <a:pt x="62" y="10"/>
                    <a:pt x="68" y="12"/>
                    <a:pt x="74" y="14"/>
                  </a:cubicBezTo>
                  <a:cubicBezTo>
                    <a:pt x="74" y="14"/>
                    <a:pt x="74" y="14"/>
                    <a:pt x="74" y="14"/>
                  </a:cubicBezTo>
                  <a:cubicBezTo>
                    <a:pt x="75" y="15"/>
                    <a:pt x="78" y="16"/>
                    <a:pt x="79" y="17"/>
                  </a:cubicBezTo>
                  <a:cubicBezTo>
                    <a:pt x="79" y="17"/>
                    <a:pt x="80" y="18"/>
                    <a:pt x="80" y="18"/>
                  </a:cubicBezTo>
                  <a:cubicBezTo>
                    <a:pt x="81" y="19"/>
                    <a:pt x="84" y="20"/>
                    <a:pt x="85" y="22"/>
                  </a:cubicBezTo>
                  <a:cubicBezTo>
                    <a:pt x="85" y="22"/>
                    <a:pt x="84" y="22"/>
                    <a:pt x="84" y="22"/>
                  </a:cubicBezTo>
                  <a:cubicBezTo>
                    <a:pt x="85" y="22"/>
                    <a:pt x="86" y="23"/>
                    <a:pt x="86" y="24"/>
                  </a:cubicBezTo>
                  <a:cubicBezTo>
                    <a:pt x="87" y="26"/>
                    <a:pt x="87" y="26"/>
                    <a:pt x="87" y="26"/>
                  </a:cubicBezTo>
                  <a:cubicBezTo>
                    <a:pt x="89" y="24"/>
                    <a:pt x="89" y="24"/>
                    <a:pt x="89" y="24"/>
                  </a:cubicBezTo>
                  <a:cubicBezTo>
                    <a:pt x="90" y="23"/>
                    <a:pt x="91" y="22"/>
                    <a:pt x="92" y="22"/>
                  </a:cubicBezTo>
                  <a:cubicBezTo>
                    <a:pt x="91" y="22"/>
                    <a:pt x="91" y="22"/>
                    <a:pt x="91" y="22"/>
                  </a:cubicBezTo>
                  <a:cubicBezTo>
                    <a:pt x="91" y="21"/>
                    <a:pt x="93" y="21"/>
                    <a:pt x="93" y="20"/>
                  </a:cubicBezTo>
                  <a:cubicBezTo>
                    <a:pt x="93" y="20"/>
                    <a:pt x="93" y="20"/>
                    <a:pt x="93" y="20"/>
                  </a:cubicBezTo>
                  <a:cubicBezTo>
                    <a:pt x="97" y="16"/>
                    <a:pt x="102" y="14"/>
                    <a:pt x="107" y="12"/>
                  </a:cubicBezTo>
                  <a:cubicBezTo>
                    <a:pt x="110" y="11"/>
                    <a:pt x="107" y="11"/>
                    <a:pt x="110" y="11"/>
                  </a:cubicBezTo>
                  <a:cubicBezTo>
                    <a:pt x="110" y="11"/>
                    <a:pt x="110" y="11"/>
                    <a:pt x="110" y="11"/>
                  </a:cubicBezTo>
                  <a:cubicBezTo>
                    <a:pt x="111" y="11"/>
                    <a:pt x="112" y="10"/>
                    <a:pt x="113" y="10"/>
                  </a:cubicBezTo>
                  <a:cubicBezTo>
                    <a:pt x="112" y="10"/>
                    <a:pt x="113" y="10"/>
                    <a:pt x="113" y="10"/>
                  </a:cubicBezTo>
                  <a:cubicBezTo>
                    <a:pt x="116" y="10"/>
                    <a:pt x="116" y="9"/>
                    <a:pt x="118" y="10"/>
                  </a:cubicBezTo>
                  <a:cubicBezTo>
                    <a:pt x="118" y="10"/>
                    <a:pt x="118" y="10"/>
                    <a:pt x="118" y="10"/>
                  </a:cubicBezTo>
                  <a:cubicBezTo>
                    <a:pt x="120" y="10"/>
                    <a:pt x="123" y="10"/>
                    <a:pt x="124" y="11"/>
                  </a:cubicBezTo>
                  <a:cubicBezTo>
                    <a:pt x="130" y="12"/>
                    <a:pt x="136" y="14"/>
                    <a:pt x="142" y="16"/>
                  </a:cubicBezTo>
                  <a:cubicBezTo>
                    <a:pt x="141" y="13"/>
                    <a:pt x="141" y="13"/>
                    <a:pt x="141" y="13"/>
                  </a:cubicBezTo>
                  <a:cubicBezTo>
                    <a:pt x="139" y="18"/>
                    <a:pt x="134" y="21"/>
                    <a:pt x="129" y="24"/>
                  </a:cubicBezTo>
                  <a:cubicBezTo>
                    <a:pt x="122" y="28"/>
                    <a:pt x="115" y="31"/>
                    <a:pt x="107" y="33"/>
                  </a:cubicBezTo>
                  <a:cubicBezTo>
                    <a:pt x="105" y="34"/>
                    <a:pt x="105" y="34"/>
                    <a:pt x="105" y="34"/>
                  </a:cubicBezTo>
                  <a:cubicBezTo>
                    <a:pt x="106" y="36"/>
                    <a:pt x="106" y="36"/>
                    <a:pt x="106" y="36"/>
                  </a:cubicBezTo>
                  <a:cubicBezTo>
                    <a:pt x="110" y="48"/>
                    <a:pt x="110" y="48"/>
                    <a:pt x="110" y="48"/>
                  </a:cubicBezTo>
                  <a:cubicBezTo>
                    <a:pt x="111" y="50"/>
                    <a:pt x="111" y="51"/>
                    <a:pt x="112" y="54"/>
                  </a:cubicBezTo>
                  <a:cubicBezTo>
                    <a:pt x="112" y="54"/>
                    <a:pt x="112" y="53"/>
                    <a:pt x="112" y="54"/>
                  </a:cubicBezTo>
                  <a:cubicBezTo>
                    <a:pt x="112" y="54"/>
                    <a:pt x="113" y="56"/>
                    <a:pt x="112" y="56"/>
                  </a:cubicBezTo>
                  <a:cubicBezTo>
                    <a:pt x="114" y="60"/>
                    <a:pt x="114" y="65"/>
                    <a:pt x="115" y="69"/>
                  </a:cubicBezTo>
                  <a:cubicBezTo>
                    <a:pt x="115" y="68"/>
                    <a:pt x="115" y="68"/>
                    <a:pt x="115" y="69"/>
                  </a:cubicBezTo>
                  <a:cubicBezTo>
                    <a:pt x="115" y="70"/>
                    <a:pt x="115" y="70"/>
                    <a:pt x="115" y="70"/>
                  </a:cubicBezTo>
                  <a:cubicBezTo>
                    <a:pt x="115" y="70"/>
                    <a:pt x="115" y="70"/>
                    <a:pt x="115" y="70"/>
                  </a:cubicBezTo>
                  <a:cubicBezTo>
                    <a:pt x="115" y="70"/>
                    <a:pt x="115" y="71"/>
                    <a:pt x="115" y="70"/>
                  </a:cubicBezTo>
                  <a:cubicBezTo>
                    <a:pt x="115" y="74"/>
                    <a:pt x="116" y="77"/>
                    <a:pt x="116" y="80"/>
                  </a:cubicBezTo>
                  <a:cubicBezTo>
                    <a:pt x="118" y="78"/>
                    <a:pt x="118" y="78"/>
                    <a:pt x="118" y="78"/>
                  </a:cubicBezTo>
                  <a:cubicBezTo>
                    <a:pt x="111" y="79"/>
                    <a:pt x="103" y="76"/>
                    <a:pt x="98" y="71"/>
                  </a:cubicBezTo>
                  <a:cubicBezTo>
                    <a:pt x="96" y="69"/>
                    <a:pt x="93" y="66"/>
                    <a:pt x="91" y="64"/>
                  </a:cubicBezTo>
                  <a:cubicBezTo>
                    <a:pt x="86" y="57"/>
                    <a:pt x="81" y="51"/>
                    <a:pt x="78" y="42"/>
                  </a:cubicBezTo>
                  <a:cubicBezTo>
                    <a:pt x="78" y="42"/>
                    <a:pt x="78" y="44"/>
                    <a:pt x="79" y="47"/>
                  </a:cubicBezTo>
                  <a:close/>
                  <a:moveTo>
                    <a:pt x="74" y="43"/>
                  </a:moveTo>
                  <a:cubicBezTo>
                    <a:pt x="74" y="44"/>
                    <a:pt x="73" y="44"/>
                    <a:pt x="74" y="44"/>
                  </a:cubicBezTo>
                  <a:cubicBezTo>
                    <a:pt x="74" y="44"/>
                    <a:pt x="74" y="44"/>
                    <a:pt x="74" y="43"/>
                  </a:cubicBezTo>
                  <a:close/>
                  <a:moveTo>
                    <a:pt x="48" y="51"/>
                  </a:moveTo>
                  <a:cubicBezTo>
                    <a:pt x="48" y="51"/>
                    <a:pt x="47" y="52"/>
                    <a:pt x="47" y="52"/>
                  </a:cubicBezTo>
                  <a:cubicBezTo>
                    <a:pt x="48" y="52"/>
                    <a:pt x="48" y="52"/>
                    <a:pt x="48" y="52"/>
                  </a:cubicBezTo>
                  <a:cubicBezTo>
                    <a:pt x="48" y="52"/>
                    <a:pt x="48" y="52"/>
                    <a:pt x="48" y="51"/>
                  </a:cubicBezTo>
                  <a:close/>
                  <a:moveTo>
                    <a:pt x="40" y="52"/>
                  </a:moveTo>
                  <a:cubicBezTo>
                    <a:pt x="41" y="52"/>
                    <a:pt x="42" y="52"/>
                    <a:pt x="43" y="52"/>
                  </a:cubicBezTo>
                  <a:lnTo>
                    <a:pt x="40" y="52"/>
                  </a:lnTo>
                  <a:close/>
                  <a:moveTo>
                    <a:pt x="34" y="52"/>
                  </a:moveTo>
                  <a:cubicBezTo>
                    <a:pt x="33" y="52"/>
                    <a:pt x="33" y="52"/>
                    <a:pt x="34" y="52"/>
                  </a:cubicBezTo>
                  <a:cubicBezTo>
                    <a:pt x="34" y="52"/>
                    <a:pt x="34" y="52"/>
                    <a:pt x="34" y="52"/>
                  </a:cubicBezTo>
                  <a:close/>
                  <a:moveTo>
                    <a:pt x="33" y="51"/>
                  </a:moveTo>
                  <a:cubicBezTo>
                    <a:pt x="33" y="51"/>
                    <a:pt x="32" y="51"/>
                    <a:pt x="32" y="51"/>
                  </a:cubicBezTo>
                  <a:cubicBezTo>
                    <a:pt x="32" y="51"/>
                    <a:pt x="33" y="52"/>
                    <a:pt x="33" y="51"/>
                  </a:cubicBezTo>
                  <a:close/>
                  <a:moveTo>
                    <a:pt x="19" y="47"/>
                  </a:moveTo>
                  <a:cubicBezTo>
                    <a:pt x="19" y="47"/>
                    <a:pt x="18" y="46"/>
                    <a:pt x="18" y="46"/>
                  </a:cubicBezTo>
                  <a:cubicBezTo>
                    <a:pt x="18" y="46"/>
                    <a:pt x="19" y="47"/>
                    <a:pt x="19" y="47"/>
                  </a:cubicBezTo>
                  <a:close/>
                  <a:moveTo>
                    <a:pt x="13" y="43"/>
                  </a:moveTo>
                  <a:cubicBezTo>
                    <a:pt x="13" y="43"/>
                    <a:pt x="13" y="43"/>
                    <a:pt x="13" y="43"/>
                  </a:cubicBezTo>
                  <a:cubicBezTo>
                    <a:pt x="13" y="42"/>
                    <a:pt x="13" y="43"/>
                    <a:pt x="13" y="43"/>
                  </a:cubicBezTo>
                  <a:close/>
                  <a:moveTo>
                    <a:pt x="84" y="17"/>
                  </a:moveTo>
                  <a:cubicBezTo>
                    <a:pt x="84" y="16"/>
                    <a:pt x="84" y="16"/>
                    <a:pt x="84" y="16"/>
                  </a:cubicBezTo>
                  <a:cubicBezTo>
                    <a:pt x="84" y="17"/>
                    <a:pt x="84" y="17"/>
                    <a:pt x="84" y="17"/>
                  </a:cubicBezTo>
                  <a:close/>
                  <a:moveTo>
                    <a:pt x="130" y="8"/>
                  </a:moveTo>
                  <a:cubicBezTo>
                    <a:pt x="130" y="9"/>
                    <a:pt x="130" y="8"/>
                    <a:pt x="130" y="8"/>
                  </a:cubicBezTo>
                  <a:cubicBezTo>
                    <a:pt x="130" y="8"/>
                    <a:pt x="130" y="9"/>
                    <a:pt x="130" y="8"/>
                  </a:cubicBezTo>
                  <a:close/>
                  <a:moveTo>
                    <a:pt x="134" y="25"/>
                  </a:moveTo>
                  <a:cubicBezTo>
                    <a:pt x="134" y="24"/>
                    <a:pt x="134" y="24"/>
                    <a:pt x="134" y="24"/>
                  </a:cubicBezTo>
                  <a:cubicBezTo>
                    <a:pt x="133" y="24"/>
                    <a:pt x="133" y="24"/>
                    <a:pt x="133" y="24"/>
                  </a:cubicBezTo>
                  <a:lnTo>
                    <a:pt x="134" y="25"/>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1" name="Freeform 11"/>
            <p:cNvSpPr>
              <a:spLocks/>
            </p:cNvSpPr>
            <p:nvPr/>
          </p:nvSpPr>
          <p:spPr bwMode="auto">
            <a:xfrm>
              <a:off x="5187951" y="3797301"/>
              <a:ext cx="52388" cy="52388"/>
            </a:xfrm>
            <a:custGeom>
              <a:avLst/>
              <a:gdLst>
                <a:gd name="T0" fmla="*/ 3742 w 14"/>
                <a:gd name="T1" fmla="*/ 33678 h 14"/>
                <a:gd name="T2" fmla="*/ 33678 w 14"/>
                <a:gd name="T3" fmla="*/ 48646 h 14"/>
                <a:gd name="T4" fmla="*/ 48646 w 14"/>
                <a:gd name="T5" fmla="*/ 18710 h 14"/>
                <a:gd name="T6" fmla="*/ 18710 w 14"/>
                <a:gd name="T7" fmla="*/ 3742 h 14"/>
                <a:gd name="T8" fmla="*/ 3742 w 14"/>
                <a:gd name="T9" fmla="*/ 33678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 y="9"/>
                  </a:moveTo>
                  <a:cubicBezTo>
                    <a:pt x="2" y="12"/>
                    <a:pt x="6" y="14"/>
                    <a:pt x="9" y="13"/>
                  </a:cubicBezTo>
                  <a:cubicBezTo>
                    <a:pt x="12" y="12"/>
                    <a:pt x="14" y="8"/>
                    <a:pt x="13" y="5"/>
                  </a:cubicBezTo>
                  <a:cubicBezTo>
                    <a:pt x="12" y="2"/>
                    <a:pt x="9" y="0"/>
                    <a:pt x="5" y="1"/>
                  </a:cubicBezTo>
                  <a:cubicBezTo>
                    <a:pt x="2" y="2"/>
                    <a:pt x="0" y="6"/>
                    <a:pt x="1" y="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2" name="Freeform 12"/>
            <p:cNvSpPr>
              <a:spLocks/>
            </p:cNvSpPr>
            <p:nvPr/>
          </p:nvSpPr>
          <p:spPr bwMode="auto">
            <a:xfrm>
              <a:off x="5160963" y="4252913"/>
              <a:ext cx="49213" cy="47625"/>
            </a:xfrm>
            <a:custGeom>
              <a:avLst/>
              <a:gdLst>
                <a:gd name="T0" fmla="*/ 3786 w 13"/>
                <a:gd name="T1" fmla="*/ 29308 h 13"/>
                <a:gd name="T2" fmla="*/ 30285 w 13"/>
                <a:gd name="T3" fmla="*/ 43962 h 13"/>
                <a:gd name="T4" fmla="*/ 49213 w 13"/>
                <a:gd name="T5" fmla="*/ 18317 h 13"/>
                <a:gd name="T6" fmla="*/ 18928 w 13"/>
                <a:gd name="T7" fmla="*/ 3663 h 13"/>
                <a:gd name="T8" fmla="*/ 3786 w 13"/>
                <a:gd name="T9" fmla="*/ 29308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1" y="8"/>
                  </a:moveTo>
                  <a:cubicBezTo>
                    <a:pt x="2" y="11"/>
                    <a:pt x="5" y="13"/>
                    <a:pt x="8" y="12"/>
                  </a:cubicBezTo>
                  <a:cubicBezTo>
                    <a:pt x="12" y="11"/>
                    <a:pt x="13" y="8"/>
                    <a:pt x="13" y="5"/>
                  </a:cubicBezTo>
                  <a:cubicBezTo>
                    <a:pt x="12" y="2"/>
                    <a:pt x="8" y="0"/>
                    <a:pt x="5" y="1"/>
                  </a:cubicBezTo>
                  <a:cubicBezTo>
                    <a:pt x="2" y="2"/>
                    <a:pt x="0" y="5"/>
                    <a:pt x="1" y="8"/>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3" name="Freeform 13"/>
            <p:cNvSpPr>
              <a:spLocks noEditPoints="1"/>
            </p:cNvSpPr>
            <p:nvPr/>
          </p:nvSpPr>
          <p:spPr bwMode="auto">
            <a:xfrm>
              <a:off x="4691063" y="3651251"/>
              <a:ext cx="676275" cy="363538"/>
            </a:xfrm>
            <a:custGeom>
              <a:avLst/>
              <a:gdLst>
                <a:gd name="T0" fmla="*/ 139012 w 180"/>
                <a:gd name="T1" fmla="*/ 14991 h 97"/>
                <a:gd name="T2" fmla="*/ 67628 w 180"/>
                <a:gd name="T3" fmla="*/ 7496 h 97"/>
                <a:gd name="T4" fmla="*/ 75142 w 180"/>
                <a:gd name="T5" fmla="*/ 89948 h 97"/>
                <a:gd name="T6" fmla="*/ 93927 w 180"/>
                <a:gd name="T7" fmla="*/ 127426 h 97"/>
                <a:gd name="T8" fmla="*/ 127741 w 180"/>
                <a:gd name="T9" fmla="*/ 224869 h 97"/>
                <a:gd name="T10" fmla="*/ 90170 w 180"/>
                <a:gd name="T11" fmla="*/ 247356 h 97"/>
                <a:gd name="T12" fmla="*/ 26300 w 180"/>
                <a:gd name="T13" fmla="*/ 299825 h 97"/>
                <a:gd name="T14" fmla="*/ 0 w 180"/>
                <a:gd name="T15" fmla="*/ 352295 h 97"/>
                <a:gd name="T16" fmla="*/ 0 w 180"/>
                <a:gd name="T17" fmla="*/ 352295 h 97"/>
                <a:gd name="T18" fmla="*/ 33814 w 180"/>
                <a:gd name="T19" fmla="*/ 356042 h 97"/>
                <a:gd name="T20" fmla="*/ 86413 w 180"/>
                <a:gd name="T21" fmla="*/ 363538 h 97"/>
                <a:gd name="T22" fmla="*/ 165312 w 180"/>
                <a:gd name="T23" fmla="*/ 344799 h 97"/>
                <a:gd name="T24" fmla="*/ 187854 w 180"/>
                <a:gd name="T25" fmla="*/ 329808 h 97"/>
                <a:gd name="T26" fmla="*/ 217911 w 180"/>
                <a:gd name="T27" fmla="*/ 307321 h 97"/>
                <a:gd name="T28" fmla="*/ 251725 w 180"/>
                <a:gd name="T29" fmla="*/ 254851 h 97"/>
                <a:gd name="T30" fmla="*/ 293053 w 180"/>
                <a:gd name="T31" fmla="*/ 284834 h 97"/>
                <a:gd name="T32" fmla="*/ 364437 w 180"/>
                <a:gd name="T33" fmla="*/ 303573 h 97"/>
                <a:gd name="T34" fmla="*/ 394494 w 180"/>
                <a:gd name="T35" fmla="*/ 307321 h 97"/>
                <a:gd name="T36" fmla="*/ 417036 w 180"/>
                <a:gd name="T37" fmla="*/ 311069 h 97"/>
                <a:gd name="T38" fmla="*/ 443336 w 180"/>
                <a:gd name="T39" fmla="*/ 311069 h 97"/>
                <a:gd name="T40" fmla="*/ 488421 w 180"/>
                <a:gd name="T41" fmla="*/ 311069 h 97"/>
                <a:gd name="T42" fmla="*/ 589862 w 180"/>
                <a:gd name="T43" fmla="*/ 292330 h 97"/>
                <a:gd name="T44" fmla="*/ 627433 w 180"/>
                <a:gd name="T45" fmla="*/ 277338 h 97"/>
                <a:gd name="T46" fmla="*/ 676275 w 180"/>
                <a:gd name="T47" fmla="*/ 206130 h 97"/>
                <a:gd name="T48" fmla="*/ 668761 w 180"/>
                <a:gd name="T49" fmla="*/ 183643 h 97"/>
                <a:gd name="T50" fmla="*/ 657490 w 180"/>
                <a:gd name="T51" fmla="*/ 153660 h 97"/>
                <a:gd name="T52" fmla="*/ 638704 w 180"/>
                <a:gd name="T53" fmla="*/ 127426 h 97"/>
                <a:gd name="T54" fmla="*/ 612405 w 180"/>
                <a:gd name="T55" fmla="*/ 101191 h 97"/>
                <a:gd name="T56" fmla="*/ 593619 w 180"/>
                <a:gd name="T57" fmla="*/ 89948 h 97"/>
                <a:gd name="T58" fmla="*/ 567320 w 180"/>
                <a:gd name="T59" fmla="*/ 82452 h 97"/>
                <a:gd name="T60" fmla="*/ 525992 w 180"/>
                <a:gd name="T61" fmla="*/ 67461 h 97"/>
                <a:gd name="T62" fmla="*/ 518478 w 180"/>
                <a:gd name="T63" fmla="*/ 63713 h 97"/>
                <a:gd name="T64" fmla="*/ 499692 w 180"/>
                <a:gd name="T65" fmla="*/ 67461 h 97"/>
                <a:gd name="T66" fmla="*/ 484664 w 180"/>
                <a:gd name="T67" fmla="*/ 71208 h 97"/>
                <a:gd name="T68" fmla="*/ 432065 w 180"/>
                <a:gd name="T69" fmla="*/ 74956 h 97"/>
                <a:gd name="T70" fmla="*/ 364437 w 180"/>
                <a:gd name="T71" fmla="*/ 104939 h 97"/>
                <a:gd name="T72" fmla="*/ 330623 w 180"/>
                <a:gd name="T73" fmla="*/ 119930 h 97"/>
                <a:gd name="T74" fmla="*/ 311838 w 180"/>
                <a:gd name="T75" fmla="*/ 131174 h 97"/>
                <a:gd name="T76" fmla="*/ 341895 w 180"/>
                <a:gd name="T77" fmla="*/ 116182 h 97"/>
                <a:gd name="T78" fmla="*/ 413279 w 180"/>
                <a:gd name="T79" fmla="*/ 89948 h 97"/>
                <a:gd name="T80" fmla="*/ 541020 w 180"/>
                <a:gd name="T81" fmla="*/ 82452 h 97"/>
                <a:gd name="T82" fmla="*/ 661247 w 180"/>
                <a:gd name="T83" fmla="*/ 194886 h 97"/>
                <a:gd name="T84" fmla="*/ 567320 w 180"/>
                <a:gd name="T85" fmla="*/ 284834 h 97"/>
                <a:gd name="T86" fmla="*/ 477150 w 180"/>
                <a:gd name="T87" fmla="*/ 299825 h 97"/>
                <a:gd name="T88" fmla="*/ 266753 w 180"/>
                <a:gd name="T89" fmla="*/ 254851 h 97"/>
                <a:gd name="T90" fmla="*/ 232939 w 180"/>
                <a:gd name="T91" fmla="*/ 273590 h 97"/>
                <a:gd name="T92" fmla="*/ 123984 w 180"/>
                <a:gd name="T93" fmla="*/ 348547 h 97"/>
                <a:gd name="T94" fmla="*/ 157798 w 180"/>
                <a:gd name="T95" fmla="*/ 217373 h 97"/>
                <a:gd name="T96" fmla="*/ 75142 w 180"/>
                <a:gd name="T97" fmla="*/ 63713 h 97"/>
                <a:gd name="T98" fmla="*/ 199125 w 180"/>
                <a:gd name="T99" fmla="*/ 59965 h 97"/>
                <a:gd name="T100" fmla="*/ 420793 w 180"/>
                <a:gd name="T101" fmla="*/ 78704 h 97"/>
                <a:gd name="T102" fmla="*/ 480907 w 180"/>
                <a:gd name="T103" fmla="*/ 63713 h 97"/>
                <a:gd name="T104" fmla="*/ 556048 w 180"/>
                <a:gd name="T105" fmla="*/ 74956 h 97"/>
                <a:gd name="T106" fmla="*/ 281781 w 180"/>
                <a:gd name="T107" fmla="*/ 277338 h 97"/>
                <a:gd name="T108" fmla="*/ 33814 w 180"/>
                <a:gd name="T109" fmla="*/ 292330 h 9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0" h="97">
                  <a:moveTo>
                    <a:pt x="77" y="40"/>
                  </a:moveTo>
                  <a:cubicBezTo>
                    <a:pt x="79" y="38"/>
                    <a:pt x="76" y="40"/>
                    <a:pt x="78" y="39"/>
                  </a:cubicBezTo>
                  <a:cubicBezTo>
                    <a:pt x="77" y="39"/>
                    <a:pt x="77" y="40"/>
                    <a:pt x="77" y="40"/>
                  </a:cubicBezTo>
                  <a:close/>
                  <a:moveTo>
                    <a:pt x="72" y="34"/>
                  </a:moveTo>
                  <a:cubicBezTo>
                    <a:pt x="69" y="29"/>
                    <a:pt x="63" y="23"/>
                    <a:pt x="59" y="18"/>
                  </a:cubicBezTo>
                  <a:cubicBezTo>
                    <a:pt x="58" y="18"/>
                    <a:pt x="59" y="19"/>
                    <a:pt x="58" y="18"/>
                  </a:cubicBezTo>
                  <a:cubicBezTo>
                    <a:pt x="53" y="13"/>
                    <a:pt x="45" y="7"/>
                    <a:pt x="37" y="4"/>
                  </a:cubicBezTo>
                  <a:cubicBezTo>
                    <a:pt x="38" y="5"/>
                    <a:pt x="38" y="5"/>
                    <a:pt x="38" y="5"/>
                  </a:cubicBezTo>
                  <a:cubicBezTo>
                    <a:pt x="36" y="4"/>
                    <a:pt x="35" y="3"/>
                    <a:pt x="33" y="3"/>
                  </a:cubicBezTo>
                  <a:cubicBezTo>
                    <a:pt x="33" y="3"/>
                    <a:pt x="34" y="3"/>
                    <a:pt x="33" y="3"/>
                  </a:cubicBezTo>
                  <a:cubicBezTo>
                    <a:pt x="33" y="2"/>
                    <a:pt x="30" y="2"/>
                    <a:pt x="30" y="2"/>
                  </a:cubicBezTo>
                  <a:cubicBezTo>
                    <a:pt x="29" y="2"/>
                    <a:pt x="29" y="2"/>
                    <a:pt x="28" y="2"/>
                  </a:cubicBezTo>
                  <a:cubicBezTo>
                    <a:pt x="28" y="1"/>
                    <a:pt x="28" y="1"/>
                    <a:pt x="28" y="1"/>
                  </a:cubicBezTo>
                  <a:cubicBezTo>
                    <a:pt x="25" y="0"/>
                    <a:pt x="21" y="1"/>
                    <a:pt x="18" y="2"/>
                  </a:cubicBezTo>
                  <a:cubicBezTo>
                    <a:pt x="18" y="2"/>
                    <a:pt x="19" y="2"/>
                    <a:pt x="18" y="2"/>
                  </a:cubicBezTo>
                  <a:cubicBezTo>
                    <a:pt x="17" y="2"/>
                    <a:pt x="15" y="2"/>
                    <a:pt x="14" y="3"/>
                  </a:cubicBezTo>
                  <a:cubicBezTo>
                    <a:pt x="14" y="3"/>
                    <a:pt x="14" y="3"/>
                    <a:pt x="14" y="3"/>
                  </a:cubicBezTo>
                  <a:cubicBezTo>
                    <a:pt x="14" y="7"/>
                    <a:pt x="16" y="12"/>
                    <a:pt x="17" y="16"/>
                  </a:cubicBezTo>
                  <a:cubicBezTo>
                    <a:pt x="17" y="16"/>
                    <a:pt x="17" y="16"/>
                    <a:pt x="18" y="16"/>
                  </a:cubicBezTo>
                  <a:cubicBezTo>
                    <a:pt x="17" y="17"/>
                    <a:pt x="18" y="18"/>
                    <a:pt x="19" y="20"/>
                  </a:cubicBezTo>
                  <a:cubicBezTo>
                    <a:pt x="19" y="21"/>
                    <a:pt x="19" y="23"/>
                    <a:pt x="20" y="24"/>
                  </a:cubicBezTo>
                  <a:cubicBezTo>
                    <a:pt x="20" y="24"/>
                    <a:pt x="20" y="24"/>
                    <a:pt x="20" y="24"/>
                  </a:cubicBezTo>
                  <a:cubicBezTo>
                    <a:pt x="20" y="26"/>
                    <a:pt x="21" y="26"/>
                    <a:pt x="21" y="27"/>
                  </a:cubicBezTo>
                  <a:cubicBezTo>
                    <a:pt x="22" y="28"/>
                    <a:pt x="22" y="28"/>
                    <a:pt x="22" y="28"/>
                  </a:cubicBezTo>
                  <a:cubicBezTo>
                    <a:pt x="22" y="29"/>
                    <a:pt x="23" y="30"/>
                    <a:pt x="23" y="31"/>
                  </a:cubicBezTo>
                  <a:cubicBezTo>
                    <a:pt x="23" y="31"/>
                    <a:pt x="23" y="31"/>
                    <a:pt x="23" y="31"/>
                  </a:cubicBezTo>
                  <a:cubicBezTo>
                    <a:pt x="24" y="32"/>
                    <a:pt x="24" y="33"/>
                    <a:pt x="25" y="34"/>
                  </a:cubicBezTo>
                  <a:cubicBezTo>
                    <a:pt x="25" y="34"/>
                    <a:pt x="25" y="34"/>
                    <a:pt x="25" y="34"/>
                  </a:cubicBezTo>
                  <a:cubicBezTo>
                    <a:pt x="26" y="36"/>
                    <a:pt x="27" y="37"/>
                    <a:pt x="26" y="37"/>
                  </a:cubicBezTo>
                  <a:cubicBezTo>
                    <a:pt x="27" y="38"/>
                    <a:pt x="25" y="35"/>
                    <a:pt x="26" y="36"/>
                  </a:cubicBezTo>
                  <a:cubicBezTo>
                    <a:pt x="30" y="43"/>
                    <a:pt x="34" y="50"/>
                    <a:pt x="38" y="57"/>
                  </a:cubicBezTo>
                  <a:cubicBezTo>
                    <a:pt x="38" y="57"/>
                    <a:pt x="38" y="57"/>
                    <a:pt x="38" y="57"/>
                  </a:cubicBezTo>
                  <a:cubicBezTo>
                    <a:pt x="38" y="57"/>
                    <a:pt x="38" y="57"/>
                    <a:pt x="38" y="57"/>
                  </a:cubicBezTo>
                  <a:cubicBezTo>
                    <a:pt x="38" y="57"/>
                    <a:pt x="37" y="58"/>
                    <a:pt x="37" y="58"/>
                  </a:cubicBezTo>
                  <a:cubicBezTo>
                    <a:pt x="36" y="58"/>
                    <a:pt x="34" y="59"/>
                    <a:pt x="34" y="60"/>
                  </a:cubicBezTo>
                  <a:cubicBezTo>
                    <a:pt x="34" y="60"/>
                    <a:pt x="33" y="60"/>
                    <a:pt x="33" y="60"/>
                  </a:cubicBezTo>
                  <a:cubicBezTo>
                    <a:pt x="32" y="61"/>
                    <a:pt x="31" y="61"/>
                    <a:pt x="30" y="62"/>
                  </a:cubicBezTo>
                  <a:cubicBezTo>
                    <a:pt x="31" y="62"/>
                    <a:pt x="31" y="62"/>
                    <a:pt x="31" y="62"/>
                  </a:cubicBezTo>
                  <a:cubicBezTo>
                    <a:pt x="29" y="62"/>
                    <a:pt x="28" y="63"/>
                    <a:pt x="26" y="64"/>
                  </a:cubicBezTo>
                  <a:cubicBezTo>
                    <a:pt x="27" y="64"/>
                    <a:pt x="27" y="64"/>
                    <a:pt x="27" y="64"/>
                  </a:cubicBezTo>
                  <a:cubicBezTo>
                    <a:pt x="25" y="65"/>
                    <a:pt x="24" y="66"/>
                    <a:pt x="23" y="67"/>
                  </a:cubicBezTo>
                  <a:cubicBezTo>
                    <a:pt x="24" y="66"/>
                    <a:pt x="24" y="66"/>
                    <a:pt x="24" y="66"/>
                  </a:cubicBezTo>
                  <a:cubicBezTo>
                    <a:pt x="22" y="68"/>
                    <a:pt x="23" y="66"/>
                    <a:pt x="21" y="68"/>
                  </a:cubicBezTo>
                  <a:cubicBezTo>
                    <a:pt x="22" y="68"/>
                    <a:pt x="21" y="68"/>
                    <a:pt x="22" y="68"/>
                  </a:cubicBezTo>
                  <a:cubicBezTo>
                    <a:pt x="20" y="69"/>
                    <a:pt x="17" y="71"/>
                    <a:pt x="16" y="72"/>
                  </a:cubicBezTo>
                  <a:cubicBezTo>
                    <a:pt x="16" y="72"/>
                    <a:pt x="16" y="72"/>
                    <a:pt x="16" y="72"/>
                  </a:cubicBezTo>
                  <a:cubicBezTo>
                    <a:pt x="10" y="77"/>
                    <a:pt x="10" y="77"/>
                    <a:pt x="10" y="77"/>
                  </a:cubicBezTo>
                  <a:cubicBezTo>
                    <a:pt x="10" y="77"/>
                    <a:pt x="11" y="77"/>
                    <a:pt x="9" y="78"/>
                  </a:cubicBezTo>
                  <a:cubicBezTo>
                    <a:pt x="9" y="78"/>
                    <a:pt x="6" y="81"/>
                    <a:pt x="7" y="80"/>
                  </a:cubicBezTo>
                  <a:cubicBezTo>
                    <a:pt x="6" y="81"/>
                    <a:pt x="4" y="84"/>
                    <a:pt x="3" y="85"/>
                  </a:cubicBezTo>
                  <a:cubicBezTo>
                    <a:pt x="4" y="84"/>
                    <a:pt x="3" y="86"/>
                    <a:pt x="4" y="85"/>
                  </a:cubicBezTo>
                  <a:cubicBezTo>
                    <a:pt x="4" y="86"/>
                    <a:pt x="4" y="86"/>
                    <a:pt x="4" y="86"/>
                  </a:cubicBezTo>
                  <a:cubicBezTo>
                    <a:pt x="4" y="86"/>
                    <a:pt x="4" y="85"/>
                    <a:pt x="4" y="85"/>
                  </a:cubicBezTo>
                  <a:cubicBezTo>
                    <a:pt x="4" y="86"/>
                    <a:pt x="2" y="88"/>
                    <a:pt x="2" y="89"/>
                  </a:cubicBezTo>
                  <a:cubicBezTo>
                    <a:pt x="1" y="90"/>
                    <a:pt x="0" y="91"/>
                    <a:pt x="0" y="93"/>
                  </a:cubicBezTo>
                  <a:cubicBezTo>
                    <a:pt x="0" y="94"/>
                    <a:pt x="0" y="94"/>
                    <a:pt x="0" y="94"/>
                  </a:cubicBezTo>
                  <a:cubicBezTo>
                    <a:pt x="0" y="94"/>
                    <a:pt x="0" y="94"/>
                    <a:pt x="0" y="94"/>
                  </a:cubicBezTo>
                  <a:cubicBezTo>
                    <a:pt x="0" y="94"/>
                    <a:pt x="0" y="94"/>
                    <a:pt x="0" y="94"/>
                  </a:cubicBezTo>
                  <a:cubicBezTo>
                    <a:pt x="0" y="94"/>
                    <a:pt x="0" y="94"/>
                    <a:pt x="0" y="94"/>
                  </a:cubicBezTo>
                  <a:cubicBezTo>
                    <a:pt x="0" y="94"/>
                    <a:pt x="0" y="94"/>
                    <a:pt x="0" y="94"/>
                  </a:cubicBezTo>
                  <a:cubicBezTo>
                    <a:pt x="0" y="93"/>
                    <a:pt x="0" y="93"/>
                    <a:pt x="0" y="93"/>
                  </a:cubicBezTo>
                  <a:cubicBezTo>
                    <a:pt x="0" y="93"/>
                    <a:pt x="0" y="93"/>
                    <a:pt x="0" y="94"/>
                  </a:cubicBezTo>
                  <a:cubicBezTo>
                    <a:pt x="0" y="94"/>
                    <a:pt x="0" y="94"/>
                    <a:pt x="0" y="94"/>
                  </a:cubicBezTo>
                  <a:cubicBezTo>
                    <a:pt x="0" y="94"/>
                    <a:pt x="0" y="94"/>
                    <a:pt x="0" y="94"/>
                  </a:cubicBezTo>
                  <a:cubicBezTo>
                    <a:pt x="0" y="94"/>
                    <a:pt x="1" y="94"/>
                    <a:pt x="0" y="93"/>
                  </a:cubicBezTo>
                  <a:cubicBezTo>
                    <a:pt x="4" y="95"/>
                    <a:pt x="4" y="95"/>
                    <a:pt x="4" y="95"/>
                  </a:cubicBezTo>
                  <a:cubicBezTo>
                    <a:pt x="4" y="95"/>
                    <a:pt x="4" y="94"/>
                    <a:pt x="5" y="95"/>
                  </a:cubicBezTo>
                  <a:cubicBezTo>
                    <a:pt x="5" y="95"/>
                    <a:pt x="5" y="95"/>
                    <a:pt x="6" y="95"/>
                  </a:cubicBezTo>
                  <a:cubicBezTo>
                    <a:pt x="6" y="95"/>
                    <a:pt x="9" y="96"/>
                    <a:pt x="10" y="95"/>
                  </a:cubicBezTo>
                  <a:cubicBezTo>
                    <a:pt x="10" y="95"/>
                    <a:pt x="8" y="95"/>
                    <a:pt x="9" y="95"/>
                  </a:cubicBezTo>
                  <a:cubicBezTo>
                    <a:pt x="12" y="95"/>
                    <a:pt x="12" y="95"/>
                    <a:pt x="12" y="95"/>
                  </a:cubicBezTo>
                  <a:cubicBezTo>
                    <a:pt x="12" y="95"/>
                    <a:pt x="12" y="95"/>
                    <a:pt x="12" y="95"/>
                  </a:cubicBezTo>
                  <a:cubicBezTo>
                    <a:pt x="13" y="95"/>
                    <a:pt x="15" y="96"/>
                    <a:pt x="14" y="96"/>
                  </a:cubicBezTo>
                  <a:cubicBezTo>
                    <a:pt x="13" y="96"/>
                    <a:pt x="14" y="96"/>
                    <a:pt x="13" y="96"/>
                  </a:cubicBezTo>
                  <a:cubicBezTo>
                    <a:pt x="14" y="96"/>
                    <a:pt x="16" y="96"/>
                    <a:pt x="17" y="96"/>
                  </a:cubicBezTo>
                  <a:cubicBezTo>
                    <a:pt x="17" y="96"/>
                    <a:pt x="17" y="96"/>
                    <a:pt x="17" y="96"/>
                  </a:cubicBezTo>
                  <a:cubicBezTo>
                    <a:pt x="19" y="96"/>
                    <a:pt x="21" y="96"/>
                    <a:pt x="23" y="97"/>
                  </a:cubicBezTo>
                  <a:cubicBezTo>
                    <a:pt x="23" y="97"/>
                    <a:pt x="23" y="96"/>
                    <a:pt x="22" y="96"/>
                  </a:cubicBezTo>
                  <a:cubicBezTo>
                    <a:pt x="25" y="96"/>
                    <a:pt x="28" y="96"/>
                    <a:pt x="31" y="96"/>
                  </a:cubicBezTo>
                  <a:cubicBezTo>
                    <a:pt x="30" y="96"/>
                    <a:pt x="31" y="96"/>
                    <a:pt x="31" y="96"/>
                  </a:cubicBezTo>
                  <a:cubicBezTo>
                    <a:pt x="32" y="96"/>
                    <a:pt x="32" y="95"/>
                    <a:pt x="33" y="95"/>
                  </a:cubicBezTo>
                  <a:cubicBezTo>
                    <a:pt x="33" y="95"/>
                    <a:pt x="34" y="95"/>
                    <a:pt x="35" y="95"/>
                  </a:cubicBezTo>
                  <a:cubicBezTo>
                    <a:pt x="36" y="95"/>
                    <a:pt x="35" y="95"/>
                    <a:pt x="34" y="95"/>
                  </a:cubicBezTo>
                  <a:cubicBezTo>
                    <a:pt x="36" y="95"/>
                    <a:pt x="41" y="94"/>
                    <a:pt x="44" y="92"/>
                  </a:cubicBezTo>
                  <a:cubicBezTo>
                    <a:pt x="44" y="92"/>
                    <a:pt x="46" y="92"/>
                    <a:pt x="46" y="91"/>
                  </a:cubicBezTo>
                  <a:cubicBezTo>
                    <a:pt x="46" y="91"/>
                    <a:pt x="46" y="91"/>
                    <a:pt x="46" y="91"/>
                  </a:cubicBezTo>
                  <a:cubicBezTo>
                    <a:pt x="47" y="91"/>
                    <a:pt x="48" y="90"/>
                    <a:pt x="48" y="90"/>
                  </a:cubicBezTo>
                  <a:cubicBezTo>
                    <a:pt x="50" y="89"/>
                    <a:pt x="43" y="92"/>
                    <a:pt x="45" y="91"/>
                  </a:cubicBezTo>
                  <a:cubicBezTo>
                    <a:pt x="45" y="91"/>
                    <a:pt x="48" y="90"/>
                    <a:pt x="47" y="90"/>
                  </a:cubicBezTo>
                  <a:cubicBezTo>
                    <a:pt x="48" y="90"/>
                    <a:pt x="50" y="89"/>
                    <a:pt x="51" y="88"/>
                  </a:cubicBezTo>
                  <a:cubicBezTo>
                    <a:pt x="50" y="88"/>
                    <a:pt x="49" y="89"/>
                    <a:pt x="50" y="88"/>
                  </a:cubicBezTo>
                  <a:cubicBezTo>
                    <a:pt x="52" y="87"/>
                    <a:pt x="51" y="88"/>
                    <a:pt x="52" y="87"/>
                  </a:cubicBezTo>
                  <a:cubicBezTo>
                    <a:pt x="53" y="86"/>
                    <a:pt x="53" y="86"/>
                    <a:pt x="53" y="86"/>
                  </a:cubicBezTo>
                  <a:cubicBezTo>
                    <a:pt x="54" y="86"/>
                    <a:pt x="55" y="85"/>
                    <a:pt x="54" y="86"/>
                  </a:cubicBezTo>
                  <a:cubicBezTo>
                    <a:pt x="54" y="85"/>
                    <a:pt x="57" y="84"/>
                    <a:pt x="56" y="84"/>
                  </a:cubicBezTo>
                  <a:cubicBezTo>
                    <a:pt x="56" y="84"/>
                    <a:pt x="56" y="84"/>
                    <a:pt x="56" y="84"/>
                  </a:cubicBezTo>
                  <a:cubicBezTo>
                    <a:pt x="56" y="83"/>
                    <a:pt x="57" y="83"/>
                    <a:pt x="58" y="83"/>
                  </a:cubicBezTo>
                  <a:cubicBezTo>
                    <a:pt x="58" y="82"/>
                    <a:pt x="58" y="82"/>
                    <a:pt x="58" y="82"/>
                  </a:cubicBezTo>
                  <a:cubicBezTo>
                    <a:pt x="58" y="83"/>
                    <a:pt x="59" y="81"/>
                    <a:pt x="60" y="80"/>
                  </a:cubicBezTo>
                  <a:cubicBezTo>
                    <a:pt x="61" y="79"/>
                    <a:pt x="63" y="77"/>
                    <a:pt x="64" y="76"/>
                  </a:cubicBezTo>
                  <a:cubicBezTo>
                    <a:pt x="65" y="75"/>
                    <a:pt x="66" y="74"/>
                    <a:pt x="66" y="72"/>
                  </a:cubicBezTo>
                  <a:cubicBezTo>
                    <a:pt x="66" y="73"/>
                    <a:pt x="66" y="73"/>
                    <a:pt x="66" y="73"/>
                  </a:cubicBezTo>
                  <a:cubicBezTo>
                    <a:pt x="66" y="72"/>
                    <a:pt x="67" y="72"/>
                    <a:pt x="67" y="71"/>
                  </a:cubicBezTo>
                  <a:cubicBezTo>
                    <a:pt x="67" y="71"/>
                    <a:pt x="68" y="69"/>
                    <a:pt x="68" y="68"/>
                  </a:cubicBezTo>
                  <a:cubicBezTo>
                    <a:pt x="67" y="68"/>
                    <a:pt x="67" y="68"/>
                    <a:pt x="67" y="68"/>
                  </a:cubicBezTo>
                  <a:cubicBezTo>
                    <a:pt x="67" y="68"/>
                    <a:pt x="67" y="68"/>
                    <a:pt x="67" y="68"/>
                  </a:cubicBezTo>
                  <a:cubicBezTo>
                    <a:pt x="68" y="70"/>
                    <a:pt x="67" y="69"/>
                    <a:pt x="67" y="70"/>
                  </a:cubicBezTo>
                  <a:cubicBezTo>
                    <a:pt x="69" y="70"/>
                    <a:pt x="71" y="73"/>
                    <a:pt x="72" y="73"/>
                  </a:cubicBezTo>
                  <a:cubicBezTo>
                    <a:pt x="72" y="73"/>
                    <a:pt x="71" y="72"/>
                    <a:pt x="72" y="72"/>
                  </a:cubicBezTo>
                  <a:cubicBezTo>
                    <a:pt x="73" y="72"/>
                    <a:pt x="74" y="74"/>
                    <a:pt x="76" y="75"/>
                  </a:cubicBezTo>
                  <a:cubicBezTo>
                    <a:pt x="75" y="75"/>
                    <a:pt x="75" y="75"/>
                    <a:pt x="75" y="75"/>
                  </a:cubicBezTo>
                  <a:cubicBezTo>
                    <a:pt x="76" y="75"/>
                    <a:pt x="78" y="76"/>
                    <a:pt x="78" y="76"/>
                  </a:cubicBezTo>
                  <a:cubicBezTo>
                    <a:pt x="78" y="76"/>
                    <a:pt x="80" y="77"/>
                    <a:pt x="80" y="77"/>
                  </a:cubicBezTo>
                  <a:cubicBezTo>
                    <a:pt x="83" y="78"/>
                    <a:pt x="88" y="80"/>
                    <a:pt x="90" y="79"/>
                  </a:cubicBezTo>
                  <a:cubicBezTo>
                    <a:pt x="90" y="80"/>
                    <a:pt x="92" y="80"/>
                    <a:pt x="91" y="80"/>
                  </a:cubicBezTo>
                  <a:cubicBezTo>
                    <a:pt x="90" y="80"/>
                    <a:pt x="90" y="80"/>
                    <a:pt x="90" y="80"/>
                  </a:cubicBezTo>
                  <a:cubicBezTo>
                    <a:pt x="90" y="80"/>
                    <a:pt x="90" y="80"/>
                    <a:pt x="90" y="80"/>
                  </a:cubicBezTo>
                  <a:cubicBezTo>
                    <a:pt x="92" y="80"/>
                    <a:pt x="92" y="80"/>
                    <a:pt x="91" y="80"/>
                  </a:cubicBezTo>
                  <a:cubicBezTo>
                    <a:pt x="94" y="80"/>
                    <a:pt x="94" y="81"/>
                    <a:pt x="97" y="81"/>
                  </a:cubicBezTo>
                  <a:cubicBezTo>
                    <a:pt x="97" y="81"/>
                    <a:pt x="97" y="81"/>
                    <a:pt x="98" y="81"/>
                  </a:cubicBezTo>
                  <a:cubicBezTo>
                    <a:pt x="99" y="82"/>
                    <a:pt x="99" y="82"/>
                    <a:pt x="99" y="82"/>
                  </a:cubicBezTo>
                  <a:cubicBezTo>
                    <a:pt x="101" y="82"/>
                    <a:pt x="100" y="81"/>
                    <a:pt x="101" y="81"/>
                  </a:cubicBezTo>
                  <a:cubicBezTo>
                    <a:pt x="102" y="81"/>
                    <a:pt x="103" y="82"/>
                    <a:pt x="103" y="82"/>
                  </a:cubicBezTo>
                  <a:cubicBezTo>
                    <a:pt x="105" y="82"/>
                    <a:pt x="105" y="82"/>
                    <a:pt x="105" y="82"/>
                  </a:cubicBezTo>
                  <a:cubicBezTo>
                    <a:pt x="104" y="82"/>
                    <a:pt x="105" y="82"/>
                    <a:pt x="106" y="82"/>
                  </a:cubicBezTo>
                  <a:cubicBezTo>
                    <a:pt x="105" y="82"/>
                    <a:pt x="105" y="82"/>
                    <a:pt x="105" y="82"/>
                  </a:cubicBezTo>
                  <a:cubicBezTo>
                    <a:pt x="106" y="82"/>
                    <a:pt x="107" y="82"/>
                    <a:pt x="107" y="82"/>
                  </a:cubicBezTo>
                  <a:cubicBezTo>
                    <a:pt x="107" y="82"/>
                    <a:pt x="106" y="82"/>
                    <a:pt x="105" y="82"/>
                  </a:cubicBezTo>
                  <a:cubicBezTo>
                    <a:pt x="106" y="82"/>
                    <a:pt x="107" y="82"/>
                    <a:pt x="107" y="83"/>
                  </a:cubicBezTo>
                  <a:cubicBezTo>
                    <a:pt x="107" y="82"/>
                    <a:pt x="109" y="83"/>
                    <a:pt x="110" y="83"/>
                  </a:cubicBezTo>
                  <a:cubicBezTo>
                    <a:pt x="111" y="83"/>
                    <a:pt x="111" y="83"/>
                    <a:pt x="111" y="83"/>
                  </a:cubicBezTo>
                  <a:cubicBezTo>
                    <a:pt x="111" y="83"/>
                    <a:pt x="113" y="83"/>
                    <a:pt x="112" y="83"/>
                  </a:cubicBezTo>
                  <a:cubicBezTo>
                    <a:pt x="112" y="83"/>
                    <a:pt x="111" y="83"/>
                    <a:pt x="111" y="83"/>
                  </a:cubicBezTo>
                  <a:cubicBezTo>
                    <a:pt x="111" y="83"/>
                    <a:pt x="111" y="82"/>
                    <a:pt x="113" y="83"/>
                  </a:cubicBezTo>
                  <a:cubicBezTo>
                    <a:pt x="114" y="83"/>
                    <a:pt x="112" y="83"/>
                    <a:pt x="114" y="83"/>
                  </a:cubicBezTo>
                  <a:cubicBezTo>
                    <a:pt x="114" y="83"/>
                    <a:pt x="114" y="83"/>
                    <a:pt x="113" y="83"/>
                  </a:cubicBezTo>
                  <a:cubicBezTo>
                    <a:pt x="115" y="83"/>
                    <a:pt x="115" y="83"/>
                    <a:pt x="115" y="83"/>
                  </a:cubicBezTo>
                  <a:cubicBezTo>
                    <a:pt x="115" y="83"/>
                    <a:pt x="115" y="83"/>
                    <a:pt x="115" y="83"/>
                  </a:cubicBezTo>
                  <a:cubicBezTo>
                    <a:pt x="115" y="83"/>
                    <a:pt x="115" y="83"/>
                    <a:pt x="115" y="83"/>
                  </a:cubicBezTo>
                  <a:cubicBezTo>
                    <a:pt x="116" y="83"/>
                    <a:pt x="118" y="83"/>
                    <a:pt x="118" y="83"/>
                  </a:cubicBezTo>
                  <a:cubicBezTo>
                    <a:pt x="119" y="83"/>
                    <a:pt x="120" y="83"/>
                    <a:pt x="121" y="83"/>
                  </a:cubicBezTo>
                  <a:cubicBezTo>
                    <a:pt x="121" y="83"/>
                    <a:pt x="121" y="83"/>
                    <a:pt x="121" y="83"/>
                  </a:cubicBezTo>
                  <a:cubicBezTo>
                    <a:pt x="122" y="83"/>
                    <a:pt x="123" y="83"/>
                    <a:pt x="124" y="83"/>
                  </a:cubicBezTo>
                  <a:cubicBezTo>
                    <a:pt x="124" y="83"/>
                    <a:pt x="124" y="83"/>
                    <a:pt x="124" y="83"/>
                  </a:cubicBezTo>
                  <a:cubicBezTo>
                    <a:pt x="124" y="83"/>
                    <a:pt x="126" y="83"/>
                    <a:pt x="126" y="83"/>
                  </a:cubicBezTo>
                  <a:cubicBezTo>
                    <a:pt x="128" y="83"/>
                    <a:pt x="127" y="82"/>
                    <a:pt x="128" y="82"/>
                  </a:cubicBezTo>
                  <a:cubicBezTo>
                    <a:pt x="130" y="82"/>
                    <a:pt x="131" y="83"/>
                    <a:pt x="130" y="83"/>
                  </a:cubicBezTo>
                  <a:cubicBezTo>
                    <a:pt x="133" y="82"/>
                    <a:pt x="136" y="83"/>
                    <a:pt x="138" y="82"/>
                  </a:cubicBezTo>
                  <a:cubicBezTo>
                    <a:pt x="138" y="82"/>
                    <a:pt x="138" y="82"/>
                    <a:pt x="139" y="82"/>
                  </a:cubicBezTo>
                  <a:cubicBezTo>
                    <a:pt x="143" y="81"/>
                    <a:pt x="147" y="81"/>
                    <a:pt x="150" y="80"/>
                  </a:cubicBezTo>
                  <a:cubicBezTo>
                    <a:pt x="149" y="80"/>
                    <a:pt x="150" y="80"/>
                    <a:pt x="150" y="79"/>
                  </a:cubicBezTo>
                  <a:cubicBezTo>
                    <a:pt x="150" y="79"/>
                    <a:pt x="150" y="79"/>
                    <a:pt x="151" y="79"/>
                  </a:cubicBezTo>
                  <a:cubicBezTo>
                    <a:pt x="151" y="79"/>
                    <a:pt x="151" y="80"/>
                    <a:pt x="150" y="80"/>
                  </a:cubicBezTo>
                  <a:cubicBezTo>
                    <a:pt x="152" y="80"/>
                    <a:pt x="156" y="79"/>
                    <a:pt x="157" y="78"/>
                  </a:cubicBezTo>
                  <a:cubicBezTo>
                    <a:pt x="156" y="78"/>
                    <a:pt x="157" y="78"/>
                    <a:pt x="157" y="78"/>
                  </a:cubicBezTo>
                  <a:cubicBezTo>
                    <a:pt x="157" y="78"/>
                    <a:pt x="158" y="77"/>
                    <a:pt x="160" y="77"/>
                  </a:cubicBezTo>
                  <a:cubicBezTo>
                    <a:pt x="160" y="77"/>
                    <a:pt x="160" y="77"/>
                    <a:pt x="160" y="77"/>
                  </a:cubicBezTo>
                  <a:cubicBezTo>
                    <a:pt x="161" y="76"/>
                    <a:pt x="161" y="76"/>
                    <a:pt x="161" y="76"/>
                  </a:cubicBezTo>
                  <a:cubicBezTo>
                    <a:pt x="161" y="76"/>
                    <a:pt x="161" y="77"/>
                    <a:pt x="162" y="76"/>
                  </a:cubicBezTo>
                  <a:cubicBezTo>
                    <a:pt x="162" y="76"/>
                    <a:pt x="162" y="76"/>
                    <a:pt x="163" y="76"/>
                  </a:cubicBezTo>
                  <a:cubicBezTo>
                    <a:pt x="164" y="75"/>
                    <a:pt x="166" y="75"/>
                    <a:pt x="167" y="74"/>
                  </a:cubicBezTo>
                  <a:cubicBezTo>
                    <a:pt x="168" y="73"/>
                    <a:pt x="168" y="73"/>
                    <a:pt x="168" y="73"/>
                  </a:cubicBezTo>
                  <a:cubicBezTo>
                    <a:pt x="168" y="73"/>
                    <a:pt x="169" y="72"/>
                    <a:pt x="168" y="73"/>
                  </a:cubicBezTo>
                  <a:cubicBezTo>
                    <a:pt x="170" y="71"/>
                    <a:pt x="172" y="70"/>
                    <a:pt x="172" y="70"/>
                  </a:cubicBezTo>
                  <a:cubicBezTo>
                    <a:pt x="176" y="68"/>
                    <a:pt x="180" y="62"/>
                    <a:pt x="180" y="56"/>
                  </a:cubicBezTo>
                  <a:cubicBezTo>
                    <a:pt x="180" y="56"/>
                    <a:pt x="180" y="56"/>
                    <a:pt x="180" y="56"/>
                  </a:cubicBezTo>
                  <a:cubicBezTo>
                    <a:pt x="180" y="55"/>
                    <a:pt x="180" y="56"/>
                    <a:pt x="180" y="55"/>
                  </a:cubicBezTo>
                  <a:cubicBezTo>
                    <a:pt x="180" y="55"/>
                    <a:pt x="180" y="53"/>
                    <a:pt x="180" y="55"/>
                  </a:cubicBezTo>
                  <a:cubicBezTo>
                    <a:pt x="179" y="53"/>
                    <a:pt x="180" y="52"/>
                    <a:pt x="180" y="51"/>
                  </a:cubicBezTo>
                  <a:cubicBezTo>
                    <a:pt x="180" y="50"/>
                    <a:pt x="180" y="52"/>
                    <a:pt x="180" y="51"/>
                  </a:cubicBezTo>
                  <a:cubicBezTo>
                    <a:pt x="180" y="51"/>
                    <a:pt x="179" y="49"/>
                    <a:pt x="179" y="48"/>
                  </a:cubicBezTo>
                  <a:cubicBezTo>
                    <a:pt x="179" y="48"/>
                    <a:pt x="179" y="48"/>
                    <a:pt x="179" y="49"/>
                  </a:cubicBezTo>
                  <a:cubicBezTo>
                    <a:pt x="179" y="48"/>
                    <a:pt x="179" y="48"/>
                    <a:pt x="179" y="48"/>
                  </a:cubicBezTo>
                  <a:cubicBezTo>
                    <a:pt x="178" y="46"/>
                    <a:pt x="179" y="51"/>
                    <a:pt x="178" y="50"/>
                  </a:cubicBezTo>
                  <a:cubicBezTo>
                    <a:pt x="178" y="49"/>
                    <a:pt x="178" y="49"/>
                    <a:pt x="178" y="49"/>
                  </a:cubicBezTo>
                  <a:cubicBezTo>
                    <a:pt x="177" y="48"/>
                    <a:pt x="178" y="51"/>
                    <a:pt x="177" y="49"/>
                  </a:cubicBezTo>
                  <a:cubicBezTo>
                    <a:pt x="177" y="48"/>
                    <a:pt x="177" y="47"/>
                    <a:pt x="178" y="48"/>
                  </a:cubicBezTo>
                  <a:cubicBezTo>
                    <a:pt x="177" y="45"/>
                    <a:pt x="178" y="46"/>
                    <a:pt x="177" y="44"/>
                  </a:cubicBezTo>
                  <a:cubicBezTo>
                    <a:pt x="176" y="43"/>
                    <a:pt x="178" y="46"/>
                    <a:pt x="177" y="45"/>
                  </a:cubicBezTo>
                  <a:cubicBezTo>
                    <a:pt x="176" y="44"/>
                    <a:pt x="176" y="43"/>
                    <a:pt x="175" y="42"/>
                  </a:cubicBezTo>
                  <a:cubicBezTo>
                    <a:pt x="176" y="43"/>
                    <a:pt x="176" y="42"/>
                    <a:pt x="176" y="41"/>
                  </a:cubicBezTo>
                  <a:cubicBezTo>
                    <a:pt x="175" y="40"/>
                    <a:pt x="176" y="42"/>
                    <a:pt x="175" y="41"/>
                  </a:cubicBezTo>
                  <a:cubicBezTo>
                    <a:pt x="175" y="40"/>
                    <a:pt x="174" y="39"/>
                    <a:pt x="175" y="40"/>
                  </a:cubicBezTo>
                  <a:cubicBezTo>
                    <a:pt x="175" y="39"/>
                    <a:pt x="174" y="39"/>
                    <a:pt x="173" y="38"/>
                  </a:cubicBezTo>
                  <a:cubicBezTo>
                    <a:pt x="173" y="37"/>
                    <a:pt x="174" y="39"/>
                    <a:pt x="172" y="38"/>
                  </a:cubicBezTo>
                  <a:cubicBezTo>
                    <a:pt x="173" y="38"/>
                    <a:pt x="171" y="36"/>
                    <a:pt x="172" y="36"/>
                  </a:cubicBezTo>
                  <a:cubicBezTo>
                    <a:pt x="172" y="36"/>
                    <a:pt x="171" y="36"/>
                    <a:pt x="172" y="36"/>
                  </a:cubicBezTo>
                  <a:cubicBezTo>
                    <a:pt x="171" y="36"/>
                    <a:pt x="170" y="34"/>
                    <a:pt x="170" y="34"/>
                  </a:cubicBezTo>
                  <a:cubicBezTo>
                    <a:pt x="170" y="34"/>
                    <a:pt x="170" y="34"/>
                    <a:pt x="170" y="34"/>
                  </a:cubicBezTo>
                  <a:cubicBezTo>
                    <a:pt x="168" y="33"/>
                    <a:pt x="168" y="33"/>
                    <a:pt x="168" y="33"/>
                  </a:cubicBezTo>
                  <a:cubicBezTo>
                    <a:pt x="168" y="32"/>
                    <a:pt x="166" y="30"/>
                    <a:pt x="166" y="31"/>
                  </a:cubicBezTo>
                  <a:cubicBezTo>
                    <a:pt x="166" y="30"/>
                    <a:pt x="164" y="29"/>
                    <a:pt x="165" y="29"/>
                  </a:cubicBezTo>
                  <a:cubicBezTo>
                    <a:pt x="166" y="30"/>
                    <a:pt x="166" y="30"/>
                    <a:pt x="167" y="31"/>
                  </a:cubicBezTo>
                  <a:cubicBezTo>
                    <a:pt x="166" y="30"/>
                    <a:pt x="165" y="29"/>
                    <a:pt x="165" y="29"/>
                  </a:cubicBezTo>
                  <a:cubicBezTo>
                    <a:pt x="165" y="29"/>
                    <a:pt x="165" y="29"/>
                    <a:pt x="165" y="29"/>
                  </a:cubicBezTo>
                  <a:cubicBezTo>
                    <a:pt x="164" y="28"/>
                    <a:pt x="163" y="28"/>
                    <a:pt x="163" y="27"/>
                  </a:cubicBezTo>
                  <a:cubicBezTo>
                    <a:pt x="163" y="27"/>
                    <a:pt x="163" y="27"/>
                    <a:pt x="163" y="27"/>
                  </a:cubicBezTo>
                  <a:cubicBezTo>
                    <a:pt x="163" y="27"/>
                    <a:pt x="163" y="27"/>
                    <a:pt x="163" y="27"/>
                  </a:cubicBezTo>
                  <a:cubicBezTo>
                    <a:pt x="161" y="25"/>
                    <a:pt x="162" y="27"/>
                    <a:pt x="160" y="26"/>
                  </a:cubicBezTo>
                  <a:cubicBezTo>
                    <a:pt x="161" y="27"/>
                    <a:pt x="161" y="27"/>
                    <a:pt x="161" y="27"/>
                  </a:cubicBezTo>
                  <a:cubicBezTo>
                    <a:pt x="161" y="26"/>
                    <a:pt x="160" y="26"/>
                    <a:pt x="160" y="26"/>
                  </a:cubicBezTo>
                  <a:cubicBezTo>
                    <a:pt x="160" y="25"/>
                    <a:pt x="159" y="25"/>
                    <a:pt x="159" y="24"/>
                  </a:cubicBezTo>
                  <a:cubicBezTo>
                    <a:pt x="158" y="24"/>
                    <a:pt x="158" y="24"/>
                    <a:pt x="158" y="24"/>
                  </a:cubicBezTo>
                  <a:cubicBezTo>
                    <a:pt x="159" y="25"/>
                    <a:pt x="159" y="25"/>
                    <a:pt x="159" y="25"/>
                  </a:cubicBezTo>
                  <a:cubicBezTo>
                    <a:pt x="159" y="25"/>
                    <a:pt x="158" y="24"/>
                    <a:pt x="156" y="24"/>
                  </a:cubicBezTo>
                  <a:cubicBezTo>
                    <a:pt x="156" y="23"/>
                    <a:pt x="154" y="22"/>
                    <a:pt x="156" y="23"/>
                  </a:cubicBezTo>
                  <a:cubicBezTo>
                    <a:pt x="155" y="22"/>
                    <a:pt x="154" y="22"/>
                    <a:pt x="155" y="22"/>
                  </a:cubicBezTo>
                  <a:cubicBezTo>
                    <a:pt x="153" y="22"/>
                    <a:pt x="155" y="22"/>
                    <a:pt x="154" y="22"/>
                  </a:cubicBezTo>
                  <a:cubicBezTo>
                    <a:pt x="153" y="21"/>
                    <a:pt x="151" y="21"/>
                    <a:pt x="150" y="21"/>
                  </a:cubicBezTo>
                  <a:cubicBezTo>
                    <a:pt x="151" y="22"/>
                    <a:pt x="151" y="22"/>
                    <a:pt x="151" y="22"/>
                  </a:cubicBezTo>
                  <a:cubicBezTo>
                    <a:pt x="150" y="21"/>
                    <a:pt x="150" y="21"/>
                    <a:pt x="150" y="21"/>
                  </a:cubicBezTo>
                  <a:cubicBezTo>
                    <a:pt x="151" y="22"/>
                    <a:pt x="150" y="21"/>
                    <a:pt x="150" y="22"/>
                  </a:cubicBezTo>
                  <a:cubicBezTo>
                    <a:pt x="150" y="22"/>
                    <a:pt x="149" y="22"/>
                    <a:pt x="148" y="21"/>
                  </a:cubicBezTo>
                  <a:cubicBezTo>
                    <a:pt x="150" y="21"/>
                    <a:pt x="146" y="20"/>
                    <a:pt x="147" y="19"/>
                  </a:cubicBezTo>
                  <a:cubicBezTo>
                    <a:pt x="144" y="19"/>
                    <a:pt x="145" y="20"/>
                    <a:pt x="142" y="19"/>
                  </a:cubicBezTo>
                  <a:cubicBezTo>
                    <a:pt x="143" y="19"/>
                    <a:pt x="142" y="18"/>
                    <a:pt x="143" y="19"/>
                  </a:cubicBezTo>
                  <a:cubicBezTo>
                    <a:pt x="142" y="18"/>
                    <a:pt x="142" y="18"/>
                    <a:pt x="140" y="18"/>
                  </a:cubicBezTo>
                  <a:cubicBezTo>
                    <a:pt x="142" y="18"/>
                    <a:pt x="139" y="18"/>
                    <a:pt x="141" y="19"/>
                  </a:cubicBezTo>
                  <a:cubicBezTo>
                    <a:pt x="141" y="18"/>
                    <a:pt x="142" y="19"/>
                    <a:pt x="142" y="19"/>
                  </a:cubicBezTo>
                  <a:cubicBezTo>
                    <a:pt x="141" y="19"/>
                    <a:pt x="142" y="19"/>
                    <a:pt x="140" y="19"/>
                  </a:cubicBezTo>
                  <a:cubicBezTo>
                    <a:pt x="139" y="19"/>
                    <a:pt x="138" y="19"/>
                    <a:pt x="138" y="19"/>
                  </a:cubicBezTo>
                  <a:cubicBezTo>
                    <a:pt x="138" y="18"/>
                    <a:pt x="140" y="19"/>
                    <a:pt x="139" y="18"/>
                  </a:cubicBezTo>
                  <a:cubicBezTo>
                    <a:pt x="137" y="18"/>
                    <a:pt x="137" y="18"/>
                    <a:pt x="136" y="18"/>
                  </a:cubicBezTo>
                  <a:cubicBezTo>
                    <a:pt x="137" y="18"/>
                    <a:pt x="138" y="18"/>
                    <a:pt x="138" y="17"/>
                  </a:cubicBezTo>
                  <a:cubicBezTo>
                    <a:pt x="136" y="17"/>
                    <a:pt x="136" y="17"/>
                    <a:pt x="136" y="17"/>
                  </a:cubicBezTo>
                  <a:cubicBezTo>
                    <a:pt x="136" y="17"/>
                    <a:pt x="136" y="17"/>
                    <a:pt x="136" y="17"/>
                  </a:cubicBezTo>
                  <a:cubicBezTo>
                    <a:pt x="134" y="17"/>
                    <a:pt x="136" y="17"/>
                    <a:pt x="133" y="17"/>
                  </a:cubicBezTo>
                  <a:cubicBezTo>
                    <a:pt x="132" y="17"/>
                    <a:pt x="132" y="17"/>
                    <a:pt x="132" y="17"/>
                  </a:cubicBezTo>
                  <a:cubicBezTo>
                    <a:pt x="133" y="18"/>
                    <a:pt x="136" y="17"/>
                    <a:pt x="135" y="18"/>
                  </a:cubicBezTo>
                  <a:cubicBezTo>
                    <a:pt x="134" y="18"/>
                    <a:pt x="133" y="18"/>
                    <a:pt x="132" y="18"/>
                  </a:cubicBezTo>
                  <a:cubicBezTo>
                    <a:pt x="133" y="18"/>
                    <a:pt x="133" y="18"/>
                    <a:pt x="133" y="18"/>
                  </a:cubicBezTo>
                  <a:cubicBezTo>
                    <a:pt x="132" y="18"/>
                    <a:pt x="132" y="19"/>
                    <a:pt x="129" y="18"/>
                  </a:cubicBezTo>
                  <a:cubicBezTo>
                    <a:pt x="128" y="18"/>
                    <a:pt x="129" y="18"/>
                    <a:pt x="129" y="18"/>
                  </a:cubicBezTo>
                  <a:cubicBezTo>
                    <a:pt x="126" y="18"/>
                    <a:pt x="126" y="18"/>
                    <a:pt x="124" y="18"/>
                  </a:cubicBezTo>
                  <a:cubicBezTo>
                    <a:pt x="124" y="18"/>
                    <a:pt x="121" y="18"/>
                    <a:pt x="123" y="18"/>
                  </a:cubicBezTo>
                  <a:cubicBezTo>
                    <a:pt x="124" y="18"/>
                    <a:pt x="127" y="18"/>
                    <a:pt x="128" y="18"/>
                  </a:cubicBezTo>
                  <a:cubicBezTo>
                    <a:pt x="127" y="19"/>
                    <a:pt x="130" y="18"/>
                    <a:pt x="131" y="19"/>
                  </a:cubicBezTo>
                  <a:cubicBezTo>
                    <a:pt x="129" y="19"/>
                    <a:pt x="129" y="19"/>
                    <a:pt x="129" y="19"/>
                  </a:cubicBezTo>
                  <a:cubicBezTo>
                    <a:pt x="128" y="19"/>
                    <a:pt x="128" y="19"/>
                    <a:pt x="127" y="19"/>
                  </a:cubicBezTo>
                  <a:cubicBezTo>
                    <a:pt x="127" y="19"/>
                    <a:pt x="128" y="19"/>
                    <a:pt x="128" y="19"/>
                  </a:cubicBezTo>
                  <a:cubicBezTo>
                    <a:pt x="126" y="19"/>
                    <a:pt x="123" y="19"/>
                    <a:pt x="122" y="19"/>
                  </a:cubicBezTo>
                  <a:cubicBezTo>
                    <a:pt x="121" y="19"/>
                    <a:pt x="122" y="19"/>
                    <a:pt x="123" y="19"/>
                  </a:cubicBezTo>
                  <a:cubicBezTo>
                    <a:pt x="120" y="20"/>
                    <a:pt x="117" y="20"/>
                    <a:pt x="115" y="21"/>
                  </a:cubicBezTo>
                  <a:cubicBezTo>
                    <a:pt x="116" y="20"/>
                    <a:pt x="112" y="21"/>
                    <a:pt x="113" y="21"/>
                  </a:cubicBezTo>
                  <a:cubicBezTo>
                    <a:pt x="114" y="20"/>
                    <a:pt x="115" y="20"/>
                    <a:pt x="115" y="20"/>
                  </a:cubicBezTo>
                  <a:cubicBezTo>
                    <a:pt x="114" y="20"/>
                    <a:pt x="115" y="20"/>
                    <a:pt x="114" y="20"/>
                  </a:cubicBezTo>
                  <a:cubicBezTo>
                    <a:pt x="113" y="20"/>
                    <a:pt x="113" y="21"/>
                    <a:pt x="112" y="21"/>
                  </a:cubicBezTo>
                  <a:cubicBezTo>
                    <a:pt x="114" y="20"/>
                    <a:pt x="112" y="21"/>
                    <a:pt x="113" y="21"/>
                  </a:cubicBezTo>
                  <a:cubicBezTo>
                    <a:pt x="111" y="22"/>
                    <a:pt x="113" y="22"/>
                    <a:pt x="111" y="22"/>
                  </a:cubicBezTo>
                  <a:cubicBezTo>
                    <a:pt x="110" y="22"/>
                    <a:pt x="107" y="23"/>
                    <a:pt x="106" y="23"/>
                  </a:cubicBezTo>
                  <a:cubicBezTo>
                    <a:pt x="103" y="25"/>
                    <a:pt x="100" y="26"/>
                    <a:pt x="98" y="26"/>
                  </a:cubicBezTo>
                  <a:cubicBezTo>
                    <a:pt x="97" y="27"/>
                    <a:pt x="98" y="27"/>
                    <a:pt x="97" y="28"/>
                  </a:cubicBezTo>
                  <a:cubicBezTo>
                    <a:pt x="95" y="28"/>
                    <a:pt x="98" y="27"/>
                    <a:pt x="96" y="28"/>
                  </a:cubicBezTo>
                  <a:cubicBezTo>
                    <a:pt x="96" y="28"/>
                    <a:pt x="96" y="28"/>
                    <a:pt x="96" y="28"/>
                  </a:cubicBezTo>
                  <a:cubicBezTo>
                    <a:pt x="95" y="28"/>
                    <a:pt x="93" y="30"/>
                    <a:pt x="92" y="29"/>
                  </a:cubicBezTo>
                  <a:cubicBezTo>
                    <a:pt x="92" y="30"/>
                    <a:pt x="92" y="30"/>
                    <a:pt x="92" y="30"/>
                  </a:cubicBezTo>
                  <a:cubicBezTo>
                    <a:pt x="92" y="30"/>
                    <a:pt x="92" y="30"/>
                    <a:pt x="91" y="30"/>
                  </a:cubicBezTo>
                  <a:cubicBezTo>
                    <a:pt x="92" y="30"/>
                    <a:pt x="91" y="30"/>
                    <a:pt x="92" y="30"/>
                  </a:cubicBezTo>
                  <a:cubicBezTo>
                    <a:pt x="91" y="31"/>
                    <a:pt x="89" y="31"/>
                    <a:pt x="88" y="32"/>
                  </a:cubicBezTo>
                  <a:cubicBezTo>
                    <a:pt x="89" y="31"/>
                    <a:pt x="89" y="31"/>
                    <a:pt x="89" y="31"/>
                  </a:cubicBezTo>
                  <a:cubicBezTo>
                    <a:pt x="86" y="32"/>
                    <a:pt x="85" y="33"/>
                    <a:pt x="83" y="34"/>
                  </a:cubicBezTo>
                  <a:cubicBezTo>
                    <a:pt x="83" y="35"/>
                    <a:pt x="83" y="35"/>
                    <a:pt x="83" y="35"/>
                  </a:cubicBezTo>
                  <a:cubicBezTo>
                    <a:pt x="82" y="35"/>
                    <a:pt x="82" y="35"/>
                    <a:pt x="82" y="35"/>
                  </a:cubicBezTo>
                  <a:cubicBezTo>
                    <a:pt x="82" y="35"/>
                    <a:pt x="81" y="36"/>
                    <a:pt x="81" y="36"/>
                  </a:cubicBezTo>
                  <a:cubicBezTo>
                    <a:pt x="84" y="35"/>
                    <a:pt x="84" y="35"/>
                    <a:pt x="84" y="35"/>
                  </a:cubicBezTo>
                  <a:cubicBezTo>
                    <a:pt x="85" y="34"/>
                    <a:pt x="83" y="35"/>
                    <a:pt x="83" y="35"/>
                  </a:cubicBezTo>
                  <a:cubicBezTo>
                    <a:pt x="84" y="34"/>
                    <a:pt x="86" y="33"/>
                    <a:pt x="86" y="33"/>
                  </a:cubicBezTo>
                  <a:cubicBezTo>
                    <a:pt x="85" y="34"/>
                    <a:pt x="85" y="34"/>
                    <a:pt x="85" y="34"/>
                  </a:cubicBezTo>
                  <a:cubicBezTo>
                    <a:pt x="85" y="34"/>
                    <a:pt x="86" y="34"/>
                    <a:pt x="86" y="34"/>
                  </a:cubicBezTo>
                  <a:cubicBezTo>
                    <a:pt x="86" y="34"/>
                    <a:pt x="86" y="34"/>
                    <a:pt x="85" y="34"/>
                  </a:cubicBezTo>
                  <a:cubicBezTo>
                    <a:pt x="86" y="34"/>
                    <a:pt x="87" y="34"/>
                    <a:pt x="88" y="33"/>
                  </a:cubicBezTo>
                  <a:cubicBezTo>
                    <a:pt x="87" y="33"/>
                    <a:pt x="89" y="32"/>
                    <a:pt x="88" y="33"/>
                  </a:cubicBezTo>
                  <a:cubicBezTo>
                    <a:pt x="89" y="33"/>
                    <a:pt x="90" y="32"/>
                    <a:pt x="91" y="31"/>
                  </a:cubicBezTo>
                  <a:cubicBezTo>
                    <a:pt x="92" y="30"/>
                    <a:pt x="94" y="30"/>
                    <a:pt x="96" y="29"/>
                  </a:cubicBezTo>
                  <a:cubicBezTo>
                    <a:pt x="95" y="29"/>
                    <a:pt x="94" y="29"/>
                    <a:pt x="93" y="30"/>
                  </a:cubicBezTo>
                  <a:cubicBezTo>
                    <a:pt x="94" y="29"/>
                    <a:pt x="94" y="29"/>
                    <a:pt x="95" y="29"/>
                  </a:cubicBezTo>
                  <a:cubicBezTo>
                    <a:pt x="96" y="29"/>
                    <a:pt x="97" y="29"/>
                    <a:pt x="98" y="28"/>
                  </a:cubicBezTo>
                  <a:cubicBezTo>
                    <a:pt x="98" y="28"/>
                    <a:pt x="98" y="28"/>
                    <a:pt x="98" y="28"/>
                  </a:cubicBezTo>
                  <a:cubicBezTo>
                    <a:pt x="100" y="27"/>
                    <a:pt x="100" y="28"/>
                    <a:pt x="102" y="27"/>
                  </a:cubicBezTo>
                  <a:cubicBezTo>
                    <a:pt x="104" y="26"/>
                    <a:pt x="108" y="25"/>
                    <a:pt x="110" y="24"/>
                  </a:cubicBezTo>
                  <a:cubicBezTo>
                    <a:pt x="110" y="24"/>
                    <a:pt x="110" y="24"/>
                    <a:pt x="110" y="24"/>
                  </a:cubicBezTo>
                  <a:cubicBezTo>
                    <a:pt x="112" y="24"/>
                    <a:pt x="115" y="23"/>
                    <a:pt x="116" y="22"/>
                  </a:cubicBezTo>
                  <a:cubicBezTo>
                    <a:pt x="120" y="21"/>
                    <a:pt x="123" y="21"/>
                    <a:pt x="125" y="21"/>
                  </a:cubicBezTo>
                  <a:cubicBezTo>
                    <a:pt x="130" y="20"/>
                    <a:pt x="135" y="21"/>
                    <a:pt x="141" y="21"/>
                  </a:cubicBezTo>
                  <a:cubicBezTo>
                    <a:pt x="140" y="21"/>
                    <a:pt x="140" y="21"/>
                    <a:pt x="140" y="21"/>
                  </a:cubicBezTo>
                  <a:cubicBezTo>
                    <a:pt x="141" y="21"/>
                    <a:pt x="141" y="21"/>
                    <a:pt x="142" y="21"/>
                  </a:cubicBezTo>
                  <a:cubicBezTo>
                    <a:pt x="141" y="21"/>
                    <a:pt x="143" y="22"/>
                    <a:pt x="144" y="22"/>
                  </a:cubicBezTo>
                  <a:cubicBezTo>
                    <a:pt x="146" y="22"/>
                    <a:pt x="149" y="24"/>
                    <a:pt x="151" y="25"/>
                  </a:cubicBezTo>
                  <a:cubicBezTo>
                    <a:pt x="151" y="25"/>
                    <a:pt x="151" y="25"/>
                    <a:pt x="151" y="25"/>
                  </a:cubicBezTo>
                  <a:cubicBezTo>
                    <a:pt x="153" y="26"/>
                    <a:pt x="156" y="27"/>
                    <a:pt x="158" y="28"/>
                  </a:cubicBezTo>
                  <a:cubicBezTo>
                    <a:pt x="159" y="28"/>
                    <a:pt x="159" y="28"/>
                    <a:pt x="160" y="29"/>
                  </a:cubicBezTo>
                  <a:cubicBezTo>
                    <a:pt x="161" y="30"/>
                    <a:pt x="162" y="31"/>
                    <a:pt x="163" y="32"/>
                  </a:cubicBezTo>
                  <a:cubicBezTo>
                    <a:pt x="168" y="36"/>
                    <a:pt x="168" y="36"/>
                    <a:pt x="168" y="36"/>
                  </a:cubicBezTo>
                  <a:cubicBezTo>
                    <a:pt x="171" y="41"/>
                    <a:pt x="175" y="46"/>
                    <a:pt x="176" y="52"/>
                  </a:cubicBezTo>
                  <a:cubicBezTo>
                    <a:pt x="177" y="53"/>
                    <a:pt x="177" y="53"/>
                    <a:pt x="177" y="53"/>
                  </a:cubicBezTo>
                  <a:cubicBezTo>
                    <a:pt x="177" y="59"/>
                    <a:pt x="173" y="65"/>
                    <a:pt x="169" y="68"/>
                  </a:cubicBezTo>
                  <a:cubicBezTo>
                    <a:pt x="170" y="68"/>
                    <a:pt x="170" y="68"/>
                    <a:pt x="170" y="68"/>
                  </a:cubicBezTo>
                  <a:cubicBezTo>
                    <a:pt x="168" y="69"/>
                    <a:pt x="166" y="70"/>
                    <a:pt x="167" y="70"/>
                  </a:cubicBezTo>
                  <a:cubicBezTo>
                    <a:pt x="165" y="71"/>
                    <a:pt x="163" y="71"/>
                    <a:pt x="162" y="72"/>
                  </a:cubicBezTo>
                  <a:cubicBezTo>
                    <a:pt x="161" y="73"/>
                    <a:pt x="160" y="73"/>
                    <a:pt x="159" y="73"/>
                  </a:cubicBezTo>
                  <a:cubicBezTo>
                    <a:pt x="156" y="75"/>
                    <a:pt x="154" y="75"/>
                    <a:pt x="151" y="76"/>
                  </a:cubicBezTo>
                  <a:cubicBezTo>
                    <a:pt x="152" y="76"/>
                    <a:pt x="152" y="76"/>
                    <a:pt x="152" y="76"/>
                  </a:cubicBezTo>
                  <a:cubicBezTo>
                    <a:pt x="152" y="76"/>
                    <a:pt x="152" y="76"/>
                    <a:pt x="152" y="76"/>
                  </a:cubicBezTo>
                  <a:cubicBezTo>
                    <a:pt x="150" y="76"/>
                    <a:pt x="147" y="77"/>
                    <a:pt x="148" y="76"/>
                  </a:cubicBezTo>
                  <a:cubicBezTo>
                    <a:pt x="145" y="78"/>
                    <a:pt x="140" y="78"/>
                    <a:pt x="137" y="79"/>
                  </a:cubicBezTo>
                  <a:cubicBezTo>
                    <a:pt x="137" y="78"/>
                    <a:pt x="137" y="78"/>
                    <a:pt x="136" y="78"/>
                  </a:cubicBezTo>
                  <a:cubicBezTo>
                    <a:pt x="133" y="79"/>
                    <a:pt x="130" y="79"/>
                    <a:pt x="127" y="79"/>
                  </a:cubicBezTo>
                  <a:cubicBezTo>
                    <a:pt x="127" y="79"/>
                    <a:pt x="128" y="79"/>
                    <a:pt x="127" y="80"/>
                  </a:cubicBezTo>
                  <a:cubicBezTo>
                    <a:pt x="126" y="80"/>
                    <a:pt x="127" y="79"/>
                    <a:pt x="126" y="79"/>
                  </a:cubicBezTo>
                  <a:cubicBezTo>
                    <a:pt x="121" y="79"/>
                    <a:pt x="116" y="80"/>
                    <a:pt x="112" y="79"/>
                  </a:cubicBezTo>
                  <a:cubicBezTo>
                    <a:pt x="104" y="79"/>
                    <a:pt x="95" y="78"/>
                    <a:pt x="88" y="76"/>
                  </a:cubicBezTo>
                  <a:cubicBezTo>
                    <a:pt x="88" y="76"/>
                    <a:pt x="88" y="76"/>
                    <a:pt x="88" y="76"/>
                  </a:cubicBezTo>
                  <a:cubicBezTo>
                    <a:pt x="86" y="75"/>
                    <a:pt x="82" y="74"/>
                    <a:pt x="80" y="73"/>
                  </a:cubicBezTo>
                  <a:cubicBezTo>
                    <a:pt x="80" y="73"/>
                    <a:pt x="78" y="72"/>
                    <a:pt x="79" y="73"/>
                  </a:cubicBezTo>
                  <a:cubicBezTo>
                    <a:pt x="77" y="72"/>
                    <a:pt x="73" y="70"/>
                    <a:pt x="71" y="68"/>
                  </a:cubicBezTo>
                  <a:cubicBezTo>
                    <a:pt x="72" y="69"/>
                    <a:pt x="72" y="69"/>
                    <a:pt x="72" y="69"/>
                  </a:cubicBezTo>
                  <a:cubicBezTo>
                    <a:pt x="71" y="68"/>
                    <a:pt x="70" y="67"/>
                    <a:pt x="69" y="66"/>
                  </a:cubicBezTo>
                  <a:cubicBezTo>
                    <a:pt x="67" y="65"/>
                    <a:pt x="67" y="65"/>
                    <a:pt x="67" y="65"/>
                  </a:cubicBezTo>
                  <a:cubicBezTo>
                    <a:pt x="66" y="67"/>
                    <a:pt x="66" y="67"/>
                    <a:pt x="66" y="67"/>
                  </a:cubicBezTo>
                  <a:cubicBezTo>
                    <a:pt x="64" y="71"/>
                    <a:pt x="64" y="71"/>
                    <a:pt x="64" y="71"/>
                  </a:cubicBezTo>
                  <a:cubicBezTo>
                    <a:pt x="64" y="71"/>
                    <a:pt x="64" y="70"/>
                    <a:pt x="64" y="70"/>
                  </a:cubicBezTo>
                  <a:cubicBezTo>
                    <a:pt x="64" y="71"/>
                    <a:pt x="62" y="72"/>
                    <a:pt x="62" y="73"/>
                  </a:cubicBezTo>
                  <a:cubicBezTo>
                    <a:pt x="62" y="74"/>
                    <a:pt x="62" y="73"/>
                    <a:pt x="62" y="73"/>
                  </a:cubicBezTo>
                  <a:cubicBezTo>
                    <a:pt x="58" y="78"/>
                    <a:pt x="53" y="83"/>
                    <a:pt x="47" y="87"/>
                  </a:cubicBezTo>
                  <a:cubicBezTo>
                    <a:pt x="42" y="90"/>
                    <a:pt x="47" y="88"/>
                    <a:pt x="43" y="89"/>
                  </a:cubicBezTo>
                  <a:cubicBezTo>
                    <a:pt x="43" y="90"/>
                    <a:pt x="43" y="89"/>
                    <a:pt x="43" y="89"/>
                  </a:cubicBezTo>
                  <a:cubicBezTo>
                    <a:pt x="41" y="90"/>
                    <a:pt x="41" y="91"/>
                    <a:pt x="40" y="91"/>
                  </a:cubicBezTo>
                  <a:cubicBezTo>
                    <a:pt x="40" y="91"/>
                    <a:pt x="39" y="91"/>
                    <a:pt x="39" y="91"/>
                  </a:cubicBezTo>
                  <a:cubicBezTo>
                    <a:pt x="36" y="92"/>
                    <a:pt x="35" y="93"/>
                    <a:pt x="33" y="93"/>
                  </a:cubicBezTo>
                  <a:cubicBezTo>
                    <a:pt x="33" y="93"/>
                    <a:pt x="33" y="93"/>
                    <a:pt x="33" y="93"/>
                  </a:cubicBezTo>
                  <a:cubicBezTo>
                    <a:pt x="30" y="93"/>
                    <a:pt x="27" y="94"/>
                    <a:pt x="24" y="93"/>
                  </a:cubicBezTo>
                  <a:cubicBezTo>
                    <a:pt x="16" y="93"/>
                    <a:pt x="8" y="92"/>
                    <a:pt x="0" y="91"/>
                  </a:cubicBezTo>
                  <a:cubicBezTo>
                    <a:pt x="3" y="94"/>
                    <a:pt x="3" y="94"/>
                    <a:pt x="3" y="94"/>
                  </a:cubicBezTo>
                  <a:cubicBezTo>
                    <a:pt x="4" y="87"/>
                    <a:pt x="9" y="82"/>
                    <a:pt x="15" y="77"/>
                  </a:cubicBezTo>
                  <a:cubicBezTo>
                    <a:pt x="22" y="70"/>
                    <a:pt x="31" y="64"/>
                    <a:pt x="40" y="60"/>
                  </a:cubicBezTo>
                  <a:cubicBezTo>
                    <a:pt x="42" y="58"/>
                    <a:pt x="42" y="58"/>
                    <a:pt x="42" y="58"/>
                  </a:cubicBezTo>
                  <a:cubicBezTo>
                    <a:pt x="41" y="56"/>
                    <a:pt x="41" y="56"/>
                    <a:pt x="41" y="56"/>
                  </a:cubicBezTo>
                  <a:cubicBezTo>
                    <a:pt x="38" y="51"/>
                    <a:pt x="35" y="47"/>
                    <a:pt x="32" y="42"/>
                  </a:cubicBezTo>
                  <a:cubicBezTo>
                    <a:pt x="30" y="39"/>
                    <a:pt x="30" y="39"/>
                    <a:pt x="28" y="35"/>
                  </a:cubicBezTo>
                  <a:cubicBezTo>
                    <a:pt x="28" y="35"/>
                    <a:pt x="28" y="36"/>
                    <a:pt x="28" y="35"/>
                  </a:cubicBezTo>
                  <a:cubicBezTo>
                    <a:pt x="28" y="35"/>
                    <a:pt x="27" y="33"/>
                    <a:pt x="27" y="32"/>
                  </a:cubicBezTo>
                  <a:cubicBezTo>
                    <a:pt x="24" y="27"/>
                    <a:pt x="22" y="22"/>
                    <a:pt x="20" y="17"/>
                  </a:cubicBezTo>
                  <a:cubicBezTo>
                    <a:pt x="21" y="17"/>
                    <a:pt x="20" y="18"/>
                    <a:pt x="20" y="17"/>
                  </a:cubicBezTo>
                  <a:cubicBezTo>
                    <a:pt x="20" y="16"/>
                    <a:pt x="20" y="16"/>
                    <a:pt x="20" y="16"/>
                  </a:cubicBezTo>
                  <a:cubicBezTo>
                    <a:pt x="20" y="16"/>
                    <a:pt x="20" y="16"/>
                    <a:pt x="20" y="16"/>
                  </a:cubicBezTo>
                  <a:cubicBezTo>
                    <a:pt x="19" y="15"/>
                    <a:pt x="19" y="14"/>
                    <a:pt x="20" y="15"/>
                  </a:cubicBezTo>
                  <a:cubicBezTo>
                    <a:pt x="18" y="11"/>
                    <a:pt x="17" y="7"/>
                    <a:pt x="16" y="2"/>
                  </a:cubicBezTo>
                  <a:cubicBezTo>
                    <a:pt x="15" y="5"/>
                    <a:pt x="15" y="5"/>
                    <a:pt x="15" y="5"/>
                  </a:cubicBezTo>
                  <a:cubicBezTo>
                    <a:pt x="24" y="1"/>
                    <a:pt x="34" y="4"/>
                    <a:pt x="43" y="9"/>
                  </a:cubicBezTo>
                  <a:cubicBezTo>
                    <a:pt x="46" y="11"/>
                    <a:pt x="50" y="14"/>
                    <a:pt x="53" y="16"/>
                  </a:cubicBezTo>
                  <a:cubicBezTo>
                    <a:pt x="62" y="23"/>
                    <a:pt x="69" y="31"/>
                    <a:pt x="75" y="40"/>
                  </a:cubicBezTo>
                  <a:cubicBezTo>
                    <a:pt x="75" y="40"/>
                    <a:pt x="75" y="38"/>
                    <a:pt x="72" y="34"/>
                  </a:cubicBezTo>
                  <a:close/>
                  <a:moveTo>
                    <a:pt x="80" y="38"/>
                  </a:moveTo>
                  <a:cubicBezTo>
                    <a:pt x="80" y="37"/>
                    <a:pt x="81" y="37"/>
                    <a:pt x="80" y="37"/>
                  </a:cubicBezTo>
                  <a:cubicBezTo>
                    <a:pt x="80" y="37"/>
                    <a:pt x="80" y="38"/>
                    <a:pt x="80" y="38"/>
                  </a:cubicBezTo>
                  <a:close/>
                  <a:moveTo>
                    <a:pt x="111" y="21"/>
                  </a:moveTo>
                  <a:cubicBezTo>
                    <a:pt x="111" y="21"/>
                    <a:pt x="112" y="21"/>
                    <a:pt x="112" y="21"/>
                  </a:cubicBezTo>
                  <a:cubicBezTo>
                    <a:pt x="111" y="21"/>
                    <a:pt x="111" y="21"/>
                    <a:pt x="111" y="21"/>
                  </a:cubicBezTo>
                  <a:cubicBezTo>
                    <a:pt x="111" y="21"/>
                    <a:pt x="111" y="21"/>
                    <a:pt x="111" y="21"/>
                  </a:cubicBezTo>
                  <a:close/>
                  <a:moveTo>
                    <a:pt x="120" y="19"/>
                  </a:moveTo>
                  <a:cubicBezTo>
                    <a:pt x="120" y="19"/>
                    <a:pt x="118" y="19"/>
                    <a:pt x="117" y="19"/>
                  </a:cubicBezTo>
                  <a:lnTo>
                    <a:pt x="120" y="19"/>
                  </a:lnTo>
                  <a:close/>
                  <a:moveTo>
                    <a:pt x="129" y="17"/>
                  </a:moveTo>
                  <a:cubicBezTo>
                    <a:pt x="130" y="17"/>
                    <a:pt x="129" y="17"/>
                    <a:pt x="128" y="17"/>
                  </a:cubicBezTo>
                  <a:cubicBezTo>
                    <a:pt x="128" y="17"/>
                    <a:pt x="129" y="17"/>
                    <a:pt x="129" y="17"/>
                  </a:cubicBezTo>
                  <a:close/>
                  <a:moveTo>
                    <a:pt x="129" y="18"/>
                  </a:moveTo>
                  <a:cubicBezTo>
                    <a:pt x="130" y="18"/>
                    <a:pt x="130" y="18"/>
                    <a:pt x="131" y="18"/>
                  </a:cubicBezTo>
                  <a:cubicBezTo>
                    <a:pt x="131" y="18"/>
                    <a:pt x="129" y="18"/>
                    <a:pt x="129" y="18"/>
                  </a:cubicBezTo>
                  <a:close/>
                  <a:moveTo>
                    <a:pt x="148" y="20"/>
                  </a:moveTo>
                  <a:cubicBezTo>
                    <a:pt x="149" y="20"/>
                    <a:pt x="150" y="20"/>
                    <a:pt x="150" y="20"/>
                  </a:cubicBezTo>
                  <a:cubicBezTo>
                    <a:pt x="150" y="20"/>
                    <a:pt x="148" y="19"/>
                    <a:pt x="148" y="20"/>
                  </a:cubicBezTo>
                  <a:close/>
                  <a:moveTo>
                    <a:pt x="156" y="23"/>
                  </a:moveTo>
                  <a:cubicBezTo>
                    <a:pt x="157" y="23"/>
                    <a:pt x="157" y="24"/>
                    <a:pt x="157" y="24"/>
                  </a:cubicBezTo>
                  <a:cubicBezTo>
                    <a:pt x="158" y="24"/>
                    <a:pt x="157" y="24"/>
                    <a:pt x="157" y="23"/>
                  </a:cubicBezTo>
                  <a:lnTo>
                    <a:pt x="156" y="23"/>
                  </a:lnTo>
                  <a:close/>
                  <a:moveTo>
                    <a:pt x="74" y="74"/>
                  </a:moveTo>
                  <a:cubicBezTo>
                    <a:pt x="75" y="74"/>
                    <a:pt x="75" y="74"/>
                    <a:pt x="75" y="74"/>
                  </a:cubicBezTo>
                  <a:cubicBezTo>
                    <a:pt x="75" y="74"/>
                    <a:pt x="75" y="74"/>
                    <a:pt x="75" y="74"/>
                  </a:cubicBezTo>
                  <a:lnTo>
                    <a:pt x="74" y="74"/>
                  </a:lnTo>
                  <a:close/>
                  <a:moveTo>
                    <a:pt x="18" y="97"/>
                  </a:moveTo>
                  <a:cubicBezTo>
                    <a:pt x="17" y="96"/>
                    <a:pt x="18" y="97"/>
                    <a:pt x="17" y="97"/>
                  </a:cubicBezTo>
                  <a:cubicBezTo>
                    <a:pt x="18" y="97"/>
                    <a:pt x="17" y="97"/>
                    <a:pt x="18" y="97"/>
                  </a:cubicBezTo>
                  <a:close/>
                  <a:moveTo>
                    <a:pt x="9" y="78"/>
                  </a:moveTo>
                  <a:cubicBezTo>
                    <a:pt x="9" y="78"/>
                    <a:pt x="9" y="78"/>
                    <a:pt x="9" y="78"/>
                  </a:cubicBezTo>
                  <a:cubicBezTo>
                    <a:pt x="9" y="78"/>
                    <a:pt x="9" y="78"/>
                    <a:pt x="9" y="7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4" name="Freeform 14"/>
            <p:cNvSpPr>
              <a:spLocks/>
            </p:cNvSpPr>
            <p:nvPr/>
          </p:nvSpPr>
          <p:spPr bwMode="auto">
            <a:xfrm>
              <a:off x="6308726" y="1406526"/>
              <a:ext cx="285750" cy="690563"/>
            </a:xfrm>
            <a:custGeom>
              <a:avLst/>
              <a:gdLst>
                <a:gd name="T0" fmla="*/ 199273 w 76"/>
                <a:gd name="T1" fmla="*/ 0 h 184"/>
                <a:gd name="T2" fmla="*/ 56398 w 76"/>
                <a:gd name="T3" fmla="*/ 7506 h 184"/>
                <a:gd name="T4" fmla="*/ 218072 w 76"/>
                <a:gd name="T5" fmla="*/ 690563 h 184"/>
                <a:gd name="T6" fmla="*/ 199273 w 76"/>
                <a:gd name="T7" fmla="*/ 0 h 1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84">
                  <a:moveTo>
                    <a:pt x="53" y="0"/>
                  </a:moveTo>
                  <a:cubicBezTo>
                    <a:pt x="40" y="0"/>
                    <a:pt x="28" y="0"/>
                    <a:pt x="15" y="2"/>
                  </a:cubicBezTo>
                  <a:cubicBezTo>
                    <a:pt x="0" y="70"/>
                    <a:pt x="49" y="121"/>
                    <a:pt x="58" y="184"/>
                  </a:cubicBezTo>
                  <a:cubicBezTo>
                    <a:pt x="76" y="124"/>
                    <a:pt x="63" y="57"/>
                    <a:pt x="5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5" name="Freeform 15"/>
            <p:cNvSpPr>
              <a:spLocks/>
            </p:cNvSpPr>
            <p:nvPr/>
          </p:nvSpPr>
          <p:spPr bwMode="auto">
            <a:xfrm>
              <a:off x="6278563" y="4270376"/>
              <a:ext cx="436563" cy="1192213"/>
            </a:xfrm>
            <a:custGeom>
              <a:avLst/>
              <a:gdLst>
                <a:gd name="T0" fmla="*/ 169356 w 116"/>
                <a:gd name="T1" fmla="*/ 398658 h 317"/>
                <a:gd name="T2" fmla="*/ 180647 w 116"/>
                <a:gd name="T3" fmla="*/ 0 h 317"/>
                <a:gd name="T4" fmla="*/ 33871 w 116"/>
                <a:gd name="T5" fmla="*/ 391136 h 317"/>
                <a:gd name="T6" fmla="*/ 406455 w 116"/>
                <a:gd name="T7" fmla="*/ 1150843 h 317"/>
                <a:gd name="T8" fmla="*/ 406455 w 116"/>
                <a:gd name="T9" fmla="*/ 1169647 h 317"/>
                <a:gd name="T10" fmla="*/ 432800 w 116"/>
                <a:gd name="T11" fmla="*/ 1192213 h 317"/>
                <a:gd name="T12" fmla="*/ 429036 w 116"/>
                <a:gd name="T13" fmla="*/ 1165887 h 317"/>
                <a:gd name="T14" fmla="*/ 436563 w 116"/>
                <a:gd name="T15" fmla="*/ 1169647 h 317"/>
                <a:gd name="T16" fmla="*/ 429036 w 116"/>
                <a:gd name="T17" fmla="*/ 1165887 h 317"/>
                <a:gd name="T18" fmla="*/ 417746 w 116"/>
                <a:gd name="T19" fmla="*/ 1079385 h 317"/>
                <a:gd name="T20" fmla="*/ 406455 w 116"/>
                <a:gd name="T21" fmla="*/ 1147082 h 317"/>
                <a:gd name="T22" fmla="*/ 169356 w 116"/>
                <a:gd name="T23" fmla="*/ 398658 h 3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317">
                  <a:moveTo>
                    <a:pt x="45" y="106"/>
                  </a:moveTo>
                  <a:cubicBezTo>
                    <a:pt x="42" y="71"/>
                    <a:pt x="45" y="36"/>
                    <a:pt x="48" y="0"/>
                  </a:cubicBezTo>
                  <a:cubicBezTo>
                    <a:pt x="32" y="34"/>
                    <a:pt x="13" y="66"/>
                    <a:pt x="9" y="104"/>
                  </a:cubicBezTo>
                  <a:cubicBezTo>
                    <a:pt x="0" y="178"/>
                    <a:pt x="39" y="262"/>
                    <a:pt x="108" y="306"/>
                  </a:cubicBezTo>
                  <a:cubicBezTo>
                    <a:pt x="108" y="308"/>
                    <a:pt x="108" y="309"/>
                    <a:pt x="108" y="311"/>
                  </a:cubicBezTo>
                  <a:cubicBezTo>
                    <a:pt x="115" y="317"/>
                    <a:pt x="115" y="317"/>
                    <a:pt x="115" y="317"/>
                  </a:cubicBezTo>
                  <a:cubicBezTo>
                    <a:pt x="115" y="315"/>
                    <a:pt x="115" y="312"/>
                    <a:pt x="114" y="310"/>
                  </a:cubicBezTo>
                  <a:cubicBezTo>
                    <a:pt x="115" y="311"/>
                    <a:pt x="116" y="311"/>
                    <a:pt x="116" y="311"/>
                  </a:cubicBezTo>
                  <a:cubicBezTo>
                    <a:pt x="114" y="310"/>
                    <a:pt x="114" y="310"/>
                    <a:pt x="114" y="310"/>
                  </a:cubicBezTo>
                  <a:cubicBezTo>
                    <a:pt x="113" y="303"/>
                    <a:pt x="112" y="295"/>
                    <a:pt x="111" y="287"/>
                  </a:cubicBezTo>
                  <a:cubicBezTo>
                    <a:pt x="109" y="293"/>
                    <a:pt x="108" y="299"/>
                    <a:pt x="108" y="305"/>
                  </a:cubicBezTo>
                  <a:cubicBezTo>
                    <a:pt x="53" y="256"/>
                    <a:pt x="52" y="174"/>
                    <a:pt x="45" y="1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6" name="Freeform 16"/>
            <p:cNvSpPr>
              <a:spLocks/>
            </p:cNvSpPr>
            <p:nvPr/>
          </p:nvSpPr>
          <p:spPr bwMode="auto">
            <a:xfrm>
              <a:off x="6237288" y="2097088"/>
              <a:ext cx="301625" cy="1117600"/>
            </a:xfrm>
            <a:custGeom>
              <a:avLst/>
              <a:gdLst>
                <a:gd name="T0" fmla="*/ 279003 w 80"/>
                <a:gd name="T1" fmla="*/ 214489 h 297"/>
                <a:gd name="T2" fmla="*/ 290314 w 80"/>
                <a:gd name="T3" fmla="*/ 0 h 297"/>
                <a:gd name="T4" fmla="*/ 252611 w 80"/>
                <a:gd name="T5" fmla="*/ 97837 h 297"/>
                <a:gd name="T6" fmla="*/ 45244 w 80"/>
                <a:gd name="T7" fmla="*/ 775170 h 297"/>
                <a:gd name="T8" fmla="*/ 94258 w 80"/>
                <a:gd name="T9" fmla="*/ 1117600 h 297"/>
                <a:gd name="T10" fmla="*/ 279003 w 80"/>
                <a:gd name="T11" fmla="*/ 214489 h 2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0" h="297">
                  <a:moveTo>
                    <a:pt x="74" y="57"/>
                  </a:moveTo>
                  <a:cubicBezTo>
                    <a:pt x="80" y="36"/>
                    <a:pt x="80" y="17"/>
                    <a:pt x="77" y="0"/>
                  </a:cubicBezTo>
                  <a:cubicBezTo>
                    <a:pt x="75" y="9"/>
                    <a:pt x="71" y="17"/>
                    <a:pt x="67" y="26"/>
                  </a:cubicBezTo>
                  <a:cubicBezTo>
                    <a:pt x="34" y="91"/>
                    <a:pt x="0" y="133"/>
                    <a:pt x="12" y="206"/>
                  </a:cubicBezTo>
                  <a:cubicBezTo>
                    <a:pt x="17" y="235"/>
                    <a:pt x="20" y="266"/>
                    <a:pt x="25" y="297"/>
                  </a:cubicBezTo>
                  <a:cubicBezTo>
                    <a:pt x="19" y="215"/>
                    <a:pt x="49" y="138"/>
                    <a:pt x="74"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7" name="Freeform 17"/>
            <p:cNvSpPr>
              <a:spLocks/>
            </p:cNvSpPr>
            <p:nvPr/>
          </p:nvSpPr>
          <p:spPr bwMode="auto">
            <a:xfrm>
              <a:off x="6330951" y="3214688"/>
              <a:ext cx="274638" cy="1055688"/>
            </a:xfrm>
            <a:custGeom>
              <a:avLst/>
              <a:gdLst>
                <a:gd name="T0" fmla="*/ 97816 w 73"/>
                <a:gd name="T1" fmla="*/ 334364 h 281"/>
                <a:gd name="T2" fmla="*/ 0 w 73"/>
                <a:gd name="T3" fmla="*/ 0 h 281"/>
                <a:gd name="T4" fmla="*/ 48908 w 73"/>
                <a:gd name="T5" fmla="*/ 247955 h 281"/>
                <a:gd name="T6" fmla="*/ 146724 w 73"/>
                <a:gd name="T7" fmla="*/ 522209 h 281"/>
                <a:gd name="T8" fmla="*/ 146724 w 73"/>
                <a:gd name="T9" fmla="*/ 841545 h 281"/>
                <a:gd name="T10" fmla="*/ 127914 w 73"/>
                <a:gd name="T11" fmla="*/ 1055688 h 281"/>
                <a:gd name="T12" fmla="*/ 206919 w 73"/>
                <a:gd name="T13" fmla="*/ 875357 h 281"/>
                <a:gd name="T14" fmla="*/ 97816 w 73"/>
                <a:gd name="T15" fmla="*/ 334364 h 2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3" h="281">
                  <a:moveTo>
                    <a:pt x="26" y="89"/>
                  </a:moveTo>
                  <a:cubicBezTo>
                    <a:pt x="12" y="61"/>
                    <a:pt x="5" y="31"/>
                    <a:pt x="0" y="0"/>
                  </a:cubicBezTo>
                  <a:cubicBezTo>
                    <a:pt x="2" y="22"/>
                    <a:pt x="6" y="43"/>
                    <a:pt x="13" y="66"/>
                  </a:cubicBezTo>
                  <a:cubicBezTo>
                    <a:pt x="22" y="92"/>
                    <a:pt x="36" y="111"/>
                    <a:pt x="39" y="139"/>
                  </a:cubicBezTo>
                  <a:cubicBezTo>
                    <a:pt x="43" y="168"/>
                    <a:pt x="40" y="195"/>
                    <a:pt x="39" y="224"/>
                  </a:cubicBezTo>
                  <a:cubicBezTo>
                    <a:pt x="38" y="243"/>
                    <a:pt x="36" y="262"/>
                    <a:pt x="34" y="281"/>
                  </a:cubicBezTo>
                  <a:cubicBezTo>
                    <a:pt x="42" y="266"/>
                    <a:pt x="49" y="250"/>
                    <a:pt x="55" y="233"/>
                  </a:cubicBezTo>
                  <a:cubicBezTo>
                    <a:pt x="73" y="175"/>
                    <a:pt x="50" y="139"/>
                    <a:pt x="26"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8" name="Freeform 18"/>
            <p:cNvSpPr>
              <a:spLocks/>
            </p:cNvSpPr>
            <p:nvPr/>
          </p:nvSpPr>
          <p:spPr bwMode="auto">
            <a:xfrm>
              <a:off x="7159626" y="2168526"/>
              <a:ext cx="219075" cy="331788"/>
            </a:xfrm>
            <a:custGeom>
              <a:avLst/>
              <a:gdLst>
                <a:gd name="T0" fmla="*/ 219075 w 58"/>
                <a:gd name="T1" fmla="*/ 226219 h 88"/>
                <a:gd name="T2" fmla="*/ 139755 w 58"/>
                <a:gd name="T3" fmla="*/ 0 h 88"/>
                <a:gd name="T4" fmla="*/ 0 w 58"/>
                <a:gd name="T5" fmla="*/ 331788 h 88"/>
                <a:gd name="T6" fmla="*/ 219075 w 58"/>
                <a:gd name="T7" fmla="*/ 226219 h 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88">
                  <a:moveTo>
                    <a:pt x="58" y="60"/>
                  </a:moveTo>
                  <a:cubicBezTo>
                    <a:pt x="56" y="39"/>
                    <a:pt x="50" y="15"/>
                    <a:pt x="37" y="0"/>
                  </a:cubicBezTo>
                  <a:cubicBezTo>
                    <a:pt x="9" y="24"/>
                    <a:pt x="3" y="55"/>
                    <a:pt x="0" y="88"/>
                  </a:cubicBezTo>
                  <a:cubicBezTo>
                    <a:pt x="9" y="70"/>
                    <a:pt x="27" y="58"/>
                    <a:pt x="58"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9" name="Freeform 19"/>
            <p:cNvSpPr>
              <a:spLocks/>
            </p:cNvSpPr>
            <p:nvPr/>
          </p:nvSpPr>
          <p:spPr bwMode="auto">
            <a:xfrm>
              <a:off x="7118351" y="2500313"/>
              <a:ext cx="41275" cy="338138"/>
            </a:xfrm>
            <a:custGeom>
              <a:avLst/>
              <a:gdLst>
                <a:gd name="T0" fmla="*/ 15009 w 11"/>
                <a:gd name="T1" fmla="*/ 338138 h 90"/>
                <a:gd name="T2" fmla="*/ 41275 w 11"/>
                <a:gd name="T3" fmla="*/ 0 h 90"/>
                <a:gd name="T4" fmla="*/ 15009 w 11"/>
                <a:gd name="T5" fmla="*/ 338138 h 90"/>
                <a:gd name="T6" fmla="*/ 0 60000 65536"/>
                <a:gd name="T7" fmla="*/ 0 60000 65536"/>
                <a:gd name="T8" fmla="*/ 0 60000 65536"/>
              </a:gdLst>
              <a:ahLst/>
              <a:cxnLst>
                <a:cxn ang="T6">
                  <a:pos x="T0" y="T1"/>
                </a:cxn>
                <a:cxn ang="T7">
                  <a:pos x="T2" y="T3"/>
                </a:cxn>
                <a:cxn ang="T8">
                  <a:pos x="T4" y="T5"/>
                </a:cxn>
              </a:cxnLst>
              <a:rect l="0" t="0" r="r" b="b"/>
              <a:pathLst>
                <a:path w="11" h="90">
                  <a:moveTo>
                    <a:pt x="4" y="90"/>
                  </a:moveTo>
                  <a:cubicBezTo>
                    <a:pt x="11" y="62"/>
                    <a:pt x="9" y="30"/>
                    <a:pt x="11" y="0"/>
                  </a:cubicBezTo>
                  <a:cubicBezTo>
                    <a:pt x="0" y="24"/>
                    <a:pt x="1" y="58"/>
                    <a:pt x="4" y="9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0" name="Freeform 20"/>
            <p:cNvSpPr>
              <a:spLocks/>
            </p:cNvSpPr>
            <p:nvPr/>
          </p:nvSpPr>
          <p:spPr bwMode="auto">
            <a:xfrm>
              <a:off x="6632576" y="2838451"/>
              <a:ext cx="906463" cy="2560638"/>
            </a:xfrm>
            <a:custGeom>
              <a:avLst/>
              <a:gdLst>
                <a:gd name="T0" fmla="*/ 789864 w 241"/>
                <a:gd name="T1" fmla="*/ 883627 h 681"/>
                <a:gd name="T2" fmla="*/ 455112 w 241"/>
                <a:gd name="T3" fmla="*/ 1139315 h 681"/>
                <a:gd name="T4" fmla="*/ 443828 w 241"/>
                <a:gd name="T5" fmla="*/ 1425083 h 681"/>
                <a:gd name="T6" fmla="*/ 184302 w 241"/>
                <a:gd name="T7" fmla="*/ 1853736 h 681"/>
                <a:gd name="T8" fmla="*/ 176779 w 241"/>
                <a:gd name="T9" fmla="*/ 1868777 h 681"/>
                <a:gd name="T10" fmla="*/ 146689 w 241"/>
                <a:gd name="T11" fmla="*/ 1120514 h 681"/>
                <a:gd name="T12" fmla="*/ 515292 w 241"/>
                <a:gd name="T13" fmla="*/ 255688 h 681"/>
                <a:gd name="T14" fmla="*/ 500247 w 241"/>
                <a:gd name="T15" fmla="*/ 0 h 681"/>
                <a:gd name="T16" fmla="*/ 488963 w 241"/>
                <a:gd name="T17" fmla="*/ 41361 h 681"/>
                <a:gd name="T18" fmla="*/ 244482 w 241"/>
                <a:gd name="T19" fmla="*/ 451214 h 681"/>
                <a:gd name="T20" fmla="*/ 86509 w 241"/>
                <a:gd name="T21" fmla="*/ 876107 h 681"/>
                <a:gd name="T22" fmla="*/ 139167 w 241"/>
                <a:gd name="T23" fmla="*/ 1917658 h 681"/>
                <a:gd name="T24" fmla="*/ 48896 w 241"/>
                <a:gd name="T25" fmla="*/ 2380153 h 681"/>
                <a:gd name="T26" fmla="*/ 63941 w 241"/>
                <a:gd name="T27" fmla="*/ 2511757 h 681"/>
                <a:gd name="T28" fmla="*/ 105315 w 241"/>
                <a:gd name="T29" fmla="*/ 2391433 h 681"/>
                <a:gd name="T30" fmla="*/ 176779 w 241"/>
                <a:gd name="T31" fmla="*/ 2560638 h 681"/>
                <a:gd name="T32" fmla="*/ 203108 w 241"/>
                <a:gd name="T33" fmla="*/ 2541837 h 681"/>
                <a:gd name="T34" fmla="*/ 285856 w 241"/>
                <a:gd name="T35" fmla="*/ 2135745 h 681"/>
                <a:gd name="T36" fmla="*/ 368603 w 241"/>
                <a:gd name="T37" fmla="*/ 1620609 h 681"/>
                <a:gd name="T38" fmla="*/ 519054 w 241"/>
                <a:gd name="T39" fmla="*/ 1368682 h 681"/>
                <a:gd name="T40" fmla="*/ 507770 w 241"/>
                <a:gd name="T41" fmla="*/ 1105474 h 681"/>
                <a:gd name="T42" fmla="*/ 786103 w 241"/>
                <a:gd name="T43" fmla="*/ 1161875 h 681"/>
                <a:gd name="T44" fmla="*/ 789864 w 241"/>
                <a:gd name="T45" fmla="*/ 883627 h 6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1" h="681">
                  <a:moveTo>
                    <a:pt x="210" y="235"/>
                  </a:moveTo>
                  <a:cubicBezTo>
                    <a:pt x="170" y="203"/>
                    <a:pt x="122" y="263"/>
                    <a:pt x="121" y="303"/>
                  </a:cubicBezTo>
                  <a:cubicBezTo>
                    <a:pt x="120" y="333"/>
                    <a:pt x="128" y="350"/>
                    <a:pt x="118" y="379"/>
                  </a:cubicBezTo>
                  <a:cubicBezTo>
                    <a:pt x="103" y="420"/>
                    <a:pt x="69" y="454"/>
                    <a:pt x="49" y="493"/>
                  </a:cubicBezTo>
                  <a:cubicBezTo>
                    <a:pt x="49" y="494"/>
                    <a:pt x="48" y="496"/>
                    <a:pt x="47" y="497"/>
                  </a:cubicBezTo>
                  <a:cubicBezTo>
                    <a:pt x="50" y="432"/>
                    <a:pt x="41" y="363"/>
                    <a:pt x="39" y="298"/>
                  </a:cubicBezTo>
                  <a:cubicBezTo>
                    <a:pt x="37" y="203"/>
                    <a:pt x="129" y="157"/>
                    <a:pt x="137" y="68"/>
                  </a:cubicBezTo>
                  <a:cubicBezTo>
                    <a:pt x="138" y="51"/>
                    <a:pt x="135" y="26"/>
                    <a:pt x="133" y="0"/>
                  </a:cubicBezTo>
                  <a:cubicBezTo>
                    <a:pt x="132" y="4"/>
                    <a:pt x="131" y="7"/>
                    <a:pt x="130" y="11"/>
                  </a:cubicBezTo>
                  <a:cubicBezTo>
                    <a:pt x="118" y="49"/>
                    <a:pt x="83" y="84"/>
                    <a:pt x="65" y="120"/>
                  </a:cubicBezTo>
                  <a:cubicBezTo>
                    <a:pt x="47" y="156"/>
                    <a:pt x="33" y="193"/>
                    <a:pt x="23" y="233"/>
                  </a:cubicBezTo>
                  <a:cubicBezTo>
                    <a:pt x="0" y="328"/>
                    <a:pt x="48" y="416"/>
                    <a:pt x="37" y="510"/>
                  </a:cubicBezTo>
                  <a:cubicBezTo>
                    <a:pt x="32" y="551"/>
                    <a:pt x="13" y="592"/>
                    <a:pt x="13" y="633"/>
                  </a:cubicBezTo>
                  <a:cubicBezTo>
                    <a:pt x="13" y="644"/>
                    <a:pt x="15" y="656"/>
                    <a:pt x="17" y="668"/>
                  </a:cubicBezTo>
                  <a:cubicBezTo>
                    <a:pt x="19" y="658"/>
                    <a:pt x="24" y="647"/>
                    <a:pt x="28" y="636"/>
                  </a:cubicBezTo>
                  <a:cubicBezTo>
                    <a:pt x="31" y="653"/>
                    <a:pt x="38" y="668"/>
                    <a:pt x="47" y="681"/>
                  </a:cubicBezTo>
                  <a:cubicBezTo>
                    <a:pt x="54" y="676"/>
                    <a:pt x="54" y="676"/>
                    <a:pt x="54" y="676"/>
                  </a:cubicBezTo>
                  <a:cubicBezTo>
                    <a:pt x="56" y="639"/>
                    <a:pt x="76" y="608"/>
                    <a:pt x="76" y="568"/>
                  </a:cubicBezTo>
                  <a:cubicBezTo>
                    <a:pt x="76" y="522"/>
                    <a:pt x="66" y="469"/>
                    <a:pt x="98" y="431"/>
                  </a:cubicBezTo>
                  <a:cubicBezTo>
                    <a:pt x="119" y="406"/>
                    <a:pt x="138" y="401"/>
                    <a:pt x="138" y="364"/>
                  </a:cubicBezTo>
                  <a:cubicBezTo>
                    <a:pt x="139" y="342"/>
                    <a:pt x="129" y="316"/>
                    <a:pt x="135" y="294"/>
                  </a:cubicBezTo>
                  <a:cubicBezTo>
                    <a:pt x="150" y="245"/>
                    <a:pt x="209" y="265"/>
                    <a:pt x="209" y="309"/>
                  </a:cubicBezTo>
                  <a:cubicBezTo>
                    <a:pt x="241" y="309"/>
                    <a:pt x="225" y="248"/>
                    <a:pt x="210" y="2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1" name="Freeform 21"/>
            <p:cNvSpPr>
              <a:spLocks noEditPoints="1"/>
            </p:cNvSpPr>
            <p:nvPr/>
          </p:nvSpPr>
          <p:spPr bwMode="auto">
            <a:xfrm>
              <a:off x="6267451" y="1398588"/>
              <a:ext cx="1227138" cy="4071938"/>
            </a:xfrm>
            <a:custGeom>
              <a:avLst/>
              <a:gdLst>
                <a:gd name="T0" fmla="*/ 214561 w 326"/>
                <a:gd name="T1" fmla="*/ 2567990 h 1083"/>
                <a:gd name="T2" fmla="*/ 63992 w 326"/>
                <a:gd name="T3" fmla="*/ 1661862 h 1083"/>
                <a:gd name="T4" fmla="*/ 240911 w 326"/>
                <a:gd name="T5" fmla="*/ 939967 h 1083"/>
                <a:gd name="T6" fmla="*/ 158098 w 326"/>
                <a:gd name="T7" fmla="*/ 379747 h 1083"/>
                <a:gd name="T8" fmla="*/ 146805 w 326"/>
                <a:gd name="T9" fmla="*/ 15039 h 1083"/>
                <a:gd name="T10" fmla="*/ 271024 w 326"/>
                <a:gd name="T11" fmla="*/ 646697 h 1083"/>
                <a:gd name="T12" fmla="*/ 139276 w 326"/>
                <a:gd name="T13" fmla="*/ 939967 h 1083"/>
                <a:gd name="T14" fmla="*/ 22585 w 326"/>
                <a:gd name="T15" fmla="*/ 1560346 h 1083"/>
                <a:gd name="T16" fmla="*/ 184447 w 326"/>
                <a:gd name="T17" fmla="*/ 2214563 h 1083"/>
                <a:gd name="T18" fmla="*/ 286081 w 326"/>
                <a:gd name="T19" fmla="*/ 2507833 h 1083"/>
                <a:gd name="T20" fmla="*/ 225854 w 326"/>
                <a:gd name="T21" fmla="*/ 2782303 h 1083"/>
                <a:gd name="T22" fmla="*/ 86577 w 326"/>
                <a:gd name="T23" fmla="*/ 3083092 h 1083"/>
                <a:gd name="T24" fmla="*/ 41406 w 326"/>
                <a:gd name="T25" fmla="*/ 3263566 h 1083"/>
                <a:gd name="T26" fmla="*/ 225854 w 326"/>
                <a:gd name="T27" fmla="*/ 3853866 h 1083"/>
                <a:gd name="T28" fmla="*/ 184447 w 326"/>
                <a:gd name="T29" fmla="*/ 3797468 h 1083"/>
                <a:gd name="T30" fmla="*/ 278553 w 326"/>
                <a:gd name="T31" fmla="*/ 2398796 h 1083"/>
                <a:gd name="T32" fmla="*/ 146805 w 326"/>
                <a:gd name="T33" fmla="*/ 955007 h 1083"/>
                <a:gd name="T34" fmla="*/ 82813 w 326"/>
                <a:gd name="T35" fmla="*/ 161674 h 1083"/>
                <a:gd name="T36" fmla="*/ 207032 w 326"/>
                <a:gd name="T37" fmla="*/ 2545431 h 1083"/>
                <a:gd name="T38" fmla="*/ 33878 w 326"/>
                <a:gd name="T39" fmla="*/ 3387642 h 1083"/>
                <a:gd name="T40" fmla="*/ 255967 w 326"/>
                <a:gd name="T41" fmla="*/ 639178 h 1083"/>
                <a:gd name="T42" fmla="*/ 542049 w 326"/>
                <a:gd name="T43" fmla="*/ 3207168 h 1083"/>
                <a:gd name="T44" fmla="*/ 632390 w 326"/>
                <a:gd name="T45" fmla="*/ 2195763 h 1083"/>
                <a:gd name="T46" fmla="*/ 880829 w 326"/>
                <a:gd name="T47" fmla="*/ 1661862 h 1083"/>
                <a:gd name="T48" fmla="*/ 880829 w 326"/>
                <a:gd name="T49" fmla="*/ 1139240 h 1083"/>
                <a:gd name="T50" fmla="*/ 1110447 w 326"/>
                <a:gd name="T51" fmla="*/ 977566 h 1083"/>
                <a:gd name="T52" fmla="*/ 926000 w 326"/>
                <a:gd name="T53" fmla="*/ 913648 h 1083"/>
                <a:gd name="T54" fmla="*/ 869536 w 326"/>
                <a:gd name="T55" fmla="*/ 1406191 h 1083"/>
                <a:gd name="T56" fmla="*/ 767902 w 326"/>
                <a:gd name="T57" fmla="*/ 1639303 h 1083"/>
                <a:gd name="T58" fmla="*/ 496878 w 326"/>
                <a:gd name="T59" fmla="*/ 2146885 h 1083"/>
                <a:gd name="T60" fmla="*/ 421593 w 326"/>
                <a:gd name="T61" fmla="*/ 2598069 h 1083"/>
                <a:gd name="T62" fmla="*/ 463000 w 326"/>
                <a:gd name="T63" fmla="*/ 2883819 h 1083"/>
                <a:gd name="T64" fmla="*/ 496878 w 326"/>
                <a:gd name="T65" fmla="*/ 3162050 h 1083"/>
                <a:gd name="T66" fmla="*/ 493114 w 326"/>
                <a:gd name="T67" fmla="*/ 3387642 h 1083"/>
                <a:gd name="T68" fmla="*/ 414065 w 326"/>
                <a:gd name="T69" fmla="*/ 3763629 h 1083"/>
                <a:gd name="T70" fmla="*/ 421593 w 326"/>
                <a:gd name="T71" fmla="*/ 3883945 h 1083"/>
                <a:gd name="T72" fmla="*/ 493114 w 326"/>
                <a:gd name="T73" fmla="*/ 2992856 h 1083"/>
                <a:gd name="T74" fmla="*/ 767902 w 326"/>
                <a:gd name="T75" fmla="*/ 1661862 h 1083"/>
                <a:gd name="T76" fmla="*/ 1035162 w 326"/>
                <a:gd name="T77" fmla="*/ 774533 h 1083"/>
                <a:gd name="T78" fmla="*/ 519463 w 326"/>
                <a:gd name="T79" fmla="*/ 2410076 h 1083"/>
                <a:gd name="T80" fmla="*/ 459236 w 326"/>
                <a:gd name="T81" fmla="*/ 3541796 h 1083"/>
                <a:gd name="T82" fmla="*/ 470528 w 326"/>
                <a:gd name="T83" fmla="*/ 2940217 h 1083"/>
                <a:gd name="T84" fmla="*/ 621097 w 326"/>
                <a:gd name="T85" fmla="*/ 3748589 h 1083"/>
                <a:gd name="T86" fmla="*/ 703910 w 326"/>
                <a:gd name="T87" fmla="*/ 3105652 h 1083"/>
                <a:gd name="T88" fmla="*/ 880829 w 326"/>
                <a:gd name="T89" fmla="*/ 2752224 h 1083"/>
                <a:gd name="T90" fmla="*/ 1001284 w 326"/>
                <a:gd name="T91" fmla="*/ 2440155 h 1083"/>
                <a:gd name="T92" fmla="*/ 1193260 w 326"/>
                <a:gd name="T93" fmla="*/ 2594310 h 1083"/>
                <a:gd name="T94" fmla="*/ 1189496 w 326"/>
                <a:gd name="T95" fmla="*/ 2364958 h 1083"/>
                <a:gd name="T96" fmla="*/ 895886 w 326"/>
                <a:gd name="T97" fmla="*/ 2379997 h 1083"/>
                <a:gd name="T98" fmla="*/ 824366 w 326"/>
                <a:gd name="T99" fmla="*/ 2507833 h 1083"/>
                <a:gd name="T100" fmla="*/ 805545 w 326"/>
                <a:gd name="T101" fmla="*/ 2853740 h 1083"/>
                <a:gd name="T102" fmla="*/ 670032 w 326"/>
                <a:gd name="T103" fmla="*/ 3101892 h 1083"/>
                <a:gd name="T104" fmla="*/ 560870 w 326"/>
                <a:gd name="T105" fmla="*/ 3256046 h 1083"/>
                <a:gd name="T106" fmla="*/ 508171 w 326"/>
                <a:gd name="T107" fmla="*/ 3391402 h 1083"/>
                <a:gd name="T108" fmla="*/ 470528 w 326"/>
                <a:gd name="T109" fmla="*/ 3515477 h 1083"/>
                <a:gd name="T110" fmla="*/ 455471 w 326"/>
                <a:gd name="T111" fmla="*/ 3692191 h 1083"/>
                <a:gd name="T112" fmla="*/ 496878 w 326"/>
                <a:gd name="T113" fmla="*/ 3917783 h 1083"/>
                <a:gd name="T114" fmla="*/ 493114 w 326"/>
                <a:gd name="T115" fmla="*/ 3455320 h 1083"/>
                <a:gd name="T116" fmla="*/ 831894 w 326"/>
                <a:gd name="T117" fmla="*/ 2771023 h 1083"/>
                <a:gd name="T118" fmla="*/ 1215845 w 326"/>
                <a:gd name="T119" fmla="*/ 2489033 h 1083"/>
                <a:gd name="T120" fmla="*/ 722732 w 326"/>
                <a:gd name="T121" fmla="*/ 3060533 h 1083"/>
                <a:gd name="T122" fmla="*/ 451707 w 326"/>
                <a:gd name="T123" fmla="*/ 3692191 h 1083"/>
                <a:gd name="T124" fmla="*/ 1114211 w 326"/>
                <a:gd name="T125" fmla="*/ 2293520 h 108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26" h="1083">
                  <a:moveTo>
                    <a:pt x="120" y="1075"/>
                  </a:moveTo>
                  <a:cubicBezTo>
                    <a:pt x="111" y="1070"/>
                    <a:pt x="122" y="1076"/>
                    <a:pt x="115" y="1072"/>
                  </a:cubicBezTo>
                  <a:cubicBezTo>
                    <a:pt x="117" y="1073"/>
                    <a:pt x="119" y="1074"/>
                    <a:pt x="120" y="1075"/>
                  </a:cubicBezTo>
                  <a:close/>
                  <a:moveTo>
                    <a:pt x="95" y="1054"/>
                  </a:moveTo>
                  <a:cubicBezTo>
                    <a:pt x="87" y="1043"/>
                    <a:pt x="79" y="1029"/>
                    <a:pt x="73" y="1014"/>
                  </a:cubicBezTo>
                  <a:cubicBezTo>
                    <a:pt x="67" y="999"/>
                    <a:pt x="62" y="984"/>
                    <a:pt x="60" y="969"/>
                  </a:cubicBezTo>
                  <a:cubicBezTo>
                    <a:pt x="59" y="965"/>
                    <a:pt x="59" y="970"/>
                    <a:pt x="58" y="962"/>
                  </a:cubicBezTo>
                  <a:cubicBezTo>
                    <a:pt x="53" y="934"/>
                    <a:pt x="50" y="888"/>
                    <a:pt x="47" y="853"/>
                  </a:cubicBezTo>
                  <a:cubicBezTo>
                    <a:pt x="47" y="855"/>
                    <a:pt x="47" y="855"/>
                    <a:pt x="47" y="855"/>
                  </a:cubicBezTo>
                  <a:cubicBezTo>
                    <a:pt x="46" y="849"/>
                    <a:pt x="47" y="841"/>
                    <a:pt x="47" y="833"/>
                  </a:cubicBezTo>
                  <a:cubicBezTo>
                    <a:pt x="47" y="833"/>
                    <a:pt x="47" y="836"/>
                    <a:pt x="46" y="834"/>
                  </a:cubicBezTo>
                  <a:cubicBezTo>
                    <a:pt x="47" y="832"/>
                    <a:pt x="47" y="821"/>
                    <a:pt x="47" y="818"/>
                  </a:cubicBezTo>
                  <a:cubicBezTo>
                    <a:pt x="47" y="815"/>
                    <a:pt x="47" y="816"/>
                    <a:pt x="47" y="812"/>
                  </a:cubicBezTo>
                  <a:cubicBezTo>
                    <a:pt x="47" y="808"/>
                    <a:pt x="47" y="808"/>
                    <a:pt x="47" y="808"/>
                  </a:cubicBezTo>
                  <a:cubicBezTo>
                    <a:pt x="49" y="797"/>
                    <a:pt x="49" y="781"/>
                    <a:pt x="51" y="765"/>
                  </a:cubicBezTo>
                  <a:cubicBezTo>
                    <a:pt x="51" y="766"/>
                    <a:pt x="51" y="768"/>
                    <a:pt x="51" y="766"/>
                  </a:cubicBezTo>
                  <a:cubicBezTo>
                    <a:pt x="52" y="754"/>
                    <a:pt x="53" y="740"/>
                    <a:pt x="55" y="726"/>
                  </a:cubicBezTo>
                  <a:cubicBezTo>
                    <a:pt x="57" y="683"/>
                    <a:pt x="57" y="683"/>
                    <a:pt x="57" y="683"/>
                  </a:cubicBezTo>
                  <a:cubicBezTo>
                    <a:pt x="57" y="684"/>
                    <a:pt x="57" y="685"/>
                    <a:pt x="57" y="684"/>
                  </a:cubicBezTo>
                  <a:cubicBezTo>
                    <a:pt x="57" y="682"/>
                    <a:pt x="58" y="674"/>
                    <a:pt x="58" y="667"/>
                  </a:cubicBezTo>
                  <a:cubicBezTo>
                    <a:pt x="58" y="663"/>
                    <a:pt x="59" y="654"/>
                    <a:pt x="58" y="645"/>
                  </a:cubicBezTo>
                  <a:cubicBezTo>
                    <a:pt x="58" y="646"/>
                    <a:pt x="58" y="646"/>
                    <a:pt x="58" y="646"/>
                  </a:cubicBezTo>
                  <a:cubicBezTo>
                    <a:pt x="59" y="639"/>
                    <a:pt x="58" y="636"/>
                    <a:pt x="58" y="631"/>
                  </a:cubicBezTo>
                  <a:cubicBezTo>
                    <a:pt x="57" y="627"/>
                    <a:pt x="57" y="627"/>
                    <a:pt x="57" y="627"/>
                  </a:cubicBezTo>
                  <a:cubicBezTo>
                    <a:pt x="57" y="624"/>
                    <a:pt x="56" y="618"/>
                    <a:pt x="55" y="613"/>
                  </a:cubicBezTo>
                  <a:cubicBezTo>
                    <a:pt x="55" y="613"/>
                    <a:pt x="55" y="613"/>
                    <a:pt x="55" y="613"/>
                  </a:cubicBezTo>
                  <a:cubicBezTo>
                    <a:pt x="54" y="608"/>
                    <a:pt x="53" y="605"/>
                    <a:pt x="52" y="601"/>
                  </a:cubicBezTo>
                  <a:cubicBezTo>
                    <a:pt x="52" y="600"/>
                    <a:pt x="52" y="600"/>
                    <a:pt x="52" y="600"/>
                  </a:cubicBezTo>
                  <a:cubicBezTo>
                    <a:pt x="48" y="590"/>
                    <a:pt x="45" y="585"/>
                    <a:pt x="46" y="585"/>
                  </a:cubicBezTo>
                  <a:cubicBezTo>
                    <a:pt x="44" y="581"/>
                    <a:pt x="50" y="594"/>
                    <a:pt x="47" y="589"/>
                  </a:cubicBezTo>
                  <a:cubicBezTo>
                    <a:pt x="40" y="572"/>
                    <a:pt x="32" y="556"/>
                    <a:pt x="27" y="539"/>
                  </a:cubicBezTo>
                  <a:cubicBezTo>
                    <a:pt x="22" y="521"/>
                    <a:pt x="19" y="503"/>
                    <a:pt x="17" y="485"/>
                  </a:cubicBezTo>
                  <a:cubicBezTo>
                    <a:pt x="17" y="481"/>
                    <a:pt x="17" y="479"/>
                    <a:pt x="16" y="478"/>
                  </a:cubicBezTo>
                  <a:cubicBezTo>
                    <a:pt x="16" y="474"/>
                    <a:pt x="16" y="464"/>
                    <a:pt x="16" y="461"/>
                  </a:cubicBezTo>
                  <a:cubicBezTo>
                    <a:pt x="16" y="462"/>
                    <a:pt x="16" y="459"/>
                    <a:pt x="16" y="457"/>
                  </a:cubicBezTo>
                  <a:cubicBezTo>
                    <a:pt x="16" y="450"/>
                    <a:pt x="17" y="450"/>
                    <a:pt x="17" y="442"/>
                  </a:cubicBezTo>
                  <a:cubicBezTo>
                    <a:pt x="17" y="445"/>
                    <a:pt x="16" y="446"/>
                    <a:pt x="16" y="445"/>
                  </a:cubicBezTo>
                  <a:cubicBezTo>
                    <a:pt x="17" y="439"/>
                    <a:pt x="18" y="431"/>
                    <a:pt x="18" y="424"/>
                  </a:cubicBezTo>
                  <a:cubicBezTo>
                    <a:pt x="18" y="425"/>
                    <a:pt x="18" y="427"/>
                    <a:pt x="18" y="426"/>
                  </a:cubicBezTo>
                  <a:cubicBezTo>
                    <a:pt x="19" y="418"/>
                    <a:pt x="20" y="412"/>
                    <a:pt x="21" y="405"/>
                  </a:cubicBezTo>
                  <a:cubicBezTo>
                    <a:pt x="20" y="408"/>
                    <a:pt x="20" y="408"/>
                    <a:pt x="20" y="408"/>
                  </a:cubicBezTo>
                  <a:cubicBezTo>
                    <a:pt x="22" y="397"/>
                    <a:pt x="21" y="404"/>
                    <a:pt x="23" y="395"/>
                  </a:cubicBezTo>
                  <a:cubicBezTo>
                    <a:pt x="22" y="397"/>
                    <a:pt x="22" y="396"/>
                    <a:pt x="22" y="397"/>
                  </a:cubicBezTo>
                  <a:cubicBezTo>
                    <a:pt x="24" y="388"/>
                    <a:pt x="27" y="374"/>
                    <a:pt x="29" y="365"/>
                  </a:cubicBezTo>
                  <a:cubicBezTo>
                    <a:pt x="29" y="365"/>
                    <a:pt x="29" y="365"/>
                    <a:pt x="29" y="365"/>
                  </a:cubicBezTo>
                  <a:cubicBezTo>
                    <a:pt x="32" y="356"/>
                    <a:pt x="34" y="346"/>
                    <a:pt x="37" y="336"/>
                  </a:cubicBezTo>
                  <a:cubicBezTo>
                    <a:pt x="38" y="332"/>
                    <a:pt x="36" y="337"/>
                    <a:pt x="39" y="327"/>
                  </a:cubicBezTo>
                  <a:cubicBezTo>
                    <a:pt x="40" y="327"/>
                    <a:pt x="45" y="310"/>
                    <a:pt x="43" y="316"/>
                  </a:cubicBezTo>
                  <a:cubicBezTo>
                    <a:pt x="46" y="307"/>
                    <a:pt x="50" y="294"/>
                    <a:pt x="52" y="288"/>
                  </a:cubicBezTo>
                  <a:cubicBezTo>
                    <a:pt x="50" y="292"/>
                    <a:pt x="53" y="284"/>
                    <a:pt x="50" y="291"/>
                  </a:cubicBezTo>
                  <a:cubicBezTo>
                    <a:pt x="52" y="286"/>
                    <a:pt x="52" y="286"/>
                    <a:pt x="52" y="286"/>
                  </a:cubicBezTo>
                  <a:cubicBezTo>
                    <a:pt x="51" y="286"/>
                    <a:pt x="50" y="291"/>
                    <a:pt x="50" y="289"/>
                  </a:cubicBezTo>
                  <a:cubicBezTo>
                    <a:pt x="56" y="273"/>
                    <a:pt x="56" y="273"/>
                    <a:pt x="56" y="273"/>
                  </a:cubicBezTo>
                  <a:cubicBezTo>
                    <a:pt x="58" y="266"/>
                    <a:pt x="61" y="260"/>
                    <a:pt x="64" y="250"/>
                  </a:cubicBezTo>
                  <a:cubicBezTo>
                    <a:pt x="62" y="255"/>
                    <a:pt x="64" y="247"/>
                    <a:pt x="63" y="250"/>
                  </a:cubicBezTo>
                  <a:cubicBezTo>
                    <a:pt x="65" y="245"/>
                    <a:pt x="67" y="240"/>
                    <a:pt x="68" y="235"/>
                  </a:cubicBezTo>
                  <a:cubicBezTo>
                    <a:pt x="69" y="232"/>
                    <a:pt x="68" y="235"/>
                    <a:pt x="69" y="229"/>
                  </a:cubicBezTo>
                  <a:cubicBezTo>
                    <a:pt x="69" y="230"/>
                    <a:pt x="70" y="227"/>
                    <a:pt x="70" y="226"/>
                  </a:cubicBezTo>
                  <a:cubicBezTo>
                    <a:pt x="71" y="224"/>
                    <a:pt x="72" y="210"/>
                    <a:pt x="71" y="209"/>
                  </a:cubicBezTo>
                  <a:cubicBezTo>
                    <a:pt x="71" y="207"/>
                    <a:pt x="71" y="215"/>
                    <a:pt x="71" y="211"/>
                  </a:cubicBezTo>
                  <a:cubicBezTo>
                    <a:pt x="71" y="204"/>
                    <a:pt x="71" y="204"/>
                    <a:pt x="71" y="197"/>
                  </a:cubicBezTo>
                  <a:cubicBezTo>
                    <a:pt x="71" y="197"/>
                    <a:pt x="71" y="197"/>
                    <a:pt x="71" y="197"/>
                  </a:cubicBezTo>
                  <a:cubicBezTo>
                    <a:pt x="71" y="192"/>
                    <a:pt x="70" y="183"/>
                    <a:pt x="71" y="188"/>
                  </a:cubicBezTo>
                  <a:cubicBezTo>
                    <a:pt x="71" y="191"/>
                    <a:pt x="70" y="187"/>
                    <a:pt x="71" y="192"/>
                  </a:cubicBezTo>
                  <a:cubicBezTo>
                    <a:pt x="71" y="188"/>
                    <a:pt x="70" y="181"/>
                    <a:pt x="68" y="174"/>
                  </a:cubicBezTo>
                  <a:cubicBezTo>
                    <a:pt x="69" y="176"/>
                    <a:pt x="68" y="176"/>
                    <a:pt x="68" y="177"/>
                  </a:cubicBezTo>
                  <a:cubicBezTo>
                    <a:pt x="67" y="168"/>
                    <a:pt x="64" y="158"/>
                    <a:pt x="61" y="149"/>
                  </a:cubicBezTo>
                  <a:cubicBezTo>
                    <a:pt x="61" y="148"/>
                    <a:pt x="62" y="152"/>
                    <a:pt x="62" y="154"/>
                  </a:cubicBezTo>
                  <a:cubicBezTo>
                    <a:pt x="58" y="141"/>
                    <a:pt x="53" y="128"/>
                    <a:pt x="49" y="118"/>
                  </a:cubicBezTo>
                  <a:cubicBezTo>
                    <a:pt x="49" y="120"/>
                    <a:pt x="49" y="119"/>
                    <a:pt x="49" y="119"/>
                  </a:cubicBezTo>
                  <a:cubicBezTo>
                    <a:pt x="47" y="113"/>
                    <a:pt x="47" y="114"/>
                    <a:pt x="45" y="110"/>
                  </a:cubicBezTo>
                  <a:cubicBezTo>
                    <a:pt x="45" y="110"/>
                    <a:pt x="43" y="105"/>
                    <a:pt x="42" y="101"/>
                  </a:cubicBezTo>
                  <a:cubicBezTo>
                    <a:pt x="41" y="99"/>
                    <a:pt x="41" y="100"/>
                    <a:pt x="42" y="104"/>
                  </a:cubicBezTo>
                  <a:cubicBezTo>
                    <a:pt x="40" y="98"/>
                    <a:pt x="32" y="76"/>
                    <a:pt x="29" y="63"/>
                  </a:cubicBezTo>
                  <a:cubicBezTo>
                    <a:pt x="27" y="52"/>
                    <a:pt x="27" y="52"/>
                    <a:pt x="27" y="52"/>
                  </a:cubicBezTo>
                  <a:cubicBezTo>
                    <a:pt x="27" y="53"/>
                    <a:pt x="27" y="53"/>
                    <a:pt x="27" y="53"/>
                  </a:cubicBezTo>
                  <a:cubicBezTo>
                    <a:pt x="26" y="50"/>
                    <a:pt x="25" y="43"/>
                    <a:pt x="25" y="42"/>
                  </a:cubicBezTo>
                  <a:cubicBezTo>
                    <a:pt x="25" y="39"/>
                    <a:pt x="25" y="45"/>
                    <a:pt x="26" y="51"/>
                  </a:cubicBezTo>
                  <a:cubicBezTo>
                    <a:pt x="27" y="57"/>
                    <a:pt x="29" y="63"/>
                    <a:pt x="28" y="59"/>
                  </a:cubicBezTo>
                  <a:cubicBezTo>
                    <a:pt x="27" y="56"/>
                    <a:pt x="26" y="46"/>
                    <a:pt x="26" y="48"/>
                  </a:cubicBezTo>
                  <a:cubicBezTo>
                    <a:pt x="25" y="42"/>
                    <a:pt x="25" y="36"/>
                    <a:pt x="25" y="30"/>
                  </a:cubicBezTo>
                  <a:cubicBezTo>
                    <a:pt x="25" y="32"/>
                    <a:pt x="24" y="35"/>
                    <a:pt x="24" y="30"/>
                  </a:cubicBezTo>
                  <a:cubicBezTo>
                    <a:pt x="25" y="21"/>
                    <a:pt x="24" y="27"/>
                    <a:pt x="25" y="20"/>
                  </a:cubicBezTo>
                  <a:cubicBezTo>
                    <a:pt x="25" y="16"/>
                    <a:pt x="25" y="16"/>
                    <a:pt x="25" y="16"/>
                  </a:cubicBezTo>
                  <a:cubicBezTo>
                    <a:pt x="26" y="16"/>
                    <a:pt x="26" y="8"/>
                    <a:pt x="26" y="11"/>
                  </a:cubicBezTo>
                  <a:cubicBezTo>
                    <a:pt x="26" y="11"/>
                    <a:pt x="27" y="7"/>
                    <a:pt x="28" y="4"/>
                  </a:cubicBezTo>
                  <a:cubicBezTo>
                    <a:pt x="26" y="5"/>
                    <a:pt x="26" y="5"/>
                    <a:pt x="26" y="5"/>
                  </a:cubicBezTo>
                  <a:cubicBezTo>
                    <a:pt x="29" y="5"/>
                    <a:pt x="31" y="4"/>
                    <a:pt x="31" y="4"/>
                  </a:cubicBezTo>
                  <a:cubicBezTo>
                    <a:pt x="30" y="4"/>
                    <a:pt x="30" y="4"/>
                    <a:pt x="30" y="4"/>
                  </a:cubicBezTo>
                  <a:cubicBezTo>
                    <a:pt x="34" y="4"/>
                    <a:pt x="36" y="4"/>
                    <a:pt x="39" y="4"/>
                  </a:cubicBezTo>
                  <a:cubicBezTo>
                    <a:pt x="40" y="4"/>
                    <a:pt x="40" y="3"/>
                    <a:pt x="40" y="3"/>
                  </a:cubicBezTo>
                  <a:cubicBezTo>
                    <a:pt x="41" y="4"/>
                    <a:pt x="49" y="3"/>
                    <a:pt x="54" y="3"/>
                  </a:cubicBezTo>
                  <a:cubicBezTo>
                    <a:pt x="57" y="3"/>
                    <a:pt x="60" y="3"/>
                    <a:pt x="63" y="3"/>
                  </a:cubicBezTo>
                  <a:cubicBezTo>
                    <a:pt x="62" y="2"/>
                    <a:pt x="62" y="2"/>
                    <a:pt x="62" y="2"/>
                  </a:cubicBezTo>
                  <a:cubicBezTo>
                    <a:pt x="63" y="8"/>
                    <a:pt x="64" y="14"/>
                    <a:pt x="65" y="17"/>
                  </a:cubicBezTo>
                  <a:cubicBezTo>
                    <a:pt x="66" y="23"/>
                    <a:pt x="67" y="29"/>
                    <a:pt x="68" y="36"/>
                  </a:cubicBezTo>
                  <a:cubicBezTo>
                    <a:pt x="68" y="34"/>
                    <a:pt x="68" y="32"/>
                    <a:pt x="68" y="32"/>
                  </a:cubicBezTo>
                  <a:cubicBezTo>
                    <a:pt x="69" y="36"/>
                    <a:pt x="69" y="37"/>
                    <a:pt x="69" y="41"/>
                  </a:cubicBezTo>
                  <a:cubicBezTo>
                    <a:pt x="69" y="41"/>
                    <a:pt x="71" y="50"/>
                    <a:pt x="72" y="55"/>
                  </a:cubicBezTo>
                  <a:cubicBezTo>
                    <a:pt x="73" y="61"/>
                    <a:pt x="72" y="59"/>
                    <a:pt x="72" y="60"/>
                  </a:cubicBezTo>
                  <a:cubicBezTo>
                    <a:pt x="73" y="65"/>
                    <a:pt x="74" y="77"/>
                    <a:pt x="75" y="84"/>
                  </a:cubicBezTo>
                  <a:cubicBezTo>
                    <a:pt x="75" y="82"/>
                    <a:pt x="74" y="75"/>
                    <a:pt x="75" y="80"/>
                  </a:cubicBezTo>
                  <a:cubicBezTo>
                    <a:pt x="76" y="86"/>
                    <a:pt x="76" y="92"/>
                    <a:pt x="77" y="101"/>
                  </a:cubicBezTo>
                  <a:cubicBezTo>
                    <a:pt x="76" y="98"/>
                    <a:pt x="76" y="98"/>
                    <a:pt x="76" y="98"/>
                  </a:cubicBezTo>
                  <a:cubicBezTo>
                    <a:pt x="77" y="102"/>
                    <a:pt x="76" y="112"/>
                    <a:pt x="77" y="111"/>
                  </a:cubicBezTo>
                  <a:cubicBezTo>
                    <a:pt x="77" y="114"/>
                    <a:pt x="77" y="122"/>
                    <a:pt x="77" y="121"/>
                  </a:cubicBezTo>
                  <a:cubicBezTo>
                    <a:pt x="77" y="136"/>
                    <a:pt x="74" y="157"/>
                    <a:pt x="73" y="166"/>
                  </a:cubicBezTo>
                  <a:cubicBezTo>
                    <a:pt x="73" y="168"/>
                    <a:pt x="72" y="173"/>
                    <a:pt x="72" y="172"/>
                  </a:cubicBezTo>
                  <a:cubicBezTo>
                    <a:pt x="72" y="168"/>
                    <a:pt x="73" y="167"/>
                    <a:pt x="73" y="166"/>
                  </a:cubicBezTo>
                  <a:cubicBezTo>
                    <a:pt x="73" y="168"/>
                    <a:pt x="72" y="168"/>
                    <a:pt x="72" y="168"/>
                  </a:cubicBezTo>
                  <a:cubicBezTo>
                    <a:pt x="71" y="173"/>
                    <a:pt x="71" y="176"/>
                    <a:pt x="72" y="172"/>
                  </a:cubicBezTo>
                  <a:cubicBezTo>
                    <a:pt x="70" y="182"/>
                    <a:pt x="69" y="182"/>
                    <a:pt x="65" y="195"/>
                  </a:cubicBezTo>
                  <a:cubicBezTo>
                    <a:pt x="65" y="194"/>
                    <a:pt x="65" y="195"/>
                    <a:pt x="63" y="199"/>
                  </a:cubicBezTo>
                  <a:cubicBezTo>
                    <a:pt x="60" y="205"/>
                    <a:pt x="60" y="205"/>
                    <a:pt x="60" y="205"/>
                  </a:cubicBezTo>
                  <a:cubicBezTo>
                    <a:pt x="57" y="213"/>
                    <a:pt x="59" y="210"/>
                    <a:pt x="59" y="210"/>
                  </a:cubicBezTo>
                  <a:cubicBezTo>
                    <a:pt x="57" y="214"/>
                    <a:pt x="54" y="219"/>
                    <a:pt x="53" y="221"/>
                  </a:cubicBezTo>
                  <a:cubicBezTo>
                    <a:pt x="51" y="226"/>
                    <a:pt x="51" y="226"/>
                    <a:pt x="51" y="226"/>
                  </a:cubicBezTo>
                  <a:cubicBezTo>
                    <a:pt x="52" y="222"/>
                    <a:pt x="49" y="229"/>
                    <a:pt x="48" y="231"/>
                  </a:cubicBezTo>
                  <a:cubicBezTo>
                    <a:pt x="49" y="229"/>
                    <a:pt x="49" y="229"/>
                    <a:pt x="49" y="229"/>
                  </a:cubicBezTo>
                  <a:cubicBezTo>
                    <a:pt x="49" y="230"/>
                    <a:pt x="46" y="235"/>
                    <a:pt x="45" y="237"/>
                  </a:cubicBezTo>
                  <a:cubicBezTo>
                    <a:pt x="45" y="236"/>
                    <a:pt x="47" y="232"/>
                    <a:pt x="49" y="229"/>
                  </a:cubicBezTo>
                  <a:cubicBezTo>
                    <a:pt x="44" y="237"/>
                    <a:pt x="44" y="237"/>
                    <a:pt x="44" y="237"/>
                  </a:cubicBezTo>
                  <a:cubicBezTo>
                    <a:pt x="45" y="236"/>
                    <a:pt x="41" y="244"/>
                    <a:pt x="39" y="247"/>
                  </a:cubicBezTo>
                  <a:cubicBezTo>
                    <a:pt x="37" y="250"/>
                    <a:pt x="37" y="251"/>
                    <a:pt x="36" y="252"/>
                  </a:cubicBezTo>
                  <a:cubicBezTo>
                    <a:pt x="36" y="252"/>
                    <a:pt x="33" y="258"/>
                    <a:pt x="35" y="255"/>
                  </a:cubicBezTo>
                  <a:cubicBezTo>
                    <a:pt x="35" y="254"/>
                    <a:pt x="36" y="252"/>
                    <a:pt x="37" y="250"/>
                  </a:cubicBezTo>
                  <a:cubicBezTo>
                    <a:pt x="36" y="253"/>
                    <a:pt x="36" y="252"/>
                    <a:pt x="34" y="257"/>
                  </a:cubicBezTo>
                  <a:cubicBezTo>
                    <a:pt x="31" y="261"/>
                    <a:pt x="34" y="256"/>
                    <a:pt x="30" y="263"/>
                  </a:cubicBezTo>
                  <a:cubicBezTo>
                    <a:pt x="31" y="262"/>
                    <a:pt x="31" y="261"/>
                    <a:pt x="32" y="260"/>
                  </a:cubicBezTo>
                  <a:cubicBezTo>
                    <a:pt x="29" y="267"/>
                    <a:pt x="29" y="267"/>
                    <a:pt x="29" y="267"/>
                  </a:cubicBezTo>
                  <a:cubicBezTo>
                    <a:pt x="28" y="267"/>
                    <a:pt x="28" y="267"/>
                    <a:pt x="28" y="267"/>
                  </a:cubicBezTo>
                  <a:cubicBezTo>
                    <a:pt x="28" y="268"/>
                    <a:pt x="28" y="267"/>
                    <a:pt x="28" y="268"/>
                  </a:cubicBezTo>
                  <a:cubicBezTo>
                    <a:pt x="27" y="269"/>
                    <a:pt x="23" y="278"/>
                    <a:pt x="22" y="279"/>
                  </a:cubicBezTo>
                  <a:cubicBezTo>
                    <a:pt x="20" y="283"/>
                    <a:pt x="18" y="287"/>
                    <a:pt x="17" y="290"/>
                  </a:cubicBezTo>
                  <a:cubicBezTo>
                    <a:pt x="17" y="290"/>
                    <a:pt x="17" y="290"/>
                    <a:pt x="17" y="290"/>
                  </a:cubicBezTo>
                  <a:cubicBezTo>
                    <a:pt x="12" y="303"/>
                    <a:pt x="12" y="303"/>
                    <a:pt x="12" y="303"/>
                  </a:cubicBezTo>
                  <a:cubicBezTo>
                    <a:pt x="12" y="303"/>
                    <a:pt x="12" y="303"/>
                    <a:pt x="12" y="303"/>
                  </a:cubicBezTo>
                  <a:cubicBezTo>
                    <a:pt x="8" y="313"/>
                    <a:pt x="8" y="313"/>
                    <a:pt x="8" y="313"/>
                  </a:cubicBezTo>
                  <a:cubicBezTo>
                    <a:pt x="6" y="319"/>
                    <a:pt x="8" y="315"/>
                    <a:pt x="6" y="322"/>
                  </a:cubicBezTo>
                  <a:cubicBezTo>
                    <a:pt x="5" y="328"/>
                    <a:pt x="3" y="332"/>
                    <a:pt x="4" y="329"/>
                  </a:cubicBezTo>
                  <a:cubicBezTo>
                    <a:pt x="1" y="340"/>
                    <a:pt x="0" y="353"/>
                    <a:pt x="0" y="364"/>
                  </a:cubicBezTo>
                  <a:cubicBezTo>
                    <a:pt x="0" y="365"/>
                    <a:pt x="0" y="364"/>
                    <a:pt x="0" y="368"/>
                  </a:cubicBezTo>
                  <a:cubicBezTo>
                    <a:pt x="1" y="385"/>
                    <a:pt x="4" y="403"/>
                    <a:pt x="6" y="416"/>
                  </a:cubicBezTo>
                  <a:cubicBezTo>
                    <a:pt x="6" y="411"/>
                    <a:pt x="6" y="415"/>
                    <a:pt x="6" y="415"/>
                  </a:cubicBezTo>
                  <a:cubicBezTo>
                    <a:pt x="7" y="419"/>
                    <a:pt x="7" y="420"/>
                    <a:pt x="7" y="421"/>
                  </a:cubicBezTo>
                  <a:cubicBezTo>
                    <a:pt x="7" y="421"/>
                    <a:pt x="7" y="422"/>
                    <a:pt x="6" y="417"/>
                  </a:cubicBezTo>
                  <a:cubicBezTo>
                    <a:pt x="7" y="427"/>
                    <a:pt x="9" y="442"/>
                    <a:pt x="10" y="447"/>
                  </a:cubicBezTo>
                  <a:cubicBezTo>
                    <a:pt x="10" y="444"/>
                    <a:pt x="10" y="446"/>
                    <a:pt x="10" y="449"/>
                  </a:cubicBezTo>
                  <a:cubicBezTo>
                    <a:pt x="10" y="448"/>
                    <a:pt x="11" y="455"/>
                    <a:pt x="12" y="461"/>
                  </a:cubicBezTo>
                  <a:cubicBezTo>
                    <a:pt x="12" y="461"/>
                    <a:pt x="12" y="461"/>
                    <a:pt x="12" y="461"/>
                  </a:cubicBezTo>
                  <a:cubicBezTo>
                    <a:pt x="13" y="465"/>
                    <a:pt x="13" y="465"/>
                    <a:pt x="13" y="465"/>
                  </a:cubicBezTo>
                  <a:cubicBezTo>
                    <a:pt x="13" y="467"/>
                    <a:pt x="12" y="467"/>
                    <a:pt x="13" y="473"/>
                  </a:cubicBezTo>
                  <a:cubicBezTo>
                    <a:pt x="14" y="473"/>
                    <a:pt x="14" y="473"/>
                    <a:pt x="14" y="474"/>
                  </a:cubicBezTo>
                  <a:cubicBezTo>
                    <a:pt x="15" y="480"/>
                    <a:pt x="16" y="488"/>
                    <a:pt x="17" y="494"/>
                  </a:cubicBezTo>
                  <a:cubicBezTo>
                    <a:pt x="18" y="499"/>
                    <a:pt x="18" y="499"/>
                    <a:pt x="18" y="499"/>
                  </a:cubicBezTo>
                  <a:cubicBezTo>
                    <a:pt x="19" y="501"/>
                    <a:pt x="19" y="506"/>
                    <a:pt x="18" y="501"/>
                  </a:cubicBezTo>
                  <a:cubicBezTo>
                    <a:pt x="21" y="512"/>
                    <a:pt x="22" y="518"/>
                    <a:pt x="23" y="522"/>
                  </a:cubicBezTo>
                  <a:cubicBezTo>
                    <a:pt x="25" y="530"/>
                    <a:pt x="28" y="541"/>
                    <a:pt x="32" y="552"/>
                  </a:cubicBezTo>
                  <a:cubicBezTo>
                    <a:pt x="36" y="563"/>
                    <a:pt x="41" y="574"/>
                    <a:pt x="46" y="583"/>
                  </a:cubicBezTo>
                  <a:cubicBezTo>
                    <a:pt x="46" y="583"/>
                    <a:pt x="46" y="583"/>
                    <a:pt x="46" y="583"/>
                  </a:cubicBezTo>
                  <a:cubicBezTo>
                    <a:pt x="49" y="588"/>
                    <a:pt x="47" y="586"/>
                    <a:pt x="49" y="589"/>
                  </a:cubicBezTo>
                  <a:cubicBezTo>
                    <a:pt x="48" y="587"/>
                    <a:pt x="51" y="593"/>
                    <a:pt x="49" y="589"/>
                  </a:cubicBezTo>
                  <a:cubicBezTo>
                    <a:pt x="53" y="596"/>
                    <a:pt x="54" y="598"/>
                    <a:pt x="56" y="603"/>
                  </a:cubicBezTo>
                  <a:cubicBezTo>
                    <a:pt x="56" y="604"/>
                    <a:pt x="54" y="599"/>
                    <a:pt x="55" y="600"/>
                  </a:cubicBezTo>
                  <a:cubicBezTo>
                    <a:pt x="55" y="601"/>
                    <a:pt x="59" y="610"/>
                    <a:pt x="60" y="611"/>
                  </a:cubicBezTo>
                  <a:cubicBezTo>
                    <a:pt x="61" y="613"/>
                    <a:pt x="60" y="612"/>
                    <a:pt x="60" y="611"/>
                  </a:cubicBezTo>
                  <a:cubicBezTo>
                    <a:pt x="62" y="615"/>
                    <a:pt x="62" y="615"/>
                    <a:pt x="62" y="615"/>
                  </a:cubicBezTo>
                  <a:cubicBezTo>
                    <a:pt x="65" y="621"/>
                    <a:pt x="57" y="602"/>
                    <a:pt x="60" y="608"/>
                  </a:cubicBezTo>
                  <a:cubicBezTo>
                    <a:pt x="62" y="612"/>
                    <a:pt x="62" y="612"/>
                    <a:pt x="62" y="612"/>
                  </a:cubicBezTo>
                  <a:cubicBezTo>
                    <a:pt x="64" y="616"/>
                    <a:pt x="57" y="601"/>
                    <a:pt x="62" y="611"/>
                  </a:cubicBezTo>
                  <a:cubicBezTo>
                    <a:pt x="64" y="616"/>
                    <a:pt x="65" y="620"/>
                    <a:pt x="63" y="616"/>
                  </a:cubicBezTo>
                  <a:cubicBezTo>
                    <a:pt x="67" y="626"/>
                    <a:pt x="64" y="621"/>
                    <a:pt x="68" y="631"/>
                  </a:cubicBezTo>
                  <a:cubicBezTo>
                    <a:pt x="69" y="634"/>
                    <a:pt x="65" y="623"/>
                    <a:pt x="66" y="625"/>
                  </a:cubicBezTo>
                  <a:cubicBezTo>
                    <a:pt x="68" y="629"/>
                    <a:pt x="70" y="635"/>
                    <a:pt x="71" y="639"/>
                  </a:cubicBezTo>
                  <a:cubicBezTo>
                    <a:pt x="69" y="634"/>
                    <a:pt x="70" y="638"/>
                    <a:pt x="71" y="642"/>
                  </a:cubicBezTo>
                  <a:cubicBezTo>
                    <a:pt x="73" y="647"/>
                    <a:pt x="71" y="638"/>
                    <a:pt x="73" y="646"/>
                  </a:cubicBezTo>
                  <a:cubicBezTo>
                    <a:pt x="73" y="647"/>
                    <a:pt x="74" y="654"/>
                    <a:pt x="73" y="648"/>
                  </a:cubicBezTo>
                  <a:cubicBezTo>
                    <a:pt x="73" y="651"/>
                    <a:pt x="75" y="656"/>
                    <a:pt x="75" y="660"/>
                  </a:cubicBezTo>
                  <a:cubicBezTo>
                    <a:pt x="76" y="663"/>
                    <a:pt x="74" y="652"/>
                    <a:pt x="76" y="661"/>
                  </a:cubicBezTo>
                  <a:cubicBezTo>
                    <a:pt x="76" y="659"/>
                    <a:pt x="76" y="671"/>
                    <a:pt x="76" y="667"/>
                  </a:cubicBezTo>
                  <a:cubicBezTo>
                    <a:pt x="76" y="670"/>
                    <a:pt x="76" y="671"/>
                    <a:pt x="76" y="668"/>
                  </a:cubicBezTo>
                  <a:cubicBezTo>
                    <a:pt x="77" y="673"/>
                    <a:pt x="76" y="680"/>
                    <a:pt x="76" y="682"/>
                  </a:cubicBezTo>
                  <a:cubicBezTo>
                    <a:pt x="76" y="683"/>
                    <a:pt x="76" y="683"/>
                    <a:pt x="76" y="683"/>
                  </a:cubicBezTo>
                  <a:cubicBezTo>
                    <a:pt x="76" y="685"/>
                    <a:pt x="76" y="687"/>
                    <a:pt x="76" y="689"/>
                  </a:cubicBezTo>
                  <a:cubicBezTo>
                    <a:pt x="75" y="694"/>
                    <a:pt x="73" y="703"/>
                    <a:pt x="73" y="703"/>
                  </a:cubicBezTo>
                  <a:cubicBezTo>
                    <a:pt x="73" y="704"/>
                    <a:pt x="71" y="713"/>
                    <a:pt x="71" y="710"/>
                  </a:cubicBezTo>
                  <a:cubicBezTo>
                    <a:pt x="73" y="704"/>
                    <a:pt x="73" y="703"/>
                    <a:pt x="74" y="700"/>
                  </a:cubicBezTo>
                  <a:cubicBezTo>
                    <a:pt x="73" y="704"/>
                    <a:pt x="72" y="708"/>
                    <a:pt x="70" y="711"/>
                  </a:cubicBezTo>
                  <a:cubicBezTo>
                    <a:pt x="70" y="712"/>
                    <a:pt x="70" y="712"/>
                    <a:pt x="70" y="712"/>
                  </a:cubicBezTo>
                  <a:cubicBezTo>
                    <a:pt x="70" y="714"/>
                    <a:pt x="68" y="719"/>
                    <a:pt x="68" y="720"/>
                  </a:cubicBezTo>
                  <a:cubicBezTo>
                    <a:pt x="68" y="718"/>
                    <a:pt x="68" y="719"/>
                    <a:pt x="68" y="721"/>
                  </a:cubicBezTo>
                  <a:cubicBezTo>
                    <a:pt x="67" y="723"/>
                    <a:pt x="67" y="723"/>
                    <a:pt x="67" y="723"/>
                  </a:cubicBezTo>
                  <a:cubicBezTo>
                    <a:pt x="64" y="731"/>
                    <a:pt x="67" y="725"/>
                    <a:pt x="63" y="733"/>
                  </a:cubicBezTo>
                  <a:cubicBezTo>
                    <a:pt x="66" y="727"/>
                    <a:pt x="66" y="727"/>
                    <a:pt x="66" y="727"/>
                  </a:cubicBezTo>
                  <a:cubicBezTo>
                    <a:pt x="65" y="728"/>
                    <a:pt x="65" y="731"/>
                    <a:pt x="63" y="735"/>
                  </a:cubicBezTo>
                  <a:cubicBezTo>
                    <a:pt x="60" y="740"/>
                    <a:pt x="60" y="740"/>
                    <a:pt x="60" y="740"/>
                  </a:cubicBezTo>
                  <a:cubicBezTo>
                    <a:pt x="58" y="744"/>
                    <a:pt x="59" y="742"/>
                    <a:pt x="57" y="746"/>
                  </a:cubicBezTo>
                  <a:cubicBezTo>
                    <a:pt x="60" y="740"/>
                    <a:pt x="60" y="740"/>
                    <a:pt x="60" y="740"/>
                  </a:cubicBezTo>
                  <a:cubicBezTo>
                    <a:pt x="61" y="740"/>
                    <a:pt x="59" y="744"/>
                    <a:pt x="56" y="750"/>
                  </a:cubicBezTo>
                  <a:cubicBezTo>
                    <a:pt x="54" y="754"/>
                    <a:pt x="51" y="759"/>
                    <a:pt x="54" y="753"/>
                  </a:cubicBezTo>
                  <a:cubicBezTo>
                    <a:pt x="53" y="756"/>
                    <a:pt x="51" y="760"/>
                    <a:pt x="52" y="758"/>
                  </a:cubicBezTo>
                  <a:cubicBezTo>
                    <a:pt x="49" y="764"/>
                    <a:pt x="52" y="757"/>
                    <a:pt x="49" y="763"/>
                  </a:cubicBezTo>
                  <a:cubicBezTo>
                    <a:pt x="43" y="777"/>
                    <a:pt x="43" y="777"/>
                    <a:pt x="43" y="777"/>
                  </a:cubicBezTo>
                  <a:cubicBezTo>
                    <a:pt x="47" y="771"/>
                    <a:pt x="47" y="771"/>
                    <a:pt x="47" y="771"/>
                  </a:cubicBezTo>
                  <a:cubicBezTo>
                    <a:pt x="45" y="775"/>
                    <a:pt x="45" y="775"/>
                    <a:pt x="45" y="775"/>
                  </a:cubicBezTo>
                  <a:cubicBezTo>
                    <a:pt x="47" y="770"/>
                    <a:pt x="44" y="777"/>
                    <a:pt x="45" y="775"/>
                  </a:cubicBezTo>
                  <a:cubicBezTo>
                    <a:pt x="44" y="777"/>
                    <a:pt x="42" y="781"/>
                    <a:pt x="41" y="783"/>
                  </a:cubicBezTo>
                  <a:cubicBezTo>
                    <a:pt x="44" y="775"/>
                    <a:pt x="36" y="791"/>
                    <a:pt x="37" y="789"/>
                  </a:cubicBezTo>
                  <a:cubicBezTo>
                    <a:pt x="31" y="799"/>
                    <a:pt x="35" y="796"/>
                    <a:pt x="29" y="807"/>
                  </a:cubicBezTo>
                  <a:cubicBezTo>
                    <a:pt x="29" y="805"/>
                    <a:pt x="27" y="810"/>
                    <a:pt x="30" y="803"/>
                  </a:cubicBezTo>
                  <a:cubicBezTo>
                    <a:pt x="27" y="810"/>
                    <a:pt x="27" y="808"/>
                    <a:pt x="24" y="816"/>
                  </a:cubicBezTo>
                  <a:cubicBezTo>
                    <a:pt x="27" y="810"/>
                    <a:pt x="22" y="822"/>
                    <a:pt x="26" y="814"/>
                  </a:cubicBezTo>
                  <a:cubicBezTo>
                    <a:pt x="25" y="814"/>
                    <a:pt x="28" y="809"/>
                    <a:pt x="28" y="808"/>
                  </a:cubicBezTo>
                  <a:cubicBezTo>
                    <a:pt x="27" y="811"/>
                    <a:pt x="29" y="808"/>
                    <a:pt x="26" y="814"/>
                  </a:cubicBezTo>
                  <a:cubicBezTo>
                    <a:pt x="24" y="819"/>
                    <a:pt x="22" y="825"/>
                    <a:pt x="22" y="824"/>
                  </a:cubicBezTo>
                  <a:cubicBezTo>
                    <a:pt x="22" y="823"/>
                    <a:pt x="25" y="817"/>
                    <a:pt x="23" y="820"/>
                  </a:cubicBezTo>
                  <a:cubicBezTo>
                    <a:pt x="20" y="828"/>
                    <a:pt x="20" y="830"/>
                    <a:pt x="18" y="833"/>
                  </a:cubicBezTo>
                  <a:cubicBezTo>
                    <a:pt x="20" y="828"/>
                    <a:pt x="20" y="826"/>
                    <a:pt x="20" y="826"/>
                  </a:cubicBezTo>
                  <a:cubicBezTo>
                    <a:pt x="17" y="833"/>
                    <a:pt x="17" y="833"/>
                    <a:pt x="17" y="833"/>
                  </a:cubicBezTo>
                  <a:cubicBezTo>
                    <a:pt x="18" y="831"/>
                    <a:pt x="18" y="831"/>
                    <a:pt x="18" y="831"/>
                  </a:cubicBezTo>
                  <a:cubicBezTo>
                    <a:pt x="15" y="842"/>
                    <a:pt x="17" y="834"/>
                    <a:pt x="14" y="845"/>
                  </a:cubicBezTo>
                  <a:cubicBezTo>
                    <a:pt x="13" y="849"/>
                    <a:pt x="13" y="849"/>
                    <a:pt x="13" y="849"/>
                  </a:cubicBezTo>
                  <a:cubicBezTo>
                    <a:pt x="14" y="847"/>
                    <a:pt x="17" y="835"/>
                    <a:pt x="17" y="837"/>
                  </a:cubicBezTo>
                  <a:cubicBezTo>
                    <a:pt x="15" y="843"/>
                    <a:pt x="14" y="845"/>
                    <a:pt x="13" y="852"/>
                  </a:cubicBezTo>
                  <a:cubicBezTo>
                    <a:pt x="14" y="847"/>
                    <a:pt x="14" y="847"/>
                    <a:pt x="14" y="847"/>
                  </a:cubicBezTo>
                  <a:cubicBezTo>
                    <a:pt x="13" y="849"/>
                    <a:pt x="13" y="852"/>
                    <a:pt x="11" y="861"/>
                  </a:cubicBezTo>
                  <a:cubicBezTo>
                    <a:pt x="10" y="866"/>
                    <a:pt x="11" y="863"/>
                    <a:pt x="11" y="863"/>
                  </a:cubicBezTo>
                  <a:cubicBezTo>
                    <a:pt x="9" y="874"/>
                    <a:pt x="9" y="877"/>
                    <a:pt x="8" y="884"/>
                  </a:cubicBezTo>
                  <a:cubicBezTo>
                    <a:pt x="9" y="883"/>
                    <a:pt x="8" y="897"/>
                    <a:pt x="9" y="889"/>
                  </a:cubicBezTo>
                  <a:cubicBezTo>
                    <a:pt x="8" y="885"/>
                    <a:pt x="9" y="869"/>
                    <a:pt x="11" y="865"/>
                  </a:cubicBezTo>
                  <a:cubicBezTo>
                    <a:pt x="10" y="869"/>
                    <a:pt x="12" y="857"/>
                    <a:pt x="13" y="855"/>
                  </a:cubicBezTo>
                  <a:cubicBezTo>
                    <a:pt x="11" y="863"/>
                    <a:pt x="12" y="863"/>
                    <a:pt x="12" y="864"/>
                  </a:cubicBezTo>
                  <a:cubicBezTo>
                    <a:pt x="11" y="871"/>
                    <a:pt x="11" y="871"/>
                    <a:pt x="11" y="871"/>
                  </a:cubicBezTo>
                  <a:cubicBezTo>
                    <a:pt x="11" y="872"/>
                    <a:pt x="11" y="868"/>
                    <a:pt x="11" y="868"/>
                  </a:cubicBezTo>
                  <a:cubicBezTo>
                    <a:pt x="10" y="878"/>
                    <a:pt x="9" y="887"/>
                    <a:pt x="9" y="893"/>
                  </a:cubicBezTo>
                  <a:cubicBezTo>
                    <a:pt x="9" y="896"/>
                    <a:pt x="10" y="895"/>
                    <a:pt x="10" y="891"/>
                  </a:cubicBezTo>
                  <a:cubicBezTo>
                    <a:pt x="10" y="903"/>
                    <a:pt x="11" y="915"/>
                    <a:pt x="13" y="926"/>
                  </a:cubicBezTo>
                  <a:cubicBezTo>
                    <a:pt x="11" y="919"/>
                    <a:pt x="16" y="938"/>
                    <a:pt x="14" y="933"/>
                  </a:cubicBezTo>
                  <a:cubicBezTo>
                    <a:pt x="13" y="928"/>
                    <a:pt x="12" y="923"/>
                    <a:pt x="12" y="926"/>
                  </a:cubicBezTo>
                  <a:cubicBezTo>
                    <a:pt x="13" y="930"/>
                    <a:pt x="12" y="926"/>
                    <a:pt x="12" y="927"/>
                  </a:cubicBezTo>
                  <a:cubicBezTo>
                    <a:pt x="13" y="932"/>
                    <a:pt x="14" y="934"/>
                    <a:pt x="15" y="939"/>
                  </a:cubicBezTo>
                  <a:cubicBezTo>
                    <a:pt x="13" y="929"/>
                    <a:pt x="15" y="937"/>
                    <a:pt x="15" y="935"/>
                  </a:cubicBezTo>
                  <a:cubicBezTo>
                    <a:pt x="17" y="942"/>
                    <a:pt x="15" y="935"/>
                    <a:pt x="17" y="942"/>
                  </a:cubicBezTo>
                  <a:cubicBezTo>
                    <a:pt x="19" y="949"/>
                    <a:pt x="22" y="958"/>
                    <a:pt x="25" y="966"/>
                  </a:cubicBezTo>
                  <a:cubicBezTo>
                    <a:pt x="29" y="976"/>
                    <a:pt x="36" y="991"/>
                    <a:pt x="41" y="999"/>
                  </a:cubicBezTo>
                  <a:cubicBezTo>
                    <a:pt x="44" y="1003"/>
                    <a:pt x="42" y="1000"/>
                    <a:pt x="45" y="1004"/>
                  </a:cubicBezTo>
                  <a:cubicBezTo>
                    <a:pt x="49" y="1010"/>
                    <a:pt x="42" y="1001"/>
                    <a:pt x="48" y="1009"/>
                  </a:cubicBezTo>
                  <a:cubicBezTo>
                    <a:pt x="47" y="1008"/>
                    <a:pt x="47" y="1008"/>
                    <a:pt x="47" y="1008"/>
                  </a:cubicBezTo>
                  <a:cubicBezTo>
                    <a:pt x="48" y="1010"/>
                    <a:pt x="57" y="1022"/>
                    <a:pt x="59" y="1024"/>
                  </a:cubicBezTo>
                  <a:cubicBezTo>
                    <a:pt x="57" y="1021"/>
                    <a:pt x="57" y="1021"/>
                    <a:pt x="57" y="1021"/>
                  </a:cubicBezTo>
                  <a:cubicBezTo>
                    <a:pt x="60" y="1025"/>
                    <a:pt x="60" y="1025"/>
                    <a:pt x="60" y="1025"/>
                  </a:cubicBezTo>
                  <a:cubicBezTo>
                    <a:pt x="60" y="1025"/>
                    <a:pt x="62" y="1027"/>
                    <a:pt x="60" y="1025"/>
                  </a:cubicBezTo>
                  <a:cubicBezTo>
                    <a:pt x="64" y="1029"/>
                    <a:pt x="68" y="1034"/>
                    <a:pt x="72" y="1038"/>
                  </a:cubicBezTo>
                  <a:cubicBezTo>
                    <a:pt x="69" y="1036"/>
                    <a:pt x="69" y="1036"/>
                    <a:pt x="69" y="1036"/>
                  </a:cubicBezTo>
                  <a:cubicBezTo>
                    <a:pt x="76" y="1044"/>
                    <a:pt x="82" y="1048"/>
                    <a:pt x="90" y="1055"/>
                  </a:cubicBezTo>
                  <a:cubicBezTo>
                    <a:pt x="90" y="1055"/>
                    <a:pt x="90" y="1055"/>
                    <a:pt x="90" y="1055"/>
                  </a:cubicBezTo>
                  <a:cubicBezTo>
                    <a:pt x="91" y="1056"/>
                    <a:pt x="93" y="1058"/>
                    <a:pt x="94" y="1059"/>
                  </a:cubicBezTo>
                  <a:cubicBezTo>
                    <a:pt x="93" y="1058"/>
                    <a:pt x="98" y="1061"/>
                    <a:pt x="100" y="1063"/>
                  </a:cubicBezTo>
                  <a:cubicBezTo>
                    <a:pt x="96" y="1060"/>
                    <a:pt x="92" y="1056"/>
                    <a:pt x="88" y="1053"/>
                  </a:cubicBezTo>
                  <a:cubicBezTo>
                    <a:pt x="85" y="1050"/>
                    <a:pt x="92" y="1056"/>
                    <a:pt x="89" y="1054"/>
                  </a:cubicBezTo>
                  <a:cubicBezTo>
                    <a:pt x="87" y="1053"/>
                    <a:pt x="80" y="1047"/>
                    <a:pt x="79" y="1045"/>
                  </a:cubicBezTo>
                  <a:cubicBezTo>
                    <a:pt x="84" y="1050"/>
                    <a:pt x="84" y="1050"/>
                    <a:pt x="84" y="1050"/>
                  </a:cubicBezTo>
                  <a:cubicBezTo>
                    <a:pt x="85" y="1050"/>
                    <a:pt x="81" y="1047"/>
                    <a:pt x="79" y="1045"/>
                  </a:cubicBezTo>
                  <a:cubicBezTo>
                    <a:pt x="81" y="1046"/>
                    <a:pt x="83" y="1048"/>
                    <a:pt x="83" y="1048"/>
                  </a:cubicBezTo>
                  <a:cubicBezTo>
                    <a:pt x="80" y="1045"/>
                    <a:pt x="78" y="1043"/>
                    <a:pt x="73" y="1038"/>
                  </a:cubicBezTo>
                  <a:cubicBezTo>
                    <a:pt x="76" y="1041"/>
                    <a:pt x="71" y="1037"/>
                    <a:pt x="73" y="1038"/>
                  </a:cubicBezTo>
                  <a:cubicBezTo>
                    <a:pt x="72" y="1037"/>
                    <a:pt x="68" y="1033"/>
                    <a:pt x="63" y="1027"/>
                  </a:cubicBezTo>
                  <a:cubicBezTo>
                    <a:pt x="59" y="1023"/>
                    <a:pt x="54" y="1016"/>
                    <a:pt x="49" y="1008"/>
                  </a:cubicBezTo>
                  <a:cubicBezTo>
                    <a:pt x="51" y="1011"/>
                    <a:pt x="53" y="1015"/>
                    <a:pt x="57" y="1020"/>
                  </a:cubicBezTo>
                  <a:cubicBezTo>
                    <a:pt x="53" y="1015"/>
                    <a:pt x="53" y="1015"/>
                    <a:pt x="49" y="1010"/>
                  </a:cubicBezTo>
                  <a:cubicBezTo>
                    <a:pt x="48" y="1008"/>
                    <a:pt x="47" y="1006"/>
                    <a:pt x="44" y="1000"/>
                  </a:cubicBezTo>
                  <a:cubicBezTo>
                    <a:pt x="43" y="999"/>
                    <a:pt x="43" y="999"/>
                    <a:pt x="43" y="999"/>
                  </a:cubicBezTo>
                  <a:cubicBezTo>
                    <a:pt x="40" y="994"/>
                    <a:pt x="40" y="994"/>
                    <a:pt x="36" y="986"/>
                  </a:cubicBezTo>
                  <a:cubicBezTo>
                    <a:pt x="29" y="973"/>
                    <a:pt x="24" y="959"/>
                    <a:pt x="21" y="949"/>
                  </a:cubicBezTo>
                  <a:cubicBezTo>
                    <a:pt x="20" y="948"/>
                    <a:pt x="20" y="948"/>
                    <a:pt x="20" y="948"/>
                  </a:cubicBezTo>
                  <a:cubicBezTo>
                    <a:pt x="19" y="942"/>
                    <a:pt x="15" y="928"/>
                    <a:pt x="14" y="920"/>
                  </a:cubicBezTo>
                  <a:cubicBezTo>
                    <a:pt x="11" y="906"/>
                    <a:pt x="12" y="889"/>
                    <a:pt x="12" y="882"/>
                  </a:cubicBezTo>
                  <a:cubicBezTo>
                    <a:pt x="13" y="857"/>
                    <a:pt x="19" y="836"/>
                    <a:pt x="29" y="812"/>
                  </a:cubicBezTo>
                  <a:cubicBezTo>
                    <a:pt x="27" y="816"/>
                    <a:pt x="27" y="816"/>
                    <a:pt x="27" y="816"/>
                  </a:cubicBezTo>
                  <a:cubicBezTo>
                    <a:pt x="29" y="812"/>
                    <a:pt x="28" y="813"/>
                    <a:pt x="30" y="809"/>
                  </a:cubicBezTo>
                  <a:cubicBezTo>
                    <a:pt x="28" y="814"/>
                    <a:pt x="33" y="803"/>
                    <a:pt x="35" y="800"/>
                  </a:cubicBezTo>
                  <a:cubicBezTo>
                    <a:pt x="39" y="790"/>
                    <a:pt x="46" y="777"/>
                    <a:pt x="51" y="768"/>
                  </a:cubicBezTo>
                  <a:cubicBezTo>
                    <a:pt x="51" y="767"/>
                    <a:pt x="51" y="767"/>
                    <a:pt x="51" y="767"/>
                  </a:cubicBezTo>
                  <a:cubicBezTo>
                    <a:pt x="56" y="758"/>
                    <a:pt x="61" y="747"/>
                    <a:pt x="66" y="735"/>
                  </a:cubicBezTo>
                  <a:cubicBezTo>
                    <a:pt x="66" y="733"/>
                    <a:pt x="67" y="731"/>
                    <a:pt x="69" y="727"/>
                  </a:cubicBezTo>
                  <a:cubicBezTo>
                    <a:pt x="71" y="721"/>
                    <a:pt x="73" y="718"/>
                    <a:pt x="76" y="708"/>
                  </a:cubicBezTo>
                  <a:cubicBezTo>
                    <a:pt x="78" y="700"/>
                    <a:pt x="79" y="688"/>
                    <a:pt x="79" y="680"/>
                  </a:cubicBezTo>
                  <a:cubicBezTo>
                    <a:pt x="80" y="666"/>
                    <a:pt x="78" y="651"/>
                    <a:pt x="74" y="638"/>
                  </a:cubicBezTo>
                  <a:cubicBezTo>
                    <a:pt x="70" y="624"/>
                    <a:pt x="64" y="610"/>
                    <a:pt x="57" y="597"/>
                  </a:cubicBezTo>
                  <a:cubicBezTo>
                    <a:pt x="56" y="595"/>
                    <a:pt x="56" y="595"/>
                    <a:pt x="56" y="595"/>
                  </a:cubicBezTo>
                  <a:cubicBezTo>
                    <a:pt x="50" y="582"/>
                    <a:pt x="43" y="568"/>
                    <a:pt x="37" y="554"/>
                  </a:cubicBezTo>
                  <a:cubicBezTo>
                    <a:pt x="32" y="540"/>
                    <a:pt x="28" y="526"/>
                    <a:pt x="25" y="514"/>
                  </a:cubicBezTo>
                  <a:cubicBezTo>
                    <a:pt x="25" y="516"/>
                    <a:pt x="25" y="516"/>
                    <a:pt x="25" y="516"/>
                  </a:cubicBezTo>
                  <a:cubicBezTo>
                    <a:pt x="23" y="509"/>
                    <a:pt x="21" y="499"/>
                    <a:pt x="22" y="501"/>
                  </a:cubicBezTo>
                  <a:cubicBezTo>
                    <a:pt x="20" y="494"/>
                    <a:pt x="19" y="482"/>
                    <a:pt x="18" y="478"/>
                  </a:cubicBezTo>
                  <a:cubicBezTo>
                    <a:pt x="16" y="470"/>
                    <a:pt x="17" y="468"/>
                    <a:pt x="16" y="462"/>
                  </a:cubicBezTo>
                  <a:cubicBezTo>
                    <a:pt x="13" y="446"/>
                    <a:pt x="13" y="441"/>
                    <a:pt x="11" y="426"/>
                  </a:cubicBezTo>
                  <a:cubicBezTo>
                    <a:pt x="11" y="430"/>
                    <a:pt x="11" y="430"/>
                    <a:pt x="11" y="430"/>
                  </a:cubicBezTo>
                  <a:cubicBezTo>
                    <a:pt x="11" y="431"/>
                    <a:pt x="11" y="431"/>
                    <a:pt x="11" y="428"/>
                  </a:cubicBezTo>
                  <a:cubicBezTo>
                    <a:pt x="10" y="422"/>
                    <a:pt x="8" y="408"/>
                    <a:pt x="9" y="413"/>
                  </a:cubicBezTo>
                  <a:cubicBezTo>
                    <a:pt x="7" y="398"/>
                    <a:pt x="4" y="377"/>
                    <a:pt x="4" y="362"/>
                  </a:cubicBezTo>
                  <a:cubicBezTo>
                    <a:pt x="4" y="363"/>
                    <a:pt x="4" y="359"/>
                    <a:pt x="4" y="358"/>
                  </a:cubicBezTo>
                  <a:cubicBezTo>
                    <a:pt x="4" y="344"/>
                    <a:pt x="7" y="330"/>
                    <a:pt x="10" y="319"/>
                  </a:cubicBezTo>
                  <a:cubicBezTo>
                    <a:pt x="11" y="317"/>
                    <a:pt x="9" y="323"/>
                    <a:pt x="10" y="317"/>
                  </a:cubicBezTo>
                  <a:cubicBezTo>
                    <a:pt x="11" y="314"/>
                    <a:pt x="10" y="317"/>
                    <a:pt x="12" y="314"/>
                  </a:cubicBezTo>
                  <a:cubicBezTo>
                    <a:pt x="19" y="293"/>
                    <a:pt x="29" y="272"/>
                    <a:pt x="39" y="254"/>
                  </a:cubicBezTo>
                  <a:cubicBezTo>
                    <a:pt x="47" y="238"/>
                    <a:pt x="56" y="222"/>
                    <a:pt x="64" y="206"/>
                  </a:cubicBezTo>
                  <a:cubicBezTo>
                    <a:pt x="72" y="189"/>
                    <a:pt x="76" y="171"/>
                    <a:pt x="78" y="153"/>
                  </a:cubicBezTo>
                  <a:cubicBezTo>
                    <a:pt x="78" y="154"/>
                    <a:pt x="78" y="154"/>
                    <a:pt x="78" y="154"/>
                  </a:cubicBezTo>
                  <a:cubicBezTo>
                    <a:pt x="80" y="142"/>
                    <a:pt x="80" y="126"/>
                    <a:pt x="80" y="117"/>
                  </a:cubicBezTo>
                  <a:cubicBezTo>
                    <a:pt x="80" y="114"/>
                    <a:pt x="80" y="107"/>
                    <a:pt x="80" y="109"/>
                  </a:cubicBezTo>
                  <a:cubicBezTo>
                    <a:pt x="80" y="99"/>
                    <a:pt x="78" y="83"/>
                    <a:pt x="77" y="69"/>
                  </a:cubicBezTo>
                  <a:cubicBezTo>
                    <a:pt x="77" y="73"/>
                    <a:pt x="77" y="73"/>
                    <a:pt x="77" y="73"/>
                  </a:cubicBezTo>
                  <a:cubicBezTo>
                    <a:pt x="75" y="59"/>
                    <a:pt x="74" y="47"/>
                    <a:pt x="71" y="33"/>
                  </a:cubicBezTo>
                  <a:cubicBezTo>
                    <a:pt x="71" y="35"/>
                    <a:pt x="72" y="37"/>
                    <a:pt x="72" y="38"/>
                  </a:cubicBezTo>
                  <a:cubicBezTo>
                    <a:pt x="71" y="33"/>
                    <a:pt x="70" y="25"/>
                    <a:pt x="69" y="22"/>
                  </a:cubicBezTo>
                  <a:cubicBezTo>
                    <a:pt x="68" y="19"/>
                    <a:pt x="69" y="20"/>
                    <a:pt x="69" y="22"/>
                  </a:cubicBezTo>
                  <a:cubicBezTo>
                    <a:pt x="65" y="2"/>
                    <a:pt x="65" y="2"/>
                    <a:pt x="65" y="2"/>
                  </a:cubicBezTo>
                  <a:cubicBezTo>
                    <a:pt x="65" y="0"/>
                    <a:pt x="65" y="0"/>
                    <a:pt x="65" y="0"/>
                  </a:cubicBezTo>
                  <a:cubicBezTo>
                    <a:pt x="64" y="0"/>
                    <a:pt x="64" y="0"/>
                    <a:pt x="64" y="0"/>
                  </a:cubicBezTo>
                  <a:cubicBezTo>
                    <a:pt x="51" y="0"/>
                    <a:pt x="39" y="0"/>
                    <a:pt x="26" y="2"/>
                  </a:cubicBezTo>
                  <a:cubicBezTo>
                    <a:pt x="25" y="2"/>
                    <a:pt x="25" y="2"/>
                    <a:pt x="25" y="2"/>
                  </a:cubicBezTo>
                  <a:cubicBezTo>
                    <a:pt x="24" y="3"/>
                    <a:pt x="24" y="3"/>
                    <a:pt x="24" y="3"/>
                  </a:cubicBezTo>
                  <a:cubicBezTo>
                    <a:pt x="21" y="16"/>
                    <a:pt x="21" y="30"/>
                    <a:pt x="22" y="43"/>
                  </a:cubicBezTo>
                  <a:cubicBezTo>
                    <a:pt x="26" y="66"/>
                    <a:pt x="23" y="44"/>
                    <a:pt x="26" y="62"/>
                  </a:cubicBezTo>
                  <a:cubicBezTo>
                    <a:pt x="26" y="64"/>
                    <a:pt x="26" y="63"/>
                    <a:pt x="26" y="64"/>
                  </a:cubicBezTo>
                  <a:cubicBezTo>
                    <a:pt x="28" y="71"/>
                    <a:pt x="30" y="74"/>
                    <a:pt x="31" y="79"/>
                  </a:cubicBezTo>
                  <a:cubicBezTo>
                    <a:pt x="30" y="77"/>
                    <a:pt x="32" y="82"/>
                    <a:pt x="31" y="82"/>
                  </a:cubicBezTo>
                  <a:cubicBezTo>
                    <a:pt x="36" y="96"/>
                    <a:pt x="38" y="98"/>
                    <a:pt x="42" y="109"/>
                  </a:cubicBezTo>
                  <a:cubicBezTo>
                    <a:pt x="42" y="108"/>
                    <a:pt x="42" y="108"/>
                    <a:pt x="42" y="108"/>
                  </a:cubicBezTo>
                  <a:cubicBezTo>
                    <a:pt x="46" y="120"/>
                    <a:pt x="53" y="134"/>
                    <a:pt x="56" y="145"/>
                  </a:cubicBezTo>
                  <a:cubicBezTo>
                    <a:pt x="62" y="162"/>
                    <a:pt x="67" y="179"/>
                    <a:pt x="68" y="196"/>
                  </a:cubicBezTo>
                  <a:cubicBezTo>
                    <a:pt x="70" y="214"/>
                    <a:pt x="67" y="231"/>
                    <a:pt x="61" y="248"/>
                  </a:cubicBezTo>
                  <a:cubicBezTo>
                    <a:pt x="51" y="281"/>
                    <a:pt x="40" y="315"/>
                    <a:pt x="30" y="349"/>
                  </a:cubicBezTo>
                  <a:cubicBezTo>
                    <a:pt x="21" y="383"/>
                    <a:pt x="15" y="417"/>
                    <a:pt x="14" y="452"/>
                  </a:cubicBezTo>
                  <a:cubicBezTo>
                    <a:pt x="12" y="487"/>
                    <a:pt x="18" y="522"/>
                    <a:pt x="30" y="556"/>
                  </a:cubicBezTo>
                  <a:cubicBezTo>
                    <a:pt x="37" y="571"/>
                    <a:pt x="38" y="572"/>
                    <a:pt x="45" y="589"/>
                  </a:cubicBezTo>
                  <a:cubicBezTo>
                    <a:pt x="45" y="588"/>
                    <a:pt x="44" y="587"/>
                    <a:pt x="45" y="588"/>
                  </a:cubicBezTo>
                  <a:cubicBezTo>
                    <a:pt x="45" y="589"/>
                    <a:pt x="49" y="600"/>
                    <a:pt x="49" y="602"/>
                  </a:cubicBezTo>
                  <a:cubicBezTo>
                    <a:pt x="53" y="614"/>
                    <a:pt x="55" y="627"/>
                    <a:pt x="55" y="639"/>
                  </a:cubicBezTo>
                  <a:cubicBezTo>
                    <a:pt x="56" y="652"/>
                    <a:pt x="55" y="664"/>
                    <a:pt x="55" y="678"/>
                  </a:cubicBezTo>
                  <a:cubicBezTo>
                    <a:pt x="55" y="674"/>
                    <a:pt x="55" y="671"/>
                    <a:pt x="55" y="677"/>
                  </a:cubicBezTo>
                  <a:cubicBezTo>
                    <a:pt x="55" y="682"/>
                    <a:pt x="55" y="682"/>
                    <a:pt x="55" y="682"/>
                  </a:cubicBezTo>
                  <a:cubicBezTo>
                    <a:pt x="55" y="683"/>
                    <a:pt x="55" y="683"/>
                    <a:pt x="55" y="683"/>
                  </a:cubicBezTo>
                  <a:cubicBezTo>
                    <a:pt x="54" y="686"/>
                    <a:pt x="54" y="690"/>
                    <a:pt x="54" y="686"/>
                  </a:cubicBezTo>
                  <a:cubicBezTo>
                    <a:pt x="52" y="754"/>
                    <a:pt x="39" y="820"/>
                    <a:pt x="48" y="887"/>
                  </a:cubicBezTo>
                  <a:cubicBezTo>
                    <a:pt x="49" y="903"/>
                    <a:pt x="51" y="925"/>
                    <a:pt x="53" y="942"/>
                  </a:cubicBezTo>
                  <a:cubicBezTo>
                    <a:pt x="56" y="967"/>
                    <a:pt x="62" y="991"/>
                    <a:pt x="71" y="1014"/>
                  </a:cubicBezTo>
                  <a:cubicBezTo>
                    <a:pt x="80" y="1037"/>
                    <a:pt x="94" y="1058"/>
                    <a:pt x="114" y="1074"/>
                  </a:cubicBezTo>
                  <a:cubicBezTo>
                    <a:pt x="115" y="1074"/>
                    <a:pt x="109" y="1070"/>
                    <a:pt x="95" y="1054"/>
                  </a:cubicBezTo>
                  <a:close/>
                  <a:moveTo>
                    <a:pt x="107" y="1067"/>
                  </a:moveTo>
                  <a:cubicBezTo>
                    <a:pt x="105" y="1066"/>
                    <a:pt x="100" y="1062"/>
                    <a:pt x="104" y="1065"/>
                  </a:cubicBezTo>
                  <a:cubicBezTo>
                    <a:pt x="104" y="1065"/>
                    <a:pt x="107" y="1067"/>
                    <a:pt x="107" y="1067"/>
                  </a:cubicBezTo>
                  <a:close/>
                  <a:moveTo>
                    <a:pt x="16" y="941"/>
                  </a:moveTo>
                  <a:cubicBezTo>
                    <a:pt x="16" y="941"/>
                    <a:pt x="16" y="939"/>
                    <a:pt x="15" y="938"/>
                  </a:cubicBezTo>
                  <a:cubicBezTo>
                    <a:pt x="16" y="940"/>
                    <a:pt x="16" y="942"/>
                    <a:pt x="17" y="944"/>
                  </a:cubicBezTo>
                  <a:cubicBezTo>
                    <a:pt x="16" y="942"/>
                    <a:pt x="16" y="942"/>
                    <a:pt x="16" y="941"/>
                  </a:cubicBezTo>
                  <a:close/>
                  <a:moveTo>
                    <a:pt x="9" y="901"/>
                  </a:moveTo>
                  <a:cubicBezTo>
                    <a:pt x="9" y="902"/>
                    <a:pt x="10" y="910"/>
                    <a:pt x="11" y="915"/>
                  </a:cubicBezTo>
                  <a:cubicBezTo>
                    <a:pt x="10" y="911"/>
                    <a:pt x="10" y="906"/>
                    <a:pt x="9" y="901"/>
                  </a:cubicBezTo>
                  <a:close/>
                  <a:moveTo>
                    <a:pt x="10" y="863"/>
                  </a:moveTo>
                  <a:cubicBezTo>
                    <a:pt x="11" y="860"/>
                    <a:pt x="10" y="861"/>
                    <a:pt x="10" y="865"/>
                  </a:cubicBezTo>
                  <a:cubicBezTo>
                    <a:pt x="10" y="866"/>
                    <a:pt x="10" y="864"/>
                    <a:pt x="10" y="863"/>
                  </a:cubicBezTo>
                  <a:close/>
                  <a:moveTo>
                    <a:pt x="11" y="861"/>
                  </a:moveTo>
                  <a:cubicBezTo>
                    <a:pt x="12" y="854"/>
                    <a:pt x="12" y="854"/>
                    <a:pt x="12" y="854"/>
                  </a:cubicBezTo>
                  <a:cubicBezTo>
                    <a:pt x="12" y="855"/>
                    <a:pt x="11" y="862"/>
                    <a:pt x="11" y="861"/>
                  </a:cubicBezTo>
                  <a:close/>
                  <a:moveTo>
                    <a:pt x="39" y="784"/>
                  </a:moveTo>
                  <a:cubicBezTo>
                    <a:pt x="40" y="782"/>
                    <a:pt x="42" y="778"/>
                    <a:pt x="43" y="776"/>
                  </a:cubicBezTo>
                  <a:cubicBezTo>
                    <a:pt x="42" y="778"/>
                    <a:pt x="38" y="785"/>
                    <a:pt x="39" y="784"/>
                  </a:cubicBezTo>
                  <a:close/>
                  <a:moveTo>
                    <a:pt x="56" y="750"/>
                  </a:moveTo>
                  <a:cubicBezTo>
                    <a:pt x="57" y="747"/>
                    <a:pt x="57" y="747"/>
                    <a:pt x="57" y="747"/>
                  </a:cubicBezTo>
                  <a:cubicBezTo>
                    <a:pt x="58" y="745"/>
                    <a:pt x="57" y="747"/>
                    <a:pt x="56" y="749"/>
                  </a:cubicBezTo>
                  <a:lnTo>
                    <a:pt x="56" y="750"/>
                  </a:lnTo>
                  <a:close/>
                  <a:moveTo>
                    <a:pt x="76" y="92"/>
                  </a:moveTo>
                  <a:cubicBezTo>
                    <a:pt x="76" y="96"/>
                    <a:pt x="76" y="96"/>
                    <a:pt x="76" y="96"/>
                  </a:cubicBezTo>
                  <a:cubicBezTo>
                    <a:pt x="76" y="95"/>
                    <a:pt x="76" y="95"/>
                    <a:pt x="76" y="95"/>
                  </a:cubicBezTo>
                  <a:lnTo>
                    <a:pt x="76" y="92"/>
                  </a:lnTo>
                  <a:close/>
                  <a:moveTo>
                    <a:pt x="68" y="170"/>
                  </a:moveTo>
                  <a:cubicBezTo>
                    <a:pt x="69" y="174"/>
                    <a:pt x="68" y="173"/>
                    <a:pt x="69" y="173"/>
                  </a:cubicBezTo>
                  <a:cubicBezTo>
                    <a:pt x="68" y="170"/>
                    <a:pt x="69" y="175"/>
                    <a:pt x="68" y="170"/>
                  </a:cubicBezTo>
                  <a:close/>
                  <a:moveTo>
                    <a:pt x="39" y="329"/>
                  </a:moveTo>
                  <a:cubicBezTo>
                    <a:pt x="40" y="327"/>
                    <a:pt x="40" y="327"/>
                    <a:pt x="40" y="327"/>
                  </a:cubicBezTo>
                  <a:cubicBezTo>
                    <a:pt x="39" y="328"/>
                    <a:pt x="39" y="328"/>
                    <a:pt x="39" y="328"/>
                  </a:cubicBezTo>
                  <a:lnTo>
                    <a:pt x="39" y="329"/>
                  </a:lnTo>
                  <a:close/>
                  <a:moveTo>
                    <a:pt x="118" y="1076"/>
                  </a:moveTo>
                  <a:cubicBezTo>
                    <a:pt x="119" y="1083"/>
                    <a:pt x="118" y="1073"/>
                    <a:pt x="119" y="1081"/>
                  </a:cubicBezTo>
                  <a:cubicBezTo>
                    <a:pt x="119" y="1080"/>
                    <a:pt x="119" y="1078"/>
                    <a:pt x="118" y="1076"/>
                  </a:cubicBezTo>
                  <a:close/>
                  <a:moveTo>
                    <a:pt x="113" y="1052"/>
                  </a:moveTo>
                  <a:cubicBezTo>
                    <a:pt x="119" y="1031"/>
                    <a:pt x="132" y="1005"/>
                    <a:pt x="136" y="981"/>
                  </a:cubicBezTo>
                  <a:cubicBezTo>
                    <a:pt x="136" y="978"/>
                    <a:pt x="135" y="981"/>
                    <a:pt x="136" y="975"/>
                  </a:cubicBezTo>
                  <a:cubicBezTo>
                    <a:pt x="140" y="952"/>
                    <a:pt x="142" y="915"/>
                    <a:pt x="144" y="887"/>
                  </a:cubicBezTo>
                  <a:cubicBezTo>
                    <a:pt x="143" y="888"/>
                    <a:pt x="143" y="888"/>
                    <a:pt x="143" y="888"/>
                  </a:cubicBezTo>
                  <a:cubicBezTo>
                    <a:pt x="143" y="883"/>
                    <a:pt x="144" y="876"/>
                    <a:pt x="144" y="871"/>
                  </a:cubicBezTo>
                  <a:cubicBezTo>
                    <a:pt x="144" y="871"/>
                    <a:pt x="144" y="873"/>
                    <a:pt x="144" y="871"/>
                  </a:cubicBezTo>
                  <a:cubicBezTo>
                    <a:pt x="144" y="870"/>
                    <a:pt x="144" y="861"/>
                    <a:pt x="144" y="858"/>
                  </a:cubicBezTo>
                  <a:cubicBezTo>
                    <a:pt x="144" y="856"/>
                    <a:pt x="144" y="856"/>
                    <a:pt x="144" y="853"/>
                  </a:cubicBezTo>
                  <a:cubicBezTo>
                    <a:pt x="144" y="850"/>
                    <a:pt x="144" y="850"/>
                    <a:pt x="144" y="850"/>
                  </a:cubicBezTo>
                  <a:cubicBezTo>
                    <a:pt x="145" y="841"/>
                    <a:pt x="144" y="828"/>
                    <a:pt x="144" y="816"/>
                  </a:cubicBezTo>
                  <a:cubicBezTo>
                    <a:pt x="144" y="816"/>
                    <a:pt x="144" y="817"/>
                    <a:pt x="144" y="816"/>
                  </a:cubicBezTo>
                  <a:cubicBezTo>
                    <a:pt x="143" y="796"/>
                    <a:pt x="141" y="771"/>
                    <a:pt x="140" y="749"/>
                  </a:cubicBezTo>
                  <a:cubicBezTo>
                    <a:pt x="140" y="750"/>
                    <a:pt x="140" y="751"/>
                    <a:pt x="140" y="749"/>
                  </a:cubicBezTo>
                  <a:cubicBezTo>
                    <a:pt x="140" y="748"/>
                    <a:pt x="140" y="741"/>
                    <a:pt x="139" y="735"/>
                  </a:cubicBezTo>
                  <a:cubicBezTo>
                    <a:pt x="139" y="733"/>
                    <a:pt x="139" y="725"/>
                    <a:pt x="138" y="718"/>
                  </a:cubicBezTo>
                  <a:cubicBezTo>
                    <a:pt x="138" y="719"/>
                    <a:pt x="138" y="719"/>
                    <a:pt x="138" y="719"/>
                  </a:cubicBezTo>
                  <a:cubicBezTo>
                    <a:pt x="138" y="713"/>
                    <a:pt x="138" y="711"/>
                    <a:pt x="138" y="707"/>
                  </a:cubicBezTo>
                  <a:cubicBezTo>
                    <a:pt x="138" y="703"/>
                    <a:pt x="138" y="703"/>
                    <a:pt x="138" y="703"/>
                  </a:cubicBezTo>
                  <a:cubicBezTo>
                    <a:pt x="138" y="701"/>
                    <a:pt x="137" y="696"/>
                    <a:pt x="137" y="692"/>
                  </a:cubicBezTo>
                  <a:cubicBezTo>
                    <a:pt x="137" y="692"/>
                    <a:pt x="137" y="692"/>
                    <a:pt x="137" y="692"/>
                  </a:cubicBezTo>
                  <a:cubicBezTo>
                    <a:pt x="137" y="688"/>
                    <a:pt x="137" y="686"/>
                    <a:pt x="137" y="682"/>
                  </a:cubicBezTo>
                  <a:cubicBezTo>
                    <a:pt x="137" y="682"/>
                    <a:pt x="137" y="682"/>
                    <a:pt x="137" y="682"/>
                  </a:cubicBezTo>
                  <a:cubicBezTo>
                    <a:pt x="137" y="673"/>
                    <a:pt x="137" y="668"/>
                    <a:pt x="137" y="668"/>
                  </a:cubicBezTo>
                  <a:cubicBezTo>
                    <a:pt x="137" y="665"/>
                    <a:pt x="137" y="676"/>
                    <a:pt x="136" y="672"/>
                  </a:cubicBezTo>
                  <a:cubicBezTo>
                    <a:pt x="138" y="642"/>
                    <a:pt x="149" y="614"/>
                    <a:pt x="165" y="589"/>
                  </a:cubicBezTo>
                  <a:cubicBezTo>
                    <a:pt x="166" y="586"/>
                    <a:pt x="167" y="585"/>
                    <a:pt x="168" y="584"/>
                  </a:cubicBezTo>
                  <a:cubicBezTo>
                    <a:pt x="169" y="582"/>
                    <a:pt x="174" y="575"/>
                    <a:pt x="175" y="573"/>
                  </a:cubicBezTo>
                  <a:cubicBezTo>
                    <a:pt x="175" y="573"/>
                    <a:pt x="176" y="571"/>
                    <a:pt x="177" y="570"/>
                  </a:cubicBezTo>
                  <a:cubicBezTo>
                    <a:pt x="180" y="565"/>
                    <a:pt x="181" y="565"/>
                    <a:pt x="184" y="560"/>
                  </a:cubicBezTo>
                  <a:cubicBezTo>
                    <a:pt x="182" y="562"/>
                    <a:pt x="182" y="563"/>
                    <a:pt x="182" y="562"/>
                  </a:cubicBezTo>
                  <a:cubicBezTo>
                    <a:pt x="185" y="558"/>
                    <a:pt x="189" y="553"/>
                    <a:pt x="192" y="548"/>
                  </a:cubicBezTo>
                  <a:cubicBezTo>
                    <a:pt x="192" y="548"/>
                    <a:pt x="191" y="550"/>
                    <a:pt x="191" y="549"/>
                  </a:cubicBezTo>
                  <a:cubicBezTo>
                    <a:pt x="195" y="544"/>
                    <a:pt x="198" y="540"/>
                    <a:pt x="201" y="535"/>
                  </a:cubicBezTo>
                  <a:cubicBezTo>
                    <a:pt x="199" y="537"/>
                    <a:pt x="199" y="537"/>
                    <a:pt x="199" y="537"/>
                  </a:cubicBezTo>
                  <a:cubicBezTo>
                    <a:pt x="204" y="529"/>
                    <a:pt x="201" y="535"/>
                    <a:pt x="205" y="528"/>
                  </a:cubicBezTo>
                  <a:cubicBezTo>
                    <a:pt x="204" y="530"/>
                    <a:pt x="205" y="529"/>
                    <a:pt x="204" y="529"/>
                  </a:cubicBezTo>
                  <a:cubicBezTo>
                    <a:pt x="209" y="523"/>
                    <a:pt x="214" y="513"/>
                    <a:pt x="218" y="506"/>
                  </a:cubicBezTo>
                  <a:cubicBezTo>
                    <a:pt x="217" y="507"/>
                    <a:pt x="217" y="507"/>
                    <a:pt x="217" y="507"/>
                  </a:cubicBezTo>
                  <a:cubicBezTo>
                    <a:pt x="221" y="500"/>
                    <a:pt x="224" y="492"/>
                    <a:pt x="227" y="484"/>
                  </a:cubicBezTo>
                  <a:cubicBezTo>
                    <a:pt x="228" y="481"/>
                    <a:pt x="226" y="484"/>
                    <a:pt x="229" y="476"/>
                  </a:cubicBezTo>
                  <a:cubicBezTo>
                    <a:pt x="230" y="477"/>
                    <a:pt x="233" y="463"/>
                    <a:pt x="232" y="468"/>
                  </a:cubicBezTo>
                  <a:cubicBezTo>
                    <a:pt x="233" y="460"/>
                    <a:pt x="235" y="449"/>
                    <a:pt x="235" y="444"/>
                  </a:cubicBezTo>
                  <a:cubicBezTo>
                    <a:pt x="234" y="447"/>
                    <a:pt x="234" y="441"/>
                    <a:pt x="234" y="447"/>
                  </a:cubicBezTo>
                  <a:cubicBezTo>
                    <a:pt x="234" y="442"/>
                    <a:pt x="234" y="442"/>
                    <a:pt x="234" y="442"/>
                  </a:cubicBezTo>
                  <a:cubicBezTo>
                    <a:pt x="234" y="443"/>
                    <a:pt x="234" y="447"/>
                    <a:pt x="234" y="445"/>
                  </a:cubicBezTo>
                  <a:cubicBezTo>
                    <a:pt x="234" y="442"/>
                    <a:pt x="234" y="434"/>
                    <a:pt x="234" y="431"/>
                  </a:cubicBezTo>
                  <a:cubicBezTo>
                    <a:pt x="234" y="426"/>
                    <a:pt x="234" y="420"/>
                    <a:pt x="233" y="411"/>
                  </a:cubicBezTo>
                  <a:cubicBezTo>
                    <a:pt x="233" y="416"/>
                    <a:pt x="232" y="409"/>
                    <a:pt x="232" y="412"/>
                  </a:cubicBezTo>
                  <a:cubicBezTo>
                    <a:pt x="232" y="399"/>
                    <a:pt x="232" y="399"/>
                    <a:pt x="232" y="399"/>
                  </a:cubicBezTo>
                  <a:cubicBezTo>
                    <a:pt x="232" y="396"/>
                    <a:pt x="232" y="399"/>
                    <a:pt x="231" y="395"/>
                  </a:cubicBezTo>
                  <a:cubicBezTo>
                    <a:pt x="232" y="395"/>
                    <a:pt x="232" y="393"/>
                    <a:pt x="231" y="392"/>
                  </a:cubicBezTo>
                  <a:cubicBezTo>
                    <a:pt x="231" y="390"/>
                    <a:pt x="231" y="379"/>
                    <a:pt x="230" y="378"/>
                  </a:cubicBezTo>
                  <a:cubicBezTo>
                    <a:pt x="230" y="377"/>
                    <a:pt x="230" y="383"/>
                    <a:pt x="230" y="379"/>
                  </a:cubicBezTo>
                  <a:cubicBezTo>
                    <a:pt x="229" y="368"/>
                    <a:pt x="229" y="368"/>
                    <a:pt x="229" y="368"/>
                  </a:cubicBezTo>
                  <a:cubicBezTo>
                    <a:pt x="229" y="368"/>
                    <a:pt x="229" y="368"/>
                    <a:pt x="229" y="368"/>
                  </a:cubicBezTo>
                  <a:cubicBezTo>
                    <a:pt x="229" y="364"/>
                    <a:pt x="229" y="357"/>
                    <a:pt x="229" y="361"/>
                  </a:cubicBezTo>
                  <a:cubicBezTo>
                    <a:pt x="229" y="364"/>
                    <a:pt x="229" y="360"/>
                    <a:pt x="229" y="364"/>
                  </a:cubicBezTo>
                  <a:cubicBezTo>
                    <a:pt x="229" y="362"/>
                    <a:pt x="229" y="355"/>
                    <a:pt x="229" y="350"/>
                  </a:cubicBezTo>
                  <a:cubicBezTo>
                    <a:pt x="229" y="352"/>
                    <a:pt x="229" y="351"/>
                    <a:pt x="229" y="352"/>
                  </a:cubicBezTo>
                  <a:cubicBezTo>
                    <a:pt x="229" y="345"/>
                    <a:pt x="229" y="337"/>
                    <a:pt x="230" y="329"/>
                  </a:cubicBezTo>
                  <a:cubicBezTo>
                    <a:pt x="230" y="329"/>
                    <a:pt x="229" y="332"/>
                    <a:pt x="229" y="333"/>
                  </a:cubicBezTo>
                  <a:cubicBezTo>
                    <a:pt x="230" y="322"/>
                    <a:pt x="232" y="311"/>
                    <a:pt x="234" y="303"/>
                  </a:cubicBezTo>
                  <a:cubicBezTo>
                    <a:pt x="234" y="304"/>
                    <a:pt x="235" y="304"/>
                    <a:pt x="235" y="304"/>
                  </a:cubicBezTo>
                  <a:cubicBezTo>
                    <a:pt x="236" y="299"/>
                    <a:pt x="236" y="299"/>
                    <a:pt x="237" y="296"/>
                  </a:cubicBezTo>
                  <a:cubicBezTo>
                    <a:pt x="237" y="296"/>
                    <a:pt x="239" y="292"/>
                    <a:pt x="241" y="289"/>
                  </a:cubicBezTo>
                  <a:cubicBezTo>
                    <a:pt x="242" y="288"/>
                    <a:pt x="241" y="289"/>
                    <a:pt x="240" y="291"/>
                  </a:cubicBezTo>
                  <a:cubicBezTo>
                    <a:pt x="241" y="289"/>
                    <a:pt x="244" y="284"/>
                    <a:pt x="249" y="280"/>
                  </a:cubicBezTo>
                  <a:cubicBezTo>
                    <a:pt x="253" y="275"/>
                    <a:pt x="260" y="271"/>
                    <a:pt x="265" y="269"/>
                  </a:cubicBezTo>
                  <a:cubicBezTo>
                    <a:pt x="265" y="270"/>
                    <a:pt x="271" y="268"/>
                    <a:pt x="274" y="267"/>
                  </a:cubicBezTo>
                  <a:cubicBezTo>
                    <a:pt x="273" y="267"/>
                    <a:pt x="273" y="267"/>
                    <a:pt x="273" y="267"/>
                  </a:cubicBezTo>
                  <a:cubicBezTo>
                    <a:pt x="275" y="267"/>
                    <a:pt x="281" y="266"/>
                    <a:pt x="281" y="266"/>
                  </a:cubicBezTo>
                  <a:cubicBezTo>
                    <a:pt x="284" y="266"/>
                    <a:pt x="279" y="266"/>
                    <a:pt x="274" y="267"/>
                  </a:cubicBezTo>
                  <a:cubicBezTo>
                    <a:pt x="269" y="268"/>
                    <a:pt x="265" y="269"/>
                    <a:pt x="268" y="268"/>
                  </a:cubicBezTo>
                  <a:cubicBezTo>
                    <a:pt x="270" y="267"/>
                    <a:pt x="278" y="267"/>
                    <a:pt x="277" y="267"/>
                  </a:cubicBezTo>
                  <a:cubicBezTo>
                    <a:pt x="282" y="266"/>
                    <a:pt x="286" y="266"/>
                    <a:pt x="291" y="266"/>
                  </a:cubicBezTo>
                  <a:cubicBezTo>
                    <a:pt x="290" y="266"/>
                    <a:pt x="287" y="265"/>
                    <a:pt x="291" y="265"/>
                  </a:cubicBezTo>
                  <a:cubicBezTo>
                    <a:pt x="295" y="266"/>
                    <a:pt x="295" y="266"/>
                    <a:pt x="295" y="266"/>
                  </a:cubicBezTo>
                  <a:cubicBezTo>
                    <a:pt x="296" y="266"/>
                    <a:pt x="296" y="266"/>
                    <a:pt x="296" y="266"/>
                  </a:cubicBezTo>
                  <a:cubicBezTo>
                    <a:pt x="296" y="265"/>
                    <a:pt x="296" y="265"/>
                    <a:pt x="296" y="265"/>
                  </a:cubicBezTo>
                  <a:cubicBezTo>
                    <a:pt x="296" y="263"/>
                    <a:pt x="296" y="265"/>
                    <a:pt x="295" y="260"/>
                  </a:cubicBezTo>
                  <a:cubicBezTo>
                    <a:pt x="295" y="256"/>
                    <a:pt x="295" y="256"/>
                    <a:pt x="295" y="256"/>
                  </a:cubicBezTo>
                  <a:cubicBezTo>
                    <a:pt x="295" y="256"/>
                    <a:pt x="294" y="250"/>
                    <a:pt x="295" y="253"/>
                  </a:cubicBezTo>
                  <a:cubicBezTo>
                    <a:pt x="295" y="252"/>
                    <a:pt x="293" y="242"/>
                    <a:pt x="293" y="243"/>
                  </a:cubicBezTo>
                  <a:cubicBezTo>
                    <a:pt x="293" y="244"/>
                    <a:pt x="293" y="244"/>
                    <a:pt x="293" y="244"/>
                  </a:cubicBezTo>
                  <a:cubicBezTo>
                    <a:pt x="292" y="241"/>
                    <a:pt x="292" y="239"/>
                    <a:pt x="291" y="236"/>
                  </a:cubicBezTo>
                  <a:cubicBezTo>
                    <a:pt x="291" y="236"/>
                    <a:pt x="291" y="235"/>
                    <a:pt x="291" y="235"/>
                  </a:cubicBezTo>
                  <a:cubicBezTo>
                    <a:pt x="291" y="235"/>
                    <a:pt x="288" y="228"/>
                    <a:pt x="287" y="225"/>
                  </a:cubicBezTo>
                  <a:cubicBezTo>
                    <a:pt x="285" y="219"/>
                    <a:pt x="280" y="209"/>
                    <a:pt x="277" y="207"/>
                  </a:cubicBezTo>
                  <a:cubicBezTo>
                    <a:pt x="275" y="204"/>
                    <a:pt x="275" y="204"/>
                    <a:pt x="275" y="204"/>
                  </a:cubicBezTo>
                  <a:cubicBezTo>
                    <a:pt x="274" y="203"/>
                    <a:pt x="274" y="203"/>
                    <a:pt x="274" y="203"/>
                  </a:cubicBezTo>
                  <a:cubicBezTo>
                    <a:pt x="273" y="204"/>
                    <a:pt x="273" y="204"/>
                    <a:pt x="273" y="204"/>
                  </a:cubicBezTo>
                  <a:cubicBezTo>
                    <a:pt x="270" y="206"/>
                    <a:pt x="267" y="208"/>
                    <a:pt x="265" y="211"/>
                  </a:cubicBezTo>
                  <a:cubicBezTo>
                    <a:pt x="266" y="211"/>
                    <a:pt x="267" y="209"/>
                    <a:pt x="267" y="209"/>
                  </a:cubicBezTo>
                  <a:cubicBezTo>
                    <a:pt x="262" y="215"/>
                    <a:pt x="262" y="215"/>
                    <a:pt x="262" y="215"/>
                  </a:cubicBezTo>
                  <a:cubicBezTo>
                    <a:pt x="262" y="215"/>
                    <a:pt x="257" y="221"/>
                    <a:pt x="255" y="225"/>
                  </a:cubicBezTo>
                  <a:cubicBezTo>
                    <a:pt x="253" y="229"/>
                    <a:pt x="253" y="227"/>
                    <a:pt x="253" y="228"/>
                  </a:cubicBezTo>
                  <a:cubicBezTo>
                    <a:pt x="251" y="232"/>
                    <a:pt x="246" y="240"/>
                    <a:pt x="245" y="246"/>
                  </a:cubicBezTo>
                  <a:cubicBezTo>
                    <a:pt x="245" y="244"/>
                    <a:pt x="247" y="239"/>
                    <a:pt x="246" y="243"/>
                  </a:cubicBezTo>
                  <a:cubicBezTo>
                    <a:pt x="245" y="248"/>
                    <a:pt x="243" y="252"/>
                    <a:pt x="241" y="259"/>
                  </a:cubicBezTo>
                  <a:cubicBezTo>
                    <a:pt x="241" y="257"/>
                    <a:pt x="241" y="257"/>
                    <a:pt x="241" y="257"/>
                  </a:cubicBezTo>
                  <a:cubicBezTo>
                    <a:pt x="240" y="261"/>
                    <a:pt x="238" y="268"/>
                    <a:pt x="239" y="267"/>
                  </a:cubicBezTo>
                  <a:cubicBezTo>
                    <a:pt x="238" y="270"/>
                    <a:pt x="238" y="276"/>
                    <a:pt x="238" y="275"/>
                  </a:cubicBezTo>
                  <a:cubicBezTo>
                    <a:pt x="236" y="287"/>
                    <a:pt x="235" y="305"/>
                    <a:pt x="235" y="312"/>
                  </a:cubicBezTo>
                  <a:cubicBezTo>
                    <a:pt x="235" y="314"/>
                    <a:pt x="235" y="318"/>
                    <a:pt x="235" y="317"/>
                  </a:cubicBezTo>
                  <a:cubicBezTo>
                    <a:pt x="235" y="314"/>
                    <a:pt x="235" y="313"/>
                    <a:pt x="235" y="312"/>
                  </a:cubicBezTo>
                  <a:cubicBezTo>
                    <a:pt x="235" y="314"/>
                    <a:pt x="235" y="314"/>
                    <a:pt x="235" y="314"/>
                  </a:cubicBezTo>
                  <a:cubicBezTo>
                    <a:pt x="235" y="318"/>
                    <a:pt x="235" y="321"/>
                    <a:pt x="235" y="317"/>
                  </a:cubicBezTo>
                  <a:cubicBezTo>
                    <a:pt x="235" y="326"/>
                    <a:pt x="234" y="326"/>
                    <a:pt x="234" y="337"/>
                  </a:cubicBezTo>
                  <a:cubicBezTo>
                    <a:pt x="234" y="336"/>
                    <a:pt x="234" y="337"/>
                    <a:pt x="234" y="340"/>
                  </a:cubicBezTo>
                  <a:cubicBezTo>
                    <a:pt x="233" y="346"/>
                    <a:pt x="233" y="346"/>
                    <a:pt x="233" y="346"/>
                  </a:cubicBezTo>
                  <a:cubicBezTo>
                    <a:pt x="233" y="353"/>
                    <a:pt x="233" y="350"/>
                    <a:pt x="234" y="350"/>
                  </a:cubicBezTo>
                  <a:cubicBezTo>
                    <a:pt x="233" y="354"/>
                    <a:pt x="233" y="358"/>
                    <a:pt x="233" y="360"/>
                  </a:cubicBezTo>
                  <a:cubicBezTo>
                    <a:pt x="232" y="365"/>
                    <a:pt x="232" y="365"/>
                    <a:pt x="232" y="365"/>
                  </a:cubicBezTo>
                  <a:cubicBezTo>
                    <a:pt x="233" y="361"/>
                    <a:pt x="232" y="368"/>
                    <a:pt x="232" y="369"/>
                  </a:cubicBezTo>
                  <a:cubicBezTo>
                    <a:pt x="232" y="368"/>
                    <a:pt x="232" y="368"/>
                    <a:pt x="232" y="368"/>
                  </a:cubicBezTo>
                  <a:cubicBezTo>
                    <a:pt x="232" y="368"/>
                    <a:pt x="231" y="372"/>
                    <a:pt x="231" y="374"/>
                  </a:cubicBezTo>
                  <a:cubicBezTo>
                    <a:pt x="231" y="374"/>
                    <a:pt x="231" y="370"/>
                    <a:pt x="232" y="367"/>
                  </a:cubicBezTo>
                  <a:cubicBezTo>
                    <a:pt x="231" y="369"/>
                    <a:pt x="231" y="372"/>
                    <a:pt x="230" y="374"/>
                  </a:cubicBezTo>
                  <a:cubicBezTo>
                    <a:pt x="231" y="374"/>
                    <a:pt x="229" y="380"/>
                    <a:pt x="229" y="383"/>
                  </a:cubicBezTo>
                  <a:cubicBezTo>
                    <a:pt x="228" y="386"/>
                    <a:pt x="227" y="387"/>
                    <a:pt x="227" y="388"/>
                  </a:cubicBezTo>
                  <a:cubicBezTo>
                    <a:pt x="227" y="388"/>
                    <a:pt x="226" y="393"/>
                    <a:pt x="227" y="391"/>
                  </a:cubicBezTo>
                  <a:cubicBezTo>
                    <a:pt x="227" y="389"/>
                    <a:pt x="227" y="388"/>
                    <a:pt x="228" y="386"/>
                  </a:cubicBezTo>
                  <a:cubicBezTo>
                    <a:pt x="227" y="388"/>
                    <a:pt x="228" y="388"/>
                    <a:pt x="226" y="393"/>
                  </a:cubicBezTo>
                  <a:cubicBezTo>
                    <a:pt x="225" y="396"/>
                    <a:pt x="226" y="392"/>
                    <a:pt x="224" y="398"/>
                  </a:cubicBezTo>
                  <a:cubicBezTo>
                    <a:pt x="225" y="395"/>
                    <a:pt x="225" y="395"/>
                    <a:pt x="225" y="395"/>
                  </a:cubicBezTo>
                  <a:cubicBezTo>
                    <a:pt x="225" y="397"/>
                    <a:pt x="224" y="399"/>
                    <a:pt x="223" y="400"/>
                  </a:cubicBezTo>
                  <a:cubicBezTo>
                    <a:pt x="223" y="401"/>
                    <a:pt x="223" y="401"/>
                    <a:pt x="223" y="401"/>
                  </a:cubicBezTo>
                  <a:cubicBezTo>
                    <a:pt x="223" y="401"/>
                    <a:pt x="223" y="401"/>
                    <a:pt x="223" y="401"/>
                  </a:cubicBezTo>
                  <a:cubicBezTo>
                    <a:pt x="222" y="403"/>
                    <a:pt x="219" y="410"/>
                    <a:pt x="218" y="411"/>
                  </a:cubicBezTo>
                  <a:cubicBezTo>
                    <a:pt x="217" y="414"/>
                    <a:pt x="216" y="417"/>
                    <a:pt x="214" y="419"/>
                  </a:cubicBezTo>
                  <a:cubicBezTo>
                    <a:pt x="214" y="419"/>
                    <a:pt x="214" y="419"/>
                    <a:pt x="214" y="419"/>
                  </a:cubicBezTo>
                  <a:cubicBezTo>
                    <a:pt x="213" y="422"/>
                    <a:pt x="210" y="426"/>
                    <a:pt x="208" y="429"/>
                  </a:cubicBezTo>
                  <a:cubicBezTo>
                    <a:pt x="209" y="428"/>
                    <a:pt x="209" y="428"/>
                    <a:pt x="209" y="428"/>
                  </a:cubicBezTo>
                  <a:cubicBezTo>
                    <a:pt x="208" y="430"/>
                    <a:pt x="205" y="434"/>
                    <a:pt x="204" y="436"/>
                  </a:cubicBezTo>
                  <a:cubicBezTo>
                    <a:pt x="201" y="440"/>
                    <a:pt x="204" y="438"/>
                    <a:pt x="200" y="442"/>
                  </a:cubicBezTo>
                  <a:cubicBezTo>
                    <a:pt x="197" y="447"/>
                    <a:pt x="195" y="449"/>
                    <a:pt x="196" y="447"/>
                  </a:cubicBezTo>
                  <a:cubicBezTo>
                    <a:pt x="191" y="455"/>
                    <a:pt x="185" y="463"/>
                    <a:pt x="180" y="470"/>
                  </a:cubicBezTo>
                  <a:cubicBezTo>
                    <a:pt x="180" y="471"/>
                    <a:pt x="180" y="470"/>
                    <a:pt x="178" y="473"/>
                  </a:cubicBezTo>
                  <a:cubicBezTo>
                    <a:pt x="171" y="484"/>
                    <a:pt x="163" y="496"/>
                    <a:pt x="159" y="506"/>
                  </a:cubicBezTo>
                  <a:cubicBezTo>
                    <a:pt x="160" y="503"/>
                    <a:pt x="159" y="506"/>
                    <a:pt x="159" y="506"/>
                  </a:cubicBezTo>
                  <a:cubicBezTo>
                    <a:pt x="157" y="509"/>
                    <a:pt x="158" y="510"/>
                    <a:pt x="157" y="511"/>
                  </a:cubicBezTo>
                  <a:cubicBezTo>
                    <a:pt x="157" y="510"/>
                    <a:pt x="156" y="511"/>
                    <a:pt x="158" y="507"/>
                  </a:cubicBezTo>
                  <a:cubicBezTo>
                    <a:pt x="154" y="514"/>
                    <a:pt x="149" y="525"/>
                    <a:pt x="148" y="530"/>
                  </a:cubicBezTo>
                  <a:cubicBezTo>
                    <a:pt x="149" y="528"/>
                    <a:pt x="148" y="529"/>
                    <a:pt x="147" y="531"/>
                  </a:cubicBezTo>
                  <a:cubicBezTo>
                    <a:pt x="148" y="530"/>
                    <a:pt x="145" y="536"/>
                    <a:pt x="143" y="540"/>
                  </a:cubicBezTo>
                  <a:cubicBezTo>
                    <a:pt x="143" y="540"/>
                    <a:pt x="143" y="540"/>
                    <a:pt x="143" y="540"/>
                  </a:cubicBezTo>
                  <a:cubicBezTo>
                    <a:pt x="142" y="543"/>
                    <a:pt x="142" y="543"/>
                    <a:pt x="142" y="543"/>
                  </a:cubicBezTo>
                  <a:cubicBezTo>
                    <a:pt x="141" y="545"/>
                    <a:pt x="141" y="545"/>
                    <a:pt x="140" y="549"/>
                  </a:cubicBezTo>
                  <a:cubicBezTo>
                    <a:pt x="140" y="549"/>
                    <a:pt x="140" y="550"/>
                    <a:pt x="139" y="550"/>
                  </a:cubicBezTo>
                  <a:cubicBezTo>
                    <a:pt x="138" y="555"/>
                    <a:pt x="135" y="561"/>
                    <a:pt x="133" y="565"/>
                  </a:cubicBezTo>
                  <a:cubicBezTo>
                    <a:pt x="133" y="569"/>
                    <a:pt x="133" y="569"/>
                    <a:pt x="133" y="569"/>
                  </a:cubicBezTo>
                  <a:cubicBezTo>
                    <a:pt x="132" y="571"/>
                    <a:pt x="130" y="575"/>
                    <a:pt x="132" y="571"/>
                  </a:cubicBezTo>
                  <a:cubicBezTo>
                    <a:pt x="129" y="579"/>
                    <a:pt x="127" y="585"/>
                    <a:pt x="127" y="587"/>
                  </a:cubicBezTo>
                  <a:cubicBezTo>
                    <a:pt x="122" y="601"/>
                    <a:pt x="116" y="622"/>
                    <a:pt x="114" y="639"/>
                  </a:cubicBezTo>
                  <a:cubicBezTo>
                    <a:pt x="114" y="639"/>
                    <a:pt x="114" y="639"/>
                    <a:pt x="114" y="639"/>
                  </a:cubicBezTo>
                  <a:cubicBezTo>
                    <a:pt x="114" y="643"/>
                    <a:pt x="114" y="641"/>
                    <a:pt x="113" y="644"/>
                  </a:cubicBezTo>
                  <a:cubicBezTo>
                    <a:pt x="114" y="643"/>
                    <a:pt x="113" y="648"/>
                    <a:pt x="114" y="644"/>
                  </a:cubicBezTo>
                  <a:cubicBezTo>
                    <a:pt x="113" y="651"/>
                    <a:pt x="113" y="653"/>
                    <a:pt x="112" y="657"/>
                  </a:cubicBezTo>
                  <a:cubicBezTo>
                    <a:pt x="112" y="658"/>
                    <a:pt x="113" y="654"/>
                    <a:pt x="112" y="654"/>
                  </a:cubicBezTo>
                  <a:cubicBezTo>
                    <a:pt x="112" y="655"/>
                    <a:pt x="112" y="664"/>
                    <a:pt x="112" y="665"/>
                  </a:cubicBezTo>
                  <a:cubicBezTo>
                    <a:pt x="112" y="666"/>
                    <a:pt x="112" y="665"/>
                    <a:pt x="112" y="664"/>
                  </a:cubicBezTo>
                  <a:cubicBezTo>
                    <a:pt x="112" y="668"/>
                    <a:pt x="112" y="668"/>
                    <a:pt x="112" y="668"/>
                  </a:cubicBezTo>
                  <a:cubicBezTo>
                    <a:pt x="112" y="673"/>
                    <a:pt x="113" y="657"/>
                    <a:pt x="113" y="662"/>
                  </a:cubicBezTo>
                  <a:cubicBezTo>
                    <a:pt x="113" y="666"/>
                    <a:pt x="113" y="666"/>
                    <a:pt x="113" y="666"/>
                  </a:cubicBezTo>
                  <a:cubicBezTo>
                    <a:pt x="114" y="669"/>
                    <a:pt x="114" y="656"/>
                    <a:pt x="114" y="665"/>
                  </a:cubicBezTo>
                  <a:cubicBezTo>
                    <a:pt x="114" y="669"/>
                    <a:pt x="113" y="673"/>
                    <a:pt x="113" y="669"/>
                  </a:cubicBezTo>
                  <a:cubicBezTo>
                    <a:pt x="113" y="678"/>
                    <a:pt x="112" y="673"/>
                    <a:pt x="112" y="682"/>
                  </a:cubicBezTo>
                  <a:cubicBezTo>
                    <a:pt x="113" y="685"/>
                    <a:pt x="112" y="675"/>
                    <a:pt x="112" y="677"/>
                  </a:cubicBezTo>
                  <a:cubicBezTo>
                    <a:pt x="113" y="681"/>
                    <a:pt x="113" y="685"/>
                    <a:pt x="113" y="689"/>
                  </a:cubicBezTo>
                  <a:cubicBezTo>
                    <a:pt x="112" y="685"/>
                    <a:pt x="112" y="688"/>
                    <a:pt x="112" y="691"/>
                  </a:cubicBezTo>
                  <a:cubicBezTo>
                    <a:pt x="113" y="696"/>
                    <a:pt x="113" y="688"/>
                    <a:pt x="113" y="695"/>
                  </a:cubicBezTo>
                  <a:cubicBezTo>
                    <a:pt x="113" y="696"/>
                    <a:pt x="113" y="702"/>
                    <a:pt x="113" y="697"/>
                  </a:cubicBezTo>
                  <a:cubicBezTo>
                    <a:pt x="112" y="699"/>
                    <a:pt x="113" y="703"/>
                    <a:pt x="113" y="707"/>
                  </a:cubicBezTo>
                  <a:cubicBezTo>
                    <a:pt x="114" y="709"/>
                    <a:pt x="113" y="700"/>
                    <a:pt x="114" y="707"/>
                  </a:cubicBezTo>
                  <a:cubicBezTo>
                    <a:pt x="114" y="706"/>
                    <a:pt x="115" y="716"/>
                    <a:pt x="114" y="712"/>
                  </a:cubicBezTo>
                  <a:cubicBezTo>
                    <a:pt x="114" y="715"/>
                    <a:pt x="115" y="716"/>
                    <a:pt x="115" y="713"/>
                  </a:cubicBezTo>
                  <a:cubicBezTo>
                    <a:pt x="115" y="717"/>
                    <a:pt x="115" y="723"/>
                    <a:pt x="116" y="724"/>
                  </a:cubicBezTo>
                  <a:cubicBezTo>
                    <a:pt x="116" y="726"/>
                    <a:pt x="116" y="726"/>
                    <a:pt x="116" y="726"/>
                  </a:cubicBezTo>
                  <a:cubicBezTo>
                    <a:pt x="117" y="731"/>
                    <a:pt x="117" y="731"/>
                    <a:pt x="117" y="731"/>
                  </a:cubicBezTo>
                  <a:cubicBezTo>
                    <a:pt x="117" y="734"/>
                    <a:pt x="118" y="742"/>
                    <a:pt x="119" y="742"/>
                  </a:cubicBezTo>
                  <a:cubicBezTo>
                    <a:pt x="119" y="743"/>
                    <a:pt x="120" y="751"/>
                    <a:pt x="119" y="748"/>
                  </a:cubicBezTo>
                  <a:cubicBezTo>
                    <a:pt x="118" y="743"/>
                    <a:pt x="119" y="742"/>
                    <a:pt x="118" y="739"/>
                  </a:cubicBezTo>
                  <a:cubicBezTo>
                    <a:pt x="119" y="743"/>
                    <a:pt x="119" y="747"/>
                    <a:pt x="119" y="750"/>
                  </a:cubicBezTo>
                  <a:cubicBezTo>
                    <a:pt x="119" y="750"/>
                    <a:pt x="119" y="750"/>
                    <a:pt x="119" y="750"/>
                  </a:cubicBezTo>
                  <a:cubicBezTo>
                    <a:pt x="120" y="752"/>
                    <a:pt x="120" y="756"/>
                    <a:pt x="120" y="757"/>
                  </a:cubicBezTo>
                  <a:cubicBezTo>
                    <a:pt x="120" y="755"/>
                    <a:pt x="120" y="756"/>
                    <a:pt x="121" y="757"/>
                  </a:cubicBezTo>
                  <a:cubicBezTo>
                    <a:pt x="121" y="759"/>
                    <a:pt x="121" y="759"/>
                    <a:pt x="121" y="759"/>
                  </a:cubicBezTo>
                  <a:cubicBezTo>
                    <a:pt x="122" y="766"/>
                    <a:pt x="122" y="761"/>
                    <a:pt x="123" y="767"/>
                  </a:cubicBezTo>
                  <a:cubicBezTo>
                    <a:pt x="122" y="762"/>
                    <a:pt x="122" y="762"/>
                    <a:pt x="122" y="762"/>
                  </a:cubicBezTo>
                  <a:cubicBezTo>
                    <a:pt x="122" y="763"/>
                    <a:pt x="123" y="766"/>
                    <a:pt x="123" y="769"/>
                  </a:cubicBezTo>
                  <a:cubicBezTo>
                    <a:pt x="123" y="774"/>
                    <a:pt x="123" y="774"/>
                    <a:pt x="123" y="774"/>
                  </a:cubicBezTo>
                  <a:cubicBezTo>
                    <a:pt x="124" y="778"/>
                    <a:pt x="124" y="775"/>
                    <a:pt x="124" y="779"/>
                  </a:cubicBezTo>
                  <a:cubicBezTo>
                    <a:pt x="124" y="774"/>
                    <a:pt x="124" y="774"/>
                    <a:pt x="124" y="774"/>
                  </a:cubicBezTo>
                  <a:cubicBezTo>
                    <a:pt x="124" y="773"/>
                    <a:pt x="125" y="777"/>
                    <a:pt x="126" y="782"/>
                  </a:cubicBezTo>
                  <a:cubicBezTo>
                    <a:pt x="126" y="786"/>
                    <a:pt x="126" y="791"/>
                    <a:pt x="125" y="786"/>
                  </a:cubicBezTo>
                  <a:cubicBezTo>
                    <a:pt x="126" y="788"/>
                    <a:pt x="127" y="792"/>
                    <a:pt x="126" y="790"/>
                  </a:cubicBezTo>
                  <a:cubicBezTo>
                    <a:pt x="127" y="796"/>
                    <a:pt x="126" y="789"/>
                    <a:pt x="127" y="794"/>
                  </a:cubicBezTo>
                  <a:cubicBezTo>
                    <a:pt x="129" y="806"/>
                    <a:pt x="129" y="806"/>
                    <a:pt x="129" y="806"/>
                  </a:cubicBezTo>
                  <a:cubicBezTo>
                    <a:pt x="129" y="801"/>
                    <a:pt x="129" y="801"/>
                    <a:pt x="129" y="801"/>
                  </a:cubicBezTo>
                  <a:cubicBezTo>
                    <a:pt x="129" y="804"/>
                    <a:pt x="129" y="804"/>
                    <a:pt x="129" y="804"/>
                  </a:cubicBezTo>
                  <a:cubicBezTo>
                    <a:pt x="129" y="800"/>
                    <a:pt x="130" y="807"/>
                    <a:pt x="130" y="804"/>
                  </a:cubicBezTo>
                  <a:cubicBezTo>
                    <a:pt x="130" y="806"/>
                    <a:pt x="131" y="809"/>
                    <a:pt x="131" y="811"/>
                  </a:cubicBezTo>
                  <a:cubicBezTo>
                    <a:pt x="129" y="805"/>
                    <a:pt x="131" y="819"/>
                    <a:pt x="130" y="817"/>
                  </a:cubicBezTo>
                  <a:cubicBezTo>
                    <a:pt x="131" y="827"/>
                    <a:pt x="132" y="823"/>
                    <a:pt x="132" y="833"/>
                  </a:cubicBezTo>
                  <a:cubicBezTo>
                    <a:pt x="132" y="831"/>
                    <a:pt x="132" y="836"/>
                    <a:pt x="132" y="830"/>
                  </a:cubicBezTo>
                  <a:cubicBezTo>
                    <a:pt x="132" y="836"/>
                    <a:pt x="132" y="834"/>
                    <a:pt x="132" y="841"/>
                  </a:cubicBezTo>
                  <a:cubicBezTo>
                    <a:pt x="132" y="836"/>
                    <a:pt x="133" y="847"/>
                    <a:pt x="133" y="839"/>
                  </a:cubicBezTo>
                  <a:cubicBezTo>
                    <a:pt x="133" y="840"/>
                    <a:pt x="133" y="835"/>
                    <a:pt x="133" y="834"/>
                  </a:cubicBezTo>
                  <a:cubicBezTo>
                    <a:pt x="133" y="836"/>
                    <a:pt x="133" y="833"/>
                    <a:pt x="134" y="839"/>
                  </a:cubicBezTo>
                  <a:cubicBezTo>
                    <a:pt x="134" y="843"/>
                    <a:pt x="134" y="848"/>
                    <a:pt x="134" y="847"/>
                  </a:cubicBezTo>
                  <a:cubicBezTo>
                    <a:pt x="133" y="847"/>
                    <a:pt x="133" y="842"/>
                    <a:pt x="133" y="844"/>
                  </a:cubicBezTo>
                  <a:cubicBezTo>
                    <a:pt x="134" y="852"/>
                    <a:pt x="134" y="853"/>
                    <a:pt x="134" y="856"/>
                  </a:cubicBezTo>
                  <a:cubicBezTo>
                    <a:pt x="133" y="851"/>
                    <a:pt x="133" y="850"/>
                    <a:pt x="133" y="850"/>
                  </a:cubicBezTo>
                  <a:cubicBezTo>
                    <a:pt x="133" y="855"/>
                    <a:pt x="133" y="855"/>
                    <a:pt x="133" y="855"/>
                  </a:cubicBezTo>
                  <a:cubicBezTo>
                    <a:pt x="133" y="854"/>
                    <a:pt x="133" y="854"/>
                    <a:pt x="133" y="854"/>
                  </a:cubicBezTo>
                  <a:cubicBezTo>
                    <a:pt x="133" y="863"/>
                    <a:pt x="133" y="857"/>
                    <a:pt x="133" y="865"/>
                  </a:cubicBezTo>
                  <a:cubicBezTo>
                    <a:pt x="133" y="869"/>
                    <a:pt x="133" y="869"/>
                    <a:pt x="133" y="869"/>
                  </a:cubicBezTo>
                  <a:cubicBezTo>
                    <a:pt x="134" y="867"/>
                    <a:pt x="133" y="857"/>
                    <a:pt x="134" y="859"/>
                  </a:cubicBezTo>
                  <a:cubicBezTo>
                    <a:pt x="134" y="864"/>
                    <a:pt x="133" y="866"/>
                    <a:pt x="133" y="871"/>
                  </a:cubicBezTo>
                  <a:cubicBezTo>
                    <a:pt x="134" y="867"/>
                    <a:pt x="134" y="867"/>
                    <a:pt x="134" y="867"/>
                  </a:cubicBezTo>
                  <a:cubicBezTo>
                    <a:pt x="134" y="869"/>
                    <a:pt x="134" y="871"/>
                    <a:pt x="133" y="879"/>
                  </a:cubicBezTo>
                  <a:cubicBezTo>
                    <a:pt x="133" y="883"/>
                    <a:pt x="133" y="880"/>
                    <a:pt x="133" y="880"/>
                  </a:cubicBezTo>
                  <a:cubicBezTo>
                    <a:pt x="132" y="889"/>
                    <a:pt x="132" y="891"/>
                    <a:pt x="131" y="897"/>
                  </a:cubicBezTo>
                  <a:cubicBezTo>
                    <a:pt x="132" y="896"/>
                    <a:pt x="129" y="907"/>
                    <a:pt x="131" y="901"/>
                  </a:cubicBezTo>
                  <a:cubicBezTo>
                    <a:pt x="131" y="898"/>
                    <a:pt x="133" y="885"/>
                    <a:pt x="133" y="882"/>
                  </a:cubicBezTo>
                  <a:cubicBezTo>
                    <a:pt x="133" y="885"/>
                    <a:pt x="134" y="875"/>
                    <a:pt x="134" y="873"/>
                  </a:cubicBezTo>
                  <a:cubicBezTo>
                    <a:pt x="134" y="880"/>
                    <a:pt x="134" y="880"/>
                    <a:pt x="135" y="881"/>
                  </a:cubicBezTo>
                  <a:cubicBezTo>
                    <a:pt x="134" y="883"/>
                    <a:pt x="134" y="885"/>
                    <a:pt x="134" y="886"/>
                  </a:cubicBezTo>
                  <a:cubicBezTo>
                    <a:pt x="134" y="887"/>
                    <a:pt x="134" y="885"/>
                    <a:pt x="133" y="884"/>
                  </a:cubicBezTo>
                  <a:cubicBezTo>
                    <a:pt x="133" y="892"/>
                    <a:pt x="132" y="900"/>
                    <a:pt x="131" y="904"/>
                  </a:cubicBezTo>
                  <a:cubicBezTo>
                    <a:pt x="130" y="906"/>
                    <a:pt x="131" y="906"/>
                    <a:pt x="131" y="903"/>
                  </a:cubicBezTo>
                  <a:cubicBezTo>
                    <a:pt x="130" y="912"/>
                    <a:pt x="127" y="922"/>
                    <a:pt x="125" y="930"/>
                  </a:cubicBezTo>
                  <a:cubicBezTo>
                    <a:pt x="126" y="925"/>
                    <a:pt x="123" y="940"/>
                    <a:pt x="123" y="936"/>
                  </a:cubicBezTo>
                  <a:cubicBezTo>
                    <a:pt x="124" y="931"/>
                    <a:pt x="125" y="927"/>
                    <a:pt x="124" y="930"/>
                  </a:cubicBezTo>
                  <a:cubicBezTo>
                    <a:pt x="124" y="933"/>
                    <a:pt x="124" y="930"/>
                    <a:pt x="124" y="931"/>
                  </a:cubicBezTo>
                  <a:cubicBezTo>
                    <a:pt x="123" y="934"/>
                    <a:pt x="123" y="937"/>
                    <a:pt x="122" y="940"/>
                  </a:cubicBezTo>
                  <a:cubicBezTo>
                    <a:pt x="124" y="932"/>
                    <a:pt x="123" y="939"/>
                    <a:pt x="124" y="937"/>
                  </a:cubicBezTo>
                  <a:cubicBezTo>
                    <a:pt x="122" y="943"/>
                    <a:pt x="124" y="937"/>
                    <a:pt x="122" y="943"/>
                  </a:cubicBezTo>
                  <a:cubicBezTo>
                    <a:pt x="121" y="949"/>
                    <a:pt x="119" y="956"/>
                    <a:pt x="117" y="963"/>
                  </a:cubicBezTo>
                  <a:cubicBezTo>
                    <a:pt x="115" y="971"/>
                    <a:pt x="112" y="984"/>
                    <a:pt x="111" y="992"/>
                  </a:cubicBezTo>
                  <a:cubicBezTo>
                    <a:pt x="111" y="996"/>
                    <a:pt x="111" y="993"/>
                    <a:pt x="111" y="998"/>
                  </a:cubicBezTo>
                  <a:cubicBezTo>
                    <a:pt x="110" y="1003"/>
                    <a:pt x="111" y="994"/>
                    <a:pt x="110" y="1001"/>
                  </a:cubicBezTo>
                  <a:cubicBezTo>
                    <a:pt x="110" y="1001"/>
                    <a:pt x="110" y="1001"/>
                    <a:pt x="110" y="1001"/>
                  </a:cubicBezTo>
                  <a:cubicBezTo>
                    <a:pt x="110" y="1003"/>
                    <a:pt x="110" y="1014"/>
                    <a:pt x="109" y="1017"/>
                  </a:cubicBezTo>
                  <a:cubicBezTo>
                    <a:pt x="109" y="1016"/>
                    <a:pt x="110" y="1015"/>
                    <a:pt x="110" y="1014"/>
                  </a:cubicBezTo>
                  <a:cubicBezTo>
                    <a:pt x="110" y="1018"/>
                    <a:pt x="110" y="1018"/>
                    <a:pt x="110" y="1018"/>
                  </a:cubicBezTo>
                  <a:cubicBezTo>
                    <a:pt x="110" y="1018"/>
                    <a:pt x="110" y="1020"/>
                    <a:pt x="110" y="1018"/>
                  </a:cubicBezTo>
                  <a:cubicBezTo>
                    <a:pt x="110" y="1022"/>
                    <a:pt x="110" y="1027"/>
                    <a:pt x="111" y="1033"/>
                  </a:cubicBezTo>
                  <a:cubicBezTo>
                    <a:pt x="110" y="1029"/>
                    <a:pt x="110" y="1029"/>
                    <a:pt x="110" y="1029"/>
                  </a:cubicBezTo>
                  <a:cubicBezTo>
                    <a:pt x="111" y="1038"/>
                    <a:pt x="112" y="1044"/>
                    <a:pt x="113" y="1052"/>
                  </a:cubicBezTo>
                  <a:cubicBezTo>
                    <a:pt x="113" y="1052"/>
                    <a:pt x="113" y="1052"/>
                    <a:pt x="113" y="1052"/>
                  </a:cubicBezTo>
                  <a:cubicBezTo>
                    <a:pt x="114" y="1057"/>
                    <a:pt x="114" y="1057"/>
                    <a:pt x="114" y="1057"/>
                  </a:cubicBezTo>
                  <a:cubicBezTo>
                    <a:pt x="114" y="1055"/>
                    <a:pt x="115" y="1060"/>
                    <a:pt x="115" y="1063"/>
                  </a:cubicBezTo>
                  <a:cubicBezTo>
                    <a:pt x="114" y="1050"/>
                    <a:pt x="114" y="1050"/>
                    <a:pt x="114" y="1050"/>
                  </a:cubicBezTo>
                  <a:cubicBezTo>
                    <a:pt x="113" y="1046"/>
                    <a:pt x="114" y="1054"/>
                    <a:pt x="114" y="1051"/>
                  </a:cubicBezTo>
                  <a:cubicBezTo>
                    <a:pt x="113" y="1050"/>
                    <a:pt x="112" y="1042"/>
                    <a:pt x="112" y="1041"/>
                  </a:cubicBezTo>
                  <a:cubicBezTo>
                    <a:pt x="112" y="1044"/>
                    <a:pt x="112" y="1044"/>
                    <a:pt x="113" y="1046"/>
                  </a:cubicBezTo>
                  <a:cubicBezTo>
                    <a:pt x="113" y="1047"/>
                    <a:pt x="112" y="1042"/>
                    <a:pt x="112" y="1040"/>
                  </a:cubicBezTo>
                  <a:cubicBezTo>
                    <a:pt x="113" y="1042"/>
                    <a:pt x="113" y="1044"/>
                    <a:pt x="113" y="1044"/>
                  </a:cubicBezTo>
                  <a:cubicBezTo>
                    <a:pt x="112" y="1033"/>
                    <a:pt x="112" y="1033"/>
                    <a:pt x="112" y="1033"/>
                  </a:cubicBezTo>
                  <a:cubicBezTo>
                    <a:pt x="112" y="1037"/>
                    <a:pt x="111" y="1031"/>
                    <a:pt x="111" y="1033"/>
                  </a:cubicBezTo>
                  <a:cubicBezTo>
                    <a:pt x="112" y="1032"/>
                    <a:pt x="111" y="1027"/>
                    <a:pt x="111" y="1021"/>
                  </a:cubicBezTo>
                  <a:cubicBezTo>
                    <a:pt x="110" y="1017"/>
                    <a:pt x="111" y="1009"/>
                    <a:pt x="112" y="1002"/>
                  </a:cubicBezTo>
                  <a:cubicBezTo>
                    <a:pt x="111" y="1005"/>
                    <a:pt x="110" y="1009"/>
                    <a:pt x="110" y="1013"/>
                  </a:cubicBezTo>
                  <a:cubicBezTo>
                    <a:pt x="110" y="1008"/>
                    <a:pt x="110" y="1008"/>
                    <a:pt x="111" y="1003"/>
                  </a:cubicBezTo>
                  <a:cubicBezTo>
                    <a:pt x="111" y="1001"/>
                    <a:pt x="112" y="1000"/>
                    <a:pt x="113" y="994"/>
                  </a:cubicBezTo>
                  <a:cubicBezTo>
                    <a:pt x="112" y="993"/>
                    <a:pt x="112" y="993"/>
                    <a:pt x="112" y="993"/>
                  </a:cubicBezTo>
                  <a:cubicBezTo>
                    <a:pt x="115" y="981"/>
                    <a:pt x="115" y="981"/>
                    <a:pt x="115" y="981"/>
                  </a:cubicBezTo>
                  <a:cubicBezTo>
                    <a:pt x="117" y="970"/>
                    <a:pt x="120" y="958"/>
                    <a:pt x="122" y="949"/>
                  </a:cubicBezTo>
                  <a:cubicBezTo>
                    <a:pt x="122" y="949"/>
                    <a:pt x="122" y="949"/>
                    <a:pt x="122" y="949"/>
                  </a:cubicBezTo>
                  <a:cubicBezTo>
                    <a:pt x="124" y="944"/>
                    <a:pt x="127" y="933"/>
                    <a:pt x="128" y="926"/>
                  </a:cubicBezTo>
                  <a:cubicBezTo>
                    <a:pt x="131" y="915"/>
                    <a:pt x="134" y="902"/>
                    <a:pt x="134" y="896"/>
                  </a:cubicBezTo>
                  <a:cubicBezTo>
                    <a:pt x="137" y="875"/>
                    <a:pt x="137" y="857"/>
                    <a:pt x="136" y="836"/>
                  </a:cubicBezTo>
                  <a:cubicBezTo>
                    <a:pt x="135" y="840"/>
                    <a:pt x="135" y="840"/>
                    <a:pt x="135" y="840"/>
                  </a:cubicBezTo>
                  <a:cubicBezTo>
                    <a:pt x="135" y="836"/>
                    <a:pt x="135" y="838"/>
                    <a:pt x="135" y="834"/>
                  </a:cubicBezTo>
                  <a:cubicBezTo>
                    <a:pt x="135" y="838"/>
                    <a:pt x="135" y="829"/>
                    <a:pt x="135" y="826"/>
                  </a:cubicBezTo>
                  <a:cubicBezTo>
                    <a:pt x="131" y="796"/>
                    <a:pt x="131" y="796"/>
                    <a:pt x="131" y="796"/>
                  </a:cubicBezTo>
                  <a:cubicBezTo>
                    <a:pt x="131" y="796"/>
                    <a:pt x="131" y="796"/>
                    <a:pt x="131" y="796"/>
                  </a:cubicBezTo>
                  <a:cubicBezTo>
                    <a:pt x="130" y="788"/>
                    <a:pt x="128" y="778"/>
                    <a:pt x="126" y="768"/>
                  </a:cubicBezTo>
                  <a:cubicBezTo>
                    <a:pt x="126" y="767"/>
                    <a:pt x="125" y="765"/>
                    <a:pt x="125" y="762"/>
                  </a:cubicBezTo>
                  <a:cubicBezTo>
                    <a:pt x="124" y="756"/>
                    <a:pt x="123" y="753"/>
                    <a:pt x="122" y="745"/>
                  </a:cubicBezTo>
                  <a:cubicBezTo>
                    <a:pt x="119" y="723"/>
                    <a:pt x="119" y="723"/>
                    <a:pt x="119" y="723"/>
                  </a:cubicBezTo>
                  <a:cubicBezTo>
                    <a:pt x="116" y="700"/>
                    <a:pt x="114" y="677"/>
                    <a:pt x="116" y="653"/>
                  </a:cubicBezTo>
                  <a:cubicBezTo>
                    <a:pt x="116" y="652"/>
                    <a:pt x="116" y="652"/>
                    <a:pt x="116" y="652"/>
                  </a:cubicBezTo>
                  <a:cubicBezTo>
                    <a:pt x="118" y="629"/>
                    <a:pt x="126" y="602"/>
                    <a:pt x="132" y="583"/>
                  </a:cubicBezTo>
                  <a:cubicBezTo>
                    <a:pt x="131" y="585"/>
                    <a:pt x="131" y="585"/>
                    <a:pt x="131" y="585"/>
                  </a:cubicBezTo>
                  <a:cubicBezTo>
                    <a:pt x="132" y="579"/>
                    <a:pt x="135" y="571"/>
                    <a:pt x="135" y="573"/>
                  </a:cubicBezTo>
                  <a:cubicBezTo>
                    <a:pt x="137" y="567"/>
                    <a:pt x="140" y="558"/>
                    <a:pt x="141" y="555"/>
                  </a:cubicBezTo>
                  <a:cubicBezTo>
                    <a:pt x="143" y="549"/>
                    <a:pt x="144" y="547"/>
                    <a:pt x="146" y="543"/>
                  </a:cubicBezTo>
                  <a:cubicBezTo>
                    <a:pt x="151" y="531"/>
                    <a:pt x="153" y="527"/>
                    <a:pt x="158" y="516"/>
                  </a:cubicBezTo>
                  <a:cubicBezTo>
                    <a:pt x="157" y="519"/>
                    <a:pt x="157" y="519"/>
                    <a:pt x="157" y="519"/>
                  </a:cubicBezTo>
                  <a:cubicBezTo>
                    <a:pt x="156" y="520"/>
                    <a:pt x="156" y="520"/>
                    <a:pt x="157" y="517"/>
                  </a:cubicBezTo>
                  <a:cubicBezTo>
                    <a:pt x="159" y="513"/>
                    <a:pt x="164" y="502"/>
                    <a:pt x="163" y="507"/>
                  </a:cubicBezTo>
                  <a:cubicBezTo>
                    <a:pt x="168" y="495"/>
                    <a:pt x="177" y="481"/>
                    <a:pt x="184" y="471"/>
                  </a:cubicBezTo>
                  <a:cubicBezTo>
                    <a:pt x="184" y="472"/>
                    <a:pt x="185" y="469"/>
                    <a:pt x="186" y="468"/>
                  </a:cubicBezTo>
                  <a:cubicBezTo>
                    <a:pt x="204" y="442"/>
                    <a:pt x="204" y="442"/>
                    <a:pt x="204" y="442"/>
                  </a:cubicBezTo>
                  <a:cubicBezTo>
                    <a:pt x="205" y="440"/>
                    <a:pt x="202" y="444"/>
                    <a:pt x="205" y="440"/>
                  </a:cubicBezTo>
                  <a:cubicBezTo>
                    <a:pt x="207" y="438"/>
                    <a:pt x="205" y="440"/>
                    <a:pt x="207" y="438"/>
                  </a:cubicBezTo>
                  <a:cubicBezTo>
                    <a:pt x="217" y="423"/>
                    <a:pt x="226" y="406"/>
                    <a:pt x="230" y="389"/>
                  </a:cubicBezTo>
                  <a:cubicBezTo>
                    <a:pt x="239" y="361"/>
                    <a:pt x="237" y="329"/>
                    <a:pt x="239" y="302"/>
                  </a:cubicBezTo>
                  <a:cubicBezTo>
                    <a:pt x="239" y="302"/>
                    <a:pt x="239" y="302"/>
                    <a:pt x="239" y="302"/>
                  </a:cubicBezTo>
                  <a:cubicBezTo>
                    <a:pt x="240" y="293"/>
                    <a:pt x="240" y="280"/>
                    <a:pt x="242" y="273"/>
                  </a:cubicBezTo>
                  <a:cubicBezTo>
                    <a:pt x="242" y="271"/>
                    <a:pt x="243" y="265"/>
                    <a:pt x="243" y="266"/>
                  </a:cubicBezTo>
                  <a:cubicBezTo>
                    <a:pt x="244" y="259"/>
                    <a:pt x="247" y="246"/>
                    <a:pt x="252" y="236"/>
                  </a:cubicBezTo>
                  <a:cubicBezTo>
                    <a:pt x="251" y="239"/>
                    <a:pt x="251" y="239"/>
                    <a:pt x="251" y="239"/>
                  </a:cubicBezTo>
                  <a:cubicBezTo>
                    <a:pt x="255" y="229"/>
                    <a:pt x="261" y="221"/>
                    <a:pt x="268" y="213"/>
                  </a:cubicBezTo>
                  <a:cubicBezTo>
                    <a:pt x="267" y="213"/>
                    <a:pt x="266" y="215"/>
                    <a:pt x="265" y="215"/>
                  </a:cubicBezTo>
                  <a:cubicBezTo>
                    <a:pt x="268" y="212"/>
                    <a:pt x="273" y="208"/>
                    <a:pt x="274" y="206"/>
                  </a:cubicBezTo>
                  <a:cubicBezTo>
                    <a:pt x="275" y="206"/>
                    <a:pt x="275" y="206"/>
                    <a:pt x="275" y="206"/>
                  </a:cubicBezTo>
                  <a:cubicBezTo>
                    <a:pt x="273" y="206"/>
                    <a:pt x="273" y="206"/>
                    <a:pt x="273" y="206"/>
                  </a:cubicBezTo>
                  <a:cubicBezTo>
                    <a:pt x="274" y="207"/>
                    <a:pt x="273" y="207"/>
                    <a:pt x="272" y="206"/>
                  </a:cubicBezTo>
                  <a:cubicBezTo>
                    <a:pt x="275" y="206"/>
                    <a:pt x="275" y="206"/>
                    <a:pt x="275" y="206"/>
                  </a:cubicBezTo>
                  <a:cubicBezTo>
                    <a:pt x="275" y="206"/>
                    <a:pt x="275" y="206"/>
                    <a:pt x="275" y="206"/>
                  </a:cubicBezTo>
                  <a:cubicBezTo>
                    <a:pt x="275" y="206"/>
                    <a:pt x="275" y="206"/>
                    <a:pt x="275" y="206"/>
                  </a:cubicBezTo>
                  <a:cubicBezTo>
                    <a:pt x="272" y="206"/>
                    <a:pt x="272" y="206"/>
                    <a:pt x="272" y="206"/>
                  </a:cubicBezTo>
                  <a:cubicBezTo>
                    <a:pt x="286" y="221"/>
                    <a:pt x="291" y="244"/>
                    <a:pt x="293" y="265"/>
                  </a:cubicBezTo>
                  <a:cubicBezTo>
                    <a:pt x="295" y="263"/>
                    <a:pt x="295" y="263"/>
                    <a:pt x="295" y="263"/>
                  </a:cubicBezTo>
                  <a:cubicBezTo>
                    <a:pt x="290" y="262"/>
                    <a:pt x="286" y="262"/>
                    <a:pt x="281" y="263"/>
                  </a:cubicBezTo>
                  <a:cubicBezTo>
                    <a:pt x="271" y="264"/>
                    <a:pt x="271" y="265"/>
                    <a:pt x="271" y="265"/>
                  </a:cubicBezTo>
                  <a:cubicBezTo>
                    <a:pt x="272" y="265"/>
                    <a:pt x="272" y="264"/>
                    <a:pt x="265" y="267"/>
                  </a:cubicBezTo>
                  <a:cubicBezTo>
                    <a:pt x="264" y="267"/>
                    <a:pt x="264" y="267"/>
                    <a:pt x="264" y="267"/>
                  </a:cubicBezTo>
                  <a:cubicBezTo>
                    <a:pt x="258" y="269"/>
                    <a:pt x="256" y="271"/>
                    <a:pt x="252" y="273"/>
                  </a:cubicBezTo>
                  <a:cubicBezTo>
                    <a:pt x="253" y="272"/>
                    <a:pt x="250" y="275"/>
                    <a:pt x="250" y="275"/>
                  </a:cubicBezTo>
                  <a:cubicBezTo>
                    <a:pt x="245" y="278"/>
                    <a:pt x="243" y="281"/>
                    <a:pt x="241" y="284"/>
                  </a:cubicBezTo>
                  <a:cubicBezTo>
                    <a:pt x="239" y="287"/>
                    <a:pt x="238" y="289"/>
                    <a:pt x="236" y="293"/>
                  </a:cubicBezTo>
                  <a:cubicBezTo>
                    <a:pt x="236" y="293"/>
                    <a:pt x="236" y="293"/>
                    <a:pt x="236" y="293"/>
                  </a:cubicBezTo>
                  <a:cubicBezTo>
                    <a:pt x="231" y="302"/>
                    <a:pt x="229" y="315"/>
                    <a:pt x="227" y="324"/>
                  </a:cubicBezTo>
                  <a:cubicBezTo>
                    <a:pt x="224" y="354"/>
                    <a:pt x="228" y="382"/>
                    <a:pt x="230" y="411"/>
                  </a:cubicBezTo>
                  <a:cubicBezTo>
                    <a:pt x="231" y="425"/>
                    <a:pt x="232" y="439"/>
                    <a:pt x="231" y="453"/>
                  </a:cubicBezTo>
                  <a:cubicBezTo>
                    <a:pt x="230" y="467"/>
                    <a:pt x="226" y="480"/>
                    <a:pt x="220" y="493"/>
                  </a:cubicBezTo>
                  <a:cubicBezTo>
                    <a:pt x="210" y="519"/>
                    <a:pt x="193" y="542"/>
                    <a:pt x="177" y="565"/>
                  </a:cubicBezTo>
                  <a:cubicBezTo>
                    <a:pt x="161" y="588"/>
                    <a:pt x="146" y="613"/>
                    <a:pt x="138" y="641"/>
                  </a:cubicBezTo>
                  <a:cubicBezTo>
                    <a:pt x="136" y="655"/>
                    <a:pt x="136" y="656"/>
                    <a:pt x="134" y="671"/>
                  </a:cubicBezTo>
                  <a:cubicBezTo>
                    <a:pt x="134" y="670"/>
                    <a:pt x="134" y="669"/>
                    <a:pt x="134" y="670"/>
                  </a:cubicBezTo>
                  <a:cubicBezTo>
                    <a:pt x="134" y="671"/>
                    <a:pt x="134" y="681"/>
                    <a:pt x="134" y="682"/>
                  </a:cubicBezTo>
                  <a:cubicBezTo>
                    <a:pt x="135" y="703"/>
                    <a:pt x="136" y="723"/>
                    <a:pt x="137" y="745"/>
                  </a:cubicBezTo>
                  <a:cubicBezTo>
                    <a:pt x="137" y="741"/>
                    <a:pt x="137" y="740"/>
                    <a:pt x="137" y="744"/>
                  </a:cubicBezTo>
                  <a:cubicBezTo>
                    <a:pt x="137" y="748"/>
                    <a:pt x="137" y="748"/>
                    <a:pt x="137" y="748"/>
                  </a:cubicBezTo>
                  <a:cubicBezTo>
                    <a:pt x="138" y="749"/>
                    <a:pt x="138" y="749"/>
                    <a:pt x="138" y="749"/>
                  </a:cubicBezTo>
                  <a:cubicBezTo>
                    <a:pt x="138" y="752"/>
                    <a:pt x="138" y="755"/>
                    <a:pt x="137" y="752"/>
                  </a:cubicBezTo>
                  <a:cubicBezTo>
                    <a:pt x="141" y="807"/>
                    <a:pt x="145" y="860"/>
                    <a:pt x="140" y="914"/>
                  </a:cubicBezTo>
                  <a:cubicBezTo>
                    <a:pt x="139" y="927"/>
                    <a:pt x="138" y="945"/>
                    <a:pt x="136" y="958"/>
                  </a:cubicBezTo>
                  <a:cubicBezTo>
                    <a:pt x="135" y="969"/>
                    <a:pt x="134" y="979"/>
                    <a:pt x="132" y="988"/>
                  </a:cubicBezTo>
                  <a:cubicBezTo>
                    <a:pt x="130" y="998"/>
                    <a:pt x="127" y="1007"/>
                    <a:pt x="124" y="1016"/>
                  </a:cubicBezTo>
                  <a:cubicBezTo>
                    <a:pt x="118" y="1035"/>
                    <a:pt x="109" y="1053"/>
                    <a:pt x="109" y="1075"/>
                  </a:cubicBezTo>
                  <a:cubicBezTo>
                    <a:pt x="109" y="1075"/>
                    <a:pt x="109" y="1069"/>
                    <a:pt x="113" y="1052"/>
                  </a:cubicBezTo>
                  <a:close/>
                  <a:moveTo>
                    <a:pt x="117" y="1068"/>
                  </a:moveTo>
                  <a:cubicBezTo>
                    <a:pt x="117" y="1067"/>
                    <a:pt x="116" y="1062"/>
                    <a:pt x="116" y="1066"/>
                  </a:cubicBezTo>
                  <a:cubicBezTo>
                    <a:pt x="116" y="1066"/>
                    <a:pt x="117" y="1069"/>
                    <a:pt x="117" y="1068"/>
                  </a:cubicBezTo>
                  <a:close/>
                  <a:moveTo>
                    <a:pt x="122" y="942"/>
                  </a:moveTo>
                  <a:cubicBezTo>
                    <a:pt x="122" y="942"/>
                    <a:pt x="122" y="940"/>
                    <a:pt x="122" y="940"/>
                  </a:cubicBezTo>
                  <a:cubicBezTo>
                    <a:pt x="122" y="941"/>
                    <a:pt x="121" y="943"/>
                    <a:pt x="121" y="944"/>
                  </a:cubicBezTo>
                  <a:cubicBezTo>
                    <a:pt x="122" y="942"/>
                    <a:pt x="122" y="943"/>
                    <a:pt x="122" y="942"/>
                  </a:cubicBezTo>
                  <a:close/>
                  <a:moveTo>
                    <a:pt x="129" y="910"/>
                  </a:moveTo>
                  <a:cubicBezTo>
                    <a:pt x="129" y="911"/>
                    <a:pt x="127" y="918"/>
                    <a:pt x="127" y="922"/>
                  </a:cubicBezTo>
                  <a:cubicBezTo>
                    <a:pt x="127" y="918"/>
                    <a:pt x="128" y="914"/>
                    <a:pt x="129" y="910"/>
                  </a:cubicBezTo>
                  <a:close/>
                  <a:moveTo>
                    <a:pt x="133" y="880"/>
                  </a:moveTo>
                  <a:cubicBezTo>
                    <a:pt x="133" y="878"/>
                    <a:pt x="133" y="878"/>
                    <a:pt x="132" y="882"/>
                  </a:cubicBezTo>
                  <a:cubicBezTo>
                    <a:pt x="132" y="882"/>
                    <a:pt x="132" y="881"/>
                    <a:pt x="133" y="880"/>
                  </a:cubicBezTo>
                  <a:close/>
                  <a:moveTo>
                    <a:pt x="133" y="878"/>
                  </a:moveTo>
                  <a:cubicBezTo>
                    <a:pt x="133" y="876"/>
                    <a:pt x="133" y="875"/>
                    <a:pt x="133" y="873"/>
                  </a:cubicBezTo>
                  <a:cubicBezTo>
                    <a:pt x="133" y="873"/>
                    <a:pt x="133" y="879"/>
                    <a:pt x="133" y="878"/>
                  </a:cubicBezTo>
                  <a:close/>
                  <a:moveTo>
                    <a:pt x="129" y="813"/>
                  </a:moveTo>
                  <a:cubicBezTo>
                    <a:pt x="129" y="811"/>
                    <a:pt x="129" y="808"/>
                    <a:pt x="129" y="806"/>
                  </a:cubicBezTo>
                  <a:cubicBezTo>
                    <a:pt x="129" y="808"/>
                    <a:pt x="129" y="814"/>
                    <a:pt x="129" y="813"/>
                  </a:cubicBezTo>
                  <a:close/>
                  <a:moveTo>
                    <a:pt x="125" y="783"/>
                  </a:moveTo>
                  <a:cubicBezTo>
                    <a:pt x="125" y="780"/>
                    <a:pt x="125" y="780"/>
                    <a:pt x="125" y="780"/>
                  </a:cubicBezTo>
                  <a:cubicBezTo>
                    <a:pt x="124" y="778"/>
                    <a:pt x="125" y="780"/>
                    <a:pt x="125" y="782"/>
                  </a:cubicBezTo>
                  <a:lnTo>
                    <a:pt x="125" y="783"/>
                  </a:lnTo>
                  <a:close/>
                  <a:moveTo>
                    <a:pt x="243" y="252"/>
                  </a:moveTo>
                  <a:cubicBezTo>
                    <a:pt x="242" y="255"/>
                    <a:pt x="242" y="255"/>
                    <a:pt x="242" y="255"/>
                  </a:cubicBezTo>
                  <a:cubicBezTo>
                    <a:pt x="242" y="255"/>
                    <a:pt x="242" y="255"/>
                    <a:pt x="242" y="255"/>
                  </a:cubicBezTo>
                  <a:lnTo>
                    <a:pt x="243" y="252"/>
                  </a:lnTo>
                  <a:close/>
                  <a:moveTo>
                    <a:pt x="229" y="347"/>
                  </a:moveTo>
                  <a:cubicBezTo>
                    <a:pt x="229" y="350"/>
                    <a:pt x="230" y="349"/>
                    <a:pt x="230" y="349"/>
                  </a:cubicBezTo>
                  <a:cubicBezTo>
                    <a:pt x="230" y="346"/>
                    <a:pt x="229" y="350"/>
                    <a:pt x="229" y="347"/>
                  </a:cubicBezTo>
                  <a:close/>
                  <a:moveTo>
                    <a:pt x="229" y="478"/>
                  </a:moveTo>
                  <a:cubicBezTo>
                    <a:pt x="229" y="477"/>
                    <a:pt x="229" y="477"/>
                    <a:pt x="229" y="477"/>
                  </a:cubicBezTo>
                  <a:cubicBezTo>
                    <a:pt x="229" y="477"/>
                    <a:pt x="229" y="477"/>
                    <a:pt x="229" y="477"/>
                  </a:cubicBezTo>
                  <a:lnTo>
                    <a:pt x="229" y="478"/>
                  </a:lnTo>
                  <a:close/>
                  <a:moveTo>
                    <a:pt x="143" y="1061"/>
                  </a:moveTo>
                  <a:cubicBezTo>
                    <a:pt x="146" y="1064"/>
                    <a:pt x="142" y="1059"/>
                    <a:pt x="145" y="1063"/>
                  </a:cubicBezTo>
                  <a:cubicBezTo>
                    <a:pt x="145" y="1063"/>
                    <a:pt x="144" y="1062"/>
                    <a:pt x="143" y="1061"/>
                  </a:cubicBezTo>
                  <a:close/>
                  <a:moveTo>
                    <a:pt x="152" y="1045"/>
                  </a:moveTo>
                  <a:cubicBezTo>
                    <a:pt x="155" y="1032"/>
                    <a:pt x="160" y="1015"/>
                    <a:pt x="164" y="1001"/>
                  </a:cubicBezTo>
                  <a:cubicBezTo>
                    <a:pt x="165" y="999"/>
                    <a:pt x="164" y="1001"/>
                    <a:pt x="165" y="997"/>
                  </a:cubicBezTo>
                  <a:cubicBezTo>
                    <a:pt x="167" y="990"/>
                    <a:pt x="170" y="981"/>
                    <a:pt x="171" y="972"/>
                  </a:cubicBezTo>
                  <a:cubicBezTo>
                    <a:pt x="172" y="962"/>
                    <a:pt x="173" y="952"/>
                    <a:pt x="172" y="943"/>
                  </a:cubicBezTo>
                  <a:cubicBezTo>
                    <a:pt x="172" y="945"/>
                    <a:pt x="172" y="945"/>
                    <a:pt x="172" y="945"/>
                  </a:cubicBezTo>
                  <a:cubicBezTo>
                    <a:pt x="172" y="941"/>
                    <a:pt x="172" y="937"/>
                    <a:pt x="172" y="934"/>
                  </a:cubicBezTo>
                  <a:cubicBezTo>
                    <a:pt x="172" y="934"/>
                    <a:pt x="172" y="935"/>
                    <a:pt x="172" y="934"/>
                  </a:cubicBezTo>
                  <a:cubicBezTo>
                    <a:pt x="172" y="933"/>
                    <a:pt x="172" y="928"/>
                    <a:pt x="172" y="926"/>
                  </a:cubicBezTo>
                  <a:cubicBezTo>
                    <a:pt x="172" y="925"/>
                    <a:pt x="171" y="925"/>
                    <a:pt x="171" y="923"/>
                  </a:cubicBezTo>
                  <a:cubicBezTo>
                    <a:pt x="171" y="921"/>
                    <a:pt x="171" y="921"/>
                    <a:pt x="171" y="921"/>
                  </a:cubicBezTo>
                  <a:cubicBezTo>
                    <a:pt x="172" y="915"/>
                    <a:pt x="171" y="907"/>
                    <a:pt x="171" y="900"/>
                  </a:cubicBezTo>
                  <a:cubicBezTo>
                    <a:pt x="171" y="900"/>
                    <a:pt x="171" y="901"/>
                    <a:pt x="171" y="900"/>
                  </a:cubicBezTo>
                  <a:cubicBezTo>
                    <a:pt x="171" y="888"/>
                    <a:pt x="172" y="872"/>
                    <a:pt x="175" y="859"/>
                  </a:cubicBezTo>
                  <a:cubicBezTo>
                    <a:pt x="174" y="859"/>
                    <a:pt x="174" y="860"/>
                    <a:pt x="174" y="859"/>
                  </a:cubicBezTo>
                  <a:cubicBezTo>
                    <a:pt x="175" y="858"/>
                    <a:pt x="176" y="854"/>
                    <a:pt x="177" y="851"/>
                  </a:cubicBezTo>
                  <a:cubicBezTo>
                    <a:pt x="177" y="849"/>
                    <a:pt x="179" y="845"/>
                    <a:pt x="180" y="841"/>
                  </a:cubicBezTo>
                  <a:cubicBezTo>
                    <a:pt x="180" y="841"/>
                    <a:pt x="180" y="841"/>
                    <a:pt x="180" y="841"/>
                  </a:cubicBezTo>
                  <a:cubicBezTo>
                    <a:pt x="181" y="838"/>
                    <a:pt x="181" y="836"/>
                    <a:pt x="183" y="834"/>
                  </a:cubicBezTo>
                  <a:cubicBezTo>
                    <a:pt x="183" y="832"/>
                    <a:pt x="183" y="832"/>
                    <a:pt x="183" y="832"/>
                  </a:cubicBezTo>
                  <a:cubicBezTo>
                    <a:pt x="184" y="831"/>
                    <a:pt x="185" y="828"/>
                    <a:pt x="187" y="826"/>
                  </a:cubicBezTo>
                  <a:cubicBezTo>
                    <a:pt x="187" y="826"/>
                    <a:pt x="187" y="826"/>
                    <a:pt x="187" y="826"/>
                  </a:cubicBezTo>
                  <a:cubicBezTo>
                    <a:pt x="188" y="824"/>
                    <a:pt x="189" y="823"/>
                    <a:pt x="190" y="821"/>
                  </a:cubicBezTo>
                  <a:cubicBezTo>
                    <a:pt x="190" y="821"/>
                    <a:pt x="190" y="821"/>
                    <a:pt x="190" y="821"/>
                  </a:cubicBezTo>
                  <a:cubicBezTo>
                    <a:pt x="193" y="816"/>
                    <a:pt x="195" y="814"/>
                    <a:pt x="196" y="814"/>
                  </a:cubicBezTo>
                  <a:cubicBezTo>
                    <a:pt x="197" y="813"/>
                    <a:pt x="192" y="818"/>
                    <a:pt x="194" y="816"/>
                  </a:cubicBezTo>
                  <a:cubicBezTo>
                    <a:pt x="200" y="809"/>
                    <a:pt x="206" y="803"/>
                    <a:pt x="213" y="796"/>
                  </a:cubicBezTo>
                  <a:cubicBezTo>
                    <a:pt x="219" y="790"/>
                    <a:pt x="226" y="783"/>
                    <a:pt x="230" y="775"/>
                  </a:cubicBezTo>
                  <a:cubicBezTo>
                    <a:pt x="230" y="773"/>
                    <a:pt x="231" y="772"/>
                    <a:pt x="231" y="772"/>
                  </a:cubicBezTo>
                  <a:cubicBezTo>
                    <a:pt x="232" y="770"/>
                    <a:pt x="233" y="765"/>
                    <a:pt x="234" y="764"/>
                  </a:cubicBezTo>
                  <a:cubicBezTo>
                    <a:pt x="233" y="764"/>
                    <a:pt x="234" y="763"/>
                    <a:pt x="234" y="762"/>
                  </a:cubicBezTo>
                  <a:cubicBezTo>
                    <a:pt x="234" y="758"/>
                    <a:pt x="235" y="758"/>
                    <a:pt x="235" y="755"/>
                  </a:cubicBezTo>
                  <a:cubicBezTo>
                    <a:pt x="235" y="756"/>
                    <a:pt x="235" y="756"/>
                    <a:pt x="235" y="756"/>
                  </a:cubicBezTo>
                  <a:cubicBezTo>
                    <a:pt x="235" y="753"/>
                    <a:pt x="235" y="749"/>
                    <a:pt x="235" y="745"/>
                  </a:cubicBezTo>
                  <a:cubicBezTo>
                    <a:pt x="235" y="746"/>
                    <a:pt x="235" y="747"/>
                    <a:pt x="235" y="746"/>
                  </a:cubicBezTo>
                  <a:cubicBezTo>
                    <a:pt x="236" y="743"/>
                    <a:pt x="235" y="739"/>
                    <a:pt x="235" y="736"/>
                  </a:cubicBezTo>
                  <a:cubicBezTo>
                    <a:pt x="235" y="737"/>
                    <a:pt x="235" y="737"/>
                    <a:pt x="235" y="737"/>
                  </a:cubicBezTo>
                  <a:cubicBezTo>
                    <a:pt x="234" y="732"/>
                    <a:pt x="235" y="735"/>
                    <a:pt x="234" y="731"/>
                  </a:cubicBezTo>
                  <a:cubicBezTo>
                    <a:pt x="234" y="732"/>
                    <a:pt x="234" y="731"/>
                    <a:pt x="234" y="732"/>
                  </a:cubicBezTo>
                  <a:cubicBezTo>
                    <a:pt x="234" y="727"/>
                    <a:pt x="233" y="720"/>
                    <a:pt x="232" y="715"/>
                  </a:cubicBezTo>
                  <a:cubicBezTo>
                    <a:pt x="232" y="716"/>
                    <a:pt x="232" y="716"/>
                    <a:pt x="232" y="716"/>
                  </a:cubicBezTo>
                  <a:cubicBezTo>
                    <a:pt x="232" y="711"/>
                    <a:pt x="231" y="706"/>
                    <a:pt x="231" y="700"/>
                  </a:cubicBezTo>
                  <a:cubicBezTo>
                    <a:pt x="231" y="698"/>
                    <a:pt x="230" y="701"/>
                    <a:pt x="230" y="696"/>
                  </a:cubicBezTo>
                  <a:cubicBezTo>
                    <a:pt x="231" y="696"/>
                    <a:pt x="231" y="687"/>
                    <a:pt x="231" y="690"/>
                  </a:cubicBezTo>
                  <a:cubicBezTo>
                    <a:pt x="231" y="686"/>
                    <a:pt x="232" y="679"/>
                    <a:pt x="233" y="676"/>
                  </a:cubicBezTo>
                  <a:cubicBezTo>
                    <a:pt x="233" y="678"/>
                    <a:pt x="233" y="674"/>
                    <a:pt x="232" y="677"/>
                  </a:cubicBezTo>
                  <a:cubicBezTo>
                    <a:pt x="232" y="677"/>
                    <a:pt x="233" y="676"/>
                    <a:pt x="233" y="675"/>
                  </a:cubicBezTo>
                  <a:cubicBezTo>
                    <a:pt x="233" y="675"/>
                    <a:pt x="232" y="677"/>
                    <a:pt x="232" y="677"/>
                  </a:cubicBezTo>
                  <a:cubicBezTo>
                    <a:pt x="233" y="675"/>
                    <a:pt x="235" y="670"/>
                    <a:pt x="235" y="668"/>
                  </a:cubicBezTo>
                  <a:cubicBezTo>
                    <a:pt x="237" y="665"/>
                    <a:pt x="239" y="663"/>
                    <a:pt x="243" y="659"/>
                  </a:cubicBezTo>
                  <a:cubicBezTo>
                    <a:pt x="241" y="661"/>
                    <a:pt x="243" y="657"/>
                    <a:pt x="242" y="659"/>
                  </a:cubicBezTo>
                  <a:cubicBezTo>
                    <a:pt x="244" y="657"/>
                    <a:pt x="246" y="656"/>
                    <a:pt x="249" y="654"/>
                  </a:cubicBezTo>
                  <a:cubicBezTo>
                    <a:pt x="250" y="653"/>
                    <a:pt x="249" y="654"/>
                    <a:pt x="251" y="653"/>
                  </a:cubicBezTo>
                  <a:cubicBezTo>
                    <a:pt x="251" y="653"/>
                    <a:pt x="252" y="652"/>
                    <a:pt x="253" y="652"/>
                  </a:cubicBezTo>
                  <a:cubicBezTo>
                    <a:pt x="253" y="652"/>
                    <a:pt x="260" y="650"/>
                    <a:pt x="261" y="649"/>
                  </a:cubicBezTo>
                  <a:cubicBezTo>
                    <a:pt x="261" y="649"/>
                    <a:pt x="258" y="650"/>
                    <a:pt x="260" y="649"/>
                  </a:cubicBezTo>
                  <a:cubicBezTo>
                    <a:pt x="263" y="649"/>
                    <a:pt x="263" y="649"/>
                    <a:pt x="266" y="649"/>
                  </a:cubicBezTo>
                  <a:cubicBezTo>
                    <a:pt x="267" y="649"/>
                    <a:pt x="267" y="649"/>
                    <a:pt x="267" y="649"/>
                  </a:cubicBezTo>
                  <a:cubicBezTo>
                    <a:pt x="269" y="649"/>
                    <a:pt x="273" y="650"/>
                    <a:pt x="271" y="650"/>
                  </a:cubicBezTo>
                  <a:cubicBezTo>
                    <a:pt x="269" y="650"/>
                    <a:pt x="271" y="650"/>
                    <a:pt x="269" y="649"/>
                  </a:cubicBezTo>
                  <a:cubicBezTo>
                    <a:pt x="270" y="650"/>
                    <a:pt x="274" y="650"/>
                    <a:pt x="277" y="652"/>
                  </a:cubicBezTo>
                  <a:cubicBezTo>
                    <a:pt x="276" y="651"/>
                    <a:pt x="276" y="651"/>
                    <a:pt x="276" y="651"/>
                  </a:cubicBezTo>
                  <a:cubicBezTo>
                    <a:pt x="280" y="653"/>
                    <a:pt x="284" y="655"/>
                    <a:pt x="288" y="658"/>
                  </a:cubicBezTo>
                  <a:cubicBezTo>
                    <a:pt x="288" y="658"/>
                    <a:pt x="287" y="656"/>
                    <a:pt x="286" y="656"/>
                  </a:cubicBezTo>
                  <a:cubicBezTo>
                    <a:pt x="292" y="659"/>
                    <a:pt x="296" y="665"/>
                    <a:pt x="299" y="669"/>
                  </a:cubicBezTo>
                  <a:cubicBezTo>
                    <a:pt x="299" y="669"/>
                    <a:pt x="298" y="669"/>
                    <a:pt x="299" y="669"/>
                  </a:cubicBezTo>
                  <a:cubicBezTo>
                    <a:pt x="300" y="672"/>
                    <a:pt x="300" y="672"/>
                    <a:pt x="301" y="673"/>
                  </a:cubicBezTo>
                  <a:cubicBezTo>
                    <a:pt x="301" y="673"/>
                    <a:pt x="302" y="676"/>
                    <a:pt x="303" y="678"/>
                  </a:cubicBezTo>
                  <a:cubicBezTo>
                    <a:pt x="303" y="679"/>
                    <a:pt x="303" y="678"/>
                    <a:pt x="302" y="676"/>
                  </a:cubicBezTo>
                  <a:cubicBezTo>
                    <a:pt x="303" y="678"/>
                    <a:pt x="305" y="686"/>
                    <a:pt x="305" y="692"/>
                  </a:cubicBezTo>
                  <a:cubicBezTo>
                    <a:pt x="305" y="693"/>
                    <a:pt x="305" y="693"/>
                    <a:pt x="305" y="693"/>
                  </a:cubicBezTo>
                  <a:cubicBezTo>
                    <a:pt x="306" y="693"/>
                    <a:pt x="306" y="693"/>
                    <a:pt x="306" y="693"/>
                  </a:cubicBezTo>
                  <a:cubicBezTo>
                    <a:pt x="308" y="693"/>
                    <a:pt x="310" y="693"/>
                    <a:pt x="312" y="692"/>
                  </a:cubicBezTo>
                  <a:cubicBezTo>
                    <a:pt x="312" y="692"/>
                    <a:pt x="316" y="691"/>
                    <a:pt x="318" y="690"/>
                  </a:cubicBezTo>
                  <a:cubicBezTo>
                    <a:pt x="317" y="690"/>
                    <a:pt x="317" y="690"/>
                    <a:pt x="317" y="690"/>
                  </a:cubicBezTo>
                  <a:cubicBezTo>
                    <a:pt x="318" y="689"/>
                    <a:pt x="321" y="686"/>
                    <a:pt x="321" y="686"/>
                  </a:cubicBezTo>
                  <a:cubicBezTo>
                    <a:pt x="322" y="684"/>
                    <a:pt x="320" y="687"/>
                    <a:pt x="318" y="689"/>
                  </a:cubicBezTo>
                  <a:cubicBezTo>
                    <a:pt x="315" y="691"/>
                    <a:pt x="312" y="692"/>
                    <a:pt x="314" y="691"/>
                  </a:cubicBezTo>
                  <a:cubicBezTo>
                    <a:pt x="315" y="691"/>
                    <a:pt x="320" y="688"/>
                    <a:pt x="319" y="688"/>
                  </a:cubicBezTo>
                  <a:cubicBezTo>
                    <a:pt x="321" y="686"/>
                    <a:pt x="323" y="683"/>
                    <a:pt x="324" y="680"/>
                  </a:cubicBezTo>
                  <a:cubicBezTo>
                    <a:pt x="324" y="681"/>
                    <a:pt x="323" y="682"/>
                    <a:pt x="324" y="680"/>
                  </a:cubicBezTo>
                  <a:cubicBezTo>
                    <a:pt x="325" y="675"/>
                    <a:pt x="324" y="679"/>
                    <a:pt x="325" y="675"/>
                  </a:cubicBezTo>
                  <a:cubicBezTo>
                    <a:pt x="326" y="673"/>
                    <a:pt x="326" y="673"/>
                    <a:pt x="326" y="673"/>
                  </a:cubicBezTo>
                  <a:cubicBezTo>
                    <a:pt x="326" y="673"/>
                    <a:pt x="326" y="669"/>
                    <a:pt x="326" y="670"/>
                  </a:cubicBezTo>
                  <a:cubicBezTo>
                    <a:pt x="326" y="670"/>
                    <a:pt x="326" y="664"/>
                    <a:pt x="326" y="664"/>
                  </a:cubicBezTo>
                  <a:cubicBezTo>
                    <a:pt x="325" y="665"/>
                    <a:pt x="325" y="665"/>
                    <a:pt x="325" y="665"/>
                  </a:cubicBezTo>
                  <a:cubicBezTo>
                    <a:pt x="325" y="663"/>
                    <a:pt x="326" y="662"/>
                    <a:pt x="326" y="660"/>
                  </a:cubicBezTo>
                  <a:cubicBezTo>
                    <a:pt x="326" y="660"/>
                    <a:pt x="325" y="659"/>
                    <a:pt x="325" y="659"/>
                  </a:cubicBezTo>
                  <a:cubicBezTo>
                    <a:pt x="326" y="659"/>
                    <a:pt x="325" y="655"/>
                    <a:pt x="325" y="652"/>
                  </a:cubicBezTo>
                  <a:cubicBezTo>
                    <a:pt x="324" y="648"/>
                    <a:pt x="322" y="642"/>
                    <a:pt x="321" y="641"/>
                  </a:cubicBezTo>
                  <a:cubicBezTo>
                    <a:pt x="320" y="638"/>
                    <a:pt x="319" y="635"/>
                    <a:pt x="318" y="632"/>
                  </a:cubicBezTo>
                  <a:cubicBezTo>
                    <a:pt x="318" y="632"/>
                    <a:pt x="318" y="633"/>
                    <a:pt x="318" y="633"/>
                  </a:cubicBezTo>
                  <a:cubicBezTo>
                    <a:pt x="317" y="631"/>
                    <a:pt x="317" y="631"/>
                    <a:pt x="316" y="629"/>
                  </a:cubicBezTo>
                  <a:cubicBezTo>
                    <a:pt x="317" y="629"/>
                    <a:pt x="314" y="625"/>
                    <a:pt x="312" y="623"/>
                  </a:cubicBezTo>
                  <a:cubicBezTo>
                    <a:pt x="311" y="620"/>
                    <a:pt x="311" y="621"/>
                    <a:pt x="311" y="621"/>
                  </a:cubicBezTo>
                  <a:cubicBezTo>
                    <a:pt x="309" y="619"/>
                    <a:pt x="305" y="614"/>
                    <a:pt x="301" y="613"/>
                  </a:cubicBezTo>
                  <a:cubicBezTo>
                    <a:pt x="302" y="613"/>
                    <a:pt x="305" y="616"/>
                    <a:pt x="303" y="614"/>
                  </a:cubicBezTo>
                  <a:cubicBezTo>
                    <a:pt x="300" y="613"/>
                    <a:pt x="298" y="611"/>
                    <a:pt x="293" y="610"/>
                  </a:cubicBezTo>
                  <a:cubicBezTo>
                    <a:pt x="295" y="610"/>
                    <a:pt x="295" y="610"/>
                    <a:pt x="295" y="610"/>
                  </a:cubicBezTo>
                  <a:cubicBezTo>
                    <a:pt x="293" y="609"/>
                    <a:pt x="288" y="608"/>
                    <a:pt x="288" y="608"/>
                  </a:cubicBezTo>
                  <a:cubicBezTo>
                    <a:pt x="287" y="608"/>
                    <a:pt x="283" y="608"/>
                    <a:pt x="283" y="607"/>
                  </a:cubicBezTo>
                  <a:cubicBezTo>
                    <a:pt x="276" y="607"/>
                    <a:pt x="265" y="611"/>
                    <a:pt x="261" y="614"/>
                  </a:cubicBezTo>
                  <a:cubicBezTo>
                    <a:pt x="260" y="614"/>
                    <a:pt x="258" y="616"/>
                    <a:pt x="258" y="615"/>
                  </a:cubicBezTo>
                  <a:cubicBezTo>
                    <a:pt x="260" y="614"/>
                    <a:pt x="260" y="614"/>
                    <a:pt x="261" y="614"/>
                  </a:cubicBezTo>
                  <a:cubicBezTo>
                    <a:pt x="260" y="614"/>
                    <a:pt x="260" y="614"/>
                    <a:pt x="260" y="614"/>
                  </a:cubicBezTo>
                  <a:cubicBezTo>
                    <a:pt x="258" y="615"/>
                    <a:pt x="256" y="616"/>
                    <a:pt x="258" y="616"/>
                  </a:cubicBezTo>
                  <a:cubicBezTo>
                    <a:pt x="254" y="619"/>
                    <a:pt x="253" y="618"/>
                    <a:pt x="248" y="622"/>
                  </a:cubicBezTo>
                  <a:cubicBezTo>
                    <a:pt x="249" y="622"/>
                    <a:pt x="248" y="623"/>
                    <a:pt x="247" y="624"/>
                  </a:cubicBezTo>
                  <a:cubicBezTo>
                    <a:pt x="244" y="626"/>
                    <a:pt x="244" y="626"/>
                    <a:pt x="244" y="626"/>
                  </a:cubicBezTo>
                  <a:cubicBezTo>
                    <a:pt x="241" y="630"/>
                    <a:pt x="242" y="628"/>
                    <a:pt x="243" y="629"/>
                  </a:cubicBezTo>
                  <a:cubicBezTo>
                    <a:pt x="241" y="630"/>
                    <a:pt x="239" y="632"/>
                    <a:pt x="238" y="633"/>
                  </a:cubicBezTo>
                  <a:cubicBezTo>
                    <a:pt x="237" y="636"/>
                    <a:pt x="237" y="636"/>
                    <a:pt x="237" y="636"/>
                  </a:cubicBezTo>
                  <a:cubicBezTo>
                    <a:pt x="238" y="634"/>
                    <a:pt x="236" y="637"/>
                    <a:pt x="235" y="638"/>
                  </a:cubicBezTo>
                  <a:cubicBezTo>
                    <a:pt x="236" y="637"/>
                    <a:pt x="236" y="637"/>
                    <a:pt x="236" y="637"/>
                  </a:cubicBezTo>
                  <a:cubicBezTo>
                    <a:pt x="235" y="637"/>
                    <a:pt x="234" y="639"/>
                    <a:pt x="233" y="641"/>
                  </a:cubicBezTo>
                  <a:cubicBezTo>
                    <a:pt x="233" y="640"/>
                    <a:pt x="235" y="638"/>
                    <a:pt x="235" y="637"/>
                  </a:cubicBezTo>
                  <a:cubicBezTo>
                    <a:pt x="235" y="638"/>
                    <a:pt x="234" y="639"/>
                    <a:pt x="233" y="640"/>
                  </a:cubicBezTo>
                  <a:cubicBezTo>
                    <a:pt x="233" y="640"/>
                    <a:pt x="231" y="644"/>
                    <a:pt x="230" y="645"/>
                  </a:cubicBezTo>
                  <a:cubicBezTo>
                    <a:pt x="229" y="647"/>
                    <a:pt x="228" y="647"/>
                    <a:pt x="228" y="648"/>
                  </a:cubicBezTo>
                  <a:cubicBezTo>
                    <a:pt x="228" y="648"/>
                    <a:pt x="226" y="651"/>
                    <a:pt x="227" y="649"/>
                  </a:cubicBezTo>
                  <a:cubicBezTo>
                    <a:pt x="228" y="649"/>
                    <a:pt x="228" y="648"/>
                    <a:pt x="229" y="647"/>
                  </a:cubicBezTo>
                  <a:cubicBezTo>
                    <a:pt x="228" y="648"/>
                    <a:pt x="228" y="648"/>
                    <a:pt x="227" y="650"/>
                  </a:cubicBezTo>
                  <a:cubicBezTo>
                    <a:pt x="226" y="652"/>
                    <a:pt x="227" y="650"/>
                    <a:pt x="225" y="653"/>
                  </a:cubicBezTo>
                  <a:cubicBezTo>
                    <a:pt x="225" y="652"/>
                    <a:pt x="226" y="652"/>
                    <a:pt x="226" y="652"/>
                  </a:cubicBezTo>
                  <a:cubicBezTo>
                    <a:pt x="225" y="655"/>
                    <a:pt x="225" y="655"/>
                    <a:pt x="225" y="655"/>
                  </a:cubicBezTo>
                  <a:cubicBezTo>
                    <a:pt x="224" y="655"/>
                    <a:pt x="224" y="655"/>
                    <a:pt x="224" y="655"/>
                  </a:cubicBezTo>
                  <a:cubicBezTo>
                    <a:pt x="224" y="656"/>
                    <a:pt x="224" y="655"/>
                    <a:pt x="224" y="656"/>
                  </a:cubicBezTo>
                  <a:cubicBezTo>
                    <a:pt x="223" y="657"/>
                    <a:pt x="222" y="661"/>
                    <a:pt x="221" y="662"/>
                  </a:cubicBezTo>
                  <a:cubicBezTo>
                    <a:pt x="220" y="664"/>
                    <a:pt x="220" y="666"/>
                    <a:pt x="219" y="667"/>
                  </a:cubicBezTo>
                  <a:cubicBezTo>
                    <a:pt x="220" y="667"/>
                    <a:pt x="220" y="667"/>
                    <a:pt x="220" y="667"/>
                  </a:cubicBezTo>
                  <a:cubicBezTo>
                    <a:pt x="219" y="669"/>
                    <a:pt x="218" y="672"/>
                    <a:pt x="218" y="674"/>
                  </a:cubicBezTo>
                  <a:cubicBezTo>
                    <a:pt x="218" y="674"/>
                    <a:pt x="218" y="674"/>
                    <a:pt x="218" y="674"/>
                  </a:cubicBezTo>
                  <a:cubicBezTo>
                    <a:pt x="217" y="680"/>
                    <a:pt x="217" y="680"/>
                    <a:pt x="217" y="680"/>
                  </a:cubicBezTo>
                  <a:cubicBezTo>
                    <a:pt x="216" y="683"/>
                    <a:pt x="217" y="681"/>
                    <a:pt x="217" y="684"/>
                  </a:cubicBezTo>
                  <a:cubicBezTo>
                    <a:pt x="217" y="687"/>
                    <a:pt x="216" y="689"/>
                    <a:pt x="216" y="688"/>
                  </a:cubicBezTo>
                  <a:cubicBezTo>
                    <a:pt x="216" y="694"/>
                    <a:pt x="216" y="700"/>
                    <a:pt x="217" y="705"/>
                  </a:cubicBezTo>
                  <a:cubicBezTo>
                    <a:pt x="217" y="706"/>
                    <a:pt x="217" y="706"/>
                    <a:pt x="217" y="707"/>
                  </a:cubicBezTo>
                  <a:cubicBezTo>
                    <a:pt x="218" y="715"/>
                    <a:pt x="218" y="725"/>
                    <a:pt x="218" y="731"/>
                  </a:cubicBezTo>
                  <a:cubicBezTo>
                    <a:pt x="219" y="729"/>
                    <a:pt x="219" y="731"/>
                    <a:pt x="219" y="731"/>
                  </a:cubicBezTo>
                  <a:cubicBezTo>
                    <a:pt x="219" y="733"/>
                    <a:pt x="219" y="733"/>
                    <a:pt x="219" y="734"/>
                  </a:cubicBezTo>
                  <a:cubicBezTo>
                    <a:pt x="218" y="734"/>
                    <a:pt x="218" y="734"/>
                    <a:pt x="218" y="732"/>
                  </a:cubicBezTo>
                  <a:cubicBezTo>
                    <a:pt x="218" y="737"/>
                    <a:pt x="217" y="744"/>
                    <a:pt x="217" y="746"/>
                  </a:cubicBezTo>
                  <a:cubicBezTo>
                    <a:pt x="217" y="745"/>
                    <a:pt x="217" y="746"/>
                    <a:pt x="217" y="747"/>
                  </a:cubicBezTo>
                  <a:cubicBezTo>
                    <a:pt x="217" y="747"/>
                    <a:pt x="217" y="750"/>
                    <a:pt x="216" y="753"/>
                  </a:cubicBezTo>
                  <a:cubicBezTo>
                    <a:pt x="215" y="753"/>
                    <a:pt x="215" y="753"/>
                    <a:pt x="215" y="753"/>
                  </a:cubicBezTo>
                  <a:cubicBezTo>
                    <a:pt x="215" y="755"/>
                    <a:pt x="215" y="755"/>
                    <a:pt x="215" y="755"/>
                  </a:cubicBezTo>
                  <a:cubicBezTo>
                    <a:pt x="215" y="756"/>
                    <a:pt x="214" y="756"/>
                    <a:pt x="214" y="759"/>
                  </a:cubicBezTo>
                  <a:cubicBezTo>
                    <a:pt x="214" y="759"/>
                    <a:pt x="214" y="759"/>
                    <a:pt x="214" y="760"/>
                  </a:cubicBezTo>
                  <a:cubicBezTo>
                    <a:pt x="213" y="762"/>
                    <a:pt x="211" y="766"/>
                    <a:pt x="210" y="769"/>
                  </a:cubicBezTo>
                  <a:cubicBezTo>
                    <a:pt x="209" y="771"/>
                    <a:pt x="209" y="771"/>
                    <a:pt x="209" y="771"/>
                  </a:cubicBezTo>
                  <a:cubicBezTo>
                    <a:pt x="209" y="772"/>
                    <a:pt x="208" y="774"/>
                    <a:pt x="209" y="772"/>
                  </a:cubicBezTo>
                  <a:cubicBezTo>
                    <a:pt x="207" y="777"/>
                    <a:pt x="205" y="780"/>
                    <a:pt x="205" y="781"/>
                  </a:cubicBezTo>
                  <a:cubicBezTo>
                    <a:pt x="200" y="789"/>
                    <a:pt x="193" y="800"/>
                    <a:pt x="188" y="809"/>
                  </a:cubicBezTo>
                  <a:cubicBezTo>
                    <a:pt x="188" y="809"/>
                    <a:pt x="188" y="809"/>
                    <a:pt x="188" y="809"/>
                  </a:cubicBezTo>
                  <a:cubicBezTo>
                    <a:pt x="186" y="811"/>
                    <a:pt x="187" y="810"/>
                    <a:pt x="186" y="812"/>
                  </a:cubicBezTo>
                  <a:cubicBezTo>
                    <a:pt x="186" y="811"/>
                    <a:pt x="185" y="814"/>
                    <a:pt x="186" y="812"/>
                  </a:cubicBezTo>
                  <a:cubicBezTo>
                    <a:pt x="184" y="815"/>
                    <a:pt x="183" y="816"/>
                    <a:pt x="182" y="818"/>
                  </a:cubicBezTo>
                  <a:cubicBezTo>
                    <a:pt x="181" y="818"/>
                    <a:pt x="183" y="817"/>
                    <a:pt x="182" y="817"/>
                  </a:cubicBezTo>
                  <a:cubicBezTo>
                    <a:pt x="182" y="817"/>
                    <a:pt x="179" y="822"/>
                    <a:pt x="179" y="822"/>
                  </a:cubicBezTo>
                  <a:cubicBezTo>
                    <a:pt x="178" y="823"/>
                    <a:pt x="179" y="822"/>
                    <a:pt x="179" y="822"/>
                  </a:cubicBezTo>
                  <a:cubicBezTo>
                    <a:pt x="178" y="824"/>
                    <a:pt x="178" y="824"/>
                    <a:pt x="178" y="824"/>
                  </a:cubicBezTo>
                  <a:cubicBezTo>
                    <a:pt x="176" y="827"/>
                    <a:pt x="182" y="819"/>
                    <a:pt x="181" y="822"/>
                  </a:cubicBezTo>
                  <a:cubicBezTo>
                    <a:pt x="180" y="823"/>
                    <a:pt x="180" y="823"/>
                    <a:pt x="180" y="823"/>
                  </a:cubicBezTo>
                  <a:cubicBezTo>
                    <a:pt x="179" y="825"/>
                    <a:pt x="183" y="819"/>
                    <a:pt x="180" y="823"/>
                  </a:cubicBezTo>
                  <a:cubicBezTo>
                    <a:pt x="179" y="825"/>
                    <a:pt x="177" y="827"/>
                    <a:pt x="178" y="825"/>
                  </a:cubicBezTo>
                  <a:cubicBezTo>
                    <a:pt x="175" y="829"/>
                    <a:pt x="176" y="826"/>
                    <a:pt x="173" y="831"/>
                  </a:cubicBezTo>
                  <a:cubicBezTo>
                    <a:pt x="172" y="832"/>
                    <a:pt x="175" y="827"/>
                    <a:pt x="175" y="828"/>
                  </a:cubicBezTo>
                  <a:cubicBezTo>
                    <a:pt x="174" y="831"/>
                    <a:pt x="172" y="833"/>
                    <a:pt x="171" y="835"/>
                  </a:cubicBezTo>
                  <a:cubicBezTo>
                    <a:pt x="172" y="832"/>
                    <a:pt x="171" y="834"/>
                    <a:pt x="170" y="835"/>
                  </a:cubicBezTo>
                  <a:cubicBezTo>
                    <a:pt x="168" y="838"/>
                    <a:pt x="171" y="834"/>
                    <a:pt x="169" y="837"/>
                  </a:cubicBezTo>
                  <a:cubicBezTo>
                    <a:pt x="168" y="838"/>
                    <a:pt x="166" y="841"/>
                    <a:pt x="167" y="838"/>
                  </a:cubicBezTo>
                  <a:cubicBezTo>
                    <a:pt x="166" y="839"/>
                    <a:pt x="165" y="841"/>
                    <a:pt x="164" y="843"/>
                  </a:cubicBezTo>
                  <a:cubicBezTo>
                    <a:pt x="163" y="844"/>
                    <a:pt x="167" y="840"/>
                    <a:pt x="164" y="844"/>
                  </a:cubicBezTo>
                  <a:cubicBezTo>
                    <a:pt x="164" y="843"/>
                    <a:pt x="161" y="848"/>
                    <a:pt x="162" y="846"/>
                  </a:cubicBezTo>
                  <a:cubicBezTo>
                    <a:pt x="161" y="847"/>
                    <a:pt x="161" y="848"/>
                    <a:pt x="162" y="847"/>
                  </a:cubicBezTo>
                  <a:cubicBezTo>
                    <a:pt x="161" y="849"/>
                    <a:pt x="158" y="851"/>
                    <a:pt x="158" y="852"/>
                  </a:cubicBezTo>
                  <a:cubicBezTo>
                    <a:pt x="157" y="853"/>
                    <a:pt x="157" y="853"/>
                    <a:pt x="157" y="853"/>
                  </a:cubicBezTo>
                  <a:cubicBezTo>
                    <a:pt x="156" y="856"/>
                    <a:pt x="156" y="856"/>
                    <a:pt x="156" y="856"/>
                  </a:cubicBezTo>
                  <a:cubicBezTo>
                    <a:pt x="155" y="858"/>
                    <a:pt x="152" y="862"/>
                    <a:pt x="153" y="862"/>
                  </a:cubicBezTo>
                  <a:cubicBezTo>
                    <a:pt x="152" y="862"/>
                    <a:pt x="150" y="867"/>
                    <a:pt x="150" y="865"/>
                  </a:cubicBezTo>
                  <a:cubicBezTo>
                    <a:pt x="152" y="862"/>
                    <a:pt x="152" y="862"/>
                    <a:pt x="153" y="860"/>
                  </a:cubicBezTo>
                  <a:cubicBezTo>
                    <a:pt x="152" y="862"/>
                    <a:pt x="150" y="864"/>
                    <a:pt x="149" y="865"/>
                  </a:cubicBezTo>
                  <a:cubicBezTo>
                    <a:pt x="149" y="866"/>
                    <a:pt x="149" y="866"/>
                    <a:pt x="149" y="866"/>
                  </a:cubicBezTo>
                  <a:cubicBezTo>
                    <a:pt x="149" y="867"/>
                    <a:pt x="148" y="869"/>
                    <a:pt x="147" y="869"/>
                  </a:cubicBezTo>
                  <a:cubicBezTo>
                    <a:pt x="148" y="869"/>
                    <a:pt x="148" y="869"/>
                    <a:pt x="147" y="870"/>
                  </a:cubicBezTo>
                  <a:cubicBezTo>
                    <a:pt x="146" y="871"/>
                    <a:pt x="146" y="871"/>
                    <a:pt x="146" y="871"/>
                  </a:cubicBezTo>
                  <a:cubicBezTo>
                    <a:pt x="144" y="874"/>
                    <a:pt x="146" y="872"/>
                    <a:pt x="144" y="876"/>
                  </a:cubicBezTo>
                  <a:cubicBezTo>
                    <a:pt x="146" y="873"/>
                    <a:pt x="146" y="873"/>
                    <a:pt x="146" y="873"/>
                  </a:cubicBezTo>
                  <a:cubicBezTo>
                    <a:pt x="146" y="873"/>
                    <a:pt x="145" y="875"/>
                    <a:pt x="144" y="877"/>
                  </a:cubicBezTo>
                  <a:cubicBezTo>
                    <a:pt x="142" y="879"/>
                    <a:pt x="142" y="879"/>
                    <a:pt x="142" y="879"/>
                  </a:cubicBezTo>
                  <a:cubicBezTo>
                    <a:pt x="141" y="881"/>
                    <a:pt x="142" y="880"/>
                    <a:pt x="141" y="882"/>
                  </a:cubicBezTo>
                  <a:cubicBezTo>
                    <a:pt x="142" y="879"/>
                    <a:pt x="142" y="879"/>
                    <a:pt x="142" y="879"/>
                  </a:cubicBezTo>
                  <a:cubicBezTo>
                    <a:pt x="143" y="879"/>
                    <a:pt x="142" y="881"/>
                    <a:pt x="141" y="884"/>
                  </a:cubicBezTo>
                  <a:cubicBezTo>
                    <a:pt x="140" y="886"/>
                    <a:pt x="138" y="889"/>
                    <a:pt x="139" y="886"/>
                  </a:cubicBezTo>
                  <a:cubicBezTo>
                    <a:pt x="139" y="887"/>
                    <a:pt x="138" y="889"/>
                    <a:pt x="138" y="888"/>
                  </a:cubicBezTo>
                  <a:cubicBezTo>
                    <a:pt x="137" y="892"/>
                    <a:pt x="138" y="888"/>
                    <a:pt x="137" y="891"/>
                  </a:cubicBezTo>
                  <a:cubicBezTo>
                    <a:pt x="137" y="892"/>
                    <a:pt x="135" y="896"/>
                    <a:pt x="135" y="898"/>
                  </a:cubicBezTo>
                  <a:cubicBezTo>
                    <a:pt x="137" y="895"/>
                    <a:pt x="137" y="895"/>
                    <a:pt x="137" y="895"/>
                  </a:cubicBezTo>
                  <a:cubicBezTo>
                    <a:pt x="136" y="897"/>
                    <a:pt x="136" y="897"/>
                    <a:pt x="136" y="897"/>
                  </a:cubicBezTo>
                  <a:cubicBezTo>
                    <a:pt x="137" y="895"/>
                    <a:pt x="136" y="899"/>
                    <a:pt x="136" y="897"/>
                  </a:cubicBezTo>
                  <a:cubicBezTo>
                    <a:pt x="136" y="899"/>
                    <a:pt x="135" y="900"/>
                    <a:pt x="135" y="902"/>
                  </a:cubicBezTo>
                  <a:cubicBezTo>
                    <a:pt x="136" y="897"/>
                    <a:pt x="132" y="906"/>
                    <a:pt x="132" y="905"/>
                  </a:cubicBezTo>
                  <a:cubicBezTo>
                    <a:pt x="130" y="910"/>
                    <a:pt x="132" y="909"/>
                    <a:pt x="130" y="914"/>
                  </a:cubicBezTo>
                  <a:cubicBezTo>
                    <a:pt x="130" y="913"/>
                    <a:pt x="129" y="916"/>
                    <a:pt x="130" y="912"/>
                  </a:cubicBezTo>
                  <a:cubicBezTo>
                    <a:pt x="129" y="916"/>
                    <a:pt x="129" y="915"/>
                    <a:pt x="128" y="919"/>
                  </a:cubicBezTo>
                  <a:cubicBezTo>
                    <a:pt x="129" y="916"/>
                    <a:pt x="127" y="922"/>
                    <a:pt x="129" y="918"/>
                  </a:cubicBezTo>
                  <a:cubicBezTo>
                    <a:pt x="129" y="918"/>
                    <a:pt x="129" y="915"/>
                    <a:pt x="130" y="915"/>
                  </a:cubicBezTo>
                  <a:cubicBezTo>
                    <a:pt x="129" y="916"/>
                    <a:pt x="130" y="915"/>
                    <a:pt x="129" y="918"/>
                  </a:cubicBezTo>
                  <a:cubicBezTo>
                    <a:pt x="129" y="920"/>
                    <a:pt x="128" y="923"/>
                    <a:pt x="128" y="923"/>
                  </a:cubicBezTo>
                  <a:cubicBezTo>
                    <a:pt x="127" y="923"/>
                    <a:pt x="129" y="920"/>
                    <a:pt x="128" y="921"/>
                  </a:cubicBezTo>
                  <a:cubicBezTo>
                    <a:pt x="127" y="925"/>
                    <a:pt x="127" y="926"/>
                    <a:pt x="126" y="928"/>
                  </a:cubicBezTo>
                  <a:cubicBezTo>
                    <a:pt x="127" y="925"/>
                    <a:pt x="127" y="924"/>
                    <a:pt x="126" y="924"/>
                  </a:cubicBezTo>
                  <a:cubicBezTo>
                    <a:pt x="125" y="928"/>
                    <a:pt x="125" y="928"/>
                    <a:pt x="125" y="928"/>
                  </a:cubicBezTo>
                  <a:cubicBezTo>
                    <a:pt x="126" y="927"/>
                    <a:pt x="126" y="927"/>
                    <a:pt x="126" y="927"/>
                  </a:cubicBezTo>
                  <a:cubicBezTo>
                    <a:pt x="125" y="932"/>
                    <a:pt x="125" y="928"/>
                    <a:pt x="124" y="934"/>
                  </a:cubicBezTo>
                  <a:cubicBezTo>
                    <a:pt x="124" y="936"/>
                    <a:pt x="124" y="936"/>
                    <a:pt x="124" y="936"/>
                  </a:cubicBezTo>
                  <a:cubicBezTo>
                    <a:pt x="124" y="935"/>
                    <a:pt x="125" y="929"/>
                    <a:pt x="126" y="930"/>
                  </a:cubicBezTo>
                  <a:cubicBezTo>
                    <a:pt x="125" y="933"/>
                    <a:pt x="124" y="934"/>
                    <a:pt x="124" y="937"/>
                  </a:cubicBezTo>
                  <a:cubicBezTo>
                    <a:pt x="125" y="935"/>
                    <a:pt x="125" y="935"/>
                    <a:pt x="125" y="935"/>
                  </a:cubicBezTo>
                  <a:cubicBezTo>
                    <a:pt x="124" y="936"/>
                    <a:pt x="125" y="937"/>
                    <a:pt x="124" y="942"/>
                  </a:cubicBezTo>
                  <a:cubicBezTo>
                    <a:pt x="123" y="944"/>
                    <a:pt x="123" y="943"/>
                    <a:pt x="123" y="943"/>
                  </a:cubicBezTo>
                  <a:cubicBezTo>
                    <a:pt x="122" y="948"/>
                    <a:pt x="122" y="950"/>
                    <a:pt x="121" y="953"/>
                  </a:cubicBezTo>
                  <a:cubicBezTo>
                    <a:pt x="122" y="952"/>
                    <a:pt x="120" y="959"/>
                    <a:pt x="121" y="955"/>
                  </a:cubicBezTo>
                  <a:cubicBezTo>
                    <a:pt x="121" y="954"/>
                    <a:pt x="122" y="946"/>
                    <a:pt x="123" y="944"/>
                  </a:cubicBezTo>
                  <a:cubicBezTo>
                    <a:pt x="123" y="946"/>
                    <a:pt x="124" y="940"/>
                    <a:pt x="124" y="939"/>
                  </a:cubicBezTo>
                  <a:cubicBezTo>
                    <a:pt x="124" y="943"/>
                    <a:pt x="124" y="943"/>
                    <a:pt x="124" y="944"/>
                  </a:cubicBezTo>
                  <a:cubicBezTo>
                    <a:pt x="124" y="945"/>
                    <a:pt x="124" y="946"/>
                    <a:pt x="124" y="947"/>
                  </a:cubicBezTo>
                  <a:cubicBezTo>
                    <a:pt x="123" y="947"/>
                    <a:pt x="124" y="946"/>
                    <a:pt x="123" y="945"/>
                  </a:cubicBezTo>
                  <a:cubicBezTo>
                    <a:pt x="123" y="950"/>
                    <a:pt x="122" y="955"/>
                    <a:pt x="121" y="958"/>
                  </a:cubicBezTo>
                  <a:cubicBezTo>
                    <a:pt x="121" y="959"/>
                    <a:pt x="122" y="959"/>
                    <a:pt x="122" y="957"/>
                  </a:cubicBezTo>
                  <a:cubicBezTo>
                    <a:pt x="121" y="963"/>
                    <a:pt x="121" y="969"/>
                    <a:pt x="121" y="974"/>
                  </a:cubicBezTo>
                  <a:cubicBezTo>
                    <a:pt x="120" y="971"/>
                    <a:pt x="120" y="980"/>
                    <a:pt x="120" y="978"/>
                  </a:cubicBezTo>
                  <a:cubicBezTo>
                    <a:pt x="120" y="975"/>
                    <a:pt x="120" y="972"/>
                    <a:pt x="119" y="974"/>
                  </a:cubicBezTo>
                  <a:cubicBezTo>
                    <a:pt x="119" y="976"/>
                    <a:pt x="120" y="974"/>
                    <a:pt x="120" y="975"/>
                  </a:cubicBezTo>
                  <a:cubicBezTo>
                    <a:pt x="119" y="977"/>
                    <a:pt x="120" y="978"/>
                    <a:pt x="119" y="981"/>
                  </a:cubicBezTo>
                  <a:cubicBezTo>
                    <a:pt x="120" y="975"/>
                    <a:pt x="120" y="980"/>
                    <a:pt x="120" y="979"/>
                  </a:cubicBezTo>
                  <a:cubicBezTo>
                    <a:pt x="120" y="983"/>
                    <a:pt x="121" y="979"/>
                    <a:pt x="121" y="982"/>
                  </a:cubicBezTo>
                  <a:cubicBezTo>
                    <a:pt x="121" y="986"/>
                    <a:pt x="120" y="991"/>
                    <a:pt x="121" y="995"/>
                  </a:cubicBezTo>
                  <a:cubicBezTo>
                    <a:pt x="121" y="1000"/>
                    <a:pt x="122" y="1009"/>
                    <a:pt x="123" y="1013"/>
                  </a:cubicBezTo>
                  <a:cubicBezTo>
                    <a:pt x="123" y="1016"/>
                    <a:pt x="123" y="1014"/>
                    <a:pt x="124" y="1017"/>
                  </a:cubicBezTo>
                  <a:cubicBezTo>
                    <a:pt x="125" y="1020"/>
                    <a:pt x="123" y="1014"/>
                    <a:pt x="124" y="1019"/>
                  </a:cubicBezTo>
                  <a:cubicBezTo>
                    <a:pt x="124" y="1018"/>
                    <a:pt x="124" y="1018"/>
                    <a:pt x="124" y="1018"/>
                  </a:cubicBezTo>
                  <a:cubicBezTo>
                    <a:pt x="124" y="1020"/>
                    <a:pt x="126" y="1027"/>
                    <a:pt x="126" y="1028"/>
                  </a:cubicBezTo>
                  <a:cubicBezTo>
                    <a:pt x="126" y="1027"/>
                    <a:pt x="126" y="1027"/>
                    <a:pt x="126" y="1027"/>
                  </a:cubicBezTo>
                  <a:cubicBezTo>
                    <a:pt x="126" y="1028"/>
                    <a:pt x="127" y="1028"/>
                    <a:pt x="127" y="1029"/>
                  </a:cubicBezTo>
                  <a:cubicBezTo>
                    <a:pt x="127" y="1029"/>
                    <a:pt x="127" y="1030"/>
                    <a:pt x="127" y="1029"/>
                  </a:cubicBezTo>
                  <a:cubicBezTo>
                    <a:pt x="128" y="1031"/>
                    <a:pt x="129" y="1034"/>
                    <a:pt x="130" y="1037"/>
                  </a:cubicBezTo>
                  <a:cubicBezTo>
                    <a:pt x="129" y="1035"/>
                    <a:pt x="129" y="1035"/>
                    <a:pt x="129" y="1035"/>
                  </a:cubicBezTo>
                  <a:cubicBezTo>
                    <a:pt x="130" y="1041"/>
                    <a:pt x="132" y="1044"/>
                    <a:pt x="134" y="1049"/>
                  </a:cubicBezTo>
                  <a:cubicBezTo>
                    <a:pt x="134" y="1048"/>
                    <a:pt x="134" y="1048"/>
                    <a:pt x="134" y="1048"/>
                  </a:cubicBezTo>
                  <a:cubicBezTo>
                    <a:pt x="135" y="1049"/>
                    <a:pt x="135" y="1050"/>
                    <a:pt x="136" y="1051"/>
                  </a:cubicBezTo>
                  <a:cubicBezTo>
                    <a:pt x="136" y="1050"/>
                    <a:pt x="137" y="1053"/>
                    <a:pt x="138" y="1054"/>
                  </a:cubicBezTo>
                  <a:cubicBezTo>
                    <a:pt x="137" y="1052"/>
                    <a:pt x="135" y="1049"/>
                    <a:pt x="135" y="1047"/>
                  </a:cubicBezTo>
                  <a:cubicBezTo>
                    <a:pt x="133" y="1045"/>
                    <a:pt x="135" y="1049"/>
                    <a:pt x="135" y="1048"/>
                  </a:cubicBezTo>
                  <a:cubicBezTo>
                    <a:pt x="134" y="1047"/>
                    <a:pt x="132" y="1043"/>
                    <a:pt x="132" y="1042"/>
                  </a:cubicBezTo>
                  <a:cubicBezTo>
                    <a:pt x="133" y="1045"/>
                    <a:pt x="133" y="1045"/>
                    <a:pt x="133" y="1045"/>
                  </a:cubicBezTo>
                  <a:cubicBezTo>
                    <a:pt x="134" y="1045"/>
                    <a:pt x="132" y="1043"/>
                    <a:pt x="132" y="1042"/>
                  </a:cubicBezTo>
                  <a:cubicBezTo>
                    <a:pt x="133" y="1042"/>
                    <a:pt x="133" y="1044"/>
                    <a:pt x="133" y="1044"/>
                  </a:cubicBezTo>
                  <a:cubicBezTo>
                    <a:pt x="133" y="1042"/>
                    <a:pt x="132" y="1040"/>
                    <a:pt x="131" y="1037"/>
                  </a:cubicBezTo>
                  <a:cubicBezTo>
                    <a:pt x="131" y="1039"/>
                    <a:pt x="130" y="1036"/>
                    <a:pt x="130" y="1037"/>
                  </a:cubicBezTo>
                  <a:cubicBezTo>
                    <a:pt x="131" y="1037"/>
                    <a:pt x="130" y="1034"/>
                    <a:pt x="128" y="1030"/>
                  </a:cubicBezTo>
                  <a:cubicBezTo>
                    <a:pt x="127" y="1028"/>
                    <a:pt x="127" y="1023"/>
                    <a:pt x="126" y="1019"/>
                  </a:cubicBezTo>
                  <a:cubicBezTo>
                    <a:pt x="126" y="1021"/>
                    <a:pt x="126" y="1023"/>
                    <a:pt x="126" y="1026"/>
                  </a:cubicBezTo>
                  <a:cubicBezTo>
                    <a:pt x="126" y="1023"/>
                    <a:pt x="126" y="1023"/>
                    <a:pt x="125" y="1020"/>
                  </a:cubicBezTo>
                  <a:cubicBezTo>
                    <a:pt x="125" y="1019"/>
                    <a:pt x="125" y="1018"/>
                    <a:pt x="125" y="1014"/>
                  </a:cubicBezTo>
                  <a:cubicBezTo>
                    <a:pt x="124" y="1014"/>
                    <a:pt x="124" y="1014"/>
                    <a:pt x="124" y="1014"/>
                  </a:cubicBezTo>
                  <a:cubicBezTo>
                    <a:pt x="124" y="1010"/>
                    <a:pt x="124" y="1010"/>
                    <a:pt x="124" y="1006"/>
                  </a:cubicBezTo>
                  <a:cubicBezTo>
                    <a:pt x="123" y="999"/>
                    <a:pt x="122" y="992"/>
                    <a:pt x="122" y="986"/>
                  </a:cubicBezTo>
                  <a:cubicBezTo>
                    <a:pt x="122" y="986"/>
                    <a:pt x="122" y="986"/>
                    <a:pt x="122" y="986"/>
                  </a:cubicBezTo>
                  <a:cubicBezTo>
                    <a:pt x="122" y="983"/>
                    <a:pt x="122" y="976"/>
                    <a:pt x="123" y="971"/>
                  </a:cubicBezTo>
                  <a:cubicBezTo>
                    <a:pt x="123" y="964"/>
                    <a:pt x="124" y="956"/>
                    <a:pt x="124" y="952"/>
                  </a:cubicBezTo>
                  <a:cubicBezTo>
                    <a:pt x="126" y="940"/>
                    <a:pt x="128" y="929"/>
                    <a:pt x="132" y="917"/>
                  </a:cubicBezTo>
                  <a:cubicBezTo>
                    <a:pt x="131" y="919"/>
                    <a:pt x="131" y="919"/>
                    <a:pt x="131" y="919"/>
                  </a:cubicBezTo>
                  <a:cubicBezTo>
                    <a:pt x="132" y="917"/>
                    <a:pt x="131" y="918"/>
                    <a:pt x="132" y="915"/>
                  </a:cubicBezTo>
                  <a:cubicBezTo>
                    <a:pt x="131" y="918"/>
                    <a:pt x="133" y="912"/>
                    <a:pt x="134" y="911"/>
                  </a:cubicBezTo>
                  <a:cubicBezTo>
                    <a:pt x="135" y="905"/>
                    <a:pt x="138" y="898"/>
                    <a:pt x="140" y="894"/>
                  </a:cubicBezTo>
                  <a:cubicBezTo>
                    <a:pt x="140" y="894"/>
                    <a:pt x="140" y="894"/>
                    <a:pt x="140" y="894"/>
                  </a:cubicBezTo>
                  <a:cubicBezTo>
                    <a:pt x="142" y="889"/>
                    <a:pt x="144" y="883"/>
                    <a:pt x="147" y="877"/>
                  </a:cubicBezTo>
                  <a:cubicBezTo>
                    <a:pt x="147" y="877"/>
                    <a:pt x="148" y="876"/>
                    <a:pt x="148" y="874"/>
                  </a:cubicBezTo>
                  <a:cubicBezTo>
                    <a:pt x="151" y="871"/>
                    <a:pt x="151" y="869"/>
                    <a:pt x="154" y="865"/>
                  </a:cubicBezTo>
                  <a:cubicBezTo>
                    <a:pt x="161" y="854"/>
                    <a:pt x="161" y="854"/>
                    <a:pt x="161" y="854"/>
                  </a:cubicBezTo>
                  <a:cubicBezTo>
                    <a:pt x="186" y="818"/>
                    <a:pt x="186" y="818"/>
                    <a:pt x="186" y="818"/>
                  </a:cubicBezTo>
                  <a:cubicBezTo>
                    <a:pt x="186" y="817"/>
                    <a:pt x="186" y="817"/>
                    <a:pt x="186" y="817"/>
                  </a:cubicBezTo>
                  <a:cubicBezTo>
                    <a:pt x="195" y="806"/>
                    <a:pt x="204" y="791"/>
                    <a:pt x="209" y="780"/>
                  </a:cubicBezTo>
                  <a:cubicBezTo>
                    <a:pt x="208" y="781"/>
                    <a:pt x="208" y="781"/>
                    <a:pt x="208" y="781"/>
                  </a:cubicBezTo>
                  <a:cubicBezTo>
                    <a:pt x="210" y="777"/>
                    <a:pt x="212" y="773"/>
                    <a:pt x="212" y="774"/>
                  </a:cubicBezTo>
                  <a:cubicBezTo>
                    <a:pt x="213" y="770"/>
                    <a:pt x="216" y="765"/>
                    <a:pt x="216" y="762"/>
                  </a:cubicBezTo>
                  <a:cubicBezTo>
                    <a:pt x="217" y="759"/>
                    <a:pt x="218" y="758"/>
                    <a:pt x="219" y="755"/>
                  </a:cubicBezTo>
                  <a:cubicBezTo>
                    <a:pt x="221" y="747"/>
                    <a:pt x="221" y="744"/>
                    <a:pt x="222" y="737"/>
                  </a:cubicBezTo>
                  <a:cubicBezTo>
                    <a:pt x="222" y="738"/>
                    <a:pt x="222" y="738"/>
                    <a:pt x="222" y="738"/>
                  </a:cubicBezTo>
                  <a:cubicBezTo>
                    <a:pt x="221" y="739"/>
                    <a:pt x="221" y="739"/>
                    <a:pt x="221" y="737"/>
                  </a:cubicBezTo>
                  <a:cubicBezTo>
                    <a:pt x="222" y="735"/>
                    <a:pt x="221" y="727"/>
                    <a:pt x="222" y="730"/>
                  </a:cubicBezTo>
                  <a:cubicBezTo>
                    <a:pt x="222" y="722"/>
                    <a:pt x="221" y="712"/>
                    <a:pt x="220" y="704"/>
                  </a:cubicBezTo>
                  <a:cubicBezTo>
                    <a:pt x="220" y="705"/>
                    <a:pt x="220" y="703"/>
                    <a:pt x="220" y="702"/>
                  </a:cubicBezTo>
                  <a:cubicBezTo>
                    <a:pt x="220" y="695"/>
                    <a:pt x="219" y="688"/>
                    <a:pt x="220" y="683"/>
                  </a:cubicBezTo>
                  <a:cubicBezTo>
                    <a:pt x="220" y="682"/>
                    <a:pt x="220" y="684"/>
                    <a:pt x="220" y="682"/>
                  </a:cubicBezTo>
                  <a:cubicBezTo>
                    <a:pt x="220" y="680"/>
                    <a:pt x="220" y="682"/>
                    <a:pt x="220" y="680"/>
                  </a:cubicBezTo>
                  <a:cubicBezTo>
                    <a:pt x="222" y="669"/>
                    <a:pt x="226" y="658"/>
                    <a:pt x="231" y="650"/>
                  </a:cubicBezTo>
                  <a:cubicBezTo>
                    <a:pt x="240" y="635"/>
                    <a:pt x="253" y="620"/>
                    <a:pt x="268" y="614"/>
                  </a:cubicBezTo>
                  <a:cubicBezTo>
                    <a:pt x="268" y="614"/>
                    <a:pt x="268" y="614"/>
                    <a:pt x="268" y="614"/>
                  </a:cubicBezTo>
                  <a:cubicBezTo>
                    <a:pt x="273" y="612"/>
                    <a:pt x="281" y="610"/>
                    <a:pt x="285" y="611"/>
                  </a:cubicBezTo>
                  <a:cubicBezTo>
                    <a:pt x="286" y="611"/>
                    <a:pt x="290" y="612"/>
                    <a:pt x="289" y="612"/>
                  </a:cubicBezTo>
                  <a:cubicBezTo>
                    <a:pt x="293" y="613"/>
                    <a:pt x="301" y="615"/>
                    <a:pt x="305" y="620"/>
                  </a:cubicBezTo>
                  <a:cubicBezTo>
                    <a:pt x="305" y="619"/>
                    <a:pt x="305" y="619"/>
                    <a:pt x="304" y="619"/>
                  </a:cubicBezTo>
                  <a:cubicBezTo>
                    <a:pt x="310" y="622"/>
                    <a:pt x="312" y="628"/>
                    <a:pt x="315" y="634"/>
                  </a:cubicBezTo>
                  <a:cubicBezTo>
                    <a:pt x="315" y="633"/>
                    <a:pt x="314" y="632"/>
                    <a:pt x="314" y="632"/>
                  </a:cubicBezTo>
                  <a:cubicBezTo>
                    <a:pt x="316" y="634"/>
                    <a:pt x="317" y="638"/>
                    <a:pt x="318" y="639"/>
                  </a:cubicBezTo>
                  <a:cubicBezTo>
                    <a:pt x="318" y="640"/>
                    <a:pt x="318" y="640"/>
                    <a:pt x="317" y="639"/>
                  </a:cubicBezTo>
                  <a:cubicBezTo>
                    <a:pt x="320" y="646"/>
                    <a:pt x="322" y="654"/>
                    <a:pt x="323" y="662"/>
                  </a:cubicBezTo>
                  <a:cubicBezTo>
                    <a:pt x="323" y="669"/>
                    <a:pt x="323" y="678"/>
                    <a:pt x="318" y="684"/>
                  </a:cubicBezTo>
                  <a:cubicBezTo>
                    <a:pt x="315" y="688"/>
                    <a:pt x="315" y="688"/>
                    <a:pt x="315" y="688"/>
                  </a:cubicBezTo>
                  <a:cubicBezTo>
                    <a:pt x="315" y="688"/>
                    <a:pt x="316" y="688"/>
                    <a:pt x="312" y="689"/>
                  </a:cubicBezTo>
                  <a:cubicBezTo>
                    <a:pt x="311" y="690"/>
                    <a:pt x="311" y="689"/>
                    <a:pt x="311" y="689"/>
                  </a:cubicBezTo>
                  <a:cubicBezTo>
                    <a:pt x="309" y="690"/>
                    <a:pt x="308" y="690"/>
                    <a:pt x="306" y="690"/>
                  </a:cubicBezTo>
                  <a:cubicBezTo>
                    <a:pt x="307" y="692"/>
                    <a:pt x="307" y="692"/>
                    <a:pt x="307" y="692"/>
                  </a:cubicBezTo>
                  <a:cubicBezTo>
                    <a:pt x="307" y="691"/>
                    <a:pt x="307" y="690"/>
                    <a:pt x="307" y="689"/>
                  </a:cubicBezTo>
                  <a:cubicBezTo>
                    <a:pt x="308" y="690"/>
                    <a:pt x="307" y="688"/>
                    <a:pt x="308" y="687"/>
                  </a:cubicBezTo>
                  <a:cubicBezTo>
                    <a:pt x="307" y="680"/>
                    <a:pt x="306" y="679"/>
                    <a:pt x="304" y="673"/>
                  </a:cubicBezTo>
                  <a:cubicBezTo>
                    <a:pt x="304" y="674"/>
                    <a:pt x="304" y="674"/>
                    <a:pt x="304" y="674"/>
                  </a:cubicBezTo>
                  <a:cubicBezTo>
                    <a:pt x="302" y="667"/>
                    <a:pt x="297" y="661"/>
                    <a:pt x="293" y="657"/>
                  </a:cubicBezTo>
                  <a:cubicBezTo>
                    <a:pt x="285" y="651"/>
                    <a:pt x="276" y="647"/>
                    <a:pt x="267" y="646"/>
                  </a:cubicBezTo>
                  <a:cubicBezTo>
                    <a:pt x="257" y="646"/>
                    <a:pt x="248" y="650"/>
                    <a:pt x="241" y="656"/>
                  </a:cubicBezTo>
                  <a:cubicBezTo>
                    <a:pt x="228" y="670"/>
                    <a:pt x="226" y="690"/>
                    <a:pt x="228" y="708"/>
                  </a:cubicBezTo>
                  <a:cubicBezTo>
                    <a:pt x="230" y="725"/>
                    <a:pt x="234" y="742"/>
                    <a:pt x="232" y="759"/>
                  </a:cubicBezTo>
                  <a:cubicBezTo>
                    <a:pt x="230" y="767"/>
                    <a:pt x="227" y="775"/>
                    <a:pt x="222" y="781"/>
                  </a:cubicBezTo>
                  <a:cubicBezTo>
                    <a:pt x="217" y="788"/>
                    <a:pt x="211" y="794"/>
                    <a:pt x="205" y="800"/>
                  </a:cubicBezTo>
                  <a:cubicBezTo>
                    <a:pt x="192" y="814"/>
                    <a:pt x="192" y="814"/>
                    <a:pt x="192" y="814"/>
                  </a:cubicBezTo>
                  <a:cubicBezTo>
                    <a:pt x="193" y="814"/>
                    <a:pt x="193" y="813"/>
                    <a:pt x="193" y="814"/>
                  </a:cubicBezTo>
                  <a:cubicBezTo>
                    <a:pt x="192" y="814"/>
                    <a:pt x="189" y="819"/>
                    <a:pt x="188" y="819"/>
                  </a:cubicBezTo>
                  <a:cubicBezTo>
                    <a:pt x="180" y="831"/>
                    <a:pt x="175" y="842"/>
                    <a:pt x="172" y="856"/>
                  </a:cubicBezTo>
                  <a:cubicBezTo>
                    <a:pt x="173" y="854"/>
                    <a:pt x="174" y="853"/>
                    <a:pt x="173" y="855"/>
                  </a:cubicBezTo>
                  <a:cubicBezTo>
                    <a:pt x="172" y="858"/>
                    <a:pt x="172" y="858"/>
                    <a:pt x="172" y="858"/>
                  </a:cubicBezTo>
                  <a:cubicBezTo>
                    <a:pt x="172" y="858"/>
                    <a:pt x="172" y="858"/>
                    <a:pt x="172" y="858"/>
                  </a:cubicBezTo>
                  <a:cubicBezTo>
                    <a:pt x="172" y="860"/>
                    <a:pt x="171" y="862"/>
                    <a:pt x="171" y="860"/>
                  </a:cubicBezTo>
                  <a:cubicBezTo>
                    <a:pt x="165" y="894"/>
                    <a:pt x="172" y="928"/>
                    <a:pt x="170" y="960"/>
                  </a:cubicBezTo>
                  <a:cubicBezTo>
                    <a:pt x="170" y="968"/>
                    <a:pt x="168" y="979"/>
                    <a:pt x="165" y="987"/>
                  </a:cubicBezTo>
                  <a:cubicBezTo>
                    <a:pt x="160" y="1011"/>
                    <a:pt x="151" y="1033"/>
                    <a:pt x="149" y="1059"/>
                  </a:cubicBezTo>
                  <a:cubicBezTo>
                    <a:pt x="149" y="1059"/>
                    <a:pt x="150" y="1056"/>
                    <a:pt x="152" y="1045"/>
                  </a:cubicBezTo>
                  <a:close/>
                  <a:moveTo>
                    <a:pt x="140" y="1057"/>
                  </a:moveTo>
                  <a:cubicBezTo>
                    <a:pt x="140" y="1056"/>
                    <a:pt x="138" y="1054"/>
                    <a:pt x="139" y="1056"/>
                  </a:cubicBezTo>
                  <a:cubicBezTo>
                    <a:pt x="139" y="1056"/>
                    <a:pt x="140" y="1057"/>
                    <a:pt x="140" y="1057"/>
                  </a:cubicBezTo>
                  <a:close/>
                  <a:moveTo>
                    <a:pt x="120" y="982"/>
                  </a:moveTo>
                  <a:cubicBezTo>
                    <a:pt x="120" y="982"/>
                    <a:pt x="120" y="981"/>
                    <a:pt x="120" y="980"/>
                  </a:cubicBezTo>
                  <a:cubicBezTo>
                    <a:pt x="120" y="981"/>
                    <a:pt x="120" y="982"/>
                    <a:pt x="120" y="983"/>
                  </a:cubicBezTo>
                  <a:cubicBezTo>
                    <a:pt x="120" y="982"/>
                    <a:pt x="120" y="982"/>
                    <a:pt x="120" y="982"/>
                  </a:cubicBezTo>
                  <a:close/>
                  <a:moveTo>
                    <a:pt x="121" y="962"/>
                  </a:moveTo>
                  <a:cubicBezTo>
                    <a:pt x="121" y="962"/>
                    <a:pt x="120" y="966"/>
                    <a:pt x="120" y="969"/>
                  </a:cubicBezTo>
                  <a:lnTo>
                    <a:pt x="121" y="962"/>
                  </a:lnTo>
                  <a:close/>
                  <a:moveTo>
                    <a:pt x="123" y="943"/>
                  </a:moveTo>
                  <a:cubicBezTo>
                    <a:pt x="123" y="941"/>
                    <a:pt x="123" y="942"/>
                    <a:pt x="122" y="944"/>
                  </a:cubicBezTo>
                  <a:cubicBezTo>
                    <a:pt x="122" y="944"/>
                    <a:pt x="122" y="943"/>
                    <a:pt x="123" y="943"/>
                  </a:cubicBezTo>
                  <a:close/>
                  <a:moveTo>
                    <a:pt x="123" y="942"/>
                  </a:moveTo>
                  <a:cubicBezTo>
                    <a:pt x="124" y="940"/>
                    <a:pt x="124" y="939"/>
                    <a:pt x="124" y="939"/>
                  </a:cubicBezTo>
                  <a:cubicBezTo>
                    <a:pt x="124" y="939"/>
                    <a:pt x="123" y="942"/>
                    <a:pt x="123" y="942"/>
                  </a:cubicBezTo>
                  <a:close/>
                  <a:moveTo>
                    <a:pt x="133" y="902"/>
                  </a:moveTo>
                  <a:cubicBezTo>
                    <a:pt x="133" y="901"/>
                    <a:pt x="134" y="899"/>
                    <a:pt x="134" y="898"/>
                  </a:cubicBezTo>
                  <a:cubicBezTo>
                    <a:pt x="134" y="899"/>
                    <a:pt x="132" y="902"/>
                    <a:pt x="133" y="902"/>
                  </a:cubicBezTo>
                  <a:close/>
                  <a:moveTo>
                    <a:pt x="140" y="884"/>
                  </a:moveTo>
                  <a:cubicBezTo>
                    <a:pt x="140" y="884"/>
                    <a:pt x="141" y="883"/>
                    <a:pt x="141" y="883"/>
                  </a:cubicBezTo>
                  <a:cubicBezTo>
                    <a:pt x="141" y="882"/>
                    <a:pt x="141" y="883"/>
                    <a:pt x="140" y="884"/>
                  </a:cubicBezTo>
                  <a:close/>
                  <a:moveTo>
                    <a:pt x="298" y="611"/>
                  </a:moveTo>
                  <a:cubicBezTo>
                    <a:pt x="296" y="610"/>
                    <a:pt x="296" y="610"/>
                    <a:pt x="296" y="610"/>
                  </a:cubicBezTo>
                  <a:cubicBezTo>
                    <a:pt x="296" y="610"/>
                    <a:pt x="296" y="610"/>
                    <a:pt x="296" y="610"/>
                  </a:cubicBezTo>
                  <a:lnTo>
                    <a:pt x="298" y="611"/>
                  </a:lnTo>
                  <a:close/>
                  <a:moveTo>
                    <a:pt x="279" y="653"/>
                  </a:moveTo>
                  <a:cubicBezTo>
                    <a:pt x="277" y="652"/>
                    <a:pt x="278" y="652"/>
                    <a:pt x="277" y="652"/>
                  </a:cubicBezTo>
                  <a:cubicBezTo>
                    <a:pt x="279" y="653"/>
                    <a:pt x="277" y="652"/>
                    <a:pt x="279" y="653"/>
                  </a:cubicBezTo>
                  <a:close/>
                  <a:moveTo>
                    <a:pt x="231" y="697"/>
                  </a:moveTo>
                  <a:cubicBezTo>
                    <a:pt x="231" y="696"/>
                    <a:pt x="231" y="696"/>
                    <a:pt x="231" y="696"/>
                  </a:cubicBezTo>
                  <a:cubicBezTo>
                    <a:pt x="230" y="696"/>
                    <a:pt x="230" y="696"/>
                    <a:pt x="230" y="696"/>
                  </a:cubicBezTo>
                  <a:lnTo>
                    <a:pt x="231" y="697"/>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618" name="Picture Placeholder 7"/>
          <p:cNvSpPr>
            <a:spLocks noGrp="1"/>
          </p:cNvSpPr>
          <p:nvPr>
            <p:ph type="pic" sz="quarter" idx="10"/>
          </p:nvPr>
        </p:nvSpPr>
        <p:spPr>
          <a:xfrm>
            <a:off x="3213999" y="661762"/>
            <a:ext cx="2401248" cy="3644232"/>
          </a:xfrm>
          <a:custGeom>
            <a:avLst/>
            <a:gdLst>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09302 w 3202138"/>
              <a:gd name="connsiteY5" fmla="*/ 4828704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17384 w 3202138"/>
              <a:gd name="connsiteY7" fmla="*/ 4653251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20861 w 3202138"/>
              <a:gd name="connsiteY7" fmla="*/ 4642821 h 4828704"/>
              <a:gd name="connsiteX8" fmla="*/ 0 w 3202138"/>
              <a:gd name="connsiteY8" fmla="*/ 182406 h 4828704"/>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8662 w 3202138"/>
              <a:gd name="connsiteY3" fmla="*/ 20326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9 w 3202138"/>
              <a:gd name="connsiteY3" fmla="*/ 189359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21021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2378 w 3204516"/>
              <a:gd name="connsiteY0" fmla="*/ 210219 h 4832181"/>
              <a:gd name="connsiteX1" fmla="*/ 216076 w 3204516"/>
              <a:gd name="connsiteY1" fmla="*/ 3476 h 4832181"/>
              <a:gd name="connsiteX2" fmla="*/ 3001249 w 3204516"/>
              <a:gd name="connsiteY2" fmla="*/ 0 h 4832181"/>
              <a:gd name="connsiteX3" fmla="*/ 3194087 w 3204516"/>
              <a:gd name="connsiteY3" fmla="*/ 196312 h 4832181"/>
              <a:gd name="connsiteX4" fmla="*/ 3204516 w 3204516"/>
              <a:gd name="connsiteY4" fmla="*/ 4628913 h 4832181"/>
              <a:gd name="connsiteX5" fmla="*/ 3029064 w 3204516"/>
              <a:gd name="connsiteY5" fmla="*/ 4828703 h 4832181"/>
              <a:gd name="connsiteX6" fmla="*/ 219551 w 3204516"/>
              <a:gd name="connsiteY6" fmla="*/ 4832181 h 4832181"/>
              <a:gd name="connsiteX7" fmla="*/ 9331 w 3204516"/>
              <a:gd name="connsiteY7" fmla="*/ 4653250 h 4832181"/>
              <a:gd name="connsiteX8" fmla="*/ 2378 w 3204516"/>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06936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32075 h 4825122"/>
              <a:gd name="connsiteX8" fmla="*/ 163 w 3177500"/>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21487 h 4825122"/>
              <a:gd name="connsiteX8" fmla="*/ 163 w 3177500"/>
              <a:gd name="connsiteY8" fmla="*/ 189043 h 4825122"/>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0 w 3191509"/>
              <a:gd name="connsiteY0" fmla="*/ 181985 h 4818115"/>
              <a:gd name="connsiteX1" fmla="*/ 220784 w 3191509"/>
              <a:gd name="connsiteY1" fmla="*/ 7004 h 4818115"/>
              <a:gd name="connsiteX2" fmla="*/ 2966982 w 3191509"/>
              <a:gd name="connsiteY2" fmla="*/ 0 h 4818115"/>
              <a:gd name="connsiteX3" fmla="*/ 3188165 w 3191509"/>
              <a:gd name="connsiteY3" fmla="*/ 192782 h 4818115"/>
              <a:gd name="connsiteX4" fmla="*/ 3191509 w 3191509"/>
              <a:gd name="connsiteY4" fmla="*/ 4611267 h 4818115"/>
              <a:gd name="connsiteX5" fmla="*/ 3001885 w 3191509"/>
              <a:gd name="connsiteY5" fmla="*/ 4818115 h 4818115"/>
              <a:gd name="connsiteX6" fmla="*/ 224259 w 3191509"/>
              <a:gd name="connsiteY6" fmla="*/ 4811004 h 4818115"/>
              <a:gd name="connsiteX7" fmla="*/ 24535 w 3191509"/>
              <a:gd name="connsiteY7" fmla="*/ 4621487 h 4818115"/>
              <a:gd name="connsiteX8" fmla="*/ 0 w 3191509"/>
              <a:gd name="connsiteY8" fmla="*/ 181985 h 4818115"/>
              <a:gd name="connsiteX0" fmla="*/ 0 w 3191509"/>
              <a:gd name="connsiteY0" fmla="*/ 185569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85569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9632 h 4825174"/>
              <a:gd name="connsiteX1" fmla="*/ 210155 w 3191509"/>
              <a:gd name="connsiteY1" fmla="*/ 3475 h 4825174"/>
              <a:gd name="connsiteX2" fmla="*/ 2974068 w 3191509"/>
              <a:gd name="connsiteY2" fmla="*/ 0 h 4825174"/>
              <a:gd name="connsiteX3" fmla="*/ 3188165 w 3191509"/>
              <a:gd name="connsiteY3" fmla="*/ 199841 h 4825174"/>
              <a:gd name="connsiteX4" fmla="*/ 3191509 w 3191509"/>
              <a:gd name="connsiteY4" fmla="*/ 4618326 h 4825174"/>
              <a:gd name="connsiteX5" fmla="*/ 3001885 w 3191509"/>
              <a:gd name="connsiteY5" fmla="*/ 4825174 h 4825174"/>
              <a:gd name="connsiteX6" fmla="*/ 224259 w 3191509"/>
              <a:gd name="connsiteY6" fmla="*/ 4818063 h 4825174"/>
              <a:gd name="connsiteX7" fmla="*/ 24535 w 3191509"/>
              <a:gd name="connsiteY7" fmla="*/ 4628546 h 4825174"/>
              <a:gd name="connsiteX8" fmla="*/ 0 w 3191509"/>
              <a:gd name="connsiteY8" fmla="*/ 199632 h 4825174"/>
              <a:gd name="connsiteX0" fmla="*/ 0 w 3205301"/>
              <a:gd name="connsiteY0" fmla="*/ 199632 h 4825174"/>
              <a:gd name="connsiteX1" fmla="*/ 210155 w 3205301"/>
              <a:gd name="connsiteY1" fmla="*/ 3475 h 4825174"/>
              <a:gd name="connsiteX2" fmla="*/ 297406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204449 h 4829991"/>
              <a:gd name="connsiteX1" fmla="*/ 193419 w 3205301"/>
              <a:gd name="connsiteY1" fmla="*/ 0 h 4829991"/>
              <a:gd name="connsiteX2" fmla="*/ 3003355 w 3205301"/>
              <a:gd name="connsiteY2" fmla="*/ 4817 h 4829991"/>
              <a:gd name="connsiteX3" fmla="*/ 3204900 w 3205301"/>
              <a:gd name="connsiteY3" fmla="*/ 196366 h 4829991"/>
              <a:gd name="connsiteX4" fmla="*/ 3191509 w 3205301"/>
              <a:gd name="connsiteY4" fmla="*/ 4623143 h 4829991"/>
              <a:gd name="connsiteX5" fmla="*/ 3001885 w 3205301"/>
              <a:gd name="connsiteY5" fmla="*/ 4829991 h 4829991"/>
              <a:gd name="connsiteX6" fmla="*/ 224259 w 3205301"/>
              <a:gd name="connsiteY6" fmla="*/ 4822880 h 4829991"/>
              <a:gd name="connsiteX7" fmla="*/ 24535 w 3205301"/>
              <a:gd name="connsiteY7" fmla="*/ 4633363 h 4829991"/>
              <a:gd name="connsiteX8" fmla="*/ 0 w 3205301"/>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20352 w 3226220"/>
              <a:gd name="connsiteY7" fmla="*/ 4633364 h 4829991"/>
              <a:gd name="connsiteX8" fmla="*/ 0 w 3226220"/>
              <a:gd name="connsiteY8" fmla="*/ 204449 h 4829991"/>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52090 w 3226220"/>
              <a:gd name="connsiteY5" fmla="*/ 4829992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20352 w 3241715"/>
              <a:gd name="connsiteY7" fmla="*/ 4633364 h 4829992"/>
              <a:gd name="connsiteX8" fmla="*/ 0 w 3241715"/>
              <a:gd name="connsiteY8" fmla="*/ 204449 h 4829992"/>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37086 w 3241715"/>
              <a:gd name="connsiteY7" fmla="*/ 4641657 h 4829992"/>
              <a:gd name="connsiteX8" fmla="*/ 0 w 3241715"/>
              <a:gd name="connsiteY8" fmla="*/ 204449 h 4829992"/>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7086 w 3241715"/>
              <a:gd name="connsiteY7" fmla="*/ 4641657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3347" h="4831173">
                <a:moveTo>
                  <a:pt x="0" y="204449"/>
                </a:moveTo>
                <a:cubicBezTo>
                  <a:pt x="99968" y="200852"/>
                  <a:pt x="210750" y="97506"/>
                  <a:pt x="214338" y="0"/>
                </a:cubicBezTo>
                <a:lnTo>
                  <a:pt x="3024274" y="4817"/>
                </a:lnTo>
                <a:cubicBezTo>
                  <a:pt x="3011527" y="86200"/>
                  <a:pt x="3107278" y="197476"/>
                  <a:pt x="3225819" y="196366"/>
                </a:cubicBezTo>
                <a:cubicBezTo>
                  <a:pt x="3229296" y="1678535"/>
                  <a:pt x="3200583" y="3140976"/>
                  <a:pt x="3233347" y="4606559"/>
                </a:cubicBezTo>
                <a:cubicBezTo>
                  <a:pt x="3144895" y="4605292"/>
                  <a:pt x="3028648" y="4697745"/>
                  <a:pt x="3052090" y="4829992"/>
                </a:cubicBezTo>
                <a:lnTo>
                  <a:pt x="228443" y="4831173"/>
                </a:lnTo>
                <a:cubicBezTo>
                  <a:pt x="217834" y="4728495"/>
                  <a:pt x="180540" y="4653993"/>
                  <a:pt x="32902" y="4625073"/>
                </a:cubicBezTo>
                <a:cubicBezTo>
                  <a:pt x="13200" y="3273863"/>
                  <a:pt x="30898" y="1694731"/>
                  <a:pt x="0" y="204449"/>
                </a:cubicBezTo>
                <a:close/>
              </a:path>
            </a:pathLst>
          </a:custGeom>
          <a:solidFill>
            <a:srgbClr val="F2F2F2"/>
          </a:solidFill>
        </p:spPr>
        <p:txBody>
          <a:bodyPr tIns="685800" rtlCol="0">
            <a:normAutofit/>
          </a:bodyPr>
          <a:lstStyle>
            <a:lvl1pPr marL="34290" indent="0" algn="ctr" defTabSz="685800" rtl="0" eaLnBrk="1" latinLnBrk="0" hangingPunct="1">
              <a:lnSpc>
                <a:spcPct val="100000"/>
              </a:lnSpc>
              <a:spcBef>
                <a:spcPts val="1350"/>
              </a:spcBef>
              <a:buClr>
                <a:schemeClr val="tx2">
                  <a:lumMod val="65000"/>
                  <a:lumOff val="35000"/>
                </a:schemeClr>
              </a:buClr>
              <a:buSzPct val="80000"/>
              <a:buFontTx/>
              <a:buNone/>
              <a:defRPr lang="en-US" sz="1100" kern="1200">
                <a:solidFill>
                  <a:schemeClr val="tx1"/>
                </a:solidFill>
                <a:latin typeface="+mn-lt"/>
                <a:ea typeface="+mn-ea"/>
                <a:cs typeface="+mn-cs"/>
              </a:defRPr>
            </a:lvl1pPr>
          </a:lstStyle>
          <a:p>
            <a:pPr lvl="0"/>
            <a:r>
              <a:rPr lang="en-US" noProof="0" smtClean="0"/>
              <a:t>Click icon to add picture</a:t>
            </a:r>
            <a:endParaRPr lang="en-US" noProof="0"/>
          </a:p>
        </p:txBody>
      </p:sp>
      <p:sp>
        <p:nvSpPr>
          <p:cNvPr id="796" name="Picture Placeholder 7"/>
          <p:cNvSpPr>
            <a:spLocks noGrp="1"/>
          </p:cNvSpPr>
          <p:nvPr>
            <p:ph type="pic" sz="quarter" idx="17"/>
          </p:nvPr>
        </p:nvSpPr>
        <p:spPr>
          <a:xfrm>
            <a:off x="6015389" y="661762"/>
            <a:ext cx="2401248" cy="3644232"/>
          </a:xfrm>
          <a:custGeom>
            <a:avLst/>
            <a:gdLst>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191708"/>
              <a:gd name="connsiteY0" fmla="*/ 182406 h 4828704"/>
              <a:gd name="connsiteX1" fmla="*/ 182406 w 3191708"/>
              <a:gd name="connsiteY1" fmla="*/ 0 h 4828704"/>
              <a:gd name="connsiteX2" fmla="*/ 3009302 w 3191708"/>
              <a:gd name="connsiteY2" fmla="*/ 0 h 4828704"/>
              <a:gd name="connsiteX3" fmla="*/ 3191708 w 3191708"/>
              <a:gd name="connsiteY3" fmla="*/ 182406 h 4828704"/>
              <a:gd name="connsiteX4" fmla="*/ 3191708 w 3191708"/>
              <a:gd name="connsiteY4" fmla="*/ 4646298 h 4828704"/>
              <a:gd name="connsiteX5" fmla="*/ 3009302 w 3191708"/>
              <a:gd name="connsiteY5" fmla="*/ 4828704 h 4828704"/>
              <a:gd name="connsiteX6" fmla="*/ 182406 w 3191708"/>
              <a:gd name="connsiteY6" fmla="*/ 4828704 h 4828704"/>
              <a:gd name="connsiteX7" fmla="*/ 0 w 3191708"/>
              <a:gd name="connsiteY7" fmla="*/ 4646298 h 4828704"/>
              <a:gd name="connsiteX8" fmla="*/ 0 w 319170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09302 w 3202138"/>
              <a:gd name="connsiteY5" fmla="*/ 4828704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182406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0 w 3202138"/>
              <a:gd name="connsiteY7" fmla="*/ 4646298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17384 w 3202138"/>
              <a:gd name="connsiteY7" fmla="*/ 4653251 h 4828704"/>
              <a:gd name="connsiteX8" fmla="*/ 0 w 3202138"/>
              <a:gd name="connsiteY8" fmla="*/ 182406 h 4828704"/>
              <a:gd name="connsiteX0" fmla="*/ 0 w 3202138"/>
              <a:gd name="connsiteY0" fmla="*/ 182406 h 4828704"/>
              <a:gd name="connsiteX1" fmla="*/ 182406 w 3202138"/>
              <a:gd name="connsiteY1" fmla="*/ 0 h 4828704"/>
              <a:gd name="connsiteX2" fmla="*/ 3009302 w 3202138"/>
              <a:gd name="connsiteY2" fmla="*/ 0 h 4828704"/>
              <a:gd name="connsiteX3" fmla="*/ 3191708 w 3202138"/>
              <a:gd name="connsiteY3" fmla="*/ 182406 h 4828704"/>
              <a:gd name="connsiteX4" fmla="*/ 3202138 w 3202138"/>
              <a:gd name="connsiteY4" fmla="*/ 4628914 h 4828704"/>
              <a:gd name="connsiteX5" fmla="*/ 3026686 w 3202138"/>
              <a:gd name="connsiteY5" fmla="*/ 4825227 h 4828704"/>
              <a:gd name="connsiteX6" fmla="*/ 206743 w 3202138"/>
              <a:gd name="connsiteY6" fmla="*/ 4828704 h 4828704"/>
              <a:gd name="connsiteX7" fmla="*/ 20861 w 3202138"/>
              <a:gd name="connsiteY7" fmla="*/ 4642821 h 4828704"/>
              <a:gd name="connsiteX8" fmla="*/ 0 w 3202138"/>
              <a:gd name="connsiteY8" fmla="*/ 182406 h 4828704"/>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5227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8914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8 w 3202138"/>
              <a:gd name="connsiteY3" fmla="*/ 18240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8662 w 3202138"/>
              <a:gd name="connsiteY3" fmla="*/ 203266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2406 h 4825228"/>
              <a:gd name="connsiteX1" fmla="*/ 182406 w 3202138"/>
              <a:gd name="connsiteY1" fmla="*/ 0 h 4825228"/>
              <a:gd name="connsiteX2" fmla="*/ 3009302 w 3202138"/>
              <a:gd name="connsiteY2" fmla="*/ 0 h 4825228"/>
              <a:gd name="connsiteX3" fmla="*/ 3191709 w 3202138"/>
              <a:gd name="connsiteY3" fmla="*/ 189359 h 4825228"/>
              <a:gd name="connsiteX4" fmla="*/ 3202138 w 3202138"/>
              <a:gd name="connsiteY4" fmla="*/ 4621960 h 4825228"/>
              <a:gd name="connsiteX5" fmla="*/ 3026686 w 3202138"/>
              <a:gd name="connsiteY5" fmla="*/ 4821750 h 4825228"/>
              <a:gd name="connsiteX6" fmla="*/ 217173 w 3202138"/>
              <a:gd name="connsiteY6" fmla="*/ 4825228 h 4825228"/>
              <a:gd name="connsiteX7" fmla="*/ 20861 w 3202138"/>
              <a:gd name="connsiteY7" fmla="*/ 4642821 h 4825228"/>
              <a:gd name="connsiteX8" fmla="*/ 0 w 3202138"/>
              <a:gd name="connsiteY8" fmla="*/ 182406 h 4825228"/>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182406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18935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189359 h 4832181"/>
              <a:gd name="connsiteX0" fmla="*/ 0 w 3202138"/>
              <a:gd name="connsiteY0" fmla="*/ 210219 h 4832181"/>
              <a:gd name="connsiteX1" fmla="*/ 203267 w 3202138"/>
              <a:gd name="connsiteY1" fmla="*/ 6953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20861 w 3202138"/>
              <a:gd name="connsiteY7" fmla="*/ 4649774 h 4832181"/>
              <a:gd name="connsiteX8" fmla="*/ 0 w 3202138"/>
              <a:gd name="connsiteY8" fmla="*/ 210219 h 4832181"/>
              <a:gd name="connsiteX0" fmla="*/ 2378 w 3204516"/>
              <a:gd name="connsiteY0" fmla="*/ 210219 h 4832181"/>
              <a:gd name="connsiteX1" fmla="*/ 216076 w 3204516"/>
              <a:gd name="connsiteY1" fmla="*/ 3476 h 4832181"/>
              <a:gd name="connsiteX2" fmla="*/ 3001249 w 3204516"/>
              <a:gd name="connsiteY2" fmla="*/ 0 h 4832181"/>
              <a:gd name="connsiteX3" fmla="*/ 3194087 w 3204516"/>
              <a:gd name="connsiteY3" fmla="*/ 196312 h 4832181"/>
              <a:gd name="connsiteX4" fmla="*/ 3204516 w 3204516"/>
              <a:gd name="connsiteY4" fmla="*/ 4628913 h 4832181"/>
              <a:gd name="connsiteX5" fmla="*/ 3029064 w 3204516"/>
              <a:gd name="connsiteY5" fmla="*/ 4828703 h 4832181"/>
              <a:gd name="connsiteX6" fmla="*/ 219551 w 3204516"/>
              <a:gd name="connsiteY6" fmla="*/ 4832181 h 4832181"/>
              <a:gd name="connsiteX7" fmla="*/ 9331 w 3204516"/>
              <a:gd name="connsiteY7" fmla="*/ 4653250 h 4832181"/>
              <a:gd name="connsiteX8" fmla="*/ 2378 w 3204516"/>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0219 h 4832181"/>
              <a:gd name="connsiteX1" fmla="*/ 213698 w 3202138"/>
              <a:gd name="connsiteY1" fmla="*/ 3476 h 4832181"/>
              <a:gd name="connsiteX2" fmla="*/ 2998871 w 3202138"/>
              <a:gd name="connsiteY2" fmla="*/ 0 h 4832181"/>
              <a:gd name="connsiteX3" fmla="*/ 3191709 w 3202138"/>
              <a:gd name="connsiteY3" fmla="*/ 196312 h 4832181"/>
              <a:gd name="connsiteX4" fmla="*/ 3202138 w 3202138"/>
              <a:gd name="connsiteY4" fmla="*/ 4628913 h 4832181"/>
              <a:gd name="connsiteX5" fmla="*/ 3026686 w 3202138"/>
              <a:gd name="connsiteY5" fmla="*/ 4828703 h 4832181"/>
              <a:gd name="connsiteX6" fmla="*/ 217173 w 3202138"/>
              <a:gd name="connsiteY6" fmla="*/ 4832181 h 4832181"/>
              <a:gd name="connsiteX7" fmla="*/ 13906 w 3202138"/>
              <a:gd name="connsiteY7" fmla="*/ 4653250 h 4832181"/>
              <a:gd name="connsiteX8" fmla="*/ 0 w 3202138"/>
              <a:gd name="connsiteY8" fmla="*/ 210219 h 4832181"/>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91709 w 3202138"/>
              <a:gd name="connsiteY3" fmla="*/ 199841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0 w 3202138"/>
              <a:gd name="connsiteY0" fmla="*/ 213748 h 4835710"/>
              <a:gd name="connsiteX1" fmla="*/ 213698 w 3202138"/>
              <a:gd name="connsiteY1" fmla="*/ 7005 h 4835710"/>
              <a:gd name="connsiteX2" fmla="*/ 2974069 w 3202138"/>
              <a:gd name="connsiteY2" fmla="*/ 0 h 4835710"/>
              <a:gd name="connsiteX3" fmla="*/ 3184622 w 3202138"/>
              <a:gd name="connsiteY3" fmla="*/ 203370 h 4835710"/>
              <a:gd name="connsiteX4" fmla="*/ 3202138 w 3202138"/>
              <a:gd name="connsiteY4" fmla="*/ 4632442 h 4835710"/>
              <a:gd name="connsiteX5" fmla="*/ 3026686 w 3202138"/>
              <a:gd name="connsiteY5" fmla="*/ 4832232 h 4835710"/>
              <a:gd name="connsiteX6" fmla="*/ 217173 w 3202138"/>
              <a:gd name="connsiteY6" fmla="*/ 4835710 h 4835710"/>
              <a:gd name="connsiteX7" fmla="*/ 13906 w 3202138"/>
              <a:gd name="connsiteY7" fmla="*/ 4656779 h 4835710"/>
              <a:gd name="connsiteX8" fmla="*/ 0 w 3202138"/>
              <a:gd name="connsiteY8" fmla="*/ 213748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08120 w 3196560"/>
              <a:gd name="connsiteY1" fmla="*/ 7005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99631 h 4835710"/>
              <a:gd name="connsiteX1" fmla="*/ 211663 w 3196560"/>
              <a:gd name="connsiteY1" fmla="*/ 17592 h 4835710"/>
              <a:gd name="connsiteX2" fmla="*/ 2968491 w 3196560"/>
              <a:gd name="connsiteY2" fmla="*/ 0 h 4835710"/>
              <a:gd name="connsiteX3" fmla="*/ 3179044 w 3196560"/>
              <a:gd name="connsiteY3" fmla="*/ 203370 h 4835710"/>
              <a:gd name="connsiteX4" fmla="*/ 3196560 w 3196560"/>
              <a:gd name="connsiteY4" fmla="*/ 4632442 h 4835710"/>
              <a:gd name="connsiteX5" fmla="*/ 3021108 w 3196560"/>
              <a:gd name="connsiteY5" fmla="*/ 4832232 h 4835710"/>
              <a:gd name="connsiteX6" fmla="*/ 211595 w 3196560"/>
              <a:gd name="connsiteY6" fmla="*/ 4835710 h 4835710"/>
              <a:gd name="connsiteX7" fmla="*/ 8328 w 3196560"/>
              <a:gd name="connsiteY7" fmla="*/ 4656779 h 4835710"/>
              <a:gd name="connsiteX8" fmla="*/ 5051 w 3196560"/>
              <a:gd name="connsiteY8" fmla="*/ 199631 h 4835710"/>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46191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21108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96560"/>
              <a:gd name="connsiteY0" fmla="*/ 189043 h 4825122"/>
              <a:gd name="connsiteX1" fmla="*/ 211663 w 3196560"/>
              <a:gd name="connsiteY1" fmla="*/ 7004 h 4825122"/>
              <a:gd name="connsiteX2" fmla="*/ 2957861 w 3196560"/>
              <a:gd name="connsiteY2" fmla="*/ 0 h 4825122"/>
              <a:gd name="connsiteX3" fmla="*/ 3179044 w 3196560"/>
              <a:gd name="connsiteY3" fmla="*/ 192782 h 4825122"/>
              <a:gd name="connsiteX4" fmla="*/ 3196560 w 3196560"/>
              <a:gd name="connsiteY4" fmla="*/ 4621854 h 4825122"/>
              <a:gd name="connsiteX5" fmla="*/ 3006936 w 3196560"/>
              <a:gd name="connsiteY5" fmla="*/ 4821644 h 4825122"/>
              <a:gd name="connsiteX6" fmla="*/ 211595 w 3196560"/>
              <a:gd name="connsiteY6" fmla="*/ 4825122 h 4825122"/>
              <a:gd name="connsiteX7" fmla="*/ 8328 w 3196560"/>
              <a:gd name="connsiteY7" fmla="*/ 4621487 h 4825122"/>
              <a:gd name="connsiteX8" fmla="*/ 5051 w 3196560"/>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5051 w 3182388"/>
              <a:gd name="connsiteY0" fmla="*/ 189043 h 4825122"/>
              <a:gd name="connsiteX1" fmla="*/ 211663 w 3182388"/>
              <a:gd name="connsiteY1" fmla="*/ 7004 h 4825122"/>
              <a:gd name="connsiteX2" fmla="*/ 2957861 w 3182388"/>
              <a:gd name="connsiteY2" fmla="*/ 0 h 4825122"/>
              <a:gd name="connsiteX3" fmla="*/ 3179044 w 3182388"/>
              <a:gd name="connsiteY3" fmla="*/ 192782 h 4825122"/>
              <a:gd name="connsiteX4" fmla="*/ 3182388 w 3182388"/>
              <a:gd name="connsiteY4" fmla="*/ 4611267 h 4825122"/>
              <a:gd name="connsiteX5" fmla="*/ 3006936 w 3182388"/>
              <a:gd name="connsiteY5" fmla="*/ 4821644 h 4825122"/>
              <a:gd name="connsiteX6" fmla="*/ 211595 w 3182388"/>
              <a:gd name="connsiteY6" fmla="*/ 4825122 h 4825122"/>
              <a:gd name="connsiteX7" fmla="*/ 8328 w 3182388"/>
              <a:gd name="connsiteY7" fmla="*/ 4621487 h 4825122"/>
              <a:gd name="connsiteX8" fmla="*/ 5051 w 3182388"/>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32075 h 4825122"/>
              <a:gd name="connsiteX8" fmla="*/ 163 w 3177500"/>
              <a:gd name="connsiteY8" fmla="*/ 189043 h 4825122"/>
              <a:gd name="connsiteX0" fmla="*/ 163 w 3177500"/>
              <a:gd name="connsiteY0" fmla="*/ 189043 h 4825122"/>
              <a:gd name="connsiteX1" fmla="*/ 206775 w 3177500"/>
              <a:gd name="connsiteY1" fmla="*/ 7004 h 4825122"/>
              <a:gd name="connsiteX2" fmla="*/ 2952973 w 3177500"/>
              <a:gd name="connsiteY2" fmla="*/ 0 h 4825122"/>
              <a:gd name="connsiteX3" fmla="*/ 3174156 w 3177500"/>
              <a:gd name="connsiteY3" fmla="*/ 192782 h 4825122"/>
              <a:gd name="connsiteX4" fmla="*/ 3177500 w 3177500"/>
              <a:gd name="connsiteY4" fmla="*/ 4611267 h 4825122"/>
              <a:gd name="connsiteX5" fmla="*/ 3002048 w 3177500"/>
              <a:gd name="connsiteY5" fmla="*/ 4821644 h 4825122"/>
              <a:gd name="connsiteX6" fmla="*/ 206707 w 3177500"/>
              <a:gd name="connsiteY6" fmla="*/ 4825122 h 4825122"/>
              <a:gd name="connsiteX7" fmla="*/ 10526 w 3177500"/>
              <a:gd name="connsiteY7" fmla="*/ 4621487 h 4825122"/>
              <a:gd name="connsiteX8" fmla="*/ 163 w 3177500"/>
              <a:gd name="connsiteY8" fmla="*/ 189043 h 4825122"/>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21644"/>
              <a:gd name="connsiteX1" fmla="*/ 206775 w 3177500"/>
              <a:gd name="connsiteY1" fmla="*/ 7004 h 4821644"/>
              <a:gd name="connsiteX2" fmla="*/ 2952973 w 3177500"/>
              <a:gd name="connsiteY2" fmla="*/ 0 h 4821644"/>
              <a:gd name="connsiteX3" fmla="*/ 3174156 w 3177500"/>
              <a:gd name="connsiteY3" fmla="*/ 192782 h 4821644"/>
              <a:gd name="connsiteX4" fmla="*/ 3177500 w 3177500"/>
              <a:gd name="connsiteY4" fmla="*/ 4611267 h 4821644"/>
              <a:gd name="connsiteX5" fmla="*/ 3002048 w 3177500"/>
              <a:gd name="connsiteY5" fmla="*/ 4821644 h 4821644"/>
              <a:gd name="connsiteX6" fmla="*/ 210250 w 3177500"/>
              <a:gd name="connsiteY6" fmla="*/ 4811004 h 4821644"/>
              <a:gd name="connsiteX7" fmla="*/ 10526 w 3177500"/>
              <a:gd name="connsiteY7" fmla="*/ 4621487 h 4821644"/>
              <a:gd name="connsiteX8" fmla="*/ 163 w 3177500"/>
              <a:gd name="connsiteY8" fmla="*/ 189043 h 4821644"/>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163 w 3177500"/>
              <a:gd name="connsiteY0" fmla="*/ 189043 h 4818115"/>
              <a:gd name="connsiteX1" fmla="*/ 206775 w 3177500"/>
              <a:gd name="connsiteY1" fmla="*/ 7004 h 4818115"/>
              <a:gd name="connsiteX2" fmla="*/ 2952973 w 3177500"/>
              <a:gd name="connsiteY2" fmla="*/ 0 h 4818115"/>
              <a:gd name="connsiteX3" fmla="*/ 3174156 w 3177500"/>
              <a:gd name="connsiteY3" fmla="*/ 192782 h 4818115"/>
              <a:gd name="connsiteX4" fmla="*/ 3177500 w 3177500"/>
              <a:gd name="connsiteY4" fmla="*/ 4611267 h 4818115"/>
              <a:gd name="connsiteX5" fmla="*/ 2987876 w 3177500"/>
              <a:gd name="connsiteY5" fmla="*/ 4818115 h 4818115"/>
              <a:gd name="connsiteX6" fmla="*/ 210250 w 3177500"/>
              <a:gd name="connsiteY6" fmla="*/ 4811004 h 4818115"/>
              <a:gd name="connsiteX7" fmla="*/ 10526 w 3177500"/>
              <a:gd name="connsiteY7" fmla="*/ 4621487 h 4818115"/>
              <a:gd name="connsiteX8" fmla="*/ 163 w 3177500"/>
              <a:gd name="connsiteY8" fmla="*/ 189043 h 4818115"/>
              <a:gd name="connsiteX0" fmla="*/ 0 w 3191509"/>
              <a:gd name="connsiteY0" fmla="*/ 181985 h 4818115"/>
              <a:gd name="connsiteX1" fmla="*/ 220784 w 3191509"/>
              <a:gd name="connsiteY1" fmla="*/ 7004 h 4818115"/>
              <a:gd name="connsiteX2" fmla="*/ 2966982 w 3191509"/>
              <a:gd name="connsiteY2" fmla="*/ 0 h 4818115"/>
              <a:gd name="connsiteX3" fmla="*/ 3188165 w 3191509"/>
              <a:gd name="connsiteY3" fmla="*/ 192782 h 4818115"/>
              <a:gd name="connsiteX4" fmla="*/ 3191509 w 3191509"/>
              <a:gd name="connsiteY4" fmla="*/ 4611267 h 4818115"/>
              <a:gd name="connsiteX5" fmla="*/ 3001885 w 3191509"/>
              <a:gd name="connsiteY5" fmla="*/ 4818115 h 4818115"/>
              <a:gd name="connsiteX6" fmla="*/ 224259 w 3191509"/>
              <a:gd name="connsiteY6" fmla="*/ 4811004 h 4818115"/>
              <a:gd name="connsiteX7" fmla="*/ 24535 w 3191509"/>
              <a:gd name="connsiteY7" fmla="*/ 4621487 h 4818115"/>
              <a:gd name="connsiteX8" fmla="*/ 0 w 3191509"/>
              <a:gd name="connsiteY8" fmla="*/ 181985 h 4818115"/>
              <a:gd name="connsiteX0" fmla="*/ 0 w 3191509"/>
              <a:gd name="connsiteY0" fmla="*/ 185569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85569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6157 h 4821699"/>
              <a:gd name="connsiteX1" fmla="*/ 210155 w 3191509"/>
              <a:gd name="connsiteY1" fmla="*/ 0 h 4821699"/>
              <a:gd name="connsiteX2" fmla="*/ 2966982 w 3191509"/>
              <a:gd name="connsiteY2" fmla="*/ 3584 h 4821699"/>
              <a:gd name="connsiteX3" fmla="*/ 3188165 w 3191509"/>
              <a:gd name="connsiteY3" fmla="*/ 196366 h 4821699"/>
              <a:gd name="connsiteX4" fmla="*/ 3191509 w 3191509"/>
              <a:gd name="connsiteY4" fmla="*/ 4614851 h 4821699"/>
              <a:gd name="connsiteX5" fmla="*/ 3001885 w 3191509"/>
              <a:gd name="connsiteY5" fmla="*/ 4821699 h 4821699"/>
              <a:gd name="connsiteX6" fmla="*/ 224259 w 3191509"/>
              <a:gd name="connsiteY6" fmla="*/ 4814588 h 4821699"/>
              <a:gd name="connsiteX7" fmla="*/ 24535 w 3191509"/>
              <a:gd name="connsiteY7" fmla="*/ 4625071 h 4821699"/>
              <a:gd name="connsiteX8" fmla="*/ 0 w 3191509"/>
              <a:gd name="connsiteY8" fmla="*/ 196157 h 4821699"/>
              <a:gd name="connsiteX0" fmla="*/ 0 w 3191509"/>
              <a:gd name="connsiteY0" fmla="*/ 199632 h 4825174"/>
              <a:gd name="connsiteX1" fmla="*/ 210155 w 3191509"/>
              <a:gd name="connsiteY1" fmla="*/ 3475 h 4825174"/>
              <a:gd name="connsiteX2" fmla="*/ 2974068 w 3191509"/>
              <a:gd name="connsiteY2" fmla="*/ 0 h 4825174"/>
              <a:gd name="connsiteX3" fmla="*/ 3188165 w 3191509"/>
              <a:gd name="connsiteY3" fmla="*/ 199841 h 4825174"/>
              <a:gd name="connsiteX4" fmla="*/ 3191509 w 3191509"/>
              <a:gd name="connsiteY4" fmla="*/ 4618326 h 4825174"/>
              <a:gd name="connsiteX5" fmla="*/ 3001885 w 3191509"/>
              <a:gd name="connsiteY5" fmla="*/ 4825174 h 4825174"/>
              <a:gd name="connsiteX6" fmla="*/ 224259 w 3191509"/>
              <a:gd name="connsiteY6" fmla="*/ 4818063 h 4825174"/>
              <a:gd name="connsiteX7" fmla="*/ 24535 w 3191509"/>
              <a:gd name="connsiteY7" fmla="*/ 4628546 h 4825174"/>
              <a:gd name="connsiteX8" fmla="*/ 0 w 3191509"/>
              <a:gd name="connsiteY8" fmla="*/ 199632 h 4825174"/>
              <a:gd name="connsiteX0" fmla="*/ 0 w 3205301"/>
              <a:gd name="connsiteY0" fmla="*/ 199632 h 4825174"/>
              <a:gd name="connsiteX1" fmla="*/ 210155 w 3205301"/>
              <a:gd name="connsiteY1" fmla="*/ 3475 h 4825174"/>
              <a:gd name="connsiteX2" fmla="*/ 297406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7538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199632 h 4825174"/>
              <a:gd name="connsiteX1" fmla="*/ 210155 w 3205301"/>
              <a:gd name="connsiteY1" fmla="*/ 3475 h 4825174"/>
              <a:gd name="connsiteX2" fmla="*/ 3003355 w 3205301"/>
              <a:gd name="connsiteY2" fmla="*/ 0 h 4825174"/>
              <a:gd name="connsiteX3" fmla="*/ 3204900 w 3205301"/>
              <a:gd name="connsiteY3" fmla="*/ 191549 h 4825174"/>
              <a:gd name="connsiteX4" fmla="*/ 3191509 w 3205301"/>
              <a:gd name="connsiteY4" fmla="*/ 4618326 h 4825174"/>
              <a:gd name="connsiteX5" fmla="*/ 3001885 w 3205301"/>
              <a:gd name="connsiteY5" fmla="*/ 4825174 h 4825174"/>
              <a:gd name="connsiteX6" fmla="*/ 224259 w 3205301"/>
              <a:gd name="connsiteY6" fmla="*/ 4818063 h 4825174"/>
              <a:gd name="connsiteX7" fmla="*/ 24535 w 3205301"/>
              <a:gd name="connsiteY7" fmla="*/ 4628546 h 4825174"/>
              <a:gd name="connsiteX8" fmla="*/ 0 w 3205301"/>
              <a:gd name="connsiteY8" fmla="*/ 199632 h 4825174"/>
              <a:gd name="connsiteX0" fmla="*/ 0 w 3205301"/>
              <a:gd name="connsiteY0" fmla="*/ 204449 h 4829991"/>
              <a:gd name="connsiteX1" fmla="*/ 193419 w 3205301"/>
              <a:gd name="connsiteY1" fmla="*/ 0 h 4829991"/>
              <a:gd name="connsiteX2" fmla="*/ 3003355 w 3205301"/>
              <a:gd name="connsiteY2" fmla="*/ 4817 h 4829991"/>
              <a:gd name="connsiteX3" fmla="*/ 3204900 w 3205301"/>
              <a:gd name="connsiteY3" fmla="*/ 196366 h 4829991"/>
              <a:gd name="connsiteX4" fmla="*/ 3191509 w 3205301"/>
              <a:gd name="connsiteY4" fmla="*/ 4623143 h 4829991"/>
              <a:gd name="connsiteX5" fmla="*/ 3001885 w 3205301"/>
              <a:gd name="connsiteY5" fmla="*/ 4829991 h 4829991"/>
              <a:gd name="connsiteX6" fmla="*/ 224259 w 3205301"/>
              <a:gd name="connsiteY6" fmla="*/ 4822880 h 4829991"/>
              <a:gd name="connsiteX7" fmla="*/ 24535 w 3205301"/>
              <a:gd name="connsiteY7" fmla="*/ 4633363 h 4829991"/>
              <a:gd name="connsiteX8" fmla="*/ 0 w 3205301"/>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45454 w 3226220"/>
              <a:gd name="connsiteY7" fmla="*/ 4633363 h 4829991"/>
              <a:gd name="connsiteX8" fmla="*/ 0 w 3226220"/>
              <a:gd name="connsiteY8" fmla="*/ 204449 h 4829991"/>
              <a:gd name="connsiteX0" fmla="*/ 0 w 3226220"/>
              <a:gd name="connsiteY0" fmla="*/ 204449 h 4829991"/>
              <a:gd name="connsiteX1" fmla="*/ 214338 w 3226220"/>
              <a:gd name="connsiteY1" fmla="*/ 0 h 4829991"/>
              <a:gd name="connsiteX2" fmla="*/ 3024274 w 3226220"/>
              <a:gd name="connsiteY2" fmla="*/ 4817 h 4829991"/>
              <a:gd name="connsiteX3" fmla="*/ 3225819 w 3226220"/>
              <a:gd name="connsiteY3" fmla="*/ 196366 h 4829991"/>
              <a:gd name="connsiteX4" fmla="*/ 3212428 w 3226220"/>
              <a:gd name="connsiteY4" fmla="*/ 4623143 h 4829991"/>
              <a:gd name="connsiteX5" fmla="*/ 3022804 w 3226220"/>
              <a:gd name="connsiteY5" fmla="*/ 4829991 h 4829991"/>
              <a:gd name="connsiteX6" fmla="*/ 245178 w 3226220"/>
              <a:gd name="connsiteY6" fmla="*/ 4822880 h 4829991"/>
              <a:gd name="connsiteX7" fmla="*/ 20352 w 3226220"/>
              <a:gd name="connsiteY7" fmla="*/ 4633364 h 4829991"/>
              <a:gd name="connsiteX8" fmla="*/ 0 w 3226220"/>
              <a:gd name="connsiteY8" fmla="*/ 204449 h 4829991"/>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22804 w 3226220"/>
              <a:gd name="connsiteY5" fmla="*/ 4829991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26220"/>
              <a:gd name="connsiteY0" fmla="*/ 204449 h 4839464"/>
              <a:gd name="connsiteX1" fmla="*/ 214338 w 3226220"/>
              <a:gd name="connsiteY1" fmla="*/ 0 h 4839464"/>
              <a:gd name="connsiteX2" fmla="*/ 3024274 w 3226220"/>
              <a:gd name="connsiteY2" fmla="*/ 4817 h 4839464"/>
              <a:gd name="connsiteX3" fmla="*/ 3225819 w 3226220"/>
              <a:gd name="connsiteY3" fmla="*/ 196366 h 4839464"/>
              <a:gd name="connsiteX4" fmla="*/ 3212428 w 3226220"/>
              <a:gd name="connsiteY4" fmla="*/ 4623143 h 4839464"/>
              <a:gd name="connsiteX5" fmla="*/ 3052090 w 3226220"/>
              <a:gd name="connsiteY5" fmla="*/ 4829992 h 4839464"/>
              <a:gd name="connsiteX6" fmla="*/ 224259 w 3226220"/>
              <a:gd name="connsiteY6" fmla="*/ 4839464 h 4839464"/>
              <a:gd name="connsiteX7" fmla="*/ 20352 w 3226220"/>
              <a:gd name="connsiteY7" fmla="*/ 4633364 h 4839464"/>
              <a:gd name="connsiteX8" fmla="*/ 0 w 3226220"/>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39464"/>
              <a:gd name="connsiteX1" fmla="*/ 214338 w 3241715"/>
              <a:gd name="connsiteY1" fmla="*/ 0 h 4839464"/>
              <a:gd name="connsiteX2" fmla="*/ 3024274 w 3241715"/>
              <a:gd name="connsiteY2" fmla="*/ 4817 h 4839464"/>
              <a:gd name="connsiteX3" fmla="*/ 3225819 w 3241715"/>
              <a:gd name="connsiteY3" fmla="*/ 196366 h 4839464"/>
              <a:gd name="connsiteX4" fmla="*/ 3241715 w 3241715"/>
              <a:gd name="connsiteY4" fmla="*/ 4618997 h 4839464"/>
              <a:gd name="connsiteX5" fmla="*/ 3052090 w 3241715"/>
              <a:gd name="connsiteY5" fmla="*/ 4829992 h 4839464"/>
              <a:gd name="connsiteX6" fmla="*/ 224259 w 3241715"/>
              <a:gd name="connsiteY6" fmla="*/ 4839464 h 4839464"/>
              <a:gd name="connsiteX7" fmla="*/ 20352 w 3241715"/>
              <a:gd name="connsiteY7" fmla="*/ 4633364 h 4839464"/>
              <a:gd name="connsiteX8" fmla="*/ 0 w 3241715"/>
              <a:gd name="connsiteY8" fmla="*/ 204449 h 4839464"/>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20352 w 3241715"/>
              <a:gd name="connsiteY7" fmla="*/ 4633364 h 4829992"/>
              <a:gd name="connsiteX8" fmla="*/ 0 w 3241715"/>
              <a:gd name="connsiteY8" fmla="*/ 204449 h 4829992"/>
              <a:gd name="connsiteX0" fmla="*/ 0 w 3241715"/>
              <a:gd name="connsiteY0" fmla="*/ 204449 h 4829992"/>
              <a:gd name="connsiteX1" fmla="*/ 214338 w 3241715"/>
              <a:gd name="connsiteY1" fmla="*/ 0 h 4829992"/>
              <a:gd name="connsiteX2" fmla="*/ 3024274 w 3241715"/>
              <a:gd name="connsiteY2" fmla="*/ 4817 h 4829992"/>
              <a:gd name="connsiteX3" fmla="*/ 3225819 w 3241715"/>
              <a:gd name="connsiteY3" fmla="*/ 196366 h 4829992"/>
              <a:gd name="connsiteX4" fmla="*/ 3241715 w 3241715"/>
              <a:gd name="connsiteY4" fmla="*/ 4618997 h 4829992"/>
              <a:gd name="connsiteX5" fmla="*/ 3052090 w 3241715"/>
              <a:gd name="connsiteY5" fmla="*/ 4829992 h 4829992"/>
              <a:gd name="connsiteX6" fmla="*/ 211708 w 3241715"/>
              <a:gd name="connsiteY6" fmla="*/ 4827026 h 4829992"/>
              <a:gd name="connsiteX7" fmla="*/ 37086 w 3241715"/>
              <a:gd name="connsiteY7" fmla="*/ 4641657 h 4829992"/>
              <a:gd name="connsiteX8" fmla="*/ 0 w 3241715"/>
              <a:gd name="connsiteY8" fmla="*/ 204449 h 4829992"/>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7086 w 3241715"/>
              <a:gd name="connsiteY7" fmla="*/ 4641657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41715"/>
              <a:gd name="connsiteY0" fmla="*/ 204449 h 4831173"/>
              <a:gd name="connsiteX1" fmla="*/ 214338 w 3241715"/>
              <a:gd name="connsiteY1" fmla="*/ 0 h 4831173"/>
              <a:gd name="connsiteX2" fmla="*/ 3024274 w 3241715"/>
              <a:gd name="connsiteY2" fmla="*/ 4817 h 4831173"/>
              <a:gd name="connsiteX3" fmla="*/ 3225819 w 3241715"/>
              <a:gd name="connsiteY3" fmla="*/ 196366 h 4831173"/>
              <a:gd name="connsiteX4" fmla="*/ 3241715 w 3241715"/>
              <a:gd name="connsiteY4" fmla="*/ 4618997 h 4831173"/>
              <a:gd name="connsiteX5" fmla="*/ 3052090 w 3241715"/>
              <a:gd name="connsiteY5" fmla="*/ 4829992 h 4831173"/>
              <a:gd name="connsiteX6" fmla="*/ 228443 w 3241715"/>
              <a:gd name="connsiteY6" fmla="*/ 4831173 h 4831173"/>
              <a:gd name="connsiteX7" fmla="*/ 32902 w 3241715"/>
              <a:gd name="connsiteY7" fmla="*/ 4625073 h 4831173"/>
              <a:gd name="connsiteX8" fmla="*/ 0 w 3241715"/>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 name="connsiteX0" fmla="*/ 0 w 3233347"/>
              <a:gd name="connsiteY0" fmla="*/ 204449 h 4831173"/>
              <a:gd name="connsiteX1" fmla="*/ 214338 w 3233347"/>
              <a:gd name="connsiteY1" fmla="*/ 0 h 4831173"/>
              <a:gd name="connsiteX2" fmla="*/ 3024274 w 3233347"/>
              <a:gd name="connsiteY2" fmla="*/ 4817 h 4831173"/>
              <a:gd name="connsiteX3" fmla="*/ 3225819 w 3233347"/>
              <a:gd name="connsiteY3" fmla="*/ 196366 h 4831173"/>
              <a:gd name="connsiteX4" fmla="*/ 3233347 w 3233347"/>
              <a:gd name="connsiteY4" fmla="*/ 4606559 h 4831173"/>
              <a:gd name="connsiteX5" fmla="*/ 3052090 w 3233347"/>
              <a:gd name="connsiteY5" fmla="*/ 4829992 h 4831173"/>
              <a:gd name="connsiteX6" fmla="*/ 228443 w 3233347"/>
              <a:gd name="connsiteY6" fmla="*/ 4831173 h 4831173"/>
              <a:gd name="connsiteX7" fmla="*/ 32902 w 3233347"/>
              <a:gd name="connsiteY7" fmla="*/ 4625073 h 4831173"/>
              <a:gd name="connsiteX8" fmla="*/ 0 w 3233347"/>
              <a:gd name="connsiteY8" fmla="*/ 204449 h 483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3347" h="4831173">
                <a:moveTo>
                  <a:pt x="0" y="204449"/>
                </a:moveTo>
                <a:cubicBezTo>
                  <a:pt x="99968" y="200852"/>
                  <a:pt x="210750" y="97506"/>
                  <a:pt x="214338" y="0"/>
                </a:cubicBezTo>
                <a:lnTo>
                  <a:pt x="3024274" y="4817"/>
                </a:lnTo>
                <a:cubicBezTo>
                  <a:pt x="3011527" y="86200"/>
                  <a:pt x="3107278" y="197476"/>
                  <a:pt x="3225819" y="196366"/>
                </a:cubicBezTo>
                <a:cubicBezTo>
                  <a:pt x="3229296" y="1678535"/>
                  <a:pt x="3200583" y="3140976"/>
                  <a:pt x="3233347" y="4606559"/>
                </a:cubicBezTo>
                <a:cubicBezTo>
                  <a:pt x="3144895" y="4605292"/>
                  <a:pt x="3028648" y="4697745"/>
                  <a:pt x="3052090" y="4829992"/>
                </a:cubicBezTo>
                <a:lnTo>
                  <a:pt x="228443" y="4831173"/>
                </a:lnTo>
                <a:cubicBezTo>
                  <a:pt x="217834" y="4728495"/>
                  <a:pt x="180540" y="4653993"/>
                  <a:pt x="32902" y="4625073"/>
                </a:cubicBezTo>
                <a:cubicBezTo>
                  <a:pt x="13200" y="3273863"/>
                  <a:pt x="30898" y="1694731"/>
                  <a:pt x="0" y="204449"/>
                </a:cubicBezTo>
                <a:close/>
              </a:path>
            </a:pathLst>
          </a:custGeom>
          <a:solidFill>
            <a:srgbClr val="F2F2F2"/>
          </a:solidFill>
        </p:spPr>
        <p:txBody>
          <a:bodyPr tIns="685800" rtlCol="0">
            <a:normAutofit/>
          </a:bodyPr>
          <a:lstStyle>
            <a:lvl1pPr marL="34290" indent="0" algn="ctr" defTabSz="685800" rtl="0" eaLnBrk="1" latinLnBrk="0" hangingPunct="1">
              <a:lnSpc>
                <a:spcPct val="100000"/>
              </a:lnSpc>
              <a:spcBef>
                <a:spcPts val="1350"/>
              </a:spcBef>
              <a:buClr>
                <a:schemeClr val="tx2">
                  <a:lumMod val="65000"/>
                  <a:lumOff val="35000"/>
                </a:schemeClr>
              </a:buClr>
              <a:buSzPct val="80000"/>
              <a:buFontTx/>
              <a:buNone/>
              <a:defRPr lang="en-US" sz="1100" kern="1200">
                <a:solidFill>
                  <a:schemeClr val="tx1"/>
                </a:solidFill>
                <a:latin typeface="+mn-lt"/>
                <a:ea typeface="+mn-ea"/>
                <a:cs typeface="+mn-cs"/>
              </a:defRPr>
            </a:lvl1pPr>
          </a:lstStyle>
          <a:p>
            <a:pPr lvl="0"/>
            <a:r>
              <a:rPr lang="en-US" noProof="0" smtClean="0"/>
              <a:t>Click icon to add picture</a:t>
            </a:r>
            <a:endParaRPr lang="en-US" noProof="0"/>
          </a:p>
        </p:txBody>
      </p:sp>
      <p:sp>
        <p:nvSpPr>
          <p:cNvPr id="2" name="Title 1"/>
          <p:cNvSpPr>
            <a:spLocks noGrp="1"/>
          </p:cNvSpPr>
          <p:nvPr>
            <p:ph type="ctrTitle"/>
          </p:nvPr>
        </p:nvSpPr>
        <p:spPr>
          <a:xfrm>
            <a:off x="457200" y="923264"/>
            <a:ext cx="2400300" cy="960120"/>
          </a:xfrm>
        </p:spPr>
        <p:txBody>
          <a:bodyPr>
            <a:normAutofit/>
          </a:bodyPr>
          <a:lstStyle>
            <a:lvl1pPr algn="l">
              <a:defRPr sz="1700"/>
            </a:lvl1pPr>
          </a:lstStyle>
          <a:p>
            <a:r>
              <a:rPr lang="en-US" smtClean="0"/>
              <a:t>Click to edit Master title style</a:t>
            </a:r>
            <a:endParaRPr lang="en-US" dirty="0"/>
          </a:p>
        </p:txBody>
      </p:sp>
      <p:sp>
        <p:nvSpPr>
          <p:cNvPr id="5" name="Text Placeholder 4"/>
          <p:cNvSpPr>
            <a:spLocks noGrp="1"/>
          </p:cNvSpPr>
          <p:nvPr>
            <p:ph type="body" sz="quarter" idx="12"/>
          </p:nvPr>
        </p:nvSpPr>
        <p:spPr>
          <a:xfrm>
            <a:off x="457200" y="1953772"/>
            <a:ext cx="2400300" cy="617220"/>
          </a:xfrm>
        </p:spPr>
        <p:txBody>
          <a:bodyPr>
            <a:normAutofit/>
          </a:bodyPr>
          <a:lstStyle>
            <a:lvl1pPr marL="0" indent="0">
              <a:spcBef>
                <a:spcPts val="600"/>
              </a:spcBef>
              <a:buNone/>
              <a:defRPr sz="1100"/>
            </a:lvl1pPr>
            <a:lvl2pPr marL="0" indent="0">
              <a:buNone/>
              <a:defRPr sz="1100"/>
            </a:lvl2pPr>
            <a:lvl3pPr marL="0" indent="0">
              <a:buNone/>
              <a:defRPr sz="1100"/>
            </a:lvl3pPr>
            <a:lvl4pPr marL="0" indent="0">
              <a:buNone/>
              <a:defRPr sz="1100"/>
            </a:lvl4pPr>
            <a:lvl5pPr marL="0" indent="0">
              <a:buNone/>
              <a:defRPr sz="1100"/>
            </a:lvl5pPr>
          </a:lstStyle>
          <a:p>
            <a:pPr lvl="0"/>
            <a:r>
              <a:rPr lang="en-US" smtClean="0"/>
              <a:t>Click to edit Master text styles</a:t>
            </a:r>
          </a:p>
        </p:txBody>
      </p:sp>
    </p:spTree>
    <p:extLst>
      <p:ext uri="{BB962C8B-B14F-4D97-AF65-F5344CB8AC3E}">
        <p14:creationId xmlns:p14="http://schemas.microsoft.com/office/powerpoint/2010/main" val="588557142"/>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Horizontal and Vertical Pictures">
    <p:spTree>
      <p:nvGrpSpPr>
        <p:cNvPr id="1" name=""/>
        <p:cNvGrpSpPr/>
        <p:nvPr/>
      </p:nvGrpSpPr>
      <p:grpSpPr>
        <a:xfrm>
          <a:off x="0" y="0"/>
          <a:ext cx="0" cy="0"/>
          <a:chOff x="0" y="0"/>
          <a:chExt cx="0" cy="0"/>
        </a:xfrm>
      </p:grpSpPr>
      <p:sp>
        <p:nvSpPr>
          <p:cNvPr id="6" name="Freeform 5"/>
          <p:cNvSpPr/>
          <p:nvPr/>
        </p:nvSpPr>
        <p:spPr>
          <a:xfrm>
            <a:off x="322264" y="648892"/>
            <a:ext cx="8477250" cy="2853928"/>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273663 h 1931641"/>
              <a:gd name="connsiteX1" fmla="*/ 0 w 11706330"/>
              <a:gd name="connsiteY1" fmla="*/ 1167967 h 1931641"/>
              <a:gd name="connsiteX2" fmla="*/ 5014128 w 11706330"/>
              <a:gd name="connsiteY2" fmla="*/ 1600046 h 1931641"/>
              <a:gd name="connsiteX3" fmla="*/ 11706330 w 11706330"/>
              <a:gd name="connsiteY3" fmla="*/ 1931641 h 1931641"/>
              <a:gd name="connsiteX4" fmla="*/ 11676185 w 11706330"/>
              <a:gd name="connsiteY4" fmla="*/ 585162 h 1931641"/>
              <a:gd name="connsiteX5" fmla="*/ 7958295 w 11706330"/>
              <a:gd name="connsiteY5" fmla="*/ 454534 h 1931641"/>
              <a:gd name="connsiteX6" fmla="*/ 2664480 w 11706330"/>
              <a:gd name="connsiteY6" fmla="*/ 230302 h 1931641"/>
              <a:gd name="connsiteX7" fmla="*/ 10049 w 11706330"/>
              <a:gd name="connsiteY7" fmla="*/ 273663 h 1931641"/>
              <a:gd name="connsiteX0" fmla="*/ 10049 w 11706330"/>
              <a:gd name="connsiteY0" fmla="*/ 1066959 h 2724937"/>
              <a:gd name="connsiteX1" fmla="*/ 0 w 11706330"/>
              <a:gd name="connsiteY1" fmla="*/ 1961263 h 2724937"/>
              <a:gd name="connsiteX2" fmla="*/ 5014128 w 11706330"/>
              <a:gd name="connsiteY2" fmla="*/ 2393342 h 2724937"/>
              <a:gd name="connsiteX3" fmla="*/ 11706330 w 11706330"/>
              <a:gd name="connsiteY3" fmla="*/ 2724937 h 2724937"/>
              <a:gd name="connsiteX4" fmla="*/ 11676185 w 11706330"/>
              <a:gd name="connsiteY4" fmla="*/ 1378458 h 2724937"/>
              <a:gd name="connsiteX5" fmla="*/ 6675265 w 11706330"/>
              <a:gd name="connsiteY5" fmla="*/ 104830 h 2724937"/>
              <a:gd name="connsiteX6" fmla="*/ 2664480 w 11706330"/>
              <a:gd name="connsiteY6" fmla="*/ 1023598 h 2724937"/>
              <a:gd name="connsiteX7" fmla="*/ 10049 w 11706330"/>
              <a:gd name="connsiteY7" fmla="*/ 1066959 h 2724937"/>
              <a:gd name="connsiteX0" fmla="*/ 10049 w 11729203"/>
              <a:gd name="connsiteY0" fmla="*/ 1265136 h 2923114"/>
              <a:gd name="connsiteX1" fmla="*/ 0 w 11729203"/>
              <a:gd name="connsiteY1" fmla="*/ 2159440 h 2923114"/>
              <a:gd name="connsiteX2" fmla="*/ 5014128 w 11729203"/>
              <a:gd name="connsiteY2" fmla="*/ 2591519 h 2923114"/>
              <a:gd name="connsiteX3" fmla="*/ 11706330 w 11729203"/>
              <a:gd name="connsiteY3" fmla="*/ 2923114 h 2923114"/>
              <a:gd name="connsiteX4" fmla="*/ 11729203 w 11729203"/>
              <a:gd name="connsiteY4" fmla="*/ 75827 h 2923114"/>
              <a:gd name="connsiteX5" fmla="*/ 6675265 w 11729203"/>
              <a:gd name="connsiteY5" fmla="*/ 303007 h 2923114"/>
              <a:gd name="connsiteX6" fmla="*/ 2664480 w 11729203"/>
              <a:gd name="connsiteY6" fmla="*/ 1221775 h 2923114"/>
              <a:gd name="connsiteX7" fmla="*/ 10049 w 11729203"/>
              <a:gd name="connsiteY7" fmla="*/ 1265136 h 2923114"/>
              <a:gd name="connsiteX0" fmla="*/ 10049 w 11729203"/>
              <a:gd name="connsiteY0" fmla="*/ 1644750 h 3302728"/>
              <a:gd name="connsiteX1" fmla="*/ 0 w 11729203"/>
              <a:gd name="connsiteY1" fmla="*/ 2539054 h 3302728"/>
              <a:gd name="connsiteX2" fmla="*/ 5014128 w 11729203"/>
              <a:gd name="connsiteY2" fmla="*/ 2971133 h 3302728"/>
              <a:gd name="connsiteX3" fmla="*/ 11706330 w 11729203"/>
              <a:gd name="connsiteY3" fmla="*/ 3302728 h 3302728"/>
              <a:gd name="connsiteX4" fmla="*/ 11729203 w 11729203"/>
              <a:gd name="connsiteY4" fmla="*/ 455441 h 3302728"/>
              <a:gd name="connsiteX5" fmla="*/ 6675265 w 11729203"/>
              <a:gd name="connsiteY5" fmla="*/ 682621 h 3302728"/>
              <a:gd name="connsiteX6" fmla="*/ 2664480 w 11729203"/>
              <a:gd name="connsiteY6" fmla="*/ 1601389 h 3302728"/>
              <a:gd name="connsiteX7" fmla="*/ 10049 w 11729203"/>
              <a:gd name="connsiteY7" fmla="*/ 1644750 h 3302728"/>
              <a:gd name="connsiteX0" fmla="*/ 10049 w 11729203"/>
              <a:gd name="connsiteY0" fmla="*/ 2074645 h 3732623"/>
              <a:gd name="connsiteX1" fmla="*/ 0 w 11729203"/>
              <a:gd name="connsiteY1" fmla="*/ 2968949 h 3732623"/>
              <a:gd name="connsiteX2" fmla="*/ 5014128 w 11729203"/>
              <a:gd name="connsiteY2" fmla="*/ 3401028 h 3732623"/>
              <a:gd name="connsiteX3" fmla="*/ 11706330 w 11729203"/>
              <a:gd name="connsiteY3" fmla="*/ 3732623 h 3732623"/>
              <a:gd name="connsiteX4" fmla="*/ 11729203 w 11729203"/>
              <a:gd name="connsiteY4" fmla="*/ 885336 h 3732623"/>
              <a:gd name="connsiteX5" fmla="*/ 6675265 w 11729203"/>
              <a:gd name="connsiteY5" fmla="*/ 1112516 h 3732623"/>
              <a:gd name="connsiteX6" fmla="*/ 2664480 w 11729203"/>
              <a:gd name="connsiteY6" fmla="*/ 2031284 h 3732623"/>
              <a:gd name="connsiteX7" fmla="*/ 10049 w 11729203"/>
              <a:gd name="connsiteY7" fmla="*/ 2074645 h 3732623"/>
              <a:gd name="connsiteX0" fmla="*/ 10049 w 11729203"/>
              <a:gd name="connsiteY0" fmla="*/ 2074645 h 3732623"/>
              <a:gd name="connsiteX1" fmla="*/ 0 w 11729203"/>
              <a:gd name="connsiteY1" fmla="*/ 2968949 h 3732623"/>
              <a:gd name="connsiteX2" fmla="*/ 5014128 w 11729203"/>
              <a:gd name="connsiteY2" fmla="*/ 3401028 h 3732623"/>
              <a:gd name="connsiteX3" fmla="*/ 11706330 w 11729203"/>
              <a:gd name="connsiteY3" fmla="*/ 3732623 h 3732623"/>
              <a:gd name="connsiteX4" fmla="*/ 11729203 w 11729203"/>
              <a:gd name="connsiteY4" fmla="*/ 885336 h 3732623"/>
              <a:gd name="connsiteX5" fmla="*/ 6675265 w 11729203"/>
              <a:gd name="connsiteY5" fmla="*/ 1112516 h 3732623"/>
              <a:gd name="connsiteX6" fmla="*/ 2664480 w 11729203"/>
              <a:gd name="connsiteY6" fmla="*/ 2031284 h 3732623"/>
              <a:gd name="connsiteX7" fmla="*/ 10049 w 11729203"/>
              <a:gd name="connsiteY7" fmla="*/ 2074645 h 3732623"/>
              <a:gd name="connsiteX0" fmla="*/ 0 w 11719154"/>
              <a:gd name="connsiteY0" fmla="*/ 2074645 h 3732623"/>
              <a:gd name="connsiteX1" fmla="*/ 21761 w 11719154"/>
              <a:gd name="connsiteY1" fmla="*/ 3575236 h 3732623"/>
              <a:gd name="connsiteX2" fmla="*/ 5004079 w 11719154"/>
              <a:gd name="connsiteY2" fmla="*/ 3401028 h 3732623"/>
              <a:gd name="connsiteX3" fmla="*/ 11696281 w 11719154"/>
              <a:gd name="connsiteY3" fmla="*/ 3732623 h 3732623"/>
              <a:gd name="connsiteX4" fmla="*/ 11719154 w 11719154"/>
              <a:gd name="connsiteY4" fmla="*/ 885336 h 3732623"/>
              <a:gd name="connsiteX5" fmla="*/ 6665216 w 11719154"/>
              <a:gd name="connsiteY5" fmla="*/ 1112516 h 3732623"/>
              <a:gd name="connsiteX6" fmla="*/ 2654431 w 11719154"/>
              <a:gd name="connsiteY6" fmla="*/ 2031284 h 3732623"/>
              <a:gd name="connsiteX7" fmla="*/ 0 w 11719154"/>
              <a:gd name="connsiteY7" fmla="*/ 2074645 h 3732623"/>
              <a:gd name="connsiteX0" fmla="*/ 0 w 11719154"/>
              <a:gd name="connsiteY0" fmla="*/ 2074645 h 3732623"/>
              <a:gd name="connsiteX1" fmla="*/ 21761 w 11719154"/>
              <a:gd name="connsiteY1" fmla="*/ 3575236 h 3732623"/>
              <a:gd name="connsiteX2" fmla="*/ 5004079 w 11719154"/>
              <a:gd name="connsiteY2" fmla="*/ 3401028 h 3732623"/>
              <a:gd name="connsiteX3" fmla="*/ 11696281 w 11719154"/>
              <a:gd name="connsiteY3" fmla="*/ 3732623 h 3732623"/>
              <a:gd name="connsiteX4" fmla="*/ 11719154 w 11719154"/>
              <a:gd name="connsiteY4" fmla="*/ 885336 h 3732623"/>
              <a:gd name="connsiteX5" fmla="*/ 6665216 w 11719154"/>
              <a:gd name="connsiteY5" fmla="*/ 1112516 h 3732623"/>
              <a:gd name="connsiteX6" fmla="*/ 2654431 w 11719154"/>
              <a:gd name="connsiteY6" fmla="*/ 2031284 h 3732623"/>
              <a:gd name="connsiteX7" fmla="*/ 0 w 11719154"/>
              <a:gd name="connsiteY7" fmla="*/ 2074645 h 3732623"/>
              <a:gd name="connsiteX0" fmla="*/ 0 w 11719154"/>
              <a:gd name="connsiteY0" fmla="*/ 2074645 h 3583536"/>
              <a:gd name="connsiteX1" fmla="*/ 21761 w 11719154"/>
              <a:gd name="connsiteY1" fmla="*/ 3575236 h 3583536"/>
              <a:gd name="connsiteX2" fmla="*/ 5004079 w 11719154"/>
              <a:gd name="connsiteY2" fmla="*/ 3401028 h 3583536"/>
              <a:gd name="connsiteX3" fmla="*/ 11622056 w 11719154"/>
              <a:gd name="connsiteY3" fmla="*/ 3583536 h 3583536"/>
              <a:gd name="connsiteX4" fmla="*/ 11719154 w 11719154"/>
              <a:gd name="connsiteY4" fmla="*/ 885336 h 3583536"/>
              <a:gd name="connsiteX5" fmla="*/ 6665216 w 11719154"/>
              <a:gd name="connsiteY5" fmla="*/ 1112516 h 3583536"/>
              <a:gd name="connsiteX6" fmla="*/ 2654431 w 11719154"/>
              <a:gd name="connsiteY6" fmla="*/ 2031284 h 3583536"/>
              <a:gd name="connsiteX7" fmla="*/ 0 w 11719154"/>
              <a:gd name="connsiteY7" fmla="*/ 2074645 h 3583536"/>
              <a:gd name="connsiteX0" fmla="*/ 0 w 11644929"/>
              <a:gd name="connsiteY0" fmla="*/ 2063030 h 3571921"/>
              <a:gd name="connsiteX1" fmla="*/ 21761 w 11644929"/>
              <a:gd name="connsiteY1" fmla="*/ 3563621 h 3571921"/>
              <a:gd name="connsiteX2" fmla="*/ 5004079 w 11644929"/>
              <a:gd name="connsiteY2" fmla="*/ 3389413 h 3571921"/>
              <a:gd name="connsiteX3" fmla="*/ 11622056 w 11644929"/>
              <a:gd name="connsiteY3" fmla="*/ 3571921 h 3571921"/>
              <a:gd name="connsiteX4" fmla="*/ 11644929 w 11644929"/>
              <a:gd name="connsiteY4" fmla="*/ 893600 h 3571921"/>
              <a:gd name="connsiteX5" fmla="*/ 6665216 w 11644929"/>
              <a:gd name="connsiteY5" fmla="*/ 1100901 h 3571921"/>
              <a:gd name="connsiteX6" fmla="*/ 2654431 w 11644929"/>
              <a:gd name="connsiteY6" fmla="*/ 2019669 h 3571921"/>
              <a:gd name="connsiteX7" fmla="*/ 0 w 11644929"/>
              <a:gd name="connsiteY7" fmla="*/ 2063030 h 3571921"/>
              <a:gd name="connsiteX0" fmla="*/ 0 w 11644929"/>
              <a:gd name="connsiteY0" fmla="*/ 2063030 h 3834661"/>
              <a:gd name="connsiteX1" fmla="*/ 21761 w 11644929"/>
              <a:gd name="connsiteY1" fmla="*/ 3563621 h 3834661"/>
              <a:gd name="connsiteX2" fmla="*/ 11622056 w 11644929"/>
              <a:gd name="connsiteY2" fmla="*/ 3571921 h 3834661"/>
              <a:gd name="connsiteX3" fmla="*/ 11644929 w 11644929"/>
              <a:gd name="connsiteY3" fmla="*/ 893600 h 3834661"/>
              <a:gd name="connsiteX4" fmla="*/ 6665216 w 11644929"/>
              <a:gd name="connsiteY4" fmla="*/ 1100901 h 3834661"/>
              <a:gd name="connsiteX5" fmla="*/ 2654431 w 11644929"/>
              <a:gd name="connsiteY5" fmla="*/ 2019669 h 3834661"/>
              <a:gd name="connsiteX6" fmla="*/ 0 w 11644929"/>
              <a:gd name="connsiteY6" fmla="*/ 2063030 h 3834661"/>
              <a:gd name="connsiteX0" fmla="*/ 0 w 11644929"/>
              <a:gd name="connsiteY0" fmla="*/ 2063030 h 3664385"/>
              <a:gd name="connsiteX1" fmla="*/ 21761 w 11644929"/>
              <a:gd name="connsiteY1" fmla="*/ 3563621 h 3664385"/>
              <a:gd name="connsiteX2" fmla="*/ 11622056 w 11644929"/>
              <a:gd name="connsiteY2" fmla="*/ 3571921 h 3664385"/>
              <a:gd name="connsiteX3" fmla="*/ 11644929 w 11644929"/>
              <a:gd name="connsiteY3" fmla="*/ 893600 h 3664385"/>
              <a:gd name="connsiteX4" fmla="*/ 6665216 w 11644929"/>
              <a:gd name="connsiteY4" fmla="*/ 1100901 h 3664385"/>
              <a:gd name="connsiteX5" fmla="*/ 2654431 w 11644929"/>
              <a:gd name="connsiteY5" fmla="*/ 2019669 h 3664385"/>
              <a:gd name="connsiteX6" fmla="*/ 0 w 11644929"/>
              <a:gd name="connsiteY6" fmla="*/ 2063030 h 3664385"/>
              <a:gd name="connsiteX0" fmla="*/ 0 w 11644929"/>
              <a:gd name="connsiteY0" fmla="*/ 2063030 h 3839331"/>
              <a:gd name="connsiteX1" fmla="*/ 21761 w 11644929"/>
              <a:gd name="connsiteY1" fmla="*/ 3563621 h 3839331"/>
              <a:gd name="connsiteX2" fmla="*/ 11622056 w 11644929"/>
              <a:gd name="connsiteY2" fmla="*/ 3571921 h 3839331"/>
              <a:gd name="connsiteX3" fmla="*/ 11644929 w 11644929"/>
              <a:gd name="connsiteY3" fmla="*/ 893600 h 3839331"/>
              <a:gd name="connsiteX4" fmla="*/ 6665216 w 11644929"/>
              <a:gd name="connsiteY4" fmla="*/ 1100901 h 3839331"/>
              <a:gd name="connsiteX5" fmla="*/ 2654431 w 11644929"/>
              <a:gd name="connsiteY5" fmla="*/ 2019669 h 3839331"/>
              <a:gd name="connsiteX6" fmla="*/ 0 w 11644929"/>
              <a:gd name="connsiteY6" fmla="*/ 2063030 h 3839331"/>
              <a:gd name="connsiteX0" fmla="*/ 0 w 11682937"/>
              <a:gd name="connsiteY0" fmla="*/ 2003653 h 3839331"/>
              <a:gd name="connsiteX1" fmla="*/ 59769 w 11682937"/>
              <a:gd name="connsiteY1" fmla="*/ 3563621 h 3839331"/>
              <a:gd name="connsiteX2" fmla="*/ 11660064 w 11682937"/>
              <a:gd name="connsiteY2" fmla="*/ 3571921 h 3839331"/>
              <a:gd name="connsiteX3" fmla="*/ 11682937 w 11682937"/>
              <a:gd name="connsiteY3" fmla="*/ 893600 h 3839331"/>
              <a:gd name="connsiteX4" fmla="*/ 6703224 w 11682937"/>
              <a:gd name="connsiteY4" fmla="*/ 1100901 h 3839331"/>
              <a:gd name="connsiteX5" fmla="*/ 2692439 w 11682937"/>
              <a:gd name="connsiteY5" fmla="*/ 2019669 h 3839331"/>
              <a:gd name="connsiteX6" fmla="*/ 0 w 11682937"/>
              <a:gd name="connsiteY6" fmla="*/ 2003653 h 3839331"/>
              <a:gd name="connsiteX0" fmla="*/ 0 w 11682937"/>
              <a:gd name="connsiteY0" fmla="*/ 2003653 h 3839331"/>
              <a:gd name="connsiteX1" fmla="*/ 59769 w 11682937"/>
              <a:gd name="connsiteY1" fmla="*/ 3563621 h 3839331"/>
              <a:gd name="connsiteX2" fmla="*/ 11660064 w 11682937"/>
              <a:gd name="connsiteY2" fmla="*/ 3571921 h 3839331"/>
              <a:gd name="connsiteX3" fmla="*/ 11682937 w 11682937"/>
              <a:gd name="connsiteY3" fmla="*/ 893600 h 3839331"/>
              <a:gd name="connsiteX4" fmla="*/ 6703224 w 11682937"/>
              <a:gd name="connsiteY4" fmla="*/ 1100901 h 3839331"/>
              <a:gd name="connsiteX5" fmla="*/ 2020972 w 11682937"/>
              <a:gd name="connsiteY5" fmla="*/ 2126547 h 3839331"/>
              <a:gd name="connsiteX6" fmla="*/ 0 w 11682937"/>
              <a:gd name="connsiteY6" fmla="*/ 2003653 h 3839331"/>
              <a:gd name="connsiteX0" fmla="*/ 0 w 11682937"/>
              <a:gd name="connsiteY0" fmla="*/ 2003653 h 3839331"/>
              <a:gd name="connsiteX1" fmla="*/ 59769 w 11682937"/>
              <a:gd name="connsiteY1" fmla="*/ 3563621 h 3839331"/>
              <a:gd name="connsiteX2" fmla="*/ 11660064 w 11682937"/>
              <a:gd name="connsiteY2" fmla="*/ 3571921 h 3839331"/>
              <a:gd name="connsiteX3" fmla="*/ 11682937 w 11682937"/>
              <a:gd name="connsiteY3" fmla="*/ 893600 h 3839331"/>
              <a:gd name="connsiteX4" fmla="*/ 6703224 w 11682937"/>
              <a:gd name="connsiteY4" fmla="*/ 1100901 h 3839331"/>
              <a:gd name="connsiteX5" fmla="*/ 2020972 w 11682937"/>
              <a:gd name="connsiteY5" fmla="*/ 2126547 h 3839331"/>
              <a:gd name="connsiteX6" fmla="*/ 0 w 11682937"/>
              <a:gd name="connsiteY6" fmla="*/ 2003653 h 3839331"/>
              <a:gd name="connsiteX0" fmla="*/ 0 w 11682937"/>
              <a:gd name="connsiteY0" fmla="*/ 1946717 h 3782395"/>
              <a:gd name="connsiteX1" fmla="*/ 59769 w 11682937"/>
              <a:gd name="connsiteY1" fmla="*/ 3506685 h 3782395"/>
              <a:gd name="connsiteX2" fmla="*/ 11660064 w 11682937"/>
              <a:gd name="connsiteY2" fmla="*/ 3514985 h 3782395"/>
              <a:gd name="connsiteX3" fmla="*/ 11682937 w 11682937"/>
              <a:gd name="connsiteY3" fmla="*/ 836664 h 3782395"/>
              <a:gd name="connsiteX4" fmla="*/ 5664351 w 11682937"/>
              <a:gd name="connsiteY4" fmla="*/ 1186469 h 3782395"/>
              <a:gd name="connsiteX5" fmla="*/ 2020972 w 11682937"/>
              <a:gd name="connsiteY5" fmla="*/ 2069611 h 3782395"/>
              <a:gd name="connsiteX6" fmla="*/ 0 w 11682937"/>
              <a:gd name="connsiteY6" fmla="*/ 1946717 h 3782395"/>
              <a:gd name="connsiteX0" fmla="*/ 0 w 11682937"/>
              <a:gd name="connsiteY0" fmla="*/ 1312944 h 3148622"/>
              <a:gd name="connsiteX1" fmla="*/ 59769 w 11682937"/>
              <a:gd name="connsiteY1" fmla="*/ 2872912 h 3148622"/>
              <a:gd name="connsiteX2" fmla="*/ 11660064 w 11682937"/>
              <a:gd name="connsiteY2" fmla="*/ 2881212 h 3148622"/>
              <a:gd name="connsiteX3" fmla="*/ 11682937 w 11682937"/>
              <a:gd name="connsiteY3" fmla="*/ 202891 h 3148622"/>
              <a:gd name="connsiteX4" fmla="*/ 6943328 w 11682937"/>
              <a:gd name="connsiteY4" fmla="*/ 359268 h 3148622"/>
              <a:gd name="connsiteX5" fmla="*/ 5664351 w 11682937"/>
              <a:gd name="connsiteY5" fmla="*/ 552696 h 3148622"/>
              <a:gd name="connsiteX6" fmla="*/ 2020972 w 11682937"/>
              <a:gd name="connsiteY6" fmla="*/ 1435838 h 3148622"/>
              <a:gd name="connsiteX7" fmla="*/ 0 w 11682937"/>
              <a:gd name="connsiteY7" fmla="*/ 1312944 h 3148622"/>
              <a:gd name="connsiteX0" fmla="*/ 0 w 11682937"/>
              <a:gd name="connsiteY0" fmla="*/ 1312944 h 3148622"/>
              <a:gd name="connsiteX1" fmla="*/ 59769 w 11682937"/>
              <a:gd name="connsiteY1" fmla="*/ 2872912 h 3148622"/>
              <a:gd name="connsiteX2" fmla="*/ 11660064 w 11682937"/>
              <a:gd name="connsiteY2" fmla="*/ 2881212 h 3148622"/>
              <a:gd name="connsiteX3" fmla="*/ 11682937 w 11682937"/>
              <a:gd name="connsiteY3" fmla="*/ 202891 h 3148622"/>
              <a:gd name="connsiteX4" fmla="*/ 6943328 w 11682937"/>
              <a:gd name="connsiteY4" fmla="*/ 359268 h 3148622"/>
              <a:gd name="connsiteX5" fmla="*/ 5664351 w 11682937"/>
              <a:gd name="connsiteY5" fmla="*/ 552696 h 3148622"/>
              <a:gd name="connsiteX6" fmla="*/ 2020972 w 11682937"/>
              <a:gd name="connsiteY6" fmla="*/ 1435838 h 3148622"/>
              <a:gd name="connsiteX7" fmla="*/ 0 w 11682937"/>
              <a:gd name="connsiteY7" fmla="*/ 1312944 h 3148622"/>
              <a:gd name="connsiteX0" fmla="*/ 0 w 11682937"/>
              <a:gd name="connsiteY0" fmla="*/ 1312944 h 3148622"/>
              <a:gd name="connsiteX1" fmla="*/ 59769 w 11682937"/>
              <a:gd name="connsiteY1" fmla="*/ 2872912 h 3148622"/>
              <a:gd name="connsiteX2" fmla="*/ 11660064 w 11682937"/>
              <a:gd name="connsiteY2" fmla="*/ 2881212 h 3148622"/>
              <a:gd name="connsiteX3" fmla="*/ 11682937 w 11682937"/>
              <a:gd name="connsiteY3" fmla="*/ 202891 h 3148622"/>
              <a:gd name="connsiteX4" fmla="*/ 6943328 w 11682937"/>
              <a:gd name="connsiteY4" fmla="*/ 359268 h 3148622"/>
              <a:gd name="connsiteX5" fmla="*/ 5664351 w 11682937"/>
              <a:gd name="connsiteY5" fmla="*/ 552696 h 3148622"/>
              <a:gd name="connsiteX6" fmla="*/ 2020972 w 11682937"/>
              <a:gd name="connsiteY6" fmla="*/ 1435838 h 3148622"/>
              <a:gd name="connsiteX7" fmla="*/ 0 w 11682937"/>
              <a:gd name="connsiteY7" fmla="*/ 1312944 h 314862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43328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43328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43328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43328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360864 h 3196542"/>
              <a:gd name="connsiteX1" fmla="*/ 59769 w 11682937"/>
              <a:gd name="connsiteY1" fmla="*/ 2920832 h 3196542"/>
              <a:gd name="connsiteX2" fmla="*/ 11660064 w 11682937"/>
              <a:gd name="connsiteY2" fmla="*/ 2929132 h 3196542"/>
              <a:gd name="connsiteX3" fmla="*/ 11682937 w 11682937"/>
              <a:gd name="connsiteY3" fmla="*/ 250811 h 3196542"/>
              <a:gd name="connsiteX4" fmla="*/ 7462764 w 11682937"/>
              <a:gd name="connsiteY4" fmla="*/ 110304 h 3196542"/>
              <a:gd name="connsiteX5" fmla="*/ 6930660 w 11682937"/>
              <a:gd name="connsiteY5" fmla="*/ 407188 h 3196542"/>
              <a:gd name="connsiteX6" fmla="*/ 5664351 w 11682937"/>
              <a:gd name="connsiteY6" fmla="*/ 600616 h 3196542"/>
              <a:gd name="connsiteX7" fmla="*/ 2020972 w 11682937"/>
              <a:gd name="connsiteY7" fmla="*/ 1483758 h 3196542"/>
              <a:gd name="connsiteX8" fmla="*/ 0 w 11682937"/>
              <a:gd name="connsiteY8" fmla="*/ 1360864 h 3196542"/>
              <a:gd name="connsiteX0" fmla="*/ 0 w 11682937"/>
              <a:gd name="connsiteY0" fmla="*/ 1967243 h 3802921"/>
              <a:gd name="connsiteX1" fmla="*/ 59769 w 11682937"/>
              <a:gd name="connsiteY1" fmla="*/ 3527211 h 3802921"/>
              <a:gd name="connsiteX2" fmla="*/ 11660064 w 11682937"/>
              <a:gd name="connsiteY2" fmla="*/ 3535511 h 3802921"/>
              <a:gd name="connsiteX3" fmla="*/ 11682937 w 11682937"/>
              <a:gd name="connsiteY3" fmla="*/ 857190 h 3802921"/>
              <a:gd name="connsiteX4" fmla="*/ 7462764 w 11682937"/>
              <a:gd name="connsiteY4" fmla="*/ 716683 h 3802921"/>
              <a:gd name="connsiteX5" fmla="*/ 6930660 w 11682937"/>
              <a:gd name="connsiteY5" fmla="*/ 1013567 h 3802921"/>
              <a:gd name="connsiteX6" fmla="*/ 5664351 w 11682937"/>
              <a:gd name="connsiteY6" fmla="*/ 1206995 h 3802921"/>
              <a:gd name="connsiteX7" fmla="*/ 2020972 w 11682937"/>
              <a:gd name="connsiteY7" fmla="*/ 2090137 h 3802921"/>
              <a:gd name="connsiteX8" fmla="*/ 0 w 11682937"/>
              <a:gd name="connsiteY8" fmla="*/ 1967243 h 3802921"/>
              <a:gd name="connsiteX0" fmla="*/ 0 w 11682937"/>
              <a:gd name="connsiteY0" fmla="*/ 2074783 h 3910461"/>
              <a:gd name="connsiteX1" fmla="*/ 59769 w 11682937"/>
              <a:gd name="connsiteY1" fmla="*/ 3634751 h 3910461"/>
              <a:gd name="connsiteX2" fmla="*/ 11660064 w 11682937"/>
              <a:gd name="connsiteY2" fmla="*/ 3643051 h 3910461"/>
              <a:gd name="connsiteX3" fmla="*/ 11682937 w 11682937"/>
              <a:gd name="connsiteY3" fmla="*/ 964730 h 3910461"/>
              <a:gd name="connsiteX4" fmla="*/ 7462764 w 11682937"/>
              <a:gd name="connsiteY4" fmla="*/ 824223 h 3910461"/>
              <a:gd name="connsiteX5" fmla="*/ 6930660 w 11682937"/>
              <a:gd name="connsiteY5" fmla="*/ 1121107 h 3910461"/>
              <a:gd name="connsiteX6" fmla="*/ 5664351 w 11682937"/>
              <a:gd name="connsiteY6" fmla="*/ 1314535 h 3910461"/>
              <a:gd name="connsiteX7" fmla="*/ 2020972 w 11682937"/>
              <a:gd name="connsiteY7" fmla="*/ 2197677 h 3910461"/>
              <a:gd name="connsiteX8" fmla="*/ 0 w 11682937"/>
              <a:gd name="connsiteY8" fmla="*/ 2074783 h 3910461"/>
              <a:gd name="connsiteX0" fmla="*/ 10737 w 11693674"/>
              <a:gd name="connsiteY0" fmla="*/ 2074783 h 3908044"/>
              <a:gd name="connsiteX1" fmla="*/ 5177 w 11693674"/>
              <a:gd name="connsiteY1" fmla="*/ 3613731 h 3908044"/>
              <a:gd name="connsiteX2" fmla="*/ 11670801 w 11693674"/>
              <a:gd name="connsiteY2" fmla="*/ 3643051 h 3908044"/>
              <a:gd name="connsiteX3" fmla="*/ 11693674 w 11693674"/>
              <a:gd name="connsiteY3" fmla="*/ 964730 h 3908044"/>
              <a:gd name="connsiteX4" fmla="*/ 7473501 w 11693674"/>
              <a:gd name="connsiteY4" fmla="*/ 824223 h 3908044"/>
              <a:gd name="connsiteX5" fmla="*/ 6941397 w 11693674"/>
              <a:gd name="connsiteY5" fmla="*/ 1121107 h 3908044"/>
              <a:gd name="connsiteX6" fmla="*/ 5675088 w 11693674"/>
              <a:gd name="connsiteY6" fmla="*/ 1314535 h 3908044"/>
              <a:gd name="connsiteX7" fmla="*/ 2031709 w 11693674"/>
              <a:gd name="connsiteY7" fmla="*/ 2197677 h 3908044"/>
              <a:gd name="connsiteX8" fmla="*/ 10737 w 11693674"/>
              <a:gd name="connsiteY8" fmla="*/ 2074783 h 3908044"/>
              <a:gd name="connsiteX0" fmla="*/ 27564 w 11710501"/>
              <a:gd name="connsiteY0" fmla="*/ 2074783 h 3908044"/>
              <a:gd name="connsiteX1" fmla="*/ 22004 w 11710501"/>
              <a:gd name="connsiteY1" fmla="*/ 3613731 h 3908044"/>
              <a:gd name="connsiteX2" fmla="*/ 11687628 w 11710501"/>
              <a:gd name="connsiteY2" fmla="*/ 3643051 h 3908044"/>
              <a:gd name="connsiteX3" fmla="*/ 11710501 w 11710501"/>
              <a:gd name="connsiteY3" fmla="*/ 964730 h 3908044"/>
              <a:gd name="connsiteX4" fmla="*/ 7490328 w 11710501"/>
              <a:gd name="connsiteY4" fmla="*/ 824223 h 3908044"/>
              <a:gd name="connsiteX5" fmla="*/ 6958224 w 11710501"/>
              <a:gd name="connsiteY5" fmla="*/ 1121107 h 3908044"/>
              <a:gd name="connsiteX6" fmla="*/ 5691915 w 11710501"/>
              <a:gd name="connsiteY6" fmla="*/ 1314535 h 3908044"/>
              <a:gd name="connsiteX7" fmla="*/ 2048536 w 11710501"/>
              <a:gd name="connsiteY7" fmla="*/ 2197677 h 3908044"/>
              <a:gd name="connsiteX8" fmla="*/ 27564 w 11710501"/>
              <a:gd name="connsiteY8" fmla="*/ 2074783 h 3908044"/>
              <a:gd name="connsiteX0" fmla="*/ 27564 w 11710501"/>
              <a:gd name="connsiteY0" fmla="*/ 2050221 h 3883482"/>
              <a:gd name="connsiteX1" fmla="*/ 22004 w 11710501"/>
              <a:gd name="connsiteY1" fmla="*/ 3589169 h 3883482"/>
              <a:gd name="connsiteX2" fmla="*/ 11687628 w 11710501"/>
              <a:gd name="connsiteY2" fmla="*/ 3618489 h 3883482"/>
              <a:gd name="connsiteX3" fmla="*/ 11710501 w 11710501"/>
              <a:gd name="connsiteY3" fmla="*/ 940168 h 3883482"/>
              <a:gd name="connsiteX4" fmla="*/ 7490328 w 11710501"/>
              <a:gd name="connsiteY4" fmla="*/ 799661 h 3883482"/>
              <a:gd name="connsiteX5" fmla="*/ 6958224 w 11710501"/>
              <a:gd name="connsiteY5" fmla="*/ 1096545 h 3883482"/>
              <a:gd name="connsiteX6" fmla="*/ 5691915 w 11710501"/>
              <a:gd name="connsiteY6" fmla="*/ 1289973 h 3883482"/>
              <a:gd name="connsiteX7" fmla="*/ 2048536 w 11710501"/>
              <a:gd name="connsiteY7" fmla="*/ 2173115 h 3883482"/>
              <a:gd name="connsiteX8" fmla="*/ 27564 w 11710501"/>
              <a:gd name="connsiteY8" fmla="*/ 2050221 h 3883482"/>
              <a:gd name="connsiteX0" fmla="*/ 27564 w 11710501"/>
              <a:gd name="connsiteY0" fmla="*/ 1913562 h 3746823"/>
              <a:gd name="connsiteX1" fmla="*/ 22004 w 11710501"/>
              <a:gd name="connsiteY1" fmla="*/ 3452510 h 3746823"/>
              <a:gd name="connsiteX2" fmla="*/ 11687628 w 11710501"/>
              <a:gd name="connsiteY2" fmla="*/ 3481830 h 3746823"/>
              <a:gd name="connsiteX3" fmla="*/ 11710501 w 11710501"/>
              <a:gd name="connsiteY3" fmla="*/ 803509 h 3746823"/>
              <a:gd name="connsiteX4" fmla="*/ 7620986 w 11710501"/>
              <a:gd name="connsiteY4" fmla="*/ 883720 h 3746823"/>
              <a:gd name="connsiteX5" fmla="*/ 6958224 w 11710501"/>
              <a:gd name="connsiteY5" fmla="*/ 959886 h 3746823"/>
              <a:gd name="connsiteX6" fmla="*/ 5691915 w 11710501"/>
              <a:gd name="connsiteY6" fmla="*/ 1153314 h 3746823"/>
              <a:gd name="connsiteX7" fmla="*/ 2048536 w 11710501"/>
              <a:gd name="connsiteY7" fmla="*/ 2036456 h 3746823"/>
              <a:gd name="connsiteX8" fmla="*/ 27564 w 11710501"/>
              <a:gd name="connsiteY8" fmla="*/ 1913562 h 3746823"/>
              <a:gd name="connsiteX0" fmla="*/ 27564 w 11710501"/>
              <a:gd name="connsiteY0" fmla="*/ 1913562 h 3746823"/>
              <a:gd name="connsiteX1" fmla="*/ 22004 w 11710501"/>
              <a:gd name="connsiteY1" fmla="*/ 3452510 h 3746823"/>
              <a:gd name="connsiteX2" fmla="*/ 11687628 w 11710501"/>
              <a:gd name="connsiteY2" fmla="*/ 3481830 h 3746823"/>
              <a:gd name="connsiteX3" fmla="*/ 11710501 w 11710501"/>
              <a:gd name="connsiteY3" fmla="*/ 803509 h 3746823"/>
              <a:gd name="connsiteX4" fmla="*/ 7620986 w 11710501"/>
              <a:gd name="connsiteY4" fmla="*/ 883720 h 3746823"/>
              <a:gd name="connsiteX5" fmla="*/ 6925560 w 11710501"/>
              <a:gd name="connsiteY5" fmla="*/ 1075500 h 3746823"/>
              <a:gd name="connsiteX6" fmla="*/ 5691915 w 11710501"/>
              <a:gd name="connsiteY6" fmla="*/ 1153314 h 3746823"/>
              <a:gd name="connsiteX7" fmla="*/ 2048536 w 11710501"/>
              <a:gd name="connsiteY7" fmla="*/ 2036456 h 3746823"/>
              <a:gd name="connsiteX8" fmla="*/ 27564 w 11710501"/>
              <a:gd name="connsiteY8" fmla="*/ 1913562 h 3746823"/>
              <a:gd name="connsiteX0" fmla="*/ 27564 w 11710501"/>
              <a:gd name="connsiteY0" fmla="*/ 1913562 h 3746823"/>
              <a:gd name="connsiteX1" fmla="*/ 22004 w 11710501"/>
              <a:gd name="connsiteY1" fmla="*/ 3452510 h 3746823"/>
              <a:gd name="connsiteX2" fmla="*/ 11687628 w 11710501"/>
              <a:gd name="connsiteY2" fmla="*/ 3481830 h 3746823"/>
              <a:gd name="connsiteX3" fmla="*/ 11710501 w 11710501"/>
              <a:gd name="connsiteY3" fmla="*/ 803509 h 3746823"/>
              <a:gd name="connsiteX4" fmla="*/ 7620986 w 11710501"/>
              <a:gd name="connsiteY4" fmla="*/ 883720 h 3746823"/>
              <a:gd name="connsiteX5" fmla="*/ 6925560 w 11710501"/>
              <a:gd name="connsiteY5" fmla="*/ 1075500 h 3746823"/>
              <a:gd name="connsiteX6" fmla="*/ 5691915 w 11710501"/>
              <a:gd name="connsiteY6" fmla="*/ 1153314 h 3746823"/>
              <a:gd name="connsiteX7" fmla="*/ 2048536 w 11710501"/>
              <a:gd name="connsiteY7" fmla="*/ 2036456 h 3746823"/>
              <a:gd name="connsiteX8" fmla="*/ 27564 w 11710501"/>
              <a:gd name="connsiteY8" fmla="*/ 1913562 h 3746823"/>
              <a:gd name="connsiteX0" fmla="*/ 27564 w 11710501"/>
              <a:gd name="connsiteY0" fmla="*/ 1970470 h 3803731"/>
              <a:gd name="connsiteX1" fmla="*/ 22004 w 11710501"/>
              <a:gd name="connsiteY1" fmla="*/ 3509418 h 3803731"/>
              <a:gd name="connsiteX2" fmla="*/ 11687628 w 11710501"/>
              <a:gd name="connsiteY2" fmla="*/ 3538738 h 3803731"/>
              <a:gd name="connsiteX3" fmla="*/ 11710501 w 11710501"/>
              <a:gd name="connsiteY3" fmla="*/ 860417 h 3803731"/>
              <a:gd name="connsiteX4" fmla="*/ 7566545 w 11710501"/>
              <a:gd name="connsiteY4" fmla="*/ 846035 h 3803731"/>
              <a:gd name="connsiteX5" fmla="*/ 6925560 w 11710501"/>
              <a:gd name="connsiteY5" fmla="*/ 1132408 h 3803731"/>
              <a:gd name="connsiteX6" fmla="*/ 5691915 w 11710501"/>
              <a:gd name="connsiteY6" fmla="*/ 1210222 h 3803731"/>
              <a:gd name="connsiteX7" fmla="*/ 2048536 w 11710501"/>
              <a:gd name="connsiteY7" fmla="*/ 2093364 h 3803731"/>
              <a:gd name="connsiteX8" fmla="*/ 27564 w 11710501"/>
              <a:gd name="connsiteY8" fmla="*/ 1970470 h 3803731"/>
              <a:gd name="connsiteX0" fmla="*/ 27564 w 11710501"/>
              <a:gd name="connsiteY0" fmla="*/ 1970470 h 3803731"/>
              <a:gd name="connsiteX1" fmla="*/ 22004 w 11710501"/>
              <a:gd name="connsiteY1" fmla="*/ 3509418 h 3803731"/>
              <a:gd name="connsiteX2" fmla="*/ 11687628 w 11710501"/>
              <a:gd name="connsiteY2" fmla="*/ 3538738 h 3803731"/>
              <a:gd name="connsiteX3" fmla="*/ 11710501 w 11710501"/>
              <a:gd name="connsiteY3" fmla="*/ 860417 h 3803731"/>
              <a:gd name="connsiteX4" fmla="*/ 7566545 w 11710501"/>
              <a:gd name="connsiteY4" fmla="*/ 846035 h 3803731"/>
              <a:gd name="connsiteX5" fmla="*/ 6892896 w 11710501"/>
              <a:gd name="connsiteY5" fmla="*/ 1048325 h 3803731"/>
              <a:gd name="connsiteX6" fmla="*/ 5691915 w 11710501"/>
              <a:gd name="connsiteY6" fmla="*/ 1210222 h 3803731"/>
              <a:gd name="connsiteX7" fmla="*/ 2048536 w 11710501"/>
              <a:gd name="connsiteY7" fmla="*/ 2093364 h 3803731"/>
              <a:gd name="connsiteX8" fmla="*/ 27564 w 11710501"/>
              <a:gd name="connsiteY8" fmla="*/ 1970470 h 3803731"/>
              <a:gd name="connsiteX0" fmla="*/ 27564 w 11710501"/>
              <a:gd name="connsiteY0" fmla="*/ 1996577 h 3829838"/>
              <a:gd name="connsiteX1" fmla="*/ 22004 w 11710501"/>
              <a:gd name="connsiteY1" fmla="*/ 3535525 h 3829838"/>
              <a:gd name="connsiteX2" fmla="*/ 11687628 w 11710501"/>
              <a:gd name="connsiteY2" fmla="*/ 3564845 h 3829838"/>
              <a:gd name="connsiteX3" fmla="*/ 11710501 w 11710501"/>
              <a:gd name="connsiteY3" fmla="*/ 886524 h 3829838"/>
              <a:gd name="connsiteX4" fmla="*/ 7544769 w 11710501"/>
              <a:gd name="connsiteY4" fmla="*/ 830101 h 3829838"/>
              <a:gd name="connsiteX5" fmla="*/ 6892896 w 11710501"/>
              <a:gd name="connsiteY5" fmla="*/ 1074432 h 3829838"/>
              <a:gd name="connsiteX6" fmla="*/ 5691915 w 11710501"/>
              <a:gd name="connsiteY6" fmla="*/ 1236329 h 3829838"/>
              <a:gd name="connsiteX7" fmla="*/ 2048536 w 11710501"/>
              <a:gd name="connsiteY7" fmla="*/ 2119471 h 3829838"/>
              <a:gd name="connsiteX8" fmla="*/ 27564 w 11710501"/>
              <a:gd name="connsiteY8" fmla="*/ 1996577 h 3829838"/>
              <a:gd name="connsiteX0" fmla="*/ 27564 w 11710501"/>
              <a:gd name="connsiteY0" fmla="*/ 1996577 h 3829838"/>
              <a:gd name="connsiteX1" fmla="*/ 22004 w 11710501"/>
              <a:gd name="connsiteY1" fmla="*/ 3535525 h 3829838"/>
              <a:gd name="connsiteX2" fmla="*/ 11687628 w 11710501"/>
              <a:gd name="connsiteY2" fmla="*/ 3564845 h 3829838"/>
              <a:gd name="connsiteX3" fmla="*/ 11710501 w 11710501"/>
              <a:gd name="connsiteY3" fmla="*/ 886524 h 3829838"/>
              <a:gd name="connsiteX4" fmla="*/ 7544769 w 11710501"/>
              <a:gd name="connsiteY4" fmla="*/ 830101 h 3829838"/>
              <a:gd name="connsiteX5" fmla="*/ 6892896 w 11710501"/>
              <a:gd name="connsiteY5" fmla="*/ 1074432 h 3829838"/>
              <a:gd name="connsiteX6" fmla="*/ 5691915 w 11710501"/>
              <a:gd name="connsiteY6" fmla="*/ 1236329 h 3829838"/>
              <a:gd name="connsiteX7" fmla="*/ 2048536 w 11710501"/>
              <a:gd name="connsiteY7" fmla="*/ 2119471 h 3829838"/>
              <a:gd name="connsiteX8" fmla="*/ 27564 w 11710501"/>
              <a:gd name="connsiteY8" fmla="*/ 1996577 h 3829838"/>
              <a:gd name="connsiteX0" fmla="*/ 27564 w 11710501"/>
              <a:gd name="connsiteY0" fmla="*/ 1971595 h 3804856"/>
              <a:gd name="connsiteX1" fmla="*/ 22004 w 11710501"/>
              <a:gd name="connsiteY1" fmla="*/ 3510543 h 3804856"/>
              <a:gd name="connsiteX2" fmla="*/ 11687628 w 11710501"/>
              <a:gd name="connsiteY2" fmla="*/ 3539863 h 3804856"/>
              <a:gd name="connsiteX3" fmla="*/ 11710501 w 11710501"/>
              <a:gd name="connsiteY3" fmla="*/ 861542 h 3804856"/>
              <a:gd name="connsiteX4" fmla="*/ 7544769 w 11710501"/>
              <a:gd name="connsiteY4" fmla="*/ 805119 h 3804856"/>
              <a:gd name="connsiteX5" fmla="*/ 6892896 w 11710501"/>
              <a:gd name="connsiteY5" fmla="*/ 1049450 h 3804856"/>
              <a:gd name="connsiteX6" fmla="*/ 5691915 w 11710501"/>
              <a:gd name="connsiteY6" fmla="*/ 1211347 h 3804856"/>
              <a:gd name="connsiteX7" fmla="*/ 2048536 w 11710501"/>
              <a:gd name="connsiteY7" fmla="*/ 2094489 h 3804856"/>
              <a:gd name="connsiteX8" fmla="*/ 27564 w 11710501"/>
              <a:gd name="connsiteY8" fmla="*/ 1971595 h 380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0501" h="3804856">
                <a:moveTo>
                  <a:pt x="27564" y="1971595"/>
                </a:moveTo>
                <a:cubicBezTo>
                  <a:pt x="-17842" y="2365460"/>
                  <a:pt x="2081" y="2990554"/>
                  <a:pt x="22004" y="3510543"/>
                </a:cubicBezTo>
                <a:cubicBezTo>
                  <a:pt x="2287724" y="2609086"/>
                  <a:pt x="7990243" y="4461944"/>
                  <a:pt x="11687628" y="3539863"/>
                </a:cubicBezTo>
                <a:lnTo>
                  <a:pt x="11710501" y="861542"/>
                </a:lnTo>
                <a:cubicBezTo>
                  <a:pt x="10909581" y="191768"/>
                  <a:pt x="9031508" y="-657858"/>
                  <a:pt x="7544769" y="805119"/>
                </a:cubicBezTo>
                <a:cubicBezTo>
                  <a:pt x="7288721" y="745734"/>
                  <a:pt x="6876490" y="909720"/>
                  <a:pt x="6892896" y="1049450"/>
                </a:cubicBezTo>
                <a:cubicBezTo>
                  <a:pt x="6535928" y="988998"/>
                  <a:pt x="6009763" y="940875"/>
                  <a:pt x="5691915" y="1211347"/>
                </a:cubicBezTo>
                <a:cubicBezTo>
                  <a:pt x="3454482" y="782617"/>
                  <a:pt x="2448450" y="1590470"/>
                  <a:pt x="2048536" y="2094489"/>
                </a:cubicBezTo>
                <a:cubicBezTo>
                  <a:pt x="1399036" y="1670021"/>
                  <a:pt x="462993" y="1673494"/>
                  <a:pt x="27564" y="1971595"/>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7" name="Freeform 6"/>
          <p:cNvSpPr/>
          <p:nvPr/>
        </p:nvSpPr>
        <p:spPr>
          <a:xfrm>
            <a:off x="317502" y="1820468"/>
            <a:ext cx="8518525" cy="3133725"/>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1396576 h 3548578"/>
              <a:gd name="connsiteX1" fmla="*/ 2645548 w 11107999"/>
              <a:gd name="connsiteY1" fmla="*/ 56616 h 3548578"/>
              <a:gd name="connsiteX2" fmla="*/ 4398058 w 11107999"/>
              <a:gd name="connsiteY2" fmla="*/ 1583639 h 3548578"/>
              <a:gd name="connsiteX3" fmla="*/ 7950770 w 11107999"/>
              <a:gd name="connsiteY3" fmla="*/ 2402580 h 3548578"/>
              <a:gd name="connsiteX4" fmla="*/ 11068302 w 11107999"/>
              <a:gd name="connsiteY4" fmla="*/ 1810226 h 3548578"/>
              <a:gd name="connsiteX5" fmla="*/ 11079458 w 11107999"/>
              <a:gd name="connsiteY5" fmla="*/ 3200065 h 3548578"/>
              <a:gd name="connsiteX6" fmla="*/ 10221036 w 11107999"/>
              <a:gd name="connsiteY6" fmla="*/ 3125203 h 3548578"/>
              <a:gd name="connsiteX7" fmla="*/ 9121835 w 11107999"/>
              <a:gd name="connsiteY7" fmla="*/ 3259165 h 3548578"/>
              <a:gd name="connsiteX8" fmla="*/ 8020918 w 11107999"/>
              <a:gd name="connsiteY8" fmla="*/ 3382294 h 3548578"/>
              <a:gd name="connsiteX9" fmla="*/ 7030616 w 11107999"/>
              <a:gd name="connsiteY9" fmla="*/ 3353890 h 3548578"/>
              <a:gd name="connsiteX10" fmla="*/ 6081607 w 11107999"/>
              <a:gd name="connsiteY10" fmla="*/ 3288036 h 3548578"/>
              <a:gd name="connsiteX11" fmla="*/ 5279212 w 11107999"/>
              <a:gd name="connsiteY11" fmla="*/ 3187444 h 3548578"/>
              <a:gd name="connsiteX12" fmla="*/ 4050064 w 11107999"/>
              <a:gd name="connsiteY12" fmla="*/ 3266706 h 3548578"/>
              <a:gd name="connsiteX13" fmla="*/ 2898253 w 11107999"/>
              <a:gd name="connsiteY13" fmla="*/ 3320420 h 3548578"/>
              <a:gd name="connsiteX14" fmla="*/ 1833389 w 11107999"/>
              <a:gd name="connsiteY14" fmla="*/ 3340516 h 3548578"/>
              <a:gd name="connsiteX15" fmla="*/ 788762 w 11107999"/>
              <a:gd name="connsiteY15" fmla="*/ 3263159 h 3548578"/>
              <a:gd name="connsiteX16" fmla="*/ 3806 w 11107999"/>
              <a:gd name="connsiteY16" fmla="*/ 3320051 h 3548578"/>
              <a:gd name="connsiteX17" fmla="*/ 8042 w 11107999"/>
              <a:gd name="connsiteY17" fmla="*/ 1396576 h 3548578"/>
              <a:gd name="connsiteX0" fmla="*/ 8042 w 11107999"/>
              <a:gd name="connsiteY0" fmla="*/ 118928 h 2270930"/>
              <a:gd name="connsiteX1" fmla="*/ 4398058 w 11107999"/>
              <a:gd name="connsiteY1" fmla="*/ 305991 h 2270930"/>
              <a:gd name="connsiteX2" fmla="*/ 7950770 w 11107999"/>
              <a:gd name="connsiteY2" fmla="*/ 1124932 h 2270930"/>
              <a:gd name="connsiteX3" fmla="*/ 11068302 w 11107999"/>
              <a:gd name="connsiteY3" fmla="*/ 532578 h 2270930"/>
              <a:gd name="connsiteX4" fmla="*/ 11079458 w 11107999"/>
              <a:gd name="connsiteY4" fmla="*/ 1922417 h 2270930"/>
              <a:gd name="connsiteX5" fmla="*/ 10221036 w 11107999"/>
              <a:gd name="connsiteY5" fmla="*/ 1847555 h 2270930"/>
              <a:gd name="connsiteX6" fmla="*/ 9121835 w 11107999"/>
              <a:gd name="connsiteY6" fmla="*/ 1981517 h 2270930"/>
              <a:gd name="connsiteX7" fmla="*/ 8020918 w 11107999"/>
              <a:gd name="connsiteY7" fmla="*/ 2104646 h 2270930"/>
              <a:gd name="connsiteX8" fmla="*/ 7030616 w 11107999"/>
              <a:gd name="connsiteY8" fmla="*/ 2076242 h 2270930"/>
              <a:gd name="connsiteX9" fmla="*/ 6081607 w 11107999"/>
              <a:gd name="connsiteY9" fmla="*/ 2010388 h 2270930"/>
              <a:gd name="connsiteX10" fmla="*/ 5279212 w 11107999"/>
              <a:gd name="connsiteY10" fmla="*/ 1909796 h 2270930"/>
              <a:gd name="connsiteX11" fmla="*/ 4050064 w 11107999"/>
              <a:gd name="connsiteY11" fmla="*/ 1989058 h 2270930"/>
              <a:gd name="connsiteX12" fmla="*/ 2898253 w 11107999"/>
              <a:gd name="connsiteY12" fmla="*/ 2042772 h 2270930"/>
              <a:gd name="connsiteX13" fmla="*/ 1833389 w 11107999"/>
              <a:gd name="connsiteY13" fmla="*/ 2062868 h 2270930"/>
              <a:gd name="connsiteX14" fmla="*/ 788762 w 11107999"/>
              <a:gd name="connsiteY14" fmla="*/ 1985511 h 2270930"/>
              <a:gd name="connsiteX15" fmla="*/ 3806 w 11107999"/>
              <a:gd name="connsiteY15" fmla="*/ 2042403 h 2270930"/>
              <a:gd name="connsiteX16" fmla="*/ 8042 w 11107999"/>
              <a:gd name="connsiteY16" fmla="*/ 118928 h 2270930"/>
              <a:gd name="connsiteX0" fmla="*/ 8042 w 11107999"/>
              <a:gd name="connsiteY0" fmla="*/ 118928 h 2270930"/>
              <a:gd name="connsiteX1" fmla="*/ 4398058 w 11107999"/>
              <a:gd name="connsiteY1" fmla="*/ 305991 h 2270930"/>
              <a:gd name="connsiteX2" fmla="*/ 11068302 w 11107999"/>
              <a:gd name="connsiteY2" fmla="*/ 532578 h 2270930"/>
              <a:gd name="connsiteX3" fmla="*/ 11079458 w 11107999"/>
              <a:gd name="connsiteY3" fmla="*/ 1922417 h 2270930"/>
              <a:gd name="connsiteX4" fmla="*/ 10221036 w 11107999"/>
              <a:gd name="connsiteY4" fmla="*/ 1847555 h 2270930"/>
              <a:gd name="connsiteX5" fmla="*/ 9121835 w 11107999"/>
              <a:gd name="connsiteY5" fmla="*/ 1981517 h 2270930"/>
              <a:gd name="connsiteX6" fmla="*/ 8020918 w 11107999"/>
              <a:gd name="connsiteY6" fmla="*/ 2104646 h 2270930"/>
              <a:gd name="connsiteX7" fmla="*/ 7030616 w 11107999"/>
              <a:gd name="connsiteY7" fmla="*/ 2076242 h 2270930"/>
              <a:gd name="connsiteX8" fmla="*/ 6081607 w 11107999"/>
              <a:gd name="connsiteY8" fmla="*/ 2010388 h 2270930"/>
              <a:gd name="connsiteX9" fmla="*/ 5279212 w 11107999"/>
              <a:gd name="connsiteY9" fmla="*/ 1909796 h 2270930"/>
              <a:gd name="connsiteX10" fmla="*/ 4050064 w 11107999"/>
              <a:gd name="connsiteY10" fmla="*/ 1989058 h 2270930"/>
              <a:gd name="connsiteX11" fmla="*/ 2898253 w 11107999"/>
              <a:gd name="connsiteY11" fmla="*/ 2042772 h 2270930"/>
              <a:gd name="connsiteX12" fmla="*/ 1833389 w 11107999"/>
              <a:gd name="connsiteY12" fmla="*/ 2062868 h 2270930"/>
              <a:gd name="connsiteX13" fmla="*/ 788762 w 11107999"/>
              <a:gd name="connsiteY13" fmla="*/ 1985511 h 2270930"/>
              <a:gd name="connsiteX14" fmla="*/ 3806 w 11107999"/>
              <a:gd name="connsiteY14" fmla="*/ 2042403 h 2270930"/>
              <a:gd name="connsiteX15" fmla="*/ 8042 w 11107999"/>
              <a:gd name="connsiteY15" fmla="*/ 118928 h 2270930"/>
              <a:gd name="connsiteX0" fmla="*/ 8042 w 11107999"/>
              <a:gd name="connsiteY0" fmla="*/ 1625032 h 3777034"/>
              <a:gd name="connsiteX1" fmla="*/ 5034385 w 11107999"/>
              <a:gd name="connsiteY1" fmla="*/ 13113 h 3777034"/>
              <a:gd name="connsiteX2" fmla="*/ 11068302 w 11107999"/>
              <a:gd name="connsiteY2" fmla="*/ 2038682 h 3777034"/>
              <a:gd name="connsiteX3" fmla="*/ 11079458 w 11107999"/>
              <a:gd name="connsiteY3" fmla="*/ 3428521 h 3777034"/>
              <a:gd name="connsiteX4" fmla="*/ 10221036 w 11107999"/>
              <a:gd name="connsiteY4" fmla="*/ 3353659 h 3777034"/>
              <a:gd name="connsiteX5" fmla="*/ 9121835 w 11107999"/>
              <a:gd name="connsiteY5" fmla="*/ 3487621 h 3777034"/>
              <a:gd name="connsiteX6" fmla="*/ 8020918 w 11107999"/>
              <a:gd name="connsiteY6" fmla="*/ 3610750 h 3777034"/>
              <a:gd name="connsiteX7" fmla="*/ 7030616 w 11107999"/>
              <a:gd name="connsiteY7" fmla="*/ 3582346 h 3777034"/>
              <a:gd name="connsiteX8" fmla="*/ 6081607 w 11107999"/>
              <a:gd name="connsiteY8" fmla="*/ 3516492 h 3777034"/>
              <a:gd name="connsiteX9" fmla="*/ 5279212 w 11107999"/>
              <a:gd name="connsiteY9" fmla="*/ 3415900 h 3777034"/>
              <a:gd name="connsiteX10" fmla="*/ 4050064 w 11107999"/>
              <a:gd name="connsiteY10" fmla="*/ 3495162 h 3777034"/>
              <a:gd name="connsiteX11" fmla="*/ 2898253 w 11107999"/>
              <a:gd name="connsiteY11" fmla="*/ 3548876 h 3777034"/>
              <a:gd name="connsiteX12" fmla="*/ 1833389 w 11107999"/>
              <a:gd name="connsiteY12" fmla="*/ 3568972 h 3777034"/>
              <a:gd name="connsiteX13" fmla="*/ 788762 w 11107999"/>
              <a:gd name="connsiteY13" fmla="*/ 3491615 h 3777034"/>
              <a:gd name="connsiteX14" fmla="*/ 3806 w 11107999"/>
              <a:gd name="connsiteY14" fmla="*/ 3548507 h 3777034"/>
              <a:gd name="connsiteX15" fmla="*/ 8042 w 11107999"/>
              <a:gd name="connsiteY15" fmla="*/ 1625032 h 3777034"/>
              <a:gd name="connsiteX0" fmla="*/ 8042 w 11089366"/>
              <a:gd name="connsiteY0" fmla="*/ 1924423 h 4076425"/>
              <a:gd name="connsiteX1" fmla="*/ 5034385 w 11089366"/>
              <a:gd name="connsiteY1" fmla="*/ 312504 h 4076425"/>
              <a:gd name="connsiteX2" fmla="*/ 10862720 w 11089366"/>
              <a:gd name="connsiteY2" fmla="*/ 71952 h 4076425"/>
              <a:gd name="connsiteX3" fmla="*/ 11079458 w 11089366"/>
              <a:gd name="connsiteY3" fmla="*/ 3727912 h 4076425"/>
              <a:gd name="connsiteX4" fmla="*/ 10221036 w 11089366"/>
              <a:gd name="connsiteY4" fmla="*/ 3653050 h 4076425"/>
              <a:gd name="connsiteX5" fmla="*/ 9121835 w 11089366"/>
              <a:gd name="connsiteY5" fmla="*/ 3787012 h 4076425"/>
              <a:gd name="connsiteX6" fmla="*/ 8020918 w 11089366"/>
              <a:gd name="connsiteY6" fmla="*/ 3910141 h 4076425"/>
              <a:gd name="connsiteX7" fmla="*/ 7030616 w 11089366"/>
              <a:gd name="connsiteY7" fmla="*/ 3881737 h 4076425"/>
              <a:gd name="connsiteX8" fmla="*/ 6081607 w 11089366"/>
              <a:gd name="connsiteY8" fmla="*/ 3815883 h 4076425"/>
              <a:gd name="connsiteX9" fmla="*/ 5279212 w 11089366"/>
              <a:gd name="connsiteY9" fmla="*/ 3715291 h 4076425"/>
              <a:gd name="connsiteX10" fmla="*/ 4050064 w 11089366"/>
              <a:gd name="connsiteY10" fmla="*/ 3794553 h 4076425"/>
              <a:gd name="connsiteX11" fmla="*/ 2898253 w 11089366"/>
              <a:gd name="connsiteY11" fmla="*/ 3848267 h 4076425"/>
              <a:gd name="connsiteX12" fmla="*/ 1833389 w 11089366"/>
              <a:gd name="connsiteY12" fmla="*/ 3868363 h 4076425"/>
              <a:gd name="connsiteX13" fmla="*/ 788762 w 11089366"/>
              <a:gd name="connsiteY13" fmla="*/ 3791006 h 4076425"/>
              <a:gd name="connsiteX14" fmla="*/ 3806 w 11089366"/>
              <a:gd name="connsiteY14" fmla="*/ 3847898 h 4076425"/>
              <a:gd name="connsiteX15" fmla="*/ 8042 w 11089366"/>
              <a:gd name="connsiteY15" fmla="*/ 1924423 h 4076425"/>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221036 w 11089366"/>
              <a:gd name="connsiteY4" fmla="*/ 3581098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221036 w 11089366"/>
              <a:gd name="connsiteY4" fmla="*/ 3581098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221036 w 11089366"/>
              <a:gd name="connsiteY4" fmla="*/ 3581098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221036 w 11089366"/>
              <a:gd name="connsiteY4" fmla="*/ 3581098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1089366"/>
              <a:gd name="connsiteY0" fmla="*/ 1852471 h 4004473"/>
              <a:gd name="connsiteX1" fmla="*/ 5034385 w 11089366"/>
              <a:gd name="connsiteY1" fmla="*/ 240552 h 4004473"/>
              <a:gd name="connsiteX2" fmla="*/ 10862720 w 11089366"/>
              <a:gd name="connsiteY2" fmla="*/ 0 h 4004473"/>
              <a:gd name="connsiteX3" fmla="*/ 11079458 w 11089366"/>
              <a:gd name="connsiteY3" fmla="*/ 3655960 h 4004473"/>
              <a:gd name="connsiteX4" fmla="*/ 10093771 w 11089366"/>
              <a:gd name="connsiteY4" fmla="*/ 3630794 h 4004473"/>
              <a:gd name="connsiteX5" fmla="*/ 9121835 w 11089366"/>
              <a:gd name="connsiteY5" fmla="*/ 3715060 h 4004473"/>
              <a:gd name="connsiteX6" fmla="*/ 8020918 w 11089366"/>
              <a:gd name="connsiteY6" fmla="*/ 3838189 h 4004473"/>
              <a:gd name="connsiteX7" fmla="*/ 7030616 w 11089366"/>
              <a:gd name="connsiteY7" fmla="*/ 3809785 h 4004473"/>
              <a:gd name="connsiteX8" fmla="*/ 6081607 w 11089366"/>
              <a:gd name="connsiteY8" fmla="*/ 3743931 h 4004473"/>
              <a:gd name="connsiteX9" fmla="*/ 5279212 w 11089366"/>
              <a:gd name="connsiteY9" fmla="*/ 3643339 h 4004473"/>
              <a:gd name="connsiteX10" fmla="*/ 4050064 w 11089366"/>
              <a:gd name="connsiteY10" fmla="*/ 3722601 h 4004473"/>
              <a:gd name="connsiteX11" fmla="*/ 2898253 w 11089366"/>
              <a:gd name="connsiteY11" fmla="*/ 3776315 h 4004473"/>
              <a:gd name="connsiteX12" fmla="*/ 1833389 w 11089366"/>
              <a:gd name="connsiteY12" fmla="*/ 3796411 h 4004473"/>
              <a:gd name="connsiteX13" fmla="*/ 788762 w 11089366"/>
              <a:gd name="connsiteY13" fmla="*/ 3719054 h 4004473"/>
              <a:gd name="connsiteX14" fmla="*/ 3806 w 11089366"/>
              <a:gd name="connsiteY14" fmla="*/ 3775946 h 4004473"/>
              <a:gd name="connsiteX15" fmla="*/ 8042 w 11089366"/>
              <a:gd name="connsiteY15" fmla="*/ 1852471 h 4004473"/>
              <a:gd name="connsiteX0" fmla="*/ 8042 w 10917738"/>
              <a:gd name="connsiteY0" fmla="*/ 1852471 h 4004473"/>
              <a:gd name="connsiteX1" fmla="*/ 5034385 w 10917738"/>
              <a:gd name="connsiteY1" fmla="*/ 240552 h 4004473"/>
              <a:gd name="connsiteX2" fmla="*/ 10862720 w 10917738"/>
              <a:gd name="connsiteY2" fmla="*/ 0 h 4004473"/>
              <a:gd name="connsiteX3" fmla="*/ 10893455 w 10917738"/>
              <a:gd name="connsiteY3" fmla="*/ 3705656 h 4004473"/>
              <a:gd name="connsiteX4" fmla="*/ 10093771 w 10917738"/>
              <a:gd name="connsiteY4" fmla="*/ 3630794 h 4004473"/>
              <a:gd name="connsiteX5" fmla="*/ 9121835 w 10917738"/>
              <a:gd name="connsiteY5" fmla="*/ 3715060 h 4004473"/>
              <a:gd name="connsiteX6" fmla="*/ 8020918 w 10917738"/>
              <a:gd name="connsiteY6" fmla="*/ 3838189 h 4004473"/>
              <a:gd name="connsiteX7" fmla="*/ 7030616 w 10917738"/>
              <a:gd name="connsiteY7" fmla="*/ 3809785 h 4004473"/>
              <a:gd name="connsiteX8" fmla="*/ 6081607 w 10917738"/>
              <a:gd name="connsiteY8" fmla="*/ 3743931 h 4004473"/>
              <a:gd name="connsiteX9" fmla="*/ 5279212 w 10917738"/>
              <a:gd name="connsiteY9" fmla="*/ 3643339 h 4004473"/>
              <a:gd name="connsiteX10" fmla="*/ 4050064 w 10917738"/>
              <a:gd name="connsiteY10" fmla="*/ 3722601 h 4004473"/>
              <a:gd name="connsiteX11" fmla="*/ 2898253 w 10917738"/>
              <a:gd name="connsiteY11" fmla="*/ 3776315 h 4004473"/>
              <a:gd name="connsiteX12" fmla="*/ 1833389 w 10917738"/>
              <a:gd name="connsiteY12" fmla="*/ 3796411 h 4004473"/>
              <a:gd name="connsiteX13" fmla="*/ 788762 w 10917738"/>
              <a:gd name="connsiteY13" fmla="*/ 3719054 h 4004473"/>
              <a:gd name="connsiteX14" fmla="*/ 3806 w 10917738"/>
              <a:gd name="connsiteY14" fmla="*/ 3775946 h 4004473"/>
              <a:gd name="connsiteX15" fmla="*/ 8042 w 10917738"/>
              <a:gd name="connsiteY15" fmla="*/ 1852471 h 4004473"/>
              <a:gd name="connsiteX0" fmla="*/ 0 w 10909696"/>
              <a:gd name="connsiteY0" fmla="*/ 1852471 h 4004473"/>
              <a:gd name="connsiteX1" fmla="*/ 5026343 w 10909696"/>
              <a:gd name="connsiteY1" fmla="*/ 240552 h 4004473"/>
              <a:gd name="connsiteX2" fmla="*/ 10854678 w 10909696"/>
              <a:gd name="connsiteY2" fmla="*/ 0 h 4004473"/>
              <a:gd name="connsiteX3" fmla="*/ 10885413 w 10909696"/>
              <a:gd name="connsiteY3" fmla="*/ 3705656 h 4004473"/>
              <a:gd name="connsiteX4" fmla="*/ 10085729 w 10909696"/>
              <a:gd name="connsiteY4" fmla="*/ 3630794 h 4004473"/>
              <a:gd name="connsiteX5" fmla="*/ 9113793 w 10909696"/>
              <a:gd name="connsiteY5" fmla="*/ 3715060 h 4004473"/>
              <a:gd name="connsiteX6" fmla="*/ 8012876 w 10909696"/>
              <a:gd name="connsiteY6" fmla="*/ 3838189 h 4004473"/>
              <a:gd name="connsiteX7" fmla="*/ 7022574 w 10909696"/>
              <a:gd name="connsiteY7" fmla="*/ 3809785 h 4004473"/>
              <a:gd name="connsiteX8" fmla="*/ 6073565 w 10909696"/>
              <a:gd name="connsiteY8" fmla="*/ 3743931 h 4004473"/>
              <a:gd name="connsiteX9" fmla="*/ 5271170 w 10909696"/>
              <a:gd name="connsiteY9" fmla="*/ 3643339 h 4004473"/>
              <a:gd name="connsiteX10" fmla="*/ 4042022 w 10909696"/>
              <a:gd name="connsiteY10" fmla="*/ 3722601 h 4004473"/>
              <a:gd name="connsiteX11" fmla="*/ 2890211 w 10909696"/>
              <a:gd name="connsiteY11" fmla="*/ 3776315 h 4004473"/>
              <a:gd name="connsiteX12" fmla="*/ 1825347 w 10909696"/>
              <a:gd name="connsiteY12" fmla="*/ 3796411 h 4004473"/>
              <a:gd name="connsiteX13" fmla="*/ 780720 w 10909696"/>
              <a:gd name="connsiteY13" fmla="*/ 3719054 h 4004473"/>
              <a:gd name="connsiteX14" fmla="*/ 132819 w 10909696"/>
              <a:gd name="connsiteY14" fmla="*/ 3706372 h 4004473"/>
              <a:gd name="connsiteX15" fmla="*/ 0 w 10909696"/>
              <a:gd name="connsiteY15" fmla="*/ 1852471 h 4004473"/>
              <a:gd name="connsiteX0" fmla="*/ 45364 w 10778847"/>
              <a:gd name="connsiteY0" fmla="*/ 1623871 h 4004473"/>
              <a:gd name="connsiteX1" fmla="*/ 4895494 w 10778847"/>
              <a:gd name="connsiteY1" fmla="*/ 240552 h 4004473"/>
              <a:gd name="connsiteX2" fmla="*/ 10723829 w 10778847"/>
              <a:gd name="connsiteY2" fmla="*/ 0 h 4004473"/>
              <a:gd name="connsiteX3" fmla="*/ 10754564 w 10778847"/>
              <a:gd name="connsiteY3" fmla="*/ 3705656 h 4004473"/>
              <a:gd name="connsiteX4" fmla="*/ 9954880 w 10778847"/>
              <a:gd name="connsiteY4" fmla="*/ 3630794 h 4004473"/>
              <a:gd name="connsiteX5" fmla="*/ 8982944 w 10778847"/>
              <a:gd name="connsiteY5" fmla="*/ 3715060 h 4004473"/>
              <a:gd name="connsiteX6" fmla="*/ 7882027 w 10778847"/>
              <a:gd name="connsiteY6" fmla="*/ 3838189 h 4004473"/>
              <a:gd name="connsiteX7" fmla="*/ 6891725 w 10778847"/>
              <a:gd name="connsiteY7" fmla="*/ 3809785 h 4004473"/>
              <a:gd name="connsiteX8" fmla="*/ 5942716 w 10778847"/>
              <a:gd name="connsiteY8" fmla="*/ 3743931 h 4004473"/>
              <a:gd name="connsiteX9" fmla="*/ 5140321 w 10778847"/>
              <a:gd name="connsiteY9" fmla="*/ 3643339 h 4004473"/>
              <a:gd name="connsiteX10" fmla="*/ 3911173 w 10778847"/>
              <a:gd name="connsiteY10" fmla="*/ 3722601 h 4004473"/>
              <a:gd name="connsiteX11" fmla="*/ 2759362 w 10778847"/>
              <a:gd name="connsiteY11" fmla="*/ 3776315 h 4004473"/>
              <a:gd name="connsiteX12" fmla="*/ 1694498 w 10778847"/>
              <a:gd name="connsiteY12" fmla="*/ 3796411 h 4004473"/>
              <a:gd name="connsiteX13" fmla="*/ 649871 w 10778847"/>
              <a:gd name="connsiteY13" fmla="*/ 3719054 h 4004473"/>
              <a:gd name="connsiteX14" fmla="*/ 1970 w 10778847"/>
              <a:gd name="connsiteY14" fmla="*/ 3706372 h 4004473"/>
              <a:gd name="connsiteX15" fmla="*/ 45364 w 10778847"/>
              <a:gd name="connsiteY15" fmla="*/ 1623871 h 4004473"/>
              <a:gd name="connsiteX0" fmla="*/ 45364 w 10778847"/>
              <a:gd name="connsiteY0" fmla="*/ 1623871 h 4004473"/>
              <a:gd name="connsiteX1" fmla="*/ 4895494 w 10778847"/>
              <a:gd name="connsiteY1" fmla="*/ 240552 h 4004473"/>
              <a:gd name="connsiteX2" fmla="*/ 10723829 w 10778847"/>
              <a:gd name="connsiteY2" fmla="*/ 0 h 4004473"/>
              <a:gd name="connsiteX3" fmla="*/ 10754564 w 10778847"/>
              <a:gd name="connsiteY3" fmla="*/ 3705656 h 4004473"/>
              <a:gd name="connsiteX4" fmla="*/ 9954880 w 10778847"/>
              <a:gd name="connsiteY4" fmla="*/ 3630794 h 4004473"/>
              <a:gd name="connsiteX5" fmla="*/ 8982944 w 10778847"/>
              <a:gd name="connsiteY5" fmla="*/ 3715060 h 4004473"/>
              <a:gd name="connsiteX6" fmla="*/ 7882027 w 10778847"/>
              <a:gd name="connsiteY6" fmla="*/ 3838189 h 4004473"/>
              <a:gd name="connsiteX7" fmla="*/ 6891725 w 10778847"/>
              <a:gd name="connsiteY7" fmla="*/ 3809785 h 4004473"/>
              <a:gd name="connsiteX8" fmla="*/ 5942716 w 10778847"/>
              <a:gd name="connsiteY8" fmla="*/ 3743931 h 4004473"/>
              <a:gd name="connsiteX9" fmla="*/ 5140321 w 10778847"/>
              <a:gd name="connsiteY9" fmla="*/ 3643339 h 4004473"/>
              <a:gd name="connsiteX10" fmla="*/ 3911173 w 10778847"/>
              <a:gd name="connsiteY10" fmla="*/ 3722601 h 4004473"/>
              <a:gd name="connsiteX11" fmla="*/ 2759362 w 10778847"/>
              <a:gd name="connsiteY11" fmla="*/ 3776315 h 4004473"/>
              <a:gd name="connsiteX12" fmla="*/ 1694498 w 10778847"/>
              <a:gd name="connsiteY12" fmla="*/ 3796411 h 4004473"/>
              <a:gd name="connsiteX13" fmla="*/ 649871 w 10778847"/>
              <a:gd name="connsiteY13" fmla="*/ 3719054 h 4004473"/>
              <a:gd name="connsiteX14" fmla="*/ 1970 w 10778847"/>
              <a:gd name="connsiteY14" fmla="*/ 3706372 h 4004473"/>
              <a:gd name="connsiteX15" fmla="*/ 45364 w 10778847"/>
              <a:gd name="connsiteY15" fmla="*/ 1623871 h 4004473"/>
              <a:gd name="connsiteX0" fmla="*/ 45364 w 10778847"/>
              <a:gd name="connsiteY0" fmla="*/ 1679901 h 4060503"/>
              <a:gd name="connsiteX1" fmla="*/ 10723829 w 10778847"/>
              <a:gd name="connsiteY1" fmla="*/ 56030 h 4060503"/>
              <a:gd name="connsiteX2" fmla="*/ 10754564 w 10778847"/>
              <a:gd name="connsiteY2" fmla="*/ 3761686 h 4060503"/>
              <a:gd name="connsiteX3" fmla="*/ 9954880 w 10778847"/>
              <a:gd name="connsiteY3" fmla="*/ 3686824 h 4060503"/>
              <a:gd name="connsiteX4" fmla="*/ 8982944 w 10778847"/>
              <a:gd name="connsiteY4" fmla="*/ 3771090 h 4060503"/>
              <a:gd name="connsiteX5" fmla="*/ 7882027 w 10778847"/>
              <a:gd name="connsiteY5" fmla="*/ 3894219 h 4060503"/>
              <a:gd name="connsiteX6" fmla="*/ 6891725 w 10778847"/>
              <a:gd name="connsiteY6" fmla="*/ 3865815 h 4060503"/>
              <a:gd name="connsiteX7" fmla="*/ 5942716 w 10778847"/>
              <a:gd name="connsiteY7" fmla="*/ 3799961 h 4060503"/>
              <a:gd name="connsiteX8" fmla="*/ 5140321 w 10778847"/>
              <a:gd name="connsiteY8" fmla="*/ 3699369 h 4060503"/>
              <a:gd name="connsiteX9" fmla="*/ 3911173 w 10778847"/>
              <a:gd name="connsiteY9" fmla="*/ 3778631 h 4060503"/>
              <a:gd name="connsiteX10" fmla="*/ 2759362 w 10778847"/>
              <a:gd name="connsiteY10" fmla="*/ 3832345 h 4060503"/>
              <a:gd name="connsiteX11" fmla="*/ 1694498 w 10778847"/>
              <a:gd name="connsiteY11" fmla="*/ 3852441 h 4060503"/>
              <a:gd name="connsiteX12" fmla="*/ 649871 w 10778847"/>
              <a:gd name="connsiteY12" fmla="*/ 3775084 h 4060503"/>
              <a:gd name="connsiteX13" fmla="*/ 1970 w 10778847"/>
              <a:gd name="connsiteY13" fmla="*/ 3762402 h 4060503"/>
              <a:gd name="connsiteX14" fmla="*/ 45364 w 10778847"/>
              <a:gd name="connsiteY14" fmla="*/ 1679901 h 4060503"/>
              <a:gd name="connsiteX0" fmla="*/ 45364 w 10778847"/>
              <a:gd name="connsiteY0" fmla="*/ 1761323 h 4141925"/>
              <a:gd name="connsiteX1" fmla="*/ 10723829 w 10778847"/>
              <a:gd name="connsiteY1" fmla="*/ 137452 h 4141925"/>
              <a:gd name="connsiteX2" fmla="*/ 10754564 w 10778847"/>
              <a:gd name="connsiteY2" fmla="*/ 3843108 h 4141925"/>
              <a:gd name="connsiteX3" fmla="*/ 9954880 w 10778847"/>
              <a:gd name="connsiteY3" fmla="*/ 3768246 h 4141925"/>
              <a:gd name="connsiteX4" fmla="*/ 8982944 w 10778847"/>
              <a:gd name="connsiteY4" fmla="*/ 3852512 h 4141925"/>
              <a:gd name="connsiteX5" fmla="*/ 7882027 w 10778847"/>
              <a:gd name="connsiteY5" fmla="*/ 3975641 h 4141925"/>
              <a:gd name="connsiteX6" fmla="*/ 6891725 w 10778847"/>
              <a:gd name="connsiteY6" fmla="*/ 3947237 h 4141925"/>
              <a:gd name="connsiteX7" fmla="*/ 5942716 w 10778847"/>
              <a:gd name="connsiteY7" fmla="*/ 3881383 h 4141925"/>
              <a:gd name="connsiteX8" fmla="*/ 5140321 w 10778847"/>
              <a:gd name="connsiteY8" fmla="*/ 3780791 h 4141925"/>
              <a:gd name="connsiteX9" fmla="*/ 3911173 w 10778847"/>
              <a:gd name="connsiteY9" fmla="*/ 3860053 h 4141925"/>
              <a:gd name="connsiteX10" fmla="*/ 2759362 w 10778847"/>
              <a:gd name="connsiteY10" fmla="*/ 3913767 h 4141925"/>
              <a:gd name="connsiteX11" fmla="*/ 1694498 w 10778847"/>
              <a:gd name="connsiteY11" fmla="*/ 3933863 h 4141925"/>
              <a:gd name="connsiteX12" fmla="*/ 649871 w 10778847"/>
              <a:gd name="connsiteY12" fmla="*/ 3856506 h 4141925"/>
              <a:gd name="connsiteX13" fmla="*/ 1970 w 10778847"/>
              <a:gd name="connsiteY13" fmla="*/ 3843824 h 4141925"/>
              <a:gd name="connsiteX14" fmla="*/ 45364 w 10778847"/>
              <a:gd name="connsiteY14" fmla="*/ 1761323 h 4141925"/>
              <a:gd name="connsiteX0" fmla="*/ 45364 w 10778847"/>
              <a:gd name="connsiteY0" fmla="*/ 1623871 h 4004473"/>
              <a:gd name="connsiteX1" fmla="*/ 10723829 w 10778847"/>
              <a:gd name="connsiteY1" fmla="*/ 0 h 4004473"/>
              <a:gd name="connsiteX2" fmla="*/ 10754564 w 10778847"/>
              <a:gd name="connsiteY2" fmla="*/ 3705656 h 4004473"/>
              <a:gd name="connsiteX3" fmla="*/ 9954880 w 10778847"/>
              <a:gd name="connsiteY3" fmla="*/ 3630794 h 4004473"/>
              <a:gd name="connsiteX4" fmla="*/ 8982944 w 10778847"/>
              <a:gd name="connsiteY4" fmla="*/ 3715060 h 4004473"/>
              <a:gd name="connsiteX5" fmla="*/ 7882027 w 10778847"/>
              <a:gd name="connsiteY5" fmla="*/ 3838189 h 4004473"/>
              <a:gd name="connsiteX6" fmla="*/ 6891725 w 10778847"/>
              <a:gd name="connsiteY6" fmla="*/ 3809785 h 4004473"/>
              <a:gd name="connsiteX7" fmla="*/ 5942716 w 10778847"/>
              <a:gd name="connsiteY7" fmla="*/ 3743931 h 4004473"/>
              <a:gd name="connsiteX8" fmla="*/ 5140321 w 10778847"/>
              <a:gd name="connsiteY8" fmla="*/ 3643339 h 4004473"/>
              <a:gd name="connsiteX9" fmla="*/ 3911173 w 10778847"/>
              <a:gd name="connsiteY9" fmla="*/ 3722601 h 4004473"/>
              <a:gd name="connsiteX10" fmla="*/ 2759362 w 10778847"/>
              <a:gd name="connsiteY10" fmla="*/ 3776315 h 4004473"/>
              <a:gd name="connsiteX11" fmla="*/ 1694498 w 10778847"/>
              <a:gd name="connsiteY11" fmla="*/ 3796411 h 4004473"/>
              <a:gd name="connsiteX12" fmla="*/ 649871 w 10778847"/>
              <a:gd name="connsiteY12" fmla="*/ 3719054 h 4004473"/>
              <a:gd name="connsiteX13" fmla="*/ 1970 w 10778847"/>
              <a:gd name="connsiteY13" fmla="*/ 3706372 h 4004473"/>
              <a:gd name="connsiteX14" fmla="*/ 45364 w 10778847"/>
              <a:gd name="connsiteY14" fmla="*/ 1623871 h 4004473"/>
              <a:gd name="connsiteX0" fmla="*/ 45364 w 10778847"/>
              <a:gd name="connsiteY0" fmla="*/ 1623871 h 4004473"/>
              <a:gd name="connsiteX1" fmla="*/ 10723829 w 10778847"/>
              <a:gd name="connsiteY1" fmla="*/ 0 h 4004473"/>
              <a:gd name="connsiteX2" fmla="*/ 10754564 w 10778847"/>
              <a:gd name="connsiteY2" fmla="*/ 3705656 h 4004473"/>
              <a:gd name="connsiteX3" fmla="*/ 9954880 w 10778847"/>
              <a:gd name="connsiteY3" fmla="*/ 3630794 h 4004473"/>
              <a:gd name="connsiteX4" fmla="*/ 8982944 w 10778847"/>
              <a:gd name="connsiteY4" fmla="*/ 3715060 h 4004473"/>
              <a:gd name="connsiteX5" fmla="*/ 7882027 w 10778847"/>
              <a:gd name="connsiteY5" fmla="*/ 3838189 h 4004473"/>
              <a:gd name="connsiteX6" fmla="*/ 6891725 w 10778847"/>
              <a:gd name="connsiteY6" fmla="*/ 3809785 h 4004473"/>
              <a:gd name="connsiteX7" fmla="*/ 5942716 w 10778847"/>
              <a:gd name="connsiteY7" fmla="*/ 3743931 h 4004473"/>
              <a:gd name="connsiteX8" fmla="*/ 5140321 w 10778847"/>
              <a:gd name="connsiteY8" fmla="*/ 3643339 h 4004473"/>
              <a:gd name="connsiteX9" fmla="*/ 3911173 w 10778847"/>
              <a:gd name="connsiteY9" fmla="*/ 3722601 h 4004473"/>
              <a:gd name="connsiteX10" fmla="*/ 2759362 w 10778847"/>
              <a:gd name="connsiteY10" fmla="*/ 3776315 h 4004473"/>
              <a:gd name="connsiteX11" fmla="*/ 1694498 w 10778847"/>
              <a:gd name="connsiteY11" fmla="*/ 3796411 h 4004473"/>
              <a:gd name="connsiteX12" fmla="*/ 649871 w 10778847"/>
              <a:gd name="connsiteY12" fmla="*/ 3719054 h 4004473"/>
              <a:gd name="connsiteX13" fmla="*/ 1970 w 10778847"/>
              <a:gd name="connsiteY13" fmla="*/ 3706372 h 4004473"/>
              <a:gd name="connsiteX14" fmla="*/ 45364 w 10778847"/>
              <a:gd name="connsiteY14" fmla="*/ 1623871 h 4004473"/>
              <a:gd name="connsiteX0" fmla="*/ 45364 w 10778847"/>
              <a:gd name="connsiteY0" fmla="*/ 1623871 h 4004473"/>
              <a:gd name="connsiteX1" fmla="*/ 10723829 w 10778847"/>
              <a:gd name="connsiteY1" fmla="*/ 0 h 4004473"/>
              <a:gd name="connsiteX2" fmla="*/ 10754564 w 10778847"/>
              <a:gd name="connsiteY2" fmla="*/ 3705656 h 4004473"/>
              <a:gd name="connsiteX3" fmla="*/ 9954880 w 10778847"/>
              <a:gd name="connsiteY3" fmla="*/ 3630794 h 4004473"/>
              <a:gd name="connsiteX4" fmla="*/ 8982944 w 10778847"/>
              <a:gd name="connsiteY4" fmla="*/ 3715060 h 4004473"/>
              <a:gd name="connsiteX5" fmla="*/ 7882027 w 10778847"/>
              <a:gd name="connsiteY5" fmla="*/ 3838189 h 4004473"/>
              <a:gd name="connsiteX6" fmla="*/ 6891725 w 10778847"/>
              <a:gd name="connsiteY6" fmla="*/ 3809785 h 4004473"/>
              <a:gd name="connsiteX7" fmla="*/ 5942716 w 10778847"/>
              <a:gd name="connsiteY7" fmla="*/ 3743931 h 4004473"/>
              <a:gd name="connsiteX8" fmla="*/ 5140321 w 10778847"/>
              <a:gd name="connsiteY8" fmla="*/ 3643339 h 4004473"/>
              <a:gd name="connsiteX9" fmla="*/ 3911173 w 10778847"/>
              <a:gd name="connsiteY9" fmla="*/ 3722601 h 4004473"/>
              <a:gd name="connsiteX10" fmla="*/ 2759362 w 10778847"/>
              <a:gd name="connsiteY10" fmla="*/ 3776315 h 4004473"/>
              <a:gd name="connsiteX11" fmla="*/ 1694498 w 10778847"/>
              <a:gd name="connsiteY11" fmla="*/ 3796411 h 4004473"/>
              <a:gd name="connsiteX12" fmla="*/ 649871 w 10778847"/>
              <a:gd name="connsiteY12" fmla="*/ 3719054 h 4004473"/>
              <a:gd name="connsiteX13" fmla="*/ 1970 w 10778847"/>
              <a:gd name="connsiteY13" fmla="*/ 3706372 h 4004473"/>
              <a:gd name="connsiteX14" fmla="*/ 45364 w 10778847"/>
              <a:gd name="connsiteY14" fmla="*/ 1623871 h 4004473"/>
              <a:gd name="connsiteX0" fmla="*/ 45364 w 10783105"/>
              <a:gd name="connsiteY0" fmla="*/ 1733201 h 4113803"/>
              <a:gd name="connsiteX1" fmla="*/ 10743408 w 10783105"/>
              <a:gd name="connsiteY1" fmla="*/ 0 h 4113803"/>
              <a:gd name="connsiteX2" fmla="*/ 10754564 w 10783105"/>
              <a:gd name="connsiteY2" fmla="*/ 3814986 h 4113803"/>
              <a:gd name="connsiteX3" fmla="*/ 9954880 w 10783105"/>
              <a:gd name="connsiteY3" fmla="*/ 3740124 h 4113803"/>
              <a:gd name="connsiteX4" fmla="*/ 8982944 w 10783105"/>
              <a:gd name="connsiteY4" fmla="*/ 3824390 h 4113803"/>
              <a:gd name="connsiteX5" fmla="*/ 7882027 w 10783105"/>
              <a:gd name="connsiteY5" fmla="*/ 3947519 h 4113803"/>
              <a:gd name="connsiteX6" fmla="*/ 6891725 w 10783105"/>
              <a:gd name="connsiteY6" fmla="*/ 3919115 h 4113803"/>
              <a:gd name="connsiteX7" fmla="*/ 5942716 w 10783105"/>
              <a:gd name="connsiteY7" fmla="*/ 3853261 h 4113803"/>
              <a:gd name="connsiteX8" fmla="*/ 5140321 w 10783105"/>
              <a:gd name="connsiteY8" fmla="*/ 3752669 h 4113803"/>
              <a:gd name="connsiteX9" fmla="*/ 3911173 w 10783105"/>
              <a:gd name="connsiteY9" fmla="*/ 3831931 h 4113803"/>
              <a:gd name="connsiteX10" fmla="*/ 2759362 w 10783105"/>
              <a:gd name="connsiteY10" fmla="*/ 3885645 h 4113803"/>
              <a:gd name="connsiteX11" fmla="*/ 1694498 w 10783105"/>
              <a:gd name="connsiteY11" fmla="*/ 3905741 h 4113803"/>
              <a:gd name="connsiteX12" fmla="*/ 649871 w 10783105"/>
              <a:gd name="connsiteY12" fmla="*/ 3828384 h 4113803"/>
              <a:gd name="connsiteX13" fmla="*/ 1970 w 10783105"/>
              <a:gd name="connsiteY13" fmla="*/ 3815702 h 4113803"/>
              <a:gd name="connsiteX14" fmla="*/ 45364 w 10783105"/>
              <a:gd name="connsiteY14" fmla="*/ 1733201 h 4113803"/>
              <a:gd name="connsiteX0" fmla="*/ 45364 w 10783105"/>
              <a:gd name="connsiteY0" fmla="*/ 1733201 h 4113803"/>
              <a:gd name="connsiteX1" fmla="*/ 10743408 w 10783105"/>
              <a:gd name="connsiteY1" fmla="*/ 0 h 4113803"/>
              <a:gd name="connsiteX2" fmla="*/ 10754564 w 10783105"/>
              <a:gd name="connsiteY2" fmla="*/ 3814986 h 4113803"/>
              <a:gd name="connsiteX3" fmla="*/ 9954880 w 10783105"/>
              <a:gd name="connsiteY3" fmla="*/ 3740124 h 4113803"/>
              <a:gd name="connsiteX4" fmla="*/ 8982944 w 10783105"/>
              <a:gd name="connsiteY4" fmla="*/ 3824390 h 4113803"/>
              <a:gd name="connsiteX5" fmla="*/ 7882027 w 10783105"/>
              <a:gd name="connsiteY5" fmla="*/ 3947519 h 4113803"/>
              <a:gd name="connsiteX6" fmla="*/ 6891725 w 10783105"/>
              <a:gd name="connsiteY6" fmla="*/ 3919115 h 4113803"/>
              <a:gd name="connsiteX7" fmla="*/ 5942716 w 10783105"/>
              <a:gd name="connsiteY7" fmla="*/ 3853261 h 4113803"/>
              <a:gd name="connsiteX8" fmla="*/ 5140321 w 10783105"/>
              <a:gd name="connsiteY8" fmla="*/ 3752669 h 4113803"/>
              <a:gd name="connsiteX9" fmla="*/ 3911173 w 10783105"/>
              <a:gd name="connsiteY9" fmla="*/ 3831931 h 4113803"/>
              <a:gd name="connsiteX10" fmla="*/ 2759362 w 10783105"/>
              <a:gd name="connsiteY10" fmla="*/ 3885645 h 4113803"/>
              <a:gd name="connsiteX11" fmla="*/ 1694498 w 10783105"/>
              <a:gd name="connsiteY11" fmla="*/ 3905741 h 4113803"/>
              <a:gd name="connsiteX12" fmla="*/ 649871 w 10783105"/>
              <a:gd name="connsiteY12" fmla="*/ 3828384 h 4113803"/>
              <a:gd name="connsiteX13" fmla="*/ 1970 w 10783105"/>
              <a:gd name="connsiteY13" fmla="*/ 3815702 h 4113803"/>
              <a:gd name="connsiteX14" fmla="*/ 45364 w 10783105"/>
              <a:gd name="connsiteY14" fmla="*/ 1733201 h 4113803"/>
              <a:gd name="connsiteX0" fmla="*/ 45364 w 10783105"/>
              <a:gd name="connsiteY0" fmla="*/ 1913539 h 4294141"/>
              <a:gd name="connsiteX1" fmla="*/ 5424950 w 10783105"/>
              <a:gd name="connsiteY1" fmla="*/ 630611 h 4294141"/>
              <a:gd name="connsiteX2" fmla="*/ 10743408 w 10783105"/>
              <a:gd name="connsiteY2" fmla="*/ 180338 h 4294141"/>
              <a:gd name="connsiteX3" fmla="*/ 10754564 w 10783105"/>
              <a:gd name="connsiteY3" fmla="*/ 3995324 h 4294141"/>
              <a:gd name="connsiteX4" fmla="*/ 9954880 w 10783105"/>
              <a:gd name="connsiteY4" fmla="*/ 3920462 h 4294141"/>
              <a:gd name="connsiteX5" fmla="*/ 8982944 w 10783105"/>
              <a:gd name="connsiteY5" fmla="*/ 4004728 h 4294141"/>
              <a:gd name="connsiteX6" fmla="*/ 7882027 w 10783105"/>
              <a:gd name="connsiteY6" fmla="*/ 4127857 h 4294141"/>
              <a:gd name="connsiteX7" fmla="*/ 6891725 w 10783105"/>
              <a:gd name="connsiteY7" fmla="*/ 4099453 h 4294141"/>
              <a:gd name="connsiteX8" fmla="*/ 5942716 w 10783105"/>
              <a:gd name="connsiteY8" fmla="*/ 4033599 h 4294141"/>
              <a:gd name="connsiteX9" fmla="*/ 5140321 w 10783105"/>
              <a:gd name="connsiteY9" fmla="*/ 3933007 h 4294141"/>
              <a:gd name="connsiteX10" fmla="*/ 3911173 w 10783105"/>
              <a:gd name="connsiteY10" fmla="*/ 4012269 h 4294141"/>
              <a:gd name="connsiteX11" fmla="*/ 2759362 w 10783105"/>
              <a:gd name="connsiteY11" fmla="*/ 4065983 h 4294141"/>
              <a:gd name="connsiteX12" fmla="*/ 1694498 w 10783105"/>
              <a:gd name="connsiteY12" fmla="*/ 4086079 h 4294141"/>
              <a:gd name="connsiteX13" fmla="*/ 649871 w 10783105"/>
              <a:gd name="connsiteY13" fmla="*/ 4008722 h 4294141"/>
              <a:gd name="connsiteX14" fmla="*/ 1970 w 10783105"/>
              <a:gd name="connsiteY14" fmla="*/ 3996040 h 4294141"/>
              <a:gd name="connsiteX15" fmla="*/ 45364 w 10783105"/>
              <a:gd name="connsiteY15" fmla="*/ 1913539 h 4294141"/>
              <a:gd name="connsiteX0" fmla="*/ 45364 w 10783105"/>
              <a:gd name="connsiteY0" fmla="*/ 1851422 h 4232024"/>
              <a:gd name="connsiteX1" fmla="*/ 5424950 w 10783105"/>
              <a:gd name="connsiteY1" fmla="*/ 568494 h 4232024"/>
              <a:gd name="connsiteX2" fmla="*/ 10743408 w 10783105"/>
              <a:gd name="connsiteY2" fmla="*/ 118221 h 4232024"/>
              <a:gd name="connsiteX3" fmla="*/ 10754564 w 10783105"/>
              <a:gd name="connsiteY3" fmla="*/ 3933207 h 4232024"/>
              <a:gd name="connsiteX4" fmla="*/ 9954880 w 10783105"/>
              <a:gd name="connsiteY4" fmla="*/ 3858345 h 4232024"/>
              <a:gd name="connsiteX5" fmla="*/ 8982944 w 10783105"/>
              <a:gd name="connsiteY5" fmla="*/ 3942611 h 4232024"/>
              <a:gd name="connsiteX6" fmla="*/ 7882027 w 10783105"/>
              <a:gd name="connsiteY6" fmla="*/ 4065740 h 4232024"/>
              <a:gd name="connsiteX7" fmla="*/ 6891725 w 10783105"/>
              <a:gd name="connsiteY7" fmla="*/ 4037336 h 4232024"/>
              <a:gd name="connsiteX8" fmla="*/ 5942716 w 10783105"/>
              <a:gd name="connsiteY8" fmla="*/ 3971482 h 4232024"/>
              <a:gd name="connsiteX9" fmla="*/ 5140321 w 10783105"/>
              <a:gd name="connsiteY9" fmla="*/ 3870890 h 4232024"/>
              <a:gd name="connsiteX10" fmla="*/ 3911173 w 10783105"/>
              <a:gd name="connsiteY10" fmla="*/ 3950152 h 4232024"/>
              <a:gd name="connsiteX11" fmla="*/ 2759362 w 10783105"/>
              <a:gd name="connsiteY11" fmla="*/ 4003866 h 4232024"/>
              <a:gd name="connsiteX12" fmla="*/ 1694498 w 10783105"/>
              <a:gd name="connsiteY12" fmla="*/ 4023962 h 4232024"/>
              <a:gd name="connsiteX13" fmla="*/ 649871 w 10783105"/>
              <a:gd name="connsiteY13" fmla="*/ 3946605 h 4232024"/>
              <a:gd name="connsiteX14" fmla="*/ 1970 w 10783105"/>
              <a:gd name="connsiteY14" fmla="*/ 3933923 h 4232024"/>
              <a:gd name="connsiteX15" fmla="*/ 45364 w 10783105"/>
              <a:gd name="connsiteY15" fmla="*/ 1851422 h 4232024"/>
              <a:gd name="connsiteX0" fmla="*/ 45364 w 10783105"/>
              <a:gd name="connsiteY0" fmla="*/ 1733201 h 4113803"/>
              <a:gd name="connsiteX1" fmla="*/ 5424950 w 10783105"/>
              <a:gd name="connsiteY1" fmla="*/ 450273 h 4113803"/>
              <a:gd name="connsiteX2" fmla="*/ 10743408 w 10783105"/>
              <a:gd name="connsiteY2" fmla="*/ 0 h 4113803"/>
              <a:gd name="connsiteX3" fmla="*/ 10754564 w 10783105"/>
              <a:gd name="connsiteY3" fmla="*/ 3814986 h 4113803"/>
              <a:gd name="connsiteX4" fmla="*/ 9954880 w 10783105"/>
              <a:gd name="connsiteY4" fmla="*/ 3740124 h 4113803"/>
              <a:gd name="connsiteX5" fmla="*/ 8982944 w 10783105"/>
              <a:gd name="connsiteY5" fmla="*/ 3824390 h 4113803"/>
              <a:gd name="connsiteX6" fmla="*/ 7882027 w 10783105"/>
              <a:gd name="connsiteY6" fmla="*/ 3947519 h 4113803"/>
              <a:gd name="connsiteX7" fmla="*/ 6891725 w 10783105"/>
              <a:gd name="connsiteY7" fmla="*/ 3919115 h 4113803"/>
              <a:gd name="connsiteX8" fmla="*/ 5942716 w 10783105"/>
              <a:gd name="connsiteY8" fmla="*/ 3853261 h 4113803"/>
              <a:gd name="connsiteX9" fmla="*/ 5140321 w 10783105"/>
              <a:gd name="connsiteY9" fmla="*/ 3752669 h 4113803"/>
              <a:gd name="connsiteX10" fmla="*/ 3911173 w 10783105"/>
              <a:gd name="connsiteY10" fmla="*/ 3831931 h 4113803"/>
              <a:gd name="connsiteX11" fmla="*/ 2759362 w 10783105"/>
              <a:gd name="connsiteY11" fmla="*/ 3885645 h 4113803"/>
              <a:gd name="connsiteX12" fmla="*/ 1694498 w 10783105"/>
              <a:gd name="connsiteY12" fmla="*/ 3905741 h 4113803"/>
              <a:gd name="connsiteX13" fmla="*/ 649871 w 10783105"/>
              <a:gd name="connsiteY13" fmla="*/ 3828384 h 4113803"/>
              <a:gd name="connsiteX14" fmla="*/ 1970 w 10783105"/>
              <a:gd name="connsiteY14" fmla="*/ 3815702 h 4113803"/>
              <a:gd name="connsiteX15" fmla="*/ 45364 w 10783105"/>
              <a:gd name="connsiteY15" fmla="*/ 1733201 h 4113803"/>
              <a:gd name="connsiteX0" fmla="*/ 22763 w 10783897"/>
              <a:gd name="connsiteY0" fmla="*/ 1970708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70708 h 4113803"/>
              <a:gd name="connsiteX0" fmla="*/ 22763 w 10783897"/>
              <a:gd name="connsiteY0" fmla="*/ 1970708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70708 h 4113803"/>
              <a:gd name="connsiteX0" fmla="*/ 22763 w 10783897"/>
              <a:gd name="connsiteY0" fmla="*/ 1970708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70708 h 4113803"/>
              <a:gd name="connsiteX0" fmla="*/ 22763 w 10783897"/>
              <a:gd name="connsiteY0" fmla="*/ 1935082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35082 h 4113803"/>
              <a:gd name="connsiteX0" fmla="*/ 22763 w 10783897"/>
              <a:gd name="connsiteY0" fmla="*/ 1935082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35082 h 4113803"/>
              <a:gd name="connsiteX0" fmla="*/ 22763 w 10783897"/>
              <a:gd name="connsiteY0" fmla="*/ 1935082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35082 h 4113803"/>
              <a:gd name="connsiteX0" fmla="*/ 22763 w 10783897"/>
              <a:gd name="connsiteY0" fmla="*/ 1935082 h 4113803"/>
              <a:gd name="connsiteX1" fmla="*/ 5425742 w 10783897"/>
              <a:gd name="connsiteY1" fmla="*/ 450273 h 4113803"/>
              <a:gd name="connsiteX2" fmla="*/ 10744200 w 10783897"/>
              <a:gd name="connsiteY2" fmla="*/ 0 h 4113803"/>
              <a:gd name="connsiteX3" fmla="*/ 10755356 w 10783897"/>
              <a:gd name="connsiteY3" fmla="*/ 3814986 h 4113803"/>
              <a:gd name="connsiteX4" fmla="*/ 9955672 w 10783897"/>
              <a:gd name="connsiteY4" fmla="*/ 3740124 h 4113803"/>
              <a:gd name="connsiteX5" fmla="*/ 8983736 w 10783897"/>
              <a:gd name="connsiteY5" fmla="*/ 3824390 h 4113803"/>
              <a:gd name="connsiteX6" fmla="*/ 7882819 w 10783897"/>
              <a:gd name="connsiteY6" fmla="*/ 3947519 h 4113803"/>
              <a:gd name="connsiteX7" fmla="*/ 6892517 w 10783897"/>
              <a:gd name="connsiteY7" fmla="*/ 3919115 h 4113803"/>
              <a:gd name="connsiteX8" fmla="*/ 5943508 w 10783897"/>
              <a:gd name="connsiteY8" fmla="*/ 3853261 h 4113803"/>
              <a:gd name="connsiteX9" fmla="*/ 5141113 w 10783897"/>
              <a:gd name="connsiteY9" fmla="*/ 3752669 h 4113803"/>
              <a:gd name="connsiteX10" fmla="*/ 3911965 w 10783897"/>
              <a:gd name="connsiteY10" fmla="*/ 3831931 h 4113803"/>
              <a:gd name="connsiteX11" fmla="*/ 2760154 w 10783897"/>
              <a:gd name="connsiteY11" fmla="*/ 3885645 h 4113803"/>
              <a:gd name="connsiteX12" fmla="*/ 1695290 w 10783897"/>
              <a:gd name="connsiteY12" fmla="*/ 3905741 h 4113803"/>
              <a:gd name="connsiteX13" fmla="*/ 650663 w 10783897"/>
              <a:gd name="connsiteY13" fmla="*/ 3828384 h 4113803"/>
              <a:gd name="connsiteX14" fmla="*/ 2762 w 10783897"/>
              <a:gd name="connsiteY14" fmla="*/ 3815702 h 4113803"/>
              <a:gd name="connsiteX15" fmla="*/ 22763 w 10783897"/>
              <a:gd name="connsiteY15" fmla="*/ 1935082 h 4113803"/>
              <a:gd name="connsiteX0" fmla="*/ 3021 w 10785541"/>
              <a:gd name="connsiteY0" fmla="*/ 1780846 h 4113803"/>
              <a:gd name="connsiteX1" fmla="*/ 5427386 w 10785541"/>
              <a:gd name="connsiteY1" fmla="*/ 450273 h 4113803"/>
              <a:gd name="connsiteX2" fmla="*/ 10745844 w 10785541"/>
              <a:gd name="connsiteY2" fmla="*/ 0 h 4113803"/>
              <a:gd name="connsiteX3" fmla="*/ 10757000 w 10785541"/>
              <a:gd name="connsiteY3" fmla="*/ 3814986 h 4113803"/>
              <a:gd name="connsiteX4" fmla="*/ 9957316 w 10785541"/>
              <a:gd name="connsiteY4" fmla="*/ 3740124 h 4113803"/>
              <a:gd name="connsiteX5" fmla="*/ 8985380 w 10785541"/>
              <a:gd name="connsiteY5" fmla="*/ 3824390 h 4113803"/>
              <a:gd name="connsiteX6" fmla="*/ 7884463 w 10785541"/>
              <a:gd name="connsiteY6" fmla="*/ 3947519 h 4113803"/>
              <a:gd name="connsiteX7" fmla="*/ 6894161 w 10785541"/>
              <a:gd name="connsiteY7" fmla="*/ 3919115 h 4113803"/>
              <a:gd name="connsiteX8" fmla="*/ 5945152 w 10785541"/>
              <a:gd name="connsiteY8" fmla="*/ 3853261 h 4113803"/>
              <a:gd name="connsiteX9" fmla="*/ 5142757 w 10785541"/>
              <a:gd name="connsiteY9" fmla="*/ 3752669 h 4113803"/>
              <a:gd name="connsiteX10" fmla="*/ 3913609 w 10785541"/>
              <a:gd name="connsiteY10" fmla="*/ 3831931 h 4113803"/>
              <a:gd name="connsiteX11" fmla="*/ 2761798 w 10785541"/>
              <a:gd name="connsiteY11" fmla="*/ 3885645 h 4113803"/>
              <a:gd name="connsiteX12" fmla="*/ 1696934 w 10785541"/>
              <a:gd name="connsiteY12" fmla="*/ 3905741 h 4113803"/>
              <a:gd name="connsiteX13" fmla="*/ 652307 w 10785541"/>
              <a:gd name="connsiteY13" fmla="*/ 3828384 h 4113803"/>
              <a:gd name="connsiteX14" fmla="*/ 4406 w 10785541"/>
              <a:gd name="connsiteY14" fmla="*/ 3815702 h 4113803"/>
              <a:gd name="connsiteX15" fmla="*/ 3021 w 10785541"/>
              <a:gd name="connsiteY15" fmla="*/ 1780846 h 4113803"/>
              <a:gd name="connsiteX0" fmla="*/ 3021 w 10785541"/>
              <a:gd name="connsiteY0" fmla="*/ 1780846 h 4113803"/>
              <a:gd name="connsiteX1" fmla="*/ 5427386 w 10785541"/>
              <a:gd name="connsiteY1" fmla="*/ 450273 h 4113803"/>
              <a:gd name="connsiteX2" fmla="*/ 10745844 w 10785541"/>
              <a:gd name="connsiteY2" fmla="*/ 0 h 4113803"/>
              <a:gd name="connsiteX3" fmla="*/ 10757000 w 10785541"/>
              <a:gd name="connsiteY3" fmla="*/ 3814986 h 4113803"/>
              <a:gd name="connsiteX4" fmla="*/ 9957316 w 10785541"/>
              <a:gd name="connsiteY4" fmla="*/ 3740124 h 4113803"/>
              <a:gd name="connsiteX5" fmla="*/ 8985380 w 10785541"/>
              <a:gd name="connsiteY5" fmla="*/ 3824390 h 4113803"/>
              <a:gd name="connsiteX6" fmla="*/ 7884463 w 10785541"/>
              <a:gd name="connsiteY6" fmla="*/ 3947519 h 4113803"/>
              <a:gd name="connsiteX7" fmla="*/ 6894161 w 10785541"/>
              <a:gd name="connsiteY7" fmla="*/ 3919115 h 4113803"/>
              <a:gd name="connsiteX8" fmla="*/ 5945152 w 10785541"/>
              <a:gd name="connsiteY8" fmla="*/ 3853261 h 4113803"/>
              <a:gd name="connsiteX9" fmla="*/ 5142757 w 10785541"/>
              <a:gd name="connsiteY9" fmla="*/ 3752669 h 4113803"/>
              <a:gd name="connsiteX10" fmla="*/ 3913609 w 10785541"/>
              <a:gd name="connsiteY10" fmla="*/ 3831931 h 4113803"/>
              <a:gd name="connsiteX11" fmla="*/ 2761798 w 10785541"/>
              <a:gd name="connsiteY11" fmla="*/ 3885645 h 4113803"/>
              <a:gd name="connsiteX12" fmla="*/ 1696934 w 10785541"/>
              <a:gd name="connsiteY12" fmla="*/ 3905741 h 4113803"/>
              <a:gd name="connsiteX13" fmla="*/ 652307 w 10785541"/>
              <a:gd name="connsiteY13" fmla="*/ 3828384 h 4113803"/>
              <a:gd name="connsiteX14" fmla="*/ 4406 w 10785541"/>
              <a:gd name="connsiteY14" fmla="*/ 3815702 h 4113803"/>
              <a:gd name="connsiteX15" fmla="*/ 3021 w 10785541"/>
              <a:gd name="connsiteY15" fmla="*/ 1780846 h 4113803"/>
              <a:gd name="connsiteX0" fmla="*/ 3021 w 10785541"/>
              <a:gd name="connsiteY0" fmla="*/ 1780846 h 4113803"/>
              <a:gd name="connsiteX1" fmla="*/ 5427386 w 10785541"/>
              <a:gd name="connsiteY1" fmla="*/ 450273 h 4113803"/>
              <a:gd name="connsiteX2" fmla="*/ 10745844 w 10785541"/>
              <a:gd name="connsiteY2" fmla="*/ 0 h 4113803"/>
              <a:gd name="connsiteX3" fmla="*/ 10757000 w 10785541"/>
              <a:gd name="connsiteY3" fmla="*/ 3814986 h 4113803"/>
              <a:gd name="connsiteX4" fmla="*/ 9957316 w 10785541"/>
              <a:gd name="connsiteY4" fmla="*/ 3740124 h 4113803"/>
              <a:gd name="connsiteX5" fmla="*/ 8985380 w 10785541"/>
              <a:gd name="connsiteY5" fmla="*/ 3824390 h 4113803"/>
              <a:gd name="connsiteX6" fmla="*/ 7884463 w 10785541"/>
              <a:gd name="connsiteY6" fmla="*/ 3947519 h 4113803"/>
              <a:gd name="connsiteX7" fmla="*/ 6894161 w 10785541"/>
              <a:gd name="connsiteY7" fmla="*/ 3919115 h 4113803"/>
              <a:gd name="connsiteX8" fmla="*/ 5945152 w 10785541"/>
              <a:gd name="connsiteY8" fmla="*/ 3853261 h 4113803"/>
              <a:gd name="connsiteX9" fmla="*/ 5112602 w 10785541"/>
              <a:gd name="connsiteY9" fmla="*/ 3868283 h 4113803"/>
              <a:gd name="connsiteX10" fmla="*/ 3913609 w 10785541"/>
              <a:gd name="connsiteY10" fmla="*/ 3831931 h 4113803"/>
              <a:gd name="connsiteX11" fmla="*/ 2761798 w 10785541"/>
              <a:gd name="connsiteY11" fmla="*/ 3885645 h 4113803"/>
              <a:gd name="connsiteX12" fmla="*/ 1696934 w 10785541"/>
              <a:gd name="connsiteY12" fmla="*/ 3905741 h 4113803"/>
              <a:gd name="connsiteX13" fmla="*/ 652307 w 10785541"/>
              <a:gd name="connsiteY13" fmla="*/ 3828384 h 4113803"/>
              <a:gd name="connsiteX14" fmla="*/ 4406 w 10785541"/>
              <a:gd name="connsiteY14" fmla="*/ 3815702 h 4113803"/>
              <a:gd name="connsiteX15" fmla="*/ 3021 w 10785541"/>
              <a:gd name="connsiteY15" fmla="*/ 1780846 h 4113803"/>
              <a:gd name="connsiteX0" fmla="*/ 3021 w 10785541"/>
              <a:gd name="connsiteY0" fmla="*/ 1780846 h 4113803"/>
              <a:gd name="connsiteX1" fmla="*/ 5427386 w 10785541"/>
              <a:gd name="connsiteY1" fmla="*/ 450273 h 4113803"/>
              <a:gd name="connsiteX2" fmla="*/ 10745844 w 10785541"/>
              <a:gd name="connsiteY2" fmla="*/ 0 h 4113803"/>
              <a:gd name="connsiteX3" fmla="*/ 10757000 w 10785541"/>
              <a:gd name="connsiteY3" fmla="*/ 3814986 h 4113803"/>
              <a:gd name="connsiteX4" fmla="*/ 9957316 w 10785541"/>
              <a:gd name="connsiteY4" fmla="*/ 3740124 h 4113803"/>
              <a:gd name="connsiteX5" fmla="*/ 8985380 w 10785541"/>
              <a:gd name="connsiteY5" fmla="*/ 3824390 h 4113803"/>
              <a:gd name="connsiteX6" fmla="*/ 7884463 w 10785541"/>
              <a:gd name="connsiteY6" fmla="*/ 3947519 h 4113803"/>
              <a:gd name="connsiteX7" fmla="*/ 6894161 w 10785541"/>
              <a:gd name="connsiteY7" fmla="*/ 3919115 h 4113803"/>
              <a:gd name="connsiteX8" fmla="*/ 5945152 w 10785541"/>
              <a:gd name="connsiteY8" fmla="*/ 3853261 h 4113803"/>
              <a:gd name="connsiteX9" fmla="*/ 5112602 w 10785541"/>
              <a:gd name="connsiteY9" fmla="*/ 3868283 h 4113803"/>
              <a:gd name="connsiteX10" fmla="*/ 3913609 w 10785541"/>
              <a:gd name="connsiteY10" fmla="*/ 3831931 h 4113803"/>
              <a:gd name="connsiteX11" fmla="*/ 2761798 w 10785541"/>
              <a:gd name="connsiteY11" fmla="*/ 3885645 h 4113803"/>
              <a:gd name="connsiteX12" fmla="*/ 1696934 w 10785541"/>
              <a:gd name="connsiteY12" fmla="*/ 3905741 h 4113803"/>
              <a:gd name="connsiteX13" fmla="*/ 652307 w 10785541"/>
              <a:gd name="connsiteY13" fmla="*/ 3828384 h 4113803"/>
              <a:gd name="connsiteX14" fmla="*/ 4406 w 10785541"/>
              <a:gd name="connsiteY14" fmla="*/ 3815702 h 4113803"/>
              <a:gd name="connsiteX15" fmla="*/ 3021 w 10785541"/>
              <a:gd name="connsiteY15" fmla="*/ 1780846 h 4113803"/>
              <a:gd name="connsiteX0" fmla="*/ 3021 w 10785541"/>
              <a:gd name="connsiteY0" fmla="*/ 1780846 h 4115580"/>
              <a:gd name="connsiteX1" fmla="*/ 5427386 w 10785541"/>
              <a:gd name="connsiteY1" fmla="*/ 450273 h 4115580"/>
              <a:gd name="connsiteX2" fmla="*/ 10745844 w 10785541"/>
              <a:gd name="connsiteY2" fmla="*/ 0 h 4115580"/>
              <a:gd name="connsiteX3" fmla="*/ 10757000 w 10785541"/>
              <a:gd name="connsiteY3" fmla="*/ 3814986 h 4115580"/>
              <a:gd name="connsiteX4" fmla="*/ 9957316 w 10785541"/>
              <a:gd name="connsiteY4" fmla="*/ 3740124 h 4115580"/>
              <a:gd name="connsiteX5" fmla="*/ 8985380 w 10785541"/>
              <a:gd name="connsiteY5" fmla="*/ 3824390 h 4115580"/>
              <a:gd name="connsiteX6" fmla="*/ 7884463 w 10785541"/>
              <a:gd name="connsiteY6" fmla="*/ 3947519 h 4115580"/>
              <a:gd name="connsiteX7" fmla="*/ 6894161 w 10785541"/>
              <a:gd name="connsiteY7" fmla="*/ 3919115 h 4115580"/>
              <a:gd name="connsiteX8" fmla="*/ 5945152 w 10785541"/>
              <a:gd name="connsiteY8" fmla="*/ 3853261 h 4115580"/>
              <a:gd name="connsiteX9" fmla="*/ 5112602 w 10785541"/>
              <a:gd name="connsiteY9" fmla="*/ 3868283 h 4115580"/>
              <a:gd name="connsiteX10" fmla="*/ 3913609 w 10785541"/>
              <a:gd name="connsiteY10" fmla="*/ 3831931 h 4115580"/>
              <a:gd name="connsiteX11" fmla="*/ 2761798 w 10785541"/>
              <a:gd name="connsiteY11" fmla="*/ 3885645 h 4115580"/>
              <a:gd name="connsiteX12" fmla="*/ 1696934 w 10785541"/>
              <a:gd name="connsiteY12" fmla="*/ 3905741 h 4115580"/>
              <a:gd name="connsiteX13" fmla="*/ 652307 w 10785541"/>
              <a:gd name="connsiteY13" fmla="*/ 3828384 h 4115580"/>
              <a:gd name="connsiteX14" fmla="*/ 4406 w 10785541"/>
              <a:gd name="connsiteY14" fmla="*/ 3815702 h 4115580"/>
              <a:gd name="connsiteX15" fmla="*/ 3021 w 10785541"/>
              <a:gd name="connsiteY15" fmla="*/ 1780846 h 4115580"/>
              <a:gd name="connsiteX0" fmla="*/ 3021 w 10785541"/>
              <a:gd name="connsiteY0" fmla="*/ 1780846 h 4115580"/>
              <a:gd name="connsiteX1" fmla="*/ 5427386 w 10785541"/>
              <a:gd name="connsiteY1" fmla="*/ 450273 h 4115580"/>
              <a:gd name="connsiteX2" fmla="*/ 10745844 w 10785541"/>
              <a:gd name="connsiteY2" fmla="*/ 0 h 4115580"/>
              <a:gd name="connsiteX3" fmla="*/ 10757000 w 10785541"/>
              <a:gd name="connsiteY3" fmla="*/ 3814986 h 4115580"/>
              <a:gd name="connsiteX4" fmla="*/ 9957316 w 10785541"/>
              <a:gd name="connsiteY4" fmla="*/ 3834717 h 4115580"/>
              <a:gd name="connsiteX5" fmla="*/ 8985380 w 10785541"/>
              <a:gd name="connsiteY5" fmla="*/ 3824390 h 4115580"/>
              <a:gd name="connsiteX6" fmla="*/ 7884463 w 10785541"/>
              <a:gd name="connsiteY6" fmla="*/ 3947519 h 4115580"/>
              <a:gd name="connsiteX7" fmla="*/ 6894161 w 10785541"/>
              <a:gd name="connsiteY7" fmla="*/ 3919115 h 4115580"/>
              <a:gd name="connsiteX8" fmla="*/ 5945152 w 10785541"/>
              <a:gd name="connsiteY8" fmla="*/ 3853261 h 4115580"/>
              <a:gd name="connsiteX9" fmla="*/ 5112602 w 10785541"/>
              <a:gd name="connsiteY9" fmla="*/ 3868283 h 4115580"/>
              <a:gd name="connsiteX10" fmla="*/ 3913609 w 10785541"/>
              <a:gd name="connsiteY10" fmla="*/ 3831931 h 4115580"/>
              <a:gd name="connsiteX11" fmla="*/ 2761798 w 10785541"/>
              <a:gd name="connsiteY11" fmla="*/ 3885645 h 4115580"/>
              <a:gd name="connsiteX12" fmla="*/ 1696934 w 10785541"/>
              <a:gd name="connsiteY12" fmla="*/ 3905741 h 4115580"/>
              <a:gd name="connsiteX13" fmla="*/ 652307 w 10785541"/>
              <a:gd name="connsiteY13" fmla="*/ 3828384 h 4115580"/>
              <a:gd name="connsiteX14" fmla="*/ 4406 w 10785541"/>
              <a:gd name="connsiteY14" fmla="*/ 3815702 h 4115580"/>
              <a:gd name="connsiteX15" fmla="*/ 3021 w 10785541"/>
              <a:gd name="connsiteY15" fmla="*/ 1780846 h 4115580"/>
              <a:gd name="connsiteX0" fmla="*/ 3021 w 10785541"/>
              <a:gd name="connsiteY0" fmla="*/ 1780846 h 4115580"/>
              <a:gd name="connsiteX1" fmla="*/ 5427386 w 10785541"/>
              <a:gd name="connsiteY1" fmla="*/ 450273 h 4115580"/>
              <a:gd name="connsiteX2" fmla="*/ 10745844 w 10785541"/>
              <a:gd name="connsiteY2" fmla="*/ 0 h 4115580"/>
              <a:gd name="connsiteX3" fmla="*/ 10757000 w 10785541"/>
              <a:gd name="connsiteY3" fmla="*/ 3814986 h 4115580"/>
              <a:gd name="connsiteX4" fmla="*/ 9957316 w 10785541"/>
              <a:gd name="connsiteY4" fmla="*/ 3834717 h 4115580"/>
              <a:gd name="connsiteX5" fmla="*/ 8985380 w 10785541"/>
              <a:gd name="connsiteY5" fmla="*/ 3855921 h 4115580"/>
              <a:gd name="connsiteX6" fmla="*/ 7884463 w 10785541"/>
              <a:gd name="connsiteY6" fmla="*/ 3947519 h 4115580"/>
              <a:gd name="connsiteX7" fmla="*/ 6894161 w 10785541"/>
              <a:gd name="connsiteY7" fmla="*/ 3919115 h 4115580"/>
              <a:gd name="connsiteX8" fmla="*/ 5945152 w 10785541"/>
              <a:gd name="connsiteY8" fmla="*/ 3853261 h 4115580"/>
              <a:gd name="connsiteX9" fmla="*/ 5112602 w 10785541"/>
              <a:gd name="connsiteY9" fmla="*/ 3868283 h 4115580"/>
              <a:gd name="connsiteX10" fmla="*/ 3913609 w 10785541"/>
              <a:gd name="connsiteY10" fmla="*/ 3831931 h 4115580"/>
              <a:gd name="connsiteX11" fmla="*/ 2761798 w 10785541"/>
              <a:gd name="connsiteY11" fmla="*/ 3885645 h 4115580"/>
              <a:gd name="connsiteX12" fmla="*/ 1696934 w 10785541"/>
              <a:gd name="connsiteY12" fmla="*/ 3905741 h 4115580"/>
              <a:gd name="connsiteX13" fmla="*/ 652307 w 10785541"/>
              <a:gd name="connsiteY13" fmla="*/ 3828384 h 4115580"/>
              <a:gd name="connsiteX14" fmla="*/ 4406 w 10785541"/>
              <a:gd name="connsiteY14" fmla="*/ 3815702 h 4115580"/>
              <a:gd name="connsiteX15" fmla="*/ 3021 w 10785541"/>
              <a:gd name="connsiteY15" fmla="*/ 1780846 h 4115580"/>
              <a:gd name="connsiteX0" fmla="*/ 3021 w 10785541"/>
              <a:gd name="connsiteY0" fmla="*/ 1780846 h 4160840"/>
              <a:gd name="connsiteX1" fmla="*/ 5427386 w 10785541"/>
              <a:gd name="connsiteY1" fmla="*/ 450273 h 4160840"/>
              <a:gd name="connsiteX2" fmla="*/ 10745844 w 10785541"/>
              <a:gd name="connsiteY2" fmla="*/ 0 h 4160840"/>
              <a:gd name="connsiteX3" fmla="*/ 10757000 w 10785541"/>
              <a:gd name="connsiteY3" fmla="*/ 3814986 h 4160840"/>
              <a:gd name="connsiteX4" fmla="*/ 9957316 w 10785541"/>
              <a:gd name="connsiteY4" fmla="*/ 3834717 h 4160840"/>
              <a:gd name="connsiteX5" fmla="*/ 8985380 w 10785541"/>
              <a:gd name="connsiteY5" fmla="*/ 3855921 h 4160840"/>
              <a:gd name="connsiteX6" fmla="*/ 7884463 w 10785541"/>
              <a:gd name="connsiteY6" fmla="*/ 3947519 h 4160840"/>
              <a:gd name="connsiteX7" fmla="*/ 6894161 w 10785541"/>
              <a:gd name="connsiteY7" fmla="*/ 3919115 h 4160840"/>
              <a:gd name="connsiteX8" fmla="*/ 5945152 w 10785541"/>
              <a:gd name="connsiteY8" fmla="*/ 3853261 h 4160840"/>
              <a:gd name="connsiteX9" fmla="*/ 5112602 w 10785541"/>
              <a:gd name="connsiteY9" fmla="*/ 3868283 h 4160840"/>
              <a:gd name="connsiteX10" fmla="*/ 3913609 w 10785541"/>
              <a:gd name="connsiteY10" fmla="*/ 3831931 h 4160840"/>
              <a:gd name="connsiteX11" fmla="*/ 2761798 w 10785541"/>
              <a:gd name="connsiteY11" fmla="*/ 3885645 h 4160840"/>
              <a:gd name="connsiteX12" fmla="*/ 1696934 w 10785541"/>
              <a:gd name="connsiteY12" fmla="*/ 3905741 h 4160840"/>
              <a:gd name="connsiteX13" fmla="*/ 652307 w 10785541"/>
              <a:gd name="connsiteY13" fmla="*/ 3828384 h 4160840"/>
              <a:gd name="connsiteX14" fmla="*/ 4406 w 10785541"/>
              <a:gd name="connsiteY14" fmla="*/ 3815702 h 4160840"/>
              <a:gd name="connsiteX15" fmla="*/ 3021 w 10785541"/>
              <a:gd name="connsiteY15" fmla="*/ 1780846 h 4160840"/>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57316 w 10785541"/>
              <a:gd name="connsiteY4" fmla="*/ 3834717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57316 w 10785541"/>
              <a:gd name="connsiteY4" fmla="*/ 3834717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814986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930600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785541"/>
              <a:gd name="connsiteY0" fmla="*/ 1780846 h 4167778"/>
              <a:gd name="connsiteX1" fmla="*/ 5427386 w 10785541"/>
              <a:gd name="connsiteY1" fmla="*/ 450273 h 4167778"/>
              <a:gd name="connsiteX2" fmla="*/ 10745844 w 10785541"/>
              <a:gd name="connsiteY2" fmla="*/ 0 h 4167778"/>
              <a:gd name="connsiteX3" fmla="*/ 10757000 w 10785541"/>
              <a:gd name="connsiteY3" fmla="*/ 3930600 h 4167778"/>
              <a:gd name="connsiteX4" fmla="*/ 9937213 w 10785541"/>
              <a:gd name="connsiteY4" fmla="*/ 3887269 h 4167778"/>
              <a:gd name="connsiteX5" fmla="*/ 8985380 w 10785541"/>
              <a:gd name="connsiteY5" fmla="*/ 3855921 h 4167778"/>
              <a:gd name="connsiteX6" fmla="*/ 7884463 w 10785541"/>
              <a:gd name="connsiteY6" fmla="*/ 3947519 h 4167778"/>
              <a:gd name="connsiteX7" fmla="*/ 6894161 w 10785541"/>
              <a:gd name="connsiteY7" fmla="*/ 3919115 h 4167778"/>
              <a:gd name="connsiteX8" fmla="*/ 5945152 w 10785541"/>
              <a:gd name="connsiteY8" fmla="*/ 3853261 h 4167778"/>
              <a:gd name="connsiteX9" fmla="*/ 5112602 w 10785541"/>
              <a:gd name="connsiteY9" fmla="*/ 3868283 h 4167778"/>
              <a:gd name="connsiteX10" fmla="*/ 3913609 w 10785541"/>
              <a:gd name="connsiteY10" fmla="*/ 3831931 h 4167778"/>
              <a:gd name="connsiteX11" fmla="*/ 2761798 w 10785541"/>
              <a:gd name="connsiteY11" fmla="*/ 3885645 h 4167778"/>
              <a:gd name="connsiteX12" fmla="*/ 1696934 w 10785541"/>
              <a:gd name="connsiteY12" fmla="*/ 3905741 h 4167778"/>
              <a:gd name="connsiteX13" fmla="*/ 652307 w 10785541"/>
              <a:gd name="connsiteY13" fmla="*/ 3828384 h 4167778"/>
              <a:gd name="connsiteX14" fmla="*/ 4406 w 10785541"/>
              <a:gd name="connsiteY14" fmla="*/ 3815702 h 4167778"/>
              <a:gd name="connsiteX15" fmla="*/ 3021 w 10785541"/>
              <a:gd name="connsiteY15" fmla="*/ 1780846 h 4167778"/>
              <a:gd name="connsiteX0" fmla="*/ 3021 w 10800575"/>
              <a:gd name="connsiteY0" fmla="*/ 1791356 h 4178288"/>
              <a:gd name="connsiteX1" fmla="*/ 5427386 w 10800575"/>
              <a:gd name="connsiteY1" fmla="*/ 460783 h 4178288"/>
              <a:gd name="connsiteX2" fmla="*/ 10786052 w 10800575"/>
              <a:gd name="connsiteY2" fmla="*/ 0 h 4178288"/>
              <a:gd name="connsiteX3" fmla="*/ 10757000 w 10800575"/>
              <a:gd name="connsiteY3" fmla="*/ 3941110 h 4178288"/>
              <a:gd name="connsiteX4" fmla="*/ 9937213 w 10800575"/>
              <a:gd name="connsiteY4" fmla="*/ 3897779 h 4178288"/>
              <a:gd name="connsiteX5" fmla="*/ 8985380 w 10800575"/>
              <a:gd name="connsiteY5" fmla="*/ 3866431 h 4178288"/>
              <a:gd name="connsiteX6" fmla="*/ 7884463 w 10800575"/>
              <a:gd name="connsiteY6" fmla="*/ 3958029 h 4178288"/>
              <a:gd name="connsiteX7" fmla="*/ 6894161 w 10800575"/>
              <a:gd name="connsiteY7" fmla="*/ 3929625 h 4178288"/>
              <a:gd name="connsiteX8" fmla="*/ 5945152 w 10800575"/>
              <a:gd name="connsiteY8" fmla="*/ 3863771 h 4178288"/>
              <a:gd name="connsiteX9" fmla="*/ 5112602 w 10800575"/>
              <a:gd name="connsiteY9" fmla="*/ 3878793 h 4178288"/>
              <a:gd name="connsiteX10" fmla="*/ 3913609 w 10800575"/>
              <a:gd name="connsiteY10" fmla="*/ 3842441 h 4178288"/>
              <a:gd name="connsiteX11" fmla="*/ 2761798 w 10800575"/>
              <a:gd name="connsiteY11" fmla="*/ 3896155 h 4178288"/>
              <a:gd name="connsiteX12" fmla="*/ 1696934 w 10800575"/>
              <a:gd name="connsiteY12" fmla="*/ 3916251 h 4178288"/>
              <a:gd name="connsiteX13" fmla="*/ 652307 w 10800575"/>
              <a:gd name="connsiteY13" fmla="*/ 3838894 h 4178288"/>
              <a:gd name="connsiteX14" fmla="*/ 4406 w 10800575"/>
              <a:gd name="connsiteY14" fmla="*/ 3826212 h 4178288"/>
              <a:gd name="connsiteX15" fmla="*/ 3021 w 10800575"/>
              <a:gd name="connsiteY15" fmla="*/ 1791356 h 4178288"/>
              <a:gd name="connsiteX0" fmla="*/ 3021 w 10821706"/>
              <a:gd name="connsiteY0" fmla="*/ 1791356 h 4178288"/>
              <a:gd name="connsiteX1" fmla="*/ 5427386 w 10821706"/>
              <a:gd name="connsiteY1" fmla="*/ 460783 h 4178288"/>
              <a:gd name="connsiteX2" fmla="*/ 10786052 w 10821706"/>
              <a:gd name="connsiteY2" fmla="*/ 0 h 4178288"/>
              <a:gd name="connsiteX3" fmla="*/ 10757000 w 10821706"/>
              <a:gd name="connsiteY3" fmla="*/ 3941110 h 4178288"/>
              <a:gd name="connsiteX4" fmla="*/ 9937213 w 10821706"/>
              <a:gd name="connsiteY4" fmla="*/ 3897779 h 4178288"/>
              <a:gd name="connsiteX5" fmla="*/ 8985380 w 10821706"/>
              <a:gd name="connsiteY5" fmla="*/ 3866431 h 4178288"/>
              <a:gd name="connsiteX6" fmla="*/ 7884463 w 10821706"/>
              <a:gd name="connsiteY6" fmla="*/ 3958029 h 4178288"/>
              <a:gd name="connsiteX7" fmla="*/ 6894161 w 10821706"/>
              <a:gd name="connsiteY7" fmla="*/ 3929625 h 4178288"/>
              <a:gd name="connsiteX8" fmla="*/ 5945152 w 10821706"/>
              <a:gd name="connsiteY8" fmla="*/ 3863771 h 4178288"/>
              <a:gd name="connsiteX9" fmla="*/ 5112602 w 10821706"/>
              <a:gd name="connsiteY9" fmla="*/ 3878793 h 4178288"/>
              <a:gd name="connsiteX10" fmla="*/ 3913609 w 10821706"/>
              <a:gd name="connsiteY10" fmla="*/ 3842441 h 4178288"/>
              <a:gd name="connsiteX11" fmla="*/ 2761798 w 10821706"/>
              <a:gd name="connsiteY11" fmla="*/ 3896155 h 4178288"/>
              <a:gd name="connsiteX12" fmla="*/ 1696934 w 10821706"/>
              <a:gd name="connsiteY12" fmla="*/ 3916251 h 4178288"/>
              <a:gd name="connsiteX13" fmla="*/ 652307 w 10821706"/>
              <a:gd name="connsiteY13" fmla="*/ 3838894 h 4178288"/>
              <a:gd name="connsiteX14" fmla="*/ 4406 w 10821706"/>
              <a:gd name="connsiteY14" fmla="*/ 3826212 h 4178288"/>
              <a:gd name="connsiteX15" fmla="*/ 3021 w 10821706"/>
              <a:gd name="connsiteY15" fmla="*/ 1791356 h 4178288"/>
              <a:gd name="connsiteX0" fmla="*/ 3021 w 10831111"/>
              <a:gd name="connsiteY0" fmla="*/ 1791356 h 4178288"/>
              <a:gd name="connsiteX1" fmla="*/ 5427386 w 10831111"/>
              <a:gd name="connsiteY1" fmla="*/ 460783 h 4178288"/>
              <a:gd name="connsiteX2" fmla="*/ 10786052 w 10831111"/>
              <a:gd name="connsiteY2" fmla="*/ 0 h 4178288"/>
              <a:gd name="connsiteX3" fmla="*/ 10757000 w 10831111"/>
              <a:gd name="connsiteY3" fmla="*/ 3941110 h 4178288"/>
              <a:gd name="connsiteX4" fmla="*/ 9937213 w 10831111"/>
              <a:gd name="connsiteY4" fmla="*/ 3897779 h 4178288"/>
              <a:gd name="connsiteX5" fmla="*/ 8985380 w 10831111"/>
              <a:gd name="connsiteY5" fmla="*/ 3866431 h 4178288"/>
              <a:gd name="connsiteX6" fmla="*/ 7884463 w 10831111"/>
              <a:gd name="connsiteY6" fmla="*/ 3958029 h 4178288"/>
              <a:gd name="connsiteX7" fmla="*/ 6894161 w 10831111"/>
              <a:gd name="connsiteY7" fmla="*/ 3929625 h 4178288"/>
              <a:gd name="connsiteX8" fmla="*/ 5945152 w 10831111"/>
              <a:gd name="connsiteY8" fmla="*/ 3863771 h 4178288"/>
              <a:gd name="connsiteX9" fmla="*/ 5112602 w 10831111"/>
              <a:gd name="connsiteY9" fmla="*/ 3878793 h 4178288"/>
              <a:gd name="connsiteX10" fmla="*/ 3913609 w 10831111"/>
              <a:gd name="connsiteY10" fmla="*/ 3842441 h 4178288"/>
              <a:gd name="connsiteX11" fmla="*/ 2761798 w 10831111"/>
              <a:gd name="connsiteY11" fmla="*/ 3896155 h 4178288"/>
              <a:gd name="connsiteX12" fmla="*/ 1696934 w 10831111"/>
              <a:gd name="connsiteY12" fmla="*/ 3916251 h 4178288"/>
              <a:gd name="connsiteX13" fmla="*/ 652307 w 10831111"/>
              <a:gd name="connsiteY13" fmla="*/ 3838894 h 4178288"/>
              <a:gd name="connsiteX14" fmla="*/ 4406 w 10831111"/>
              <a:gd name="connsiteY14" fmla="*/ 3826212 h 4178288"/>
              <a:gd name="connsiteX15" fmla="*/ 3021 w 10831111"/>
              <a:gd name="connsiteY15" fmla="*/ 1791356 h 4178288"/>
              <a:gd name="connsiteX0" fmla="*/ 27900 w 10855990"/>
              <a:gd name="connsiteY0" fmla="*/ 1791356 h 4178288"/>
              <a:gd name="connsiteX1" fmla="*/ 5452265 w 10855990"/>
              <a:gd name="connsiteY1" fmla="*/ 460783 h 4178288"/>
              <a:gd name="connsiteX2" fmla="*/ 10810931 w 10855990"/>
              <a:gd name="connsiteY2" fmla="*/ 0 h 4178288"/>
              <a:gd name="connsiteX3" fmla="*/ 10781879 w 10855990"/>
              <a:gd name="connsiteY3" fmla="*/ 3941110 h 4178288"/>
              <a:gd name="connsiteX4" fmla="*/ 9962092 w 10855990"/>
              <a:gd name="connsiteY4" fmla="*/ 3897779 h 4178288"/>
              <a:gd name="connsiteX5" fmla="*/ 9010259 w 10855990"/>
              <a:gd name="connsiteY5" fmla="*/ 3866431 h 4178288"/>
              <a:gd name="connsiteX6" fmla="*/ 7909342 w 10855990"/>
              <a:gd name="connsiteY6" fmla="*/ 3958029 h 4178288"/>
              <a:gd name="connsiteX7" fmla="*/ 6919040 w 10855990"/>
              <a:gd name="connsiteY7" fmla="*/ 3929625 h 4178288"/>
              <a:gd name="connsiteX8" fmla="*/ 5970031 w 10855990"/>
              <a:gd name="connsiteY8" fmla="*/ 3863771 h 4178288"/>
              <a:gd name="connsiteX9" fmla="*/ 5137481 w 10855990"/>
              <a:gd name="connsiteY9" fmla="*/ 3878793 h 4178288"/>
              <a:gd name="connsiteX10" fmla="*/ 3938488 w 10855990"/>
              <a:gd name="connsiteY10" fmla="*/ 3842441 h 4178288"/>
              <a:gd name="connsiteX11" fmla="*/ 2786677 w 10855990"/>
              <a:gd name="connsiteY11" fmla="*/ 3896155 h 4178288"/>
              <a:gd name="connsiteX12" fmla="*/ 1721813 w 10855990"/>
              <a:gd name="connsiteY12" fmla="*/ 3916251 h 4178288"/>
              <a:gd name="connsiteX13" fmla="*/ 677186 w 10855990"/>
              <a:gd name="connsiteY13" fmla="*/ 3838894 h 4178288"/>
              <a:gd name="connsiteX14" fmla="*/ 29285 w 10855990"/>
              <a:gd name="connsiteY14" fmla="*/ 3826212 h 4178288"/>
              <a:gd name="connsiteX15" fmla="*/ 27900 w 10855990"/>
              <a:gd name="connsiteY15" fmla="*/ 1791356 h 4178288"/>
              <a:gd name="connsiteX0" fmla="*/ 33794 w 10861884"/>
              <a:gd name="connsiteY0" fmla="*/ 1791356 h 4178288"/>
              <a:gd name="connsiteX1" fmla="*/ 5458159 w 10861884"/>
              <a:gd name="connsiteY1" fmla="*/ 460783 h 4178288"/>
              <a:gd name="connsiteX2" fmla="*/ 10816825 w 10861884"/>
              <a:gd name="connsiteY2" fmla="*/ 0 h 4178288"/>
              <a:gd name="connsiteX3" fmla="*/ 10787773 w 10861884"/>
              <a:gd name="connsiteY3" fmla="*/ 3941110 h 4178288"/>
              <a:gd name="connsiteX4" fmla="*/ 9967986 w 10861884"/>
              <a:gd name="connsiteY4" fmla="*/ 3897779 h 4178288"/>
              <a:gd name="connsiteX5" fmla="*/ 9016153 w 10861884"/>
              <a:gd name="connsiteY5" fmla="*/ 3866431 h 4178288"/>
              <a:gd name="connsiteX6" fmla="*/ 7915236 w 10861884"/>
              <a:gd name="connsiteY6" fmla="*/ 3958029 h 4178288"/>
              <a:gd name="connsiteX7" fmla="*/ 6924934 w 10861884"/>
              <a:gd name="connsiteY7" fmla="*/ 3929625 h 4178288"/>
              <a:gd name="connsiteX8" fmla="*/ 5975925 w 10861884"/>
              <a:gd name="connsiteY8" fmla="*/ 3863771 h 4178288"/>
              <a:gd name="connsiteX9" fmla="*/ 5143375 w 10861884"/>
              <a:gd name="connsiteY9" fmla="*/ 3878793 h 4178288"/>
              <a:gd name="connsiteX10" fmla="*/ 3944382 w 10861884"/>
              <a:gd name="connsiteY10" fmla="*/ 3842441 h 4178288"/>
              <a:gd name="connsiteX11" fmla="*/ 2792571 w 10861884"/>
              <a:gd name="connsiteY11" fmla="*/ 3896155 h 4178288"/>
              <a:gd name="connsiteX12" fmla="*/ 1727707 w 10861884"/>
              <a:gd name="connsiteY12" fmla="*/ 3916251 h 4178288"/>
              <a:gd name="connsiteX13" fmla="*/ 683080 w 10861884"/>
              <a:gd name="connsiteY13" fmla="*/ 3838894 h 4178288"/>
              <a:gd name="connsiteX14" fmla="*/ 35179 w 10861884"/>
              <a:gd name="connsiteY14" fmla="*/ 3826212 h 4178288"/>
              <a:gd name="connsiteX15" fmla="*/ 33794 w 10861884"/>
              <a:gd name="connsiteY15" fmla="*/ 1791356 h 4178288"/>
              <a:gd name="connsiteX0" fmla="*/ 33794 w 10861884"/>
              <a:gd name="connsiteY0" fmla="*/ 1791356 h 4178288"/>
              <a:gd name="connsiteX1" fmla="*/ 5458159 w 10861884"/>
              <a:gd name="connsiteY1" fmla="*/ 460783 h 4178288"/>
              <a:gd name="connsiteX2" fmla="*/ 10816825 w 10861884"/>
              <a:gd name="connsiteY2" fmla="*/ 0 h 4178288"/>
              <a:gd name="connsiteX3" fmla="*/ 10787773 w 10861884"/>
              <a:gd name="connsiteY3" fmla="*/ 3941110 h 4178288"/>
              <a:gd name="connsiteX4" fmla="*/ 9967986 w 10861884"/>
              <a:gd name="connsiteY4" fmla="*/ 3897779 h 4178288"/>
              <a:gd name="connsiteX5" fmla="*/ 9016153 w 10861884"/>
              <a:gd name="connsiteY5" fmla="*/ 3866431 h 4178288"/>
              <a:gd name="connsiteX6" fmla="*/ 7915236 w 10861884"/>
              <a:gd name="connsiteY6" fmla="*/ 3958029 h 4178288"/>
              <a:gd name="connsiteX7" fmla="*/ 6924934 w 10861884"/>
              <a:gd name="connsiteY7" fmla="*/ 3929625 h 4178288"/>
              <a:gd name="connsiteX8" fmla="*/ 5975925 w 10861884"/>
              <a:gd name="connsiteY8" fmla="*/ 3863771 h 4178288"/>
              <a:gd name="connsiteX9" fmla="*/ 5143375 w 10861884"/>
              <a:gd name="connsiteY9" fmla="*/ 3878793 h 4178288"/>
              <a:gd name="connsiteX10" fmla="*/ 3944382 w 10861884"/>
              <a:gd name="connsiteY10" fmla="*/ 3842441 h 4178288"/>
              <a:gd name="connsiteX11" fmla="*/ 2792571 w 10861884"/>
              <a:gd name="connsiteY11" fmla="*/ 3896155 h 4178288"/>
              <a:gd name="connsiteX12" fmla="*/ 1727707 w 10861884"/>
              <a:gd name="connsiteY12" fmla="*/ 3916251 h 4178288"/>
              <a:gd name="connsiteX13" fmla="*/ 683080 w 10861884"/>
              <a:gd name="connsiteY13" fmla="*/ 3838894 h 4178288"/>
              <a:gd name="connsiteX14" fmla="*/ 35179 w 10861884"/>
              <a:gd name="connsiteY14" fmla="*/ 3826212 h 4178288"/>
              <a:gd name="connsiteX15" fmla="*/ 33794 w 10861884"/>
              <a:gd name="connsiteY15" fmla="*/ 1791356 h 4178288"/>
              <a:gd name="connsiteX0" fmla="*/ 33794 w 10861884"/>
              <a:gd name="connsiteY0" fmla="*/ 1791356 h 4178288"/>
              <a:gd name="connsiteX1" fmla="*/ 5458159 w 10861884"/>
              <a:gd name="connsiteY1" fmla="*/ 460783 h 4178288"/>
              <a:gd name="connsiteX2" fmla="*/ 10816825 w 10861884"/>
              <a:gd name="connsiteY2" fmla="*/ 0 h 4178288"/>
              <a:gd name="connsiteX3" fmla="*/ 10787773 w 10861884"/>
              <a:gd name="connsiteY3" fmla="*/ 3941110 h 4178288"/>
              <a:gd name="connsiteX4" fmla="*/ 9967986 w 10861884"/>
              <a:gd name="connsiteY4" fmla="*/ 3897779 h 4178288"/>
              <a:gd name="connsiteX5" fmla="*/ 9016153 w 10861884"/>
              <a:gd name="connsiteY5" fmla="*/ 3866431 h 4178288"/>
              <a:gd name="connsiteX6" fmla="*/ 7915236 w 10861884"/>
              <a:gd name="connsiteY6" fmla="*/ 3958029 h 4178288"/>
              <a:gd name="connsiteX7" fmla="*/ 6924934 w 10861884"/>
              <a:gd name="connsiteY7" fmla="*/ 3929625 h 4178288"/>
              <a:gd name="connsiteX8" fmla="*/ 5975925 w 10861884"/>
              <a:gd name="connsiteY8" fmla="*/ 3863771 h 4178288"/>
              <a:gd name="connsiteX9" fmla="*/ 5143375 w 10861884"/>
              <a:gd name="connsiteY9" fmla="*/ 3878793 h 4178288"/>
              <a:gd name="connsiteX10" fmla="*/ 3944382 w 10861884"/>
              <a:gd name="connsiteY10" fmla="*/ 3842441 h 4178288"/>
              <a:gd name="connsiteX11" fmla="*/ 2792571 w 10861884"/>
              <a:gd name="connsiteY11" fmla="*/ 3896155 h 4178288"/>
              <a:gd name="connsiteX12" fmla="*/ 1727707 w 10861884"/>
              <a:gd name="connsiteY12" fmla="*/ 3916251 h 4178288"/>
              <a:gd name="connsiteX13" fmla="*/ 683080 w 10861884"/>
              <a:gd name="connsiteY13" fmla="*/ 3838894 h 4178288"/>
              <a:gd name="connsiteX14" fmla="*/ 35179 w 10861884"/>
              <a:gd name="connsiteY14" fmla="*/ 3826212 h 4178288"/>
              <a:gd name="connsiteX15" fmla="*/ 33794 w 10861884"/>
              <a:gd name="connsiteY15" fmla="*/ 1791356 h 417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61884" h="4178288">
                <a:moveTo>
                  <a:pt x="33794" y="1791356"/>
                </a:moveTo>
                <a:cubicBezTo>
                  <a:pt x="1374128" y="1528573"/>
                  <a:pt x="4138275" y="492488"/>
                  <a:pt x="5458159" y="460783"/>
                </a:cubicBezTo>
                <a:cubicBezTo>
                  <a:pt x="9192314" y="650068"/>
                  <a:pt x="10593321" y="203195"/>
                  <a:pt x="10816825" y="0"/>
                </a:cubicBezTo>
                <a:cubicBezTo>
                  <a:pt x="10880244" y="439029"/>
                  <a:pt x="10882067" y="3755425"/>
                  <a:pt x="10787773" y="3941110"/>
                </a:cubicBezTo>
                <a:cubicBezTo>
                  <a:pt x="10523564" y="4188710"/>
                  <a:pt x="10144943" y="4142631"/>
                  <a:pt x="9967986" y="3897779"/>
                </a:cubicBezTo>
                <a:cubicBezTo>
                  <a:pt x="9805023" y="4213825"/>
                  <a:pt x="9328807" y="4250778"/>
                  <a:pt x="9016153" y="3866431"/>
                </a:cubicBezTo>
                <a:cubicBezTo>
                  <a:pt x="8988539" y="4238449"/>
                  <a:pt x="8075571" y="4288390"/>
                  <a:pt x="7915236" y="3958029"/>
                </a:cubicBezTo>
                <a:cubicBezTo>
                  <a:pt x="7632716" y="4228375"/>
                  <a:pt x="7127390" y="4069265"/>
                  <a:pt x="6924934" y="3929625"/>
                </a:cubicBezTo>
                <a:cubicBezTo>
                  <a:pt x="6726996" y="4128864"/>
                  <a:pt x="6335395" y="4205428"/>
                  <a:pt x="5975925" y="3863771"/>
                </a:cubicBezTo>
                <a:cubicBezTo>
                  <a:pt x="5880537" y="4148941"/>
                  <a:pt x="5320519" y="4243125"/>
                  <a:pt x="5143375" y="3878793"/>
                </a:cubicBezTo>
                <a:cubicBezTo>
                  <a:pt x="5004305" y="4225490"/>
                  <a:pt x="4077575" y="4202424"/>
                  <a:pt x="3944382" y="3842441"/>
                </a:cubicBezTo>
                <a:cubicBezTo>
                  <a:pt x="3831394" y="4113285"/>
                  <a:pt x="3151225" y="4196590"/>
                  <a:pt x="2792571" y="3896155"/>
                </a:cubicBezTo>
                <a:cubicBezTo>
                  <a:pt x="2644915" y="4161888"/>
                  <a:pt x="2056301" y="4228892"/>
                  <a:pt x="1727707" y="3916251"/>
                </a:cubicBezTo>
                <a:cubicBezTo>
                  <a:pt x="1504694" y="4201330"/>
                  <a:pt x="895078" y="4084712"/>
                  <a:pt x="683080" y="3838894"/>
                </a:cubicBezTo>
                <a:cubicBezTo>
                  <a:pt x="507981" y="4124766"/>
                  <a:pt x="145273" y="4004040"/>
                  <a:pt x="35179" y="3826212"/>
                </a:cubicBezTo>
                <a:cubicBezTo>
                  <a:pt x="386" y="3193023"/>
                  <a:pt x="-21878" y="2550669"/>
                  <a:pt x="33794" y="1791356"/>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grpSp>
        <p:nvGrpSpPr>
          <p:cNvPr id="8" name="Group 10"/>
          <p:cNvGrpSpPr>
            <a:grpSpLocks/>
          </p:cNvGrpSpPr>
          <p:nvPr/>
        </p:nvGrpSpPr>
        <p:grpSpPr bwMode="auto">
          <a:xfrm flipH="1">
            <a:off x="390528" y="2693194"/>
            <a:ext cx="1668463" cy="1143000"/>
            <a:chOff x="12495212" y="1749425"/>
            <a:chExt cx="4552950" cy="3119438"/>
          </a:xfrm>
        </p:grpSpPr>
        <p:sp>
          <p:nvSpPr>
            <p:cNvPr id="9" name="Freeform 5"/>
            <p:cNvSpPr>
              <a:spLocks/>
            </p:cNvSpPr>
            <p:nvPr/>
          </p:nvSpPr>
          <p:spPr bwMode="auto">
            <a:xfrm>
              <a:off x="12780962" y="2381250"/>
              <a:ext cx="4094163" cy="2487613"/>
            </a:xfrm>
            <a:custGeom>
              <a:avLst/>
              <a:gdLst>
                <a:gd name="T0" fmla="*/ 3650535 w 1089"/>
                <a:gd name="T1" fmla="*/ 1618266 h 661"/>
                <a:gd name="T2" fmla="*/ 3778360 w 1089"/>
                <a:gd name="T3" fmla="*/ 1422568 h 661"/>
                <a:gd name="T4" fmla="*/ 4094163 w 1089"/>
                <a:gd name="T5" fmla="*/ 1113969 h 661"/>
                <a:gd name="T6" fmla="*/ 3643016 w 1089"/>
                <a:gd name="T7" fmla="*/ 1264505 h 661"/>
                <a:gd name="T8" fmla="*/ 3312174 w 1089"/>
                <a:gd name="T9" fmla="*/ 963433 h 661"/>
                <a:gd name="T10" fmla="*/ 3488874 w 1089"/>
                <a:gd name="T11" fmla="*/ 1445149 h 661"/>
                <a:gd name="T12" fmla="*/ 3409923 w 1089"/>
                <a:gd name="T13" fmla="*/ 1749985 h 661"/>
                <a:gd name="T14" fmla="*/ 2864786 w 1089"/>
                <a:gd name="T15" fmla="*/ 1757512 h 661"/>
                <a:gd name="T16" fmla="*/ 2609136 w 1089"/>
                <a:gd name="T17" fmla="*/ 259675 h 661"/>
                <a:gd name="T18" fmla="*/ 334601 w 1089"/>
                <a:gd name="T19" fmla="*/ 316126 h 661"/>
                <a:gd name="T20" fmla="*/ 251891 w 1089"/>
                <a:gd name="T21" fmla="*/ 1866651 h 661"/>
                <a:gd name="T22" fmla="*/ 992524 w 1089"/>
                <a:gd name="T23" fmla="*/ 2190304 h 661"/>
                <a:gd name="T24" fmla="*/ 3650535 w 1089"/>
                <a:gd name="T25" fmla="*/ 1618266 h 6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89" h="661">
                  <a:moveTo>
                    <a:pt x="971" y="430"/>
                  </a:moveTo>
                  <a:cubicBezTo>
                    <a:pt x="971" y="430"/>
                    <a:pt x="967" y="394"/>
                    <a:pt x="1005" y="378"/>
                  </a:cubicBezTo>
                  <a:cubicBezTo>
                    <a:pt x="1048" y="381"/>
                    <a:pt x="1082" y="336"/>
                    <a:pt x="1089" y="296"/>
                  </a:cubicBezTo>
                  <a:cubicBezTo>
                    <a:pt x="1052" y="321"/>
                    <a:pt x="1005" y="286"/>
                    <a:pt x="969" y="336"/>
                  </a:cubicBezTo>
                  <a:cubicBezTo>
                    <a:pt x="972" y="286"/>
                    <a:pt x="911" y="288"/>
                    <a:pt x="881" y="256"/>
                  </a:cubicBezTo>
                  <a:cubicBezTo>
                    <a:pt x="855" y="324"/>
                    <a:pt x="920" y="357"/>
                    <a:pt x="928" y="384"/>
                  </a:cubicBezTo>
                  <a:cubicBezTo>
                    <a:pt x="939" y="432"/>
                    <a:pt x="907" y="465"/>
                    <a:pt x="907" y="465"/>
                  </a:cubicBezTo>
                  <a:cubicBezTo>
                    <a:pt x="815" y="556"/>
                    <a:pt x="762" y="467"/>
                    <a:pt x="762" y="467"/>
                  </a:cubicBezTo>
                  <a:cubicBezTo>
                    <a:pt x="762" y="467"/>
                    <a:pt x="788" y="109"/>
                    <a:pt x="694" y="69"/>
                  </a:cubicBezTo>
                  <a:cubicBezTo>
                    <a:pt x="557" y="9"/>
                    <a:pt x="137" y="0"/>
                    <a:pt x="89" y="84"/>
                  </a:cubicBezTo>
                  <a:cubicBezTo>
                    <a:pt x="0" y="244"/>
                    <a:pt x="67" y="496"/>
                    <a:pt x="67" y="496"/>
                  </a:cubicBezTo>
                  <a:cubicBezTo>
                    <a:pt x="67" y="496"/>
                    <a:pt x="77" y="555"/>
                    <a:pt x="264" y="582"/>
                  </a:cubicBezTo>
                  <a:cubicBezTo>
                    <a:pt x="405" y="602"/>
                    <a:pt x="915" y="661"/>
                    <a:pt x="971" y="4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 name="Freeform 6"/>
            <p:cNvSpPr>
              <a:spLocks/>
            </p:cNvSpPr>
            <p:nvPr/>
          </p:nvSpPr>
          <p:spPr bwMode="auto">
            <a:xfrm>
              <a:off x="13130212" y="3706813"/>
              <a:ext cx="76200" cy="71438"/>
            </a:xfrm>
            <a:custGeom>
              <a:avLst/>
              <a:gdLst>
                <a:gd name="T0" fmla="*/ 76200 w 20"/>
                <a:gd name="T1" fmla="*/ 33839 h 19"/>
                <a:gd name="T2" fmla="*/ 38100 w 20"/>
                <a:gd name="T3" fmla="*/ 71438 h 19"/>
                <a:gd name="T4" fmla="*/ 0 w 20"/>
                <a:gd name="T5" fmla="*/ 33839 h 19"/>
                <a:gd name="T6" fmla="*/ 38100 w 20"/>
                <a:gd name="T7" fmla="*/ 0 h 19"/>
                <a:gd name="T8" fmla="*/ 76200 w 20"/>
                <a:gd name="T9" fmla="*/ 33839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9">
                  <a:moveTo>
                    <a:pt x="20" y="9"/>
                  </a:moveTo>
                  <a:cubicBezTo>
                    <a:pt x="19" y="15"/>
                    <a:pt x="15" y="19"/>
                    <a:pt x="10" y="19"/>
                  </a:cubicBezTo>
                  <a:cubicBezTo>
                    <a:pt x="4" y="19"/>
                    <a:pt x="0" y="14"/>
                    <a:pt x="0" y="9"/>
                  </a:cubicBezTo>
                  <a:cubicBezTo>
                    <a:pt x="0" y="4"/>
                    <a:pt x="5" y="0"/>
                    <a:pt x="10" y="0"/>
                  </a:cubicBezTo>
                  <a:cubicBezTo>
                    <a:pt x="15" y="0"/>
                    <a:pt x="20" y="4"/>
                    <a:pt x="20" y="9"/>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 name="Freeform 7"/>
            <p:cNvSpPr>
              <a:spLocks/>
            </p:cNvSpPr>
            <p:nvPr/>
          </p:nvSpPr>
          <p:spPr bwMode="auto">
            <a:xfrm>
              <a:off x="13916025" y="3698875"/>
              <a:ext cx="71438" cy="71438"/>
            </a:xfrm>
            <a:custGeom>
              <a:avLst/>
              <a:gdLst>
                <a:gd name="T0" fmla="*/ 71438 w 19"/>
                <a:gd name="T1" fmla="*/ 37599 h 19"/>
                <a:gd name="T2" fmla="*/ 33839 w 19"/>
                <a:gd name="T3" fmla="*/ 71438 h 19"/>
                <a:gd name="T4" fmla="*/ 0 w 19"/>
                <a:gd name="T5" fmla="*/ 37599 h 19"/>
                <a:gd name="T6" fmla="*/ 37599 w 19"/>
                <a:gd name="T7" fmla="*/ 0 h 19"/>
                <a:gd name="T8" fmla="*/ 71438 w 19"/>
                <a:gd name="T9" fmla="*/ 37599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9">
                  <a:moveTo>
                    <a:pt x="19" y="10"/>
                  </a:moveTo>
                  <a:cubicBezTo>
                    <a:pt x="19" y="15"/>
                    <a:pt x="15" y="19"/>
                    <a:pt x="9" y="19"/>
                  </a:cubicBezTo>
                  <a:cubicBezTo>
                    <a:pt x="4" y="19"/>
                    <a:pt x="0" y="15"/>
                    <a:pt x="0" y="10"/>
                  </a:cubicBezTo>
                  <a:cubicBezTo>
                    <a:pt x="0" y="5"/>
                    <a:pt x="4" y="0"/>
                    <a:pt x="10" y="0"/>
                  </a:cubicBezTo>
                  <a:cubicBezTo>
                    <a:pt x="15" y="0"/>
                    <a:pt x="19" y="5"/>
                    <a:pt x="19" y="10"/>
                  </a:cubicBezTo>
                  <a:close/>
                </a:path>
              </a:pathLst>
            </a:custGeom>
            <a:solidFill>
              <a:srgbClr val="664F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 name="Freeform 8"/>
            <p:cNvSpPr>
              <a:spLocks/>
            </p:cNvSpPr>
            <p:nvPr/>
          </p:nvSpPr>
          <p:spPr bwMode="auto">
            <a:xfrm>
              <a:off x="16397287" y="3927475"/>
              <a:ext cx="11113" cy="73025"/>
            </a:xfrm>
            <a:custGeom>
              <a:avLst/>
              <a:gdLst>
                <a:gd name="T0" fmla="*/ 3704 w 3"/>
                <a:gd name="T1" fmla="*/ 26904 h 19"/>
                <a:gd name="T2" fmla="*/ 7409 w 3"/>
                <a:gd name="T3" fmla="*/ 57651 h 19"/>
                <a:gd name="T4" fmla="*/ 3704 w 3"/>
                <a:gd name="T5" fmla="*/ 26904 h 19"/>
                <a:gd name="T6" fmla="*/ 0 60000 65536"/>
                <a:gd name="T7" fmla="*/ 0 60000 65536"/>
                <a:gd name="T8" fmla="*/ 0 60000 65536"/>
              </a:gdLst>
              <a:ahLst/>
              <a:cxnLst>
                <a:cxn ang="T6">
                  <a:pos x="T0" y="T1"/>
                </a:cxn>
                <a:cxn ang="T7">
                  <a:pos x="T2" y="T3"/>
                </a:cxn>
                <a:cxn ang="T8">
                  <a:pos x="T4" y="T5"/>
                </a:cxn>
              </a:cxnLst>
              <a:rect l="0" t="0" r="r" b="b"/>
              <a:pathLst>
                <a:path w="3" h="19">
                  <a:moveTo>
                    <a:pt x="1" y="7"/>
                  </a:moveTo>
                  <a:cubicBezTo>
                    <a:pt x="1" y="19"/>
                    <a:pt x="3" y="0"/>
                    <a:pt x="2" y="15"/>
                  </a:cubicBezTo>
                  <a:cubicBezTo>
                    <a:pt x="1" y="13"/>
                    <a:pt x="0" y="11"/>
                    <a:pt x="1" y="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 name="Freeform 9"/>
            <p:cNvSpPr>
              <a:spLocks/>
            </p:cNvSpPr>
            <p:nvPr/>
          </p:nvSpPr>
          <p:spPr bwMode="auto">
            <a:xfrm>
              <a:off x="12915900" y="2430463"/>
              <a:ext cx="3959225" cy="2212975"/>
            </a:xfrm>
            <a:custGeom>
              <a:avLst/>
              <a:gdLst>
                <a:gd name="T0" fmla="*/ 2470286 w 1053"/>
                <a:gd name="T1" fmla="*/ 2167812 h 588"/>
                <a:gd name="T2" fmla="*/ 1981492 w 1053"/>
                <a:gd name="T3" fmla="*/ 2205448 h 588"/>
                <a:gd name="T4" fmla="*/ 1218223 w 1053"/>
                <a:gd name="T5" fmla="*/ 2179103 h 588"/>
                <a:gd name="T6" fmla="*/ 417354 w 1053"/>
                <a:gd name="T7" fmla="*/ 2036088 h 588"/>
                <a:gd name="T8" fmla="*/ 142878 w 1053"/>
                <a:gd name="T9" fmla="*/ 1874254 h 588"/>
                <a:gd name="T10" fmla="*/ 41359 w 1053"/>
                <a:gd name="T11" fmla="*/ 1561879 h 588"/>
                <a:gd name="T12" fmla="*/ 11280 w 1053"/>
                <a:gd name="T13" fmla="*/ 1121542 h 588"/>
                <a:gd name="T14" fmla="*/ 7520 w 1053"/>
                <a:gd name="T15" fmla="*/ 786585 h 588"/>
                <a:gd name="T16" fmla="*/ 60159 w 1053"/>
                <a:gd name="T17" fmla="*/ 511845 h 588"/>
                <a:gd name="T18" fmla="*/ 184237 w 1053"/>
                <a:gd name="T19" fmla="*/ 222050 h 588"/>
                <a:gd name="T20" fmla="*/ 537673 w 1053"/>
                <a:gd name="T21" fmla="*/ 60217 h 588"/>
                <a:gd name="T22" fmla="*/ 718150 w 1053"/>
                <a:gd name="T23" fmla="*/ 33872 h 588"/>
                <a:gd name="T24" fmla="*/ 962547 w 1053"/>
                <a:gd name="T25" fmla="*/ 7527 h 588"/>
                <a:gd name="T26" fmla="*/ 1473900 w 1053"/>
                <a:gd name="T27" fmla="*/ 7527 h 588"/>
                <a:gd name="T28" fmla="*/ 1958933 w 1053"/>
                <a:gd name="T29" fmla="*/ 52690 h 588"/>
                <a:gd name="T30" fmla="*/ 2180770 w 1053"/>
                <a:gd name="T31" fmla="*/ 97853 h 588"/>
                <a:gd name="T32" fmla="*/ 2346207 w 1053"/>
                <a:gd name="T33" fmla="*/ 131725 h 588"/>
                <a:gd name="T34" fmla="*/ 2504125 w 1053"/>
                <a:gd name="T35" fmla="*/ 195705 h 588"/>
                <a:gd name="T36" fmla="*/ 2605644 w 1053"/>
                <a:gd name="T37" fmla="*/ 331194 h 588"/>
                <a:gd name="T38" fmla="*/ 2710922 w 1053"/>
                <a:gd name="T39" fmla="*/ 726368 h 588"/>
                <a:gd name="T40" fmla="*/ 2752282 w 1053"/>
                <a:gd name="T41" fmla="*/ 1181759 h 588"/>
                <a:gd name="T42" fmla="*/ 2744762 w 1053"/>
                <a:gd name="T43" fmla="*/ 1452735 h 588"/>
                <a:gd name="T44" fmla="*/ 2898920 w 1053"/>
                <a:gd name="T45" fmla="*/ 1806510 h 588"/>
                <a:gd name="T46" fmla="*/ 3049318 w 1053"/>
                <a:gd name="T47" fmla="*/ 1798983 h 588"/>
                <a:gd name="T48" fmla="*/ 3116997 w 1053"/>
                <a:gd name="T49" fmla="*/ 1772638 h 588"/>
                <a:gd name="T50" fmla="*/ 3233555 w 1053"/>
                <a:gd name="T51" fmla="*/ 1659731 h 588"/>
                <a:gd name="T52" fmla="*/ 3316274 w 1053"/>
                <a:gd name="T53" fmla="*/ 1501662 h 588"/>
                <a:gd name="T54" fmla="*/ 3301234 w 1053"/>
                <a:gd name="T55" fmla="*/ 1392518 h 588"/>
                <a:gd name="T56" fmla="*/ 3241075 w 1053"/>
                <a:gd name="T57" fmla="*/ 1290902 h 588"/>
                <a:gd name="T58" fmla="*/ 3128277 w 1053"/>
                <a:gd name="T59" fmla="*/ 1155414 h 588"/>
                <a:gd name="T60" fmla="*/ 3105717 w 1053"/>
                <a:gd name="T61" fmla="*/ 982290 h 588"/>
                <a:gd name="T62" fmla="*/ 3143316 w 1053"/>
                <a:gd name="T63" fmla="*/ 843038 h 588"/>
                <a:gd name="T64" fmla="*/ 3218515 w 1053"/>
                <a:gd name="T65" fmla="*/ 918309 h 588"/>
                <a:gd name="T66" fmla="*/ 3316274 w 1053"/>
                <a:gd name="T67" fmla="*/ 955945 h 588"/>
                <a:gd name="T68" fmla="*/ 3402753 w 1053"/>
                <a:gd name="T69" fmla="*/ 1019926 h 588"/>
                <a:gd name="T70" fmla="*/ 3466672 w 1053"/>
                <a:gd name="T71" fmla="*/ 1185522 h 588"/>
                <a:gd name="T72" fmla="*/ 3451632 w 1053"/>
                <a:gd name="T73" fmla="*/ 1076379 h 588"/>
                <a:gd name="T74" fmla="*/ 3556911 w 1053"/>
                <a:gd name="T75" fmla="*/ 1114015 h 588"/>
                <a:gd name="T76" fmla="*/ 3703549 w 1053"/>
                <a:gd name="T77" fmla="*/ 1080143 h 588"/>
                <a:gd name="T78" fmla="*/ 3884026 w 1053"/>
                <a:gd name="T79" fmla="*/ 1211867 h 588"/>
                <a:gd name="T80" fmla="*/ 3790027 w 1053"/>
                <a:gd name="T81" fmla="*/ 1305956 h 588"/>
                <a:gd name="T82" fmla="*/ 3556911 w 1053"/>
                <a:gd name="T83" fmla="*/ 1411336 h 588"/>
                <a:gd name="T84" fmla="*/ 3624590 w 1053"/>
                <a:gd name="T85" fmla="*/ 1358646 h 588"/>
                <a:gd name="T86" fmla="*/ 3624590 w 1053"/>
                <a:gd name="T87" fmla="*/ 1351119 h 588"/>
                <a:gd name="T88" fmla="*/ 3692269 w 1053"/>
                <a:gd name="T89" fmla="*/ 1343592 h 588"/>
                <a:gd name="T90" fmla="*/ 3887786 w 1053"/>
                <a:gd name="T91" fmla="*/ 1177995 h 588"/>
                <a:gd name="T92" fmla="*/ 3553151 w 1053"/>
                <a:gd name="T93" fmla="*/ 1155414 h 588"/>
                <a:gd name="T94" fmla="*/ 3177156 w 1053"/>
                <a:gd name="T95" fmla="*/ 940891 h 588"/>
                <a:gd name="T96" fmla="*/ 3173396 w 1053"/>
                <a:gd name="T97" fmla="*/ 1114015 h 588"/>
                <a:gd name="T98" fmla="*/ 3357633 w 1053"/>
                <a:gd name="T99" fmla="*/ 1377464 h 588"/>
                <a:gd name="T100" fmla="*/ 3259875 w 1053"/>
                <a:gd name="T101" fmla="*/ 1716185 h 588"/>
                <a:gd name="T102" fmla="*/ 2684603 w 1053"/>
                <a:gd name="T103" fmla="*/ 1693603 h 588"/>
                <a:gd name="T104" fmla="*/ 2692123 w 1053"/>
                <a:gd name="T105" fmla="*/ 1083906 h 588"/>
                <a:gd name="T106" fmla="*/ 2601884 w 1053"/>
                <a:gd name="T107" fmla="*/ 466682 h 588"/>
                <a:gd name="T108" fmla="*/ 1650617 w 1053"/>
                <a:gd name="T109" fmla="*/ 71508 h 588"/>
                <a:gd name="T110" fmla="*/ 1131744 w 1053"/>
                <a:gd name="T111" fmla="*/ 48926 h 588"/>
                <a:gd name="T112" fmla="*/ 259436 w 1053"/>
                <a:gd name="T113" fmla="*/ 203232 h 588"/>
                <a:gd name="T114" fmla="*/ 135358 w 1053"/>
                <a:gd name="T115" fmla="*/ 1795220 h 588"/>
                <a:gd name="T116" fmla="*/ 424874 w 1053"/>
                <a:gd name="T117" fmla="*/ 1990925 h 588"/>
                <a:gd name="T118" fmla="*/ 1519019 w 1053"/>
                <a:gd name="T119" fmla="*/ 2164049 h 588"/>
                <a:gd name="T120" fmla="*/ 3470432 w 1053"/>
                <a:gd name="T121" fmla="*/ 1546824 h 5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053" h="588">
                  <a:moveTo>
                    <a:pt x="914" y="449"/>
                  </a:moveTo>
                  <a:cubicBezTo>
                    <a:pt x="907" y="467"/>
                    <a:pt x="893" y="485"/>
                    <a:pt x="875" y="500"/>
                  </a:cubicBezTo>
                  <a:cubicBezTo>
                    <a:pt x="857" y="515"/>
                    <a:pt x="836" y="527"/>
                    <a:pt x="817" y="537"/>
                  </a:cubicBezTo>
                  <a:cubicBezTo>
                    <a:pt x="813" y="539"/>
                    <a:pt x="818" y="535"/>
                    <a:pt x="808" y="540"/>
                  </a:cubicBezTo>
                  <a:cubicBezTo>
                    <a:pt x="789" y="550"/>
                    <a:pt x="763" y="559"/>
                    <a:pt x="736" y="565"/>
                  </a:cubicBezTo>
                  <a:cubicBezTo>
                    <a:pt x="708" y="571"/>
                    <a:pt x="679" y="575"/>
                    <a:pt x="654" y="577"/>
                  </a:cubicBezTo>
                  <a:cubicBezTo>
                    <a:pt x="657" y="576"/>
                    <a:pt x="657" y="576"/>
                    <a:pt x="657" y="576"/>
                  </a:cubicBezTo>
                  <a:cubicBezTo>
                    <a:pt x="647" y="577"/>
                    <a:pt x="635" y="580"/>
                    <a:pt x="625" y="581"/>
                  </a:cubicBezTo>
                  <a:cubicBezTo>
                    <a:pt x="625" y="580"/>
                    <a:pt x="628" y="580"/>
                    <a:pt x="626" y="580"/>
                  </a:cubicBezTo>
                  <a:cubicBezTo>
                    <a:pt x="623" y="581"/>
                    <a:pt x="607" y="582"/>
                    <a:pt x="603" y="583"/>
                  </a:cubicBezTo>
                  <a:cubicBezTo>
                    <a:pt x="599" y="583"/>
                    <a:pt x="599" y="582"/>
                    <a:pt x="594" y="582"/>
                  </a:cubicBezTo>
                  <a:cubicBezTo>
                    <a:pt x="588" y="583"/>
                    <a:pt x="588" y="583"/>
                    <a:pt x="588" y="583"/>
                  </a:cubicBezTo>
                  <a:cubicBezTo>
                    <a:pt x="572" y="587"/>
                    <a:pt x="548" y="585"/>
                    <a:pt x="526" y="587"/>
                  </a:cubicBezTo>
                  <a:cubicBezTo>
                    <a:pt x="527" y="586"/>
                    <a:pt x="529" y="586"/>
                    <a:pt x="527" y="586"/>
                  </a:cubicBezTo>
                  <a:cubicBezTo>
                    <a:pt x="491" y="588"/>
                    <a:pt x="446" y="587"/>
                    <a:pt x="406" y="585"/>
                  </a:cubicBezTo>
                  <a:cubicBezTo>
                    <a:pt x="407" y="585"/>
                    <a:pt x="409" y="584"/>
                    <a:pt x="407" y="583"/>
                  </a:cubicBezTo>
                  <a:cubicBezTo>
                    <a:pt x="404" y="585"/>
                    <a:pt x="392" y="584"/>
                    <a:pt x="381" y="584"/>
                  </a:cubicBezTo>
                  <a:cubicBezTo>
                    <a:pt x="376" y="582"/>
                    <a:pt x="363" y="584"/>
                    <a:pt x="350" y="582"/>
                  </a:cubicBezTo>
                  <a:cubicBezTo>
                    <a:pt x="351" y="581"/>
                    <a:pt x="351" y="581"/>
                    <a:pt x="351" y="581"/>
                  </a:cubicBezTo>
                  <a:cubicBezTo>
                    <a:pt x="342" y="582"/>
                    <a:pt x="337" y="579"/>
                    <a:pt x="330" y="580"/>
                  </a:cubicBezTo>
                  <a:cubicBezTo>
                    <a:pt x="324" y="579"/>
                    <a:pt x="324" y="579"/>
                    <a:pt x="324" y="579"/>
                  </a:cubicBezTo>
                  <a:cubicBezTo>
                    <a:pt x="320" y="580"/>
                    <a:pt x="310" y="576"/>
                    <a:pt x="303" y="577"/>
                  </a:cubicBezTo>
                  <a:cubicBezTo>
                    <a:pt x="303" y="577"/>
                    <a:pt x="303" y="577"/>
                    <a:pt x="303" y="577"/>
                  </a:cubicBezTo>
                  <a:cubicBezTo>
                    <a:pt x="296" y="577"/>
                    <a:pt x="292" y="575"/>
                    <a:pt x="285" y="575"/>
                  </a:cubicBezTo>
                  <a:cubicBezTo>
                    <a:pt x="284" y="575"/>
                    <a:pt x="284" y="575"/>
                    <a:pt x="284" y="575"/>
                  </a:cubicBezTo>
                  <a:cubicBezTo>
                    <a:pt x="269" y="573"/>
                    <a:pt x="260" y="571"/>
                    <a:pt x="260" y="572"/>
                  </a:cubicBezTo>
                  <a:cubicBezTo>
                    <a:pt x="254" y="571"/>
                    <a:pt x="275" y="574"/>
                    <a:pt x="267" y="571"/>
                  </a:cubicBezTo>
                  <a:cubicBezTo>
                    <a:pt x="215" y="566"/>
                    <a:pt x="161" y="558"/>
                    <a:pt x="111" y="541"/>
                  </a:cubicBezTo>
                  <a:cubicBezTo>
                    <a:pt x="106" y="538"/>
                    <a:pt x="103" y="537"/>
                    <a:pt x="102" y="536"/>
                  </a:cubicBezTo>
                  <a:cubicBezTo>
                    <a:pt x="97" y="534"/>
                    <a:pt x="83" y="528"/>
                    <a:pt x="79" y="527"/>
                  </a:cubicBezTo>
                  <a:cubicBezTo>
                    <a:pt x="80" y="528"/>
                    <a:pt x="76" y="525"/>
                    <a:pt x="74" y="523"/>
                  </a:cubicBezTo>
                  <a:cubicBezTo>
                    <a:pt x="66" y="518"/>
                    <a:pt x="64" y="520"/>
                    <a:pt x="55" y="514"/>
                  </a:cubicBezTo>
                  <a:cubicBezTo>
                    <a:pt x="59" y="516"/>
                    <a:pt x="60" y="516"/>
                    <a:pt x="60" y="515"/>
                  </a:cubicBezTo>
                  <a:cubicBezTo>
                    <a:pt x="51" y="511"/>
                    <a:pt x="42" y="504"/>
                    <a:pt x="35" y="496"/>
                  </a:cubicBezTo>
                  <a:cubicBezTo>
                    <a:pt x="36" y="497"/>
                    <a:pt x="38" y="499"/>
                    <a:pt x="38" y="498"/>
                  </a:cubicBezTo>
                  <a:cubicBezTo>
                    <a:pt x="31" y="493"/>
                    <a:pt x="27" y="486"/>
                    <a:pt x="25" y="479"/>
                  </a:cubicBezTo>
                  <a:cubicBezTo>
                    <a:pt x="25" y="479"/>
                    <a:pt x="25" y="479"/>
                    <a:pt x="25" y="479"/>
                  </a:cubicBezTo>
                  <a:cubicBezTo>
                    <a:pt x="25" y="477"/>
                    <a:pt x="24" y="474"/>
                    <a:pt x="23" y="472"/>
                  </a:cubicBezTo>
                  <a:cubicBezTo>
                    <a:pt x="25" y="475"/>
                    <a:pt x="25" y="475"/>
                    <a:pt x="25" y="475"/>
                  </a:cubicBezTo>
                  <a:cubicBezTo>
                    <a:pt x="23" y="459"/>
                    <a:pt x="22" y="471"/>
                    <a:pt x="20" y="457"/>
                  </a:cubicBezTo>
                  <a:cubicBezTo>
                    <a:pt x="21" y="461"/>
                    <a:pt x="21" y="459"/>
                    <a:pt x="21" y="460"/>
                  </a:cubicBezTo>
                  <a:cubicBezTo>
                    <a:pt x="17" y="448"/>
                    <a:pt x="14" y="427"/>
                    <a:pt x="11" y="415"/>
                  </a:cubicBezTo>
                  <a:cubicBezTo>
                    <a:pt x="11" y="415"/>
                    <a:pt x="12" y="415"/>
                    <a:pt x="12" y="415"/>
                  </a:cubicBezTo>
                  <a:cubicBezTo>
                    <a:pt x="9" y="401"/>
                    <a:pt x="8" y="387"/>
                    <a:pt x="5" y="372"/>
                  </a:cubicBezTo>
                  <a:cubicBezTo>
                    <a:pt x="5" y="366"/>
                    <a:pt x="8" y="373"/>
                    <a:pt x="6" y="359"/>
                  </a:cubicBezTo>
                  <a:cubicBezTo>
                    <a:pt x="4" y="359"/>
                    <a:pt x="3" y="334"/>
                    <a:pt x="2" y="343"/>
                  </a:cubicBezTo>
                  <a:cubicBezTo>
                    <a:pt x="1" y="330"/>
                    <a:pt x="1" y="310"/>
                    <a:pt x="0" y="302"/>
                  </a:cubicBezTo>
                  <a:cubicBezTo>
                    <a:pt x="1" y="307"/>
                    <a:pt x="2" y="296"/>
                    <a:pt x="2" y="306"/>
                  </a:cubicBezTo>
                  <a:cubicBezTo>
                    <a:pt x="3" y="298"/>
                    <a:pt x="3" y="298"/>
                    <a:pt x="3" y="298"/>
                  </a:cubicBezTo>
                  <a:cubicBezTo>
                    <a:pt x="4" y="299"/>
                    <a:pt x="3" y="306"/>
                    <a:pt x="4" y="304"/>
                  </a:cubicBezTo>
                  <a:cubicBezTo>
                    <a:pt x="4" y="298"/>
                    <a:pt x="3" y="283"/>
                    <a:pt x="3" y="279"/>
                  </a:cubicBezTo>
                  <a:cubicBezTo>
                    <a:pt x="2" y="269"/>
                    <a:pt x="0" y="260"/>
                    <a:pt x="1" y="244"/>
                  </a:cubicBezTo>
                  <a:cubicBezTo>
                    <a:pt x="1" y="252"/>
                    <a:pt x="3" y="240"/>
                    <a:pt x="3" y="245"/>
                  </a:cubicBezTo>
                  <a:cubicBezTo>
                    <a:pt x="2" y="238"/>
                    <a:pt x="2" y="230"/>
                    <a:pt x="1" y="223"/>
                  </a:cubicBezTo>
                  <a:cubicBezTo>
                    <a:pt x="2" y="218"/>
                    <a:pt x="3" y="222"/>
                    <a:pt x="3" y="214"/>
                  </a:cubicBezTo>
                  <a:cubicBezTo>
                    <a:pt x="3" y="215"/>
                    <a:pt x="3" y="211"/>
                    <a:pt x="2" y="209"/>
                  </a:cubicBezTo>
                  <a:cubicBezTo>
                    <a:pt x="3" y="207"/>
                    <a:pt x="5" y="187"/>
                    <a:pt x="7" y="185"/>
                  </a:cubicBezTo>
                  <a:cubicBezTo>
                    <a:pt x="8" y="183"/>
                    <a:pt x="6" y="194"/>
                    <a:pt x="8" y="188"/>
                  </a:cubicBezTo>
                  <a:cubicBezTo>
                    <a:pt x="9" y="179"/>
                    <a:pt x="9" y="178"/>
                    <a:pt x="11" y="169"/>
                  </a:cubicBezTo>
                  <a:cubicBezTo>
                    <a:pt x="11" y="168"/>
                    <a:pt x="11" y="168"/>
                    <a:pt x="11" y="168"/>
                  </a:cubicBezTo>
                  <a:cubicBezTo>
                    <a:pt x="12" y="162"/>
                    <a:pt x="14" y="150"/>
                    <a:pt x="12" y="156"/>
                  </a:cubicBezTo>
                  <a:cubicBezTo>
                    <a:pt x="11" y="161"/>
                    <a:pt x="13" y="155"/>
                    <a:pt x="11" y="161"/>
                  </a:cubicBezTo>
                  <a:cubicBezTo>
                    <a:pt x="11" y="157"/>
                    <a:pt x="13" y="146"/>
                    <a:pt x="16" y="136"/>
                  </a:cubicBezTo>
                  <a:cubicBezTo>
                    <a:pt x="15" y="139"/>
                    <a:pt x="16" y="139"/>
                    <a:pt x="16" y="141"/>
                  </a:cubicBezTo>
                  <a:cubicBezTo>
                    <a:pt x="18" y="128"/>
                    <a:pt x="22" y="114"/>
                    <a:pt x="27" y="100"/>
                  </a:cubicBezTo>
                  <a:cubicBezTo>
                    <a:pt x="26" y="100"/>
                    <a:pt x="27" y="106"/>
                    <a:pt x="25" y="108"/>
                  </a:cubicBezTo>
                  <a:cubicBezTo>
                    <a:pt x="29" y="99"/>
                    <a:pt x="33" y="90"/>
                    <a:pt x="37" y="82"/>
                  </a:cubicBezTo>
                  <a:cubicBezTo>
                    <a:pt x="38" y="77"/>
                    <a:pt x="40" y="73"/>
                    <a:pt x="42" y="69"/>
                  </a:cubicBezTo>
                  <a:cubicBezTo>
                    <a:pt x="44" y="65"/>
                    <a:pt x="47" y="61"/>
                    <a:pt x="50" y="58"/>
                  </a:cubicBezTo>
                  <a:cubicBezTo>
                    <a:pt x="49" y="61"/>
                    <a:pt x="48" y="59"/>
                    <a:pt x="49" y="59"/>
                  </a:cubicBezTo>
                  <a:cubicBezTo>
                    <a:pt x="55" y="51"/>
                    <a:pt x="56" y="53"/>
                    <a:pt x="61" y="49"/>
                  </a:cubicBezTo>
                  <a:cubicBezTo>
                    <a:pt x="62" y="49"/>
                    <a:pt x="67" y="44"/>
                    <a:pt x="72" y="41"/>
                  </a:cubicBezTo>
                  <a:cubicBezTo>
                    <a:pt x="75" y="39"/>
                    <a:pt x="74" y="40"/>
                    <a:pt x="69" y="43"/>
                  </a:cubicBezTo>
                  <a:cubicBezTo>
                    <a:pt x="73" y="40"/>
                    <a:pt x="82" y="35"/>
                    <a:pt x="94" y="30"/>
                  </a:cubicBezTo>
                  <a:cubicBezTo>
                    <a:pt x="105" y="26"/>
                    <a:pt x="119" y="22"/>
                    <a:pt x="129" y="20"/>
                  </a:cubicBezTo>
                  <a:cubicBezTo>
                    <a:pt x="128" y="20"/>
                    <a:pt x="140" y="15"/>
                    <a:pt x="145" y="15"/>
                  </a:cubicBezTo>
                  <a:cubicBezTo>
                    <a:pt x="143" y="16"/>
                    <a:pt x="143" y="16"/>
                    <a:pt x="143" y="16"/>
                  </a:cubicBezTo>
                  <a:cubicBezTo>
                    <a:pt x="147" y="16"/>
                    <a:pt x="158" y="13"/>
                    <a:pt x="159" y="14"/>
                  </a:cubicBezTo>
                  <a:cubicBezTo>
                    <a:pt x="164" y="12"/>
                    <a:pt x="155" y="14"/>
                    <a:pt x="146" y="16"/>
                  </a:cubicBezTo>
                  <a:cubicBezTo>
                    <a:pt x="137" y="18"/>
                    <a:pt x="129" y="21"/>
                    <a:pt x="135" y="19"/>
                  </a:cubicBezTo>
                  <a:cubicBezTo>
                    <a:pt x="139" y="19"/>
                    <a:pt x="153" y="13"/>
                    <a:pt x="151" y="15"/>
                  </a:cubicBezTo>
                  <a:cubicBezTo>
                    <a:pt x="160" y="13"/>
                    <a:pt x="168" y="11"/>
                    <a:pt x="177" y="11"/>
                  </a:cubicBezTo>
                  <a:cubicBezTo>
                    <a:pt x="175" y="11"/>
                    <a:pt x="170" y="13"/>
                    <a:pt x="177" y="12"/>
                  </a:cubicBezTo>
                  <a:cubicBezTo>
                    <a:pt x="190" y="10"/>
                    <a:pt x="181" y="11"/>
                    <a:pt x="191" y="9"/>
                  </a:cubicBezTo>
                  <a:cubicBezTo>
                    <a:pt x="198" y="8"/>
                    <a:pt x="198" y="8"/>
                    <a:pt x="198" y="8"/>
                  </a:cubicBezTo>
                  <a:cubicBezTo>
                    <a:pt x="198" y="7"/>
                    <a:pt x="210" y="7"/>
                    <a:pt x="205" y="6"/>
                  </a:cubicBezTo>
                  <a:cubicBezTo>
                    <a:pt x="206" y="7"/>
                    <a:pt x="224" y="4"/>
                    <a:pt x="222" y="6"/>
                  </a:cubicBezTo>
                  <a:cubicBezTo>
                    <a:pt x="221" y="7"/>
                    <a:pt x="221" y="7"/>
                    <a:pt x="221" y="7"/>
                  </a:cubicBezTo>
                  <a:cubicBezTo>
                    <a:pt x="226" y="7"/>
                    <a:pt x="230" y="5"/>
                    <a:pt x="234" y="4"/>
                  </a:cubicBezTo>
                  <a:cubicBezTo>
                    <a:pt x="235" y="4"/>
                    <a:pt x="237" y="4"/>
                    <a:pt x="236" y="4"/>
                  </a:cubicBezTo>
                  <a:cubicBezTo>
                    <a:pt x="237" y="2"/>
                    <a:pt x="250" y="4"/>
                    <a:pt x="256" y="2"/>
                  </a:cubicBezTo>
                  <a:cubicBezTo>
                    <a:pt x="268" y="2"/>
                    <a:pt x="287" y="0"/>
                    <a:pt x="292" y="2"/>
                  </a:cubicBezTo>
                  <a:cubicBezTo>
                    <a:pt x="301" y="1"/>
                    <a:pt x="310" y="0"/>
                    <a:pt x="320" y="0"/>
                  </a:cubicBezTo>
                  <a:cubicBezTo>
                    <a:pt x="318" y="0"/>
                    <a:pt x="315" y="1"/>
                    <a:pt x="315" y="1"/>
                  </a:cubicBezTo>
                  <a:cubicBezTo>
                    <a:pt x="321" y="2"/>
                    <a:pt x="323" y="1"/>
                    <a:pt x="329" y="1"/>
                  </a:cubicBezTo>
                  <a:cubicBezTo>
                    <a:pt x="327" y="1"/>
                    <a:pt x="342" y="2"/>
                    <a:pt x="349" y="3"/>
                  </a:cubicBezTo>
                  <a:cubicBezTo>
                    <a:pt x="358" y="2"/>
                    <a:pt x="355" y="1"/>
                    <a:pt x="356" y="0"/>
                  </a:cubicBezTo>
                  <a:cubicBezTo>
                    <a:pt x="364" y="3"/>
                    <a:pt x="382" y="0"/>
                    <a:pt x="392" y="2"/>
                  </a:cubicBezTo>
                  <a:cubicBezTo>
                    <a:pt x="389" y="2"/>
                    <a:pt x="379" y="3"/>
                    <a:pt x="386" y="4"/>
                  </a:cubicBezTo>
                  <a:cubicBezTo>
                    <a:pt x="394" y="6"/>
                    <a:pt x="403" y="3"/>
                    <a:pt x="416" y="5"/>
                  </a:cubicBezTo>
                  <a:cubicBezTo>
                    <a:pt x="413" y="3"/>
                    <a:pt x="413" y="3"/>
                    <a:pt x="413" y="3"/>
                  </a:cubicBezTo>
                  <a:cubicBezTo>
                    <a:pt x="419" y="4"/>
                    <a:pt x="433" y="3"/>
                    <a:pt x="431" y="5"/>
                  </a:cubicBezTo>
                  <a:cubicBezTo>
                    <a:pt x="436" y="4"/>
                    <a:pt x="447" y="6"/>
                    <a:pt x="446" y="5"/>
                  </a:cubicBezTo>
                  <a:cubicBezTo>
                    <a:pt x="467" y="8"/>
                    <a:pt x="499" y="9"/>
                    <a:pt x="512" y="14"/>
                  </a:cubicBezTo>
                  <a:cubicBezTo>
                    <a:pt x="515" y="14"/>
                    <a:pt x="523" y="16"/>
                    <a:pt x="521" y="14"/>
                  </a:cubicBezTo>
                  <a:cubicBezTo>
                    <a:pt x="516" y="13"/>
                    <a:pt x="514" y="14"/>
                    <a:pt x="512" y="13"/>
                  </a:cubicBezTo>
                  <a:cubicBezTo>
                    <a:pt x="515" y="14"/>
                    <a:pt x="516" y="13"/>
                    <a:pt x="516" y="13"/>
                  </a:cubicBezTo>
                  <a:cubicBezTo>
                    <a:pt x="523" y="14"/>
                    <a:pt x="528" y="15"/>
                    <a:pt x="521" y="16"/>
                  </a:cubicBezTo>
                  <a:cubicBezTo>
                    <a:pt x="536" y="19"/>
                    <a:pt x="537" y="15"/>
                    <a:pt x="556" y="19"/>
                  </a:cubicBezTo>
                  <a:cubicBezTo>
                    <a:pt x="555" y="20"/>
                    <a:pt x="557" y="20"/>
                    <a:pt x="562" y="21"/>
                  </a:cubicBezTo>
                  <a:cubicBezTo>
                    <a:pt x="573" y="22"/>
                    <a:pt x="573" y="22"/>
                    <a:pt x="573" y="22"/>
                  </a:cubicBezTo>
                  <a:cubicBezTo>
                    <a:pt x="585" y="25"/>
                    <a:pt x="580" y="25"/>
                    <a:pt x="580" y="26"/>
                  </a:cubicBezTo>
                  <a:cubicBezTo>
                    <a:pt x="586" y="28"/>
                    <a:pt x="594" y="29"/>
                    <a:pt x="597" y="29"/>
                  </a:cubicBezTo>
                  <a:cubicBezTo>
                    <a:pt x="605" y="33"/>
                    <a:pt x="605" y="33"/>
                    <a:pt x="605" y="33"/>
                  </a:cubicBezTo>
                  <a:cubicBezTo>
                    <a:pt x="599" y="30"/>
                    <a:pt x="610" y="34"/>
                    <a:pt x="614" y="34"/>
                  </a:cubicBezTo>
                  <a:cubicBezTo>
                    <a:pt x="610" y="34"/>
                    <a:pt x="610" y="34"/>
                    <a:pt x="610" y="34"/>
                  </a:cubicBezTo>
                  <a:cubicBezTo>
                    <a:pt x="611" y="34"/>
                    <a:pt x="619" y="36"/>
                    <a:pt x="623" y="37"/>
                  </a:cubicBezTo>
                  <a:cubicBezTo>
                    <a:pt x="622" y="36"/>
                    <a:pt x="615" y="34"/>
                    <a:pt x="611" y="32"/>
                  </a:cubicBezTo>
                  <a:cubicBezTo>
                    <a:pt x="614" y="33"/>
                    <a:pt x="619" y="34"/>
                    <a:pt x="624" y="35"/>
                  </a:cubicBezTo>
                  <a:cubicBezTo>
                    <a:pt x="622" y="36"/>
                    <a:pt x="634" y="39"/>
                    <a:pt x="639" y="41"/>
                  </a:cubicBezTo>
                  <a:cubicBezTo>
                    <a:pt x="645" y="43"/>
                    <a:pt x="646" y="42"/>
                    <a:pt x="647" y="43"/>
                  </a:cubicBezTo>
                  <a:cubicBezTo>
                    <a:pt x="647" y="44"/>
                    <a:pt x="657" y="47"/>
                    <a:pt x="652" y="46"/>
                  </a:cubicBezTo>
                  <a:cubicBezTo>
                    <a:pt x="650" y="45"/>
                    <a:pt x="648" y="44"/>
                    <a:pt x="644" y="43"/>
                  </a:cubicBezTo>
                  <a:cubicBezTo>
                    <a:pt x="648" y="45"/>
                    <a:pt x="647" y="46"/>
                    <a:pt x="655" y="48"/>
                  </a:cubicBezTo>
                  <a:cubicBezTo>
                    <a:pt x="658" y="49"/>
                    <a:pt x="658" y="49"/>
                    <a:pt x="659" y="48"/>
                  </a:cubicBezTo>
                  <a:cubicBezTo>
                    <a:pt x="659" y="48"/>
                    <a:pt x="661" y="48"/>
                    <a:pt x="666" y="52"/>
                  </a:cubicBezTo>
                  <a:cubicBezTo>
                    <a:pt x="663" y="51"/>
                    <a:pt x="662" y="51"/>
                    <a:pt x="659" y="50"/>
                  </a:cubicBezTo>
                  <a:cubicBezTo>
                    <a:pt x="663" y="52"/>
                    <a:pt x="666" y="54"/>
                    <a:pt x="669" y="57"/>
                  </a:cubicBezTo>
                  <a:cubicBezTo>
                    <a:pt x="670" y="57"/>
                    <a:pt x="670" y="57"/>
                    <a:pt x="670" y="57"/>
                  </a:cubicBezTo>
                  <a:cubicBezTo>
                    <a:pt x="671" y="58"/>
                    <a:pt x="670" y="57"/>
                    <a:pt x="671" y="58"/>
                  </a:cubicBezTo>
                  <a:cubicBezTo>
                    <a:pt x="672" y="58"/>
                    <a:pt x="676" y="62"/>
                    <a:pt x="678" y="65"/>
                  </a:cubicBezTo>
                  <a:cubicBezTo>
                    <a:pt x="681" y="68"/>
                    <a:pt x="684" y="71"/>
                    <a:pt x="685" y="72"/>
                  </a:cubicBezTo>
                  <a:cubicBezTo>
                    <a:pt x="689" y="77"/>
                    <a:pt x="691" y="83"/>
                    <a:pt x="693" y="88"/>
                  </a:cubicBezTo>
                  <a:cubicBezTo>
                    <a:pt x="693" y="87"/>
                    <a:pt x="693" y="87"/>
                    <a:pt x="693" y="87"/>
                  </a:cubicBezTo>
                  <a:cubicBezTo>
                    <a:pt x="695" y="93"/>
                    <a:pt x="699" y="101"/>
                    <a:pt x="701" y="106"/>
                  </a:cubicBezTo>
                  <a:cubicBezTo>
                    <a:pt x="701" y="106"/>
                    <a:pt x="701" y="106"/>
                    <a:pt x="701" y="106"/>
                  </a:cubicBezTo>
                  <a:cubicBezTo>
                    <a:pt x="702" y="109"/>
                    <a:pt x="705" y="117"/>
                    <a:pt x="707" y="121"/>
                  </a:cubicBezTo>
                  <a:cubicBezTo>
                    <a:pt x="709" y="130"/>
                    <a:pt x="704" y="125"/>
                    <a:pt x="708" y="134"/>
                  </a:cubicBezTo>
                  <a:cubicBezTo>
                    <a:pt x="710" y="143"/>
                    <a:pt x="713" y="147"/>
                    <a:pt x="713" y="144"/>
                  </a:cubicBezTo>
                  <a:cubicBezTo>
                    <a:pt x="716" y="160"/>
                    <a:pt x="721" y="177"/>
                    <a:pt x="721" y="193"/>
                  </a:cubicBezTo>
                  <a:cubicBezTo>
                    <a:pt x="722" y="195"/>
                    <a:pt x="722" y="193"/>
                    <a:pt x="723" y="198"/>
                  </a:cubicBezTo>
                  <a:cubicBezTo>
                    <a:pt x="726" y="222"/>
                    <a:pt x="730" y="248"/>
                    <a:pt x="728" y="267"/>
                  </a:cubicBezTo>
                  <a:cubicBezTo>
                    <a:pt x="728" y="260"/>
                    <a:pt x="727" y="266"/>
                    <a:pt x="727" y="266"/>
                  </a:cubicBezTo>
                  <a:cubicBezTo>
                    <a:pt x="728" y="272"/>
                    <a:pt x="726" y="273"/>
                    <a:pt x="728" y="275"/>
                  </a:cubicBezTo>
                  <a:cubicBezTo>
                    <a:pt x="729" y="274"/>
                    <a:pt x="729" y="275"/>
                    <a:pt x="729" y="268"/>
                  </a:cubicBezTo>
                  <a:cubicBezTo>
                    <a:pt x="731" y="282"/>
                    <a:pt x="731" y="304"/>
                    <a:pt x="731" y="312"/>
                  </a:cubicBezTo>
                  <a:cubicBezTo>
                    <a:pt x="731" y="308"/>
                    <a:pt x="731" y="311"/>
                    <a:pt x="732" y="314"/>
                  </a:cubicBezTo>
                  <a:cubicBezTo>
                    <a:pt x="730" y="313"/>
                    <a:pt x="730" y="323"/>
                    <a:pt x="731" y="331"/>
                  </a:cubicBezTo>
                  <a:cubicBezTo>
                    <a:pt x="732" y="332"/>
                    <a:pt x="732" y="332"/>
                    <a:pt x="732" y="332"/>
                  </a:cubicBezTo>
                  <a:cubicBezTo>
                    <a:pt x="731" y="337"/>
                    <a:pt x="731" y="337"/>
                    <a:pt x="731" y="337"/>
                  </a:cubicBezTo>
                  <a:cubicBezTo>
                    <a:pt x="731" y="340"/>
                    <a:pt x="733" y="341"/>
                    <a:pt x="732" y="348"/>
                  </a:cubicBezTo>
                  <a:cubicBezTo>
                    <a:pt x="731" y="349"/>
                    <a:pt x="731" y="349"/>
                    <a:pt x="731" y="351"/>
                  </a:cubicBezTo>
                  <a:cubicBezTo>
                    <a:pt x="731" y="359"/>
                    <a:pt x="733" y="370"/>
                    <a:pt x="732" y="379"/>
                  </a:cubicBezTo>
                  <a:cubicBezTo>
                    <a:pt x="730" y="386"/>
                    <a:pt x="730" y="386"/>
                    <a:pt x="730" y="386"/>
                  </a:cubicBezTo>
                  <a:cubicBezTo>
                    <a:pt x="730" y="390"/>
                    <a:pt x="731" y="396"/>
                    <a:pt x="731" y="390"/>
                  </a:cubicBezTo>
                  <a:cubicBezTo>
                    <a:pt x="730" y="405"/>
                    <a:pt x="730" y="414"/>
                    <a:pt x="728" y="419"/>
                  </a:cubicBezTo>
                  <a:cubicBezTo>
                    <a:pt x="729" y="429"/>
                    <a:pt x="729" y="440"/>
                    <a:pt x="729" y="451"/>
                  </a:cubicBezTo>
                  <a:cubicBezTo>
                    <a:pt x="728" y="447"/>
                    <a:pt x="728" y="447"/>
                    <a:pt x="728" y="447"/>
                  </a:cubicBezTo>
                  <a:cubicBezTo>
                    <a:pt x="733" y="454"/>
                    <a:pt x="740" y="462"/>
                    <a:pt x="748" y="467"/>
                  </a:cubicBezTo>
                  <a:cubicBezTo>
                    <a:pt x="755" y="473"/>
                    <a:pt x="764" y="477"/>
                    <a:pt x="772" y="480"/>
                  </a:cubicBezTo>
                  <a:cubicBezTo>
                    <a:pt x="771" y="480"/>
                    <a:pt x="771" y="480"/>
                    <a:pt x="771" y="480"/>
                  </a:cubicBezTo>
                  <a:cubicBezTo>
                    <a:pt x="778" y="482"/>
                    <a:pt x="775" y="480"/>
                    <a:pt x="780" y="481"/>
                  </a:cubicBezTo>
                  <a:cubicBezTo>
                    <a:pt x="777" y="481"/>
                    <a:pt x="785" y="483"/>
                    <a:pt x="780" y="483"/>
                  </a:cubicBezTo>
                  <a:cubicBezTo>
                    <a:pt x="790" y="485"/>
                    <a:pt x="793" y="482"/>
                    <a:pt x="800" y="481"/>
                  </a:cubicBezTo>
                  <a:cubicBezTo>
                    <a:pt x="801" y="480"/>
                    <a:pt x="795" y="482"/>
                    <a:pt x="796" y="481"/>
                  </a:cubicBezTo>
                  <a:cubicBezTo>
                    <a:pt x="796" y="481"/>
                    <a:pt x="800" y="480"/>
                    <a:pt x="804" y="479"/>
                  </a:cubicBezTo>
                  <a:cubicBezTo>
                    <a:pt x="807" y="478"/>
                    <a:pt x="811" y="477"/>
                    <a:pt x="811" y="476"/>
                  </a:cubicBezTo>
                  <a:cubicBezTo>
                    <a:pt x="814" y="475"/>
                    <a:pt x="813" y="477"/>
                    <a:pt x="811" y="478"/>
                  </a:cubicBezTo>
                  <a:cubicBezTo>
                    <a:pt x="813" y="477"/>
                    <a:pt x="815" y="476"/>
                    <a:pt x="817" y="475"/>
                  </a:cubicBezTo>
                  <a:cubicBezTo>
                    <a:pt x="821" y="474"/>
                    <a:pt x="818" y="477"/>
                    <a:pt x="813" y="479"/>
                  </a:cubicBezTo>
                  <a:cubicBezTo>
                    <a:pt x="809" y="482"/>
                    <a:pt x="805" y="484"/>
                    <a:pt x="810" y="483"/>
                  </a:cubicBezTo>
                  <a:cubicBezTo>
                    <a:pt x="812" y="483"/>
                    <a:pt x="814" y="482"/>
                    <a:pt x="816" y="481"/>
                  </a:cubicBezTo>
                  <a:cubicBezTo>
                    <a:pt x="822" y="480"/>
                    <a:pt x="800" y="489"/>
                    <a:pt x="816" y="483"/>
                  </a:cubicBezTo>
                  <a:cubicBezTo>
                    <a:pt x="822" y="480"/>
                    <a:pt x="826" y="475"/>
                    <a:pt x="821" y="478"/>
                  </a:cubicBezTo>
                  <a:cubicBezTo>
                    <a:pt x="827" y="474"/>
                    <a:pt x="828" y="472"/>
                    <a:pt x="829" y="471"/>
                  </a:cubicBezTo>
                  <a:cubicBezTo>
                    <a:pt x="830" y="469"/>
                    <a:pt x="831" y="468"/>
                    <a:pt x="838" y="463"/>
                  </a:cubicBezTo>
                  <a:cubicBezTo>
                    <a:pt x="842" y="462"/>
                    <a:pt x="828" y="470"/>
                    <a:pt x="831" y="470"/>
                  </a:cubicBezTo>
                  <a:cubicBezTo>
                    <a:pt x="838" y="467"/>
                    <a:pt x="842" y="461"/>
                    <a:pt x="848" y="457"/>
                  </a:cubicBezTo>
                  <a:cubicBezTo>
                    <a:pt x="842" y="461"/>
                    <a:pt x="846" y="456"/>
                    <a:pt x="849" y="453"/>
                  </a:cubicBezTo>
                  <a:cubicBezTo>
                    <a:pt x="855" y="448"/>
                    <a:pt x="846" y="458"/>
                    <a:pt x="854" y="450"/>
                  </a:cubicBezTo>
                  <a:cubicBezTo>
                    <a:pt x="855" y="449"/>
                    <a:pt x="862" y="441"/>
                    <a:pt x="855" y="447"/>
                  </a:cubicBezTo>
                  <a:cubicBezTo>
                    <a:pt x="856" y="444"/>
                    <a:pt x="859" y="442"/>
                    <a:pt x="860" y="441"/>
                  </a:cubicBezTo>
                  <a:cubicBezTo>
                    <a:pt x="862" y="439"/>
                    <a:pt x="864" y="436"/>
                    <a:pt x="865" y="434"/>
                  </a:cubicBezTo>
                  <a:cubicBezTo>
                    <a:pt x="868" y="431"/>
                    <a:pt x="862" y="444"/>
                    <a:pt x="869" y="435"/>
                  </a:cubicBezTo>
                  <a:cubicBezTo>
                    <a:pt x="867" y="436"/>
                    <a:pt x="875" y="422"/>
                    <a:pt x="870" y="426"/>
                  </a:cubicBezTo>
                  <a:cubicBezTo>
                    <a:pt x="872" y="422"/>
                    <a:pt x="873" y="422"/>
                    <a:pt x="873" y="426"/>
                  </a:cubicBezTo>
                  <a:cubicBezTo>
                    <a:pt x="877" y="420"/>
                    <a:pt x="877" y="410"/>
                    <a:pt x="879" y="409"/>
                  </a:cubicBezTo>
                  <a:cubicBezTo>
                    <a:pt x="879" y="406"/>
                    <a:pt x="879" y="406"/>
                    <a:pt x="879" y="406"/>
                  </a:cubicBezTo>
                  <a:cubicBezTo>
                    <a:pt x="880" y="405"/>
                    <a:pt x="881" y="402"/>
                    <a:pt x="882" y="399"/>
                  </a:cubicBezTo>
                  <a:cubicBezTo>
                    <a:pt x="882" y="396"/>
                    <a:pt x="882" y="391"/>
                    <a:pt x="882" y="387"/>
                  </a:cubicBezTo>
                  <a:cubicBezTo>
                    <a:pt x="882" y="384"/>
                    <a:pt x="882" y="381"/>
                    <a:pt x="883" y="381"/>
                  </a:cubicBezTo>
                  <a:cubicBezTo>
                    <a:pt x="883" y="379"/>
                    <a:pt x="880" y="366"/>
                    <a:pt x="880" y="371"/>
                  </a:cubicBezTo>
                  <a:cubicBezTo>
                    <a:pt x="881" y="379"/>
                    <a:pt x="882" y="380"/>
                    <a:pt x="881" y="385"/>
                  </a:cubicBezTo>
                  <a:cubicBezTo>
                    <a:pt x="882" y="379"/>
                    <a:pt x="879" y="373"/>
                    <a:pt x="878" y="369"/>
                  </a:cubicBezTo>
                  <a:cubicBezTo>
                    <a:pt x="878" y="369"/>
                    <a:pt x="878" y="369"/>
                    <a:pt x="878" y="369"/>
                  </a:cubicBezTo>
                  <a:cubicBezTo>
                    <a:pt x="878" y="370"/>
                    <a:pt x="878" y="370"/>
                    <a:pt x="878" y="370"/>
                  </a:cubicBezTo>
                  <a:cubicBezTo>
                    <a:pt x="879" y="369"/>
                    <a:pt x="879" y="369"/>
                    <a:pt x="879" y="369"/>
                  </a:cubicBezTo>
                  <a:cubicBezTo>
                    <a:pt x="878" y="368"/>
                    <a:pt x="875" y="363"/>
                    <a:pt x="873" y="362"/>
                  </a:cubicBezTo>
                  <a:cubicBezTo>
                    <a:pt x="875" y="363"/>
                    <a:pt x="875" y="362"/>
                    <a:pt x="873" y="360"/>
                  </a:cubicBezTo>
                  <a:cubicBezTo>
                    <a:pt x="871" y="359"/>
                    <a:pt x="871" y="359"/>
                    <a:pt x="871" y="359"/>
                  </a:cubicBezTo>
                  <a:cubicBezTo>
                    <a:pt x="863" y="350"/>
                    <a:pt x="871" y="355"/>
                    <a:pt x="862" y="346"/>
                  </a:cubicBezTo>
                  <a:cubicBezTo>
                    <a:pt x="869" y="353"/>
                    <a:pt x="869" y="353"/>
                    <a:pt x="869" y="353"/>
                  </a:cubicBezTo>
                  <a:cubicBezTo>
                    <a:pt x="868" y="351"/>
                    <a:pt x="866" y="348"/>
                    <a:pt x="862" y="343"/>
                  </a:cubicBezTo>
                  <a:cubicBezTo>
                    <a:pt x="859" y="342"/>
                    <a:pt x="856" y="340"/>
                    <a:pt x="854" y="339"/>
                  </a:cubicBezTo>
                  <a:cubicBezTo>
                    <a:pt x="849" y="334"/>
                    <a:pt x="853" y="336"/>
                    <a:pt x="847" y="331"/>
                  </a:cubicBezTo>
                  <a:cubicBezTo>
                    <a:pt x="850" y="333"/>
                    <a:pt x="852" y="335"/>
                    <a:pt x="854" y="337"/>
                  </a:cubicBezTo>
                  <a:cubicBezTo>
                    <a:pt x="855" y="338"/>
                    <a:pt x="851" y="332"/>
                    <a:pt x="846" y="324"/>
                  </a:cubicBezTo>
                  <a:cubicBezTo>
                    <a:pt x="842" y="319"/>
                    <a:pt x="836" y="312"/>
                    <a:pt x="840" y="320"/>
                  </a:cubicBezTo>
                  <a:cubicBezTo>
                    <a:pt x="838" y="316"/>
                    <a:pt x="835" y="310"/>
                    <a:pt x="838" y="313"/>
                  </a:cubicBezTo>
                  <a:cubicBezTo>
                    <a:pt x="832" y="303"/>
                    <a:pt x="837" y="315"/>
                    <a:pt x="832" y="307"/>
                  </a:cubicBezTo>
                  <a:cubicBezTo>
                    <a:pt x="831" y="303"/>
                    <a:pt x="828" y="291"/>
                    <a:pt x="828" y="283"/>
                  </a:cubicBezTo>
                  <a:cubicBezTo>
                    <a:pt x="829" y="286"/>
                    <a:pt x="830" y="289"/>
                    <a:pt x="832" y="292"/>
                  </a:cubicBezTo>
                  <a:cubicBezTo>
                    <a:pt x="831" y="290"/>
                    <a:pt x="831" y="288"/>
                    <a:pt x="830" y="286"/>
                  </a:cubicBezTo>
                  <a:cubicBezTo>
                    <a:pt x="833" y="294"/>
                    <a:pt x="830" y="282"/>
                    <a:pt x="833" y="286"/>
                  </a:cubicBezTo>
                  <a:cubicBezTo>
                    <a:pt x="832" y="282"/>
                    <a:pt x="831" y="277"/>
                    <a:pt x="831" y="272"/>
                  </a:cubicBezTo>
                  <a:cubicBezTo>
                    <a:pt x="830" y="279"/>
                    <a:pt x="829" y="275"/>
                    <a:pt x="828" y="270"/>
                  </a:cubicBezTo>
                  <a:cubicBezTo>
                    <a:pt x="827" y="266"/>
                    <a:pt x="827" y="259"/>
                    <a:pt x="826" y="261"/>
                  </a:cubicBezTo>
                  <a:cubicBezTo>
                    <a:pt x="826" y="253"/>
                    <a:pt x="828" y="250"/>
                    <a:pt x="830" y="248"/>
                  </a:cubicBezTo>
                  <a:cubicBezTo>
                    <a:pt x="832" y="245"/>
                    <a:pt x="833" y="244"/>
                    <a:pt x="834" y="237"/>
                  </a:cubicBezTo>
                  <a:cubicBezTo>
                    <a:pt x="836" y="229"/>
                    <a:pt x="836" y="229"/>
                    <a:pt x="836" y="229"/>
                  </a:cubicBezTo>
                  <a:cubicBezTo>
                    <a:pt x="845" y="235"/>
                    <a:pt x="845" y="235"/>
                    <a:pt x="845" y="235"/>
                  </a:cubicBezTo>
                  <a:cubicBezTo>
                    <a:pt x="846" y="236"/>
                    <a:pt x="847" y="237"/>
                    <a:pt x="848" y="238"/>
                  </a:cubicBezTo>
                  <a:cubicBezTo>
                    <a:pt x="847" y="235"/>
                    <a:pt x="853" y="239"/>
                    <a:pt x="846" y="234"/>
                  </a:cubicBezTo>
                  <a:cubicBezTo>
                    <a:pt x="836" y="224"/>
                    <a:pt x="836" y="224"/>
                    <a:pt x="836" y="224"/>
                  </a:cubicBezTo>
                  <a:cubicBezTo>
                    <a:pt x="832" y="236"/>
                    <a:pt x="832" y="236"/>
                    <a:pt x="832" y="236"/>
                  </a:cubicBezTo>
                  <a:cubicBezTo>
                    <a:pt x="832" y="237"/>
                    <a:pt x="832" y="237"/>
                    <a:pt x="832" y="237"/>
                  </a:cubicBezTo>
                  <a:cubicBezTo>
                    <a:pt x="832" y="236"/>
                    <a:pt x="832" y="236"/>
                    <a:pt x="832" y="236"/>
                  </a:cubicBezTo>
                  <a:cubicBezTo>
                    <a:pt x="837" y="224"/>
                    <a:pt x="837" y="224"/>
                    <a:pt x="837" y="224"/>
                  </a:cubicBezTo>
                  <a:cubicBezTo>
                    <a:pt x="846" y="234"/>
                    <a:pt x="846" y="234"/>
                    <a:pt x="846" y="234"/>
                  </a:cubicBezTo>
                  <a:cubicBezTo>
                    <a:pt x="852" y="240"/>
                    <a:pt x="852" y="236"/>
                    <a:pt x="860" y="243"/>
                  </a:cubicBezTo>
                  <a:cubicBezTo>
                    <a:pt x="853" y="239"/>
                    <a:pt x="867" y="250"/>
                    <a:pt x="856" y="244"/>
                  </a:cubicBezTo>
                  <a:cubicBezTo>
                    <a:pt x="857" y="244"/>
                    <a:pt x="850" y="240"/>
                    <a:pt x="849" y="239"/>
                  </a:cubicBezTo>
                  <a:cubicBezTo>
                    <a:pt x="851" y="242"/>
                    <a:pt x="846" y="240"/>
                    <a:pt x="855" y="246"/>
                  </a:cubicBezTo>
                  <a:cubicBezTo>
                    <a:pt x="860" y="249"/>
                    <a:pt x="868" y="254"/>
                    <a:pt x="867" y="252"/>
                  </a:cubicBezTo>
                  <a:cubicBezTo>
                    <a:pt x="868" y="251"/>
                    <a:pt x="859" y="247"/>
                    <a:pt x="863" y="248"/>
                  </a:cubicBezTo>
                  <a:cubicBezTo>
                    <a:pt x="874" y="254"/>
                    <a:pt x="876" y="256"/>
                    <a:pt x="881" y="257"/>
                  </a:cubicBezTo>
                  <a:cubicBezTo>
                    <a:pt x="874" y="253"/>
                    <a:pt x="873" y="251"/>
                    <a:pt x="873" y="251"/>
                  </a:cubicBezTo>
                  <a:cubicBezTo>
                    <a:pt x="882" y="254"/>
                    <a:pt x="882" y="254"/>
                    <a:pt x="882" y="254"/>
                  </a:cubicBezTo>
                  <a:cubicBezTo>
                    <a:pt x="880" y="254"/>
                    <a:pt x="880" y="254"/>
                    <a:pt x="880" y="254"/>
                  </a:cubicBezTo>
                  <a:cubicBezTo>
                    <a:pt x="894" y="262"/>
                    <a:pt x="885" y="255"/>
                    <a:pt x="899" y="262"/>
                  </a:cubicBezTo>
                  <a:cubicBezTo>
                    <a:pt x="904" y="267"/>
                    <a:pt x="904" y="267"/>
                    <a:pt x="904" y="267"/>
                  </a:cubicBezTo>
                  <a:cubicBezTo>
                    <a:pt x="900" y="266"/>
                    <a:pt x="884" y="256"/>
                    <a:pt x="886" y="259"/>
                  </a:cubicBezTo>
                  <a:cubicBezTo>
                    <a:pt x="895" y="264"/>
                    <a:pt x="898" y="264"/>
                    <a:pt x="907" y="269"/>
                  </a:cubicBezTo>
                  <a:cubicBezTo>
                    <a:pt x="905" y="268"/>
                    <a:pt x="902" y="267"/>
                    <a:pt x="900" y="266"/>
                  </a:cubicBezTo>
                  <a:cubicBezTo>
                    <a:pt x="902" y="267"/>
                    <a:pt x="903" y="269"/>
                    <a:pt x="905" y="271"/>
                  </a:cubicBezTo>
                  <a:cubicBezTo>
                    <a:pt x="908" y="273"/>
                    <a:pt x="912" y="275"/>
                    <a:pt x="918" y="280"/>
                  </a:cubicBezTo>
                  <a:cubicBezTo>
                    <a:pt x="924" y="285"/>
                    <a:pt x="920" y="281"/>
                    <a:pt x="921" y="280"/>
                  </a:cubicBezTo>
                  <a:cubicBezTo>
                    <a:pt x="927" y="286"/>
                    <a:pt x="931" y="292"/>
                    <a:pt x="933" y="297"/>
                  </a:cubicBezTo>
                  <a:cubicBezTo>
                    <a:pt x="935" y="301"/>
                    <a:pt x="936" y="306"/>
                    <a:pt x="937" y="311"/>
                  </a:cubicBezTo>
                  <a:cubicBezTo>
                    <a:pt x="936" y="310"/>
                    <a:pt x="936" y="316"/>
                    <a:pt x="936" y="320"/>
                  </a:cubicBezTo>
                  <a:cubicBezTo>
                    <a:pt x="922" y="315"/>
                    <a:pt x="922" y="315"/>
                    <a:pt x="922" y="315"/>
                  </a:cubicBezTo>
                  <a:cubicBezTo>
                    <a:pt x="923" y="312"/>
                    <a:pt x="925" y="311"/>
                    <a:pt x="922" y="315"/>
                  </a:cubicBezTo>
                  <a:cubicBezTo>
                    <a:pt x="935" y="320"/>
                    <a:pt x="935" y="320"/>
                    <a:pt x="935" y="320"/>
                  </a:cubicBezTo>
                  <a:cubicBezTo>
                    <a:pt x="935" y="319"/>
                    <a:pt x="935" y="319"/>
                    <a:pt x="935" y="319"/>
                  </a:cubicBezTo>
                  <a:cubicBezTo>
                    <a:pt x="936" y="316"/>
                    <a:pt x="936" y="308"/>
                    <a:pt x="934" y="300"/>
                  </a:cubicBezTo>
                  <a:cubicBezTo>
                    <a:pt x="931" y="293"/>
                    <a:pt x="926" y="286"/>
                    <a:pt x="923" y="284"/>
                  </a:cubicBezTo>
                  <a:cubicBezTo>
                    <a:pt x="924" y="287"/>
                    <a:pt x="922" y="284"/>
                    <a:pt x="919" y="281"/>
                  </a:cubicBezTo>
                  <a:cubicBezTo>
                    <a:pt x="915" y="278"/>
                    <a:pt x="911" y="275"/>
                    <a:pt x="909" y="274"/>
                  </a:cubicBezTo>
                  <a:cubicBezTo>
                    <a:pt x="920" y="282"/>
                    <a:pt x="917" y="284"/>
                    <a:pt x="918" y="286"/>
                  </a:cubicBezTo>
                  <a:cubicBezTo>
                    <a:pt x="920" y="289"/>
                    <a:pt x="923" y="291"/>
                    <a:pt x="924" y="293"/>
                  </a:cubicBezTo>
                  <a:cubicBezTo>
                    <a:pt x="926" y="294"/>
                    <a:pt x="923" y="290"/>
                    <a:pt x="924" y="289"/>
                  </a:cubicBezTo>
                  <a:cubicBezTo>
                    <a:pt x="931" y="299"/>
                    <a:pt x="933" y="311"/>
                    <a:pt x="933" y="320"/>
                  </a:cubicBezTo>
                  <a:cubicBezTo>
                    <a:pt x="924" y="316"/>
                    <a:pt x="924" y="316"/>
                    <a:pt x="924" y="316"/>
                  </a:cubicBezTo>
                  <a:cubicBezTo>
                    <a:pt x="927" y="312"/>
                    <a:pt x="927" y="312"/>
                    <a:pt x="927" y="312"/>
                  </a:cubicBezTo>
                  <a:cubicBezTo>
                    <a:pt x="930" y="308"/>
                    <a:pt x="930" y="310"/>
                    <a:pt x="927" y="315"/>
                  </a:cubicBezTo>
                  <a:cubicBezTo>
                    <a:pt x="932" y="308"/>
                    <a:pt x="938" y="301"/>
                    <a:pt x="946" y="296"/>
                  </a:cubicBezTo>
                  <a:cubicBezTo>
                    <a:pt x="954" y="292"/>
                    <a:pt x="963" y="289"/>
                    <a:pt x="971" y="288"/>
                  </a:cubicBezTo>
                  <a:cubicBezTo>
                    <a:pt x="966" y="288"/>
                    <a:pt x="970" y="287"/>
                    <a:pt x="975" y="286"/>
                  </a:cubicBezTo>
                  <a:cubicBezTo>
                    <a:pt x="981" y="285"/>
                    <a:pt x="986" y="285"/>
                    <a:pt x="982" y="285"/>
                  </a:cubicBezTo>
                  <a:cubicBezTo>
                    <a:pt x="973" y="285"/>
                    <a:pt x="965" y="285"/>
                    <a:pt x="970" y="283"/>
                  </a:cubicBezTo>
                  <a:cubicBezTo>
                    <a:pt x="976" y="282"/>
                    <a:pt x="970" y="284"/>
                    <a:pt x="972" y="284"/>
                  </a:cubicBezTo>
                  <a:cubicBezTo>
                    <a:pt x="980" y="282"/>
                    <a:pt x="984" y="285"/>
                    <a:pt x="991" y="283"/>
                  </a:cubicBezTo>
                  <a:cubicBezTo>
                    <a:pt x="975" y="284"/>
                    <a:pt x="988" y="285"/>
                    <a:pt x="985" y="287"/>
                  </a:cubicBezTo>
                  <a:cubicBezTo>
                    <a:pt x="996" y="286"/>
                    <a:pt x="984" y="288"/>
                    <a:pt x="996" y="288"/>
                  </a:cubicBezTo>
                  <a:cubicBezTo>
                    <a:pt x="1007" y="287"/>
                    <a:pt x="1020" y="287"/>
                    <a:pt x="1031" y="283"/>
                  </a:cubicBezTo>
                  <a:cubicBezTo>
                    <a:pt x="1036" y="282"/>
                    <a:pt x="1041" y="280"/>
                    <a:pt x="1046" y="277"/>
                  </a:cubicBezTo>
                  <a:cubicBezTo>
                    <a:pt x="1053" y="272"/>
                    <a:pt x="1053" y="272"/>
                    <a:pt x="1053" y="272"/>
                  </a:cubicBezTo>
                  <a:cubicBezTo>
                    <a:pt x="1052" y="280"/>
                    <a:pt x="1052" y="280"/>
                    <a:pt x="1052" y="280"/>
                  </a:cubicBezTo>
                  <a:cubicBezTo>
                    <a:pt x="1049" y="293"/>
                    <a:pt x="1045" y="306"/>
                    <a:pt x="1040" y="314"/>
                  </a:cubicBezTo>
                  <a:cubicBezTo>
                    <a:pt x="1036" y="320"/>
                    <a:pt x="1037" y="315"/>
                    <a:pt x="1033" y="322"/>
                  </a:cubicBezTo>
                  <a:cubicBezTo>
                    <a:pt x="1028" y="329"/>
                    <a:pt x="1038" y="317"/>
                    <a:pt x="1030" y="328"/>
                  </a:cubicBezTo>
                  <a:cubicBezTo>
                    <a:pt x="1030" y="326"/>
                    <a:pt x="1030" y="326"/>
                    <a:pt x="1030" y="326"/>
                  </a:cubicBezTo>
                  <a:cubicBezTo>
                    <a:pt x="1029" y="328"/>
                    <a:pt x="1025" y="333"/>
                    <a:pt x="1021" y="338"/>
                  </a:cubicBezTo>
                  <a:cubicBezTo>
                    <a:pt x="1017" y="342"/>
                    <a:pt x="1012" y="346"/>
                    <a:pt x="1011" y="349"/>
                  </a:cubicBezTo>
                  <a:cubicBezTo>
                    <a:pt x="1012" y="347"/>
                    <a:pt x="1013" y="346"/>
                    <a:pt x="1013" y="345"/>
                  </a:cubicBezTo>
                  <a:cubicBezTo>
                    <a:pt x="1011" y="346"/>
                    <a:pt x="1010" y="348"/>
                    <a:pt x="1008" y="349"/>
                  </a:cubicBezTo>
                  <a:cubicBezTo>
                    <a:pt x="1008" y="349"/>
                    <a:pt x="1005" y="350"/>
                    <a:pt x="1008" y="347"/>
                  </a:cubicBezTo>
                  <a:cubicBezTo>
                    <a:pt x="1001" y="351"/>
                    <a:pt x="993" y="357"/>
                    <a:pt x="984" y="360"/>
                  </a:cubicBezTo>
                  <a:cubicBezTo>
                    <a:pt x="986" y="359"/>
                    <a:pt x="988" y="359"/>
                    <a:pt x="990" y="359"/>
                  </a:cubicBezTo>
                  <a:cubicBezTo>
                    <a:pt x="981" y="363"/>
                    <a:pt x="972" y="363"/>
                    <a:pt x="964" y="363"/>
                  </a:cubicBezTo>
                  <a:cubicBezTo>
                    <a:pt x="964" y="363"/>
                    <a:pt x="964" y="363"/>
                    <a:pt x="964" y="363"/>
                  </a:cubicBezTo>
                  <a:cubicBezTo>
                    <a:pt x="960" y="364"/>
                    <a:pt x="956" y="367"/>
                    <a:pt x="952" y="370"/>
                  </a:cubicBezTo>
                  <a:cubicBezTo>
                    <a:pt x="952" y="369"/>
                    <a:pt x="952" y="369"/>
                    <a:pt x="952" y="369"/>
                  </a:cubicBezTo>
                  <a:cubicBezTo>
                    <a:pt x="950" y="371"/>
                    <a:pt x="948" y="373"/>
                    <a:pt x="946" y="375"/>
                  </a:cubicBezTo>
                  <a:cubicBezTo>
                    <a:pt x="946" y="372"/>
                    <a:pt x="940" y="378"/>
                    <a:pt x="939" y="382"/>
                  </a:cubicBezTo>
                  <a:cubicBezTo>
                    <a:pt x="942" y="376"/>
                    <a:pt x="947" y="369"/>
                    <a:pt x="953" y="364"/>
                  </a:cubicBezTo>
                  <a:cubicBezTo>
                    <a:pt x="959" y="361"/>
                    <a:pt x="948" y="369"/>
                    <a:pt x="952" y="368"/>
                  </a:cubicBezTo>
                  <a:cubicBezTo>
                    <a:pt x="954" y="367"/>
                    <a:pt x="960" y="364"/>
                    <a:pt x="964" y="362"/>
                  </a:cubicBezTo>
                  <a:cubicBezTo>
                    <a:pt x="964" y="362"/>
                    <a:pt x="964" y="362"/>
                    <a:pt x="964" y="362"/>
                  </a:cubicBezTo>
                  <a:cubicBezTo>
                    <a:pt x="966" y="362"/>
                    <a:pt x="969" y="361"/>
                    <a:pt x="970" y="361"/>
                  </a:cubicBezTo>
                  <a:cubicBezTo>
                    <a:pt x="966" y="361"/>
                    <a:pt x="965" y="361"/>
                    <a:pt x="964" y="361"/>
                  </a:cubicBezTo>
                  <a:cubicBezTo>
                    <a:pt x="964" y="361"/>
                    <a:pt x="964" y="361"/>
                    <a:pt x="964" y="361"/>
                  </a:cubicBezTo>
                  <a:cubicBezTo>
                    <a:pt x="960" y="363"/>
                    <a:pt x="960" y="363"/>
                    <a:pt x="960" y="363"/>
                  </a:cubicBezTo>
                  <a:cubicBezTo>
                    <a:pt x="959" y="363"/>
                    <a:pt x="961" y="361"/>
                    <a:pt x="963" y="360"/>
                  </a:cubicBezTo>
                  <a:cubicBezTo>
                    <a:pt x="963" y="360"/>
                    <a:pt x="963" y="360"/>
                    <a:pt x="963" y="360"/>
                  </a:cubicBezTo>
                  <a:cubicBezTo>
                    <a:pt x="964" y="360"/>
                    <a:pt x="964" y="360"/>
                    <a:pt x="964" y="360"/>
                  </a:cubicBezTo>
                  <a:cubicBezTo>
                    <a:pt x="966" y="360"/>
                    <a:pt x="968" y="360"/>
                    <a:pt x="970" y="359"/>
                  </a:cubicBezTo>
                  <a:cubicBezTo>
                    <a:pt x="968" y="359"/>
                    <a:pt x="965" y="359"/>
                    <a:pt x="964" y="359"/>
                  </a:cubicBezTo>
                  <a:cubicBezTo>
                    <a:pt x="963" y="359"/>
                    <a:pt x="963" y="359"/>
                    <a:pt x="963" y="359"/>
                  </a:cubicBezTo>
                  <a:cubicBezTo>
                    <a:pt x="963" y="359"/>
                    <a:pt x="963" y="359"/>
                    <a:pt x="963" y="359"/>
                  </a:cubicBezTo>
                  <a:cubicBezTo>
                    <a:pt x="962" y="359"/>
                    <a:pt x="962" y="359"/>
                    <a:pt x="962" y="360"/>
                  </a:cubicBezTo>
                  <a:cubicBezTo>
                    <a:pt x="963" y="359"/>
                    <a:pt x="963" y="359"/>
                    <a:pt x="963" y="359"/>
                  </a:cubicBezTo>
                  <a:cubicBezTo>
                    <a:pt x="963" y="359"/>
                    <a:pt x="963" y="359"/>
                    <a:pt x="963" y="359"/>
                  </a:cubicBezTo>
                  <a:cubicBezTo>
                    <a:pt x="964" y="359"/>
                    <a:pt x="964" y="359"/>
                    <a:pt x="964" y="359"/>
                  </a:cubicBezTo>
                  <a:cubicBezTo>
                    <a:pt x="969" y="359"/>
                    <a:pt x="974" y="358"/>
                    <a:pt x="982" y="357"/>
                  </a:cubicBezTo>
                  <a:cubicBezTo>
                    <a:pt x="977" y="358"/>
                    <a:pt x="986" y="357"/>
                    <a:pt x="984" y="358"/>
                  </a:cubicBezTo>
                  <a:cubicBezTo>
                    <a:pt x="984" y="356"/>
                    <a:pt x="992" y="354"/>
                    <a:pt x="1001" y="348"/>
                  </a:cubicBezTo>
                  <a:cubicBezTo>
                    <a:pt x="1009" y="345"/>
                    <a:pt x="1017" y="335"/>
                    <a:pt x="1025" y="325"/>
                  </a:cubicBezTo>
                  <a:cubicBezTo>
                    <a:pt x="1023" y="330"/>
                    <a:pt x="1019" y="336"/>
                    <a:pt x="1014" y="342"/>
                  </a:cubicBezTo>
                  <a:cubicBezTo>
                    <a:pt x="1020" y="336"/>
                    <a:pt x="1020" y="335"/>
                    <a:pt x="1026" y="329"/>
                  </a:cubicBezTo>
                  <a:cubicBezTo>
                    <a:pt x="1027" y="326"/>
                    <a:pt x="1028" y="323"/>
                    <a:pt x="1033" y="313"/>
                  </a:cubicBezTo>
                  <a:cubicBezTo>
                    <a:pt x="1034" y="313"/>
                    <a:pt x="1034" y="313"/>
                    <a:pt x="1034" y="313"/>
                  </a:cubicBezTo>
                  <a:cubicBezTo>
                    <a:pt x="1038" y="305"/>
                    <a:pt x="1037" y="304"/>
                    <a:pt x="1041" y="293"/>
                  </a:cubicBezTo>
                  <a:cubicBezTo>
                    <a:pt x="1043" y="289"/>
                    <a:pt x="1044" y="284"/>
                    <a:pt x="1045" y="279"/>
                  </a:cubicBezTo>
                  <a:cubicBezTo>
                    <a:pt x="1050" y="283"/>
                    <a:pt x="1050" y="283"/>
                    <a:pt x="1050" y="283"/>
                  </a:cubicBezTo>
                  <a:cubicBezTo>
                    <a:pt x="1036" y="292"/>
                    <a:pt x="1018" y="293"/>
                    <a:pt x="1006" y="293"/>
                  </a:cubicBezTo>
                  <a:cubicBezTo>
                    <a:pt x="1006" y="292"/>
                    <a:pt x="1006" y="292"/>
                    <a:pt x="1006" y="292"/>
                  </a:cubicBezTo>
                  <a:cubicBezTo>
                    <a:pt x="997" y="294"/>
                    <a:pt x="975" y="292"/>
                    <a:pt x="965" y="297"/>
                  </a:cubicBezTo>
                  <a:cubicBezTo>
                    <a:pt x="957" y="299"/>
                    <a:pt x="950" y="302"/>
                    <a:pt x="945" y="307"/>
                  </a:cubicBezTo>
                  <a:cubicBezTo>
                    <a:pt x="939" y="311"/>
                    <a:pt x="935" y="317"/>
                    <a:pt x="931" y="321"/>
                  </a:cubicBezTo>
                  <a:cubicBezTo>
                    <a:pt x="923" y="332"/>
                    <a:pt x="923" y="332"/>
                    <a:pt x="923" y="332"/>
                  </a:cubicBezTo>
                  <a:cubicBezTo>
                    <a:pt x="924" y="319"/>
                    <a:pt x="924" y="319"/>
                    <a:pt x="924" y="319"/>
                  </a:cubicBezTo>
                  <a:cubicBezTo>
                    <a:pt x="925" y="315"/>
                    <a:pt x="925" y="312"/>
                    <a:pt x="925" y="310"/>
                  </a:cubicBezTo>
                  <a:cubicBezTo>
                    <a:pt x="923" y="301"/>
                    <a:pt x="919" y="294"/>
                    <a:pt x="914" y="289"/>
                  </a:cubicBezTo>
                  <a:cubicBezTo>
                    <a:pt x="908" y="283"/>
                    <a:pt x="901" y="279"/>
                    <a:pt x="893" y="275"/>
                  </a:cubicBezTo>
                  <a:cubicBezTo>
                    <a:pt x="878" y="268"/>
                    <a:pt x="861" y="262"/>
                    <a:pt x="845" y="250"/>
                  </a:cubicBezTo>
                  <a:cubicBezTo>
                    <a:pt x="847" y="251"/>
                    <a:pt x="850" y="252"/>
                    <a:pt x="852" y="252"/>
                  </a:cubicBezTo>
                  <a:cubicBezTo>
                    <a:pt x="845" y="249"/>
                    <a:pt x="848" y="249"/>
                    <a:pt x="843" y="245"/>
                  </a:cubicBezTo>
                  <a:cubicBezTo>
                    <a:pt x="846" y="249"/>
                    <a:pt x="842" y="246"/>
                    <a:pt x="837" y="242"/>
                  </a:cubicBezTo>
                  <a:cubicBezTo>
                    <a:pt x="844" y="241"/>
                    <a:pt x="844" y="241"/>
                    <a:pt x="844" y="241"/>
                  </a:cubicBezTo>
                  <a:cubicBezTo>
                    <a:pt x="843" y="243"/>
                    <a:pt x="842" y="246"/>
                    <a:pt x="842" y="248"/>
                  </a:cubicBezTo>
                  <a:cubicBezTo>
                    <a:pt x="839" y="255"/>
                    <a:pt x="838" y="264"/>
                    <a:pt x="838" y="273"/>
                  </a:cubicBezTo>
                  <a:cubicBezTo>
                    <a:pt x="839" y="281"/>
                    <a:pt x="841" y="290"/>
                    <a:pt x="844" y="296"/>
                  </a:cubicBezTo>
                  <a:cubicBezTo>
                    <a:pt x="844" y="297"/>
                    <a:pt x="844" y="297"/>
                    <a:pt x="844" y="297"/>
                  </a:cubicBezTo>
                  <a:cubicBezTo>
                    <a:pt x="850" y="309"/>
                    <a:pt x="859" y="323"/>
                    <a:pt x="871" y="337"/>
                  </a:cubicBezTo>
                  <a:cubicBezTo>
                    <a:pt x="872" y="339"/>
                    <a:pt x="874" y="342"/>
                    <a:pt x="878" y="346"/>
                  </a:cubicBezTo>
                  <a:cubicBezTo>
                    <a:pt x="881" y="349"/>
                    <a:pt x="883" y="351"/>
                    <a:pt x="886" y="354"/>
                  </a:cubicBezTo>
                  <a:cubicBezTo>
                    <a:pt x="888" y="357"/>
                    <a:pt x="890" y="360"/>
                    <a:pt x="893" y="365"/>
                  </a:cubicBezTo>
                  <a:cubicBezTo>
                    <a:pt x="893" y="365"/>
                    <a:pt x="893" y="365"/>
                    <a:pt x="893" y="365"/>
                  </a:cubicBezTo>
                  <a:cubicBezTo>
                    <a:pt x="893" y="366"/>
                    <a:pt x="893" y="366"/>
                    <a:pt x="893" y="366"/>
                  </a:cubicBezTo>
                  <a:cubicBezTo>
                    <a:pt x="893" y="368"/>
                    <a:pt x="894" y="371"/>
                    <a:pt x="895" y="374"/>
                  </a:cubicBezTo>
                  <a:cubicBezTo>
                    <a:pt x="895" y="379"/>
                    <a:pt x="896" y="387"/>
                    <a:pt x="895" y="394"/>
                  </a:cubicBezTo>
                  <a:cubicBezTo>
                    <a:pt x="894" y="401"/>
                    <a:pt x="892" y="409"/>
                    <a:pt x="890" y="414"/>
                  </a:cubicBezTo>
                  <a:cubicBezTo>
                    <a:pt x="888" y="424"/>
                    <a:pt x="883" y="434"/>
                    <a:pt x="877" y="443"/>
                  </a:cubicBezTo>
                  <a:cubicBezTo>
                    <a:pt x="876" y="445"/>
                    <a:pt x="874" y="448"/>
                    <a:pt x="873" y="450"/>
                  </a:cubicBezTo>
                  <a:cubicBezTo>
                    <a:pt x="872" y="451"/>
                    <a:pt x="871" y="452"/>
                    <a:pt x="870" y="453"/>
                  </a:cubicBezTo>
                  <a:cubicBezTo>
                    <a:pt x="867" y="456"/>
                    <a:pt x="867" y="456"/>
                    <a:pt x="867" y="456"/>
                  </a:cubicBezTo>
                  <a:cubicBezTo>
                    <a:pt x="863" y="459"/>
                    <a:pt x="859" y="463"/>
                    <a:pt x="855" y="467"/>
                  </a:cubicBezTo>
                  <a:cubicBezTo>
                    <a:pt x="839" y="480"/>
                    <a:pt x="819" y="492"/>
                    <a:pt x="796" y="496"/>
                  </a:cubicBezTo>
                  <a:cubicBezTo>
                    <a:pt x="792" y="495"/>
                    <a:pt x="792" y="495"/>
                    <a:pt x="792" y="495"/>
                  </a:cubicBezTo>
                  <a:cubicBezTo>
                    <a:pt x="778" y="497"/>
                    <a:pt x="761" y="494"/>
                    <a:pt x="748" y="486"/>
                  </a:cubicBezTo>
                  <a:cubicBezTo>
                    <a:pt x="734" y="478"/>
                    <a:pt x="723" y="467"/>
                    <a:pt x="715" y="454"/>
                  </a:cubicBezTo>
                  <a:cubicBezTo>
                    <a:pt x="714" y="453"/>
                    <a:pt x="714" y="453"/>
                    <a:pt x="714" y="453"/>
                  </a:cubicBezTo>
                  <a:cubicBezTo>
                    <a:pt x="714" y="450"/>
                    <a:pt x="714" y="450"/>
                    <a:pt x="714" y="450"/>
                  </a:cubicBezTo>
                  <a:cubicBezTo>
                    <a:pt x="715" y="435"/>
                    <a:pt x="716" y="421"/>
                    <a:pt x="716" y="409"/>
                  </a:cubicBezTo>
                  <a:cubicBezTo>
                    <a:pt x="718" y="412"/>
                    <a:pt x="718" y="412"/>
                    <a:pt x="718" y="412"/>
                  </a:cubicBezTo>
                  <a:cubicBezTo>
                    <a:pt x="719" y="401"/>
                    <a:pt x="718" y="387"/>
                    <a:pt x="717" y="390"/>
                  </a:cubicBezTo>
                  <a:cubicBezTo>
                    <a:pt x="717" y="379"/>
                    <a:pt x="716" y="363"/>
                    <a:pt x="718" y="356"/>
                  </a:cubicBezTo>
                  <a:cubicBezTo>
                    <a:pt x="718" y="345"/>
                    <a:pt x="717" y="343"/>
                    <a:pt x="717" y="334"/>
                  </a:cubicBezTo>
                  <a:cubicBezTo>
                    <a:pt x="717" y="312"/>
                    <a:pt x="717" y="304"/>
                    <a:pt x="716" y="283"/>
                  </a:cubicBezTo>
                  <a:cubicBezTo>
                    <a:pt x="716" y="288"/>
                    <a:pt x="716" y="288"/>
                    <a:pt x="716" y="288"/>
                  </a:cubicBezTo>
                  <a:cubicBezTo>
                    <a:pt x="716" y="290"/>
                    <a:pt x="717" y="290"/>
                    <a:pt x="717" y="285"/>
                  </a:cubicBezTo>
                  <a:cubicBezTo>
                    <a:pt x="716" y="277"/>
                    <a:pt x="716" y="257"/>
                    <a:pt x="714" y="264"/>
                  </a:cubicBezTo>
                  <a:cubicBezTo>
                    <a:pt x="714" y="242"/>
                    <a:pt x="709" y="213"/>
                    <a:pt x="708" y="192"/>
                  </a:cubicBezTo>
                  <a:cubicBezTo>
                    <a:pt x="707" y="194"/>
                    <a:pt x="707" y="188"/>
                    <a:pt x="706" y="186"/>
                  </a:cubicBezTo>
                  <a:cubicBezTo>
                    <a:pt x="703" y="167"/>
                    <a:pt x="700" y="147"/>
                    <a:pt x="695" y="132"/>
                  </a:cubicBezTo>
                  <a:cubicBezTo>
                    <a:pt x="694" y="129"/>
                    <a:pt x="697" y="137"/>
                    <a:pt x="695" y="129"/>
                  </a:cubicBezTo>
                  <a:cubicBezTo>
                    <a:pt x="694" y="125"/>
                    <a:pt x="694" y="129"/>
                    <a:pt x="692" y="124"/>
                  </a:cubicBezTo>
                  <a:cubicBezTo>
                    <a:pt x="687" y="109"/>
                    <a:pt x="682" y="95"/>
                    <a:pt x="674" y="82"/>
                  </a:cubicBezTo>
                  <a:cubicBezTo>
                    <a:pt x="670" y="76"/>
                    <a:pt x="666" y="70"/>
                    <a:pt x="661" y="66"/>
                  </a:cubicBezTo>
                  <a:cubicBezTo>
                    <a:pt x="656" y="61"/>
                    <a:pt x="651" y="59"/>
                    <a:pt x="643" y="56"/>
                  </a:cubicBezTo>
                  <a:cubicBezTo>
                    <a:pt x="619" y="47"/>
                    <a:pt x="594" y="41"/>
                    <a:pt x="568" y="36"/>
                  </a:cubicBezTo>
                  <a:cubicBezTo>
                    <a:pt x="542" y="31"/>
                    <a:pt x="516" y="27"/>
                    <a:pt x="491" y="24"/>
                  </a:cubicBezTo>
                  <a:cubicBezTo>
                    <a:pt x="492" y="23"/>
                    <a:pt x="492" y="23"/>
                    <a:pt x="492" y="23"/>
                  </a:cubicBezTo>
                  <a:cubicBezTo>
                    <a:pt x="475" y="23"/>
                    <a:pt x="453" y="17"/>
                    <a:pt x="439" y="19"/>
                  </a:cubicBezTo>
                  <a:cubicBezTo>
                    <a:pt x="435" y="18"/>
                    <a:pt x="424" y="18"/>
                    <a:pt x="427" y="17"/>
                  </a:cubicBezTo>
                  <a:cubicBezTo>
                    <a:pt x="414" y="17"/>
                    <a:pt x="390" y="13"/>
                    <a:pt x="370" y="14"/>
                  </a:cubicBezTo>
                  <a:cubicBezTo>
                    <a:pt x="372" y="15"/>
                    <a:pt x="373" y="14"/>
                    <a:pt x="375" y="14"/>
                  </a:cubicBezTo>
                  <a:cubicBezTo>
                    <a:pt x="356" y="13"/>
                    <a:pt x="338" y="14"/>
                    <a:pt x="318" y="13"/>
                  </a:cubicBezTo>
                  <a:cubicBezTo>
                    <a:pt x="320" y="13"/>
                    <a:pt x="324" y="13"/>
                    <a:pt x="324" y="12"/>
                  </a:cubicBezTo>
                  <a:cubicBezTo>
                    <a:pt x="316" y="11"/>
                    <a:pt x="305" y="14"/>
                    <a:pt x="301" y="12"/>
                  </a:cubicBezTo>
                  <a:cubicBezTo>
                    <a:pt x="296" y="12"/>
                    <a:pt x="298" y="13"/>
                    <a:pt x="301" y="13"/>
                  </a:cubicBezTo>
                  <a:cubicBezTo>
                    <a:pt x="255" y="13"/>
                    <a:pt x="207" y="18"/>
                    <a:pt x="161" y="26"/>
                  </a:cubicBezTo>
                  <a:cubicBezTo>
                    <a:pt x="128" y="31"/>
                    <a:pt x="158" y="23"/>
                    <a:pt x="133" y="30"/>
                  </a:cubicBezTo>
                  <a:cubicBezTo>
                    <a:pt x="131" y="30"/>
                    <a:pt x="132" y="31"/>
                    <a:pt x="131" y="31"/>
                  </a:cubicBezTo>
                  <a:cubicBezTo>
                    <a:pt x="122" y="34"/>
                    <a:pt x="115" y="32"/>
                    <a:pt x="109" y="36"/>
                  </a:cubicBezTo>
                  <a:cubicBezTo>
                    <a:pt x="112" y="36"/>
                    <a:pt x="105" y="38"/>
                    <a:pt x="105" y="39"/>
                  </a:cubicBezTo>
                  <a:cubicBezTo>
                    <a:pt x="95" y="41"/>
                    <a:pt x="90" y="43"/>
                    <a:pt x="85" y="45"/>
                  </a:cubicBezTo>
                  <a:cubicBezTo>
                    <a:pt x="80" y="48"/>
                    <a:pt x="75" y="50"/>
                    <a:pt x="69" y="54"/>
                  </a:cubicBezTo>
                  <a:cubicBezTo>
                    <a:pt x="70" y="53"/>
                    <a:pt x="70" y="53"/>
                    <a:pt x="70" y="53"/>
                  </a:cubicBezTo>
                  <a:cubicBezTo>
                    <a:pt x="63" y="59"/>
                    <a:pt x="56" y="65"/>
                    <a:pt x="53" y="74"/>
                  </a:cubicBezTo>
                  <a:cubicBezTo>
                    <a:pt x="48" y="82"/>
                    <a:pt x="45" y="90"/>
                    <a:pt x="43" y="98"/>
                  </a:cubicBezTo>
                  <a:cubicBezTo>
                    <a:pt x="23" y="144"/>
                    <a:pt x="15" y="194"/>
                    <a:pt x="12" y="243"/>
                  </a:cubicBezTo>
                  <a:cubicBezTo>
                    <a:pt x="10" y="292"/>
                    <a:pt x="13" y="342"/>
                    <a:pt x="20" y="391"/>
                  </a:cubicBezTo>
                  <a:cubicBezTo>
                    <a:pt x="24" y="420"/>
                    <a:pt x="29" y="449"/>
                    <a:pt x="36" y="477"/>
                  </a:cubicBezTo>
                  <a:cubicBezTo>
                    <a:pt x="36" y="477"/>
                    <a:pt x="36" y="477"/>
                    <a:pt x="36" y="477"/>
                  </a:cubicBezTo>
                  <a:cubicBezTo>
                    <a:pt x="36" y="477"/>
                    <a:pt x="36" y="477"/>
                    <a:pt x="36" y="477"/>
                  </a:cubicBezTo>
                  <a:cubicBezTo>
                    <a:pt x="36" y="477"/>
                    <a:pt x="36" y="478"/>
                    <a:pt x="36" y="478"/>
                  </a:cubicBezTo>
                  <a:cubicBezTo>
                    <a:pt x="37" y="479"/>
                    <a:pt x="37" y="480"/>
                    <a:pt x="37" y="480"/>
                  </a:cubicBezTo>
                  <a:cubicBezTo>
                    <a:pt x="38" y="482"/>
                    <a:pt x="39" y="483"/>
                    <a:pt x="40" y="485"/>
                  </a:cubicBezTo>
                  <a:cubicBezTo>
                    <a:pt x="42" y="488"/>
                    <a:pt x="45" y="491"/>
                    <a:pt x="48" y="493"/>
                  </a:cubicBezTo>
                  <a:cubicBezTo>
                    <a:pt x="53" y="499"/>
                    <a:pt x="60" y="503"/>
                    <a:pt x="67" y="508"/>
                  </a:cubicBezTo>
                  <a:cubicBezTo>
                    <a:pt x="81" y="516"/>
                    <a:pt x="96" y="523"/>
                    <a:pt x="113" y="529"/>
                  </a:cubicBezTo>
                  <a:cubicBezTo>
                    <a:pt x="145" y="541"/>
                    <a:pt x="180" y="548"/>
                    <a:pt x="215" y="554"/>
                  </a:cubicBezTo>
                  <a:cubicBezTo>
                    <a:pt x="238" y="560"/>
                    <a:pt x="240" y="560"/>
                    <a:pt x="267" y="562"/>
                  </a:cubicBezTo>
                  <a:cubicBezTo>
                    <a:pt x="265" y="563"/>
                    <a:pt x="264" y="563"/>
                    <a:pt x="266" y="563"/>
                  </a:cubicBezTo>
                  <a:cubicBezTo>
                    <a:pt x="267" y="562"/>
                    <a:pt x="284" y="565"/>
                    <a:pt x="287" y="564"/>
                  </a:cubicBezTo>
                  <a:cubicBezTo>
                    <a:pt x="325" y="569"/>
                    <a:pt x="360" y="571"/>
                    <a:pt x="399" y="574"/>
                  </a:cubicBezTo>
                  <a:cubicBezTo>
                    <a:pt x="392" y="574"/>
                    <a:pt x="389" y="575"/>
                    <a:pt x="397" y="575"/>
                  </a:cubicBezTo>
                  <a:cubicBezTo>
                    <a:pt x="404" y="575"/>
                    <a:pt x="404" y="575"/>
                    <a:pt x="404" y="575"/>
                  </a:cubicBezTo>
                  <a:cubicBezTo>
                    <a:pt x="406" y="575"/>
                    <a:pt x="406" y="575"/>
                    <a:pt x="406" y="575"/>
                  </a:cubicBezTo>
                  <a:cubicBezTo>
                    <a:pt x="411" y="575"/>
                    <a:pt x="416" y="575"/>
                    <a:pt x="411" y="574"/>
                  </a:cubicBezTo>
                  <a:cubicBezTo>
                    <a:pt x="460" y="576"/>
                    <a:pt x="509" y="577"/>
                    <a:pt x="557" y="576"/>
                  </a:cubicBezTo>
                  <a:cubicBezTo>
                    <a:pt x="606" y="575"/>
                    <a:pt x="654" y="572"/>
                    <a:pt x="701" y="563"/>
                  </a:cubicBezTo>
                  <a:cubicBezTo>
                    <a:pt x="723" y="559"/>
                    <a:pt x="754" y="551"/>
                    <a:pt x="777" y="543"/>
                  </a:cubicBezTo>
                  <a:cubicBezTo>
                    <a:pt x="812" y="532"/>
                    <a:pt x="843" y="517"/>
                    <a:pt x="869" y="496"/>
                  </a:cubicBezTo>
                  <a:cubicBezTo>
                    <a:pt x="896" y="475"/>
                    <a:pt x="916" y="446"/>
                    <a:pt x="923" y="411"/>
                  </a:cubicBezTo>
                  <a:cubicBezTo>
                    <a:pt x="923" y="411"/>
                    <a:pt x="923" y="414"/>
                    <a:pt x="923" y="420"/>
                  </a:cubicBezTo>
                  <a:cubicBezTo>
                    <a:pt x="922" y="426"/>
                    <a:pt x="921" y="436"/>
                    <a:pt x="914" y="44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 name="Freeform 10"/>
            <p:cNvSpPr>
              <a:spLocks/>
            </p:cNvSpPr>
            <p:nvPr/>
          </p:nvSpPr>
          <p:spPr bwMode="auto">
            <a:xfrm>
              <a:off x="16416337" y="3860800"/>
              <a:ext cx="22225" cy="41275"/>
            </a:xfrm>
            <a:custGeom>
              <a:avLst/>
              <a:gdLst>
                <a:gd name="T0" fmla="*/ 0 w 6"/>
                <a:gd name="T1" fmla="*/ 37523 h 11"/>
                <a:gd name="T2" fmla="*/ 14817 w 6"/>
                <a:gd name="T3" fmla="*/ 26266 h 11"/>
                <a:gd name="T4" fmla="*/ 0 w 6"/>
                <a:gd name="T5" fmla="*/ 37523 h 11"/>
                <a:gd name="T6" fmla="*/ 0 60000 65536"/>
                <a:gd name="T7" fmla="*/ 0 60000 65536"/>
                <a:gd name="T8" fmla="*/ 0 60000 65536"/>
              </a:gdLst>
              <a:ahLst/>
              <a:cxnLst>
                <a:cxn ang="T6">
                  <a:pos x="T0" y="T1"/>
                </a:cxn>
                <a:cxn ang="T7">
                  <a:pos x="T2" y="T3"/>
                </a:cxn>
                <a:cxn ang="T8">
                  <a:pos x="T4" y="T5"/>
                </a:cxn>
              </a:cxnLst>
              <a:rect l="0" t="0" r="r" b="b"/>
              <a:pathLst>
                <a:path w="6" h="11">
                  <a:moveTo>
                    <a:pt x="0" y="10"/>
                  </a:moveTo>
                  <a:cubicBezTo>
                    <a:pt x="1" y="8"/>
                    <a:pt x="6" y="0"/>
                    <a:pt x="4" y="7"/>
                  </a:cubicBezTo>
                  <a:cubicBezTo>
                    <a:pt x="3" y="7"/>
                    <a:pt x="0" y="11"/>
                    <a:pt x="0" y="1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 name="Freeform 11"/>
            <p:cNvSpPr>
              <a:spLocks/>
            </p:cNvSpPr>
            <p:nvPr/>
          </p:nvSpPr>
          <p:spPr bwMode="auto">
            <a:xfrm>
              <a:off x="16637000" y="3495675"/>
              <a:ext cx="30163" cy="7938"/>
            </a:xfrm>
            <a:custGeom>
              <a:avLst/>
              <a:gdLst>
                <a:gd name="T0" fmla="*/ 15082 w 8"/>
                <a:gd name="T1" fmla="*/ 7938 h 2"/>
                <a:gd name="T2" fmla="*/ 0 w 8"/>
                <a:gd name="T3" fmla="*/ 3969 h 2"/>
                <a:gd name="T4" fmla="*/ 30163 w 8"/>
                <a:gd name="T5" fmla="*/ 3969 h 2"/>
                <a:gd name="T6" fmla="*/ 15082 w 8"/>
                <a:gd name="T7" fmla="*/ 7938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
                  <a:moveTo>
                    <a:pt x="4" y="2"/>
                  </a:moveTo>
                  <a:cubicBezTo>
                    <a:pt x="4" y="2"/>
                    <a:pt x="1" y="1"/>
                    <a:pt x="0" y="1"/>
                  </a:cubicBezTo>
                  <a:cubicBezTo>
                    <a:pt x="3" y="1"/>
                    <a:pt x="6" y="0"/>
                    <a:pt x="8" y="1"/>
                  </a:cubicBezTo>
                  <a:cubicBezTo>
                    <a:pt x="5" y="1"/>
                    <a:pt x="5" y="1"/>
                    <a:pt x="4"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 name="Freeform 12"/>
            <p:cNvSpPr>
              <a:spLocks/>
            </p:cNvSpPr>
            <p:nvPr/>
          </p:nvSpPr>
          <p:spPr bwMode="auto">
            <a:xfrm>
              <a:off x="16430625" y="3517900"/>
              <a:ext cx="71438" cy="49213"/>
            </a:xfrm>
            <a:custGeom>
              <a:avLst/>
              <a:gdLst>
                <a:gd name="T0" fmla="*/ 0 w 19"/>
                <a:gd name="T1" fmla="*/ 49213 h 13"/>
                <a:gd name="T2" fmla="*/ 26319 w 19"/>
                <a:gd name="T3" fmla="*/ 26499 h 13"/>
                <a:gd name="T4" fmla="*/ 71438 w 19"/>
                <a:gd name="T5" fmla="*/ 0 h 13"/>
                <a:gd name="T6" fmla="*/ 0 w 19"/>
                <a:gd name="T7" fmla="*/ 49213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3">
                  <a:moveTo>
                    <a:pt x="0" y="13"/>
                  </a:moveTo>
                  <a:cubicBezTo>
                    <a:pt x="0" y="13"/>
                    <a:pt x="3" y="10"/>
                    <a:pt x="7" y="7"/>
                  </a:cubicBezTo>
                  <a:cubicBezTo>
                    <a:pt x="10" y="4"/>
                    <a:pt x="15" y="2"/>
                    <a:pt x="19" y="0"/>
                  </a:cubicBezTo>
                  <a:cubicBezTo>
                    <a:pt x="12" y="3"/>
                    <a:pt x="6" y="8"/>
                    <a:pt x="0"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 name="Freeform 13"/>
            <p:cNvSpPr>
              <a:spLocks/>
            </p:cNvSpPr>
            <p:nvPr/>
          </p:nvSpPr>
          <p:spPr bwMode="auto">
            <a:xfrm>
              <a:off x="16370300" y="3468688"/>
              <a:ext cx="26988" cy="22225"/>
            </a:xfrm>
            <a:custGeom>
              <a:avLst/>
              <a:gdLst>
                <a:gd name="T0" fmla="*/ 11566 w 7"/>
                <a:gd name="T1" fmla="*/ 14817 h 6"/>
                <a:gd name="T2" fmla="*/ 26988 w 7"/>
                <a:gd name="T3" fmla="*/ 22225 h 6"/>
                <a:gd name="T4" fmla="*/ 11566 w 7"/>
                <a:gd name="T5" fmla="*/ 14817 h 6"/>
                <a:gd name="T6" fmla="*/ 0 60000 65536"/>
                <a:gd name="T7" fmla="*/ 0 60000 65536"/>
                <a:gd name="T8" fmla="*/ 0 60000 65536"/>
              </a:gdLst>
              <a:ahLst/>
              <a:cxnLst>
                <a:cxn ang="T6">
                  <a:pos x="T0" y="T1"/>
                </a:cxn>
                <a:cxn ang="T7">
                  <a:pos x="T2" y="T3"/>
                </a:cxn>
                <a:cxn ang="T8">
                  <a:pos x="T4" y="T5"/>
                </a:cxn>
              </a:cxnLst>
              <a:rect l="0" t="0" r="r" b="b"/>
              <a:pathLst>
                <a:path w="7" h="6">
                  <a:moveTo>
                    <a:pt x="3" y="4"/>
                  </a:moveTo>
                  <a:cubicBezTo>
                    <a:pt x="0" y="0"/>
                    <a:pt x="1" y="0"/>
                    <a:pt x="7" y="6"/>
                  </a:cubicBezTo>
                  <a:cubicBezTo>
                    <a:pt x="7" y="6"/>
                    <a:pt x="5" y="5"/>
                    <a:pt x="3" y="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 name="Freeform 14"/>
            <p:cNvSpPr>
              <a:spLocks/>
            </p:cNvSpPr>
            <p:nvPr/>
          </p:nvSpPr>
          <p:spPr bwMode="auto">
            <a:xfrm>
              <a:off x="16336962" y="3449638"/>
              <a:ext cx="38100" cy="26988"/>
            </a:xfrm>
            <a:custGeom>
              <a:avLst/>
              <a:gdLst>
                <a:gd name="T0" fmla="*/ 30480 w 10"/>
                <a:gd name="T1" fmla="*/ 26988 h 7"/>
                <a:gd name="T2" fmla="*/ 3810 w 10"/>
                <a:gd name="T3" fmla="*/ 0 h 7"/>
                <a:gd name="T4" fmla="*/ 30480 w 10"/>
                <a:gd name="T5" fmla="*/ 26988 h 7"/>
                <a:gd name="T6" fmla="*/ 0 60000 65536"/>
                <a:gd name="T7" fmla="*/ 0 60000 65536"/>
                <a:gd name="T8" fmla="*/ 0 60000 65536"/>
              </a:gdLst>
              <a:ahLst/>
              <a:cxnLst>
                <a:cxn ang="T6">
                  <a:pos x="T0" y="T1"/>
                </a:cxn>
                <a:cxn ang="T7">
                  <a:pos x="T2" y="T3"/>
                </a:cxn>
                <a:cxn ang="T8">
                  <a:pos x="T4" y="T5"/>
                </a:cxn>
              </a:cxnLst>
              <a:rect l="0" t="0" r="r" b="b"/>
              <a:pathLst>
                <a:path w="10" h="7">
                  <a:moveTo>
                    <a:pt x="8" y="7"/>
                  </a:moveTo>
                  <a:cubicBezTo>
                    <a:pt x="4" y="4"/>
                    <a:pt x="2" y="2"/>
                    <a:pt x="1" y="0"/>
                  </a:cubicBezTo>
                  <a:cubicBezTo>
                    <a:pt x="0" y="1"/>
                    <a:pt x="10" y="7"/>
                    <a:pt x="8" y="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 name="Freeform 15"/>
            <p:cNvSpPr>
              <a:spLocks/>
            </p:cNvSpPr>
            <p:nvPr/>
          </p:nvSpPr>
          <p:spPr bwMode="auto">
            <a:xfrm>
              <a:off x="16009937" y="3438525"/>
              <a:ext cx="7938" cy="57150"/>
            </a:xfrm>
            <a:custGeom>
              <a:avLst/>
              <a:gdLst>
                <a:gd name="T0" fmla="*/ 3969 w 2"/>
                <a:gd name="T1" fmla="*/ 7620 h 15"/>
                <a:gd name="T2" fmla="*/ 7938 w 2"/>
                <a:gd name="T3" fmla="*/ 57150 h 15"/>
                <a:gd name="T4" fmla="*/ 3969 w 2"/>
                <a:gd name="T5" fmla="*/ 7620 h 15"/>
                <a:gd name="T6" fmla="*/ 0 60000 65536"/>
                <a:gd name="T7" fmla="*/ 0 60000 65536"/>
                <a:gd name="T8" fmla="*/ 0 60000 65536"/>
              </a:gdLst>
              <a:ahLst/>
              <a:cxnLst>
                <a:cxn ang="T6">
                  <a:pos x="T0" y="T1"/>
                </a:cxn>
                <a:cxn ang="T7">
                  <a:pos x="T2" y="T3"/>
                </a:cxn>
                <a:cxn ang="T8">
                  <a:pos x="T4" y="T5"/>
                </a:cxn>
              </a:cxnLst>
              <a:rect l="0" t="0" r="r" b="b"/>
              <a:pathLst>
                <a:path w="2" h="15">
                  <a:moveTo>
                    <a:pt x="1" y="2"/>
                  </a:moveTo>
                  <a:cubicBezTo>
                    <a:pt x="1" y="5"/>
                    <a:pt x="2" y="12"/>
                    <a:pt x="2" y="15"/>
                  </a:cubicBezTo>
                  <a:cubicBezTo>
                    <a:pt x="2" y="12"/>
                    <a:pt x="0"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 name="Freeform 16"/>
            <p:cNvSpPr>
              <a:spLocks/>
            </p:cNvSpPr>
            <p:nvPr/>
          </p:nvSpPr>
          <p:spPr bwMode="auto">
            <a:xfrm>
              <a:off x="16092487" y="3652838"/>
              <a:ext cx="15875" cy="26988"/>
            </a:xfrm>
            <a:custGeom>
              <a:avLst/>
              <a:gdLst>
                <a:gd name="T0" fmla="*/ 0 w 4"/>
                <a:gd name="T1" fmla="*/ 0 h 7"/>
                <a:gd name="T2" fmla="*/ 7938 w 4"/>
                <a:gd name="T3" fmla="*/ 15422 h 7"/>
                <a:gd name="T4" fmla="*/ 0 w 4"/>
                <a:gd name="T5" fmla="*/ 7711 h 7"/>
                <a:gd name="T6" fmla="*/ 0 w 4"/>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7">
                  <a:moveTo>
                    <a:pt x="0" y="0"/>
                  </a:moveTo>
                  <a:cubicBezTo>
                    <a:pt x="1" y="1"/>
                    <a:pt x="1" y="2"/>
                    <a:pt x="2" y="4"/>
                  </a:cubicBezTo>
                  <a:cubicBezTo>
                    <a:pt x="4" y="7"/>
                    <a:pt x="2" y="4"/>
                    <a:pt x="0" y="2"/>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 name="Freeform 17"/>
            <p:cNvSpPr>
              <a:spLocks/>
            </p:cNvSpPr>
            <p:nvPr/>
          </p:nvSpPr>
          <p:spPr bwMode="auto">
            <a:xfrm>
              <a:off x="14430375" y="2441575"/>
              <a:ext cx="23813" cy="0"/>
            </a:xfrm>
            <a:custGeom>
              <a:avLst/>
              <a:gdLst>
                <a:gd name="T0" fmla="*/ 0 w 15"/>
                <a:gd name="T1" fmla="*/ 23813 w 15"/>
                <a:gd name="T2" fmla="*/ 19050 w 15"/>
                <a:gd name="T3" fmla="*/ 0 w 15"/>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5">
                  <a:moveTo>
                    <a:pt x="0" y="0"/>
                  </a:moveTo>
                  <a:lnTo>
                    <a:pt x="15" y="0"/>
                  </a:lnTo>
                  <a:lnTo>
                    <a:pt x="12" y="0"/>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 name="Freeform 18"/>
            <p:cNvSpPr>
              <a:spLocks/>
            </p:cNvSpPr>
            <p:nvPr/>
          </p:nvSpPr>
          <p:spPr bwMode="auto">
            <a:xfrm>
              <a:off x="12968287" y="2919413"/>
              <a:ext cx="7938" cy="26988"/>
            </a:xfrm>
            <a:custGeom>
              <a:avLst/>
              <a:gdLst>
                <a:gd name="T0" fmla="*/ 7938 w 2"/>
                <a:gd name="T1" fmla="*/ 0 h 7"/>
                <a:gd name="T2" fmla="*/ 0 w 2"/>
                <a:gd name="T3" fmla="*/ 19277 h 7"/>
                <a:gd name="T4" fmla="*/ 7938 w 2"/>
                <a:gd name="T5" fmla="*/ 0 h 7"/>
                <a:gd name="T6" fmla="*/ 0 60000 65536"/>
                <a:gd name="T7" fmla="*/ 0 60000 65536"/>
                <a:gd name="T8" fmla="*/ 0 60000 65536"/>
              </a:gdLst>
              <a:ahLst/>
              <a:cxnLst>
                <a:cxn ang="T6">
                  <a:pos x="T0" y="T1"/>
                </a:cxn>
                <a:cxn ang="T7">
                  <a:pos x="T2" y="T3"/>
                </a:cxn>
                <a:cxn ang="T8">
                  <a:pos x="T4" y="T5"/>
                </a:cxn>
              </a:cxnLst>
              <a:rect l="0" t="0" r="r" b="b"/>
              <a:pathLst>
                <a:path w="2" h="7">
                  <a:moveTo>
                    <a:pt x="2" y="0"/>
                  </a:moveTo>
                  <a:cubicBezTo>
                    <a:pt x="1" y="6"/>
                    <a:pt x="0" y="4"/>
                    <a:pt x="0" y="5"/>
                  </a:cubicBezTo>
                  <a:cubicBezTo>
                    <a:pt x="2" y="0"/>
                    <a:pt x="0" y="7"/>
                    <a:pt x="2"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 name="Freeform 19"/>
            <p:cNvSpPr>
              <a:spLocks/>
            </p:cNvSpPr>
            <p:nvPr/>
          </p:nvSpPr>
          <p:spPr bwMode="auto">
            <a:xfrm>
              <a:off x="12931775" y="3784600"/>
              <a:ext cx="3175" cy="4763"/>
            </a:xfrm>
            <a:custGeom>
              <a:avLst/>
              <a:gdLst>
                <a:gd name="T0" fmla="*/ 0 w 2"/>
                <a:gd name="T1" fmla="*/ 4763 h 3"/>
                <a:gd name="T2" fmla="*/ 0 w 2"/>
                <a:gd name="T3" fmla="*/ 0 h 3"/>
                <a:gd name="T4" fmla="*/ 3175 w 2"/>
                <a:gd name="T5" fmla="*/ 0 h 3"/>
                <a:gd name="T6" fmla="*/ 0 w 2"/>
                <a:gd name="T7" fmla="*/ 4763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3"/>
                  </a:moveTo>
                  <a:lnTo>
                    <a:pt x="0" y="0"/>
                  </a:lnTo>
                  <a:lnTo>
                    <a:pt x="2" y="0"/>
                  </a:ln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4" name="Freeform 20"/>
            <p:cNvSpPr>
              <a:spLocks/>
            </p:cNvSpPr>
            <p:nvPr/>
          </p:nvSpPr>
          <p:spPr bwMode="auto">
            <a:xfrm>
              <a:off x="13462000" y="3940175"/>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5" name="Freeform 21"/>
            <p:cNvSpPr>
              <a:spLocks/>
            </p:cNvSpPr>
            <p:nvPr/>
          </p:nvSpPr>
          <p:spPr bwMode="auto">
            <a:xfrm>
              <a:off x="13454062" y="3943350"/>
              <a:ext cx="228600" cy="85725"/>
            </a:xfrm>
            <a:custGeom>
              <a:avLst/>
              <a:gdLst>
                <a:gd name="T0" fmla="*/ 206115 w 61"/>
                <a:gd name="T1" fmla="*/ 29817 h 23"/>
                <a:gd name="T2" fmla="*/ 198620 w 61"/>
                <a:gd name="T3" fmla="*/ 37272 h 23"/>
                <a:gd name="T4" fmla="*/ 191125 w 61"/>
                <a:gd name="T5" fmla="*/ 52180 h 23"/>
                <a:gd name="T6" fmla="*/ 187377 w 61"/>
                <a:gd name="T7" fmla="*/ 52180 h 23"/>
                <a:gd name="T8" fmla="*/ 168639 w 61"/>
                <a:gd name="T9" fmla="*/ 59635 h 23"/>
                <a:gd name="T10" fmla="*/ 164892 w 61"/>
                <a:gd name="T11" fmla="*/ 63362 h 23"/>
                <a:gd name="T12" fmla="*/ 157397 w 61"/>
                <a:gd name="T13" fmla="*/ 70816 h 23"/>
                <a:gd name="T14" fmla="*/ 146154 w 61"/>
                <a:gd name="T15" fmla="*/ 70816 h 23"/>
                <a:gd name="T16" fmla="*/ 142407 w 61"/>
                <a:gd name="T17" fmla="*/ 70816 h 23"/>
                <a:gd name="T18" fmla="*/ 138659 w 61"/>
                <a:gd name="T19" fmla="*/ 74543 h 23"/>
                <a:gd name="T20" fmla="*/ 127416 w 61"/>
                <a:gd name="T21" fmla="*/ 81998 h 23"/>
                <a:gd name="T22" fmla="*/ 123669 w 61"/>
                <a:gd name="T23" fmla="*/ 81998 h 23"/>
                <a:gd name="T24" fmla="*/ 116174 w 61"/>
                <a:gd name="T25" fmla="*/ 81998 h 23"/>
                <a:gd name="T26" fmla="*/ 108679 w 61"/>
                <a:gd name="T27" fmla="*/ 81998 h 23"/>
                <a:gd name="T28" fmla="*/ 101184 w 61"/>
                <a:gd name="T29" fmla="*/ 81998 h 23"/>
                <a:gd name="T30" fmla="*/ 89941 w 61"/>
                <a:gd name="T31" fmla="*/ 78271 h 23"/>
                <a:gd name="T32" fmla="*/ 86193 w 61"/>
                <a:gd name="T33" fmla="*/ 78271 h 23"/>
                <a:gd name="T34" fmla="*/ 82446 w 61"/>
                <a:gd name="T35" fmla="*/ 74543 h 23"/>
                <a:gd name="T36" fmla="*/ 78698 w 61"/>
                <a:gd name="T37" fmla="*/ 74543 h 23"/>
                <a:gd name="T38" fmla="*/ 74951 w 61"/>
                <a:gd name="T39" fmla="*/ 74543 h 23"/>
                <a:gd name="T40" fmla="*/ 71203 w 61"/>
                <a:gd name="T41" fmla="*/ 74543 h 23"/>
                <a:gd name="T42" fmla="*/ 56213 w 61"/>
                <a:gd name="T43" fmla="*/ 67089 h 23"/>
                <a:gd name="T44" fmla="*/ 52466 w 61"/>
                <a:gd name="T45" fmla="*/ 63362 h 23"/>
                <a:gd name="T46" fmla="*/ 48718 w 61"/>
                <a:gd name="T47" fmla="*/ 63362 h 23"/>
                <a:gd name="T48" fmla="*/ 37475 w 61"/>
                <a:gd name="T49" fmla="*/ 55908 h 23"/>
                <a:gd name="T50" fmla="*/ 41223 w 61"/>
                <a:gd name="T51" fmla="*/ 48453 h 23"/>
                <a:gd name="T52" fmla="*/ 33728 w 61"/>
                <a:gd name="T53" fmla="*/ 48453 h 23"/>
                <a:gd name="T54" fmla="*/ 26233 w 61"/>
                <a:gd name="T55" fmla="*/ 52180 h 23"/>
                <a:gd name="T56" fmla="*/ 22485 w 61"/>
                <a:gd name="T57" fmla="*/ 48453 h 23"/>
                <a:gd name="T58" fmla="*/ 18738 w 61"/>
                <a:gd name="T59" fmla="*/ 48453 h 23"/>
                <a:gd name="T60" fmla="*/ 18738 w 61"/>
                <a:gd name="T61" fmla="*/ 44726 h 23"/>
                <a:gd name="T62" fmla="*/ 18738 w 61"/>
                <a:gd name="T63" fmla="*/ 37272 h 23"/>
                <a:gd name="T64" fmla="*/ 11243 w 61"/>
                <a:gd name="T65" fmla="*/ 37272 h 23"/>
                <a:gd name="T66" fmla="*/ 14990 w 61"/>
                <a:gd name="T67" fmla="*/ 33545 h 23"/>
                <a:gd name="T68" fmla="*/ 7495 w 61"/>
                <a:gd name="T69" fmla="*/ 33545 h 23"/>
                <a:gd name="T70" fmla="*/ 3748 w 61"/>
                <a:gd name="T71" fmla="*/ 29817 h 23"/>
                <a:gd name="T72" fmla="*/ 14990 w 61"/>
                <a:gd name="T73" fmla="*/ 26090 h 23"/>
                <a:gd name="T74" fmla="*/ 3748 w 61"/>
                <a:gd name="T75" fmla="*/ 26090 h 23"/>
                <a:gd name="T76" fmla="*/ 7495 w 61"/>
                <a:gd name="T77" fmla="*/ 11182 h 23"/>
                <a:gd name="T78" fmla="*/ 7495 w 61"/>
                <a:gd name="T79" fmla="*/ 7454 h 23"/>
                <a:gd name="T80" fmla="*/ 3748 w 61"/>
                <a:gd name="T81" fmla="*/ 0 h 23"/>
                <a:gd name="T82" fmla="*/ 7495 w 61"/>
                <a:gd name="T83" fmla="*/ 0 h 23"/>
                <a:gd name="T84" fmla="*/ 7495 w 61"/>
                <a:gd name="T85" fmla="*/ 7454 h 23"/>
                <a:gd name="T86" fmla="*/ 22485 w 61"/>
                <a:gd name="T87" fmla="*/ 11182 h 23"/>
                <a:gd name="T88" fmla="*/ 37475 w 61"/>
                <a:gd name="T89" fmla="*/ 26090 h 23"/>
                <a:gd name="T90" fmla="*/ 52466 w 61"/>
                <a:gd name="T91" fmla="*/ 37272 h 23"/>
                <a:gd name="T92" fmla="*/ 63708 w 61"/>
                <a:gd name="T93" fmla="*/ 44726 h 23"/>
                <a:gd name="T94" fmla="*/ 74951 w 61"/>
                <a:gd name="T95" fmla="*/ 48453 h 23"/>
                <a:gd name="T96" fmla="*/ 97436 w 61"/>
                <a:gd name="T97" fmla="*/ 55908 h 23"/>
                <a:gd name="T98" fmla="*/ 108679 w 61"/>
                <a:gd name="T99" fmla="*/ 59635 h 23"/>
                <a:gd name="T100" fmla="*/ 123669 w 61"/>
                <a:gd name="T101" fmla="*/ 63362 h 23"/>
                <a:gd name="T102" fmla="*/ 168639 w 61"/>
                <a:gd name="T103" fmla="*/ 37272 h 23"/>
                <a:gd name="T104" fmla="*/ 183630 w 61"/>
                <a:gd name="T105" fmla="*/ 29817 h 23"/>
                <a:gd name="T106" fmla="*/ 224852 w 61"/>
                <a:gd name="T107" fmla="*/ 11182 h 2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1" h="23">
                  <a:moveTo>
                    <a:pt x="60" y="3"/>
                  </a:moveTo>
                  <a:cubicBezTo>
                    <a:pt x="61" y="5"/>
                    <a:pt x="58" y="5"/>
                    <a:pt x="59" y="6"/>
                  </a:cubicBezTo>
                  <a:cubicBezTo>
                    <a:pt x="59" y="6"/>
                    <a:pt x="58" y="5"/>
                    <a:pt x="58" y="6"/>
                  </a:cubicBezTo>
                  <a:cubicBezTo>
                    <a:pt x="58" y="7"/>
                    <a:pt x="57" y="8"/>
                    <a:pt x="55" y="8"/>
                  </a:cubicBezTo>
                  <a:cubicBezTo>
                    <a:pt x="55" y="7"/>
                    <a:pt x="55" y="7"/>
                    <a:pt x="55" y="7"/>
                  </a:cubicBezTo>
                  <a:cubicBezTo>
                    <a:pt x="55" y="7"/>
                    <a:pt x="55" y="8"/>
                    <a:pt x="55" y="8"/>
                  </a:cubicBezTo>
                  <a:cubicBezTo>
                    <a:pt x="55" y="8"/>
                    <a:pt x="55" y="8"/>
                    <a:pt x="54" y="8"/>
                  </a:cubicBezTo>
                  <a:cubicBezTo>
                    <a:pt x="55" y="8"/>
                    <a:pt x="54" y="8"/>
                    <a:pt x="55" y="9"/>
                  </a:cubicBezTo>
                  <a:cubicBezTo>
                    <a:pt x="54" y="9"/>
                    <a:pt x="54" y="8"/>
                    <a:pt x="54" y="8"/>
                  </a:cubicBezTo>
                  <a:cubicBezTo>
                    <a:pt x="54" y="9"/>
                    <a:pt x="54" y="9"/>
                    <a:pt x="54" y="9"/>
                  </a:cubicBezTo>
                  <a:cubicBezTo>
                    <a:pt x="55" y="10"/>
                    <a:pt x="53" y="9"/>
                    <a:pt x="54" y="10"/>
                  </a:cubicBezTo>
                  <a:cubicBezTo>
                    <a:pt x="53" y="10"/>
                    <a:pt x="53" y="10"/>
                    <a:pt x="53" y="10"/>
                  </a:cubicBezTo>
                  <a:cubicBezTo>
                    <a:pt x="53" y="11"/>
                    <a:pt x="52" y="11"/>
                    <a:pt x="52" y="12"/>
                  </a:cubicBezTo>
                  <a:cubicBezTo>
                    <a:pt x="52" y="12"/>
                    <a:pt x="52" y="12"/>
                    <a:pt x="51" y="11"/>
                  </a:cubicBezTo>
                  <a:cubicBezTo>
                    <a:pt x="52" y="12"/>
                    <a:pt x="52" y="12"/>
                    <a:pt x="52" y="13"/>
                  </a:cubicBezTo>
                  <a:cubicBezTo>
                    <a:pt x="51" y="12"/>
                    <a:pt x="52" y="13"/>
                    <a:pt x="51" y="13"/>
                  </a:cubicBezTo>
                  <a:cubicBezTo>
                    <a:pt x="51" y="13"/>
                    <a:pt x="51" y="13"/>
                    <a:pt x="51" y="13"/>
                  </a:cubicBezTo>
                  <a:cubicBezTo>
                    <a:pt x="51" y="14"/>
                    <a:pt x="51" y="13"/>
                    <a:pt x="51" y="14"/>
                  </a:cubicBezTo>
                  <a:cubicBezTo>
                    <a:pt x="50" y="13"/>
                    <a:pt x="50" y="13"/>
                    <a:pt x="50" y="13"/>
                  </a:cubicBezTo>
                  <a:cubicBezTo>
                    <a:pt x="51" y="14"/>
                    <a:pt x="50" y="13"/>
                    <a:pt x="50" y="14"/>
                  </a:cubicBezTo>
                  <a:cubicBezTo>
                    <a:pt x="50" y="14"/>
                    <a:pt x="50" y="14"/>
                    <a:pt x="50" y="14"/>
                  </a:cubicBezTo>
                  <a:cubicBezTo>
                    <a:pt x="50" y="14"/>
                    <a:pt x="50" y="14"/>
                    <a:pt x="50" y="14"/>
                  </a:cubicBezTo>
                  <a:cubicBezTo>
                    <a:pt x="50" y="14"/>
                    <a:pt x="50" y="14"/>
                    <a:pt x="50" y="14"/>
                  </a:cubicBezTo>
                  <a:cubicBezTo>
                    <a:pt x="50" y="14"/>
                    <a:pt x="49" y="14"/>
                    <a:pt x="50" y="14"/>
                  </a:cubicBezTo>
                  <a:cubicBezTo>
                    <a:pt x="49" y="14"/>
                    <a:pt x="50" y="14"/>
                    <a:pt x="49" y="13"/>
                  </a:cubicBezTo>
                  <a:cubicBezTo>
                    <a:pt x="49" y="15"/>
                    <a:pt x="47" y="15"/>
                    <a:pt x="46" y="16"/>
                  </a:cubicBezTo>
                  <a:cubicBezTo>
                    <a:pt x="46" y="16"/>
                    <a:pt x="46" y="15"/>
                    <a:pt x="46" y="15"/>
                  </a:cubicBezTo>
                  <a:cubicBezTo>
                    <a:pt x="46" y="15"/>
                    <a:pt x="45" y="16"/>
                    <a:pt x="46" y="16"/>
                  </a:cubicBezTo>
                  <a:cubicBezTo>
                    <a:pt x="46" y="16"/>
                    <a:pt x="45" y="16"/>
                    <a:pt x="45" y="16"/>
                  </a:cubicBezTo>
                  <a:cubicBezTo>
                    <a:pt x="45" y="15"/>
                    <a:pt x="45" y="16"/>
                    <a:pt x="45" y="16"/>
                  </a:cubicBezTo>
                  <a:cubicBezTo>
                    <a:pt x="45" y="16"/>
                    <a:pt x="45" y="16"/>
                    <a:pt x="45" y="16"/>
                  </a:cubicBezTo>
                  <a:cubicBezTo>
                    <a:pt x="45" y="16"/>
                    <a:pt x="45" y="16"/>
                    <a:pt x="45" y="17"/>
                  </a:cubicBezTo>
                  <a:cubicBezTo>
                    <a:pt x="45" y="16"/>
                    <a:pt x="45" y="16"/>
                    <a:pt x="44" y="16"/>
                  </a:cubicBezTo>
                  <a:cubicBezTo>
                    <a:pt x="44" y="17"/>
                    <a:pt x="44" y="16"/>
                    <a:pt x="44" y="17"/>
                  </a:cubicBezTo>
                  <a:cubicBezTo>
                    <a:pt x="44" y="16"/>
                    <a:pt x="44" y="16"/>
                    <a:pt x="44" y="16"/>
                  </a:cubicBezTo>
                  <a:cubicBezTo>
                    <a:pt x="43" y="16"/>
                    <a:pt x="44" y="17"/>
                    <a:pt x="44" y="17"/>
                  </a:cubicBezTo>
                  <a:cubicBezTo>
                    <a:pt x="44" y="17"/>
                    <a:pt x="44" y="17"/>
                    <a:pt x="44" y="16"/>
                  </a:cubicBezTo>
                  <a:cubicBezTo>
                    <a:pt x="44" y="17"/>
                    <a:pt x="43" y="17"/>
                    <a:pt x="43" y="18"/>
                  </a:cubicBezTo>
                  <a:cubicBezTo>
                    <a:pt x="43" y="17"/>
                    <a:pt x="43" y="17"/>
                    <a:pt x="43" y="17"/>
                  </a:cubicBezTo>
                  <a:cubicBezTo>
                    <a:pt x="43" y="18"/>
                    <a:pt x="42" y="18"/>
                    <a:pt x="42" y="18"/>
                  </a:cubicBezTo>
                  <a:cubicBezTo>
                    <a:pt x="42" y="18"/>
                    <a:pt x="42" y="17"/>
                    <a:pt x="41" y="17"/>
                  </a:cubicBezTo>
                  <a:cubicBezTo>
                    <a:pt x="42" y="18"/>
                    <a:pt x="41" y="18"/>
                    <a:pt x="42" y="19"/>
                  </a:cubicBezTo>
                  <a:cubicBezTo>
                    <a:pt x="41" y="19"/>
                    <a:pt x="41" y="19"/>
                    <a:pt x="41" y="19"/>
                  </a:cubicBezTo>
                  <a:cubicBezTo>
                    <a:pt x="41" y="19"/>
                    <a:pt x="40" y="18"/>
                    <a:pt x="40" y="18"/>
                  </a:cubicBezTo>
                  <a:cubicBezTo>
                    <a:pt x="40" y="17"/>
                    <a:pt x="40" y="17"/>
                    <a:pt x="40" y="17"/>
                  </a:cubicBezTo>
                  <a:cubicBezTo>
                    <a:pt x="40" y="17"/>
                    <a:pt x="40" y="17"/>
                    <a:pt x="40" y="17"/>
                  </a:cubicBezTo>
                  <a:cubicBezTo>
                    <a:pt x="40" y="17"/>
                    <a:pt x="40" y="17"/>
                    <a:pt x="39" y="17"/>
                  </a:cubicBezTo>
                  <a:cubicBezTo>
                    <a:pt x="39" y="18"/>
                    <a:pt x="40" y="19"/>
                    <a:pt x="39" y="19"/>
                  </a:cubicBezTo>
                  <a:cubicBezTo>
                    <a:pt x="39" y="19"/>
                    <a:pt x="39" y="18"/>
                    <a:pt x="39" y="18"/>
                  </a:cubicBezTo>
                  <a:cubicBezTo>
                    <a:pt x="39" y="20"/>
                    <a:pt x="39" y="20"/>
                    <a:pt x="39" y="20"/>
                  </a:cubicBezTo>
                  <a:cubicBezTo>
                    <a:pt x="39" y="20"/>
                    <a:pt x="39" y="19"/>
                    <a:pt x="39" y="19"/>
                  </a:cubicBezTo>
                  <a:cubicBezTo>
                    <a:pt x="39" y="20"/>
                    <a:pt x="39" y="20"/>
                    <a:pt x="39" y="20"/>
                  </a:cubicBezTo>
                  <a:cubicBezTo>
                    <a:pt x="39" y="20"/>
                    <a:pt x="38" y="20"/>
                    <a:pt x="38" y="20"/>
                  </a:cubicBezTo>
                  <a:cubicBezTo>
                    <a:pt x="38" y="19"/>
                    <a:pt x="38" y="19"/>
                    <a:pt x="38" y="19"/>
                  </a:cubicBezTo>
                  <a:cubicBezTo>
                    <a:pt x="38" y="19"/>
                    <a:pt x="38" y="19"/>
                    <a:pt x="38" y="19"/>
                  </a:cubicBezTo>
                  <a:cubicBezTo>
                    <a:pt x="37" y="19"/>
                    <a:pt x="37" y="19"/>
                    <a:pt x="37" y="19"/>
                  </a:cubicBezTo>
                  <a:cubicBezTo>
                    <a:pt x="37" y="19"/>
                    <a:pt x="37" y="20"/>
                    <a:pt x="37" y="20"/>
                  </a:cubicBezTo>
                  <a:cubicBezTo>
                    <a:pt x="38" y="20"/>
                    <a:pt x="37" y="20"/>
                    <a:pt x="37" y="20"/>
                  </a:cubicBezTo>
                  <a:cubicBezTo>
                    <a:pt x="37" y="21"/>
                    <a:pt x="37" y="21"/>
                    <a:pt x="37" y="21"/>
                  </a:cubicBezTo>
                  <a:cubicBezTo>
                    <a:pt x="37" y="21"/>
                    <a:pt x="37" y="20"/>
                    <a:pt x="37" y="20"/>
                  </a:cubicBezTo>
                  <a:cubicBezTo>
                    <a:pt x="37" y="21"/>
                    <a:pt x="37" y="21"/>
                    <a:pt x="36" y="22"/>
                  </a:cubicBezTo>
                  <a:cubicBezTo>
                    <a:pt x="36" y="22"/>
                    <a:pt x="36" y="21"/>
                    <a:pt x="36" y="21"/>
                  </a:cubicBezTo>
                  <a:cubicBezTo>
                    <a:pt x="36" y="20"/>
                    <a:pt x="36" y="22"/>
                    <a:pt x="35" y="21"/>
                  </a:cubicBezTo>
                  <a:cubicBezTo>
                    <a:pt x="35" y="21"/>
                    <a:pt x="35" y="22"/>
                    <a:pt x="35" y="22"/>
                  </a:cubicBezTo>
                  <a:cubicBezTo>
                    <a:pt x="35" y="22"/>
                    <a:pt x="35" y="21"/>
                    <a:pt x="35" y="21"/>
                  </a:cubicBezTo>
                  <a:cubicBezTo>
                    <a:pt x="35" y="21"/>
                    <a:pt x="35" y="21"/>
                    <a:pt x="34" y="22"/>
                  </a:cubicBezTo>
                  <a:cubicBezTo>
                    <a:pt x="34" y="22"/>
                    <a:pt x="34" y="21"/>
                    <a:pt x="35" y="21"/>
                  </a:cubicBezTo>
                  <a:cubicBezTo>
                    <a:pt x="34" y="22"/>
                    <a:pt x="34" y="22"/>
                    <a:pt x="33" y="22"/>
                  </a:cubicBezTo>
                  <a:cubicBezTo>
                    <a:pt x="33" y="22"/>
                    <a:pt x="33" y="23"/>
                    <a:pt x="33" y="23"/>
                  </a:cubicBezTo>
                  <a:cubicBezTo>
                    <a:pt x="33" y="22"/>
                    <a:pt x="33" y="22"/>
                    <a:pt x="33" y="22"/>
                  </a:cubicBezTo>
                  <a:cubicBezTo>
                    <a:pt x="33" y="22"/>
                    <a:pt x="32" y="22"/>
                    <a:pt x="32" y="22"/>
                  </a:cubicBezTo>
                  <a:cubicBezTo>
                    <a:pt x="32" y="22"/>
                    <a:pt x="33" y="21"/>
                    <a:pt x="33" y="22"/>
                  </a:cubicBezTo>
                  <a:cubicBezTo>
                    <a:pt x="33" y="21"/>
                    <a:pt x="33" y="23"/>
                    <a:pt x="33" y="22"/>
                  </a:cubicBezTo>
                  <a:cubicBezTo>
                    <a:pt x="32" y="22"/>
                    <a:pt x="32" y="22"/>
                    <a:pt x="32" y="22"/>
                  </a:cubicBezTo>
                  <a:cubicBezTo>
                    <a:pt x="32" y="22"/>
                    <a:pt x="32" y="21"/>
                    <a:pt x="32" y="21"/>
                  </a:cubicBezTo>
                  <a:cubicBezTo>
                    <a:pt x="32" y="21"/>
                    <a:pt x="32" y="21"/>
                    <a:pt x="32" y="22"/>
                  </a:cubicBezTo>
                  <a:cubicBezTo>
                    <a:pt x="31" y="22"/>
                    <a:pt x="31" y="22"/>
                    <a:pt x="31" y="22"/>
                  </a:cubicBezTo>
                  <a:cubicBezTo>
                    <a:pt x="31" y="22"/>
                    <a:pt x="31" y="22"/>
                    <a:pt x="31" y="22"/>
                  </a:cubicBezTo>
                  <a:cubicBezTo>
                    <a:pt x="31" y="22"/>
                    <a:pt x="31" y="23"/>
                    <a:pt x="31" y="22"/>
                  </a:cubicBezTo>
                  <a:cubicBezTo>
                    <a:pt x="31" y="21"/>
                    <a:pt x="31" y="21"/>
                    <a:pt x="31" y="21"/>
                  </a:cubicBezTo>
                  <a:cubicBezTo>
                    <a:pt x="31" y="21"/>
                    <a:pt x="31" y="22"/>
                    <a:pt x="31" y="22"/>
                  </a:cubicBezTo>
                  <a:cubicBezTo>
                    <a:pt x="30" y="22"/>
                    <a:pt x="30" y="22"/>
                    <a:pt x="30" y="22"/>
                  </a:cubicBezTo>
                  <a:cubicBezTo>
                    <a:pt x="30" y="23"/>
                    <a:pt x="30" y="22"/>
                    <a:pt x="30" y="23"/>
                  </a:cubicBezTo>
                  <a:cubicBezTo>
                    <a:pt x="30" y="22"/>
                    <a:pt x="29" y="23"/>
                    <a:pt x="29" y="22"/>
                  </a:cubicBezTo>
                  <a:cubicBezTo>
                    <a:pt x="29" y="22"/>
                    <a:pt x="29" y="23"/>
                    <a:pt x="28" y="22"/>
                  </a:cubicBezTo>
                  <a:cubicBezTo>
                    <a:pt x="28" y="22"/>
                    <a:pt x="29" y="22"/>
                    <a:pt x="29" y="22"/>
                  </a:cubicBezTo>
                  <a:cubicBezTo>
                    <a:pt x="28" y="22"/>
                    <a:pt x="28" y="22"/>
                    <a:pt x="28" y="22"/>
                  </a:cubicBezTo>
                  <a:cubicBezTo>
                    <a:pt x="28" y="22"/>
                    <a:pt x="28" y="21"/>
                    <a:pt x="28" y="21"/>
                  </a:cubicBezTo>
                  <a:cubicBezTo>
                    <a:pt x="28" y="21"/>
                    <a:pt x="28" y="22"/>
                    <a:pt x="28" y="22"/>
                  </a:cubicBezTo>
                  <a:cubicBezTo>
                    <a:pt x="27" y="21"/>
                    <a:pt x="27" y="23"/>
                    <a:pt x="27" y="22"/>
                  </a:cubicBezTo>
                  <a:cubicBezTo>
                    <a:pt x="27" y="22"/>
                    <a:pt x="27" y="21"/>
                    <a:pt x="27" y="21"/>
                  </a:cubicBezTo>
                  <a:cubicBezTo>
                    <a:pt x="27" y="20"/>
                    <a:pt x="26" y="22"/>
                    <a:pt x="26" y="21"/>
                  </a:cubicBezTo>
                  <a:cubicBezTo>
                    <a:pt x="26" y="22"/>
                    <a:pt x="26" y="22"/>
                    <a:pt x="26" y="22"/>
                  </a:cubicBezTo>
                  <a:cubicBezTo>
                    <a:pt x="26" y="22"/>
                    <a:pt x="26" y="23"/>
                    <a:pt x="26" y="22"/>
                  </a:cubicBezTo>
                  <a:cubicBezTo>
                    <a:pt x="26" y="22"/>
                    <a:pt x="25" y="21"/>
                    <a:pt x="25" y="22"/>
                  </a:cubicBezTo>
                  <a:cubicBezTo>
                    <a:pt x="25" y="21"/>
                    <a:pt x="24" y="22"/>
                    <a:pt x="24" y="21"/>
                  </a:cubicBezTo>
                  <a:cubicBezTo>
                    <a:pt x="24" y="21"/>
                    <a:pt x="24" y="21"/>
                    <a:pt x="24" y="21"/>
                  </a:cubicBezTo>
                  <a:cubicBezTo>
                    <a:pt x="24" y="22"/>
                    <a:pt x="24" y="21"/>
                    <a:pt x="24" y="21"/>
                  </a:cubicBezTo>
                  <a:cubicBezTo>
                    <a:pt x="24" y="21"/>
                    <a:pt x="24" y="21"/>
                    <a:pt x="24" y="22"/>
                  </a:cubicBezTo>
                  <a:cubicBezTo>
                    <a:pt x="24" y="21"/>
                    <a:pt x="23" y="21"/>
                    <a:pt x="24" y="21"/>
                  </a:cubicBezTo>
                  <a:cubicBezTo>
                    <a:pt x="24" y="20"/>
                    <a:pt x="23" y="22"/>
                    <a:pt x="23" y="21"/>
                  </a:cubicBezTo>
                  <a:cubicBezTo>
                    <a:pt x="23" y="21"/>
                    <a:pt x="23" y="21"/>
                    <a:pt x="23" y="21"/>
                  </a:cubicBezTo>
                  <a:cubicBezTo>
                    <a:pt x="22" y="21"/>
                    <a:pt x="22" y="21"/>
                    <a:pt x="22" y="21"/>
                  </a:cubicBezTo>
                  <a:cubicBezTo>
                    <a:pt x="22" y="21"/>
                    <a:pt x="22" y="21"/>
                    <a:pt x="22" y="20"/>
                  </a:cubicBezTo>
                  <a:cubicBezTo>
                    <a:pt x="22" y="20"/>
                    <a:pt x="22" y="20"/>
                    <a:pt x="22" y="20"/>
                  </a:cubicBezTo>
                  <a:cubicBezTo>
                    <a:pt x="22" y="20"/>
                    <a:pt x="22" y="20"/>
                    <a:pt x="22" y="20"/>
                  </a:cubicBezTo>
                  <a:cubicBezTo>
                    <a:pt x="22" y="20"/>
                    <a:pt x="22" y="20"/>
                    <a:pt x="22" y="20"/>
                  </a:cubicBezTo>
                  <a:cubicBezTo>
                    <a:pt x="22" y="20"/>
                    <a:pt x="22" y="20"/>
                    <a:pt x="22" y="20"/>
                  </a:cubicBezTo>
                  <a:cubicBezTo>
                    <a:pt x="22" y="20"/>
                    <a:pt x="22" y="20"/>
                    <a:pt x="21" y="20"/>
                  </a:cubicBezTo>
                  <a:cubicBezTo>
                    <a:pt x="21" y="20"/>
                    <a:pt x="21" y="20"/>
                    <a:pt x="22" y="21"/>
                  </a:cubicBezTo>
                  <a:cubicBezTo>
                    <a:pt x="21" y="21"/>
                    <a:pt x="21" y="21"/>
                    <a:pt x="21" y="21"/>
                  </a:cubicBezTo>
                  <a:cubicBezTo>
                    <a:pt x="21" y="20"/>
                    <a:pt x="21" y="20"/>
                    <a:pt x="21" y="20"/>
                  </a:cubicBezTo>
                  <a:cubicBezTo>
                    <a:pt x="21" y="20"/>
                    <a:pt x="21" y="21"/>
                    <a:pt x="21" y="21"/>
                  </a:cubicBezTo>
                  <a:cubicBezTo>
                    <a:pt x="21" y="20"/>
                    <a:pt x="20" y="21"/>
                    <a:pt x="21" y="20"/>
                  </a:cubicBezTo>
                  <a:cubicBezTo>
                    <a:pt x="21" y="20"/>
                    <a:pt x="21" y="21"/>
                    <a:pt x="21" y="20"/>
                  </a:cubicBezTo>
                  <a:cubicBezTo>
                    <a:pt x="21" y="20"/>
                    <a:pt x="21" y="20"/>
                    <a:pt x="21" y="20"/>
                  </a:cubicBezTo>
                  <a:cubicBezTo>
                    <a:pt x="20" y="20"/>
                    <a:pt x="20" y="21"/>
                    <a:pt x="20" y="21"/>
                  </a:cubicBezTo>
                  <a:cubicBezTo>
                    <a:pt x="20" y="20"/>
                    <a:pt x="20" y="20"/>
                    <a:pt x="20" y="20"/>
                  </a:cubicBezTo>
                  <a:cubicBezTo>
                    <a:pt x="20" y="20"/>
                    <a:pt x="20" y="20"/>
                    <a:pt x="20" y="20"/>
                  </a:cubicBezTo>
                  <a:cubicBezTo>
                    <a:pt x="20" y="20"/>
                    <a:pt x="20" y="20"/>
                    <a:pt x="20" y="20"/>
                  </a:cubicBezTo>
                  <a:cubicBezTo>
                    <a:pt x="20" y="20"/>
                    <a:pt x="20" y="20"/>
                    <a:pt x="20" y="20"/>
                  </a:cubicBezTo>
                  <a:cubicBezTo>
                    <a:pt x="20" y="20"/>
                    <a:pt x="20" y="20"/>
                    <a:pt x="19" y="21"/>
                  </a:cubicBezTo>
                  <a:cubicBezTo>
                    <a:pt x="19" y="21"/>
                    <a:pt x="19" y="20"/>
                    <a:pt x="19" y="20"/>
                  </a:cubicBezTo>
                  <a:cubicBezTo>
                    <a:pt x="19" y="20"/>
                    <a:pt x="19" y="20"/>
                    <a:pt x="19" y="20"/>
                  </a:cubicBezTo>
                  <a:cubicBezTo>
                    <a:pt x="19" y="20"/>
                    <a:pt x="19" y="20"/>
                    <a:pt x="19" y="20"/>
                  </a:cubicBezTo>
                  <a:cubicBezTo>
                    <a:pt x="19" y="20"/>
                    <a:pt x="19" y="20"/>
                    <a:pt x="19" y="20"/>
                  </a:cubicBezTo>
                  <a:cubicBezTo>
                    <a:pt x="19" y="20"/>
                    <a:pt x="18" y="20"/>
                    <a:pt x="18" y="20"/>
                  </a:cubicBezTo>
                  <a:cubicBezTo>
                    <a:pt x="18" y="20"/>
                    <a:pt x="19" y="18"/>
                    <a:pt x="19" y="19"/>
                  </a:cubicBezTo>
                  <a:cubicBezTo>
                    <a:pt x="18" y="19"/>
                    <a:pt x="18" y="19"/>
                    <a:pt x="18" y="20"/>
                  </a:cubicBezTo>
                  <a:cubicBezTo>
                    <a:pt x="18" y="19"/>
                    <a:pt x="17" y="20"/>
                    <a:pt x="17" y="19"/>
                  </a:cubicBezTo>
                  <a:cubicBezTo>
                    <a:pt x="17" y="19"/>
                    <a:pt x="17" y="19"/>
                    <a:pt x="16" y="19"/>
                  </a:cubicBezTo>
                  <a:cubicBezTo>
                    <a:pt x="16" y="19"/>
                    <a:pt x="15" y="19"/>
                    <a:pt x="15" y="18"/>
                  </a:cubicBezTo>
                  <a:cubicBezTo>
                    <a:pt x="15" y="18"/>
                    <a:pt x="15" y="18"/>
                    <a:pt x="16" y="17"/>
                  </a:cubicBezTo>
                  <a:cubicBezTo>
                    <a:pt x="15" y="18"/>
                    <a:pt x="16" y="17"/>
                    <a:pt x="15" y="18"/>
                  </a:cubicBezTo>
                  <a:cubicBezTo>
                    <a:pt x="15" y="18"/>
                    <a:pt x="15" y="18"/>
                    <a:pt x="15" y="19"/>
                  </a:cubicBezTo>
                  <a:cubicBezTo>
                    <a:pt x="14" y="19"/>
                    <a:pt x="14" y="18"/>
                    <a:pt x="14" y="18"/>
                  </a:cubicBezTo>
                  <a:cubicBezTo>
                    <a:pt x="14" y="18"/>
                    <a:pt x="14" y="18"/>
                    <a:pt x="14" y="18"/>
                  </a:cubicBezTo>
                  <a:cubicBezTo>
                    <a:pt x="14" y="18"/>
                    <a:pt x="14" y="17"/>
                    <a:pt x="14" y="17"/>
                  </a:cubicBezTo>
                  <a:cubicBezTo>
                    <a:pt x="13" y="18"/>
                    <a:pt x="13" y="18"/>
                    <a:pt x="13" y="18"/>
                  </a:cubicBezTo>
                  <a:cubicBezTo>
                    <a:pt x="14" y="17"/>
                    <a:pt x="14" y="17"/>
                    <a:pt x="14" y="17"/>
                  </a:cubicBezTo>
                  <a:cubicBezTo>
                    <a:pt x="13" y="17"/>
                    <a:pt x="13" y="18"/>
                    <a:pt x="13" y="18"/>
                  </a:cubicBezTo>
                  <a:cubicBezTo>
                    <a:pt x="13" y="18"/>
                    <a:pt x="13" y="17"/>
                    <a:pt x="13" y="17"/>
                  </a:cubicBezTo>
                  <a:cubicBezTo>
                    <a:pt x="13" y="17"/>
                    <a:pt x="12" y="18"/>
                    <a:pt x="12" y="17"/>
                  </a:cubicBezTo>
                  <a:cubicBezTo>
                    <a:pt x="13" y="17"/>
                    <a:pt x="13" y="17"/>
                    <a:pt x="13" y="17"/>
                  </a:cubicBezTo>
                  <a:cubicBezTo>
                    <a:pt x="12" y="17"/>
                    <a:pt x="12" y="17"/>
                    <a:pt x="12" y="17"/>
                  </a:cubicBezTo>
                  <a:cubicBezTo>
                    <a:pt x="12" y="17"/>
                    <a:pt x="12" y="17"/>
                    <a:pt x="12" y="16"/>
                  </a:cubicBezTo>
                  <a:cubicBezTo>
                    <a:pt x="11" y="17"/>
                    <a:pt x="10" y="16"/>
                    <a:pt x="9" y="16"/>
                  </a:cubicBezTo>
                  <a:cubicBezTo>
                    <a:pt x="10" y="15"/>
                    <a:pt x="10" y="15"/>
                    <a:pt x="10" y="15"/>
                  </a:cubicBezTo>
                  <a:cubicBezTo>
                    <a:pt x="10" y="15"/>
                    <a:pt x="9" y="16"/>
                    <a:pt x="9" y="16"/>
                  </a:cubicBezTo>
                  <a:cubicBezTo>
                    <a:pt x="10" y="15"/>
                    <a:pt x="10" y="15"/>
                    <a:pt x="10" y="15"/>
                  </a:cubicBezTo>
                  <a:cubicBezTo>
                    <a:pt x="10" y="14"/>
                    <a:pt x="9" y="15"/>
                    <a:pt x="9" y="15"/>
                  </a:cubicBezTo>
                  <a:cubicBezTo>
                    <a:pt x="9" y="15"/>
                    <a:pt x="9" y="15"/>
                    <a:pt x="9" y="15"/>
                  </a:cubicBezTo>
                  <a:cubicBezTo>
                    <a:pt x="9" y="15"/>
                    <a:pt x="9" y="15"/>
                    <a:pt x="8" y="15"/>
                  </a:cubicBezTo>
                  <a:cubicBezTo>
                    <a:pt x="9" y="15"/>
                    <a:pt x="9" y="15"/>
                    <a:pt x="9" y="14"/>
                  </a:cubicBezTo>
                  <a:cubicBezTo>
                    <a:pt x="9" y="15"/>
                    <a:pt x="9" y="15"/>
                    <a:pt x="9" y="15"/>
                  </a:cubicBezTo>
                  <a:cubicBezTo>
                    <a:pt x="9" y="14"/>
                    <a:pt x="10" y="14"/>
                    <a:pt x="11" y="13"/>
                  </a:cubicBezTo>
                  <a:cubicBezTo>
                    <a:pt x="10" y="13"/>
                    <a:pt x="10" y="13"/>
                    <a:pt x="10" y="13"/>
                  </a:cubicBezTo>
                  <a:cubicBezTo>
                    <a:pt x="11" y="12"/>
                    <a:pt x="11" y="12"/>
                    <a:pt x="11" y="12"/>
                  </a:cubicBezTo>
                  <a:cubicBezTo>
                    <a:pt x="11" y="12"/>
                    <a:pt x="10" y="13"/>
                    <a:pt x="10" y="13"/>
                  </a:cubicBezTo>
                  <a:cubicBezTo>
                    <a:pt x="10" y="13"/>
                    <a:pt x="9" y="14"/>
                    <a:pt x="8" y="14"/>
                  </a:cubicBezTo>
                  <a:cubicBezTo>
                    <a:pt x="9" y="14"/>
                    <a:pt x="9" y="14"/>
                    <a:pt x="9" y="14"/>
                  </a:cubicBezTo>
                  <a:cubicBezTo>
                    <a:pt x="9" y="13"/>
                    <a:pt x="9" y="14"/>
                    <a:pt x="9" y="13"/>
                  </a:cubicBezTo>
                  <a:cubicBezTo>
                    <a:pt x="9" y="14"/>
                    <a:pt x="8" y="14"/>
                    <a:pt x="8" y="14"/>
                  </a:cubicBezTo>
                  <a:cubicBezTo>
                    <a:pt x="8" y="14"/>
                    <a:pt x="8" y="14"/>
                    <a:pt x="8" y="14"/>
                  </a:cubicBezTo>
                  <a:cubicBezTo>
                    <a:pt x="8" y="14"/>
                    <a:pt x="7" y="14"/>
                    <a:pt x="7" y="14"/>
                  </a:cubicBezTo>
                  <a:cubicBezTo>
                    <a:pt x="7" y="15"/>
                    <a:pt x="7" y="14"/>
                    <a:pt x="7" y="14"/>
                  </a:cubicBezTo>
                  <a:cubicBezTo>
                    <a:pt x="7" y="14"/>
                    <a:pt x="8" y="13"/>
                    <a:pt x="8" y="13"/>
                  </a:cubicBezTo>
                  <a:cubicBezTo>
                    <a:pt x="8" y="13"/>
                    <a:pt x="7" y="13"/>
                    <a:pt x="7" y="14"/>
                  </a:cubicBezTo>
                  <a:cubicBezTo>
                    <a:pt x="7" y="14"/>
                    <a:pt x="7" y="14"/>
                    <a:pt x="7" y="13"/>
                  </a:cubicBezTo>
                  <a:cubicBezTo>
                    <a:pt x="8" y="13"/>
                    <a:pt x="6" y="14"/>
                    <a:pt x="7" y="13"/>
                  </a:cubicBezTo>
                  <a:cubicBezTo>
                    <a:pt x="7" y="13"/>
                    <a:pt x="7" y="13"/>
                    <a:pt x="7" y="13"/>
                  </a:cubicBezTo>
                  <a:cubicBezTo>
                    <a:pt x="7" y="13"/>
                    <a:pt x="7" y="13"/>
                    <a:pt x="7" y="13"/>
                  </a:cubicBezTo>
                  <a:cubicBezTo>
                    <a:pt x="7" y="13"/>
                    <a:pt x="6" y="13"/>
                    <a:pt x="7" y="12"/>
                  </a:cubicBezTo>
                  <a:cubicBezTo>
                    <a:pt x="7" y="12"/>
                    <a:pt x="6" y="12"/>
                    <a:pt x="6" y="13"/>
                  </a:cubicBezTo>
                  <a:cubicBezTo>
                    <a:pt x="6" y="13"/>
                    <a:pt x="6" y="12"/>
                    <a:pt x="6" y="13"/>
                  </a:cubicBezTo>
                  <a:cubicBezTo>
                    <a:pt x="6" y="13"/>
                    <a:pt x="6" y="13"/>
                    <a:pt x="5" y="13"/>
                  </a:cubicBezTo>
                  <a:cubicBezTo>
                    <a:pt x="6" y="13"/>
                    <a:pt x="6" y="13"/>
                    <a:pt x="6" y="13"/>
                  </a:cubicBezTo>
                  <a:cubicBezTo>
                    <a:pt x="5" y="13"/>
                    <a:pt x="5" y="13"/>
                    <a:pt x="5" y="13"/>
                  </a:cubicBezTo>
                  <a:cubicBezTo>
                    <a:pt x="5" y="13"/>
                    <a:pt x="5" y="13"/>
                    <a:pt x="5" y="13"/>
                  </a:cubicBezTo>
                  <a:cubicBezTo>
                    <a:pt x="5" y="13"/>
                    <a:pt x="5" y="13"/>
                    <a:pt x="5" y="13"/>
                  </a:cubicBezTo>
                  <a:cubicBezTo>
                    <a:pt x="5" y="13"/>
                    <a:pt x="6" y="12"/>
                    <a:pt x="5" y="12"/>
                  </a:cubicBezTo>
                  <a:cubicBezTo>
                    <a:pt x="6" y="12"/>
                    <a:pt x="6" y="12"/>
                    <a:pt x="6" y="12"/>
                  </a:cubicBezTo>
                  <a:cubicBezTo>
                    <a:pt x="6" y="12"/>
                    <a:pt x="6" y="12"/>
                    <a:pt x="6" y="12"/>
                  </a:cubicBezTo>
                  <a:cubicBezTo>
                    <a:pt x="5" y="12"/>
                    <a:pt x="5" y="12"/>
                    <a:pt x="5" y="12"/>
                  </a:cubicBezTo>
                  <a:cubicBezTo>
                    <a:pt x="4" y="13"/>
                    <a:pt x="5" y="12"/>
                    <a:pt x="4" y="12"/>
                  </a:cubicBezTo>
                  <a:cubicBezTo>
                    <a:pt x="5" y="12"/>
                    <a:pt x="5" y="12"/>
                    <a:pt x="5" y="12"/>
                  </a:cubicBezTo>
                  <a:cubicBezTo>
                    <a:pt x="5" y="12"/>
                    <a:pt x="6" y="11"/>
                    <a:pt x="5" y="11"/>
                  </a:cubicBezTo>
                  <a:cubicBezTo>
                    <a:pt x="5" y="11"/>
                    <a:pt x="4" y="12"/>
                    <a:pt x="4" y="12"/>
                  </a:cubicBezTo>
                  <a:cubicBezTo>
                    <a:pt x="4" y="12"/>
                    <a:pt x="4" y="11"/>
                    <a:pt x="5" y="11"/>
                  </a:cubicBezTo>
                  <a:cubicBezTo>
                    <a:pt x="4" y="11"/>
                    <a:pt x="4" y="12"/>
                    <a:pt x="4" y="12"/>
                  </a:cubicBezTo>
                  <a:cubicBezTo>
                    <a:pt x="5" y="10"/>
                    <a:pt x="5" y="10"/>
                    <a:pt x="5" y="10"/>
                  </a:cubicBezTo>
                  <a:cubicBezTo>
                    <a:pt x="5" y="10"/>
                    <a:pt x="5" y="10"/>
                    <a:pt x="5" y="10"/>
                  </a:cubicBezTo>
                  <a:cubicBezTo>
                    <a:pt x="5" y="10"/>
                    <a:pt x="5" y="10"/>
                    <a:pt x="5" y="10"/>
                  </a:cubicBezTo>
                  <a:cubicBezTo>
                    <a:pt x="6" y="10"/>
                    <a:pt x="6" y="10"/>
                    <a:pt x="6" y="9"/>
                  </a:cubicBezTo>
                  <a:cubicBezTo>
                    <a:pt x="6" y="9"/>
                    <a:pt x="6" y="9"/>
                    <a:pt x="6" y="9"/>
                  </a:cubicBezTo>
                  <a:cubicBezTo>
                    <a:pt x="5" y="10"/>
                    <a:pt x="4" y="10"/>
                    <a:pt x="4" y="11"/>
                  </a:cubicBezTo>
                  <a:cubicBezTo>
                    <a:pt x="3" y="11"/>
                    <a:pt x="6" y="9"/>
                    <a:pt x="4" y="10"/>
                  </a:cubicBezTo>
                  <a:cubicBezTo>
                    <a:pt x="4" y="10"/>
                    <a:pt x="3" y="10"/>
                    <a:pt x="3" y="10"/>
                  </a:cubicBezTo>
                  <a:cubicBezTo>
                    <a:pt x="3" y="10"/>
                    <a:pt x="2" y="11"/>
                    <a:pt x="3" y="10"/>
                  </a:cubicBezTo>
                  <a:cubicBezTo>
                    <a:pt x="3" y="10"/>
                    <a:pt x="3" y="9"/>
                    <a:pt x="4" y="9"/>
                  </a:cubicBezTo>
                  <a:cubicBezTo>
                    <a:pt x="4" y="9"/>
                    <a:pt x="4" y="9"/>
                    <a:pt x="4" y="9"/>
                  </a:cubicBezTo>
                  <a:cubicBezTo>
                    <a:pt x="4" y="9"/>
                    <a:pt x="5" y="9"/>
                    <a:pt x="5" y="9"/>
                  </a:cubicBezTo>
                  <a:cubicBezTo>
                    <a:pt x="5" y="9"/>
                    <a:pt x="4" y="8"/>
                    <a:pt x="4" y="9"/>
                  </a:cubicBezTo>
                  <a:cubicBezTo>
                    <a:pt x="3" y="9"/>
                    <a:pt x="4" y="9"/>
                    <a:pt x="4" y="9"/>
                  </a:cubicBezTo>
                  <a:cubicBezTo>
                    <a:pt x="3" y="9"/>
                    <a:pt x="4" y="9"/>
                    <a:pt x="3" y="9"/>
                  </a:cubicBezTo>
                  <a:cubicBezTo>
                    <a:pt x="3" y="9"/>
                    <a:pt x="3" y="10"/>
                    <a:pt x="2" y="10"/>
                  </a:cubicBezTo>
                  <a:cubicBezTo>
                    <a:pt x="2" y="10"/>
                    <a:pt x="2" y="10"/>
                    <a:pt x="2" y="10"/>
                  </a:cubicBezTo>
                  <a:cubicBezTo>
                    <a:pt x="2" y="10"/>
                    <a:pt x="2" y="10"/>
                    <a:pt x="2" y="10"/>
                  </a:cubicBezTo>
                  <a:cubicBezTo>
                    <a:pt x="2" y="9"/>
                    <a:pt x="2" y="10"/>
                    <a:pt x="2" y="10"/>
                  </a:cubicBezTo>
                  <a:cubicBezTo>
                    <a:pt x="2" y="9"/>
                    <a:pt x="2" y="9"/>
                    <a:pt x="2" y="9"/>
                  </a:cubicBezTo>
                  <a:cubicBezTo>
                    <a:pt x="3" y="9"/>
                    <a:pt x="2" y="10"/>
                    <a:pt x="3" y="9"/>
                  </a:cubicBezTo>
                  <a:cubicBezTo>
                    <a:pt x="3" y="9"/>
                    <a:pt x="2" y="9"/>
                    <a:pt x="3" y="9"/>
                  </a:cubicBezTo>
                  <a:cubicBezTo>
                    <a:pt x="3" y="9"/>
                    <a:pt x="3" y="9"/>
                    <a:pt x="3" y="9"/>
                  </a:cubicBezTo>
                  <a:cubicBezTo>
                    <a:pt x="3" y="9"/>
                    <a:pt x="4" y="8"/>
                    <a:pt x="3" y="8"/>
                  </a:cubicBezTo>
                  <a:cubicBezTo>
                    <a:pt x="3" y="8"/>
                    <a:pt x="3" y="8"/>
                    <a:pt x="2" y="8"/>
                  </a:cubicBezTo>
                  <a:cubicBezTo>
                    <a:pt x="2" y="8"/>
                    <a:pt x="2" y="8"/>
                    <a:pt x="1" y="8"/>
                  </a:cubicBezTo>
                  <a:cubicBezTo>
                    <a:pt x="2" y="8"/>
                    <a:pt x="1" y="8"/>
                    <a:pt x="2" y="7"/>
                  </a:cubicBezTo>
                  <a:cubicBezTo>
                    <a:pt x="2" y="8"/>
                    <a:pt x="2" y="8"/>
                    <a:pt x="3" y="8"/>
                  </a:cubicBezTo>
                  <a:cubicBezTo>
                    <a:pt x="4" y="7"/>
                    <a:pt x="3" y="8"/>
                    <a:pt x="4" y="8"/>
                  </a:cubicBezTo>
                  <a:cubicBezTo>
                    <a:pt x="4" y="7"/>
                    <a:pt x="4" y="7"/>
                    <a:pt x="5" y="6"/>
                  </a:cubicBezTo>
                  <a:cubicBezTo>
                    <a:pt x="5" y="6"/>
                    <a:pt x="5" y="6"/>
                    <a:pt x="4" y="6"/>
                  </a:cubicBezTo>
                  <a:cubicBezTo>
                    <a:pt x="4" y="7"/>
                    <a:pt x="4" y="7"/>
                    <a:pt x="4" y="7"/>
                  </a:cubicBezTo>
                  <a:cubicBezTo>
                    <a:pt x="3" y="7"/>
                    <a:pt x="3" y="7"/>
                    <a:pt x="2" y="7"/>
                  </a:cubicBezTo>
                  <a:cubicBezTo>
                    <a:pt x="3" y="7"/>
                    <a:pt x="3" y="6"/>
                    <a:pt x="3" y="6"/>
                  </a:cubicBezTo>
                  <a:cubicBezTo>
                    <a:pt x="3" y="6"/>
                    <a:pt x="3" y="6"/>
                    <a:pt x="3" y="6"/>
                  </a:cubicBezTo>
                  <a:cubicBezTo>
                    <a:pt x="2" y="6"/>
                    <a:pt x="2" y="5"/>
                    <a:pt x="2" y="6"/>
                  </a:cubicBezTo>
                  <a:cubicBezTo>
                    <a:pt x="1" y="6"/>
                    <a:pt x="1" y="7"/>
                    <a:pt x="1" y="7"/>
                  </a:cubicBezTo>
                  <a:cubicBezTo>
                    <a:pt x="1" y="7"/>
                    <a:pt x="1" y="7"/>
                    <a:pt x="1" y="7"/>
                  </a:cubicBezTo>
                  <a:cubicBezTo>
                    <a:pt x="1" y="7"/>
                    <a:pt x="2" y="6"/>
                    <a:pt x="1" y="6"/>
                  </a:cubicBezTo>
                  <a:cubicBezTo>
                    <a:pt x="1" y="6"/>
                    <a:pt x="2" y="6"/>
                    <a:pt x="3" y="5"/>
                  </a:cubicBezTo>
                  <a:cubicBezTo>
                    <a:pt x="2" y="5"/>
                    <a:pt x="3" y="5"/>
                    <a:pt x="3" y="5"/>
                  </a:cubicBezTo>
                  <a:cubicBezTo>
                    <a:pt x="2" y="5"/>
                    <a:pt x="2" y="5"/>
                    <a:pt x="2" y="5"/>
                  </a:cubicBezTo>
                  <a:cubicBezTo>
                    <a:pt x="2" y="4"/>
                    <a:pt x="1" y="4"/>
                    <a:pt x="1" y="4"/>
                  </a:cubicBezTo>
                  <a:cubicBezTo>
                    <a:pt x="1" y="3"/>
                    <a:pt x="2" y="3"/>
                    <a:pt x="2" y="3"/>
                  </a:cubicBezTo>
                  <a:cubicBezTo>
                    <a:pt x="2" y="2"/>
                    <a:pt x="1" y="3"/>
                    <a:pt x="1" y="3"/>
                  </a:cubicBezTo>
                  <a:cubicBezTo>
                    <a:pt x="2" y="3"/>
                    <a:pt x="2" y="3"/>
                    <a:pt x="2" y="3"/>
                  </a:cubicBezTo>
                  <a:cubicBezTo>
                    <a:pt x="1" y="3"/>
                    <a:pt x="2" y="2"/>
                    <a:pt x="1" y="3"/>
                  </a:cubicBezTo>
                  <a:cubicBezTo>
                    <a:pt x="1" y="2"/>
                    <a:pt x="1" y="2"/>
                    <a:pt x="1" y="2"/>
                  </a:cubicBezTo>
                  <a:cubicBezTo>
                    <a:pt x="2" y="2"/>
                    <a:pt x="1" y="2"/>
                    <a:pt x="1" y="2"/>
                  </a:cubicBezTo>
                  <a:cubicBezTo>
                    <a:pt x="1" y="2"/>
                    <a:pt x="2" y="2"/>
                    <a:pt x="2" y="2"/>
                  </a:cubicBezTo>
                  <a:cubicBezTo>
                    <a:pt x="2" y="1"/>
                    <a:pt x="2" y="1"/>
                    <a:pt x="1" y="1"/>
                  </a:cubicBezTo>
                  <a:cubicBezTo>
                    <a:pt x="1" y="2"/>
                    <a:pt x="1" y="2"/>
                    <a:pt x="1" y="2"/>
                  </a:cubicBezTo>
                  <a:cubicBezTo>
                    <a:pt x="0" y="2"/>
                    <a:pt x="1" y="1"/>
                    <a:pt x="1" y="1"/>
                  </a:cubicBezTo>
                  <a:cubicBezTo>
                    <a:pt x="1" y="1"/>
                    <a:pt x="1" y="1"/>
                    <a:pt x="1" y="1"/>
                  </a:cubicBezTo>
                  <a:cubicBezTo>
                    <a:pt x="1" y="1"/>
                    <a:pt x="1" y="1"/>
                    <a:pt x="1" y="1"/>
                  </a:cubicBezTo>
                  <a:cubicBezTo>
                    <a:pt x="1" y="0"/>
                    <a:pt x="1" y="0"/>
                    <a:pt x="1" y="0"/>
                  </a:cubicBezTo>
                  <a:cubicBezTo>
                    <a:pt x="2" y="0"/>
                    <a:pt x="2" y="0"/>
                    <a:pt x="2" y="0"/>
                  </a:cubicBezTo>
                  <a:cubicBezTo>
                    <a:pt x="2" y="0"/>
                    <a:pt x="2" y="0"/>
                    <a:pt x="1" y="1"/>
                  </a:cubicBezTo>
                  <a:cubicBezTo>
                    <a:pt x="1" y="1"/>
                    <a:pt x="1" y="1"/>
                    <a:pt x="2" y="1"/>
                  </a:cubicBezTo>
                  <a:cubicBezTo>
                    <a:pt x="2" y="1"/>
                    <a:pt x="1" y="1"/>
                    <a:pt x="1" y="1"/>
                  </a:cubicBezTo>
                  <a:cubicBezTo>
                    <a:pt x="2" y="0"/>
                    <a:pt x="2" y="1"/>
                    <a:pt x="2" y="0"/>
                  </a:cubicBezTo>
                  <a:cubicBezTo>
                    <a:pt x="2" y="0"/>
                    <a:pt x="3" y="0"/>
                    <a:pt x="2" y="0"/>
                  </a:cubicBezTo>
                  <a:cubicBezTo>
                    <a:pt x="3" y="0"/>
                    <a:pt x="3" y="0"/>
                    <a:pt x="3" y="0"/>
                  </a:cubicBezTo>
                  <a:cubicBezTo>
                    <a:pt x="3" y="0"/>
                    <a:pt x="3" y="1"/>
                    <a:pt x="2" y="1"/>
                  </a:cubicBezTo>
                  <a:cubicBezTo>
                    <a:pt x="3" y="0"/>
                    <a:pt x="3" y="0"/>
                    <a:pt x="3" y="1"/>
                  </a:cubicBezTo>
                  <a:cubicBezTo>
                    <a:pt x="3" y="1"/>
                    <a:pt x="4" y="1"/>
                    <a:pt x="4" y="1"/>
                  </a:cubicBezTo>
                  <a:cubicBezTo>
                    <a:pt x="3" y="1"/>
                    <a:pt x="3" y="2"/>
                    <a:pt x="2" y="2"/>
                  </a:cubicBezTo>
                  <a:cubicBezTo>
                    <a:pt x="2" y="2"/>
                    <a:pt x="2" y="2"/>
                    <a:pt x="2" y="2"/>
                  </a:cubicBezTo>
                  <a:cubicBezTo>
                    <a:pt x="3" y="2"/>
                    <a:pt x="3" y="2"/>
                    <a:pt x="4" y="2"/>
                  </a:cubicBezTo>
                  <a:cubicBezTo>
                    <a:pt x="3" y="2"/>
                    <a:pt x="3" y="2"/>
                    <a:pt x="3" y="2"/>
                  </a:cubicBezTo>
                  <a:cubicBezTo>
                    <a:pt x="4" y="2"/>
                    <a:pt x="4" y="1"/>
                    <a:pt x="4" y="2"/>
                  </a:cubicBezTo>
                  <a:cubicBezTo>
                    <a:pt x="4" y="2"/>
                    <a:pt x="5" y="3"/>
                    <a:pt x="5" y="3"/>
                  </a:cubicBezTo>
                  <a:cubicBezTo>
                    <a:pt x="4" y="3"/>
                    <a:pt x="4" y="3"/>
                    <a:pt x="4" y="3"/>
                  </a:cubicBezTo>
                  <a:cubicBezTo>
                    <a:pt x="5" y="3"/>
                    <a:pt x="5" y="4"/>
                    <a:pt x="6" y="3"/>
                  </a:cubicBezTo>
                  <a:cubicBezTo>
                    <a:pt x="6" y="4"/>
                    <a:pt x="7" y="4"/>
                    <a:pt x="6" y="5"/>
                  </a:cubicBezTo>
                  <a:cubicBezTo>
                    <a:pt x="7" y="5"/>
                    <a:pt x="8" y="5"/>
                    <a:pt x="8" y="6"/>
                  </a:cubicBezTo>
                  <a:cubicBezTo>
                    <a:pt x="7" y="6"/>
                    <a:pt x="7" y="6"/>
                    <a:pt x="7" y="6"/>
                  </a:cubicBezTo>
                  <a:cubicBezTo>
                    <a:pt x="8" y="6"/>
                    <a:pt x="7" y="7"/>
                    <a:pt x="7" y="7"/>
                  </a:cubicBezTo>
                  <a:cubicBezTo>
                    <a:pt x="8" y="6"/>
                    <a:pt x="8" y="6"/>
                    <a:pt x="8" y="6"/>
                  </a:cubicBezTo>
                  <a:cubicBezTo>
                    <a:pt x="8" y="7"/>
                    <a:pt x="9" y="7"/>
                    <a:pt x="10" y="7"/>
                  </a:cubicBezTo>
                  <a:cubicBezTo>
                    <a:pt x="9" y="7"/>
                    <a:pt x="9" y="7"/>
                    <a:pt x="9" y="7"/>
                  </a:cubicBezTo>
                  <a:cubicBezTo>
                    <a:pt x="10" y="6"/>
                    <a:pt x="10" y="7"/>
                    <a:pt x="10" y="8"/>
                  </a:cubicBezTo>
                  <a:cubicBezTo>
                    <a:pt x="10" y="8"/>
                    <a:pt x="10" y="8"/>
                    <a:pt x="10" y="8"/>
                  </a:cubicBezTo>
                  <a:cubicBezTo>
                    <a:pt x="10" y="8"/>
                    <a:pt x="10" y="8"/>
                    <a:pt x="11" y="8"/>
                  </a:cubicBezTo>
                  <a:cubicBezTo>
                    <a:pt x="11" y="8"/>
                    <a:pt x="11" y="8"/>
                    <a:pt x="11" y="9"/>
                  </a:cubicBezTo>
                  <a:cubicBezTo>
                    <a:pt x="13" y="9"/>
                    <a:pt x="13" y="10"/>
                    <a:pt x="14" y="10"/>
                  </a:cubicBezTo>
                  <a:cubicBezTo>
                    <a:pt x="14" y="10"/>
                    <a:pt x="14" y="10"/>
                    <a:pt x="14" y="10"/>
                  </a:cubicBezTo>
                  <a:cubicBezTo>
                    <a:pt x="15" y="10"/>
                    <a:pt x="15" y="11"/>
                    <a:pt x="16" y="11"/>
                  </a:cubicBezTo>
                  <a:cubicBezTo>
                    <a:pt x="15" y="12"/>
                    <a:pt x="15" y="12"/>
                    <a:pt x="15" y="12"/>
                  </a:cubicBezTo>
                  <a:cubicBezTo>
                    <a:pt x="15" y="12"/>
                    <a:pt x="16" y="12"/>
                    <a:pt x="16" y="11"/>
                  </a:cubicBezTo>
                  <a:cubicBezTo>
                    <a:pt x="16" y="12"/>
                    <a:pt x="17" y="11"/>
                    <a:pt x="17" y="12"/>
                  </a:cubicBezTo>
                  <a:cubicBezTo>
                    <a:pt x="17" y="12"/>
                    <a:pt x="17" y="12"/>
                    <a:pt x="17" y="12"/>
                  </a:cubicBezTo>
                  <a:cubicBezTo>
                    <a:pt x="18" y="12"/>
                    <a:pt x="18" y="12"/>
                    <a:pt x="18" y="12"/>
                  </a:cubicBezTo>
                  <a:cubicBezTo>
                    <a:pt x="18" y="12"/>
                    <a:pt x="18" y="12"/>
                    <a:pt x="18" y="12"/>
                  </a:cubicBezTo>
                  <a:cubicBezTo>
                    <a:pt x="18" y="12"/>
                    <a:pt x="18" y="13"/>
                    <a:pt x="18" y="13"/>
                  </a:cubicBezTo>
                  <a:cubicBezTo>
                    <a:pt x="18" y="13"/>
                    <a:pt x="18" y="13"/>
                    <a:pt x="19" y="12"/>
                  </a:cubicBezTo>
                  <a:cubicBezTo>
                    <a:pt x="19" y="13"/>
                    <a:pt x="20" y="12"/>
                    <a:pt x="20" y="13"/>
                  </a:cubicBezTo>
                  <a:cubicBezTo>
                    <a:pt x="20" y="13"/>
                    <a:pt x="20" y="13"/>
                    <a:pt x="20" y="13"/>
                  </a:cubicBezTo>
                  <a:cubicBezTo>
                    <a:pt x="21" y="13"/>
                    <a:pt x="21" y="14"/>
                    <a:pt x="21" y="13"/>
                  </a:cubicBezTo>
                  <a:cubicBezTo>
                    <a:pt x="21" y="14"/>
                    <a:pt x="21" y="14"/>
                    <a:pt x="21" y="14"/>
                  </a:cubicBezTo>
                  <a:cubicBezTo>
                    <a:pt x="21" y="14"/>
                    <a:pt x="21" y="14"/>
                    <a:pt x="21" y="13"/>
                  </a:cubicBezTo>
                  <a:cubicBezTo>
                    <a:pt x="22" y="13"/>
                    <a:pt x="22" y="14"/>
                    <a:pt x="23" y="14"/>
                  </a:cubicBezTo>
                  <a:cubicBezTo>
                    <a:pt x="24" y="14"/>
                    <a:pt x="25" y="15"/>
                    <a:pt x="26" y="15"/>
                  </a:cubicBezTo>
                  <a:cubicBezTo>
                    <a:pt x="26" y="15"/>
                    <a:pt x="26" y="15"/>
                    <a:pt x="26" y="15"/>
                  </a:cubicBezTo>
                  <a:cubicBezTo>
                    <a:pt x="26" y="14"/>
                    <a:pt x="26" y="16"/>
                    <a:pt x="27" y="15"/>
                  </a:cubicBezTo>
                  <a:cubicBezTo>
                    <a:pt x="27" y="15"/>
                    <a:pt x="27" y="15"/>
                    <a:pt x="27" y="15"/>
                  </a:cubicBezTo>
                  <a:cubicBezTo>
                    <a:pt x="27" y="15"/>
                    <a:pt x="28" y="16"/>
                    <a:pt x="28" y="15"/>
                  </a:cubicBezTo>
                  <a:cubicBezTo>
                    <a:pt x="28" y="15"/>
                    <a:pt x="28" y="15"/>
                    <a:pt x="28" y="16"/>
                  </a:cubicBezTo>
                  <a:cubicBezTo>
                    <a:pt x="28" y="16"/>
                    <a:pt x="29" y="15"/>
                    <a:pt x="29" y="16"/>
                  </a:cubicBezTo>
                  <a:cubicBezTo>
                    <a:pt x="29" y="16"/>
                    <a:pt x="29" y="16"/>
                    <a:pt x="29" y="16"/>
                  </a:cubicBezTo>
                  <a:cubicBezTo>
                    <a:pt x="29" y="17"/>
                    <a:pt x="29" y="15"/>
                    <a:pt x="29" y="17"/>
                  </a:cubicBezTo>
                  <a:cubicBezTo>
                    <a:pt x="29" y="17"/>
                    <a:pt x="29" y="16"/>
                    <a:pt x="29" y="16"/>
                  </a:cubicBezTo>
                  <a:cubicBezTo>
                    <a:pt x="30" y="16"/>
                    <a:pt x="31" y="16"/>
                    <a:pt x="32" y="15"/>
                  </a:cubicBezTo>
                  <a:cubicBezTo>
                    <a:pt x="33" y="16"/>
                    <a:pt x="32" y="17"/>
                    <a:pt x="33" y="16"/>
                  </a:cubicBezTo>
                  <a:cubicBezTo>
                    <a:pt x="33" y="17"/>
                    <a:pt x="33" y="16"/>
                    <a:pt x="33" y="16"/>
                  </a:cubicBezTo>
                  <a:cubicBezTo>
                    <a:pt x="33" y="16"/>
                    <a:pt x="33" y="17"/>
                    <a:pt x="33" y="17"/>
                  </a:cubicBezTo>
                  <a:cubicBezTo>
                    <a:pt x="33" y="16"/>
                    <a:pt x="33" y="16"/>
                    <a:pt x="33" y="16"/>
                  </a:cubicBezTo>
                  <a:cubicBezTo>
                    <a:pt x="34" y="16"/>
                    <a:pt x="34" y="17"/>
                    <a:pt x="34" y="17"/>
                  </a:cubicBezTo>
                  <a:cubicBezTo>
                    <a:pt x="34" y="17"/>
                    <a:pt x="34" y="17"/>
                    <a:pt x="34" y="17"/>
                  </a:cubicBezTo>
                  <a:cubicBezTo>
                    <a:pt x="34" y="16"/>
                    <a:pt x="35" y="16"/>
                    <a:pt x="35" y="15"/>
                  </a:cubicBezTo>
                  <a:cubicBezTo>
                    <a:pt x="37" y="14"/>
                    <a:pt x="38" y="13"/>
                    <a:pt x="40" y="12"/>
                  </a:cubicBezTo>
                  <a:cubicBezTo>
                    <a:pt x="42" y="12"/>
                    <a:pt x="43" y="11"/>
                    <a:pt x="45" y="10"/>
                  </a:cubicBezTo>
                  <a:cubicBezTo>
                    <a:pt x="46" y="11"/>
                    <a:pt x="46" y="11"/>
                    <a:pt x="47" y="10"/>
                  </a:cubicBezTo>
                  <a:cubicBezTo>
                    <a:pt x="47" y="10"/>
                    <a:pt x="47" y="10"/>
                    <a:pt x="47" y="10"/>
                  </a:cubicBezTo>
                  <a:cubicBezTo>
                    <a:pt x="46" y="10"/>
                    <a:pt x="47" y="10"/>
                    <a:pt x="47" y="9"/>
                  </a:cubicBezTo>
                  <a:cubicBezTo>
                    <a:pt x="47" y="9"/>
                    <a:pt x="48" y="8"/>
                    <a:pt x="48" y="8"/>
                  </a:cubicBezTo>
                  <a:cubicBezTo>
                    <a:pt x="48" y="8"/>
                    <a:pt x="49" y="9"/>
                    <a:pt x="49" y="9"/>
                  </a:cubicBezTo>
                  <a:cubicBezTo>
                    <a:pt x="49" y="8"/>
                    <a:pt x="49" y="8"/>
                    <a:pt x="49" y="8"/>
                  </a:cubicBezTo>
                  <a:cubicBezTo>
                    <a:pt x="49" y="8"/>
                    <a:pt x="49" y="8"/>
                    <a:pt x="49" y="8"/>
                  </a:cubicBezTo>
                  <a:cubicBezTo>
                    <a:pt x="49" y="8"/>
                    <a:pt x="49" y="8"/>
                    <a:pt x="48" y="7"/>
                  </a:cubicBezTo>
                  <a:cubicBezTo>
                    <a:pt x="50" y="6"/>
                    <a:pt x="52" y="6"/>
                    <a:pt x="53" y="4"/>
                  </a:cubicBezTo>
                  <a:cubicBezTo>
                    <a:pt x="54" y="4"/>
                    <a:pt x="54" y="4"/>
                    <a:pt x="55" y="3"/>
                  </a:cubicBezTo>
                  <a:cubicBezTo>
                    <a:pt x="56" y="3"/>
                    <a:pt x="58" y="2"/>
                    <a:pt x="59" y="1"/>
                  </a:cubicBezTo>
                  <a:cubicBezTo>
                    <a:pt x="59" y="1"/>
                    <a:pt x="60" y="2"/>
                    <a:pt x="60"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 name="Freeform 22"/>
            <p:cNvSpPr>
              <a:spLocks/>
            </p:cNvSpPr>
            <p:nvPr/>
          </p:nvSpPr>
          <p:spPr bwMode="auto">
            <a:xfrm>
              <a:off x="13457237" y="3940175"/>
              <a:ext cx="4763" cy="3175"/>
            </a:xfrm>
            <a:custGeom>
              <a:avLst/>
              <a:gdLst>
                <a:gd name="T0" fmla="*/ 4763 w 1"/>
                <a:gd name="T1" fmla="*/ 0 h 1"/>
                <a:gd name="T2" fmla="*/ 0 w 1"/>
                <a:gd name="T3" fmla="*/ 3175 h 1"/>
                <a:gd name="T4" fmla="*/ 4763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1" y="0"/>
                  </a:moveTo>
                  <a:cubicBezTo>
                    <a:pt x="1" y="0"/>
                    <a:pt x="1" y="1"/>
                    <a:pt x="0"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 name="Freeform 23"/>
            <p:cNvSpPr>
              <a:spLocks/>
            </p:cNvSpPr>
            <p:nvPr/>
          </p:nvSpPr>
          <p:spPr bwMode="auto">
            <a:xfrm>
              <a:off x="13457237" y="3965575"/>
              <a:ext cx="4763" cy="0"/>
            </a:xfrm>
            <a:custGeom>
              <a:avLst/>
              <a:gdLst>
                <a:gd name="T0" fmla="*/ 4763 w 1"/>
                <a:gd name="T1" fmla="*/ 0 w 1"/>
                <a:gd name="T2" fmla="*/ 0 w 1"/>
                <a:gd name="T3" fmla="*/ 4763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0" y="0"/>
                    <a:pt x="0" y="0"/>
                  </a:cubicBezTo>
                  <a:cubicBezTo>
                    <a:pt x="0" y="0"/>
                    <a:pt x="0" y="0"/>
                    <a:pt x="0" y="0"/>
                  </a:cubicBezTo>
                  <a:cubicBezTo>
                    <a:pt x="0"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 name="Rectangle 24"/>
            <p:cNvSpPr>
              <a:spLocks noChangeArrowheads="1"/>
            </p:cNvSpPr>
            <p:nvPr/>
          </p:nvSpPr>
          <p:spPr bwMode="auto">
            <a:xfrm>
              <a:off x="13457237" y="3970338"/>
              <a:ext cx="4763" cy="158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29" name="Freeform 25"/>
            <p:cNvSpPr>
              <a:spLocks/>
            </p:cNvSpPr>
            <p:nvPr/>
          </p:nvSpPr>
          <p:spPr bwMode="auto">
            <a:xfrm>
              <a:off x="13457237" y="3976688"/>
              <a:ext cx="4763" cy="0"/>
            </a:xfrm>
            <a:custGeom>
              <a:avLst/>
              <a:gdLst>
                <a:gd name="T0" fmla="*/ 4763 w 1"/>
                <a:gd name="T1" fmla="*/ 0 w 1"/>
                <a:gd name="T2" fmla="*/ 4763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0" y="0"/>
                    <a:pt x="0"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 name="Freeform 26"/>
            <p:cNvSpPr>
              <a:spLocks/>
            </p:cNvSpPr>
            <p:nvPr/>
          </p:nvSpPr>
          <p:spPr bwMode="auto">
            <a:xfrm>
              <a:off x="13462000" y="3973513"/>
              <a:ext cx="3175" cy="3175"/>
            </a:xfrm>
            <a:custGeom>
              <a:avLst/>
              <a:gdLst>
                <a:gd name="T0" fmla="*/ 0 w 1"/>
                <a:gd name="T1" fmla="*/ 0 h 1"/>
                <a:gd name="T2" fmla="*/ 0 w 1"/>
                <a:gd name="T3" fmla="*/ 3175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1" y="0"/>
                    <a:pt x="0" y="1"/>
                    <a:pt x="0" y="1"/>
                  </a:cubicBezTo>
                  <a:cubicBezTo>
                    <a:pt x="1" y="1"/>
                    <a:pt x="0"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 name="Freeform 27"/>
            <p:cNvSpPr>
              <a:spLocks/>
            </p:cNvSpPr>
            <p:nvPr/>
          </p:nvSpPr>
          <p:spPr bwMode="auto">
            <a:xfrm>
              <a:off x="13465175" y="3984625"/>
              <a:ext cx="3175" cy="0"/>
            </a:xfrm>
            <a:custGeom>
              <a:avLst/>
              <a:gdLst>
                <a:gd name="T0" fmla="*/ 3175 w 1"/>
                <a:gd name="T1" fmla="*/ 3175 w 1"/>
                <a:gd name="T2" fmla="*/ 3175 w 1"/>
                <a:gd name="T3" fmla="*/ 0 60000 65536"/>
                <a:gd name="T4" fmla="*/ 0 60000 65536"/>
                <a:gd name="T5" fmla="*/ 0 60000 65536"/>
              </a:gdLst>
              <a:ahLst/>
              <a:cxnLst>
                <a:cxn ang="T3">
                  <a:pos x="T0" y="0"/>
                </a:cxn>
                <a:cxn ang="T4">
                  <a:pos x="T1" y="0"/>
                </a:cxn>
                <a:cxn ang="T5">
                  <a:pos x="T2" y="0"/>
                </a:cxn>
              </a:cxnLst>
              <a:rect l="0" t="0" r="r" b="b"/>
              <a:pathLst>
                <a:path w="1">
                  <a:moveTo>
                    <a:pt x="1" y="0"/>
                  </a:moveTo>
                  <a:cubicBezTo>
                    <a:pt x="1" y="0"/>
                    <a:pt x="1" y="0"/>
                    <a:pt x="1" y="0"/>
                  </a:cubicBezTo>
                  <a:cubicBezTo>
                    <a:pt x="1"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 name="Freeform 28"/>
            <p:cNvSpPr>
              <a:spLocks/>
            </p:cNvSpPr>
            <p:nvPr/>
          </p:nvSpPr>
          <p:spPr bwMode="auto">
            <a:xfrm>
              <a:off x="13473112" y="3987800"/>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 name="Rectangle 29"/>
            <p:cNvSpPr>
              <a:spLocks noChangeArrowheads="1"/>
            </p:cNvSpPr>
            <p:nvPr/>
          </p:nvSpPr>
          <p:spPr bwMode="auto">
            <a:xfrm>
              <a:off x="13550900" y="4025900"/>
              <a:ext cx="1588" cy="158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4" name="Freeform 30"/>
            <p:cNvSpPr>
              <a:spLocks/>
            </p:cNvSpPr>
            <p:nvPr/>
          </p:nvSpPr>
          <p:spPr bwMode="auto">
            <a:xfrm>
              <a:off x="13592175" y="4022725"/>
              <a:ext cx="0" cy="3175"/>
            </a:xfrm>
            <a:custGeom>
              <a:avLst/>
              <a:gdLst>
                <a:gd name="T0" fmla="*/ 0 h 1"/>
                <a:gd name="T1" fmla="*/ 3175 h 1"/>
                <a:gd name="T2" fmla="*/ 0 h 1"/>
                <a:gd name="T3" fmla="*/ 0 60000 65536"/>
                <a:gd name="T4" fmla="*/ 0 60000 65536"/>
                <a:gd name="T5" fmla="*/ 0 60000 65536"/>
              </a:gdLst>
              <a:ahLst/>
              <a:cxnLst>
                <a:cxn ang="T3">
                  <a:pos x="0" y="T0"/>
                </a:cxn>
                <a:cxn ang="T4">
                  <a:pos x="0" y="T1"/>
                </a:cxn>
                <a:cxn ang="T5">
                  <a:pos x="0" y="T2"/>
                </a:cxn>
              </a:cxnLst>
              <a:rect l="0" t="0" r="r" b="b"/>
              <a:pathLst>
                <a:path h="1">
                  <a:moveTo>
                    <a:pt x="0" y="0"/>
                  </a:moveTo>
                  <a:cubicBezTo>
                    <a:pt x="0" y="0"/>
                    <a:pt x="0" y="1"/>
                    <a:pt x="0" y="1"/>
                  </a:cubicBezTo>
                  <a:cubicBezTo>
                    <a:pt x="0"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 name="Rectangle 31"/>
            <p:cNvSpPr>
              <a:spLocks noChangeArrowheads="1"/>
            </p:cNvSpPr>
            <p:nvPr/>
          </p:nvSpPr>
          <p:spPr bwMode="auto">
            <a:xfrm>
              <a:off x="13611225" y="4011613"/>
              <a:ext cx="1588" cy="158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36" name="Freeform 32"/>
            <p:cNvSpPr>
              <a:spLocks noEditPoints="1"/>
            </p:cNvSpPr>
            <p:nvPr/>
          </p:nvSpPr>
          <p:spPr bwMode="auto">
            <a:xfrm>
              <a:off x="12495212" y="1749425"/>
              <a:ext cx="4552950" cy="2254250"/>
            </a:xfrm>
            <a:custGeom>
              <a:avLst/>
              <a:gdLst>
                <a:gd name="T0" fmla="*/ 4387525 w 1211"/>
                <a:gd name="T1" fmla="*/ 2028449 h 599"/>
                <a:gd name="T2" fmla="*/ 4511594 w 1211"/>
                <a:gd name="T3" fmla="*/ 2024685 h 599"/>
                <a:gd name="T4" fmla="*/ 4451439 w 1211"/>
                <a:gd name="T5" fmla="*/ 2058556 h 599"/>
                <a:gd name="T6" fmla="*/ 4406323 w 1211"/>
                <a:gd name="T7" fmla="*/ 2163929 h 599"/>
                <a:gd name="T8" fmla="*/ 4376246 w 1211"/>
                <a:gd name="T9" fmla="*/ 2148876 h 599"/>
                <a:gd name="T10" fmla="*/ 4402564 w 1211"/>
                <a:gd name="T11" fmla="*/ 2239197 h 599"/>
                <a:gd name="T12" fmla="*/ 4383765 w 1211"/>
                <a:gd name="T13" fmla="*/ 2242960 h 599"/>
                <a:gd name="T14" fmla="*/ 1586577 w 1211"/>
                <a:gd name="T15" fmla="*/ 380099 h 599"/>
                <a:gd name="T16" fmla="*/ 1620414 w 1211"/>
                <a:gd name="T17" fmla="*/ 568267 h 599"/>
                <a:gd name="T18" fmla="*/ 1567779 w 1211"/>
                <a:gd name="T19" fmla="*/ 361282 h 599"/>
                <a:gd name="T20" fmla="*/ 1868552 w 1211"/>
                <a:gd name="T21" fmla="*/ 289778 h 599"/>
                <a:gd name="T22" fmla="*/ 1782080 w 1211"/>
                <a:gd name="T23" fmla="*/ 489236 h 599"/>
                <a:gd name="T24" fmla="*/ 1755762 w 1211"/>
                <a:gd name="T25" fmla="*/ 643534 h 599"/>
                <a:gd name="T26" fmla="*/ 1812157 w 1211"/>
                <a:gd name="T27" fmla="*/ 387626 h 599"/>
                <a:gd name="T28" fmla="*/ 26318 w 1211"/>
                <a:gd name="T29" fmla="*/ 1825227 h 599"/>
                <a:gd name="T30" fmla="*/ 184223 w 1211"/>
                <a:gd name="T31" fmla="*/ 1874151 h 599"/>
                <a:gd name="T32" fmla="*/ 45116 w 1211"/>
                <a:gd name="T33" fmla="*/ 1825227 h 599"/>
                <a:gd name="T34" fmla="*/ 90232 w 1211"/>
                <a:gd name="T35" fmla="*/ 2111242 h 599"/>
                <a:gd name="T36" fmla="*/ 78953 w 1211"/>
                <a:gd name="T37" fmla="*/ 2043502 h 599"/>
                <a:gd name="T38" fmla="*/ 195502 w 1211"/>
                <a:gd name="T39" fmla="*/ 2047265 h 599"/>
                <a:gd name="T40" fmla="*/ 142867 w 1211"/>
                <a:gd name="T41" fmla="*/ 2028449 h 599"/>
                <a:gd name="T42" fmla="*/ 2285874 w 1211"/>
                <a:gd name="T43" fmla="*/ 496763 h 599"/>
                <a:gd name="T44" fmla="*/ 2233239 w 1211"/>
                <a:gd name="T45" fmla="*/ 410206 h 599"/>
                <a:gd name="T46" fmla="*/ 2293393 w 1211"/>
                <a:gd name="T47" fmla="*/ 451603 h 599"/>
                <a:gd name="T48" fmla="*/ 2097891 w 1211"/>
                <a:gd name="T49" fmla="*/ 496763 h 599"/>
                <a:gd name="T50" fmla="*/ 2131728 w 1211"/>
                <a:gd name="T51" fmla="*/ 500526 h 599"/>
                <a:gd name="T52" fmla="*/ 2120449 w 1211"/>
                <a:gd name="T53" fmla="*/ 429023 h 599"/>
                <a:gd name="T54" fmla="*/ 2127968 w 1211"/>
                <a:gd name="T55" fmla="*/ 447839 h 599"/>
                <a:gd name="T56" fmla="*/ 1921187 w 1211"/>
                <a:gd name="T57" fmla="*/ 496763 h 599"/>
                <a:gd name="T58" fmla="*/ 1951264 w 1211"/>
                <a:gd name="T59" fmla="*/ 440313 h 599"/>
                <a:gd name="T60" fmla="*/ 1962543 w 1211"/>
                <a:gd name="T61" fmla="*/ 474183 h 599"/>
                <a:gd name="T62" fmla="*/ 1165495 w 1211"/>
                <a:gd name="T63" fmla="*/ 470419 h 599"/>
                <a:gd name="T64" fmla="*/ 1120379 w 1211"/>
                <a:gd name="T65" fmla="*/ 436549 h 599"/>
                <a:gd name="T66" fmla="*/ 1221890 w 1211"/>
                <a:gd name="T67" fmla="*/ 395152 h 599"/>
                <a:gd name="T68" fmla="*/ 1203092 w 1211"/>
                <a:gd name="T69" fmla="*/ 395152 h 599"/>
                <a:gd name="T70" fmla="*/ 1289564 w 1211"/>
                <a:gd name="T71" fmla="*/ 560740 h 599"/>
                <a:gd name="T72" fmla="*/ 1259487 w 1211"/>
                <a:gd name="T73" fmla="*/ 477946 h 599"/>
                <a:gd name="T74" fmla="*/ 1263246 w 1211"/>
                <a:gd name="T75" fmla="*/ 508053 h 599"/>
                <a:gd name="T76" fmla="*/ 1447470 w 1211"/>
                <a:gd name="T77" fmla="*/ 447839 h 599"/>
                <a:gd name="T78" fmla="*/ 1417392 w 1211"/>
                <a:gd name="T79" fmla="*/ 474183 h 599"/>
                <a:gd name="T80" fmla="*/ 1424912 w 1211"/>
                <a:gd name="T81" fmla="*/ 406442 h 599"/>
                <a:gd name="T82" fmla="*/ 1424912 w 1211"/>
                <a:gd name="T83" fmla="*/ 406442 h 599"/>
                <a:gd name="T84" fmla="*/ 1462508 w 1211"/>
                <a:gd name="T85" fmla="*/ 127954 h 599"/>
                <a:gd name="T86" fmla="*/ 1627933 w 1211"/>
                <a:gd name="T87" fmla="*/ 316122 h 599"/>
                <a:gd name="T88" fmla="*/ 1609135 w 1211"/>
                <a:gd name="T89" fmla="*/ 286015 h 599"/>
                <a:gd name="T90" fmla="*/ 2184363 w 1211"/>
                <a:gd name="T91" fmla="*/ 120427 h 599"/>
                <a:gd name="T92" fmla="*/ 1842234 w 1211"/>
                <a:gd name="T93" fmla="*/ 161824 h 599"/>
                <a:gd name="T94" fmla="*/ 1748243 w 1211"/>
                <a:gd name="T95" fmla="*/ 413969 h 599"/>
                <a:gd name="T96" fmla="*/ 1733204 w 1211"/>
                <a:gd name="T97" fmla="*/ 500526 h 599"/>
                <a:gd name="T98" fmla="*/ 1635453 w 1211"/>
                <a:gd name="T99" fmla="*/ 97847 h 599"/>
                <a:gd name="T100" fmla="*/ 1676809 w 1211"/>
                <a:gd name="T101" fmla="*/ 210748 h 599"/>
                <a:gd name="T102" fmla="*/ 1665530 w 1211"/>
                <a:gd name="T103" fmla="*/ 214511 h 599"/>
                <a:gd name="T104" fmla="*/ 1767041 w 1211"/>
                <a:gd name="T105" fmla="*/ 127954 h 599"/>
                <a:gd name="T106" fmla="*/ 1706886 w 1211"/>
                <a:gd name="T107" fmla="*/ 353755 h 599"/>
                <a:gd name="T108" fmla="*/ 1684328 w 1211"/>
                <a:gd name="T109" fmla="*/ 504290 h 599"/>
                <a:gd name="T110" fmla="*/ 1830955 w 1211"/>
                <a:gd name="T111" fmla="*/ 41397 h 599"/>
                <a:gd name="T112" fmla="*/ 2086612 w 1211"/>
                <a:gd name="T113" fmla="*/ 195694 h 599"/>
                <a:gd name="T114" fmla="*/ 1981342 w 1211"/>
                <a:gd name="T115" fmla="*/ 165588 h 599"/>
                <a:gd name="T116" fmla="*/ 1962543 w 1211"/>
                <a:gd name="T117" fmla="*/ 161824 h 599"/>
                <a:gd name="T118" fmla="*/ 1157976 w 1211"/>
                <a:gd name="T119" fmla="*/ 146771 h 599"/>
                <a:gd name="T120" fmla="*/ 1255727 w 1211"/>
                <a:gd name="T121" fmla="*/ 48924 h 599"/>
                <a:gd name="T122" fmla="*/ 1334680 w 1211"/>
                <a:gd name="T123" fmla="*/ 18817 h 599"/>
                <a:gd name="T124" fmla="*/ 1169255 w 1211"/>
                <a:gd name="T125" fmla="*/ 143008 h 59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11" h="599">
                  <a:moveTo>
                    <a:pt x="1159" y="543"/>
                  </a:moveTo>
                  <a:cubicBezTo>
                    <a:pt x="1158" y="543"/>
                    <a:pt x="1159" y="543"/>
                    <a:pt x="1158" y="543"/>
                  </a:cubicBezTo>
                  <a:cubicBezTo>
                    <a:pt x="1158" y="543"/>
                    <a:pt x="1158" y="543"/>
                    <a:pt x="1159" y="543"/>
                  </a:cubicBezTo>
                  <a:close/>
                  <a:moveTo>
                    <a:pt x="1159" y="545"/>
                  </a:moveTo>
                  <a:cubicBezTo>
                    <a:pt x="1162" y="544"/>
                    <a:pt x="1164" y="544"/>
                    <a:pt x="1166" y="545"/>
                  </a:cubicBezTo>
                  <a:cubicBezTo>
                    <a:pt x="1167" y="545"/>
                    <a:pt x="1169" y="545"/>
                    <a:pt x="1169" y="545"/>
                  </a:cubicBezTo>
                  <a:cubicBezTo>
                    <a:pt x="1173" y="545"/>
                    <a:pt x="1176" y="547"/>
                    <a:pt x="1179" y="547"/>
                  </a:cubicBezTo>
                  <a:cubicBezTo>
                    <a:pt x="1179" y="547"/>
                    <a:pt x="1179" y="547"/>
                    <a:pt x="1179" y="547"/>
                  </a:cubicBezTo>
                  <a:cubicBezTo>
                    <a:pt x="1179" y="547"/>
                    <a:pt x="1179" y="547"/>
                    <a:pt x="1179" y="547"/>
                  </a:cubicBezTo>
                  <a:cubicBezTo>
                    <a:pt x="1180" y="547"/>
                    <a:pt x="1180" y="547"/>
                    <a:pt x="1180" y="547"/>
                  </a:cubicBezTo>
                  <a:cubicBezTo>
                    <a:pt x="1180" y="547"/>
                    <a:pt x="1180" y="547"/>
                    <a:pt x="1180" y="547"/>
                  </a:cubicBezTo>
                  <a:cubicBezTo>
                    <a:pt x="1181" y="548"/>
                    <a:pt x="1182" y="548"/>
                    <a:pt x="1183" y="549"/>
                  </a:cubicBezTo>
                  <a:cubicBezTo>
                    <a:pt x="1184" y="548"/>
                    <a:pt x="1184" y="549"/>
                    <a:pt x="1184" y="549"/>
                  </a:cubicBezTo>
                  <a:cubicBezTo>
                    <a:pt x="1184" y="549"/>
                    <a:pt x="1184" y="549"/>
                    <a:pt x="1184" y="549"/>
                  </a:cubicBezTo>
                  <a:cubicBezTo>
                    <a:pt x="1185" y="549"/>
                    <a:pt x="1185" y="549"/>
                    <a:pt x="1186" y="550"/>
                  </a:cubicBezTo>
                  <a:cubicBezTo>
                    <a:pt x="1189" y="551"/>
                    <a:pt x="1192" y="553"/>
                    <a:pt x="1195" y="555"/>
                  </a:cubicBezTo>
                  <a:cubicBezTo>
                    <a:pt x="1196" y="556"/>
                    <a:pt x="1198" y="557"/>
                    <a:pt x="1200" y="558"/>
                  </a:cubicBezTo>
                  <a:cubicBezTo>
                    <a:pt x="1202" y="558"/>
                    <a:pt x="1204" y="560"/>
                    <a:pt x="1207" y="558"/>
                  </a:cubicBezTo>
                  <a:cubicBezTo>
                    <a:pt x="1208" y="558"/>
                    <a:pt x="1208" y="557"/>
                    <a:pt x="1208" y="556"/>
                  </a:cubicBezTo>
                  <a:cubicBezTo>
                    <a:pt x="1208" y="556"/>
                    <a:pt x="1208" y="556"/>
                    <a:pt x="1208" y="556"/>
                  </a:cubicBezTo>
                  <a:cubicBezTo>
                    <a:pt x="1209" y="555"/>
                    <a:pt x="1209" y="555"/>
                    <a:pt x="1209" y="555"/>
                  </a:cubicBezTo>
                  <a:cubicBezTo>
                    <a:pt x="1209" y="555"/>
                    <a:pt x="1209" y="554"/>
                    <a:pt x="1209" y="554"/>
                  </a:cubicBezTo>
                  <a:cubicBezTo>
                    <a:pt x="1209" y="554"/>
                    <a:pt x="1210" y="554"/>
                    <a:pt x="1210" y="554"/>
                  </a:cubicBezTo>
                  <a:cubicBezTo>
                    <a:pt x="1210" y="554"/>
                    <a:pt x="1209" y="554"/>
                    <a:pt x="1210" y="553"/>
                  </a:cubicBezTo>
                  <a:cubicBezTo>
                    <a:pt x="1209" y="552"/>
                    <a:pt x="1210" y="554"/>
                    <a:pt x="1210" y="553"/>
                  </a:cubicBezTo>
                  <a:cubicBezTo>
                    <a:pt x="1211" y="547"/>
                    <a:pt x="1211" y="547"/>
                    <a:pt x="1211" y="547"/>
                  </a:cubicBezTo>
                  <a:cubicBezTo>
                    <a:pt x="1211" y="547"/>
                    <a:pt x="1211" y="547"/>
                    <a:pt x="1211" y="547"/>
                  </a:cubicBezTo>
                  <a:cubicBezTo>
                    <a:pt x="1211" y="547"/>
                    <a:pt x="1210" y="547"/>
                    <a:pt x="1211" y="546"/>
                  </a:cubicBezTo>
                  <a:cubicBezTo>
                    <a:pt x="1211" y="546"/>
                    <a:pt x="1211" y="547"/>
                    <a:pt x="1211" y="547"/>
                  </a:cubicBezTo>
                  <a:cubicBezTo>
                    <a:pt x="1211" y="546"/>
                    <a:pt x="1211" y="545"/>
                    <a:pt x="1211" y="544"/>
                  </a:cubicBezTo>
                  <a:cubicBezTo>
                    <a:pt x="1211" y="544"/>
                    <a:pt x="1211" y="544"/>
                    <a:pt x="1211" y="544"/>
                  </a:cubicBezTo>
                  <a:cubicBezTo>
                    <a:pt x="1210" y="544"/>
                    <a:pt x="1210" y="543"/>
                    <a:pt x="1210" y="542"/>
                  </a:cubicBezTo>
                  <a:cubicBezTo>
                    <a:pt x="1210" y="542"/>
                    <a:pt x="1210" y="542"/>
                    <a:pt x="1210" y="542"/>
                  </a:cubicBezTo>
                  <a:cubicBezTo>
                    <a:pt x="1209" y="542"/>
                    <a:pt x="1209" y="540"/>
                    <a:pt x="1208" y="540"/>
                  </a:cubicBezTo>
                  <a:cubicBezTo>
                    <a:pt x="1208" y="540"/>
                    <a:pt x="1208" y="540"/>
                    <a:pt x="1208" y="540"/>
                  </a:cubicBezTo>
                  <a:cubicBezTo>
                    <a:pt x="1207" y="538"/>
                    <a:pt x="1205" y="537"/>
                    <a:pt x="1203" y="536"/>
                  </a:cubicBezTo>
                  <a:cubicBezTo>
                    <a:pt x="1202" y="536"/>
                    <a:pt x="1201" y="535"/>
                    <a:pt x="1200" y="535"/>
                  </a:cubicBezTo>
                  <a:cubicBezTo>
                    <a:pt x="1200" y="535"/>
                    <a:pt x="1200" y="535"/>
                    <a:pt x="1200" y="535"/>
                  </a:cubicBezTo>
                  <a:cubicBezTo>
                    <a:pt x="1200" y="535"/>
                    <a:pt x="1200" y="535"/>
                    <a:pt x="1200" y="534"/>
                  </a:cubicBezTo>
                  <a:cubicBezTo>
                    <a:pt x="1199" y="534"/>
                    <a:pt x="1198" y="534"/>
                    <a:pt x="1198" y="534"/>
                  </a:cubicBezTo>
                  <a:cubicBezTo>
                    <a:pt x="1198" y="534"/>
                    <a:pt x="1197" y="534"/>
                    <a:pt x="1197" y="534"/>
                  </a:cubicBezTo>
                  <a:cubicBezTo>
                    <a:pt x="1197" y="533"/>
                    <a:pt x="1195" y="533"/>
                    <a:pt x="1195" y="533"/>
                  </a:cubicBezTo>
                  <a:cubicBezTo>
                    <a:pt x="1195" y="534"/>
                    <a:pt x="1194" y="533"/>
                    <a:pt x="1194" y="533"/>
                  </a:cubicBezTo>
                  <a:cubicBezTo>
                    <a:pt x="1194" y="533"/>
                    <a:pt x="1194" y="533"/>
                    <a:pt x="1194" y="533"/>
                  </a:cubicBezTo>
                  <a:cubicBezTo>
                    <a:pt x="1194" y="533"/>
                    <a:pt x="1194" y="533"/>
                    <a:pt x="1194" y="533"/>
                  </a:cubicBezTo>
                  <a:cubicBezTo>
                    <a:pt x="1193" y="533"/>
                    <a:pt x="1193" y="533"/>
                    <a:pt x="1192" y="533"/>
                  </a:cubicBezTo>
                  <a:cubicBezTo>
                    <a:pt x="1192" y="533"/>
                    <a:pt x="1192" y="533"/>
                    <a:pt x="1191" y="533"/>
                  </a:cubicBezTo>
                  <a:cubicBezTo>
                    <a:pt x="1191" y="532"/>
                    <a:pt x="1190" y="533"/>
                    <a:pt x="1190" y="532"/>
                  </a:cubicBezTo>
                  <a:cubicBezTo>
                    <a:pt x="1190" y="533"/>
                    <a:pt x="1189" y="533"/>
                    <a:pt x="1189" y="533"/>
                  </a:cubicBezTo>
                  <a:cubicBezTo>
                    <a:pt x="1189" y="532"/>
                    <a:pt x="1189" y="532"/>
                    <a:pt x="1189" y="532"/>
                  </a:cubicBezTo>
                  <a:cubicBezTo>
                    <a:pt x="1188" y="533"/>
                    <a:pt x="1186" y="532"/>
                    <a:pt x="1184" y="533"/>
                  </a:cubicBezTo>
                  <a:cubicBezTo>
                    <a:pt x="1184" y="532"/>
                    <a:pt x="1184" y="532"/>
                    <a:pt x="1184" y="532"/>
                  </a:cubicBezTo>
                  <a:cubicBezTo>
                    <a:pt x="1183" y="533"/>
                    <a:pt x="1181" y="532"/>
                    <a:pt x="1180" y="533"/>
                  </a:cubicBezTo>
                  <a:cubicBezTo>
                    <a:pt x="1179" y="533"/>
                    <a:pt x="1179" y="533"/>
                    <a:pt x="1178" y="533"/>
                  </a:cubicBezTo>
                  <a:cubicBezTo>
                    <a:pt x="1178" y="533"/>
                    <a:pt x="1177" y="533"/>
                    <a:pt x="1177" y="534"/>
                  </a:cubicBezTo>
                  <a:cubicBezTo>
                    <a:pt x="1177" y="534"/>
                    <a:pt x="1177" y="534"/>
                    <a:pt x="1177" y="534"/>
                  </a:cubicBezTo>
                  <a:cubicBezTo>
                    <a:pt x="1176" y="534"/>
                    <a:pt x="1175" y="533"/>
                    <a:pt x="1175" y="534"/>
                  </a:cubicBezTo>
                  <a:cubicBezTo>
                    <a:pt x="1175" y="534"/>
                    <a:pt x="1175" y="534"/>
                    <a:pt x="1175" y="534"/>
                  </a:cubicBezTo>
                  <a:cubicBezTo>
                    <a:pt x="1174" y="534"/>
                    <a:pt x="1173" y="535"/>
                    <a:pt x="1173" y="535"/>
                  </a:cubicBezTo>
                  <a:cubicBezTo>
                    <a:pt x="1173" y="535"/>
                    <a:pt x="1172" y="535"/>
                    <a:pt x="1172" y="535"/>
                  </a:cubicBezTo>
                  <a:cubicBezTo>
                    <a:pt x="1172" y="535"/>
                    <a:pt x="1172" y="535"/>
                    <a:pt x="1172" y="535"/>
                  </a:cubicBezTo>
                  <a:cubicBezTo>
                    <a:pt x="1172" y="535"/>
                    <a:pt x="1172" y="535"/>
                    <a:pt x="1172" y="535"/>
                  </a:cubicBezTo>
                  <a:cubicBezTo>
                    <a:pt x="1171" y="535"/>
                    <a:pt x="1170" y="536"/>
                    <a:pt x="1169" y="536"/>
                  </a:cubicBezTo>
                  <a:cubicBezTo>
                    <a:pt x="1168" y="536"/>
                    <a:pt x="1167" y="537"/>
                    <a:pt x="1167" y="537"/>
                  </a:cubicBezTo>
                  <a:cubicBezTo>
                    <a:pt x="1166" y="537"/>
                    <a:pt x="1165" y="537"/>
                    <a:pt x="1165" y="538"/>
                  </a:cubicBezTo>
                  <a:cubicBezTo>
                    <a:pt x="1165" y="538"/>
                    <a:pt x="1165" y="538"/>
                    <a:pt x="1165" y="538"/>
                  </a:cubicBezTo>
                  <a:cubicBezTo>
                    <a:pt x="1163" y="539"/>
                    <a:pt x="1163" y="539"/>
                    <a:pt x="1163" y="539"/>
                  </a:cubicBezTo>
                  <a:cubicBezTo>
                    <a:pt x="1163" y="539"/>
                    <a:pt x="1163" y="539"/>
                    <a:pt x="1163" y="540"/>
                  </a:cubicBezTo>
                  <a:cubicBezTo>
                    <a:pt x="1163" y="539"/>
                    <a:pt x="1163" y="539"/>
                    <a:pt x="1163" y="539"/>
                  </a:cubicBezTo>
                  <a:cubicBezTo>
                    <a:pt x="1162" y="540"/>
                    <a:pt x="1163" y="540"/>
                    <a:pt x="1163" y="540"/>
                  </a:cubicBezTo>
                  <a:cubicBezTo>
                    <a:pt x="1162" y="540"/>
                    <a:pt x="1162" y="541"/>
                    <a:pt x="1162" y="541"/>
                  </a:cubicBezTo>
                  <a:cubicBezTo>
                    <a:pt x="1162" y="540"/>
                    <a:pt x="1162" y="540"/>
                    <a:pt x="1162" y="540"/>
                  </a:cubicBezTo>
                  <a:cubicBezTo>
                    <a:pt x="1162" y="540"/>
                    <a:pt x="1162" y="541"/>
                    <a:pt x="1161" y="541"/>
                  </a:cubicBezTo>
                  <a:cubicBezTo>
                    <a:pt x="1161" y="541"/>
                    <a:pt x="1161" y="541"/>
                    <a:pt x="1161" y="541"/>
                  </a:cubicBezTo>
                  <a:cubicBezTo>
                    <a:pt x="1161" y="541"/>
                    <a:pt x="1161" y="541"/>
                    <a:pt x="1161" y="541"/>
                  </a:cubicBezTo>
                  <a:cubicBezTo>
                    <a:pt x="1160" y="541"/>
                    <a:pt x="1160" y="541"/>
                    <a:pt x="1160" y="542"/>
                  </a:cubicBezTo>
                  <a:cubicBezTo>
                    <a:pt x="1160" y="542"/>
                    <a:pt x="1160" y="542"/>
                    <a:pt x="1160" y="541"/>
                  </a:cubicBezTo>
                  <a:cubicBezTo>
                    <a:pt x="1160" y="542"/>
                    <a:pt x="1160" y="542"/>
                    <a:pt x="1160" y="542"/>
                  </a:cubicBezTo>
                  <a:cubicBezTo>
                    <a:pt x="1160" y="542"/>
                    <a:pt x="1160" y="542"/>
                    <a:pt x="1161" y="542"/>
                  </a:cubicBezTo>
                  <a:cubicBezTo>
                    <a:pt x="1161" y="542"/>
                    <a:pt x="1160" y="542"/>
                    <a:pt x="1160" y="542"/>
                  </a:cubicBezTo>
                  <a:cubicBezTo>
                    <a:pt x="1160" y="542"/>
                    <a:pt x="1160" y="542"/>
                    <a:pt x="1160" y="542"/>
                  </a:cubicBezTo>
                  <a:cubicBezTo>
                    <a:pt x="1160" y="543"/>
                    <a:pt x="1160" y="543"/>
                    <a:pt x="1160" y="543"/>
                  </a:cubicBezTo>
                  <a:cubicBezTo>
                    <a:pt x="1160" y="543"/>
                    <a:pt x="1160" y="542"/>
                    <a:pt x="1160" y="543"/>
                  </a:cubicBezTo>
                  <a:cubicBezTo>
                    <a:pt x="1160" y="542"/>
                    <a:pt x="1160" y="542"/>
                    <a:pt x="1160" y="542"/>
                  </a:cubicBezTo>
                  <a:cubicBezTo>
                    <a:pt x="1160" y="543"/>
                    <a:pt x="1160" y="543"/>
                    <a:pt x="1160" y="543"/>
                  </a:cubicBezTo>
                  <a:cubicBezTo>
                    <a:pt x="1161" y="542"/>
                    <a:pt x="1161" y="542"/>
                    <a:pt x="1161" y="542"/>
                  </a:cubicBezTo>
                  <a:cubicBezTo>
                    <a:pt x="1161" y="542"/>
                    <a:pt x="1161" y="542"/>
                    <a:pt x="1161" y="542"/>
                  </a:cubicBezTo>
                  <a:cubicBezTo>
                    <a:pt x="1161" y="541"/>
                    <a:pt x="1161" y="541"/>
                    <a:pt x="1162" y="541"/>
                  </a:cubicBezTo>
                  <a:cubicBezTo>
                    <a:pt x="1162" y="541"/>
                    <a:pt x="1162" y="541"/>
                    <a:pt x="1162" y="541"/>
                  </a:cubicBezTo>
                  <a:cubicBezTo>
                    <a:pt x="1162" y="541"/>
                    <a:pt x="1162" y="541"/>
                    <a:pt x="1162" y="541"/>
                  </a:cubicBezTo>
                  <a:cubicBezTo>
                    <a:pt x="1162" y="541"/>
                    <a:pt x="1162" y="541"/>
                    <a:pt x="1162" y="541"/>
                  </a:cubicBezTo>
                  <a:cubicBezTo>
                    <a:pt x="1162" y="541"/>
                    <a:pt x="1163" y="541"/>
                    <a:pt x="1163" y="541"/>
                  </a:cubicBezTo>
                  <a:cubicBezTo>
                    <a:pt x="1163" y="541"/>
                    <a:pt x="1163" y="541"/>
                    <a:pt x="1163" y="541"/>
                  </a:cubicBezTo>
                  <a:cubicBezTo>
                    <a:pt x="1163" y="540"/>
                    <a:pt x="1163" y="540"/>
                    <a:pt x="1163" y="540"/>
                  </a:cubicBezTo>
                  <a:cubicBezTo>
                    <a:pt x="1163" y="540"/>
                    <a:pt x="1163" y="541"/>
                    <a:pt x="1164" y="541"/>
                  </a:cubicBezTo>
                  <a:cubicBezTo>
                    <a:pt x="1164" y="540"/>
                    <a:pt x="1165" y="540"/>
                    <a:pt x="1165" y="540"/>
                  </a:cubicBezTo>
                  <a:cubicBezTo>
                    <a:pt x="1166" y="539"/>
                    <a:pt x="1166" y="539"/>
                    <a:pt x="1166" y="539"/>
                  </a:cubicBezTo>
                  <a:cubicBezTo>
                    <a:pt x="1166" y="538"/>
                    <a:pt x="1166" y="539"/>
                    <a:pt x="1167" y="539"/>
                  </a:cubicBezTo>
                  <a:cubicBezTo>
                    <a:pt x="1167" y="539"/>
                    <a:pt x="1167" y="539"/>
                    <a:pt x="1167" y="539"/>
                  </a:cubicBezTo>
                  <a:cubicBezTo>
                    <a:pt x="1167" y="539"/>
                    <a:pt x="1167" y="539"/>
                    <a:pt x="1167" y="539"/>
                  </a:cubicBezTo>
                  <a:cubicBezTo>
                    <a:pt x="1167" y="539"/>
                    <a:pt x="1167" y="539"/>
                    <a:pt x="1167" y="539"/>
                  </a:cubicBezTo>
                  <a:cubicBezTo>
                    <a:pt x="1168" y="539"/>
                    <a:pt x="1167" y="539"/>
                    <a:pt x="1167" y="539"/>
                  </a:cubicBezTo>
                  <a:cubicBezTo>
                    <a:pt x="1166" y="539"/>
                    <a:pt x="1168" y="539"/>
                    <a:pt x="1167" y="538"/>
                  </a:cubicBezTo>
                  <a:cubicBezTo>
                    <a:pt x="1168" y="538"/>
                    <a:pt x="1168" y="538"/>
                    <a:pt x="1169" y="538"/>
                  </a:cubicBezTo>
                  <a:cubicBezTo>
                    <a:pt x="1168" y="538"/>
                    <a:pt x="1169" y="538"/>
                    <a:pt x="1169" y="538"/>
                  </a:cubicBezTo>
                  <a:cubicBezTo>
                    <a:pt x="1169" y="538"/>
                    <a:pt x="1169" y="537"/>
                    <a:pt x="1170" y="537"/>
                  </a:cubicBezTo>
                  <a:cubicBezTo>
                    <a:pt x="1170" y="537"/>
                    <a:pt x="1170" y="537"/>
                    <a:pt x="1169" y="537"/>
                  </a:cubicBezTo>
                  <a:cubicBezTo>
                    <a:pt x="1170" y="537"/>
                    <a:pt x="1170" y="537"/>
                    <a:pt x="1170" y="537"/>
                  </a:cubicBezTo>
                  <a:cubicBezTo>
                    <a:pt x="1170" y="537"/>
                    <a:pt x="1170" y="537"/>
                    <a:pt x="1170" y="537"/>
                  </a:cubicBezTo>
                  <a:cubicBezTo>
                    <a:pt x="1170" y="538"/>
                    <a:pt x="1170" y="537"/>
                    <a:pt x="1170" y="538"/>
                  </a:cubicBezTo>
                  <a:cubicBezTo>
                    <a:pt x="1170" y="538"/>
                    <a:pt x="1169" y="538"/>
                    <a:pt x="1169" y="538"/>
                  </a:cubicBezTo>
                  <a:cubicBezTo>
                    <a:pt x="1169" y="539"/>
                    <a:pt x="1169" y="538"/>
                    <a:pt x="1169" y="538"/>
                  </a:cubicBezTo>
                  <a:cubicBezTo>
                    <a:pt x="1170" y="538"/>
                    <a:pt x="1170" y="538"/>
                    <a:pt x="1170" y="538"/>
                  </a:cubicBezTo>
                  <a:cubicBezTo>
                    <a:pt x="1170" y="538"/>
                    <a:pt x="1170" y="538"/>
                    <a:pt x="1170" y="538"/>
                  </a:cubicBezTo>
                  <a:cubicBezTo>
                    <a:pt x="1171" y="537"/>
                    <a:pt x="1171" y="538"/>
                    <a:pt x="1171" y="538"/>
                  </a:cubicBezTo>
                  <a:cubicBezTo>
                    <a:pt x="1171" y="538"/>
                    <a:pt x="1171" y="538"/>
                    <a:pt x="1171" y="538"/>
                  </a:cubicBezTo>
                  <a:cubicBezTo>
                    <a:pt x="1171" y="538"/>
                    <a:pt x="1171" y="537"/>
                    <a:pt x="1172" y="537"/>
                  </a:cubicBezTo>
                  <a:cubicBezTo>
                    <a:pt x="1172" y="538"/>
                    <a:pt x="1171" y="538"/>
                    <a:pt x="1171" y="538"/>
                  </a:cubicBezTo>
                  <a:cubicBezTo>
                    <a:pt x="1171" y="538"/>
                    <a:pt x="1171" y="538"/>
                    <a:pt x="1171" y="538"/>
                  </a:cubicBezTo>
                  <a:cubicBezTo>
                    <a:pt x="1172" y="538"/>
                    <a:pt x="1171" y="538"/>
                    <a:pt x="1172" y="538"/>
                  </a:cubicBezTo>
                  <a:cubicBezTo>
                    <a:pt x="1172" y="538"/>
                    <a:pt x="1172" y="538"/>
                    <a:pt x="1172" y="538"/>
                  </a:cubicBezTo>
                  <a:cubicBezTo>
                    <a:pt x="1172" y="538"/>
                    <a:pt x="1172" y="538"/>
                    <a:pt x="1172" y="538"/>
                  </a:cubicBezTo>
                  <a:cubicBezTo>
                    <a:pt x="1172" y="537"/>
                    <a:pt x="1172" y="537"/>
                    <a:pt x="1172" y="537"/>
                  </a:cubicBezTo>
                  <a:cubicBezTo>
                    <a:pt x="1172" y="537"/>
                    <a:pt x="1172" y="537"/>
                    <a:pt x="1172" y="537"/>
                  </a:cubicBezTo>
                  <a:cubicBezTo>
                    <a:pt x="1172" y="537"/>
                    <a:pt x="1172" y="537"/>
                    <a:pt x="1172" y="537"/>
                  </a:cubicBezTo>
                  <a:cubicBezTo>
                    <a:pt x="1172" y="537"/>
                    <a:pt x="1172" y="537"/>
                    <a:pt x="1172" y="536"/>
                  </a:cubicBezTo>
                  <a:cubicBezTo>
                    <a:pt x="1173" y="536"/>
                    <a:pt x="1173" y="537"/>
                    <a:pt x="1173" y="537"/>
                  </a:cubicBezTo>
                  <a:cubicBezTo>
                    <a:pt x="1173" y="537"/>
                    <a:pt x="1173" y="537"/>
                    <a:pt x="1173" y="537"/>
                  </a:cubicBezTo>
                  <a:cubicBezTo>
                    <a:pt x="1172" y="537"/>
                    <a:pt x="1173" y="537"/>
                    <a:pt x="1173" y="537"/>
                  </a:cubicBezTo>
                  <a:cubicBezTo>
                    <a:pt x="1173" y="538"/>
                    <a:pt x="1173" y="537"/>
                    <a:pt x="1173" y="537"/>
                  </a:cubicBezTo>
                  <a:cubicBezTo>
                    <a:pt x="1173" y="537"/>
                    <a:pt x="1173" y="537"/>
                    <a:pt x="1173" y="537"/>
                  </a:cubicBezTo>
                  <a:cubicBezTo>
                    <a:pt x="1173" y="536"/>
                    <a:pt x="1174" y="537"/>
                    <a:pt x="1174" y="537"/>
                  </a:cubicBezTo>
                  <a:cubicBezTo>
                    <a:pt x="1174" y="536"/>
                    <a:pt x="1175" y="536"/>
                    <a:pt x="1174" y="536"/>
                  </a:cubicBezTo>
                  <a:cubicBezTo>
                    <a:pt x="1174" y="536"/>
                    <a:pt x="1174" y="535"/>
                    <a:pt x="1175" y="535"/>
                  </a:cubicBezTo>
                  <a:cubicBezTo>
                    <a:pt x="1175" y="536"/>
                    <a:pt x="1175" y="536"/>
                    <a:pt x="1175" y="536"/>
                  </a:cubicBezTo>
                  <a:cubicBezTo>
                    <a:pt x="1175" y="536"/>
                    <a:pt x="1175" y="536"/>
                    <a:pt x="1175" y="536"/>
                  </a:cubicBezTo>
                  <a:cubicBezTo>
                    <a:pt x="1175" y="536"/>
                    <a:pt x="1175" y="536"/>
                    <a:pt x="1175" y="536"/>
                  </a:cubicBezTo>
                  <a:cubicBezTo>
                    <a:pt x="1175" y="536"/>
                    <a:pt x="1175" y="537"/>
                    <a:pt x="1176" y="537"/>
                  </a:cubicBezTo>
                  <a:cubicBezTo>
                    <a:pt x="1176" y="536"/>
                    <a:pt x="1175" y="536"/>
                    <a:pt x="1176" y="536"/>
                  </a:cubicBezTo>
                  <a:cubicBezTo>
                    <a:pt x="1176" y="536"/>
                    <a:pt x="1176" y="537"/>
                    <a:pt x="1176" y="537"/>
                  </a:cubicBezTo>
                  <a:cubicBezTo>
                    <a:pt x="1176" y="536"/>
                    <a:pt x="1176" y="536"/>
                    <a:pt x="1176" y="536"/>
                  </a:cubicBezTo>
                  <a:cubicBezTo>
                    <a:pt x="1176" y="536"/>
                    <a:pt x="1177" y="536"/>
                    <a:pt x="1177" y="536"/>
                  </a:cubicBezTo>
                  <a:cubicBezTo>
                    <a:pt x="1176" y="537"/>
                    <a:pt x="1176" y="537"/>
                    <a:pt x="1176" y="537"/>
                  </a:cubicBezTo>
                  <a:cubicBezTo>
                    <a:pt x="1177" y="536"/>
                    <a:pt x="1177" y="537"/>
                    <a:pt x="1177" y="536"/>
                  </a:cubicBezTo>
                  <a:cubicBezTo>
                    <a:pt x="1177" y="536"/>
                    <a:pt x="1177" y="536"/>
                    <a:pt x="1177" y="536"/>
                  </a:cubicBezTo>
                  <a:cubicBezTo>
                    <a:pt x="1177" y="536"/>
                    <a:pt x="1177" y="536"/>
                    <a:pt x="1177" y="536"/>
                  </a:cubicBezTo>
                  <a:cubicBezTo>
                    <a:pt x="1177" y="536"/>
                    <a:pt x="1177" y="536"/>
                    <a:pt x="1177" y="536"/>
                  </a:cubicBezTo>
                  <a:cubicBezTo>
                    <a:pt x="1178" y="536"/>
                    <a:pt x="1177" y="537"/>
                    <a:pt x="1178" y="536"/>
                  </a:cubicBezTo>
                  <a:cubicBezTo>
                    <a:pt x="1178" y="536"/>
                    <a:pt x="1178" y="536"/>
                    <a:pt x="1178" y="536"/>
                  </a:cubicBezTo>
                  <a:cubicBezTo>
                    <a:pt x="1178" y="536"/>
                    <a:pt x="1178" y="536"/>
                    <a:pt x="1178" y="536"/>
                  </a:cubicBezTo>
                  <a:cubicBezTo>
                    <a:pt x="1178" y="536"/>
                    <a:pt x="1178" y="536"/>
                    <a:pt x="1178" y="536"/>
                  </a:cubicBezTo>
                  <a:cubicBezTo>
                    <a:pt x="1178" y="536"/>
                    <a:pt x="1178" y="536"/>
                    <a:pt x="1178" y="536"/>
                  </a:cubicBezTo>
                  <a:cubicBezTo>
                    <a:pt x="1178" y="536"/>
                    <a:pt x="1179" y="536"/>
                    <a:pt x="1179" y="536"/>
                  </a:cubicBezTo>
                  <a:cubicBezTo>
                    <a:pt x="1179" y="536"/>
                    <a:pt x="1179" y="536"/>
                    <a:pt x="1178" y="536"/>
                  </a:cubicBezTo>
                  <a:cubicBezTo>
                    <a:pt x="1178" y="536"/>
                    <a:pt x="1179" y="536"/>
                    <a:pt x="1179" y="536"/>
                  </a:cubicBezTo>
                  <a:cubicBezTo>
                    <a:pt x="1179" y="536"/>
                    <a:pt x="1179" y="535"/>
                    <a:pt x="1179" y="535"/>
                  </a:cubicBezTo>
                  <a:cubicBezTo>
                    <a:pt x="1180" y="536"/>
                    <a:pt x="1180" y="536"/>
                    <a:pt x="1180" y="536"/>
                  </a:cubicBezTo>
                  <a:cubicBezTo>
                    <a:pt x="1180" y="535"/>
                    <a:pt x="1180" y="535"/>
                    <a:pt x="1180" y="535"/>
                  </a:cubicBezTo>
                  <a:cubicBezTo>
                    <a:pt x="1180" y="536"/>
                    <a:pt x="1180" y="535"/>
                    <a:pt x="1181" y="535"/>
                  </a:cubicBezTo>
                  <a:cubicBezTo>
                    <a:pt x="1180" y="536"/>
                    <a:pt x="1180" y="536"/>
                    <a:pt x="1181" y="536"/>
                  </a:cubicBezTo>
                  <a:cubicBezTo>
                    <a:pt x="1180" y="535"/>
                    <a:pt x="1181" y="535"/>
                    <a:pt x="1181" y="535"/>
                  </a:cubicBezTo>
                  <a:cubicBezTo>
                    <a:pt x="1181" y="535"/>
                    <a:pt x="1181" y="536"/>
                    <a:pt x="1181" y="536"/>
                  </a:cubicBezTo>
                  <a:cubicBezTo>
                    <a:pt x="1181" y="535"/>
                    <a:pt x="1181" y="536"/>
                    <a:pt x="1182" y="536"/>
                  </a:cubicBezTo>
                  <a:cubicBezTo>
                    <a:pt x="1181" y="535"/>
                    <a:pt x="1182" y="535"/>
                    <a:pt x="1182" y="535"/>
                  </a:cubicBezTo>
                  <a:cubicBezTo>
                    <a:pt x="1182" y="535"/>
                    <a:pt x="1182" y="535"/>
                    <a:pt x="1182" y="535"/>
                  </a:cubicBezTo>
                  <a:cubicBezTo>
                    <a:pt x="1182" y="535"/>
                    <a:pt x="1182" y="535"/>
                    <a:pt x="1182" y="535"/>
                  </a:cubicBezTo>
                  <a:cubicBezTo>
                    <a:pt x="1182" y="535"/>
                    <a:pt x="1183" y="535"/>
                    <a:pt x="1183" y="535"/>
                  </a:cubicBezTo>
                  <a:cubicBezTo>
                    <a:pt x="1183" y="535"/>
                    <a:pt x="1182" y="535"/>
                    <a:pt x="1182" y="535"/>
                  </a:cubicBezTo>
                  <a:cubicBezTo>
                    <a:pt x="1183" y="535"/>
                    <a:pt x="1183" y="535"/>
                    <a:pt x="1183" y="534"/>
                  </a:cubicBezTo>
                  <a:cubicBezTo>
                    <a:pt x="1183" y="534"/>
                    <a:pt x="1183" y="534"/>
                    <a:pt x="1183" y="534"/>
                  </a:cubicBezTo>
                  <a:cubicBezTo>
                    <a:pt x="1184" y="534"/>
                    <a:pt x="1183" y="534"/>
                    <a:pt x="1183" y="534"/>
                  </a:cubicBezTo>
                  <a:cubicBezTo>
                    <a:pt x="1184" y="534"/>
                    <a:pt x="1184" y="534"/>
                    <a:pt x="1184" y="534"/>
                  </a:cubicBezTo>
                  <a:cubicBezTo>
                    <a:pt x="1184" y="535"/>
                    <a:pt x="1183" y="535"/>
                    <a:pt x="1183" y="535"/>
                  </a:cubicBezTo>
                  <a:cubicBezTo>
                    <a:pt x="1184" y="535"/>
                    <a:pt x="1184" y="535"/>
                    <a:pt x="1184" y="535"/>
                  </a:cubicBezTo>
                  <a:cubicBezTo>
                    <a:pt x="1184" y="535"/>
                    <a:pt x="1183" y="535"/>
                    <a:pt x="1184" y="535"/>
                  </a:cubicBezTo>
                  <a:cubicBezTo>
                    <a:pt x="1184" y="535"/>
                    <a:pt x="1184" y="535"/>
                    <a:pt x="1184" y="535"/>
                  </a:cubicBezTo>
                  <a:cubicBezTo>
                    <a:pt x="1184" y="535"/>
                    <a:pt x="1184" y="535"/>
                    <a:pt x="1184" y="535"/>
                  </a:cubicBezTo>
                  <a:cubicBezTo>
                    <a:pt x="1184" y="535"/>
                    <a:pt x="1184" y="535"/>
                    <a:pt x="1185" y="535"/>
                  </a:cubicBezTo>
                  <a:cubicBezTo>
                    <a:pt x="1185" y="535"/>
                    <a:pt x="1185" y="535"/>
                    <a:pt x="1185" y="535"/>
                  </a:cubicBezTo>
                  <a:cubicBezTo>
                    <a:pt x="1185" y="535"/>
                    <a:pt x="1185" y="535"/>
                    <a:pt x="1185" y="535"/>
                  </a:cubicBezTo>
                  <a:cubicBezTo>
                    <a:pt x="1185" y="535"/>
                    <a:pt x="1185" y="535"/>
                    <a:pt x="1185" y="535"/>
                  </a:cubicBezTo>
                  <a:cubicBezTo>
                    <a:pt x="1186" y="535"/>
                    <a:pt x="1188" y="535"/>
                    <a:pt x="1189" y="535"/>
                  </a:cubicBezTo>
                  <a:cubicBezTo>
                    <a:pt x="1189" y="535"/>
                    <a:pt x="1189" y="535"/>
                    <a:pt x="1190" y="535"/>
                  </a:cubicBezTo>
                  <a:cubicBezTo>
                    <a:pt x="1189" y="535"/>
                    <a:pt x="1190" y="535"/>
                    <a:pt x="1190" y="535"/>
                  </a:cubicBezTo>
                  <a:cubicBezTo>
                    <a:pt x="1190" y="535"/>
                    <a:pt x="1190" y="535"/>
                    <a:pt x="1190" y="535"/>
                  </a:cubicBezTo>
                  <a:cubicBezTo>
                    <a:pt x="1190" y="536"/>
                    <a:pt x="1191" y="535"/>
                    <a:pt x="1191" y="535"/>
                  </a:cubicBezTo>
                  <a:cubicBezTo>
                    <a:pt x="1191" y="535"/>
                    <a:pt x="1191" y="535"/>
                    <a:pt x="1191" y="535"/>
                  </a:cubicBezTo>
                  <a:cubicBezTo>
                    <a:pt x="1191" y="536"/>
                    <a:pt x="1191" y="535"/>
                    <a:pt x="1191" y="535"/>
                  </a:cubicBezTo>
                  <a:cubicBezTo>
                    <a:pt x="1192" y="536"/>
                    <a:pt x="1192" y="536"/>
                    <a:pt x="1192" y="536"/>
                  </a:cubicBezTo>
                  <a:cubicBezTo>
                    <a:pt x="1192" y="535"/>
                    <a:pt x="1192" y="535"/>
                    <a:pt x="1192" y="535"/>
                  </a:cubicBezTo>
                  <a:cubicBezTo>
                    <a:pt x="1192" y="535"/>
                    <a:pt x="1192" y="535"/>
                    <a:pt x="1192" y="536"/>
                  </a:cubicBezTo>
                  <a:cubicBezTo>
                    <a:pt x="1192" y="536"/>
                    <a:pt x="1193" y="536"/>
                    <a:pt x="1192" y="535"/>
                  </a:cubicBezTo>
                  <a:cubicBezTo>
                    <a:pt x="1193" y="536"/>
                    <a:pt x="1193" y="536"/>
                    <a:pt x="1194" y="536"/>
                  </a:cubicBezTo>
                  <a:cubicBezTo>
                    <a:pt x="1194" y="536"/>
                    <a:pt x="1194" y="536"/>
                    <a:pt x="1194" y="535"/>
                  </a:cubicBezTo>
                  <a:cubicBezTo>
                    <a:pt x="1194" y="535"/>
                    <a:pt x="1194" y="536"/>
                    <a:pt x="1194" y="535"/>
                  </a:cubicBezTo>
                  <a:cubicBezTo>
                    <a:pt x="1194" y="535"/>
                    <a:pt x="1194" y="536"/>
                    <a:pt x="1194" y="536"/>
                  </a:cubicBezTo>
                  <a:cubicBezTo>
                    <a:pt x="1195" y="536"/>
                    <a:pt x="1196" y="536"/>
                    <a:pt x="1196" y="536"/>
                  </a:cubicBezTo>
                  <a:cubicBezTo>
                    <a:pt x="1197" y="536"/>
                    <a:pt x="1196" y="536"/>
                    <a:pt x="1197" y="536"/>
                  </a:cubicBezTo>
                  <a:cubicBezTo>
                    <a:pt x="1197" y="537"/>
                    <a:pt x="1198" y="537"/>
                    <a:pt x="1198" y="537"/>
                  </a:cubicBezTo>
                  <a:cubicBezTo>
                    <a:pt x="1198" y="537"/>
                    <a:pt x="1198" y="536"/>
                    <a:pt x="1199" y="537"/>
                  </a:cubicBezTo>
                  <a:cubicBezTo>
                    <a:pt x="1199" y="536"/>
                    <a:pt x="1199" y="537"/>
                    <a:pt x="1199" y="537"/>
                  </a:cubicBezTo>
                  <a:cubicBezTo>
                    <a:pt x="1199" y="537"/>
                    <a:pt x="1199" y="537"/>
                    <a:pt x="1200" y="537"/>
                  </a:cubicBezTo>
                  <a:cubicBezTo>
                    <a:pt x="1200" y="537"/>
                    <a:pt x="1200" y="537"/>
                    <a:pt x="1200" y="537"/>
                  </a:cubicBezTo>
                  <a:cubicBezTo>
                    <a:pt x="1200" y="537"/>
                    <a:pt x="1200" y="537"/>
                    <a:pt x="1200" y="538"/>
                  </a:cubicBezTo>
                  <a:cubicBezTo>
                    <a:pt x="1200" y="538"/>
                    <a:pt x="1200" y="538"/>
                    <a:pt x="1200" y="538"/>
                  </a:cubicBezTo>
                  <a:cubicBezTo>
                    <a:pt x="1200" y="538"/>
                    <a:pt x="1200" y="538"/>
                    <a:pt x="1201" y="538"/>
                  </a:cubicBezTo>
                  <a:cubicBezTo>
                    <a:pt x="1201" y="538"/>
                    <a:pt x="1201" y="538"/>
                    <a:pt x="1201" y="538"/>
                  </a:cubicBezTo>
                  <a:cubicBezTo>
                    <a:pt x="1201" y="538"/>
                    <a:pt x="1201" y="538"/>
                    <a:pt x="1201" y="538"/>
                  </a:cubicBezTo>
                  <a:cubicBezTo>
                    <a:pt x="1202" y="538"/>
                    <a:pt x="1202" y="538"/>
                    <a:pt x="1202" y="538"/>
                  </a:cubicBezTo>
                  <a:cubicBezTo>
                    <a:pt x="1202" y="538"/>
                    <a:pt x="1202" y="538"/>
                    <a:pt x="1202" y="538"/>
                  </a:cubicBezTo>
                  <a:cubicBezTo>
                    <a:pt x="1202" y="538"/>
                    <a:pt x="1202" y="538"/>
                    <a:pt x="1202" y="538"/>
                  </a:cubicBezTo>
                  <a:cubicBezTo>
                    <a:pt x="1202" y="539"/>
                    <a:pt x="1202" y="538"/>
                    <a:pt x="1202" y="538"/>
                  </a:cubicBezTo>
                  <a:cubicBezTo>
                    <a:pt x="1202" y="538"/>
                    <a:pt x="1202" y="538"/>
                    <a:pt x="1202" y="538"/>
                  </a:cubicBezTo>
                  <a:cubicBezTo>
                    <a:pt x="1202" y="538"/>
                    <a:pt x="1202" y="538"/>
                    <a:pt x="1202" y="538"/>
                  </a:cubicBezTo>
                  <a:cubicBezTo>
                    <a:pt x="1202" y="538"/>
                    <a:pt x="1202" y="538"/>
                    <a:pt x="1202" y="539"/>
                  </a:cubicBezTo>
                  <a:cubicBezTo>
                    <a:pt x="1202" y="539"/>
                    <a:pt x="1202" y="538"/>
                    <a:pt x="1202" y="539"/>
                  </a:cubicBezTo>
                  <a:cubicBezTo>
                    <a:pt x="1203" y="539"/>
                    <a:pt x="1203" y="539"/>
                    <a:pt x="1203" y="539"/>
                  </a:cubicBezTo>
                  <a:cubicBezTo>
                    <a:pt x="1203" y="539"/>
                    <a:pt x="1203" y="539"/>
                    <a:pt x="1203" y="539"/>
                  </a:cubicBezTo>
                  <a:cubicBezTo>
                    <a:pt x="1203" y="539"/>
                    <a:pt x="1203" y="539"/>
                    <a:pt x="1203" y="539"/>
                  </a:cubicBezTo>
                  <a:cubicBezTo>
                    <a:pt x="1203" y="539"/>
                    <a:pt x="1203" y="539"/>
                    <a:pt x="1203" y="539"/>
                  </a:cubicBezTo>
                  <a:cubicBezTo>
                    <a:pt x="1203" y="539"/>
                    <a:pt x="1203" y="539"/>
                    <a:pt x="1203" y="539"/>
                  </a:cubicBezTo>
                  <a:cubicBezTo>
                    <a:pt x="1203" y="539"/>
                    <a:pt x="1204" y="539"/>
                    <a:pt x="1204" y="539"/>
                  </a:cubicBezTo>
                  <a:cubicBezTo>
                    <a:pt x="1204" y="539"/>
                    <a:pt x="1204" y="539"/>
                    <a:pt x="1204" y="539"/>
                  </a:cubicBezTo>
                  <a:cubicBezTo>
                    <a:pt x="1204" y="539"/>
                    <a:pt x="1204" y="539"/>
                    <a:pt x="1204" y="539"/>
                  </a:cubicBezTo>
                  <a:cubicBezTo>
                    <a:pt x="1204" y="540"/>
                    <a:pt x="1204" y="540"/>
                    <a:pt x="1204" y="540"/>
                  </a:cubicBezTo>
                  <a:cubicBezTo>
                    <a:pt x="1205" y="540"/>
                    <a:pt x="1205" y="540"/>
                    <a:pt x="1205" y="540"/>
                  </a:cubicBezTo>
                  <a:cubicBezTo>
                    <a:pt x="1205" y="540"/>
                    <a:pt x="1205" y="540"/>
                    <a:pt x="1205" y="540"/>
                  </a:cubicBezTo>
                  <a:cubicBezTo>
                    <a:pt x="1205" y="541"/>
                    <a:pt x="1206" y="540"/>
                    <a:pt x="1206" y="541"/>
                  </a:cubicBezTo>
                  <a:cubicBezTo>
                    <a:pt x="1205" y="541"/>
                    <a:pt x="1206" y="541"/>
                    <a:pt x="1206" y="541"/>
                  </a:cubicBezTo>
                  <a:cubicBezTo>
                    <a:pt x="1206" y="541"/>
                    <a:pt x="1206" y="541"/>
                    <a:pt x="1206" y="541"/>
                  </a:cubicBezTo>
                  <a:cubicBezTo>
                    <a:pt x="1206" y="541"/>
                    <a:pt x="1206" y="541"/>
                    <a:pt x="1206" y="541"/>
                  </a:cubicBezTo>
                  <a:cubicBezTo>
                    <a:pt x="1206" y="541"/>
                    <a:pt x="1206" y="541"/>
                    <a:pt x="1206" y="541"/>
                  </a:cubicBezTo>
                  <a:cubicBezTo>
                    <a:pt x="1206" y="542"/>
                    <a:pt x="1207" y="542"/>
                    <a:pt x="1207" y="543"/>
                  </a:cubicBezTo>
                  <a:cubicBezTo>
                    <a:pt x="1207" y="543"/>
                    <a:pt x="1207" y="543"/>
                    <a:pt x="1207" y="543"/>
                  </a:cubicBezTo>
                  <a:cubicBezTo>
                    <a:pt x="1207" y="543"/>
                    <a:pt x="1208" y="544"/>
                    <a:pt x="1207" y="544"/>
                  </a:cubicBezTo>
                  <a:cubicBezTo>
                    <a:pt x="1208" y="544"/>
                    <a:pt x="1208" y="544"/>
                    <a:pt x="1208" y="544"/>
                  </a:cubicBezTo>
                  <a:cubicBezTo>
                    <a:pt x="1208" y="544"/>
                    <a:pt x="1209" y="544"/>
                    <a:pt x="1208" y="544"/>
                  </a:cubicBezTo>
                  <a:cubicBezTo>
                    <a:pt x="1208" y="545"/>
                    <a:pt x="1208" y="544"/>
                    <a:pt x="1208" y="544"/>
                  </a:cubicBezTo>
                  <a:cubicBezTo>
                    <a:pt x="1208" y="545"/>
                    <a:pt x="1208" y="545"/>
                    <a:pt x="1208" y="546"/>
                  </a:cubicBezTo>
                  <a:cubicBezTo>
                    <a:pt x="1208" y="546"/>
                    <a:pt x="1208" y="545"/>
                    <a:pt x="1209" y="546"/>
                  </a:cubicBezTo>
                  <a:cubicBezTo>
                    <a:pt x="1208" y="546"/>
                    <a:pt x="1208" y="546"/>
                    <a:pt x="1208" y="546"/>
                  </a:cubicBezTo>
                  <a:cubicBezTo>
                    <a:pt x="1208" y="547"/>
                    <a:pt x="1208" y="547"/>
                    <a:pt x="1208" y="547"/>
                  </a:cubicBezTo>
                  <a:cubicBezTo>
                    <a:pt x="1208" y="547"/>
                    <a:pt x="1208" y="547"/>
                    <a:pt x="1208" y="547"/>
                  </a:cubicBezTo>
                  <a:cubicBezTo>
                    <a:pt x="1208" y="547"/>
                    <a:pt x="1208" y="547"/>
                    <a:pt x="1208" y="547"/>
                  </a:cubicBezTo>
                  <a:cubicBezTo>
                    <a:pt x="1208" y="548"/>
                    <a:pt x="1208" y="548"/>
                    <a:pt x="1208" y="549"/>
                  </a:cubicBezTo>
                  <a:cubicBezTo>
                    <a:pt x="1208" y="549"/>
                    <a:pt x="1208" y="549"/>
                    <a:pt x="1208" y="549"/>
                  </a:cubicBezTo>
                  <a:cubicBezTo>
                    <a:pt x="1208" y="549"/>
                    <a:pt x="1208" y="549"/>
                    <a:pt x="1208" y="549"/>
                  </a:cubicBezTo>
                  <a:cubicBezTo>
                    <a:pt x="1208" y="550"/>
                    <a:pt x="1208" y="550"/>
                    <a:pt x="1208" y="550"/>
                  </a:cubicBezTo>
                  <a:cubicBezTo>
                    <a:pt x="1208" y="550"/>
                    <a:pt x="1208" y="550"/>
                    <a:pt x="1208" y="550"/>
                  </a:cubicBezTo>
                  <a:cubicBezTo>
                    <a:pt x="1208" y="550"/>
                    <a:pt x="1208" y="550"/>
                    <a:pt x="1208" y="550"/>
                  </a:cubicBezTo>
                  <a:cubicBezTo>
                    <a:pt x="1208" y="550"/>
                    <a:pt x="1208" y="551"/>
                    <a:pt x="1208" y="551"/>
                  </a:cubicBezTo>
                  <a:cubicBezTo>
                    <a:pt x="1208" y="551"/>
                    <a:pt x="1208" y="551"/>
                    <a:pt x="1208" y="551"/>
                  </a:cubicBezTo>
                  <a:cubicBezTo>
                    <a:pt x="1208" y="551"/>
                    <a:pt x="1208" y="551"/>
                    <a:pt x="1208" y="551"/>
                  </a:cubicBezTo>
                  <a:cubicBezTo>
                    <a:pt x="1208" y="552"/>
                    <a:pt x="1208" y="551"/>
                    <a:pt x="1208" y="551"/>
                  </a:cubicBezTo>
                  <a:cubicBezTo>
                    <a:pt x="1207" y="552"/>
                    <a:pt x="1208" y="552"/>
                    <a:pt x="1208" y="552"/>
                  </a:cubicBezTo>
                  <a:cubicBezTo>
                    <a:pt x="1207" y="552"/>
                    <a:pt x="1208" y="553"/>
                    <a:pt x="1207" y="553"/>
                  </a:cubicBezTo>
                  <a:cubicBezTo>
                    <a:pt x="1208" y="553"/>
                    <a:pt x="1207" y="552"/>
                    <a:pt x="1208" y="552"/>
                  </a:cubicBezTo>
                  <a:cubicBezTo>
                    <a:pt x="1207" y="552"/>
                    <a:pt x="1208" y="552"/>
                    <a:pt x="1207" y="552"/>
                  </a:cubicBezTo>
                  <a:cubicBezTo>
                    <a:pt x="1207" y="552"/>
                    <a:pt x="1207" y="552"/>
                    <a:pt x="1207" y="552"/>
                  </a:cubicBezTo>
                  <a:cubicBezTo>
                    <a:pt x="1207" y="553"/>
                    <a:pt x="1207" y="553"/>
                    <a:pt x="1207" y="553"/>
                  </a:cubicBezTo>
                  <a:cubicBezTo>
                    <a:pt x="1207" y="554"/>
                    <a:pt x="1207" y="555"/>
                    <a:pt x="1207" y="555"/>
                  </a:cubicBezTo>
                  <a:cubicBezTo>
                    <a:pt x="1207" y="555"/>
                    <a:pt x="1207" y="555"/>
                    <a:pt x="1207" y="555"/>
                  </a:cubicBezTo>
                  <a:cubicBezTo>
                    <a:pt x="1207" y="555"/>
                    <a:pt x="1207" y="555"/>
                    <a:pt x="1207" y="555"/>
                  </a:cubicBezTo>
                  <a:cubicBezTo>
                    <a:pt x="1207" y="555"/>
                    <a:pt x="1206" y="555"/>
                    <a:pt x="1206" y="556"/>
                  </a:cubicBezTo>
                  <a:cubicBezTo>
                    <a:pt x="1206" y="555"/>
                    <a:pt x="1206" y="556"/>
                    <a:pt x="1206" y="556"/>
                  </a:cubicBezTo>
                  <a:cubicBezTo>
                    <a:pt x="1206" y="556"/>
                    <a:pt x="1206" y="557"/>
                    <a:pt x="1205" y="557"/>
                  </a:cubicBezTo>
                  <a:cubicBezTo>
                    <a:pt x="1205" y="557"/>
                    <a:pt x="1205" y="556"/>
                    <a:pt x="1205" y="556"/>
                  </a:cubicBezTo>
                  <a:cubicBezTo>
                    <a:pt x="1205" y="557"/>
                    <a:pt x="1205" y="557"/>
                    <a:pt x="1204" y="557"/>
                  </a:cubicBezTo>
                  <a:cubicBezTo>
                    <a:pt x="1204" y="557"/>
                    <a:pt x="1204" y="557"/>
                    <a:pt x="1205" y="557"/>
                  </a:cubicBezTo>
                  <a:cubicBezTo>
                    <a:pt x="1204" y="557"/>
                    <a:pt x="1204" y="557"/>
                    <a:pt x="1204" y="557"/>
                  </a:cubicBezTo>
                  <a:cubicBezTo>
                    <a:pt x="1204" y="557"/>
                    <a:pt x="1204" y="557"/>
                    <a:pt x="1204" y="557"/>
                  </a:cubicBezTo>
                  <a:cubicBezTo>
                    <a:pt x="1204" y="557"/>
                    <a:pt x="1204" y="557"/>
                    <a:pt x="1203" y="557"/>
                  </a:cubicBezTo>
                  <a:cubicBezTo>
                    <a:pt x="1203" y="557"/>
                    <a:pt x="1203" y="557"/>
                    <a:pt x="1203" y="557"/>
                  </a:cubicBezTo>
                  <a:cubicBezTo>
                    <a:pt x="1203" y="557"/>
                    <a:pt x="1203" y="557"/>
                    <a:pt x="1203" y="557"/>
                  </a:cubicBezTo>
                  <a:cubicBezTo>
                    <a:pt x="1203" y="557"/>
                    <a:pt x="1203" y="557"/>
                    <a:pt x="1203" y="557"/>
                  </a:cubicBezTo>
                  <a:cubicBezTo>
                    <a:pt x="1203" y="556"/>
                    <a:pt x="1202" y="556"/>
                    <a:pt x="1202" y="556"/>
                  </a:cubicBezTo>
                  <a:cubicBezTo>
                    <a:pt x="1202" y="556"/>
                    <a:pt x="1202" y="556"/>
                    <a:pt x="1202" y="556"/>
                  </a:cubicBezTo>
                  <a:cubicBezTo>
                    <a:pt x="1202" y="556"/>
                    <a:pt x="1202" y="556"/>
                    <a:pt x="1202" y="556"/>
                  </a:cubicBezTo>
                  <a:cubicBezTo>
                    <a:pt x="1201" y="556"/>
                    <a:pt x="1201" y="556"/>
                    <a:pt x="1201" y="556"/>
                  </a:cubicBezTo>
                  <a:cubicBezTo>
                    <a:pt x="1201" y="556"/>
                    <a:pt x="1201" y="556"/>
                    <a:pt x="1201" y="556"/>
                  </a:cubicBezTo>
                  <a:cubicBezTo>
                    <a:pt x="1200" y="556"/>
                    <a:pt x="1200" y="556"/>
                    <a:pt x="1199" y="556"/>
                  </a:cubicBezTo>
                  <a:cubicBezTo>
                    <a:pt x="1199" y="556"/>
                    <a:pt x="1199" y="556"/>
                    <a:pt x="1199" y="555"/>
                  </a:cubicBezTo>
                  <a:cubicBezTo>
                    <a:pt x="1199" y="555"/>
                    <a:pt x="1199" y="556"/>
                    <a:pt x="1199" y="555"/>
                  </a:cubicBezTo>
                  <a:cubicBezTo>
                    <a:pt x="1199" y="555"/>
                    <a:pt x="1199" y="555"/>
                    <a:pt x="1199" y="555"/>
                  </a:cubicBezTo>
                  <a:cubicBezTo>
                    <a:pt x="1199" y="555"/>
                    <a:pt x="1199" y="555"/>
                    <a:pt x="1199" y="555"/>
                  </a:cubicBezTo>
                  <a:cubicBezTo>
                    <a:pt x="1199" y="555"/>
                    <a:pt x="1198" y="554"/>
                    <a:pt x="1198" y="554"/>
                  </a:cubicBezTo>
                  <a:cubicBezTo>
                    <a:pt x="1198" y="554"/>
                    <a:pt x="1197" y="554"/>
                    <a:pt x="1197" y="554"/>
                  </a:cubicBezTo>
                  <a:cubicBezTo>
                    <a:pt x="1197" y="554"/>
                    <a:pt x="1197" y="554"/>
                    <a:pt x="1197" y="553"/>
                  </a:cubicBezTo>
                  <a:cubicBezTo>
                    <a:pt x="1196" y="553"/>
                    <a:pt x="1196" y="553"/>
                    <a:pt x="1195" y="553"/>
                  </a:cubicBezTo>
                  <a:cubicBezTo>
                    <a:pt x="1195" y="553"/>
                    <a:pt x="1195" y="553"/>
                    <a:pt x="1195" y="553"/>
                  </a:cubicBezTo>
                  <a:cubicBezTo>
                    <a:pt x="1195" y="552"/>
                    <a:pt x="1194" y="552"/>
                    <a:pt x="1194" y="552"/>
                  </a:cubicBezTo>
                  <a:cubicBezTo>
                    <a:pt x="1194" y="552"/>
                    <a:pt x="1194" y="552"/>
                    <a:pt x="1194" y="552"/>
                  </a:cubicBezTo>
                  <a:cubicBezTo>
                    <a:pt x="1194" y="552"/>
                    <a:pt x="1194" y="552"/>
                    <a:pt x="1193" y="552"/>
                  </a:cubicBezTo>
                  <a:cubicBezTo>
                    <a:pt x="1194" y="552"/>
                    <a:pt x="1194" y="552"/>
                    <a:pt x="1194" y="552"/>
                  </a:cubicBezTo>
                  <a:cubicBezTo>
                    <a:pt x="1193" y="552"/>
                    <a:pt x="1193" y="551"/>
                    <a:pt x="1193" y="551"/>
                  </a:cubicBezTo>
                  <a:cubicBezTo>
                    <a:pt x="1193" y="551"/>
                    <a:pt x="1193" y="551"/>
                    <a:pt x="1193" y="551"/>
                  </a:cubicBezTo>
                  <a:cubicBezTo>
                    <a:pt x="1192" y="551"/>
                    <a:pt x="1192" y="551"/>
                    <a:pt x="1192" y="551"/>
                  </a:cubicBezTo>
                  <a:cubicBezTo>
                    <a:pt x="1192" y="551"/>
                    <a:pt x="1192" y="551"/>
                    <a:pt x="1192" y="551"/>
                  </a:cubicBezTo>
                  <a:cubicBezTo>
                    <a:pt x="1192" y="550"/>
                    <a:pt x="1191" y="551"/>
                    <a:pt x="1191" y="550"/>
                  </a:cubicBezTo>
                  <a:cubicBezTo>
                    <a:pt x="1191" y="550"/>
                    <a:pt x="1191" y="550"/>
                    <a:pt x="1191" y="550"/>
                  </a:cubicBezTo>
                  <a:cubicBezTo>
                    <a:pt x="1191" y="550"/>
                    <a:pt x="1190" y="550"/>
                    <a:pt x="1190" y="550"/>
                  </a:cubicBezTo>
                  <a:cubicBezTo>
                    <a:pt x="1190" y="550"/>
                    <a:pt x="1190" y="550"/>
                    <a:pt x="1190" y="549"/>
                  </a:cubicBezTo>
                  <a:cubicBezTo>
                    <a:pt x="1188" y="549"/>
                    <a:pt x="1187" y="548"/>
                    <a:pt x="1185" y="547"/>
                  </a:cubicBezTo>
                  <a:cubicBezTo>
                    <a:pt x="1185" y="547"/>
                    <a:pt x="1185" y="547"/>
                    <a:pt x="1185" y="547"/>
                  </a:cubicBezTo>
                  <a:cubicBezTo>
                    <a:pt x="1185" y="547"/>
                    <a:pt x="1185" y="547"/>
                    <a:pt x="1184" y="547"/>
                  </a:cubicBezTo>
                  <a:cubicBezTo>
                    <a:pt x="1184" y="547"/>
                    <a:pt x="1184" y="547"/>
                    <a:pt x="1184" y="547"/>
                  </a:cubicBezTo>
                  <a:cubicBezTo>
                    <a:pt x="1184" y="547"/>
                    <a:pt x="1184" y="546"/>
                    <a:pt x="1184" y="546"/>
                  </a:cubicBezTo>
                  <a:cubicBezTo>
                    <a:pt x="1184" y="546"/>
                    <a:pt x="1184" y="546"/>
                    <a:pt x="1184" y="546"/>
                  </a:cubicBezTo>
                  <a:cubicBezTo>
                    <a:pt x="1183" y="546"/>
                    <a:pt x="1183" y="546"/>
                    <a:pt x="1183" y="546"/>
                  </a:cubicBezTo>
                  <a:cubicBezTo>
                    <a:pt x="1183" y="546"/>
                    <a:pt x="1183" y="546"/>
                    <a:pt x="1183" y="546"/>
                  </a:cubicBezTo>
                  <a:cubicBezTo>
                    <a:pt x="1182" y="546"/>
                    <a:pt x="1182" y="546"/>
                    <a:pt x="1182" y="546"/>
                  </a:cubicBezTo>
                  <a:cubicBezTo>
                    <a:pt x="1182" y="546"/>
                    <a:pt x="1182" y="546"/>
                    <a:pt x="1182" y="546"/>
                  </a:cubicBezTo>
                  <a:cubicBezTo>
                    <a:pt x="1182" y="545"/>
                    <a:pt x="1181" y="546"/>
                    <a:pt x="1181" y="545"/>
                  </a:cubicBezTo>
                  <a:cubicBezTo>
                    <a:pt x="1181" y="545"/>
                    <a:pt x="1180" y="545"/>
                    <a:pt x="1180" y="545"/>
                  </a:cubicBezTo>
                  <a:cubicBezTo>
                    <a:pt x="1180" y="545"/>
                    <a:pt x="1180" y="545"/>
                    <a:pt x="1180" y="545"/>
                  </a:cubicBezTo>
                  <a:cubicBezTo>
                    <a:pt x="1179" y="545"/>
                    <a:pt x="1177" y="544"/>
                    <a:pt x="1176" y="544"/>
                  </a:cubicBezTo>
                  <a:cubicBezTo>
                    <a:pt x="1176" y="544"/>
                    <a:pt x="1176" y="544"/>
                    <a:pt x="1176" y="544"/>
                  </a:cubicBezTo>
                  <a:cubicBezTo>
                    <a:pt x="1175" y="544"/>
                    <a:pt x="1174" y="544"/>
                    <a:pt x="1174" y="544"/>
                  </a:cubicBezTo>
                  <a:cubicBezTo>
                    <a:pt x="1173" y="544"/>
                    <a:pt x="1173" y="544"/>
                    <a:pt x="1173" y="544"/>
                  </a:cubicBezTo>
                  <a:cubicBezTo>
                    <a:pt x="1173" y="544"/>
                    <a:pt x="1173" y="544"/>
                    <a:pt x="1173" y="544"/>
                  </a:cubicBezTo>
                  <a:cubicBezTo>
                    <a:pt x="1173" y="544"/>
                    <a:pt x="1172" y="544"/>
                    <a:pt x="1172" y="544"/>
                  </a:cubicBezTo>
                  <a:cubicBezTo>
                    <a:pt x="1172" y="544"/>
                    <a:pt x="1172" y="544"/>
                    <a:pt x="1172" y="544"/>
                  </a:cubicBezTo>
                  <a:cubicBezTo>
                    <a:pt x="1172" y="544"/>
                    <a:pt x="1171" y="544"/>
                    <a:pt x="1171" y="544"/>
                  </a:cubicBezTo>
                  <a:cubicBezTo>
                    <a:pt x="1171" y="544"/>
                    <a:pt x="1171" y="544"/>
                    <a:pt x="1171" y="544"/>
                  </a:cubicBezTo>
                  <a:cubicBezTo>
                    <a:pt x="1169" y="543"/>
                    <a:pt x="1167" y="543"/>
                    <a:pt x="1165" y="543"/>
                  </a:cubicBezTo>
                  <a:cubicBezTo>
                    <a:pt x="1165" y="543"/>
                    <a:pt x="1165" y="543"/>
                    <a:pt x="1165" y="543"/>
                  </a:cubicBezTo>
                  <a:cubicBezTo>
                    <a:pt x="1164" y="543"/>
                    <a:pt x="1162" y="543"/>
                    <a:pt x="1160" y="544"/>
                  </a:cubicBezTo>
                  <a:cubicBezTo>
                    <a:pt x="1159" y="544"/>
                    <a:pt x="1159" y="545"/>
                    <a:pt x="1159" y="545"/>
                  </a:cubicBezTo>
                  <a:close/>
                  <a:moveTo>
                    <a:pt x="1159" y="543"/>
                  </a:moveTo>
                  <a:cubicBezTo>
                    <a:pt x="1159" y="542"/>
                    <a:pt x="1159" y="543"/>
                    <a:pt x="1159" y="543"/>
                  </a:cubicBezTo>
                  <a:cubicBezTo>
                    <a:pt x="1159" y="543"/>
                    <a:pt x="1159" y="543"/>
                    <a:pt x="1159" y="543"/>
                  </a:cubicBezTo>
                  <a:close/>
                  <a:moveTo>
                    <a:pt x="1166" y="539"/>
                  </a:moveTo>
                  <a:cubicBezTo>
                    <a:pt x="1167" y="539"/>
                    <a:pt x="1167" y="539"/>
                    <a:pt x="1167" y="539"/>
                  </a:cubicBezTo>
                  <a:cubicBezTo>
                    <a:pt x="1167" y="539"/>
                    <a:pt x="1166" y="539"/>
                    <a:pt x="1166" y="539"/>
                  </a:cubicBezTo>
                  <a:cubicBezTo>
                    <a:pt x="1166" y="539"/>
                    <a:pt x="1167" y="539"/>
                    <a:pt x="1166" y="539"/>
                  </a:cubicBezTo>
                  <a:close/>
                  <a:moveTo>
                    <a:pt x="1168" y="539"/>
                  </a:moveTo>
                  <a:cubicBezTo>
                    <a:pt x="1168" y="539"/>
                    <a:pt x="1168" y="538"/>
                    <a:pt x="1168" y="538"/>
                  </a:cubicBezTo>
                  <a:lnTo>
                    <a:pt x="1168" y="539"/>
                  </a:lnTo>
                  <a:close/>
                  <a:moveTo>
                    <a:pt x="1170" y="538"/>
                  </a:moveTo>
                  <a:cubicBezTo>
                    <a:pt x="1171" y="538"/>
                    <a:pt x="1171" y="538"/>
                    <a:pt x="1170" y="538"/>
                  </a:cubicBezTo>
                  <a:cubicBezTo>
                    <a:pt x="1170" y="538"/>
                    <a:pt x="1170" y="538"/>
                    <a:pt x="1170" y="538"/>
                  </a:cubicBezTo>
                  <a:close/>
                  <a:moveTo>
                    <a:pt x="1171" y="538"/>
                  </a:moveTo>
                  <a:cubicBezTo>
                    <a:pt x="1171" y="538"/>
                    <a:pt x="1171" y="538"/>
                    <a:pt x="1170" y="538"/>
                  </a:cubicBezTo>
                  <a:cubicBezTo>
                    <a:pt x="1170" y="538"/>
                    <a:pt x="1171" y="538"/>
                    <a:pt x="1171" y="538"/>
                  </a:cubicBezTo>
                  <a:close/>
                  <a:moveTo>
                    <a:pt x="1175" y="537"/>
                  </a:moveTo>
                  <a:cubicBezTo>
                    <a:pt x="1175" y="537"/>
                    <a:pt x="1174" y="537"/>
                    <a:pt x="1174" y="537"/>
                  </a:cubicBezTo>
                  <a:cubicBezTo>
                    <a:pt x="1174" y="537"/>
                    <a:pt x="1175" y="537"/>
                    <a:pt x="1175" y="537"/>
                  </a:cubicBezTo>
                  <a:close/>
                  <a:moveTo>
                    <a:pt x="1176" y="536"/>
                  </a:moveTo>
                  <a:cubicBezTo>
                    <a:pt x="1176" y="536"/>
                    <a:pt x="1176" y="536"/>
                    <a:pt x="1176" y="536"/>
                  </a:cubicBezTo>
                  <a:cubicBezTo>
                    <a:pt x="1176" y="536"/>
                    <a:pt x="1176" y="536"/>
                    <a:pt x="1176" y="536"/>
                  </a:cubicBezTo>
                  <a:close/>
                  <a:moveTo>
                    <a:pt x="1208" y="544"/>
                  </a:moveTo>
                  <a:cubicBezTo>
                    <a:pt x="1208" y="544"/>
                    <a:pt x="1208" y="544"/>
                    <a:pt x="1208" y="544"/>
                  </a:cubicBezTo>
                  <a:cubicBezTo>
                    <a:pt x="1208" y="544"/>
                    <a:pt x="1208" y="544"/>
                    <a:pt x="1208" y="544"/>
                  </a:cubicBezTo>
                  <a:close/>
                  <a:moveTo>
                    <a:pt x="1205" y="556"/>
                  </a:moveTo>
                  <a:cubicBezTo>
                    <a:pt x="1205" y="556"/>
                    <a:pt x="1205" y="556"/>
                    <a:pt x="1205" y="556"/>
                  </a:cubicBezTo>
                  <a:cubicBezTo>
                    <a:pt x="1204" y="556"/>
                    <a:pt x="1205" y="556"/>
                    <a:pt x="1205" y="556"/>
                  </a:cubicBezTo>
                  <a:close/>
                  <a:moveTo>
                    <a:pt x="1197" y="554"/>
                  </a:moveTo>
                  <a:cubicBezTo>
                    <a:pt x="1197" y="554"/>
                    <a:pt x="1197" y="554"/>
                    <a:pt x="1197" y="554"/>
                  </a:cubicBezTo>
                  <a:cubicBezTo>
                    <a:pt x="1197" y="554"/>
                    <a:pt x="1197" y="554"/>
                    <a:pt x="1197" y="554"/>
                  </a:cubicBezTo>
                  <a:close/>
                  <a:moveTo>
                    <a:pt x="1149" y="564"/>
                  </a:moveTo>
                  <a:cubicBezTo>
                    <a:pt x="1150" y="564"/>
                    <a:pt x="1149" y="564"/>
                    <a:pt x="1149" y="564"/>
                  </a:cubicBezTo>
                  <a:cubicBezTo>
                    <a:pt x="1149" y="563"/>
                    <a:pt x="1149" y="564"/>
                    <a:pt x="1149" y="564"/>
                  </a:cubicBezTo>
                  <a:close/>
                  <a:moveTo>
                    <a:pt x="1148" y="565"/>
                  </a:moveTo>
                  <a:cubicBezTo>
                    <a:pt x="1150" y="566"/>
                    <a:pt x="1151" y="568"/>
                    <a:pt x="1152" y="569"/>
                  </a:cubicBezTo>
                  <a:cubicBezTo>
                    <a:pt x="1153" y="570"/>
                    <a:pt x="1153" y="570"/>
                    <a:pt x="1154" y="571"/>
                  </a:cubicBezTo>
                  <a:cubicBezTo>
                    <a:pt x="1155" y="573"/>
                    <a:pt x="1156" y="575"/>
                    <a:pt x="1157" y="578"/>
                  </a:cubicBezTo>
                  <a:cubicBezTo>
                    <a:pt x="1157" y="577"/>
                    <a:pt x="1158" y="577"/>
                    <a:pt x="1158" y="578"/>
                  </a:cubicBezTo>
                  <a:cubicBezTo>
                    <a:pt x="1158" y="578"/>
                    <a:pt x="1158" y="578"/>
                    <a:pt x="1158" y="578"/>
                  </a:cubicBezTo>
                  <a:cubicBezTo>
                    <a:pt x="1158" y="578"/>
                    <a:pt x="1158" y="578"/>
                    <a:pt x="1158" y="578"/>
                  </a:cubicBezTo>
                  <a:cubicBezTo>
                    <a:pt x="1158" y="578"/>
                    <a:pt x="1158" y="578"/>
                    <a:pt x="1158" y="578"/>
                  </a:cubicBezTo>
                  <a:cubicBezTo>
                    <a:pt x="1158" y="579"/>
                    <a:pt x="1159" y="580"/>
                    <a:pt x="1159" y="581"/>
                  </a:cubicBezTo>
                  <a:cubicBezTo>
                    <a:pt x="1159" y="580"/>
                    <a:pt x="1159" y="581"/>
                    <a:pt x="1159" y="581"/>
                  </a:cubicBezTo>
                  <a:cubicBezTo>
                    <a:pt x="1159" y="581"/>
                    <a:pt x="1159" y="581"/>
                    <a:pt x="1159" y="581"/>
                  </a:cubicBezTo>
                  <a:cubicBezTo>
                    <a:pt x="1160" y="582"/>
                    <a:pt x="1160" y="582"/>
                    <a:pt x="1159" y="582"/>
                  </a:cubicBezTo>
                  <a:cubicBezTo>
                    <a:pt x="1160" y="585"/>
                    <a:pt x="1161" y="588"/>
                    <a:pt x="1161" y="590"/>
                  </a:cubicBezTo>
                  <a:cubicBezTo>
                    <a:pt x="1161" y="592"/>
                    <a:pt x="1162" y="593"/>
                    <a:pt x="1162" y="595"/>
                  </a:cubicBezTo>
                  <a:cubicBezTo>
                    <a:pt x="1163" y="596"/>
                    <a:pt x="1163" y="598"/>
                    <a:pt x="1166" y="599"/>
                  </a:cubicBezTo>
                  <a:cubicBezTo>
                    <a:pt x="1167" y="599"/>
                    <a:pt x="1168" y="599"/>
                    <a:pt x="1168" y="598"/>
                  </a:cubicBezTo>
                  <a:cubicBezTo>
                    <a:pt x="1168" y="598"/>
                    <a:pt x="1168" y="598"/>
                    <a:pt x="1168" y="598"/>
                  </a:cubicBezTo>
                  <a:cubicBezTo>
                    <a:pt x="1169" y="598"/>
                    <a:pt x="1169" y="598"/>
                    <a:pt x="1170" y="598"/>
                  </a:cubicBezTo>
                  <a:cubicBezTo>
                    <a:pt x="1170" y="598"/>
                    <a:pt x="1170" y="598"/>
                    <a:pt x="1170" y="598"/>
                  </a:cubicBezTo>
                  <a:cubicBezTo>
                    <a:pt x="1170" y="598"/>
                    <a:pt x="1170" y="598"/>
                    <a:pt x="1170" y="598"/>
                  </a:cubicBezTo>
                  <a:cubicBezTo>
                    <a:pt x="1170" y="598"/>
                    <a:pt x="1170" y="598"/>
                    <a:pt x="1170" y="598"/>
                  </a:cubicBezTo>
                  <a:cubicBezTo>
                    <a:pt x="1171" y="597"/>
                    <a:pt x="1170" y="598"/>
                    <a:pt x="1171" y="598"/>
                  </a:cubicBezTo>
                  <a:cubicBezTo>
                    <a:pt x="1173" y="597"/>
                    <a:pt x="1173" y="596"/>
                    <a:pt x="1175" y="595"/>
                  </a:cubicBezTo>
                  <a:cubicBezTo>
                    <a:pt x="1175" y="595"/>
                    <a:pt x="1174" y="595"/>
                    <a:pt x="1175" y="595"/>
                  </a:cubicBezTo>
                  <a:cubicBezTo>
                    <a:pt x="1175" y="595"/>
                    <a:pt x="1175" y="595"/>
                    <a:pt x="1175" y="595"/>
                  </a:cubicBezTo>
                  <a:cubicBezTo>
                    <a:pt x="1175" y="595"/>
                    <a:pt x="1175" y="595"/>
                    <a:pt x="1175" y="595"/>
                  </a:cubicBezTo>
                  <a:cubicBezTo>
                    <a:pt x="1176" y="594"/>
                    <a:pt x="1176" y="594"/>
                    <a:pt x="1177" y="593"/>
                  </a:cubicBezTo>
                  <a:cubicBezTo>
                    <a:pt x="1177" y="593"/>
                    <a:pt x="1176" y="593"/>
                    <a:pt x="1176" y="594"/>
                  </a:cubicBezTo>
                  <a:cubicBezTo>
                    <a:pt x="1177" y="593"/>
                    <a:pt x="1177" y="592"/>
                    <a:pt x="1177" y="592"/>
                  </a:cubicBezTo>
                  <a:cubicBezTo>
                    <a:pt x="1177" y="592"/>
                    <a:pt x="1178" y="592"/>
                    <a:pt x="1178" y="591"/>
                  </a:cubicBezTo>
                  <a:cubicBezTo>
                    <a:pt x="1177" y="591"/>
                    <a:pt x="1178" y="590"/>
                    <a:pt x="1178" y="590"/>
                  </a:cubicBezTo>
                  <a:cubicBezTo>
                    <a:pt x="1178" y="590"/>
                    <a:pt x="1178" y="590"/>
                    <a:pt x="1178" y="590"/>
                  </a:cubicBezTo>
                  <a:cubicBezTo>
                    <a:pt x="1178" y="588"/>
                    <a:pt x="1178" y="586"/>
                    <a:pt x="1177" y="585"/>
                  </a:cubicBezTo>
                  <a:cubicBezTo>
                    <a:pt x="1177" y="584"/>
                    <a:pt x="1177" y="583"/>
                    <a:pt x="1177" y="582"/>
                  </a:cubicBezTo>
                  <a:cubicBezTo>
                    <a:pt x="1177" y="582"/>
                    <a:pt x="1177" y="582"/>
                    <a:pt x="1176" y="582"/>
                  </a:cubicBezTo>
                  <a:cubicBezTo>
                    <a:pt x="1176" y="582"/>
                    <a:pt x="1177" y="582"/>
                    <a:pt x="1177" y="582"/>
                  </a:cubicBezTo>
                  <a:cubicBezTo>
                    <a:pt x="1176" y="582"/>
                    <a:pt x="1176" y="581"/>
                    <a:pt x="1176" y="580"/>
                  </a:cubicBezTo>
                  <a:cubicBezTo>
                    <a:pt x="1176" y="580"/>
                    <a:pt x="1176" y="580"/>
                    <a:pt x="1176" y="580"/>
                  </a:cubicBezTo>
                  <a:cubicBezTo>
                    <a:pt x="1176" y="580"/>
                    <a:pt x="1175" y="579"/>
                    <a:pt x="1175" y="578"/>
                  </a:cubicBezTo>
                  <a:cubicBezTo>
                    <a:pt x="1174" y="579"/>
                    <a:pt x="1174" y="578"/>
                    <a:pt x="1174" y="578"/>
                  </a:cubicBezTo>
                  <a:cubicBezTo>
                    <a:pt x="1174" y="578"/>
                    <a:pt x="1174" y="578"/>
                    <a:pt x="1174" y="578"/>
                  </a:cubicBezTo>
                  <a:cubicBezTo>
                    <a:pt x="1174" y="578"/>
                    <a:pt x="1174" y="578"/>
                    <a:pt x="1174" y="578"/>
                  </a:cubicBezTo>
                  <a:cubicBezTo>
                    <a:pt x="1174" y="577"/>
                    <a:pt x="1174" y="577"/>
                    <a:pt x="1173" y="577"/>
                  </a:cubicBezTo>
                  <a:cubicBezTo>
                    <a:pt x="1173" y="576"/>
                    <a:pt x="1173" y="576"/>
                    <a:pt x="1173" y="576"/>
                  </a:cubicBezTo>
                  <a:cubicBezTo>
                    <a:pt x="1173" y="576"/>
                    <a:pt x="1173" y="576"/>
                    <a:pt x="1172" y="575"/>
                  </a:cubicBezTo>
                  <a:cubicBezTo>
                    <a:pt x="1172" y="576"/>
                    <a:pt x="1172" y="575"/>
                    <a:pt x="1172" y="575"/>
                  </a:cubicBezTo>
                  <a:cubicBezTo>
                    <a:pt x="1172" y="575"/>
                    <a:pt x="1172" y="575"/>
                    <a:pt x="1172" y="575"/>
                  </a:cubicBezTo>
                  <a:cubicBezTo>
                    <a:pt x="1171" y="574"/>
                    <a:pt x="1171" y="573"/>
                    <a:pt x="1169" y="572"/>
                  </a:cubicBezTo>
                  <a:cubicBezTo>
                    <a:pt x="1169" y="572"/>
                    <a:pt x="1169" y="572"/>
                    <a:pt x="1169" y="572"/>
                  </a:cubicBezTo>
                  <a:cubicBezTo>
                    <a:pt x="1168" y="571"/>
                    <a:pt x="1168" y="570"/>
                    <a:pt x="1166" y="570"/>
                  </a:cubicBezTo>
                  <a:cubicBezTo>
                    <a:pt x="1166" y="570"/>
                    <a:pt x="1166" y="569"/>
                    <a:pt x="1166" y="569"/>
                  </a:cubicBezTo>
                  <a:cubicBezTo>
                    <a:pt x="1165" y="569"/>
                    <a:pt x="1165" y="569"/>
                    <a:pt x="1165" y="569"/>
                  </a:cubicBezTo>
                  <a:cubicBezTo>
                    <a:pt x="1165" y="569"/>
                    <a:pt x="1165" y="569"/>
                    <a:pt x="1165" y="569"/>
                  </a:cubicBezTo>
                  <a:cubicBezTo>
                    <a:pt x="1164" y="568"/>
                    <a:pt x="1164" y="568"/>
                    <a:pt x="1163" y="568"/>
                  </a:cubicBezTo>
                  <a:cubicBezTo>
                    <a:pt x="1163" y="568"/>
                    <a:pt x="1163" y="568"/>
                    <a:pt x="1163" y="568"/>
                  </a:cubicBezTo>
                  <a:cubicBezTo>
                    <a:pt x="1163" y="567"/>
                    <a:pt x="1162" y="567"/>
                    <a:pt x="1162" y="567"/>
                  </a:cubicBezTo>
                  <a:cubicBezTo>
                    <a:pt x="1162" y="567"/>
                    <a:pt x="1161" y="567"/>
                    <a:pt x="1161" y="567"/>
                  </a:cubicBezTo>
                  <a:cubicBezTo>
                    <a:pt x="1161" y="567"/>
                    <a:pt x="1161" y="567"/>
                    <a:pt x="1161" y="567"/>
                  </a:cubicBezTo>
                  <a:cubicBezTo>
                    <a:pt x="1162" y="567"/>
                    <a:pt x="1162" y="567"/>
                    <a:pt x="1162" y="567"/>
                  </a:cubicBezTo>
                  <a:cubicBezTo>
                    <a:pt x="1161" y="566"/>
                    <a:pt x="1160" y="566"/>
                    <a:pt x="1159" y="566"/>
                  </a:cubicBezTo>
                  <a:cubicBezTo>
                    <a:pt x="1159" y="565"/>
                    <a:pt x="1158" y="565"/>
                    <a:pt x="1157" y="565"/>
                  </a:cubicBezTo>
                  <a:cubicBezTo>
                    <a:pt x="1157" y="565"/>
                    <a:pt x="1156" y="564"/>
                    <a:pt x="1156" y="565"/>
                  </a:cubicBezTo>
                  <a:cubicBezTo>
                    <a:pt x="1156" y="565"/>
                    <a:pt x="1156" y="565"/>
                    <a:pt x="1156" y="565"/>
                  </a:cubicBezTo>
                  <a:cubicBezTo>
                    <a:pt x="1156" y="564"/>
                    <a:pt x="1155" y="564"/>
                    <a:pt x="1154" y="564"/>
                  </a:cubicBezTo>
                  <a:cubicBezTo>
                    <a:pt x="1154" y="564"/>
                    <a:pt x="1154" y="564"/>
                    <a:pt x="1154" y="564"/>
                  </a:cubicBezTo>
                  <a:cubicBezTo>
                    <a:pt x="1154" y="564"/>
                    <a:pt x="1154" y="564"/>
                    <a:pt x="1154" y="564"/>
                  </a:cubicBezTo>
                  <a:cubicBezTo>
                    <a:pt x="1153" y="564"/>
                    <a:pt x="1153" y="564"/>
                    <a:pt x="1153" y="564"/>
                  </a:cubicBezTo>
                  <a:cubicBezTo>
                    <a:pt x="1153" y="564"/>
                    <a:pt x="1153" y="564"/>
                    <a:pt x="1153" y="564"/>
                  </a:cubicBezTo>
                  <a:cubicBezTo>
                    <a:pt x="1153" y="564"/>
                    <a:pt x="1153" y="564"/>
                    <a:pt x="1153" y="564"/>
                  </a:cubicBezTo>
                  <a:cubicBezTo>
                    <a:pt x="1153" y="564"/>
                    <a:pt x="1152" y="564"/>
                    <a:pt x="1152" y="564"/>
                  </a:cubicBezTo>
                  <a:cubicBezTo>
                    <a:pt x="1152" y="564"/>
                    <a:pt x="1152" y="564"/>
                    <a:pt x="1152" y="564"/>
                  </a:cubicBezTo>
                  <a:cubicBezTo>
                    <a:pt x="1152" y="564"/>
                    <a:pt x="1151" y="564"/>
                    <a:pt x="1152" y="564"/>
                  </a:cubicBezTo>
                  <a:cubicBezTo>
                    <a:pt x="1151" y="564"/>
                    <a:pt x="1151" y="564"/>
                    <a:pt x="1151" y="564"/>
                  </a:cubicBezTo>
                  <a:cubicBezTo>
                    <a:pt x="1151" y="564"/>
                    <a:pt x="1151" y="564"/>
                    <a:pt x="1151" y="564"/>
                  </a:cubicBezTo>
                  <a:cubicBezTo>
                    <a:pt x="1151" y="564"/>
                    <a:pt x="1151" y="564"/>
                    <a:pt x="1151" y="564"/>
                  </a:cubicBezTo>
                  <a:cubicBezTo>
                    <a:pt x="1151" y="564"/>
                    <a:pt x="1151" y="564"/>
                    <a:pt x="1151" y="564"/>
                  </a:cubicBezTo>
                  <a:cubicBezTo>
                    <a:pt x="1151" y="564"/>
                    <a:pt x="1151" y="564"/>
                    <a:pt x="1151" y="564"/>
                  </a:cubicBezTo>
                  <a:cubicBezTo>
                    <a:pt x="1151" y="564"/>
                    <a:pt x="1151" y="564"/>
                    <a:pt x="1151" y="564"/>
                  </a:cubicBezTo>
                  <a:cubicBezTo>
                    <a:pt x="1150" y="564"/>
                    <a:pt x="1150" y="564"/>
                    <a:pt x="1150" y="564"/>
                  </a:cubicBezTo>
                  <a:cubicBezTo>
                    <a:pt x="1150" y="564"/>
                    <a:pt x="1150" y="564"/>
                    <a:pt x="1150" y="564"/>
                  </a:cubicBezTo>
                  <a:cubicBezTo>
                    <a:pt x="1151" y="564"/>
                    <a:pt x="1151" y="564"/>
                    <a:pt x="1151" y="564"/>
                  </a:cubicBezTo>
                  <a:cubicBezTo>
                    <a:pt x="1151" y="564"/>
                    <a:pt x="1151" y="564"/>
                    <a:pt x="1151" y="564"/>
                  </a:cubicBezTo>
                  <a:cubicBezTo>
                    <a:pt x="1151" y="564"/>
                    <a:pt x="1151" y="565"/>
                    <a:pt x="1152" y="565"/>
                  </a:cubicBezTo>
                  <a:cubicBezTo>
                    <a:pt x="1152" y="564"/>
                    <a:pt x="1152" y="564"/>
                    <a:pt x="1152" y="564"/>
                  </a:cubicBezTo>
                  <a:cubicBezTo>
                    <a:pt x="1152" y="564"/>
                    <a:pt x="1152" y="564"/>
                    <a:pt x="1152" y="564"/>
                  </a:cubicBezTo>
                  <a:cubicBezTo>
                    <a:pt x="1152" y="564"/>
                    <a:pt x="1152" y="565"/>
                    <a:pt x="1152" y="565"/>
                  </a:cubicBezTo>
                  <a:cubicBezTo>
                    <a:pt x="1152" y="565"/>
                    <a:pt x="1152" y="565"/>
                    <a:pt x="1152" y="565"/>
                  </a:cubicBezTo>
                  <a:cubicBezTo>
                    <a:pt x="1152" y="565"/>
                    <a:pt x="1152" y="565"/>
                    <a:pt x="1152" y="565"/>
                  </a:cubicBezTo>
                  <a:cubicBezTo>
                    <a:pt x="1153" y="564"/>
                    <a:pt x="1153" y="565"/>
                    <a:pt x="1153" y="565"/>
                  </a:cubicBezTo>
                  <a:cubicBezTo>
                    <a:pt x="1153" y="565"/>
                    <a:pt x="1153" y="565"/>
                    <a:pt x="1153" y="565"/>
                  </a:cubicBezTo>
                  <a:cubicBezTo>
                    <a:pt x="1153" y="565"/>
                    <a:pt x="1153" y="565"/>
                    <a:pt x="1153" y="565"/>
                  </a:cubicBezTo>
                  <a:cubicBezTo>
                    <a:pt x="1154" y="565"/>
                    <a:pt x="1153" y="565"/>
                    <a:pt x="1153" y="565"/>
                  </a:cubicBezTo>
                  <a:cubicBezTo>
                    <a:pt x="1154" y="565"/>
                    <a:pt x="1155" y="565"/>
                    <a:pt x="1155" y="566"/>
                  </a:cubicBezTo>
                  <a:cubicBezTo>
                    <a:pt x="1155" y="566"/>
                    <a:pt x="1156" y="566"/>
                    <a:pt x="1156" y="566"/>
                  </a:cubicBezTo>
                  <a:cubicBezTo>
                    <a:pt x="1156" y="566"/>
                    <a:pt x="1156" y="566"/>
                    <a:pt x="1156" y="566"/>
                  </a:cubicBezTo>
                  <a:cubicBezTo>
                    <a:pt x="1156" y="566"/>
                    <a:pt x="1156" y="567"/>
                    <a:pt x="1156" y="567"/>
                  </a:cubicBezTo>
                  <a:cubicBezTo>
                    <a:pt x="1156" y="566"/>
                    <a:pt x="1156" y="567"/>
                    <a:pt x="1156" y="567"/>
                  </a:cubicBezTo>
                  <a:cubicBezTo>
                    <a:pt x="1156" y="567"/>
                    <a:pt x="1156" y="567"/>
                    <a:pt x="1156" y="567"/>
                  </a:cubicBezTo>
                  <a:cubicBezTo>
                    <a:pt x="1156" y="567"/>
                    <a:pt x="1156" y="567"/>
                    <a:pt x="1156" y="566"/>
                  </a:cubicBezTo>
                  <a:cubicBezTo>
                    <a:pt x="1156" y="566"/>
                    <a:pt x="1157" y="567"/>
                    <a:pt x="1156" y="566"/>
                  </a:cubicBezTo>
                  <a:cubicBezTo>
                    <a:pt x="1157" y="566"/>
                    <a:pt x="1157" y="567"/>
                    <a:pt x="1158" y="567"/>
                  </a:cubicBezTo>
                  <a:cubicBezTo>
                    <a:pt x="1158" y="567"/>
                    <a:pt x="1157" y="567"/>
                    <a:pt x="1158" y="567"/>
                  </a:cubicBezTo>
                  <a:cubicBezTo>
                    <a:pt x="1158" y="567"/>
                    <a:pt x="1158" y="567"/>
                    <a:pt x="1159" y="567"/>
                  </a:cubicBezTo>
                  <a:cubicBezTo>
                    <a:pt x="1159" y="567"/>
                    <a:pt x="1159" y="567"/>
                    <a:pt x="1159" y="567"/>
                  </a:cubicBezTo>
                  <a:cubicBezTo>
                    <a:pt x="1159" y="567"/>
                    <a:pt x="1159" y="567"/>
                    <a:pt x="1159" y="567"/>
                  </a:cubicBezTo>
                  <a:cubicBezTo>
                    <a:pt x="1159" y="567"/>
                    <a:pt x="1159" y="567"/>
                    <a:pt x="1159" y="567"/>
                  </a:cubicBezTo>
                  <a:cubicBezTo>
                    <a:pt x="1159" y="568"/>
                    <a:pt x="1159" y="567"/>
                    <a:pt x="1158" y="567"/>
                  </a:cubicBezTo>
                  <a:cubicBezTo>
                    <a:pt x="1158" y="568"/>
                    <a:pt x="1158" y="567"/>
                    <a:pt x="1158" y="567"/>
                  </a:cubicBezTo>
                  <a:cubicBezTo>
                    <a:pt x="1157" y="567"/>
                    <a:pt x="1158" y="567"/>
                    <a:pt x="1158" y="568"/>
                  </a:cubicBezTo>
                  <a:cubicBezTo>
                    <a:pt x="1158" y="568"/>
                    <a:pt x="1158" y="568"/>
                    <a:pt x="1158" y="568"/>
                  </a:cubicBezTo>
                  <a:cubicBezTo>
                    <a:pt x="1159" y="568"/>
                    <a:pt x="1158" y="568"/>
                    <a:pt x="1159" y="568"/>
                  </a:cubicBezTo>
                  <a:cubicBezTo>
                    <a:pt x="1159" y="567"/>
                    <a:pt x="1159" y="568"/>
                    <a:pt x="1159" y="568"/>
                  </a:cubicBezTo>
                  <a:cubicBezTo>
                    <a:pt x="1159" y="568"/>
                    <a:pt x="1159" y="568"/>
                    <a:pt x="1159" y="568"/>
                  </a:cubicBezTo>
                  <a:cubicBezTo>
                    <a:pt x="1159" y="568"/>
                    <a:pt x="1159" y="568"/>
                    <a:pt x="1159" y="568"/>
                  </a:cubicBezTo>
                  <a:cubicBezTo>
                    <a:pt x="1159" y="569"/>
                    <a:pt x="1159" y="568"/>
                    <a:pt x="1159" y="568"/>
                  </a:cubicBezTo>
                  <a:cubicBezTo>
                    <a:pt x="1159" y="569"/>
                    <a:pt x="1159" y="569"/>
                    <a:pt x="1159" y="569"/>
                  </a:cubicBezTo>
                  <a:cubicBezTo>
                    <a:pt x="1159" y="569"/>
                    <a:pt x="1159" y="568"/>
                    <a:pt x="1159" y="569"/>
                  </a:cubicBezTo>
                  <a:cubicBezTo>
                    <a:pt x="1159" y="569"/>
                    <a:pt x="1159" y="569"/>
                    <a:pt x="1159" y="569"/>
                  </a:cubicBezTo>
                  <a:cubicBezTo>
                    <a:pt x="1160" y="569"/>
                    <a:pt x="1160" y="569"/>
                    <a:pt x="1160" y="569"/>
                  </a:cubicBezTo>
                  <a:cubicBezTo>
                    <a:pt x="1160" y="569"/>
                    <a:pt x="1160" y="568"/>
                    <a:pt x="1160" y="568"/>
                  </a:cubicBezTo>
                  <a:cubicBezTo>
                    <a:pt x="1160" y="568"/>
                    <a:pt x="1160" y="568"/>
                    <a:pt x="1160" y="568"/>
                  </a:cubicBezTo>
                  <a:cubicBezTo>
                    <a:pt x="1160" y="568"/>
                    <a:pt x="1160" y="568"/>
                    <a:pt x="1160" y="568"/>
                  </a:cubicBezTo>
                  <a:cubicBezTo>
                    <a:pt x="1160" y="568"/>
                    <a:pt x="1160" y="568"/>
                    <a:pt x="1161" y="568"/>
                  </a:cubicBezTo>
                  <a:cubicBezTo>
                    <a:pt x="1161" y="568"/>
                    <a:pt x="1161" y="568"/>
                    <a:pt x="1161" y="569"/>
                  </a:cubicBezTo>
                  <a:cubicBezTo>
                    <a:pt x="1160" y="569"/>
                    <a:pt x="1160" y="569"/>
                    <a:pt x="1160" y="568"/>
                  </a:cubicBezTo>
                  <a:cubicBezTo>
                    <a:pt x="1160" y="568"/>
                    <a:pt x="1160" y="569"/>
                    <a:pt x="1160" y="569"/>
                  </a:cubicBezTo>
                  <a:cubicBezTo>
                    <a:pt x="1160" y="569"/>
                    <a:pt x="1160" y="569"/>
                    <a:pt x="1161" y="569"/>
                  </a:cubicBezTo>
                  <a:cubicBezTo>
                    <a:pt x="1160" y="569"/>
                    <a:pt x="1161" y="569"/>
                    <a:pt x="1161" y="569"/>
                  </a:cubicBezTo>
                  <a:cubicBezTo>
                    <a:pt x="1161" y="568"/>
                    <a:pt x="1161" y="569"/>
                    <a:pt x="1161" y="569"/>
                  </a:cubicBezTo>
                  <a:cubicBezTo>
                    <a:pt x="1161" y="569"/>
                    <a:pt x="1162" y="569"/>
                    <a:pt x="1162" y="569"/>
                  </a:cubicBezTo>
                  <a:cubicBezTo>
                    <a:pt x="1162" y="569"/>
                    <a:pt x="1162" y="569"/>
                    <a:pt x="1162" y="569"/>
                  </a:cubicBezTo>
                  <a:cubicBezTo>
                    <a:pt x="1162" y="569"/>
                    <a:pt x="1162" y="569"/>
                    <a:pt x="1162" y="569"/>
                  </a:cubicBezTo>
                  <a:cubicBezTo>
                    <a:pt x="1162" y="569"/>
                    <a:pt x="1162" y="569"/>
                    <a:pt x="1162" y="569"/>
                  </a:cubicBezTo>
                  <a:cubicBezTo>
                    <a:pt x="1162" y="569"/>
                    <a:pt x="1162" y="569"/>
                    <a:pt x="1162" y="569"/>
                  </a:cubicBezTo>
                  <a:cubicBezTo>
                    <a:pt x="1162" y="570"/>
                    <a:pt x="1162" y="570"/>
                    <a:pt x="1162" y="570"/>
                  </a:cubicBezTo>
                  <a:cubicBezTo>
                    <a:pt x="1162" y="570"/>
                    <a:pt x="1162" y="570"/>
                    <a:pt x="1162" y="570"/>
                  </a:cubicBezTo>
                  <a:cubicBezTo>
                    <a:pt x="1162" y="570"/>
                    <a:pt x="1162" y="570"/>
                    <a:pt x="1162" y="570"/>
                  </a:cubicBezTo>
                  <a:cubicBezTo>
                    <a:pt x="1162" y="570"/>
                    <a:pt x="1162" y="570"/>
                    <a:pt x="1163" y="570"/>
                  </a:cubicBezTo>
                  <a:cubicBezTo>
                    <a:pt x="1163" y="570"/>
                    <a:pt x="1163" y="570"/>
                    <a:pt x="1163" y="571"/>
                  </a:cubicBezTo>
                  <a:cubicBezTo>
                    <a:pt x="1162" y="571"/>
                    <a:pt x="1162" y="571"/>
                    <a:pt x="1162" y="571"/>
                  </a:cubicBezTo>
                  <a:cubicBezTo>
                    <a:pt x="1163" y="571"/>
                    <a:pt x="1162" y="571"/>
                    <a:pt x="1163" y="571"/>
                  </a:cubicBezTo>
                  <a:cubicBezTo>
                    <a:pt x="1163" y="570"/>
                    <a:pt x="1163" y="570"/>
                    <a:pt x="1163" y="570"/>
                  </a:cubicBezTo>
                  <a:cubicBezTo>
                    <a:pt x="1163" y="570"/>
                    <a:pt x="1163" y="571"/>
                    <a:pt x="1163" y="571"/>
                  </a:cubicBezTo>
                  <a:cubicBezTo>
                    <a:pt x="1163" y="571"/>
                    <a:pt x="1163" y="571"/>
                    <a:pt x="1163" y="571"/>
                  </a:cubicBezTo>
                  <a:cubicBezTo>
                    <a:pt x="1163" y="571"/>
                    <a:pt x="1163" y="571"/>
                    <a:pt x="1163" y="571"/>
                  </a:cubicBezTo>
                  <a:cubicBezTo>
                    <a:pt x="1163" y="571"/>
                    <a:pt x="1163" y="571"/>
                    <a:pt x="1163" y="571"/>
                  </a:cubicBezTo>
                  <a:cubicBezTo>
                    <a:pt x="1163" y="571"/>
                    <a:pt x="1163" y="571"/>
                    <a:pt x="1163" y="571"/>
                  </a:cubicBezTo>
                  <a:cubicBezTo>
                    <a:pt x="1163" y="571"/>
                    <a:pt x="1164" y="571"/>
                    <a:pt x="1164" y="571"/>
                  </a:cubicBezTo>
                  <a:cubicBezTo>
                    <a:pt x="1164" y="571"/>
                    <a:pt x="1164" y="571"/>
                    <a:pt x="1164" y="571"/>
                  </a:cubicBezTo>
                  <a:cubicBezTo>
                    <a:pt x="1164" y="571"/>
                    <a:pt x="1164" y="571"/>
                    <a:pt x="1164" y="572"/>
                  </a:cubicBezTo>
                  <a:cubicBezTo>
                    <a:pt x="1164" y="571"/>
                    <a:pt x="1164" y="571"/>
                    <a:pt x="1164" y="571"/>
                  </a:cubicBezTo>
                  <a:cubicBezTo>
                    <a:pt x="1164" y="571"/>
                    <a:pt x="1164" y="571"/>
                    <a:pt x="1164" y="571"/>
                  </a:cubicBezTo>
                  <a:cubicBezTo>
                    <a:pt x="1164" y="571"/>
                    <a:pt x="1165" y="571"/>
                    <a:pt x="1165" y="571"/>
                  </a:cubicBezTo>
                  <a:cubicBezTo>
                    <a:pt x="1165" y="572"/>
                    <a:pt x="1165" y="572"/>
                    <a:pt x="1165" y="572"/>
                  </a:cubicBezTo>
                  <a:cubicBezTo>
                    <a:pt x="1165" y="572"/>
                    <a:pt x="1165" y="572"/>
                    <a:pt x="1165" y="572"/>
                  </a:cubicBezTo>
                  <a:cubicBezTo>
                    <a:pt x="1165" y="572"/>
                    <a:pt x="1165" y="572"/>
                    <a:pt x="1165" y="572"/>
                  </a:cubicBezTo>
                  <a:cubicBezTo>
                    <a:pt x="1165" y="572"/>
                    <a:pt x="1165" y="572"/>
                    <a:pt x="1165" y="572"/>
                  </a:cubicBezTo>
                  <a:cubicBezTo>
                    <a:pt x="1165" y="572"/>
                    <a:pt x="1166" y="572"/>
                    <a:pt x="1166" y="572"/>
                  </a:cubicBezTo>
                  <a:cubicBezTo>
                    <a:pt x="1166" y="572"/>
                    <a:pt x="1165" y="572"/>
                    <a:pt x="1165" y="573"/>
                  </a:cubicBezTo>
                  <a:cubicBezTo>
                    <a:pt x="1166" y="573"/>
                    <a:pt x="1165" y="573"/>
                    <a:pt x="1166" y="573"/>
                  </a:cubicBezTo>
                  <a:cubicBezTo>
                    <a:pt x="1166" y="573"/>
                    <a:pt x="1166" y="573"/>
                    <a:pt x="1166" y="573"/>
                  </a:cubicBezTo>
                  <a:cubicBezTo>
                    <a:pt x="1166" y="573"/>
                    <a:pt x="1166" y="573"/>
                    <a:pt x="1166" y="573"/>
                  </a:cubicBezTo>
                  <a:cubicBezTo>
                    <a:pt x="1166" y="573"/>
                    <a:pt x="1166" y="573"/>
                    <a:pt x="1166" y="573"/>
                  </a:cubicBezTo>
                  <a:cubicBezTo>
                    <a:pt x="1166" y="573"/>
                    <a:pt x="1167" y="573"/>
                    <a:pt x="1167" y="573"/>
                  </a:cubicBezTo>
                  <a:cubicBezTo>
                    <a:pt x="1167" y="573"/>
                    <a:pt x="1166" y="573"/>
                    <a:pt x="1166" y="573"/>
                  </a:cubicBezTo>
                  <a:cubicBezTo>
                    <a:pt x="1167" y="573"/>
                    <a:pt x="1167" y="573"/>
                    <a:pt x="1167" y="573"/>
                  </a:cubicBezTo>
                  <a:cubicBezTo>
                    <a:pt x="1167" y="573"/>
                    <a:pt x="1168" y="573"/>
                    <a:pt x="1168" y="573"/>
                  </a:cubicBezTo>
                  <a:cubicBezTo>
                    <a:pt x="1168" y="573"/>
                    <a:pt x="1168" y="573"/>
                    <a:pt x="1168" y="573"/>
                  </a:cubicBezTo>
                  <a:cubicBezTo>
                    <a:pt x="1168" y="573"/>
                    <a:pt x="1168" y="573"/>
                    <a:pt x="1168" y="573"/>
                  </a:cubicBezTo>
                  <a:cubicBezTo>
                    <a:pt x="1168" y="573"/>
                    <a:pt x="1167" y="573"/>
                    <a:pt x="1167" y="574"/>
                  </a:cubicBezTo>
                  <a:cubicBezTo>
                    <a:pt x="1167" y="574"/>
                    <a:pt x="1167" y="574"/>
                    <a:pt x="1167" y="574"/>
                  </a:cubicBezTo>
                  <a:cubicBezTo>
                    <a:pt x="1167" y="574"/>
                    <a:pt x="1167" y="574"/>
                    <a:pt x="1167" y="574"/>
                  </a:cubicBezTo>
                  <a:cubicBezTo>
                    <a:pt x="1167" y="574"/>
                    <a:pt x="1167" y="574"/>
                    <a:pt x="1167" y="574"/>
                  </a:cubicBezTo>
                  <a:cubicBezTo>
                    <a:pt x="1167" y="574"/>
                    <a:pt x="1167" y="574"/>
                    <a:pt x="1167" y="574"/>
                  </a:cubicBezTo>
                  <a:cubicBezTo>
                    <a:pt x="1167" y="574"/>
                    <a:pt x="1168" y="574"/>
                    <a:pt x="1168" y="574"/>
                  </a:cubicBezTo>
                  <a:cubicBezTo>
                    <a:pt x="1168" y="574"/>
                    <a:pt x="1168" y="574"/>
                    <a:pt x="1168" y="574"/>
                  </a:cubicBezTo>
                  <a:cubicBezTo>
                    <a:pt x="1168" y="575"/>
                    <a:pt x="1168" y="574"/>
                    <a:pt x="1168" y="575"/>
                  </a:cubicBezTo>
                  <a:cubicBezTo>
                    <a:pt x="1168" y="575"/>
                    <a:pt x="1168" y="575"/>
                    <a:pt x="1168" y="575"/>
                  </a:cubicBezTo>
                  <a:cubicBezTo>
                    <a:pt x="1168" y="575"/>
                    <a:pt x="1169" y="576"/>
                    <a:pt x="1170" y="576"/>
                  </a:cubicBezTo>
                  <a:cubicBezTo>
                    <a:pt x="1170" y="576"/>
                    <a:pt x="1170" y="577"/>
                    <a:pt x="1170" y="577"/>
                  </a:cubicBezTo>
                  <a:cubicBezTo>
                    <a:pt x="1170" y="577"/>
                    <a:pt x="1170" y="577"/>
                    <a:pt x="1170" y="577"/>
                  </a:cubicBezTo>
                  <a:cubicBezTo>
                    <a:pt x="1170" y="577"/>
                    <a:pt x="1170" y="577"/>
                    <a:pt x="1170" y="577"/>
                  </a:cubicBezTo>
                  <a:cubicBezTo>
                    <a:pt x="1170" y="578"/>
                    <a:pt x="1171" y="578"/>
                    <a:pt x="1171" y="578"/>
                  </a:cubicBezTo>
                  <a:cubicBezTo>
                    <a:pt x="1171" y="578"/>
                    <a:pt x="1171" y="578"/>
                    <a:pt x="1171" y="578"/>
                  </a:cubicBezTo>
                  <a:cubicBezTo>
                    <a:pt x="1171" y="578"/>
                    <a:pt x="1171" y="578"/>
                    <a:pt x="1171" y="578"/>
                  </a:cubicBezTo>
                  <a:cubicBezTo>
                    <a:pt x="1171" y="578"/>
                    <a:pt x="1171" y="578"/>
                    <a:pt x="1171" y="578"/>
                  </a:cubicBezTo>
                  <a:cubicBezTo>
                    <a:pt x="1171" y="578"/>
                    <a:pt x="1171" y="578"/>
                    <a:pt x="1171" y="578"/>
                  </a:cubicBezTo>
                  <a:cubicBezTo>
                    <a:pt x="1171" y="578"/>
                    <a:pt x="1172" y="579"/>
                    <a:pt x="1171" y="579"/>
                  </a:cubicBezTo>
                  <a:cubicBezTo>
                    <a:pt x="1171" y="579"/>
                    <a:pt x="1171" y="579"/>
                    <a:pt x="1171" y="579"/>
                  </a:cubicBezTo>
                  <a:cubicBezTo>
                    <a:pt x="1171" y="579"/>
                    <a:pt x="1172" y="579"/>
                    <a:pt x="1172" y="580"/>
                  </a:cubicBezTo>
                  <a:cubicBezTo>
                    <a:pt x="1172" y="579"/>
                    <a:pt x="1172" y="579"/>
                    <a:pt x="1172" y="579"/>
                  </a:cubicBezTo>
                  <a:cubicBezTo>
                    <a:pt x="1173" y="579"/>
                    <a:pt x="1172" y="579"/>
                    <a:pt x="1173" y="579"/>
                  </a:cubicBezTo>
                  <a:cubicBezTo>
                    <a:pt x="1172" y="580"/>
                    <a:pt x="1172" y="580"/>
                    <a:pt x="1172" y="580"/>
                  </a:cubicBezTo>
                  <a:cubicBezTo>
                    <a:pt x="1172" y="580"/>
                    <a:pt x="1173" y="581"/>
                    <a:pt x="1173" y="581"/>
                  </a:cubicBezTo>
                  <a:cubicBezTo>
                    <a:pt x="1173" y="581"/>
                    <a:pt x="1173" y="581"/>
                    <a:pt x="1173" y="581"/>
                  </a:cubicBezTo>
                  <a:cubicBezTo>
                    <a:pt x="1173" y="582"/>
                    <a:pt x="1174" y="582"/>
                    <a:pt x="1174" y="583"/>
                  </a:cubicBezTo>
                  <a:cubicBezTo>
                    <a:pt x="1174" y="582"/>
                    <a:pt x="1174" y="582"/>
                    <a:pt x="1174" y="583"/>
                  </a:cubicBezTo>
                  <a:cubicBezTo>
                    <a:pt x="1175" y="583"/>
                    <a:pt x="1174" y="583"/>
                    <a:pt x="1174" y="583"/>
                  </a:cubicBezTo>
                  <a:cubicBezTo>
                    <a:pt x="1174" y="583"/>
                    <a:pt x="1174" y="583"/>
                    <a:pt x="1174" y="584"/>
                  </a:cubicBezTo>
                  <a:cubicBezTo>
                    <a:pt x="1174" y="584"/>
                    <a:pt x="1174" y="584"/>
                    <a:pt x="1174" y="584"/>
                  </a:cubicBezTo>
                  <a:cubicBezTo>
                    <a:pt x="1174" y="584"/>
                    <a:pt x="1175" y="584"/>
                    <a:pt x="1174" y="584"/>
                  </a:cubicBezTo>
                  <a:cubicBezTo>
                    <a:pt x="1174" y="584"/>
                    <a:pt x="1174" y="584"/>
                    <a:pt x="1174" y="584"/>
                  </a:cubicBezTo>
                  <a:cubicBezTo>
                    <a:pt x="1174" y="584"/>
                    <a:pt x="1174" y="584"/>
                    <a:pt x="1174" y="584"/>
                  </a:cubicBezTo>
                  <a:cubicBezTo>
                    <a:pt x="1175" y="584"/>
                    <a:pt x="1175" y="585"/>
                    <a:pt x="1175" y="585"/>
                  </a:cubicBezTo>
                  <a:cubicBezTo>
                    <a:pt x="1175" y="585"/>
                    <a:pt x="1175" y="585"/>
                    <a:pt x="1175" y="585"/>
                  </a:cubicBezTo>
                  <a:cubicBezTo>
                    <a:pt x="1175" y="585"/>
                    <a:pt x="1175" y="585"/>
                    <a:pt x="1175" y="585"/>
                  </a:cubicBezTo>
                  <a:cubicBezTo>
                    <a:pt x="1175" y="585"/>
                    <a:pt x="1175" y="585"/>
                    <a:pt x="1175" y="585"/>
                  </a:cubicBezTo>
                  <a:cubicBezTo>
                    <a:pt x="1175" y="585"/>
                    <a:pt x="1175" y="585"/>
                    <a:pt x="1175" y="585"/>
                  </a:cubicBezTo>
                  <a:cubicBezTo>
                    <a:pt x="1175" y="585"/>
                    <a:pt x="1175" y="585"/>
                    <a:pt x="1175" y="585"/>
                  </a:cubicBezTo>
                  <a:cubicBezTo>
                    <a:pt x="1175" y="585"/>
                    <a:pt x="1175" y="585"/>
                    <a:pt x="1175" y="586"/>
                  </a:cubicBezTo>
                  <a:cubicBezTo>
                    <a:pt x="1175" y="586"/>
                    <a:pt x="1175" y="585"/>
                    <a:pt x="1175" y="585"/>
                  </a:cubicBezTo>
                  <a:cubicBezTo>
                    <a:pt x="1175" y="585"/>
                    <a:pt x="1175" y="586"/>
                    <a:pt x="1175" y="586"/>
                  </a:cubicBezTo>
                  <a:cubicBezTo>
                    <a:pt x="1175" y="586"/>
                    <a:pt x="1175" y="586"/>
                    <a:pt x="1175" y="586"/>
                  </a:cubicBezTo>
                  <a:cubicBezTo>
                    <a:pt x="1175" y="586"/>
                    <a:pt x="1175" y="586"/>
                    <a:pt x="1175" y="586"/>
                  </a:cubicBezTo>
                  <a:cubicBezTo>
                    <a:pt x="1175" y="586"/>
                    <a:pt x="1175" y="586"/>
                    <a:pt x="1175" y="586"/>
                  </a:cubicBezTo>
                  <a:cubicBezTo>
                    <a:pt x="1175" y="586"/>
                    <a:pt x="1175" y="586"/>
                    <a:pt x="1175" y="586"/>
                  </a:cubicBezTo>
                  <a:cubicBezTo>
                    <a:pt x="1175" y="586"/>
                    <a:pt x="1176" y="586"/>
                    <a:pt x="1175" y="586"/>
                  </a:cubicBezTo>
                  <a:cubicBezTo>
                    <a:pt x="1175" y="586"/>
                    <a:pt x="1175" y="586"/>
                    <a:pt x="1175" y="586"/>
                  </a:cubicBezTo>
                  <a:cubicBezTo>
                    <a:pt x="1175" y="586"/>
                    <a:pt x="1175" y="587"/>
                    <a:pt x="1176" y="587"/>
                  </a:cubicBezTo>
                  <a:cubicBezTo>
                    <a:pt x="1175" y="587"/>
                    <a:pt x="1175" y="587"/>
                    <a:pt x="1175" y="587"/>
                  </a:cubicBezTo>
                  <a:cubicBezTo>
                    <a:pt x="1176" y="587"/>
                    <a:pt x="1176" y="587"/>
                    <a:pt x="1176" y="587"/>
                  </a:cubicBezTo>
                  <a:cubicBezTo>
                    <a:pt x="1175" y="587"/>
                    <a:pt x="1175" y="587"/>
                    <a:pt x="1175" y="587"/>
                  </a:cubicBezTo>
                  <a:cubicBezTo>
                    <a:pt x="1175" y="588"/>
                    <a:pt x="1175" y="588"/>
                    <a:pt x="1175" y="588"/>
                  </a:cubicBezTo>
                  <a:cubicBezTo>
                    <a:pt x="1175" y="588"/>
                    <a:pt x="1175" y="588"/>
                    <a:pt x="1175" y="588"/>
                  </a:cubicBezTo>
                  <a:cubicBezTo>
                    <a:pt x="1175" y="588"/>
                    <a:pt x="1176" y="588"/>
                    <a:pt x="1176" y="589"/>
                  </a:cubicBezTo>
                  <a:cubicBezTo>
                    <a:pt x="1175" y="589"/>
                    <a:pt x="1175" y="589"/>
                    <a:pt x="1175" y="589"/>
                  </a:cubicBezTo>
                  <a:cubicBezTo>
                    <a:pt x="1175" y="589"/>
                    <a:pt x="1175" y="589"/>
                    <a:pt x="1175" y="589"/>
                  </a:cubicBezTo>
                  <a:cubicBezTo>
                    <a:pt x="1175" y="589"/>
                    <a:pt x="1175" y="589"/>
                    <a:pt x="1175" y="589"/>
                  </a:cubicBezTo>
                  <a:cubicBezTo>
                    <a:pt x="1176" y="589"/>
                    <a:pt x="1175" y="589"/>
                    <a:pt x="1176" y="589"/>
                  </a:cubicBezTo>
                  <a:cubicBezTo>
                    <a:pt x="1175" y="589"/>
                    <a:pt x="1175" y="590"/>
                    <a:pt x="1175" y="590"/>
                  </a:cubicBezTo>
                  <a:cubicBezTo>
                    <a:pt x="1175" y="591"/>
                    <a:pt x="1175" y="591"/>
                    <a:pt x="1175" y="591"/>
                  </a:cubicBezTo>
                  <a:cubicBezTo>
                    <a:pt x="1175" y="591"/>
                    <a:pt x="1175" y="591"/>
                    <a:pt x="1175" y="591"/>
                  </a:cubicBezTo>
                  <a:cubicBezTo>
                    <a:pt x="1175" y="591"/>
                    <a:pt x="1175" y="591"/>
                    <a:pt x="1175" y="591"/>
                  </a:cubicBezTo>
                  <a:cubicBezTo>
                    <a:pt x="1175" y="591"/>
                    <a:pt x="1175" y="592"/>
                    <a:pt x="1175" y="592"/>
                  </a:cubicBezTo>
                  <a:cubicBezTo>
                    <a:pt x="1175" y="592"/>
                    <a:pt x="1175" y="592"/>
                    <a:pt x="1174" y="592"/>
                  </a:cubicBezTo>
                  <a:cubicBezTo>
                    <a:pt x="1174" y="592"/>
                    <a:pt x="1174" y="592"/>
                    <a:pt x="1174" y="592"/>
                  </a:cubicBezTo>
                  <a:cubicBezTo>
                    <a:pt x="1174" y="592"/>
                    <a:pt x="1174" y="592"/>
                    <a:pt x="1174" y="593"/>
                  </a:cubicBezTo>
                  <a:cubicBezTo>
                    <a:pt x="1174" y="593"/>
                    <a:pt x="1174" y="593"/>
                    <a:pt x="1174" y="593"/>
                  </a:cubicBezTo>
                  <a:cubicBezTo>
                    <a:pt x="1174" y="593"/>
                    <a:pt x="1174" y="593"/>
                    <a:pt x="1173" y="593"/>
                  </a:cubicBezTo>
                  <a:cubicBezTo>
                    <a:pt x="1173" y="593"/>
                    <a:pt x="1173" y="593"/>
                    <a:pt x="1173" y="593"/>
                  </a:cubicBezTo>
                  <a:cubicBezTo>
                    <a:pt x="1173" y="593"/>
                    <a:pt x="1173" y="593"/>
                    <a:pt x="1173" y="593"/>
                  </a:cubicBezTo>
                  <a:cubicBezTo>
                    <a:pt x="1173" y="593"/>
                    <a:pt x="1172" y="594"/>
                    <a:pt x="1172" y="594"/>
                  </a:cubicBezTo>
                  <a:cubicBezTo>
                    <a:pt x="1172" y="594"/>
                    <a:pt x="1172" y="594"/>
                    <a:pt x="1172" y="594"/>
                  </a:cubicBezTo>
                  <a:cubicBezTo>
                    <a:pt x="1172" y="594"/>
                    <a:pt x="1172" y="594"/>
                    <a:pt x="1172" y="594"/>
                  </a:cubicBezTo>
                  <a:cubicBezTo>
                    <a:pt x="1172" y="594"/>
                    <a:pt x="1172" y="595"/>
                    <a:pt x="1172" y="595"/>
                  </a:cubicBezTo>
                  <a:cubicBezTo>
                    <a:pt x="1171" y="595"/>
                    <a:pt x="1171" y="595"/>
                    <a:pt x="1171" y="595"/>
                  </a:cubicBezTo>
                  <a:cubicBezTo>
                    <a:pt x="1171" y="594"/>
                    <a:pt x="1171" y="595"/>
                    <a:pt x="1171" y="595"/>
                  </a:cubicBezTo>
                  <a:cubicBezTo>
                    <a:pt x="1171" y="595"/>
                    <a:pt x="1171" y="595"/>
                    <a:pt x="1171" y="595"/>
                  </a:cubicBezTo>
                  <a:cubicBezTo>
                    <a:pt x="1171" y="595"/>
                    <a:pt x="1171" y="595"/>
                    <a:pt x="1171" y="595"/>
                  </a:cubicBezTo>
                  <a:cubicBezTo>
                    <a:pt x="1171" y="595"/>
                    <a:pt x="1171" y="595"/>
                    <a:pt x="1171" y="595"/>
                  </a:cubicBezTo>
                  <a:cubicBezTo>
                    <a:pt x="1170" y="596"/>
                    <a:pt x="1170" y="595"/>
                    <a:pt x="1170" y="595"/>
                  </a:cubicBezTo>
                  <a:cubicBezTo>
                    <a:pt x="1170" y="595"/>
                    <a:pt x="1170" y="595"/>
                    <a:pt x="1170" y="596"/>
                  </a:cubicBezTo>
                  <a:cubicBezTo>
                    <a:pt x="1170" y="595"/>
                    <a:pt x="1170" y="596"/>
                    <a:pt x="1169" y="596"/>
                  </a:cubicBezTo>
                  <a:cubicBezTo>
                    <a:pt x="1169" y="596"/>
                    <a:pt x="1170" y="595"/>
                    <a:pt x="1170" y="596"/>
                  </a:cubicBezTo>
                  <a:cubicBezTo>
                    <a:pt x="1170" y="595"/>
                    <a:pt x="1170" y="596"/>
                    <a:pt x="1170" y="596"/>
                  </a:cubicBezTo>
                  <a:cubicBezTo>
                    <a:pt x="1170" y="595"/>
                    <a:pt x="1170" y="595"/>
                    <a:pt x="1170" y="595"/>
                  </a:cubicBezTo>
                  <a:cubicBezTo>
                    <a:pt x="1169" y="595"/>
                    <a:pt x="1169" y="596"/>
                    <a:pt x="1169" y="596"/>
                  </a:cubicBezTo>
                  <a:cubicBezTo>
                    <a:pt x="1169" y="596"/>
                    <a:pt x="1168" y="596"/>
                    <a:pt x="1168" y="597"/>
                  </a:cubicBezTo>
                  <a:cubicBezTo>
                    <a:pt x="1168" y="597"/>
                    <a:pt x="1168" y="596"/>
                    <a:pt x="1168" y="596"/>
                  </a:cubicBezTo>
                  <a:cubicBezTo>
                    <a:pt x="1168" y="597"/>
                    <a:pt x="1168" y="597"/>
                    <a:pt x="1168" y="597"/>
                  </a:cubicBezTo>
                  <a:cubicBezTo>
                    <a:pt x="1168" y="597"/>
                    <a:pt x="1167" y="597"/>
                    <a:pt x="1167" y="597"/>
                  </a:cubicBezTo>
                  <a:cubicBezTo>
                    <a:pt x="1167" y="596"/>
                    <a:pt x="1167" y="597"/>
                    <a:pt x="1167" y="597"/>
                  </a:cubicBezTo>
                  <a:cubicBezTo>
                    <a:pt x="1167" y="596"/>
                    <a:pt x="1167" y="597"/>
                    <a:pt x="1166" y="597"/>
                  </a:cubicBezTo>
                  <a:cubicBezTo>
                    <a:pt x="1166" y="597"/>
                    <a:pt x="1167" y="596"/>
                    <a:pt x="1167" y="596"/>
                  </a:cubicBezTo>
                  <a:cubicBezTo>
                    <a:pt x="1166" y="596"/>
                    <a:pt x="1166" y="596"/>
                    <a:pt x="1166" y="596"/>
                  </a:cubicBezTo>
                  <a:cubicBezTo>
                    <a:pt x="1166" y="596"/>
                    <a:pt x="1166" y="596"/>
                    <a:pt x="1166" y="596"/>
                  </a:cubicBezTo>
                  <a:cubicBezTo>
                    <a:pt x="1166" y="596"/>
                    <a:pt x="1166" y="596"/>
                    <a:pt x="1165" y="596"/>
                  </a:cubicBezTo>
                  <a:cubicBezTo>
                    <a:pt x="1165" y="596"/>
                    <a:pt x="1165" y="596"/>
                    <a:pt x="1165" y="596"/>
                  </a:cubicBezTo>
                  <a:cubicBezTo>
                    <a:pt x="1165" y="596"/>
                    <a:pt x="1165" y="596"/>
                    <a:pt x="1165" y="596"/>
                  </a:cubicBezTo>
                  <a:cubicBezTo>
                    <a:pt x="1165" y="596"/>
                    <a:pt x="1165" y="596"/>
                    <a:pt x="1165" y="596"/>
                  </a:cubicBezTo>
                  <a:cubicBezTo>
                    <a:pt x="1165" y="596"/>
                    <a:pt x="1165" y="596"/>
                    <a:pt x="1165" y="595"/>
                  </a:cubicBezTo>
                  <a:cubicBezTo>
                    <a:pt x="1165" y="595"/>
                    <a:pt x="1165" y="596"/>
                    <a:pt x="1165" y="595"/>
                  </a:cubicBezTo>
                  <a:cubicBezTo>
                    <a:pt x="1165" y="595"/>
                    <a:pt x="1165" y="595"/>
                    <a:pt x="1165" y="595"/>
                  </a:cubicBezTo>
                  <a:cubicBezTo>
                    <a:pt x="1165" y="595"/>
                    <a:pt x="1165" y="595"/>
                    <a:pt x="1165" y="595"/>
                  </a:cubicBezTo>
                  <a:cubicBezTo>
                    <a:pt x="1164" y="595"/>
                    <a:pt x="1165" y="595"/>
                    <a:pt x="1165" y="594"/>
                  </a:cubicBezTo>
                  <a:cubicBezTo>
                    <a:pt x="1164" y="594"/>
                    <a:pt x="1164" y="594"/>
                    <a:pt x="1164" y="594"/>
                  </a:cubicBezTo>
                  <a:cubicBezTo>
                    <a:pt x="1164" y="594"/>
                    <a:pt x="1164" y="594"/>
                    <a:pt x="1164" y="594"/>
                  </a:cubicBezTo>
                  <a:cubicBezTo>
                    <a:pt x="1164" y="594"/>
                    <a:pt x="1164" y="593"/>
                    <a:pt x="1163" y="593"/>
                  </a:cubicBezTo>
                  <a:cubicBezTo>
                    <a:pt x="1164" y="593"/>
                    <a:pt x="1163" y="593"/>
                    <a:pt x="1163" y="592"/>
                  </a:cubicBezTo>
                  <a:cubicBezTo>
                    <a:pt x="1163" y="592"/>
                    <a:pt x="1163" y="593"/>
                    <a:pt x="1163" y="593"/>
                  </a:cubicBezTo>
                  <a:cubicBezTo>
                    <a:pt x="1164" y="592"/>
                    <a:pt x="1164" y="592"/>
                    <a:pt x="1164" y="592"/>
                  </a:cubicBezTo>
                  <a:cubicBezTo>
                    <a:pt x="1164" y="593"/>
                    <a:pt x="1164" y="592"/>
                    <a:pt x="1164" y="592"/>
                  </a:cubicBezTo>
                  <a:cubicBezTo>
                    <a:pt x="1164" y="592"/>
                    <a:pt x="1164" y="592"/>
                    <a:pt x="1164" y="591"/>
                  </a:cubicBezTo>
                  <a:cubicBezTo>
                    <a:pt x="1164" y="592"/>
                    <a:pt x="1164" y="591"/>
                    <a:pt x="1163" y="591"/>
                  </a:cubicBezTo>
                  <a:cubicBezTo>
                    <a:pt x="1163" y="590"/>
                    <a:pt x="1164" y="591"/>
                    <a:pt x="1164" y="590"/>
                  </a:cubicBezTo>
                  <a:cubicBezTo>
                    <a:pt x="1163" y="590"/>
                    <a:pt x="1163" y="590"/>
                    <a:pt x="1163" y="589"/>
                  </a:cubicBezTo>
                  <a:cubicBezTo>
                    <a:pt x="1163" y="589"/>
                    <a:pt x="1163" y="589"/>
                    <a:pt x="1163" y="589"/>
                  </a:cubicBezTo>
                  <a:cubicBezTo>
                    <a:pt x="1163" y="589"/>
                    <a:pt x="1163" y="588"/>
                    <a:pt x="1163" y="588"/>
                  </a:cubicBezTo>
                  <a:cubicBezTo>
                    <a:pt x="1163" y="588"/>
                    <a:pt x="1163" y="588"/>
                    <a:pt x="1163" y="588"/>
                  </a:cubicBezTo>
                  <a:cubicBezTo>
                    <a:pt x="1163" y="588"/>
                    <a:pt x="1163" y="588"/>
                    <a:pt x="1163" y="588"/>
                  </a:cubicBezTo>
                  <a:cubicBezTo>
                    <a:pt x="1163" y="588"/>
                    <a:pt x="1163" y="588"/>
                    <a:pt x="1163" y="588"/>
                  </a:cubicBezTo>
                  <a:cubicBezTo>
                    <a:pt x="1163" y="587"/>
                    <a:pt x="1163" y="587"/>
                    <a:pt x="1163" y="587"/>
                  </a:cubicBezTo>
                  <a:cubicBezTo>
                    <a:pt x="1163" y="587"/>
                    <a:pt x="1163" y="587"/>
                    <a:pt x="1163" y="587"/>
                  </a:cubicBezTo>
                  <a:cubicBezTo>
                    <a:pt x="1163" y="587"/>
                    <a:pt x="1163" y="586"/>
                    <a:pt x="1162" y="586"/>
                  </a:cubicBezTo>
                  <a:cubicBezTo>
                    <a:pt x="1162" y="586"/>
                    <a:pt x="1163" y="586"/>
                    <a:pt x="1163" y="586"/>
                  </a:cubicBezTo>
                  <a:cubicBezTo>
                    <a:pt x="1163" y="586"/>
                    <a:pt x="1162" y="586"/>
                    <a:pt x="1162" y="586"/>
                  </a:cubicBezTo>
                  <a:cubicBezTo>
                    <a:pt x="1162" y="586"/>
                    <a:pt x="1162" y="585"/>
                    <a:pt x="1162" y="585"/>
                  </a:cubicBezTo>
                  <a:cubicBezTo>
                    <a:pt x="1162" y="585"/>
                    <a:pt x="1162" y="585"/>
                    <a:pt x="1162" y="585"/>
                  </a:cubicBezTo>
                  <a:cubicBezTo>
                    <a:pt x="1162" y="585"/>
                    <a:pt x="1162" y="585"/>
                    <a:pt x="1162" y="584"/>
                  </a:cubicBezTo>
                  <a:cubicBezTo>
                    <a:pt x="1162" y="583"/>
                    <a:pt x="1162" y="582"/>
                    <a:pt x="1161" y="580"/>
                  </a:cubicBezTo>
                  <a:cubicBezTo>
                    <a:pt x="1161" y="580"/>
                    <a:pt x="1161" y="581"/>
                    <a:pt x="1161" y="580"/>
                  </a:cubicBezTo>
                  <a:cubicBezTo>
                    <a:pt x="1161" y="580"/>
                    <a:pt x="1161" y="580"/>
                    <a:pt x="1161" y="580"/>
                  </a:cubicBezTo>
                  <a:cubicBezTo>
                    <a:pt x="1161" y="580"/>
                    <a:pt x="1161" y="580"/>
                    <a:pt x="1161" y="580"/>
                  </a:cubicBezTo>
                  <a:cubicBezTo>
                    <a:pt x="1161" y="580"/>
                    <a:pt x="1161" y="579"/>
                    <a:pt x="1161" y="579"/>
                  </a:cubicBezTo>
                  <a:cubicBezTo>
                    <a:pt x="1161" y="579"/>
                    <a:pt x="1161" y="579"/>
                    <a:pt x="1161" y="579"/>
                  </a:cubicBezTo>
                  <a:cubicBezTo>
                    <a:pt x="1160" y="579"/>
                    <a:pt x="1161" y="579"/>
                    <a:pt x="1161" y="579"/>
                  </a:cubicBezTo>
                  <a:cubicBezTo>
                    <a:pt x="1161" y="579"/>
                    <a:pt x="1161" y="579"/>
                    <a:pt x="1161" y="579"/>
                  </a:cubicBezTo>
                  <a:cubicBezTo>
                    <a:pt x="1160" y="578"/>
                    <a:pt x="1161" y="578"/>
                    <a:pt x="1160" y="578"/>
                  </a:cubicBezTo>
                  <a:cubicBezTo>
                    <a:pt x="1160" y="578"/>
                    <a:pt x="1160" y="578"/>
                    <a:pt x="1160" y="578"/>
                  </a:cubicBezTo>
                  <a:cubicBezTo>
                    <a:pt x="1160" y="578"/>
                    <a:pt x="1160" y="578"/>
                    <a:pt x="1160" y="577"/>
                  </a:cubicBezTo>
                  <a:cubicBezTo>
                    <a:pt x="1160" y="577"/>
                    <a:pt x="1159" y="577"/>
                    <a:pt x="1159" y="577"/>
                  </a:cubicBezTo>
                  <a:cubicBezTo>
                    <a:pt x="1159" y="577"/>
                    <a:pt x="1159" y="577"/>
                    <a:pt x="1160" y="577"/>
                  </a:cubicBezTo>
                  <a:cubicBezTo>
                    <a:pt x="1159" y="576"/>
                    <a:pt x="1158" y="575"/>
                    <a:pt x="1158" y="574"/>
                  </a:cubicBezTo>
                  <a:cubicBezTo>
                    <a:pt x="1158" y="574"/>
                    <a:pt x="1158" y="574"/>
                    <a:pt x="1158" y="574"/>
                  </a:cubicBezTo>
                  <a:cubicBezTo>
                    <a:pt x="1157" y="574"/>
                    <a:pt x="1157" y="573"/>
                    <a:pt x="1157" y="573"/>
                  </a:cubicBezTo>
                  <a:cubicBezTo>
                    <a:pt x="1156" y="573"/>
                    <a:pt x="1156" y="573"/>
                    <a:pt x="1156" y="573"/>
                  </a:cubicBezTo>
                  <a:cubicBezTo>
                    <a:pt x="1156" y="572"/>
                    <a:pt x="1156" y="572"/>
                    <a:pt x="1156" y="572"/>
                  </a:cubicBezTo>
                  <a:cubicBezTo>
                    <a:pt x="1156" y="572"/>
                    <a:pt x="1156" y="572"/>
                    <a:pt x="1156" y="572"/>
                  </a:cubicBezTo>
                  <a:cubicBezTo>
                    <a:pt x="1156" y="572"/>
                    <a:pt x="1156" y="572"/>
                    <a:pt x="1156" y="572"/>
                  </a:cubicBezTo>
                  <a:cubicBezTo>
                    <a:pt x="1156" y="571"/>
                    <a:pt x="1155" y="571"/>
                    <a:pt x="1155" y="571"/>
                  </a:cubicBezTo>
                  <a:cubicBezTo>
                    <a:pt x="1156" y="571"/>
                    <a:pt x="1156" y="571"/>
                    <a:pt x="1156" y="571"/>
                  </a:cubicBezTo>
                  <a:cubicBezTo>
                    <a:pt x="1155" y="570"/>
                    <a:pt x="1154" y="568"/>
                    <a:pt x="1153" y="568"/>
                  </a:cubicBezTo>
                  <a:cubicBezTo>
                    <a:pt x="1153" y="568"/>
                    <a:pt x="1153" y="567"/>
                    <a:pt x="1153" y="567"/>
                  </a:cubicBezTo>
                  <a:cubicBezTo>
                    <a:pt x="1152" y="567"/>
                    <a:pt x="1151" y="565"/>
                    <a:pt x="1150" y="565"/>
                  </a:cubicBezTo>
                  <a:cubicBezTo>
                    <a:pt x="1149" y="565"/>
                    <a:pt x="1148" y="565"/>
                    <a:pt x="1148" y="565"/>
                  </a:cubicBezTo>
                  <a:close/>
                  <a:moveTo>
                    <a:pt x="1150" y="564"/>
                  </a:moveTo>
                  <a:cubicBezTo>
                    <a:pt x="1150" y="564"/>
                    <a:pt x="1150" y="564"/>
                    <a:pt x="1150" y="564"/>
                  </a:cubicBezTo>
                  <a:cubicBezTo>
                    <a:pt x="1150" y="564"/>
                    <a:pt x="1150" y="564"/>
                    <a:pt x="1150" y="564"/>
                  </a:cubicBezTo>
                  <a:close/>
                  <a:moveTo>
                    <a:pt x="1156" y="566"/>
                  </a:moveTo>
                  <a:cubicBezTo>
                    <a:pt x="1156" y="566"/>
                    <a:pt x="1156" y="566"/>
                    <a:pt x="1156" y="566"/>
                  </a:cubicBezTo>
                  <a:cubicBezTo>
                    <a:pt x="1156" y="566"/>
                    <a:pt x="1156" y="566"/>
                    <a:pt x="1156" y="566"/>
                  </a:cubicBezTo>
                  <a:cubicBezTo>
                    <a:pt x="1156" y="566"/>
                    <a:pt x="1156" y="566"/>
                    <a:pt x="1156" y="566"/>
                  </a:cubicBezTo>
                  <a:close/>
                  <a:moveTo>
                    <a:pt x="1157" y="567"/>
                  </a:moveTo>
                  <a:cubicBezTo>
                    <a:pt x="1157" y="567"/>
                    <a:pt x="1157" y="567"/>
                    <a:pt x="1157" y="567"/>
                  </a:cubicBezTo>
                  <a:close/>
                  <a:moveTo>
                    <a:pt x="1158" y="568"/>
                  </a:moveTo>
                  <a:cubicBezTo>
                    <a:pt x="1158" y="568"/>
                    <a:pt x="1158" y="568"/>
                    <a:pt x="1158" y="568"/>
                  </a:cubicBezTo>
                  <a:cubicBezTo>
                    <a:pt x="1158" y="568"/>
                    <a:pt x="1158" y="568"/>
                    <a:pt x="1158" y="568"/>
                  </a:cubicBezTo>
                  <a:close/>
                  <a:moveTo>
                    <a:pt x="1159" y="568"/>
                  </a:moveTo>
                  <a:cubicBezTo>
                    <a:pt x="1159" y="568"/>
                    <a:pt x="1159" y="568"/>
                    <a:pt x="1159" y="568"/>
                  </a:cubicBezTo>
                  <a:cubicBezTo>
                    <a:pt x="1158" y="568"/>
                    <a:pt x="1159" y="568"/>
                    <a:pt x="1159" y="568"/>
                  </a:cubicBezTo>
                  <a:close/>
                  <a:moveTo>
                    <a:pt x="1161" y="570"/>
                  </a:moveTo>
                  <a:cubicBezTo>
                    <a:pt x="1161" y="570"/>
                    <a:pt x="1161" y="570"/>
                    <a:pt x="1161" y="570"/>
                  </a:cubicBezTo>
                  <a:cubicBezTo>
                    <a:pt x="1161" y="570"/>
                    <a:pt x="1161" y="570"/>
                    <a:pt x="1161" y="570"/>
                  </a:cubicBezTo>
                  <a:close/>
                  <a:moveTo>
                    <a:pt x="1162" y="570"/>
                  </a:moveTo>
                  <a:cubicBezTo>
                    <a:pt x="1162" y="570"/>
                    <a:pt x="1163" y="570"/>
                    <a:pt x="1163" y="570"/>
                  </a:cubicBezTo>
                  <a:cubicBezTo>
                    <a:pt x="1163" y="570"/>
                    <a:pt x="1163" y="570"/>
                    <a:pt x="1162" y="570"/>
                  </a:cubicBezTo>
                  <a:close/>
                  <a:moveTo>
                    <a:pt x="1175" y="591"/>
                  </a:moveTo>
                  <a:cubicBezTo>
                    <a:pt x="1175" y="591"/>
                    <a:pt x="1175" y="591"/>
                    <a:pt x="1175" y="591"/>
                  </a:cubicBezTo>
                  <a:cubicBezTo>
                    <a:pt x="1175" y="591"/>
                    <a:pt x="1175" y="591"/>
                    <a:pt x="1175" y="591"/>
                  </a:cubicBezTo>
                  <a:close/>
                  <a:moveTo>
                    <a:pt x="1166" y="596"/>
                  </a:moveTo>
                  <a:cubicBezTo>
                    <a:pt x="1166" y="596"/>
                    <a:pt x="1166" y="596"/>
                    <a:pt x="1166" y="596"/>
                  </a:cubicBezTo>
                  <a:cubicBezTo>
                    <a:pt x="1166" y="596"/>
                    <a:pt x="1166" y="596"/>
                    <a:pt x="1166" y="596"/>
                  </a:cubicBezTo>
                  <a:close/>
                  <a:moveTo>
                    <a:pt x="1163" y="591"/>
                  </a:moveTo>
                  <a:cubicBezTo>
                    <a:pt x="1164" y="591"/>
                    <a:pt x="1164" y="591"/>
                    <a:pt x="1164" y="591"/>
                  </a:cubicBezTo>
                  <a:cubicBezTo>
                    <a:pt x="1164" y="591"/>
                    <a:pt x="1164" y="591"/>
                    <a:pt x="1164" y="591"/>
                  </a:cubicBezTo>
                  <a:lnTo>
                    <a:pt x="1163" y="591"/>
                  </a:lnTo>
                  <a:close/>
                  <a:moveTo>
                    <a:pt x="431" y="172"/>
                  </a:moveTo>
                  <a:cubicBezTo>
                    <a:pt x="431" y="171"/>
                    <a:pt x="431" y="172"/>
                    <a:pt x="431" y="172"/>
                  </a:cubicBezTo>
                  <a:cubicBezTo>
                    <a:pt x="430" y="172"/>
                    <a:pt x="431" y="172"/>
                    <a:pt x="431" y="172"/>
                  </a:cubicBezTo>
                  <a:close/>
                  <a:moveTo>
                    <a:pt x="357" y="94"/>
                  </a:moveTo>
                  <a:cubicBezTo>
                    <a:pt x="357" y="92"/>
                    <a:pt x="359" y="90"/>
                    <a:pt x="360" y="88"/>
                  </a:cubicBezTo>
                  <a:cubicBezTo>
                    <a:pt x="360" y="88"/>
                    <a:pt x="360" y="88"/>
                    <a:pt x="360" y="88"/>
                  </a:cubicBezTo>
                  <a:cubicBezTo>
                    <a:pt x="361" y="86"/>
                    <a:pt x="363" y="83"/>
                    <a:pt x="365" y="82"/>
                  </a:cubicBezTo>
                  <a:cubicBezTo>
                    <a:pt x="365" y="82"/>
                    <a:pt x="365" y="82"/>
                    <a:pt x="365" y="82"/>
                  </a:cubicBezTo>
                  <a:cubicBezTo>
                    <a:pt x="366" y="82"/>
                    <a:pt x="366" y="81"/>
                    <a:pt x="366" y="81"/>
                  </a:cubicBezTo>
                  <a:cubicBezTo>
                    <a:pt x="366" y="81"/>
                    <a:pt x="366" y="81"/>
                    <a:pt x="366" y="81"/>
                  </a:cubicBezTo>
                  <a:cubicBezTo>
                    <a:pt x="366" y="81"/>
                    <a:pt x="367" y="80"/>
                    <a:pt x="367" y="80"/>
                  </a:cubicBezTo>
                  <a:cubicBezTo>
                    <a:pt x="367" y="80"/>
                    <a:pt x="367" y="80"/>
                    <a:pt x="367" y="80"/>
                  </a:cubicBezTo>
                  <a:cubicBezTo>
                    <a:pt x="367" y="80"/>
                    <a:pt x="367" y="80"/>
                    <a:pt x="367" y="80"/>
                  </a:cubicBezTo>
                  <a:cubicBezTo>
                    <a:pt x="368" y="79"/>
                    <a:pt x="369" y="79"/>
                    <a:pt x="370" y="78"/>
                  </a:cubicBezTo>
                  <a:cubicBezTo>
                    <a:pt x="370" y="78"/>
                    <a:pt x="370" y="78"/>
                    <a:pt x="370" y="78"/>
                  </a:cubicBezTo>
                  <a:cubicBezTo>
                    <a:pt x="371" y="77"/>
                    <a:pt x="373" y="76"/>
                    <a:pt x="375" y="75"/>
                  </a:cubicBezTo>
                  <a:cubicBezTo>
                    <a:pt x="375" y="75"/>
                    <a:pt x="375" y="75"/>
                    <a:pt x="375" y="75"/>
                  </a:cubicBezTo>
                  <a:cubicBezTo>
                    <a:pt x="375" y="75"/>
                    <a:pt x="375" y="75"/>
                    <a:pt x="376" y="74"/>
                  </a:cubicBezTo>
                  <a:cubicBezTo>
                    <a:pt x="376" y="74"/>
                    <a:pt x="377" y="74"/>
                    <a:pt x="377" y="74"/>
                  </a:cubicBezTo>
                  <a:cubicBezTo>
                    <a:pt x="377" y="74"/>
                    <a:pt x="377" y="74"/>
                    <a:pt x="377" y="74"/>
                  </a:cubicBezTo>
                  <a:cubicBezTo>
                    <a:pt x="378" y="73"/>
                    <a:pt x="378" y="74"/>
                    <a:pt x="378" y="73"/>
                  </a:cubicBezTo>
                  <a:cubicBezTo>
                    <a:pt x="379" y="73"/>
                    <a:pt x="379" y="73"/>
                    <a:pt x="379" y="73"/>
                  </a:cubicBezTo>
                  <a:cubicBezTo>
                    <a:pt x="379" y="73"/>
                    <a:pt x="379" y="73"/>
                    <a:pt x="380" y="73"/>
                  </a:cubicBezTo>
                  <a:cubicBezTo>
                    <a:pt x="380" y="73"/>
                    <a:pt x="380" y="73"/>
                    <a:pt x="380" y="73"/>
                  </a:cubicBezTo>
                  <a:cubicBezTo>
                    <a:pt x="380" y="73"/>
                    <a:pt x="380" y="73"/>
                    <a:pt x="380" y="73"/>
                  </a:cubicBezTo>
                  <a:cubicBezTo>
                    <a:pt x="380" y="73"/>
                    <a:pt x="380" y="73"/>
                    <a:pt x="380" y="73"/>
                  </a:cubicBezTo>
                  <a:cubicBezTo>
                    <a:pt x="381" y="73"/>
                    <a:pt x="382" y="73"/>
                    <a:pt x="382" y="73"/>
                  </a:cubicBezTo>
                  <a:cubicBezTo>
                    <a:pt x="382" y="73"/>
                    <a:pt x="381" y="73"/>
                    <a:pt x="381" y="73"/>
                  </a:cubicBezTo>
                  <a:cubicBezTo>
                    <a:pt x="384" y="72"/>
                    <a:pt x="387" y="72"/>
                    <a:pt x="389" y="72"/>
                  </a:cubicBezTo>
                  <a:cubicBezTo>
                    <a:pt x="389" y="72"/>
                    <a:pt x="390" y="72"/>
                    <a:pt x="390" y="73"/>
                  </a:cubicBezTo>
                  <a:cubicBezTo>
                    <a:pt x="390" y="73"/>
                    <a:pt x="391" y="73"/>
                    <a:pt x="391" y="72"/>
                  </a:cubicBezTo>
                  <a:cubicBezTo>
                    <a:pt x="391" y="72"/>
                    <a:pt x="391" y="73"/>
                    <a:pt x="391" y="73"/>
                  </a:cubicBezTo>
                  <a:cubicBezTo>
                    <a:pt x="392" y="73"/>
                    <a:pt x="392" y="72"/>
                    <a:pt x="392" y="73"/>
                  </a:cubicBezTo>
                  <a:cubicBezTo>
                    <a:pt x="392" y="73"/>
                    <a:pt x="392" y="73"/>
                    <a:pt x="392" y="73"/>
                  </a:cubicBezTo>
                  <a:cubicBezTo>
                    <a:pt x="392" y="73"/>
                    <a:pt x="393" y="73"/>
                    <a:pt x="394" y="73"/>
                  </a:cubicBezTo>
                  <a:cubicBezTo>
                    <a:pt x="393" y="73"/>
                    <a:pt x="393" y="73"/>
                    <a:pt x="393" y="73"/>
                  </a:cubicBezTo>
                  <a:cubicBezTo>
                    <a:pt x="394" y="73"/>
                    <a:pt x="394" y="73"/>
                    <a:pt x="395" y="73"/>
                  </a:cubicBezTo>
                  <a:cubicBezTo>
                    <a:pt x="395" y="73"/>
                    <a:pt x="395" y="73"/>
                    <a:pt x="395" y="73"/>
                  </a:cubicBezTo>
                  <a:cubicBezTo>
                    <a:pt x="395" y="74"/>
                    <a:pt x="395" y="73"/>
                    <a:pt x="396" y="73"/>
                  </a:cubicBezTo>
                  <a:cubicBezTo>
                    <a:pt x="395" y="73"/>
                    <a:pt x="396" y="73"/>
                    <a:pt x="395" y="73"/>
                  </a:cubicBezTo>
                  <a:cubicBezTo>
                    <a:pt x="396" y="73"/>
                    <a:pt x="397" y="74"/>
                    <a:pt x="398" y="74"/>
                  </a:cubicBezTo>
                  <a:cubicBezTo>
                    <a:pt x="398" y="74"/>
                    <a:pt x="398" y="74"/>
                    <a:pt x="398" y="74"/>
                  </a:cubicBezTo>
                  <a:cubicBezTo>
                    <a:pt x="398" y="74"/>
                    <a:pt x="399" y="74"/>
                    <a:pt x="400" y="74"/>
                  </a:cubicBezTo>
                  <a:cubicBezTo>
                    <a:pt x="400" y="74"/>
                    <a:pt x="400" y="75"/>
                    <a:pt x="400" y="75"/>
                  </a:cubicBezTo>
                  <a:cubicBezTo>
                    <a:pt x="401" y="74"/>
                    <a:pt x="402" y="75"/>
                    <a:pt x="401" y="75"/>
                  </a:cubicBezTo>
                  <a:cubicBezTo>
                    <a:pt x="402" y="75"/>
                    <a:pt x="403" y="75"/>
                    <a:pt x="403" y="75"/>
                  </a:cubicBezTo>
                  <a:cubicBezTo>
                    <a:pt x="403" y="75"/>
                    <a:pt x="403" y="76"/>
                    <a:pt x="403" y="76"/>
                  </a:cubicBezTo>
                  <a:cubicBezTo>
                    <a:pt x="403" y="76"/>
                    <a:pt x="403" y="76"/>
                    <a:pt x="403" y="76"/>
                  </a:cubicBezTo>
                  <a:cubicBezTo>
                    <a:pt x="403" y="76"/>
                    <a:pt x="403" y="76"/>
                    <a:pt x="403" y="76"/>
                  </a:cubicBezTo>
                  <a:cubicBezTo>
                    <a:pt x="403" y="76"/>
                    <a:pt x="404" y="76"/>
                    <a:pt x="404" y="77"/>
                  </a:cubicBezTo>
                  <a:cubicBezTo>
                    <a:pt x="405" y="77"/>
                    <a:pt x="405" y="76"/>
                    <a:pt x="406" y="77"/>
                  </a:cubicBezTo>
                  <a:cubicBezTo>
                    <a:pt x="406" y="77"/>
                    <a:pt x="406" y="77"/>
                    <a:pt x="406" y="77"/>
                  </a:cubicBezTo>
                  <a:cubicBezTo>
                    <a:pt x="407" y="77"/>
                    <a:pt x="407" y="77"/>
                    <a:pt x="407" y="77"/>
                  </a:cubicBezTo>
                  <a:cubicBezTo>
                    <a:pt x="407" y="77"/>
                    <a:pt x="407" y="77"/>
                    <a:pt x="407" y="77"/>
                  </a:cubicBezTo>
                  <a:cubicBezTo>
                    <a:pt x="407" y="77"/>
                    <a:pt x="407" y="77"/>
                    <a:pt x="408" y="77"/>
                  </a:cubicBezTo>
                  <a:cubicBezTo>
                    <a:pt x="408" y="78"/>
                    <a:pt x="409" y="78"/>
                    <a:pt x="408" y="78"/>
                  </a:cubicBezTo>
                  <a:cubicBezTo>
                    <a:pt x="408" y="79"/>
                    <a:pt x="408" y="78"/>
                    <a:pt x="408" y="78"/>
                  </a:cubicBezTo>
                  <a:cubicBezTo>
                    <a:pt x="409" y="79"/>
                    <a:pt x="409" y="79"/>
                    <a:pt x="409" y="79"/>
                  </a:cubicBezTo>
                  <a:cubicBezTo>
                    <a:pt x="409" y="79"/>
                    <a:pt x="409" y="79"/>
                    <a:pt x="409" y="79"/>
                  </a:cubicBezTo>
                  <a:cubicBezTo>
                    <a:pt x="409" y="79"/>
                    <a:pt x="410" y="80"/>
                    <a:pt x="410" y="79"/>
                  </a:cubicBezTo>
                  <a:cubicBezTo>
                    <a:pt x="410" y="79"/>
                    <a:pt x="410" y="79"/>
                    <a:pt x="409" y="79"/>
                  </a:cubicBezTo>
                  <a:cubicBezTo>
                    <a:pt x="410" y="79"/>
                    <a:pt x="410" y="79"/>
                    <a:pt x="411" y="80"/>
                  </a:cubicBezTo>
                  <a:cubicBezTo>
                    <a:pt x="410" y="80"/>
                    <a:pt x="410" y="80"/>
                    <a:pt x="410" y="80"/>
                  </a:cubicBezTo>
                  <a:cubicBezTo>
                    <a:pt x="411" y="80"/>
                    <a:pt x="411" y="81"/>
                    <a:pt x="412" y="81"/>
                  </a:cubicBezTo>
                  <a:cubicBezTo>
                    <a:pt x="412" y="81"/>
                    <a:pt x="412" y="81"/>
                    <a:pt x="412" y="81"/>
                  </a:cubicBezTo>
                  <a:cubicBezTo>
                    <a:pt x="412" y="82"/>
                    <a:pt x="413" y="82"/>
                    <a:pt x="413" y="83"/>
                  </a:cubicBezTo>
                  <a:cubicBezTo>
                    <a:pt x="413" y="83"/>
                    <a:pt x="413" y="83"/>
                    <a:pt x="413" y="83"/>
                  </a:cubicBezTo>
                  <a:cubicBezTo>
                    <a:pt x="414" y="83"/>
                    <a:pt x="413" y="83"/>
                    <a:pt x="414" y="84"/>
                  </a:cubicBezTo>
                  <a:cubicBezTo>
                    <a:pt x="414" y="84"/>
                    <a:pt x="414" y="84"/>
                    <a:pt x="414" y="84"/>
                  </a:cubicBezTo>
                  <a:cubicBezTo>
                    <a:pt x="414" y="84"/>
                    <a:pt x="414" y="84"/>
                    <a:pt x="414" y="84"/>
                  </a:cubicBezTo>
                  <a:cubicBezTo>
                    <a:pt x="414" y="84"/>
                    <a:pt x="415" y="86"/>
                    <a:pt x="416" y="87"/>
                  </a:cubicBezTo>
                  <a:cubicBezTo>
                    <a:pt x="416" y="87"/>
                    <a:pt x="416" y="87"/>
                    <a:pt x="416" y="87"/>
                  </a:cubicBezTo>
                  <a:cubicBezTo>
                    <a:pt x="416" y="87"/>
                    <a:pt x="416" y="87"/>
                    <a:pt x="416" y="87"/>
                  </a:cubicBezTo>
                  <a:cubicBezTo>
                    <a:pt x="416" y="87"/>
                    <a:pt x="416" y="88"/>
                    <a:pt x="416" y="88"/>
                  </a:cubicBezTo>
                  <a:cubicBezTo>
                    <a:pt x="417" y="88"/>
                    <a:pt x="415" y="86"/>
                    <a:pt x="416" y="87"/>
                  </a:cubicBezTo>
                  <a:cubicBezTo>
                    <a:pt x="416" y="87"/>
                    <a:pt x="416" y="88"/>
                    <a:pt x="416" y="88"/>
                  </a:cubicBezTo>
                  <a:cubicBezTo>
                    <a:pt x="416" y="88"/>
                    <a:pt x="417" y="88"/>
                    <a:pt x="417" y="89"/>
                  </a:cubicBezTo>
                  <a:cubicBezTo>
                    <a:pt x="417" y="89"/>
                    <a:pt x="416" y="89"/>
                    <a:pt x="417" y="89"/>
                  </a:cubicBezTo>
                  <a:cubicBezTo>
                    <a:pt x="417" y="89"/>
                    <a:pt x="417" y="89"/>
                    <a:pt x="417" y="89"/>
                  </a:cubicBezTo>
                  <a:cubicBezTo>
                    <a:pt x="417" y="90"/>
                    <a:pt x="417" y="90"/>
                    <a:pt x="417" y="90"/>
                  </a:cubicBezTo>
                  <a:cubicBezTo>
                    <a:pt x="417" y="90"/>
                    <a:pt x="417" y="90"/>
                    <a:pt x="418" y="90"/>
                  </a:cubicBezTo>
                  <a:cubicBezTo>
                    <a:pt x="417" y="90"/>
                    <a:pt x="418" y="91"/>
                    <a:pt x="418" y="91"/>
                  </a:cubicBezTo>
                  <a:cubicBezTo>
                    <a:pt x="417" y="91"/>
                    <a:pt x="417" y="91"/>
                    <a:pt x="417" y="91"/>
                  </a:cubicBezTo>
                  <a:cubicBezTo>
                    <a:pt x="418" y="91"/>
                    <a:pt x="418" y="91"/>
                    <a:pt x="418" y="91"/>
                  </a:cubicBezTo>
                  <a:cubicBezTo>
                    <a:pt x="418" y="91"/>
                    <a:pt x="418" y="91"/>
                    <a:pt x="418" y="91"/>
                  </a:cubicBezTo>
                  <a:cubicBezTo>
                    <a:pt x="418" y="91"/>
                    <a:pt x="418" y="92"/>
                    <a:pt x="419" y="92"/>
                  </a:cubicBezTo>
                  <a:cubicBezTo>
                    <a:pt x="419" y="93"/>
                    <a:pt x="419" y="93"/>
                    <a:pt x="419" y="94"/>
                  </a:cubicBezTo>
                  <a:cubicBezTo>
                    <a:pt x="419" y="94"/>
                    <a:pt x="420" y="95"/>
                    <a:pt x="420" y="95"/>
                  </a:cubicBezTo>
                  <a:cubicBezTo>
                    <a:pt x="420" y="95"/>
                    <a:pt x="420" y="95"/>
                    <a:pt x="420" y="95"/>
                  </a:cubicBezTo>
                  <a:cubicBezTo>
                    <a:pt x="420" y="95"/>
                    <a:pt x="420" y="95"/>
                    <a:pt x="420" y="95"/>
                  </a:cubicBezTo>
                  <a:cubicBezTo>
                    <a:pt x="420" y="95"/>
                    <a:pt x="420" y="96"/>
                    <a:pt x="420" y="96"/>
                  </a:cubicBezTo>
                  <a:cubicBezTo>
                    <a:pt x="420" y="97"/>
                    <a:pt x="420" y="97"/>
                    <a:pt x="420" y="97"/>
                  </a:cubicBezTo>
                  <a:cubicBezTo>
                    <a:pt x="420" y="97"/>
                    <a:pt x="421" y="98"/>
                    <a:pt x="421" y="98"/>
                  </a:cubicBezTo>
                  <a:cubicBezTo>
                    <a:pt x="421" y="98"/>
                    <a:pt x="420" y="98"/>
                    <a:pt x="420" y="98"/>
                  </a:cubicBezTo>
                  <a:cubicBezTo>
                    <a:pt x="420" y="99"/>
                    <a:pt x="421" y="99"/>
                    <a:pt x="421" y="99"/>
                  </a:cubicBezTo>
                  <a:cubicBezTo>
                    <a:pt x="421" y="99"/>
                    <a:pt x="421" y="99"/>
                    <a:pt x="421" y="99"/>
                  </a:cubicBezTo>
                  <a:cubicBezTo>
                    <a:pt x="421" y="100"/>
                    <a:pt x="422" y="100"/>
                    <a:pt x="421" y="100"/>
                  </a:cubicBezTo>
                  <a:cubicBezTo>
                    <a:pt x="422" y="100"/>
                    <a:pt x="422" y="101"/>
                    <a:pt x="422" y="101"/>
                  </a:cubicBezTo>
                  <a:cubicBezTo>
                    <a:pt x="422" y="102"/>
                    <a:pt x="423" y="103"/>
                    <a:pt x="422" y="104"/>
                  </a:cubicBezTo>
                  <a:cubicBezTo>
                    <a:pt x="423" y="104"/>
                    <a:pt x="423" y="104"/>
                    <a:pt x="423" y="104"/>
                  </a:cubicBezTo>
                  <a:cubicBezTo>
                    <a:pt x="423" y="104"/>
                    <a:pt x="422" y="104"/>
                    <a:pt x="423" y="104"/>
                  </a:cubicBezTo>
                  <a:cubicBezTo>
                    <a:pt x="423" y="104"/>
                    <a:pt x="423" y="104"/>
                    <a:pt x="423" y="104"/>
                  </a:cubicBezTo>
                  <a:cubicBezTo>
                    <a:pt x="423" y="104"/>
                    <a:pt x="423" y="105"/>
                    <a:pt x="422" y="104"/>
                  </a:cubicBezTo>
                  <a:cubicBezTo>
                    <a:pt x="422" y="105"/>
                    <a:pt x="423" y="105"/>
                    <a:pt x="423" y="106"/>
                  </a:cubicBezTo>
                  <a:cubicBezTo>
                    <a:pt x="423" y="106"/>
                    <a:pt x="423" y="106"/>
                    <a:pt x="423" y="106"/>
                  </a:cubicBezTo>
                  <a:cubicBezTo>
                    <a:pt x="424" y="107"/>
                    <a:pt x="424" y="107"/>
                    <a:pt x="424" y="107"/>
                  </a:cubicBezTo>
                  <a:cubicBezTo>
                    <a:pt x="424" y="107"/>
                    <a:pt x="423" y="107"/>
                    <a:pt x="423" y="107"/>
                  </a:cubicBezTo>
                  <a:cubicBezTo>
                    <a:pt x="423" y="107"/>
                    <a:pt x="423" y="108"/>
                    <a:pt x="424" y="108"/>
                  </a:cubicBezTo>
                  <a:cubicBezTo>
                    <a:pt x="423" y="108"/>
                    <a:pt x="423" y="108"/>
                    <a:pt x="423" y="108"/>
                  </a:cubicBezTo>
                  <a:cubicBezTo>
                    <a:pt x="424" y="108"/>
                    <a:pt x="424" y="109"/>
                    <a:pt x="424" y="109"/>
                  </a:cubicBezTo>
                  <a:cubicBezTo>
                    <a:pt x="424" y="109"/>
                    <a:pt x="424" y="109"/>
                    <a:pt x="424" y="109"/>
                  </a:cubicBezTo>
                  <a:cubicBezTo>
                    <a:pt x="424" y="109"/>
                    <a:pt x="424" y="109"/>
                    <a:pt x="424" y="109"/>
                  </a:cubicBezTo>
                  <a:cubicBezTo>
                    <a:pt x="424" y="109"/>
                    <a:pt x="424" y="109"/>
                    <a:pt x="424" y="108"/>
                  </a:cubicBezTo>
                  <a:cubicBezTo>
                    <a:pt x="424" y="109"/>
                    <a:pt x="424" y="109"/>
                    <a:pt x="424" y="109"/>
                  </a:cubicBezTo>
                  <a:cubicBezTo>
                    <a:pt x="424" y="109"/>
                    <a:pt x="424" y="110"/>
                    <a:pt x="424" y="110"/>
                  </a:cubicBezTo>
                  <a:cubicBezTo>
                    <a:pt x="424" y="110"/>
                    <a:pt x="425" y="110"/>
                    <a:pt x="425" y="110"/>
                  </a:cubicBezTo>
                  <a:cubicBezTo>
                    <a:pt x="424" y="110"/>
                    <a:pt x="425" y="111"/>
                    <a:pt x="424" y="110"/>
                  </a:cubicBezTo>
                  <a:cubicBezTo>
                    <a:pt x="424" y="110"/>
                    <a:pt x="424" y="110"/>
                    <a:pt x="424" y="110"/>
                  </a:cubicBezTo>
                  <a:cubicBezTo>
                    <a:pt x="424" y="110"/>
                    <a:pt x="424" y="110"/>
                    <a:pt x="424" y="111"/>
                  </a:cubicBezTo>
                  <a:cubicBezTo>
                    <a:pt x="425" y="111"/>
                    <a:pt x="425" y="110"/>
                    <a:pt x="425" y="111"/>
                  </a:cubicBezTo>
                  <a:cubicBezTo>
                    <a:pt x="425" y="111"/>
                    <a:pt x="425" y="111"/>
                    <a:pt x="424" y="111"/>
                  </a:cubicBezTo>
                  <a:cubicBezTo>
                    <a:pt x="424" y="111"/>
                    <a:pt x="424" y="111"/>
                    <a:pt x="424" y="111"/>
                  </a:cubicBezTo>
                  <a:cubicBezTo>
                    <a:pt x="425" y="111"/>
                    <a:pt x="425" y="111"/>
                    <a:pt x="425" y="111"/>
                  </a:cubicBezTo>
                  <a:cubicBezTo>
                    <a:pt x="425" y="111"/>
                    <a:pt x="425" y="111"/>
                    <a:pt x="425" y="111"/>
                  </a:cubicBezTo>
                  <a:cubicBezTo>
                    <a:pt x="425" y="112"/>
                    <a:pt x="425" y="112"/>
                    <a:pt x="425" y="112"/>
                  </a:cubicBezTo>
                  <a:cubicBezTo>
                    <a:pt x="425" y="113"/>
                    <a:pt x="425" y="113"/>
                    <a:pt x="425" y="113"/>
                  </a:cubicBezTo>
                  <a:cubicBezTo>
                    <a:pt x="425" y="113"/>
                    <a:pt x="425" y="113"/>
                    <a:pt x="425" y="113"/>
                  </a:cubicBezTo>
                  <a:cubicBezTo>
                    <a:pt x="425" y="113"/>
                    <a:pt x="425" y="114"/>
                    <a:pt x="425" y="114"/>
                  </a:cubicBezTo>
                  <a:cubicBezTo>
                    <a:pt x="425" y="114"/>
                    <a:pt x="425" y="114"/>
                    <a:pt x="425" y="114"/>
                  </a:cubicBezTo>
                  <a:cubicBezTo>
                    <a:pt x="425" y="114"/>
                    <a:pt x="426" y="115"/>
                    <a:pt x="426" y="115"/>
                  </a:cubicBezTo>
                  <a:cubicBezTo>
                    <a:pt x="426" y="115"/>
                    <a:pt x="425" y="115"/>
                    <a:pt x="425" y="115"/>
                  </a:cubicBezTo>
                  <a:cubicBezTo>
                    <a:pt x="425" y="116"/>
                    <a:pt x="426" y="116"/>
                    <a:pt x="426" y="116"/>
                  </a:cubicBezTo>
                  <a:cubicBezTo>
                    <a:pt x="426" y="117"/>
                    <a:pt x="426" y="118"/>
                    <a:pt x="426" y="118"/>
                  </a:cubicBezTo>
                  <a:cubicBezTo>
                    <a:pt x="426" y="118"/>
                    <a:pt x="426" y="118"/>
                    <a:pt x="427" y="119"/>
                  </a:cubicBezTo>
                  <a:cubicBezTo>
                    <a:pt x="427" y="120"/>
                    <a:pt x="427" y="121"/>
                    <a:pt x="427" y="122"/>
                  </a:cubicBezTo>
                  <a:cubicBezTo>
                    <a:pt x="427" y="122"/>
                    <a:pt x="427" y="122"/>
                    <a:pt x="427" y="122"/>
                  </a:cubicBezTo>
                  <a:cubicBezTo>
                    <a:pt x="427" y="122"/>
                    <a:pt x="427" y="122"/>
                    <a:pt x="427" y="122"/>
                  </a:cubicBezTo>
                  <a:cubicBezTo>
                    <a:pt x="427" y="122"/>
                    <a:pt x="427" y="122"/>
                    <a:pt x="427" y="122"/>
                  </a:cubicBezTo>
                  <a:cubicBezTo>
                    <a:pt x="427" y="123"/>
                    <a:pt x="428" y="124"/>
                    <a:pt x="427" y="124"/>
                  </a:cubicBezTo>
                  <a:cubicBezTo>
                    <a:pt x="428" y="124"/>
                    <a:pt x="428" y="124"/>
                    <a:pt x="428" y="124"/>
                  </a:cubicBezTo>
                  <a:cubicBezTo>
                    <a:pt x="427" y="124"/>
                    <a:pt x="427" y="125"/>
                    <a:pt x="428" y="125"/>
                  </a:cubicBezTo>
                  <a:cubicBezTo>
                    <a:pt x="428" y="125"/>
                    <a:pt x="428" y="125"/>
                    <a:pt x="428" y="125"/>
                  </a:cubicBezTo>
                  <a:cubicBezTo>
                    <a:pt x="428" y="125"/>
                    <a:pt x="428" y="125"/>
                    <a:pt x="428" y="125"/>
                  </a:cubicBezTo>
                  <a:cubicBezTo>
                    <a:pt x="428" y="125"/>
                    <a:pt x="428" y="125"/>
                    <a:pt x="428" y="126"/>
                  </a:cubicBezTo>
                  <a:cubicBezTo>
                    <a:pt x="428" y="126"/>
                    <a:pt x="428" y="126"/>
                    <a:pt x="428" y="126"/>
                  </a:cubicBezTo>
                  <a:cubicBezTo>
                    <a:pt x="428" y="126"/>
                    <a:pt x="428" y="127"/>
                    <a:pt x="428" y="127"/>
                  </a:cubicBezTo>
                  <a:cubicBezTo>
                    <a:pt x="428" y="128"/>
                    <a:pt x="428" y="128"/>
                    <a:pt x="428" y="128"/>
                  </a:cubicBezTo>
                  <a:cubicBezTo>
                    <a:pt x="428" y="128"/>
                    <a:pt x="428" y="128"/>
                    <a:pt x="428" y="128"/>
                  </a:cubicBezTo>
                  <a:cubicBezTo>
                    <a:pt x="428" y="129"/>
                    <a:pt x="428" y="129"/>
                    <a:pt x="428" y="129"/>
                  </a:cubicBezTo>
                  <a:cubicBezTo>
                    <a:pt x="429" y="130"/>
                    <a:pt x="429" y="132"/>
                    <a:pt x="429" y="134"/>
                  </a:cubicBezTo>
                  <a:cubicBezTo>
                    <a:pt x="429" y="134"/>
                    <a:pt x="429" y="134"/>
                    <a:pt x="429" y="134"/>
                  </a:cubicBezTo>
                  <a:cubicBezTo>
                    <a:pt x="429" y="134"/>
                    <a:pt x="430" y="134"/>
                    <a:pt x="429" y="134"/>
                  </a:cubicBezTo>
                  <a:cubicBezTo>
                    <a:pt x="429" y="134"/>
                    <a:pt x="429" y="135"/>
                    <a:pt x="429" y="134"/>
                  </a:cubicBezTo>
                  <a:cubicBezTo>
                    <a:pt x="429" y="135"/>
                    <a:pt x="429" y="135"/>
                    <a:pt x="429" y="135"/>
                  </a:cubicBezTo>
                  <a:cubicBezTo>
                    <a:pt x="430" y="135"/>
                    <a:pt x="429" y="135"/>
                    <a:pt x="430" y="135"/>
                  </a:cubicBezTo>
                  <a:cubicBezTo>
                    <a:pt x="430" y="135"/>
                    <a:pt x="430" y="136"/>
                    <a:pt x="430" y="136"/>
                  </a:cubicBezTo>
                  <a:cubicBezTo>
                    <a:pt x="430" y="136"/>
                    <a:pt x="429" y="136"/>
                    <a:pt x="429" y="136"/>
                  </a:cubicBezTo>
                  <a:cubicBezTo>
                    <a:pt x="430" y="136"/>
                    <a:pt x="430" y="136"/>
                    <a:pt x="430" y="136"/>
                  </a:cubicBezTo>
                  <a:cubicBezTo>
                    <a:pt x="429" y="137"/>
                    <a:pt x="429" y="135"/>
                    <a:pt x="428" y="136"/>
                  </a:cubicBezTo>
                  <a:cubicBezTo>
                    <a:pt x="429" y="136"/>
                    <a:pt x="429" y="136"/>
                    <a:pt x="429" y="136"/>
                  </a:cubicBezTo>
                  <a:cubicBezTo>
                    <a:pt x="428" y="137"/>
                    <a:pt x="428" y="135"/>
                    <a:pt x="428" y="136"/>
                  </a:cubicBezTo>
                  <a:cubicBezTo>
                    <a:pt x="428" y="137"/>
                    <a:pt x="429" y="137"/>
                    <a:pt x="429" y="136"/>
                  </a:cubicBezTo>
                  <a:cubicBezTo>
                    <a:pt x="429" y="137"/>
                    <a:pt x="430" y="137"/>
                    <a:pt x="430" y="137"/>
                  </a:cubicBezTo>
                  <a:cubicBezTo>
                    <a:pt x="429" y="138"/>
                    <a:pt x="430" y="137"/>
                    <a:pt x="429" y="137"/>
                  </a:cubicBezTo>
                  <a:cubicBezTo>
                    <a:pt x="429" y="137"/>
                    <a:pt x="430" y="138"/>
                    <a:pt x="429" y="138"/>
                  </a:cubicBezTo>
                  <a:cubicBezTo>
                    <a:pt x="430" y="138"/>
                    <a:pt x="430" y="138"/>
                    <a:pt x="430" y="138"/>
                  </a:cubicBezTo>
                  <a:cubicBezTo>
                    <a:pt x="430" y="139"/>
                    <a:pt x="430" y="138"/>
                    <a:pt x="430" y="139"/>
                  </a:cubicBezTo>
                  <a:cubicBezTo>
                    <a:pt x="430" y="139"/>
                    <a:pt x="430" y="139"/>
                    <a:pt x="430" y="139"/>
                  </a:cubicBezTo>
                  <a:cubicBezTo>
                    <a:pt x="431" y="139"/>
                    <a:pt x="430" y="139"/>
                    <a:pt x="430" y="139"/>
                  </a:cubicBezTo>
                  <a:cubicBezTo>
                    <a:pt x="430" y="140"/>
                    <a:pt x="430" y="139"/>
                    <a:pt x="430" y="140"/>
                  </a:cubicBezTo>
                  <a:cubicBezTo>
                    <a:pt x="430" y="139"/>
                    <a:pt x="430" y="140"/>
                    <a:pt x="430" y="140"/>
                  </a:cubicBezTo>
                  <a:cubicBezTo>
                    <a:pt x="430" y="140"/>
                    <a:pt x="430" y="140"/>
                    <a:pt x="430" y="140"/>
                  </a:cubicBezTo>
                  <a:cubicBezTo>
                    <a:pt x="430" y="140"/>
                    <a:pt x="431" y="141"/>
                    <a:pt x="430" y="141"/>
                  </a:cubicBezTo>
                  <a:cubicBezTo>
                    <a:pt x="430" y="141"/>
                    <a:pt x="430" y="141"/>
                    <a:pt x="430" y="141"/>
                  </a:cubicBezTo>
                  <a:cubicBezTo>
                    <a:pt x="430" y="142"/>
                    <a:pt x="430" y="142"/>
                    <a:pt x="430" y="142"/>
                  </a:cubicBezTo>
                  <a:cubicBezTo>
                    <a:pt x="430" y="142"/>
                    <a:pt x="431" y="143"/>
                    <a:pt x="430" y="143"/>
                  </a:cubicBezTo>
                  <a:cubicBezTo>
                    <a:pt x="430" y="143"/>
                    <a:pt x="430" y="143"/>
                    <a:pt x="431" y="143"/>
                  </a:cubicBezTo>
                  <a:cubicBezTo>
                    <a:pt x="431" y="143"/>
                    <a:pt x="430" y="143"/>
                    <a:pt x="431" y="142"/>
                  </a:cubicBezTo>
                  <a:cubicBezTo>
                    <a:pt x="430" y="143"/>
                    <a:pt x="431" y="143"/>
                    <a:pt x="431" y="143"/>
                  </a:cubicBezTo>
                  <a:cubicBezTo>
                    <a:pt x="431" y="143"/>
                    <a:pt x="431" y="143"/>
                    <a:pt x="431" y="143"/>
                  </a:cubicBezTo>
                  <a:cubicBezTo>
                    <a:pt x="431" y="143"/>
                    <a:pt x="431" y="144"/>
                    <a:pt x="431" y="144"/>
                  </a:cubicBezTo>
                  <a:cubicBezTo>
                    <a:pt x="431" y="144"/>
                    <a:pt x="431" y="144"/>
                    <a:pt x="431" y="144"/>
                  </a:cubicBezTo>
                  <a:cubicBezTo>
                    <a:pt x="431" y="144"/>
                    <a:pt x="431" y="144"/>
                    <a:pt x="431" y="144"/>
                  </a:cubicBezTo>
                  <a:cubicBezTo>
                    <a:pt x="431" y="145"/>
                    <a:pt x="431" y="144"/>
                    <a:pt x="431" y="145"/>
                  </a:cubicBezTo>
                  <a:cubicBezTo>
                    <a:pt x="431" y="144"/>
                    <a:pt x="431" y="144"/>
                    <a:pt x="431" y="144"/>
                  </a:cubicBezTo>
                  <a:cubicBezTo>
                    <a:pt x="431" y="144"/>
                    <a:pt x="430" y="145"/>
                    <a:pt x="430" y="145"/>
                  </a:cubicBezTo>
                  <a:cubicBezTo>
                    <a:pt x="431" y="145"/>
                    <a:pt x="431" y="145"/>
                    <a:pt x="431" y="145"/>
                  </a:cubicBezTo>
                  <a:cubicBezTo>
                    <a:pt x="431" y="146"/>
                    <a:pt x="431" y="145"/>
                    <a:pt x="431" y="146"/>
                  </a:cubicBezTo>
                  <a:cubicBezTo>
                    <a:pt x="431" y="145"/>
                    <a:pt x="431" y="145"/>
                    <a:pt x="431" y="145"/>
                  </a:cubicBezTo>
                  <a:cubicBezTo>
                    <a:pt x="431" y="145"/>
                    <a:pt x="431" y="146"/>
                    <a:pt x="431" y="146"/>
                  </a:cubicBezTo>
                  <a:cubicBezTo>
                    <a:pt x="431" y="146"/>
                    <a:pt x="431" y="147"/>
                    <a:pt x="431" y="146"/>
                  </a:cubicBezTo>
                  <a:cubicBezTo>
                    <a:pt x="431" y="147"/>
                    <a:pt x="431" y="147"/>
                    <a:pt x="431" y="147"/>
                  </a:cubicBezTo>
                  <a:cubicBezTo>
                    <a:pt x="431" y="147"/>
                    <a:pt x="431" y="147"/>
                    <a:pt x="431" y="147"/>
                  </a:cubicBezTo>
                  <a:cubicBezTo>
                    <a:pt x="431" y="147"/>
                    <a:pt x="431" y="148"/>
                    <a:pt x="431" y="148"/>
                  </a:cubicBezTo>
                  <a:cubicBezTo>
                    <a:pt x="430" y="148"/>
                    <a:pt x="430" y="148"/>
                    <a:pt x="430" y="148"/>
                  </a:cubicBezTo>
                  <a:cubicBezTo>
                    <a:pt x="430" y="148"/>
                    <a:pt x="430" y="148"/>
                    <a:pt x="430" y="148"/>
                  </a:cubicBezTo>
                  <a:cubicBezTo>
                    <a:pt x="430" y="148"/>
                    <a:pt x="430" y="148"/>
                    <a:pt x="430" y="148"/>
                  </a:cubicBezTo>
                  <a:cubicBezTo>
                    <a:pt x="430" y="148"/>
                    <a:pt x="430" y="149"/>
                    <a:pt x="430" y="149"/>
                  </a:cubicBezTo>
                  <a:cubicBezTo>
                    <a:pt x="431" y="148"/>
                    <a:pt x="431" y="149"/>
                    <a:pt x="431" y="149"/>
                  </a:cubicBezTo>
                  <a:cubicBezTo>
                    <a:pt x="432" y="150"/>
                    <a:pt x="430" y="150"/>
                    <a:pt x="431" y="151"/>
                  </a:cubicBezTo>
                  <a:cubicBezTo>
                    <a:pt x="431" y="150"/>
                    <a:pt x="432" y="151"/>
                    <a:pt x="431" y="150"/>
                  </a:cubicBezTo>
                  <a:cubicBezTo>
                    <a:pt x="431" y="151"/>
                    <a:pt x="432" y="151"/>
                    <a:pt x="432" y="151"/>
                  </a:cubicBezTo>
                  <a:cubicBezTo>
                    <a:pt x="431" y="151"/>
                    <a:pt x="431" y="152"/>
                    <a:pt x="431" y="151"/>
                  </a:cubicBezTo>
                  <a:cubicBezTo>
                    <a:pt x="431" y="151"/>
                    <a:pt x="431" y="151"/>
                    <a:pt x="431" y="151"/>
                  </a:cubicBezTo>
                  <a:cubicBezTo>
                    <a:pt x="431" y="151"/>
                    <a:pt x="431" y="151"/>
                    <a:pt x="431" y="151"/>
                  </a:cubicBezTo>
                  <a:cubicBezTo>
                    <a:pt x="431" y="151"/>
                    <a:pt x="431" y="152"/>
                    <a:pt x="431" y="152"/>
                  </a:cubicBezTo>
                  <a:cubicBezTo>
                    <a:pt x="431" y="152"/>
                    <a:pt x="431" y="151"/>
                    <a:pt x="431" y="151"/>
                  </a:cubicBezTo>
                  <a:cubicBezTo>
                    <a:pt x="431" y="152"/>
                    <a:pt x="431" y="152"/>
                    <a:pt x="431" y="152"/>
                  </a:cubicBezTo>
                  <a:cubicBezTo>
                    <a:pt x="431" y="152"/>
                    <a:pt x="432" y="152"/>
                    <a:pt x="432" y="152"/>
                  </a:cubicBezTo>
                  <a:cubicBezTo>
                    <a:pt x="432" y="152"/>
                    <a:pt x="432" y="152"/>
                    <a:pt x="432" y="152"/>
                  </a:cubicBezTo>
                  <a:cubicBezTo>
                    <a:pt x="432" y="152"/>
                    <a:pt x="432" y="152"/>
                    <a:pt x="432" y="152"/>
                  </a:cubicBezTo>
                  <a:cubicBezTo>
                    <a:pt x="432" y="153"/>
                    <a:pt x="432" y="153"/>
                    <a:pt x="432" y="153"/>
                  </a:cubicBezTo>
                  <a:cubicBezTo>
                    <a:pt x="432" y="154"/>
                    <a:pt x="432" y="154"/>
                    <a:pt x="432" y="154"/>
                  </a:cubicBezTo>
                  <a:cubicBezTo>
                    <a:pt x="431" y="153"/>
                    <a:pt x="432" y="153"/>
                    <a:pt x="431" y="153"/>
                  </a:cubicBezTo>
                  <a:cubicBezTo>
                    <a:pt x="431" y="153"/>
                    <a:pt x="432" y="153"/>
                    <a:pt x="432" y="154"/>
                  </a:cubicBezTo>
                  <a:cubicBezTo>
                    <a:pt x="431" y="153"/>
                    <a:pt x="431" y="153"/>
                    <a:pt x="431" y="153"/>
                  </a:cubicBezTo>
                  <a:cubicBezTo>
                    <a:pt x="431" y="154"/>
                    <a:pt x="431" y="154"/>
                    <a:pt x="431" y="154"/>
                  </a:cubicBezTo>
                  <a:cubicBezTo>
                    <a:pt x="431" y="155"/>
                    <a:pt x="431" y="155"/>
                    <a:pt x="432" y="155"/>
                  </a:cubicBezTo>
                  <a:cubicBezTo>
                    <a:pt x="432" y="155"/>
                    <a:pt x="432" y="156"/>
                    <a:pt x="432" y="156"/>
                  </a:cubicBezTo>
                  <a:cubicBezTo>
                    <a:pt x="432" y="156"/>
                    <a:pt x="432" y="157"/>
                    <a:pt x="432" y="156"/>
                  </a:cubicBezTo>
                  <a:cubicBezTo>
                    <a:pt x="432" y="156"/>
                    <a:pt x="432" y="155"/>
                    <a:pt x="431" y="155"/>
                  </a:cubicBezTo>
                  <a:cubicBezTo>
                    <a:pt x="431" y="155"/>
                    <a:pt x="431" y="154"/>
                    <a:pt x="431" y="154"/>
                  </a:cubicBezTo>
                  <a:cubicBezTo>
                    <a:pt x="431" y="155"/>
                    <a:pt x="431" y="155"/>
                    <a:pt x="430" y="155"/>
                  </a:cubicBezTo>
                  <a:cubicBezTo>
                    <a:pt x="430" y="155"/>
                    <a:pt x="430" y="155"/>
                    <a:pt x="430" y="155"/>
                  </a:cubicBezTo>
                  <a:cubicBezTo>
                    <a:pt x="431" y="155"/>
                    <a:pt x="431" y="155"/>
                    <a:pt x="431" y="155"/>
                  </a:cubicBezTo>
                  <a:cubicBezTo>
                    <a:pt x="431" y="156"/>
                    <a:pt x="431" y="156"/>
                    <a:pt x="431" y="157"/>
                  </a:cubicBezTo>
                  <a:cubicBezTo>
                    <a:pt x="431" y="157"/>
                    <a:pt x="431" y="157"/>
                    <a:pt x="431" y="157"/>
                  </a:cubicBezTo>
                  <a:cubicBezTo>
                    <a:pt x="431" y="157"/>
                    <a:pt x="431" y="158"/>
                    <a:pt x="431" y="159"/>
                  </a:cubicBezTo>
                  <a:cubicBezTo>
                    <a:pt x="431" y="158"/>
                    <a:pt x="431" y="160"/>
                    <a:pt x="432" y="159"/>
                  </a:cubicBezTo>
                  <a:cubicBezTo>
                    <a:pt x="432" y="159"/>
                    <a:pt x="432" y="159"/>
                    <a:pt x="432" y="159"/>
                  </a:cubicBezTo>
                  <a:cubicBezTo>
                    <a:pt x="432" y="159"/>
                    <a:pt x="432" y="159"/>
                    <a:pt x="432" y="159"/>
                  </a:cubicBezTo>
                  <a:cubicBezTo>
                    <a:pt x="432" y="159"/>
                    <a:pt x="432" y="160"/>
                    <a:pt x="432" y="160"/>
                  </a:cubicBezTo>
                  <a:cubicBezTo>
                    <a:pt x="432" y="159"/>
                    <a:pt x="431" y="160"/>
                    <a:pt x="431" y="160"/>
                  </a:cubicBezTo>
                  <a:cubicBezTo>
                    <a:pt x="431" y="160"/>
                    <a:pt x="431" y="160"/>
                    <a:pt x="431" y="160"/>
                  </a:cubicBezTo>
                  <a:cubicBezTo>
                    <a:pt x="431" y="161"/>
                    <a:pt x="431" y="161"/>
                    <a:pt x="431" y="162"/>
                  </a:cubicBezTo>
                  <a:cubicBezTo>
                    <a:pt x="431" y="163"/>
                    <a:pt x="432" y="164"/>
                    <a:pt x="432" y="164"/>
                  </a:cubicBezTo>
                  <a:cubicBezTo>
                    <a:pt x="431" y="165"/>
                    <a:pt x="431" y="165"/>
                    <a:pt x="431" y="165"/>
                  </a:cubicBezTo>
                  <a:cubicBezTo>
                    <a:pt x="431" y="165"/>
                    <a:pt x="431" y="165"/>
                    <a:pt x="431" y="165"/>
                  </a:cubicBezTo>
                  <a:cubicBezTo>
                    <a:pt x="431" y="165"/>
                    <a:pt x="431" y="165"/>
                    <a:pt x="431" y="165"/>
                  </a:cubicBezTo>
                  <a:cubicBezTo>
                    <a:pt x="431" y="165"/>
                    <a:pt x="431" y="166"/>
                    <a:pt x="432" y="167"/>
                  </a:cubicBezTo>
                  <a:cubicBezTo>
                    <a:pt x="431" y="166"/>
                    <a:pt x="431" y="166"/>
                    <a:pt x="431" y="166"/>
                  </a:cubicBezTo>
                  <a:cubicBezTo>
                    <a:pt x="431" y="167"/>
                    <a:pt x="431" y="167"/>
                    <a:pt x="431" y="167"/>
                  </a:cubicBezTo>
                  <a:cubicBezTo>
                    <a:pt x="431" y="167"/>
                    <a:pt x="431" y="167"/>
                    <a:pt x="431" y="167"/>
                  </a:cubicBezTo>
                  <a:cubicBezTo>
                    <a:pt x="431" y="167"/>
                    <a:pt x="431" y="168"/>
                    <a:pt x="431" y="168"/>
                  </a:cubicBezTo>
                  <a:cubicBezTo>
                    <a:pt x="431" y="168"/>
                    <a:pt x="431" y="168"/>
                    <a:pt x="431" y="168"/>
                  </a:cubicBezTo>
                  <a:cubicBezTo>
                    <a:pt x="431" y="168"/>
                    <a:pt x="431" y="169"/>
                    <a:pt x="431" y="170"/>
                  </a:cubicBezTo>
                  <a:cubicBezTo>
                    <a:pt x="431" y="170"/>
                    <a:pt x="431" y="170"/>
                    <a:pt x="431" y="170"/>
                  </a:cubicBezTo>
                  <a:cubicBezTo>
                    <a:pt x="431" y="170"/>
                    <a:pt x="431" y="170"/>
                    <a:pt x="431" y="170"/>
                  </a:cubicBezTo>
                  <a:cubicBezTo>
                    <a:pt x="431" y="170"/>
                    <a:pt x="431" y="170"/>
                    <a:pt x="431" y="171"/>
                  </a:cubicBezTo>
                  <a:cubicBezTo>
                    <a:pt x="431" y="169"/>
                    <a:pt x="431" y="169"/>
                    <a:pt x="431" y="169"/>
                  </a:cubicBezTo>
                  <a:cubicBezTo>
                    <a:pt x="431" y="169"/>
                    <a:pt x="431" y="170"/>
                    <a:pt x="431" y="170"/>
                  </a:cubicBezTo>
                  <a:cubicBezTo>
                    <a:pt x="431" y="169"/>
                    <a:pt x="431" y="169"/>
                    <a:pt x="431" y="169"/>
                  </a:cubicBezTo>
                  <a:cubicBezTo>
                    <a:pt x="431" y="169"/>
                    <a:pt x="431" y="169"/>
                    <a:pt x="431" y="169"/>
                  </a:cubicBezTo>
                  <a:cubicBezTo>
                    <a:pt x="431" y="169"/>
                    <a:pt x="431" y="169"/>
                    <a:pt x="431" y="169"/>
                  </a:cubicBezTo>
                  <a:cubicBezTo>
                    <a:pt x="431" y="169"/>
                    <a:pt x="430" y="169"/>
                    <a:pt x="431" y="169"/>
                  </a:cubicBezTo>
                  <a:cubicBezTo>
                    <a:pt x="430" y="169"/>
                    <a:pt x="430" y="168"/>
                    <a:pt x="430" y="168"/>
                  </a:cubicBezTo>
                  <a:cubicBezTo>
                    <a:pt x="430" y="168"/>
                    <a:pt x="431" y="168"/>
                    <a:pt x="431" y="168"/>
                  </a:cubicBezTo>
                  <a:cubicBezTo>
                    <a:pt x="430" y="168"/>
                    <a:pt x="430" y="168"/>
                    <a:pt x="430" y="167"/>
                  </a:cubicBezTo>
                  <a:cubicBezTo>
                    <a:pt x="431" y="167"/>
                    <a:pt x="430" y="166"/>
                    <a:pt x="430" y="165"/>
                  </a:cubicBezTo>
                  <a:cubicBezTo>
                    <a:pt x="430" y="166"/>
                    <a:pt x="431" y="166"/>
                    <a:pt x="431" y="166"/>
                  </a:cubicBezTo>
                  <a:cubicBezTo>
                    <a:pt x="431" y="166"/>
                    <a:pt x="431" y="166"/>
                    <a:pt x="431" y="165"/>
                  </a:cubicBezTo>
                  <a:cubicBezTo>
                    <a:pt x="431" y="165"/>
                    <a:pt x="430" y="165"/>
                    <a:pt x="430" y="165"/>
                  </a:cubicBezTo>
                  <a:cubicBezTo>
                    <a:pt x="430" y="165"/>
                    <a:pt x="430" y="165"/>
                    <a:pt x="430" y="165"/>
                  </a:cubicBezTo>
                  <a:cubicBezTo>
                    <a:pt x="430" y="164"/>
                    <a:pt x="430" y="164"/>
                    <a:pt x="430" y="164"/>
                  </a:cubicBezTo>
                  <a:cubicBezTo>
                    <a:pt x="430" y="163"/>
                    <a:pt x="430" y="162"/>
                    <a:pt x="430" y="161"/>
                  </a:cubicBezTo>
                  <a:cubicBezTo>
                    <a:pt x="430" y="161"/>
                    <a:pt x="430" y="161"/>
                    <a:pt x="430" y="161"/>
                  </a:cubicBezTo>
                  <a:cubicBezTo>
                    <a:pt x="430" y="160"/>
                    <a:pt x="430" y="159"/>
                    <a:pt x="430" y="159"/>
                  </a:cubicBezTo>
                  <a:cubicBezTo>
                    <a:pt x="430" y="158"/>
                    <a:pt x="429" y="157"/>
                    <a:pt x="430" y="156"/>
                  </a:cubicBezTo>
                  <a:cubicBezTo>
                    <a:pt x="429" y="154"/>
                    <a:pt x="429" y="153"/>
                    <a:pt x="429" y="151"/>
                  </a:cubicBezTo>
                  <a:cubicBezTo>
                    <a:pt x="429" y="151"/>
                    <a:pt x="429" y="151"/>
                    <a:pt x="429" y="151"/>
                  </a:cubicBezTo>
                  <a:cubicBezTo>
                    <a:pt x="429" y="151"/>
                    <a:pt x="429" y="151"/>
                    <a:pt x="429" y="151"/>
                  </a:cubicBezTo>
                  <a:cubicBezTo>
                    <a:pt x="429" y="151"/>
                    <a:pt x="429" y="150"/>
                    <a:pt x="429" y="150"/>
                  </a:cubicBezTo>
                  <a:cubicBezTo>
                    <a:pt x="429" y="149"/>
                    <a:pt x="429" y="148"/>
                    <a:pt x="428" y="148"/>
                  </a:cubicBezTo>
                  <a:cubicBezTo>
                    <a:pt x="428" y="148"/>
                    <a:pt x="428" y="148"/>
                    <a:pt x="428" y="148"/>
                  </a:cubicBezTo>
                  <a:cubicBezTo>
                    <a:pt x="428" y="147"/>
                    <a:pt x="428" y="146"/>
                    <a:pt x="428" y="145"/>
                  </a:cubicBezTo>
                  <a:cubicBezTo>
                    <a:pt x="428" y="145"/>
                    <a:pt x="428" y="145"/>
                    <a:pt x="428" y="145"/>
                  </a:cubicBezTo>
                  <a:cubicBezTo>
                    <a:pt x="428" y="144"/>
                    <a:pt x="428" y="144"/>
                    <a:pt x="428" y="143"/>
                  </a:cubicBezTo>
                  <a:cubicBezTo>
                    <a:pt x="428" y="143"/>
                    <a:pt x="428" y="142"/>
                    <a:pt x="428" y="141"/>
                  </a:cubicBezTo>
                  <a:cubicBezTo>
                    <a:pt x="427" y="139"/>
                    <a:pt x="427" y="137"/>
                    <a:pt x="427" y="135"/>
                  </a:cubicBezTo>
                  <a:cubicBezTo>
                    <a:pt x="427" y="135"/>
                    <a:pt x="427" y="135"/>
                    <a:pt x="427" y="135"/>
                  </a:cubicBezTo>
                  <a:cubicBezTo>
                    <a:pt x="426" y="133"/>
                    <a:pt x="426" y="131"/>
                    <a:pt x="426" y="129"/>
                  </a:cubicBezTo>
                  <a:cubicBezTo>
                    <a:pt x="426" y="129"/>
                    <a:pt x="426" y="129"/>
                    <a:pt x="426" y="129"/>
                  </a:cubicBezTo>
                  <a:cubicBezTo>
                    <a:pt x="426" y="129"/>
                    <a:pt x="426" y="128"/>
                    <a:pt x="425" y="128"/>
                  </a:cubicBezTo>
                  <a:cubicBezTo>
                    <a:pt x="425" y="128"/>
                    <a:pt x="425" y="127"/>
                    <a:pt x="425" y="127"/>
                  </a:cubicBezTo>
                  <a:cubicBezTo>
                    <a:pt x="425" y="126"/>
                    <a:pt x="425" y="126"/>
                    <a:pt x="425" y="126"/>
                  </a:cubicBezTo>
                  <a:cubicBezTo>
                    <a:pt x="425" y="124"/>
                    <a:pt x="425" y="124"/>
                    <a:pt x="424" y="123"/>
                  </a:cubicBezTo>
                  <a:cubicBezTo>
                    <a:pt x="424" y="123"/>
                    <a:pt x="424" y="123"/>
                    <a:pt x="424" y="123"/>
                  </a:cubicBezTo>
                  <a:cubicBezTo>
                    <a:pt x="425" y="123"/>
                    <a:pt x="425" y="123"/>
                    <a:pt x="425" y="123"/>
                  </a:cubicBezTo>
                  <a:cubicBezTo>
                    <a:pt x="425" y="123"/>
                    <a:pt x="425" y="122"/>
                    <a:pt x="424" y="122"/>
                  </a:cubicBezTo>
                  <a:cubicBezTo>
                    <a:pt x="424" y="121"/>
                    <a:pt x="423" y="120"/>
                    <a:pt x="424" y="119"/>
                  </a:cubicBezTo>
                  <a:cubicBezTo>
                    <a:pt x="424" y="119"/>
                    <a:pt x="423" y="119"/>
                    <a:pt x="423" y="118"/>
                  </a:cubicBezTo>
                  <a:cubicBezTo>
                    <a:pt x="423" y="117"/>
                    <a:pt x="423" y="116"/>
                    <a:pt x="423" y="116"/>
                  </a:cubicBezTo>
                  <a:cubicBezTo>
                    <a:pt x="423" y="116"/>
                    <a:pt x="423" y="116"/>
                    <a:pt x="423" y="116"/>
                  </a:cubicBezTo>
                  <a:cubicBezTo>
                    <a:pt x="423" y="115"/>
                    <a:pt x="423" y="116"/>
                    <a:pt x="423" y="115"/>
                  </a:cubicBezTo>
                  <a:cubicBezTo>
                    <a:pt x="422" y="114"/>
                    <a:pt x="422" y="112"/>
                    <a:pt x="422" y="111"/>
                  </a:cubicBezTo>
                  <a:cubicBezTo>
                    <a:pt x="421" y="109"/>
                    <a:pt x="420" y="106"/>
                    <a:pt x="420" y="104"/>
                  </a:cubicBezTo>
                  <a:cubicBezTo>
                    <a:pt x="420" y="104"/>
                    <a:pt x="420" y="104"/>
                    <a:pt x="420" y="104"/>
                  </a:cubicBezTo>
                  <a:cubicBezTo>
                    <a:pt x="419" y="103"/>
                    <a:pt x="420" y="102"/>
                    <a:pt x="419" y="101"/>
                  </a:cubicBezTo>
                  <a:cubicBezTo>
                    <a:pt x="419" y="101"/>
                    <a:pt x="419" y="101"/>
                    <a:pt x="419" y="101"/>
                  </a:cubicBezTo>
                  <a:cubicBezTo>
                    <a:pt x="419" y="100"/>
                    <a:pt x="419" y="99"/>
                    <a:pt x="418" y="98"/>
                  </a:cubicBezTo>
                  <a:cubicBezTo>
                    <a:pt x="418" y="98"/>
                    <a:pt x="418" y="98"/>
                    <a:pt x="418" y="98"/>
                  </a:cubicBezTo>
                  <a:cubicBezTo>
                    <a:pt x="418" y="97"/>
                    <a:pt x="417" y="97"/>
                    <a:pt x="417" y="96"/>
                  </a:cubicBezTo>
                  <a:cubicBezTo>
                    <a:pt x="417" y="96"/>
                    <a:pt x="417" y="96"/>
                    <a:pt x="418" y="96"/>
                  </a:cubicBezTo>
                  <a:cubicBezTo>
                    <a:pt x="418" y="96"/>
                    <a:pt x="417" y="95"/>
                    <a:pt x="417" y="95"/>
                  </a:cubicBezTo>
                  <a:cubicBezTo>
                    <a:pt x="417" y="95"/>
                    <a:pt x="417" y="95"/>
                    <a:pt x="417" y="95"/>
                  </a:cubicBezTo>
                  <a:cubicBezTo>
                    <a:pt x="416" y="93"/>
                    <a:pt x="415" y="91"/>
                    <a:pt x="414" y="89"/>
                  </a:cubicBezTo>
                  <a:cubicBezTo>
                    <a:pt x="414" y="88"/>
                    <a:pt x="415" y="89"/>
                    <a:pt x="414" y="88"/>
                  </a:cubicBezTo>
                  <a:cubicBezTo>
                    <a:pt x="414" y="88"/>
                    <a:pt x="414" y="88"/>
                    <a:pt x="414" y="88"/>
                  </a:cubicBezTo>
                  <a:cubicBezTo>
                    <a:pt x="413" y="87"/>
                    <a:pt x="414" y="87"/>
                    <a:pt x="413" y="87"/>
                  </a:cubicBezTo>
                  <a:cubicBezTo>
                    <a:pt x="413" y="87"/>
                    <a:pt x="413" y="87"/>
                    <a:pt x="413" y="87"/>
                  </a:cubicBezTo>
                  <a:cubicBezTo>
                    <a:pt x="413" y="86"/>
                    <a:pt x="413" y="85"/>
                    <a:pt x="412" y="85"/>
                  </a:cubicBezTo>
                  <a:cubicBezTo>
                    <a:pt x="412" y="85"/>
                    <a:pt x="412" y="85"/>
                    <a:pt x="412" y="85"/>
                  </a:cubicBezTo>
                  <a:cubicBezTo>
                    <a:pt x="411" y="84"/>
                    <a:pt x="411" y="83"/>
                    <a:pt x="410" y="83"/>
                  </a:cubicBezTo>
                  <a:cubicBezTo>
                    <a:pt x="407" y="79"/>
                    <a:pt x="403" y="78"/>
                    <a:pt x="398" y="76"/>
                  </a:cubicBezTo>
                  <a:cubicBezTo>
                    <a:pt x="394" y="75"/>
                    <a:pt x="389" y="74"/>
                    <a:pt x="384" y="75"/>
                  </a:cubicBezTo>
                  <a:cubicBezTo>
                    <a:pt x="383" y="74"/>
                    <a:pt x="383" y="74"/>
                    <a:pt x="382" y="75"/>
                  </a:cubicBezTo>
                  <a:cubicBezTo>
                    <a:pt x="382" y="75"/>
                    <a:pt x="382" y="75"/>
                    <a:pt x="382" y="75"/>
                  </a:cubicBezTo>
                  <a:cubicBezTo>
                    <a:pt x="382" y="75"/>
                    <a:pt x="381" y="75"/>
                    <a:pt x="381" y="75"/>
                  </a:cubicBezTo>
                  <a:cubicBezTo>
                    <a:pt x="379" y="75"/>
                    <a:pt x="378" y="76"/>
                    <a:pt x="376" y="77"/>
                  </a:cubicBezTo>
                  <a:cubicBezTo>
                    <a:pt x="376" y="77"/>
                    <a:pt x="376" y="76"/>
                    <a:pt x="376" y="76"/>
                  </a:cubicBezTo>
                  <a:cubicBezTo>
                    <a:pt x="376" y="77"/>
                    <a:pt x="376" y="77"/>
                    <a:pt x="376" y="77"/>
                  </a:cubicBezTo>
                  <a:cubicBezTo>
                    <a:pt x="376" y="77"/>
                    <a:pt x="376" y="77"/>
                    <a:pt x="376" y="77"/>
                  </a:cubicBezTo>
                  <a:cubicBezTo>
                    <a:pt x="375" y="77"/>
                    <a:pt x="375" y="77"/>
                    <a:pt x="376" y="77"/>
                  </a:cubicBezTo>
                  <a:cubicBezTo>
                    <a:pt x="372" y="79"/>
                    <a:pt x="368" y="81"/>
                    <a:pt x="365" y="85"/>
                  </a:cubicBezTo>
                  <a:cubicBezTo>
                    <a:pt x="364" y="85"/>
                    <a:pt x="363" y="86"/>
                    <a:pt x="362" y="87"/>
                  </a:cubicBezTo>
                  <a:cubicBezTo>
                    <a:pt x="360" y="90"/>
                    <a:pt x="358" y="93"/>
                    <a:pt x="357" y="96"/>
                  </a:cubicBezTo>
                  <a:cubicBezTo>
                    <a:pt x="357" y="96"/>
                    <a:pt x="357" y="95"/>
                    <a:pt x="357" y="94"/>
                  </a:cubicBezTo>
                  <a:close/>
                  <a:moveTo>
                    <a:pt x="430" y="171"/>
                  </a:moveTo>
                  <a:cubicBezTo>
                    <a:pt x="431" y="171"/>
                    <a:pt x="431" y="171"/>
                    <a:pt x="431" y="171"/>
                  </a:cubicBezTo>
                  <a:cubicBezTo>
                    <a:pt x="431" y="171"/>
                    <a:pt x="431" y="171"/>
                    <a:pt x="430" y="171"/>
                  </a:cubicBezTo>
                  <a:close/>
                  <a:moveTo>
                    <a:pt x="432" y="160"/>
                  </a:moveTo>
                  <a:cubicBezTo>
                    <a:pt x="432" y="160"/>
                    <a:pt x="432" y="160"/>
                    <a:pt x="432" y="160"/>
                  </a:cubicBezTo>
                  <a:cubicBezTo>
                    <a:pt x="432" y="160"/>
                    <a:pt x="432" y="160"/>
                    <a:pt x="432" y="160"/>
                  </a:cubicBezTo>
                  <a:cubicBezTo>
                    <a:pt x="432" y="160"/>
                    <a:pt x="432" y="160"/>
                    <a:pt x="432" y="160"/>
                  </a:cubicBezTo>
                  <a:close/>
                  <a:moveTo>
                    <a:pt x="431" y="157"/>
                  </a:moveTo>
                  <a:cubicBezTo>
                    <a:pt x="432" y="157"/>
                    <a:pt x="432" y="158"/>
                    <a:pt x="432" y="158"/>
                  </a:cubicBezTo>
                  <a:lnTo>
                    <a:pt x="431" y="157"/>
                  </a:lnTo>
                  <a:close/>
                  <a:moveTo>
                    <a:pt x="432" y="155"/>
                  </a:moveTo>
                  <a:cubicBezTo>
                    <a:pt x="432" y="154"/>
                    <a:pt x="432" y="154"/>
                    <a:pt x="432" y="155"/>
                  </a:cubicBezTo>
                  <a:cubicBezTo>
                    <a:pt x="432" y="155"/>
                    <a:pt x="432" y="155"/>
                    <a:pt x="432" y="155"/>
                  </a:cubicBezTo>
                  <a:close/>
                  <a:moveTo>
                    <a:pt x="431" y="154"/>
                  </a:moveTo>
                  <a:cubicBezTo>
                    <a:pt x="431" y="154"/>
                    <a:pt x="432" y="154"/>
                    <a:pt x="432" y="154"/>
                  </a:cubicBezTo>
                  <a:cubicBezTo>
                    <a:pt x="432" y="154"/>
                    <a:pt x="432" y="154"/>
                    <a:pt x="431" y="154"/>
                  </a:cubicBezTo>
                  <a:close/>
                  <a:moveTo>
                    <a:pt x="431" y="149"/>
                  </a:moveTo>
                  <a:cubicBezTo>
                    <a:pt x="431" y="149"/>
                    <a:pt x="431" y="148"/>
                    <a:pt x="431" y="148"/>
                  </a:cubicBezTo>
                  <a:cubicBezTo>
                    <a:pt x="431" y="148"/>
                    <a:pt x="432" y="149"/>
                    <a:pt x="431" y="149"/>
                  </a:cubicBezTo>
                  <a:close/>
                  <a:moveTo>
                    <a:pt x="431" y="146"/>
                  </a:moveTo>
                  <a:cubicBezTo>
                    <a:pt x="431" y="146"/>
                    <a:pt x="431" y="146"/>
                    <a:pt x="431" y="146"/>
                  </a:cubicBezTo>
                  <a:cubicBezTo>
                    <a:pt x="431" y="146"/>
                    <a:pt x="431" y="146"/>
                    <a:pt x="431" y="146"/>
                  </a:cubicBezTo>
                  <a:close/>
                  <a:moveTo>
                    <a:pt x="421" y="99"/>
                  </a:moveTo>
                  <a:cubicBezTo>
                    <a:pt x="421" y="99"/>
                    <a:pt x="421" y="99"/>
                    <a:pt x="421" y="99"/>
                  </a:cubicBezTo>
                  <a:cubicBezTo>
                    <a:pt x="421" y="99"/>
                    <a:pt x="421" y="99"/>
                    <a:pt x="421" y="99"/>
                  </a:cubicBezTo>
                  <a:close/>
                  <a:moveTo>
                    <a:pt x="411" y="80"/>
                  </a:moveTo>
                  <a:cubicBezTo>
                    <a:pt x="411" y="80"/>
                    <a:pt x="411" y="80"/>
                    <a:pt x="411" y="80"/>
                  </a:cubicBezTo>
                  <a:cubicBezTo>
                    <a:pt x="411" y="80"/>
                    <a:pt x="411" y="80"/>
                    <a:pt x="411" y="80"/>
                  </a:cubicBezTo>
                  <a:close/>
                  <a:moveTo>
                    <a:pt x="400" y="74"/>
                  </a:moveTo>
                  <a:cubicBezTo>
                    <a:pt x="401" y="74"/>
                    <a:pt x="401" y="74"/>
                    <a:pt x="401" y="74"/>
                  </a:cubicBezTo>
                  <a:cubicBezTo>
                    <a:pt x="400" y="75"/>
                    <a:pt x="400" y="75"/>
                    <a:pt x="400" y="75"/>
                  </a:cubicBezTo>
                  <a:lnTo>
                    <a:pt x="400" y="74"/>
                  </a:lnTo>
                  <a:close/>
                  <a:moveTo>
                    <a:pt x="466" y="172"/>
                  </a:moveTo>
                  <a:cubicBezTo>
                    <a:pt x="466" y="173"/>
                    <a:pt x="466" y="172"/>
                    <a:pt x="466" y="172"/>
                  </a:cubicBezTo>
                  <a:cubicBezTo>
                    <a:pt x="466" y="172"/>
                    <a:pt x="466" y="172"/>
                    <a:pt x="466" y="172"/>
                  </a:cubicBezTo>
                  <a:close/>
                  <a:moveTo>
                    <a:pt x="535" y="91"/>
                  </a:moveTo>
                  <a:cubicBezTo>
                    <a:pt x="534" y="89"/>
                    <a:pt x="534" y="87"/>
                    <a:pt x="533" y="85"/>
                  </a:cubicBezTo>
                  <a:cubicBezTo>
                    <a:pt x="533" y="85"/>
                    <a:pt x="534" y="85"/>
                    <a:pt x="533" y="85"/>
                  </a:cubicBezTo>
                  <a:cubicBezTo>
                    <a:pt x="532" y="83"/>
                    <a:pt x="532" y="80"/>
                    <a:pt x="530" y="78"/>
                  </a:cubicBezTo>
                  <a:cubicBezTo>
                    <a:pt x="531" y="78"/>
                    <a:pt x="531" y="78"/>
                    <a:pt x="531" y="78"/>
                  </a:cubicBezTo>
                  <a:cubicBezTo>
                    <a:pt x="530" y="77"/>
                    <a:pt x="530" y="77"/>
                    <a:pt x="530" y="77"/>
                  </a:cubicBezTo>
                  <a:cubicBezTo>
                    <a:pt x="530" y="77"/>
                    <a:pt x="530" y="77"/>
                    <a:pt x="530" y="77"/>
                  </a:cubicBezTo>
                  <a:cubicBezTo>
                    <a:pt x="530" y="77"/>
                    <a:pt x="529" y="76"/>
                    <a:pt x="529" y="76"/>
                  </a:cubicBezTo>
                  <a:cubicBezTo>
                    <a:pt x="529" y="76"/>
                    <a:pt x="529" y="76"/>
                    <a:pt x="529" y="75"/>
                  </a:cubicBezTo>
                  <a:cubicBezTo>
                    <a:pt x="528" y="75"/>
                    <a:pt x="528" y="75"/>
                    <a:pt x="528" y="75"/>
                  </a:cubicBezTo>
                  <a:cubicBezTo>
                    <a:pt x="528" y="75"/>
                    <a:pt x="527" y="74"/>
                    <a:pt x="526" y="74"/>
                  </a:cubicBezTo>
                  <a:cubicBezTo>
                    <a:pt x="526" y="74"/>
                    <a:pt x="526" y="74"/>
                    <a:pt x="526" y="73"/>
                  </a:cubicBezTo>
                  <a:cubicBezTo>
                    <a:pt x="525" y="73"/>
                    <a:pt x="523" y="72"/>
                    <a:pt x="521" y="71"/>
                  </a:cubicBezTo>
                  <a:cubicBezTo>
                    <a:pt x="521" y="71"/>
                    <a:pt x="521" y="71"/>
                    <a:pt x="521" y="71"/>
                  </a:cubicBezTo>
                  <a:cubicBezTo>
                    <a:pt x="521" y="71"/>
                    <a:pt x="520" y="71"/>
                    <a:pt x="520" y="71"/>
                  </a:cubicBezTo>
                  <a:cubicBezTo>
                    <a:pt x="520" y="71"/>
                    <a:pt x="519" y="71"/>
                    <a:pt x="518" y="71"/>
                  </a:cubicBezTo>
                  <a:cubicBezTo>
                    <a:pt x="518" y="71"/>
                    <a:pt x="518" y="71"/>
                    <a:pt x="518" y="71"/>
                  </a:cubicBezTo>
                  <a:cubicBezTo>
                    <a:pt x="518" y="71"/>
                    <a:pt x="518" y="71"/>
                    <a:pt x="517" y="71"/>
                  </a:cubicBezTo>
                  <a:cubicBezTo>
                    <a:pt x="517" y="71"/>
                    <a:pt x="517" y="71"/>
                    <a:pt x="517" y="71"/>
                  </a:cubicBezTo>
                  <a:cubicBezTo>
                    <a:pt x="517" y="71"/>
                    <a:pt x="517" y="70"/>
                    <a:pt x="516" y="71"/>
                  </a:cubicBezTo>
                  <a:cubicBezTo>
                    <a:pt x="516" y="71"/>
                    <a:pt x="516" y="71"/>
                    <a:pt x="516" y="71"/>
                  </a:cubicBezTo>
                  <a:cubicBezTo>
                    <a:pt x="516" y="71"/>
                    <a:pt x="516" y="71"/>
                    <a:pt x="515" y="71"/>
                  </a:cubicBezTo>
                  <a:cubicBezTo>
                    <a:pt x="515" y="71"/>
                    <a:pt x="515" y="71"/>
                    <a:pt x="515" y="71"/>
                  </a:cubicBezTo>
                  <a:cubicBezTo>
                    <a:pt x="515" y="71"/>
                    <a:pt x="514" y="70"/>
                    <a:pt x="514" y="71"/>
                  </a:cubicBezTo>
                  <a:cubicBezTo>
                    <a:pt x="514" y="71"/>
                    <a:pt x="515" y="71"/>
                    <a:pt x="515" y="70"/>
                  </a:cubicBezTo>
                  <a:cubicBezTo>
                    <a:pt x="512" y="71"/>
                    <a:pt x="510" y="71"/>
                    <a:pt x="507" y="72"/>
                  </a:cubicBezTo>
                  <a:cubicBezTo>
                    <a:pt x="507" y="72"/>
                    <a:pt x="507" y="72"/>
                    <a:pt x="507" y="72"/>
                  </a:cubicBezTo>
                  <a:cubicBezTo>
                    <a:pt x="506" y="72"/>
                    <a:pt x="506" y="72"/>
                    <a:pt x="506" y="72"/>
                  </a:cubicBezTo>
                  <a:cubicBezTo>
                    <a:pt x="506" y="72"/>
                    <a:pt x="505" y="72"/>
                    <a:pt x="505" y="72"/>
                  </a:cubicBezTo>
                  <a:cubicBezTo>
                    <a:pt x="505" y="72"/>
                    <a:pt x="505" y="73"/>
                    <a:pt x="504" y="73"/>
                  </a:cubicBezTo>
                  <a:cubicBezTo>
                    <a:pt x="505" y="72"/>
                    <a:pt x="505" y="72"/>
                    <a:pt x="504" y="72"/>
                  </a:cubicBezTo>
                  <a:cubicBezTo>
                    <a:pt x="504" y="73"/>
                    <a:pt x="504" y="73"/>
                    <a:pt x="503" y="73"/>
                  </a:cubicBezTo>
                  <a:cubicBezTo>
                    <a:pt x="503" y="73"/>
                    <a:pt x="503" y="73"/>
                    <a:pt x="503" y="73"/>
                  </a:cubicBezTo>
                  <a:cubicBezTo>
                    <a:pt x="503" y="73"/>
                    <a:pt x="502" y="73"/>
                    <a:pt x="502" y="73"/>
                  </a:cubicBezTo>
                  <a:cubicBezTo>
                    <a:pt x="502" y="73"/>
                    <a:pt x="502" y="73"/>
                    <a:pt x="502" y="73"/>
                  </a:cubicBezTo>
                  <a:cubicBezTo>
                    <a:pt x="501" y="73"/>
                    <a:pt x="502" y="74"/>
                    <a:pt x="501" y="74"/>
                  </a:cubicBezTo>
                  <a:cubicBezTo>
                    <a:pt x="501" y="74"/>
                    <a:pt x="501" y="74"/>
                    <a:pt x="501" y="74"/>
                  </a:cubicBezTo>
                  <a:cubicBezTo>
                    <a:pt x="501" y="74"/>
                    <a:pt x="500" y="74"/>
                    <a:pt x="500" y="75"/>
                  </a:cubicBezTo>
                  <a:cubicBezTo>
                    <a:pt x="500" y="75"/>
                    <a:pt x="500" y="75"/>
                    <a:pt x="500" y="75"/>
                  </a:cubicBezTo>
                  <a:cubicBezTo>
                    <a:pt x="499" y="75"/>
                    <a:pt x="498" y="76"/>
                    <a:pt x="498" y="76"/>
                  </a:cubicBezTo>
                  <a:cubicBezTo>
                    <a:pt x="498" y="76"/>
                    <a:pt x="498" y="76"/>
                    <a:pt x="497" y="76"/>
                  </a:cubicBezTo>
                  <a:cubicBezTo>
                    <a:pt x="497" y="76"/>
                    <a:pt x="496" y="77"/>
                    <a:pt x="497" y="77"/>
                  </a:cubicBezTo>
                  <a:cubicBezTo>
                    <a:pt x="496" y="77"/>
                    <a:pt x="496" y="78"/>
                    <a:pt x="495" y="78"/>
                  </a:cubicBezTo>
                  <a:cubicBezTo>
                    <a:pt x="496" y="78"/>
                    <a:pt x="495" y="78"/>
                    <a:pt x="495" y="78"/>
                  </a:cubicBezTo>
                  <a:cubicBezTo>
                    <a:pt x="495" y="78"/>
                    <a:pt x="495" y="78"/>
                    <a:pt x="495" y="78"/>
                  </a:cubicBezTo>
                  <a:cubicBezTo>
                    <a:pt x="495" y="78"/>
                    <a:pt x="495" y="78"/>
                    <a:pt x="495" y="78"/>
                  </a:cubicBezTo>
                  <a:cubicBezTo>
                    <a:pt x="495" y="78"/>
                    <a:pt x="494" y="78"/>
                    <a:pt x="494" y="79"/>
                  </a:cubicBezTo>
                  <a:cubicBezTo>
                    <a:pt x="494" y="79"/>
                    <a:pt x="494" y="80"/>
                    <a:pt x="494" y="80"/>
                  </a:cubicBezTo>
                  <a:cubicBezTo>
                    <a:pt x="494" y="80"/>
                    <a:pt x="493" y="80"/>
                    <a:pt x="493" y="80"/>
                  </a:cubicBezTo>
                  <a:cubicBezTo>
                    <a:pt x="493" y="81"/>
                    <a:pt x="493" y="81"/>
                    <a:pt x="493" y="81"/>
                  </a:cubicBezTo>
                  <a:cubicBezTo>
                    <a:pt x="493" y="81"/>
                    <a:pt x="493" y="81"/>
                    <a:pt x="493" y="81"/>
                  </a:cubicBezTo>
                  <a:cubicBezTo>
                    <a:pt x="493" y="81"/>
                    <a:pt x="493" y="82"/>
                    <a:pt x="493" y="82"/>
                  </a:cubicBezTo>
                  <a:cubicBezTo>
                    <a:pt x="493" y="82"/>
                    <a:pt x="492" y="83"/>
                    <a:pt x="492" y="82"/>
                  </a:cubicBezTo>
                  <a:cubicBezTo>
                    <a:pt x="492" y="82"/>
                    <a:pt x="492" y="82"/>
                    <a:pt x="492" y="82"/>
                  </a:cubicBezTo>
                  <a:cubicBezTo>
                    <a:pt x="491" y="83"/>
                    <a:pt x="492" y="83"/>
                    <a:pt x="491" y="83"/>
                  </a:cubicBezTo>
                  <a:cubicBezTo>
                    <a:pt x="491" y="83"/>
                    <a:pt x="491" y="83"/>
                    <a:pt x="491" y="83"/>
                  </a:cubicBezTo>
                  <a:cubicBezTo>
                    <a:pt x="491" y="83"/>
                    <a:pt x="491" y="84"/>
                    <a:pt x="491" y="84"/>
                  </a:cubicBezTo>
                  <a:cubicBezTo>
                    <a:pt x="491" y="84"/>
                    <a:pt x="491" y="84"/>
                    <a:pt x="491" y="83"/>
                  </a:cubicBezTo>
                  <a:cubicBezTo>
                    <a:pt x="491" y="84"/>
                    <a:pt x="491" y="84"/>
                    <a:pt x="491" y="85"/>
                  </a:cubicBezTo>
                  <a:cubicBezTo>
                    <a:pt x="491" y="84"/>
                    <a:pt x="491" y="84"/>
                    <a:pt x="491" y="84"/>
                  </a:cubicBezTo>
                  <a:cubicBezTo>
                    <a:pt x="491" y="85"/>
                    <a:pt x="490" y="86"/>
                    <a:pt x="490" y="86"/>
                  </a:cubicBezTo>
                  <a:cubicBezTo>
                    <a:pt x="490" y="86"/>
                    <a:pt x="490" y="86"/>
                    <a:pt x="490" y="86"/>
                  </a:cubicBezTo>
                  <a:cubicBezTo>
                    <a:pt x="489" y="86"/>
                    <a:pt x="489" y="87"/>
                    <a:pt x="489" y="88"/>
                  </a:cubicBezTo>
                  <a:cubicBezTo>
                    <a:pt x="489" y="88"/>
                    <a:pt x="489" y="88"/>
                    <a:pt x="489" y="88"/>
                  </a:cubicBezTo>
                  <a:cubicBezTo>
                    <a:pt x="489" y="88"/>
                    <a:pt x="488" y="88"/>
                    <a:pt x="488" y="88"/>
                  </a:cubicBezTo>
                  <a:cubicBezTo>
                    <a:pt x="488" y="88"/>
                    <a:pt x="488" y="89"/>
                    <a:pt x="488" y="89"/>
                  </a:cubicBezTo>
                  <a:cubicBezTo>
                    <a:pt x="488" y="89"/>
                    <a:pt x="488" y="89"/>
                    <a:pt x="488" y="89"/>
                  </a:cubicBezTo>
                  <a:cubicBezTo>
                    <a:pt x="488" y="89"/>
                    <a:pt x="488" y="91"/>
                    <a:pt x="487" y="91"/>
                  </a:cubicBezTo>
                  <a:cubicBezTo>
                    <a:pt x="487" y="91"/>
                    <a:pt x="487" y="92"/>
                    <a:pt x="487" y="92"/>
                  </a:cubicBezTo>
                  <a:cubicBezTo>
                    <a:pt x="487" y="92"/>
                    <a:pt x="487" y="92"/>
                    <a:pt x="487" y="92"/>
                  </a:cubicBezTo>
                  <a:cubicBezTo>
                    <a:pt x="487" y="92"/>
                    <a:pt x="486" y="93"/>
                    <a:pt x="486" y="93"/>
                  </a:cubicBezTo>
                  <a:cubicBezTo>
                    <a:pt x="486" y="93"/>
                    <a:pt x="487" y="91"/>
                    <a:pt x="487" y="92"/>
                  </a:cubicBezTo>
                  <a:cubicBezTo>
                    <a:pt x="487" y="92"/>
                    <a:pt x="487" y="93"/>
                    <a:pt x="486" y="92"/>
                  </a:cubicBezTo>
                  <a:cubicBezTo>
                    <a:pt x="486" y="93"/>
                    <a:pt x="486" y="93"/>
                    <a:pt x="486" y="93"/>
                  </a:cubicBezTo>
                  <a:cubicBezTo>
                    <a:pt x="486" y="93"/>
                    <a:pt x="486" y="93"/>
                    <a:pt x="486" y="93"/>
                  </a:cubicBezTo>
                  <a:cubicBezTo>
                    <a:pt x="485" y="94"/>
                    <a:pt x="486" y="94"/>
                    <a:pt x="486" y="94"/>
                  </a:cubicBezTo>
                  <a:cubicBezTo>
                    <a:pt x="486" y="94"/>
                    <a:pt x="486" y="94"/>
                    <a:pt x="486" y="94"/>
                  </a:cubicBezTo>
                  <a:cubicBezTo>
                    <a:pt x="486" y="94"/>
                    <a:pt x="485" y="95"/>
                    <a:pt x="486" y="95"/>
                  </a:cubicBezTo>
                  <a:cubicBezTo>
                    <a:pt x="485" y="95"/>
                    <a:pt x="485" y="95"/>
                    <a:pt x="485" y="95"/>
                  </a:cubicBezTo>
                  <a:cubicBezTo>
                    <a:pt x="485" y="95"/>
                    <a:pt x="485" y="95"/>
                    <a:pt x="485" y="95"/>
                  </a:cubicBezTo>
                  <a:cubicBezTo>
                    <a:pt x="485" y="95"/>
                    <a:pt x="485" y="96"/>
                    <a:pt x="485" y="96"/>
                  </a:cubicBezTo>
                  <a:cubicBezTo>
                    <a:pt x="485" y="96"/>
                    <a:pt x="485" y="96"/>
                    <a:pt x="485" y="96"/>
                  </a:cubicBezTo>
                  <a:cubicBezTo>
                    <a:pt x="485" y="96"/>
                    <a:pt x="485" y="96"/>
                    <a:pt x="485" y="97"/>
                  </a:cubicBezTo>
                  <a:cubicBezTo>
                    <a:pt x="484" y="97"/>
                    <a:pt x="484" y="98"/>
                    <a:pt x="484" y="98"/>
                  </a:cubicBezTo>
                  <a:cubicBezTo>
                    <a:pt x="484" y="99"/>
                    <a:pt x="484" y="99"/>
                    <a:pt x="484" y="99"/>
                  </a:cubicBezTo>
                  <a:cubicBezTo>
                    <a:pt x="484" y="99"/>
                    <a:pt x="484" y="99"/>
                    <a:pt x="483" y="99"/>
                  </a:cubicBezTo>
                  <a:cubicBezTo>
                    <a:pt x="483" y="99"/>
                    <a:pt x="483" y="100"/>
                    <a:pt x="483" y="100"/>
                  </a:cubicBezTo>
                  <a:cubicBezTo>
                    <a:pt x="483" y="100"/>
                    <a:pt x="483" y="100"/>
                    <a:pt x="483" y="101"/>
                  </a:cubicBezTo>
                  <a:cubicBezTo>
                    <a:pt x="483" y="101"/>
                    <a:pt x="483" y="101"/>
                    <a:pt x="483" y="101"/>
                  </a:cubicBezTo>
                  <a:cubicBezTo>
                    <a:pt x="482" y="101"/>
                    <a:pt x="483" y="102"/>
                    <a:pt x="482" y="102"/>
                  </a:cubicBezTo>
                  <a:cubicBezTo>
                    <a:pt x="482" y="102"/>
                    <a:pt x="482" y="102"/>
                    <a:pt x="482" y="102"/>
                  </a:cubicBezTo>
                  <a:cubicBezTo>
                    <a:pt x="481" y="102"/>
                    <a:pt x="482" y="103"/>
                    <a:pt x="482" y="103"/>
                  </a:cubicBezTo>
                  <a:cubicBezTo>
                    <a:pt x="482" y="103"/>
                    <a:pt x="482" y="103"/>
                    <a:pt x="482" y="103"/>
                  </a:cubicBezTo>
                  <a:cubicBezTo>
                    <a:pt x="482" y="104"/>
                    <a:pt x="482" y="104"/>
                    <a:pt x="482" y="104"/>
                  </a:cubicBezTo>
                  <a:cubicBezTo>
                    <a:pt x="482" y="104"/>
                    <a:pt x="481" y="105"/>
                    <a:pt x="482" y="105"/>
                  </a:cubicBezTo>
                  <a:cubicBezTo>
                    <a:pt x="481" y="106"/>
                    <a:pt x="481" y="107"/>
                    <a:pt x="480" y="108"/>
                  </a:cubicBezTo>
                  <a:cubicBezTo>
                    <a:pt x="480" y="108"/>
                    <a:pt x="480" y="108"/>
                    <a:pt x="480" y="108"/>
                  </a:cubicBezTo>
                  <a:cubicBezTo>
                    <a:pt x="480" y="108"/>
                    <a:pt x="480" y="108"/>
                    <a:pt x="480" y="108"/>
                  </a:cubicBezTo>
                  <a:cubicBezTo>
                    <a:pt x="480" y="108"/>
                    <a:pt x="480" y="108"/>
                    <a:pt x="480" y="108"/>
                  </a:cubicBezTo>
                  <a:cubicBezTo>
                    <a:pt x="480" y="108"/>
                    <a:pt x="480" y="108"/>
                    <a:pt x="480" y="108"/>
                  </a:cubicBezTo>
                  <a:cubicBezTo>
                    <a:pt x="480" y="109"/>
                    <a:pt x="480" y="109"/>
                    <a:pt x="480" y="110"/>
                  </a:cubicBezTo>
                  <a:cubicBezTo>
                    <a:pt x="480" y="110"/>
                    <a:pt x="480" y="110"/>
                    <a:pt x="480" y="110"/>
                  </a:cubicBezTo>
                  <a:cubicBezTo>
                    <a:pt x="480" y="110"/>
                    <a:pt x="480" y="110"/>
                    <a:pt x="480" y="110"/>
                  </a:cubicBezTo>
                  <a:cubicBezTo>
                    <a:pt x="480" y="111"/>
                    <a:pt x="479" y="111"/>
                    <a:pt x="479" y="111"/>
                  </a:cubicBezTo>
                  <a:cubicBezTo>
                    <a:pt x="479" y="111"/>
                    <a:pt x="479" y="111"/>
                    <a:pt x="479" y="111"/>
                  </a:cubicBezTo>
                  <a:cubicBezTo>
                    <a:pt x="479" y="112"/>
                    <a:pt x="479" y="112"/>
                    <a:pt x="479" y="112"/>
                  </a:cubicBezTo>
                  <a:cubicBezTo>
                    <a:pt x="479" y="111"/>
                    <a:pt x="479" y="112"/>
                    <a:pt x="479" y="112"/>
                  </a:cubicBezTo>
                  <a:cubicBezTo>
                    <a:pt x="479" y="112"/>
                    <a:pt x="479" y="112"/>
                    <a:pt x="479" y="112"/>
                  </a:cubicBezTo>
                  <a:cubicBezTo>
                    <a:pt x="479" y="112"/>
                    <a:pt x="479" y="112"/>
                    <a:pt x="479" y="113"/>
                  </a:cubicBezTo>
                  <a:cubicBezTo>
                    <a:pt x="479" y="113"/>
                    <a:pt x="479" y="112"/>
                    <a:pt x="479" y="112"/>
                  </a:cubicBezTo>
                  <a:cubicBezTo>
                    <a:pt x="479" y="112"/>
                    <a:pt x="479" y="112"/>
                    <a:pt x="479" y="113"/>
                  </a:cubicBezTo>
                  <a:cubicBezTo>
                    <a:pt x="479" y="113"/>
                    <a:pt x="479" y="113"/>
                    <a:pt x="479" y="113"/>
                  </a:cubicBezTo>
                  <a:cubicBezTo>
                    <a:pt x="478" y="114"/>
                    <a:pt x="479" y="114"/>
                    <a:pt x="479" y="114"/>
                  </a:cubicBezTo>
                  <a:cubicBezTo>
                    <a:pt x="479" y="114"/>
                    <a:pt x="479" y="114"/>
                    <a:pt x="478" y="114"/>
                  </a:cubicBezTo>
                  <a:cubicBezTo>
                    <a:pt x="478" y="114"/>
                    <a:pt x="479" y="114"/>
                    <a:pt x="479" y="114"/>
                  </a:cubicBezTo>
                  <a:cubicBezTo>
                    <a:pt x="478" y="114"/>
                    <a:pt x="478" y="114"/>
                    <a:pt x="478" y="114"/>
                  </a:cubicBezTo>
                  <a:cubicBezTo>
                    <a:pt x="478" y="114"/>
                    <a:pt x="479" y="114"/>
                    <a:pt x="478" y="115"/>
                  </a:cubicBezTo>
                  <a:cubicBezTo>
                    <a:pt x="478" y="114"/>
                    <a:pt x="478" y="114"/>
                    <a:pt x="478" y="114"/>
                  </a:cubicBezTo>
                  <a:cubicBezTo>
                    <a:pt x="478" y="115"/>
                    <a:pt x="478" y="115"/>
                    <a:pt x="478" y="115"/>
                  </a:cubicBezTo>
                  <a:cubicBezTo>
                    <a:pt x="478" y="115"/>
                    <a:pt x="478" y="115"/>
                    <a:pt x="478" y="115"/>
                  </a:cubicBezTo>
                  <a:cubicBezTo>
                    <a:pt x="478" y="115"/>
                    <a:pt x="478" y="115"/>
                    <a:pt x="478" y="115"/>
                  </a:cubicBezTo>
                  <a:cubicBezTo>
                    <a:pt x="478" y="115"/>
                    <a:pt x="478" y="116"/>
                    <a:pt x="478" y="116"/>
                  </a:cubicBezTo>
                  <a:cubicBezTo>
                    <a:pt x="478" y="116"/>
                    <a:pt x="478" y="116"/>
                    <a:pt x="478" y="116"/>
                  </a:cubicBezTo>
                  <a:cubicBezTo>
                    <a:pt x="478" y="116"/>
                    <a:pt x="478" y="116"/>
                    <a:pt x="478" y="116"/>
                  </a:cubicBezTo>
                  <a:cubicBezTo>
                    <a:pt x="478" y="117"/>
                    <a:pt x="478" y="117"/>
                    <a:pt x="478" y="117"/>
                  </a:cubicBezTo>
                  <a:cubicBezTo>
                    <a:pt x="478" y="117"/>
                    <a:pt x="478" y="117"/>
                    <a:pt x="478" y="117"/>
                  </a:cubicBezTo>
                  <a:cubicBezTo>
                    <a:pt x="478" y="118"/>
                    <a:pt x="477" y="118"/>
                    <a:pt x="478" y="118"/>
                  </a:cubicBezTo>
                  <a:cubicBezTo>
                    <a:pt x="477" y="118"/>
                    <a:pt x="477" y="118"/>
                    <a:pt x="477" y="119"/>
                  </a:cubicBezTo>
                  <a:cubicBezTo>
                    <a:pt x="477" y="119"/>
                    <a:pt x="477" y="119"/>
                    <a:pt x="477" y="119"/>
                  </a:cubicBezTo>
                  <a:cubicBezTo>
                    <a:pt x="477" y="120"/>
                    <a:pt x="477" y="121"/>
                    <a:pt x="477" y="121"/>
                  </a:cubicBezTo>
                  <a:cubicBezTo>
                    <a:pt x="477" y="121"/>
                    <a:pt x="477" y="121"/>
                    <a:pt x="477" y="122"/>
                  </a:cubicBezTo>
                  <a:cubicBezTo>
                    <a:pt x="476" y="123"/>
                    <a:pt x="476" y="124"/>
                    <a:pt x="476" y="125"/>
                  </a:cubicBezTo>
                  <a:cubicBezTo>
                    <a:pt x="476" y="124"/>
                    <a:pt x="475" y="125"/>
                    <a:pt x="475" y="125"/>
                  </a:cubicBezTo>
                  <a:cubicBezTo>
                    <a:pt x="475" y="125"/>
                    <a:pt x="475" y="125"/>
                    <a:pt x="475" y="125"/>
                  </a:cubicBezTo>
                  <a:cubicBezTo>
                    <a:pt x="476" y="125"/>
                    <a:pt x="476" y="125"/>
                    <a:pt x="476" y="125"/>
                  </a:cubicBezTo>
                  <a:cubicBezTo>
                    <a:pt x="476" y="126"/>
                    <a:pt x="476" y="127"/>
                    <a:pt x="475" y="127"/>
                  </a:cubicBezTo>
                  <a:cubicBezTo>
                    <a:pt x="475" y="127"/>
                    <a:pt x="475" y="127"/>
                    <a:pt x="475" y="127"/>
                  </a:cubicBezTo>
                  <a:cubicBezTo>
                    <a:pt x="475" y="127"/>
                    <a:pt x="475" y="127"/>
                    <a:pt x="475" y="128"/>
                  </a:cubicBezTo>
                  <a:cubicBezTo>
                    <a:pt x="475" y="128"/>
                    <a:pt x="475" y="128"/>
                    <a:pt x="475" y="128"/>
                  </a:cubicBezTo>
                  <a:cubicBezTo>
                    <a:pt x="475" y="128"/>
                    <a:pt x="475" y="128"/>
                    <a:pt x="475" y="128"/>
                  </a:cubicBezTo>
                  <a:cubicBezTo>
                    <a:pt x="475" y="128"/>
                    <a:pt x="475" y="128"/>
                    <a:pt x="475" y="129"/>
                  </a:cubicBezTo>
                  <a:cubicBezTo>
                    <a:pt x="475" y="129"/>
                    <a:pt x="475" y="129"/>
                    <a:pt x="475" y="129"/>
                  </a:cubicBezTo>
                  <a:cubicBezTo>
                    <a:pt x="475" y="129"/>
                    <a:pt x="475" y="130"/>
                    <a:pt x="475" y="130"/>
                  </a:cubicBezTo>
                  <a:cubicBezTo>
                    <a:pt x="474" y="130"/>
                    <a:pt x="474" y="130"/>
                    <a:pt x="474" y="130"/>
                  </a:cubicBezTo>
                  <a:cubicBezTo>
                    <a:pt x="474" y="130"/>
                    <a:pt x="475" y="131"/>
                    <a:pt x="475" y="130"/>
                  </a:cubicBezTo>
                  <a:cubicBezTo>
                    <a:pt x="474" y="131"/>
                    <a:pt x="474" y="132"/>
                    <a:pt x="474" y="132"/>
                  </a:cubicBezTo>
                  <a:cubicBezTo>
                    <a:pt x="474" y="133"/>
                    <a:pt x="474" y="135"/>
                    <a:pt x="474" y="136"/>
                  </a:cubicBezTo>
                  <a:cubicBezTo>
                    <a:pt x="474" y="136"/>
                    <a:pt x="474" y="136"/>
                    <a:pt x="474" y="136"/>
                  </a:cubicBezTo>
                  <a:cubicBezTo>
                    <a:pt x="473" y="136"/>
                    <a:pt x="474" y="136"/>
                    <a:pt x="474" y="137"/>
                  </a:cubicBezTo>
                  <a:cubicBezTo>
                    <a:pt x="473" y="136"/>
                    <a:pt x="473" y="137"/>
                    <a:pt x="473" y="136"/>
                  </a:cubicBezTo>
                  <a:cubicBezTo>
                    <a:pt x="473" y="137"/>
                    <a:pt x="473" y="137"/>
                    <a:pt x="473" y="138"/>
                  </a:cubicBezTo>
                  <a:cubicBezTo>
                    <a:pt x="473" y="138"/>
                    <a:pt x="473" y="137"/>
                    <a:pt x="473" y="137"/>
                  </a:cubicBezTo>
                  <a:cubicBezTo>
                    <a:pt x="473" y="137"/>
                    <a:pt x="473" y="138"/>
                    <a:pt x="473" y="138"/>
                  </a:cubicBezTo>
                  <a:cubicBezTo>
                    <a:pt x="473" y="138"/>
                    <a:pt x="473" y="138"/>
                    <a:pt x="473" y="138"/>
                  </a:cubicBezTo>
                  <a:cubicBezTo>
                    <a:pt x="473" y="138"/>
                    <a:pt x="473" y="138"/>
                    <a:pt x="473" y="138"/>
                  </a:cubicBezTo>
                  <a:cubicBezTo>
                    <a:pt x="473" y="139"/>
                    <a:pt x="473" y="137"/>
                    <a:pt x="472" y="138"/>
                  </a:cubicBezTo>
                  <a:cubicBezTo>
                    <a:pt x="472" y="138"/>
                    <a:pt x="472" y="138"/>
                    <a:pt x="472" y="138"/>
                  </a:cubicBezTo>
                  <a:cubicBezTo>
                    <a:pt x="472" y="138"/>
                    <a:pt x="472" y="137"/>
                    <a:pt x="472" y="138"/>
                  </a:cubicBezTo>
                  <a:cubicBezTo>
                    <a:pt x="472" y="138"/>
                    <a:pt x="472" y="139"/>
                    <a:pt x="472" y="138"/>
                  </a:cubicBezTo>
                  <a:cubicBezTo>
                    <a:pt x="472" y="139"/>
                    <a:pt x="473" y="139"/>
                    <a:pt x="473" y="140"/>
                  </a:cubicBezTo>
                  <a:cubicBezTo>
                    <a:pt x="473" y="140"/>
                    <a:pt x="473" y="139"/>
                    <a:pt x="473" y="139"/>
                  </a:cubicBezTo>
                  <a:cubicBezTo>
                    <a:pt x="472" y="139"/>
                    <a:pt x="473" y="140"/>
                    <a:pt x="472" y="140"/>
                  </a:cubicBezTo>
                  <a:cubicBezTo>
                    <a:pt x="473" y="140"/>
                    <a:pt x="473" y="140"/>
                    <a:pt x="473" y="140"/>
                  </a:cubicBezTo>
                  <a:cubicBezTo>
                    <a:pt x="473" y="141"/>
                    <a:pt x="473" y="140"/>
                    <a:pt x="472" y="141"/>
                  </a:cubicBezTo>
                  <a:cubicBezTo>
                    <a:pt x="473" y="141"/>
                    <a:pt x="473" y="141"/>
                    <a:pt x="473" y="141"/>
                  </a:cubicBezTo>
                  <a:cubicBezTo>
                    <a:pt x="473" y="141"/>
                    <a:pt x="473" y="141"/>
                    <a:pt x="473" y="142"/>
                  </a:cubicBezTo>
                  <a:cubicBezTo>
                    <a:pt x="473" y="142"/>
                    <a:pt x="472" y="141"/>
                    <a:pt x="472" y="142"/>
                  </a:cubicBezTo>
                  <a:cubicBezTo>
                    <a:pt x="472" y="142"/>
                    <a:pt x="472" y="142"/>
                    <a:pt x="473" y="142"/>
                  </a:cubicBezTo>
                  <a:cubicBezTo>
                    <a:pt x="473" y="142"/>
                    <a:pt x="472" y="142"/>
                    <a:pt x="472" y="142"/>
                  </a:cubicBezTo>
                  <a:cubicBezTo>
                    <a:pt x="472" y="142"/>
                    <a:pt x="473" y="143"/>
                    <a:pt x="472" y="143"/>
                  </a:cubicBezTo>
                  <a:cubicBezTo>
                    <a:pt x="472" y="143"/>
                    <a:pt x="472" y="143"/>
                    <a:pt x="472" y="143"/>
                  </a:cubicBezTo>
                  <a:cubicBezTo>
                    <a:pt x="472" y="144"/>
                    <a:pt x="472" y="144"/>
                    <a:pt x="472" y="144"/>
                  </a:cubicBezTo>
                  <a:cubicBezTo>
                    <a:pt x="472" y="144"/>
                    <a:pt x="472" y="144"/>
                    <a:pt x="472" y="144"/>
                  </a:cubicBezTo>
                  <a:cubicBezTo>
                    <a:pt x="472" y="145"/>
                    <a:pt x="472" y="145"/>
                    <a:pt x="472" y="145"/>
                  </a:cubicBezTo>
                  <a:cubicBezTo>
                    <a:pt x="472" y="145"/>
                    <a:pt x="472" y="144"/>
                    <a:pt x="472" y="144"/>
                  </a:cubicBezTo>
                  <a:cubicBezTo>
                    <a:pt x="472" y="145"/>
                    <a:pt x="472" y="145"/>
                    <a:pt x="472" y="145"/>
                  </a:cubicBezTo>
                  <a:cubicBezTo>
                    <a:pt x="472" y="145"/>
                    <a:pt x="472" y="145"/>
                    <a:pt x="472" y="145"/>
                  </a:cubicBezTo>
                  <a:cubicBezTo>
                    <a:pt x="472" y="145"/>
                    <a:pt x="472" y="146"/>
                    <a:pt x="472" y="146"/>
                  </a:cubicBezTo>
                  <a:cubicBezTo>
                    <a:pt x="472" y="146"/>
                    <a:pt x="472" y="146"/>
                    <a:pt x="472" y="146"/>
                  </a:cubicBezTo>
                  <a:cubicBezTo>
                    <a:pt x="472" y="146"/>
                    <a:pt x="472" y="146"/>
                    <a:pt x="472" y="146"/>
                  </a:cubicBezTo>
                  <a:cubicBezTo>
                    <a:pt x="472" y="147"/>
                    <a:pt x="472" y="146"/>
                    <a:pt x="472" y="147"/>
                  </a:cubicBezTo>
                  <a:cubicBezTo>
                    <a:pt x="472" y="146"/>
                    <a:pt x="472" y="146"/>
                    <a:pt x="472" y="146"/>
                  </a:cubicBezTo>
                  <a:cubicBezTo>
                    <a:pt x="472" y="146"/>
                    <a:pt x="471" y="146"/>
                    <a:pt x="471" y="147"/>
                  </a:cubicBezTo>
                  <a:cubicBezTo>
                    <a:pt x="472" y="147"/>
                    <a:pt x="472" y="147"/>
                    <a:pt x="472" y="147"/>
                  </a:cubicBezTo>
                  <a:cubicBezTo>
                    <a:pt x="472" y="147"/>
                    <a:pt x="472" y="147"/>
                    <a:pt x="472" y="148"/>
                  </a:cubicBezTo>
                  <a:cubicBezTo>
                    <a:pt x="472" y="147"/>
                    <a:pt x="472" y="147"/>
                    <a:pt x="472" y="147"/>
                  </a:cubicBezTo>
                  <a:cubicBezTo>
                    <a:pt x="472" y="147"/>
                    <a:pt x="471" y="147"/>
                    <a:pt x="471" y="148"/>
                  </a:cubicBezTo>
                  <a:cubicBezTo>
                    <a:pt x="471" y="148"/>
                    <a:pt x="472" y="149"/>
                    <a:pt x="472" y="148"/>
                  </a:cubicBezTo>
                  <a:cubicBezTo>
                    <a:pt x="472" y="148"/>
                    <a:pt x="472" y="149"/>
                    <a:pt x="471" y="148"/>
                  </a:cubicBezTo>
                  <a:cubicBezTo>
                    <a:pt x="471" y="149"/>
                    <a:pt x="472" y="148"/>
                    <a:pt x="472" y="149"/>
                  </a:cubicBezTo>
                  <a:cubicBezTo>
                    <a:pt x="472" y="149"/>
                    <a:pt x="471" y="149"/>
                    <a:pt x="471" y="150"/>
                  </a:cubicBezTo>
                  <a:cubicBezTo>
                    <a:pt x="471" y="149"/>
                    <a:pt x="471" y="149"/>
                    <a:pt x="471" y="149"/>
                  </a:cubicBezTo>
                  <a:cubicBezTo>
                    <a:pt x="471" y="150"/>
                    <a:pt x="471" y="150"/>
                    <a:pt x="471" y="150"/>
                  </a:cubicBezTo>
                  <a:cubicBezTo>
                    <a:pt x="470" y="149"/>
                    <a:pt x="470" y="150"/>
                    <a:pt x="470" y="149"/>
                  </a:cubicBezTo>
                  <a:cubicBezTo>
                    <a:pt x="470" y="150"/>
                    <a:pt x="470" y="150"/>
                    <a:pt x="470" y="150"/>
                  </a:cubicBezTo>
                  <a:cubicBezTo>
                    <a:pt x="471" y="150"/>
                    <a:pt x="471" y="151"/>
                    <a:pt x="471" y="151"/>
                  </a:cubicBezTo>
                  <a:cubicBezTo>
                    <a:pt x="471" y="151"/>
                    <a:pt x="470" y="151"/>
                    <a:pt x="471" y="152"/>
                  </a:cubicBezTo>
                  <a:cubicBezTo>
                    <a:pt x="471" y="152"/>
                    <a:pt x="471" y="152"/>
                    <a:pt x="471" y="152"/>
                  </a:cubicBezTo>
                  <a:cubicBezTo>
                    <a:pt x="471" y="152"/>
                    <a:pt x="471" y="152"/>
                    <a:pt x="471" y="153"/>
                  </a:cubicBezTo>
                  <a:cubicBezTo>
                    <a:pt x="471" y="152"/>
                    <a:pt x="471" y="153"/>
                    <a:pt x="470" y="152"/>
                  </a:cubicBezTo>
                  <a:cubicBezTo>
                    <a:pt x="471" y="152"/>
                    <a:pt x="471" y="152"/>
                    <a:pt x="471" y="152"/>
                  </a:cubicBezTo>
                  <a:cubicBezTo>
                    <a:pt x="470" y="152"/>
                    <a:pt x="470" y="152"/>
                    <a:pt x="470" y="152"/>
                  </a:cubicBezTo>
                  <a:cubicBezTo>
                    <a:pt x="470" y="153"/>
                    <a:pt x="470" y="153"/>
                    <a:pt x="470" y="153"/>
                  </a:cubicBezTo>
                  <a:cubicBezTo>
                    <a:pt x="470" y="153"/>
                    <a:pt x="470" y="153"/>
                    <a:pt x="470" y="153"/>
                  </a:cubicBezTo>
                  <a:cubicBezTo>
                    <a:pt x="470" y="153"/>
                    <a:pt x="470" y="154"/>
                    <a:pt x="470" y="154"/>
                  </a:cubicBezTo>
                  <a:cubicBezTo>
                    <a:pt x="471" y="153"/>
                    <a:pt x="471" y="153"/>
                    <a:pt x="471" y="153"/>
                  </a:cubicBezTo>
                  <a:cubicBezTo>
                    <a:pt x="471" y="154"/>
                    <a:pt x="471" y="154"/>
                    <a:pt x="471" y="154"/>
                  </a:cubicBezTo>
                  <a:cubicBezTo>
                    <a:pt x="471" y="154"/>
                    <a:pt x="471" y="154"/>
                    <a:pt x="471" y="154"/>
                  </a:cubicBezTo>
                  <a:cubicBezTo>
                    <a:pt x="471" y="154"/>
                    <a:pt x="471" y="154"/>
                    <a:pt x="471" y="155"/>
                  </a:cubicBezTo>
                  <a:cubicBezTo>
                    <a:pt x="471" y="155"/>
                    <a:pt x="471" y="155"/>
                    <a:pt x="471" y="155"/>
                  </a:cubicBezTo>
                  <a:cubicBezTo>
                    <a:pt x="470" y="155"/>
                    <a:pt x="471" y="154"/>
                    <a:pt x="470" y="154"/>
                  </a:cubicBezTo>
                  <a:cubicBezTo>
                    <a:pt x="470" y="154"/>
                    <a:pt x="471" y="155"/>
                    <a:pt x="470" y="155"/>
                  </a:cubicBezTo>
                  <a:cubicBezTo>
                    <a:pt x="470" y="155"/>
                    <a:pt x="470" y="155"/>
                    <a:pt x="470" y="155"/>
                  </a:cubicBezTo>
                  <a:cubicBezTo>
                    <a:pt x="470" y="155"/>
                    <a:pt x="470" y="155"/>
                    <a:pt x="470" y="156"/>
                  </a:cubicBezTo>
                  <a:cubicBezTo>
                    <a:pt x="470" y="156"/>
                    <a:pt x="470" y="156"/>
                    <a:pt x="470" y="156"/>
                  </a:cubicBezTo>
                  <a:cubicBezTo>
                    <a:pt x="470" y="157"/>
                    <a:pt x="470" y="157"/>
                    <a:pt x="470" y="157"/>
                  </a:cubicBezTo>
                  <a:cubicBezTo>
                    <a:pt x="470" y="157"/>
                    <a:pt x="470" y="158"/>
                    <a:pt x="470" y="158"/>
                  </a:cubicBezTo>
                  <a:cubicBezTo>
                    <a:pt x="470" y="157"/>
                    <a:pt x="470" y="156"/>
                    <a:pt x="470" y="156"/>
                  </a:cubicBezTo>
                  <a:cubicBezTo>
                    <a:pt x="469" y="156"/>
                    <a:pt x="470" y="155"/>
                    <a:pt x="470" y="155"/>
                  </a:cubicBezTo>
                  <a:cubicBezTo>
                    <a:pt x="470" y="156"/>
                    <a:pt x="469" y="156"/>
                    <a:pt x="469" y="156"/>
                  </a:cubicBezTo>
                  <a:cubicBezTo>
                    <a:pt x="469" y="156"/>
                    <a:pt x="469" y="156"/>
                    <a:pt x="469" y="156"/>
                  </a:cubicBezTo>
                  <a:cubicBezTo>
                    <a:pt x="469" y="156"/>
                    <a:pt x="469" y="156"/>
                    <a:pt x="469" y="156"/>
                  </a:cubicBezTo>
                  <a:cubicBezTo>
                    <a:pt x="469" y="157"/>
                    <a:pt x="469" y="157"/>
                    <a:pt x="470" y="158"/>
                  </a:cubicBezTo>
                  <a:cubicBezTo>
                    <a:pt x="469" y="158"/>
                    <a:pt x="469" y="158"/>
                    <a:pt x="469" y="158"/>
                  </a:cubicBezTo>
                  <a:cubicBezTo>
                    <a:pt x="469" y="158"/>
                    <a:pt x="469" y="159"/>
                    <a:pt x="469" y="160"/>
                  </a:cubicBezTo>
                  <a:cubicBezTo>
                    <a:pt x="469" y="159"/>
                    <a:pt x="469" y="161"/>
                    <a:pt x="469" y="160"/>
                  </a:cubicBezTo>
                  <a:cubicBezTo>
                    <a:pt x="469" y="160"/>
                    <a:pt x="470" y="160"/>
                    <a:pt x="470" y="160"/>
                  </a:cubicBezTo>
                  <a:cubicBezTo>
                    <a:pt x="470" y="160"/>
                    <a:pt x="470" y="160"/>
                    <a:pt x="470" y="160"/>
                  </a:cubicBezTo>
                  <a:cubicBezTo>
                    <a:pt x="470" y="160"/>
                    <a:pt x="469" y="161"/>
                    <a:pt x="469" y="161"/>
                  </a:cubicBezTo>
                  <a:cubicBezTo>
                    <a:pt x="469" y="160"/>
                    <a:pt x="469" y="161"/>
                    <a:pt x="469" y="160"/>
                  </a:cubicBezTo>
                  <a:cubicBezTo>
                    <a:pt x="469" y="161"/>
                    <a:pt x="468" y="160"/>
                    <a:pt x="468" y="161"/>
                  </a:cubicBezTo>
                  <a:cubicBezTo>
                    <a:pt x="469" y="161"/>
                    <a:pt x="469" y="162"/>
                    <a:pt x="469" y="163"/>
                  </a:cubicBezTo>
                  <a:cubicBezTo>
                    <a:pt x="468" y="163"/>
                    <a:pt x="468" y="164"/>
                    <a:pt x="468" y="165"/>
                  </a:cubicBezTo>
                  <a:cubicBezTo>
                    <a:pt x="468" y="165"/>
                    <a:pt x="468" y="165"/>
                    <a:pt x="468" y="166"/>
                  </a:cubicBezTo>
                  <a:cubicBezTo>
                    <a:pt x="468" y="166"/>
                    <a:pt x="468" y="165"/>
                    <a:pt x="468" y="166"/>
                  </a:cubicBezTo>
                  <a:cubicBezTo>
                    <a:pt x="468" y="166"/>
                    <a:pt x="468" y="166"/>
                    <a:pt x="468" y="166"/>
                  </a:cubicBezTo>
                  <a:cubicBezTo>
                    <a:pt x="468" y="166"/>
                    <a:pt x="467" y="167"/>
                    <a:pt x="468" y="167"/>
                  </a:cubicBezTo>
                  <a:cubicBezTo>
                    <a:pt x="468" y="167"/>
                    <a:pt x="468" y="167"/>
                    <a:pt x="468" y="167"/>
                  </a:cubicBezTo>
                  <a:cubicBezTo>
                    <a:pt x="467" y="167"/>
                    <a:pt x="468" y="167"/>
                    <a:pt x="468" y="167"/>
                  </a:cubicBezTo>
                  <a:cubicBezTo>
                    <a:pt x="467" y="167"/>
                    <a:pt x="467" y="167"/>
                    <a:pt x="467" y="167"/>
                  </a:cubicBezTo>
                  <a:cubicBezTo>
                    <a:pt x="467" y="167"/>
                    <a:pt x="467" y="168"/>
                    <a:pt x="467" y="168"/>
                  </a:cubicBezTo>
                  <a:cubicBezTo>
                    <a:pt x="467" y="168"/>
                    <a:pt x="467" y="168"/>
                    <a:pt x="467" y="168"/>
                  </a:cubicBezTo>
                  <a:cubicBezTo>
                    <a:pt x="468" y="169"/>
                    <a:pt x="467" y="169"/>
                    <a:pt x="467" y="170"/>
                  </a:cubicBezTo>
                  <a:cubicBezTo>
                    <a:pt x="467" y="170"/>
                    <a:pt x="467" y="170"/>
                    <a:pt x="467" y="170"/>
                  </a:cubicBezTo>
                  <a:cubicBezTo>
                    <a:pt x="467" y="170"/>
                    <a:pt x="467" y="170"/>
                    <a:pt x="467" y="170"/>
                  </a:cubicBezTo>
                  <a:cubicBezTo>
                    <a:pt x="467" y="170"/>
                    <a:pt x="467" y="171"/>
                    <a:pt x="467" y="171"/>
                  </a:cubicBezTo>
                  <a:cubicBezTo>
                    <a:pt x="466" y="170"/>
                    <a:pt x="466" y="170"/>
                    <a:pt x="466" y="170"/>
                  </a:cubicBezTo>
                  <a:cubicBezTo>
                    <a:pt x="467" y="169"/>
                    <a:pt x="467" y="170"/>
                    <a:pt x="467" y="170"/>
                  </a:cubicBezTo>
                  <a:cubicBezTo>
                    <a:pt x="467" y="170"/>
                    <a:pt x="467" y="169"/>
                    <a:pt x="467" y="169"/>
                  </a:cubicBezTo>
                  <a:cubicBezTo>
                    <a:pt x="467" y="169"/>
                    <a:pt x="467" y="169"/>
                    <a:pt x="467" y="169"/>
                  </a:cubicBezTo>
                  <a:cubicBezTo>
                    <a:pt x="467" y="170"/>
                    <a:pt x="467" y="169"/>
                    <a:pt x="467" y="169"/>
                  </a:cubicBezTo>
                  <a:cubicBezTo>
                    <a:pt x="467" y="169"/>
                    <a:pt x="466" y="169"/>
                    <a:pt x="467" y="169"/>
                  </a:cubicBezTo>
                  <a:cubicBezTo>
                    <a:pt x="466" y="169"/>
                    <a:pt x="466" y="169"/>
                    <a:pt x="466" y="168"/>
                  </a:cubicBezTo>
                  <a:cubicBezTo>
                    <a:pt x="467" y="169"/>
                    <a:pt x="467" y="168"/>
                    <a:pt x="467" y="168"/>
                  </a:cubicBezTo>
                  <a:cubicBezTo>
                    <a:pt x="466" y="168"/>
                    <a:pt x="466" y="168"/>
                    <a:pt x="467" y="167"/>
                  </a:cubicBezTo>
                  <a:cubicBezTo>
                    <a:pt x="467" y="167"/>
                    <a:pt x="466" y="166"/>
                    <a:pt x="467" y="166"/>
                  </a:cubicBezTo>
                  <a:cubicBezTo>
                    <a:pt x="467" y="166"/>
                    <a:pt x="467" y="166"/>
                    <a:pt x="467" y="167"/>
                  </a:cubicBezTo>
                  <a:cubicBezTo>
                    <a:pt x="467" y="166"/>
                    <a:pt x="467" y="166"/>
                    <a:pt x="467" y="166"/>
                  </a:cubicBezTo>
                  <a:cubicBezTo>
                    <a:pt x="467" y="166"/>
                    <a:pt x="467" y="166"/>
                    <a:pt x="467" y="165"/>
                  </a:cubicBezTo>
                  <a:cubicBezTo>
                    <a:pt x="467" y="165"/>
                    <a:pt x="467" y="165"/>
                    <a:pt x="467" y="165"/>
                  </a:cubicBezTo>
                  <a:cubicBezTo>
                    <a:pt x="467" y="165"/>
                    <a:pt x="467" y="165"/>
                    <a:pt x="467" y="164"/>
                  </a:cubicBezTo>
                  <a:cubicBezTo>
                    <a:pt x="467" y="163"/>
                    <a:pt x="467" y="162"/>
                    <a:pt x="467" y="161"/>
                  </a:cubicBezTo>
                  <a:cubicBezTo>
                    <a:pt x="467" y="161"/>
                    <a:pt x="467" y="161"/>
                    <a:pt x="467" y="161"/>
                  </a:cubicBezTo>
                  <a:cubicBezTo>
                    <a:pt x="467" y="161"/>
                    <a:pt x="467" y="160"/>
                    <a:pt x="467" y="159"/>
                  </a:cubicBezTo>
                  <a:cubicBezTo>
                    <a:pt x="468" y="158"/>
                    <a:pt x="467" y="157"/>
                    <a:pt x="468" y="157"/>
                  </a:cubicBezTo>
                  <a:cubicBezTo>
                    <a:pt x="468" y="155"/>
                    <a:pt x="468" y="154"/>
                    <a:pt x="468" y="152"/>
                  </a:cubicBezTo>
                  <a:cubicBezTo>
                    <a:pt x="469" y="152"/>
                    <a:pt x="469" y="152"/>
                    <a:pt x="469" y="152"/>
                  </a:cubicBezTo>
                  <a:cubicBezTo>
                    <a:pt x="468" y="152"/>
                    <a:pt x="469" y="152"/>
                    <a:pt x="469" y="152"/>
                  </a:cubicBezTo>
                  <a:cubicBezTo>
                    <a:pt x="469" y="152"/>
                    <a:pt x="469" y="151"/>
                    <a:pt x="468" y="151"/>
                  </a:cubicBezTo>
                  <a:cubicBezTo>
                    <a:pt x="469" y="150"/>
                    <a:pt x="469" y="149"/>
                    <a:pt x="469" y="149"/>
                  </a:cubicBezTo>
                  <a:cubicBezTo>
                    <a:pt x="469" y="149"/>
                    <a:pt x="469" y="149"/>
                    <a:pt x="469" y="149"/>
                  </a:cubicBezTo>
                  <a:cubicBezTo>
                    <a:pt x="469" y="148"/>
                    <a:pt x="469" y="147"/>
                    <a:pt x="469" y="146"/>
                  </a:cubicBezTo>
                  <a:cubicBezTo>
                    <a:pt x="469" y="146"/>
                    <a:pt x="470" y="146"/>
                    <a:pt x="470" y="146"/>
                  </a:cubicBezTo>
                  <a:cubicBezTo>
                    <a:pt x="469" y="145"/>
                    <a:pt x="469" y="145"/>
                    <a:pt x="469" y="144"/>
                  </a:cubicBezTo>
                  <a:cubicBezTo>
                    <a:pt x="469" y="144"/>
                    <a:pt x="470" y="143"/>
                    <a:pt x="470" y="143"/>
                  </a:cubicBezTo>
                  <a:cubicBezTo>
                    <a:pt x="470" y="141"/>
                    <a:pt x="470" y="139"/>
                    <a:pt x="470" y="137"/>
                  </a:cubicBezTo>
                  <a:cubicBezTo>
                    <a:pt x="471" y="137"/>
                    <a:pt x="471" y="137"/>
                    <a:pt x="471" y="137"/>
                  </a:cubicBezTo>
                  <a:cubicBezTo>
                    <a:pt x="471" y="135"/>
                    <a:pt x="472" y="132"/>
                    <a:pt x="472" y="131"/>
                  </a:cubicBezTo>
                  <a:cubicBezTo>
                    <a:pt x="472" y="131"/>
                    <a:pt x="472" y="131"/>
                    <a:pt x="472" y="131"/>
                  </a:cubicBezTo>
                  <a:cubicBezTo>
                    <a:pt x="472" y="131"/>
                    <a:pt x="472" y="130"/>
                    <a:pt x="472" y="130"/>
                  </a:cubicBezTo>
                  <a:cubicBezTo>
                    <a:pt x="472" y="129"/>
                    <a:pt x="472" y="129"/>
                    <a:pt x="472" y="128"/>
                  </a:cubicBezTo>
                  <a:cubicBezTo>
                    <a:pt x="472" y="128"/>
                    <a:pt x="472" y="128"/>
                    <a:pt x="472" y="127"/>
                  </a:cubicBezTo>
                  <a:cubicBezTo>
                    <a:pt x="473" y="126"/>
                    <a:pt x="473" y="126"/>
                    <a:pt x="473" y="125"/>
                  </a:cubicBezTo>
                  <a:cubicBezTo>
                    <a:pt x="473" y="125"/>
                    <a:pt x="473" y="125"/>
                    <a:pt x="473" y="125"/>
                  </a:cubicBezTo>
                  <a:cubicBezTo>
                    <a:pt x="473" y="125"/>
                    <a:pt x="473" y="125"/>
                    <a:pt x="473" y="125"/>
                  </a:cubicBezTo>
                  <a:cubicBezTo>
                    <a:pt x="473" y="125"/>
                    <a:pt x="474" y="124"/>
                    <a:pt x="473" y="124"/>
                  </a:cubicBezTo>
                  <a:cubicBezTo>
                    <a:pt x="473" y="123"/>
                    <a:pt x="473" y="122"/>
                    <a:pt x="474" y="121"/>
                  </a:cubicBezTo>
                  <a:cubicBezTo>
                    <a:pt x="474" y="121"/>
                    <a:pt x="474" y="120"/>
                    <a:pt x="474" y="120"/>
                  </a:cubicBezTo>
                  <a:cubicBezTo>
                    <a:pt x="474" y="119"/>
                    <a:pt x="475" y="118"/>
                    <a:pt x="475" y="118"/>
                  </a:cubicBezTo>
                  <a:cubicBezTo>
                    <a:pt x="475" y="118"/>
                    <a:pt x="475" y="118"/>
                    <a:pt x="475" y="118"/>
                  </a:cubicBezTo>
                  <a:cubicBezTo>
                    <a:pt x="475" y="117"/>
                    <a:pt x="475" y="118"/>
                    <a:pt x="475" y="117"/>
                  </a:cubicBezTo>
                  <a:cubicBezTo>
                    <a:pt x="475" y="116"/>
                    <a:pt x="476" y="114"/>
                    <a:pt x="476" y="113"/>
                  </a:cubicBezTo>
                  <a:cubicBezTo>
                    <a:pt x="476" y="111"/>
                    <a:pt x="477" y="108"/>
                    <a:pt x="478" y="106"/>
                  </a:cubicBezTo>
                  <a:cubicBezTo>
                    <a:pt x="478" y="106"/>
                    <a:pt x="478" y="106"/>
                    <a:pt x="478" y="106"/>
                  </a:cubicBezTo>
                  <a:cubicBezTo>
                    <a:pt x="478" y="105"/>
                    <a:pt x="479" y="104"/>
                    <a:pt x="479" y="104"/>
                  </a:cubicBezTo>
                  <a:cubicBezTo>
                    <a:pt x="479" y="104"/>
                    <a:pt x="479" y="103"/>
                    <a:pt x="479" y="103"/>
                  </a:cubicBezTo>
                  <a:cubicBezTo>
                    <a:pt x="479" y="103"/>
                    <a:pt x="480" y="102"/>
                    <a:pt x="480" y="101"/>
                  </a:cubicBezTo>
                  <a:cubicBezTo>
                    <a:pt x="480" y="101"/>
                    <a:pt x="480" y="101"/>
                    <a:pt x="480" y="101"/>
                  </a:cubicBezTo>
                  <a:cubicBezTo>
                    <a:pt x="481" y="100"/>
                    <a:pt x="481" y="99"/>
                    <a:pt x="481" y="98"/>
                  </a:cubicBezTo>
                  <a:cubicBezTo>
                    <a:pt x="481" y="99"/>
                    <a:pt x="481" y="99"/>
                    <a:pt x="481" y="99"/>
                  </a:cubicBezTo>
                  <a:cubicBezTo>
                    <a:pt x="481" y="99"/>
                    <a:pt x="481" y="98"/>
                    <a:pt x="482" y="98"/>
                  </a:cubicBezTo>
                  <a:cubicBezTo>
                    <a:pt x="482" y="98"/>
                    <a:pt x="481" y="98"/>
                    <a:pt x="481" y="98"/>
                  </a:cubicBezTo>
                  <a:cubicBezTo>
                    <a:pt x="482" y="96"/>
                    <a:pt x="483" y="94"/>
                    <a:pt x="484" y="92"/>
                  </a:cubicBezTo>
                  <a:cubicBezTo>
                    <a:pt x="485" y="90"/>
                    <a:pt x="485" y="92"/>
                    <a:pt x="485" y="91"/>
                  </a:cubicBezTo>
                  <a:cubicBezTo>
                    <a:pt x="485" y="90"/>
                    <a:pt x="485" y="90"/>
                    <a:pt x="485" y="90"/>
                  </a:cubicBezTo>
                  <a:cubicBezTo>
                    <a:pt x="485" y="90"/>
                    <a:pt x="486" y="90"/>
                    <a:pt x="486" y="90"/>
                  </a:cubicBezTo>
                  <a:cubicBezTo>
                    <a:pt x="485" y="90"/>
                    <a:pt x="486" y="89"/>
                    <a:pt x="485" y="89"/>
                  </a:cubicBezTo>
                  <a:cubicBezTo>
                    <a:pt x="486" y="88"/>
                    <a:pt x="486" y="88"/>
                    <a:pt x="487" y="88"/>
                  </a:cubicBezTo>
                  <a:cubicBezTo>
                    <a:pt x="487" y="88"/>
                    <a:pt x="487" y="88"/>
                    <a:pt x="487" y="88"/>
                  </a:cubicBezTo>
                  <a:cubicBezTo>
                    <a:pt x="487" y="87"/>
                    <a:pt x="488" y="86"/>
                    <a:pt x="488" y="85"/>
                  </a:cubicBezTo>
                  <a:cubicBezTo>
                    <a:pt x="490" y="81"/>
                    <a:pt x="493" y="77"/>
                    <a:pt x="497" y="74"/>
                  </a:cubicBezTo>
                  <a:cubicBezTo>
                    <a:pt x="499" y="72"/>
                    <a:pt x="502" y="71"/>
                    <a:pt x="504" y="70"/>
                  </a:cubicBezTo>
                  <a:cubicBezTo>
                    <a:pt x="507" y="69"/>
                    <a:pt x="509" y="69"/>
                    <a:pt x="512" y="69"/>
                  </a:cubicBezTo>
                  <a:cubicBezTo>
                    <a:pt x="513" y="69"/>
                    <a:pt x="513" y="69"/>
                    <a:pt x="514" y="69"/>
                  </a:cubicBezTo>
                  <a:cubicBezTo>
                    <a:pt x="514" y="69"/>
                    <a:pt x="514" y="69"/>
                    <a:pt x="514" y="69"/>
                  </a:cubicBezTo>
                  <a:cubicBezTo>
                    <a:pt x="514" y="68"/>
                    <a:pt x="515" y="69"/>
                    <a:pt x="515" y="68"/>
                  </a:cubicBezTo>
                  <a:cubicBezTo>
                    <a:pt x="517" y="69"/>
                    <a:pt x="519" y="69"/>
                    <a:pt x="521" y="69"/>
                  </a:cubicBezTo>
                  <a:cubicBezTo>
                    <a:pt x="521" y="69"/>
                    <a:pt x="521" y="69"/>
                    <a:pt x="521" y="69"/>
                  </a:cubicBezTo>
                  <a:cubicBezTo>
                    <a:pt x="521" y="69"/>
                    <a:pt x="521" y="69"/>
                    <a:pt x="521" y="69"/>
                  </a:cubicBezTo>
                  <a:cubicBezTo>
                    <a:pt x="522" y="69"/>
                    <a:pt x="522" y="69"/>
                    <a:pt x="522" y="69"/>
                  </a:cubicBezTo>
                  <a:cubicBezTo>
                    <a:pt x="522" y="69"/>
                    <a:pt x="522" y="69"/>
                    <a:pt x="522" y="69"/>
                  </a:cubicBezTo>
                  <a:cubicBezTo>
                    <a:pt x="527" y="70"/>
                    <a:pt x="531" y="75"/>
                    <a:pt x="533" y="79"/>
                  </a:cubicBezTo>
                  <a:cubicBezTo>
                    <a:pt x="535" y="83"/>
                    <a:pt x="535" y="83"/>
                    <a:pt x="535" y="83"/>
                  </a:cubicBezTo>
                  <a:cubicBezTo>
                    <a:pt x="535" y="86"/>
                    <a:pt x="536" y="89"/>
                    <a:pt x="536" y="93"/>
                  </a:cubicBezTo>
                  <a:cubicBezTo>
                    <a:pt x="536" y="93"/>
                    <a:pt x="535" y="93"/>
                    <a:pt x="535" y="91"/>
                  </a:cubicBezTo>
                  <a:close/>
                  <a:moveTo>
                    <a:pt x="466" y="171"/>
                  </a:moveTo>
                  <a:cubicBezTo>
                    <a:pt x="466" y="171"/>
                    <a:pt x="466" y="171"/>
                    <a:pt x="467" y="171"/>
                  </a:cubicBezTo>
                  <a:cubicBezTo>
                    <a:pt x="467" y="171"/>
                    <a:pt x="466" y="171"/>
                    <a:pt x="466" y="171"/>
                  </a:cubicBezTo>
                  <a:close/>
                  <a:moveTo>
                    <a:pt x="469" y="161"/>
                  </a:moveTo>
                  <a:cubicBezTo>
                    <a:pt x="469" y="161"/>
                    <a:pt x="469" y="161"/>
                    <a:pt x="469" y="161"/>
                  </a:cubicBezTo>
                  <a:cubicBezTo>
                    <a:pt x="469" y="161"/>
                    <a:pt x="469" y="161"/>
                    <a:pt x="469" y="161"/>
                  </a:cubicBezTo>
                  <a:cubicBezTo>
                    <a:pt x="469" y="161"/>
                    <a:pt x="469" y="161"/>
                    <a:pt x="469" y="161"/>
                  </a:cubicBezTo>
                  <a:close/>
                  <a:moveTo>
                    <a:pt x="470" y="158"/>
                  </a:moveTo>
                  <a:cubicBezTo>
                    <a:pt x="470" y="158"/>
                    <a:pt x="470" y="159"/>
                    <a:pt x="470" y="159"/>
                  </a:cubicBezTo>
                  <a:lnTo>
                    <a:pt x="470" y="158"/>
                  </a:lnTo>
                  <a:close/>
                  <a:moveTo>
                    <a:pt x="470" y="156"/>
                  </a:moveTo>
                  <a:cubicBezTo>
                    <a:pt x="471" y="156"/>
                    <a:pt x="471" y="156"/>
                    <a:pt x="471" y="156"/>
                  </a:cubicBezTo>
                  <a:cubicBezTo>
                    <a:pt x="471" y="156"/>
                    <a:pt x="471" y="156"/>
                    <a:pt x="470" y="156"/>
                  </a:cubicBezTo>
                  <a:close/>
                  <a:moveTo>
                    <a:pt x="470" y="156"/>
                  </a:moveTo>
                  <a:cubicBezTo>
                    <a:pt x="470" y="155"/>
                    <a:pt x="470" y="155"/>
                    <a:pt x="470" y="155"/>
                  </a:cubicBezTo>
                  <a:cubicBezTo>
                    <a:pt x="470" y="155"/>
                    <a:pt x="470" y="156"/>
                    <a:pt x="470" y="156"/>
                  </a:cubicBezTo>
                  <a:close/>
                  <a:moveTo>
                    <a:pt x="471" y="150"/>
                  </a:moveTo>
                  <a:cubicBezTo>
                    <a:pt x="471" y="150"/>
                    <a:pt x="471" y="150"/>
                    <a:pt x="472" y="150"/>
                  </a:cubicBezTo>
                  <a:cubicBezTo>
                    <a:pt x="471" y="150"/>
                    <a:pt x="472" y="150"/>
                    <a:pt x="471" y="150"/>
                  </a:cubicBezTo>
                  <a:close/>
                  <a:moveTo>
                    <a:pt x="472" y="148"/>
                  </a:moveTo>
                  <a:cubicBezTo>
                    <a:pt x="472" y="148"/>
                    <a:pt x="472" y="148"/>
                    <a:pt x="472" y="148"/>
                  </a:cubicBezTo>
                  <a:cubicBezTo>
                    <a:pt x="472" y="147"/>
                    <a:pt x="472" y="148"/>
                    <a:pt x="472" y="148"/>
                  </a:cubicBezTo>
                  <a:close/>
                  <a:moveTo>
                    <a:pt x="482" y="103"/>
                  </a:moveTo>
                  <a:cubicBezTo>
                    <a:pt x="482" y="103"/>
                    <a:pt x="482" y="103"/>
                    <a:pt x="482" y="103"/>
                  </a:cubicBezTo>
                  <a:cubicBezTo>
                    <a:pt x="482" y="103"/>
                    <a:pt x="482" y="103"/>
                    <a:pt x="482" y="103"/>
                  </a:cubicBezTo>
                  <a:close/>
                  <a:moveTo>
                    <a:pt x="491" y="85"/>
                  </a:moveTo>
                  <a:cubicBezTo>
                    <a:pt x="491" y="85"/>
                    <a:pt x="491" y="85"/>
                    <a:pt x="491" y="85"/>
                  </a:cubicBezTo>
                  <a:cubicBezTo>
                    <a:pt x="491" y="85"/>
                    <a:pt x="491" y="85"/>
                    <a:pt x="491" y="85"/>
                  </a:cubicBezTo>
                  <a:close/>
                  <a:moveTo>
                    <a:pt x="498" y="76"/>
                  </a:moveTo>
                  <a:cubicBezTo>
                    <a:pt x="497" y="76"/>
                    <a:pt x="497" y="76"/>
                    <a:pt x="497" y="76"/>
                  </a:cubicBezTo>
                  <a:cubicBezTo>
                    <a:pt x="497" y="76"/>
                    <a:pt x="497" y="76"/>
                    <a:pt x="497" y="76"/>
                  </a:cubicBezTo>
                  <a:lnTo>
                    <a:pt x="498" y="76"/>
                  </a:lnTo>
                  <a:close/>
                  <a:moveTo>
                    <a:pt x="58" y="518"/>
                  </a:moveTo>
                  <a:cubicBezTo>
                    <a:pt x="59" y="518"/>
                    <a:pt x="59" y="518"/>
                    <a:pt x="59" y="518"/>
                  </a:cubicBezTo>
                  <a:cubicBezTo>
                    <a:pt x="59" y="518"/>
                    <a:pt x="58" y="518"/>
                    <a:pt x="58" y="518"/>
                  </a:cubicBezTo>
                  <a:close/>
                  <a:moveTo>
                    <a:pt x="58" y="517"/>
                  </a:moveTo>
                  <a:cubicBezTo>
                    <a:pt x="56" y="516"/>
                    <a:pt x="55" y="514"/>
                    <a:pt x="53" y="514"/>
                  </a:cubicBezTo>
                  <a:cubicBezTo>
                    <a:pt x="53" y="514"/>
                    <a:pt x="53" y="513"/>
                    <a:pt x="53" y="513"/>
                  </a:cubicBezTo>
                  <a:cubicBezTo>
                    <a:pt x="51" y="513"/>
                    <a:pt x="48" y="511"/>
                    <a:pt x="47" y="509"/>
                  </a:cubicBezTo>
                  <a:cubicBezTo>
                    <a:pt x="47" y="509"/>
                    <a:pt x="47" y="509"/>
                    <a:pt x="47" y="509"/>
                  </a:cubicBezTo>
                  <a:cubicBezTo>
                    <a:pt x="46" y="509"/>
                    <a:pt x="46" y="509"/>
                    <a:pt x="45" y="509"/>
                  </a:cubicBezTo>
                  <a:cubicBezTo>
                    <a:pt x="45" y="509"/>
                    <a:pt x="46" y="509"/>
                    <a:pt x="45" y="509"/>
                  </a:cubicBezTo>
                  <a:cubicBezTo>
                    <a:pt x="45" y="509"/>
                    <a:pt x="45" y="509"/>
                    <a:pt x="44" y="509"/>
                  </a:cubicBezTo>
                  <a:cubicBezTo>
                    <a:pt x="44" y="509"/>
                    <a:pt x="44" y="508"/>
                    <a:pt x="44" y="508"/>
                  </a:cubicBezTo>
                  <a:cubicBezTo>
                    <a:pt x="44" y="508"/>
                    <a:pt x="44" y="508"/>
                    <a:pt x="44" y="508"/>
                  </a:cubicBezTo>
                  <a:cubicBezTo>
                    <a:pt x="43" y="509"/>
                    <a:pt x="42" y="508"/>
                    <a:pt x="41" y="508"/>
                  </a:cubicBezTo>
                  <a:cubicBezTo>
                    <a:pt x="41" y="508"/>
                    <a:pt x="41" y="508"/>
                    <a:pt x="41" y="507"/>
                  </a:cubicBezTo>
                  <a:cubicBezTo>
                    <a:pt x="40" y="507"/>
                    <a:pt x="38" y="507"/>
                    <a:pt x="36" y="506"/>
                  </a:cubicBezTo>
                  <a:cubicBezTo>
                    <a:pt x="36" y="506"/>
                    <a:pt x="36" y="506"/>
                    <a:pt x="36" y="506"/>
                  </a:cubicBezTo>
                  <a:cubicBezTo>
                    <a:pt x="36" y="506"/>
                    <a:pt x="35" y="506"/>
                    <a:pt x="35" y="506"/>
                  </a:cubicBezTo>
                  <a:cubicBezTo>
                    <a:pt x="35" y="506"/>
                    <a:pt x="34" y="506"/>
                    <a:pt x="34" y="506"/>
                  </a:cubicBezTo>
                  <a:cubicBezTo>
                    <a:pt x="34" y="506"/>
                    <a:pt x="34" y="506"/>
                    <a:pt x="34" y="506"/>
                  </a:cubicBezTo>
                  <a:cubicBezTo>
                    <a:pt x="33" y="506"/>
                    <a:pt x="33" y="505"/>
                    <a:pt x="33" y="506"/>
                  </a:cubicBezTo>
                  <a:cubicBezTo>
                    <a:pt x="33" y="505"/>
                    <a:pt x="33" y="505"/>
                    <a:pt x="33" y="505"/>
                  </a:cubicBezTo>
                  <a:cubicBezTo>
                    <a:pt x="32" y="506"/>
                    <a:pt x="32" y="505"/>
                    <a:pt x="32" y="505"/>
                  </a:cubicBezTo>
                  <a:cubicBezTo>
                    <a:pt x="32" y="505"/>
                    <a:pt x="32" y="505"/>
                    <a:pt x="32" y="505"/>
                  </a:cubicBezTo>
                  <a:cubicBezTo>
                    <a:pt x="31" y="505"/>
                    <a:pt x="31" y="505"/>
                    <a:pt x="31" y="505"/>
                  </a:cubicBezTo>
                  <a:cubicBezTo>
                    <a:pt x="31" y="505"/>
                    <a:pt x="31" y="505"/>
                    <a:pt x="31" y="505"/>
                  </a:cubicBezTo>
                  <a:cubicBezTo>
                    <a:pt x="30" y="505"/>
                    <a:pt x="30" y="505"/>
                    <a:pt x="30" y="505"/>
                  </a:cubicBezTo>
                  <a:cubicBezTo>
                    <a:pt x="29" y="505"/>
                    <a:pt x="30" y="505"/>
                    <a:pt x="30" y="505"/>
                  </a:cubicBezTo>
                  <a:cubicBezTo>
                    <a:pt x="28" y="505"/>
                    <a:pt x="25" y="504"/>
                    <a:pt x="23" y="504"/>
                  </a:cubicBezTo>
                  <a:cubicBezTo>
                    <a:pt x="23" y="504"/>
                    <a:pt x="23" y="504"/>
                    <a:pt x="23" y="504"/>
                  </a:cubicBezTo>
                  <a:cubicBezTo>
                    <a:pt x="22" y="504"/>
                    <a:pt x="22" y="504"/>
                    <a:pt x="21" y="504"/>
                  </a:cubicBezTo>
                  <a:cubicBezTo>
                    <a:pt x="22" y="504"/>
                    <a:pt x="21" y="504"/>
                    <a:pt x="21" y="504"/>
                  </a:cubicBezTo>
                  <a:cubicBezTo>
                    <a:pt x="21" y="504"/>
                    <a:pt x="21" y="504"/>
                    <a:pt x="20" y="504"/>
                  </a:cubicBezTo>
                  <a:cubicBezTo>
                    <a:pt x="20" y="504"/>
                    <a:pt x="21" y="504"/>
                    <a:pt x="20" y="504"/>
                  </a:cubicBezTo>
                  <a:cubicBezTo>
                    <a:pt x="20" y="504"/>
                    <a:pt x="20" y="504"/>
                    <a:pt x="19" y="504"/>
                  </a:cubicBezTo>
                  <a:cubicBezTo>
                    <a:pt x="19" y="504"/>
                    <a:pt x="19" y="504"/>
                    <a:pt x="19" y="504"/>
                  </a:cubicBezTo>
                  <a:cubicBezTo>
                    <a:pt x="19" y="504"/>
                    <a:pt x="18" y="504"/>
                    <a:pt x="18" y="504"/>
                  </a:cubicBezTo>
                  <a:cubicBezTo>
                    <a:pt x="18" y="504"/>
                    <a:pt x="18" y="504"/>
                    <a:pt x="18" y="504"/>
                  </a:cubicBezTo>
                  <a:cubicBezTo>
                    <a:pt x="17" y="503"/>
                    <a:pt x="18" y="504"/>
                    <a:pt x="17" y="504"/>
                  </a:cubicBezTo>
                  <a:cubicBezTo>
                    <a:pt x="17" y="504"/>
                    <a:pt x="17" y="504"/>
                    <a:pt x="17" y="504"/>
                  </a:cubicBezTo>
                  <a:cubicBezTo>
                    <a:pt x="17" y="504"/>
                    <a:pt x="16" y="504"/>
                    <a:pt x="15" y="504"/>
                  </a:cubicBezTo>
                  <a:cubicBezTo>
                    <a:pt x="15" y="504"/>
                    <a:pt x="15" y="504"/>
                    <a:pt x="15" y="504"/>
                  </a:cubicBezTo>
                  <a:cubicBezTo>
                    <a:pt x="15" y="504"/>
                    <a:pt x="14" y="504"/>
                    <a:pt x="13" y="504"/>
                  </a:cubicBezTo>
                  <a:cubicBezTo>
                    <a:pt x="13" y="504"/>
                    <a:pt x="13" y="504"/>
                    <a:pt x="13" y="504"/>
                  </a:cubicBezTo>
                  <a:cubicBezTo>
                    <a:pt x="13" y="504"/>
                    <a:pt x="12" y="504"/>
                    <a:pt x="12" y="504"/>
                  </a:cubicBezTo>
                  <a:cubicBezTo>
                    <a:pt x="11" y="504"/>
                    <a:pt x="10" y="504"/>
                    <a:pt x="10" y="504"/>
                  </a:cubicBezTo>
                  <a:cubicBezTo>
                    <a:pt x="10" y="504"/>
                    <a:pt x="10" y="504"/>
                    <a:pt x="10" y="504"/>
                  </a:cubicBezTo>
                  <a:cubicBezTo>
                    <a:pt x="10" y="503"/>
                    <a:pt x="10" y="503"/>
                    <a:pt x="10" y="503"/>
                  </a:cubicBezTo>
                  <a:cubicBezTo>
                    <a:pt x="10" y="503"/>
                    <a:pt x="10" y="503"/>
                    <a:pt x="10" y="503"/>
                  </a:cubicBezTo>
                  <a:cubicBezTo>
                    <a:pt x="10" y="503"/>
                    <a:pt x="9" y="503"/>
                    <a:pt x="9" y="503"/>
                  </a:cubicBezTo>
                  <a:cubicBezTo>
                    <a:pt x="9" y="504"/>
                    <a:pt x="8" y="504"/>
                    <a:pt x="7" y="504"/>
                  </a:cubicBezTo>
                  <a:cubicBezTo>
                    <a:pt x="8" y="504"/>
                    <a:pt x="7" y="504"/>
                    <a:pt x="7" y="503"/>
                  </a:cubicBezTo>
                  <a:cubicBezTo>
                    <a:pt x="6" y="504"/>
                    <a:pt x="6" y="504"/>
                    <a:pt x="6" y="504"/>
                  </a:cubicBezTo>
                  <a:cubicBezTo>
                    <a:pt x="6" y="504"/>
                    <a:pt x="6" y="504"/>
                    <a:pt x="6" y="504"/>
                  </a:cubicBezTo>
                  <a:cubicBezTo>
                    <a:pt x="6" y="504"/>
                    <a:pt x="6" y="504"/>
                    <a:pt x="6" y="504"/>
                  </a:cubicBezTo>
                  <a:cubicBezTo>
                    <a:pt x="6" y="504"/>
                    <a:pt x="5" y="504"/>
                    <a:pt x="5" y="504"/>
                  </a:cubicBezTo>
                  <a:cubicBezTo>
                    <a:pt x="5" y="503"/>
                    <a:pt x="5" y="504"/>
                    <a:pt x="5" y="503"/>
                  </a:cubicBezTo>
                  <a:cubicBezTo>
                    <a:pt x="4" y="503"/>
                    <a:pt x="4" y="503"/>
                    <a:pt x="4" y="503"/>
                  </a:cubicBezTo>
                  <a:cubicBezTo>
                    <a:pt x="4" y="503"/>
                    <a:pt x="4" y="503"/>
                    <a:pt x="4" y="503"/>
                  </a:cubicBezTo>
                  <a:cubicBezTo>
                    <a:pt x="4" y="503"/>
                    <a:pt x="3" y="503"/>
                    <a:pt x="3" y="503"/>
                  </a:cubicBezTo>
                  <a:cubicBezTo>
                    <a:pt x="3" y="503"/>
                    <a:pt x="3" y="503"/>
                    <a:pt x="4" y="503"/>
                  </a:cubicBezTo>
                  <a:cubicBezTo>
                    <a:pt x="3" y="503"/>
                    <a:pt x="3" y="503"/>
                    <a:pt x="2" y="503"/>
                  </a:cubicBezTo>
                  <a:cubicBezTo>
                    <a:pt x="2" y="503"/>
                    <a:pt x="2" y="503"/>
                    <a:pt x="3" y="503"/>
                  </a:cubicBezTo>
                  <a:cubicBezTo>
                    <a:pt x="2" y="503"/>
                    <a:pt x="1" y="502"/>
                    <a:pt x="1" y="502"/>
                  </a:cubicBezTo>
                  <a:cubicBezTo>
                    <a:pt x="0" y="502"/>
                    <a:pt x="1" y="502"/>
                    <a:pt x="1" y="502"/>
                  </a:cubicBezTo>
                  <a:cubicBezTo>
                    <a:pt x="1" y="501"/>
                    <a:pt x="0" y="500"/>
                    <a:pt x="0" y="499"/>
                  </a:cubicBezTo>
                  <a:cubicBezTo>
                    <a:pt x="0" y="499"/>
                    <a:pt x="0" y="499"/>
                    <a:pt x="0" y="499"/>
                  </a:cubicBezTo>
                  <a:cubicBezTo>
                    <a:pt x="0" y="499"/>
                    <a:pt x="0" y="499"/>
                    <a:pt x="0" y="499"/>
                  </a:cubicBezTo>
                  <a:cubicBezTo>
                    <a:pt x="0" y="499"/>
                    <a:pt x="0" y="498"/>
                    <a:pt x="0" y="498"/>
                  </a:cubicBezTo>
                  <a:cubicBezTo>
                    <a:pt x="0" y="498"/>
                    <a:pt x="0" y="498"/>
                    <a:pt x="0" y="498"/>
                  </a:cubicBezTo>
                  <a:cubicBezTo>
                    <a:pt x="0" y="498"/>
                    <a:pt x="0" y="496"/>
                    <a:pt x="1" y="495"/>
                  </a:cubicBezTo>
                  <a:cubicBezTo>
                    <a:pt x="1" y="495"/>
                    <a:pt x="1" y="495"/>
                    <a:pt x="1" y="494"/>
                  </a:cubicBezTo>
                  <a:cubicBezTo>
                    <a:pt x="1" y="495"/>
                    <a:pt x="1" y="495"/>
                    <a:pt x="1" y="495"/>
                  </a:cubicBezTo>
                  <a:cubicBezTo>
                    <a:pt x="1" y="494"/>
                    <a:pt x="1" y="494"/>
                    <a:pt x="1" y="494"/>
                  </a:cubicBezTo>
                  <a:cubicBezTo>
                    <a:pt x="1" y="494"/>
                    <a:pt x="1" y="496"/>
                    <a:pt x="1" y="495"/>
                  </a:cubicBezTo>
                  <a:cubicBezTo>
                    <a:pt x="1" y="495"/>
                    <a:pt x="1" y="494"/>
                    <a:pt x="1" y="494"/>
                  </a:cubicBezTo>
                  <a:cubicBezTo>
                    <a:pt x="1" y="494"/>
                    <a:pt x="1" y="494"/>
                    <a:pt x="2" y="493"/>
                  </a:cubicBezTo>
                  <a:cubicBezTo>
                    <a:pt x="1" y="493"/>
                    <a:pt x="2" y="494"/>
                    <a:pt x="2" y="493"/>
                  </a:cubicBezTo>
                  <a:cubicBezTo>
                    <a:pt x="2" y="493"/>
                    <a:pt x="2" y="493"/>
                    <a:pt x="2" y="493"/>
                  </a:cubicBezTo>
                  <a:cubicBezTo>
                    <a:pt x="2" y="492"/>
                    <a:pt x="2" y="492"/>
                    <a:pt x="2" y="492"/>
                  </a:cubicBezTo>
                  <a:cubicBezTo>
                    <a:pt x="2" y="492"/>
                    <a:pt x="2" y="492"/>
                    <a:pt x="2" y="492"/>
                  </a:cubicBezTo>
                  <a:cubicBezTo>
                    <a:pt x="2" y="492"/>
                    <a:pt x="2" y="491"/>
                    <a:pt x="2" y="491"/>
                  </a:cubicBezTo>
                  <a:cubicBezTo>
                    <a:pt x="3" y="492"/>
                    <a:pt x="3" y="492"/>
                    <a:pt x="3" y="492"/>
                  </a:cubicBezTo>
                  <a:cubicBezTo>
                    <a:pt x="3" y="491"/>
                    <a:pt x="3" y="491"/>
                    <a:pt x="2" y="491"/>
                  </a:cubicBezTo>
                  <a:cubicBezTo>
                    <a:pt x="3" y="491"/>
                    <a:pt x="3" y="491"/>
                    <a:pt x="3" y="491"/>
                  </a:cubicBezTo>
                  <a:cubicBezTo>
                    <a:pt x="2" y="491"/>
                    <a:pt x="3" y="490"/>
                    <a:pt x="3" y="490"/>
                  </a:cubicBezTo>
                  <a:cubicBezTo>
                    <a:pt x="3" y="490"/>
                    <a:pt x="3" y="489"/>
                    <a:pt x="4" y="489"/>
                  </a:cubicBezTo>
                  <a:cubicBezTo>
                    <a:pt x="4" y="488"/>
                    <a:pt x="4" y="488"/>
                    <a:pt x="4" y="487"/>
                  </a:cubicBezTo>
                  <a:cubicBezTo>
                    <a:pt x="4" y="488"/>
                    <a:pt x="4" y="488"/>
                    <a:pt x="4" y="488"/>
                  </a:cubicBezTo>
                  <a:cubicBezTo>
                    <a:pt x="5" y="488"/>
                    <a:pt x="5" y="487"/>
                    <a:pt x="5" y="487"/>
                  </a:cubicBezTo>
                  <a:cubicBezTo>
                    <a:pt x="5" y="487"/>
                    <a:pt x="5" y="487"/>
                    <a:pt x="6" y="487"/>
                  </a:cubicBezTo>
                  <a:cubicBezTo>
                    <a:pt x="6" y="486"/>
                    <a:pt x="5" y="486"/>
                    <a:pt x="5" y="486"/>
                  </a:cubicBezTo>
                  <a:cubicBezTo>
                    <a:pt x="6" y="486"/>
                    <a:pt x="6" y="485"/>
                    <a:pt x="7" y="485"/>
                  </a:cubicBezTo>
                  <a:cubicBezTo>
                    <a:pt x="7" y="485"/>
                    <a:pt x="6" y="486"/>
                    <a:pt x="7" y="485"/>
                  </a:cubicBezTo>
                  <a:cubicBezTo>
                    <a:pt x="7" y="486"/>
                    <a:pt x="7" y="485"/>
                    <a:pt x="8" y="485"/>
                  </a:cubicBezTo>
                  <a:cubicBezTo>
                    <a:pt x="8" y="484"/>
                    <a:pt x="8" y="484"/>
                    <a:pt x="8" y="484"/>
                  </a:cubicBezTo>
                  <a:cubicBezTo>
                    <a:pt x="8" y="484"/>
                    <a:pt x="8" y="484"/>
                    <a:pt x="8" y="484"/>
                  </a:cubicBezTo>
                  <a:cubicBezTo>
                    <a:pt x="8" y="484"/>
                    <a:pt x="9" y="484"/>
                    <a:pt x="9" y="484"/>
                  </a:cubicBezTo>
                  <a:cubicBezTo>
                    <a:pt x="10" y="483"/>
                    <a:pt x="11" y="482"/>
                    <a:pt x="12" y="483"/>
                  </a:cubicBezTo>
                  <a:cubicBezTo>
                    <a:pt x="12" y="483"/>
                    <a:pt x="13" y="483"/>
                    <a:pt x="12" y="483"/>
                  </a:cubicBezTo>
                  <a:cubicBezTo>
                    <a:pt x="12" y="482"/>
                    <a:pt x="12" y="483"/>
                    <a:pt x="12" y="483"/>
                  </a:cubicBezTo>
                  <a:cubicBezTo>
                    <a:pt x="12" y="483"/>
                    <a:pt x="12" y="483"/>
                    <a:pt x="12" y="483"/>
                  </a:cubicBezTo>
                  <a:cubicBezTo>
                    <a:pt x="12" y="483"/>
                    <a:pt x="13" y="483"/>
                    <a:pt x="12" y="483"/>
                  </a:cubicBezTo>
                  <a:cubicBezTo>
                    <a:pt x="13" y="483"/>
                    <a:pt x="13" y="482"/>
                    <a:pt x="14" y="482"/>
                  </a:cubicBezTo>
                  <a:cubicBezTo>
                    <a:pt x="14" y="482"/>
                    <a:pt x="14" y="482"/>
                    <a:pt x="14" y="482"/>
                  </a:cubicBezTo>
                  <a:cubicBezTo>
                    <a:pt x="15" y="482"/>
                    <a:pt x="15" y="482"/>
                    <a:pt x="15" y="482"/>
                  </a:cubicBezTo>
                  <a:cubicBezTo>
                    <a:pt x="15" y="482"/>
                    <a:pt x="15" y="482"/>
                    <a:pt x="15" y="483"/>
                  </a:cubicBezTo>
                  <a:cubicBezTo>
                    <a:pt x="15" y="482"/>
                    <a:pt x="16" y="482"/>
                    <a:pt x="16" y="482"/>
                  </a:cubicBezTo>
                  <a:cubicBezTo>
                    <a:pt x="16" y="483"/>
                    <a:pt x="16" y="483"/>
                    <a:pt x="16" y="483"/>
                  </a:cubicBezTo>
                  <a:cubicBezTo>
                    <a:pt x="16" y="482"/>
                    <a:pt x="17" y="482"/>
                    <a:pt x="17" y="482"/>
                  </a:cubicBezTo>
                  <a:cubicBezTo>
                    <a:pt x="17" y="482"/>
                    <a:pt x="17" y="482"/>
                    <a:pt x="17" y="482"/>
                  </a:cubicBezTo>
                  <a:cubicBezTo>
                    <a:pt x="17" y="483"/>
                    <a:pt x="17" y="482"/>
                    <a:pt x="17" y="482"/>
                  </a:cubicBezTo>
                  <a:cubicBezTo>
                    <a:pt x="17" y="482"/>
                    <a:pt x="17" y="482"/>
                    <a:pt x="17" y="482"/>
                  </a:cubicBezTo>
                  <a:cubicBezTo>
                    <a:pt x="17" y="482"/>
                    <a:pt x="17" y="482"/>
                    <a:pt x="17" y="482"/>
                  </a:cubicBezTo>
                  <a:cubicBezTo>
                    <a:pt x="17" y="482"/>
                    <a:pt x="18" y="482"/>
                    <a:pt x="18" y="482"/>
                  </a:cubicBezTo>
                  <a:cubicBezTo>
                    <a:pt x="18" y="482"/>
                    <a:pt x="18" y="482"/>
                    <a:pt x="18" y="482"/>
                  </a:cubicBezTo>
                  <a:cubicBezTo>
                    <a:pt x="18" y="482"/>
                    <a:pt x="19" y="482"/>
                    <a:pt x="19" y="482"/>
                  </a:cubicBezTo>
                  <a:cubicBezTo>
                    <a:pt x="18" y="482"/>
                    <a:pt x="18" y="482"/>
                    <a:pt x="18" y="482"/>
                  </a:cubicBezTo>
                  <a:cubicBezTo>
                    <a:pt x="18" y="482"/>
                    <a:pt x="18" y="483"/>
                    <a:pt x="19" y="482"/>
                  </a:cubicBezTo>
                  <a:cubicBezTo>
                    <a:pt x="19" y="482"/>
                    <a:pt x="19" y="482"/>
                    <a:pt x="19" y="482"/>
                  </a:cubicBezTo>
                  <a:cubicBezTo>
                    <a:pt x="19" y="482"/>
                    <a:pt x="19" y="482"/>
                    <a:pt x="19" y="482"/>
                  </a:cubicBezTo>
                  <a:cubicBezTo>
                    <a:pt x="19" y="482"/>
                    <a:pt x="19" y="482"/>
                    <a:pt x="19" y="482"/>
                  </a:cubicBezTo>
                  <a:cubicBezTo>
                    <a:pt x="19" y="482"/>
                    <a:pt x="19" y="482"/>
                    <a:pt x="19" y="482"/>
                  </a:cubicBezTo>
                  <a:cubicBezTo>
                    <a:pt x="20" y="482"/>
                    <a:pt x="19" y="482"/>
                    <a:pt x="20" y="482"/>
                  </a:cubicBezTo>
                  <a:cubicBezTo>
                    <a:pt x="20" y="482"/>
                    <a:pt x="20" y="482"/>
                    <a:pt x="20" y="482"/>
                  </a:cubicBezTo>
                  <a:cubicBezTo>
                    <a:pt x="21" y="482"/>
                    <a:pt x="21" y="482"/>
                    <a:pt x="21" y="482"/>
                  </a:cubicBezTo>
                  <a:cubicBezTo>
                    <a:pt x="21" y="482"/>
                    <a:pt x="21" y="482"/>
                    <a:pt x="21" y="482"/>
                  </a:cubicBezTo>
                  <a:cubicBezTo>
                    <a:pt x="21" y="483"/>
                    <a:pt x="22" y="483"/>
                    <a:pt x="22" y="483"/>
                  </a:cubicBezTo>
                  <a:cubicBezTo>
                    <a:pt x="22" y="483"/>
                    <a:pt x="22" y="483"/>
                    <a:pt x="22" y="483"/>
                  </a:cubicBezTo>
                  <a:cubicBezTo>
                    <a:pt x="22" y="483"/>
                    <a:pt x="23" y="483"/>
                    <a:pt x="23" y="483"/>
                  </a:cubicBezTo>
                  <a:cubicBezTo>
                    <a:pt x="23" y="483"/>
                    <a:pt x="23" y="483"/>
                    <a:pt x="23" y="483"/>
                  </a:cubicBezTo>
                  <a:cubicBezTo>
                    <a:pt x="24" y="483"/>
                    <a:pt x="24" y="483"/>
                    <a:pt x="24" y="483"/>
                  </a:cubicBezTo>
                  <a:cubicBezTo>
                    <a:pt x="25" y="483"/>
                    <a:pt x="26" y="483"/>
                    <a:pt x="26" y="484"/>
                  </a:cubicBezTo>
                  <a:cubicBezTo>
                    <a:pt x="26" y="483"/>
                    <a:pt x="26" y="483"/>
                    <a:pt x="26" y="483"/>
                  </a:cubicBezTo>
                  <a:cubicBezTo>
                    <a:pt x="27" y="484"/>
                    <a:pt x="29" y="484"/>
                    <a:pt x="29" y="485"/>
                  </a:cubicBezTo>
                  <a:cubicBezTo>
                    <a:pt x="29" y="485"/>
                    <a:pt x="29" y="485"/>
                    <a:pt x="29" y="485"/>
                  </a:cubicBezTo>
                  <a:cubicBezTo>
                    <a:pt x="30" y="485"/>
                    <a:pt x="29" y="485"/>
                    <a:pt x="30" y="485"/>
                  </a:cubicBezTo>
                  <a:cubicBezTo>
                    <a:pt x="30" y="485"/>
                    <a:pt x="30" y="485"/>
                    <a:pt x="30" y="485"/>
                  </a:cubicBezTo>
                  <a:cubicBezTo>
                    <a:pt x="30" y="485"/>
                    <a:pt x="31" y="485"/>
                    <a:pt x="31" y="485"/>
                  </a:cubicBezTo>
                  <a:cubicBezTo>
                    <a:pt x="31" y="485"/>
                    <a:pt x="31" y="485"/>
                    <a:pt x="32" y="485"/>
                  </a:cubicBezTo>
                  <a:cubicBezTo>
                    <a:pt x="31" y="485"/>
                    <a:pt x="32" y="486"/>
                    <a:pt x="32" y="486"/>
                  </a:cubicBezTo>
                  <a:cubicBezTo>
                    <a:pt x="32" y="486"/>
                    <a:pt x="32" y="486"/>
                    <a:pt x="32" y="486"/>
                  </a:cubicBezTo>
                  <a:cubicBezTo>
                    <a:pt x="32" y="486"/>
                    <a:pt x="32" y="486"/>
                    <a:pt x="32" y="486"/>
                  </a:cubicBezTo>
                  <a:cubicBezTo>
                    <a:pt x="33" y="486"/>
                    <a:pt x="33" y="486"/>
                    <a:pt x="33" y="486"/>
                  </a:cubicBezTo>
                  <a:cubicBezTo>
                    <a:pt x="33" y="486"/>
                    <a:pt x="33" y="486"/>
                    <a:pt x="33" y="486"/>
                  </a:cubicBezTo>
                  <a:cubicBezTo>
                    <a:pt x="33" y="486"/>
                    <a:pt x="34" y="486"/>
                    <a:pt x="34" y="486"/>
                  </a:cubicBezTo>
                  <a:cubicBezTo>
                    <a:pt x="34" y="487"/>
                    <a:pt x="34" y="487"/>
                    <a:pt x="34" y="487"/>
                  </a:cubicBezTo>
                  <a:cubicBezTo>
                    <a:pt x="35" y="487"/>
                    <a:pt x="35" y="487"/>
                    <a:pt x="35" y="487"/>
                  </a:cubicBezTo>
                  <a:cubicBezTo>
                    <a:pt x="35" y="487"/>
                    <a:pt x="36" y="487"/>
                    <a:pt x="36" y="488"/>
                  </a:cubicBezTo>
                  <a:cubicBezTo>
                    <a:pt x="37" y="488"/>
                    <a:pt x="39" y="489"/>
                    <a:pt x="40" y="489"/>
                  </a:cubicBezTo>
                  <a:cubicBezTo>
                    <a:pt x="40" y="490"/>
                    <a:pt x="40" y="490"/>
                    <a:pt x="40" y="490"/>
                  </a:cubicBezTo>
                  <a:cubicBezTo>
                    <a:pt x="40" y="490"/>
                    <a:pt x="40" y="489"/>
                    <a:pt x="40" y="490"/>
                  </a:cubicBezTo>
                  <a:cubicBezTo>
                    <a:pt x="40" y="490"/>
                    <a:pt x="40" y="490"/>
                    <a:pt x="40" y="490"/>
                  </a:cubicBezTo>
                  <a:cubicBezTo>
                    <a:pt x="40" y="490"/>
                    <a:pt x="41" y="490"/>
                    <a:pt x="41" y="490"/>
                  </a:cubicBezTo>
                  <a:cubicBezTo>
                    <a:pt x="41" y="490"/>
                    <a:pt x="41" y="490"/>
                    <a:pt x="41" y="490"/>
                  </a:cubicBezTo>
                  <a:cubicBezTo>
                    <a:pt x="41" y="490"/>
                    <a:pt x="41" y="491"/>
                    <a:pt x="42" y="491"/>
                  </a:cubicBezTo>
                  <a:cubicBezTo>
                    <a:pt x="42" y="491"/>
                    <a:pt x="41" y="491"/>
                    <a:pt x="41" y="491"/>
                  </a:cubicBezTo>
                  <a:cubicBezTo>
                    <a:pt x="42" y="491"/>
                    <a:pt x="42" y="491"/>
                    <a:pt x="42" y="491"/>
                  </a:cubicBezTo>
                  <a:cubicBezTo>
                    <a:pt x="42" y="491"/>
                    <a:pt x="40" y="491"/>
                    <a:pt x="41" y="491"/>
                  </a:cubicBezTo>
                  <a:cubicBezTo>
                    <a:pt x="41" y="492"/>
                    <a:pt x="41" y="492"/>
                    <a:pt x="41" y="492"/>
                  </a:cubicBezTo>
                  <a:cubicBezTo>
                    <a:pt x="41" y="492"/>
                    <a:pt x="40" y="491"/>
                    <a:pt x="41" y="492"/>
                  </a:cubicBezTo>
                  <a:cubicBezTo>
                    <a:pt x="41" y="492"/>
                    <a:pt x="41" y="492"/>
                    <a:pt x="41" y="492"/>
                  </a:cubicBezTo>
                  <a:cubicBezTo>
                    <a:pt x="42" y="492"/>
                    <a:pt x="42" y="491"/>
                    <a:pt x="42" y="492"/>
                  </a:cubicBezTo>
                  <a:cubicBezTo>
                    <a:pt x="43" y="492"/>
                    <a:pt x="42" y="491"/>
                    <a:pt x="42" y="492"/>
                  </a:cubicBezTo>
                  <a:cubicBezTo>
                    <a:pt x="42" y="492"/>
                    <a:pt x="43" y="492"/>
                    <a:pt x="43" y="492"/>
                  </a:cubicBezTo>
                  <a:cubicBezTo>
                    <a:pt x="43" y="492"/>
                    <a:pt x="43" y="492"/>
                    <a:pt x="43" y="492"/>
                  </a:cubicBezTo>
                  <a:cubicBezTo>
                    <a:pt x="43" y="492"/>
                    <a:pt x="43" y="492"/>
                    <a:pt x="43" y="492"/>
                  </a:cubicBezTo>
                  <a:cubicBezTo>
                    <a:pt x="43" y="492"/>
                    <a:pt x="44" y="492"/>
                    <a:pt x="44" y="492"/>
                  </a:cubicBezTo>
                  <a:cubicBezTo>
                    <a:pt x="44" y="492"/>
                    <a:pt x="44" y="492"/>
                    <a:pt x="44" y="492"/>
                  </a:cubicBezTo>
                  <a:cubicBezTo>
                    <a:pt x="44" y="493"/>
                    <a:pt x="44" y="493"/>
                    <a:pt x="44" y="493"/>
                  </a:cubicBezTo>
                  <a:cubicBezTo>
                    <a:pt x="44" y="493"/>
                    <a:pt x="45" y="493"/>
                    <a:pt x="45" y="493"/>
                  </a:cubicBezTo>
                  <a:cubicBezTo>
                    <a:pt x="45" y="493"/>
                    <a:pt x="45" y="493"/>
                    <a:pt x="45" y="493"/>
                  </a:cubicBezTo>
                  <a:cubicBezTo>
                    <a:pt x="45" y="493"/>
                    <a:pt x="45" y="493"/>
                    <a:pt x="45" y="494"/>
                  </a:cubicBezTo>
                  <a:cubicBezTo>
                    <a:pt x="45" y="494"/>
                    <a:pt x="45" y="494"/>
                    <a:pt x="45" y="494"/>
                  </a:cubicBezTo>
                  <a:cubicBezTo>
                    <a:pt x="46" y="494"/>
                    <a:pt x="46" y="494"/>
                    <a:pt x="46" y="494"/>
                  </a:cubicBezTo>
                  <a:cubicBezTo>
                    <a:pt x="46" y="494"/>
                    <a:pt x="46" y="494"/>
                    <a:pt x="46" y="495"/>
                  </a:cubicBezTo>
                  <a:cubicBezTo>
                    <a:pt x="46" y="495"/>
                    <a:pt x="47" y="495"/>
                    <a:pt x="47" y="495"/>
                  </a:cubicBezTo>
                  <a:cubicBezTo>
                    <a:pt x="47" y="494"/>
                    <a:pt x="46" y="495"/>
                    <a:pt x="46" y="494"/>
                  </a:cubicBezTo>
                  <a:cubicBezTo>
                    <a:pt x="46" y="495"/>
                    <a:pt x="47" y="495"/>
                    <a:pt x="47" y="495"/>
                  </a:cubicBezTo>
                  <a:cubicBezTo>
                    <a:pt x="47" y="495"/>
                    <a:pt x="47" y="495"/>
                    <a:pt x="47" y="495"/>
                  </a:cubicBezTo>
                  <a:cubicBezTo>
                    <a:pt x="47" y="495"/>
                    <a:pt x="47" y="495"/>
                    <a:pt x="48" y="495"/>
                  </a:cubicBezTo>
                  <a:cubicBezTo>
                    <a:pt x="47" y="495"/>
                    <a:pt x="47" y="495"/>
                    <a:pt x="47" y="495"/>
                  </a:cubicBezTo>
                  <a:cubicBezTo>
                    <a:pt x="48" y="495"/>
                    <a:pt x="48" y="495"/>
                    <a:pt x="48" y="495"/>
                  </a:cubicBezTo>
                  <a:cubicBezTo>
                    <a:pt x="48" y="495"/>
                    <a:pt x="48" y="496"/>
                    <a:pt x="48" y="496"/>
                  </a:cubicBezTo>
                  <a:cubicBezTo>
                    <a:pt x="48" y="496"/>
                    <a:pt x="48" y="496"/>
                    <a:pt x="48" y="496"/>
                  </a:cubicBezTo>
                  <a:cubicBezTo>
                    <a:pt x="48" y="496"/>
                    <a:pt x="48" y="496"/>
                    <a:pt x="48" y="496"/>
                  </a:cubicBezTo>
                  <a:cubicBezTo>
                    <a:pt x="49" y="496"/>
                    <a:pt x="49" y="496"/>
                    <a:pt x="49" y="496"/>
                  </a:cubicBezTo>
                  <a:cubicBezTo>
                    <a:pt x="49" y="496"/>
                    <a:pt x="49" y="496"/>
                    <a:pt x="49" y="496"/>
                  </a:cubicBezTo>
                  <a:cubicBezTo>
                    <a:pt x="48" y="496"/>
                    <a:pt x="48" y="496"/>
                    <a:pt x="48" y="496"/>
                  </a:cubicBezTo>
                  <a:cubicBezTo>
                    <a:pt x="48" y="496"/>
                    <a:pt x="48" y="497"/>
                    <a:pt x="49" y="497"/>
                  </a:cubicBezTo>
                  <a:cubicBezTo>
                    <a:pt x="49" y="497"/>
                    <a:pt x="49" y="497"/>
                    <a:pt x="49" y="497"/>
                  </a:cubicBezTo>
                  <a:cubicBezTo>
                    <a:pt x="49" y="497"/>
                    <a:pt x="49" y="497"/>
                    <a:pt x="49" y="497"/>
                  </a:cubicBezTo>
                  <a:cubicBezTo>
                    <a:pt x="50" y="497"/>
                    <a:pt x="49" y="497"/>
                    <a:pt x="50" y="497"/>
                  </a:cubicBezTo>
                  <a:cubicBezTo>
                    <a:pt x="50" y="497"/>
                    <a:pt x="50" y="498"/>
                    <a:pt x="50" y="498"/>
                  </a:cubicBezTo>
                  <a:cubicBezTo>
                    <a:pt x="49" y="498"/>
                    <a:pt x="49" y="498"/>
                    <a:pt x="49" y="498"/>
                  </a:cubicBezTo>
                  <a:cubicBezTo>
                    <a:pt x="50" y="498"/>
                    <a:pt x="50" y="498"/>
                    <a:pt x="50" y="498"/>
                  </a:cubicBezTo>
                  <a:cubicBezTo>
                    <a:pt x="49" y="498"/>
                    <a:pt x="50" y="499"/>
                    <a:pt x="49" y="499"/>
                  </a:cubicBezTo>
                  <a:cubicBezTo>
                    <a:pt x="49" y="499"/>
                    <a:pt x="50" y="499"/>
                    <a:pt x="50" y="499"/>
                  </a:cubicBezTo>
                  <a:cubicBezTo>
                    <a:pt x="50" y="498"/>
                    <a:pt x="51" y="499"/>
                    <a:pt x="51" y="499"/>
                  </a:cubicBezTo>
                  <a:cubicBezTo>
                    <a:pt x="52" y="499"/>
                    <a:pt x="50" y="500"/>
                    <a:pt x="51" y="500"/>
                  </a:cubicBezTo>
                  <a:cubicBezTo>
                    <a:pt x="51" y="500"/>
                    <a:pt x="52" y="500"/>
                    <a:pt x="52" y="500"/>
                  </a:cubicBezTo>
                  <a:cubicBezTo>
                    <a:pt x="52" y="500"/>
                    <a:pt x="52" y="500"/>
                    <a:pt x="52" y="500"/>
                  </a:cubicBezTo>
                  <a:cubicBezTo>
                    <a:pt x="52" y="500"/>
                    <a:pt x="52" y="501"/>
                    <a:pt x="52" y="500"/>
                  </a:cubicBezTo>
                  <a:cubicBezTo>
                    <a:pt x="52" y="500"/>
                    <a:pt x="52" y="500"/>
                    <a:pt x="51" y="500"/>
                  </a:cubicBezTo>
                  <a:cubicBezTo>
                    <a:pt x="51" y="500"/>
                    <a:pt x="51" y="500"/>
                    <a:pt x="51" y="501"/>
                  </a:cubicBezTo>
                  <a:cubicBezTo>
                    <a:pt x="52" y="501"/>
                    <a:pt x="52" y="501"/>
                    <a:pt x="52" y="501"/>
                  </a:cubicBezTo>
                  <a:cubicBezTo>
                    <a:pt x="52" y="501"/>
                    <a:pt x="52" y="501"/>
                    <a:pt x="52" y="501"/>
                  </a:cubicBezTo>
                  <a:cubicBezTo>
                    <a:pt x="53" y="501"/>
                    <a:pt x="52" y="501"/>
                    <a:pt x="53" y="501"/>
                  </a:cubicBezTo>
                  <a:cubicBezTo>
                    <a:pt x="53" y="501"/>
                    <a:pt x="53" y="501"/>
                    <a:pt x="53" y="501"/>
                  </a:cubicBezTo>
                  <a:cubicBezTo>
                    <a:pt x="53" y="501"/>
                    <a:pt x="53" y="501"/>
                    <a:pt x="53" y="501"/>
                  </a:cubicBezTo>
                  <a:cubicBezTo>
                    <a:pt x="53" y="501"/>
                    <a:pt x="53" y="501"/>
                    <a:pt x="53" y="501"/>
                  </a:cubicBezTo>
                  <a:cubicBezTo>
                    <a:pt x="53" y="502"/>
                    <a:pt x="53" y="501"/>
                    <a:pt x="54" y="502"/>
                  </a:cubicBezTo>
                  <a:cubicBezTo>
                    <a:pt x="54" y="502"/>
                    <a:pt x="54" y="502"/>
                    <a:pt x="54" y="502"/>
                  </a:cubicBezTo>
                  <a:cubicBezTo>
                    <a:pt x="53" y="502"/>
                    <a:pt x="53" y="501"/>
                    <a:pt x="53" y="502"/>
                  </a:cubicBezTo>
                  <a:cubicBezTo>
                    <a:pt x="53" y="502"/>
                    <a:pt x="53" y="502"/>
                    <a:pt x="54" y="502"/>
                  </a:cubicBezTo>
                  <a:cubicBezTo>
                    <a:pt x="53" y="502"/>
                    <a:pt x="53" y="502"/>
                    <a:pt x="53" y="502"/>
                  </a:cubicBezTo>
                  <a:cubicBezTo>
                    <a:pt x="53" y="502"/>
                    <a:pt x="53" y="503"/>
                    <a:pt x="54" y="503"/>
                  </a:cubicBezTo>
                  <a:cubicBezTo>
                    <a:pt x="54" y="503"/>
                    <a:pt x="54" y="503"/>
                    <a:pt x="54" y="503"/>
                  </a:cubicBezTo>
                  <a:cubicBezTo>
                    <a:pt x="54" y="503"/>
                    <a:pt x="55" y="503"/>
                    <a:pt x="55" y="504"/>
                  </a:cubicBezTo>
                  <a:cubicBezTo>
                    <a:pt x="55" y="504"/>
                    <a:pt x="55" y="505"/>
                    <a:pt x="55" y="504"/>
                  </a:cubicBezTo>
                  <a:cubicBezTo>
                    <a:pt x="55" y="504"/>
                    <a:pt x="54" y="503"/>
                    <a:pt x="54" y="503"/>
                  </a:cubicBezTo>
                  <a:cubicBezTo>
                    <a:pt x="54" y="504"/>
                    <a:pt x="54" y="503"/>
                    <a:pt x="53" y="503"/>
                  </a:cubicBezTo>
                  <a:cubicBezTo>
                    <a:pt x="53" y="503"/>
                    <a:pt x="53" y="503"/>
                    <a:pt x="53" y="504"/>
                  </a:cubicBezTo>
                  <a:cubicBezTo>
                    <a:pt x="53" y="504"/>
                    <a:pt x="53" y="504"/>
                    <a:pt x="53" y="504"/>
                  </a:cubicBezTo>
                  <a:cubicBezTo>
                    <a:pt x="54" y="504"/>
                    <a:pt x="53" y="504"/>
                    <a:pt x="54" y="504"/>
                  </a:cubicBezTo>
                  <a:cubicBezTo>
                    <a:pt x="54" y="504"/>
                    <a:pt x="54" y="505"/>
                    <a:pt x="55" y="505"/>
                  </a:cubicBezTo>
                  <a:cubicBezTo>
                    <a:pt x="55" y="505"/>
                    <a:pt x="55" y="505"/>
                    <a:pt x="54" y="505"/>
                  </a:cubicBezTo>
                  <a:cubicBezTo>
                    <a:pt x="55" y="505"/>
                    <a:pt x="55" y="506"/>
                    <a:pt x="56" y="507"/>
                  </a:cubicBezTo>
                  <a:cubicBezTo>
                    <a:pt x="56" y="506"/>
                    <a:pt x="56" y="507"/>
                    <a:pt x="56" y="507"/>
                  </a:cubicBezTo>
                  <a:cubicBezTo>
                    <a:pt x="56" y="507"/>
                    <a:pt x="56" y="506"/>
                    <a:pt x="56" y="506"/>
                  </a:cubicBezTo>
                  <a:cubicBezTo>
                    <a:pt x="57" y="506"/>
                    <a:pt x="56" y="506"/>
                    <a:pt x="56" y="506"/>
                  </a:cubicBezTo>
                  <a:cubicBezTo>
                    <a:pt x="57" y="507"/>
                    <a:pt x="56" y="507"/>
                    <a:pt x="57" y="507"/>
                  </a:cubicBezTo>
                  <a:cubicBezTo>
                    <a:pt x="56" y="507"/>
                    <a:pt x="56" y="507"/>
                    <a:pt x="56" y="507"/>
                  </a:cubicBezTo>
                  <a:cubicBezTo>
                    <a:pt x="56" y="508"/>
                    <a:pt x="56" y="507"/>
                    <a:pt x="56" y="508"/>
                  </a:cubicBezTo>
                  <a:cubicBezTo>
                    <a:pt x="56" y="508"/>
                    <a:pt x="57" y="509"/>
                    <a:pt x="57" y="509"/>
                  </a:cubicBezTo>
                  <a:cubicBezTo>
                    <a:pt x="57" y="510"/>
                    <a:pt x="58" y="511"/>
                    <a:pt x="58" y="511"/>
                  </a:cubicBezTo>
                  <a:cubicBezTo>
                    <a:pt x="58" y="512"/>
                    <a:pt x="57" y="511"/>
                    <a:pt x="58" y="512"/>
                  </a:cubicBezTo>
                  <a:cubicBezTo>
                    <a:pt x="58" y="512"/>
                    <a:pt x="58" y="511"/>
                    <a:pt x="58" y="512"/>
                  </a:cubicBezTo>
                  <a:cubicBezTo>
                    <a:pt x="58" y="512"/>
                    <a:pt x="58" y="512"/>
                    <a:pt x="58" y="512"/>
                  </a:cubicBezTo>
                  <a:cubicBezTo>
                    <a:pt x="58" y="512"/>
                    <a:pt x="58" y="513"/>
                    <a:pt x="58" y="513"/>
                  </a:cubicBezTo>
                  <a:cubicBezTo>
                    <a:pt x="58" y="513"/>
                    <a:pt x="58" y="513"/>
                    <a:pt x="58" y="513"/>
                  </a:cubicBezTo>
                  <a:cubicBezTo>
                    <a:pt x="58" y="513"/>
                    <a:pt x="58" y="513"/>
                    <a:pt x="58" y="513"/>
                  </a:cubicBezTo>
                  <a:cubicBezTo>
                    <a:pt x="58" y="513"/>
                    <a:pt x="58" y="513"/>
                    <a:pt x="58" y="513"/>
                  </a:cubicBezTo>
                  <a:cubicBezTo>
                    <a:pt x="58" y="514"/>
                    <a:pt x="58" y="514"/>
                    <a:pt x="58" y="514"/>
                  </a:cubicBezTo>
                  <a:cubicBezTo>
                    <a:pt x="58" y="514"/>
                    <a:pt x="58" y="514"/>
                    <a:pt x="58" y="514"/>
                  </a:cubicBezTo>
                  <a:cubicBezTo>
                    <a:pt x="59" y="515"/>
                    <a:pt x="59" y="515"/>
                    <a:pt x="59" y="516"/>
                  </a:cubicBezTo>
                  <a:cubicBezTo>
                    <a:pt x="59" y="516"/>
                    <a:pt x="59" y="516"/>
                    <a:pt x="59" y="516"/>
                  </a:cubicBezTo>
                  <a:cubicBezTo>
                    <a:pt x="59" y="516"/>
                    <a:pt x="59" y="516"/>
                    <a:pt x="59" y="516"/>
                  </a:cubicBezTo>
                  <a:cubicBezTo>
                    <a:pt x="59" y="516"/>
                    <a:pt x="59" y="517"/>
                    <a:pt x="59" y="517"/>
                  </a:cubicBezTo>
                  <a:cubicBezTo>
                    <a:pt x="58" y="516"/>
                    <a:pt x="58" y="516"/>
                    <a:pt x="58" y="516"/>
                  </a:cubicBezTo>
                  <a:cubicBezTo>
                    <a:pt x="58" y="516"/>
                    <a:pt x="59" y="516"/>
                    <a:pt x="59" y="516"/>
                  </a:cubicBezTo>
                  <a:cubicBezTo>
                    <a:pt x="59" y="516"/>
                    <a:pt x="59" y="515"/>
                    <a:pt x="58" y="515"/>
                  </a:cubicBezTo>
                  <a:cubicBezTo>
                    <a:pt x="58" y="515"/>
                    <a:pt x="58" y="515"/>
                    <a:pt x="59" y="515"/>
                  </a:cubicBezTo>
                  <a:cubicBezTo>
                    <a:pt x="58" y="516"/>
                    <a:pt x="58" y="515"/>
                    <a:pt x="58" y="515"/>
                  </a:cubicBezTo>
                  <a:cubicBezTo>
                    <a:pt x="58" y="515"/>
                    <a:pt x="58" y="515"/>
                    <a:pt x="58" y="515"/>
                  </a:cubicBezTo>
                  <a:cubicBezTo>
                    <a:pt x="58" y="515"/>
                    <a:pt x="58" y="515"/>
                    <a:pt x="58" y="515"/>
                  </a:cubicBezTo>
                  <a:cubicBezTo>
                    <a:pt x="58" y="515"/>
                    <a:pt x="58" y="514"/>
                    <a:pt x="58" y="515"/>
                  </a:cubicBezTo>
                  <a:cubicBezTo>
                    <a:pt x="58" y="515"/>
                    <a:pt x="57" y="514"/>
                    <a:pt x="57" y="514"/>
                  </a:cubicBezTo>
                  <a:cubicBezTo>
                    <a:pt x="58" y="513"/>
                    <a:pt x="57" y="513"/>
                    <a:pt x="57" y="512"/>
                  </a:cubicBezTo>
                  <a:cubicBezTo>
                    <a:pt x="57" y="513"/>
                    <a:pt x="57" y="513"/>
                    <a:pt x="58" y="513"/>
                  </a:cubicBezTo>
                  <a:cubicBezTo>
                    <a:pt x="58" y="513"/>
                    <a:pt x="57" y="513"/>
                    <a:pt x="57" y="512"/>
                  </a:cubicBezTo>
                  <a:cubicBezTo>
                    <a:pt x="57" y="512"/>
                    <a:pt x="57" y="512"/>
                    <a:pt x="57" y="512"/>
                  </a:cubicBezTo>
                  <a:cubicBezTo>
                    <a:pt x="57" y="512"/>
                    <a:pt x="57" y="512"/>
                    <a:pt x="57" y="512"/>
                  </a:cubicBezTo>
                  <a:cubicBezTo>
                    <a:pt x="57" y="511"/>
                    <a:pt x="56" y="511"/>
                    <a:pt x="56" y="511"/>
                  </a:cubicBezTo>
                  <a:cubicBezTo>
                    <a:pt x="56" y="510"/>
                    <a:pt x="55" y="509"/>
                    <a:pt x="55" y="509"/>
                  </a:cubicBezTo>
                  <a:cubicBezTo>
                    <a:pt x="55" y="509"/>
                    <a:pt x="55" y="509"/>
                    <a:pt x="55" y="509"/>
                  </a:cubicBezTo>
                  <a:cubicBezTo>
                    <a:pt x="55" y="508"/>
                    <a:pt x="54" y="507"/>
                    <a:pt x="54" y="507"/>
                  </a:cubicBezTo>
                  <a:cubicBezTo>
                    <a:pt x="54" y="506"/>
                    <a:pt x="53" y="506"/>
                    <a:pt x="53" y="505"/>
                  </a:cubicBezTo>
                  <a:cubicBezTo>
                    <a:pt x="50" y="502"/>
                    <a:pt x="50" y="502"/>
                    <a:pt x="50" y="502"/>
                  </a:cubicBezTo>
                  <a:cubicBezTo>
                    <a:pt x="50" y="502"/>
                    <a:pt x="50" y="502"/>
                    <a:pt x="50" y="502"/>
                  </a:cubicBezTo>
                  <a:cubicBezTo>
                    <a:pt x="50" y="501"/>
                    <a:pt x="50" y="501"/>
                    <a:pt x="50" y="501"/>
                  </a:cubicBezTo>
                  <a:cubicBezTo>
                    <a:pt x="50" y="502"/>
                    <a:pt x="50" y="501"/>
                    <a:pt x="49" y="501"/>
                  </a:cubicBezTo>
                  <a:cubicBezTo>
                    <a:pt x="49" y="500"/>
                    <a:pt x="48" y="500"/>
                    <a:pt x="48" y="499"/>
                  </a:cubicBezTo>
                  <a:cubicBezTo>
                    <a:pt x="48" y="499"/>
                    <a:pt x="48" y="499"/>
                    <a:pt x="48" y="499"/>
                  </a:cubicBezTo>
                  <a:cubicBezTo>
                    <a:pt x="47" y="499"/>
                    <a:pt x="47" y="498"/>
                    <a:pt x="46" y="498"/>
                  </a:cubicBezTo>
                  <a:cubicBezTo>
                    <a:pt x="46" y="498"/>
                    <a:pt x="46" y="497"/>
                    <a:pt x="46" y="497"/>
                  </a:cubicBezTo>
                  <a:cubicBezTo>
                    <a:pt x="45" y="497"/>
                    <a:pt x="45" y="497"/>
                    <a:pt x="45" y="497"/>
                  </a:cubicBezTo>
                  <a:cubicBezTo>
                    <a:pt x="44" y="496"/>
                    <a:pt x="44" y="496"/>
                    <a:pt x="44" y="495"/>
                  </a:cubicBezTo>
                  <a:cubicBezTo>
                    <a:pt x="42" y="495"/>
                    <a:pt x="41" y="493"/>
                    <a:pt x="39" y="493"/>
                  </a:cubicBezTo>
                  <a:cubicBezTo>
                    <a:pt x="39" y="492"/>
                    <a:pt x="39" y="492"/>
                    <a:pt x="39" y="492"/>
                  </a:cubicBezTo>
                  <a:cubicBezTo>
                    <a:pt x="37" y="492"/>
                    <a:pt x="36" y="490"/>
                    <a:pt x="34" y="490"/>
                  </a:cubicBezTo>
                  <a:cubicBezTo>
                    <a:pt x="34" y="489"/>
                    <a:pt x="34" y="489"/>
                    <a:pt x="34" y="489"/>
                  </a:cubicBezTo>
                  <a:cubicBezTo>
                    <a:pt x="34" y="489"/>
                    <a:pt x="33" y="489"/>
                    <a:pt x="33" y="489"/>
                  </a:cubicBezTo>
                  <a:cubicBezTo>
                    <a:pt x="33" y="489"/>
                    <a:pt x="32" y="489"/>
                    <a:pt x="32" y="488"/>
                  </a:cubicBezTo>
                  <a:cubicBezTo>
                    <a:pt x="32" y="488"/>
                    <a:pt x="31" y="488"/>
                    <a:pt x="31" y="488"/>
                  </a:cubicBezTo>
                  <a:cubicBezTo>
                    <a:pt x="30" y="488"/>
                    <a:pt x="30" y="488"/>
                    <a:pt x="29" y="487"/>
                  </a:cubicBezTo>
                  <a:cubicBezTo>
                    <a:pt x="29" y="487"/>
                    <a:pt x="29" y="487"/>
                    <a:pt x="29" y="487"/>
                  </a:cubicBezTo>
                  <a:cubicBezTo>
                    <a:pt x="29" y="487"/>
                    <a:pt x="29" y="487"/>
                    <a:pt x="29" y="487"/>
                  </a:cubicBezTo>
                  <a:cubicBezTo>
                    <a:pt x="29" y="487"/>
                    <a:pt x="28" y="487"/>
                    <a:pt x="28" y="487"/>
                  </a:cubicBezTo>
                  <a:cubicBezTo>
                    <a:pt x="27" y="487"/>
                    <a:pt x="26" y="487"/>
                    <a:pt x="25" y="486"/>
                  </a:cubicBezTo>
                  <a:cubicBezTo>
                    <a:pt x="25" y="486"/>
                    <a:pt x="25" y="486"/>
                    <a:pt x="25" y="486"/>
                  </a:cubicBezTo>
                  <a:cubicBezTo>
                    <a:pt x="24" y="486"/>
                    <a:pt x="23" y="485"/>
                    <a:pt x="23" y="486"/>
                  </a:cubicBezTo>
                  <a:cubicBezTo>
                    <a:pt x="22" y="485"/>
                    <a:pt x="23" y="485"/>
                    <a:pt x="22" y="485"/>
                  </a:cubicBezTo>
                  <a:cubicBezTo>
                    <a:pt x="22" y="485"/>
                    <a:pt x="22" y="485"/>
                    <a:pt x="22" y="485"/>
                  </a:cubicBezTo>
                  <a:cubicBezTo>
                    <a:pt x="21" y="485"/>
                    <a:pt x="19" y="485"/>
                    <a:pt x="18" y="485"/>
                  </a:cubicBezTo>
                  <a:cubicBezTo>
                    <a:pt x="16" y="485"/>
                    <a:pt x="14" y="485"/>
                    <a:pt x="12" y="485"/>
                  </a:cubicBezTo>
                  <a:cubicBezTo>
                    <a:pt x="12" y="485"/>
                    <a:pt x="12" y="485"/>
                    <a:pt x="12" y="485"/>
                  </a:cubicBezTo>
                  <a:cubicBezTo>
                    <a:pt x="11" y="486"/>
                    <a:pt x="10" y="486"/>
                    <a:pt x="10" y="486"/>
                  </a:cubicBezTo>
                  <a:cubicBezTo>
                    <a:pt x="10" y="486"/>
                    <a:pt x="10" y="487"/>
                    <a:pt x="10" y="486"/>
                  </a:cubicBezTo>
                  <a:cubicBezTo>
                    <a:pt x="9" y="487"/>
                    <a:pt x="8" y="487"/>
                    <a:pt x="8" y="488"/>
                  </a:cubicBezTo>
                  <a:cubicBezTo>
                    <a:pt x="8" y="488"/>
                    <a:pt x="8" y="488"/>
                    <a:pt x="8" y="487"/>
                  </a:cubicBezTo>
                  <a:cubicBezTo>
                    <a:pt x="7" y="488"/>
                    <a:pt x="7" y="489"/>
                    <a:pt x="6" y="489"/>
                  </a:cubicBezTo>
                  <a:cubicBezTo>
                    <a:pt x="6" y="489"/>
                    <a:pt x="6" y="489"/>
                    <a:pt x="6" y="489"/>
                  </a:cubicBezTo>
                  <a:cubicBezTo>
                    <a:pt x="6" y="489"/>
                    <a:pt x="6" y="490"/>
                    <a:pt x="6" y="489"/>
                  </a:cubicBezTo>
                  <a:cubicBezTo>
                    <a:pt x="6" y="490"/>
                    <a:pt x="6" y="490"/>
                    <a:pt x="6" y="490"/>
                  </a:cubicBezTo>
                  <a:cubicBezTo>
                    <a:pt x="5" y="491"/>
                    <a:pt x="4" y="493"/>
                    <a:pt x="4" y="495"/>
                  </a:cubicBezTo>
                  <a:cubicBezTo>
                    <a:pt x="3" y="496"/>
                    <a:pt x="3" y="495"/>
                    <a:pt x="3" y="496"/>
                  </a:cubicBezTo>
                  <a:cubicBezTo>
                    <a:pt x="3" y="496"/>
                    <a:pt x="3" y="496"/>
                    <a:pt x="3" y="496"/>
                  </a:cubicBezTo>
                  <a:cubicBezTo>
                    <a:pt x="3" y="496"/>
                    <a:pt x="2" y="496"/>
                    <a:pt x="2" y="497"/>
                  </a:cubicBezTo>
                  <a:cubicBezTo>
                    <a:pt x="3" y="497"/>
                    <a:pt x="3" y="497"/>
                    <a:pt x="3" y="497"/>
                  </a:cubicBezTo>
                  <a:cubicBezTo>
                    <a:pt x="2" y="498"/>
                    <a:pt x="2" y="498"/>
                    <a:pt x="2" y="499"/>
                  </a:cubicBezTo>
                  <a:cubicBezTo>
                    <a:pt x="2" y="499"/>
                    <a:pt x="2" y="499"/>
                    <a:pt x="2" y="499"/>
                  </a:cubicBezTo>
                  <a:cubicBezTo>
                    <a:pt x="2" y="499"/>
                    <a:pt x="2" y="500"/>
                    <a:pt x="3" y="500"/>
                  </a:cubicBezTo>
                  <a:cubicBezTo>
                    <a:pt x="3" y="501"/>
                    <a:pt x="5" y="502"/>
                    <a:pt x="7" y="502"/>
                  </a:cubicBezTo>
                  <a:cubicBezTo>
                    <a:pt x="10" y="502"/>
                    <a:pt x="12" y="502"/>
                    <a:pt x="14" y="502"/>
                  </a:cubicBezTo>
                  <a:cubicBezTo>
                    <a:pt x="19" y="502"/>
                    <a:pt x="23" y="502"/>
                    <a:pt x="28" y="503"/>
                  </a:cubicBezTo>
                  <a:cubicBezTo>
                    <a:pt x="29" y="503"/>
                    <a:pt x="29" y="503"/>
                    <a:pt x="30" y="503"/>
                  </a:cubicBezTo>
                  <a:cubicBezTo>
                    <a:pt x="30" y="503"/>
                    <a:pt x="30" y="503"/>
                    <a:pt x="30" y="503"/>
                  </a:cubicBezTo>
                  <a:cubicBezTo>
                    <a:pt x="30" y="503"/>
                    <a:pt x="31" y="503"/>
                    <a:pt x="31" y="503"/>
                  </a:cubicBezTo>
                  <a:cubicBezTo>
                    <a:pt x="33" y="503"/>
                    <a:pt x="35" y="504"/>
                    <a:pt x="36" y="504"/>
                  </a:cubicBezTo>
                  <a:cubicBezTo>
                    <a:pt x="36" y="504"/>
                    <a:pt x="36" y="504"/>
                    <a:pt x="36" y="504"/>
                  </a:cubicBezTo>
                  <a:cubicBezTo>
                    <a:pt x="37" y="504"/>
                    <a:pt x="37" y="504"/>
                    <a:pt x="37" y="504"/>
                  </a:cubicBezTo>
                  <a:cubicBezTo>
                    <a:pt x="37" y="504"/>
                    <a:pt x="37" y="504"/>
                    <a:pt x="37" y="504"/>
                  </a:cubicBezTo>
                  <a:cubicBezTo>
                    <a:pt x="37" y="504"/>
                    <a:pt x="37" y="504"/>
                    <a:pt x="37" y="504"/>
                  </a:cubicBezTo>
                  <a:cubicBezTo>
                    <a:pt x="41" y="505"/>
                    <a:pt x="45" y="507"/>
                    <a:pt x="49" y="509"/>
                  </a:cubicBezTo>
                  <a:cubicBezTo>
                    <a:pt x="50" y="510"/>
                    <a:pt x="51" y="510"/>
                    <a:pt x="52" y="511"/>
                  </a:cubicBezTo>
                  <a:cubicBezTo>
                    <a:pt x="55" y="513"/>
                    <a:pt x="57" y="515"/>
                    <a:pt x="60" y="517"/>
                  </a:cubicBezTo>
                  <a:cubicBezTo>
                    <a:pt x="60" y="517"/>
                    <a:pt x="59" y="517"/>
                    <a:pt x="58" y="517"/>
                  </a:cubicBezTo>
                  <a:close/>
                  <a:moveTo>
                    <a:pt x="58" y="517"/>
                  </a:moveTo>
                  <a:cubicBezTo>
                    <a:pt x="58" y="517"/>
                    <a:pt x="58" y="517"/>
                    <a:pt x="59" y="517"/>
                  </a:cubicBezTo>
                  <a:cubicBezTo>
                    <a:pt x="59" y="517"/>
                    <a:pt x="58" y="517"/>
                    <a:pt x="58" y="517"/>
                  </a:cubicBezTo>
                  <a:close/>
                  <a:moveTo>
                    <a:pt x="56" y="507"/>
                  </a:moveTo>
                  <a:cubicBezTo>
                    <a:pt x="56" y="507"/>
                    <a:pt x="56" y="507"/>
                    <a:pt x="56" y="507"/>
                  </a:cubicBezTo>
                  <a:cubicBezTo>
                    <a:pt x="56" y="507"/>
                    <a:pt x="57" y="507"/>
                    <a:pt x="57" y="507"/>
                  </a:cubicBezTo>
                  <a:cubicBezTo>
                    <a:pt x="57" y="507"/>
                    <a:pt x="56" y="507"/>
                    <a:pt x="56" y="507"/>
                  </a:cubicBezTo>
                  <a:close/>
                  <a:moveTo>
                    <a:pt x="55" y="505"/>
                  </a:moveTo>
                  <a:cubicBezTo>
                    <a:pt x="55" y="505"/>
                    <a:pt x="56" y="505"/>
                    <a:pt x="56" y="506"/>
                  </a:cubicBezTo>
                  <a:lnTo>
                    <a:pt x="55" y="505"/>
                  </a:lnTo>
                  <a:close/>
                  <a:moveTo>
                    <a:pt x="54" y="503"/>
                  </a:moveTo>
                  <a:cubicBezTo>
                    <a:pt x="54" y="503"/>
                    <a:pt x="54" y="503"/>
                    <a:pt x="54" y="503"/>
                  </a:cubicBezTo>
                  <a:cubicBezTo>
                    <a:pt x="54" y="503"/>
                    <a:pt x="54" y="503"/>
                    <a:pt x="54" y="503"/>
                  </a:cubicBezTo>
                  <a:close/>
                  <a:moveTo>
                    <a:pt x="54" y="503"/>
                  </a:moveTo>
                  <a:cubicBezTo>
                    <a:pt x="54" y="503"/>
                    <a:pt x="54" y="502"/>
                    <a:pt x="54" y="502"/>
                  </a:cubicBezTo>
                  <a:cubicBezTo>
                    <a:pt x="54" y="502"/>
                    <a:pt x="54" y="503"/>
                    <a:pt x="54" y="503"/>
                  </a:cubicBezTo>
                  <a:close/>
                  <a:moveTo>
                    <a:pt x="51" y="498"/>
                  </a:moveTo>
                  <a:cubicBezTo>
                    <a:pt x="51" y="498"/>
                    <a:pt x="50" y="498"/>
                    <a:pt x="50" y="498"/>
                  </a:cubicBezTo>
                  <a:cubicBezTo>
                    <a:pt x="50" y="498"/>
                    <a:pt x="51" y="498"/>
                    <a:pt x="51" y="498"/>
                  </a:cubicBezTo>
                  <a:close/>
                  <a:moveTo>
                    <a:pt x="49" y="497"/>
                  </a:moveTo>
                  <a:cubicBezTo>
                    <a:pt x="49" y="497"/>
                    <a:pt x="49" y="497"/>
                    <a:pt x="49" y="497"/>
                  </a:cubicBezTo>
                  <a:cubicBezTo>
                    <a:pt x="49" y="496"/>
                    <a:pt x="49" y="496"/>
                    <a:pt x="49" y="497"/>
                  </a:cubicBezTo>
                  <a:close/>
                  <a:moveTo>
                    <a:pt x="7" y="485"/>
                  </a:moveTo>
                  <a:cubicBezTo>
                    <a:pt x="7" y="485"/>
                    <a:pt x="7" y="485"/>
                    <a:pt x="7" y="485"/>
                  </a:cubicBezTo>
                  <a:cubicBezTo>
                    <a:pt x="7" y="485"/>
                    <a:pt x="7" y="485"/>
                    <a:pt x="7" y="485"/>
                  </a:cubicBezTo>
                  <a:close/>
                  <a:moveTo>
                    <a:pt x="2" y="503"/>
                  </a:moveTo>
                  <a:cubicBezTo>
                    <a:pt x="2" y="503"/>
                    <a:pt x="2" y="503"/>
                    <a:pt x="2" y="503"/>
                  </a:cubicBezTo>
                  <a:cubicBezTo>
                    <a:pt x="2" y="503"/>
                    <a:pt x="2" y="503"/>
                    <a:pt x="2" y="503"/>
                  </a:cubicBezTo>
                  <a:close/>
                  <a:moveTo>
                    <a:pt x="13" y="504"/>
                  </a:moveTo>
                  <a:cubicBezTo>
                    <a:pt x="13" y="504"/>
                    <a:pt x="13" y="504"/>
                    <a:pt x="13" y="504"/>
                  </a:cubicBezTo>
                  <a:cubicBezTo>
                    <a:pt x="13" y="504"/>
                    <a:pt x="13" y="504"/>
                    <a:pt x="13" y="504"/>
                  </a:cubicBezTo>
                  <a:close/>
                  <a:moveTo>
                    <a:pt x="54" y="546"/>
                  </a:moveTo>
                  <a:cubicBezTo>
                    <a:pt x="55" y="546"/>
                    <a:pt x="54" y="545"/>
                    <a:pt x="54" y="546"/>
                  </a:cubicBezTo>
                  <a:cubicBezTo>
                    <a:pt x="54" y="546"/>
                    <a:pt x="54" y="546"/>
                    <a:pt x="54" y="546"/>
                  </a:cubicBezTo>
                  <a:close/>
                  <a:moveTo>
                    <a:pt x="53" y="545"/>
                  </a:moveTo>
                  <a:cubicBezTo>
                    <a:pt x="52" y="546"/>
                    <a:pt x="50" y="546"/>
                    <a:pt x="49" y="546"/>
                  </a:cubicBezTo>
                  <a:cubicBezTo>
                    <a:pt x="49" y="546"/>
                    <a:pt x="49" y="546"/>
                    <a:pt x="48" y="546"/>
                  </a:cubicBezTo>
                  <a:cubicBezTo>
                    <a:pt x="47" y="547"/>
                    <a:pt x="45" y="547"/>
                    <a:pt x="43" y="548"/>
                  </a:cubicBezTo>
                  <a:cubicBezTo>
                    <a:pt x="43" y="547"/>
                    <a:pt x="43" y="547"/>
                    <a:pt x="43" y="547"/>
                  </a:cubicBezTo>
                  <a:cubicBezTo>
                    <a:pt x="43" y="547"/>
                    <a:pt x="42" y="548"/>
                    <a:pt x="42" y="548"/>
                  </a:cubicBezTo>
                  <a:cubicBezTo>
                    <a:pt x="42" y="548"/>
                    <a:pt x="42" y="548"/>
                    <a:pt x="42" y="548"/>
                  </a:cubicBezTo>
                  <a:cubicBezTo>
                    <a:pt x="42" y="548"/>
                    <a:pt x="41" y="548"/>
                    <a:pt x="41" y="548"/>
                  </a:cubicBezTo>
                  <a:cubicBezTo>
                    <a:pt x="41" y="548"/>
                    <a:pt x="41" y="548"/>
                    <a:pt x="41" y="548"/>
                  </a:cubicBezTo>
                  <a:cubicBezTo>
                    <a:pt x="41" y="549"/>
                    <a:pt x="41" y="549"/>
                    <a:pt x="41" y="549"/>
                  </a:cubicBezTo>
                  <a:cubicBezTo>
                    <a:pt x="41" y="549"/>
                    <a:pt x="40" y="549"/>
                    <a:pt x="39" y="550"/>
                  </a:cubicBezTo>
                  <a:cubicBezTo>
                    <a:pt x="39" y="550"/>
                    <a:pt x="39" y="550"/>
                    <a:pt x="39" y="550"/>
                  </a:cubicBezTo>
                  <a:cubicBezTo>
                    <a:pt x="38" y="550"/>
                    <a:pt x="37" y="551"/>
                    <a:pt x="36" y="552"/>
                  </a:cubicBezTo>
                  <a:cubicBezTo>
                    <a:pt x="36" y="552"/>
                    <a:pt x="35" y="552"/>
                    <a:pt x="35" y="552"/>
                  </a:cubicBezTo>
                  <a:cubicBezTo>
                    <a:pt x="35" y="552"/>
                    <a:pt x="35" y="552"/>
                    <a:pt x="35" y="552"/>
                  </a:cubicBezTo>
                  <a:cubicBezTo>
                    <a:pt x="35" y="552"/>
                    <a:pt x="34" y="553"/>
                    <a:pt x="34" y="553"/>
                  </a:cubicBezTo>
                  <a:cubicBezTo>
                    <a:pt x="34" y="553"/>
                    <a:pt x="34" y="553"/>
                    <a:pt x="34" y="553"/>
                  </a:cubicBezTo>
                  <a:cubicBezTo>
                    <a:pt x="34" y="553"/>
                    <a:pt x="33" y="553"/>
                    <a:pt x="33" y="554"/>
                  </a:cubicBezTo>
                  <a:cubicBezTo>
                    <a:pt x="33" y="553"/>
                    <a:pt x="33" y="553"/>
                    <a:pt x="33" y="553"/>
                  </a:cubicBezTo>
                  <a:cubicBezTo>
                    <a:pt x="33" y="554"/>
                    <a:pt x="33" y="554"/>
                    <a:pt x="33" y="554"/>
                  </a:cubicBezTo>
                  <a:cubicBezTo>
                    <a:pt x="33" y="554"/>
                    <a:pt x="33" y="554"/>
                    <a:pt x="33" y="554"/>
                  </a:cubicBezTo>
                  <a:cubicBezTo>
                    <a:pt x="33" y="554"/>
                    <a:pt x="32" y="554"/>
                    <a:pt x="32" y="554"/>
                  </a:cubicBezTo>
                  <a:cubicBezTo>
                    <a:pt x="32" y="554"/>
                    <a:pt x="32" y="554"/>
                    <a:pt x="32" y="554"/>
                  </a:cubicBezTo>
                  <a:cubicBezTo>
                    <a:pt x="32" y="555"/>
                    <a:pt x="31" y="555"/>
                    <a:pt x="32" y="555"/>
                  </a:cubicBezTo>
                  <a:cubicBezTo>
                    <a:pt x="31" y="555"/>
                    <a:pt x="32" y="554"/>
                    <a:pt x="31" y="554"/>
                  </a:cubicBezTo>
                  <a:cubicBezTo>
                    <a:pt x="30" y="556"/>
                    <a:pt x="29" y="557"/>
                    <a:pt x="27" y="558"/>
                  </a:cubicBezTo>
                  <a:cubicBezTo>
                    <a:pt x="27" y="558"/>
                    <a:pt x="27" y="558"/>
                    <a:pt x="27" y="558"/>
                  </a:cubicBezTo>
                  <a:cubicBezTo>
                    <a:pt x="27" y="558"/>
                    <a:pt x="27" y="559"/>
                    <a:pt x="27" y="559"/>
                  </a:cubicBezTo>
                  <a:cubicBezTo>
                    <a:pt x="27" y="559"/>
                    <a:pt x="26" y="559"/>
                    <a:pt x="26" y="559"/>
                  </a:cubicBezTo>
                  <a:cubicBezTo>
                    <a:pt x="26" y="559"/>
                    <a:pt x="26" y="559"/>
                    <a:pt x="26" y="559"/>
                  </a:cubicBezTo>
                  <a:cubicBezTo>
                    <a:pt x="26" y="559"/>
                    <a:pt x="26" y="559"/>
                    <a:pt x="26" y="559"/>
                  </a:cubicBezTo>
                  <a:cubicBezTo>
                    <a:pt x="26" y="560"/>
                    <a:pt x="25" y="560"/>
                    <a:pt x="25" y="560"/>
                  </a:cubicBezTo>
                  <a:cubicBezTo>
                    <a:pt x="25" y="560"/>
                    <a:pt x="25" y="560"/>
                    <a:pt x="25" y="560"/>
                  </a:cubicBezTo>
                  <a:cubicBezTo>
                    <a:pt x="25" y="560"/>
                    <a:pt x="25" y="560"/>
                    <a:pt x="24" y="561"/>
                  </a:cubicBezTo>
                  <a:cubicBezTo>
                    <a:pt x="24" y="560"/>
                    <a:pt x="24" y="560"/>
                    <a:pt x="24" y="560"/>
                  </a:cubicBezTo>
                  <a:cubicBezTo>
                    <a:pt x="24" y="561"/>
                    <a:pt x="25" y="561"/>
                    <a:pt x="24" y="561"/>
                  </a:cubicBezTo>
                  <a:cubicBezTo>
                    <a:pt x="24" y="561"/>
                    <a:pt x="24" y="561"/>
                    <a:pt x="24" y="561"/>
                  </a:cubicBezTo>
                  <a:cubicBezTo>
                    <a:pt x="24" y="561"/>
                    <a:pt x="23" y="562"/>
                    <a:pt x="23" y="562"/>
                  </a:cubicBezTo>
                  <a:cubicBezTo>
                    <a:pt x="23" y="562"/>
                    <a:pt x="23" y="562"/>
                    <a:pt x="23" y="562"/>
                  </a:cubicBezTo>
                  <a:cubicBezTo>
                    <a:pt x="23" y="563"/>
                    <a:pt x="22" y="563"/>
                    <a:pt x="22" y="563"/>
                  </a:cubicBezTo>
                  <a:cubicBezTo>
                    <a:pt x="22" y="563"/>
                    <a:pt x="22" y="563"/>
                    <a:pt x="22" y="563"/>
                  </a:cubicBezTo>
                  <a:cubicBezTo>
                    <a:pt x="22" y="564"/>
                    <a:pt x="21" y="564"/>
                    <a:pt x="22" y="564"/>
                  </a:cubicBezTo>
                  <a:cubicBezTo>
                    <a:pt x="21" y="565"/>
                    <a:pt x="21" y="565"/>
                    <a:pt x="21" y="565"/>
                  </a:cubicBezTo>
                  <a:cubicBezTo>
                    <a:pt x="21" y="565"/>
                    <a:pt x="20" y="565"/>
                    <a:pt x="20" y="565"/>
                  </a:cubicBezTo>
                  <a:cubicBezTo>
                    <a:pt x="20" y="565"/>
                    <a:pt x="20" y="565"/>
                    <a:pt x="20" y="565"/>
                  </a:cubicBezTo>
                  <a:cubicBezTo>
                    <a:pt x="20" y="565"/>
                    <a:pt x="20" y="565"/>
                    <a:pt x="20" y="565"/>
                  </a:cubicBezTo>
                  <a:cubicBezTo>
                    <a:pt x="20" y="565"/>
                    <a:pt x="20" y="565"/>
                    <a:pt x="19" y="565"/>
                  </a:cubicBezTo>
                  <a:cubicBezTo>
                    <a:pt x="19" y="566"/>
                    <a:pt x="19" y="566"/>
                    <a:pt x="19" y="567"/>
                  </a:cubicBezTo>
                  <a:cubicBezTo>
                    <a:pt x="19" y="566"/>
                    <a:pt x="19" y="566"/>
                    <a:pt x="19" y="566"/>
                  </a:cubicBezTo>
                  <a:cubicBezTo>
                    <a:pt x="19" y="567"/>
                    <a:pt x="19" y="567"/>
                    <a:pt x="19" y="567"/>
                  </a:cubicBezTo>
                  <a:cubicBezTo>
                    <a:pt x="18" y="567"/>
                    <a:pt x="18" y="567"/>
                    <a:pt x="18" y="567"/>
                  </a:cubicBezTo>
                  <a:cubicBezTo>
                    <a:pt x="18" y="567"/>
                    <a:pt x="18" y="567"/>
                    <a:pt x="18" y="568"/>
                  </a:cubicBezTo>
                  <a:cubicBezTo>
                    <a:pt x="18" y="568"/>
                    <a:pt x="18" y="568"/>
                    <a:pt x="17" y="568"/>
                  </a:cubicBezTo>
                  <a:cubicBezTo>
                    <a:pt x="17" y="568"/>
                    <a:pt x="18" y="568"/>
                    <a:pt x="17" y="568"/>
                  </a:cubicBezTo>
                  <a:cubicBezTo>
                    <a:pt x="17" y="568"/>
                    <a:pt x="17" y="568"/>
                    <a:pt x="17" y="568"/>
                  </a:cubicBezTo>
                  <a:cubicBezTo>
                    <a:pt x="17" y="568"/>
                    <a:pt x="17" y="568"/>
                    <a:pt x="17" y="568"/>
                  </a:cubicBezTo>
                  <a:cubicBezTo>
                    <a:pt x="17" y="568"/>
                    <a:pt x="16" y="569"/>
                    <a:pt x="16" y="569"/>
                  </a:cubicBezTo>
                  <a:cubicBezTo>
                    <a:pt x="17" y="569"/>
                    <a:pt x="16" y="568"/>
                    <a:pt x="17" y="568"/>
                  </a:cubicBezTo>
                  <a:cubicBezTo>
                    <a:pt x="17" y="569"/>
                    <a:pt x="16" y="569"/>
                    <a:pt x="16" y="569"/>
                  </a:cubicBezTo>
                  <a:cubicBezTo>
                    <a:pt x="16" y="569"/>
                    <a:pt x="16" y="569"/>
                    <a:pt x="16" y="569"/>
                  </a:cubicBezTo>
                  <a:cubicBezTo>
                    <a:pt x="15" y="569"/>
                    <a:pt x="15" y="569"/>
                    <a:pt x="14" y="569"/>
                  </a:cubicBezTo>
                  <a:cubicBezTo>
                    <a:pt x="14" y="569"/>
                    <a:pt x="14" y="569"/>
                    <a:pt x="14" y="569"/>
                  </a:cubicBezTo>
                  <a:cubicBezTo>
                    <a:pt x="14" y="569"/>
                    <a:pt x="13" y="569"/>
                    <a:pt x="12" y="568"/>
                  </a:cubicBezTo>
                  <a:cubicBezTo>
                    <a:pt x="12" y="568"/>
                    <a:pt x="12" y="568"/>
                    <a:pt x="12" y="568"/>
                  </a:cubicBezTo>
                  <a:cubicBezTo>
                    <a:pt x="12" y="568"/>
                    <a:pt x="12" y="568"/>
                    <a:pt x="12" y="568"/>
                  </a:cubicBezTo>
                  <a:cubicBezTo>
                    <a:pt x="12" y="568"/>
                    <a:pt x="12" y="568"/>
                    <a:pt x="11" y="567"/>
                  </a:cubicBezTo>
                  <a:cubicBezTo>
                    <a:pt x="11" y="567"/>
                    <a:pt x="11" y="567"/>
                    <a:pt x="12" y="568"/>
                  </a:cubicBezTo>
                  <a:cubicBezTo>
                    <a:pt x="11" y="567"/>
                    <a:pt x="10" y="566"/>
                    <a:pt x="10" y="566"/>
                  </a:cubicBezTo>
                  <a:cubicBezTo>
                    <a:pt x="10" y="566"/>
                    <a:pt x="10" y="565"/>
                    <a:pt x="10" y="565"/>
                  </a:cubicBezTo>
                  <a:cubicBezTo>
                    <a:pt x="10" y="565"/>
                    <a:pt x="10" y="565"/>
                    <a:pt x="10" y="565"/>
                  </a:cubicBezTo>
                  <a:cubicBezTo>
                    <a:pt x="10" y="565"/>
                    <a:pt x="10" y="565"/>
                    <a:pt x="10" y="565"/>
                  </a:cubicBezTo>
                  <a:cubicBezTo>
                    <a:pt x="9" y="565"/>
                    <a:pt x="11" y="566"/>
                    <a:pt x="10" y="565"/>
                  </a:cubicBezTo>
                  <a:cubicBezTo>
                    <a:pt x="10" y="565"/>
                    <a:pt x="10" y="565"/>
                    <a:pt x="10" y="565"/>
                  </a:cubicBezTo>
                  <a:cubicBezTo>
                    <a:pt x="10" y="565"/>
                    <a:pt x="9" y="565"/>
                    <a:pt x="9" y="564"/>
                  </a:cubicBezTo>
                  <a:cubicBezTo>
                    <a:pt x="9" y="564"/>
                    <a:pt x="10" y="564"/>
                    <a:pt x="10" y="564"/>
                  </a:cubicBezTo>
                  <a:cubicBezTo>
                    <a:pt x="9" y="564"/>
                    <a:pt x="9" y="564"/>
                    <a:pt x="9" y="564"/>
                  </a:cubicBezTo>
                  <a:cubicBezTo>
                    <a:pt x="9" y="564"/>
                    <a:pt x="9" y="564"/>
                    <a:pt x="9" y="564"/>
                  </a:cubicBezTo>
                  <a:cubicBezTo>
                    <a:pt x="9" y="564"/>
                    <a:pt x="9" y="563"/>
                    <a:pt x="9" y="563"/>
                  </a:cubicBezTo>
                  <a:cubicBezTo>
                    <a:pt x="9" y="563"/>
                    <a:pt x="8" y="563"/>
                    <a:pt x="9" y="563"/>
                  </a:cubicBezTo>
                  <a:cubicBezTo>
                    <a:pt x="9" y="563"/>
                    <a:pt x="9" y="563"/>
                    <a:pt x="9" y="563"/>
                  </a:cubicBezTo>
                  <a:cubicBezTo>
                    <a:pt x="9" y="563"/>
                    <a:pt x="9" y="563"/>
                    <a:pt x="8" y="562"/>
                  </a:cubicBezTo>
                  <a:cubicBezTo>
                    <a:pt x="9" y="562"/>
                    <a:pt x="9" y="562"/>
                    <a:pt x="9" y="562"/>
                  </a:cubicBezTo>
                  <a:cubicBezTo>
                    <a:pt x="8" y="562"/>
                    <a:pt x="8" y="562"/>
                    <a:pt x="8" y="562"/>
                  </a:cubicBezTo>
                  <a:cubicBezTo>
                    <a:pt x="8" y="561"/>
                    <a:pt x="8" y="561"/>
                    <a:pt x="8" y="560"/>
                  </a:cubicBezTo>
                  <a:cubicBezTo>
                    <a:pt x="8" y="560"/>
                    <a:pt x="7" y="560"/>
                    <a:pt x="7" y="560"/>
                  </a:cubicBezTo>
                  <a:cubicBezTo>
                    <a:pt x="7" y="560"/>
                    <a:pt x="8" y="560"/>
                    <a:pt x="8" y="560"/>
                  </a:cubicBezTo>
                  <a:cubicBezTo>
                    <a:pt x="8" y="559"/>
                    <a:pt x="8" y="559"/>
                    <a:pt x="7" y="559"/>
                  </a:cubicBezTo>
                  <a:cubicBezTo>
                    <a:pt x="8" y="559"/>
                    <a:pt x="8" y="559"/>
                    <a:pt x="8" y="558"/>
                  </a:cubicBezTo>
                  <a:cubicBezTo>
                    <a:pt x="8" y="558"/>
                    <a:pt x="7" y="558"/>
                    <a:pt x="7" y="558"/>
                  </a:cubicBezTo>
                  <a:cubicBezTo>
                    <a:pt x="8" y="558"/>
                    <a:pt x="7" y="557"/>
                    <a:pt x="7" y="557"/>
                  </a:cubicBezTo>
                  <a:cubicBezTo>
                    <a:pt x="7" y="557"/>
                    <a:pt x="8" y="557"/>
                    <a:pt x="8" y="557"/>
                  </a:cubicBezTo>
                  <a:cubicBezTo>
                    <a:pt x="8" y="557"/>
                    <a:pt x="7" y="556"/>
                    <a:pt x="8" y="556"/>
                  </a:cubicBezTo>
                  <a:cubicBezTo>
                    <a:pt x="7" y="556"/>
                    <a:pt x="7" y="556"/>
                    <a:pt x="7" y="556"/>
                  </a:cubicBezTo>
                  <a:cubicBezTo>
                    <a:pt x="8" y="556"/>
                    <a:pt x="7" y="555"/>
                    <a:pt x="8" y="555"/>
                  </a:cubicBezTo>
                  <a:cubicBezTo>
                    <a:pt x="7" y="555"/>
                    <a:pt x="8" y="555"/>
                    <a:pt x="7" y="555"/>
                  </a:cubicBezTo>
                  <a:cubicBezTo>
                    <a:pt x="8" y="554"/>
                    <a:pt x="8" y="553"/>
                    <a:pt x="9" y="553"/>
                  </a:cubicBezTo>
                  <a:cubicBezTo>
                    <a:pt x="9" y="553"/>
                    <a:pt x="9" y="552"/>
                    <a:pt x="9" y="552"/>
                  </a:cubicBezTo>
                  <a:cubicBezTo>
                    <a:pt x="9" y="552"/>
                    <a:pt x="9" y="553"/>
                    <a:pt x="9" y="553"/>
                  </a:cubicBezTo>
                  <a:cubicBezTo>
                    <a:pt x="9" y="553"/>
                    <a:pt x="9" y="552"/>
                    <a:pt x="9" y="552"/>
                  </a:cubicBezTo>
                  <a:cubicBezTo>
                    <a:pt x="9" y="552"/>
                    <a:pt x="9" y="552"/>
                    <a:pt x="9" y="552"/>
                  </a:cubicBezTo>
                  <a:cubicBezTo>
                    <a:pt x="10" y="552"/>
                    <a:pt x="9" y="552"/>
                    <a:pt x="9" y="551"/>
                  </a:cubicBezTo>
                  <a:cubicBezTo>
                    <a:pt x="10" y="551"/>
                    <a:pt x="10" y="551"/>
                    <a:pt x="10" y="551"/>
                  </a:cubicBezTo>
                  <a:cubicBezTo>
                    <a:pt x="10" y="551"/>
                    <a:pt x="10" y="551"/>
                    <a:pt x="10" y="551"/>
                  </a:cubicBezTo>
                  <a:cubicBezTo>
                    <a:pt x="10" y="550"/>
                    <a:pt x="10" y="551"/>
                    <a:pt x="10" y="551"/>
                  </a:cubicBezTo>
                  <a:cubicBezTo>
                    <a:pt x="10" y="551"/>
                    <a:pt x="11" y="550"/>
                    <a:pt x="11" y="550"/>
                  </a:cubicBezTo>
                  <a:cubicBezTo>
                    <a:pt x="11" y="550"/>
                    <a:pt x="11" y="550"/>
                    <a:pt x="11" y="550"/>
                  </a:cubicBezTo>
                  <a:cubicBezTo>
                    <a:pt x="11" y="550"/>
                    <a:pt x="11" y="550"/>
                    <a:pt x="11" y="550"/>
                  </a:cubicBezTo>
                  <a:cubicBezTo>
                    <a:pt x="11" y="550"/>
                    <a:pt x="11" y="550"/>
                    <a:pt x="11" y="550"/>
                  </a:cubicBezTo>
                  <a:cubicBezTo>
                    <a:pt x="11" y="550"/>
                    <a:pt x="11" y="550"/>
                    <a:pt x="11" y="550"/>
                  </a:cubicBezTo>
                  <a:cubicBezTo>
                    <a:pt x="11" y="549"/>
                    <a:pt x="11" y="550"/>
                    <a:pt x="11" y="550"/>
                  </a:cubicBezTo>
                  <a:cubicBezTo>
                    <a:pt x="11" y="550"/>
                    <a:pt x="11" y="549"/>
                    <a:pt x="11" y="549"/>
                  </a:cubicBezTo>
                  <a:cubicBezTo>
                    <a:pt x="11" y="549"/>
                    <a:pt x="11" y="549"/>
                    <a:pt x="12" y="549"/>
                  </a:cubicBezTo>
                  <a:cubicBezTo>
                    <a:pt x="12" y="549"/>
                    <a:pt x="12" y="549"/>
                    <a:pt x="12" y="549"/>
                  </a:cubicBezTo>
                  <a:cubicBezTo>
                    <a:pt x="12" y="549"/>
                    <a:pt x="12" y="548"/>
                    <a:pt x="12" y="549"/>
                  </a:cubicBezTo>
                  <a:cubicBezTo>
                    <a:pt x="12" y="549"/>
                    <a:pt x="12" y="549"/>
                    <a:pt x="12" y="549"/>
                  </a:cubicBezTo>
                  <a:cubicBezTo>
                    <a:pt x="12" y="549"/>
                    <a:pt x="12" y="549"/>
                    <a:pt x="12" y="549"/>
                  </a:cubicBezTo>
                  <a:cubicBezTo>
                    <a:pt x="12" y="548"/>
                    <a:pt x="12" y="548"/>
                    <a:pt x="12" y="548"/>
                  </a:cubicBezTo>
                  <a:cubicBezTo>
                    <a:pt x="12" y="548"/>
                    <a:pt x="12" y="548"/>
                    <a:pt x="12" y="548"/>
                  </a:cubicBezTo>
                  <a:cubicBezTo>
                    <a:pt x="13" y="548"/>
                    <a:pt x="13" y="548"/>
                    <a:pt x="13" y="548"/>
                  </a:cubicBezTo>
                  <a:cubicBezTo>
                    <a:pt x="12" y="548"/>
                    <a:pt x="12" y="548"/>
                    <a:pt x="12" y="548"/>
                  </a:cubicBezTo>
                  <a:cubicBezTo>
                    <a:pt x="13" y="548"/>
                    <a:pt x="13" y="548"/>
                    <a:pt x="13" y="548"/>
                  </a:cubicBezTo>
                  <a:cubicBezTo>
                    <a:pt x="13" y="548"/>
                    <a:pt x="13" y="548"/>
                    <a:pt x="13" y="548"/>
                  </a:cubicBezTo>
                  <a:cubicBezTo>
                    <a:pt x="13" y="547"/>
                    <a:pt x="13" y="547"/>
                    <a:pt x="13" y="547"/>
                  </a:cubicBezTo>
                  <a:cubicBezTo>
                    <a:pt x="13" y="547"/>
                    <a:pt x="13" y="547"/>
                    <a:pt x="13" y="547"/>
                  </a:cubicBezTo>
                  <a:cubicBezTo>
                    <a:pt x="14" y="547"/>
                    <a:pt x="14" y="547"/>
                    <a:pt x="14" y="547"/>
                  </a:cubicBezTo>
                  <a:cubicBezTo>
                    <a:pt x="14" y="547"/>
                    <a:pt x="14" y="547"/>
                    <a:pt x="14" y="547"/>
                  </a:cubicBezTo>
                  <a:cubicBezTo>
                    <a:pt x="14" y="547"/>
                    <a:pt x="14" y="547"/>
                    <a:pt x="14" y="546"/>
                  </a:cubicBezTo>
                  <a:cubicBezTo>
                    <a:pt x="15" y="546"/>
                    <a:pt x="15" y="547"/>
                    <a:pt x="15" y="547"/>
                  </a:cubicBezTo>
                  <a:cubicBezTo>
                    <a:pt x="15" y="546"/>
                    <a:pt x="15" y="546"/>
                    <a:pt x="15" y="546"/>
                  </a:cubicBezTo>
                  <a:cubicBezTo>
                    <a:pt x="16" y="546"/>
                    <a:pt x="16" y="545"/>
                    <a:pt x="17" y="545"/>
                  </a:cubicBezTo>
                  <a:cubicBezTo>
                    <a:pt x="17" y="545"/>
                    <a:pt x="17" y="545"/>
                    <a:pt x="17" y="545"/>
                  </a:cubicBezTo>
                  <a:cubicBezTo>
                    <a:pt x="18" y="544"/>
                    <a:pt x="18" y="544"/>
                    <a:pt x="19" y="544"/>
                  </a:cubicBezTo>
                  <a:cubicBezTo>
                    <a:pt x="19" y="544"/>
                    <a:pt x="19" y="544"/>
                    <a:pt x="19" y="544"/>
                  </a:cubicBezTo>
                  <a:cubicBezTo>
                    <a:pt x="19" y="544"/>
                    <a:pt x="20" y="544"/>
                    <a:pt x="20" y="544"/>
                  </a:cubicBezTo>
                  <a:cubicBezTo>
                    <a:pt x="19" y="544"/>
                    <a:pt x="19" y="544"/>
                    <a:pt x="19" y="544"/>
                  </a:cubicBezTo>
                  <a:cubicBezTo>
                    <a:pt x="20" y="543"/>
                    <a:pt x="20" y="543"/>
                    <a:pt x="21" y="543"/>
                  </a:cubicBezTo>
                  <a:cubicBezTo>
                    <a:pt x="20" y="543"/>
                    <a:pt x="21" y="543"/>
                    <a:pt x="21" y="543"/>
                  </a:cubicBezTo>
                  <a:cubicBezTo>
                    <a:pt x="21" y="543"/>
                    <a:pt x="21" y="543"/>
                    <a:pt x="21" y="543"/>
                  </a:cubicBezTo>
                  <a:cubicBezTo>
                    <a:pt x="21" y="543"/>
                    <a:pt x="21" y="543"/>
                    <a:pt x="21" y="543"/>
                  </a:cubicBezTo>
                  <a:cubicBezTo>
                    <a:pt x="21" y="543"/>
                    <a:pt x="21" y="543"/>
                    <a:pt x="21" y="543"/>
                  </a:cubicBezTo>
                  <a:cubicBezTo>
                    <a:pt x="22" y="543"/>
                    <a:pt x="21" y="542"/>
                    <a:pt x="22" y="542"/>
                  </a:cubicBezTo>
                  <a:cubicBezTo>
                    <a:pt x="22" y="543"/>
                    <a:pt x="22" y="543"/>
                    <a:pt x="22" y="543"/>
                  </a:cubicBezTo>
                  <a:cubicBezTo>
                    <a:pt x="22" y="542"/>
                    <a:pt x="22" y="542"/>
                    <a:pt x="23" y="542"/>
                  </a:cubicBezTo>
                  <a:cubicBezTo>
                    <a:pt x="23" y="542"/>
                    <a:pt x="23" y="542"/>
                    <a:pt x="23" y="542"/>
                  </a:cubicBezTo>
                  <a:cubicBezTo>
                    <a:pt x="23" y="542"/>
                    <a:pt x="23" y="542"/>
                    <a:pt x="23" y="542"/>
                  </a:cubicBezTo>
                  <a:cubicBezTo>
                    <a:pt x="24" y="542"/>
                    <a:pt x="24" y="542"/>
                    <a:pt x="24" y="542"/>
                  </a:cubicBezTo>
                  <a:cubicBezTo>
                    <a:pt x="25" y="541"/>
                    <a:pt x="26" y="541"/>
                    <a:pt x="27" y="541"/>
                  </a:cubicBezTo>
                  <a:cubicBezTo>
                    <a:pt x="27" y="541"/>
                    <a:pt x="27" y="541"/>
                    <a:pt x="27" y="541"/>
                  </a:cubicBezTo>
                  <a:cubicBezTo>
                    <a:pt x="28" y="541"/>
                    <a:pt x="28" y="540"/>
                    <a:pt x="28" y="540"/>
                  </a:cubicBezTo>
                  <a:cubicBezTo>
                    <a:pt x="28" y="541"/>
                    <a:pt x="28" y="541"/>
                    <a:pt x="28" y="541"/>
                  </a:cubicBezTo>
                  <a:cubicBezTo>
                    <a:pt x="28" y="541"/>
                    <a:pt x="28" y="541"/>
                    <a:pt x="29" y="540"/>
                  </a:cubicBezTo>
                  <a:cubicBezTo>
                    <a:pt x="29" y="540"/>
                    <a:pt x="28" y="541"/>
                    <a:pt x="28" y="540"/>
                  </a:cubicBezTo>
                  <a:cubicBezTo>
                    <a:pt x="28" y="540"/>
                    <a:pt x="29" y="540"/>
                    <a:pt x="29" y="540"/>
                  </a:cubicBezTo>
                  <a:cubicBezTo>
                    <a:pt x="29" y="540"/>
                    <a:pt x="29" y="540"/>
                    <a:pt x="29" y="541"/>
                  </a:cubicBezTo>
                  <a:cubicBezTo>
                    <a:pt x="29" y="540"/>
                    <a:pt x="29" y="540"/>
                    <a:pt x="29" y="540"/>
                  </a:cubicBezTo>
                  <a:cubicBezTo>
                    <a:pt x="30" y="541"/>
                    <a:pt x="29" y="541"/>
                    <a:pt x="29" y="541"/>
                  </a:cubicBezTo>
                  <a:cubicBezTo>
                    <a:pt x="29" y="541"/>
                    <a:pt x="29" y="541"/>
                    <a:pt x="29" y="541"/>
                  </a:cubicBezTo>
                  <a:cubicBezTo>
                    <a:pt x="30" y="542"/>
                    <a:pt x="29" y="542"/>
                    <a:pt x="29" y="542"/>
                  </a:cubicBezTo>
                  <a:cubicBezTo>
                    <a:pt x="30" y="542"/>
                    <a:pt x="30" y="541"/>
                    <a:pt x="30" y="541"/>
                  </a:cubicBezTo>
                  <a:cubicBezTo>
                    <a:pt x="30" y="541"/>
                    <a:pt x="30" y="540"/>
                    <a:pt x="30" y="540"/>
                  </a:cubicBezTo>
                  <a:cubicBezTo>
                    <a:pt x="30" y="540"/>
                    <a:pt x="30" y="540"/>
                    <a:pt x="30" y="541"/>
                  </a:cubicBezTo>
                  <a:cubicBezTo>
                    <a:pt x="30" y="541"/>
                    <a:pt x="30" y="540"/>
                    <a:pt x="31" y="540"/>
                  </a:cubicBezTo>
                  <a:cubicBezTo>
                    <a:pt x="30" y="540"/>
                    <a:pt x="31" y="540"/>
                    <a:pt x="31" y="540"/>
                  </a:cubicBezTo>
                  <a:cubicBezTo>
                    <a:pt x="31" y="540"/>
                    <a:pt x="31" y="540"/>
                    <a:pt x="31" y="540"/>
                  </a:cubicBezTo>
                  <a:cubicBezTo>
                    <a:pt x="31" y="540"/>
                    <a:pt x="31" y="540"/>
                    <a:pt x="31" y="540"/>
                  </a:cubicBezTo>
                  <a:cubicBezTo>
                    <a:pt x="31" y="539"/>
                    <a:pt x="32" y="540"/>
                    <a:pt x="32" y="539"/>
                  </a:cubicBezTo>
                  <a:cubicBezTo>
                    <a:pt x="32" y="540"/>
                    <a:pt x="31" y="540"/>
                    <a:pt x="32" y="540"/>
                  </a:cubicBezTo>
                  <a:cubicBezTo>
                    <a:pt x="32" y="540"/>
                    <a:pt x="32" y="540"/>
                    <a:pt x="32" y="539"/>
                  </a:cubicBezTo>
                  <a:cubicBezTo>
                    <a:pt x="32" y="540"/>
                    <a:pt x="32" y="540"/>
                    <a:pt x="32" y="540"/>
                  </a:cubicBezTo>
                  <a:cubicBezTo>
                    <a:pt x="32" y="540"/>
                    <a:pt x="33" y="539"/>
                    <a:pt x="33" y="540"/>
                  </a:cubicBezTo>
                  <a:cubicBezTo>
                    <a:pt x="33" y="540"/>
                    <a:pt x="33" y="540"/>
                    <a:pt x="33" y="540"/>
                  </a:cubicBezTo>
                  <a:cubicBezTo>
                    <a:pt x="33" y="540"/>
                    <a:pt x="33" y="540"/>
                    <a:pt x="33" y="540"/>
                  </a:cubicBezTo>
                  <a:cubicBezTo>
                    <a:pt x="34" y="540"/>
                    <a:pt x="34" y="539"/>
                    <a:pt x="34" y="540"/>
                  </a:cubicBezTo>
                  <a:cubicBezTo>
                    <a:pt x="34" y="540"/>
                    <a:pt x="35" y="540"/>
                    <a:pt x="34" y="539"/>
                  </a:cubicBezTo>
                  <a:cubicBezTo>
                    <a:pt x="34" y="539"/>
                    <a:pt x="34" y="540"/>
                    <a:pt x="34" y="539"/>
                  </a:cubicBezTo>
                  <a:cubicBezTo>
                    <a:pt x="34" y="540"/>
                    <a:pt x="34" y="539"/>
                    <a:pt x="34" y="539"/>
                  </a:cubicBezTo>
                  <a:cubicBezTo>
                    <a:pt x="35" y="539"/>
                    <a:pt x="35" y="539"/>
                    <a:pt x="35" y="539"/>
                  </a:cubicBezTo>
                  <a:cubicBezTo>
                    <a:pt x="35" y="539"/>
                    <a:pt x="35" y="539"/>
                    <a:pt x="35" y="539"/>
                  </a:cubicBezTo>
                  <a:cubicBezTo>
                    <a:pt x="35" y="539"/>
                    <a:pt x="35" y="539"/>
                    <a:pt x="35" y="539"/>
                  </a:cubicBezTo>
                  <a:cubicBezTo>
                    <a:pt x="35" y="539"/>
                    <a:pt x="35" y="539"/>
                    <a:pt x="35" y="539"/>
                  </a:cubicBezTo>
                  <a:cubicBezTo>
                    <a:pt x="36" y="539"/>
                    <a:pt x="35" y="539"/>
                    <a:pt x="36" y="539"/>
                  </a:cubicBezTo>
                  <a:cubicBezTo>
                    <a:pt x="35" y="540"/>
                    <a:pt x="35" y="540"/>
                    <a:pt x="35" y="540"/>
                  </a:cubicBezTo>
                  <a:cubicBezTo>
                    <a:pt x="35" y="540"/>
                    <a:pt x="36" y="540"/>
                    <a:pt x="36" y="540"/>
                  </a:cubicBezTo>
                  <a:cubicBezTo>
                    <a:pt x="36" y="539"/>
                    <a:pt x="36" y="539"/>
                    <a:pt x="36" y="539"/>
                  </a:cubicBezTo>
                  <a:cubicBezTo>
                    <a:pt x="36" y="539"/>
                    <a:pt x="36" y="539"/>
                    <a:pt x="36" y="539"/>
                  </a:cubicBezTo>
                  <a:cubicBezTo>
                    <a:pt x="36" y="539"/>
                    <a:pt x="36" y="539"/>
                    <a:pt x="36" y="539"/>
                  </a:cubicBezTo>
                  <a:cubicBezTo>
                    <a:pt x="36" y="539"/>
                    <a:pt x="36" y="540"/>
                    <a:pt x="37" y="540"/>
                  </a:cubicBezTo>
                  <a:cubicBezTo>
                    <a:pt x="37" y="540"/>
                    <a:pt x="37" y="539"/>
                    <a:pt x="37" y="539"/>
                  </a:cubicBezTo>
                  <a:cubicBezTo>
                    <a:pt x="37" y="539"/>
                    <a:pt x="37" y="539"/>
                    <a:pt x="37" y="539"/>
                  </a:cubicBezTo>
                  <a:cubicBezTo>
                    <a:pt x="38" y="539"/>
                    <a:pt x="37" y="539"/>
                    <a:pt x="37" y="539"/>
                  </a:cubicBezTo>
                  <a:cubicBezTo>
                    <a:pt x="38" y="539"/>
                    <a:pt x="38" y="539"/>
                    <a:pt x="38" y="540"/>
                  </a:cubicBezTo>
                  <a:cubicBezTo>
                    <a:pt x="38" y="540"/>
                    <a:pt x="38" y="540"/>
                    <a:pt x="38" y="540"/>
                  </a:cubicBezTo>
                  <a:cubicBezTo>
                    <a:pt x="38" y="540"/>
                    <a:pt x="38" y="540"/>
                    <a:pt x="38" y="540"/>
                  </a:cubicBezTo>
                  <a:cubicBezTo>
                    <a:pt x="38" y="540"/>
                    <a:pt x="38" y="540"/>
                    <a:pt x="38" y="540"/>
                  </a:cubicBezTo>
                  <a:cubicBezTo>
                    <a:pt x="38" y="540"/>
                    <a:pt x="38" y="540"/>
                    <a:pt x="39" y="540"/>
                  </a:cubicBezTo>
                  <a:cubicBezTo>
                    <a:pt x="38" y="540"/>
                    <a:pt x="39" y="540"/>
                    <a:pt x="39" y="539"/>
                  </a:cubicBezTo>
                  <a:cubicBezTo>
                    <a:pt x="40" y="539"/>
                    <a:pt x="39" y="540"/>
                    <a:pt x="40" y="540"/>
                  </a:cubicBezTo>
                  <a:cubicBezTo>
                    <a:pt x="40" y="540"/>
                    <a:pt x="40" y="539"/>
                    <a:pt x="40" y="539"/>
                  </a:cubicBezTo>
                  <a:cubicBezTo>
                    <a:pt x="40" y="539"/>
                    <a:pt x="40" y="539"/>
                    <a:pt x="41" y="539"/>
                  </a:cubicBezTo>
                  <a:cubicBezTo>
                    <a:pt x="40" y="539"/>
                    <a:pt x="41" y="540"/>
                    <a:pt x="40" y="540"/>
                  </a:cubicBezTo>
                  <a:cubicBezTo>
                    <a:pt x="40" y="540"/>
                    <a:pt x="40" y="540"/>
                    <a:pt x="40" y="540"/>
                  </a:cubicBezTo>
                  <a:cubicBezTo>
                    <a:pt x="40" y="540"/>
                    <a:pt x="40" y="540"/>
                    <a:pt x="40" y="540"/>
                  </a:cubicBezTo>
                  <a:cubicBezTo>
                    <a:pt x="41" y="540"/>
                    <a:pt x="41" y="540"/>
                    <a:pt x="41" y="540"/>
                  </a:cubicBezTo>
                  <a:cubicBezTo>
                    <a:pt x="41" y="540"/>
                    <a:pt x="41" y="540"/>
                    <a:pt x="41" y="540"/>
                  </a:cubicBezTo>
                  <a:cubicBezTo>
                    <a:pt x="41" y="540"/>
                    <a:pt x="41" y="540"/>
                    <a:pt x="41" y="540"/>
                  </a:cubicBezTo>
                  <a:cubicBezTo>
                    <a:pt x="41" y="540"/>
                    <a:pt x="41" y="539"/>
                    <a:pt x="41" y="539"/>
                  </a:cubicBezTo>
                  <a:cubicBezTo>
                    <a:pt x="41" y="539"/>
                    <a:pt x="41" y="539"/>
                    <a:pt x="41" y="539"/>
                  </a:cubicBezTo>
                  <a:cubicBezTo>
                    <a:pt x="41" y="539"/>
                    <a:pt x="41" y="539"/>
                    <a:pt x="41" y="539"/>
                  </a:cubicBezTo>
                  <a:cubicBezTo>
                    <a:pt x="42" y="539"/>
                    <a:pt x="42" y="539"/>
                    <a:pt x="42" y="539"/>
                  </a:cubicBezTo>
                  <a:cubicBezTo>
                    <a:pt x="42" y="539"/>
                    <a:pt x="42" y="539"/>
                    <a:pt x="42" y="539"/>
                  </a:cubicBezTo>
                  <a:cubicBezTo>
                    <a:pt x="42" y="540"/>
                    <a:pt x="42" y="539"/>
                    <a:pt x="42" y="540"/>
                  </a:cubicBezTo>
                  <a:cubicBezTo>
                    <a:pt x="42" y="540"/>
                    <a:pt x="42" y="540"/>
                    <a:pt x="42" y="540"/>
                  </a:cubicBezTo>
                  <a:cubicBezTo>
                    <a:pt x="42" y="540"/>
                    <a:pt x="42" y="540"/>
                    <a:pt x="42" y="540"/>
                  </a:cubicBezTo>
                  <a:cubicBezTo>
                    <a:pt x="42" y="540"/>
                    <a:pt x="42" y="540"/>
                    <a:pt x="43" y="540"/>
                  </a:cubicBezTo>
                  <a:cubicBezTo>
                    <a:pt x="43" y="540"/>
                    <a:pt x="43" y="540"/>
                    <a:pt x="43" y="540"/>
                  </a:cubicBezTo>
                  <a:cubicBezTo>
                    <a:pt x="44" y="540"/>
                    <a:pt x="44" y="540"/>
                    <a:pt x="44" y="540"/>
                  </a:cubicBezTo>
                  <a:cubicBezTo>
                    <a:pt x="44" y="540"/>
                    <a:pt x="45" y="540"/>
                    <a:pt x="44" y="540"/>
                  </a:cubicBezTo>
                  <a:cubicBezTo>
                    <a:pt x="44" y="540"/>
                    <a:pt x="43" y="540"/>
                    <a:pt x="43" y="540"/>
                  </a:cubicBezTo>
                  <a:cubicBezTo>
                    <a:pt x="43" y="540"/>
                    <a:pt x="43" y="540"/>
                    <a:pt x="43" y="540"/>
                  </a:cubicBezTo>
                  <a:cubicBezTo>
                    <a:pt x="43" y="540"/>
                    <a:pt x="43" y="541"/>
                    <a:pt x="43" y="541"/>
                  </a:cubicBezTo>
                  <a:cubicBezTo>
                    <a:pt x="43" y="541"/>
                    <a:pt x="43" y="541"/>
                    <a:pt x="43" y="541"/>
                  </a:cubicBezTo>
                  <a:cubicBezTo>
                    <a:pt x="43" y="541"/>
                    <a:pt x="43" y="541"/>
                    <a:pt x="43" y="540"/>
                  </a:cubicBezTo>
                  <a:cubicBezTo>
                    <a:pt x="44" y="541"/>
                    <a:pt x="44" y="541"/>
                    <a:pt x="45" y="540"/>
                  </a:cubicBezTo>
                  <a:cubicBezTo>
                    <a:pt x="45" y="540"/>
                    <a:pt x="45" y="541"/>
                    <a:pt x="44" y="541"/>
                  </a:cubicBezTo>
                  <a:cubicBezTo>
                    <a:pt x="45" y="541"/>
                    <a:pt x="46" y="541"/>
                    <a:pt x="46" y="541"/>
                  </a:cubicBezTo>
                  <a:cubicBezTo>
                    <a:pt x="46" y="541"/>
                    <a:pt x="47" y="541"/>
                    <a:pt x="47" y="541"/>
                  </a:cubicBezTo>
                  <a:cubicBezTo>
                    <a:pt x="46" y="541"/>
                    <a:pt x="46" y="540"/>
                    <a:pt x="46" y="540"/>
                  </a:cubicBezTo>
                  <a:cubicBezTo>
                    <a:pt x="47" y="540"/>
                    <a:pt x="46" y="540"/>
                    <a:pt x="46" y="540"/>
                  </a:cubicBezTo>
                  <a:cubicBezTo>
                    <a:pt x="47" y="540"/>
                    <a:pt x="47" y="541"/>
                    <a:pt x="47" y="541"/>
                  </a:cubicBezTo>
                  <a:cubicBezTo>
                    <a:pt x="46" y="541"/>
                    <a:pt x="47" y="541"/>
                    <a:pt x="47" y="541"/>
                  </a:cubicBezTo>
                  <a:cubicBezTo>
                    <a:pt x="47" y="541"/>
                    <a:pt x="46" y="541"/>
                    <a:pt x="47" y="542"/>
                  </a:cubicBezTo>
                  <a:cubicBezTo>
                    <a:pt x="47" y="541"/>
                    <a:pt x="48" y="541"/>
                    <a:pt x="48" y="542"/>
                  </a:cubicBezTo>
                  <a:cubicBezTo>
                    <a:pt x="49" y="542"/>
                    <a:pt x="50" y="542"/>
                    <a:pt x="50" y="542"/>
                  </a:cubicBezTo>
                  <a:cubicBezTo>
                    <a:pt x="50" y="542"/>
                    <a:pt x="50" y="543"/>
                    <a:pt x="50" y="543"/>
                  </a:cubicBezTo>
                  <a:cubicBezTo>
                    <a:pt x="50" y="543"/>
                    <a:pt x="50" y="542"/>
                    <a:pt x="50" y="543"/>
                  </a:cubicBezTo>
                  <a:cubicBezTo>
                    <a:pt x="50" y="543"/>
                    <a:pt x="50" y="543"/>
                    <a:pt x="50" y="543"/>
                  </a:cubicBezTo>
                  <a:cubicBezTo>
                    <a:pt x="51" y="543"/>
                    <a:pt x="51" y="543"/>
                    <a:pt x="51" y="543"/>
                  </a:cubicBezTo>
                  <a:cubicBezTo>
                    <a:pt x="51" y="543"/>
                    <a:pt x="51" y="543"/>
                    <a:pt x="51" y="543"/>
                  </a:cubicBezTo>
                  <a:cubicBezTo>
                    <a:pt x="51" y="543"/>
                    <a:pt x="51" y="543"/>
                    <a:pt x="51" y="543"/>
                  </a:cubicBezTo>
                  <a:cubicBezTo>
                    <a:pt x="51" y="543"/>
                    <a:pt x="51" y="543"/>
                    <a:pt x="51" y="543"/>
                  </a:cubicBezTo>
                  <a:cubicBezTo>
                    <a:pt x="51" y="544"/>
                    <a:pt x="52" y="544"/>
                    <a:pt x="52" y="544"/>
                  </a:cubicBezTo>
                  <a:cubicBezTo>
                    <a:pt x="52" y="543"/>
                    <a:pt x="52" y="543"/>
                    <a:pt x="52" y="543"/>
                  </a:cubicBezTo>
                  <a:cubicBezTo>
                    <a:pt x="53" y="544"/>
                    <a:pt x="53" y="544"/>
                    <a:pt x="53" y="544"/>
                  </a:cubicBezTo>
                  <a:cubicBezTo>
                    <a:pt x="53" y="544"/>
                    <a:pt x="53" y="544"/>
                    <a:pt x="53" y="544"/>
                  </a:cubicBezTo>
                  <a:cubicBezTo>
                    <a:pt x="54" y="544"/>
                    <a:pt x="54" y="544"/>
                    <a:pt x="54" y="544"/>
                  </a:cubicBezTo>
                  <a:cubicBezTo>
                    <a:pt x="53" y="544"/>
                    <a:pt x="54" y="545"/>
                    <a:pt x="54" y="545"/>
                  </a:cubicBezTo>
                  <a:cubicBezTo>
                    <a:pt x="53" y="545"/>
                    <a:pt x="53" y="545"/>
                    <a:pt x="53" y="545"/>
                  </a:cubicBezTo>
                  <a:cubicBezTo>
                    <a:pt x="53" y="544"/>
                    <a:pt x="53" y="545"/>
                    <a:pt x="53" y="544"/>
                  </a:cubicBezTo>
                  <a:cubicBezTo>
                    <a:pt x="53" y="544"/>
                    <a:pt x="53" y="544"/>
                    <a:pt x="52" y="544"/>
                  </a:cubicBezTo>
                  <a:cubicBezTo>
                    <a:pt x="53" y="544"/>
                    <a:pt x="53" y="544"/>
                    <a:pt x="53" y="544"/>
                  </a:cubicBezTo>
                  <a:cubicBezTo>
                    <a:pt x="53" y="544"/>
                    <a:pt x="52" y="544"/>
                    <a:pt x="52" y="544"/>
                  </a:cubicBezTo>
                  <a:cubicBezTo>
                    <a:pt x="52" y="544"/>
                    <a:pt x="52" y="545"/>
                    <a:pt x="52" y="545"/>
                  </a:cubicBezTo>
                  <a:cubicBezTo>
                    <a:pt x="52" y="545"/>
                    <a:pt x="52" y="545"/>
                    <a:pt x="52" y="544"/>
                  </a:cubicBezTo>
                  <a:cubicBezTo>
                    <a:pt x="52" y="544"/>
                    <a:pt x="52" y="544"/>
                    <a:pt x="52" y="544"/>
                  </a:cubicBezTo>
                  <a:cubicBezTo>
                    <a:pt x="52" y="544"/>
                    <a:pt x="51" y="544"/>
                    <a:pt x="51" y="544"/>
                  </a:cubicBezTo>
                  <a:cubicBezTo>
                    <a:pt x="51" y="544"/>
                    <a:pt x="50" y="544"/>
                    <a:pt x="50" y="544"/>
                  </a:cubicBezTo>
                  <a:cubicBezTo>
                    <a:pt x="50" y="544"/>
                    <a:pt x="51" y="543"/>
                    <a:pt x="51" y="543"/>
                  </a:cubicBezTo>
                  <a:cubicBezTo>
                    <a:pt x="51" y="543"/>
                    <a:pt x="51" y="543"/>
                    <a:pt x="50" y="543"/>
                  </a:cubicBezTo>
                  <a:cubicBezTo>
                    <a:pt x="50" y="543"/>
                    <a:pt x="50" y="544"/>
                    <a:pt x="50" y="543"/>
                  </a:cubicBezTo>
                  <a:cubicBezTo>
                    <a:pt x="50" y="543"/>
                    <a:pt x="50" y="543"/>
                    <a:pt x="50" y="543"/>
                  </a:cubicBezTo>
                  <a:cubicBezTo>
                    <a:pt x="49" y="543"/>
                    <a:pt x="49" y="544"/>
                    <a:pt x="49" y="543"/>
                  </a:cubicBezTo>
                  <a:cubicBezTo>
                    <a:pt x="48" y="543"/>
                    <a:pt x="47" y="543"/>
                    <a:pt x="47" y="543"/>
                  </a:cubicBezTo>
                  <a:cubicBezTo>
                    <a:pt x="47" y="542"/>
                    <a:pt x="47" y="542"/>
                    <a:pt x="47" y="542"/>
                  </a:cubicBezTo>
                  <a:cubicBezTo>
                    <a:pt x="47" y="543"/>
                    <a:pt x="46" y="542"/>
                    <a:pt x="45" y="542"/>
                  </a:cubicBezTo>
                  <a:cubicBezTo>
                    <a:pt x="45" y="542"/>
                    <a:pt x="44" y="542"/>
                    <a:pt x="44" y="542"/>
                  </a:cubicBezTo>
                  <a:cubicBezTo>
                    <a:pt x="42" y="542"/>
                    <a:pt x="41" y="542"/>
                    <a:pt x="40" y="542"/>
                  </a:cubicBezTo>
                  <a:cubicBezTo>
                    <a:pt x="40" y="542"/>
                    <a:pt x="40" y="542"/>
                    <a:pt x="40" y="542"/>
                  </a:cubicBezTo>
                  <a:cubicBezTo>
                    <a:pt x="40" y="542"/>
                    <a:pt x="40" y="541"/>
                    <a:pt x="40" y="541"/>
                  </a:cubicBezTo>
                  <a:cubicBezTo>
                    <a:pt x="40" y="542"/>
                    <a:pt x="40" y="542"/>
                    <a:pt x="39" y="542"/>
                  </a:cubicBezTo>
                  <a:cubicBezTo>
                    <a:pt x="39" y="542"/>
                    <a:pt x="38" y="542"/>
                    <a:pt x="38" y="542"/>
                  </a:cubicBezTo>
                  <a:cubicBezTo>
                    <a:pt x="38" y="542"/>
                    <a:pt x="38" y="542"/>
                    <a:pt x="38" y="542"/>
                  </a:cubicBezTo>
                  <a:cubicBezTo>
                    <a:pt x="37" y="542"/>
                    <a:pt x="36" y="542"/>
                    <a:pt x="36" y="542"/>
                  </a:cubicBezTo>
                  <a:cubicBezTo>
                    <a:pt x="36" y="542"/>
                    <a:pt x="36" y="542"/>
                    <a:pt x="35" y="542"/>
                  </a:cubicBezTo>
                  <a:cubicBezTo>
                    <a:pt x="35" y="542"/>
                    <a:pt x="35" y="542"/>
                    <a:pt x="34" y="542"/>
                  </a:cubicBezTo>
                  <a:cubicBezTo>
                    <a:pt x="34" y="542"/>
                    <a:pt x="33" y="542"/>
                    <a:pt x="33" y="542"/>
                  </a:cubicBezTo>
                  <a:cubicBezTo>
                    <a:pt x="32" y="543"/>
                    <a:pt x="30" y="543"/>
                    <a:pt x="29" y="543"/>
                  </a:cubicBezTo>
                  <a:cubicBezTo>
                    <a:pt x="29" y="543"/>
                    <a:pt x="29" y="543"/>
                    <a:pt x="29" y="543"/>
                  </a:cubicBezTo>
                  <a:cubicBezTo>
                    <a:pt x="28" y="544"/>
                    <a:pt x="26" y="544"/>
                    <a:pt x="25" y="544"/>
                  </a:cubicBezTo>
                  <a:cubicBezTo>
                    <a:pt x="25" y="544"/>
                    <a:pt x="25" y="544"/>
                    <a:pt x="25" y="544"/>
                  </a:cubicBezTo>
                  <a:cubicBezTo>
                    <a:pt x="24" y="544"/>
                    <a:pt x="24" y="544"/>
                    <a:pt x="24" y="545"/>
                  </a:cubicBezTo>
                  <a:cubicBezTo>
                    <a:pt x="24" y="545"/>
                    <a:pt x="23" y="545"/>
                    <a:pt x="23" y="545"/>
                  </a:cubicBezTo>
                  <a:cubicBezTo>
                    <a:pt x="23" y="545"/>
                    <a:pt x="23" y="545"/>
                    <a:pt x="22" y="545"/>
                  </a:cubicBezTo>
                  <a:cubicBezTo>
                    <a:pt x="22" y="546"/>
                    <a:pt x="21" y="546"/>
                    <a:pt x="21" y="546"/>
                  </a:cubicBezTo>
                  <a:cubicBezTo>
                    <a:pt x="21" y="546"/>
                    <a:pt x="21" y="546"/>
                    <a:pt x="21" y="546"/>
                  </a:cubicBezTo>
                  <a:cubicBezTo>
                    <a:pt x="21" y="546"/>
                    <a:pt x="21" y="546"/>
                    <a:pt x="21" y="546"/>
                  </a:cubicBezTo>
                  <a:cubicBezTo>
                    <a:pt x="21" y="546"/>
                    <a:pt x="20" y="546"/>
                    <a:pt x="20" y="546"/>
                  </a:cubicBezTo>
                  <a:cubicBezTo>
                    <a:pt x="19" y="546"/>
                    <a:pt x="19" y="547"/>
                    <a:pt x="18" y="547"/>
                  </a:cubicBezTo>
                  <a:cubicBezTo>
                    <a:pt x="18" y="547"/>
                    <a:pt x="18" y="548"/>
                    <a:pt x="18" y="548"/>
                  </a:cubicBezTo>
                  <a:cubicBezTo>
                    <a:pt x="17" y="548"/>
                    <a:pt x="17" y="548"/>
                    <a:pt x="16" y="549"/>
                  </a:cubicBezTo>
                  <a:cubicBezTo>
                    <a:pt x="16" y="549"/>
                    <a:pt x="16" y="548"/>
                    <a:pt x="16" y="548"/>
                  </a:cubicBezTo>
                  <a:cubicBezTo>
                    <a:pt x="16" y="549"/>
                    <a:pt x="16" y="549"/>
                    <a:pt x="16" y="549"/>
                  </a:cubicBezTo>
                  <a:cubicBezTo>
                    <a:pt x="15" y="550"/>
                    <a:pt x="14" y="550"/>
                    <a:pt x="14" y="551"/>
                  </a:cubicBezTo>
                  <a:cubicBezTo>
                    <a:pt x="13" y="552"/>
                    <a:pt x="11" y="553"/>
                    <a:pt x="11" y="554"/>
                  </a:cubicBezTo>
                  <a:cubicBezTo>
                    <a:pt x="11" y="554"/>
                    <a:pt x="11" y="554"/>
                    <a:pt x="11" y="554"/>
                  </a:cubicBezTo>
                  <a:cubicBezTo>
                    <a:pt x="11" y="555"/>
                    <a:pt x="10" y="555"/>
                    <a:pt x="10" y="556"/>
                  </a:cubicBezTo>
                  <a:cubicBezTo>
                    <a:pt x="10" y="556"/>
                    <a:pt x="10" y="556"/>
                    <a:pt x="10" y="556"/>
                  </a:cubicBezTo>
                  <a:cubicBezTo>
                    <a:pt x="10" y="556"/>
                    <a:pt x="10" y="557"/>
                    <a:pt x="10" y="558"/>
                  </a:cubicBezTo>
                  <a:cubicBezTo>
                    <a:pt x="10" y="558"/>
                    <a:pt x="10" y="558"/>
                    <a:pt x="10" y="557"/>
                  </a:cubicBezTo>
                  <a:cubicBezTo>
                    <a:pt x="10" y="558"/>
                    <a:pt x="10" y="558"/>
                    <a:pt x="10" y="559"/>
                  </a:cubicBezTo>
                  <a:cubicBezTo>
                    <a:pt x="10" y="559"/>
                    <a:pt x="10" y="559"/>
                    <a:pt x="10" y="559"/>
                  </a:cubicBezTo>
                  <a:cubicBezTo>
                    <a:pt x="10" y="559"/>
                    <a:pt x="10" y="559"/>
                    <a:pt x="10" y="560"/>
                  </a:cubicBezTo>
                  <a:cubicBezTo>
                    <a:pt x="10" y="560"/>
                    <a:pt x="10" y="560"/>
                    <a:pt x="10" y="560"/>
                  </a:cubicBezTo>
                  <a:cubicBezTo>
                    <a:pt x="10" y="561"/>
                    <a:pt x="11" y="562"/>
                    <a:pt x="12" y="564"/>
                  </a:cubicBezTo>
                  <a:cubicBezTo>
                    <a:pt x="12" y="565"/>
                    <a:pt x="11" y="564"/>
                    <a:pt x="12" y="565"/>
                  </a:cubicBezTo>
                  <a:cubicBezTo>
                    <a:pt x="12" y="565"/>
                    <a:pt x="12" y="565"/>
                    <a:pt x="12" y="565"/>
                  </a:cubicBezTo>
                  <a:cubicBezTo>
                    <a:pt x="12" y="565"/>
                    <a:pt x="12" y="565"/>
                    <a:pt x="12" y="565"/>
                  </a:cubicBezTo>
                  <a:cubicBezTo>
                    <a:pt x="13" y="565"/>
                    <a:pt x="13" y="565"/>
                    <a:pt x="13" y="565"/>
                  </a:cubicBezTo>
                  <a:cubicBezTo>
                    <a:pt x="13" y="566"/>
                    <a:pt x="13" y="566"/>
                    <a:pt x="13" y="566"/>
                  </a:cubicBezTo>
                  <a:cubicBezTo>
                    <a:pt x="13" y="566"/>
                    <a:pt x="13" y="566"/>
                    <a:pt x="13" y="566"/>
                  </a:cubicBezTo>
                  <a:cubicBezTo>
                    <a:pt x="14" y="567"/>
                    <a:pt x="14" y="567"/>
                    <a:pt x="15" y="567"/>
                  </a:cubicBezTo>
                  <a:cubicBezTo>
                    <a:pt x="15" y="567"/>
                    <a:pt x="16" y="566"/>
                    <a:pt x="17" y="565"/>
                  </a:cubicBezTo>
                  <a:cubicBezTo>
                    <a:pt x="21" y="561"/>
                    <a:pt x="21" y="561"/>
                    <a:pt x="21" y="561"/>
                  </a:cubicBezTo>
                  <a:cubicBezTo>
                    <a:pt x="23" y="559"/>
                    <a:pt x="26" y="556"/>
                    <a:pt x="29" y="554"/>
                  </a:cubicBezTo>
                  <a:cubicBezTo>
                    <a:pt x="30" y="554"/>
                    <a:pt x="30" y="554"/>
                    <a:pt x="30" y="553"/>
                  </a:cubicBezTo>
                  <a:cubicBezTo>
                    <a:pt x="30" y="553"/>
                    <a:pt x="30" y="553"/>
                    <a:pt x="30" y="553"/>
                  </a:cubicBezTo>
                  <a:cubicBezTo>
                    <a:pt x="30" y="553"/>
                    <a:pt x="31" y="553"/>
                    <a:pt x="31" y="552"/>
                  </a:cubicBezTo>
                  <a:cubicBezTo>
                    <a:pt x="34" y="550"/>
                    <a:pt x="34" y="550"/>
                    <a:pt x="34" y="550"/>
                  </a:cubicBezTo>
                  <a:cubicBezTo>
                    <a:pt x="34" y="550"/>
                    <a:pt x="34" y="551"/>
                    <a:pt x="34" y="550"/>
                  </a:cubicBezTo>
                  <a:cubicBezTo>
                    <a:pt x="34" y="550"/>
                    <a:pt x="34" y="550"/>
                    <a:pt x="34" y="550"/>
                  </a:cubicBezTo>
                  <a:cubicBezTo>
                    <a:pt x="34" y="550"/>
                    <a:pt x="34" y="550"/>
                    <a:pt x="34" y="550"/>
                  </a:cubicBezTo>
                  <a:cubicBezTo>
                    <a:pt x="35" y="550"/>
                    <a:pt x="35" y="550"/>
                    <a:pt x="34" y="550"/>
                  </a:cubicBezTo>
                  <a:cubicBezTo>
                    <a:pt x="37" y="548"/>
                    <a:pt x="41" y="547"/>
                    <a:pt x="44" y="546"/>
                  </a:cubicBezTo>
                  <a:cubicBezTo>
                    <a:pt x="45" y="546"/>
                    <a:pt x="46" y="545"/>
                    <a:pt x="47" y="545"/>
                  </a:cubicBezTo>
                  <a:cubicBezTo>
                    <a:pt x="50" y="545"/>
                    <a:pt x="52" y="545"/>
                    <a:pt x="55" y="544"/>
                  </a:cubicBezTo>
                  <a:cubicBezTo>
                    <a:pt x="55" y="544"/>
                    <a:pt x="54" y="545"/>
                    <a:pt x="53" y="545"/>
                  </a:cubicBezTo>
                  <a:close/>
                  <a:moveTo>
                    <a:pt x="54" y="545"/>
                  </a:moveTo>
                  <a:cubicBezTo>
                    <a:pt x="54" y="545"/>
                    <a:pt x="53" y="545"/>
                    <a:pt x="54" y="545"/>
                  </a:cubicBezTo>
                  <a:cubicBezTo>
                    <a:pt x="54" y="545"/>
                    <a:pt x="54" y="545"/>
                    <a:pt x="54" y="545"/>
                  </a:cubicBezTo>
                  <a:close/>
                  <a:moveTo>
                    <a:pt x="47" y="541"/>
                  </a:moveTo>
                  <a:cubicBezTo>
                    <a:pt x="47" y="541"/>
                    <a:pt x="47" y="541"/>
                    <a:pt x="47" y="541"/>
                  </a:cubicBezTo>
                  <a:cubicBezTo>
                    <a:pt x="47" y="541"/>
                    <a:pt x="47" y="541"/>
                    <a:pt x="47" y="541"/>
                  </a:cubicBezTo>
                  <a:cubicBezTo>
                    <a:pt x="47" y="541"/>
                    <a:pt x="47" y="541"/>
                    <a:pt x="47" y="541"/>
                  </a:cubicBezTo>
                  <a:close/>
                  <a:moveTo>
                    <a:pt x="45" y="540"/>
                  </a:moveTo>
                  <a:cubicBezTo>
                    <a:pt x="45" y="540"/>
                    <a:pt x="45" y="540"/>
                    <a:pt x="46" y="540"/>
                  </a:cubicBezTo>
                  <a:lnTo>
                    <a:pt x="45" y="540"/>
                  </a:lnTo>
                  <a:close/>
                  <a:moveTo>
                    <a:pt x="43" y="539"/>
                  </a:moveTo>
                  <a:cubicBezTo>
                    <a:pt x="43" y="539"/>
                    <a:pt x="43" y="539"/>
                    <a:pt x="43" y="539"/>
                  </a:cubicBezTo>
                  <a:cubicBezTo>
                    <a:pt x="43" y="539"/>
                    <a:pt x="43" y="539"/>
                    <a:pt x="43" y="539"/>
                  </a:cubicBezTo>
                  <a:close/>
                  <a:moveTo>
                    <a:pt x="43" y="540"/>
                  </a:moveTo>
                  <a:cubicBezTo>
                    <a:pt x="43" y="540"/>
                    <a:pt x="43" y="540"/>
                    <a:pt x="43" y="540"/>
                  </a:cubicBezTo>
                  <a:cubicBezTo>
                    <a:pt x="43" y="540"/>
                    <a:pt x="43" y="540"/>
                    <a:pt x="43" y="540"/>
                  </a:cubicBezTo>
                  <a:close/>
                  <a:moveTo>
                    <a:pt x="39" y="539"/>
                  </a:moveTo>
                  <a:cubicBezTo>
                    <a:pt x="39" y="539"/>
                    <a:pt x="38" y="539"/>
                    <a:pt x="38" y="539"/>
                  </a:cubicBezTo>
                  <a:cubicBezTo>
                    <a:pt x="38" y="539"/>
                    <a:pt x="39" y="539"/>
                    <a:pt x="39" y="539"/>
                  </a:cubicBezTo>
                  <a:close/>
                  <a:moveTo>
                    <a:pt x="37" y="539"/>
                  </a:moveTo>
                  <a:cubicBezTo>
                    <a:pt x="37" y="539"/>
                    <a:pt x="37" y="539"/>
                    <a:pt x="36" y="539"/>
                  </a:cubicBezTo>
                  <a:cubicBezTo>
                    <a:pt x="36" y="539"/>
                    <a:pt x="36" y="539"/>
                    <a:pt x="37" y="539"/>
                  </a:cubicBezTo>
                  <a:close/>
                  <a:moveTo>
                    <a:pt x="7" y="556"/>
                  </a:moveTo>
                  <a:cubicBezTo>
                    <a:pt x="7" y="556"/>
                    <a:pt x="7" y="556"/>
                    <a:pt x="7" y="556"/>
                  </a:cubicBezTo>
                  <a:cubicBezTo>
                    <a:pt x="7" y="556"/>
                    <a:pt x="7" y="556"/>
                    <a:pt x="7" y="556"/>
                  </a:cubicBezTo>
                  <a:close/>
                  <a:moveTo>
                    <a:pt x="16" y="569"/>
                  </a:moveTo>
                  <a:cubicBezTo>
                    <a:pt x="16" y="569"/>
                    <a:pt x="16" y="569"/>
                    <a:pt x="16" y="569"/>
                  </a:cubicBezTo>
                  <a:cubicBezTo>
                    <a:pt x="16" y="570"/>
                    <a:pt x="16" y="569"/>
                    <a:pt x="16" y="569"/>
                  </a:cubicBezTo>
                  <a:close/>
                  <a:moveTo>
                    <a:pt x="22" y="564"/>
                  </a:moveTo>
                  <a:cubicBezTo>
                    <a:pt x="22" y="564"/>
                    <a:pt x="22" y="564"/>
                    <a:pt x="22" y="564"/>
                  </a:cubicBezTo>
                  <a:cubicBezTo>
                    <a:pt x="22" y="563"/>
                    <a:pt x="22" y="563"/>
                    <a:pt x="22" y="563"/>
                  </a:cubicBezTo>
                  <a:lnTo>
                    <a:pt x="22" y="564"/>
                  </a:lnTo>
                  <a:close/>
                  <a:moveTo>
                    <a:pt x="580" y="104"/>
                  </a:moveTo>
                  <a:cubicBezTo>
                    <a:pt x="579" y="104"/>
                    <a:pt x="580" y="104"/>
                    <a:pt x="580" y="104"/>
                  </a:cubicBezTo>
                  <a:cubicBezTo>
                    <a:pt x="580" y="104"/>
                    <a:pt x="580" y="103"/>
                    <a:pt x="580" y="104"/>
                  </a:cubicBezTo>
                  <a:close/>
                  <a:moveTo>
                    <a:pt x="580" y="105"/>
                  </a:moveTo>
                  <a:cubicBezTo>
                    <a:pt x="582" y="105"/>
                    <a:pt x="582" y="107"/>
                    <a:pt x="584" y="107"/>
                  </a:cubicBezTo>
                  <a:cubicBezTo>
                    <a:pt x="584" y="107"/>
                    <a:pt x="583" y="107"/>
                    <a:pt x="584" y="108"/>
                  </a:cubicBezTo>
                  <a:cubicBezTo>
                    <a:pt x="585" y="108"/>
                    <a:pt x="586" y="110"/>
                    <a:pt x="587" y="111"/>
                  </a:cubicBezTo>
                  <a:cubicBezTo>
                    <a:pt x="587" y="111"/>
                    <a:pt x="587" y="111"/>
                    <a:pt x="587" y="111"/>
                  </a:cubicBezTo>
                  <a:cubicBezTo>
                    <a:pt x="587" y="111"/>
                    <a:pt x="587" y="111"/>
                    <a:pt x="588" y="111"/>
                  </a:cubicBezTo>
                  <a:cubicBezTo>
                    <a:pt x="587" y="112"/>
                    <a:pt x="587" y="111"/>
                    <a:pt x="587" y="112"/>
                  </a:cubicBezTo>
                  <a:cubicBezTo>
                    <a:pt x="588" y="111"/>
                    <a:pt x="588" y="112"/>
                    <a:pt x="588" y="112"/>
                  </a:cubicBezTo>
                  <a:cubicBezTo>
                    <a:pt x="588" y="112"/>
                    <a:pt x="588" y="112"/>
                    <a:pt x="588" y="112"/>
                  </a:cubicBezTo>
                  <a:cubicBezTo>
                    <a:pt x="588" y="112"/>
                    <a:pt x="588" y="112"/>
                    <a:pt x="588" y="112"/>
                  </a:cubicBezTo>
                  <a:cubicBezTo>
                    <a:pt x="589" y="112"/>
                    <a:pt x="589" y="113"/>
                    <a:pt x="589" y="114"/>
                  </a:cubicBezTo>
                  <a:cubicBezTo>
                    <a:pt x="589" y="114"/>
                    <a:pt x="589" y="114"/>
                    <a:pt x="589" y="114"/>
                  </a:cubicBezTo>
                  <a:cubicBezTo>
                    <a:pt x="590" y="114"/>
                    <a:pt x="591" y="115"/>
                    <a:pt x="592" y="116"/>
                  </a:cubicBezTo>
                  <a:cubicBezTo>
                    <a:pt x="591" y="116"/>
                    <a:pt x="591" y="116"/>
                    <a:pt x="591" y="117"/>
                  </a:cubicBezTo>
                  <a:cubicBezTo>
                    <a:pt x="592" y="116"/>
                    <a:pt x="592" y="117"/>
                    <a:pt x="592" y="117"/>
                  </a:cubicBezTo>
                  <a:cubicBezTo>
                    <a:pt x="592" y="117"/>
                    <a:pt x="592" y="117"/>
                    <a:pt x="593" y="118"/>
                  </a:cubicBezTo>
                  <a:cubicBezTo>
                    <a:pt x="592" y="118"/>
                    <a:pt x="592" y="118"/>
                    <a:pt x="592" y="118"/>
                  </a:cubicBezTo>
                  <a:cubicBezTo>
                    <a:pt x="593" y="118"/>
                    <a:pt x="592" y="118"/>
                    <a:pt x="593" y="118"/>
                  </a:cubicBezTo>
                  <a:cubicBezTo>
                    <a:pt x="593" y="118"/>
                    <a:pt x="593" y="118"/>
                    <a:pt x="593" y="118"/>
                  </a:cubicBezTo>
                  <a:cubicBezTo>
                    <a:pt x="593" y="118"/>
                    <a:pt x="593" y="119"/>
                    <a:pt x="593" y="119"/>
                  </a:cubicBezTo>
                  <a:cubicBezTo>
                    <a:pt x="593" y="119"/>
                    <a:pt x="593" y="119"/>
                    <a:pt x="593" y="119"/>
                  </a:cubicBezTo>
                  <a:cubicBezTo>
                    <a:pt x="593" y="119"/>
                    <a:pt x="593" y="119"/>
                    <a:pt x="593" y="119"/>
                  </a:cubicBezTo>
                  <a:cubicBezTo>
                    <a:pt x="593" y="119"/>
                    <a:pt x="593" y="119"/>
                    <a:pt x="593" y="119"/>
                  </a:cubicBezTo>
                  <a:cubicBezTo>
                    <a:pt x="594" y="120"/>
                    <a:pt x="593" y="120"/>
                    <a:pt x="594" y="120"/>
                  </a:cubicBezTo>
                  <a:cubicBezTo>
                    <a:pt x="594" y="120"/>
                    <a:pt x="593" y="120"/>
                    <a:pt x="593" y="120"/>
                  </a:cubicBezTo>
                  <a:cubicBezTo>
                    <a:pt x="594" y="121"/>
                    <a:pt x="595" y="123"/>
                    <a:pt x="595" y="124"/>
                  </a:cubicBezTo>
                  <a:cubicBezTo>
                    <a:pt x="595" y="124"/>
                    <a:pt x="595" y="125"/>
                    <a:pt x="595" y="125"/>
                  </a:cubicBezTo>
                  <a:cubicBezTo>
                    <a:pt x="595" y="125"/>
                    <a:pt x="595" y="125"/>
                    <a:pt x="595" y="125"/>
                  </a:cubicBezTo>
                  <a:cubicBezTo>
                    <a:pt x="595" y="125"/>
                    <a:pt x="595" y="125"/>
                    <a:pt x="595" y="125"/>
                  </a:cubicBezTo>
                  <a:cubicBezTo>
                    <a:pt x="595" y="126"/>
                    <a:pt x="596" y="126"/>
                    <a:pt x="596" y="126"/>
                  </a:cubicBezTo>
                  <a:cubicBezTo>
                    <a:pt x="596" y="126"/>
                    <a:pt x="595" y="126"/>
                    <a:pt x="595" y="126"/>
                  </a:cubicBezTo>
                  <a:cubicBezTo>
                    <a:pt x="596" y="126"/>
                    <a:pt x="596" y="126"/>
                    <a:pt x="596" y="127"/>
                  </a:cubicBezTo>
                  <a:cubicBezTo>
                    <a:pt x="596" y="127"/>
                    <a:pt x="596" y="127"/>
                    <a:pt x="596" y="127"/>
                  </a:cubicBezTo>
                  <a:cubicBezTo>
                    <a:pt x="596" y="127"/>
                    <a:pt x="596" y="127"/>
                    <a:pt x="596" y="127"/>
                  </a:cubicBezTo>
                  <a:cubicBezTo>
                    <a:pt x="596" y="127"/>
                    <a:pt x="596" y="127"/>
                    <a:pt x="596" y="127"/>
                  </a:cubicBezTo>
                  <a:cubicBezTo>
                    <a:pt x="596" y="128"/>
                    <a:pt x="596" y="127"/>
                    <a:pt x="596" y="128"/>
                  </a:cubicBezTo>
                  <a:cubicBezTo>
                    <a:pt x="596" y="128"/>
                    <a:pt x="596" y="128"/>
                    <a:pt x="596" y="128"/>
                  </a:cubicBezTo>
                  <a:cubicBezTo>
                    <a:pt x="596" y="128"/>
                    <a:pt x="597" y="129"/>
                    <a:pt x="597" y="129"/>
                  </a:cubicBezTo>
                  <a:cubicBezTo>
                    <a:pt x="597" y="129"/>
                    <a:pt x="597" y="129"/>
                    <a:pt x="597" y="129"/>
                  </a:cubicBezTo>
                  <a:cubicBezTo>
                    <a:pt x="597" y="129"/>
                    <a:pt x="597" y="130"/>
                    <a:pt x="597" y="130"/>
                  </a:cubicBezTo>
                  <a:cubicBezTo>
                    <a:pt x="597" y="130"/>
                    <a:pt x="597" y="130"/>
                    <a:pt x="597" y="131"/>
                  </a:cubicBezTo>
                  <a:cubicBezTo>
                    <a:pt x="597" y="131"/>
                    <a:pt x="597" y="131"/>
                    <a:pt x="597" y="131"/>
                  </a:cubicBezTo>
                  <a:cubicBezTo>
                    <a:pt x="598" y="131"/>
                    <a:pt x="598" y="132"/>
                    <a:pt x="598" y="132"/>
                  </a:cubicBezTo>
                  <a:cubicBezTo>
                    <a:pt x="598" y="132"/>
                    <a:pt x="597" y="133"/>
                    <a:pt x="597" y="132"/>
                  </a:cubicBezTo>
                  <a:cubicBezTo>
                    <a:pt x="597" y="133"/>
                    <a:pt x="597" y="133"/>
                    <a:pt x="597" y="133"/>
                  </a:cubicBezTo>
                  <a:cubicBezTo>
                    <a:pt x="597" y="133"/>
                    <a:pt x="597" y="132"/>
                    <a:pt x="597" y="132"/>
                  </a:cubicBezTo>
                  <a:cubicBezTo>
                    <a:pt x="597" y="133"/>
                    <a:pt x="597" y="133"/>
                    <a:pt x="597" y="133"/>
                  </a:cubicBezTo>
                  <a:cubicBezTo>
                    <a:pt x="598" y="133"/>
                    <a:pt x="598" y="133"/>
                    <a:pt x="598" y="134"/>
                  </a:cubicBezTo>
                  <a:cubicBezTo>
                    <a:pt x="598" y="134"/>
                    <a:pt x="598" y="134"/>
                    <a:pt x="598" y="134"/>
                  </a:cubicBezTo>
                  <a:cubicBezTo>
                    <a:pt x="599" y="134"/>
                    <a:pt x="599" y="134"/>
                    <a:pt x="599" y="134"/>
                  </a:cubicBezTo>
                  <a:cubicBezTo>
                    <a:pt x="599" y="134"/>
                    <a:pt x="598" y="134"/>
                    <a:pt x="599" y="135"/>
                  </a:cubicBezTo>
                  <a:cubicBezTo>
                    <a:pt x="599" y="135"/>
                    <a:pt x="599" y="135"/>
                    <a:pt x="599" y="135"/>
                  </a:cubicBezTo>
                  <a:cubicBezTo>
                    <a:pt x="599" y="135"/>
                    <a:pt x="599" y="135"/>
                    <a:pt x="599" y="135"/>
                  </a:cubicBezTo>
                  <a:cubicBezTo>
                    <a:pt x="599" y="136"/>
                    <a:pt x="599" y="135"/>
                    <a:pt x="599" y="135"/>
                  </a:cubicBezTo>
                  <a:cubicBezTo>
                    <a:pt x="599" y="136"/>
                    <a:pt x="599" y="136"/>
                    <a:pt x="599" y="136"/>
                  </a:cubicBezTo>
                  <a:cubicBezTo>
                    <a:pt x="599" y="136"/>
                    <a:pt x="599" y="136"/>
                    <a:pt x="599" y="136"/>
                  </a:cubicBezTo>
                  <a:cubicBezTo>
                    <a:pt x="599" y="136"/>
                    <a:pt x="599" y="136"/>
                    <a:pt x="600" y="136"/>
                  </a:cubicBezTo>
                  <a:cubicBezTo>
                    <a:pt x="599" y="136"/>
                    <a:pt x="599" y="136"/>
                    <a:pt x="599" y="136"/>
                  </a:cubicBezTo>
                  <a:cubicBezTo>
                    <a:pt x="600" y="136"/>
                    <a:pt x="600" y="136"/>
                    <a:pt x="600" y="136"/>
                  </a:cubicBezTo>
                  <a:cubicBezTo>
                    <a:pt x="600" y="136"/>
                    <a:pt x="600" y="136"/>
                    <a:pt x="600" y="136"/>
                  </a:cubicBezTo>
                  <a:cubicBezTo>
                    <a:pt x="600" y="136"/>
                    <a:pt x="600" y="136"/>
                    <a:pt x="601" y="136"/>
                  </a:cubicBezTo>
                  <a:cubicBezTo>
                    <a:pt x="601" y="136"/>
                    <a:pt x="600" y="137"/>
                    <a:pt x="600" y="136"/>
                  </a:cubicBezTo>
                  <a:cubicBezTo>
                    <a:pt x="601" y="137"/>
                    <a:pt x="601" y="136"/>
                    <a:pt x="602" y="137"/>
                  </a:cubicBezTo>
                  <a:cubicBezTo>
                    <a:pt x="602" y="137"/>
                    <a:pt x="602" y="136"/>
                    <a:pt x="602" y="136"/>
                  </a:cubicBezTo>
                  <a:cubicBezTo>
                    <a:pt x="602" y="136"/>
                    <a:pt x="602" y="137"/>
                    <a:pt x="602" y="136"/>
                  </a:cubicBezTo>
                  <a:cubicBezTo>
                    <a:pt x="602" y="137"/>
                    <a:pt x="602" y="136"/>
                    <a:pt x="602" y="136"/>
                  </a:cubicBezTo>
                  <a:cubicBezTo>
                    <a:pt x="602" y="136"/>
                    <a:pt x="602" y="136"/>
                    <a:pt x="602" y="136"/>
                  </a:cubicBezTo>
                  <a:cubicBezTo>
                    <a:pt x="602" y="136"/>
                    <a:pt x="603" y="136"/>
                    <a:pt x="604" y="135"/>
                  </a:cubicBezTo>
                  <a:cubicBezTo>
                    <a:pt x="604" y="135"/>
                    <a:pt x="604" y="135"/>
                    <a:pt x="604" y="135"/>
                  </a:cubicBezTo>
                  <a:cubicBezTo>
                    <a:pt x="604" y="135"/>
                    <a:pt x="604" y="135"/>
                    <a:pt x="604" y="135"/>
                  </a:cubicBezTo>
                  <a:cubicBezTo>
                    <a:pt x="604" y="135"/>
                    <a:pt x="604" y="135"/>
                    <a:pt x="604" y="135"/>
                  </a:cubicBezTo>
                  <a:cubicBezTo>
                    <a:pt x="604" y="135"/>
                    <a:pt x="604" y="136"/>
                    <a:pt x="604" y="135"/>
                  </a:cubicBezTo>
                  <a:cubicBezTo>
                    <a:pt x="604" y="136"/>
                    <a:pt x="604" y="135"/>
                    <a:pt x="604" y="135"/>
                  </a:cubicBezTo>
                  <a:cubicBezTo>
                    <a:pt x="604" y="135"/>
                    <a:pt x="604" y="135"/>
                    <a:pt x="605" y="135"/>
                  </a:cubicBezTo>
                  <a:cubicBezTo>
                    <a:pt x="605" y="135"/>
                    <a:pt x="605" y="135"/>
                    <a:pt x="605" y="135"/>
                  </a:cubicBezTo>
                  <a:cubicBezTo>
                    <a:pt x="605" y="135"/>
                    <a:pt x="605" y="135"/>
                    <a:pt x="605" y="135"/>
                  </a:cubicBezTo>
                  <a:cubicBezTo>
                    <a:pt x="605" y="134"/>
                    <a:pt x="605" y="134"/>
                    <a:pt x="605" y="134"/>
                  </a:cubicBezTo>
                  <a:cubicBezTo>
                    <a:pt x="605" y="134"/>
                    <a:pt x="605" y="134"/>
                    <a:pt x="605" y="134"/>
                  </a:cubicBezTo>
                  <a:cubicBezTo>
                    <a:pt x="605" y="134"/>
                    <a:pt x="606" y="134"/>
                    <a:pt x="606" y="134"/>
                  </a:cubicBezTo>
                  <a:cubicBezTo>
                    <a:pt x="606" y="134"/>
                    <a:pt x="606" y="134"/>
                    <a:pt x="606" y="134"/>
                  </a:cubicBezTo>
                  <a:cubicBezTo>
                    <a:pt x="606" y="134"/>
                    <a:pt x="606" y="134"/>
                    <a:pt x="606" y="134"/>
                  </a:cubicBezTo>
                  <a:cubicBezTo>
                    <a:pt x="606" y="134"/>
                    <a:pt x="606" y="134"/>
                    <a:pt x="606" y="134"/>
                  </a:cubicBezTo>
                  <a:cubicBezTo>
                    <a:pt x="606" y="133"/>
                    <a:pt x="606" y="133"/>
                    <a:pt x="606" y="133"/>
                  </a:cubicBezTo>
                  <a:cubicBezTo>
                    <a:pt x="607" y="133"/>
                    <a:pt x="607" y="133"/>
                    <a:pt x="607" y="133"/>
                  </a:cubicBezTo>
                  <a:cubicBezTo>
                    <a:pt x="607" y="132"/>
                    <a:pt x="607" y="132"/>
                    <a:pt x="608" y="132"/>
                  </a:cubicBezTo>
                  <a:cubicBezTo>
                    <a:pt x="608" y="132"/>
                    <a:pt x="608" y="132"/>
                    <a:pt x="608" y="132"/>
                  </a:cubicBezTo>
                  <a:cubicBezTo>
                    <a:pt x="608" y="132"/>
                    <a:pt x="608" y="132"/>
                    <a:pt x="608" y="132"/>
                  </a:cubicBezTo>
                  <a:cubicBezTo>
                    <a:pt x="608" y="132"/>
                    <a:pt x="608" y="132"/>
                    <a:pt x="608" y="132"/>
                  </a:cubicBezTo>
                  <a:cubicBezTo>
                    <a:pt x="608" y="131"/>
                    <a:pt x="608" y="131"/>
                    <a:pt x="608" y="131"/>
                  </a:cubicBezTo>
                  <a:cubicBezTo>
                    <a:pt x="609" y="131"/>
                    <a:pt x="608" y="131"/>
                    <a:pt x="609" y="131"/>
                  </a:cubicBezTo>
                  <a:cubicBezTo>
                    <a:pt x="609" y="131"/>
                    <a:pt x="609" y="131"/>
                    <a:pt x="609" y="131"/>
                  </a:cubicBezTo>
                  <a:cubicBezTo>
                    <a:pt x="609" y="131"/>
                    <a:pt x="609" y="130"/>
                    <a:pt x="609" y="130"/>
                  </a:cubicBezTo>
                  <a:cubicBezTo>
                    <a:pt x="609" y="130"/>
                    <a:pt x="609" y="130"/>
                    <a:pt x="609" y="130"/>
                  </a:cubicBezTo>
                  <a:cubicBezTo>
                    <a:pt x="609" y="130"/>
                    <a:pt x="609" y="130"/>
                    <a:pt x="609" y="130"/>
                  </a:cubicBezTo>
                  <a:cubicBezTo>
                    <a:pt x="609" y="130"/>
                    <a:pt x="609" y="129"/>
                    <a:pt x="609" y="129"/>
                  </a:cubicBezTo>
                  <a:cubicBezTo>
                    <a:pt x="609" y="129"/>
                    <a:pt x="609" y="128"/>
                    <a:pt x="609" y="128"/>
                  </a:cubicBezTo>
                  <a:cubicBezTo>
                    <a:pt x="609" y="128"/>
                    <a:pt x="609" y="127"/>
                    <a:pt x="609" y="127"/>
                  </a:cubicBezTo>
                  <a:cubicBezTo>
                    <a:pt x="609" y="128"/>
                    <a:pt x="609" y="128"/>
                    <a:pt x="609" y="128"/>
                  </a:cubicBezTo>
                  <a:cubicBezTo>
                    <a:pt x="609" y="128"/>
                    <a:pt x="609" y="128"/>
                    <a:pt x="609" y="128"/>
                  </a:cubicBezTo>
                  <a:cubicBezTo>
                    <a:pt x="609" y="127"/>
                    <a:pt x="609" y="127"/>
                    <a:pt x="609" y="127"/>
                  </a:cubicBezTo>
                  <a:cubicBezTo>
                    <a:pt x="610" y="127"/>
                    <a:pt x="609" y="127"/>
                    <a:pt x="609" y="127"/>
                  </a:cubicBezTo>
                  <a:cubicBezTo>
                    <a:pt x="609" y="127"/>
                    <a:pt x="609" y="127"/>
                    <a:pt x="609" y="126"/>
                  </a:cubicBezTo>
                  <a:cubicBezTo>
                    <a:pt x="609" y="126"/>
                    <a:pt x="609" y="126"/>
                    <a:pt x="609" y="126"/>
                  </a:cubicBezTo>
                  <a:cubicBezTo>
                    <a:pt x="609" y="126"/>
                    <a:pt x="609" y="126"/>
                    <a:pt x="609" y="126"/>
                  </a:cubicBezTo>
                  <a:cubicBezTo>
                    <a:pt x="609" y="126"/>
                    <a:pt x="609" y="125"/>
                    <a:pt x="609" y="125"/>
                  </a:cubicBezTo>
                  <a:cubicBezTo>
                    <a:pt x="609" y="125"/>
                    <a:pt x="609" y="125"/>
                    <a:pt x="609" y="125"/>
                  </a:cubicBezTo>
                  <a:cubicBezTo>
                    <a:pt x="609" y="125"/>
                    <a:pt x="609" y="125"/>
                    <a:pt x="609" y="125"/>
                  </a:cubicBezTo>
                  <a:cubicBezTo>
                    <a:pt x="609" y="125"/>
                    <a:pt x="609" y="125"/>
                    <a:pt x="609" y="125"/>
                  </a:cubicBezTo>
                  <a:cubicBezTo>
                    <a:pt x="609" y="125"/>
                    <a:pt x="609" y="125"/>
                    <a:pt x="609" y="125"/>
                  </a:cubicBezTo>
                  <a:cubicBezTo>
                    <a:pt x="609" y="125"/>
                    <a:pt x="609" y="125"/>
                    <a:pt x="609" y="125"/>
                  </a:cubicBezTo>
                  <a:cubicBezTo>
                    <a:pt x="609" y="125"/>
                    <a:pt x="609" y="125"/>
                    <a:pt x="609" y="125"/>
                  </a:cubicBezTo>
                  <a:cubicBezTo>
                    <a:pt x="609" y="125"/>
                    <a:pt x="609" y="124"/>
                    <a:pt x="609" y="124"/>
                  </a:cubicBezTo>
                  <a:cubicBezTo>
                    <a:pt x="609" y="124"/>
                    <a:pt x="608" y="124"/>
                    <a:pt x="608" y="124"/>
                  </a:cubicBezTo>
                  <a:cubicBezTo>
                    <a:pt x="608" y="124"/>
                    <a:pt x="608" y="124"/>
                    <a:pt x="608" y="124"/>
                  </a:cubicBezTo>
                  <a:cubicBezTo>
                    <a:pt x="609" y="124"/>
                    <a:pt x="608" y="124"/>
                    <a:pt x="609" y="124"/>
                  </a:cubicBezTo>
                  <a:cubicBezTo>
                    <a:pt x="609" y="124"/>
                    <a:pt x="609" y="124"/>
                    <a:pt x="609" y="124"/>
                  </a:cubicBezTo>
                  <a:cubicBezTo>
                    <a:pt x="608" y="124"/>
                    <a:pt x="608" y="124"/>
                    <a:pt x="608" y="124"/>
                  </a:cubicBezTo>
                  <a:cubicBezTo>
                    <a:pt x="608" y="124"/>
                    <a:pt x="608" y="124"/>
                    <a:pt x="608" y="124"/>
                  </a:cubicBezTo>
                  <a:cubicBezTo>
                    <a:pt x="608" y="123"/>
                    <a:pt x="608" y="123"/>
                    <a:pt x="608" y="123"/>
                  </a:cubicBezTo>
                  <a:cubicBezTo>
                    <a:pt x="608" y="124"/>
                    <a:pt x="608" y="124"/>
                    <a:pt x="608" y="124"/>
                  </a:cubicBezTo>
                  <a:cubicBezTo>
                    <a:pt x="608" y="123"/>
                    <a:pt x="608" y="123"/>
                    <a:pt x="608" y="123"/>
                  </a:cubicBezTo>
                  <a:cubicBezTo>
                    <a:pt x="608" y="123"/>
                    <a:pt x="608" y="123"/>
                    <a:pt x="608" y="123"/>
                  </a:cubicBezTo>
                  <a:cubicBezTo>
                    <a:pt x="608" y="123"/>
                    <a:pt x="608" y="123"/>
                    <a:pt x="608" y="123"/>
                  </a:cubicBezTo>
                  <a:cubicBezTo>
                    <a:pt x="608" y="123"/>
                    <a:pt x="608" y="123"/>
                    <a:pt x="608" y="123"/>
                  </a:cubicBezTo>
                  <a:cubicBezTo>
                    <a:pt x="608" y="122"/>
                    <a:pt x="608" y="122"/>
                    <a:pt x="608" y="122"/>
                  </a:cubicBezTo>
                  <a:cubicBezTo>
                    <a:pt x="608" y="122"/>
                    <a:pt x="608" y="122"/>
                    <a:pt x="608" y="122"/>
                  </a:cubicBezTo>
                  <a:cubicBezTo>
                    <a:pt x="608" y="122"/>
                    <a:pt x="607" y="122"/>
                    <a:pt x="607" y="122"/>
                  </a:cubicBezTo>
                  <a:cubicBezTo>
                    <a:pt x="607" y="121"/>
                    <a:pt x="608" y="121"/>
                    <a:pt x="608" y="121"/>
                  </a:cubicBezTo>
                  <a:cubicBezTo>
                    <a:pt x="607" y="121"/>
                    <a:pt x="607" y="121"/>
                    <a:pt x="607" y="121"/>
                  </a:cubicBezTo>
                  <a:cubicBezTo>
                    <a:pt x="607" y="121"/>
                    <a:pt x="606" y="120"/>
                    <a:pt x="606" y="120"/>
                  </a:cubicBezTo>
                  <a:cubicBezTo>
                    <a:pt x="606" y="120"/>
                    <a:pt x="606" y="120"/>
                    <a:pt x="606" y="120"/>
                  </a:cubicBezTo>
                  <a:cubicBezTo>
                    <a:pt x="606" y="119"/>
                    <a:pt x="605" y="119"/>
                    <a:pt x="605" y="118"/>
                  </a:cubicBezTo>
                  <a:cubicBezTo>
                    <a:pt x="605" y="118"/>
                    <a:pt x="605" y="118"/>
                    <a:pt x="605" y="118"/>
                  </a:cubicBezTo>
                  <a:cubicBezTo>
                    <a:pt x="605" y="118"/>
                    <a:pt x="605" y="118"/>
                    <a:pt x="605" y="118"/>
                  </a:cubicBezTo>
                  <a:cubicBezTo>
                    <a:pt x="605" y="118"/>
                    <a:pt x="605" y="118"/>
                    <a:pt x="605" y="118"/>
                  </a:cubicBezTo>
                  <a:cubicBezTo>
                    <a:pt x="605" y="118"/>
                    <a:pt x="604" y="118"/>
                    <a:pt x="604" y="117"/>
                  </a:cubicBezTo>
                  <a:cubicBezTo>
                    <a:pt x="604" y="117"/>
                    <a:pt x="604" y="117"/>
                    <a:pt x="604" y="117"/>
                  </a:cubicBezTo>
                  <a:cubicBezTo>
                    <a:pt x="604" y="117"/>
                    <a:pt x="604" y="117"/>
                    <a:pt x="604" y="117"/>
                  </a:cubicBezTo>
                  <a:cubicBezTo>
                    <a:pt x="604" y="117"/>
                    <a:pt x="604" y="117"/>
                    <a:pt x="604" y="117"/>
                  </a:cubicBezTo>
                  <a:cubicBezTo>
                    <a:pt x="604" y="117"/>
                    <a:pt x="604" y="117"/>
                    <a:pt x="604" y="117"/>
                  </a:cubicBezTo>
                  <a:cubicBezTo>
                    <a:pt x="604" y="117"/>
                    <a:pt x="603" y="117"/>
                    <a:pt x="603" y="117"/>
                  </a:cubicBezTo>
                  <a:cubicBezTo>
                    <a:pt x="603" y="117"/>
                    <a:pt x="604" y="116"/>
                    <a:pt x="604" y="116"/>
                  </a:cubicBezTo>
                  <a:cubicBezTo>
                    <a:pt x="603" y="116"/>
                    <a:pt x="603" y="116"/>
                    <a:pt x="603" y="116"/>
                  </a:cubicBezTo>
                  <a:cubicBezTo>
                    <a:pt x="603" y="116"/>
                    <a:pt x="603" y="116"/>
                    <a:pt x="603" y="116"/>
                  </a:cubicBezTo>
                  <a:cubicBezTo>
                    <a:pt x="603" y="116"/>
                    <a:pt x="603" y="116"/>
                    <a:pt x="603" y="116"/>
                  </a:cubicBezTo>
                  <a:cubicBezTo>
                    <a:pt x="602" y="115"/>
                    <a:pt x="602" y="115"/>
                    <a:pt x="602" y="115"/>
                  </a:cubicBezTo>
                  <a:cubicBezTo>
                    <a:pt x="601" y="115"/>
                    <a:pt x="601" y="114"/>
                    <a:pt x="600" y="113"/>
                  </a:cubicBezTo>
                  <a:cubicBezTo>
                    <a:pt x="600" y="113"/>
                    <a:pt x="600" y="113"/>
                    <a:pt x="600" y="113"/>
                  </a:cubicBezTo>
                  <a:cubicBezTo>
                    <a:pt x="600" y="113"/>
                    <a:pt x="600" y="113"/>
                    <a:pt x="600" y="113"/>
                  </a:cubicBezTo>
                  <a:cubicBezTo>
                    <a:pt x="600" y="113"/>
                    <a:pt x="600" y="113"/>
                    <a:pt x="600" y="113"/>
                  </a:cubicBezTo>
                  <a:cubicBezTo>
                    <a:pt x="600" y="113"/>
                    <a:pt x="600" y="113"/>
                    <a:pt x="599" y="113"/>
                  </a:cubicBezTo>
                  <a:cubicBezTo>
                    <a:pt x="599" y="113"/>
                    <a:pt x="600" y="113"/>
                    <a:pt x="599" y="113"/>
                  </a:cubicBezTo>
                  <a:cubicBezTo>
                    <a:pt x="599" y="113"/>
                    <a:pt x="599" y="112"/>
                    <a:pt x="599" y="113"/>
                  </a:cubicBezTo>
                  <a:cubicBezTo>
                    <a:pt x="599" y="113"/>
                    <a:pt x="599" y="112"/>
                    <a:pt x="599" y="112"/>
                  </a:cubicBezTo>
                  <a:cubicBezTo>
                    <a:pt x="599" y="112"/>
                    <a:pt x="599" y="112"/>
                    <a:pt x="599" y="112"/>
                  </a:cubicBezTo>
                  <a:cubicBezTo>
                    <a:pt x="599" y="112"/>
                    <a:pt x="600" y="112"/>
                    <a:pt x="600" y="112"/>
                  </a:cubicBezTo>
                  <a:cubicBezTo>
                    <a:pt x="600" y="112"/>
                    <a:pt x="600" y="112"/>
                    <a:pt x="600" y="112"/>
                  </a:cubicBezTo>
                  <a:cubicBezTo>
                    <a:pt x="600" y="111"/>
                    <a:pt x="600" y="112"/>
                    <a:pt x="600" y="111"/>
                  </a:cubicBezTo>
                  <a:cubicBezTo>
                    <a:pt x="600" y="111"/>
                    <a:pt x="599" y="112"/>
                    <a:pt x="599" y="112"/>
                  </a:cubicBezTo>
                  <a:cubicBezTo>
                    <a:pt x="599" y="112"/>
                    <a:pt x="599" y="112"/>
                    <a:pt x="598" y="112"/>
                  </a:cubicBezTo>
                  <a:cubicBezTo>
                    <a:pt x="598" y="112"/>
                    <a:pt x="599" y="112"/>
                    <a:pt x="599" y="112"/>
                  </a:cubicBezTo>
                  <a:cubicBezTo>
                    <a:pt x="599" y="111"/>
                    <a:pt x="598" y="112"/>
                    <a:pt x="598" y="111"/>
                  </a:cubicBezTo>
                  <a:cubicBezTo>
                    <a:pt x="598" y="112"/>
                    <a:pt x="598" y="112"/>
                    <a:pt x="598" y="112"/>
                  </a:cubicBezTo>
                  <a:cubicBezTo>
                    <a:pt x="598" y="111"/>
                    <a:pt x="598" y="112"/>
                    <a:pt x="598" y="111"/>
                  </a:cubicBezTo>
                  <a:cubicBezTo>
                    <a:pt x="598" y="111"/>
                    <a:pt x="598" y="111"/>
                    <a:pt x="598" y="112"/>
                  </a:cubicBezTo>
                  <a:cubicBezTo>
                    <a:pt x="597" y="112"/>
                    <a:pt x="597" y="111"/>
                    <a:pt x="597" y="111"/>
                  </a:cubicBezTo>
                  <a:cubicBezTo>
                    <a:pt x="597" y="111"/>
                    <a:pt x="598" y="111"/>
                    <a:pt x="598" y="111"/>
                  </a:cubicBezTo>
                  <a:cubicBezTo>
                    <a:pt x="597" y="111"/>
                    <a:pt x="597" y="111"/>
                    <a:pt x="597" y="111"/>
                  </a:cubicBezTo>
                  <a:cubicBezTo>
                    <a:pt x="597" y="111"/>
                    <a:pt x="597" y="111"/>
                    <a:pt x="597" y="111"/>
                  </a:cubicBezTo>
                  <a:cubicBezTo>
                    <a:pt x="597" y="111"/>
                    <a:pt x="596" y="111"/>
                    <a:pt x="597" y="111"/>
                  </a:cubicBezTo>
                  <a:cubicBezTo>
                    <a:pt x="597" y="111"/>
                    <a:pt x="597" y="111"/>
                    <a:pt x="597" y="111"/>
                  </a:cubicBezTo>
                  <a:cubicBezTo>
                    <a:pt x="596" y="110"/>
                    <a:pt x="596" y="110"/>
                    <a:pt x="596" y="110"/>
                  </a:cubicBezTo>
                  <a:cubicBezTo>
                    <a:pt x="596" y="110"/>
                    <a:pt x="596" y="110"/>
                    <a:pt x="596" y="110"/>
                  </a:cubicBezTo>
                  <a:cubicBezTo>
                    <a:pt x="596" y="110"/>
                    <a:pt x="596" y="110"/>
                    <a:pt x="596" y="110"/>
                  </a:cubicBezTo>
                  <a:cubicBezTo>
                    <a:pt x="596" y="110"/>
                    <a:pt x="596" y="110"/>
                    <a:pt x="596" y="110"/>
                  </a:cubicBezTo>
                  <a:cubicBezTo>
                    <a:pt x="596" y="110"/>
                    <a:pt x="596" y="110"/>
                    <a:pt x="595" y="110"/>
                  </a:cubicBezTo>
                  <a:cubicBezTo>
                    <a:pt x="595" y="110"/>
                    <a:pt x="595" y="110"/>
                    <a:pt x="595" y="110"/>
                  </a:cubicBezTo>
                  <a:cubicBezTo>
                    <a:pt x="595" y="110"/>
                    <a:pt x="595" y="110"/>
                    <a:pt x="595" y="110"/>
                  </a:cubicBezTo>
                  <a:cubicBezTo>
                    <a:pt x="595" y="110"/>
                    <a:pt x="595" y="110"/>
                    <a:pt x="595" y="110"/>
                  </a:cubicBezTo>
                  <a:cubicBezTo>
                    <a:pt x="595" y="110"/>
                    <a:pt x="595" y="110"/>
                    <a:pt x="595" y="110"/>
                  </a:cubicBezTo>
                  <a:cubicBezTo>
                    <a:pt x="595" y="110"/>
                    <a:pt x="595" y="110"/>
                    <a:pt x="595" y="110"/>
                  </a:cubicBezTo>
                  <a:cubicBezTo>
                    <a:pt x="595" y="110"/>
                    <a:pt x="595" y="110"/>
                    <a:pt x="595" y="110"/>
                  </a:cubicBezTo>
                  <a:cubicBezTo>
                    <a:pt x="595" y="110"/>
                    <a:pt x="595" y="109"/>
                    <a:pt x="595" y="109"/>
                  </a:cubicBezTo>
                  <a:cubicBezTo>
                    <a:pt x="594" y="110"/>
                    <a:pt x="594" y="110"/>
                    <a:pt x="594" y="110"/>
                  </a:cubicBezTo>
                  <a:cubicBezTo>
                    <a:pt x="594" y="110"/>
                    <a:pt x="594" y="110"/>
                    <a:pt x="594" y="110"/>
                  </a:cubicBezTo>
                  <a:cubicBezTo>
                    <a:pt x="594" y="110"/>
                    <a:pt x="594" y="110"/>
                    <a:pt x="594" y="110"/>
                  </a:cubicBezTo>
                  <a:cubicBezTo>
                    <a:pt x="594" y="109"/>
                    <a:pt x="594" y="109"/>
                    <a:pt x="594" y="109"/>
                  </a:cubicBezTo>
                  <a:cubicBezTo>
                    <a:pt x="594" y="109"/>
                    <a:pt x="594" y="109"/>
                    <a:pt x="594" y="109"/>
                  </a:cubicBezTo>
                  <a:cubicBezTo>
                    <a:pt x="594" y="109"/>
                    <a:pt x="594" y="109"/>
                    <a:pt x="594" y="109"/>
                  </a:cubicBezTo>
                  <a:cubicBezTo>
                    <a:pt x="593" y="109"/>
                    <a:pt x="594" y="109"/>
                    <a:pt x="593" y="109"/>
                  </a:cubicBezTo>
                  <a:cubicBezTo>
                    <a:pt x="593" y="109"/>
                    <a:pt x="593" y="109"/>
                    <a:pt x="593" y="108"/>
                  </a:cubicBezTo>
                  <a:cubicBezTo>
                    <a:pt x="594" y="108"/>
                    <a:pt x="594" y="108"/>
                    <a:pt x="594" y="108"/>
                  </a:cubicBezTo>
                  <a:cubicBezTo>
                    <a:pt x="593" y="108"/>
                    <a:pt x="593" y="108"/>
                    <a:pt x="593" y="108"/>
                  </a:cubicBezTo>
                  <a:cubicBezTo>
                    <a:pt x="594" y="108"/>
                    <a:pt x="593" y="108"/>
                    <a:pt x="594" y="108"/>
                  </a:cubicBezTo>
                  <a:cubicBezTo>
                    <a:pt x="594" y="108"/>
                    <a:pt x="593" y="108"/>
                    <a:pt x="593" y="108"/>
                  </a:cubicBezTo>
                  <a:cubicBezTo>
                    <a:pt x="593" y="108"/>
                    <a:pt x="593" y="108"/>
                    <a:pt x="592" y="108"/>
                  </a:cubicBezTo>
                  <a:cubicBezTo>
                    <a:pt x="592" y="108"/>
                    <a:pt x="593" y="107"/>
                    <a:pt x="592" y="108"/>
                  </a:cubicBezTo>
                  <a:cubicBezTo>
                    <a:pt x="592" y="108"/>
                    <a:pt x="592" y="108"/>
                    <a:pt x="592" y="108"/>
                  </a:cubicBezTo>
                  <a:cubicBezTo>
                    <a:pt x="592" y="108"/>
                    <a:pt x="592" y="108"/>
                    <a:pt x="591" y="108"/>
                  </a:cubicBezTo>
                  <a:cubicBezTo>
                    <a:pt x="592" y="108"/>
                    <a:pt x="591" y="108"/>
                    <a:pt x="592" y="108"/>
                  </a:cubicBezTo>
                  <a:cubicBezTo>
                    <a:pt x="592" y="108"/>
                    <a:pt x="592" y="108"/>
                    <a:pt x="592" y="108"/>
                  </a:cubicBezTo>
                  <a:cubicBezTo>
                    <a:pt x="592" y="108"/>
                    <a:pt x="592" y="107"/>
                    <a:pt x="592" y="107"/>
                  </a:cubicBezTo>
                  <a:cubicBezTo>
                    <a:pt x="592" y="107"/>
                    <a:pt x="591" y="107"/>
                    <a:pt x="591" y="107"/>
                  </a:cubicBezTo>
                  <a:cubicBezTo>
                    <a:pt x="591" y="108"/>
                    <a:pt x="592" y="107"/>
                    <a:pt x="591" y="108"/>
                  </a:cubicBezTo>
                  <a:cubicBezTo>
                    <a:pt x="591" y="108"/>
                    <a:pt x="591" y="107"/>
                    <a:pt x="591" y="107"/>
                  </a:cubicBezTo>
                  <a:cubicBezTo>
                    <a:pt x="591" y="108"/>
                    <a:pt x="591" y="108"/>
                    <a:pt x="591" y="108"/>
                  </a:cubicBezTo>
                  <a:cubicBezTo>
                    <a:pt x="591" y="108"/>
                    <a:pt x="591" y="108"/>
                    <a:pt x="591" y="108"/>
                  </a:cubicBezTo>
                  <a:cubicBezTo>
                    <a:pt x="591" y="108"/>
                    <a:pt x="591" y="108"/>
                    <a:pt x="591" y="108"/>
                  </a:cubicBezTo>
                  <a:cubicBezTo>
                    <a:pt x="590" y="108"/>
                    <a:pt x="590" y="108"/>
                    <a:pt x="590" y="108"/>
                  </a:cubicBezTo>
                  <a:cubicBezTo>
                    <a:pt x="590" y="107"/>
                    <a:pt x="590" y="107"/>
                    <a:pt x="590" y="107"/>
                  </a:cubicBezTo>
                  <a:cubicBezTo>
                    <a:pt x="590" y="107"/>
                    <a:pt x="591" y="108"/>
                    <a:pt x="591" y="107"/>
                  </a:cubicBezTo>
                  <a:cubicBezTo>
                    <a:pt x="590" y="107"/>
                    <a:pt x="590" y="107"/>
                    <a:pt x="590" y="107"/>
                  </a:cubicBezTo>
                  <a:cubicBezTo>
                    <a:pt x="590" y="107"/>
                    <a:pt x="590" y="107"/>
                    <a:pt x="590" y="107"/>
                  </a:cubicBezTo>
                  <a:cubicBezTo>
                    <a:pt x="590" y="107"/>
                    <a:pt x="590" y="107"/>
                    <a:pt x="590" y="107"/>
                  </a:cubicBezTo>
                  <a:cubicBezTo>
                    <a:pt x="590" y="107"/>
                    <a:pt x="590" y="107"/>
                    <a:pt x="590" y="107"/>
                  </a:cubicBezTo>
                  <a:cubicBezTo>
                    <a:pt x="589" y="107"/>
                    <a:pt x="589" y="107"/>
                    <a:pt x="589" y="107"/>
                  </a:cubicBezTo>
                  <a:cubicBezTo>
                    <a:pt x="589" y="107"/>
                    <a:pt x="588" y="107"/>
                    <a:pt x="589" y="107"/>
                  </a:cubicBezTo>
                  <a:cubicBezTo>
                    <a:pt x="589" y="107"/>
                    <a:pt x="589" y="107"/>
                    <a:pt x="590" y="107"/>
                  </a:cubicBezTo>
                  <a:cubicBezTo>
                    <a:pt x="590" y="106"/>
                    <a:pt x="590" y="107"/>
                    <a:pt x="590" y="107"/>
                  </a:cubicBezTo>
                  <a:cubicBezTo>
                    <a:pt x="590" y="106"/>
                    <a:pt x="590" y="106"/>
                    <a:pt x="590" y="106"/>
                  </a:cubicBezTo>
                  <a:cubicBezTo>
                    <a:pt x="590" y="106"/>
                    <a:pt x="590" y="106"/>
                    <a:pt x="590" y="106"/>
                  </a:cubicBezTo>
                  <a:cubicBezTo>
                    <a:pt x="590" y="106"/>
                    <a:pt x="590" y="106"/>
                    <a:pt x="590" y="106"/>
                  </a:cubicBezTo>
                  <a:cubicBezTo>
                    <a:pt x="589" y="106"/>
                    <a:pt x="589" y="106"/>
                    <a:pt x="589" y="106"/>
                  </a:cubicBezTo>
                  <a:cubicBezTo>
                    <a:pt x="589" y="106"/>
                    <a:pt x="589" y="106"/>
                    <a:pt x="589" y="106"/>
                  </a:cubicBezTo>
                  <a:cubicBezTo>
                    <a:pt x="588" y="106"/>
                    <a:pt x="588" y="106"/>
                    <a:pt x="587" y="106"/>
                  </a:cubicBezTo>
                  <a:cubicBezTo>
                    <a:pt x="588" y="106"/>
                    <a:pt x="587" y="106"/>
                    <a:pt x="587" y="106"/>
                  </a:cubicBezTo>
                  <a:cubicBezTo>
                    <a:pt x="587" y="106"/>
                    <a:pt x="587" y="106"/>
                    <a:pt x="587" y="106"/>
                  </a:cubicBezTo>
                  <a:cubicBezTo>
                    <a:pt x="587" y="106"/>
                    <a:pt x="587" y="106"/>
                    <a:pt x="587" y="106"/>
                  </a:cubicBezTo>
                  <a:cubicBezTo>
                    <a:pt x="587" y="106"/>
                    <a:pt x="587" y="106"/>
                    <a:pt x="587" y="106"/>
                  </a:cubicBezTo>
                  <a:cubicBezTo>
                    <a:pt x="587" y="106"/>
                    <a:pt x="587" y="106"/>
                    <a:pt x="587" y="105"/>
                  </a:cubicBezTo>
                  <a:cubicBezTo>
                    <a:pt x="587" y="105"/>
                    <a:pt x="587" y="105"/>
                    <a:pt x="587" y="105"/>
                  </a:cubicBezTo>
                  <a:cubicBezTo>
                    <a:pt x="586" y="105"/>
                    <a:pt x="586" y="105"/>
                    <a:pt x="586" y="105"/>
                  </a:cubicBezTo>
                  <a:cubicBezTo>
                    <a:pt x="585" y="105"/>
                    <a:pt x="585" y="105"/>
                    <a:pt x="584" y="105"/>
                  </a:cubicBezTo>
                  <a:cubicBezTo>
                    <a:pt x="584" y="105"/>
                    <a:pt x="584" y="104"/>
                    <a:pt x="584" y="104"/>
                  </a:cubicBezTo>
                  <a:cubicBezTo>
                    <a:pt x="584" y="104"/>
                    <a:pt x="584" y="105"/>
                    <a:pt x="584" y="105"/>
                  </a:cubicBezTo>
                  <a:cubicBezTo>
                    <a:pt x="584" y="105"/>
                    <a:pt x="584" y="105"/>
                    <a:pt x="584" y="105"/>
                  </a:cubicBezTo>
                  <a:cubicBezTo>
                    <a:pt x="584" y="105"/>
                    <a:pt x="583" y="104"/>
                    <a:pt x="583" y="105"/>
                  </a:cubicBezTo>
                  <a:cubicBezTo>
                    <a:pt x="583" y="104"/>
                    <a:pt x="583" y="104"/>
                    <a:pt x="583" y="104"/>
                  </a:cubicBezTo>
                  <a:cubicBezTo>
                    <a:pt x="583" y="104"/>
                    <a:pt x="583" y="104"/>
                    <a:pt x="583" y="104"/>
                  </a:cubicBezTo>
                  <a:cubicBezTo>
                    <a:pt x="583" y="104"/>
                    <a:pt x="583" y="104"/>
                    <a:pt x="583" y="104"/>
                  </a:cubicBezTo>
                  <a:cubicBezTo>
                    <a:pt x="583" y="104"/>
                    <a:pt x="582" y="104"/>
                    <a:pt x="582" y="104"/>
                  </a:cubicBezTo>
                  <a:cubicBezTo>
                    <a:pt x="582" y="104"/>
                    <a:pt x="582" y="104"/>
                    <a:pt x="582" y="104"/>
                  </a:cubicBezTo>
                  <a:cubicBezTo>
                    <a:pt x="582" y="105"/>
                    <a:pt x="582" y="104"/>
                    <a:pt x="581" y="104"/>
                  </a:cubicBezTo>
                  <a:cubicBezTo>
                    <a:pt x="581" y="104"/>
                    <a:pt x="581" y="104"/>
                    <a:pt x="581" y="104"/>
                  </a:cubicBezTo>
                  <a:cubicBezTo>
                    <a:pt x="581" y="104"/>
                    <a:pt x="581" y="104"/>
                    <a:pt x="581" y="104"/>
                  </a:cubicBezTo>
                  <a:cubicBezTo>
                    <a:pt x="581" y="104"/>
                    <a:pt x="581" y="104"/>
                    <a:pt x="581" y="104"/>
                  </a:cubicBezTo>
                  <a:cubicBezTo>
                    <a:pt x="581" y="104"/>
                    <a:pt x="581" y="104"/>
                    <a:pt x="581" y="104"/>
                  </a:cubicBezTo>
                  <a:cubicBezTo>
                    <a:pt x="581" y="104"/>
                    <a:pt x="581" y="104"/>
                    <a:pt x="581" y="104"/>
                  </a:cubicBezTo>
                  <a:cubicBezTo>
                    <a:pt x="581" y="104"/>
                    <a:pt x="582" y="104"/>
                    <a:pt x="582" y="104"/>
                  </a:cubicBezTo>
                  <a:cubicBezTo>
                    <a:pt x="582" y="104"/>
                    <a:pt x="582" y="104"/>
                    <a:pt x="581" y="104"/>
                  </a:cubicBezTo>
                  <a:cubicBezTo>
                    <a:pt x="581" y="104"/>
                    <a:pt x="582" y="104"/>
                    <a:pt x="582" y="104"/>
                  </a:cubicBezTo>
                  <a:cubicBezTo>
                    <a:pt x="582" y="104"/>
                    <a:pt x="582" y="104"/>
                    <a:pt x="582" y="104"/>
                  </a:cubicBezTo>
                  <a:cubicBezTo>
                    <a:pt x="582" y="103"/>
                    <a:pt x="582" y="103"/>
                    <a:pt x="582" y="103"/>
                  </a:cubicBezTo>
                  <a:cubicBezTo>
                    <a:pt x="582" y="104"/>
                    <a:pt x="582" y="104"/>
                    <a:pt x="582" y="104"/>
                  </a:cubicBezTo>
                  <a:cubicBezTo>
                    <a:pt x="582" y="103"/>
                    <a:pt x="582" y="103"/>
                    <a:pt x="583" y="103"/>
                  </a:cubicBezTo>
                  <a:cubicBezTo>
                    <a:pt x="583" y="104"/>
                    <a:pt x="583" y="103"/>
                    <a:pt x="584" y="103"/>
                  </a:cubicBezTo>
                  <a:cubicBezTo>
                    <a:pt x="584" y="104"/>
                    <a:pt x="583" y="104"/>
                    <a:pt x="583" y="104"/>
                  </a:cubicBezTo>
                  <a:cubicBezTo>
                    <a:pt x="583" y="104"/>
                    <a:pt x="583" y="104"/>
                    <a:pt x="584" y="104"/>
                  </a:cubicBezTo>
                  <a:cubicBezTo>
                    <a:pt x="584" y="104"/>
                    <a:pt x="584" y="104"/>
                    <a:pt x="584" y="104"/>
                  </a:cubicBezTo>
                  <a:cubicBezTo>
                    <a:pt x="584" y="104"/>
                    <a:pt x="584" y="104"/>
                    <a:pt x="584" y="104"/>
                  </a:cubicBezTo>
                  <a:cubicBezTo>
                    <a:pt x="585" y="104"/>
                    <a:pt x="585" y="103"/>
                    <a:pt x="585" y="104"/>
                  </a:cubicBezTo>
                  <a:cubicBezTo>
                    <a:pt x="586" y="104"/>
                    <a:pt x="586" y="104"/>
                    <a:pt x="587" y="104"/>
                  </a:cubicBezTo>
                  <a:cubicBezTo>
                    <a:pt x="587" y="104"/>
                    <a:pt x="587" y="104"/>
                    <a:pt x="587" y="104"/>
                  </a:cubicBezTo>
                  <a:cubicBezTo>
                    <a:pt x="587" y="104"/>
                    <a:pt x="588" y="104"/>
                    <a:pt x="588" y="104"/>
                  </a:cubicBezTo>
                  <a:cubicBezTo>
                    <a:pt x="589" y="105"/>
                    <a:pt x="589" y="104"/>
                    <a:pt x="590" y="105"/>
                  </a:cubicBezTo>
                  <a:cubicBezTo>
                    <a:pt x="591" y="105"/>
                    <a:pt x="592" y="105"/>
                    <a:pt x="593" y="106"/>
                  </a:cubicBezTo>
                  <a:cubicBezTo>
                    <a:pt x="592" y="106"/>
                    <a:pt x="592" y="106"/>
                    <a:pt x="592" y="106"/>
                  </a:cubicBezTo>
                  <a:cubicBezTo>
                    <a:pt x="593" y="106"/>
                    <a:pt x="592" y="106"/>
                    <a:pt x="593" y="106"/>
                  </a:cubicBezTo>
                  <a:cubicBezTo>
                    <a:pt x="593" y="106"/>
                    <a:pt x="593" y="106"/>
                    <a:pt x="593" y="106"/>
                  </a:cubicBezTo>
                  <a:cubicBezTo>
                    <a:pt x="594" y="106"/>
                    <a:pt x="594" y="106"/>
                    <a:pt x="595" y="106"/>
                  </a:cubicBezTo>
                  <a:cubicBezTo>
                    <a:pt x="595" y="107"/>
                    <a:pt x="595" y="107"/>
                    <a:pt x="595" y="107"/>
                  </a:cubicBezTo>
                  <a:cubicBezTo>
                    <a:pt x="595" y="107"/>
                    <a:pt x="596" y="107"/>
                    <a:pt x="596" y="107"/>
                  </a:cubicBezTo>
                  <a:cubicBezTo>
                    <a:pt x="596" y="108"/>
                    <a:pt x="596" y="108"/>
                    <a:pt x="596" y="108"/>
                  </a:cubicBezTo>
                  <a:cubicBezTo>
                    <a:pt x="597" y="108"/>
                    <a:pt x="597" y="108"/>
                    <a:pt x="597" y="108"/>
                  </a:cubicBezTo>
                  <a:cubicBezTo>
                    <a:pt x="598" y="108"/>
                    <a:pt x="598" y="108"/>
                    <a:pt x="598" y="109"/>
                  </a:cubicBezTo>
                  <a:cubicBezTo>
                    <a:pt x="599" y="109"/>
                    <a:pt x="600" y="110"/>
                    <a:pt x="601" y="111"/>
                  </a:cubicBezTo>
                  <a:cubicBezTo>
                    <a:pt x="601" y="111"/>
                    <a:pt x="601" y="111"/>
                    <a:pt x="601" y="111"/>
                  </a:cubicBezTo>
                  <a:cubicBezTo>
                    <a:pt x="603" y="111"/>
                    <a:pt x="603" y="113"/>
                    <a:pt x="604" y="113"/>
                  </a:cubicBezTo>
                  <a:cubicBezTo>
                    <a:pt x="604" y="114"/>
                    <a:pt x="604" y="114"/>
                    <a:pt x="604" y="114"/>
                  </a:cubicBezTo>
                  <a:cubicBezTo>
                    <a:pt x="604" y="114"/>
                    <a:pt x="605" y="114"/>
                    <a:pt x="605" y="114"/>
                  </a:cubicBezTo>
                  <a:cubicBezTo>
                    <a:pt x="605" y="114"/>
                    <a:pt x="606" y="114"/>
                    <a:pt x="605" y="115"/>
                  </a:cubicBezTo>
                  <a:cubicBezTo>
                    <a:pt x="606" y="115"/>
                    <a:pt x="606" y="115"/>
                    <a:pt x="606" y="115"/>
                  </a:cubicBezTo>
                  <a:cubicBezTo>
                    <a:pt x="606" y="116"/>
                    <a:pt x="607" y="116"/>
                    <a:pt x="607" y="116"/>
                  </a:cubicBezTo>
                  <a:cubicBezTo>
                    <a:pt x="607" y="116"/>
                    <a:pt x="607" y="116"/>
                    <a:pt x="607" y="116"/>
                  </a:cubicBezTo>
                  <a:cubicBezTo>
                    <a:pt x="607" y="116"/>
                    <a:pt x="607" y="116"/>
                    <a:pt x="607" y="116"/>
                  </a:cubicBezTo>
                  <a:cubicBezTo>
                    <a:pt x="607" y="116"/>
                    <a:pt x="607" y="117"/>
                    <a:pt x="607" y="117"/>
                  </a:cubicBezTo>
                  <a:cubicBezTo>
                    <a:pt x="608" y="117"/>
                    <a:pt x="609" y="118"/>
                    <a:pt x="609" y="119"/>
                  </a:cubicBezTo>
                  <a:cubicBezTo>
                    <a:pt x="609" y="119"/>
                    <a:pt x="609" y="119"/>
                    <a:pt x="609" y="119"/>
                  </a:cubicBezTo>
                  <a:cubicBezTo>
                    <a:pt x="609" y="119"/>
                    <a:pt x="609" y="120"/>
                    <a:pt x="610" y="120"/>
                  </a:cubicBezTo>
                  <a:cubicBezTo>
                    <a:pt x="610" y="120"/>
                    <a:pt x="610" y="120"/>
                    <a:pt x="610" y="120"/>
                  </a:cubicBezTo>
                  <a:cubicBezTo>
                    <a:pt x="610" y="121"/>
                    <a:pt x="610" y="120"/>
                    <a:pt x="610" y="120"/>
                  </a:cubicBezTo>
                  <a:cubicBezTo>
                    <a:pt x="611" y="121"/>
                    <a:pt x="611" y="122"/>
                    <a:pt x="611" y="123"/>
                  </a:cubicBezTo>
                  <a:cubicBezTo>
                    <a:pt x="612" y="125"/>
                    <a:pt x="612" y="127"/>
                    <a:pt x="612" y="128"/>
                  </a:cubicBezTo>
                  <a:cubicBezTo>
                    <a:pt x="612" y="128"/>
                    <a:pt x="612" y="128"/>
                    <a:pt x="612" y="128"/>
                  </a:cubicBezTo>
                  <a:cubicBezTo>
                    <a:pt x="612" y="129"/>
                    <a:pt x="611" y="130"/>
                    <a:pt x="612" y="130"/>
                  </a:cubicBezTo>
                  <a:cubicBezTo>
                    <a:pt x="612" y="130"/>
                    <a:pt x="612" y="131"/>
                    <a:pt x="611" y="130"/>
                  </a:cubicBezTo>
                  <a:cubicBezTo>
                    <a:pt x="612" y="131"/>
                    <a:pt x="611" y="132"/>
                    <a:pt x="611" y="132"/>
                  </a:cubicBezTo>
                  <a:cubicBezTo>
                    <a:pt x="611" y="132"/>
                    <a:pt x="611" y="132"/>
                    <a:pt x="611" y="132"/>
                  </a:cubicBezTo>
                  <a:cubicBezTo>
                    <a:pt x="610" y="133"/>
                    <a:pt x="610" y="133"/>
                    <a:pt x="610" y="134"/>
                  </a:cubicBezTo>
                  <a:cubicBezTo>
                    <a:pt x="610" y="134"/>
                    <a:pt x="610" y="134"/>
                    <a:pt x="610" y="133"/>
                  </a:cubicBezTo>
                  <a:cubicBezTo>
                    <a:pt x="609" y="134"/>
                    <a:pt x="609" y="134"/>
                    <a:pt x="609" y="134"/>
                  </a:cubicBezTo>
                  <a:cubicBezTo>
                    <a:pt x="609" y="134"/>
                    <a:pt x="609" y="134"/>
                    <a:pt x="609" y="134"/>
                  </a:cubicBezTo>
                  <a:cubicBezTo>
                    <a:pt x="608" y="135"/>
                    <a:pt x="607" y="136"/>
                    <a:pt x="606" y="137"/>
                  </a:cubicBezTo>
                  <a:cubicBezTo>
                    <a:pt x="605" y="137"/>
                    <a:pt x="605" y="136"/>
                    <a:pt x="605" y="137"/>
                  </a:cubicBezTo>
                  <a:cubicBezTo>
                    <a:pt x="605" y="137"/>
                    <a:pt x="605" y="137"/>
                    <a:pt x="605" y="137"/>
                  </a:cubicBezTo>
                  <a:cubicBezTo>
                    <a:pt x="605" y="138"/>
                    <a:pt x="604" y="137"/>
                    <a:pt x="604" y="137"/>
                  </a:cubicBezTo>
                  <a:cubicBezTo>
                    <a:pt x="604" y="138"/>
                    <a:pt x="604" y="138"/>
                    <a:pt x="604" y="138"/>
                  </a:cubicBezTo>
                  <a:cubicBezTo>
                    <a:pt x="603" y="138"/>
                    <a:pt x="603" y="138"/>
                    <a:pt x="603" y="138"/>
                  </a:cubicBezTo>
                  <a:cubicBezTo>
                    <a:pt x="603" y="138"/>
                    <a:pt x="603" y="138"/>
                    <a:pt x="603" y="138"/>
                  </a:cubicBezTo>
                  <a:cubicBezTo>
                    <a:pt x="602" y="139"/>
                    <a:pt x="601" y="139"/>
                    <a:pt x="600" y="139"/>
                  </a:cubicBezTo>
                  <a:cubicBezTo>
                    <a:pt x="597" y="138"/>
                    <a:pt x="597" y="136"/>
                    <a:pt x="596" y="135"/>
                  </a:cubicBezTo>
                  <a:cubicBezTo>
                    <a:pt x="595" y="133"/>
                    <a:pt x="595" y="132"/>
                    <a:pt x="595" y="130"/>
                  </a:cubicBezTo>
                  <a:cubicBezTo>
                    <a:pt x="594" y="127"/>
                    <a:pt x="593" y="125"/>
                    <a:pt x="592" y="122"/>
                  </a:cubicBezTo>
                  <a:cubicBezTo>
                    <a:pt x="592" y="121"/>
                    <a:pt x="592" y="121"/>
                    <a:pt x="592" y="121"/>
                  </a:cubicBezTo>
                  <a:cubicBezTo>
                    <a:pt x="592" y="121"/>
                    <a:pt x="592" y="121"/>
                    <a:pt x="592" y="121"/>
                  </a:cubicBezTo>
                  <a:cubicBezTo>
                    <a:pt x="591" y="121"/>
                    <a:pt x="592" y="120"/>
                    <a:pt x="591" y="120"/>
                  </a:cubicBezTo>
                  <a:cubicBezTo>
                    <a:pt x="591" y="119"/>
                    <a:pt x="590" y="119"/>
                    <a:pt x="590" y="118"/>
                  </a:cubicBezTo>
                  <a:cubicBezTo>
                    <a:pt x="590" y="118"/>
                    <a:pt x="590" y="118"/>
                    <a:pt x="590" y="118"/>
                  </a:cubicBezTo>
                  <a:cubicBezTo>
                    <a:pt x="590" y="117"/>
                    <a:pt x="590" y="117"/>
                    <a:pt x="590" y="117"/>
                  </a:cubicBezTo>
                  <a:cubicBezTo>
                    <a:pt x="590" y="117"/>
                    <a:pt x="590" y="117"/>
                    <a:pt x="590" y="117"/>
                  </a:cubicBezTo>
                  <a:cubicBezTo>
                    <a:pt x="590" y="117"/>
                    <a:pt x="589" y="117"/>
                    <a:pt x="589" y="117"/>
                  </a:cubicBezTo>
                  <a:cubicBezTo>
                    <a:pt x="588" y="115"/>
                    <a:pt x="587" y="113"/>
                    <a:pt x="585" y="111"/>
                  </a:cubicBezTo>
                  <a:cubicBezTo>
                    <a:pt x="585" y="110"/>
                    <a:pt x="584" y="110"/>
                    <a:pt x="583" y="109"/>
                  </a:cubicBezTo>
                  <a:cubicBezTo>
                    <a:pt x="582" y="108"/>
                    <a:pt x="581" y="106"/>
                    <a:pt x="579" y="105"/>
                  </a:cubicBezTo>
                  <a:cubicBezTo>
                    <a:pt x="579" y="105"/>
                    <a:pt x="579" y="105"/>
                    <a:pt x="580" y="105"/>
                  </a:cubicBezTo>
                  <a:close/>
                  <a:moveTo>
                    <a:pt x="580" y="103"/>
                  </a:moveTo>
                  <a:cubicBezTo>
                    <a:pt x="580" y="104"/>
                    <a:pt x="581" y="104"/>
                    <a:pt x="580" y="104"/>
                  </a:cubicBezTo>
                  <a:cubicBezTo>
                    <a:pt x="580" y="104"/>
                    <a:pt x="580" y="104"/>
                    <a:pt x="580" y="103"/>
                  </a:cubicBezTo>
                  <a:close/>
                  <a:moveTo>
                    <a:pt x="587" y="106"/>
                  </a:moveTo>
                  <a:cubicBezTo>
                    <a:pt x="587" y="106"/>
                    <a:pt x="587" y="106"/>
                    <a:pt x="587" y="106"/>
                  </a:cubicBezTo>
                  <a:cubicBezTo>
                    <a:pt x="587" y="106"/>
                    <a:pt x="587" y="106"/>
                    <a:pt x="587" y="106"/>
                  </a:cubicBezTo>
                  <a:cubicBezTo>
                    <a:pt x="587" y="106"/>
                    <a:pt x="587" y="106"/>
                    <a:pt x="587" y="106"/>
                  </a:cubicBezTo>
                  <a:close/>
                  <a:moveTo>
                    <a:pt x="588" y="106"/>
                  </a:moveTo>
                  <a:cubicBezTo>
                    <a:pt x="588" y="106"/>
                    <a:pt x="588" y="106"/>
                    <a:pt x="588" y="106"/>
                  </a:cubicBezTo>
                  <a:close/>
                  <a:moveTo>
                    <a:pt x="590" y="107"/>
                  </a:moveTo>
                  <a:cubicBezTo>
                    <a:pt x="590" y="107"/>
                    <a:pt x="590" y="107"/>
                    <a:pt x="589" y="107"/>
                  </a:cubicBezTo>
                  <a:cubicBezTo>
                    <a:pt x="589" y="107"/>
                    <a:pt x="589" y="107"/>
                    <a:pt x="590" y="107"/>
                  </a:cubicBezTo>
                  <a:close/>
                  <a:moveTo>
                    <a:pt x="590" y="107"/>
                  </a:moveTo>
                  <a:cubicBezTo>
                    <a:pt x="590" y="107"/>
                    <a:pt x="590" y="107"/>
                    <a:pt x="590" y="107"/>
                  </a:cubicBezTo>
                  <a:cubicBezTo>
                    <a:pt x="590" y="107"/>
                    <a:pt x="590" y="107"/>
                    <a:pt x="590" y="107"/>
                  </a:cubicBezTo>
                  <a:close/>
                  <a:moveTo>
                    <a:pt x="593" y="109"/>
                  </a:moveTo>
                  <a:cubicBezTo>
                    <a:pt x="593" y="109"/>
                    <a:pt x="593" y="109"/>
                    <a:pt x="593" y="109"/>
                  </a:cubicBezTo>
                  <a:cubicBezTo>
                    <a:pt x="593" y="109"/>
                    <a:pt x="592" y="109"/>
                    <a:pt x="593" y="109"/>
                  </a:cubicBezTo>
                  <a:close/>
                  <a:moveTo>
                    <a:pt x="594" y="109"/>
                  </a:moveTo>
                  <a:cubicBezTo>
                    <a:pt x="594" y="109"/>
                    <a:pt x="594" y="109"/>
                    <a:pt x="594" y="109"/>
                  </a:cubicBezTo>
                  <a:cubicBezTo>
                    <a:pt x="594" y="109"/>
                    <a:pt x="594" y="109"/>
                    <a:pt x="594" y="109"/>
                  </a:cubicBezTo>
                  <a:close/>
                  <a:moveTo>
                    <a:pt x="609" y="130"/>
                  </a:moveTo>
                  <a:cubicBezTo>
                    <a:pt x="609" y="130"/>
                    <a:pt x="609" y="130"/>
                    <a:pt x="609" y="130"/>
                  </a:cubicBezTo>
                  <a:cubicBezTo>
                    <a:pt x="609" y="130"/>
                    <a:pt x="609" y="130"/>
                    <a:pt x="609" y="130"/>
                  </a:cubicBezTo>
                  <a:close/>
                  <a:moveTo>
                    <a:pt x="600" y="136"/>
                  </a:moveTo>
                  <a:cubicBezTo>
                    <a:pt x="600" y="136"/>
                    <a:pt x="600" y="136"/>
                    <a:pt x="600" y="136"/>
                  </a:cubicBezTo>
                  <a:cubicBezTo>
                    <a:pt x="600" y="136"/>
                    <a:pt x="600" y="136"/>
                    <a:pt x="600" y="136"/>
                  </a:cubicBezTo>
                  <a:close/>
                  <a:moveTo>
                    <a:pt x="597" y="131"/>
                  </a:moveTo>
                  <a:cubicBezTo>
                    <a:pt x="597" y="131"/>
                    <a:pt x="597" y="131"/>
                    <a:pt x="597" y="131"/>
                  </a:cubicBezTo>
                  <a:cubicBezTo>
                    <a:pt x="597" y="131"/>
                    <a:pt x="597" y="131"/>
                    <a:pt x="597" y="131"/>
                  </a:cubicBezTo>
                  <a:close/>
                  <a:moveTo>
                    <a:pt x="563" y="111"/>
                  </a:moveTo>
                  <a:cubicBezTo>
                    <a:pt x="563" y="111"/>
                    <a:pt x="563" y="111"/>
                    <a:pt x="563" y="111"/>
                  </a:cubicBezTo>
                  <a:cubicBezTo>
                    <a:pt x="563" y="111"/>
                    <a:pt x="563" y="111"/>
                    <a:pt x="563" y="111"/>
                  </a:cubicBezTo>
                  <a:close/>
                  <a:moveTo>
                    <a:pt x="562" y="112"/>
                  </a:moveTo>
                  <a:cubicBezTo>
                    <a:pt x="563" y="113"/>
                    <a:pt x="562" y="114"/>
                    <a:pt x="563" y="115"/>
                  </a:cubicBezTo>
                  <a:cubicBezTo>
                    <a:pt x="563" y="115"/>
                    <a:pt x="562" y="115"/>
                    <a:pt x="562" y="115"/>
                  </a:cubicBezTo>
                  <a:cubicBezTo>
                    <a:pt x="563" y="116"/>
                    <a:pt x="563" y="118"/>
                    <a:pt x="562" y="119"/>
                  </a:cubicBezTo>
                  <a:cubicBezTo>
                    <a:pt x="562" y="119"/>
                    <a:pt x="562" y="119"/>
                    <a:pt x="562" y="119"/>
                  </a:cubicBezTo>
                  <a:cubicBezTo>
                    <a:pt x="562" y="119"/>
                    <a:pt x="562" y="119"/>
                    <a:pt x="562" y="120"/>
                  </a:cubicBezTo>
                  <a:cubicBezTo>
                    <a:pt x="562" y="120"/>
                    <a:pt x="562" y="120"/>
                    <a:pt x="562" y="120"/>
                  </a:cubicBezTo>
                  <a:cubicBezTo>
                    <a:pt x="562" y="120"/>
                    <a:pt x="562" y="120"/>
                    <a:pt x="562" y="120"/>
                  </a:cubicBezTo>
                  <a:cubicBezTo>
                    <a:pt x="562" y="120"/>
                    <a:pt x="562" y="120"/>
                    <a:pt x="562" y="120"/>
                  </a:cubicBezTo>
                  <a:cubicBezTo>
                    <a:pt x="562" y="120"/>
                    <a:pt x="562" y="120"/>
                    <a:pt x="562" y="120"/>
                  </a:cubicBezTo>
                  <a:cubicBezTo>
                    <a:pt x="562" y="121"/>
                    <a:pt x="562" y="121"/>
                    <a:pt x="562" y="122"/>
                  </a:cubicBezTo>
                  <a:cubicBezTo>
                    <a:pt x="562" y="122"/>
                    <a:pt x="562" y="122"/>
                    <a:pt x="562" y="122"/>
                  </a:cubicBezTo>
                  <a:cubicBezTo>
                    <a:pt x="562" y="123"/>
                    <a:pt x="562" y="124"/>
                    <a:pt x="561" y="125"/>
                  </a:cubicBezTo>
                  <a:cubicBezTo>
                    <a:pt x="561" y="124"/>
                    <a:pt x="561" y="124"/>
                    <a:pt x="561" y="124"/>
                  </a:cubicBezTo>
                  <a:cubicBezTo>
                    <a:pt x="561" y="125"/>
                    <a:pt x="561" y="125"/>
                    <a:pt x="561" y="125"/>
                  </a:cubicBezTo>
                  <a:cubicBezTo>
                    <a:pt x="561" y="125"/>
                    <a:pt x="561" y="126"/>
                    <a:pt x="561" y="126"/>
                  </a:cubicBezTo>
                  <a:cubicBezTo>
                    <a:pt x="561" y="126"/>
                    <a:pt x="561" y="126"/>
                    <a:pt x="561" y="126"/>
                  </a:cubicBezTo>
                  <a:cubicBezTo>
                    <a:pt x="561" y="126"/>
                    <a:pt x="561" y="126"/>
                    <a:pt x="561" y="126"/>
                  </a:cubicBezTo>
                  <a:cubicBezTo>
                    <a:pt x="561" y="126"/>
                    <a:pt x="561" y="126"/>
                    <a:pt x="561" y="126"/>
                  </a:cubicBezTo>
                  <a:cubicBezTo>
                    <a:pt x="561" y="127"/>
                    <a:pt x="561" y="127"/>
                    <a:pt x="561" y="127"/>
                  </a:cubicBezTo>
                  <a:cubicBezTo>
                    <a:pt x="561" y="127"/>
                    <a:pt x="561" y="127"/>
                    <a:pt x="561" y="127"/>
                  </a:cubicBezTo>
                  <a:cubicBezTo>
                    <a:pt x="561" y="127"/>
                    <a:pt x="561" y="127"/>
                    <a:pt x="561" y="127"/>
                  </a:cubicBezTo>
                  <a:cubicBezTo>
                    <a:pt x="561" y="127"/>
                    <a:pt x="561" y="127"/>
                    <a:pt x="561" y="127"/>
                  </a:cubicBezTo>
                  <a:cubicBezTo>
                    <a:pt x="561" y="127"/>
                    <a:pt x="560" y="128"/>
                    <a:pt x="561" y="128"/>
                  </a:cubicBezTo>
                  <a:cubicBezTo>
                    <a:pt x="560" y="128"/>
                    <a:pt x="561" y="127"/>
                    <a:pt x="560" y="127"/>
                  </a:cubicBezTo>
                  <a:cubicBezTo>
                    <a:pt x="560" y="129"/>
                    <a:pt x="559" y="130"/>
                    <a:pt x="559" y="131"/>
                  </a:cubicBezTo>
                  <a:cubicBezTo>
                    <a:pt x="559" y="131"/>
                    <a:pt x="559" y="131"/>
                    <a:pt x="558" y="131"/>
                  </a:cubicBezTo>
                  <a:cubicBezTo>
                    <a:pt x="558" y="131"/>
                    <a:pt x="558" y="131"/>
                    <a:pt x="558" y="131"/>
                  </a:cubicBezTo>
                  <a:cubicBezTo>
                    <a:pt x="558" y="131"/>
                    <a:pt x="558" y="131"/>
                    <a:pt x="558" y="131"/>
                  </a:cubicBezTo>
                  <a:cubicBezTo>
                    <a:pt x="558" y="132"/>
                    <a:pt x="558" y="132"/>
                    <a:pt x="558" y="132"/>
                  </a:cubicBezTo>
                  <a:cubicBezTo>
                    <a:pt x="558" y="132"/>
                    <a:pt x="558" y="132"/>
                    <a:pt x="558" y="132"/>
                  </a:cubicBezTo>
                  <a:cubicBezTo>
                    <a:pt x="558" y="132"/>
                    <a:pt x="558" y="132"/>
                    <a:pt x="558" y="132"/>
                  </a:cubicBezTo>
                  <a:cubicBezTo>
                    <a:pt x="558" y="132"/>
                    <a:pt x="558" y="132"/>
                    <a:pt x="558" y="132"/>
                  </a:cubicBezTo>
                  <a:cubicBezTo>
                    <a:pt x="558" y="133"/>
                    <a:pt x="557" y="133"/>
                    <a:pt x="557" y="133"/>
                  </a:cubicBezTo>
                  <a:cubicBezTo>
                    <a:pt x="557" y="133"/>
                    <a:pt x="557" y="133"/>
                    <a:pt x="557" y="133"/>
                  </a:cubicBezTo>
                  <a:cubicBezTo>
                    <a:pt x="557" y="133"/>
                    <a:pt x="557" y="133"/>
                    <a:pt x="557" y="133"/>
                  </a:cubicBezTo>
                  <a:cubicBezTo>
                    <a:pt x="557" y="133"/>
                    <a:pt x="557" y="133"/>
                    <a:pt x="557" y="133"/>
                  </a:cubicBezTo>
                  <a:cubicBezTo>
                    <a:pt x="557" y="133"/>
                    <a:pt x="557" y="134"/>
                    <a:pt x="557" y="134"/>
                  </a:cubicBezTo>
                  <a:cubicBezTo>
                    <a:pt x="557" y="134"/>
                    <a:pt x="557" y="134"/>
                    <a:pt x="557" y="134"/>
                  </a:cubicBezTo>
                  <a:cubicBezTo>
                    <a:pt x="557" y="134"/>
                    <a:pt x="556" y="135"/>
                    <a:pt x="556" y="135"/>
                  </a:cubicBezTo>
                  <a:cubicBezTo>
                    <a:pt x="556" y="135"/>
                    <a:pt x="556" y="135"/>
                    <a:pt x="556" y="135"/>
                  </a:cubicBezTo>
                  <a:cubicBezTo>
                    <a:pt x="556" y="135"/>
                    <a:pt x="556" y="136"/>
                    <a:pt x="556" y="136"/>
                  </a:cubicBezTo>
                  <a:cubicBezTo>
                    <a:pt x="556" y="136"/>
                    <a:pt x="555" y="136"/>
                    <a:pt x="555" y="136"/>
                  </a:cubicBezTo>
                  <a:cubicBezTo>
                    <a:pt x="555" y="136"/>
                    <a:pt x="555" y="136"/>
                    <a:pt x="555" y="136"/>
                  </a:cubicBezTo>
                  <a:cubicBezTo>
                    <a:pt x="555" y="136"/>
                    <a:pt x="555" y="136"/>
                    <a:pt x="555" y="136"/>
                  </a:cubicBezTo>
                  <a:cubicBezTo>
                    <a:pt x="555" y="136"/>
                    <a:pt x="555" y="136"/>
                    <a:pt x="555" y="136"/>
                  </a:cubicBezTo>
                  <a:cubicBezTo>
                    <a:pt x="555" y="136"/>
                    <a:pt x="555" y="136"/>
                    <a:pt x="555" y="136"/>
                  </a:cubicBezTo>
                  <a:cubicBezTo>
                    <a:pt x="555" y="137"/>
                    <a:pt x="555" y="137"/>
                    <a:pt x="555" y="138"/>
                  </a:cubicBezTo>
                  <a:cubicBezTo>
                    <a:pt x="555" y="137"/>
                    <a:pt x="554" y="137"/>
                    <a:pt x="554" y="137"/>
                  </a:cubicBezTo>
                  <a:cubicBezTo>
                    <a:pt x="555" y="138"/>
                    <a:pt x="555" y="138"/>
                    <a:pt x="555" y="138"/>
                  </a:cubicBezTo>
                  <a:cubicBezTo>
                    <a:pt x="555" y="138"/>
                    <a:pt x="554" y="138"/>
                    <a:pt x="554" y="138"/>
                  </a:cubicBezTo>
                  <a:cubicBezTo>
                    <a:pt x="555" y="138"/>
                    <a:pt x="555" y="138"/>
                    <a:pt x="555" y="138"/>
                  </a:cubicBezTo>
                  <a:cubicBezTo>
                    <a:pt x="555" y="138"/>
                    <a:pt x="555" y="139"/>
                    <a:pt x="554" y="139"/>
                  </a:cubicBezTo>
                  <a:cubicBezTo>
                    <a:pt x="554" y="139"/>
                    <a:pt x="554" y="138"/>
                    <a:pt x="554" y="139"/>
                  </a:cubicBezTo>
                  <a:cubicBezTo>
                    <a:pt x="554" y="139"/>
                    <a:pt x="554" y="139"/>
                    <a:pt x="554" y="139"/>
                  </a:cubicBezTo>
                  <a:cubicBezTo>
                    <a:pt x="554" y="139"/>
                    <a:pt x="554" y="139"/>
                    <a:pt x="554" y="139"/>
                  </a:cubicBezTo>
                  <a:cubicBezTo>
                    <a:pt x="554" y="139"/>
                    <a:pt x="554" y="139"/>
                    <a:pt x="554" y="139"/>
                  </a:cubicBezTo>
                  <a:cubicBezTo>
                    <a:pt x="554" y="139"/>
                    <a:pt x="554" y="139"/>
                    <a:pt x="554" y="139"/>
                  </a:cubicBezTo>
                  <a:cubicBezTo>
                    <a:pt x="554" y="139"/>
                    <a:pt x="554" y="140"/>
                    <a:pt x="554" y="140"/>
                  </a:cubicBezTo>
                  <a:cubicBezTo>
                    <a:pt x="554" y="140"/>
                    <a:pt x="554" y="140"/>
                    <a:pt x="554" y="140"/>
                  </a:cubicBezTo>
                  <a:cubicBezTo>
                    <a:pt x="554" y="140"/>
                    <a:pt x="555" y="140"/>
                    <a:pt x="555" y="140"/>
                  </a:cubicBezTo>
                  <a:cubicBezTo>
                    <a:pt x="555" y="140"/>
                    <a:pt x="554" y="140"/>
                    <a:pt x="554" y="140"/>
                  </a:cubicBezTo>
                  <a:cubicBezTo>
                    <a:pt x="554" y="140"/>
                    <a:pt x="555" y="140"/>
                    <a:pt x="555" y="141"/>
                  </a:cubicBezTo>
                  <a:cubicBezTo>
                    <a:pt x="555" y="141"/>
                    <a:pt x="555" y="140"/>
                    <a:pt x="555" y="140"/>
                  </a:cubicBezTo>
                  <a:cubicBezTo>
                    <a:pt x="555" y="141"/>
                    <a:pt x="555" y="141"/>
                    <a:pt x="555" y="141"/>
                  </a:cubicBezTo>
                  <a:cubicBezTo>
                    <a:pt x="555" y="141"/>
                    <a:pt x="555" y="141"/>
                    <a:pt x="555" y="141"/>
                  </a:cubicBezTo>
                  <a:cubicBezTo>
                    <a:pt x="556" y="141"/>
                    <a:pt x="555" y="141"/>
                    <a:pt x="555" y="141"/>
                  </a:cubicBezTo>
                  <a:cubicBezTo>
                    <a:pt x="556" y="141"/>
                    <a:pt x="556" y="141"/>
                    <a:pt x="557" y="141"/>
                  </a:cubicBezTo>
                  <a:cubicBezTo>
                    <a:pt x="557" y="141"/>
                    <a:pt x="557" y="141"/>
                    <a:pt x="557" y="141"/>
                  </a:cubicBezTo>
                  <a:cubicBezTo>
                    <a:pt x="557" y="141"/>
                    <a:pt x="557" y="141"/>
                    <a:pt x="557" y="141"/>
                  </a:cubicBezTo>
                  <a:cubicBezTo>
                    <a:pt x="557" y="141"/>
                    <a:pt x="557" y="141"/>
                    <a:pt x="557" y="141"/>
                  </a:cubicBezTo>
                  <a:cubicBezTo>
                    <a:pt x="557" y="141"/>
                    <a:pt x="556" y="141"/>
                    <a:pt x="557" y="141"/>
                  </a:cubicBezTo>
                  <a:cubicBezTo>
                    <a:pt x="557" y="141"/>
                    <a:pt x="557" y="141"/>
                    <a:pt x="557" y="141"/>
                  </a:cubicBezTo>
                  <a:cubicBezTo>
                    <a:pt x="557" y="141"/>
                    <a:pt x="557" y="141"/>
                    <a:pt x="558" y="141"/>
                  </a:cubicBezTo>
                  <a:cubicBezTo>
                    <a:pt x="558" y="141"/>
                    <a:pt x="557" y="142"/>
                    <a:pt x="558" y="142"/>
                  </a:cubicBezTo>
                  <a:cubicBezTo>
                    <a:pt x="558" y="142"/>
                    <a:pt x="558" y="141"/>
                    <a:pt x="558" y="141"/>
                  </a:cubicBezTo>
                  <a:cubicBezTo>
                    <a:pt x="558" y="141"/>
                    <a:pt x="558" y="141"/>
                    <a:pt x="558" y="141"/>
                  </a:cubicBezTo>
                  <a:cubicBezTo>
                    <a:pt x="558" y="141"/>
                    <a:pt x="558" y="141"/>
                    <a:pt x="558" y="141"/>
                  </a:cubicBezTo>
                  <a:cubicBezTo>
                    <a:pt x="558" y="141"/>
                    <a:pt x="559" y="141"/>
                    <a:pt x="559" y="141"/>
                  </a:cubicBezTo>
                  <a:cubicBezTo>
                    <a:pt x="559" y="142"/>
                    <a:pt x="559" y="142"/>
                    <a:pt x="559" y="142"/>
                  </a:cubicBezTo>
                  <a:cubicBezTo>
                    <a:pt x="559" y="142"/>
                    <a:pt x="559" y="142"/>
                    <a:pt x="559" y="141"/>
                  </a:cubicBezTo>
                  <a:cubicBezTo>
                    <a:pt x="559" y="141"/>
                    <a:pt x="559" y="141"/>
                    <a:pt x="559" y="142"/>
                  </a:cubicBezTo>
                  <a:cubicBezTo>
                    <a:pt x="559" y="141"/>
                    <a:pt x="559" y="142"/>
                    <a:pt x="559" y="141"/>
                  </a:cubicBezTo>
                  <a:cubicBezTo>
                    <a:pt x="560" y="141"/>
                    <a:pt x="560" y="141"/>
                    <a:pt x="560" y="142"/>
                  </a:cubicBezTo>
                  <a:cubicBezTo>
                    <a:pt x="560" y="141"/>
                    <a:pt x="560" y="141"/>
                    <a:pt x="561" y="141"/>
                  </a:cubicBezTo>
                  <a:cubicBezTo>
                    <a:pt x="561" y="141"/>
                    <a:pt x="561" y="141"/>
                    <a:pt x="561" y="142"/>
                  </a:cubicBezTo>
                  <a:cubicBezTo>
                    <a:pt x="561" y="142"/>
                    <a:pt x="561" y="142"/>
                    <a:pt x="561" y="142"/>
                  </a:cubicBezTo>
                  <a:cubicBezTo>
                    <a:pt x="561" y="142"/>
                    <a:pt x="561" y="142"/>
                    <a:pt x="561" y="142"/>
                  </a:cubicBezTo>
                  <a:cubicBezTo>
                    <a:pt x="561" y="142"/>
                    <a:pt x="561" y="142"/>
                    <a:pt x="561" y="141"/>
                  </a:cubicBezTo>
                  <a:cubicBezTo>
                    <a:pt x="562" y="142"/>
                    <a:pt x="562" y="141"/>
                    <a:pt x="562" y="141"/>
                  </a:cubicBezTo>
                  <a:cubicBezTo>
                    <a:pt x="562" y="141"/>
                    <a:pt x="562" y="142"/>
                    <a:pt x="562" y="142"/>
                  </a:cubicBezTo>
                  <a:cubicBezTo>
                    <a:pt x="562" y="142"/>
                    <a:pt x="562" y="141"/>
                    <a:pt x="562" y="141"/>
                  </a:cubicBezTo>
                  <a:cubicBezTo>
                    <a:pt x="562" y="141"/>
                    <a:pt x="562" y="141"/>
                    <a:pt x="562" y="141"/>
                  </a:cubicBezTo>
                  <a:cubicBezTo>
                    <a:pt x="562" y="141"/>
                    <a:pt x="562" y="141"/>
                    <a:pt x="563" y="141"/>
                  </a:cubicBezTo>
                  <a:cubicBezTo>
                    <a:pt x="563" y="141"/>
                    <a:pt x="563" y="141"/>
                    <a:pt x="563" y="141"/>
                  </a:cubicBezTo>
                  <a:cubicBezTo>
                    <a:pt x="563" y="141"/>
                    <a:pt x="563" y="140"/>
                    <a:pt x="564" y="140"/>
                  </a:cubicBezTo>
                  <a:cubicBezTo>
                    <a:pt x="564" y="140"/>
                    <a:pt x="564" y="140"/>
                    <a:pt x="564" y="140"/>
                  </a:cubicBezTo>
                  <a:cubicBezTo>
                    <a:pt x="564" y="140"/>
                    <a:pt x="564" y="140"/>
                    <a:pt x="564" y="140"/>
                  </a:cubicBezTo>
                  <a:cubicBezTo>
                    <a:pt x="564" y="140"/>
                    <a:pt x="564" y="140"/>
                    <a:pt x="564" y="140"/>
                  </a:cubicBezTo>
                  <a:cubicBezTo>
                    <a:pt x="564" y="140"/>
                    <a:pt x="564" y="140"/>
                    <a:pt x="564" y="140"/>
                  </a:cubicBezTo>
                  <a:cubicBezTo>
                    <a:pt x="565" y="140"/>
                    <a:pt x="564" y="140"/>
                    <a:pt x="564" y="139"/>
                  </a:cubicBezTo>
                  <a:cubicBezTo>
                    <a:pt x="565" y="139"/>
                    <a:pt x="565" y="139"/>
                    <a:pt x="565" y="139"/>
                  </a:cubicBezTo>
                  <a:cubicBezTo>
                    <a:pt x="565" y="139"/>
                    <a:pt x="565" y="139"/>
                    <a:pt x="565" y="139"/>
                  </a:cubicBezTo>
                  <a:cubicBezTo>
                    <a:pt x="565" y="139"/>
                    <a:pt x="565" y="139"/>
                    <a:pt x="565" y="139"/>
                  </a:cubicBezTo>
                  <a:cubicBezTo>
                    <a:pt x="565" y="139"/>
                    <a:pt x="565" y="139"/>
                    <a:pt x="565" y="139"/>
                  </a:cubicBezTo>
                  <a:cubicBezTo>
                    <a:pt x="566" y="139"/>
                    <a:pt x="566" y="139"/>
                    <a:pt x="566" y="139"/>
                  </a:cubicBezTo>
                  <a:cubicBezTo>
                    <a:pt x="565" y="139"/>
                    <a:pt x="565" y="139"/>
                    <a:pt x="565" y="139"/>
                  </a:cubicBezTo>
                  <a:cubicBezTo>
                    <a:pt x="565" y="139"/>
                    <a:pt x="565" y="139"/>
                    <a:pt x="565" y="139"/>
                  </a:cubicBezTo>
                  <a:cubicBezTo>
                    <a:pt x="566" y="139"/>
                    <a:pt x="566" y="139"/>
                    <a:pt x="566" y="139"/>
                  </a:cubicBezTo>
                  <a:cubicBezTo>
                    <a:pt x="565" y="138"/>
                    <a:pt x="565" y="139"/>
                    <a:pt x="565" y="139"/>
                  </a:cubicBezTo>
                  <a:cubicBezTo>
                    <a:pt x="565" y="138"/>
                    <a:pt x="565" y="138"/>
                    <a:pt x="565" y="138"/>
                  </a:cubicBezTo>
                  <a:cubicBezTo>
                    <a:pt x="565" y="138"/>
                    <a:pt x="565" y="138"/>
                    <a:pt x="566" y="138"/>
                  </a:cubicBezTo>
                  <a:cubicBezTo>
                    <a:pt x="566" y="138"/>
                    <a:pt x="565" y="138"/>
                    <a:pt x="565" y="138"/>
                  </a:cubicBezTo>
                  <a:cubicBezTo>
                    <a:pt x="566" y="138"/>
                    <a:pt x="566" y="138"/>
                    <a:pt x="566" y="138"/>
                  </a:cubicBezTo>
                  <a:cubicBezTo>
                    <a:pt x="566" y="138"/>
                    <a:pt x="566" y="138"/>
                    <a:pt x="566" y="138"/>
                  </a:cubicBezTo>
                  <a:cubicBezTo>
                    <a:pt x="566" y="138"/>
                    <a:pt x="566" y="138"/>
                    <a:pt x="566" y="138"/>
                  </a:cubicBezTo>
                  <a:cubicBezTo>
                    <a:pt x="566" y="138"/>
                    <a:pt x="565" y="138"/>
                    <a:pt x="566" y="137"/>
                  </a:cubicBezTo>
                  <a:cubicBezTo>
                    <a:pt x="566" y="138"/>
                    <a:pt x="566" y="138"/>
                    <a:pt x="566" y="138"/>
                  </a:cubicBezTo>
                  <a:cubicBezTo>
                    <a:pt x="566" y="138"/>
                    <a:pt x="566" y="138"/>
                    <a:pt x="566" y="138"/>
                  </a:cubicBezTo>
                  <a:cubicBezTo>
                    <a:pt x="566" y="137"/>
                    <a:pt x="566" y="137"/>
                    <a:pt x="566" y="137"/>
                  </a:cubicBezTo>
                  <a:cubicBezTo>
                    <a:pt x="566" y="137"/>
                    <a:pt x="566" y="137"/>
                    <a:pt x="566" y="137"/>
                  </a:cubicBezTo>
                  <a:cubicBezTo>
                    <a:pt x="566" y="137"/>
                    <a:pt x="566" y="137"/>
                    <a:pt x="566" y="137"/>
                  </a:cubicBezTo>
                  <a:cubicBezTo>
                    <a:pt x="566" y="137"/>
                    <a:pt x="566" y="137"/>
                    <a:pt x="566" y="137"/>
                  </a:cubicBezTo>
                  <a:cubicBezTo>
                    <a:pt x="566" y="137"/>
                    <a:pt x="566" y="137"/>
                    <a:pt x="566" y="137"/>
                  </a:cubicBezTo>
                  <a:cubicBezTo>
                    <a:pt x="566" y="137"/>
                    <a:pt x="566" y="136"/>
                    <a:pt x="566" y="136"/>
                  </a:cubicBezTo>
                  <a:cubicBezTo>
                    <a:pt x="566" y="136"/>
                    <a:pt x="566" y="136"/>
                    <a:pt x="566" y="136"/>
                  </a:cubicBezTo>
                  <a:cubicBezTo>
                    <a:pt x="566" y="136"/>
                    <a:pt x="566" y="136"/>
                    <a:pt x="566" y="136"/>
                  </a:cubicBezTo>
                  <a:cubicBezTo>
                    <a:pt x="566" y="136"/>
                    <a:pt x="567" y="136"/>
                    <a:pt x="567" y="136"/>
                  </a:cubicBezTo>
                  <a:cubicBezTo>
                    <a:pt x="567" y="136"/>
                    <a:pt x="567" y="135"/>
                    <a:pt x="566" y="136"/>
                  </a:cubicBezTo>
                  <a:cubicBezTo>
                    <a:pt x="567" y="135"/>
                    <a:pt x="566" y="135"/>
                    <a:pt x="567" y="135"/>
                  </a:cubicBezTo>
                  <a:cubicBezTo>
                    <a:pt x="567" y="134"/>
                    <a:pt x="567" y="134"/>
                    <a:pt x="567" y="134"/>
                  </a:cubicBezTo>
                  <a:cubicBezTo>
                    <a:pt x="567" y="134"/>
                    <a:pt x="567" y="133"/>
                    <a:pt x="567" y="133"/>
                  </a:cubicBezTo>
                  <a:cubicBezTo>
                    <a:pt x="567" y="133"/>
                    <a:pt x="567" y="133"/>
                    <a:pt x="568" y="133"/>
                  </a:cubicBezTo>
                  <a:cubicBezTo>
                    <a:pt x="567" y="133"/>
                    <a:pt x="568" y="133"/>
                    <a:pt x="567" y="133"/>
                  </a:cubicBezTo>
                  <a:cubicBezTo>
                    <a:pt x="567" y="133"/>
                    <a:pt x="567" y="133"/>
                    <a:pt x="567" y="133"/>
                  </a:cubicBezTo>
                  <a:cubicBezTo>
                    <a:pt x="567" y="133"/>
                    <a:pt x="567" y="132"/>
                    <a:pt x="567" y="132"/>
                  </a:cubicBezTo>
                  <a:cubicBezTo>
                    <a:pt x="567" y="132"/>
                    <a:pt x="567" y="132"/>
                    <a:pt x="567" y="132"/>
                  </a:cubicBezTo>
                  <a:cubicBezTo>
                    <a:pt x="567" y="132"/>
                    <a:pt x="568" y="132"/>
                    <a:pt x="567" y="132"/>
                  </a:cubicBezTo>
                  <a:cubicBezTo>
                    <a:pt x="567" y="132"/>
                    <a:pt x="567" y="132"/>
                    <a:pt x="567" y="132"/>
                  </a:cubicBezTo>
                  <a:cubicBezTo>
                    <a:pt x="567" y="131"/>
                    <a:pt x="567" y="131"/>
                    <a:pt x="567" y="131"/>
                  </a:cubicBezTo>
                  <a:cubicBezTo>
                    <a:pt x="567" y="131"/>
                    <a:pt x="567" y="131"/>
                    <a:pt x="567" y="131"/>
                  </a:cubicBezTo>
                  <a:cubicBezTo>
                    <a:pt x="567" y="131"/>
                    <a:pt x="567" y="131"/>
                    <a:pt x="567" y="131"/>
                  </a:cubicBezTo>
                  <a:cubicBezTo>
                    <a:pt x="567" y="131"/>
                    <a:pt x="567" y="131"/>
                    <a:pt x="567" y="131"/>
                  </a:cubicBezTo>
                  <a:cubicBezTo>
                    <a:pt x="568" y="130"/>
                    <a:pt x="568" y="130"/>
                    <a:pt x="568" y="130"/>
                  </a:cubicBezTo>
                  <a:cubicBezTo>
                    <a:pt x="568" y="130"/>
                    <a:pt x="567" y="130"/>
                    <a:pt x="567" y="130"/>
                  </a:cubicBezTo>
                  <a:cubicBezTo>
                    <a:pt x="567" y="130"/>
                    <a:pt x="568" y="130"/>
                    <a:pt x="568" y="130"/>
                  </a:cubicBezTo>
                  <a:cubicBezTo>
                    <a:pt x="567" y="129"/>
                    <a:pt x="567" y="128"/>
                    <a:pt x="567" y="128"/>
                  </a:cubicBezTo>
                  <a:cubicBezTo>
                    <a:pt x="567" y="128"/>
                    <a:pt x="567" y="128"/>
                    <a:pt x="567" y="128"/>
                  </a:cubicBezTo>
                  <a:cubicBezTo>
                    <a:pt x="568" y="127"/>
                    <a:pt x="567" y="128"/>
                    <a:pt x="567" y="127"/>
                  </a:cubicBezTo>
                  <a:cubicBezTo>
                    <a:pt x="567" y="127"/>
                    <a:pt x="568" y="127"/>
                    <a:pt x="568" y="127"/>
                  </a:cubicBezTo>
                  <a:cubicBezTo>
                    <a:pt x="568" y="127"/>
                    <a:pt x="567" y="127"/>
                    <a:pt x="567" y="127"/>
                  </a:cubicBezTo>
                  <a:cubicBezTo>
                    <a:pt x="567" y="127"/>
                    <a:pt x="567" y="127"/>
                    <a:pt x="567" y="127"/>
                  </a:cubicBezTo>
                  <a:cubicBezTo>
                    <a:pt x="567" y="127"/>
                    <a:pt x="567" y="127"/>
                    <a:pt x="567" y="127"/>
                  </a:cubicBezTo>
                  <a:cubicBezTo>
                    <a:pt x="567" y="127"/>
                    <a:pt x="567" y="127"/>
                    <a:pt x="568" y="127"/>
                  </a:cubicBezTo>
                  <a:cubicBezTo>
                    <a:pt x="567" y="127"/>
                    <a:pt x="567" y="127"/>
                    <a:pt x="567" y="127"/>
                  </a:cubicBezTo>
                  <a:cubicBezTo>
                    <a:pt x="568" y="126"/>
                    <a:pt x="568" y="127"/>
                    <a:pt x="568" y="127"/>
                  </a:cubicBezTo>
                  <a:cubicBezTo>
                    <a:pt x="568" y="127"/>
                    <a:pt x="568" y="127"/>
                    <a:pt x="568" y="127"/>
                  </a:cubicBezTo>
                  <a:cubicBezTo>
                    <a:pt x="569" y="126"/>
                    <a:pt x="569" y="127"/>
                    <a:pt x="569" y="127"/>
                  </a:cubicBezTo>
                  <a:cubicBezTo>
                    <a:pt x="569" y="126"/>
                    <a:pt x="568" y="126"/>
                    <a:pt x="568" y="126"/>
                  </a:cubicBezTo>
                  <a:cubicBezTo>
                    <a:pt x="568" y="126"/>
                    <a:pt x="567" y="126"/>
                    <a:pt x="567" y="126"/>
                  </a:cubicBezTo>
                  <a:cubicBezTo>
                    <a:pt x="568" y="126"/>
                    <a:pt x="567" y="126"/>
                    <a:pt x="568" y="126"/>
                  </a:cubicBezTo>
                  <a:cubicBezTo>
                    <a:pt x="568" y="126"/>
                    <a:pt x="568" y="126"/>
                    <a:pt x="568" y="126"/>
                  </a:cubicBezTo>
                  <a:cubicBezTo>
                    <a:pt x="568" y="126"/>
                    <a:pt x="567" y="126"/>
                    <a:pt x="567" y="126"/>
                  </a:cubicBezTo>
                  <a:cubicBezTo>
                    <a:pt x="567" y="125"/>
                    <a:pt x="567" y="126"/>
                    <a:pt x="567" y="125"/>
                  </a:cubicBezTo>
                  <a:cubicBezTo>
                    <a:pt x="567" y="125"/>
                    <a:pt x="567" y="125"/>
                    <a:pt x="567" y="125"/>
                  </a:cubicBezTo>
                  <a:cubicBezTo>
                    <a:pt x="567" y="125"/>
                    <a:pt x="567" y="125"/>
                    <a:pt x="567" y="125"/>
                  </a:cubicBezTo>
                  <a:cubicBezTo>
                    <a:pt x="567" y="125"/>
                    <a:pt x="567" y="125"/>
                    <a:pt x="568" y="125"/>
                  </a:cubicBezTo>
                  <a:cubicBezTo>
                    <a:pt x="567" y="125"/>
                    <a:pt x="567" y="125"/>
                    <a:pt x="567" y="125"/>
                  </a:cubicBezTo>
                  <a:cubicBezTo>
                    <a:pt x="567" y="125"/>
                    <a:pt x="567" y="125"/>
                    <a:pt x="567" y="125"/>
                  </a:cubicBezTo>
                  <a:cubicBezTo>
                    <a:pt x="567" y="125"/>
                    <a:pt x="567" y="124"/>
                    <a:pt x="567" y="124"/>
                  </a:cubicBezTo>
                  <a:cubicBezTo>
                    <a:pt x="567" y="124"/>
                    <a:pt x="567" y="124"/>
                    <a:pt x="567" y="124"/>
                  </a:cubicBezTo>
                  <a:cubicBezTo>
                    <a:pt x="567" y="124"/>
                    <a:pt x="567" y="124"/>
                    <a:pt x="567" y="124"/>
                  </a:cubicBezTo>
                  <a:cubicBezTo>
                    <a:pt x="567" y="124"/>
                    <a:pt x="567" y="124"/>
                    <a:pt x="567" y="124"/>
                  </a:cubicBezTo>
                  <a:cubicBezTo>
                    <a:pt x="567" y="124"/>
                    <a:pt x="567" y="123"/>
                    <a:pt x="567" y="124"/>
                  </a:cubicBezTo>
                  <a:cubicBezTo>
                    <a:pt x="567" y="124"/>
                    <a:pt x="567" y="124"/>
                    <a:pt x="567" y="124"/>
                  </a:cubicBezTo>
                  <a:cubicBezTo>
                    <a:pt x="567" y="124"/>
                    <a:pt x="567" y="124"/>
                    <a:pt x="567" y="124"/>
                  </a:cubicBezTo>
                  <a:cubicBezTo>
                    <a:pt x="567" y="123"/>
                    <a:pt x="567" y="123"/>
                    <a:pt x="567" y="123"/>
                  </a:cubicBezTo>
                  <a:cubicBezTo>
                    <a:pt x="567" y="123"/>
                    <a:pt x="567" y="123"/>
                    <a:pt x="566" y="123"/>
                  </a:cubicBezTo>
                  <a:cubicBezTo>
                    <a:pt x="567" y="123"/>
                    <a:pt x="567" y="123"/>
                    <a:pt x="567" y="123"/>
                  </a:cubicBezTo>
                  <a:cubicBezTo>
                    <a:pt x="566" y="123"/>
                    <a:pt x="566" y="123"/>
                    <a:pt x="566" y="123"/>
                  </a:cubicBezTo>
                  <a:cubicBezTo>
                    <a:pt x="566" y="123"/>
                    <a:pt x="567" y="123"/>
                    <a:pt x="567" y="123"/>
                  </a:cubicBezTo>
                  <a:cubicBezTo>
                    <a:pt x="567" y="123"/>
                    <a:pt x="567" y="123"/>
                    <a:pt x="567" y="123"/>
                  </a:cubicBezTo>
                  <a:cubicBezTo>
                    <a:pt x="567" y="123"/>
                    <a:pt x="567" y="123"/>
                    <a:pt x="567" y="123"/>
                  </a:cubicBezTo>
                  <a:cubicBezTo>
                    <a:pt x="566" y="123"/>
                    <a:pt x="566" y="123"/>
                    <a:pt x="566" y="123"/>
                  </a:cubicBezTo>
                  <a:cubicBezTo>
                    <a:pt x="566" y="123"/>
                    <a:pt x="567" y="123"/>
                    <a:pt x="566" y="122"/>
                  </a:cubicBezTo>
                  <a:cubicBezTo>
                    <a:pt x="567" y="123"/>
                    <a:pt x="567" y="123"/>
                    <a:pt x="567" y="123"/>
                  </a:cubicBezTo>
                  <a:cubicBezTo>
                    <a:pt x="567" y="123"/>
                    <a:pt x="567" y="122"/>
                    <a:pt x="567" y="122"/>
                  </a:cubicBezTo>
                  <a:cubicBezTo>
                    <a:pt x="567" y="122"/>
                    <a:pt x="566" y="122"/>
                    <a:pt x="566" y="122"/>
                  </a:cubicBezTo>
                  <a:cubicBezTo>
                    <a:pt x="566" y="122"/>
                    <a:pt x="566" y="122"/>
                    <a:pt x="567" y="122"/>
                  </a:cubicBezTo>
                  <a:cubicBezTo>
                    <a:pt x="566" y="122"/>
                    <a:pt x="566" y="122"/>
                    <a:pt x="566" y="122"/>
                  </a:cubicBezTo>
                  <a:cubicBezTo>
                    <a:pt x="566" y="122"/>
                    <a:pt x="566" y="121"/>
                    <a:pt x="567" y="121"/>
                  </a:cubicBezTo>
                  <a:cubicBezTo>
                    <a:pt x="567" y="121"/>
                    <a:pt x="567" y="121"/>
                    <a:pt x="567" y="121"/>
                  </a:cubicBezTo>
                  <a:cubicBezTo>
                    <a:pt x="567" y="121"/>
                    <a:pt x="567" y="121"/>
                    <a:pt x="567" y="121"/>
                  </a:cubicBezTo>
                  <a:cubicBezTo>
                    <a:pt x="567" y="121"/>
                    <a:pt x="567" y="121"/>
                    <a:pt x="567" y="121"/>
                  </a:cubicBezTo>
                  <a:cubicBezTo>
                    <a:pt x="567" y="121"/>
                    <a:pt x="567" y="121"/>
                    <a:pt x="567" y="121"/>
                  </a:cubicBezTo>
                  <a:cubicBezTo>
                    <a:pt x="567" y="121"/>
                    <a:pt x="567" y="121"/>
                    <a:pt x="566" y="121"/>
                  </a:cubicBezTo>
                  <a:cubicBezTo>
                    <a:pt x="566" y="121"/>
                    <a:pt x="567" y="120"/>
                    <a:pt x="566" y="120"/>
                  </a:cubicBezTo>
                  <a:cubicBezTo>
                    <a:pt x="566" y="120"/>
                    <a:pt x="566" y="120"/>
                    <a:pt x="566" y="120"/>
                  </a:cubicBezTo>
                  <a:cubicBezTo>
                    <a:pt x="566" y="120"/>
                    <a:pt x="566" y="120"/>
                    <a:pt x="566" y="120"/>
                  </a:cubicBezTo>
                  <a:cubicBezTo>
                    <a:pt x="566" y="120"/>
                    <a:pt x="566" y="120"/>
                    <a:pt x="566" y="120"/>
                  </a:cubicBezTo>
                  <a:cubicBezTo>
                    <a:pt x="566" y="120"/>
                    <a:pt x="566" y="120"/>
                    <a:pt x="566" y="120"/>
                  </a:cubicBezTo>
                  <a:cubicBezTo>
                    <a:pt x="566" y="120"/>
                    <a:pt x="567" y="120"/>
                    <a:pt x="567" y="120"/>
                  </a:cubicBezTo>
                  <a:cubicBezTo>
                    <a:pt x="567" y="120"/>
                    <a:pt x="567" y="120"/>
                    <a:pt x="566" y="120"/>
                  </a:cubicBezTo>
                  <a:cubicBezTo>
                    <a:pt x="566" y="120"/>
                    <a:pt x="566" y="120"/>
                    <a:pt x="566" y="120"/>
                  </a:cubicBezTo>
                  <a:cubicBezTo>
                    <a:pt x="566" y="120"/>
                    <a:pt x="566" y="119"/>
                    <a:pt x="566" y="120"/>
                  </a:cubicBezTo>
                  <a:cubicBezTo>
                    <a:pt x="566" y="120"/>
                    <a:pt x="566" y="120"/>
                    <a:pt x="566" y="120"/>
                  </a:cubicBezTo>
                  <a:cubicBezTo>
                    <a:pt x="565" y="120"/>
                    <a:pt x="565" y="120"/>
                    <a:pt x="565" y="120"/>
                  </a:cubicBezTo>
                  <a:cubicBezTo>
                    <a:pt x="566" y="120"/>
                    <a:pt x="566" y="120"/>
                    <a:pt x="566" y="120"/>
                  </a:cubicBezTo>
                  <a:cubicBezTo>
                    <a:pt x="566" y="119"/>
                    <a:pt x="565" y="120"/>
                    <a:pt x="565" y="119"/>
                  </a:cubicBezTo>
                  <a:cubicBezTo>
                    <a:pt x="565" y="119"/>
                    <a:pt x="565" y="119"/>
                    <a:pt x="565" y="119"/>
                  </a:cubicBezTo>
                  <a:cubicBezTo>
                    <a:pt x="566" y="119"/>
                    <a:pt x="565" y="120"/>
                    <a:pt x="566" y="119"/>
                  </a:cubicBezTo>
                  <a:cubicBezTo>
                    <a:pt x="566" y="119"/>
                    <a:pt x="566" y="119"/>
                    <a:pt x="566" y="119"/>
                  </a:cubicBezTo>
                  <a:cubicBezTo>
                    <a:pt x="566" y="119"/>
                    <a:pt x="566" y="119"/>
                    <a:pt x="566" y="119"/>
                  </a:cubicBezTo>
                  <a:cubicBezTo>
                    <a:pt x="566" y="119"/>
                    <a:pt x="566" y="119"/>
                    <a:pt x="566" y="119"/>
                  </a:cubicBezTo>
                  <a:cubicBezTo>
                    <a:pt x="566" y="118"/>
                    <a:pt x="566" y="119"/>
                    <a:pt x="566" y="119"/>
                  </a:cubicBezTo>
                  <a:cubicBezTo>
                    <a:pt x="565" y="118"/>
                    <a:pt x="565" y="118"/>
                    <a:pt x="565" y="118"/>
                  </a:cubicBezTo>
                  <a:cubicBezTo>
                    <a:pt x="565" y="118"/>
                    <a:pt x="565" y="118"/>
                    <a:pt x="565" y="118"/>
                  </a:cubicBezTo>
                  <a:cubicBezTo>
                    <a:pt x="565" y="118"/>
                    <a:pt x="565" y="118"/>
                    <a:pt x="566" y="118"/>
                  </a:cubicBezTo>
                  <a:cubicBezTo>
                    <a:pt x="566" y="118"/>
                    <a:pt x="566" y="119"/>
                    <a:pt x="566" y="119"/>
                  </a:cubicBezTo>
                  <a:cubicBezTo>
                    <a:pt x="566" y="118"/>
                    <a:pt x="566" y="118"/>
                    <a:pt x="567" y="118"/>
                  </a:cubicBezTo>
                  <a:cubicBezTo>
                    <a:pt x="567" y="118"/>
                    <a:pt x="567" y="118"/>
                    <a:pt x="567" y="118"/>
                  </a:cubicBezTo>
                  <a:cubicBezTo>
                    <a:pt x="566" y="118"/>
                    <a:pt x="566" y="118"/>
                    <a:pt x="566" y="118"/>
                  </a:cubicBezTo>
                  <a:cubicBezTo>
                    <a:pt x="566" y="118"/>
                    <a:pt x="566" y="118"/>
                    <a:pt x="565" y="118"/>
                  </a:cubicBezTo>
                  <a:cubicBezTo>
                    <a:pt x="566" y="118"/>
                    <a:pt x="566" y="117"/>
                    <a:pt x="566" y="118"/>
                  </a:cubicBezTo>
                  <a:cubicBezTo>
                    <a:pt x="566" y="117"/>
                    <a:pt x="566" y="117"/>
                    <a:pt x="565" y="117"/>
                  </a:cubicBezTo>
                  <a:cubicBezTo>
                    <a:pt x="565" y="117"/>
                    <a:pt x="565" y="116"/>
                    <a:pt x="565" y="117"/>
                  </a:cubicBezTo>
                  <a:cubicBezTo>
                    <a:pt x="565" y="117"/>
                    <a:pt x="565" y="117"/>
                    <a:pt x="565" y="117"/>
                  </a:cubicBezTo>
                  <a:cubicBezTo>
                    <a:pt x="565" y="117"/>
                    <a:pt x="565" y="117"/>
                    <a:pt x="565" y="117"/>
                  </a:cubicBezTo>
                  <a:cubicBezTo>
                    <a:pt x="564" y="117"/>
                    <a:pt x="565" y="116"/>
                    <a:pt x="565" y="117"/>
                  </a:cubicBezTo>
                  <a:cubicBezTo>
                    <a:pt x="565" y="117"/>
                    <a:pt x="565" y="116"/>
                    <a:pt x="565" y="116"/>
                  </a:cubicBezTo>
                  <a:cubicBezTo>
                    <a:pt x="565" y="116"/>
                    <a:pt x="566" y="116"/>
                    <a:pt x="565" y="116"/>
                  </a:cubicBezTo>
                  <a:cubicBezTo>
                    <a:pt x="565" y="116"/>
                    <a:pt x="565" y="116"/>
                    <a:pt x="565" y="115"/>
                  </a:cubicBezTo>
                  <a:cubicBezTo>
                    <a:pt x="565" y="115"/>
                    <a:pt x="564" y="115"/>
                    <a:pt x="564" y="115"/>
                  </a:cubicBezTo>
                  <a:cubicBezTo>
                    <a:pt x="564" y="114"/>
                    <a:pt x="564" y="114"/>
                    <a:pt x="564" y="114"/>
                  </a:cubicBezTo>
                  <a:cubicBezTo>
                    <a:pt x="564" y="114"/>
                    <a:pt x="564" y="114"/>
                    <a:pt x="564" y="114"/>
                  </a:cubicBezTo>
                  <a:cubicBezTo>
                    <a:pt x="564" y="114"/>
                    <a:pt x="564" y="114"/>
                    <a:pt x="564" y="114"/>
                  </a:cubicBezTo>
                  <a:cubicBezTo>
                    <a:pt x="564" y="114"/>
                    <a:pt x="564" y="113"/>
                    <a:pt x="564" y="114"/>
                  </a:cubicBezTo>
                  <a:cubicBezTo>
                    <a:pt x="564" y="114"/>
                    <a:pt x="564" y="114"/>
                    <a:pt x="564" y="114"/>
                  </a:cubicBezTo>
                  <a:cubicBezTo>
                    <a:pt x="564" y="113"/>
                    <a:pt x="564" y="113"/>
                    <a:pt x="564" y="113"/>
                  </a:cubicBezTo>
                  <a:cubicBezTo>
                    <a:pt x="564" y="113"/>
                    <a:pt x="564" y="113"/>
                    <a:pt x="564" y="113"/>
                  </a:cubicBezTo>
                  <a:cubicBezTo>
                    <a:pt x="564" y="113"/>
                    <a:pt x="564" y="113"/>
                    <a:pt x="564" y="113"/>
                  </a:cubicBezTo>
                  <a:cubicBezTo>
                    <a:pt x="564" y="113"/>
                    <a:pt x="564" y="113"/>
                    <a:pt x="564" y="113"/>
                  </a:cubicBezTo>
                  <a:cubicBezTo>
                    <a:pt x="563" y="113"/>
                    <a:pt x="563" y="113"/>
                    <a:pt x="563" y="112"/>
                  </a:cubicBezTo>
                  <a:cubicBezTo>
                    <a:pt x="563" y="112"/>
                    <a:pt x="563" y="112"/>
                    <a:pt x="563" y="112"/>
                  </a:cubicBezTo>
                  <a:cubicBezTo>
                    <a:pt x="563" y="112"/>
                    <a:pt x="563" y="112"/>
                    <a:pt x="563" y="112"/>
                  </a:cubicBezTo>
                  <a:cubicBezTo>
                    <a:pt x="563" y="112"/>
                    <a:pt x="563" y="112"/>
                    <a:pt x="563" y="112"/>
                  </a:cubicBezTo>
                  <a:cubicBezTo>
                    <a:pt x="564" y="112"/>
                    <a:pt x="564" y="112"/>
                    <a:pt x="564" y="112"/>
                  </a:cubicBezTo>
                  <a:cubicBezTo>
                    <a:pt x="564" y="112"/>
                    <a:pt x="563" y="112"/>
                    <a:pt x="563" y="112"/>
                  </a:cubicBezTo>
                  <a:cubicBezTo>
                    <a:pt x="563" y="112"/>
                    <a:pt x="563" y="113"/>
                    <a:pt x="563" y="113"/>
                  </a:cubicBezTo>
                  <a:cubicBezTo>
                    <a:pt x="563" y="112"/>
                    <a:pt x="563" y="112"/>
                    <a:pt x="563" y="112"/>
                  </a:cubicBezTo>
                  <a:cubicBezTo>
                    <a:pt x="563" y="112"/>
                    <a:pt x="564" y="112"/>
                    <a:pt x="564" y="112"/>
                  </a:cubicBezTo>
                  <a:cubicBezTo>
                    <a:pt x="564" y="112"/>
                    <a:pt x="564" y="112"/>
                    <a:pt x="564" y="112"/>
                  </a:cubicBezTo>
                  <a:cubicBezTo>
                    <a:pt x="564" y="112"/>
                    <a:pt x="564" y="112"/>
                    <a:pt x="564" y="112"/>
                  </a:cubicBezTo>
                  <a:cubicBezTo>
                    <a:pt x="564" y="112"/>
                    <a:pt x="564" y="113"/>
                    <a:pt x="564" y="113"/>
                  </a:cubicBezTo>
                  <a:cubicBezTo>
                    <a:pt x="564" y="112"/>
                    <a:pt x="564" y="113"/>
                    <a:pt x="564" y="113"/>
                  </a:cubicBezTo>
                  <a:cubicBezTo>
                    <a:pt x="564" y="113"/>
                    <a:pt x="565" y="113"/>
                    <a:pt x="565" y="113"/>
                  </a:cubicBezTo>
                  <a:cubicBezTo>
                    <a:pt x="565" y="113"/>
                    <a:pt x="564" y="113"/>
                    <a:pt x="564" y="113"/>
                  </a:cubicBezTo>
                  <a:cubicBezTo>
                    <a:pt x="564" y="114"/>
                    <a:pt x="564" y="113"/>
                    <a:pt x="564" y="114"/>
                  </a:cubicBezTo>
                  <a:cubicBezTo>
                    <a:pt x="565" y="114"/>
                    <a:pt x="565" y="114"/>
                    <a:pt x="565" y="114"/>
                  </a:cubicBezTo>
                  <a:cubicBezTo>
                    <a:pt x="565" y="114"/>
                    <a:pt x="565" y="114"/>
                    <a:pt x="565" y="114"/>
                  </a:cubicBezTo>
                  <a:cubicBezTo>
                    <a:pt x="565" y="114"/>
                    <a:pt x="565" y="114"/>
                    <a:pt x="566" y="114"/>
                  </a:cubicBezTo>
                  <a:cubicBezTo>
                    <a:pt x="566" y="114"/>
                    <a:pt x="566" y="115"/>
                    <a:pt x="566" y="115"/>
                  </a:cubicBezTo>
                  <a:cubicBezTo>
                    <a:pt x="566" y="115"/>
                    <a:pt x="566" y="115"/>
                    <a:pt x="566" y="115"/>
                  </a:cubicBezTo>
                  <a:cubicBezTo>
                    <a:pt x="567" y="115"/>
                    <a:pt x="567" y="116"/>
                    <a:pt x="567" y="116"/>
                  </a:cubicBezTo>
                  <a:cubicBezTo>
                    <a:pt x="567" y="117"/>
                    <a:pt x="567" y="117"/>
                    <a:pt x="567" y="117"/>
                  </a:cubicBezTo>
                  <a:cubicBezTo>
                    <a:pt x="568" y="118"/>
                    <a:pt x="568" y="119"/>
                    <a:pt x="568" y="119"/>
                  </a:cubicBezTo>
                  <a:cubicBezTo>
                    <a:pt x="568" y="119"/>
                    <a:pt x="568" y="119"/>
                    <a:pt x="568" y="119"/>
                  </a:cubicBezTo>
                  <a:cubicBezTo>
                    <a:pt x="568" y="120"/>
                    <a:pt x="568" y="120"/>
                    <a:pt x="568" y="120"/>
                  </a:cubicBezTo>
                  <a:cubicBezTo>
                    <a:pt x="568" y="119"/>
                    <a:pt x="568" y="120"/>
                    <a:pt x="569" y="120"/>
                  </a:cubicBezTo>
                  <a:cubicBezTo>
                    <a:pt x="568" y="120"/>
                    <a:pt x="569" y="121"/>
                    <a:pt x="569" y="121"/>
                  </a:cubicBezTo>
                  <a:cubicBezTo>
                    <a:pt x="569" y="121"/>
                    <a:pt x="569" y="121"/>
                    <a:pt x="569" y="121"/>
                  </a:cubicBezTo>
                  <a:cubicBezTo>
                    <a:pt x="569" y="121"/>
                    <a:pt x="569" y="122"/>
                    <a:pt x="569" y="122"/>
                  </a:cubicBezTo>
                  <a:cubicBezTo>
                    <a:pt x="569" y="122"/>
                    <a:pt x="569" y="122"/>
                    <a:pt x="569" y="123"/>
                  </a:cubicBezTo>
                  <a:cubicBezTo>
                    <a:pt x="569" y="123"/>
                    <a:pt x="569" y="123"/>
                    <a:pt x="570" y="123"/>
                  </a:cubicBezTo>
                  <a:cubicBezTo>
                    <a:pt x="570" y="123"/>
                    <a:pt x="570" y="124"/>
                    <a:pt x="570" y="124"/>
                  </a:cubicBezTo>
                  <a:cubicBezTo>
                    <a:pt x="570" y="125"/>
                    <a:pt x="570" y="126"/>
                    <a:pt x="570" y="127"/>
                  </a:cubicBezTo>
                  <a:cubicBezTo>
                    <a:pt x="570" y="127"/>
                    <a:pt x="570" y="127"/>
                    <a:pt x="570" y="127"/>
                  </a:cubicBezTo>
                  <a:cubicBezTo>
                    <a:pt x="571" y="128"/>
                    <a:pt x="570" y="129"/>
                    <a:pt x="570" y="130"/>
                  </a:cubicBezTo>
                  <a:cubicBezTo>
                    <a:pt x="570" y="130"/>
                    <a:pt x="570" y="130"/>
                    <a:pt x="570" y="130"/>
                  </a:cubicBezTo>
                  <a:cubicBezTo>
                    <a:pt x="570" y="130"/>
                    <a:pt x="570" y="131"/>
                    <a:pt x="570" y="131"/>
                  </a:cubicBezTo>
                  <a:cubicBezTo>
                    <a:pt x="570" y="131"/>
                    <a:pt x="570" y="131"/>
                    <a:pt x="570" y="131"/>
                  </a:cubicBezTo>
                  <a:cubicBezTo>
                    <a:pt x="570" y="132"/>
                    <a:pt x="570" y="132"/>
                    <a:pt x="570" y="132"/>
                  </a:cubicBezTo>
                  <a:cubicBezTo>
                    <a:pt x="570" y="132"/>
                    <a:pt x="570" y="133"/>
                    <a:pt x="570" y="133"/>
                  </a:cubicBezTo>
                  <a:cubicBezTo>
                    <a:pt x="570" y="133"/>
                    <a:pt x="570" y="133"/>
                    <a:pt x="570" y="133"/>
                  </a:cubicBezTo>
                  <a:cubicBezTo>
                    <a:pt x="570" y="133"/>
                    <a:pt x="570" y="133"/>
                    <a:pt x="570" y="133"/>
                  </a:cubicBezTo>
                  <a:cubicBezTo>
                    <a:pt x="570" y="133"/>
                    <a:pt x="569" y="134"/>
                    <a:pt x="570" y="134"/>
                  </a:cubicBezTo>
                  <a:cubicBezTo>
                    <a:pt x="570" y="134"/>
                    <a:pt x="570" y="135"/>
                    <a:pt x="569" y="135"/>
                  </a:cubicBezTo>
                  <a:cubicBezTo>
                    <a:pt x="570" y="135"/>
                    <a:pt x="570" y="135"/>
                    <a:pt x="570" y="136"/>
                  </a:cubicBezTo>
                  <a:cubicBezTo>
                    <a:pt x="569" y="136"/>
                    <a:pt x="569" y="136"/>
                    <a:pt x="569" y="137"/>
                  </a:cubicBezTo>
                  <a:cubicBezTo>
                    <a:pt x="569" y="137"/>
                    <a:pt x="569" y="137"/>
                    <a:pt x="569" y="137"/>
                  </a:cubicBezTo>
                  <a:cubicBezTo>
                    <a:pt x="569" y="137"/>
                    <a:pt x="569" y="137"/>
                    <a:pt x="569" y="137"/>
                  </a:cubicBezTo>
                  <a:cubicBezTo>
                    <a:pt x="569" y="138"/>
                    <a:pt x="568" y="138"/>
                    <a:pt x="568" y="139"/>
                  </a:cubicBezTo>
                  <a:cubicBezTo>
                    <a:pt x="567" y="140"/>
                    <a:pt x="566" y="141"/>
                    <a:pt x="565" y="142"/>
                  </a:cubicBezTo>
                  <a:cubicBezTo>
                    <a:pt x="565" y="142"/>
                    <a:pt x="565" y="142"/>
                    <a:pt x="565" y="142"/>
                  </a:cubicBezTo>
                  <a:cubicBezTo>
                    <a:pt x="565" y="143"/>
                    <a:pt x="564" y="143"/>
                    <a:pt x="564" y="143"/>
                  </a:cubicBezTo>
                  <a:cubicBezTo>
                    <a:pt x="564" y="143"/>
                    <a:pt x="564" y="143"/>
                    <a:pt x="564" y="143"/>
                  </a:cubicBezTo>
                  <a:cubicBezTo>
                    <a:pt x="564" y="144"/>
                    <a:pt x="563" y="143"/>
                    <a:pt x="562" y="144"/>
                  </a:cubicBezTo>
                  <a:cubicBezTo>
                    <a:pt x="562" y="144"/>
                    <a:pt x="562" y="144"/>
                    <a:pt x="562" y="144"/>
                  </a:cubicBezTo>
                  <a:cubicBezTo>
                    <a:pt x="562" y="144"/>
                    <a:pt x="561" y="144"/>
                    <a:pt x="561" y="144"/>
                  </a:cubicBezTo>
                  <a:cubicBezTo>
                    <a:pt x="561" y="144"/>
                    <a:pt x="561" y="144"/>
                    <a:pt x="561" y="144"/>
                  </a:cubicBezTo>
                  <a:cubicBezTo>
                    <a:pt x="561" y="144"/>
                    <a:pt x="560" y="144"/>
                    <a:pt x="560" y="144"/>
                  </a:cubicBezTo>
                  <a:cubicBezTo>
                    <a:pt x="560" y="144"/>
                    <a:pt x="560" y="144"/>
                    <a:pt x="560" y="144"/>
                  </a:cubicBezTo>
                  <a:cubicBezTo>
                    <a:pt x="559" y="144"/>
                    <a:pt x="558" y="144"/>
                    <a:pt x="557" y="144"/>
                  </a:cubicBezTo>
                  <a:cubicBezTo>
                    <a:pt x="556" y="143"/>
                    <a:pt x="557" y="143"/>
                    <a:pt x="556" y="143"/>
                  </a:cubicBezTo>
                  <a:cubicBezTo>
                    <a:pt x="556" y="143"/>
                    <a:pt x="556" y="143"/>
                    <a:pt x="556" y="143"/>
                  </a:cubicBezTo>
                  <a:cubicBezTo>
                    <a:pt x="556" y="143"/>
                    <a:pt x="556" y="143"/>
                    <a:pt x="556" y="143"/>
                  </a:cubicBezTo>
                  <a:cubicBezTo>
                    <a:pt x="555" y="143"/>
                    <a:pt x="555" y="143"/>
                    <a:pt x="555" y="143"/>
                  </a:cubicBezTo>
                  <a:cubicBezTo>
                    <a:pt x="555" y="143"/>
                    <a:pt x="555" y="142"/>
                    <a:pt x="554" y="142"/>
                  </a:cubicBezTo>
                  <a:cubicBezTo>
                    <a:pt x="554" y="142"/>
                    <a:pt x="554" y="142"/>
                    <a:pt x="554" y="142"/>
                  </a:cubicBezTo>
                  <a:cubicBezTo>
                    <a:pt x="554" y="142"/>
                    <a:pt x="553" y="142"/>
                    <a:pt x="552" y="142"/>
                  </a:cubicBezTo>
                  <a:cubicBezTo>
                    <a:pt x="551" y="139"/>
                    <a:pt x="552" y="138"/>
                    <a:pt x="553" y="136"/>
                  </a:cubicBezTo>
                  <a:cubicBezTo>
                    <a:pt x="553" y="135"/>
                    <a:pt x="554" y="134"/>
                    <a:pt x="554" y="133"/>
                  </a:cubicBezTo>
                  <a:cubicBezTo>
                    <a:pt x="556" y="131"/>
                    <a:pt x="557" y="130"/>
                    <a:pt x="558" y="128"/>
                  </a:cubicBezTo>
                  <a:cubicBezTo>
                    <a:pt x="558" y="127"/>
                    <a:pt x="558" y="127"/>
                    <a:pt x="559" y="127"/>
                  </a:cubicBezTo>
                  <a:cubicBezTo>
                    <a:pt x="559" y="127"/>
                    <a:pt x="559" y="127"/>
                    <a:pt x="559" y="127"/>
                  </a:cubicBezTo>
                  <a:cubicBezTo>
                    <a:pt x="558" y="127"/>
                    <a:pt x="559" y="126"/>
                    <a:pt x="559" y="126"/>
                  </a:cubicBezTo>
                  <a:cubicBezTo>
                    <a:pt x="559" y="126"/>
                    <a:pt x="559" y="125"/>
                    <a:pt x="559" y="124"/>
                  </a:cubicBezTo>
                  <a:cubicBezTo>
                    <a:pt x="559" y="124"/>
                    <a:pt x="560" y="124"/>
                    <a:pt x="560" y="124"/>
                  </a:cubicBezTo>
                  <a:cubicBezTo>
                    <a:pt x="559" y="124"/>
                    <a:pt x="559" y="124"/>
                    <a:pt x="559" y="124"/>
                  </a:cubicBezTo>
                  <a:cubicBezTo>
                    <a:pt x="560" y="124"/>
                    <a:pt x="560" y="124"/>
                    <a:pt x="560" y="124"/>
                  </a:cubicBezTo>
                  <a:cubicBezTo>
                    <a:pt x="560" y="124"/>
                    <a:pt x="559" y="124"/>
                    <a:pt x="559" y="124"/>
                  </a:cubicBezTo>
                  <a:cubicBezTo>
                    <a:pt x="560" y="122"/>
                    <a:pt x="561" y="120"/>
                    <a:pt x="561" y="118"/>
                  </a:cubicBezTo>
                  <a:cubicBezTo>
                    <a:pt x="561" y="117"/>
                    <a:pt x="561" y="117"/>
                    <a:pt x="561" y="116"/>
                  </a:cubicBezTo>
                  <a:cubicBezTo>
                    <a:pt x="561" y="115"/>
                    <a:pt x="561" y="113"/>
                    <a:pt x="561" y="112"/>
                  </a:cubicBezTo>
                  <a:cubicBezTo>
                    <a:pt x="561" y="112"/>
                    <a:pt x="562" y="112"/>
                    <a:pt x="562" y="112"/>
                  </a:cubicBezTo>
                  <a:close/>
                  <a:moveTo>
                    <a:pt x="563" y="111"/>
                  </a:moveTo>
                  <a:cubicBezTo>
                    <a:pt x="563" y="111"/>
                    <a:pt x="563" y="112"/>
                    <a:pt x="563" y="112"/>
                  </a:cubicBezTo>
                  <a:cubicBezTo>
                    <a:pt x="563" y="112"/>
                    <a:pt x="563" y="111"/>
                    <a:pt x="563" y="111"/>
                  </a:cubicBezTo>
                  <a:close/>
                  <a:moveTo>
                    <a:pt x="565" y="116"/>
                  </a:moveTo>
                  <a:cubicBezTo>
                    <a:pt x="565" y="116"/>
                    <a:pt x="565" y="116"/>
                    <a:pt x="565" y="116"/>
                  </a:cubicBezTo>
                  <a:cubicBezTo>
                    <a:pt x="565" y="116"/>
                    <a:pt x="565" y="116"/>
                    <a:pt x="565" y="116"/>
                  </a:cubicBezTo>
                  <a:cubicBezTo>
                    <a:pt x="565" y="116"/>
                    <a:pt x="565" y="116"/>
                    <a:pt x="565" y="116"/>
                  </a:cubicBezTo>
                  <a:close/>
                  <a:moveTo>
                    <a:pt x="565" y="117"/>
                  </a:moveTo>
                  <a:cubicBezTo>
                    <a:pt x="565" y="117"/>
                    <a:pt x="565" y="117"/>
                    <a:pt x="565" y="117"/>
                  </a:cubicBezTo>
                  <a:close/>
                  <a:moveTo>
                    <a:pt x="565" y="119"/>
                  </a:moveTo>
                  <a:cubicBezTo>
                    <a:pt x="565" y="119"/>
                    <a:pt x="565" y="119"/>
                    <a:pt x="565" y="119"/>
                  </a:cubicBezTo>
                  <a:cubicBezTo>
                    <a:pt x="565" y="119"/>
                    <a:pt x="565" y="119"/>
                    <a:pt x="565" y="119"/>
                  </a:cubicBezTo>
                  <a:close/>
                  <a:moveTo>
                    <a:pt x="566" y="119"/>
                  </a:moveTo>
                  <a:cubicBezTo>
                    <a:pt x="566" y="119"/>
                    <a:pt x="566" y="119"/>
                    <a:pt x="566" y="119"/>
                  </a:cubicBezTo>
                  <a:cubicBezTo>
                    <a:pt x="566" y="119"/>
                    <a:pt x="565" y="119"/>
                    <a:pt x="566" y="119"/>
                  </a:cubicBezTo>
                  <a:close/>
                  <a:moveTo>
                    <a:pt x="566" y="121"/>
                  </a:moveTo>
                  <a:cubicBezTo>
                    <a:pt x="566" y="121"/>
                    <a:pt x="566" y="121"/>
                    <a:pt x="566" y="121"/>
                  </a:cubicBezTo>
                  <a:cubicBezTo>
                    <a:pt x="566" y="121"/>
                    <a:pt x="566" y="121"/>
                    <a:pt x="566" y="121"/>
                  </a:cubicBezTo>
                  <a:close/>
                  <a:moveTo>
                    <a:pt x="567" y="122"/>
                  </a:moveTo>
                  <a:cubicBezTo>
                    <a:pt x="567" y="122"/>
                    <a:pt x="567" y="122"/>
                    <a:pt x="567" y="122"/>
                  </a:cubicBezTo>
                  <a:cubicBezTo>
                    <a:pt x="567" y="122"/>
                    <a:pt x="566" y="122"/>
                    <a:pt x="566" y="122"/>
                  </a:cubicBezTo>
                  <a:lnTo>
                    <a:pt x="567" y="122"/>
                  </a:lnTo>
                  <a:close/>
                  <a:moveTo>
                    <a:pt x="562" y="141"/>
                  </a:moveTo>
                  <a:cubicBezTo>
                    <a:pt x="562" y="141"/>
                    <a:pt x="562" y="141"/>
                    <a:pt x="562" y="141"/>
                  </a:cubicBezTo>
                  <a:cubicBezTo>
                    <a:pt x="562" y="141"/>
                    <a:pt x="562" y="141"/>
                    <a:pt x="562" y="141"/>
                  </a:cubicBezTo>
                  <a:close/>
                  <a:moveTo>
                    <a:pt x="555" y="140"/>
                  </a:moveTo>
                  <a:cubicBezTo>
                    <a:pt x="555" y="140"/>
                    <a:pt x="555" y="140"/>
                    <a:pt x="555" y="140"/>
                  </a:cubicBezTo>
                  <a:cubicBezTo>
                    <a:pt x="555" y="140"/>
                    <a:pt x="555" y="140"/>
                    <a:pt x="555" y="140"/>
                  </a:cubicBezTo>
                  <a:close/>
                  <a:moveTo>
                    <a:pt x="556" y="135"/>
                  </a:moveTo>
                  <a:cubicBezTo>
                    <a:pt x="556" y="135"/>
                    <a:pt x="556" y="135"/>
                    <a:pt x="556" y="135"/>
                  </a:cubicBezTo>
                  <a:cubicBezTo>
                    <a:pt x="556" y="135"/>
                    <a:pt x="556" y="135"/>
                    <a:pt x="556" y="135"/>
                  </a:cubicBezTo>
                  <a:close/>
                  <a:moveTo>
                    <a:pt x="518" y="106"/>
                  </a:moveTo>
                  <a:cubicBezTo>
                    <a:pt x="517" y="106"/>
                    <a:pt x="517" y="107"/>
                    <a:pt x="517" y="106"/>
                  </a:cubicBezTo>
                  <a:cubicBezTo>
                    <a:pt x="517" y="106"/>
                    <a:pt x="518" y="106"/>
                    <a:pt x="518" y="106"/>
                  </a:cubicBezTo>
                  <a:close/>
                  <a:moveTo>
                    <a:pt x="517" y="107"/>
                  </a:moveTo>
                  <a:cubicBezTo>
                    <a:pt x="517" y="108"/>
                    <a:pt x="517" y="109"/>
                    <a:pt x="517" y="110"/>
                  </a:cubicBezTo>
                  <a:cubicBezTo>
                    <a:pt x="517" y="110"/>
                    <a:pt x="517" y="110"/>
                    <a:pt x="517" y="110"/>
                  </a:cubicBezTo>
                  <a:cubicBezTo>
                    <a:pt x="517" y="111"/>
                    <a:pt x="517" y="112"/>
                    <a:pt x="516" y="113"/>
                  </a:cubicBezTo>
                  <a:cubicBezTo>
                    <a:pt x="516" y="113"/>
                    <a:pt x="516" y="113"/>
                    <a:pt x="516" y="113"/>
                  </a:cubicBezTo>
                  <a:cubicBezTo>
                    <a:pt x="516" y="113"/>
                    <a:pt x="516" y="113"/>
                    <a:pt x="516" y="114"/>
                  </a:cubicBezTo>
                  <a:cubicBezTo>
                    <a:pt x="516" y="114"/>
                    <a:pt x="516" y="114"/>
                    <a:pt x="516" y="114"/>
                  </a:cubicBezTo>
                  <a:cubicBezTo>
                    <a:pt x="516" y="114"/>
                    <a:pt x="516" y="114"/>
                    <a:pt x="516" y="114"/>
                  </a:cubicBezTo>
                  <a:cubicBezTo>
                    <a:pt x="516" y="114"/>
                    <a:pt x="516" y="114"/>
                    <a:pt x="516" y="114"/>
                  </a:cubicBezTo>
                  <a:cubicBezTo>
                    <a:pt x="516" y="114"/>
                    <a:pt x="516" y="114"/>
                    <a:pt x="516" y="114"/>
                  </a:cubicBezTo>
                  <a:cubicBezTo>
                    <a:pt x="516" y="115"/>
                    <a:pt x="516" y="115"/>
                    <a:pt x="516" y="116"/>
                  </a:cubicBezTo>
                  <a:cubicBezTo>
                    <a:pt x="516" y="115"/>
                    <a:pt x="516" y="115"/>
                    <a:pt x="516" y="115"/>
                  </a:cubicBezTo>
                  <a:cubicBezTo>
                    <a:pt x="516" y="116"/>
                    <a:pt x="515" y="117"/>
                    <a:pt x="515" y="118"/>
                  </a:cubicBezTo>
                  <a:cubicBezTo>
                    <a:pt x="515" y="118"/>
                    <a:pt x="515" y="118"/>
                    <a:pt x="515" y="118"/>
                  </a:cubicBezTo>
                  <a:cubicBezTo>
                    <a:pt x="515" y="118"/>
                    <a:pt x="515" y="118"/>
                    <a:pt x="515" y="118"/>
                  </a:cubicBezTo>
                  <a:cubicBezTo>
                    <a:pt x="515" y="118"/>
                    <a:pt x="515" y="119"/>
                    <a:pt x="515" y="119"/>
                  </a:cubicBezTo>
                  <a:cubicBezTo>
                    <a:pt x="515" y="119"/>
                    <a:pt x="515" y="119"/>
                    <a:pt x="515" y="119"/>
                  </a:cubicBezTo>
                  <a:cubicBezTo>
                    <a:pt x="515" y="119"/>
                    <a:pt x="514" y="119"/>
                    <a:pt x="515" y="119"/>
                  </a:cubicBezTo>
                  <a:cubicBezTo>
                    <a:pt x="514" y="119"/>
                    <a:pt x="514" y="119"/>
                    <a:pt x="514" y="119"/>
                  </a:cubicBezTo>
                  <a:cubicBezTo>
                    <a:pt x="515" y="119"/>
                    <a:pt x="514" y="119"/>
                    <a:pt x="514" y="120"/>
                  </a:cubicBezTo>
                  <a:cubicBezTo>
                    <a:pt x="514" y="120"/>
                    <a:pt x="514" y="120"/>
                    <a:pt x="514" y="120"/>
                  </a:cubicBezTo>
                  <a:cubicBezTo>
                    <a:pt x="514" y="120"/>
                    <a:pt x="514" y="120"/>
                    <a:pt x="514" y="120"/>
                  </a:cubicBezTo>
                  <a:cubicBezTo>
                    <a:pt x="514" y="120"/>
                    <a:pt x="514" y="120"/>
                    <a:pt x="514" y="120"/>
                  </a:cubicBezTo>
                  <a:cubicBezTo>
                    <a:pt x="514" y="120"/>
                    <a:pt x="514" y="120"/>
                    <a:pt x="514" y="120"/>
                  </a:cubicBezTo>
                  <a:cubicBezTo>
                    <a:pt x="514" y="120"/>
                    <a:pt x="514" y="120"/>
                    <a:pt x="514" y="120"/>
                  </a:cubicBezTo>
                  <a:cubicBezTo>
                    <a:pt x="513" y="121"/>
                    <a:pt x="513" y="122"/>
                    <a:pt x="512" y="123"/>
                  </a:cubicBezTo>
                  <a:cubicBezTo>
                    <a:pt x="512" y="123"/>
                    <a:pt x="512" y="123"/>
                    <a:pt x="512" y="123"/>
                  </a:cubicBezTo>
                  <a:cubicBezTo>
                    <a:pt x="512" y="123"/>
                    <a:pt x="512" y="123"/>
                    <a:pt x="512" y="123"/>
                  </a:cubicBezTo>
                  <a:cubicBezTo>
                    <a:pt x="512" y="123"/>
                    <a:pt x="512" y="123"/>
                    <a:pt x="512" y="123"/>
                  </a:cubicBezTo>
                  <a:cubicBezTo>
                    <a:pt x="511" y="123"/>
                    <a:pt x="512" y="124"/>
                    <a:pt x="512" y="124"/>
                  </a:cubicBezTo>
                  <a:cubicBezTo>
                    <a:pt x="511" y="124"/>
                    <a:pt x="511" y="123"/>
                    <a:pt x="511" y="123"/>
                  </a:cubicBezTo>
                  <a:cubicBezTo>
                    <a:pt x="511" y="124"/>
                    <a:pt x="511" y="124"/>
                    <a:pt x="511" y="124"/>
                  </a:cubicBezTo>
                  <a:cubicBezTo>
                    <a:pt x="511" y="124"/>
                    <a:pt x="511" y="124"/>
                    <a:pt x="511" y="124"/>
                  </a:cubicBezTo>
                  <a:cubicBezTo>
                    <a:pt x="511" y="124"/>
                    <a:pt x="511" y="124"/>
                    <a:pt x="511" y="124"/>
                  </a:cubicBezTo>
                  <a:cubicBezTo>
                    <a:pt x="511" y="124"/>
                    <a:pt x="511" y="124"/>
                    <a:pt x="511" y="124"/>
                  </a:cubicBezTo>
                  <a:cubicBezTo>
                    <a:pt x="510" y="124"/>
                    <a:pt x="511" y="125"/>
                    <a:pt x="511" y="125"/>
                  </a:cubicBezTo>
                  <a:cubicBezTo>
                    <a:pt x="511" y="125"/>
                    <a:pt x="511" y="125"/>
                    <a:pt x="511" y="125"/>
                  </a:cubicBezTo>
                  <a:cubicBezTo>
                    <a:pt x="511" y="125"/>
                    <a:pt x="510" y="125"/>
                    <a:pt x="510" y="125"/>
                  </a:cubicBezTo>
                  <a:cubicBezTo>
                    <a:pt x="510" y="125"/>
                    <a:pt x="510" y="125"/>
                    <a:pt x="510" y="125"/>
                  </a:cubicBezTo>
                  <a:cubicBezTo>
                    <a:pt x="510" y="126"/>
                    <a:pt x="510" y="126"/>
                    <a:pt x="510" y="126"/>
                  </a:cubicBezTo>
                  <a:cubicBezTo>
                    <a:pt x="510" y="126"/>
                    <a:pt x="509" y="126"/>
                    <a:pt x="509" y="126"/>
                  </a:cubicBezTo>
                  <a:cubicBezTo>
                    <a:pt x="510" y="126"/>
                    <a:pt x="509" y="127"/>
                    <a:pt x="509" y="127"/>
                  </a:cubicBezTo>
                  <a:cubicBezTo>
                    <a:pt x="509" y="127"/>
                    <a:pt x="509" y="127"/>
                    <a:pt x="509" y="127"/>
                  </a:cubicBezTo>
                  <a:cubicBezTo>
                    <a:pt x="509" y="127"/>
                    <a:pt x="508" y="127"/>
                    <a:pt x="509" y="127"/>
                  </a:cubicBezTo>
                  <a:cubicBezTo>
                    <a:pt x="508" y="127"/>
                    <a:pt x="508" y="127"/>
                    <a:pt x="508" y="127"/>
                  </a:cubicBezTo>
                  <a:cubicBezTo>
                    <a:pt x="508" y="127"/>
                    <a:pt x="508" y="127"/>
                    <a:pt x="508" y="127"/>
                  </a:cubicBezTo>
                  <a:cubicBezTo>
                    <a:pt x="508" y="127"/>
                    <a:pt x="508" y="127"/>
                    <a:pt x="508" y="127"/>
                  </a:cubicBezTo>
                  <a:cubicBezTo>
                    <a:pt x="508" y="128"/>
                    <a:pt x="508" y="128"/>
                    <a:pt x="508" y="128"/>
                  </a:cubicBezTo>
                  <a:cubicBezTo>
                    <a:pt x="508" y="128"/>
                    <a:pt x="508" y="128"/>
                    <a:pt x="508" y="128"/>
                  </a:cubicBezTo>
                  <a:cubicBezTo>
                    <a:pt x="508" y="129"/>
                    <a:pt x="508" y="129"/>
                    <a:pt x="508" y="129"/>
                  </a:cubicBezTo>
                  <a:cubicBezTo>
                    <a:pt x="508" y="129"/>
                    <a:pt x="508" y="128"/>
                    <a:pt x="508" y="129"/>
                  </a:cubicBezTo>
                  <a:cubicBezTo>
                    <a:pt x="508" y="129"/>
                    <a:pt x="508" y="129"/>
                    <a:pt x="508" y="129"/>
                  </a:cubicBezTo>
                  <a:cubicBezTo>
                    <a:pt x="508" y="129"/>
                    <a:pt x="508" y="129"/>
                    <a:pt x="508" y="129"/>
                  </a:cubicBezTo>
                  <a:cubicBezTo>
                    <a:pt x="508" y="129"/>
                    <a:pt x="508" y="129"/>
                    <a:pt x="507" y="129"/>
                  </a:cubicBezTo>
                  <a:cubicBezTo>
                    <a:pt x="507" y="129"/>
                    <a:pt x="508" y="129"/>
                    <a:pt x="507" y="129"/>
                  </a:cubicBezTo>
                  <a:cubicBezTo>
                    <a:pt x="507" y="129"/>
                    <a:pt x="507" y="129"/>
                    <a:pt x="507" y="129"/>
                  </a:cubicBezTo>
                  <a:cubicBezTo>
                    <a:pt x="507" y="129"/>
                    <a:pt x="507" y="130"/>
                    <a:pt x="508" y="130"/>
                  </a:cubicBezTo>
                  <a:cubicBezTo>
                    <a:pt x="508" y="130"/>
                    <a:pt x="507" y="130"/>
                    <a:pt x="508" y="130"/>
                  </a:cubicBezTo>
                  <a:cubicBezTo>
                    <a:pt x="508" y="130"/>
                    <a:pt x="508" y="130"/>
                    <a:pt x="508" y="130"/>
                  </a:cubicBezTo>
                  <a:cubicBezTo>
                    <a:pt x="508" y="130"/>
                    <a:pt x="508" y="130"/>
                    <a:pt x="508" y="130"/>
                  </a:cubicBezTo>
                  <a:cubicBezTo>
                    <a:pt x="508" y="130"/>
                    <a:pt x="508" y="130"/>
                    <a:pt x="508" y="130"/>
                  </a:cubicBezTo>
                  <a:cubicBezTo>
                    <a:pt x="508" y="130"/>
                    <a:pt x="508" y="130"/>
                    <a:pt x="508" y="130"/>
                  </a:cubicBezTo>
                  <a:cubicBezTo>
                    <a:pt x="508" y="131"/>
                    <a:pt x="508" y="130"/>
                    <a:pt x="508" y="131"/>
                  </a:cubicBezTo>
                  <a:cubicBezTo>
                    <a:pt x="508" y="131"/>
                    <a:pt x="508" y="131"/>
                    <a:pt x="508" y="131"/>
                  </a:cubicBezTo>
                  <a:cubicBezTo>
                    <a:pt x="508" y="131"/>
                    <a:pt x="508" y="131"/>
                    <a:pt x="508" y="131"/>
                  </a:cubicBezTo>
                  <a:cubicBezTo>
                    <a:pt x="508" y="131"/>
                    <a:pt x="508" y="131"/>
                    <a:pt x="509" y="131"/>
                  </a:cubicBezTo>
                  <a:cubicBezTo>
                    <a:pt x="509" y="131"/>
                    <a:pt x="509" y="131"/>
                    <a:pt x="508" y="131"/>
                  </a:cubicBezTo>
                  <a:cubicBezTo>
                    <a:pt x="509" y="131"/>
                    <a:pt x="509" y="131"/>
                    <a:pt x="509" y="131"/>
                  </a:cubicBezTo>
                  <a:cubicBezTo>
                    <a:pt x="510" y="131"/>
                    <a:pt x="510" y="131"/>
                    <a:pt x="510" y="131"/>
                  </a:cubicBezTo>
                  <a:cubicBezTo>
                    <a:pt x="510" y="131"/>
                    <a:pt x="510" y="131"/>
                    <a:pt x="510" y="131"/>
                  </a:cubicBezTo>
                  <a:cubicBezTo>
                    <a:pt x="510" y="131"/>
                    <a:pt x="510" y="131"/>
                    <a:pt x="510" y="131"/>
                  </a:cubicBezTo>
                  <a:cubicBezTo>
                    <a:pt x="510" y="131"/>
                    <a:pt x="509" y="131"/>
                    <a:pt x="510" y="131"/>
                  </a:cubicBezTo>
                  <a:cubicBezTo>
                    <a:pt x="510" y="132"/>
                    <a:pt x="510" y="131"/>
                    <a:pt x="510" y="131"/>
                  </a:cubicBezTo>
                  <a:cubicBezTo>
                    <a:pt x="510" y="131"/>
                    <a:pt x="510" y="131"/>
                    <a:pt x="510" y="131"/>
                  </a:cubicBezTo>
                  <a:cubicBezTo>
                    <a:pt x="510" y="131"/>
                    <a:pt x="510" y="132"/>
                    <a:pt x="510" y="132"/>
                  </a:cubicBezTo>
                  <a:cubicBezTo>
                    <a:pt x="510" y="132"/>
                    <a:pt x="510" y="132"/>
                    <a:pt x="511" y="132"/>
                  </a:cubicBezTo>
                  <a:cubicBezTo>
                    <a:pt x="511" y="132"/>
                    <a:pt x="511" y="132"/>
                    <a:pt x="511" y="132"/>
                  </a:cubicBezTo>
                  <a:cubicBezTo>
                    <a:pt x="511" y="131"/>
                    <a:pt x="511" y="132"/>
                    <a:pt x="511" y="131"/>
                  </a:cubicBezTo>
                  <a:cubicBezTo>
                    <a:pt x="511" y="132"/>
                    <a:pt x="511" y="131"/>
                    <a:pt x="511" y="132"/>
                  </a:cubicBezTo>
                  <a:cubicBezTo>
                    <a:pt x="511" y="132"/>
                    <a:pt x="511" y="132"/>
                    <a:pt x="511" y="132"/>
                  </a:cubicBezTo>
                  <a:cubicBezTo>
                    <a:pt x="511" y="132"/>
                    <a:pt x="511" y="132"/>
                    <a:pt x="511" y="132"/>
                  </a:cubicBezTo>
                  <a:cubicBezTo>
                    <a:pt x="511" y="132"/>
                    <a:pt x="511" y="132"/>
                    <a:pt x="511" y="132"/>
                  </a:cubicBezTo>
                  <a:cubicBezTo>
                    <a:pt x="511" y="131"/>
                    <a:pt x="512" y="132"/>
                    <a:pt x="512" y="132"/>
                  </a:cubicBezTo>
                  <a:cubicBezTo>
                    <a:pt x="512" y="132"/>
                    <a:pt x="512" y="132"/>
                    <a:pt x="512" y="132"/>
                  </a:cubicBezTo>
                  <a:cubicBezTo>
                    <a:pt x="513" y="132"/>
                    <a:pt x="513" y="132"/>
                    <a:pt x="513" y="132"/>
                  </a:cubicBezTo>
                  <a:cubicBezTo>
                    <a:pt x="513" y="132"/>
                    <a:pt x="513" y="132"/>
                    <a:pt x="513" y="132"/>
                  </a:cubicBezTo>
                  <a:cubicBezTo>
                    <a:pt x="513" y="132"/>
                    <a:pt x="513" y="132"/>
                    <a:pt x="513" y="132"/>
                  </a:cubicBezTo>
                  <a:cubicBezTo>
                    <a:pt x="513" y="132"/>
                    <a:pt x="513" y="132"/>
                    <a:pt x="513" y="132"/>
                  </a:cubicBezTo>
                  <a:cubicBezTo>
                    <a:pt x="513" y="132"/>
                    <a:pt x="513" y="132"/>
                    <a:pt x="513" y="132"/>
                  </a:cubicBezTo>
                  <a:cubicBezTo>
                    <a:pt x="514" y="132"/>
                    <a:pt x="514" y="131"/>
                    <a:pt x="514" y="132"/>
                  </a:cubicBezTo>
                  <a:cubicBezTo>
                    <a:pt x="514" y="132"/>
                    <a:pt x="514" y="132"/>
                    <a:pt x="514" y="132"/>
                  </a:cubicBezTo>
                  <a:cubicBezTo>
                    <a:pt x="514" y="133"/>
                    <a:pt x="514" y="132"/>
                    <a:pt x="514" y="132"/>
                  </a:cubicBezTo>
                  <a:cubicBezTo>
                    <a:pt x="514" y="132"/>
                    <a:pt x="514" y="132"/>
                    <a:pt x="514" y="132"/>
                  </a:cubicBezTo>
                  <a:cubicBezTo>
                    <a:pt x="514" y="132"/>
                    <a:pt x="514" y="131"/>
                    <a:pt x="515" y="132"/>
                  </a:cubicBezTo>
                  <a:cubicBezTo>
                    <a:pt x="515" y="132"/>
                    <a:pt x="515" y="132"/>
                    <a:pt x="515" y="131"/>
                  </a:cubicBezTo>
                  <a:cubicBezTo>
                    <a:pt x="515" y="132"/>
                    <a:pt x="515" y="131"/>
                    <a:pt x="516" y="131"/>
                  </a:cubicBezTo>
                  <a:cubicBezTo>
                    <a:pt x="516" y="131"/>
                    <a:pt x="516" y="131"/>
                    <a:pt x="516" y="131"/>
                  </a:cubicBezTo>
                  <a:cubicBezTo>
                    <a:pt x="516" y="131"/>
                    <a:pt x="516" y="131"/>
                    <a:pt x="516" y="131"/>
                  </a:cubicBezTo>
                  <a:cubicBezTo>
                    <a:pt x="516" y="131"/>
                    <a:pt x="516" y="131"/>
                    <a:pt x="516" y="131"/>
                  </a:cubicBezTo>
                  <a:cubicBezTo>
                    <a:pt x="516" y="131"/>
                    <a:pt x="516" y="131"/>
                    <a:pt x="516" y="131"/>
                  </a:cubicBezTo>
                  <a:cubicBezTo>
                    <a:pt x="516" y="131"/>
                    <a:pt x="516" y="131"/>
                    <a:pt x="516" y="130"/>
                  </a:cubicBezTo>
                  <a:cubicBezTo>
                    <a:pt x="516" y="131"/>
                    <a:pt x="516" y="131"/>
                    <a:pt x="516" y="131"/>
                  </a:cubicBezTo>
                  <a:cubicBezTo>
                    <a:pt x="516" y="130"/>
                    <a:pt x="516" y="130"/>
                    <a:pt x="516" y="130"/>
                  </a:cubicBezTo>
                  <a:cubicBezTo>
                    <a:pt x="516" y="130"/>
                    <a:pt x="517" y="130"/>
                    <a:pt x="517" y="131"/>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30"/>
                    <a:pt x="517" y="130"/>
                    <a:pt x="517" y="130"/>
                  </a:cubicBezTo>
                  <a:cubicBezTo>
                    <a:pt x="517" y="129"/>
                    <a:pt x="517" y="129"/>
                    <a:pt x="517" y="129"/>
                  </a:cubicBezTo>
                  <a:cubicBezTo>
                    <a:pt x="517" y="129"/>
                    <a:pt x="517" y="129"/>
                    <a:pt x="517" y="129"/>
                  </a:cubicBezTo>
                  <a:cubicBezTo>
                    <a:pt x="517" y="129"/>
                    <a:pt x="517" y="129"/>
                    <a:pt x="517" y="129"/>
                  </a:cubicBezTo>
                  <a:cubicBezTo>
                    <a:pt x="517" y="129"/>
                    <a:pt x="518" y="130"/>
                    <a:pt x="517" y="129"/>
                  </a:cubicBezTo>
                  <a:cubicBezTo>
                    <a:pt x="517" y="129"/>
                    <a:pt x="517" y="129"/>
                    <a:pt x="517" y="129"/>
                  </a:cubicBezTo>
                  <a:cubicBezTo>
                    <a:pt x="517" y="129"/>
                    <a:pt x="517" y="129"/>
                    <a:pt x="517" y="129"/>
                  </a:cubicBezTo>
                  <a:cubicBezTo>
                    <a:pt x="518" y="129"/>
                    <a:pt x="518" y="129"/>
                    <a:pt x="518" y="129"/>
                  </a:cubicBezTo>
                  <a:cubicBezTo>
                    <a:pt x="517" y="129"/>
                    <a:pt x="517" y="129"/>
                    <a:pt x="517" y="129"/>
                  </a:cubicBezTo>
                  <a:cubicBezTo>
                    <a:pt x="518" y="129"/>
                    <a:pt x="518" y="129"/>
                    <a:pt x="518" y="129"/>
                  </a:cubicBezTo>
                  <a:cubicBezTo>
                    <a:pt x="517" y="129"/>
                    <a:pt x="518" y="129"/>
                    <a:pt x="517" y="129"/>
                  </a:cubicBezTo>
                  <a:cubicBezTo>
                    <a:pt x="517" y="128"/>
                    <a:pt x="518" y="128"/>
                    <a:pt x="518" y="128"/>
                  </a:cubicBezTo>
                  <a:cubicBezTo>
                    <a:pt x="518" y="128"/>
                    <a:pt x="518" y="128"/>
                    <a:pt x="518" y="128"/>
                  </a:cubicBezTo>
                  <a:cubicBezTo>
                    <a:pt x="518" y="128"/>
                    <a:pt x="518" y="128"/>
                    <a:pt x="518" y="128"/>
                  </a:cubicBezTo>
                  <a:cubicBezTo>
                    <a:pt x="518" y="128"/>
                    <a:pt x="518" y="128"/>
                    <a:pt x="518" y="128"/>
                  </a:cubicBezTo>
                  <a:cubicBezTo>
                    <a:pt x="518" y="128"/>
                    <a:pt x="518" y="128"/>
                    <a:pt x="518" y="128"/>
                  </a:cubicBezTo>
                  <a:cubicBezTo>
                    <a:pt x="518" y="128"/>
                    <a:pt x="519" y="128"/>
                    <a:pt x="519" y="128"/>
                  </a:cubicBezTo>
                  <a:cubicBezTo>
                    <a:pt x="519" y="128"/>
                    <a:pt x="518" y="127"/>
                    <a:pt x="518" y="127"/>
                  </a:cubicBezTo>
                  <a:cubicBezTo>
                    <a:pt x="518" y="127"/>
                    <a:pt x="518" y="127"/>
                    <a:pt x="519" y="127"/>
                  </a:cubicBezTo>
                  <a:cubicBezTo>
                    <a:pt x="519" y="127"/>
                    <a:pt x="518" y="127"/>
                    <a:pt x="518" y="126"/>
                  </a:cubicBezTo>
                  <a:cubicBezTo>
                    <a:pt x="519" y="126"/>
                    <a:pt x="518" y="126"/>
                    <a:pt x="519" y="125"/>
                  </a:cubicBezTo>
                  <a:cubicBezTo>
                    <a:pt x="519" y="125"/>
                    <a:pt x="519" y="125"/>
                    <a:pt x="519" y="125"/>
                  </a:cubicBezTo>
                  <a:cubicBezTo>
                    <a:pt x="519" y="125"/>
                    <a:pt x="520" y="125"/>
                    <a:pt x="519" y="125"/>
                  </a:cubicBezTo>
                  <a:cubicBezTo>
                    <a:pt x="519" y="125"/>
                    <a:pt x="519" y="125"/>
                    <a:pt x="519" y="125"/>
                  </a:cubicBezTo>
                  <a:cubicBezTo>
                    <a:pt x="519" y="125"/>
                    <a:pt x="519" y="125"/>
                    <a:pt x="519" y="125"/>
                  </a:cubicBezTo>
                  <a:cubicBezTo>
                    <a:pt x="519" y="125"/>
                    <a:pt x="519" y="125"/>
                    <a:pt x="519" y="124"/>
                  </a:cubicBezTo>
                  <a:cubicBezTo>
                    <a:pt x="519" y="125"/>
                    <a:pt x="519" y="124"/>
                    <a:pt x="519" y="124"/>
                  </a:cubicBezTo>
                  <a:cubicBezTo>
                    <a:pt x="519" y="124"/>
                    <a:pt x="519" y="124"/>
                    <a:pt x="519" y="124"/>
                  </a:cubicBezTo>
                  <a:cubicBezTo>
                    <a:pt x="519" y="124"/>
                    <a:pt x="519" y="124"/>
                    <a:pt x="519" y="124"/>
                  </a:cubicBezTo>
                  <a:cubicBezTo>
                    <a:pt x="519" y="124"/>
                    <a:pt x="519" y="124"/>
                    <a:pt x="519" y="124"/>
                  </a:cubicBezTo>
                  <a:cubicBezTo>
                    <a:pt x="519" y="124"/>
                    <a:pt x="519" y="124"/>
                    <a:pt x="519" y="124"/>
                  </a:cubicBezTo>
                  <a:cubicBezTo>
                    <a:pt x="519" y="124"/>
                    <a:pt x="519" y="123"/>
                    <a:pt x="519" y="123"/>
                  </a:cubicBezTo>
                  <a:cubicBezTo>
                    <a:pt x="520" y="123"/>
                    <a:pt x="520" y="123"/>
                    <a:pt x="520" y="123"/>
                  </a:cubicBezTo>
                  <a:cubicBezTo>
                    <a:pt x="520" y="123"/>
                    <a:pt x="519" y="123"/>
                    <a:pt x="519" y="123"/>
                  </a:cubicBezTo>
                  <a:cubicBezTo>
                    <a:pt x="519" y="123"/>
                    <a:pt x="520" y="123"/>
                    <a:pt x="520" y="123"/>
                  </a:cubicBezTo>
                  <a:cubicBezTo>
                    <a:pt x="519" y="122"/>
                    <a:pt x="519" y="121"/>
                    <a:pt x="519" y="121"/>
                  </a:cubicBezTo>
                  <a:cubicBezTo>
                    <a:pt x="520" y="121"/>
                    <a:pt x="520" y="121"/>
                    <a:pt x="520" y="121"/>
                  </a:cubicBezTo>
                  <a:cubicBezTo>
                    <a:pt x="520" y="121"/>
                    <a:pt x="519" y="121"/>
                    <a:pt x="519" y="121"/>
                  </a:cubicBezTo>
                  <a:cubicBezTo>
                    <a:pt x="520" y="121"/>
                    <a:pt x="520" y="121"/>
                    <a:pt x="520" y="121"/>
                  </a:cubicBezTo>
                  <a:cubicBezTo>
                    <a:pt x="520" y="121"/>
                    <a:pt x="520" y="120"/>
                    <a:pt x="520" y="120"/>
                  </a:cubicBezTo>
                  <a:cubicBezTo>
                    <a:pt x="519" y="120"/>
                    <a:pt x="520" y="120"/>
                    <a:pt x="520" y="120"/>
                  </a:cubicBezTo>
                  <a:cubicBezTo>
                    <a:pt x="519" y="120"/>
                    <a:pt x="520" y="120"/>
                    <a:pt x="519" y="120"/>
                  </a:cubicBezTo>
                  <a:cubicBezTo>
                    <a:pt x="520" y="120"/>
                    <a:pt x="520" y="120"/>
                    <a:pt x="520" y="120"/>
                  </a:cubicBezTo>
                  <a:cubicBezTo>
                    <a:pt x="520" y="120"/>
                    <a:pt x="520" y="120"/>
                    <a:pt x="520" y="120"/>
                  </a:cubicBezTo>
                  <a:cubicBezTo>
                    <a:pt x="520" y="120"/>
                    <a:pt x="520" y="120"/>
                    <a:pt x="521" y="120"/>
                  </a:cubicBezTo>
                  <a:cubicBezTo>
                    <a:pt x="521" y="120"/>
                    <a:pt x="521" y="120"/>
                    <a:pt x="521" y="120"/>
                  </a:cubicBezTo>
                  <a:cubicBezTo>
                    <a:pt x="521" y="120"/>
                    <a:pt x="521" y="120"/>
                    <a:pt x="521" y="120"/>
                  </a:cubicBezTo>
                  <a:cubicBezTo>
                    <a:pt x="521" y="120"/>
                    <a:pt x="521" y="120"/>
                    <a:pt x="520" y="120"/>
                  </a:cubicBezTo>
                  <a:cubicBezTo>
                    <a:pt x="520" y="120"/>
                    <a:pt x="520" y="120"/>
                    <a:pt x="520" y="119"/>
                  </a:cubicBezTo>
                  <a:cubicBezTo>
                    <a:pt x="520" y="119"/>
                    <a:pt x="520" y="120"/>
                    <a:pt x="520" y="120"/>
                  </a:cubicBezTo>
                  <a:cubicBezTo>
                    <a:pt x="520" y="120"/>
                    <a:pt x="520" y="119"/>
                    <a:pt x="520" y="119"/>
                  </a:cubicBezTo>
                  <a:cubicBezTo>
                    <a:pt x="520" y="119"/>
                    <a:pt x="520" y="119"/>
                    <a:pt x="520" y="119"/>
                  </a:cubicBezTo>
                  <a:cubicBezTo>
                    <a:pt x="520" y="119"/>
                    <a:pt x="520" y="119"/>
                    <a:pt x="520" y="119"/>
                  </a:cubicBezTo>
                  <a:cubicBezTo>
                    <a:pt x="520" y="119"/>
                    <a:pt x="520" y="119"/>
                    <a:pt x="519" y="119"/>
                  </a:cubicBezTo>
                  <a:cubicBezTo>
                    <a:pt x="519" y="119"/>
                    <a:pt x="520" y="119"/>
                    <a:pt x="519" y="119"/>
                  </a:cubicBezTo>
                  <a:cubicBezTo>
                    <a:pt x="520" y="119"/>
                    <a:pt x="520" y="119"/>
                    <a:pt x="520" y="119"/>
                  </a:cubicBezTo>
                  <a:cubicBezTo>
                    <a:pt x="520" y="119"/>
                    <a:pt x="520" y="118"/>
                    <a:pt x="519" y="119"/>
                  </a:cubicBezTo>
                  <a:cubicBezTo>
                    <a:pt x="519" y="118"/>
                    <a:pt x="520" y="118"/>
                    <a:pt x="520" y="118"/>
                  </a:cubicBezTo>
                  <a:cubicBezTo>
                    <a:pt x="520" y="118"/>
                    <a:pt x="519" y="118"/>
                    <a:pt x="520" y="118"/>
                  </a:cubicBezTo>
                  <a:cubicBezTo>
                    <a:pt x="520" y="118"/>
                    <a:pt x="520" y="118"/>
                    <a:pt x="520" y="118"/>
                  </a:cubicBezTo>
                  <a:cubicBezTo>
                    <a:pt x="520" y="118"/>
                    <a:pt x="520" y="118"/>
                    <a:pt x="520" y="118"/>
                  </a:cubicBezTo>
                  <a:cubicBezTo>
                    <a:pt x="520" y="118"/>
                    <a:pt x="519" y="118"/>
                    <a:pt x="520" y="118"/>
                  </a:cubicBezTo>
                  <a:cubicBezTo>
                    <a:pt x="520" y="118"/>
                    <a:pt x="520" y="117"/>
                    <a:pt x="520" y="117"/>
                  </a:cubicBezTo>
                  <a:cubicBezTo>
                    <a:pt x="519" y="118"/>
                    <a:pt x="520" y="118"/>
                    <a:pt x="519" y="118"/>
                  </a:cubicBezTo>
                  <a:cubicBezTo>
                    <a:pt x="520" y="118"/>
                    <a:pt x="519" y="117"/>
                    <a:pt x="519" y="117"/>
                  </a:cubicBezTo>
                  <a:cubicBezTo>
                    <a:pt x="519" y="117"/>
                    <a:pt x="519" y="117"/>
                    <a:pt x="519" y="117"/>
                  </a:cubicBezTo>
                  <a:cubicBezTo>
                    <a:pt x="519" y="117"/>
                    <a:pt x="519" y="117"/>
                    <a:pt x="519" y="117"/>
                  </a:cubicBezTo>
                  <a:cubicBezTo>
                    <a:pt x="519" y="117"/>
                    <a:pt x="519" y="117"/>
                    <a:pt x="519" y="117"/>
                  </a:cubicBezTo>
                  <a:cubicBezTo>
                    <a:pt x="519" y="117"/>
                    <a:pt x="519" y="117"/>
                    <a:pt x="519" y="117"/>
                  </a:cubicBezTo>
                  <a:cubicBezTo>
                    <a:pt x="519" y="117"/>
                    <a:pt x="520" y="117"/>
                    <a:pt x="519" y="117"/>
                  </a:cubicBezTo>
                  <a:cubicBezTo>
                    <a:pt x="520" y="117"/>
                    <a:pt x="520" y="117"/>
                    <a:pt x="520" y="117"/>
                  </a:cubicBezTo>
                  <a:cubicBezTo>
                    <a:pt x="520" y="117"/>
                    <a:pt x="520" y="117"/>
                    <a:pt x="520" y="117"/>
                  </a:cubicBezTo>
                  <a:cubicBezTo>
                    <a:pt x="519" y="117"/>
                    <a:pt x="519" y="117"/>
                    <a:pt x="519" y="117"/>
                  </a:cubicBezTo>
                  <a:cubicBezTo>
                    <a:pt x="519" y="116"/>
                    <a:pt x="519" y="116"/>
                    <a:pt x="519" y="116"/>
                  </a:cubicBezTo>
                  <a:cubicBezTo>
                    <a:pt x="519" y="117"/>
                    <a:pt x="519" y="117"/>
                    <a:pt x="519" y="117"/>
                  </a:cubicBezTo>
                  <a:cubicBezTo>
                    <a:pt x="519" y="117"/>
                    <a:pt x="520" y="116"/>
                    <a:pt x="520" y="116"/>
                  </a:cubicBezTo>
                  <a:cubicBezTo>
                    <a:pt x="520" y="116"/>
                    <a:pt x="519" y="116"/>
                    <a:pt x="519" y="116"/>
                  </a:cubicBezTo>
                  <a:cubicBezTo>
                    <a:pt x="519" y="116"/>
                    <a:pt x="519" y="116"/>
                    <a:pt x="519" y="116"/>
                  </a:cubicBezTo>
                  <a:cubicBezTo>
                    <a:pt x="519" y="116"/>
                    <a:pt x="519" y="116"/>
                    <a:pt x="519" y="116"/>
                  </a:cubicBezTo>
                  <a:cubicBezTo>
                    <a:pt x="519" y="116"/>
                    <a:pt x="519" y="116"/>
                    <a:pt x="520" y="115"/>
                  </a:cubicBezTo>
                  <a:cubicBezTo>
                    <a:pt x="520" y="116"/>
                    <a:pt x="520" y="116"/>
                    <a:pt x="520" y="116"/>
                  </a:cubicBezTo>
                  <a:cubicBezTo>
                    <a:pt x="520" y="115"/>
                    <a:pt x="520" y="115"/>
                    <a:pt x="520" y="115"/>
                  </a:cubicBezTo>
                  <a:cubicBezTo>
                    <a:pt x="520" y="116"/>
                    <a:pt x="520" y="115"/>
                    <a:pt x="520" y="115"/>
                  </a:cubicBezTo>
                  <a:cubicBezTo>
                    <a:pt x="520" y="115"/>
                    <a:pt x="520" y="115"/>
                    <a:pt x="520" y="115"/>
                  </a:cubicBezTo>
                  <a:cubicBezTo>
                    <a:pt x="520" y="115"/>
                    <a:pt x="520" y="115"/>
                    <a:pt x="519" y="115"/>
                  </a:cubicBezTo>
                  <a:cubicBezTo>
                    <a:pt x="519" y="115"/>
                    <a:pt x="520" y="115"/>
                    <a:pt x="519" y="115"/>
                  </a:cubicBezTo>
                  <a:cubicBezTo>
                    <a:pt x="519" y="115"/>
                    <a:pt x="519" y="115"/>
                    <a:pt x="519" y="115"/>
                  </a:cubicBezTo>
                  <a:cubicBezTo>
                    <a:pt x="519" y="115"/>
                    <a:pt x="519" y="115"/>
                    <a:pt x="519" y="114"/>
                  </a:cubicBezTo>
                  <a:cubicBezTo>
                    <a:pt x="519" y="115"/>
                    <a:pt x="519" y="114"/>
                    <a:pt x="519" y="114"/>
                  </a:cubicBezTo>
                  <a:cubicBezTo>
                    <a:pt x="519" y="114"/>
                    <a:pt x="519" y="115"/>
                    <a:pt x="519" y="115"/>
                  </a:cubicBezTo>
                  <a:cubicBezTo>
                    <a:pt x="520" y="114"/>
                    <a:pt x="520" y="114"/>
                    <a:pt x="520" y="114"/>
                  </a:cubicBezTo>
                  <a:cubicBezTo>
                    <a:pt x="520" y="114"/>
                    <a:pt x="520" y="114"/>
                    <a:pt x="520" y="114"/>
                  </a:cubicBezTo>
                  <a:cubicBezTo>
                    <a:pt x="519" y="114"/>
                    <a:pt x="520" y="114"/>
                    <a:pt x="519" y="114"/>
                  </a:cubicBezTo>
                  <a:cubicBezTo>
                    <a:pt x="519" y="114"/>
                    <a:pt x="520" y="114"/>
                    <a:pt x="519" y="114"/>
                  </a:cubicBezTo>
                  <a:cubicBezTo>
                    <a:pt x="519" y="114"/>
                    <a:pt x="519" y="114"/>
                    <a:pt x="519" y="114"/>
                  </a:cubicBezTo>
                  <a:cubicBezTo>
                    <a:pt x="519" y="114"/>
                    <a:pt x="519" y="114"/>
                    <a:pt x="519" y="114"/>
                  </a:cubicBezTo>
                  <a:cubicBezTo>
                    <a:pt x="519" y="114"/>
                    <a:pt x="519" y="114"/>
                    <a:pt x="519" y="114"/>
                  </a:cubicBezTo>
                  <a:cubicBezTo>
                    <a:pt x="519" y="114"/>
                    <a:pt x="518" y="114"/>
                    <a:pt x="518" y="114"/>
                  </a:cubicBezTo>
                  <a:cubicBezTo>
                    <a:pt x="519" y="114"/>
                    <a:pt x="519" y="114"/>
                    <a:pt x="519" y="114"/>
                  </a:cubicBezTo>
                  <a:cubicBezTo>
                    <a:pt x="519" y="114"/>
                    <a:pt x="519" y="114"/>
                    <a:pt x="519" y="114"/>
                  </a:cubicBezTo>
                  <a:cubicBezTo>
                    <a:pt x="519" y="114"/>
                    <a:pt x="519" y="114"/>
                    <a:pt x="519" y="113"/>
                  </a:cubicBezTo>
                  <a:cubicBezTo>
                    <a:pt x="519" y="114"/>
                    <a:pt x="519" y="114"/>
                    <a:pt x="519" y="114"/>
                  </a:cubicBezTo>
                  <a:cubicBezTo>
                    <a:pt x="519" y="113"/>
                    <a:pt x="520" y="113"/>
                    <a:pt x="519" y="113"/>
                  </a:cubicBezTo>
                  <a:cubicBezTo>
                    <a:pt x="519" y="113"/>
                    <a:pt x="519" y="113"/>
                    <a:pt x="519" y="113"/>
                  </a:cubicBezTo>
                  <a:cubicBezTo>
                    <a:pt x="519" y="113"/>
                    <a:pt x="519" y="113"/>
                    <a:pt x="518" y="113"/>
                  </a:cubicBezTo>
                  <a:cubicBezTo>
                    <a:pt x="519" y="113"/>
                    <a:pt x="518" y="112"/>
                    <a:pt x="519" y="113"/>
                  </a:cubicBezTo>
                  <a:cubicBezTo>
                    <a:pt x="519" y="113"/>
                    <a:pt x="519" y="113"/>
                    <a:pt x="519" y="113"/>
                  </a:cubicBezTo>
                  <a:cubicBezTo>
                    <a:pt x="519" y="113"/>
                    <a:pt x="519" y="113"/>
                    <a:pt x="520" y="113"/>
                  </a:cubicBezTo>
                  <a:cubicBezTo>
                    <a:pt x="519" y="113"/>
                    <a:pt x="520" y="113"/>
                    <a:pt x="520" y="113"/>
                  </a:cubicBezTo>
                  <a:cubicBezTo>
                    <a:pt x="520" y="113"/>
                    <a:pt x="520" y="113"/>
                    <a:pt x="520" y="113"/>
                  </a:cubicBezTo>
                  <a:cubicBezTo>
                    <a:pt x="520" y="113"/>
                    <a:pt x="520" y="113"/>
                    <a:pt x="519" y="113"/>
                  </a:cubicBezTo>
                  <a:cubicBezTo>
                    <a:pt x="519" y="113"/>
                    <a:pt x="519" y="112"/>
                    <a:pt x="519" y="112"/>
                  </a:cubicBezTo>
                  <a:cubicBezTo>
                    <a:pt x="519" y="112"/>
                    <a:pt x="519" y="112"/>
                    <a:pt x="519" y="112"/>
                  </a:cubicBezTo>
                  <a:cubicBezTo>
                    <a:pt x="519" y="112"/>
                    <a:pt x="519" y="112"/>
                    <a:pt x="519" y="111"/>
                  </a:cubicBezTo>
                  <a:cubicBezTo>
                    <a:pt x="519" y="112"/>
                    <a:pt x="519" y="111"/>
                    <a:pt x="519" y="111"/>
                  </a:cubicBezTo>
                  <a:cubicBezTo>
                    <a:pt x="519" y="112"/>
                    <a:pt x="518" y="112"/>
                    <a:pt x="518" y="112"/>
                  </a:cubicBezTo>
                  <a:cubicBezTo>
                    <a:pt x="518" y="112"/>
                    <a:pt x="518" y="112"/>
                    <a:pt x="518" y="112"/>
                  </a:cubicBezTo>
                  <a:cubicBezTo>
                    <a:pt x="518" y="112"/>
                    <a:pt x="519" y="111"/>
                    <a:pt x="518" y="111"/>
                  </a:cubicBezTo>
                  <a:cubicBezTo>
                    <a:pt x="518" y="112"/>
                    <a:pt x="519" y="111"/>
                    <a:pt x="519" y="111"/>
                  </a:cubicBezTo>
                  <a:cubicBezTo>
                    <a:pt x="519" y="111"/>
                    <a:pt x="519" y="111"/>
                    <a:pt x="519" y="111"/>
                  </a:cubicBezTo>
                  <a:cubicBezTo>
                    <a:pt x="519" y="111"/>
                    <a:pt x="519" y="111"/>
                    <a:pt x="519" y="110"/>
                  </a:cubicBezTo>
                  <a:cubicBezTo>
                    <a:pt x="519" y="110"/>
                    <a:pt x="518" y="110"/>
                    <a:pt x="518" y="110"/>
                  </a:cubicBezTo>
                  <a:cubicBezTo>
                    <a:pt x="518" y="109"/>
                    <a:pt x="519" y="109"/>
                    <a:pt x="518" y="109"/>
                  </a:cubicBezTo>
                  <a:cubicBezTo>
                    <a:pt x="518" y="109"/>
                    <a:pt x="518" y="109"/>
                    <a:pt x="518" y="109"/>
                  </a:cubicBezTo>
                  <a:cubicBezTo>
                    <a:pt x="518" y="109"/>
                    <a:pt x="518" y="109"/>
                    <a:pt x="518" y="109"/>
                  </a:cubicBezTo>
                  <a:cubicBezTo>
                    <a:pt x="518" y="109"/>
                    <a:pt x="518" y="109"/>
                    <a:pt x="518" y="109"/>
                  </a:cubicBezTo>
                  <a:cubicBezTo>
                    <a:pt x="518" y="109"/>
                    <a:pt x="518" y="109"/>
                    <a:pt x="518" y="109"/>
                  </a:cubicBezTo>
                  <a:cubicBezTo>
                    <a:pt x="518" y="109"/>
                    <a:pt x="518" y="109"/>
                    <a:pt x="518" y="109"/>
                  </a:cubicBezTo>
                  <a:cubicBezTo>
                    <a:pt x="518" y="109"/>
                    <a:pt x="518" y="108"/>
                    <a:pt x="518" y="108"/>
                  </a:cubicBezTo>
                  <a:cubicBezTo>
                    <a:pt x="518" y="108"/>
                    <a:pt x="518" y="108"/>
                    <a:pt x="518" y="108"/>
                  </a:cubicBezTo>
                  <a:cubicBezTo>
                    <a:pt x="518" y="108"/>
                    <a:pt x="518" y="108"/>
                    <a:pt x="518" y="108"/>
                  </a:cubicBezTo>
                  <a:cubicBezTo>
                    <a:pt x="518" y="108"/>
                    <a:pt x="518" y="108"/>
                    <a:pt x="517" y="108"/>
                  </a:cubicBezTo>
                  <a:cubicBezTo>
                    <a:pt x="518" y="108"/>
                    <a:pt x="518" y="108"/>
                    <a:pt x="518" y="108"/>
                  </a:cubicBezTo>
                  <a:cubicBezTo>
                    <a:pt x="517" y="107"/>
                    <a:pt x="517" y="107"/>
                    <a:pt x="517" y="107"/>
                  </a:cubicBezTo>
                  <a:cubicBezTo>
                    <a:pt x="518" y="107"/>
                    <a:pt x="518" y="107"/>
                    <a:pt x="517" y="107"/>
                  </a:cubicBezTo>
                  <a:cubicBezTo>
                    <a:pt x="518" y="107"/>
                    <a:pt x="518" y="107"/>
                    <a:pt x="518" y="107"/>
                  </a:cubicBezTo>
                  <a:cubicBezTo>
                    <a:pt x="518" y="107"/>
                    <a:pt x="518" y="107"/>
                    <a:pt x="518" y="107"/>
                  </a:cubicBezTo>
                  <a:cubicBezTo>
                    <a:pt x="518" y="108"/>
                    <a:pt x="518" y="108"/>
                    <a:pt x="518" y="108"/>
                  </a:cubicBezTo>
                  <a:cubicBezTo>
                    <a:pt x="518" y="108"/>
                    <a:pt x="518" y="108"/>
                    <a:pt x="518" y="108"/>
                  </a:cubicBezTo>
                  <a:cubicBezTo>
                    <a:pt x="518" y="107"/>
                    <a:pt x="518" y="108"/>
                    <a:pt x="518" y="107"/>
                  </a:cubicBezTo>
                  <a:cubicBezTo>
                    <a:pt x="518" y="107"/>
                    <a:pt x="518" y="107"/>
                    <a:pt x="518" y="107"/>
                  </a:cubicBezTo>
                  <a:cubicBezTo>
                    <a:pt x="518" y="107"/>
                    <a:pt x="518" y="107"/>
                    <a:pt x="519" y="108"/>
                  </a:cubicBezTo>
                  <a:cubicBezTo>
                    <a:pt x="518" y="108"/>
                    <a:pt x="518" y="108"/>
                    <a:pt x="518" y="108"/>
                  </a:cubicBezTo>
                  <a:cubicBezTo>
                    <a:pt x="519" y="108"/>
                    <a:pt x="519" y="108"/>
                    <a:pt x="519" y="108"/>
                  </a:cubicBezTo>
                  <a:cubicBezTo>
                    <a:pt x="519" y="108"/>
                    <a:pt x="519" y="108"/>
                    <a:pt x="519" y="109"/>
                  </a:cubicBezTo>
                  <a:cubicBezTo>
                    <a:pt x="519" y="109"/>
                    <a:pt x="519" y="109"/>
                    <a:pt x="519" y="108"/>
                  </a:cubicBezTo>
                  <a:cubicBezTo>
                    <a:pt x="518" y="109"/>
                    <a:pt x="519" y="109"/>
                    <a:pt x="519" y="109"/>
                  </a:cubicBezTo>
                  <a:cubicBezTo>
                    <a:pt x="519" y="109"/>
                    <a:pt x="519" y="109"/>
                    <a:pt x="519" y="109"/>
                  </a:cubicBezTo>
                  <a:cubicBezTo>
                    <a:pt x="519" y="109"/>
                    <a:pt x="519" y="109"/>
                    <a:pt x="519" y="109"/>
                  </a:cubicBezTo>
                  <a:cubicBezTo>
                    <a:pt x="519" y="109"/>
                    <a:pt x="520" y="109"/>
                    <a:pt x="520" y="109"/>
                  </a:cubicBezTo>
                  <a:cubicBezTo>
                    <a:pt x="520" y="110"/>
                    <a:pt x="520" y="110"/>
                    <a:pt x="520" y="110"/>
                  </a:cubicBezTo>
                  <a:cubicBezTo>
                    <a:pt x="520" y="110"/>
                    <a:pt x="520" y="110"/>
                    <a:pt x="520" y="110"/>
                  </a:cubicBezTo>
                  <a:cubicBezTo>
                    <a:pt x="520" y="110"/>
                    <a:pt x="520" y="111"/>
                    <a:pt x="521" y="111"/>
                  </a:cubicBezTo>
                  <a:cubicBezTo>
                    <a:pt x="521" y="111"/>
                    <a:pt x="521" y="112"/>
                    <a:pt x="521" y="112"/>
                  </a:cubicBezTo>
                  <a:cubicBezTo>
                    <a:pt x="521" y="113"/>
                    <a:pt x="521" y="113"/>
                    <a:pt x="522" y="114"/>
                  </a:cubicBezTo>
                  <a:cubicBezTo>
                    <a:pt x="521" y="114"/>
                    <a:pt x="521" y="114"/>
                    <a:pt x="521" y="114"/>
                  </a:cubicBezTo>
                  <a:cubicBezTo>
                    <a:pt x="521" y="114"/>
                    <a:pt x="521" y="114"/>
                    <a:pt x="521" y="114"/>
                  </a:cubicBezTo>
                  <a:cubicBezTo>
                    <a:pt x="521" y="114"/>
                    <a:pt x="521" y="114"/>
                    <a:pt x="522" y="114"/>
                  </a:cubicBezTo>
                  <a:cubicBezTo>
                    <a:pt x="522" y="115"/>
                    <a:pt x="522" y="115"/>
                    <a:pt x="522" y="115"/>
                  </a:cubicBezTo>
                  <a:cubicBezTo>
                    <a:pt x="522" y="115"/>
                    <a:pt x="522" y="115"/>
                    <a:pt x="522" y="115"/>
                  </a:cubicBezTo>
                  <a:cubicBezTo>
                    <a:pt x="522" y="116"/>
                    <a:pt x="522" y="116"/>
                    <a:pt x="522" y="116"/>
                  </a:cubicBezTo>
                  <a:cubicBezTo>
                    <a:pt x="522" y="117"/>
                    <a:pt x="522" y="117"/>
                    <a:pt x="522" y="117"/>
                  </a:cubicBezTo>
                  <a:cubicBezTo>
                    <a:pt x="522" y="117"/>
                    <a:pt x="522" y="117"/>
                    <a:pt x="522" y="117"/>
                  </a:cubicBezTo>
                  <a:cubicBezTo>
                    <a:pt x="522" y="117"/>
                    <a:pt x="522" y="118"/>
                    <a:pt x="522" y="118"/>
                  </a:cubicBezTo>
                  <a:cubicBezTo>
                    <a:pt x="523" y="119"/>
                    <a:pt x="522" y="120"/>
                    <a:pt x="523" y="121"/>
                  </a:cubicBezTo>
                  <a:cubicBezTo>
                    <a:pt x="522" y="121"/>
                    <a:pt x="522" y="121"/>
                    <a:pt x="522" y="121"/>
                  </a:cubicBezTo>
                  <a:cubicBezTo>
                    <a:pt x="523" y="122"/>
                    <a:pt x="522" y="122"/>
                    <a:pt x="522" y="123"/>
                  </a:cubicBezTo>
                  <a:cubicBezTo>
                    <a:pt x="522" y="123"/>
                    <a:pt x="522" y="123"/>
                    <a:pt x="522" y="123"/>
                  </a:cubicBezTo>
                  <a:cubicBezTo>
                    <a:pt x="522" y="123"/>
                    <a:pt x="522" y="124"/>
                    <a:pt x="522" y="124"/>
                  </a:cubicBezTo>
                  <a:cubicBezTo>
                    <a:pt x="522" y="124"/>
                    <a:pt x="522" y="124"/>
                    <a:pt x="522" y="124"/>
                  </a:cubicBezTo>
                  <a:cubicBezTo>
                    <a:pt x="522" y="124"/>
                    <a:pt x="522" y="125"/>
                    <a:pt x="522" y="125"/>
                  </a:cubicBezTo>
                  <a:cubicBezTo>
                    <a:pt x="522" y="125"/>
                    <a:pt x="522" y="125"/>
                    <a:pt x="522" y="126"/>
                  </a:cubicBezTo>
                  <a:cubicBezTo>
                    <a:pt x="522" y="126"/>
                    <a:pt x="522" y="126"/>
                    <a:pt x="522" y="126"/>
                  </a:cubicBezTo>
                  <a:cubicBezTo>
                    <a:pt x="522" y="126"/>
                    <a:pt x="522" y="126"/>
                    <a:pt x="521" y="126"/>
                  </a:cubicBezTo>
                  <a:cubicBezTo>
                    <a:pt x="522" y="126"/>
                    <a:pt x="521" y="126"/>
                    <a:pt x="522" y="126"/>
                  </a:cubicBezTo>
                  <a:cubicBezTo>
                    <a:pt x="521" y="127"/>
                    <a:pt x="522" y="127"/>
                    <a:pt x="521" y="128"/>
                  </a:cubicBezTo>
                  <a:cubicBezTo>
                    <a:pt x="521" y="128"/>
                    <a:pt x="521" y="128"/>
                    <a:pt x="521" y="128"/>
                  </a:cubicBezTo>
                  <a:cubicBezTo>
                    <a:pt x="521" y="128"/>
                    <a:pt x="521" y="129"/>
                    <a:pt x="521" y="129"/>
                  </a:cubicBezTo>
                  <a:cubicBezTo>
                    <a:pt x="521" y="129"/>
                    <a:pt x="521" y="129"/>
                    <a:pt x="520" y="129"/>
                  </a:cubicBezTo>
                  <a:cubicBezTo>
                    <a:pt x="520" y="129"/>
                    <a:pt x="521" y="129"/>
                    <a:pt x="521" y="129"/>
                  </a:cubicBezTo>
                  <a:cubicBezTo>
                    <a:pt x="520" y="130"/>
                    <a:pt x="520" y="130"/>
                    <a:pt x="519" y="131"/>
                  </a:cubicBezTo>
                  <a:cubicBezTo>
                    <a:pt x="519" y="132"/>
                    <a:pt x="518" y="133"/>
                    <a:pt x="517" y="133"/>
                  </a:cubicBezTo>
                  <a:cubicBezTo>
                    <a:pt x="517" y="133"/>
                    <a:pt x="517" y="133"/>
                    <a:pt x="517" y="133"/>
                  </a:cubicBezTo>
                  <a:cubicBezTo>
                    <a:pt x="517" y="134"/>
                    <a:pt x="516" y="133"/>
                    <a:pt x="516" y="134"/>
                  </a:cubicBezTo>
                  <a:cubicBezTo>
                    <a:pt x="516" y="134"/>
                    <a:pt x="515" y="134"/>
                    <a:pt x="515" y="134"/>
                  </a:cubicBezTo>
                  <a:cubicBezTo>
                    <a:pt x="515" y="134"/>
                    <a:pt x="514" y="134"/>
                    <a:pt x="514" y="134"/>
                  </a:cubicBezTo>
                  <a:cubicBezTo>
                    <a:pt x="514" y="134"/>
                    <a:pt x="514" y="134"/>
                    <a:pt x="514" y="134"/>
                  </a:cubicBezTo>
                  <a:cubicBezTo>
                    <a:pt x="514" y="134"/>
                    <a:pt x="513" y="135"/>
                    <a:pt x="513" y="134"/>
                  </a:cubicBezTo>
                  <a:cubicBezTo>
                    <a:pt x="513" y="134"/>
                    <a:pt x="513" y="134"/>
                    <a:pt x="513" y="134"/>
                  </a:cubicBezTo>
                  <a:cubicBezTo>
                    <a:pt x="513" y="134"/>
                    <a:pt x="512" y="135"/>
                    <a:pt x="512" y="134"/>
                  </a:cubicBezTo>
                  <a:cubicBezTo>
                    <a:pt x="512" y="134"/>
                    <a:pt x="512" y="134"/>
                    <a:pt x="512" y="134"/>
                  </a:cubicBezTo>
                  <a:cubicBezTo>
                    <a:pt x="511" y="134"/>
                    <a:pt x="510" y="134"/>
                    <a:pt x="509" y="134"/>
                  </a:cubicBezTo>
                  <a:cubicBezTo>
                    <a:pt x="509" y="133"/>
                    <a:pt x="509" y="133"/>
                    <a:pt x="509" y="133"/>
                  </a:cubicBezTo>
                  <a:cubicBezTo>
                    <a:pt x="509" y="133"/>
                    <a:pt x="509" y="133"/>
                    <a:pt x="509" y="133"/>
                  </a:cubicBezTo>
                  <a:cubicBezTo>
                    <a:pt x="508" y="133"/>
                    <a:pt x="509" y="133"/>
                    <a:pt x="508" y="133"/>
                  </a:cubicBezTo>
                  <a:cubicBezTo>
                    <a:pt x="508" y="133"/>
                    <a:pt x="508" y="133"/>
                    <a:pt x="508" y="133"/>
                  </a:cubicBezTo>
                  <a:cubicBezTo>
                    <a:pt x="508" y="133"/>
                    <a:pt x="508" y="132"/>
                    <a:pt x="507" y="132"/>
                  </a:cubicBezTo>
                  <a:cubicBezTo>
                    <a:pt x="507" y="132"/>
                    <a:pt x="507" y="132"/>
                    <a:pt x="507" y="132"/>
                  </a:cubicBezTo>
                  <a:cubicBezTo>
                    <a:pt x="507" y="132"/>
                    <a:pt x="506" y="132"/>
                    <a:pt x="506" y="131"/>
                  </a:cubicBezTo>
                  <a:cubicBezTo>
                    <a:pt x="505" y="129"/>
                    <a:pt x="506" y="128"/>
                    <a:pt x="506" y="127"/>
                  </a:cubicBezTo>
                  <a:cubicBezTo>
                    <a:pt x="507" y="126"/>
                    <a:pt x="507" y="125"/>
                    <a:pt x="508" y="124"/>
                  </a:cubicBezTo>
                  <a:cubicBezTo>
                    <a:pt x="509" y="123"/>
                    <a:pt x="510" y="121"/>
                    <a:pt x="511" y="120"/>
                  </a:cubicBezTo>
                  <a:cubicBezTo>
                    <a:pt x="512" y="120"/>
                    <a:pt x="512" y="120"/>
                    <a:pt x="512" y="119"/>
                  </a:cubicBezTo>
                  <a:cubicBezTo>
                    <a:pt x="512" y="119"/>
                    <a:pt x="512" y="119"/>
                    <a:pt x="512" y="119"/>
                  </a:cubicBezTo>
                  <a:cubicBezTo>
                    <a:pt x="512" y="119"/>
                    <a:pt x="512" y="119"/>
                    <a:pt x="512" y="119"/>
                  </a:cubicBezTo>
                  <a:cubicBezTo>
                    <a:pt x="513" y="118"/>
                    <a:pt x="513" y="118"/>
                    <a:pt x="513" y="117"/>
                  </a:cubicBezTo>
                  <a:cubicBezTo>
                    <a:pt x="513" y="117"/>
                    <a:pt x="513" y="117"/>
                    <a:pt x="513" y="117"/>
                  </a:cubicBezTo>
                  <a:cubicBezTo>
                    <a:pt x="513" y="117"/>
                    <a:pt x="513" y="117"/>
                    <a:pt x="513" y="117"/>
                  </a:cubicBezTo>
                  <a:cubicBezTo>
                    <a:pt x="513" y="117"/>
                    <a:pt x="513" y="117"/>
                    <a:pt x="513" y="117"/>
                  </a:cubicBezTo>
                  <a:cubicBezTo>
                    <a:pt x="513" y="117"/>
                    <a:pt x="513" y="117"/>
                    <a:pt x="513" y="117"/>
                  </a:cubicBezTo>
                  <a:cubicBezTo>
                    <a:pt x="513" y="115"/>
                    <a:pt x="515" y="114"/>
                    <a:pt x="515" y="112"/>
                  </a:cubicBezTo>
                  <a:cubicBezTo>
                    <a:pt x="515" y="112"/>
                    <a:pt x="515" y="111"/>
                    <a:pt x="515" y="111"/>
                  </a:cubicBezTo>
                  <a:cubicBezTo>
                    <a:pt x="516" y="109"/>
                    <a:pt x="516" y="108"/>
                    <a:pt x="516" y="107"/>
                  </a:cubicBezTo>
                  <a:cubicBezTo>
                    <a:pt x="516" y="107"/>
                    <a:pt x="516" y="107"/>
                    <a:pt x="517" y="107"/>
                  </a:cubicBezTo>
                  <a:close/>
                  <a:moveTo>
                    <a:pt x="518" y="107"/>
                  </a:moveTo>
                  <a:cubicBezTo>
                    <a:pt x="518" y="107"/>
                    <a:pt x="518" y="107"/>
                    <a:pt x="517" y="107"/>
                  </a:cubicBezTo>
                  <a:cubicBezTo>
                    <a:pt x="518" y="107"/>
                    <a:pt x="518" y="107"/>
                    <a:pt x="518" y="107"/>
                  </a:cubicBezTo>
                  <a:close/>
                  <a:moveTo>
                    <a:pt x="519" y="111"/>
                  </a:moveTo>
                  <a:cubicBezTo>
                    <a:pt x="519" y="111"/>
                    <a:pt x="519" y="111"/>
                    <a:pt x="519" y="111"/>
                  </a:cubicBezTo>
                  <a:cubicBezTo>
                    <a:pt x="518" y="111"/>
                    <a:pt x="518" y="111"/>
                    <a:pt x="518" y="111"/>
                  </a:cubicBezTo>
                  <a:cubicBezTo>
                    <a:pt x="518" y="111"/>
                    <a:pt x="519" y="111"/>
                    <a:pt x="519" y="111"/>
                  </a:cubicBezTo>
                  <a:close/>
                  <a:moveTo>
                    <a:pt x="519" y="112"/>
                  </a:moveTo>
                  <a:cubicBezTo>
                    <a:pt x="519" y="112"/>
                    <a:pt x="519" y="112"/>
                    <a:pt x="519" y="112"/>
                  </a:cubicBezTo>
                  <a:close/>
                  <a:moveTo>
                    <a:pt x="519" y="113"/>
                  </a:moveTo>
                  <a:cubicBezTo>
                    <a:pt x="519" y="113"/>
                    <a:pt x="518" y="113"/>
                    <a:pt x="518" y="113"/>
                  </a:cubicBezTo>
                  <a:cubicBezTo>
                    <a:pt x="518" y="113"/>
                    <a:pt x="519" y="113"/>
                    <a:pt x="519" y="113"/>
                  </a:cubicBezTo>
                  <a:close/>
                  <a:moveTo>
                    <a:pt x="519" y="113"/>
                  </a:moveTo>
                  <a:cubicBezTo>
                    <a:pt x="519" y="113"/>
                    <a:pt x="519" y="113"/>
                    <a:pt x="519" y="113"/>
                  </a:cubicBezTo>
                  <a:cubicBezTo>
                    <a:pt x="519" y="113"/>
                    <a:pt x="519" y="113"/>
                    <a:pt x="519" y="113"/>
                  </a:cubicBezTo>
                  <a:close/>
                  <a:moveTo>
                    <a:pt x="519" y="115"/>
                  </a:moveTo>
                  <a:cubicBezTo>
                    <a:pt x="519" y="115"/>
                    <a:pt x="519" y="115"/>
                    <a:pt x="519" y="116"/>
                  </a:cubicBezTo>
                  <a:cubicBezTo>
                    <a:pt x="519" y="115"/>
                    <a:pt x="519" y="115"/>
                    <a:pt x="519" y="115"/>
                  </a:cubicBezTo>
                  <a:close/>
                  <a:moveTo>
                    <a:pt x="519" y="116"/>
                  </a:moveTo>
                  <a:cubicBezTo>
                    <a:pt x="519" y="116"/>
                    <a:pt x="519" y="116"/>
                    <a:pt x="519" y="116"/>
                  </a:cubicBezTo>
                  <a:cubicBezTo>
                    <a:pt x="519" y="116"/>
                    <a:pt x="519" y="116"/>
                    <a:pt x="519" y="116"/>
                  </a:cubicBezTo>
                  <a:close/>
                  <a:moveTo>
                    <a:pt x="514" y="132"/>
                  </a:moveTo>
                  <a:cubicBezTo>
                    <a:pt x="514" y="132"/>
                    <a:pt x="514" y="132"/>
                    <a:pt x="514" y="132"/>
                  </a:cubicBezTo>
                  <a:cubicBezTo>
                    <a:pt x="514" y="132"/>
                    <a:pt x="514" y="132"/>
                    <a:pt x="514" y="132"/>
                  </a:cubicBezTo>
                  <a:close/>
                  <a:moveTo>
                    <a:pt x="508" y="130"/>
                  </a:moveTo>
                  <a:cubicBezTo>
                    <a:pt x="508" y="130"/>
                    <a:pt x="508" y="130"/>
                    <a:pt x="508" y="130"/>
                  </a:cubicBezTo>
                  <a:cubicBezTo>
                    <a:pt x="508" y="130"/>
                    <a:pt x="508" y="130"/>
                    <a:pt x="508" y="130"/>
                  </a:cubicBezTo>
                  <a:close/>
                  <a:moveTo>
                    <a:pt x="510" y="126"/>
                  </a:moveTo>
                  <a:cubicBezTo>
                    <a:pt x="510" y="126"/>
                    <a:pt x="510" y="126"/>
                    <a:pt x="510" y="126"/>
                  </a:cubicBezTo>
                  <a:cubicBezTo>
                    <a:pt x="509" y="126"/>
                    <a:pt x="509" y="126"/>
                    <a:pt x="509" y="126"/>
                  </a:cubicBezTo>
                  <a:lnTo>
                    <a:pt x="510" y="126"/>
                  </a:lnTo>
                  <a:close/>
                  <a:moveTo>
                    <a:pt x="329" y="107"/>
                  </a:moveTo>
                  <a:cubicBezTo>
                    <a:pt x="329" y="107"/>
                    <a:pt x="329" y="107"/>
                    <a:pt x="329" y="107"/>
                  </a:cubicBezTo>
                  <a:cubicBezTo>
                    <a:pt x="329" y="107"/>
                    <a:pt x="329" y="107"/>
                    <a:pt x="329" y="107"/>
                  </a:cubicBezTo>
                  <a:close/>
                  <a:moveTo>
                    <a:pt x="328" y="107"/>
                  </a:moveTo>
                  <a:cubicBezTo>
                    <a:pt x="327" y="108"/>
                    <a:pt x="326" y="108"/>
                    <a:pt x="325" y="109"/>
                  </a:cubicBezTo>
                  <a:cubicBezTo>
                    <a:pt x="325" y="109"/>
                    <a:pt x="325" y="109"/>
                    <a:pt x="324" y="109"/>
                  </a:cubicBezTo>
                  <a:cubicBezTo>
                    <a:pt x="324" y="110"/>
                    <a:pt x="322" y="111"/>
                    <a:pt x="320" y="111"/>
                  </a:cubicBezTo>
                  <a:cubicBezTo>
                    <a:pt x="320" y="111"/>
                    <a:pt x="320" y="111"/>
                    <a:pt x="320" y="111"/>
                  </a:cubicBezTo>
                  <a:cubicBezTo>
                    <a:pt x="320" y="111"/>
                    <a:pt x="320" y="112"/>
                    <a:pt x="320" y="112"/>
                  </a:cubicBezTo>
                  <a:cubicBezTo>
                    <a:pt x="320" y="112"/>
                    <a:pt x="320" y="112"/>
                    <a:pt x="320" y="112"/>
                  </a:cubicBezTo>
                  <a:cubicBezTo>
                    <a:pt x="320" y="112"/>
                    <a:pt x="319" y="112"/>
                    <a:pt x="319" y="113"/>
                  </a:cubicBezTo>
                  <a:cubicBezTo>
                    <a:pt x="319" y="113"/>
                    <a:pt x="319" y="112"/>
                    <a:pt x="319" y="112"/>
                  </a:cubicBezTo>
                  <a:cubicBezTo>
                    <a:pt x="319" y="113"/>
                    <a:pt x="319" y="113"/>
                    <a:pt x="319" y="113"/>
                  </a:cubicBezTo>
                  <a:cubicBezTo>
                    <a:pt x="319" y="114"/>
                    <a:pt x="318" y="114"/>
                    <a:pt x="318" y="114"/>
                  </a:cubicBezTo>
                  <a:cubicBezTo>
                    <a:pt x="318" y="114"/>
                    <a:pt x="318" y="114"/>
                    <a:pt x="318" y="114"/>
                  </a:cubicBezTo>
                  <a:cubicBezTo>
                    <a:pt x="317" y="115"/>
                    <a:pt x="316" y="116"/>
                    <a:pt x="316" y="117"/>
                  </a:cubicBezTo>
                  <a:cubicBezTo>
                    <a:pt x="316" y="117"/>
                    <a:pt x="315" y="117"/>
                    <a:pt x="315" y="117"/>
                  </a:cubicBezTo>
                  <a:cubicBezTo>
                    <a:pt x="316" y="117"/>
                    <a:pt x="315" y="117"/>
                    <a:pt x="315" y="117"/>
                  </a:cubicBezTo>
                  <a:cubicBezTo>
                    <a:pt x="315" y="117"/>
                    <a:pt x="315" y="118"/>
                    <a:pt x="315" y="118"/>
                  </a:cubicBezTo>
                  <a:cubicBezTo>
                    <a:pt x="315" y="118"/>
                    <a:pt x="315" y="118"/>
                    <a:pt x="315" y="118"/>
                  </a:cubicBezTo>
                  <a:cubicBezTo>
                    <a:pt x="315" y="119"/>
                    <a:pt x="314" y="118"/>
                    <a:pt x="314" y="119"/>
                  </a:cubicBezTo>
                  <a:cubicBezTo>
                    <a:pt x="314" y="119"/>
                    <a:pt x="314" y="119"/>
                    <a:pt x="314" y="119"/>
                  </a:cubicBezTo>
                  <a:cubicBezTo>
                    <a:pt x="314" y="119"/>
                    <a:pt x="314" y="119"/>
                    <a:pt x="314" y="119"/>
                  </a:cubicBezTo>
                  <a:cubicBezTo>
                    <a:pt x="314" y="119"/>
                    <a:pt x="314" y="119"/>
                    <a:pt x="314" y="119"/>
                  </a:cubicBezTo>
                  <a:cubicBezTo>
                    <a:pt x="314" y="120"/>
                    <a:pt x="314" y="120"/>
                    <a:pt x="313" y="120"/>
                  </a:cubicBezTo>
                  <a:cubicBezTo>
                    <a:pt x="313" y="120"/>
                    <a:pt x="313" y="120"/>
                    <a:pt x="313" y="120"/>
                  </a:cubicBezTo>
                  <a:cubicBezTo>
                    <a:pt x="313" y="120"/>
                    <a:pt x="313" y="120"/>
                    <a:pt x="313" y="120"/>
                  </a:cubicBezTo>
                  <a:cubicBezTo>
                    <a:pt x="313" y="120"/>
                    <a:pt x="313" y="120"/>
                    <a:pt x="313" y="120"/>
                  </a:cubicBezTo>
                  <a:cubicBezTo>
                    <a:pt x="312" y="121"/>
                    <a:pt x="311" y="123"/>
                    <a:pt x="311" y="124"/>
                  </a:cubicBezTo>
                  <a:cubicBezTo>
                    <a:pt x="310" y="124"/>
                    <a:pt x="310" y="124"/>
                    <a:pt x="310" y="124"/>
                  </a:cubicBezTo>
                  <a:cubicBezTo>
                    <a:pt x="310" y="124"/>
                    <a:pt x="310" y="125"/>
                    <a:pt x="310" y="125"/>
                  </a:cubicBezTo>
                  <a:cubicBezTo>
                    <a:pt x="310" y="125"/>
                    <a:pt x="310" y="125"/>
                    <a:pt x="310" y="125"/>
                  </a:cubicBezTo>
                  <a:cubicBezTo>
                    <a:pt x="310" y="125"/>
                    <a:pt x="310" y="125"/>
                    <a:pt x="310" y="126"/>
                  </a:cubicBezTo>
                  <a:cubicBezTo>
                    <a:pt x="310" y="125"/>
                    <a:pt x="310" y="125"/>
                    <a:pt x="310" y="125"/>
                  </a:cubicBezTo>
                  <a:cubicBezTo>
                    <a:pt x="310" y="126"/>
                    <a:pt x="309" y="126"/>
                    <a:pt x="309" y="126"/>
                  </a:cubicBezTo>
                  <a:cubicBezTo>
                    <a:pt x="309" y="126"/>
                    <a:pt x="309" y="126"/>
                    <a:pt x="309" y="126"/>
                  </a:cubicBezTo>
                  <a:cubicBezTo>
                    <a:pt x="309" y="126"/>
                    <a:pt x="309" y="127"/>
                    <a:pt x="309" y="127"/>
                  </a:cubicBezTo>
                  <a:cubicBezTo>
                    <a:pt x="309" y="127"/>
                    <a:pt x="309" y="127"/>
                    <a:pt x="309" y="127"/>
                  </a:cubicBezTo>
                  <a:cubicBezTo>
                    <a:pt x="308" y="127"/>
                    <a:pt x="309" y="127"/>
                    <a:pt x="309" y="127"/>
                  </a:cubicBezTo>
                  <a:cubicBezTo>
                    <a:pt x="309" y="127"/>
                    <a:pt x="309" y="127"/>
                    <a:pt x="309" y="127"/>
                  </a:cubicBezTo>
                  <a:cubicBezTo>
                    <a:pt x="309" y="128"/>
                    <a:pt x="308" y="128"/>
                    <a:pt x="308" y="128"/>
                  </a:cubicBezTo>
                  <a:cubicBezTo>
                    <a:pt x="308" y="128"/>
                    <a:pt x="308" y="128"/>
                    <a:pt x="308" y="128"/>
                  </a:cubicBezTo>
                  <a:cubicBezTo>
                    <a:pt x="308" y="129"/>
                    <a:pt x="308" y="129"/>
                    <a:pt x="308" y="130"/>
                  </a:cubicBezTo>
                  <a:cubicBezTo>
                    <a:pt x="308" y="130"/>
                    <a:pt x="307" y="129"/>
                    <a:pt x="307" y="130"/>
                  </a:cubicBezTo>
                  <a:cubicBezTo>
                    <a:pt x="308" y="130"/>
                    <a:pt x="307" y="131"/>
                    <a:pt x="308" y="131"/>
                  </a:cubicBezTo>
                  <a:cubicBezTo>
                    <a:pt x="307" y="131"/>
                    <a:pt x="307" y="131"/>
                    <a:pt x="307" y="132"/>
                  </a:cubicBezTo>
                  <a:cubicBezTo>
                    <a:pt x="307" y="131"/>
                    <a:pt x="306" y="132"/>
                    <a:pt x="307" y="131"/>
                  </a:cubicBezTo>
                  <a:cubicBezTo>
                    <a:pt x="306" y="131"/>
                    <a:pt x="306" y="131"/>
                    <a:pt x="306" y="131"/>
                  </a:cubicBezTo>
                  <a:cubicBezTo>
                    <a:pt x="306" y="131"/>
                    <a:pt x="306" y="131"/>
                    <a:pt x="306" y="131"/>
                  </a:cubicBezTo>
                  <a:cubicBezTo>
                    <a:pt x="306" y="131"/>
                    <a:pt x="306" y="132"/>
                    <a:pt x="306" y="132"/>
                  </a:cubicBezTo>
                  <a:cubicBezTo>
                    <a:pt x="306" y="132"/>
                    <a:pt x="306" y="133"/>
                    <a:pt x="306" y="133"/>
                  </a:cubicBezTo>
                  <a:cubicBezTo>
                    <a:pt x="306" y="133"/>
                    <a:pt x="306" y="133"/>
                    <a:pt x="306" y="133"/>
                  </a:cubicBezTo>
                  <a:cubicBezTo>
                    <a:pt x="306" y="134"/>
                    <a:pt x="306" y="134"/>
                    <a:pt x="306" y="134"/>
                  </a:cubicBezTo>
                  <a:cubicBezTo>
                    <a:pt x="306" y="134"/>
                    <a:pt x="306" y="134"/>
                    <a:pt x="306" y="134"/>
                  </a:cubicBezTo>
                  <a:cubicBezTo>
                    <a:pt x="306" y="134"/>
                    <a:pt x="306" y="134"/>
                    <a:pt x="306" y="134"/>
                  </a:cubicBezTo>
                  <a:cubicBezTo>
                    <a:pt x="306" y="134"/>
                    <a:pt x="305" y="135"/>
                    <a:pt x="305" y="135"/>
                  </a:cubicBezTo>
                  <a:cubicBezTo>
                    <a:pt x="305" y="135"/>
                    <a:pt x="305" y="134"/>
                    <a:pt x="305" y="134"/>
                  </a:cubicBezTo>
                  <a:cubicBezTo>
                    <a:pt x="305" y="135"/>
                    <a:pt x="305" y="135"/>
                    <a:pt x="305" y="135"/>
                  </a:cubicBezTo>
                  <a:cubicBezTo>
                    <a:pt x="305" y="135"/>
                    <a:pt x="305" y="135"/>
                    <a:pt x="305" y="135"/>
                  </a:cubicBezTo>
                  <a:cubicBezTo>
                    <a:pt x="304" y="135"/>
                    <a:pt x="304" y="135"/>
                    <a:pt x="305" y="135"/>
                  </a:cubicBezTo>
                  <a:cubicBezTo>
                    <a:pt x="305" y="135"/>
                    <a:pt x="304" y="135"/>
                    <a:pt x="305" y="135"/>
                  </a:cubicBezTo>
                  <a:cubicBezTo>
                    <a:pt x="305" y="135"/>
                    <a:pt x="304" y="136"/>
                    <a:pt x="304" y="136"/>
                  </a:cubicBezTo>
                  <a:cubicBezTo>
                    <a:pt x="304" y="136"/>
                    <a:pt x="304" y="136"/>
                    <a:pt x="304" y="136"/>
                  </a:cubicBezTo>
                  <a:cubicBezTo>
                    <a:pt x="304" y="136"/>
                    <a:pt x="303" y="136"/>
                    <a:pt x="303" y="137"/>
                  </a:cubicBezTo>
                  <a:cubicBezTo>
                    <a:pt x="303" y="137"/>
                    <a:pt x="303" y="136"/>
                    <a:pt x="303" y="136"/>
                  </a:cubicBezTo>
                  <a:cubicBezTo>
                    <a:pt x="302" y="136"/>
                    <a:pt x="301" y="137"/>
                    <a:pt x="301" y="136"/>
                  </a:cubicBezTo>
                  <a:cubicBezTo>
                    <a:pt x="301" y="136"/>
                    <a:pt x="301" y="136"/>
                    <a:pt x="301" y="136"/>
                  </a:cubicBezTo>
                  <a:cubicBezTo>
                    <a:pt x="301" y="136"/>
                    <a:pt x="301" y="136"/>
                    <a:pt x="301" y="136"/>
                  </a:cubicBezTo>
                  <a:cubicBezTo>
                    <a:pt x="301" y="136"/>
                    <a:pt x="300" y="136"/>
                    <a:pt x="300" y="136"/>
                  </a:cubicBezTo>
                  <a:cubicBezTo>
                    <a:pt x="300" y="136"/>
                    <a:pt x="300" y="136"/>
                    <a:pt x="300" y="136"/>
                  </a:cubicBezTo>
                  <a:cubicBezTo>
                    <a:pt x="300" y="136"/>
                    <a:pt x="299" y="135"/>
                    <a:pt x="299" y="135"/>
                  </a:cubicBezTo>
                  <a:cubicBezTo>
                    <a:pt x="299" y="135"/>
                    <a:pt x="298" y="135"/>
                    <a:pt x="298" y="135"/>
                  </a:cubicBezTo>
                  <a:cubicBezTo>
                    <a:pt x="298" y="134"/>
                    <a:pt x="298" y="134"/>
                    <a:pt x="298" y="134"/>
                  </a:cubicBezTo>
                  <a:cubicBezTo>
                    <a:pt x="298" y="134"/>
                    <a:pt x="298" y="134"/>
                    <a:pt x="298" y="134"/>
                  </a:cubicBezTo>
                  <a:cubicBezTo>
                    <a:pt x="297" y="134"/>
                    <a:pt x="299" y="135"/>
                    <a:pt x="298" y="134"/>
                  </a:cubicBezTo>
                  <a:cubicBezTo>
                    <a:pt x="299" y="134"/>
                    <a:pt x="298" y="134"/>
                    <a:pt x="298" y="134"/>
                  </a:cubicBezTo>
                  <a:cubicBezTo>
                    <a:pt x="298" y="134"/>
                    <a:pt x="297" y="134"/>
                    <a:pt x="297" y="134"/>
                  </a:cubicBezTo>
                  <a:cubicBezTo>
                    <a:pt x="297" y="134"/>
                    <a:pt x="298" y="134"/>
                    <a:pt x="298" y="133"/>
                  </a:cubicBezTo>
                  <a:cubicBezTo>
                    <a:pt x="297" y="133"/>
                    <a:pt x="298" y="133"/>
                    <a:pt x="297" y="133"/>
                  </a:cubicBezTo>
                  <a:cubicBezTo>
                    <a:pt x="297" y="133"/>
                    <a:pt x="297" y="133"/>
                    <a:pt x="297" y="133"/>
                  </a:cubicBezTo>
                  <a:cubicBezTo>
                    <a:pt x="297" y="133"/>
                    <a:pt x="297" y="133"/>
                    <a:pt x="297" y="133"/>
                  </a:cubicBezTo>
                  <a:cubicBezTo>
                    <a:pt x="297" y="133"/>
                    <a:pt x="296" y="133"/>
                    <a:pt x="297" y="133"/>
                  </a:cubicBezTo>
                  <a:cubicBezTo>
                    <a:pt x="297" y="132"/>
                    <a:pt x="297" y="132"/>
                    <a:pt x="297" y="132"/>
                  </a:cubicBezTo>
                  <a:cubicBezTo>
                    <a:pt x="297" y="132"/>
                    <a:pt x="296" y="132"/>
                    <a:pt x="296" y="132"/>
                  </a:cubicBezTo>
                  <a:cubicBezTo>
                    <a:pt x="296" y="132"/>
                    <a:pt x="296" y="132"/>
                    <a:pt x="296" y="132"/>
                  </a:cubicBezTo>
                  <a:cubicBezTo>
                    <a:pt x="296" y="132"/>
                    <a:pt x="296" y="132"/>
                    <a:pt x="296" y="132"/>
                  </a:cubicBezTo>
                  <a:cubicBezTo>
                    <a:pt x="296" y="132"/>
                    <a:pt x="295" y="131"/>
                    <a:pt x="295" y="131"/>
                  </a:cubicBezTo>
                  <a:cubicBezTo>
                    <a:pt x="295" y="131"/>
                    <a:pt x="295" y="131"/>
                    <a:pt x="295" y="130"/>
                  </a:cubicBezTo>
                  <a:cubicBezTo>
                    <a:pt x="295" y="130"/>
                    <a:pt x="295" y="130"/>
                    <a:pt x="295" y="130"/>
                  </a:cubicBezTo>
                  <a:cubicBezTo>
                    <a:pt x="295" y="130"/>
                    <a:pt x="295" y="130"/>
                    <a:pt x="295" y="130"/>
                  </a:cubicBezTo>
                  <a:cubicBezTo>
                    <a:pt x="295" y="130"/>
                    <a:pt x="295" y="130"/>
                    <a:pt x="295" y="129"/>
                  </a:cubicBezTo>
                  <a:cubicBezTo>
                    <a:pt x="294" y="129"/>
                    <a:pt x="294" y="129"/>
                    <a:pt x="294" y="129"/>
                  </a:cubicBezTo>
                  <a:cubicBezTo>
                    <a:pt x="294" y="129"/>
                    <a:pt x="294" y="129"/>
                    <a:pt x="294" y="128"/>
                  </a:cubicBezTo>
                  <a:cubicBezTo>
                    <a:pt x="294" y="128"/>
                    <a:pt x="294" y="128"/>
                    <a:pt x="294" y="128"/>
                  </a:cubicBezTo>
                  <a:cubicBezTo>
                    <a:pt x="295" y="128"/>
                    <a:pt x="294" y="128"/>
                    <a:pt x="294" y="127"/>
                  </a:cubicBezTo>
                  <a:cubicBezTo>
                    <a:pt x="294" y="127"/>
                    <a:pt x="294" y="127"/>
                    <a:pt x="294" y="127"/>
                  </a:cubicBezTo>
                  <a:cubicBezTo>
                    <a:pt x="294" y="127"/>
                    <a:pt x="293" y="127"/>
                    <a:pt x="294" y="127"/>
                  </a:cubicBezTo>
                  <a:cubicBezTo>
                    <a:pt x="293" y="127"/>
                    <a:pt x="294" y="126"/>
                    <a:pt x="293" y="126"/>
                  </a:cubicBezTo>
                  <a:cubicBezTo>
                    <a:pt x="294" y="126"/>
                    <a:pt x="293" y="125"/>
                    <a:pt x="294" y="124"/>
                  </a:cubicBezTo>
                  <a:cubicBezTo>
                    <a:pt x="294" y="124"/>
                    <a:pt x="294" y="124"/>
                    <a:pt x="294" y="124"/>
                  </a:cubicBezTo>
                  <a:cubicBezTo>
                    <a:pt x="294" y="124"/>
                    <a:pt x="294" y="124"/>
                    <a:pt x="294" y="124"/>
                  </a:cubicBezTo>
                  <a:cubicBezTo>
                    <a:pt x="294" y="124"/>
                    <a:pt x="294" y="124"/>
                    <a:pt x="294" y="124"/>
                  </a:cubicBezTo>
                  <a:cubicBezTo>
                    <a:pt x="294" y="124"/>
                    <a:pt x="294" y="124"/>
                    <a:pt x="294" y="124"/>
                  </a:cubicBezTo>
                  <a:cubicBezTo>
                    <a:pt x="294" y="124"/>
                    <a:pt x="294" y="123"/>
                    <a:pt x="294" y="123"/>
                  </a:cubicBezTo>
                  <a:cubicBezTo>
                    <a:pt x="294" y="123"/>
                    <a:pt x="294" y="123"/>
                    <a:pt x="294" y="123"/>
                  </a:cubicBezTo>
                  <a:cubicBezTo>
                    <a:pt x="294" y="122"/>
                    <a:pt x="294" y="122"/>
                    <a:pt x="294" y="122"/>
                  </a:cubicBezTo>
                  <a:cubicBezTo>
                    <a:pt x="294" y="122"/>
                    <a:pt x="294" y="122"/>
                    <a:pt x="295" y="122"/>
                  </a:cubicBezTo>
                  <a:cubicBezTo>
                    <a:pt x="295" y="122"/>
                    <a:pt x="295" y="122"/>
                    <a:pt x="295" y="122"/>
                  </a:cubicBezTo>
                  <a:cubicBezTo>
                    <a:pt x="295" y="122"/>
                    <a:pt x="295" y="122"/>
                    <a:pt x="295" y="122"/>
                  </a:cubicBezTo>
                  <a:cubicBezTo>
                    <a:pt x="295" y="122"/>
                    <a:pt x="295" y="121"/>
                    <a:pt x="295" y="121"/>
                  </a:cubicBezTo>
                  <a:cubicBezTo>
                    <a:pt x="295" y="121"/>
                    <a:pt x="295" y="121"/>
                    <a:pt x="295" y="121"/>
                  </a:cubicBezTo>
                  <a:cubicBezTo>
                    <a:pt x="295" y="121"/>
                    <a:pt x="295" y="121"/>
                    <a:pt x="295" y="121"/>
                  </a:cubicBezTo>
                  <a:cubicBezTo>
                    <a:pt x="295" y="121"/>
                    <a:pt x="295" y="121"/>
                    <a:pt x="295" y="121"/>
                  </a:cubicBezTo>
                  <a:cubicBezTo>
                    <a:pt x="295" y="121"/>
                    <a:pt x="295" y="121"/>
                    <a:pt x="295" y="121"/>
                  </a:cubicBezTo>
                  <a:cubicBezTo>
                    <a:pt x="295" y="121"/>
                    <a:pt x="295" y="121"/>
                    <a:pt x="295" y="120"/>
                  </a:cubicBezTo>
                  <a:cubicBezTo>
                    <a:pt x="295" y="120"/>
                    <a:pt x="295" y="120"/>
                    <a:pt x="295" y="120"/>
                  </a:cubicBezTo>
                  <a:cubicBezTo>
                    <a:pt x="295" y="120"/>
                    <a:pt x="295" y="120"/>
                    <a:pt x="295" y="120"/>
                  </a:cubicBezTo>
                  <a:cubicBezTo>
                    <a:pt x="295" y="120"/>
                    <a:pt x="295" y="120"/>
                    <a:pt x="295" y="120"/>
                  </a:cubicBezTo>
                  <a:cubicBezTo>
                    <a:pt x="295" y="120"/>
                    <a:pt x="296" y="120"/>
                    <a:pt x="296" y="120"/>
                  </a:cubicBezTo>
                  <a:cubicBezTo>
                    <a:pt x="296" y="120"/>
                    <a:pt x="295" y="120"/>
                    <a:pt x="295" y="120"/>
                  </a:cubicBezTo>
                  <a:cubicBezTo>
                    <a:pt x="295" y="120"/>
                    <a:pt x="296" y="120"/>
                    <a:pt x="296" y="120"/>
                  </a:cubicBezTo>
                  <a:cubicBezTo>
                    <a:pt x="296" y="120"/>
                    <a:pt x="296" y="120"/>
                    <a:pt x="296" y="120"/>
                  </a:cubicBezTo>
                  <a:cubicBezTo>
                    <a:pt x="296" y="120"/>
                    <a:pt x="296" y="120"/>
                    <a:pt x="296" y="120"/>
                  </a:cubicBezTo>
                  <a:cubicBezTo>
                    <a:pt x="296" y="120"/>
                    <a:pt x="296" y="120"/>
                    <a:pt x="296" y="120"/>
                  </a:cubicBezTo>
                  <a:cubicBezTo>
                    <a:pt x="296" y="119"/>
                    <a:pt x="296" y="119"/>
                    <a:pt x="296" y="119"/>
                  </a:cubicBezTo>
                  <a:cubicBezTo>
                    <a:pt x="296" y="119"/>
                    <a:pt x="296" y="119"/>
                    <a:pt x="296" y="119"/>
                  </a:cubicBezTo>
                  <a:cubicBezTo>
                    <a:pt x="296" y="119"/>
                    <a:pt x="296" y="119"/>
                    <a:pt x="296" y="119"/>
                  </a:cubicBezTo>
                  <a:cubicBezTo>
                    <a:pt x="297" y="119"/>
                    <a:pt x="297" y="118"/>
                    <a:pt x="297" y="118"/>
                  </a:cubicBezTo>
                  <a:cubicBezTo>
                    <a:pt x="297" y="118"/>
                    <a:pt x="297" y="118"/>
                    <a:pt x="297" y="118"/>
                  </a:cubicBezTo>
                  <a:cubicBezTo>
                    <a:pt x="297" y="118"/>
                    <a:pt x="297" y="118"/>
                    <a:pt x="297" y="118"/>
                  </a:cubicBezTo>
                  <a:cubicBezTo>
                    <a:pt x="297" y="117"/>
                    <a:pt x="298" y="118"/>
                    <a:pt x="297" y="118"/>
                  </a:cubicBezTo>
                  <a:cubicBezTo>
                    <a:pt x="298" y="117"/>
                    <a:pt x="297" y="117"/>
                    <a:pt x="297" y="117"/>
                  </a:cubicBezTo>
                  <a:cubicBezTo>
                    <a:pt x="298" y="117"/>
                    <a:pt x="298" y="116"/>
                    <a:pt x="298" y="116"/>
                  </a:cubicBezTo>
                  <a:cubicBezTo>
                    <a:pt x="298" y="116"/>
                    <a:pt x="298" y="116"/>
                    <a:pt x="298" y="116"/>
                  </a:cubicBezTo>
                  <a:cubicBezTo>
                    <a:pt x="299" y="115"/>
                    <a:pt x="299" y="114"/>
                    <a:pt x="300" y="114"/>
                  </a:cubicBezTo>
                  <a:cubicBezTo>
                    <a:pt x="300" y="115"/>
                    <a:pt x="300" y="115"/>
                    <a:pt x="300" y="115"/>
                  </a:cubicBezTo>
                  <a:cubicBezTo>
                    <a:pt x="300" y="114"/>
                    <a:pt x="301" y="115"/>
                    <a:pt x="300" y="114"/>
                  </a:cubicBezTo>
                  <a:cubicBezTo>
                    <a:pt x="300" y="114"/>
                    <a:pt x="300" y="114"/>
                    <a:pt x="300" y="114"/>
                  </a:cubicBezTo>
                  <a:cubicBezTo>
                    <a:pt x="300" y="114"/>
                    <a:pt x="301" y="113"/>
                    <a:pt x="301" y="113"/>
                  </a:cubicBezTo>
                  <a:cubicBezTo>
                    <a:pt x="301" y="113"/>
                    <a:pt x="301" y="113"/>
                    <a:pt x="301" y="113"/>
                  </a:cubicBezTo>
                  <a:cubicBezTo>
                    <a:pt x="301" y="113"/>
                    <a:pt x="301" y="113"/>
                    <a:pt x="301" y="113"/>
                  </a:cubicBezTo>
                  <a:cubicBezTo>
                    <a:pt x="301" y="113"/>
                    <a:pt x="301" y="113"/>
                    <a:pt x="301" y="113"/>
                  </a:cubicBezTo>
                  <a:cubicBezTo>
                    <a:pt x="302" y="113"/>
                    <a:pt x="302" y="113"/>
                    <a:pt x="302" y="113"/>
                  </a:cubicBezTo>
                  <a:cubicBezTo>
                    <a:pt x="302" y="113"/>
                    <a:pt x="301" y="113"/>
                    <a:pt x="302" y="113"/>
                  </a:cubicBezTo>
                  <a:cubicBezTo>
                    <a:pt x="302" y="113"/>
                    <a:pt x="302" y="113"/>
                    <a:pt x="302" y="113"/>
                  </a:cubicBezTo>
                  <a:cubicBezTo>
                    <a:pt x="302" y="112"/>
                    <a:pt x="302" y="112"/>
                    <a:pt x="302" y="112"/>
                  </a:cubicBezTo>
                  <a:cubicBezTo>
                    <a:pt x="303" y="112"/>
                    <a:pt x="303" y="112"/>
                    <a:pt x="303" y="112"/>
                  </a:cubicBezTo>
                  <a:cubicBezTo>
                    <a:pt x="303" y="112"/>
                    <a:pt x="303" y="112"/>
                    <a:pt x="303" y="112"/>
                  </a:cubicBezTo>
                  <a:cubicBezTo>
                    <a:pt x="303" y="112"/>
                    <a:pt x="303" y="111"/>
                    <a:pt x="304" y="112"/>
                  </a:cubicBezTo>
                  <a:cubicBezTo>
                    <a:pt x="304" y="111"/>
                    <a:pt x="305" y="110"/>
                    <a:pt x="306" y="109"/>
                  </a:cubicBezTo>
                  <a:cubicBezTo>
                    <a:pt x="306" y="110"/>
                    <a:pt x="306" y="110"/>
                    <a:pt x="306" y="110"/>
                  </a:cubicBezTo>
                  <a:cubicBezTo>
                    <a:pt x="306" y="110"/>
                    <a:pt x="306" y="109"/>
                    <a:pt x="306" y="109"/>
                  </a:cubicBezTo>
                  <a:cubicBezTo>
                    <a:pt x="306" y="109"/>
                    <a:pt x="306" y="109"/>
                    <a:pt x="306" y="110"/>
                  </a:cubicBezTo>
                  <a:cubicBezTo>
                    <a:pt x="307" y="110"/>
                    <a:pt x="307" y="109"/>
                    <a:pt x="307" y="109"/>
                  </a:cubicBezTo>
                  <a:cubicBezTo>
                    <a:pt x="307" y="109"/>
                    <a:pt x="307" y="109"/>
                    <a:pt x="307" y="109"/>
                  </a:cubicBezTo>
                  <a:cubicBezTo>
                    <a:pt x="307" y="109"/>
                    <a:pt x="307" y="109"/>
                    <a:pt x="307" y="109"/>
                  </a:cubicBezTo>
                  <a:cubicBezTo>
                    <a:pt x="307" y="109"/>
                    <a:pt x="307" y="109"/>
                    <a:pt x="307" y="109"/>
                  </a:cubicBezTo>
                  <a:cubicBezTo>
                    <a:pt x="307" y="109"/>
                    <a:pt x="307" y="109"/>
                    <a:pt x="307" y="109"/>
                  </a:cubicBezTo>
                  <a:cubicBezTo>
                    <a:pt x="308" y="109"/>
                    <a:pt x="307" y="110"/>
                    <a:pt x="308" y="110"/>
                  </a:cubicBezTo>
                  <a:cubicBezTo>
                    <a:pt x="308" y="110"/>
                    <a:pt x="308" y="110"/>
                    <a:pt x="308" y="110"/>
                  </a:cubicBezTo>
                  <a:cubicBezTo>
                    <a:pt x="308" y="110"/>
                    <a:pt x="307" y="110"/>
                    <a:pt x="308" y="110"/>
                  </a:cubicBezTo>
                  <a:cubicBezTo>
                    <a:pt x="308" y="110"/>
                    <a:pt x="308" y="109"/>
                    <a:pt x="308" y="109"/>
                  </a:cubicBezTo>
                  <a:cubicBezTo>
                    <a:pt x="308" y="109"/>
                    <a:pt x="308" y="109"/>
                    <a:pt x="308" y="109"/>
                  </a:cubicBezTo>
                  <a:cubicBezTo>
                    <a:pt x="308" y="109"/>
                    <a:pt x="308" y="109"/>
                    <a:pt x="308" y="109"/>
                  </a:cubicBezTo>
                  <a:cubicBezTo>
                    <a:pt x="308" y="109"/>
                    <a:pt x="308" y="109"/>
                    <a:pt x="309" y="109"/>
                  </a:cubicBezTo>
                  <a:cubicBezTo>
                    <a:pt x="308" y="109"/>
                    <a:pt x="308" y="108"/>
                    <a:pt x="308" y="108"/>
                  </a:cubicBezTo>
                  <a:cubicBezTo>
                    <a:pt x="309" y="108"/>
                    <a:pt x="308" y="108"/>
                    <a:pt x="309" y="108"/>
                  </a:cubicBezTo>
                  <a:cubicBezTo>
                    <a:pt x="309" y="108"/>
                    <a:pt x="309" y="108"/>
                    <a:pt x="309" y="108"/>
                  </a:cubicBezTo>
                  <a:cubicBezTo>
                    <a:pt x="309" y="108"/>
                    <a:pt x="309" y="108"/>
                    <a:pt x="309" y="108"/>
                  </a:cubicBezTo>
                  <a:cubicBezTo>
                    <a:pt x="309" y="108"/>
                    <a:pt x="309" y="108"/>
                    <a:pt x="309" y="108"/>
                  </a:cubicBezTo>
                  <a:cubicBezTo>
                    <a:pt x="309" y="108"/>
                    <a:pt x="310" y="108"/>
                    <a:pt x="309" y="107"/>
                  </a:cubicBezTo>
                  <a:cubicBezTo>
                    <a:pt x="310" y="107"/>
                    <a:pt x="310" y="108"/>
                    <a:pt x="310" y="108"/>
                  </a:cubicBezTo>
                  <a:cubicBezTo>
                    <a:pt x="310" y="108"/>
                    <a:pt x="310" y="107"/>
                    <a:pt x="310" y="108"/>
                  </a:cubicBezTo>
                  <a:cubicBezTo>
                    <a:pt x="310" y="107"/>
                    <a:pt x="310" y="107"/>
                    <a:pt x="310" y="107"/>
                  </a:cubicBezTo>
                  <a:cubicBezTo>
                    <a:pt x="310" y="107"/>
                    <a:pt x="310" y="107"/>
                    <a:pt x="310" y="107"/>
                  </a:cubicBezTo>
                  <a:cubicBezTo>
                    <a:pt x="311" y="107"/>
                    <a:pt x="311" y="107"/>
                    <a:pt x="311" y="107"/>
                  </a:cubicBezTo>
                  <a:cubicBezTo>
                    <a:pt x="311" y="107"/>
                    <a:pt x="312" y="107"/>
                    <a:pt x="311" y="107"/>
                  </a:cubicBezTo>
                  <a:cubicBezTo>
                    <a:pt x="311" y="107"/>
                    <a:pt x="311" y="107"/>
                    <a:pt x="311" y="107"/>
                  </a:cubicBezTo>
                  <a:cubicBezTo>
                    <a:pt x="311" y="107"/>
                    <a:pt x="311" y="107"/>
                    <a:pt x="311" y="107"/>
                  </a:cubicBezTo>
                  <a:cubicBezTo>
                    <a:pt x="311" y="107"/>
                    <a:pt x="311" y="107"/>
                    <a:pt x="311" y="107"/>
                  </a:cubicBezTo>
                  <a:cubicBezTo>
                    <a:pt x="311" y="107"/>
                    <a:pt x="312" y="107"/>
                    <a:pt x="312" y="106"/>
                  </a:cubicBezTo>
                  <a:cubicBezTo>
                    <a:pt x="312" y="106"/>
                    <a:pt x="312" y="107"/>
                    <a:pt x="312" y="107"/>
                  </a:cubicBezTo>
                  <a:cubicBezTo>
                    <a:pt x="312" y="106"/>
                    <a:pt x="312" y="106"/>
                    <a:pt x="312" y="106"/>
                  </a:cubicBezTo>
                  <a:cubicBezTo>
                    <a:pt x="312" y="106"/>
                    <a:pt x="312" y="107"/>
                    <a:pt x="312" y="106"/>
                  </a:cubicBezTo>
                  <a:cubicBezTo>
                    <a:pt x="312" y="107"/>
                    <a:pt x="312" y="107"/>
                    <a:pt x="312" y="107"/>
                  </a:cubicBezTo>
                  <a:cubicBezTo>
                    <a:pt x="312" y="107"/>
                    <a:pt x="312" y="107"/>
                    <a:pt x="312" y="107"/>
                  </a:cubicBezTo>
                  <a:cubicBezTo>
                    <a:pt x="312" y="106"/>
                    <a:pt x="312" y="106"/>
                    <a:pt x="312" y="106"/>
                  </a:cubicBezTo>
                  <a:cubicBezTo>
                    <a:pt x="313" y="106"/>
                    <a:pt x="313" y="106"/>
                    <a:pt x="313" y="106"/>
                  </a:cubicBezTo>
                  <a:cubicBezTo>
                    <a:pt x="313" y="106"/>
                    <a:pt x="313" y="106"/>
                    <a:pt x="313" y="106"/>
                  </a:cubicBezTo>
                  <a:cubicBezTo>
                    <a:pt x="313" y="106"/>
                    <a:pt x="313" y="107"/>
                    <a:pt x="313" y="106"/>
                  </a:cubicBezTo>
                  <a:cubicBezTo>
                    <a:pt x="313" y="106"/>
                    <a:pt x="313" y="106"/>
                    <a:pt x="313" y="106"/>
                  </a:cubicBezTo>
                  <a:cubicBezTo>
                    <a:pt x="313" y="106"/>
                    <a:pt x="314" y="106"/>
                    <a:pt x="313" y="106"/>
                  </a:cubicBezTo>
                  <a:cubicBezTo>
                    <a:pt x="314" y="106"/>
                    <a:pt x="313" y="106"/>
                    <a:pt x="314" y="106"/>
                  </a:cubicBezTo>
                  <a:cubicBezTo>
                    <a:pt x="314" y="106"/>
                    <a:pt x="314" y="106"/>
                    <a:pt x="314" y="106"/>
                  </a:cubicBezTo>
                  <a:cubicBezTo>
                    <a:pt x="314" y="106"/>
                    <a:pt x="314" y="106"/>
                    <a:pt x="314" y="106"/>
                  </a:cubicBezTo>
                  <a:cubicBezTo>
                    <a:pt x="314" y="106"/>
                    <a:pt x="314" y="106"/>
                    <a:pt x="314" y="106"/>
                  </a:cubicBezTo>
                  <a:cubicBezTo>
                    <a:pt x="314" y="107"/>
                    <a:pt x="315" y="107"/>
                    <a:pt x="315" y="107"/>
                  </a:cubicBezTo>
                  <a:cubicBezTo>
                    <a:pt x="315" y="107"/>
                    <a:pt x="315" y="107"/>
                    <a:pt x="315" y="107"/>
                  </a:cubicBezTo>
                  <a:cubicBezTo>
                    <a:pt x="314" y="106"/>
                    <a:pt x="315" y="106"/>
                    <a:pt x="315" y="105"/>
                  </a:cubicBezTo>
                  <a:cubicBezTo>
                    <a:pt x="315" y="105"/>
                    <a:pt x="316" y="106"/>
                    <a:pt x="316" y="106"/>
                  </a:cubicBezTo>
                  <a:cubicBezTo>
                    <a:pt x="316" y="106"/>
                    <a:pt x="316" y="105"/>
                    <a:pt x="316" y="105"/>
                  </a:cubicBezTo>
                  <a:cubicBezTo>
                    <a:pt x="316" y="105"/>
                    <a:pt x="316" y="105"/>
                    <a:pt x="316" y="105"/>
                  </a:cubicBezTo>
                  <a:cubicBezTo>
                    <a:pt x="316" y="105"/>
                    <a:pt x="317" y="105"/>
                    <a:pt x="316" y="106"/>
                  </a:cubicBezTo>
                  <a:cubicBezTo>
                    <a:pt x="316" y="106"/>
                    <a:pt x="316" y="106"/>
                    <a:pt x="316" y="106"/>
                  </a:cubicBezTo>
                  <a:cubicBezTo>
                    <a:pt x="316" y="106"/>
                    <a:pt x="316" y="106"/>
                    <a:pt x="316" y="106"/>
                  </a:cubicBezTo>
                  <a:cubicBezTo>
                    <a:pt x="317" y="106"/>
                    <a:pt x="317" y="106"/>
                    <a:pt x="317" y="106"/>
                  </a:cubicBezTo>
                  <a:cubicBezTo>
                    <a:pt x="317" y="105"/>
                    <a:pt x="316" y="106"/>
                    <a:pt x="316" y="105"/>
                  </a:cubicBezTo>
                  <a:cubicBezTo>
                    <a:pt x="317" y="105"/>
                    <a:pt x="317" y="106"/>
                    <a:pt x="317" y="105"/>
                  </a:cubicBezTo>
                  <a:cubicBezTo>
                    <a:pt x="317" y="105"/>
                    <a:pt x="317" y="105"/>
                    <a:pt x="317" y="105"/>
                  </a:cubicBezTo>
                  <a:cubicBezTo>
                    <a:pt x="317" y="105"/>
                    <a:pt x="317" y="105"/>
                    <a:pt x="317" y="105"/>
                  </a:cubicBezTo>
                  <a:cubicBezTo>
                    <a:pt x="317" y="105"/>
                    <a:pt x="317" y="105"/>
                    <a:pt x="317" y="105"/>
                  </a:cubicBezTo>
                  <a:cubicBezTo>
                    <a:pt x="317" y="105"/>
                    <a:pt x="317" y="105"/>
                    <a:pt x="317" y="104"/>
                  </a:cubicBezTo>
                  <a:cubicBezTo>
                    <a:pt x="318" y="105"/>
                    <a:pt x="318" y="105"/>
                    <a:pt x="318" y="105"/>
                  </a:cubicBezTo>
                  <a:cubicBezTo>
                    <a:pt x="318" y="105"/>
                    <a:pt x="317" y="105"/>
                    <a:pt x="317" y="105"/>
                  </a:cubicBezTo>
                  <a:cubicBezTo>
                    <a:pt x="318" y="105"/>
                    <a:pt x="318" y="105"/>
                    <a:pt x="318" y="105"/>
                  </a:cubicBezTo>
                  <a:cubicBezTo>
                    <a:pt x="318" y="105"/>
                    <a:pt x="318" y="105"/>
                    <a:pt x="318" y="105"/>
                  </a:cubicBezTo>
                  <a:cubicBezTo>
                    <a:pt x="318" y="105"/>
                    <a:pt x="318" y="106"/>
                    <a:pt x="318" y="105"/>
                  </a:cubicBezTo>
                  <a:cubicBezTo>
                    <a:pt x="319" y="105"/>
                    <a:pt x="318" y="105"/>
                    <a:pt x="318" y="105"/>
                  </a:cubicBezTo>
                  <a:cubicBezTo>
                    <a:pt x="319" y="105"/>
                    <a:pt x="319" y="105"/>
                    <a:pt x="319" y="105"/>
                  </a:cubicBezTo>
                  <a:cubicBezTo>
                    <a:pt x="319" y="105"/>
                    <a:pt x="320" y="104"/>
                    <a:pt x="320" y="105"/>
                  </a:cubicBezTo>
                  <a:cubicBezTo>
                    <a:pt x="319" y="105"/>
                    <a:pt x="319" y="105"/>
                    <a:pt x="319" y="105"/>
                  </a:cubicBezTo>
                  <a:cubicBezTo>
                    <a:pt x="319" y="105"/>
                    <a:pt x="318" y="105"/>
                    <a:pt x="318" y="106"/>
                  </a:cubicBezTo>
                  <a:cubicBezTo>
                    <a:pt x="319" y="106"/>
                    <a:pt x="319" y="106"/>
                    <a:pt x="319" y="106"/>
                  </a:cubicBezTo>
                  <a:cubicBezTo>
                    <a:pt x="319" y="106"/>
                    <a:pt x="319" y="106"/>
                    <a:pt x="319" y="106"/>
                  </a:cubicBezTo>
                  <a:cubicBezTo>
                    <a:pt x="319" y="106"/>
                    <a:pt x="319" y="106"/>
                    <a:pt x="319" y="105"/>
                  </a:cubicBezTo>
                  <a:cubicBezTo>
                    <a:pt x="319" y="105"/>
                    <a:pt x="320" y="105"/>
                    <a:pt x="320" y="105"/>
                  </a:cubicBezTo>
                  <a:cubicBezTo>
                    <a:pt x="320" y="105"/>
                    <a:pt x="320" y="105"/>
                    <a:pt x="320" y="105"/>
                  </a:cubicBezTo>
                  <a:cubicBezTo>
                    <a:pt x="320" y="105"/>
                    <a:pt x="321" y="105"/>
                    <a:pt x="321" y="105"/>
                  </a:cubicBezTo>
                  <a:cubicBezTo>
                    <a:pt x="321" y="105"/>
                    <a:pt x="322" y="105"/>
                    <a:pt x="322" y="105"/>
                  </a:cubicBezTo>
                  <a:cubicBezTo>
                    <a:pt x="321" y="105"/>
                    <a:pt x="321" y="105"/>
                    <a:pt x="321" y="104"/>
                  </a:cubicBezTo>
                  <a:cubicBezTo>
                    <a:pt x="321" y="104"/>
                    <a:pt x="321" y="105"/>
                    <a:pt x="321" y="105"/>
                  </a:cubicBezTo>
                  <a:cubicBezTo>
                    <a:pt x="322" y="104"/>
                    <a:pt x="322" y="105"/>
                    <a:pt x="322" y="105"/>
                  </a:cubicBezTo>
                  <a:cubicBezTo>
                    <a:pt x="321" y="105"/>
                    <a:pt x="322" y="105"/>
                    <a:pt x="322" y="105"/>
                  </a:cubicBezTo>
                  <a:cubicBezTo>
                    <a:pt x="322" y="105"/>
                    <a:pt x="322" y="106"/>
                    <a:pt x="322" y="106"/>
                  </a:cubicBezTo>
                  <a:cubicBezTo>
                    <a:pt x="322" y="105"/>
                    <a:pt x="323" y="105"/>
                    <a:pt x="323" y="105"/>
                  </a:cubicBezTo>
                  <a:cubicBezTo>
                    <a:pt x="324" y="105"/>
                    <a:pt x="324" y="105"/>
                    <a:pt x="325" y="105"/>
                  </a:cubicBezTo>
                  <a:cubicBezTo>
                    <a:pt x="325" y="105"/>
                    <a:pt x="325" y="106"/>
                    <a:pt x="325" y="106"/>
                  </a:cubicBezTo>
                  <a:cubicBezTo>
                    <a:pt x="325" y="106"/>
                    <a:pt x="325" y="105"/>
                    <a:pt x="325" y="106"/>
                  </a:cubicBezTo>
                  <a:cubicBezTo>
                    <a:pt x="325" y="106"/>
                    <a:pt x="325" y="106"/>
                    <a:pt x="325" y="106"/>
                  </a:cubicBezTo>
                  <a:cubicBezTo>
                    <a:pt x="325" y="106"/>
                    <a:pt x="326" y="106"/>
                    <a:pt x="326" y="105"/>
                  </a:cubicBezTo>
                  <a:cubicBezTo>
                    <a:pt x="326" y="106"/>
                    <a:pt x="326" y="106"/>
                    <a:pt x="326" y="106"/>
                  </a:cubicBezTo>
                  <a:cubicBezTo>
                    <a:pt x="326" y="106"/>
                    <a:pt x="326" y="106"/>
                    <a:pt x="326" y="106"/>
                  </a:cubicBezTo>
                  <a:cubicBezTo>
                    <a:pt x="326" y="106"/>
                    <a:pt x="326" y="106"/>
                    <a:pt x="326" y="106"/>
                  </a:cubicBezTo>
                  <a:cubicBezTo>
                    <a:pt x="326" y="106"/>
                    <a:pt x="327" y="106"/>
                    <a:pt x="327" y="106"/>
                  </a:cubicBezTo>
                  <a:cubicBezTo>
                    <a:pt x="327" y="106"/>
                    <a:pt x="327" y="106"/>
                    <a:pt x="327" y="106"/>
                  </a:cubicBezTo>
                  <a:cubicBezTo>
                    <a:pt x="327" y="106"/>
                    <a:pt x="328" y="106"/>
                    <a:pt x="328" y="106"/>
                  </a:cubicBezTo>
                  <a:cubicBezTo>
                    <a:pt x="328" y="106"/>
                    <a:pt x="328" y="106"/>
                    <a:pt x="328" y="106"/>
                  </a:cubicBezTo>
                  <a:cubicBezTo>
                    <a:pt x="328" y="106"/>
                    <a:pt x="328" y="106"/>
                    <a:pt x="328" y="106"/>
                  </a:cubicBezTo>
                  <a:cubicBezTo>
                    <a:pt x="328" y="106"/>
                    <a:pt x="328" y="107"/>
                    <a:pt x="328" y="106"/>
                  </a:cubicBezTo>
                  <a:cubicBezTo>
                    <a:pt x="328" y="107"/>
                    <a:pt x="328" y="107"/>
                    <a:pt x="328" y="107"/>
                  </a:cubicBezTo>
                  <a:cubicBezTo>
                    <a:pt x="328" y="107"/>
                    <a:pt x="328" y="107"/>
                    <a:pt x="328" y="106"/>
                  </a:cubicBezTo>
                  <a:cubicBezTo>
                    <a:pt x="328" y="106"/>
                    <a:pt x="327" y="106"/>
                    <a:pt x="327" y="106"/>
                  </a:cubicBezTo>
                  <a:cubicBezTo>
                    <a:pt x="327" y="106"/>
                    <a:pt x="327" y="106"/>
                    <a:pt x="328" y="106"/>
                  </a:cubicBezTo>
                  <a:cubicBezTo>
                    <a:pt x="328" y="107"/>
                    <a:pt x="327" y="107"/>
                    <a:pt x="327" y="107"/>
                  </a:cubicBezTo>
                  <a:cubicBezTo>
                    <a:pt x="327" y="107"/>
                    <a:pt x="327" y="107"/>
                    <a:pt x="327" y="107"/>
                  </a:cubicBezTo>
                  <a:cubicBezTo>
                    <a:pt x="327" y="107"/>
                    <a:pt x="327" y="107"/>
                    <a:pt x="327" y="107"/>
                  </a:cubicBezTo>
                  <a:cubicBezTo>
                    <a:pt x="327" y="107"/>
                    <a:pt x="327" y="107"/>
                    <a:pt x="327" y="107"/>
                  </a:cubicBezTo>
                  <a:cubicBezTo>
                    <a:pt x="327" y="107"/>
                    <a:pt x="327" y="107"/>
                    <a:pt x="326" y="107"/>
                  </a:cubicBezTo>
                  <a:cubicBezTo>
                    <a:pt x="326" y="106"/>
                    <a:pt x="326" y="107"/>
                    <a:pt x="325" y="107"/>
                  </a:cubicBezTo>
                  <a:cubicBezTo>
                    <a:pt x="325" y="106"/>
                    <a:pt x="326" y="106"/>
                    <a:pt x="326" y="106"/>
                  </a:cubicBezTo>
                  <a:cubicBezTo>
                    <a:pt x="326" y="106"/>
                    <a:pt x="326" y="106"/>
                    <a:pt x="325" y="106"/>
                  </a:cubicBezTo>
                  <a:cubicBezTo>
                    <a:pt x="325" y="106"/>
                    <a:pt x="325" y="106"/>
                    <a:pt x="325" y="107"/>
                  </a:cubicBezTo>
                  <a:cubicBezTo>
                    <a:pt x="325" y="106"/>
                    <a:pt x="325" y="106"/>
                    <a:pt x="325" y="106"/>
                  </a:cubicBezTo>
                  <a:cubicBezTo>
                    <a:pt x="324" y="106"/>
                    <a:pt x="324" y="107"/>
                    <a:pt x="324" y="107"/>
                  </a:cubicBezTo>
                  <a:cubicBezTo>
                    <a:pt x="324" y="107"/>
                    <a:pt x="323" y="107"/>
                    <a:pt x="322" y="107"/>
                  </a:cubicBezTo>
                  <a:cubicBezTo>
                    <a:pt x="322" y="106"/>
                    <a:pt x="322" y="106"/>
                    <a:pt x="322" y="106"/>
                  </a:cubicBezTo>
                  <a:cubicBezTo>
                    <a:pt x="322" y="107"/>
                    <a:pt x="322" y="107"/>
                    <a:pt x="321" y="107"/>
                  </a:cubicBezTo>
                  <a:cubicBezTo>
                    <a:pt x="321" y="107"/>
                    <a:pt x="320" y="107"/>
                    <a:pt x="320" y="107"/>
                  </a:cubicBezTo>
                  <a:cubicBezTo>
                    <a:pt x="319" y="107"/>
                    <a:pt x="318" y="107"/>
                    <a:pt x="317" y="108"/>
                  </a:cubicBezTo>
                  <a:cubicBezTo>
                    <a:pt x="317" y="107"/>
                    <a:pt x="317" y="107"/>
                    <a:pt x="317" y="107"/>
                  </a:cubicBezTo>
                  <a:cubicBezTo>
                    <a:pt x="317" y="108"/>
                    <a:pt x="317" y="107"/>
                    <a:pt x="316" y="107"/>
                  </a:cubicBezTo>
                  <a:cubicBezTo>
                    <a:pt x="317" y="107"/>
                    <a:pt x="316" y="108"/>
                    <a:pt x="316" y="108"/>
                  </a:cubicBezTo>
                  <a:cubicBezTo>
                    <a:pt x="316" y="108"/>
                    <a:pt x="315" y="108"/>
                    <a:pt x="315" y="108"/>
                  </a:cubicBezTo>
                  <a:cubicBezTo>
                    <a:pt x="315" y="108"/>
                    <a:pt x="315" y="108"/>
                    <a:pt x="315" y="108"/>
                  </a:cubicBezTo>
                  <a:cubicBezTo>
                    <a:pt x="314" y="109"/>
                    <a:pt x="314" y="109"/>
                    <a:pt x="313" y="109"/>
                  </a:cubicBezTo>
                  <a:cubicBezTo>
                    <a:pt x="313" y="109"/>
                    <a:pt x="313" y="109"/>
                    <a:pt x="313" y="109"/>
                  </a:cubicBezTo>
                  <a:cubicBezTo>
                    <a:pt x="313" y="109"/>
                    <a:pt x="313" y="109"/>
                    <a:pt x="312" y="109"/>
                  </a:cubicBezTo>
                  <a:cubicBezTo>
                    <a:pt x="312" y="110"/>
                    <a:pt x="311" y="110"/>
                    <a:pt x="311" y="110"/>
                  </a:cubicBezTo>
                  <a:cubicBezTo>
                    <a:pt x="310" y="111"/>
                    <a:pt x="309" y="111"/>
                    <a:pt x="308" y="112"/>
                  </a:cubicBezTo>
                  <a:cubicBezTo>
                    <a:pt x="308" y="112"/>
                    <a:pt x="308" y="112"/>
                    <a:pt x="308" y="112"/>
                  </a:cubicBezTo>
                  <a:cubicBezTo>
                    <a:pt x="307" y="113"/>
                    <a:pt x="306" y="113"/>
                    <a:pt x="305" y="114"/>
                  </a:cubicBezTo>
                  <a:cubicBezTo>
                    <a:pt x="305" y="113"/>
                    <a:pt x="305" y="113"/>
                    <a:pt x="305" y="113"/>
                  </a:cubicBezTo>
                  <a:cubicBezTo>
                    <a:pt x="305" y="113"/>
                    <a:pt x="304" y="114"/>
                    <a:pt x="305" y="114"/>
                  </a:cubicBezTo>
                  <a:cubicBezTo>
                    <a:pt x="304" y="114"/>
                    <a:pt x="304" y="115"/>
                    <a:pt x="304" y="114"/>
                  </a:cubicBezTo>
                  <a:cubicBezTo>
                    <a:pt x="303" y="115"/>
                    <a:pt x="304" y="115"/>
                    <a:pt x="303" y="115"/>
                  </a:cubicBezTo>
                  <a:cubicBezTo>
                    <a:pt x="303" y="115"/>
                    <a:pt x="303" y="116"/>
                    <a:pt x="302" y="116"/>
                  </a:cubicBezTo>
                  <a:cubicBezTo>
                    <a:pt x="302" y="116"/>
                    <a:pt x="302" y="116"/>
                    <a:pt x="302" y="116"/>
                  </a:cubicBezTo>
                  <a:cubicBezTo>
                    <a:pt x="302" y="116"/>
                    <a:pt x="302" y="116"/>
                    <a:pt x="302" y="116"/>
                  </a:cubicBezTo>
                  <a:cubicBezTo>
                    <a:pt x="302" y="116"/>
                    <a:pt x="301" y="116"/>
                    <a:pt x="302" y="116"/>
                  </a:cubicBezTo>
                  <a:cubicBezTo>
                    <a:pt x="301" y="117"/>
                    <a:pt x="301" y="118"/>
                    <a:pt x="300" y="118"/>
                  </a:cubicBezTo>
                  <a:cubicBezTo>
                    <a:pt x="300" y="118"/>
                    <a:pt x="300" y="118"/>
                    <a:pt x="300" y="118"/>
                  </a:cubicBezTo>
                  <a:cubicBezTo>
                    <a:pt x="300" y="118"/>
                    <a:pt x="299" y="119"/>
                    <a:pt x="299" y="119"/>
                  </a:cubicBezTo>
                  <a:cubicBezTo>
                    <a:pt x="299" y="119"/>
                    <a:pt x="299" y="119"/>
                    <a:pt x="299" y="119"/>
                  </a:cubicBezTo>
                  <a:cubicBezTo>
                    <a:pt x="299" y="119"/>
                    <a:pt x="299" y="119"/>
                    <a:pt x="299" y="119"/>
                  </a:cubicBezTo>
                  <a:cubicBezTo>
                    <a:pt x="299" y="120"/>
                    <a:pt x="298" y="121"/>
                    <a:pt x="298" y="121"/>
                  </a:cubicBezTo>
                  <a:cubicBezTo>
                    <a:pt x="297" y="123"/>
                    <a:pt x="297" y="124"/>
                    <a:pt x="296" y="125"/>
                  </a:cubicBezTo>
                  <a:cubicBezTo>
                    <a:pt x="296" y="125"/>
                    <a:pt x="296" y="125"/>
                    <a:pt x="296" y="125"/>
                  </a:cubicBezTo>
                  <a:cubicBezTo>
                    <a:pt x="297" y="126"/>
                    <a:pt x="296" y="126"/>
                    <a:pt x="296" y="126"/>
                  </a:cubicBezTo>
                  <a:cubicBezTo>
                    <a:pt x="296" y="126"/>
                    <a:pt x="296" y="127"/>
                    <a:pt x="296" y="127"/>
                  </a:cubicBezTo>
                  <a:cubicBezTo>
                    <a:pt x="296" y="127"/>
                    <a:pt x="296" y="128"/>
                    <a:pt x="297" y="128"/>
                  </a:cubicBezTo>
                  <a:cubicBezTo>
                    <a:pt x="297" y="128"/>
                    <a:pt x="297" y="128"/>
                    <a:pt x="296" y="128"/>
                  </a:cubicBezTo>
                  <a:cubicBezTo>
                    <a:pt x="296" y="128"/>
                    <a:pt x="297" y="129"/>
                    <a:pt x="297" y="129"/>
                  </a:cubicBezTo>
                  <a:cubicBezTo>
                    <a:pt x="297" y="129"/>
                    <a:pt x="297" y="129"/>
                    <a:pt x="297" y="129"/>
                  </a:cubicBezTo>
                  <a:cubicBezTo>
                    <a:pt x="297" y="129"/>
                    <a:pt x="297" y="129"/>
                    <a:pt x="297" y="130"/>
                  </a:cubicBezTo>
                  <a:cubicBezTo>
                    <a:pt x="297" y="130"/>
                    <a:pt x="297" y="129"/>
                    <a:pt x="297" y="129"/>
                  </a:cubicBezTo>
                  <a:cubicBezTo>
                    <a:pt x="298" y="130"/>
                    <a:pt x="299" y="131"/>
                    <a:pt x="300" y="132"/>
                  </a:cubicBezTo>
                  <a:cubicBezTo>
                    <a:pt x="300" y="133"/>
                    <a:pt x="299" y="133"/>
                    <a:pt x="300" y="133"/>
                  </a:cubicBezTo>
                  <a:cubicBezTo>
                    <a:pt x="300" y="133"/>
                    <a:pt x="300" y="133"/>
                    <a:pt x="300" y="133"/>
                  </a:cubicBezTo>
                  <a:cubicBezTo>
                    <a:pt x="300" y="133"/>
                    <a:pt x="300" y="134"/>
                    <a:pt x="300" y="134"/>
                  </a:cubicBezTo>
                  <a:cubicBezTo>
                    <a:pt x="301" y="133"/>
                    <a:pt x="301" y="134"/>
                    <a:pt x="301" y="133"/>
                  </a:cubicBezTo>
                  <a:cubicBezTo>
                    <a:pt x="301" y="134"/>
                    <a:pt x="301" y="134"/>
                    <a:pt x="301" y="134"/>
                  </a:cubicBezTo>
                  <a:cubicBezTo>
                    <a:pt x="301" y="134"/>
                    <a:pt x="301" y="134"/>
                    <a:pt x="301" y="134"/>
                  </a:cubicBezTo>
                  <a:cubicBezTo>
                    <a:pt x="302" y="134"/>
                    <a:pt x="302" y="134"/>
                    <a:pt x="302" y="134"/>
                  </a:cubicBezTo>
                  <a:cubicBezTo>
                    <a:pt x="303" y="134"/>
                    <a:pt x="303" y="133"/>
                    <a:pt x="304" y="132"/>
                  </a:cubicBezTo>
                  <a:cubicBezTo>
                    <a:pt x="306" y="128"/>
                    <a:pt x="306" y="128"/>
                    <a:pt x="306" y="128"/>
                  </a:cubicBezTo>
                  <a:cubicBezTo>
                    <a:pt x="307" y="125"/>
                    <a:pt x="308" y="123"/>
                    <a:pt x="310" y="120"/>
                  </a:cubicBezTo>
                  <a:cubicBezTo>
                    <a:pt x="311" y="120"/>
                    <a:pt x="311" y="120"/>
                    <a:pt x="311" y="119"/>
                  </a:cubicBezTo>
                  <a:cubicBezTo>
                    <a:pt x="311" y="119"/>
                    <a:pt x="311" y="119"/>
                    <a:pt x="312" y="119"/>
                  </a:cubicBezTo>
                  <a:cubicBezTo>
                    <a:pt x="311" y="119"/>
                    <a:pt x="312" y="119"/>
                    <a:pt x="312" y="118"/>
                  </a:cubicBezTo>
                  <a:cubicBezTo>
                    <a:pt x="312" y="118"/>
                    <a:pt x="313" y="117"/>
                    <a:pt x="314" y="116"/>
                  </a:cubicBezTo>
                  <a:cubicBezTo>
                    <a:pt x="314" y="116"/>
                    <a:pt x="314" y="116"/>
                    <a:pt x="314" y="116"/>
                  </a:cubicBezTo>
                  <a:cubicBezTo>
                    <a:pt x="314" y="116"/>
                    <a:pt x="314" y="116"/>
                    <a:pt x="314" y="116"/>
                  </a:cubicBezTo>
                  <a:cubicBezTo>
                    <a:pt x="314" y="116"/>
                    <a:pt x="314" y="116"/>
                    <a:pt x="314" y="116"/>
                  </a:cubicBezTo>
                  <a:cubicBezTo>
                    <a:pt x="314" y="116"/>
                    <a:pt x="314" y="115"/>
                    <a:pt x="314" y="115"/>
                  </a:cubicBezTo>
                  <a:cubicBezTo>
                    <a:pt x="316" y="113"/>
                    <a:pt x="318" y="111"/>
                    <a:pt x="321" y="110"/>
                  </a:cubicBezTo>
                  <a:cubicBezTo>
                    <a:pt x="321" y="109"/>
                    <a:pt x="322" y="109"/>
                    <a:pt x="323" y="108"/>
                  </a:cubicBezTo>
                  <a:cubicBezTo>
                    <a:pt x="325" y="107"/>
                    <a:pt x="327" y="107"/>
                    <a:pt x="329" y="105"/>
                  </a:cubicBezTo>
                  <a:cubicBezTo>
                    <a:pt x="329" y="105"/>
                    <a:pt x="329" y="106"/>
                    <a:pt x="328" y="107"/>
                  </a:cubicBezTo>
                  <a:close/>
                  <a:moveTo>
                    <a:pt x="329" y="107"/>
                  </a:moveTo>
                  <a:cubicBezTo>
                    <a:pt x="329" y="107"/>
                    <a:pt x="328" y="107"/>
                    <a:pt x="329" y="107"/>
                  </a:cubicBezTo>
                  <a:cubicBezTo>
                    <a:pt x="329" y="107"/>
                    <a:pt x="329" y="107"/>
                    <a:pt x="329" y="107"/>
                  </a:cubicBezTo>
                  <a:close/>
                  <a:moveTo>
                    <a:pt x="322" y="105"/>
                  </a:moveTo>
                  <a:cubicBezTo>
                    <a:pt x="322" y="105"/>
                    <a:pt x="322" y="105"/>
                    <a:pt x="322" y="105"/>
                  </a:cubicBezTo>
                  <a:cubicBezTo>
                    <a:pt x="322" y="105"/>
                    <a:pt x="322" y="105"/>
                    <a:pt x="322" y="105"/>
                  </a:cubicBezTo>
                  <a:cubicBezTo>
                    <a:pt x="322" y="105"/>
                    <a:pt x="322" y="105"/>
                    <a:pt x="322" y="105"/>
                  </a:cubicBezTo>
                  <a:close/>
                  <a:moveTo>
                    <a:pt x="320" y="105"/>
                  </a:moveTo>
                  <a:cubicBezTo>
                    <a:pt x="320" y="105"/>
                    <a:pt x="321" y="105"/>
                    <a:pt x="321" y="105"/>
                  </a:cubicBezTo>
                  <a:lnTo>
                    <a:pt x="320" y="105"/>
                  </a:lnTo>
                  <a:close/>
                  <a:moveTo>
                    <a:pt x="318" y="105"/>
                  </a:moveTo>
                  <a:cubicBezTo>
                    <a:pt x="318" y="105"/>
                    <a:pt x="318" y="104"/>
                    <a:pt x="318" y="104"/>
                  </a:cubicBezTo>
                  <a:cubicBezTo>
                    <a:pt x="318" y="105"/>
                    <a:pt x="318" y="105"/>
                    <a:pt x="318" y="105"/>
                  </a:cubicBezTo>
                  <a:close/>
                  <a:moveTo>
                    <a:pt x="318" y="105"/>
                  </a:moveTo>
                  <a:cubicBezTo>
                    <a:pt x="318" y="105"/>
                    <a:pt x="318" y="105"/>
                    <a:pt x="318" y="105"/>
                  </a:cubicBezTo>
                  <a:cubicBezTo>
                    <a:pt x="318" y="105"/>
                    <a:pt x="318" y="105"/>
                    <a:pt x="318" y="105"/>
                  </a:cubicBezTo>
                  <a:close/>
                  <a:moveTo>
                    <a:pt x="315" y="105"/>
                  </a:moveTo>
                  <a:cubicBezTo>
                    <a:pt x="315" y="105"/>
                    <a:pt x="314" y="106"/>
                    <a:pt x="314" y="105"/>
                  </a:cubicBezTo>
                  <a:cubicBezTo>
                    <a:pt x="314" y="106"/>
                    <a:pt x="315" y="105"/>
                    <a:pt x="315" y="105"/>
                  </a:cubicBezTo>
                  <a:close/>
                  <a:moveTo>
                    <a:pt x="313" y="106"/>
                  </a:moveTo>
                  <a:cubicBezTo>
                    <a:pt x="313" y="106"/>
                    <a:pt x="313" y="106"/>
                    <a:pt x="313" y="106"/>
                  </a:cubicBezTo>
                  <a:cubicBezTo>
                    <a:pt x="313" y="106"/>
                    <a:pt x="313" y="106"/>
                    <a:pt x="313" y="106"/>
                  </a:cubicBezTo>
                  <a:close/>
                  <a:moveTo>
                    <a:pt x="294" y="128"/>
                  </a:moveTo>
                  <a:cubicBezTo>
                    <a:pt x="294" y="128"/>
                    <a:pt x="294" y="128"/>
                    <a:pt x="294" y="128"/>
                  </a:cubicBezTo>
                  <a:cubicBezTo>
                    <a:pt x="294" y="128"/>
                    <a:pt x="294" y="128"/>
                    <a:pt x="294" y="128"/>
                  </a:cubicBezTo>
                  <a:close/>
                  <a:moveTo>
                    <a:pt x="304" y="136"/>
                  </a:moveTo>
                  <a:cubicBezTo>
                    <a:pt x="304" y="136"/>
                    <a:pt x="304" y="136"/>
                    <a:pt x="304" y="136"/>
                  </a:cubicBezTo>
                  <a:cubicBezTo>
                    <a:pt x="304" y="136"/>
                    <a:pt x="304" y="136"/>
                    <a:pt x="304" y="136"/>
                  </a:cubicBezTo>
                  <a:close/>
                  <a:moveTo>
                    <a:pt x="308" y="130"/>
                  </a:moveTo>
                  <a:cubicBezTo>
                    <a:pt x="308" y="130"/>
                    <a:pt x="308" y="130"/>
                    <a:pt x="308" y="130"/>
                  </a:cubicBezTo>
                  <a:cubicBezTo>
                    <a:pt x="307" y="130"/>
                    <a:pt x="307" y="130"/>
                    <a:pt x="307" y="130"/>
                  </a:cubicBezTo>
                  <a:lnTo>
                    <a:pt x="308" y="130"/>
                  </a:lnTo>
                  <a:close/>
                  <a:moveTo>
                    <a:pt x="345" y="118"/>
                  </a:moveTo>
                  <a:cubicBezTo>
                    <a:pt x="345" y="117"/>
                    <a:pt x="345" y="117"/>
                    <a:pt x="345" y="117"/>
                  </a:cubicBezTo>
                  <a:cubicBezTo>
                    <a:pt x="345" y="117"/>
                    <a:pt x="345" y="118"/>
                    <a:pt x="345" y="118"/>
                  </a:cubicBezTo>
                  <a:close/>
                  <a:moveTo>
                    <a:pt x="344" y="118"/>
                  </a:moveTo>
                  <a:cubicBezTo>
                    <a:pt x="345" y="119"/>
                    <a:pt x="344" y="120"/>
                    <a:pt x="344" y="121"/>
                  </a:cubicBezTo>
                  <a:cubicBezTo>
                    <a:pt x="344" y="121"/>
                    <a:pt x="344" y="121"/>
                    <a:pt x="344" y="121"/>
                  </a:cubicBezTo>
                  <a:cubicBezTo>
                    <a:pt x="344" y="122"/>
                    <a:pt x="344" y="123"/>
                    <a:pt x="343" y="125"/>
                  </a:cubicBezTo>
                  <a:cubicBezTo>
                    <a:pt x="343" y="124"/>
                    <a:pt x="343" y="124"/>
                    <a:pt x="343" y="124"/>
                  </a:cubicBezTo>
                  <a:cubicBezTo>
                    <a:pt x="343" y="125"/>
                    <a:pt x="343" y="125"/>
                    <a:pt x="343" y="125"/>
                  </a:cubicBezTo>
                  <a:cubicBezTo>
                    <a:pt x="343" y="125"/>
                    <a:pt x="343" y="125"/>
                    <a:pt x="343" y="125"/>
                  </a:cubicBezTo>
                  <a:cubicBezTo>
                    <a:pt x="343" y="125"/>
                    <a:pt x="343" y="126"/>
                    <a:pt x="343" y="126"/>
                  </a:cubicBezTo>
                  <a:cubicBezTo>
                    <a:pt x="343" y="126"/>
                    <a:pt x="343" y="126"/>
                    <a:pt x="343" y="126"/>
                  </a:cubicBezTo>
                  <a:cubicBezTo>
                    <a:pt x="343" y="126"/>
                    <a:pt x="343" y="126"/>
                    <a:pt x="343" y="126"/>
                  </a:cubicBezTo>
                  <a:cubicBezTo>
                    <a:pt x="344" y="126"/>
                    <a:pt x="343" y="127"/>
                    <a:pt x="343" y="127"/>
                  </a:cubicBezTo>
                  <a:cubicBezTo>
                    <a:pt x="343" y="127"/>
                    <a:pt x="343" y="127"/>
                    <a:pt x="343" y="127"/>
                  </a:cubicBezTo>
                  <a:cubicBezTo>
                    <a:pt x="343" y="128"/>
                    <a:pt x="343" y="129"/>
                    <a:pt x="344" y="130"/>
                  </a:cubicBezTo>
                  <a:cubicBezTo>
                    <a:pt x="344" y="130"/>
                    <a:pt x="343" y="130"/>
                    <a:pt x="343" y="130"/>
                  </a:cubicBezTo>
                  <a:cubicBezTo>
                    <a:pt x="344" y="130"/>
                    <a:pt x="344" y="130"/>
                    <a:pt x="344" y="131"/>
                  </a:cubicBezTo>
                  <a:cubicBezTo>
                    <a:pt x="344" y="131"/>
                    <a:pt x="344" y="131"/>
                    <a:pt x="344" y="131"/>
                  </a:cubicBezTo>
                  <a:cubicBezTo>
                    <a:pt x="344" y="131"/>
                    <a:pt x="344" y="131"/>
                    <a:pt x="344" y="131"/>
                  </a:cubicBezTo>
                  <a:cubicBezTo>
                    <a:pt x="344" y="131"/>
                    <a:pt x="344" y="132"/>
                    <a:pt x="344" y="132"/>
                  </a:cubicBezTo>
                  <a:cubicBezTo>
                    <a:pt x="344" y="132"/>
                    <a:pt x="344" y="132"/>
                    <a:pt x="344" y="132"/>
                  </a:cubicBezTo>
                  <a:cubicBezTo>
                    <a:pt x="344" y="132"/>
                    <a:pt x="344" y="132"/>
                    <a:pt x="344" y="132"/>
                  </a:cubicBezTo>
                  <a:cubicBezTo>
                    <a:pt x="344" y="132"/>
                    <a:pt x="344" y="132"/>
                    <a:pt x="344" y="132"/>
                  </a:cubicBezTo>
                  <a:cubicBezTo>
                    <a:pt x="344" y="132"/>
                    <a:pt x="344" y="133"/>
                    <a:pt x="344" y="133"/>
                  </a:cubicBezTo>
                  <a:cubicBezTo>
                    <a:pt x="344" y="133"/>
                    <a:pt x="344" y="133"/>
                    <a:pt x="344" y="133"/>
                  </a:cubicBezTo>
                  <a:cubicBezTo>
                    <a:pt x="344" y="133"/>
                    <a:pt x="344" y="133"/>
                    <a:pt x="345" y="133"/>
                  </a:cubicBezTo>
                  <a:cubicBezTo>
                    <a:pt x="344" y="133"/>
                    <a:pt x="344" y="133"/>
                    <a:pt x="344" y="133"/>
                  </a:cubicBezTo>
                  <a:cubicBezTo>
                    <a:pt x="345" y="134"/>
                    <a:pt x="345" y="135"/>
                    <a:pt x="345" y="137"/>
                  </a:cubicBezTo>
                  <a:cubicBezTo>
                    <a:pt x="345" y="137"/>
                    <a:pt x="345" y="137"/>
                    <a:pt x="345" y="137"/>
                  </a:cubicBezTo>
                  <a:cubicBezTo>
                    <a:pt x="345" y="137"/>
                    <a:pt x="345" y="137"/>
                    <a:pt x="345" y="137"/>
                  </a:cubicBezTo>
                  <a:cubicBezTo>
                    <a:pt x="345" y="137"/>
                    <a:pt x="345" y="137"/>
                    <a:pt x="345" y="137"/>
                  </a:cubicBezTo>
                  <a:cubicBezTo>
                    <a:pt x="345" y="138"/>
                    <a:pt x="346" y="138"/>
                    <a:pt x="346" y="138"/>
                  </a:cubicBezTo>
                  <a:cubicBezTo>
                    <a:pt x="346" y="138"/>
                    <a:pt x="345" y="138"/>
                    <a:pt x="345" y="138"/>
                  </a:cubicBezTo>
                  <a:cubicBezTo>
                    <a:pt x="346" y="138"/>
                    <a:pt x="346" y="138"/>
                    <a:pt x="346" y="138"/>
                  </a:cubicBezTo>
                  <a:cubicBezTo>
                    <a:pt x="346" y="138"/>
                    <a:pt x="346" y="138"/>
                    <a:pt x="346" y="138"/>
                  </a:cubicBezTo>
                  <a:cubicBezTo>
                    <a:pt x="346" y="139"/>
                    <a:pt x="346" y="139"/>
                    <a:pt x="346" y="139"/>
                  </a:cubicBezTo>
                  <a:cubicBezTo>
                    <a:pt x="346" y="139"/>
                    <a:pt x="346" y="139"/>
                    <a:pt x="346" y="139"/>
                  </a:cubicBezTo>
                  <a:cubicBezTo>
                    <a:pt x="346" y="139"/>
                    <a:pt x="346" y="139"/>
                    <a:pt x="346" y="139"/>
                  </a:cubicBezTo>
                  <a:cubicBezTo>
                    <a:pt x="346" y="139"/>
                    <a:pt x="346" y="139"/>
                    <a:pt x="346" y="139"/>
                  </a:cubicBezTo>
                  <a:cubicBezTo>
                    <a:pt x="346" y="139"/>
                    <a:pt x="346" y="140"/>
                    <a:pt x="347" y="140"/>
                  </a:cubicBezTo>
                  <a:cubicBezTo>
                    <a:pt x="347" y="140"/>
                    <a:pt x="347" y="140"/>
                    <a:pt x="347" y="140"/>
                  </a:cubicBezTo>
                  <a:cubicBezTo>
                    <a:pt x="347" y="140"/>
                    <a:pt x="347" y="141"/>
                    <a:pt x="347" y="141"/>
                  </a:cubicBezTo>
                  <a:cubicBezTo>
                    <a:pt x="347" y="141"/>
                    <a:pt x="347" y="141"/>
                    <a:pt x="347" y="142"/>
                  </a:cubicBezTo>
                  <a:cubicBezTo>
                    <a:pt x="347" y="141"/>
                    <a:pt x="347" y="142"/>
                    <a:pt x="348" y="142"/>
                  </a:cubicBezTo>
                  <a:cubicBezTo>
                    <a:pt x="348" y="142"/>
                    <a:pt x="348" y="142"/>
                    <a:pt x="348" y="143"/>
                  </a:cubicBezTo>
                  <a:cubicBezTo>
                    <a:pt x="348" y="143"/>
                    <a:pt x="347" y="143"/>
                    <a:pt x="347" y="143"/>
                  </a:cubicBezTo>
                  <a:cubicBezTo>
                    <a:pt x="347" y="143"/>
                    <a:pt x="347" y="143"/>
                    <a:pt x="347" y="143"/>
                  </a:cubicBezTo>
                  <a:cubicBezTo>
                    <a:pt x="347" y="143"/>
                    <a:pt x="347" y="143"/>
                    <a:pt x="347" y="143"/>
                  </a:cubicBezTo>
                  <a:cubicBezTo>
                    <a:pt x="347" y="143"/>
                    <a:pt x="347" y="143"/>
                    <a:pt x="347" y="143"/>
                  </a:cubicBezTo>
                  <a:cubicBezTo>
                    <a:pt x="348" y="143"/>
                    <a:pt x="348" y="144"/>
                    <a:pt x="348" y="144"/>
                  </a:cubicBezTo>
                  <a:cubicBezTo>
                    <a:pt x="348" y="144"/>
                    <a:pt x="348" y="144"/>
                    <a:pt x="348" y="144"/>
                  </a:cubicBezTo>
                  <a:cubicBezTo>
                    <a:pt x="349" y="144"/>
                    <a:pt x="349" y="144"/>
                    <a:pt x="349" y="144"/>
                  </a:cubicBezTo>
                  <a:cubicBezTo>
                    <a:pt x="349" y="144"/>
                    <a:pt x="348" y="144"/>
                    <a:pt x="348" y="145"/>
                  </a:cubicBezTo>
                  <a:cubicBezTo>
                    <a:pt x="349" y="145"/>
                    <a:pt x="349" y="145"/>
                    <a:pt x="349" y="145"/>
                  </a:cubicBezTo>
                  <a:cubicBezTo>
                    <a:pt x="349" y="145"/>
                    <a:pt x="349" y="145"/>
                    <a:pt x="349" y="145"/>
                  </a:cubicBezTo>
                  <a:cubicBezTo>
                    <a:pt x="348" y="145"/>
                    <a:pt x="348" y="145"/>
                    <a:pt x="348" y="145"/>
                  </a:cubicBezTo>
                  <a:cubicBezTo>
                    <a:pt x="348" y="145"/>
                    <a:pt x="349" y="145"/>
                    <a:pt x="349" y="146"/>
                  </a:cubicBezTo>
                  <a:cubicBezTo>
                    <a:pt x="348" y="146"/>
                    <a:pt x="348" y="146"/>
                    <a:pt x="348" y="146"/>
                  </a:cubicBezTo>
                  <a:cubicBezTo>
                    <a:pt x="348" y="146"/>
                    <a:pt x="349" y="146"/>
                    <a:pt x="349" y="146"/>
                  </a:cubicBezTo>
                  <a:cubicBezTo>
                    <a:pt x="349" y="146"/>
                    <a:pt x="349" y="146"/>
                    <a:pt x="349" y="146"/>
                  </a:cubicBezTo>
                  <a:cubicBezTo>
                    <a:pt x="349" y="146"/>
                    <a:pt x="349" y="146"/>
                    <a:pt x="349" y="147"/>
                  </a:cubicBezTo>
                  <a:cubicBezTo>
                    <a:pt x="349" y="146"/>
                    <a:pt x="349" y="146"/>
                    <a:pt x="349" y="146"/>
                  </a:cubicBezTo>
                  <a:cubicBezTo>
                    <a:pt x="349" y="147"/>
                    <a:pt x="349" y="147"/>
                    <a:pt x="349" y="148"/>
                  </a:cubicBezTo>
                  <a:cubicBezTo>
                    <a:pt x="349" y="148"/>
                    <a:pt x="349" y="147"/>
                    <a:pt x="349" y="147"/>
                  </a:cubicBezTo>
                  <a:cubicBezTo>
                    <a:pt x="348" y="148"/>
                    <a:pt x="348" y="149"/>
                    <a:pt x="347" y="149"/>
                  </a:cubicBezTo>
                  <a:cubicBezTo>
                    <a:pt x="347" y="148"/>
                    <a:pt x="347" y="149"/>
                    <a:pt x="347" y="149"/>
                  </a:cubicBezTo>
                  <a:cubicBezTo>
                    <a:pt x="347" y="149"/>
                    <a:pt x="347" y="149"/>
                    <a:pt x="347" y="149"/>
                  </a:cubicBezTo>
                  <a:cubicBezTo>
                    <a:pt x="347" y="149"/>
                    <a:pt x="347" y="149"/>
                    <a:pt x="347" y="149"/>
                  </a:cubicBezTo>
                  <a:cubicBezTo>
                    <a:pt x="347" y="149"/>
                    <a:pt x="347" y="149"/>
                    <a:pt x="347" y="149"/>
                  </a:cubicBezTo>
                  <a:cubicBezTo>
                    <a:pt x="346" y="149"/>
                    <a:pt x="346" y="149"/>
                    <a:pt x="345" y="149"/>
                  </a:cubicBezTo>
                  <a:cubicBezTo>
                    <a:pt x="345" y="149"/>
                    <a:pt x="345" y="149"/>
                    <a:pt x="345" y="149"/>
                  </a:cubicBezTo>
                  <a:cubicBezTo>
                    <a:pt x="345" y="149"/>
                    <a:pt x="345" y="149"/>
                    <a:pt x="345" y="149"/>
                  </a:cubicBezTo>
                  <a:cubicBezTo>
                    <a:pt x="345" y="149"/>
                    <a:pt x="344" y="149"/>
                    <a:pt x="344" y="149"/>
                  </a:cubicBezTo>
                  <a:cubicBezTo>
                    <a:pt x="344" y="149"/>
                    <a:pt x="345" y="149"/>
                    <a:pt x="345" y="149"/>
                  </a:cubicBezTo>
                  <a:cubicBezTo>
                    <a:pt x="345" y="149"/>
                    <a:pt x="344" y="149"/>
                    <a:pt x="345" y="149"/>
                  </a:cubicBezTo>
                  <a:cubicBezTo>
                    <a:pt x="344" y="149"/>
                    <a:pt x="344" y="149"/>
                    <a:pt x="344" y="149"/>
                  </a:cubicBezTo>
                  <a:cubicBezTo>
                    <a:pt x="344" y="149"/>
                    <a:pt x="344" y="149"/>
                    <a:pt x="344" y="149"/>
                  </a:cubicBezTo>
                  <a:cubicBezTo>
                    <a:pt x="344" y="149"/>
                    <a:pt x="344" y="149"/>
                    <a:pt x="344" y="149"/>
                  </a:cubicBezTo>
                  <a:cubicBezTo>
                    <a:pt x="343" y="149"/>
                    <a:pt x="343" y="149"/>
                    <a:pt x="343" y="149"/>
                  </a:cubicBezTo>
                  <a:cubicBezTo>
                    <a:pt x="343" y="149"/>
                    <a:pt x="343" y="149"/>
                    <a:pt x="343" y="149"/>
                  </a:cubicBezTo>
                  <a:cubicBezTo>
                    <a:pt x="343" y="149"/>
                    <a:pt x="343" y="149"/>
                    <a:pt x="343" y="149"/>
                  </a:cubicBezTo>
                  <a:cubicBezTo>
                    <a:pt x="343" y="149"/>
                    <a:pt x="343" y="149"/>
                    <a:pt x="343" y="149"/>
                  </a:cubicBezTo>
                  <a:cubicBezTo>
                    <a:pt x="343" y="149"/>
                    <a:pt x="343" y="149"/>
                    <a:pt x="343" y="149"/>
                  </a:cubicBezTo>
                  <a:cubicBezTo>
                    <a:pt x="342" y="149"/>
                    <a:pt x="342" y="149"/>
                    <a:pt x="342" y="149"/>
                  </a:cubicBezTo>
                  <a:cubicBezTo>
                    <a:pt x="342" y="150"/>
                    <a:pt x="342" y="149"/>
                    <a:pt x="342" y="149"/>
                  </a:cubicBezTo>
                  <a:cubicBezTo>
                    <a:pt x="342" y="149"/>
                    <a:pt x="341" y="149"/>
                    <a:pt x="341" y="149"/>
                  </a:cubicBezTo>
                  <a:cubicBezTo>
                    <a:pt x="341" y="149"/>
                    <a:pt x="341" y="149"/>
                    <a:pt x="340" y="149"/>
                  </a:cubicBezTo>
                  <a:cubicBezTo>
                    <a:pt x="340" y="149"/>
                    <a:pt x="341" y="149"/>
                    <a:pt x="341" y="149"/>
                  </a:cubicBezTo>
                  <a:cubicBezTo>
                    <a:pt x="340" y="149"/>
                    <a:pt x="340" y="149"/>
                    <a:pt x="340" y="149"/>
                  </a:cubicBezTo>
                  <a:cubicBezTo>
                    <a:pt x="340" y="149"/>
                    <a:pt x="340" y="149"/>
                    <a:pt x="340" y="148"/>
                  </a:cubicBezTo>
                  <a:cubicBezTo>
                    <a:pt x="340" y="148"/>
                    <a:pt x="339" y="149"/>
                    <a:pt x="339" y="149"/>
                  </a:cubicBezTo>
                  <a:cubicBezTo>
                    <a:pt x="339" y="148"/>
                    <a:pt x="339" y="149"/>
                    <a:pt x="339" y="148"/>
                  </a:cubicBezTo>
                  <a:cubicBezTo>
                    <a:pt x="339" y="148"/>
                    <a:pt x="339" y="148"/>
                    <a:pt x="339" y="148"/>
                  </a:cubicBezTo>
                  <a:cubicBezTo>
                    <a:pt x="339" y="148"/>
                    <a:pt x="338" y="148"/>
                    <a:pt x="338" y="148"/>
                  </a:cubicBezTo>
                  <a:cubicBezTo>
                    <a:pt x="338" y="148"/>
                    <a:pt x="338" y="148"/>
                    <a:pt x="338" y="148"/>
                  </a:cubicBezTo>
                  <a:cubicBezTo>
                    <a:pt x="338" y="148"/>
                    <a:pt x="337" y="148"/>
                    <a:pt x="338" y="148"/>
                  </a:cubicBezTo>
                  <a:cubicBezTo>
                    <a:pt x="338" y="148"/>
                    <a:pt x="337" y="147"/>
                    <a:pt x="337" y="148"/>
                  </a:cubicBezTo>
                  <a:cubicBezTo>
                    <a:pt x="337" y="147"/>
                    <a:pt x="336" y="147"/>
                    <a:pt x="336" y="146"/>
                  </a:cubicBezTo>
                  <a:cubicBezTo>
                    <a:pt x="336" y="146"/>
                    <a:pt x="336" y="146"/>
                    <a:pt x="336" y="146"/>
                  </a:cubicBezTo>
                  <a:cubicBezTo>
                    <a:pt x="336" y="146"/>
                    <a:pt x="336" y="146"/>
                    <a:pt x="336" y="146"/>
                  </a:cubicBezTo>
                  <a:cubicBezTo>
                    <a:pt x="336" y="146"/>
                    <a:pt x="336" y="146"/>
                    <a:pt x="336" y="146"/>
                  </a:cubicBezTo>
                  <a:cubicBezTo>
                    <a:pt x="336" y="146"/>
                    <a:pt x="336" y="146"/>
                    <a:pt x="336" y="146"/>
                  </a:cubicBezTo>
                  <a:cubicBezTo>
                    <a:pt x="336" y="145"/>
                    <a:pt x="336" y="146"/>
                    <a:pt x="335" y="145"/>
                  </a:cubicBezTo>
                  <a:cubicBezTo>
                    <a:pt x="336" y="145"/>
                    <a:pt x="336" y="145"/>
                    <a:pt x="336" y="145"/>
                  </a:cubicBezTo>
                  <a:cubicBezTo>
                    <a:pt x="335" y="145"/>
                    <a:pt x="335" y="145"/>
                    <a:pt x="335" y="145"/>
                  </a:cubicBezTo>
                  <a:cubicBezTo>
                    <a:pt x="335" y="145"/>
                    <a:pt x="335" y="145"/>
                    <a:pt x="336" y="145"/>
                  </a:cubicBezTo>
                  <a:cubicBezTo>
                    <a:pt x="336" y="144"/>
                    <a:pt x="335" y="144"/>
                    <a:pt x="335" y="144"/>
                  </a:cubicBezTo>
                  <a:cubicBezTo>
                    <a:pt x="335" y="144"/>
                    <a:pt x="335" y="144"/>
                    <a:pt x="335" y="144"/>
                  </a:cubicBezTo>
                  <a:cubicBezTo>
                    <a:pt x="335" y="144"/>
                    <a:pt x="335" y="144"/>
                    <a:pt x="335" y="144"/>
                  </a:cubicBezTo>
                  <a:cubicBezTo>
                    <a:pt x="335" y="144"/>
                    <a:pt x="335" y="144"/>
                    <a:pt x="335" y="144"/>
                  </a:cubicBezTo>
                  <a:cubicBezTo>
                    <a:pt x="335" y="144"/>
                    <a:pt x="335" y="144"/>
                    <a:pt x="335" y="144"/>
                  </a:cubicBezTo>
                  <a:cubicBezTo>
                    <a:pt x="335" y="144"/>
                    <a:pt x="335" y="144"/>
                    <a:pt x="335" y="144"/>
                  </a:cubicBezTo>
                  <a:cubicBezTo>
                    <a:pt x="335" y="144"/>
                    <a:pt x="335" y="144"/>
                    <a:pt x="335" y="144"/>
                  </a:cubicBezTo>
                  <a:cubicBezTo>
                    <a:pt x="335" y="144"/>
                    <a:pt x="335" y="143"/>
                    <a:pt x="335" y="143"/>
                  </a:cubicBezTo>
                  <a:cubicBezTo>
                    <a:pt x="335" y="143"/>
                    <a:pt x="335" y="143"/>
                    <a:pt x="335" y="143"/>
                  </a:cubicBezTo>
                  <a:cubicBezTo>
                    <a:pt x="335" y="143"/>
                    <a:pt x="334" y="143"/>
                    <a:pt x="335" y="143"/>
                  </a:cubicBezTo>
                  <a:cubicBezTo>
                    <a:pt x="335" y="143"/>
                    <a:pt x="335" y="143"/>
                    <a:pt x="335" y="143"/>
                  </a:cubicBezTo>
                  <a:cubicBezTo>
                    <a:pt x="335" y="143"/>
                    <a:pt x="335" y="143"/>
                    <a:pt x="335" y="143"/>
                  </a:cubicBezTo>
                  <a:cubicBezTo>
                    <a:pt x="335" y="143"/>
                    <a:pt x="334" y="143"/>
                    <a:pt x="334" y="143"/>
                  </a:cubicBezTo>
                  <a:cubicBezTo>
                    <a:pt x="334" y="143"/>
                    <a:pt x="335" y="143"/>
                    <a:pt x="335" y="143"/>
                  </a:cubicBezTo>
                  <a:cubicBezTo>
                    <a:pt x="335" y="143"/>
                    <a:pt x="335" y="143"/>
                    <a:pt x="335" y="143"/>
                  </a:cubicBezTo>
                  <a:cubicBezTo>
                    <a:pt x="334" y="143"/>
                    <a:pt x="334" y="143"/>
                    <a:pt x="334" y="143"/>
                  </a:cubicBezTo>
                  <a:cubicBezTo>
                    <a:pt x="335" y="143"/>
                    <a:pt x="335" y="143"/>
                    <a:pt x="335" y="143"/>
                  </a:cubicBezTo>
                  <a:cubicBezTo>
                    <a:pt x="334" y="143"/>
                    <a:pt x="334" y="142"/>
                    <a:pt x="334" y="142"/>
                  </a:cubicBezTo>
                  <a:cubicBezTo>
                    <a:pt x="334" y="142"/>
                    <a:pt x="334" y="142"/>
                    <a:pt x="334" y="142"/>
                  </a:cubicBezTo>
                  <a:cubicBezTo>
                    <a:pt x="334" y="142"/>
                    <a:pt x="334" y="142"/>
                    <a:pt x="334" y="142"/>
                  </a:cubicBezTo>
                  <a:cubicBezTo>
                    <a:pt x="334" y="142"/>
                    <a:pt x="334" y="141"/>
                    <a:pt x="334" y="141"/>
                  </a:cubicBezTo>
                  <a:cubicBezTo>
                    <a:pt x="334" y="141"/>
                    <a:pt x="334" y="141"/>
                    <a:pt x="334" y="141"/>
                  </a:cubicBezTo>
                  <a:cubicBezTo>
                    <a:pt x="334" y="141"/>
                    <a:pt x="334" y="141"/>
                    <a:pt x="334" y="141"/>
                  </a:cubicBezTo>
                  <a:cubicBezTo>
                    <a:pt x="334" y="141"/>
                    <a:pt x="335" y="141"/>
                    <a:pt x="334" y="141"/>
                  </a:cubicBezTo>
                  <a:cubicBezTo>
                    <a:pt x="334" y="140"/>
                    <a:pt x="334" y="140"/>
                    <a:pt x="334" y="140"/>
                  </a:cubicBezTo>
                  <a:cubicBezTo>
                    <a:pt x="334" y="140"/>
                    <a:pt x="333" y="140"/>
                    <a:pt x="334" y="139"/>
                  </a:cubicBezTo>
                  <a:cubicBezTo>
                    <a:pt x="334" y="139"/>
                    <a:pt x="334" y="139"/>
                    <a:pt x="334" y="139"/>
                  </a:cubicBezTo>
                  <a:cubicBezTo>
                    <a:pt x="334" y="138"/>
                    <a:pt x="333" y="138"/>
                    <a:pt x="334" y="137"/>
                  </a:cubicBezTo>
                  <a:cubicBezTo>
                    <a:pt x="334" y="138"/>
                    <a:pt x="334" y="137"/>
                    <a:pt x="334" y="137"/>
                  </a:cubicBezTo>
                  <a:cubicBezTo>
                    <a:pt x="334" y="137"/>
                    <a:pt x="334" y="137"/>
                    <a:pt x="334" y="137"/>
                  </a:cubicBezTo>
                  <a:cubicBezTo>
                    <a:pt x="334" y="137"/>
                    <a:pt x="334" y="137"/>
                    <a:pt x="333" y="137"/>
                  </a:cubicBezTo>
                  <a:cubicBezTo>
                    <a:pt x="333" y="137"/>
                    <a:pt x="333" y="136"/>
                    <a:pt x="334" y="136"/>
                  </a:cubicBezTo>
                  <a:cubicBezTo>
                    <a:pt x="333" y="136"/>
                    <a:pt x="333" y="136"/>
                    <a:pt x="333" y="136"/>
                  </a:cubicBezTo>
                  <a:cubicBezTo>
                    <a:pt x="334" y="136"/>
                    <a:pt x="334" y="136"/>
                    <a:pt x="334" y="136"/>
                  </a:cubicBezTo>
                  <a:cubicBezTo>
                    <a:pt x="333" y="136"/>
                    <a:pt x="333" y="136"/>
                    <a:pt x="333" y="136"/>
                  </a:cubicBezTo>
                  <a:cubicBezTo>
                    <a:pt x="334" y="136"/>
                    <a:pt x="334" y="136"/>
                    <a:pt x="334" y="136"/>
                  </a:cubicBezTo>
                  <a:cubicBezTo>
                    <a:pt x="334" y="136"/>
                    <a:pt x="333" y="136"/>
                    <a:pt x="333" y="135"/>
                  </a:cubicBezTo>
                  <a:cubicBezTo>
                    <a:pt x="334" y="135"/>
                    <a:pt x="334" y="135"/>
                    <a:pt x="334" y="135"/>
                  </a:cubicBezTo>
                  <a:cubicBezTo>
                    <a:pt x="334" y="135"/>
                    <a:pt x="333" y="135"/>
                    <a:pt x="333" y="135"/>
                  </a:cubicBezTo>
                  <a:cubicBezTo>
                    <a:pt x="334" y="135"/>
                    <a:pt x="334" y="135"/>
                    <a:pt x="334" y="135"/>
                  </a:cubicBezTo>
                  <a:cubicBezTo>
                    <a:pt x="334" y="134"/>
                    <a:pt x="334" y="134"/>
                    <a:pt x="333" y="134"/>
                  </a:cubicBezTo>
                  <a:cubicBezTo>
                    <a:pt x="334" y="134"/>
                    <a:pt x="334" y="134"/>
                    <a:pt x="334" y="134"/>
                  </a:cubicBezTo>
                  <a:cubicBezTo>
                    <a:pt x="333" y="133"/>
                    <a:pt x="334" y="132"/>
                    <a:pt x="334" y="131"/>
                  </a:cubicBezTo>
                  <a:cubicBezTo>
                    <a:pt x="334" y="132"/>
                    <a:pt x="334" y="132"/>
                    <a:pt x="334" y="132"/>
                  </a:cubicBezTo>
                  <a:cubicBezTo>
                    <a:pt x="334" y="131"/>
                    <a:pt x="334" y="131"/>
                    <a:pt x="334" y="131"/>
                  </a:cubicBezTo>
                  <a:cubicBezTo>
                    <a:pt x="334" y="131"/>
                    <a:pt x="334" y="131"/>
                    <a:pt x="334" y="131"/>
                  </a:cubicBezTo>
                  <a:cubicBezTo>
                    <a:pt x="335" y="131"/>
                    <a:pt x="334" y="131"/>
                    <a:pt x="334" y="131"/>
                  </a:cubicBezTo>
                  <a:cubicBezTo>
                    <a:pt x="334" y="131"/>
                    <a:pt x="334" y="131"/>
                    <a:pt x="334" y="131"/>
                  </a:cubicBezTo>
                  <a:cubicBezTo>
                    <a:pt x="334" y="131"/>
                    <a:pt x="334" y="130"/>
                    <a:pt x="334" y="130"/>
                  </a:cubicBezTo>
                  <a:cubicBezTo>
                    <a:pt x="334" y="130"/>
                    <a:pt x="334" y="130"/>
                    <a:pt x="334" y="131"/>
                  </a:cubicBezTo>
                  <a:cubicBezTo>
                    <a:pt x="334" y="130"/>
                    <a:pt x="334" y="130"/>
                    <a:pt x="334" y="130"/>
                  </a:cubicBezTo>
                  <a:cubicBezTo>
                    <a:pt x="335" y="130"/>
                    <a:pt x="335" y="131"/>
                    <a:pt x="335" y="131"/>
                  </a:cubicBezTo>
                  <a:cubicBezTo>
                    <a:pt x="335" y="131"/>
                    <a:pt x="335" y="131"/>
                    <a:pt x="335" y="131"/>
                  </a:cubicBezTo>
                  <a:cubicBezTo>
                    <a:pt x="336" y="131"/>
                    <a:pt x="335" y="131"/>
                    <a:pt x="336" y="131"/>
                  </a:cubicBezTo>
                  <a:cubicBezTo>
                    <a:pt x="336" y="131"/>
                    <a:pt x="335" y="130"/>
                    <a:pt x="335" y="130"/>
                  </a:cubicBezTo>
                  <a:cubicBezTo>
                    <a:pt x="335" y="130"/>
                    <a:pt x="334" y="130"/>
                    <a:pt x="334" y="130"/>
                  </a:cubicBezTo>
                  <a:cubicBezTo>
                    <a:pt x="335" y="130"/>
                    <a:pt x="334" y="130"/>
                    <a:pt x="335" y="130"/>
                  </a:cubicBezTo>
                  <a:cubicBezTo>
                    <a:pt x="335" y="130"/>
                    <a:pt x="335" y="130"/>
                    <a:pt x="335" y="130"/>
                  </a:cubicBezTo>
                  <a:cubicBezTo>
                    <a:pt x="335" y="130"/>
                    <a:pt x="334" y="129"/>
                    <a:pt x="334" y="129"/>
                  </a:cubicBezTo>
                  <a:cubicBezTo>
                    <a:pt x="335" y="129"/>
                    <a:pt x="335" y="130"/>
                    <a:pt x="335" y="129"/>
                  </a:cubicBezTo>
                  <a:cubicBezTo>
                    <a:pt x="335" y="129"/>
                    <a:pt x="335" y="129"/>
                    <a:pt x="334" y="129"/>
                  </a:cubicBezTo>
                  <a:cubicBezTo>
                    <a:pt x="334" y="129"/>
                    <a:pt x="335" y="129"/>
                    <a:pt x="334" y="129"/>
                  </a:cubicBezTo>
                  <a:cubicBezTo>
                    <a:pt x="335" y="129"/>
                    <a:pt x="335" y="129"/>
                    <a:pt x="335" y="129"/>
                  </a:cubicBezTo>
                  <a:cubicBezTo>
                    <a:pt x="335" y="129"/>
                    <a:pt x="335" y="128"/>
                    <a:pt x="334" y="128"/>
                  </a:cubicBezTo>
                  <a:cubicBezTo>
                    <a:pt x="334" y="128"/>
                    <a:pt x="335" y="128"/>
                    <a:pt x="335" y="128"/>
                  </a:cubicBezTo>
                  <a:cubicBezTo>
                    <a:pt x="335" y="128"/>
                    <a:pt x="334" y="128"/>
                    <a:pt x="335" y="128"/>
                  </a:cubicBezTo>
                  <a:cubicBezTo>
                    <a:pt x="335" y="128"/>
                    <a:pt x="335" y="128"/>
                    <a:pt x="335" y="128"/>
                  </a:cubicBezTo>
                  <a:cubicBezTo>
                    <a:pt x="335" y="128"/>
                    <a:pt x="335" y="128"/>
                    <a:pt x="335" y="128"/>
                  </a:cubicBezTo>
                  <a:cubicBezTo>
                    <a:pt x="335" y="128"/>
                    <a:pt x="335" y="127"/>
                    <a:pt x="335" y="127"/>
                  </a:cubicBezTo>
                  <a:cubicBezTo>
                    <a:pt x="335" y="127"/>
                    <a:pt x="335" y="127"/>
                    <a:pt x="335" y="127"/>
                  </a:cubicBezTo>
                  <a:cubicBezTo>
                    <a:pt x="335" y="127"/>
                    <a:pt x="335" y="127"/>
                    <a:pt x="335" y="127"/>
                  </a:cubicBezTo>
                  <a:cubicBezTo>
                    <a:pt x="335" y="127"/>
                    <a:pt x="335" y="127"/>
                    <a:pt x="335" y="127"/>
                  </a:cubicBezTo>
                  <a:cubicBezTo>
                    <a:pt x="335" y="127"/>
                    <a:pt x="335" y="127"/>
                    <a:pt x="335" y="127"/>
                  </a:cubicBezTo>
                  <a:cubicBezTo>
                    <a:pt x="335" y="127"/>
                    <a:pt x="335" y="127"/>
                    <a:pt x="335" y="127"/>
                  </a:cubicBezTo>
                  <a:cubicBezTo>
                    <a:pt x="335" y="127"/>
                    <a:pt x="335" y="127"/>
                    <a:pt x="335" y="127"/>
                  </a:cubicBezTo>
                  <a:cubicBezTo>
                    <a:pt x="335" y="126"/>
                    <a:pt x="335" y="126"/>
                    <a:pt x="335" y="126"/>
                  </a:cubicBezTo>
                  <a:cubicBezTo>
                    <a:pt x="335" y="126"/>
                    <a:pt x="335" y="127"/>
                    <a:pt x="335" y="126"/>
                  </a:cubicBezTo>
                  <a:cubicBezTo>
                    <a:pt x="336" y="127"/>
                    <a:pt x="336" y="127"/>
                    <a:pt x="336" y="127"/>
                  </a:cubicBezTo>
                  <a:cubicBezTo>
                    <a:pt x="336" y="126"/>
                    <a:pt x="336" y="126"/>
                    <a:pt x="336" y="126"/>
                  </a:cubicBezTo>
                  <a:cubicBezTo>
                    <a:pt x="335" y="126"/>
                    <a:pt x="335" y="126"/>
                    <a:pt x="335" y="126"/>
                  </a:cubicBezTo>
                  <a:cubicBezTo>
                    <a:pt x="335" y="126"/>
                    <a:pt x="335" y="126"/>
                    <a:pt x="335" y="126"/>
                  </a:cubicBezTo>
                  <a:cubicBezTo>
                    <a:pt x="335" y="126"/>
                    <a:pt x="335" y="126"/>
                    <a:pt x="335" y="126"/>
                  </a:cubicBezTo>
                  <a:cubicBezTo>
                    <a:pt x="336" y="126"/>
                    <a:pt x="336" y="126"/>
                    <a:pt x="336" y="126"/>
                  </a:cubicBezTo>
                  <a:cubicBezTo>
                    <a:pt x="336" y="126"/>
                    <a:pt x="336" y="125"/>
                    <a:pt x="336" y="125"/>
                  </a:cubicBezTo>
                  <a:cubicBezTo>
                    <a:pt x="336" y="125"/>
                    <a:pt x="336" y="125"/>
                    <a:pt x="336" y="125"/>
                  </a:cubicBezTo>
                  <a:cubicBezTo>
                    <a:pt x="336" y="125"/>
                    <a:pt x="336" y="125"/>
                    <a:pt x="336" y="125"/>
                  </a:cubicBezTo>
                  <a:cubicBezTo>
                    <a:pt x="336" y="125"/>
                    <a:pt x="336" y="125"/>
                    <a:pt x="336" y="125"/>
                  </a:cubicBezTo>
                  <a:cubicBezTo>
                    <a:pt x="337" y="125"/>
                    <a:pt x="337" y="125"/>
                    <a:pt x="337" y="125"/>
                  </a:cubicBezTo>
                  <a:cubicBezTo>
                    <a:pt x="337" y="125"/>
                    <a:pt x="337" y="125"/>
                    <a:pt x="337" y="125"/>
                  </a:cubicBezTo>
                  <a:cubicBezTo>
                    <a:pt x="337" y="125"/>
                    <a:pt x="337" y="125"/>
                    <a:pt x="337" y="125"/>
                  </a:cubicBezTo>
                  <a:cubicBezTo>
                    <a:pt x="337" y="125"/>
                    <a:pt x="337" y="125"/>
                    <a:pt x="337" y="125"/>
                  </a:cubicBezTo>
                  <a:cubicBezTo>
                    <a:pt x="337" y="125"/>
                    <a:pt x="337" y="124"/>
                    <a:pt x="336" y="124"/>
                  </a:cubicBezTo>
                  <a:cubicBezTo>
                    <a:pt x="336" y="124"/>
                    <a:pt x="337" y="124"/>
                    <a:pt x="337" y="124"/>
                  </a:cubicBezTo>
                  <a:cubicBezTo>
                    <a:pt x="337" y="124"/>
                    <a:pt x="337" y="123"/>
                    <a:pt x="337" y="124"/>
                  </a:cubicBezTo>
                  <a:cubicBezTo>
                    <a:pt x="337" y="124"/>
                    <a:pt x="336" y="123"/>
                    <a:pt x="337" y="123"/>
                  </a:cubicBezTo>
                  <a:cubicBezTo>
                    <a:pt x="337" y="124"/>
                    <a:pt x="337" y="123"/>
                    <a:pt x="337" y="124"/>
                  </a:cubicBezTo>
                  <a:cubicBezTo>
                    <a:pt x="337" y="124"/>
                    <a:pt x="337" y="124"/>
                    <a:pt x="337" y="124"/>
                  </a:cubicBezTo>
                  <a:cubicBezTo>
                    <a:pt x="337" y="124"/>
                    <a:pt x="337" y="124"/>
                    <a:pt x="338" y="124"/>
                  </a:cubicBezTo>
                  <a:cubicBezTo>
                    <a:pt x="338" y="124"/>
                    <a:pt x="338" y="123"/>
                    <a:pt x="337" y="123"/>
                  </a:cubicBezTo>
                  <a:cubicBezTo>
                    <a:pt x="337" y="123"/>
                    <a:pt x="337" y="124"/>
                    <a:pt x="337" y="123"/>
                  </a:cubicBezTo>
                  <a:cubicBezTo>
                    <a:pt x="337" y="123"/>
                    <a:pt x="338" y="123"/>
                    <a:pt x="337" y="123"/>
                  </a:cubicBezTo>
                  <a:cubicBezTo>
                    <a:pt x="337" y="123"/>
                    <a:pt x="337" y="123"/>
                    <a:pt x="337" y="123"/>
                  </a:cubicBezTo>
                  <a:cubicBezTo>
                    <a:pt x="337" y="123"/>
                    <a:pt x="337" y="123"/>
                    <a:pt x="337" y="123"/>
                  </a:cubicBezTo>
                  <a:cubicBezTo>
                    <a:pt x="337" y="123"/>
                    <a:pt x="337" y="123"/>
                    <a:pt x="337" y="123"/>
                  </a:cubicBezTo>
                  <a:cubicBezTo>
                    <a:pt x="337" y="122"/>
                    <a:pt x="337" y="123"/>
                    <a:pt x="337" y="122"/>
                  </a:cubicBezTo>
                  <a:cubicBezTo>
                    <a:pt x="337" y="122"/>
                    <a:pt x="337" y="122"/>
                    <a:pt x="337" y="122"/>
                  </a:cubicBezTo>
                  <a:cubicBezTo>
                    <a:pt x="338" y="122"/>
                    <a:pt x="337" y="123"/>
                    <a:pt x="337" y="123"/>
                  </a:cubicBezTo>
                  <a:cubicBezTo>
                    <a:pt x="338" y="123"/>
                    <a:pt x="337" y="122"/>
                    <a:pt x="338" y="122"/>
                  </a:cubicBezTo>
                  <a:cubicBezTo>
                    <a:pt x="338" y="122"/>
                    <a:pt x="338" y="122"/>
                    <a:pt x="338" y="122"/>
                  </a:cubicBezTo>
                  <a:cubicBezTo>
                    <a:pt x="338" y="122"/>
                    <a:pt x="338" y="123"/>
                    <a:pt x="338" y="122"/>
                  </a:cubicBezTo>
                  <a:cubicBezTo>
                    <a:pt x="338" y="122"/>
                    <a:pt x="338" y="122"/>
                    <a:pt x="338" y="122"/>
                  </a:cubicBezTo>
                  <a:cubicBezTo>
                    <a:pt x="338" y="122"/>
                    <a:pt x="338" y="121"/>
                    <a:pt x="338" y="121"/>
                  </a:cubicBezTo>
                  <a:cubicBezTo>
                    <a:pt x="338" y="121"/>
                    <a:pt x="338" y="121"/>
                    <a:pt x="338" y="121"/>
                  </a:cubicBezTo>
                  <a:cubicBezTo>
                    <a:pt x="338" y="121"/>
                    <a:pt x="338" y="122"/>
                    <a:pt x="338" y="122"/>
                  </a:cubicBezTo>
                  <a:cubicBezTo>
                    <a:pt x="339" y="122"/>
                    <a:pt x="338" y="122"/>
                    <a:pt x="338" y="123"/>
                  </a:cubicBezTo>
                  <a:cubicBezTo>
                    <a:pt x="338" y="122"/>
                    <a:pt x="339" y="123"/>
                    <a:pt x="339" y="123"/>
                  </a:cubicBezTo>
                  <a:cubicBezTo>
                    <a:pt x="339" y="123"/>
                    <a:pt x="339" y="122"/>
                    <a:pt x="339" y="122"/>
                  </a:cubicBezTo>
                  <a:cubicBezTo>
                    <a:pt x="339" y="122"/>
                    <a:pt x="339" y="122"/>
                    <a:pt x="338" y="122"/>
                  </a:cubicBezTo>
                  <a:cubicBezTo>
                    <a:pt x="339" y="122"/>
                    <a:pt x="339" y="122"/>
                    <a:pt x="339" y="121"/>
                  </a:cubicBezTo>
                  <a:cubicBezTo>
                    <a:pt x="339" y="121"/>
                    <a:pt x="339" y="121"/>
                    <a:pt x="339" y="122"/>
                  </a:cubicBezTo>
                  <a:cubicBezTo>
                    <a:pt x="339" y="121"/>
                    <a:pt x="339" y="121"/>
                    <a:pt x="340" y="121"/>
                  </a:cubicBezTo>
                  <a:cubicBezTo>
                    <a:pt x="339" y="121"/>
                    <a:pt x="340" y="120"/>
                    <a:pt x="340" y="120"/>
                  </a:cubicBezTo>
                  <a:cubicBezTo>
                    <a:pt x="339" y="120"/>
                    <a:pt x="339" y="120"/>
                    <a:pt x="339" y="120"/>
                  </a:cubicBezTo>
                  <a:cubicBezTo>
                    <a:pt x="339" y="120"/>
                    <a:pt x="339" y="120"/>
                    <a:pt x="339" y="120"/>
                  </a:cubicBezTo>
                  <a:cubicBezTo>
                    <a:pt x="339" y="120"/>
                    <a:pt x="340" y="120"/>
                    <a:pt x="340" y="120"/>
                  </a:cubicBezTo>
                  <a:cubicBezTo>
                    <a:pt x="339" y="120"/>
                    <a:pt x="340" y="120"/>
                    <a:pt x="340" y="120"/>
                  </a:cubicBezTo>
                  <a:cubicBezTo>
                    <a:pt x="340" y="120"/>
                    <a:pt x="340" y="121"/>
                    <a:pt x="340" y="120"/>
                  </a:cubicBezTo>
                  <a:cubicBezTo>
                    <a:pt x="340" y="120"/>
                    <a:pt x="340" y="120"/>
                    <a:pt x="341" y="120"/>
                  </a:cubicBezTo>
                  <a:cubicBezTo>
                    <a:pt x="341" y="119"/>
                    <a:pt x="341" y="119"/>
                    <a:pt x="342" y="119"/>
                  </a:cubicBezTo>
                  <a:cubicBezTo>
                    <a:pt x="342" y="119"/>
                    <a:pt x="342" y="119"/>
                    <a:pt x="342" y="119"/>
                  </a:cubicBezTo>
                  <a:cubicBezTo>
                    <a:pt x="342" y="119"/>
                    <a:pt x="342" y="119"/>
                    <a:pt x="342" y="119"/>
                  </a:cubicBezTo>
                  <a:cubicBezTo>
                    <a:pt x="342" y="119"/>
                    <a:pt x="342" y="119"/>
                    <a:pt x="342" y="119"/>
                  </a:cubicBezTo>
                  <a:cubicBezTo>
                    <a:pt x="342" y="119"/>
                    <a:pt x="343" y="118"/>
                    <a:pt x="342" y="118"/>
                  </a:cubicBezTo>
                  <a:cubicBezTo>
                    <a:pt x="343" y="118"/>
                    <a:pt x="343" y="118"/>
                    <a:pt x="343" y="118"/>
                  </a:cubicBezTo>
                  <a:cubicBezTo>
                    <a:pt x="343" y="118"/>
                    <a:pt x="343" y="118"/>
                    <a:pt x="343" y="118"/>
                  </a:cubicBezTo>
                  <a:cubicBezTo>
                    <a:pt x="343" y="118"/>
                    <a:pt x="343" y="118"/>
                    <a:pt x="343" y="118"/>
                  </a:cubicBezTo>
                  <a:cubicBezTo>
                    <a:pt x="343" y="119"/>
                    <a:pt x="343" y="118"/>
                    <a:pt x="343" y="118"/>
                  </a:cubicBezTo>
                  <a:cubicBezTo>
                    <a:pt x="343" y="118"/>
                    <a:pt x="343" y="118"/>
                    <a:pt x="343" y="118"/>
                  </a:cubicBezTo>
                  <a:cubicBezTo>
                    <a:pt x="343" y="118"/>
                    <a:pt x="344" y="118"/>
                    <a:pt x="344" y="117"/>
                  </a:cubicBezTo>
                  <a:cubicBezTo>
                    <a:pt x="344" y="118"/>
                    <a:pt x="344" y="118"/>
                    <a:pt x="344" y="118"/>
                  </a:cubicBezTo>
                  <a:cubicBezTo>
                    <a:pt x="344" y="117"/>
                    <a:pt x="344" y="117"/>
                    <a:pt x="344" y="117"/>
                  </a:cubicBezTo>
                  <a:cubicBezTo>
                    <a:pt x="344" y="118"/>
                    <a:pt x="344" y="118"/>
                    <a:pt x="344" y="117"/>
                  </a:cubicBezTo>
                  <a:cubicBezTo>
                    <a:pt x="344" y="118"/>
                    <a:pt x="344" y="118"/>
                    <a:pt x="344" y="118"/>
                  </a:cubicBezTo>
                  <a:cubicBezTo>
                    <a:pt x="344" y="118"/>
                    <a:pt x="344" y="118"/>
                    <a:pt x="344" y="118"/>
                  </a:cubicBezTo>
                  <a:cubicBezTo>
                    <a:pt x="344" y="118"/>
                    <a:pt x="344" y="118"/>
                    <a:pt x="344" y="118"/>
                  </a:cubicBezTo>
                  <a:cubicBezTo>
                    <a:pt x="344" y="118"/>
                    <a:pt x="344" y="118"/>
                    <a:pt x="344" y="118"/>
                  </a:cubicBezTo>
                  <a:cubicBezTo>
                    <a:pt x="344" y="118"/>
                    <a:pt x="344" y="118"/>
                    <a:pt x="344" y="118"/>
                  </a:cubicBezTo>
                  <a:cubicBezTo>
                    <a:pt x="344" y="118"/>
                    <a:pt x="344" y="118"/>
                    <a:pt x="344" y="118"/>
                  </a:cubicBezTo>
                  <a:cubicBezTo>
                    <a:pt x="344" y="118"/>
                    <a:pt x="344" y="118"/>
                    <a:pt x="344" y="119"/>
                  </a:cubicBezTo>
                  <a:cubicBezTo>
                    <a:pt x="344" y="118"/>
                    <a:pt x="344" y="118"/>
                    <a:pt x="344" y="118"/>
                  </a:cubicBezTo>
                  <a:cubicBezTo>
                    <a:pt x="344" y="119"/>
                    <a:pt x="344" y="119"/>
                    <a:pt x="343" y="119"/>
                  </a:cubicBezTo>
                  <a:cubicBezTo>
                    <a:pt x="343" y="119"/>
                    <a:pt x="343" y="119"/>
                    <a:pt x="343" y="119"/>
                  </a:cubicBezTo>
                  <a:cubicBezTo>
                    <a:pt x="343" y="119"/>
                    <a:pt x="343" y="119"/>
                    <a:pt x="343" y="119"/>
                  </a:cubicBezTo>
                  <a:cubicBezTo>
                    <a:pt x="343" y="119"/>
                    <a:pt x="343" y="119"/>
                    <a:pt x="342" y="119"/>
                  </a:cubicBezTo>
                  <a:cubicBezTo>
                    <a:pt x="343" y="119"/>
                    <a:pt x="343" y="119"/>
                    <a:pt x="343" y="120"/>
                  </a:cubicBezTo>
                  <a:cubicBezTo>
                    <a:pt x="342" y="119"/>
                    <a:pt x="342" y="119"/>
                    <a:pt x="342" y="119"/>
                  </a:cubicBezTo>
                  <a:cubicBezTo>
                    <a:pt x="342" y="120"/>
                    <a:pt x="343" y="120"/>
                    <a:pt x="342" y="120"/>
                  </a:cubicBezTo>
                  <a:cubicBezTo>
                    <a:pt x="342" y="120"/>
                    <a:pt x="342" y="121"/>
                    <a:pt x="341" y="121"/>
                  </a:cubicBezTo>
                  <a:cubicBezTo>
                    <a:pt x="341" y="121"/>
                    <a:pt x="341" y="121"/>
                    <a:pt x="341" y="121"/>
                  </a:cubicBezTo>
                  <a:cubicBezTo>
                    <a:pt x="341" y="121"/>
                    <a:pt x="341" y="121"/>
                    <a:pt x="341" y="122"/>
                  </a:cubicBezTo>
                  <a:cubicBezTo>
                    <a:pt x="340" y="122"/>
                    <a:pt x="340" y="123"/>
                    <a:pt x="340" y="123"/>
                  </a:cubicBezTo>
                  <a:cubicBezTo>
                    <a:pt x="340" y="123"/>
                    <a:pt x="339" y="124"/>
                    <a:pt x="339" y="125"/>
                  </a:cubicBezTo>
                  <a:cubicBezTo>
                    <a:pt x="339" y="124"/>
                    <a:pt x="339" y="124"/>
                    <a:pt x="339" y="124"/>
                  </a:cubicBezTo>
                  <a:cubicBezTo>
                    <a:pt x="339" y="125"/>
                    <a:pt x="339" y="124"/>
                    <a:pt x="339" y="125"/>
                  </a:cubicBezTo>
                  <a:cubicBezTo>
                    <a:pt x="339" y="125"/>
                    <a:pt x="339" y="125"/>
                    <a:pt x="339" y="125"/>
                  </a:cubicBezTo>
                  <a:cubicBezTo>
                    <a:pt x="338" y="125"/>
                    <a:pt x="338" y="126"/>
                    <a:pt x="339" y="126"/>
                  </a:cubicBezTo>
                  <a:cubicBezTo>
                    <a:pt x="338" y="126"/>
                    <a:pt x="338" y="126"/>
                    <a:pt x="338" y="126"/>
                  </a:cubicBezTo>
                  <a:cubicBezTo>
                    <a:pt x="339" y="127"/>
                    <a:pt x="338" y="127"/>
                    <a:pt x="338" y="127"/>
                  </a:cubicBezTo>
                  <a:cubicBezTo>
                    <a:pt x="338" y="127"/>
                    <a:pt x="338" y="127"/>
                    <a:pt x="338" y="127"/>
                  </a:cubicBezTo>
                  <a:cubicBezTo>
                    <a:pt x="338" y="128"/>
                    <a:pt x="338" y="128"/>
                    <a:pt x="338" y="128"/>
                  </a:cubicBezTo>
                  <a:cubicBezTo>
                    <a:pt x="338" y="128"/>
                    <a:pt x="337" y="129"/>
                    <a:pt x="337" y="129"/>
                  </a:cubicBezTo>
                  <a:cubicBezTo>
                    <a:pt x="337" y="130"/>
                    <a:pt x="337" y="131"/>
                    <a:pt x="337" y="132"/>
                  </a:cubicBezTo>
                  <a:cubicBezTo>
                    <a:pt x="337" y="132"/>
                    <a:pt x="337" y="132"/>
                    <a:pt x="337" y="132"/>
                  </a:cubicBezTo>
                  <a:cubicBezTo>
                    <a:pt x="337" y="133"/>
                    <a:pt x="336" y="134"/>
                    <a:pt x="337" y="134"/>
                  </a:cubicBezTo>
                  <a:cubicBezTo>
                    <a:pt x="336" y="134"/>
                    <a:pt x="336" y="134"/>
                    <a:pt x="336" y="134"/>
                  </a:cubicBezTo>
                  <a:cubicBezTo>
                    <a:pt x="336" y="134"/>
                    <a:pt x="336" y="135"/>
                    <a:pt x="336" y="135"/>
                  </a:cubicBezTo>
                  <a:cubicBezTo>
                    <a:pt x="336" y="135"/>
                    <a:pt x="337" y="135"/>
                    <a:pt x="336" y="135"/>
                  </a:cubicBezTo>
                  <a:cubicBezTo>
                    <a:pt x="336" y="136"/>
                    <a:pt x="336" y="136"/>
                    <a:pt x="336" y="136"/>
                  </a:cubicBezTo>
                  <a:cubicBezTo>
                    <a:pt x="336" y="136"/>
                    <a:pt x="336" y="137"/>
                    <a:pt x="336" y="137"/>
                  </a:cubicBezTo>
                  <a:cubicBezTo>
                    <a:pt x="336" y="137"/>
                    <a:pt x="336" y="137"/>
                    <a:pt x="336" y="137"/>
                  </a:cubicBezTo>
                  <a:cubicBezTo>
                    <a:pt x="336" y="137"/>
                    <a:pt x="336" y="137"/>
                    <a:pt x="336" y="137"/>
                  </a:cubicBezTo>
                  <a:cubicBezTo>
                    <a:pt x="336" y="137"/>
                    <a:pt x="336" y="138"/>
                    <a:pt x="336" y="137"/>
                  </a:cubicBezTo>
                  <a:cubicBezTo>
                    <a:pt x="336" y="138"/>
                    <a:pt x="337" y="139"/>
                    <a:pt x="336" y="139"/>
                  </a:cubicBezTo>
                  <a:cubicBezTo>
                    <a:pt x="337" y="139"/>
                    <a:pt x="337" y="139"/>
                    <a:pt x="337" y="139"/>
                  </a:cubicBezTo>
                  <a:cubicBezTo>
                    <a:pt x="337" y="140"/>
                    <a:pt x="337" y="140"/>
                    <a:pt x="337" y="140"/>
                  </a:cubicBezTo>
                  <a:cubicBezTo>
                    <a:pt x="337" y="140"/>
                    <a:pt x="337" y="140"/>
                    <a:pt x="337" y="140"/>
                  </a:cubicBezTo>
                  <a:cubicBezTo>
                    <a:pt x="337" y="140"/>
                    <a:pt x="337" y="140"/>
                    <a:pt x="337" y="140"/>
                  </a:cubicBezTo>
                  <a:cubicBezTo>
                    <a:pt x="337" y="141"/>
                    <a:pt x="337" y="142"/>
                    <a:pt x="337" y="142"/>
                  </a:cubicBezTo>
                  <a:cubicBezTo>
                    <a:pt x="338" y="143"/>
                    <a:pt x="338" y="144"/>
                    <a:pt x="339" y="145"/>
                  </a:cubicBezTo>
                  <a:cubicBezTo>
                    <a:pt x="339" y="145"/>
                    <a:pt x="339" y="145"/>
                    <a:pt x="339" y="145"/>
                  </a:cubicBezTo>
                  <a:cubicBezTo>
                    <a:pt x="339" y="145"/>
                    <a:pt x="339" y="146"/>
                    <a:pt x="339" y="145"/>
                  </a:cubicBezTo>
                  <a:cubicBezTo>
                    <a:pt x="339" y="146"/>
                    <a:pt x="340" y="146"/>
                    <a:pt x="339" y="146"/>
                  </a:cubicBezTo>
                  <a:cubicBezTo>
                    <a:pt x="340" y="146"/>
                    <a:pt x="340" y="146"/>
                    <a:pt x="340" y="146"/>
                  </a:cubicBezTo>
                  <a:cubicBezTo>
                    <a:pt x="340" y="146"/>
                    <a:pt x="340" y="146"/>
                    <a:pt x="340" y="146"/>
                  </a:cubicBezTo>
                  <a:cubicBezTo>
                    <a:pt x="340" y="147"/>
                    <a:pt x="341" y="146"/>
                    <a:pt x="341" y="147"/>
                  </a:cubicBezTo>
                  <a:cubicBezTo>
                    <a:pt x="341" y="147"/>
                    <a:pt x="341" y="147"/>
                    <a:pt x="341" y="147"/>
                  </a:cubicBezTo>
                  <a:cubicBezTo>
                    <a:pt x="341" y="147"/>
                    <a:pt x="341" y="146"/>
                    <a:pt x="341" y="147"/>
                  </a:cubicBezTo>
                  <a:cubicBezTo>
                    <a:pt x="341" y="147"/>
                    <a:pt x="341" y="147"/>
                    <a:pt x="341" y="147"/>
                  </a:cubicBezTo>
                  <a:cubicBezTo>
                    <a:pt x="342" y="147"/>
                    <a:pt x="343" y="147"/>
                    <a:pt x="344" y="147"/>
                  </a:cubicBezTo>
                  <a:cubicBezTo>
                    <a:pt x="345" y="147"/>
                    <a:pt x="344" y="147"/>
                    <a:pt x="345" y="147"/>
                  </a:cubicBezTo>
                  <a:cubicBezTo>
                    <a:pt x="345" y="147"/>
                    <a:pt x="345" y="147"/>
                    <a:pt x="345" y="147"/>
                  </a:cubicBezTo>
                  <a:cubicBezTo>
                    <a:pt x="345" y="147"/>
                    <a:pt x="345" y="147"/>
                    <a:pt x="345" y="147"/>
                  </a:cubicBezTo>
                  <a:cubicBezTo>
                    <a:pt x="345" y="147"/>
                    <a:pt x="345" y="147"/>
                    <a:pt x="345" y="147"/>
                  </a:cubicBezTo>
                  <a:cubicBezTo>
                    <a:pt x="346" y="147"/>
                    <a:pt x="346" y="147"/>
                    <a:pt x="346" y="147"/>
                  </a:cubicBezTo>
                  <a:cubicBezTo>
                    <a:pt x="346" y="147"/>
                    <a:pt x="346" y="147"/>
                    <a:pt x="346" y="147"/>
                  </a:cubicBezTo>
                  <a:cubicBezTo>
                    <a:pt x="346" y="147"/>
                    <a:pt x="347" y="147"/>
                    <a:pt x="346" y="146"/>
                  </a:cubicBezTo>
                  <a:cubicBezTo>
                    <a:pt x="346" y="146"/>
                    <a:pt x="346" y="146"/>
                    <a:pt x="346" y="145"/>
                  </a:cubicBezTo>
                  <a:cubicBezTo>
                    <a:pt x="345" y="142"/>
                    <a:pt x="345" y="142"/>
                    <a:pt x="345" y="142"/>
                  </a:cubicBezTo>
                  <a:cubicBezTo>
                    <a:pt x="344" y="139"/>
                    <a:pt x="343" y="137"/>
                    <a:pt x="342" y="135"/>
                  </a:cubicBezTo>
                  <a:cubicBezTo>
                    <a:pt x="343" y="134"/>
                    <a:pt x="343" y="134"/>
                    <a:pt x="342" y="134"/>
                  </a:cubicBezTo>
                  <a:cubicBezTo>
                    <a:pt x="342" y="134"/>
                    <a:pt x="342" y="134"/>
                    <a:pt x="342" y="134"/>
                  </a:cubicBezTo>
                  <a:cubicBezTo>
                    <a:pt x="342" y="134"/>
                    <a:pt x="342" y="133"/>
                    <a:pt x="342" y="133"/>
                  </a:cubicBezTo>
                  <a:cubicBezTo>
                    <a:pt x="342" y="132"/>
                    <a:pt x="342" y="131"/>
                    <a:pt x="342" y="131"/>
                  </a:cubicBezTo>
                  <a:cubicBezTo>
                    <a:pt x="342" y="131"/>
                    <a:pt x="342" y="131"/>
                    <a:pt x="342" y="131"/>
                  </a:cubicBezTo>
                  <a:cubicBezTo>
                    <a:pt x="342" y="130"/>
                    <a:pt x="342" y="130"/>
                    <a:pt x="342" y="130"/>
                  </a:cubicBezTo>
                  <a:cubicBezTo>
                    <a:pt x="342" y="130"/>
                    <a:pt x="342" y="130"/>
                    <a:pt x="342" y="130"/>
                  </a:cubicBezTo>
                  <a:cubicBezTo>
                    <a:pt x="342" y="130"/>
                    <a:pt x="341" y="130"/>
                    <a:pt x="341" y="130"/>
                  </a:cubicBezTo>
                  <a:cubicBezTo>
                    <a:pt x="341" y="128"/>
                    <a:pt x="341" y="126"/>
                    <a:pt x="342" y="123"/>
                  </a:cubicBezTo>
                  <a:cubicBezTo>
                    <a:pt x="342" y="123"/>
                    <a:pt x="342" y="122"/>
                    <a:pt x="342" y="121"/>
                  </a:cubicBezTo>
                  <a:cubicBezTo>
                    <a:pt x="343" y="120"/>
                    <a:pt x="343" y="118"/>
                    <a:pt x="344" y="117"/>
                  </a:cubicBezTo>
                  <a:cubicBezTo>
                    <a:pt x="344" y="117"/>
                    <a:pt x="344" y="117"/>
                    <a:pt x="344" y="118"/>
                  </a:cubicBezTo>
                  <a:close/>
                  <a:moveTo>
                    <a:pt x="345" y="118"/>
                  </a:moveTo>
                  <a:cubicBezTo>
                    <a:pt x="345" y="118"/>
                    <a:pt x="345" y="118"/>
                    <a:pt x="345" y="117"/>
                  </a:cubicBezTo>
                  <a:cubicBezTo>
                    <a:pt x="345" y="118"/>
                    <a:pt x="345" y="118"/>
                    <a:pt x="345" y="118"/>
                  </a:cubicBezTo>
                  <a:close/>
                  <a:moveTo>
                    <a:pt x="340" y="120"/>
                  </a:moveTo>
                  <a:cubicBezTo>
                    <a:pt x="340" y="120"/>
                    <a:pt x="340" y="120"/>
                    <a:pt x="340" y="120"/>
                  </a:cubicBezTo>
                  <a:cubicBezTo>
                    <a:pt x="340" y="120"/>
                    <a:pt x="340" y="120"/>
                    <a:pt x="340" y="120"/>
                  </a:cubicBezTo>
                  <a:cubicBezTo>
                    <a:pt x="340" y="120"/>
                    <a:pt x="340" y="120"/>
                    <a:pt x="340" y="120"/>
                  </a:cubicBezTo>
                  <a:close/>
                  <a:moveTo>
                    <a:pt x="339" y="121"/>
                  </a:moveTo>
                  <a:cubicBezTo>
                    <a:pt x="339" y="121"/>
                    <a:pt x="339" y="121"/>
                    <a:pt x="339" y="121"/>
                  </a:cubicBezTo>
                  <a:close/>
                  <a:moveTo>
                    <a:pt x="338" y="122"/>
                  </a:moveTo>
                  <a:cubicBezTo>
                    <a:pt x="337" y="122"/>
                    <a:pt x="337" y="122"/>
                    <a:pt x="338" y="122"/>
                  </a:cubicBezTo>
                  <a:cubicBezTo>
                    <a:pt x="338" y="122"/>
                    <a:pt x="338" y="122"/>
                    <a:pt x="338" y="122"/>
                  </a:cubicBezTo>
                  <a:close/>
                  <a:moveTo>
                    <a:pt x="338" y="122"/>
                  </a:moveTo>
                  <a:cubicBezTo>
                    <a:pt x="338" y="122"/>
                    <a:pt x="338" y="122"/>
                    <a:pt x="338" y="122"/>
                  </a:cubicBezTo>
                  <a:cubicBezTo>
                    <a:pt x="338" y="122"/>
                    <a:pt x="338" y="122"/>
                    <a:pt x="338" y="122"/>
                  </a:cubicBezTo>
                  <a:close/>
                  <a:moveTo>
                    <a:pt x="336" y="124"/>
                  </a:moveTo>
                  <a:cubicBezTo>
                    <a:pt x="336" y="124"/>
                    <a:pt x="336" y="125"/>
                    <a:pt x="336" y="125"/>
                  </a:cubicBezTo>
                  <a:cubicBezTo>
                    <a:pt x="336" y="125"/>
                    <a:pt x="336" y="124"/>
                    <a:pt x="336" y="124"/>
                  </a:cubicBezTo>
                  <a:close/>
                  <a:moveTo>
                    <a:pt x="336" y="126"/>
                  </a:moveTo>
                  <a:cubicBezTo>
                    <a:pt x="336" y="126"/>
                    <a:pt x="336" y="126"/>
                    <a:pt x="336" y="126"/>
                  </a:cubicBezTo>
                  <a:cubicBezTo>
                    <a:pt x="336" y="126"/>
                    <a:pt x="335" y="126"/>
                    <a:pt x="336" y="126"/>
                  </a:cubicBezTo>
                  <a:close/>
                  <a:moveTo>
                    <a:pt x="338" y="148"/>
                  </a:moveTo>
                  <a:cubicBezTo>
                    <a:pt x="338" y="148"/>
                    <a:pt x="338" y="148"/>
                    <a:pt x="338" y="148"/>
                  </a:cubicBezTo>
                  <a:cubicBezTo>
                    <a:pt x="338" y="148"/>
                    <a:pt x="338" y="148"/>
                    <a:pt x="338" y="148"/>
                  </a:cubicBezTo>
                  <a:close/>
                  <a:moveTo>
                    <a:pt x="349" y="147"/>
                  </a:moveTo>
                  <a:cubicBezTo>
                    <a:pt x="349" y="147"/>
                    <a:pt x="349" y="147"/>
                    <a:pt x="349" y="147"/>
                  </a:cubicBezTo>
                  <a:cubicBezTo>
                    <a:pt x="349" y="147"/>
                    <a:pt x="349" y="147"/>
                    <a:pt x="349" y="147"/>
                  </a:cubicBezTo>
                  <a:close/>
                  <a:moveTo>
                    <a:pt x="347" y="141"/>
                  </a:moveTo>
                  <a:cubicBezTo>
                    <a:pt x="347" y="141"/>
                    <a:pt x="347" y="141"/>
                    <a:pt x="347" y="141"/>
                  </a:cubicBezTo>
                  <a:cubicBezTo>
                    <a:pt x="347" y="141"/>
                    <a:pt x="347" y="141"/>
                    <a:pt x="347" y="141"/>
                  </a:cubicBezTo>
                  <a:close/>
                  <a:moveTo>
                    <a:pt x="384" y="105"/>
                  </a:moveTo>
                  <a:cubicBezTo>
                    <a:pt x="384" y="105"/>
                    <a:pt x="384" y="105"/>
                    <a:pt x="384" y="105"/>
                  </a:cubicBezTo>
                  <a:cubicBezTo>
                    <a:pt x="384" y="105"/>
                    <a:pt x="384" y="105"/>
                    <a:pt x="384" y="105"/>
                  </a:cubicBezTo>
                  <a:close/>
                  <a:moveTo>
                    <a:pt x="383" y="105"/>
                  </a:moveTo>
                  <a:cubicBezTo>
                    <a:pt x="384" y="106"/>
                    <a:pt x="383" y="107"/>
                    <a:pt x="383" y="108"/>
                  </a:cubicBezTo>
                  <a:cubicBezTo>
                    <a:pt x="383" y="108"/>
                    <a:pt x="383" y="108"/>
                    <a:pt x="383" y="108"/>
                  </a:cubicBezTo>
                  <a:cubicBezTo>
                    <a:pt x="384" y="109"/>
                    <a:pt x="383" y="110"/>
                    <a:pt x="383" y="111"/>
                  </a:cubicBezTo>
                  <a:cubicBezTo>
                    <a:pt x="383" y="111"/>
                    <a:pt x="383" y="111"/>
                    <a:pt x="383" y="111"/>
                  </a:cubicBezTo>
                  <a:cubicBezTo>
                    <a:pt x="383" y="111"/>
                    <a:pt x="383" y="112"/>
                    <a:pt x="383" y="112"/>
                  </a:cubicBezTo>
                  <a:cubicBezTo>
                    <a:pt x="383" y="112"/>
                    <a:pt x="383" y="112"/>
                    <a:pt x="383" y="112"/>
                  </a:cubicBezTo>
                  <a:cubicBezTo>
                    <a:pt x="383" y="112"/>
                    <a:pt x="383" y="112"/>
                    <a:pt x="383" y="112"/>
                  </a:cubicBezTo>
                  <a:cubicBezTo>
                    <a:pt x="383" y="112"/>
                    <a:pt x="383" y="112"/>
                    <a:pt x="383" y="113"/>
                  </a:cubicBezTo>
                  <a:cubicBezTo>
                    <a:pt x="383" y="113"/>
                    <a:pt x="383" y="113"/>
                    <a:pt x="383" y="113"/>
                  </a:cubicBezTo>
                  <a:cubicBezTo>
                    <a:pt x="384" y="113"/>
                    <a:pt x="383" y="113"/>
                    <a:pt x="383" y="114"/>
                  </a:cubicBezTo>
                  <a:cubicBezTo>
                    <a:pt x="383" y="114"/>
                    <a:pt x="383" y="114"/>
                    <a:pt x="383" y="114"/>
                  </a:cubicBezTo>
                  <a:cubicBezTo>
                    <a:pt x="384" y="114"/>
                    <a:pt x="384" y="115"/>
                    <a:pt x="384" y="116"/>
                  </a:cubicBezTo>
                  <a:cubicBezTo>
                    <a:pt x="384" y="116"/>
                    <a:pt x="384" y="116"/>
                    <a:pt x="384" y="116"/>
                  </a:cubicBezTo>
                  <a:cubicBezTo>
                    <a:pt x="384" y="116"/>
                    <a:pt x="384" y="116"/>
                    <a:pt x="384" y="116"/>
                  </a:cubicBezTo>
                  <a:cubicBezTo>
                    <a:pt x="384" y="117"/>
                    <a:pt x="385" y="117"/>
                    <a:pt x="385" y="117"/>
                  </a:cubicBezTo>
                  <a:cubicBezTo>
                    <a:pt x="385" y="117"/>
                    <a:pt x="385" y="117"/>
                    <a:pt x="385" y="117"/>
                  </a:cubicBezTo>
                  <a:cubicBezTo>
                    <a:pt x="385" y="117"/>
                    <a:pt x="384" y="117"/>
                    <a:pt x="385" y="117"/>
                  </a:cubicBezTo>
                  <a:cubicBezTo>
                    <a:pt x="385" y="117"/>
                    <a:pt x="385" y="117"/>
                    <a:pt x="385" y="117"/>
                  </a:cubicBezTo>
                  <a:cubicBezTo>
                    <a:pt x="385" y="117"/>
                    <a:pt x="385" y="118"/>
                    <a:pt x="385" y="118"/>
                  </a:cubicBezTo>
                  <a:cubicBezTo>
                    <a:pt x="385" y="118"/>
                    <a:pt x="385" y="118"/>
                    <a:pt x="385" y="118"/>
                  </a:cubicBezTo>
                  <a:cubicBezTo>
                    <a:pt x="385" y="118"/>
                    <a:pt x="385" y="118"/>
                    <a:pt x="385" y="118"/>
                  </a:cubicBezTo>
                  <a:cubicBezTo>
                    <a:pt x="385" y="118"/>
                    <a:pt x="385" y="118"/>
                    <a:pt x="385" y="118"/>
                  </a:cubicBezTo>
                  <a:cubicBezTo>
                    <a:pt x="385" y="118"/>
                    <a:pt x="385" y="119"/>
                    <a:pt x="385" y="119"/>
                  </a:cubicBezTo>
                  <a:cubicBezTo>
                    <a:pt x="385" y="119"/>
                    <a:pt x="385" y="118"/>
                    <a:pt x="385" y="119"/>
                  </a:cubicBezTo>
                  <a:cubicBezTo>
                    <a:pt x="385" y="119"/>
                    <a:pt x="386" y="120"/>
                    <a:pt x="386" y="121"/>
                  </a:cubicBezTo>
                  <a:cubicBezTo>
                    <a:pt x="386" y="121"/>
                    <a:pt x="386" y="122"/>
                    <a:pt x="386" y="122"/>
                  </a:cubicBezTo>
                  <a:cubicBezTo>
                    <a:pt x="386" y="122"/>
                    <a:pt x="386" y="122"/>
                    <a:pt x="386" y="122"/>
                  </a:cubicBezTo>
                  <a:cubicBezTo>
                    <a:pt x="386" y="122"/>
                    <a:pt x="386" y="122"/>
                    <a:pt x="386" y="122"/>
                  </a:cubicBezTo>
                  <a:cubicBezTo>
                    <a:pt x="386" y="122"/>
                    <a:pt x="387" y="122"/>
                    <a:pt x="387" y="122"/>
                  </a:cubicBezTo>
                  <a:cubicBezTo>
                    <a:pt x="387" y="122"/>
                    <a:pt x="386" y="122"/>
                    <a:pt x="386" y="122"/>
                  </a:cubicBezTo>
                  <a:cubicBezTo>
                    <a:pt x="387" y="123"/>
                    <a:pt x="387" y="123"/>
                    <a:pt x="387" y="123"/>
                  </a:cubicBezTo>
                  <a:cubicBezTo>
                    <a:pt x="387" y="123"/>
                    <a:pt x="387" y="123"/>
                    <a:pt x="387" y="123"/>
                  </a:cubicBezTo>
                  <a:cubicBezTo>
                    <a:pt x="387" y="123"/>
                    <a:pt x="387" y="123"/>
                    <a:pt x="387" y="123"/>
                  </a:cubicBezTo>
                  <a:cubicBezTo>
                    <a:pt x="387" y="123"/>
                    <a:pt x="387" y="123"/>
                    <a:pt x="387" y="123"/>
                  </a:cubicBezTo>
                  <a:cubicBezTo>
                    <a:pt x="387" y="124"/>
                    <a:pt x="387" y="123"/>
                    <a:pt x="387" y="124"/>
                  </a:cubicBezTo>
                  <a:cubicBezTo>
                    <a:pt x="387" y="124"/>
                    <a:pt x="387" y="124"/>
                    <a:pt x="387" y="124"/>
                  </a:cubicBezTo>
                  <a:cubicBezTo>
                    <a:pt x="388" y="124"/>
                    <a:pt x="388" y="124"/>
                    <a:pt x="388" y="124"/>
                  </a:cubicBezTo>
                  <a:cubicBezTo>
                    <a:pt x="388" y="124"/>
                    <a:pt x="388" y="124"/>
                    <a:pt x="388" y="124"/>
                  </a:cubicBezTo>
                  <a:cubicBezTo>
                    <a:pt x="388" y="125"/>
                    <a:pt x="388" y="125"/>
                    <a:pt x="388" y="125"/>
                  </a:cubicBezTo>
                  <a:cubicBezTo>
                    <a:pt x="388" y="125"/>
                    <a:pt x="388" y="125"/>
                    <a:pt x="388" y="125"/>
                  </a:cubicBezTo>
                  <a:cubicBezTo>
                    <a:pt x="388" y="125"/>
                    <a:pt x="388" y="126"/>
                    <a:pt x="389" y="125"/>
                  </a:cubicBezTo>
                  <a:cubicBezTo>
                    <a:pt x="389" y="126"/>
                    <a:pt x="389" y="126"/>
                    <a:pt x="389" y="126"/>
                  </a:cubicBezTo>
                  <a:cubicBezTo>
                    <a:pt x="389" y="126"/>
                    <a:pt x="389" y="127"/>
                    <a:pt x="389" y="126"/>
                  </a:cubicBezTo>
                  <a:cubicBezTo>
                    <a:pt x="388" y="127"/>
                    <a:pt x="388" y="127"/>
                    <a:pt x="388" y="127"/>
                  </a:cubicBezTo>
                  <a:cubicBezTo>
                    <a:pt x="388" y="127"/>
                    <a:pt x="388" y="126"/>
                    <a:pt x="388" y="127"/>
                  </a:cubicBezTo>
                  <a:cubicBezTo>
                    <a:pt x="388" y="127"/>
                    <a:pt x="389" y="127"/>
                    <a:pt x="389" y="127"/>
                  </a:cubicBezTo>
                  <a:cubicBezTo>
                    <a:pt x="389" y="127"/>
                    <a:pt x="389" y="127"/>
                    <a:pt x="390" y="127"/>
                  </a:cubicBezTo>
                  <a:cubicBezTo>
                    <a:pt x="389" y="127"/>
                    <a:pt x="389" y="128"/>
                    <a:pt x="389" y="127"/>
                  </a:cubicBezTo>
                  <a:cubicBezTo>
                    <a:pt x="390" y="128"/>
                    <a:pt x="390" y="128"/>
                    <a:pt x="390" y="128"/>
                  </a:cubicBezTo>
                  <a:cubicBezTo>
                    <a:pt x="390" y="128"/>
                    <a:pt x="390" y="128"/>
                    <a:pt x="390" y="128"/>
                  </a:cubicBezTo>
                  <a:cubicBezTo>
                    <a:pt x="390" y="128"/>
                    <a:pt x="390" y="128"/>
                    <a:pt x="390" y="128"/>
                  </a:cubicBezTo>
                  <a:cubicBezTo>
                    <a:pt x="390" y="128"/>
                    <a:pt x="390" y="128"/>
                    <a:pt x="390" y="128"/>
                  </a:cubicBezTo>
                  <a:cubicBezTo>
                    <a:pt x="390" y="129"/>
                    <a:pt x="390" y="128"/>
                    <a:pt x="390" y="128"/>
                  </a:cubicBezTo>
                  <a:cubicBezTo>
                    <a:pt x="390" y="129"/>
                    <a:pt x="390" y="129"/>
                    <a:pt x="390" y="129"/>
                  </a:cubicBezTo>
                  <a:cubicBezTo>
                    <a:pt x="390" y="129"/>
                    <a:pt x="390" y="129"/>
                    <a:pt x="390" y="129"/>
                  </a:cubicBezTo>
                  <a:cubicBezTo>
                    <a:pt x="390" y="129"/>
                    <a:pt x="390" y="129"/>
                    <a:pt x="390" y="129"/>
                  </a:cubicBezTo>
                  <a:cubicBezTo>
                    <a:pt x="390" y="129"/>
                    <a:pt x="390" y="129"/>
                    <a:pt x="390" y="129"/>
                  </a:cubicBezTo>
                  <a:cubicBezTo>
                    <a:pt x="390" y="129"/>
                    <a:pt x="391" y="129"/>
                    <a:pt x="391" y="130"/>
                  </a:cubicBezTo>
                  <a:cubicBezTo>
                    <a:pt x="391" y="129"/>
                    <a:pt x="390" y="129"/>
                    <a:pt x="390" y="129"/>
                  </a:cubicBezTo>
                  <a:cubicBezTo>
                    <a:pt x="391" y="130"/>
                    <a:pt x="391" y="130"/>
                    <a:pt x="390" y="131"/>
                  </a:cubicBezTo>
                  <a:cubicBezTo>
                    <a:pt x="391" y="131"/>
                    <a:pt x="390" y="130"/>
                    <a:pt x="390" y="130"/>
                  </a:cubicBezTo>
                  <a:cubicBezTo>
                    <a:pt x="390" y="131"/>
                    <a:pt x="390" y="132"/>
                    <a:pt x="389" y="132"/>
                  </a:cubicBezTo>
                  <a:cubicBezTo>
                    <a:pt x="389" y="131"/>
                    <a:pt x="389" y="132"/>
                    <a:pt x="389" y="132"/>
                  </a:cubicBezTo>
                  <a:cubicBezTo>
                    <a:pt x="389" y="132"/>
                    <a:pt x="389" y="132"/>
                    <a:pt x="389" y="132"/>
                  </a:cubicBezTo>
                  <a:cubicBezTo>
                    <a:pt x="389" y="132"/>
                    <a:pt x="389" y="132"/>
                    <a:pt x="389" y="132"/>
                  </a:cubicBezTo>
                  <a:cubicBezTo>
                    <a:pt x="389" y="132"/>
                    <a:pt x="389" y="132"/>
                    <a:pt x="389" y="132"/>
                  </a:cubicBezTo>
                  <a:cubicBezTo>
                    <a:pt x="389" y="132"/>
                    <a:pt x="388" y="132"/>
                    <a:pt x="387" y="132"/>
                  </a:cubicBezTo>
                  <a:cubicBezTo>
                    <a:pt x="387" y="132"/>
                    <a:pt x="387" y="133"/>
                    <a:pt x="387" y="133"/>
                  </a:cubicBezTo>
                  <a:cubicBezTo>
                    <a:pt x="387" y="132"/>
                    <a:pt x="387" y="132"/>
                    <a:pt x="387" y="132"/>
                  </a:cubicBezTo>
                  <a:cubicBezTo>
                    <a:pt x="387" y="132"/>
                    <a:pt x="387" y="133"/>
                    <a:pt x="387" y="132"/>
                  </a:cubicBezTo>
                  <a:cubicBezTo>
                    <a:pt x="387" y="133"/>
                    <a:pt x="388" y="132"/>
                    <a:pt x="387" y="132"/>
                  </a:cubicBezTo>
                  <a:cubicBezTo>
                    <a:pt x="387" y="132"/>
                    <a:pt x="387" y="133"/>
                    <a:pt x="387" y="132"/>
                  </a:cubicBezTo>
                  <a:cubicBezTo>
                    <a:pt x="387" y="132"/>
                    <a:pt x="387" y="133"/>
                    <a:pt x="386" y="132"/>
                  </a:cubicBezTo>
                  <a:cubicBezTo>
                    <a:pt x="386" y="132"/>
                    <a:pt x="387" y="132"/>
                    <a:pt x="386" y="132"/>
                  </a:cubicBezTo>
                  <a:cubicBezTo>
                    <a:pt x="386" y="132"/>
                    <a:pt x="386" y="132"/>
                    <a:pt x="386" y="132"/>
                  </a:cubicBezTo>
                  <a:cubicBezTo>
                    <a:pt x="386" y="132"/>
                    <a:pt x="386" y="132"/>
                    <a:pt x="386" y="132"/>
                  </a:cubicBezTo>
                  <a:cubicBezTo>
                    <a:pt x="386" y="133"/>
                    <a:pt x="386" y="132"/>
                    <a:pt x="386" y="133"/>
                  </a:cubicBezTo>
                  <a:cubicBezTo>
                    <a:pt x="386" y="133"/>
                    <a:pt x="385" y="133"/>
                    <a:pt x="385" y="133"/>
                  </a:cubicBezTo>
                  <a:cubicBezTo>
                    <a:pt x="385" y="132"/>
                    <a:pt x="385" y="132"/>
                    <a:pt x="385" y="132"/>
                  </a:cubicBezTo>
                  <a:cubicBezTo>
                    <a:pt x="385" y="132"/>
                    <a:pt x="385" y="133"/>
                    <a:pt x="385" y="133"/>
                  </a:cubicBezTo>
                  <a:cubicBezTo>
                    <a:pt x="385" y="133"/>
                    <a:pt x="385" y="133"/>
                    <a:pt x="385" y="133"/>
                  </a:cubicBezTo>
                  <a:cubicBezTo>
                    <a:pt x="385" y="133"/>
                    <a:pt x="385" y="133"/>
                    <a:pt x="385" y="133"/>
                  </a:cubicBezTo>
                  <a:cubicBezTo>
                    <a:pt x="385" y="133"/>
                    <a:pt x="384" y="133"/>
                    <a:pt x="384" y="133"/>
                  </a:cubicBezTo>
                  <a:cubicBezTo>
                    <a:pt x="384" y="133"/>
                    <a:pt x="384" y="133"/>
                    <a:pt x="383" y="133"/>
                  </a:cubicBezTo>
                  <a:cubicBezTo>
                    <a:pt x="383" y="133"/>
                    <a:pt x="383" y="133"/>
                    <a:pt x="383" y="133"/>
                  </a:cubicBezTo>
                  <a:cubicBezTo>
                    <a:pt x="383" y="132"/>
                    <a:pt x="383" y="133"/>
                    <a:pt x="383" y="133"/>
                  </a:cubicBezTo>
                  <a:cubicBezTo>
                    <a:pt x="383" y="133"/>
                    <a:pt x="383" y="132"/>
                    <a:pt x="383" y="132"/>
                  </a:cubicBezTo>
                  <a:cubicBezTo>
                    <a:pt x="383" y="132"/>
                    <a:pt x="383" y="132"/>
                    <a:pt x="382" y="133"/>
                  </a:cubicBezTo>
                  <a:cubicBezTo>
                    <a:pt x="382" y="132"/>
                    <a:pt x="382" y="133"/>
                    <a:pt x="382" y="132"/>
                  </a:cubicBezTo>
                  <a:cubicBezTo>
                    <a:pt x="382" y="132"/>
                    <a:pt x="382" y="132"/>
                    <a:pt x="382" y="132"/>
                  </a:cubicBezTo>
                  <a:cubicBezTo>
                    <a:pt x="382" y="132"/>
                    <a:pt x="381" y="132"/>
                    <a:pt x="381" y="132"/>
                  </a:cubicBezTo>
                  <a:cubicBezTo>
                    <a:pt x="381" y="132"/>
                    <a:pt x="381" y="132"/>
                    <a:pt x="381" y="132"/>
                  </a:cubicBezTo>
                  <a:cubicBezTo>
                    <a:pt x="381" y="132"/>
                    <a:pt x="381" y="132"/>
                    <a:pt x="381" y="132"/>
                  </a:cubicBezTo>
                  <a:cubicBezTo>
                    <a:pt x="381" y="132"/>
                    <a:pt x="381" y="132"/>
                    <a:pt x="380" y="132"/>
                  </a:cubicBezTo>
                  <a:cubicBezTo>
                    <a:pt x="380" y="131"/>
                    <a:pt x="379" y="131"/>
                    <a:pt x="380" y="131"/>
                  </a:cubicBezTo>
                  <a:cubicBezTo>
                    <a:pt x="379" y="131"/>
                    <a:pt x="379" y="130"/>
                    <a:pt x="379" y="130"/>
                  </a:cubicBezTo>
                  <a:cubicBezTo>
                    <a:pt x="379" y="131"/>
                    <a:pt x="380" y="131"/>
                    <a:pt x="379" y="131"/>
                  </a:cubicBezTo>
                  <a:cubicBezTo>
                    <a:pt x="379" y="131"/>
                    <a:pt x="379" y="131"/>
                    <a:pt x="379" y="131"/>
                  </a:cubicBezTo>
                  <a:cubicBezTo>
                    <a:pt x="379" y="130"/>
                    <a:pt x="379" y="130"/>
                    <a:pt x="379" y="130"/>
                  </a:cubicBezTo>
                  <a:cubicBezTo>
                    <a:pt x="379" y="130"/>
                    <a:pt x="379" y="130"/>
                    <a:pt x="379" y="130"/>
                  </a:cubicBezTo>
                  <a:cubicBezTo>
                    <a:pt x="379" y="130"/>
                    <a:pt x="379" y="130"/>
                    <a:pt x="379" y="130"/>
                  </a:cubicBezTo>
                  <a:cubicBezTo>
                    <a:pt x="378" y="130"/>
                    <a:pt x="378" y="130"/>
                    <a:pt x="378" y="130"/>
                  </a:cubicBezTo>
                  <a:cubicBezTo>
                    <a:pt x="378" y="129"/>
                    <a:pt x="379" y="129"/>
                    <a:pt x="379" y="129"/>
                  </a:cubicBezTo>
                  <a:cubicBezTo>
                    <a:pt x="379" y="129"/>
                    <a:pt x="379" y="129"/>
                    <a:pt x="378" y="129"/>
                  </a:cubicBezTo>
                  <a:cubicBezTo>
                    <a:pt x="379" y="129"/>
                    <a:pt x="379" y="129"/>
                    <a:pt x="379" y="129"/>
                  </a:cubicBezTo>
                  <a:cubicBezTo>
                    <a:pt x="378" y="129"/>
                    <a:pt x="378" y="129"/>
                    <a:pt x="378" y="129"/>
                  </a:cubicBezTo>
                  <a:cubicBezTo>
                    <a:pt x="378" y="129"/>
                    <a:pt x="378" y="129"/>
                    <a:pt x="378" y="129"/>
                  </a:cubicBezTo>
                  <a:cubicBezTo>
                    <a:pt x="378" y="129"/>
                    <a:pt x="378" y="129"/>
                    <a:pt x="378" y="129"/>
                  </a:cubicBezTo>
                  <a:cubicBezTo>
                    <a:pt x="378" y="129"/>
                    <a:pt x="378" y="129"/>
                    <a:pt x="378" y="129"/>
                  </a:cubicBezTo>
                  <a:cubicBezTo>
                    <a:pt x="378" y="129"/>
                    <a:pt x="378" y="129"/>
                    <a:pt x="378" y="129"/>
                  </a:cubicBezTo>
                  <a:cubicBezTo>
                    <a:pt x="378" y="129"/>
                    <a:pt x="378" y="128"/>
                    <a:pt x="378" y="128"/>
                  </a:cubicBezTo>
                  <a:cubicBezTo>
                    <a:pt x="378" y="128"/>
                    <a:pt x="378" y="128"/>
                    <a:pt x="378" y="128"/>
                  </a:cubicBezTo>
                  <a:cubicBezTo>
                    <a:pt x="378" y="128"/>
                    <a:pt x="377" y="128"/>
                    <a:pt x="378" y="128"/>
                  </a:cubicBezTo>
                  <a:cubicBezTo>
                    <a:pt x="378" y="128"/>
                    <a:pt x="378" y="128"/>
                    <a:pt x="378" y="128"/>
                  </a:cubicBezTo>
                  <a:cubicBezTo>
                    <a:pt x="378" y="128"/>
                    <a:pt x="378" y="128"/>
                    <a:pt x="378" y="128"/>
                  </a:cubicBezTo>
                  <a:cubicBezTo>
                    <a:pt x="378" y="128"/>
                    <a:pt x="377" y="128"/>
                    <a:pt x="377" y="128"/>
                  </a:cubicBezTo>
                  <a:cubicBezTo>
                    <a:pt x="377" y="128"/>
                    <a:pt x="378" y="128"/>
                    <a:pt x="378" y="128"/>
                  </a:cubicBezTo>
                  <a:cubicBezTo>
                    <a:pt x="378" y="128"/>
                    <a:pt x="378" y="128"/>
                    <a:pt x="378" y="128"/>
                  </a:cubicBezTo>
                  <a:cubicBezTo>
                    <a:pt x="377" y="128"/>
                    <a:pt x="377" y="128"/>
                    <a:pt x="377" y="128"/>
                  </a:cubicBezTo>
                  <a:cubicBezTo>
                    <a:pt x="378" y="128"/>
                    <a:pt x="378" y="128"/>
                    <a:pt x="378" y="128"/>
                  </a:cubicBezTo>
                  <a:cubicBezTo>
                    <a:pt x="377" y="128"/>
                    <a:pt x="377" y="127"/>
                    <a:pt x="377" y="127"/>
                  </a:cubicBezTo>
                  <a:cubicBezTo>
                    <a:pt x="377" y="127"/>
                    <a:pt x="377" y="127"/>
                    <a:pt x="377" y="127"/>
                  </a:cubicBezTo>
                  <a:cubicBezTo>
                    <a:pt x="377" y="127"/>
                    <a:pt x="377" y="127"/>
                    <a:pt x="377" y="127"/>
                  </a:cubicBezTo>
                  <a:cubicBezTo>
                    <a:pt x="377" y="127"/>
                    <a:pt x="377" y="127"/>
                    <a:pt x="377" y="127"/>
                  </a:cubicBezTo>
                  <a:cubicBezTo>
                    <a:pt x="377" y="127"/>
                    <a:pt x="377" y="127"/>
                    <a:pt x="377" y="127"/>
                  </a:cubicBezTo>
                  <a:cubicBezTo>
                    <a:pt x="377" y="127"/>
                    <a:pt x="377" y="126"/>
                    <a:pt x="377" y="126"/>
                  </a:cubicBezTo>
                  <a:cubicBezTo>
                    <a:pt x="377" y="126"/>
                    <a:pt x="378" y="126"/>
                    <a:pt x="377" y="126"/>
                  </a:cubicBezTo>
                  <a:cubicBezTo>
                    <a:pt x="377" y="126"/>
                    <a:pt x="377" y="126"/>
                    <a:pt x="377" y="126"/>
                  </a:cubicBezTo>
                  <a:cubicBezTo>
                    <a:pt x="377" y="126"/>
                    <a:pt x="376" y="125"/>
                    <a:pt x="376" y="125"/>
                  </a:cubicBezTo>
                  <a:cubicBezTo>
                    <a:pt x="376" y="125"/>
                    <a:pt x="376" y="125"/>
                    <a:pt x="376" y="125"/>
                  </a:cubicBezTo>
                  <a:cubicBezTo>
                    <a:pt x="376" y="124"/>
                    <a:pt x="376" y="124"/>
                    <a:pt x="376" y="123"/>
                  </a:cubicBezTo>
                  <a:cubicBezTo>
                    <a:pt x="376" y="123"/>
                    <a:pt x="376" y="123"/>
                    <a:pt x="377" y="123"/>
                  </a:cubicBezTo>
                  <a:cubicBezTo>
                    <a:pt x="376" y="123"/>
                    <a:pt x="377" y="123"/>
                    <a:pt x="376" y="123"/>
                  </a:cubicBezTo>
                  <a:cubicBezTo>
                    <a:pt x="376" y="123"/>
                    <a:pt x="376" y="123"/>
                    <a:pt x="376" y="123"/>
                  </a:cubicBezTo>
                  <a:cubicBezTo>
                    <a:pt x="376" y="123"/>
                    <a:pt x="376" y="123"/>
                    <a:pt x="376" y="122"/>
                  </a:cubicBezTo>
                  <a:cubicBezTo>
                    <a:pt x="376" y="122"/>
                    <a:pt x="376" y="122"/>
                    <a:pt x="376" y="122"/>
                  </a:cubicBezTo>
                  <a:cubicBezTo>
                    <a:pt x="376" y="122"/>
                    <a:pt x="376" y="122"/>
                    <a:pt x="376" y="122"/>
                  </a:cubicBezTo>
                  <a:cubicBezTo>
                    <a:pt x="376" y="122"/>
                    <a:pt x="376" y="122"/>
                    <a:pt x="376" y="122"/>
                  </a:cubicBezTo>
                  <a:cubicBezTo>
                    <a:pt x="376" y="122"/>
                    <a:pt x="376" y="122"/>
                    <a:pt x="376" y="122"/>
                  </a:cubicBezTo>
                  <a:cubicBezTo>
                    <a:pt x="376" y="122"/>
                    <a:pt x="376" y="122"/>
                    <a:pt x="376" y="122"/>
                  </a:cubicBezTo>
                  <a:cubicBezTo>
                    <a:pt x="376" y="122"/>
                    <a:pt x="376" y="122"/>
                    <a:pt x="376" y="122"/>
                  </a:cubicBezTo>
                  <a:cubicBezTo>
                    <a:pt x="376" y="121"/>
                    <a:pt x="375" y="121"/>
                    <a:pt x="376" y="121"/>
                  </a:cubicBezTo>
                  <a:cubicBezTo>
                    <a:pt x="376" y="121"/>
                    <a:pt x="376" y="121"/>
                    <a:pt x="376" y="121"/>
                  </a:cubicBezTo>
                  <a:cubicBezTo>
                    <a:pt x="376" y="121"/>
                    <a:pt x="376" y="121"/>
                    <a:pt x="376" y="121"/>
                  </a:cubicBezTo>
                  <a:cubicBezTo>
                    <a:pt x="376" y="120"/>
                    <a:pt x="376" y="120"/>
                    <a:pt x="376" y="120"/>
                  </a:cubicBezTo>
                  <a:cubicBezTo>
                    <a:pt x="375" y="120"/>
                    <a:pt x="375" y="119"/>
                    <a:pt x="376" y="118"/>
                  </a:cubicBezTo>
                  <a:cubicBezTo>
                    <a:pt x="376" y="118"/>
                    <a:pt x="376" y="118"/>
                    <a:pt x="376" y="118"/>
                  </a:cubicBezTo>
                  <a:cubicBezTo>
                    <a:pt x="376" y="118"/>
                    <a:pt x="375" y="118"/>
                    <a:pt x="376" y="118"/>
                  </a:cubicBezTo>
                  <a:cubicBezTo>
                    <a:pt x="376" y="118"/>
                    <a:pt x="376" y="118"/>
                    <a:pt x="376" y="118"/>
                  </a:cubicBezTo>
                  <a:cubicBezTo>
                    <a:pt x="376" y="118"/>
                    <a:pt x="376" y="118"/>
                    <a:pt x="376" y="118"/>
                  </a:cubicBezTo>
                  <a:cubicBezTo>
                    <a:pt x="376" y="118"/>
                    <a:pt x="376" y="118"/>
                    <a:pt x="376" y="118"/>
                  </a:cubicBezTo>
                  <a:cubicBezTo>
                    <a:pt x="376" y="118"/>
                    <a:pt x="376" y="117"/>
                    <a:pt x="376" y="117"/>
                  </a:cubicBezTo>
                  <a:cubicBezTo>
                    <a:pt x="376" y="117"/>
                    <a:pt x="376" y="117"/>
                    <a:pt x="376" y="117"/>
                  </a:cubicBezTo>
                  <a:cubicBezTo>
                    <a:pt x="376" y="117"/>
                    <a:pt x="376" y="117"/>
                    <a:pt x="376" y="117"/>
                  </a:cubicBezTo>
                  <a:cubicBezTo>
                    <a:pt x="376" y="117"/>
                    <a:pt x="376" y="118"/>
                    <a:pt x="377" y="117"/>
                  </a:cubicBezTo>
                  <a:cubicBezTo>
                    <a:pt x="377" y="117"/>
                    <a:pt x="377" y="117"/>
                    <a:pt x="377" y="117"/>
                  </a:cubicBezTo>
                  <a:cubicBezTo>
                    <a:pt x="377" y="117"/>
                    <a:pt x="377" y="118"/>
                    <a:pt x="377" y="117"/>
                  </a:cubicBezTo>
                  <a:cubicBezTo>
                    <a:pt x="377" y="117"/>
                    <a:pt x="377" y="117"/>
                    <a:pt x="377" y="117"/>
                  </a:cubicBezTo>
                  <a:cubicBezTo>
                    <a:pt x="377" y="117"/>
                    <a:pt x="376" y="117"/>
                    <a:pt x="376" y="117"/>
                  </a:cubicBezTo>
                  <a:cubicBezTo>
                    <a:pt x="376" y="117"/>
                    <a:pt x="376" y="117"/>
                    <a:pt x="376" y="117"/>
                  </a:cubicBezTo>
                  <a:cubicBezTo>
                    <a:pt x="377" y="117"/>
                    <a:pt x="376" y="117"/>
                    <a:pt x="376" y="116"/>
                  </a:cubicBezTo>
                  <a:cubicBezTo>
                    <a:pt x="376" y="117"/>
                    <a:pt x="376" y="116"/>
                    <a:pt x="376" y="116"/>
                  </a:cubicBezTo>
                  <a:cubicBezTo>
                    <a:pt x="376" y="116"/>
                    <a:pt x="376" y="116"/>
                    <a:pt x="376" y="116"/>
                  </a:cubicBezTo>
                  <a:cubicBezTo>
                    <a:pt x="376" y="116"/>
                    <a:pt x="376" y="116"/>
                    <a:pt x="376" y="116"/>
                  </a:cubicBezTo>
                  <a:cubicBezTo>
                    <a:pt x="375" y="116"/>
                    <a:pt x="376" y="116"/>
                    <a:pt x="376" y="116"/>
                  </a:cubicBezTo>
                  <a:cubicBezTo>
                    <a:pt x="376" y="116"/>
                    <a:pt x="376" y="116"/>
                    <a:pt x="376" y="116"/>
                  </a:cubicBezTo>
                  <a:cubicBezTo>
                    <a:pt x="376" y="116"/>
                    <a:pt x="376" y="115"/>
                    <a:pt x="376" y="115"/>
                  </a:cubicBezTo>
                  <a:cubicBezTo>
                    <a:pt x="376" y="115"/>
                    <a:pt x="376" y="115"/>
                    <a:pt x="376" y="116"/>
                  </a:cubicBezTo>
                  <a:cubicBezTo>
                    <a:pt x="376" y="115"/>
                    <a:pt x="376" y="115"/>
                    <a:pt x="376" y="115"/>
                  </a:cubicBezTo>
                  <a:cubicBezTo>
                    <a:pt x="376" y="115"/>
                    <a:pt x="376" y="115"/>
                    <a:pt x="376" y="115"/>
                  </a:cubicBezTo>
                  <a:cubicBezTo>
                    <a:pt x="376" y="115"/>
                    <a:pt x="376" y="115"/>
                    <a:pt x="376" y="115"/>
                  </a:cubicBezTo>
                  <a:cubicBezTo>
                    <a:pt x="376" y="115"/>
                    <a:pt x="376" y="114"/>
                    <a:pt x="376" y="115"/>
                  </a:cubicBezTo>
                  <a:cubicBezTo>
                    <a:pt x="376" y="114"/>
                    <a:pt x="377" y="114"/>
                    <a:pt x="376" y="114"/>
                  </a:cubicBezTo>
                  <a:cubicBezTo>
                    <a:pt x="376" y="114"/>
                    <a:pt x="376" y="114"/>
                    <a:pt x="376" y="114"/>
                  </a:cubicBezTo>
                  <a:cubicBezTo>
                    <a:pt x="376" y="114"/>
                    <a:pt x="376" y="114"/>
                    <a:pt x="376" y="114"/>
                  </a:cubicBezTo>
                  <a:cubicBezTo>
                    <a:pt x="376" y="114"/>
                    <a:pt x="376" y="114"/>
                    <a:pt x="376" y="114"/>
                  </a:cubicBezTo>
                  <a:cubicBezTo>
                    <a:pt x="376" y="114"/>
                    <a:pt x="376" y="114"/>
                    <a:pt x="376" y="114"/>
                  </a:cubicBezTo>
                  <a:cubicBezTo>
                    <a:pt x="376" y="114"/>
                    <a:pt x="376" y="114"/>
                    <a:pt x="376" y="114"/>
                  </a:cubicBezTo>
                  <a:cubicBezTo>
                    <a:pt x="376" y="114"/>
                    <a:pt x="376" y="114"/>
                    <a:pt x="376" y="114"/>
                  </a:cubicBezTo>
                  <a:cubicBezTo>
                    <a:pt x="376" y="113"/>
                    <a:pt x="376" y="114"/>
                    <a:pt x="376" y="114"/>
                  </a:cubicBezTo>
                  <a:cubicBezTo>
                    <a:pt x="377" y="114"/>
                    <a:pt x="377" y="114"/>
                    <a:pt x="377" y="114"/>
                  </a:cubicBezTo>
                  <a:cubicBezTo>
                    <a:pt x="377" y="114"/>
                    <a:pt x="377" y="114"/>
                    <a:pt x="377" y="114"/>
                  </a:cubicBezTo>
                  <a:cubicBezTo>
                    <a:pt x="376" y="113"/>
                    <a:pt x="376" y="113"/>
                    <a:pt x="376" y="113"/>
                  </a:cubicBezTo>
                  <a:cubicBezTo>
                    <a:pt x="376" y="113"/>
                    <a:pt x="376" y="113"/>
                    <a:pt x="376" y="113"/>
                  </a:cubicBezTo>
                  <a:cubicBezTo>
                    <a:pt x="376" y="113"/>
                    <a:pt x="376" y="113"/>
                    <a:pt x="376" y="113"/>
                  </a:cubicBezTo>
                  <a:cubicBezTo>
                    <a:pt x="376" y="113"/>
                    <a:pt x="377" y="113"/>
                    <a:pt x="377" y="113"/>
                  </a:cubicBezTo>
                  <a:cubicBezTo>
                    <a:pt x="377" y="113"/>
                    <a:pt x="377" y="113"/>
                    <a:pt x="376" y="113"/>
                  </a:cubicBezTo>
                  <a:cubicBezTo>
                    <a:pt x="376" y="113"/>
                    <a:pt x="377" y="113"/>
                    <a:pt x="377" y="113"/>
                  </a:cubicBezTo>
                  <a:cubicBezTo>
                    <a:pt x="377" y="112"/>
                    <a:pt x="376" y="113"/>
                    <a:pt x="376" y="112"/>
                  </a:cubicBezTo>
                  <a:cubicBezTo>
                    <a:pt x="377" y="112"/>
                    <a:pt x="377" y="112"/>
                    <a:pt x="377" y="112"/>
                  </a:cubicBezTo>
                  <a:cubicBezTo>
                    <a:pt x="377" y="112"/>
                    <a:pt x="377" y="112"/>
                    <a:pt x="377" y="112"/>
                  </a:cubicBezTo>
                  <a:cubicBezTo>
                    <a:pt x="377" y="112"/>
                    <a:pt x="377" y="112"/>
                    <a:pt x="377" y="112"/>
                  </a:cubicBezTo>
                  <a:cubicBezTo>
                    <a:pt x="378" y="113"/>
                    <a:pt x="378" y="112"/>
                    <a:pt x="378" y="113"/>
                  </a:cubicBezTo>
                  <a:cubicBezTo>
                    <a:pt x="378" y="112"/>
                    <a:pt x="378" y="112"/>
                    <a:pt x="378" y="112"/>
                  </a:cubicBezTo>
                  <a:cubicBezTo>
                    <a:pt x="377" y="112"/>
                    <a:pt x="377" y="112"/>
                    <a:pt x="377" y="112"/>
                  </a:cubicBezTo>
                  <a:cubicBezTo>
                    <a:pt x="377" y="111"/>
                    <a:pt x="378" y="112"/>
                    <a:pt x="377" y="111"/>
                  </a:cubicBezTo>
                  <a:cubicBezTo>
                    <a:pt x="377" y="111"/>
                    <a:pt x="377" y="111"/>
                    <a:pt x="377" y="111"/>
                  </a:cubicBezTo>
                  <a:cubicBezTo>
                    <a:pt x="377" y="111"/>
                    <a:pt x="377" y="111"/>
                    <a:pt x="377" y="111"/>
                  </a:cubicBezTo>
                  <a:cubicBezTo>
                    <a:pt x="377" y="111"/>
                    <a:pt x="378" y="111"/>
                    <a:pt x="378" y="111"/>
                  </a:cubicBezTo>
                  <a:cubicBezTo>
                    <a:pt x="378" y="111"/>
                    <a:pt x="378" y="111"/>
                    <a:pt x="378" y="111"/>
                  </a:cubicBezTo>
                  <a:cubicBezTo>
                    <a:pt x="378" y="111"/>
                    <a:pt x="378" y="111"/>
                    <a:pt x="378" y="111"/>
                  </a:cubicBezTo>
                  <a:cubicBezTo>
                    <a:pt x="378" y="111"/>
                    <a:pt x="378" y="111"/>
                    <a:pt x="378" y="111"/>
                  </a:cubicBezTo>
                  <a:cubicBezTo>
                    <a:pt x="378" y="111"/>
                    <a:pt x="378" y="111"/>
                    <a:pt x="378" y="111"/>
                  </a:cubicBezTo>
                  <a:cubicBezTo>
                    <a:pt x="378" y="111"/>
                    <a:pt x="378" y="111"/>
                    <a:pt x="378" y="110"/>
                  </a:cubicBezTo>
                  <a:cubicBezTo>
                    <a:pt x="378" y="111"/>
                    <a:pt x="377" y="111"/>
                    <a:pt x="377" y="110"/>
                  </a:cubicBezTo>
                  <a:cubicBezTo>
                    <a:pt x="377" y="110"/>
                    <a:pt x="377" y="110"/>
                    <a:pt x="377" y="110"/>
                  </a:cubicBezTo>
                  <a:cubicBezTo>
                    <a:pt x="377" y="110"/>
                    <a:pt x="377" y="110"/>
                    <a:pt x="377" y="110"/>
                  </a:cubicBezTo>
                  <a:cubicBezTo>
                    <a:pt x="378" y="110"/>
                    <a:pt x="377" y="110"/>
                    <a:pt x="377" y="110"/>
                  </a:cubicBezTo>
                  <a:cubicBezTo>
                    <a:pt x="378" y="110"/>
                    <a:pt x="378" y="110"/>
                    <a:pt x="378" y="110"/>
                  </a:cubicBezTo>
                  <a:cubicBezTo>
                    <a:pt x="378" y="110"/>
                    <a:pt x="377" y="110"/>
                    <a:pt x="378" y="110"/>
                  </a:cubicBezTo>
                  <a:cubicBezTo>
                    <a:pt x="378" y="110"/>
                    <a:pt x="378" y="110"/>
                    <a:pt x="378" y="110"/>
                  </a:cubicBezTo>
                  <a:cubicBezTo>
                    <a:pt x="378" y="110"/>
                    <a:pt x="378" y="110"/>
                    <a:pt x="378" y="110"/>
                  </a:cubicBezTo>
                  <a:cubicBezTo>
                    <a:pt x="378" y="110"/>
                    <a:pt x="379" y="110"/>
                    <a:pt x="378" y="110"/>
                  </a:cubicBezTo>
                  <a:cubicBezTo>
                    <a:pt x="378" y="110"/>
                    <a:pt x="378" y="110"/>
                    <a:pt x="378" y="110"/>
                  </a:cubicBezTo>
                  <a:cubicBezTo>
                    <a:pt x="378" y="109"/>
                    <a:pt x="378" y="109"/>
                    <a:pt x="378" y="109"/>
                  </a:cubicBezTo>
                  <a:cubicBezTo>
                    <a:pt x="378" y="109"/>
                    <a:pt x="378" y="109"/>
                    <a:pt x="379" y="109"/>
                  </a:cubicBezTo>
                  <a:cubicBezTo>
                    <a:pt x="378" y="109"/>
                    <a:pt x="378" y="109"/>
                    <a:pt x="378" y="110"/>
                  </a:cubicBezTo>
                  <a:cubicBezTo>
                    <a:pt x="379" y="110"/>
                    <a:pt x="378" y="110"/>
                    <a:pt x="378" y="110"/>
                  </a:cubicBezTo>
                  <a:cubicBezTo>
                    <a:pt x="379" y="110"/>
                    <a:pt x="379" y="110"/>
                    <a:pt x="379" y="110"/>
                  </a:cubicBezTo>
                  <a:cubicBezTo>
                    <a:pt x="379" y="110"/>
                    <a:pt x="379" y="110"/>
                    <a:pt x="379" y="110"/>
                  </a:cubicBezTo>
                  <a:cubicBezTo>
                    <a:pt x="379" y="110"/>
                    <a:pt x="379" y="110"/>
                    <a:pt x="379" y="110"/>
                  </a:cubicBezTo>
                  <a:cubicBezTo>
                    <a:pt x="379" y="109"/>
                    <a:pt x="379" y="109"/>
                    <a:pt x="379" y="109"/>
                  </a:cubicBezTo>
                  <a:cubicBezTo>
                    <a:pt x="379" y="109"/>
                    <a:pt x="379" y="109"/>
                    <a:pt x="379" y="109"/>
                  </a:cubicBezTo>
                  <a:cubicBezTo>
                    <a:pt x="379" y="109"/>
                    <a:pt x="379" y="109"/>
                    <a:pt x="380" y="108"/>
                  </a:cubicBezTo>
                  <a:cubicBezTo>
                    <a:pt x="379" y="108"/>
                    <a:pt x="380" y="108"/>
                    <a:pt x="379" y="108"/>
                  </a:cubicBezTo>
                  <a:cubicBezTo>
                    <a:pt x="379" y="108"/>
                    <a:pt x="379" y="108"/>
                    <a:pt x="379" y="108"/>
                  </a:cubicBezTo>
                  <a:cubicBezTo>
                    <a:pt x="379" y="108"/>
                    <a:pt x="379" y="108"/>
                    <a:pt x="379" y="108"/>
                  </a:cubicBezTo>
                  <a:cubicBezTo>
                    <a:pt x="379" y="108"/>
                    <a:pt x="379" y="108"/>
                    <a:pt x="379" y="108"/>
                  </a:cubicBezTo>
                  <a:cubicBezTo>
                    <a:pt x="379" y="108"/>
                    <a:pt x="380" y="108"/>
                    <a:pt x="380" y="108"/>
                  </a:cubicBezTo>
                  <a:cubicBezTo>
                    <a:pt x="380" y="108"/>
                    <a:pt x="380" y="108"/>
                    <a:pt x="380" y="108"/>
                  </a:cubicBezTo>
                  <a:cubicBezTo>
                    <a:pt x="380" y="108"/>
                    <a:pt x="380" y="107"/>
                    <a:pt x="380" y="107"/>
                  </a:cubicBezTo>
                  <a:cubicBezTo>
                    <a:pt x="381" y="107"/>
                    <a:pt x="381" y="107"/>
                    <a:pt x="381" y="106"/>
                  </a:cubicBezTo>
                  <a:cubicBezTo>
                    <a:pt x="381" y="106"/>
                    <a:pt x="381" y="107"/>
                    <a:pt x="382" y="107"/>
                  </a:cubicBezTo>
                  <a:cubicBezTo>
                    <a:pt x="382" y="106"/>
                    <a:pt x="381" y="106"/>
                    <a:pt x="381" y="106"/>
                  </a:cubicBezTo>
                  <a:cubicBezTo>
                    <a:pt x="381" y="106"/>
                    <a:pt x="381" y="106"/>
                    <a:pt x="381" y="106"/>
                  </a:cubicBezTo>
                  <a:cubicBezTo>
                    <a:pt x="381" y="106"/>
                    <a:pt x="382" y="106"/>
                    <a:pt x="382" y="106"/>
                  </a:cubicBezTo>
                  <a:cubicBezTo>
                    <a:pt x="382" y="106"/>
                    <a:pt x="382" y="106"/>
                    <a:pt x="382" y="106"/>
                  </a:cubicBezTo>
                  <a:cubicBezTo>
                    <a:pt x="382" y="106"/>
                    <a:pt x="382" y="106"/>
                    <a:pt x="382" y="106"/>
                  </a:cubicBezTo>
                  <a:cubicBezTo>
                    <a:pt x="382" y="106"/>
                    <a:pt x="382" y="106"/>
                    <a:pt x="382" y="106"/>
                  </a:cubicBezTo>
                  <a:cubicBezTo>
                    <a:pt x="382" y="106"/>
                    <a:pt x="382" y="106"/>
                    <a:pt x="382" y="106"/>
                  </a:cubicBezTo>
                  <a:cubicBezTo>
                    <a:pt x="382" y="106"/>
                    <a:pt x="382" y="106"/>
                    <a:pt x="382" y="106"/>
                  </a:cubicBezTo>
                  <a:cubicBezTo>
                    <a:pt x="382" y="105"/>
                    <a:pt x="383" y="105"/>
                    <a:pt x="383" y="105"/>
                  </a:cubicBezTo>
                  <a:cubicBezTo>
                    <a:pt x="383" y="105"/>
                    <a:pt x="383" y="105"/>
                    <a:pt x="383" y="105"/>
                  </a:cubicBezTo>
                  <a:cubicBezTo>
                    <a:pt x="383" y="105"/>
                    <a:pt x="383" y="105"/>
                    <a:pt x="383" y="105"/>
                  </a:cubicBezTo>
                  <a:cubicBezTo>
                    <a:pt x="383" y="105"/>
                    <a:pt x="383" y="105"/>
                    <a:pt x="383" y="105"/>
                  </a:cubicBezTo>
                  <a:cubicBezTo>
                    <a:pt x="383" y="106"/>
                    <a:pt x="383" y="106"/>
                    <a:pt x="383" y="106"/>
                  </a:cubicBezTo>
                  <a:cubicBezTo>
                    <a:pt x="383" y="106"/>
                    <a:pt x="383" y="105"/>
                    <a:pt x="383" y="105"/>
                  </a:cubicBezTo>
                  <a:cubicBezTo>
                    <a:pt x="383" y="105"/>
                    <a:pt x="383" y="105"/>
                    <a:pt x="383" y="106"/>
                  </a:cubicBezTo>
                  <a:cubicBezTo>
                    <a:pt x="383" y="106"/>
                    <a:pt x="383" y="106"/>
                    <a:pt x="383" y="105"/>
                  </a:cubicBezTo>
                  <a:cubicBezTo>
                    <a:pt x="383" y="106"/>
                    <a:pt x="383" y="106"/>
                    <a:pt x="383" y="106"/>
                  </a:cubicBezTo>
                  <a:cubicBezTo>
                    <a:pt x="383" y="106"/>
                    <a:pt x="383" y="106"/>
                    <a:pt x="383" y="106"/>
                  </a:cubicBezTo>
                  <a:cubicBezTo>
                    <a:pt x="383" y="106"/>
                    <a:pt x="383" y="106"/>
                    <a:pt x="383" y="106"/>
                  </a:cubicBezTo>
                  <a:cubicBezTo>
                    <a:pt x="383" y="106"/>
                    <a:pt x="383" y="106"/>
                    <a:pt x="383" y="106"/>
                  </a:cubicBezTo>
                  <a:cubicBezTo>
                    <a:pt x="383" y="106"/>
                    <a:pt x="383" y="106"/>
                    <a:pt x="383" y="106"/>
                  </a:cubicBezTo>
                  <a:cubicBezTo>
                    <a:pt x="382" y="106"/>
                    <a:pt x="383" y="107"/>
                    <a:pt x="382" y="107"/>
                  </a:cubicBezTo>
                  <a:cubicBezTo>
                    <a:pt x="382" y="107"/>
                    <a:pt x="382" y="107"/>
                    <a:pt x="382" y="106"/>
                  </a:cubicBezTo>
                  <a:cubicBezTo>
                    <a:pt x="382" y="106"/>
                    <a:pt x="382" y="107"/>
                    <a:pt x="382" y="107"/>
                  </a:cubicBezTo>
                  <a:cubicBezTo>
                    <a:pt x="382" y="107"/>
                    <a:pt x="382" y="107"/>
                    <a:pt x="382" y="107"/>
                  </a:cubicBezTo>
                  <a:cubicBezTo>
                    <a:pt x="382" y="107"/>
                    <a:pt x="382" y="107"/>
                    <a:pt x="382" y="107"/>
                  </a:cubicBezTo>
                  <a:cubicBezTo>
                    <a:pt x="382" y="107"/>
                    <a:pt x="382" y="107"/>
                    <a:pt x="382" y="108"/>
                  </a:cubicBezTo>
                  <a:cubicBezTo>
                    <a:pt x="382" y="108"/>
                    <a:pt x="381" y="108"/>
                    <a:pt x="381" y="108"/>
                  </a:cubicBezTo>
                  <a:cubicBezTo>
                    <a:pt x="381" y="108"/>
                    <a:pt x="381" y="108"/>
                    <a:pt x="381" y="108"/>
                  </a:cubicBezTo>
                  <a:cubicBezTo>
                    <a:pt x="381" y="109"/>
                    <a:pt x="381" y="109"/>
                    <a:pt x="381" y="109"/>
                  </a:cubicBezTo>
                  <a:cubicBezTo>
                    <a:pt x="380" y="109"/>
                    <a:pt x="381" y="110"/>
                    <a:pt x="380" y="110"/>
                  </a:cubicBezTo>
                  <a:cubicBezTo>
                    <a:pt x="380" y="111"/>
                    <a:pt x="380" y="111"/>
                    <a:pt x="380" y="112"/>
                  </a:cubicBezTo>
                  <a:cubicBezTo>
                    <a:pt x="379" y="112"/>
                    <a:pt x="379" y="112"/>
                    <a:pt x="379" y="112"/>
                  </a:cubicBezTo>
                  <a:cubicBezTo>
                    <a:pt x="380" y="112"/>
                    <a:pt x="379" y="112"/>
                    <a:pt x="379" y="112"/>
                  </a:cubicBezTo>
                  <a:cubicBezTo>
                    <a:pt x="379" y="112"/>
                    <a:pt x="379" y="112"/>
                    <a:pt x="380" y="112"/>
                  </a:cubicBezTo>
                  <a:cubicBezTo>
                    <a:pt x="379" y="112"/>
                    <a:pt x="379" y="113"/>
                    <a:pt x="379" y="113"/>
                  </a:cubicBezTo>
                  <a:cubicBezTo>
                    <a:pt x="379" y="113"/>
                    <a:pt x="379" y="113"/>
                    <a:pt x="379" y="113"/>
                  </a:cubicBezTo>
                  <a:cubicBezTo>
                    <a:pt x="379" y="114"/>
                    <a:pt x="379" y="114"/>
                    <a:pt x="379" y="114"/>
                  </a:cubicBezTo>
                  <a:cubicBezTo>
                    <a:pt x="379" y="114"/>
                    <a:pt x="379" y="114"/>
                    <a:pt x="379" y="114"/>
                  </a:cubicBezTo>
                  <a:cubicBezTo>
                    <a:pt x="379" y="115"/>
                    <a:pt x="379" y="115"/>
                    <a:pt x="379" y="115"/>
                  </a:cubicBezTo>
                  <a:cubicBezTo>
                    <a:pt x="379" y="115"/>
                    <a:pt x="379" y="115"/>
                    <a:pt x="379" y="116"/>
                  </a:cubicBezTo>
                  <a:cubicBezTo>
                    <a:pt x="379" y="116"/>
                    <a:pt x="378" y="117"/>
                    <a:pt x="379" y="118"/>
                  </a:cubicBezTo>
                  <a:cubicBezTo>
                    <a:pt x="378" y="118"/>
                    <a:pt x="378" y="118"/>
                    <a:pt x="378" y="118"/>
                  </a:cubicBezTo>
                  <a:cubicBezTo>
                    <a:pt x="379" y="119"/>
                    <a:pt x="378" y="120"/>
                    <a:pt x="379" y="120"/>
                  </a:cubicBezTo>
                  <a:cubicBezTo>
                    <a:pt x="378" y="120"/>
                    <a:pt x="378" y="120"/>
                    <a:pt x="378" y="120"/>
                  </a:cubicBezTo>
                  <a:cubicBezTo>
                    <a:pt x="378" y="120"/>
                    <a:pt x="378" y="121"/>
                    <a:pt x="379" y="121"/>
                  </a:cubicBezTo>
                  <a:cubicBezTo>
                    <a:pt x="379" y="121"/>
                    <a:pt x="379" y="121"/>
                    <a:pt x="379" y="121"/>
                  </a:cubicBezTo>
                  <a:cubicBezTo>
                    <a:pt x="378" y="122"/>
                    <a:pt x="379" y="122"/>
                    <a:pt x="379" y="122"/>
                  </a:cubicBezTo>
                  <a:cubicBezTo>
                    <a:pt x="379" y="122"/>
                    <a:pt x="379" y="122"/>
                    <a:pt x="379" y="123"/>
                  </a:cubicBezTo>
                  <a:cubicBezTo>
                    <a:pt x="379" y="123"/>
                    <a:pt x="379" y="123"/>
                    <a:pt x="379" y="123"/>
                  </a:cubicBezTo>
                  <a:cubicBezTo>
                    <a:pt x="379" y="123"/>
                    <a:pt x="379" y="123"/>
                    <a:pt x="379" y="123"/>
                  </a:cubicBezTo>
                  <a:cubicBezTo>
                    <a:pt x="379" y="123"/>
                    <a:pt x="379" y="123"/>
                    <a:pt x="379" y="123"/>
                  </a:cubicBezTo>
                  <a:cubicBezTo>
                    <a:pt x="379" y="123"/>
                    <a:pt x="379" y="124"/>
                    <a:pt x="379" y="124"/>
                  </a:cubicBezTo>
                  <a:cubicBezTo>
                    <a:pt x="379" y="124"/>
                    <a:pt x="379" y="124"/>
                    <a:pt x="379" y="124"/>
                  </a:cubicBezTo>
                  <a:cubicBezTo>
                    <a:pt x="379" y="125"/>
                    <a:pt x="379" y="125"/>
                    <a:pt x="380" y="125"/>
                  </a:cubicBezTo>
                  <a:cubicBezTo>
                    <a:pt x="380" y="125"/>
                    <a:pt x="379" y="125"/>
                    <a:pt x="379" y="125"/>
                  </a:cubicBezTo>
                  <a:cubicBezTo>
                    <a:pt x="379" y="126"/>
                    <a:pt x="380" y="125"/>
                    <a:pt x="380" y="126"/>
                  </a:cubicBezTo>
                  <a:cubicBezTo>
                    <a:pt x="380" y="126"/>
                    <a:pt x="380" y="127"/>
                    <a:pt x="380" y="127"/>
                  </a:cubicBezTo>
                  <a:cubicBezTo>
                    <a:pt x="381" y="128"/>
                    <a:pt x="381" y="129"/>
                    <a:pt x="382" y="129"/>
                  </a:cubicBezTo>
                  <a:cubicBezTo>
                    <a:pt x="382" y="129"/>
                    <a:pt x="382" y="129"/>
                    <a:pt x="382" y="129"/>
                  </a:cubicBezTo>
                  <a:cubicBezTo>
                    <a:pt x="382" y="129"/>
                    <a:pt x="382" y="130"/>
                    <a:pt x="382" y="129"/>
                  </a:cubicBezTo>
                  <a:cubicBezTo>
                    <a:pt x="382" y="130"/>
                    <a:pt x="382" y="130"/>
                    <a:pt x="382" y="130"/>
                  </a:cubicBezTo>
                  <a:cubicBezTo>
                    <a:pt x="383" y="130"/>
                    <a:pt x="383" y="130"/>
                    <a:pt x="383" y="130"/>
                  </a:cubicBezTo>
                  <a:cubicBezTo>
                    <a:pt x="383" y="130"/>
                    <a:pt x="383" y="130"/>
                    <a:pt x="383" y="130"/>
                  </a:cubicBezTo>
                  <a:cubicBezTo>
                    <a:pt x="383" y="130"/>
                    <a:pt x="383" y="130"/>
                    <a:pt x="384" y="130"/>
                  </a:cubicBezTo>
                  <a:cubicBezTo>
                    <a:pt x="384" y="130"/>
                    <a:pt x="384" y="130"/>
                    <a:pt x="384" y="130"/>
                  </a:cubicBezTo>
                  <a:cubicBezTo>
                    <a:pt x="384" y="131"/>
                    <a:pt x="384" y="130"/>
                    <a:pt x="384" y="130"/>
                  </a:cubicBezTo>
                  <a:cubicBezTo>
                    <a:pt x="384" y="130"/>
                    <a:pt x="384" y="130"/>
                    <a:pt x="384" y="130"/>
                  </a:cubicBezTo>
                  <a:cubicBezTo>
                    <a:pt x="385" y="130"/>
                    <a:pt x="386" y="130"/>
                    <a:pt x="386" y="130"/>
                  </a:cubicBezTo>
                  <a:cubicBezTo>
                    <a:pt x="387" y="130"/>
                    <a:pt x="387" y="131"/>
                    <a:pt x="387" y="130"/>
                  </a:cubicBezTo>
                  <a:cubicBezTo>
                    <a:pt x="387" y="130"/>
                    <a:pt x="387" y="130"/>
                    <a:pt x="387" y="130"/>
                  </a:cubicBezTo>
                  <a:cubicBezTo>
                    <a:pt x="387" y="130"/>
                    <a:pt x="387" y="131"/>
                    <a:pt x="387" y="130"/>
                  </a:cubicBezTo>
                  <a:cubicBezTo>
                    <a:pt x="387" y="130"/>
                    <a:pt x="387" y="130"/>
                    <a:pt x="387" y="130"/>
                  </a:cubicBezTo>
                  <a:cubicBezTo>
                    <a:pt x="388" y="130"/>
                    <a:pt x="388" y="130"/>
                    <a:pt x="388" y="130"/>
                  </a:cubicBezTo>
                  <a:cubicBezTo>
                    <a:pt x="388" y="130"/>
                    <a:pt x="388" y="130"/>
                    <a:pt x="388" y="130"/>
                  </a:cubicBezTo>
                  <a:cubicBezTo>
                    <a:pt x="388" y="130"/>
                    <a:pt x="388" y="130"/>
                    <a:pt x="388" y="129"/>
                  </a:cubicBezTo>
                  <a:cubicBezTo>
                    <a:pt x="388" y="130"/>
                    <a:pt x="388" y="129"/>
                    <a:pt x="387" y="128"/>
                  </a:cubicBezTo>
                  <a:cubicBezTo>
                    <a:pt x="386" y="126"/>
                    <a:pt x="386" y="126"/>
                    <a:pt x="386" y="126"/>
                  </a:cubicBezTo>
                  <a:cubicBezTo>
                    <a:pt x="385" y="124"/>
                    <a:pt x="384" y="122"/>
                    <a:pt x="383" y="120"/>
                  </a:cubicBezTo>
                  <a:cubicBezTo>
                    <a:pt x="384" y="120"/>
                    <a:pt x="383" y="120"/>
                    <a:pt x="383" y="119"/>
                  </a:cubicBezTo>
                  <a:cubicBezTo>
                    <a:pt x="383" y="119"/>
                    <a:pt x="383" y="119"/>
                    <a:pt x="383" y="119"/>
                  </a:cubicBezTo>
                  <a:cubicBezTo>
                    <a:pt x="383" y="119"/>
                    <a:pt x="383" y="119"/>
                    <a:pt x="383" y="119"/>
                  </a:cubicBezTo>
                  <a:cubicBezTo>
                    <a:pt x="382" y="117"/>
                    <a:pt x="382" y="117"/>
                    <a:pt x="382" y="117"/>
                  </a:cubicBezTo>
                  <a:cubicBezTo>
                    <a:pt x="382" y="117"/>
                    <a:pt x="382" y="117"/>
                    <a:pt x="382" y="117"/>
                  </a:cubicBezTo>
                  <a:cubicBezTo>
                    <a:pt x="382" y="117"/>
                    <a:pt x="382" y="117"/>
                    <a:pt x="382" y="117"/>
                  </a:cubicBezTo>
                  <a:cubicBezTo>
                    <a:pt x="382" y="116"/>
                    <a:pt x="382" y="116"/>
                    <a:pt x="382" y="116"/>
                  </a:cubicBezTo>
                  <a:cubicBezTo>
                    <a:pt x="382" y="116"/>
                    <a:pt x="382" y="116"/>
                    <a:pt x="382" y="116"/>
                  </a:cubicBezTo>
                  <a:cubicBezTo>
                    <a:pt x="381" y="114"/>
                    <a:pt x="381" y="112"/>
                    <a:pt x="381" y="110"/>
                  </a:cubicBezTo>
                  <a:cubicBezTo>
                    <a:pt x="382" y="110"/>
                    <a:pt x="381" y="109"/>
                    <a:pt x="381" y="109"/>
                  </a:cubicBezTo>
                  <a:cubicBezTo>
                    <a:pt x="382" y="107"/>
                    <a:pt x="382" y="106"/>
                    <a:pt x="382" y="104"/>
                  </a:cubicBezTo>
                  <a:cubicBezTo>
                    <a:pt x="382" y="104"/>
                    <a:pt x="383" y="105"/>
                    <a:pt x="383" y="105"/>
                  </a:cubicBezTo>
                  <a:close/>
                  <a:moveTo>
                    <a:pt x="384" y="105"/>
                  </a:moveTo>
                  <a:cubicBezTo>
                    <a:pt x="384" y="105"/>
                    <a:pt x="384" y="105"/>
                    <a:pt x="384" y="105"/>
                  </a:cubicBezTo>
                  <a:cubicBezTo>
                    <a:pt x="384" y="105"/>
                    <a:pt x="384" y="105"/>
                    <a:pt x="384" y="105"/>
                  </a:cubicBezTo>
                  <a:close/>
                  <a:moveTo>
                    <a:pt x="380" y="108"/>
                  </a:moveTo>
                  <a:cubicBezTo>
                    <a:pt x="380" y="108"/>
                    <a:pt x="379" y="108"/>
                    <a:pt x="379" y="108"/>
                  </a:cubicBezTo>
                  <a:cubicBezTo>
                    <a:pt x="379" y="108"/>
                    <a:pt x="379" y="108"/>
                    <a:pt x="379" y="108"/>
                  </a:cubicBezTo>
                  <a:cubicBezTo>
                    <a:pt x="379" y="108"/>
                    <a:pt x="380" y="108"/>
                    <a:pt x="380" y="108"/>
                  </a:cubicBezTo>
                  <a:close/>
                  <a:moveTo>
                    <a:pt x="379" y="109"/>
                  </a:moveTo>
                  <a:cubicBezTo>
                    <a:pt x="379" y="109"/>
                    <a:pt x="379" y="108"/>
                    <a:pt x="379" y="108"/>
                  </a:cubicBezTo>
                  <a:lnTo>
                    <a:pt x="379" y="109"/>
                  </a:lnTo>
                  <a:close/>
                  <a:moveTo>
                    <a:pt x="378" y="109"/>
                  </a:moveTo>
                  <a:cubicBezTo>
                    <a:pt x="378" y="109"/>
                    <a:pt x="378" y="109"/>
                    <a:pt x="378" y="109"/>
                  </a:cubicBezTo>
                  <a:cubicBezTo>
                    <a:pt x="378" y="109"/>
                    <a:pt x="378" y="109"/>
                    <a:pt x="378" y="109"/>
                  </a:cubicBezTo>
                  <a:close/>
                  <a:moveTo>
                    <a:pt x="378" y="110"/>
                  </a:moveTo>
                  <a:cubicBezTo>
                    <a:pt x="378" y="110"/>
                    <a:pt x="378" y="110"/>
                    <a:pt x="378" y="110"/>
                  </a:cubicBezTo>
                  <a:cubicBezTo>
                    <a:pt x="378" y="110"/>
                    <a:pt x="378" y="110"/>
                    <a:pt x="378" y="110"/>
                  </a:cubicBezTo>
                  <a:close/>
                  <a:moveTo>
                    <a:pt x="377" y="112"/>
                  </a:moveTo>
                  <a:cubicBezTo>
                    <a:pt x="377" y="112"/>
                    <a:pt x="377" y="112"/>
                    <a:pt x="377" y="112"/>
                  </a:cubicBezTo>
                  <a:cubicBezTo>
                    <a:pt x="377" y="112"/>
                    <a:pt x="377" y="112"/>
                    <a:pt x="377" y="112"/>
                  </a:cubicBezTo>
                  <a:close/>
                  <a:moveTo>
                    <a:pt x="377" y="113"/>
                  </a:moveTo>
                  <a:cubicBezTo>
                    <a:pt x="377" y="113"/>
                    <a:pt x="377" y="113"/>
                    <a:pt x="377" y="113"/>
                  </a:cubicBezTo>
                  <a:cubicBezTo>
                    <a:pt x="376" y="113"/>
                    <a:pt x="376" y="113"/>
                    <a:pt x="376" y="113"/>
                  </a:cubicBezTo>
                  <a:lnTo>
                    <a:pt x="377" y="113"/>
                  </a:lnTo>
                  <a:close/>
                  <a:moveTo>
                    <a:pt x="381" y="132"/>
                  </a:moveTo>
                  <a:cubicBezTo>
                    <a:pt x="381" y="132"/>
                    <a:pt x="381" y="132"/>
                    <a:pt x="381" y="132"/>
                  </a:cubicBezTo>
                  <a:cubicBezTo>
                    <a:pt x="381" y="132"/>
                    <a:pt x="381" y="132"/>
                    <a:pt x="381" y="132"/>
                  </a:cubicBezTo>
                  <a:close/>
                  <a:moveTo>
                    <a:pt x="391" y="130"/>
                  </a:moveTo>
                  <a:cubicBezTo>
                    <a:pt x="391" y="130"/>
                    <a:pt x="391" y="130"/>
                    <a:pt x="391" y="130"/>
                  </a:cubicBezTo>
                  <a:cubicBezTo>
                    <a:pt x="391" y="130"/>
                    <a:pt x="391" y="130"/>
                    <a:pt x="391" y="130"/>
                  </a:cubicBezTo>
                  <a:close/>
                  <a:moveTo>
                    <a:pt x="388" y="125"/>
                  </a:moveTo>
                  <a:cubicBezTo>
                    <a:pt x="388" y="125"/>
                    <a:pt x="388" y="125"/>
                    <a:pt x="388" y="125"/>
                  </a:cubicBezTo>
                  <a:cubicBezTo>
                    <a:pt x="388" y="125"/>
                    <a:pt x="388" y="125"/>
                    <a:pt x="388" y="125"/>
                  </a:cubicBezTo>
                  <a:close/>
                  <a:moveTo>
                    <a:pt x="435" y="119"/>
                  </a:moveTo>
                  <a:cubicBezTo>
                    <a:pt x="435" y="120"/>
                    <a:pt x="436" y="119"/>
                    <a:pt x="436" y="120"/>
                  </a:cubicBezTo>
                  <a:cubicBezTo>
                    <a:pt x="435" y="120"/>
                    <a:pt x="435" y="120"/>
                    <a:pt x="435" y="119"/>
                  </a:cubicBezTo>
                  <a:close/>
                  <a:moveTo>
                    <a:pt x="320" y="73"/>
                  </a:moveTo>
                  <a:cubicBezTo>
                    <a:pt x="320" y="70"/>
                    <a:pt x="321" y="68"/>
                    <a:pt x="322" y="65"/>
                  </a:cubicBezTo>
                  <a:cubicBezTo>
                    <a:pt x="322" y="65"/>
                    <a:pt x="322" y="66"/>
                    <a:pt x="323" y="65"/>
                  </a:cubicBezTo>
                  <a:cubicBezTo>
                    <a:pt x="323" y="63"/>
                    <a:pt x="325" y="59"/>
                    <a:pt x="327" y="57"/>
                  </a:cubicBezTo>
                  <a:cubicBezTo>
                    <a:pt x="327" y="57"/>
                    <a:pt x="327" y="57"/>
                    <a:pt x="327" y="57"/>
                  </a:cubicBezTo>
                  <a:cubicBezTo>
                    <a:pt x="328" y="57"/>
                    <a:pt x="328" y="56"/>
                    <a:pt x="328" y="56"/>
                  </a:cubicBezTo>
                  <a:cubicBezTo>
                    <a:pt x="328" y="56"/>
                    <a:pt x="328" y="56"/>
                    <a:pt x="328" y="56"/>
                  </a:cubicBezTo>
                  <a:cubicBezTo>
                    <a:pt x="328" y="56"/>
                    <a:pt x="329" y="55"/>
                    <a:pt x="329" y="55"/>
                  </a:cubicBezTo>
                  <a:cubicBezTo>
                    <a:pt x="329" y="55"/>
                    <a:pt x="329" y="55"/>
                    <a:pt x="330" y="54"/>
                  </a:cubicBezTo>
                  <a:cubicBezTo>
                    <a:pt x="330" y="54"/>
                    <a:pt x="330" y="54"/>
                    <a:pt x="330" y="54"/>
                  </a:cubicBezTo>
                  <a:cubicBezTo>
                    <a:pt x="330" y="53"/>
                    <a:pt x="331" y="52"/>
                    <a:pt x="332" y="51"/>
                  </a:cubicBezTo>
                  <a:cubicBezTo>
                    <a:pt x="332" y="51"/>
                    <a:pt x="332" y="51"/>
                    <a:pt x="332" y="51"/>
                  </a:cubicBezTo>
                  <a:cubicBezTo>
                    <a:pt x="333" y="49"/>
                    <a:pt x="335" y="48"/>
                    <a:pt x="336" y="46"/>
                  </a:cubicBezTo>
                  <a:cubicBezTo>
                    <a:pt x="336" y="46"/>
                    <a:pt x="336" y="46"/>
                    <a:pt x="337" y="46"/>
                  </a:cubicBezTo>
                  <a:cubicBezTo>
                    <a:pt x="337" y="46"/>
                    <a:pt x="337" y="45"/>
                    <a:pt x="337" y="45"/>
                  </a:cubicBezTo>
                  <a:cubicBezTo>
                    <a:pt x="338" y="45"/>
                    <a:pt x="338" y="44"/>
                    <a:pt x="339" y="44"/>
                  </a:cubicBezTo>
                  <a:cubicBezTo>
                    <a:pt x="339" y="44"/>
                    <a:pt x="339" y="44"/>
                    <a:pt x="339" y="44"/>
                  </a:cubicBezTo>
                  <a:cubicBezTo>
                    <a:pt x="339" y="43"/>
                    <a:pt x="340" y="44"/>
                    <a:pt x="340" y="43"/>
                  </a:cubicBezTo>
                  <a:cubicBezTo>
                    <a:pt x="340" y="43"/>
                    <a:pt x="340" y="43"/>
                    <a:pt x="340" y="43"/>
                  </a:cubicBezTo>
                  <a:cubicBezTo>
                    <a:pt x="340" y="43"/>
                    <a:pt x="341" y="43"/>
                    <a:pt x="341" y="42"/>
                  </a:cubicBezTo>
                  <a:cubicBezTo>
                    <a:pt x="341" y="42"/>
                    <a:pt x="341" y="42"/>
                    <a:pt x="341" y="42"/>
                  </a:cubicBezTo>
                  <a:cubicBezTo>
                    <a:pt x="341" y="42"/>
                    <a:pt x="342" y="42"/>
                    <a:pt x="342" y="42"/>
                  </a:cubicBezTo>
                  <a:cubicBezTo>
                    <a:pt x="342" y="42"/>
                    <a:pt x="342" y="42"/>
                    <a:pt x="342" y="42"/>
                  </a:cubicBezTo>
                  <a:cubicBezTo>
                    <a:pt x="343" y="41"/>
                    <a:pt x="343" y="41"/>
                    <a:pt x="343" y="41"/>
                  </a:cubicBezTo>
                  <a:cubicBezTo>
                    <a:pt x="344" y="41"/>
                    <a:pt x="342" y="41"/>
                    <a:pt x="343" y="41"/>
                  </a:cubicBezTo>
                  <a:cubicBezTo>
                    <a:pt x="345" y="39"/>
                    <a:pt x="348" y="38"/>
                    <a:pt x="351" y="37"/>
                  </a:cubicBezTo>
                  <a:cubicBezTo>
                    <a:pt x="352" y="37"/>
                    <a:pt x="352" y="37"/>
                    <a:pt x="352" y="37"/>
                  </a:cubicBezTo>
                  <a:cubicBezTo>
                    <a:pt x="352" y="37"/>
                    <a:pt x="353" y="36"/>
                    <a:pt x="353" y="36"/>
                  </a:cubicBezTo>
                  <a:cubicBezTo>
                    <a:pt x="353" y="36"/>
                    <a:pt x="353" y="36"/>
                    <a:pt x="354" y="36"/>
                  </a:cubicBezTo>
                  <a:cubicBezTo>
                    <a:pt x="354" y="36"/>
                    <a:pt x="354" y="36"/>
                    <a:pt x="355" y="35"/>
                  </a:cubicBezTo>
                  <a:cubicBezTo>
                    <a:pt x="354" y="36"/>
                    <a:pt x="354" y="36"/>
                    <a:pt x="355" y="36"/>
                  </a:cubicBezTo>
                  <a:cubicBezTo>
                    <a:pt x="355" y="35"/>
                    <a:pt x="356" y="35"/>
                    <a:pt x="356" y="35"/>
                  </a:cubicBezTo>
                  <a:cubicBezTo>
                    <a:pt x="356" y="35"/>
                    <a:pt x="356" y="35"/>
                    <a:pt x="356" y="35"/>
                  </a:cubicBezTo>
                  <a:cubicBezTo>
                    <a:pt x="357" y="35"/>
                    <a:pt x="357" y="35"/>
                    <a:pt x="358" y="35"/>
                  </a:cubicBezTo>
                  <a:cubicBezTo>
                    <a:pt x="358" y="35"/>
                    <a:pt x="358" y="35"/>
                    <a:pt x="358" y="35"/>
                  </a:cubicBezTo>
                  <a:cubicBezTo>
                    <a:pt x="359" y="35"/>
                    <a:pt x="358" y="34"/>
                    <a:pt x="359" y="34"/>
                  </a:cubicBezTo>
                  <a:cubicBezTo>
                    <a:pt x="358" y="34"/>
                    <a:pt x="358" y="34"/>
                    <a:pt x="358" y="35"/>
                  </a:cubicBezTo>
                  <a:cubicBezTo>
                    <a:pt x="359" y="34"/>
                    <a:pt x="360" y="34"/>
                    <a:pt x="361" y="33"/>
                  </a:cubicBezTo>
                  <a:cubicBezTo>
                    <a:pt x="361" y="34"/>
                    <a:pt x="361" y="34"/>
                    <a:pt x="361" y="34"/>
                  </a:cubicBezTo>
                  <a:cubicBezTo>
                    <a:pt x="362" y="33"/>
                    <a:pt x="363" y="33"/>
                    <a:pt x="364" y="33"/>
                  </a:cubicBezTo>
                  <a:cubicBezTo>
                    <a:pt x="364" y="33"/>
                    <a:pt x="364" y="33"/>
                    <a:pt x="364" y="33"/>
                  </a:cubicBezTo>
                  <a:cubicBezTo>
                    <a:pt x="364" y="33"/>
                    <a:pt x="366" y="33"/>
                    <a:pt x="365" y="32"/>
                  </a:cubicBezTo>
                  <a:cubicBezTo>
                    <a:pt x="366" y="32"/>
                    <a:pt x="367" y="32"/>
                    <a:pt x="368" y="32"/>
                  </a:cubicBezTo>
                  <a:cubicBezTo>
                    <a:pt x="368" y="32"/>
                    <a:pt x="368" y="33"/>
                    <a:pt x="368" y="33"/>
                  </a:cubicBezTo>
                  <a:cubicBezTo>
                    <a:pt x="368" y="33"/>
                    <a:pt x="368" y="33"/>
                    <a:pt x="368" y="33"/>
                  </a:cubicBezTo>
                  <a:cubicBezTo>
                    <a:pt x="368" y="33"/>
                    <a:pt x="368" y="33"/>
                    <a:pt x="368" y="33"/>
                  </a:cubicBezTo>
                  <a:cubicBezTo>
                    <a:pt x="368" y="33"/>
                    <a:pt x="369" y="33"/>
                    <a:pt x="369" y="33"/>
                  </a:cubicBezTo>
                  <a:cubicBezTo>
                    <a:pt x="370" y="32"/>
                    <a:pt x="370" y="32"/>
                    <a:pt x="371" y="32"/>
                  </a:cubicBezTo>
                  <a:cubicBezTo>
                    <a:pt x="371" y="32"/>
                    <a:pt x="372" y="32"/>
                    <a:pt x="371" y="32"/>
                  </a:cubicBezTo>
                  <a:cubicBezTo>
                    <a:pt x="373" y="32"/>
                    <a:pt x="373" y="32"/>
                    <a:pt x="373" y="32"/>
                  </a:cubicBezTo>
                  <a:cubicBezTo>
                    <a:pt x="373" y="32"/>
                    <a:pt x="373" y="32"/>
                    <a:pt x="373" y="32"/>
                  </a:cubicBezTo>
                  <a:cubicBezTo>
                    <a:pt x="373" y="32"/>
                    <a:pt x="373" y="32"/>
                    <a:pt x="373" y="32"/>
                  </a:cubicBezTo>
                  <a:cubicBezTo>
                    <a:pt x="374" y="32"/>
                    <a:pt x="375" y="31"/>
                    <a:pt x="375" y="32"/>
                  </a:cubicBezTo>
                  <a:cubicBezTo>
                    <a:pt x="375" y="32"/>
                    <a:pt x="374" y="32"/>
                    <a:pt x="375" y="32"/>
                  </a:cubicBezTo>
                  <a:cubicBezTo>
                    <a:pt x="375" y="32"/>
                    <a:pt x="375" y="32"/>
                    <a:pt x="376" y="32"/>
                  </a:cubicBezTo>
                  <a:cubicBezTo>
                    <a:pt x="376" y="32"/>
                    <a:pt x="376" y="32"/>
                    <a:pt x="376" y="32"/>
                  </a:cubicBezTo>
                  <a:cubicBezTo>
                    <a:pt x="376" y="32"/>
                    <a:pt x="377" y="32"/>
                    <a:pt x="377" y="32"/>
                  </a:cubicBezTo>
                  <a:cubicBezTo>
                    <a:pt x="376" y="32"/>
                    <a:pt x="377" y="32"/>
                    <a:pt x="376" y="32"/>
                  </a:cubicBezTo>
                  <a:cubicBezTo>
                    <a:pt x="377" y="32"/>
                    <a:pt x="377" y="32"/>
                    <a:pt x="378" y="32"/>
                  </a:cubicBezTo>
                  <a:cubicBezTo>
                    <a:pt x="378" y="32"/>
                    <a:pt x="378" y="32"/>
                    <a:pt x="378" y="32"/>
                  </a:cubicBezTo>
                  <a:cubicBezTo>
                    <a:pt x="379" y="32"/>
                    <a:pt x="379" y="32"/>
                    <a:pt x="380" y="32"/>
                  </a:cubicBezTo>
                  <a:cubicBezTo>
                    <a:pt x="380" y="31"/>
                    <a:pt x="380" y="32"/>
                    <a:pt x="380" y="32"/>
                  </a:cubicBezTo>
                  <a:cubicBezTo>
                    <a:pt x="381" y="32"/>
                    <a:pt x="382" y="32"/>
                    <a:pt x="383" y="32"/>
                  </a:cubicBezTo>
                  <a:cubicBezTo>
                    <a:pt x="383" y="32"/>
                    <a:pt x="383" y="32"/>
                    <a:pt x="383" y="32"/>
                  </a:cubicBezTo>
                  <a:cubicBezTo>
                    <a:pt x="384" y="32"/>
                    <a:pt x="384" y="32"/>
                    <a:pt x="384" y="32"/>
                  </a:cubicBezTo>
                  <a:cubicBezTo>
                    <a:pt x="384" y="33"/>
                    <a:pt x="384" y="32"/>
                    <a:pt x="385" y="32"/>
                  </a:cubicBezTo>
                  <a:cubicBezTo>
                    <a:pt x="385" y="32"/>
                    <a:pt x="385" y="33"/>
                    <a:pt x="384" y="33"/>
                  </a:cubicBezTo>
                  <a:cubicBezTo>
                    <a:pt x="385" y="32"/>
                    <a:pt x="387" y="33"/>
                    <a:pt x="388" y="33"/>
                  </a:cubicBezTo>
                  <a:cubicBezTo>
                    <a:pt x="388" y="33"/>
                    <a:pt x="389" y="33"/>
                    <a:pt x="389" y="33"/>
                  </a:cubicBezTo>
                  <a:cubicBezTo>
                    <a:pt x="389" y="33"/>
                    <a:pt x="389" y="33"/>
                    <a:pt x="389" y="33"/>
                  </a:cubicBezTo>
                  <a:cubicBezTo>
                    <a:pt x="389" y="34"/>
                    <a:pt x="390" y="34"/>
                    <a:pt x="390" y="34"/>
                  </a:cubicBezTo>
                  <a:cubicBezTo>
                    <a:pt x="391" y="34"/>
                    <a:pt x="388" y="33"/>
                    <a:pt x="389" y="33"/>
                  </a:cubicBezTo>
                  <a:cubicBezTo>
                    <a:pt x="389" y="34"/>
                    <a:pt x="390" y="33"/>
                    <a:pt x="389" y="34"/>
                  </a:cubicBezTo>
                  <a:cubicBezTo>
                    <a:pt x="390" y="34"/>
                    <a:pt x="391" y="34"/>
                    <a:pt x="391" y="34"/>
                  </a:cubicBezTo>
                  <a:cubicBezTo>
                    <a:pt x="391" y="34"/>
                    <a:pt x="390" y="34"/>
                    <a:pt x="391" y="34"/>
                  </a:cubicBezTo>
                  <a:cubicBezTo>
                    <a:pt x="392" y="35"/>
                    <a:pt x="391" y="34"/>
                    <a:pt x="392" y="35"/>
                  </a:cubicBezTo>
                  <a:cubicBezTo>
                    <a:pt x="392" y="35"/>
                    <a:pt x="392" y="35"/>
                    <a:pt x="392" y="35"/>
                  </a:cubicBezTo>
                  <a:cubicBezTo>
                    <a:pt x="392" y="34"/>
                    <a:pt x="393" y="35"/>
                    <a:pt x="393" y="35"/>
                  </a:cubicBezTo>
                  <a:cubicBezTo>
                    <a:pt x="393" y="35"/>
                    <a:pt x="394" y="35"/>
                    <a:pt x="394" y="35"/>
                  </a:cubicBezTo>
                  <a:cubicBezTo>
                    <a:pt x="393" y="35"/>
                    <a:pt x="393" y="35"/>
                    <a:pt x="393" y="35"/>
                  </a:cubicBezTo>
                  <a:cubicBezTo>
                    <a:pt x="394" y="35"/>
                    <a:pt x="394" y="35"/>
                    <a:pt x="394" y="35"/>
                  </a:cubicBezTo>
                  <a:cubicBezTo>
                    <a:pt x="394" y="35"/>
                    <a:pt x="394" y="35"/>
                    <a:pt x="394" y="35"/>
                  </a:cubicBezTo>
                  <a:cubicBezTo>
                    <a:pt x="395" y="35"/>
                    <a:pt x="395" y="36"/>
                    <a:pt x="396" y="36"/>
                  </a:cubicBezTo>
                  <a:cubicBezTo>
                    <a:pt x="396" y="36"/>
                    <a:pt x="397" y="36"/>
                    <a:pt x="397" y="37"/>
                  </a:cubicBezTo>
                  <a:cubicBezTo>
                    <a:pt x="398" y="37"/>
                    <a:pt x="398" y="37"/>
                    <a:pt x="399" y="37"/>
                  </a:cubicBezTo>
                  <a:cubicBezTo>
                    <a:pt x="399" y="37"/>
                    <a:pt x="399" y="37"/>
                    <a:pt x="399" y="37"/>
                  </a:cubicBezTo>
                  <a:cubicBezTo>
                    <a:pt x="399" y="38"/>
                    <a:pt x="399" y="38"/>
                    <a:pt x="399" y="38"/>
                  </a:cubicBezTo>
                  <a:cubicBezTo>
                    <a:pt x="399" y="38"/>
                    <a:pt x="400" y="38"/>
                    <a:pt x="400" y="39"/>
                  </a:cubicBezTo>
                  <a:cubicBezTo>
                    <a:pt x="401" y="39"/>
                    <a:pt x="401" y="39"/>
                    <a:pt x="401" y="39"/>
                  </a:cubicBezTo>
                  <a:cubicBezTo>
                    <a:pt x="401" y="39"/>
                    <a:pt x="402" y="39"/>
                    <a:pt x="402" y="40"/>
                  </a:cubicBezTo>
                  <a:cubicBezTo>
                    <a:pt x="402" y="40"/>
                    <a:pt x="402" y="40"/>
                    <a:pt x="402" y="40"/>
                  </a:cubicBezTo>
                  <a:cubicBezTo>
                    <a:pt x="402" y="40"/>
                    <a:pt x="403" y="40"/>
                    <a:pt x="404" y="41"/>
                  </a:cubicBezTo>
                  <a:cubicBezTo>
                    <a:pt x="404" y="40"/>
                    <a:pt x="404" y="40"/>
                    <a:pt x="404" y="40"/>
                  </a:cubicBezTo>
                  <a:cubicBezTo>
                    <a:pt x="404" y="41"/>
                    <a:pt x="405" y="41"/>
                    <a:pt x="404" y="41"/>
                  </a:cubicBezTo>
                  <a:cubicBezTo>
                    <a:pt x="405" y="41"/>
                    <a:pt x="405" y="42"/>
                    <a:pt x="405" y="41"/>
                  </a:cubicBezTo>
                  <a:cubicBezTo>
                    <a:pt x="406" y="42"/>
                    <a:pt x="408" y="43"/>
                    <a:pt x="408" y="44"/>
                  </a:cubicBezTo>
                  <a:cubicBezTo>
                    <a:pt x="408" y="44"/>
                    <a:pt x="409" y="45"/>
                    <a:pt x="409" y="44"/>
                  </a:cubicBezTo>
                  <a:cubicBezTo>
                    <a:pt x="408" y="44"/>
                    <a:pt x="408" y="44"/>
                    <a:pt x="408" y="44"/>
                  </a:cubicBezTo>
                  <a:cubicBezTo>
                    <a:pt x="408" y="44"/>
                    <a:pt x="408" y="44"/>
                    <a:pt x="408" y="44"/>
                  </a:cubicBezTo>
                  <a:cubicBezTo>
                    <a:pt x="409" y="44"/>
                    <a:pt x="409" y="45"/>
                    <a:pt x="408" y="45"/>
                  </a:cubicBezTo>
                  <a:cubicBezTo>
                    <a:pt x="409" y="45"/>
                    <a:pt x="410" y="45"/>
                    <a:pt x="410" y="46"/>
                  </a:cubicBezTo>
                  <a:cubicBezTo>
                    <a:pt x="410" y="46"/>
                    <a:pt x="410" y="46"/>
                    <a:pt x="410" y="46"/>
                  </a:cubicBezTo>
                  <a:cubicBezTo>
                    <a:pt x="411" y="46"/>
                    <a:pt x="411" y="46"/>
                    <a:pt x="411" y="46"/>
                  </a:cubicBezTo>
                  <a:cubicBezTo>
                    <a:pt x="412" y="47"/>
                    <a:pt x="411" y="47"/>
                    <a:pt x="411" y="47"/>
                  </a:cubicBezTo>
                  <a:cubicBezTo>
                    <a:pt x="411" y="47"/>
                    <a:pt x="412" y="48"/>
                    <a:pt x="412" y="48"/>
                  </a:cubicBezTo>
                  <a:cubicBezTo>
                    <a:pt x="412" y="48"/>
                    <a:pt x="412" y="48"/>
                    <a:pt x="412" y="48"/>
                  </a:cubicBezTo>
                  <a:cubicBezTo>
                    <a:pt x="412" y="48"/>
                    <a:pt x="412" y="48"/>
                    <a:pt x="413" y="48"/>
                  </a:cubicBezTo>
                  <a:cubicBezTo>
                    <a:pt x="412" y="48"/>
                    <a:pt x="412" y="48"/>
                    <a:pt x="412" y="48"/>
                  </a:cubicBezTo>
                  <a:cubicBezTo>
                    <a:pt x="412" y="48"/>
                    <a:pt x="413" y="49"/>
                    <a:pt x="413" y="49"/>
                  </a:cubicBezTo>
                  <a:cubicBezTo>
                    <a:pt x="413" y="49"/>
                    <a:pt x="413" y="48"/>
                    <a:pt x="413" y="48"/>
                  </a:cubicBezTo>
                  <a:cubicBezTo>
                    <a:pt x="413" y="48"/>
                    <a:pt x="413" y="48"/>
                    <a:pt x="413" y="48"/>
                  </a:cubicBezTo>
                  <a:cubicBezTo>
                    <a:pt x="413" y="49"/>
                    <a:pt x="414" y="49"/>
                    <a:pt x="414" y="49"/>
                  </a:cubicBezTo>
                  <a:cubicBezTo>
                    <a:pt x="414" y="50"/>
                    <a:pt x="414" y="49"/>
                    <a:pt x="414" y="50"/>
                  </a:cubicBezTo>
                  <a:cubicBezTo>
                    <a:pt x="414" y="50"/>
                    <a:pt x="415" y="50"/>
                    <a:pt x="414" y="50"/>
                  </a:cubicBezTo>
                  <a:cubicBezTo>
                    <a:pt x="414" y="50"/>
                    <a:pt x="414" y="50"/>
                    <a:pt x="414" y="50"/>
                  </a:cubicBezTo>
                  <a:cubicBezTo>
                    <a:pt x="414" y="50"/>
                    <a:pt x="414" y="50"/>
                    <a:pt x="414" y="50"/>
                  </a:cubicBezTo>
                  <a:cubicBezTo>
                    <a:pt x="415" y="50"/>
                    <a:pt x="415" y="50"/>
                    <a:pt x="415" y="50"/>
                  </a:cubicBezTo>
                  <a:cubicBezTo>
                    <a:pt x="415" y="50"/>
                    <a:pt x="415" y="50"/>
                    <a:pt x="415" y="50"/>
                  </a:cubicBezTo>
                  <a:cubicBezTo>
                    <a:pt x="415" y="51"/>
                    <a:pt x="415" y="51"/>
                    <a:pt x="415" y="51"/>
                  </a:cubicBezTo>
                  <a:cubicBezTo>
                    <a:pt x="415" y="51"/>
                    <a:pt x="415" y="51"/>
                    <a:pt x="415" y="51"/>
                  </a:cubicBezTo>
                  <a:cubicBezTo>
                    <a:pt x="415" y="51"/>
                    <a:pt x="415" y="51"/>
                    <a:pt x="415" y="51"/>
                  </a:cubicBezTo>
                  <a:cubicBezTo>
                    <a:pt x="415" y="51"/>
                    <a:pt x="416" y="52"/>
                    <a:pt x="416" y="51"/>
                  </a:cubicBezTo>
                  <a:cubicBezTo>
                    <a:pt x="416" y="52"/>
                    <a:pt x="416" y="52"/>
                    <a:pt x="417" y="52"/>
                  </a:cubicBezTo>
                  <a:cubicBezTo>
                    <a:pt x="416" y="52"/>
                    <a:pt x="416" y="52"/>
                    <a:pt x="416" y="52"/>
                  </a:cubicBezTo>
                  <a:cubicBezTo>
                    <a:pt x="417" y="53"/>
                    <a:pt x="417" y="53"/>
                    <a:pt x="417" y="53"/>
                  </a:cubicBezTo>
                  <a:cubicBezTo>
                    <a:pt x="417" y="53"/>
                    <a:pt x="417" y="53"/>
                    <a:pt x="417" y="53"/>
                  </a:cubicBezTo>
                  <a:cubicBezTo>
                    <a:pt x="417" y="53"/>
                    <a:pt x="418" y="54"/>
                    <a:pt x="418" y="54"/>
                  </a:cubicBezTo>
                  <a:cubicBezTo>
                    <a:pt x="418" y="54"/>
                    <a:pt x="417" y="55"/>
                    <a:pt x="418" y="55"/>
                  </a:cubicBezTo>
                  <a:cubicBezTo>
                    <a:pt x="418" y="55"/>
                    <a:pt x="419" y="55"/>
                    <a:pt x="419" y="55"/>
                  </a:cubicBezTo>
                  <a:cubicBezTo>
                    <a:pt x="419" y="56"/>
                    <a:pt x="420" y="57"/>
                    <a:pt x="420" y="57"/>
                  </a:cubicBezTo>
                  <a:cubicBezTo>
                    <a:pt x="421" y="58"/>
                    <a:pt x="421" y="57"/>
                    <a:pt x="421" y="58"/>
                  </a:cubicBezTo>
                  <a:cubicBezTo>
                    <a:pt x="422" y="59"/>
                    <a:pt x="423" y="60"/>
                    <a:pt x="423" y="61"/>
                  </a:cubicBezTo>
                  <a:cubicBezTo>
                    <a:pt x="423" y="61"/>
                    <a:pt x="423" y="61"/>
                    <a:pt x="423" y="61"/>
                  </a:cubicBezTo>
                  <a:cubicBezTo>
                    <a:pt x="423" y="62"/>
                    <a:pt x="423" y="62"/>
                    <a:pt x="423" y="62"/>
                  </a:cubicBezTo>
                  <a:cubicBezTo>
                    <a:pt x="423" y="62"/>
                    <a:pt x="423" y="62"/>
                    <a:pt x="423" y="61"/>
                  </a:cubicBezTo>
                  <a:cubicBezTo>
                    <a:pt x="424" y="62"/>
                    <a:pt x="424" y="63"/>
                    <a:pt x="424" y="64"/>
                  </a:cubicBezTo>
                  <a:cubicBezTo>
                    <a:pt x="424" y="63"/>
                    <a:pt x="424" y="63"/>
                    <a:pt x="425" y="64"/>
                  </a:cubicBezTo>
                  <a:cubicBezTo>
                    <a:pt x="424" y="64"/>
                    <a:pt x="425" y="64"/>
                    <a:pt x="425" y="65"/>
                  </a:cubicBezTo>
                  <a:cubicBezTo>
                    <a:pt x="425" y="65"/>
                    <a:pt x="425" y="65"/>
                    <a:pt x="425" y="65"/>
                  </a:cubicBezTo>
                  <a:cubicBezTo>
                    <a:pt x="425" y="65"/>
                    <a:pt x="425" y="65"/>
                    <a:pt x="425" y="65"/>
                  </a:cubicBezTo>
                  <a:cubicBezTo>
                    <a:pt x="425" y="65"/>
                    <a:pt x="426" y="65"/>
                    <a:pt x="426" y="65"/>
                  </a:cubicBezTo>
                  <a:cubicBezTo>
                    <a:pt x="426" y="65"/>
                    <a:pt x="425" y="65"/>
                    <a:pt x="425" y="66"/>
                  </a:cubicBezTo>
                  <a:cubicBezTo>
                    <a:pt x="426" y="66"/>
                    <a:pt x="426" y="66"/>
                    <a:pt x="426" y="67"/>
                  </a:cubicBezTo>
                  <a:cubicBezTo>
                    <a:pt x="426" y="67"/>
                    <a:pt x="426" y="67"/>
                    <a:pt x="426" y="67"/>
                  </a:cubicBezTo>
                  <a:cubicBezTo>
                    <a:pt x="427" y="68"/>
                    <a:pt x="427" y="68"/>
                    <a:pt x="427" y="68"/>
                  </a:cubicBezTo>
                  <a:cubicBezTo>
                    <a:pt x="427" y="68"/>
                    <a:pt x="427" y="69"/>
                    <a:pt x="427" y="69"/>
                  </a:cubicBezTo>
                  <a:cubicBezTo>
                    <a:pt x="428" y="70"/>
                    <a:pt x="429" y="73"/>
                    <a:pt x="430" y="74"/>
                  </a:cubicBezTo>
                  <a:cubicBezTo>
                    <a:pt x="430" y="74"/>
                    <a:pt x="430" y="74"/>
                    <a:pt x="430" y="74"/>
                  </a:cubicBezTo>
                  <a:cubicBezTo>
                    <a:pt x="430" y="75"/>
                    <a:pt x="430" y="74"/>
                    <a:pt x="430" y="75"/>
                  </a:cubicBezTo>
                  <a:cubicBezTo>
                    <a:pt x="430" y="75"/>
                    <a:pt x="430" y="75"/>
                    <a:pt x="430" y="75"/>
                  </a:cubicBezTo>
                  <a:cubicBezTo>
                    <a:pt x="430" y="76"/>
                    <a:pt x="430" y="76"/>
                    <a:pt x="430" y="76"/>
                  </a:cubicBezTo>
                  <a:cubicBezTo>
                    <a:pt x="431" y="76"/>
                    <a:pt x="430" y="76"/>
                    <a:pt x="430" y="76"/>
                  </a:cubicBezTo>
                  <a:cubicBezTo>
                    <a:pt x="431" y="76"/>
                    <a:pt x="431" y="77"/>
                    <a:pt x="431" y="77"/>
                  </a:cubicBezTo>
                  <a:cubicBezTo>
                    <a:pt x="431" y="77"/>
                    <a:pt x="431" y="77"/>
                    <a:pt x="431" y="77"/>
                  </a:cubicBezTo>
                  <a:cubicBezTo>
                    <a:pt x="431" y="77"/>
                    <a:pt x="431" y="77"/>
                    <a:pt x="431" y="77"/>
                  </a:cubicBezTo>
                  <a:cubicBezTo>
                    <a:pt x="431" y="78"/>
                    <a:pt x="430" y="76"/>
                    <a:pt x="430" y="77"/>
                  </a:cubicBezTo>
                  <a:cubicBezTo>
                    <a:pt x="430" y="77"/>
                    <a:pt x="430" y="77"/>
                    <a:pt x="430" y="77"/>
                  </a:cubicBezTo>
                  <a:cubicBezTo>
                    <a:pt x="430" y="78"/>
                    <a:pt x="429" y="76"/>
                    <a:pt x="429" y="77"/>
                  </a:cubicBezTo>
                  <a:cubicBezTo>
                    <a:pt x="430" y="78"/>
                    <a:pt x="430" y="78"/>
                    <a:pt x="430" y="77"/>
                  </a:cubicBezTo>
                  <a:cubicBezTo>
                    <a:pt x="431" y="78"/>
                    <a:pt x="431" y="78"/>
                    <a:pt x="431" y="79"/>
                  </a:cubicBezTo>
                  <a:cubicBezTo>
                    <a:pt x="431" y="79"/>
                    <a:pt x="431" y="78"/>
                    <a:pt x="431" y="78"/>
                  </a:cubicBezTo>
                  <a:cubicBezTo>
                    <a:pt x="431" y="79"/>
                    <a:pt x="431" y="79"/>
                    <a:pt x="431" y="79"/>
                  </a:cubicBezTo>
                  <a:cubicBezTo>
                    <a:pt x="431" y="79"/>
                    <a:pt x="432" y="79"/>
                    <a:pt x="432" y="79"/>
                  </a:cubicBezTo>
                  <a:cubicBezTo>
                    <a:pt x="432" y="80"/>
                    <a:pt x="431" y="79"/>
                    <a:pt x="432" y="80"/>
                  </a:cubicBezTo>
                  <a:cubicBezTo>
                    <a:pt x="432" y="80"/>
                    <a:pt x="432" y="80"/>
                    <a:pt x="432" y="80"/>
                  </a:cubicBezTo>
                  <a:cubicBezTo>
                    <a:pt x="432" y="80"/>
                    <a:pt x="432" y="81"/>
                    <a:pt x="433" y="81"/>
                  </a:cubicBezTo>
                  <a:cubicBezTo>
                    <a:pt x="432" y="81"/>
                    <a:pt x="432" y="80"/>
                    <a:pt x="432" y="81"/>
                  </a:cubicBezTo>
                  <a:cubicBezTo>
                    <a:pt x="432" y="81"/>
                    <a:pt x="432" y="82"/>
                    <a:pt x="433" y="81"/>
                  </a:cubicBezTo>
                  <a:cubicBezTo>
                    <a:pt x="433" y="82"/>
                    <a:pt x="433" y="82"/>
                    <a:pt x="432" y="82"/>
                  </a:cubicBezTo>
                  <a:cubicBezTo>
                    <a:pt x="432" y="82"/>
                    <a:pt x="433" y="82"/>
                    <a:pt x="433" y="83"/>
                  </a:cubicBezTo>
                  <a:cubicBezTo>
                    <a:pt x="433" y="83"/>
                    <a:pt x="433" y="83"/>
                    <a:pt x="433" y="83"/>
                  </a:cubicBezTo>
                  <a:cubicBezTo>
                    <a:pt x="433" y="83"/>
                    <a:pt x="433" y="83"/>
                    <a:pt x="433" y="83"/>
                  </a:cubicBezTo>
                  <a:cubicBezTo>
                    <a:pt x="433" y="84"/>
                    <a:pt x="433" y="84"/>
                    <a:pt x="433" y="85"/>
                  </a:cubicBezTo>
                  <a:cubicBezTo>
                    <a:pt x="433" y="85"/>
                    <a:pt x="433" y="85"/>
                    <a:pt x="434" y="85"/>
                  </a:cubicBezTo>
                  <a:cubicBezTo>
                    <a:pt x="434" y="84"/>
                    <a:pt x="433" y="85"/>
                    <a:pt x="433" y="84"/>
                  </a:cubicBezTo>
                  <a:cubicBezTo>
                    <a:pt x="433" y="85"/>
                    <a:pt x="434" y="85"/>
                    <a:pt x="434" y="85"/>
                  </a:cubicBezTo>
                  <a:cubicBezTo>
                    <a:pt x="434" y="85"/>
                    <a:pt x="434" y="85"/>
                    <a:pt x="434" y="85"/>
                  </a:cubicBezTo>
                  <a:cubicBezTo>
                    <a:pt x="434" y="85"/>
                    <a:pt x="434" y="86"/>
                    <a:pt x="434" y="86"/>
                  </a:cubicBezTo>
                  <a:cubicBezTo>
                    <a:pt x="434" y="86"/>
                    <a:pt x="434" y="86"/>
                    <a:pt x="434" y="86"/>
                  </a:cubicBezTo>
                  <a:cubicBezTo>
                    <a:pt x="434" y="86"/>
                    <a:pt x="434" y="86"/>
                    <a:pt x="434" y="86"/>
                  </a:cubicBezTo>
                  <a:cubicBezTo>
                    <a:pt x="434" y="87"/>
                    <a:pt x="434" y="86"/>
                    <a:pt x="434" y="87"/>
                  </a:cubicBezTo>
                  <a:cubicBezTo>
                    <a:pt x="434" y="87"/>
                    <a:pt x="434" y="87"/>
                    <a:pt x="434" y="87"/>
                  </a:cubicBezTo>
                  <a:cubicBezTo>
                    <a:pt x="434" y="87"/>
                    <a:pt x="434" y="87"/>
                    <a:pt x="434" y="87"/>
                  </a:cubicBezTo>
                  <a:cubicBezTo>
                    <a:pt x="435" y="88"/>
                    <a:pt x="435" y="88"/>
                    <a:pt x="435" y="88"/>
                  </a:cubicBezTo>
                  <a:cubicBezTo>
                    <a:pt x="435" y="88"/>
                    <a:pt x="434" y="88"/>
                    <a:pt x="435" y="88"/>
                  </a:cubicBezTo>
                  <a:cubicBezTo>
                    <a:pt x="434" y="88"/>
                    <a:pt x="434" y="88"/>
                    <a:pt x="434" y="88"/>
                  </a:cubicBezTo>
                  <a:cubicBezTo>
                    <a:pt x="434" y="88"/>
                    <a:pt x="434" y="88"/>
                    <a:pt x="434" y="89"/>
                  </a:cubicBezTo>
                  <a:cubicBezTo>
                    <a:pt x="434" y="89"/>
                    <a:pt x="435" y="89"/>
                    <a:pt x="435" y="89"/>
                  </a:cubicBezTo>
                  <a:cubicBezTo>
                    <a:pt x="435" y="89"/>
                    <a:pt x="435" y="90"/>
                    <a:pt x="435" y="89"/>
                  </a:cubicBezTo>
                  <a:cubicBezTo>
                    <a:pt x="435" y="90"/>
                    <a:pt x="435" y="89"/>
                    <a:pt x="435" y="90"/>
                  </a:cubicBezTo>
                  <a:cubicBezTo>
                    <a:pt x="435" y="90"/>
                    <a:pt x="435" y="91"/>
                    <a:pt x="435" y="91"/>
                  </a:cubicBezTo>
                  <a:cubicBezTo>
                    <a:pt x="434" y="91"/>
                    <a:pt x="434" y="91"/>
                    <a:pt x="434" y="91"/>
                  </a:cubicBezTo>
                  <a:cubicBezTo>
                    <a:pt x="434" y="91"/>
                    <a:pt x="434" y="91"/>
                    <a:pt x="434" y="91"/>
                  </a:cubicBezTo>
                  <a:cubicBezTo>
                    <a:pt x="434" y="91"/>
                    <a:pt x="434" y="91"/>
                    <a:pt x="434" y="91"/>
                  </a:cubicBezTo>
                  <a:cubicBezTo>
                    <a:pt x="434" y="91"/>
                    <a:pt x="434" y="92"/>
                    <a:pt x="434" y="92"/>
                  </a:cubicBezTo>
                  <a:cubicBezTo>
                    <a:pt x="434" y="91"/>
                    <a:pt x="435" y="92"/>
                    <a:pt x="435" y="92"/>
                  </a:cubicBezTo>
                  <a:cubicBezTo>
                    <a:pt x="436" y="93"/>
                    <a:pt x="434" y="93"/>
                    <a:pt x="435" y="94"/>
                  </a:cubicBezTo>
                  <a:cubicBezTo>
                    <a:pt x="435" y="94"/>
                    <a:pt x="436" y="94"/>
                    <a:pt x="436" y="94"/>
                  </a:cubicBezTo>
                  <a:cubicBezTo>
                    <a:pt x="436" y="94"/>
                    <a:pt x="436" y="94"/>
                    <a:pt x="436" y="95"/>
                  </a:cubicBezTo>
                  <a:cubicBezTo>
                    <a:pt x="436" y="94"/>
                    <a:pt x="436" y="95"/>
                    <a:pt x="435" y="95"/>
                  </a:cubicBezTo>
                  <a:cubicBezTo>
                    <a:pt x="435" y="95"/>
                    <a:pt x="435" y="94"/>
                    <a:pt x="435" y="94"/>
                  </a:cubicBezTo>
                  <a:cubicBezTo>
                    <a:pt x="435" y="94"/>
                    <a:pt x="435" y="94"/>
                    <a:pt x="435" y="95"/>
                  </a:cubicBezTo>
                  <a:cubicBezTo>
                    <a:pt x="435" y="95"/>
                    <a:pt x="435" y="96"/>
                    <a:pt x="435" y="95"/>
                  </a:cubicBezTo>
                  <a:cubicBezTo>
                    <a:pt x="436" y="95"/>
                    <a:pt x="435" y="95"/>
                    <a:pt x="435" y="95"/>
                  </a:cubicBezTo>
                  <a:cubicBezTo>
                    <a:pt x="436" y="96"/>
                    <a:pt x="435" y="96"/>
                    <a:pt x="436" y="96"/>
                  </a:cubicBezTo>
                  <a:cubicBezTo>
                    <a:pt x="436" y="96"/>
                    <a:pt x="436" y="96"/>
                    <a:pt x="436" y="96"/>
                  </a:cubicBezTo>
                  <a:cubicBezTo>
                    <a:pt x="436" y="96"/>
                    <a:pt x="436" y="96"/>
                    <a:pt x="436" y="96"/>
                  </a:cubicBezTo>
                  <a:cubicBezTo>
                    <a:pt x="436" y="96"/>
                    <a:pt x="436" y="96"/>
                    <a:pt x="436" y="96"/>
                  </a:cubicBezTo>
                  <a:cubicBezTo>
                    <a:pt x="436" y="97"/>
                    <a:pt x="437" y="96"/>
                    <a:pt x="437" y="97"/>
                  </a:cubicBezTo>
                  <a:cubicBezTo>
                    <a:pt x="436" y="98"/>
                    <a:pt x="436" y="98"/>
                    <a:pt x="436" y="98"/>
                  </a:cubicBezTo>
                  <a:cubicBezTo>
                    <a:pt x="436" y="97"/>
                    <a:pt x="436" y="96"/>
                    <a:pt x="436" y="97"/>
                  </a:cubicBezTo>
                  <a:cubicBezTo>
                    <a:pt x="436" y="97"/>
                    <a:pt x="436" y="97"/>
                    <a:pt x="436" y="98"/>
                  </a:cubicBezTo>
                  <a:cubicBezTo>
                    <a:pt x="436" y="97"/>
                    <a:pt x="436" y="97"/>
                    <a:pt x="436" y="97"/>
                  </a:cubicBezTo>
                  <a:cubicBezTo>
                    <a:pt x="436" y="98"/>
                    <a:pt x="435" y="98"/>
                    <a:pt x="436" y="99"/>
                  </a:cubicBezTo>
                  <a:cubicBezTo>
                    <a:pt x="436" y="99"/>
                    <a:pt x="436" y="99"/>
                    <a:pt x="436" y="99"/>
                  </a:cubicBezTo>
                  <a:cubicBezTo>
                    <a:pt x="436" y="100"/>
                    <a:pt x="437" y="100"/>
                    <a:pt x="437" y="100"/>
                  </a:cubicBezTo>
                  <a:cubicBezTo>
                    <a:pt x="436" y="100"/>
                    <a:pt x="437" y="102"/>
                    <a:pt x="436" y="101"/>
                  </a:cubicBezTo>
                  <a:cubicBezTo>
                    <a:pt x="437" y="101"/>
                    <a:pt x="436" y="99"/>
                    <a:pt x="436" y="99"/>
                  </a:cubicBezTo>
                  <a:cubicBezTo>
                    <a:pt x="436" y="99"/>
                    <a:pt x="436" y="98"/>
                    <a:pt x="436" y="98"/>
                  </a:cubicBezTo>
                  <a:cubicBezTo>
                    <a:pt x="436" y="99"/>
                    <a:pt x="435" y="99"/>
                    <a:pt x="435" y="99"/>
                  </a:cubicBezTo>
                  <a:cubicBezTo>
                    <a:pt x="435" y="99"/>
                    <a:pt x="435" y="99"/>
                    <a:pt x="435" y="100"/>
                  </a:cubicBezTo>
                  <a:cubicBezTo>
                    <a:pt x="435" y="100"/>
                    <a:pt x="435" y="99"/>
                    <a:pt x="436" y="99"/>
                  </a:cubicBezTo>
                  <a:cubicBezTo>
                    <a:pt x="436" y="100"/>
                    <a:pt x="436" y="101"/>
                    <a:pt x="436" y="101"/>
                  </a:cubicBezTo>
                  <a:cubicBezTo>
                    <a:pt x="436" y="102"/>
                    <a:pt x="436" y="102"/>
                    <a:pt x="436" y="101"/>
                  </a:cubicBezTo>
                  <a:cubicBezTo>
                    <a:pt x="436" y="102"/>
                    <a:pt x="436" y="103"/>
                    <a:pt x="436" y="104"/>
                  </a:cubicBezTo>
                  <a:cubicBezTo>
                    <a:pt x="436" y="103"/>
                    <a:pt x="436" y="105"/>
                    <a:pt x="437" y="105"/>
                  </a:cubicBezTo>
                  <a:cubicBezTo>
                    <a:pt x="437" y="104"/>
                    <a:pt x="437" y="104"/>
                    <a:pt x="437" y="104"/>
                  </a:cubicBezTo>
                  <a:cubicBezTo>
                    <a:pt x="437" y="104"/>
                    <a:pt x="437" y="104"/>
                    <a:pt x="437" y="104"/>
                  </a:cubicBezTo>
                  <a:cubicBezTo>
                    <a:pt x="437" y="105"/>
                    <a:pt x="437" y="105"/>
                    <a:pt x="437" y="105"/>
                  </a:cubicBezTo>
                  <a:cubicBezTo>
                    <a:pt x="437" y="104"/>
                    <a:pt x="436" y="105"/>
                    <a:pt x="436" y="105"/>
                  </a:cubicBezTo>
                  <a:cubicBezTo>
                    <a:pt x="436" y="106"/>
                    <a:pt x="436" y="105"/>
                    <a:pt x="436" y="106"/>
                  </a:cubicBezTo>
                  <a:cubicBezTo>
                    <a:pt x="436" y="106"/>
                    <a:pt x="436" y="107"/>
                    <a:pt x="436" y="108"/>
                  </a:cubicBezTo>
                  <a:cubicBezTo>
                    <a:pt x="436" y="109"/>
                    <a:pt x="437" y="110"/>
                    <a:pt x="437" y="111"/>
                  </a:cubicBezTo>
                  <a:cubicBezTo>
                    <a:pt x="437" y="111"/>
                    <a:pt x="436" y="111"/>
                    <a:pt x="436" y="111"/>
                  </a:cubicBezTo>
                  <a:cubicBezTo>
                    <a:pt x="436" y="112"/>
                    <a:pt x="436" y="111"/>
                    <a:pt x="436" y="112"/>
                  </a:cubicBezTo>
                  <a:cubicBezTo>
                    <a:pt x="436" y="112"/>
                    <a:pt x="436" y="112"/>
                    <a:pt x="436" y="112"/>
                  </a:cubicBezTo>
                  <a:cubicBezTo>
                    <a:pt x="436" y="112"/>
                    <a:pt x="436" y="113"/>
                    <a:pt x="437" y="113"/>
                  </a:cubicBezTo>
                  <a:cubicBezTo>
                    <a:pt x="436" y="113"/>
                    <a:pt x="436" y="113"/>
                    <a:pt x="436" y="113"/>
                  </a:cubicBezTo>
                  <a:cubicBezTo>
                    <a:pt x="436" y="113"/>
                    <a:pt x="436" y="113"/>
                    <a:pt x="436" y="113"/>
                  </a:cubicBezTo>
                  <a:cubicBezTo>
                    <a:pt x="436" y="113"/>
                    <a:pt x="436" y="114"/>
                    <a:pt x="436" y="113"/>
                  </a:cubicBezTo>
                  <a:cubicBezTo>
                    <a:pt x="436" y="114"/>
                    <a:pt x="436" y="114"/>
                    <a:pt x="436" y="115"/>
                  </a:cubicBezTo>
                  <a:cubicBezTo>
                    <a:pt x="436" y="115"/>
                    <a:pt x="436" y="115"/>
                    <a:pt x="436" y="115"/>
                  </a:cubicBezTo>
                  <a:cubicBezTo>
                    <a:pt x="437" y="115"/>
                    <a:pt x="436" y="116"/>
                    <a:pt x="436" y="117"/>
                  </a:cubicBezTo>
                  <a:cubicBezTo>
                    <a:pt x="436" y="117"/>
                    <a:pt x="436" y="117"/>
                    <a:pt x="436" y="117"/>
                  </a:cubicBezTo>
                  <a:cubicBezTo>
                    <a:pt x="436" y="117"/>
                    <a:pt x="436" y="117"/>
                    <a:pt x="436" y="117"/>
                  </a:cubicBezTo>
                  <a:cubicBezTo>
                    <a:pt x="436" y="117"/>
                    <a:pt x="436" y="118"/>
                    <a:pt x="436" y="118"/>
                  </a:cubicBezTo>
                  <a:cubicBezTo>
                    <a:pt x="436" y="117"/>
                    <a:pt x="436" y="117"/>
                    <a:pt x="436" y="117"/>
                  </a:cubicBezTo>
                  <a:cubicBezTo>
                    <a:pt x="436" y="116"/>
                    <a:pt x="436" y="117"/>
                    <a:pt x="436" y="117"/>
                  </a:cubicBezTo>
                  <a:cubicBezTo>
                    <a:pt x="436" y="117"/>
                    <a:pt x="436" y="116"/>
                    <a:pt x="436" y="116"/>
                  </a:cubicBezTo>
                  <a:cubicBezTo>
                    <a:pt x="436" y="116"/>
                    <a:pt x="436" y="116"/>
                    <a:pt x="436" y="116"/>
                  </a:cubicBezTo>
                  <a:cubicBezTo>
                    <a:pt x="436" y="116"/>
                    <a:pt x="436" y="116"/>
                    <a:pt x="436" y="116"/>
                  </a:cubicBezTo>
                  <a:cubicBezTo>
                    <a:pt x="436" y="116"/>
                    <a:pt x="435" y="116"/>
                    <a:pt x="436" y="116"/>
                  </a:cubicBezTo>
                  <a:cubicBezTo>
                    <a:pt x="435" y="116"/>
                    <a:pt x="435" y="115"/>
                    <a:pt x="435" y="115"/>
                  </a:cubicBezTo>
                  <a:cubicBezTo>
                    <a:pt x="436" y="115"/>
                    <a:pt x="436" y="115"/>
                    <a:pt x="436" y="115"/>
                  </a:cubicBezTo>
                  <a:cubicBezTo>
                    <a:pt x="435" y="115"/>
                    <a:pt x="435" y="114"/>
                    <a:pt x="435" y="114"/>
                  </a:cubicBezTo>
                  <a:cubicBezTo>
                    <a:pt x="436" y="113"/>
                    <a:pt x="435" y="112"/>
                    <a:pt x="435" y="112"/>
                  </a:cubicBezTo>
                  <a:cubicBezTo>
                    <a:pt x="435" y="112"/>
                    <a:pt x="436" y="112"/>
                    <a:pt x="436" y="113"/>
                  </a:cubicBezTo>
                  <a:cubicBezTo>
                    <a:pt x="436" y="112"/>
                    <a:pt x="436" y="112"/>
                    <a:pt x="436" y="112"/>
                  </a:cubicBezTo>
                  <a:cubicBezTo>
                    <a:pt x="436" y="112"/>
                    <a:pt x="435" y="112"/>
                    <a:pt x="435" y="111"/>
                  </a:cubicBezTo>
                  <a:cubicBezTo>
                    <a:pt x="435" y="111"/>
                    <a:pt x="435" y="111"/>
                    <a:pt x="435" y="111"/>
                  </a:cubicBezTo>
                  <a:cubicBezTo>
                    <a:pt x="435" y="110"/>
                    <a:pt x="435" y="110"/>
                    <a:pt x="435" y="110"/>
                  </a:cubicBezTo>
                  <a:cubicBezTo>
                    <a:pt x="435" y="108"/>
                    <a:pt x="435" y="107"/>
                    <a:pt x="435" y="106"/>
                  </a:cubicBezTo>
                  <a:cubicBezTo>
                    <a:pt x="435" y="106"/>
                    <a:pt x="435" y="106"/>
                    <a:pt x="435" y="106"/>
                  </a:cubicBezTo>
                  <a:cubicBezTo>
                    <a:pt x="435" y="106"/>
                    <a:pt x="435" y="104"/>
                    <a:pt x="435" y="104"/>
                  </a:cubicBezTo>
                  <a:cubicBezTo>
                    <a:pt x="435" y="103"/>
                    <a:pt x="434" y="101"/>
                    <a:pt x="434" y="101"/>
                  </a:cubicBezTo>
                  <a:cubicBezTo>
                    <a:pt x="434" y="99"/>
                    <a:pt x="433" y="97"/>
                    <a:pt x="433" y="95"/>
                  </a:cubicBezTo>
                  <a:cubicBezTo>
                    <a:pt x="434" y="95"/>
                    <a:pt x="434" y="95"/>
                    <a:pt x="434" y="95"/>
                  </a:cubicBezTo>
                  <a:cubicBezTo>
                    <a:pt x="433" y="95"/>
                    <a:pt x="434" y="95"/>
                    <a:pt x="434" y="94"/>
                  </a:cubicBezTo>
                  <a:cubicBezTo>
                    <a:pt x="433" y="95"/>
                    <a:pt x="433" y="94"/>
                    <a:pt x="433" y="94"/>
                  </a:cubicBezTo>
                  <a:cubicBezTo>
                    <a:pt x="433" y="93"/>
                    <a:pt x="432" y="91"/>
                    <a:pt x="432" y="91"/>
                  </a:cubicBezTo>
                  <a:cubicBezTo>
                    <a:pt x="432" y="91"/>
                    <a:pt x="432" y="91"/>
                    <a:pt x="432" y="91"/>
                  </a:cubicBezTo>
                  <a:cubicBezTo>
                    <a:pt x="432" y="90"/>
                    <a:pt x="432" y="89"/>
                    <a:pt x="432" y="88"/>
                  </a:cubicBezTo>
                  <a:cubicBezTo>
                    <a:pt x="432" y="88"/>
                    <a:pt x="432" y="87"/>
                    <a:pt x="432" y="87"/>
                  </a:cubicBezTo>
                  <a:cubicBezTo>
                    <a:pt x="431" y="87"/>
                    <a:pt x="431" y="86"/>
                    <a:pt x="431" y="85"/>
                  </a:cubicBezTo>
                  <a:cubicBezTo>
                    <a:pt x="431" y="85"/>
                    <a:pt x="430" y="84"/>
                    <a:pt x="430" y="83"/>
                  </a:cubicBezTo>
                  <a:cubicBezTo>
                    <a:pt x="429" y="81"/>
                    <a:pt x="429" y="79"/>
                    <a:pt x="428" y="77"/>
                  </a:cubicBezTo>
                  <a:cubicBezTo>
                    <a:pt x="428" y="76"/>
                    <a:pt x="428" y="76"/>
                    <a:pt x="428" y="76"/>
                  </a:cubicBezTo>
                  <a:cubicBezTo>
                    <a:pt x="426" y="74"/>
                    <a:pt x="426" y="72"/>
                    <a:pt x="425" y="70"/>
                  </a:cubicBezTo>
                  <a:cubicBezTo>
                    <a:pt x="425" y="70"/>
                    <a:pt x="425" y="70"/>
                    <a:pt x="425" y="70"/>
                  </a:cubicBezTo>
                  <a:cubicBezTo>
                    <a:pt x="425" y="69"/>
                    <a:pt x="424" y="69"/>
                    <a:pt x="424" y="69"/>
                  </a:cubicBezTo>
                  <a:cubicBezTo>
                    <a:pt x="424" y="68"/>
                    <a:pt x="423" y="68"/>
                    <a:pt x="423" y="67"/>
                  </a:cubicBezTo>
                  <a:cubicBezTo>
                    <a:pt x="423" y="66"/>
                    <a:pt x="423" y="66"/>
                    <a:pt x="422" y="66"/>
                  </a:cubicBezTo>
                  <a:cubicBezTo>
                    <a:pt x="422" y="65"/>
                    <a:pt x="422" y="64"/>
                    <a:pt x="421" y="63"/>
                  </a:cubicBezTo>
                  <a:cubicBezTo>
                    <a:pt x="421" y="64"/>
                    <a:pt x="421" y="64"/>
                    <a:pt x="421" y="64"/>
                  </a:cubicBezTo>
                  <a:cubicBezTo>
                    <a:pt x="421" y="64"/>
                    <a:pt x="421" y="64"/>
                    <a:pt x="421" y="63"/>
                  </a:cubicBezTo>
                  <a:cubicBezTo>
                    <a:pt x="421" y="63"/>
                    <a:pt x="421" y="62"/>
                    <a:pt x="420" y="62"/>
                  </a:cubicBezTo>
                  <a:cubicBezTo>
                    <a:pt x="420" y="61"/>
                    <a:pt x="419" y="60"/>
                    <a:pt x="418" y="59"/>
                  </a:cubicBezTo>
                  <a:cubicBezTo>
                    <a:pt x="418" y="59"/>
                    <a:pt x="418" y="59"/>
                    <a:pt x="418" y="59"/>
                  </a:cubicBezTo>
                  <a:cubicBezTo>
                    <a:pt x="417" y="58"/>
                    <a:pt x="417" y="57"/>
                    <a:pt x="416" y="56"/>
                  </a:cubicBezTo>
                  <a:cubicBezTo>
                    <a:pt x="416" y="56"/>
                    <a:pt x="416" y="56"/>
                    <a:pt x="416" y="56"/>
                  </a:cubicBezTo>
                  <a:cubicBezTo>
                    <a:pt x="416" y="56"/>
                    <a:pt x="416" y="56"/>
                    <a:pt x="416" y="56"/>
                  </a:cubicBezTo>
                  <a:cubicBezTo>
                    <a:pt x="414" y="54"/>
                    <a:pt x="413" y="53"/>
                    <a:pt x="412" y="51"/>
                  </a:cubicBezTo>
                  <a:cubicBezTo>
                    <a:pt x="410" y="49"/>
                    <a:pt x="408" y="47"/>
                    <a:pt x="406" y="45"/>
                  </a:cubicBezTo>
                  <a:cubicBezTo>
                    <a:pt x="406" y="45"/>
                    <a:pt x="406" y="45"/>
                    <a:pt x="406" y="45"/>
                  </a:cubicBezTo>
                  <a:cubicBezTo>
                    <a:pt x="405" y="45"/>
                    <a:pt x="404" y="44"/>
                    <a:pt x="403" y="44"/>
                  </a:cubicBezTo>
                  <a:cubicBezTo>
                    <a:pt x="403" y="43"/>
                    <a:pt x="402" y="43"/>
                    <a:pt x="403" y="43"/>
                  </a:cubicBezTo>
                  <a:cubicBezTo>
                    <a:pt x="402" y="43"/>
                    <a:pt x="401" y="42"/>
                    <a:pt x="400" y="41"/>
                  </a:cubicBezTo>
                  <a:cubicBezTo>
                    <a:pt x="400" y="41"/>
                    <a:pt x="400" y="41"/>
                    <a:pt x="400" y="41"/>
                  </a:cubicBezTo>
                  <a:cubicBezTo>
                    <a:pt x="399" y="41"/>
                    <a:pt x="398" y="40"/>
                    <a:pt x="397" y="40"/>
                  </a:cubicBezTo>
                  <a:cubicBezTo>
                    <a:pt x="398" y="40"/>
                    <a:pt x="398" y="40"/>
                    <a:pt x="398" y="40"/>
                  </a:cubicBezTo>
                  <a:cubicBezTo>
                    <a:pt x="398" y="39"/>
                    <a:pt x="397" y="40"/>
                    <a:pt x="397" y="39"/>
                  </a:cubicBezTo>
                  <a:cubicBezTo>
                    <a:pt x="396" y="39"/>
                    <a:pt x="396" y="39"/>
                    <a:pt x="397" y="39"/>
                  </a:cubicBezTo>
                  <a:cubicBezTo>
                    <a:pt x="394" y="38"/>
                    <a:pt x="392" y="37"/>
                    <a:pt x="389" y="36"/>
                  </a:cubicBezTo>
                  <a:cubicBezTo>
                    <a:pt x="387" y="35"/>
                    <a:pt x="389" y="35"/>
                    <a:pt x="388" y="35"/>
                  </a:cubicBezTo>
                  <a:cubicBezTo>
                    <a:pt x="388" y="35"/>
                    <a:pt x="388" y="36"/>
                    <a:pt x="388" y="35"/>
                  </a:cubicBezTo>
                  <a:cubicBezTo>
                    <a:pt x="387" y="35"/>
                    <a:pt x="387" y="35"/>
                    <a:pt x="386" y="35"/>
                  </a:cubicBezTo>
                  <a:cubicBezTo>
                    <a:pt x="386" y="35"/>
                    <a:pt x="386" y="35"/>
                    <a:pt x="386" y="35"/>
                  </a:cubicBezTo>
                  <a:cubicBezTo>
                    <a:pt x="385" y="35"/>
                    <a:pt x="385" y="34"/>
                    <a:pt x="384" y="34"/>
                  </a:cubicBezTo>
                  <a:cubicBezTo>
                    <a:pt x="384" y="34"/>
                    <a:pt x="384" y="34"/>
                    <a:pt x="384" y="34"/>
                  </a:cubicBezTo>
                  <a:cubicBezTo>
                    <a:pt x="383" y="34"/>
                    <a:pt x="381" y="34"/>
                    <a:pt x="380" y="34"/>
                  </a:cubicBezTo>
                  <a:cubicBezTo>
                    <a:pt x="374" y="34"/>
                    <a:pt x="369" y="34"/>
                    <a:pt x="363" y="35"/>
                  </a:cubicBezTo>
                  <a:cubicBezTo>
                    <a:pt x="357" y="37"/>
                    <a:pt x="352" y="39"/>
                    <a:pt x="347" y="41"/>
                  </a:cubicBezTo>
                  <a:cubicBezTo>
                    <a:pt x="345" y="42"/>
                    <a:pt x="345" y="42"/>
                    <a:pt x="344" y="43"/>
                  </a:cubicBezTo>
                  <a:cubicBezTo>
                    <a:pt x="344" y="43"/>
                    <a:pt x="344" y="43"/>
                    <a:pt x="344" y="43"/>
                  </a:cubicBezTo>
                  <a:cubicBezTo>
                    <a:pt x="344" y="43"/>
                    <a:pt x="343" y="43"/>
                    <a:pt x="343" y="43"/>
                  </a:cubicBezTo>
                  <a:cubicBezTo>
                    <a:pt x="341" y="45"/>
                    <a:pt x="340" y="46"/>
                    <a:pt x="338" y="47"/>
                  </a:cubicBezTo>
                  <a:cubicBezTo>
                    <a:pt x="338" y="47"/>
                    <a:pt x="338" y="47"/>
                    <a:pt x="338" y="47"/>
                  </a:cubicBezTo>
                  <a:cubicBezTo>
                    <a:pt x="338" y="47"/>
                    <a:pt x="338" y="47"/>
                    <a:pt x="338" y="47"/>
                  </a:cubicBezTo>
                  <a:cubicBezTo>
                    <a:pt x="338" y="47"/>
                    <a:pt x="338" y="47"/>
                    <a:pt x="338" y="47"/>
                  </a:cubicBezTo>
                  <a:cubicBezTo>
                    <a:pt x="338" y="48"/>
                    <a:pt x="337" y="48"/>
                    <a:pt x="338" y="48"/>
                  </a:cubicBezTo>
                  <a:cubicBezTo>
                    <a:pt x="334" y="52"/>
                    <a:pt x="330" y="56"/>
                    <a:pt x="327" y="60"/>
                  </a:cubicBezTo>
                  <a:cubicBezTo>
                    <a:pt x="326" y="61"/>
                    <a:pt x="325" y="63"/>
                    <a:pt x="325" y="64"/>
                  </a:cubicBezTo>
                  <a:cubicBezTo>
                    <a:pt x="323" y="68"/>
                    <a:pt x="321" y="71"/>
                    <a:pt x="320" y="75"/>
                  </a:cubicBezTo>
                  <a:cubicBezTo>
                    <a:pt x="320" y="75"/>
                    <a:pt x="319" y="74"/>
                    <a:pt x="320" y="73"/>
                  </a:cubicBezTo>
                  <a:close/>
                  <a:moveTo>
                    <a:pt x="435" y="119"/>
                  </a:moveTo>
                  <a:cubicBezTo>
                    <a:pt x="436" y="118"/>
                    <a:pt x="436" y="118"/>
                    <a:pt x="436" y="118"/>
                  </a:cubicBezTo>
                  <a:cubicBezTo>
                    <a:pt x="436" y="118"/>
                    <a:pt x="436" y="119"/>
                    <a:pt x="435" y="119"/>
                  </a:cubicBezTo>
                  <a:close/>
                  <a:moveTo>
                    <a:pt x="437" y="105"/>
                  </a:moveTo>
                  <a:cubicBezTo>
                    <a:pt x="437" y="105"/>
                    <a:pt x="437" y="105"/>
                    <a:pt x="437" y="105"/>
                  </a:cubicBezTo>
                  <a:cubicBezTo>
                    <a:pt x="437" y="105"/>
                    <a:pt x="437" y="105"/>
                    <a:pt x="437" y="106"/>
                  </a:cubicBezTo>
                  <a:cubicBezTo>
                    <a:pt x="437" y="105"/>
                    <a:pt x="437" y="105"/>
                    <a:pt x="437" y="105"/>
                  </a:cubicBezTo>
                  <a:close/>
                  <a:moveTo>
                    <a:pt x="436" y="102"/>
                  </a:moveTo>
                  <a:cubicBezTo>
                    <a:pt x="436" y="102"/>
                    <a:pt x="437" y="103"/>
                    <a:pt x="437" y="103"/>
                  </a:cubicBezTo>
                  <a:lnTo>
                    <a:pt x="436" y="102"/>
                  </a:lnTo>
                  <a:close/>
                  <a:moveTo>
                    <a:pt x="437" y="99"/>
                  </a:moveTo>
                  <a:cubicBezTo>
                    <a:pt x="437" y="98"/>
                    <a:pt x="437" y="99"/>
                    <a:pt x="437" y="99"/>
                  </a:cubicBezTo>
                  <a:cubicBezTo>
                    <a:pt x="437" y="99"/>
                    <a:pt x="437" y="99"/>
                    <a:pt x="437" y="99"/>
                  </a:cubicBezTo>
                  <a:close/>
                  <a:moveTo>
                    <a:pt x="436" y="99"/>
                  </a:moveTo>
                  <a:cubicBezTo>
                    <a:pt x="436" y="98"/>
                    <a:pt x="436" y="98"/>
                    <a:pt x="436" y="98"/>
                  </a:cubicBezTo>
                  <a:cubicBezTo>
                    <a:pt x="436" y="98"/>
                    <a:pt x="436" y="99"/>
                    <a:pt x="436" y="99"/>
                  </a:cubicBezTo>
                  <a:close/>
                  <a:moveTo>
                    <a:pt x="435" y="92"/>
                  </a:moveTo>
                  <a:cubicBezTo>
                    <a:pt x="435" y="92"/>
                    <a:pt x="435" y="91"/>
                    <a:pt x="435" y="91"/>
                  </a:cubicBezTo>
                  <a:cubicBezTo>
                    <a:pt x="435" y="91"/>
                    <a:pt x="436" y="92"/>
                    <a:pt x="435" y="92"/>
                  </a:cubicBezTo>
                  <a:close/>
                  <a:moveTo>
                    <a:pt x="434" y="89"/>
                  </a:moveTo>
                  <a:cubicBezTo>
                    <a:pt x="434" y="88"/>
                    <a:pt x="434" y="88"/>
                    <a:pt x="434" y="88"/>
                  </a:cubicBezTo>
                  <a:cubicBezTo>
                    <a:pt x="434" y="88"/>
                    <a:pt x="435" y="88"/>
                    <a:pt x="435" y="88"/>
                  </a:cubicBezTo>
                  <a:lnTo>
                    <a:pt x="434" y="89"/>
                  </a:lnTo>
                  <a:close/>
                  <a:moveTo>
                    <a:pt x="403" y="40"/>
                  </a:moveTo>
                  <a:cubicBezTo>
                    <a:pt x="403" y="40"/>
                    <a:pt x="403" y="40"/>
                    <a:pt x="403" y="40"/>
                  </a:cubicBezTo>
                  <a:cubicBezTo>
                    <a:pt x="403" y="40"/>
                    <a:pt x="403" y="40"/>
                    <a:pt x="403" y="40"/>
                  </a:cubicBezTo>
                  <a:close/>
                  <a:moveTo>
                    <a:pt x="378" y="31"/>
                  </a:moveTo>
                  <a:cubicBezTo>
                    <a:pt x="378" y="31"/>
                    <a:pt x="378" y="31"/>
                    <a:pt x="378" y="31"/>
                  </a:cubicBezTo>
                  <a:cubicBezTo>
                    <a:pt x="378" y="31"/>
                    <a:pt x="378" y="31"/>
                    <a:pt x="378" y="31"/>
                  </a:cubicBezTo>
                  <a:close/>
                  <a:moveTo>
                    <a:pt x="364" y="33"/>
                  </a:moveTo>
                  <a:cubicBezTo>
                    <a:pt x="364" y="33"/>
                    <a:pt x="364" y="33"/>
                    <a:pt x="364" y="33"/>
                  </a:cubicBezTo>
                  <a:cubicBezTo>
                    <a:pt x="364" y="33"/>
                    <a:pt x="364" y="33"/>
                    <a:pt x="364" y="33"/>
                  </a:cubicBezTo>
                  <a:close/>
                  <a:moveTo>
                    <a:pt x="460" y="134"/>
                  </a:moveTo>
                  <a:cubicBezTo>
                    <a:pt x="460" y="135"/>
                    <a:pt x="460" y="134"/>
                    <a:pt x="460" y="135"/>
                  </a:cubicBezTo>
                  <a:cubicBezTo>
                    <a:pt x="460" y="135"/>
                    <a:pt x="460" y="135"/>
                    <a:pt x="460" y="134"/>
                  </a:cubicBezTo>
                  <a:close/>
                  <a:moveTo>
                    <a:pt x="597" y="80"/>
                  </a:moveTo>
                  <a:cubicBezTo>
                    <a:pt x="596" y="77"/>
                    <a:pt x="597" y="72"/>
                    <a:pt x="596" y="69"/>
                  </a:cubicBezTo>
                  <a:cubicBezTo>
                    <a:pt x="596" y="69"/>
                    <a:pt x="596" y="69"/>
                    <a:pt x="596" y="68"/>
                  </a:cubicBezTo>
                  <a:cubicBezTo>
                    <a:pt x="595" y="65"/>
                    <a:pt x="595" y="60"/>
                    <a:pt x="594" y="56"/>
                  </a:cubicBezTo>
                  <a:cubicBezTo>
                    <a:pt x="594" y="56"/>
                    <a:pt x="594" y="56"/>
                    <a:pt x="594" y="56"/>
                  </a:cubicBezTo>
                  <a:cubicBezTo>
                    <a:pt x="594" y="56"/>
                    <a:pt x="593" y="55"/>
                    <a:pt x="593" y="54"/>
                  </a:cubicBezTo>
                  <a:cubicBezTo>
                    <a:pt x="593" y="54"/>
                    <a:pt x="593" y="54"/>
                    <a:pt x="593" y="54"/>
                  </a:cubicBezTo>
                  <a:cubicBezTo>
                    <a:pt x="593" y="54"/>
                    <a:pt x="593" y="53"/>
                    <a:pt x="592" y="52"/>
                  </a:cubicBezTo>
                  <a:cubicBezTo>
                    <a:pt x="592" y="52"/>
                    <a:pt x="593" y="52"/>
                    <a:pt x="593" y="52"/>
                  </a:cubicBezTo>
                  <a:cubicBezTo>
                    <a:pt x="592" y="51"/>
                    <a:pt x="592" y="51"/>
                    <a:pt x="592" y="51"/>
                  </a:cubicBezTo>
                  <a:cubicBezTo>
                    <a:pt x="591" y="50"/>
                    <a:pt x="591" y="48"/>
                    <a:pt x="590" y="47"/>
                  </a:cubicBezTo>
                  <a:cubicBezTo>
                    <a:pt x="590" y="47"/>
                    <a:pt x="590" y="47"/>
                    <a:pt x="590" y="47"/>
                  </a:cubicBezTo>
                  <a:cubicBezTo>
                    <a:pt x="589" y="44"/>
                    <a:pt x="587" y="41"/>
                    <a:pt x="585" y="39"/>
                  </a:cubicBezTo>
                  <a:cubicBezTo>
                    <a:pt x="586" y="39"/>
                    <a:pt x="586" y="39"/>
                    <a:pt x="586" y="38"/>
                  </a:cubicBezTo>
                  <a:cubicBezTo>
                    <a:pt x="585" y="38"/>
                    <a:pt x="585" y="38"/>
                    <a:pt x="584" y="37"/>
                  </a:cubicBezTo>
                  <a:cubicBezTo>
                    <a:pt x="584" y="37"/>
                    <a:pt x="583" y="36"/>
                    <a:pt x="583" y="35"/>
                  </a:cubicBezTo>
                  <a:cubicBezTo>
                    <a:pt x="583" y="35"/>
                    <a:pt x="583" y="35"/>
                    <a:pt x="583" y="35"/>
                  </a:cubicBezTo>
                  <a:cubicBezTo>
                    <a:pt x="582" y="35"/>
                    <a:pt x="583" y="34"/>
                    <a:pt x="582" y="34"/>
                  </a:cubicBezTo>
                  <a:cubicBezTo>
                    <a:pt x="582" y="33"/>
                    <a:pt x="582" y="33"/>
                    <a:pt x="582" y="33"/>
                  </a:cubicBezTo>
                  <a:cubicBezTo>
                    <a:pt x="581" y="33"/>
                    <a:pt x="581" y="32"/>
                    <a:pt x="581" y="32"/>
                  </a:cubicBezTo>
                  <a:cubicBezTo>
                    <a:pt x="581" y="32"/>
                    <a:pt x="581" y="32"/>
                    <a:pt x="581" y="32"/>
                  </a:cubicBezTo>
                  <a:cubicBezTo>
                    <a:pt x="580" y="32"/>
                    <a:pt x="580" y="31"/>
                    <a:pt x="580" y="31"/>
                  </a:cubicBezTo>
                  <a:cubicBezTo>
                    <a:pt x="580" y="31"/>
                    <a:pt x="580" y="31"/>
                    <a:pt x="580" y="31"/>
                  </a:cubicBezTo>
                  <a:cubicBezTo>
                    <a:pt x="579" y="30"/>
                    <a:pt x="579" y="29"/>
                    <a:pt x="578" y="30"/>
                  </a:cubicBezTo>
                  <a:cubicBezTo>
                    <a:pt x="578" y="29"/>
                    <a:pt x="579" y="30"/>
                    <a:pt x="579" y="30"/>
                  </a:cubicBezTo>
                  <a:cubicBezTo>
                    <a:pt x="576" y="27"/>
                    <a:pt x="573" y="24"/>
                    <a:pt x="570" y="22"/>
                  </a:cubicBezTo>
                  <a:cubicBezTo>
                    <a:pt x="569" y="21"/>
                    <a:pt x="569" y="21"/>
                    <a:pt x="569" y="21"/>
                  </a:cubicBezTo>
                  <a:cubicBezTo>
                    <a:pt x="569" y="21"/>
                    <a:pt x="568" y="20"/>
                    <a:pt x="567" y="20"/>
                  </a:cubicBezTo>
                  <a:cubicBezTo>
                    <a:pt x="567" y="20"/>
                    <a:pt x="567" y="20"/>
                    <a:pt x="567" y="20"/>
                  </a:cubicBezTo>
                  <a:cubicBezTo>
                    <a:pt x="566" y="19"/>
                    <a:pt x="566" y="19"/>
                    <a:pt x="565" y="19"/>
                  </a:cubicBezTo>
                  <a:cubicBezTo>
                    <a:pt x="566" y="19"/>
                    <a:pt x="566" y="19"/>
                    <a:pt x="566" y="19"/>
                  </a:cubicBezTo>
                  <a:cubicBezTo>
                    <a:pt x="565" y="19"/>
                    <a:pt x="564" y="18"/>
                    <a:pt x="564" y="18"/>
                  </a:cubicBezTo>
                  <a:cubicBezTo>
                    <a:pt x="564" y="18"/>
                    <a:pt x="564" y="18"/>
                    <a:pt x="564" y="18"/>
                  </a:cubicBezTo>
                  <a:cubicBezTo>
                    <a:pt x="563" y="18"/>
                    <a:pt x="562" y="17"/>
                    <a:pt x="562" y="17"/>
                  </a:cubicBezTo>
                  <a:cubicBezTo>
                    <a:pt x="562" y="17"/>
                    <a:pt x="562" y="17"/>
                    <a:pt x="562" y="17"/>
                  </a:cubicBezTo>
                  <a:cubicBezTo>
                    <a:pt x="561" y="16"/>
                    <a:pt x="561" y="17"/>
                    <a:pt x="561" y="16"/>
                  </a:cubicBezTo>
                  <a:cubicBezTo>
                    <a:pt x="561" y="16"/>
                    <a:pt x="561" y="16"/>
                    <a:pt x="561" y="16"/>
                  </a:cubicBezTo>
                  <a:cubicBezTo>
                    <a:pt x="560" y="16"/>
                    <a:pt x="558" y="15"/>
                    <a:pt x="557" y="15"/>
                  </a:cubicBezTo>
                  <a:cubicBezTo>
                    <a:pt x="557" y="15"/>
                    <a:pt x="557" y="15"/>
                    <a:pt x="557" y="15"/>
                  </a:cubicBezTo>
                  <a:cubicBezTo>
                    <a:pt x="556" y="14"/>
                    <a:pt x="555" y="14"/>
                    <a:pt x="554" y="14"/>
                  </a:cubicBezTo>
                  <a:cubicBezTo>
                    <a:pt x="554" y="13"/>
                    <a:pt x="554" y="13"/>
                    <a:pt x="553" y="13"/>
                  </a:cubicBezTo>
                  <a:cubicBezTo>
                    <a:pt x="553" y="13"/>
                    <a:pt x="551" y="12"/>
                    <a:pt x="552" y="13"/>
                  </a:cubicBezTo>
                  <a:cubicBezTo>
                    <a:pt x="551" y="13"/>
                    <a:pt x="549" y="12"/>
                    <a:pt x="548" y="12"/>
                  </a:cubicBezTo>
                  <a:cubicBezTo>
                    <a:pt x="549" y="12"/>
                    <a:pt x="548" y="12"/>
                    <a:pt x="549" y="12"/>
                  </a:cubicBezTo>
                  <a:cubicBezTo>
                    <a:pt x="548" y="11"/>
                    <a:pt x="548" y="11"/>
                    <a:pt x="548" y="11"/>
                  </a:cubicBezTo>
                  <a:cubicBezTo>
                    <a:pt x="548" y="11"/>
                    <a:pt x="549" y="12"/>
                    <a:pt x="549" y="11"/>
                  </a:cubicBezTo>
                  <a:cubicBezTo>
                    <a:pt x="548" y="11"/>
                    <a:pt x="547" y="11"/>
                    <a:pt x="547" y="11"/>
                  </a:cubicBezTo>
                  <a:cubicBezTo>
                    <a:pt x="546" y="11"/>
                    <a:pt x="545" y="11"/>
                    <a:pt x="544" y="11"/>
                  </a:cubicBezTo>
                  <a:cubicBezTo>
                    <a:pt x="545" y="11"/>
                    <a:pt x="544" y="11"/>
                    <a:pt x="544" y="11"/>
                  </a:cubicBezTo>
                  <a:cubicBezTo>
                    <a:pt x="542" y="11"/>
                    <a:pt x="542" y="11"/>
                    <a:pt x="542" y="11"/>
                  </a:cubicBezTo>
                  <a:cubicBezTo>
                    <a:pt x="542" y="11"/>
                    <a:pt x="542" y="11"/>
                    <a:pt x="541" y="11"/>
                  </a:cubicBezTo>
                  <a:cubicBezTo>
                    <a:pt x="541" y="11"/>
                    <a:pt x="541" y="11"/>
                    <a:pt x="541" y="11"/>
                  </a:cubicBezTo>
                  <a:cubicBezTo>
                    <a:pt x="541" y="11"/>
                    <a:pt x="539" y="11"/>
                    <a:pt x="539" y="10"/>
                  </a:cubicBezTo>
                  <a:cubicBezTo>
                    <a:pt x="539" y="10"/>
                    <a:pt x="540" y="10"/>
                    <a:pt x="539" y="10"/>
                  </a:cubicBezTo>
                  <a:cubicBezTo>
                    <a:pt x="539" y="10"/>
                    <a:pt x="539" y="10"/>
                    <a:pt x="538" y="10"/>
                  </a:cubicBezTo>
                  <a:cubicBezTo>
                    <a:pt x="538" y="10"/>
                    <a:pt x="538" y="10"/>
                    <a:pt x="538" y="10"/>
                  </a:cubicBezTo>
                  <a:cubicBezTo>
                    <a:pt x="537" y="10"/>
                    <a:pt x="536" y="10"/>
                    <a:pt x="537" y="11"/>
                  </a:cubicBezTo>
                  <a:cubicBezTo>
                    <a:pt x="537" y="11"/>
                    <a:pt x="537" y="10"/>
                    <a:pt x="537" y="11"/>
                  </a:cubicBezTo>
                  <a:cubicBezTo>
                    <a:pt x="537" y="11"/>
                    <a:pt x="536" y="11"/>
                    <a:pt x="535" y="11"/>
                  </a:cubicBezTo>
                  <a:cubicBezTo>
                    <a:pt x="535" y="11"/>
                    <a:pt x="535" y="11"/>
                    <a:pt x="535" y="11"/>
                  </a:cubicBezTo>
                  <a:cubicBezTo>
                    <a:pt x="534" y="11"/>
                    <a:pt x="533" y="11"/>
                    <a:pt x="532" y="11"/>
                  </a:cubicBezTo>
                  <a:cubicBezTo>
                    <a:pt x="532" y="11"/>
                    <a:pt x="533" y="11"/>
                    <a:pt x="533" y="11"/>
                  </a:cubicBezTo>
                  <a:cubicBezTo>
                    <a:pt x="531" y="11"/>
                    <a:pt x="530" y="12"/>
                    <a:pt x="528" y="11"/>
                  </a:cubicBezTo>
                  <a:cubicBezTo>
                    <a:pt x="529" y="11"/>
                    <a:pt x="529" y="12"/>
                    <a:pt x="529" y="12"/>
                  </a:cubicBezTo>
                  <a:cubicBezTo>
                    <a:pt x="528" y="12"/>
                    <a:pt x="528" y="11"/>
                    <a:pt x="527" y="12"/>
                  </a:cubicBezTo>
                  <a:cubicBezTo>
                    <a:pt x="527" y="11"/>
                    <a:pt x="527" y="12"/>
                    <a:pt x="526" y="12"/>
                  </a:cubicBezTo>
                  <a:cubicBezTo>
                    <a:pt x="526" y="12"/>
                    <a:pt x="526" y="12"/>
                    <a:pt x="527" y="12"/>
                  </a:cubicBezTo>
                  <a:cubicBezTo>
                    <a:pt x="526" y="12"/>
                    <a:pt x="523" y="13"/>
                    <a:pt x="522" y="13"/>
                  </a:cubicBezTo>
                  <a:cubicBezTo>
                    <a:pt x="522" y="13"/>
                    <a:pt x="521" y="14"/>
                    <a:pt x="521" y="14"/>
                  </a:cubicBezTo>
                  <a:cubicBezTo>
                    <a:pt x="521" y="14"/>
                    <a:pt x="521" y="14"/>
                    <a:pt x="521" y="14"/>
                  </a:cubicBezTo>
                  <a:cubicBezTo>
                    <a:pt x="520" y="14"/>
                    <a:pt x="520" y="14"/>
                    <a:pt x="520" y="14"/>
                  </a:cubicBezTo>
                  <a:cubicBezTo>
                    <a:pt x="519" y="15"/>
                    <a:pt x="522" y="13"/>
                    <a:pt x="521" y="13"/>
                  </a:cubicBezTo>
                  <a:cubicBezTo>
                    <a:pt x="521" y="13"/>
                    <a:pt x="520" y="14"/>
                    <a:pt x="520" y="14"/>
                  </a:cubicBezTo>
                  <a:cubicBezTo>
                    <a:pt x="520" y="14"/>
                    <a:pt x="519" y="15"/>
                    <a:pt x="518" y="15"/>
                  </a:cubicBezTo>
                  <a:cubicBezTo>
                    <a:pt x="519" y="15"/>
                    <a:pt x="519" y="14"/>
                    <a:pt x="518" y="14"/>
                  </a:cubicBezTo>
                  <a:cubicBezTo>
                    <a:pt x="517" y="15"/>
                    <a:pt x="518" y="15"/>
                    <a:pt x="517" y="15"/>
                  </a:cubicBezTo>
                  <a:cubicBezTo>
                    <a:pt x="517" y="15"/>
                    <a:pt x="517" y="15"/>
                    <a:pt x="517" y="15"/>
                  </a:cubicBezTo>
                  <a:cubicBezTo>
                    <a:pt x="517" y="16"/>
                    <a:pt x="516" y="16"/>
                    <a:pt x="517" y="16"/>
                  </a:cubicBezTo>
                  <a:cubicBezTo>
                    <a:pt x="516" y="16"/>
                    <a:pt x="515" y="17"/>
                    <a:pt x="515" y="16"/>
                  </a:cubicBezTo>
                  <a:cubicBezTo>
                    <a:pt x="515" y="16"/>
                    <a:pt x="515" y="16"/>
                    <a:pt x="515" y="16"/>
                  </a:cubicBezTo>
                  <a:cubicBezTo>
                    <a:pt x="515" y="16"/>
                    <a:pt x="515" y="17"/>
                    <a:pt x="514" y="17"/>
                  </a:cubicBezTo>
                  <a:cubicBezTo>
                    <a:pt x="514" y="17"/>
                    <a:pt x="514" y="17"/>
                    <a:pt x="514" y="17"/>
                  </a:cubicBezTo>
                  <a:cubicBezTo>
                    <a:pt x="514" y="17"/>
                    <a:pt x="513" y="17"/>
                    <a:pt x="513" y="18"/>
                  </a:cubicBezTo>
                  <a:cubicBezTo>
                    <a:pt x="512" y="18"/>
                    <a:pt x="511" y="19"/>
                    <a:pt x="511" y="19"/>
                  </a:cubicBezTo>
                  <a:cubicBezTo>
                    <a:pt x="510" y="20"/>
                    <a:pt x="510" y="20"/>
                    <a:pt x="509" y="21"/>
                  </a:cubicBezTo>
                  <a:cubicBezTo>
                    <a:pt x="509" y="20"/>
                    <a:pt x="509" y="20"/>
                    <a:pt x="509" y="20"/>
                  </a:cubicBezTo>
                  <a:cubicBezTo>
                    <a:pt x="509" y="20"/>
                    <a:pt x="509" y="21"/>
                    <a:pt x="508" y="21"/>
                  </a:cubicBezTo>
                  <a:cubicBezTo>
                    <a:pt x="508" y="21"/>
                    <a:pt x="507" y="21"/>
                    <a:pt x="507" y="22"/>
                  </a:cubicBezTo>
                  <a:cubicBezTo>
                    <a:pt x="506" y="22"/>
                    <a:pt x="507" y="22"/>
                    <a:pt x="507" y="22"/>
                  </a:cubicBezTo>
                  <a:cubicBezTo>
                    <a:pt x="506" y="22"/>
                    <a:pt x="506" y="24"/>
                    <a:pt x="505" y="24"/>
                  </a:cubicBezTo>
                  <a:cubicBezTo>
                    <a:pt x="505" y="24"/>
                    <a:pt x="505" y="23"/>
                    <a:pt x="505" y="24"/>
                  </a:cubicBezTo>
                  <a:cubicBezTo>
                    <a:pt x="504" y="24"/>
                    <a:pt x="504" y="25"/>
                    <a:pt x="503" y="25"/>
                  </a:cubicBezTo>
                  <a:cubicBezTo>
                    <a:pt x="504" y="25"/>
                    <a:pt x="504" y="25"/>
                    <a:pt x="504" y="25"/>
                  </a:cubicBezTo>
                  <a:cubicBezTo>
                    <a:pt x="503" y="25"/>
                    <a:pt x="503" y="26"/>
                    <a:pt x="502" y="26"/>
                  </a:cubicBezTo>
                  <a:cubicBezTo>
                    <a:pt x="502" y="26"/>
                    <a:pt x="502" y="27"/>
                    <a:pt x="502" y="27"/>
                  </a:cubicBezTo>
                  <a:cubicBezTo>
                    <a:pt x="501" y="28"/>
                    <a:pt x="499" y="30"/>
                    <a:pt x="498" y="31"/>
                  </a:cubicBezTo>
                  <a:cubicBezTo>
                    <a:pt x="498" y="31"/>
                    <a:pt x="498" y="31"/>
                    <a:pt x="498" y="31"/>
                  </a:cubicBezTo>
                  <a:cubicBezTo>
                    <a:pt x="498" y="31"/>
                    <a:pt x="498" y="31"/>
                    <a:pt x="498" y="31"/>
                  </a:cubicBezTo>
                  <a:cubicBezTo>
                    <a:pt x="498" y="31"/>
                    <a:pt x="498" y="31"/>
                    <a:pt x="498" y="31"/>
                  </a:cubicBezTo>
                  <a:cubicBezTo>
                    <a:pt x="498" y="31"/>
                    <a:pt x="498" y="32"/>
                    <a:pt x="498" y="31"/>
                  </a:cubicBezTo>
                  <a:cubicBezTo>
                    <a:pt x="497" y="32"/>
                    <a:pt x="497" y="33"/>
                    <a:pt x="496" y="34"/>
                  </a:cubicBezTo>
                  <a:cubicBezTo>
                    <a:pt x="496" y="34"/>
                    <a:pt x="496" y="34"/>
                    <a:pt x="496" y="34"/>
                  </a:cubicBezTo>
                  <a:cubicBezTo>
                    <a:pt x="496" y="35"/>
                    <a:pt x="496" y="35"/>
                    <a:pt x="496" y="35"/>
                  </a:cubicBezTo>
                  <a:cubicBezTo>
                    <a:pt x="495" y="35"/>
                    <a:pt x="495" y="35"/>
                    <a:pt x="495" y="35"/>
                  </a:cubicBezTo>
                  <a:cubicBezTo>
                    <a:pt x="494" y="35"/>
                    <a:pt x="494" y="36"/>
                    <a:pt x="494" y="36"/>
                  </a:cubicBezTo>
                  <a:cubicBezTo>
                    <a:pt x="493" y="36"/>
                    <a:pt x="493" y="36"/>
                    <a:pt x="493" y="36"/>
                  </a:cubicBezTo>
                  <a:cubicBezTo>
                    <a:pt x="494" y="36"/>
                    <a:pt x="493" y="37"/>
                    <a:pt x="493" y="37"/>
                  </a:cubicBezTo>
                  <a:cubicBezTo>
                    <a:pt x="493" y="37"/>
                    <a:pt x="493" y="37"/>
                    <a:pt x="493" y="37"/>
                  </a:cubicBezTo>
                  <a:cubicBezTo>
                    <a:pt x="493" y="37"/>
                    <a:pt x="493" y="37"/>
                    <a:pt x="493" y="38"/>
                  </a:cubicBezTo>
                  <a:cubicBezTo>
                    <a:pt x="493" y="38"/>
                    <a:pt x="493" y="37"/>
                    <a:pt x="494" y="37"/>
                  </a:cubicBezTo>
                  <a:cubicBezTo>
                    <a:pt x="494" y="37"/>
                    <a:pt x="493" y="38"/>
                    <a:pt x="493" y="38"/>
                  </a:cubicBezTo>
                  <a:cubicBezTo>
                    <a:pt x="493" y="38"/>
                    <a:pt x="493" y="39"/>
                    <a:pt x="492" y="39"/>
                  </a:cubicBezTo>
                  <a:cubicBezTo>
                    <a:pt x="492" y="39"/>
                    <a:pt x="492" y="39"/>
                    <a:pt x="492" y="40"/>
                  </a:cubicBezTo>
                  <a:cubicBezTo>
                    <a:pt x="492" y="40"/>
                    <a:pt x="492" y="40"/>
                    <a:pt x="492" y="40"/>
                  </a:cubicBezTo>
                  <a:cubicBezTo>
                    <a:pt x="492" y="40"/>
                    <a:pt x="492" y="40"/>
                    <a:pt x="492" y="39"/>
                  </a:cubicBezTo>
                  <a:cubicBezTo>
                    <a:pt x="492" y="39"/>
                    <a:pt x="492" y="39"/>
                    <a:pt x="491" y="40"/>
                  </a:cubicBezTo>
                  <a:cubicBezTo>
                    <a:pt x="491" y="40"/>
                    <a:pt x="492" y="40"/>
                    <a:pt x="491" y="41"/>
                  </a:cubicBezTo>
                  <a:cubicBezTo>
                    <a:pt x="491" y="41"/>
                    <a:pt x="491" y="40"/>
                    <a:pt x="491" y="40"/>
                  </a:cubicBezTo>
                  <a:cubicBezTo>
                    <a:pt x="491" y="41"/>
                    <a:pt x="491" y="41"/>
                    <a:pt x="491" y="41"/>
                  </a:cubicBezTo>
                  <a:cubicBezTo>
                    <a:pt x="491" y="41"/>
                    <a:pt x="491" y="41"/>
                    <a:pt x="491" y="41"/>
                  </a:cubicBezTo>
                  <a:cubicBezTo>
                    <a:pt x="491" y="41"/>
                    <a:pt x="491" y="41"/>
                    <a:pt x="491" y="41"/>
                  </a:cubicBezTo>
                  <a:cubicBezTo>
                    <a:pt x="491" y="41"/>
                    <a:pt x="490" y="42"/>
                    <a:pt x="490" y="43"/>
                  </a:cubicBezTo>
                  <a:cubicBezTo>
                    <a:pt x="490" y="43"/>
                    <a:pt x="490" y="43"/>
                    <a:pt x="489" y="44"/>
                  </a:cubicBezTo>
                  <a:cubicBezTo>
                    <a:pt x="490" y="44"/>
                    <a:pt x="490" y="44"/>
                    <a:pt x="490" y="44"/>
                  </a:cubicBezTo>
                  <a:cubicBezTo>
                    <a:pt x="489" y="44"/>
                    <a:pt x="489" y="45"/>
                    <a:pt x="489" y="45"/>
                  </a:cubicBezTo>
                  <a:cubicBezTo>
                    <a:pt x="489" y="45"/>
                    <a:pt x="489" y="45"/>
                    <a:pt x="489" y="45"/>
                  </a:cubicBezTo>
                  <a:cubicBezTo>
                    <a:pt x="489" y="45"/>
                    <a:pt x="488" y="46"/>
                    <a:pt x="488" y="46"/>
                  </a:cubicBezTo>
                  <a:cubicBezTo>
                    <a:pt x="488" y="47"/>
                    <a:pt x="487" y="46"/>
                    <a:pt x="487" y="47"/>
                  </a:cubicBezTo>
                  <a:cubicBezTo>
                    <a:pt x="487" y="47"/>
                    <a:pt x="487" y="48"/>
                    <a:pt x="487" y="48"/>
                  </a:cubicBezTo>
                  <a:cubicBezTo>
                    <a:pt x="487" y="49"/>
                    <a:pt x="486" y="50"/>
                    <a:pt x="485" y="51"/>
                  </a:cubicBezTo>
                  <a:cubicBezTo>
                    <a:pt x="485" y="51"/>
                    <a:pt x="486" y="51"/>
                    <a:pt x="485" y="52"/>
                  </a:cubicBezTo>
                  <a:cubicBezTo>
                    <a:pt x="484" y="53"/>
                    <a:pt x="484" y="55"/>
                    <a:pt x="483" y="56"/>
                  </a:cubicBezTo>
                  <a:cubicBezTo>
                    <a:pt x="483" y="56"/>
                    <a:pt x="483" y="56"/>
                    <a:pt x="483" y="56"/>
                  </a:cubicBezTo>
                  <a:cubicBezTo>
                    <a:pt x="483" y="57"/>
                    <a:pt x="482" y="57"/>
                    <a:pt x="482" y="57"/>
                  </a:cubicBezTo>
                  <a:cubicBezTo>
                    <a:pt x="483" y="57"/>
                    <a:pt x="483" y="57"/>
                    <a:pt x="483" y="57"/>
                  </a:cubicBezTo>
                  <a:cubicBezTo>
                    <a:pt x="483" y="58"/>
                    <a:pt x="482" y="59"/>
                    <a:pt x="481" y="60"/>
                  </a:cubicBezTo>
                  <a:cubicBezTo>
                    <a:pt x="482" y="60"/>
                    <a:pt x="482" y="60"/>
                    <a:pt x="482" y="60"/>
                  </a:cubicBezTo>
                  <a:cubicBezTo>
                    <a:pt x="481" y="60"/>
                    <a:pt x="481" y="61"/>
                    <a:pt x="481" y="61"/>
                  </a:cubicBezTo>
                  <a:cubicBezTo>
                    <a:pt x="481" y="61"/>
                    <a:pt x="481" y="61"/>
                    <a:pt x="481" y="61"/>
                  </a:cubicBezTo>
                  <a:cubicBezTo>
                    <a:pt x="481" y="62"/>
                    <a:pt x="481" y="62"/>
                    <a:pt x="481" y="62"/>
                  </a:cubicBezTo>
                  <a:cubicBezTo>
                    <a:pt x="481" y="62"/>
                    <a:pt x="481" y="62"/>
                    <a:pt x="480" y="62"/>
                  </a:cubicBezTo>
                  <a:cubicBezTo>
                    <a:pt x="480" y="63"/>
                    <a:pt x="480" y="63"/>
                    <a:pt x="480" y="63"/>
                  </a:cubicBezTo>
                  <a:cubicBezTo>
                    <a:pt x="480" y="63"/>
                    <a:pt x="480" y="64"/>
                    <a:pt x="480" y="65"/>
                  </a:cubicBezTo>
                  <a:cubicBezTo>
                    <a:pt x="479" y="65"/>
                    <a:pt x="479" y="65"/>
                    <a:pt x="479" y="65"/>
                  </a:cubicBezTo>
                  <a:cubicBezTo>
                    <a:pt x="479" y="65"/>
                    <a:pt x="479" y="66"/>
                    <a:pt x="479" y="66"/>
                  </a:cubicBezTo>
                  <a:cubicBezTo>
                    <a:pt x="479" y="67"/>
                    <a:pt x="478" y="67"/>
                    <a:pt x="478" y="68"/>
                  </a:cubicBezTo>
                  <a:cubicBezTo>
                    <a:pt x="478" y="70"/>
                    <a:pt x="477" y="73"/>
                    <a:pt x="476" y="75"/>
                  </a:cubicBezTo>
                  <a:cubicBezTo>
                    <a:pt x="476" y="75"/>
                    <a:pt x="476" y="75"/>
                    <a:pt x="476" y="75"/>
                  </a:cubicBezTo>
                  <a:cubicBezTo>
                    <a:pt x="476" y="75"/>
                    <a:pt x="476" y="75"/>
                    <a:pt x="476" y="75"/>
                  </a:cubicBezTo>
                  <a:cubicBezTo>
                    <a:pt x="476" y="75"/>
                    <a:pt x="475" y="76"/>
                    <a:pt x="475" y="75"/>
                  </a:cubicBezTo>
                  <a:cubicBezTo>
                    <a:pt x="475" y="76"/>
                    <a:pt x="475" y="76"/>
                    <a:pt x="475" y="77"/>
                  </a:cubicBezTo>
                  <a:cubicBezTo>
                    <a:pt x="475" y="77"/>
                    <a:pt x="475" y="77"/>
                    <a:pt x="475" y="77"/>
                  </a:cubicBezTo>
                  <a:cubicBezTo>
                    <a:pt x="475" y="77"/>
                    <a:pt x="475" y="78"/>
                    <a:pt x="475" y="78"/>
                  </a:cubicBezTo>
                  <a:cubicBezTo>
                    <a:pt x="475" y="78"/>
                    <a:pt x="475" y="78"/>
                    <a:pt x="475" y="78"/>
                  </a:cubicBezTo>
                  <a:cubicBezTo>
                    <a:pt x="475" y="79"/>
                    <a:pt x="475" y="79"/>
                    <a:pt x="475" y="79"/>
                  </a:cubicBezTo>
                  <a:cubicBezTo>
                    <a:pt x="474" y="79"/>
                    <a:pt x="474" y="77"/>
                    <a:pt x="474" y="77"/>
                  </a:cubicBezTo>
                  <a:cubicBezTo>
                    <a:pt x="474" y="78"/>
                    <a:pt x="474" y="78"/>
                    <a:pt x="474" y="78"/>
                  </a:cubicBezTo>
                  <a:cubicBezTo>
                    <a:pt x="473" y="78"/>
                    <a:pt x="474" y="77"/>
                    <a:pt x="473" y="78"/>
                  </a:cubicBezTo>
                  <a:cubicBezTo>
                    <a:pt x="473" y="78"/>
                    <a:pt x="474" y="79"/>
                    <a:pt x="474" y="78"/>
                  </a:cubicBezTo>
                  <a:cubicBezTo>
                    <a:pt x="474" y="80"/>
                    <a:pt x="474" y="79"/>
                    <a:pt x="474" y="80"/>
                  </a:cubicBezTo>
                  <a:cubicBezTo>
                    <a:pt x="474" y="81"/>
                    <a:pt x="474" y="79"/>
                    <a:pt x="474" y="80"/>
                  </a:cubicBezTo>
                  <a:cubicBezTo>
                    <a:pt x="473" y="80"/>
                    <a:pt x="474" y="81"/>
                    <a:pt x="473" y="81"/>
                  </a:cubicBezTo>
                  <a:cubicBezTo>
                    <a:pt x="474" y="81"/>
                    <a:pt x="474" y="81"/>
                    <a:pt x="474" y="82"/>
                  </a:cubicBezTo>
                  <a:cubicBezTo>
                    <a:pt x="473" y="82"/>
                    <a:pt x="474" y="81"/>
                    <a:pt x="473" y="82"/>
                  </a:cubicBezTo>
                  <a:cubicBezTo>
                    <a:pt x="473" y="82"/>
                    <a:pt x="473" y="83"/>
                    <a:pt x="474" y="82"/>
                  </a:cubicBezTo>
                  <a:cubicBezTo>
                    <a:pt x="474" y="83"/>
                    <a:pt x="473" y="83"/>
                    <a:pt x="473" y="84"/>
                  </a:cubicBezTo>
                  <a:cubicBezTo>
                    <a:pt x="473" y="84"/>
                    <a:pt x="473" y="83"/>
                    <a:pt x="473" y="84"/>
                  </a:cubicBezTo>
                  <a:cubicBezTo>
                    <a:pt x="473" y="84"/>
                    <a:pt x="473" y="85"/>
                    <a:pt x="473" y="85"/>
                  </a:cubicBezTo>
                  <a:cubicBezTo>
                    <a:pt x="473" y="85"/>
                    <a:pt x="473" y="85"/>
                    <a:pt x="473" y="85"/>
                  </a:cubicBezTo>
                  <a:cubicBezTo>
                    <a:pt x="472" y="85"/>
                    <a:pt x="473" y="86"/>
                    <a:pt x="472" y="86"/>
                  </a:cubicBezTo>
                  <a:cubicBezTo>
                    <a:pt x="472" y="86"/>
                    <a:pt x="472" y="86"/>
                    <a:pt x="472" y="86"/>
                  </a:cubicBezTo>
                  <a:cubicBezTo>
                    <a:pt x="472" y="87"/>
                    <a:pt x="472" y="87"/>
                    <a:pt x="472" y="87"/>
                  </a:cubicBezTo>
                  <a:cubicBezTo>
                    <a:pt x="472" y="87"/>
                    <a:pt x="472" y="88"/>
                    <a:pt x="471" y="88"/>
                  </a:cubicBezTo>
                  <a:cubicBezTo>
                    <a:pt x="471" y="88"/>
                    <a:pt x="471" y="90"/>
                    <a:pt x="471" y="89"/>
                  </a:cubicBezTo>
                  <a:cubicBezTo>
                    <a:pt x="472" y="89"/>
                    <a:pt x="472" y="88"/>
                    <a:pt x="472" y="88"/>
                  </a:cubicBezTo>
                  <a:cubicBezTo>
                    <a:pt x="472" y="89"/>
                    <a:pt x="472" y="89"/>
                    <a:pt x="472" y="90"/>
                  </a:cubicBezTo>
                  <a:cubicBezTo>
                    <a:pt x="472" y="90"/>
                    <a:pt x="472" y="90"/>
                    <a:pt x="472" y="90"/>
                  </a:cubicBezTo>
                  <a:cubicBezTo>
                    <a:pt x="472" y="90"/>
                    <a:pt x="471" y="90"/>
                    <a:pt x="471" y="91"/>
                  </a:cubicBezTo>
                  <a:cubicBezTo>
                    <a:pt x="471" y="90"/>
                    <a:pt x="471" y="90"/>
                    <a:pt x="471" y="91"/>
                  </a:cubicBezTo>
                  <a:cubicBezTo>
                    <a:pt x="471" y="91"/>
                    <a:pt x="471" y="91"/>
                    <a:pt x="471" y="91"/>
                  </a:cubicBezTo>
                  <a:cubicBezTo>
                    <a:pt x="471" y="92"/>
                    <a:pt x="471" y="91"/>
                    <a:pt x="471" y="92"/>
                  </a:cubicBezTo>
                  <a:cubicBezTo>
                    <a:pt x="471" y="91"/>
                    <a:pt x="471" y="91"/>
                    <a:pt x="471" y="91"/>
                  </a:cubicBezTo>
                  <a:cubicBezTo>
                    <a:pt x="471" y="91"/>
                    <a:pt x="470" y="92"/>
                    <a:pt x="470" y="92"/>
                  </a:cubicBezTo>
                  <a:cubicBezTo>
                    <a:pt x="471" y="93"/>
                    <a:pt x="471" y="93"/>
                    <a:pt x="471" y="93"/>
                  </a:cubicBezTo>
                  <a:cubicBezTo>
                    <a:pt x="471" y="93"/>
                    <a:pt x="471" y="93"/>
                    <a:pt x="471" y="94"/>
                  </a:cubicBezTo>
                  <a:cubicBezTo>
                    <a:pt x="471" y="93"/>
                    <a:pt x="471" y="93"/>
                    <a:pt x="471" y="93"/>
                  </a:cubicBezTo>
                  <a:cubicBezTo>
                    <a:pt x="471" y="93"/>
                    <a:pt x="470" y="93"/>
                    <a:pt x="470" y="94"/>
                  </a:cubicBezTo>
                  <a:cubicBezTo>
                    <a:pt x="470" y="94"/>
                    <a:pt x="470" y="95"/>
                    <a:pt x="470" y="94"/>
                  </a:cubicBezTo>
                  <a:cubicBezTo>
                    <a:pt x="470" y="95"/>
                    <a:pt x="470" y="95"/>
                    <a:pt x="470" y="95"/>
                  </a:cubicBezTo>
                  <a:cubicBezTo>
                    <a:pt x="470" y="96"/>
                    <a:pt x="470" y="95"/>
                    <a:pt x="470" y="96"/>
                  </a:cubicBezTo>
                  <a:cubicBezTo>
                    <a:pt x="470" y="96"/>
                    <a:pt x="469" y="97"/>
                    <a:pt x="469" y="97"/>
                  </a:cubicBezTo>
                  <a:cubicBezTo>
                    <a:pt x="469" y="96"/>
                    <a:pt x="469" y="96"/>
                    <a:pt x="469" y="96"/>
                  </a:cubicBezTo>
                  <a:cubicBezTo>
                    <a:pt x="469" y="97"/>
                    <a:pt x="469" y="97"/>
                    <a:pt x="469" y="97"/>
                  </a:cubicBezTo>
                  <a:cubicBezTo>
                    <a:pt x="469" y="96"/>
                    <a:pt x="469" y="97"/>
                    <a:pt x="468" y="97"/>
                  </a:cubicBezTo>
                  <a:cubicBezTo>
                    <a:pt x="468" y="97"/>
                    <a:pt x="468" y="97"/>
                    <a:pt x="468" y="98"/>
                  </a:cubicBezTo>
                  <a:cubicBezTo>
                    <a:pt x="469" y="97"/>
                    <a:pt x="469" y="99"/>
                    <a:pt x="469" y="99"/>
                  </a:cubicBezTo>
                  <a:cubicBezTo>
                    <a:pt x="469" y="100"/>
                    <a:pt x="468" y="99"/>
                    <a:pt x="468" y="101"/>
                  </a:cubicBezTo>
                  <a:cubicBezTo>
                    <a:pt x="468" y="101"/>
                    <a:pt x="469" y="101"/>
                    <a:pt x="469" y="101"/>
                  </a:cubicBezTo>
                  <a:cubicBezTo>
                    <a:pt x="468" y="101"/>
                    <a:pt x="469" y="101"/>
                    <a:pt x="468" y="102"/>
                  </a:cubicBezTo>
                  <a:cubicBezTo>
                    <a:pt x="468" y="101"/>
                    <a:pt x="468" y="103"/>
                    <a:pt x="468" y="102"/>
                  </a:cubicBezTo>
                  <a:cubicBezTo>
                    <a:pt x="468" y="102"/>
                    <a:pt x="468" y="101"/>
                    <a:pt x="468" y="101"/>
                  </a:cubicBezTo>
                  <a:cubicBezTo>
                    <a:pt x="468" y="101"/>
                    <a:pt x="468" y="101"/>
                    <a:pt x="467" y="102"/>
                  </a:cubicBezTo>
                  <a:cubicBezTo>
                    <a:pt x="467" y="102"/>
                    <a:pt x="467" y="103"/>
                    <a:pt x="468" y="103"/>
                  </a:cubicBezTo>
                  <a:cubicBezTo>
                    <a:pt x="468" y="103"/>
                    <a:pt x="468" y="102"/>
                    <a:pt x="468" y="102"/>
                  </a:cubicBezTo>
                  <a:cubicBezTo>
                    <a:pt x="468" y="103"/>
                    <a:pt x="467" y="103"/>
                    <a:pt x="468" y="104"/>
                  </a:cubicBezTo>
                  <a:cubicBezTo>
                    <a:pt x="468" y="103"/>
                    <a:pt x="468" y="103"/>
                    <a:pt x="468" y="103"/>
                  </a:cubicBezTo>
                  <a:cubicBezTo>
                    <a:pt x="468" y="104"/>
                    <a:pt x="468" y="104"/>
                    <a:pt x="468" y="104"/>
                  </a:cubicBezTo>
                  <a:cubicBezTo>
                    <a:pt x="468" y="104"/>
                    <a:pt x="468" y="104"/>
                    <a:pt x="468" y="104"/>
                  </a:cubicBezTo>
                  <a:cubicBezTo>
                    <a:pt x="468" y="105"/>
                    <a:pt x="468" y="104"/>
                    <a:pt x="468" y="105"/>
                  </a:cubicBezTo>
                  <a:cubicBezTo>
                    <a:pt x="467" y="106"/>
                    <a:pt x="467" y="106"/>
                    <a:pt x="467" y="106"/>
                  </a:cubicBezTo>
                  <a:cubicBezTo>
                    <a:pt x="467" y="106"/>
                    <a:pt x="468" y="104"/>
                    <a:pt x="467" y="104"/>
                  </a:cubicBezTo>
                  <a:cubicBezTo>
                    <a:pt x="467" y="105"/>
                    <a:pt x="467" y="105"/>
                    <a:pt x="467" y="106"/>
                  </a:cubicBezTo>
                  <a:cubicBezTo>
                    <a:pt x="467" y="106"/>
                    <a:pt x="467" y="106"/>
                    <a:pt x="467" y="106"/>
                  </a:cubicBezTo>
                  <a:cubicBezTo>
                    <a:pt x="467" y="106"/>
                    <a:pt x="466" y="106"/>
                    <a:pt x="467" y="107"/>
                  </a:cubicBezTo>
                  <a:cubicBezTo>
                    <a:pt x="467" y="108"/>
                    <a:pt x="467" y="107"/>
                    <a:pt x="467" y="107"/>
                  </a:cubicBezTo>
                  <a:cubicBezTo>
                    <a:pt x="467" y="109"/>
                    <a:pt x="467" y="109"/>
                    <a:pt x="467" y="110"/>
                  </a:cubicBezTo>
                  <a:cubicBezTo>
                    <a:pt x="466" y="109"/>
                    <a:pt x="466" y="111"/>
                    <a:pt x="466" y="110"/>
                  </a:cubicBezTo>
                  <a:cubicBezTo>
                    <a:pt x="466" y="110"/>
                    <a:pt x="467" y="108"/>
                    <a:pt x="467" y="108"/>
                  </a:cubicBezTo>
                  <a:cubicBezTo>
                    <a:pt x="466" y="108"/>
                    <a:pt x="467" y="107"/>
                    <a:pt x="466" y="106"/>
                  </a:cubicBezTo>
                  <a:cubicBezTo>
                    <a:pt x="466" y="107"/>
                    <a:pt x="466" y="107"/>
                    <a:pt x="466" y="107"/>
                  </a:cubicBezTo>
                  <a:cubicBezTo>
                    <a:pt x="465" y="107"/>
                    <a:pt x="466" y="108"/>
                    <a:pt x="466" y="108"/>
                  </a:cubicBezTo>
                  <a:cubicBezTo>
                    <a:pt x="466" y="108"/>
                    <a:pt x="466" y="108"/>
                    <a:pt x="466" y="108"/>
                  </a:cubicBezTo>
                  <a:cubicBezTo>
                    <a:pt x="466" y="109"/>
                    <a:pt x="466" y="110"/>
                    <a:pt x="466" y="111"/>
                  </a:cubicBezTo>
                  <a:cubicBezTo>
                    <a:pt x="466" y="111"/>
                    <a:pt x="465" y="111"/>
                    <a:pt x="465" y="110"/>
                  </a:cubicBezTo>
                  <a:cubicBezTo>
                    <a:pt x="465" y="112"/>
                    <a:pt x="465" y="113"/>
                    <a:pt x="465" y="114"/>
                  </a:cubicBezTo>
                  <a:cubicBezTo>
                    <a:pt x="465" y="113"/>
                    <a:pt x="464" y="116"/>
                    <a:pt x="465" y="115"/>
                  </a:cubicBezTo>
                  <a:cubicBezTo>
                    <a:pt x="465" y="114"/>
                    <a:pt x="466" y="114"/>
                    <a:pt x="466" y="114"/>
                  </a:cubicBezTo>
                  <a:cubicBezTo>
                    <a:pt x="466" y="115"/>
                    <a:pt x="465" y="114"/>
                    <a:pt x="465" y="114"/>
                  </a:cubicBezTo>
                  <a:cubicBezTo>
                    <a:pt x="465" y="115"/>
                    <a:pt x="465" y="115"/>
                    <a:pt x="465" y="116"/>
                  </a:cubicBezTo>
                  <a:cubicBezTo>
                    <a:pt x="465" y="115"/>
                    <a:pt x="465" y="115"/>
                    <a:pt x="464" y="115"/>
                  </a:cubicBezTo>
                  <a:cubicBezTo>
                    <a:pt x="464" y="116"/>
                    <a:pt x="464" y="115"/>
                    <a:pt x="464" y="116"/>
                  </a:cubicBezTo>
                  <a:cubicBezTo>
                    <a:pt x="464" y="117"/>
                    <a:pt x="464" y="118"/>
                    <a:pt x="464" y="119"/>
                  </a:cubicBezTo>
                  <a:cubicBezTo>
                    <a:pt x="463" y="120"/>
                    <a:pt x="463" y="122"/>
                    <a:pt x="463" y="123"/>
                  </a:cubicBezTo>
                  <a:cubicBezTo>
                    <a:pt x="463" y="123"/>
                    <a:pt x="463" y="123"/>
                    <a:pt x="462" y="124"/>
                  </a:cubicBezTo>
                  <a:cubicBezTo>
                    <a:pt x="462" y="124"/>
                    <a:pt x="463" y="123"/>
                    <a:pt x="463" y="124"/>
                  </a:cubicBezTo>
                  <a:cubicBezTo>
                    <a:pt x="463" y="124"/>
                    <a:pt x="463" y="124"/>
                    <a:pt x="463" y="124"/>
                  </a:cubicBezTo>
                  <a:cubicBezTo>
                    <a:pt x="463" y="124"/>
                    <a:pt x="462" y="126"/>
                    <a:pt x="462" y="126"/>
                  </a:cubicBezTo>
                  <a:cubicBezTo>
                    <a:pt x="462" y="126"/>
                    <a:pt x="462" y="126"/>
                    <a:pt x="462" y="126"/>
                  </a:cubicBezTo>
                  <a:cubicBezTo>
                    <a:pt x="462" y="126"/>
                    <a:pt x="462" y="126"/>
                    <a:pt x="462" y="126"/>
                  </a:cubicBezTo>
                  <a:cubicBezTo>
                    <a:pt x="462" y="126"/>
                    <a:pt x="462" y="127"/>
                    <a:pt x="462" y="126"/>
                  </a:cubicBezTo>
                  <a:cubicBezTo>
                    <a:pt x="461" y="127"/>
                    <a:pt x="462" y="128"/>
                    <a:pt x="462" y="128"/>
                  </a:cubicBezTo>
                  <a:cubicBezTo>
                    <a:pt x="462" y="128"/>
                    <a:pt x="462" y="128"/>
                    <a:pt x="462" y="128"/>
                  </a:cubicBezTo>
                  <a:cubicBezTo>
                    <a:pt x="462" y="129"/>
                    <a:pt x="461" y="130"/>
                    <a:pt x="461" y="131"/>
                  </a:cubicBezTo>
                  <a:cubicBezTo>
                    <a:pt x="461" y="131"/>
                    <a:pt x="461" y="131"/>
                    <a:pt x="461" y="131"/>
                  </a:cubicBezTo>
                  <a:cubicBezTo>
                    <a:pt x="461" y="132"/>
                    <a:pt x="461" y="132"/>
                    <a:pt x="461" y="132"/>
                  </a:cubicBezTo>
                  <a:cubicBezTo>
                    <a:pt x="461" y="132"/>
                    <a:pt x="461" y="132"/>
                    <a:pt x="461" y="133"/>
                  </a:cubicBezTo>
                  <a:cubicBezTo>
                    <a:pt x="461" y="131"/>
                    <a:pt x="461" y="131"/>
                    <a:pt x="461" y="131"/>
                  </a:cubicBezTo>
                  <a:cubicBezTo>
                    <a:pt x="461" y="130"/>
                    <a:pt x="461" y="131"/>
                    <a:pt x="461" y="131"/>
                  </a:cubicBezTo>
                  <a:cubicBezTo>
                    <a:pt x="461" y="131"/>
                    <a:pt x="461" y="130"/>
                    <a:pt x="461" y="129"/>
                  </a:cubicBezTo>
                  <a:cubicBezTo>
                    <a:pt x="461" y="130"/>
                    <a:pt x="461" y="130"/>
                    <a:pt x="461" y="130"/>
                  </a:cubicBezTo>
                  <a:cubicBezTo>
                    <a:pt x="461" y="130"/>
                    <a:pt x="461" y="130"/>
                    <a:pt x="461" y="129"/>
                  </a:cubicBezTo>
                  <a:cubicBezTo>
                    <a:pt x="461" y="130"/>
                    <a:pt x="461" y="130"/>
                    <a:pt x="461" y="130"/>
                  </a:cubicBezTo>
                  <a:cubicBezTo>
                    <a:pt x="461" y="130"/>
                    <a:pt x="461" y="129"/>
                    <a:pt x="461" y="128"/>
                  </a:cubicBezTo>
                  <a:cubicBezTo>
                    <a:pt x="461" y="129"/>
                    <a:pt x="461" y="128"/>
                    <a:pt x="461" y="128"/>
                  </a:cubicBezTo>
                  <a:cubicBezTo>
                    <a:pt x="461" y="128"/>
                    <a:pt x="461" y="128"/>
                    <a:pt x="461" y="127"/>
                  </a:cubicBezTo>
                  <a:cubicBezTo>
                    <a:pt x="461" y="126"/>
                    <a:pt x="461" y="125"/>
                    <a:pt x="461" y="124"/>
                  </a:cubicBezTo>
                  <a:cubicBezTo>
                    <a:pt x="462" y="124"/>
                    <a:pt x="462" y="125"/>
                    <a:pt x="462" y="126"/>
                  </a:cubicBezTo>
                  <a:cubicBezTo>
                    <a:pt x="462" y="125"/>
                    <a:pt x="462" y="125"/>
                    <a:pt x="462" y="124"/>
                  </a:cubicBezTo>
                  <a:cubicBezTo>
                    <a:pt x="462" y="124"/>
                    <a:pt x="462" y="124"/>
                    <a:pt x="462" y="123"/>
                  </a:cubicBezTo>
                  <a:cubicBezTo>
                    <a:pt x="462" y="123"/>
                    <a:pt x="462" y="123"/>
                    <a:pt x="462" y="123"/>
                  </a:cubicBezTo>
                  <a:cubicBezTo>
                    <a:pt x="462" y="122"/>
                    <a:pt x="462" y="122"/>
                    <a:pt x="462" y="121"/>
                  </a:cubicBezTo>
                  <a:cubicBezTo>
                    <a:pt x="463" y="117"/>
                    <a:pt x="463" y="117"/>
                    <a:pt x="463" y="117"/>
                  </a:cubicBezTo>
                  <a:cubicBezTo>
                    <a:pt x="463" y="117"/>
                    <a:pt x="463" y="117"/>
                    <a:pt x="463" y="117"/>
                  </a:cubicBezTo>
                  <a:cubicBezTo>
                    <a:pt x="463" y="116"/>
                    <a:pt x="463" y="114"/>
                    <a:pt x="463" y="113"/>
                  </a:cubicBezTo>
                  <a:cubicBezTo>
                    <a:pt x="464" y="112"/>
                    <a:pt x="464" y="110"/>
                    <a:pt x="464" y="109"/>
                  </a:cubicBezTo>
                  <a:cubicBezTo>
                    <a:pt x="465" y="106"/>
                    <a:pt x="465" y="104"/>
                    <a:pt x="466" y="101"/>
                  </a:cubicBezTo>
                  <a:cubicBezTo>
                    <a:pt x="466" y="101"/>
                    <a:pt x="466" y="101"/>
                    <a:pt x="466" y="101"/>
                  </a:cubicBezTo>
                  <a:cubicBezTo>
                    <a:pt x="466" y="101"/>
                    <a:pt x="466" y="101"/>
                    <a:pt x="466" y="101"/>
                  </a:cubicBezTo>
                  <a:cubicBezTo>
                    <a:pt x="466" y="101"/>
                    <a:pt x="466" y="100"/>
                    <a:pt x="466" y="99"/>
                  </a:cubicBezTo>
                  <a:cubicBezTo>
                    <a:pt x="467" y="98"/>
                    <a:pt x="467" y="96"/>
                    <a:pt x="467" y="95"/>
                  </a:cubicBezTo>
                  <a:cubicBezTo>
                    <a:pt x="467" y="95"/>
                    <a:pt x="467" y="95"/>
                    <a:pt x="467" y="95"/>
                  </a:cubicBezTo>
                  <a:cubicBezTo>
                    <a:pt x="467" y="94"/>
                    <a:pt x="468" y="93"/>
                    <a:pt x="468" y="91"/>
                  </a:cubicBezTo>
                  <a:cubicBezTo>
                    <a:pt x="468" y="91"/>
                    <a:pt x="469" y="91"/>
                    <a:pt x="469" y="91"/>
                  </a:cubicBezTo>
                  <a:cubicBezTo>
                    <a:pt x="469" y="90"/>
                    <a:pt x="469" y="89"/>
                    <a:pt x="469" y="88"/>
                  </a:cubicBezTo>
                  <a:cubicBezTo>
                    <a:pt x="469" y="87"/>
                    <a:pt x="470" y="86"/>
                    <a:pt x="470" y="85"/>
                  </a:cubicBezTo>
                  <a:cubicBezTo>
                    <a:pt x="470" y="82"/>
                    <a:pt x="472" y="79"/>
                    <a:pt x="472" y="76"/>
                  </a:cubicBezTo>
                  <a:cubicBezTo>
                    <a:pt x="473" y="76"/>
                    <a:pt x="473" y="76"/>
                    <a:pt x="473" y="76"/>
                  </a:cubicBezTo>
                  <a:cubicBezTo>
                    <a:pt x="473" y="72"/>
                    <a:pt x="475" y="69"/>
                    <a:pt x="476" y="66"/>
                  </a:cubicBezTo>
                  <a:cubicBezTo>
                    <a:pt x="476" y="66"/>
                    <a:pt x="476" y="66"/>
                    <a:pt x="476" y="66"/>
                  </a:cubicBezTo>
                  <a:cubicBezTo>
                    <a:pt x="477" y="66"/>
                    <a:pt x="477" y="64"/>
                    <a:pt x="476" y="65"/>
                  </a:cubicBezTo>
                  <a:cubicBezTo>
                    <a:pt x="477" y="64"/>
                    <a:pt x="477" y="62"/>
                    <a:pt x="478" y="62"/>
                  </a:cubicBezTo>
                  <a:cubicBezTo>
                    <a:pt x="478" y="61"/>
                    <a:pt x="478" y="61"/>
                    <a:pt x="478" y="60"/>
                  </a:cubicBezTo>
                  <a:cubicBezTo>
                    <a:pt x="479" y="59"/>
                    <a:pt x="479" y="58"/>
                    <a:pt x="480" y="57"/>
                  </a:cubicBezTo>
                  <a:cubicBezTo>
                    <a:pt x="480" y="57"/>
                    <a:pt x="480" y="57"/>
                    <a:pt x="480" y="57"/>
                  </a:cubicBezTo>
                  <a:cubicBezTo>
                    <a:pt x="480" y="57"/>
                    <a:pt x="480" y="57"/>
                    <a:pt x="480" y="57"/>
                  </a:cubicBezTo>
                  <a:cubicBezTo>
                    <a:pt x="480" y="56"/>
                    <a:pt x="481" y="55"/>
                    <a:pt x="480" y="55"/>
                  </a:cubicBezTo>
                  <a:cubicBezTo>
                    <a:pt x="481" y="54"/>
                    <a:pt x="482" y="51"/>
                    <a:pt x="483" y="50"/>
                  </a:cubicBezTo>
                  <a:cubicBezTo>
                    <a:pt x="483" y="50"/>
                    <a:pt x="483" y="49"/>
                    <a:pt x="483" y="49"/>
                  </a:cubicBezTo>
                  <a:cubicBezTo>
                    <a:pt x="484" y="48"/>
                    <a:pt x="485" y="46"/>
                    <a:pt x="485" y="45"/>
                  </a:cubicBezTo>
                  <a:cubicBezTo>
                    <a:pt x="485" y="45"/>
                    <a:pt x="485" y="46"/>
                    <a:pt x="486" y="45"/>
                  </a:cubicBezTo>
                  <a:cubicBezTo>
                    <a:pt x="486" y="45"/>
                    <a:pt x="485" y="45"/>
                    <a:pt x="486" y="45"/>
                  </a:cubicBezTo>
                  <a:cubicBezTo>
                    <a:pt x="487" y="42"/>
                    <a:pt x="489" y="40"/>
                    <a:pt x="490" y="38"/>
                  </a:cubicBezTo>
                  <a:cubicBezTo>
                    <a:pt x="492" y="35"/>
                    <a:pt x="495" y="31"/>
                    <a:pt x="497" y="28"/>
                  </a:cubicBezTo>
                  <a:cubicBezTo>
                    <a:pt x="497" y="28"/>
                    <a:pt x="497" y="28"/>
                    <a:pt x="497" y="28"/>
                  </a:cubicBezTo>
                  <a:cubicBezTo>
                    <a:pt x="498" y="27"/>
                    <a:pt x="500" y="26"/>
                    <a:pt x="500" y="25"/>
                  </a:cubicBezTo>
                  <a:cubicBezTo>
                    <a:pt x="500" y="25"/>
                    <a:pt x="501" y="24"/>
                    <a:pt x="501" y="24"/>
                  </a:cubicBezTo>
                  <a:cubicBezTo>
                    <a:pt x="501" y="23"/>
                    <a:pt x="503" y="22"/>
                    <a:pt x="504" y="21"/>
                  </a:cubicBezTo>
                  <a:cubicBezTo>
                    <a:pt x="504" y="21"/>
                    <a:pt x="504" y="21"/>
                    <a:pt x="504" y="21"/>
                  </a:cubicBezTo>
                  <a:cubicBezTo>
                    <a:pt x="505" y="20"/>
                    <a:pt x="506" y="19"/>
                    <a:pt x="508" y="18"/>
                  </a:cubicBezTo>
                  <a:cubicBezTo>
                    <a:pt x="507" y="19"/>
                    <a:pt x="507" y="19"/>
                    <a:pt x="507" y="19"/>
                  </a:cubicBezTo>
                  <a:cubicBezTo>
                    <a:pt x="508" y="19"/>
                    <a:pt x="508" y="18"/>
                    <a:pt x="509" y="18"/>
                  </a:cubicBezTo>
                  <a:cubicBezTo>
                    <a:pt x="509" y="18"/>
                    <a:pt x="509" y="17"/>
                    <a:pt x="509" y="18"/>
                  </a:cubicBezTo>
                  <a:cubicBezTo>
                    <a:pt x="512" y="16"/>
                    <a:pt x="515" y="13"/>
                    <a:pt x="519" y="12"/>
                  </a:cubicBezTo>
                  <a:cubicBezTo>
                    <a:pt x="521" y="11"/>
                    <a:pt x="519" y="12"/>
                    <a:pt x="521" y="11"/>
                  </a:cubicBezTo>
                  <a:cubicBezTo>
                    <a:pt x="521" y="11"/>
                    <a:pt x="521" y="11"/>
                    <a:pt x="521" y="11"/>
                  </a:cubicBezTo>
                  <a:cubicBezTo>
                    <a:pt x="522" y="11"/>
                    <a:pt x="523" y="11"/>
                    <a:pt x="523" y="11"/>
                  </a:cubicBezTo>
                  <a:cubicBezTo>
                    <a:pt x="523" y="11"/>
                    <a:pt x="523" y="11"/>
                    <a:pt x="523" y="10"/>
                  </a:cubicBezTo>
                  <a:cubicBezTo>
                    <a:pt x="525" y="10"/>
                    <a:pt x="525" y="10"/>
                    <a:pt x="527" y="10"/>
                  </a:cubicBezTo>
                  <a:cubicBezTo>
                    <a:pt x="527" y="10"/>
                    <a:pt x="527" y="10"/>
                    <a:pt x="527" y="10"/>
                  </a:cubicBezTo>
                  <a:cubicBezTo>
                    <a:pt x="528" y="9"/>
                    <a:pt x="530" y="9"/>
                    <a:pt x="531" y="9"/>
                  </a:cubicBezTo>
                  <a:cubicBezTo>
                    <a:pt x="540" y="8"/>
                    <a:pt x="549" y="9"/>
                    <a:pt x="556" y="12"/>
                  </a:cubicBezTo>
                  <a:cubicBezTo>
                    <a:pt x="564" y="15"/>
                    <a:pt x="571" y="19"/>
                    <a:pt x="577" y="25"/>
                  </a:cubicBezTo>
                  <a:cubicBezTo>
                    <a:pt x="579" y="27"/>
                    <a:pt x="579" y="27"/>
                    <a:pt x="580" y="29"/>
                  </a:cubicBezTo>
                  <a:cubicBezTo>
                    <a:pt x="580" y="28"/>
                    <a:pt x="580" y="28"/>
                    <a:pt x="580" y="29"/>
                  </a:cubicBezTo>
                  <a:cubicBezTo>
                    <a:pt x="580" y="28"/>
                    <a:pt x="581" y="30"/>
                    <a:pt x="582" y="30"/>
                  </a:cubicBezTo>
                  <a:cubicBezTo>
                    <a:pt x="584" y="32"/>
                    <a:pt x="585" y="34"/>
                    <a:pt x="587" y="37"/>
                  </a:cubicBezTo>
                  <a:cubicBezTo>
                    <a:pt x="587" y="37"/>
                    <a:pt x="586" y="36"/>
                    <a:pt x="587" y="37"/>
                  </a:cubicBezTo>
                  <a:cubicBezTo>
                    <a:pt x="587" y="37"/>
                    <a:pt x="587" y="37"/>
                    <a:pt x="587" y="37"/>
                  </a:cubicBezTo>
                  <a:cubicBezTo>
                    <a:pt x="587" y="37"/>
                    <a:pt x="587" y="37"/>
                    <a:pt x="587" y="37"/>
                  </a:cubicBezTo>
                  <a:cubicBezTo>
                    <a:pt x="587" y="38"/>
                    <a:pt x="588" y="38"/>
                    <a:pt x="588" y="38"/>
                  </a:cubicBezTo>
                  <a:cubicBezTo>
                    <a:pt x="592" y="44"/>
                    <a:pt x="594" y="52"/>
                    <a:pt x="596" y="59"/>
                  </a:cubicBezTo>
                  <a:cubicBezTo>
                    <a:pt x="598" y="66"/>
                    <a:pt x="598" y="66"/>
                    <a:pt x="598" y="66"/>
                  </a:cubicBezTo>
                  <a:cubicBezTo>
                    <a:pt x="598" y="72"/>
                    <a:pt x="598" y="77"/>
                    <a:pt x="598" y="83"/>
                  </a:cubicBezTo>
                  <a:cubicBezTo>
                    <a:pt x="598" y="83"/>
                    <a:pt x="597" y="82"/>
                    <a:pt x="597" y="80"/>
                  </a:cubicBezTo>
                  <a:close/>
                  <a:moveTo>
                    <a:pt x="460" y="133"/>
                  </a:moveTo>
                  <a:cubicBezTo>
                    <a:pt x="460" y="133"/>
                    <a:pt x="460" y="132"/>
                    <a:pt x="461" y="133"/>
                  </a:cubicBezTo>
                  <a:cubicBezTo>
                    <a:pt x="460" y="133"/>
                    <a:pt x="460" y="133"/>
                    <a:pt x="460" y="133"/>
                  </a:cubicBezTo>
                  <a:close/>
                  <a:moveTo>
                    <a:pt x="465" y="116"/>
                  </a:moveTo>
                  <a:cubicBezTo>
                    <a:pt x="465" y="116"/>
                    <a:pt x="465" y="116"/>
                    <a:pt x="465" y="116"/>
                  </a:cubicBezTo>
                  <a:cubicBezTo>
                    <a:pt x="465" y="116"/>
                    <a:pt x="465" y="116"/>
                    <a:pt x="465" y="116"/>
                  </a:cubicBezTo>
                  <a:cubicBezTo>
                    <a:pt x="465" y="116"/>
                    <a:pt x="465" y="116"/>
                    <a:pt x="465" y="116"/>
                  </a:cubicBezTo>
                  <a:close/>
                  <a:moveTo>
                    <a:pt x="466" y="111"/>
                  </a:moveTo>
                  <a:cubicBezTo>
                    <a:pt x="466" y="112"/>
                    <a:pt x="466" y="113"/>
                    <a:pt x="466" y="113"/>
                  </a:cubicBezTo>
                  <a:lnTo>
                    <a:pt x="466" y="111"/>
                  </a:lnTo>
                  <a:close/>
                  <a:moveTo>
                    <a:pt x="467" y="107"/>
                  </a:moveTo>
                  <a:cubicBezTo>
                    <a:pt x="467" y="107"/>
                    <a:pt x="467" y="107"/>
                    <a:pt x="467" y="108"/>
                  </a:cubicBezTo>
                  <a:cubicBezTo>
                    <a:pt x="467" y="108"/>
                    <a:pt x="467" y="108"/>
                    <a:pt x="467" y="107"/>
                  </a:cubicBezTo>
                  <a:close/>
                  <a:moveTo>
                    <a:pt x="467" y="107"/>
                  </a:moveTo>
                  <a:cubicBezTo>
                    <a:pt x="467" y="107"/>
                    <a:pt x="467" y="107"/>
                    <a:pt x="467" y="106"/>
                  </a:cubicBezTo>
                  <a:cubicBezTo>
                    <a:pt x="467" y="106"/>
                    <a:pt x="467" y="107"/>
                    <a:pt x="467" y="107"/>
                  </a:cubicBezTo>
                  <a:close/>
                  <a:moveTo>
                    <a:pt x="469" y="98"/>
                  </a:moveTo>
                  <a:cubicBezTo>
                    <a:pt x="469" y="98"/>
                    <a:pt x="469" y="97"/>
                    <a:pt x="470" y="97"/>
                  </a:cubicBezTo>
                  <a:cubicBezTo>
                    <a:pt x="469" y="97"/>
                    <a:pt x="470" y="98"/>
                    <a:pt x="469" y="98"/>
                  </a:cubicBezTo>
                  <a:close/>
                  <a:moveTo>
                    <a:pt x="470" y="94"/>
                  </a:moveTo>
                  <a:cubicBezTo>
                    <a:pt x="470" y="94"/>
                    <a:pt x="470" y="94"/>
                    <a:pt x="470" y="94"/>
                  </a:cubicBezTo>
                  <a:cubicBezTo>
                    <a:pt x="470" y="93"/>
                    <a:pt x="470" y="94"/>
                    <a:pt x="470" y="94"/>
                  </a:cubicBezTo>
                  <a:close/>
                  <a:moveTo>
                    <a:pt x="504" y="25"/>
                  </a:moveTo>
                  <a:cubicBezTo>
                    <a:pt x="504" y="25"/>
                    <a:pt x="504" y="25"/>
                    <a:pt x="504" y="25"/>
                  </a:cubicBezTo>
                  <a:cubicBezTo>
                    <a:pt x="504" y="25"/>
                    <a:pt x="504" y="25"/>
                    <a:pt x="504" y="25"/>
                  </a:cubicBezTo>
                  <a:close/>
                  <a:moveTo>
                    <a:pt x="535" y="11"/>
                  </a:moveTo>
                  <a:cubicBezTo>
                    <a:pt x="535" y="11"/>
                    <a:pt x="535" y="11"/>
                    <a:pt x="535" y="11"/>
                  </a:cubicBezTo>
                  <a:cubicBezTo>
                    <a:pt x="535" y="11"/>
                    <a:pt x="535" y="11"/>
                    <a:pt x="535" y="11"/>
                  </a:cubicBezTo>
                  <a:close/>
                  <a:moveTo>
                    <a:pt x="553" y="13"/>
                  </a:moveTo>
                  <a:cubicBezTo>
                    <a:pt x="553" y="13"/>
                    <a:pt x="553" y="13"/>
                    <a:pt x="553" y="13"/>
                  </a:cubicBezTo>
                  <a:cubicBezTo>
                    <a:pt x="553" y="13"/>
                    <a:pt x="553" y="13"/>
                    <a:pt x="553" y="13"/>
                  </a:cubicBezTo>
                  <a:close/>
                  <a:moveTo>
                    <a:pt x="446" y="74"/>
                  </a:moveTo>
                  <a:cubicBezTo>
                    <a:pt x="446" y="74"/>
                    <a:pt x="446" y="74"/>
                    <a:pt x="446" y="74"/>
                  </a:cubicBezTo>
                  <a:cubicBezTo>
                    <a:pt x="446" y="74"/>
                    <a:pt x="446" y="74"/>
                    <a:pt x="446" y="74"/>
                  </a:cubicBezTo>
                  <a:close/>
                  <a:moveTo>
                    <a:pt x="403" y="1"/>
                  </a:moveTo>
                  <a:cubicBezTo>
                    <a:pt x="404" y="0"/>
                    <a:pt x="406" y="1"/>
                    <a:pt x="407" y="1"/>
                  </a:cubicBezTo>
                  <a:cubicBezTo>
                    <a:pt x="407" y="1"/>
                    <a:pt x="407" y="2"/>
                    <a:pt x="407" y="2"/>
                  </a:cubicBezTo>
                  <a:cubicBezTo>
                    <a:pt x="408" y="1"/>
                    <a:pt x="410" y="2"/>
                    <a:pt x="411" y="3"/>
                  </a:cubicBezTo>
                  <a:cubicBezTo>
                    <a:pt x="411" y="3"/>
                    <a:pt x="411" y="3"/>
                    <a:pt x="411" y="3"/>
                  </a:cubicBezTo>
                  <a:cubicBezTo>
                    <a:pt x="411" y="4"/>
                    <a:pt x="412" y="3"/>
                    <a:pt x="412" y="4"/>
                  </a:cubicBezTo>
                  <a:cubicBezTo>
                    <a:pt x="412" y="4"/>
                    <a:pt x="412" y="4"/>
                    <a:pt x="412" y="4"/>
                  </a:cubicBezTo>
                  <a:cubicBezTo>
                    <a:pt x="412" y="4"/>
                    <a:pt x="412" y="4"/>
                    <a:pt x="412" y="4"/>
                  </a:cubicBezTo>
                  <a:cubicBezTo>
                    <a:pt x="413" y="4"/>
                    <a:pt x="412" y="4"/>
                    <a:pt x="413" y="4"/>
                  </a:cubicBezTo>
                  <a:cubicBezTo>
                    <a:pt x="413" y="4"/>
                    <a:pt x="413" y="4"/>
                    <a:pt x="413" y="4"/>
                  </a:cubicBezTo>
                  <a:cubicBezTo>
                    <a:pt x="414" y="4"/>
                    <a:pt x="414" y="5"/>
                    <a:pt x="414" y="5"/>
                  </a:cubicBezTo>
                  <a:cubicBezTo>
                    <a:pt x="414" y="5"/>
                    <a:pt x="414" y="5"/>
                    <a:pt x="414" y="5"/>
                  </a:cubicBezTo>
                  <a:cubicBezTo>
                    <a:pt x="415" y="5"/>
                    <a:pt x="416" y="6"/>
                    <a:pt x="418" y="6"/>
                  </a:cubicBezTo>
                  <a:cubicBezTo>
                    <a:pt x="417" y="6"/>
                    <a:pt x="417" y="6"/>
                    <a:pt x="417" y="6"/>
                  </a:cubicBezTo>
                  <a:cubicBezTo>
                    <a:pt x="417" y="6"/>
                    <a:pt x="418" y="6"/>
                    <a:pt x="418" y="7"/>
                  </a:cubicBezTo>
                  <a:cubicBezTo>
                    <a:pt x="418" y="7"/>
                    <a:pt x="419" y="7"/>
                    <a:pt x="419" y="7"/>
                  </a:cubicBezTo>
                  <a:cubicBezTo>
                    <a:pt x="419" y="7"/>
                    <a:pt x="419" y="7"/>
                    <a:pt x="419" y="7"/>
                  </a:cubicBezTo>
                  <a:cubicBezTo>
                    <a:pt x="419" y="7"/>
                    <a:pt x="419" y="7"/>
                    <a:pt x="419" y="7"/>
                  </a:cubicBezTo>
                  <a:cubicBezTo>
                    <a:pt x="419" y="7"/>
                    <a:pt x="419" y="7"/>
                    <a:pt x="419" y="7"/>
                  </a:cubicBezTo>
                  <a:cubicBezTo>
                    <a:pt x="420" y="7"/>
                    <a:pt x="420" y="8"/>
                    <a:pt x="420" y="8"/>
                  </a:cubicBezTo>
                  <a:cubicBezTo>
                    <a:pt x="420" y="8"/>
                    <a:pt x="420" y="8"/>
                    <a:pt x="420" y="8"/>
                  </a:cubicBezTo>
                  <a:cubicBezTo>
                    <a:pt x="420" y="8"/>
                    <a:pt x="420" y="8"/>
                    <a:pt x="420" y="8"/>
                  </a:cubicBezTo>
                  <a:cubicBezTo>
                    <a:pt x="420" y="8"/>
                    <a:pt x="420" y="8"/>
                    <a:pt x="420" y="8"/>
                  </a:cubicBezTo>
                  <a:cubicBezTo>
                    <a:pt x="421" y="8"/>
                    <a:pt x="421" y="9"/>
                    <a:pt x="421" y="8"/>
                  </a:cubicBezTo>
                  <a:cubicBezTo>
                    <a:pt x="421" y="9"/>
                    <a:pt x="421" y="8"/>
                    <a:pt x="420" y="9"/>
                  </a:cubicBezTo>
                  <a:cubicBezTo>
                    <a:pt x="422" y="9"/>
                    <a:pt x="423" y="10"/>
                    <a:pt x="424" y="11"/>
                  </a:cubicBezTo>
                  <a:cubicBezTo>
                    <a:pt x="424" y="12"/>
                    <a:pt x="424" y="12"/>
                    <a:pt x="424" y="12"/>
                  </a:cubicBezTo>
                  <a:cubicBezTo>
                    <a:pt x="424" y="12"/>
                    <a:pt x="424" y="12"/>
                    <a:pt x="425" y="12"/>
                  </a:cubicBezTo>
                  <a:cubicBezTo>
                    <a:pt x="425" y="12"/>
                    <a:pt x="425" y="12"/>
                    <a:pt x="425" y="12"/>
                  </a:cubicBezTo>
                  <a:cubicBezTo>
                    <a:pt x="425" y="13"/>
                    <a:pt x="425" y="12"/>
                    <a:pt x="425" y="13"/>
                  </a:cubicBezTo>
                  <a:cubicBezTo>
                    <a:pt x="425" y="13"/>
                    <a:pt x="425" y="13"/>
                    <a:pt x="425" y="13"/>
                  </a:cubicBezTo>
                  <a:cubicBezTo>
                    <a:pt x="425" y="13"/>
                    <a:pt x="425" y="13"/>
                    <a:pt x="426" y="13"/>
                  </a:cubicBezTo>
                  <a:cubicBezTo>
                    <a:pt x="426" y="13"/>
                    <a:pt x="426" y="13"/>
                    <a:pt x="425" y="13"/>
                  </a:cubicBezTo>
                  <a:cubicBezTo>
                    <a:pt x="426" y="13"/>
                    <a:pt x="426" y="14"/>
                    <a:pt x="426" y="14"/>
                  </a:cubicBezTo>
                  <a:cubicBezTo>
                    <a:pt x="426" y="14"/>
                    <a:pt x="426" y="14"/>
                    <a:pt x="426" y="14"/>
                  </a:cubicBezTo>
                  <a:cubicBezTo>
                    <a:pt x="426" y="14"/>
                    <a:pt x="426" y="14"/>
                    <a:pt x="426" y="14"/>
                  </a:cubicBezTo>
                  <a:cubicBezTo>
                    <a:pt x="426" y="14"/>
                    <a:pt x="426" y="14"/>
                    <a:pt x="426" y="14"/>
                  </a:cubicBezTo>
                  <a:cubicBezTo>
                    <a:pt x="427" y="14"/>
                    <a:pt x="427" y="15"/>
                    <a:pt x="427" y="15"/>
                  </a:cubicBezTo>
                  <a:cubicBezTo>
                    <a:pt x="427" y="15"/>
                    <a:pt x="427" y="15"/>
                    <a:pt x="427" y="15"/>
                  </a:cubicBezTo>
                  <a:cubicBezTo>
                    <a:pt x="428" y="15"/>
                    <a:pt x="428" y="16"/>
                    <a:pt x="428" y="16"/>
                  </a:cubicBezTo>
                  <a:cubicBezTo>
                    <a:pt x="428" y="16"/>
                    <a:pt x="428" y="16"/>
                    <a:pt x="428" y="16"/>
                  </a:cubicBezTo>
                  <a:cubicBezTo>
                    <a:pt x="428" y="16"/>
                    <a:pt x="429" y="17"/>
                    <a:pt x="429" y="16"/>
                  </a:cubicBezTo>
                  <a:cubicBezTo>
                    <a:pt x="429" y="17"/>
                    <a:pt x="429" y="17"/>
                    <a:pt x="429" y="17"/>
                  </a:cubicBezTo>
                  <a:cubicBezTo>
                    <a:pt x="429" y="17"/>
                    <a:pt x="429" y="18"/>
                    <a:pt x="429" y="18"/>
                  </a:cubicBezTo>
                  <a:cubicBezTo>
                    <a:pt x="429" y="18"/>
                    <a:pt x="429" y="18"/>
                    <a:pt x="429" y="18"/>
                  </a:cubicBezTo>
                  <a:cubicBezTo>
                    <a:pt x="429" y="18"/>
                    <a:pt x="429" y="18"/>
                    <a:pt x="429" y="18"/>
                  </a:cubicBezTo>
                  <a:cubicBezTo>
                    <a:pt x="429" y="18"/>
                    <a:pt x="429" y="18"/>
                    <a:pt x="429" y="18"/>
                  </a:cubicBezTo>
                  <a:cubicBezTo>
                    <a:pt x="430" y="19"/>
                    <a:pt x="430" y="18"/>
                    <a:pt x="430" y="19"/>
                  </a:cubicBezTo>
                  <a:cubicBezTo>
                    <a:pt x="430" y="19"/>
                    <a:pt x="430" y="19"/>
                    <a:pt x="430" y="19"/>
                  </a:cubicBezTo>
                  <a:cubicBezTo>
                    <a:pt x="431" y="19"/>
                    <a:pt x="431" y="19"/>
                    <a:pt x="431" y="19"/>
                  </a:cubicBezTo>
                  <a:cubicBezTo>
                    <a:pt x="431" y="19"/>
                    <a:pt x="431" y="19"/>
                    <a:pt x="431" y="20"/>
                  </a:cubicBezTo>
                  <a:cubicBezTo>
                    <a:pt x="431" y="19"/>
                    <a:pt x="431" y="19"/>
                    <a:pt x="431" y="20"/>
                  </a:cubicBezTo>
                  <a:cubicBezTo>
                    <a:pt x="431" y="20"/>
                    <a:pt x="432" y="20"/>
                    <a:pt x="431" y="20"/>
                  </a:cubicBezTo>
                  <a:cubicBezTo>
                    <a:pt x="431" y="20"/>
                    <a:pt x="431" y="20"/>
                    <a:pt x="431" y="20"/>
                  </a:cubicBezTo>
                  <a:cubicBezTo>
                    <a:pt x="431" y="20"/>
                    <a:pt x="431" y="20"/>
                    <a:pt x="432" y="21"/>
                  </a:cubicBezTo>
                  <a:cubicBezTo>
                    <a:pt x="432" y="21"/>
                    <a:pt x="432" y="21"/>
                    <a:pt x="432" y="21"/>
                  </a:cubicBezTo>
                  <a:cubicBezTo>
                    <a:pt x="432" y="21"/>
                    <a:pt x="432" y="21"/>
                    <a:pt x="432" y="21"/>
                  </a:cubicBezTo>
                  <a:cubicBezTo>
                    <a:pt x="432" y="21"/>
                    <a:pt x="432" y="21"/>
                    <a:pt x="432" y="21"/>
                  </a:cubicBezTo>
                  <a:cubicBezTo>
                    <a:pt x="432" y="21"/>
                    <a:pt x="432" y="21"/>
                    <a:pt x="432" y="21"/>
                  </a:cubicBezTo>
                  <a:cubicBezTo>
                    <a:pt x="432" y="21"/>
                    <a:pt x="432" y="21"/>
                    <a:pt x="432" y="21"/>
                  </a:cubicBezTo>
                  <a:cubicBezTo>
                    <a:pt x="433" y="21"/>
                    <a:pt x="433" y="22"/>
                    <a:pt x="433" y="22"/>
                  </a:cubicBezTo>
                  <a:cubicBezTo>
                    <a:pt x="433" y="22"/>
                    <a:pt x="433" y="22"/>
                    <a:pt x="433" y="22"/>
                  </a:cubicBezTo>
                  <a:cubicBezTo>
                    <a:pt x="433" y="22"/>
                    <a:pt x="434" y="23"/>
                    <a:pt x="434" y="23"/>
                  </a:cubicBezTo>
                  <a:cubicBezTo>
                    <a:pt x="434" y="23"/>
                    <a:pt x="434" y="23"/>
                    <a:pt x="434" y="23"/>
                  </a:cubicBezTo>
                  <a:cubicBezTo>
                    <a:pt x="434" y="23"/>
                    <a:pt x="434" y="23"/>
                    <a:pt x="434" y="24"/>
                  </a:cubicBezTo>
                  <a:cubicBezTo>
                    <a:pt x="434" y="24"/>
                    <a:pt x="434" y="24"/>
                    <a:pt x="434" y="24"/>
                  </a:cubicBezTo>
                  <a:cubicBezTo>
                    <a:pt x="434" y="24"/>
                    <a:pt x="434" y="24"/>
                    <a:pt x="434" y="24"/>
                  </a:cubicBezTo>
                  <a:cubicBezTo>
                    <a:pt x="434" y="24"/>
                    <a:pt x="435" y="25"/>
                    <a:pt x="435" y="25"/>
                  </a:cubicBezTo>
                  <a:cubicBezTo>
                    <a:pt x="435" y="25"/>
                    <a:pt x="435" y="25"/>
                    <a:pt x="436" y="26"/>
                  </a:cubicBezTo>
                  <a:cubicBezTo>
                    <a:pt x="435" y="26"/>
                    <a:pt x="435" y="26"/>
                    <a:pt x="435" y="26"/>
                  </a:cubicBezTo>
                  <a:cubicBezTo>
                    <a:pt x="435" y="26"/>
                    <a:pt x="436" y="26"/>
                    <a:pt x="435" y="26"/>
                  </a:cubicBezTo>
                  <a:cubicBezTo>
                    <a:pt x="436" y="26"/>
                    <a:pt x="435" y="25"/>
                    <a:pt x="435" y="25"/>
                  </a:cubicBezTo>
                  <a:cubicBezTo>
                    <a:pt x="435" y="26"/>
                    <a:pt x="436" y="26"/>
                    <a:pt x="435" y="26"/>
                  </a:cubicBezTo>
                  <a:cubicBezTo>
                    <a:pt x="435" y="26"/>
                    <a:pt x="436" y="26"/>
                    <a:pt x="436" y="26"/>
                  </a:cubicBezTo>
                  <a:cubicBezTo>
                    <a:pt x="436" y="26"/>
                    <a:pt x="435" y="26"/>
                    <a:pt x="435" y="27"/>
                  </a:cubicBezTo>
                  <a:cubicBezTo>
                    <a:pt x="436" y="27"/>
                    <a:pt x="436" y="27"/>
                    <a:pt x="436" y="27"/>
                  </a:cubicBezTo>
                  <a:cubicBezTo>
                    <a:pt x="436" y="27"/>
                    <a:pt x="436" y="27"/>
                    <a:pt x="436" y="27"/>
                  </a:cubicBezTo>
                  <a:cubicBezTo>
                    <a:pt x="436" y="27"/>
                    <a:pt x="436" y="27"/>
                    <a:pt x="436" y="27"/>
                  </a:cubicBezTo>
                  <a:cubicBezTo>
                    <a:pt x="436" y="27"/>
                    <a:pt x="437" y="28"/>
                    <a:pt x="436" y="28"/>
                  </a:cubicBezTo>
                  <a:cubicBezTo>
                    <a:pt x="436" y="28"/>
                    <a:pt x="436" y="28"/>
                    <a:pt x="436" y="28"/>
                  </a:cubicBezTo>
                  <a:cubicBezTo>
                    <a:pt x="436" y="28"/>
                    <a:pt x="436" y="28"/>
                    <a:pt x="436" y="28"/>
                  </a:cubicBezTo>
                  <a:cubicBezTo>
                    <a:pt x="436" y="28"/>
                    <a:pt x="436" y="28"/>
                    <a:pt x="436" y="28"/>
                  </a:cubicBezTo>
                  <a:cubicBezTo>
                    <a:pt x="437" y="28"/>
                    <a:pt x="437" y="28"/>
                    <a:pt x="437" y="28"/>
                  </a:cubicBezTo>
                  <a:cubicBezTo>
                    <a:pt x="437" y="29"/>
                    <a:pt x="437" y="29"/>
                    <a:pt x="437" y="29"/>
                  </a:cubicBezTo>
                  <a:cubicBezTo>
                    <a:pt x="437" y="30"/>
                    <a:pt x="438" y="30"/>
                    <a:pt x="438" y="30"/>
                  </a:cubicBezTo>
                  <a:cubicBezTo>
                    <a:pt x="437" y="30"/>
                    <a:pt x="437" y="30"/>
                    <a:pt x="437" y="30"/>
                  </a:cubicBezTo>
                  <a:cubicBezTo>
                    <a:pt x="437" y="30"/>
                    <a:pt x="437" y="30"/>
                    <a:pt x="438" y="30"/>
                  </a:cubicBezTo>
                  <a:cubicBezTo>
                    <a:pt x="437" y="30"/>
                    <a:pt x="437" y="31"/>
                    <a:pt x="437" y="31"/>
                  </a:cubicBezTo>
                  <a:cubicBezTo>
                    <a:pt x="438" y="31"/>
                    <a:pt x="438" y="31"/>
                    <a:pt x="438" y="31"/>
                  </a:cubicBezTo>
                  <a:cubicBezTo>
                    <a:pt x="438" y="31"/>
                    <a:pt x="439" y="31"/>
                    <a:pt x="438" y="32"/>
                  </a:cubicBezTo>
                  <a:cubicBezTo>
                    <a:pt x="438" y="32"/>
                    <a:pt x="438" y="32"/>
                    <a:pt x="438" y="32"/>
                  </a:cubicBezTo>
                  <a:cubicBezTo>
                    <a:pt x="438" y="32"/>
                    <a:pt x="438" y="32"/>
                    <a:pt x="438" y="33"/>
                  </a:cubicBezTo>
                  <a:cubicBezTo>
                    <a:pt x="439" y="32"/>
                    <a:pt x="439" y="32"/>
                    <a:pt x="439" y="32"/>
                  </a:cubicBezTo>
                  <a:cubicBezTo>
                    <a:pt x="438" y="33"/>
                    <a:pt x="439" y="33"/>
                    <a:pt x="439" y="33"/>
                  </a:cubicBezTo>
                  <a:cubicBezTo>
                    <a:pt x="439" y="33"/>
                    <a:pt x="439" y="33"/>
                    <a:pt x="439" y="33"/>
                  </a:cubicBezTo>
                  <a:cubicBezTo>
                    <a:pt x="439" y="34"/>
                    <a:pt x="440" y="34"/>
                    <a:pt x="439" y="35"/>
                  </a:cubicBezTo>
                  <a:cubicBezTo>
                    <a:pt x="439" y="35"/>
                    <a:pt x="439" y="35"/>
                    <a:pt x="440" y="35"/>
                  </a:cubicBezTo>
                  <a:cubicBezTo>
                    <a:pt x="440" y="35"/>
                    <a:pt x="439" y="35"/>
                    <a:pt x="439" y="35"/>
                  </a:cubicBezTo>
                  <a:cubicBezTo>
                    <a:pt x="440" y="35"/>
                    <a:pt x="440" y="35"/>
                    <a:pt x="440" y="35"/>
                  </a:cubicBezTo>
                  <a:cubicBezTo>
                    <a:pt x="440" y="35"/>
                    <a:pt x="440" y="35"/>
                    <a:pt x="439" y="35"/>
                  </a:cubicBezTo>
                  <a:cubicBezTo>
                    <a:pt x="439" y="36"/>
                    <a:pt x="440" y="36"/>
                    <a:pt x="440" y="36"/>
                  </a:cubicBezTo>
                  <a:cubicBezTo>
                    <a:pt x="440" y="36"/>
                    <a:pt x="440" y="36"/>
                    <a:pt x="440" y="36"/>
                  </a:cubicBezTo>
                  <a:cubicBezTo>
                    <a:pt x="440" y="36"/>
                    <a:pt x="440" y="36"/>
                    <a:pt x="440" y="36"/>
                  </a:cubicBezTo>
                  <a:cubicBezTo>
                    <a:pt x="440" y="37"/>
                    <a:pt x="440" y="37"/>
                    <a:pt x="440" y="37"/>
                  </a:cubicBezTo>
                  <a:cubicBezTo>
                    <a:pt x="440" y="37"/>
                    <a:pt x="440" y="37"/>
                    <a:pt x="440" y="37"/>
                  </a:cubicBezTo>
                  <a:cubicBezTo>
                    <a:pt x="440" y="38"/>
                    <a:pt x="440" y="38"/>
                    <a:pt x="440" y="38"/>
                  </a:cubicBezTo>
                  <a:cubicBezTo>
                    <a:pt x="440" y="37"/>
                    <a:pt x="440" y="38"/>
                    <a:pt x="440" y="38"/>
                  </a:cubicBezTo>
                  <a:cubicBezTo>
                    <a:pt x="440" y="38"/>
                    <a:pt x="440" y="38"/>
                    <a:pt x="440" y="38"/>
                  </a:cubicBezTo>
                  <a:cubicBezTo>
                    <a:pt x="440" y="38"/>
                    <a:pt x="440" y="38"/>
                    <a:pt x="440" y="38"/>
                  </a:cubicBezTo>
                  <a:cubicBezTo>
                    <a:pt x="440" y="38"/>
                    <a:pt x="440" y="38"/>
                    <a:pt x="440" y="38"/>
                  </a:cubicBezTo>
                  <a:cubicBezTo>
                    <a:pt x="441" y="38"/>
                    <a:pt x="441" y="38"/>
                    <a:pt x="441" y="38"/>
                  </a:cubicBezTo>
                  <a:cubicBezTo>
                    <a:pt x="441" y="38"/>
                    <a:pt x="441" y="38"/>
                    <a:pt x="441" y="38"/>
                  </a:cubicBezTo>
                  <a:cubicBezTo>
                    <a:pt x="441" y="39"/>
                    <a:pt x="441" y="38"/>
                    <a:pt x="441" y="38"/>
                  </a:cubicBezTo>
                  <a:cubicBezTo>
                    <a:pt x="441" y="39"/>
                    <a:pt x="441" y="39"/>
                    <a:pt x="441" y="39"/>
                  </a:cubicBezTo>
                  <a:cubicBezTo>
                    <a:pt x="441" y="39"/>
                    <a:pt x="441" y="39"/>
                    <a:pt x="441" y="38"/>
                  </a:cubicBezTo>
                  <a:cubicBezTo>
                    <a:pt x="441" y="39"/>
                    <a:pt x="441" y="39"/>
                    <a:pt x="441" y="39"/>
                  </a:cubicBezTo>
                  <a:cubicBezTo>
                    <a:pt x="441" y="39"/>
                    <a:pt x="441" y="39"/>
                    <a:pt x="441" y="39"/>
                  </a:cubicBezTo>
                  <a:cubicBezTo>
                    <a:pt x="441" y="39"/>
                    <a:pt x="441" y="39"/>
                    <a:pt x="441" y="39"/>
                  </a:cubicBezTo>
                  <a:cubicBezTo>
                    <a:pt x="441" y="39"/>
                    <a:pt x="441" y="39"/>
                    <a:pt x="441" y="39"/>
                  </a:cubicBezTo>
                  <a:cubicBezTo>
                    <a:pt x="441" y="39"/>
                    <a:pt x="441" y="39"/>
                    <a:pt x="441" y="39"/>
                  </a:cubicBezTo>
                  <a:cubicBezTo>
                    <a:pt x="441" y="39"/>
                    <a:pt x="441" y="39"/>
                    <a:pt x="441" y="39"/>
                  </a:cubicBezTo>
                  <a:cubicBezTo>
                    <a:pt x="441" y="39"/>
                    <a:pt x="441" y="40"/>
                    <a:pt x="441" y="40"/>
                  </a:cubicBezTo>
                  <a:cubicBezTo>
                    <a:pt x="442" y="40"/>
                    <a:pt x="441" y="40"/>
                    <a:pt x="441" y="40"/>
                  </a:cubicBezTo>
                  <a:cubicBezTo>
                    <a:pt x="441" y="40"/>
                    <a:pt x="441" y="40"/>
                    <a:pt x="441" y="40"/>
                  </a:cubicBezTo>
                  <a:cubicBezTo>
                    <a:pt x="441" y="40"/>
                    <a:pt x="441" y="41"/>
                    <a:pt x="442" y="41"/>
                  </a:cubicBezTo>
                  <a:cubicBezTo>
                    <a:pt x="442" y="41"/>
                    <a:pt x="442" y="41"/>
                    <a:pt x="442" y="41"/>
                  </a:cubicBezTo>
                  <a:cubicBezTo>
                    <a:pt x="442" y="41"/>
                    <a:pt x="442" y="41"/>
                    <a:pt x="442" y="41"/>
                  </a:cubicBezTo>
                  <a:cubicBezTo>
                    <a:pt x="442" y="41"/>
                    <a:pt x="441" y="41"/>
                    <a:pt x="441" y="42"/>
                  </a:cubicBezTo>
                  <a:cubicBezTo>
                    <a:pt x="442" y="42"/>
                    <a:pt x="442" y="42"/>
                    <a:pt x="442" y="42"/>
                  </a:cubicBezTo>
                  <a:cubicBezTo>
                    <a:pt x="442" y="42"/>
                    <a:pt x="443" y="43"/>
                    <a:pt x="442" y="43"/>
                  </a:cubicBezTo>
                  <a:cubicBezTo>
                    <a:pt x="442" y="43"/>
                    <a:pt x="443" y="43"/>
                    <a:pt x="443" y="43"/>
                  </a:cubicBezTo>
                  <a:cubicBezTo>
                    <a:pt x="443" y="44"/>
                    <a:pt x="443" y="44"/>
                    <a:pt x="443" y="45"/>
                  </a:cubicBezTo>
                  <a:cubicBezTo>
                    <a:pt x="443" y="45"/>
                    <a:pt x="443" y="45"/>
                    <a:pt x="443" y="45"/>
                  </a:cubicBezTo>
                  <a:cubicBezTo>
                    <a:pt x="443" y="45"/>
                    <a:pt x="442" y="45"/>
                    <a:pt x="443" y="45"/>
                  </a:cubicBezTo>
                  <a:cubicBezTo>
                    <a:pt x="443" y="45"/>
                    <a:pt x="443" y="45"/>
                    <a:pt x="443" y="45"/>
                  </a:cubicBezTo>
                  <a:cubicBezTo>
                    <a:pt x="443" y="45"/>
                    <a:pt x="444" y="46"/>
                    <a:pt x="443" y="46"/>
                  </a:cubicBezTo>
                  <a:cubicBezTo>
                    <a:pt x="443" y="46"/>
                    <a:pt x="444" y="46"/>
                    <a:pt x="444" y="46"/>
                  </a:cubicBezTo>
                  <a:cubicBezTo>
                    <a:pt x="443" y="46"/>
                    <a:pt x="443" y="47"/>
                    <a:pt x="443" y="47"/>
                  </a:cubicBezTo>
                  <a:cubicBezTo>
                    <a:pt x="444" y="47"/>
                    <a:pt x="444" y="47"/>
                    <a:pt x="444" y="47"/>
                  </a:cubicBezTo>
                  <a:cubicBezTo>
                    <a:pt x="444" y="47"/>
                    <a:pt x="444" y="47"/>
                    <a:pt x="444" y="47"/>
                  </a:cubicBezTo>
                  <a:cubicBezTo>
                    <a:pt x="444" y="47"/>
                    <a:pt x="444" y="47"/>
                    <a:pt x="444" y="47"/>
                  </a:cubicBezTo>
                  <a:cubicBezTo>
                    <a:pt x="444" y="47"/>
                    <a:pt x="444" y="47"/>
                    <a:pt x="444" y="47"/>
                  </a:cubicBezTo>
                  <a:cubicBezTo>
                    <a:pt x="444" y="48"/>
                    <a:pt x="444" y="48"/>
                    <a:pt x="444" y="48"/>
                  </a:cubicBezTo>
                  <a:cubicBezTo>
                    <a:pt x="444" y="48"/>
                    <a:pt x="444" y="48"/>
                    <a:pt x="444" y="48"/>
                  </a:cubicBezTo>
                  <a:cubicBezTo>
                    <a:pt x="444" y="48"/>
                    <a:pt x="444" y="49"/>
                    <a:pt x="444" y="48"/>
                  </a:cubicBezTo>
                  <a:cubicBezTo>
                    <a:pt x="444" y="49"/>
                    <a:pt x="444" y="49"/>
                    <a:pt x="444" y="49"/>
                  </a:cubicBezTo>
                  <a:cubicBezTo>
                    <a:pt x="445" y="50"/>
                    <a:pt x="445" y="51"/>
                    <a:pt x="445" y="52"/>
                  </a:cubicBezTo>
                  <a:cubicBezTo>
                    <a:pt x="445" y="52"/>
                    <a:pt x="445" y="52"/>
                    <a:pt x="445" y="52"/>
                  </a:cubicBezTo>
                  <a:cubicBezTo>
                    <a:pt x="445" y="52"/>
                    <a:pt x="445" y="52"/>
                    <a:pt x="445" y="52"/>
                  </a:cubicBezTo>
                  <a:cubicBezTo>
                    <a:pt x="445" y="52"/>
                    <a:pt x="445" y="52"/>
                    <a:pt x="445" y="52"/>
                  </a:cubicBezTo>
                  <a:cubicBezTo>
                    <a:pt x="445" y="52"/>
                    <a:pt x="445" y="52"/>
                    <a:pt x="445" y="53"/>
                  </a:cubicBezTo>
                  <a:cubicBezTo>
                    <a:pt x="445" y="53"/>
                    <a:pt x="445" y="53"/>
                    <a:pt x="445" y="53"/>
                  </a:cubicBezTo>
                  <a:cubicBezTo>
                    <a:pt x="445" y="53"/>
                    <a:pt x="445" y="53"/>
                    <a:pt x="445" y="53"/>
                  </a:cubicBezTo>
                  <a:cubicBezTo>
                    <a:pt x="445" y="53"/>
                    <a:pt x="445" y="53"/>
                    <a:pt x="445" y="53"/>
                  </a:cubicBezTo>
                  <a:cubicBezTo>
                    <a:pt x="445" y="53"/>
                    <a:pt x="445" y="53"/>
                    <a:pt x="445" y="53"/>
                  </a:cubicBezTo>
                  <a:cubicBezTo>
                    <a:pt x="445" y="54"/>
                    <a:pt x="444" y="53"/>
                    <a:pt x="444" y="53"/>
                  </a:cubicBezTo>
                  <a:cubicBezTo>
                    <a:pt x="444" y="53"/>
                    <a:pt x="444" y="53"/>
                    <a:pt x="444" y="53"/>
                  </a:cubicBezTo>
                  <a:cubicBezTo>
                    <a:pt x="444" y="54"/>
                    <a:pt x="444" y="53"/>
                    <a:pt x="444" y="53"/>
                  </a:cubicBezTo>
                  <a:cubicBezTo>
                    <a:pt x="444" y="54"/>
                    <a:pt x="444" y="54"/>
                    <a:pt x="444" y="53"/>
                  </a:cubicBezTo>
                  <a:cubicBezTo>
                    <a:pt x="445" y="54"/>
                    <a:pt x="445" y="53"/>
                    <a:pt x="445" y="54"/>
                  </a:cubicBezTo>
                  <a:cubicBezTo>
                    <a:pt x="445" y="54"/>
                    <a:pt x="445" y="54"/>
                    <a:pt x="445" y="54"/>
                  </a:cubicBezTo>
                  <a:cubicBezTo>
                    <a:pt x="445" y="54"/>
                    <a:pt x="445" y="54"/>
                    <a:pt x="445" y="54"/>
                  </a:cubicBezTo>
                  <a:cubicBezTo>
                    <a:pt x="445" y="54"/>
                    <a:pt x="445" y="54"/>
                    <a:pt x="446" y="54"/>
                  </a:cubicBezTo>
                  <a:cubicBezTo>
                    <a:pt x="445" y="55"/>
                    <a:pt x="445" y="54"/>
                    <a:pt x="445" y="55"/>
                  </a:cubicBezTo>
                  <a:cubicBezTo>
                    <a:pt x="445" y="55"/>
                    <a:pt x="446" y="55"/>
                    <a:pt x="446" y="55"/>
                  </a:cubicBezTo>
                  <a:cubicBezTo>
                    <a:pt x="446" y="55"/>
                    <a:pt x="446" y="55"/>
                    <a:pt x="446" y="55"/>
                  </a:cubicBezTo>
                  <a:cubicBezTo>
                    <a:pt x="446" y="55"/>
                    <a:pt x="445" y="55"/>
                    <a:pt x="445" y="55"/>
                  </a:cubicBezTo>
                  <a:cubicBezTo>
                    <a:pt x="445" y="55"/>
                    <a:pt x="446" y="56"/>
                    <a:pt x="446" y="55"/>
                  </a:cubicBezTo>
                  <a:cubicBezTo>
                    <a:pt x="446" y="55"/>
                    <a:pt x="446" y="56"/>
                    <a:pt x="446" y="55"/>
                  </a:cubicBezTo>
                  <a:cubicBezTo>
                    <a:pt x="445" y="56"/>
                    <a:pt x="446" y="56"/>
                    <a:pt x="446" y="56"/>
                  </a:cubicBezTo>
                  <a:cubicBezTo>
                    <a:pt x="446" y="56"/>
                    <a:pt x="446" y="56"/>
                    <a:pt x="446" y="56"/>
                  </a:cubicBezTo>
                  <a:cubicBezTo>
                    <a:pt x="446" y="56"/>
                    <a:pt x="446" y="56"/>
                    <a:pt x="446" y="56"/>
                  </a:cubicBezTo>
                  <a:cubicBezTo>
                    <a:pt x="446" y="56"/>
                    <a:pt x="446" y="57"/>
                    <a:pt x="446" y="57"/>
                  </a:cubicBezTo>
                  <a:cubicBezTo>
                    <a:pt x="446" y="57"/>
                    <a:pt x="446" y="57"/>
                    <a:pt x="446" y="57"/>
                  </a:cubicBezTo>
                  <a:cubicBezTo>
                    <a:pt x="446" y="57"/>
                    <a:pt x="446" y="57"/>
                    <a:pt x="446" y="57"/>
                  </a:cubicBezTo>
                  <a:cubicBezTo>
                    <a:pt x="446" y="57"/>
                    <a:pt x="446" y="57"/>
                    <a:pt x="446" y="57"/>
                  </a:cubicBezTo>
                  <a:cubicBezTo>
                    <a:pt x="446" y="57"/>
                    <a:pt x="446" y="57"/>
                    <a:pt x="446" y="57"/>
                  </a:cubicBezTo>
                  <a:cubicBezTo>
                    <a:pt x="446" y="57"/>
                    <a:pt x="446" y="57"/>
                    <a:pt x="447" y="57"/>
                  </a:cubicBezTo>
                  <a:cubicBezTo>
                    <a:pt x="446" y="57"/>
                    <a:pt x="446" y="57"/>
                    <a:pt x="446" y="58"/>
                  </a:cubicBezTo>
                  <a:cubicBezTo>
                    <a:pt x="447" y="58"/>
                    <a:pt x="447" y="58"/>
                    <a:pt x="447" y="58"/>
                  </a:cubicBezTo>
                  <a:cubicBezTo>
                    <a:pt x="447" y="58"/>
                    <a:pt x="446" y="58"/>
                    <a:pt x="446" y="58"/>
                  </a:cubicBezTo>
                  <a:cubicBezTo>
                    <a:pt x="446" y="58"/>
                    <a:pt x="446" y="58"/>
                    <a:pt x="446" y="58"/>
                  </a:cubicBezTo>
                  <a:cubicBezTo>
                    <a:pt x="446" y="58"/>
                    <a:pt x="446" y="58"/>
                    <a:pt x="446" y="58"/>
                  </a:cubicBezTo>
                  <a:cubicBezTo>
                    <a:pt x="447" y="58"/>
                    <a:pt x="447" y="58"/>
                    <a:pt x="447" y="58"/>
                  </a:cubicBezTo>
                  <a:cubicBezTo>
                    <a:pt x="447" y="59"/>
                    <a:pt x="446" y="58"/>
                    <a:pt x="447" y="59"/>
                  </a:cubicBezTo>
                  <a:cubicBezTo>
                    <a:pt x="446" y="58"/>
                    <a:pt x="446" y="58"/>
                    <a:pt x="446" y="58"/>
                  </a:cubicBezTo>
                  <a:cubicBezTo>
                    <a:pt x="446" y="58"/>
                    <a:pt x="446" y="59"/>
                    <a:pt x="446" y="59"/>
                  </a:cubicBezTo>
                  <a:cubicBezTo>
                    <a:pt x="446" y="59"/>
                    <a:pt x="447" y="59"/>
                    <a:pt x="447" y="59"/>
                  </a:cubicBezTo>
                  <a:cubicBezTo>
                    <a:pt x="447" y="59"/>
                    <a:pt x="447" y="59"/>
                    <a:pt x="446" y="59"/>
                  </a:cubicBezTo>
                  <a:cubicBezTo>
                    <a:pt x="447" y="59"/>
                    <a:pt x="447" y="59"/>
                    <a:pt x="447" y="59"/>
                  </a:cubicBezTo>
                  <a:cubicBezTo>
                    <a:pt x="447" y="59"/>
                    <a:pt x="447" y="60"/>
                    <a:pt x="446" y="60"/>
                  </a:cubicBezTo>
                  <a:cubicBezTo>
                    <a:pt x="446" y="60"/>
                    <a:pt x="446" y="60"/>
                    <a:pt x="446" y="60"/>
                  </a:cubicBezTo>
                  <a:cubicBezTo>
                    <a:pt x="446" y="60"/>
                    <a:pt x="446" y="60"/>
                    <a:pt x="446" y="60"/>
                  </a:cubicBezTo>
                  <a:cubicBezTo>
                    <a:pt x="446" y="60"/>
                    <a:pt x="446" y="60"/>
                    <a:pt x="445" y="60"/>
                  </a:cubicBezTo>
                  <a:cubicBezTo>
                    <a:pt x="445" y="60"/>
                    <a:pt x="446" y="60"/>
                    <a:pt x="446" y="60"/>
                  </a:cubicBezTo>
                  <a:cubicBezTo>
                    <a:pt x="446" y="60"/>
                    <a:pt x="446" y="61"/>
                    <a:pt x="447" y="61"/>
                  </a:cubicBezTo>
                  <a:cubicBezTo>
                    <a:pt x="447" y="61"/>
                    <a:pt x="446" y="61"/>
                    <a:pt x="446" y="61"/>
                  </a:cubicBezTo>
                  <a:cubicBezTo>
                    <a:pt x="447" y="61"/>
                    <a:pt x="447" y="61"/>
                    <a:pt x="447" y="61"/>
                  </a:cubicBezTo>
                  <a:cubicBezTo>
                    <a:pt x="447" y="62"/>
                    <a:pt x="447" y="61"/>
                    <a:pt x="447" y="62"/>
                  </a:cubicBezTo>
                  <a:cubicBezTo>
                    <a:pt x="447" y="61"/>
                    <a:pt x="447" y="62"/>
                    <a:pt x="446" y="62"/>
                  </a:cubicBezTo>
                  <a:cubicBezTo>
                    <a:pt x="447" y="62"/>
                    <a:pt x="446" y="61"/>
                    <a:pt x="446" y="61"/>
                  </a:cubicBezTo>
                  <a:cubicBezTo>
                    <a:pt x="446" y="62"/>
                    <a:pt x="446" y="61"/>
                    <a:pt x="446" y="62"/>
                  </a:cubicBezTo>
                  <a:cubicBezTo>
                    <a:pt x="446" y="62"/>
                    <a:pt x="446" y="62"/>
                    <a:pt x="446" y="62"/>
                  </a:cubicBezTo>
                  <a:cubicBezTo>
                    <a:pt x="447" y="62"/>
                    <a:pt x="446" y="62"/>
                    <a:pt x="447" y="62"/>
                  </a:cubicBezTo>
                  <a:cubicBezTo>
                    <a:pt x="447" y="62"/>
                    <a:pt x="446" y="62"/>
                    <a:pt x="447" y="62"/>
                  </a:cubicBezTo>
                  <a:cubicBezTo>
                    <a:pt x="447" y="62"/>
                    <a:pt x="447" y="62"/>
                    <a:pt x="447" y="62"/>
                  </a:cubicBezTo>
                  <a:cubicBezTo>
                    <a:pt x="447" y="62"/>
                    <a:pt x="447" y="62"/>
                    <a:pt x="447" y="62"/>
                  </a:cubicBezTo>
                  <a:cubicBezTo>
                    <a:pt x="447" y="62"/>
                    <a:pt x="447" y="62"/>
                    <a:pt x="447" y="62"/>
                  </a:cubicBezTo>
                  <a:cubicBezTo>
                    <a:pt x="447" y="63"/>
                    <a:pt x="447" y="62"/>
                    <a:pt x="447" y="63"/>
                  </a:cubicBezTo>
                  <a:cubicBezTo>
                    <a:pt x="447" y="63"/>
                    <a:pt x="447" y="63"/>
                    <a:pt x="447" y="63"/>
                  </a:cubicBezTo>
                  <a:cubicBezTo>
                    <a:pt x="447" y="63"/>
                    <a:pt x="447" y="63"/>
                    <a:pt x="447" y="63"/>
                  </a:cubicBezTo>
                  <a:cubicBezTo>
                    <a:pt x="447" y="63"/>
                    <a:pt x="447" y="63"/>
                    <a:pt x="447" y="63"/>
                  </a:cubicBezTo>
                  <a:cubicBezTo>
                    <a:pt x="447" y="63"/>
                    <a:pt x="447" y="63"/>
                    <a:pt x="447" y="63"/>
                  </a:cubicBezTo>
                  <a:cubicBezTo>
                    <a:pt x="447" y="63"/>
                    <a:pt x="446" y="63"/>
                    <a:pt x="447" y="64"/>
                  </a:cubicBezTo>
                  <a:cubicBezTo>
                    <a:pt x="447" y="64"/>
                    <a:pt x="447" y="64"/>
                    <a:pt x="447" y="64"/>
                  </a:cubicBezTo>
                  <a:cubicBezTo>
                    <a:pt x="447" y="64"/>
                    <a:pt x="447" y="64"/>
                    <a:pt x="447" y="65"/>
                  </a:cubicBezTo>
                  <a:cubicBezTo>
                    <a:pt x="447" y="65"/>
                    <a:pt x="447" y="65"/>
                    <a:pt x="447" y="65"/>
                  </a:cubicBezTo>
                  <a:cubicBezTo>
                    <a:pt x="447" y="65"/>
                    <a:pt x="447" y="64"/>
                    <a:pt x="447" y="64"/>
                  </a:cubicBezTo>
                  <a:cubicBezTo>
                    <a:pt x="446" y="64"/>
                    <a:pt x="447" y="63"/>
                    <a:pt x="446" y="63"/>
                  </a:cubicBezTo>
                  <a:cubicBezTo>
                    <a:pt x="446" y="64"/>
                    <a:pt x="446" y="64"/>
                    <a:pt x="446" y="64"/>
                  </a:cubicBezTo>
                  <a:cubicBezTo>
                    <a:pt x="446" y="64"/>
                    <a:pt x="446" y="64"/>
                    <a:pt x="446" y="64"/>
                  </a:cubicBezTo>
                  <a:cubicBezTo>
                    <a:pt x="446" y="64"/>
                    <a:pt x="446" y="64"/>
                    <a:pt x="446" y="64"/>
                  </a:cubicBezTo>
                  <a:cubicBezTo>
                    <a:pt x="446" y="64"/>
                    <a:pt x="447" y="65"/>
                    <a:pt x="447" y="65"/>
                  </a:cubicBezTo>
                  <a:cubicBezTo>
                    <a:pt x="447" y="65"/>
                    <a:pt x="446" y="65"/>
                    <a:pt x="446" y="65"/>
                  </a:cubicBezTo>
                  <a:cubicBezTo>
                    <a:pt x="446" y="65"/>
                    <a:pt x="447" y="66"/>
                    <a:pt x="446" y="66"/>
                  </a:cubicBezTo>
                  <a:cubicBezTo>
                    <a:pt x="447" y="66"/>
                    <a:pt x="447" y="67"/>
                    <a:pt x="447" y="67"/>
                  </a:cubicBezTo>
                  <a:cubicBezTo>
                    <a:pt x="447" y="66"/>
                    <a:pt x="447" y="66"/>
                    <a:pt x="447" y="66"/>
                  </a:cubicBezTo>
                  <a:cubicBezTo>
                    <a:pt x="447" y="66"/>
                    <a:pt x="447" y="66"/>
                    <a:pt x="447" y="66"/>
                  </a:cubicBezTo>
                  <a:cubicBezTo>
                    <a:pt x="447" y="66"/>
                    <a:pt x="447" y="67"/>
                    <a:pt x="447" y="67"/>
                  </a:cubicBezTo>
                  <a:cubicBezTo>
                    <a:pt x="447" y="66"/>
                    <a:pt x="447" y="67"/>
                    <a:pt x="446" y="67"/>
                  </a:cubicBezTo>
                  <a:cubicBezTo>
                    <a:pt x="447" y="67"/>
                    <a:pt x="446" y="67"/>
                    <a:pt x="446" y="67"/>
                  </a:cubicBezTo>
                  <a:cubicBezTo>
                    <a:pt x="446" y="67"/>
                    <a:pt x="447" y="68"/>
                    <a:pt x="447" y="68"/>
                  </a:cubicBezTo>
                  <a:cubicBezTo>
                    <a:pt x="446" y="68"/>
                    <a:pt x="447" y="69"/>
                    <a:pt x="447" y="69"/>
                  </a:cubicBezTo>
                  <a:cubicBezTo>
                    <a:pt x="447" y="70"/>
                    <a:pt x="446" y="70"/>
                    <a:pt x="446" y="70"/>
                  </a:cubicBezTo>
                  <a:cubicBezTo>
                    <a:pt x="446" y="70"/>
                    <a:pt x="447" y="70"/>
                    <a:pt x="447" y="70"/>
                  </a:cubicBezTo>
                  <a:cubicBezTo>
                    <a:pt x="446" y="70"/>
                    <a:pt x="446" y="70"/>
                    <a:pt x="446" y="70"/>
                  </a:cubicBezTo>
                  <a:cubicBezTo>
                    <a:pt x="447" y="70"/>
                    <a:pt x="446" y="71"/>
                    <a:pt x="447" y="71"/>
                  </a:cubicBezTo>
                  <a:cubicBezTo>
                    <a:pt x="446" y="71"/>
                    <a:pt x="446" y="71"/>
                    <a:pt x="446" y="71"/>
                  </a:cubicBezTo>
                  <a:cubicBezTo>
                    <a:pt x="446" y="71"/>
                    <a:pt x="446" y="71"/>
                    <a:pt x="447" y="71"/>
                  </a:cubicBezTo>
                  <a:cubicBezTo>
                    <a:pt x="446" y="71"/>
                    <a:pt x="446" y="71"/>
                    <a:pt x="446" y="71"/>
                  </a:cubicBezTo>
                  <a:cubicBezTo>
                    <a:pt x="446" y="71"/>
                    <a:pt x="446" y="71"/>
                    <a:pt x="446" y="71"/>
                  </a:cubicBezTo>
                  <a:cubicBezTo>
                    <a:pt x="447" y="71"/>
                    <a:pt x="447" y="71"/>
                    <a:pt x="447" y="71"/>
                  </a:cubicBezTo>
                  <a:cubicBezTo>
                    <a:pt x="447" y="72"/>
                    <a:pt x="447" y="72"/>
                    <a:pt x="447" y="72"/>
                  </a:cubicBezTo>
                  <a:cubicBezTo>
                    <a:pt x="446" y="72"/>
                    <a:pt x="446" y="72"/>
                    <a:pt x="446" y="72"/>
                  </a:cubicBezTo>
                  <a:cubicBezTo>
                    <a:pt x="447" y="73"/>
                    <a:pt x="447" y="73"/>
                    <a:pt x="447" y="73"/>
                  </a:cubicBezTo>
                  <a:cubicBezTo>
                    <a:pt x="446" y="73"/>
                    <a:pt x="446" y="73"/>
                    <a:pt x="446" y="73"/>
                  </a:cubicBezTo>
                  <a:cubicBezTo>
                    <a:pt x="446" y="72"/>
                    <a:pt x="446" y="72"/>
                    <a:pt x="446" y="72"/>
                  </a:cubicBezTo>
                  <a:cubicBezTo>
                    <a:pt x="446" y="72"/>
                    <a:pt x="446" y="73"/>
                    <a:pt x="446" y="72"/>
                  </a:cubicBezTo>
                  <a:cubicBezTo>
                    <a:pt x="446" y="72"/>
                    <a:pt x="446" y="72"/>
                    <a:pt x="446" y="72"/>
                  </a:cubicBezTo>
                  <a:cubicBezTo>
                    <a:pt x="446" y="72"/>
                    <a:pt x="446" y="72"/>
                    <a:pt x="446" y="72"/>
                  </a:cubicBezTo>
                  <a:cubicBezTo>
                    <a:pt x="446" y="72"/>
                    <a:pt x="446" y="72"/>
                    <a:pt x="446" y="72"/>
                  </a:cubicBezTo>
                  <a:cubicBezTo>
                    <a:pt x="446" y="72"/>
                    <a:pt x="446" y="72"/>
                    <a:pt x="446" y="72"/>
                  </a:cubicBezTo>
                  <a:cubicBezTo>
                    <a:pt x="446" y="72"/>
                    <a:pt x="446" y="72"/>
                    <a:pt x="446" y="72"/>
                  </a:cubicBezTo>
                  <a:cubicBezTo>
                    <a:pt x="446" y="72"/>
                    <a:pt x="446" y="71"/>
                    <a:pt x="446" y="72"/>
                  </a:cubicBezTo>
                  <a:cubicBezTo>
                    <a:pt x="446" y="72"/>
                    <a:pt x="445" y="71"/>
                    <a:pt x="446" y="71"/>
                  </a:cubicBezTo>
                  <a:cubicBezTo>
                    <a:pt x="446" y="71"/>
                    <a:pt x="445" y="70"/>
                    <a:pt x="445" y="70"/>
                  </a:cubicBezTo>
                  <a:cubicBezTo>
                    <a:pt x="446" y="70"/>
                    <a:pt x="446" y="70"/>
                    <a:pt x="446" y="71"/>
                  </a:cubicBezTo>
                  <a:cubicBezTo>
                    <a:pt x="446" y="70"/>
                    <a:pt x="446" y="70"/>
                    <a:pt x="446" y="70"/>
                  </a:cubicBezTo>
                  <a:cubicBezTo>
                    <a:pt x="446" y="70"/>
                    <a:pt x="446" y="70"/>
                    <a:pt x="445" y="70"/>
                  </a:cubicBezTo>
                  <a:cubicBezTo>
                    <a:pt x="446" y="70"/>
                    <a:pt x="446" y="70"/>
                    <a:pt x="446" y="70"/>
                  </a:cubicBezTo>
                  <a:cubicBezTo>
                    <a:pt x="446" y="69"/>
                    <a:pt x="445" y="69"/>
                    <a:pt x="445" y="69"/>
                  </a:cubicBezTo>
                  <a:cubicBezTo>
                    <a:pt x="445" y="68"/>
                    <a:pt x="445" y="68"/>
                    <a:pt x="445" y="67"/>
                  </a:cubicBezTo>
                  <a:cubicBezTo>
                    <a:pt x="445" y="67"/>
                    <a:pt x="445" y="67"/>
                    <a:pt x="445" y="67"/>
                  </a:cubicBezTo>
                  <a:cubicBezTo>
                    <a:pt x="445" y="67"/>
                    <a:pt x="445" y="67"/>
                    <a:pt x="445" y="66"/>
                  </a:cubicBezTo>
                  <a:cubicBezTo>
                    <a:pt x="445" y="66"/>
                    <a:pt x="445" y="65"/>
                    <a:pt x="445" y="65"/>
                  </a:cubicBezTo>
                  <a:cubicBezTo>
                    <a:pt x="445" y="64"/>
                    <a:pt x="444" y="63"/>
                    <a:pt x="444" y="62"/>
                  </a:cubicBezTo>
                  <a:cubicBezTo>
                    <a:pt x="445" y="62"/>
                    <a:pt x="445" y="62"/>
                    <a:pt x="445" y="62"/>
                  </a:cubicBezTo>
                  <a:cubicBezTo>
                    <a:pt x="444" y="62"/>
                    <a:pt x="445" y="62"/>
                    <a:pt x="445" y="62"/>
                  </a:cubicBezTo>
                  <a:cubicBezTo>
                    <a:pt x="445" y="62"/>
                    <a:pt x="444" y="61"/>
                    <a:pt x="444" y="61"/>
                  </a:cubicBezTo>
                  <a:cubicBezTo>
                    <a:pt x="444" y="61"/>
                    <a:pt x="444" y="60"/>
                    <a:pt x="444" y="60"/>
                  </a:cubicBezTo>
                  <a:cubicBezTo>
                    <a:pt x="444" y="60"/>
                    <a:pt x="444" y="60"/>
                    <a:pt x="444" y="60"/>
                  </a:cubicBezTo>
                  <a:cubicBezTo>
                    <a:pt x="443" y="60"/>
                    <a:pt x="444" y="59"/>
                    <a:pt x="444" y="59"/>
                  </a:cubicBezTo>
                  <a:cubicBezTo>
                    <a:pt x="444" y="58"/>
                    <a:pt x="444" y="58"/>
                    <a:pt x="444" y="58"/>
                  </a:cubicBezTo>
                  <a:cubicBezTo>
                    <a:pt x="444" y="58"/>
                    <a:pt x="444" y="58"/>
                    <a:pt x="443" y="57"/>
                  </a:cubicBezTo>
                  <a:cubicBezTo>
                    <a:pt x="443" y="57"/>
                    <a:pt x="443" y="57"/>
                    <a:pt x="443" y="56"/>
                  </a:cubicBezTo>
                  <a:cubicBezTo>
                    <a:pt x="443" y="55"/>
                    <a:pt x="443" y="54"/>
                    <a:pt x="442" y="53"/>
                  </a:cubicBezTo>
                  <a:cubicBezTo>
                    <a:pt x="442" y="53"/>
                    <a:pt x="442" y="53"/>
                    <a:pt x="442" y="53"/>
                  </a:cubicBezTo>
                  <a:cubicBezTo>
                    <a:pt x="442" y="52"/>
                    <a:pt x="442" y="50"/>
                    <a:pt x="441" y="50"/>
                  </a:cubicBezTo>
                  <a:cubicBezTo>
                    <a:pt x="442" y="50"/>
                    <a:pt x="442" y="50"/>
                    <a:pt x="442" y="50"/>
                  </a:cubicBezTo>
                  <a:cubicBezTo>
                    <a:pt x="442" y="49"/>
                    <a:pt x="442" y="49"/>
                    <a:pt x="441" y="49"/>
                  </a:cubicBezTo>
                  <a:cubicBezTo>
                    <a:pt x="441" y="49"/>
                    <a:pt x="441" y="48"/>
                    <a:pt x="441" y="48"/>
                  </a:cubicBezTo>
                  <a:cubicBezTo>
                    <a:pt x="441" y="48"/>
                    <a:pt x="441" y="48"/>
                    <a:pt x="441" y="48"/>
                  </a:cubicBezTo>
                  <a:cubicBezTo>
                    <a:pt x="441" y="47"/>
                    <a:pt x="441" y="47"/>
                    <a:pt x="440" y="46"/>
                  </a:cubicBezTo>
                  <a:cubicBezTo>
                    <a:pt x="440" y="46"/>
                    <a:pt x="440" y="46"/>
                    <a:pt x="440" y="46"/>
                  </a:cubicBezTo>
                  <a:cubicBezTo>
                    <a:pt x="441" y="46"/>
                    <a:pt x="441" y="46"/>
                    <a:pt x="441" y="46"/>
                  </a:cubicBezTo>
                  <a:cubicBezTo>
                    <a:pt x="441" y="46"/>
                    <a:pt x="441" y="45"/>
                    <a:pt x="440" y="46"/>
                  </a:cubicBezTo>
                  <a:cubicBezTo>
                    <a:pt x="440" y="45"/>
                    <a:pt x="440" y="44"/>
                    <a:pt x="440" y="44"/>
                  </a:cubicBezTo>
                  <a:cubicBezTo>
                    <a:pt x="440" y="44"/>
                    <a:pt x="440" y="44"/>
                    <a:pt x="439" y="44"/>
                  </a:cubicBezTo>
                  <a:cubicBezTo>
                    <a:pt x="439" y="43"/>
                    <a:pt x="439" y="42"/>
                    <a:pt x="439" y="42"/>
                  </a:cubicBezTo>
                  <a:cubicBezTo>
                    <a:pt x="439" y="42"/>
                    <a:pt x="439" y="42"/>
                    <a:pt x="439" y="42"/>
                  </a:cubicBezTo>
                  <a:cubicBezTo>
                    <a:pt x="439" y="42"/>
                    <a:pt x="439" y="42"/>
                    <a:pt x="439" y="42"/>
                  </a:cubicBezTo>
                  <a:cubicBezTo>
                    <a:pt x="439" y="41"/>
                    <a:pt x="439" y="40"/>
                    <a:pt x="438" y="39"/>
                  </a:cubicBezTo>
                  <a:cubicBezTo>
                    <a:pt x="438" y="38"/>
                    <a:pt x="437" y="37"/>
                    <a:pt x="437" y="35"/>
                  </a:cubicBezTo>
                  <a:cubicBezTo>
                    <a:pt x="437" y="35"/>
                    <a:pt x="437" y="35"/>
                    <a:pt x="437" y="35"/>
                  </a:cubicBezTo>
                  <a:cubicBezTo>
                    <a:pt x="436" y="35"/>
                    <a:pt x="437" y="34"/>
                    <a:pt x="436" y="34"/>
                  </a:cubicBezTo>
                  <a:cubicBezTo>
                    <a:pt x="436" y="34"/>
                    <a:pt x="436" y="34"/>
                    <a:pt x="436" y="34"/>
                  </a:cubicBezTo>
                  <a:cubicBezTo>
                    <a:pt x="436" y="33"/>
                    <a:pt x="436" y="33"/>
                    <a:pt x="436" y="32"/>
                  </a:cubicBezTo>
                  <a:cubicBezTo>
                    <a:pt x="436" y="32"/>
                    <a:pt x="436" y="32"/>
                    <a:pt x="436" y="32"/>
                  </a:cubicBezTo>
                  <a:cubicBezTo>
                    <a:pt x="436" y="32"/>
                    <a:pt x="435" y="32"/>
                    <a:pt x="435" y="31"/>
                  </a:cubicBezTo>
                  <a:cubicBezTo>
                    <a:pt x="435" y="31"/>
                    <a:pt x="435" y="31"/>
                    <a:pt x="435" y="31"/>
                  </a:cubicBezTo>
                  <a:cubicBezTo>
                    <a:pt x="435" y="31"/>
                    <a:pt x="435" y="31"/>
                    <a:pt x="435" y="30"/>
                  </a:cubicBezTo>
                  <a:cubicBezTo>
                    <a:pt x="435" y="30"/>
                    <a:pt x="435" y="30"/>
                    <a:pt x="435" y="31"/>
                  </a:cubicBezTo>
                  <a:cubicBezTo>
                    <a:pt x="435" y="29"/>
                    <a:pt x="434" y="28"/>
                    <a:pt x="433" y="27"/>
                  </a:cubicBezTo>
                  <a:cubicBezTo>
                    <a:pt x="433" y="26"/>
                    <a:pt x="434" y="27"/>
                    <a:pt x="433" y="26"/>
                  </a:cubicBezTo>
                  <a:cubicBezTo>
                    <a:pt x="433" y="26"/>
                    <a:pt x="433" y="26"/>
                    <a:pt x="433" y="26"/>
                  </a:cubicBezTo>
                  <a:cubicBezTo>
                    <a:pt x="433" y="26"/>
                    <a:pt x="433" y="26"/>
                    <a:pt x="433" y="26"/>
                  </a:cubicBezTo>
                  <a:cubicBezTo>
                    <a:pt x="433" y="26"/>
                    <a:pt x="433" y="26"/>
                    <a:pt x="433" y="26"/>
                  </a:cubicBezTo>
                  <a:cubicBezTo>
                    <a:pt x="432" y="25"/>
                    <a:pt x="433" y="25"/>
                    <a:pt x="432" y="25"/>
                  </a:cubicBezTo>
                  <a:cubicBezTo>
                    <a:pt x="432" y="25"/>
                    <a:pt x="432" y="25"/>
                    <a:pt x="432" y="25"/>
                  </a:cubicBezTo>
                  <a:cubicBezTo>
                    <a:pt x="432" y="24"/>
                    <a:pt x="432" y="24"/>
                    <a:pt x="431" y="24"/>
                  </a:cubicBezTo>
                  <a:cubicBezTo>
                    <a:pt x="429" y="21"/>
                    <a:pt x="428" y="19"/>
                    <a:pt x="426" y="17"/>
                  </a:cubicBezTo>
                  <a:cubicBezTo>
                    <a:pt x="424" y="15"/>
                    <a:pt x="422" y="13"/>
                    <a:pt x="420" y="11"/>
                  </a:cubicBezTo>
                  <a:cubicBezTo>
                    <a:pt x="420" y="10"/>
                    <a:pt x="420" y="10"/>
                    <a:pt x="419" y="10"/>
                  </a:cubicBezTo>
                  <a:cubicBezTo>
                    <a:pt x="419" y="10"/>
                    <a:pt x="420" y="10"/>
                    <a:pt x="420" y="10"/>
                  </a:cubicBezTo>
                  <a:cubicBezTo>
                    <a:pt x="419" y="10"/>
                    <a:pt x="419" y="10"/>
                    <a:pt x="419" y="10"/>
                  </a:cubicBezTo>
                  <a:cubicBezTo>
                    <a:pt x="418" y="9"/>
                    <a:pt x="417" y="9"/>
                    <a:pt x="416" y="8"/>
                  </a:cubicBezTo>
                  <a:cubicBezTo>
                    <a:pt x="417" y="8"/>
                    <a:pt x="417" y="8"/>
                    <a:pt x="417" y="8"/>
                  </a:cubicBezTo>
                  <a:cubicBezTo>
                    <a:pt x="416" y="8"/>
                    <a:pt x="416" y="8"/>
                    <a:pt x="416" y="8"/>
                  </a:cubicBezTo>
                  <a:cubicBezTo>
                    <a:pt x="416" y="8"/>
                    <a:pt x="416" y="8"/>
                    <a:pt x="416" y="8"/>
                  </a:cubicBezTo>
                  <a:cubicBezTo>
                    <a:pt x="416" y="8"/>
                    <a:pt x="416" y="8"/>
                    <a:pt x="416" y="8"/>
                  </a:cubicBezTo>
                  <a:cubicBezTo>
                    <a:pt x="414" y="7"/>
                    <a:pt x="412" y="5"/>
                    <a:pt x="409" y="4"/>
                  </a:cubicBezTo>
                  <a:cubicBezTo>
                    <a:pt x="409" y="4"/>
                    <a:pt x="408" y="4"/>
                    <a:pt x="407" y="3"/>
                  </a:cubicBezTo>
                  <a:cubicBezTo>
                    <a:pt x="406" y="2"/>
                    <a:pt x="404" y="2"/>
                    <a:pt x="402" y="1"/>
                  </a:cubicBezTo>
                  <a:cubicBezTo>
                    <a:pt x="402" y="1"/>
                    <a:pt x="402" y="1"/>
                    <a:pt x="403" y="1"/>
                  </a:cubicBezTo>
                  <a:close/>
                  <a:moveTo>
                    <a:pt x="446" y="73"/>
                  </a:moveTo>
                  <a:cubicBezTo>
                    <a:pt x="446" y="73"/>
                    <a:pt x="446" y="73"/>
                    <a:pt x="446" y="73"/>
                  </a:cubicBezTo>
                  <a:cubicBezTo>
                    <a:pt x="446" y="73"/>
                    <a:pt x="446" y="73"/>
                    <a:pt x="446" y="73"/>
                  </a:cubicBezTo>
                  <a:close/>
                  <a:moveTo>
                    <a:pt x="447" y="67"/>
                  </a:moveTo>
                  <a:cubicBezTo>
                    <a:pt x="447" y="67"/>
                    <a:pt x="447" y="67"/>
                    <a:pt x="447" y="67"/>
                  </a:cubicBezTo>
                  <a:cubicBezTo>
                    <a:pt x="447" y="67"/>
                    <a:pt x="447" y="67"/>
                    <a:pt x="447" y="67"/>
                  </a:cubicBezTo>
                  <a:cubicBezTo>
                    <a:pt x="447" y="67"/>
                    <a:pt x="447" y="67"/>
                    <a:pt x="447" y="67"/>
                  </a:cubicBezTo>
                  <a:close/>
                  <a:moveTo>
                    <a:pt x="447" y="65"/>
                  </a:moveTo>
                  <a:cubicBezTo>
                    <a:pt x="447" y="65"/>
                    <a:pt x="447" y="66"/>
                    <a:pt x="447" y="66"/>
                  </a:cubicBezTo>
                  <a:lnTo>
                    <a:pt x="447" y="65"/>
                  </a:lnTo>
                  <a:close/>
                  <a:moveTo>
                    <a:pt x="447" y="64"/>
                  </a:moveTo>
                  <a:cubicBezTo>
                    <a:pt x="447" y="64"/>
                    <a:pt x="447" y="64"/>
                    <a:pt x="447" y="64"/>
                  </a:cubicBezTo>
                  <a:cubicBezTo>
                    <a:pt x="447" y="64"/>
                    <a:pt x="447" y="64"/>
                    <a:pt x="447" y="64"/>
                  </a:cubicBezTo>
                  <a:close/>
                  <a:moveTo>
                    <a:pt x="447" y="64"/>
                  </a:moveTo>
                  <a:cubicBezTo>
                    <a:pt x="447" y="64"/>
                    <a:pt x="447" y="63"/>
                    <a:pt x="447" y="63"/>
                  </a:cubicBezTo>
                  <a:cubicBezTo>
                    <a:pt x="447" y="63"/>
                    <a:pt x="447" y="64"/>
                    <a:pt x="447" y="64"/>
                  </a:cubicBezTo>
                  <a:close/>
                  <a:moveTo>
                    <a:pt x="447" y="60"/>
                  </a:moveTo>
                  <a:cubicBezTo>
                    <a:pt x="447" y="60"/>
                    <a:pt x="447" y="60"/>
                    <a:pt x="447" y="60"/>
                  </a:cubicBezTo>
                  <a:cubicBezTo>
                    <a:pt x="447" y="60"/>
                    <a:pt x="447" y="60"/>
                    <a:pt x="447" y="60"/>
                  </a:cubicBezTo>
                  <a:close/>
                  <a:moveTo>
                    <a:pt x="446" y="59"/>
                  </a:moveTo>
                  <a:cubicBezTo>
                    <a:pt x="446" y="59"/>
                    <a:pt x="446" y="59"/>
                    <a:pt x="446" y="59"/>
                  </a:cubicBezTo>
                  <a:cubicBezTo>
                    <a:pt x="446" y="59"/>
                    <a:pt x="447" y="59"/>
                    <a:pt x="447" y="59"/>
                  </a:cubicBezTo>
                  <a:lnTo>
                    <a:pt x="446" y="59"/>
                  </a:lnTo>
                  <a:close/>
                  <a:moveTo>
                    <a:pt x="438" y="32"/>
                  </a:moveTo>
                  <a:cubicBezTo>
                    <a:pt x="439" y="32"/>
                    <a:pt x="439" y="32"/>
                    <a:pt x="439" y="32"/>
                  </a:cubicBezTo>
                  <a:cubicBezTo>
                    <a:pt x="438" y="32"/>
                    <a:pt x="438" y="32"/>
                    <a:pt x="438" y="32"/>
                  </a:cubicBezTo>
                  <a:close/>
                  <a:moveTo>
                    <a:pt x="433" y="21"/>
                  </a:moveTo>
                  <a:cubicBezTo>
                    <a:pt x="433" y="21"/>
                    <a:pt x="433" y="21"/>
                    <a:pt x="433" y="21"/>
                  </a:cubicBezTo>
                  <a:cubicBezTo>
                    <a:pt x="433" y="21"/>
                    <a:pt x="433" y="21"/>
                    <a:pt x="433" y="21"/>
                  </a:cubicBezTo>
                  <a:close/>
                  <a:moveTo>
                    <a:pt x="428" y="16"/>
                  </a:moveTo>
                  <a:cubicBezTo>
                    <a:pt x="428" y="16"/>
                    <a:pt x="428" y="16"/>
                    <a:pt x="428" y="16"/>
                  </a:cubicBezTo>
                  <a:cubicBezTo>
                    <a:pt x="428" y="16"/>
                    <a:pt x="428" y="16"/>
                    <a:pt x="428" y="16"/>
                  </a:cubicBezTo>
                  <a:close/>
                  <a:moveTo>
                    <a:pt x="446" y="149"/>
                  </a:moveTo>
                  <a:cubicBezTo>
                    <a:pt x="446" y="149"/>
                    <a:pt x="446" y="149"/>
                    <a:pt x="446" y="149"/>
                  </a:cubicBezTo>
                  <a:cubicBezTo>
                    <a:pt x="446" y="149"/>
                    <a:pt x="446" y="149"/>
                    <a:pt x="446" y="149"/>
                  </a:cubicBezTo>
                  <a:close/>
                  <a:moveTo>
                    <a:pt x="486" y="13"/>
                  </a:moveTo>
                  <a:cubicBezTo>
                    <a:pt x="485" y="14"/>
                    <a:pt x="483" y="15"/>
                    <a:pt x="482" y="17"/>
                  </a:cubicBezTo>
                  <a:cubicBezTo>
                    <a:pt x="482" y="17"/>
                    <a:pt x="481" y="17"/>
                    <a:pt x="481" y="17"/>
                  </a:cubicBezTo>
                  <a:cubicBezTo>
                    <a:pt x="480" y="19"/>
                    <a:pt x="478" y="21"/>
                    <a:pt x="476" y="22"/>
                  </a:cubicBezTo>
                  <a:cubicBezTo>
                    <a:pt x="476" y="22"/>
                    <a:pt x="476" y="22"/>
                    <a:pt x="476" y="22"/>
                  </a:cubicBezTo>
                  <a:cubicBezTo>
                    <a:pt x="476" y="23"/>
                    <a:pt x="476" y="23"/>
                    <a:pt x="476" y="23"/>
                  </a:cubicBezTo>
                  <a:cubicBezTo>
                    <a:pt x="476" y="23"/>
                    <a:pt x="476" y="23"/>
                    <a:pt x="476" y="23"/>
                  </a:cubicBezTo>
                  <a:cubicBezTo>
                    <a:pt x="476" y="24"/>
                    <a:pt x="475" y="24"/>
                    <a:pt x="475" y="24"/>
                  </a:cubicBezTo>
                  <a:cubicBezTo>
                    <a:pt x="475" y="24"/>
                    <a:pt x="475" y="24"/>
                    <a:pt x="475" y="24"/>
                  </a:cubicBezTo>
                  <a:cubicBezTo>
                    <a:pt x="475" y="25"/>
                    <a:pt x="475" y="25"/>
                    <a:pt x="475" y="25"/>
                  </a:cubicBezTo>
                  <a:cubicBezTo>
                    <a:pt x="475" y="26"/>
                    <a:pt x="474" y="26"/>
                    <a:pt x="474" y="27"/>
                  </a:cubicBezTo>
                  <a:cubicBezTo>
                    <a:pt x="474" y="27"/>
                    <a:pt x="474" y="27"/>
                    <a:pt x="473" y="27"/>
                  </a:cubicBezTo>
                  <a:cubicBezTo>
                    <a:pt x="473" y="29"/>
                    <a:pt x="472" y="30"/>
                    <a:pt x="471" y="32"/>
                  </a:cubicBezTo>
                  <a:cubicBezTo>
                    <a:pt x="471" y="32"/>
                    <a:pt x="471" y="32"/>
                    <a:pt x="471" y="32"/>
                  </a:cubicBezTo>
                  <a:cubicBezTo>
                    <a:pt x="471" y="32"/>
                    <a:pt x="471" y="33"/>
                    <a:pt x="471" y="33"/>
                  </a:cubicBezTo>
                  <a:cubicBezTo>
                    <a:pt x="470" y="33"/>
                    <a:pt x="471" y="34"/>
                    <a:pt x="470" y="34"/>
                  </a:cubicBezTo>
                  <a:cubicBezTo>
                    <a:pt x="470" y="34"/>
                    <a:pt x="470" y="34"/>
                    <a:pt x="470" y="34"/>
                  </a:cubicBezTo>
                  <a:cubicBezTo>
                    <a:pt x="470" y="35"/>
                    <a:pt x="470" y="35"/>
                    <a:pt x="470" y="35"/>
                  </a:cubicBezTo>
                  <a:cubicBezTo>
                    <a:pt x="470" y="35"/>
                    <a:pt x="470" y="35"/>
                    <a:pt x="470" y="35"/>
                  </a:cubicBezTo>
                  <a:cubicBezTo>
                    <a:pt x="470" y="36"/>
                    <a:pt x="469" y="36"/>
                    <a:pt x="469" y="36"/>
                  </a:cubicBezTo>
                  <a:cubicBezTo>
                    <a:pt x="469" y="36"/>
                    <a:pt x="469" y="36"/>
                    <a:pt x="469" y="36"/>
                  </a:cubicBezTo>
                  <a:cubicBezTo>
                    <a:pt x="469" y="36"/>
                    <a:pt x="469" y="37"/>
                    <a:pt x="469" y="37"/>
                  </a:cubicBezTo>
                  <a:cubicBezTo>
                    <a:pt x="469" y="37"/>
                    <a:pt x="469" y="37"/>
                    <a:pt x="469" y="37"/>
                  </a:cubicBezTo>
                  <a:cubicBezTo>
                    <a:pt x="469" y="37"/>
                    <a:pt x="468" y="38"/>
                    <a:pt x="469" y="38"/>
                  </a:cubicBezTo>
                  <a:cubicBezTo>
                    <a:pt x="468" y="38"/>
                    <a:pt x="469" y="37"/>
                    <a:pt x="468" y="37"/>
                  </a:cubicBezTo>
                  <a:cubicBezTo>
                    <a:pt x="468" y="40"/>
                    <a:pt x="467" y="42"/>
                    <a:pt x="466" y="44"/>
                  </a:cubicBezTo>
                  <a:cubicBezTo>
                    <a:pt x="466" y="44"/>
                    <a:pt x="466" y="44"/>
                    <a:pt x="465" y="44"/>
                  </a:cubicBezTo>
                  <a:cubicBezTo>
                    <a:pt x="465" y="45"/>
                    <a:pt x="465" y="45"/>
                    <a:pt x="465" y="45"/>
                  </a:cubicBezTo>
                  <a:cubicBezTo>
                    <a:pt x="465" y="45"/>
                    <a:pt x="465" y="45"/>
                    <a:pt x="465" y="46"/>
                  </a:cubicBezTo>
                  <a:cubicBezTo>
                    <a:pt x="465" y="46"/>
                    <a:pt x="465" y="46"/>
                    <a:pt x="465" y="46"/>
                  </a:cubicBezTo>
                  <a:cubicBezTo>
                    <a:pt x="465" y="46"/>
                    <a:pt x="465" y="46"/>
                    <a:pt x="465" y="46"/>
                  </a:cubicBezTo>
                  <a:cubicBezTo>
                    <a:pt x="465" y="47"/>
                    <a:pt x="465" y="47"/>
                    <a:pt x="464" y="48"/>
                  </a:cubicBezTo>
                  <a:cubicBezTo>
                    <a:pt x="464" y="48"/>
                    <a:pt x="464" y="47"/>
                    <a:pt x="464" y="47"/>
                  </a:cubicBezTo>
                  <a:cubicBezTo>
                    <a:pt x="464" y="48"/>
                    <a:pt x="464" y="48"/>
                    <a:pt x="464" y="49"/>
                  </a:cubicBezTo>
                  <a:cubicBezTo>
                    <a:pt x="464" y="48"/>
                    <a:pt x="464" y="48"/>
                    <a:pt x="464" y="48"/>
                  </a:cubicBezTo>
                  <a:cubicBezTo>
                    <a:pt x="463" y="49"/>
                    <a:pt x="464" y="49"/>
                    <a:pt x="464" y="49"/>
                  </a:cubicBezTo>
                  <a:cubicBezTo>
                    <a:pt x="464" y="49"/>
                    <a:pt x="464" y="49"/>
                    <a:pt x="464" y="49"/>
                  </a:cubicBezTo>
                  <a:cubicBezTo>
                    <a:pt x="464" y="50"/>
                    <a:pt x="463" y="51"/>
                    <a:pt x="463" y="51"/>
                  </a:cubicBezTo>
                  <a:cubicBezTo>
                    <a:pt x="463" y="51"/>
                    <a:pt x="463" y="51"/>
                    <a:pt x="463" y="51"/>
                  </a:cubicBezTo>
                  <a:cubicBezTo>
                    <a:pt x="463" y="52"/>
                    <a:pt x="463" y="52"/>
                    <a:pt x="463" y="53"/>
                  </a:cubicBezTo>
                  <a:cubicBezTo>
                    <a:pt x="463" y="53"/>
                    <a:pt x="462" y="53"/>
                    <a:pt x="462" y="54"/>
                  </a:cubicBezTo>
                  <a:cubicBezTo>
                    <a:pt x="463" y="54"/>
                    <a:pt x="462" y="55"/>
                    <a:pt x="463" y="54"/>
                  </a:cubicBezTo>
                  <a:cubicBezTo>
                    <a:pt x="462" y="55"/>
                    <a:pt x="462" y="56"/>
                    <a:pt x="462" y="56"/>
                  </a:cubicBezTo>
                  <a:cubicBezTo>
                    <a:pt x="462" y="56"/>
                    <a:pt x="461" y="56"/>
                    <a:pt x="462" y="56"/>
                  </a:cubicBezTo>
                  <a:cubicBezTo>
                    <a:pt x="461" y="56"/>
                    <a:pt x="461" y="56"/>
                    <a:pt x="461" y="56"/>
                  </a:cubicBezTo>
                  <a:cubicBezTo>
                    <a:pt x="461" y="56"/>
                    <a:pt x="461" y="56"/>
                    <a:pt x="461" y="56"/>
                  </a:cubicBezTo>
                  <a:cubicBezTo>
                    <a:pt x="461" y="56"/>
                    <a:pt x="461" y="57"/>
                    <a:pt x="461" y="57"/>
                  </a:cubicBezTo>
                  <a:cubicBezTo>
                    <a:pt x="461" y="57"/>
                    <a:pt x="461" y="58"/>
                    <a:pt x="461" y="59"/>
                  </a:cubicBezTo>
                  <a:cubicBezTo>
                    <a:pt x="461" y="58"/>
                    <a:pt x="461" y="59"/>
                    <a:pt x="461" y="58"/>
                  </a:cubicBezTo>
                  <a:cubicBezTo>
                    <a:pt x="461" y="60"/>
                    <a:pt x="461" y="60"/>
                    <a:pt x="461" y="60"/>
                  </a:cubicBezTo>
                  <a:cubicBezTo>
                    <a:pt x="461" y="60"/>
                    <a:pt x="461" y="60"/>
                    <a:pt x="461" y="60"/>
                  </a:cubicBezTo>
                  <a:cubicBezTo>
                    <a:pt x="461" y="60"/>
                    <a:pt x="461" y="60"/>
                    <a:pt x="461" y="60"/>
                  </a:cubicBezTo>
                  <a:cubicBezTo>
                    <a:pt x="461" y="60"/>
                    <a:pt x="461" y="61"/>
                    <a:pt x="460" y="61"/>
                  </a:cubicBezTo>
                  <a:cubicBezTo>
                    <a:pt x="460" y="61"/>
                    <a:pt x="460" y="61"/>
                    <a:pt x="460" y="61"/>
                  </a:cubicBezTo>
                  <a:cubicBezTo>
                    <a:pt x="460" y="61"/>
                    <a:pt x="460" y="61"/>
                    <a:pt x="460" y="62"/>
                  </a:cubicBezTo>
                  <a:cubicBezTo>
                    <a:pt x="460" y="62"/>
                    <a:pt x="460" y="62"/>
                    <a:pt x="460" y="62"/>
                  </a:cubicBezTo>
                  <a:cubicBezTo>
                    <a:pt x="460" y="62"/>
                    <a:pt x="460" y="63"/>
                    <a:pt x="460" y="62"/>
                  </a:cubicBezTo>
                  <a:cubicBezTo>
                    <a:pt x="460" y="62"/>
                    <a:pt x="460" y="62"/>
                    <a:pt x="460" y="62"/>
                  </a:cubicBezTo>
                  <a:cubicBezTo>
                    <a:pt x="460" y="62"/>
                    <a:pt x="460" y="63"/>
                    <a:pt x="460" y="63"/>
                  </a:cubicBezTo>
                  <a:cubicBezTo>
                    <a:pt x="460" y="63"/>
                    <a:pt x="460" y="63"/>
                    <a:pt x="460" y="63"/>
                  </a:cubicBezTo>
                  <a:cubicBezTo>
                    <a:pt x="460" y="64"/>
                    <a:pt x="460" y="64"/>
                    <a:pt x="460" y="65"/>
                  </a:cubicBezTo>
                  <a:cubicBezTo>
                    <a:pt x="460" y="65"/>
                    <a:pt x="460" y="65"/>
                    <a:pt x="460" y="65"/>
                  </a:cubicBezTo>
                  <a:cubicBezTo>
                    <a:pt x="459" y="65"/>
                    <a:pt x="460" y="66"/>
                    <a:pt x="459" y="67"/>
                  </a:cubicBezTo>
                  <a:cubicBezTo>
                    <a:pt x="459" y="67"/>
                    <a:pt x="460" y="67"/>
                    <a:pt x="460" y="67"/>
                  </a:cubicBezTo>
                  <a:cubicBezTo>
                    <a:pt x="459" y="67"/>
                    <a:pt x="459" y="67"/>
                    <a:pt x="459" y="68"/>
                  </a:cubicBezTo>
                  <a:cubicBezTo>
                    <a:pt x="459" y="68"/>
                    <a:pt x="459" y="68"/>
                    <a:pt x="459" y="68"/>
                  </a:cubicBezTo>
                  <a:cubicBezTo>
                    <a:pt x="459" y="68"/>
                    <a:pt x="459" y="68"/>
                    <a:pt x="459" y="68"/>
                  </a:cubicBezTo>
                  <a:cubicBezTo>
                    <a:pt x="459" y="68"/>
                    <a:pt x="459" y="70"/>
                    <a:pt x="459" y="71"/>
                  </a:cubicBezTo>
                  <a:cubicBezTo>
                    <a:pt x="459" y="71"/>
                    <a:pt x="459" y="71"/>
                    <a:pt x="459" y="71"/>
                  </a:cubicBezTo>
                  <a:cubicBezTo>
                    <a:pt x="459" y="71"/>
                    <a:pt x="459" y="71"/>
                    <a:pt x="459" y="71"/>
                  </a:cubicBezTo>
                  <a:cubicBezTo>
                    <a:pt x="458" y="71"/>
                    <a:pt x="458" y="72"/>
                    <a:pt x="458" y="72"/>
                  </a:cubicBezTo>
                  <a:cubicBezTo>
                    <a:pt x="458" y="72"/>
                    <a:pt x="458" y="70"/>
                    <a:pt x="458" y="71"/>
                  </a:cubicBezTo>
                  <a:cubicBezTo>
                    <a:pt x="458" y="71"/>
                    <a:pt x="459" y="72"/>
                    <a:pt x="458" y="72"/>
                  </a:cubicBezTo>
                  <a:cubicBezTo>
                    <a:pt x="458" y="72"/>
                    <a:pt x="458" y="72"/>
                    <a:pt x="458" y="73"/>
                  </a:cubicBezTo>
                  <a:cubicBezTo>
                    <a:pt x="458" y="73"/>
                    <a:pt x="458" y="72"/>
                    <a:pt x="458" y="73"/>
                  </a:cubicBezTo>
                  <a:cubicBezTo>
                    <a:pt x="458" y="73"/>
                    <a:pt x="458" y="73"/>
                    <a:pt x="458" y="73"/>
                  </a:cubicBezTo>
                  <a:cubicBezTo>
                    <a:pt x="458" y="74"/>
                    <a:pt x="458" y="74"/>
                    <a:pt x="458" y="74"/>
                  </a:cubicBezTo>
                  <a:cubicBezTo>
                    <a:pt x="458" y="74"/>
                    <a:pt x="458" y="74"/>
                    <a:pt x="458" y="74"/>
                  </a:cubicBezTo>
                  <a:cubicBezTo>
                    <a:pt x="458" y="74"/>
                    <a:pt x="458" y="75"/>
                    <a:pt x="458" y="75"/>
                  </a:cubicBezTo>
                  <a:cubicBezTo>
                    <a:pt x="457" y="75"/>
                    <a:pt x="457" y="75"/>
                    <a:pt x="457" y="75"/>
                  </a:cubicBezTo>
                  <a:cubicBezTo>
                    <a:pt x="457" y="75"/>
                    <a:pt x="458" y="75"/>
                    <a:pt x="458" y="75"/>
                  </a:cubicBezTo>
                  <a:cubicBezTo>
                    <a:pt x="458" y="75"/>
                    <a:pt x="458" y="75"/>
                    <a:pt x="457" y="75"/>
                  </a:cubicBezTo>
                  <a:cubicBezTo>
                    <a:pt x="458" y="75"/>
                    <a:pt x="457" y="76"/>
                    <a:pt x="458" y="76"/>
                  </a:cubicBezTo>
                  <a:cubicBezTo>
                    <a:pt x="457" y="77"/>
                    <a:pt x="457" y="77"/>
                    <a:pt x="457" y="78"/>
                  </a:cubicBezTo>
                  <a:cubicBezTo>
                    <a:pt x="457" y="78"/>
                    <a:pt x="457" y="78"/>
                    <a:pt x="457" y="79"/>
                  </a:cubicBezTo>
                  <a:cubicBezTo>
                    <a:pt x="457" y="79"/>
                    <a:pt x="457" y="79"/>
                    <a:pt x="457" y="79"/>
                  </a:cubicBezTo>
                  <a:cubicBezTo>
                    <a:pt x="457" y="79"/>
                    <a:pt x="457" y="79"/>
                    <a:pt x="457" y="79"/>
                  </a:cubicBezTo>
                  <a:cubicBezTo>
                    <a:pt x="457" y="79"/>
                    <a:pt x="456" y="80"/>
                    <a:pt x="456" y="80"/>
                  </a:cubicBezTo>
                  <a:cubicBezTo>
                    <a:pt x="456" y="80"/>
                    <a:pt x="456" y="80"/>
                    <a:pt x="457" y="80"/>
                  </a:cubicBezTo>
                  <a:cubicBezTo>
                    <a:pt x="456" y="81"/>
                    <a:pt x="457" y="82"/>
                    <a:pt x="456" y="82"/>
                  </a:cubicBezTo>
                  <a:cubicBezTo>
                    <a:pt x="456" y="82"/>
                    <a:pt x="456" y="81"/>
                    <a:pt x="456" y="82"/>
                  </a:cubicBezTo>
                  <a:cubicBezTo>
                    <a:pt x="455" y="82"/>
                    <a:pt x="456" y="82"/>
                    <a:pt x="456" y="83"/>
                  </a:cubicBezTo>
                  <a:cubicBezTo>
                    <a:pt x="456" y="83"/>
                    <a:pt x="456" y="83"/>
                    <a:pt x="456" y="83"/>
                  </a:cubicBezTo>
                  <a:cubicBezTo>
                    <a:pt x="456" y="83"/>
                    <a:pt x="456" y="84"/>
                    <a:pt x="456" y="84"/>
                  </a:cubicBezTo>
                  <a:cubicBezTo>
                    <a:pt x="456" y="84"/>
                    <a:pt x="456" y="84"/>
                    <a:pt x="456" y="84"/>
                  </a:cubicBezTo>
                  <a:cubicBezTo>
                    <a:pt x="455" y="85"/>
                    <a:pt x="456" y="87"/>
                    <a:pt x="455" y="87"/>
                  </a:cubicBezTo>
                  <a:cubicBezTo>
                    <a:pt x="455" y="87"/>
                    <a:pt x="455" y="87"/>
                    <a:pt x="455" y="87"/>
                  </a:cubicBezTo>
                  <a:cubicBezTo>
                    <a:pt x="455" y="87"/>
                    <a:pt x="455" y="87"/>
                    <a:pt x="455" y="87"/>
                  </a:cubicBezTo>
                  <a:cubicBezTo>
                    <a:pt x="455" y="87"/>
                    <a:pt x="455" y="87"/>
                    <a:pt x="455" y="87"/>
                  </a:cubicBezTo>
                  <a:cubicBezTo>
                    <a:pt x="455" y="87"/>
                    <a:pt x="455" y="88"/>
                    <a:pt x="455" y="87"/>
                  </a:cubicBezTo>
                  <a:cubicBezTo>
                    <a:pt x="454" y="88"/>
                    <a:pt x="455" y="88"/>
                    <a:pt x="455" y="89"/>
                  </a:cubicBezTo>
                  <a:cubicBezTo>
                    <a:pt x="455" y="89"/>
                    <a:pt x="455" y="89"/>
                    <a:pt x="455" y="89"/>
                  </a:cubicBezTo>
                  <a:cubicBezTo>
                    <a:pt x="455" y="90"/>
                    <a:pt x="455" y="90"/>
                    <a:pt x="455" y="90"/>
                  </a:cubicBezTo>
                  <a:cubicBezTo>
                    <a:pt x="455" y="90"/>
                    <a:pt x="455" y="90"/>
                    <a:pt x="454" y="90"/>
                  </a:cubicBezTo>
                  <a:cubicBezTo>
                    <a:pt x="454" y="90"/>
                    <a:pt x="454" y="91"/>
                    <a:pt x="454" y="91"/>
                  </a:cubicBezTo>
                  <a:cubicBezTo>
                    <a:pt x="454" y="91"/>
                    <a:pt x="454" y="91"/>
                    <a:pt x="454" y="91"/>
                  </a:cubicBezTo>
                  <a:cubicBezTo>
                    <a:pt x="454" y="91"/>
                    <a:pt x="454" y="91"/>
                    <a:pt x="454" y="91"/>
                  </a:cubicBezTo>
                  <a:cubicBezTo>
                    <a:pt x="454" y="91"/>
                    <a:pt x="454" y="91"/>
                    <a:pt x="454" y="91"/>
                  </a:cubicBezTo>
                  <a:cubicBezTo>
                    <a:pt x="454" y="91"/>
                    <a:pt x="454" y="92"/>
                    <a:pt x="454" y="92"/>
                  </a:cubicBezTo>
                  <a:cubicBezTo>
                    <a:pt x="454" y="92"/>
                    <a:pt x="454" y="91"/>
                    <a:pt x="454" y="91"/>
                  </a:cubicBezTo>
                  <a:cubicBezTo>
                    <a:pt x="454" y="91"/>
                    <a:pt x="454" y="92"/>
                    <a:pt x="454" y="92"/>
                  </a:cubicBezTo>
                  <a:cubicBezTo>
                    <a:pt x="454" y="92"/>
                    <a:pt x="454" y="92"/>
                    <a:pt x="454" y="93"/>
                  </a:cubicBezTo>
                  <a:cubicBezTo>
                    <a:pt x="454" y="93"/>
                    <a:pt x="454" y="93"/>
                    <a:pt x="454" y="93"/>
                  </a:cubicBezTo>
                  <a:cubicBezTo>
                    <a:pt x="454" y="93"/>
                    <a:pt x="454" y="93"/>
                    <a:pt x="454" y="93"/>
                  </a:cubicBezTo>
                  <a:cubicBezTo>
                    <a:pt x="454" y="93"/>
                    <a:pt x="454" y="93"/>
                    <a:pt x="454" y="93"/>
                  </a:cubicBezTo>
                  <a:cubicBezTo>
                    <a:pt x="454" y="93"/>
                    <a:pt x="454" y="93"/>
                    <a:pt x="454" y="93"/>
                  </a:cubicBezTo>
                  <a:cubicBezTo>
                    <a:pt x="454" y="94"/>
                    <a:pt x="454" y="93"/>
                    <a:pt x="454" y="94"/>
                  </a:cubicBezTo>
                  <a:cubicBezTo>
                    <a:pt x="454" y="94"/>
                    <a:pt x="454" y="94"/>
                    <a:pt x="454" y="93"/>
                  </a:cubicBezTo>
                  <a:cubicBezTo>
                    <a:pt x="454" y="94"/>
                    <a:pt x="454" y="94"/>
                    <a:pt x="454" y="94"/>
                  </a:cubicBezTo>
                  <a:cubicBezTo>
                    <a:pt x="454" y="94"/>
                    <a:pt x="454" y="94"/>
                    <a:pt x="454" y="94"/>
                  </a:cubicBezTo>
                  <a:cubicBezTo>
                    <a:pt x="454" y="94"/>
                    <a:pt x="454" y="94"/>
                    <a:pt x="454" y="94"/>
                  </a:cubicBezTo>
                  <a:cubicBezTo>
                    <a:pt x="454" y="94"/>
                    <a:pt x="454" y="95"/>
                    <a:pt x="454" y="95"/>
                  </a:cubicBezTo>
                  <a:cubicBezTo>
                    <a:pt x="454" y="95"/>
                    <a:pt x="454" y="95"/>
                    <a:pt x="454" y="96"/>
                  </a:cubicBezTo>
                  <a:cubicBezTo>
                    <a:pt x="454" y="96"/>
                    <a:pt x="454" y="96"/>
                    <a:pt x="454" y="96"/>
                  </a:cubicBezTo>
                  <a:cubicBezTo>
                    <a:pt x="454" y="96"/>
                    <a:pt x="454" y="96"/>
                    <a:pt x="454" y="96"/>
                  </a:cubicBezTo>
                  <a:cubicBezTo>
                    <a:pt x="454" y="96"/>
                    <a:pt x="454" y="96"/>
                    <a:pt x="454" y="96"/>
                  </a:cubicBezTo>
                  <a:cubicBezTo>
                    <a:pt x="454" y="97"/>
                    <a:pt x="454" y="97"/>
                    <a:pt x="454" y="97"/>
                  </a:cubicBezTo>
                  <a:cubicBezTo>
                    <a:pt x="453" y="98"/>
                    <a:pt x="453" y="97"/>
                    <a:pt x="453" y="98"/>
                  </a:cubicBezTo>
                  <a:cubicBezTo>
                    <a:pt x="453" y="98"/>
                    <a:pt x="453" y="98"/>
                    <a:pt x="454" y="98"/>
                  </a:cubicBezTo>
                  <a:cubicBezTo>
                    <a:pt x="453" y="99"/>
                    <a:pt x="453" y="100"/>
                    <a:pt x="453" y="100"/>
                  </a:cubicBezTo>
                  <a:cubicBezTo>
                    <a:pt x="453" y="100"/>
                    <a:pt x="453" y="100"/>
                    <a:pt x="453" y="101"/>
                  </a:cubicBezTo>
                  <a:cubicBezTo>
                    <a:pt x="453" y="102"/>
                    <a:pt x="453" y="103"/>
                    <a:pt x="453" y="104"/>
                  </a:cubicBezTo>
                  <a:cubicBezTo>
                    <a:pt x="453" y="103"/>
                    <a:pt x="452" y="104"/>
                    <a:pt x="452" y="104"/>
                  </a:cubicBezTo>
                  <a:cubicBezTo>
                    <a:pt x="452" y="104"/>
                    <a:pt x="452" y="104"/>
                    <a:pt x="452" y="104"/>
                  </a:cubicBezTo>
                  <a:cubicBezTo>
                    <a:pt x="453" y="104"/>
                    <a:pt x="453" y="104"/>
                    <a:pt x="453" y="104"/>
                  </a:cubicBezTo>
                  <a:cubicBezTo>
                    <a:pt x="453" y="104"/>
                    <a:pt x="453" y="105"/>
                    <a:pt x="452" y="106"/>
                  </a:cubicBezTo>
                  <a:cubicBezTo>
                    <a:pt x="452" y="105"/>
                    <a:pt x="453" y="106"/>
                    <a:pt x="453" y="106"/>
                  </a:cubicBezTo>
                  <a:cubicBezTo>
                    <a:pt x="452" y="106"/>
                    <a:pt x="452" y="106"/>
                    <a:pt x="452" y="106"/>
                  </a:cubicBezTo>
                  <a:cubicBezTo>
                    <a:pt x="452" y="107"/>
                    <a:pt x="452" y="107"/>
                    <a:pt x="452" y="107"/>
                  </a:cubicBezTo>
                  <a:cubicBezTo>
                    <a:pt x="452" y="107"/>
                    <a:pt x="452" y="107"/>
                    <a:pt x="452" y="107"/>
                  </a:cubicBezTo>
                  <a:cubicBezTo>
                    <a:pt x="452" y="107"/>
                    <a:pt x="453" y="107"/>
                    <a:pt x="452" y="107"/>
                  </a:cubicBezTo>
                  <a:cubicBezTo>
                    <a:pt x="452" y="107"/>
                    <a:pt x="452" y="107"/>
                    <a:pt x="452" y="107"/>
                  </a:cubicBezTo>
                  <a:cubicBezTo>
                    <a:pt x="452" y="108"/>
                    <a:pt x="452" y="108"/>
                    <a:pt x="452" y="109"/>
                  </a:cubicBezTo>
                  <a:cubicBezTo>
                    <a:pt x="452" y="109"/>
                    <a:pt x="452" y="109"/>
                    <a:pt x="452" y="109"/>
                  </a:cubicBezTo>
                  <a:cubicBezTo>
                    <a:pt x="452" y="109"/>
                    <a:pt x="452" y="109"/>
                    <a:pt x="452" y="109"/>
                  </a:cubicBezTo>
                  <a:cubicBezTo>
                    <a:pt x="452" y="110"/>
                    <a:pt x="452" y="110"/>
                    <a:pt x="451" y="110"/>
                  </a:cubicBezTo>
                  <a:cubicBezTo>
                    <a:pt x="452" y="112"/>
                    <a:pt x="452" y="113"/>
                    <a:pt x="452" y="115"/>
                  </a:cubicBezTo>
                  <a:cubicBezTo>
                    <a:pt x="451" y="114"/>
                    <a:pt x="451" y="114"/>
                    <a:pt x="451" y="114"/>
                  </a:cubicBezTo>
                  <a:cubicBezTo>
                    <a:pt x="451" y="115"/>
                    <a:pt x="452" y="115"/>
                    <a:pt x="452" y="115"/>
                  </a:cubicBezTo>
                  <a:cubicBezTo>
                    <a:pt x="451" y="115"/>
                    <a:pt x="451" y="115"/>
                    <a:pt x="451" y="115"/>
                  </a:cubicBezTo>
                  <a:cubicBezTo>
                    <a:pt x="451" y="115"/>
                    <a:pt x="451" y="116"/>
                    <a:pt x="451" y="116"/>
                  </a:cubicBezTo>
                  <a:cubicBezTo>
                    <a:pt x="451" y="116"/>
                    <a:pt x="451" y="116"/>
                    <a:pt x="451" y="116"/>
                  </a:cubicBezTo>
                  <a:cubicBezTo>
                    <a:pt x="451" y="116"/>
                    <a:pt x="451" y="116"/>
                    <a:pt x="451" y="117"/>
                  </a:cubicBezTo>
                  <a:cubicBezTo>
                    <a:pt x="451" y="117"/>
                    <a:pt x="451" y="117"/>
                    <a:pt x="451" y="116"/>
                  </a:cubicBezTo>
                  <a:cubicBezTo>
                    <a:pt x="451" y="117"/>
                    <a:pt x="451" y="117"/>
                    <a:pt x="451" y="117"/>
                  </a:cubicBezTo>
                  <a:cubicBezTo>
                    <a:pt x="451" y="117"/>
                    <a:pt x="451" y="116"/>
                    <a:pt x="450" y="116"/>
                  </a:cubicBezTo>
                  <a:cubicBezTo>
                    <a:pt x="450" y="116"/>
                    <a:pt x="450" y="116"/>
                    <a:pt x="450" y="116"/>
                  </a:cubicBezTo>
                  <a:cubicBezTo>
                    <a:pt x="450" y="117"/>
                    <a:pt x="450" y="116"/>
                    <a:pt x="450" y="116"/>
                  </a:cubicBezTo>
                  <a:cubicBezTo>
                    <a:pt x="450" y="117"/>
                    <a:pt x="450" y="117"/>
                    <a:pt x="450" y="117"/>
                  </a:cubicBezTo>
                  <a:cubicBezTo>
                    <a:pt x="450" y="117"/>
                    <a:pt x="451" y="117"/>
                    <a:pt x="451" y="118"/>
                  </a:cubicBezTo>
                  <a:cubicBezTo>
                    <a:pt x="451" y="118"/>
                    <a:pt x="451" y="117"/>
                    <a:pt x="451" y="117"/>
                  </a:cubicBezTo>
                  <a:cubicBezTo>
                    <a:pt x="450" y="118"/>
                    <a:pt x="451" y="118"/>
                    <a:pt x="451" y="118"/>
                  </a:cubicBezTo>
                  <a:cubicBezTo>
                    <a:pt x="451" y="118"/>
                    <a:pt x="451" y="118"/>
                    <a:pt x="451" y="119"/>
                  </a:cubicBezTo>
                  <a:cubicBezTo>
                    <a:pt x="451" y="119"/>
                    <a:pt x="451" y="118"/>
                    <a:pt x="451" y="119"/>
                  </a:cubicBezTo>
                  <a:cubicBezTo>
                    <a:pt x="451" y="119"/>
                    <a:pt x="451" y="119"/>
                    <a:pt x="451" y="119"/>
                  </a:cubicBezTo>
                  <a:cubicBezTo>
                    <a:pt x="451" y="119"/>
                    <a:pt x="451" y="120"/>
                    <a:pt x="451" y="120"/>
                  </a:cubicBezTo>
                  <a:cubicBezTo>
                    <a:pt x="451" y="120"/>
                    <a:pt x="451" y="119"/>
                    <a:pt x="450" y="120"/>
                  </a:cubicBezTo>
                  <a:cubicBezTo>
                    <a:pt x="451" y="120"/>
                    <a:pt x="451" y="120"/>
                    <a:pt x="451" y="120"/>
                  </a:cubicBezTo>
                  <a:cubicBezTo>
                    <a:pt x="451" y="120"/>
                    <a:pt x="451" y="120"/>
                    <a:pt x="451" y="120"/>
                  </a:cubicBezTo>
                  <a:cubicBezTo>
                    <a:pt x="450" y="121"/>
                    <a:pt x="451" y="121"/>
                    <a:pt x="451" y="121"/>
                  </a:cubicBezTo>
                  <a:cubicBezTo>
                    <a:pt x="451" y="121"/>
                    <a:pt x="451" y="121"/>
                    <a:pt x="451" y="121"/>
                  </a:cubicBezTo>
                  <a:cubicBezTo>
                    <a:pt x="450" y="122"/>
                    <a:pt x="450" y="122"/>
                    <a:pt x="450" y="122"/>
                  </a:cubicBezTo>
                  <a:cubicBezTo>
                    <a:pt x="450" y="122"/>
                    <a:pt x="451" y="123"/>
                    <a:pt x="450" y="122"/>
                  </a:cubicBezTo>
                  <a:cubicBezTo>
                    <a:pt x="450" y="123"/>
                    <a:pt x="450" y="123"/>
                    <a:pt x="451" y="123"/>
                  </a:cubicBezTo>
                  <a:cubicBezTo>
                    <a:pt x="451" y="123"/>
                    <a:pt x="450" y="123"/>
                    <a:pt x="451" y="122"/>
                  </a:cubicBezTo>
                  <a:cubicBezTo>
                    <a:pt x="450" y="123"/>
                    <a:pt x="451" y="123"/>
                    <a:pt x="451" y="123"/>
                  </a:cubicBezTo>
                  <a:cubicBezTo>
                    <a:pt x="451" y="123"/>
                    <a:pt x="451" y="123"/>
                    <a:pt x="451" y="123"/>
                  </a:cubicBezTo>
                  <a:cubicBezTo>
                    <a:pt x="451" y="123"/>
                    <a:pt x="451" y="124"/>
                    <a:pt x="451" y="124"/>
                  </a:cubicBezTo>
                  <a:cubicBezTo>
                    <a:pt x="451" y="124"/>
                    <a:pt x="451" y="124"/>
                    <a:pt x="451" y="124"/>
                  </a:cubicBezTo>
                  <a:cubicBezTo>
                    <a:pt x="451" y="124"/>
                    <a:pt x="451" y="124"/>
                    <a:pt x="451" y="124"/>
                  </a:cubicBezTo>
                  <a:cubicBezTo>
                    <a:pt x="451" y="124"/>
                    <a:pt x="450" y="124"/>
                    <a:pt x="450" y="125"/>
                  </a:cubicBezTo>
                  <a:cubicBezTo>
                    <a:pt x="450" y="124"/>
                    <a:pt x="450" y="124"/>
                    <a:pt x="450" y="124"/>
                  </a:cubicBezTo>
                  <a:cubicBezTo>
                    <a:pt x="450" y="124"/>
                    <a:pt x="450" y="124"/>
                    <a:pt x="450" y="125"/>
                  </a:cubicBezTo>
                  <a:cubicBezTo>
                    <a:pt x="451" y="125"/>
                    <a:pt x="451" y="125"/>
                    <a:pt x="451" y="125"/>
                  </a:cubicBezTo>
                  <a:cubicBezTo>
                    <a:pt x="451" y="125"/>
                    <a:pt x="450" y="125"/>
                    <a:pt x="451" y="125"/>
                  </a:cubicBezTo>
                  <a:cubicBezTo>
                    <a:pt x="450" y="125"/>
                    <a:pt x="450" y="125"/>
                    <a:pt x="450" y="125"/>
                  </a:cubicBezTo>
                  <a:cubicBezTo>
                    <a:pt x="450" y="125"/>
                    <a:pt x="450" y="125"/>
                    <a:pt x="450" y="126"/>
                  </a:cubicBezTo>
                  <a:cubicBezTo>
                    <a:pt x="450" y="126"/>
                    <a:pt x="450" y="126"/>
                    <a:pt x="450" y="126"/>
                  </a:cubicBezTo>
                  <a:cubicBezTo>
                    <a:pt x="450" y="126"/>
                    <a:pt x="450" y="126"/>
                    <a:pt x="450" y="126"/>
                  </a:cubicBezTo>
                  <a:cubicBezTo>
                    <a:pt x="450" y="127"/>
                    <a:pt x="450" y="126"/>
                    <a:pt x="450" y="127"/>
                  </a:cubicBezTo>
                  <a:cubicBezTo>
                    <a:pt x="450" y="127"/>
                    <a:pt x="450" y="127"/>
                    <a:pt x="450" y="128"/>
                  </a:cubicBezTo>
                  <a:cubicBezTo>
                    <a:pt x="450" y="127"/>
                    <a:pt x="450" y="127"/>
                    <a:pt x="450" y="127"/>
                  </a:cubicBezTo>
                  <a:cubicBezTo>
                    <a:pt x="449" y="127"/>
                    <a:pt x="449" y="127"/>
                    <a:pt x="449" y="127"/>
                  </a:cubicBezTo>
                  <a:cubicBezTo>
                    <a:pt x="449" y="127"/>
                    <a:pt x="449" y="128"/>
                    <a:pt x="449" y="127"/>
                  </a:cubicBezTo>
                  <a:cubicBezTo>
                    <a:pt x="449" y="128"/>
                    <a:pt x="449" y="128"/>
                    <a:pt x="449" y="128"/>
                  </a:cubicBezTo>
                  <a:cubicBezTo>
                    <a:pt x="450" y="127"/>
                    <a:pt x="450" y="129"/>
                    <a:pt x="450" y="128"/>
                  </a:cubicBezTo>
                  <a:cubicBezTo>
                    <a:pt x="450" y="129"/>
                    <a:pt x="449" y="129"/>
                    <a:pt x="450" y="130"/>
                  </a:cubicBezTo>
                  <a:cubicBezTo>
                    <a:pt x="450" y="130"/>
                    <a:pt x="450" y="130"/>
                    <a:pt x="450" y="129"/>
                  </a:cubicBezTo>
                  <a:cubicBezTo>
                    <a:pt x="450" y="130"/>
                    <a:pt x="450" y="130"/>
                    <a:pt x="450" y="130"/>
                  </a:cubicBezTo>
                  <a:cubicBezTo>
                    <a:pt x="450" y="130"/>
                    <a:pt x="450" y="131"/>
                    <a:pt x="449" y="130"/>
                  </a:cubicBezTo>
                  <a:cubicBezTo>
                    <a:pt x="450" y="130"/>
                    <a:pt x="450" y="130"/>
                    <a:pt x="450" y="130"/>
                  </a:cubicBezTo>
                  <a:cubicBezTo>
                    <a:pt x="449" y="130"/>
                    <a:pt x="449" y="130"/>
                    <a:pt x="449" y="130"/>
                  </a:cubicBezTo>
                  <a:cubicBezTo>
                    <a:pt x="449" y="130"/>
                    <a:pt x="449" y="131"/>
                    <a:pt x="449" y="131"/>
                  </a:cubicBezTo>
                  <a:cubicBezTo>
                    <a:pt x="450" y="131"/>
                    <a:pt x="449" y="130"/>
                    <a:pt x="450" y="131"/>
                  </a:cubicBezTo>
                  <a:cubicBezTo>
                    <a:pt x="450" y="131"/>
                    <a:pt x="449" y="131"/>
                    <a:pt x="450" y="131"/>
                  </a:cubicBezTo>
                  <a:cubicBezTo>
                    <a:pt x="450" y="131"/>
                    <a:pt x="450" y="131"/>
                    <a:pt x="450" y="131"/>
                  </a:cubicBezTo>
                  <a:cubicBezTo>
                    <a:pt x="450" y="132"/>
                    <a:pt x="450" y="132"/>
                    <a:pt x="450" y="132"/>
                  </a:cubicBezTo>
                  <a:cubicBezTo>
                    <a:pt x="450" y="131"/>
                    <a:pt x="450" y="131"/>
                    <a:pt x="450" y="131"/>
                  </a:cubicBezTo>
                  <a:cubicBezTo>
                    <a:pt x="450" y="132"/>
                    <a:pt x="450" y="132"/>
                    <a:pt x="450" y="132"/>
                  </a:cubicBezTo>
                  <a:cubicBezTo>
                    <a:pt x="450" y="133"/>
                    <a:pt x="450" y="133"/>
                    <a:pt x="450" y="133"/>
                  </a:cubicBezTo>
                  <a:cubicBezTo>
                    <a:pt x="449" y="132"/>
                    <a:pt x="450" y="132"/>
                    <a:pt x="449" y="132"/>
                  </a:cubicBezTo>
                  <a:cubicBezTo>
                    <a:pt x="449" y="132"/>
                    <a:pt x="450" y="132"/>
                    <a:pt x="450" y="133"/>
                  </a:cubicBezTo>
                  <a:cubicBezTo>
                    <a:pt x="449" y="132"/>
                    <a:pt x="449" y="132"/>
                    <a:pt x="449" y="132"/>
                  </a:cubicBezTo>
                  <a:cubicBezTo>
                    <a:pt x="449" y="133"/>
                    <a:pt x="449" y="133"/>
                    <a:pt x="449" y="133"/>
                  </a:cubicBezTo>
                  <a:cubicBezTo>
                    <a:pt x="449" y="134"/>
                    <a:pt x="449" y="133"/>
                    <a:pt x="449" y="133"/>
                  </a:cubicBezTo>
                  <a:cubicBezTo>
                    <a:pt x="449" y="134"/>
                    <a:pt x="450" y="134"/>
                    <a:pt x="450" y="135"/>
                  </a:cubicBezTo>
                  <a:cubicBezTo>
                    <a:pt x="449" y="135"/>
                    <a:pt x="449" y="136"/>
                    <a:pt x="449" y="135"/>
                  </a:cubicBezTo>
                  <a:cubicBezTo>
                    <a:pt x="449" y="135"/>
                    <a:pt x="449" y="134"/>
                    <a:pt x="449" y="134"/>
                  </a:cubicBezTo>
                  <a:cubicBezTo>
                    <a:pt x="449" y="134"/>
                    <a:pt x="449" y="133"/>
                    <a:pt x="449" y="133"/>
                  </a:cubicBezTo>
                  <a:cubicBezTo>
                    <a:pt x="449" y="133"/>
                    <a:pt x="448" y="133"/>
                    <a:pt x="448" y="133"/>
                  </a:cubicBezTo>
                  <a:cubicBezTo>
                    <a:pt x="448" y="134"/>
                    <a:pt x="448" y="134"/>
                    <a:pt x="448" y="134"/>
                  </a:cubicBezTo>
                  <a:cubicBezTo>
                    <a:pt x="448" y="134"/>
                    <a:pt x="448" y="134"/>
                    <a:pt x="449" y="134"/>
                  </a:cubicBezTo>
                  <a:cubicBezTo>
                    <a:pt x="449" y="134"/>
                    <a:pt x="449" y="135"/>
                    <a:pt x="449" y="135"/>
                  </a:cubicBezTo>
                  <a:cubicBezTo>
                    <a:pt x="449" y="135"/>
                    <a:pt x="449" y="135"/>
                    <a:pt x="449" y="135"/>
                  </a:cubicBezTo>
                  <a:cubicBezTo>
                    <a:pt x="449" y="136"/>
                    <a:pt x="448" y="137"/>
                    <a:pt x="448" y="137"/>
                  </a:cubicBezTo>
                  <a:cubicBezTo>
                    <a:pt x="449" y="137"/>
                    <a:pt x="448" y="138"/>
                    <a:pt x="449" y="138"/>
                  </a:cubicBezTo>
                  <a:cubicBezTo>
                    <a:pt x="449" y="137"/>
                    <a:pt x="449" y="137"/>
                    <a:pt x="449" y="137"/>
                  </a:cubicBezTo>
                  <a:cubicBezTo>
                    <a:pt x="449" y="138"/>
                    <a:pt x="449" y="137"/>
                    <a:pt x="449" y="137"/>
                  </a:cubicBezTo>
                  <a:cubicBezTo>
                    <a:pt x="449" y="138"/>
                    <a:pt x="449" y="138"/>
                    <a:pt x="449" y="138"/>
                  </a:cubicBezTo>
                  <a:cubicBezTo>
                    <a:pt x="449" y="138"/>
                    <a:pt x="448" y="138"/>
                    <a:pt x="448" y="138"/>
                  </a:cubicBezTo>
                  <a:cubicBezTo>
                    <a:pt x="448" y="138"/>
                    <a:pt x="448" y="138"/>
                    <a:pt x="448" y="138"/>
                  </a:cubicBezTo>
                  <a:cubicBezTo>
                    <a:pt x="448" y="139"/>
                    <a:pt x="448" y="139"/>
                    <a:pt x="448" y="140"/>
                  </a:cubicBezTo>
                  <a:cubicBezTo>
                    <a:pt x="448" y="141"/>
                    <a:pt x="448" y="142"/>
                    <a:pt x="448" y="142"/>
                  </a:cubicBezTo>
                  <a:cubicBezTo>
                    <a:pt x="448" y="143"/>
                    <a:pt x="447" y="142"/>
                    <a:pt x="447" y="143"/>
                  </a:cubicBezTo>
                  <a:cubicBezTo>
                    <a:pt x="447" y="143"/>
                    <a:pt x="448" y="142"/>
                    <a:pt x="448" y="143"/>
                  </a:cubicBezTo>
                  <a:cubicBezTo>
                    <a:pt x="448" y="143"/>
                    <a:pt x="448" y="143"/>
                    <a:pt x="448" y="143"/>
                  </a:cubicBezTo>
                  <a:cubicBezTo>
                    <a:pt x="448" y="143"/>
                    <a:pt x="447" y="144"/>
                    <a:pt x="448" y="144"/>
                  </a:cubicBezTo>
                  <a:cubicBezTo>
                    <a:pt x="447" y="144"/>
                    <a:pt x="447" y="144"/>
                    <a:pt x="447" y="144"/>
                  </a:cubicBezTo>
                  <a:cubicBezTo>
                    <a:pt x="447" y="144"/>
                    <a:pt x="447" y="144"/>
                    <a:pt x="447" y="144"/>
                  </a:cubicBezTo>
                  <a:cubicBezTo>
                    <a:pt x="447" y="144"/>
                    <a:pt x="447" y="144"/>
                    <a:pt x="447" y="144"/>
                  </a:cubicBezTo>
                  <a:cubicBezTo>
                    <a:pt x="447" y="145"/>
                    <a:pt x="447" y="145"/>
                    <a:pt x="447" y="145"/>
                  </a:cubicBezTo>
                  <a:cubicBezTo>
                    <a:pt x="447" y="145"/>
                    <a:pt x="447" y="145"/>
                    <a:pt x="447" y="145"/>
                  </a:cubicBezTo>
                  <a:cubicBezTo>
                    <a:pt x="447" y="146"/>
                    <a:pt x="447" y="146"/>
                    <a:pt x="447" y="147"/>
                  </a:cubicBezTo>
                  <a:cubicBezTo>
                    <a:pt x="447" y="147"/>
                    <a:pt x="447" y="147"/>
                    <a:pt x="447" y="147"/>
                  </a:cubicBezTo>
                  <a:cubicBezTo>
                    <a:pt x="447" y="147"/>
                    <a:pt x="447" y="147"/>
                    <a:pt x="447" y="147"/>
                  </a:cubicBezTo>
                  <a:cubicBezTo>
                    <a:pt x="447" y="147"/>
                    <a:pt x="447" y="148"/>
                    <a:pt x="447" y="148"/>
                  </a:cubicBezTo>
                  <a:cubicBezTo>
                    <a:pt x="446" y="147"/>
                    <a:pt x="446" y="147"/>
                    <a:pt x="446" y="147"/>
                  </a:cubicBezTo>
                  <a:cubicBezTo>
                    <a:pt x="447" y="146"/>
                    <a:pt x="447" y="147"/>
                    <a:pt x="447" y="147"/>
                  </a:cubicBezTo>
                  <a:cubicBezTo>
                    <a:pt x="447" y="147"/>
                    <a:pt x="447" y="146"/>
                    <a:pt x="447" y="146"/>
                  </a:cubicBezTo>
                  <a:cubicBezTo>
                    <a:pt x="447" y="146"/>
                    <a:pt x="447" y="146"/>
                    <a:pt x="447" y="146"/>
                  </a:cubicBezTo>
                  <a:cubicBezTo>
                    <a:pt x="447" y="147"/>
                    <a:pt x="447" y="146"/>
                    <a:pt x="446" y="146"/>
                  </a:cubicBezTo>
                  <a:cubicBezTo>
                    <a:pt x="446" y="146"/>
                    <a:pt x="446" y="146"/>
                    <a:pt x="446" y="146"/>
                  </a:cubicBezTo>
                  <a:cubicBezTo>
                    <a:pt x="446" y="146"/>
                    <a:pt x="446" y="146"/>
                    <a:pt x="446" y="145"/>
                  </a:cubicBezTo>
                  <a:cubicBezTo>
                    <a:pt x="446" y="146"/>
                    <a:pt x="447" y="145"/>
                    <a:pt x="447" y="145"/>
                  </a:cubicBezTo>
                  <a:cubicBezTo>
                    <a:pt x="446" y="145"/>
                    <a:pt x="446" y="145"/>
                    <a:pt x="446" y="144"/>
                  </a:cubicBezTo>
                  <a:cubicBezTo>
                    <a:pt x="447" y="144"/>
                    <a:pt x="446" y="144"/>
                    <a:pt x="446" y="143"/>
                  </a:cubicBezTo>
                  <a:cubicBezTo>
                    <a:pt x="447" y="143"/>
                    <a:pt x="447" y="144"/>
                    <a:pt x="447" y="144"/>
                  </a:cubicBezTo>
                  <a:cubicBezTo>
                    <a:pt x="447" y="144"/>
                    <a:pt x="447" y="143"/>
                    <a:pt x="447" y="143"/>
                  </a:cubicBezTo>
                  <a:cubicBezTo>
                    <a:pt x="447" y="143"/>
                    <a:pt x="447" y="143"/>
                    <a:pt x="447" y="142"/>
                  </a:cubicBezTo>
                  <a:cubicBezTo>
                    <a:pt x="447" y="142"/>
                    <a:pt x="447" y="142"/>
                    <a:pt x="447" y="142"/>
                  </a:cubicBezTo>
                  <a:cubicBezTo>
                    <a:pt x="447" y="142"/>
                    <a:pt x="446" y="142"/>
                    <a:pt x="446" y="141"/>
                  </a:cubicBezTo>
                  <a:cubicBezTo>
                    <a:pt x="447" y="140"/>
                    <a:pt x="447" y="139"/>
                    <a:pt x="447" y="139"/>
                  </a:cubicBezTo>
                  <a:cubicBezTo>
                    <a:pt x="447" y="139"/>
                    <a:pt x="447" y="139"/>
                    <a:pt x="447" y="139"/>
                  </a:cubicBezTo>
                  <a:cubicBezTo>
                    <a:pt x="447" y="138"/>
                    <a:pt x="447" y="137"/>
                    <a:pt x="447" y="137"/>
                  </a:cubicBezTo>
                  <a:cubicBezTo>
                    <a:pt x="447" y="136"/>
                    <a:pt x="447" y="135"/>
                    <a:pt x="447" y="134"/>
                  </a:cubicBezTo>
                  <a:cubicBezTo>
                    <a:pt x="447" y="133"/>
                    <a:pt x="447" y="131"/>
                    <a:pt x="447" y="130"/>
                  </a:cubicBezTo>
                  <a:cubicBezTo>
                    <a:pt x="448" y="130"/>
                    <a:pt x="448" y="130"/>
                    <a:pt x="448" y="130"/>
                  </a:cubicBezTo>
                  <a:cubicBezTo>
                    <a:pt x="447" y="130"/>
                    <a:pt x="448" y="130"/>
                    <a:pt x="448" y="130"/>
                  </a:cubicBezTo>
                  <a:cubicBezTo>
                    <a:pt x="448" y="130"/>
                    <a:pt x="448" y="129"/>
                    <a:pt x="447" y="129"/>
                  </a:cubicBezTo>
                  <a:cubicBezTo>
                    <a:pt x="448" y="128"/>
                    <a:pt x="448" y="127"/>
                    <a:pt x="447" y="127"/>
                  </a:cubicBezTo>
                  <a:cubicBezTo>
                    <a:pt x="448" y="127"/>
                    <a:pt x="448" y="127"/>
                    <a:pt x="448" y="127"/>
                  </a:cubicBezTo>
                  <a:cubicBezTo>
                    <a:pt x="447" y="126"/>
                    <a:pt x="448" y="125"/>
                    <a:pt x="448" y="124"/>
                  </a:cubicBezTo>
                  <a:cubicBezTo>
                    <a:pt x="448" y="124"/>
                    <a:pt x="448" y="124"/>
                    <a:pt x="448" y="124"/>
                  </a:cubicBezTo>
                  <a:cubicBezTo>
                    <a:pt x="448" y="123"/>
                    <a:pt x="448" y="123"/>
                    <a:pt x="448" y="122"/>
                  </a:cubicBezTo>
                  <a:cubicBezTo>
                    <a:pt x="448" y="122"/>
                    <a:pt x="448" y="121"/>
                    <a:pt x="448" y="121"/>
                  </a:cubicBezTo>
                  <a:cubicBezTo>
                    <a:pt x="448" y="119"/>
                    <a:pt x="448" y="117"/>
                    <a:pt x="448" y="115"/>
                  </a:cubicBezTo>
                  <a:cubicBezTo>
                    <a:pt x="449" y="115"/>
                    <a:pt x="449" y="115"/>
                    <a:pt x="449" y="115"/>
                  </a:cubicBezTo>
                  <a:cubicBezTo>
                    <a:pt x="448" y="113"/>
                    <a:pt x="449" y="111"/>
                    <a:pt x="449" y="110"/>
                  </a:cubicBezTo>
                  <a:cubicBezTo>
                    <a:pt x="449" y="110"/>
                    <a:pt x="449" y="110"/>
                    <a:pt x="449" y="110"/>
                  </a:cubicBezTo>
                  <a:cubicBezTo>
                    <a:pt x="450" y="109"/>
                    <a:pt x="449" y="109"/>
                    <a:pt x="449" y="109"/>
                  </a:cubicBezTo>
                  <a:cubicBezTo>
                    <a:pt x="449" y="108"/>
                    <a:pt x="449" y="108"/>
                    <a:pt x="449" y="107"/>
                  </a:cubicBezTo>
                  <a:cubicBezTo>
                    <a:pt x="450" y="107"/>
                    <a:pt x="449" y="107"/>
                    <a:pt x="449" y="106"/>
                  </a:cubicBezTo>
                  <a:cubicBezTo>
                    <a:pt x="450" y="105"/>
                    <a:pt x="450" y="105"/>
                    <a:pt x="450" y="104"/>
                  </a:cubicBezTo>
                  <a:cubicBezTo>
                    <a:pt x="450" y="104"/>
                    <a:pt x="450" y="104"/>
                    <a:pt x="450" y="104"/>
                  </a:cubicBezTo>
                  <a:cubicBezTo>
                    <a:pt x="450" y="104"/>
                    <a:pt x="450" y="104"/>
                    <a:pt x="450" y="104"/>
                  </a:cubicBezTo>
                  <a:cubicBezTo>
                    <a:pt x="450" y="104"/>
                    <a:pt x="450" y="103"/>
                    <a:pt x="450" y="103"/>
                  </a:cubicBezTo>
                  <a:cubicBezTo>
                    <a:pt x="450" y="102"/>
                    <a:pt x="450" y="101"/>
                    <a:pt x="450" y="100"/>
                  </a:cubicBezTo>
                  <a:cubicBezTo>
                    <a:pt x="450" y="100"/>
                    <a:pt x="450" y="100"/>
                    <a:pt x="450" y="100"/>
                  </a:cubicBezTo>
                  <a:cubicBezTo>
                    <a:pt x="450" y="99"/>
                    <a:pt x="451" y="98"/>
                    <a:pt x="451" y="97"/>
                  </a:cubicBezTo>
                  <a:cubicBezTo>
                    <a:pt x="451" y="97"/>
                    <a:pt x="451" y="97"/>
                    <a:pt x="451" y="97"/>
                  </a:cubicBezTo>
                  <a:cubicBezTo>
                    <a:pt x="451" y="97"/>
                    <a:pt x="451" y="97"/>
                    <a:pt x="451" y="97"/>
                  </a:cubicBezTo>
                  <a:cubicBezTo>
                    <a:pt x="451" y="95"/>
                    <a:pt x="451" y="94"/>
                    <a:pt x="452" y="93"/>
                  </a:cubicBezTo>
                  <a:cubicBezTo>
                    <a:pt x="452" y="90"/>
                    <a:pt x="452" y="88"/>
                    <a:pt x="453" y="86"/>
                  </a:cubicBezTo>
                  <a:cubicBezTo>
                    <a:pt x="453" y="86"/>
                    <a:pt x="453" y="86"/>
                    <a:pt x="453" y="86"/>
                  </a:cubicBezTo>
                  <a:cubicBezTo>
                    <a:pt x="453" y="85"/>
                    <a:pt x="453" y="84"/>
                    <a:pt x="453" y="83"/>
                  </a:cubicBezTo>
                  <a:cubicBezTo>
                    <a:pt x="453" y="83"/>
                    <a:pt x="453" y="83"/>
                    <a:pt x="453" y="83"/>
                  </a:cubicBezTo>
                  <a:cubicBezTo>
                    <a:pt x="453" y="82"/>
                    <a:pt x="454" y="81"/>
                    <a:pt x="454" y="80"/>
                  </a:cubicBezTo>
                  <a:cubicBezTo>
                    <a:pt x="454" y="81"/>
                    <a:pt x="454" y="81"/>
                    <a:pt x="454" y="81"/>
                  </a:cubicBezTo>
                  <a:cubicBezTo>
                    <a:pt x="454" y="80"/>
                    <a:pt x="454" y="79"/>
                    <a:pt x="454" y="78"/>
                  </a:cubicBezTo>
                  <a:cubicBezTo>
                    <a:pt x="454" y="78"/>
                    <a:pt x="454" y="78"/>
                    <a:pt x="454" y="79"/>
                  </a:cubicBezTo>
                  <a:cubicBezTo>
                    <a:pt x="455" y="78"/>
                    <a:pt x="454" y="78"/>
                    <a:pt x="455" y="78"/>
                  </a:cubicBezTo>
                  <a:cubicBezTo>
                    <a:pt x="455" y="77"/>
                    <a:pt x="455" y="77"/>
                    <a:pt x="455" y="77"/>
                  </a:cubicBezTo>
                  <a:cubicBezTo>
                    <a:pt x="455" y="76"/>
                    <a:pt x="455" y="73"/>
                    <a:pt x="456" y="71"/>
                  </a:cubicBezTo>
                  <a:cubicBezTo>
                    <a:pt x="456" y="70"/>
                    <a:pt x="456" y="71"/>
                    <a:pt x="456" y="70"/>
                  </a:cubicBezTo>
                  <a:cubicBezTo>
                    <a:pt x="457" y="70"/>
                    <a:pt x="456" y="70"/>
                    <a:pt x="456" y="70"/>
                  </a:cubicBezTo>
                  <a:cubicBezTo>
                    <a:pt x="456" y="70"/>
                    <a:pt x="457" y="70"/>
                    <a:pt x="457" y="69"/>
                  </a:cubicBezTo>
                  <a:cubicBezTo>
                    <a:pt x="457" y="69"/>
                    <a:pt x="457" y="69"/>
                    <a:pt x="457" y="69"/>
                  </a:cubicBezTo>
                  <a:cubicBezTo>
                    <a:pt x="457" y="68"/>
                    <a:pt x="457" y="68"/>
                    <a:pt x="457" y="67"/>
                  </a:cubicBezTo>
                  <a:cubicBezTo>
                    <a:pt x="457" y="67"/>
                    <a:pt x="457" y="67"/>
                    <a:pt x="457" y="67"/>
                  </a:cubicBezTo>
                  <a:cubicBezTo>
                    <a:pt x="457" y="66"/>
                    <a:pt x="458" y="66"/>
                    <a:pt x="457" y="65"/>
                  </a:cubicBezTo>
                  <a:cubicBezTo>
                    <a:pt x="458" y="60"/>
                    <a:pt x="459" y="56"/>
                    <a:pt x="461" y="51"/>
                  </a:cubicBezTo>
                  <a:cubicBezTo>
                    <a:pt x="462" y="47"/>
                    <a:pt x="464" y="43"/>
                    <a:pt x="466" y="39"/>
                  </a:cubicBezTo>
                  <a:cubicBezTo>
                    <a:pt x="466" y="38"/>
                    <a:pt x="466" y="38"/>
                    <a:pt x="467" y="37"/>
                  </a:cubicBezTo>
                  <a:cubicBezTo>
                    <a:pt x="467" y="37"/>
                    <a:pt x="467" y="37"/>
                    <a:pt x="467" y="37"/>
                  </a:cubicBezTo>
                  <a:cubicBezTo>
                    <a:pt x="467" y="37"/>
                    <a:pt x="467" y="36"/>
                    <a:pt x="467" y="36"/>
                  </a:cubicBezTo>
                  <a:cubicBezTo>
                    <a:pt x="469" y="31"/>
                    <a:pt x="469" y="31"/>
                    <a:pt x="469" y="31"/>
                  </a:cubicBezTo>
                  <a:cubicBezTo>
                    <a:pt x="469" y="32"/>
                    <a:pt x="469" y="32"/>
                    <a:pt x="469" y="32"/>
                  </a:cubicBezTo>
                  <a:cubicBezTo>
                    <a:pt x="469" y="31"/>
                    <a:pt x="469" y="31"/>
                    <a:pt x="469" y="31"/>
                  </a:cubicBezTo>
                  <a:cubicBezTo>
                    <a:pt x="469" y="31"/>
                    <a:pt x="469" y="31"/>
                    <a:pt x="469" y="31"/>
                  </a:cubicBezTo>
                  <a:cubicBezTo>
                    <a:pt x="469" y="31"/>
                    <a:pt x="469" y="31"/>
                    <a:pt x="469" y="31"/>
                  </a:cubicBezTo>
                  <a:cubicBezTo>
                    <a:pt x="471" y="27"/>
                    <a:pt x="474" y="23"/>
                    <a:pt x="477" y="20"/>
                  </a:cubicBezTo>
                  <a:cubicBezTo>
                    <a:pt x="477" y="19"/>
                    <a:pt x="478" y="18"/>
                    <a:pt x="479" y="17"/>
                  </a:cubicBezTo>
                  <a:cubicBezTo>
                    <a:pt x="482" y="15"/>
                    <a:pt x="484" y="13"/>
                    <a:pt x="487" y="11"/>
                  </a:cubicBezTo>
                  <a:cubicBezTo>
                    <a:pt x="487" y="11"/>
                    <a:pt x="487" y="12"/>
                    <a:pt x="486" y="13"/>
                  </a:cubicBezTo>
                  <a:close/>
                  <a:moveTo>
                    <a:pt x="446" y="148"/>
                  </a:moveTo>
                  <a:cubicBezTo>
                    <a:pt x="446" y="148"/>
                    <a:pt x="446" y="148"/>
                    <a:pt x="447" y="148"/>
                  </a:cubicBezTo>
                  <a:cubicBezTo>
                    <a:pt x="447" y="148"/>
                    <a:pt x="446" y="148"/>
                    <a:pt x="446" y="148"/>
                  </a:cubicBezTo>
                  <a:close/>
                  <a:moveTo>
                    <a:pt x="449" y="138"/>
                  </a:moveTo>
                  <a:cubicBezTo>
                    <a:pt x="449" y="138"/>
                    <a:pt x="449" y="138"/>
                    <a:pt x="449" y="138"/>
                  </a:cubicBezTo>
                  <a:cubicBezTo>
                    <a:pt x="449" y="138"/>
                    <a:pt x="449" y="138"/>
                    <a:pt x="449" y="138"/>
                  </a:cubicBezTo>
                  <a:cubicBezTo>
                    <a:pt x="449" y="138"/>
                    <a:pt x="449" y="138"/>
                    <a:pt x="449" y="138"/>
                  </a:cubicBezTo>
                  <a:close/>
                  <a:moveTo>
                    <a:pt x="449" y="136"/>
                  </a:moveTo>
                  <a:cubicBezTo>
                    <a:pt x="449" y="136"/>
                    <a:pt x="449" y="136"/>
                    <a:pt x="449" y="137"/>
                  </a:cubicBezTo>
                  <a:lnTo>
                    <a:pt x="449" y="136"/>
                  </a:lnTo>
                  <a:close/>
                  <a:moveTo>
                    <a:pt x="450" y="133"/>
                  </a:moveTo>
                  <a:cubicBezTo>
                    <a:pt x="450" y="133"/>
                    <a:pt x="450" y="133"/>
                    <a:pt x="450" y="134"/>
                  </a:cubicBezTo>
                  <a:cubicBezTo>
                    <a:pt x="450" y="134"/>
                    <a:pt x="450" y="134"/>
                    <a:pt x="450" y="133"/>
                  </a:cubicBezTo>
                  <a:close/>
                  <a:moveTo>
                    <a:pt x="449" y="133"/>
                  </a:moveTo>
                  <a:cubicBezTo>
                    <a:pt x="449" y="133"/>
                    <a:pt x="449" y="133"/>
                    <a:pt x="450" y="133"/>
                  </a:cubicBezTo>
                  <a:cubicBezTo>
                    <a:pt x="449" y="133"/>
                    <a:pt x="450" y="133"/>
                    <a:pt x="449" y="133"/>
                  </a:cubicBezTo>
                  <a:close/>
                  <a:moveTo>
                    <a:pt x="450" y="128"/>
                  </a:moveTo>
                  <a:cubicBezTo>
                    <a:pt x="450" y="128"/>
                    <a:pt x="450" y="128"/>
                    <a:pt x="450" y="128"/>
                  </a:cubicBezTo>
                  <a:cubicBezTo>
                    <a:pt x="450" y="128"/>
                    <a:pt x="450" y="128"/>
                    <a:pt x="450" y="128"/>
                  </a:cubicBezTo>
                  <a:close/>
                  <a:moveTo>
                    <a:pt x="450" y="126"/>
                  </a:moveTo>
                  <a:cubicBezTo>
                    <a:pt x="450" y="126"/>
                    <a:pt x="450" y="126"/>
                    <a:pt x="450" y="126"/>
                  </a:cubicBezTo>
                  <a:cubicBezTo>
                    <a:pt x="450" y="125"/>
                    <a:pt x="450" y="126"/>
                    <a:pt x="450" y="126"/>
                  </a:cubicBezTo>
                  <a:close/>
                  <a:moveTo>
                    <a:pt x="456" y="82"/>
                  </a:moveTo>
                  <a:cubicBezTo>
                    <a:pt x="456" y="83"/>
                    <a:pt x="456" y="83"/>
                    <a:pt x="456" y="83"/>
                  </a:cubicBezTo>
                  <a:cubicBezTo>
                    <a:pt x="456" y="83"/>
                    <a:pt x="456" y="83"/>
                    <a:pt x="456" y="83"/>
                  </a:cubicBezTo>
                  <a:lnTo>
                    <a:pt x="456" y="82"/>
                  </a:lnTo>
                  <a:close/>
                  <a:moveTo>
                    <a:pt x="460" y="64"/>
                  </a:moveTo>
                  <a:cubicBezTo>
                    <a:pt x="460" y="63"/>
                    <a:pt x="461" y="64"/>
                    <a:pt x="461" y="63"/>
                  </a:cubicBezTo>
                  <a:cubicBezTo>
                    <a:pt x="461" y="64"/>
                    <a:pt x="461" y="63"/>
                    <a:pt x="460" y="64"/>
                  </a:cubicBezTo>
                  <a:close/>
                  <a:moveTo>
                    <a:pt x="463" y="54"/>
                  </a:moveTo>
                  <a:cubicBezTo>
                    <a:pt x="463" y="54"/>
                    <a:pt x="463" y="54"/>
                    <a:pt x="463" y="54"/>
                  </a:cubicBezTo>
                  <a:cubicBezTo>
                    <a:pt x="462" y="54"/>
                    <a:pt x="462" y="54"/>
                    <a:pt x="462" y="54"/>
                  </a:cubicBezTo>
                  <a:lnTo>
                    <a:pt x="463" y="54"/>
                  </a:lnTo>
                  <a:close/>
                  <a:moveTo>
                    <a:pt x="511" y="48"/>
                  </a:moveTo>
                  <a:cubicBezTo>
                    <a:pt x="511" y="49"/>
                    <a:pt x="511" y="49"/>
                    <a:pt x="511" y="49"/>
                  </a:cubicBezTo>
                  <a:cubicBezTo>
                    <a:pt x="511" y="49"/>
                    <a:pt x="511" y="48"/>
                    <a:pt x="511" y="48"/>
                  </a:cubicBezTo>
                  <a:close/>
                  <a:moveTo>
                    <a:pt x="568" y="83"/>
                  </a:moveTo>
                  <a:cubicBezTo>
                    <a:pt x="567" y="82"/>
                    <a:pt x="568" y="81"/>
                    <a:pt x="567" y="80"/>
                  </a:cubicBezTo>
                  <a:cubicBezTo>
                    <a:pt x="567" y="79"/>
                    <a:pt x="568" y="80"/>
                    <a:pt x="568" y="79"/>
                  </a:cubicBezTo>
                  <a:cubicBezTo>
                    <a:pt x="567" y="78"/>
                    <a:pt x="567" y="77"/>
                    <a:pt x="568" y="75"/>
                  </a:cubicBezTo>
                  <a:cubicBezTo>
                    <a:pt x="568" y="75"/>
                    <a:pt x="568" y="75"/>
                    <a:pt x="568" y="75"/>
                  </a:cubicBezTo>
                  <a:cubicBezTo>
                    <a:pt x="568" y="75"/>
                    <a:pt x="567" y="75"/>
                    <a:pt x="567" y="75"/>
                  </a:cubicBezTo>
                  <a:cubicBezTo>
                    <a:pt x="568" y="75"/>
                    <a:pt x="568" y="75"/>
                    <a:pt x="568" y="75"/>
                  </a:cubicBezTo>
                  <a:cubicBezTo>
                    <a:pt x="567" y="75"/>
                    <a:pt x="568" y="74"/>
                    <a:pt x="567" y="74"/>
                  </a:cubicBezTo>
                  <a:cubicBezTo>
                    <a:pt x="567" y="74"/>
                    <a:pt x="568" y="74"/>
                    <a:pt x="568" y="74"/>
                  </a:cubicBezTo>
                  <a:cubicBezTo>
                    <a:pt x="567" y="74"/>
                    <a:pt x="567" y="74"/>
                    <a:pt x="567" y="74"/>
                  </a:cubicBezTo>
                  <a:cubicBezTo>
                    <a:pt x="567" y="73"/>
                    <a:pt x="567" y="73"/>
                    <a:pt x="567" y="72"/>
                  </a:cubicBezTo>
                  <a:cubicBezTo>
                    <a:pt x="567" y="72"/>
                    <a:pt x="567" y="72"/>
                    <a:pt x="567" y="72"/>
                  </a:cubicBezTo>
                  <a:cubicBezTo>
                    <a:pt x="567" y="71"/>
                    <a:pt x="566" y="70"/>
                    <a:pt x="566" y="69"/>
                  </a:cubicBezTo>
                  <a:cubicBezTo>
                    <a:pt x="566" y="69"/>
                    <a:pt x="566" y="69"/>
                    <a:pt x="566" y="69"/>
                  </a:cubicBezTo>
                  <a:cubicBezTo>
                    <a:pt x="566" y="69"/>
                    <a:pt x="566" y="69"/>
                    <a:pt x="566" y="69"/>
                  </a:cubicBezTo>
                  <a:cubicBezTo>
                    <a:pt x="566" y="69"/>
                    <a:pt x="565" y="68"/>
                    <a:pt x="566" y="68"/>
                  </a:cubicBezTo>
                  <a:cubicBezTo>
                    <a:pt x="566" y="68"/>
                    <a:pt x="566" y="68"/>
                    <a:pt x="566" y="68"/>
                  </a:cubicBezTo>
                  <a:cubicBezTo>
                    <a:pt x="565" y="68"/>
                    <a:pt x="566" y="68"/>
                    <a:pt x="565" y="68"/>
                  </a:cubicBezTo>
                  <a:cubicBezTo>
                    <a:pt x="565" y="67"/>
                    <a:pt x="565" y="67"/>
                    <a:pt x="565" y="67"/>
                  </a:cubicBezTo>
                  <a:cubicBezTo>
                    <a:pt x="565" y="67"/>
                    <a:pt x="566" y="67"/>
                    <a:pt x="565" y="67"/>
                  </a:cubicBezTo>
                  <a:cubicBezTo>
                    <a:pt x="565" y="67"/>
                    <a:pt x="565" y="67"/>
                    <a:pt x="565" y="67"/>
                  </a:cubicBezTo>
                  <a:cubicBezTo>
                    <a:pt x="565" y="67"/>
                    <a:pt x="565" y="67"/>
                    <a:pt x="565" y="67"/>
                  </a:cubicBezTo>
                  <a:cubicBezTo>
                    <a:pt x="565" y="67"/>
                    <a:pt x="565" y="67"/>
                    <a:pt x="565" y="67"/>
                  </a:cubicBezTo>
                  <a:cubicBezTo>
                    <a:pt x="565" y="66"/>
                    <a:pt x="565" y="66"/>
                    <a:pt x="565" y="66"/>
                  </a:cubicBezTo>
                  <a:cubicBezTo>
                    <a:pt x="565" y="66"/>
                    <a:pt x="565" y="66"/>
                    <a:pt x="565" y="66"/>
                  </a:cubicBezTo>
                  <a:cubicBezTo>
                    <a:pt x="565" y="65"/>
                    <a:pt x="564" y="64"/>
                    <a:pt x="564" y="62"/>
                  </a:cubicBezTo>
                  <a:cubicBezTo>
                    <a:pt x="564" y="62"/>
                    <a:pt x="564" y="62"/>
                    <a:pt x="564" y="62"/>
                  </a:cubicBezTo>
                  <a:cubicBezTo>
                    <a:pt x="564" y="62"/>
                    <a:pt x="564" y="62"/>
                    <a:pt x="563" y="62"/>
                  </a:cubicBezTo>
                  <a:cubicBezTo>
                    <a:pt x="563" y="62"/>
                    <a:pt x="563" y="62"/>
                    <a:pt x="563" y="61"/>
                  </a:cubicBezTo>
                  <a:cubicBezTo>
                    <a:pt x="563" y="61"/>
                    <a:pt x="563" y="61"/>
                    <a:pt x="563" y="61"/>
                  </a:cubicBezTo>
                  <a:cubicBezTo>
                    <a:pt x="563" y="61"/>
                    <a:pt x="563" y="61"/>
                    <a:pt x="563" y="61"/>
                  </a:cubicBezTo>
                  <a:cubicBezTo>
                    <a:pt x="563" y="61"/>
                    <a:pt x="563" y="61"/>
                    <a:pt x="563" y="60"/>
                  </a:cubicBezTo>
                  <a:cubicBezTo>
                    <a:pt x="563" y="60"/>
                    <a:pt x="563" y="61"/>
                    <a:pt x="563" y="60"/>
                  </a:cubicBezTo>
                  <a:cubicBezTo>
                    <a:pt x="563" y="60"/>
                    <a:pt x="563" y="60"/>
                    <a:pt x="562" y="60"/>
                  </a:cubicBezTo>
                  <a:cubicBezTo>
                    <a:pt x="563" y="60"/>
                    <a:pt x="563" y="60"/>
                    <a:pt x="563" y="60"/>
                  </a:cubicBezTo>
                  <a:cubicBezTo>
                    <a:pt x="563" y="59"/>
                    <a:pt x="562" y="60"/>
                    <a:pt x="562" y="60"/>
                  </a:cubicBezTo>
                  <a:cubicBezTo>
                    <a:pt x="562" y="60"/>
                    <a:pt x="562" y="60"/>
                    <a:pt x="562" y="60"/>
                  </a:cubicBezTo>
                  <a:cubicBezTo>
                    <a:pt x="562" y="59"/>
                    <a:pt x="562" y="59"/>
                    <a:pt x="562" y="59"/>
                  </a:cubicBezTo>
                  <a:cubicBezTo>
                    <a:pt x="562" y="59"/>
                    <a:pt x="562" y="59"/>
                    <a:pt x="562" y="59"/>
                  </a:cubicBezTo>
                  <a:cubicBezTo>
                    <a:pt x="561" y="58"/>
                    <a:pt x="561" y="58"/>
                    <a:pt x="561" y="58"/>
                  </a:cubicBezTo>
                  <a:cubicBezTo>
                    <a:pt x="561" y="58"/>
                    <a:pt x="561" y="58"/>
                    <a:pt x="561" y="57"/>
                  </a:cubicBezTo>
                  <a:cubicBezTo>
                    <a:pt x="561" y="57"/>
                    <a:pt x="561" y="57"/>
                    <a:pt x="560" y="57"/>
                  </a:cubicBezTo>
                  <a:cubicBezTo>
                    <a:pt x="560" y="57"/>
                    <a:pt x="560" y="56"/>
                    <a:pt x="560" y="56"/>
                  </a:cubicBezTo>
                  <a:cubicBezTo>
                    <a:pt x="560" y="56"/>
                    <a:pt x="560" y="56"/>
                    <a:pt x="560" y="56"/>
                  </a:cubicBezTo>
                  <a:cubicBezTo>
                    <a:pt x="560" y="56"/>
                    <a:pt x="560" y="56"/>
                    <a:pt x="560" y="56"/>
                  </a:cubicBezTo>
                  <a:cubicBezTo>
                    <a:pt x="560" y="56"/>
                    <a:pt x="560" y="56"/>
                    <a:pt x="561" y="56"/>
                  </a:cubicBezTo>
                  <a:cubicBezTo>
                    <a:pt x="560" y="56"/>
                    <a:pt x="560" y="56"/>
                    <a:pt x="560" y="55"/>
                  </a:cubicBezTo>
                  <a:cubicBezTo>
                    <a:pt x="560" y="55"/>
                    <a:pt x="559" y="55"/>
                    <a:pt x="559" y="55"/>
                  </a:cubicBezTo>
                  <a:cubicBezTo>
                    <a:pt x="559" y="55"/>
                    <a:pt x="559" y="55"/>
                    <a:pt x="559" y="55"/>
                  </a:cubicBezTo>
                  <a:cubicBezTo>
                    <a:pt x="558" y="55"/>
                    <a:pt x="558" y="55"/>
                    <a:pt x="558" y="55"/>
                  </a:cubicBezTo>
                  <a:cubicBezTo>
                    <a:pt x="558" y="55"/>
                    <a:pt x="559" y="55"/>
                    <a:pt x="558" y="55"/>
                  </a:cubicBezTo>
                  <a:cubicBezTo>
                    <a:pt x="558" y="55"/>
                    <a:pt x="558" y="55"/>
                    <a:pt x="558" y="55"/>
                  </a:cubicBezTo>
                  <a:cubicBezTo>
                    <a:pt x="558" y="55"/>
                    <a:pt x="558" y="54"/>
                    <a:pt x="558" y="54"/>
                  </a:cubicBezTo>
                  <a:cubicBezTo>
                    <a:pt x="558" y="54"/>
                    <a:pt x="558" y="54"/>
                    <a:pt x="558" y="54"/>
                  </a:cubicBezTo>
                  <a:cubicBezTo>
                    <a:pt x="558" y="54"/>
                    <a:pt x="558" y="54"/>
                    <a:pt x="558" y="54"/>
                  </a:cubicBezTo>
                  <a:cubicBezTo>
                    <a:pt x="558" y="54"/>
                    <a:pt x="558" y="54"/>
                    <a:pt x="558" y="54"/>
                  </a:cubicBezTo>
                  <a:cubicBezTo>
                    <a:pt x="558" y="53"/>
                    <a:pt x="557" y="53"/>
                    <a:pt x="557" y="54"/>
                  </a:cubicBezTo>
                  <a:cubicBezTo>
                    <a:pt x="557" y="54"/>
                    <a:pt x="557" y="53"/>
                    <a:pt x="557" y="54"/>
                  </a:cubicBezTo>
                  <a:cubicBezTo>
                    <a:pt x="557" y="54"/>
                    <a:pt x="557" y="54"/>
                    <a:pt x="557" y="53"/>
                  </a:cubicBezTo>
                  <a:cubicBezTo>
                    <a:pt x="557" y="53"/>
                    <a:pt x="557" y="53"/>
                    <a:pt x="557" y="53"/>
                  </a:cubicBezTo>
                  <a:cubicBezTo>
                    <a:pt x="557" y="53"/>
                    <a:pt x="556" y="53"/>
                    <a:pt x="556" y="53"/>
                  </a:cubicBezTo>
                  <a:cubicBezTo>
                    <a:pt x="556" y="53"/>
                    <a:pt x="556" y="53"/>
                    <a:pt x="556" y="53"/>
                  </a:cubicBezTo>
                  <a:cubicBezTo>
                    <a:pt x="556" y="52"/>
                    <a:pt x="555" y="52"/>
                    <a:pt x="555" y="52"/>
                  </a:cubicBezTo>
                  <a:cubicBezTo>
                    <a:pt x="555" y="52"/>
                    <a:pt x="555" y="52"/>
                    <a:pt x="555" y="52"/>
                  </a:cubicBezTo>
                  <a:cubicBezTo>
                    <a:pt x="555" y="52"/>
                    <a:pt x="555" y="52"/>
                    <a:pt x="555" y="52"/>
                  </a:cubicBezTo>
                  <a:cubicBezTo>
                    <a:pt x="555" y="51"/>
                    <a:pt x="555" y="52"/>
                    <a:pt x="555" y="51"/>
                  </a:cubicBezTo>
                  <a:cubicBezTo>
                    <a:pt x="555" y="51"/>
                    <a:pt x="555" y="51"/>
                    <a:pt x="555" y="51"/>
                  </a:cubicBezTo>
                  <a:cubicBezTo>
                    <a:pt x="555" y="51"/>
                    <a:pt x="554" y="51"/>
                    <a:pt x="554" y="51"/>
                  </a:cubicBezTo>
                  <a:cubicBezTo>
                    <a:pt x="554" y="51"/>
                    <a:pt x="553" y="51"/>
                    <a:pt x="553" y="51"/>
                  </a:cubicBezTo>
                  <a:cubicBezTo>
                    <a:pt x="553" y="50"/>
                    <a:pt x="553" y="50"/>
                    <a:pt x="553" y="50"/>
                  </a:cubicBezTo>
                  <a:cubicBezTo>
                    <a:pt x="553" y="50"/>
                    <a:pt x="553" y="50"/>
                    <a:pt x="553" y="50"/>
                  </a:cubicBezTo>
                  <a:cubicBezTo>
                    <a:pt x="553" y="50"/>
                    <a:pt x="554" y="50"/>
                    <a:pt x="554" y="50"/>
                  </a:cubicBezTo>
                  <a:cubicBezTo>
                    <a:pt x="554" y="50"/>
                    <a:pt x="553" y="50"/>
                    <a:pt x="553" y="50"/>
                  </a:cubicBezTo>
                  <a:cubicBezTo>
                    <a:pt x="553" y="50"/>
                    <a:pt x="553" y="50"/>
                    <a:pt x="553" y="50"/>
                  </a:cubicBezTo>
                  <a:cubicBezTo>
                    <a:pt x="553" y="50"/>
                    <a:pt x="553" y="50"/>
                    <a:pt x="553" y="50"/>
                  </a:cubicBezTo>
                  <a:cubicBezTo>
                    <a:pt x="553" y="49"/>
                    <a:pt x="553" y="50"/>
                    <a:pt x="553" y="49"/>
                  </a:cubicBezTo>
                  <a:cubicBezTo>
                    <a:pt x="552" y="49"/>
                    <a:pt x="552" y="49"/>
                    <a:pt x="552" y="49"/>
                  </a:cubicBezTo>
                  <a:cubicBezTo>
                    <a:pt x="552" y="50"/>
                    <a:pt x="552" y="49"/>
                    <a:pt x="552" y="50"/>
                  </a:cubicBezTo>
                  <a:cubicBezTo>
                    <a:pt x="552" y="49"/>
                    <a:pt x="552" y="49"/>
                    <a:pt x="552" y="49"/>
                  </a:cubicBezTo>
                  <a:cubicBezTo>
                    <a:pt x="552" y="49"/>
                    <a:pt x="552" y="49"/>
                    <a:pt x="552" y="49"/>
                  </a:cubicBezTo>
                  <a:cubicBezTo>
                    <a:pt x="552" y="49"/>
                    <a:pt x="552" y="49"/>
                    <a:pt x="552" y="49"/>
                  </a:cubicBezTo>
                  <a:cubicBezTo>
                    <a:pt x="552" y="49"/>
                    <a:pt x="552" y="49"/>
                    <a:pt x="552" y="49"/>
                  </a:cubicBezTo>
                  <a:cubicBezTo>
                    <a:pt x="551" y="49"/>
                    <a:pt x="551" y="49"/>
                    <a:pt x="551" y="49"/>
                  </a:cubicBezTo>
                  <a:cubicBezTo>
                    <a:pt x="551" y="49"/>
                    <a:pt x="551" y="48"/>
                    <a:pt x="551" y="48"/>
                  </a:cubicBezTo>
                  <a:cubicBezTo>
                    <a:pt x="550" y="48"/>
                    <a:pt x="550" y="48"/>
                    <a:pt x="550" y="48"/>
                  </a:cubicBezTo>
                  <a:cubicBezTo>
                    <a:pt x="550" y="48"/>
                    <a:pt x="550" y="48"/>
                    <a:pt x="550" y="48"/>
                  </a:cubicBezTo>
                  <a:cubicBezTo>
                    <a:pt x="550" y="48"/>
                    <a:pt x="550" y="48"/>
                    <a:pt x="550" y="48"/>
                  </a:cubicBezTo>
                  <a:cubicBezTo>
                    <a:pt x="550" y="48"/>
                    <a:pt x="550" y="47"/>
                    <a:pt x="550" y="47"/>
                  </a:cubicBezTo>
                  <a:cubicBezTo>
                    <a:pt x="549" y="47"/>
                    <a:pt x="549" y="47"/>
                    <a:pt x="549" y="47"/>
                  </a:cubicBezTo>
                  <a:cubicBezTo>
                    <a:pt x="549" y="47"/>
                    <a:pt x="548" y="47"/>
                    <a:pt x="548" y="47"/>
                  </a:cubicBezTo>
                  <a:cubicBezTo>
                    <a:pt x="549" y="47"/>
                    <a:pt x="549" y="47"/>
                    <a:pt x="549" y="47"/>
                  </a:cubicBezTo>
                  <a:cubicBezTo>
                    <a:pt x="549" y="46"/>
                    <a:pt x="548" y="47"/>
                    <a:pt x="548" y="46"/>
                  </a:cubicBezTo>
                  <a:cubicBezTo>
                    <a:pt x="548" y="47"/>
                    <a:pt x="548" y="47"/>
                    <a:pt x="548" y="47"/>
                  </a:cubicBezTo>
                  <a:cubicBezTo>
                    <a:pt x="548" y="47"/>
                    <a:pt x="547" y="47"/>
                    <a:pt x="548" y="46"/>
                  </a:cubicBezTo>
                  <a:cubicBezTo>
                    <a:pt x="547" y="47"/>
                    <a:pt x="547" y="46"/>
                    <a:pt x="547" y="47"/>
                  </a:cubicBezTo>
                  <a:cubicBezTo>
                    <a:pt x="547" y="46"/>
                    <a:pt x="546" y="46"/>
                    <a:pt x="546" y="45"/>
                  </a:cubicBezTo>
                  <a:cubicBezTo>
                    <a:pt x="546" y="45"/>
                    <a:pt x="546" y="45"/>
                    <a:pt x="546" y="46"/>
                  </a:cubicBezTo>
                  <a:cubicBezTo>
                    <a:pt x="546" y="46"/>
                    <a:pt x="546" y="45"/>
                    <a:pt x="546" y="46"/>
                  </a:cubicBezTo>
                  <a:cubicBezTo>
                    <a:pt x="546" y="46"/>
                    <a:pt x="546" y="46"/>
                    <a:pt x="546" y="46"/>
                  </a:cubicBezTo>
                  <a:cubicBezTo>
                    <a:pt x="546" y="46"/>
                    <a:pt x="545" y="46"/>
                    <a:pt x="546" y="45"/>
                  </a:cubicBezTo>
                  <a:cubicBezTo>
                    <a:pt x="545" y="45"/>
                    <a:pt x="545" y="46"/>
                    <a:pt x="545" y="45"/>
                  </a:cubicBezTo>
                  <a:cubicBezTo>
                    <a:pt x="545" y="45"/>
                    <a:pt x="545" y="45"/>
                    <a:pt x="545" y="45"/>
                  </a:cubicBezTo>
                  <a:cubicBezTo>
                    <a:pt x="544" y="45"/>
                    <a:pt x="544" y="45"/>
                    <a:pt x="544" y="45"/>
                  </a:cubicBezTo>
                  <a:cubicBezTo>
                    <a:pt x="544" y="45"/>
                    <a:pt x="544" y="45"/>
                    <a:pt x="544" y="45"/>
                  </a:cubicBezTo>
                  <a:cubicBezTo>
                    <a:pt x="544" y="45"/>
                    <a:pt x="544" y="45"/>
                    <a:pt x="544" y="45"/>
                  </a:cubicBezTo>
                  <a:cubicBezTo>
                    <a:pt x="544" y="44"/>
                    <a:pt x="544" y="44"/>
                    <a:pt x="544" y="44"/>
                  </a:cubicBezTo>
                  <a:cubicBezTo>
                    <a:pt x="544" y="45"/>
                    <a:pt x="544" y="45"/>
                    <a:pt x="543" y="45"/>
                  </a:cubicBezTo>
                  <a:cubicBezTo>
                    <a:pt x="544" y="45"/>
                    <a:pt x="544" y="45"/>
                    <a:pt x="544" y="45"/>
                  </a:cubicBezTo>
                  <a:cubicBezTo>
                    <a:pt x="544" y="44"/>
                    <a:pt x="543" y="44"/>
                    <a:pt x="543" y="44"/>
                  </a:cubicBezTo>
                  <a:cubicBezTo>
                    <a:pt x="543" y="45"/>
                    <a:pt x="543" y="45"/>
                    <a:pt x="544" y="45"/>
                  </a:cubicBezTo>
                  <a:cubicBezTo>
                    <a:pt x="543" y="45"/>
                    <a:pt x="543" y="45"/>
                    <a:pt x="543" y="45"/>
                  </a:cubicBezTo>
                  <a:cubicBezTo>
                    <a:pt x="543" y="45"/>
                    <a:pt x="543" y="45"/>
                    <a:pt x="543" y="45"/>
                  </a:cubicBezTo>
                  <a:cubicBezTo>
                    <a:pt x="543" y="44"/>
                    <a:pt x="543" y="45"/>
                    <a:pt x="543" y="45"/>
                  </a:cubicBezTo>
                  <a:cubicBezTo>
                    <a:pt x="543" y="45"/>
                    <a:pt x="542" y="45"/>
                    <a:pt x="542" y="45"/>
                  </a:cubicBezTo>
                  <a:cubicBezTo>
                    <a:pt x="543" y="44"/>
                    <a:pt x="543" y="45"/>
                    <a:pt x="543" y="45"/>
                  </a:cubicBezTo>
                  <a:cubicBezTo>
                    <a:pt x="543" y="44"/>
                    <a:pt x="543" y="44"/>
                    <a:pt x="542" y="44"/>
                  </a:cubicBezTo>
                  <a:cubicBezTo>
                    <a:pt x="542" y="44"/>
                    <a:pt x="542" y="45"/>
                    <a:pt x="542" y="45"/>
                  </a:cubicBezTo>
                  <a:cubicBezTo>
                    <a:pt x="542" y="45"/>
                    <a:pt x="542" y="44"/>
                    <a:pt x="542" y="44"/>
                  </a:cubicBezTo>
                  <a:cubicBezTo>
                    <a:pt x="542" y="44"/>
                    <a:pt x="542" y="44"/>
                    <a:pt x="542" y="44"/>
                  </a:cubicBezTo>
                  <a:cubicBezTo>
                    <a:pt x="542" y="44"/>
                    <a:pt x="542" y="44"/>
                    <a:pt x="542" y="44"/>
                  </a:cubicBezTo>
                  <a:cubicBezTo>
                    <a:pt x="542" y="44"/>
                    <a:pt x="542" y="44"/>
                    <a:pt x="542" y="44"/>
                  </a:cubicBezTo>
                  <a:cubicBezTo>
                    <a:pt x="542" y="45"/>
                    <a:pt x="542" y="44"/>
                    <a:pt x="541" y="45"/>
                  </a:cubicBezTo>
                  <a:cubicBezTo>
                    <a:pt x="541" y="44"/>
                    <a:pt x="541" y="44"/>
                    <a:pt x="541" y="44"/>
                  </a:cubicBezTo>
                  <a:cubicBezTo>
                    <a:pt x="541" y="44"/>
                    <a:pt x="541" y="44"/>
                    <a:pt x="541" y="44"/>
                  </a:cubicBezTo>
                  <a:cubicBezTo>
                    <a:pt x="541" y="44"/>
                    <a:pt x="541" y="44"/>
                    <a:pt x="541" y="44"/>
                  </a:cubicBezTo>
                  <a:cubicBezTo>
                    <a:pt x="541" y="44"/>
                    <a:pt x="541" y="44"/>
                    <a:pt x="541" y="44"/>
                  </a:cubicBezTo>
                  <a:cubicBezTo>
                    <a:pt x="541" y="44"/>
                    <a:pt x="540" y="44"/>
                    <a:pt x="540" y="44"/>
                  </a:cubicBezTo>
                  <a:cubicBezTo>
                    <a:pt x="540" y="44"/>
                    <a:pt x="540" y="43"/>
                    <a:pt x="540" y="44"/>
                  </a:cubicBezTo>
                  <a:cubicBezTo>
                    <a:pt x="540" y="44"/>
                    <a:pt x="540" y="44"/>
                    <a:pt x="540" y="44"/>
                  </a:cubicBezTo>
                  <a:cubicBezTo>
                    <a:pt x="539" y="44"/>
                    <a:pt x="539" y="44"/>
                    <a:pt x="538" y="44"/>
                  </a:cubicBezTo>
                  <a:cubicBezTo>
                    <a:pt x="538" y="44"/>
                    <a:pt x="538" y="44"/>
                    <a:pt x="538" y="44"/>
                  </a:cubicBezTo>
                  <a:cubicBezTo>
                    <a:pt x="538" y="44"/>
                    <a:pt x="537" y="44"/>
                    <a:pt x="537" y="44"/>
                  </a:cubicBezTo>
                  <a:cubicBezTo>
                    <a:pt x="537" y="44"/>
                    <a:pt x="537" y="43"/>
                    <a:pt x="537" y="43"/>
                  </a:cubicBezTo>
                  <a:cubicBezTo>
                    <a:pt x="536" y="43"/>
                    <a:pt x="536" y="43"/>
                    <a:pt x="536" y="43"/>
                  </a:cubicBezTo>
                  <a:cubicBezTo>
                    <a:pt x="536" y="44"/>
                    <a:pt x="536" y="44"/>
                    <a:pt x="537" y="44"/>
                  </a:cubicBezTo>
                  <a:cubicBezTo>
                    <a:pt x="536" y="44"/>
                    <a:pt x="536" y="44"/>
                    <a:pt x="535" y="44"/>
                  </a:cubicBezTo>
                  <a:cubicBezTo>
                    <a:pt x="536" y="44"/>
                    <a:pt x="535" y="44"/>
                    <a:pt x="535" y="44"/>
                  </a:cubicBezTo>
                  <a:cubicBezTo>
                    <a:pt x="535" y="44"/>
                    <a:pt x="535" y="43"/>
                    <a:pt x="535" y="44"/>
                  </a:cubicBezTo>
                  <a:cubicBezTo>
                    <a:pt x="535" y="44"/>
                    <a:pt x="535" y="44"/>
                    <a:pt x="535" y="44"/>
                  </a:cubicBezTo>
                  <a:cubicBezTo>
                    <a:pt x="535" y="44"/>
                    <a:pt x="535" y="44"/>
                    <a:pt x="535" y="44"/>
                  </a:cubicBezTo>
                  <a:cubicBezTo>
                    <a:pt x="535" y="44"/>
                    <a:pt x="535" y="44"/>
                    <a:pt x="535" y="44"/>
                  </a:cubicBezTo>
                  <a:cubicBezTo>
                    <a:pt x="535" y="44"/>
                    <a:pt x="535" y="44"/>
                    <a:pt x="535" y="44"/>
                  </a:cubicBezTo>
                  <a:cubicBezTo>
                    <a:pt x="534" y="44"/>
                    <a:pt x="534" y="44"/>
                    <a:pt x="534" y="44"/>
                  </a:cubicBezTo>
                  <a:cubicBezTo>
                    <a:pt x="534" y="44"/>
                    <a:pt x="534" y="44"/>
                    <a:pt x="534" y="44"/>
                  </a:cubicBezTo>
                  <a:cubicBezTo>
                    <a:pt x="534" y="44"/>
                    <a:pt x="533" y="44"/>
                    <a:pt x="534" y="44"/>
                  </a:cubicBezTo>
                  <a:cubicBezTo>
                    <a:pt x="533" y="44"/>
                    <a:pt x="533" y="44"/>
                    <a:pt x="533" y="43"/>
                  </a:cubicBezTo>
                  <a:cubicBezTo>
                    <a:pt x="532" y="44"/>
                    <a:pt x="531" y="44"/>
                    <a:pt x="530" y="44"/>
                  </a:cubicBezTo>
                  <a:cubicBezTo>
                    <a:pt x="530" y="44"/>
                    <a:pt x="530" y="44"/>
                    <a:pt x="530" y="44"/>
                  </a:cubicBezTo>
                  <a:cubicBezTo>
                    <a:pt x="530" y="44"/>
                    <a:pt x="530" y="44"/>
                    <a:pt x="530" y="44"/>
                  </a:cubicBezTo>
                  <a:cubicBezTo>
                    <a:pt x="530" y="44"/>
                    <a:pt x="530" y="44"/>
                    <a:pt x="530" y="44"/>
                  </a:cubicBezTo>
                  <a:cubicBezTo>
                    <a:pt x="530" y="44"/>
                    <a:pt x="530" y="44"/>
                    <a:pt x="530" y="44"/>
                  </a:cubicBezTo>
                  <a:cubicBezTo>
                    <a:pt x="530" y="44"/>
                    <a:pt x="530" y="44"/>
                    <a:pt x="530" y="44"/>
                  </a:cubicBezTo>
                  <a:cubicBezTo>
                    <a:pt x="530" y="44"/>
                    <a:pt x="529" y="44"/>
                    <a:pt x="529" y="44"/>
                  </a:cubicBezTo>
                  <a:cubicBezTo>
                    <a:pt x="529" y="44"/>
                    <a:pt x="529" y="44"/>
                    <a:pt x="529" y="44"/>
                  </a:cubicBezTo>
                  <a:cubicBezTo>
                    <a:pt x="529" y="44"/>
                    <a:pt x="529" y="44"/>
                    <a:pt x="529" y="44"/>
                  </a:cubicBezTo>
                  <a:cubicBezTo>
                    <a:pt x="529" y="44"/>
                    <a:pt x="530" y="43"/>
                    <a:pt x="529" y="43"/>
                  </a:cubicBezTo>
                  <a:cubicBezTo>
                    <a:pt x="529" y="43"/>
                    <a:pt x="529" y="43"/>
                    <a:pt x="529" y="43"/>
                  </a:cubicBezTo>
                  <a:cubicBezTo>
                    <a:pt x="529" y="43"/>
                    <a:pt x="530" y="43"/>
                    <a:pt x="529" y="43"/>
                  </a:cubicBezTo>
                  <a:cubicBezTo>
                    <a:pt x="529" y="43"/>
                    <a:pt x="529" y="43"/>
                    <a:pt x="529" y="43"/>
                  </a:cubicBezTo>
                  <a:cubicBezTo>
                    <a:pt x="529" y="44"/>
                    <a:pt x="529" y="44"/>
                    <a:pt x="529" y="44"/>
                  </a:cubicBezTo>
                  <a:cubicBezTo>
                    <a:pt x="528" y="44"/>
                    <a:pt x="529" y="44"/>
                    <a:pt x="529" y="44"/>
                  </a:cubicBezTo>
                  <a:cubicBezTo>
                    <a:pt x="529" y="44"/>
                    <a:pt x="528" y="44"/>
                    <a:pt x="528" y="44"/>
                  </a:cubicBezTo>
                  <a:cubicBezTo>
                    <a:pt x="528" y="44"/>
                    <a:pt x="528" y="44"/>
                    <a:pt x="528" y="44"/>
                  </a:cubicBezTo>
                  <a:cubicBezTo>
                    <a:pt x="528" y="44"/>
                    <a:pt x="528" y="44"/>
                    <a:pt x="528" y="44"/>
                  </a:cubicBezTo>
                  <a:cubicBezTo>
                    <a:pt x="528" y="44"/>
                    <a:pt x="528" y="45"/>
                    <a:pt x="528" y="45"/>
                  </a:cubicBezTo>
                  <a:cubicBezTo>
                    <a:pt x="528" y="45"/>
                    <a:pt x="528" y="45"/>
                    <a:pt x="528" y="45"/>
                  </a:cubicBezTo>
                  <a:cubicBezTo>
                    <a:pt x="527" y="45"/>
                    <a:pt x="528" y="44"/>
                    <a:pt x="527" y="44"/>
                  </a:cubicBezTo>
                  <a:cubicBezTo>
                    <a:pt x="528" y="44"/>
                    <a:pt x="527" y="45"/>
                    <a:pt x="527" y="45"/>
                  </a:cubicBezTo>
                  <a:cubicBezTo>
                    <a:pt x="527" y="45"/>
                    <a:pt x="527" y="45"/>
                    <a:pt x="527" y="44"/>
                  </a:cubicBezTo>
                  <a:cubicBezTo>
                    <a:pt x="527" y="44"/>
                    <a:pt x="527" y="45"/>
                    <a:pt x="527" y="45"/>
                  </a:cubicBezTo>
                  <a:cubicBezTo>
                    <a:pt x="527" y="45"/>
                    <a:pt x="527" y="45"/>
                    <a:pt x="527" y="45"/>
                  </a:cubicBezTo>
                  <a:cubicBezTo>
                    <a:pt x="526" y="45"/>
                    <a:pt x="526" y="45"/>
                    <a:pt x="526" y="45"/>
                  </a:cubicBezTo>
                  <a:cubicBezTo>
                    <a:pt x="526" y="45"/>
                    <a:pt x="526" y="45"/>
                    <a:pt x="526" y="45"/>
                  </a:cubicBezTo>
                  <a:cubicBezTo>
                    <a:pt x="526" y="45"/>
                    <a:pt x="526" y="45"/>
                    <a:pt x="526" y="45"/>
                  </a:cubicBezTo>
                  <a:cubicBezTo>
                    <a:pt x="526" y="45"/>
                    <a:pt x="526" y="45"/>
                    <a:pt x="526" y="45"/>
                  </a:cubicBezTo>
                  <a:cubicBezTo>
                    <a:pt x="526" y="45"/>
                    <a:pt x="526" y="45"/>
                    <a:pt x="526" y="45"/>
                  </a:cubicBezTo>
                  <a:cubicBezTo>
                    <a:pt x="526" y="45"/>
                    <a:pt x="526" y="45"/>
                    <a:pt x="526" y="45"/>
                  </a:cubicBezTo>
                  <a:cubicBezTo>
                    <a:pt x="526" y="45"/>
                    <a:pt x="525" y="45"/>
                    <a:pt x="525" y="45"/>
                  </a:cubicBezTo>
                  <a:cubicBezTo>
                    <a:pt x="526" y="45"/>
                    <a:pt x="525" y="45"/>
                    <a:pt x="525" y="45"/>
                  </a:cubicBezTo>
                  <a:cubicBezTo>
                    <a:pt x="525" y="45"/>
                    <a:pt x="525" y="45"/>
                    <a:pt x="525" y="45"/>
                  </a:cubicBezTo>
                  <a:cubicBezTo>
                    <a:pt x="525" y="46"/>
                    <a:pt x="525" y="45"/>
                    <a:pt x="525" y="45"/>
                  </a:cubicBezTo>
                  <a:cubicBezTo>
                    <a:pt x="525" y="45"/>
                    <a:pt x="525" y="45"/>
                    <a:pt x="525" y="45"/>
                  </a:cubicBezTo>
                  <a:cubicBezTo>
                    <a:pt x="525" y="45"/>
                    <a:pt x="525" y="45"/>
                    <a:pt x="525" y="45"/>
                  </a:cubicBezTo>
                  <a:cubicBezTo>
                    <a:pt x="525" y="46"/>
                    <a:pt x="525" y="46"/>
                    <a:pt x="525" y="46"/>
                  </a:cubicBezTo>
                  <a:cubicBezTo>
                    <a:pt x="525" y="46"/>
                    <a:pt x="525" y="45"/>
                    <a:pt x="525" y="46"/>
                  </a:cubicBezTo>
                  <a:cubicBezTo>
                    <a:pt x="525" y="45"/>
                    <a:pt x="525" y="45"/>
                    <a:pt x="525" y="45"/>
                  </a:cubicBezTo>
                  <a:cubicBezTo>
                    <a:pt x="525" y="45"/>
                    <a:pt x="524" y="45"/>
                    <a:pt x="524" y="45"/>
                  </a:cubicBezTo>
                  <a:cubicBezTo>
                    <a:pt x="524" y="45"/>
                    <a:pt x="524" y="46"/>
                    <a:pt x="524" y="46"/>
                  </a:cubicBezTo>
                  <a:cubicBezTo>
                    <a:pt x="524" y="46"/>
                    <a:pt x="524" y="46"/>
                    <a:pt x="524" y="45"/>
                  </a:cubicBezTo>
                  <a:cubicBezTo>
                    <a:pt x="524" y="45"/>
                    <a:pt x="524" y="46"/>
                    <a:pt x="524" y="46"/>
                  </a:cubicBezTo>
                  <a:cubicBezTo>
                    <a:pt x="524" y="46"/>
                    <a:pt x="523" y="46"/>
                    <a:pt x="523" y="45"/>
                  </a:cubicBezTo>
                  <a:cubicBezTo>
                    <a:pt x="523" y="45"/>
                    <a:pt x="523" y="45"/>
                    <a:pt x="523" y="45"/>
                  </a:cubicBezTo>
                  <a:cubicBezTo>
                    <a:pt x="523" y="45"/>
                    <a:pt x="523" y="45"/>
                    <a:pt x="523" y="45"/>
                  </a:cubicBezTo>
                  <a:cubicBezTo>
                    <a:pt x="523" y="45"/>
                    <a:pt x="523" y="45"/>
                    <a:pt x="523" y="45"/>
                  </a:cubicBezTo>
                  <a:cubicBezTo>
                    <a:pt x="523" y="44"/>
                    <a:pt x="523" y="45"/>
                    <a:pt x="523" y="45"/>
                  </a:cubicBezTo>
                  <a:cubicBezTo>
                    <a:pt x="523" y="45"/>
                    <a:pt x="523" y="45"/>
                    <a:pt x="523" y="46"/>
                  </a:cubicBezTo>
                  <a:cubicBezTo>
                    <a:pt x="522" y="46"/>
                    <a:pt x="522" y="45"/>
                    <a:pt x="522" y="46"/>
                  </a:cubicBezTo>
                  <a:cubicBezTo>
                    <a:pt x="522" y="46"/>
                    <a:pt x="522" y="46"/>
                    <a:pt x="522" y="46"/>
                  </a:cubicBezTo>
                  <a:cubicBezTo>
                    <a:pt x="522" y="46"/>
                    <a:pt x="522" y="46"/>
                    <a:pt x="522" y="46"/>
                  </a:cubicBezTo>
                  <a:cubicBezTo>
                    <a:pt x="522" y="46"/>
                    <a:pt x="521" y="46"/>
                    <a:pt x="522" y="46"/>
                  </a:cubicBezTo>
                  <a:cubicBezTo>
                    <a:pt x="522" y="46"/>
                    <a:pt x="522" y="46"/>
                    <a:pt x="522" y="46"/>
                  </a:cubicBezTo>
                  <a:cubicBezTo>
                    <a:pt x="522" y="46"/>
                    <a:pt x="522" y="45"/>
                    <a:pt x="522" y="45"/>
                  </a:cubicBezTo>
                  <a:cubicBezTo>
                    <a:pt x="521" y="45"/>
                    <a:pt x="521" y="45"/>
                    <a:pt x="521" y="46"/>
                  </a:cubicBezTo>
                  <a:cubicBezTo>
                    <a:pt x="521" y="46"/>
                    <a:pt x="522" y="46"/>
                    <a:pt x="522" y="46"/>
                  </a:cubicBezTo>
                  <a:cubicBezTo>
                    <a:pt x="521" y="46"/>
                    <a:pt x="521" y="46"/>
                    <a:pt x="521" y="46"/>
                  </a:cubicBezTo>
                  <a:cubicBezTo>
                    <a:pt x="521" y="46"/>
                    <a:pt x="521" y="46"/>
                    <a:pt x="521" y="46"/>
                  </a:cubicBezTo>
                  <a:cubicBezTo>
                    <a:pt x="521" y="47"/>
                    <a:pt x="521" y="47"/>
                    <a:pt x="521" y="47"/>
                  </a:cubicBezTo>
                  <a:cubicBezTo>
                    <a:pt x="521" y="46"/>
                    <a:pt x="521" y="46"/>
                    <a:pt x="521" y="46"/>
                  </a:cubicBezTo>
                  <a:cubicBezTo>
                    <a:pt x="521" y="46"/>
                    <a:pt x="521" y="47"/>
                    <a:pt x="521" y="47"/>
                  </a:cubicBezTo>
                  <a:cubicBezTo>
                    <a:pt x="521" y="47"/>
                    <a:pt x="521" y="47"/>
                    <a:pt x="521" y="47"/>
                  </a:cubicBezTo>
                  <a:cubicBezTo>
                    <a:pt x="521" y="46"/>
                    <a:pt x="521" y="47"/>
                    <a:pt x="521" y="46"/>
                  </a:cubicBezTo>
                  <a:cubicBezTo>
                    <a:pt x="521" y="46"/>
                    <a:pt x="521" y="46"/>
                    <a:pt x="520" y="46"/>
                  </a:cubicBezTo>
                  <a:cubicBezTo>
                    <a:pt x="521" y="46"/>
                    <a:pt x="521" y="46"/>
                    <a:pt x="521" y="46"/>
                  </a:cubicBezTo>
                  <a:cubicBezTo>
                    <a:pt x="521" y="46"/>
                    <a:pt x="520" y="46"/>
                    <a:pt x="520" y="46"/>
                  </a:cubicBezTo>
                  <a:cubicBezTo>
                    <a:pt x="520" y="46"/>
                    <a:pt x="520" y="46"/>
                    <a:pt x="520" y="46"/>
                  </a:cubicBezTo>
                  <a:cubicBezTo>
                    <a:pt x="520" y="47"/>
                    <a:pt x="520" y="47"/>
                    <a:pt x="519" y="47"/>
                  </a:cubicBezTo>
                  <a:cubicBezTo>
                    <a:pt x="519" y="47"/>
                    <a:pt x="519" y="47"/>
                    <a:pt x="519" y="47"/>
                  </a:cubicBezTo>
                  <a:cubicBezTo>
                    <a:pt x="519" y="47"/>
                    <a:pt x="520" y="47"/>
                    <a:pt x="520" y="46"/>
                  </a:cubicBezTo>
                  <a:cubicBezTo>
                    <a:pt x="520" y="46"/>
                    <a:pt x="520" y="46"/>
                    <a:pt x="520" y="46"/>
                  </a:cubicBezTo>
                  <a:cubicBezTo>
                    <a:pt x="520" y="46"/>
                    <a:pt x="520" y="46"/>
                    <a:pt x="520" y="45"/>
                  </a:cubicBezTo>
                  <a:cubicBezTo>
                    <a:pt x="520" y="45"/>
                    <a:pt x="519" y="45"/>
                    <a:pt x="519" y="46"/>
                  </a:cubicBezTo>
                  <a:cubicBezTo>
                    <a:pt x="519" y="46"/>
                    <a:pt x="520" y="46"/>
                    <a:pt x="520" y="46"/>
                  </a:cubicBezTo>
                  <a:cubicBezTo>
                    <a:pt x="519" y="46"/>
                    <a:pt x="519" y="46"/>
                    <a:pt x="519" y="47"/>
                  </a:cubicBezTo>
                  <a:cubicBezTo>
                    <a:pt x="519" y="46"/>
                    <a:pt x="519" y="46"/>
                    <a:pt x="519" y="46"/>
                  </a:cubicBezTo>
                  <a:cubicBezTo>
                    <a:pt x="519" y="46"/>
                    <a:pt x="518" y="47"/>
                    <a:pt x="518" y="47"/>
                  </a:cubicBezTo>
                  <a:cubicBezTo>
                    <a:pt x="518" y="47"/>
                    <a:pt x="517" y="47"/>
                    <a:pt x="518" y="47"/>
                  </a:cubicBezTo>
                  <a:cubicBezTo>
                    <a:pt x="518" y="47"/>
                    <a:pt x="518" y="47"/>
                    <a:pt x="518" y="47"/>
                  </a:cubicBezTo>
                  <a:cubicBezTo>
                    <a:pt x="518" y="48"/>
                    <a:pt x="518" y="47"/>
                    <a:pt x="518" y="47"/>
                  </a:cubicBezTo>
                  <a:cubicBezTo>
                    <a:pt x="518" y="48"/>
                    <a:pt x="518" y="47"/>
                    <a:pt x="518" y="47"/>
                  </a:cubicBezTo>
                  <a:cubicBezTo>
                    <a:pt x="518" y="47"/>
                    <a:pt x="517" y="47"/>
                    <a:pt x="517" y="47"/>
                  </a:cubicBezTo>
                  <a:cubicBezTo>
                    <a:pt x="517" y="47"/>
                    <a:pt x="517" y="46"/>
                    <a:pt x="517" y="47"/>
                  </a:cubicBezTo>
                  <a:cubicBezTo>
                    <a:pt x="517" y="47"/>
                    <a:pt x="517" y="47"/>
                    <a:pt x="516" y="47"/>
                  </a:cubicBezTo>
                  <a:cubicBezTo>
                    <a:pt x="516" y="47"/>
                    <a:pt x="515" y="48"/>
                    <a:pt x="515" y="48"/>
                  </a:cubicBezTo>
                  <a:cubicBezTo>
                    <a:pt x="515" y="48"/>
                    <a:pt x="515" y="47"/>
                    <a:pt x="515" y="47"/>
                  </a:cubicBezTo>
                  <a:cubicBezTo>
                    <a:pt x="514" y="48"/>
                    <a:pt x="515" y="48"/>
                    <a:pt x="515" y="48"/>
                  </a:cubicBezTo>
                  <a:cubicBezTo>
                    <a:pt x="515" y="48"/>
                    <a:pt x="515" y="48"/>
                    <a:pt x="515" y="48"/>
                  </a:cubicBezTo>
                  <a:cubicBezTo>
                    <a:pt x="515" y="48"/>
                    <a:pt x="514" y="48"/>
                    <a:pt x="514" y="48"/>
                  </a:cubicBezTo>
                  <a:cubicBezTo>
                    <a:pt x="514" y="48"/>
                    <a:pt x="514" y="48"/>
                    <a:pt x="514" y="48"/>
                  </a:cubicBezTo>
                  <a:cubicBezTo>
                    <a:pt x="514" y="48"/>
                    <a:pt x="514" y="48"/>
                    <a:pt x="514" y="48"/>
                  </a:cubicBezTo>
                  <a:cubicBezTo>
                    <a:pt x="514" y="48"/>
                    <a:pt x="514" y="48"/>
                    <a:pt x="514" y="48"/>
                  </a:cubicBezTo>
                  <a:cubicBezTo>
                    <a:pt x="513" y="48"/>
                    <a:pt x="513" y="48"/>
                    <a:pt x="513" y="48"/>
                  </a:cubicBezTo>
                  <a:cubicBezTo>
                    <a:pt x="513" y="48"/>
                    <a:pt x="513" y="48"/>
                    <a:pt x="513" y="48"/>
                  </a:cubicBezTo>
                  <a:cubicBezTo>
                    <a:pt x="513" y="49"/>
                    <a:pt x="513" y="48"/>
                    <a:pt x="513" y="49"/>
                  </a:cubicBezTo>
                  <a:cubicBezTo>
                    <a:pt x="512" y="49"/>
                    <a:pt x="512" y="49"/>
                    <a:pt x="512" y="49"/>
                  </a:cubicBezTo>
                  <a:cubicBezTo>
                    <a:pt x="512" y="49"/>
                    <a:pt x="512" y="49"/>
                    <a:pt x="512" y="49"/>
                  </a:cubicBezTo>
                  <a:cubicBezTo>
                    <a:pt x="512" y="49"/>
                    <a:pt x="512" y="49"/>
                    <a:pt x="512" y="49"/>
                  </a:cubicBezTo>
                  <a:cubicBezTo>
                    <a:pt x="512" y="48"/>
                    <a:pt x="512" y="48"/>
                    <a:pt x="512" y="48"/>
                  </a:cubicBezTo>
                  <a:cubicBezTo>
                    <a:pt x="512" y="48"/>
                    <a:pt x="512" y="48"/>
                    <a:pt x="512" y="48"/>
                  </a:cubicBezTo>
                  <a:cubicBezTo>
                    <a:pt x="513" y="49"/>
                    <a:pt x="513" y="48"/>
                    <a:pt x="513" y="48"/>
                  </a:cubicBezTo>
                  <a:cubicBezTo>
                    <a:pt x="513" y="48"/>
                    <a:pt x="513" y="48"/>
                    <a:pt x="513" y="48"/>
                  </a:cubicBezTo>
                  <a:cubicBezTo>
                    <a:pt x="512" y="48"/>
                    <a:pt x="513" y="48"/>
                    <a:pt x="513" y="48"/>
                  </a:cubicBezTo>
                  <a:cubicBezTo>
                    <a:pt x="513" y="48"/>
                    <a:pt x="512" y="48"/>
                    <a:pt x="512" y="48"/>
                  </a:cubicBezTo>
                  <a:cubicBezTo>
                    <a:pt x="512" y="48"/>
                    <a:pt x="513" y="48"/>
                    <a:pt x="513" y="47"/>
                  </a:cubicBezTo>
                  <a:cubicBezTo>
                    <a:pt x="513" y="48"/>
                    <a:pt x="513" y="48"/>
                    <a:pt x="513" y="48"/>
                  </a:cubicBezTo>
                  <a:cubicBezTo>
                    <a:pt x="513" y="47"/>
                    <a:pt x="513" y="47"/>
                    <a:pt x="513" y="47"/>
                  </a:cubicBezTo>
                  <a:cubicBezTo>
                    <a:pt x="514" y="47"/>
                    <a:pt x="514" y="47"/>
                    <a:pt x="514" y="47"/>
                  </a:cubicBezTo>
                  <a:cubicBezTo>
                    <a:pt x="514" y="47"/>
                    <a:pt x="514" y="47"/>
                    <a:pt x="514" y="47"/>
                  </a:cubicBezTo>
                  <a:cubicBezTo>
                    <a:pt x="514" y="47"/>
                    <a:pt x="514" y="47"/>
                    <a:pt x="514" y="47"/>
                  </a:cubicBezTo>
                  <a:cubicBezTo>
                    <a:pt x="514" y="47"/>
                    <a:pt x="514" y="47"/>
                    <a:pt x="514" y="47"/>
                  </a:cubicBezTo>
                  <a:cubicBezTo>
                    <a:pt x="515" y="47"/>
                    <a:pt x="515" y="47"/>
                    <a:pt x="515" y="47"/>
                  </a:cubicBezTo>
                  <a:cubicBezTo>
                    <a:pt x="515" y="47"/>
                    <a:pt x="515" y="46"/>
                    <a:pt x="515" y="46"/>
                  </a:cubicBezTo>
                  <a:cubicBezTo>
                    <a:pt x="515" y="46"/>
                    <a:pt x="516" y="46"/>
                    <a:pt x="516" y="46"/>
                  </a:cubicBezTo>
                  <a:cubicBezTo>
                    <a:pt x="516" y="46"/>
                    <a:pt x="516" y="46"/>
                    <a:pt x="516" y="46"/>
                  </a:cubicBezTo>
                  <a:cubicBezTo>
                    <a:pt x="516" y="45"/>
                    <a:pt x="517" y="45"/>
                    <a:pt x="517" y="45"/>
                  </a:cubicBezTo>
                  <a:cubicBezTo>
                    <a:pt x="518" y="45"/>
                    <a:pt x="518" y="45"/>
                    <a:pt x="519" y="45"/>
                  </a:cubicBezTo>
                  <a:cubicBezTo>
                    <a:pt x="520" y="44"/>
                    <a:pt x="520" y="44"/>
                    <a:pt x="521" y="44"/>
                  </a:cubicBezTo>
                  <a:cubicBezTo>
                    <a:pt x="521" y="44"/>
                    <a:pt x="521" y="44"/>
                    <a:pt x="521" y="44"/>
                  </a:cubicBezTo>
                  <a:cubicBezTo>
                    <a:pt x="521" y="44"/>
                    <a:pt x="521" y="44"/>
                    <a:pt x="521" y="44"/>
                  </a:cubicBezTo>
                  <a:cubicBezTo>
                    <a:pt x="521" y="44"/>
                    <a:pt x="522" y="44"/>
                    <a:pt x="522" y="43"/>
                  </a:cubicBezTo>
                  <a:cubicBezTo>
                    <a:pt x="522" y="44"/>
                    <a:pt x="523" y="43"/>
                    <a:pt x="523" y="43"/>
                  </a:cubicBezTo>
                  <a:cubicBezTo>
                    <a:pt x="523" y="43"/>
                    <a:pt x="523" y="43"/>
                    <a:pt x="523" y="43"/>
                  </a:cubicBezTo>
                  <a:cubicBezTo>
                    <a:pt x="523" y="43"/>
                    <a:pt x="524" y="43"/>
                    <a:pt x="524" y="43"/>
                  </a:cubicBezTo>
                  <a:cubicBezTo>
                    <a:pt x="524" y="43"/>
                    <a:pt x="524" y="43"/>
                    <a:pt x="525" y="43"/>
                  </a:cubicBezTo>
                  <a:cubicBezTo>
                    <a:pt x="525" y="43"/>
                    <a:pt x="525" y="43"/>
                    <a:pt x="525" y="42"/>
                  </a:cubicBezTo>
                  <a:cubicBezTo>
                    <a:pt x="526" y="42"/>
                    <a:pt x="526" y="42"/>
                    <a:pt x="526" y="42"/>
                  </a:cubicBezTo>
                  <a:cubicBezTo>
                    <a:pt x="527" y="42"/>
                    <a:pt x="528" y="42"/>
                    <a:pt x="530" y="41"/>
                  </a:cubicBezTo>
                  <a:cubicBezTo>
                    <a:pt x="530" y="41"/>
                    <a:pt x="530" y="41"/>
                    <a:pt x="530" y="41"/>
                  </a:cubicBezTo>
                  <a:cubicBezTo>
                    <a:pt x="531" y="41"/>
                    <a:pt x="532" y="41"/>
                    <a:pt x="533" y="41"/>
                  </a:cubicBezTo>
                  <a:cubicBezTo>
                    <a:pt x="533" y="41"/>
                    <a:pt x="533" y="41"/>
                    <a:pt x="533" y="41"/>
                  </a:cubicBezTo>
                  <a:cubicBezTo>
                    <a:pt x="533" y="41"/>
                    <a:pt x="534" y="41"/>
                    <a:pt x="533" y="41"/>
                  </a:cubicBezTo>
                  <a:cubicBezTo>
                    <a:pt x="534" y="41"/>
                    <a:pt x="534" y="41"/>
                    <a:pt x="534" y="41"/>
                  </a:cubicBezTo>
                  <a:cubicBezTo>
                    <a:pt x="535" y="41"/>
                    <a:pt x="535" y="41"/>
                    <a:pt x="535" y="41"/>
                  </a:cubicBezTo>
                  <a:cubicBezTo>
                    <a:pt x="536" y="41"/>
                    <a:pt x="536" y="41"/>
                    <a:pt x="536" y="41"/>
                  </a:cubicBezTo>
                  <a:cubicBezTo>
                    <a:pt x="536" y="41"/>
                    <a:pt x="536" y="41"/>
                    <a:pt x="536" y="41"/>
                  </a:cubicBezTo>
                  <a:cubicBezTo>
                    <a:pt x="536" y="41"/>
                    <a:pt x="536" y="41"/>
                    <a:pt x="536" y="41"/>
                  </a:cubicBezTo>
                  <a:cubicBezTo>
                    <a:pt x="537" y="41"/>
                    <a:pt x="537" y="41"/>
                    <a:pt x="537" y="41"/>
                  </a:cubicBezTo>
                  <a:cubicBezTo>
                    <a:pt x="537" y="41"/>
                    <a:pt x="538" y="41"/>
                    <a:pt x="539" y="41"/>
                  </a:cubicBezTo>
                  <a:cubicBezTo>
                    <a:pt x="539" y="41"/>
                    <a:pt x="539" y="41"/>
                    <a:pt x="539" y="41"/>
                  </a:cubicBezTo>
                  <a:cubicBezTo>
                    <a:pt x="540" y="41"/>
                    <a:pt x="540" y="41"/>
                    <a:pt x="541" y="41"/>
                  </a:cubicBezTo>
                  <a:cubicBezTo>
                    <a:pt x="541" y="41"/>
                    <a:pt x="540" y="42"/>
                    <a:pt x="541" y="42"/>
                  </a:cubicBezTo>
                  <a:cubicBezTo>
                    <a:pt x="541" y="42"/>
                    <a:pt x="541" y="41"/>
                    <a:pt x="541" y="41"/>
                  </a:cubicBezTo>
                  <a:cubicBezTo>
                    <a:pt x="542" y="41"/>
                    <a:pt x="543" y="42"/>
                    <a:pt x="543" y="42"/>
                  </a:cubicBezTo>
                  <a:cubicBezTo>
                    <a:pt x="545" y="42"/>
                    <a:pt x="546" y="43"/>
                    <a:pt x="547" y="43"/>
                  </a:cubicBezTo>
                  <a:cubicBezTo>
                    <a:pt x="547" y="44"/>
                    <a:pt x="547" y="44"/>
                    <a:pt x="547" y="44"/>
                  </a:cubicBezTo>
                  <a:cubicBezTo>
                    <a:pt x="548" y="43"/>
                    <a:pt x="548" y="44"/>
                    <a:pt x="549" y="44"/>
                  </a:cubicBezTo>
                  <a:cubicBezTo>
                    <a:pt x="549" y="44"/>
                    <a:pt x="549" y="44"/>
                    <a:pt x="549" y="44"/>
                  </a:cubicBezTo>
                  <a:cubicBezTo>
                    <a:pt x="549" y="44"/>
                    <a:pt x="550" y="45"/>
                    <a:pt x="550" y="45"/>
                  </a:cubicBezTo>
                  <a:cubicBezTo>
                    <a:pt x="550" y="45"/>
                    <a:pt x="550" y="45"/>
                    <a:pt x="550" y="45"/>
                  </a:cubicBezTo>
                  <a:cubicBezTo>
                    <a:pt x="550" y="45"/>
                    <a:pt x="551" y="45"/>
                    <a:pt x="551" y="46"/>
                  </a:cubicBezTo>
                  <a:cubicBezTo>
                    <a:pt x="551" y="46"/>
                    <a:pt x="551" y="46"/>
                    <a:pt x="551" y="46"/>
                  </a:cubicBezTo>
                  <a:cubicBezTo>
                    <a:pt x="551" y="46"/>
                    <a:pt x="552" y="46"/>
                    <a:pt x="552" y="46"/>
                  </a:cubicBezTo>
                  <a:cubicBezTo>
                    <a:pt x="552" y="46"/>
                    <a:pt x="552" y="46"/>
                    <a:pt x="552" y="46"/>
                  </a:cubicBezTo>
                  <a:cubicBezTo>
                    <a:pt x="553" y="47"/>
                    <a:pt x="554" y="47"/>
                    <a:pt x="555" y="48"/>
                  </a:cubicBezTo>
                  <a:cubicBezTo>
                    <a:pt x="555" y="49"/>
                    <a:pt x="554" y="49"/>
                    <a:pt x="555" y="49"/>
                  </a:cubicBezTo>
                  <a:cubicBezTo>
                    <a:pt x="555" y="49"/>
                    <a:pt x="555" y="49"/>
                    <a:pt x="555" y="49"/>
                  </a:cubicBezTo>
                  <a:cubicBezTo>
                    <a:pt x="556" y="49"/>
                    <a:pt x="555" y="50"/>
                    <a:pt x="556" y="49"/>
                  </a:cubicBezTo>
                  <a:cubicBezTo>
                    <a:pt x="556" y="49"/>
                    <a:pt x="556" y="49"/>
                    <a:pt x="556" y="49"/>
                  </a:cubicBezTo>
                  <a:cubicBezTo>
                    <a:pt x="556" y="50"/>
                    <a:pt x="556" y="50"/>
                    <a:pt x="556" y="50"/>
                  </a:cubicBezTo>
                  <a:cubicBezTo>
                    <a:pt x="556" y="50"/>
                    <a:pt x="556" y="50"/>
                    <a:pt x="556" y="50"/>
                  </a:cubicBezTo>
                  <a:cubicBezTo>
                    <a:pt x="557" y="50"/>
                    <a:pt x="557" y="51"/>
                    <a:pt x="558" y="51"/>
                  </a:cubicBezTo>
                  <a:cubicBezTo>
                    <a:pt x="560" y="53"/>
                    <a:pt x="562" y="55"/>
                    <a:pt x="563" y="57"/>
                  </a:cubicBezTo>
                  <a:cubicBezTo>
                    <a:pt x="565" y="59"/>
                    <a:pt x="566" y="62"/>
                    <a:pt x="567" y="64"/>
                  </a:cubicBezTo>
                  <a:cubicBezTo>
                    <a:pt x="567" y="65"/>
                    <a:pt x="567" y="65"/>
                    <a:pt x="567" y="65"/>
                  </a:cubicBezTo>
                  <a:cubicBezTo>
                    <a:pt x="567" y="65"/>
                    <a:pt x="567" y="65"/>
                    <a:pt x="567" y="66"/>
                  </a:cubicBezTo>
                  <a:cubicBezTo>
                    <a:pt x="567" y="65"/>
                    <a:pt x="567" y="66"/>
                    <a:pt x="567" y="66"/>
                  </a:cubicBezTo>
                  <a:cubicBezTo>
                    <a:pt x="568" y="69"/>
                    <a:pt x="568" y="69"/>
                    <a:pt x="568" y="69"/>
                  </a:cubicBezTo>
                  <a:cubicBezTo>
                    <a:pt x="568" y="69"/>
                    <a:pt x="568" y="69"/>
                    <a:pt x="568" y="69"/>
                  </a:cubicBezTo>
                  <a:cubicBezTo>
                    <a:pt x="568" y="69"/>
                    <a:pt x="568" y="69"/>
                    <a:pt x="568" y="69"/>
                  </a:cubicBezTo>
                  <a:cubicBezTo>
                    <a:pt x="568" y="69"/>
                    <a:pt x="568" y="69"/>
                    <a:pt x="568" y="69"/>
                  </a:cubicBezTo>
                  <a:cubicBezTo>
                    <a:pt x="568" y="69"/>
                    <a:pt x="568" y="69"/>
                    <a:pt x="568" y="69"/>
                  </a:cubicBezTo>
                  <a:cubicBezTo>
                    <a:pt x="569" y="71"/>
                    <a:pt x="569" y="74"/>
                    <a:pt x="569" y="77"/>
                  </a:cubicBezTo>
                  <a:cubicBezTo>
                    <a:pt x="569" y="77"/>
                    <a:pt x="569" y="78"/>
                    <a:pt x="569" y="79"/>
                  </a:cubicBezTo>
                  <a:cubicBezTo>
                    <a:pt x="569" y="81"/>
                    <a:pt x="568" y="82"/>
                    <a:pt x="568" y="84"/>
                  </a:cubicBezTo>
                  <a:cubicBezTo>
                    <a:pt x="568" y="84"/>
                    <a:pt x="568" y="84"/>
                    <a:pt x="568" y="83"/>
                  </a:cubicBezTo>
                  <a:close/>
                  <a:moveTo>
                    <a:pt x="511" y="48"/>
                  </a:moveTo>
                  <a:cubicBezTo>
                    <a:pt x="512" y="48"/>
                    <a:pt x="512" y="48"/>
                    <a:pt x="512" y="49"/>
                  </a:cubicBezTo>
                  <a:cubicBezTo>
                    <a:pt x="512" y="48"/>
                    <a:pt x="511" y="48"/>
                    <a:pt x="511" y="48"/>
                  </a:cubicBezTo>
                  <a:close/>
                  <a:moveTo>
                    <a:pt x="517" y="47"/>
                  </a:moveTo>
                  <a:cubicBezTo>
                    <a:pt x="517" y="47"/>
                    <a:pt x="517" y="47"/>
                    <a:pt x="517" y="47"/>
                  </a:cubicBezTo>
                  <a:cubicBezTo>
                    <a:pt x="517" y="47"/>
                    <a:pt x="517" y="47"/>
                    <a:pt x="517" y="47"/>
                  </a:cubicBezTo>
                  <a:cubicBezTo>
                    <a:pt x="517" y="47"/>
                    <a:pt x="517" y="47"/>
                    <a:pt x="517" y="47"/>
                  </a:cubicBezTo>
                  <a:close/>
                  <a:moveTo>
                    <a:pt x="519" y="47"/>
                  </a:moveTo>
                  <a:cubicBezTo>
                    <a:pt x="519" y="47"/>
                    <a:pt x="518" y="47"/>
                    <a:pt x="518" y="47"/>
                  </a:cubicBezTo>
                  <a:lnTo>
                    <a:pt x="519" y="47"/>
                  </a:lnTo>
                  <a:close/>
                  <a:moveTo>
                    <a:pt x="520" y="47"/>
                  </a:moveTo>
                  <a:cubicBezTo>
                    <a:pt x="520" y="47"/>
                    <a:pt x="520" y="47"/>
                    <a:pt x="520" y="47"/>
                  </a:cubicBezTo>
                  <a:cubicBezTo>
                    <a:pt x="520" y="47"/>
                    <a:pt x="520" y="47"/>
                    <a:pt x="520" y="47"/>
                  </a:cubicBezTo>
                  <a:close/>
                  <a:moveTo>
                    <a:pt x="520" y="46"/>
                  </a:moveTo>
                  <a:cubicBezTo>
                    <a:pt x="520" y="46"/>
                    <a:pt x="520" y="46"/>
                    <a:pt x="520" y="46"/>
                  </a:cubicBezTo>
                  <a:cubicBezTo>
                    <a:pt x="520" y="46"/>
                    <a:pt x="520" y="47"/>
                    <a:pt x="520" y="46"/>
                  </a:cubicBezTo>
                  <a:close/>
                  <a:moveTo>
                    <a:pt x="523" y="46"/>
                  </a:moveTo>
                  <a:cubicBezTo>
                    <a:pt x="523" y="46"/>
                    <a:pt x="523" y="46"/>
                    <a:pt x="523" y="46"/>
                  </a:cubicBezTo>
                  <a:cubicBezTo>
                    <a:pt x="523" y="46"/>
                    <a:pt x="523" y="46"/>
                    <a:pt x="523" y="46"/>
                  </a:cubicBezTo>
                  <a:close/>
                  <a:moveTo>
                    <a:pt x="524" y="45"/>
                  </a:moveTo>
                  <a:cubicBezTo>
                    <a:pt x="524" y="45"/>
                    <a:pt x="524" y="45"/>
                    <a:pt x="524" y="45"/>
                  </a:cubicBezTo>
                  <a:cubicBezTo>
                    <a:pt x="524" y="45"/>
                    <a:pt x="524" y="45"/>
                    <a:pt x="524" y="45"/>
                  </a:cubicBezTo>
                  <a:close/>
                  <a:moveTo>
                    <a:pt x="548" y="47"/>
                  </a:moveTo>
                  <a:cubicBezTo>
                    <a:pt x="548" y="47"/>
                    <a:pt x="548" y="47"/>
                    <a:pt x="548" y="47"/>
                  </a:cubicBezTo>
                  <a:cubicBezTo>
                    <a:pt x="548" y="47"/>
                    <a:pt x="548" y="47"/>
                    <a:pt x="548" y="47"/>
                  </a:cubicBezTo>
                  <a:close/>
                  <a:moveTo>
                    <a:pt x="557" y="53"/>
                  </a:moveTo>
                  <a:cubicBezTo>
                    <a:pt x="557" y="53"/>
                    <a:pt x="557" y="54"/>
                    <a:pt x="557" y="54"/>
                  </a:cubicBezTo>
                  <a:cubicBezTo>
                    <a:pt x="556" y="54"/>
                    <a:pt x="557" y="54"/>
                    <a:pt x="557" y="53"/>
                  </a:cubicBezTo>
                  <a:close/>
                  <a:moveTo>
                    <a:pt x="561" y="58"/>
                  </a:moveTo>
                  <a:cubicBezTo>
                    <a:pt x="561" y="58"/>
                    <a:pt x="561" y="58"/>
                    <a:pt x="561" y="58"/>
                  </a:cubicBezTo>
                  <a:cubicBezTo>
                    <a:pt x="561" y="57"/>
                    <a:pt x="561" y="57"/>
                    <a:pt x="561" y="57"/>
                  </a:cubicBezTo>
                  <a:lnTo>
                    <a:pt x="561" y="58"/>
                  </a:lnTo>
                  <a:close/>
                  <a:moveTo>
                    <a:pt x="364" y="6"/>
                  </a:moveTo>
                  <a:cubicBezTo>
                    <a:pt x="364" y="6"/>
                    <a:pt x="363" y="6"/>
                    <a:pt x="364" y="6"/>
                  </a:cubicBezTo>
                  <a:cubicBezTo>
                    <a:pt x="364" y="6"/>
                    <a:pt x="364" y="6"/>
                    <a:pt x="364" y="6"/>
                  </a:cubicBezTo>
                  <a:close/>
                  <a:moveTo>
                    <a:pt x="304" y="48"/>
                  </a:moveTo>
                  <a:cubicBezTo>
                    <a:pt x="304" y="47"/>
                    <a:pt x="305" y="46"/>
                    <a:pt x="305" y="45"/>
                  </a:cubicBezTo>
                  <a:cubicBezTo>
                    <a:pt x="305" y="45"/>
                    <a:pt x="305" y="45"/>
                    <a:pt x="305" y="45"/>
                  </a:cubicBezTo>
                  <a:cubicBezTo>
                    <a:pt x="305" y="44"/>
                    <a:pt x="306" y="43"/>
                    <a:pt x="307" y="42"/>
                  </a:cubicBezTo>
                  <a:cubicBezTo>
                    <a:pt x="307" y="42"/>
                    <a:pt x="307" y="42"/>
                    <a:pt x="307" y="42"/>
                  </a:cubicBezTo>
                  <a:cubicBezTo>
                    <a:pt x="307" y="42"/>
                    <a:pt x="307" y="42"/>
                    <a:pt x="307" y="41"/>
                  </a:cubicBezTo>
                  <a:cubicBezTo>
                    <a:pt x="307" y="41"/>
                    <a:pt x="307" y="41"/>
                    <a:pt x="307" y="41"/>
                  </a:cubicBezTo>
                  <a:cubicBezTo>
                    <a:pt x="307" y="41"/>
                    <a:pt x="308" y="41"/>
                    <a:pt x="307" y="41"/>
                  </a:cubicBezTo>
                  <a:cubicBezTo>
                    <a:pt x="308" y="41"/>
                    <a:pt x="308" y="41"/>
                    <a:pt x="308" y="41"/>
                  </a:cubicBezTo>
                  <a:cubicBezTo>
                    <a:pt x="308" y="41"/>
                    <a:pt x="308" y="41"/>
                    <a:pt x="308" y="41"/>
                  </a:cubicBezTo>
                  <a:cubicBezTo>
                    <a:pt x="307" y="40"/>
                    <a:pt x="308" y="40"/>
                    <a:pt x="308" y="39"/>
                  </a:cubicBezTo>
                  <a:cubicBezTo>
                    <a:pt x="308" y="39"/>
                    <a:pt x="308" y="39"/>
                    <a:pt x="308" y="39"/>
                  </a:cubicBezTo>
                  <a:cubicBezTo>
                    <a:pt x="308" y="38"/>
                    <a:pt x="309" y="38"/>
                    <a:pt x="309" y="37"/>
                  </a:cubicBezTo>
                  <a:cubicBezTo>
                    <a:pt x="309" y="37"/>
                    <a:pt x="310" y="37"/>
                    <a:pt x="310" y="37"/>
                  </a:cubicBezTo>
                  <a:cubicBezTo>
                    <a:pt x="310" y="37"/>
                    <a:pt x="310" y="36"/>
                    <a:pt x="310" y="36"/>
                  </a:cubicBezTo>
                  <a:cubicBezTo>
                    <a:pt x="310" y="36"/>
                    <a:pt x="310" y="36"/>
                    <a:pt x="310" y="36"/>
                  </a:cubicBezTo>
                  <a:cubicBezTo>
                    <a:pt x="310" y="36"/>
                    <a:pt x="310" y="36"/>
                    <a:pt x="310" y="36"/>
                  </a:cubicBezTo>
                  <a:cubicBezTo>
                    <a:pt x="310" y="35"/>
                    <a:pt x="310" y="35"/>
                    <a:pt x="310" y="35"/>
                  </a:cubicBezTo>
                  <a:cubicBezTo>
                    <a:pt x="310" y="35"/>
                    <a:pt x="310" y="35"/>
                    <a:pt x="310" y="35"/>
                  </a:cubicBezTo>
                  <a:cubicBezTo>
                    <a:pt x="310" y="35"/>
                    <a:pt x="311" y="35"/>
                    <a:pt x="311" y="35"/>
                  </a:cubicBezTo>
                  <a:cubicBezTo>
                    <a:pt x="311" y="35"/>
                    <a:pt x="311" y="35"/>
                    <a:pt x="311" y="35"/>
                  </a:cubicBezTo>
                  <a:cubicBezTo>
                    <a:pt x="311" y="34"/>
                    <a:pt x="311" y="34"/>
                    <a:pt x="311" y="34"/>
                  </a:cubicBezTo>
                  <a:cubicBezTo>
                    <a:pt x="311" y="34"/>
                    <a:pt x="311" y="34"/>
                    <a:pt x="311" y="34"/>
                  </a:cubicBezTo>
                  <a:cubicBezTo>
                    <a:pt x="311" y="34"/>
                    <a:pt x="311" y="34"/>
                    <a:pt x="311" y="34"/>
                  </a:cubicBezTo>
                  <a:cubicBezTo>
                    <a:pt x="311" y="34"/>
                    <a:pt x="311" y="34"/>
                    <a:pt x="311" y="34"/>
                  </a:cubicBezTo>
                  <a:cubicBezTo>
                    <a:pt x="312" y="33"/>
                    <a:pt x="313" y="32"/>
                    <a:pt x="313" y="31"/>
                  </a:cubicBezTo>
                  <a:cubicBezTo>
                    <a:pt x="314" y="31"/>
                    <a:pt x="314" y="31"/>
                    <a:pt x="314" y="31"/>
                  </a:cubicBezTo>
                  <a:cubicBezTo>
                    <a:pt x="314" y="31"/>
                    <a:pt x="314" y="31"/>
                    <a:pt x="314" y="30"/>
                  </a:cubicBezTo>
                  <a:cubicBezTo>
                    <a:pt x="314" y="30"/>
                    <a:pt x="314" y="30"/>
                    <a:pt x="314" y="30"/>
                  </a:cubicBezTo>
                  <a:cubicBezTo>
                    <a:pt x="314" y="30"/>
                    <a:pt x="314" y="30"/>
                    <a:pt x="314" y="30"/>
                  </a:cubicBezTo>
                  <a:cubicBezTo>
                    <a:pt x="314" y="30"/>
                    <a:pt x="314" y="30"/>
                    <a:pt x="315" y="30"/>
                  </a:cubicBezTo>
                  <a:cubicBezTo>
                    <a:pt x="314" y="30"/>
                    <a:pt x="315" y="30"/>
                    <a:pt x="315" y="29"/>
                  </a:cubicBezTo>
                  <a:cubicBezTo>
                    <a:pt x="315" y="29"/>
                    <a:pt x="315" y="30"/>
                    <a:pt x="315" y="30"/>
                  </a:cubicBezTo>
                  <a:cubicBezTo>
                    <a:pt x="315" y="29"/>
                    <a:pt x="315" y="29"/>
                    <a:pt x="315" y="29"/>
                  </a:cubicBezTo>
                  <a:cubicBezTo>
                    <a:pt x="315" y="29"/>
                    <a:pt x="315" y="29"/>
                    <a:pt x="315" y="29"/>
                  </a:cubicBezTo>
                  <a:cubicBezTo>
                    <a:pt x="316" y="29"/>
                    <a:pt x="315" y="29"/>
                    <a:pt x="315" y="29"/>
                  </a:cubicBezTo>
                  <a:cubicBezTo>
                    <a:pt x="315" y="29"/>
                    <a:pt x="315" y="29"/>
                    <a:pt x="316" y="29"/>
                  </a:cubicBezTo>
                  <a:cubicBezTo>
                    <a:pt x="315" y="28"/>
                    <a:pt x="316" y="28"/>
                    <a:pt x="316" y="28"/>
                  </a:cubicBezTo>
                  <a:cubicBezTo>
                    <a:pt x="316" y="28"/>
                    <a:pt x="316" y="28"/>
                    <a:pt x="316" y="28"/>
                  </a:cubicBezTo>
                  <a:cubicBezTo>
                    <a:pt x="316" y="28"/>
                    <a:pt x="317" y="27"/>
                    <a:pt x="317" y="27"/>
                  </a:cubicBezTo>
                  <a:cubicBezTo>
                    <a:pt x="317" y="27"/>
                    <a:pt x="317" y="27"/>
                    <a:pt x="317" y="27"/>
                  </a:cubicBezTo>
                  <a:cubicBezTo>
                    <a:pt x="317" y="27"/>
                    <a:pt x="318" y="26"/>
                    <a:pt x="317" y="26"/>
                  </a:cubicBezTo>
                  <a:cubicBezTo>
                    <a:pt x="317" y="26"/>
                    <a:pt x="318" y="26"/>
                    <a:pt x="318" y="26"/>
                  </a:cubicBezTo>
                  <a:cubicBezTo>
                    <a:pt x="318" y="26"/>
                    <a:pt x="318" y="26"/>
                    <a:pt x="318" y="26"/>
                  </a:cubicBezTo>
                  <a:cubicBezTo>
                    <a:pt x="318" y="26"/>
                    <a:pt x="318" y="26"/>
                    <a:pt x="318" y="26"/>
                  </a:cubicBezTo>
                  <a:cubicBezTo>
                    <a:pt x="318" y="26"/>
                    <a:pt x="318" y="26"/>
                    <a:pt x="318" y="26"/>
                  </a:cubicBezTo>
                  <a:cubicBezTo>
                    <a:pt x="318" y="26"/>
                    <a:pt x="319" y="26"/>
                    <a:pt x="319" y="26"/>
                  </a:cubicBezTo>
                  <a:cubicBezTo>
                    <a:pt x="319" y="25"/>
                    <a:pt x="319" y="25"/>
                    <a:pt x="319" y="25"/>
                  </a:cubicBezTo>
                  <a:cubicBezTo>
                    <a:pt x="319" y="25"/>
                    <a:pt x="319" y="25"/>
                    <a:pt x="319" y="25"/>
                  </a:cubicBezTo>
                  <a:cubicBezTo>
                    <a:pt x="319" y="24"/>
                    <a:pt x="319" y="24"/>
                    <a:pt x="319" y="24"/>
                  </a:cubicBezTo>
                  <a:cubicBezTo>
                    <a:pt x="319" y="24"/>
                    <a:pt x="319" y="24"/>
                    <a:pt x="319" y="24"/>
                  </a:cubicBezTo>
                  <a:cubicBezTo>
                    <a:pt x="319" y="24"/>
                    <a:pt x="319" y="24"/>
                    <a:pt x="319" y="24"/>
                  </a:cubicBezTo>
                  <a:cubicBezTo>
                    <a:pt x="319" y="24"/>
                    <a:pt x="320" y="24"/>
                    <a:pt x="320" y="24"/>
                  </a:cubicBezTo>
                  <a:cubicBezTo>
                    <a:pt x="320" y="24"/>
                    <a:pt x="320" y="24"/>
                    <a:pt x="320" y="24"/>
                  </a:cubicBezTo>
                  <a:cubicBezTo>
                    <a:pt x="320" y="24"/>
                    <a:pt x="320" y="24"/>
                    <a:pt x="320" y="24"/>
                  </a:cubicBezTo>
                  <a:cubicBezTo>
                    <a:pt x="320" y="24"/>
                    <a:pt x="320" y="24"/>
                    <a:pt x="320" y="24"/>
                  </a:cubicBezTo>
                  <a:cubicBezTo>
                    <a:pt x="320" y="23"/>
                    <a:pt x="320" y="23"/>
                    <a:pt x="320" y="23"/>
                  </a:cubicBezTo>
                  <a:cubicBezTo>
                    <a:pt x="320" y="23"/>
                    <a:pt x="320" y="23"/>
                    <a:pt x="320" y="23"/>
                  </a:cubicBezTo>
                  <a:cubicBezTo>
                    <a:pt x="320" y="23"/>
                    <a:pt x="320" y="23"/>
                    <a:pt x="320" y="23"/>
                  </a:cubicBezTo>
                  <a:cubicBezTo>
                    <a:pt x="320" y="23"/>
                    <a:pt x="320" y="23"/>
                    <a:pt x="321" y="23"/>
                  </a:cubicBezTo>
                  <a:cubicBezTo>
                    <a:pt x="321" y="22"/>
                    <a:pt x="321" y="22"/>
                    <a:pt x="321" y="22"/>
                  </a:cubicBezTo>
                  <a:cubicBezTo>
                    <a:pt x="321" y="22"/>
                    <a:pt x="321" y="22"/>
                    <a:pt x="321" y="22"/>
                  </a:cubicBezTo>
                  <a:cubicBezTo>
                    <a:pt x="321" y="22"/>
                    <a:pt x="321" y="21"/>
                    <a:pt x="322" y="21"/>
                  </a:cubicBezTo>
                  <a:cubicBezTo>
                    <a:pt x="322" y="21"/>
                    <a:pt x="322" y="21"/>
                    <a:pt x="322" y="21"/>
                  </a:cubicBezTo>
                  <a:cubicBezTo>
                    <a:pt x="322" y="21"/>
                    <a:pt x="322" y="21"/>
                    <a:pt x="322" y="21"/>
                  </a:cubicBezTo>
                  <a:cubicBezTo>
                    <a:pt x="322" y="21"/>
                    <a:pt x="322" y="21"/>
                    <a:pt x="322" y="21"/>
                  </a:cubicBezTo>
                  <a:cubicBezTo>
                    <a:pt x="322" y="21"/>
                    <a:pt x="322" y="21"/>
                    <a:pt x="322" y="21"/>
                  </a:cubicBezTo>
                  <a:cubicBezTo>
                    <a:pt x="322" y="21"/>
                    <a:pt x="323" y="20"/>
                    <a:pt x="323" y="20"/>
                  </a:cubicBezTo>
                  <a:cubicBezTo>
                    <a:pt x="323" y="20"/>
                    <a:pt x="323" y="19"/>
                    <a:pt x="324" y="19"/>
                  </a:cubicBezTo>
                  <a:cubicBezTo>
                    <a:pt x="324" y="20"/>
                    <a:pt x="324" y="20"/>
                    <a:pt x="324" y="20"/>
                  </a:cubicBezTo>
                  <a:cubicBezTo>
                    <a:pt x="324" y="20"/>
                    <a:pt x="324" y="19"/>
                    <a:pt x="324" y="19"/>
                  </a:cubicBezTo>
                  <a:cubicBezTo>
                    <a:pt x="324" y="19"/>
                    <a:pt x="323" y="20"/>
                    <a:pt x="324" y="20"/>
                  </a:cubicBezTo>
                  <a:cubicBezTo>
                    <a:pt x="324" y="20"/>
                    <a:pt x="324" y="19"/>
                    <a:pt x="324" y="20"/>
                  </a:cubicBezTo>
                  <a:cubicBezTo>
                    <a:pt x="324" y="19"/>
                    <a:pt x="324" y="19"/>
                    <a:pt x="324" y="19"/>
                  </a:cubicBezTo>
                  <a:cubicBezTo>
                    <a:pt x="324" y="19"/>
                    <a:pt x="324" y="19"/>
                    <a:pt x="325" y="19"/>
                  </a:cubicBezTo>
                  <a:cubicBezTo>
                    <a:pt x="325" y="19"/>
                    <a:pt x="325" y="19"/>
                    <a:pt x="325" y="19"/>
                  </a:cubicBezTo>
                  <a:cubicBezTo>
                    <a:pt x="325" y="19"/>
                    <a:pt x="325" y="19"/>
                    <a:pt x="325" y="19"/>
                  </a:cubicBezTo>
                  <a:cubicBezTo>
                    <a:pt x="325" y="19"/>
                    <a:pt x="325" y="19"/>
                    <a:pt x="325" y="19"/>
                  </a:cubicBezTo>
                  <a:cubicBezTo>
                    <a:pt x="325" y="19"/>
                    <a:pt x="325" y="18"/>
                    <a:pt x="325" y="18"/>
                  </a:cubicBezTo>
                  <a:cubicBezTo>
                    <a:pt x="325" y="19"/>
                    <a:pt x="325" y="19"/>
                    <a:pt x="325" y="19"/>
                  </a:cubicBezTo>
                  <a:cubicBezTo>
                    <a:pt x="325" y="19"/>
                    <a:pt x="325" y="18"/>
                    <a:pt x="325" y="18"/>
                  </a:cubicBezTo>
                  <a:cubicBezTo>
                    <a:pt x="325" y="18"/>
                    <a:pt x="325" y="18"/>
                    <a:pt x="325" y="18"/>
                  </a:cubicBezTo>
                  <a:cubicBezTo>
                    <a:pt x="325" y="18"/>
                    <a:pt x="326" y="18"/>
                    <a:pt x="326" y="18"/>
                  </a:cubicBezTo>
                  <a:cubicBezTo>
                    <a:pt x="326" y="18"/>
                    <a:pt x="326" y="17"/>
                    <a:pt x="327" y="17"/>
                  </a:cubicBezTo>
                  <a:cubicBezTo>
                    <a:pt x="327" y="17"/>
                    <a:pt x="327" y="17"/>
                    <a:pt x="327" y="17"/>
                  </a:cubicBezTo>
                  <a:cubicBezTo>
                    <a:pt x="327" y="17"/>
                    <a:pt x="327" y="17"/>
                    <a:pt x="327" y="17"/>
                  </a:cubicBezTo>
                  <a:cubicBezTo>
                    <a:pt x="327" y="17"/>
                    <a:pt x="327" y="17"/>
                    <a:pt x="327" y="17"/>
                  </a:cubicBezTo>
                  <a:cubicBezTo>
                    <a:pt x="327" y="17"/>
                    <a:pt x="328" y="17"/>
                    <a:pt x="328" y="17"/>
                  </a:cubicBezTo>
                  <a:cubicBezTo>
                    <a:pt x="328" y="17"/>
                    <a:pt x="328" y="17"/>
                    <a:pt x="328" y="16"/>
                  </a:cubicBezTo>
                  <a:cubicBezTo>
                    <a:pt x="328" y="17"/>
                    <a:pt x="328" y="16"/>
                    <a:pt x="328" y="16"/>
                  </a:cubicBezTo>
                  <a:cubicBezTo>
                    <a:pt x="328" y="16"/>
                    <a:pt x="328" y="16"/>
                    <a:pt x="328" y="16"/>
                  </a:cubicBezTo>
                  <a:cubicBezTo>
                    <a:pt x="329" y="17"/>
                    <a:pt x="329" y="16"/>
                    <a:pt x="329" y="16"/>
                  </a:cubicBezTo>
                  <a:cubicBezTo>
                    <a:pt x="329" y="16"/>
                    <a:pt x="329" y="16"/>
                    <a:pt x="329" y="16"/>
                  </a:cubicBezTo>
                  <a:cubicBezTo>
                    <a:pt x="329" y="16"/>
                    <a:pt x="329" y="15"/>
                    <a:pt x="329" y="16"/>
                  </a:cubicBezTo>
                  <a:cubicBezTo>
                    <a:pt x="329" y="15"/>
                    <a:pt x="330" y="15"/>
                    <a:pt x="329" y="15"/>
                  </a:cubicBezTo>
                  <a:cubicBezTo>
                    <a:pt x="330" y="15"/>
                    <a:pt x="330" y="14"/>
                    <a:pt x="331" y="15"/>
                  </a:cubicBezTo>
                  <a:cubicBezTo>
                    <a:pt x="331" y="15"/>
                    <a:pt x="331" y="15"/>
                    <a:pt x="331" y="14"/>
                  </a:cubicBezTo>
                  <a:cubicBezTo>
                    <a:pt x="331" y="14"/>
                    <a:pt x="331" y="15"/>
                    <a:pt x="331" y="15"/>
                  </a:cubicBezTo>
                  <a:cubicBezTo>
                    <a:pt x="331" y="15"/>
                    <a:pt x="331" y="14"/>
                    <a:pt x="331" y="14"/>
                  </a:cubicBezTo>
                  <a:cubicBezTo>
                    <a:pt x="331" y="14"/>
                    <a:pt x="331" y="14"/>
                    <a:pt x="331" y="15"/>
                  </a:cubicBezTo>
                  <a:cubicBezTo>
                    <a:pt x="332" y="15"/>
                    <a:pt x="331" y="14"/>
                    <a:pt x="332" y="14"/>
                  </a:cubicBezTo>
                  <a:cubicBezTo>
                    <a:pt x="332" y="14"/>
                    <a:pt x="332" y="14"/>
                    <a:pt x="332" y="14"/>
                  </a:cubicBezTo>
                  <a:cubicBezTo>
                    <a:pt x="332" y="14"/>
                    <a:pt x="332" y="14"/>
                    <a:pt x="332" y="14"/>
                  </a:cubicBezTo>
                  <a:cubicBezTo>
                    <a:pt x="332" y="13"/>
                    <a:pt x="332" y="14"/>
                    <a:pt x="332" y="14"/>
                  </a:cubicBezTo>
                  <a:cubicBezTo>
                    <a:pt x="333" y="14"/>
                    <a:pt x="333" y="14"/>
                    <a:pt x="333" y="14"/>
                  </a:cubicBezTo>
                  <a:cubicBezTo>
                    <a:pt x="333" y="14"/>
                    <a:pt x="333" y="14"/>
                    <a:pt x="333" y="14"/>
                  </a:cubicBezTo>
                  <a:cubicBezTo>
                    <a:pt x="333" y="14"/>
                    <a:pt x="333" y="14"/>
                    <a:pt x="333" y="13"/>
                  </a:cubicBezTo>
                  <a:cubicBezTo>
                    <a:pt x="333" y="14"/>
                    <a:pt x="333" y="14"/>
                    <a:pt x="333" y="14"/>
                  </a:cubicBezTo>
                  <a:cubicBezTo>
                    <a:pt x="333" y="14"/>
                    <a:pt x="333" y="14"/>
                    <a:pt x="333" y="13"/>
                  </a:cubicBezTo>
                  <a:cubicBezTo>
                    <a:pt x="333" y="13"/>
                    <a:pt x="333" y="13"/>
                    <a:pt x="333" y="13"/>
                  </a:cubicBezTo>
                  <a:cubicBezTo>
                    <a:pt x="333" y="13"/>
                    <a:pt x="333" y="13"/>
                    <a:pt x="333" y="13"/>
                  </a:cubicBezTo>
                  <a:cubicBezTo>
                    <a:pt x="333" y="13"/>
                    <a:pt x="333"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3"/>
                    <a:pt x="334" y="13"/>
                    <a:pt x="334" y="13"/>
                  </a:cubicBezTo>
                  <a:cubicBezTo>
                    <a:pt x="334" y="12"/>
                    <a:pt x="335" y="12"/>
                    <a:pt x="335" y="12"/>
                  </a:cubicBezTo>
                  <a:cubicBezTo>
                    <a:pt x="335" y="12"/>
                    <a:pt x="335" y="12"/>
                    <a:pt x="335" y="12"/>
                  </a:cubicBezTo>
                  <a:cubicBezTo>
                    <a:pt x="335" y="12"/>
                    <a:pt x="335" y="12"/>
                    <a:pt x="335" y="12"/>
                  </a:cubicBezTo>
                  <a:cubicBezTo>
                    <a:pt x="335" y="12"/>
                    <a:pt x="335" y="12"/>
                    <a:pt x="335" y="12"/>
                  </a:cubicBezTo>
                  <a:cubicBezTo>
                    <a:pt x="335" y="12"/>
                    <a:pt x="335" y="12"/>
                    <a:pt x="335" y="12"/>
                  </a:cubicBezTo>
                  <a:cubicBezTo>
                    <a:pt x="335" y="12"/>
                    <a:pt x="336" y="12"/>
                    <a:pt x="336" y="12"/>
                  </a:cubicBezTo>
                  <a:cubicBezTo>
                    <a:pt x="336" y="12"/>
                    <a:pt x="336" y="12"/>
                    <a:pt x="336" y="12"/>
                  </a:cubicBezTo>
                  <a:cubicBezTo>
                    <a:pt x="336" y="12"/>
                    <a:pt x="336" y="11"/>
                    <a:pt x="336" y="11"/>
                  </a:cubicBezTo>
                  <a:cubicBezTo>
                    <a:pt x="337" y="11"/>
                    <a:pt x="337" y="11"/>
                    <a:pt x="337" y="11"/>
                  </a:cubicBezTo>
                  <a:cubicBezTo>
                    <a:pt x="337" y="11"/>
                    <a:pt x="337" y="11"/>
                    <a:pt x="337" y="11"/>
                  </a:cubicBezTo>
                  <a:cubicBezTo>
                    <a:pt x="338" y="11"/>
                    <a:pt x="338" y="10"/>
                    <a:pt x="339" y="10"/>
                  </a:cubicBezTo>
                  <a:cubicBezTo>
                    <a:pt x="339" y="10"/>
                    <a:pt x="339" y="10"/>
                    <a:pt x="339" y="10"/>
                  </a:cubicBezTo>
                  <a:cubicBezTo>
                    <a:pt x="339" y="10"/>
                    <a:pt x="339" y="11"/>
                    <a:pt x="339" y="10"/>
                  </a:cubicBezTo>
                  <a:cubicBezTo>
                    <a:pt x="339" y="10"/>
                    <a:pt x="339" y="10"/>
                    <a:pt x="339" y="10"/>
                  </a:cubicBezTo>
                  <a:cubicBezTo>
                    <a:pt x="339" y="10"/>
                    <a:pt x="340" y="10"/>
                    <a:pt x="340" y="10"/>
                  </a:cubicBezTo>
                  <a:cubicBezTo>
                    <a:pt x="340" y="10"/>
                    <a:pt x="340" y="10"/>
                    <a:pt x="340" y="9"/>
                  </a:cubicBezTo>
                  <a:cubicBezTo>
                    <a:pt x="340" y="10"/>
                    <a:pt x="340" y="10"/>
                    <a:pt x="340" y="10"/>
                  </a:cubicBezTo>
                  <a:cubicBezTo>
                    <a:pt x="340" y="9"/>
                    <a:pt x="340" y="9"/>
                    <a:pt x="340" y="9"/>
                  </a:cubicBezTo>
                  <a:cubicBezTo>
                    <a:pt x="341" y="9"/>
                    <a:pt x="341" y="9"/>
                    <a:pt x="341" y="9"/>
                  </a:cubicBezTo>
                  <a:cubicBezTo>
                    <a:pt x="341" y="9"/>
                    <a:pt x="341" y="9"/>
                    <a:pt x="341" y="9"/>
                  </a:cubicBezTo>
                  <a:cubicBezTo>
                    <a:pt x="341" y="9"/>
                    <a:pt x="341" y="9"/>
                    <a:pt x="341" y="9"/>
                  </a:cubicBezTo>
                  <a:cubicBezTo>
                    <a:pt x="341" y="9"/>
                    <a:pt x="341" y="9"/>
                    <a:pt x="341" y="9"/>
                  </a:cubicBezTo>
                  <a:cubicBezTo>
                    <a:pt x="342" y="9"/>
                    <a:pt x="342" y="9"/>
                    <a:pt x="342" y="9"/>
                  </a:cubicBezTo>
                  <a:cubicBezTo>
                    <a:pt x="342" y="9"/>
                    <a:pt x="342" y="9"/>
                    <a:pt x="342" y="9"/>
                  </a:cubicBezTo>
                  <a:cubicBezTo>
                    <a:pt x="342" y="9"/>
                    <a:pt x="342" y="9"/>
                    <a:pt x="343" y="9"/>
                  </a:cubicBezTo>
                  <a:cubicBezTo>
                    <a:pt x="343" y="8"/>
                    <a:pt x="344" y="8"/>
                    <a:pt x="345" y="8"/>
                  </a:cubicBezTo>
                  <a:cubicBezTo>
                    <a:pt x="345" y="8"/>
                    <a:pt x="345" y="8"/>
                    <a:pt x="345" y="8"/>
                  </a:cubicBezTo>
                  <a:cubicBezTo>
                    <a:pt x="345" y="8"/>
                    <a:pt x="345" y="7"/>
                    <a:pt x="345" y="7"/>
                  </a:cubicBezTo>
                  <a:cubicBezTo>
                    <a:pt x="345" y="8"/>
                    <a:pt x="345" y="8"/>
                    <a:pt x="345" y="8"/>
                  </a:cubicBezTo>
                  <a:cubicBezTo>
                    <a:pt x="345" y="8"/>
                    <a:pt x="345" y="8"/>
                    <a:pt x="345" y="7"/>
                  </a:cubicBezTo>
                  <a:cubicBezTo>
                    <a:pt x="345" y="7"/>
                    <a:pt x="345" y="8"/>
                    <a:pt x="345" y="7"/>
                  </a:cubicBezTo>
                  <a:cubicBezTo>
                    <a:pt x="345" y="7"/>
                    <a:pt x="346" y="7"/>
                    <a:pt x="346" y="7"/>
                  </a:cubicBezTo>
                  <a:cubicBezTo>
                    <a:pt x="346" y="7"/>
                    <a:pt x="346" y="7"/>
                    <a:pt x="346" y="8"/>
                  </a:cubicBezTo>
                  <a:cubicBezTo>
                    <a:pt x="346" y="7"/>
                    <a:pt x="346" y="7"/>
                    <a:pt x="346" y="7"/>
                  </a:cubicBezTo>
                  <a:cubicBezTo>
                    <a:pt x="346" y="8"/>
                    <a:pt x="345" y="8"/>
                    <a:pt x="346" y="8"/>
                  </a:cubicBezTo>
                  <a:cubicBezTo>
                    <a:pt x="346" y="8"/>
                    <a:pt x="346" y="8"/>
                    <a:pt x="346" y="8"/>
                  </a:cubicBezTo>
                  <a:cubicBezTo>
                    <a:pt x="346" y="9"/>
                    <a:pt x="346" y="9"/>
                    <a:pt x="346" y="9"/>
                  </a:cubicBezTo>
                  <a:cubicBezTo>
                    <a:pt x="346" y="9"/>
                    <a:pt x="346" y="8"/>
                    <a:pt x="346" y="8"/>
                  </a:cubicBezTo>
                  <a:cubicBezTo>
                    <a:pt x="346" y="8"/>
                    <a:pt x="346" y="7"/>
                    <a:pt x="346" y="7"/>
                  </a:cubicBezTo>
                  <a:cubicBezTo>
                    <a:pt x="347" y="7"/>
                    <a:pt x="346" y="7"/>
                    <a:pt x="346" y="8"/>
                  </a:cubicBezTo>
                  <a:cubicBezTo>
                    <a:pt x="346" y="8"/>
                    <a:pt x="347" y="7"/>
                    <a:pt x="347" y="7"/>
                  </a:cubicBezTo>
                  <a:cubicBezTo>
                    <a:pt x="347" y="7"/>
                    <a:pt x="347" y="7"/>
                    <a:pt x="347" y="7"/>
                  </a:cubicBezTo>
                  <a:cubicBezTo>
                    <a:pt x="347" y="7"/>
                    <a:pt x="347" y="7"/>
                    <a:pt x="347" y="7"/>
                  </a:cubicBezTo>
                  <a:cubicBezTo>
                    <a:pt x="347" y="7"/>
                    <a:pt x="347" y="7"/>
                    <a:pt x="347" y="7"/>
                  </a:cubicBezTo>
                  <a:cubicBezTo>
                    <a:pt x="347" y="6"/>
                    <a:pt x="347" y="7"/>
                    <a:pt x="347" y="6"/>
                  </a:cubicBezTo>
                  <a:cubicBezTo>
                    <a:pt x="347" y="7"/>
                    <a:pt x="347" y="7"/>
                    <a:pt x="347" y="7"/>
                  </a:cubicBezTo>
                  <a:cubicBezTo>
                    <a:pt x="347" y="7"/>
                    <a:pt x="348" y="7"/>
                    <a:pt x="347" y="6"/>
                  </a:cubicBezTo>
                  <a:cubicBezTo>
                    <a:pt x="348" y="6"/>
                    <a:pt x="348" y="7"/>
                    <a:pt x="348" y="7"/>
                  </a:cubicBezTo>
                  <a:cubicBezTo>
                    <a:pt x="348" y="7"/>
                    <a:pt x="348" y="6"/>
                    <a:pt x="348" y="7"/>
                  </a:cubicBezTo>
                  <a:cubicBezTo>
                    <a:pt x="348" y="6"/>
                    <a:pt x="348" y="6"/>
                    <a:pt x="348" y="6"/>
                  </a:cubicBezTo>
                  <a:cubicBezTo>
                    <a:pt x="348" y="7"/>
                    <a:pt x="348" y="7"/>
                    <a:pt x="348" y="7"/>
                  </a:cubicBezTo>
                  <a:cubicBezTo>
                    <a:pt x="349" y="7"/>
                    <a:pt x="349" y="6"/>
                    <a:pt x="349" y="7"/>
                  </a:cubicBezTo>
                  <a:cubicBezTo>
                    <a:pt x="349" y="6"/>
                    <a:pt x="349" y="6"/>
                    <a:pt x="349" y="6"/>
                  </a:cubicBezTo>
                  <a:cubicBezTo>
                    <a:pt x="349" y="6"/>
                    <a:pt x="349" y="6"/>
                    <a:pt x="349" y="6"/>
                  </a:cubicBezTo>
                  <a:cubicBezTo>
                    <a:pt x="349" y="6"/>
                    <a:pt x="349" y="6"/>
                    <a:pt x="349" y="6"/>
                  </a:cubicBezTo>
                  <a:cubicBezTo>
                    <a:pt x="349" y="6"/>
                    <a:pt x="349" y="6"/>
                    <a:pt x="349" y="6"/>
                  </a:cubicBezTo>
                  <a:cubicBezTo>
                    <a:pt x="349" y="6"/>
                    <a:pt x="349" y="6"/>
                    <a:pt x="349" y="6"/>
                  </a:cubicBezTo>
                  <a:cubicBezTo>
                    <a:pt x="349" y="6"/>
                    <a:pt x="349" y="6"/>
                    <a:pt x="349" y="6"/>
                  </a:cubicBezTo>
                  <a:cubicBezTo>
                    <a:pt x="349" y="6"/>
                    <a:pt x="349" y="6"/>
                    <a:pt x="349" y="6"/>
                  </a:cubicBezTo>
                  <a:cubicBezTo>
                    <a:pt x="350" y="6"/>
                    <a:pt x="350" y="6"/>
                    <a:pt x="350" y="6"/>
                  </a:cubicBezTo>
                  <a:cubicBezTo>
                    <a:pt x="350" y="6"/>
                    <a:pt x="350" y="6"/>
                    <a:pt x="350" y="6"/>
                  </a:cubicBezTo>
                  <a:cubicBezTo>
                    <a:pt x="350" y="6"/>
                    <a:pt x="350" y="6"/>
                    <a:pt x="350" y="6"/>
                  </a:cubicBezTo>
                  <a:cubicBezTo>
                    <a:pt x="350" y="6"/>
                    <a:pt x="350" y="6"/>
                    <a:pt x="350" y="6"/>
                  </a:cubicBezTo>
                  <a:cubicBezTo>
                    <a:pt x="350" y="5"/>
                    <a:pt x="350" y="6"/>
                    <a:pt x="350" y="6"/>
                  </a:cubicBezTo>
                  <a:cubicBezTo>
                    <a:pt x="350" y="6"/>
                    <a:pt x="350" y="6"/>
                    <a:pt x="350" y="6"/>
                  </a:cubicBezTo>
                  <a:cubicBezTo>
                    <a:pt x="350" y="6"/>
                    <a:pt x="350" y="6"/>
                    <a:pt x="351" y="6"/>
                  </a:cubicBezTo>
                  <a:cubicBezTo>
                    <a:pt x="351" y="6"/>
                    <a:pt x="351" y="6"/>
                    <a:pt x="351" y="6"/>
                  </a:cubicBezTo>
                  <a:cubicBezTo>
                    <a:pt x="351" y="6"/>
                    <a:pt x="351" y="6"/>
                    <a:pt x="351" y="6"/>
                  </a:cubicBezTo>
                  <a:cubicBezTo>
                    <a:pt x="351" y="6"/>
                    <a:pt x="351" y="6"/>
                    <a:pt x="351" y="5"/>
                  </a:cubicBezTo>
                  <a:cubicBezTo>
                    <a:pt x="351" y="6"/>
                    <a:pt x="351" y="6"/>
                    <a:pt x="352" y="6"/>
                  </a:cubicBezTo>
                  <a:cubicBezTo>
                    <a:pt x="351" y="6"/>
                    <a:pt x="351" y="6"/>
                    <a:pt x="351" y="6"/>
                  </a:cubicBezTo>
                  <a:cubicBezTo>
                    <a:pt x="352" y="6"/>
                    <a:pt x="352" y="6"/>
                    <a:pt x="352" y="6"/>
                  </a:cubicBezTo>
                  <a:cubicBezTo>
                    <a:pt x="351" y="6"/>
                    <a:pt x="352" y="6"/>
                    <a:pt x="352" y="7"/>
                  </a:cubicBezTo>
                  <a:cubicBezTo>
                    <a:pt x="352" y="7"/>
                    <a:pt x="352" y="7"/>
                    <a:pt x="352" y="6"/>
                  </a:cubicBezTo>
                  <a:cubicBezTo>
                    <a:pt x="352" y="6"/>
                    <a:pt x="352" y="6"/>
                    <a:pt x="352" y="5"/>
                  </a:cubicBezTo>
                  <a:cubicBezTo>
                    <a:pt x="352" y="5"/>
                    <a:pt x="353" y="6"/>
                    <a:pt x="353" y="6"/>
                  </a:cubicBezTo>
                  <a:cubicBezTo>
                    <a:pt x="353" y="5"/>
                    <a:pt x="353" y="5"/>
                    <a:pt x="353" y="5"/>
                  </a:cubicBezTo>
                  <a:cubicBezTo>
                    <a:pt x="353" y="5"/>
                    <a:pt x="353" y="5"/>
                    <a:pt x="353" y="5"/>
                  </a:cubicBezTo>
                  <a:cubicBezTo>
                    <a:pt x="353" y="5"/>
                    <a:pt x="353" y="5"/>
                    <a:pt x="353" y="6"/>
                  </a:cubicBezTo>
                  <a:cubicBezTo>
                    <a:pt x="353" y="5"/>
                    <a:pt x="353" y="6"/>
                    <a:pt x="353" y="6"/>
                  </a:cubicBezTo>
                  <a:cubicBezTo>
                    <a:pt x="353" y="6"/>
                    <a:pt x="353" y="6"/>
                    <a:pt x="353" y="6"/>
                  </a:cubicBezTo>
                  <a:cubicBezTo>
                    <a:pt x="353" y="6"/>
                    <a:pt x="354" y="6"/>
                    <a:pt x="353" y="6"/>
                  </a:cubicBezTo>
                  <a:cubicBezTo>
                    <a:pt x="353" y="5"/>
                    <a:pt x="353" y="6"/>
                    <a:pt x="353" y="5"/>
                  </a:cubicBezTo>
                  <a:cubicBezTo>
                    <a:pt x="354" y="5"/>
                    <a:pt x="354" y="6"/>
                    <a:pt x="354" y="5"/>
                  </a:cubicBezTo>
                  <a:cubicBezTo>
                    <a:pt x="354" y="5"/>
                    <a:pt x="353" y="5"/>
                    <a:pt x="353" y="5"/>
                  </a:cubicBezTo>
                  <a:cubicBezTo>
                    <a:pt x="354" y="5"/>
                    <a:pt x="354" y="5"/>
                    <a:pt x="354" y="5"/>
                  </a:cubicBezTo>
                  <a:cubicBezTo>
                    <a:pt x="354" y="5"/>
                    <a:pt x="354" y="5"/>
                    <a:pt x="354" y="5"/>
                  </a:cubicBezTo>
                  <a:cubicBezTo>
                    <a:pt x="354" y="5"/>
                    <a:pt x="354" y="5"/>
                    <a:pt x="354" y="5"/>
                  </a:cubicBezTo>
                  <a:cubicBezTo>
                    <a:pt x="354" y="5"/>
                    <a:pt x="354" y="5"/>
                    <a:pt x="354" y="5"/>
                  </a:cubicBezTo>
                  <a:cubicBezTo>
                    <a:pt x="354" y="5"/>
                    <a:pt x="354" y="5"/>
                    <a:pt x="354" y="5"/>
                  </a:cubicBezTo>
                  <a:cubicBezTo>
                    <a:pt x="354" y="5"/>
                    <a:pt x="354" y="5"/>
                    <a:pt x="354" y="5"/>
                  </a:cubicBezTo>
                  <a:cubicBezTo>
                    <a:pt x="354" y="5"/>
                    <a:pt x="354" y="5"/>
                    <a:pt x="354" y="5"/>
                  </a:cubicBezTo>
                  <a:cubicBezTo>
                    <a:pt x="354" y="5"/>
                    <a:pt x="355" y="6"/>
                    <a:pt x="355" y="5"/>
                  </a:cubicBezTo>
                  <a:cubicBezTo>
                    <a:pt x="355" y="5"/>
                    <a:pt x="355" y="5"/>
                    <a:pt x="355" y="5"/>
                  </a:cubicBezTo>
                  <a:cubicBezTo>
                    <a:pt x="355" y="5"/>
                    <a:pt x="355" y="5"/>
                    <a:pt x="355" y="5"/>
                  </a:cubicBezTo>
                  <a:cubicBezTo>
                    <a:pt x="355" y="5"/>
                    <a:pt x="356" y="5"/>
                    <a:pt x="356" y="5"/>
                  </a:cubicBezTo>
                  <a:cubicBezTo>
                    <a:pt x="356" y="5"/>
                    <a:pt x="355" y="5"/>
                    <a:pt x="355" y="5"/>
                  </a:cubicBezTo>
                  <a:cubicBezTo>
                    <a:pt x="355" y="6"/>
                    <a:pt x="355" y="5"/>
                    <a:pt x="355" y="6"/>
                  </a:cubicBezTo>
                  <a:cubicBezTo>
                    <a:pt x="355" y="6"/>
                    <a:pt x="355" y="6"/>
                    <a:pt x="355" y="6"/>
                  </a:cubicBezTo>
                  <a:cubicBezTo>
                    <a:pt x="355" y="6"/>
                    <a:pt x="355" y="6"/>
                    <a:pt x="355" y="6"/>
                  </a:cubicBezTo>
                  <a:cubicBezTo>
                    <a:pt x="355" y="6"/>
                    <a:pt x="355" y="6"/>
                    <a:pt x="355" y="6"/>
                  </a:cubicBezTo>
                  <a:cubicBezTo>
                    <a:pt x="355" y="6"/>
                    <a:pt x="356" y="5"/>
                    <a:pt x="356" y="5"/>
                  </a:cubicBezTo>
                  <a:cubicBezTo>
                    <a:pt x="356" y="5"/>
                    <a:pt x="356" y="6"/>
                    <a:pt x="356" y="6"/>
                  </a:cubicBezTo>
                  <a:cubicBezTo>
                    <a:pt x="356" y="5"/>
                    <a:pt x="357" y="5"/>
                    <a:pt x="357" y="5"/>
                  </a:cubicBezTo>
                  <a:cubicBezTo>
                    <a:pt x="357" y="5"/>
                    <a:pt x="358" y="5"/>
                    <a:pt x="357" y="5"/>
                  </a:cubicBezTo>
                  <a:cubicBezTo>
                    <a:pt x="357" y="5"/>
                    <a:pt x="357" y="5"/>
                    <a:pt x="357" y="4"/>
                  </a:cubicBezTo>
                  <a:cubicBezTo>
                    <a:pt x="357" y="4"/>
                    <a:pt x="357" y="5"/>
                    <a:pt x="357" y="5"/>
                  </a:cubicBezTo>
                  <a:cubicBezTo>
                    <a:pt x="357" y="4"/>
                    <a:pt x="357" y="5"/>
                    <a:pt x="357" y="5"/>
                  </a:cubicBezTo>
                  <a:cubicBezTo>
                    <a:pt x="357" y="5"/>
                    <a:pt x="357" y="5"/>
                    <a:pt x="357" y="5"/>
                  </a:cubicBezTo>
                  <a:cubicBezTo>
                    <a:pt x="358" y="5"/>
                    <a:pt x="357" y="6"/>
                    <a:pt x="358" y="6"/>
                  </a:cubicBezTo>
                  <a:cubicBezTo>
                    <a:pt x="358" y="5"/>
                    <a:pt x="358" y="5"/>
                    <a:pt x="359" y="5"/>
                  </a:cubicBezTo>
                  <a:cubicBezTo>
                    <a:pt x="359" y="5"/>
                    <a:pt x="359" y="5"/>
                    <a:pt x="360" y="5"/>
                  </a:cubicBezTo>
                  <a:cubicBezTo>
                    <a:pt x="360" y="5"/>
                    <a:pt x="360" y="5"/>
                    <a:pt x="360" y="6"/>
                  </a:cubicBezTo>
                  <a:cubicBezTo>
                    <a:pt x="360" y="5"/>
                    <a:pt x="360" y="5"/>
                    <a:pt x="360" y="5"/>
                  </a:cubicBezTo>
                  <a:cubicBezTo>
                    <a:pt x="360" y="5"/>
                    <a:pt x="360" y="5"/>
                    <a:pt x="360" y="5"/>
                  </a:cubicBezTo>
                  <a:cubicBezTo>
                    <a:pt x="360" y="5"/>
                    <a:pt x="361" y="6"/>
                    <a:pt x="361" y="5"/>
                  </a:cubicBezTo>
                  <a:cubicBezTo>
                    <a:pt x="361" y="5"/>
                    <a:pt x="361" y="5"/>
                    <a:pt x="361" y="5"/>
                  </a:cubicBezTo>
                  <a:cubicBezTo>
                    <a:pt x="361" y="5"/>
                    <a:pt x="361" y="5"/>
                    <a:pt x="361" y="5"/>
                  </a:cubicBezTo>
                  <a:cubicBezTo>
                    <a:pt x="361" y="5"/>
                    <a:pt x="361" y="6"/>
                    <a:pt x="361" y="6"/>
                  </a:cubicBezTo>
                  <a:cubicBezTo>
                    <a:pt x="361" y="6"/>
                    <a:pt x="361" y="6"/>
                    <a:pt x="362" y="6"/>
                  </a:cubicBezTo>
                  <a:cubicBezTo>
                    <a:pt x="361" y="5"/>
                    <a:pt x="361" y="5"/>
                    <a:pt x="361" y="5"/>
                  </a:cubicBezTo>
                  <a:cubicBezTo>
                    <a:pt x="362" y="5"/>
                    <a:pt x="362" y="5"/>
                    <a:pt x="362" y="5"/>
                  </a:cubicBezTo>
                  <a:cubicBezTo>
                    <a:pt x="362" y="5"/>
                    <a:pt x="362" y="5"/>
                    <a:pt x="362" y="5"/>
                  </a:cubicBezTo>
                  <a:cubicBezTo>
                    <a:pt x="363" y="5"/>
                    <a:pt x="363" y="5"/>
                    <a:pt x="363" y="5"/>
                  </a:cubicBezTo>
                  <a:cubicBezTo>
                    <a:pt x="363" y="6"/>
                    <a:pt x="363" y="6"/>
                    <a:pt x="363" y="5"/>
                  </a:cubicBezTo>
                  <a:cubicBezTo>
                    <a:pt x="362" y="6"/>
                    <a:pt x="362" y="6"/>
                    <a:pt x="362" y="6"/>
                  </a:cubicBezTo>
                  <a:cubicBezTo>
                    <a:pt x="362" y="6"/>
                    <a:pt x="363" y="6"/>
                    <a:pt x="362" y="6"/>
                  </a:cubicBezTo>
                  <a:cubicBezTo>
                    <a:pt x="362" y="5"/>
                    <a:pt x="362" y="5"/>
                    <a:pt x="362" y="6"/>
                  </a:cubicBezTo>
                  <a:cubicBezTo>
                    <a:pt x="362" y="6"/>
                    <a:pt x="362" y="6"/>
                    <a:pt x="362" y="6"/>
                  </a:cubicBezTo>
                  <a:cubicBezTo>
                    <a:pt x="362" y="6"/>
                    <a:pt x="362" y="6"/>
                    <a:pt x="362" y="6"/>
                  </a:cubicBezTo>
                  <a:cubicBezTo>
                    <a:pt x="362" y="6"/>
                    <a:pt x="362" y="6"/>
                    <a:pt x="362" y="6"/>
                  </a:cubicBezTo>
                  <a:cubicBezTo>
                    <a:pt x="362" y="6"/>
                    <a:pt x="362" y="6"/>
                    <a:pt x="362" y="6"/>
                  </a:cubicBezTo>
                  <a:cubicBezTo>
                    <a:pt x="362" y="6"/>
                    <a:pt x="362" y="6"/>
                    <a:pt x="362" y="6"/>
                  </a:cubicBezTo>
                  <a:cubicBezTo>
                    <a:pt x="362" y="6"/>
                    <a:pt x="361" y="6"/>
                    <a:pt x="361" y="6"/>
                  </a:cubicBezTo>
                  <a:cubicBezTo>
                    <a:pt x="361" y="6"/>
                    <a:pt x="361" y="6"/>
                    <a:pt x="360" y="6"/>
                  </a:cubicBezTo>
                  <a:cubicBezTo>
                    <a:pt x="360" y="6"/>
                    <a:pt x="361" y="6"/>
                    <a:pt x="361" y="6"/>
                  </a:cubicBezTo>
                  <a:cubicBezTo>
                    <a:pt x="361" y="6"/>
                    <a:pt x="361" y="6"/>
                    <a:pt x="360" y="6"/>
                  </a:cubicBezTo>
                  <a:cubicBezTo>
                    <a:pt x="360" y="6"/>
                    <a:pt x="360" y="6"/>
                    <a:pt x="360" y="6"/>
                  </a:cubicBezTo>
                  <a:cubicBezTo>
                    <a:pt x="360" y="6"/>
                    <a:pt x="360" y="6"/>
                    <a:pt x="360" y="6"/>
                  </a:cubicBezTo>
                  <a:cubicBezTo>
                    <a:pt x="360" y="6"/>
                    <a:pt x="360" y="7"/>
                    <a:pt x="360" y="7"/>
                  </a:cubicBezTo>
                  <a:cubicBezTo>
                    <a:pt x="359" y="7"/>
                    <a:pt x="358" y="7"/>
                    <a:pt x="358" y="7"/>
                  </a:cubicBezTo>
                  <a:cubicBezTo>
                    <a:pt x="358" y="6"/>
                    <a:pt x="358" y="6"/>
                    <a:pt x="358" y="6"/>
                  </a:cubicBezTo>
                  <a:cubicBezTo>
                    <a:pt x="358" y="7"/>
                    <a:pt x="357" y="7"/>
                    <a:pt x="357" y="7"/>
                  </a:cubicBezTo>
                  <a:cubicBezTo>
                    <a:pt x="357" y="7"/>
                    <a:pt x="356" y="7"/>
                    <a:pt x="356" y="7"/>
                  </a:cubicBezTo>
                  <a:cubicBezTo>
                    <a:pt x="355" y="7"/>
                    <a:pt x="354" y="8"/>
                    <a:pt x="353" y="8"/>
                  </a:cubicBezTo>
                  <a:cubicBezTo>
                    <a:pt x="353" y="7"/>
                    <a:pt x="353" y="7"/>
                    <a:pt x="353" y="7"/>
                  </a:cubicBezTo>
                  <a:cubicBezTo>
                    <a:pt x="353" y="8"/>
                    <a:pt x="353" y="7"/>
                    <a:pt x="353" y="7"/>
                  </a:cubicBezTo>
                  <a:cubicBezTo>
                    <a:pt x="353" y="7"/>
                    <a:pt x="353" y="8"/>
                    <a:pt x="353" y="8"/>
                  </a:cubicBezTo>
                  <a:cubicBezTo>
                    <a:pt x="353" y="8"/>
                    <a:pt x="352" y="8"/>
                    <a:pt x="352" y="8"/>
                  </a:cubicBezTo>
                  <a:cubicBezTo>
                    <a:pt x="352" y="8"/>
                    <a:pt x="352" y="8"/>
                    <a:pt x="352" y="8"/>
                  </a:cubicBezTo>
                  <a:cubicBezTo>
                    <a:pt x="352" y="9"/>
                    <a:pt x="351" y="8"/>
                    <a:pt x="351" y="8"/>
                  </a:cubicBezTo>
                  <a:cubicBezTo>
                    <a:pt x="351" y="8"/>
                    <a:pt x="350" y="8"/>
                    <a:pt x="350" y="8"/>
                  </a:cubicBezTo>
                  <a:cubicBezTo>
                    <a:pt x="350" y="9"/>
                    <a:pt x="350" y="9"/>
                    <a:pt x="350" y="9"/>
                  </a:cubicBezTo>
                  <a:cubicBezTo>
                    <a:pt x="349" y="9"/>
                    <a:pt x="349" y="9"/>
                    <a:pt x="349" y="9"/>
                  </a:cubicBezTo>
                  <a:cubicBezTo>
                    <a:pt x="348" y="10"/>
                    <a:pt x="347" y="10"/>
                    <a:pt x="346" y="10"/>
                  </a:cubicBezTo>
                  <a:cubicBezTo>
                    <a:pt x="346" y="10"/>
                    <a:pt x="346" y="10"/>
                    <a:pt x="346" y="10"/>
                  </a:cubicBezTo>
                  <a:cubicBezTo>
                    <a:pt x="345" y="11"/>
                    <a:pt x="344" y="11"/>
                    <a:pt x="343" y="11"/>
                  </a:cubicBezTo>
                  <a:cubicBezTo>
                    <a:pt x="343" y="11"/>
                    <a:pt x="343" y="11"/>
                    <a:pt x="343" y="11"/>
                  </a:cubicBezTo>
                  <a:cubicBezTo>
                    <a:pt x="343" y="11"/>
                    <a:pt x="343" y="11"/>
                    <a:pt x="343" y="11"/>
                  </a:cubicBezTo>
                  <a:cubicBezTo>
                    <a:pt x="343" y="11"/>
                    <a:pt x="342" y="12"/>
                    <a:pt x="342" y="12"/>
                  </a:cubicBezTo>
                  <a:cubicBezTo>
                    <a:pt x="342" y="12"/>
                    <a:pt x="342" y="12"/>
                    <a:pt x="342" y="12"/>
                  </a:cubicBezTo>
                  <a:cubicBezTo>
                    <a:pt x="341" y="12"/>
                    <a:pt x="341" y="12"/>
                    <a:pt x="340" y="12"/>
                  </a:cubicBezTo>
                  <a:cubicBezTo>
                    <a:pt x="341" y="12"/>
                    <a:pt x="341" y="12"/>
                    <a:pt x="341" y="12"/>
                  </a:cubicBezTo>
                  <a:cubicBezTo>
                    <a:pt x="341" y="12"/>
                    <a:pt x="341" y="12"/>
                    <a:pt x="340" y="12"/>
                  </a:cubicBezTo>
                  <a:cubicBezTo>
                    <a:pt x="340" y="12"/>
                    <a:pt x="340" y="12"/>
                    <a:pt x="340" y="13"/>
                  </a:cubicBezTo>
                  <a:cubicBezTo>
                    <a:pt x="340" y="13"/>
                    <a:pt x="339" y="13"/>
                    <a:pt x="338" y="13"/>
                  </a:cubicBezTo>
                  <a:cubicBezTo>
                    <a:pt x="339" y="13"/>
                    <a:pt x="338" y="13"/>
                    <a:pt x="338" y="14"/>
                  </a:cubicBezTo>
                  <a:cubicBezTo>
                    <a:pt x="338" y="14"/>
                    <a:pt x="337" y="14"/>
                    <a:pt x="337" y="14"/>
                  </a:cubicBezTo>
                  <a:cubicBezTo>
                    <a:pt x="337" y="14"/>
                    <a:pt x="337" y="14"/>
                    <a:pt x="337" y="14"/>
                  </a:cubicBezTo>
                  <a:cubicBezTo>
                    <a:pt x="337" y="14"/>
                    <a:pt x="337" y="14"/>
                    <a:pt x="337" y="14"/>
                  </a:cubicBezTo>
                  <a:cubicBezTo>
                    <a:pt x="336" y="15"/>
                    <a:pt x="336" y="15"/>
                    <a:pt x="335" y="15"/>
                  </a:cubicBezTo>
                  <a:cubicBezTo>
                    <a:pt x="334" y="16"/>
                    <a:pt x="333" y="16"/>
                    <a:pt x="332" y="17"/>
                  </a:cubicBezTo>
                  <a:cubicBezTo>
                    <a:pt x="332" y="17"/>
                    <a:pt x="332" y="17"/>
                    <a:pt x="332" y="17"/>
                  </a:cubicBezTo>
                  <a:cubicBezTo>
                    <a:pt x="332" y="17"/>
                    <a:pt x="331" y="17"/>
                    <a:pt x="331" y="18"/>
                  </a:cubicBezTo>
                  <a:cubicBezTo>
                    <a:pt x="331" y="18"/>
                    <a:pt x="331" y="18"/>
                    <a:pt x="331" y="18"/>
                  </a:cubicBezTo>
                  <a:cubicBezTo>
                    <a:pt x="330" y="18"/>
                    <a:pt x="330" y="18"/>
                    <a:pt x="330" y="19"/>
                  </a:cubicBezTo>
                  <a:cubicBezTo>
                    <a:pt x="330" y="18"/>
                    <a:pt x="330" y="18"/>
                    <a:pt x="330" y="18"/>
                  </a:cubicBezTo>
                  <a:cubicBezTo>
                    <a:pt x="329" y="18"/>
                    <a:pt x="329" y="19"/>
                    <a:pt x="328" y="19"/>
                  </a:cubicBezTo>
                  <a:cubicBezTo>
                    <a:pt x="328" y="19"/>
                    <a:pt x="328" y="19"/>
                    <a:pt x="328" y="19"/>
                  </a:cubicBezTo>
                  <a:cubicBezTo>
                    <a:pt x="328" y="19"/>
                    <a:pt x="328" y="19"/>
                    <a:pt x="328" y="19"/>
                  </a:cubicBezTo>
                  <a:cubicBezTo>
                    <a:pt x="328" y="19"/>
                    <a:pt x="328" y="19"/>
                    <a:pt x="328" y="19"/>
                  </a:cubicBezTo>
                  <a:cubicBezTo>
                    <a:pt x="327" y="20"/>
                    <a:pt x="326" y="21"/>
                    <a:pt x="326" y="21"/>
                  </a:cubicBezTo>
                  <a:cubicBezTo>
                    <a:pt x="325" y="22"/>
                    <a:pt x="325" y="21"/>
                    <a:pt x="325" y="21"/>
                  </a:cubicBezTo>
                  <a:cubicBezTo>
                    <a:pt x="325" y="21"/>
                    <a:pt x="325" y="22"/>
                    <a:pt x="325" y="22"/>
                  </a:cubicBezTo>
                  <a:cubicBezTo>
                    <a:pt x="325" y="22"/>
                    <a:pt x="324" y="21"/>
                    <a:pt x="324" y="22"/>
                  </a:cubicBezTo>
                  <a:cubicBezTo>
                    <a:pt x="325" y="22"/>
                    <a:pt x="324" y="22"/>
                    <a:pt x="324" y="22"/>
                  </a:cubicBezTo>
                  <a:cubicBezTo>
                    <a:pt x="324" y="22"/>
                    <a:pt x="324" y="22"/>
                    <a:pt x="324" y="22"/>
                  </a:cubicBezTo>
                  <a:cubicBezTo>
                    <a:pt x="323" y="22"/>
                    <a:pt x="323" y="22"/>
                    <a:pt x="323" y="22"/>
                  </a:cubicBezTo>
                  <a:cubicBezTo>
                    <a:pt x="323" y="23"/>
                    <a:pt x="323" y="23"/>
                    <a:pt x="323" y="24"/>
                  </a:cubicBezTo>
                  <a:cubicBezTo>
                    <a:pt x="321" y="25"/>
                    <a:pt x="320" y="27"/>
                    <a:pt x="318" y="29"/>
                  </a:cubicBezTo>
                  <a:cubicBezTo>
                    <a:pt x="317" y="31"/>
                    <a:pt x="315" y="32"/>
                    <a:pt x="314" y="34"/>
                  </a:cubicBezTo>
                  <a:cubicBezTo>
                    <a:pt x="313" y="34"/>
                    <a:pt x="313" y="34"/>
                    <a:pt x="313" y="35"/>
                  </a:cubicBezTo>
                  <a:cubicBezTo>
                    <a:pt x="313" y="35"/>
                    <a:pt x="313" y="35"/>
                    <a:pt x="313" y="35"/>
                  </a:cubicBezTo>
                  <a:cubicBezTo>
                    <a:pt x="313" y="35"/>
                    <a:pt x="313" y="35"/>
                    <a:pt x="313" y="36"/>
                  </a:cubicBezTo>
                  <a:cubicBezTo>
                    <a:pt x="312" y="36"/>
                    <a:pt x="312" y="37"/>
                    <a:pt x="311" y="38"/>
                  </a:cubicBezTo>
                  <a:cubicBezTo>
                    <a:pt x="311" y="38"/>
                    <a:pt x="311" y="37"/>
                    <a:pt x="311" y="38"/>
                  </a:cubicBezTo>
                  <a:cubicBezTo>
                    <a:pt x="311" y="38"/>
                    <a:pt x="311" y="38"/>
                    <a:pt x="311" y="38"/>
                  </a:cubicBezTo>
                  <a:cubicBezTo>
                    <a:pt x="311" y="38"/>
                    <a:pt x="311" y="38"/>
                    <a:pt x="311" y="38"/>
                  </a:cubicBezTo>
                  <a:cubicBezTo>
                    <a:pt x="311" y="38"/>
                    <a:pt x="311" y="38"/>
                    <a:pt x="311" y="38"/>
                  </a:cubicBezTo>
                  <a:cubicBezTo>
                    <a:pt x="310" y="40"/>
                    <a:pt x="309" y="42"/>
                    <a:pt x="308" y="44"/>
                  </a:cubicBezTo>
                  <a:cubicBezTo>
                    <a:pt x="307" y="44"/>
                    <a:pt x="307" y="45"/>
                    <a:pt x="307" y="45"/>
                  </a:cubicBezTo>
                  <a:cubicBezTo>
                    <a:pt x="306" y="47"/>
                    <a:pt x="305" y="48"/>
                    <a:pt x="305" y="50"/>
                  </a:cubicBezTo>
                  <a:cubicBezTo>
                    <a:pt x="305" y="50"/>
                    <a:pt x="304" y="49"/>
                    <a:pt x="304" y="48"/>
                  </a:cubicBezTo>
                  <a:close/>
                  <a:moveTo>
                    <a:pt x="363" y="6"/>
                  </a:moveTo>
                  <a:cubicBezTo>
                    <a:pt x="363" y="6"/>
                    <a:pt x="363" y="6"/>
                    <a:pt x="363" y="6"/>
                  </a:cubicBezTo>
                  <a:cubicBezTo>
                    <a:pt x="363" y="6"/>
                    <a:pt x="363" y="6"/>
                    <a:pt x="363" y="6"/>
                  </a:cubicBezTo>
                  <a:close/>
                  <a:moveTo>
                    <a:pt x="358" y="5"/>
                  </a:moveTo>
                  <a:cubicBezTo>
                    <a:pt x="358" y="5"/>
                    <a:pt x="357" y="5"/>
                    <a:pt x="357" y="5"/>
                  </a:cubicBezTo>
                  <a:cubicBezTo>
                    <a:pt x="358" y="5"/>
                    <a:pt x="358" y="5"/>
                    <a:pt x="358" y="5"/>
                  </a:cubicBezTo>
                  <a:cubicBezTo>
                    <a:pt x="358" y="5"/>
                    <a:pt x="358" y="5"/>
                    <a:pt x="358" y="5"/>
                  </a:cubicBezTo>
                  <a:close/>
                  <a:moveTo>
                    <a:pt x="356" y="5"/>
                  </a:moveTo>
                  <a:cubicBezTo>
                    <a:pt x="356" y="5"/>
                    <a:pt x="356" y="5"/>
                    <a:pt x="357" y="5"/>
                  </a:cubicBezTo>
                  <a:lnTo>
                    <a:pt x="356" y="5"/>
                  </a:lnTo>
                  <a:close/>
                  <a:moveTo>
                    <a:pt x="355" y="5"/>
                  </a:moveTo>
                  <a:cubicBezTo>
                    <a:pt x="355" y="5"/>
                    <a:pt x="355" y="5"/>
                    <a:pt x="355" y="5"/>
                  </a:cubicBezTo>
                  <a:cubicBezTo>
                    <a:pt x="355" y="5"/>
                    <a:pt x="355" y="5"/>
                    <a:pt x="355" y="5"/>
                  </a:cubicBezTo>
                  <a:close/>
                  <a:moveTo>
                    <a:pt x="355" y="5"/>
                  </a:moveTo>
                  <a:cubicBezTo>
                    <a:pt x="355" y="5"/>
                    <a:pt x="355" y="5"/>
                    <a:pt x="354" y="5"/>
                  </a:cubicBezTo>
                  <a:cubicBezTo>
                    <a:pt x="354" y="5"/>
                    <a:pt x="355" y="5"/>
                    <a:pt x="355" y="5"/>
                  </a:cubicBezTo>
                  <a:close/>
                  <a:moveTo>
                    <a:pt x="352" y="5"/>
                  </a:moveTo>
                  <a:cubicBezTo>
                    <a:pt x="352" y="5"/>
                    <a:pt x="352" y="5"/>
                    <a:pt x="352" y="5"/>
                  </a:cubicBezTo>
                  <a:cubicBezTo>
                    <a:pt x="352" y="5"/>
                    <a:pt x="352" y="5"/>
                    <a:pt x="352" y="5"/>
                  </a:cubicBezTo>
                  <a:close/>
                  <a:moveTo>
                    <a:pt x="351" y="6"/>
                  </a:moveTo>
                  <a:cubicBezTo>
                    <a:pt x="350" y="6"/>
                    <a:pt x="350" y="6"/>
                    <a:pt x="350" y="6"/>
                  </a:cubicBezTo>
                  <a:cubicBezTo>
                    <a:pt x="350" y="6"/>
                    <a:pt x="350" y="6"/>
                    <a:pt x="350" y="6"/>
                  </a:cubicBezTo>
                  <a:lnTo>
                    <a:pt x="351" y="6"/>
                  </a:lnTo>
                  <a:close/>
                  <a:moveTo>
                    <a:pt x="329" y="16"/>
                  </a:moveTo>
                  <a:cubicBezTo>
                    <a:pt x="329" y="16"/>
                    <a:pt x="329" y="16"/>
                    <a:pt x="329" y="16"/>
                  </a:cubicBezTo>
                  <a:cubicBezTo>
                    <a:pt x="329" y="16"/>
                    <a:pt x="329" y="16"/>
                    <a:pt x="329" y="16"/>
                  </a:cubicBezTo>
                  <a:close/>
                  <a:moveTo>
                    <a:pt x="320" y="22"/>
                  </a:moveTo>
                  <a:cubicBezTo>
                    <a:pt x="320" y="23"/>
                    <a:pt x="320" y="22"/>
                    <a:pt x="320" y="22"/>
                  </a:cubicBezTo>
                  <a:cubicBezTo>
                    <a:pt x="320" y="22"/>
                    <a:pt x="320" y="22"/>
                    <a:pt x="320" y="22"/>
                  </a:cubicBezTo>
                  <a:close/>
                  <a:moveTo>
                    <a:pt x="317" y="27"/>
                  </a:moveTo>
                  <a:cubicBezTo>
                    <a:pt x="317" y="27"/>
                    <a:pt x="317" y="27"/>
                    <a:pt x="317" y="27"/>
                  </a:cubicBezTo>
                  <a:cubicBezTo>
                    <a:pt x="317" y="27"/>
                    <a:pt x="317" y="27"/>
                    <a:pt x="317" y="2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 name="Freeform 33"/>
            <p:cNvSpPr>
              <a:spLocks/>
            </p:cNvSpPr>
            <p:nvPr/>
          </p:nvSpPr>
          <p:spPr bwMode="auto">
            <a:xfrm>
              <a:off x="14457362" y="4270375"/>
              <a:ext cx="3175" cy="4763"/>
            </a:xfrm>
            <a:custGeom>
              <a:avLst/>
              <a:gdLst>
                <a:gd name="T0" fmla="*/ 3175 w 1"/>
                <a:gd name="T1" fmla="*/ 4763 h 1"/>
                <a:gd name="T2" fmla="*/ 0 w 1"/>
                <a:gd name="T3" fmla="*/ 4763 h 1"/>
                <a:gd name="T4" fmla="*/ 3175 w 1"/>
                <a:gd name="T5" fmla="*/ 4763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0"/>
                    <a:pt x="0" y="1"/>
                    <a:pt x="0" y="1"/>
                  </a:cubicBezTo>
                  <a:cubicBezTo>
                    <a:pt x="1" y="0"/>
                    <a:pt x="1"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 name="Freeform 34"/>
            <p:cNvSpPr>
              <a:spLocks/>
            </p:cNvSpPr>
            <p:nvPr/>
          </p:nvSpPr>
          <p:spPr bwMode="auto">
            <a:xfrm>
              <a:off x="14457362" y="4138613"/>
              <a:ext cx="428625" cy="304800"/>
            </a:xfrm>
            <a:custGeom>
              <a:avLst/>
              <a:gdLst>
                <a:gd name="T0" fmla="*/ 255671 w 114"/>
                <a:gd name="T1" fmla="*/ 56444 h 81"/>
                <a:gd name="T2" fmla="*/ 274470 w 114"/>
                <a:gd name="T3" fmla="*/ 71496 h 81"/>
                <a:gd name="T4" fmla="*/ 312069 w 114"/>
                <a:gd name="T5" fmla="*/ 101600 h 81"/>
                <a:gd name="T6" fmla="*/ 327109 w 114"/>
                <a:gd name="T7" fmla="*/ 112889 h 81"/>
                <a:gd name="T8" fmla="*/ 360947 w 114"/>
                <a:gd name="T9" fmla="*/ 154281 h 81"/>
                <a:gd name="T10" fmla="*/ 372227 w 114"/>
                <a:gd name="T11" fmla="*/ 169333 h 81"/>
                <a:gd name="T12" fmla="*/ 391026 w 114"/>
                <a:gd name="T13" fmla="*/ 191911 h 81"/>
                <a:gd name="T14" fmla="*/ 406066 w 114"/>
                <a:gd name="T15" fmla="*/ 214489 h 81"/>
                <a:gd name="T16" fmla="*/ 409826 w 114"/>
                <a:gd name="T17" fmla="*/ 229541 h 81"/>
                <a:gd name="T18" fmla="*/ 417345 w 114"/>
                <a:gd name="T19" fmla="*/ 237067 h 81"/>
                <a:gd name="T20" fmla="*/ 424865 w 114"/>
                <a:gd name="T21" fmla="*/ 267170 h 81"/>
                <a:gd name="T22" fmla="*/ 424865 w 114"/>
                <a:gd name="T23" fmla="*/ 267170 h 81"/>
                <a:gd name="T24" fmla="*/ 402306 w 114"/>
                <a:gd name="T25" fmla="*/ 285985 h 81"/>
                <a:gd name="T26" fmla="*/ 394786 w 114"/>
                <a:gd name="T27" fmla="*/ 282222 h 81"/>
                <a:gd name="T28" fmla="*/ 379747 w 114"/>
                <a:gd name="T29" fmla="*/ 289748 h 81"/>
                <a:gd name="T30" fmla="*/ 357188 w 114"/>
                <a:gd name="T31" fmla="*/ 297274 h 81"/>
                <a:gd name="T32" fmla="*/ 334628 w 114"/>
                <a:gd name="T33" fmla="*/ 301037 h 81"/>
                <a:gd name="T34" fmla="*/ 308309 w 114"/>
                <a:gd name="T35" fmla="*/ 304800 h 81"/>
                <a:gd name="T36" fmla="*/ 285750 w 114"/>
                <a:gd name="T37" fmla="*/ 301037 h 81"/>
                <a:gd name="T38" fmla="*/ 278230 w 114"/>
                <a:gd name="T39" fmla="*/ 304800 h 81"/>
                <a:gd name="T40" fmla="*/ 266951 w 114"/>
                <a:gd name="T41" fmla="*/ 304800 h 81"/>
                <a:gd name="T42" fmla="*/ 255671 w 114"/>
                <a:gd name="T43" fmla="*/ 301037 h 81"/>
                <a:gd name="T44" fmla="*/ 240632 w 114"/>
                <a:gd name="T45" fmla="*/ 301037 h 81"/>
                <a:gd name="T46" fmla="*/ 206793 w 114"/>
                <a:gd name="T47" fmla="*/ 297274 h 81"/>
                <a:gd name="T48" fmla="*/ 187993 w 114"/>
                <a:gd name="T49" fmla="*/ 293511 h 81"/>
                <a:gd name="T50" fmla="*/ 142875 w 114"/>
                <a:gd name="T51" fmla="*/ 278459 h 81"/>
                <a:gd name="T52" fmla="*/ 131595 w 114"/>
                <a:gd name="T53" fmla="*/ 274696 h 81"/>
                <a:gd name="T54" fmla="*/ 135355 w 114"/>
                <a:gd name="T55" fmla="*/ 263407 h 81"/>
                <a:gd name="T56" fmla="*/ 120316 w 114"/>
                <a:gd name="T57" fmla="*/ 267170 h 81"/>
                <a:gd name="T58" fmla="*/ 109036 w 114"/>
                <a:gd name="T59" fmla="*/ 259644 h 81"/>
                <a:gd name="T60" fmla="*/ 97757 w 114"/>
                <a:gd name="T61" fmla="*/ 255881 h 81"/>
                <a:gd name="T62" fmla="*/ 90237 w 114"/>
                <a:gd name="T63" fmla="*/ 244593 h 81"/>
                <a:gd name="T64" fmla="*/ 82717 w 114"/>
                <a:gd name="T65" fmla="*/ 240830 h 81"/>
                <a:gd name="T66" fmla="*/ 78957 w 114"/>
                <a:gd name="T67" fmla="*/ 229541 h 81"/>
                <a:gd name="T68" fmla="*/ 67678 w 114"/>
                <a:gd name="T69" fmla="*/ 225778 h 81"/>
                <a:gd name="T70" fmla="*/ 52638 w 114"/>
                <a:gd name="T71" fmla="*/ 225778 h 81"/>
                <a:gd name="T72" fmla="*/ 52638 w 114"/>
                <a:gd name="T73" fmla="*/ 218252 h 81"/>
                <a:gd name="T74" fmla="*/ 56398 w 114"/>
                <a:gd name="T75" fmla="*/ 210726 h 81"/>
                <a:gd name="T76" fmla="*/ 37599 w 114"/>
                <a:gd name="T77" fmla="*/ 191911 h 81"/>
                <a:gd name="T78" fmla="*/ 33839 w 114"/>
                <a:gd name="T79" fmla="*/ 188148 h 81"/>
                <a:gd name="T80" fmla="*/ 11280 w 114"/>
                <a:gd name="T81" fmla="*/ 161807 h 81"/>
                <a:gd name="T82" fmla="*/ 3760 w 114"/>
                <a:gd name="T83" fmla="*/ 146756 h 81"/>
                <a:gd name="T84" fmla="*/ 7520 w 114"/>
                <a:gd name="T85" fmla="*/ 150519 h 81"/>
                <a:gd name="T86" fmla="*/ 18799 w 114"/>
                <a:gd name="T87" fmla="*/ 154281 h 81"/>
                <a:gd name="T88" fmla="*/ 30079 w 114"/>
                <a:gd name="T89" fmla="*/ 165570 h 81"/>
                <a:gd name="T90" fmla="*/ 75197 w 114"/>
                <a:gd name="T91" fmla="*/ 210726 h 81"/>
                <a:gd name="T92" fmla="*/ 105276 w 114"/>
                <a:gd name="T93" fmla="*/ 233304 h 81"/>
                <a:gd name="T94" fmla="*/ 176714 w 114"/>
                <a:gd name="T95" fmla="*/ 263407 h 81"/>
                <a:gd name="T96" fmla="*/ 210553 w 114"/>
                <a:gd name="T97" fmla="*/ 270933 h 81"/>
                <a:gd name="T98" fmla="*/ 251911 w 114"/>
                <a:gd name="T99" fmla="*/ 274696 h 81"/>
                <a:gd name="T100" fmla="*/ 342148 w 114"/>
                <a:gd name="T101" fmla="*/ 274696 h 81"/>
                <a:gd name="T102" fmla="*/ 391026 w 114"/>
                <a:gd name="T103" fmla="*/ 259644 h 81"/>
                <a:gd name="T104" fmla="*/ 406066 w 114"/>
                <a:gd name="T105" fmla="*/ 267170 h 81"/>
                <a:gd name="T106" fmla="*/ 308309 w 114"/>
                <a:gd name="T107" fmla="*/ 127941 h 81"/>
                <a:gd name="T108" fmla="*/ 285750 w 114"/>
                <a:gd name="T109" fmla="*/ 101600 h 8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4" h="81">
                  <a:moveTo>
                    <a:pt x="50" y="1"/>
                  </a:moveTo>
                  <a:cubicBezTo>
                    <a:pt x="54" y="1"/>
                    <a:pt x="55" y="4"/>
                    <a:pt x="58" y="5"/>
                  </a:cubicBezTo>
                  <a:cubicBezTo>
                    <a:pt x="59" y="6"/>
                    <a:pt x="57" y="6"/>
                    <a:pt x="58" y="6"/>
                  </a:cubicBezTo>
                  <a:cubicBezTo>
                    <a:pt x="61" y="7"/>
                    <a:pt x="64" y="11"/>
                    <a:pt x="66" y="14"/>
                  </a:cubicBezTo>
                  <a:cubicBezTo>
                    <a:pt x="66" y="14"/>
                    <a:pt x="66" y="14"/>
                    <a:pt x="66" y="14"/>
                  </a:cubicBezTo>
                  <a:cubicBezTo>
                    <a:pt x="66" y="14"/>
                    <a:pt x="67" y="14"/>
                    <a:pt x="68" y="15"/>
                  </a:cubicBezTo>
                  <a:cubicBezTo>
                    <a:pt x="67" y="15"/>
                    <a:pt x="67" y="15"/>
                    <a:pt x="67" y="15"/>
                  </a:cubicBezTo>
                  <a:cubicBezTo>
                    <a:pt x="68" y="15"/>
                    <a:pt x="68" y="16"/>
                    <a:pt x="69" y="16"/>
                  </a:cubicBezTo>
                  <a:cubicBezTo>
                    <a:pt x="69" y="16"/>
                    <a:pt x="69" y="16"/>
                    <a:pt x="69" y="17"/>
                  </a:cubicBezTo>
                  <a:cubicBezTo>
                    <a:pt x="69" y="17"/>
                    <a:pt x="69" y="17"/>
                    <a:pt x="69" y="17"/>
                  </a:cubicBezTo>
                  <a:cubicBezTo>
                    <a:pt x="71" y="16"/>
                    <a:pt x="71" y="18"/>
                    <a:pt x="73" y="19"/>
                  </a:cubicBezTo>
                  <a:cubicBezTo>
                    <a:pt x="73" y="19"/>
                    <a:pt x="73" y="19"/>
                    <a:pt x="73" y="19"/>
                  </a:cubicBezTo>
                  <a:cubicBezTo>
                    <a:pt x="75" y="20"/>
                    <a:pt x="77" y="22"/>
                    <a:pt x="79" y="24"/>
                  </a:cubicBezTo>
                  <a:cubicBezTo>
                    <a:pt x="79" y="24"/>
                    <a:pt x="79" y="24"/>
                    <a:pt x="79" y="25"/>
                  </a:cubicBezTo>
                  <a:cubicBezTo>
                    <a:pt x="79" y="24"/>
                    <a:pt x="80" y="25"/>
                    <a:pt x="81" y="25"/>
                  </a:cubicBezTo>
                  <a:cubicBezTo>
                    <a:pt x="80" y="26"/>
                    <a:pt x="82" y="25"/>
                    <a:pt x="82" y="26"/>
                  </a:cubicBezTo>
                  <a:cubicBezTo>
                    <a:pt x="82" y="26"/>
                    <a:pt x="82" y="26"/>
                    <a:pt x="82" y="26"/>
                  </a:cubicBezTo>
                  <a:cubicBezTo>
                    <a:pt x="83" y="26"/>
                    <a:pt x="82" y="27"/>
                    <a:pt x="83" y="27"/>
                  </a:cubicBezTo>
                  <a:cubicBezTo>
                    <a:pt x="83" y="28"/>
                    <a:pt x="83" y="28"/>
                    <a:pt x="83" y="28"/>
                  </a:cubicBezTo>
                  <a:cubicBezTo>
                    <a:pt x="84" y="27"/>
                    <a:pt x="84" y="29"/>
                    <a:pt x="84" y="29"/>
                  </a:cubicBezTo>
                  <a:cubicBezTo>
                    <a:pt x="84" y="29"/>
                    <a:pt x="84" y="29"/>
                    <a:pt x="84" y="29"/>
                  </a:cubicBezTo>
                  <a:cubicBezTo>
                    <a:pt x="85" y="29"/>
                    <a:pt x="85" y="29"/>
                    <a:pt x="85" y="29"/>
                  </a:cubicBezTo>
                  <a:cubicBezTo>
                    <a:pt x="85" y="30"/>
                    <a:pt x="85" y="30"/>
                    <a:pt x="85" y="30"/>
                  </a:cubicBezTo>
                  <a:cubicBezTo>
                    <a:pt x="86" y="30"/>
                    <a:pt x="86" y="31"/>
                    <a:pt x="87" y="30"/>
                  </a:cubicBezTo>
                  <a:cubicBezTo>
                    <a:pt x="86" y="31"/>
                    <a:pt x="86" y="30"/>
                    <a:pt x="85" y="31"/>
                  </a:cubicBezTo>
                  <a:cubicBezTo>
                    <a:pt x="88" y="33"/>
                    <a:pt x="91" y="36"/>
                    <a:pt x="93" y="38"/>
                  </a:cubicBezTo>
                  <a:cubicBezTo>
                    <a:pt x="93" y="39"/>
                    <a:pt x="93" y="39"/>
                    <a:pt x="93" y="39"/>
                  </a:cubicBezTo>
                  <a:cubicBezTo>
                    <a:pt x="93" y="39"/>
                    <a:pt x="94" y="40"/>
                    <a:pt x="95" y="40"/>
                  </a:cubicBezTo>
                  <a:cubicBezTo>
                    <a:pt x="95" y="40"/>
                    <a:pt x="94" y="41"/>
                    <a:pt x="95" y="41"/>
                  </a:cubicBezTo>
                  <a:cubicBezTo>
                    <a:pt x="95" y="41"/>
                    <a:pt x="96" y="41"/>
                    <a:pt x="96" y="41"/>
                  </a:cubicBezTo>
                  <a:cubicBezTo>
                    <a:pt x="96" y="41"/>
                    <a:pt x="95" y="41"/>
                    <a:pt x="95" y="42"/>
                  </a:cubicBezTo>
                  <a:cubicBezTo>
                    <a:pt x="96" y="42"/>
                    <a:pt x="96" y="42"/>
                    <a:pt x="97" y="43"/>
                  </a:cubicBezTo>
                  <a:cubicBezTo>
                    <a:pt x="97" y="43"/>
                    <a:pt x="97" y="43"/>
                    <a:pt x="96" y="43"/>
                  </a:cubicBezTo>
                  <a:cubicBezTo>
                    <a:pt x="98" y="43"/>
                    <a:pt x="97" y="44"/>
                    <a:pt x="98" y="44"/>
                  </a:cubicBezTo>
                  <a:cubicBezTo>
                    <a:pt x="98" y="44"/>
                    <a:pt x="98" y="44"/>
                    <a:pt x="98" y="44"/>
                  </a:cubicBezTo>
                  <a:cubicBezTo>
                    <a:pt x="98" y="46"/>
                    <a:pt x="98" y="44"/>
                    <a:pt x="99" y="45"/>
                  </a:cubicBezTo>
                  <a:cubicBezTo>
                    <a:pt x="99" y="45"/>
                    <a:pt x="98" y="45"/>
                    <a:pt x="98" y="45"/>
                  </a:cubicBezTo>
                  <a:cubicBezTo>
                    <a:pt x="99" y="45"/>
                    <a:pt x="100" y="47"/>
                    <a:pt x="101" y="47"/>
                  </a:cubicBezTo>
                  <a:cubicBezTo>
                    <a:pt x="101" y="47"/>
                    <a:pt x="101" y="47"/>
                    <a:pt x="101" y="47"/>
                  </a:cubicBezTo>
                  <a:cubicBezTo>
                    <a:pt x="101" y="48"/>
                    <a:pt x="102" y="49"/>
                    <a:pt x="103" y="50"/>
                  </a:cubicBezTo>
                  <a:cubicBezTo>
                    <a:pt x="103" y="50"/>
                    <a:pt x="102" y="50"/>
                    <a:pt x="102" y="51"/>
                  </a:cubicBezTo>
                  <a:cubicBezTo>
                    <a:pt x="103" y="50"/>
                    <a:pt x="104" y="52"/>
                    <a:pt x="104" y="51"/>
                  </a:cubicBezTo>
                  <a:cubicBezTo>
                    <a:pt x="105" y="52"/>
                    <a:pt x="105" y="53"/>
                    <a:pt x="106" y="53"/>
                  </a:cubicBezTo>
                  <a:cubicBezTo>
                    <a:pt x="105" y="53"/>
                    <a:pt x="105" y="54"/>
                    <a:pt x="104" y="54"/>
                  </a:cubicBezTo>
                  <a:cubicBezTo>
                    <a:pt x="104" y="55"/>
                    <a:pt x="104" y="55"/>
                    <a:pt x="104" y="55"/>
                  </a:cubicBezTo>
                  <a:cubicBezTo>
                    <a:pt x="104" y="55"/>
                    <a:pt x="104" y="54"/>
                    <a:pt x="104" y="54"/>
                  </a:cubicBezTo>
                  <a:cubicBezTo>
                    <a:pt x="104" y="55"/>
                    <a:pt x="105" y="55"/>
                    <a:pt x="105" y="56"/>
                  </a:cubicBezTo>
                  <a:cubicBezTo>
                    <a:pt x="106" y="56"/>
                    <a:pt x="107" y="56"/>
                    <a:pt x="108" y="57"/>
                  </a:cubicBezTo>
                  <a:cubicBezTo>
                    <a:pt x="107" y="57"/>
                    <a:pt x="107" y="58"/>
                    <a:pt x="107" y="57"/>
                  </a:cubicBezTo>
                  <a:cubicBezTo>
                    <a:pt x="109" y="58"/>
                    <a:pt x="109" y="58"/>
                    <a:pt x="109" y="58"/>
                  </a:cubicBezTo>
                  <a:cubicBezTo>
                    <a:pt x="109" y="58"/>
                    <a:pt x="108" y="58"/>
                    <a:pt x="109" y="59"/>
                  </a:cubicBezTo>
                  <a:cubicBezTo>
                    <a:pt x="109" y="59"/>
                    <a:pt x="109" y="59"/>
                    <a:pt x="109" y="59"/>
                  </a:cubicBezTo>
                  <a:cubicBezTo>
                    <a:pt x="109" y="59"/>
                    <a:pt x="110" y="60"/>
                    <a:pt x="109" y="61"/>
                  </a:cubicBezTo>
                  <a:cubicBezTo>
                    <a:pt x="109" y="61"/>
                    <a:pt x="109" y="60"/>
                    <a:pt x="109" y="61"/>
                  </a:cubicBezTo>
                  <a:cubicBezTo>
                    <a:pt x="109" y="61"/>
                    <a:pt x="110" y="61"/>
                    <a:pt x="110" y="62"/>
                  </a:cubicBezTo>
                  <a:cubicBezTo>
                    <a:pt x="110" y="62"/>
                    <a:pt x="110" y="62"/>
                    <a:pt x="110" y="62"/>
                  </a:cubicBezTo>
                  <a:cubicBezTo>
                    <a:pt x="110" y="62"/>
                    <a:pt x="111" y="63"/>
                    <a:pt x="111" y="62"/>
                  </a:cubicBezTo>
                  <a:cubicBezTo>
                    <a:pt x="111" y="62"/>
                    <a:pt x="110" y="62"/>
                    <a:pt x="110" y="62"/>
                  </a:cubicBezTo>
                  <a:cubicBezTo>
                    <a:pt x="111" y="62"/>
                    <a:pt x="111" y="63"/>
                    <a:pt x="112" y="63"/>
                  </a:cubicBezTo>
                  <a:cubicBezTo>
                    <a:pt x="112" y="63"/>
                    <a:pt x="111" y="63"/>
                    <a:pt x="111" y="63"/>
                  </a:cubicBezTo>
                  <a:cubicBezTo>
                    <a:pt x="112" y="64"/>
                    <a:pt x="113" y="65"/>
                    <a:pt x="113" y="66"/>
                  </a:cubicBezTo>
                  <a:cubicBezTo>
                    <a:pt x="114" y="66"/>
                    <a:pt x="112" y="66"/>
                    <a:pt x="112" y="65"/>
                  </a:cubicBezTo>
                  <a:cubicBezTo>
                    <a:pt x="112" y="67"/>
                    <a:pt x="114" y="68"/>
                    <a:pt x="113" y="69"/>
                  </a:cubicBezTo>
                  <a:cubicBezTo>
                    <a:pt x="113" y="69"/>
                    <a:pt x="114" y="69"/>
                    <a:pt x="114" y="69"/>
                  </a:cubicBezTo>
                  <a:cubicBezTo>
                    <a:pt x="114" y="70"/>
                    <a:pt x="113" y="70"/>
                    <a:pt x="113" y="70"/>
                  </a:cubicBezTo>
                  <a:cubicBezTo>
                    <a:pt x="113" y="70"/>
                    <a:pt x="113" y="71"/>
                    <a:pt x="113" y="71"/>
                  </a:cubicBezTo>
                  <a:cubicBezTo>
                    <a:pt x="113" y="71"/>
                    <a:pt x="113" y="71"/>
                    <a:pt x="113" y="71"/>
                  </a:cubicBezTo>
                  <a:cubicBezTo>
                    <a:pt x="113" y="71"/>
                    <a:pt x="113" y="71"/>
                    <a:pt x="113" y="71"/>
                  </a:cubicBezTo>
                  <a:cubicBezTo>
                    <a:pt x="112" y="74"/>
                    <a:pt x="112" y="74"/>
                    <a:pt x="112" y="74"/>
                  </a:cubicBezTo>
                  <a:cubicBezTo>
                    <a:pt x="112" y="74"/>
                    <a:pt x="112" y="74"/>
                    <a:pt x="112" y="73"/>
                  </a:cubicBezTo>
                  <a:cubicBezTo>
                    <a:pt x="113" y="71"/>
                    <a:pt x="113" y="71"/>
                    <a:pt x="113" y="71"/>
                  </a:cubicBezTo>
                  <a:cubicBezTo>
                    <a:pt x="113" y="71"/>
                    <a:pt x="113" y="71"/>
                    <a:pt x="113" y="71"/>
                  </a:cubicBezTo>
                  <a:cubicBezTo>
                    <a:pt x="113" y="71"/>
                    <a:pt x="113" y="71"/>
                    <a:pt x="113" y="71"/>
                  </a:cubicBezTo>
                  <a:cubicBezTo>
                    <a:pt x="113" y="71"/>
                    <a:pt x="113" y="71"/>
                    <a:pt x="113" y="71"/>
                  </a:cubicBezTo>
                  <a:cubicBezTo>
                    <a:pt x="114" y="72"/>
                    <a:pt x="114" y="72"/>
                    <a:pt x="114" y="72"/>
                  </a:cubicBezTo>
                  <a:cubicBezTo>
                    <a:pt x="112" y="73"/>
                    <a:pt x="112" y="73"/>
                    <a:pt x="112" y="73"/>
                  </a:cubicBezTo>
                  <a:cubicBezTo>
                    <a:pt x="111" y="74"/>
                    <a:pt x="109" y="75"/>
                    <a:pt x="108" y="75"/>
                  </a:cubicBezTo>
                  <a:cubicBezTo>
                    <a:pt x="108" y="75"/>
                    <a:pt x="108" y="76"/>
                    <a:pt x="107" y="76"/>
                  </a:cubicBezTo>
                  <a:cubicBezTo>
                    <a:pt x="107" y="75"/>
                    <a:pt x="107" y="75"/>
                    <a:pt x="107" y="75"/>
                  </a:cubicBezTo>
                  <a:cubicBezTo>
                    <a:pt x="107" y="75"/>
                    <a:pt x="106" y="76"/>
                    <a:pt x="106" y="75"/>
                  </a:cubicBezTo>
                  <a:cubicBezTo>
                    <a:pt x="106" y="76"/>
                    <a:pt x="108" y="74"/>
                    <a:pt x="108" y="75"/>
                  </a:cubicBezTo>
                  <a:cubicBezTo>
                    <a:pt x="107" y="74"/>
                    <a:pt x="107" y="76"/>
                    <a:pt x="107" y="75"/>
                  </a:cubicBezTo>
                  <a:cubicBezTo>
                    <a:pt x="106" y="75"/>
                    <a:pt x="106" y="76"/>
                    <a:pt x="105" y="76"/>
                  </a:cubicBezTo>
                  <a:cubicBezTo>
                    <a:pt x="105" y="76"/>
                    <a:pt x="105" y="75"/>
                    <a:pt x="105" y="75"/>
                  </a:cubicBezTo>
                  <a:cubicBezTo>
                    <a:pt x="104" y="76"/>
                    <a:pt x="105" y="76"/>
                    <a:pt x="104" y="76"/>
                  </a:cubicBezTo>
                  <a:cubicBezTo>
                    <a:pt x="104" y="76"/>
                    <a:pt x="104" y="76"/>
                    <a:pt x="104" y="76"/>
                  </a:cubicBezTo>
                  <a:cubicBezTo>
                    <a:pt x="104" y="77"/>
                    <a:pt x="103" y="76"/>
                    <a:pt x="103" y="77"/>
                  </a:cubicBezTo>
                  <a:cubicBezTo>
                    <a:pt x="103" y="77"/>
                    <a:pt x="102" y="78"/>
                    <a:pt x="102" y="77"/>
                  </a:cubicBezTo>
                  <a:cubicBezTo>
                    <a:pt x="102" y="76"/>
                    <a:pt x="102" y="76"/>
                    <a:pt x="102" y="76"/>
                  </a:cubicBezTo>
                  <a:cubicBezTo>
                    <a:pt x="101" y="76"/>
                    <a:pt x="101" y="77"/>
                    <a:pt x="101" y="77"/>
                  </a:cubicBezTo>
                  <a:cubicBezTo>
                    <a:pt x="101" y="77"/>
                    <a:pt x="101" y="77"/>
                    <a:pt x="101" y="77"/>
                  </a:cubicBezTo>
                  <a:cubicBezTo>
                    <a:pt x="101" y="78"/>
                    <a:pt x="100" y="77"/>
                    <a:pt x="100" y="78"/>
                  </a:cubicBezTo>
                  <a:cubicBezTo>
                    <a:pt x="99" y="78"/>
                    <a:pt x="98" y="78"/>
                    <a:pt x="97" y="78"/>
                  </a:cubicBezTo>
                  <a:cubicBezTo>
                    <a:pt x="97" y="78"/>
                    <a:pt x="96" y="79"/>
                    <a:pt x="95" y="79"/>
                  </a:cubicBezTo>
                  <a:cubicBezTo>
                    <a:pt x="96" y="79"/>
                    <a:pt x="96" y="79"/>
                    <a:pt x="96" y="78"/>
                  </a:cubicBezTo>
                  <a:cubicBezTo>
                    <a:pt x="95" y="78"/>
                    <a:pt x="95" y="78"/>
                    <a:pt x="95" y="79"/>
                  </a:cubicBezTo>
                  <a:cubicBezTo>
                    <a:pt x="95" y="78"/>
                    <a:pt x="94" y="78"/>
                    <a:pt x="93" y="78"/>
                  </a:cubicBezTo>
                  <a:cubicBezTo>
                    <a:pt x="93" y="78"/>
                    <a:pt x="93" y="79"/>
                    <a:pt x="93" y="79"/>
                  </a:cubicBezTo>
                  <a:cubicBezTo>
                    <a:pt x="92" y="78"/>
                    <a:pt x="91" y="80"/>
                    <a:pt x="91" y="79"/>
                  </a:cubicBezTo>
                  <a:cubicBezTo>
                    <a:pt x="91" y="79"/>
                    <a:pt x="91" y="79"/>
                    <a:pt x="91" y="78"/>
                  </a:cubicBezTo>
                  <a:cubicBezTo>
                    <a:pt x="90" y="78"/>
                    <a:pt x="90" y="79"/>
                    <a:pt x="89" y="79"/>
                  </a:cubicBezTo>
                  <a:cubicBezTo>
                    <a:pt x="89" y="80"/>
                    <a:pt x="89" y="80"/>
                    <a:pt x="89" y="80"/>
                  </a:cubicBezTo>
                  <a:cubicBezTo>
                    <a:pt x="89" y="79"/>
                    <a:pt x="88" y="81"/>
                    <a:pt x="88" y="80"/>
                  </a:cubicBezTo>
                  <a:cubicBezTo>
                    <a:pt x="88" y="80"/>
                    <a:pt x="87" y="80"/>
                    <a:pt x="87" y="80"/>
                  </a:cubicBezTo>
                  <a:cubicBezTo>
                    <a:pt x="85" y="80"/>
                    <a:pt x="83" y="81"/>
                    <a:pt x="82" y="80"/>
                  </a:cubicBezTo>
                  <a:cubicBezTo>
                    <a:pt x="82" y="80"/>
                    <a:pt x="81" y="80"/>
                    <a:pt x="82" y="80"/>
                  </a:cubicBezTo>
                  <a:cubicBezTo>
                    <a:pt x="82" y="81"/>
                    <a:pt x="82" y="80"/>
                    <a:pt x="82" y="80"/>
                  </a:cubicBezTo>
                  <a:cubicBezTo>
                    <a:pt x="82" y="80"/>
                    <a:pt x="82" y="80"/>
                    <a:pt x="82" y="81"/>
                  </a:cubicBezTo>
                  <a:cubicBezTo>
                    <a:pt x="81" y="80"/>
                    <a:pt x="81" y="80"/>
                    <a:pt x="82" y="80"/>
                  </a:cubicBezTo>
                  <a:cubicBezTo>
                    <a:pt x="80" y="79"/>
                    <a:pt x="81" y="81"/>
                    <a:pt x="79" y="81"/>
                  </a:cubicBezTo>
                  <a:cubicBezTo>
                    <a:pt x="79" y="80"/>
                    <a:pt x="79" y="80"/>
                    <a:pt x="79" y="80"/>
                  </a:cubicBezTo>
                  <a:cubicBezTo>
                    <a:pt x="78" y="81"/>
                    <a:pt x="78" y="81"/>
                    <a:pt x="78" y="81"/>
                  </a:cubicBezTo>
                  <a:cubicBezTo>
                    <a:pt x="77" y="81"/>
                    <a:pt x="77" y="80"/>
                    <a:pt x="77" y="80"/>
                  </a:cubicBezTo>
                  <a:cubicBezTo>
                    <a:pt x="77" y="80"/>
                    <a:pt x="76" y="80"/>
                    <a:pt x="76" y="80"/>
                  </a:cubicBezTo>
                  <a:cubicBezTo>
                    <a:pt x="76" y="79"/>
                    <a:pt x="76" y="79"/>
                    <a:pt x="76" y="79"/>
                  </a:cubicBezTo>
                  <a:cubicBezTo>
                    <a:pt x="76" y="80"/>
                    <a:pt x="75" y="80"/>
                    <a:pt x="75" y="80"/>
                  </a:cubicBezTo>
                  <a:cubicBezTo>
                    <a:pt x="75" y="80"/>
                    <a:pt x="75" y="80"/>
                    <a:pt x="75" y="80"/>
                  </a:cubicBezTo>
                  <a:cubicBezTo>
                    <a:pt x="75" y="80"/>
                    <a:pt x="75" y="80"/>
                    <a:pt x="74" y="80"/>
                  </a:cubicBezTo>
                  <a:cubicBezTo>
                    <a:pt x="74" y="80"/>
                    <a:pt x="75" y="80"/>
                    <a:pt x="75" y="80"/>
                  </a:cubicBezTo>
                  <a:cubicBezTo>
                    <a:pt x="75" y="81"/>
                    <a:pt x="75" y="81"/>
                    <a:pt x="74" y="81"/>
                  </a:cubicBezTo>
                  <a:cubicBezTo>
                    <a:pt x="74" y="80"/>
                    <a:pt x="74" y="80"/>
                    <a:pt x="73" y="80"/>
                  </a:cubicBezTo>
                  <a:cubicBezTo>
                    <a:pt x="73" y="80"/>
                    <a:pt x="73" y="81"/>
                    <a:pt x="73" y="81"/>
                  </a:cubicBezTo>
                  <a:cubicBezTo>
                    <a:pt x="73" y="81"/>
                    <a:pt x="72" y="81"/>
                    <a:pt x="72" y="80"/>
                  </a:cubicBezTo>
                  <a:cubicBezTo>
                    <a:pt x="72" y="80"/>
                    <a:pt x="73" y="81"/>
                    <a:pt x="73" y="80"/>
                  </a:cubicBezTo>
                  <a:cubicBezTo>
                    <a:pt x="73" y="80"/>
                    <a:pt x="73" y="80"/>
                    <a:pt x="72" y="80"/>
                  </a:cubicBezTo>
                  <a:cubicBezTo>
                    <a:pt x="72" y="80"/>
                    <a:pt x="72" y="81"/>
                    <a:pt x="71" y="81"/>
                  </a:cubicBezTo>
                  <a:cubicBezTo>
                    <a:pt x="71" y="81"/>
                    <a:pt x="72" y="80"/>
                    <a:pt x="72" y="80"/>
                  </a:cubicBezTo>
                  <a:cubicBezTo>
                    <a:pt x="71" y="80"/>
                    <a:pt x="71" y="80"/>
                    <a:pt x="71" y="80"/>
                  </a:cubicBezTo>
                  <a:cubicBezTo>
                    <a:pt x="71" y="80"/>
                    <a:pt x="71" y="80"/>
                    <a:pt x="71" y="80"/>
                  </a:cubicBezTo>
                  <a:cubicBezTo>
                    <a:pt x="71" y="80"/>
                    <a:pt x="71" y="80"/>
                    <a:pt x="71" y="80"/>
                  </a:cubicBezTo>
                  <a:cubicBezTo>
                    <a:pt x="71" y="81"/>
                    <a:pt x="70" y="80"/>
                    <a:pt x="69" y="81"/>
                  </a:cubicBezTo>
                  <a:cubicBezTo>
                    <a:pt x="69" y="81"/>
                    <a:pt x="69" y="80"/>
                    <a:pt x="68" y="80"/>
                  </a:cubicBezTo>
                  <a:cubicBezTo>
                    <a:pt x="68" y="80"/>
                    <a:pt x="68" y="80"/>
                    <a:pt x="68" y="80"/>
                  </a:cubicBezTo>
                  <a:cubicBezTo>
                    <a:pt x="68" y="80"/>
                    <a:pt x="67" y="80"/>
                    <a:pt x="67" y="80"/>
                  </a:cubicBezTo>
                  <a:cubicBezTo>
                    <a:pt x="67" y="80"/>
                    <a:pt x="67" y="80"/>
                    <a:pt x="67" y="80"/>
                  </a:cubicBezTo>
                  <a:cubicBezTo>
                    <a:pt x="67" y="80"/>
                    <a:pt x="66" y="80"/>
                    <a:pt x="66" y="81"/>
                  </a:cubicBezTo>
                  <a:cubicBezTo>
                    <a:pt x="65" y="80"/>
                    <a:pt x="66" y="79"/>
                    <a:pt x="65" y="79"/>
                  </a:cubicBezTo>
                  <a:cubicBezTo>
                    <a:pt x="64" y="79"/>
                    <a:pt x="64" y="80"/>
                    <a:pt x="64" y="80"/>
                  </a:cubicBezTo>
                  <a:cubicBezTo>
                    <a:pt x="63" y="80"/>
                    <a:pt x="62" y="81"/>
                    <a:pt x="61" y="80"/>
                  </a:cubicBezTo>
                  <a:cubicBezTo>
                    <a:pt x="60" y="80"/>
                    <a:pt x="60" y="80"/>
                    <a:pt x="60" y="80"/>
                  </a:cubicBezTo>
                  <a:cubicBezTo>
                    <a:pt x="59" y="79"/>
                    <a:pt x="56" y="80"/>
                    <a:pt x="55" y="79"/>
                  </a:cubicBezTo>
                  <a:cubicBezTo>
                    <a:pt x="56" y="78"/>
                    <a:pt x="56" y="78"/>
                    <a:pt x="56" y="78"/>
                  </a:cubicBezTo>
                  <a:cubicBezTo>
                    <a:pt x="55" y="78"/>
                    <a:pt x="55" y="77"/>
                    <a:pt x="55" y="78"/>
                  </a:cubicBezTo>
                  <a:cubicBezTo>
                    <a:pt x="55" y="78"/>
                    <a:pt x="55" y="79"/>
                    <a:pt x="55" y="79"/>
                  </a:cubicBezTo>
                  <a:cubicBezTo>
                    <a:pt x="54" y="79"/>
                    <a:pt x="53" y="78"/>
                    <a:pt x="52" y="78"/>
                  </a:cubicBezTo>
                  <a:cubicBezTo>
                    <a:pt x="52" y="78"/>
                    <a:pt x="52" y="78"/>
                    <a:pt x="52" y="78"/>
                  </a:cubicBezTo>
                  <a:cubicBezTo>
                    <a:pt x="52" y="78"/>
                    <a:pt x="52" y="77"/>
                    <a:pt x="51" y="77"/>
                  </a:cubicBezTo>
                  <a:cubicBezTo>
                    <a:pt x="51" y="78"/>
                    <a:pt x="51" y="78"/>
                    <a:pt x="51" y="78"/>
                  </a:cubicBezTo>
                  <a:cubicBezTo>
                    <a:pt x="50" y="77"/>
                    <a:pt x="50" y="77"/>
                    <a:pt x="50" y="77"/>
                  </a:cubicBezTo>
                  <a:cubicBezTo>
                    <a:pt x="50" y="77"/>
                    <a:pt x="50" y="78"/>
                    <a:pt x="50" y="78"/>
                  </a:cubicBezTo>
                  <a:cubicBezTo>
                    <a:pt x="50" y="77"/>
                    <a:pt x="50" y="77"/>
                    <a:pt x="50" y="77"/>
                  </a:cubicBezTo>
                  <a:cubicBezTo>
                    <a:pt x="49" y="77"/>
                    <a:pt x="48" y="78"/>
                    <a:pt x="47" y="77"/>
                  </a:cubicBezTo>
                  <a:cubicBezTo>
                    <a:pt x="47" y="76"/>
                    <a:pt x="47" y="76"/>
                    <a:pt x="47" y="76"/>
                  </a:cubicBezTo>
                  <a:cubicBezTo>
                    <a:pt x="47" y="76"/>
                    <a:pt x="46" y="76"/>
                    <a:pt x="47" y="77"/>
                  </a:cubicBezTo>
                  <a:cubicBezTo>
                    <a:pt x="46" y="76"/>
                    <a:pt x="45" y="76"/>
                    <a:pt x="45" y="75"/>
                  </a:cubicBezTo>
                  <a:cubicBezTo>
                    <a:pt x="43" y="76"/>
                    <a:pt x="40" y="75"/>
                    <a:pt x="38" y="74"/>
                  </a:cubicBezTo>
                  <a:cubicBezTo>
                    <a:pt x="38" y="74"/>
                    <a:pt x="38" y="74"/>
                    <a:pt x="38" y="74"/>
                  </a:cubicBezTo>
                  <a:cubicBezTo>
                    <a:pt x="38" y="73"/>
                    <a:pt x="38" y="74"/>
                    <a:pt x="38" y="74"/>
                  </a:cubicBezTo>
                  <a:cubicBezTo>
                    <a:pt x="38" y="73"/>
                    <a:pt x="38" y="73"/>
                    <a:pt x="38" y="73"/>
                  </a:cubicBezTo>
                  <a:cubicBezTo>
                    <a:pt x="38" y="72"/>
                    <a:pt x="37" y="73"/>
                    <a:pt x="36" y="73"/>
                  </a:cubicBezTo>
                  <a:cubicBezTo>
                    <a:pt x="36" y="73"/>
                    <a:pt x="37" y="73"/>
                    <a:pt x="37" y="73"/>
                  </a:cubicBezTo>
                  <a:cubicBezTo>
                    <a:pt x="36" y="73"/>
                    <a:pt x="36" y="72"/>
                    <a:pt x="35" y="73"/>
                  </a:cubicBezTo>
                  <a:cubicBezTo>
                    <a:pt x="35" y="72"/>
                    <a:pt x="36" y="72"/>
                    <a:pt x="36" y="72"/>
                  </a:cubicBezTo>
                  <a:cubicBezTo>
                    <a:pt x="35" y="72"/>
                    <a:pt x="35" y="72"/>
                    <a:pt x="35" y="72"/>
                  </a:cubicBezTo>
                  <a:cubicBezTo>
                    <a:pt x="35" y="71"/>
                    <a:pt x="37" y="71"/>
                    <a:pt x="37" y="70"/>
                  </a:cubicBezTo>
                  <a:cubicBezTo>
                    <a:pt x="37" y="70"/>
                    <a:pt x="37" y="70"/>
                    <a:pt x="37" y="70"/>
                  </a:cubicBezTo>
                  <a:cubicBezTo>
                    <a:pt x="36" y="69"/>
                    <a:pt x="38" y="70"/>
                    <a:pt x="37" y="69"/>
                  </a:cubicBezTo>
                  <a:cubicBezTo>
                    <a:pt x="36" y="69"/>
                    <a:pt x="36" y="70"/>
                    <a:pt x="36" y="70"/>
                  </a:cubicBezTo>
                  <a:cubicBezTo>
                    <a:pt x="35" y="70"/>
                    <a:pt x="35" y="72"/>
                    <a:pt x="34" y="71"/>
                  </a:cubicBezTo>
                  <a:cubicBezTo>
                    <a:pt x="34" y="70"/>
                    <a:pt x="35" y="71"/>
                    <a:pt x="35" y="71"/>
                  </a:cubicBezTo>
                  <a:cubicBezTo>
                    <a:pt x="34" y="70"/>
                    <a:pt x="34" y="70"/>
                    <a:pt x="33" y="70"/>
                  </a:cubicBezTo>
                  <a:cubicBezTo>
                    <a:pt x="34" y="71"/>
                    <a:pt x="33" y="71"/>
                    <a:pt x="32" y="71"/>
                  </a:cubicBezTo>
                  <a:cubicBezTo>
                    <a:pt x="32" y="70"/>
                    <a:pt x="33" y="70"/>
                    <a:pt x="32" y="70"/>
                  </a:cubicBezTo>
                  <a:cubicBezTo>
                    <a:pt x="32" y="70"/>
                    <a:pt x="31" y="70"/>
                    <a:pt x="32" y="71"/>
                  </a:cubicBezTo>
                  <a:cubicBezTo>
                    <a:pt x="31" y="71"/>
                    <a:pt x="31" y="70"/>
                    <a:pt x="30" y="71"/>
                  </a:cubicBezTo>
                  <a:cubicBezTo>
                    <a:pt x="30" y="70"/>
                    <a:pt x="32" y="70"/>
                    <a:pt x="31" y="69"/>
                  </a:cubicBezTo>
                  <a:cubicBezTo>
                    <a:pt x="31" y="70"/>
                    <a:pt x="30" y="69"/>
                    <a:pt x="30" y="70"/>
                  </a:cubicBezTo>
                  <a:cubicBezTo>
                    <a:pt x="29" y="70"/>
                    <a:pt x="30" y="69"/>
                    <a:pt x="30" y="69"/>
                  </a:cubicBezTo>
                  <a:cubicBezTo>
                    <a:pt x="30" y="69"/>
                    <a:pt x="28" y="70"/>
                    <a:pt x="29" y="68"/>
                  </a:cubicBezTo>
                  <a:cubicBezTo>
                    <a:pt x="29" y="69"/>
                    <a:pt x="29" y="69"/>
                    <a:pt x="29" y="69"/>
                  </a:cubicBezTo>
                  <a:cubicBezTo>
                    <a:pt x="28" y="69"/>
                    <a:pt x="28" y="68"/>
                    <a:pt x="28" y="68"/>
                  </a:cubicBezTo>
                  <a:cubicBezTo>
                    <a:pt x="28" y="68"/>
                    <a:pt x="27" y="68"/>
                    <a:pt x="27" y="67"/>
                  </a:cubicBezTo>
                  <a:cubicBezTo>
                    <a:pt x="27" y="67"/>
                    <a:pt x="26" y="67"/>
                    <a:pt x="26" y="67"/>
                  </a:cubicBezTo>
                  <a:cubicBezTo>
                    <a:pt x="26" y="68"/>
                    <a:pt x="27" y="67"/>
                    <a:pt x="27" y="68"/>
                  </a:cubicBezTo>
                  <a:cubicBezTo>
                    <a:pt x="27" y="67"/>
                    <a:pt x="26" y="68"/>
                    <a:pt x="26" y="68"/>
                  </a:cubicBezTo>
                  <a:cubicBezTo>
                    <a:pt x="26" y="68"/>
                    <a:pt x="26" y="68"/>
                    <a:pt x="26" y="68"/>
                  </a:cubicBezTo>
                  <a:cubicBezTo>
                    <a:pt x="25" y="68"/>
                    <a:pt x="25" y="67"/>
                    <a:pt x="25" y="67"/>
                  </a:cubicBezTo>
                  <a:cubicBezTo>
                    <a:pt x="25" y="67"/>
                    <a:pt x="25" y="67"/>
                    <a:pt x="25" y="67"/>
                  </a:cubicBezTo>
                  <a:cubicBezTo>
                    <a:pt x="24" y="67"/>
                    <a:pt x="24" y="67"/>
                    <a:pt x="24" y="67"/>
                  </a:cubicBezTo>
                  <a:cubicBezTo>
                    <a:pt x="24" y="67"/>
                    <a:pt x="25" y="66"/>
                    <a:pt x="24" y="66"/>
                  </a:cubicBezTo>
                  <a:cubicBezTo>
                    <a:pt x="25" y="66"/>
                    <a:pt x="25" y="66"/>
                    <a:pt x="25" y="66"/>
                  </a:cubicBezTo>
                  <a:cubicBezTo>
                    <a:pt x="25" y="66"/>
                    <a:pt x="25" y="65"/>
                    <a:pt x="24" y="65"/>
                  </a:cubicBezTo>
                  <a:cubicBezTo>
                    <a:pt x="23" y="66"/>
                    <a:pt x="23" y="66"/>
                    <a:pt x="23" y="66"/>
                  </a:cubicBezTo>
                  <a:cubicBezTo>
                    <a:pt x="22" y="66"/>
                    <a:pt x="23" y="66"/>
                    <a:pt x="22" y="66"/>
                  </a:cubicBezTo>
                  <a:cubicBezTo>
                    <a:pt x="23" y="66"/>
                    <a:pt x="23" y="66"/>
                    <a:pt x="23" y="66"/>
                  </a:cubicBezTo>
                  <a:cubicBezTo>
                    <a:pt x="23" y="66"/>
                    <a:pt x="23" y="65"/>
                    <a:pt x="23" y="64"/>
                  </a:cubicBezTo>
                  <a:cubicBezTo>
                    <a:pt x="22" y="64"/>
                    <a:pt x="21" y="65"/>
                    <a:pt x="22" y="65"/>
                  </a:cubicBezTo>
                  <a:cubicBezTo>
                    <a:pt x="22" y="65"/>
                    <a:pt x="21" y="64"/>
                    <a:pt x="22" y="64"/>
                  </a:cubicBezTo>
                  <a:cubicBezTo>
                    <a:pt x="21" y="64"/>
                    <a:pt x="22" y="65"/>
                    <a:pt x="21" y="65"/>
                  </a:cubicBezTo>
                  <a:cubicBezTo>
                    <a:pt x="21" y="64"/>
                    <a:pt x="20" y="63"/>
                    <a:pt x="20" y="63"/>
                  </a:cubicBezTo>
                  <a:cubicBezTo>
                    <a:pt x="21" y="62"/>
                    <a:pt x="21" y="62"/>
                    <a:pt x="21" y="62"/>
                  </a:cubicBezTo>
                  <a:cubicBezTo>
                    <a:pt x="21" y="62"/>
                    <a:pt x="21" y="62"/>
                    <a:pt x="21" y="62"/>
                  </a:cubicBezTo>
                  <a:cubicBezTo>
                    <a:pt x="22" y="62"/>
                    <a:pt x="21" y="62"/>
                    <a:pt x="22" y="61"/>
                  </a:cubicBezTo>
                  <a:cubicBezTo>
                    <a:pt x="22" y="61"/>
                    <a:pt x="21" y="61"/>
                    <a:pt x="21" y="61"/>
                  </a:cubicBezTo>
                  <a:cubicBezTo>
                    <a:pt x="21" y="62"/>
                    <a:pt x="19" y="62"/>
                    <a:pt x="19" y="62"/>
                  </a:cubicBezTo>
                  <a:cubicBezTo>
                    <a:pt x="18" y="62"/>
                    <a:pt x="20" y="60"/>
                    <a:pt x="18" y="61"/>
                  </a:cubicBezTo>
                  <a:cubicBezTo>
                    <a:pt x="18" y="61"/>
                    <a:pt x="17" y="61"/>
                    <a:pt x="18" y="61"/>
                  </a:cubicBezTo>
                  <a:cubicBezTo>
                    <a:pt x="17" y="61"/>
                    <a:pt x="16" y="62"/>
                    <a:pt x="16" y="61"/>
                  </a:cubicBezTo>
                  <a:cubicBezTo>
                    <a:pt x="17" y="61"/>
                    <a:pt x="16" y="60"/>
                    <a:pt x="17" y="60"/>
                  </a:cubicBezTo>
                  <a:cubicBezTo>
                    <a:pt x="17" y="60"/>
                    <a:pt x="18" y="60"/>
                    <a:pt x="18" y="60"/>
                  </a:cubicBezTo>
                  <a:cubicBezTo>
                    <a:pt x="18" y="60"/>
                    <a:pt x="18" y="60"/>
                    <a:pt x="18" y="59"/>
                  </a:cubicBezTo>
                  <a:cubicBezTo>
                    <a:pt x="17" y="59"/>
                    <a:pt x="17" y="59"/>
                    <a:pt x="17" y="59"/>
                  </a:cubicBezTo>
                  <a:cubicBezTo>
                    <a:pt x="16" y="59"/>
                    <a:pt x="17" y="59"/>
                    <a:pt x="17" y="60"/>
                  </a:cubicBezTo>
                  <a:cubicBezTo>
                    <a:pt x="16" y="59"/>
                    <a:pt x="16" y="58"/>
                    <a:pt x="15" y="59"/>
                  </a:cubicBezTo>
                  <a:cubicBezTo>
                    <a:pt x="16" y="59"/>
                    <a:pt x="15" y="60"/>
                    <a:pt x="15" y="60"/>
                  </a:cubicBezTo>
                  <a:cubicBezTo>
                    <a:pt x="14" y="60"/>
                    <a:pt x="14" y="60"/>
                    <a:pt x="14" y="60"/>
                  </a:cubicBezTo>
                  <a:cubicBezTo>
                    <a:pt x="15" y="60"/>
                    <a:pt x="15" y="60"/>
                    <a:pt x="15" y="60"/>
                  </a:cubicBezTo>
                  <a:cubicBezTo>
                    <a:pt x="14" y="59"/>
                    <a:pt x="14" y="60"/>
                    <a:pt x="13" y="59"/>
                  </a:cubicBezTo>
                  <a:cubicBezTo>
                    <a:pt x="14" y="58"/>
                    <a:pt x="14" y="58"/>
                    <a:pt x="14" y="58"/>
                  </a:cubicBezTo>
                  <a:cubicBezTo>
                    <a:pt x="14" y="58"/>
                    <a:pt x="14" y="60"/>
                    <a:pt x="15" y="59"/>
                  </a:cubicBezTo>
                  <a:cubicBezTo>
                    <a:pt x="15" y="58"/>
                    <a:pt x="14" y="58"/>
                    <a:pt x="14" y="58"/>
                  </a:cubicBezTo>
                  <a:cubicBezTo>
                    <a:pt x="14" y="58"/>
                    <a:pt x="14" y="58"/>
                    <a:pt x="14" y="58"/>
                  </a:cubicBezTo>
                  <a:cubicBezTo>
                    <a:pt x="14" y="58"/>
                    <a:pt x="15" y="57"/>
                    <a:pt x="14" y="57"/>
                  </a:cubicBezTo>
                  <a:cubicBezTo>
                    <a:pt x="13" y="56"/>
                    <a:pt x="13" y="57"/>
                    <a:pt x="13" y="57"/>
                  </a:cubicBezTo>
                  <a:cubicBezTo>
                    <a:pt x="12" y="56"/>
                    <a:pt x="12" y="57"/>
                    <a:pt x="11" y="56"/>
                  </a:cubicBezTo>
                  <a:cubicBezTo>
                    <a:pt x="12" y="56"/>
                    <a:pt x="10" y="55"/>
                    <a:pt x="11" y="55"/>
                  </a:cubicBezTo>
                  <a:cubicBezTo>
                    <a:pt x="11" y="56"/>
                    <a:pt x="12" y="57"/>
                    <a:pt x="13" y="56"/>
                  </a:cubicBezTo>
                  <a:cubicBezTo>
                    <a:pt x="14" y="55"/>
                    <a:pt x="14" y="57"/>
                    <a:pt x="15" y="56"/>
                  </a:cubicBezTo>
                  <a:cubicBezTo>
                    <a:pt x="14" y="56"/>
                    <a:pt x="15" y="55"/>
                    <a:pt x="15" y="55"/>
                  </a:cubicBezTo>
                  <a:cubicBezTo>
                    <a:pt x="15" y="54"/>
                    <a:pt x="15" y="55"/>
                    <a:pt x="14" y="54"/>
                  </a:cubicBezTo>
                  <a:cubicBezTo>
                    <a:pt x="14" y="55"/>
                    <a:pt x="14" y="55"/>
                    <a:pt x="14" y="56"/>
                  </a:cubicBezTo>
                  <a:cubicBezTo>
                    <a:pt x="13" y="55"/>
                    <a:pt x="12" y="54"/>
                    <a:pt x="11" y="54"/>
                  </a:cubicBezTo>
                  <a:cubicBezTo>
                    <a:pt x="11" y="54"/>
                    <a:pt x="12" y="54"/>
                    <a:pt x="12" y="54"/>
                  </a:cubicBezTo>
                  <a:cubicBezTo>
                    <a:pt x="11" y="53"/>
                    <a:pt x="10" y="52"/>
                    <a:pt x="10" y="51"/>
                  </a:cubicBezTo>
                  <a:cubicBezTo>
                    <a:pt x="9" y="53"/>
                    <a:pt x="9" y="51"/>
                    <a:pt x="8" y="52"/>
                  </a:cubicBezTo>
                  <a:cubicBezTo>
                    <a:pt x="9" y="52"/>
                    <a:pt x="9" y="53"/>
                    <a:pt x="8" y="53"/>
                  </a:cubicBezTo>
                  <a:cubicBezTo>
                    <a:pt x="8" y="53"/>
                    <a:pt x="8" y="53"/>
                    <a:pt x="8" y="53"/>
                  </a:cubicBezTo>
                  <a:cubicBezTo>
                    <a:pt x="8" y="53"/>
                    <a:pt x="8" y="51"/>
                    <a:pt x="7" y="52"/>
                  </a:cubicBezTo>
                  <a:cubicBezTo>
                    <a:pt x="8" y="52"/>
                    <a:pt x="9" y="51"/>
                    <a:pt x="9" y="51"/>
                  </a:cubicBezTo>
                  <a:cubicBezTo>
                    <a:pt x="8" y="50"/>
                    <a:pt x="10" y="50"/>
                    <a:pt x="9" y="50"/>
                  </a:cubicBezTo>
                  <a:cubicBezTo>
                    <a:pt x="8" y="49"/>
                    <a:pt x="7" y="49"/>
                    <a:pt x="7" y="49"/>
                  </a:cubicBezTo>
                  <a:cubicBezTo>
                    <a:pt x="7" y="47"/>
                    <a:pt x="5" y="47"/>
                    <a:pt x="4" y="46"/>
                  </a:cubicBezTo>
                  <a:cubicBezTo>
                    <a:pt x="4" y="45"/>
                    <a:pt x="5" y="45"/>
                    <a:pt x="5" y="44"/>
                  </a:cubicBezTo>
                  <a:cubicBezTo>
                    <a:pt x="4" y="44"/>
                    <a:pt x="4" y="45"/>
                    <a:pt x="4" y="44"/>
                  </a:cubicBezTo>
                  <a:cubicBezTo>
                    <a:pt x="4" y="44"/>
                    <a:pt x="4" y="44"/>
                    <a:pt x="4" y="44"/>
                  </a:cubicBezTo>
                  <a:cubicBezTo>
                    <a:pt x="4" y="44"/>
                    <a:pt x="4" y="43"/>
                    <a:pt x="3" y="43"/>
                  </a:cubicBezTo>
                  <a:cubicBezTo>
                    <a:pt x="4" y="43"/>
                    <a:pt x="4" y="43"/>
                    <a:pt x="4" y="43"/>
                  </a:cubicBezTo>
                  <a:cubicBezTo>
                    <a:pt x="3" y="43"/>
                    <a:pt x="3" y="43"/>
                    <a:pt x="3" y="43"/>
                  </a:cubicBezTo>
                  <a:cubicBezTo>
                    <a:pt x="3" y="43"/>
                    <a:pt x="3" y="42"/>
                    <a:pt x="4" y="42"/>
                  </a:cubicBezTo>
                  <a:cubicBezTo>
                    <a:pt x="4" y="41"/>
                    <a:pt x="3" y="41"/>
                    <a:pt x="3" y="41"/>
                  </a:cubicBezTo>
                  <a:cubicBezTo>
                    <a:pt x="2" y="42"/>
                    <a:pt x="2" y="42"/>
                    <a:pt x="2" y="42"/>
                  </a:cubicBezTo>
                  <a:cubicBezTo>
                    <a:pt x="1" y="41"/>
                    <a:pt x="1" y="40"/>
                    <a:pt x="1" y="39"/>
                  </a:cubicBezTo>
                  <a:cubicBezTo>
                    <a:pt x="1" y="39"/>
                    <a:pt x="1" y="39"/>
                    <a:pt x="1" y="39"/>
                  </a:cubicBezTo>
                  <a:cubicBezTo>
                    <a:pt x="0" y="39"/>
                    <a:pt x="0" y="39"/>
                    <a:pt x="0" y="39"/>
                  </a:cubicBezTo>
                  <a:cubicBezTo>
                    <a:pt x="1" y="39"/>
                    <a:pt x="1" y="38"/>
                    <a:pt x="0" y="38"/>
                  </a:cubicBezTo>
                  <a:cubicBezTo>
                    <a:pt x="2" y="39"/>
                    <a:pt x="2" y="39"/>
                    <a:pt x="2" y="39"/>
                  </a:cubicBezTo>
                  <a:cubicBezTo>
                    <a:pt x="2" y="39"/>
                    <a:pt x="2" y="39"/>
                    <a:pt x="1" y="39"/>
                  </a:cubicBezTo>
                  <a:cubicBezTo>
                    <a:pt x="1" y="40"/>
                    <a:pt x="2" y="40"/>
                    <a:pt x="2" y="40"/>
                  </a:cubicBezTo>
                  <a:cubicBezTo>
                    <a:pt x="2" y="40"/>
                    <a:pt x="2" y="40"/>
                    <a:pt x="2" y="40"/>
                  </a:cubicBezTo>
                  <a:cubicBezTo>
                    <a:pt x="2" y="39"/>
                    <a:pt x="2" y="40"/>
                    <a:pt x="3" y="39"/>
                  </a:cubicBezTo>
                  <a:cubicBezTo>
                    <a:pt x="3" y="39"/>
                    <a:pt x="3" y="39"/>
                    <a:pt x="3" y="39"/>
                  </a:cubicBezTo>
                  <a:cubicBezTo>
                    <a:pt x="3" y="39"/>
                    <a:pt x="3" y="39"/>
                    <a:pt x="4" y="40"/>
                  </a:cubicBezTo>
                  <a:cubicBezTo>
                    <a:pt x="3" y="40"/>
                    <a:pt x="4" y="40"/>
                    <a:pt x="3" y="40"/>
                  </a:cubicBezTo>
                  <a:cubicBezTo>
                    <a:pt x="4" y="40"/>
                    <a:pt x="4" y="40"/>
                    <a:pt x="5" y="41"/>
                  </a:cubicBezTo>
                  <a:cubicBezTo>
                    <a:pt x="4" y="42"/>
                    <a:pt x="6" y="42"/>
                    <a:pt x="6" y="43"/>
                  </a:cubicBezTo>
                  <a:cubicBezTo>
                    <a:pt x="6" y="43"/>
                    <a:pt x="5" y="43"/>
                    <a:pt x="4" y="42"/>
                  </a:cubicBezTo>
                  <a:cubicBezTo>
                    <a:pt x="4" y="43"/>
                    <a:pt x="5" y="43"/>
                    <a:pt x="5" y="44"/>
                  </a:cubicBezTo>
                  <a:cubicBezTo>
                    <a:pt x="5" y="43"/>
                    <a:pt x="6" y="43"/>
                    <a:pt x="7" y="43"/>
                  </a:cubicBezTo>
                  <a:cubicBezTo>
                    <a:pt x="7" y="44"/>
                    <a:pt x="7" y="44"/>
                    <a:pt x="7" y="44"/>
                  </a:cubicBezTo>
                  <a:cubicBezTo>
                    <a:pt x="7" y="44"/>
                    <a:pt x="8" y="44"/>
                    <a:pt x="8" y="44"/>
                  </a:cubicBezTo>
                  <a:cubicBezTo>
                    <a:pt x="9" y="46"/>
                    <a:pt x="10" y="47"/>
                    <a:pt x="11" y="47"/>
                  </a:cubicBezTo>
                  <a:cubicBezTo>
                    <a:pt x="10" y="48"/>
                    <a:pt x="10" y="48"/>
                    <a:pt x="10" y="48"/>
                  </a:cubicBezTo>
                  <a:cubicBezTo>
                    <a:pt x="11" y="47"/>
                    <a:pt x="12" y="49"/>
                    <a:pt x="13" y="49"/>
                  </a:cubicBezTo>
                  <a:cubicBezTo>
                    <a:pt x="13" y="50"/>
                    <a:pt x="15" y="51"/>
                    <a:pt x="15" y="52"/>
                  </a:cubicBezTo>
                  <a:cubicBezTo>
                    <a:pt x="17" y="53"/>
                    <a:pt x="19" y="54"/>
                    <a:pt x="21" y="56"/>
                  </a:cubicBezTo>
                  <a:cubicBezTo>
                    <a:pt x="20" y="56"/>
                    <a:pt x="20" y="56"/>
                    <a:pt x="20" y="56"/>
                  </a:cubicBezTo>
                  <a:cubicBezTo>
                    <a:pt x="21" y="56"/>
                    <a:pt x="20" y="57"/>
                    <a:pt x="21" y="57"/>
                  </a:cubicBezTo>
                  <a:cubicBezTo>
                    <a:pt x="20" y="56"/>
                    <a:pt x="21" y="57"/>
                    <a:pt x="22" y="57"/>
                  </a:cubicBezTo>
                  <a:cubicBezTo>
                    <a:pt x="23" y="58"/>
                    <a:pt x="24" y="58"/>
                    <a:pt x="25" y="58"/>
                  </a:cubicBezTo>
                  <a:cubicBezTo>
                    <a:pt x="25" y="59"/>
                    <a:pt x="25" y="59"/>
                    <a:pt x="25" y="59"/>
                  </a:cubicBezTo>
                  <a:cubicBezTo>
                    <a:pt x="26" y="59"/>
                    <a:pt x="27" y="60"/>
                    <a:pt x="28" y="61"/>
                  </a:cubicBezTo>
                  <a:cubicBezTo>
                    <a:pt x="28" y="61"/>
                    <a:pt x="28" y="62"/>
                    <a:pt x="28" y="62"/>
                  </a:cubicBezTo>
                  <a:cubicBezTo>
                    <a:pt x="29" y="61"/>
                    <a:pt x="29" y="62"/>
                    <a:pt x="30" y="62"/>
                  </a:cubicBezTo>
                  <a:cubicBezTo>
                    <a:pt x="31" y="62"/>
                    <a:pt x="32" y="63"/>
                    <a:pt x="32" y="64"/>
                  </a:cubicBezTo>
                  <a:cubicBezTo>
                    <a:pt x="35" y="64"/>
                    <a:pt x="37" y="66"/>
                    <a:pt x="40" y="66"/>
                  </a:cubicBezTo>
                  <a:cubicBezTo>
                    <a:pt x="40" y="67"/>
                    <a:pt x="40" y="67"/>
                    <a:pt x="40" y="67"/>
                  </a:cubicBezTo>
                  <a:cubicBezTo>
                    <a:pt x="43" y="67"/>
                    <a:pt x="45" y="69"/>
                    <a:pt x="48" y="70"/>
                  </a:cubicBezTo>
                  <a:cubicBezTo>
                    <a:pt x="47" y="70"/>
                    <a:pt x="47" y="70"/>
                    <a:pt x="47" y="70"/>
                  </a:cubicBezTo>
                  <a:cubicBezTo>
                    <a:pt x="48" y="71"/>
                    <a:pt x="49" y="71"/>
                    <a:pt x="49" y="70"/>
                  </a:cubicBezTo>
                  <a:cubicBezTo>
                    <a:pt x="50" y="70"/>
                    <a:pt x="51" y="70"/>
                    <a:pt x="51" y="71"/>
                  </a:cubicBezTo>
                  <a:cubicBezTo>
                    <a:pt x="52" y="71"/>
                    <a:pt x="52" y="71"/>
                    <a:pt x="53" y="71"/>
                  </a:cubicBezTo>
                  <a:cubicBezTo>
                    <a:pt x="54" y="72"/>
                    <a:pt x="55" y="72"/>
                    <a:pt x="56" y="72"/>
                  </a:cubicBezTo>
                  <a:cubicBezTo>
                    <a:pt x="56" y="72"/>
                    <a:pt x="56" y="72"/>
                    <a:pt x="56" y="72"/>
                  </a:cubicBezTo>
                  <a:cubicBezTo>
                    <a:pt x="55" y="72"/>
                    <a:pt x="55" y="72"/>
                    <a:pt x="56" y="72"/>
                  </a:cubicBezTo>
                  <a:cubicBezTo>
                    <a:pt x="56" y="72"/>
                    <a:pt x="57" y="73"/>
                    <a:pt x="57" y="72"/>
                  </a:cubicBezTo>
                  <a:cubicBezTo>
                    <a:pt x="59" y="73"/>
                    <a:pt x="61" y="72"/>
                    <a:pt x="62" y="73"/>
                  </a:cubicBezTo>
                  <a:cubicBezTo>
                    <a:pt x="62" y="73"/>
                    <a:pt x="62" y="73"/>
                    <a:pt x="62" y="73"/>
                  </a:cubicBezTo>
                  <a:cubicBezTo>
                    <a:pt x="64" y="73"/>
                    <a:pt x="65" y="74"/>
                    <a:pt x="66" y="73"/>
                  </a:cubicBezTo>
                  <a:cubicBezTo>
                    <a:pt x="66" y="73"/>
                    <a:pt x="66" y="74"/>
                    <a:pt x="66" y="74"/>
                  </a:cubicBezTo>
                  <a:cubicBezTo>
                    <a:pt x="67" y="74"/>
                    <a:pt x="66" y="73"/>
                    <a:pt x="67" y="73"/>
                  </a:cubicBezTo>
                  <a:cubicBezTo>
                    <a:pt x="69" y="73"/>
                    <a:pt x="71" y="74"/>
                    <a:pt x="73" y="74"/>
                  </a:cubicBezTo>
                  <a:cubicBezTo>
                    <a:pt x="76" y="74"/>
                    <a:pt x="80" y="74"/>
                    <a:pt x="83" y="74"/>
                  </a:cubicBezTo>
                  <a:cubicBezTo>
                    <a:pt x="83" y="74"/>
                    <a:pt x="83" y="74"/>
                    <a:pt x="83" y="74"/>
                  </a:cubicBezTo>
                  <a:cubicBezTo>
                    <a:pt x="84" y="73"/>
                    <a:pt x="86" y="74"/>
                    <a:pt x="86" y="73"/>
                  </a:cubicBezTo>
                  <a:cubicBezTo>
                    <a:pt x="87" y="73"/>
                    <a:pt x="87" y="73"/>
                    <a:pt x="87" y="73"/>
                  </a:cubicBezTo>
                  <a:cubicBezTo>
                    <a:pt x="88" y="73"/>
                    <a:pt x="90" y="74"/>
                    <a:pt x="91" y="73"/>
                  </a:cubicBezTo>
                  <a:cubicBezTo>
                    <a:pt x="91" y="73"/>
                    <a:pt x="91" y="73"/>
                    <a:pt x="91" y="73"/>
                  </a:cubicBezTo>
                  <a:cubicBezTo>
                    <a:pt x="92" y="73"/>
                    <a:pt x="93" y="72"/>
                    <a:pt x="94" y="72"/>
                  </a:cubicBezTo>
                  <a:cubicBezTo>
                    <a:pt x="94" y="73"/>
                    <a:pt x="94" y="73"/>
                    <a:pt x="94" y="73"/>
                  </a:cubicBezTo>
                  <a:cubicBezTo>
                    <a:pt x="95" y="73"/>
                    <a:pt x="95" y="72"/>
                    <a:pt x="95" y="73"/>
                  </a:cubicBezTo>
                  <a:cubicBezTo>
                    <a:pt x="96" y="73"/>
                    <a:pt x="96" y="72"/>
                    <a:pt x="95" y="72"/>
                  </a:cubicBezTo>
                  <a:cubicBezTo>
                    <a:pt x="98" y="72"/>
                    <a:pt x="101" y="71"/>
                    <a:pt x="104" y="69"/>
                  </a:cubicBezTo>
                  <a:cubicBezTo>
                    <a:pt x="106" y="69"/>
                    <a:pt x="105" y="71"/>
                    <a:pt x="106" y="70"/>
                  </a:cubicBezTo>
                  <a:cubicBezTo>
                    <a:pt x="107" y="70"/>
                    <a:pt x="106" y="69"/>
                    <a:pt x="106" y="70"/>
                  </a:cubicBezTo>
                  <a:cubicBezTo>
                    <a:pt x="107" y="69"/>
                    <a:pt x="108" y="70"/>
                    <a:pt x="108" y="70"/>
                  </a:cubicBezTo>
                  <a:cubicBezTo>
                    <a:pt x="108" y="69"/>
                    <a:pt x="108" y="69"/>
                    <a:pt x="108" y="69"/>
                  </a:cubicBezTo>
                  <a:cubicBezTo>
                    <a:pt x="109" y="69"/>
                    <a:pt x="110" y="69"/>
                    <a:pt x="110" y="69"/>
                  </a:cubicBezTo>
                  <a:cubicBezTo>
                    <a:pt x="108" y="71"/>
                    <a:pt x="108" y="71"/>
                    <a:pt x="108" y="71"/>
                  </a:cubicBezTo>
                  <a:cubicBezTo>
                    <a:pt x="108" y="71"/>
                    <a:pt x="108" y="71"/>
                    <a:pt x="108" y="71"/>
                  </a:cubicBezTo>
                  <a:cubicBezTo>
                    <a:pt x="109" y="71"/>
                    <a:pt x="109" y="71"/>
                    <a:pt x="109" y="71"/>
                  </a:cubicBezTo>
                  <a:cubicBezTo>
                    <a:pt x="108" y="70"/>
                    <a:pt x="108" y="68"/>
                    <a:pt x="107" y="68"/>
                  </a:cubicBezTo>
                  <a:cubicBezTo>
                    <a:pt x="105" y="62"/>
                    <a:pt x="101" y="57"/>
                    <a:pt x="97" y="52"/>
                  </a:cubicBezTo>
                  <a:cubicBezTo>
                    <a:pt x="93" y="47"/>
                    <a:pt x="89" y="42"/>
                    <a:pt x="84" y="37"/>
                  </a:cubicBezTo>
                  <a:cubicBezTo>
                    <a:pt x="84" y="35"/>
                    <a:pt x="84" y="35"/>
                    <a:pt x="82" y="34"/>
                  </a:cubicBezTo>
                  <a:cubicBezTo>
                    <a:pt x="83" y="34"/>
                    <a:pt x="83" y="34"/>
                    <a:pt x="83" y="34"/>
                  </a:cubicBezTo>
                  <a:cubicBezTo>
                    <a:pt x="82" y="34"/>
                    <a:pt x="82" y="33"/>
                    <a:pt x="81" y="33"/>
                  </a:cubicBezTo>
                  <a:cubicBezTo>
                    <a:pt x="79" y="31"/>
                    <a:pt x="78" y="30"/>
                    <a:pt x="76" y="28"/>
                  </a:cubicBezTo>
                  <a:cubicBezTo>
                    <a:pt x="76" y="28"/>
                    <a:pt x="77" y="28"/>
                    <a:pt x="76" y="28"/>
                  </a:cubicBezTo>
                  <a:cubicBezTo>
                    <a:pt x="76" y="28"/>
                    <a:pt x="76" y="28"/>
                    <a:pt x="76" y="28"/>
                  </a:cubicBezTo>
                  <a:cubicBezTo>
                    <a:pt x="76" y="27"/>
                    <a:pt x="76" y="27"/>
                    <a:pt x="76" y="27"/>
                  </a:cubicBezTo>
                  <a:cubicBezTo>
                    <a:pt x="75" y="27"/>
                    <a:pt x="75" y="27"/>
                    <a:pt x="75" y="28"/>
                  </a:cubicBezTo>
                  <a:cubicBezTo>
                    <a:pt x="70" y="24"/>
                    <a:pt x="66" y="18"/>
                    <a:pt x="61" y="14"/>
                  </a:cubicBezTo>
                  <a:cubicBezTo>
                    <a:pt x="60" y="13"/>
                    <a:pt x="58" y="12"/>
                    <a:pt x="57" y="11"/>
                  </a:cubicBezTo>
                  <a:cubicBezTo>
                    <a:pt x="54" y="7"/>
                    <a:pt x="51" y="3"/>
                    <a:pt x="47" y="1"/>
                  </a:cubicBezTo>
                  <a:cubicBezTo>
                    <a:pt x="47" y="1"/>
                    <a:pt x="49" y="0"/>
                    <a:pt x="5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 name="Freeform 35"/>
            <p:cNvSpPr>
              <a:spLocks/>
            </p:cNvSpPr>
            <p:nvPr/>
          </p:nvSpPr>
          <p:spPr bwMode="auto">
            <a:xfrm>
              <a:off x="14460537" y="42783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 name="Freeform 36"/>
            <p:cNvSpPr>
              <a:spLocks/>
            </p:cNvSpPr>
            <p:nvPr/>
          </p:nvSpPr>
          <p:spPr bwMode="auto">
            <a:xfrm>
              <a:off x="14484350" y="4330700"/>
              <a:ext cx="3175" cy="0"/>
            </a:xfrm>
            <a:custGeom>
              <a:avLst/>
              <a:gdLst>
                <a:gd name="T0" fmla="*/ 3175 w 1"/>
                <a:gd name="T1" fmla="*/ 3175 w 1"/>
                <a:gd name="T2" fmla="*/ 3175 w 1"/>
                <a:gd name="T3" fmla="*/ 3175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1" y="0"/>
                    <a:pt x="0" y="0"/>
                    <a:pt x="1" y="0"/>
                  </a:cubicBezTo>
                  <a:cubicBezTo>
                    <a:pt x="1"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 name="Freeform 37"/>
            <p:cNvSpPr>
              <a:spLocks/>
            </p:cNvSpPr>
            <p:nvPr/>
          </p:nvSpPr>
          <p:spPr bwMode="auto">
            <a:xfrm>
              <a:off x="14490700" y="4338638"/>
              <a:ext cx="7938" cy="3175"/>
            </a:xfrm>
            <a:custGeom>
              <a:avLst/>
              <a:gdLst>
                <a:gd name="T0" fmla="*/ 7938 w 2"/>
                <a:gd name="T1" fmla="*/ 3175 h 1"/>
                <a:gd name="T2" fmla="*/ 0 w 2"/>
                <a:gd name="T3" fmla="*/ 0 h 1"/>
                <a:gd name="T4" fmla="*/ 7938 w 2"/>
                <a:gd name="T5" fmla="*/ 3175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1" y="1"/>
                    <a:pt x="1" y="1"/>
                    <a:pt x="0" y="0"/>
                  </a:cubicBezTo>
                  <a:lnTo>
                    <a:pt x="2" y="1"/>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 name="Freeform 38"/>
            <p:cNvSpPr>
              <a:spLocks/>
            </p:cNvSpPr>
            <p:nvPr/>
          </p:nvSpPr>
          <p:spPr bwMode="auto">
            <a:xfrm>
              <a:off x="14501812" y="4357688"/>
              <a:ext cx="4763" cy="0"/>
            </a:xfrm>
            <a:custGeom>
              <a:avLst/>
              <a:gdLst>
                <a:gd name="T0" fmla="*/ 0 w 1"/>
                <a:gd name="T1" fmla="*/ 0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0" y="0"/>
                    <a:pt x="0" y="0"/>
                  </a:cubicBezTo>
                  <a:cubicBezTo>
                    <a:pt x="0"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3" name="Freeform 39"/>
            <p:cNvSpPr>
              <a:spLocks/>
            </p:cNvSpPr>
            <p:nvPr/>
          </p:nvSpPr>
          <p:spPr bwMode="auto">
            <a:xfrm>
              <a:off x="14506575" y="4352925"/>
              <a:ext cx="3175" cy="4763"/>
            </a:xfrm>
            <a:custGeom>
              <a:avLst/>
              <a:gdLst>
                <a:gd name="T0" fmla="*/ 0 w 1"/>
                <a:gd name="T1" fmla="*/ 0 h 1"/>
                <a:gd name="T2" fmla="*/ 0 w 1"/>
                <a:gd name="T3" fmla="*/ 4763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0" y="1"/>
                    <a:pt x="0" y="1"/>
                  </a:cubicBezTo>
                  <a:cubicBezTo>
                    <a:pt x="1" y="1"/>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4" name="Freeform 40"/>
            <p:cNvSpPr>
              <a:spLocks/>
            </p:cNvSpPr>
            <p:nvPr/>
          </p:nvSpPr>
          <p:spPr bwMode="auto">
            <a:xfrm>
              <a:off x="14528800" y="4376738"/>
              <a:ext cx="3175" cy="3175"/>
            </a:xfrm>
            <a:custGeom>
              <a:avLst/>
              <a:gdLst>
                <a:gd name="T0" fmla="*/ 0 w 1"/>
                <a:gd name="T1" fmla="*/ 0 h 1"/>
                <a:gd name="T2" fmla="*/ 3175 w 1"/>
                <a:gd name="T3" fmla="*/ 3175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cubicBezTo>
                    <a:pt x="0" y="0"/>
                    <a:pt x="1" y="0"/>
                    <a:pt x="1" y="1"/>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 name="Freeform 41"/>
            <p:cNvSpPr>
              <a:spLocks/>
            </p:cNvSpPr>
            <p:nvPr/>
          </p:nvSpPr>
          <p:spPr bwMode="auto">
            <a:xfrm>
              <a:off x="14539912" y="4383088"/>
              <a:ext cx="4763" cy="0"/>
            </a:xfrm>
            <a:custGeom>
              <a:avLst/>
              <a:gdLst>
                <a:gd name="T0" fmla="*/ 0 w 1"/>
                <a:gd name="T1" fmla="*/ 4763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1" y="0"/>
                    <a:pt x="1" y="0"/>
                    <a:pt x="1" y="0"/>
                  </a:cubicBezTo>
                  <a:cubicBezTo>
                    <a:pt x="1" y="0"/>
                    <a:pt x="0" y="0"/>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 name="Freeform 42"/>
            <p:cNvSpPr>
              <a:spLocks/>
            </p:cNvSpPr>
            <p:nvPr/>
          </p:nvSpPr>
          <p:spPr bwMode="auto">
            <a:xfrm>
              <a:off x="14792325" y="4437063"/>
              <a:ext cx="3175" cy="3175"/>
            </a:xfrm>
            <a:custGeom>
              <a:avLst/>
              <a:gdLst>
                <a:gd name="T0" fmla="*/ 3175 w 2"/>
                <a:gd name="T1" fmla="*/ 3175 h 2"/>
                <a:gd name="T2" fmla="*/ 0 w 2"/>
                <a:gd name="T3" fmla="*/ 3175 h 2"/>
                <a:gd name="T4" fmla="*/ 0 w 2"/>
                <a:gd name="T5" fmla="*/ 0 h 2"/>
                <a:gd name="T6" fmla="*/ 3175 w 2"/>
                <a:gd name="T7" fmla="*/ 3175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2"/>
                  </a:moveTo>
                  <a:lnTo>
                    <a:pt x="0" y="2"/>
                  </a:lnTo>
                  <a:lnTo>
                    <a:pt x="0" y="0"/>
                  </a:lnTo>
                  <a:lnTo>
                    <a:pt x="2" y="2"/>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 name="Freeform 43"/>
            <p:cNvSpPr>
              <a:spLocks/>
            </p:cNvSpPr>
            <p:nvPr/>
          </p:nvSpPr>
          <p:spPr bwMode="auto">
            <a:xfrm>
              <a:off x="14878050" y="4376738"/>
              <a:ext cx="4763" cy="3175"/>
            </a:xfrm>
            <a:custGeom>
              <a:avLst/>
              <a:gdLst>
                <a:gd name="T0" fmla="*/ 4763 w 1"/>
                <a:gd name="T1" fmla="*/ 3175 h 1"/>
                <a:gd name="T2" fmla="*/ 4763 w 1"/>
                <a:gd name="T3" fmla="*/ 0 h 1"/>
                <a:gd name="T4" fmla="*/ 4763 w 1"/>
                <a:gd name="T5" fmla="*/ 3175 h 1"/>
                <a:gd name="T6" fmla="*/ 0 60000 65536"/>
                <a:gd name="T7" fmla="*/ 0 60000 65536"/>
                <a:gd name="T8" fmla="*/ 0 60000 65536"/>
              </a:gdLst>
              <a:ahLst/>
              <a:cxnLst>
                <a:cxn ang="T6">
                  <a:pos x="T0" y="T1"/>
                </a:cxn>
                <a:cxn ang="T7">
                  <a:pos x="T2" y="T3"/>
                </a:cxn>
                <a:cxn ang="T8">
                  <a:pos x="T4" y="T5"/>
                </a:cxn>
              </a:cxnLst>
              <a:rect l="0" t="0" r="r" b="b"/>
              <a:pathLst>
                <a:path w="1" h="1">
                  <a:moveTo>
                    <a:pt x="1" y="1"/>
                  </a:moveTo>
                  <a:cubicBezTo>
                    <a:pt x="0" y="0"/>
                    <a:pt x="1" y="0"/>
                    <a:pt x="1" y="0"/>
                  </a:cubicBezTo>
                  <a:cubicBezTo>
                    <a:pt x="1" y="0"/>
                    <a:pt x="0" y="0"/>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 name="Freeform 44"/>
            <p:cNvSpPr>
              <a:spLocks/>
            </p:cNvSpPr>
            <p:nvPr/>
          </p:nvSpPr>
          <p:spPr bwMode="auto">
            <a:xfrm>
              <a:off x="14844712" y="4327525"/>
              <a:ext cx="0" cy="3175"/>
            </a:xfrm>
            <a:custGeom>
              <a:avLst/>
              <a:gdLst>
                <a:gd name="T0" fmla="*/ 0 h 2"/>
                <a:gd name="T1" fmla="*/ 0 h 2"/>
                <a:gd name="T2" fmla="*/ 3175 h 2"/>
                <a:gd name="T3" fmla="*/ 0 h 2"/>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2">
                  <a:moveTo>
                    <a:pt x="0" y="0"/>
                  </a:moveTo>
                  <a:lnTo>
                    <a:pt x="0" y="0"/>
                  </a:lnTo>
                  <a:lnTo>
                    <a:pt x="0"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49" name="Freeform 5"/>
          <p:cNvSpPr>
            <a:spLocks noEditPoints="1"/>
          </p:cNvSpPr>
          <p:nvPr/>
        </p:nvSpPr>
        <p:spPr bwMode="auto">
          <a:xfrm>
            <a:off x="341313" y="571500"/>
            <a:ext cx="8458200" cy="3371850"/>
          </a:xfrm>
          <a:custGeom>
            <a:avLst/>
            <a:gdLst>
              <a:gd name="T0" fmla="*/ 4681481 w 3487"/>
              <a:gd name="T1" fmla="*/ 1064630 h 1440"/>
              <a:gd name="T2" fmla="*/ 4465599 w 3487"/>
              <a:gd name="T3" fmla="*/ 1092729 h 1440"/>
              <a:gd name="T4" fmla="*/ 4273974 w 3487"/>
              <a:gd name="T5" fmla="*/ 1164537 h 1440"/>
              <a:gd name="T6" fmla="*/ 4174523 w 3487"/>
              <a:gd name="T7" fmla="*/ 1223857 h 1440"/>
              <a:gd name="T8" fmla="*/ 4092051 w 3487"/>
              <a:gd name="T9" fmla="*/ 1292543 h 1440"/>
              <a:gd name="T10" fmla="*/ 4615989 w 3487"/>
              <a:gd name="T11" fmla="*/ 1073997 h 1440"/>
              <a:gd name="T12" fmla="*/ 5447982 w 3487"/>
              <a:gd name="T13" fmla="*/ 855451 h 1440"/>
              <a:gd name="T14" fmla="*/ 5266060 w 3487"/>
              <a:gd name="T15" fmla="*/ 886672 h 1440"/>
              <a:gd name="T16" fmla="*/ 5166609 w 3487"/>
              <a:gd name="T17" fmla="*/ 936625 h 1440"/>
              <a:gd name="T18" fmla="*/ 5086562 w 3487"/>
              <a:gd name="T19" fmla="*/ 999067 h 1440"/>
              <a:gd name="T20" fmla="*/ 5035624 w 3487"/>
              <a:gd name="T21" fmla="*/ 1033410 h 1440"/>
              <a:gd name="T22" fmla="*/ 5013793 w 3487"/>
              <a:gd name="T23" fmla="*/ 1077119 h 1440"/>
              <a:gd name="T24" fmla="*/ 5348531 w 3487"/>
              <a:gd name="T25" fmla="*/ 874183 h 1440"/>
              <a:gd name="T26" fmla="*/ 6605012 w 3487"/>
              <a:gd name="T27" fmla="*/ 37465 h 1440"/>
              <a:gd name="T28" fmla="*/ 6173248 w 3487"/>
              <a:gd name="T29" fmla="*/ 134250 h 1440"/>
              <a:gd name="T30" fmla="*/ 5884597 w 3487"/>
              <a:gd name="T31" fmla="*/ 312208 h 1440"/>
              <a:gd name="T32" fmla="*/ 5649310 w 3487"/>
              <a:gd name="T33" fmla="*/ 530754 h 1440"/>
              <a:gd name="T34" fmla="*/ 5520752 w 3487"/>
              <a:gd name="T35" fmla="*/ 683736 h 1440"/>
              <a:gd name="T36" fmla="*/ 5506198 w 3487"/>
              <a:gd name="T37" fmla="*/ 718079 h 1440"/>
              <a:gd name="T38" fmla="*/ 6491007 w 3487"/>
              <a:gd name="T39" fmla="*/ 53075 h 1440"/>
              <a:gd name="T40" fmla="*/ 8259297 w 3487"/>
              <a:gd name="T41" fmla="*/ 743056 h 1440"/>
              <a:gd name="T42" fmla="*/ 7737785 w 3487"/>
              <a:gd name="T43" fmla="*/ 252889 h 1440"/>
              <a:gd name="T44" fmla="*/ 7376365 w 3487"/>
              <a:gd name="T45" fmla="*/ 74930 h 1440"/>
              <a:gd name="T46" fmla="*/ 7041627 w 3487"/>
              <a:gd name="T47" fmla="*/ 6244 h 1440"/>
              <a:gd name="T48" fmla="*/ 6842724 w 3487"/>
              <a:gd name="T49" fmla="*/ 28099 h 1440"/>
              <a:gd name="T50" fmla="*/ 6920345 w 3487"/>
              <a:gd name="T51" fmla="*/ 59320 h 1440"/>
              <a:gd name="T52" fmla="*/ 8307809 w 3487"/>
              <a:gd name="T53" fmla="*/ 824230 h 1440"/>
              <a:gd name="T54" fmla="*/ 4128436 w 3487"/>
              <a:gd name="T55" fmla="*/ 4330330 h 1440"/>
              <a:gd name="T56" fmla="*/ 6539520 w 3487"/>
              <a:gd name="T57" fmla="*/ 4480190 h 1440"/>
              <a:gd name="T58" fmla="*/ 8053117 w 3487"/>
              <a:gd name="T59" fmla="*/ 4464579 h 1440"/>
              <a:gd name="T60" fmla="*/ 7943964 w 3487"/>
              <a:gd name="T61" fmla="*/ 4370917 h 1440"/>
              <a:gd name="T62" fmla="*/ 7487944 w 3487"/>
              <a:gd name="T63" fmla="*/ 4389649 h 1440"/>
              <a:gd name="T64" fmla="*/ 6881534 w 3487"/>
              <a:gd name="T65" fmla="*/ 4430236 h 1440"/>
              <a:gd name="T66" fmla="*/ 6275125 w 3487"/>
              <a:gd name="T67" fmla="*/ 4458335 h 1440"/>
              <a:gd name="T68" fmla="*/ 5545008 w 3487"/>
              <a:gd name="T69" fmla="*/ 4386527 h 1440"/>
              <a:gd name="T70" fmla="*/ 4458322 w 3487"/>
              <a:gd name="T71" fmla="*/ 4327208 h 1440"/>
              <a:gd name="T72" fmla="*/ 7504923 w 3487"/>
              <a:gd name="T73" fmla="*/ 4380283 h 1440"/>
              <a:gd name="T74" fmla="*/ 778630 w 3487"/>
              <a:gd name="T75" fmla="*/ 1860762 h 1440"/>
              <a:gd name="T76" fmla="*/ 538492 w 3487"/>
              <a:gd name="T77" fmla="*/ 1860762 h 1440"/>
              <a:gd name="T78" fmla="*/ 332312 w 3487"/>
              <a:gd name="T79" fmla="*/ 1904471 h 1440"/>
              <a:gd name="T80" fmla="*/ 177072 w 3487"/>
              <a:gd name="T81" fmla="*/ 1970035 h 1440"/>
              <a:gd name="T82" fmla="*/ 31533 w 3487"/>
              <a:gd name="T83" fmla="*/ 2060575 h 1440"/>
              <a:gd name="T84" fmla="*/ 511810 w 3487"/>
              <a:gd name="T85" fmla="*/ 1879494 h 1440"/>
              <a:gd name="T86" fmla="*/ 521512 w 3487"/>
              <a:gd name="T87" fmla="*/ 1860762 h 1440"/>
              <a:gd name="T88" fmla="*/ 2146689 w 3487"/>
              <a:gd name="T89" fmla="*/ 4164859 h 1440"/>
              <a:gd name="T90" fmla="*/ 4048389 w 3487"/>
              <a:gd name="T91" fmla="*/ 4199202 h 1440"/>
              <a:gd name="T92" fmla="*/ 4649948 w 3487"/>
              <a:gd name="T93" fmla="*/ 4289743 h 1440"/>
              <a:gd name="T94" fmla="*/ 4237589 w 3487"/>
              <a:gd name="T95" fmla="*/ 4246033 h 1440"/>
              <a:gd name="T96" fmla="*/ 3737908 w 3487"/>
              <a:gd name="T97" fmla="*/ 4180470 h 1440"/>
              <a:gd name="T98" fmla="*/ 2956852 w 3487"/>
              <a:gd name="T99" fmla="*/ 4214813 h 1440"/>
              <a:gd name="T100" fmla="*/ 2452320 w 3487"/>
              <a:gd name="T101" fmla="*/ 4227301 h 1440"/>
              <a:gd name="T102" fmla="*/ 1583941 w 3487"/>
              <a:gd name="T103" fmla="*/ 4239789 h 1440"/>
              <a:gd name="T104" fmla="*/ 269246 w 3487"/>
              <a:gd name="T105" fmla="*/ 4202324 h 1440"/>
              <a:gd name="T106" fmla="*/ 497256 w 3487"/>
              <a:gd name="T107" fmla="*/ 3303164 h 1440"/>
              <a:gd name="T108" fmla="*/ 2602709 w 3487"/>
              <a:gd name="T109" fmla="*/ 2485178 h 1440"/>
              <a:gd name="T110" fmla="*/ 3992600 w 3487"/>
              <a:gd name="T111" fmla="*/ 1960668 h 1440"/>
              <a:gd name="T112" fmla="*/ 3958641 w 3487"/>
              <a:gd name="T113" fmla="*/ 1932570 h 1440"/>
              <a:gd name="T114" fmla="*/ 3570539 w 3487"/>
              <a:gd name="T115" fmla="*/ 2091796 h 1440"/>
              <a:gd name="T116" fmla="*/ 3075709 w 3487"/>
              <a:gd name="T117" fmla="*/ 2350929 h 1440"/>
              <a:gd name="T118" fmla="*/ 2517812 w 3487"/>
              <a:gd name="T119" fmla="*/ 2566353 h 1440"/>
              <a:gd name="T120" fmla="*/ 1858039 w 3487"/>
              <a:gd name="T121" fmla="*/ 2741189 h 1440"/>
              <a:gd name="T122" fmla="*/ 875655 w 3487"/>
              <a:gd name="T123" fmla="*/ 3072130 h 1440"/>
              <a:gd name="T124" fmla="*/ 3575390 w 3487"/>
              <a:gd name="T125" fmla="*/ 2085552 h 14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487" h="1440">
                <a:moveTo>
                  <a:pt x="1673" y="423"/>
                </a:moveTo>
                <a:cubicBezTo>
                  <a:pt x="1675" y="422"/>
                  <a:pt x="1673" y="424"/>
                  <a:pt x="1674" y="423"/>
                </a:cubicBezTo>
                <a:cubicBezTo>
                  <a:pt x="1674" y="423"/>
                  <a:pt x="1674" y="423"/>
                  <a:pt x="1673" y="423"/>
                </a:cubicBezTo>
                <a:close/>
                <a:moveTo>
                  <a:pt x="2078" y="364"/>
                </a:moveTo>
                <a:cubicBezTo>
                  <a:pt x="2073" y="361"/>
                  <a:pt x="2067" y="360"/>
                  <a:pt x="2062" y="358"/>
                </a:cubicBezTo>
                <a:cubicBezTo>
                  <a:pt x="2061" y="357"/>
                  <a:pt x="2062" y="358"/>
                  <a:pt x="2060" y="358"/>
                </a:cubicBezTo>
                <a:cubicBezTo>
                  <a:pt x="2055" y="355"/>
                  <a:pt x="2047" y="354"/>
                  <a:pt x="2041" y="353"/>
                </a:cubicBezTo>
                <a:cubicBezTo>
                  <a:pt x="2041" y="353"/>
                  <a:pt x="2041" y="353"/>
                  <a:pt x="2041" y="353"/>
                </a:cubicBezTo>
                <a:cubicBezTo>
                  <a:pt x="2040" y="353"/>
                  <a:pt x="2039" y="352"/>
                  <a:pt x="2037" y="352"/>
                </a:cubicBezTo>
                <a:cubicBezTo>
                  <a:pt x="2037" y="352"/>
                  <a:pt x="2038" y="352"/>
                  <a:pt x="2037" y="352"/>
                </a:cubicBezTo>
                <a:cubicBezTo>
                  <a:pt x="2037" y="352"/>
                  <a:pt x="2035" y="352"/>
                  <a:pt x="2035" y="351"/>
                </a:cubicBezTo>
                <a:cubicBezTo>
                  <a:pt x="2034" y="351"/>
                  <a:pt x="2034" y="352"/>
                  <a:pt x="2033" y="352"/>
                </a:cubicBezTo>
                <a:cubicBezTo>
                  <a:pt x="2033" y="351"/>
                  <a:pt x="2033" y="351"/>
                  <a:pt x="2033" y="351"/>
                </a:cubicBezTo>
                <a:cubicBezTo>
                  <a:pt x="2031" y="349"/>
                  <a:pt x="2028" y="350"/>
                  <a:pt x="2025" y="349"/>
                </a:cubicBezTo>
                <a:cubicBezTo>
                  <a:pt x="2025" y="349"/>
                  <a:pt x="2026" y="349"/>
                  <a:pt x="2025" y="349"/>
                </a:cubicBezTo>
                <a:cubicBezTo>
                  <a:pt x="2021" y="348"/>
                  <a:pt x="2015" y="347"/>
                  <a:pt x="2010" y="346"/>
                </a:cubicBezTo>
                <a:cubicBezTo>
                  <a:pt x="2011" y="346"/>
                  <a:pt x="2011" y="346"/>
                  <a:pt x="2010" y="346"/>
                </a:cubicBezTo>
                <a:cubicBezTo>
                  <a:pt x="2010" y="346"/>
                  <a:pt x="2009" y="345"/>
                  <a:pt x="2007" y="345"/>
                </a:cubicBezTo>
                <a:cubicBezTo>
                  <a:pt x="2007" y="346"/>
                  <a:pt x="2005" y="344"/>
                  <a:pt x="2004" y="344"/>
                </a:cubicBezTo>
                <a:cubicBezTo>
                  <a:pt x="2004" y="344"/>
                  <a:pt x="2004" y="344"/>
                  <a:pt x="2004" y="344"/>
                </a:cubicBezTo>
                <a:cubicBezTo>
                  <a:pt x="2003" y="344"/>
                  <a:pt x="2002" y="345"/>
                  <a:pt x="2001" y="344"/>
                </a:cubicBezTo>
                <a:cubicBezTo>
                  <a:pt x="2000" y="344"/>
                  <a:pt x="2000" y="344"/>
                  <a:pt x="2000" y="344"/>
                </a:cubicBezTo>
                <a:cubicBezTo>
                  <a:pt x="2000" y="343"/>
                  <a:pt x="1999" y="344"/>
                  <a:pt x="1998" y="344"/>
                </a:cubicBezTo>
                <a:cubicBezTo>
                  <a:pt x="1998" y="344"/>
                  <a:pt x="1998" y="344"/>
                  <a:pt x="1998" y="344"/>
                </a:cubicBezTo>
                <a:cubicBezTo>
                  <a:pt x="1997" y="343"/>
                  <a:pt x="1996" y="344"/>
                  <a:pt x="1996" y="343"/>
                </a:cubicBezTo>
                <a:cubicBezTo>
                  <a:pt x="1995" y="343"/>
                  <a:pt x="1995" y="343"/>
                  <a:pt x="1995" y="343"/>
                </a:cubicBezTo>
                <a:cubicBezTo>
                  <a:pt x="1993" y="343"/>
                  <a:pt x="1992" y="343"/>
                  <a:pt x="1992" y="343"/>
                </a:cubicBezTo>
                <a:cubicBezTo>
                  <a:pt x="1992" y="343"/>
                  <a:pt x="1994" y="343"/>
                  <a:pt x="1993" y="344"/>
                </a:cubicBezTo>
                <a:cubicBezTo>
                  <a:pt x="1987" y="342"/>
                  <a:pt x="1980" y="342"/>
                  <a:pt x="1974" y="341"/>
                </a:cubicBezTo>
                <a:cubicBezTo>
                  <a:pt x="1973" y="341"/>
                  <a:pt x="1972" y="342"/>
                  <a:pt x="1972" y="342"/>
                </a:cubicBezTo>
                <a:cubicBezTo>
                  <a:pt x="1971" y="342"/>
                  <a:pt x="1970" y="341"/>
                  <a:pt x="1969" y="341"/>
                </a:cubicBezTo>
                <a:cubicBezTo>
                  <a:pt x="1969" y="341"/>
                  <a:pt x="1969" y="341"/>
                  <a:pt x="1968" y="341"/>
                </a:cubicBezTo>
                <a:cubicBezTo>
                  <a:pt x="1967" y="342"/>
                  <a:pt x="1967" y="341"/>
                  <a:pt x="1966" y="341"/>
                </a:cubicBezTo>
                <a:cubicBezTo>
                  <a:pt x="1966" y="341"/>
                  <a:pt x="1966" y="341"/>
                  <a:pt x="1966" y="342"/>
                </a:cubicBezTo>
                <a:cubicBezTo>
                  <a:pt x="1965" y="341"/>
                  <a:pt x="1964" y="341"/>
                  <a:pt x="1962" y="341"/>
                </a:cubicBezTo>
                <a:cubicBezTo>
                  <a:pt x="1963" y="341"/>
                  <a:pt x="1963" y="341"/>
                  <a:pt x="1963" y="341"/>
                </a:cubicBezTo>
                <a:cubicBezTo>
                  <a:pt x="1961" y="341"/>
                  <a:pt x="1960" y="341"/>
                  <a:pt x="1959" y="341"/>
                </a:cubicBezTo>
                <a:cubicBezTo>
                  <a:pt x="1959" y="341"/>
                  <a:pt x="1959" y="341"/>
                  <a:pt x="1959" y="341"/>
                </a:cubicBezTo>
                <a:cubicBezTo>
                  <a:pt x="1957" y="341"/>
                  <a:pt x="1959" y="340"/>
                  <a:pt x="1957" y="341"/>
                </a:cubicBezTo>
                <a:cubicBezTo>
                  <a:pt x="1957" y="341"/>
                  <a:pt x="1957" y="341"/>
                  <a:pt x="1957" y="341"/>
                </a:cubicBezTo>
                <a:cubicBezTo>
                  <a:pt x="1956" y="340"/>
                  <a:pt x="1953" y="340"/>
                  <a:pt x="1951" y="340"/>
                </a:cubicBezTo>
                <a:cubicBezTo>
                  <a:pt x="1952" y="340"/>
                  <a:pt x="1952" y="340"/>
                  <a:pt x="1952" y="340"/>
                </a:cubicBezTo>
                <a:cubicBezTo>
                  <a:pt x="1950" y="340"/>
                  <a:pt x="1948" y="340"/>
                  <a:pt x="1946" y="340"/>
                </a:cubicBezTo>
                <a:cubicBezTo>
                  <a:pt x="1945" y="340"/>
                  <a:pt x="1946" y="341"/>
                  <a:pt x="1944" y="341"/>
                </a:cubicBezTo>
                <a:cubicBezTo>
                  <a:pt x="1944" y="340"/>
                  <a:pt x="1941" y="340"/>
                  <a:pt x="1942" y="340"/>
                </a:cubicBezTo>
                <a:cubicBezTo>
                  <a:pt x="1941" y="340"/>
                  <a:pt x="1938" y="340"/>
                  <a:pt x="1937" y="340"/>
                </a:cubicBezTo>
                <a:cubicBezTo>
                  <a:pt x="1938" y="340"/>
                  <a:pt x="1936" y="341"/>
                  <a:pt x="1938" y="341"/>
                </a:cubicBezTo>
                <a:cubicBezTo>
                  <a:pt x="1936" y="341"/>
                  <a:pt x="1936" y="341"/>
                  <a:pt x="1936" y="341"/>
                </a:cubicBezTo>
                <a:cubicBezTo>
                  <a:pt x="1937" y="342"/>
                  <a:pt x="1938" y="341"/>
                  <a:pt x="1937" y="341"/>
                </a:cubicBezTo>
                <a:cubicBezTo>
                  <a:pt x="1937" y="341"/>
                  <a:pt x="1935" y="341"/>
                  <a:pt x="1934" y="341"/>
                </a:cubicBezTo>
                <a:cubicBezTo>
                  <a:pt x="1933" y="341"/>
                  <a:pt x="1932" y="340"/>
                  <a:pt x="1930" y="340"/>
                </a:cubicBezTo>
                <a:cubicBezTo>
                  <a:pt x="1931" y="340"/>
                  <a:pt x="1929" y="341"/>
                  <a:pt x="1930" y="341"/>
                </a:cubicBezTo>
                <a:cubicBezTo>
                  <a:pt x="1927" y="340"/>
                  <a:pt x="1927" y="340"/>
                  <a:pt x="1927" y="340"/>
                </a:cubicBezTo>
                <a:cubicBezTo>
                  <a:pt x="1926" y="340"/>
                  <a:pt x="1927" y="340"/>
                  <a:pt x="1926" y="340"/>
                </a:cubicBezTo>
                <a:cubicBezTo>
                  <a:pt x="1926" y="340"/>
                  <a:pt x="1925" y="340"/>
                  <a:pt x="1925" y="340"/>
                </a:cubicBezTo>
                <a:cubicBezTo>
                  <a:pt x="1925" y="340"/>
                  <a:pt x="1922" y="340"/>
                  <a:pt x="1922" y="340"/>
                </a:cubicBezTo>
                <a:cubicBezTo>
                  <a:pt x="1922" y="341"/>
                  <a:pt x="1923" y="340"/>
                  <a:pt x="1922" y="341"/>
                </a:cubicBezTo>
                <a:cubicBezTo>
                  <a:pt x="1921" y="341"/>
                  <a:pt x="1921" y="341"/>
                  <a:pt x="1920" y="341"/>
                </a:cubicBezTo>
                <a:cubicBezTo>
                  <a:pt x="1920" y="341"/>
                  <a:pt x="1920" y="341"/>
                  <a:pt x="1920" y="341"/>
                </a:cubicBezTo>
                <a:cubicBezTo>
                  <a:pt x="1919" y="341"/>
                  <a:pt x="1917" y="341"/>
                  <a:pt x="1918" y="340"/>
                </a:cubicBezTo>
                <a:cubicBezTo>
                  <a:pt x="1919" y="340"/>
                  <a:pt x="1918" y="341"/>
                  <a:pt x="1919" y="340"/>
                </a:cubicBezTo>
                <a:cubicBezTo>
                  <a:pt x="1918" y="340"/>
                  <a:pt x="1917" y="340"/>
                  <a:pt x="1916" y="340"/>
                </a:cubicBezTo>
                <a:cubicBezTo>
                  <a:pt x="1916" y="340"/>
                  <a:pt x="1916" y="340"/>
                  <a:pt x="1916" y="340"/>
                </a:cubicBezTo>
                <a:cubicBezTo>
                  <a:pt x="1915" y="340"/>
                  <a:pt x="1913" y="340"/>
                  <a:pt x="1911" y="340"/>
                </a:cubicBezTo>
                <a:cubicBezTo>
                  <a:pt x="1911" y="340"/>
                  <a:pt x="1912" y="340"/>
                  <a:pt x="1912" y="340"/>
                </a:cubicBezTo>
                <a:cubicBezTo>
                  <a:pt x="1910" y="341"/>
                  <a:pt x="1907" y="340"/>
                  <a:pt x="1905" y="341"/>
                </a:cubicBezTo>
                <a:cubicBezTo>
                  <a:pt x="1905" y="341"/>
                  <a:pt x="1905" y="340"/>
                  <a:pt x="1905" y="340"/>
                </a:cubicBezTo>
                <a:cubicBezTo>
                  <a:pt x="1904" y="341"/>
                  <a:pt x="1904" y="341"/>
                  <a:pt x="1903" y="341"/>
                </a:cubicBezTo>
                <a:cubicBezTo>
                  <a:pt x="1903" y="341"/>
                  <a:pt x="1902" y="341"/>
                  <a:pt x="1902" y="341"/>
                </a:cubicBezTo>
                <a:cubicBezTo>
                  <a:pt x="1901" y="341"/>
                  <a:pt x="1901" y="341"/>
                  <a:pt x="1902" y="341"/>
                </a:cubicBezTo>
                <a:cubicBezTo>
                  <a:pt x="1901" y="341"/>
                  <a:pt x="1897" y="341"/>
                  <a:pt x="1894" y="342"/>
                </a:cubicBezTo>
                <a:cubicBezTo>
                  <a:pt x="1894" y="341"/>
                  <a:pt x="1893" y="341"/>
                  <a:pt x="1892" y="341"/>
                </a:cubicBezTo>
                <a:cubicBezTo>
                  <a:pt x="1892" y="342"/>
                  <a:pt x="1892" y="342"/>
                  <a:pt x="1892" y="342"/>
                </a:cubicBezTo>
                <a:cubicBezTo>
                  <a:pt x="1892" y="342"/>
                  <a:pt x="1890" y="342"/>
                  <a:pt x="1890" y="342"/>
                </a:cubicBezTo>
                <a:cubicBezTo>
                  <a:pt x="1889" y="342"/>
                  <a:pt x="1895" y="342"/>
                  <a:pt x="1893" y="342"/>
                </a:cubicBezTo>
                <a:cubicBezTo>
                  <a:pt x="1893" y="342"/>
                  <a:pt x="1891" y="341"/>
                  <a:pt x="1891" y="342"/>
                </a:cubicBezTo>
                <a:cubicBezTo>
                  <a:pt x="1890" y="342"/>
                  <a:pt x="1889" y="342"/>
                  <a:pt x="1888" y="342"/>
                </a:cubicBezTo>
                <a:cubicBezTo>
                  <a:pt x="1888" y="342"/>
                  <a:pt x="1889" y="343"/>
                  <a:pt x="1888" y="343"/>
                </a:cubicBezTo>
                <a:cubicBezTo>
                  <a:pt x="1886" y="343"/>
                  <a:pt x="1888" y="343"/>
                  <a:pt x="1886" y="343"/>
                </a:cubicBezTo>
                <a:cubicBezTo>
                  <a:pt x="1885" y="343"/>
                  <a:pt x="1885" y="343"/>
                  <a:pt x="1885" y="343"/>
                </a:cubicBezTo>
                <a:cubicBezTo>
                  <a:pt x="1885" y="342"/>
                  <a:pt x="1884" y="343"/>
                  <a:pt x="1885" y="342"/>
                </a:cubicBezTo>
                <a:cubicBezTo>
                  <a:pt x="1884" y="343"/>
                  <a:pt x="1882" y="342"/>
                  <a:pt x="1882" y="343"/>
                </a:cubicBezTo>
                <a:cubicBezTo>
                  <a:pt x="1883" y="344"/>
                  <a:pt x="1883" y="344"/>
                  <a:pt x="1883" y="344"/>
                </a:cubicBezTo>
                <a:cubicBezTo>
                  <a:pt x="1882" y="344"/>
                  <a:pt x="1881" y="343"/>
                  <a:pt x="1881" y="343"/>
                </a:cubicBezTo>
                <a:cubicBezTo>
                  <a:pt x="1881" y="343"/>
                  <a:pt x="1881" y="343"/>
                  <a:pt x="1881" y="343"/>
                </a:cubicBezTo>
                <a:cubicBezTo>
                  <a:pt x="1881" y="342"/>
                  <a:pt x="1879" y="344"/>
                  <a:pt x="1878" y="343"/>
                </a:cubicBezTo>
                <a:cubicBezTo>
                  <a:pt x="1877" y="344"/>
                  <a:pt x="1874" y="344"/>
                  <a:pt x="1874" y="344"/>
                </a:cubicBezTo>
                <a:cubicBezTo>
                  <a:pt x="1873" y="344"/>
                  <a:pt x="1872" y="344"/>
                  <a:pt x="1870" y="344"/>
                </a:cubicBezTo>
                <a:cubicBezTo>
                  <a:pt x="1871" y="344"/>
                  <a:pt x="1871" y="344"/>
                  <a:pt x="1871" y="345"/>
                </a:cubicBezTo>
                <a:cubicBezTo>
                  <a:pt x="1870" y="345"/>
                  <a:pt x="1870" y="345"/>
                  <a:pt x="1869" y="345"/>
                </a:cubicBezTo>
                <a:cubicBezTo>
                  <a:pt x="1869" y="345"/>
                  <a:pt x="1868" y="346"/>
                  <a:pt x="1867" y="346"/>
                </a:cubicBezTo>
                <a:cubicBezTo>
                  <a:pt x="1866" y="346"/>
                  <a:pt x="1866" y="345"/>
                  <a:pt x="1866" y="345"/>
                </a:cubicBezTo>
                <a:cubicBezTo>
                  <a:pt x="1865" y="346"/>
                  <a:pt x="1863" y="345"/>
                  <a:pt x="1861" y="346"/>
                </a:cubicBezTo>
                <a:cubicBezTo>
                  <a:pt x="1862" y="346"/>
                  <a:pt x="1863" y="346"/>
                  <a:pt x="1862" y="347"/>
                </a:cubicBezTo>
                <a:cubicBezTo>
                  <a:pt x="1861" y="348"/>
                  <a:pt x="1860" y="346"/>
                  <a:pt x="1858" y="347"/>
                </a:cubicBezTo>
                <a:cubicBezTo>
                  <a:pt x="1859" y="346"/>
                  <a:pt x="1859" y="346"/>
                  <a:pt x="1859" y="346"/>
                </a:cubicBezTo>
                <a:cubicBezTo>
                  <a:pt x="1858" y="347"/>
                  <a:pt x="1856" y="346"/>
                  <a:pt x="1857" y="347"/>
                </a:cubicBezTo>
                <a:cubicBezTo>
                  <a:pt x="1856" y="347"/>
                  <a:pt x="1855" y="348"/>
                  <a:pt x="1855" y="347"/>
                </a:cubicBezTo>
                <a:cubicBezTo>
                  <a:pt x="1852" y="348"/>
                  <a:pt x="1848" y="348"/>
                  <a:pt x="1847" y="350"/>
                </a:cubicBezTo>
                <a:cubicBezTo>
                  <a:pt x="1846" y="350"/>
                  <a:pt x="1845" y="350"/>
                  <a:pt x="1845" y="349"/>
                </a:cubicBezTo>
                <a:cubicBezTo>
                  <a:pt x="1846" y="349"/>
                  <a:pt x="1846" y="350"/>
                  <a:pt x="1846" y="349"/>
                </a:cubicBezTo>
                <a:cubicBezTo>
                  <a:pt x="1846" y="349"/>
                  <a:pt x="1846" y="349"/>
                  <a:pt x="1846" y="349"/>
                </a:cubicBezTo>
                <a:cubicBezTo>
                  <a:pt x="1845" y="349"/>
                  <a:pt x="1844" y="350"/>
                  <a:pt x="1845" y="350"/>
                </a:cubicBezTo>
                <a:cubicBezTo>
                  <a:pt x="1843" y="351"/>
                  <a:pt x="1843" y="349"/>
                  <a:pt x="1841" y="350"/>
                </a:cubicBezTo>
                <a:cubicBezTo>
                  <a:pt x="1841" y="350"/>
                  <a:pt x="1841" y="350"/>
                  <a:pt x="1840" y="351"/>
                </a:cubicBezTo>
                <a:cubicBezTo>
                  <a:pt x="1839" y="350"/>
                  <a:pt x="1839" y="350"/>
                  <a:pt x="1839" y="350"/>
                </a:cubicBezTo>
                <a:cubicBezTo>
                  <a:pt x="1837" y="351"/>
                  <a:pt x="1838" y="351"/>
                  <a:pt x="1838" y="352"/>
                </a:cubicBezTo>
                <a:cubicBezTo>
                  <a:pt x="1837" y="352"/>
                  <a:pt x="1836" y="352"/>
                  <a:pt x="1836" y="352"/>
                </a:cubicBezTo>
                <a:cubicBezTo>
                  <a:pt x="1835" y="353"/>
                  <a:pt x="1835" y="353"/>
                  <a:pt x="1835" y="353"/>
                </a:cubicBezTo>
                <a:cubicBezTo>
                  <a:pt x="1836" y="352"/>
                  <a:pt x="1834" y="352"/>
                  <a:pt x="1834" y="352"/>
                </a:cubicBezTo>
                <a:cubicBezTo>
                  <a:pt x="1834" y="352"/>
                  <a:pt x="1834" y="352"/>
                  <a:pt x="1834" y="352"/>
                </a:cubicBezTo>
                <a:cubicBezTo>
                  <a:pt x="1834" y="353"/>
                  <a:pt x="1833" y="353"/>
                  <a:pt x="1833" y="353"/>
                </a:cubicBezTo>
                <a:cubicBezTo>
                  <a:pt x="1833" y="353"/>
                  <a:pt x="1834" y="352"/>
                  <a:pt x="1834" y="352"/>
                </a:cubicBezTo>
                <a:cubicBezTo>
                  <a:pt x="1834" y="352"/>
                  <a:pt x="1833" y="352"/>
                  <a:pt x="1832" y="352"/>
                </a:cubicBezTo>
                <a:cubicBezTo>
                  <a:pt x="1833" y="352"/>
                  <a:pt x="1831" y="353"/>
                  <a:pt x="1830" y="353"/>
                </a:cubicBezTo>
                <a:cubicBezTo>
                  <a:pt x="1830" y="353"/>
                  <a:pt x="1830" y="353"/>
                  <a:pt x="1829" y="353"/>
                </a:cubicBezTo>
                <a:cubicBezTo>
                  <a:pt x="1829" y="353"/>
                  <a:pt x="1828" y="353"/>
                  <a:pt x="1829" y="353"/>
                </a:cubicBezTo>
                <a:cubicBezTo>
                  <a:pt x="1829" y="353"/>
                  <a:pt x="1829" y="353"/>
                  <a:pt x="1830" y="353"/>
                </a:cubicBezTo>
                <a:cubicBezTo>
                  <a:pt x="1829" y="353"/>
                  <a:pt x="1829" y="354"/>
                  <a:pt x="1828" y="354"/>
                </a:cubicBezTo>
                <a:cubicBezTo>
                  <a:pt x="1828" y="354"/>
                  <a:pt x="1828" y="353"/>
                  <a:pt x="1827" y="353"/>
                </a:cubicBezTo>
                <a:cubicBezTo>
                  <a:pt x="1827" y="353"/>
                  <a:pt x="1828" y="353"/>
                  <a:pt x="1828" y="354"/>
                </a:cubicBezTo>
                <a:cubicBezTo>
                  <a:pt x="1826" y="354"/>
                  <a:pt x="1826" y="354"/>
                  <a:pt x="1826" y="354"/>
                </a:cubicBezTo>
                <a:cubicBezTo>
                  <a:pt x="1826" y="354"/>
                  <a:pt x="1826" y="354"/>
                  <a:pt x="1826" y="354"/>
                </a:cubicBezTo>
                <a:cubicBezTo>
                  <a:pt x="1826" y="354"/>
                  <a:pt x="1826" y="354"/>
                  <a:pt x="1826" y="354"/>
                </a:cubicBezTo>
                <a:cubicBezTo>
                  <a:pt x="1826" y="354"/>
                  <a:pt x="1824" y="354"/>
                  <a:pt x="1824" y="354"/>
                </a:cubicBezTo>
                <a:cubicBezTo>
                  <a:pt x="1823" y="354"/>
                  <a:pt x="1822" y="355"/>
                  <a:pt x="1822" y="355"/>
                </a:cubicBezTo>
                <a:cubicBezTo>
                  <a:pt x="1822" y="355"/>
                  <a:pt x="1822" y="355"/>
                  <a:pt x="1822" y="355"/>
                </a:cubicBezTo>
                <a:cubicBezTo>
                  <a:pt x="1821" y="355"/>
                  <a:pt x="1820" y="355"/>
                  <a:pt x="1819" y="355"/>
                </a:cubicBezTo>
                <a:cubicBezTo>
                  <a:pt x="1819" y="355"/>
                  <a:pt x="1819" y="355"/>
                  <a:pt x="1819" y="355"/>
                </a:cubicBezTo>
                <a:cubicBezTo>
                  <a:pt x="1819" y="356"/>
                  <a:pt x="1818" y="356"/>
                  <a:pt x="1817" y="356"/>
                </a:cubicBezTo>
                <a:cubicBezTo>
                  <a:pt x="1816" y="356"/>
                  <a:pt x="1817" y="357"/>
                  <a:pt x="1816" y="357"/>
                </a:cubicBezTo>
                <a:cubicBezTo>
                  <a:pt x="1815" y="358"/>
                  <a:pt x="1814" y="357"/>
                  <a:pt x="1814" y="357"/>
                </a:cubicBezTo>
                <a:cubicBezTo>
                  <a:pt x="1812" y="357"/>
                  <a:pt x="1810" y="357"/>
                  <a:pt x="1808" y="359"/>
                </a:cubicBezTo>
                <a:cubicBezTo>
                  <a:pt x="1808" y="359"/>
                  <a:pt x="1808" y="358"/>
                  <a:pt x="1807" y="358"/>
                </a:cubicBezTo>
                <a:cubicBezTo>
                  <a:pt x="1804" y="360"/>
                  <a:pt x="1801" y="360"/>
                  <a:pt x="1799" y="361"/>
                </a:cubicBezTo>
                <a:cubicBezTo>
                  <a:pt x="1800" y="361"/>
                  <a:pt x="1799" y="362"/>
                  <a:pt x="1799" y="362"/>
                </a:cubicBezTo>
                <a:cubicBezTo>
                  <a:pt x="1798" y="362"/>
                  <a:pt x="1798" y="363"/>
                  <a:pt x="1798" y="362"/>
                </a:cubicBezTo>
                <a:cubicBezTo>
                  <a:pt x="1798" y="362"/>
                  <a:pt x="1798" y="362"/>
                  <a:pt x="1799" y="361"/>
                </a:cubicBezTo>
                <a:cubicBezTo>
                  <a:pt x="1797" y="362"/>
                  <a:pt x="1794" y="362"/>
                  <a:pt x="1793" y="363"/>
                </a:cubicBezTo>
                <a:cubicBezTo>
                  <a:pt x="1794" y="363"/>
                  <a:pt x="1793" y="363"/>
                  <a:pt x="1793" y="363"/>
                </a:cubicBezTo>
                <a:cubicBezTo>
                  <a:pt x="1793" y="363"/>
                  <a:pt x="1792" y="364"/>
                  <a:pt x="1791" y="364"/>
                </a:cubicBezTo>
                <a:cubicBezTo>
                  <a:pt x="1790" y="364"/>
                  <a:pt x="1790" y="364"/>
                  <a:pt x="1790" y="364"/>
                </a:cubicBezTo>
                <a:cubicBezTo>
                  <a:pt x="1790" y="364"/>
                  <a:pt x="1790" y="364"/>
                  <a:pt x="1790" y="364"/>
                </a:cubicBezTo>
                <a:cubicBezTo>
                  <a:pt x="1789" y="364"/>
                  <a:pt x="1789" y="364"/>
                  <a:pt x="1788" y="364"/>
                </a:cubicBezTo>
                <a:cubicBezTo>
                  <a:pt x="1788" y="364"/>
                  <a:pt x="1788" y="365"/>
                  <a:pt x="1788" y="365"/>
                </a:cubicBezTo>
                <a:cubicBezTo>
                  <a:pt x="1787" y="365"/>
                  <a:pt x="1786" y="365"/>
                  <a:pt x="1785" y="366"/>
                </a:cubicBezTo>
                <a:cubicBezTo>
                  <a:pt x="1784" y="366"/>
                  <a:pt x="1784" y="366"/>
                  <a:pt x="1784" y="366"/>
                </a:cubicBezTo>
                <a:cubicBezTo>
                  <a:pt x="1783" y="366"/>
                  <a:pt x="1782" y="366"/>
                  <a:pt x="1783" y="366"/>
                </a:cubicBezTo>
                <a:cubicBezTo>
                  <a:pt x="1781" y="367"/>
                  <a:pt x="1780" y="367"/>
                  <a:pt x="1780" y="368"/>
                </a:cubicBezTo>
                <a:cubicBezTo>
                  <a:pt x="1776" y="368"/>
                  <a:pt x="1772" y="370"/>
                  <a:pt x="1768" y="371"/>
                </a:cubicBezTo>
                <a:cubicBezTo>
                  <a:pt x="1768" y="372"/>
                  <a:pt x="1768" y="372"/>
                  <a:pt x="1768" y="372"/>
                </a:cubicBezTo>
                <a:cubicBezTo>
                  <a:pt x="1767" y="372"/>
                  <a:pt x="1767" y="371"/>
                  <a:pt x="1767" y="372"/>
                </a:cubicBezTo>
                <a:cubicBezTo>
                  <a:pt x="1767" y="372"/>
                  <a:pt x="1766" y="373"/>
                  <a:pt x="1767" y="373"/>
                </a:cubicBezTo>
                <a:cubicBezTo>
                  <a:pt x="1765" y="373"/>
                  <a:pt x="1765" y="373"/>
                  <a:pt x="1764" y="373"/>
                </a:cubicBezTo>
                <a:cubicBezTo>
                  <a:pt x="1764" y="373"/>
                  <a:pt x="1765" y="373"/>
                  <a:pt x="1765" y="373"/>
                </a:cubicBezTo>
                <a:cubicBezTo>
                  <a:pt x="1764" y="373"/>
                  <a:pt x="1763" y="374"/>
                  <a:pt x="1762" y="373"/>
                </a:cubicBezTo>
                <a:cubicBezTo>
                  <a:pt x="1762" y="374"/>
                  <a:pt x="1762" y="374"/>
                  <a:pt x="1763" y="374"/>
                </a:cubicBezTo>
                <a:cubicBezTo>
                  <a:pt x="1762" y="374"/>
                  <a:pt x="1762" y="374"/>
                  <a:pt x="1762" y="374"/>
                </a:cubicBezTo>
                <a:cubicBezTo>
                  <a:pt x="1761" y="375"/>
                  <a:pt x="1764" y="374"/>
                  <a:pt x="1763" y="376"/>
                </a:cubicBezTo>
                <a:cubicBezTo>
                  <a:pt x="1762" y="376"/>
                  <a:pt x="1762" y="376"/>
                  <a:pt x="1762" y="376"/>
                </a:cubicBezTo>
                <a:cubicBezTo>
                  <a:pt x="1762" y="377"/>
                  <a:pt x="1765" y="376"/>
                  <a:pt x="1763" y="377"/>
                </a:cubicBezTo>
                <a:cubicBezTo>
                  <a:pt x="1762" y="377"/>
                  <a:pt x="1761" y="376"/>
                  <a:pt x="1762" y="376"/>
                </a:cubicBezTo>
                <a:cubicBezTo>
                  <a:pt x="1760" y="376"/>
                  <a:pt x="1761" y="375"/>
                  <a:pt x="1759" y="375"/>
                </a:cubicBezTo>
                <a:cubicBezTo>
                  <a:pt x="1758" y="376"/>
                  <a:pt x="1760" y="375"/>
                  <a:pt x="1760" y="376"/>
                </a:cubicBezTo>
                <a:cubicBezTo>
                  <a:pt x="1759" y="376"/>
                  <a:pt x="1758" y="376"/>
                  <a:pt x="1757" y="377"/>
                </a:cubicBezTo>
                <a:cubicBezTo>
                  <a:pt x="1758" y="376"/>
                  <a:pt x="1757" y="376"/>
                  <a:pt x="1757" y="376"/>
                </a:cubicBezTo>
                <a:cubicBezTo>
                  <a:pt x="1756" y="377"/>
                  <a:pt x="1757" y="376"/>
                  <a:pt x="1756" y="377"/>
                </a:cubicBezTo>
                <a:cubicBezTo>
                  <a:pt x="1756" y="377"/>
                  <a:pt x="1754" y="377"/>
                  <a:pt x="1755" y="376"/>
                </a:cubicBezTo>
                <a:cubicBezTo>
                  <a:pt x="1755" y="376"/>
                  <a:pt x="1754" y="377"/>
                  <a:pt x="1753" y="377"/>
                </a:cubicBezTo>
                <a:cubicBezTo>
                  <a:pt x="1753" y="377"/>
                  <a:pt x="1755" y="377"/>
                  <a:pt x="1753" y="378"/>
                </a:cubicBezTo>
                <a:cubicBezTo>
                  <a:pt x="1753" y="378"/>
                  <a:pt x="1751" y="378"/>
                  <a:pt x="1752" y="377"/>
                </a:cubicBezTo>
                <a:cubicBezTo>
                  <a:pt x="1751" y="378"/>
                  <a:pt x="1751" y="378"/>
                  <a:pt x="1752" y="378"/>
                </a:cubicBezTo>
                <a:cubicBezTo>
                  <a:pt x="1751" y="379"/>
                  <a:pt x="1749" y="378"/>
                  <a:pt x="1749" y="379"/>
                </a:cubicBezTo>
                <a:cubicBezTo>
                  <a:pt x="1749" y="379"/>
                  <a:pt x="1749" y="379"/>
                  <a:pt x="1749" y="379"/>
                </a:cubicBezTo>
                <a:cubicBezTo>
                  <a:pt x="1748" y="380"/>
                  <a:pt x="1748" y="380"/>
                  <a:pt x="1748" y="380"/>
                </a:cubicBezTo>
                <a:cubicBezTo>
                  <a:pt x="1747" y="380"/>
                  <a:pt x="1745" y="380"/>
                  <a:pt x="1746" y="381"/>
                </a:cubicBezTo>
                <a:cubicBezTo>
                  <a:pt x="1745" y="381"/>
                  <a:pt x="1744" y="382"/>
                  <a:pt x="1744" y="381"/>
                </a:cubicBezTo>
                <a:cubicBezTo>
                  <a:pt x="1745" y="380"/>
                  <a:pt x="1745" y="381"/>
                  <a:pt x="1746" y="380"/>
                </a:cubicBezTo>
                <a:cubicBezTo>
                  <a:pt x="1745" y="381"/>
                  <a:pt x="1744" y="381"/>
                  <a:pt x="1744" y="381"/>
                </a:cubicBezTo>
                <a:cubicBezTo>
                  <a:pt x="1744" y="381"/>
                  <a:pt x="1744" y="381"/>
                  <a:pt x="1744" y="381"/>
                </a:cubicBezTo>
                <a:cubicBezTo>
                  <a:pt x="1743" y="381"/>
                  <a:pt x="1742" y="381"/>
                  <a:pt x="1742" y="381"/>
                </a:cubicBezTo>
                <a:cubicBezTo>
                  <a:pt x="1742" y="381"/>
                  <a:pt x="1742" y="382"/>
                  <a:pt x="1742" y="382"/>
                </a:cubicBezTo>
                <a:cubicBezTo>
                  <a:pt x="1742" y="382"/>
                  <a:pt x="1742" y="382"/>
                  <a:pt x="1742" y="382"/>
                </a:cubicBezTo>
                <a:cubicBezTo>
                  <a:pt x="1740" y="382"/>
                  <a:pt x="1741" y="382"/>
                  <a:pt x="1740" y="383"/>
                </a:cubicBezTo>
                <a:cubicBezTo>
                  <a:pt x="1741" y="383"/>
                  <a:pt x="1741" y="383"/>
                  <a:pt x="1741" y="383"/>
                </a:cubicBezTo>
                <a:cubicBezTo>
                  <a:pt x="1741" y="383"/>
                  <a:pt x="1740" y="383"/>
                  <a:pt x="1740" y="384"/>
                </a:cubicBezTo>
                <a:cubicBezTo>
                  <a:pt x="1739" y="383"/>
                  <a:pt x="1739" y="383"/>
                  <a:pt x="1738" y="383"/>
                </a:cubicBezTo>
                <a:cubicBezTo>
                  <a:pt x="1737" y="383"/>
                  <a:pt x="1738" y="384"/>
                  <a:pt x="1737" y="384"/>
                </a:cubicBezTo>
                <a:cubicBezTo>
                  <a:pt x="1738" y="383"/>
                  <a:pt x="1738" y="383"/>
                  <a:pt x="1738" y="383"/>
                </a:cubicBezTo>
                <a:cubicBezTo>
                  <a:pt x="1739" y="384"/>
                  <a:pt x="1738" y="384"/>
                  <a:pt x="1737" y="385"/>
                </a:cubicBezTo>
                <a:cubicBezTo>
                  <a:pt x="1736" y="385"/>
                  <a:pt x="1735" y="385"/>
                  <a:pt x="1736" y="384"/>
                </a:cubicBezTo>
                <a:cubicBezTo>
                  <a:pt x="1735" y="385"/>
                  <a:pt x="1734" y="385"/>
                  <a:pt x="1735" y="385"/>
                </a:cubicBezTo>
                <a:cubicBezTo>
                  <a:pt x="1734" y="386"/>
                  <a:pt x="1735" y="385"/>
                  <a:pt x="1734" y="385"/>
                </a:cubicBezTo>
                <a:cubicBezTo>
                  <a:pt x="1734" y="386"/>
                  <a:pt x="1732" y="387"/>
                  <a:pt x="1731" y="387"/>
                </a:cubicBezTo>
                <a:cubicBezTo>
                  <a:pt x="1733" y="387"/>
                  <a:pt x="1733" y="387"/>
                  <a:pt x="1733" y="387"/>
                </a:cubicBezTo>
                <a:cubicBezTo>
                  <a:pt x="1732" y="388"/>
                  <a:pt x="1732" y="388"/>
                  <a:pt x="1732" y="388"/>
                </a:cubicBezTo>
                <a:cubicBezTo>
                  <a:pt x="1733" y="388"/>
                  <a:pt x="1732" y="388"/>
                  <a:pt x="1732" y="389"/>
                </a:cubicBezTo>
                <a:cubicBezTo>
                  <a:pt x="1732" y="389"/>
                  <a:pt x="1731" y="389"/>
                  <a:pt x="1731" y="389"/>
                </a:cubicBezTo>
                <a:cubicBezTo>
                  <a:pt x="1732" y="388"/>
                  <a:pt x="1729" y="389"/>
                  <a:pt x="1729" y="388"/>
                </a:cubicBezTo>
                <a:cubicBezTo>
                  <a:pt x="1727" y="389"/>
                  <a:pt x="1728" y="390"/>
                  <a:pt x="1726" y="390"/>
                </a:cubicBezTo>
                <a:cubicBezTo>
                  <a:pt x="1726" y="390"/>
                  <a:pt x="1725" y="390"/>
                  <a:pt x="1726" y="389"/>
                </a:cubicBezTo>
                <a:cubicBezTo>
                  <a:pt x="1725" y="390"/>
                  <a:pt x="1725" y="389"/>
                  <a:pt x="1724" y="390"/>
                </a:cubicBezTo>
                <a:cubicBezTo>
                  <a:pt x="1725" y="390"/>
                  <a:pt x="1723" y="391"/>
                  <a:pt x="1724" y="391"/>
                </a:cubicBezTo>
                <a:cubicBezTo>
                  <a:pt x="1724" y="391"/>
                  <a:pt x="1725" y="390"/>
                  <a:pt x="1725" y="390"/>
                </a:cubicBezTo>
                <a:cubicBezTo>
                  <a:pt x="1725" y="391"/>
                  <a:pt x="1726" y="391"/>
                  <a:pt x="1724" y="392"/>
                </a:cubicBezTo>
                <a:cubicBezTo>
                  <a:pt x="1724" y="392"/>
                  <a:pt x="1722" y="393"/>
                  <a:pt x="1723" y="392"/>
                </a:cubicBezTo>
                <a:cubicBezTo>
                  <a:pt x="1722" y="392"/>
                  <a:pt x="1724" y="392"/>
                  <a:pt x="1723" y="391"/>
                </a:cubicBezTo>
                <a:cubicBezTo>
                  <a:pt x="1722" y="392"/>
                  <a:pt x="1721" y="393"/>
                  <a:pt x="1721" y="392"/>
                </a:cubicBezTo>
                <a:cubicBezTo>
                  <a:pt x="1722" y="392"/>
                  <a:pt x="1722" y="391"/>
                  <a:pt x="1722" y="391"/>
                </a:cubicBezTo>
                <a:cubicBezTo>
                  <a:pt x="1720" y="391"/>
                  <a:pt x="1720" y="391"/>
                  <a:pt x="1720" y="391"/>
                </a:cubicBezTo>
                <a:cubicBezTo>
                  <a:pt x="1721" y="392"/>
                  <a:pt x="1721" y="392"/>
                  <a:pt x="1721" y="392"/>
                </a:cubicBezTo>
                <a:cubicBezTo>
                  <a:pt x="1719" y="393"/>
                  <a:pt x="1720" y="391"/>
                  <a:pt x="1718" y="392"/>
                </a:cubicBezTo>
                <a:cubicBezTo>
                  <a:pt x="1718" y="393"/>
                  <a:pt x="1718" y="393"/>
                  <a:pt x="1718" y="393"/>
                </a:cubicBezTo>
                <a:cubicBezTo>
                  <a:pt x="1718" y="394"/>
                  <a:pt x="1720" y="392"/>
                  <a:pt x="1720" y="393"/>
                </a:cubicBezTo>
                <a:cubicBezTo>
                  <a:pt x="1719" y="393"/>
                  <a:pt x="1718" y="393"/>
                  <a:pt x="1717" y="394"/>
                </a:cubicBezTo>
                <a:cubicBezTo>
                  <a:pt x="1718" y="394"/>
                  <a:pt x="1718" y="394"/>
                  <a:pt x="1718" y="394"/>
                </a:cubicBezTo>
                <a:cubicBezTo>
                  <a:pt x="1718" y="394"/>
                  <a:pt x="1718" y="395"/>
                  <a:pt x="1716" y="395"/>
                </a:cubicBezTo>
                <a:cubicBezTo>
                  <a:pt x="1715" y="396"/>
                  <a:pt x="1715" y="395"/>
                  <a:pt x="1715" y="395"/>
                </a:cubicBezTo>
                <a:cubicBezTo>
                  <a:pt x="1713" y="396"/>
                  <a:pt x="1713" y="396"/>
                  <a:pt x="1712" y="396"/>
                </a:cubicBezTo>
                <a:cubicBezTo>
                  <a:pt x="1712" y="397"/>
                  <a:pt x="1709" y="397"/>
                  <a:pt x="1711" y="397"/>
                </a:cubicBezTo>
                <a:cubicBezTo>
                  <a:pt x="1711" y="397"/>
                  <a:pt x="1714" y="395"/>
                  <a:pt x="1715" y="396"/>
                </a:cubicBezTo>
                <a:cubicBezTo>
                  <a:pt x="1714" y="397"/>
                  <a:pt x="1716" y="395"/>
                  <a:pt x="1717" y="395"/>
                </a:cubicBezTo>
                <a:cubicBezTo>
                  <a:pt x="1716" y="396"/>
                  <a:pt x="1716" y="397"/>
                  <a:pt x="1716" y="397"/>
                </a:cubicBezTo>
                <a:cubicBezTo>
                  <a:pt x="1715" y="398"/>
                  <a:pt x="1715" y="398"/>
                  <a:pt x="1715" y="398"/>
                </a:cubicBezTo>
                <a:cubicBezTo>
                  <a:pt x="1714" y="397"/>
                  <a:pt x="1715" y="397"/>
                  <a:pt x="1715" y="397"/>
                </a:cubicBezTo>
                <a:cubicBezTo>
                  <a:pt x="1713" y="398"/>
                  <a:pt x="1711" y="398"/>
                  <a:pt x="1710" y="398"/>
                </a:cubicBezTo>
                <a:cubicBezTo>
                  <a:pt x="1710" y="399"/>
                  <a:pt x="1710" y="399"/>
                  <a:pt x="1711" y="399"/>
                </a:cubicBezTo>
                <a:cubicBezTo>
                  <a:pt x="1709" y="400"/>
                  <a:pt x="1707" y="401"/>
                  <a:pt x="1705" y="402"/>
                </a:cubicBezTo>
                <a:cubicBezTo>
                  <a:pt x="1706" y="401"/>
                  <a:pt x="1703" y="403"/>
                  <a:pt x="1703" y="402"/>
                </a:cubicBezTo>
                <a:cubicBezTo>
                  <a:pt x="1704" y="401"/>
                  <a:pt x="1705" y="400"/>
                  <a:pt x="1704" y="400"/>
                </a:cubicBezTo>
                <a:cubicBezTo>
                  <a:pt x="1704" y="401"/>
                  <a:pt x="1704" y="401"/>
                  <a:pt x="1704" y="401"/>
                </a:cubicBezTo>
                <a:cubicBezTo>
                  <a:pt x="1703" y="401"/>
                  <a:pt x="1703" y="402"/>
                  <a:pt x="1702" y="402"/>
                </a:cubicBezTo>
                <a:cubicBezTo>
                  <a:pt x="1704" y="401"/>
                  <a:pt x="1703" y="403"/>
                  <a:pt x="1703" y="403"/>
                </a:cubicBezTo>
                <a:cubicBezTo>
                  <a:pt x="1702" y="403"/>
                  <a:pt x="1703" y="403"/>
                  <a:pt x="1702" y="404"/>
                </a:cubicBezTo>
                <a:cubicBezTo>
                  <a:pt x="1701" y="404"/>
                  <a:pt x="1699" y="405"/>
                  <a:pt x="1698" y="406"/>
                </a:cubicBezTo>
                <a:cubicBezTo>
                  <a:pt x="1696" y="407"/>
                  <a:pt x="1693" y="408"/>
                  <a:pt x="1691" y="409"/>
                </a:cubicBezTo>
                <a:cubicBezTo>
                  <a:pt x="1691" y="410"/>
                  <a:pt x="1691" y="410"/>
                  <a:pt x="1690" y="411"/>
                </a:cubicBezTo>
                <a:cubicBezTo>
                  <a:pt x="1689" y="412"/>
                  <a:pt x="1691" y="410"/>
                  <a:pt x="1690" y="411"/>
                </a:cubicBezTo>
                <a:cubicBezTo>
                  <a:pt x="1690" y="411"/>
                  <a:pt x="1690" y="411"/>
                  <a:pt x="1690" y="411"/>
                </a:cubicBezTo>
                <a:cubicBezTo>
                  <a:pt x="1689" y="411"/>
                  <a:pt x="1687" y="413"/>
                  <a:pt x="1686" y="413"/>
                </a:cubicBezTo>
                <a:cubicBezTo>
                  <a:pt x="1687" y="413"/>
                  <a:pt x="1687" y="413"/>
                  <a:pt x="1687" y="413"/>
                </a:cubicBezTo>
                <a:cubicBezTo>
                  <a:pt x="1687" y="413"/>
                  <a:pt x="1686" y="413"/>
                  <a:pt x="1686" y="413"/>
                </a:cubicBezTo>
                <a:cubicBezTo>
                  <a:pt x="1686" y="414"/>
                  <a:pt x="1686" y="414"/>
                  <a:pt x="1686" y="414"/>
                </a:cubicBezTo>
                <a:cubicBezTo>
                  <a:pt x="1685" y="415"/>
                  <a:pt x="1684" y="415"/>
                  <a:pt x="1683" y="416"/>
                </a:cubicBezTo>
                <a:cubicBezTo>
                  <a:pt x="1684" y="415"/>
                  <a:pt x="1684" y="415"/>
                  <a:pt x="1684" y="415"/>
                </a:cubicBezTo>
                <a:cubicBezTo>
                  <a:pt x="1682" y="416"/>
                  <a:pt x="1681" y="417"/>
                  <a:pt x="1679" y="418"/>
                </a:cubicBezTo>
                <a:cubicBezTo>
                  <a:pt x="1679" y="418"/>
                  <a:pt x="1679" y="418"/>
                  <a:pt x="1679" y="418"/>
                </a:cubicBezTo>
                <a:cubicBezTo>
                  <a:pt x="1678" y="419"/>
                  <a:pt x="1678" y="419"/>
                  <a:pt x="1678" y="419"/>
                </a:cubicBezTo>
                <a:cubicBezTo>
                  <a:pt x="1678" y="419"/>
                  <a:pt x="1678" y="420"/>
                  <a:pt x="1677" y="420"/>
                </a:cubicBezTo>
                <a:cubicBezTo>
                  <a:pt x="1680" y="419"/>
                  <a:pt x="1680" y="419"/>
                  <a:pt x="1680" y="419"/>
                </a:cubicBezTo>
                <a:cubicBezTo>
                  <a:pt x="1681" y="418"/>
                  <a:pt x="1679" y="419"/>
                  <a:pt x="1679" y="418"/>
                </a:cubicBezTo>
                <a:cubicBezTo>
                  <a:pt x="1680" y="418"/>
                  <a:pt x="1681" y="417"/>
                  <a:pt x="1682" y="417"/>
                </a:cubicBezTo>
                <a:cubicBezTo>
                  <a:pt x="1681" y="417"/>
                  <a:pt x="1681" y="417"/>
                  <a:pt x="1680" y="418"/>
                </a:cubicBezTo>
                <a:cubicBezTo>
                  <a:pt x="1680" y="418"/>
                  <a:pt x="1681" y="418"/>
                  <a:pt x="1682" y="418"/>
                </a:cubicBezTo>
                <a:cubicBezTo>
                  <a:pt x="1682" y="418"/>
                  <a:pt x="1681" y="418"/>
                  <a:pt x="1681" y="418"/>
                </a:cubicBezTo>
                <a:cubicBezTo>
                  <a:pt x="1682" y="418"/>
                  <a:pt x="1682" y="418"/>
                  <a:pt x="1683" y="417"/>
                </a:cubicBezTo>
                <a:cubicBezTo>
                  <a:pt x="1683" y="417"/>
                  <a:pt x="1684" y="416"/>
                  <a:pt x="1683" y="417"/>
                </a:cubicBezTo>
                <a:cubicBezTo>
                  <a:pt x="1684" y="417"/>
                  <a:pt x="1685" y="416"/>
                  <a:pt x="1686" y="416"/>
                </a:cubicBezTo>
                <a:cubicBezTo>
                  <a:pt x="1687" y="414"/>
                  <a:pt x="1689" y="414"/>
                  <a:pt x="1690" y="413"/>
                </a:cubicBezTo>
                <a:cubicBezTo>
                  <a:pt x="1689" y="413"/>
                  <a:pt x="1688" y="413"/>
                  <a:pt x="1687" y="414"/>
                </a:cubicBezTo>
                <a:cubicBezTo>
                  <a:pt x="1688" y="413"/>
                  <a:pt x="1688" y="413"/>
                  <a:pt x="1689" y="412"/>
                </a:cubicBezTo>
                <a:cubicBezTo>
                  <a:pt x="1690" y="412"/>
                  <a:pt x="1690" y="413"/>
                  <a:pt x="1692" y="412"/>
                </a:cubicBezTo>
                <a:cubicBezTo>
                  <a:pt x="1692" y="412"/>
                  <a:pt x="1692" y="412"/>
                  <a:pt x="1692" y="412"/>
                </a:cubicBezTo>
                <a:cubicBezTo>
                  <a:pt x="1693" y="411"/>
                  <a:pt x="1693" y="412"/>
                  <a:pt x="1694" y="411"/>
                </a:cubicBezTo>
                <a:cubicBezTo>
                  <a:pt x="1697" y="409"/>
                  <a:pt x="1699" y="408"/>
                  <a:pt x="1701" y="407"/>
                </a:cubicBezTo>
                <a:cubicBezTo>
                  <a:pt x="1701" y="406"/>
                  <a:pt x="1701" y="406"/>
                  <a:pt x="1701" y="406"/>
                </a:cubicBezTo>
                <a:cubicBezTo>
                  <a:pt x="1703" y="406"/>
                  <a:pt x="1705" y="405"/>
                  <a:pt x="1706" y="404"/>
                </a:cubicBezTo>
                <a:cubicBezTo>
                  <a:pt x="1709" y="403"/>
                  <a:pt x="1712" y="402"/>
                  <a:pt x="1713" y="400"/>
                </a:cubicBezTo>
                <a:cubicBezTo>
                  <a:pt x="1717" y="398"/>
                  <a:pt x="1721" y="397"/>
                  <a:pt x="1726" y="395"/>
                </a:cubicBezTo>
                <a:cubicBezTo>
                  <a:pt x="1725" y="394"/>
                  <a:pt x="1725" y="394"/>
                  <a:pt x="1725" y="394"/>
                </a:cubicBezTo>
                <a:cubicBezTo>
                  <a:pt x="1726" y="394"/>
                  <a:pt x="1725" y="394"/>
                  <a:pt x="1726" y="394"/>
                </a:cubicBezTo>
                <a:cubicBezTo>
                  <a:pt x="1725" y="394"/>
                  <a:pt x="1727" y="394"/>
                  <a:pt x="1728" y="394"/>
                </a:cubicBezTo>
                <a:cubicBezTo>
                  <a:pt x="1730" y="392"/>
                  <a:pt x="1733" y="391"/>
                  <a:pt x="1734" y="391"/>
                </a:cubicBezTo>
                <a:cubicBezTo>
                  <a:pt x="1734" y="391"/>
                  <a:pt x="1734" y="391"/>
                  <a:pt x="1734" y="391"/>
                </a:cubicBezTo>
                <a:cubicBezTo>
                  <a:pt x="1736" y="390"/>
                  <a:pt x="1738" y="389"/>
                  <a:pt x="1741" y="388"/>
                </a:cubicBezTo>
                <a:cubicBezTo>
                  <a:pt x="1741" y="387"/>
                  <a:pt x="1741" y="387"/>
                  <a:pt x="1742" y="387"/>
                </a:cubicBezTo>
                <a:cubicBezTo>
                  <a:pt x="1743" y="387"/>
                  <a:pt x="1744" y="386"/>
                  <a:pt x="1746" y="386"/>
                </a:cubicBezTo>
                <a:cubicBezTo>
                  <a:pt x="1747" y="385"/>
                  <a:pt x="1749" y="384"/>
                  <a:pt x="1750" y="384"/>
                </a:cubicBezTo>
                <a:cubicBezTo>
                  <a:pt x="1756" y="382"/>
                  <a:pt x="1760" y="380"/>
                  <a:pt x="1766" y="378"/>
                </a:cubicBezTo>
                <a:cubicBezTo>
                  <a:pt x="1766" y="378"/>
                  <a:pt x="1766" y="378"/>
                  <a:pt x="1766" y="378"/>
                </a:cubicBezTo>
                <a:cubicBezTo>
                  <a:pt x="1771" y="377"/>
                  <a:pt x="1777" y="373"/>
                  <a:pt x="1782" y="372"/>
                </a:cubicBezTo>
                <a:cubicBezTo>
                  <a:pt x="1781" y="372"/>
                  <a:pt x="1781" y="372"/>
                  <a:pt x="1781" y="372"/>
                </a:cubicBezTo>
                <a:cubicBezTo>
                  <a:pt x="1782" y="371"/>
                  <a:pt x="1784" y="371"/>
                  <a:pt x="1784" y="372"/>
                </a:cubicBezTo>
                <a:cubicBezTo>
                  <a:pt x="1785" y="371"/>
                  <a:pt x="1787" y="371"/>
                  <a:pt x="1788" y="370"/>
                </a:cubicBezTo>
                <a:cubicBezTo>
                  <a:pt x="1790" y="369"/>
                  <a:pt x="1790" y="370"/>
                  <a:pt x="1791" y="369"/>
                </a:cubicBezTo>
                <a:cubicBezTo>
                  <a:pt x="1794" y="368"/>
                  <a:pt x="1795" y="368"/>
                  <a:pt x="1798" y="367"/>
                </a:cubicBezTo>
                <a:cubicBezTo>
                  <a:pt x="1797" y="367"/>
                  <a:pt x="1797" y="367"/>
                  <a:pt x="1797" y="367"/>
                </a:cubicBezTo>
                <a:cubicBezTo>
                  <a:pt x="1797" y="367"/>
                  <a:pt x="1796" y="367"/>
                  <a:pt x="1797" y="367"/>
                </a:cubicBezTo>
                <a:cubicBezTo>
                  <a:pt x="1798" y="367"/>
                  <a:pt x="1801" y="365"/>
                  <a:pt x="1800" y="367"/>
                </a:cubicBezTo>
                <a:cubicBezTo>
                  <a:pt x="1803" y="365"/>
                  <a:pt x="1806" y="365"/>
                  <a:pt x="1809" y="364"/>
                </a:cubicBezTo>
                <a:cubicBezTo>
                  <a:pt x="1809" y="364"/>
                  <a:pt x="1810" y="364"/>
                  <a:pt x="1810" y="364"/>
                </a:cubicBezTo>
                <a:cubicBezTo>
                  <a:pt x="1812" y="363"/>
                  <a:pt x="1815" y="362"/>
                  <a:pt x="1817" y="362"/>
                </a:cubicBezTo>
                <a:cubicBezTo>
                  <a:pt x="1817" y="361"/>
                  <a:pt x="1816" y="361"/>
                  <a:pt x="1817" y="361"/>
                </a:cubicBezTo>
                <a:cubicBezTo>
                  <a:pt x="1818" y="361"/>
                  <a:pt x="1817" y="361"/>
                  <a:pt x="1818" y="361"/>
                </a:cubicBezTo>
                <a:cubicBezTo>
                  <a:pt x="1822" y="361"/>
                  <a:pt x="1826" y="359"/>
                  <a:pt x="1830" y="358"/>
                </a:cubicBezTo>
                <a:cubicBezTo>
                  <a:pt x="1836" y="357"/>
                  <a:pt x="1843" y="355"/>
                  <a:pt x="1849" y="354"/>
                </a:cubicBezTo>
                <a:cubicBezTo>
                  <a:pt x="1849" y="354"/>
                  <a:pt x="1849" y="354"/>
                  <a:pt x="1849" y="354"/>
                </a:cubicBezTo>
                <a:cubicBezTo>
                  <a:pt x="1851" y="354"/>
                  <a:pt x="1854" y="352"/>
                  <a:pt x="1856" y="353"/>
                </a:cubicBezTo>
                <a:cubicBezTo>
                  <a:pt x="1856" y="352"/>
                  <a:pt x="1858" y="352"/>
                  <a:pt x="1857" y="352"/>
                </a:cubicBezTo>
                <a:cubicBezTo>
                  <a:pt x="1859" y="352"/>
                  <a:pt x="1862" y="351"/>
                  <a:pt x="1864" y="351"/>
                </a:cubicBezTo>
                <a:cubicBezTo>
                  <a:pt x="1864" y="351"/>
                  <a:pt x="1864" y="351"/>
                  <a:pt x="1864" y="351"/>
                </a:cubicBezTo>
                <a:cubicBezTo>
                  <a:pt x="1866" y="350"/>
                  <a:pt x="1868" y="350"/>
                  <a:pt x="1871" y="349"/>
                </a:cubicBezTo>
                <a:cubicBezTo>
                  <a:pt x="1871" y="349"/>
                  <a:pt x="1870" y="349"/>
                  <a:pt x="1870" y="349"/>
                </a:cubicBezTo>
                <a:cubicBezTo>
                  <a:pt x="1871" y="349"/>
                  <a:pt x="1872" y="350"/>
                  <a:pt x="1873" y="349"/>
                </a:cubicBezTo>
                <a:cubicBezTo>
                  <a:pt x="1873" y="348"/>
                  <a:pt x="1873" y="349"/>
                  <a:pt x="1873" y="349"/>
                </a:cubicBezTo>
                <a:cubicBezTo>
                  <a:pt x="1879" y="348"/>
                  <a:pt x="1885" y="347"/>
                  <a:pt x="1891" y="347"/>
                </a:cubicBezTo>
                <a:cubicBezTo>
                  <a:pt x="1895" y="346"/>
                  <a:pt x="1891" y="345"/>
                  <a:pt x="1894" y="346"/>
                </a:cubicBezTo>
                <a:cubicBezTo>
                  <a:pt x="1894" y="346"/>
                  <a:pt x="1894" y="346"/>
                  <a:pt x="1894" y="346"/>
                </a:cubicBezTo>
                <a:cubicBezTo>
                  <a:pt x="1896" y="346"/>
                  <a:pt x="1896" y="345"/>
                  <a:pt x="1897" y="345"/>
                </a:cubicBezTo>
                <a:cubicBezTo>
                  <a:pt x="1897" y="346"/>
                  <a:pt x="1898" y="345"/>
                  <a:pt x="1898" y="346"/>
                </a:cubicBezTo>
                <a:cubicBezTo>
                  <a:pt x="1900" y="345"/>
                  <a:pt x="1901" y="344"/>
                  <a:pt x="1903" y="345"/>
                </a:cubicBezTo>
                <a:cubicBezTo>
                  <a:pt x="1903" y="344"/>
                  <a:pt x="1903" y="344"/>
                  <a:pt x="1903" y="344"/>
                </a:cubicBezTo>
                <a:cubicBezTo>
                  <a:pt x="1905" y="345"/>
                  <a:pt x="1908" y="344"/>
                  <a:pt x="1910" y="345"/>
                </a:cubicBezTo>
                <a:cubicBezTo>
                  <a:pt x="1923" y="344"/>
                  <a:pt x="1936" y="344"/>
                  <a:pt x="1948" y="345"/>
                </a:cubicBezTo>
                <a:cubicBezTo>
                  <a:pt x="1961" y="345"/>
                  <a:pt x="1973" y="346"/>
                  <a:pt x="1986" y="347"/>
                </a:cubicBezTo>
                <a:cubicBezTo>
                  <a:pt x="1989" y="346"/>
                  <a:pt x="1989" y="346"/>
                  <a:pt x="1993" y="347"/>
                </a:cubicBezTo>
                <a:cubicBezTo>
                  <a:pt x="1993" y="347"/>
                  <a:pt x="1992" y="347"/>
                  <a:pt x="1993" y="347"/>
                </a:cubicBezTo>
                <a:cubicBezTo>
                  <a:pt x="1993" y="347"/>
                  <a:pt x="1995" y="347"/>
                  <a:pt x="1995" y="348"/>
                </a:cubicBezTo>
                <a:cubicBezTo>
                  <a:pt x="2000" y="348"/>
                  <a:pt x="2004" y="349"/>
                  <a:pt x="2009" y="350"/>
                </a:cubicBezTo>
                <a:cubicBezTo>
                  <a:pt x="2008" y="349"/>
                  <a:pt x="2008" y="349"/>
                  <a:pt x="2009" y="349"/>
                </a:cubicBezTo>
                <a:cubicBezTo>
                  <a:pt x="2010" y="350"/>
                  <a:pt x="2010" y="350"/>
                  <a:pt x="2010" y="350"/>
                </a:cubicBezTo>
                <a:cubicBezTo>
                  <a:pt x="2010" y="350"/>
                  <a:pt x="2010" y="350"/>
                  <a:pt x="2010" y="350"/>
                </a:cubicBezTo>
                <a:cubicBezTo>
                  <a:pt x="2011" y="350"/>
                  <a:pt x="2011" y="350"/>
                  <a:pt x="2011" y="350"/>
                </a:cubicBezTo>
                <a:cubicBezTo>
                  <a:pt x="2023" y="353"/>
                  <a:pt x="2035" y="354"/>
                  <a:pt x="2046" y="357"/>
                </a:cubicBezTo>
                <a:cubicBezTo>
                  <a:pt x="2049" y="358"/>
                  <a:pt x="2053" y="359"/>
                  <a:pt x="2056" y="360"/>
                </a:cubicBezTo>
                <a:cubicBezTo>
                  <a:pt x="2065" y="362"/>
                  <a:pt x="2073" y="364"/>
                  <a:pt x="2082" y="367"/>
                </a:cubicBezTo>
                <a:cubicBezTo>
                  <a:pt x="2082" y="367"/>
                  <a:pt x="2081" y="365"/>
                  <a:pt x="2078" y="364"/>
                </a:cubicBezTo>
                <a:close/>
                <a:moveTo>
                  <a:pt x="1676" y="422"/>
                </a:moveTo>
                <a:cubicBezTo>
                  <a:pt x="1676" y="421"/>
                  <a:pt x="1677" y="420"/>
                  <a:pt x="1676" y="421"/>
                </a:cubicBezTo>
                <a:cubicBezTo>
                  <a:pt x="1676" y="421"/>
                  <a:pt x="1676" y="422"/>
                  <a:pt x="1676" y="422"/>
                </a:cubicBezTo>
                <a:close/>
                <a:moveTo>
                  <a:pt x="1702" y="403"/>
                </a:moveTo>
                <a:cubicBezTo>
                  <a:pt x="1702" y="403"/>
                  <a:pt x="1702" y="402"/>
                  <a:pt x="1702" y="402"/>
                </a:cubicBezTo>
                <a:cubicBezTo>
                  <a:pt x="1702" y="403"/>
                  <a:pt x="1702" y="402"/>
                  <a:pt x="1701" y="403"/>
                </a:cubicBezTo>
                <a:cubicBezTo>
                  <a:pt x="1702" y="403"/>
                  <a:pt x="1702" y="403"/>
                  <a:pt x="1702" y="403"/>
                </a:cubicBezTo>
                <a:close/>
                <a:moveTo>
                  <a:pt x="1709" y="399"/>
                </a:moveTo>
                <a:cubicBezTo>
                  <a:pt x="1709" y="399"/>
                  <a:pt x="1707" y="399"/>
                  <a:pt x="1706" y="400"/>
                </a:cubicBezTo>
                <a:lnTo>
                  <a:pt x="1709" y="399"/>
                </a:lnTo>
                <a:close/>
                <a:moveTo>
                  <a:pt x="1715" y="394"/>
                </a:moveTo>
                <a:cubicBezTo>
                  <a:pt x="1716" y="394"/>
                  <a:pt x="1715" y="394"/>
                  <a:pt x="1715" y="394"/>
                </a:cubicBezTo>
                <a:cubicBezTo>
                  <a:pt x="1715" y="394"/>
                  <a:pt x="1715" y="394"/>
                  <a:pt x="1715" y="394"/>
                </a:cubicBezTo>
                <a:close/>
                <a:moveTo>
                  <a:pt x="1716" y="395"/>
                </a:moveTo>
                <a:cubicBezTo>
                  <a:pt x="1716" y="395"/>
                  <a:pt x="1717" y="394"/>
                  <a:pt x="1717" y="394"/>
                </a:cubicBezTo>
                <a:cubicBezTo>
                  <a:pt x="1717" y="394"/>
                  <a:pt x="1715" y="394"/>
                  <a:pt x="1716" y="395"/>
                </a:cubicBezTo>
                <a:close/>
                <a:moveTo>
                  <a:pt x="1730" y="387"/>
                </a:moveTo>
                <a:cubicBezTo>
                  <a:pt x="1730" y="387"/>
                  <a:pt x="1731" y="387"/>
                  <a:pt x="1731" y="386"/>
                </a:cubicBezTo>
                <a:cubicBezTo>
                  <a:pt x="1731" y="387"/>
                  <a:pt x="1729" y="387"/>
                  <a:pt x="1730" y="387"/>
                </a:cubicBezTo>
                <a:close/>
                <a:moveTo>
                  <a:pt x="1737" y="384"/>
                </a:moveTo>
                <a:cubicBezTo>
                  <a:pt x="1737" y="384"/>
                  <a:pt x="1737" y="384"/>
                  <a:pt x="1737" y="384"/>
                </a:cubicBezTo>
                <a:cubicBezTo>
                  <a:pt x="1737" y="384"/>
                  <a:pt x="1737" y="384"/>
                  <a:pt x="1737" y="384"/>
                </a:cubicBezTo>
                <a:close/>
                <a:moveTo>
                  <a:pt x="1860" y="346"/>
                </a:moveTo>
                <a:cubicBezTo>
                  <a:pt x="1859" y="346"/>
                  <a:pt x="1859" y="346"/>
                  <a:pt x="1859" y="346"/>
                </a:cubicBezTo>
                <a:cubicBezTo>
                  <a:pt x="1859" y="347"/>
                  <a:pt x="1859" y="347"/>
                  <a:pt x="1859" y="347"/>
                </a:cubicBezTo>
                <a:lnTo>
                  <a:pt x="1860" y="346"/>
                </a:lnTo>
                <a:close/>
                <a:moveTo>
                  <a:pt x="1915" y="339"/>
                </a:moveTo>
                <a:cubicBezTo>
                  <a:pt x="1916" y="340"/>
                  <a:pt x="1915" y="339"/>
                  <a:pt x="1916" y="339"/>
                </a:cubicBezTo>
                <a:cubicBezTo>
                  <a:pt x="1915" y="339"/>
                  <a:pt x="1916" y="339"/>
                  <a:pt x="1915" y="339"/>
                </a:cubicBezTo>
                <a:close/>
                <a:moveTo>
                  <a:pt x="1945" y="340"/>
                </a:moveTo>
                <a:cubicBezTo>
                  <a:pt x="1944" y="340"/>
                  <a:pt x="1944" y="340"/>
                  <a:pt x="1944" y="340"/>
                </a:cubicBezTo>
                <a:cubicBezTo>
                  <a:pt x="1944" y="341"/>
                  <a:pt x="1944" y="341"/>
                  <a:pt x="1944" y="341"/>
                </a:cubicBezTo>
                <a:lnTo>
                  <a:pt x="1945" y="340"/>
                </a:lnTo>
                <a:close/>
                <a:moveTo>
                  <a:pt x="2058" y="353"/>
                </a:moveTo>
                <a:cubicBezTo>
                  <a:pt x="2057" y="353"/>
                  <a:pt x="2058" y="352"/>
                  <a:pt x="2057" y="353"/>
                </a:cubicBezTo>
                <a:cubicBezTo>
                  <a:pt x="2057" y="353"/>
                  <a:pt x="2057" y="353"/>
                  <a:pt x="2058" y="353"/>
                </a:cubicBezTo>
                <a:close/>
                <a:moveTo>
                  <a:pt x="2246" y="274"/>
                </a:moveTo>
                <a:cubicBezTo>
                  <a:pt x="2244" y="272"/>
                  <a:pt x="2241" y="274"/>
                  <a:pt x="2238" y="273"/>
                </a:cubicBezTo>
                <a:cubicBezTo>
                  <a:pt x="2238" y="273"/>
                  <a:pt x="2238" y="274"/>
                  <a:pt x="2237" y="274"/>
                </a:cubicBezTo>
                <a:cubicBezTo>
                  <a:pt x="2235" y="273"/>
                  <a:pt x="2231" y="273"/>
                  <a:pt x="2228" y="274"/>
                </a:cubicBezTo>
                <a:cubicBezTo>
                  <a:pt x="2228" y="275"/>
                  <a:pt x="2228" y="275"/>
                  <a:pt x="2228" y="275"/>
                </a:cubicBezTo>
                <a:cubicBezTo>
                  <a:pt x="2227" y="275"/>
                  <a:pt x="2227" y="274"/>
                  <a:pt x="2226" y="274"/>
                </a:cubicBezTo>
                <a:cubicBezTo>
                  <a:pt x="2226" y="274"/>
                  <a:pt x="2226" y="275"/>
                  <a:pt x="2226" y="275"/>
                </a:cubicBezTo>
                <a:cubicBezTo>
                  <a:pt x="2226" y="274"/>
                  <a:pt x="2225" y="275"/>
                  <a:pt x="2225" y="274"/>
                </a:cubicBezTo>
                <a:cubicBezTo>
                  <a:pt x="2225" y="275"/>
                  <a:pt x="2225" y="275"/>
                  <a:pt x="2224" y="275"/>
                </a:cubicBezTo>
                <a:cubicBezTo>
                  <a:pt x="2224" y="275"/>
                  <a:pt x="2224" y="275"/>
                  <a:pt x="2224" y="275"/>
                </a:cubicBezTo>
                <a:cubicBezTo>
                  <a:pt x="2223" y="273"/>
                  <a:pt x="2222" y="275"/>
                  <a:pt x="2220" y="274"/>
                </a:cubicBezTo>
                <a:cubicBezTo>
                  <a:pt x="2220" y="275"/>
                  <a:pt x="2220" y="275"/>
                  <a:pt x="2220" y="275"/>
                </a:cubicBezTo>
                <a:cubicBezTo>
                  <a:pt x="2218" y="274"/>
                  <a:pt x="2215" y="275"/>
                  <a:pt x="2213" y="275"/>
                </a:cubicBezTo>
                <a:cubicBezTo>
                  <a:pt x="2213" y="275"/>
                  <a:pt x="2213" y="275"/>
                  <a:pt x="2213" y="275"/>
                </a:cubicBezTo>
                <a:cubicBezTo>
                  <a:pt x="2213" y="275"/>
                  <a:pt x="2212" y="275"/>
                  <a:pt x="2211" y="275"/>
                </a:cubicBezTo>
                <a:cubicBezTo>
                  <a:pt x="2211" y="275"/>
                  <a:pt x="2210" y="275"/>
                  <a:pt x="2210" y="275"/>
                </a:cubicBezTo>
                <a:cubicBezTo>
                  <a:pt x="2210" y="275"/>
                  <a:pt x="2210" y="275"/>
                  <a:pt x="2210" y="275"/>
                </a:cubicBezTo>
                <a:cubicBezTo>
                  <a:pt x="2209" y="275"/>
                  <a:pt x="2209" y="276"/>
                  <a:pt x="2208" y="275"/>
                </a:cubicBezTo>
                <a:cubicBezTo>
                  <a:pt x="2208" y="275"/>
                  <a:pt x="2208" y="275"/>
                  <a:pt x="2208" y="275"/>
                </a:cubicBezTo>
                <a:cubicBezTo>
                  <a:pt x="2208" y="275"/>
                  <a:pt x="2207" y="276"/>
                  <a:pt x="2207" y="276"/>
                </a:cubicBezTo>
                <a:cubicBezTo>
                  <a:pt x="2207" y="275"/>
                  <a:pt x="2207" y="275"/>
                  <a:pt x="2207" y="275"/>
                </a:cubicBezTo>
                <a:cubicBezTo>
                  <a:pt x="2206" y="275"/>
                  <a:pt x="2206" y="276"/>
                  <a:pt x="2206" y="276"/>
                </a:cubicBezTo>
                <a:cubicBezTo>
                  <a:pt x="2206" y="276"/>
                  <a:pt x="2206" y="276"/>
                  <a:pt x="2206" y="276"/>
                </a:cubicBezTo>
                <a:cubicBezTo>
                  <a:pt x="2205" y="276"/>
                  <a:pt x="2204" y="276"/>
                  <a:pt x="2204" y="276"/>
                </a:cubicBezTo>
                <a:cubicBezTo>
                  <a:pt x="2204" y="276"/>
                  <a:pt x="2205" y="276"/>
                  <a:pt x="2205" y="277"/>
                </a:cubicBezTo>
                <a:cubicBezTo>
                  <a:pt x="2201" y="276"/>
                  <a:pt x="2198" y="277"/>
                  <a:pt x="2195" y="278"/>
                </a:cubicBezTo>
                <a:cubicBezTo>
                  <a:pt x="2195" y="278"/>
                  <a:pt x="2195" y="278"/>
                  <a:pt x="2195" y="279"/>
                </a:cubicBezTo>
                <a:cubicBezTo>
                  <a:pt x="2194" y="278"/>
                  <a:pt x="2193" y="279"/>
                  <a:pt x="2193" y="278"/>
                </a:cubicBezTo>
                <a:cubicBezTo>
                  <a:pt x="2193" y="278"/>
                  <a:pt x="2193" y="279"/>
                  <a:pt x="2193" y="279"/>
                </a:cubicBezTo>
                <a:cubicBezTo>
                  <a:pt x="2192" y="279"/>
                  <a:pt x="2192" y="278"/>
                  <a:pt x="2191" y="279"/>
                </a:cubicBezTo>
                <a:cubicBezTo>
                  <a:pt x="2192" y="279"/>
                  <a:pt x="2192" y="279"/>
                  <a:pt x="2192" y="279"/>
                </a:cubicBezTo>
                <a:cubicBezTo>
                  <a:pt x="2191" y="279"/>
                  <a:pt x="2190" y="279"/>
                  <a:pt x="2190" y="279"/>
                </a:cubicBezTo>
                <a:cubicBezTo>
                  <a:pt x="2190" y="279"/>
                  <a:pt x="2190" y="279"/>
                  <a:pt x="2190" y="279"/>
                </a:cubicBezTo>
                <a:cubicBezTo>
                  <a:pt x="2189" y="279"/>
                  <a:pt x="2189" y="280"/>
                  <a:pt x="2188" y="280"/>
                </a:cubicBezTo>
                <a:cubicBezTo>
                  <a:pt x="2188" y="280"/>
                  <a:pt x="2188" y="280"/>
                  <a:pt x="2188" y="280"/>
                </a:cubicBezTo>
                <a:cubicBezTo>
                  <a:pt x="2188" y="281"/>
                  <a:pt x="2188" y="279"/>
                  <a:pt x="2187" y="280"/>
                </a:cubicBezTo>
                <a:cubicBezTo>
                  <a:pt x="2188" y="280"/>
                  <a:pt x="2187" y="280"/>
                  <a:pt x="2187" y="280"/>
                </a:cubicBezTo>
                <a:cubicBezTo>
                  <a:pt x="2187" y="280"/>
                  <a:pt x="2185" y="280"/>
                  <a:pt x="2185" y="280"/>
                </a:cubicBezTo>
                <a:cubicBezTo>
                  <a:pt x="2185" y="280"/>
                  <a:pt x="2185" y="280"/>
                  <a:pt x="2185" y="280"/>
                </a:cubicBezTo>
                <a:cubicBezTo>
                  <a:pt x="2184" y="280"/>
                  <a:pt x="2183" y="281"/>
                  <a:pt x="2182" y="281"/>
                </a:cubicBezTo>
                <a:cubicBezTo>
                  <a:pt x="2182" y="281"/>
                  <a:pt x="2182" y="282"/>
                  <a:pt x="2181" y="282"/>
                </a:cubicBezTo>
                <a:cubicBezTo>
                  <a:pt x="2181" y="281"/>
                  <a:pt x="2180" y="282"/>
                  <a:pt x="2180" y="281"/>
                </a:cubicBezTo>
                <a:cubicBezTo>
                  <a:pt x="2179" y="281"/>
                  <a:pt x="2178" y="282"/>
                  <a:pt x="2178" y="282"/>
                </a:cubicBezTo>
                <a:cubicBezTo>
                  <a:pt x="2178" y="282"/>
                  <a:pt x="2177" y="283"/>
                  <a:pt x="2178" y="283"/>
                </a:cubicBezTo>
                <a:cubicBezTo>
                  <a:pt x="2178" y="283"/>
                  <a:pt x="2178" y="283"/>
                  <a:pt x="2178" y="283"/>
                </a:cubicBezTo>
                <a:cubicBezTo>
                  <a:pt x="2178" y="283"/>
                  <a:pt x="2178" y="283"/>
                  <a:pt x="2178" y="283"/>
                </a:cubicBezTo>
                <a:cubicBezTo>
                  <a:pt x="2178" y="283"/>
                  <a:pt x="2177" y="283"/>
                  <a:pt x="2176" y="284"/>
                </a:cubicBezTo>
                <a:cubicBezTo>
                  <a:pt x="2176" y="283"/>
                  <a:pt x="2175" y="283"/>
                  <a:pt x="2174" y="283"/>
                </a:cubicBezTo>
                <a:cubicBezTo>
                  <a:pt x="2175" y="283"/>
                  <a:pt x="2174" y="284"/>
                  <a:pt x="2174" y="284"/>
                </a:cubicBezTo>
                <a:cubicBezTo>
                  <a:pt x="2173" y="283"/>
                  <a:pt x="2173" y="283"/>
                  <a:pt x="2173" y="283"/>
                </a:cubicBezTo>
                <a:cubicBezTo>
                  <a:pt x="2173" y="283"/>
                  <a:pt x="2173" y="283"/>
                  <a:pt x="2172" y="283"/>
                </a:cubicBezTo>
                <a:cubicBezTo>
                  <a:pt x="2172" y="283"/>
                  <a:pt x="2172" y="283"/>
                  <a:pt x="2172" y="283"/>
                </a:cubicBezTo>
                <a:cubicBezTo>
                  <a:pt x="2172" y="283"/>
                  <a:pt x="2171" y="283"/>
                  <a:pt x="2171" y="284"/>
                </a:cubicBezTo>
                <a:cubicBezTo>
                  <a:pt x="2171" y="284"/>
                  <a:pt x="2171" y="284"/>
                  <a:pt x="2171" y="284"/>
                </a:cubicBezTo>
                <a:cubicBezTo>
                  <a:pt x="2170" y="285"/>
                  <a:pt x="2170" y="284"/>
                  <a:pt x="2170" y="285"/>
                </a:cubicBezTo>
                <a:cubicBezTo>
                  <a:pt x="2170" y="285"/>
                  <a:pt x="2170" y="285"/>
                  <a:pt x="2170" y="285"/>
                </a:cubicBezTo>
                <a:cubicBezTo>
                  <a:pt x="2169" y="285"/>
                  <a:pt x="2168" y="285"/>
                  <a:pt x="2169" y="284"/>
                </a:cubicBezTo>
                <a:cubicBezTo>
                  <a:pt x="2169" y="284"/>
                  <a:pt x="2169" y="285"/>
                  <a:pt x="2169" y="284"/>
                </a:cubicBezTo>
                <a:cubicBezTo>
                  <a:pt x="2169" y="284"/>
                  <a:pt x="2168" y="284"/>
                  <a:pt x="2168" y="284"/>
                </a:cubicBezTo>
                <a:cubicBezTo>
                  <a:pt x="2168" y="284"/>
                  <a:pt x="2168" y="285"/>
                  <a:pt x="2168" y="285"/>
                </a:cubicBezTo>
                <a:cubicBezTo>
                  <a:pt x="2167" y="284"/>
                  <a:pt x="2166" y="285"/>
                  <a:pt x="2165" y="285"/>
                </a:cubicBezTo>
                <a:cubicBezTo>
                  <a:pt x="2165" y="284"/>
                  <a:pt x="2166" y="285"/>
                  <a:pt x="2166" y="285"/>
                </a:cubicBezTo>
                <a:cubicBezTo>
                  <a:pt x="2165" y="286"/>
                  <a:pt x="2163" y="285"/>
                  <a:pt x="2162" y="286"/>
                </a:cubicBezTo>
                <a:cubicBezTo>
                  <a:pt x="2163" y="286"/>
                  <a:pt x="2163" y="286"/>
                  <a:pt x="2163" y="286"/>
                </a:cubicBezTo>
                <a:cubicBezTo>
                  <a:pt x="2162" y="286"/>
                  <a:pt x="2162" y="286"/>
                  <a:pt x="2162" y="286"/>
                </a:cubicBezTo>
                <a:cubicBezTo>
                  <a:pt x="2162" y="287"/>
                  <a:pt x="2161" y="286"/>
                  <a:pt x="2161" y="286"/>
                </a:cubicBezTo>
                <a:cubicBezTo>
                  <a:pt x="2161" y="286"/>
                  <a:pt x="2161" y="287"/>
                  <a:pt x="2161" y="286"/>
                </a:cubicBezTo>
                <a:cubicBezTo>
                  <a:pt x="2161" y="286"/>
                  <a:pt x="2158" y="287"/>
                  <a:pt x="2157" y="288"/>
                </a:cubicBezTo>
                <a:cubicBezTo>
                  <a:pt x="2157" y="287"/>
                  <a:pt x="2157" y="287"/>
                  <a:pt x="2156" y="287"/>
                </a:cubicBezTo>
                <a:cubicBezTo>
                  <a:pt x="2156" y="288"/>
                  <a:pt x="2156" y="288"/>
                  <a:pt x="2156" y="288"/>
                </a:cubicBezTo>
                <a:cubicBezTo>
                  <a:pt x="2156" y="288"/>
                  <a:pt x="2156" y="288"/>
                  <a:pt x="2156" y="288"/>
                </a:cubicBezTo>
                <a:cubicBezTo>
                  <a:pt x="2155" y="288"/>
                  <a:pt x="2158" y="288"/>
                  <a:pt x="2157" y="288"/>
                </a:cubicBezTo>
                <a:cubicBezTo>
                  <a:pt x="2157" y="288"/>
                  <a:pt x="2156" y="288"/>
                  <a:pt x="2156" y="288"/>
                </a:cubicBezTo>
                <a:cubicBezTo>
                  <a:pt x="2156" y="288"/>
                  <a:pt x="2155" y="288"/>
                  <a:pt x="2155" y="289"/>
                </a:cubicBezTo>
                <a:cubicBezTo>
                  <a:pt x="2155" y="289"/>
                  <a:pt x="2155" y="289"/>
                  <a:pt x="2155" y="289"/>
                </a:cubicBezTo>
                <a:cubicBezTo>
                  <a:pt x="2154" y="289"/>
                  <a:pt x="2154" y="289"/>
                  <a:pt x="2154" y="289"/>
                </a:cubicBezTo>
                <a:cubicBezTo>
                  <a:pt x="2153" y="289"/>
                  <a:pt x="2153" y="289"/>
                  <a:pt x="2153" y="289"/>
                </a:cubicBezTo>
                <a:cubicBezTo>
                  <a:pt x="2153" y="289"/>
                  <a:pt x="2153" y="290"/>
                  <a:pt x="2153" y="289"/>
                </a:cubicBezTo>
                <a:cubicBezTo>
                  <a:pt x="2153" y="289"/>
                  <a:pt x="2152" y="289"/>
                  <a:pt x="2152" y="290"/>
                </a:cubicBezTo>
                <a:cubicBezTo>
                  <a:pt x="2152" y="290"/>
                  <a:pt x="2152" y="290"/>
                  <a:pt x="2152" y="290"/>
                </a:cubicBezTo>
                <a:cubicBezTo>
                  <a:pt x="2152" y="290"/>
                  <a:pt x="2151" y="290"/>
                  <a:pt x="2151" y="290"/>
                </a:cubicBezTo>
                <a:cubicBezTo>
                  <a:pt x="2151" y="290"/>
                  <a:pt x="2151" y="290"/>
                  <a:pt x="2151" y="290"/>
                </a:cubicBezTo>
                <a:cubicBezTo>
                  <a:pt x="2151" y="289"/>
                  <a:pt x="2150" y="291"/>
                  <a:pt x="2150" y="290"/>
                </a:cubicBezTo>
                <a:cubicBezTo>
                  <a:pt x="2149" y="291"/>
                  <a:pt x="2148" y="291"/>
                  <a:pt x="2148" y="291"/>
                </a:cubicBezTo>
                <a:cubicBezTo>
                  <a:pt x="2147" y="291"/>
                  <a:pt x="2147" y="291"/>
                  <a:pt x="2146" y="292"/>
                </a:cubicBezTo>
                <a:cubicBezTo>
                  <a:pt x="2146" y="292"/>
                  <a:pt x="2146" y="292"/>
                  <a:pt x="2147" y="292"/>
                </a:cubicBezTo>
                <a:cubicBezTo>
                  <a:pt x="2146" y="292"/>
                  <a:pt x="2146" y="292"/>
                  <a:pt x="2146" y="292"/>
                </a:cubicBezTo>
                <a:cubicBezTo>
                  <a:pt x="2146" y="292"/>
                  <a:pt x="2145" y="293"/>
                  <a:pt x="2145" y="293"/>
                </a:cubicBezTo>
                <a:cubicBezTo>
                  <a:pt x="2144" y="293"/>
                  <a:pt x="2144" y="293"/>
                  <a:pt x="2144" y="293"/>
                </a:cubicBezTo>
                <a:cubicBezTo>
                  <a:pt x="2144" y="294"/>
                  <a:pt x="2142" y="293"/>
                  <a:pt x="2142" y="294"/>
                </a:cubicBezTo>
                <a:cubicBezTo>
                  <a:pt x="2142" y="294"/>
                  <a:pt x="2143" y="294"/>
                  <a:pt x="2142" y="294"/>
                </a:cubicBezTo>
                <a:cubicBezTo>
                  <a:pt x="2142" y="295"/>
                  <a:pt x="2141" y="294"/>
                  <a:pt x="2141" y="295"/>
                </a:cubicBezTo>
                <a:cubicBezTo>
                  <a:pt x="2141" y="294"/>
                  <a:pt x="2141" y="294"/>
                  <a:pt x="2141" y="294"/>
                </a:cubicBezTo>
                <a:cubicBezTo>
                  <a:pt x="2140" y="295"/>
                  <a:pt x="2140" y="294"/>
                  <a:pt x="2140" y="295"/>
                </a:cubicBezTo>
                <a:cubicBezTo>
                  <a:pt x="2139" y="295"/>
                  <a:pt x="2139" y="295"/>
                  <a:pt x="2139" y="295"/>
                </a:cubicBezTo>
                <a:cubicBezTo>
                  <a:pt x="2138" y="296"/>
                  <a:pt x="2136" y="296"/>
                  <a:pt x="2135" y="297"/>
                </a:cubicBezTo>
                <a:cubicBezTo>
                  <a:pt x="2135" y="297"/>
                  <a:pt x="2135" y="298"/>
                  <a:pt x="2135" y="297"/>
                </a:cubicBezTo>
                <a:cubicBezTo>
                  <a:pt x="2135" y="297"/>
                  <a:pt x="2135" y="297"/>
                  <a:pt x="2135" y="297"/>
                </a:cubicBezTo>
                <a:cubicBezTo>
                  <a:pt x="2135" y="297"/>
                  <a:pt x="2135" y="297"/>
                  <a:pt x="2135" y="297"/>
                </a:cubicBezTo>
                <a:cubicBezTo>
                  <a:pt x="2134" y="297"/>
                  <a:pt x="2134" y="297"/>
                  <a:pt x="2135" y="298"/>
                </a:cubicBezTo>
                <a:cubicBezTo>
                  <a:pt x="2134" y="299"/>
                  <a:pt x="2134" y="297"/>
                  <a:pt x="2132" y="298"/>
                </a:cubicBezTo>
                <a:cubicBezTo>
                  <a:pt x="2133" y="298"/>
                  <a:pt x="2133" y="298"/>
                  <a:pt x="2132" y="298"/>
                </a:cubicBezTo>
                <a:cubicBezTo>
                  <a:pt x="2131" y="298"/>
                  <a:pt x="2131" y="298"/>
                  <a:pt x="2131" y="298"/>
                </a:cubicBezTo>
                <a:cubicBezTo>
                  <a:pt x="2131" y="299"/>
                  <a:pt x="2131" y="299"/>
                  <a:pt x="2131" y="299"/>
                </a:cubicBezTo>
                <a:cubicBezTo>
                  <a:pt x="2131" y="300"/>
                  <a:pt x="2130" y="300"/>
                  <a:pt x="2130" y="300"/>
                </a:cubicBezTo>
                <a:cubicBezTo>
                  <a:pt x="2130" y="300"/>
                  <a:pt x="2130" y="300"/>
                  <a:pt x="2130" y="300"/>
                </a:cubicBezTo>
                <a:cubicBezTo>
                  <a:pt x="2130" y="300"/>
                  <a:pt x="2129" y="300"/>
                  <a:pt x="2129" y="300"/>
                </a:cubicBezTo>
                <a:cubicBezTo>
                  <a:pt x="2129" y="300"/>
                  <a:pt x="2129" y="300"/>
                  <a:pt x="2129" y="300"/>
                </a:cubicBezTo>
                <a:cubicBezTo>
                  <a:pt x="2129" y="301"/>
                  <a:pt x="2129" y="301"/>
                  <a:pt x="2129" y="301"/>
                </a:cubicBezTo>
                <a:cubicBezTo>
                  <a:pt x="2129" y="300"/>
                  <a:pt x="2129" y="300"/>
                  <a:pt x="2129" y="300"/>
                </a:cubicBezTo>
                <a:cubicBezTo>
                  <a:pt x="2129" y="300"/>
                  <a:pt x="2129" y="300"/>
                  <a:pt x="2129" y="300"/>
                </a:cubicBezTo>
                <a:cubicBezTo>
                  <a:pt x="2129" y="300"/>
                  <a:pt x="2128" y="300"/>
                  <a:pt x="2128" y="301"/>
                </a:cubicBezTo>
                <a:cubicBezTo>
                  <a:pt x="2127" y="301"/>
                  <a:pt x="2127" y="300"/>
                  <a:pt x="2127" y="301"/>
                </a:cubicBezTo>
                <a:cubicBezTo>
                  <a:pt x="2127" y="301"/>
                  <a:pt x="2127" y="301"/>
                  <a:pt x="2127" y="301"/>
                </a:cubicBezTo>
                <a:cubicBezTo>
                  <a:pt x="2127" y="301"/>
                  <a:pt x="2127" y="301"/>
                  <a:pt x="2127" y="301"/>
                </a:cubicBezTo>
                <a:cubicBezTo>
                  <a:pt x="2127" y="301"/>
                  <a:pt x="2127" y="301"/>
                  <a:pt x="2127" y="301"/>
                </a:cubicBezTo>
                <a:cubicBezTo>
                  <a:pt x="2126" y="301"/>
                  <a:pt x="2127" y="300"/>
                  <a:pt x="2126" y="301"/>
                </a:cubicBezTo>
                <a:cubicBezTo>
                  <a:pt x="2126" y="301"/>
                  <a:pt x="2126" y="301"/>
                  <a:pt x="2126" y="301"/>
                </a:cubicBezTo>
                <a:cubicBezTo>
                  <a:pt x="2126" y="302"/>
                  <a:pt x="2126" y="302"/>
                  <a:pt x="2126" y="302"/>
                </a:cubicBezTo>
                <a:cubicBezTo>
                  <a:pt x="2126" y="302"/>
                  <a:pt x="2126" y="302"/>
                  <a:pt x="2126" y="302"/>
                </a:cubicBezTo>
                <a:cubicBezTo>
                  <a:pt x="2126" y="302"/>
                  <a:pt x="2126" y="302"/>
                  <a:pt x="2126" y="302"/>
                </a:cubicBezTo>
                <a:cubicBezTo>
                  <a:pt x="2125" y="301"/>
                  <a:pt x="2125" y="302"/>
                  <a:pt x="2124" y="302"/>
                </a:cubicBezTo>
                <a:cubicBezTo>
                  <a:pt x="2124" y="302"/>
                  <a:pt x="2124" y="302"/>
                  <a:pt x="2124" y="303"/>
                </a:cubicBezTo>
                <a:cubicBezTo>
                  <a:pt x="2124" y="303"/>
                  <a:pt x="2124" y="303"/>
                  <a:pt x="2124" y="303"/>
                </a:cubicBezTo>
                <a:cubicBezTo>
                  <a:pt x="2123" y="303"/>
                  <a:pt x="2123" y="303"/>
                  <a:pt x="2122" y="303"/>
                </a:cubicBezTo>
                <a:cubicBezTo>
                  <a:pt x="2122" y="303"/>
                  <a:pt x="2122" y="303"/>
                  <a:pt x="2122" y="303"/>
                </a:cubicBezTo>
                <a:cubicBezTo>
                  <a:pt x="2122" y="303"/>
                  <a:pt x="2122" y="303"/>
                  <a:pt x="2121" y="303"/>
                </a:cubicBezTo>
                <a:cubicBezTo>
                  <a:pt x="2121" y="304"/>
                  <a:pt x="2122" y="305"/>
                  <a:pt x="2121" y="305"/>
                </a:cubicBezTo>
                <a:cubicBezTo>
                  <a:pt x="2120" y="305"/>
                  <a:pt x="2120" y="304"/>
                  <a:pt x="2120" y="304"/>
                </a:cubicBezTo>
                <a:cubicBezTo>
                  <a:pt x="2119" y="305"/>
                  <a:pt x="2118" y="305"/>
                  <a:pt x="2117" y="306"/>
                </a:cubicBezTo>
                <a:cubicBezTo>
                  <a:pt x="2117" y="306"/>
                  <a:pt x="2117" y="306"/>
                  <a:pt x="2117" y="306"/>
                </a:cubicBezTo>
                <a:cubicBezTo>
                  <a:pt x="2116" y="307"/>
                  <a:pt x="2114" y="307"/>
                  <a:pt x="2113" y="308"/>
                </a:cubicBezTo>
                <a:cubicBezTo>
                  <a:pt x="2113" y="308"/>
                  <a:pt x="2113" y="309"/>
                  <a:pt x="2113" y="309"/>
                </a:cubicBezTo>
                <a:cubicBezTo>
                  <a:pt x="2113" y="309"/>
                  <a:pt x="2113" y="309"/>
                  <a:pt x="2113" y="309"/>
                </a:cubicBezTo>
                <a:cubicBezTo>
                  <a:pt x="2113" y="309"/>
                  <a:pt x="2113" y="308"/>
                  <a:pt x="2113" y="308"/>
                </a:cubicBezTo>
                <a:cubicBezTo>
                  <a:pt x="2112" y="308"/>
                  <a:pt x="2111" y="309"/>
                  <a:pt x="2110" y="310"/>
                </a:cubicBezTo>
                <a:cubicBezTo>
                  <a:pt x="2111" y="309"/>
                  <a:pt x="2110" y="309"/>
                  <a:pt x="2110" y="309"/>
                </a:cubicBezTo>
                <a:cubicBezTo>
                  <a:pt x="2110" y="310"/>
                  <a:pt x="2110" y="310"/>
                  <a:pt x="2109" y="310"/>
                </a:cubicBezTo>
                <a:cubicBezTo>
                  <a:pt x="2109" y="310"/>
                  <a:pt x="2109" y="310"/>
                  <a:pt x="2109" y="310"/>
                </a:cubicBezTo>
                <a:cubicBezTo>
                  <a:pt x="2109" y="311"/>
                  <a:pt x="2109" y="311"/>
                  <a:pt x="2109" y="311"/>
                </a:cubicBezTo>
                <a:cubicBezTo>
                  <a:pt x="2109" y="311"/>
                  <a:pt x="2109" y="310"/>
                  <a:pt x="2108" y="311"/>
                </a:cubicBezTo>
                <a:cubicBezTo>
                  <a:pt x="2108" y="311"/>
                  <a:pt x="2108" y="311"/>
                  <a:pt x="2108" y="311"/>
                </a:cubicBezTo>
                <a:cubicBezTo>
                  <a:pt x="2108" y="311"/>
                  <a:pt x="2107" y="311"/>
                  <a:pt x="2106" y="312"/>
                </a:cubicBezTo>
                <a:cubicBezTo>
                  <a:pt x="2106" y="312"/>
                  <a:pt x="2106" y="312"/>
                  <a:pt x="2106" y="312"/>
                </a:cubicBezTo>
                <a:cubicBezTo>
                  <a:pt x="2106" y="312"/>
                  <a:pt x="2105" y="312"/>
                  <a:pt x="2106" y="312"/>
                </a:cubicBezTo>
                <a:cubicBezTo>
                  <a:pt x="2105" y="313"/>
                  <a:pt x="2104" y="313"/>
                  <a:pt x="2104" y="314"/>
                </a:cubicBezTo>
                <a:cubicBezTo>
                  <a:pt x="2103" y="314"/>
                  <a:pt x="2100" y="315"/>
                  <a:pt x="2099" y="316"/>
                </a:cubicBezTo>
                <a:cubicBezTo>
                  <a:pt x="2099" y="316"/>
                  <a:pt x="2099" y="316"/>
                  <a:pt x="2099" y="316"/>
                </a:cubicBezTo>
                <a:cubicBezTo>
                  <a:pt x="2098" y="317"/>
                  <a:pt x="2098" y="316"/>
                  <a:pt x="2098" y="316"/>
                </a:cubicBezTo>
                <a:cubicBezTo>
                  <a:pt x="2098" y="317"/>
                  <a:pt x="2098" y="317"/>
                  <a:pt x="2098" y="317"/>
                </a:cubicBezTo>
                <a:cubicBezTo>
                  <a:pt x="2098" y="318"/>
                  <a:pt x="2097" y="317"/>
                  <a:pt x="2097" y="318"/>
                </a:cubicBezTo>
                <a:cubicBezTo>
                  <a:pt x="2097" y="317"/>
                  <a:pt x="2097" y="318"/>
                  <a:pt x="2097" y="317"/>
                </a:cubicBezTo>
                <a:cubicBezTo>
                  <a:pt x="2097" y="317"/>
                  <a:pt x="2096" y="318"/>
                  <a:pt x="2096" y="318"/>
                </a:cubicBezTo>
                <a:cubicBezTo>
                  <a:pt x="2096" y="318"/>
                  <a:pt x="2096" y="318"/>
                  <a:pt x="2096" y="318"/>
                </a:cubicBezTo>
                <a:cubicBezTo>
                  <a:pt x="2096" y="318"/>
                  <a:pt x="2096" y="318"/>
                  <a:pt x="2096" y="318"/>
                </a:cubicBezTo>
                <a:cubicBezTo>
                  <a:pt x="2096" y="319"/>
                  <a:pt x="2097" y="319"/>
                  <a:pt x="2097" y="320"/>
                </a:cubicBezTo>
                <a:cubicBezTo>
                  <a:pt x="2097" y="320"/>
                  <a:pt x="2097" y="320"/>
                  <a:pt x="2097" y="320"/>
                </a:cubicBezTo>
                <a:cubicBezTo>
                  <a:pt x="2096" y="321"/>
                  <a:pt x="2098" y="320"/>
                  <a:pt x="2097" y="321"/>
                </a:cubicBezTo>
                <a:cubicBezTo>
                  <a:pt x="2096" y="321"/>
                  <a:pt x="2096" y="320"/>
                  <a:pt x="2096" y="320"/>
                </a:cubicBezTo>
                <a:cubicBezTo>
                  <a:pt x="2095" y="320"/>
                  <a:pt x="2095" y="319"/>
                  <a:pt x="2095" y="319"/>
                </a:cubicBezTo>
                <a:cubicBezTo>
                  <a:pt x="2094" y="320"/>
                  <a:pt x="2095" y="319"/>
                  <a:pt x="2095" y="319"/>
                </a:cubicBezTo>
                <a:cubicBezTo>
                  <a:pt x="2095" y="320"/>
                  <a:pt x="2094" y="320"/>
                  <a:pt x="2094" y="320"/>
                </a:cubicBezTo>
                <a:cubicBezTo>
                  <a:pt x="2094" y="320"/>
                  <a:pt x="2094" y="319"/>
                  <a:pt x="2094" y="320"/>
                </a:cubicBezTo>
                <a:cubicBezTo>
                  <a:pt x="2093" y="320"/>
                  <a:pt x="2094" y="320"/>
                  <a:pt x="2093" y="320"/>
                </a:cubicBezTo>
                <a:cubicBezTo>
                  <a:pt x="2093" y="320"/>
                  <a:pt x="2093" y="320"/>
                  <a:pt x="2093" y="320"/>
                </a:cubicBezTo>
                <a:cubicBezTo>
                  <a:pt x="2093" y="319"/>
                  <a:pt x="2092" y="320"/>
                  <a:pt x="2092" y="320"/>
                </a:cubicBezTo>
                <a:cubicBezTo>
                  <a:pt x="2092" y="321"/>
                  <a:pt x="2093" y="321"/>
                  <a:pt x="2092" y="321"/>
                </a:cubicBezTo>
                <a:cubicBezTo>
                  <a:pt x="2092" y="321"/>
                  <a:pt x="2091" y="321"/>
                  <a:pt x="2091" y="321"/>
                </a:cubicBezTo>
                <a:cubicBezTo>
                  <a:pt x="2091" y="321"/>
                  <a:pt x="2091" y="321"/>
                  <a:pt x="2091" y="321"/>
                </a:cubicBezTo>
                <a:cubicBezTo>
                  <a:pt x="2091" y="322"/>
                  <a:pt x="2090" y="321"/>
                  <a:pt x="2090" y="322"/>
                </a:cubicBezTo>
                <a:cubicBezTo>
                  <a:pt x="2090" y="322"/>
                  <a:pt x="2090" y="322"/>
                  <a:pt x="2090" y="322"/>
                </a:cubicBezTo>
                <a:cubicBezTo>
                  <a:pt x="2090" y="322"/>
                  <a:pt x="2090" y="322"/>
                  <a:pt x="2090" y="323"/>
                </a:cubicBezTo>
                <a:cubicBezTo>
                  <a:pt x="2089" y="323"/>
                  <a:pt x="2088" y="323"/>
                  <a:pt x="2089" y="323"/>
                </a:cubicBezTo>
                <a:cubicBezTo>
                  <a:pt x="2089" y="323"/>
                  <a:pt x="2088" y="324"/>
                  <a:pt x="2088" y="323"/>
                </a:cubicBezTo>
                <a:cubicBezTo>
                  <a:pt x="2088" y="323"/>
                  <a:pt x="2089" y="323"/>
                  <a:pt x="2089" y="322"/>
                </a:cubicBezTo>
                <a:cubicBezTo>
                  <a:pt x="2088" y="323"/>
                  <a:pt x="2088" y="323"/>
                  <a:pt x="2088" y="323"/>
                </a:cubicBezTo>
                <a:cubicBezTo>
                  <a:pt x="2088" y="323"/>
                  <a:pt x="2088" y="323"/>
                  <a:pt x="2088" y="323"/>
                </a:cubicBezTo>
                <a:cubicBezTo>
                  <a:pt x="2087" y="323"/>
                  <a:pt x="2087" y="324"/>
                  <a:pt x="2087" y="323"/>
                </a:cubicBezTo>
                <a:cubicBezTo>
                  <a:pt x="2087" y="323"/>
                  <a:pt x="2087" y="324"/>
                  <a:pt x="2087" y="324"/>
                </a:cubicBezTo>
                <a:cubicBezTo>
                  <a:pt x="2087" y="324"/>
                  <a:pt x="2087" y="324"/>
                  <a:pt x="2087" y="324"/>
                </a:cubicBezTo>
                <a:cubicBezTo>
                  <a:pt x="2086" y="324"/>
                  <a:pt x="2087" y="324"/>
                  <a:pt x="2086" y="325"/>
                </a:cubicBezTo>
                <a:cubicBezTo>
                  <a:pt x="2087" y="325"/>
                  <a:pt x="2087" y="325"/>
                  <a:pt x="2087" y="325"/>
                </a:cubicBezTo>
                <a:cubicBezTo>
                  <a:pt x="2086" y="325"/>
                  <a:pt x="2086" y="325"/>
                  <a:pt x="2086" y="325"/>
                </a:cubicBezTo>
                <a:cubicBezTo>
                  <a:pt x="2086" y="325"/>
                  <a:pt x="2085" y="325"/>
                  <a:pt x="2085" y="325"/>
                </a:cubicBezTo>
                <a:cubicBezTo>
                  <a:pt x="2085" y="325"/>
                  <a:pt x="2085" y="325"/>
                  <a:pt x="2085" y="325"/>
                </a:cubicBezTo>
                <a:cubicBezTo>
                  <a:pt x="2085" y="325"/>
                  <a:pt x="2085" y="325"/>
                  <a:pt x="2085" y="325"/>
                </a:cubicBezTo>
                <a:cubicBezTo>
                  <a:pt x="2085" y="325"/>
                  <a:pt x="2085" y="326"/>
                  <a:pt x="2085" y="326"/>
                </a:cubicBezTo>
                <a:cubicBezTo>
                  <a:pt x="2084" y="326"/>
                  <a:pt x="2084" y="326"/>
                  <a:pt x="2084" y="326"/>
                </a:cubicBezTo>
                <a:cubicBezTo>
                  <a:pt x="2084" y="326"/>
                  <a:pt x="2083" y="326"/>
                  <a:pt x="2084" y="326"/>
                </a:cubicBezTo>
                <a:cubicBezTo>
                  <a:pt x="2083" y="327"/>
                  <a:pt x="2084" y="326"/>
                  <a:pt x="2083" y="326"/>
                </a:cubicBezTo>
                <a:cubicBezTo>
                  <a:pt x="2083" y="327"/>
                  <a:pt x="2083" y="327"/>
                  <a:pt x="2082" y="328"/>
                </a:cubicBezTo>
                <a:cubicBezTo>
                  <a:pt x="2083" y="328"/>
                  <a:pt x="2083" y="328"/>
                  <a:pt x="2083" y="328"/>
                </a:cubicBezTo>
                <a:cubicBezTo>
                  <a:pt x="2083" y="328"/>
                  <a:pt x="2083" y="328"/>
                  <a:pt x="2083" y="328"/>
                </a:cubicBezTo>
                <a:cubicBezTo>
                  <a:pt x="2083" y="329"/>
                  <a:pt x="2083" y="329"/>
                  <a:pt x="2083" y="329"/>
                </a:cubicBezTo>
                <a:cubicBezTo>
                  <a:pt x="2083" y="330"/>
                  <a:pt x="2082" y="330"/>
                  <a:pt x="2082" y="330"/>
                </a:cubicBezTo>
                <a:cubicBezTo>
                  <a:pt x="2083" y="328"/>
                  <a:pt x="2081" y="329"/>
                  <a:pt x="2081" y="328"/>
                </a:cubicBezTo>
                <a:cubicBezTo>
                  <a:pt x="2080" y="329"/>
                  <a:pt x="2081" y="330"/>
                  <a:pt x="2080" y="330"/>
                </a:cubicBezTo>
                <a:cubicBezTo>
                  <a:pt x="2080" y="330"/>
                  <a:pt x="2079" y="329"/>
                  <a:pt x="2080" y="329"/>
                </a:cubicBezTo>
                <a:cubicBezTo>
                  <a:pt x="2079" y="330"/>
                  <a:pt x="2079" y="329"/>
                  <a:pt x="2078" y="330"/>
                </a:cubicBezTo>
                <a:cubicBezTo>
                  <a:pt x="2079" y="330"/>
                  <a:pt x="2078" y="331"/>
                  <a:pt x="2079" y="331"/>
                </a:cubicBezTo>
                <a:cubicBezTo>
                  <a:pt x="2079" y="330"/>
                  <a:pt x="2079" y="330"/>
                  <a:pt x="2080" y="330"/>
                </a:cubicBezTo>
                <a:cubicBezTo>
                  <a:pt x="2079" y="331"/>
                  <a:pt x="2080" y="331"/>
                  <a:pt x="2079" y="331"/>
                </a:cubicBezTo>
                <a:cubicBezTo>
                  <a:pt x="2079" y="332"/>
                  <a:pt x="2078" y="332"/>
                  <a:pt x="2078" y="331"/>
                </a:cubicBezTo>
                <a:cubicBezTo>
                  <a:pt x="2078" y="331"/>
                  <a:pt x="2079" y="331"/>
                  <a:pt x="2079" y="331"/>
                </a:cubicBezTo>
                <a:cubicBezTo>
                  <a:pt x="2078" y="331"/>
                  <a:pt x="2078" y="332"/>
                  <a:pt x="2077" y="331"/>
                </a:cubicBezTo>
                <a:cubicBezTo>
                  <a:pt x="2078" y="331"/>
                  <a:pt x="2078" y="331"/>
                  <a:pt x="2078" y="330"/>
                </a:cubicBezTo>
                <a:cubicBezTo>
                  <a:pt x="2077" y="331"/>
                  <a:pt x="2077" y="331"/>
                  <a:pt x="2077" y="331"/>
                </a:cubicBezTo>
                <a:cubicBezTo>
                  <a:pt x="2077" y="331"/>
                  <a:pt x="2077" y="331"/>
                  <a:pt x="2077" y="331"/>
                </a:cubicBezTo>
                <a:cubicBezTo>
                  <a:pt x="2076" y="332"/>
                  <a:pt x="2077" y="330"/>
                  <a:pt x="2076" y="331"/>
                </a:cubicBezTo>
                <a:cubicBezTo>
                  <a:pt x="2076" y="332"/>
                  <a:pt x="2076" y="332"/>
                  <a:pt x="2076" y="332"/>
                </a:cubicBezTo>
                <a:cubicBezTo>
                  <a:pt x="2076" y="332"/>
                  <a:pt x="2077" y="331"/>
                  <a:pt x="2077" y="332"/>
                </a:cubicBezTo>
                <a:cubicBezTo>
                  <a:pt x="2077" y="332"/>
                  <a:pt x="2076" y="332"/>
                  <a:pt x="2076" y="333"/>
                </a:cubicBezTo>
                <a:cubicBezTo>
                  <a:pt x="2076" y="332"/>
                  <a:pt x="2076" y="332"/>
                  <a:pt x="2076" y="332"/>
                </a:cubicBezTo>
                <a:cubicBezTo>
                  <a:pt x="2076" y="333"/>
                  <a:pt x="2076" y="334"/>
                  <a:pt x="2075" y="334"/>
                </a:cubicBezTo>
                <a:cubicBezTo>
                  <a:pt x="2075" y="334"/>
                  <a:pt x="2075" y="334"/>
                  <a:pt x="2075" y="333"/>
                </a:cubicBezTo>
                <a:cubicBezTo>
                  <a:pt x="2074" y="334"/>
                  <a:pt x="2074" y="334"/>
                  <a:pt x="2073" y="334"/>
                </a:cubicBezTo>
                <a:cubicBezTo>
                  <a:pt x="2073" y="335"/>
                  <a:pt x="2072" y="335"/>
                  <a:pt x="2073" y="335"/>
                </a:cubicBezTo>
                <a:cubicBezTo>
                  <a:pt x="2073" y="334"/>
                  <a:pt x="2074" y="334"/>
                  <a:pt x="2075" y="334"/>
                </a:cubicBezTo>
                <a:cubicBezTo>
                  <a:pt x="2075" y="335"/>
                  <a:pt x="2076" y="333"/>
                  <a:pt x="2076" y="334"/>
                </a:cubicBezTo>
                <a:cubicBezTo>
                  <a:pt x="2075" y="334"/>
                  <a:pt x="2076" y="335"/>
                  <a:pt x="2076" y="335"/>
                </a:cubicBezTo>
                <a:cubicBezTo>
                  <a:pt x="2075" y="336"/>
                  <a:pt x="2075" y="336"/>
                  <a:pt x="2075" y="336"/>
                </a:cubicBezTo>
                <a:cubicBezTo>
                  <a:pt x="2075" y="335"/>
                  <a:pt x="2075" y="335"/>
                  <a:pt x="2075" y="335"/>
                </a:cubicBezTo>
                <a:cubicBezTo>
                  <a:pt x="2074" y="335"/>
                  <a:pt x="2073" y="336"/>
                  <a:pt x="2073" y="336"/>
                </a:cubicBezTo>
                <a:cubicBezTo>
                  <a:pt x="2073" y="336"/>
                  <a:pt x="2073" y="336"/>
                  <a:pt x="2073" y="336"/>
                </a:cubicBezTo>
                <a:cubicBezTo>
                  <a:pt x="2072" y="337"/>
                  <a:pt x="2071" y="338"/>
                  <a:pt x="2071" y="338"/>
                </a:cubicBezTo>
                <a:cubicBezTo>
                  <a:pt x="2071" y="337"/>
                  <a:pt x="2070" y="339"/>
                  <a:pt x="2070" y="338"/>
                </a:cubicBezTo>
                <a:cubicBezTo>
                  <a:pt x="2070" y="338"/>
                  <a:pt x="2070" y="337"/>
                  <a:pt x="2070" y="337"/>
                </a:cubicBezTo>
                <a:cubicBezTo>
                  <a:pt x="2070" y="337"/>
                  <a:pt x="2070" y="337"/>
                  <a:pt x="2070" y="337"/>
                </a:cubicBezTo>
                <a:cubicBezTo>
                  <a:pt x="2069" y="337"/>
                  <a:pt x="2070" y="338"/>
                  <a:pt x="2069" y="338"/>
                </a:cubicBezTo>
                <a:cubicBezTo>
                  <a:pt x="2070" y="338"/>
                  <a:pt x="2070" y="339"/>
                  <a:pt x="2070" y="339"/>
                </a:cubicBezTo>
                <a:cubicBezTo>
                  <a:pt x="2069" y="339"/>
                  <a:pt x="2070" y="339"/>
                  <a:pt x="2069" y="340"/>
                </a:cubicBezTo>
                <a:cubicBezTo>
                  <a:pt x="2069" y="340"/>
                  <a:pt x="2068" y="341"/>
                  <a:pt x="2067" y="341"/>
                </a:cubicBezTo>
                <a:cubicBezTo>
                  <a:pt x="2067" y="342"/>
                  <a:pt x="2065" y="343"/>
                  <a:pt x="2064" y="343"/>
                </a:cubicBezTo>
                <a:cubicBezTo>
                  <a:pt x="2064" y="344"/>
                  <a:pt x="2065" y="344"/>
                  <a:pt x="2064" y="345"/>
                </a:cubicBezTo>
                <a:cubicBezTo>
                  <a:pt x="2064" y="345"/>
                  <a:pt x="2064" y="344"/>
                  <a:pt x="2064" y="345"/>
                </a:cubicBezTo>
                <a:cubicBezTo>
                  <a:pt x="2064" y="345"/>
                  <a:pt x="2064" y="345"/>
                  <a:pt x="2064" y="345"/>
                </a:cubicBezTo>
                <a:cubicBezTo>
                  <a:pt x="2064" y="345"/>
                  <a:pt x="2063" y="346"/>
                  <a:pt x="2062" y="346"/>
                </a:cubicBezTo>
                <a:cubicBezTo>
                  <a:pt x="2063" y="346"/>
                  <a:pt x="2063" y="346"/>
                  <a:pt x="2063" y="346"/>
                </a:cubicBezTo>
                <a:cubicBezTo>
                  <a:pt x="2063" y="346"/>
                  <a:pt x="2062" y="346"/>
                  <a:pt x="2062" y="346"/>
                </a:cubicBezTo>
                <a:cubicBezTo>
                  <a:pt x="2062" y="346"/>
                  <a:pt x="2062" y="347"/>
                  <a:pt x="2063" y="347"/>
                </a:cubicBezTo>
                <a:cubicBezTo>
                  <a:pt x="2062" y="347"/>
                  <a:pt x="2062" y="347"/>
                  <a:pt x="2061" y="348"/>
                </a:cubicBezTo>
                <a:cubicBezTo>
                  <a:pt x="2061" y="347"/>
                  <a:pt x="2061" y="347"/>
                  <a:pt x="2061" y="347"/>
                </a:cubicBezTo>
                <a:cubicBezTo>
                  <a:pt x="2060" y="348"/>
                  <a:pt x="2060" y="348"/>
                  <a:pt x="2059" y="349"/>
                </a:cubicBezTo>
                <a:cubicBezTo>
                  <a:pt x="2059" y="349"/>
                  <a:pt x="2059" y="349"/>
                  <a:pt x="2059" y="349"/>
                </a:cubicBezTo>
                <a:cubicBezTo>
                  <a:pt x="2059" y="350"/>
                  <a:pt x="2059" y="350"/>
                  <a:pt x="2059" y="350"/>
                </a:cubicBezTo>
                <a:cubicBezTo>
                  <a:pt x="2059" y="350"/>
                  <a:pt x="2059" y="350"/>
                  <a:pt x="2058" y="350"/>
                </a:cubicBezTo>
                <a:cubicBezTo>
                  <a:pt x="2060" y="350"/>
                  <a:pt x="2060" y="350"/>
                  <a:pt x="2060" y="350"/>
                </a:cubicBezTo>
                <a:cubicBezTo>
                  <a:pt x="2060" y="350"/>
                  <a:pt x="2059" y="350"/>
                  <a:pt x="2059" y="350"/>
                </a:cubicBezTo>
                <a:cubicBezTo>
                  <a:pt x="2060" y="349"/>
                  <a:pt x="2060" y="349"/>
                  <a:pt x="2061" y="349"/>
                </a:cubicBezTo>
                <a:cubicBezTo>
                  <a:pt x="2060" y="349"/>
                  <a:pt x="2060" y="349"/>
                  <a:pt x="2060" y="349"/>
                </a:cubicBezTo>
                <a:cubicBezTo>
                  <a:pt x="2060" y="350"/>
                  <a:pt x="2060" y="349"/>
                  <a:pt x="2061" y="349"/>
                </a:cubicBezTo>
                <a:cubicBezTo>
                  <a:pt x="2061" y="349"/>
                  <a:pt x="2061" y="350"/>
                  <a:pt x="2060" y="350"/>
                </a:cubicBezTo>
                <a:cubicBezTo>
                  <a:pt x="2061" y="350"/>
                  <a:pt x="2061" y="349"/>
                  <a:pt x="2062" y="349"/>
                </a:cubicBezTo>
                <a:cubicBezTo>
                  <a:pt x="2061" y="349"/>
                  <a:pt x="2062" y="349"/>
                  <a:pt x="2061" y="349"/>
                </a:cubicBezTo>
                <a:cubicBezTo>
                  <a:pt x="2062" y="349"/>
                  <a:pt x="2062" y="349"/>
                  <a:pt x="2063" y="348"/>
                </a:cubicBezTo>
                <a:cubicBezTo>
                  <a:pt x="2063" y="347"/>
                  <a:pt x="2064" y="347"/>
                  <a:pt x="2065" y="347"/>
                </a:cubicBezTo>
                <a:cubicBezTo>
                  <a:pt x="2064" y="346"/>
                  <a:pt x="2064" y="346"/>
                  <a:pt x="2063" y="347"/>
                </a:cubicBezTo>
                <a:cubicBezTo>
                  <a:pt x="2063" y="346"/>
                  <a:pt x="2064" y="346"/>
                  <a:pt x="2064" y="346"/>
                </a:cubicBezTo>
                <a:cubicBezTo>
                  <a:pt x="2064" y="346"/>
                  <a:pt x="2065" y="346"/>
                  <a:pt x="2065" y="346"/>
                </a:cubicBezTo>
                <a:cubicBezTo>
                  <a:pt x="2065" y="345"/>
                  <a:pt x="2065" y="345"/>
                  <a:pt x="2065" y="345"/>
                </a:cubicBezTo>
                <a:cubicBezTo>
                  <a:pt x="2066" y="345"/>
                  <a:pt x="2066" y="346"/>
                  <a:pt x="2067" y="345"/>
                </a:cubicBezTo>
                <a:cubicBezTo>
                  <a:pt x="2068" y="344"/>
                  <a:pt x="2069" y="343"/>
                  <a:pt x="2070" y="342"/>
                </a:cubicBezTo>
                <a:cubicBezTo>
                  <a:pt x="2069" y="342"/>
                  <a:pt x="2069" y="342"/>
                  <a:pt x="2069" y="342"/>
                </a:cubicBezTo>
                <a:cubicBezTo>
                  <a:pt x="2070" y="342"/>
                  <a:pt x="2071" y="341"/>
                  <a:pt x="2072" y="341"/>
                </a:cubicBezTo>
                <a:cubicBezTo>
                  <a:pt x="2073" y="339"/>
                  <a:pt x="2074" y="339"/>
                  <a:pt x="2075" y="338"/>
                </a:cubicBezTo>
                <a:cubicBezTo>
                  <a:pt x="2077" y="337"/>
                  <a:pt x="2079" y="336"/>
                  <a:pt x="2081" y="334"/>
                </a:cubicBezTo>
                <a:cubicBezTo>
                  <a:pt x="2080" y="334"/>
                  <a:pt x="2080" y="334"/>
                  <a:pt x="2080" y="334"/>
                </a:cubicBezTo>
                <a:cubicBezTo>
                  <a:pt x="2081" y="334"/>
                  <a:pt x="2080" y="333"/>
                  <a:pt x="2081" y="333"/>
                </a:cubicBezTo>
                <a:cubicBezTo>
                  <a:pt x="2080" y="334"/>
                  <a:pt x="2081" y="333"/>
                  <a:pt x="2082" y="333"/>
                </a:cubicBezTo>
                <a:cubicBezTo>
                  <a:pt x="2082" y="332"/>
                  <a:pt x="2084" y="332"/>
                  <a:pt x="2085" y="332"/>
                </a:cubicBezTo>
                <a:cubicBezTo>
                  <a:pt x="2085" y="331"/>
                  <a:pt x="2085" y="331"/>
                  <a:pt x="2085" y="331"/>
                </a:cubicBezTo>
                <a:cubicBezTo>
                  <a:pt x="2086" y="331"/>
                  <a:pt x="2086" y="330"/>
                  <a:pt x="2087" y="329"/>
                </a:cubicBezTo>
                <a:cubicBezTo>
                  <a:pt x="2087" y="329"/>
                  <a:pt x="2087" y="329"/>
                  <a:pt x="2088" y="328"/>
                </a:cubicBezTo>
                <a:cubicBezTo>
                  <a:pt x="2089" y="328"/>
                  <a:pt x="2089" y="328"/>
                  <a:pt x="2090" y="328"/>
                </a:cubicBezTo>
                <a:cubicBezTo>
                  <a:pt x="2090" y="328"/>
                  <a:pt x="2091" y="327"/>
                  <a:pt x="2092" y="326"/>
                </a:cubicBezTo>
                <a:cubicBezTo>
                  <a:pt x="2094" y="325"/>
                  <a:pt x="2096" y="323"/>
                  <a:pt x="2099" y="322"/>
                </a:cubicBezTo>
                <a:cubicBezTo>
                  <a:pt x="2099" y="322"/>
                  <a:pt x="2099" y="322"/>
                  <a:pt x="2099" y="322"/>
                </a:cubicBezTo>
                <a:cubicBezTo>
                  <a:pt x="2101" y="321"/>
                  <a:pt x="2104" y="319"/>
                  <a:pt x="2106" y="318"/>
                </a:cubicBezTo>
                <a:cubicBezTo>
                  <a:pt x="2106" y="317"/>
                  <a:pt x="2106" y="317"/>
                  <a:pt x="2106" y="317"/>
                </a:cubicBezTo>
                <a:cubicBezTo>
                  <a:pt x="2106" y="317"/>
                  <a:pt x="2107" y="317"/>
                  <a:pt x="2107" y="317"/>
                </a:cubicBezTo>
                <a:cubicBezTo>
                  <a:pt x="2108" y="317"/>
                  <a:pt x="2109" y="317"/>
                  <a:pt x="2109" y="316"/>
                </a:cubicBezTo>
                <a:cubicBezTo>
                  <a:pt x="2110" y="315"/>
                  <a:pt x="2110" y="316"/>
                  <a:pt x="2110" y="315"/>
                </a:cubicBezTo>
                <a:cubicBezTo>
                  <a:pt x="2112" y="314"/>
                  <a:pt x="2112" y="314"/>
                  <a:pt x="2113" y="314"/>
                </a:cubicBezTo>
                <a:cubicBezTo>
                  <a:pt x="2113" y="314"/>
                  <a:pt x="2113" y="314"/>
                  <a:pt x="2113" y="314"/>
                </a:cubicBezTo>
                <a:cubicBezTo>
                  <a:pt x="2113" y="314"/>
                  <a:pt x="2113" y="313"/>
                  <a:pt x="2113" y="313"/>
                </a:cubicBezTo>
                <a:cubicBezTo>
                  <a:pt x="2114" y="313"/>
                  <a:pt x="2115" y="312"/>
                  <a:pt x="2115" y="313"/>
                </a:cubicBezTo>
                <a:cubicBezTo>
                  <a:pt x="2116" y="312"/>
                  <a:pt x="2118" y="312"/>
                  <a:pt x="2119" y="311"/>
                </a:cubicBezTo>
                <a:cubicBezTo>
                  <a:pt x="2119" y="311"/>
                  <a:pt x="2119" y="311"/>
                  <a:pt x="2119" y="311"/>
                </a:cubicBezTo>
                <a:cubicBezTo>
                  <a:pt x="2120" y="310"/>
                  <a:pt x="2121" y="309"/>
                  <a:pt x="2122" y="309"/>
                </a:cubicBezTo>
                <a:cubicBezTo>
                  <a:pt x="2122" y="309"/>
                  <a:pt x="2122" y="309"/>
                  <a:pt x="2122" y="308"/>
                </a:cubicBezTo>
                <a:cubicBezTo>
                  <a:pt x="2123" y="308"/>
                  <a:pt x="2122" y="309"/>
                  <a:pt x="2123" y="309"/>
                </a:cubicBezTo>
                <a:cubicBezTo>
                  <a:pt x="2125" y="308"/>
                  <a:pt x="2126" y="306"/>
                  <a:pt x="2128" y="306"/>
                </a:cubicBezTo>
                <a:cubicBezTo>
                  <a:pt x="2131" y="304"/>
                  <a:pt x="2134" y="303"/>
                  <a:pt x="2137" y="301"/>
                </a:cubicBezTo>
                <a:cubicBezTo>
                  <a:pt x="2137" y="301"/>
                  <a:pt x="2137" y="301"/>
                  <a:pt x="2137" y="301"/>
                </a:cubicBezTo>
                <a:cubicBezTo>
                  <a:pt x="2138" y="301"/>
                  <a:pt x="2139" y="299"/>
                  <a:pt x="2140" y="300"/>
                </a:cubicBezTo>
                <a:cubicBezTo>
                  <a:pt x="2140" y="300"/>
                  <a:pt x="2141" y="300"/>
                  <a:pt x="2141" y="299"/>
                </a:cubicBezTo>
                <a:cubicBezTo>
                  <a:pt x="2142" y="300"/>
                  <a:pt x="2143" y="298"/>
                  <a:pt x="2144" y="298"/>
                </a:cubicBezTo>
                <a:cubicBezTo>
                  <a:pt x="2144" y="298"/>
                  <a:pt x="2144" y="298"/>
                  <a:pt x="2144" y="298"/>
                </a:cubicBezTo>
                <a:cubicBezTo>
                  <a:pt x="2145" y="297"/>
                  <a:pt x="2146" y="297"/>
                  <a:pt x="2147" y="296"/>
                </a:cubicBezTo>
                <a:cubicBezTo>
                  <a:pt x="2147" y="296"/>
                  <a:pt x="2147" y="296"/>
                  <a:pt x="2147" y="296"/>
                </a:cubicBezTo>
                <a:cubicBezTo>
                  <a:pt x="2147" y="296"/>
                  <a:pt x="2148" y="297"/>
                  <a:pt x="2148" y="296"/>
                </a:cubicBezTo>
                <a:cubicBezTo>
                  <a:pt x="2148" y="296"/>
                  <a:pt x="2148" y="296"/>
                  <a:pt x="2148" y="296"/>
                </a:cubicBezTo>
                <a:cubicBezTo>
                  <a:pt x="2151" y="295"/>
                  <a:pt x="2154" y="294"/>
                  <a:pt x="2156" y="293"/>
                </a:cubicBezTo>
                <a:cubicBezTo>
                  <a:pt x="2158" y="292"/>
                  <a:pt x="2156" y="292"/>
                  <a:pt x="2158" y="292"/>
                </a:cubicBezTo>
                <a:cubicBezTo>
                  <a:pt x="2158" y="291"/>
                  <a:pt x="2158" y="292"/>
                  <a:pt x="2158" y="292"/>
                </a:cubicBezTo>
                <a:cubicBezTo>
                  <a:pt x="2159" y="292"/>
                  <a:pt x="2159" y="290"/>
                  <a:pt x="2159" y="291"/>
                </a:cubicBezTo>
                <a:cubicBezTo>
                  <a:pt x="2159" y="291"/>
                  <a:pt x="2160" y="291"/>
                  <a:pt x="2160" y="291"/>
                </a:cubicBezTo>
                <a:cubicBezTo>
                  <a:pt x="2161" y="291"/>
                  <a:pt x="2161" y="290"/>
                  <a:pt x="2162" y="290"/>
                </a:cubicBezTo>
                <a:cubicBezTo>
                  <a:pt x="2162" y="290"/>
                  <a:pt x="2162" y="290"/>
                  <a:pt x="2162" y="290"/>
                </a:cubicBezTo>
                <a:cubicBezTo>
                  <a:pt x="2163" y="290"/>
                  <a:pt x="2164" y="289"/>
                  <a:pt x="2165" y="290"/>
                </a:cubicBezTo>
                <a:cubicBezTo>
                  <a:pt x="2172" y="288"/>
                  <a:pt x="2178" y="287"/>
                  <a:pt x="2184" y="285"/>
                </a:cubicBezTo>
                <a:cubicBezTo>
                  <a:pt x="2190" y="283"/>
                  <a:pt x="2196" y="282"/>
                  <a:pt x="2202" y="281"/>
                </a:cubicBezTo>
                <a:cubicBezTo>
                  <a:pt x="2203" y="280"/>
                  <a:pt x="2203" y="280"/>
                  <a:pt x="2205" y="280"/>
                </a:cubicBezTo>
                <a:cubicBezTo>
                  <a:pt x="2205" y="280"/>
                  <a:pt x="2205" y="280"/>
                  <a:pt x="2205" y="280"/>
                </a:cubicBezTo>
                <a:cubicBezTo>
                  <a:pt x="2205" y="280"/>
                  <a:pt x="2206" y="279"/>
                  <a:pt x="2206" y="280"/>
                </a:cubicBezTo>
                <a:cubicBezTo>
                  <a:pt x="2208" y="279"/>
                  <a:pt x="2210" y="279"/>
                  <a:pt x="2213" y="279"/>
                </a:cubicBezTo>
                <a:cubicBezTo>
                  <a:pt x="2212" y="279"/>
                  <a:pt x="2212" y="278"/>
                  <a:pt x="2213" y="278"/>
                </a:cubicBezTo>
                <a:cubicBezTo>
                  <a:pt x="2213" y="279"/>
                  <a:pt x="2213" y="279"/>
                  <a:pt x="2213" y="279"/>
                </a:cubicBezTo>
                <a:cubicBezTo>
                  <a:pt x="2213" y="279"/>
                  <a:pt x="2213" y="279"/>
                  <a:pt x="2213" y="279"/>
                </a:cubicBezTo>
                <a:cubicBezTo>
                  <a:pt x="2213" y="279"/>
                  <a:pt x="2214" y="279"/>
                  <a:pt x="2213" y="279"/>
                </a:cubicBezTo>
                <a:cubicBezTo>
                  <a:pt x="2219" y="279"/>
                  <a:pt x="2225" y="277"/>
                  <a:pt x="2231" y="277"/>
                </a:cubicBezTo>
                <a:cubicBezTo>
                  <a:pt x="2232" y="277"/>
                  <a:pt x="2234" y="277"/>
                  <a:pt x="2236" y="277"/>
                </a:cubicBezTo>
                <a:cubicBezTo>
                  <a:pt x="2240" y="276"/>
                  <a:pt x="2244" y="275"/>
                  <a:pt x="2248" y="276"/>
                </a:cubicBezTo>
                <a:cubicBezTo>
                  <a:pt x="2248" y="276"/>
                  <a:pt x="2248" y="274"/>
                  <a:pt x="2246" y="274"/>
                </a:cubicBezTo>
                <a:close/>
                <a:moveTo>
                  <a:pt x="2058" y="352"/>
                </a:moveTo>
                <a:cubicBezTo>
                  <a:pt x="2058" y="352"/>
                  <a:pt x="2059" y="351"/>
                  <a:pt x="2058" y="351"/>
                </a:cubicBezTo>
                <a:cubicBezTo>
                  <a:pt x="2058" y="351"/>
                  <a:pt x="2058" y="352"/>
                  <a:pt x="2058" y="352"/>
                </a:cubicBezTo>
                <a:close/>
                <a:moveTo>
                  <a:pt x="2069" y="339"/>
                </a:moveTo>
                <a:cubicBezTo>
                  <a:pt x="2069" y="339"/>
                  <a:pt x="2069" y="339"/>
                  <a:pt x="2069" y="338"/>
                </a:cubicBezTo>
                <a:cubicBezTo>
                  <a:pt x="2069" y="339"/>
                  <a:pt x="2069" y="338"/>
                  <a:pt x="2069" y="339"/>
                </a:cubicBezTo>
                <a:cubicBezTo>
                  <a:pt x="2069" y="339"/>
                  <a:pt x="2069" y="339"/>
                  <a:pt x="2069" y="339"/>
                </a:cubicBezTo>
                <a:close/>
                <a:moveTo>
                  <a:pt x="2072" y="336"/>
                </a:moveTo>
                <a:cubicBezTo>
                  <a:pt x="2072" y="336"/>
                  <a:pt x="2071" y="336"/>
                  <a:pt x="2071" y="337"/>
                </a:cubicBezTo>
                <a:lnTo>
                  <a:pt x="2072" y="336"/>
                </a:lnTo>
                <a:close/>
                <a:moveTo>
                  <a:pt x="2075" y="333"/>
                </a:moveTo>
                <a:cubicBezTo>
                  <a:pt x="2075" y="332"/>
                  <a:pt x="2075" y="332"/>
                  <a:pt x="2074" y="333"/>
                </a:cubicBezTo>
                <a:cubicBezTo>
                  <a:pt x="2074" y="333"/>
                  <a:pt x="2075" y="333"/>
                  <a:pt x="2075" y="333"/>
                </a:cubicBezTo>
                <a:close/>
                <a:moveTo>
                  <a:pt x="2075" y="333"/>
                </a:moveTo>
                <a:cubicBezTo>
                  <a:pt x="2075" y="333"/>
                  <a:pt x="2075" y="333"/>
                  <a:pt x="2076" y="333"/>
                </a:cubicBezTo>
                <a:cubicBezTo>
                  <a:pt x="2076" y="333"/>
                  <a:pt x="2075" y="333"/>
                  <a:pt x="2075" y="333"/>
                </a:cubicBezTo>
                <a:close/>
                <a:moveTo>
                  <a:pt x="2081" y="328"/>
                </a:moveTo>
                <a:cubicBezTo>
                  <a:pt x="2081" y="328"/>
                  <a:pt x="2082" y="327"/>
                  <a:pt x="2082" y="327"/>
                </a:cubicBezTo>
                <a:cubicBezTo>
                  <a:pt x="2082" y="327"/>
                  <a:pt x="2081" y="327"/>
                  <a:pt x="2081" y="328"/>
                </a:cubicBezTo>
                <a:close/>
                <a:moveTo>
                  <a:pt x="2084" y="326"/>
                </a:moveTo>
                <a:cubicBezTo>
                  <a:pt x="2085" y="326"/>
                  <a:pt x="2085" y="326"/>
                  <a:pt x="2085" y="326"/>
                </a:cubicBezTo>
                <a:cubicBezTo>
                  <a:pt x="2085" y="325"/>
                  <a:pt x="2085" y="325"/>
                  <a:pt x="2084" y="325"/>
                </a:cubicBezTo>
                <a:lnTo>
                  <a:pt x="2084" y="326"/>
                </a:lnTo>
                <a:close/>
                <a:moveTo>
                  <a:pt x="2141" y="294"/>
                </a:moveTo>
                <a:cubicBezTo>
                  <a:pt x="2141" y="294"/>
                  <a:pt x="2141" y="294"/>
                  <a:pt x="2141" y="294"/>
                </a:cubicBezTo>
                <a:cubicBezTo>
                  <a:pt x="2141" y="294"/>
                  <a:pt x="2141" y="294"/>
                  <a:pt x="2141" y="294"/>
                </a:cubicBezTo>
                <a:close/>
                <a:moveTo>
                  <a:pt x="2167" y="284"/>
                </a:moveTo>
                <a:cubicBezTo>
                  <a:pt x="2167" y="284"/>
                  <a:pt x="2167" y="284"/>
                  <a:pt x="2167" y="283"/>
                </a:cubicBezTo>
                <a:cubicBezTo>
                  <a:pt x="2167" y="284"/>
                  <a:pt x="2168" y="284"/>
                  <a:pt x="2167" y="284"/>
                </a:cubicBezTo>
                <a:close/>
                <a:moveTo>
                  <a:pt x="2181" y="281"/>
                </a:moveTo>
                <a:cubicBezTo>
                  <a:pt x="2181" y="281"/>
                  <a:pt x="2181" y="281"/>
                  <a:pt x="2181" y="281"/>
                </a:cubicBezTo>
                <a:cubicBezTo>
                  <a:pt x="2181" y="282"/>
                  <a:pt x="2181" y="282"/>
                  <a:pt x="2181" y="282"/>
                </a:cubicBezTo>
                <a:lnTo>
                  <a:pt x="2181" y="281"/>
                </a:lnTo>
                <a:close/>
                <a:moveTo>
                  <a:pt x="2223" y="284"/>
                </a:moveTo>
                <a:cubicBezTo>
                  <a:pt x="2221" y="286"/>
                  <a:pt x="2223" y="282"/>
                  <a:pt x="2221" y="285"/>
                </a:cubicBezTo>
                <a:cubicBezTo>
                  <a:pt x="2222" y="285"/>
                  <a:pt x="2222" y="285"/>
                  <a:pt x="2223" y="284"/>
                </a:cubicBezTo>
                <a:close/>
                <a:moveTo>
                  <a:pt x="2777" y="13"/>
                </a:moveTo>
                <a:cubicBezTo>
                  <a:pt x="2770" y="11"/>
                  <a:pt x="2761" y="12"/>
                  <a:pt x="2753" y="11"/>
                </a:cubicBezTo>
                <a:cubicBezTo>
                  <a:pt x="2752" y="11"/>
                  <a:pt x="2753" y="12"/>
                  <a:pt x="2751" y="11"/>
                </a:cubicBezTo>
                <a:cubicBezTo>
                  <a:pt x="2744" y="10"/>
                  <a:pt x="2732" y="10"/>
                  <a:pt x="2722" y="12"/>
                </a:cubicBezTo>
                <a:cubicBezTo>
                  <a:pt x="2723" y="12"/>
                  <a:pt x="2723" y="12"/>
                  <a:pt x="2723" y="12"/>
                </a:cubicBezTo>
                <a:cubicBezTo>
                  <a:pt x="2721" y="12"/>
                  <a:pt x="2719" y="11"/>
                  <a:pt x="2717" y="11"/>
                </a:cubicBezTo>
                <a:cubicBezTo>
                  <a:pt x="2717" y="12"/>
                  <a:pt x="2718" y="12"/>
                  <a:pt x="2717" y="12"/>
                </a:cubicBezTo>
                <a:cubicBezTo>
                  <a:pt x="2717" y="11"/>
                  <a:pt x="2714" y="12"/>
                  <a:pt x="2713" y="11"/>
                </a:cubicBezTo>
                <a:cubicBezTo>
                  <a:pt x="2712" y="12"/>
                  <a:pt x="2712" y="12"/>
                  <a:pt x="2711" y="12"/>
                </a:cubicBezTo>
                <a:cubicBezTo>
                  <a:pt x="2710" y="12"/>
                  <a:pt x="2710" y="12"/>
                  <a:pt x="2710" y="12"/>
                </a:cubicBezTo>
                <a:cubicBezTo>
                  <a:pt x="2707" y="11"/>
                  <a:pt x="2703" y="12"/>
                  <a:pt x="2699" y="12"/>
                </a:cubicBezTo>
                <a:cubicBezTo>
                  <a:pt x="2699" y="12"/>
                  <a:pt x="2700" y="12"/>
                  <a:pt x="2699" y="12"/>
                </a:cubicBezTo>
                <a:cubicBezTo>
                  <a:pt x="2693" y="12"/>
                  <a:pt x="2685" y="13"/>
                  <a:pt x="2678" y="13"/>
                </a:cubicBezTo>
                <a:cubicBezTo>
                  <a:pt x="2678" y="13"/>
                  <a:pt x="2678" y="14"/>
                  <a:pt x="2678" y="14"/>
                </a:cubicBezTo>
                <a:cubicBezTo>
                  <a:pt x="2677" y="13"/>
                  <a:pt x="2675" y="13"/>
                  <a:pt x="2673" y="14"/>
                </a:cubicBezTo>
                <a:cubicBezTo>
                  <a:pt x="2672" y="14"/>
                  <a:pt x="2670" y="13"/>
                  <a:pt x="2667" y="14"/>
                </a:cubicBezTo>
                <a:cubicBezTo>
                  <a:pt x="2668" y="14"/>
                  <a:pt x="2668" y="14"/>
                  <a:pt x="2668" y="14"/>
                </a:cubicBezTo>
                <a:cubicBezTo>
                  <a:pt x="2666" y="14"/>
                  <a:pt x="2665" y="15"/>
                  <a:pt x="2664" y="14"/>
                </a:cubicBezTo>
                <a:cubicBezTo>
                  <a:pt x="2663" y="15"/>
                  <a:pt x="2663" y="15"/>
                  <a:pt x="2663" y="15"/>
                </a:cubicBezTo>
                <a:cubicBezTo>
                  <a:pt x="2662" y="14"/>
                  <a:pt x="2660" y="16"/>
                  <a:pt x="2659" y="15"/>
                </a:cubicBezTo>
                <a:cubicBezTo>
                  <a:pt x="2659" y="15"/>
                  <a:pt x="2659" y="15"/>
                  <a:pt x="2659" y="15"/>
                </a:cubicBezTo>
                <a:cubicBezTo>
                  <a:pt x="2658" y="15"/>
                  <a:pt x="2657" y="16"/>
                  <a:pt x="2656" y="16"/>
                </a:cubicBezTo>
                <a:cubicBezTo>
                  <a:pt x="2656" y="16"/>
                  <a:pt x="2656" y="16"/>
                  <a:pt x="2656" y="16"/>
                </a:cubicBezTo>
                <a:cubicBezTo>
                  <a:pt x="2653" y="16"/>
                  <a:pt x="2651" y="17"/>
                  <a:pt x="2651" y="16"/>
                </a:cubicBezTo>
                <a:cubicBezTo>
                  <a:pt x="2650" y="17"/>
                  <a:pt x="2654" y="16"/>
                  <a:pt x="2652" y="17"/>
                </a:cubicBezTo>
                <a:cubicBezTo>
                  <a:pt x="2643" y="18"/>
                  <a:pt x="2633" y="19"/>
                  <a:pt x="2624" y="21"/>
                </a:cubicBezTo>
                <a:cubicBezTo>
                  <a:pt x="2623" y="22"/>
                  <a:pt x="2622" y="22"/>
                  <a:pt x="2622" y="22"/>
                </a:cubicBezTo>
                <a:cubicBezTo>
                  <a:pt x="2621" y="22"/>
                  <a:pt x="2618" y="23"/>
                  <a:pt x="2618" y="23"/>
                </a:cubicBezTo>
                <a:cubicBezTo>
                  <a:pt x="2618" y="23"/>
                  <a:pt x="2617" y="23"/>
                  <a:pt x="2616" y="23"/>
                </a:cubicBezTo>
                <a:cubicBezTo>
                  <a:pt x="2615" y="24"/>
                  <a:pt x="2615" y="23"/>
                  <a:pt x="2613" y="24"/>
                </a:cubicBezTo>
                <a:cubicBezTo>
                  <a:pt x="2613" y="24"/>
                  <a:pt x="2614" y="24"/>
                  <a:pt x="2613" y="24"/>
                </a:cubicBezTo>
                <a:cubicBezTo>
                  <a:pt x="2612" y="24"/>
                  <a:pt x="2610" y="25"/>
                  <a:pt x="2608" y="25"/>
                </a:cubicBezTo>
                <a:cubicBezTo>
                  <a:pt x="2608" y="25"/>
                  <a:pt x="2609" y="25"/>
                  <a:pt x="2609" y="25"/>
                </a:cubicBezTo>
                <a:cubicBezTo>
                  <a:pt x="2606" y="25"/>
                  <a:pt x="2605" y="26"/>
                  <a:pt x="2603" y="26"/>
                </a:cubicBezTo>
                <a:cubicBezTo>
                  <a:pt x="2604" y="27"/>
                  <a:pt x="2604" y="27"/>
                  <a:pt x="2604" y="27"/>
                </a:cubicBezTo>
                <a:cubicBezTo>
                  <a:pt x="2601" y="28"/>
                  <a:pt x="2603" y="26"/>
                  <a:pt x="2600" y="27"/>
                </a:cubicBezTo>
                <a:cubicBezTo>
                  <a:pt x="2601" y="27"/>
                  <a:pt x="2601" y="27"/>
                  <a:pt x="2601" y="27"/>
                </a:cubicBezTo>
                <a:cubicBezTo>
                  <a:pt x="2598" y="27"/>
                  <a:pt x="2595" y="28"/>
                  <a:pt x="2592" y="29"/>
                </a:cubicBezTo>
                <a:cubicBezTo>
                  <a:pt x="2592" y="29"/>
                  <a:pt x="2592" y="29"/>
                  <a:pt x="2592" y="29"/>
                </a:cubicBezTo>
                <a:cubicBezTo>
                  <a:pt x="2590" y="30"/>
                  <a:pt x="2587" y="30"/>
                  <a:pt x="2584" y="31"/>
                </a:cubicBezTo>
                <a:cubicBezTo>
                  <a:pt x="2583" y="31"/>
                  <a:pt x="2585" y="32"/>
                  <a:pt x="2582" y="32"/>
                </a:cubicBezTo>
                <a:cubicBezTo>
                  <a:pt x="2582" y="32"/>
                  <a:pt x="2577" y="33"/>
                  <a:pt x="2579" y="32"/>
                </a:cubicBezTo>
                <a:cubicBezTo>
                  <a:pt x="2577" y="33"/>
                  <a:pt x="2573" y="34"/>
                  <a:pt x="2571" y="35"/>
                </a:cubicBezTo>
                <a:cubicBezTo>
                  <a:pt x="2572" y="34"/>
                  <a:pt x="2570" y="36"/>
                  <a:pt x="2572" y="35"/>
                </a:cubicBezTo>
                <a:cubicBezTo>
                  <a:pt x="2571" y="36"/>
                  <a:pt x="2571" y="36"/>
                  <a:pt x="2571" y="36"/>
                </a:cubicBezTo>
                <a:cubicBezTo>
                  <a:pt x="2571" y="36"/>
                  <a:pt x="2572" y="35"/>
                  <a:pt x="2572" y="36"/>
                </a:cubicBezTo>
                <a:cubicBezTo>
                  <a:pt x="2571" y="36"/>
                  <a:pt x="2568" y="37"/>
                  <a:pt x="2567" y="37"/>
                </a:cubicBezTo>
                <a:cubicBezTo>
                  <a:pt x="2566" y="37"/>
                  <a:pt x="2564" y="37"/>
                  <a:pt x="2561" y="38"/>
                </a:cubicBezTo>
                <a:cubicBezTo>
                  <a:pt x="2562" y="38"/>
                  <a:pt x="2560" y="39"/>
                  <a:pt x="2561" y="39"/>
                </a:cubicBezTo>
                <a:cubicBezTo>
                  <a:pt x="2557" y="39"/>
                  <a:pt x="2557" y="39"/>
                  <a:pt x="2557" y="39"/>
                </a:cubicBezTo>
                <a:cubicBezTo>
                  <a:pt x="2556" y="39"/>
                  <a:pt x="2557" y="39"/>
                  <a:pt x="2556" y="40"/>
                </a:cubicBezTo>
                <a:cubicBezTo>
                  <a:pt x="2556" y="39"/>
                  <a:pt x="2555" y="40"/>
                  <a:pt x="2555" y="40"/>
                </a:cubicBezTo>
                <a:cubicBezTo>
                  <a:pt x="2554" y="40"/>
                  <a:pt x="2551" y="41"/>
                  <a:pt x="2550" y="42"/>
                </a:cubicBezTo>
                <a:cubicBezTo>
                  <a:pt x="2550" y="42"/>
                  <a:pt x="2552" y="41"/>
                  <a:pt x="2551" y="42"/>
                </a:cubicBezTo>
                <a:cubicBezTo>
                  <a:pt x="2549" y="42"/>
                  <a:pt x="2549" y="42"/>
                  <a:pt x="2547" y="43"/>
                </a:cubicBezTo>
                <a:cubicBezTo>
                  <a:pt x="2547" y="43"/>
                  <a:pt x="2547" y="43"/>
                  <a:pt x="2547" y="43"/>
                </a:cubicBezTo>
                <a:cubicBezTo>
                  <a:pt x="2546" y="43"/>
                  <a:pt x="2544" y="44"/>
                  <a:pt x="2545" y="43"/>
                </a:cubicBezTo>
                <a:cubicBezTo>
                  <a:pt x="2546" y="43"/>
                  <a:pt x="2545" y="44"/>
                  <a:pt x="2546" y="43"/>
                </a:cubicBezTo>
                <a:cubicBezTo>
                  <a:pt x="2545" y="43"/>
                  <a:pt x="2543" y="43"/>
                  <a:pt x="2541" y="44"/>
                </a:cubicBezTo>
                <a:cubicBezTo>
                  <a:pt x="2542" y="44"/>
                  <a:pt x="2542" y="44"/>
                  <a:pt x="2542" y="44"/>
                </a:cubicBezTo>
                <a:cubicBezTo>
                  <a:pt x="2540" y="45"/>
                  <a:pt x="2537" y="45"/>
                  <a:pt x="2534" y="46"/>
                </a:cubicBezTo>
                <a:cubicBezTo>
                  <a:pt x="2534" y="46"/>
                  <a:pt x="2535" y="46"/>
                  <a:pt x="2536" y="46"/>
                </a:cubicBezTo>
                <a:cubicBezTo>
                  <a:pt x="2532" y="48"/>
                  <a:pt x="2529" y="48"/>
                  <a:pt x="2526" y="50"/>
                </a:cubicBezTo>
                <a:cubicBezTo>
                  <a:pt x="2527" y="50"/>
                  <a:pt x="2526" y="49"/>
                  <a:pt x="2526" y="49"/>
                </a:cubicBezTo>
                <a:cubicBezTo>
                  <a:pt x="2525" y="50"/>
                  <a:pt x="2525" y="50"/>
                  <a:pt x="2524" y="51"/>
                </a:cubicBezTo>
                <a:cubicBezTo>
                  <a:pt x="2524" y="51"/>
                  <a:pt x="2522" y="51"/>
                  <a:pt x="2521" y="52"/>
                </a:cubicBezTo>
                <a:cubicBezTo>
                  <a:pt x="2521" y="52"/>
                  <a:pt x="2521" y="52"/>
                  <a:pt x="2522" y="51"/>
                </a:cubicBezTo>
                <a:cubicBezTo>
                  <a:pt x="2520" y="52"/>
                  <a:pt x="2514" y="54"/>
                  <a:pt x="2511" y="56"/>
                </a:cubicBezTo>
                <a:cubicBezTo>
                  <a:pt x="2511" y="56"/>
                  <a:pt x="2509" y="56"/>
                  <a:pt x="2508" y="56"/>
                </a:cubicBezTo>
                <a:cubicBezTo>
                  <a:pt x="2508" y="57"/>
                  <a:pt x="2508" y="57"/>
                  <a:pt x="2508" y="57"/>
                </a:cubicBezTo>
                <a:cubicBezTo>
                  <a:pt x="2508" y="57"/>
                  <a:pt x="2506" y="58"/>
                  <a:pt x="2506" y="58"/>
                </a:cubicBezTo>
                <a:cubicBezTo>
                  <a:pt x="2504" y="58"/>
                  <a:pt x="2512" y="56"/>
                  <a:pt x="2510" y="56"/>
                </a:cubicBezTo>
                <a:cubicBezTo>
                  <a:pt x="2509" y="57"/>
                  <a:pt x="2506" y="57"/>
                  <a:pt x="2507" y="58"/>
                </a:cubicBezTo>
                <a:cubicBezTo>
                  <a:pt x="2505" y="58"/>
                  <a:pt x="2504" y="58"/>
                  <a:pt x="2502" y="59"/>
                </a:cubicBezTo>
                <a:cubicBezTo>
                  <a:pt x="2503" y="59"/>
                  <a:pt x="2504" y="59"/>
                  <a:pt x="2502" y="60"/>
                </a:cubicBezTo>
                <a:cubicBezTo>
                  <a:pt x="2500" y="61"/>
                  <a:pt x="2502" y="60"/>
                  <a:pt x="2500" y="61"/>
                </a:cubicBezTo>
                <a:cubicBezTo>
                  <a:pt x="2499" y="61"/>
                  <a:pt x="2499" y="61"/>
                  <a:pt x="2499" y="61"/>
                </a:cubicBezTo>
                <a:cubicBezTo>
                  <a:pt x="2499" y="61"/>
                  <a:pt x="2497" y="62"/>
                  <a:pt x="2497" y="61"/>
                </a:cubicBezTo>
                <a:cubicBezTo>
                  <a:pt x="2497" y="62"/>
                  <a:pt x="2494" y="63"/>
                  <a:pt x="2495" y="63"/>
                </a:cubicBezTo>
                <a:cubicBezTo>
                  <a:pt x="2495" y="64"/>
                  <a:pt x="2495" y="64"/>
                  <a:pt x="2495" y="64"/>
                </a:cubicBezTo>
                <a:cubicBezTo>
                  <a:pt x="2494" y="64"/>
                  <a:pt x="2493" y="64"/>
                  <a:pt x="2492" y="64"/>
                </a:cubicBezTo>
                <a:cubicBezTo>
                  <a:pt x="2492" y="64"/>
                  <a:pt x="2492" y="64"/>
                  <a:pt x="2492" y="64"/>
                </a:cubicBezTo>
                <a:cubicBezTo>
                  <a:pt x="2492" y="64"/>
                  <a:pt x="2490" y="65"/>
                  <a:pt x="2488" y="65"/>
                </a:cubicBezTo>
                <a:cubicBezTo>
                  <a:pt x="2487" y="67"/>
                  <a:pt x="2483" y="68"/>
                  <a:pt x="2482" y="69"/>
                </a:cubicBezTo>
                <a:cubicBezTo>
                  <a:pt x="2481" y="69"/>
                  <a:pt x="2479" y="70"/>
                  <a:pt x="2478" y="71"/>
                </a:cubicBezTo>
                <a:cubicBezTo>
                  <a:pt x="2478" y="71"/>
                  <a:pt x="2478" y="71"/>
                  <a:pt x="2479" y="71"/>
                </a:cubicBezTo>
                <a:cubicBezTo>
                  <a:pt x="2478" y="71"/>
                  <a:pt x="2477" y="71"/>
                  <a:pt x="2476" y="72"/>
                </a:cubicBezTo>
                <a:cubicBezTo>
                  <a:pt x="2476" y="72"/>
                  <a:pt x="2474" y="73"/>
                  <a:pt x="2473" y="74"/>
                </a:cubicBezTo>
                <a:cubicBezTo>
                  <a:pt x="2471" y="75"/>
                  <a:pt x="2472" y="74"/>
                  <a:pt x="2471" y="74"/>
                </a:cubicBezTo>
                <a:cubicBezTo>
                  <a:pt x="2470" y="75"/>
                  <a:pt x="2467" y="76"/>
                  <a:pt x="2465" y="77"/>
                </a:cubicBezTo>
                <a:cubicBezTo>
                  <a:pt x="2466" y="77"/>
                  <a:pt x="2468" y="77"/>
                  <a:pt x="2466" y="77"/>
                </a:cubicBezTo>
                <a:cubicBezTo>
                  <a:pt x="2465" y="79"/>
                  <a:pt x="2463" y="78"/>
                  <a:pt x="2461" y="80"/>
                </a:cubicBezTo>
                <a:cubicBezTo>
                  <a:pt x="2462" y="79"/>
                  <a:pt x="2462" y="79"/>
                  <a:pt x="2462" y="79"/>
                </a:cubicBezTo>
                <a:cubicBezTo>
                  <a:pt x="2461" y="80"/>
                  <a:pt x="2458" y="80"/>
                  <a:pt x="2459" y="81"/>
                </a:cubicBezTo>
                <a:cubicBezTo>
                  <a:pt x="2458" y="81"/>
                  <a:pt x="2456" y="83"/>
                  <a:pt x="2456" y="82"/>
                </a:cubicBezTo>
                <a:cubicBezTo>
                  <a:pt x="2452" y="84"/>
                  <a:pt x="2447" y="87"/>
                  <a:pt x="2445" y="89"/>
                </a:cubicBezTo>
                <a:cubicBezTo>
                  <a:pt x="2444" y="89"/>
                  <a:pt x="2443" y="90"/>
                  <a:pt x="2443" y="90"/>
                </a:cubicBezTo>
                <a:cubicBezTo>
                  <a:pt x="2444" y="89"/>
                  <a:pt x="2445" y="89"/>
                  <a:pt x="2445" y="89"/>
                </a:cubicBezTo>
                <a:cubicBezTo>
                  <a:pt x="2444" y="89"/>
                  <a:pt x="2444" y="89"/>
                  <a:pt x="2444" y="89"/>
                </a:cubicBezTo>
                <a:cubicBezTo>
                  <a:pt x="2443" y="90"/>
                  <a:pt x="2442" y="90"/>
                  <a:pt x="2443" y="90"/>
                </a:cubicBezTo>
                <a:cubicBezTo>
                  <a:pt x="2441" y="92"/>
                  <a:pt x="2440" y="90"/>
                  <a:pt x="2437" y="93"/>
                </a:cubicBezTo>
                <a:cubicBezTo>
                  <a:pt x="2437" y="93"/>
                  <a:pt x="2437" y="93"/>
                  <a:pt x="2436" y="94"/>
                </a:cubicBezTo>
                <a:cubicBezTo>
                  <a:pt x="2434" y="94"/>
                  <a:pt x="2434" y="94"/>
                  <a:pt x="2434" y="94"/>
                </a:cubicBezTo>
                <a:cubicBezTo>
                  <a:pt x="2432" y="95"/>
                  <a:pt x="2433" y="95"/>
                  <a:pt x="2433" y="96"/>
                </a:cubicBezTo>
                <a:cubicBezTo>
                  <a:pt x="2432" y="96"/>
                  <a:pt x="2431" y="97"/>
                  <a:pt x="2430" y="97"/>
                </a:cubicBezTo>
                <a:cubicBezTo>
                  <a:pt x="2429" y="99"/>
                  <a:pt x="2429" y="99"/>
                  <a:pt x="2429" y="99"/>
                </a:cubicBezTo>
                <a:cubicBezTo>
                  <a:pt x="2430" y="98"/>
                  <a:pt x="2428" y="99"/>
                  <a:pt x="2428" y="99"/>
                </a:cubicBezTo>
                <a:cubicBezTo>
                  <a:pt x="2428" y="99"/>
                  <a:pt x="2428" y="99"/>
                  <a:pt x="2428" y="99"/>
                </a:cubicBezTo>
                <a:cubicBezTo>
                  <a:pt x="2428" y="99"/>
                  <a:pt x="2427" y="100"/>
                  <a:pt x="2426" y="100"/>
                </a:cubicBezTo>
                <a:cubicBezTo>
                  <a:pt x="2426" y="100"/>
                  <a:pt x="2427" y="99"/>
                  <a:pt x="2428" y="99"/>
                </a:cubicBezTo>
                <a:cubicBezTo>
                  <a:pt x="2427" y="99"/>
                  <a:pt x="2427" y="99"/>
                  <a:pt x="2426" y="99"/>
                </a:cubicBezTo>
                <a:cubicBezTo>
                  <a:pt x="2426" y="100"/>
                  <a:pt x="2424" y="101"/>
                  <a:pt x="2423" y="101"/>
                </a:cubicBezTo>
                <a:cubicBezTo>
                  <a:pt x="2422" y="102"/>
                  <a:pt x="2422" y="102"/>
                  <a:pt x="2422" y="102"/>
                </a:cubicBezTo>
                <a:cubicBezTo>
                  <a:pt x="2422" y="102"/>
                  <a:pt x="2420" y="103"/>
                  <a:pt x="2421" y="103"/>
                </a:cubicBezTo>
                <a:cubicBezTo>
                  <a:pt x="2421" y="103"/>
                  <a:pt x="2421" y="102"/>
                  <a:pt x="2422" y="102"/>
                </a:cubicBezTo>
                <a:cubicBezTo>
                  <a:pt x="2422" y="103"/>
                  <a:pt x="2422" y="103"/>
                  <a:pt x="2420" y="104"/>
                </a:cubicBezTo>
                <a:cubicBezTo>
                  <a:pt x="2419" y="104"/>
                  <a:pt x="2420" y="103"/>
                  <a:pt x="2418" y="104"/>
                </a:cubicBezTo>
                <a:cubicBezTo>
                  <a:pt x="2419" y="104"/>
                  <a:pt x="2419" y="104"/>
                  <a:pt x="2419" y="104"/>
                </a:cubicBezTo>
                <a:cubicBezTo>
                  <a:pt x="2418" y="105"/>
                  <a:pt x="2418" y="105"/>
                  <a:pt x="2418" y="105"/>
                </a:cubicBezTo>
                <a:cubicBezTo>
                  <a:pt x="2417" y="105"/>
                  <a:pt x="2417" y="105"/>
                  <a:pt x="2417" y="105"/>
                </a:cubicBezTo>
                <a:cubicBezTo>
                  <a:pt x="2417" y="105"/>
                  <a:pt x="2417" y="105"/>
                  <a:pt x="2417" y="105"/>
                </a:cubicBezTo>
                <a:cubicBezTo>
                  <a:pt x="2417" y="105"/>
                  <a:pt x="2414" y="107"/>
                  <a:pt x="2414" y="107"/>
                </a:cubicBezTo>
                <a:cubicBezTo>
                  <a:pt x="2413" y="107"/>
                  <a:pt x="2412" y="108"/>
                  <a:pt x="2411" y="109"/>
                </a:cubicBezTo>
                <a:cubicBezTo>
                  <a:pt x="2411" y="109"/>
                  <a:pt x="2411" y="109"/>
                  <a:pt x="2411" y="109"/>
                </a:cubicBezTo>
                <a:cubicBezTo>
                  <a:pt x="2410" y="110"/>
                  <a:pt x="2409" y="110"/>
                  <a:pt x="2408" y="111"/>
                </a:cubicBezTo>
                <a:cubicBezTo>
                  <a:pt x="2408" y="111"/>
                  <a:pt x="2408" y="111"/>
                  <a:pt x="2408" y="111"/>
                </a:cubicBezTo>
                <a:cubicBezTo>
                  <a:pt x="2407" y="111"/>
                  <a:pt x="2406" y="112"/>
                  <a:pt x="2405" y="112"/>
                </a:cubicBezTo>
                <a:cubicBezTo>
                  <a:pt x="2404" y="114"/>
                  <a:pt x="2405" y="114"/>
                  <a:pt x="2403" y="115"/>
                </a:cubicBezTo>
                <a:cubicBezTo>
                  <a:pt x="2402" y="116"/>
                  <a:pt x="2401" y="116"/>
                  <a:pt x="2401" y="115"/>
                </a:cubicBezTo>
                <a:cubicBezTo>
                  <a:pt x="2399" y="117"/>
                  <a:pt x="2395" y="119"/>
                  <a:pt x="2393" y="121"/>
                </a:cubicBezTo>
                <a:cubicBezTo>
                  <a:pt x="2392" y="121"/>
                  <a:pt x="2393" y="121"/>
                  <a:pt x="2392" y="121"/>
                </a:cubicBezTo>
                <a:cubicBezTo>
                  <a:pt x="2388" y="124"/>
                  <a:pt x="2383" y="127"/>
                  <a:pt x="2380" y="130"/>
                </a:cubicBezTo>
                <a:cubicBezTo>
                  <a:pt x="2382" y="129"/>
                  <a:pt x="2381" y="130"/>
                  <a:pt x="2381" y="130"/>
                </a:cubicBezTo>
                <a:cubicBezTo>
                  <a:pt x="2380" y="130"/>
                  <a:pt x="2380" y="131"/>
                  <a:pt x="2379" y="131"/>
                </a:cubicBezTo>
                <a:cubicBezTo>
                  <a:pt x="2379" y="131"/>
                  <a:pt x="2379" y="130"/>
                  <a:pt x="2380" y="130"/>
                </a:cubicBezTo>
                <a:cubicBezTo>
                  <a:pt x="2378" y="131"/>
                  <a:pt x="2374" y="134"/>
                  <a:pt x="2373" y="135"/>
                </a:cubicBezTo>
                <a:cubicBezTo>
                  <a:pt x="2373" y="134"/>
                  <a:pt x="2373" y="135"/>
                  <a:pt x="2372" y="135"/>
                </a:cubicBezTo>
                <a:cubicBezTo>
                  <a:pt x="2373" y="135"/>
                  <a:pt x="2371" y="137"/>
                  <a:pt x="2370" y="137"/>
                </a:cubicBezTo>
                <a:cubicBezTo>
                  <a:pt x="2369" y="137"/>
                  <a:pt x="2369" y="137"/>
                  <a:pt x="2369" y="137"/>
                </a:cubicBezTo>
                <a:cubicBezTo>
                  <a:pt x="2369" y="138"/>
                  <a:pt x="2369" y="138"/>
                  <a:pt x="2369" y="138"/>
                </a:cubicBezTo>
                <a:cubicBezTo>
                  <a:pt x="2368" y="138"/>
                  <a:pt x="2368" y="138"/>
                  <a:pt x="2367" y="139"/>
                </a:cubicBezTo>
                <a:cubicBezTo>
                  <a:pt x="2367" y="139"/>
                  <a:pt x="2367" y="140"/>
                  <a:pt x="2366" y="140"/>
                </a:cubicBezTo>
                <a:cubicBezTo>
                  <a:pt x="2365" y="141"/>
                  <a:pt x="2363" y="142"/>
                  <a:pt x="2361" y="143"/>
                </a:cubicBezTo>
                <a:cubicBezTo>
                  <a:pt x="2360" y="144"/>
                  <a:pt x="2360" y="144"/>
                  <a:pt x="2360" y="144"/>
                </a:cubicBezTo>
                <a:cubicBezTo>
                  <a:pt x="2360" y="145"/>
                  <a:pt x="2359" y="145"/>
                  <a:pt x="2360" y="144"/>
                </a:cubicBezTo>
                <a:cubicBezTo>
                  <a:pt x="2357" y="146"/>
                  <a:pt x="2356" y="148"/>
                  <a:pt x="2355" y="149"/>
                </a:cubicBezTo>
                <a:cubicBezTo>
                  <a:pt x="2350" y="151"/>
                  <a:pt x="2344" y="156"/>
                  <a:pt x="2339" y="160"/>
                </a:cubicBezTo>
                <a:cubicBezTo>
                  <a:pt x="2340" y="160"/>
                  <a:pt x="2340" y="160"/>
                  <a:pt x="2340" y="160"/>
                </a:cubicBezTo>
                <a:cubicBezTo>
                  <a:pt x="2338" y="161"/>
                  <a:pt x="2339" y="160"/>
                  <a:pt x="2338" y="161"/>
                </a:cubicBezTo>
                <a:cubicBezTo>
                  <a:pt x="2338" y="161"/>
                  <a:pt x="2337" y="163"/>
                  <a:pt x="2338" y="162"/>
                </a:cubicBezTo>
                <a:cubicBezTo>
                  <a:pt x="2337" y="164"/>
                  <a:pt x="2336" y="164"/>
                  <a:pt x="2334" y="164"/>
                </a:cubicBezTo>
                <a:cubicBezTo>
                  <a:pt x="2334" y="164"/>
                  <a:pt x="2336" y="164"/>
                  <a:pt x="2335" y="164"/>
                </a:cubicBezTo>
                <a:cubicBezTo>
                  <a:pt x="2335" y="164"/>
                  <a:pt x="2333" y="166"/>
                  <a:pt x="2332" y="166"/>
                </a:cubicBezTo>
                <a:cubicBezTo>
                  <a:pt x="2332" y="166"/>
                  <a:pt x="2332" y="166"/>
                  <a:pt x="2333" y="166"/>
                </a:cubicBezTo>
                <a:cubicBezTo>
                  <a:pt x="2331" y="167"/>
                  <a:pt x="2331" y="167"/>
                  <a:pt x="2331" y="167"/>
                </a:cubicBezTo>
                <a:cubicBezTo>
                  <a:pt x="2330" y="169"/>
                  <a:pt x="2335" y="165"/>
                  <a:pt x="2334" y="167"/>
                </a:cubicBezTo>
                <a:cubicBezTo>
                  <a:pt x="2333" y="168"/>
                  <a:pt x="2333" y="168"/>
                  <a:pt x="2333" y="168"/>
                </a:cubicBezTo>
                <a:cubicBezTo>
                  <a:pt x="2332" y="170"/>
                  <a:pt x="2336" y="166"/>
                  <a:pt x="2333" y="169"/>
                </a:cubicBezTo>
                <a:cubicBezTo>
                  <a:pt x="2332" y="170"/>
                  <a:pt x="2331" y="170"/>
                  <a:pt x="2332" y="169"/>
                </a:cubicBezTo>
                <a:cubicBezTo>
                  <a:pt x="2329" y="171"/>
                  <a:pt x="2330" y="168"/>
                  <a:pt x="2327" y="171"/>
                </a:cubicBezTo>
                <a:cubicBezTo>
                  <a:pt x="2327" y="172"/>
                  <a:pt x="2330" y="169"/>
                  <a:pt x="2329" y="170"/>
                </a:cubicBezTo>
                <a:cubicBezTo>
                  <a:pt x="2328" y="171"/>
                  <a:pt x="2327" y="172"/>
                  <a:pt x="2326" y="173"/>
                </a:cubicBezTo>
                <a:cubicBezTo>
                  <a:pt x="2327" y="171"/>
                  <a:pt x="2326" y="172"/>
                  <a:pt x="2325" y="172"/>
                </a:cubicBezTo>
                <a:cubicBezTo>
                  <a:pt x="2324" y="174"/>
                  <a:pt x="2326" y="172"/>
                  <a:pt x="2324" y="174"/>
                </a:cubicBezTo>
                <a:cubicBezTo>
                  <a:pt x="2324" y="174"/>
                  <a:pt x="2322" y="175"/>
                  <a:pt x="2323" y="174"/>
                </a:cubicBezTo>
                <a:cubicBezTo>
                  <a:pt x="2322" y="174"/>
                  <a:pt x="2321" y="175"/>
                  <a:pt x="2320" y="176"/>
                </a:cubicBezTo>
                <a:cubicBezTo>
                  <a:pt x="2320" y="177"/>
                  <a:pt x="2322" y="175"/>
                  <a:pt x="2320" y="177"/>
                </a:cubicBezTo>
                <a:cubicBezTo>
                  <a:pt x="2321" y="176"/>
                  <a:pt x="2318" y="179"/>
                  <a:pt x="2319" y="177"/>
                </a:cubicBezTo>
                <a:cubicBezTo>
                  <a:pt x="2318" y="178"/>
                  <a:pt x="2318" y="178"/>
                  <a:pt x="2319" y="178"/>
                </a:cubicBezTo>
                <a:cubicBezTo>
                  <a:pt x="2318" y="179"/>
                  <a:pt x="2316" y="180"/>
                  <a:pt x="2316" y="181"/>
                </a:cubicBezTo>
                <a:cubicBezTo>
                  <a:pt x="2315" y="181"/>
                  <a:pt x="2315" y="181"/>
                  <a:pt x="2315" y="181"/>
                </a:cubicBezTo>
                <a:cubicBezTo>
                  <a:pt x="2314" y="183"/>
                  <a:pt x="2314" y="183"/>
                  <a:pt x="2314" y="183"/>
                </a:cubicBezTo>
                <a:cubicBezTo>
                  <a:pt x="2313" y="184"/>
                  <a:pt x="2310" y="185"/>
                  <a:pt x="2311" y="185"/>
                </a:cubicBezTo>
                <a:cubicBezTo>
                  <a:pt x="2310" y="186"/>
                  <a:pt x="2308" y="188"/>
                  <a:pt x="2309" y="187"/>
                </a:cubicBezTo>
                <a:cubicBezTo>
                  <a:pt x="2310" y="185"/>
                  <a:pt x="2310" y="185"/>
                  <a:pt x="2311" y="184"/>
                </a:cubicBezTo>
                <a:cubicBezTo>
                  <a:pt x="2310" y="185"/>
                  <a:pt x="2309" y="186"/>
                  <a:pt x="2308" y="186"/>
                </a:cubicBezTo>
                <a:cubicBezTo>
                  <a:pt x="2308" y="187"/>
                  <a:pt x="2308" y="187"/>
                  <a:pt x="2308" y="187"/>
                </a:cubicBezTo>
                <a:cubicBezTo>
                  <a:pt x="2308" y="187"/>
                  <a:pt x="2306" y="188"/>
                  <a:pt x="2306" y="188"/>
                </a:cubicBezTo>
                <a:cubicBezTo>
                  <a:pt x="2306" y="188"/>
                  <a:pt x="2306" y="188"/>
                  <a:pt x="2306" y="189"/>
                </a:cubicBezTo>
                <a:cubicBezTo>
                  <a:pt x="2305" y="189"/>
                  <a:pt x="2305" y="189"/>
                  <a:pt x="2305" y="189"/>
                </a:cubicBezTo>
                <a:cubicBezTo>
                  <a:pt x="2303" y="190"/>
                  <a:pt x="2305" y="190"/>
                  <a:pt x="2303" y="192"/>
                </a:cubicBezTo>
                <a:cubicBezTo>
                  <a:pt x="2305" y="191"/>
                  <a:pt x="2305" y="191"/>
                  <a:pt x="2305" y="191"/>
                </a:cubicBezTo>
                <a:cubicBezTo>
                  <a:pt x="2304" y="191"/>
                  <a:pt x="2304" y="192"/>
                  <a:pt x="2303" y="192"/>
                </a:cubicBezTo>
                <a:cubicBezTo>
                  <a:pt x="2302" y="192"/>
                  <a:pt x="2302" y="193"/>
                  <a:pt x="2301" y="193"/>
                </a:cubicBezTo>
                <a:cubicBezTo>
                  <a:pt x="2300" y="193"/>
                  <a:pt x="2301" y="193"/>
                  <a:pt x="2300" y="194"/>
                </a:cubicBezTo>
                <a:cubicBezTo>
                  <a:pt x="2301" y="193"/>
                  <a:pt x="2301" y="193"/>
                  <a:pt x="2301" y="193"/>
                </a:cubicBezTo>
                <a:cubicBezTo>
                  <a:pt x="2302" y="193"/>
                  <a:pt x="2301" y="195"/>
                  <a:pt x="2299" y="196"/>
                </a:cubicBezTo>
                <a:cubicBezTo>
                  <a:pt x="2298" y="197"/>
                  <a:pt x="2297" y="197"/>
                  <a:pt x="2298" y="196"/>
                </a:cubicBezTo>
                <a:cubicBezTo>
                  <a:pt x="2297" y="197"/>
                  <a:pt x="2296" y="198"/>
                  <a:pt x="2297" y="197"/>
                </a:cubicBezTo>
                <a:cubicBezTo>
                  <a:pt x="2295" y="199"/>
                  <a:pt x="2297" y="197"/>
                  <a:pt x="2296" y="198"/>
                </a:cubicBezTo>
                <a:cubicBezTo>
                  <a:pt x="2295" y="199"/>
                  <a:pt x="2293" y="201"/>
                  <a:pt x="2293" y="202"/>
                </a:cubicBezTo>
                <a:cubicBezTo>
                  <a:pt x="2294" y="201"/>
                  <a:pt x="2294" y="201"/>
                  <a:pt x="2294" y="201"/>
                </a:cubicBezTo>
                <a:cubicBezTo>
                  <a:pt x="2293" y="202"/>
                  <a:pt x="2293" y="202"/>
                  <a:pt x="2293" y="202"/>
                </a:cubicBezTo>
                <a:cubicBezTo>
                  <a:pt x="2295" y="201"/>
                  <a:pt x="2293" y="203"/>
                  <a:pt x="2294" y="203"/>
                </a:cubicBezTo>
                <a:cubicBezTo>
                  <a:pt x="2293" y="204"/>
                  <a:pt x="2292" y="204"/>
                  <a:pt x="2292" y="205"/>
                </a:cubicBezTo>
                <a:cubicBezTo>
                  <a:pt x="2293" y="202"/>
                  <a:pt x="2289" y="206"/>
                  <a:pt x="2289" y="205"/>
                </a:cubicBezTo>
                <a:cubicBezTo>
                  <a:pt x="2286" y="207"/>
                  <a:pt x="2288" y="208"/>
                  <a:pt x="2285" y="209"/>
                </a:cubicBezTo>
                <a:cubicBezTo>
                  <a:pt x="2285" y="209"/>
                  <a:pt x="2284" y="210"/>
                  <a:pt x="2286" y="208"/>
                </a:cubicBezTo>
                <a:cubicBezTo>
                  <a:pt x="2284" y="210"/>
                  <a:pt x="2284" y="208"/>
                  <a:pt x="2282" y="211"/>
                </a:cubicBezTo>
                <a:cubicBezTo>
                  <a:pt x="2284" y="210"/>
                  <a:pt x="2281" y="213"/>
                  <a:pt x="2284" y="211"/>
                </a:cubicBezTo>
                <a:cubicBezTo>
                  <a:pt x="2283" y="211"/>
                  <a:pt x="2285" y="210"/>
                  <a:pt x="2285" y="210"/>
                </a:cubicBezTo>
                <a:cubicBezTo>
                  <a:pt x="2284" y="211"/>
                  <a:pt x="2285" y="210"/>
                  <a:pt x="2284" y="212"/>
                </a:cubicBezTo>
                <a:cubicBezTo>
                  <a:pt x="2283" y="213"/>
                  <a:pt x="2281" y="214"/>
                  <a:pt x="2281" y="214"/>
                </a:cubicBezTo>
                <a:cubicBezTo>
                  <a:pt x="2281" y="213"/>
                  <a:pt x="2283" y="212"/>
                  <a:pt x="2282" y="212"/>
                </a:cubicBezTo>
                <a:cubicBezTo>
                  <a:pt x="2280" y="214"/>
                  <a:pt x="2280" y="215"/>
                  <a:pt x="2279" y="215"/>
                </a:cubicBezTo>
                <a:cubicBezTo>
                  <a:pt x="2280" y="214"/>
                  <a:pt x="2280" y="213"/>
                  <a:pt x="2280" y="213"/>
                </a:cubicBezTo>
                <a:cubicBezTo>
                  <a:pt x="2279" y="214"/>
                  <a:pt x="2279" y="214"/>
                  <a:pt x="2279" y="214"/>
                </a:cubicBezTo>
                <a:cubicBezTo>
                  <a:pt x="2279" y="214"/>
                  <a:pt x="2279" y="214"/>
                  <a:pt x="2279" y="214"/>
                </a:cubicBezTo>
                <a:cubicBezTo>
                  <a:pt x="2277" y="217"/>
                  <a:pt x="2278" y="215"/>
                  <a:pt x="2276" y="217"/>
                </a:cubicBezTo>
                <a:cubicBezTo>
                  <a:pt x="2275" y="219"/>
                  <a:pt x="2275" y="219"/>
                  <a:pt x="2275" y="219"/>
                </a:cubicBezTo>
                <a:cubicBezTo>
                  <a:pt x="2276" y="219"/>
                  <a:pt x="2278" y="215"/>
                  <a:pt x="2278" y="216"/>
                </a:cubicBezTo>
                <a:cubicBezTo>
                  <a:pt x="2277" y="218"/>
                  <a:pt x="2276" y="218"/>
                  <a:pt x="2275" y="219"/>
                </a:cubicBezTo>
                <a:cubicBezTo>
                  <a:pt x="2276" y="219"/>
                  <a:pt x="2276" y="219"/>
                  <a:pt x="2276" y="219"/>
                </a:cubicBezTo>
                <a:cubicBezTo>
                  <a:pt x="2275" y="219"/>
                  <a:pt x="2275" y="221"/>
                  <a:pt x="2273" y="222"/>
                </a:cubicBezTo>
                <a:cubicBezTo>
                  <a:pt x="2272" y="223"/>
                  <a:pt x="2272" y="222"/>
                  <a:pt x="2272" y="222"/>
                </a:cubicBezTo>
                <a:cubicBezTo>
                  <a:pt x="2270" y="224"/>
                  <a:pt x="2269" y="225"/>
                  <a:pt x="2267" y="226"/>
                </a:cubicBezTo>
                <a:cubicBezTo>
                  <a:pt x="2268" y="227"/>
                  <a:pt x="2265" y="229"/>
                  <a:pt x="2267" y="228"/>
                </a:cubicBezTo>
                <a:cubicBezTo>
                  <a:pt x="2267" y="227"/>
                  <a:pt x="2271" y="223"/>
                  <a:pt x="2272" y="223"/>
                </a:cubicBezTo>
                <a:cubicBezTo>
                  <a:pt x="2271" y="224"/>
                  <a:pt x="2274" y="221"/>
                  <a:pt x="2274" y="221"/>
                </a:cubicBezTo>
                <a:cubicBezTo>
                  <a:pt x="2273" y="223"/>
                  <a:pt x="2273" y="224"/>
                  <a:pt x="2273" y="224"/>
                </a:cubicBezTo>
                <a:cubicBezTo>
                  <a:pt x="2272" y="225"/>
                  <a:pt x="2272" y="225"/>
                  <a:pt x="2271" y="225"/>
                </a:cubicBezTo>
                <a:cubicBezTo>
                  <a:pt x="2271" y="225"/>
                  <a:pt x="2272" y="225"/>
                  <a:pt x="2272" y="224"/>
                </a:cubicBezTo>
                <a:cubicBezTo>
                  <a:pt x="2269" y="226"/>
                  <a:pt x="2267" y="228"/>
                  <a:pt x="2266" y="229"/>
                </a:cubicBezTo>
                <a:cubicBezTo>
                  <a:pt x="2265" y="230"/>
                  <a:pt x="2266" y="230"/>
                  <a:pt x="2267" y="229"/>
                </a:cubicBezTo>
                <a:cubicBezTo>
                  <a:pt x="2264" y="232"/>
                  <a:pt x="2261" y="235"/>
                  <a:pt x="2259" y="237"/>
                </a:cubicBezTo>
                <a:cubicBezTo>
                  <a:pt x="2260" y="235"/>
                  <a:pt x="2257" y="240"/>
                  <a:pt x="2257" y="239"/>
                </a:cubicBezTo>
                <a:cubicBezTo>
                  <a:pt x="2258" y="237"/>
                  <a:pt x="2259" y="235"/>
                  <a:pt x="2259" y="236"/>
                </a:cubicBezTo>
                <a:cubicBezTo>
                  <a:pt x="2258" y="237"/>
                  <a:pt x="2259" y="236"/>
                  <a:pt x="2258" y="237"/>
                </a:cubicBezTo>
                <a:cubicBezTo>
                  <a:pt x="2257" y="237"/>
                  <a:pt x="2257" y="239"/>
                  <a:pt x="2256" y="239"/>
                </a:cubicBezTo>
                <a:cubicBezTo>
                  <a:pt x="2258" y="237"/>
                  <a:pt x="2257" y="240"/>
                  <a:pt x="2257" y="240"/>
                </a:cubicBezTo>
                <a:cubicBezTo>
                  <a:pt x="2256" y="241"/>
                  <a:pt x="2258" y="240"/>
                  <a:pt x="2256" y="242"/>
                </a:cubicBezTo>
                <a:cubicBezTo>
                  <a:pt x="2254" y="243"/>
                  <a:pt x="2252" y="245"/>
                  <a:pt x="2250" y="247"/>
                </a:cubicBezTo>
                <a:cubicBezTo>
                  <a:pt x="2248" y="250"/>
                  <a:pt x="2245" y="253"/>
                  <a:pt x="2243" y="256"/>
                </a:cubicBezTo>
                <a:cubicBezTo>
                  <a:pt x="2242" y="257"/>
                  <a:pt x="2243" y="257"/>
                  <a:pt x="2242" y="258"/>
                </a:cubicBezTo>
                <a:cubicBezTo>
                  <a:pt x="2240" y="260"/>
                  <a:pt x="2242" y="257"/>
                  <a:pt x="2241" y="259"/>
                </a:cubicBezTo>
                <a:cubicBezTo>
                  <a:pt x="2241" y="259"/>
                  <a:pt x="2241" y="259"/>
                  <a:pt x="2241" y="259"/>
                </a:cubicBezTo>
                <a:cubicBezTo>
                  <a:pt x="2240" y="259"/>
                  <a:pt x="2237" y="263"/>
                  <a:pt x="2236" y="263"/>
                </a:cubicBezTo>
                <a:cubicBezTo>
                  <a:pt x="2237" y="263"/>
                  <a:pt x="2237" y="263"/>
                  <a:pt x="2237" y="263"/>
                </a:cubicBezTo>
                <a:cubicBezTo>
                  <a:pt x="2237" y="264"/>
                  <a:pt x="2237" y="264"/>
                  <a:pt x="2236" y="264"/>
                </a:cubicBezTo>
                <a:cubicBezTo>
                  <a:pt x="2236" y="264"/>
                  <a:pt x="2236" y="265"/>
                  <a:pt x="2237" y="265"/>
                </a:cubicBezTo>
                <a:cubicBezTo>
                  <a:pt x="2236" y="266"/>
                  <a:pt x="2234" y="267"/>
                  <a:pt x="2233" y="269"/>
                </a:cubicBezTo>
                <a:cubicBezTo>
                  <a:pt x="2234" y="268"/>
                  <a:pt x="2234" y="268"/>
                  <a:pt x="2234" y="268"/>
                </a:cubicBezTo>
                <a:cubicBezTo>
                  <a:pt x="2231" y="270"/>
                  <a:pt x="2230" y="272"/>
                  <a:pt x="2228" y="275"/>
                </a:cubicBezTo>
                <a:cubicBezTo>
                  <a:pt x="2228" y="275"/>
                  <a:pt x="2228" y="275"/>
                  <a:pt x="2228" y="275"/>
                </a:cubicBezTo>
                <a:cubicBezTo>
                  <a:pt x="2227" y="276"/>
                  <a:pt x="2227" y="276"/>
                  <a:pt x="2227" y="276"/>
                </a:cubicBezTo>
                <a:cubicBezTo>
                  <a:pt x="2227" y="276"/>
                  <a:pt x="2226" y="278"/>
                  <a:pt x="2225" y="278"/>
                </a:cubicBezTo>
                <a:cubicBezTo>
                  <a:pt x="2229" y="275"/>
                  <a:pt x="2229" y="275"/>
                  <a:pt x="2229" y="275"/>
                </a:cubicBezTo>
                <a:cubicBezTo>
                  <a:pt x="2230" y="274"/>
                  <a:pt x="2228" y="276"/>
                  <a:pt x="2228" y="275"/>
                </a:cubicBezTo>
                <a:cubicBezTo>
                  <a:pt x="2229" y="274"/>
                  <a:pt x="2231" y="272"/>
                  <a:pt x="2231" y="272"/>
                </a:cubicBezTo>
                <a:cubicBezTo>
                  <a:pt x="2230" y="273"/>
                  <a:pt x="2230" y="273"/>
                  <a:pt x="2230" y="273"/>
                </a:cubicBezTo>
                <a:cubicBezTo>
                  <a:pt x="2230" y="274"/>
                  <a:pt x="2231" y="273"/>
                  <a:pt x="2231" y="272"/>
                </a:cubicBezTo>
                <a:cubicBezTo>
                  <a:pt x="2231" y="273"/>
                  <a:pt x="2231" y="273"/>
                  <a:pt x="2230" y="273"/>
                </a:cubicBezTo>
                <a:cubicBezTo>
                  <a:pt x="2231" y="273"/>
                  <a:pt x="2232" y="272"/>
                  <a:pt x="2233" y="270"/>
                </a:cubicBezTo>
                <a:cubicBezTo>
                  <a:pt x="2232" y="271"/>
                  <a:pt x="2234" y="269"/>
                  <a:pt x="2233" y="270"/>
                </a:cubicBezTo>
                <a:cubicBezTo>
                  <a:pt x="2234" y="270"/>
                  <a:pt x="2235" y="269"/>
                  <a:pt x="2236" y="267"/>
                </a:cubicBezTo>
                <a:cubicBezTo>
                  <a:pt x="2237" y="265"/>
                  <a:pt x="2240" y="263"/>
                  <a:pt x="2241" y="261"/>
                </a:cubicBezTo>
                <a:cubicBezTo>
                  <a:pt x="2240" y="261"/>
                  <a:pt x="2239" y="262"/>
                  <a:pt x="2238" y="263"/>
                </a:cubicBezTo>
                <a:cubicBezTo>
                  <a:pt x="2239" y="262"/>
                  <a:pt x="2239" y="262"/>
                  <a:pt x="2240" y="260"/>
                </a:cubicBezTo>
                <a:cubicBezTo>
                  <a:pt x="2241" y="260"/>
                  <a:pt x="2242" y="260"/>
                  <a:pt x="2243" y="258"/>
                </a:cubicBezTo>
                <a:cubicBezTo>
                  <a:pt x="2243" y="258"/>
                  <a:pt x="2243" y="258"/>
                  <a:pt x="2243" y="258"/>
                </a:cubicBezTo>
                <a:cubicBezTo>
                  <a:pt x="2245" y="256"/>
                  <a:pt x="2245" y="257"/>
                  <a:pt x="2247" y="255"/>
                </a:cubicBezTo>
                <a:cubicBezTo>
                  <a:pt x="2250" y="251"/>
                  <a:pt x="2253" y="248"/>
                  <a:pt x="2255" y="245"/>
                </a:cubicBezTo>
                <a:cubicBezTo>
                  <a:pt x="2255" y="245"/>
                  <a:pt x="2255" y="245"/>
                  <a:pt x="2255" y="245"/>
                </a:cubicBezTo>
                <a:cubicBezTo>
                  <a:pt x="2257" y="244"/>
                  <a:pt x="2260" y="240"/>
                  <a:pt x="2262" y="238"/>
                </a:cubicBezTo>
                <a:cubicBezTo>
                  <a:pt x="2265" y="235"/>
                  <a:pt x="2268" y="232"/>
                  <a:pt x="2270" y="230"/>
                </a:cubicBezTo>
                <a:cubicBezTo>
                  <a:pt x="2275" y="224"/>
                  <a:pt x="2280" y="220"/>
                  <a:pt x="2286" y="214"/>
                </a:cubicBezTo>
                <a:cubicBezTo>
                  <a:pt x="2285" y="214"/>
                  <a:pt x="2285" y="214"/>
                  <a:pt x="2285" y="214"/>
                </a:cubicBezTo>
                <a:cubicBezTo>
                  <a:pt x="2286" y="214"/>
                  <a:pt x="2285" y="213"/>
                  <a:pt x="2286" y="212"/>
                </a:cubicBezTo>
                <a:cubicBezTo>
                  <a:pt x="2285" y="214"/>
                  <a:pt x="2288" y="212"/>
                  <a:pt x="2289" y="211"/>
                </a:cubicBezTo>
                <a:cubicBezTo>
                  <a:pt x="2291" y="208"/>
                  <a:pt x="2294" y="206"/>
                  <a:pt x="2297" y="204"/>
                </a:cubicBezTo>
                <a:cubicBezTo>
                  <a:pt x="2297" y="203"/>
                  <a:pt x="2297" y="203"/>
                  <a:pt x="2297" y="203"/>
                </a:cubicBezTo>
                <a:cubicBezTo>
                  <a:pt x="2299" y="202"/>
                  <a:pt x="2302" y="199"/>
                  <a:pt x="2305" y="196"/>
                </a:cubicBezTo>
                <a:cubicBezTo>
                  <a:pt x="2305" y="195"/>
                  <a:pt x="2305" y="195"/>
                  <a:pt x="2306" y="194"/>
                </a:cubicBezTo>
                <a:cubicBezTo>
                  <a:pt x="2308" y="193"/>
                  <a:pt x="2309" y="192"/>
                  <a:pt x="2311" y="190"/>
                </a:cubicBezTo>
                <a:cubicBezTo>
                  <a:pt x="2313" y="189"/>
                  <a:pt x="2316" y="186"/>
                  <a:pt x="2317" y="185"/>
                </a:cubicBezTo>
                <a:cubicBezTo>
                  <a:pt x="2324" y="180"/>
                  <a:pt x="2331" y="173"/>
                  <a:pt x="2337" y="168"/>
                </a:cubicBezTo>
                <a:cubicBezTo>
                  <a:pt x="2338" y="168"/>
                  <a:pt x="2338" y="168"/>
                  <a:pt x="2338" y="168"/>
                </a:cubicBezTo>
                <a:cubicBezTo>
                  <a:pt x="2345" y="163"/>
                  <a:pt x="2352" y="156"/>
                  <a:pt x="2358" y="152"/>
                </a:cubicBezTo>
                <a:cubicBezTo>
                  <a:pt x="2358" y="151"/>
                  <a:pt x="2358" y="151"/>
                  <a:pt x="2358" y="151"/>
                </a:cubicBezTo>
                <a:cubicBezTo>
                  <a:pt x="2359" y="150"/>
                  <a:pt x="2362" y="149"/>
                  <a:pt x="2361" y="149"/>
                </a:cubicBezTo>
                <a:cubicBezTo>
                  <a:pt x="2363" y="148"/>
                  <a:pt x="2366" y="146"/>
                  <a:pt x="2367" y="145"/>
                </a:cubicBezTo>
                <a:cubicBezTo>
                  <a:pt x="2369" y="143"/>
                  <a:pt x="2369" y="143"/>
                  <a:pt x="2371" y="142"/>
                </a:cubicBezTo>
                <a:cubicBezTo>
                  <a:pt x="2374" y="139"/>
                  <a:pt x="2376" y="138"/>
                  <a:pt x="2379" y="136"/>
                </a:cubicBezTo>
                <a:cubicBezTo>
                  <a:pt x="2379" y="137"/>
                  <a:pt x="2379" y="137"/>
                  <a:pt x="2379" y="137"/>
                </a:cubicBezTo>
                <a:cubicBezTo>
                  <a:pt x="2378" y="137"/>
                  <a:pt x="2378" y="137"/>
                  <a:pt x="2379" y="136"/>
                </a:cubicBezTo>
                <a:cubicBezTo>
                  <a:pt x="2380" y="135"/>
                  <a:pt x="2384" y="132"/>
                  <a:pt x="2383" y="134"/>
                </a:cubicBezTo>
                <a:cubicBezTo>
                  <a:pt x="2386" y="131"/>
                  <a:pt x="2391" y="128"/>
                  <a:pt x="2395" y="125"/>
                </a:cubicBezTo>
                <a:cubicBezTo>
                  <a:pt x="2395" y="126"/>
                  <a:pt x="2396" y="125"/>
                  <a:pt x="2396" y="125"/>
                </a:cubicBezTo>
                <a:cubicBezTo>
                  <a:pt x="2399" y="123"/>
                  <a:pt x="2403" y="120"/>
                  <a:pt x="2405" y="118"/>
                </a:cubicBezTo>
                <a:cubicBezTo>
                  <a:pt x="2406" y="118"/>
                  <a:pt x="2404" y="119"/>
                  <a:pt x="2406" y="118"/>
                </a:cubicBezTo>
                <a:cubicBezTo>
                  <a:pt x="2407" y="117"/>
                  <a:pt x="2406" y="118"/>
                  <a:pt x="2407" y="117"/>
                </a:cubicBezTo>
                <a:cubicBezTo>
                  <a:pt x="2412" y="114"/>
                  <a:pt x="2418" y="110"/>
                  <a:pt x="2423" y="107"/>
                </a:cubicBezTo>
                <a:cubicBezTo>
                  <a:pt x="2432" y="102"/>
                  <a:pt x="2441" y="96"/>
                  <a:pt x="2449" y="92"/>
                </a:cubicBezTo>
                <a:cubicBezTo>
                  <a:pt x="2449" y="91"/>
                  <a:pt x="2449" y="91"/>
                  <a:pt x="2449" y="91"/>
                </a:cubicBezTo>
                <a:cubicBezTo>
                  <a:pt x="2452" y="90"/>
                  <a:pt x="2456" y="87"/>
                  <a:pt x="2458" y="87"/>
                </a:cubicBezTo>
                <a:cubicBezTo>
                  <a:pt x="2459" y="86"/>
                  <a:pt x="2461" y="85"/>
                  <a:pt x="2460" y="85"/>
                </a:cubicBezTo>
                <a:cubicBezTo>
                  <a:pt x="2463" y="84"/>
                  <a:pt x="2467" y="81"/>
                  <a:pt x="2470" y="80"/>
                </a:cubicBezTo>
                <a:cubicBezTo>
                  <a:pt x="2470" y="80"/>
                  <a:pt x="2470" y="80"/>
                  <a:pt x="2469" y="81"/>
                </a:cubicBezTo>
                <a:cubicBezTo>
                  <a:pt x="2472" y="78"/>
                  <a:pt x="2476" y="77"/>
                  <a:pt x="2479" y="75"/>
                </a:cubicBezTo>
                <a:cubicBezTo>
                  <a:pt x="2479" y="75"/>
                  <a:pt x="2478" y="76"/>
                  <a:pt x="2478" y="76"/>
                </a:cubicBezTo>
                <a:cubicBezTo>
                  <a:pt x="2479" y="75"/>
                  <a:pt x="2481" y="75"/>
                  <a:pt x="2482" y="74"/>
                </a:cubicBezTo>
                <a:cubicBezTo>
                  <a:pt x="2483" y="73"/>
                  <a:pt x="2483" y="74"/>
                  <a:pt x="2482" y="74"/>
                </a:cubicBezTo>
                <a:cubicBezTo>
                  <a:pt x="2490" y="70"/>
                  <a:pt x="2498" y="66"/>
                  <a:pt x="2506" y="63"/>
                </a:cubicBezTo>
                <a:cubicBezTo>
                  <a:pt x="2512" y="60"/>
                  <a:pt x="2507" y="61"/>
                  <a:pt x="2511" y="60"/>
                </a:cubicBezTo>
                <a:cubicBezTo>
                  <a:pt x="2512" y="60"/>
                  <a:pt x="2512" y="60"/>
                  <a:pt x="2512" y="60"/>
                </a:cubicBezTo>
                <a:cubicBezTo>
                  <a:pt x="2514" y="59"/>
                  <a:pt x="2514" y="58"/>
                  <a:pt x="2516" y="58"/>
                </a:cubicBezTo>
                <a:cubicBezTo>
                  <a:pt x="2515" y="58"/>
                  <a:pt x="2517" y="58"/>
                  <a:pt x="2517" y="58"/>
                </a:cubicBezTo>
                <a:cubicBezTo>
                  <a:pt x="2520" y="56"/>
                  <a:pt x="2521" y="55"/>
                  <a:pt x="2524" y="55"/>
                </a:cubicBezTo>
                <a:cubicBezTo>
                  <a:pt x="2523" y="54"/>
                  <a:pt x="2523" y="54"/>
                  <a:pt x="2523" y="54"/>
                </a:cubicBezTo>
                <a:cubicBezTo>
                  <a:pt x="2527" y="54"/>
                  <a:pt x="2531" y="52"/>
                  <a:pt x="2534" y="52"/>
                </a:cubicBezTo>
                <a:cubicBezTo>
                  <a:pt x="2552" y="45"/>
                  <a:pt x="2570" y="39"/>
                  <a:pt x="2589" y="34"/>
                </a:cubicBezTo>
                <a:cubicBezTo>
                  <a:pt x="2607" y="29"/>
                  <a:pt x="2624" y="26"/>
                  <a:pt x="2643" y="22"/>
                </a:cubicBezTo>
                <a:cubicBezTo>
                  <a:pt x="2647" y="21"/>
                  <a:pt x="2648" y="21"/>
                  <a:pt x="2652" y="20"/>
                </a:cubicBezTo>
                <a:cubicBezTo>
                  <a:pt x="2652" y="20"/>
                  <a:pt x="2652" y="20"/>
                  <a:pt x="2652" y="20"/>
                </a:cubicBezTo>
                <a:cubicBezTo>
                  <a:pt x="2652" y="20"/>
                  <a:pt x="2656" y="19"/>
                  <a:pt x="2656" y="20"/>
                </a:cubicBezTo>
                <a:cubicBezTo>
                  <a:pt x="2663" y="19"/>
                  <a:pt x="2669" y="18"/>
                  <a:pt x="2676" y="17"/>
                </a:cubicBezTo>
                <a:cubicBezTo>
                  <a:pt x="2675" y="18"/>
                  <a:pt x="2675" y="17"/>
                  <a:pt x="2676" y="17"/>
                </a:cubicBezTo>
                <a:cubicBezTo>
                  <a:pt x="2677" y="17"/>
                  <a:pt x="2677" y="17"/>
                  <a:pt x="2677" y="17"/>
                </a:cubicBezTo>
                <a:cubicBezTo>
                  <a:pt x="2678" y="17"/>
                  <a:pt x="2678" y="17"/>
                  <a:pt x="2678" y="17"/>
                </a:cubicBezTo>
                <a:cubicBezTo>
                  <a:pt x="2678" y="17"/>
                  <a:pt x="2679" y="17"/>
                  <a:pt x="2678" y="18"/>
                </a:cubicBezTo>
                <a:cubicBezTo>
                  <a:pt x="2696" y="16"/>
                  <a:pt x="2714" y="14"/>
                  <a:pt x="2731" y="14"/>
                </a:cubicBezTo>
                <a:cubicBezTo>
                  <a:pt x="2735" y="14"/>
                  <a:pt x="2741" y="14"/>
                  <a:pt x="2746" y="14"/>
                </a:cubicBezTo>
                <a:cubicBezTo>
                  <a:pt x="2759" y="14"/>
                  <a:pt x="2771" y="14"/>
                  <a:pt x="2784" y="16"/>
                </a:cubicBezTo>
                <a:cubicBezTo>
                  <a:pt x="2784" y="16"/>
                  <a:pt x="2783" y="14"/>
                  <a:pt x="2777" y="13"/>
                </a:cubicBezTo>
                <a:close/>
                <a:moveTo>
                  <a:pt x="2225" y="281"/>
                </a:moveTo>
                <a:cubicBezTo>
                  <a:pt x="2225" y="281"/>
                  <a:pt x="2226" y="279"/>
                  <a:pt x="2225" y="280"/>
                </a:cubicBezTo>
                <a:cubicBezTo>
                  <a:pt x="2225" y="280"/>
                  <a:pt x="2224" y="281"/>
                  <a:pt x="2225" y="281"/>
                </a:cubicBezTo>
                <a:close/>
                <a:moveTo>
                  <a:pt x="2256" y="240"/>
                </a:moveTo>
                <a:cubicBezTo>
                  <a:pt x="2256" y="240"/>
                  <a:pt x="2256" y="240"/>
                  <a:pt x="2256" y="240"/>
                </a:cubicBezTo>
                <a:cubicBezTo>
                  <a:pt x="2256" y="240"/>
                  <a:pt x="2255" y="240"/>
                  <a:pt x="2255" y="241"/>
                </a:cubicBezTo>
                <a:cubicBezTo>
                  <a:pt x="2255" y="240"/>
                  <a:pt x="2255" y="241"/>
                  <a:pt x="2256" y="240"/>
                </a:cubicBezTo>
                <a:close/>
                <a:moveTo>
                  <a:pt x="2264" y="231"/>
                </a:moveTo>
                <a:cubicBezTo>
                  <a:pt x="2264" y="231"/>
                  <a:pt x="2262" y="233"/>
                  <a:pt x="2261" y="234"/>
                </a:cubicBezTo>
                <a:lnTo>
                  <a:pt x="2264" y="231"/>
                </a:lnTo>
                <a:close/>
                <a:moveTo>
                  <a:pt x="2272" y="222"/>
                </a:moveTo>
                <a:cubicBezTo>
                  <a:pt x="2273" y="221"/>
                  <a:pt x="2272" y="221"/>
                  <a:pt x="2271" y="222"/>
                </a:cubicBezTo>
                <a:cubicBezTo>
                  <a:pt x="2271" y="222"/>
                  <a:pt x="2272" y="222"/>
                  <a:pt x="2272" y="222"/>
                </a:cubicBezTo>
                <a:close/>
                <a:moveTo>
                  <a:pt x="2273" y="222"/>
                </a:moveTo>
                <a:cubicBezTo>
                  <a:pt x="2273" y="221"/>
                  <a:pt x="2274" y="220"/>
                  <a:pt x="2274" y="220"/>
                </a:cubicBezTo>
                <a:cubicBezTo>
                  <a:pt x="2274" y="220"/>
                  <a:pt x="2272" y="221"/>
                  <a:pt x="2273" y="222"/>
                </a:cubicBezTo>
                <a:close/>
                <a:moveTo>
                  <a:pt x="2290" y="203"/>
                </a:moveTo>
                <a:cubicBezTo>
                  <a:pt x="2291" y="203"/>
                  <a:pt x="2292" y="202"/>
                  <a:pt x="2292" y="201"/>
                </a:cubicBezTo>
                <a:cubicBezTo>
                  <a:pt x="2292" y="202"/>
                  <a:pt x="2290" y="203"/>
                  <a:pt x="2290" y="203"/>
                </a:cubicBezTo>
                <a:close/>
                <a:moveTo>
                  <a:pt x="2299" y="195"/>
                </a:moveTo>
                <a:cubicBezTo>
                  <a:pt x="2299" y="195"/>
                  <a:pt x="2299" y="195"/>
                  <a:pt x="2300" y="195"/>
                </a:cubicBezTo>
                <a:cubicBezTo>
                  <a:pt x="2300" y="194"/>
                  <a:pt x="2300" y="195"/>
                  <a:pt x="2299" y="195"/>
                </a:cubicBezTo>
                <a:close/>
                <a:moveTo>
                  <a:pt x="2463" y="78"/>
                </a:moveTo>
                <a:cubicBezTo>
                  <a:pt x="2462" y="79"/>
                  <a:pt x="2462" y="79"/>
                  <a:pt x="2462" y="79"/>
                </a:cubicBezTo>
                <a:cubicBezTo>
                  <a:pt x="2463" y="79"/>
                  <a:pt x="2463" y="79"/>
                  <a:pt x="2463" y="79"/>
                </a:cubicBezTo>
                <a:lnTo>
                  <a:pt x="2463" y="78"/>
                </a:lnTo>
                <a:close/>
                <a:moveTo>
                  <a:pt x="2540" y="44"/>
                </a:moveTo>
                <a:cubicBezTo>
                  <a:pt x="2541" y="44"/>
                  <a:pt x="2541" y="43"/>
                  <a:pt x="2541" y="43"/>
                </a:cubicBezTo>
                <a:cubicBezTo>
                  <a:pt x="2540" y="44"/>
                  <a:pt x="2541" y="43"/>
                  <a:pt x="2540" y="44"/>
                </a:cubicBezTo>
                <a:close/>
                <a:moveTo>
                  <a:pt x="2582" y="31"/>
                </a:moveTo>
                <a:cubicBezTo>
                  <a:pt x="2582" y="32"/>
                  <a:pt x="2582" y="32"/>
                  <a:pt x="2582" y="32"/>
                </a:cubicBezTo>
                <a:cubicBezTo>
                  <a:pt x="2582" y="32"/>
                  <a:pt x="2582" y="32"/>
                  <a:pt x="2582" y="32"/>
                </a:cubicBezTo>
                <a:lnTo>
                  <a:pt x="2582" y="31"/>
                </a:lnTo>
                <a:close/>
                <a:moveTo>
                  <a:pt x="2754" y="35"/>
                </a:moveTo>
                <a:cubicBezTo>
                  <a:pt x="2752" y="36"/>
                  <a:pt x="2755" y="34"/>
                  <a:pt x="2752" y="35"/>
                </a:cubicBezTo>
                <a:cubicBezTo>
                  <a:pt x="2753" y="36"/>
                  <a:pt x="2754" y="36"/>
                  <a:pt x="2754" y="35"/>
                </a:cubicBezTo>
                <a:close/>
                <a:moveTo>
                  <a:pt x="3480" y="308"/>
                </a:moveTo>
                <a:cubicBezTo>
                  <a:pt x="3474" y="296"/>
                  <a:pt x="3462" y="289"/>
                  <a:pt x="3453" y="278"/>
                </a:cubicBezTo>
                <a:cubicBezTo>
                  <a:pt x="3452" y="277"/>
                  <a:pt x="3453" y="280"/>
                  <a:pt x="3451" y="278"/>
                </a:cubicBezTo>
                <a:cubicBezTo>
                  <a:pt x="3443" y="267"/>
                  <a:pt x="3429" y="255"/>
                  <a:pt x="3417" y="248"/>
                </a:cubicBezTo>
                <a:cubicBezTo>
                  <a:pt x="3418" y="249"/>
                  <a:pt x="3418" y="249"/>
                  <a:pt x="3418" y="249"/>
                </a:cubicBezTo>
                <a:cubicBezTo>
                  <a:pt x="3416" y="248"/>
                  <a:pt x="3414" y="243"/>
                  <a:pt x="3412" y="242"/>
                </a:cubicBezTo>
                <a:cubicBezTo>
                  <a:pt x="3411" y="242"/>
                  <a:pt x="3412" y="243"/>
                  <a:pt x="3411" y="243"/>
                </a:cubicBezTo>
                <a:cubicBezTo>
                  <a:pt x="3411" y="241"/>
                  <a:pt x="3408" y="239"/>
                  <a:pt x="3407" y="237"/>
                </a:cubicBezTo>
                <a:cubicBezTo>
                  <a:pt x="3406" y="237"/>
                  <a:pt x="3406" y="238"/>
                  <a:pt x="3405" y="238"/>
                </a:cubicBezTo>
                <a:cubicBezTo>
                  <a:pt x="3404" y="235"/>
                  <a:pt x="3404" y="235"/>
                  <a:pt x="3404" y="235"/>
                </a:cubicBezTo>
                <a:cubicBezTo>
                  <a:pt x="3401" y="229"/>
                  <a:pt x="3395" y="228"/>
                  <a:pt x="3391" y="222"/>
                </a:cubicBezTo>
                <a:cubicBezTo>
                  <a:pt x="3391" y="223"/>
                  <a:pt x="3391" y="224"/>
                  <a:pt x="3391" y="224"/>
                </a:cubicBezTo>
                <a:cubicBezTo>
                  <a:pt x="3384" y="215"/>
                  <a:pt x="3374" y="208"/>
                  <a:pt x="3366" y="200"/>
                </a:cubicBezTo>
                <a:cubicBezTo>
                  <a:pt x="3366" y="201"/>
                  <a:pt x="3366" y="202"/>
                  <a:pt x="3365" y="202"/>
                </a:cubicBezTo>
                <a:cubicBezTo>
                  <a:pt x="3365" y="200"/>
                  <a:pt x="3363" y="198"/>
                  <a:pt x="3361" y="195"/>
                </a:cubicBezTo>
                <a:cubicBezTo>
                  <a:pt x="3359" y="196"/>
                  <a:pt x="3357" y="191"/>
                  <a:pt x="3354" y="190"/>
                </a:cubicBezTo>
                <a:cubicBezTo>
                  <a:pt x="3354" y="190"/>
                  <a:pt x="3354" y="190"/>
                  <a:pt x="3354" y="190"/>
                </a:cubicBezTo>
                <a:cubicBezTo>
                  <a:pt x="3352" y="187"/>
                  <a:pt x="3351" y="189"/>
                  <a:pt x="3350" y="186"/>
                </a:cubicBezTo>
                <a:cubicBezTo>
                  <a:pt x="3348" y="186"/>
                  <a:pt x="3348" y="186"/>
                  <a:pt x="3348" y="186"/>
                </a:cubicBezTo>
                <a:cubicBezTo>
                  <a:pt x="3348" y="183"/>
                  <a:pt x="3345" y="185"/>
                  <a:pt x="3344" y="182"/>
                </a:cubicBezTo>
                <a:cubicBezTo>
                  <a:pt x="3344" y="182"/>
                  <a:pt x="3344" y="182"/>
                  <a:pt x="3344" y="182"/>
                </a:cubicBezTo>
                <a:cubicBezTo>
                  <a:pt x="3342" y="180"/>
                  <a:pt x="3341" y="181"/>
                  <a:pt x="3340" y="179"/>
                </a:cubicBezTo>
                <a:cubicBezTo>
                  <a:pt x="3340" y="179"/>
                  <a:pt x="3340" y="179"/>
                  <a:pt x="3340" y="179"/>
                </a:cubicBezTo>
                <a:cubicBezTo>
                  <a:pt x="3336" y="176"/>
                  <a:pt x="3334" y="176"/>
                  <a:pt x="3334" y="174"/>
                </a:cubicBezTo>
                <a:cubicBezTo>
                  <a:pt x="3333" y="175"/>
                  <a:pt x="3338" y="177"/>
                  <a:pt x="3335" y="178"/>
                </a:cubicBezTo>
                <a:cubicBezTo>
                  <a:pt x="3324" y="168"/>
                  <a:pt x="3313" y="160"/>
                  <a:pt x="3301" y="152"/>
                </a:cubicBezTo>
                <a:cubicBezTo>
                  <a:pt x="3300" y="152"/>
                  <a:pt x="3299" y="151"/>
                  <a:pt x="3298" y="152"/>
                </a:cubicBezTo>
                <a:cubicBezTo>
                  <a:pt x="3297" y="150"/>
                  <a:pt x="3294" y="148"/>
                  <a:pt x="3293" y="147"/>
                </a:cubicBezTo>
                <a:cubicBezTo>
                  <a:pt x="3294" y="147"/>
                  <a:pt x="3292" y="147"/>
                  <a:pt x="3292" y="147"/>
                </a:cubicBezTo>
                <a:cubicBezTo>
                  <a:pt x="3289" y="146"/>
                  <a:pt x="3290" y="143"/>
                  <a:pt x="3287" y="143"/>
                </a:cubicBezTo>
                <a:cubicBezTo>
                  <a:pt x="3288" y="144"/>
                  <a:pt x="3288" y="144"/>
                  <a:pt x="3288" y="145"/>
                </a:cubicBezTo>
                <a:cubicBezTo>
                  <a:pt x="3286" y="142"/>
                  <a:pt x="3284" y="141"/>
                  <a:pt x="3281" y="139"/>
                </a:cubicBezTo>
                <a:cubicBezTo>
                  <a:pt x="3282" y="139"/>
                  <a:pt x="3282" y="140"/>
                  <a:pt x="3282" y="140"/>
                </a:cubicBezTo>
                <a:cubicBezTo>
                  <a:pt x="3280" y="137"/>
                  <a:pt x="3277" y="138"/>
                  <a:pt x="3275" y="135"/>
                </a:cubicBezTo>
                <a:cubicBezTo>
                  <a:pt x="3276" y="137"/>
                  <a:pt x="3276" y="137"/>
                  <a:pt x="3276" y="137"/>
                </a:cubicBezTo>
                <a:cubicBezTo>
                  <a:pt x="3272" y="136"/>
                  <a:pt x="3275" y="134"/>
                  <a:pt x="3272" y="133"/>
                </a:cubicBezTo>
                <a:cubicBezTo>
                  <a:pt x="3273" y="133"/>
                  <a:pt x="3272" y="134"/>
                  <a:pt x="3272" y="134"/>
                </a:cubicBezTo>
                <a:cubicBezTo>
                  <a:pt x="3270" y="131"/>
                  <a:pt x="3265" y="128"/>
                  <a:pt x="3262" y="126"/>
                </a:cubicBezTo>
                <a:cubicBezTo>
                  <a:pt x="3262" y="126"/>
                  <a:pt x="3262" y="126"/>
                  <a:pt x="3262" y="126"/>
                </a:cubicBezTo>
                <a:cubicBezTo>
                  <a:pt x="3259" y="124"/>
                  <a:pt x="3256" y="123"/>
                  <a:pt x="3252" y="120"/>
                </a:cubicBezTo>
                <a:cubicBezTo>
                  <a:pt x="3251" y="119"/>
                  <a:pt x="3252" y="122"/>
                  <a:pt x="3249" y="120"/>
                </a:cubicBezTo>
                <a:cubicBezTo>
                  <a:pt x="3249" y="118"/>
                  <a:pt x="3243" y="116"/>
                  <a:pt x="3246" y="115"/>
                </a:cubicBezTo>
                <a:cubicBezTo>
                  <a:pt x="3243" y="113"/>
                  <a:pt x="3238" y="111"/>
                  <a:pt x="3236" y="110"/>
                </a:cubicBezTo>
                <a:cubicBezTo>
                  <a:pt x="3237" y="111"/>
                  <a:pt x="3234" y="111"/>
                  <a:pt x="3237" y="113"/>
                </a:cubicBezTo>
                <a:cubicBezTo>
                  <a:pt x="3235" y="113"/>
                  <a:pt x="3235" y="113"/>
                  <a:pt x="3235" y="113"/>
                </a:cubicBezTo>
                <a:cubicBezTo>
                  <a:pt x="3235" y="114"/>
                  <a:pt x="3237" y="114"/>
                  <a:pt x="3236" y="115"/>
                </a:cubicBezTo>
                <a:cubicBezTo>
                  <a:pt x="3235" y="114"/>
                  <a:pt x="3231" y="111"/>
                  <a:pt x="3230" y="111"/>
                </a:cubicBezTo>
                <a:cubicBezTo>
                  <a:pt x="3228" y="108"/>
                  <a:pt x="3227" y="105"/>
                  <a:pt x="3223" y="103"/>
                </a:cubicBezTo>
                <a:cubicBezTo>
                  <a:pt x="3225" y="104"/>
                  <a:pt x="3222" y="104"/>
                  <a:pt x="3223" y="105"/>
                </a:cubicBezTo>
                <a:cubicBezTo>
                  <a:pt x="3218" y="99"/>
                  <a:pt x="3218" y="99"/>
                  <a:pt x="3218" y="99"/>
                </a:cubicBezTo>
                <a:cubicBezTo>
                  <a:pt x="3217" y="98"/>
                  <a:pt x="3218" y="100"/>
                  <a:pt x="3216" y="99"/>
                </a:cubicBezTo>
                <a:cubicBezTo>
                  <a:pt x="3216" y="98"/>
                  <a:pt x="3216" y="97"/>
                  <a:pt x="3215" y="97"/>
                </a:cubicBezTo>
                <a:cubicBezTo>
                  <a:pt x="3215" y="97"/>
                  <a:pt x="3210" y="93"/>
                  <a:pt x="3209" y="95"/>
                </a:cubicBezTo>
                <a:cubicBezTo>
                  <a:pt x="3209" y="96"/>
                  <a:pt x="3211" y="97"/>
                  <a:pt x="3210" y="97"/>
                </a:cubicBezTo>
                <a:cubicBezTo>
                  <a:pt x="3208" y="95"/>
                  <a:pt x="3208" y="95"/>
                  <a:pt x="3205" y="93"/>
                </a:cubicBezTo>
                <a:cubicBezTo>
                  <a:pt x="3205" y="94"/>
                  <a:pt x="3205" y="94"/>
                  <a:pt x="3205" y="94"/>
                </a:cubicBezTo>
                <a:cubicBezTo>
                  <a:pt x="3204" y="93"/>
                  <a:pt x="3201" y="91"/>
                  <a:pt x="3203" y="90"/>
                </a:cubicBezTo>
                <a:cubicBezTo>
                  <a:pt x="3204" y="91"/>
                  <a:pt x="3202" y="91"/>
                  <a:pt x="3204" y="92"/>
                </a:cubicBezTo>
                <a:cubicBezTo>
                  <a:pt x="3203" y="90"/>
                  <a:pt x="3200" y="88"/>
                  <a:pt x="3198" y="87"/>
                </a:cubicBezTo>
                <a:cubicBezTo>
                  <a:pt x="3199" y="88"/>
                  <a:pt x="3199" y="88"/>
                  <a:pt x="3199" y="89"/>
                </a:cubicBezTo>
                <a:cubicBezTo>
                  <a:pt x="3196" y="86"/>
                  <a:pt x="3193" y="84"/>
                  <a:pt x="3190" y="81"/>
                </a:cubicBezTo>
                <a:cubicBezTo>
                  <a:pt x="3190" y="80"/>
                  <a:pt x="3191" y="84"/>
                  <a:pt x="3191" y="83"/>
                </a:cubicBezTo>
                <a:cubicBezTo>
                  <a:pt x="3187" y="83"/>
                  <a:pt x="3183" y="77"/>
                  <a:pt x="3179" y="77"/>
                </a:cubicBezTo>
                <a:cubicBezTo>
                  <a:pt x="3179" y="78"/>
                  <a:pt x="3179" y="76"/>
                  <a:pt x="3179" y="76"/>
                </a:cubicBezTo>
                <a:cubicBezTo>
                  <a:pt x="3177" y="76"/>
                  <a:pt x="3177" y="77"/>
                  <a:pt x="3176" y="76"/>
                </a:cubicBezTo>
                <a:cubicBezTo>
                  <a:pt x="3176" y="77"/>
                  <a:pt x="3174" y="75"/>
                  <a:pt x="3173" y="74"/>
                </a:cubicBezTo>
                <a:cubicBezTo>
                  <a:pt x="3172" y="73"/>
                  <a:pt x="3172" y="74"/>
                  <a:pt x="3174" y="75"/>
                </a:cubicBezTo>
                <a:cubicBezTo>
                  <a:pt x="3172" y="73"/>
                  <a:pt x="3164" y="68"/>
                  <a:pt x="3159" y="68"/>
                </a:cubicBezTo>
                <a:cubicBezTo>
                  <a:pt x="3160" y="67"/>
                  <a:pt x="3157" y="64"/>
                  <a:pt x="3156" y="64"/>
                </a:cubicBezTo>
                <a:cubicBezTo>
                  <a:pt x="3156" y="65"/>
                  <a:pt x="3156" y="65"/>
                  <a:pt x="3156" y="65"/>
                </a:cubicBezTo>
                <a:cubicBezTo>
                  <a:pt x="3155" y="66"/>
                  <a:pt x="3153" y="64"/>
                  <a:pt x="3152" y="65"/>
                </a:cubicBezTo>
                <a:cubicBezTo>
                  <a:pt x="3150" y="62"/>
                  <a:pt x="3161" y="70"/>
                  <a:pt x="3158" y="67"/>
                </a:cubicBezTo>
                <a:cubicBezTo>
                  <a:pt x="3157" y="68"/>
                  <a:pt x="3154" y="63"/>
                  <a:pt x="3154" y="65"/>
                </a:cubicBezTo>
                <a:cubicBezTo>
                  <a:pt x="3152" y="64"/>
                  <a:pt x="3150" y="62"/>
                  <a:pt x="3148" y="63"/>
                </a:cubicBezTo>
                <a:cubicBezTo>
                  <a:pt x="3149" y="63"/>
                  <a:pt x="3150" y="65"/>
                  <a:pt x="3148" y="64"/>
                </a:cubicBezTo>
                <a:cubicBezTo>
                  <a:pt x="3145" y="63"/>
                  <a:pt x="3147" y="63"/>
                  <a:pt x="3145" y="62"/>
                </a:cubicBezTo>
                <a:cubicBezTo>
                  <a:pt x="3143" y="61"/>
                  <a:pt x="3143" y="61"/>
                  <a:pt x="3143" y="61"/>
                </a:cubicBezTo>
                <a:cubicBezTo>
                  <a:pt x="3143" y="59"/>
                  <a:pt x="3141" y="60"/>
                  <a:pt x="3142" y="59"/>
                </a:cubicBezTo>
                <a:cubicBezTo>
                  <a:pt x="3142" y="60"/>
                  <a:pt x="3138" y="56"/>
                  <a:pt x="3138" y="59"/>
                </a:cubicBezTo>
                <a:cubicBezTo>
                  <a:pt x="3138" y="60"/>
                  <a:pt x="3138" y="60"/>
                  <a:pt x="3138" y="60"/>
                </a:cubicBezTo>
                <a:cubicBezTo>
                  <a:pt x="3137" y="60"/>
                  <a:pt x="3136" y="58"/>
                  <a:pt x="3135" y="57"/>
                </a:cubicBezTo>
                <a:cubicBezTo>
                  <a:pt x="3135" y="57"/>
                  <a:pt x="3135" y="57"/>
                  <a:pt x="3135" y="57"/>
                </a:cubicBezTo>
                <a:cubicBezTo>
                  <a:pt x="3135" y="55"/>
                  <a:pt x="3132" y="56"/>
                  <a:pt x="3130" y="54"/>
                </a:cubicBezTo>
                <a:cubicBezTo>
                  <a:pt x="3128" y="53"/>
                  <a:pt x="3123" y="51"/>
                  <a:pt x="3122" y="52"/>
                </a:cubicBezTo>
                <a:cubicBezTo>
                  <a:pt x="3120" y="51"/>
                  <a:pt x="3118" y="49"/>
                  <a:pt x="3116" y="49"/>
                </a:cubicBezTo>
                <a:cubicBezTo>
                  <a:pt x="3116" y="49"/>
                  <a:pt x="3117" y="49"/>
                  <a:pt x="3117" y="50"/>
                </a:cubicBezTo>
                <a:cubicBezTo>
                  <a:pt x="3116" y="50"/>
                  <a:pt x="3115" y="49"/>
                  <a:pt x="3114" y="48"/>
                </a:cubicBezTo>
                <a:cubicBezTo>
                  <a:pt x="3114" y="49"/>
                  <a:pt x="3111" y="49"/>
                  <a:pt x="3109" y="49"/>
                </a:cubicBezTo>
                <a:cubicBezTo>
                  <a:pt x="3107" y="47"/>
                  <a:pt x="3108" y="46"/>
                  <a:pt x="3108" y="46"/>
                </a:cubicBezTo>
                <a:cubicBezTo>
                  <a:pt x="3106" y="47"/>
                  <a:pt x="3102" y="42"/>
                  <a:pt x="3099" y="43"/>
                </a:cubicBezTo>
                <a:cubicBezTo>
                  <a:pt x="3100" y="44"/>
                  <a:pt x="3102" y="46"/>
                  <a:pt x="3101" y="46"/>
                </a:cubicBezTo>
                <a:cubicBezTo>
                  <a:pt x="3099" y="47"/>
                  <a:pt x="3097" y="42"/>
                  <a:pt x="3094" y="43"/>
                </a:cubicBezTo>
                <a:cubicBezTo>
                  <a:pt x="3095" y="41"/>
                  <a:pt x="3095" y="41"/>
                  <a:pt x="3095" y="41"/>
                </a:cubicBezTo>
                <a:cubicBezTo>
                  <a:pt x="3093" y="42"/>
                  <a:pt x="3090" y="38"/>
                  <a:pt x="3091" y="40"/>
                </a:cubicBezTo>
                <a:cubicBezTo>
                  <a:pt x="3090" y="39"/>
                  <a:pt x="3087" y="40"/>
                  <a:pt x="3087" y="38"/>
                </a:cubicBezTo>
                <a:cubicBezTo>
                  <a:pt x="3082" y="38"/>
                  <a:pt x="3075" y="33"/>
                  <a:pt x="3072" y="36"/>
                </a:cubicBezTo>
                <a:cubicBezTo>
                  <a:pt x="3071" y="35"/>
                  <a:pt x="3070" y="35"/>
                  <a:pt x="3070" y="34"/>
                </a:cubicBezTo>
                <a:cubicBezTo>
                  <a:pt x="3071" y="33"/>
                  <a:pt x="3072" y="35"/>
                  <a:pt x="3072" y="35"/>
                </a:cubicBezTo>
                <a:cubicBezTo>
                  <a:pt x="3071" y="34"/>
                  <a:pt x="3071" y="34"/>
                  <a:pt x="3071" y="33"/>
                </a:cubicBezTo>
                <a:cubicBezTo>
                  <a:pt x="3070" y="33"/>
                  <a:pt x="3068" y="33"/>
                  <a:pt x="3070" y="35"/>
                </a:cubicBezTo>
                <a:cubicBezTo>
                  <a:pt x="3066" y="36"/>
                  <a:pt x="3066" y="31"/>
                  <a:pt x="3062" y="30"/>
                </a:cubicBezTo>
                <a:cubicBezTo>
                  <a:pt x="3062" y="31"/>
                  <a:pt x="3062" y="31"/>
                  <a:pt x="3060" y="31"/>
                </a:cubicBezTo>
                <a:cubicBezTo>
                  <a:pt x="3058" y="29"/>
                  <a:pt x="3058" y="29"/>
                  <a:pt x="3058" y="29"/>
                </a:cubicBezTo>
                <a:cubicBezTo>
                  <a:pt x="3055" y="28"/>
                  <a:pt x="3056" y="30"/>
                  <a:pt x="3056" y="32"/>
                </a:cubicBezTo>
                <a:cubicBezTo>
                  <a:pt x="3055" y="31"/>
                  <a:pt x="3053" y="31"/>
                  <a:pt x="3052" y="29"/>
                </a:cubicBezTo>
                <a:cubicBezTo>
                  <a:pt x="3050" y="31"/>
                  <a:pt x="3050" y="31"/>
                  <a:pt x="3050" y="31"/>
                </a:cubicBezTo>
                <a:cubicBezTo>
                  <a:pt x="3052" y="30"/>
                  <a:pt x="3049" y="29"/>
                  <a:pt x="3049" y="29"/>
                </a:cubicBezTo>
                <a:cubicBezTo>
                  <a:pt x="3049" y="29"/>
                  <a:pt x="3049" y="29"/>
                  <a:pt x="3049" y="29"/>
                </a:cubicBezTo>
                <a:cubicBezTo>
                  <a:pt x="3049" y="30"/>
                  <a:pt x="3047" y="29"/>
                  <a:pt x="3046" y="29"/>
                </a:cubicBezTo>
                <a:cubicBezTo>
                  <a:pt x="3047" y="28"/>
                  <a:pt x="3048" y="28"/>
                  <a:pt x="3049" y="28"/>
                </a:cubicBezTo>
                <a:cubicBezTo>
                  <a:pt x="3048" y="27"/>
                  <a:pt x="3047" y="27"/>
                  <a:pt x="3046" y="26"/>
                </a:cubicBezTo>
                <a:cubicBezTo>
                  <a:pt x="3047" y="27"/>
                  <a:pt x="3044" y="26"/>
                  <a:pt x="3043" y="26"/>
                </a:cubicBezTo>
                <a:cubicBezTo>
                  <a:pt x="3041" y="26"/>
                  <a:pt x="3041" y="25"/>
                  <a:pt x="3041" y="24"/>
                </a:cubicBezTo>
                <a:cubicBezTo>
                  <a:pt x="3041" y="25"/>
                  <a:pt x="3038" y="24"/>
                  <a:pt x="3039" y="25"/>
                </a:cubicBezTo>
                <a:cubicBezTo>
                  <a:pt x="3040" y="26"/>
                  <a:pt x="3040" y="25"/>
                  <a:pt x="3041" y="26"/>
                </a:cubicBezTo>
                <a:cubicBezTo>
                  <a:pt x="3040" y="26"/>
                  <a:pt x="3041" y="27"/>
                  <a:pt x="3039" y="26"/>
                </a:cubicBezTo>
                <a:cubicBezTo>
                  <a:pt x="3037" y="25"/>
                  <a:pt x="3039" y="23"/>
                  <a:pt x="3036" y="23"/>
                </a:cubicBezTo>
                <a:cubicBezTo>
                  <a:pt x="3037" y="24"/>
                  <a:pt x="3037" y="25"/>
                  <a:pt x="3038" y="25"/>
                </a:cubicBezTo>
                <a:cubicBezTo>
                  <a:pt x="3035" y="25"/>
                  <a:pt x="3035" y="25"/>
                  <a:pt x="3035" y="25"/>
                </a:cubicBezTo>
                <a:cubicBezTo>
                  <a:pt x="3035" y="24"/>
                  <a:pt x="3035" y="24"/>
                  <a:pt x="3035" y="24"/>
                </a:cubicBezTo>
                <a:cubicBezTo>
                  <a:pt x="3035" y="24"/>
                  <a:pt x="3035" y="24"/>
                  <a:pt x="3035" y="25"/>
                </a:cubicBezTo>
                <a:cubicBezTo>
                  <a:pt x="3034" y="23"/>
                  <a:pt x="3031" y="23"/>
                  <a:pt x="3030" y="22"/>
                </a:cubicBezTo>
                <a:cubicBezTo>
                  <a:pt x="3029" y="21"/>
                  <a:pt x="3028" y="22"/>
                  <a:pt x="3026" y="22"/>
                </a:cubicBezTo>
                <a:cubicBezTo>
                  <a:pt x="3027" y="22"/>
                  <a:pt x="3027" y="22"/>
                  <a:pt x="3027" y="22"/>
                </a:cubicBezTo>
                <a:cubicBezTo>
                  <a:pt x="3025" y="22"/>
                  <a:pt x="3023" y="21"/>
                  <a:pt x="3022" y="20"/>
                </a:cubicBezTo>
                <a:cubicBezTo>
                  <a:pt x="3022" y="20"/>
                  <a:pt x="3022" y="20"/>
                  <a:pt x="3022" y="20"/>
                </a:cubicBezTo>
                <a:cubicBezTo>
                  <a:pt x="3021" y="20"/>
                  <a:pt x="3019" y="20"/>
                  <a:pt x="3018" y="19"/>
                </a:cubicBezTo>
                <a:cubicBezTo>
                  <a:pt x="3016" y="19"/>
                  <a:pt x="3018" y="23"/>
                  <a:pt x="3015" y="21"/>
                </a:cubicBezTo>
                <a:cubicBezTo>
                  <a:pt x="3013" y="21"/>
                  <a:pt x="3012" y="18"/>
                  <a:pt x="3013" y="18"/>
                </a:cubicBezTo>
                <a:cubicBezTo>
                  <a:pt x="3009" y="18"/>
                  <a:pt x="3005" y="15"/>
                  <a:pt x="3001" y="16"/>
                </a:cubicBezTo>
                <a:cubicBezTo>
                  <a:pt x="3001" y="16"/>
                  <a:pt x="3001" y="15"/>
                  <a:pt x="3000" y="15"/>
                </a:cubicBezTo>
                <a:cubicBezTo>
                  <a:pt x="2994" y="14"/>
                  <a:pt x="2988" y="11"/>
                  <a:pt x="2984" y="13"/>
                </a:cubicBezTo>
                <a:cubicBezTo>
                  <a:pt x="2986" y="14"/>
                  <a:pt x="2984" y="14"/>
                  <a:pt x="2984" y="15"/>
                </a:cubicBezTo>
                <a:cubicBezTo>
                  <a:pt x="2983" y="14"/>
                  <a:pt x="2983" y="16"/>
                  <a:pt x="2982" y="14"/>
                </a:cubicBezTo>
                <a:cubicBezTo>
                  <a:pt x="2982" y="13"/>
                  <a:pt x="2982" y="12"/>
                  <a:pt x="2983" y="12"/>
                </a:cubicBezTo>
                <a:cubicBezTo>
                  <a:pt x="2980" y="11"/>
                  <a:pt x="2975" y="10"/>
                  <a:pt x="2973" y="11"/>
                </a:cubicBezTo>
                <a:cubicBezTo>
                  <a:pt x="2974" y="11"/>
                  <a:pt x="2974" y="10"/>
                  <a:pt x="2973" y="10"/>
                </a:cubicBezTo>
                <a:cubicBezTo>
                  <a:pt x="2973" y="11"/>
                  <a:pt x="2971" y="11"/>
                  <a:pt x="2969" y="10"/>
                </a:cubicBezTo>
                <a:cubicBezTo>
                  <a:pt x="2969" y="9"/>
                  <a:pt x="2969" y="9"/>
                  <a:pt x="2969" y="9"/>
                </a:cubicBezTo>
                <a:cubicBezTo>
                  <a:pt x="2967" y="10"/>
                  <a:pt x="2967" y="10"/>
                  <a:pt x="2967" y="10"/>
                </a:cubicBezTo>
                <a:cubicBezTo>
                  <a:pt x="2967" y="10"/>
                  <a:pt x="2967" y="8"/>
                  <a:pt x="2965" y="9"/>
                </a:cubicBezTo>
                <a:cubicBezTo>
                  <a:pt x="2965" y="9"/>
                  <a:pt x="2965" y="10"/>
                  <a:pt x="2964" y="10"/>
                </a:cubicBezTo>
                <a:cubicBezTo>
                  <a:pt x="2962" y="9"/>
                  <a:pt x="2960" y="7"/>
                  <a:pt x="2958" y="8"/>
                </a:cubicBezTo>
                <a:cubicBezTo>
                  <a:pt x="2956" y="9"/>
                  <a:pt x="2956" y="9"/>
                  <a:pt x="2956" y="9"/>
                </a:cubicBezTo>
                <a:cubicBezTo>
                  <a:pt x="2955" y="9"/>
                  <a:pt x="2954" y="8"/>
                  <a:pt x="2955" y="7"/>
                </a:cubicBezTo>
                <a:cubicBezTo>
                  <a:pt x="2952" y="8"/>
                  <a:pt x="2949" y="8"/>
                  <a:pt x="2948" y="9"/>
                </a:cubicBezTo>
                <a:cubicBezTo>
                  <a:pt x="2942" y="5"/>
                  <a:pt x="2933" y="4"/>
                  <a:pt x="2926" y="4"/>
                </a:cubicBezTo>
                <a:cubicBezTo>
                  <a:pt x="2927" y="5"/>
                  <a:pt x="2927" y="5"/>
                  <a:pt x="2927" y="5"/>
                </a:cubicBezTo>
                <a:cubicBezTo>
                  <a:pt x="2925" y="5"/>
                  <a:pt x="2926" y="3"/>
                  <a:pt x="2924" y="4"/>
                </a:cubicBezTo>
                <a:cubicBezTo>
                  <a:pt x="2925" y="5"/>
                  <a:pt x="2923" y="5"/>
                  <a:pt x="2925" y="6"/>
                </a:cubicBezTo>
                <a:cubicBezTo>
                  <a:pt x="2922" y="7"/>
                  <a:pt x="2921" y="5"/>
                  <a:pt x="2919" y="4"/>
                </a:cubicBezTo>
                <a:cubicBezTo>
                  <a:pt x="2919" y="3"/>
                  <a:pt x="2921" y="5"/>
                  <a:pt x="2920" y="4"/>
                </a:cubicBezTo>
                <a:cubicBezTo>
                  <a:pt x="2920" y="3"/>
                  <a:pt x="2917" y="4"/>
                  <a:pt x="2916" y="3"/>
                </a:cubicBezTo>
                <a:cubicBezTo>
                  <a:pt x="2915" y="3"/>
                  <a:pt x="2916" y="5"/>
                  <a:pt x="2917" y="5"/>
                </a:cubicBezTo>
                <a:cubicBezTo>
                  <a:pt x="2915" y="4"/>
                  <a:pt x="2915" y="4"/>
                  <a:pt x="2915" y="4"/>
                </a:cubicBezTo>
                <a:cubicBezTo>
                  <a:pt x="2913" y="6"/>
                  <a:pt x="2920" y="8"/>
                  <a:pt x="2918" y="10"/>
                </a:cubicBezTo>
                <a:cubicBezTo>
                  <a:pt x="2916" y="10"/>
                  <a:pt x="2916" y="10"/>
                  <a:pt x="2916" y="10"/>
                </a:cubicBezTo>
                <a:cubicBezTo>
                  <a:pt x="2915" y="12"/>
                  <a:pt x="2921" y="12"/>
                  <a:pt x="2917" y="13"/>
                </a:cubicBezTo>
                <a:cubicBezTo>
                  <a:pt x="2915" y="12"/>
                  <a:pt x="2914" y="9"/>
                  <a:pt x="2915" y="9"/>
                </a:cubicBezTo>
                <a:cubicBezTo>
                  <a:pt x="2911" y="8"/>
                  <a:pt x="2913" y="4"/>
                  <a:pt x="2909" y="4"/>
                </a:cubicBezTo>
                <a:cubicBezTo>
                  <a:pt x="2908" y="5"/>
                  <a:pt x="2912" y="5"/>
                  <a:pt x="2912" y="6"/>
                </a:cubicBezTo>
                <a:cubicBezTo>
                  <a:pt x="2910" y="7"/>
                  <a:pt x="2908" y="5"/>
                  <a:pt x="2907" y="6"/>
                </a:cubicBezTo>
                <a:cubicBezTo>
                  <a:pt x="2908" y="5"/>
                  <a:pt x="2907" y="3"/>
                  <a:pt x="2905" y="3"/>
                </a:cubicBezTo>
                <a:cubicBezTo>
                  <a:pt x="2904" y="4"/>
                  <a:pt x="2907" y="5"/>
                  <a:pt x="2904" y="5"/>
                </a:cubicBezTo>
                <a:cubicBezTo>
                  <a:pt x="2904" y="4"/>
                  <a:pt x="2901" y="3"/>
                  <a:pt x="2903" y="2"/>
                </a:cubicBezTo>
                <a:cubicBezTo>
                  <a:pt x="2902" y="0"/>
                  <a:pt x="2900" y="3"/>
                  <a:pt x="2899" y="1"/>
                </a:cubicBezTo>
                <a:cubicBezTo>
                  <a:pt x="2898" y="3"/>
                  <a:pt x="2902" y="5"/>
                  <a:pt x="2899" y="6"/>
                </a:cubicBezTo>
                <a:cubicBezTo>
                  <a:pt x="2899" y="4"/>
                  <a:pt x="2895" y="4"/>
                  <a:pt x="2897" y="1"/>
                </a:cubicBezTo>
                <a:cubicBezTo>
                  <a:pt x="2896" y="2"/>
                  <a:pt x="2896" y="3"/>
                  <a:pt x="2897" y="4"/>
                </a:cubicBezTo>
                <a:cubicBezTo>
                  <a:pt x="2895" y="5"/>
                  <a:pt x="2892" y="1"/>
                  <a:pt x="2892" y="4"/>
                </a:cubicBezTo>
                <a:cubicBezTo>
                  <a:pt x="2891" y="2"/>
                  <a:pt x="2891" y="2"/>
                  <a:pt x="2891" y="2"/>
                </a:cubicBezTo>
                <a:cubicBezTo>
                  <a:pt x="2891" y="3"/>
                  <a:pt x="2890" y="3"/>
                  <a:pt x="2889" y="4"/>
                </a:cubicBezTo>
                <a:cubicBezTo>
                  <a:pt x="2888" y="4"/>
                  <a:pt x="2885" y="2"/>
                  <a:pt x="2885" y="4"/>
                </a:cubicBezTo>
                <a:cubicBezTo>
                  <a:pt x="2885" y="4"/>
                  <a:pt x="2881" y="4"/>
                  <a:pt x="2882" y="3"/>
                </a:cubicBezTo>
                <a:cubicBezTo>
                  <a:pt x="2884" y="2"/>
                  <a:pt x="2885" y="4"/>
                  <a:pt x="2886" y="2"/>
                </a:cubicBezTo>
                <a:cubicBezTo>
                  <a:pt x="2884" y="3"/>
                  <a:pt x="2883" y="2"/>
                  <a:pt x="2881" y="1"/>
                </a:cubicBezTo>
                <a:cubicBezTo>
                  <a:pt x="2881" y="2"/>
                  <a:pt x="2881" y="2"/>
                  <a:pt x="2881" y="2"/>
                </a:cubicBezTo>
                <a:cubicBezTo>
                  <a:pt x="2881" y="1"/>
                  <a:pt x="2879" y="2"/>
                  <a:pt x="2879" y="1"/>
                </a:cubicBezTo>
                <a:cubicBezTo>
                  <a:pt x="2879" y="1"/>
                  <a:pt x="2879" y="2"/>
                  <a:pt x="2878" y="2"/>
                </a:cubicBezTo>
                <a:cubicBezTo>
                  <a:pt x="2877" y="1"/>
                  <a:pt x="2877" y="1"/>
                  <a:pt x="2877" y="1"/>
                </a:cubicBezTo>
                <a:cubicBezTo>
                  <a:pt x="2875" y="0"/>
                  <a:pt x="2877" y="3"/>
                  <a:pt x="2874" y="3"/>
                </a:cubicBezTo>
                <a:cubicBezTo>
                  <a:pt x="2877" y="4"/>
                  <a:pt x="2877" y="4"/>
                  <a:pt x="2877" y="4"/>
                </a:cubicBezTo>
                <a:cubicBezTo>
                  <a:pt x="2876" y="4"/>
                  <a:pt x="2875" y="5"/>
                  <a:pt x="2874" y="5"/>
                </a:cubicBezTo>
                <a:cubicBezTo>
                  <a:pt x="2873" y="3"/>
                  <a:pt x="2872" y="2"/>
                  <a:pt x="2872" y="1"/>
                </a:cubicBezTo>
                <a:cubicBezTo>
                  <a:pt x="2870" y="0"/>
                  <a:pt x="2871" y="2"/>
                  <a:pt x="2869" y="1"/>
                </a:cubicBezTo>
                <a:cubicBezTo>
                  <a:pt x="2872" y="3"/>
                  <a:pt x="2872" y="3"/>
                  <a:pt x="2872" y="3"/>
                </a:cubicBezTo>
                <a:cubicBezTo>
                  <a:pt x="2872" y="3"/>
                  <a:pt x="2870" y="5"/>
                  <a:pt x="2868" y="5"/>
                </a:cubicBezTo>
                <a:cubicBezTo>
                  <a:pt x="2867" y="4"/>
                  <a:pt x="2865" y="3"/>
                  <a:pt x="2867" y="2"/>
                </a:cubicBezTo>
                <a:cubicBezTo>
                  <a:pt x="2866" y="2"/>
                  <a:pt x="2864" y="3"/>
                  <a:pt x="2865" y="4"/>
                </a:cubicBezTo>
                <a:cubicBezTo>
                  <a:pt x="2863" y="3"/>
                  <a:pt x="2865" y="2"/>
                  <a:pt x="2863" y="2"/>
                </a:cubicBezTo>
                <a:cubicBezTo>
                  <a:pt x="2863" y="2"/>
                  <a:pt x="2860" y="4"/>
                  <a:pt x="2859" y="5"/>
                </a:cubicBezTo>
                <a:cubicBezTo>
                  <a:pt x="2861" y="7"/>
                  <a:pt x="2861" y="7"/>
                  <a:pt x="2861" y="7"/>
                </a:cubicBezTo>
                <a:cubicBezTo>
                  <a:pt x="2860" y="7"/>
                  <a:pt x="2860" y="7"/>
                  <a:pt x="2860" y="7"/>
                </a:cubicBezTo>
                <a:cubicBezTo>
                  <a:pt x="2862" y="9"/>
                  <a:pt x="2859" y="8"/>
                  <a:pt x="2860" y="10"/>
                </a:cubicBezTo>
                <a:cubicBezTo>
                  <a:pt x="2859" y="10"/>
                  <a:pt x="2858" y="10"/>
                  <a:pt x="2857" y="9"/>
                </a:cubicBezTo>
                <a:cubicBezTo>
                  <a:pt x="2860" y="6"/>
                  <a:pt x="2853" y="6"/>
                  <a:pt x="2854" y="3"/>
                </a:cubicBezTo>
                <a:cubicBezTo>
                  <a:pt x="2850" y="3"/>
                  <a:pt x="2852" y="10"/>
                  <a:pt x="2848" y="6"/>
                </a:cubicBezTo>
                <a:cubicBezTo>
                  <a:pt x="2848" y="5"/>
                  <a:pt x="2846" y="3"/>
                  <a:pt x="2849" y="4"/>
                </a:cubicBezTo>
                <a:cubicBezTo>
                  <a:pt x="2846" y="4"/>
                  <a:pt x="2847" y="2"/>
                  <a:pt x="2844" y="3"/>
                </a:cubicBezTo>
                <a:cubicBezTo>
                  <a:pt x="2846" y="4"/>
                  <a:pt x="2842" y="6"/>
                  <a:pt x="2846" y="7"/>
                </a:cubicBezTo>
                <a:cubicBezTo>
                  <a:pt x="2845" y="6"/>
                  <a:pt x="2847" y="6"/>
                  <a:pt x="2848" y="6"/>
                </a:cubicBezTo>
                <a:cubicBezTo>
                  <a:pt x="2847" y="7"/>
                  <a:pt x="2848" y="9"/>
                  <a:pt x="2846" y="9"/>
                </a:cubicBezTo>
                <a:cubicBezTo>
                  <a:pt x="2844" y="9"/>
                  <a:pt x="2842" y="9"/>
                  <a:pt x="2842" y="8"/>
                </a:cubicBezTo>
                <a:cubicBezTo>
                  <a:pt x="2842" y="6"/>
                  <a:pt x="2845" y="8"/>
                  <a:pt x="2843" y="6"/>
                </a:cubicBezTo>
                <a:cubicBezTo>
                  <a:pt x="2840" y="6"/>
                  <a:pt x="2840" y="8"/>
                  <a:pt x="2839" y="6"/>
                </a:cubicBezTo>
                <a:cubicBezTo>
                  <a:pt x="2840" y="6"/>
                  <a:pt x="2841" y="4"/>
                  <a:pt x="2840" y="3"/>
                </a:cubicBezTo>
                <a:cubicBezTo>
                  <a:pt x="2838" y="3"/>
                  <a:pt x="2838" y="3"/>
                  <a:pt x="2838" y="3"/>
                </a:cubicBezTo>
                <a:cubicBezTo>
                  <a:pt x="2839" y="4"/>
                  <a:pt x="2839" y="4"/>
                  <a:pt x="2839" y="4"/>
                </a:cubicBezTo>
                <a:cubicBezTo>
                  <a:pt x="2835" y="5"/>
                  <a:pt x="2837" y="2"/>
                  <a:pt x="2834" y="3"/>
                </a:cubicBezTo>
                <a:cubicBezTo>
                  <a:pt x="2833" y="5"/>
                  <a:pt x="2833" y="5"/>
                  <a:pt x="2833" y="5"/>
                </a:cubicBezTo>
                <a:cubicBezTo>
                  <a:pt x="2834" y="6"/>
                  <a:pt x="2838" y="4"/>
                  <a:pt x="2838" y="6"/>
                </a:cubicBezTo>
                <a:cubicBezTo>
                  <a:pt x="2835" y="7"/>
                  <a:pt x="2834" y="5"/>
                  <a:pt x="2832" y="6"/>
                </a:cubicBezTo>
                <a:cubicBezTo>
                  <a:pt x="2834" y="7"/>
                  <a:pt x="2834" y="7"/>
                  <a:pt x="2834" y="7"/>
                </a:cubicBezTo>
                <a:cubicBezTo>
                  <a:pt x="2833" y="7"/>
                  <a:pt x="2833" y="10"/>
                  <a:pt x="2830" y="9"/>
                </a:cubicBezTo>
                <a:cubicBezTo>
                  <a:pt x="2828" y="8"/>
                  <a:pt x="2829" y="8"/>
                  <a:pt x="2829" y="7"/>
                </a:cubicBezTo>
                <a:cubicBezTo>
                  <a:pt x="2825" y="7"/>
                  <a:pt x="2824" y="6"/>
                  <a:pt x="2822" y="6"/>
                </a:cubicBezTo>
                <a:cubicBezTo>
                  <a:pt x="2823" y="8"/>
                  <a:pt x="2818" y="7"/>
                  <a:pt x="2821" y="9"/>
                </a:cubicBezTo>
                <a:cubicBezTo>
                  <a:pt x="2822" y="7"/>
                  <a:pt x="2827" y="7"/>
                  <a:pt x="2828" y="8"/>
                </a:cubicBezTo>
                <a:cubicBezTo>
                  <a:pt x="2827" y="11"/>
                  <a:pt x="2831" y="8"/>
                  <a:pt x="2832" y="10"/>
                </a:cubicBezTo>
                <a:cubicBezTo>
                  <a:pt x="2829" y="10"/>
                  <a:pt x="2830" y="13"/>
                  <a:pt x="2830" y="14"/>
                </a:cubicBezTo>
                <a:cubicBezTo>
                  <a:pt x="2829" y="15"/>
                  <a:pt x="2828" y="14"/>
                  <a:pt x="2828" y="14"/>
                </a:cubicBezTo>
                <a:cubicBezTo>
                  <a:pt x="2827" y="12"/>
                  <a:pt x="2828" y="12"/>
                  <a:pt x="2828" y="11"/>
                </a:cubicBezTo>
                <a:cubicBezTo>
                  <a:pt x="2825" y="12"/>
                  <a:pt x="2822" y="11"/>
                  <a:pt x="2820" y="10"/>
                </a:cubicBezTo>
                <a:cubicBezTo>
                  <a:pt x="2819" y="11"/>
                  <a:pt x="2819" y="12"/>
                  <a:pt x="2821" y="12"/>
                </a:cubicBezTo>
                <a:cubicBezTo>
                  <a:pt x="2817" y="12"/>
                  <a:pt x="2813" y="13"/>
                  <a:pt x="2810" y="14"/>
                </a:cubicBezTo>
                <a:cubicBezTo>
                  <a:pt x="2811" y="11"/>
                  <a:pt x="2806" y="14"/>
                  <a:pt x="2807" y="12"/>
                </a:cubicBezTo>
                <a:cubicBezTo>
                  <a:pt x="2808" y="11"/>
                  <a:pt x="2810" y="9"/>
                  <a:pt x="2808" y="8"/>
                </a:cubicBezTo>
                <a:cubicBezTo>
                  <a:pt x="2807" y="9"/>
                  <a:pt x="2809" y="9"/>
                  <a:pt x="2808" y="10"/>
                </a:cubicBezTo>
                <a:cubicBezTo>
                  <a:pt x="2807" y="9"/>
                  <a:pt x="2806" y="12"/>
                  <a:pt x="2805" y="11"/>
                </a:cubicBezTo>
                <a:cubicBezTo>
                  <a:pt x="2808" y="11"/>
                  <a:pt x="2806" y="13"/>
                  <a:pt x="2807" y="15"/>
                </a:cubicBezTo>
                <a:cubicBezTo>
                  <a:pt x="2804" y="15"/>
                  <a:pt x="2807" y="16"/>
                  <a:pt x="2805" y="17"/>
                </a:cubicBezTo>
                <a:cubicBezTo>
                  <a:pt x="2802" y="16"/>
                  <a:pt x="2799" y="16"/>
                  <a:pt x="2796" y="16"/>
                </a:cubicBezTo>
                <a:cubicBezTo>
                  <a:pt x="2793" y="18"/>
                  <a:pt x="2788" y="18"/>
                  <a:pt x="2785" y="18"/>
                </a:cubicBezTo>
                <a:cubicBezTo>
                  <a:pt x="2783" y="20"/>
                  <a:pt x="2785" y="22"/>
                  <a:pt x="2783" y="22"/>
                </a:cubicBezTo>
                <a:cubicBezTo>
                  <a:pt x="2781" y="23"/>
                  <a:pt x="2784" y="20"/>
                  <a:pt x="2782" y="21"/>
                </a:cubicBezTo>
                <a:cubicBezTo>
                  <a:pt x="2782" y="22"/>
                  <a:pt x="2782" y="22"/>
                  <a:pt x="2782" y="22"/>
                </a:cubicBezTo>
                <a:cubicBezTo>
                  <a:pt x="2781" y="21"/>
                  <a:pt x="2777" y="24"/>
                  <a:pt x="2775" y="22"/>
                </a:cubicBezTo>
                <a:cubicBezTo>
                  <a:pt x="2777" y="24"/>
                  <a:pt x="2777" y="24"/>
                  <a:pt x="2777" y="24"/>
                </a:cubicBezTo>
                <a:cubicBezTo>
                  <a:pt x="2776" y="24"/>
                  <a:pt x="2776" y="24"/>
                  <a:pt x="2775" y="23"/>
                </a:cubicBezTo>
                <a:cubicBezTo>
                  <a:pt x="2775" y="24"/>
                  <a:pt x="2775" y="25"/>
                  <a:pt x="2776" y="25"/>
                </a:cubicBezTo>
                <a:cubicBezTo>
                  <a:pt x="2774" y="27"/>
                  <a:pt x="2772" y="26"/>
                  <a:pt x="2770" y="26"/>
                </a:cubicBezTo>
                <a:cubicBezTo>
                  <a:pt x="2771" y="25"/>
                  <a:pt x="2771" y="25"/>
                  <a:pt x="2771" y="25"/>
                </a:cubicBezTo>
                <a:cubicBezTo>
                  <a:pt x="2767" y="25"/>
                  <a:pt x="2765" y="27"/>
                  <a:pt x="2762" y="27"/>
                </a:cubicBezTo>
                <a:cubicBezTo>
                  <a:pt x="2763" y="28"/>
                  <a:pt x="2763" y="28"/>
                  <a:pt x="2763" y="28"/>
                </a:cubicBezTo>
                <a:cubicBezTo>
                  <a:pt x="2760" y="28"/>
                  <a:pt x="2760" y="28"/>
                  <a:pt x="2760" y="28"/>
                </a:cubicBezTo>
                <a:cubicBezTo>
                  <a:pt x="2761" y="29"/>
                  <a:pt x="2760" y="31"/>
                  <a:pt x="2758" y="30"/>
                </a:cubicBezTo>
                <a:cubicBezTo>
                  <a:pt x="2764" y="31"/>
                  <a:pt x="2764" y="31"/>
                  <a:pt x="2764" y="31"/>
                </a:cubicBezTo>
                <a:cubicBezTo>
                  <a:pt x="2765" y="30"/>
                  <a:pt x="2762" y="30"/>
                  <a:pt x="2763" y="29"/>
                </a:cubicBezTo>
                <a:cubicBezTo>
                  <a:pt x="2763" y="28"/>
                  <a:pt x="2766" y="27"/>
                  <a:pt x="2767" y="28"/>
                </a:cubicBezTo>
                <a:cubicBezTo>
                  <a:pt x="2766" y="29"/>
                  <a:pt x="2766" y="28"/>
                  <a:pt x="2765" y="28"/>
                </a:cubicBezTo>
                <a:cubicBezTo>
                  <a:pt x="2765" y="30"/>
                  <a:pt x="2767" y="29"/>
                  <a:pt x="2768" y="30"/>
                </a:cubicBezTo>
                <a:cubicBezTo>
                  <a:pt x="2767" y="30"/>
                  <a:pt x="2767" y="31"/>
                  <a:pt x="2766" y="31"/>
                </a:cubicBezTo>
                <a:cubicBezTo>
                  <a:pt x="2768" y="31"/>
                  <a:pt x="2769" y="31"/>
                  <a:pt x="2771" y="31"/>
                </a:cubicBezTo>
                <a:cubicBezTo>
                  <a:pt x="2769" y="30"/>
                  <a:pt x="2771" y="29"/>
                  <a:pt x="2771" y="29"/>
                </a:cubicBezTo>
                <a:cubicBezTo>
                  <a:pt x="2771" y="30"/>
                  <a:pt x="2773" y="30"/>
                  <a:pt x="2775" y="29"/>
                </a:cubicBezTo>
                <a:cubicBezTo>
                  <a:pt x="2777" y="27"/>
                  <a:pt x="2780" y="29"/>
                  <a:pt x="2783" y="28"/>
                </a:cubicBezTo>
                <a:cubicBezTo>
                  <a:pt x="2781" y="27"/>
                  <a:pt x="2780" y="26"/>
                  <a:pt x="2778" y="26"/>
                </a:cubicBezTo>
                <a:cubicBezTo>
                  <a:pt x="2779" y="24"/>
                  <a:pt x="2780" y="25"/>
                  <a:pt x="2781" y="24"/>
                </a:cubicBezTo>
                <a:cubicBezTo>
                  <a:pt x="2783" y="25"/>
                  <a:pt x="2784" y="27"/>
                  <a:pt x="2786" y="27"/>
                </a:cubicBezTo>
                <a:cubicBezTo>
                  <a:pt x="2786" y="26"/>
                  <a:pt x="2786" y="26"/>
                  <a:pt x="2786" y="26"/>
                </a:cubicBezTo>
                <a:cubicBezTo>
                  <a:pt x="2788" y="26"/>
                  <a:pt x="2788" y="28"/>
                  <a:pt x="2791" y="27"/>
                </a:cubicBezTo>
                <a:cubicBezTo>
                  <a:pt x="2795" y="25"/>
                  <a:pt x="2800" y="24"/>
                  <a:pt x="2804" y="23"/>
                </a:cubicBezTo>
                <a:cubicBezTo>
                  <a:pt x="2804" y="22"/>
                  <a:pt x="2804" y="22"/>
                  <a:pt x="2804" y="22"/>
                </a:cubicBezTo>
                <a:cubicBezTo>
                  <a:pt x="2806" y="24"/>
                  <a:pt x="2810" y="22"/>
                  <a:pt x="2813" y="23"/>
                </a:cubicBezTo>
                <a:cubicBezTo>
                  <a:pt x="2817" y="21"/>
                  <a:pt x="2823" y="22"/>
                  <a:pt x="2825" y="20"/>
                </a:cubicBezTo>
                <a:cubicBezTo>
                  <a:pt x="2833" y="20"/>
                  <a:pt x="2840" y="20"/>
                  <a:pt x="2849" y="19"/>
                </a:cubicBezTo>
                <a:cubicBezTo>
                  <a:pt x="2847" y="17"/>
                  <a:pt x="2847" y="17"/>
                  <a:pt x="2847" y="17"/>
                </a:cubicBezTo>
                <a:cubicBezTo>
                  <a:pt x="2849" y="18"/>
                  <a:pt x="2848" y="16"/>
                  <a:pt x="2849" y="16"/>
                </a:cubicBezTo>
                <a:cubicBezTo>
                  <a:pt x="2848" y="18"/>
                  <a:pt x="2852" y="18"/>
                  <a:pt x="2853" y="19"/>
                </a:cubicBezTo>
                <a:cubicBezTo>
                  <a:pt x="2856" y="17"/>
                  <a:pt x="2861" y="18"/>
                  <a:pt x="2865" y="20"/>
                </a:cubicBezTo>
                <a:cubicBezTo>
                  <a:pt x="2865" y="18"/>
                  <a:pt x="2865" y="18"/>
                  <a:pt x="2865" y="18"/>
                </a:cubicBezTo>
                <a:cubicBezTo>
                  <a:pt x="2868" y="20"/>
                  <a:pt x="2872" y="18"/>
                  <a:pt x="2876" y="18"/>
                </a:cubicBezTo>
                <a:cubicBezTo>
                  <a:pt x="2877" y="17"/>
                  <a:pt x="2877" y="16"/>
                  <a:pt x="2878" y="16"/>
                </a:cubicBezTo>
                <a:cubicBezTo>
                  <a:pt x="2881" y="18"/>
                  <a:pt x="2882" y="18"/>
                  <a:pt x="2886" y="19"/>
                </a:cubicBezTo>
                <a:cubicBezTo>
                  <a:pt x="2888" y="19"/>
                  <a:pt x="2892" y="19"/>
                  <a:pt x="2894" y="18"/>
                </a:cubicBezTo>
                <a:cubicBezTo>
                  <a:pt x="2904" y="21"/>
                  <a:pt x="2913" y="19"/>
                  <a:pt x="2923" y="21"/>
                </a:cubicBezTo>
                <a:cubicBezTo>
                  <a:pt x="2923" y="20"/>
                  <a:pt x="2923" y="20"/>
                  <a:pt x="2923" y="20"/>
                </a:cubicBezTo>
                <a:cubicBezTo>
                  <a:pt x="2933" y="23"/>
                  <a:pt x="2944" y="22"/>
                  <a:pt x="2952" y="24"/>
                </a:cubicBezTo>
                <a:cubicBezTo>
                  <a:pt x="2951" y="22"/>
                  <a:pt x="2951" y="22"/>
                  <a:pt x="2951" y="22"/>
                </a:cubicBezTo>
                <a:cubicBezTo>
                  <a:pt x="2953" y="21"/>
                  <a:pt x="2957" y="23"/>
                  <a:pt x="2956" y="24"/>
                </a:cubicBezTo>
                <a:cubicBezTo>
                  <a:pt x="2959" y="24"/>
                  <a:pt x="2963" y="26"/>
                  <a:pt x="2964" y="25"/>
                </a:cubicBezTo>
                <a:cubicBezTo>
                  <a:pt x="2967" y="24"/>
                  <a:pt x="2967" y="26"/>
                  <a:pt x="2969" y="27"/>
                </a:cubicBezTo>
                <a:cubicBezTo>
                  <a:pt x="2974" y="26"/>
                  <a:pt x="2976" y="27"/>
                  <a:pt x="2981" y="28"/>
                </a:cubicBezTo>
                <a:cubicBezTo>
                  <a:pt x="2980" y="28"/>
                  <a:pt x="2980" y="28"/>
                  <a:pt x="2980" y="28"/>
                </a:cubicBezTo>
                <a:cubicBezTo>
                  <a:pt x="2979" y="27"/>
                  <a:pt x="2979" y="26"/>
                  <a:pt x="2981" y="27"/>
                </a:cubicBezTo>
                <a:cubicBezTo>
                  <a:pt x="2982" y="27"/>
                  <a:pt x="2987" y="27"/>
                  <a:pt x="2986" y="29"/>
                </a:cubicBezTo>
                <a:cubicBezTo>
                  <a:pt x="2991" y="29"/>
                  <a:pt x="2998" y="33"/>
                  <a:pt x="3003" y="32"/>
                </a:cubicBezTo>
                <a:cubicBezTo>
                  <a:pt x="3002" y="32"/>
                  <a:pt x="3003" y="33"/>
                  <a:pt x="3004" y="33"/>
                </a:cubicBezTo>
                <a:cubicBezTo>
                  <a:pt x="3009" y="34"/>
                  <a:pt x="3013" y="34"/>
                  <a:pt x="3017" y="36"/>
                </a:cubicBezTo>
                <a:cubicBezTo>
                  <a:pt x="3018" y="35"/>
                  <a:pt x="3016" y="34"/>
                  <a:pt x="3018" y="34"/>
                </a:cubicBezTo>
                <a:cubicBezTo>
                  <a:pt x="3019" y="35"/>
                  <a:pt x="3018" y="35"/>
                  <a:pt x="3019" y="36"/>
                </a:cubicBezTo>
                <a:cubicBezTo>
                  <a:pt x="3026" y="39"/>
                  <a:pt x="3034" y="38"/>
                  <a:pt x="3041" y="40"/>
                </a:cubicBezTo>
                <a:cubicBezTo>
                  <a:pt x="3052" y="45"/>
                  <a:pt x="3065" y="47"/>
                  <a:pt x="3076" y="51"/>
                </a:cubicBezTo>
                <a:cubicBezTo>
                  <a:pt x="3076" y="51"/>
                  <a:pt x="3076" y="51"/>
                  <a:pt x="3076" y="51"/>
                </a:cubicBezTo>
                <a:cubicBezTo>
                  <a:pt x="3080" y="54"/>
                  <a:pt x="3085" y="51"/>
                  <a:pt x="3088" y="55"/>
                </a:cubicBezTo>
                <a:cubicBezTo>
                  <a:pt x="3089" y="55"/>
                  <a:pt x="3092" y="56"/>
                  <a:pt x="3091" y="55"/>
                </a:cubicBezTo>
                <a:cubicBezTo>
                  <a:pt x="3094" y="57"/>
                  <a:pt x="3099" y="57"/>
                  <a:pt x="3104" y="60"/>
                </a:cubicBezTo>
                <a:cubicBezTo>
                  <a:pt x="3103" y="60"/>
                  <a:pt x="3103" y="60"/>
                  <a:pt x="3103" y="59"/>
                </a:cubicBezTo>
                <a:cubicBezTo>
                  <a:pt x="3107" y="60"/>
                  <a:pt x="3111" y="63"/>
                  <a:pt x="3116" y="63"/>
                </a:cubicBezTo>
                <a:cubicBezTo>
                  <a:pt x="3115" y="63"/>
                  <a:pt x="3114" y="63"/>
                  <a:pt x="3114" y="62"/>
                </a:cubicBezTo>
                <a:cubicBezTo>
                  <a:pt x="3116" y="62"/>
                  <a:pt x="3118" y="66"/>
                  <a:pt x="3120" y="64"/>
                </a:cubicBezTo>
                <a:cubicBezTo>
                  <a:pt x="3121" y="64"/>
                  <a:pt x="3120" y="65"/>
                  <a:pt x="3120" y="65"/>
                </a:cubicBezTo>
                <a:cubicBezTo>
                  <a:pt x="3130" y="68"/>
                  <a:pt x="3141" y="74"/>
                  <a:pt x="3151" y="79"/>
                </a:cubicBezTo>
                <a:cubicBezTo>
                  <a:pt x="3159" y="81"/>
                  <a:pt x="3152" y="75"/>
                  <a:pt x="3158" y="79"/>
                </a:cubicBezTo>
                <a:cubicBezTo>
                  <a:pt x="3159" y="79"/>
                  <a:pt x="3158" y="81"/>
                  <a:pt x="3158" y="80"/>
                </a:cubicBezTo>
                <a:cubicBezTo>
                  <a:pt x="3161" y="82"/>
                  <a:pt x="3162" y="79"/>
                  <a:pt x="3164" y="81"/>
                </a:cubicBezTo>
                <a:cubicBezTo>
                  <a:pt x="3163" y="82"/>
                  <a:pt x="3165" y="82"/>
                  <a:pt x="3165" y="83"/>
                </a:cubicBezTo>
                <a:cubicBezTo>
                  <a:pt x="3169" y="84"/>
                  <a:pt x="3171" y="83"/>
                  <a:pt x="3174" y="86"/>
                </a:cubicBezTo>
                <a:cubicBezTo>
                  <a:pt x="3174" y="85"/>
                  <a:pt x="3174" y="85"/>
                  <a:pt x="3174" y="85"/>
                </a:cubicBezTo>
                <a:cubicBezTo>
                  <a:pt x="3178" y="90"/>
                  <a:pt x="3183" y="91"/>
                  <a:pt x="3186" y="95"/>
                </a:cubicBezTo>
                <a:cubicBezTo>
                  <a:pt x="3210" y="108"/>
                  <a:pt x="3232" y="121"/>
                  <a:pt x="3255" y="136"/>
                </a:cubicBezTo>
                <a:cubicBezTo>
                  <a:pt x="3277" y="149"/>
                  <a:pt x="3299" y="164"/>
                  <a:pt x="3321" y="179"/>
                </a:cubicBezTo>
                <a:cubicBezTo>
                  <a:pt x="3327" y="181"/>
                  <a:pt x="3327" y="181"/>
                  <a:pt x="3333" y="186"/>
                </a:cubicBezTo>
                <a:cubicBezTo>
                  <a:pt x="3333" y="186"/>
                  <a:pt x="3333" y="186"/>
                  <a:pt x="3333" y="186"/>
                </a:cubicBezTo>
                <a:cubicBezTo>
                  <a:pt x="3333" y="187"/>
                  <a:pt x="3337" y="189"/>
                  <a:pt x="3337" y="191"/>
                </a:cubicBezTo>
                <a:cubicBezTo>
                  <a:pt x="3345" y="197"/>
                  <a:pt x="3353" y="203"/>
                  <a:pt x="3361" y="210"/>
                </a:cubicBezTo>
                <a:cubicBezTo>
                  <a:pt x="3360" y="208"/>
                  <a:pt x="3360" y="207"/>
                  <a:pt x="3361" y="208"/>
                </a:cubicBezTo>
                <a:cubicBezTo>
                  <a:pt x="3363" y="210"/>
                  <a:pt x="3363" y="210"/>
                  <a:pt x="3363" y="210"/>
                </a:cubicBezTo>
                <a:cubicBezTo>
                  <a:pt x="3363" y="210"/>
                  <a:pt x="3363" y="210"/>
                  <a:pt x="3363" y="210"/>
                </a:cubicBezTo>
                <a:cubicBezTo>
                  <a:pt x="3364" y="211"/>
                  <a:pt x="3365" y="213"/>
                  <a:pt x="3364" y="212"/>
                </a:cubicBezTo>
                <a:cubicBezTo>
                  <a:pt x="3384" y="231"/>
                  <a:pt x="3406" y="245"/>
                  <a:pt x="3425" y="264"/>
                </a:cubicBezTo>
                <a:cubicBezTo>
                  <a:pt x="3430" y="267"/>
                  <a:pt x="3437" y="275"/>
                  <a:pt x="3442" y="280"/>
                </a:cubicBezTo>
                <a:cubicBezTo>
                  <a:pt x="3458" y="292"/>
                  <a:pt x="3472" y="304"/>
                  <a:pt x="3487" y="321"/>
                </a:cubicBezTo>
                <a:cubicBezTo>
                  <a:pt x="3487" y="321"/>
                  <a:pt x="3486" y="315"/>
                  <a:pt x="3480" y="308"/>
                </a:cubicBezTo>
                <a:close/>
                <a:moveTo>
                  <a:pt x="2757" y="35"/>
                </a:moveTo>
                <a:cubicBezTo>
                  <a:pt x="2758" y="33"/>
                  <a:pt x="2759" y="32"/>
                  <a:pt x="2758" y="32"/>
                </a:cubicBezTo>
                <a:cubicBezTo>
                  <a:pt x="2758" y="33"/>
                  <a:pt x="2757" y="34"/>
                  <a:pt x="2757" y="35"/>
                </a:cubicBezTo>
                <a:close/>
                <a:moveTo>
                  <a:pt x="2804" y="13"/>
                </a:moveTo>
                <a:cubicBezTo>
                  <a:pt x="2804" y="13"/>
                  <a:pt x="2805" y="12"/>
                  <a:pt x="2805" y="12"/>
                </a:cubicBezTo>
                <a:cubicBezTo>
                  <a:pt x="2804" y="12"/>
                  <a:pt x="2804" y="12"/>
                  <a:pt x="2803" y="12"/>
                </a:cubicBezTo>
                <a:cubicBezTo>
                  <a:pt x="2804" y="12"/>
                  <a:pt x="2804" y="13"/>
                  <a:pt x="2804" y="13"/>
                </a:cubicBezTo>
                <a:close/>
                <a:moveTo>
                  <a:pt x="2817" y="10"/>
                </a:moveTo>
                <a:cubicBezTo>
                  <a:pt x="2817" y="10"/>
                  <a:pt x="2814" y="9"/>
                  <a:pt x="2812" y="9"/>
                </a:cubicBezTo>
                <a:lnTo>
                  <a:pt x="2817" y="10"/>
                </a:lnTo>
                <a:close/>
                <a:moveTo>
                  <a:pt x="2828" y="5"/>
                </a:moveTo>
                <a:cubicBezTo>
                  <a:pt x="2829" y="4"/>
                  <a:pt x="2829" y="4"/>
                  <a:pt x="2828" y="4"/>
                </a:cubicBezTo>
                <a:cubicBezTo>
                  <a:pt x="2828" y="5"/>
                  <a:pt x="2828" y="5"/>
                  <a:pt x="2828" y="5"/>
                </a:cubicBezTo>
                <a:close/>
                <a:moveTo>
                  <a:pt x="2830" y="7"/>
                </a:moveTo>
                <a:cubicBezTo>
                  <a:pt x="2831" y="7"/>
                  <a:pt x="2831" y="6"/>
                  <a:pt x="2831" y="6"/>
                </a:cubicBezTo>
                <a:cubicBezTo>
                  <a:pt x="2832" y="7"/>
                  <a:pt x="2829" y="6"/>
                  <a:pt x="2830" y="7"/>
                </a:cubicBezTo>
                <a:close/>
                <a:moveTo>
                  <a:pt x="2856" y="2"/>
                </a:moveTo>
                <a:cubicBezTo>
                  <a:pt x="2856" y="2"/>
                  <a:pt x="2858" y="3"/>
                  <a:pt x="2858" y="2"/>
                </a:cubicBezTo>
                <a:cubicBezTo>
                  <a:pt x="2858" y="3"/>
                  <a:pt x="2855" y="1"/>
                  <a:pt x="2856" y="2"/>
                </a:cubicBezTo>
                <a:close/>
                <a:moveTo>
                  <a:pt x="2868" y="3"/>
                </a:moveTo>
                <a:cubicBezTo>
                  <a:pt x="2869" y="3"/>
                  <a:pt x="2869" y="3"/>
                  <a:pt x="2869" y="3"/>
                </a:cubicBezTo>
                <a:cubicBezTo>
                  <a:pt x="2870" y="3"/>
                  <a:pt x="2869" y="2"/>
                  <a:pt x="2868" y="2"/>
                </a:cubicBezTo>
                <a:lnTo>
                  <a:pt x="2868" y="3"/>
                </a:lnTo>
                <a:close/>
                <a:moveTo>
                  <a:pt x="3097" y="42"/>
                </a:moveTo>
                <a:cubicBezTo>
                  <a:pt x="3096" y="41"/>
                  <a:pt x="3096" y="41"/>
                  <a:pt x="3096" y="41"/>
                </a:cubicBezTo>
                <a:cubicBezTo>
                  <a:pt x="3096" y="42"/>
                  <a:pt x="3096" y="42"/>
                  <a:pt x="3096" y="42"/>
                </a:cubicBezTo>
                <a:lnTo>
                  <a:pt x="3097" y="42"/>
                </a:lnTo>
                <a:close/>
                <a:moveTo>
                  <a:pt x="3197" y="85"/>
                </a:moveTo>
                <a:cubicBezTo>
                  <a:pt x="3198" y="86"/>
                  <a:pt x="3198" y="85"/>
                  <a:pt x="3198" y="85"/>
                </a:cubicBezTo>
                <a:cubicBezTo>
                  <a:pt x="3197" y="84"/>
                  <a:pt x="3199" y="86"/>
                  <a:pt x="3197" y="85"/>
                </a:cubicBezTo>
                <a:close/>
                <a:moveTo>
                  <a:pt x="3250" y="118"/>
                </a:moveTo>
                <a:cubicBezTo>
                  <a:pt x="3249" y="118"/>
                  <a:pt x="3249" y="118"/>
                  <a:pt x="3249" y="118"/>
                </a:cubicBezTo>
                <a:cubicBezTo>
                  <a:pt x="3249" y="120"/>
                  <a:pt x="3249" y="120"/>
                  <a:pt x="3249" y="120"/>
                </a:cubicBezTo>
                <a:lnTo>
                  <a:pt x="3250" y="118"/>
                </a:lnTo>
                <a:close/>
                <a:moveTo>
                  <a:pt x="3430" y="1405"/>
                </a:moveTo>
                <a:cubicBezTo>
                  <a:pt x="3423" y="1411"/>
                  <a:pt x="3432" y="1403"/>
                  <a:pt x="3427" y="1408"/>
                </a:cubicBezTo>
                <a:cubicBezTo>
                  <a:pt x="3429" y="1407"/>
                  <a:pt x="3429" y="1406"/>
                  <a:pt x="3430" y="1405"/>
                </a:cubicBezTo>
                <a:close/>
                <a:moveTo>
                  <a:pt x="1437" y="1382"/>
                </a:moveTo>
                <a:cubicBezTo>
                  <a:pt x="1434" y="1379"/>
                  <a:pt x="1433" y="1378"/>
                  <a:pt x="1433" y="1378"/>
                </a:cubicBezTo>
                <a:cubicBezTo>
                  <a:pt x="1439" y="1388"/>
                  <a:pt x="1446" y="1397"/>
                  <a:pt x="1456" y="1404"/>
                </a:cubicBezTo>
                <a:cubicBezTo>
                  <a:pt x="1465" y="1411"/>
                  <a:pt x="1476" y="1416"/>
                  <a:pt x="1489" y="1418"/>
                </a:cubicBezTo>
                <a:cubicBezTo>
                  <a:pt x="1501" y="1419"/>
                  <a:pt x="1513" y="1417"/>
                  <a:pt x="1525" y="1414"/>
                </a:cubicBezTo>
                <a:cubicBezTo>
                  <a:pt x="1537" y="1411"/>
                  <a:pt x="1548" y="1406"/>
                  <a:pt x="1558" y="1400"/>
                </a:cubicBezTo>
                <a:cubicBezTo>
                  <a:pt x="1562" y="1397"/>
                  <a:pt x="1566" y="1395"/>
                  <a:pt x="1570" y="1392"/>
                </a:cubicBezTo>
                <a:cubicBezTo>
                  <a:pt x="1564" y="1391"/>
                  <a:pt x="1564" y="1391"/>
                  <a:pt x="1564" y="1391"/>
                </a:cubicBezTo>
                <a:cubicBezTo>
                  <a:pt x="1573" y="1401"/>
                  <a:pt x="1584" y="1410"/>
                  <a:pt x="1595" y="1414"/>
                </a:cubicBezTo>
                <a:cubicBezTo>
                  <a:pt x="1604" y="1418"/>
                  <a:pt x="1614" y="1420"/>
                  <a:pt x="1624" y="1420"/>
                </a:cubicBezTo>
                <a:cubicBezTo>
                  <a:pt x="1634" y="1420"/>
                  <a:pt x="1644" y="1418"/>
                  <a:pt x="1653" y="1415"/>
                </a:cubicBezTo>
                <a:cubicBezTo>
                  <a:pt x="1672" y="1408"/>
                  <a:pt x="1688" y="1399"/>
                  <a:pt x="1702" y="1387"/>
                </a:cubicBezTo>
                <a:cubicBezTo>
                  <a:pt x="1695" y="1386"/>
                  <a:pt x="1695" y="1386"/>
                  <a:pt x="1695" y="1386"/>
                </a:cubicBezTo>
                <a:cubicBezTo>
                  <a:pt x="1701" y="1397"/>
                  <a:pt x="1713" y="1407"/>
                  <a:pt x="1727" y="1411"/>
                </a:cubicBezTo>
                <a:cubicBezTo>
                  <a:pt x="1741" y="1415"/>
                  <a:pt x="1756" y="1415"/>
                  <a:pt x="1769" y="1413"/>
                </a:cubicBezTo>
                <a:cubicBezTo>
                  <a:pt x="1766" y="1413"/>
                  <a:pt x="1770" y="1413"/>
                  <a:pt x="1773" y="1412"/>
                </a:cubicBezTo>
                <a:cubicBezTo>
                  <a:pt x="1774" y="1412"/>
                  <a:pt x="1774" y="1412"/>
                  <a:pt x="1774" y="1412"/>
                </a:cubicBezTo>
                <a:cubicBezTo>
                  <a:pt x="1779" y="1411"/>
                  <a:pt x="1779" y="1411"/>
                  <a:pt x="1779" y="1411"/>
                </a:cubicBezTo>
                <a:cubicBezTo>
                  <a:pt x="1784" y="1410"/>
                  <a:pt x="1782" y="1411"/>
                  <a:pt x="1778" y="1412"/>
                </a:cubicBezTo>
                <a:cubicBezTo>
                  <a:pt x="1801" y="1407"/>
                  <a:pt x="1821" y="1400"/>
                  <a:pt x="1840" y="1390"/>
                </a:cubicBezTo>
                <a:cubicBezTo>
                  <a:pt x="1835" y="1390"/>
                  <a:pt x="1835" y="1390"/>
                  <a:pt x="1835" y="1390"/>
                </a:cubicBezTo>
                <a:cubicBezTo>
                  <a:pt x="1837" y="1392"/>
                  <a:pt x="1839" y="1394"/>
                  <a:pt x="1841" y="1396"/>
                </a:cubicBezTo>
                <a:cubicBezTo>
                  <a:pt x="1843" y="1397"/>
                  <a:pt x="1851" y="1404"/>
                  <a:pt x="1852" y="1404"/>
                </a:cubicBezTo>
                <a:cubicBezTo>
                  <a:pt x="1853" y="1405"/>
                  <a:pt x="1852" y="1404"/>
                  <a:pt x="1852" y="1404"/>
                </a:cubicBezTo>
                <a:cubicBezTo>
                  <a:pt x="1859" y="1409"/>
                  <a:pt x="1864" y="1410"/>
                  <a:pt x="1868" y="1412"/>
                </a:cubicBezTo>
                <a:cubicBezTo>
                  <a:pt x="1872" y="1414"/>
                  <a:pt x="1876" y="1416"/>
                  <a:pt x="1885" y="1418"/>
                </a:cubicBezTo>
                <a:cubicBezTo>
                  <a:pt x="1901" y="1421"/>
                  <a:pt x="1918" y="1419"/>
                  <a:pt x="1934" y="1414"/>
                </a:cubicBezTo>
                <a:cubicBezTo>
                  <a:pt x="1949" y="1410"/>
                  <a:pt x="1964" y="1403"/>
                  <a:pt x="1977" y="1395"/>
                </a:cubicBezTo>
                <a:cubicBezTo>
                  <a:pt x="1970" y="1394"/>
                  <a:pt x="1970" y="1394"/>
                  <a:pt x="1970" y="1394"/>
                </a:cubicBezTo>
                <a:cubicBezTo>
                  <a:pt x="1982" y="1407"/>
                  <a:pt x="1996" y="1418"/>
                  <a:pt x="2014" y="1424"/>
                </a:cubicBezTo>
                <a:cubicBezTo>
                  <a:pt x="2031" y="1431"/>
                  <a:pt x="2052" y="1431"/>
                  <a:pt x="2070" y="1426"/>
                </a:cubicBezTo>
                <a:cubicBezTo>
                  <a:pt x="2081" y="1423"/>
                  <a:pt x="2092" y="1419"/>
                  <a:pt x="2103" y="1413"/>
                </a:cubicBezTo>
                <a:cubicBezTo>
                  <a:pt x="2113" y="1408"/>
                  <a:pt x="2122" y="1401"/>
                  <a:pt x="2131" y="1394"/>
                </a:cubicBezTo>
                <a:cubicBezTo>
                  <a:pt x="2125" y="1394"/>
                  <a:pt x="2125" y="1394"/>
                  <a:pt x="2125" y="1394"/>
                </a:cubicBezTo>
                <a:cubicBezTo>
                  <a:pt x="2142" y="1407"/>
                  <a:pt x="2163" y="1418"/>
                  <a:pt x="2185" y="1423"/>
                </a:cubicBezTo>
                <a:cubicBezTo>
                  <a:pt x="2208" y="1428"/>
                  <a:pt x="2232" y="1427"/>
                  <a:pt x="2255" y="1421"/>
                </a:cubicBezTo>
                <a:cubicBezTo>
                  <a:pt x="2265" y="1418"/>
                  <a:pt x="2279" y="1413"/>
                  <a:pt x="2290" y="1407"/>
                </a:cubicBezTo>
                <a:cubicBezTo>
                  <a:pt x="2290" y="1407"/>
                  <a:pt x="2290" y="1407"/>
                  <a:pt x="2290" y="1407"/>
                </a:cubicBezTo>
                <a:cubicBezTo>
                  <a:pt x="2299" y="1402"/>
                  <a:pt x="2302" y="1401"/>
                  <a:pt x="2313" y="1394"/>
                </a:cubicBezTo>
                <a:cubicBezTo>
                  <a:pt x="2313" y="1394"/>
                  <a:pt x="2317" y="1391"/>
                  <a:pt x="2315" y="1392"/>
                </a:cubicBezTo>
                <a:cubicBezTo>
                  <a:pt x="2316" y="1391"/>
                  <a:pt x="2317" y="1391"/>
                  <a:pt x="2317" y="1390"/>
                </a:cubicBezTo>
                <a:cubicBezTo>
                  <a:pt x="2314" y="1390"/>
                  <a:pt x="2314" y="1390"/>
                  <a:pt x="2314" y="1390"/>
                </a:cubicBezTo>
                <a:cubicBezTo>
                  <a:pt x="2317" y="1393"/>
                  <a:pt x="2319" y="1395"/>
                  <a:pt x="2323" y="1399"/>
                </a:cubicBezTo>
                <a:cubicBezTo>
                  <a:pt x="2323" y="1399"/>
                  <a:pt x="2323" y="1398"/>
                  <a:pt x="2324" y="1399"/>
                </a:cubicBezTo>
                <a:cubicBezTo>
                  <a:pt x="2331" y="1404"/>
                  <a:pt x="2330" y="1404"/>
                  <a:pt x="2330" y="1404"/>
                </a:cubicBezTo>
                <a:cubicBezTo>
                  <a:pt x="2330" y="1404"/>
                  <a:pt x="2330" y="1405"/>
                  <a:pt x="2339" y="1411"/>
                </a:cubicBezTo>
                <a:cubicBezTo>
                  <a:pt x="2352" y="1418"/>
                  <a:pt x="2368" y="1424"/>
                  <a:pt x="2384" y="1425"/>
                </a:cubicBezTo>
                <a:cubicBezTo>
                  <a:pt x="2401" y="1427"/>
                  <a:pt x="2417" y="1425"/>
                  <a:pt x="2432" y="1421"/>
                </a:cubicBezTo>
                <a:cubicBezTo>
                  <a:pt x="2430" y="1422"/>
                  <a:pt x="2429" y="1421"/>
                  <a:pt x="2432" y="1421"/>
                </a:cubicBezTo>
                <a:cubicBezTo>
                  <a:pt x="2435" y="1421"/>
                  <a:pt x="2442" y="1418"/>
                  <a:pt x="2447" y="1416"/>
                </a:cubicBezTo>
                <a:cubicBezTo>
                  <a:pt x="2447" y="1416"/>
                  <a:pt x="2444" y="1417"/>
                  <a:pt x="2443" y="1418"/>
                </a:cubicBezTo>
                <a:cubicBezTo>
                  <a:pt x="2456" y="1414"/>
                  <a:pt x="2466" y="1408"/>
                  <a:pt x="2477" y="1402"/>
                </a:cubicBezTo>
                <a:cubicBezTo>
                  <a:pt x="2476" y="1403"/>
                  <a:pt x="2476" y="1403"/>
                  <a:pt x="2475" y="1404"/>
                </a:cubicBezTo>
                <a:cubicBezTo>
                  <a:pt x="2478" y="1402"/>
                  <a:pt x="2481" y="1400"/>
                  <a:pt x="2484" y="1398"/>
                </a:cubicBezTo>
                <a:cubicBezTo>
                  <a:pt x="2480" y="1398"/>
                  <a:pt x="2480" y="1398"/>
                  <a:pt x="2480" y="1398"/>
                </a:cubicBezTo>
                <a:cubicBezTo>
                  <a:pt x="2487" y="1404"/>
                  <a:pt x="2495" y="1409"/>
                  <a:pt x="2501" y="1412"/>
                </a:cubicBezTo>
                <a:cubicBezTo>
                  <a:pt x="2499" y="1412"/>
                  <a:pt x="2506" y="1415"/>
                  <a:pt x="2508" y="1417"/>
                </a:cubicBezTo>
                <a:cubicBezTo>
                  <a:pt x="2516" y="1420"/>
                  <a:pt x="2529" y="1427"/>
                  <a:pt x="2541" y="1429"/>
                </a:cubicBezTo>
                <a:cubicBezTo>
                  <a:pt x="2540" y="1429"/>
                  <a:pt x="2540" y="1429"/>
                  <a:pt x="2540" y="1429"/>
                </a:cubicBezTo>
                <a:cubicBezTo>
                  <a:pt x="2557" y="1434"/>
                  <a:pt x="2575" y="1435"/>
                  <a:pt x="2593" y="1432"/>
                </a:cubicBezTo>
                <a:cubicBezTo>
                  <a:pt x="2611" y="1428"/>
                  <a:pt x="2628" y="1421"/>
                  <a:pt x="2641" y="1410"/>
                </a:cubicBezTo>
                <a:cubicBezTo>
                  <a:pt x="2637" y="1410"/>
                  <a:pt x="2637" y="1410"/>
                  <a:pt x="2637" y="1410"/>
                </a:cubicBezTo>
                <a:cubicBezTo>
                  <a:pt x="2638" y="1411"/>
                  <a:pt x="2638" y="1411"/>
                  <a:pt x="2638" y="1411"/>
                </a:cubicBezTo>
                <a:cubicBezTo>
                  <a:pt x="2654" y="1420"/>
                  <a:pt x="2674" y="1430"/>
                  <a:pt x="2696" y="1435"/>
                </a:cubicBezTo>
                <a:cubicBezTo>
                  <a:pt x="2700" y="1436"/>
                  <a:pt x="2697" y="1435"/>
                  <a:pt x="2700" y="1435"/>
                </a:cubicBezTo>
                <a:cubicBezTo>
                  <a:pt x="2705" y="1437"/>
                  <a:pt x="2700" y="1436"/>
                  <a:pt x="2702" y="1436"/>
                </a:cubicBezTo>
                <a:cubicBezTo>
                  <a:pt x="2713" y="1438"/>
                  <a:pt x="2727" y="1440"/>
                  <a:pt x="2741" y="1440"/>
                </a:cubicBezTo>
                <a:cubicBezTo>
                  <a:pt x="2742" y="1439"/>
                  <a:pt x="2746" y="1439"/>
                  <a:pt x="2745" y="1439"/>
                </a:cubicBezTo>
                <a:cubicBezTo>
                  <a:pt x="2753" y="1439"/>
                  <a:pt x="2762" y="1437"/>
                  <a:pt x="2770" y="1434"/>
                </a:cubicBezTo>
                <a:cubicBezTo>
                  <a:pt x="2779" y="1432"/>
                  <a:pt x="2787" y="1428"/>
                  <a:pt x="2794" y="1425"/>
                </a:cubicBezTo>
                <a:cubicBezTo>
                  <a:pt x="2789" y="1426"/>
                  <a:pt x="2801" y="1420"/>
                  <a:pt x="2805" y="1416"/>
                </a:cubicBezTo>
                <a:cubicBezTo>
                  <a:pt x="2808" y="1414"/>
                  <a:pt x="2808" y="1415"/>
                  <a:pt x="2807" y="1416"/>
                </a:cubicBezTo>
                <a:cubicBezTo>
                  <a:pt x="2804" y="1418"/>
                  <a:pt x="2804" y="1418"/>
                  <a:pt x="2804" y="1418"/>
                </a:cubicBezTo>
                <a:cubicBezTo>
                  <a:pt x="2810" y="1413"/>
                  <a:pt x="2814" y="1410"/>
                  <a:pt x="2817" y="1406"/>
                </a:cubicBezTo>
                <a:cubicBezTo>
                  <a:pt x="2812" y="1406"/>
                  <a:pt x="2812" y="1406"/>
                  <a:pt x="2812" y="1406"/>
                </a:cubicBezTo>
                <a:cubicBezTo>
                  <a:pt x="2816" y="1410"/>
                  <a:pt x="2819" y="1413"/>
                  <a:pt x="2825" y="1417"/>
                </a:cubicBezTo>
                <a:cubicBezTo>
                  <a:pt x="2830" y="1421"/>
                  <a:pt x="2831" y="1422"/>
                  <a:pt x="2838" y="1425"/>
                </a:cubicBezTo>
                <a:cubicBezTo>
                  <a:pt x="2842" y="1428"/>
                  <a:pt x="2853" y="1431"/>
                  <a:pt x="2860" y="1433"/>
                </a:cubicBezTo>
                <a:cubicBezTo>
                  <a:pt x="2859" y="1432"/>
                  <a:pt x="2868" y="1433"/>
                  <a:pt x="2876" y="1434"/>
                </a:cubicBezTo>
                <a:cubicBezTo>
                  <a:pt x="2873" y="1434"/>
                  <a:pt x="2873" y="1434"/>
                  <a:pt x="2873" y="1434"/>
                </a:cubicBezTo>
                <a:cubicBezTo>
                  <a:pt x="2886" y="1435"/>
                  <a:pt x="2901" y="1433"/>
                  <a:pt x="2915" y="1429"/>
                </a:cubicBezTo>
                <a:cubicBezTo>
                  <a:pt x="2929" y="1425"/>
                  <a:pt x="2943" y="1418"/>
                  <a:pt x="2955" y="1411"/>
                </a:cubicBezTo>
                <a:cubicBezTo>
                  <a:pt x="2957" y="1411"/>
                  <a:pt x="2957" y="1411"/>
                  <a:pt x="2957" y="1411"/>
                </a:cubicBezTo>
                <a:cubicBezTo>
                  <a:pt x="2962" y="1408"/>
                  <a:pt x="2967" y="1405"/>
                  <a:pt x="2971" y="1402"/>
                </a:cubicBezTo>
                <a:cubicBezTo>
                  <a:pt x="2968" y="1402"/>
                  <a:pt x="2968" y="1402"/>
                  <a:pt x="2968" y="1402"/>
                </a:cubicBezTo>
                <a:cubicBezTo>
                  <a:pt x="2987" y="1412"/>
                  <a:pt x="3008" y="1420"/>
                  <a:pt x="3031" y="1422"/>
                </a:cubicBezTo>
                <a:cubicBezTo>
                  <a:pt x="3038" y="1423"/>
                  <a:pt x="3050" y="1423"/>
                  <a:pt x="3058" y="1422"/>
                </a:cubicBezTo>
                <a:cubicBezTo>
                  <a:pt x="3068" y="1420"/>
                  <a:pt x="3071" y="1419"/>
                  <a:pt x="3078" y="1416"/>
                </a:cubicBezTo>
                <a:cubicBezTo>
                  <a:pt x="3081" y="1415"/>
                  <a:pt x="3083" y="1414"/>
                  <a:pt x="3085" y="1414"/>
                </a:cubicBezTo>
                <a:cubicBezTo>
                  <a:pt x="3090" y="1411"/>
                  <a:pt x="3095" y="1409"/>
                  <a:pt x="3100" y="1405"/>
                </a:cubicBezTo>
                <a:cubicBezTo>
                  <a:pt x="3097" y="1405"/>
                  <a:pt x="3097" y="1405"/>
                  <a:pt x="3097" y="1405"/>
                </a:cubicBezTo>
                <a:cubicBezTo>
                  <a:pt x="3102" y="1409"/>
                  <a:pt x="3107" y="1411"/>
                  <a:pt x="3112" y="1413"/>
                </a:cubicBezTo>
                <a:cubicBezTo>
                  <a:pt x="3112" y="1413"/>
                  <a:pt x="3112" y="1413"/>
                  <a:pt x="3112" y="1413"/>
                </a:cubicBezTo>
                <a:cubicBezTo>
                  <a:pt x="3121" y="1417"/>
                  <a:pt x="3135" y="1421"/>
                  <a:pt x="3146" y="1423"/>
                </a:cubicBezTo>
                <a:cubicBezTo>
                  <a:pt x="3150" y="1424"/>
                  <a:pt x="3161" y="1425"/>
                  <a:pt x="3156" y="1424"/>
                </a:cubicBezTo>
                <a:cubicBezTo>
                  <a:pt x="3160" y="1424"/>
                  <a:pt x="3159" y="1425"/>
                  <a:pt x="3163" y="1425"/>
                </a:cubicBezTo>
                <a:cubicBezTo>
                  <a:pt x="3159" y="1425"/>
                  <a:pt x="3159" y="1425"/>
                  <a:pt x="3159" y="1425"/>
                </a:cubicBezTo>
                <a:cubicBezTo>
                  <a:pt x="3184" y="1427"/>
                  <a:pt x="3206" y="1423"/>
                  <a:pt x="3229" y="1417"/>
                </a:cubicBezTo>
                <a:cubicBezTo>
                  <a:pt x="3236" y="1415"/>
                  <a:pt x="3251" y="1410"/>
                  <a:pt x="3264" y="1405"/>
                </a:cubicBezTo>
                <a:cubicBezTo>
                  <a:pt x="3266" y="1404"/>
                  <a:pt x="3268" y="1403"/>
                  <a:pt x="3270" y="1403"/>
                </a:cubicBezTo>
                <a:cubicBezTo>
                  <a:pt x="3271" y="1403"/>
                  <a:pt x="3271" y="1402"/>
                  <a:pt x="3272" y="1402"/>
                </a:cubicBezTo>
                <a:cubicBezTo>
                  <a:pt x="3272" y="1402"/>
                  <a:pt x="3272" y="1402"/>
                  <a:pt x="3272" y="1402"/>
                </a:cubicBezTo>
                <a:cubicBezTo>
                  <a:pt x="3272" y="1402"/>
                  <a:pt x="3272" y="1402"/>
                  <a:pt x="3272" y="1402"/>
                </a:cubicBezTo>
                <a:cubicBezTo>
                  <a:pt x="3272" y="1402"/>
                  <a:pt x="3272" y="1402"/>
                  <a:pt x="3272" y="1402"/>
                </a:cubicBezTo>
                <a:cubicBezTo>
                  <a:pt x="3272" y="1402"/>
                  <a:pt x="3272" y="1402"/>
                  <a:pt x="3272" y="1402"/>
                </a:cubicBezTo>
                <a:cubicBezTo>
                  <a:pt x="3272" y="1402"/>
                  <a:pt x="3272" y="1402"/>
                  <a:pt x="3272" y="1402"/>
                </a:cubicBezTo>
                <a:cubicBezTo>
                  <a:pt x="3273" y="1402"/>
                  <a:pt x="3271" y="1403"/>
                  <a:pt x="3272" y="1402"/>
                </a:cubicBezTo>
                <a:cubicBezTo>
                  <a:pt x="3272" y="1402"/>
                  <a:pt x="3272" y="1402"/>
                  <a:pt x="3272" y="1402"/>
                </a:cubicBezTo>
                <a:cubicBezTo>
                  <a:pt x="3272" y="1402"/>
                  <a:pt x="3272" y="1402"/>
                  <a:pt x="3272" y="1402"/>
                </a:cubicBezTo>
                <a:cubicBezTo>
                  <a:pt x="3272" y="1402"/>
                  <a:pt x="3272" y="1402"/>
                  <a:pt x="3272" y="1402"/>
                </a:cubicBezTo>
                <a:cubicBezTo>
                  <a:pt x="3272" y="1402"/>
                  <a:pt x="3272" y="1402"/>
                  <a:pt x="3272" y="1402"/>
                </a:cubicBezTo>
                <a:cubicBezTo>
                  <a:pt x="3272" y="1403"/>
                  <a:pt x="3272" y="1403"/>
                  <a:pt x="3272" y="1403"/>
                </a:cubicBezTo>
                <a:cubicBezTo>
                  <a:pt x="3275" y="1405"/>
                  <a:pt x="3275" y="1405"/>
                  <a:pt x="3275" y="1405"/>
                </a:cubicBezTo>
                <a:cubicBezTo>
                  <a:pt x="3279" y="1408"/>
                  <a:pt x="3283" y="1411"/>
                  <a:pt x="3286" y="1412"/>
                </a:cubicBezTo>
                <a:cubicBezTo>
                  <a:pt x="3286" y="1412"/>
                  <a:pt x="3286" y="1412"/>
                  <a:pt x="3286" y="1412"/>
                </a:cubicBezTo>
                <a:cubicBezTo>
                  <a:pt x="3295" y="1418"/>
                  <a:pt x="3307" y="1425"/>
                  <a:pt x="3320" y="1430"/>
                </a:cubicBezTo>
                <a:cubicBezTo>
                  <a:pt x="3328" y="1433"/>
                  <a:pt x="3328" y="1432"/>
                  <a:pt x="3335" y="1434"/>
                </a:cubicBezTo>
                <a:cubicBezTo>
                  <a:pt x="3335" y="1434"/>
                  <a:pt x="3335" y="1434"/>
                  <a:pt x="3335" y="1434"/>
                </a:cubicBezTo>
                <a:cubicBezTo>
                  <a:pt x="3342" y="1435"/>
                  <a:pt x="3344" y="1435"/>
                  <a:pt x="3347" y="1435"/>
                </a:cubicBezTo>
                <a:cubicBezTo>
                  <a:pt x="3352" y="1436"/>
                  <a:pt x="3353" y="1435"/>
                  <a:pt x="3359" y="1436"/>
                </a:cubicBezTo>
                <a:cubicBezTo>
                  <a:pt x="3353" y="1436"/>
                  <a:pt x="3349" y="1436"/>
                  <a:pt x="3345" y="1436"/>
                </a:cubicBezTo>
                <a:cubicBezTo>
                  <a:pt x="3354" y="1437"/>
                  <a:pt x="3363" y="1436"/>
                  <a:pt x="3368" y="1436"/>
                </a:cubicBezTo>
                <a:cubicBezTo>
                  <a:pt x="3376" y="1435"/>
                  <a:pt x="3382" y="1434"/>
                  <a:pt x="3382" y="1433"/>
                </a:cubicBezTo>
                <a:cubicBezTo>
                  <a:pt x="3380" y="1434"/>
                  <a:pt x="3387" y="1432"/>
                  <a:pt x="3383" y="1433"/>
                </a:cubicBezTo>
                <a:cubicBezTo>
                  <a:pt x="3389" y="1432"/>
                  <a:pt x="3392" y="1430"/>
                  <a:pt x="3395" y="1429"/>
                </a:cubicBezTo>
                <a:cubicBezTo>
                  <a:pt x="3395" y="1429"/>
                  <a:pt x="3393" y="1430"/>
                  <a:pt x="3391" y="1430"/>
                </a:cubicBezTo>
                <a:cubicBezTo>
                  <a:pt x="3393" y="1429"/>
                  <a:pt x="3398" y="1427"/>
                  <a:pt x="3397" y="1427"/>
                </a:cubicBezTo>
                <a:cubicBezTo>
                  <a:pt x="3394" y="1428"/>
                  <a:pt x="3394" y="1428"/>
                  <a:pt x="3391" y="1430"/>
                </a:cubicBezTo>
                <a:cubicBezTo>
                  <a:pt x="3392" y="1429"/>
                  <a:pt x="3400" y="1425"/>
                  <a:pt x="3402" y="1424"/>
                </a:cubicBezTo>
                <a:cubicBezTo>
                  <a:pt x="3405" y="1423"/>
                  <a:pt x="3397" y="1428"/>
                  <a:pt x="3401" y="1426"/>
                </a:cubicBezTo>
                <a:cubicBezTo>
                  <a:pt x="3406" y="1423"/>
                  <a:pt x="3410" y="1421"/>
                  <a:pt x="3413" y="1418"/>
                </a:cubicBezTo>
                <a:cubicBezTo>
                  <a:pt x="3411" y="1420"/>
                  <a:pt x="3407" y="1422"/>
                  <a:pt x="3408" y="1421"/>
                </a:cubicBezTo>
                <a:cubicBezTo>
                  <a:pt x="3406" y="1422"/>
                  <a:pt x="3404" y="1423"/>
                  <a:pt x="3403" y="1424"/>
                </a:cubicBezTo>
                <a:cubicBezTo>
                  <a:pt x="3403" y="1424"/>
                  <a:pt x="3403" y="1424"/>
                  <a:pt x="3403" y="1424"/>
                </a:cubicBezTo>
                <a:cubicBezTo>
                  <a:pt x="3394" y="1428"/>
                  <a:pt x="3388" y="1430"/>
                  <a:pt x="3378" y="1433"/>
                </a:cubicBezTo>
                <a:cubicBezTo>
                  <a:pt x="3379" y="1433"/>
                  <a:pt x="3380" y="1432"/>
                  <a:pt x="3382" y="1432"/>
                </a:cubicBezTo>
                <a:cubicBezTo>
                  <a:pt x="3376" y="1434"/>
                  <a:pt x="3370" y="1435"/>
                  <a:pt x="3364" y="1435"/>
                </a:cubicBezTo>
                <a:cubicBezTo>
                  <a:pt x="3367" y="1435"/>
                  <a:pt x="3365" y="1435"/>
                  <a:pt x="3365" y="1435"/>
                </a:cubicBezTo>
                <a:cubicBezTo>
                  <a:pt x="3363" y="1435"/>
                  <a:pt x="3362" y="1435"/>
                  <a:pt x="3360" y="1435"/>
                </a:cubicBezTo>
                <a:cubicBezTo>
                  <a:pt x="3363" y="1434"/>
                  <a:pt x="3363" y="1434"/>
                  <a:pt x="3363" y="1434"/>
                </a:cubicBezTo>
                <a:cubicBezTo>
                  <a:pt x="3362" y="1435"/>
                  <a:pt x="3357" y="1435"/>
                  <a:pt x="3353" y="1435"/>
                </a:cubicBezTo>
                <a:cubicBezTo>
                  <a:pt x="3349" y="1434"/>
                  <a:pt x="3345" y="1434"/>
                  <a:pt x="3344" y="1434"/>
                </a:cubicBezTo>
                <a:cubicBezTo>
                  <a:pt x="3345" y="1434"/>
                  <a:pt x="3345" y="1434"/>
                  <a:pt x="3345" y="1434"/>
                </a:cubicBezTo>
                <a:cubicBezTo>
                  <a:pt x="3336" y="1432"/>
                  <a:pt x="3346" y="1434"/>
                  <a:pt x="3340" y="1433"/>
                </a:cubicBezTo>
                <a:cubicBezTo>
                  <a:pt x="3335" y="1432"/>
                  <a:pt x="3338" y="1432"/>
                  <a:pt x="3334" y="1431"/>
                </a:cubicBezTo>
                <a:cubicBezTo>
                  <a:pt x="3325" y="1429"/>
                  <a:pt x="3311" y="1424"/>
                  <a:pt x="3302" y="1419"/>
                </a:cubicBezTo>
                <a:cubicBezTo>
                  <a:pt x="3295" y="1415"/>
                  <a:pt x="3288" y="1411"/>
                  <a:pt x="3282" y="1407"/>
                </a:cubicBezTo>
                <a:cubicBezTo>
                  <a:pt x="3276" y="1403"/>
                  <a:pt x="3283" y="1407"/>
                  <a:pt x="3277" y="1403"/>
                </a:cubicBezTo>
                <a:cubicBezTo>
                  <a:pt x="3279" y="1403"/>
                  <a:pt x="3273" y="1398"/>
                  <a:pt x="3281" y="1404"/>
                </a:cubicBezTo>
                <a:cubicBezTo>
                  <a:pt x="3279" y="1403"/>
                  <a:pt x="3278" y="1402"/>
                  <a:pt x="3277" y="1401"/>
                </a:cubicBezTo>
                <a:cubicBezTo>
                  <a:pt x="3276" y="1400"/>
                  <a:pt x="3276" y="1400"/>
                  <a:pt x="3276" y="1400"/>
                </a:cubicBezTo>
                <a:cubicBezTo>
                  <a:pt x="3275" y="1400"/>
                  <a:pt x="3275" y="1400"/>
                  <a:pt x="3275" y="1400"/>
                </a:cubicBezTo>
                <a:cubicBezTo>
                  <a:pt x="3275" y="1399"/>
                  <a:pt x="3275" y="1399"/>
                  <a:pt x="3275" y="1399"/>
                </a:cubicBezTo>
                <a:cubicBezTo>
                  <a:pt x="3275" y="1399"/>
                  <a:pt x="3275" y="1399"/>
                  <a:pt x="3275" y="1399"/>
                </a:cubicBezTo>
                <a:cubicBezTo>
                  <a:pt x="3274" y="1399"/>
                  <a:pt x="3274" y="1399"/>
                  <a:pt x="3274" y="1399"/>
                </a:cubicBezTo>
                <a:cubicBezTo>
                  <a:pt x="3274" y="1399"/>
                  <a:pt x="3274" y="1399"/>
                  <a:pt x="3274" y="1399"/>
                </a:cubicBezTo>
                <a:cubicBezTo>
                  <a:pt x="3274" y="1399"/>
                  <a:pt x="3272" y="1398"/>
                  <a:pt x="3272" y="1398"/>
                </a:cubicBezTo>
                <a:cubicBezTo>
                  <a:pt x="3271" y="1398"/>
                  <a:pt x="3271" y="1398"/>
                  <a:pt x="3271" y="1398"/>
                </a:cubicBezTo>
                <a:cubicBezTo>
                  <a:pt x="3270" y="1399"/>
                  <a:pt x="3269" y="1399"/>
                  <a:pt x="3269" y="1399"/>
                </a:cubicBezTo>
                <a:cubicBezTo>
                  <a:pt x="3267" y="1399"/>
                  <a:pt x="3271" y="1398"/>
                  <a:pt x="3267" y="1399"/>
                </a:cubicBezTo>
                <a:cubicBezTo>
                  <a:pt x="3265" y="1400"/>
                  <a:pt x="3266" y="1400"/>
                  <a:pt x="3268" y="1399"/>
                </a:cubicBezTo>
                <a:cubicBezTo>
                  <a:pt x="3268" y="1399"/>
                  <a:pt x="3270" y="1399"/>
                  <a:pt x="3271" y="1399"/>
                </a:cubicBezTo>
                <a:cubicBezTo>
                  <a:pt x="3272" y="1399"/>
                  <a:pt x="3272" y="1399"/>
                  <a:pt x="3272" y="1399"/>
                </a:cubicBezTo>
                <a:cubicBezTo>
                  <a:pt x="3273" y="1399"/>
                  <a:pt x="3273" y="1399"/>
                  <a:pt x="3274" y="1399"/>
                </a:cubicBezTo>
                <a:cubicBezTo>
                  <a:pt x="3274" y="1399"/>
                  <a:pt x="3274" y="1399"/>
                  <a:pt x="3274" y="1399"/>
                </a:cubicBezTo>
                <a:cubicBezTo>
                  <a:pt x="3275" y="1400"/>
                  <a:pt x="3275" y="1400"/>
                  <a:pt x="3275" y="1400"/>
                </a:cubicBezTo>
                <a:cubicBezTo>
                  <a:pt x="3275" y="1400"/>
                  <a:pt x="3275" y="1400"/>
                  <a:pt x="3275" y="1400"/>
                </a:cubicBezTo>
                <a:cubicBezTo>
                  <a:pt x="3275" y="1400"/>
                  <a:pt x="3275" y="1400"/>
                  <a:pt x="3275" y="1400"/>
                </a:cubicBezTo>
                <a:cubicBezTo>
                  <a:pt x="3277" y="1401"/>
                  <a:pt x="3277" y="1401"/>
                  <a:pt x="3277" y="1401"/>
                </a:cubicBezTo>
                <a:cubicBezTo>
                  <a:pt x="3277" y="1402"/>
                  <a:pt x="3277" y="1402"/>
                  <a:pt x="3276" y="1401"/>
                </a:cubicBezTo>
                <a:cubicBezTo>
                  <a:pt x="3275" y="1400"/>
                  <a:pt x="3275" y="1400"/>
                  <a:pt x="3275" y="1400"/>
                </a:cubicBezTo>
                <a:cubicBezTo>
                  <a:pt x="3274" y="1400"/>
                  <a:pt x="3274" y="1400"/>
                  <a:pt x="3274" y="1400"/>
                </a:cubicBezTo>
                <a:cubicBezTo>
                  <a:pt x="3273" y="1399"/>
                  <a:pt x="3274" y="1400"/>
                  <a:pt x="3273" y="1399"/>
                </a:cubicBezTo>
                <a:cubicBezTo>
                  <a:pt x="3273" y="1399"/>
                  <a:pt x="3272" y="1399"/>
                  <a:pt x="3272" y="1399"/>
                </a:cubicBezTo>
                <a:cubicBezTo>
                  <a:pt x="3271" y="1399"/>
                  <a:pt x="3271" y="1399"/>
                  <a:pt x="3271" y="1399"/>
                </a:cubicBezTo>
                <a:cubicBezTo>
                  <a:pt x="3267" y="1400"/>
                  <a:pt x="3265" y="1401"/>
                  <a:pt x="3268" y="1400"/>
                </a:cubicBezTo>
                <a:cubicBezTo>
                  <a:pt x="3258" y="1404"/>
                  <a:pt x="3247" y="1408"/>
                  <a:pt x="3237" y="1412"/>
                </a:cubicBezTo>
                <a:cubicBezTo>
                  <a:pt x="3240" y="1411"/>
                  <a:pt x="3241" y="1410"/>
                  <a:pt x="3238" y="1411"/>
                </a:cubicBezTo>
                <a:cubicBezTo>
                  <a:pt x="3233" y="1413"/>
                  <a:pt x="3225" y="1415"/>
                  <a:pt x="3216" y="1417"/>
                </a:cubicBezTo>
                <a:cubicBezTo>
                  <a:pt x="3216" y="1418"/>
                  <a:pt x="3219" y="1417"/>
                  <a:pt x="3218" y="1418"/>
                </a:cubicBezTo>
                <a:cubicBezTo>
                  <a:pt x="3217" y="1418"/>
                  <a:pt x="3215" y="1419"/>
                  <a:pt x="3212" y="1419"/>
                </a:cubicBezTo>
                <a:cubicBezTo>
                  <a:pt x="3211" y="1419"/>
                  <a:pt x="3211" y="1418"/>
                  <a:pt x="3203" y="1420"/>
                </a:cubicBezTo>
                <a:cubicBezTo>
                  <a:pt x="3205" y="1419"/>
                  <a:pt x="3217" y="1417"/>
                  <a:pt x="3213" y="1417"/>
                </a:cubicBezTo>
                <a:cubicBezTo>
                  <a:pt x="3216" y="1416"/>
                  <a:pt x="3231" y="1412"/>
                  <a:pt x="3234" y="1411"/>
                </a:cubicBezTo>
                <a:cubicBezTo>
                  <a:pt x="3241" y="1409"/>
                  <a:pt x="3228" y="1413"/>
                  <a:pt x="3229" y="1412"/>
                </a:cubicBezTo>
                <a:cubicBezTo>
                  <a:pt x="3223" y="1414"/>
                  <a:pt x="3220" y="1415"/>
                  <a:pt x="3210" y="1417"/>
                </a:cubicBezTo>
                <a:cubicBezTo>
                  <a:pt x="3210" y="1418"/>
                  <a:pt x="3214" y="1417"/>
                  <a:pt x="3209" y="1418"/>
                </a:cubicBezTo>
                <a:cubicBezTo>
                  <a:pt x="3200" y="1421"/>
                  <a:pt x="3198" y="1420"/>
                  <a:pt x="3195" y="1420"/>
                </a:cubicBezTo>
                <a:cubicBezTo>
                  <a:pt x="3200" y="1419"/>
                  <a:pt x="3200" y="1419"/>
                  <a:pt x="3200" y="1419"/>
                </a:cubicBezTo>
                <a:cubicBezTo>
                  <a:pt x="3194" y="1420"/>
                  <a:pt x="3192" y="1420"/>
                  <a:pt x="3185" y="1421"/>
                </a:cubicBezTo>
                <a:cubicBezTo>
                  <a:pt x="3183" y="1420"/>
                  <a:pt x="3195" y="1420"/>
                  <a:pt x="3198" y="1419"/>
                </a:cubicBezTo>
                <a:cubicBezTo>
                  <a:pt x="3193" y="1419"/>
                  <a:pt x="3193" y="1419"/>
                  <a:pt x="3193" y="1419"/>
                </a:cubicBezTo>
                <a:cubicBezTo>
                  <a:pt x="3183" y="1420"/>
                  <a:pt x="3190" y="1420"/>
                  <a:pt x="3180" y="1420"/>
                </a:cubicBezTo>
                <a:cubicBezTo>
                  <a:pt x="3182" y="1420"/>
                  <a:pt x="3182" y="1420"/>
                  <a:pt x="3182" y="1420"/>
                </a:cubicBezTo>
                <a:cubicBezTo>
                  <a:pt x="3179" y="1420"/>
                  <a:pt x="3177" y="1420"/>
                  <a:pt x="3175" y="1420"/>
                </a:cubicBezTo>
                <a:cubicBezTo>
                  <a:pt x="3175" y="1421"/>
                  <a:pt x="3176" y="1421"/>
                  <a:pt x="3182" y="1421"/>
                </a:cubicBezTo>
                <a:cubicBezTo>
                  <a:pt x="3178" y="1422"/>
                  <a:pt x="3177" y="1421"/>
                  <a:pt x="3168" y="1421"/>
                </a:cubicBezTo>
                <a:cubicBezTo>
                  <a:pt x="3165" y="1422"/>
                  <a:pt x="3172" y="1421"/>
                  <a:pt x="3172" y="1422"/>
                </a:cubicBezTo>
                <a:cubicBezTo>
                  <a:pt x="3173" y="1422"/>
                  <a:pt x="3167" y="1422"/>
                  <a:pt x="3163" y="1422"/>
                </a:cubicBezTo>
                <a:cubicBezTo>
                  <a:pt x="3155" y="1421"/>
                  <a:pt x="3159" y="1421"/>
                  <a:pt x="3156" y="1421"/>
                </a:cubicBezTo>
                <a:cubicBezTo>
                  <a:pt x="3157" y="1421"/>
                  <a:pt x="3163" y="1421"/>
                  <a:pt x="3162" y="1421"/>
                </a:cubicBezTo>
                <a:cubicBezTo>
                  <a:pt x="3171" y="1421"/>
                  <a:pt x="3159" y="1420"/>
                  <a:pt x="3165" y="1420"/>
                </a:cubicBezTo>
                <a:cubicBezTo>
                  <a:pt x="3157" y="1419"/>
                  <a:pt x="3159" y="1420"/>
                  <a:pt x="3152" y="1419"/>
                </a:cubicBezTo>
                <a:cubicBezTo>
                  <a:pt x="3159" y="1420"/>
                  <a:pt x="3153" y="1420"/>
                  <a:pt x="3155" y="1420"/>
                </a:cubicBezTo>
                <a:cubicBezTo>
                  <a:pt x="3143" y="1420"/>
                  <a:pt x="3148" y="1419"/>
                  <a:pt x="3137" y="1416"/>
                </a:cubicBezTo>
                <a:cubicBezTo>
                  <a:pt x="3139" y="1418"/>
                  <a:pt x="3123" y="1413"/>
                  <a:pt x="3130" y="1417"/>
                </a:cubicBezTo>
                <a:cubicBezTo>
                  <a:pt x="3127" y="1416"/>
                  <a:pt x="3124" y="1415"/>
                  <a:pt x="3121" y="1414"/>
                </a:cubicBezTo>
                <a:cubicBezTo>
                  <a:pt x="3124" y="1414"/>
                  <a:pt x="3117" y="1412"/>
                  <a:pt x="3122" y="1413"/>
                </a:cubicBezTo>
                <a:cubicBezTo>
                  <a:pt x="3118" y="1412"/>
                  <a:pt x="3118" y="1412"/>
                  <a:pt x="3118" y="1412"/>
                </a:cubicBezTo>
                <a:cubicBezTo>
                  <a:pt x="3120" y="1412"/>
                  <a:pt x="3122" y="1413"/>
                  <a:pt x="3124" y="1413"/>
                </a:cubicBezTo>
                <a:cubicBezTo>
                  <a:pt x="3120" y="1411"/>
                  <a:pt x="3114" y="1408"/>
                  <a:pt x="3112" y="1407"/>
                </a:cubicBezTo>
                <a:cubicBezTo>
                  <a:pt x="3107" y="1405"/>
                  <a:pt x="3113" y="1408"/>
                  <a:pt x="3107" y="1405"/>
                </a:cubicBezTo>
                <a:cubicBezTo>
                  <a:pt x="3109" y="1406"/>
                  <a:pt x="3106" y="1404"/>
                  <a:pt x="3103" y="1403"/>
                </a:cubicBezTo>
                <a:cubicBezTo>
                  <a:pt x="3108" y="1406"/>
                  <a:pt x="3103" y="1403"/>
                  <a:pt x="3100" y="1402"/>
                </a:cubicBezTo>
                <a:cubicBezTo>
                  <a:pt x="3098" y="1401"/>
                  <a:pt x="3098" y="1401"/>
                  <a:pt x="3098" y="1401"/>
                </a:cubicBezTo>
                <a:cubicBezTo>
                  <a:pt x="3096" y="1402"/>
                  <a:pt x="3096" y="1402"/>
                  <a:pt x="3096" y="1402"/>
                </a:cubicBezTo>
                <a:cubicBezTo>
                  <a:pt x="3096" y="1402"/>
                  <a:pt x="3096" y="1402"/>
                  <a:pt x="3096" y="1402"/>
                </a:cubicBezTo>
                <a:cubicBezTo>
                  <a:pt x="3092" y="1405"/>
                  <a:pt x="3087" y="1407"/>
                  <a:pt x="3088" y="1407"/>
                </a:cubicBezTo>
                <a:cubicBezTo>
                  <a:pt x="3090" y="1406"/>
                  <a:pt x="3091" y="1404"/>
                  <a:pt x="3092" y="1403"/>
                </a:cubicBezTo>
                <a:cubicBezTo>
                  <a:pt x="3089" y="1406"/>
                  <a:pt x="3091" y="1404"/>
                  <a:pt x="3087" y="1406"/>
                </a:cubicBezTo>
                <a:cubicBezTo>
                  <a:pt x="3086" y="1407"/>
                  <a:pt x="3084" y="1409"/>
                  <a:pt x="3083" y="1410"/>
                </a:cubicBezTo>
                <a:cubicBezTo>
                  <a:pt x="3080" y="1411"/>
                  <a:pt x="3077" y="1412"/>
                  <a:pt x="3076" y="1412"/>
                </a:cubicBezTo>
                <a:cubicBezTo>
                  <a:pt x="3078" y="1412"/>
                  <a:pt x="3080" y="1411"/>
                  <a:pt x="3081" y="1410"/>
                </a:cubicBezTo>
                <a:cubicBezTo>
                  <a:pt x="3074" y="1413"/>
                  <a:pt x="3080" y="1410"/>
                  <a:pt x="3072" y="1413"/>
                </a:cubicBezTo>
                <a:cubicBezTo>
                  <a:pt x="3070" y="1414"/>
                  <a:pt x="3070" y="1414"/>
                  <a:pt x="3070" y="1414"/>
                </a:cubicBezTo>
                <a:cubicBezTo>
                  <a:pt x="3069" y="1414"/>
                  <a:pt x="3068" y="1414"/>
                  <a:pt x="3069" y="1414"/>
                </a:cubicBezTo>
                <a:cubicBezTo>
                  <a:pt x="3068" y="1414"/>
                  <a:pt x="3064" y="1415"/>
                  <a:pt x="3062" y="1416"/>
                </a:cubicBezTo>
                <a:cubicBezTo>
                  <a:pt x="3061" y="1415"/>
                  <a:pt x="3061" y="1415"/>
                  <a:pt x="3061" y="1415"/>
                </a:cubicBezTo>
                <a:cubicBezTo>
                  <a:pt x="3058" y="1416"/>
                  <a:pt x="3054" y="1417"/>
                  <a:pt x="3050" y="1417"/>
                </a:cubicBezTo>
                <a:cubicBezTo>
                  <a:pt x="3053" y="1417"/>
                  <a:pt x="3054" y="1417"/>
                  <a:pt x="3060" y="1416"/>
                </a:cubicBezTo>
                <a:cubicBezTo>
                  <a:pt x="3063" y="1416"/>
                  <a:pt x="3054" y="1418"/>
                  <a:pt x="3053" y="1418"/>
                </a:cubicBezTo>
                <a:cubicBezTo>
                  <a:pt x="3053" y="1417"/>
                  <a:pt x="3044" y="1418"/>
                  <a:pt x="3040" y="1418"/>
                </a:cubicBezTo>
                <a:cubicBezTo>
                  <a:pt x="3038" y="1418"/>
                  <a:pt x="3036" y="1417"/>
                  <a:pt x="3034" y="1417"/>
                </a:cubicBezTo>
                <a:cubicBezTo>
                  <a:pt x="3033" y="1418"/>
                  <a:pt x="3033" y="1418"/>
                  <a:pt x="3033" y="1418"/>
                </a:cubicBezTo>
                <a:cubicBezTo>
                  <a:pt x="3031" y="1417"/>
                  <a:pt x="3024" y="1417"/>
                  <a:pt x="3020" y="1416"/>
                </a:cubicBezTo>
                <a:cubicBezTo>
                  <a:pt x="3022" y="1416"/>
                  <a:pt x="3022" y="1415"/>
                  <a:pt x="3019" y="1415"/>
                </a:cubicBezTo>
                <a:cubicBezTo>
                  <a:pt x="3023" y="1416"/>
                  <a:pt x="3012" y="1414"/>
                  <a:pt x="3013" y="1415"/>
                </a:cubicBezTo>
                <a:cubicBezTo>
                  <a:pt x="3005" y="1412"/>
                  <a:pt x="3015" y="1414"/>
                  <a:pt x="3013" y="1413"/>
                </a:cubicBezTo>
                <a:cubicBezTo>
                  <a:pt x="3009" y="1413"/>
                  <a:pt x="3004" y="1410"/>
                  <a:pt x="3001" y="1410"/>
                </a:cubicBezTo>
                <a:cubicBezTo>
                  <a:pt x="3007" y="1412"/>
                  <a:pt x="3000" y="1410"/>
                  <a:pt x="2999" y="1410"/>
                </a:cubicBezTo>
                <a:cubicBezTo>
                  <a:pt x="2992" y="1408"/>
                  <a:pt x="3000" y="1410"/>
                  <a:pt x="2995" y="1408"/>
                </a:cubicBezTo>
                <a:cubicBezTo>
                  <a:pt x="2992" y="1407"/>
                  <a:pt x="2988" y="1406"/>
                  <a:pt x="2993" y="1408"/>
                </a:cubicBezTo>
                <a:cubicBezTo>
                  <a:pt x="2989" y="1406"/>
                  <a:pt x="2984" y="1405"/>
                  <a:pt x="2980" y="1403"/>
                </a:cubicBezTo>
                <a:cubicBezTo>
                  <a:pt x="2978" y="1401"/>
                  <a:pt x="2988" y="1406"/>
                  <a:pt x="2986" y="1405"/>
                </a:cubicBezTo>
                <a:cubicBezTo>
                  <a:pt x="2976" y="1400"/>
                  <a:pt x="2980" y="1404"/>
                  <a:pt x="2972" y="1399"/>
                </a:cubicBezTo>
                <a:cubicBezTo>
                  <a:pt x="2974" y="1401"/>
                  <a:pt x="2973" y="1401"/>
                  <a:pt x="2970" y="1399"/>
                </a:cubicBezTo>
                <a:cubicBezTo>
                  <a:pt x="2969" y="1399"/>
                  <a:pt x="2969" y="1399"/>
                  <a:pt x="2969" y="1399"/>
                </a:cubicBezTo>
                <a:cubicBezTo>
                  <a:pt x="2969" y="1399"/>
                  <a:pt x="2969" y="1399"/>
                  <a:pt x="2969" y="1399"/>
                </a:cubicBezTo>
                <a:cubicBezTo>
                  <a:pt x="2969" y="1400"/>
                  <a:pt x="2968" y="1401"/>
                  <a:pt x="2967" y="1401"/>
                </a:cubicBezTo>
                <a:cubicBezTo>
                  <a:pt x="2958" y="1407"/>
                  <a:pt x="2971" y="1399"/>
                  <a:pt x="2967" y="1400"/>
                </a:cubicBezTo>
                <a:cubicBezTo>
                  <a:pt x="2963" y="1403"/>
                  <a:pt x="2963" y="1403"/>
                  <a:pt x="2963" y="1403"/>
                </a:cubicBezTo>
                <a:cubicBezTo>
                  <a:pt x="2960" y="1405"/>
                  <a:pt x="2966" y="1400"/>
                  <a:pt x="2968" y="1398"/>
                </a:cubicBezTo>
                <a:cubicBezTo>
                  <a:pt x="2969" y="1397"/>
                  <a:pt x="2969" y="1397"/>
                  <a:pt x="2969" y="1397"/>
                </a:cubicBezTo>
                <a:cubicBezTo>
                  <a:pt x="2971" y="1398"/>
                  <a:pt x="2971" y="1398"/>
                  <a:pt x="2971" y="1398"/>
                </a:cubicBezTo>
                <a:cubicBezTo>
                  <a:pt x="2972" y="1398"/>
                  <a:pt x="2973" y="1399"/>
                  <a:pt x="2971" y="1398"/>
                </a:cubicBezTo>
                <a:cubicBezTo>
                  <a:pt x="2971" y="1397"/>
                  <a:pt x="2971" y="1397"/>
                  <a:pt x="2971" y="1397"/>
                </a:cubicBezTo>
                <a:cubicBezTo>
                  <a:pt x="2969" y="1397"/>
                  <a:pt x="2969" y="1397"/>
                  <a:pt x="2969" y="1397"/>
                </a:cubicBezTo>
                <a:cubicBezTo>
                  <a:pt x="2967" y="1398"/>
                  <a:pt x="2967" y="1398"/>
                  <a:pt x="2967" y="1398"/>
                </a:cubicBezTo>
                <a:cubicBezTo>
                  <a:pt x="2964" y="1400"/>
                  <a:pt x="2964" y="1400"/>
                  <a:pt x="2964" y="1400"/>
                </a:cubicBezTo>
                <a:cubicBezTo>
                  <a:pt x="2965" y="1400"/>
                  <a:pt x="2966" y="1398"/>
                  <a:pt x="2964" y="1399"/>
                </a:cubicBezTo>
                <a:cubicBezTo>
                  <a:pt x="2964" y="1400"/>
                  <a:pt x="2955" y="1405"/>
                  <a:pt x="2955" y="1405"/>
                </a:cubicBezTo>
                <a:cubicBezTo>
                  <a:pt x="2954" y="1406"/>
                  <a:pt x="2958" y="1404"/>
                  <a:pt x="2957" y="1404"/>
                </a:cubicBezTo>
                <a:cubicBezTo>
                  <a:pt x="2953" y="1407"/>
                  <a:pt x="2952" y="1408"/>
                  <a:pt x="2945" y="1412"/>
                </a:cubicBezTo>
                <a:cubicBezTo>
                  <a:pt x="2948" y="1410"/>
                  <a:pt x="2943" y="1412"/>
                  <a:pt x="2945" y="1411"/>
                </a:cubicBezTo>
                <a:cubicBezTo>
                  <a:pt x="2941" y="1412"/>
                  <a:pt x="2944" y="1412"/>
                  <a:pt x="2939" y="1414"/>
                </a:cubicBezTo>
                <a:cubicBezTo>
                  <a:pt x="2939" y="1413"/>
                  <a:pt x="2939" y="1413"/>
                  <a:pt x="2939" y="1413"/>
                </a:cubicBezTo>
                <a:cubicBezTo>
                  <a:pt x="2931" y="1418"/>
                  <a:pt x="2920" y="1422"/>
                  <a:pt x="2910" y="1425"/>
                </a:cubicBezTo>
                <a:cubicBezTo>
                  <a:pt x="2899" y="1428"/>
                  <a:pt x="2889" y="1429"/>
                  <a:pt x="2880" y="1430"/>
                </a:cubicBezTo>
                <a:cubicBezTo>
                  <a:pt x="2877" y="1429"/>
                  <a:pt x="2871" y="1430"/>
                  <a:pt x="2861" y="1427"/>
                </a:cubicBezTo>
                <a:cubicBezTo>
                  <a:pt x="2865" y="1428"/>
                  <a:pt x="2861" y="1428"/>
                  <a:pt x="2859" y="1427"/>
                </a:cubicBezTo>
                <a:cubicBezTo>
                  <a:pt x="2857" y="1427"/>
                  <a:pt x="2856" y="1426"/>
                  <a:pt x="2854" y="1426"/>
                </a:cubicBezTo>
                <a:cubicBezTo>
                  <a:pt x="2849" y="1424"/>
                  <a:pt x="2842" y="1422"/>
                  <a:pt x="2837" y="1419"/>
                </a:cubicBezTo>
                <a:cubicBezTo>
                  <a:pt x="2837" y="1419"/>
                  <a:pt x="2837" y="1419"/>
                  <a:pt x="2836" y="1418"/>
                </a:cubicBezTo>
                <a:cubicBezTo>
                  <a:pt x="2832" y="1416"/>
                  <a:pt x="2832" y="1416"/>
                  <a:pt x="2830" y="1415"/>
                </a:cubicBezTo>
                <a:cubicBezTo>
                  <a:pt x="2829" y="1414"/>
                  <a:pt x="2829" y="1413"/>
                  <a:pt x="2828" y="1413"/>
                </a:cubicBezTo>
                <a:cubicBezTo>
                  <a:pt x="2827" y="1413"/>
                  <a:pt x="2827" y="1413"/>
                  <a:pt x="2827" y="1413"/>
                </a:cubicBezTo>
                <a:cubicBezTo>
                  <a:pt x="2823" y="1410"/>
                  <a:pt x="2818" y="1405"/>
                  <a:pt x="2819" y="1405"/>
                </a:cubicBezTo>
                <a:cubicBezTo>
                  <a:pt x="2818" y="1404"/>
                  <a:pt x="2817" y="1403"/>
                  <a:pt x="2818" y="1405"/>
                </a:cubicBezTo>
                <a:cubicBezTo>
                  <a:pt x="2817" y="1403"/>
                  <a:pt x="2817" y="1403"/>
                  <a:pt x="2817" y="1403"/>
                </a:cubicBezTo>
                <a:cubicBezTo>
                  <a:pt x="2815" y="1401"/>
                  <a:pt x="2815" y="1401"/>
                  <a:pt x="2815" y="1401"/>
                </a:cubicBezTo>
                <a:cubicBezTo>
                  <a:pt x="2812" y="1403"/>
                  <a:pt x="2812" y="1403"/>
                  <a:pt x="2812" y="1403"/>
                </a:cubicBezTo>
                <a:cubicBezTo>
                  <a:pt x="2809" y="1407"/>
                  <a:pt x="2800" y="1414"/>
                  <a:pt x="2793" y="1418"/>
                </a:cubicBezTo>
                <a:cubicBezTo>
                  <a:pt x="2797" y="1416"/>
                  <a:pt x="2796" y="1417"/>
                  <a:pt x="2797" y="1417"/>
                </a:cubicBezTo>
                <a:cubicBezTo>
                  <a:pt x="2796" y="1418"/>
                  <a:pt x="2795" y="1418"/>
                  <a:pt x="2792" y="1420"/>
                </a:cubicBezTo>
                <a:cubicBezTo>
                  <a:pt x="2792" y="1420"/>
                  <a:pt x="2788" y="1422"/>
                  <a:pt x="2792" y="1419"/>
                </a:cubicBezTo>
                <a:cubicBezTo>
                  <a:pt x="2781" y="1425"/>
                  <a:pt x="2765" y="1431"/>
                  <a:pt x="2750" y="1433"/>
                </a:cubicBezTo>
                <a:cubicBezTo>
                  <a:pt x="2747" y="1434"/>
                  <a:pt x="2748" y="1434"/>
                  <a:pt x="2746" y="1434"/>
                </a:cubicBezTo>
                <a:cubicBezTo>
                  <a:pt x="2736" y="1434"/>
                  <a:pt x="2724" y="1435"/>
                  <a:pt x="2713" y="1433"/>
                </a:cubicBezTo>
                <a:cubicBezTo>
                  <a:pt x="2716" y="1433"/>
                  <a:pt x="2712" y="1434"/>
                  <a:pt x="2706" y="1433"/>
                </a:cubicBezTo>
                <a:cubicBezTo>
                  <a:pt x="2700" y="1432"/>
                  <a:pt x="2704" y="1431"/>
                  <a:pt x="2698" y="1430"/>
                </a:cubicBezTo>
                <a:cubicBezTo>
                  <a:pt x="2695" y="1429"/>
                  <a:pt x="2690" y="1428"/>
                  <a:pt x="2688" y="1427"/>
                </a:cubicBezTo>
                <a:cubicBezTo>
                  <a:pt x="2688" y="1427"/>
                  <a:pt x="2688" y="1427"/>
                  <a:pt x="2688" y="1427"/>
                </a:cubicBezTo>
                <a:cubicBezTo>
                  <a:pt x="2685" y="1426"/>
                  <a:pt x="2679" y="1425"/>
                  <a:pt x="2675" y="1423"/>
                </a:cubicBezTo>
                <a:cubicBezTo>
                  <a:pt x="2676" y="1423"/>
                  <a:pt x="2676" y="1423"/>
                  <a:pt x="2676" y="1423"/>
                </a:cubicBezTo>
                <a:cubicBezTo>
                  <a:pt x="2673" y="1422"/>
                  <a:pt x="2669" y="1420"/>
                  <a:pt x="2666" y="1419"/>
                </a:cubicBezTo>
                <a:cubicBezTo>
                  <a:pt x="2664" y="1419"/>
                  <a:pt x="2656" y="1415"/>
                  <a:pt x="2654" y="1414"/>
                </a:cubicBezTo>
                <a:cubicBezTo>
                  <a:pt x="2654" y="1414"/>
                  <a:pt x="2655" y="1414"/>
                  <a:pt x="2654" y="1414"/>
                </a:cubicBezTo>
                <a:cubicBezTo>
                  <a:pt x="2653" y="1414"/>
                  <a:pt x="2653" y="1414"/>
                  <a:pt x="2653" y="1414"/>
                </a:cubicBezTo>
                <a:cubicBezTo>
                  <a:pt x="2651" y="1413"/>
                  <a:pt x="2649" y="1412"/>
                  <a:pt x="2647" y="1410"/>
                </a:cubicBezTo>
                <a:cubicBezTo>
                  <a:pt x="2649" y="1411"/>
                  <a:pt x="2649" y="1411"/>
                  <a:pt x="2651" y="1412"/>
                </a:cubicBezTo>
                <a:cubicBezTo>
                  <a:pt x="2644" y="1408"/>
                  <a:pt x="2648" y="1411"/>
                  <a:pt x="2645" y="1409"/>
                </a:cubicBezTo>
                <a:cubicBezTo>
                  <a:pt x="2641" y="1408"/>
                  <a:pt x="2640" y="1407"/>
                  <a:pt x="2639" y="1406"/>
                </a:cubicBezTo>
                <a:cubicBezTo>
                  <a:pt x="2638" y="1405"/>
                  <a:pt x="2638" y="1405"/>
                  <a:pt x="2638" y="1405"/>
                </a:cubicBezTo>
                <a:cubicBezTo>
                  <a:pt x="2637" y="1407"/>
                  <a:pt x="2637" y="1407"/>
                  <a:pt x="2637" y="1407"/>
                </a:cubicBezTo>
                <a:cubicBezTo>
                  <a:pt x="2636" y="1407"/>
                  <a:pt x="2636" y="1407"/>
                  <a:pt x="2636" y="1407"/>
                </a:cubicBezTo>
                <a:cubicBezTo>
                  <a:pt x="2637" y="1406"/>
                  <a:pt x="2637" y="1406"/>
                  <a:pt x="2637" y="1406"/>
                </a:cubicBezTo>
                <a:cubicBezTo>
                  <a:pt x="2638" y="1405"/>
                  <a:pt x="2638" y="1405"/>
                  <a:pt x="2638" y="1405"/>
                </a:cubicBezTo>
                <a:cubicBezTo>
                  <a:pt x="2640" y="1406"/>
                  <a:pt x="2640" y="1406"/>
                  <a:pt x="2640" y="1406"/>
                </a:cubicBezTo>
                <a:cubicBezTo>
                  <a:pt x="2641" y="1407"/>
                  <a:pt x="2642" y="1408"/>
                  <a:pt x="2643" y="1408"/>
                </a:cubicBezTo>
                <a:cubicBezTo>
                  <a:pt x="2646" y="1409"/>
                  <a:pt x="2640" y="1406"/>
                  <a:pt x="2640" y="1406"/>
                </a:cubicBezTo>
                <a:cubicBezTo>
                  <a:pt x="2640" y="1406"/>
                  <a:pt x="2640" y="1406"/>
                  <a:pt x="2640" y="1406"/>
                </a:cubicBezTo>
                <a:cubicBezTo>
                  <a:pt x="2638" y="1405"/>
                  <a:pt x="2638" y="1405"/>
                  <a:pt x="2638" y="1405"/>
                </a:cubicBezTo>
                <a:cubicBezTo>
                  <a:pt x="2636" y="1406"/>
                  <a:pt x="2636" y="1406"/>
                  <a:pt x="2636" y="1406"/>
                </a:cubicBezTo>
                <a:cubicBezTo>
                  <a:pt x="2636" y="1407"/>
                  <a:pt x="2636" y="1408"/>
                  <a:pt x="2633" y="1409"/>
                </a:cubicBezTo>
                <a:cubicBezTo>
                  <a:pt x="2630" y="1411"/>
                  <a:pt x="2624" y="1415"/>
                  <a:pt x="2624" y="1414"/>
                </a:cubicBezTo>
                <a:cubicBezTo>
                  <a:pt x="2622" y="1416"/>
                  <a:pt x="2619" y="1418"/>
                  <a:pt x="2617" y="1419"/>
                </a:cubicBezTo>
                <a:cubicBezTo>
                  <a:pt x="2620" y="1418"/>
                  <a:pt x="2624" y="1415"/>
                  <a:pt x="2625" y="1415"/>
                </a:cubicBezTo>
                <a:cubicBezTo>
                  <a:pt x="2623" y="1417"/>
                  <a:pt x="2618" y="1419"/>
                  <a:pt x="2618" y="1419"/>
                </a:cubicBezTo>
                <a:cubicBezTo>
                  <a:pt x="2619" y="1418"/>
                  <a:pt x="2619" y="1418"/>
                  <a:pt x="2619" y="1418"/>
                </a:cubicBezTo>
                <a:cubicBezTo>
                  <a:pt x="2618" y="1419"/>
                  <a:pt x="2611" y="1422"/>
                  <a:pt x="2615" y="1421"/>
                </a:cubicBezTo>
                <a:cubicBezTo>
                  <a:pt x="2613" y="1421"/>
                  <a:pt x="2611" y="1422"/>
                  <a:pt x="2610" y="1422"/>
                </a:cubicBezTo>
                <a:cubicBezTo>
                  <a:pt x="2608" y="1423"/>
                  <a:pt x="2603" y="1425"/>
                  <a:pt x="2599" y="1426"/>
                </a:cubicBezTo>
                <a:cubicBezTo>
                  <a:pt x="2598" y="1425"/>
                  <a:pt x="2602" y="1424"/>
                  <a:pt x="2594" y="1426"/>
                </a:cubicBezTo>
                <a:cubicBezTo>
                  <a:pt x="2592" y="1427"/>
                  <a:pt x="2589" y="1427"/>
                  <a:pt x="2587" y="1428"/>
                </a:cubicBezTo>
                <a:cubicBezTo>
                  <a:pt x="2583" y="1428"/>
                  <a:pt x="2583" y="1428"/>
                  <a:pt x="2583" y="1428"/>
                </a:cubicBezTo>
                <a:cubicBezTo>
                  <a:pt x="2577" y="1428"/>
                  <a:pt x="2574" y="1428"/>
                  <a:pt x="2571" y="1429"/>
                </a:cubicBezTo>
                <a:cubicBezTo>
                  <a:pt x="2568" y="1429"/>
                  <a:pt x="2565" y="1429"/>
                  <a:pt x="2560" y="1429"/>
                </a:cubicBezTo>
                <a:cubicBezTo>
                  <a:pt x="2565" y="1428"/>
                  <a:pt x="2561" y="1428"/>
                  <a:pt x="2557" y="1427"/>
                </a:cubicBezTo>
                <a:cubicBezTo>
                  <a:pt x="2557" y="1427"/>
                  <a:pt x="2556" y="1428"/>
                  <a:pt x="2554" y="1427"/>
                </a:cubicBezTo>
                <a:cubicBezTo>
                  <a:pt x="2556" y="1428"/>
                  <a:pt x="2557" y="1427"/>
                  <a:pt x="2560" y="1428"/>
                </a:cubicBezTo>
                <a:cubicBezTo>
                  <a:pt x="2561" y="1429"/>
                  <a:pt x="2556" y="1428"/>
                  <a:pt x="2554" y="1428"/>
                </a:cubicBezTo>
                <a:cubicBezTo>
                  <a:pt x="2550" y="1426"/>
                  <a:pt x="2543" y="1425"/>
                  <a:pt x="2535" y="1422"/>
                </a:cubicBezTo>
                <a:cubicBezTo>
                  <a:pt x="2528" y="1420"/>
                  <a:pt x="2520" y="1417"/>
                  <a:pt x="2514" y="1413"/>
                </a:cubicBezTo>
                <a:cubicBezTo>
                  <a:pt x="2515" y="1414"/>
                  <a:pt x="2508" y="1411"/>
                  <a:pt x="2506" y="1409"/>
                </a:cubicBezTo>
                <a:cubicBezTo>
                  <a:pt x="2507" y="1409"/>
                  <a:pt x="2499" y="1406"/>
                  <a:pt x="2496" y="1403"/>
                </a:cubicBezTo>
                <a:cubicBezTo>
                  <a:pt x="2498" y="1405"/>
                  <a:pt x="2498" y="1405"/>
                  <a:pt x="2498" y="1405"/>
                </a:cubicBezTo>
                <a:cubicBezTo>
                  <a:pt x="2491" y="1400"/>
                  <a:pt x="2486" y="1398"/>
                  <a:pt x="2483" y="1395"/>
                </a:cubicBezTo>
                <a:cubicBezTo>
                  <a:pt x="2482" y="1394"/>
                  <a:pt x="2482" y="1394"/>
                  <a:pt x="2482" y="1394"/>
                </a:cubicBezTo>
                <a:cubicBezTo>
                  <a:pt x="2481" y="1395"/>
                  <a:pt x="2481" y="1395"/>
                  <a:pt x="2481" y="1395"/>
                </a:cubicBezTo>
                <a:cubicBezTo>
                  <a:pt x="2480" y="1395"/>
                  <a:pt x="2480" y="1395"/>
                  <a:pt x="2480" y="1395"/>
                </a:cubicBezTo>
                <a:cubicBezTo>
                  <a:pt x="2477" y="1397"/>
                  <a:pt x="2479" y="1396"/>
                  <a:pt x="2481" y="1394"/>
                </a:cubicBezTo>
                <a:cubicBezTo>
                  <a:pt x="2482" y="1393"/>
                  <a:pt x="2482" y="1393"/>
                  <a:pt x="2482" y="1393"/>
                </a:cubicBezTo>
                <a:cubicBezTo>
                  <a:pt x="2483" y="1394"/>
                  <a:pt x="2483" y="1394"/>
                  <a:pt x="2483" y="1394"/>
                </a:cubicBezTo>
                <a:cubicBezTo>
                  <a:pt x="2486" y="1396"/>
                  <a:pt x="2486" y="1396"/>
                  <a:pt x="2486" y="1396"/>
                </a:cubicBezTo>
                <a:cubicBezTo>
                  <a:pt x="2485" y="1395"/>
                  <a:pt x="2484" y="1395"/>
                  <a:pt x="2484" y="1394"/>
                </a:cubicBezTo>
                <a:cubicBezTo>
                  <a:pt x="2482" y="1393"/>
                  <a:pt x="2482" y="1393"/>
                  <a:pt x="2482" y="1393"/>
                </a:cubicBezTo>
                <a:cubicBezTo>
                  <a:pt x="2480" y="1394"/>
                  <a:pt x="2480" y="1394"/>
                  <a:pt x="2480" y="1394"/>
                </a:cubicBezTo>
                <a:cubicBezTo>
                  <a:pt x="2475" y="1397"/>
                  <a:pt x="2468" y="1403"/>
                  <a:pt x="2463" y="1404"/>
                </a:cubicBezTo>
                <a:cubicBezTo>
                  <a:pt x="2463" y="1405"/>
                  <a:pt x="2465" y="1404"/>
                  <a:pt x="2460" y="1407"/>
                </a:cubicBezTo>
                <a:cubicBezTo>
                  <a:pt x="2456" y="1409"/>
                  <a:pt x="2447" y="1412"/>
                  <a:pt x="2448" y="1411"/>
                </a:cubicBezTo>
                <a:cubicBezTo>
                  <a:pt x="2444" y="1413"/>
                  <a:pt x="2443" y="1413"/>
                  <a:pt x="2439" y="1414"/>
                </a:cubicBezTo>
                <a:cubicBezTo>
                  <a:pt x="2439" y="1414"/>
                  <a:pt x="2441" y="1413"/>
                  <a:pt x="2442" y="1413"/>
                </a:cubicBezTo>
                <a:cubicBezTo>
                  <a:pt x="2436" y="1415"/>
                  <a:pt x="2431" y="1417"/>
                  <a:pt x="2425" y="1418"/>
                </a:cubicBezTo>
                <a:cubicBezTo>
                  <a:pt x="2422" y="1419"/>
                  <a:pt x="2410" y="1421"/>
                  <a:pt x="2402" y="1421"/>
                </a:cubicBezTo>
                <a:cubicBezTo>
                  <a:pt x="2398" y="1422"/>
                  <a:pt x="2390" y="1420"/>
                  <a:pt x="2389" y="1421"/>
                </a:cubicBezTo>
                <a:cubicBezTo>
                  <a:pt x="2389" y="1421"/>
                  <a:pt x="2388" y="1421"/>
                  <a:pt x="2388" y="1421"/>
                </a:cubicBezTo>
                <a:cubicBezTo>
                  <a:pt x="2385" y="1421"/>
                  <a:pt x="2382" y="1421"/>
                  <a:pt x="2379" y="1420"/>
                </a:cubicBezTo>
                <a:cubicBezTo>
                  <a:pt x="2380" y="1420"/>
                  <a:pt x="2380" y="1420"/>
                  <a:pt x="2380" y="1420"/>
                </a:cubicBezTo>
                <a:cubicBezTo>
                  <a:pt x="2381" y="1420"/>
                  <a:pt x="2370" y="1418"/>
                  <a:pt x="2369" y="1417"/>
                </a:cubicBezTo>
                <a:cubicBezTo>
                  <a:pt x="2372" y="1419"/>
                  <a:pt x="2365" y="1416"/>
                  <a:pt x="2365" y="1417"/>
                </a:cubicBezTo>
                <a:cubicBezTo>
                  <a:pt x="2363" y="1416"/>
                  <a:pt x="2362" y="1416"/>
                  <a:pt x="2361" y="1415"/>
                </a:cubicBezTo>
                <a:cubicBezTo>
                  <a:pt x="2354" y="1413"/>
                  <a:pt x="2360" y="1415"/>
                  <a:pt x="2352" y="1412"/>
                </a:cubicBezTo>
                <a:cubicBezTo>
                  <a:pt x="2348" y="1410"/>
                  <a:pt x="2351" y="1411"/>
                  <a:pt x="2352" y="1412"/>
                </a:cubicBezTo>
                <a:cubicBezTo>
                  <a:pt x="2347" y="1409"/>
                  <a:pt x="2342" y="1407"/>
                  <a:pt x="2337" y="1404"/>
                </a:cubicBezTo>
                <a:cubicBezTo>
                  <a:pt x="2339" y="1404"/>
                  <a:pt x="2331" y="1400"/>
                  <a:pt x="2329" y="1398"/>
                </a:cubicBezTo>
                <a:cubicBezTo>
                  <a:pt x="2326" y="1396"/>
                  <a:pt x="2330" y="1399"/>
                  <a:pt x="2335" y="1402"/>
                </a:cubicBezTo>
                <a:cubicBezTo>
                  <a:pt x="2340" y="1405"/>
                  <a:pt x="2345" y="1408"/>
                  <a:pt x="2342" y="1407"/>
                </a:cubicBezTo>
                <a:cubicBezTo>
                  <a:pt x="2342" y="1406"/>
                  <a:pt x="2336" y="1403"/>
                  <a:pt x="2334" y="1401"/>
                </a:cubicBezTo>
                <a:cubicBezTo>
                  <a:pt x="2335" y="1401"/>
                  <a:pt x="2335" y="1401"/>
                  <a:pt x="2335" y="1401"/>
                </a:cubicBezTo>
                <a:cubicBezTo>
                  <a:pt x="2333" y="1400"/>
                  <a:pt x="2326" y="1395"/>
                  <a:pt x="2326" y="1396"/>
                </a:cubicBezTo>
                <a:cubicBezTo>
                  <a:pt x="2324" y="1393"/>
                  <a:pt x="2321" y="1391"/>
                  <a:pt x="2318" y="1388"/>
                </a:cubicBezTo>
                <a:cubicBezTo>
                  <a:pt x="2316" y="1386"/>
                  <a:pt x="2316" y="1386"/>
                  <a:pt x="2316" y="1386"/>
                </a:cubicBezTo>
                <a:cubicBezTo>
                  <a:pt x="2314" y="1388"/>
                  <a:pt x="2314" y="1388"/>
                  <a:pt x="2314" y="1388"/>
                </a:cubicBezTo>
                <a:cubicBezTo>
                  <a:pt x="2306" y="1394"/>
                  <a:pt x="2295" y="1400"/>
                  <a:pt x="2291" y="1402"/>
                </a:cubicBezTo>
                <a:cubicBezTo>
                  <a:pt x="2294" y="1401"/>
                  <a:pt x="2295" y="1400"/>
                  <a:pt x="2293" y="1401"/>
                </a:cubicBezTo>
                <a:cubicBezTo>
                  <a:pt x="2290" y="1403"/>
                  <a:pt x="2286" y="1405"/>
                  <a:pt x="2286" y="1405"/>
                </a:cubicBezTo>
                <a:cubicBezTo>
                  <a:pt x="2282" y="1407"/>
                  <a:pt x="2282" y="1406"/>
                  <a:pt x="2277" y="1409"/>
                </a:cubicBezTo>
                <a:cubicBezTo>
                  <a:pt x="2277" y="1408"/>
                  <a:pt x="2276" y="1409"/>
                  <a:pt x="2278" y="1409"/>
                </a:cubicBezTo>
                <a:cubicBezTo>
                  <a:pt x="2268" y="1412"/>
                  <a:pt x="2256" y="1417"/>
                  <a:pt x="2243" y="1419"/>
                </a:cubicBezTo>
                <a:cubicBezTo>
                  <a:pt x="2245" y="1419"/>
                  <a:pt x="2248" y="1417"/>
                  <a:pt x="2248" y="1418"/>
                </a:cubicBezTo>
                <a:cubicBezTo>
                  <a:pt x="2239" y="1420"/>
                  <a:pt x="2230" y="1421"/>
                  <a:pt x="2221" y="1422"/>
                </a:cubicBezTo>
                <a:cubicBezTo>
                  <a:pt x="2222" y="1422"/>
                  <a:pt x="2222" y="1422"/>
                  <a:pt x="2224" y="1421"/>
                </a:cubicBezTo>
                <a:cubicBezTo>
                  <a:pt x="2217" y="1422"/>
                  <a:pt x="2210" y="1422"/>
                  <a:pt x="2207" y="1422"/>
                </a:cubicBezTo>
                <a:cubicBezTo>
                  <a:pt x="2211" y="1422"/>
                  <a:pt x="2207" y="1422"/>
                  <a:pt x="2210" y="1422"/>
                </a:cubicBezTo>
                <a:cubicBezTo>
                  <a:pt x="2215" y="1422"/>
                  <a:pt x="2206" y="1423"/>
                  <a:pt x="2202" y="1422"/>
                </a:cubicBezTo>
                <a:cubicBezTo>
                  <a:pt x="2202" y="1422"/>
                  <a:pt x="2202" y="1422"/>
                  <a:pt x="2202" y="1422"/>
                </a:cubicBezTo>
                <a:cubicBezTo>
                  <a:pt x="2195" y="1421"/>
                  <a:pt x="2195" y="1421"/>
                  <a:pt x="2188" y="1420"/>
                </a:cubicBezTo>
                <a:cubicBezTo>
                  <a:pt x="2185" y="1419"/>
                  <a:pt x="2192" y="1421"/>
                  <a:pt x="2190" y="1420"/>
                </a:cubicBezTo>
                <a:cubicBezTo>
                  <a:pt x="2189" y="1419"/>
                  <a:pt x="2176" y="1416"/>
                  <a:pt x="2175" y="1416"/>
                </a:cubicBezTo>
                <a:cubicBezTo>
                  <a:pt x="2173" y="1415"/>
                  <a:pt x="2171" y="1415"/>
                  <a:pt x="2171" y="1415"/>
                </a:cubicBezTo>
                <a:cubicBezTo>
                  <a:pt x="2167" y="1413"/>
                  <a:pt x="2169" y="1414"/>
                  <a:pt x="2166" y="1413"/>
                </a:cubicBezTo>
                <a:cubicBezTo>
                  <a:pt x="2161" y="1411"/>
                  <a:pt x="2157" y="1409"/>
                  <a:pt x="2152" y="1408"/>
                </a:cubicBezTo>
                <a:cubicBezTo>
                  <a:pt x="2155" y="1409"/>
                  <a:pt x="2149" y="1405"/>
                  <a:pt x="2153" y="1407"/>
                </a:cubicBezTo>
                <a:cubicBezTo>
                  <a:pt x="2144" y="1402"/>
                  <a:pt x="2139" y="1400"/>
                  <a:pt x="2133" y="1396"/>
                </a:cubicBezTo>
                <a:cubicBezTo>
                  <a:pt x="2128" y="1392"/>
                  <a:pt x="2128" y="1392"/>
                  <a:pt x="2128" y="1392"/>
                </a:cubicBezTo>
                <a:cubicBezTo>
                  <a:pt x="2128" y="1392"/>
                  <a:pt x="2128" y="1392"/>
                  <a:pt x="2128" y="1392"/>
                </a:cubicBezTo>
                <a:cubicBezTo>
                  <a:pt x="2126" y="1394"/>
                  <a:pt x="2123" y="1396"/>
                  <a:pt x="2121" y="1398"/>
                </a:cubicBezTo>
                <a:cubicBezTo>
                  <a:pt x="2120" y="1398"/>
                  <a:pt x="2124" y="1396"/>
                  <a:pt x="2124" y="1395"/>
                </a:cubicBezTo>
                <a:cubicBezTo>
                  <a:pt x="2120" y="1398"/>
                  <a:pt x="2120" y="1398"/>
                  <a:pt x="2120" y="1398"/>
                </a:cubicBezTo>
                <a:cubicBezTo>
                  <a:pt x="2125" y="1394"/>
                  <a:pt x="2119" y="1398"/>
                  <a:pt x="2121" y="1396"/>
                </a:cubicBezTo>
                <a:cubicBezTo>
                  <a:pt x="2117" y="1399"/>
                  <a:pt x="2106" y="1406"/>
                  <a:pt x="2099" y="1410"/>
                </a:cubicBezTo>
                <a:cubicBezTo>
                  <a:pt x="2104" y="1408"/>
                  <a:pt x="2089" y="1415"/>
                  <a:pt x="2090" y="1415"/>
                </a:cubicBezTo>
                <a:cubicBezTo>
                  <a:pt x="2081" y="1419"/>
                  <a:pt x="2085" y="1417"/>
                  <a:pt x="2081" y="1418"/>
                </a:cubicBezTo>
                <a:cubicBezTo>
                  <a:pt x="2072" y="1422"/>
                  <a:pt x="2062" y="1424"/>
                  <a:pt x="2053" y="1425"/>
                </a:cubicBezTo>
                <a:cubicBezTo>
                  <a:pt x="2053" y="1425"/>
                  <a:pt x="2053" y="1425"/>
                  <a:pt x="2053" y="1425"/>
                </a:cubicBezTo>
                <a:cubicBezTo>
                  <a:pt x="2045" y="1426"/>
                  <a:pt x="2030" y="1425"/>
                  <a:pt x="2022" y="1423"/>
                </a:cubicBezTo>
                <a:cubicBezTo>
                  <a:pt x="2022" y="1423"/>
                  <a:pt x="2022" y="1423"/>
                  <a:pt x="2024" y="1423"/>
                </a:cubicBezTo>
                <a:cubicBezTo>
                  <a:pt x="2019" y="1422"/>
                  <a:pt x="2019" y="1422"/>
                  <a:pt x="2018" y="1422"/>
                </a:cubicBezTo>
                <a:cubicBezTo>
                  <a:pt x="2018" y="1422"/>
                  <a:pt x="2017" y="1422"/>
                  <a:pt x="2012" y="1420"/>
                </a:cubicBezTo>
                <a:cubicBezTo>
                  <a:pt x="2013" y="1420"/>
                  <a:pt x="2013" y="1420"/>
                  <a:pt x="2014" y="1420"/>
                </a:cubicBezTo>
                <a:cubicBezTo>
                  <a:pt x="2008" y="1418"/>
                  <a:pt x="2003" y="1415"/>
                  <a:pt x="1996" y="1411"/>
                </a:cubicBezTo>
                <a:cubicBezTo>
                  <a:pt x="1996" y="1411"/>
                  <a:pt x="1998" y="1412"/>
                  <a:pt x="1999" y="1412"/>
                </a:cubicBezTo>
                <a:cubicBezTo>
                  <a:pt x="1993" y="1409"/>
                  <a:pt x="1987" y="1404"/>
                  <a:pt x="1983" y="1401"/>
                </a:cubicBezTo>
                <a:cubicBezTo>
                  <a:pt x="1982" y="1400"/>
                  <a:pt x="1983" y="1401"/>
                  <a:pt x="1985" y="1402"/>
                </a:cubicBezTo>
                <a:cubicBezTo>
                  <a:pt x="1980" y="1398"/>
                  <a:pt x="1979" y="1398"/>
                  <a:pt x="1975" y="1393"/>
                </a:cubicBezTo>
                <a:cubicBezTo>
                  <a:pt x="1974" y="1392"/>
                  <a:pt x="1974" y="1392"/>
                  <a:pt x="1974" y="1392"/>
                </a:cubicBezTo>
                <a:cubicBezTo>
                  <a:pt x="1974" y="1392"/>
                  <a:pt x="1974" y="1392"/>
                  <a:pt x="1974" y="1392"/>
                </a:cubicBezTo>
                <a:cubicBezTo>
                  <a:pt x="1974" y="1392"/>
                  <a:pt x="1974" y="1392"/>
                  <a:pt x="1974" y="1392"/>
                </a:cubicBezTo>
                <a:cubicBezTo>
                  <a:pt x="1973" y="1392"/>
                  <a:pt x="1972" y="1393"/>
                  <a:pt x="1972" y="1392"/>
                </a:cubicBezTo>
                <a:cubicBezTo>
                  <a:pt x="1970" y="1394"/>
                  <a:pt x="1962" y="1399"/>
                  <a:pt x="1959" y="1400"/>
                </a:cubicBezTo>
                <a:cubicBezTo>
                  <a:pt x="1958" y="1401"/>
                  <a:pt x="1956" y="1402"/>
                  <a:pt x="1952" y="1403"/>
                </a:cubicBezTo>
                <a:cubicBezTo>
                  <a:pt x="1937" y="1410"/>
                  <a:pt x="1920" y="1415"/>
                  <a:pt x="1902" y="1415"/>
                </a:cubicBezTo>
                <a:cubicBezTo>
                  <a:pt x="1884" y="1415"/>
                  <a:pt x="1867" y="1410"/>
                  <a:pt x="1853" y="1401"/>
                </a:cubicBezTo>
                <a:cubicBezTo>
                  <a:pt x="1849" y="1397"/>
                  <a:pt x="1860" y="1405"/>
                  <a:pt x="1857" y="1402"/>
                </a:cubicBezTo>
                <a:cubicBezTo>
                  <a:pt x="1857" y="1403"/>
                  <a:pt x="1852" y="1400"/>
                  <a:pt x="1845" y="1393"/>
                </a:cubicBezTo>
                <a:cubicBezTo>
                  <a:pt x="1845" y="1393"/>
                  <a:pt x="1845" y="1393"/>
                  <a:pt x="1845" y="1393"/>
                </a:cubicBezTo>
                <a:cubicBezTo>
                  <a:pt x="1842" y="1391"/>
                  <a:pt x="1841" y="1389"/>
                  <a:pt x="1839" y="1387"/>
                </a:cubicBezTo>
                <a:cubicBezTo>
                  <a:pt x="1838" y="1386"/>
                  <a:pt x="1838" y="1386"/>
                  <a:pt x="1838" y="1386"/>
                </a:cubicBezTo>
                <a:cubicBezTo>
                  <a:pt x="1838" y="1387"/>
                  <a:pt x="1838" y="1387"/>
                  <a:pt x="1838" y="1387"/>
                </a:cubicBezTo>
                <a:cubicBezTo>
                  <a:pt x="1836" y="1388"/>
                  <a:pt x="1836" y="1388"/>
                  <a:pt x="1836" y="1388"/>
                </a:cubicBezTo>
                <a:cubicBezTo>
                  <a:pt x="1836" y="1388"/>
                  <a:pt x="1836" y="1388"/>
                  <a:pt x="1836" y="1388"/>
                </a:cubicBezTo>
                <a:cubicBezTo>
                  <a:pt x="1832" y="1391"/>
                  <a:pt x="1825" y="1392"/>
                  <a:pt x="1823" y="1394"/>
                </a:cubicBezTo>
                <a:cubicBezTo>
                  <a:pt x="1820" y="1395"/>
                  <a:pt x="1820" y="1395"/>
                  <a:pt x="1820" y="1395"/>
                </a:cubicBezTo>
                <a:cubicBezTo>
                  <a:pt x="1815" y="1397"/>
                  <a:pt x="1812" y="1397"/>
                  <a:pt x="1807" y="1400"/>
                </a:cubicBezTo>
                <a:cubicBezTo>
                  <a:pt x="1807" y="1399"/>
                  <a:pt x="1807" y="1399"/>
                  <a:pt x="1807" y="1399"/>
                </a:cubicBezTo>
                <a:cubicBezTo>
                  <a:pt x="1799" y="1402"/>
                  <a:pt x="1791" y="1405"/>
                  <a:pt x="1788" y="1405"/>
                </a:cubicBezTo>
                <a:cubicBezTo>
                  <a:pt x="1781" y="1407"/>
                  <a:pt x="1773" y="1409"/>
                  <a:pt x="1771" y="1409"/>
                </a:cubicBezTo>
                <a:cubicBezTo>
                  <a:pt x="1770" y="1409"/>
                  <a:pt x="1771" y="1409"/>
                  <a:pt x="1772" y="1408"/>
                </a:cubicBezTo>
                <a:cubicBezTo>
                  <a:pt x="1759" y="1411"/>
                  <a:pt x="1744" y="1411"/>
                  <a:pt x="1731" y="1408"/>
                </a:cubicBezTo>
                <a:cubicBezTo>
                  <a:pt x="1717" y="1404"/>
                  <a:pt x="1707" y="1396"/>
                  <a:pt x="1700" y="1387"/>
                </a:cubicBezTo>
                <a:cubicBezTo>
                  <a:pt x="1700" y="1386"/>
                  <a:pt x="1701" y="1387"/>
                  <a:pt x="1701" y="1388"/>
                </a:cubicBezTo>
                <a:cubicBezTo>
                  <a:pt x="1700" y="1387"/>
                  <a:pt x="1700" y="1385"/>
                  <a:pt x="1699" y="1384"/>
                </a:cubicBezTo>
                <a:cubicBezTo>
                  <a:pt x="1699" y="1384"/>
                  <a:pt x="1699" y="1384"/>
                  <a:pt x="1699" y="1384"/>
                </a:cubicBezTo>
                <a:cubicBezTo>
                  <a:pt x="1690" y="1393"/>
                  <a:pt x="1678" y="1399"/>
                  <a:pt x="1670" y="1404"/>
                </a:cubicBezTo>
                <a:cubicBezTo>
                  <a:pt x="1667" y="1406"/>
                  <a:pt x="1667" y="1406"/>
                  <a:pt x="1667" y="1406"/>
                </a:cubicBezTo>
                <a:cubicBezTo>
                  <a:pt x="1664" y="1408"/>
                  <a:pt x="1664" y="1407"/>
                  <a:pt x="1661" y="1408"/>
                </a:cubicBezTo>
                <a:cubicBezTo>
                  <a:pt x="1659" y="1410"/>
                  <a:pt x="1649" y="1413"/>
                  <a:pt x="1647" y="1414"/>
                </a:cubicBezTo>
                <a:cubicBezTo>
                  <a:pt x="1646" y="1414"/>
                  <a:pt x="1648" y="1413"/>
                  <a:pt x="1648" y="1413"/>
                </a:cubicBezTo>
                <a:cubicBezTo>
                  <a:pt x="1641" y="1415"/>
                  <a:pt x="1633" y="1417"/>
                  <a:pt x="1627" y="1417"/>
                </a:cubicBezTo>
                <a:cubicBezTo>
                  <a:pt x="1627" y="1417"/>
                  <a:pt x="1628" y="1417"/>
                  <a:pt x="1629" y="1417"/>
                </a:cubicBezTo>
                <a:cubicBezTo>
                  <a:pt x="1618" y="1418"/>
                  <a:pt x="1605" y="1416"/>
                  <a:pt x="1594" y="1410"/>
                </a:cubicBezTo>
                <a:cubicBezTo>
                  <a:pt x="1583" y="1405"/>
                  <a:pt x="1575" y="1397"/>
                  <a:pt x="1568" y="1389"/>
                </a:cubicBezTo>
                <a:cubicBezTo>
                  <a:pt x="1567" y="1389"/>
                  <a:pt x="1567" y="1389"/>
                  <a:pt x="1567" y="1389"/>
                </a:cubicBezTo>
                <a:cubicBezTo>
                  <a:pt x="1567" y="1389"/>
                  <a:pt x="1567" y="1389"/>
                  <a:pt x="1567" y="1389"/>
                </a:cubicBezTo>
                <a:cubicBezTo>
                  <a:pt x="1558" y="1396"/>
                  <a:pt x="1548" y="1402"/>
                  <a:pt x="1539" y="1406"/>
                </a:cubicBezTo>
                <a:cubicBezTo>
                  <a:pt x="1532" y="1409"/>
                  <a:pt x="1536" y="1407"/>
                  <a:pt x="1533" y="1408"/>
                </a:cubicBezTo>
                <a:cubicBezTo>
                  <a:pt x="1520" y="1413"/>
                  <a:pt x="1504" y="1417"/>
                  <a:pt x="1488" y="1415"/>
                </a:cubicBezTo>
                <a:cubicBezTo>
                  <a:pt x="1472" y="1413"/>
                  <a:pt x="1459" y="1405"/>
                  <a:pt x="1450" y="1397"/>
                </a:cubicBezTo>
                <a:cubicBezTo>
                  <a:pt x="1443" y="1390"/>
                  <a:pt x="1439" y="1385"/>
                  <a:pt x="1437" y="1382"/>
                </a:cubicBezTo>
                <a:close/>
                <a:moveTo>
                  <a:pt x="3417" y="1416"/>
                </a:moveTo>
                <a:cubicBezTo>
                  <a:pt x="3414" y="1419"/>
                  <a:pt x="3418" y="1415"/>
                  <a:pt x="3420" y="1415"/>
                </a:cubicBezTo>
                <a:cubicBezTo>
                  <a:pt x="3420" y="1414"/>
                  <a:pt x="3417" y="1416"/>
                  <a:pt x="3417" y="1416"/>
                </a:cubicBezTo>
                <a:close/>
                <a:moveTo>
                  <a:pt x="3284" y="1407"/>
                </a:moveTo>
                <a:cubicBezTo>
                  <a:pt x="3283" y="1406"/>
                  <a:pt x="3282" y="1405"/>
                  <a:pt x="3280" y="1404"/>
                </a:cubicBezTo>
                <a:cubicBezTo>
                  <a:pt x="3281" y="1404"/>
                  <a:pt x="3282" y="1406"/>
                  <a:pt x="3282" y="1406"/>
                </a:cubicBezTo>
                <a:cubicBezTo>
                  <a:pt x="3283" y="1406"/>
                  <a:pt x="3283" y="1406"/>
                  <a:pt x="3284" y="1407"/>
                </a:cubicBezTo>
                <a:close/>
                <a:moveTo>
                  <a:pt x="3258" y="1403"/>
                </a:moveTo>
                <a:cubicBezTo>
                  <a:pt x="3253" y="1405"/>
                  <a:pt x="3246" y="1408"/>
                  <a:pt x="3245" y="1408"/>
                </a:cubicBezTo>
                <a:lnTo>
                  <a:pt x="3258" y="1403"/>
                </a:lnTo>
                <a:close/>
                <a:moveTo>
                  <a:pt x="3212" y="1416"/>
                </a:moveTo>
                <a:cubicBezTo>
                  <a:pt x="3208" y="1417"/>
                  <a:pt x="3208" y="1417"/>
                  <a:pt x="3211" y="1417"/>
                </a:cubicBezTo>
                <a:cubicBezTo>
                  <a:pt x="3211" y="1416"/>
                  <a:pt x="3213" y="1416"/>
                  <a:pt x="3212" y="1416"/>
                </a:cubicBezTo>
                <a:close/>
                <a:moveTo>
                  <a:pt x="3202" y="1419"/>
                </a:moveTo>
                <a:cubicBezTo>
                  <a:pt x="3204" y="1418"/>
                  <a:pt x="3205" y="1418"/>
                  <a:pt x="3208" y="1418"/>
                </a:cubicBezTo>
                <a:cubicBezTo>
                  <a:pt x="3209" y="1417"/>
                  <a:pt x="3203" y="1419"/>
                  <a:pt x="3202" y="1419"/>
                </a:cubicBezTo>
                <a:close/>
                <a:moveTo>
                  <a:pt x="3125" y="1412"/>
                </a:moveTo>
                <a:cubicBezTo>
                  <a:pt x="3127" y="1413"/>
                  <a:pt x="3130" y="1414"/>
                  <a:pt x="3132" y="1415"/>
                </a:cubicBezTo>
                <a:cubicBezTo>
                  <a:pt x="3134" y="1415"/>
                  <a:pt x="3127" y="1413"/>
                  <a:pt x="3125" y="1412"/>
                </a:cubicBezTo>
                <a:close/>
                <a:moveTo>
                  <a:pt x="3095" y="1402"/>
                </a:moveTo>
                <a:cubicBezTo>
                  <a:pt x="3093" y="1403"/>
                  <a:pt x="3092" y="1404"/>
                  <a:pt x="3094" y="1403"/>
                </a:cubicBezTo>
                <a:cubicBezTo>
                  <a:pt x="3096" y="1402"/>
                  <a:pt x="3096" y="1402"/>
                  <a:pt x="3096" y="1402"/>
                </a:cubicBezTo>
                <a:lnTo>
                  <a:pt x="3095" y="1402"/>
                </a:lnTo>
                <a:close/>
                <a:moveTo>
                  <a:pt x="2494" y="1402"/>
                </a:moveTo>
                <a:cubicBezTo>
                  <a:pt x="2494" y="1402"/>
                  <a:pt x="2494" y="1402"/>
                  <a:pt x="2494" y="1402"/>
                </a:cubicBezTo>
                <a:cubicBezTo>
                  <a:pt x="2491" y="1400"/>
                  <a:pt x="2491" y="1400"/>
                  <a:pt x="2491" y="1400"/>
                </a:cubicBezTo>
                <a:lnTo>
                  <a:pt x="2494" y="1402"/>
                </a:lnTo>
                <a:close/>
                <a:moveTo>
                  <a:pt x="2224" y="1421"/>
                </a:moveTo>
                <a:cubicBezTo>
                  <a:pt x="2225" y="1421"/>
                  <a:pt x="2224" y="1421"/>
                  <a:pt x="2227" y="1421"/>
                </a:cubicBezTo>
                <a:cubicBezTo>
                  <a:pt x="2223" y="1421"/>
                  <a:pt x="2228" y="1420"/>
                  <a:pt x="2224" y="1421"/>
                </a:cubicBezTo>
                <a:close/>
                <a:moveTo>
                  <a:pt x="2089" y="1415"/>
                </a:moveTo>
                <a:cubicBezTo>
                  <a:pt x="2089" y="1415"/>
                  <a:pt x="2089" y="1415"/>
                  <a:pt x="2089" y="1415"/>
                </a:cubicBezTo>
                <a:cubicBezTo>
                  <a:pt x="2088" y="1415"/>
                  <a:pt x="2088" y="1415"/>
                  <a:pt x="2088" y="1415"/>
                </a:cubicBezTo>
                <a:lnTo>
                  <a:pt x="2089" y="1415"/>
                </a:lnTo>
                <a:close/>
                <a:moveTo>
                  <a:pt x="7" y="664"/>
                </a:moveTo>
                <a:cubicBezTo>
                  <a:pt x="6" y="665"/>
                  <a:pt x="8" y="663"/>
                  <a:pt x="6" y="665"/>
                </a:cubicBezTo>
                <a:cubicBezTo>
                  <a:pt x="6" y="665"/>
                  <a:pt x="7" y="665"/>
                  <a:pt x="7" y="664"/>
                </a:cubicBezTo>
                <a:close/>
                <a:moveTo>
                  <a:pt x="452" y="628"/>
                </a:moveTo>
                <a:cubicBezTo>
                  <a:pt x="447" y="624"/>
                  <a:pt x="440" y="623"/>
                  <a:pt x="434" y="620"/>
                </a:cubicBezTo>
                <a:cubicBezTo>
                  <a:pt x="434" y="620"/>
                  <a:pt x="434" y="621"/>
                  <a:pt x="433" y="621"/>
                </a:cubicBezTo>
                <a:cubicBezTo>
                  <a:pt x="428" y="618"/>
                  <a:pt x="419" y="615"/>
                  <a:pt x="412" y="614"/>
                </a:cubicBezTo>
                <a:cubicBezTo>
                  <a:pt x="412" y="615"/>
                  <a:pt x="412" y="615"/>
                  <a:pt x="412" y="615"/>
                </a:cubicBezTo>
                <a:cubicBezTo>
                  <a:pt x="411" y="615"/>
                  <a:pt x="410" y="613"/>
                  <a:pt x="408" y="613"/>
                </a:cubicBezTo>
                <a:cubicBezTo>
                  <a:pt x="408" y="613"/>
                  <a:pt x="409" y="613"/>
                  <a:pt x="408" y="614"/>
                </a:cubicBezTo>
                <a:cubicBezTo>
                  <a:pt x="408" y="613"/>
                  <a:pt x="406" y="613"/>
                  <a:pt x="405" y="612"/>
                </a:cubicBezTo>
                <a:cubicBezTo>
                  <a:pt x="405" y="612"/>
                  <a:pt x="405" y="613"/>
                  <a:pt x="404" y="613"/>
                </a:cubicBezTo>
                <a:cubicBezTo>
                  <a:pt x="403" y="612"/>
                  <a:pt x="403" y="612"/>
                  <a:pt x="403" y="612"/>
                </a:cubicBezTo>
                <a:cubicBezTo>
                  <a:pt x="401" y="610"/>
                  <a:pt x="398" y="610"/>
                  <a:pt x="395" y="609"/>
                </a:cubicBezTo>
                <a:cubicBezTo>
                  <a:pt x="395" y="609"/>
                  <a:pt x="395" y="609"/>
                  <a:pt x="395" y="609"/>
                </a:cubicBezTo>
                <a:cubicBezTo>
                  <a:pt x="391" y="608"/>
                  <a:pt x="385" y="606"/>
                  <a:pt x="379" y="605"/>
                </a:cubicBezTo>
                <a:cubicBezTo>
                  <a:pt x="379" y="605"/>
                  <a:pt x="379" y="605"/>
                  <a:pt x="379" y="606"/>
                </a:cubicBezTo>
                <a:cubicBezTo>
                  <a:pt x="379" y="605"/>
                  <a:pt x="377" y="604"/>
                  <a:pt x="376" y="604"/>
                </a:cubicBezTo>
                <a:cubicBezTo>
                  <a:pt x="375" y="605"/>
                  <a:pt x="373" y="603"/>
                  <a:pt x="372" y="603"/>
                </a:cubicBezTo>
                <a:cubicBezTo>
                  <a:pt x="372" y="603"/>
                  <a:pt x="372" y="603"/>
                  <a:pt x="372" y="603"/>
                </a:cubicBezTo>
                <a:cubicBezTo>
                  <a:pt x="371" y="602"/>
                  <a:pt x="370" y="603"/>
                  <a:pt x="369" y="602"/>
                </a:cubicBezTo>
                <a:cubicBezTo>
                  <a:pt x="368" y="603"/>
                  <a:pt x="368" y="603"/>
                  <a:pt x="368" y="603"/>
                </a:cubicBezTo>
                <a:cubicBezTo>
                  <a:pt x="368" y="602"/>
                  <a:pt x="366" y="603"/>
                  <a:pt x="365" y="602"/>
                </a:cubicBezTo>
                <a:cubicBezTo>
                  <a:pt x="365" y="602"/>
                  <a:pt x="365" y="602"/>
                  <a:pt x="365" y="602"/>
                </a:cubicBezTo>
                <a:cubicBezTo>
                  <a:pt x="364" y="601"/>
                  <a:pt x="364" y="602"/>
                  <a:pt x="363" y="601"/>
                </a:cubicBezTo>
                <a:cubicBezTo>
                  <a:pt x="363" y="602"/>
                  <a:pt x="363" y="602"/>
                  <a:pt x="363" y="602"/>
                </a:cubicBezTo>
                <a:cubicBezTo>
                  <a:pt x="361" y="601"/>
                  <a:pt x="359" y="601"/>
                  <a:pt x="360" y="601"/>
                </a:cubicBezTo>
                <a:cubicBezTo>
                  <a:pt x="359" y="601"/>
                  <a:pt x="362" y="601"/>
                  <a:pt x="360" y="602"/>
                </a:cubicBezTo>
                <a:cubicBezTo>
                  <a:pt x="353" y="600"/>
                  <a:pt x="346" y="599"/>
                  <a:pt x="339" y="598"/>
                </a:cubicBezTo>
                <a:cubicBezTo>
                  <a:pt x="338" y="598"/>
                  <a:pt x="338" y="598"/>
                  <a:pt x="337" y="598"/>
                </a:cubicBezTo>
                <a:cubicBezTo>
                  <a:pt x="337" y="598"/>
                  <a:pt x="335" y="598"/>
                  <a:pt x="334" y="598"/>
                </a:cubicBezTo>
                <a:cubicBezTo>
                  <a:pt x="334" y="598"/>
                  <a:pt x="334" y="598"/>
                  <a:pt x="333" y="598"/>
                </a:cubicBezTo>
                <a:cubicBezTo>
                  <a:pt x="332" y="598"/>
                  <a:pt x="332" y="597"/>
                  <a:pt x="331" y="597"/>
                </a:cubicBezTo>
                <a:cubicBezTo>
                  <a:pt x="331" y="597"/>
                  <a:pt x="331" y="598"/>
                  <a:pt x="331" y="598"/>
                </a:cubicBezTo>
                <a:cubicBezTo>
                  <a:pt x="330" y="597"/>
                  <a:pt x="328" y="597"/>
                  <a:pt x="327" y="597"/>
                </a:cubicBezTo>
                <a:cubicBezTo>
                  <a:pt x="327" y="597"/>
                  <a:pt x="327" y="597"/>
                  <a:pt x="327" y="597"/>
                </a:cubicBezTo>
                <a:cubicBezTo>
                  <a:pt x="326" y="596"/>
                  <a:pt x="324" y="597"/>
                  <a:pt x="323" y="597"/>
                </a:cubicBezTo>
                <a:cubicBezTo>
                  <a:pt x="324" y="597"/>
                  <a:pt x="324" y="597"/>
                  <a:pt x="324" y="597"/>
                </a:cubicBezTo>
                <a:cubicBezTo>
                  <a:pt x="321" y="597"/>
                  <a:pt x="323" y="596"/>
                  <a:pt x="321" y="596"/>
                </a:cubicBezTo>
                <a:cubicBezTo>
                  <a:pt x="322" y="596"/>
                  <a:pt x="321" y="596"/>
                  <a:pt x="321" y="597"/>
                </a:cubicBezTo>
                <a:cubicBezTo>
                  <a:pt x="320" y="596"/>
                  <a:pt x="317" y="596"/>
                  <a:pt x="315" y="595"/>
                </a:cubicBezTo>
                <a:cubicBezTo>
                  <a:pt x="315" y="595"/>
                  <a:pt x="315" y="596"/>
                  <a:pt x="315" y="596"/>
                </a:cubicBezTo>
                <a:cubicBezTo>
                  <a:pt x="313" y="595"/>
                  <a:pt x="311" y="595"/>
                  <a:pt x="309" y="595"/>
                </a:cubicBezTo>
                <a:cubicBezTo>
                  <a:pt x="308" y="595"/>
                  <a:pt x="309" y="596"/>
                  <a:pt x="307" y="596"/>
                </a:cubicBezTo>
                <a:cubicBezTo>
                  <a:pt x="307" y="595"/>
                  <a:pt x="304" y="595"/>
                  <a:pt x="305" y="594"/>
                </a:cubicBezTo>
                <a:cubicBezTo>
                  <a:pt x="303" y="594"/>
                  <a:pt x="300" y="595"/>
                  <a:pt x="299" y="594"/>
                </a:cubicBezTo>
                <a:cubicBezTo>
                  <a:pt x="300" y="595"/>
                  <a:pt x="298" y="595"/>
                  <a:pt x="300" y="595"/>
                </a:cubicBezTo>
                <a:cubicBezTo>
                  <a:pt x="299" y="596"/>
                  <a:pt x="299" y="596"/>
                  <a:pt x="299" y="596"/>
                </a:cubicBezTo>
                <a:cubicBezTo>
                  <a:pt x="299" y="596"/>
                  <a:pt x="300" y="596"/>
                  <a:pt x="299" y="596"/>
                </a:cubicBezTo>
                <a:cubicBezTo>
                  <a:pt x="299" y="596"/>
                  <a:pt x="296" y="595"/>
                  <a:pt x="296" y="596"/>
                </a:cubicBezTo>
                <a:cubicBezTo>
                  <a:pt x="295" y="595"/>
                  <a:pt x="293" y="594"/>
                  <a:pt x="291" y="594"/>
                </a:cubicBezTo>
                <a:cubicBezTo>
                  <a:pt x="292" y="594"/>
                  <a:pt x="290" y="595"/>
                  <a:pt x="291" y="595"/>
                </a:cubicBezTo>
                <a:cubicBezTo>
                  <a:pt x="288" y="593"/>
                  <a:pt x="288" y="593"/>
                  <a:pt x="288" y="593"/>
                </a:cubicBezTo>
                <a:cubicBezTo>
                  <a:pt x="287" y="593"/>
                  <a:pt x="288" y="594"/>
                  <a:pt x="287" y="594"/>
                </a:cubicBezTo>
                <a:cubicBezTo>
                  <a:pt x="287" y="594"/>
                  <a:pt x="287" y="594"/>
                  <a:pt x="286" y="593"/>
                </a:cubicBezTo>
                <a:cubicBezTo>
                  <a:pt x="286" y="593"/>
                  <a:pt x="283" y="593"/>
                  <a:pt x="283" y="594"/>
                </a:cubicBezTo>
                <a:cubicBezTo>
                  <a:pt x="282" y="594"/>
                  <a:pt x="284" y="594"/>
                  <a:pt x="283" y="594"/>
                </a:cubicBezTo>
                <a:cubicBezTo>
                  <a:pt x="282" y="594"/>
                  <a:pt x="282" y="594"/>
                  <a:pt x="280" y="594"/>
                </a:cubicBezTo>
                <a:cubicBezTo>
                  <a:pt x="280" y="594"/>
                  <a:pt x="280" y="594"/>
                  <a:pt x="280" y="594"/>
                </a:cubicBezTo>
                <a:cubicBezTo>
                  <a:pt x="279" y="594"/>
                  <a:pt x="278" y="594"/>
                  <a:pt x="279" y="593"/>
                </a:cubicBezTo>
                <a:cubicBezTo>
                  <a:pt x="279" y="593"/>
                  <a:pt x="278" y="594"/>
                  <a:pt x="279" y="594"/>
                </a:cubicBezTo>
                <a:cubicBezTo>
                  <a:pt x="279" y="593"/>
                  <a:pt x="277" y="593"/>
                  <a:pt x="276" y="593"/>
                </a:cubicBezTo>
                <a:cubicBezTo>
                  <a:pt x="276" y="593"/>
                  <a:pt x="276" y="593"/>
                  <a:pt x="276" y="594"/>
                </a:cubicBezTo>
                <a:cubicBezTo>
                  <a:pt x="275" y="593"/>
                  <a:pt x="273" y="593"/>
                  <a:pt x="271" y="593"/>
                </a:cubicBezTo>
                <a:cubicBezTo>
                  <a:pt x="271" y="592"/>
                  <a:pt x="271" y="593"/>
                  <a:pt x="272" y="593"/>
                </a:cubicBezTo>
                <a:cubicBezTo>
                  <a:pt x="269" y="594"/>
                  <a:pt x="266" y="592"/>
                  <a:pt x="264" y="593"/>
                </a:cubicBezTo>
                <a:cubicBezTo>
                  <a:pt x="265" y="593"/>
                  <a:pt x="264" y="593"/>
                  <a:pt x="264" y="593"/>
                </a:cubicBezTo>
                <a:cubicBezTo>
                  <a:pt x="263" y="593"/>
                  <a:pt x="263" y="593"/>
                  <a:pt x="262" y="593"/>
                </a:cubicBezTo>
                <a:cubicBezTo>
                  <a:pt x="262" y="594"/>
                  <a:pt x="261" y="593"/>
                  <a:pt x="260" y="593"/>
                </a:cubicBezTo>
                <a:cubicBezTo>
                  <a:pt x="260" y="593"/>
                  <a:pt x="260" y="593"/>
                  <a:pt x="261" y="593"/>
                </a:cubicBezTo>
                <a:cubicBezTo>
                  <a:pt x="260" y="593"/>
                  <a:pt x="255" y="593"/>
                  <a:pt x="252" y="593"/>
                </a:cubicBezTo>
                <a:cubicBezTo>
                  <a:pt x="252" y="593"/>
                  <a:pt x="251" y="593"/>
                  <a:pt x="250" y="593"/>
                </a:cubicBezTo>
                <a:cubicBezTo>
                  <a:pt x="250" y="593"/>
                  <a:pt x="250" y="593"/>
                  <a:pt x="250" y="593"/>
                </a:cubicBezTo>
                <a:cubicBezTo>
                  <a:pt x="250" y="593"/>
                  <a:pt x="248" y="593"/>
                  <a:pt x="248" y="594"/>
                </a:cubicBezTo>
                <a:cubicBezTo>
                  <a:pt x="247" y="593"/>
                  <a:pt x="253" y="594"/>
                  <a:pt x="251" y="594"/>
                </a:cubicBezTo>
                <a:cubicBezTo>
                  <a:pt x="251" y="594"/>
                  <a:pt x="249" y="593"/>
                  <a:pt x="249" y="594"/>
                </a:cubicBezTo>
                <a:cubicBezTo>
                  <a:pt x="248" y="594"/>
                  <a:pt x="247" y="593"/>
                  <a:pt x="246" y="594"/>
                </a:cubicBezTo>
                <a:cubicBezTo>
                  <a:pt x="246" y="594"/>
                  <a:pt x="247" y="594"/>
                  <a:pt x="246" y="594"/>
                </a:cubicBezTo>
                <a:cubicBezTo>
                  <a:pt x="244" y="594"/>
                  <a:pt x="245" y="594"/>
                  <a:pt x="244" y="594"/>
                </a:cubicBezTo>
                <a:cubicBezTo>
                  <a:pt x="243" y="594"/>
                  <a:pt x="243" y="594"/>
                  <a:pt x="243" y="594"/>
                </a:cubicBezTo>
                <a:cubicBezTo>
                  <a:pt x="243" y="593"/>
                  <a:pt x="241" y="594"/>
                  <a:pt x="242" y="593"/>
                </a:cubicBezTo>
                <a:cubicBezTo>
                  <a:pt x="242" y="594"/>
                  <a:pt x="239" y="593"/>
                  <a:pt x="239" y="594"/>
                </a:cubicBezTo>
                <a:cubicBezTo>
                  <a:pt x="240" y="595"/>
                  <a:pt x="240" y="595"/>
                  <a:pt x="240" y="595"/>
                </a:cubicBezTo>
                <a:cubicBezTo>
                  <a:pt x="239" y="595"/>
                  <a:pt x="238" y="594"/>
                  <a:pt x="238" y="594"/>
                </a:cubicBezTo>
                <a:cubicBezTo>
                  <a:pt x="238" y="594"/>
                  <a:pt x="237" y="594"/>
                  <a:pt x="237" y="594"/>
                </a:cubicBezTo>
                <a:cubicBezTo>
                  <a:pt x="237" y="593"/>
                  <a:pt x="236" y="594"/>
                  <a:pt x="235" y="594"/>
                </a:cubicBezTo>
                <a:cubicBezTo>
                  <a:pt x="233" y="594"/>
                  <a:pt x="231" y="594"/>
                  <a:pt x="230" y="595"/>
                </a:cubicBezTo>
                <a:cubicBezTo>
                  <a:pt x="229" y="595"/>
                  <a:pt x="227" y="594"/>
                  <a:pt x="226" y="595"/>
                </a:cubicBezTo>
                <a:cubicBezTo>
                  <a:pt x="226" y="595"/>
                  <a:pt x="227" y="595"/>
                  <a:pt x="227" y="595"/>
                </a:cubicBezTo>
                <a:cubicBezTo>
                  <a:pt x="226" y="595"/>
                  <a:pt x="226" y="595"/>
                  <a:pt x="225" y="595"/>
                </a:cubicBezTo>
                <a:cubicBezTo>
                  <a:pt x="225" y="595"/>
                  <a:pt x="223" y="596"/>
                  <a:pt x="222" y="596"/>
                </a:cubicBezTo>
                <a:cubicBezTo>
                  <a:pt x="221" y="596"/>
                  <a:pt x="221" y="596"/>
                  <a:pt x="221" y="595"/>
                </a:cubicBezTo>
                <a:cubicBezTo>
                  <a:pt x="220" y="596"/>
                  <a:pt x="218" y="595"/>
                  <a:pt x="216" y="596"/>
                </a:cubicBezTo>
                <a:cubicBezTo>
                  <a:pt x="217" y="596"/>
                  <a:pt x="218" y="596"/>
                  <a:pt x="217" y="597"/>
                </a:cubicBezTo>
                <a:cubicBezTo>
                  <a:pt x="216" y="598"/>
                  <a:pt x="215" y="596"/>
                  <a:pt x="213" y="597"/>
                </a:cubicBezTo>
                <a:cubicBezTo>
                  <a:pt x="213" y="596"/>
                  <a:pt x="213" y="596"/>
                  <a:pt x="213" y="596"/>
                </a:cubicBezTo>
                <a:cubicBezTo>
                  <a:pt x="213" y="597"/>
                  <a:pt x="211" y="596"/>
                  <a:pt x="211" y="597"/>
                </a:cubicBezTo>
                <a:cubicBezTo>
                  <a:pt x="210" y="597"/>
                  <a:pt x="209" y="597"/>
                  <a:pt x="209" y="597"/>
                </a:cubicBezTo>
                <a:cubicBezTo>
                  <a:pt x="206" y="597"/>
                  <a:pt x="202" y="597"/>
                  <a:pt x="200" y="599"/>
                </a:cubicBezTo>
                <a:cubicBezTo>
                  <a:pt x="199" y="599"/>
                  <a:pt x="198" y="599"/>
                  <a:pt x="198" y="598"/>
                </a:cubicBezTo>
                <a:cubicBezTo>
                  <a:pt x="199" y="598"/>
                  <a:pt x="199" y="599"/>
                  <a:pt x="200" y="598"/>
                </a:cubicBezTo>
                <a:cubicBezTo>
                  <a:pt x="199" y="598"/>
                  <a:pt x="199" y="598"/>
                  <a:pt x="199" y="598"/>
                </a:cubicBezTo>
                <a:cubicBezTo>
                  <a:pt x="198" y="598"/>
                  <a:pt x="198" y="599"/>
                  <a:pt x="198" y="599"/>
                </a:cubicBezTo>
                <a:cubicBezTo>
                  <a:pt x="196" y="600"/>
                  <a:pt x="196" y="598"/>
                  <a:pt x="194" y="599"/>
                </a:cubicBezTo>
                <a:cubicBezTo>
                  <a:pt x="194" y="599"/>
                  <a:pt x="194" y="599"/>
                  <a:pt x="193" y="599"/>
                </a:cubicBezTo>
                <a:cubicBezTo>
                  <a:pt x="191" y="599"/>
                  <a:pt x="191" y="599"/>
                  <a:pt x="191" y="599"/>
                </a:cubicBezTo>
                <a:cubicBezTo>
                  <a:pt x="190" y="599"/>
                  <a:pt x="190" y="600"/>
                  <a:pt x="190" y="600"/>
                </a:cubicBezTo>
                <a:cubicBezTo>
                  <a:pt x="189" y="600"/>
                  <a:pt x="188" y="601"/>
                  <a:pt x="188" y="600"/>
                </a:cubicBezTo>
                <a:cubicBezTo>
                  <a:pt x="187" y="601"/>
                  <a:pt x="187" y="601"/>
                  <a:pt x="187" y="601"/>
                </a:cubicBezTo>
                <a:cubicBezTo>
                  <a:pt x="188" y="601"/>
                  <a:pt x="186" y="601"/>
                  <a:pt x="186" y="601"/>
                </a:cubicBezTo>
                <a:cubicBezTo>
                  <a:pt x="186" y="601"/>
                  <a:pt x="186" y="601"/>
                  <a:pt x="186" y="601"/>
                </a:cubicBezTo>
                <a:cubicBezTo>
                  <a:pt x="186" y="601"/>
                  <a:pt x="185" y="601"/>
                  <a:pt x="184" y="601"/>
                </a:cubicBezTo>
                <a:cubicBezTo>
                  <a:pt x="184" y="601"/>
                  <a:pt x="185" y="601"/>
                  <a:pt x="186" y="600"/>
                </a:cubicBezTo>
                <a:cubicBezTo>
                  <a:pt x="186" y="600"/>
                  <a:pt x="185" y="600"/>
                  <a:pt x="184" y="600"/>
                </a:cubicBezTo>
                <a:cubicBezTo>
                  <a:pt x="184" y="601"/>
                  <a:pt x="183" y="601"/>
                  <a:pt x="182" y="601"/>
                </a:cubicBezTo>
                <a:cubicBezTo>
                  <a:pt x="181" y="601"/>
                  <a:pt x="181" y="601"/>
                  <a:pt x="181" y="601"/>
                </a:cubicBezTo>
                <a:cubicBezTo>
                  <a:pt x="181" y="601"/>
                  <a:pt x="179" y="601"/>
                  <a:pt x="180" y="601"/>
                </a:cubicBezTo>
                <a:cubicBezTo>
                  <a:pt x="180" y="601"/>
                  <a:pt x="181" y="601"/>
                  <a:pt x="181" y="601"/>
                </a:cubicBezTo>
                <a:cubicBezTo>
                  <a:pt x="181" y="601"/>
                  <a:pt x="181" y="602"/>
                  <a:pt x="180" y="602"/>
                </a:cubicBezTo>
                <a:cubicBezTo>
                  <a:pt x="179" y="602"/>
                  <a:pt x="180" y="601"/>
                  <a:pt x="178" y="601"/>
                </a:cubicBezTo>
                <a:cubicBezTo>
                  <a:pt x="179" y="601"/>
                  <a:pt x="179" y="602"/>
                  <a:pt x="179" y="602"/>
                </a:cubicBezTo>
                <a:cubicBezTo>
                  <a:pt x="178" y="602"/>
                  <a:pt x="178" y="602"/>
                  <a:pt x="178" y="602"/>
                </a:cubicBezTo>
                <a:cubicBezTo>
                  <a:pt x="177" y="602"/>
                  <a:pt x="177" y="602"/>
                  <a:pt x="177" y="602"/>
                </a:cubicBezTo>
                <a:cubicBezTo>
                  <a:pt x="177" y="602"/>
                  <a:pt x="177" y="602"/>
                  <a:pt x="177" y="602"/>
                </a:cubicBezTo>
                <a:cubicBezTo>
                  <a:pt x="177" y="602"/>
                  <a:pt x="175" y="602"/>
                  <a:pt x="175" y="602"/>
                </a:cubicBezTo>
                <a:cubicBezTo>
                  <a:pt x="174" y="602"/>
                  <a:pt x="173" y="602"/>
                  <a:pt x="172" y="603"/>
                </a:cubicBezTo>
                <a:cubicBezTo>
                  <a:pt x="172" y="603"/>
                  <a:pt x="172" y="603"/>
                  <a:pt x="172" y="603"/>
                </a:cubicBezTo>
                <a:cubicBezTo>
                  <a:pt x="172" y="603"/>
                  <a:pt x="170" y="603"/>
                  <a:pt x="170" y="603"/>
                </a:cubicBezTo>
                <a:cubicBezTo>
                  <a:pt x="170" y="603"/>
                  <a:pt x="170" y="603"/>
                  <a:pt x="170" y="603"/>
                </a:cubicBezTo>
                <a:cubicBezTo>
                  <a:pt x="169" y="603"/>
                  <a:pt x="168" y="603"/>
                  <a:pt x="167" y="603"/>
                </a:cubicBezTo>
                <a:cubicBezTo>
                  <a:pt x="166" y="604"/>
                  <a:pt x="167" y="605"/>
                  <a:pt x="166" y="605"/>
                </a:cubicBezTo>
                <a:cubicBezTo>
                  <a:pt x="164" y="605"/>
                  <a:pt x="164" y="604"/>
                  <a:pt x="164" y="604"/>
                </a:cubicBezTo>
                <a:cubicBezTo>
                  <a:pt x="162" y="605"/>
                  <a:pt x="159" y="605"/>
                  <a:pt x="157" y="606"/>
                </a:cubicBezTo>
                <a:cubicBezTo>
                  <a:pt x="157" y="606"/>
                  <a:pt x="157" y="605"/>
                  <a:pt x="156" y="606"/>
                </a:cubicBezTo>
                <a:cubicBezTo>
                  <a:pt x="153" y="606"/>
                  <a:pt x="149" y="607"/>
                  <a:pt x="147" y="608"/>
                </a:cubicBezTo>
                <a:cubicBezTo>
                  <a:pt x="148" y="608"/>
                  <a:pt x="147" y="608"/>
                  <a:pt x="147" y="609"/>
                </a:cubicBezTo>
                <a:cubicBezTo>
                  <a:pt x="146" y="609"/>
                  <a:pt x="146" y="609"/>
                  <a:pt x="146" y="609"/>
                </a:cubicBezTo>
                <a:cubicBezTo>
                  <a:pt x="146" y="608"/>
                  <a:pt x="146" y="608"/>
                  <a:pt x="147" y="608"/>
                </a:cubicBezTo>
                <a:cubicBezTo>
                  <a:pt x="145" y="608"/>
                  <a:pt x="142" y="609"/>
                  <a:pt x="141" y="609"/>
                </a:cubicBezTo>
                <a:cubicBezTo>
                  <a:pt x="141" y="609"/>
                  <a:pt x="141" y="609"/>
                  <a:pt x="140" y="609"/>
                </a:cubicBezTo>
                <a:cubicBezTo>
                  <a:pt x="140" y="610"/>
                  <a:pt x="139" y="610"/>
                  <a:pt x="138" y="610"/>
                </a:cubicBezTo>
                <a:cubicBezTo>
                  <a:pt x="138" y="610"/>
                  <a:pt x="138" y="610"/>
                  <a:pt x="138" y="610"/>
                </a:cubicBezTo>
                <a:cubicBezTo>
                  <a:pt x="137" y="610"/>
                  <a:pt x="137" y="610"/>
                  <a:pt x="137" y="610"/>
                </a:cubicBezTo>
                <a:cubicBezTo>
                  <a:pt x="137" y="610"/>
                  <a:pt x="136" y="610"/>
                  <a:pt x="135" y="610"/>
                </a:cubicBezTo>
                <a:cubicBezTo>
                  <a:pt x="135" y="611"/>
                  <a:pt x="135" y="611"/>
                  <a:pt x="135" y="611"/>
                </a:cubicBezTo>
                <a:cubicBezTo>
                  <a:pt x="134" y="611"/>
                  <a:pt x="132" y="611"/>
                  <a:pt x="131" y="611"/>
                </a:cubicBezTo>
                <a:cubicBezTo>
                  <a:pt x="130" y="612"/>
                  <a:pt x="130" y="612"/>
                  <a:pt x="130" y="612"/>
                </a:cubicBezTo>
                <a:cubicBezTo>
                  <a:pt x="130" y="612"/>
                  <a:pt x="129" y="612"/>
                  <a:pt x="130" y="612"/>
                </a:cubicBezTo>
                <a:cubicBezTo>
                  <a:pt x="128" y="613"/>
                  <a:pt x="126" y="613"/>
                  <a:pt x="126" y="614"/>
                </a:cubicBezTo>
                <a:cubicBezTo>
                  <a:pt x="122" y="614"/>
                  <a:pt x="117" y="615"/>
                  <a:pt x="112" y="616"/>
                </a:cubicBezTo>
                <a:cubicBezTo>
                  <a:pt x="113" y="617"/>
                  <a:pt x="113" y="617"/>
                  <a:pt x="113" y="617"/>
                </a:cubicBezTo>
                <a:cubicBezTo>
                  <a:pt x="112" y="617"/>
                  <a:pt x="112" y="616"/>
                  <a:pt x="111" y="617"/>
                </a:cubicBezTo>
                <a:cubicBezTo>
                  <a:pt x="112" y="617"/>
                  <a:pt x="110" y="618"/>
                  <a:pt x="111" y="618"/>
                </a:cubicBezTo>
                <a:cubicBezTo>
                  <a:pt x="110" y="619"/>
                  <a:pt x="109" y="618"/>
                  <a:pt x="108" y="618"/>
                </a:cubicBezTo>
                <a:cubicBezTo>
                  <a:pt x="108" y="618"/>
                  <a:pt x="109" y="618"/>
                  <a:pt x="109" y="618"/>
                </a:cubicBezTo>
                <a:cubicBezTo>
                  <a:pt x="109" y="618"/>
                  <a:pt x="107" y="619"/>
                  <a:pt x="106" y="618"/>
                </a:cubicBezTo>
                <a:cubicBezTo>
                  <a:pt x="106" y="618"/>
                  <a:pt x="106" y="619"/>
                  <a:pt x="106" y="619"/>
                </a:cubicBezTo>
                <a:cubicBezTo>
                  <a:pt x="105" y="619"/>
                  <a:pt x="105" y="619"/>
                  <a:pt x="105" y="619"/>
                </a:cubicBezTo>
                <a:cubicBezTo>
                  <a:pt x="104" y="620"/>
                  <a:pt x="108" y="619"/>
                  <a:pt x="107" y="621"/>
                </a:cubicBezTo>
                <a:cubicBezTo>
                  <a:pt x="106" y="621"/>
                  <a:pt x="106" y="621"/>
                  <a:pt x="106" y="621"/>
                </a:cubicBezTo>
                <a:cubicBezTo>
                  <a:pt x="105" y="622"/>
                  <a:pt x="109" y="621"/>
                  <a:pt x="107" y="622"/>
                </a:cubicBezTo>
                <a:cubicBezTo>
                  <a:pt x="105" y="622"/>
                  <a:pt x="105" y="621"/>
                  <a:pt x="105" y="620"/>
                </a:cubicBezTo>
                <a:cubicBezTo>
                  <a:pt x="103" y="621"/>
                  <a:pt x="104" y="619"/>
                  <a:pt x="102" y="620"/>
                </a:cubicBezTo>
                <a:cubicBezTo>
                  <a:pt x="102" y="621"/>
                  <a:pt x="104" y="620"/>
                  <a:pt x="103" y="620"/>
                </a:cubicBezTo>
                <a:cubicBezTo>
                  <a:pt x="103" y="621"/>
                  <a:pt x="101" y="621"/>
                  <a:pt x="100" y="621"/>
                </a:cubicBezTo>
                <a:cubicBezTo>
                  <a:pt x="101" y="621"/>
                  <a:pt x="101" y="620"/>
                  <a:pt x="100" y="620"/>
                </a:cubicBezTo>
                <a:cubicBezTo>
                  <a:pt x="99" y="621"/>
                  <a:pt x="101" y="621"/>
                  <a:pt x="99" y="621"/>
                </a:cubicBezTo>
                <a:cubicBezTo>
                  <a:pt x="99" y="621"/>
                  <a:pt x="97" y="621"/>
                  <a:pt x="99" y="621"/>
                </a:cubicBezTo>
                <a:cubicBezTo>
                  <a:pt x="98" y="620"/>
                  <a:pt x="97" y="621"/>
                  <a:pt x="96" y="621"/>
                </a:cubicBezTo>
                <a:cubicBezTo>
                  <a:pt x="95" y="622"/>
                  <a:pt x="98" y="622"/>
                  <a:pt x="96" y="623"/>
                </a:cubicBezTo>
                <a:cubicBezTo>
                  <a:pt x="96" y="622"/>
                  <a:pt x="94" y="623"/>
                  <a:pt x="95" y="622"/>
                </a:cubicBezTo>
                <a:cubicBezTo>
                  <a:pt x="94" y="622"/>
                  <a:pt x="94" y="622"/>
                  <a:pt x="94" y="623"/>
                </a:cubicBezTo>
                <a:cubicBezTo>
                  <a:pt x="94" y="623"/>
                  <a:pt x="92" y="622"/>
                  <a:pt x="92" y="624"/>
                </a:cubicBezTo>
                <a:cubicBezTo>
                  <a:pt x="91" y="623"/>
                  <a:pt x="91" y="623"/>
                  <a:pt x="91" y="623"/>
                </a:cubicBezTo>
                <a:cubicBezTo>
                  <a:pt x="90" y="624"/>
                  <a:pt x="90" y="624"/>
                  <a:pt x="90" y="624"/>
                </a:cubicBezTo>
                <a:cubicBezTo>
                  <a:pt x="89" y="624"/>
                  <a:pt x="87" y="624"/>
                  <a:pt x="88" y="625"/>
                </a:cubicBezTo>
                <a:cubicBezTo>
                  <a:pt x="87" y="625"/>
                  <a:pt x="85" y="626"/>
                  <a:pt x="86" y="625"/>
                </a:cubicBezTo>
                <a:cubicBezTo>
                  <a:pt x="87" y="624"/>
                  <a:pt x="87" y="625"/>
                  <a:pt x="88" y="624"/>
                </a:cubicBezTo>
                <a:cubicBezTo>
                  <a:pt x="87" y="625"/>
                  <a:pt x="86" y="625"/>
                  <a:pt x="86" y="625"/>
                </a:cubicBezTo>
                <a:cubicBezTo>
                  <a:pt x="85" y="625"/>
                  <a:pt x="85" y="625"/>
                  <a:pt x="85" y="625"/>
                </a:cubicBezTo>
                <a:cubicBezTo>
                  <a:pt x="85" y="625"/>
                  <a:pt x="84" y="625"/>
                  <a:pt x="84" y="625"/>
                </a:cubicBezTo>
                <a:cubicBezTo>
                  <a:pt x="84" y="625"/>
                  <a:pt x="84" y="625"/>
                  <a:pt x="84" y="626"/>
                </a:cubicBezTo>
                <a:cubicBezTo>
                  <a:pt x="83" y="625"/>
                  <a:pt x="83" y="625"/>
                  <a:pt x="83" y="625"/>
                </a:cubicBezTo>
                <a:cubicBezTo>
                  <a:pt x="81" y="626"/>
                  <a:pt x="83" y="626"/>
                  <a:pt x="81" y="627"/>
                </a:cubicBezTo>
                <a:cubicBezTo>
                  <a:pt x="82" y="627"/>
                  <a:pt x="82" y="627"/>
                  <a:pt x="82" y="627"/>
                </a:cubicBezTo>
                <a:cubicBezTo>
                  <a:pt x="82" y="627"/>
                  <a:pt x="82" y="627"/>
                  <a:pt x="81" y="627"/>
                </a:cubicBezTo>
                <a:cubicBezTo>
                  <a:pt x="81" y="627"/>
                  <a:pt x="80" y="627"/>
                  <a:pt x="80" y="627"/>
                </a:cubicBezTo>
                <a:cubicBezTo>
                  <a:pt x="79" y="627"/>
                  <a:pt x="79" y="627"/>
                  <a:pt x="78" y="627"/>
                </a:cubicBezTo>
                <a:cubicBezTo>
                  <a:pt x="79" y="627"/>
                  <a:pt x="79" y="627"/>
                  <a:pt x="79" y="627"/>
                </a:cubicBezTo>
                <a:cubicBezTo>
                  <a:pt x="80" y="627"/>
                  <a:pt x="79" y="628"/>
                  <a:pt x="78" y="629"/>
                </a:cubicBezTo>
                <a:cubicBezTo>
                  <a:pt x="77" y="629"/>
                  <a:pt x="75" y="629"/>
                  <a:pt x="77" y="628"/>
                </a:cubicBezTo>
                <a:cubicBezTo>
                  <a:pt x="76" y="628"/>
                  <a:pt x="75" y="629"/>
                  <a:pt x="76" y="629"/>
                </a:cubicBezTo>
                <a:cubicBezTo>
                  <a:pt x="74" y="629"/>
                  <a:pt x="76" y="628"/>
                  <a:pt x="75" y="629"/>
                </a:cubicBezTo>
                <a:cubicBezTo>
                  <a:pt x="74" y="629"/>
                  <a:pt x="73" y="630"/>
                  <a:pt x="72" y="631"/>
                </a:cubicBezTo>
                <a:cubicBezTo>
                  <a:pt x="73" y="631"/>
                  <a:pt x="73" y="631"/>
                  <a:pt x="73" y="631"/>
                </a:cubicBezTo>
                <a:cubicBezTo>
                  <a:pt x="72" y="631"/>
                  <a:pt x="72" y="631"/>
                  <a:pt x="72" y="631"/>
                </a:cubicBezTo>
                <a:cubicBezTo>
                  <a:pt x="73" y="631"/>
                  <a:pt x="72" y="632"/>
                  <a:pt x="73" y="632"/>
                </a:cubicBezTo>
                <a:cubicBezTo>
                  <a:pt x="72" y="633"/>
                  <a:pt x="71" y="633"/>
                  <a:pt x="71" y="633"/>
                </a:cubicBezTo>
                <a:cubicBezTo>
                  <a:pt x="72" y="631"/>
                  <a:pt x="69" y="632"/>
                  <a:pt x="69" y="631"/>
                </a:cubicBezTo>
                <a:cubicBezTo>
                  <a:pt x="67" y="632"/>
                  <a:pt x="68" y="634"/>
                  <a:pt x="65" y="633"/>
                </a:cubicBezTo>
                <a:cubicBezTo>
                  <a:pt x="66" y="633"/>
                  <a:pt x="64" y="633"/>
                  <a:pt x="66" y="632"/>
                </a:cubicBezTo>
                <a:cubicBezTo>
                  <a:pt x="64" y="633"/>
                  <a:pt x="65" y="632"/>
                  <a:pt x="63" y="633"/>
                </a:cubicBezTo>
                <a:cubicBezTo>
                  <a:pt x="64" y="633"/>
                  <a:pt x="62" y="634"/>
                  <a:pt x="64" y="634"/>
                </a:cubicBezTo>
                <a:cubicBezTo>
                  <a:pt x="64" y="634"/>
                  <a:pt x="65" y="634"/>
                  <a:pt x="65" y="634"/>
                </a:cubicBezTo>
                <a:cubicBezTo>
                  <a:pt x="64" y="634"/>
                  <a:pt x="65" y="634"/>
                  <a:pt x="64" y="635"/>
                </a:cubicBezTo>
                <a:cubicBezTo>
                  <a:pt x="63" y="635"/>
                  <a:pt x="62" y="636"/>
                  <a:pt x="62" y="635"/>
                </a:cubicBezTo>
                <a:cubicBezTo>
                  <a:pt x="62" y="635"/>
                  <a:pt x="63" y="635"/>
                  <a:pt x="62" y="634"/>
                </a:cubicBezTo>
                <a:cubicBezTo>
                  <a:pt x="61" y="635"/>
                  <a:pt x="60" y="636"/>
                  <a:pt x="60" y="635"/>
                </a:cubicBezTo>
                <a:cubicBezTo>
                  <a:pt x="61" y="635"/>
                  <a:pt x="61" y="634"/>
                  <a:pt x="61" y="634"/>
                </a:cubicBezTo>
                <a:cubicBezTo>
                  <a:pt x="60" y="634"/>
                  <a:pt x="60" y="634"/>
                  <a:pt x="60" y="634"/>
                </a:cubicBezTo>
                <a:cubicBezTo>
                  <a:pt x="60" y="635"/>
                  <a:pt x="60" y="635"/>
                  <a:pt x="60" y="635"/>
                </a:cubicBezTo>
                <a:cubicBezTo>
                  <a:pt x="58" y="636"/>
                  <a:pt x="59" y="634"/>
                  <a:pt x="57" y="635"/>
                </a:cubicBezTo>
                <a:cubicBezTo>
                  <a:pt x="56" y="636"/>
                  <a:pt x="56" y="636"/>
                  <a:pt x="56" y="636"/>
                </a:cubicBezTo>
                <a:cubicBezTo>
                  <a:pt x="57" y="636"/>
                  <a:pt x="59" y="635"/>
                  <a:pt x="59" y="636"/>
                </a:cubicBezTo>
                <a:cubicBezTo>
                  <a:pt x="58" y="636"/>
                  <a:pt x="57" y="636"/>
                  <a:pt x="56" y="637"/>
                </a:cubicBezTo>
                <a:cubicBezTo>
                  <a:pt x="57" y="637"/>
                  <a:pt x="57" y="637"/>
                  <a:pt x="57" y="637"/>
                </a:cubicBezTo>
                <a:cubicBezTo>
                  <a:pt x="56" y="637"/>
                  <a:pt x="56" y="638"/>
                  <a:pt x="54" y="638"/>
                </a:cubicBezTo>
                <a:cubicBezTo>
                  <a:pt x="53" y="638"/>
                  <a:pt x="54" y="638"/>
                  <a:pt x="54" y="638"/>
                </a:cubicBezTo>
                <a:cubicBezTo>
                  <a:pt x="52" y="638"/>
                  <a:pt x="51" y="638"/>
                  <a:pt x="50" y="639"/>
                </a:cubicBezTo>
                <a:cubicBezTo>
                  <a:pt x="50" y="639"/>
                  <a:pt x="47" y="640"/>
                  <a:pt x="49" y="640"/>
                </a:cubicBezTo>
                <a:cubicBezTo>
                  <a:pt x="49" y="639"/>
                  <a:pt x="52" y="638"/>
                  <a:pt x="53" y="638"/>
                </a:cubicBezTo>
                <a:cubicBezTo>
                  <a:pt x="53" y="640"/>
                  <a:pt x="55" y="638"/>
                  <a:pt x="56" y="638"/>
                </a:cubicBezTo>
                <a:cubicBezTo>
                  <a:pt x="54" y="639"/>
                  <a:pt x="54" y="640"/>
                  <a:pt x="54" y="640"/>
                </a:cubicBezTo>
                <a:cubicBezTo>
                  <a:pt x="53" y="640"/>
                  <a:pt x="53" y="640"/>
                  <a:pt x="53" y="641"/>
                </a:cubicBezTo>
                <a:cubicBezTo>
                  <a:pt x="52" y="640"/>
                  <a:pt x="53" y="640"/>
                  <a:pt x="53" y="639"/>
                </a:cubicBezTo>
                <a:cubicBezTo>
                  <a:pt x="51" y="640"/>
                  <a:pt x="49" y="641"/>
                  <a:pt x="48" y="641"/>
                </a:cubicBezTo>
                <a:cubicBezTo>
                  <a:pt x="47" y="641"/>
                  <a:pt x="48" y="642"/>
                  <a:pt x="49" y="641"/>
                </a:cubicBezTo>
                <a:cubicBezTo>
                  <a:pt x="46" y="642"/>
                  <a:pt x="44" y="643"/>
                  <a:pt x="42" y="644"/>
                </a:cubicBezTo>
                <a:cubicBezTo>
                  <a:pt x="43" y="643"/>
                  <a:pt x="39" y="645"/>
                  <a:pt x="40" y="644"/>
                </a:cubicBezTo>
                <a:cubicBezTo>
                  <a:pt x="41" y="644"/>
                  <a:pt x="42" y="643"/>
                  <a:pt x="41" y="643"/>
                </a:cubicBezTo>
                <a:cubicBezTo>
                  <a:pt x="41" y="643"/>
                  <a:pt x="42" y="643"/>
                  <a:pt x="41" y="643"/>
                </a:cubicBezTo>
                <a:cubicBezTo>
                  <a:pt x="40" y="643"/>
                  <a:pt x="40" y="644"/>
                  <a:pt x="39" y="644"/>
                </a:cubicBezTo>
                <a:cubicBezTo>
                  <a:pt x="41" y="644"/>
                  <a:pt x="40" y="645"/>
                  <a:pt x="40" y="645"/>
                </a:cubicBezTo>
                <a:cubicBezTo>
                  <a:pt x="38" y="646"/>
                  <a:pt x="40" y="646"/>
                  <a:pt x="39" y="646"/>
                </a:cubicBezTo>
                <a:cubicBezTo>
                  <a:pt x="37" y="647"/>
                  <a:pt x="35" y="647"/>
                  <a:pt x="34" y="648"/>
                </a:cubicBezTo>
                <a:cubicBezTo>
                  <a:pt x="32" y="649"/>
                  <a:pt x="28" y="650"/>
                  <a:pt x="27" y="651"/>
                </a:cubicBezTo>
                <a:cubicBezTo>
                  <a:pt x="26" y="652"/>
                  <a:pt x="27" y="652"/>
                  <a:pt x="26" y="653"/>
                </a:cubicBezTo>
                <a:cubicBezTo>
                  <a:pt x="24" y="654"/>
                  <a:pt x="26" y="652"/>
                  <a:pt x="25" y="653"/>
                </a:cubicBezTo>
                <a:cubicBezTo>
                  <a:pt x="25" y="653"/>
                  <a:pt x="25" y="653"/>
                  <a:pt x="25" y="653"/>
                </a:cubicBezTo>
                <a:cubicBezTo>
                  <a:pt x="24" y="653"/>
                  <a:pt x="22" y="655"/>
                  <a:pt x="21" y="654"/>
                </a:cubicBezTo>
                <a:cubicBezTo>
                  <a:pt x="22" y="655"/>
                  <a:pt x="22" y="655"/>
                  <a:pt x="22" y="655"/>
                </a:cubicBezTo>
                <a:cubicBezTo>
                  <a:pt x="21" y="655"/>
                  <a:pt x="21" y="655"/>
                  <a:pt x="21" y="655"/>
                </a:cubicBezTo>
                <a:cubicBezTo>
                  <a:pt x="21" y="655"/>
                  <a:pt x="20" y="656"/>
                  <a:pt x="21" y="656"/>
                </a:cubicBezTo>
                <a:cubicBezTo>
                  <a:pt x="20" y="657"/>
                  <a:pt x="19" y="657"/>
                  <a:pt x="17" y="657"/>
                </a:cubicBezTo>
                <a:cubicBezTo>
                  <a:pt x="18" y="657"/>
                  <a:pt x="18" y="657"/>
                  <a:pt x="18" y="657"/>
                </a:cubicBezTo>
                <a:cubicBezTo>
                  <a:pt x="16" y="657"/>
                  <a:pt x="15" y="658"/>
                  <a:pt x="13" y="659"/>
                </a:cubicBezTo>
                <a:cubicBezTo>
                  <a:pt x="13" y="660"/>
                  <a:pt x="13" y="660"/>
                  <a:pt x="13" y="660"/>
                </a:cubicBezTo>
                <a:cubicBezTo>
                  <a:pt x="12" y="660"/>
                  <a:pt x="12" y="660"/>
                  <a:pt x="12" y="660"/>
                </a:cubicBezTo>
                <a:cubicBezTo>
                  <a:pt x="12" y="660"/>
                  <a:pt x="11" y="661"/>
                  <a:pt x="10" y="661"/>
                </a:cubicBezTo>
                <a:cubicBezTo>
                  <a:pt x="13" y="661"/>
                  <a:pt x="13" y="661"/>
                  <a:pt x="13" y="661"/>
                </a:cubicBezTo>
                <a:cubicBezTo>
                  <a:pt x="14" y="660"/>
                  <a:pt x="12" y="661"/>
                  <a:pt x="13" y="660"/>
                </a:cubicBezTo>
                <a:cubicBezTo>
                  <a:pt x="13" y="659"/>
                  <a:pt x="15" y="658"/>
                  <a:pt x="16" y="659"/>
                </a:cubicBezTo>
                <a:cubicBezTo>
                  <a:pt x="15" y="659"/>
                  <a:pt x="15" y="659"/>
                  <a:pt x="14" y="659"/>
                </a:cubicBezTo>
                <a:cubicBezTo>
                  <a:pt x="14" y="660"/>
                  <a:pt x="15" y="659"/>
                  <a:pt x="16" y="659"/>
                </a:cubicBezTo>
                <a:cubicBezTo>
                  <a:pt x="15" y="660"/>
                  <a:pt x="15" y="660"/>
                  <a:pt x="15" y="660"/>
                </a:cubicBezTo>
                <a:cubicBezTo>
                  <a:pt x="16" y="660"/>
                  <a:pt x="16" y="659"/>
                  <a:pt x="18" y="659"/>
                </a:cubicBezTo>
                <a:cubicBezTo>
                  <a:pt x="17" y="659"/>
                  <a:pt x="18" y="658"/>
                  <a:pt x="18" y="658"/>
                </a:cubicBezTo>
                <a:cubicBezTo>
                  <a:pt x="18" y="659"/>
                  <a:pt x="19" y="658"/>
                  <a:pt x="20" y="657"/>
                </a:cubicBezTo>
                <a:cubicBezTo>
                  <a:pt x="21" y="656"/>
                  <a:pt x="23" y="656"/>
                  <a:pt x="25" y="655"/>
                </a:cubicBezTo>
                <a:cubicBezTo>
                  <a:pt x="24" y="655"/>
                  <a:pt x="23" y="655"/>
                  <a:pt x="22" y="655"/>
                </a:cubicBezTo>
                <a:cubicBezTo>
                  <a:pt x="23" y="655"/>
                  <a:pt x="23" y="655"/>
                  <a:pt x="24" y="654"/>
                </a:cubicBezTo>
                <a:cubicBezTo>
                  <a:pt x="25" y="654"/>
                  <a:pt x="25" y="655"/>
                  <a:pt x="27" y="654"/>
                </a:cubicBezTo>
                <a:cubicBezTo>
                  <a:pt x="27" y="654"/>
                  <a:pt x="27" y="654"/>
                  <a:pt x="27" y="654"/>
                </a:cubicBezTo>
                <a:cubicBezTo>
                  <a:pt x="28" y="653"/>
                  <a:pt x="28" y="654"/>
                  <a:pt x="30" y="653"/>
                </a:cubicBezTo>
                <a:cubicBezTo>
                  <a:pt x="33" y="651"/>
                  <a:pt x="36" y="650"/>
                  <a:pt x="38" y="649"/>
                </a:cubicBezTo>
                <a:cubicBezTo>
                  <a:pt x="38" y="649"/>
                  <a:pt x="38" y="649"/>
                  <a:pt x="38" y="649"/>
                </a:cubicBezTo>
                <a:cubicBezTo>
                  <a:pt x="39" y="649"/>
                  <a:pt x="42" y="647"/>
                  <a:pt x="43" y="647"/>
                </a:cubicBezTo>
                <a:cubicBezTo>
                  <a:pt x="46" y="645"/>
                  <a:pt x="49" y="645"/>
                  <a:pt x="51" y="643"/>
                </a:cubicBezTo>
                <a:cubicBezTo>
                  <a:pt x="56" y="642"/>
                  <a:pt x="60" y="640"/>
                  <a:pt x="65" y="638"/>
                </a:cubicBezTo>
                <a:cubicBezTo>
                  <a:pt x="64" y="638"/>
                  <a:pt x="64" y="638"/>
                  <a:pt x="64" y="638"/>
                </a:cubicBezTo>
                <a:cubicBezTo>
                  <a:pt x="65" y="638"/>
                  <a:pt x="65" y="637"/>
                  <a:pt x="66" y="637"/>
                </a:cubicBezTo>
                <a:cubicBezTo>
                  <a:pt x="65" y="638"/>
                  <a:pt x="67" y="637"/>
                  <a:pt x="68" y="637"/>
                </a:cubicBezTo>
                <a:cubicBezTo>
                  <a:pt x="70" y="636"/>
                  <a:pt x="73" y="635"/>
                  <a:pt x="75" y="635"/>
                </a:cubicBezTo>
                <a:cubicBezTo>
                  <a:pt x="75" y="634"/>
                  <a:pt x="75" y="634"/>
                  <a:pt x="75" y="634"/>
                </a:cubicBezTo>
                <a:cubicBezTo>
                  <a:pt x="77" y="634"/>
                  <a:pt x="79" y="633"/>
                  <a:pt x="82" y="632"/>
                </a:cubicBezTo>
                <a:cubicBezTo>
                  <a:pt x="82" y="632"/>
                  <a:pt x="82" y="631"/>
                  <a:pt x="83" y="631"/>
                </a:cubicBezTo>
                <a:cubicBezTo>
                  <a:pt x="85" y="631"/>
                  <a:pt x="85" y="631"/>
                  <a:pt x="87" y="630"/>
                </a:cubicBezTo>
                <a:cubicBezTo>
                  <a:pt x="89" y="630"/>
                  <a:pt x="91" y="629"/>
                  <a:pt x="93" y="628"/>
                </a:cubicBezTo>
                <a:cubicBezTo>
                  <a:pt x="98" y="627"/>
                  <a:pt x="104" y="625"/>
                  <a:pt x="110" y="623"/>
                </a:cubicBezTo>
                <a:cubicBezTo>
                  <a:pt x="110" y="623"/>
                  <a:pt x="110" y="623"/>
                  <a:pt x="110" y="623"/>
                </a:cubicBezTo>
                <a:cubicBezTo>
                  <a:pt x="116" y="622"/>
                  <a:pt x="123" y="619"/>
                  <a:pt x="128" y="618"/>
                </a:cubicBezTo>
                <a:cubicBezTo>
                  <a:pt x="127" y="618"/>
                  <a:pt x="127" y="618"/>
                  <a:pt x="127" y="618"/>
                </a:cubicBezTo>
                <a:cubicBezTo>
                  <a:pt x="128" y="617"/>
                  <a:pt x="130" y="617"/>
                  <a:pt x="130" y="618"/>
                </a:cubicBezTo>
                <a:cubicBezTo>
                  <a:pt x="132" y="617"/>
                  <a:pt x="134" y="617"/>
                  <a:pt x="135" y="616"/>
                </a:cubicBezTo>
                <a:cubicBezTo>
                  <a:pt x="136" y="616"/>
                  <a:pt x="137" y="616"/>
                  <a:pt x="138" y="616"/>
                </a:cubicBezTo>
                <a:cubicBezTo>
                  <a:pt x="141" y="615"/>
                  <a:pt x="142" y="614"/>
                  <a:pt x="145" y="614"/>
                </a:cubicBezTo>
                <a:cubicBezTo>
                  <a:pt x="144" y="614"/>
                  <a:pt x="144" y="614"/>
                  <a:pt x="144" y="614"/>
                </a:cubicBezTo>
                <a:cubicBezTo>
                  <a:pt x="144" y="614"/>
                  <a:pt x="144" y="614"/>
                  <a:pt x="145" y="613"/>
                </a:cubicBezTo>
                <a:cubicBezTo>
                  <a:pt x="146" y="613"/>
                  <a:pt x="149" y="612"/>
                  <a:pt x="148" y="614"/>
                </a:cubicBezTo>
                <a:cubicBezTo>
                  <a:pt x="151" y="612"/>
                  <a:pt x="155" y="612"/>
                  <a:pt x="158" y="611"/>
                </a:cubicBezTo>
                <a:cubicBezTo>
                  <a:pt x="158" y="611"/>
                  <a:pt x="159" y="611"/>
                  <a:pt x="159" y="611"/>
                </a:cubicBezTo>
                <a:cubicBezTo>
                  <a:pt x="162" y="611"/>
                  <a:pt x="164" y="609"/>
                  <a:pt x="167" y="609"/>
                </a:cubicBezTo>
                <a:cubicBezTo>
                  <a:pt x="167" y="609"/>
                  <a:pt x="166" y="609"/>
                  <a:pt x="167" y="609"/>
                </a:cubicBezTo>
                <a:cubicBezTo>
                  <a:pt x="168" y="609"/>
                  <a:pt x="167" y="609"/>
                  <a:pt x="168" y="609"/>
                </a:cubicBezTo>
                <a:cubicBezTo>
                  <a:pt x="172" y="609"/>
                  <a:pt x="177" y="607"/>
                  <a:pt x="181" y="606"/>
                </a:cubicBezTo>
                <a:cubicBezTo>
                  <a:pt x="188" y="606"/>
                  <a:pt x="196" y="604"/>
                  <a:pt x="203" y="603"/>
                </a:cubicBezTo>
                <a:cubicBezTo>
                  <a:pt x="202" y="603"/>
                  <a:pt x="202" y="603"/>
                  <a:pt x="202" y="603"/>
                </a:cubicBezTo>
                <a:cubicBezTo>
                  <a:pt x="205" y="603"/>
                  <a:pt x="208" y="602"/>
                  <a:pt x="210" y="602"/>
                </a:cubicBezTo>
                <a:cubicBezTo>
                  <a:pt x="210" y="602"/>
                  <a:pt x="212" y="602"/>
                  <a:pt x="211" y="602"/>
                </a:cubicBezTo>
                <a:cubicBezTo>
                  <a:pt x="213" y="602"/>
                  <a:pt x="216" y="601"/>
                  <a:pt x="219" y="601"/>
                </a:cubicBezTo>
                <a:cubicBezTo>
                  <a:pt x="219" y="601"/>
                  <a:pt x="219" y="601"/>
                  <a:pt x="218" y="601"/>
                </a:cubicBezTo>
                <a:cubicBezTo>
                  <a:pt x="221" y="600"/>
                  <a:pt x="224" y="601"/>
                  <a:pt x="226" y="600"/>
                </a:cubicBezTo>
                <a:cubicBezTo>
                  <a:pt x="226" y="600"/>
                  <a:pt x="226" y="600"/>
                  <a:pt x="225" y="600"/>
                </a:cubicBezTo>
                <a:cubicBezTo>
                  <a:pt x="227" y="599"/>
                  <a:pt x="228" y="600"/>
                  <a:pt x="229" y="599"/>
                </a:cubicBezTo>
                <a:cubicBezTo>
                  <a:pt x="229" y="599"/>
                  <a:pt x="229" y="600"/>
                  <a:pt x="229" y="600"/>
                </a:cubicBezTo>
                <a:cubicBezTo>
                  <a:pt x="235" y="599"/>
                  <a:pt x="242" y="599"/>
                  <a:pt x="248" y="599"/>
                </a:cubicBezTo>
                <a:cubicBezTo>
                  <a:pt x="253" y="598"/>
                  <a:pt x="248" y="597"/>
                  <a:pt x="252" y="598"/>
                </a:cubicBezTo>
                <a:cubicBezTo>
                  <a:pt x="252" y="597"/>
                  <a:pt x="252" y="598"/>
                  <a:pt x="252" y="598"/>
                </a:cubicBezTo>
                <a:cubicBezTo>
                  <a:pt x="254" y="598"/>
                  <a:pt x="254" y="597"/>
                  <a:pt x="255" y="597"/>
                </a:cubicBezTo>
                <a:cubicBezTo>
                  <a:pt x="255" y="598"/>
                  <a:pt x="256" y="597"/>
                  <a:pt x="256" y="598"/>
                </a:cubicBezTo>
                <a:cubicBezTo>
                  <a:pt x="259" y="597"/>
                  <a:pt x="260" y="597"/>
                  <a:pt x="262" y="597"/>
                </a:cubicBezTo>
                <a:cubicBezTo>
                  <a:pt x="262" y="597"/>
                  <a:pt x="262" y="597"/>
                  <a:pt x="262" y="597"/>
                </a:cubicBezTo>
                <a:cubicBezTo>
                  <a:pt x="264" y="598"/>
                  <a:pt x="267" y="597"/>
                  <a:pt x="269" y="598"/>
                </a:cubicBezTo>
                <a:cubicBezTo>
                  <a:pt x="284" y="598"/>
                  <a:pt x="298" y="599"/>
                  <a:pt x="311" y="600"/>
                </a:cubicBezTo>
                <a:cubicBezTo>
                  <a:pt x="325" y="601"/>
                  <a:pt x="339" y="603"/>
                  <a:pt x="353" y="604"/>
                </a:cubicBezTo>
                <a:cubicBezTo>
                  <a:pt x="356" y="604"/>
                  <a:pt x="356" y="604"/>
                  <a:pt x="360" y="605"/>
                </a:cubicBezTo>
                <a:cubicBezTo>
                  <a:pt x="360" y="605"/>
                  <a:pt x="359" y="605"/>
                  <a:pt x="360" y="605"/>
                </a:cubicBezTo>
                <a:cubicBezTo>
                  <a:pt x="360" y="605"/>
                  <a:pt x="362" y="605"/>
                  <a:pt x="362" y="606"/>
                </a:cubicBezTo>
                <a:cubicBezTo>
                  <a:pt x="368" y="607"/>
                  <a:pt x="372" y="608"/>
                  <a:pt x="377" y="609"/>
                </a:cubicBezTo>
                <a:cubicBezTo>
                  <a:pt x="377" y="609"/>
                  <a:pt x="376" y="608"/>
                  <a:pt x="377" y="608"/>
                </a:cubicBezTo>
                <a:cubicBezTo>
                  <a:pt x="378" y="609"/>
                  <a:pt x="378" y="609"/>
                  <a:pt x="378" y="609"/>
                </a:cubicBezTo>
                <a:cubicBezTo>
                  <a:pt x="378" y="609"/>
                  <a:pt x="378" y="609"/>
                  <a:pt x="378" y="609"/>
                </a:cubicBezTo>
                <a:cubicBezTo>
                  <a:pt x="379" y="609"/>
                  <a:pt x="380" y="610"/>
                  <a:pt x="379" y="610"/>
                </a:cubicBezTo>
                <a:cubicBezTo>
                  <a:pt x="392" y="613"/>
                  <a:pt x="405" y="615"/>
                  <a:pt x="418" y="619"/>
                </a:cubicBezTo>
                <a:cubicBezTo>
                  <a:pt x="421" y="620"/>
                  <a:pt x="425" y="621"/>
                  <a:pt x="428" y="623"/>
                </a:cubicBezTo>
                <a:cubicBezTo>
                  <a:pt x="438" y="625"/>
                  <a:pt x="447" y="627"/>
                  <a:pt x="456" y="632"/>
                </a:cubicBezTo>
                <a:cubicBezTo>
                  <a:pt x="456" y="632"/>
                  <a:pt x="456" y="630"/>
                  <a:pt x="452" y="628"/>
                </a:cubicBezTo>
                <a:close/>
                <a:moveTo>
                  <a:pt x="9" y="663"/>
                </a:moveTo>
                <a:cubicBezTo>
                  <a:pt x="9" y="663"/>
                  <a:pt x="11" y="662"/>
                  <a:pt x="10" y="662"/>
                </a:cubicBezTo>
                <a:cubicBezTo>
                  <a:pt x="10" y="662"/>
                  <a:pt x="9" y="663"/>
                  <a:pt x="9" y="663"/>
                </a:cubicBezTo>
                <a:close/>
                <a:moveTo>
                  <a:pt x="39" y="645"/>
                </a:moveTo>
                <a:cubicBezTo>
                  <a:pt x="39" y="645"/>
                  <a:pt x="39" y="645"/>
                  <a:pt x="39" y="645"/>
                </a:cubicBezTo>
                <a:cubicBezTo>
                  <a:pt x="39" y="645"/>
                  <a:pt x="38" y="645"/>
                  <a:pt x="38" y="645"/>
                </a:cubicBezTo>
                <a:cubicBezTo>
                  <a:pt x="38" y="645"/>
                  <a:pt x="38" y="645"/>
                  <a:pt x="39" y="645"/>
                </a:cubicBezTo>
                <a:close/>
                <a:moveTo>
                  <a:pt x="46" y="641"/>
                </a:moveTo>
                <a:cubicBezTo>
                  <a:pt x="46" y="641"/>
                  <a:pt x="45" y="642"/>
                  <a:pt x="44" y="642"/>
                </a:cubicBezTo>
                <a:lnTo>
                  <a:pt x="46" y="641"/>
                </a:lnTo>
                <a:close/>
                <a:moveTo>
                  <a:pt x="54" y="637"/>
                </a:moveTo>
                <a:cubicBezTo>
                  <a:pt x="54" y="637"/>
                  <a:pt x="54" y="637"/>
                  <a:pt x="53" y="637"/>
                </a:cubicBezTo>
                <a:cubicBezTo>
                  <a:pt x="53" y="637"/>
                  <a:pt x="53" y="637"/>
                  <a:pt x="54" y="637"/>
                </a:cubicBezTo>
                <a:close/>
                <a:moveTo>
                  <a:pt x="54" y="638"/>
                </a:moveTo>
                <a:cubicBezTo>
                  <a:pt x="55" y="637"/>
                  <a:pt x="55" y="637"/>
                  <a:pt x="55" y="637"/>
                </a:cubicBezTo>
                <a:cubicBezTo>
                  <a:pt x="55" y="637"/>
                  <a:pt x="54" y="637"/>
                  <a:pt x="54" y="638"/>
                </a:cubicBezTo>
                <a:close/>
                <a:moveTo>
                  <a:pt x="70" y="630"/>
                </a:moveTo>
                <a:cubicBezTo>
                  <a:pt x="70" y="630"/>
                  <a:pt x="71" y="630"/>
                  <a:pt x="72" y="630"/>
                </a:cubicBezTo>
                <a:cubicBezTo>
                  <a:pt x="71" y="630"/>
                  <a:pt x="70" y="630"/>
                  <a:pt x="70" y="630"/>
                </a:cubicBezTo>
                <a:close/>
                <a:moveTo>
                  <a:pt x="77" y="628"/>
                </a:moveTo>
                <a:cubicBezTo>
                  <a:pt x="78" y="628"/>
                  <a:pt x="78" y="628"/>
                  <a:pt x="78" y="628"/>
                </a:cubicBezTo>
                <a:cubicBezTo>
                  <a:pt x="79" y="628"/>
                  <a:pt x="78" y="628"/>
                  <a:pt x="78" y="628"/>
                </a:cubicBezTo>
                <a:lnTo>
                  <a:pt x="77" y="628"/>
                </a:lnTo>
                <a:close/>
                <a:moveTo>
                  <a:pt x="215" y="596"/>
                </a:moveTo>
                <a:cubicBezTo>
                  <a:pt x="214" y="596"/>
                  <a:pt x="214" y="596"/>
                  <a:pt x="214" y="596"/>
                </a:cubicBezTo>
                <a:cubicBezTo>
                  <a:pt x="214" y="596"/>
                  <a:pt x="214" y="596"/>
                  <a:pt x="214" y="596"/>
                </a:cubicBezTo>
                <a:lnTo>
                  <a:pt x="215" y="596"/>
                </a:lnTo>
                <a:close/>
                <a:moveTo>
                  <a:pt x="275" y="592"/>
                </a:moveTo>
                <a:cubicBezTo>
                  <a:pt x="276" y="593"/>
                  <a:pt x="276" y="592"/>
                  <a:pt x="276" y="592"/>
                </a:cubicBezTo>
                <a:cubicBezTo>
                  <a:pt x="275" y="592"/>
                  <a:pt x="276" y="593"/>
                  <a:pt x="275" y="592"/>
                </a:cubicBezTo>
                <a:close/>
                <a:moveTo>
                  <a:pt x="308" y="595"/>
                </a:moveTo>
                <a:cubicBezTo>
                  <a:pt x="307" y="595"/>
                  <a:pt x="307" y="595"/>
                  <a:pt x="307" y="595"/>
                </a:cubicBezTo>
                <a:cubicBezTo>
                  <a:pt x="307" y="595"/>
                  <a:pt x="307" y="595"/>
                  <a:pt x="307" y="595"/>
                </a:cubicBezTo>
                <a:lnTo>
                  <a:pt x="308" y="595"/>
                </a:lnTo>
                <a:close/>
                <a:moveTo>
                  <a:pt x="2002" y="1345"/>
                </a:moveTo>
                <a:cubicBezTo>
                  <a:pt x="1995" y="1351"/>
                  <a:pt x="2004" y="1343"/>
                  <a:pt x="1999" y="1348"/>
                </a:cubicBezTo>
                <a:cubicBezTo>
                  <a:pt x="2000" y="1347"/>
                  <a:pt x="2001" y="1346"/>
                  <a:pt x="2002" y="1345"/>
                </a:cubicBezTo>
                <a:close/>
                <a:moveTo>
                  <a:pt x="9" y="1322"/>
                </a:moveTo>
                <a:cubicBezTo>
                  <a:pt x="6" y="1319"/>
                  <a:pt x="5" y="1318"/>
                  <a:pt x="5" y="1318"/>
                </a:cubicBezTo>
                <a:cubicBezTo>
                  <a:pt x="11" y="1328"/>
                  <a:pt x="18" y="1337"/>
                  <a:pt x="27" y="1344"/>
                </a:cubicBezTo>
                <a:cubicBezTo>
                  <a:pt x="37" y="1351"/>
                  <a:pt x="48" y="1356"/>
                  <a:pt x="61" y="1358"/>
                </a:cubicBezTo>
                <a:cubicBezTo>
                  <a:pt x="73" y="1359"/>
                  <a:pt x="85" y="1357"/>
                  <a:pt x="97" y="1354"/>
                </a:cubicBezTo>
                <a:cubicBezTo>
                  <a:pt x="109" y="1351"/>
                  <a:pt x="120" y="1346"/>
                  <a:pt x="130" y="1340"/>
                </a:cubicBezTo>
                <a:cubicBezTo>
                  <a:pt x="134" y="1337"/>
                  <a:pt x="138" y="1335"/>
                  <a:pt x="142" y="1332"/>
                </a:cubicBezTo>
                <a:cubicBezTo>
                  <a:pt x="136" y="1331"/>
                  <a:pt x="136" y="1331"/>
                  <a:pt x="136" y="1331"/>
                </a:cubicBezTo>
                <a:cubicBezTo>
                  <a:pt x="145" y="1341"/>
                  <a:pt x="156" y="1350"/>
                  <a:pt x="167" y="1354"/>
                </a:cubicBezTo>
                <a:cubicBezTo>
                  <a:pt x="176" y="1358"/>
                  <a:pt x="186" y="1360"/>
                  <a:pt x="196" y="1360"/>
                </a:cubicBezTo>
                <a:cubicBezTo>
                  <a:pt x="206" y="1360"/>
                  <a:pt x="216" y="1358"/>
                  <a:pt x="225" y="1355"/>
                </a:cubicBezTo>
                <a:cubicBezTo>
                  <a:pt x="244" y="1348"/>
                  <a:pt x="260" y="1339"/>
                  <a:pt x="274" y="1327"/>
                </a:cubicBezTo>
                <a:cubicBezTo>
                  <a:pt x="267" y="1326"/>
                  <a:pt x="267" y="1326"/>
                  <a:pt x="267" y="1326"/>
                </a:cubicBezTo>
                <a:cubicBezTo>
                  <a:pt x="273" y="1337"/>
                  <a:pt x="285" y="1347"/>
                  <a:pt x="299" y="1351"/>
                </a:cubicBezTo>
                <a:cubicBezTo>
                  <a:pt x="313" y="1355"/>
                  <a:pt x="328" y="1355"/>
                  <a:pt x="341" y="1353"/>
                </a:cubicBezTo>
                <a:cubicBezTo>
                  <a:pt x="338" y="1353"/>
                  <a:pt x="342" y="1353"/>
                  <a:pt x="345" y="1352"/>
                </a:cubicBezTo>
                <a:cubicBezTo>
                  <a:pt x="346" y="1352"/>
                  <a:pt x="346" y="1352"/>
                  <a:pt x="346" y="1352"/>
                </a:cubicBezTo>
                <a:cubicBezTo>
                  <a:pt x="351" y="1351"/>
                  <a:pt x="351" y="1351"/>
                  <a:pt x="351" y="1351"/>
                </a:cubicBezTo>
                <a:cubicBezTo>
                  <a:pt x="356" y="1350"/>
                  <a:pt x="354" y="1351"/>
                  <a:pt x="350" y="1352"/>
                </a:cubicBezTo>
                <a:cubicBezTo>
                  <a:pt x="373" y="1347"/>
                  <a:pt x="393" y="1340"/>
                  <a:pt x="412" y="1330"/>
                </a:cubicBezTo>
                <a:cubicBezTo>
                  <a:pt x="407" y="1330"/>
                  <a:pt x="407" y="1330"/>
                  <a:pt x="407" y="1330"/>
                </a:cubicBezTo>
                <a:cubicBezTo>
                  <a:pt x="409" y="1332"/>
                  <a:pt x="411" y="1334"/>
                  <a:pt x="413" y="1336"/>
                </a:cubicBezTo>
                <a:cubicBezTo>
                  <a:pt x="415" y="1337"/>
                  <a:pt x="423" y="1344"/>
                  <a:pt x="424" y="1344"/>
                </a:cubicBezTo>
                <a:cubicBezTo>
                  <a:pt x="425" y="1345"/>
                  <a:pt x="424" y="1344"/>
                  <a:pt x="424" y="1344"/>
                </a:cubicBezTo>
                <a:cubicBezTo>
                  <a:pt x="431" y="1349"/>
                  <a:pt x="436" y="1350"/>
                  <a:pt x="440" y="1352"/>
                </a:cubicBezTo>
                <a:cubicBezTo>
                  <a:pt x="444" y="1354"/>
                  <a:pt x="448" y="1356"/>
                  <a:pt x="457" y="1358"/>
                </a:cubicBezTo>
                <a:cubicBezTo>
                  <a:pt x="473" y="1361"/>
                  <a:pt x="490" y="1359"/>
                  <a:pt x="506" y="1354"/>
                </a:cubicBezTo>
                <a:cubicBezTo>
                  <a:pt x="521" y="1350"/>
                  <a:pt x="536" y="1343"/>
                  <a:pt x="549" y="1335"/>
                </a:cubicBezTo>
                <a:cubicBezTo>
                  <a:pt x="542" y="1334"/>
                  <a:pt x="542" y="1334"/>
                  <a:pt x="542" y="1334"/>
                </a:cubicBezTo>
                <a:cubicBezTo>
                  <a:pt x="553" y="1347"/>
                  <a:pt x="568" y="1358"/>
                  <a:pt x="586" y="1364"/>
                </a:cubicBezTo>
                <a:cubicBezTo>
                  <a:pt x="603" y="1371"/>
                  <a:pt x="623" y="1371"/>
                  <a:pt x="642" y="1366"/>
                </a:cubicBezTo>
                <a:cubicBezTo>
                  <a:pt x="653" y="1363"/>
                  <a:pt x="664" y="1359"/>
                  <a:pt x="675" y="1353"/>
                </a:cubicBezTo>
                <a:cubicBezTo>
                  <a:pt x="685" y="1348"/>
                  <a:pt x="694" y="1341"/>
                  <a:pt x="703" y="1334"/>
                </a:cubicBezTo>
                <a:cubicBezTo>
                  <a:pt x="697" y="1334"/>
                  <a:pt x="697" y="1334"/>
                  <a:pt x="697" y="1334"/>
                </a:cubicBezTo>
                <a:cubicBezTo>
                  <a:pt x="714" y="1347"/>
                  <a:pt x="734" y="1358"/>
                  <a:pt x="757" y="1363"/>
                </a:cubicBezTo>
                <a:cubicBezTo>
                  <a:pt x="780" y="1368"/>
                  <a:pt x="804" y="1367"/>
                  <a:pt x="827" y="1361"/>
                </a:cubicBezTo>
                <a:cubicBezTo>
                  <a:pt x="837" y="1358"/>
                  <a:pt x="851" y="1353"/>
                  <a:pt x="862" y="1347"/>
                </a:cubicBezTo>
                <a:cubicBezTo>
                  <a:pt x="862" y="1347"/>
                  <a:pt x="862" y="1347"/>
                  <a:pt x="862" y="1347"/>
                </a:cubicBezTo>
                <a:cubicBezTo>
                  <a:pt x="871" y="1342"/>
                  <a:pt x="874" y="1341"/>
                  <a:pt x="885" y="1334"/>
                </a:cubicBezTo>
                <a:cubicBezTo>
                  <a:pt x="885" y="1334"/>
                  <a:pt x="889" y="1331"/>
                  <a:pt x="887" y="1332"/>
                </a:cubicBezTo>
                <a:cubicBezTo>
                  <a:pt x="888" y="1331"/>
                  <a:pt x="889" y="1331"/>
                  <a:pt x="889" y="1330"/>
                </a:cubicBezTo>
                <a:cubicBezTo>
                  <a:pt x="886" y="1330"/>
                  <a:pt x="886" y="1330"/>
                  <a:pt x="886" y="1330"/>
                </a:cubicBezTo>
                <a:cubicBezTo>
                  <a:pt x="889" y="1333"/>
                  <a:pt x="891" y="1335"/>
                  <a:pt x="895" y="1339"/>
                </a:cubicBezTo>
                <a:cubicBezTo>
                  <a:pt x="895" y="1339"/>
                  <a:pt x="895" y="1338"/>
                  <a:pt x="896" y="1339"/>
                </a:cubicBezTo>
                <a:cubicBezTo>
                  <a:pt x="903" y="1344"/>
                  <a:pt x="902" y="1344"/>
                  <a:pt x="902" y="1344"/>
                </a:cubicBezTo>
                <a:cubicBezTo>
                  <a:pt x="902" y="1344"/>
                  <a:pt x="901" y="1345"/>
                  <a:pt x="911" y="1351"/>
                </a:cubicBezTo>
                <a:cubicBezTo>
                  <a:pt x="924" y="1358"/>
                  <a:pt x="940" y="1364"/>
                  <a:pt x="956" y="1365"/>
                </a:cubicBezTo>
                <a:cubicBezTo>
                  <a:pt x="973" y="1367"/>
                  <a:pt x="989" y="1365"/>
                  <a:pt x="1004" y="1361"/>
                </a:cubicBezTo>
                <a:cubicBezTo>
                  <a:pt x="1002" y="1362"/>
                  <a:pt x="1001" y="1361"/>
                  <a:pt x="1004" y="1361"/>
                </a:cubicBezTo>
                <a:cubicBezTo>
                  <a:pt x="1007" y="1361"/>
                  <a:pt x="1014" y="1358"/>
                  <a:pt x="1019" y="1356"/>
                </a:cubicBezTo>
                <a:cubicBezTo>
                  <a:pt x="1018" y="1356"/>
                  <a:pt x="1016" y="1357"/>
                  <a:pt x="1015" y="1358"/>
                </a:cubicBezTo>
                <a:cubicBezTo>
                  <a:pt x="1028" y="1354"/>
                  <a:pt x="1038" y="1348"/>
                  <a:pt x="1049" y="1342"/>
                </a:cubicBezTo>
                <a:cubicBezTo>
                  <a:pt x="1048" y="1343"/>
                  <a:pt x="1048" y="1343"/>
                  <a:pt x="1047" y="1344"/>
                </a:cubicBezTo>
                <a:cubicBezTo>
                  <a:pt x="1050" y="1342"/>
                  <a:pt x="1053" y="1340"/>
                  <a:pt x="1056" y="1338"/>
                </a:cubicBezTo>
                <a:cubicBezTo>
                  <a:pt x="1052" y="1338"/>
                  <a:pt x="1052" y="1338"/>
                  <a:pt x="1052" y="1338"/>
                </a:cubicBezTo>
                <a:cubicBezTo>
                  <a:pt x="1059" y="1343"/>
                  <a:pt x="1067" y="1349"/>
                  <a:pt x="1073" y="1352"/>
                </a:cubicBezTo>
                <a:cubicBezTo>
                  <a:pt x="1071" y="1352"/>
                  <a:pt x="1078" y="1355"/>
                  <a:pt x="1080" y="1356"/>
                </a:cubicBezTo>
                <a:cubicBezTo>
                  <a:pt x="1088" y="1360"/>
                  <a:pt x="1101" y="1367"/>
                  <a:pt x="1113" y="1369"/>
                </a:cubicBezTo>
                <a:cubicBezTo>
                  <a:pt x="1112" y="1369"/>
                  <a:pt x="1112" y="1369"/>
                  <a:pt x="1112" y="1369"/>
                </a:cubicBezTo>
                <a:cubicBezTo>
                  <a:pt x="1129" y="1374"/>
                  <a:pt x="1147" y="1375"/>
                  <a:pt x="1165" y="1372"/>
                </a:cubicBezTo>
                <a:cubicBezTo>
                  <a:pt x="1183" y="1368"/>
                  <a:pt x="1200" y="1361"/>
                  <a:pt x="1213" y="1350"/>
                </a:cubicBezTo>
                <a:cubicBezTo>
                  <a:pt x="1209" y="1350"/>
                  <a:pt x="1209" y="1350"/>
                  <a:pt x="1209" y="1350"/>
                </a:cubicBezTo>
                <a:cubicBezTo>
                  <a:pt x="1210" y="1351"/>
                  <a:pt x="1210" y="1351"/>
                  <a:pt x="1210" y="1351"/>
                </a:cubicBezTo>
                <a:cubicBezTo>
                  <a:pt x="1226" y="1360"/>
                  <a:pt x="1246" y="1370"/>
                  <a:pt x="1268" y="1375"/>
                </a:cubicBezTo>
                <a:cubicBezTo>
                  <a:pt x="1272" y="1376"/>
                  <a:pt x="1269" y="1375"/>
                  <a:pt x="1272" y="1375"/>
                </a:cubicBezTo>
                <a:cubicBezTo>
                  <a:pt x="1277" y="1377"/>
                  <a:pt x="1272" y="1376"/>
                  <a:pt x="1274" y="1376"/>
                </a:cubicBezTo>
                <a:cubicBezTo>
                  <a:pt x="1284" y="1378"/>
                  <a:pt x="1299" y="1380"/>
                  <a:pt x="1313" y="1380"/>
                </a:cubicBezTo>
                <a:cubicBezTo>
                  <a:pt x="1314" y="1379"/>
                  <a:pt x="1318" y="1379"/>
                  <a:pt x="1317" y="1379"/>
                </a:cubicBezTo>
                <a:cubicBezTo>
                  <a:pt x="1325" y="1379"/>
                  <a:pt x="1334" y="1377"/>
                  <a:pt x="1342" y="1374"/>
                </a:cubicBezTo>
                <a:cubicBezTo>
                  <a:pt x="1351" y="1372"/>
                  <a:pt x="1359" y="1368"/>
                  <a:pt x="1366" y="1365"/>
                </a:cubicBezTo>
                <a:cubicBezTo>
                  <a:pt x="1361" y="1366"/>
                  <a:pt x="1373" y="1360"/>
                  <a:pt x="1377" y="1356"/>
                </a:cubicBezTo>
                <a:cubicBezTo>
                  <a:pt x="1380" y="1354"/>
                  <a:pt x="1380" y="1355"/>
                  <a:pt x="1379" y="1356"/>
                </a:cubicBezTo>
                <a:cubicBezTo>
                  <a:pt x="1376" y="1358"/>
                  <a:pt x="1376" y="1358"/>
                  <a:pt x="1376" y="1358"/>
                </a:cubicBezTo>
                <a:cubicBezTo>
                  <a:pt x="1382" y="1353"/>
                  <a:pt x="1386" y="1350"/>
                  <a:pt x="1389" y="1346"/>
                </a:cubicBezTo>
                <a:cubicBezTo>
                  <a:pt x="1384" y="1346"/>
                  <a:pt x="1384" y="1346"/>
                  <a:pt x="1384" y="1346"/>
                </a:cubicBezTo>
                <a:cubicBezTo>
                  <a:pt x="1388" y="1350"/>
                  <a:pt x="1391" y="1353"/>
                  <a:pt x="1397" y="1357"/>
                </a:cubicBezTo>
                <a:cubicBezTo>
                  <a:pt x="1402" y="1361"/>
                  <a:pt x="1403" y="1362"/>
                  <a:pt x="1410" y="1365"/>
                </a:cubicBezTo>
                <a:cubicBezTo>
                  <a:pt x="1414" y="1368"/>
                  <a:pt x="1425" y="1371"/>
                  <a:pt x="1432" y="1373"/>
                </a:cubicBezTo>
                <a:cubicBezTo>
                  <a:pt x="1431" y="1372"/>
                  <a:pt x="1440" y="1373"/>
                  <a:pt x="1448" y="1374"/>
                </a:cubicBezTo>
                <a:cubicBezTo>
                  <a:pt x="1445" y="1374"/>
                  <a:pt x="1445" y="1374"/>
                  <a:pt x="1445" y="1374"/>
                </a:cubicBezTo>
                <a:cubicBezTo>
                  <a:pt x="1458" y="1375"/>
                  <a:pt x="1473" y="1373"/>
                  <a:pt x="1487" y="1369"/>
                </a:cubicBezTo>
                <a:cubicBezTo>
                  <a:pt x="1501" y="1365"/>
                  <a:pt x="1515" y="1358"/>
                  <a:pt x="1527" y="1351"/>
                </a:cubicBezTo>
                <a:cubicBezTo>
                  <a:pt x="1529" y="1351"/>
                  <a:pt x="1529" y="1351"/>
                  <a:pt x="1529" y="1351"/>
                </a:cubicBezTo>
                <a:cubicBezTo>
                  <a:pt x="1534" y="1348"/>
                  <a:pt x="1538" y="1345"/>
                  <a:pt x="1543" y="1342"/>
                </a:cubicBezTo>
                <a:cubicBezTo>
                  <a:pt x="1540" y="1342"/>
                  <a:pt x="1540" y="1342"/>
                  <a:pt x="1540" y="1342"/>
                </a:cubicBezTo>
                <a:cubicBezTo>
                  <a:pt x="1559" y="1352"/>
                  <a:pt x="1580" y="1360"/>
                  <a:pt x="1603" y="1362"/>
                </a:cubicBezTo>
                <a:cubicBezTo>
                  <a:pt x="1610" y="1363"/>
                  <a:pt x="1622" y="1363"/>
                  <a:pt x="1630" y="1362"/>
                </a:cubicBezTo>
                <a:cubicBezTo>
                  <a:pt x="1640" y="1360"/>
                  <a:pt x="1643" y="1359"/>
                  <a:pt x="1649" y="1356"/>
                </a:cubicBezTo>
                <a:cubicBezTo>
                  <a:pt x="1653" y="1355"/>
                  <a:pt x="1655" y="1354"/>
                  <a:pt x="1657" y="1354"/>
                </a:cubicBezTo>
                <a:cubicBezTo>
                  <a:pt x="1662" y="1351"/>
                  <a:pt x="1667" y="1349"/>
                  <a:pt x="1672" y="1345"/>
                </a:cubicBezTo>
                <a:cubicBezTo>
                  <a:pt x="1669" y="1345"/>
                  <a:pt x="1669" y="1345"/>
                  <a:pt x="1669" y="1345"/>
                </a:cubicBezTo>
                <a:cubicBezTo>
                  <a:pt x="1674" y="1349"/>
                  <a:pt x="1679" y="1351"/>
                  <a:pt x="1684" y="1353"/>
                </a:cubicBezTo>
                <a:cubicBezTo>
                  <a:pt x="1684" y="1353"/>
                  <a:pt x="1684" y="1353"/>
                  <a:pt x="1684" y="1353"/>
                </a:cubicBezTo>
                <a:cubicBezTo>
                  <a:pt x="1693" y="1357"/>
                  <a:pt x="1707" y="1361"/>
                  <a:pt x="1718" y="1363"/>
                </a:cubicBezTo>
                <a:cubicBezTo>
                  <a:pt x="1721" y="1364"/>
                  <a:pt x="1733" y="1365"/>
                  <a:pt x="1728" y="1364"/>
                </a:cubicBezTo>
                <a:cubicBezTo>
                  <a:pt x="1732" y="1364"/>
                  <a:pt x="1730" y="1365"/>
                  <a:pt x="1735" y="1365"/>
                </a:cubicBezTo>
                <a:cubicBezTo>
                  <a:pt x="1731" y="1365"/>
                  <a:pt x="1731" y="1365"/>
                  <a:pt x="1731" y="1365"/>
                </a:cubicBezTo>
                <a:cubicBezTo>
                  <a:pt x="1756" y="1367"/>
                  <a:pt x="1778" y="1363"/>
                  <a:pt x="1801" y="1357"/>
                </a:cubicBezTo>
                <a:cubicBezTo>
                  <a:pt x="1808" y="1355"/>
                  <a:pt x="1823" y="1350"/>
                  <a:pt x="1836" y="1345"/>
                </a:cubicBezTo>
                <a:cubicBezTo>
                  <a:pt x="1838" y="1344"/>
                  <a:pt x="1840" y="1343"/>
                  <a:pt x="1842" y="1343"/>
                </a:cubicBezTo>
                <a:cubicBezTo>
                  <a:pt x="1843" y="1342"/>
                  <a:pt x="1843" y="1342"/>
                  <a:pt x="1844" y="1342"/>
                </a:cubicBezTo>
                <a:cubicBezTo>
                  <a:pt x="1844" y="1342"/>
                  <a:pt x="1844" y="1342"/>
                  <a:pt x="1844" y="1342"/>
                </a:cubicBezTo>
                <a:cubicBezTo>
                  <a:pt x="1844" y="1342"/>
                  <a:pt x="1844" y="1342"/>
                  <a:pt x="1844" y="1342"/>
                </a:cubicBezTo>
                <a:cubicBezTo>
                  <a:pt x="1844" y="1342"/>
                  <a:pt x="1844" y="1342"/>
                  <a:pt x="1844" y="1342"/>
                </a:cubicBezTo>
                <a:cubicBezTo>
                  <a:pt x="1844" y="1342"/>
                  <a:pt x="1844" y="1342"/>
                  <a:pt x="1844" y="1342"/>
                </a:cubicBezTo>
                <a:cubicBezTo>
                  <a:pt x="1844" y="1342"/>
                  <a:pt x="1844" y="1342"/>
                  <a:pt x="1844" y="1342"/>
                </a:cubicBezTo>
                <a:cubicBezTo>
                  <a:pt x="1845" y="1342"/>
                  <a:pt x="1843" y="1343"/>
                  <a:pt x="1844" y="1342"/>
                </a:cubicBezTo>
                <a:cubicBezTo>
                  <a:pt x="1844" y="1342"/>
                  <a:pt x="1844" y="1342"/>
                  <a:pt x="1844" y="1342"/>
                </a:cubicBezTo>
                <a:cubicBezTo>
                  <a:pt x="1844" y="1342"/>
                  <a:pt x="1844" y="1342"/>
                  <a:pt x="1844" y="1342"/>
                </a:cubicBezTo>
                <a:cubicBezTo>
                  <a:pt x="1844" y="1342"/>
                  <a:pt x="1844" y="1342"/>
                  <a:pt x="1844" y="1342"/>
                </a:cubicBezTo>
                <a:cubicBezTo>
                  <a:pt x="1844" y="1342"/>
                  <a:pt x="1844" y="1342"/>
                  <a:pt x="1844" y="1342"/>
                </a:cubicBezTo>
                <a:cubicBezTo>
                  <a:pt x="1844" y="1343"/>
                  <a:pt x="1844" y="1343"/>
                  <a:pt x="1844" y="1343"/>
                </a:cubicBezTo>
                <a:cubicBezTo>
                  <a:pt x="1847" y="1345"/>
                  <a:pt x="1847" y="1345"/>
                  <a:pt x="1847" y="1345"/>
                </a:cubicBezTo>
                <a:cubicBezTo>
                  <a:pt x="1851" y="1348"/>
                  <a:pt x="1855" y="1351"/>
                  <a:pt x="1858" y="1352"/>
                </a:cubicBezTo>
                <a:cubicBezTo>
                  <a:pt x="1858" y="1352"/>
                  <a:pt x="1858" y="1352"/>
                  <a:pt x="1858" y="1352"/>
                </a:cubicBezTo>
                <a:cubicBezTo>
                  <a:pt x="1867" y="1358"/>
                  <a:pt x="1879" y="1365"/>
                  <a:pt x="1892" y="1370"/>
                </a:cubicBezTo>
                <a:cubicBezTo>
                  <a:pt x="1900" y="1373"/>
                  <a:pt x="1900" y="1372"/>
                  <a:pt x="1907" y="1374"/>
                </a:cubicBezTo>
                <a:cubicBezTo>
                  <a:pt x="1907" y="1374"/>
                  <a:pt x="1907" y="1374"/>
                  <a:pt x="1907" y="1374"/>
                </a:cubicBezTo>
                <a:cubicBezTo>
                  <a:pt x="1914" y="1375"/>
                  <a:pt x="1916" y="1375"/>
                  <a:pt x="1919" y="1375"/>
                </a:cubicBezTo>
                <a:cubicBezTo>
                  <a:pt x="1924" y="1376"/>
                  <a:pt x="1925" y="1375"/>
                  <a:pt x="1931" y="1376"/>
                </a:cubicBezTo>
                <a:cubicBezTo>
                  <a:pt x="1925" y="1376"/>
                  <a:pt x="1921" y="1376"/>
                  <a:pt x="1917" y="1376"/>
                </a:cubicBezTo>
                <a:cubicBezTo>
                  <a:pt x="1926" y="1377"/>
                  <a:pt x="1935" y="1376"/>
                  <a:pt x="1940" y="1376"/>
                </a:cubicBezTo>
                <a:cubicBezTo>
                  <a:pt x="1948" y="1375"/>
                  <a:pt x="1954" y="1374"/>
                  <a:pt x="1954" y="1373"/>
                </a:cubicBezTo>
                <a:cubicBezTo>
                  <a:pt x="1952" y="1374"/>
                  <a:pt x="1959" y="1372"/>
                  <a:pt x="1955" y="1373"/>
                </a:cubicBezTo>
                <a:cubicBezTo>
                  <a:pt x="1961" y="1372"/>
                  <a:pt x="1964" y="1370"/>
                  <a:pt x="1967" y="1369"/>
                </a:cubicBezTo>
                <a:cubicBezTo>
                  <a:pt x="1967" y="1369"/>
                  <a:pt x="1964" y="1370"/>
                  <a:pt x="1963" y="1370"/>
                </a:cubicBezTo>
                <a:cubicBezTo>
                  <a:pt x="1965" y="1369"/>
                  <a:pt x="1970" y="1367"/>
                  <a:pt x="1969" y="1367"/>
                </a:cubicBezTo>
                <a:cubicBezTo>
                  <a:pt x="1966" y="1368"/>
                  <a:pt x="1966" y="1368"/>
                  <a:pt x="1963" y="1370"/>
                </a:cubicBezTo>
                <a:cubicBezTo>
                  <a:pt x="1964" y="1369"/>
                  <a:pt x="1972" y="1365"/>
                  <a:pt x="1974" y="1364"/>
                </a:cubicBezTo>
                <a:cubicBezTo>
                  <a:pt x="1977" y="1363"/>
                  <a:pt x="1969" y="1368"/>
                  <a:pt x="1973" y="1366"/>
                </a:cubicBezTo>
                <a:cubicBezTo>
                  <a:pt x="1978" y="1363"/>
                  <a:pt x="1982" y="1361"/>
                  <a:pt x="1985" y="1357"/>
                </a:cubicBezTo>
                <a:cubicBezTo>
                  <a:pt x="1983" y="1359"/>
                  <a:pt x="1979" y="1362"/>
                  <a:pt x="1979" y="1361"/>
                </a:cubicBezTo>
                <a:cubicBezTo>
                  <a:pt x="1978" y="1362"/>
                  <a:pt x="1976" y="1363"/>
                  <a:pt x="1975" y="1364"/>
                </a:cubicBezTo>
                <a:cubicBezTo>
                  <a:pt x="1975" y="1364"/>
                  <a:pt x="1975" y="1364"/>
                  <a:pt x="1975" y="1364"/>
                </a:cubicBezTo>
                <a:cubicBezTo>
                  <a:pt x="1966" y="1368"/>
                  <a:pt x="1960" y="1370"/>
                  <a:pt x="1950" y="1373"/>
                </a:cubicBezTo>
                <a:cubicBezTo>
                  <a:pt x="1951" y="1373"/>
                  <a:pt x="1952" y="1372"/>
                  <a:pt x="1954" y="1372"/>
                </a:cubicBezTo>
                <a:cubicBezTo>
                  <a:pt x="1948" y="1374"/>
                  <a:pt x="1942" y="1375"/>
                  <a:pt x="1936" y="1375"/>
                </a:cubicBezTo>
                <a:cubicBezTo>
                  <a:pt x="1939" y="1375"/>
                  <a:pt x="1937" y="1375"/>
                  <a:pt x="1937" y="1374"/>
                </a:cubicBezTo>
                <a:cubicBezTo>
                  <a:pt x="1935" y="1375"/>
                  <a:pt x="1934" y="1375"/>
                  <a:pt x="1932" y="1375"/>
                </a:cubicBezTo>
                <a:cubicBezTo>
                  <a:pt x="1935" y="1374"/>
                  <a:pt x="1935" y="1374"/>
                  <a:pt x="1935" y="1374"/>
                </a:cubicBezTo>
                <a:cubicBezTo>
                  <a:pt x="1934" y="1375"/>
                  <a:pt x="1929" y="1375"/>
                  <a:pt x="1925" y="1375"/>
                </a:cubicBezTo>
                <a:cubicBezTo>
                  <a:pt x="1921" y="1374"/>
                  <a:pt x="1917" y="1374"/>
                  <a:pt x="1916" y="1374"/>
                </a:cubicBezTo>
                <a:cubicBezTo>
                  <a:pt x="1917" y="1374"/>
                  <a:pt x="1917" y="1374"/>
                  <a:pt x="1917" y="1374"/>
                </a:cubicBezTo>
                <a:cubicBezTo>
                  <a:pt x="1908" y="1372"/>
                  <a:pt x="1918" y="1374"/>
                  <a:pt x="1912" y="1373"/>
                </a:cubicBezTo>
                <a:cubicBezTo>
                  <a:pt x="1907" y="1372"/>
                  <a:pt x="1910" y="1372"/>
                  <a:pt x="1906" y="1371"/>
                </a:cubicBezTo>
                <a:cubicBezTo>
                  <a:pt x="1897" y="1369"/>
                  <a:pt x="1883" y="1364"/>
                  <a:pt x="1874" y="1359"/>
                </a:cubicBezTo>
                <a:cubicBezTo>
                  <a:pt x="1867" y="1355"/>
                  <a:pt x="1860" y="1351"/>
                  <a:pt x="1854" y="1347"/>
                </a:cubicBezTo>
                <a:cubicBezTo>
                  <a:pt x="1848" y="1343"/>
                  <a:pt x="1855" y="1347"/>
                  <a:pt x="1849" y="1343"/>
                </a:cubicBezTo>
                <a:cubicBezTo>
                  <a:pt x="1851" y="1343"/>
                  <a:pt x="1845" y="1338"/>
                  <a:pt x="1853" y="1344"/>
                </a:cubicBezTo>
                <a:cubicBezTo>
                  <a:pt x="1851" y="1343"/>
                  <a:pt x="1850" y="1342"/>
                  <a:pt x="1849" y="1341"/>
                </a:cubicBezTo>
                <a:cubicBezTo>
                  <a:pt x="1848" y="1340"/>
                  <a:pt x="1848" y="1340"/>
                  <a:pt x="1848" y="1340"/>
                </a:cubicBezTo>
                <a:cubicBezTo>
                  <a:pt x="1847" y="1340"/>
                  <a:pt x="1847" y="1340"/>
                  <a:pt x="1847" y="1340"/>
                </a:cubicBezTo>
                <a:cubicBezTo>
                  <a:pt x="1847" y="1339"/>
                  <a:pt x="1847" y="1339"/>
                  <a:pt x="1847" y="1339"/>
                </a:cubicBezTo>
                <a:cubicBezTo>
                  <a:pt x="1847" y="1339"/>
                  <a:pt x="1847" y="1339"/>
                  <a:pt x="1847" y="1339"/>
                </a:cubicBezTo>
                <a:cubicBezTo>
                  <a:pt x="1846" y="1339"/>
                  <a:pt x="1846" y="1339"/>
                  <a:pt x="1846" y="1339"/>
                </a:cubicBezTo>
                <a:cubicBezTo>
                  <a:pt x="1846" y="1339"/>
                  <a:pt x="1846" y="1339"/>
                  <a:pt x="1846" y="1339"/>
                </a:cubicBezTo>
                <a:cubicBezTo>
                  <a:pt x="1846" y="1339"/>
                  <a:pt x="1844" y="1338"/>
                  <a:pt x="1844" y="1338"/>
                </a:cubicBezTo>
                <a:cubicBezTo>
                  <a:pt x="1843" y="1338"/>
                  <a:pt x="1843" y="1338"/>
                  <a:pt x="1843" y="1338"/>
                </a:cubicBezTo>
                <a:cubicBezTo>
                  <a:pt x="1842" y="1339"/>
                  <a:pt x="1841" y="1339"/>
                  <a:pt x="1841" y="1339"/>
                </a:cubicBezTo>
                <a:cubicBezTo>
                  <a:pt x="1839" y="1339"/>
                  <a:pt x="1843" y="1338"/>
                  <a:pt x="1839" y="1339"/>
                </a:cubicBezTo>
                <a:cubicBezTo>
                  <a:pt x="1837" y="1340"/>
                  <a:pt x="1838" y="1340"/>
                  <a:pt x="1840" y="1339"/>
                </a:cubicBezTo>
                <a:cubicBezTo>
                  <a:pt x="1840" y="1339"/>
                  <a:pt x="1841" y="1339"/>
                  <a:pt x="1843" y="1339"/>
                </a:cubicBezTo>
                <a:cubicBezTo>
                  <a:pt x="1844" y="1339"/>
                  <a:pt x="1844" y="1339"/>
                  <a:pt x="1844" y="1339"/>
                </a:cubicBezTo>
                <a:cubicBezTo>
                  <a:pt x="1845" y="1339"/>
                  <a:pt x="1845" y="1339"/>
                  <a:pt x="1846" y="1339"/>
                </a:cubicBezTo>
                <a:cubicBezTo>
                  <a:pt x="1846" y="1339"/>
                  <a:pt x="1846" y="1339"/>
                  <a:pt x="1846" y="1339"/>
                </a:cubicBezTo>
                <a:cubicBezTo>
                  <a:pt x="1847" y="1340"/>
                  <a:pt x="1847" y="1340"/>
                  <a:pt x="1847" y="1340"/>
                </a:cubicBezTo>
                <a:cubicBezTo>
                  <a:pt x="1847" y="1340"/>
                  <a:pt x="1847" y="1340"/>
                  <a:pt x="1847" y="1340"/>
                </a:cubicBezTo>
                <a:cubicBezTo>
                  <a:pt x="1847" y="1340"/>
                  <a:pt x="1847" y="1340"/>
                  <a:pt x="1847" y="1340"/>
                </a:cubicBezTo>
                <a:cubicBezTo>
                  <a:pt x="1848" y="1341"/>
                  <a:pt x="1848" y="1341"/>
                  <a:pt x="1848" y="1341"/>
                </a:cubicBezTo>
                <a:cubicBezTo>
                  <a:pt x="1849" y="1342"/>
                  <a:pt x="1849" y="1342"/>
                  <a:pt x="1848" y="1341"/>
                </a:cubicBezTo>
                <a:cubicBezTo>
                  <a:pt x="1847" y="1340"/>
                  <a:pt x="1847" y="1340"/>
                  <a:pt x="1847" y="1340"/>
                </a:cubicBezTo>
                <a:cubicBezTo>
                  <a:pt x="1846" y="1340"/>
                  <a:pt x="1846" y="1340"/>
                  <a:pt x="1846" y="1340"/>
                </a:cubicBezTo>
                <a:cubicBezTo>
                  <a:pt x="1845" y="1339"/>
                  <a:pt x="1846" y="1340"/>
                  <a:pt x="1845" y="1339"/>
                </a:cubicBezTo>
                <a:cubicBezTo>
                  <a:pt x="1844" y="1339"/>
                  <a:pt x="1844" y="1339"/>
                  <a:pt x="1844" y="1339"/>
                </a:cubicBezTo>
                <a:cubicBezTo>
                  <a:pt x="1843" y="1339"/>
                  <a:pt x="1843" y="1339"/>
                  <a:pt x="1843" y="1339"/>
                </a:cubicBezTo>
                <a:cubicBezTo>
                  <a:pt x="1839" y="1340"/>
                  <a:pt x="1837" y="1341"/>
                  <a:pt x="1840" y="1340"/>
                </a:cubicBezTo>
                <a:cubicBezTo>
                  <a:pt x="1830" y="1344"/>
                  <a:pt x="1819" y="1348"/>
                  <a:pt x="1809" y="1352"/>
                </a:cubicBezTo>
                <a:cubicBezTo>
                  <a:pt x="1812" y="1351"/>
                  <a:pt x="1813" y="1350"/>
                  <a:pt x="1810" y="1351"/>
                </a:cubicBezTo>
                <a:cubicBezTo>
                  <a:pt x="1805" y="1353"/>
                  <a:pt x="1797" y="1355"/>
                  <a:pt x="1788" y="1357"/>
                </a:cubicBezTo>
                <a:cubicBezTo>
                  <a:pt x="1788" y="1358"/>
                  <a:pt x="1791" y="1357"/>
                  <a:pt x="1790" y="1358"/>
                </a:cubicBezTo>
                <a:cubicBezTo>
                  <a:pt x="1789" y="1358"/>
                  <a:pt x="1786" y="1359"/>
                  <a:pt x="1784" y="1359"/>
                </a:cubicBezTo>
                <a:cubicBezTo>
                  <a:pt x="1783" y="1359"/>
                  <a:pt x="1783" y="1358"/>
                  <a:pt x="1775" y="1360"/>
                </a:cubicBezTo>
                <a:cubicBezTo>
                  <a:pt x="1777" y="1359"/>
                  <a:pt x="1789" y="1357"/>
                  <a:pt x="1785" y="1357"/>
                </a:cubicBezTo>
                <a:cubicBezTo>
                  <a:pt x="1788" y="1356"/>
                  <a:pt x="1803" y="1352"/>
                  <a:pt x="1806" y="1351"/>
                </a:cubicBezTo>
                <a:cubicBezTo>
                  <a:pt x="1813" y="1349"/>
                  <a:pt x="1800" y="1353"/>
                  <a:pt x="1801" y="1352"/>
                </a:cubicBezTo>
                <a:cubicBezTo>
                  <a:pt x="1795" y="1354"/>
                  <a:pt x="1792" y="1355"/>
                  <a:pt x="1782" y="1357"/>
                </a:cubicBezTo>
                <a:cubicBezTo>
                  <a:pt x="1782" y="1358"/>
                  <a:pt x="1786" y="1357"/>
                  <a:pt x="1781" y="1358"/>
                </a:cubicBezTo>
                <a:cubicBezTo>
                  <a:pt x="1772" y="1361"/>
                  <a:pt x="1770" y="1360"/>
                  <a:pt x="1767" y="1360"/>
                </a:cubicBezTo>
                <a:cubicBezTo>
                  <a:pt x="1772" y="1359"/>
                  <a:pt x="1772" y="1359"/>
                  <a:pt x="1772" y="1359"/>
                </a:cubicBezTo>
                <a:cubicBezTo>
                  <a:pt x="1766" y="1360"/>
                  <a:pt x="1764" y="1360"/>
                  <a:pt x="1757" y="1361"/>
                </a:cubicBezTo>
                <a:cubicBezTo>
                  <a:pt x="1755" y="1360"/>
                  <a:pt x="1767" y="1360"/>
                  <a:pt x="1770" y="1359"/>
                </a:cubicBezTo>
                <a:cubicBezTo>
                  <a:pt x="1765" y="1359"/>
                  <a:pt x="1765" y="1359"/>
                  <a:pt x="1765" y="1359"/>
                </a:cubicBezTo>
                <a:cubicBezTo>
                  <a:pt x="1755" y="1360"/>
                  <a:pt x="1762" y="1360"/>
                  <a:pt x="1752" y="1360"/>
                </a:cubicBezTo>
                <a:cubicBezTo>
                  <a:pt x="1753" y="1360"/>
                  <a:pt x="1753" y="1360"/>
                  <a:pt x="1753" y="1360"/>
                </a:cubicBezTo>
                <a:cubicBezTo>
                  <a:pt x="1751" y="1360"/>
                  <a:pt x="1749" y="1360"/>
                  <a:pt x="1747" y="1360"/>
                </a:cubicBezTo>
                <a:cubicBezTo>
                  <a:pt x="1747" y="1361"/>
                  <a:pt x="1748" y="1361"/>
                  <a:pt x="1754" y="1361"/>
                </a:cubicBezTo>
                <a:cubicBezTo>
                  <a:pt x="1750" y="1362"/>
                  <a:pt x="1749" y="1361"/>
                  <a:pt x="1740" y="1361"/>
                </a:cubicBezTo>
                <a:cubicBezTo>
                  <a:pt x="1737" y="1362"/>
                  <a:pt x="1744" y="1361"/>
                  <a:pt x="1744" y="1362"/>
                </a:cubicBezTo>
                <a:cubicBezTo>
                  <a:pt x="1745" y="1362"/>
                  <a:pt x="1739" y="1362"/>
                  <a:pt x="1735" y="1362"/>
                </a:cubicBezTo>
                <a:cubicBezTo>
                  <a:pt x="1727" y="1361"/>
                  <a:pt x="1731" y="1361"/>
                  <a:pt x="1728" y="1361"/>
                </a:cubicBezTo>
                <a:cubicBezTo>
                  <a:pt x="1729" y="1361"/>
                  <a:pt x="1735" y="1361"/>
                  <a:pt x="1734" y="1361"/>
                </a:cubicBezTo>
                <a:cubicBezTo>
                  <a:pt x="1743" y="1361"/>
                  <a:pt x="1731" y="1360"/>
                  <a:pt x="1737" y="1360"/>
                </a:cubicBezTo>
                <a:cubicBezTo>
                  <a:pt x="1729" y="1359"/>
                  <a:pt x="1731" y="1360"/>
                  <a:pt x="1724" y="1359"/>
                </a:cubicBezTo>
                <a:cubicBezTo>
                  <a:pt x="1731" y="1360"/>
                  <a:pt x="1725" y="1360"/>
                  <a:pt x="1727" y="1360"/>
                </a:cubicBezTo>
                <a:cubicBezTo>
                  <a:pt x="1715" y="1360"/>
                  <a:pt x="1720" y="1359"/>
                  <a:pt x="1709" y="1356"/>
                </a:cubicBezTo>
                <a:cubicBezTo>
                  <a:pt x="1711" y="1358"/>
                  <a:pt x="1694" y="1353"/>
                  <a:pt x="1702" y="1356"/>
                </a:cubicBezTo>
                <a:cubicBezTo>
                  <a:pt x="1699" y="1356"/>
                  <a:pt x="1696" y="1355"/>
                  <a:pt x="1693" y="1354"/>
                </a:cubicBezTo>
                <a:cubicBezTo>
                  <a:pt x="1696" y="1354"/>
                  <a:pt x="1689" y="1352"/>
                  <a:pt x="1694" y="1353"/>
                </a:cubicBezTo>
                <a:cubicBezTo>
                  <a:pt x="1690" y="1352"/>
                  <a:pt x="1690" y="1352"/>
                  <a:pt x="1690" y="1352"/>
                </a:cubicBezTo>
                <a:cubicBezTo>
                  <a:pt x="1692" y="1352"/>
                  <a:pt x="1694" y="1353"/>
                  <a:pt x="1696" y="1353"/>
                </a:cubicBezTo>
                <a:cubicBezTo>
                  <a:pt x="1692" y="1351"/>
                  <a:pt x="1686" y="1348"/>
                  <a:pt x="1684" y="1347"/>
                </a:cubicBezTo>
                <a:cubicBezTo>
                  <a:pt x="1679" y="1345"/>
                  <a:pt x="1685" y="1348"/>
                  <a:pt x="1679" y="1345"/>
                </a:cubicBezTo>
                <a:cubicBezTo>
                  <a:pt x="1681" y="1346"/>
                  <a:pt x="1678" y="1344"/>
                  <a:pt x="1675" y="1343"/>
                </a:cubicBezTo>
                <a:cubicBezTo>
                  <a:pt x="1680" y="1346"/>
                  <a:pt x="1675" y="1343"/>
                  <a:pt x="1672" y="1342"/>
                </a:cubicBezTo>
                <a:cubicBezTo>
                  <a:pt x="1670" y="1340"/>
                  <a:pt x="1670" y="1340"/>
                  <a:pt x="1670" y="1340"/>
                </a:cubicBezTo>
                <a:cubicBezTo>
                  <a:pt x="1668" y="1342"/>
                  <a:pt x="1668" y="1342"/>
                  <a:pt x="1668" y="1342"/>
                </a:cubicBezTo>
                <a:cubicBezTo>
                  <a:pt x="1668" y="1342"/>
                  <a:pt x="1668" y="1342"/>
                  <a:pt x="1668" y="1342"/>
                </a:cubicBezTo>
                <a:cubicBezTo>
                  <a:pt x="1664" y="1345"/>
                  <a:pt x="1659" y="1347"/>
                  <a:pt x="1660" y="1347"/>
                </a:cubicBezTo>
                <a:cubicBezTo>
                  <a:pt x="1662" y="1346"/>
                  <a:pt x="1663" y="1344"/>
                  <a:pt x="1664" y="1343"/>
                </a:cubicBezTo>
                <a:cubicBezTo>
                  <a:pt x="1661" y="1346"/>
                  <a:pt x="1663" y="1344"/>
                  <a:pt x="1659" y="1346"/>
                </a:cubicBezTo>
                <a:cubicBezTo>
                  <a:pt x="1658" y="1347"/>
                  <a:pt x="1656" y="1349"/>
                  <a:pt x="1655" y="1350"/>
                </a:cubicBezTo>
                <a:cubicBezTo>
                  <a:pt x="1652" y="1351"/>
                  <a:pt x="1649" y="1352"/>
                  <a:pt x="1648" y="1352"/>
                </a:cubicBezTo>
                <a:cubicBezTo>
                  <a:pt x="1650" y="1352"/>
                  <a:pt x="1652" y="1351"/>
                  <a:pt x="1653" y="1350"/>
                </a:cubicBezTo>
                <a:cubicBezTo>
                  <a:pt x="1646" y="1353"/>
                  <a:pt x="1651" y="1350"/>
                  <a:pt x="1644" y="1353"/>
                </a:cubicBezTo>
                <a:cubicBezTo>
                  <a:pt x="1642" y="1354"/>
                  <a:pt x="1642" y="1354"/>
                  <a:pt x="1642" y="1354"/>
                </a:cubicBezTo>
                <a:cubicBezTo>
                  <a:pt x="1641" y="1354"/>
                  <a:pt x="1640" y="1354"/>
                  <a:pt x="1641" y="1354"/>
                </a:cubicBezTo>
                <a:cubicBezTo>
                  <a:pt x="1640" y="1354"/>
                  <a:pt x="1636" y="1355"/>
                  <a:pt x="1634" y="1356"/>
                </a:cubicBezTo>
                <a:cubicBezTo>
                  <a:pt x="1633" y="1355"/>
                  <a:pt x="1633" y="1355"/>
                  <a:pt x="1633" y="1355"/>
                </a:cubicBezTo>
                <a:cubicBezTo>
                  <a:pt x="1630" y="1356"/>
                  <a:pt x="1626" y="1357"/>
                  <a:pt x="1622" y="1357"/>
                </a:cubicBezTo>
                <a:cubicBezTo>
                  <a:pt x="1625" y="1357"/>
                  <a:pt x="1626" y="1357"/>
                  <a:pt x="1632" y="1356"/>
                </a:cubicBezTo>
                <a:cubicBezTo>
                  <a:pt x="1635" y="1356"/>
                  <a:pt x="1626" y="1358"/>
                  <a:pt x="1625" y="1358"/>
                </a:cubicBezTo>
                <a:cubicBezTo>
                  <a:pt x="1625" y="1357"/>
                  <a:pt x="1616" y="1358"/>
                  <a:pt x="1612" y="1358"/>
                </a:cubicBezTo>
                <a:cubicBezTo>
                  <a:pt x="1610" y="1358"/>
                  <a:pt x="1608" y="1357"/>
                  <a:pt x="1606" y="1357"/>
                </a:cubicBezTo>
                <a:cubicBezTo>
                  <a:pt x="1605" y="1358"/>
                  <a:pt x="1605" y="1358"/>
                  <a:pt x="1605" y="1358"/>
                </a:cubicBezTo>
                <a:cubicBezTo>
                  <a:pt x="1603" y="1357"/>
                  <a:pt x="1596" y="1357"/>
                  <a:pt x="1592" y="1356"/>
                </a:cubicBezTo>
                <a:cubicBezTo>
                  <a:pt x="1594" y="1356"/>
                  <a:pt x="1594" y="1355"/>
                  <a:pt x="1591" y="1355"/>
                </a:cubicBezTo>
                <a:cubicBezTo>
                  <a:pt x="1595" y="1356"/>
                  <a:pt x="1584" y="1354"/>
                  <a:pt x="1585" y="1355"/>
                </a:cubicBezTo>
                <a:cubicBezTo>
                  <a:pt x="1577" y="1352"/>
                  <a:pt x="1587" y="1354"/>
                  <a:pt x="1585" y="1353"/>
                </a:cubicBezTo>
                <a:cubicBezTo>
                  <a:pt x="1581" y="1353"/>
                  <a:pt x="1576" y="1350"/>
                  <a:pt x="1573" y="1350"/>
                </a:cubicBezTo>
                <a:cubicBezTo>
                  <a:pt x="1579" y="1352"/>
                  <a:pt x="1572" y="1350"/>
                  <a:pt x="1571" y="1350"/>
                </a:cubicBezTo>
                <a:cubicBezTo>
                  <a:pt x="1564" y="1348"/>
                  <a:pt x="1572" y="1350"/>
                  <a:pt x="1567" y="1348"/>
                </a:cubicBezTo>
                <a:cubicBezTo>
                  <a:pt x="1564" y="1347"/>
                  <a:pt x="1560" y="1346"/>
                  <a:pt x="1565" y="1348"/>
                </a:cubicBezTo>
                <a:cubicBezTo>
                  <a:pt x="1561" y="1346"/>
                  <a:pt x="1556" y="1345"/>
                  <a:pt x="1552" y="1343"/>
                </a:cubicBezTo>
                <a:cubicBezTo>
                  <a:pt x="1550" y="1341"/>
                  <a:pt x="1560" y="1346"/>
                  <a:pt x="1558" y="1345"/>
                </a:cubicBezTo>
                <a:cubicBezTo>
                  <a:pt x="1548" y="1340"/>
                  <a:pt x="1552" y="1344"/>
                  <a:pt x="1544" y="1339"/>
                </a:cubicBezTo>
                <a:cubicBezTo>
                  <a:pt x="1546" y="1341"/>
                  <a:pt x="1544" y="1341"/>
                  <a:pt x="1542" y="1339"/>
                </a:cubicBezTo>
                <a:cubicBezTo>
                  <a:pt x="1541" y="1339"/>
                  <a:pt x="1541" y="1339"/>
                  <a:pt x="1541" y="1339"/>
                </a:cubicBezTo>
                <a:cubicBezTo>
                  <a:pt x="1541" y="1339"/>
                  <a:pt x="1541" y="1339"/>
                  <a:pt x="1541" y="1339"/>
                </a:cubicBezTo>
                <a:cubicBezTo>
                  <a:pt x="1541" y="1340"/>
                  <a:pt x="1540" y="1341"/>
                  <a:pt x="1539" y="1341"/>
                </a:cubicBezTo>
                <a:cubicBezTo>
                  <a:pt x="1530" y="1347"/>
                  <a:pt x="1543" y="1339"/>
                  <a:pt x="1539" y="1340"/>
                </a:cubicBezTo>
                <a:cubicBezTo>
                  <a:pt x="1535" y="1343"/>
                  <a:pt x="1535" y="1343"/>
                  <a:pt x="1535" y="1343"/>
                </a:cubicBezTo>
                <a:cubicBezTo>
                  <a:pt x="1532" y="1345"/>
                  <a:pt x="1538" y="1340"/>
                  <a:pt x="1540" y="1338"/>
                </a:cubicBezTo>
                <a:cubicBezTo>
                  <a:pt x="1541" y="1337"/>
                  <a:pt x="1541" y="1337"/>
                  <a:pt x="1541" y="1337"/>
                </a:cubicBezTo>
                <a:cubicBezTo>
                  <a:pt x="1543" y="1338"/>
                  <a:pt x="1543" y="1338"/>
                  <a:pt x="1543" y="1338"/>
                </a:cubicBezTo>
                <a:cubicBezTo>
                  <a:pt x="1544" y="1338"/>
                  <a:pt x="1545" y="1339"/>
                  <a:pt x="1543" y="1338"/>
                </a:cubicBezTo>
                <a:cubicBezTo>
                  <a:pt x="1543" y="1337"/>
                  <a:pt x="1543" y="1337"/>
                  <a:pt x="1543" y="1337"/>
                </a:cubicBezTo>
                <a:cubicBezTo>
                  <a:pt x="1541" y="1337"/>
                  <a:pt x="1541" y="1337"/>
                  <a:pt x="1541" y="1337"/>
                </a:cubicBezTo>
                <a:cubicBezTo>
                  <a:pt x="1539" y="1338"/>
                  <a:pt x="1539" y="1338"/>
                  <a:pt x="1539" y="1338"/>
                </a:cubicBezTo>
                <a:cubicBezTo>
                  <a:pt x="1536" y="1340"/>
                  <a:pt x="1536" y="1340"/>
                  <a:pt x="1536" y="1340"/>
                </a:cubicBezTo>
                <a:cubicBezTo>
                  <a:pt x="1537" y="1340"/>
                  <a:pt x="1538" y="1338"/>
                  <a:pt x="1536" y="1339"/>
                </a:cubicBezTo>
                <a:cubicBezTo>
                  <a:pt x="1536" y="1340"/>
                  <a:pt x="1527" y="1345"/>
                  <a:pt x="1527" y="1345"/>
                </a:cubicBezTo>
                <a:cubicBezTo>
                  <a:pt x="1526" y="1346"/>
                  <a:pt x="1530" y="1343"/>
                  <a:pt x="1529" y="1344"/>
                </a:cubicBezTo>
                <a:cubicBezTo>
                  <a:pt x="1525" y="1347"/>
                  <a:pt x="1524" y="1348"/>
                  <a:pt x="1517" y="1352"/>
                </a:cubicBezTo>
                <a:cubicBezTo>
                  <a:pt x="1520" y="1350"/>
                  <a:pt x="1515" y="1352"/>
                  <a:pt x="1517" y="1351"/>
                </a:cubicBezTo>
                <a:cubicBezTo>
                  <a:pt x="1513" y="1352"/>
                  <a:pt x="1516" y="1352"/>
                  <a:pt x="1511" y="1354"/>
                </a:cubicBezTo>
                <a:cubicBezTo>
                  <a:pt x="1511" y="1353"/>
                  <a:pt x="1511" y="1353"/>
                  <a:pt x="1511" y="1353"/>
                </a:cubicBezTo>
                <a:cubicBezTo>
                  <a:pt x="1502" y="1358"/>
                  <a:pt x="1492" y="1362"/>
                  <a:pt x="1482" y="1365"/>
                </a:cubicBezTo>
                <a:cubicBezTo>
                  <a:pt x="1471" y="1368"/>
                  <a:pt x="1461" y="1369"/>
                  <a:pt x="1452" y="1370"/>
                </a:cubicBezTo>
                <a:cubicBezTo>
                  <a:pt x="1449" y="1369"/>
                  <a:pt x="1443" y="1370"/>
                  <a:pt x="1433" y="1367"/>
                </a:cubicBezTo>
                <a:cubicBezTo>
                  <a:pt x="1437" y="1368"/>
                  <a:pt x="1433" y="1368"/>
                  <a:pt x="1431" y="1367"/>
                </a:cubicBezTo>
                <a:cubicBezTo>
                  <a:pt x="1429" y="1367"/>
                  <a:pt x="1428" y="1366"/>
                  <a:pt x="1426" y="1366"/>
                </a:cubicBezTo>
                <a:cubicBezTo>
                  <a:pt x="1421" y="1364"/>
                  <a:pt x="1414" y="1362"/>
                  <a:pt x="1409" y="1359"/>
                </a:cubicBezTo>
                <a:cubicBezTo>
                  <a:pt x="1409" y="1359"/>
                  <a:pt x="1409" y="1359"/>
                  <a:pt x="1408" y="1358"/>
                </a:cubicBezTo>
                <a:cubicBezTo>
                  <a:pt x="1404" y="1355"/>
                  <a:pt x="1404" y="1356"/>
                  <a:pt x="1402" y="1355"/>
                </a:cubicBezTo>
                <a:cubicBezTo>
                  <a:pt x="1401" y="1354"/>
                  <a:pt x="1401" y="1353"/>
                  <a:pt x="1400" y="1353"/>
                </a:cubicBezTo>
                <a:cubicBezTo>
                  <a:pt x="1399" y="1353"/>
                  <a:pt x="1399" y="1353"/>
                  <a:pt x="1399" y="1353"/>
                </a:cubicBezTo>
                <a:cubicBezTo>
                  <a:pt x="1395" y="1350"/>
                  <a:pt x="1390" y="1345"/>
                  <a:pt x="1391" y="1345"/>
                </a:cubicBezTo>
                <a:cubicBezTo>
                  <a:pt x="1390" y="1344"/>
                  <a:pt x="1389" y="1343"/>
                  <a:pt x="1390" y="1345"/>
                </a:cubicBezTo>
                <a:cubicBezTo>
                  <a:pt x="1389" y="1343"/>
                  <a:pt x="1389" y="1343"/>
                  <a:pt x="1389" y="1343"/>
                </a:cubicBezTo>
                <a:cubicBezTo>
                  <a:pt x="1387" y="1341"/>
                  <a:pt x="1387" y="1341"/>
                  <a:pt x="1387" y="1341"/>
                </a:cubicBezTo>
                <a:cubicBezTo>
                  <a:pt x="1384" y="1343"/>
                  <a:pt x="1384" y="1343"/>
                  <a:pt x="1384" y="1343"/>
                </a:cubicBezTo>
                <a:cubicBezTo>
                  <a:pt x="1381" y="1347"/>
                  <a:pt x="1372" y="1354"/>
                  <a:pt x="1365" y="1358"/>
                </a:cubicBezTo>
                <a:cubicBezTo>
                  <a:pt x="1369" y="1356"/>
                  <a:pt x="1368" y="1357"/>
                  <a:pt x="1369" y="1357"/>
                </a:cubicBezTo>
                <a:cubicBezTo>
                  <a:pt x="1368" y="1358"/>
                  <a:pt x="1367" y="1358"/>
                  <a:pt x="1364" y="1360"/>
                </a:cubicBezTo>
                <a:cubicBezTo>
                  <a:pt x="1364" y="1360"/>
                  <a:pt x="1360" y="1362"/>
                  <a:pt x="1364" y="1359"/>
                </a:cubicBezTo>
                <a:cubicBezTo>
                  <a:pt x="1353" y="1365"/>
                  <a:pt x="1337" y="1371"/>
                  <a:pt x="1322" y="1373"/>
                </a:cubicBezTo>
                <a:cubicBezTo>
                  <a:pt x="1319" y="1374"/>
                  <a:pt x="1320" y="1373"/>
                  <a:pt x="1318" y="1374"/>
                </a:cubicBezTo>
                <a:cubicBezTo>
                  <a:pt x="1308" y="1374"/>
                  <a:pt x="1296" y="1375"/>
                  <a:pt x="1285" y="1373"/>
                </a:cubicBezTo>
                <a:cubicBezTo>
                  <a:pt x="1288" y="1373"/>
                  <a:pt x="1284" y="1374"/>
                  <a:pt x="1278" y="1373"/>
                </a:cubicBezTo>
                <a:cubicBezTo>
                  <a:pt x="1272" y="1372"/>
                  <a:pt x="1276" y="1371"/>
                  <a:pt x="1270" y="1370"/>
                </a:cubicBezTo>
                <a:cubicBezTo>
                  <a:pt x="1267" y="1369"/>
                  <a:pt x="1262" y="1368"/>
                  <a:pt x="1260" y="1367"/>
                </a:cubicBezTo>
                <a:cubicBezTo>
                  <a:pt x="1260" y="1367"/>
                  <a:pt x="1260" y="1367"/>
                  <a:pt x="1260" y="1367"/>
                </a:cubicBezTo>
                <a:cubicBezTo>
                  <a:pt x="1257" y="1366"/>
                  <a:pt x="1251" y="1365"/>
                  <a:pt x="1247" y="1363"/>
                </a:cubicBezTo>
                <a:cubicBezTo>
                  <a:pt x="1248" y="1363"/>
                  <a:pt x="1248" y="1363"/>
                  <a:pt x="1248" y="1363"/>
                </a:cubicBezTo>
                <a:cubicBezTo>
                  <a:pt x="1245" y="1362"/>
                  <a:pt x="1241" y="1360"/>
                  <a:pt x="1238" y="1359"/>
                </a:cubicBezTo>
                <a:cubicBezTo>
                  <a:pt x="1236" y="1359"/>
                  <a:pt x="1228" y="1355"/>
                  <a:pt x="1226" y="1354"/>
                </a:cubicBezTo>
                <a:cubicBezTo>
                  <a:pt x="1226" y="1354"/>
                  <a:pt x="1227" y="1354"/>
                  <a:pt x="1226" y="1354"/>
                </a:cubicBezTo>
                <a:cubicBezTo>
                  <a:pt x="1225" y="1354"/>
                  <a:pt x="1225" y="1354"/>
                  <a:pt x="1225" y="1354"/>
                </a:cubicBezTo>
                <a:cubicBezTo>
                  <a:pt x="1223" y="1353"/>
                  <a:pt x="1221" y="1352"/>
                  <a:pt x="1219" y="1350"/>
                </a:cubicBezTo>
                <a:cubicBezTo>
                  <a:pt x="1221" y="1351"/>
                  <a:pt x="1221" y="1351"/>
                  <a:pt x="1223" y="1352"/>
                </a:cubicBezTo>
                <a:cubicBezTo>
                  <a:pt x="1216" y="1348"/>
                  <a:pt x="1220" y="1351"/>
                  <a:pt x="1217" y="1349"/>
                </a:cubicBezTo>
                <a:cubicBezTo>
                  <a:pt x="1213" y="1348"/>
                  <a:pt x="1212" y="1347"/>
                  <a:pt x="1211" y="1346"/>
                </a:cubicBezTo>
                <a:cubicBezTo>
                  <a:pt x="1210" y="1345"/>
                  <a:pt x="1210" y="1345"/>
                  <a:pt x="1210" y="1345"/>
                </a:cubicBezTo>
                <a:cubicBezTo>
                  <a:pt x="1209" y="1347"/>
                  <a:pt x="1209" y="1347"/>
                  <a:pt x="1209" y="1347"/>
                </a:cubicBezTo>
                <a:cubicBezTo>
                  <a:pt x="1208" y="1347"/>
                  <a:pt x="1208" y="1347"/>
                  <a:pt x="1208" y="1347"/>
                </a:cubicBezTo>
                <a:cubicBezTo>
                  <a:pt x="1209" y="1346"/>
                  <a:pt x="1209" y="1346"/>
                  <a:pt x="1209" y="1346"/>
                </a:cubicBezTo>
                <a:cubicBezTo>
                  <a:pt x="1210" y="1345"/>
                  <a:pt x="1210" y="1345"/>
                  <a:pt x="1210" y="1345"/>
                </a:cubicBezTo>
                <a:cubicBezTo>
                  <a:pt x="1212" y="1346"/>
                  <a:pt x="1212" y="1346"/>
                  <a:pt x="1212" y="1346"/>
                </a:cubicBezTo>
                <a:cubicBezTo>
                  <a:pt x="1213" y="1347"/>
                  <a:pt x="1214" y="1348"/>
                  <a:pt x="1215" y="1348"/>
                </a:cubicBezTo>
                <a:cubicBezTo>
                  <a:pt x="1218" y="1349"/>
                  <a:pt x="1212" y="1346"/>
                  <a:pt x="1212" y="1346"/>
                </a:cubicBezTo>
                <a:cubicBezTo>
                  <a:pt x="1212" y="1346"/>
                  <a:pt x="1212" y="1346"/>
                  <a:pt x="1212" y="1346"/>
                </a:cubicBezTo>
                <a:cubicBezTo>
                  <a:pt x="1210" y="1345"/>
                  <a:pt x="1210" y="1345"/>
                  <a:pt x="1210" y="1345"/>
                </a:cubicBezTo>
                <a:cubicBezTo>
                  <a:pt x="1208" y="1346"/>
                  <a:pt x="1208" y="1346"/>
                  <a:pt x="1208" y="1346"/>
                </a:cubicBezTo>
                <a:cubicBezTo>
                  <a:pt x="1208" y="1347"/>
                  <a:pt x="1208" y="1348"/>
                  <a:pt x="1205" y="1349"/>
                </a:cubicBezTo>
                <a:cubicBezTo>
                  <a:pt x="1202" y="1351"/>
                  <a:pt x="1196" y="1355"/>
                  <a:pt x="1196" y="1354"/>
                </a:cubicBezTo>
                <a:cubicBezTo>
                  <a:pt x="1194" y="1356"/>
                  <a:pt x="1191" y="1358"/>
                  <a:pt x="1189" y="1359"/>
                </a:cubicBezTo>
                <a:cubicBezTo>
                  <a:pt x="1192" y="1358"/>
                  <a:pt x="1196" y="1355"/>
                  <a:pt x="1197" y="1355"/>
                </a:cubicBezTo>
                <a:cubicBezTo>
                  <a:pt x="1195" y="1357"/>
                  <a:pt x="1190" y="1359"/>
                  <a:pt x="1190" y="1359"/>
                </a:cubicBezTo>
                <a:cubicBezTo>
                  <a:pt x="1191" y="1358"/>
                  <a:pt x="1191" y="1358"/>
                  <a:pt x="1191" y="1358"/>
                </a:cubicBezTo>
                <a:cubicBezTo>
                  <a:pt x="1190" y="1359"/>
                  <a:pt x="1183" y="1362"/>
                  <a:pt x="1187" y="1361"/>
                </a:cubicBezTo>
                <a:cubicBezTo>
                  <a:pt x="1185" y="1361"/>
                  <a:pt x="1183" y="1362"/>
                  <a:pt x="1182" y="1362"/>
                </a:cubicBezTo>
                <a:cubicBezTo>
                  <a:pt x="1180" y="1363"/>
                  <a:pt x="1175" y="1365"/>
                  <a:pt x="1171" y="1366"/>
                </a:cubicBezTo>
                <a:cubicBezTo>
                  <a:pt x="1170" y="1365"/>
                  <a:pt x="1174" y="1364"/>
                  <a:pt x="1166" y="1366"/>
                </a:cubicBezTo>
                <a:cubicBezTo>
                  <a:pt x="1164" y="1367"/>
                  <a:pt x="1161" y="1367"/>
                  <a:pt x="1159" y="1368"/>
                </a:cubicBezTo>
                <a:cubicBezTo>
                  <a:pt x="1155" y="1368"/>
                  <a:pt x="1154" y="1368"/>
                  <a:pt x="1155" y="1368"/>
                </a:cubicBezTo>
                <a:cubicBezTo>
                  <a:pt x="1149" y="1368"/>
                  <a:pt x="1146" y="1368"/>
                  <a:pt x="1143" y="1369"/>
                </a:cubicBezTo>
                <a:cubicBezTo>
                  <a:pt x="1140" y="1369"/>
                  <a:pt x="1137" y="1369"/>
                  <a:pt x="1132" y="1369"/>
                </a:cubicBezTo>
                <a:cubicBezTo>
                  <a:pt x="1137" y="1368"/>
                  <a:pt x="1133" y="1368"/>
                  <a:pt x="1129" y="1367"/>
                </a:cubicBezTo>
                <a:cubicBezTo>
                  <a:pt x="1129" y="1367"/>
                  <a:pt x="1128" y="1368"/>
                  <a:pt x="1126" y="1367"/>
                </a:cubicBezTo>
                <a:cubicBezTo>
                  <a:pt x="1128" y="1368"/>
                  <a:pt x="1129" y="1367"/>
                  <a:pt x="1132" y="1368"/>
                </a:cubicBezTo>
                <a:cubicBezTo>
                  <a:pt x="1133" y="1369"/>
                  <a:pt x="1128" y="1368"/>
                  <a:pt x="1126" y="1368"/>
                </a:cubicBezTo>
                <a:cubicBezTo>
                  <a:pt x="1122" y="1366"/>
                  <a:pt x="1115" y="1365"/>
                  <a:pt x="1107" y="1362"/>
                </a:cubicBezTo>
                <a:cubicBezTo>
                  <a:pt x="1100" y="1360"/>
                  <a:pt x="1092" y="1357"/>
                  <a:pt x="1086" y="1353"/>
                </a:cubicBezTo>
                <a:cubicBezTo>
                  <a:pt x="1087" y="1354"/>
                  <a:pt x="1080" y="1351"/>
                  <a:pt x="1078" y="1349"/>
                </a:cubicBezTo>
                <a:cubicBezTo>
                  <a:pt x="1079" y="1349"/>
                  <a:pt x="1071" y="1345"/>
                  <a:pt x="1068" y="1343"/>
                </a:cubicBezTo>
                <a:cubicBezTo>
                  <a:pt x="1070" y="1345"/>
                  <a:pt x="1070" y="1345"/>
                  <a:pt x="1070" y="1345"/>
                </a:cubicBezTo>
                <a:cubicBezTo>
                  <a:pt x="1063" y="1340"/>
                  <a:pt x="1058" y="1338"/>
                  <a:pt x="1055" y="1335"/>
                </a:cubicBezTo>
                <a:cubicBezTo>
                  <a:pt x="1054" y="1334"/>
                  <a:pt x="1054" y="1334"/>
                  <a:pt x="1054" y="1334"/>
                </a:cubicBezTo>
                <a:cubicBezTo>
                  <a:pt x="1053" y="1335"/>
                  <a:pt x="1053" y="1335"/>
                  <a:pt x="1053" y="1335"/>
                </a:cubicBezTo>
                <a:cubicBezTo>
                  <a:pt x="1052" y="1335"/>
                  <a:pt x="1052" y="1335"/>
                  <a:pt x="1052" y="1335"/>
                </a:cubicBezTo>
                <a:cubicBezTo>
                  <a:pt x="1049" y="1337"/>
                  <a:pt x="1051" y="1336"/>
                  <a:pt x="1053" y="1334"/>
                </a:cubicBezTo>
                <a:cubicBezTo>
                  <a:pt x="1054" y="1333"/>
                  <a:pt x="1054" y="1333"/>
                  <a:pt x="1054" y="1333"/>
                </a:cubicBezTo>
                <a:cubicBezTo>
                  <a:pt x="1055" y="1334"/>
                  <a:pt x="1055" y="1334"/>
                  <a:pt x="1055" y="1334"/>
                </a:cubicBezTo>
                <a:cubicBezTo>
                  <a:pt x="1057" y="1336"/>
                  <a:pt x="1057" y="1336"/>
                  <a:pt x="1057" y="1336"/>
                </a:cubicBezTo>
                <a:cubicBezTo>
                  <a:pt x="1057" y="1335"/>
                  <a:pt x="1056" y="1335"/>
                  <a:pt x="1056" y="1334"/>
                </a:cubicBezTo>
                <a:cubicBezTo>
                  <a:pt x="1054" y="1333"/>
                  <a:pt x="1054" y="1333"/>
                  <a:pt x="1054" y="1333"/>
                </a:cubicBezTo>
                <a:cubicBezTo>
                  <a:pt x="1052" y="1334"/>
                  <a:pt x="1052" y="1334"/>
                  <a:pt x="1052" y="1334"/>
                </a:cubicBezTo>
                <a:cubicBezTo>
                  <a:pt x="1047" y="1337"/>
                  <a:pt x="1040" y="1343"/>
                  <a:pt x="1035" y="1344"/>
                </a:cubicBezTo>
                <a:cubicBezTo>
                  <a:pt x="1035" y="1345"/>
                  <a:pt x="1037" y="1344"/>
                  <a:pt x="1032" y="1347"/>
                </a:cubicBezTo>
                <a:cubicBezTo>
                  <a:pt x="1028" y="1349"/>
                  <a:pt x="1019" y="1352"/>
                  <a:pt x="1020" y="1351"/>
                </a:cubicBezTo>
                <a:cubicBezTo>
                  <a:pt x="1016" y="1353"/>
                  <a:pt x="1015" y="1353"/>
                  <a:pt x="1011" y="1354"/>
                </a:cubicBezTo>
                <a:cubicBezTo>
                  <a:pt x="1011" y="1354"/>
                  <a:pt x="1013" y="1353"/>
                  <a:pt x="1014" y="1353"/>
                </a:cubicBezTo>
                <a:cubicBezTo>
                  <a:pt x="1008" y="1355"/>
                  <a:pt x="1003" y="1357"/>
                  <a:pt x="997" y="1358"/>
                </a:cubicBezTo>
                <a:cubicBezTo>
                  <a:pt x="993" y="1359"/>
                  <a:pt x="982" y="1361"/>
                  <a:pt x="974" y="1361"/>
                </a:cubicBezTo>
                <a:cubicBezTo>
                  <a:pt x="970" y="1362"/>
                  <a:pt x="962" y="1360"/>
                  <a:pt x="961" y="1361"/>
                </a:cubicBezTo>
                <a:cubicBezTo>
                  <a:pt x="961" y="1361"/>
                  <a:pt x="960" y="1361"/>
                  <a:pt x="960" y="1361"/>
                </a:cubicBezTo>
                <a:cubicBezTo>
                  <a:pt x="957" y="1361"/>
                  <a:pt x="954" y="1361"/>
                  <a:pt x="951" y="1360"/>
                </a:cubicBezTo>
                <a:cubicBezTo>
                  <a:pt x="952" y="1360"/>
                  <a:pt x="952" y="1360"/>
                  <a:pt x="952" y="1360"/>
                </a:cubicBezTo>
                <a:cubicBezTo>
                  <a:pt x="953" y="1360"/>
                  <a:pt x="942" y="1358"/>
                  <a:pt x="941" y="1357"/>
                </a:cubicBezTo>
                <a:cubicBezTo>
                  <a:pt x="944" y="1359"/>
                  <a:pt x="937" y="1356"/>
                  <a:pt x="937" y="1357"/>
                </a:cubicBezTo>
                <a:cubicBezTo>
                  <a:pt x="935" y="1356"/>
                  <a:pt x="934" y="1356"/>
                  <a:pt x="933" y="1355"/>
                </a:cubicBezTo>
                <a:cubicBezTo>
                  <a:pt x="926" y="1353"/>
                  <a:pt x="932" y="1355"/>
                  <a:pt x="924" y="1352"/>
                </a:cubicBezTo>
                <a:cubicBezTo>
                  <a:pt x="920" y="1350"/>
                  <a:pt x="923" y="1351"/>
                  <a:pt x="924" y="1352"/>
                </a:cubicBezTo>
                <a:cubicBezTo>
                  <a:pt x="919" y="1349"/>
                  <a:pt x="914" y="1347"/>
                  <a:pt x="909" y="1344"/>
                </a:cubicBezTo>
                <a:cubicBezTo>
                  <a:pt x="911" y="1344"/>
                  <a:pt x="903" y="1340"/>
                  <a:pt x="901" y="1338"/>
                </a:cubicBezTo>
                <a:cubicBezTo>
                  <a:pt x="898" y="1336"/>
                  <a:pt x="902" y="1339"/>
                  <a:pt x="907" y="1342"/>
                </a:cubicBezTo>
                <a:cubicBezTo>
                  <a:pt x="912" y="1345"/>
                  <a:pt x="917" y="1348"/>
                  <a:pt x="914" y="1347"/>
                </a:cubicBezTo>
                <a:cubicBezTo>
                  <a:pt x="914" y="1346"/>
                  <a:pt x="908" y="1343"/>
                  <a:pt x="906" y="1341"/>
                </a:cubicBezTo>
                <a:cubicBezTo>
                  <a:pt x="907" y="1341"/>
                  <a:pt x="907" y="1341"/>
                  <a:pt x="907" y="1341"/>
                </a:cubicBezTo>
                <a:cubicBezTo>
                  <a:pt x="905" y="1340"/>
                  <a:pt x="898" y="1335"/>
                  <a:pt x="898" y="1336"/>
                </a:cubicBezTo>
                <a:cubicBezTo>
                  <a:pt x="896" y="1333"/>
                  <a:pt x="893" y="1331"/>
                  <a:pt x="890" y="1328"/>
                </a:cubicBezTo>
                <a:cubicBezTo>
                  <a:pt x="888" y="1326"/>
                  <a:pt x="888" y="1326"/>
                  <a:pt x="888" y="1326"/>
                </a:cubicBezTo>
                <a:cubicBezTo>
                  <a:pt x="886" y="1328"/>
                  <a:pt x="886" y="1328"/>
                  <a:pt x="886" y="1328"/>
                </a:cubicBezTo>
                <a:cubicBezTo>
                  <a:pt x="878" y="1334"/>
                  <a:pt x="867" y="1340"/>
                  <a:pt x="863" y="1342"/>
                </a:cubicBezTo>
                <a:cubicBezTo>
                  <a:pt x="866" y="1341"/>
                  <a:pt x="867" y="1340"/>
                  <a:pt x="865" y="1341"/>
                </a:cubicBezTo>
                <a:cubicBezTo>
                  <a:pt x="862" y="1343"/>
                  <a:pt x="858" y="1345"/>
                  <a:pt x="858" y="1345"/>
                </a:cubicBezTo>
                <a:cubicBezTo>
                  <a:pt x="854" y="1347"/>
                  <a:pt x="854" y="1346"/>
                  <a:pt x="849" y="1349"/>
                </a:cubicBezTo>
                <a:cubicBezTo>
                  <a:pt x="849" y="1348"/>
                  <a:pt x="848" y="1349"/>
                  <a:pt x="850" y="1349"/>
                </a:cubicBezTo>
                <a:cubicBezTo>
                  <a:pt x="840" y="1352"/>
                  <a:pt x="828" y="1357"/>
                  <a:pt x="815" y="1359"/>
                </a:cubicBezTo>
                <a:cubicBezTo>
                  <a:pt x="817" y="1359"/>
                  <a:pt x="820" y="1357"/>
                  <a:pt x="820" y="1358"/>
                </a:cubicBezTo>
                <a:cubicBezTo>
                  <a:pt x="811" y="1360"/>
                  <a:pt x="802" y="1361"/>
                  <a:pt x="793" y="1362"/>
                </a:cubicBezTo>
                <a:cubicBezTo>
                  <a:pt x="794" y="1362"/>
                  <a:pt x="794" y="1362"/>
                  <a:pt x="796" y="1361"/>
                </a:cubicBezTo>
                <a:cubicBezTo>
                  <a:pt x="789" y="1362"/>
                  <a:pt x="782" y="1362"/>
                  <a:pt x="779" y="1362"/>
                </a:cubicBezTo>
                <a:cubicBezTo>
                  <a:pt x="783" y="1362"/>
                  <a:pt x="779" y="1362"/>
                  <a:pt x="782" y="1362"/>
                </a:cubicBezTo>
                <a:cubicBezTo>
                  <a:pt x="787" y="1362"/>
                  <a:pt x="778" y="1363"/>
                  <a:pt x="774" y="1362"/>
                </a:cubicBezTo>
                <a:cubicBezTo>
                  <a:pt x="774" y="1362"/>
                  <a:pt x="774" y="1362"/>
                  <a:pt x="774" y="1362"/>
                </a:cubicBezTo>
                <a:cubicBezTo>
                  <a:pt x="767" y="1361"/>
                  <a:pt x="767" y="1361"/>
                  <a:pt x="760" y="1360"/>
                </a:cubicBezTo>
                <a:cubicBezTo>
                  <a:pt x="757" y="1359"/>
                  <a:pt x="764" y="1361"/>
                  <a:pt x="762" y="1360"/>
                </a:cubicBezTo>
                <a:cubicBezTo>
                  <a:pt x="761" y="1359"/>
                  <a:pt x="748" y="1356"/>
                  <a:pt x="747" y="1356"/>
                </a:cubicBezTo>
                <a:cubicBezTo>
                  <a:pt x="745" y="1355"/>
                  <a:pt x="743" y="1355"/>
                  <a:pt x="743" y="1355"/>
                </a:cubicBezTo>
                <a:cubicBezTo>
                  <a:pt x="739" y="1353"/>
                  <a:pt x="741" y="1354"/>
                  <a:pt x="738" y="1352"/>
                </a:cubicBezTo>
                <a:cubicBezTo>
                  <a:pt x="733" y="1351"/>
                  <a:pt x="729" y="1349"/>
                  <a:pt x="724" y="1348"/>
                </a:cubicBezTo>
                <a:cubicBezTo>
                  <a:pt x="727" y="1349"/>
                  <a:pt x="721" y="1345"/>
                  <a:pt x="725" y="1347"/>
                </a:cubicBezTo>
                <a:cubicBezTo>
                  <a:pt x="716" y="1342"/>
                  <a:pt x="711" y="1340"/>
                  <a:pt x="705" y="1336"/>
                </a:cubicBezTo>
                <a:cubicBezTo>
                  <a:pt x="699" y="1332"/>
                  <a:pt x="699" y="1332"/>
                  <a:pt x="699" y="1332"/>
                </a:cubicBezTo>
                <a:cubicBezTo>
                  <a:pt x="700" y="1332"/>
                  <a:pt x="700" y="1332"/>
                  <a:pt x="700" y="1332"/>
                </a:cubicBezTo>
                <a:cubicBezTo>
                  <a:pt x="698" y="1334"/>
                  <a:pt x="695" y="1336"/>
                  <a:pt x="693" y="1338"/>
                </a:cubicBezTo>
                <a:cubicBezTo>
                  <a:pt x="692" y="1338"/>
                  <a:pt x="696" y="1336"/>
                  <a:pt x="696" y="1335"/>
                </a:cubicBezTo>
                <a:cubicBezTo>
                  <a:pt x="692" y="1338"/>
                  <a:pt x="692" y="1338"/>
                  <a:pt x="692" y="1338"/>
                </a:cubicBezTo>
                <a:cubicBezTo>
                  <a:pt x="697" y="1334"/>
                  <a:pt x="691" y="1338"/>
                  <a:pt x="693" y="1336"/>
                </a:cubicBezTo>
                <a:cubicBezTo>
                  <a:pt x="689" y="1339"/>
                  <a:pt x="678" y="1346"/>
                  <a:pt x="671" y="1350"/>
                </a:cubicBezTo>
                <a:cubicBezTo>
                  <a:pt x="676" y="1348"/>
                  <a:pt x="661" y="1355"/>
                  <a:pt x="662" y="1355"/>
                </a:cubicBezTo>
                <a:cubicBezTo>
                  <a:pt x="653" y="1359"/>
                  <a:pt x="657" y="1357"/>
                  <a:pt x="653" y="1358"/>
                </a:cubicBezTo>
                <a:cubicBezTo>
                  <a:pt x="644" y="1362"/>
                  <a:pt x="634" y="1364"/>
                  <a:pt x="625" y="1365"/>
                </a:cubicBezTo>
                <a:cubicBezTo>
                  <a:pt x="625" y="1365"/>
                  <a:pt x="625" y="1365"/>
                  <a:pt x="625" y="1365"/>
                </a:cubicBezTo>
                <a:cubicBezTo>
                  <a:pt x="616" y="1366"/>
                  <a:pt x="602" y="1365"/>
                  <a:pt x="594" y="1363"/>
                </a:cubicBezTo>
                <a:cubicBezTo>
                  <a:pt x="594" y="1363"/>
                  <a:pt x="593" y="1363"/>
                  <a:pt x="596" y="1363"/>
                </a:cubicBezTo>
                <a:cubicBezTo>
                  <a:pt x="591" y="1362"/>
                  <a:pt x="591" y="1362"/>
                  <a:pt x="590" y="1362"/>
                </a:cubicBezTo>
                <a:cubicBezTo>
                  <a:pt x="589" y="1362"/>
                  <a:pt x="589" y="1362"/>
                  <a:pt x="584" y="1360"/>
                </a:cubicBezTo>
                <a:cubicBezTo>
                  <a:pt x="585" y="1360"/>
                  <a:pt x="585" y="1360"/>
                  <a:pt x="586" y="1360"/>
                </a:cubicBezTo>
                <a:cubicBezTo>
                  <a:pt x="580" y="1358"/>
                  <a:pt x="575" y="1355"/>
                  <a:pt x="568" y="1351"/>
                </a:cubicBezTo>
                <a:cubicBezTo>
                  <a:pt x="568" y="1351"/>
                  <a:pt x="570" y="1352"/>
                  <a:pt x="570" y="1352"/>
                </a:cubicBezTo>
                <a:cubicBezTo>
                  <a:pt x="565" y="1349"/>
                  <a:pt x="559" y="1344"/>
                  <a:pt x="554" y="1341"/>
                </a:cubicBezTo>
                <a:cubicBezTo>
                  <a:pt x="554" y="1340"/>
                  <a:pt x="555" y="1341"/>
                  <a:pt x="557" y="1342"/>
                </a:cubicBezTo>
                <a:cubicBezTo>
                  <a:pt x="552" y="1338"/>
                  <a:pt x="551" y="1338"/>
                  <a:pt x="547" y="1333"/>
                </a:cubicBezTo>
                <a:cubicBezTo>
                  <a:pt x="546" y="1332"/>
                  <a:pt x="546" y="1332"/>
                  <a:pt x="546" y="1332"/>
                </a:cubicBezTo>
                <a:cubicBezTo>
                  <a:pt x="546" y="1331"/>
                  <a:pt x="546" y="1331"/>
                  <a:pt x="546" y="1331"/>
                </a:cubicBezTo>
                <a:cubicBezTo>
                  <a:pt x="546" y="1332"/>
                  <a:pt x="546" y="1332"/>
                  <a:pt x="546" y="1332"/>
                </a:cubicBezTo>
                <a:cubicBezTo>
                  <a:pt x="545" y="1332"/>
                  <a:pt x="544" y="1333"/>
                  <a:pt x="544" y="1332"/>
                </a:cubicBezTo>
                <a:cubicBezTo>
                  <a:pt x="542" y="1334"/>
                  <a:pt x="534" y="1339"/>
                  <a:pt x="531" y="1340"/>
                </a:cubicBezTo>
                <a:cubicBezTo>
                  <a:pt x="530" y="1341"/>
                  <a:pt x="528" y="1342"/>
                  <a:pt x="524" y="1343"/>
                </a:cubicBezTo>
                <a:cubicBezTo>
                  <a:pt x="509" y="1350"/>
                  <a:pt x="492" y="1355"/>
                  <a:pt x="474" y="1355"/>
                </a:cubicBezTo>
                <a:cubicBezTo>
                  <a:pt x="456" y="1355"/>
                  <a:pt x="439" y="1350"/>
                  <a:pt x="425" y="1341"/>
                </a:cubicBezTo>
                <a:cubicBezTo>
                  <a:pt x="421" y="1337"/>
                  <a:pt x="432" y="1345"/>
                  <a:pt x="429" y="1342"/>
                </a:cubicBezTo>
                <a:cubicBezTo>
                  <a:pt x="429" y="1343"/>
                  <a:pt x="424" y="1340"/>
                  <a:pt x="417" y="1333"/>
                </a:cubicBezTo>
                <a:cubicBezTo>
                  <a:pt x="417" y="1333"/>
                  <a:pt x="417" y="1333"/>
                  <a:pt x="417" y="1333"/>
                </a:cubicBezTo>
                <a:cubicBezTo>
                  <a:pt x="414" y="1331"/>
                  <a:pt x="413" y="1329"/>
                  <a:pt x="411" y="1327"/>
                </a:cubicBezTo>
                <a:cubicBezTo>
                  <a:pt x="410" y="1326"/>
                  <a:pt x="410" y="1326"/>
                  <a:pt x="410" y="1326"/>
                </a:cubicBezTo>
                <a:cubicBezTo>
                  <a:pt x="410" y="1327"/>
                  <a:pt x="410" y="1327"/>
                  <a:pt x="410" y="1327"/>
                </a:cubicBezTo>
                <a:cubicBezTo>
                  <a:pt x="408" y="1328"/>
                  <a:pt x="408" y="1328"/>
                  <a:pt x="408" y="1328"/>
                </a:cubicBezTo>
                <a:cubicBezTo>
                  <a:pt x="408" y="1328"/>
                  <a:pt x="408" y="1328"/>
                  <a:pt x="408" y="1328"/>
                </a:cubicBezTo>
                <a:cubicBezTo>
                  <a:pt x="404" y="1331"/>
                  <a:pt x="397" y="1332"/>
                  <a:pt x="395" y="1334"/>
                </a:cubicBezTo>
                <a:cubicBezTo>
                  <a:pt x="391" y="1335"/>
                  <a:pt x="391" y="1335"/>
                  <a:pt x="391" y="1335"/>
                </a:cubicBezTo>
                <a:cubicBezTo>
                  <a:pt x="387" y="1337"/>
                  <a:pt x="384" y="1337"/>
                  <a:pt x="378" y="1340"/>
                </a:cubicBezTo>
                <a:cubicBezTo>
                  <a:pt x="379" y="1339"/>
                  <a:pt x="379" y="1339"/>
                  <a:pt x="379" y="1339"/>
                </a:cubicBezTo>
                <a:cubicBezTo>
                  <a:pt x="371" y="1342"/>
                  <a:pt x="363" y="1345"/>
                  <a:pt x="360" y="1345"/>
                </a:cubicBezTo>
                <a:cubicBezTo>
                  <a:pt x="353" y="1347"/>
                  <a:pt x="345" y="1349"/>
                  <a:pt x="343" y="1349"/>
                </a:cubicBezTo>
                <a:cubicBezTo>
                  <a:pt x="342" y="1349"/>
                  <a:pt x="343" y="1349"/>
                  <a:pt x="344" y="1348"/>
                </a:cubicBezTo>
                <a:cubicBezTo>
                  <a:pt x="331" y="1351"/>
                  <a:pt x="316" y="1351"/>
                  <a:pt x="303" y="1348"/>
                </a:cubicBezTo>
                <a:cubicBezTo>
                  <a:pt x="289" y="1344"/>
                  <a:pt x="279" y="1336"/>
                  <a:pt x="272" y="1327"/>
                </a:cubicBezTo>
                <a:cubicBezTo>
                  <a:pt x="272" y="1326"/>
                  <a:pt x="273" y="1327"/>
                  <a:pt x="273" y="1328"/>
                </a:cubicBezTo>
                <a:cubicBezTo>
                  <a:pt x="272" y="1327"/>
                  <a:pt x="272" y="1325"/>
                  <a:pt x="271" y="1324"/>
                </a:cubicBezTo>
                <a:cubicBezTo>
                  <a:pt x="271" y="1324"/>
                  <a:pt x="271" y="1324"/>
                  <a:pt x="271" y="1324"/>
                </a:cubicBezTo>
                <a:cubicBezTo>
                  <a:pt x="262" y="1333"/>
                  <a:pt x="250" y="1339"/>
                  <a:pt x="242" y="1344"/>
                </a:cubicBezTo>
                <a:cubicBezTo>
                  <a:pt x="239" y="1346"/>
                  <a:pt x="239" y="1346"/>
                  <a:pt x="239" y="1346"/>
                </a:cubicBezTo>
                <a:cubicBezTo>
                  <a:pt x="236" y="1348"/>
                  <a:pt x="236" y="1347"/>
                  <a:pt x="233" y="1348"/>
                </a:cubicBezTo>
                <a:cubicBezTo>
                  <a:pt x="231" y="1350"/>
                  <a:pt x="221" y="1353"/>
                  <a:pt x="219" y="1354"/>
                </a:cubicBezTo>
                <a:cubicBezTo>
                  <a:pt x="218" y="1354"/>
                  <a:pt x="220" y="1353"/>
                  <a:pt x="220" y="1353"/>
                </a:cubicBezTo>
                <a:cubicBezTo>
                  <a:pt x="213" y="1355"/>
                  <a:pt x="205" y="1357"/>
                  <a:pt x="199" y="1357"/>
                </a:cubicBezTo>
                <a:cubicBezTo>
                  <a:pt x="199" y="1357"/>
                  <a:pt x="200" y="1357"/>
                  <a:pt x="201" y="1357"/>
                </a:cubicBezTo>
                <a:cubicBezTo>
                  <a:pt x="190" y="1358"/>
                  <a:pt x="177" y="1356"/>
                  <a:pt x="166" y="1350"/>
                </a:cubicBezTo>
                <a:cubicBezTo>
                  <a:pt x="155" y="1345"/>
                  <a:pt x="147" y="1337"/>
                  <a:pt x="140" y="1329"/>
                </a:cubicBezTo>
                <a:cubicBezTo>
                  <a:pt x="139" y="1329"/>
                  <a:pt x="139" y="1329"/>
                  <a:pt x="139" y="1329"/>
                </a:cubicBezTo>
                <a:cubicBezTo>
                  <a:pt x="139" y="1329"/>
                  <a:pt x="139" y="1329"/>
                  <a:pt x="139" y="1329"/>
                </a:cubicBezTo>
                <a:cubicBezTo>
                  <a:pt x="130" y="1336"/>
                  <a:pt x="120" y="1342"/>
                  <a:pt x="111" y="1346"/>
                </a:cubicBezTo>
                <a:cubicBezTo>
                  <a:pt x="104" y="1349"/>
                  <a:pt x="108" y="1347"/>
                  <a:pt x="105" y="1348"/>
                </a:cubicBezTo>
                <a:cubicBezTo>
                  <a:pt x="92" y="1353"/>
                  <a:pt x="76" y="1357"/>
                  <a:pt x="60" y="1355"/>
                </a:cubicBezTo>
                <a:cubicBezTo>
                  <a:pt x="44" y="1353"/>
                  <a:pt x="31" y="1345"/>
                  <a:pt x="22" y="1337"/>
                </a:cubicBezTo>
                <a:cubicBezTo>
                  <a:pt x="15" y="1330"/>
                  <a:pt x="11" y="1325"/>
                  <a:pt x="9" y="1322"/>
                </a:cubicBezTo>
                <a:close/>
                <a:moveTo>
                  <a:pt x="1989" y="1356"/>
                </a:moveTo>
                <a:cubicBezTo>
                  <a:pt x="1986" y="1359"/>
                  <a:pt x="1990" y="1355"/>
                  <a:pt x="1992" y="1355"/>
                </a:cubicBezTo>
                <a:cubicBezTo>
                  <a:pt x="1992" y="1354"/>
                  <a:pt x="1989" y="1356"/>
                  <a:pt x="1989" y="1356"/>
                </a:cubicBezTo>
                <a:close/>
                <a:moveTo>
                  <a:pt x="1856" y="1347"/>
                </a:moveTo>
                <a:cubicBezTo>
                  <a:pt x="1855" y="1346"/>
                  <a:pt x="1854" y="1345"/>
                  <a:pt x="1852" y="1344"/>
                </a:cubicBezTo>
                <a:cubicBezTo>
                  <a:pt x="1852" y="1344"/>
                  <a:pt x="1854" y="1346"/>
                  <a:pt x="1854" y="1346"/>
                </a:cubicBezTo>
                <a:cubicBezTo>
                  <a:pt x="1855" y="1346"/>
                  <a:pt x="1855" y="1346"/>
                  <a:pt x="1856" y="1347"/>
                </a:cubicBezTo>
                <a:close/>
                <a:moveTo>
                  <a:pt x="1830" y="1343"/>
                </a:moveTo>
                <a:cubicBezTo>
                  <a:pt x="1825" y="1345"/>
                  <a:pt x="1818" y="1348"/>
                  <a:pt x="1817" y="1348"/>
                </a:cubicBezTo>
                <a:lnTo>
                  <a:pt x="1830" y="1343"/>
                </a:lnTo>
                <a:close/>
                <a:moveTo>
                  <a:pt x="1784" y="1356"/>
                </a:moveTo>
                <a:cubicBezTo>
                  <a:pt x="1780" y="1357"/>
                  <a:pt x="1779" y="1357"/>
                  <a:pt x="1783" y="1357"/>
                </a:cubicBezTo>
                <a:cubicBezTo>
                  <a:pt x="1783" y="1356"/>
                  <a:pt x="1785" y="1356"/>
                  <a:pt x="1784" y="1356"/>
                </a:cubicBezTo>
                <a:close/>
                <a:moveTo>
                  <a:pt x="1774" y="1359"/>
                </a:moveTo>
                <a:cubicBezTo>
                  <a:pt x="1776" y="1358"/>
                  <a:pt x="1777" y="1358"/>
                  <a:pt x="1780" y="1358"/>
                </a:cubicBezTo>
                <a:cubicBezTo>
                  <a:pt x="1781" y="1357"/>
                  <a:pt x="1775" y="1359"/>
                  <a:pt x="1774" y="1359"/>
                </a:cubicBezTo>
                <a:close/>
                <a:moveTo>
                  <a:pt x="1697" y="1352"/>
                </a:moveTo>
                <a:cubicBezTo>
                  <a:pt x="1698" y="1353"/>
                  <a:pt x="1702" y="1354"/>
                  <a:pt x="1704" y="1355"/>
                </a:cubicBezTo>
                <a:cubicBezTo>
                  <a:pt x="1706" y="1355"/>
                  <a:pt x="1699" y="1353"/>
                  <a:pt x="1697" y="1352"/>
                </a:cubicBezTo>
                <a:close/>
                <a:moveTo>
                  <a:pt x="1667" y="1342"/>
                </a:moveTo>
                <a:cubicBezTo>
                  <a:pt x="1665" y="1343"/>
                  <a:pt x="1664" y="1344"/>
                  <a:pt x="1666" y="1343"/>
                </a:cubicBezTo>
                <a:cubicBezTo>
                  <a:pt x="1668" y="1342"/>
                  <a:pt x="1668" y="1342"/>
                  <a:pt x="1668" y="1342"/>
                </a:cubicBezTo>
                <a:lnTo>
                  <a:pt x="1667" y="1342"/>
                </a:lnTo>
                <a:close/>
                <a:moveTo>
                  <a:pt x="1066" y="1342"/>
                </a:moveTo>
                <a:cubicBezTo>
                  <a:pt x="1066" y="1342"/>
                  <a:pt x="1066" y="1342"/>
                  <a:pt x="1066" y="1342"/>
                </a:cubicBezTo>
                <a:cubicBezTo>
                  <a:pt x="1063" y="1340"/>
                  <a:pt x="1063" y="1340"/>
                  <a:pt x="1063" y="1340"/>
                </a:cubicBezTo>
                <a:lnTo>
                  <a:pt x="1066" y="1342"/>
                </a:lnTo>
                <a:close/>
                <a:moveTo>
                  <a:pt x="796" y="1361"/>
                </a:moveTo>
                <a:cubicBezTo>
                  <a:pt x="797" y="1361"/>
                  <a:pt x="796" y="1361"/>
                  <a:pt x="799" y="1361"/>
                </a:cubicBezTo>
                <a:cubicBezTo>
                  <a:pt x="795" y="1361"/>
                  <a:pt x="799" y="1360"/>
                  <a:pt x="796" y="1361"/>
                </a:cubicBezTo>
                <a:close/>
                <a:moveTo>
                  <a:pt x="661" y="1355"/>
                </a:moveTo>
                <a:cubicBezTo>
                  <a:pt x="661" y="1355"/>
                  <a:pt x="661" y="1355"/>
                  <a:pt x="661" y="1355"/>
                </a:cubicBezTo>
                <a:cubicBezTo>
                  <a:pt x="660" y="1355"/>
                  <a:pt x="660" y="1355"/>
                  <a:pt x="660" y="1355"/>
                </a:cubicBezTo>
                <a:lnTo>
                  <a:pt x="661" y="1355"/>
                </a:lnTo>
                <a:close/>
                <a:moveTo>
                  <a:pt x="1770" y="583"/>
                </a:moveTo>
                <a:cubicBezTo>
                  <a:pt x="1766" y="591"/>
                  <a:pt x="1772" y="581"/>
                  <a:pt x="1768" y="587"/>
                </a:cubicBezTo>
                <a:cubicBezTo>
                  <a:pt x="1770" y="585"/>
                  <a:pt x="1770" y="584"/>
                  <a:pt x="1770" y="583"/>
                </a:cubicBezTo>
                <a:close/>
                <a:moveTo>
                  <a:pt x="5" y="1085"/>
                </a:moveTo>
                <a:cubicBezTo>
                  <a:pt x="2" y="1083"/>
                  <a:pt x="0" y="1082"/>
                  <a:pt x="0" y="1082"/>
                </a:cubicBezTo>
                <a:cubicBezTo>
                  <a:pt x="8" y="1090"/>
                  <a:pt x="17" y="1096"/>
                  <a:pt x="27" y="1100"/>
                </a:cubicBezTo>
                <a:cubicBezTo>
                  <a:pt x="37" y="1104"/>
                  <a:pt x="49" y="1106"/>
                  <a:pt x="60" y="1104"/>
                </a:cubicBezTo>
                <a:cubicBezTo>
                  <a:pt x="71" y="1102"/>
                  <a:pt x="82" y="1097"/>
                  <a:pt x="91" y="1091"/>
                </a:cubicBezTo>
                <a:cubicBezTo>
                  <a:pt x="100" y="1085"/>
                  <a:pt x="109" y="1077"/>
                  <a:pt x="117" y="1069"/>
                </a:cubicBezTo>
                <a:cubicBezTo>
                  <a:pt x="119" y="1066"/>
                  <a:pt x="122" y="1063"/>
                  <a:pt x="125" y="1059"/>
                </a:cubicBezTo>
                <a:cubicBezTo>
                  <a:pt x="120" y="1060"/>
                  <a:pt x="120" y="1060"/>
                  <a:pt x="120" y="1060"/>
                </a:cubicBezTo>
                <a:cubicBezTo>
                  <a:pt x="130" y="1067"/>
                  <a:pt x="142" y="1072"/>
                  <a:pt x="153" y="1073"/>
                </a:cubicBezTo>
                <a:cubicBezTo>
                  <a:pt x="162" y="1074"/>
                  <a:pt x="172" y="1073"/>
                  <a:pt x="180" y="1070"/>
                </a:cubicBezTo>
                <a:cubicBezTo>
                  <a:pt x="189" y="1067"/>
                  <a:pt x="197" y="1063"/>
                  <a:pt x="205" y="1058"/>
                </a:cubicBezTo>
                <a:cubicBezTo>
                  <a:pt x="219" y="1047"/>
                  <a:pt x="231" y="1034"/>
                  <a:pt x="240" y="1020"/>
                </a:cubicBezTo>
                <a:cubicBezTo>
                  <a:pt x="234" y="1021"/>
                  <a:pt x="234" y="1021"/>
                  <a:pt x="234" y="1021"/>
                </a:cubicBezTo>
                <a:cubicBezTo>
                  <a:pt x="242" y="1029"/>
                  <a:pt x="255" y="1035"/>
                  <a:pt x="269" y="1035"/>
                </a:cubicBezTo>
                <a:cubicBezTo>
                  <a:pt x="282" y="1036"/>
                  <a:pt x="295" y="1032"/>
                  <a:pt x="307" y="1026"/>
                </a:cubicBezTo>
                <a:cubicBezTo>
                  <a:pt x="304" y="1027"/>
                  <a:pt x="307" y="1026"/>
                  <a:pt x="310" y="1024"/>
                </a:cubicBezTo>
                <a:cubicBezTo>
                  <a:pt x="310" y="1024"/>
                  <a:pt x="310" y="1024"/>
                  <a:pt x="310" y="1024"/>
                </a:cubicBezTo>
                <a:cubicBezTo>
                  <a:pt x="314" y="1022"/>
                  <a:pt x="314" y="1022"/>
                  <a:pt x="314" y="1022"/>
                </a:cubicBezTo>
                <a:cubicBezTo>
                  <a:pt x="318" y="1019"/>
                  <a:pt x="317" y="1021"/>
                  <a:pt x="314" y="1023"/>
                </a:cubicBezTo>
                <a:cubicBezTo>
                  <a:pt x="333" y="1012"/>
                  <a:pt x="348" y="1001"/>
                  <a:pt x="363" y="987"/>
                </a:cubicBezTo>
                <a:cubicBezTo>
                  <a:pt x="358" y="987"/>
                  <a:pt x="358" y="987"/>
                  <a:pt x="358" y="987"/>
                </a:cubicBezTo>
                <a:cubicBezTo>
                  <a:pt x="360" y="989"/>
                  <a:pt x="363" y="990"/>
                  <a:pt x="365" y="991"/>
                </a:cubicBezTo>
                <a:cubicBezTo>
                  <a:pt x="367" y="992"/>
                  <a:pt x="376" y="996"/>
                  <a:pt x="377" y="996"/>
                </a:cubicBezTo>
                <a:cubicBezTo>
                  <a:pt x="378" y="996"/>
                  <a:pt x="377" y="996"/>
                  <a:pt x="377" y="996"/>
                </a:cubicBezTo>
                <a:cubicBezTo>
                  <a:pt x="385" y="998"/>
                  <a:pt x="389" y="999"/>
                  <a:pt x="393" y="1000"/>
                </a:cubicBezTo>
                <a:cubicBezTo>
                  <a:pt x="398" y="1000"/>
                  <a:pt x="402" y="1001"/>
                  <a:pt x="410" y="1000"/>
                </a:cubicBezTo>
                <a:cubicBezTo>
                  <a:pt x="425" y="999"/>
                  <a:pt x="440" y="992"/>
                  <a:pt x="452" y="984"/>
                </a:cubicBezTo>
                <a:cubicBezTo>
                  <a:pt x="465" y="976"/>
                  <a:pt x="475" y="966"/>
                  <a:pt x="485" y="955"/>
                </a:cubicBezTo>
                <a:cubicBezTo>
                  <a:pt x="479" y="956"/>
                  <a:pt x="479" y="956"/>
                  <a:pt x="479" y="956"/>
                </a:cubicBezTo>
                <a:cubicBezTo>
                  <a:pt x="492" y="965"/>
                  <a:pt x="508" y="972"/>
                  <a:pt x="525" y="973"/>
                </a:cubicBezTo>
                <a:cubicBezTo>
                  <a:pt x="543" y="974"/>
                  <a:pt x="561" y="968"/>
                  <a:pt x="575" y="959"/>
                </a:cubicBezTo>
                <a:cubicBezTo>
                  <a:pt x="585" y="954"/>
                  <a:pt x="593" y="947"/>
                  <a:pt x="601" y="939"/>
                </a:cubicBezTo>
                <a:cubicBezTo>
                  <a:pt x="608" y="931"/>
                  <a:pt x="615" y="923"/>
                  <a:pt x="621" y="914"/>
                </a:cubicBezTo>
                <a:cubicBezTo>
                  <a:pt x="616" y="915"/>
                  <a:pt x="616" y="915"/>
                  <a:pt x="616" y="915"/>
                </a:cubicBezTo>
                <a:cubicBezTo>
                  <a:pt x="634" y="923"/>
                  <a:pt x="655" y="928"/>
                  <a:pt x="677" y="926"/>
                </a:cubicBezTo>
                <a:cubicBezTo>
                  <a:pt x="698" y="925"/>
                  <a:pt x="719" y="918"/>
                  <a:pt x="738" y="906"/>
                </a:cubicBezTo>
                <a:cubicBezTo>
                  <a:pt x="746" y="900"/>
                  <a:pt x="757" y="892"/>
                  <a:pt x="765" y="884"/>
                </a:cubicBezTo>
                <a:cubicBezTo>
                  <a:pt x="764" y="884"/>
                  <a:pt x="764" y="884"/>
                  <a:pt x="764" y="884"/>
                </a:cubicBezTo>
                <a:cubicBezTo>
                  <a:pt x="771" y="877"/>
                  <a:pt x="773" y="876"/>
                  <a:pt x="782" y="866"/>
                </a:cubicBezTo>
                <a:cubicBezTo>
                  <a:pt x="781" y="866"/>
                  <a:pt x="784" y="862"/>
                  <a:pt x="783" y="864"/>
                </a:cubicBezTo>
                <a:cubicBezTo>
                  <a:pt x="783" y="863"/>
                  <a:pt x="784" y="862"/>
                  <a:pt x="784" y="862"/>
                </a:cubicBezTo>
                <a:cubicBezTo>
                  <a:pt x="782" y="862"/>
                  <a:pt x="782" y="862"/>
                  <a:pt x="782" y="862"/>
                </a:cubicBezTo>
                <a:cubicBezTo>
                  <a:pt x="784" y="864"/>
                  <a:pt x="787" y="866"/>
                  <a:pt x="791" y="868"/>
                </a:cubicBezTo>
                <a:cubicBezTo>
                  <a:pt x="792" y="868"/>
                  <a:pt x="791" y="867"/>
                  <a:pt x="793" y="868"/>
                </a:cubicBezTo>
                <a:cubicBezTo>
                  <a:pt x="800" y="871"/>
                  <a:pt x="799" y="870"/>
                  <a:pt x="799" y="871"/>
                </a:cubicBezTo>
                <a:cubicBezTo>
                  <a:pt x="799" y="871"/>
                  <a:pt x="799" y="871"/>
                  <a:pt x="809" y="875"/>
                </a:cubicBezTo>
                <a:cubicBezTo>
                  <a:pt x="823" y="878"/>
                  <a:pt x="838" y="879"/>
                  <a:pt x="853" y="876"/>
                </a:cubicBezTo>
                <a:cubicBezTo>
                  <a:pt x="868" y="873"/>
                  <a:pt x="881" y="867"/>
                  <a:pt x="894" y="860"/>
                </a:cubicBezTo>
                <a:cubicBezTo>
                  <a:pt x="892" y="861"/>
                  <a:pt x="891" y="861"/>
                  <a:pt x="894" y="859"/>
                </a:cubicBezTo>
                <a:cubicBezTo>
                  <a:pt x="896" y="859"/>
                  <a:pt x="901" y="854"/>
                  <a:pt x="906" y="851"/>
                </a:cubicBezTo>
                <a:cubicBezTo>
                  <a:pt x="905" y="852"/>
                  <a:pt x="904" y="853"/>
                  <a:pt x="903" y="854"/>
                </a:cubicBezTo>
                <a:cubicBezTo>
                  <a:pt x="913" y="847"/>
                  <a:pt x="921" y="839"/>
                  <a:pt x="929" y="830"/>
                </a:cubicBezTo>
                <a:cubicBezTo>
                  <a:pt x="928" y="831"/>
                  <a:pt x="928" y="832"/>
                  <a:pt x="927" y="833"/>
                </a:cubicBezTo>
                <a:cubicBezTo>
                  <a:pt x="929" y="830"/>
                  <a:pt x="931" y="828"/>
                  <a:pt x="933" y="825"/>
                </a:cubicBezTo>
                <a:cubicBezTo>
                  <a:pt x="930" y="826"/>
                  <a:pt x="930" y="826"/>
                  <a:pt x="930" y="826"/>
                </a:cubicBezTo>
                <a:cubicBezTo>
                  <a:pt x="938" y="829"/>
                  <a:pt x="947" y="832"/>
                  <a:pt x="952" y="834"/>
                </a:cubicBezTo>
                <a:cubicBezTo>
                  <a:pt x="951" y="833"/>
                  <a:pt x="957" y="835"/>
                  <a:pt x="960" y="836"/>
                </a:cubicBezTo>
                <a:cubicBezTo>
                  <a:pt x="968" y="837"/>
                  <a:pt x="981" y="840"/>
                  <a:pt x="992" y="839"/>
                </a:cubicBezTo>
                <a:cubicBezTo>
                  <a:pt x="992" y="839"/>
                  <a:pt x="992" y="839"/>
                  <a:pt x="992" y="839"/>
                </a:cubicBezTo>
                <a:cubicBezTo>
                  <a:pt x="1007" y="839"/>
                  <a:pt x="1024" y="835"/>
                  <a:pt x="1039" y="827"/>
                </a:cubicBezTo>
                <a:cubicBezTo>
                  <a:pt x="1054" y="819"/>
                  <a:pt x="1066" y="808"/>
                  <a:pt x="1075" y="795"/>
                </a:cubicBezTo>
                <a:cubicBezTo>
                  <a:pt x="1071" y="796"/>
                  <a:pt x="1071" y="796"/>
                  <a:pt x="1071" y="796"/>
                </a:cubicBezTo>
                <a:cubicBezTo>
                  <a:pt x="1073" y="796"/>
                  <a:pt x="1073" y="796"/>
                  <a:pt x="1073" y="796"/>
                </a:cubicBezTo>
                <a:cubicBezTo>
                  <a:pt x="1090" y="800"/>
                  <a:pt x="1110" y="805"/>
                  <a:pt x="1130" y="803"/>
                </a:cubicBezTo>
                <a:cubicBezTo>
                  <a:pt x="1134" y="803"/>
                  <a:pt x="1131" y="803"/>
                  <a:pt x="1134" y="803"/>
                </a:cubicBezTo>
                <a:cubicBezTo>
                  <a:pt x="1139" y="802"/>
                  <a:pt x="1134" y="803"/>
                  <a:pt x="1136" y="803"/>
                </a:cubicBezTo>
                <a:cubicBezTo>
                  <a:pt x="1146" y="802"/>
                  <a:pt x="1159" y="800"/>
                  <a:pt x="1171" y="796"/>
                </a:cubicBezTo>
                <a:cubicBezTo>
                  <a:pt x="1173" y="795"/>
                  <a:pt x="1176" y="794"/>
                  <a:pt x="1175" y="794"/>
                </a:cubicBezTo>
                <a:cubicBezTo>
                  <a:pt x="1182" y="792"/>
                  <a:pt x="1189" y="788"/>
                  <a:pt x="1196" y="783"/>
                </a:cubicBezTo>
                <a:cubicBezTo>
                  <a:pt x="1203" y="779"/>
                  <a:pt x="1209" y="773"/>
                  <a:pt x="1214" y="768"/>
                </a:cubicBezTo>
                <a:cubicBezTo>
                  <a:pt x="1210" y="771"/>
                  <a:pt x="1220" y="762"/>
                  <a:pt x="1222" y="758"/>
                </a:cubicBezTo>
                <a:cubicBezTo>
                  <a:pt x="1224" y="755"/>
                  <a:pt x="1224" y="755"/>
                  <a:pt x="1223" y="757"/>
                </a:cubicBezTo>
                <a:cubicBezTo>
                  <a:pt x="1221" y="759"/>
                  <a:pt x="1221" y="759"/>
                  <a:pt x="1221" y="759"/>
                </a:cubicBezTo>
                <a:cubicBezTo>
                  <a:pt x="1225" y="754"/>
                  <a:pt x="1228" y="750"/>
                  <a:pt x="1230" y="745"/>
                </a:cubicBezTo>
                <a:cubicBezTo>
                  <a:pt x="1226" y="747"/>
                  <a:pt x="1226" y="747"/>
                  <a:pt x="1226" y="747"/>
                </a:cubicBezTo>
                <a:cubicBezTo>
                  <a:pt x="1229" y="749"/>
                  <a:pt x="1233" y="751"/>
                  <a:pt x="1239" y="754"/>
                </a:cubicBezTo>
                <a:cubicBezTo>
                  <a:pt x="1245" y="755"/>
                  <a:pt x="1247" y="755"/>
                  <a:pt x="1253" y="757"/>
                </a:cubicBezTo>
                <a:cubicBezTo>
                  <a:pt x="1258" y="759"/>
                  <a:pt x="1268" y="759"/>
                  <a:pt x="1275" y="758"/>
                </a:cubicBezTo>
                <a:cubicBezTo>
                  <a:pt x="1273" y="758"/>
                  <a:pt x="1282" y="757"/>
                  <a:pt x="1289" y="755"/>
                </a:cubicBezTo>
                <a:cubicBezTo>
                  <a:pt x="1287" y="756"/>
                  <a:pt x="1287" y="756"/>
                  <a:pt x="1287" y="756"/>
                </a:cubicBezTo>
                <a:cubicBezTo>
                  <a:pt x="1298" y="753"/>
                  <a:pt x="1311" y="748"/>
                  <a:pt x="1322" y="740"/>
                </a:cubicBezTo>
                <a:cubicBezTo>
                  <a:pt x="1334" y="733"/>
                  <a:pt x="1345" y="723"/>
                  <a:pt x="1353" y="714"/>
                </a:cubicBezTo>
                <a:cubicBezTo>
                  <a:pt x="1354" y="713"/>
                  <a:pt x="1354" y="713"/>
                  <a:pt x="1354" y="713"/>
                </a:cubicBezTo>
                <a:cubicBezTo>
                  <a:pt x="1358" y="709"/>
                  <a:pt x="1361" y="705"/>
                  <a:pt x="1365" y="700"/>
                </a:cubicBezTo>
                <a:cubicBezTo>
                  <a:pt x="1362" y="701"/>
                  <a:pt x="1362" y="701"/>
                  <a:pt x="1362" y="701"/>
                </a:cubicBezTo>
                <a:cubicBezTo>
                  <a:pt x="1382" y="706"/>
                  <a:pt x="1403" y="708"/>
                  <a:pt x="1423" y="703"/>
                </a:cubicBezTo>
                <a:cubicBezTo>
                  <a:pt x="1430" y="703"/>
                  <a:pt x="1440" y="699"/>
                  <a:pt x="1447" y="696"/>
                </a:cubicBezTo>
                <a:cubicBezTo>
                  <a:pt x="1455" y="692"/>
                  <a:pt x="1458" y="690"/>
                  <a:pt x="1462" y="686"/>
                </a:cubicBezTo>
                <a:cubicBezTo>
                  <a:pt x="1465" y="684"/>
                  <a:pt x="1467" y="683"/>
                  <a:pt x="1468" y="682"/>
                </a:cubicBezTo>
                <a:cubicBezTo>
                  <a:pt x="1472" y="678"/>
                  <a:pt x="1476" y="675"/>
                  <a:pt x="1479" y="670"/>
                </a:cubicBezTo>
                <a:cubicBezTo>
                  <a:pt x="1477" y="671"/>
                  <a:pt x="1477" y="671"/>
                  <a:pt x="1477" y="671"/>
                </a:cubicBezTo>
                <a:cubicBezTo>
                  <a:pt x="1482" y="673"/>
                  <a:pt x="1487" y="674"/>
                  <a:pt x="1492" y="674"/>
                </a:cubicBezTo>
                <a:cubicBezTo>
                  <a:pt x="1492" y="674"/>
                  <a:pt x="1492" y="674"/>
                  <a:pt x="1492" y="674"/>
                </a:cubicBezTo>
                <a:cubicBezTo>
                  <a:pt x="1501" y="676"/>
                  <a:pt x="1515" y="675"/>
                  <a:pt x="1525" y="675"/>
                </a:cubicBezTo>
                <a:cubicBezTo>
                  <a:pt x="1528" y="674"/>
                  <a:pt x="1538" y="672"/>
                  <a:pt x="1534" y="673"/>
                </a:cubicBezTo>
                <a:cubicBezTo>
                  <a:pt x="1538" y="672"/>
                  <a:pt x="1536" y="673"/>
                  <a:pt x="1540" y="671"/>
                </a:cubicBezTo>
                <a:cubicBezTo>
                  <a:pt x="1537" y="673"/>
                  <a:pt x="1537" y="673"/>
                  <a:pt x="1537" y="673"/>
                </a:cubicBezTo>
                <a:cubicBezTo>
                  <a:pt x="1560" y="668"/>
                  <a:pt x="1578" y="659"/>
                  <a:pt x="1596" y="647"/>
                </a:cubicBezTo>
                <a:cubicBezTo>
                  <a:pt x="1602" y="644"/>
                  <a:pt x="1614" y="634"/>
                  <a:pt x="1624" y="627"/>
                </a:cubicBezTo>
                <a:cubicBezTo>
                  <a:pt x="1625" y="626"/>
                  <a:pt x="1627" y="624"/>
                  <a:pt x="1629" y="623"/>
                </a:cubicBezTo>
                <a:cubicBezTo>
                  <a:pt x="1629" y="623"/>
                  <a:pt x="1630" y="623"/>
                  <a:pt x="1630" y="622"/>
                </a:cubicBezTo>
                <a:cubicBezTo>
                  <a:pt x="1630" y="622"/>
                  <a:pt x="1630" y="622"/>
                  <a:pt x="1630" y="622"/>
                </a:cubicBezTo>
                <a:cubicBezTo>
                  <a:pt x="1630" y="622"/>
                  <a:pt x="1630" y="622"/>
                  <a:pt x="1630" y="622"/>
                </a:cubicBezTo>
                <a:cubicBezTo>
                  <a:pt x="1630" y="622"/>
                  <a:pt x="1630" y="622"/>
                  <a:pt x="1630" y="622"/>
                </a:cubicBezTo>
                <a:cubicBezTo>
                  <a:pt x="1631" y="622"/>
                  <a:pt x="1631" y="622"/>
                  <a:pt x="1631" y="622"/>
                </a:cubicBezTo>
                <a:cubicBezTo>
                  <a:pt x="1631" y="622"/>
                  <a:pt x="1631" y="622"/>
                  <a:pt x="1631" y="622"/>
                </a:cubicBezTo>
                <a:cubicBezTo>
                  <a:pt x="1631" y="622"/>
                  <a:pt x="1630" y="623"/>
                  <a:pt x="1630" y="622"/>
                </a:cubicBezTo>
                <a:cubicBezTo>
                  <a:pt x="1630" y="622"/>
                  <a:pt x="1630" y="622"/>
                  <a:pt x="1630" y="622"/>
                </a:cubicBezTo>
                <a:cubicBezTo>
                  <a:pt x="1630" y="622"/>
                  <a:pt x="1630" y="622"/>
                  <a:pt x="1630" y="622"/>
                </a:cubicBezTo>
                <a:cubicBezTo>
                  <a:pt x="1630" y="622"/>
                  <a:pt x="1630" y="622"/>
                  <a:pt x="1630" y="622"/>
                </a:cubicBezTo>
                <a:cubicBezTo>
                  <a:pt x="1630" y="622"/>
                  <a:pt x="1630" y="622"/>
                  <a:pt x="1630" y="622"/>
                </a:cubicBezTo>
                <a:cubicBezTo>
                  <a:pt x="1631" y="623"/>
                  <a:pt x="1631" y="623"/>
                  <a:pt x="1631" y="623"/>
                </a:cubicBezTo>
                <a:cubicBezTo>
                  <a:pt x="1634" y="624"/>
                  <a:pt x="1634" y="624"/>
                  <a:pt x="1634" y="624"/>
                </a:cubicBezTo>
                <a:cubicBezTo>
                  <a:pt x="1638" y="626"/>
                  <a:pt x="1643" y="627"/>
                  <a:pt x="1645" y="627"/>
                </a:cubicBezTo>
                <a:cubicBezTo>
                  <a:pt x="1646" y="628"/>
                  <a:pt x="1646" y="628"/>
                  <a:pt x="1646" y="628"/>
                </a:cubicBezTo>
                <a:cubicBezTo>
                  <a:pt x="1655" y="631"/>
                  <a:pt x="1668" y="634"/>
                  <a:pt x="1681" y="635"/>
                </a:cubicBezTo>
                <a:cubicBezTo>
                  <a:pt x="1688" y="636"/>
                  <a:pt x="1688" y="635"/>
                  <a:pt x="1694" y="635"/>
                </a:cubicBezTo>
                <a:cubicBezTo>
                  <a:pt x="1695" y="635"/>
                  <a:pt x="1695" y="635"/>
                  <a:pt x="1695" y="635"/>
                </a:cubicBezTo>
                <a:cubicBezTo>
                  <a:pt x="1701" y="634"/>
                  <a:pt x="1703" y="633"/>
                  <a:pt x="1705" y="633"/>
                </a:cubicBezTo>
                <a:cubicBezTo>
                  <a:pt x="1710" y="632"/>
                  <a:pt x="1711" y="631"/>
                  <a:pt x="1716" y="630"/>
                </a:cubicBezTo>
                <a:cubicBezTo>
                  <a:pt x="1711" y="632"/>
                  <a:pt x="1707" y="633"/>
                  <a:pt x="1704" y="634"/>
                </a:cubicBezTo>
                <a:cubicBezTo>
                  <a:pt x="1712" y="633"/>
                  <a:pt x="1720" y="629"/>
                  <a:pt x="1725" y="628"/>
                </a:cubicBezTo>
                <a:cubicBezTo>
                  <a:pt x="1731" y="625"/>
                  <a:pt x="1736" y="622"/>
                  <a:pt x="1736" y="622"/>
                </a:cubicBezTo>
                <a:cubicBezTo>
                  <a:pt x="1735" y="623"/>
                  <a:pt x="1740" y="620"/>
                  <a:pt x="1737" y="622"/>
                </a:cubicBezTo>
                <a:cubicBezTo>
                  <a:pt x="1741" y="619"/>
                  <a:pt x="1744" y="617"/>
                  <a:pt x="1746" y="614"/>
                </a:cubicBezTo>
                <a:cubicBezTo>
                  <a:pt x="1746" y="615"/>
                  <a:pt x="1744" y="616"/>
                  <a:pt x="1743" y="617"/>
                </a:cubicBezTo>
                <a:cubicBezTo>
                  <a:pt x="1745" y="615"/>
                  <a:pt x="1748" y="612"/>
                  <a:pt x="1747" y="612"/>
                </a:cubicBezTo>
                <a:cubicBezTo>
                  <a:pt x="1745" y="614"/>
                  <a:pt x="1745" y="614"/>
                  <a:pt x="1743" y="616"/>
                </a:cubicBezTo>
                <a:cubicBezTo>
                  <a:pt x="1744" y="615"/>
                  <a:pt x="1750" y="610"/>
                  <a:pt x="1752" y="608"/>
                </a:cubicBezTo>
                <a:cubicBezTo>
                  <a:pt x="1754" y="607"/>
                  <a:pt x="1748" y="613"/>
                  <a:pt x="1751" y="610"/>
                </a:cubicBezTo>
                <a:cubicBezTo>
                  <a:pt x="1754" y="607"/>
                  <a:pt x="1757" y="603"/>
                  <a:pt x="1759" y="599"/>
                </a:cubicBezTo>
                <a:cubicBezTo>
                  <a:pt x="1758" y="602"/>
                  <a:pt x="1755" y="605"/>
                  <a:pt x="1755" y="604"/>
                </a:cubicBezTo>
                <a:cubicBezTo>
                  <a:pt x="1754" y="605"/>
                  <a:pt x="1753" y="607"/>
                  <a:pt x="1752" y="608"/>
                </a:cubicBezTo>
                <a:cubicBezTo>
                  <a:pt x="1751" y="608"/>
                  <a:pt x="1751" y="608"/>
                  <a:pt x="1751" y="608"/>
                </a:cubicBezTo>
                <a:cubicBezTo>
                  <a:pt x="1745" y="614"/>
                  <a:pt x="1740" y="618"/>
                  <a:pt x="1732" y="623"/>
                </a:cubicBezTo>
                <a:cubicBezTo>
                  <a:pt x="1733" y="622"/>
                  <a:pt x="1734" y="622"/>
                  <a:pt x="1735" y="621"/>
                </a:cubicBezTo>
                <a:cubicBezTo>
                  <a:pt x="1731" y="624"/>
                  <a:pt x="1726" y="627"/>
                  <a:pt x="1721" y="628"/>
                </a:cubicBezTo>
                <a:cubicBezTo>
                  <a:pt x="1723" y="627"/>
                  <a:pt x="1721" y="628"/>
                  <a:pt x="1721" y="628"/>
                </a:cubicBezTo>
                <a:cubicBezTo>
                  <a:pt x="1720" y="628"/>
                  <a:pt x="1719" y="629"/>
                  <a:pt x="1717" y="629"/>
                </a:cubicBezTo>
                <a:cubicBezTo>
                  <a:pt x="1719" y="628"/>
                  <a:pt x="1719" y="628"/>
                  <a:pt x="1719" y="628"/>
                </a:cubicBezTo>
                <a:cubicBezTo>
                  <a:pt x="1718" y="629"/>
                  <a:pt x="1715" y="630"/>
                  <a:pt x="1711" y="631"/>
                </a:cubicBezTo>
                <a:cubicBezTo>
                  <a:pt x="1707" y="632"/>
                  <a:pt x="1704" y="632"/>
                  <a:pt x="1702" y="632"/>
                </a:cubicBezTo>
                <a:cubicBezTo>
                  <a:pt x="1703" y="632"/>
                  <a:pt x="1703" y="632"/>
                  <a:pt x="1703" y="632"/>
                </a:cubicBezTo>
                <a:cubicBezTo>
                  <a:pt x="1695" y="633"/>
                  <a:pt x="1705" y="632"/>
                  <a:pt x="1699" y="633"/>
                </a:cubicBezTo>
                <a:cubicBezTo>
                  <a:pt x="1694" y="633"/>
                  <a:pt x="1697" y="632"/>
                  <a:pt x="1693" y="633"/>
                </a:cubicBezTo>
                <a:cubicBezTo>
                  <a:pt x="1685" y="633"/>
                  <a:pt x="1670" y="632"/>
                  <a:pt x="1662" y="630"/>
                </a:cubicBezTo>
                <a:cubicBezTo>
                  <a:pt x="1654" y="628"/>
                  <a:pt x="1647" y="626"/>
                  <a:pt x="1640" y="624"/>
                </a:cubicBezTo>
                <a:cubicBezTo>
                  <a:pt x="1634" y="622"/>
                  <a:pt x="1641" y="624"/>
                  <a:pt x="1635" y="621"/>
                </a:cubicBezTo>
                <a:cubicBezTo>
                  <a:pt x="1637" y="622"/>
                  <a:pt x="1630" y="618"/>
                  <a:pt x="1639" y="621"/>
                </a:cubicBezTo>
                <a:cubicBezTo>
                  <a:pt x="1637" y="621"/>
                  <a:pt x="1635" y="620"/>
                  <a:pt x="1634" y="620"/>
                </a:cubicBezTo>
                <a:cubicBezTo>
                  <a:pt x="1633" y="619"/>
                  <a:pt x="1633" y="619"/>
                  <a:pt x="1633" y="619"/>
                </a:cubicBezTo>
                <a:cubicBezTo>
                  <a:pt x="1632" y="619"/>
                  <a:pt x="1632" y="619"/>
                  <a:pt x="1632" y="619"/>
                </a:cubicBezTo>
                <a:cubicBezTo>
                  <a:pt x="1632" y="619"/>
                  <a:pt x="1632" y="619"/>
                  <a:pt x="1632" y="619"/>
                </a:cubicBezTo>
                <a:cubicBezTo>
                  <a:pt x="1632" y="619"/>
                  <a:pt x="1632" y="619"/>
                  <a:pt x="1632" y="619"/>
                </a:cubicBezTo>
                <a:cubicBezTo>
                  <a:pt x="1631" y="619"/>
                  <a:pt x="1631" y="619"/>
                  <a:pt x="1631" y="619"/>
                </a:cubicBezTo>
                <a:cubicBezTo>
                  <a:pt x="1631" y="619"/>
                  <a:pt x="1631" y="619"/>
                  <a:pt x="1631" y="619"/>
                </a:cubicBezTo>
                <a:cubicBezTo>
                  <a:pt x="1631" y="618"/>
                  <a:pt x="1629" y="619"/>
                  <a:pt x="1629" y="619"/>
                </a:cubicBezTo>
                <a:cubicBezTo>
                  <a:pt x="1629" y="619"/>
                  <a:pt x="1628" y="619"/>
                  <a:pt x="1628" y="619"/>
                </a:cubicBezTo>
                <a:cubicBezTo>
                  <a:pt x="1627" y="619"/>
                  <a:pt x="1627" y="620"/>
                  <a:pt x="1626" y="620"/>
                </a:cubicBezTo>
                <a:cubicBezTo>
                  <a:pt x="1625" y="621"/>
                  <a:pt x="1628" y="618"/>
                  <a:pt x="1625" y="620"/>
                </a:cubicBezTo>
                <a:cubicBezTo>
                  <a:pt x="1624" y="621"/>
                  <a:pt x="1624" y="621"/>
                  <a:pt x="1626" y="621"/>
                </a:cubicBezTo>
                <a:cubicBezTo>
                  <a:pt x="1626" y="620"/>
                  <a:pt x="1627" y="620"/>
                  <a:pt x="1629" y="619"/>
                </a:cubicBezTo>
                <a:cubicBezTo>
                  <a:pt x="1630" y="619"/>
                  <a:pt x="1630" y="619"/>
                  <a:pt x="1630" y="619"/>
                </a:cubicBezTo>
                <a:cubicBezTo>
                  <a:pt x="1630" y="619"/>
                  <a:pt x="1631" y="619"/>
                  <a:pt x="1631" y="619"/>
                </a:cubicBezTo>
                <a:cubicBezTo>
                  <a:pt x="1631" y="619"/>
                  <a:pt x="1631" y="619"/>
                  <a:pt x="1631" y="619"/>
                </a:cubicBezTo>
                <a:cubicBezTo>
                  <a:pt x="1632" y="619"/>
                  <a:pt x="1632" y="619"/>
                  <a:pt x="1632" y="619"/>
                </a:cubicBezTo>
                <a:cubicBezTo>
                  <a:pt x="1632" y="619"/>
                  <a:pt x="1632" y="619"/>
                  <a:pt x="1632" y="619"/>
                </a:cubicBezTo>
                <a:cubicBezTo>
                  <a:pt x="1632" y="619"/>
                  <a:pt x="1632" y="619"/>
                  <a:pt x="1632" y="619"/>
                </a:cubicBezTo>
                <a:cubicBezTo>
                  <a:pt x="1634" y="620"/>
                  <a:pt x="1634" y="620"/>
                  <a:pt x="1634" y="620"/>
                </a:cubicBezTo>
                <a:cubicBezTo>
                  <a:pt x="1635" y="621"/>
                  <a:pt x="1635" y="621"/>
                  <a:pt x="1634" y="620"/>
                </a:cubicBezTo>
                <a:cubicBezTo>
                  <a:pt x="1632" y="620"/>
                  <a:pt x="1632" y="620"/>
                  <a:pt x="1632" y="620"/>
                </a:cubicBezTo>
                <a:cubicBezTo>
                  <a:pt x="1632" y="620"/>
                  <a:pt x="1632" y="620"/>
                  <a:pt x="1632" y="620"/>
                </a:cubicBezTo>
                <a:cubicBezTo>
                  <a:pt x="1631" y="619"/>
                  <a:pt x="1631" y="619"/>
                  <a:pt x="1631" y="619"/>
                </a:cubicBezTo>
                <a:cubicBezTo>
                  <a:pt x="1630" y="619"/>
                  <a:pt x="1629" y="620"/>
                  <a:pt x="1629" y="620"/>
                </a:cubicBezTo>
                <a:cubicBezTo>
                  <a:pt x="1629" y="620"/>
                  <a:pt x="1629" y="620"/>
                  <a:pt x="1629" y="620"/>
                </a:cubicBezTo>
                <a:cubicBezTo>
                  <a:pt x="1625" y="622"/>
                  <a:pt x="1623" y="623"/>
                  <a:pt x="1626" y="622"/>
                </a:cubicBezTo>
                <a:cubicBezTo>
                  <a:pt x="1618" y="627"/>
                  <a:pt x="1610" y="634"/>
                  <a:pt x="1602" y="640"/>
                </a:cubicBezTo>
                <a:cubicBezTo>
                  <a:pt x="1604" y="638"/>
                  <a:pt x="1605" y="637"/>
                  <a:pt x="1602" y="639"/>
                </a:cubicBezTo>
                <a:cubicBezTo>
                  <a:pt x="1599" y="642"/>
                  <a:pt x="1592" y="647"/>
                  <a:pt x="1585" y="651"/>
                </a:cubicBezTo>
                <a:cubicBezTo>
                  <a:pt x="1585" y="651"/>
                  <a:pt x="1587" y="650"/>
                  <a:pt x="1587" y="651"/>
                </a:cubicBezTo>
                <a:cubicBezTo>
                  <a:pt x="1586" y="651"/>
                  <a:pt x="1584" y="653"/>
                  <a:pt x="1582" y="654"/>
                </a:cubicBezTo>
                <a:cubicBezTo>
                  <a:pt x="1581" y="654"/>
                  <a:pt x="1581" y="653"/>
                  <a:pt x="1574" y="657"/>
                </a:cubicBezTo>
                <a:cubicBezTo>
                  <a:pt x="1576" y="655"/>
                  <a:pt x="1586" y="650"/>
                  <a:pt x="1582" y="652"/>
                </a:cubicBezTo>
                <a:cubicBezTo>
                  <a:pt x="1585" y="650"/>
                  <a:pt x="1596" y="642"/>
                  <a:pt x="1599" y="641"/>
                </a:cubicBezTo>
                <a:cubicBezTo>
                  <a:pt x="1604" y="636"/>
                  <a:pt x="1595" y="644"/>
                  <a:pt x="1595" y="642"/>
                </a:cubicBezTo>
                <a:cubicBezTo>
                  <a:pt x="1590" y="646"/>
                  <a:pt x="1588" y="648"/>
                  <a:pt x="1580" y="652"/>
                </a:cubicBezTo>
                <a:cubicBezTo>
                  <a:pt x="1580" y="653"/>
                  <a:pt x="1583" y="651"/>
                  <a:pt x="1579" y="653"/>
                </a:cubicBezTo>
                <a:cubicBezTo>
                  <a:pt x="1572" y="658"/>
                  <a:pt x="1569" y="658"/>
                  <a:pt x="1567" y="659"/>
                </a:cubicBezTo>
                <a:cubicBezTo>
                  <a:pt x="1571" y="657"/>
                  <a:pt x="1571" y="657"/>
                  <a:pt x="1571" y="657"/>
                </a:cubicBezTo>
                <a:cubicBezTo>
                  <a:pt x="1566" y="659"/>
                  <a:pt x="1564" y="660"/>
                  <a:pt x="1559" y="662"/>
                </a:cubicBezTo>
                <a:cubicBezTo>
                  <a:pt x="1557" y="662"/>
                  <a:pt x="1568" y="659"/>
                  <a:pt x="1569" y="657"/>
                </a:cubicBezTo>
                <a:cubicBezTo>
                  <a:pt x="1565" y="658"/>
                  <a:pt x="1565" y="658"/>
                  <a:pt x="1565" y="658"/>
                </a:cubicBezTo>
                <a:cubicBezTo>
                  <a:pt x="1557" y="662"/>
                  <a:pt x="1563" y="660"/>
                  <a:pt x="1554" y="663"/>
                </a:cubicBezTo>
                <a:cubicBezTo>
                  <a:pt x="1555" y="662"/>
                  <a:pt x="1555" y="662"/>
                  <a:pt x="1555" y="662"/>
                </a:cubicBezTo>
                <a:cubicBezTo>
                  <a:pt x="1553" y="663"/>
                  <a:pt x="1552" y="664"/>
                  <a:pt x="1550" y="664"/>
                </a:cubicBezTo>
                <a:cubicBezTo>
                  <a:pt x="1550" y="665"/>
                  <a:pt x="1551" y="665"/>
                  <a:pt x="1556" y="663"/>
                </a:cubicBezTo>
                <a:cubicBezTo>
                  <a:pt x="1553" y="665"/>
                  <a:pt x="1552" y="665"/>
                  <a:pt x="1544" y="667"/>
                </a:cubicBezTo>
                <a:cubicBezTo>
                  <a:pt x="1542" y="668"/>
                  <a:pt x="1547" y="666"/>
                  <a:pt x="1547" y="667"/>
                </a:cubicBezTo>
                <a:cubicBezTo>
                  <a:pt x="1548" y="667"/>
                  <a:pt x="1543" y="668"/>
                  <a:pt x="1539" y="669"/>
                </a:cubicBezTo>
                <a:cubicBezTo>
                  <a:pt x="1533" y="670"/>
                  <a:pt x="1536" y="669"/>
                  <a:pt x="1533" y="670"/>
                </a:cubicBezTo>
                <a:cubicBezTo>
                  <a:pt x="1534" y="669"/>
                  <a:pt x="1539" y="668"/>
                  <a:pt x="1539" y="669"/>
                </a:cubicBezTo>
                <a:cubicBezTo>
                  <a:pt x="1546" y="666"/>
                  <a:pt x="1535" y="668"/>
                  <a:pt x="1540" y="667"/>
                </a:cubicBezTo>
                <a:cubicBezTo>
                  <a:pt x="1533" y="668"/>
                  <a:pt x="1535" y="669"/>
                  <a:pt x="1529" y="670"/>
                </a:cubicBezTo>
                <a:cubicBezTo>
                  <a:pt x="1535" y="668"/>
                  <a:pt x="1530" y="670"/>
                  <a:pt x="1532" y="670"/>
                </a:cubicBezTo>
                <a:cubicBezTo>
                  <a:pt x="1522" y="672"/>
                  <a:pt x="1525" y="670"/>
                  <a:pt x="1515" y="671"/>
                </a:cubicBezTo>
                <a:cubicBezTo>
                  <a:pt x="1517" y="672"/>
                  <a:pt x="1501" y="672"/>
                  <a:pt x="1509" y="673"/>
                </a:cubicBezTo>
                <a:cubicBezTo>
                  <a:pt x="1506" y="673"/>
                  <a:pt x="1503" y="673"/>
                  <a:pt x="1501" y="672"/>
                </a:cubicBezTo>
                <a:cubicBezTo>
                  <a:pt x="1503" y="672"/>
                  <a:pt x="1496" y="672"/>
                  <a:pt x="1501" y="672"/>
                </a:cubicBezTo>
                <a:cubicBezTo>
                  <a:pt x="1497" y="671"/>
                  <a:pt x="1497" y="671"/>
                  <a:pt x="1497" y="671"/>
                </a:cubicBezTo>
                <a:cubicBezTo>
                  <a:pt x="1499" y="671"/>
                  <a:pt x="1501" y="671"/>
                  <a:pt x="1503" y="671"/>
                </a:cubicBezTo>
                <a:cubicBezTo>
                  <a:pt x="1499" y="670"/>
                  <a:pt x="1492" y="669"/>
                  <a:pt x="1490" y="669"/>
                </a:cubicBezTo>
                <a:cubicBezTo>
                  <a:pt x="1485" y="668"/>
                  <a:pt x="1492" y="669"/>
                  <a:pt x="1486" y="668"/>
                </a:cubicBezTo>
                <a:cubicBezTo>
                  <a:pt x="1488" y="668"/>
                  <a:pt x="1484" y="667"/>
                  <a:pt x="1482" y="667"/>
                </a:cubicBezTo>
                <a:cubicBezTo>
                  <a:pt x="1487" y="668"/>
                  <a:pt x="1482" y="668"/>
                  <a:pt x="1478" y="667"/>
                </a:cubicBezTo>
                <a:cubicBezTo>
                  <a:pt x="1476" y="666"/>
                  <a:pt x="1476" y="666"/>
                  <a:pt x="1476" y="666"/>
                </a:cubicBezTo>
                <a:cubicBezTo>
                  <a:pt x="1475" y="668"/>
                  <a:pt x="1475" y="668"/>
                  <a:pt x="1475" y="668"/>
                </a:cubicBezTo>
                <a:cubicBezTo>
                  <a:pt x="1475" y="668"/>
                  <a:pt x="1475" y="668"/>
                  <a:pt x="1475" y="668"/>
                </a:cubicBezTo>
                <a:cubicBezTo>
                  <a:pt x="1472" y="672"/>
                  <a:pt x="1469" y="675"/>
                  <a:pt x="1469" y="674"/>
                </a:cubicBezTo>
                <a:cubicBezTo>
                  <a:pt x="1470" y="673"/>
                  <a:pt x="1471" y="672"/>
                  <a:pt x="1472" y="670"/>
                </a:cubicBezTo>
                <a:cubicBezTo>
                  <a:pt x="1470" y="674"/>
                  <a:pt x="1471" y="672"/>
                  <a:pt x="1468" y="675"/>
                </a:cubicBezTo>
                <a:cubicBezTo>
                  <a:pt x="1468" y="675"/>
                  <a:pt x="1466" y="677"/>
                  <a:pt x="1466" y="679"/>
                </a:cubicBezTo>
                <a:cubicBezTo>
                  <a:pt x="1463" y="681"/>
                  <a:pt x="1461" y="682"/>
                  <a:pt x="1460" y="683"/>
                </a:cubicBezTo>
                <a:cubicBezTo>
                  <a:pt x="1462" y="682"/>
                  <a:pt x="1463" y="681"/>
                  <a:pt x="1464" y="679"/>
                </a:cubicBezTo>
                <a:cubicBezTo>
                  <a:pt x="1459" y="684"/>
                  <a:pt x="1462" y="680"/>
                  <a:pt x="1457" y="684"/>
                </a:cubicBezTo>
                <a:cubicBezTo>
                  <a:pt x="1455" y="686"/>
                  <a:pt x="1455" y="686"/>
                  <a:pt x="1455" y="686"/>
                </a:cubicBezTo>
                <a:cubicBezTo>
                  <a:pt x="1454" y="686"/>
                  <a:pt x="1453" y="687"/>
                  <a:pt x="1455" y="686"/>
                </a:cubicBezTo>
                <a:cubicBezTo>
                  <a:pt x="1454" y="687"/>
                  <a:pt x="1450" y="689"/>
                  <a:pt x="1449" y="690"/>
                </a:cubicBezTo>
                <a:cubicBezTo>
                  <a:pt x="1448" y="690"/>
                  <a:pt x="1448" y="690"/>
                  <a:pt x="1448" y="690"/>
                </a:cubicBezTo>
                <a:cubicBezTo>
                  <a:pt x="1445" y="691"/>
                  <a:pt x="1442" y="693"/>
                  <a:pt x="1438" y="694"/>
                </a:cubicBezTo>
                <a:cubicBezTo>
                  <a:pt x="1441" y="694"/>
                  <a:pt x="1442" y="693"/>
                  <a:pt x="1447" y="691"/>
                </a:cubicBezTo>
                <a:cubicBezTo>
                  <a:pt x="1450" y="690"/>
                  <a:pt x="1442" y="693"/>
                  <a:pt x="1441" y="694"/>
                </a:cubicBezTo>
                <a:cubicBezTo>
                  <a:pt x="1441" y="693"/>
                  <a:pt x="1434" y="697"/>
                  <a:pt x="1430" y="698"/>
                </a:cubicBezTo>
                <a:cubicBezTo>
                  <a:pt x="1428" y="698"/>
                  <a:pt x="1426" y="698"/>
                  <a:pt x="1424" y="698"/>
                </a:cubicBezTo>
                <a:cubicBezTo>
                  <a:pt x="1423" y="699"/>
                  <a:pt x="1423" y="699"/>
                  <a:pt x="1423" y="699"/>
                </a:cubicBezTo>
                <a:cubicBezTo>
                  <a:pt x="1422" y="699"/>
                  <a:pt x="1416" y="701"/>
                  <a:pt x="1411" y="701"/>
                </a:cubicBezTo>
                <a:cubicBezTo>
                  <a:pt x="1414" y="700"/>
                  <a:pt x="1413" y="700"/>
                  <a:pt x="1410" y="700"/>
                </a:cubicBezTo>
                <a:cubicBezTo>
                  <a:pt x="1414" y="700"/>
                  <a:pt x="1404" y="701"/>
                  <a:pt x="1405" y="702"/>
                </a:cubicBezTo>
                <a:cubicBezTo>
                  <a:pt x="1397" y="702"/>
                  <a:pt x="1407" y="701"/>
                  <a:pt x="1404" y="700"/>
                </a:cubicBezTo>
                <a:cubicBezTo>
                  <a:pt x="1401" y="701"/>
                  <a:pt x="1396" y="700"/>
                  <a:pt x="1393" y="701"/>
                </a:cubicBezTo>
                <a:cubicBezTo>
                  <a:pt x="1399" y="701"/>
                  <a:pt x="1393" y="701"/>
                  <a:pt x="1391" y="701"/>
                </a:cubicBezTo>
                <a:cubicBezTo>
                  <a:pt x="1384" y="701"/>
                  <a:pt x="1393" y="701"/>
                  <a:pt x="1388" y="700"/>
                </a:cubicBezTo>
                <a:cubicBezTo>
                  <a:pt x="1385" y="700"/>
                  <a:pt x="1381" y="700"/>
                  <a:pt x="1385" y="701"/>
                </a:cubicBezTo>
                <a:cubicBezTo>
                  <a:pt x="1381" y="700"/>
                  <a:pt x="1377" y="700"/>
                  <a:pt x="1372" y="699"/>
                </a:cubicBezTo>
                <a:cubicBezTo>
                  <a:pt x="1371" y="699"/>
                  <a:pt x="1381" y="700"/>
                  <a:pt x="1378" y="700"/>
                </a:cubicBezTo>
                <a:cubicBezTo>
                  <a:pt x="1369" y="698"/>
                  <a:pt x="1373" y="700"/>
                  <a:pt x="1364" y="698"/>
                </a:cubicBezTo>
                <a:cubicBezTo>
                  <a:pt x="1367" y="699"/>
                  <a:pt x="1365" y="699"/>
                  <a:pt x="1363" y="699"/>
                </a:cubicBezTo>
                <a:cubicBezTo>
                  <a:pt x="1362" y="699"/>
                  <a:pt x="1362" y="699"/>
                  <a:pt x="1362" y="699"/>
                </a:cubicBezTo>
                <a:cubicBezTo>
                  <a:pt x="1362" y="699"/>
                  <a:pt x="1362" y="699"/>
                  <a:pt x="1362" y="699"/>
                </a:cubicBezTo>
                <a:cubicBezTo>
                  <a:pt x="1362" y="700"/>
                  <a:pt x="1361" y="701"/>
                  <a:pt x="1361" y="701"/>
                </a:cubicBezTo>
                <a:cubicBezTo>
                  <a:pt x="1354" y="709"/>
                  <a:pt x="1363" y="698"/>
                  <a:pt x="1360" y="701"/>
                </a:cubicBezTo>
                <a:cubicBezTo>
                  <a:pt x="1358" y="704"/>
                  <a:pt x="1358" y="704"/>
                  <a:pt x="1358" y="704"/>
                </a:cubicBezTo>
                <a:cubicBezTo>
                  <a:pt x="1355" y="706"/>
                  <a:pt x="1359" y="701"/>
                  <a:pt x="1361" y="698"/>
                </a:cubicBezTo>
                <a:cubicBezTo>
                  <a:pt x="1361" y="697"/>
                  <a:pt x="1361" y="697"/>
                  <a:pt x="1361" y="697"/>
                </a:cubicBezTo>
                <a:cubicBezTo>
                  <a:pt x="1363" y="697"/>
                  <a:pt x="1363" y="697"/>
                  <a:pt x="1363" y="697"/>
                </a:cubicBezTo>
                <a:cubicBezTo>
                  <a:pt x="1365" y="697"/>
                  <a:pt x="1365" y="697"/>
                  <a:pt x="1364" y="697"/>
                </a:cubicBezTo>
                <a:cubicBezTo>
                  <a:pt x="1363" y="697"/>
                  <a:pt x="1363" y="697"/>
                  <a:pt x="1363" y="697"/>
                </a:cubicBezTo>
                <a:cubicBezTo>
                  <a:pt x="1361" y="696"/>
                  <a:pt x="1361" y="696"/>
                  <a:pt x="1361" y="696"/>
                </a:cubicBezTo>
                <a:cubicBezTo>
                  <a:pt x="1360" y="698"/>
                  <a:pt x="1360" y="698"/>
                  <a:pt x="1360" y="698"/>
                </a:cubicBezTo>
                <a:cubicBezTo>
                  <a:pt x="1358" y="701"/>
                  <a:pt x="1358" y="701"/>
                  <a:pt x="1358" y="701"/>
                </a:cubicBezTo>
                <a:cubicBezTo>
                  <a:pt x="1358" y="700"/>
                  <a:pt x="1359" y="699"/>
                  <a:pt x="1358" y="700"/>
                </a:cubicBezTo>
                <a:cubicBezTo>
                  <a:pt x="1358" y="701"/>
                  <a:pt x="1351" y="708"/>
                  <a:pt x="1351" y="708"/>
                </a:cubicBezTo>
                <a:cubicBezTo>
                  <a:pt x="1351" y="709"/>
                  <a:pt x="1353" y="706"/>
                  <a:pt x="1353" y="707"/>
                </a:cubicBezTo>
                <a:cubicBezTo>
                  <a:pt x="1350" y="710"/>
                  <a:pt x="1349" y="712"/>
                  <a:pt x="1344" y="717"/>
                </a:cubicBezTo>
                <a:cubicBezTo>
                  <a:pt x="1347" y="714"/>
                  <a:pt x="1343" y="717"/>
                  <a:pt x="1344" y="716"/>
                </a:cubicBezTo>
                <a:cubicBezTo>
                  <a:pt x="1341" y="718"/>
                  <a:pt x="1343" y="717"/>
                  <a:pt x="1340" y="720"/>
                </a:cubicBezTo>
                <a:cubicBezTo>
                  <a:pt x="1340" y="720"/>
                  <a:pt x="1340" y="720"/>
                  <a:pt x="1340" y="720"/>
                </a:cubicBezTo>
                <a:cubicBezTo>
                  <a:pt x="1333" y="726"/>
                  <a:pt x="1325" y="732"/>
                  <a:pt x="1317" y="738"/>
                </a:cubicBezTo>
                <a:cubicBezTo>
                  <a:pt x="1308" y="743"/>
                  <a:pt x="1300" y="747"/>
                  <a:pt x="1292" y="750"/>
                </a:cubicBezTo>
                <a:cubicBezTo>
                  <a:pt x="1289" y="751"/>
                  <a:pt x="1284" y="753"/>
                  <a:pt x="1274" y="753"/>
                </a:cubicBezTo>
                <a:cubicBezTo>
                  <a:pt x="1278" y="753"/>
                  <a:pt x="1275" y="754"/>
                  <a:pt x="1272" y="754"/>
                </a:cubicBezTo>
                <a:cubicBezTo>
                  <a:pt x="1271" y="754"/>
                  <a:pt x="1270" y="754"/>
                  <a:pt x="1268" y="753"/>
                </a:cubicBezTo>
                <a:cubicBezTo>
                  <a:pt x="1263" y="753"/>
                  <a:pt x="1256" y="753"/>
                  <a:pt x="1251" y="752"/>
                </a:cubicBezTo>
                <a:cubicBezTo>
                  <a:pt x="1251" y="752"/>
                  <a:pt x="1250" y="751"/>
                  <a:pt x="1250" y="751"/>
                </a:cubicBezTo>
                <a:cubicBezTo>
                  <a:pt x="1246" y="750"/>
                  <a:pt x="1245" y="750"/>
                  <a:pt x="1244" y="750"/>
                </a:cubicBezTo>
                <a:cubicBezTo>
                  <a:pt x="1243" y="749"/>
                  <a:pt x="1242" y="749"/>
                  <a:pt x="1241" y="748"/>
                </a:cubicBezTo>
                <a:cubicBezTo>
                  <a:pt x="1240" y="748"/>
                  <a:pt x="1240" y="748"/>
                  <a:pt x="1240" y="748"/>
                </a:cubicBezTo>
                <a:cubicBezTo>
                  <a:pt x="1236" y="747"/>
                  <a:pt x="1231" y="744"/>
                  <a:pt x="1232" y="744"/>
                </a:cubicBezTo>
                <a:cubicBezTo>
                  <a:pt x="1230" y="743"/>
                  <a:pt x="1228" y="742"/>
                  <a:pt x="1230" y="743"/>
                </a:cubicBezTo>
                <a:cubicBezTo>
                  <a:pt x="1229" y="742"/>
                  <a:pt x="1229" y="742"/>
                  <a:pt x="1229" y="742"/>
                </a:cubicBezTo>
                <a:cubicBezTo>
                  <a:pt x="1226" y="741"/>
                  <a:pt x="1226" y="741"/>
                  <a:pt x="1226" y="741"/>
                </a:cubicBezTo>
                <a:cubicBezTo>
                  <a:pt x="1225" y="744"/>
                  <a:pt x="1225" y="744"/>
                  <a:pt x="1225" y="744"/>
                </a:cubicBezTo>
                <a:cubicBezTo>
                  <a:pt x="1223" y="748"/>
                  <a:pt x="1217" y="757"/>
                  <a:pt x="1212" y="763"/>
                </a:cubicBezTo>
                <a:cubicBezTo>
                  <a:pt x="1214" y="760"/>
                  <a:pt x="1214" y="760"/>
                  <a:pt x="1215" y="760"/>
                </a:cubicBezTo>
                <a:cubicBezTo>
                  <a:pt x="1215" y="761"/>
                  <a:pt x="1214" y="762"/>
                  <a:pt x="1212" y="764"/>
                </a:cubicBezTo>
                <a:cubicBezTo>
                  <a:pt x="1211" y="764"/>
                  <a:pt x="1209" y="767"/>
                  <a:pt x="1211" y="764"/>
                </a:cubicBezTo>
                <a:cubicBezTo>
                  <a:pt x="1203" y="772"/>
                  <a:pt x="1191" y="782"/>
                  <a:pt x="1178" y="787"/>
                </a:cubicBezTo>
                <a:cubicBezTo>
                  <a:pt x="1175" y="789"/>
                  <a:pt x="1176" y="788"/>
                  <a:pt x="1175" y="789"/>
                </a:cubicBezTo>
                <a:cubicBezTo>
                  <a:pt x="1166" y="792"/>
                  <a:pt x="1155" y="796"/>
                  <a:pt x="1145" y="797"/>
                </a:cubicBezTo>
                <a:cubicBezTo>
                  <a:pt x="1148" y="797"/>
                  <a:pt x="1145" y="798"/>
                  <a:pt x="1139" y="798"/>
                </a:cubicBezTo>
                <a:cubicBezTo>
                  <a:pt x="1133" y="799"/>
                  <a:pt x="1137" y="798"/>
                  <a:pt x="1131" y="798"/>
                </a:cubicBezTo>
                <a:cubicBezTo>
                  <a:pt x="1129" y="798"/>
                  <a:pt x="1124" y="798"/>
                  <a:pt x="1121" y="798"/>
                </a:cubicBezTo>
                <a:cubicBezTo>
                  <a:pt x="1122" y="798"/>
                  <a:pt x="1122" y="798"/>
                  <a:pt x="1122" y="798"/>
                </a:cubicBezTo>
                <a:cubicBezTo>
                  <a:pt x="1118" y="799"/>
                  <a:pt x="1113" y="798"/>
                  <a:pt x="1109" y="798"/>
                </a:cubicBezTo>
                <a:cubicBezTo>
                  <a:pt x="1110" y="798"/>
                  <a:pt x="1110" y="798"/>
                  <a:pt x="1110" y="798"/>
                </a:cubicBezTo>
                <a:cubicBezTo>
                  <a:pt x="1107" y="798"/>
                  <a:pt x="1103" y="797"/>
                  <a:pt x="1100" y="796"/>
                </a:cubicBezTo>
                <a:cubicBezTo>
                  <a:pt x="1098" y="797"/>
                  <a:pt x="1090" y="795"/>
                  <a:pt x="1088" y="795"/>
                </a:cubicBezTo>
                <a:cubicBezTo>
                  <a:pt x="1088" y="795"/>
                  <a:pt x="1088" y="795"/>
                  <a:pt x="1088" y="795"/>
                </a:cubicBezTo>
                <a:cubicBezTo>
                  <a:pt x="1087" y="795"/>
                  <a:pt x="1087" y="795"/>
                  <a:pt x="1087" y="795"/>
                </a:cubicBezTo>
                <a:cubicBezTo>
                  <a:pt x="1085" y="795"/>
                  <a:pt x="1083" y="794"/>
                  <a:pt x="1081" y="794"/>
                </a:cubicBezTo>
                <a:cubicBezTo>
                  <a:pt x="1082" y="794"/>
                  <a:pt x="1083" y="794"/>
                  <a:pt x="1085" y="794"/>
                </a:cubicBezTo>
                <a:cubicBezTo>
                  <a:pt x="1078" y="792"/>
                  <a:pt x="1082" y="794"/>
                  <a:pt x="1078" y="793"/>
                </a:cubicBezTo>
                <a:cubicBezTo>
                  <a:pt x="1075" y="793"/>
                  <a:pt x="1074" y="792"/>
                  <a:pt x="1073" y="792"/>
                </a:cubicBezTo>
                <a:cubicBezTo>
                  <a:pt x="1072" y="791"/>
                  <a:pt x="1072" y="791"/>
                  <a:pt x="1072" y="791"/>
                </a:cubicBezTo>
                <a:cubicBezTo>
                  <a:pt x="1071" y="793"/>
                  <a:pt x="1071" y="793"/>
                  <a:pt x="1071" y="793"/>
                </a:cubicBezTo>
                <a:cubicBezTo>
                  <a:pt x="1070" y="794"/>
                  <a:pt x="1070" y="794"/>
                  <a:pt x="1070" y="794"/>
                </a:cubicBezTo>
                <a:cubicBezTo>
                  <a:pt x="1071" y="793"/>
                  <a:pt x="1071" y="793"/>
                  <a:pt x="1071" y="793"/>
                </a:cubicBezTo>
                <a:cubicBezTo>
                  <a:pt x="1071" y="791"/>
                  <a:pt x="1071" y="791"/>
                  <a:pt x="1071" y="791"/>
                </a:cubicBezTo>
                <a:cubicBezTo>
                  <a:pt x="1073" y="792"/>
                  <a:pt x="1073" y="792"/>
                  <a:pt x="1073" y="792"/>
                </a:cubicBezTo>
                <a:cubicBezTo>
                  <a:pt x="1074" y="792"/>
                  <a:pt x="1075" y="792"/>
                  <a:pt x="1076" y="792"/>
                </a:cubicBezTo>
                <a:cubicBezTo>
                  <a:pt x="1079" y="793"/>
                  <a:pt x="1074" y="792"/>
                  <a:pt x="1073" y="791"/>
                </a:cubicBezTo>
                <a:cubicBezTo>
                  <a:pt x="1073" y="791"/>
                  <a:pt x="1073" y="791"/>
                  <a:pt x="1073" y="791"/>
                </a:cubicBezTo>
                <a:cubicBezTo>
                  <a:pt x="1071" y="791"/>
                  <a:pt x="1071" y="791"/>
                  <a:pt x="1071" y="791"/>
                </a:cubicBezTo>
                <a:cubicBezTo>
                  <a:pt x="1070" y="792"/>
                  <a:pt x="1070" y="792"/>
                  <a:pt x="1070" y="792"/>
                </a:cubicBezTo>
                <a:cubicBezTo>
                  <a:pt x="1070" y="793"/>
                  <a:pt x="1070" y="794"/>
                  <a:pt x="1068" y="796"/>
                </a:cubicBezTo>
                <a:cubicBezTo>
                  <a:pt x="1066" y="799"/>
                  <a:pt x="1062" y="804"/>
                  <a:pt x="1062" y="803"/>
                </a:cubicBezTo>
                <a:cubicBezTo>
                  <a:pt x="1060" y="805"/>
                  <a:pt x="1058" y="807"/>
                  <a:pt x="1057" y="809"/>
                </a:cubicBezTo>
                <a:cubicBezTo>
                  <a:pt x="1059" y="807"/>
                  <a:pt x="1062" y="804"/>
                  <a:pt x="1063" y="804"/>
                </a:cubicBezTo>
                <a:cubicBezTo>
                  <a:pt x="1061" y="806"/>
                  <a:pt x="1058" y="809"/>
                  <a:pt x="1057" y="809"/>
                </a:cubicBezTo>
                <a:cubicBezTo>
                  <a:pt x="1058" y="808"/>
                  <a:pt x="1058" y="808"/>
                  <a:pt x="1058" y="808"/>
                </a:cubicBezTo>
                <a:cubicBezTo>
                  <a:pt x="1057" y="809"/>
                  <a:pt x="1052" y="813"/>
                  <a:pt x="1055" y="811"/>
                </a:cubicBezTo>
                <a:cubicBezTo>
                  <a:pt x="1054" y="812"/>
                  <a:pt x="1052" y="813"/>
                  <a:pt x="1051" y="814"/>
                </a:cubicBezTo>
                <a:cubicBezTo>
                  <a:pt x="1050" y="815"/>
                  <a:pt x="1046" y="818"/>
                  <a:pt x="1042" y="820"/>
                </a:cubicBezTo>
                <a:cubicBezTo>
                  <a:pt x="1042" y="820"/>
                  <a:pt x="1044" y="818"/>
                  <a:pt x="1038" y="822"/>
                </a:cubicBezTo>
                <a:cubicBezTo>
                  <a:pt x="1036" y="823"/>
                  <a:pt x="1034" y="824"/>
                  <a:pt x="1033" y="825"/>
                </a:cubicBezTo>
                <a:cubicBezTo>
                  <a:pt x="1029" y="827"/>
                  <a:pt x="1029" y="827"/>
                  <a:pt x="1029" y="826"/>
                </a:cubicBezTo>
                <a:cubicBezTo>
                  <a:pt x="1024" y="828"/>
                  <a:pt x="1021" y="829"/>
                  <a:pt x="1018" y="830"/>
                </a:cubicBezTo>
                <a:cubicBezTo>
                  <a:pt x="1016" y="831"/>
                  <a:pt x="1014" y="832"/>
                  <a:pt x="1009" y="833"/>
                </a:cubicBezTo>
                <a:cubicBezTo>
                  <a:pt x="1013" y="832"/>
                  <a:pt x="1010" y="832"/>
                  <a:pt x="1006" y="833"/>
                </a:cubicBezTo>
                <a:cubicBezTo>
                  <a:pt x="1006" y="833"/>
                  <a:pt x="1005" y="833"/>
                  <a:pt x="1004" y="833"/>
                </a:cubicBezTo>
                <a:cubicBezTo>
                  <a:pt x="1005" y="834"/>
                  <a:pt x="1006" y="833"/>
                  <a:pt x="1009" y="833"/>
                </a:cubicBezTo>
                <a:cubicBezTo>
                  <a:pt x="1010" y="833"/>
                  <a:pt x="1005" y="833"/>
                  <a:pt x="1003" y="834"/>
                </a:cubicBezTo>
                <a:cubicBezTo>
                  <a:pt x="999" y="834"/>
                  <a:pt x="993" y="834"/>
                  <a:pt x="986" y="834"/>
                </a:cubicBezTo>
                <a:cubicBezTo>
                  <a:pt x="978" y="834"/>
                  <a:pt x="970" y="833"/>
                  <a:pt x="964" y="831"/>
                </a:cubicBezTo>
                <a:cubicBezTo>
                  <a:pt x="965" y="832"/>
                  <a:pt x="958" y="830"/>
                  <a:pt x="956" y="830"/>
                </a:cubicBezTo>
                <a:cubicBezTo>
                  <a:pt x="957" y="829"/>
                  <a:pt x="949" y="828"/>
                  <a:pt x="946" y="826"/>
                </a:cubicBezTo>
                <a:cubicBezTo>
                  <a:pt x="947" y="828"/>
                  <a:pt x="947" y="828"/>
                  <a:pt x="947" y="828"/>
                </a:cubicBezTo>
                <a:cubicBezTo>
                  <a:pt x="941" y="825"/>
                  <a:pt x="936" y="824"/>
                  <a:pt x="932" y="822"/>
                </a:cubicBezTo>
                <a:cubicBezTo>
                  <a:pt x="931" y="822"/>
                  <a:pt x="931" y="822"/>
                  <a:pt x="931" y="822"/>
                </a:cubicBezTo>
                <a:cubicBezTo>
                  <a:pt x="930" y="823"/>
                  <a:pt x="930" y="823"/>
                  <a:pt x="930" y="823"/>
                </a:cubicBezTo>
                <a:cubicBezTo>
                  <a:pt x="929" y="823"/>
                  <a:pt x="929" y="823"/>
                  <a:pt x="929" y="823"/>
                </a:cubicBezTo>
                <a:cubicBezTo>
                  <a:pt x="927" y="826"/>
                  <a:pt x="928" y="824"/>
                  <a:pt x="929" y="822"/>
                </a:cubicBezTo>
                <a:cubicBezTo>
                  <a:pt x="930" y="821"/>
                  <a:pt x="930" y="821"/>
                  <a:pt x="930" y="821"/>
                </a:cubicBezTo>
                <a:cubicBezTo>
                  <a:pt x="932" y="822"/>
                  <a:pt x="932" y="822"/>
                  <a:pt x="932" y="822"/>
                </a:cubicBezTo>
                <a:cubicBezTo>
                  <a:pt x="934" y="822"/>
                  <a:pt x="934" y="822"/>
                  <a:pt x="934" y="822"/>
                </a:cubicBezTo>
                <a:cubicBezTo>
                  <a:pt x="933" y="822"/>
                  <a:pt x="933" y="822"/>
                  <a:pt x="932" y="821"/>
                </a:cubicBezTo>
                <a:cubicBezTo>
                  <a:pt x="930" y="821"/>
                  <a:pt x="930" y="821"/>
                  <a:pt x="930" y="821"/>
                </a:cubicBezTo>
                <a:cubicBezTo>
                  <a:pt x="929" y="822"/>
                  <a:pt x="929" y="822"/>
                  <a:pt x="929" y="822"/>
                </a:cubicBezTo>
                <a:cubicBezTo>
                  <a:pt x="925" y="827"/>
                  <a:pt x="920" y="833"/>
                  <a:pt x="917" y="836"/>
                </a:cubicBezTo>
                <a:cubicBezTo>
                  <a:pt x="917" y="836"/>
                  <a:pt x="918" y="835"/>
                  <a:pt x="915" y="839"/>
                </a:cubicBezTo>
                <a:cubicBezTo>
                  <a:pt x="911" y="842"/>
                  <a:pt x="904" y="847"/>
                  <a:pt x="905" y="847"/>
                </a:cubicBezTo>
                <a:cubicBezTo>
                  <a:pt x="902" y="849"/>
                  <a:pt x="902" y="850"/>
                  <a:pt x="898" y="852"/>
                </a:cubicBezTo>
                <a:cubicBezTo>
                  <a:pt x="898" y="851"/>
                  <a:pt x="900" y="850"/>
                  <a:pt x="901" y="850"/>
                </a:cubicBezTo>
                <a:cubicBezTo>
                  <a:pt x="896" y="853"/>
                  <a:pt x="892" y="856"/>
                  <a:pt x="887" y="859"/>
                </a:cubicBezTo>
                <a:cubicBezTo>
                  <a:pt x="884" y="860"/>
                  <a:pt x="874" y="865"/>
                  <a:pt x="867" y="867"/>
                </a:cubicBezTo>
                <a:cubicBezTo>
                  <a:pt x="864" y="869"/>
                  <a:pt x="856" y="870"/>
                  <a:pt x="856" y="871"/>
                </a:cubicBezTo>
                <a:cubicBezTo>
                  <a:pt x="856" y="871"/>
                  <a:pt x="855" y="871"/>
                  <a:pt x="855" y="871"/>
                </a:cubicBezTo>
                <a:cubicBezTo>
                  <a:pt x="852" y="872"/>
                  <a:pt x="850" y="873"/>
                  <a:pt x="847" y="873"/>
                </a:cubicBezTo>
                <a:cubicBezTo>
                  <a:pt x="848" y="873"/>
                  <a:pt x="848" y="873"/>
                  <a:pt x="848" y="873"/>
                </a:cubicBezTo>
                <a:cubicBezTo>
                  <a:pt x="848" y="872"/>
                  <a:pt x="838" y="873"/>
                  <a:pt x="837" y="873"/>
                </a:cubicBezTo>
                <a:cubicBezTo>
                  <a:pt x="840" y="873"/>
                  <a:pt x="833" y="873"/>
                  <a:pt x="833" y="873"/>
                </a:cubicBezTo>
                <a:cubicBezTo>
                  <a:pt x="832" y="873"/>
                  <a:pt x="831" y="873"/>
                  <a:pt x="829" y="873"/>
                </a:cubicBezTo>
                <a:cubicBezTo>
                  <a:pt x="823" y="873"/>
                  <a:pt x="828" y="874"/>
                  <a:pt x="821" y="873"/>
                </a:cubicBezTo>
                <a:cubicBezTo>
                  <a:pt x="816" y="872"/>
                  <a:pt x="819" y="872"/>
                  <a:pt x="821" y="872"/>
                </a:cubicBezTo>
                <a:cubicBezTo>
                  <a:pt x="816" y="871"/>
                  <a:pt x="811" y="870"/>
                  <a:pt x="806" y="869"/>
                </a:cubicBezTo>
                <a:cubicBezTo>
                  <a:pt x="807" y="869"/>
                  <a:pt x="799" y="867"/>
                  <a:pt x="797" y="866"/>
                </a:cubicBezTo>
                <a:cubicBezTo>
                  <a:pt x="793" y="864"/>
                  <a:pt x="798" y="866"/>
                  <a:pt x="803" y="868"/>
                </a:cubicBezTo>
                <a:cubicBezTo>
                  <a:pt x="808" y="869"/>
                  <a:pt x="813" y="871"/>
                  <a:pt x="810" y="870"/>
                </a:cubicBezTo>
                <a:cubicBezTo>
                  <a:pt x="810" y="870"/>
                  <a:pt x="804" y="868"/>
                  <a:pt x="802" y="867"/>
                </a:cubicBezTo>
                <a:cubicBezTo>
                  <a:pt x="803" y="867"/>
                  <a:pt x="803" y="867"/>
                  <a:pt x="803" y="867"/>
                </a:cubicBezTo>
                <a:cubicBezTo>
                  <a:pt x="800" y="866"/>
                  <a:pt x="793" y="864"/>
                  <a:pt x="794" y="864"/>
                </a:cubicBezTo>
                <a:cubicBezTo>
                  <a:pt x="791" y="863"/>
                  <a:pt x="787" y="861"/>
                  <a:pt x="784" y="859"/>
                </a:cubicBezTo>
                <a:cubicBezTo>
                  <a:pt x="782" y="858"/>
                  <a:pt x="782" y="858"/>
                  <a:pt x="782" y="858"/>
                </a:cubicBezTo>
                <a:cubicBezTo>
                  <a:pt x="781" y="860"/>
                  <a:pt x="781" y="860"/>
                  <a:pt x="781" y="860"/>
                </a:cubicBezTo>
                <a:cubicBezTo>
                  <a:pt x="775" y="868"/>
                  <a:pt x="767" y="877"/>
                  <a:pt x="765" y="879"/>
                </a:cubicBezTo>
                <a:cubicBezTo>
                  <a:pt x="767" y="877"/>
                  <a:pt x="767" y="876"/>
                  <a:pt x="766" y="878"/>
                </a:cubicBezTo>
                <a:cubicBezTo>
                  <a:pt x="763" y="880"/>
                  <a:pt x="761" y="883"/>
                  <a:pt x="760" y="883"/>
                </a:cubicBezTo>
                <a:cubicBezTo>
                  <a:pt x="758" y="886"/>
                  <a:pt x="758" y="885"/>
                  <a:pt x="753" y="889"/>
                </a:cubicBezTo>
                <a:cubicBezTo>
                  <a:pt x="753" y="889"/>
                  <a:pt x="753" y="890"/>
                  <a:pt x="754" y="889"/>
                </a:cubicBezTo>
                <a:cubicBezTo>
                  <a:pt x="747" y="894"/>
                  <a:pt x="737" y="902"/>
                  <a:pt x="727" y="907"/>
                </a:cubicBezTo>
                <a:cubicBezTo>
                  <a:pt x="728" y="907"/>
                  <a:pt x="731" y="904"/>
                  <a:pt x="731" y="905"/>
                </a:cubicBezTo>
                <a:cubicBezTo>
                  <a:pt x="723" y="909"/>
                  <a:pt x="715" y="913"/>
                  <a:pt x="708" y="916"/>
                </a:cubicBezTo>
                <a:cubicBezTo>
                  <a:pt x="708" y="916"/>
                  <a:pt x="708" y="916"/>
                  <a:pt x="710" y="915"/>
                </a:cubicBezTo>
                <a:cubicBezTo>
                  <a:pt x="704" y="917"/>
                  <a:pt x="698" y="919"/>
                  <a:pt x="695" y="920"/>
                </a:cubicBezTo>
                <a:cubicBezTo>
                  <a:pt x="699" y="919"/>
                  <a:pt x="695" y="919"/>
                  <a:pt x="698" y="919"/>
                </a:cubicBezTo>
                <a:cubicBezTo>
                  <a:pt x="702" y="918"/>
                  <a:pt x="695" y="920"/>
                  <a:pt x="691" y="921"/>
                </a:cubicBezTo>
                <a:cubicBezTo>
                  <a:pt x="691" y="921"/>
                  <a:pt x="691" y="921"/>
                  <a:pt x="691" y="921"/>
                </a:cubicBezTo>
                <a:cubicBezTo>
                  <a:pt x="685" y="922"/>
                  <a:pt x="685" y="922"/>
                  <a:pt x="678" y="923"/>
                </a:cubicBezTo>
                <a:cubicBezTo>
                  <a:pt x="675" y="923"/>
                  <a:pt x="682" y="922"/>
                  <a:pt x="680" y="922"/>
                </a:cubicBezTo>
                <a:cubicBezTo>
                  <a:pt x="679" y="922"/>
                  <a:pt x="667" y="922"/>
                  <a:pt x="665" y="922"/>
                </a:cubicBezTo>
                <a:cubicBezTo>
                  <a:pt x="664" y="922"/>
                  <a:pt x="662" y="922"/>
                  <a:pt x="662" y="922"/>
                </a:cubicBezTo>
                <a:cubicBezTo>
                  <a:pt x="657" y="922"/>
                  <a:pt x="660" y="922"/>
                  <a:pt x="657" y="922"/>
                </a:cubicBezTo>
                <a:cubicBezTo>
                  <a:pt x="652" y="922"/>
                  <a:pt x="648" y="921"/>
                  <a:pt x="643" y="921"/>
                </a:cubicBezTo>
                <a:cubicBezTo>
                  <a:pt x="646" y="921"/>
                  <a:pt x="639" y="919"/>
                  <a:pt x="644" y="920"/>
                </a:cubicBezTo>
                <a:cubicBezTo>
                  <a:pt x="635" y="918"/>
                  <a:pt x="629" y="917"/>
                  <a:pt x="623" y="915"/>
                </a:cubicBezTo>
                <a:cubicBezTo>
                  <a:pt x="617" y="913"/>
                  <a:pt x="617" y="913"/>
                  <a:pt x="617" y="913"/>
                </a:cubicBezTo>
                <a:cubicBezTo>
                  <a:pt x="618" y="913"/>
                  <a:pt x="618" y="913"/>
                  <a:pt x="618" y="913"/>
                </a:cubicBezTo>
                <a:cubicBezTo>
                  <a:pt x="616" y="915"/>
                  <a:pt x="614" y="918"/>
                  <a:pt x="613" y="920"/>
                </a:cubicBezTo>
                <a:cubicBezTo>
                  <a:pt x="612" y="921"/>
                  <a:pt x="615" y="917"/>
                  <a:pt x="615" y="917"/>
                </a:cubicBezTo>
                <a:cubicBezTo>
                  <a:pt x="612" y="920"/>
                  <a:pt x="612" y="920"/>
                  <a:pt x="612" y="920"/>
                </a:cubicBezTo>
                <a:cubicBezTo>
                  <a:pt x="616" y="915"/>
                  <a:pt x="611" y="921"/>
                  <a:pt x="613" y="918"/>
                </a:cubicBezTo>
                <a:cubicBezTo>
                  <a:pt x="610" y="922"/>
                  <a:pt x="602" y="931"/>
                  <a:pt x="597" y="937"/>
                </a:cubicBezTo>
                <a:cubicBezTo>
                  <a:pt x="601" y="933"/>
                  <a:pt x="589" y="944"/>
                  <a:pt x="590" y="944"/>
                </a:cubicBezTo>
                <a:cubicBezTo>
                  <a:pt x="583" y="950"/>
                  <a:pt x="586" y="947"/>
                  <a:pt x="583" y="949"/>
                </a:cubicBezTo>
                <a:cubicBezTo>
                  <a:pt x="576" y="955"/>
                  <a:pt x="568" y="959"/>
                  <a:pt x="560" y="963"/>
                </a:cubicBezTo>
                <a:cubicBezTo>
                  <a:pt x="560" y="963"/>
                  <a:pt x="560" y="963"/>
                  <a:pt x="560" y="962"/>
                </a:cubicBezTo>
                <a:cubicBezTo>
                  <a:pt x="553" y="966"/>
                  <a:pt x="540" y="969"/>
                  <a:pt x="532" y="969"/>
                </a:cubicBezTo>
                <a:cubicBezTo>
                  <a:pt x="533" y="969"/>
                  <a:pt x="532" y="969"/>
                  <a:pt x="534" y="969"/>
                </a:cubicBezTo>
                <a:cubicBezTo>
                  <a:pt x="530" y="969"/>
                  <a:pt x="529" y="969"/>
                  <a:pt x="529" y="969"/>
                </a:cubicBezTo>
                <a:cubicBezTo>
                  <a:pt x="528" y="969"/>
                  <a:pt x="527" y="969"/>
                  <a:pt x="522" y="969"/>
                </a:cubicBezTo>
                <a:cubicBezTo>
                  <a:pt x="523" y="969"/>
                  <a:pt x="524" y="969"/>
                  <a:pt x="525" y="969"/>
                </a:cubicBezTo>
                <a:cubicBezTo>
                  <a:pt x="519" y="968"/>
                  <a:pt x="513" y="967"/>
                  <a:pt x="506" y="965"/>
                </a:cubicBezTo>
                <a:cubicBezTo>
                  <a:pt x="506" y="965"/>
                  <a:pt x="508" y="965"/>
                  <a:pt x="509" y="965"/>
                </a:cubicBezTo>
                <a:cubicBezTo>
                  <a:pt x="503" y="964"/>
                  <a:pt x="496" y="961"/>
                  <a:pt x="491" y="959"/>
                </a:cubicBezTo>
                <a:cubicBezTo>
                  <a:pt x="491" y="958"/>
                  <a:pt x="492" y="959"/>
                  <a:pt x="494" y="960"/>
                </a:cubicBezTo>
                <a:cubicBezTo>
                  <a:pt x="489" y="957"/>
                  <a:pt x="488" y="957"/>
                  <a:pt x="483" y="954"/>
                </a:cubicBezTo>
                <a:cubicBezTo>
                  <a:pt x="481" y="953"/>
                  <a:pt x="481" y="953"/>
                  <a:pt x="481" y="953"/>
                </a:cubicBezTo>
                <a:cubicBezTo>
                  <a:pt x="481" y="953"/>
                  <a:pt x="481" y="953"/>
                  <a:pt x="481" y="953"/>
                </a:cubicBezTo>
                <a:cubicBezTo>
                  <a:pt x="481" y="953"/>
                  <a:pt x="481" y="953"/>
                  <a:pt x="481" y="953"/>
                </a:cubicBezTo>
                <a:cubicBezTo>
                  <a:pt x="480" y="954"/>
                  <a:pt x="480" y="954"/>
                  <a:pt x="480" y="954"/>
                </a:cubicBezTo>
                <a:cubicBezTo>
                  <a:pt x="479" y="956"/>
                  <a:pt x="473" y="962"/>
                  <a:pt x="471" y="965"/>
                </a:cubicBezTo>
                <a:cubicBezTo>
                  <a:pt x="470" y="965"/>
                  <a:pt x="468" y="967"/>
                  <a:pt x="465" y="969"/>
                </a:cubicBezTo>
                <a:cubicBezTo>
                  <a:pt x="454" y="979"/>
                  <a:pt x="440" y="988"/>
                  <a:pt x="424" y="993"/>
                </a:cubicBezTo>
                <a:cubicBezTo>
                  <a:pt x="409" y="998"/>
                  <a:pt x="392" y="998"/>
                  <a:pt x="377" y="993"/>
                </a:cubicBezTo>
                <a:cubicBezTo>
                  <a:pt x="373" y="991"/>
                  <a:pt x="384" y="995"/>
                  <a:pt x="381" y="993"/>
                </a:cubicBezTo>
                <a:cubicBezTo>
                  <a:pt x="382" y="994"/>
                  <a:pt x="376" y="992"/>
                  <a:pt x="368" y="988"/>
                </a:cubicBezTo>
                <a:cubicBezTo>
                  <a:pt x="368" y="988"/>
                  <a:pt x="368" y="988"/>
                  <a:pt x="368" y="988"/>
                </a:cubicBezTo>
                <a:cubicBezTo>
                  <a:pt x="365" y="987"/>
                  <a:pt x="363" y="985"/>
                  <a:pt x="361" y="984"/>
                </a:cubicBezTo>
                <a:cubicBezTo>
                  <a:pt x="360" y="984"/>
                  <a:pt x="360" y="984"/>
                  <a:pt x="360" y="984"/>
                </a:cubicBezTo>
                <a:cubicBezTo>
                  <a:pt x="360" y="984"/>
                  <a:pt x="360" y="984"/>
                  <a:pt x="360" y="984"/>
                </a:cubicBezTo>
                <a:cubicBezTo>
                  <a:pt x="358" y="986"/>
                  <a:pt x="358" y="986"/>
                  <a:pt x="358" y="986"/>
                </a:cubicBezTo>
                <a:cubicBezTo>
                  <a:pt x="358" y="986"/>
                  <a:pt x="358" y="986"/>
                  <a:pt x="358" y="986"/>
                </a:cubicBezTo>
                <a:cubicBezTo>
                  <a:pt x="355" y="989"/>
                  <a:pt x="350" y="992"/>
                  <a:pt x="349" y="994"/>
                </a:cubicBezTo>
                <a:cubicBezTo>
                  <a:pt x="346" y="996"/>
                  <a:pt x="346" y="996"/>
                  <a:pt x="346" y="996"/>
                </a:cubicBezTo>
                <a:cubicBezTo>
                  <a:pt x="343" y="999"/>
                  <a:pt x="340" y="1000"/>
                  <a:pt x="336" y="1004"/>
                </a:cubicBezTo>
                <a:cubicBezTo>
                  <a:pt x="336" y="1004"/>
                  <a:pt x="336" y="1004"/>
                  <a:pt x="336" y="1004"/>
                </a:cubicBezTo>
                <a:cubicBezTo>
                  <a:pt x="330" y="1008"/>
                  <a:pt x="323" y="1013"/>
                  <a:pt x="321" y="1014"/>
                </a:cubicBezTo>
                <a:cubicBezTo>
                  <a:pt x="315" y="1018"/>
                  <a:pt x="308" y="1021"/>
                  <a:pt x="307" y="1022"/>
                </a:cubicBezTo>
                <a:cubicBezTo>
                  <a:pt x="306" y="1023"/>
                  <a:pt x="307" y="1022"/>
                  <a:pt x="307" y="1021"/>
                </a:cubicBezTo>
                <a:cubicBezTo>
                  <a:pt x="296" y="1027"/>
                  <a:pt x="284" y="1031"/>
                  <a:pt x="271" y="1031"/>
                </a:cubicBezTo>
                <a:cubicBezTo>
                  <a:pt x="258" y="1032"/>
                  <a:pt x="247" y="1027"/>
                  <a:pt x="239" y="1020"/>
                </a:cubicBezTo>
                <a:cubicBezTo>
                  <a:pt x="238" y="1019"/>
                  <a:pt x="239" y="1020"/>
                  <a:pt x="239" y="1021"/>
                </a:cubicBezTo>
                <a:cubicBezTo>
                  <a:pt x="238" y="1020"/>
                  <a:pt x="238" y="1019"/>
                  <a:pt x="237" y="1018"/>
                </a:cubicBezTo>
                <a:cubicBezTo>
                  <a:pt x="237" y="1018"/>
                  <a:pt x="237" y="1018"/>
                  <a:pt x="237" y="1018"/>
                </a:cubicBezTo>
                <a:cubicBezTo>
                  <a:pt x="231" y="1028"/>
                  <a:pt x="222" y="1037"/>
                  <a:pt x="217" y="1044"/>
                </a:cubicBezTo>
                <a:cubicBezTo>
                  <a:pt x="214" y="1047"/>
                  <a:pt x="214" y="1047"/>
                  <a:pt x="214" y="1047"/>
                </a:cubicBezTo>
                <a:cubicBezTo>
                  <a:pt x="212" y="1049"/>
                  <a:pt x="212" y="1048"/>
                  <a:pt x="210" y="1050"/>
                </a:cubicBezTo>
                <a:cubicBezTo>
                  <a:pt x="208" y="1052"/>
                  <a:pt x="200" y="1058"/>
                  <a:pt x="199" y="1059"/>
                </a:cubicBezTo>
                <a:cubicBezTo>
                  <a:pt x="198" y="1059"/>
                  <a:pt x="199" y="1058"/>
                  <a:pt x="199" y="1058"/>
                </a:cubicBezTo>
                <a:cubicBezTo>
                  <a:pt x="194" y="1062"/>
                  <a:pt x="188" y="1066"/>
                  <a:pt x="182" y="1067"/>
                </a:cubicBezTo>
                <a:cubicBezTo>
                  <a:pt x="182" y="1067"/>
                  <a:pt x="183" y="1067"/>
                  <a:pt x="183" y="1067"/>
                </a:cubicBezTo>
                <a:cubicBezTo>
                  <a:pt x="174" y="1070"/>
                  <a:pt x="162" y="1072"/>
                  <a:pt x="151" y="1069"/>
                </a:cubicBezTo>
                <a:cubicBezTo>
                  <a:pt x="140" y="1068"/>
                  <a:pt x="130" y="1063"/>
                  <a:pt x="122" y="1057"/>
                </a:cubicBezTo>
                <a:cubicBezTo>
                  <a:pt x="122" y="1057"/>
                  <a:pt x="122" y="1057"/>
                  <a:pt x="122" y="1057"/>
                </a:cubicBezTo>
                <a:cubicBezTo>
                  <a:pt x="122" y="1057"/>
                  <a:pt x="122" y="1057"/>
                  <a:pt x="122" y="1057"/>
                </a:cubicBezTo>
                <a:cubicBezTo>
                  <a:pt x="115" y="1066"/>
                  <a:pt x="108" y="1074"/>
                  <a:pt x="101" y="1080"/>
                </a:cubicBezTo>
                <a:cubicBezTo>
                  <a:pt x="96" y="1085"/>
                  <a:pt x="99" y="1081"/>
                  <a:pt x="96" y="1083"/>
                </a:cubicBezTo>
                <a:cubicBezTo>
                  <a:pt x="86" y="1092"/>
                  <a:pt x="73" y="1099"/>
                  <a:pt x="59" y="1102"/>
                </a:cubicBezTo>
                <a:cubicBezTo>
                  <a:pt x="45" y="1104"/>
                  <a:pt x="31" y="1100"/>
                  <a:pt x="20" y="1095"/>
                </a:cubicBezTo>
                <a:cubicBezTo>
                  <a:pt x="12" y="1091"/>
                  <a:pt x="8" y="1087"/>
                  <a:pt x="5" y="1085"/>
                </a:cubicBezTo>
                <a:close/>
                <a:moveTo>
                  <a:pt x="1762" y="597"/>
                </a:moveTo>
                <a:cubicBezTo>
                  <a:pt x="1760" y="600"/>
                  <a:pt x="1763" y="596"/>
                  <a:pt x="1764" y="595"/>
                </a:cubicBezTo>
                <a:cubicBezTo>
                  <a:pt x="1764" y="594"/>
                  <a:pt x="1762" y="596"/>
                  <a:pt x="1762" y="597"/>
                </a:cubicBezTo>
                <a:close/>
                <a:moveTo>
                  <a:pt x="1642" y="623"/>
                </a:moveTo>
                <a:cubicBezTo>
                  <a:pt x="1641" y="623"/>
                  <a:pt x="1640" y="622"/>
                  <a:pt x="1638" y="622"/>
                </a:cubicBezTo>
                <a:cubicBezTo>
                  <a:pt x="1638" y="622"/>
                  <a:pt x="1640" y="623"/>
                  <a:pt x="1640" y="623"/>
                </a:cubicBezTo>
                <a:cubicBezTo>
                  <a:pt x="1641" y="623"/>
                  <a:pt x="1641" y="623"/>
                  <a:pt x="1642" y="623"/>
                </a:cubicBezTo>
                <a:close/>
                <a:moveTo>
                  <a:pt x="1618" y="627"/>
                </a:moveTo>
                <a:cubicBezTo>
                  <a:pt x="1614" y="629"/>
                  <a:pt x="1608" y="634"/>
                  <a:pt x="1608" y="635"/>
                </a:cubicBezTo>
                <a:lnTo>
                  <a:pt x="1618" y="627"/>
                </a:lnTo>
                <a:close/>
                <a:moveTo>
                  <a:pt x="1581" y="651"/>
                </a:moveTo>
                <a:cubicBezTo>
                  <a:pt x="1578" y="652"/>
                  <a:pt x="1577" y="653"/>
                  <a:pt x="1580" y="652"/>
                </a:cubicBezTo>
                <a:cubicBezTo>
                  <a:pt x="1581" y="651"/>
                  <a:pt x="1582" y="650"/>
                  <a:pt x="1581" y="651"/>
                </a:cubicBezTo>
                <a:close/>
                <a:moveTo>
                  <a:pt x="1629" y="610"/>
                </a:moveTo>
                <a:cubicBezTo>
                  <a:pt x="1627" y="611"/>
                  <a:pt x="1575" y="655"/>
                  <a:pt x="1573" y="655"/>
                </a:cubicBezTo>
                <a:cubicBezTo>
                  <a:pt x="1574" y="656"/>
                  <a:pt x="1630" y="609"/>
                  <a:pt x="1629" y="610"/>
                </a:cubicBezTo>
                <a:close/>
                <a:moveTo>
                  <a:pt x="1503" y="670"/>
                </a:moveTo>
                <a:cubicBezTo>
                  <a:pt x="1505" y="671"/>
                  <a:pt x="1509" y="670"/>
                  <a:pt x="1510" y="670"/>
                </a:cubicBezTo>
                <a:cubicBezTo>
                  <a:pt x="1512" y="670"/>
                  <a:pt x="1505" y="671"/>
                  <a:pt x="1503" y="670"/>
                </a:cubicBezTo>
                <a:close/>
                <a:moveTo>
                  <a:pt x="1474" y="668"/>
                </a:moveTo>
                <a:cubicBezTo>
                  <a:pt x="1473" y="670"/>
                  <a:pt x="1472" y="671"/>
                  <a:pt x="1473" y="670"/>
                </a:cubicBezTo>
                <a:cubicBezTo>
                  <a:pt x="1474" y="668"/>
                  <a:pt x="1474" y="668"/>
                  <a:pt x="1474" y="668"/>
                </a:cubicBezTo>
                <a:close/>
                <a:moveTo>
                  <a:pt x="943" y="826"/>
                </a:moveTo>
                <a:cubicBezTo>
                  <a:pt x="944" y="826"/>
                  <a:pt x="944" y="826"/>
                  <a:pt x="944" y="826"/>
                </a:cubicBezTo>
                <a:cubicBezTo>
                  <a:pt x="940" y="825"/>
                  <a:pt x="940" y="825"/>
                  <a:pt x="940" y="825"/>
                </a:cubicBezTo>
                <a:lnTo>
                  <a:pt x="943" y="826"/>
                </a:lnTo>
                <a:close/>
                <a:moveTo>
                  <a:pt x="710" y="914"/>
                </a:moveTo>
                <a:cubicBezTo>
                  <a:pt x="711" y="914"/>
                  <a:pt x="710" y="914"/>
                  <a:pt x="713" y="913"/>
                </a:cubicBezTo>
                <a:cubicBezTo>
                  <a:pt x="709" y="915"/>
                  <a:pt x="713" y="913"/>
                  <a:pt x="710" y="914"/>
                </a:cubicBezTo>
                <a:close/>
                <a:moveTo>
                  <a:pt x="589" y="944"/>
                </a:moveTo>
                <a:cubicBezTo>
                  <a:pt x="589" y="944"/>
                  <a:pt x="589" y="944"/>
                  <a:pt x="589" y="944"/>
                </a:cubicBezTo>
                <a:cubicBezTo>
                  <a:pt x="588" y="945"/>
                  <a:pt x="588" y="945"/>
                  <a:pt x="588" y="945"/>
                </a:cubicBezTo>
                <a:lnTo>
                  <a:pt x="589" y="9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nvGrpSpPr>
          <p:cNvPr id="50" name="Group 52"/>
          <p:cNvGrpSpPr>
            <a:grpSpLocks/>
          </p:cNvGrpSpPr>
          <p:nvPr/>
        </p:nvGrpSpPr>
        <p:grpSpPr bwMode="auto">
          <a:xfrm>
            <a:off x="2466978" y="1179911"/>
            <a:ext cx="3859213" cy="2933700"/>
            <a:chOff x="1602013" y="1250747"/>
            <a:chExt cx="5534116" cy="4206573"/>
          </a:xfrm>
        </p:grpSpPr>
        <p:sp>
          <p:nvSpPr>
            <p:cNvPr id="51" name="Freeform 53"/>
            <p:cNvSpPr>
              <a:spLocks/>
            </p:cNvSpPr>
            <p:nvPr/>
          </p:nvSpPr>
          <p:spPr bwMode="auto">
            <a:xfrm rot="330659">
              <a:off x="2646026" y="5196129"/>
              <a:ext cx="28665" cy="41206"/>
            </a:xfrm>
            <a:custGeom>
              <a:avLst/>
              <a:gdLst>
                <a:gd name="T0" fmla="*/ 28665 w 7"/>
                <a:gd name="T1" fmla="*/ 41206 h 10"/>
                <a:gd name="T2" fmla="*/ 12285 w 7"/>
                <a:gd name="T3" fmla="*/ 20603 h 10"/>
                <a:gd name="T4" fmla="*/ 12285 w 7"/>
                <a:gd name="T5" fmla="*/ 24724 h 10"/>
                <a:gd name="T6" fmla="*/ 16380 w 7"/>
                <a:gd name="T7" fmla="*/ 28844 h 10"/>
                <a:gd name="T8" fmla="*/ 0 w 7"/>
                <a:gd name="T9" fmla="*/ 0 h 10"/>
                <a:gd name="T10" fmla="*/ 28665 w 7"/>
                <a:gd name="T11" fmla="*/ 41206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0">
                  <a:moveTo>
                    <a:pt x="7" y="10"/>
                  </a:moveTo>
                  <a:cubicBezTo>
                    <a:pt x="4" y="7"/>
                    <a:pt x="3" y="5"/>
                    <a:pt x="3" y="5"/>
                  </a:cubicBezTo>
                  <a:cubicBezTo>
                    <a:pt x="2" y="5"/>
                    <a:pt x="3" y="6"/>
                    <a:pt x="3" y="6"/>
                  </a:cubicBezTo>
                  <a:cubicBezTo>
                    <a:pt x="4" y="7"/>
                    <a:pt x="5" y="8"/>
                    <a:pt x="4" y="7"/>
                  </a:cubicBezTo>
                  <a:cubicBezTo>
                    <a:pt x="4" y="7"/>
                    <a:pt x="2" y="5"/>
                    <a:pt x="0" y="0"/>
                  </a:cubicBezTo>
                  <a:cubicBezTo>
                    <a:pt x="1" y="2"/>
                    <a:pt x="3" y="5"/>
                    <a:pt x="7" y="1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 name="Freeform 7"/>
            <p:cNvSpPr>
              <a:spLocks/>
            </p:cNvSpPr>
            <p:nvPr/>
          </p:nvSpPr>
          <p:spPr bwMode="auto">
            <a:xfrm rot="330659">
              <a:off x="2741140" y="5270396"/>
              <a:ext cx="73454" cy="12541"/>
            </a:xfrm>
            <a:custGeom>
              <a:avLst/>
              <a:gdLst>
                <a:gd name="T0" fmla="*/ 4321 w 17"/>
                <a:gd name="T1" fmla="*/ 8361 h 3"/>
                <a:gd name="T2" fmla="*/ 34567 w 17"/>
                <a:gd name="T3" fmla="*/ 12541 h 3"/>
                <a:gd name="T4" fmla="*/ 4321 w 17"/>
                <a:gd name="T5" fmla="*/ 8361 h 3"/>
                <a:gd name="T6" fmla="*/ 0 60000 65536"/>
                <a:gd name="T7" fmla="*/ 0 60000 65536"/>
                <a:gd name="T8" fmla="*/ 0 60000 65536"/>
              </a:gdLst>
              <a:ahLst/>
              <a:cxnLst>
                <a:cxn ang="T6">
                  <a:pos x="T0" y="T1"/>
                </a:cxn>
                <a:cxn ang="T7">
                  <a:pos x="T2" y="T3"/>
                </a:cxn>
                <a:cxn ang="T8">
                  <a:pos x="T4" y="T5"/>
                </a:cxn>
              </a:cxnLst>
              <a:rect l="0" t="0" r="r" b="b"/>
              <a:pathLst>
                <a:path w="17" h="3">
                  <a:moveTo>
                    <a:pt x="1" y="2"/>
                  </a:moveTo>
                  <a:cubicBezTo>
                    <a:pt x="5" y="3"/>
                    <a:pt x="17" y="0"/>
                    <a:pt x="8" y="3"/>
                  </a:cubicBezTo>
                  <a:cubicBezTo>
                    <a:pt x="6" y="3"/>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 name="Freeform 8"/>
            <p:cNvSpPr>
              <a:spLocks/>
            </p:cNvSpPr>
            <p:nvPr/>
          </p:nvSpPr>
          <p:spPr bwMode="auto">
            <a:xfrm rot="330659">
              <a:off x="3862335" y="5267499"/>
              <a:ext cx="46580" cy="19708"/>
            </a:xfrm>
            <a:custGeom>
              <a:avLst/>
              <a:gdLst>
                <a:gd name="T0" fmla="*/ 21173 w 11"/>
                <a:gd name="T1" fmla="*/ 11825 h 5"/>
                <a:gd name="T2" fmla="*/ 46580 w 11"/>
                <a:gd name="T3" fmla="*/ 19708 h 5"/>
                <a:gd name="T4" fmla="*/ 0 w 11"/>
                <a:gd name="T5" fmla="*/ 0 h 5"/>
                <a:gd name="T6" fmla="*/ 21173 w 11"/>
                <a:gd name="T7" fmla="*/ 11825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5">
                  <a:moveTo>
                    <a:pt x="5" y="3"/>
                  </a:moveTo>
                  <a:cubicBezTo>
                    <a:pt x="6" y="3"/>
                    <a:pt x="10" y="5"/>
                    <a:pt x="11" y="5"/>
                  </a:cubicBezTo>
                  <a:cubicBezTo>
                    <a:pt x="7" y="4"/>
                    <a:pt x="3" y="2"/>
                    <a:pt x="0" y="0"/>
                  </a:cubicBezTo>
                  <a:cubicBezTo>
                    <a:pt x="4" y="3"/>
                    <a:pt x="3" y="2"/>
                    <a:pt x="5"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 name="Freeform 9"/>
            <p:cNvSpPr>
              <a:spLocks/>
            </p:cNvSpPr>
            <p:nvPr/>
          </p:nvSpPr>
          <p:spPr bwMode="auto">
            <a:xfrm rot="330659">
              <a:off x="4115692" y="5171127"/>
              <a:ext cx="39414" cy="71662"/>
            </a:xfrm>
            <a:custGeom>
              <a:avLst/>
              <a:gdLst>
                <a:gd name="T0" fmla="*/ 39414 w 9"/>
                <a:gd name="T1" fmla="*/ 54800 h 17"/>
                <a:gd name="T2" fmla="*/ 0 w 9"/>
                <a:gd name="T3" fmla="*/ 4215 h 17"/>
                <a:gd name="T4" fmla="*/ 30655 w 9"/>
                <a:gd name="T5" fmla="*/ 0 h 17"/>
                <a:gd name="T6" fmla="*/ 4379 w 9"/>
                <a:gd name="T7" fmla="*/ 71662 h 17"/>
                <a:gd name="T8" fmla="*/ 26276 w 9"/>
                <a:gd name="T9" fmla="*/ 0 h 17"/>
                <a:gd name="T10" fmla="*/ 0 w 9"/>
                <a:gd name="T11" fmla="*/ 4215 h 17"/>
                <a:gd name="T12" fmla="*/ 39414 w 9"/>
                <a:gd name="T13" fmla="*/ 5480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7">
                  <a:moveTo>
                    <a:pt x="9" y="13"/>
                  </a:moveTo>
                  <a:cubicBezTo>
                    <a:pt x="9" y="13"/>
                    <a:pt x="4" y="8"/>
                    <a:pt x="0" y="1"/>
                  </a:cubicBezTo>
                  <a:cubicBezTo>
                    <a:pt x="7" y="0"/>
                    <a:pt x="7" y="0"/>
                    <a:pt x="7" y="0"/>
                  </a:cubicBezTo>
                  <a:cubicBezTo>
                    <a:pt x="6" y="6"/>
                    <a:pt x="4" y="13"/>
                    <a:pt x="1" y="17"/>
                  </a:cubicBezTo>
                  <a:cubicBezTo>
                    <a:pt x="4" y="12"/>
                    <a:pt x="6" y="6"/>
                    <a:pt x="6" y="0"/>
                  </a:cubicBezTo>
                  <a:cubicBezTo>
                    <a:pt x="0" y="1"/>
                    <a:pt x="0" y="1"/>
                    <a:pt x="0" y="1"/>
                  </a:cubicBezTo>
                  <a:cubicBezTo>
                    <a:pt x="3" y="6"/>
                    <a:pt x="6" y="10"/>
                    <a:pt x="9"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 name="Freeform 10"/>
            <p:cNvSpPr>
              <a:spLocks/>
            </p:cNvSpPr>
            <p:nvPr/>
          </p:nvSpPr>
          <p:spPr bwMode="auto">
            <a:xfrm rot="330659">
              <a:off x="4404446" y="5267331"/>
              <a:ext cx="41206" cy="12541"/>
            </a:xfrm>
            <a:custGeom>
              <a:avLst/>
              <a:gdLst>
                <a:gd name="T0" fmla="*/ 20603 w 10"/>
                <a:gd name="T1" fmla="*/ 8361 h 3"/>
                <a:gd name="T2" fmla="*/ 37085 w 10"/>
                <a:gd name="T3" fmla="*/ 12541 h 3"/>
                <a:gd name="T4" fmla="*/ 0 w 10"/>
                <a:gd name="T5" fmla="*/ 0 h 3"/>
                <a:gd name="T6" fmla="*/ 20603 w 10"/>
                <a:gd name="T7" fmla="*/ 836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3">
                  <a:moveTo>
                    <a:pt x="5" y="2"/>
                  </a:moveTo>
                  <a:cubicBezTo>
                    <a:pt x="8" y="3"/>
                    <a:pt x="10" y="3"/>
                    <a:pt x="9" y="3"/>
                  </a:cubicBezTo>
                  <a:cubicBezTo>
                    <a:pt x="8" y="3"/>
                    <a:pt x="5" y="3"/>
                    <a:pt x="0" y="0"/>
                  </a:cubicBezTo>
                  <a:cubicBezTo>
                    <a:pt x="0" y="0"/>
                    <a:pt x="3" y="1"/>
                    <a:pt x="5"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6" name="Freeform 11"/>
            <p:cNvSpPr>
              <a:spLocks/>
            </p:cNvSpPr>
            <p:nvPr/>
          </p:nvSpPr>
          <p:spPr bwMode="auto">
            <a:xfrm rot="330659">
              <a:off x="4444711" y="5281503"/>
              <a:ext cx="68079" cy="8958"/>
            </a:xfrm>
            <a:custGeom>
              <a:avLst/>
              <a:gdLst>
                <a:gd name="T0" fmla="*/ 4255 w 16"/>
                <a:gd name="T1" fmla="*/ 4479 h 2"/>
                <a:gd name="T2" fmla="*/ 68079 w 16"/>
                <a:gd name="T3" fmla="*/ 0 h 2"/>
                <a:gd name="T4" fmla="*/ 34040 w 16"/>
                <a:gd name="T5" fmla="*/ 4479 h 2"/>
                <a:gd name="T6" fmla="*/ 4255 w 16"/>
                <a:gd name="T7" fmla="*/ 4479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
                  <a:moveTo>
                    <a:pt x="1" y="1"/>
                  </a:moveTo>
                  <a:cubicBezTo>
                    <a:pt x="9" y="2"/>
                    <a:pt x="13" y="1"/>
                    <a:pt x="16" y="0"/>
                  </a:cubicBezTo>
                  <a:cubicBezTo>
                    <a:pt x="16" y="0"/>
                    <a:pt x="12" y="1"/>
                    <a:pt x="8" y="1"/>
                  </a:cubicBezTo>
                  <a:cubicBezTo>
                    <a:pt x="3" y="2"/>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 name="Freeform 12"/>
            <p:cNvSpPr>
              <a:spLocks/>
            </p:cNvSpPr>
            <p:nvPr/>
          </p:nvSpPr>
          <p:spPr bwMode="auto">
            <a:xfrm rot="330659">
              <a:off x="5078641" y="5231203"/>
              <a:ext cx="68079" cy="64496"/>
            </a:xfrm>
            <a:custGeom>
              <a:avLst/>
              <a:gdLst>
                <a:gd name="T0" fmla="*/ 8510 w 16"/>
                <a:gd name="T1" fmla="*/ 60196 h 15"/>
                <a:gd name="T2" fmla="*/ 42549 w 16"/>
                <a:gd name="T3" fmla="*/ 34398 h 15"/>
                <a:gd name="T4" fmla="*/ 68079 w 16"/>
                <a:gd name="T5" fmla="*/ 0 h 15"/>
                <a:gd name="T6" fmla="*/ 29785 w 16"/>
                <a:gd name="T7" fmla="*/ 42997 h 15"/>
                <a:gd name="T8" fmla="*/ 8510 w 16"/>
                <a:gd name="T9" fmla="*/ 60196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5">
                  <a:moveTo>
                    <a:pt x="2" y="14"/>
                  </a:moveTo>
                  <a:cubicBezTo>
                    <a:pt x="4" y="13"/>
                    <a:pt x="7" y="11"/>
                    <a:pt x="10" y="8"/>
                  </a:cubicBezTo>
                  <a:cubicBezTo>
                    <a:pt x="13" y="5"/>
                    <a:pt x="15" y="2"/>
                    <a:pt x="16" y="0"/>
                  </a:cubicBezTo>
                  <a:cubicBezTo>
                    <a:pt x="15" y="3"/>
                    <a:pt x="11" y="8"/>
                    <a:pt x="7" y="10"/>
                  </a:cubicBezTo>
                  <a:cubicBezTo>
                    <a:pt x="3" y="13"/>
                    <a:pt x="0" y="15"/>
                    <a:pt x="2" y="1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 name="Freeform 13"/>
            <p:cNvSpPr>
              <a:spLocks/>
            </p:cNvSpPr>
            <p:nvPr/>
          </p:nvSpPr>
          <p:spPr bwMode="auto">
            <a:xfrm rot="330659">
              <a:off x="5375924" y="5202562"/>
              <a:ext cx="37623" cy="39414"/>
            </a:xfrm>
            <a:custGeom>
              <a:avLst/>
              <a:gdLst>
                <a:gd name="T0" fmla="*/ 0 w 9"/>
                <a:gd name="T1" fmla="*/ 39414 h 9"/>
                <a:gd name="T2" fmla="*/ 25082 w 9"/>
                <a:gd name="T3" fmla="*/ 17517 h 9"/>
                <a:gd name="T4" fmla="*/ 12541 w 9"/>
                <a:gd name="T5" fmla="*/ 35035 h 9"/>
                <a:gd name="T6" fmla="*/ 0 w 9"/>
                <a:gd name="T7" fmla="*/ 39414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9">
                  <a:moveTo>
                    <a:pt x="0" y="9"/>
                  </a:moveTo>
                  <a:cubicBezTo>
                    <a:pt x="3" y="8"/>
                    <a:pt x="4" y="7"/>
                    <a:pt x="6" y="4"/>
                  </a:cubicBezTo>
                  <a:cubicBezTo>
                    <a:pt x="9" y="0"/>
                    <a:pt x="6" y="5"/>
                    <a:pt x="3" y="8"/>
                  </a:cubicBezTo>
                  <a:cubicBezTo>
                    <a:pt x="2" y="9"/>
                    <a:pt x="1" y="9"/>
                    <a:pt x="0" y="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 name="Freeform 14"/>
            <p:cNvSpPr>
              <a:spLocks/>
            </p:cNvSpPr>
            <p:nvPr/>
          </p:nvSpPr>
          <p:spPr bwMode="auto">
            <a:xfrm rot="330659">
              <a:off x="6691166" y="1594517"/>
              <a:ext cx="34040" cy="26874"/>
            </a:xfrm>
            <a:custGeom>
              <a:avLst/>
              <a:gdLst>
                <a:gd name="T0" fmla="*/ 0 w 8"/>
                <a:gd name="T1" fmla="*/ 0 h 6"/>
                <a:gd name="T2" fmla="*/ 34040 w 8"/>
                <a:gd name="T3" fmla="*/ 26874 h 6"/>
                <a:gd name="T4" fmla="*/ 29785 w 8"/>
                <a:gd name="T5" fmla="*/ 22395 h 6"/>
                <a:gd name="T6" fmla="*/ 0 w 8"/>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6">
                  <a:moveTo>
                    <a:pt x="0" y="0"/>
                  </a:moveTo>
                  <a:cubicBezTo>
                    <a:pt x="3" y="1"/>
                    <a:pt x="6" y="3"/>
                    <a:pt x="8" y="6"/>
                  </a:cubicBezTo>
                  <a:cubicBezTo>
                    <a:pt x="8" y="5"/>
                    <a:pt x="7" y="5"/>
                    <a:pt x="7" y="5"/>
                  </a:cubicBezTo>
                  <a:cubicBezTo>
                    <a:pt x="5" y="3"/>
                    <a:pt x="3"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0" name="Freeform 15"/>
            <p:cNvSpPr>
              <a:spLocks/>
            </p:cNvSpPr>
            <p:nvPr/>
          </p:nvSpPr>
          <p:spPr bwMode="auto">
            <a:xfrm rot="330659">
              <a:off x="4505752" y="1439331"/>
              <a:ext cx="32248" cy="8958"/>
            </a:xfrm>
            <a:custGeom>
              <a:avLst/>
              <a:gdLst>
                <a:gd name="T0" fmla="*/ 32248 w 8"/>
                <a:gd name="T1" fmla="*/ 8958 h 2"/>
                <a:gd name="T2" fmla="*/ 4031 w 8"/>
                <a:gd name="T3" fmla="*/ 0 h 2"/>
                <a:gd name="T4" fmla="*/ 0 w 8"/>
                <a:gd name="T5" fmla="*/ 0 h 2"/>
                <a:gd name="T6" fmla="*/ 12093 w 8"/>
                <a:gd name="T7" fmla="*/ 4479 h 2"/>
                <a:gd name="T8" fmla="*/ 32248 w 8"/>
                <a:gd name="T9" fmla="*/ 8958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
                  <a:moveTo>
                    <a:pt x="8" y="2"/>
                  </a:moveTo>
                  <a:cubicBezTo>
                    <a:pt x="4" y="1"/>
                    <a:pt x="2" y="1"/>
                    <a:pt x="1" y="0"/>
                  </a:cubicBezTo>
                  <a:cubicBezTo>
                    <a:pt x="1" y="0"/>
                    <a:pt x="1" y="0"/>
                    <a:pt x="0" y="0"/>
                  </a:cubicBezTo>
                  <a:cubicBezTo>
                    <a:pt x="4" y="0"/>
                    <a:pt x="4" y="1"/>
                    <a:pt x="3" y="1"/>
                  </a:cubicBezTo>
                  <a:cubicBezTo>
                    <a:pt x="3" y="1"/>
                    <a:pt x="3" y="0"/>
                    <a:pt x="8"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1" name="Freeform 16"/>
            <p:cNvSpPr>
              <a:spLocks/>
            </p:cNvSpPr>
            <p:nvPr/>
          </p:nvSpPr>
          <p:spPr bwMode="auto">
            <a:xfrm rot="330659">
              <a:off x="3325577" y="1563724"/>
              <a:ext cx="8958" cy="8958"/>
            </a:xfrm>
            <a:custGeom>
              <a:avLst/>
              <a:gdLst>
                <a:gd name="T0" fmla="*/ 4479 w 2"/>
                <a:gd name="T1" fmla="*/ 0 h 2"/>
                <a:gd name="T2" fmla="*/ 8958 w 2"/>
                <a:gd name="T3" fmla="*/ 4479 h 2"/>
                <a:gd name="T4" fmla="*/ 0 w 2"/>
                <a:gd name="T5" fmla="*/ 8958 h 2"/>
                <a:gd name="T6" fmla="*/ 4479 w 2"/>
                <a:gd name="T7" fmla="*/ 4479 h 2"/>
                <a:gd name="T8" fmla="*/ 4479 w 2"/>
                <a:gd name="T9" fmla="*/ 8958 h 2"/>
                <a:gd name="T10" fmla="*/ 8958 w 2"/>
                <a:gd name="T11" fmla="*/ 8958 h 2"/>
                <a:gd name="T12" fmla="*/ 4479 w 2"/>
                <a:gd name="T13" fmla="*/ 4479 h 2"/>
                <a:gd name="T14" fmla="*/ 4479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1" y="0"/>
                  </a:moveTo>
                  <a:cubicBezTo>
                    <a:pt x="2" y="1"/>
                    <a:pt x="2" y="1"/>
                    <a:pt x="2" y="1"/>
                  </a:cubicBezTo>
                  <a:cubicBezTo>
                    <a:pt x="0" y="2"/>
                    <a:pt x="0" y="2"/>
                    <a:pt x="0" y="2"/>
                  </a:cubicBezTo>
                  <a:cubicBezTo>
                    <a:pt x="1" y="1"/>
                    <a:pt x="1" y="1"/>
                    <a:pt x="1" y="1"/>
                  </a:cubicBezTo>
                  <a:cubicBezTo>
                    <a:pt x="1" y="2"/>
                    <a:pt x="1" y="2"/>
                    <a:pt x="1" y="2"/>
                  </a:cubicBezTo>
                  <a:cubicBezTo>
                    <a:pt x="2" y="2"/>
                    <a:pt x="2" y="2"/>
                    <a:pt x="2" y="2"/>
                  </a:cubicBezTo>
                  <a:cubicBezTo>
                    <a:pt x="1"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2" name="Freeform 17"/>
            <p:cNvSpPr>
              <a:spLocks/>
            </p:cNvSpPr>
            <p:nvPr/>
          </p:nvSpPr>
          <p:spPr bwMode="auto">
            <a:xfrm rot="330659">
              <a:off x="1694089" y="1281516"/>
              <a:ext cx="5156524" cy="4078661"/>
            </a:xfrm>
            <a:custGeom>
              <a:avLst/>
              <a:gdLst>
                <a:gd name="T0" fmla="*/ 562577 w 10000"/>
                <a:gd name="T1" fmla="*/ 3946857 h 10088"/>
                <a:gd name="T2" fmla="*/ 2792258 w 10000"/>
                <a:gd name="T3" fmla="*/ 3853461 h 10088"/>
                <a:gd name="T4" fmla="*/ 5143117 w 10000"/>
                <a:gd name="T5" fmla="*/ 3357375 h 10088"/>
                <a:gd name="T6" fmla="*/ 4758440 w 10000"/>
                <a:gd name="T7" fmla="*/ 176683 h 10088"/>
                <a:gd name="T8" fmla="*/ 2403971 w 10000"/>
                <a:gd name="T9" fmla="*/ 294741 h 10088"/>
                <a:gd name="T10" fmla="*/ 142320 w 10000"/>
                <a:gd name="T11" fmla="*/ 679642 h 10088"/>
                <a:gd name="T12" fmla="*/ 562577 w 10000"/>
                <a:gd name="T13" fmla="*/ 3946857 h 100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000" h="10088">
                  <a:moveTo>
                    <a:pt x="1091" y="9762"/>
                  </a:moveTo>
                  <a:cubicBezTo>
                    <a:pt x="1979" y="10509"/>
                    <a:pt x="3935" y="9774"/>
                    <a:pt x="5415" y="9531"/>
                  </a:cubicBezTo>
                  <a:cubicBezTo>
                    <a:pt x="6895" y="9288"/>
                    <a:pt x="10005" y="9512"/>
                    <a:pt x="9974" y="8304"/>
                  </a:cubicBezTo>
                  <a:cubicBezTo>
                    <a:pt x="10123" y="7297"/>
                    <a:pt x="9608" y="859"/>
                    <a:pt x="9228" y="437"/>
                  </a:cubicBezTo>
                  <a:cubicBezTo>
                    <a:pt x="8513" y="-566"/>
                    <a:pt x="6775" y="434"/>
                    <a:pt x="4662" y="729"/>
                  </a:cubicBezTo>
                  <a:cubicBezTo>
                    <a:pt x="2688" y="992"/>
                    <a:pt x="613" y="1086"/>
                    <a:pt x="276" y="1681"/>
                  </a:cubicBezTo>
                  <a:cubicBezTo>
                    <a:pt x="-399" y="2860"/>
                    <a:pt x="278" y="9111"/>
                    <a:pt x="1091" y="97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3" name="Freeform 18"/>
            <p:cNvSpPr>
              <a:spLocks noEditPoints="1"/>
            </p:cNvSpPr>
            <p:nvPr/>
          </p:nvSpPr>
          <p:spPr bwMode="auto">
            <a:xfrm rot="330659">
              <a:off x="1804703" y="1469223"/>
              <a:ext cx="5088018" cy="3799890"/>
            </a:xfrm>
            <a:custGeom>
              <a:avLst/>
              <a:gdLst>
                <a:gd name="T0" fmla="*/ 1076964 w 1200"/>
                <a:gd name="T1" fmla="*/ 3795644 h 895"/>
                <a:gd name="T2" fmla="*/ 1250804 w 1200"/>
                <a:gd name="T3" fmla="*/ 3778662 h 895"/>
                <a:gd name="T4" fmla="*/ 648722 w 1200"/>
                <a:gd name="T5" fmla="*/ 3761679 h 895"/>
                <a:gd name="T6" fmla="*/ 1590006 w 1200"/>
                <a:gd name="T7" fmla="*/ 3731959 h 895"/>
                <a:gd name="T8" fmla="*/ 1763846 w 1200"/>
                <a:gd name="T9" fmla="*/ 3706485 h 895"/>
                <a:gd name="T10" fmla="*/ 508802 w 1200"/>
                <a:gd name="T11" fmla="*/ 3676765 h 895"/>
                <a:gd name="T12" fmla="*/ 2187848 w 1200"/>
                <a:gd name="T13" fmla="*/ 3617325 h 895"/>
                <a:gd name="T14" fmla="*/ 432482 w 1200"/>
                <a:gd name="T15" fmla="*/ 3604588 h 895"/>
                <a:gd name="T16" fmla="*/ 2620329 w 1200"/>
                <a:gd name="T17" fmla="*/ 3591851 h 895"/>
                <a:gd name="T18" fmla="*/ 2789930 w 1200"/>
                <a:gd name="T19" fmla="*/ 3574869 h 895"/>
                <a:gd name="T20" fmla="*/ 3052811 w 1200"/>
                <a:gd name="T21" fmla="*/ 3549394 h 895"/>
                <a:gd name="T22" fmla="*/ 3222411 w 1200"/>
                <a:gd name="T23" fmla="*/ 3532412 h 895"/>
                <a:gd name="T24" fmla="*/ 3570093 w 1200"/>
                <a:gd name="T25" fmla="*/ 3502692 h 895"/>
                <a:gd name="T26" fmla="*/ 3811773 w 1200"/>
                <a:gd name="T27" fmla="*/ 3468726 h 895"/>
                <a:gd name="T28" fmla="*/ 360401 w 1200"/>
                <a:gd name="T29" fmla="*/ 3460235 h 895"/>
                <a:gd name="T30" fmla="*/ 4172175 w 1200"/>
                <a:gd name="T31" fmla="*/ 3443252 h 895"/>
                <a:gd name="T32" fmla="*/ 4443536 w 1200"/>
                <a:gd name="T33" fmla="*/ 3396550 h 895"/>
                <a:gd name="T34" fmla="*/ 4596176 w 1200"/>
                <a:gd name="T35" fmla="*/ 3354093 h 895"/>
                <a:gd name="T36" fmla="*/ 4837857 w 1200"/>
                <a:gd name="T37" fmla="*/ 3303145 h 895"/>
                <a:gd name="T38" fmla="*/ 4922657 w 1200"/>
                <a:gd name="T39" fmla="*/ 3269179 h 895"/>
                <a:gd name="T40" fmla="*/ 5007458 w 1200"/>
                <a:gd name="T41" fmla="*/ 3120580 h 895"/>
                <a:gd name="T42" fmla="*/ 5032898 w 1200"/>
                <a:gd name="T43" fmla="*/ 3039912 h 895"/>
                <a:gd name="T44" fmla="*/ 190801 w 1200"/>
                <a:gd name="T45" fmla="*/ 2882822 h 895"/>
                <a:gd name="T46" fmla="*/ 5079538 w 1200"/>
                <a:gd name="T47" fmla="*/ 2768188 h 895"/>
                <a:gd name="T48" fmla="*/ 139920 w 1200"/>
                <a:gd name="T49" fmla="*/ 2628080 h 895"/>
                <a:gd name="T50" fmla="*/ 114480 w 1200"/>
                <a:gd name="T51" fmla="*/ 2454007 h 895"/>
                <a:gd name="T52" fmla="*/ 101760 w 1200"/>
                <a:gd name="T53" fmla="*/ 2369093 h 895"/>
                <a:gd name="T54" fmla="*/ 5066818 w 1200"/>
                <a:gd name="T55" fmla="*/ 2262951 h 895"/>
                <a:gd name="T56" fmla="*/ 67840 w 1200"/>
                <a:gd name="T57" fmla="*/ 2097369 h 895"/>
                <a:gd name="T58" fmla="*/ 5049858 w 1200"/>
                <a:gd name="T59" fmla="*/ 2003964 h 895"/>
                <a:gd name="T60" fmla="*/ 5041378 w 1200"/>
                <a:gd name="T61" fmla="*/ 1919051 h 895"/>
                <a:gd name="T62" fmla="*/ 33920 w 1200"/>
                <a:gd name="T63" fmla="*/ 1740732 h 895"/>
                <a:gd name="T64" fmla="*/ 5003218 w 1200"/>
                <a:gd name="T65" fmla="*/ 1647327 h 895"/>
                <a:gd name="T66" fmla="*/ 4240 w 1200"/>
                <a:gd name="T67" fmla="*/ 1494482 h 895"/>
                <a:gd name="T68" fmla="*/ 4986258 w 1200"/>
                <a:gd name="T69" fmla="*/ 1401077 h 895"/>
                <a:gd name="T70" fmla="*/ 4986258 w 1200"/>
                <a:gd name="T71" fmla="*/ 1299180 h 895"/>
                <a:gd name="T72" fmla="*/ 0 w 1200"/>
                <a:gd name="T73" fmla="*/ 1146336 h 895"/>
                <a:gd name="T74" fmla="*/ 16960 w 1200"/>
                <a:gd name="T75" fmla="*/ 1074159 h 895"/>
                <a:gd name="T76" fmla="*/ 4931137 w 1200"/>
                <a:gd name="T77" fmla="*/ 972262 h 895"/>
                <a:gd name="T78" fmla="*/ 50880 w 1200"/>
                <a:gd name="T79" fmla="*/ 802435 h 895"/>
                <a:gd name="T80" fmla="*/ 4901457 w 1200"/>
                <a:gd name="T81" fmla="*/ 696293 h 895"/>
                <a:gd name="T82" fmla="*/ 101760 w 1200"/>
                <a:gd name="T83" fmla="*/ 564676 h 895"/>
                <a:gd name="T84" fmla="*/ 173841 w 1200"/>
                <a:gd name="T85" fmla="*/ 509482 h 895"/>
                <a:gd name="T86" fmla="*/ 334961 w 1200"/>
                <a:gd name="T87" fmla="*/ 437306 h 895"/>
                <a:gd name="T88" fmla="*/ 589362 w 1200"/>
                <a:gd name="T89" fmla="*/ 386358 h 895"/>
                <a:gd name="T90" fmla="*/ 754723 w 1200"/>
                <a:gd name="T91" fmla="*/ 339655 h 895"/>
                <a:gd name="T92" fmla="*/ 1000644 w 1200"/>
                <a:gd name="T93" fmla="*/ 331164 h 895"/>
                <a:gd name="T94" fmla="*/ 1187204 w 1200"/>
                <a:gd name="T95" fmla="*/ 331164 h 895"/>
                <a:gd name="T96" fmla="*/ 1458565 w 1200"/>
                <a:gd name="T97" fmla="*/ 297198 h 895"/>
                <a:gd name="T98" fmla="*/ 1619686 w 1200"/>
                <a:gd name="T99" fmla="*/ 297198 h 895"/>
                <a:gd name="T100" fmla="*/ 1878327 w 1200"/>
                <a:gd name="T101" fmla="*/ 271724 h 895"/>
                <a:gd name="T102" fmla="*/ 2047927 w 1200"/>
                <a:gd name="T103" fmla="*/ 254741 h 895"/>
                <a:gd name="T104" fmla="*/ 2306568 w 1200"/>
                <a:gd name="T105" fmla="*/ 225021 h 895"/>
                <a:gd name="T106" fmla="*/ 2480409 w 1200"/>
                <a:gd name="T107" fmla="*/ 203793 h 895"/>
                <a:gd name="T108" fmla="*/ 2739050 w 1200"/>
                <a:gd name="T109" fmla="*/ 174073 h 895"/>
                <a:gd name="T110" fmla="*/ 4697937 w 1200"/>
                <a:gd name="T111" fmla="*/ 127371 h 895"/>
                <a:gd name="T112" fmla="*/ 3167291 w 1200"/>
                <a:gd name="T113" fmla="*/ 118879 h 895"/>
                <a:gd name="T114" fmla="*/ 4625856 w 1200"/>
                <a:gd name="T115" fmla="*/ 67931 h 895"/>
                <a:gd name="T116" fmla="*/ 3595533 w 1200"/>
                <a:gd name="T117" fmla="*/ 42457 h 895"/>
                <a:gd name="T118" fmla="*/ 3765133 w 1200"/>
                <a:gd name="T119" fmla="*/ 25474 h 895"/>
                <a:gd name="T120" fmla="*/ 3938974 w 1200"/>
                <a:gd name="T121" fmla="*/ 33965 h 895"/>
                <a:gd name="T122" fmla="*/ 4023774 w 1200"/>
                <a:gd name="T123" fmla="*/ 29720 h 895"/>
                <a:gd name="T124" fmla="*/ 4201855 w 1200"/>
                <a:gd name="T125" fmla="*/ 0 h 8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0" h="895">
                  <a:moveTo>
                    <a:pt x="213" y="895"/>
                  </a:moveTo>
                  <a:cubicBezTo>
                    <a:pt x="213" y="895"/>
                    <a:pt x="213" y="895"/>
                    <a:pt x="213" y="895"/>
                  </a:cubicBezTo>
                  <a:cubicBezTo>
                    <a:pt x="211" y="895"/>
                    <a:pt x="210" y="893"/>
                    <a:pt x="210" y="892"/>
                  </a:cubicBezTo>
                  <a:cubicBezTo>
                    <a:pt x="210" y="890"/>
                    <a:pt x="212" y="889"/>
                    <a:pt x="213" y="889"/>
                  </a:cubicBezTo>
                  <a:cubicBezTo>
                    <a:pt x="213" y="889"/>
                    <a:pt x="213" y="889"/>
                    <a:pt x="213" y="889"/>
                  </a:cubicBezTo>
                  <a:cubicBezTo>
                    <a:pt x="215" y="889"/>
                    <a:pt x="216" y="890"/>
                    <a:pt x="216" y="892"/>
                  </a:cubicBezTo>
                  <a:cubicBezTo>
                    <a:pt x="216" y="893"/>
                    <a:pt x="215" y="895"/>
                    <a:pt x="213" y="895"/>
                  </a:cubicBezTo>
                  <a:close/>
                  <a:moveTo>
                    <a:pt x="234" y="895"/>
                  </a:moveTo>
                  <a:cubicBezTo>
                    <a:pt x="232" y="895"/>
                    <a:pt x="231" y="893"/>
                    <a:pt x="231" y="892"/>
                  </a:cubicBezTo>
                  <a:cubicBezTo>
                    <a:pt x="231" y="890"/>
                    <a:pt x="232" y="889"/>
                    <a:pt x="233" y="889"/>
                  </a:cubicBezTo>
                  <a:cubicBezTo>
                    <a:pt x="234" y="889"/>
                    <a:pt x="234" y="889"/>
                    <a:pt x="234" y="889"/>
                  </a:cubicBezTo>
                  <a:cubicBezTo>
                    <a:pt x="235" y="889"/>
                    <a:pt x="237" y="890"/>
                    <a:pt x="237" y="892"/>
                  </a:cubicBezTo>
                  <a:cubicBezTo>
                    <a:pt x="237" y="893"/>
                    <a:pt x="236" y="895"/>
                    <a:pt x="234" y="895"/>
                  </a:cubicBezTo>
                  <a:cubicBezTo>
                    <a:pt x="234" y="895"/>
                    <a:pt x="234" y="895"/>
                    <a:pt x="234" y="895"/>
                  </a:cubicBezTo>
                  <a:close/>
                  <a:moveTo>
                    <a:pt x="193" y="894"/>
                  </a:moveTo>
                  <a:cubicBezTo>
                    <a:pt x="193" y="894"/>
                    <a:pt x="193" y="894"/>
                    <a:pt x="193" y="894"/>
                  </a:cubicBezTo>
                  <a:cubicBezTo>
                    <a:pt x="191" y="894"/>
                    <a:pt x="190" y="892"/>
                    <a:pt x="190" y="890"/>
                  </a:cubicBezTo>
                  <a:cubicBezTo>
                    <a:pt x="190" y="889"/>
                    <a:pt x="191" y="887"/>
                    <a:pt x="193" y="888"/>
                  </a:cubicBezTo>
                  <a:cubicBezTo>
                    <a:pt x="193" y="888"/>
                    <a:pt x="193" y="888"/>
                    <a:pt x="193" y="888"/>
                  </a:cubicBezTo>
                  <a:cubicBezTo>
                    <a:pt x="195" y="888"/>
                    <a:pt x="196" y="889"/>
                    <a:pt x="196" y="891"/>
                  </a:cubicBezTo>
                  <a:cubicBezTo>
                    <a:pt x="196" y="893"/>
                    <a:pt x="195" y="894"/>
                    <a:pt x="193" y="894"/>
                  </a:cubicBezTo>
                  <a:close/>
                  <a:moveTo>
                    <a:pt x="254" y="894"/>
                  </a:moveTo>
                  <a:cubicBezTo>
                    <a:pt x="253" y="894"/>
                    <a:pt x="251" y="892"/>
                    <a:pt x="251" y="891"/>
                  </a:cubicBezTo>
                  <a:cubicBezTo>
                    <a:pt x="251" y="889"/>
                    <a:pt x="252" y="888"/>
                    <a:pt x="254" y="888"/>
                  </a:cubicBezTo>
                  <a:cubicBezTo>
                    <a:pt x="254" y="888"/>
                    <a:pt x="254" y="888"/>
                    <a:pt x="254" y="888"/>
                  </a:cubicBezTo>
                  <a:cubicBezTo>
                    <a:pt x="256" y="888"/>
                    <a:pt x="257" y="889"/>
                    <a:pt x="257" y="891"/>
                  </a:cubicBezTo>
                  <a:cubicBezTo>
                    <a:pt x="257" y="892"/>
                    <a:pt x="256" y="894"/>
                    <a:pt x="254" y="894"/>
                  </a:cubicBezTo>
                  <a:cubicBezTo>
                    <a:pt x="254" y="894"/>
                    <a:pt x="254" y="894"/>
                    <a:pt x="254" y="894"/>
                  </a:cubicBezTo>
                  <a:close/>
                  <a:moveTo>
                    <a:pt x="275" y="892"/>
                  </a:moveTo>
                  <a:cubicBezTo>
                    <a:pt x="273" y="892"/>
                    <a:pt x="271" y="891"/>
                    <a:pt x="271" y="889"/>
                  </a:cubicBezTo>
                  <a:cubicBezTo>
                    <a:pt x="271" y="888"/>
                    <a:pt x="272" y="886"/>
                    <a:pt x="274" y="886"/>
                  </a:cubicBezTo>
                  <a:cubicBezTo>
                    <a:pt x="274" y="886"/>
                    <a:pt x="274" y="886"/>
                    <a:pt x="274" y="886"/>
                  </a:cubicBezTo>
                  <a:cubicBezTo>
                    <a:pt x="276" y="886"/>
                    <a:pt x="277" y="887"/>
                    <a:pt x="278" y="889"/>
                  </a:cubicBezTo>
                  <a:cubicBezTo>
                    <a:pt x="278" y="891"/>
                    <a:pt x="276" y="892"/>
                    <a:pt x="275" y="892"/>
                  </a:cubicBezTo>
                  <a:cubicBezTo>
                    <a:pt x="275" y="892"/>
                    <a:pt x="275" y="892"/>
                    <a:pt x="275" y="892"/>
                  </a:cubicBezTo>
                  <a:close/>
                  <a:moveTo>
                    <a:pt x="173" y="891"/>
                  </a:moveTo>
                  <a:cubicBezTo>
                    <a:pt x="173" y="891"/>
                    <a:pt x="172" y="891"/>
                    <a:pt x="172" y="891"/>
                  </a:cubicBezTo>
                  <a:cubicBezTo>
                    <a:pt x="172" y="891"/>
                    <a:pt x="172" y="891"/>
                    <a:pt x="172" y="891"/>
                  </a:cubicBezTo>
                  <a:cubicBezTo>
                    <a:pt x="170" y="891"/>
                    <a:pt x="169" y="889"/>
                    <a:pt x="169" y="887"/>
                  </a:cubicBezTo>
                  <a:cubicBezTo>
                    <a:pt x="170" y="886"/>
                    <a:pt x="171" y="885"/>
                    <a:pt x="173" y="885"/>
                  </a:cubicBezTo>
                  <a:cubicBezTo>
                    <a:pt x="173" y="885"/>
                    <a:pt x="173" y="885"/>
                    <a:pt x="173" y="885"/>
                  </a:cubicBezTo>
                  <a:cubicBezTo>
                    <a:pt x="175" y="885"/>
                    <a:pt x="176" y="887"/>
                    <a:pt x="176" y="889"/>
                  </a:cubicBezTo>
                  <a:cubicBezTo>
                    <a:pt x="176" y="890"/>
                    <a:pt x="174" y="891"/>
                    <a:pt x="173" y="891"/>
                  </a:cubicBezTo>
                  <a:close/>
                  <a:moveTo>
                    <a:pt x="295" y="890"/>
                  </a:moveTo>
                  <a:cubicBezTo>
                    <a:pt x="293" y="890"/>
                    <a:pt x="292" y="889"/>
                    <a:pt x="292" y="887"/>
                  </a:cubicBezTo>
                  <a:cubicBezTo>
                    <a:pt x="291" y="886"/>
                    <a:pt x="292" y="884"/>
                    <a:pt x="294" y="884"/>
                  </a:cubicBezTo>
                  <a:cubicBezTo>
                    <a:pt x="295" y="884"/>
                    <a:pt x="295" y="884"/>
                    <a:pt x="295" y="884"/>
                  </a:cubicBezTo>
                  <a:cubicBezTo>
                    <a:pt x="296" y="884"/>
                    <a:pt x="298" y="885"/>
                    <a:pt x="298" y="887"/>
                  </a:cubicBezTo>
                  <a:cubicBezTo>
                    <a:pt x="298" y="888"/>
                    <a:pt x="297" y="890"/>
                    <a:pt x="295" y="890"/>
                  </a:cubicBezTo>
                  <a:cubicBezTo>
                    <a:pt x="295" y="890"/>
                    <a:pt x="295" y="890"/>
                    <a:pt x="295" y="890"/>
                  </a:cubicBezTo>
                  <a:close/>
                  <a:moveTo>
                    <a:pt x="315" y="888"/>
                  </a:moveTo>
                  <a:cubicBezTo>
                    <a:pt x="313" y="888"/>
                    <a:pt x="312" y="887"/>
                    <a:pt x="312" y="885"/>
                  </a:cubicBezTo>
                  <a:cubicBezTo>
                    <a:pt x="312" y="883"/>
                    <a:pt x="313" y="882"/>
                    <a:pt x="314" y="882"/>
                  </a:cubicBezTo>
                  <a:cubicBezTo>
                    <a:pt x="315" y="885"/>
                    <a:pt x="315" y="885"/>
                    <a:pt x="315" y="885"/>
                  </a:cubicBezTo>
                  <a:cubicBezTo>
                    <a:pt x="315" y="882"/>
                    <a:pt x="315" y="882"/>
                    <a:pt x="315" y="882"/>
                  </a:cubicBezTo>
                  <a:cubicBezTo>
                    <a:pt x="316" y="882"/>
                    <a:pt x="318" y="883"/>
                    <a:pt x="318" y="884"/>
                  </a:cubicBezTo>
                  <a:cubicBezTo>
                    <a:pt x="318" y="886"/>
                    <a:pt x="317" y="887"/>
                    <a:pt x="316" y="888"/>
                  </a:cubicBezTo>
                  <a:cubicBezTo>
                    <a:pt x="315" y="888"/>
                    <a:pt x="315" y="888"/>
                    <a:pt x="315" y="888"/>
                  </a:cubicBezTo>
                  <a:cubicBezTo>
                    <a:pt x="315" y="888"/>
                    <a:pt x="315" y="888"/>
                    <a:pt x="315" y="888"/>
                  </a:cubicBezTo>
                  <a:close/>
                  <a:moveTo>
                    <a:pt x="153" y="886"/>
                  </a:moveTo>
                  <a:cubicBezTo>
                    <a:pt x="153" y="886"/>
                    <a:pt x="152" y="886"/>
                    <a:pt x="152" y="886"/>
                  </a:cubicBezTo>
                  <a:cubicBezTo>
                    <a:pt x="150" y="886"/>
                    <a:pt x="149" y="884"/>
                    <a:pt x="150" y="882"/>
                  </a:cubicBezTo>
                  <a:cubicBezTo>
                    <a:pt x="150" y="881"/>
                    <a:pt x="152" y="880"/>
                    <a:pt x="153" y="880"/>
                  </a:cubicBezTo>
                  <a:cubicBezTo>
                    <a:pt x="154" y="880"/>
                    <a:pt x="154" y="880"/>
                    <a:pt x="154" y="880"/>
                  </a:cubicBezTo>
                  <a:cubicBezTo>
                    <a:pt x="156" y="881"/>
                    <a:pt x="156" y="883"/>
                    <a:pt x="156" y="884"/>
                  </a:cubicBezTo>
                  <a:cubicBezTo>
                    <a:pt x="155" y="886"/>
                    <a:pt x="154" y="886"/>
                    <a:pt x="153" y="886"/>
                  </a:cubicBezTo>
                  <a:close/>
                  <a:moveTo>
                    <a:pt x="335" y="885"/>
                  </a:moveTo>
                  <a:cubicBezTo>
                    <a:pt x="334" y="885"/>
                    <a:pt x="332" y="884"/>
                    <a:pt x="332" y="883"/>
                  </a:cubicBezTo>
                  <a:cubicBezTo>
                    <a:pt x="332" y="881"/>
                    <a:pt x="333" y="879"/>
                    <a:pt x="334" y="879"/>
                  </a:cubicBezTo>
                  <a:cubicBezTo>
                    <a:pt x="335" y="879"/>
                    <a:pt x="335" y="879"/>
                    <a:pt x="335" y="879"/>
                  </a:cubicBezTo>
                  <a:cubicBezTo>
                    <a:pt x="337" y="879"/>
                    <a:pt x="338" y="880"/>
                    <a:pt x="338" y="882"/>
                  </a:cubicBezTo>
                  <a:cubicBezTo>
                    <a:pt x="338" y="883"/>
                    <a:pt x="337" y="885"/>
                    <a:pt x="336" y="885"/>
                  </a:cubicBezTo>
                  <a:cubicBezTo>
                    <a:pt x="336" y="885"/>
                    <a:pt x="335" y="885"/>
                    <a:pt x="335" y="885"/>
                  </a:cubicBezTo>
                  <a:close/>
                  <a:moveTo>
                    <a:pt x="355" y="882"/>
                  </a:moveTo>
                  <a:cubicBezTo>
                    <a:pt x="354" y="882"/>
                    <a:pt x="353" y="881"/>
                    <a:pt x="352" y="880"/>
                  </a:cubicBezTo>
                  <a:cubicBezTo>
                    <a:pt x="352" y="878"/>
                    <a:pt x="353" y="877"/>
                    <a:pt x="355" y="876"/>
                  </a:cubicBezTo>
                  <a:cubicBezTo>
                    <a:pt x="355" y="876"/>
                    <a:pt x="355" y="876"/>
                    <a:pt x="355" y="876"/>
                  </a:cubicBezTo>
                  <a:cubicBezTo>
                    <a:pt x="357" y="876"/>
                    <a:pt x="358" y="877"/>
                    <a:pt x="359" y="879"/>
                  </a:cubicBezTo>
                  <a:cubicBezTo>
                    <a:pt x="359" y="881"/>
                    <a:pt x="358" y="882"/>
                    <a:pt x="356" y="882"/>
                  </a:cubicBezTo>
                  <a:cubicBezTo>
                    <a:pt x="356" y="882"/>
                    <a:pt x="356" y="882"/>
                    <a:pt x="355" y="882"/>
                  </a:cubicBezTo>
                  <a:close/>
                  <a:moveTo>
                    <a:pt x="375" y="879"/>
                  </a:moveTo>
                  <a:cubicBezTo>
                    <a:pt x="374" y="879"/>
                    <a:pt x="373" y="878"/>
                    <a:pt x="372" y="877"/>
                  </a:cubicBezTo>
                  <a:cubicBezTo>
                    <a:pt x="372" y="875"/>
                    <a:pt x="373" y="874"/>
                    <a:pt x="375" y="873"/>
                  </a:cubicBezTo>
                  <a:cubicBezTo>
                    <a:pt x="375" y="873"/>
                    <a:pt x="375" y="873"/>
                    <a:pt x="375" y="873"/>
                  </a:cubicBezTo>
                  <a:cubicBezTo>
                    <a:pt x="377" y="873"/>
                    <a:pt x="378" y="874"/>
                    <a:pt x="379" y="876"/>
                  </a:cubicBezTo>
                  <a:cubicBezTo>
                    <a:pt x="379" y="878"/>
                    <a:pt x="378" y="879"/>
                    <a:pt x="376" y="879"/>
                  </a:cubicBezTo>
                  <a:cubicBezTo>
                    <a:pt x="376" y="879"/>
                    <a:pt x="376" y="879"/>
                    <a:pt x="376" y="879"/>
                  </a:cubicBezTo>
                  <a:cubicBezTo>
                    <a:pt x="376" y="879"/>
                    <a:pt x="375" y="879"/>
                    <a:pt x="375" y="879"/>
                  </a:cubicBezTo>
                  <a:close/>
                  <a:moveTo>
                    <a:pt x="134" y="879"/>
                  </a:moveTo>
                  <a:cubicBezTo>
                    <a:pt x="134" y="879"/>
                    <a:pt x="133" y="879"/>
                    <a:pt x="133" y="878"/>
                  </a:cubicBezTo>
                  <a:cubicBezTo>
                    <a:pt x="132" y="878"/>
                    <a:pt x="132" y="878"/>
                    <a:pt x="132" y="878"/>
                  </a:cubicBezTo>
                  <a:cubicBezTo>
                    <a:pt x="131" y="877"/>
                    <a:pt x="130" y="875"/>
                    <a:pt x="131" y="874"/>
                  </a:cubicBezTo>
                  <a:cubicBezTo>
                    <a:pt x="132" y="873"/>
                    <a:pt x="134" y="872"/>
                    <a:pt x="135" y="873"/>
                  </a:cubicBezTo>
                  <a:cubicBezTo>
                    <a:pt x="136" y="873"/>
                    <a:pt x="136" y="873"/>
                    <a:pt x="136" y="873"/>
                  </a:cubicBezTo>
                  <a:cubicBezTo>
                    <a:pt x="137" y="874"/>
                    <a:pt x="138" y="876"/>
                    <a:pt x="137" y="877"/>
                  </a:cubicBezTo>
                  <a:cubicBezTo>
                    <a:pt x="136" y="878"/>
                    <a:pt x="135" y="879"/>
                    <a:pt x="134" y="879"/>
                  </a:cubicBezTo>
                  <a:close/>
                  <a:moveTo>
                    <a:pt x="396" y="876"/>
                  </a:moveTo>
                  <a:cubicBezTo>
                    <a:pt x="394" y="876"/>
                    <a:pt x="393" y="875"/>
                    <a:pt x="393" y="874"/>
                  </a:cubicBezTo>
                  <a:cubicBezTo>
                    <a:pt x="392" y="872"/>
                    <a:pt x="393" y="871"/>
                    <a:pt x="395" y="870"/>
                  </a:cubicBezTo>
                  <a:cubicBezTo>
                    <a:pt x="395" y="870"/>
                    <a:pt x="395" y="870"/>
                    <a:pt x="395" y="870"/>
                  </a:cubicBezTo>
                  <a:cubicBezTo>
                    <a:pt x="397" y="870"/>
                    <a:pt x="399" y="871"/>
                    <a:pt x="399" y="873"/>
                  </a:cubicBezTo>
                  <a:cubicBezTo>
                    <a:pt x="399" y="875"/>
                    <a:pt x="398" y="876"/>
                    <a:pt x="396" y="876"/>
                  </a:cubicBezTo>
                  <a:cubicBezTo>
                    <a:pt x="396" y="876"/>
                    <a:pt x="396" y="876"/>
                    <a:pt x="396" y="876"/>
                  </a:cubicBezTo>
                  <a:close/>
                  <a:moveTo>
                    <a:pt x="416" y="873"/>
                  </a:moveTo>
                  <a:cubicBezTo>
                    <a:pt x="415" y="873"/>
                    <a:pt x="413" y="872"/>
                    <a:pt x="413" y="871"/>
                  </a:cubicBezTo>
                  <a:cubicBezTo>
                    <a:pt x="413" y="869"/>
                    <a:pt x="414" y="868"/>
                    <a:pt x="415" y="867"/>
                  </a:cubicBezTo>
                  <a:cubicBezTo>
                    <a:pt x="415" y="867"/>
                    <a:pt x="416" y="867"/>
                    <a:pt x="416" y="867"/>
                  </a:cubicBezTo>
                  <a:cubicBezTo>
                    <a:pt x="417" y="867"/>
                    <a:pt x="419" y="868"/>
                    <a:pt x="419" y="870"/>
                  </a:cubicBezTo>
                  <a:cubicBezTo>
                    <a:pt x="419" y="872"/>
                    <a:pt x="418" y="873"/>
                    <a:pt x="416" y="873"/>
                  </a:cubicBezTo>
                  <a:cubicBezTo>
                    <a:pt x="416" y="873"/>
                    <a:pt x="416" y="873"/>
                    <a:pt x="416" y="873"/>
                  </a:cubicBezTo>
                  <a:close/>
                  <a:moveTo>
                    <a:pt x="436" y="870"/>
                  </a:moveTo>
                  <a:cubicBezTo>
                    <a:pt x="435" y="870"/>
                    <a:pt x="433" y="869"/>
                    <a:pt x="433" y="868"/>
                  </a:cubicBezTo>
                  <a:cubicBezTo>
                    <a:pt x="433" y="866"/>
                    <a:pt x="434" y="865"/>
                    <a:pt x="435" y="864"/>
                  </a:cubicBezTo>
                  <a:cubicBezTo>
                    <a:pt x="435" y="864"/>
                    <a:pt x="436" y="864"/>
                    <a:pt x="436" y="864"/>
                  </a:cubicBezTo>
                  <a:cubicBezTo>
                    <a:pt x="437" y="864"/>
                    <a:pt x="439" y="865"/>
                    <a:pt x="439" y="867"/>
                  </a:cubicBezTo>
                  <a:cubicBezTo>
                    <a:pt x="439" y="868"/>
                    <a:pt x="438" y="870"/>
                    <a:pt x="437" y="870"/>
                  </a:cubicBezTo>
                  <a:cubicBezTo>
                    <a:pt x="437" y="870"/>
                    <a:pt x="436" y="870"/>
                    <a:pt x="436" y="870"/>
                  </a:cubicBezTo>
                  <a:close/>
                  <a:moveTo>
                    <a:pt x="456" y="867"/>
                  </a:moveTo>
                  <a:cubicBezTo>
                    <a:pt x="455" y="867"/>
                    <a:pt x="453" y="866"/>
                    <a:pt x="453" y="865"/>
                  </a:cubicBezTo>
                  <a:cubicBezTo>
                    <a:pt x="453" y="863"/>
                    <a:pt x="454" y="862"/>
                    <a:pt x="456" y="861"/>
                  </a:cubicBezTo>
                  <a:cubicBezTo>
                    <a:pt x="456" y="864"/>
                    <a:pt x="456" y="864"/>
                    <a:pt x="456" y="864"/>
                  </a:cubicBezTo>
                  <a:cubicBezTo>
                    <a:pt x="456" y="861"/>
                    <a:pt x="456" y="861"/>
                    <a:pt x="456" y="861"/>
                  </a:cubicBezTo>
                  <a:cubicBezTo>
                    <a:pt x="458" y="861"/>
                    <a:pt x="459" y="862"/>
                    <a:pt x="459" y="864"/>
                  </a:cubicBezTo>
                  <a:cubicBezTo>
                    <a:pt x="460" y="865"/>
                    <a:pt x="458" y="867"/>
                    <a:pt x="457" y="867"/>
                  </a:cubicBezTo>
                  <a:cubicBezTo>
                    <a:pt x="457" y="867"/>
                    <a:pt x="456" y="867"/>
                    <a:pt x="456" y="867"/>
                  </a:cubicBezTo>
                  <a:cubicBezTo>
                    <a:pt x="456" y="867"/>
                    <a:pt x="456" y="867"/>
                    <a:pt x="456" y="867"/>
                  </a:cubicBezTo>
                  <a:close/>
                  <a:moveTo>
                    <a:pt x="118" y="867"/>
                  </a:moveTo>
                  <a:cubicBezTo>
                    <a:pt x="117" y="867"/>
                    <a:pt x="116" y="866"/>
                    <a:pt x="116" y="866"/>
                  </a:cubicBezTo>
                  <a:cubicBezTo>
                    <a:pt x="115" y="865"/>
                    <a:pt x="114" y="863"/>
                    <a:pt x="116" y="861"/>
                  </a:cubicBezTo>
                  <a:cubicBezTo>
                    <a:pt x="117" y="860"/>
                    <a:pt x="118" y="860"/>
                    <a:pt x="120" y="861"/>
                  </a:cubicBezTo>
                  <a:cubicBezTo>
                    <a:pt x="120" y="861"/>
                    <a:pt x="120" y="861"/>
                    <a:pt x="120" y="861"/>
                  </a:cubicBezTo>
                  <a:cubicBezTo>
                    <a:pt x="121" y="863"/>
                    <a:pt x="121" y="865"/>
                    <a:pt x="120" y="866"/>
                  </a:cubicBezTo>
                  <a:cubicBezTo>
                    <a:pt x="119" y="866"/>
                    <a:pt x="119" y="867"/>
                    <a:pt x="118" y="867"/>
                  </a:cubicBezTo>
                  <a:close/>
                  <a:moveTo>
                    <a:pt x="476" y="864"/>
                  </a:moveTo>
                  <a:cubicBezTo>
                    <a:pt x="475" y="864"/>
                    <a:pt x="473" y="863"/>
                    <a:pt x="473" y="862"/>
                  </a:cubicBezTo>
                  <a:cubicBezTo>
                    <a:pt x="473" y="860"/>
                    <a:pt x="474" y="858"/>
                    <a:pt x="476" y="858"/>
                  </a:cubicBezTo>
                  <a:cubicBezTo>
                    <a:pt x="476" y="861"/>
                    <a:pt x="476" y="861"/>
                    <a:pt x="476" y="861"/>
                  </a:cubicBezTo>
                  <a:cubicBezTo>
                    <a:pt x="476" y="858"/>
                    <a:pt x="476" y="858"/>
                    <a:pt x="476" y="858"/>
                  </a:cubicBezTo>
                  <a:cubicBezTo>
                    <a:pt x="478" y="858"/>
                    <a:pt x="479" y="859"/>
                    <a:pt x="480" y="861"/>
                  </a:cubicBezTo>
                  <a:cubicBezTo>
                    <a:pt x="480" y="862"/>
                    <a:pt x="479" y="864"/>
                    <a:pt x="477" y="864"/>
                  </a:cubicBezTo>
                  <a:cubicBezTo>
                    <a:pt x="477" y="864"/>
                    <a:pt x="477" y="864"/>
                    <a:pt x="477" y="864"/>
                  </a:cubicBezTo>
                  <a:cubicBezTo>
                    <a:pt x="476" y="864"/>
                    <a:pt x="476" y="864"/>
                    <a:pt x="476" y="864"/>
                  </a:cubicBezTo>
                  <a:close/>
                  <a:moveTo>
                    <a:pt x="496" y="861"/>
                  </a:moveTo>
                  <a:cubicBezTo>
                    <a:pt x="495" y="861"/>
                    <a:pt x="494" y="860"/>
                    <a:pt x="493" y="859"/>
                  </a:cubicBezTo>
                  <a:cubicBezTo>
                    <a:pt x="493" y="857"/>
                    <a:pt x="494" y="856"/>
                    <a:pt x="496" y="855"/>
                  </a:cubicBezTo>
                  <a:cubicBezTo>
                    <a:pt x="496" y="858"/>
                    <a:pt x="496" y="858"/>
                    <a:pt x="496" y="858"/>
                  </a:cubicBezTo>
                  <a:cubicBezTo>
                    <a:pt x="496" y="855"/>
                    <a:pt x="496" y="855"/>
                    <a:pt x="496" y="855"/>
                  </a:cubicBezTo>
                  <a:cubicBezTo>
                    <a:pt x="498" y="855"/>
                    <a:pt x="499" y="856"/>
                    <a:pt x="500" y="858"/>
                  </a:cubicBezTo>
                  <a:cubicBezTo>
                    <a:pt x="500" y="859"/>
                    <a:pt x="499" y="861"/>
                    <a:pt x="497" y="861"/>
                  </a:cubicBezTo>
                  <a:cubicBezTo>
                    <a:pt x="497" y="861"/>
                    <a:pt x="497" y="861"/>
                    <a:pt x="497" y="861"/>
                  </a:cubicBezTo>
                  <a:cubicBezTo>
                    <a:pt x="497" y="861"/>
                    <a:pt x="497" y="861"/>
                    <a:pt x="496" y="861"/>
                  </a:cubicBezTo>
                  <a:close/>
                  <a:moveTo>
                    <a:pt x="517" y="858"/>
                  </a:moveTo>
                  <a:cubicBezTo>
                    <a:pt x="515" y="858"/>
                    <a:pt x="514" y="857"/>
                    <a:pt x="514" y="856"/>
                  </a:cubicBezTo>
                  <a:cubicBezTo>
                    <a:pt x="514" y="854"/>
                    <a:pt x="515" y="853"/>
                    <a:pt x="516" y="852"/>
                  </a:cubicBezTo>
                  <a:cubicBezTo>
                    <a:pt x="516" y="852"/>
                    <a:pt x="517" y="852"/>
                    <a:pt x="517" y="852"/>
                  </a:cubicBezTo>
                  <a:cubicBezTo>
                    <a:pt x="518" y="852"/>
                    <a:pt x="520" y="853"/>
                    <a:pt x="520" y="855"/>
                  </a:cubicBezTo>
                  <a:cubicBezTo>
                    <a:pt x="520" y="857"/>
                    <a:pt x="519" y="858"/>
                    <a:pt x="517" y="858"/>
                  </a:cubicBezTo>
                  <a:cubicBezTo>
                    <a:pt x="517" y="858"/>
                    <a:pt x="517" y="858"/>
                    <a:pt x="517" y="858"/>
                  </a:cubicBezTo>
                  <a:close/>
                  <a:moveTo>
                    <a:pt x="537" y="856"/>
                  </a:moveTo>
                  <a:cubicBezTo>
                    <a:pt x="536" y="856"/>
                    <a:pt x="534" y="854"/>
                    <a:pt x="534" y="853"/>
                  </a:cubicBezTo>
                  <a:cubicBezTo>
                    <a:pt x="534" y="851"/>
                    <a:pt x="535" y="850"/>
                    <a:pt x="536" y="850"/>
                  </a:cubicBezTo>
                  <a:cubicBezTo>
                    <a:pt x="536" y="850"/>
                    <a:pt x="537" y="850"/>
                    <a:pt x="537" y="850"/>
                  </a:cubicBezTo>
                  <a:cubicBezTo>
                    <a:pt x="538" y="849"/>
                    <a:pt x="540" y="851"/>
                    <a:pt x="540" y="852"/>
                  </a:cubicBezTo>
                  <a:cubicBezTo>
                    <a:pt x="540" y="854"/>
                    <a:pt x="539" y="855"/>
                    <a:pt x="538" y="856"/>
                  </a:cubicBezTo>
                  <a:cubicBezTo>
                    <a:pt x="537" y="856"/>
                    <a:pt x="537" y="856"/>
                    <a:pt x="537" y="856"/>
                  </a:cubicBezTo>
                  <a:close/>
                  <a:moveTo>
                    <a:pt x="557" y="853"/>
                  </a:moveTo>
                  <a:cubicBezTo>
                    <a:pt x="556" y="853"/>
                    <a:pt x="554" y="852"/>
                    <a:pt x="554" y="850"/>
                  </a:cubicBezTo>
                  <a:cubicBezTo>
                    <a:pt x="554" y="849"/>
                    <a:pt x="555" y="847"/>
                    <a:pt x="557" y="847"/>
                  </a:cubicBezTo>
                  <a:cubicBezTo>
                    <a:pt x="557" y="847"/>
                    <a:pt x="557" y="847"/>
                    <a:pt x="557" y="847"/>
                  </a:cubicBezTo>
                  <a:cubicBezTo>
                    <a:pt x="559" y="847"/>
                    <a:pt x="560" y="848"/>
                    <a:pt x="560" y="849"/>
                  </a:cubicBezTo>
                  <a:cubicBezTo>
                    <a:pt x="561" y="851"/>
                    <a:pt x="559" y="853"/>
                    <a:pt x="558" y="853"/>
                  </a:cubicBezTo>
                  <a:cubicBezTo>
                    <a:pt x="557" y="853"/>
                    <a:pt x="557" y="853"/>
                    <a:pt x="557" y="853"/>
                  </a:cubicBezTo>
                  <a:cubicBezTo>
                    <a:pt x="557" y="853"/>
                    <a:pt x="557" y="853"/>
                    <a:pt x="557" y="853"/>
                  </a:cubicBezTo>
                  <a:close/>
                  <a:moveTo>
                    <a:pt x="105" y="851"/>
                  </a:moveTo>
                  <a:cubicBezTo>
                    <a:pt x="104" y="851"/>
                    <a:pt x="103" y="851"/>
                    <a:pt x="102" y="850"/>
                  </a:cubicBezTo>
                  <a:cubicBezTo>
                    <a:pt x="102" y="849"/>
                    <a:pt x="102" y="849"/>
                    <a:pt x="102" y="849"/>
                  </a:cubicBezTo>
                  <a:cubicBezTo>
                    <a:pt x="101" y="848"/>
                    <a:pt x="101" y="846"/>
                    <a:pt x="103" y="845"/>
                  </a:cubicBezTo>
                  <a:cubicBezTo>
                    <a:pt x="104" y="844"/>
                    <a:pt x="106" y="845"/>
                    <a:pt x="107" y="846"/>
                  </a:cubicBezTo>
                  <a:cubicBezTo>
                    <a:pt x="107" y="846"/>
                    <a:pt x="107" y="846"/>
                    <a:pt x="107" y="846"/>
                  </a:cubicBezTo>
                  <a:cubicBezTo>
                    <a:pt x="108" y="848"/>
                    <a:pt x="108" y="850"/>
                    <a:pt x="106" y="850"/>
                  </a:cubicBezTo>
                  <a:cubicBezTo>
                    <a:pt x="106" y="851"/>
                    <a:pt x="105" y="851"/>
                    <a:pt x="105" y="851"/>
                  </a:cubicBezTo>
                  <a:close/>
                  <a:moveTo>
                    <a:pt x="577" y="850"/>
                  </a:moveTo>
                  <a:cubicBezTo>
                    <a:pt x="576" y="850"/>
                    <a:pt x="574" y="849"/>
                    <a:pt x="574" y="848"/>
                  </a:cubicBezTo>
                  <a:cubicBezTo>
                    <a:pt x="574" y="846"/>
                    <a:pt x="575" y="845"/>
                    <a:pt x="577" y="844"/>
                  </a:cubicBezTo>
                  <a:cubicBezTo>
                    <a:pt x="577" y="844"/>
                    <a:pt x="577" y="844"/>
                    <a:pt x="577" y="844"/>
                  </a:cubicBezTo>
                  <a:cubicBezTo>
                    <a:pt x="579" y="844"/>
                    <a:pt x="580" y="845"/>
                    <a:pt x="581" y="847"/>
                  </a:cubicBezTo>
                  <a:cubicBezTo>
                    <a:pt x="581" y="849"/>
                    <a:pt x="580" y="850"/>
                    <a:pt x="578" y="850"/>
                  </a:cubicBezTo>
                  <a:cubicBezTo>
                    <a:pt x="578" y="850"/>
                    <a:pt x="578" y="850"/>
                    <a:pt x="578" y="850"/>
                  </a:cubicBezTo>
                  <a:cubicBezTo>
                    <a:pt x="577" y="850"/>
                    <a:pt x="577" y="850"/>
                    <a:pt x="577" y="850"/>
                  </a:cubicBezTo>
                  <a:close/>
                  <a:moveTo>
                    <a:pt x="598" y="848"/>
                  </a:moveTo>
                  <a:cubicBezTo>
                    <a:pt x="596" y="848"/>
                    <a:pt x="595" y="847"/>
                    <a:pt x="595" y="845"/>
                  </a:cubicBezTo>
                  <a:cubicBezTo>
                    <a:pt x="594" y="844"/>
                    <a:pt x="596" y="842"/>
                    <a:pt x="597" y="842"/>
                  </a:cubicBezTo>
                  <a:cubicBezTo>
                    <a:pt x="598" y="842"/>
                    <a:pt x="598" y="842"/>
                    <a:pt x="598" y="842"/>
                  </a:cubicBezTo>
                  <a:cubicBezTo>
                    <a:pt x="599" y="842"/>
                    <a:pt x="601" y="843"/>
                    <a:pt x="601" y="845"/>
                  </a:cubicBezTo>
                  <a:cubicBezTo>
                    <a:pt x="601" y="846"/>
                    <a:pt x="600" y="848"/>
                    <a:pt x="598" y="848"/>
                  </a:cubicBezTo>
                  <a:cubicBezTo>
                    <a:pt x="598" y="848"/>
                    <a:pt x="598" y="848"/>
                    <a:pt x="598" y="848"/>
                  </a:cubicBezTo>
                  <a:cubicBezTo>
                    <a:pt x="598" y="848"/>
                    <a:pt x="598" y="848"/>
                    <a:pt x="598" y="848"/>
                  </a:cubicBezTo>
                  <a:close/>
                  <a:moveTo>
                    <a:pt x="618" y="846"/>
                  </a:moveTo>
                  <a:cubicBezTo>
                    <a:pt x="617" y="846"/>
                    <a:pt x="615" y="845"/>
                    <a:pt x="615" y="843"/>
                  </a:cubicBezTo>
                  <a:cubicBezTo>
                    <a:pt x="615" y="841"/>
                    <a:pt x="616" y="840"/>
                    <a:pt x="617" y="840"/>
                  </a:cubicBezTo>
                  <a:cubicBezTo>
                    <a:pt x="618" y="840"/>
                    <a:pt x="618" y="840"/>
                    <a:pt x="618" y="840"/>
                  </a:cubicBezTo>
                  <a:cubicBezTo>
                    <a:pt x="619" y="840"/>
                    <a:pt x="621" y="841"/>
                    <a:pt x="621" y="842"/>
                  </a:cubicBezTo>
                  <a:cubicBezTo>
                    <a:pt x="621" y="844"/>
                    <a:pt x="620" y="846"/>
                    <a:pt x="618" y="846"/>
                  </a:cubicBezTo>
                  <a:cubicBezTo>
                    <a:pt x="618" y="846"/>
                    <a:pt x="618" y="846"/>
                    <a:pt x="618" y="846"/>
                  </a:cubicBezTo>
                  <a:close/>
                  <a:moveTo>
                    <a:pt x="638" y="844"/>
                  </a:moveTo>
                  <a:cubicBezTo>
                    <a:pt x="637" y="844"/>
                    <a:pt x="635" y="842"/>
                    <a:pt x="635" y="841"/>
                  </a:cubicBezTo>
                  <a:cubicBezTo>
                    <a:pt x="635" y="839"/>
                    <a:pt x="636" y="838"/>
                    <a:pt x="638" y="838"/>
                  </a:cubicBezTo>
                  <a:cubicBezTo>
                    <a:pt x="638" y="838"/>
                    <a:pt x="638" y="838"/>
                    <a:pt x="638" y="838"/>
                  </a:cubicBezTo>
                  <a:cubicBezTo>
                    <a:pt x="640" y="837"/>
                    <a:pt x="641" y="839"/>
                    <a:pt x="641" y="840"/>
                  </a:cubicBezTo>
                  <a:cubicBezTo>
                    <a:pt x="642" y="842"/>
                    <a:pt x="640" y="843"/>
                    <a:pt x="639" y="844"/>
                  </a:cubicBezTo>
                  <a:cubicBezTo>
                    <a:pt x="638" y="844"/>
                    <a:pt x="638" y="844"/>
                    <a:pt x="638" y="844"/>
                  </a:cubicBezTo>
                  <a:cubicBezTo>
                    <a:pt x="638" y="844"/>
                    <a:pt x="638" y="844"/>
                    <a:pt x="638" y="844"/>
                  </a:cubicBezTo>
                  <a:close/>
                  <a:moveTo>
                    <a:pt x="658" y="842"/>
                  </a:moveTo>
                  <a:cubicBezTo>
                    <a:pt x="657" y="842"/>
                    <a:pt x="656" y="841"/>
                    <a:pt x="655" y="839"/>
                  </a:cubicBezTo>
                  <a:cubicBezTo>
                    <a:pt x="655" y="837"/>
                    <a:pt x="656" y="836"/>
                    <a:pt x="658" y="836"/>
                  </a:cubicBezTo>
                  <a:cubicBezTo>
                    <a:pt x="658" y="836"/>
                    <a:pt x="658" y="836"/>
                    <a:pt x="658" y="836"/>
                  </a:cubicBezTo>
                  <a:cubicBezTo>
                    <a:pt x="660" y="836"/>
                    <a:pt x="662" y="837"/>
                    <a:pt x="662" y="838"/>
                  </a:cubicBezTo>
                  <a:cubicBezTo>
                    <a:pt x="662" y="840"/>
                    <a:pt x="661" y="841"/>
                    <a:pt x="659" y="842"/>
                  </a:cubicBezTo>
                  <a:cubicBezTo>
                    <a:pt x="659" y="842"/>
                    <a:pt x="659" y="842"/>
                    <a:pt x="659" y="842"/>
                  </a:cubicBezTo>
                  <a:cubicBezTo>
                    <a:pt x="659" y="842"/>
                    <a:pt x="658" y="842"/>
                    <a:pt x="658" y="842"/>
                  </a:cubicBezTo>
                  <a:close/>
                  <a:moveTo>
                    <a:pt x="679" y="840"/>
                  </a:moveTo>
                  <a:cubicBezTo>
                    <a:pt x="677" y="840"/>
                    <a:pt x="676" y="839"/>
                    <a:pt x="676" y="837"/>
                  </a:cubicBezTo>
                  <a:cubicBezTo>
                    <a:pt x="676" y="835"/>
                    <a:pt x="677" y="834"/>
                    <a:pt x="678" y="834"/>
                  </a:cubicBezTo>
                  <a:cubicBezTo>
                    <a:pt x="679" y="834"/>
                    <a:pt x="679" y="834"/>
                    <a:pt x="679" y="834"/>
                  </a:cubicBezTo>
                  <a:cubicBezTo>
                    <a:pt x="680" y="834"/>
                    <a:pt x="682" y="835"/>
                    <a:pt x="682" y="836"/>
                  </a:cubicBezTo>
                  <a:cubicBezTo>
                    <a:pt x="682" y="838"/>
                    <a:pt x="681" y="840"/>
                    <a:pt x="679" y="840"/>
                  </a:cubicBezTo>
                  <a:cubicBezTo>
                    <a:pt x="679" y="840"/>
                    <a:pt x="679" y="840"/>
                    <a:pt x="679" y="840"/>
                  </a:cubicBezTo>
                  <a:cubicBezTo>
                    <a:pt x="679" y="840"/>
                    <a:pt x="679" y="840"/>
                    <a:pt x="679" y="840"/>
                  </a:cubicBezTo>
                  <a:close/>
                  <a:moveTo>
                    <a:pt x="699" y="838"/>
                  </a:moveTo>
                  <a:cubicBezTo>
                    <a:pt x="698" y="838"/>
                    <a:pt x="696" y="837"/>
                    <a:pt x="696" y="835"/>
                  </a:cubicBezTo>
                  <a:cubicBezTo>
                    <a:pt x="696" y="833"/>
                    <a:pt x="697" y="832"/>
                    <a:pt x="699" y="832"/>
                  </a:cubicBezTo>
                  <a:cubicBezTo>
                    <a:pt x="699" y="832"/>
                    <a:pt x="699" y="832"/>
                    <a:pt x="699" y="832"/>
                  </a:cubicBezTo>
                  <a:cubicBezTo>
                    <a:pt x="701" y="832"/>
                    <a:pt x="702" y="833"/>
                    <a:pt x="702" y="835"/>
                  </a:cubicBezTo>
                  <a:cubicBezTo>
                    <a:pt x="703" y="836"/>
                    <a:pt x="701" y="838"/>
                    <a:pt x="700" y="838"/>
                  </a:cubicBezTo>
                  <a:cubicBezTo>
                    <a:pt x="700" y="838"/>
                    <a:pt x="700" y="838"/>
                    <a:pt x="699" y="838"/>
                  </a:cubicBezTo>
                  <a:close/>
                  <a:moveTo>
                    <a:pt x="720" y="836"/>
                  </a:moveTo>
                  <a:cubicBezTo>
                    <a:pt x="718" y="836"/>
                    <a:pt x="717" y="835"/>
                    <a:pt x="717" y="833"/>
                  </a:cubicBezTo>
                  <a:cubicBezTo>
                    <a:pt x="716" y="832"/>
                    <a:pt x="717" y="830"/>
                    <a:pt x="719" y="830"/>
                  </a:cubicBezTo>
                  <a:cubicBezTo>
                    <a:pt x="719" y="830"/>
                    <a:pt x="719" y="830"/>
                    <a:pt x="719" y="830"/>
                  </a:cubicBezTo>
                  <a:cubicBezTo>
                    <a:pt x="721" y="830"/>
                    <a:pt x="723" y="831"/>
                    <a:pt x="723" y="833"/>
                  </a:cubicBezTo>
                  <a:cubicBezTo>
                    <a:pt x="723" y="834"/>
                    <a:pt x="722" y="836"/>
                    <a:pt x="720" y="836"/>
                  </a:cubicBezTo>
                  <a:cubicBezTo>
                    <a:pt x="720" y="836"/>
                    <a:pt x="720" y="836"/>
                    <a:pt x="720" y="836"/>
                  </a:cubicBezTo>
                  <a:close/>
                  <a:moveTo>
                    <a:pt x="740" y="834"/>
                  </a:moveTo>
                  <a:cubicBezTo>
                    <a:pt x="739" y="834"/>
                    <a:pt x="737" y="833"/>
                    <a:pt x="737" y="831"/>
                  </a:cubicBezTo>
                  <a:cubicBezTo>
                    <a:pt x="737" y="830"/>
                    <a:pt x="738" y="828"/>
                    <a:pt x="739" y="828"/>
                  </a:cubicBezTo>
                  <a:cubicBezTo>
                    <a:pt x="740" y="828"/>
                    <a:pt x="740" y="828"/>
                    <a:pt x="740" y="828"/>
                  </a:cubicBezTo>
                  <a:cubicBezTo>
                    <a:pt x="741" y="828"/>
                    <a:pt x="743" y="829"/>
                    <a:pt x="743" y="831"/>
                  </a:cubicBezTo>
                  <a:cubicBezTo>
                    <a:pt x="743" y="833"/>
                    <a:pt x="742" y="834"/>
                    <a:pt x="740" y="834"/>
                  </a:cubicBezTo>
                  <a:cubicBezTo>
                    <a:pt x="740" y="834"/>
                    <a:pt x="740" y="834"/>
                    <a:pt x="740" y="834"/>
                  </a:cubicBezTo>
                  <a:close/>
                  <a:moveTo>
                    <a:pt x="94" y="834"/>
                  </a:moveTo>
                  <a:cubicBezTo>
                    <a:pt x="93" y="834"/>
                    <a:pt x="92" y="833"/>
                    <a:pt x="91" y="832"/>
                  </a:cubicBezTo>
                  <a:cubicBezTo>
                    <a:pt x="91" y="832"/>
                    <a:pt x="91" y="832"/>
                    <a:pt x="91" y="832"/>
                  </a:cubicBezTo>
                  <a:cubicBezTo>
                    <a:pt x="90" y="830"/>
                    <a:pt x="91" y="829"/>
                    <a:pt x="92" y="828"/>
                  </a:cubicBezTo>
                  <a:cubicBezTo>
                    <a:pt x="94" y="827"/>
                    <a:pt x="96" y="827"/>
                    <a:pt x="96" y="829"/>
                  </a:cubicBezTo>
                  <a:cubicBezTo>
                    <a:pt x="97" y="829"/>
                    <a:pt x="97" y="829"/>
                    <a:pt x="97" y="829"/>
                  </a:cubicBezTo>
                  <a:cubicBezTo>
                    <a:pt x="97" y="831"/>
                    <a:pt x="97" y="833"/>
                    <a:pt x="95" y="833"/>
                  </a:cubicBezTo>
                  <a:cubicBezTo>
                    <a:pt x="95" y="834"/>
                    <a:pt x="94" y="834"/>
                    <a:pt x="94" y="834"/>
                  </a:cubicBezTo>
                  <a:close/>
                  <a:moveTo>
                    <a:pt x="760" y="832"/>
                  </a:moveTo>
                  <a:cubicBezTo>
                    <a:pt x="759" y="832"/>
                    <a:pt x="757" y="831"/>
                    <a:pt x="757" y="830"/>
                  </a:cubicBezTo>
                  <a:cubicBezTo>
                    <a:pt x="757" y="828"/>
                    <a:pt x="758" y="827"/>
                    <a:pt x="760" y="826"/>
                  </a:cubicBezTo>
                  <a:cubicBezTo>
                    <a:pt x="760" y="826"/>
                    <a:pt x="760" y="826"/>
                    <a:pt x="760" y="826"/>
                  </a:cubicBezTo>
                  <a:cubicBezTo>
                    <a:pt x="762" y="826"/>
                    <a:pt x="763" y="828"/>
                    <a:pt x="763" y="829"/>
                  </a:cubicBezTo>
                  <a:cubicBezTo>
                    <a:pt x="764" y="831"/>
                    <a:pt x="762" y="832"/>
                    <a:pt x="761" y="832"/>
                  </a:cubicBezTo>
                  <a:cubicBezTo>
                    <a:pt x="761" y="832"/>
                    <a:pt x="760" y="832"/>
                    <a:pt x="760" y="832"/>
                  </a:cubicBezTo>
                  <a:close/>
                  <a:moveTo>
                    <a:pt x="781" y="831"/>
                  </a:moveTo>
                  <a:cubicBezTo>
                    <a:pt x="779" y="831"/>
                    <a:pt x="778" y="829"/>
                    <a:pt x="778" y="828"/>
                  </a:cubicBezTo>
                  <a:cubicBezTo>
                    <a:pt x="777" y="826"/>
                    <a:pt x="778" y="825"/>
                    <a:pt x="780" y="825"/>
                  </a:cubicBezTo>
                  <a:cubicBezTo>
                    <a:pt x="780" y="825"/>
                    <a:pt x="780" y="825"/>
                    <a:pt x="780" y="825"/>
                  </a:cubicBezTo>
                  <a:cubicBezTo>
                    <a:pt x="782" y="825"/>
                    <a:pt x="784" y="826"/>
                    <a:pt x="784" y="827"/>
                  </a:cubicBezTo>
                  <a:cubicBezTo>
                    <a:pt x="784" y="829"/>
                    <a:pt x="783" y="831"/>
                    <a:pt x="781" y="831"/>
                  </a:cubicBezTo>
                  <a:cubicBezTo>
                    <a:pt x="781" y="831"/>
                    <a:pt x="781" y="831"/>
                    <a:pt x="781" y="831"/>
                  </a:cubicBezTo>
                  <a:close/>
                  <a:moveTo>
                    <a:pt x="801" y="829"/>
                  </a:moveTo>
                  <a:cubicBezTo>
                    <a:pt x="799" y="829"/>
                    <a:pt x="798" y="828"/>
                    <a:pt x="798" y="826"/>
                  </a:cubicBezTo>
                  <a:cubicBezTo>
                    <a:pt x="798" y="825"/>
                    <a:pt x="799" y="823"/>
                    <a:pt x="800" y="823"/>
                  </a:cubicBezTo>
                  <a:cubicBezTo>
                    <a:pt x="801" y="823"/>
                    <a:pt x="801" y="823"/>
                    <a:pt x="801" y="823"/>
                  </a:cubicBezTo>
                  <a:cubicBezTo>
                    <a:pt x="802" y="823"/>
                    <a:pt x="804" y="824"/>
                    <a:pt x="804" y="826"/>
                  </a:cubicBezTo>
                  <a:cubicBezTo>
                    <a:pt x="804" y="827"/>
                    <a:pt x="803" y="829"/>
                    <a:pt x="801" y="829"/>
                  </a:cubicBezTo>
                  <a:cubicBezTo>
                    <a:pt x="801" y="829"/>
                    <a:pt x="801" y="829"/>
                    <a:pt x="801" y="829"/>
                  </a:cubicBezTo>
                  <a:close/>
                  <a:moveTo>
                    <a:pt x="821" y="827"/>
                  </a:moveTo>
                  <a:cubicBezTo>
                    <a:pt x="820" y="827"/>
                    <a:pt x="818" y="826"/>
                    <a:pt x="818" y="824"/>
                  </a:cubicBezTo>
                  <a:cubicBezTo>
                    <a:pt x="818" y="823"/>
                    <a:pt x="819" y="821"/>
                    <a:pt x="821" y="821"/>
                  </a:cubicBezTo>
                  <a:cubicBezTo>
                    <a:pt x="821" y="821"/>
                    <a:pt x="821" y="821"/>
                    <a:pt x="821" y="821"/>
                  </a:cubicBezTo>
                  <a:cubicBezTo>
                    <a:pt x="823" y="821"/>
                    <a:pt x="824" y="822"/>
                    <a:pt x="824" y="824"/>
                  </a:cubicBezTo>
                  <a:cubicBezTo>
                    <a:pt x="825" y="826"/>
                    <a:pt x="823" y="827"/>
                    <a:pt x="822" y="827"/>
                  </a:cubicBezTo>
                  <a:cubicBezTo>
                    <a:pt x="822" y="827"/>
                    <a:pt x="821" y="827"/>
                    <a:pt x="821" y="827"/>
                  </a:cubicBezTo>
                  <a:close/>
                  <a:moveTo>
                    <a:pt x="842" y="825"/>
                  </a:moveTo>
                  <a:cubicBezTo>
                    <a:pt x="840" y="825"/>
                    <a:pt x="839" y="824"/>
                    <a:pt x="839" y="823"/>
                  </a:cubicBezTo>
                  <a:cubicBezTo>
                    <a:pt x="838" y="821"/>
                    <a:pt x="839" y="820"/>
                    <a:pt x="841" y="819"/>
                  </a:cubicBezTo>
                  <a:cubicBezTo>
                    <a:pt x="841" y="819"/>
                    <a:pt x="841" y="819"/>
                    <a:pt x="841" y="819"/>
                  </a:cubicBezTo>
                  <a:cubicBezTo>
                    <a:pt x="843" y="819"/>
                    <a:pt x="845" y="820"/>
                    <a:pt x="845" y="822"/>
                  </a:cubicBezTo>
                  <a:cubicBezTo>
                    <a:pt x="845" y="824"/>
                    <a:pt x="844" y="825"/>
                    <a:pt x="842" y="825"/>
                  </a:cubicBezTo>
                  <a:cubicBezTo>
                    <a:pt x="842" y="825"/>
                    <a:pt x="842" y="825"/>
                    <a:pt x="842" y="825"/>
                  </a:cubicBezTo>
                  <a:close/>
                  <a:moveTo>
                    <a:pt x="862" y="824"/>
                  </a:moveTo>
                  <a:cubicBezTo>
                    <a:pt x="860" y="824"/>
                    <a:pt x="859" y="822"/>
                    <a:pt x="859" y="821"/>
                  </a:cubicBezTo>
                  <a:cubicBezTo>
                    <a:pt x="859" y="819"/>
                    <a:pt x="860" y="818"/>
                    <a:pt x="861" y="818"/>
                  </a:cubicBezTo>
                  <a:cubicBezTo>
                    <a:pt x="862" y="818"/>
                    <a:pt x="862" y="818"/>
                    <a:pt x="862" y="818"/>
                  </a:cubicBezTo>
                  <a:cubicBezTo>
                    <a:pt x="863" y="817"/>
                    <a:pt x="865" y="819"/>
                    <a:pt x="865" y="820"/>
                  </a:cubicBezTo>
                  <a:cubicBezTo>
                    <a:pt x="865" y="822"/>
                    <a:pt x="864" y="823"/>
                    <a:pt x="862" y="824"/>
                  </a:cubicBezTo>
                  <a:cubicBezTo>
                    <a:pt x="862" y="824"/>
                    <a:pt x="862" y="824"/>
                    <a:pt x="862" y="824"/>
                  </a:cubicBezTo>
                  <a:close/>
                  <a:moveTo>
                    <a:pt x="882" y="822"/>
                  </a:moveTo>
                  <a:cubicBezTo>
                    <a:pt x="881" y="822"/>
                    <a:pt x="879" y="821"/>
                    <a:pt x="879" y="819"/>
                  </a:cubicBezTo>
                  <a:cubicBezTo>
                    <a:pt x="879" y="817"/>
                    <a:pt x="880" y="816"/>
                    <a:pt x="882" y="816"/>
                  </a:cubicBezTo>
                  <a:cubicBezTo>
                    <a:pt x="882" y="816"/>
                    <a:pt x="882" y="816"/>
                    <a:pt x="882" y="816"/>
                  </a:cubicBezTo>
                  <a:cubicBezTo>
                    <a:pt x="884" y="816"/>
                    <a:pt x="885" y="817"/>
                    <a:pt x="885" y="818"/>
                  </a:cubicBezTo>
                  <a:cubicBezTo>
                    <a:pt x="886" y="820"/>
                    <a:pt x="884" y="822"/>
                    <a:pt x="883" y="822"/>
                  </a:cubicBezTo>
                  <a:cubicBezTo>
                    <a:pt x="883" y="822"/>
                    <a:pt x="882" y="822"/>
                    <a:pt x="882" y="822"/>
                  </a:cubicBezTo>
                  <a:close/>
                  <a:moveTo>
                    <a:pt x="902" y="820"/>
                  </a:moveTo>
                  <a:cubicBezTo>
                    <a:pt x="901" y="820"/>
                    <a:pt x="899" y="819"/>
                    <a:pt x="899" y="817"/>
                  </a:cubicBezTo>
                  <a:cubicBezTo>
                    <a:pt x="899" y="815"/>
                    <a:pt x="900" y="814"/>
                    <a:pt x="902" y="814"/>
                  </a:cubicBezTo>
                  <a:cubicBezTo>
                    <a:pt x="902" y="814"/>
                    <a:pt x="902" y="814"/>
                    <a:pt x="902" y="814"/>
                  </a:cubicBezTo>
                  <a:cubicBezTo>
                    <a:pt x="904" y="814"/>
                    <a:pt x="905" y="815"/>
                    <a:pt x="906" y="816"/>
                  </a:cubicBezTo>
                  <a:cubicBezTo>
                    <a:pt x="906" y="818"/>
                    <a:pt x="905" y="820"/>
                    <a:pt x="903" y="820"/>
                  </a:cubicBezTo>
                  <a:cubicBezTo>
                    <a:pt x="903" y="820"/>
                    <a:pt x="903" y="820"/>
                    <a:pt x="903" y="820"/>
                  </a:cubicBezTo>
                  <a:cubicBezTo>
                    <a:pt x="902" y="820"/>
                    <a:pt x="902" y="820"/>
                    <a:pt x="902" y="820"/>
                  </a:cubicBezTo>
                  <a:close/>
                  <a:moveTo>
                    <a:pt x="923" y="818"/>
                  </a:moveTo>
                  <a:cubicBezTo>
                    <a:pt x="921" y="818"/>
                    <a:pt x="920" y="817"/>
                    <a:pt x="920" y="815"/>
                  </a:cubicBezTo>
                  <a:cubicBezTo>
                    <a:pt x="919" y="814"/>
                    <a:pt x="921" y="812"/>
                    <a:pt x="922" y="812"/>
                  </a:cubicBezTo>
                  <a:cubicBezTo>
                    <a:pt x="923" y="812"/>
                    <a:pt x="923" y="812"/>
                    <a:pt x="923" y="812"/>
                  </a:cubicBezTo>
                  <a:cubicBezTo>
                    <a:pt x="924" y="812"/>
                    <a:pt x="926" y="813"/>
                    <a:pt x="926" y="815"/>
                  </a:cubicBezTo>
                  <a:cubicBezTo>
                    <a:pt x="926" y="816"/>
                    <a:pt x="925" y="818"/>
                    <a:pt x="923" y="818"/>
                  </a:cubicBezTo>
                  <a:cubicBezTo>
                    <a:pt x="923" y="818"/>
                    <a:pt x="923" y="818"/>
                    <a:pt x="923" y="818"/>
                  </a:cubicBezTo>
                  <a:cubicBezTo>
                    <a:pt x="923" y="818"/>
                    <a:pt x="923" y="818"/>
                    <a:pt x="923" y="818"/>
                  </a:cubicBezTo>
                  <a:close/>
                  <a:moveTo>
                    <a:pt x="943" y="816"/>
                  </a:moveTo>
                  <a:cubicBezTo>
                    <a:pt x="942" y="816"/>
                    <a:pt x="940" y="815"/>
                    <a:pt x="940" y="813"/>
                  </a:cubicBezTo>
                  <a:cubicBezTo>
                    <a:pt x="940" y="812"/>
                    <a:pt x="941" y="810"/>
                    <a:pt x="943" y="810"/>
                  </a:cubicBezTo>
                  <a:cubicBezTo>
                    <a:pt x="943" y="810"/>
                    <a:pt x="943" y="810"/>
                    <a:pt x="943" y="810"/>
                  </a:cubicBezTo>
                  <a:cubicBezTo>
                    <a:pt x="945" y="810"/>
                    <a:pt x="946" y="811"/>
                    <a:pt x="946" y="813"/>
                  </a:cubicBezTo>
                  <a:cubicBezTo>
                    <a:pt x="946" y="814"/>
                    <a:pt x="945" y="816"/>
                    <a:pt x="944" y="816"/>
                  </a:cubicBezTo>
                  <a:cubicBezTo>
                    <a:pt x="943" y="816"/>
                    <a:pt x="943" y="816"/>
                    <a:pt x="943" y="816"/>
                  </a:cubicBezTo>
                  <a:close/>
                  <a:moveTo>
                    <a:pt x="85" y="815"/>
                  </a:moveTo>
                  <a:cubicBezTo>
                    <a:pt x="84" y="815"/>
                    <a:pt x="83" y="815"/>
                    <a:pt x="82" y="814"/>
                  </a:cubicBezTo>
                  <a:cubicBezTo>
                    <a:pt x="82" y="814"/>
                    <a:pt x="82" y="813"/>
                    <a:pt x="82" y="813"/>
                  </a:cubicBezTo>
                  <a:cubicBezTo>
                    <a:pt x="81" y="812"/>
                    <a:pt x="82" y="810"/>
                    <a:pt x="83" y="809"/>
                  </a:cubicBezTo>
                  <a:cubicBezTo>
                    <a:pt x="85" y="809"/>
                    <a:pt x="87" y="809"/>
                    <a:pt x="87" y="811"/>
                  </a:cubicBezTo>
                  <a:cubicBezTo>
                    <a:pt x="85" y="812"/>
                    <a:pt x="85" y="812"/>
                    <a:pt x="85" y="812"/>
                  </a:cubicBezTo>
                  <a:cubicBezTo>
                    <a:pt x="88" y="811"/>
                    <a:pt x="88" y="811"/>
                    <a:pt x="88" y="811"/>
                  </a:cubicBezTo>
                  <a:cubicBezTo>
                    <a:pt x="88" y="813"/>
                    <a:pt x="88" y="814"/>
                    <a:pt x="86" y="815"/>
                  </a:cubicBezTo>
                  <a:cubicBezTo>
                    <a:pt x="86" y="815"/>
                    <a:pt x="85" y="815"/>
                    <a:pt x="85" y="815"/>
                  </a:cubicBezTo>
                  <a:close/>
                  <a:moveTo>
                    <a:pt x="964" y="814"/>
                  </a:moveTo>
                  <a:cubicBezTo>
                    <a:pt x="962" y="814"/>
                    <a:pt x="961" y="813"/>
                    <a:pt x="960" y="811"/>
                  </a:cubicBezTo>
                  <a:cubicBezTo>
                    <a:pt x="960" y="809"/>
                    <a:pt x="961" y="808"/>
                    <a:pt x="963" y="808"/>
                  </a:cubicBezTo>
                  <a:cubicBezTo>
                    <a:pt x="963" y="808"/>
                    <a:pt x="963" y="808"/>
                    <a:pt x="963" y="808"/>
                  </a:cubicBezTo>
                  <a:cubicBezTo>
                    <a:pt x="965" y="807"/>
                    <a:pt x="966" y="809"/>
                    <a:pt x="967" y="810"/>
                  </a:cubicBezTo>
                  <a:cubicBezTo>
                    <a:pt x="967" y="812"/>
                    <a:pt x="966" y="813"/>
                    <a:pt x="964" y="814"/>
                  </a:cubicBezTo>
                  <a:cubicBezTo>
                    <a:pt x="964" y="814"/>
                    <a:pt x="964" y="814"/>
                    <a:pt x="964" y="814"/>
                  </a:cubicBezTo>
                  <a:close/>
                  <a:moveTo>
                    <a:pt x="983" y="811"/>
                  </a:moveTo>
                  <a:cubicBezTo>
                    <a:pt x="982" y="811"/>
                    <a:pt x="981" y="810"/>
                    <a:pt x="981" y="809"/>
                  </a:cubicBezTo>
                  <a:cubicBezTo>
                    <a:pt x="980" y="807"/>
                    <a:pt x="981" y="806"/>
                    <a:pt x="983" y="805"/>
                  </a:cubicBezTo>
                  <a:cubicBezTo>
                    <a:pt x="984" y="805"/>
                    <a:pt x="984" y="805"/>
                    <a:pt x="984" y="805"/>
                  </a:cubicBezTo>
                  <a:cubicBezTo>
                    <a:pt x="985" y="805"/>
                    <a:pt x="987" y="806"/>
                    <a:pt x="987" y="808"/>
                  </a:cubicBezTo>
                  <a:cubicBezTo>
                    <a:pt x="987" y="810"/>
                    <a:pt x="986" y="811"/>
                    <a:pt x="984" y="811"/>
                  </a:cubicBezTo>
                  <a:cubicBezTo>
                    <a:pt x="984" y="811"/>
                    <a:pt x="984" y="811"/>
                    <a:pt x="984" y="811"/>
                  </a:cubicBezTo>
                  <a:cubicBezTo>
                    <a:pt x="984" y="811"/>
                    <a:pt x="984" y="811"/>
                    <a:pt x="983" y="811"/>
                  </a:cubicBezTo>
                  <a:close/>
                  <a:moveTo>
                    <a:pt x="1004" y="809"/>
                  </a:moveTo>
                  <a:cubicBezTo>
                    <a:pt x="1002" y="809"/>
                    <a:pt x="1001" y="808"/>
                    <a:pt x="1001" y="806"/>
                  </a:cubicBezTo>
                  <a:cubicBezTo>
                    <a:pt x="1001" y="805"/>
                    <a:pt x="1002" y="803"/>
                    <a:pt x="1003" y="803"/>
                  </a:cubicBezTo>
                  <a:cubicBezTo>
                    <a:pt x="1004" y="803"/>
                    <a:pt x="1004" y="803"/>
                    <a:pt x="1004" y="803"/>
                  </a:cubicBezTo>
                  <a:cubicBezTo>
                    <a:pt x="1005" y="803"/>
                    <a:pt x="1007" y="804"/>
                    <a:pt x="1007" y="805"/>
                  </a:cubicBezTo>
                  <a:cubicBezTo>
                    <a:pt x="1007" y="807"/>
                    <a:pt x="1006" y="809"/>
                    <a:pt x="1005" y="809"/>
                  </a:cubicBezTo>
                  <a:cubicBezTo>
                    <a:pt x="1004" y="809"/>
                    <a:pt x="1004" y="809"/>
                    <a:pt x="1004" y="809"/>
                  </a:cubicBezTo>
                  <a:cubicBezTo>
                    <a:pt x="1004" y="809"/>
                    <a:pt x="1004" y="809"/>
                    <a:pt x="1004" y="809"/>
                  </a:cubicBezTo>
                  <a:close/>
                  <a:moveTo>
                    <a:pt x="1024" y="806"/>
                  </a:moveTo>
                  <a:cubicBezTo>
                    <a:pt x="1023" y="806"/>
                    <a:pt x="1021" y="805"/>
                    <a:pt x="1021" y="804"/>
                  </a:cubicBezTo>
                  <a:cubicBezTo>
                    <a:pt x="1021" y="802"/>
                    <a:pt x="1022" y="800"/>
                    <a:pt x="1024" y="800"/>
                  </a:cubicBezTo>
                  <a:cubicBezTo>
                    <a:pt x="1024" y="800"/>
                    <a:pt x="1024" y="800"/>
                    <a:pt x="1024" y="800"/>
                  </a:cubicBezTo>
                  <a:cubicBezTo>
                    <a:pt x="1026" y="800"/>
                    <a:pt x="1027" y="801"/>
                    <a:pt x="1027" y="803"/>
                  </a:cubicBezTo>
                  <a:cubicBezTo>
                    <a:pt x="1028" y="804"/>
                    <a:pt x="1026" y="806"/>
                    <a:pt x="1025" y="806"/>
                  </a:cubicBezTo>
                  <a:cubicBezTo>
                    <a:pt x="1025" y="806"/>
                    <a:pt x="1024" y="806"/>
                    <a:pt x="1024" y="806"/>
                  </a:cubicBezTo>
                  <a:close/>
                  <a:moveTo>
                    <a:pt x="1044" y="803"/>
                  </a:moveTo>
                  <a:cubicBezTo>
                    <a:pt x="1043" y="803"/>
                    <a:pt x="1041" y="802"/>
                    <a:pt x="1041" y="801"/>
                  </a:cubicBezTo>
                  <a:cubicBezTo>
                    <a:pt x="1041" y="799"/>
                    <a:pt x="1042" y="798"/>
                    <a:pt x="1044" y="797"/>
                  </a:cubicBezTo>
                  <a:cubicBezTo>
                    <a:pt x="1044" y="800"/>
                    <a:pt x="1044" y="800"/>
                    <a:pt x="1044" y="800"/>
                  </a:cubicBezTo>
                  <a:cubicBezTo>
                    <a:pt x="1044" y="797"/>
                    <a:pt x="1044" y="797"/>
                    <a:pt x="1044" y="797"/>
                  </a:cubicBezTo>
                  <a:cubicBezTo>
                    <a:pt x="1046" y="797"/>
                    <a:pt x="1047" y="798"/>
                    <a:pt x="1048" y="800"/>
                  </a:cubicBezTo>
                  <a:cubicBezTo>
                    <a:pt x="1048" y="801"/>
                    <a:pt x="1047" y="803"/>
                    <a:pt x="1045" y="803"/>
                  </a:cubicBezTo>
                  <a:cubicBezTo>
                    <a:pt x="1045" y="803"/>
                    <a:pt x="1045" y="803"/>
                    <a:pt x="1045" y="803"/>
                  </a:cubicBezTo>
                  <a:cubicBezTo>
                    <a:pt x="1044" y="803"/>
                    <a:pt x="1044" y="803"/>
                    <a:pt x="1044" y="803"/>
                  </a:cubicBezTo>
                  <a:close/>
                  <a:moveTo>
                    <a:pt x="1065" y="800"/>
                  </a:moveTo>
                  <a:cubicBezTo>
                    <a:pt x="1063" y="800"/>
                    <a:pt x="1062" y="799"/>
                    <a:pt x="1062" y="797"/>
                  </a:cubicBezTo>
                  <a:cubicBezTo>
                    <a:pt x="1061" y="796"/>
                    <a:pt x="1062" y="794"/>
                    <a:pt x="1064" y="794"/>
                  </a:cubicBezTo>
                  <a:cubicBezTo>
                    <a:pt x="1064" y="794"/>
                    <a:pt x="1064" y="794"/>
                    <a:pt x="1064" y="794"/>
                  </a:cubicBezTo>
                  <a:cubicBezTo>
                    <a:pt x="1066" y="794"/>
                    <a:pt x="1067" y="795"/>
                    <a:pt x="1068" y="796"/>
                  </a:cubicBezTo>
                  <a:cubicBezTo>
                    <a:pt x="1068" y="798"/>
                    <a:pt x="1067" y="800"/>
                    <a:pt x="1065" y="800"/>
                  </a:cubicBezTo>
                  <a:cubicBezTo>
                    <a:pt x="1065" y="800"/>
                    <a:pt x="1065" y="800"/>
                    <a:pt x="1065" y="800"/>
                  </a:cubicBezTo>
                  <a:close/>
                  <a:moveTo>
                    <a:pt x="77" y="797"/>
                  </a:moveTo>
                  <a:cubicBezTo>
                    <a:pt x="76" y="797"/>
                    <a:pt x="75" y="796"/>
                    <a:pt x="74" y="795"/>
                  </a:cubicBezTo>
                  <a:cubicBezTo>
                    <a:pt x="74" y="793"/>
                    <a:pt x="74" y="791"/>
                    <a:pt x="76" y="791"/>
                  </a:cubicBezTo>
                  <a:cubicBezTo>
                    <a:pt x="77" y="790"/>
                    <a:pt x="79" y="791"/>
                    <a:pt x="80" y="792"/>
                  </a:cubicBezTo>
                  <a:cubicBezTo>
                    <a:pt x="80" y="793"/>
                    <a:pt x="80" y="793"/>
                    <a:pt x="80" y="793"/>
                  </a:cubicBezTo>
                  <a:cubicBezTo>
                    <a:pt x="80" y="794"/>
                    <a:pt x="80" y="796"/>
                    <a:pt x="78" y="796"/>
                  </a:cubicBezTo>
                  <a:cubicBezTo>
                    <a:pt x="78" y="797"/>
                    <a:pt x="77" y="797"/>
                    <a:pt x="77" y="797"/>
                  </a:cubicBezTo>
                  <a:close/>
                  <a:moveTo>
                    <a:pt x="1084" y="796"/>
                  </a:moveTo>
                  <a:cubicBezTo>
                    <a:pt x="1083" y="796"/>
                    <a:pt x="1082" y="795"/>
                    <a:pt x="1081" y="794"/>
                  </a:cubicBezTo>
                  <a:cubicBezTo>
                    <a:pt x="1081" y="792"/>
                    <a:pt x="1082" y="791"/>
                    <a:pt x="1084" y="790"/>
                  </a:cubicBezTo>
                  <a:cubicBezTo>
                    <a:pt x="1084" y="793"/>
                    <a:pt x="1084" y="793"/>
                    <a:pt x="1084" y="793"/>
                  </a:cubicBezTo>
                  <a:cubicBezTo>
                    <a:pt x="1084" y="790"/>
                    <a:pt x="1084" y="790"/>
                    <a:pt x="1084" y="790"/>
                  </a:cubicBezTo>
                  <a:cubicBezTo>
                    <a:pt x="1086" y="790"/>
                    <a:pt x="1087" y="791"/>
                    <a:pt x="1088" y="793"/>
                  </a:cubicBezTo>
                  <a:cubicBezTo>
                    <a:pt x="1088" y="794"/>
                    <a:pt x="1087" y="796"/>
                    <a:pt x="1085" y="796"/>
                  </a:cubicBezTo>
                  <a:cubicBezTo>
                    <a:pt x="1085" y="796"/>
                    <a:pt x="1085" y="796"/>
                    <a:pt x="1085" y="796"/>
                  </a:cubicBezTo>
                  <a:cubicBezTo>
                    <a:pt x="1085" y="796"/>
                    <a:pt x="1085" y="796"/>
                    <a:pt x="1084" y="796"/>
                  </a:cubicBezTo>
                  <a:close/>
                  <a:moveTo>
                    <a:pt x="1105" y="792"/>
                  </a:moveTo>
                  <a:cubicBezTo>
                    <a:pt x="1103" y="792"/>
                    <a:pt x="1102" y="791"/>
                    <a:pt x="1102" y="789"/>
                  </a:cubicBezTo>
                  <a:cubicBezTo>
                    <a:pt x="1101" y="788"/>
                    <a:pt x="1102" y="786"/>
                    <a:pt x="1104" y="786"/>
                  </a:cubicBezTo>
                  <a:cubicBezTo>
                    <a:pt x="1104" y="786"/>
                    <a:pt x="1104" y="786"/>
                    <a:pt x="1104" y="786"/>
                  </a:cubicBezTo>
                  <a:cubicBezTo>
                    <a:pt x="1106" y="785"/>
                    <a:pt x="1107" y="786"/>
                    <a:pt x="1108" y="788"/>
                  </a:cubicBezTo>
                  <a:cubicBezTo>
                    <a:pt x="1108" y="790"/>
                    <a:pt x="1107" y="791"/>
                    <a:pt x="1105" y="792"/>
                  </a:cubicBezTo>
                  <a:cubicBezTo>
                    <a:pt x="1105" y="792"/>
                    <a:pt x="1105" y="792"/>
                    <a:pt x="1105" y="792"/>
                  </a:cubicBezTo>
                  <a:close/>
                  <a:moveTo>
                    <a:pt x="1124" y="787"/>
                  </a:moveTo>
                  <a:cubicBezTo>
                    <a:pt x="1123" y="787"/>
                    <a:pt x="1122" y="786"/>
                    <a:pt x="1121" y="784"/>
                  </a:cubicBezTo>
                  <a:cubicBezTo>
                    <a:pt x="1121" y="783"/>
                    <a:pt x="1122" y="781"/>
                    <a:pt x="1123" y="781"/>
                  </a:cubicBezTo>
                  <a:cubicBezTo>
                    <a:pt x="1124" y="784"/>
                    <a:pt x="1124" y="784"/>
                    <a:pt x="1124" y="784"/>
                  </a:cubicBezTo>
                  <a:cubicBezTo>
                    <a:pt x="1124" y="781"/>
                    <a:pt x="1124" y="781"/>
                    <a:pt x="1124" y="781"/>
                  </a:cubicBezTo>
                  <a:cubicBezTo>
                    <a:pt x="1125" y="780"/>
                    <a:pt x="1127" y="781"/>
                    <a:pt x="1127" y="783"/>
                  </a:cubicBezTo>
                  <a:cubicBezTo>
                    <a:pt x="1128" y="784"/>
                    <a:pt x="1127" y="786"/>
                    <a:pt x="1125" y="786"/>
                  </a:cubicBezTo>
                  <a:cubicBezTo>
                    <a:pt x="1125" y="786"/>
                    <a:pt x="1125" y="787"/>
                    <a:pt x="1125" y="787"/>
                  </a:cubicBezTo>
                  <a:cubicBezTo>
                    <a:pt x="1125" y="787"/>
                    <a:pt x="1124" y="787"/>
                    <a:pt x="1124" y="787"/>
                  </a:cubicBezTo>
                  <a:close/>
                  <a:moveTo>
                    <a:pt x="1143" y="780"/>
                  </a:moveTo>
                  <a:cubicBezTo>
                    <a:pt x="1142" y="780"/>
                    <a:pt x="1141" y="779"/>
                    <a:pt x="1141" y="778"/>
                  </a:cubicBezTo>
                  <a:cubicBezTo>
                    <a:pt x="1140" y="777"/>
                    <a:pt x="1141" y="775"/>
                    <a:pt x="1142" y="774"/>
                  </a:cubicBezTo>
                  <a:cubicBezTo>
                    <a:pt x="1143" y="774"/>
                    <a:pt x="1143" y="774"/>
                    <a:pt x="1143" y="774"/>
                  </a:cubicBezTo>
                  <a:cubicBezTo>
                    <a:pt x="1144" y="774"/>
                    <a:pt x="1146" y="774"/>
                    <a:pt x="1147" y="776"/>
                  </a:cubicBezTo>
                  <a:cubicBezTo>
                    <a:pt x="1147" y="777"/>
                    <a:pt x="1146" y="779"/>
                    <a:pt x="1145" y="780"/>
                  </a:cubicBezTo>
                  <a:cubicBezTo>
                    <a:pt x="1144" y="780"/>
                    <a:pt x="1144" y="780"/>
                    <a:pt x="1144" y="780"/>
                  </a:cubicBezTo>
                  <a:cubicBezTo>
                    <a:pt x="1144" y="780"/>
                    <a:pt x="1144" y="780"/>
                    <a:pt x="1143" y="780"/>
                  </a:cubicBezTo>
                  <a:close/>
                  <a:moveTo>
                    <a:pt x="70" y="777"/>
                  </a:moveTo>
                  <a:cubicBezTo>
                    <a:pt x="69" y="777"/>
                    <a:pt x="68" y="777"/>
                    <a:pt x="67" y="775"/>
                  </a:cubicBezTo>
                  <a:cubicBezTo>
                    <a:pt x="67" y="775"/>
                    <a:pt x="67" y="775"/>
                    <a:pt x="67" y="775"/>
                  </a:cubicBezTo>
                  <a:cubicBezTo>
                    <a:pt x="67" y="773"/>
                    <a:pt x="67" y="772"/>
                    <a:pt x="69" y="771"/>
                  </a:cubicBezTo>
                  <a:cubicBezTo>
                    <a:pt x="71" y="771"/>
                    <a:pt x="72" y="772"/>
                    <a:pt x="73" y="773"/>
                  </a:cubicBezTo>
                  <a:cubicBezTo>
                    <a:pt x="73" y="773"/>
                    <a:pt x="73" y="773"/>
                    <a:pt x="73" y="773"/>
                  </a:cubicBezTo>
                  <a:cubicBezTo>
                    <a:pt x="73" y="775"/>
                    <a:pt x="73" y="777"/>
                    <a:pt x="71" y="777"/>
                  </a:cubicBezTo>
                  <a:cubicBezTo>
                    <a:pt x="71" y="777"/>
                    <a:pt x="70" y="777"/>
                    <a:pt x="70" y="777"/>
                  </a:cubicBezTo>
                  <a:close/>
                  <a:moveTo>
                    <a:pt x="1161" y="770"/>
                  </a:moveTo>
                  <a:cubicBezTo>
                    <a:pt x="1160" y="770"/>
                    <a:pt x="1160" y="770"/>
                    <a:pt x="1159" y="769"/>
                  </a:cubicBezTo>
                  <a:cubicBezTo>
                    <a:pt x="1158" y="768"/>
                    <a:pt x="1158" y="766"/>
                    <a:pt x="1159" y="765"/>
                  </a:cubicBezTo>
                  <a:cubicBezTo>
                    <a:pt x="1161" y="767"/>
                    <a:pt x="1161" y="767"/>
                    <a:pt x="1161" y="767"/>
                  </a:cubicBezTo>
                  <a:cubicBezTo>
                    <a:pt x="1159" y="765"/>
                    <a:pt x="1159" y="765"/>
                    <a:pt x="1159" y="765"/>
                  </a:cubicBezTo>
                  <a:cubicBezTo>
                    <a:pt x="1161" y="767"/>
                    <a:pt x="1161" y="767"/>
                    <a:pt x="1161" y="767"/>
                  </a:cubicBezTo>
                  <a:cubicBezTo>
                    <a:pt x="1163" y="769"/>
                    <a:pt x="1163" y="769"/>
                    <a:pt x="1163" y="769"/>
                  </a:cubicBezTo>
                  <a:cubicBezTo>
                    <a:pt x="1163" y="770"/>
                    <a:pt x="1162" y="770"/>
                    <a:pt x="1161" y="770"/>
                  </a:cubicBezTo>
                  <a:close/>
                  <a:moveTo>
                    <a:pt x="64" y="758"/>
                  </a:moveTo>
                  <a:cubicBezTo>
                    <a:pt x="63" y="758"/>
                    <a:pt x="61" y="757"/>
                    <a:pt x="61" y="756"/>
                  </a:cubicBezTo>
                  <a:cubicBezTo>
                    <a:pt x="61" y="754"/>
                    <a:pt x="61" y="752"/>
                    <a:pt x="63" y="752"/>
                  </a:cubicBezTo>
                  <a:cubicBezTo>
                    <a:pt x="65" y="751"/>
                    <a:pt x="66" y="752"/>
                    <a:pt x="67" y="754"/>
                  </a:cubicBezTo>
                  <a:cubicBezTo>
                    <a:pt x="67" y="754"/>
                    <a:pt x="67" y="754"/>
                    <a:pt x="67" y="754"/>
                  </a:cubicBezTo>
                  <a:cubicBezTo>
                    <a:pt x="67" y="756"/>
                    <a:pt x="66" y="757"/>
                    <a:pt x="65" y="758"/>
                  </a:cubicBezTo>
                  <a:cubicBezTo>
                    <a:pt x="64" y="758"/>
                    <a:pt x="64" y="758"/>
                    <a:pt x="64" y="758"/>
                  </a:cubicBezTo>
                  <a:close/>
                  <a:moveTo>
                    <a:pt x="1173" y="754"/>
                  </a:moveTo>
                  <a:cubicBezTo>
                    <a:pt x="1173" y="754"/>
                    <a:pt x="1173" y="754"/>
                    <a:pt x="1172" y="754"/>
                  </a:cubicBezTo>
                  <a:cubicBezTo>
                    <a:pt x="1171" y="753"/>
                    <a:pt x="1170" y="751"/>
                    <a:pt x="1171" y="750"/>
                  </a:cubicBezTo>
                  <a:cubicBezTo>
                    <a:pt x="1171" y="750"/>
                    <a:pt x="1171" y="750"/>
                    <a:pt x="1171" y="750"/>
                  </a:cubicBezTo>
                  <a:cubicBezTo>
                    <a:pt x="1172" y="748"/>
                    <a:pt x="1174" y="748"/>
                    <a:pt x="1175" y="748"/>
                  </a:cubicBezTo>
                  <a:cubicBezTo>
                    <a:pt x="1177" y="749"/>
                    <a:pt x="1177" y="751"/>
                    <a:pt x="1176" y="752"/>
                  </a:cubicBezTo>
                  <a:cubicBezTo>
                    <a:pt x="1176" y="754"/>
                    <a:pt x="1175" y="754"/>
                    <a:pt x="1173" y="754"/>
                  </a:cubicBezTo>
                  <a:close/>
                  <a:moveTo>
                    <a:pt x="58" y="738"/>
                  </a:moveTo>
                  <a:cubicBezTo>
                    <a:pt x="57" y="738"/>
                    <a:pt x="56" y="738"/>
                    <a:pt x="55" y="736"/>
                  </a:cubicBezTo>
                  <a:cubicBezTo>
                    <a:pt x="55" y="735"/>
                    <a:pt x="56" y="733"/>
                    <a:pt x="57" y="732"/>
                  </a:cubicBezTo>
                  <a:cubicBezTo>
                    <a:pt x="59" y="732"/>
                    <a:pt x="61" y="733"/>
                    <a:pt x="61" y="734"/>
                  </a:cubicBezTo>
                  <a:cubicBezTo>
                    <a:pt x="61" y="735"/>
                    <a:pt x="61" y="735"/>
                    <a:pt x="61" y="735"/>
                  </a:cubicBezTo>
                  <a:cubicBezTo>
                    <a:pt x="62" y="736"/>
                    <a:pt x="61" y="738"/>
                    <a:pt x="59" y="738"/>
                  </a:cubicBezTo>
                  <a:cubicBezTo>
                    <a:pt x="59" y="738"/>
                    <a:pt x="58" y="738"/>
                    <a:pt x="58" y="738"/>
                  </a:cubicBezTo>
                  <a:close/>
                  <a:moveTo>
                    <a:pt x="1181" y="735"/>
                  </a:moveTo>
                  <a:cubicBezTo>
                    <a:pt x="1181" y="735"/>
                    <a:pt x="1181" y="735"/>
                    <a:pt x="1181" y="735"/>
                  </a:cubicBezTo>
                  <a:cubicBezTo>
                    <a:pt x="1179" y="735"/>
                    <a:pt x="1178" y="733"/>
                    <a:pt x="1179" y="732"/>
                  </a:cubicBezTo>
                  <a:cubicBezTo>
                    <a:pt x="1179" y="731"/>
                    <a:pt x="1179" y="731"/>
                    <a:pt x="1179" y="731"/>
                  </a:cubicBezTo>
                  <a:cubicBezTo>
                    <a:pt x="1179" y="730"/>
                    <a:pt x="1181" y="729"/>
                    <a:pt x="1183" y="729"/>
                  </a:cubicBezTo>
                  <a:cubicBezTo>
                    <a:pt x="1184" y="730"/>
                    <a:pt x="1185" y="732"/>
                    <a:pt x="1184" y="733"/>
                  </a:cubicBezTo>
                  <a:cubicBezTo>
                    <a:pt x="1184" y="735"/>
                    <a:pt x="1183" y="735"/>
                    <a:pt x="1181" y="735"/>
                  </a:cubicBezTo>
                  <a:close/>
                  <a:moveTo>
                    <a:pt x="53" y="719"/>
                  </a:moveTo>
                  <a:cubicBezTo>
                    <a:pt x="52" y="719"/>
                    <a:pt x="51" y="718"/>
                    <a:pt x="50" y="716"/>
                  </a:cubicBezTo>
                  <a:cubicBezTo>
                    <a:pt x="50" y="716"/>
                    <a:pt x="50" y="716"/>
                    <a:pt x="50" y="716"/>
                  </a:cubicBezTo>
                  <a:cubicBezTo>
                    <a:pt x="50" y="714"/>
                    <a:pt x="51" y="713"/>
                    <a:pt x="52" y="712"/>
                  </a:cubicBezTo>
                  <a:cubicBezTo>
                    <a:pt x="54" y="712"/>
                    <a:pt x="56" y="713"/>
                    <a:pt x="56" y="715"/>
                  </a:cubicBezTo>
                  <a:cubicBezTo>
                    <a:pt x="56" y="715"/>
                    <a:pt x="56" y="715"/>
                    <a:pt x="56" y="715"/>
                  </a:cubicBezTo>
                  <a:cubicBezTo>
                    <a:pt x="56" y="717"/>
                    <a:pt x="55" y="718"/>
                    <a:pt x="54" y="719"/>
                  </a:cubicBezTo>
                  <a:cubicBezTo>
                    <a:pt x="54" y="719"/>
                    <a:pt x="53" y="719"/>
                    <a:pt x="53" y="719"/>
                  </a:cubicBezTo>
                  <a:close/>
                  <a:moveTo>
                    <a:pt x="1187" y="716"/>
                  </a:moveTo>
                  <a:cubicBezTo>
                    <a:pt x="1187" y="716"/>
                    <a:pt x="1186" y="716"/>
                    <a:pt x="1186" y="716"/>
                  </a:cubicBezTo>
                  <a:cubicBezTo>
                    <a:pt x="1185" y="716"/>
                    <a:pt x="1184" y="714"/>
                    <a:pt x="1184" y="712"/>
                  </a:cubicBezTo>
                  <a:cubicBezTo>
                    <a:pt x="1187" y="713"/>
                    <a:pt x="1187" y="713"/>
                    <a:pt x="1187" y="713"/>
                  </a:cubicBezTo>
                  <a:cubicBezTo>
                    <a:pt x="1184" y="712"/>
                    <a:pt x="1184" y="712"/>
                    <a:pt x="1184" y="712"/>
                  </a:cubicBezTo>
                  <a:cubicBezTo>
                    <a:pt x="1190" y="713"/>
                    <a:pt x="1190" y="713"/>
                    <a:pt x="1190" y="713"/>
                  </a:cubicBezTo>
                  <a:cubicBezTo>
                    <a:pt x="1190" y="713"/>
                    <a:pt x="1190" y="714"/>
                    <a:pt x="1190" y="714"/>
                  </a:cubicBezTo>
                  <a:cubicBezTo>
                    <a:pt x="1190" y="715"/>
                    <a:pt x="1188" y="716"/>
                    <a:pt x="1187" y="716"/>
                  </a:cubicBezTo>
                  <a:close/>
                  <a:moveTo>
                    <a:pt x="48" y="699"/>
                  </a:moveTo>
                  <a:cubicBezTo>
                    <a:pt x="47" y="699"/>
                    <a:pt x="46" y="698"/>
                    <a:pt x="46" y="696"/>
                  </a:cubicBezTo>
                  <a:cubicBezTo>
                    <a:pt x="45" y="696"/>
                    <a:pt x="45" y="696"/>
                    <a:pt x="45" y="696"/>
                  </a:cubicBezTo>
                  <a:cubicBezTo>
                    <a:pt x="45" y="694"/>
                    <a:pt x="46" y="693"/>
                    <a:pt x="48" y="692"/>
                  </a:cubicBezTo>
                  <a:cubicBezTo>
                    <a:pt x="49" y="692"/>
                    <a:pt x="51" y="693"/>
                    <a:pt x="51" y="695"/>
                  </a:cubicBezTo>
                  <a:cubicBezTo>
                    <a:pt x="51" y="695"/>
                    <a:pt x="51" y="695"/>
                    <a:pt x="51" y="695"/>
                  </a:cubicBezTo>
                  <a:cubicBezTo>
                    <a:pt x="52" y="697"/>
                    <a:pt x="51" y="698"/>
                    <a:pt x="49" y="699"/>
                  </a:cubicBezTo>
                  <a:cubicBezTo>
                    <a:pt x="49" y="699"/>
                    <a:pt x="49" y="699"/>
                    <a:pt x="48" y="699"/>
                  </a:cubicBezTo>
                  <a:close/>
                  <a:moveTo>
                    <a:pt x="1191" y="696"/>
                  </a:moveTo>
                  <a:cubicBezTo>
                    <a:pt x="1191" y="696"/>
                    <a:pt x="1190" y="696"/>
                    <a:pt x="1190" y="696"/>
                  </a:cubicBezTo>
                  <a:cubicBezTo>
                    <a:pt x="1189" y="695"/>
                    <a:pt x="1188" y="694"/>
                    <a:pt x="1188" y="693"/>
                  </a:cubicBezTo>
                  <a:cubicBezTo>
                    <a:pt x="1188" y="692"/>
                    <a:pt x="1188" y="692"/>
                    <a:pt x="1188" y="692"/>
                  </a:cubicBezTo>
                  <a:cubicBezTo>
                    <a:pt x="1188" y="690"/>
                    <a:pt x="1190" y="689"/>
                    <a:pt x="1191" y="690"/>
                  </a:cubicBezTo>
                  <a:cubicBezTo>
                    <a:pt x="1193" y="690"/>
                    <a:pt x="1194" y="691"/>
                    <a:pt x="1194" y="693"/>
                  </a:cubicBezTo>
                  <a:cubicBezTo>
                    <a:pt x="1193" y="695"/>
                    <a:pt x="1192" y="696"/>
                    <a:pt x="1191" y="696"/>
                  </a:cubicBezTo>
                  <a:close/>
                  <a:moveTo>
                    <a:pt x="44" y="679"/>
                  </a:moveTo>
                  <a:cubicBezTo>
                    <a:pt x="43" y="679"/>
                    <a:pt x="42" y="678"/>
                    <a:pt x="41" y="676"/>
                  </a:cubicBezTo>
                  <a:cubicBezTo>
                    <a:pt x="41" y="676"/>
                    <a:pt x="41" y="676"/>
                    <a:pt x="41" y="676"/>
                  </a:cubicBezTo>
                  <a:cubicBezTo>
                    <a:pt x="41" y="674"/>
                    <a:pt x="42" y="673"/>
                    <a:pt x="43" y="672"/>
                  </a:cubicBezTo>
                  <a:cubicBezTo>
                    <a:pt x="45" y="672"/>
                    <a:pt x="47" y="673"/>
                    <a:pt x="47" y="675"/>
                  </a:cubicBezTo>
                  <a:cubicBezTo>
                    <a:pt x="47" y="675"/>
                    <a:pt x="47" y="675"/>
                    <a:pt x="47" y="675"/>
                  </a:cubicBezTo>
                  <a:cubicBezTo>
                    <a:pt x="47" y="677"/>
                    <a:pt x="46" y="678"/>
                    <a:pt x="45" y="679"/>
                  </a:cubicBezTo>
                  <a:cubicBezTo>
                    <a:pt x="45" y="679"/>
                    <a:pt x="44" y="679"/>
                    <a:pt x="44" y="679"/>
                  </a:cubicBezTo>
                  <a:close/>
                  <a:moveTo>
                    <a:pt x="1193" y="676"/>
                  </a:moveTo>
                  <a:cubicBezTo>
                    <a:pt x="1193" y="676"/>
                    <a:pt x="1193" y="676"/>
                    <a:pt x="1193" y="676"/>
                  </a:cubicBezTo>
                  <a:cubicBezTo>
                    <a:pt x="1191" y="676"/>
                    <a:pt x="1190" y="674"/>
                    <a:pt x="1190" y="672"/>
                  </a:cubicBezTo>
                  <a:cubicBezTo>
                    <a:pt x="1190" y="672"/>
                    <a:pt x="1190" y="672"/>
                    <a:pt x="1190" y="672"/>
                  </a:cubicBezTo>
                  <a:cubicBezTo>
                    <a:pt x="1191" y="670"/>
                    <a:pt x="1192" y="669"/>
                    <a:pt x="1194" y="669"/>
                  </a:cubicBezTo>
                  <a:cubicBezTo>
                    <a:pt x="1195" y="669"/>
                    <a:pt x="1196" y="671"/>
                    <a:pt x="1196" y="673"/>
                  </a:cubicBezTo>
                  <a:cubicBezTo>
                    <a:pt x="1196" y="673"/>
                    <a:pt x="1196" y="673"/>
                    <a:pt x="1196" y="673"/>
                  </a:cubicBezTo>
                  <a:cubicBezTo>
                    <a:pt x="1196" y="675"/>
                    <a:pt x="1195" y="676"/>
                    <a:pt x="1193" y="676"/>
                  </a:cubicBezTo>
                  <a:close/>
                  <a:moveTo>
                    <a:pt x="40" y="659"/>
                  </a:moveTo>
                  <a:cubicBezTo>
                    <a:pt x="39" y="659"/>
                    <a:pt x="37" y="658"/>
                    <a:pt x="37" y="656"/>
                  </a:cubicBezTo>
                  <a:cubicBezTo>
                    <a:pt x="37" y="655"/>
                    <a:pt x="38" y="653"/>
                    <a:pt x="40" y="653"/>
                  </a:cubicBezTo>
                  <a:cubicBezTo>
                    <a:pt x="41" y="652"/>
                    <a:pt x="43" y="653"/>
                    <a:pt x="43" y="655"/>
                  </a:cubicBezTo>
                  <a:cubicBezTo>
                    <a:pt x="43" y="655"/>
                    <a:pt x="43" y="655"/>
                    <a:pt x="43" y="655"/>
                  </a:cubicBezTo>
                  <a:cubicBezTo>
                    <a:pt x="43" y="657"/>
                    <a:pt x="42" y="658"/>
                    <a:pt x="41" y="659"/>
                  </a:cubicBezTo>
                  <a:cubicBezTo>
                    <a:pt x="41" y="659"/>
                    <a:pt x="40" y="659"/>
                    <a:pt x="40" y="659"/>
                  </a:cubicBezTo>
                  <a:close/>
                  <a:moveTo>
                    <a:pt x="1195" y="655"/>
                  </a:moveTo>
                  <a:cubicBezTo>
                    <a:pt x="1195" y="655"/>
                    <a:pt x="1195" y="655"/>
                    <a:pt x="1195" y="655"/>
                  </a:cubicBezTo>
                  <a:cubicBezTo>
                    <a:pt x="1193" y="655"/>
                    <a:pt x="1192" y="654"/>
                    <a:pt x="1192" y="652"/>
                  </a:cubicBezTo>
                  <a:cubicBezTo>
                    <a:pt x="1192" y="652"/>
                    <a:pt x="1192" y="652"/>
                    <a:pt x="1192" y="652"/>
                  </a:cubicBezTo>
                  <a:cubicBezTo>
                    <a:pt x="1192" y="650"/>
                    <a:pt x="1194" y="649"/>
                    <a:pt x="1195" y="649"/>
                  </a:cubicBezTo>
                  <a:cubicBezTo>
                    <a:pt x="1197" y="649"/>
                    <a:pt x="1198" y="651"/>
                    <a:pt x="1198" y="652"/>
                  </a:cubicBezTo>
                  <a:cubicBezTo>
                    <a:pt x="1198" y="654"/>
                    <a:pt x="1197" y="655"/>
                    <a:pt x="1195" y="655"/>
                  </a:cubicBezTo>
                  <a:close/>
                  <a:moveTo>
                    <a:pt x="36" y="639"/>
                  </a:moveTo>
                  <a:cubicBezTo>
                    <a:pt x="35" y="639"/>
                    <a:pt x="34" y="638"/>
                    <a:pt x="33" y="636"/>
                  </a:cubicBezTo>
                  <a:cubicBezTo>
                    <a:pt x="33" y="635"/>
                    <a:pt x="34" y="633"/>
                    <a:pt x="36" y="633"/>
                  </a:cubicBezTo>
                  <a:cubicBezTo>
                    <a:pt x="37" y="632"/>
                    <a:pt x="39" y="633"/>
                    <a:pt x="39" y="635"/>
                  </a:cubicBezTo>
                  <a:cubicBezTo>
                    <a:pt x="39" y="635"/>
                    <a:pt x="39" y="635"/>
                    <a:pt x="39" y="635"/>
                  </a:cubicBezTo>
                  <a:cubicBezTo>
                    <a:pt x="40" y="637"/>
                    <a:pt x="39" y="638"/>
                    <a:pt x="37" y="639"/>
                  </a:cubicBezTo>
                  <a:cubicBezTo>
                    <a:pt x="37" y="639"/>
                    <a:pt x="37" y="639"/>
                    <a:pt x="36" y="639"/>
                  </a:cubicBezTo>
                  <a:close/>
                  <a:moveTo>
                    <a:pt x="1196" y="635"/>
                  </a:moveTo>
                  <a:cubicBezTo>
                    <a:pt x="1196" y="635"/>
                    <a:pt x="1196" y="635"/>
                    <a:pt x="1196" y="635"/>
                  </a:cubicBezTo>
                  <a:cubicBezTo>
                    <a:pt x="1194" y="635"/>
                    <a:pt x="1193" y="634"/>
                    <a:pt x="1193" y="632"/>
                  </a:cubicBezTo>
                  <a:cubicBezTo>
                    <a:pt x="1193" y="631"/>
                    <a:pt x="1193" y="631"/>
                    <a:pt x="1193" y="631"/>
                  </a:cubicBezTo>
                  <a:cubicBezTo>
                    <a:pt x="1193" y="630"/>
                    <a:pt x="1195" y="629"/>
                    <a:pt x="1196" y="629"/>
                  </a:cubicBezTo>
                  <a:cubicBezTo>
                    <a:pt x="1198" y="629"/>
                    <a:pt x="1199" y="630"/>
                    <a:pt x="1199" y="632"/>
                  </a:cubicBezTo>
                  <a:cubicBezTo>
                    <a:pt x="1199" y="633"/>
                    <a:pt x="1198" y="635"/>
                    <a:pt x="1196" y="635"/>
                  </a:cubicBezTo>
                  <a:close/>
                  <a:moveTo>
                    <a:pt x="33" y="619"/>
                  </a:moveTo>
                  <a:cubicBezTo>
                    <a:pt x="32" y="619"/>
                    <a:pt x="30" y="618"/>
                    <a:pt x="30" y="616"/>
                  </a:cubicBezTo>
                  <a:cubicBezTo>
                    <a:pt x="30" y="616"/>
                    <a:pt x="30" y="616"/>
                    <a:pt x="30" y="616"/>
                  </a:cubicBezTo>
                  <a:cubicBezTo>
                    <a:pt x="30" y="614"/>
                    <a:pt x="31" y="613"/>
                    <a:pt x="32" y="612"/>
                  </a:cubicBezTo>
                  <a:cubicBezTo>
                    <a:pt x="34" y="612"/>
                    <a:pt x="36" y="613"/>
                    <a:pt x="36" y="615"/>
                  </a:cubicBezTo>
                  <a:cubicBezTo>
                    <a:pt x="36" y="615"/>
                    <a:pt x="36" y="615"/>
                    <a:pt x="36" y="615"/>
                  </a:cubicBezTo>
                  <a:cubicBezTo>
                    <a:pt x="36" y="617"/>
                    <a:pt x="35" y="618"/>
                    <a:pt x="33" y="619"/>
                  </a:cubicBezTo>
                  <a:cubicBezTo>
                    <a:pt x="33" y="619"/>
                    <a:pt x="33" y="619"/>
                    <a:pt x="33" y="619"/>
                  </a:cubicBezTo>
                  <a:close/>
                  <a:moveTo>
                    <a:pt x="1197" y="614"/>
                  </a:moveTo>
                  <a:cubicBezTo>
                    <a:pt x="1195" y="614"/>
                    <a:pt x="1194" y="613"/>
                    <a:pt x="1194" y="612"/>
                  </a:cubicBezTo>
                  <a:cubicBezTo>
                    <a:pt x="1194" y="611"/>
                    <a:pt x="1194" y="611"/>
                    <a:pt x="1194" y="611"/>
                  </a:cubicBezTo>
                  <a:cubicBezTo>
                    <a:pt x="1194" y="609"/>
                    <a:pt x="1195" y="608"/>
                    <a:pt x="1197" y="608"/>
                  </a:cubicBezTo>
                  <a:cubicBezTo>
                    <a:pt x="1198" y="608"/>
                    <a:pt x="1200" y="610"/>
                    <a:pt x="1200" y="611"/>
                  </a:cubicBezTo>
                  <a:cubicBezTo>
                    <a:pt x="1200" y="613"/>
                    <a:pt x="1198" y="614"/>
                    <a:pt x="1197" y="614"/>
                  </a:cubicBezTo>
                  <a:close/>
                  <a:moveTo>
                    <a:pt x="30" y="598"/>
                  </a:moveTo>
                  <a:cubicBezTo>
                    <a:pt x="28" y="598"/>
                    <a:pt x="27" y="597"/>
                    <a:pt x="27" y="596"/>
                  </a:cubicBezTo>
                  <a:cubicBezTo>
                    <a:pt x="27" y="594"/>
                    <a:pt x="28" y="593"/>
                    <a:pt x="29" y="592"/>
                  </a:cubicBezTo>
                  <a:cubicBezTo>
                    <a:pt x="31" y="592"/>
                    <a:pt x="32" y="593"/>
                    <a:pt x="33" y="595"/>
                  </a:cubicBezTo>
                  <a:cubicBezTo>
                    <a:pt x="33" y="595"/>
                    <a:pt x="33" y="595"/>
                    <a:pt x="33" y="595"/>
                  </a:cubicBezTo>
                  <a:cubicBezTo>
                    <a:pt x="33" y="597"/>
                    <a:pt x="32" y="598"/>
                    <a:pt x="30" y="598"/>
                  </a:cubicBezTo>
                  <a:cubicBezTo>
                    <a:pt x="30" y="598"/>
                    <a:pt x="30" y="598"/>
                    <a:pt x="30" y="598"/>
                  </a:cubicBezTo>
                  <a:close/>
                  <a:moveTo>
                    <a:pt x="1197" y="594"/>
                  </a:moveTo>
                  <a:cubicBezTo>
                    <a:pt x="1195" y="594"/>
                    <a:pt x="1194" y="593"/>
                    <a:pt x="1194" y="591"/>
                  </a:cubicBezTo>
                  <a:cubicBezTo>
                    <a:pt x="1194" y="591"/>
                    <a:pt x="1194" y="591"/>
                    <a:pt x="1194" y="591"/>
                  </a:cubicBezTo>
                  <a:cubicBezTo>
                    <a:pt x="1194" y="589"/>
                    <a:pt x="1195" y="588"/>
                    <a:pt x="1197" y="588"/>
                  </a:cubicBezTo>
                  <a:cubicBezTo>
                    <a:pt x="1198" y="588"/>
                    <a:pt x="1200" y="589"/>
                    <a:pt x="1200" y="591"/>
                  </a:cubicBezTo>
                  <a:cubicBezTo>
                    <a:pt x="1200" y="591"/>
                    <a:pt x="1200" y="591"/>
                    <a:pt x="1200" y="591"/>
                  </a:cubicBezTo>
                  <a:cubicBezTo>
                    <a:pt x="1200" y="593"/>
                    <a:pt x="1198" y="594"/>
                    <a:pt x="1197" y="594"/>
                  </a:cubicBezTo>
                  <a:close/>
                  <a:moveTo>
                    <a:pt x="27" y="578"/>
                  </a:moveTo>
                  <a:cubicBezTo>
                    <a:pt x="25" y="578"/>
                    <a:pt x="24" y="577"/>
                    <a:pt x="24" y="576"/>
                  </a:cubicBezTo>
                  <a:cubicBezTo>
                    <a:pt x="24" y="575"/>
                    <a:pt x="24" y="575"/>
                    <a:pt x="24" y="575"/>
                  </a:cubicBezTo>
                  <a:cubicBezTo>
                    <a:pt x="23" y="574"/>
                    <a:pt x="25" y="572"/>
                    <a:pt x="26" y="572"/>
                  </a:cubicBezTo>
                  <a:cubicBezTo>
                    <a:pt x="28" y="572"/>
                    <a:pt x="29" y="573"/>
                    <a:pt x="30" y="574"/>
                  </a:cubicBezTo>
                  <a:cubicBezTo>
                    <a:pt x="30" y="575"/>
                    <a:pt x="30" y="575"/>
                    <a:pt x="30" y="575"/>
                  </a:cubicBezTo>
                  <a:cubicBezTo>
                    <a:pt x="30" y="576"/>
                    <a:pt x="29" y="578"/>
                    <a:pt x="27" y="578"/>
                  </a:cubicBezTo>
                  <a:cubicBezTo>
                    <a:pt x="27" y="578"/>
                    <a:pt x="27" y="578"/>
                    <a:pt x="27" y="578"/>
                  </a:cubicBezTo>
                  <a:close/>
                  <a:moveTo>
                    <a:pt x="1196" y="574"/>
                  </a:moveTo>
                  <a:cubicBezTo>
                    <a:pt x="1195" y="574"/>
                    <a:pt x="1193" y="573"/>
                    <a:pt x="1193" y="571"/>
                  </a:cubicBezTo>
                  <a:cubicBezTo>
                    <a:pt x="1193" y="570"/>
                    <a:pt x="1193" y="570"/>
                    <a:pt x="1193" y="570"/>
                  </a:cubicBezTo>
                  <a:cubicBezTo>
                    <a:pt x="1193" y="569"/>
                    <a:pt x="1195" y="567"/>
                    <a:pt x="1196" y="567"/>
                  </a:cubicBezTo>
                  <a:cubicBezTo>
                    <a:pt x="1198" y="567"/>
                    <a:pt x="1199" y="569"/>
                    <a:pt x="1199" y="570"/>
                  </a:cubicBezTo>
                  <a:cubicBezTo>
                    <a:pt x="1199" y="572"/>
                    <a:pt x="1198" y="574"/>
                    <a:pt x="1196" y="574"/>
                  </a:cubicBezTo>
                  <a:cubicBezTo>
                    <a:pt x="1196" y="574"/>
                    <a:pt x="1196" y="574"/>
                    <a:pt x="1196" y="574"/>
                  </a:cubicBezTo>
                  <a:close/>
                  <a:moveTo>
                    <a:pt x="24" y="558"/>
                  </a:moveTo>
                  <a:cubicBezTo>
                    <a:pt x="22" y="558"/>
                    <a:pt x="21" y="557"/>
                    <a:pt x="21" y="556"/>
                  </a:cubicBezTo>
                  <a:cubicBezTo>
                    <a:pt x="21" y="555"/>
                    <a:pt x="21" y="555"/>
                    <a:pt x="21" y="555"/>
                  </a:cubicBezTo>
                  <a:cubicBezTo>
                    <a:pt x="21" y="553"/>
                    <a:pt x="22" y="552"/>
                    <a:pt x="23" y="552"/>
                  </a:cubicBezTo>
                  <a:cubicBezTo>
                    <a:pt x="25" y="552"/>
                    <a:pt x="26" y="553"/>
                    <a:pt x="27" y="554"/>
                  </a:cubicBezTo>
                  <a:cubicBezTo>
                    <a:pt x="27" y="555"/>
                    <a:pt x="27" y="555"/>
                    <a:pt x="27" y="555"/>
                  </a:cubicBezTo>
                  <a:cubicBezTo>
                    <a:pt x="27" y="556"/>
                    <a:pt x="26" y="558"/>
                    <a:pt x="24" y="558"/>
                  </a:cubicBezTo>
                  <a:cubicBezTo>
                    <a:pt x="24" y="558"/>
                    <a:pt x="24" y="558"/>
                    <a:pt x="24" y="558"/>
                  </a:cubicBezTo>
                  <a:close/>
                  <a:moveTo>
                    <a:pt x="1196" y="553"/>
                  </a:moveTo>
                  <a:cubicBezTo>
                    <a:pt x="1194" y="553"/>
                    <a:pt x="1193" y="552"/>
                    <a:pt x="1193" y="551"/>
                  </a:cubicBezTo>
                  <a:cubicBezTo>
                    <a:pt x="1193" y="550"/>
                    <a:pt x="1193" y="550"/>
                    <a:pt x="1193" y="550"/>
                  </a:cubicBezTo>
                  <a:cubicBezTo>
                    <a:pt x="1193" y="549"/>
                    <a:pt x="1194" y="547"/>
                    <a:pt x="1196" y="547"/>
                  </a:cubicBezTo>
                  <a:cubicBezTo>
                    <a:pt x="1197" y="547"/>
                    <a:pt x="1199" y="548"/>
                    <a:pt x="1199" y="550"/>
                  </a:cubicBezTo>
                  <a:cubicBezTo>
                    <a:pt x="1199" y="550"/>
                    <a:pt x="1199" y="550"/>
                    <a:pt x="1199" y="550"/>
                  </a:cubicBezTo>
                  <a:cubicBezTo>
                    <a:pt x="1199" y="552"/>
                    <a:pt x="1197" y="553"/>
                    <a:pt x="1196" y="553"/>
                  </a:cubicBezTo>
                  <a:cubicBezTo>
                    <a:pt x="1196" y="553"/>
                    <a:pt x="1196" y="553"/>
                    <a:pt x="1196" y="553"/>
                  </a:cubicBezTo>
                  <a:close/>
                  <a:moveTo>
                    <a:pt x="21" y="538"/>
                  </a:moveTo>
                  <a:cubicBezTo>
                    <a:pt x="20" y="538"/>
                    <a:pt x="18" y="537"/>
                    <a:pt x="18" y="535"/>
                  </a:cubicBezTo>
                  <a:cubicBezTo>
                    <a:pt x="18" y="534"/>
                    <a:pt x="19" y="532"/>
                    <a:pt x="21" y="532"/>
                  </a:cubicBezTo>
                  <a:cubicBezTo>
                    <a:pt x="22" y="531"/>
                    <a:pt x="24" y="532"/>
                    <a:pt x="24" y="534"/>
                  </a:cubicBezTo>
                  <a:cubicBezTo>
                    <a:pt x="24" y="534"/>
                    <a:pt x="24" y="534"/>
                    <a:pt x="24" y="535"/>
                  </a:cubicBezTo>
                  <a:cubicBezTo>
                    <a:pt x="24" y="536"/>
                    <a:pt x="23" y="538"/>
                    <a:pt x="21" y="538"/>
                  </a:cubicBezTo>
                  <a:cubicBezTo>
                    <a:pt x="21" y="538"/>
                    <a:pt x="21" y="538"/>
                    <a:pt x="21" y="538"/>
                  </a:cubicBezTo>
                  <a:close/>
                  <a:moveTo>
                    <a:pt x="1195" y="533"/>
                  </a:moveTo>
                  <a:cubicBezTo>
                    <a:pt x="1193" y="533"/>
                    <a:pt x="1192" y="532"/>
                    <a:pt x="1192" y="530"/>
                  </a:cubicBezTo>
                  <a:cubicBezTo>
                    <a:pt x="1192" y="530"/>
                    <a:pt x="1192" y="530"/>
                    <a:pt x="1192" y="530"/>
                  </a:cubicBezTo>
                  <a:cubicBezTo>
                    <a:pt x="1192" y="528"/>
                    <a:pt x="1193" y="527"/>
                    <a:pt x="1195" y="527"/>
                  </a:cubicBezTo>
                  <a:cubicBezTo>
                    <a:pt x="1196" y="527"/>
                    <a:pt x="1198" y="528"/>
                    <a:pt x="1198" y="530"/>
                  </a:cubicBezTo>
                  <a:cubicBezTo>
                    <a:pt x="1198" y="531"/>
                    <a:pt x="1197" y="533"/>
                    <a:pt x="1195" y="533"/>
                  </a:cubicBezTo>
                  <a:cubicBezTo>
                    <a:pt x="1195" y="533"/>
                    <a:pt x="1195" y="533"/>
                    <a:pt x="1195" y="533"/>
                  </a:cubicBezTo>
                  <a:close/>
                  <a:moveTo>
                    <a:pt x="19" y="518"/>
                  </a:moveTo>
                  <a:cubicBezTo>
                    <a:pt x="17" y="518"/>
                    <a:pt x="16" y="517"/>
                    <a:pt x="16" y="515"/>
                  </a:cubicBezTo>
                  <a:cubicBezTo>
                    <a:pt x="16" y="515"/>
                    <a:pt x="15" y="515"/>
                    <a:pt x="15" y="515"/>
                  </a:cubicBezTo>
                  <a:cubicBezTo>
                    <a:pt x="15" y="513"/>
                    <a:pt x="16" y="511"/>
                    <a:pt x="18" y="511"/>
                  </a:cubicBezTo>
                  <a:cubicBezTo>
                    <a:pt x="20" y="511"/>
                    <a:pt x="21" y="512"/>
                    <a:pt x="21" y="514"/>
                  </a:cubicBezTo>
                  <a:cubicBezTo>
                    <a:pt x="18" y="514"/>
                    <a:pt x="18" y="514"/>
                    <a:pt x="18" y="514"/>
                  </a:cubicBezTo>
                  <a:cubicBezTo>
                    <a:pt x="21" y="514"/>
                    <a:pt x="21" y="514"/>
                    <a:pt x="21" y="514"/>
                  </a:cubicBezTo>
                  <a:cubicBezTo>
                    <a:pt x="22" y="516"/>
                    <a:pt x="21" y="517"/>
                    <a:pt x="19" y="518"/>
                  </a:cubicBezTo>
                  <a:cubicBezTo>
                    <a:pt x="19" y="518"/>
                    <a:pt x="19" y="518"/>
                    <a:pt x="19" y="518"/>
                  </a:cubicBezTo>
                  <a:close/>
                  <a:moveTo>
                    <a:pt x="1194" y="512"/>
                  </a:moveTo>
                  <a:cubicBezTo>
                    <a:pt x="1192" y="512"/>
                    <a:pt x="1191" y="511"/>
                    <a:pt x="1191" y="510"/>
                  </a:cubicBezTo>
                  <a:cubicBezTo>
                    <a:pt x="1191" y="509"/>
                    <a:pt x="1191" y="509"/>
                    <a:pt x="1191" y="509"/>
                  </a:cubicBezTo>
                  <a:cubicBezTo>
                    <a:pt x="1191" y="508"/>
                    <a:pt x="1192" y="506"/>
                    <a:pt x="1193" y="506"/>
                  </a:cubicBezTo>
                  <a:cubicBezTo>
                    <a:pt x="1195" y="506"/>
                    <a:pt x="1197" y="507"/>
                    <a:pt x="1197" y="509"/>
                  </a:cubicBezTo>
                  <a:cubicBezTo>
                    <a:pt x="1197" y="511"/>
                    <a:pt x="1195" y="512"/>
                    <a:pt x="1194" y="512"/>
                  </a:cubicBezTo>
                  <a:cubicBezTo>
                    <a:pt x="1194" y="512"/>
                    <a:pt x="1194" y="512"/>
                    <a:pt x="1194" y="512"/>
                  </a:cubicBezTo>
                  <a:close/>
                  <a:moveTo>
                    <a:pt x="16" y="497"/>
                  </a:moveTo>
                  <a:cubicBezTo>
                    <a:pt x="15" y="497"/>
                    <a:pt x="13" y="496"/>
                    <a:pt x="13" y="495"/>
                  </a:cubicBezTo>
                  <a:cubicBezTo>
                    <a:pt x="13" y="495"/>
                    <a:pt x="13" y="494"/>
                    <a:pt x="13" y="494"/>
                  </a:cubicBezTo>
                  <a:cubicBezTo>
                    <a:pt x="13" y="493"/>
                    <a:pt x="14" y="491"/>
                    <a:pt x="16" y="491"/>
                  </a:cubicBezTo>
                  <a:cubicBezTo>
                    <a:pt x="17" y="491"/>
                    <a:pt x="19" y="492"/>
                    <a:pt x="19" y="494"/>
                  </a:cubicBezTo>
                  <a:cubicBezTo>
                    <a:pt x="16" y="494"/>
                    <a:pt x="16" y="494"/>
                    <a:pt x="16" y="494"/>
                  </a:cubicBezTo>
                  <a:cubicBezTo>
                    <a:pt x="19" y="494"/>
                    <a:pt x="19" y="494"/>
                    <a:pt x="19" y="494"/>
                  </a:cubicBezTo>
                  <a:cubicBezTo>
                    <a:pt x="19" y="496"/>
                    <a:pt x="18" y="497"/>
                    <a:pt x="16" y="497"/>
                  </a:cubicBezTo>
                  <a:cubicBezTo>
                    <a:pt x="16" y="497"/>
                    <a:pt x="16" y="497"/>
                    <a:pt x="16" y="497"/>
                  </a:cubicBezTo>
                  <a:close/>
                  <a:moveTo>
                    <a:pt x="1192" y="492"/>
                  </a:moveTo>
                  <a:cubicBezTo>
                    <a:pt x="1191" y="492"/>
                    <a:pt x="1189" y="491"/>
                    <a:pt x="1189" y="490"/>
                  </a:cubicBezTo>
                  <a:cubicBezTo>
                    <a:pt x="1192" y="489"/>
                    <a:pt x="1192" y="489"/>
                    <a:pt x="1192" y="489"/>
                  </a:cubicBezTo>
                  <a:cubicBezTo>
                    <a:pt x="1189" y="489"/>
                    <a:pt x="1189" y="489"/>
                    <a:pt x="1189" y="489"/>
                  </a:cubicBezTo>
                  <a:cubicBezTo>
                    <a:pt x="1189" y="488"/>
                    <a:pt x="1190" y="486"/>
                    <a:pt x="1192" y="486"/>
                  </a:cubicBezTo>
                  <a:cubicBezTo>
                    <a:pt x="1194" y="486"/>
                    <a:pt x="1195" y="487"/>
                    <a:pt x="1195" y="489"/>
                  </a:cubicBezTo>
                  <a:cubicBezTo>
                    <a:pt x="1195" y="489"/>
                    <a:pt x="1195" y="489"/>
                    <a:pt x="1195" y="489"/>
                  </a:cubicBezTo>
                  <a:cubicBezTo>
                    <a:pt x="1195" y="491"/>
                    <a:pt x="1194" y="492"/>
                    <a:pt x="1192" y="492"/>
                  </a:cubicBezTo>
                  <a:cubicBezTo>
                    <a:pt x="1192" y="492"/>
                    <a:pt x="1192" y="492"/>
                    <a:pt x="1192" y="492"/>
                  </a:cubicBezTo>
                  <a:close/>
                  <a:moveTo>
                    <a:pt x="14" y="477"/>
                  </a:moveTo>
                  <a:cubicBezTo>
                    <a:pt x="12" y="477"/>
                    <a:pt x="11" y="476"/>
                    <a:pt x="11" y="474"/>
                  </a:cubicBezTo>
                  <a:cubicBezTo>
                    <a:pt x="11" y="474"/>
                    <a:pt x="11" y="474"/>
                    <a:pt x="11" y="474"/>
                  </a:cubicBezTo>
                  <a:cubicBezTo>
                    <a:pt x="11" y="472"/>
                    <a:pt x="12" y="471"/>
                    <a:pt x="13" y="471"/>
                  </a:cubicBezTo>
                  <a:cubicBezTo>
                    <a:pt x="15" y="471"/>
                    <a:pt x="17" y="472"/>
                    <a:pt x="17" y="473"/>
                  </a:cubicBezTo>
                  <a:cubicBezTo>
                    <a:pt x="14" y="474"/>
                    <a:pt x="14" y="474"/>
                    <a:pt x="14" y="474"/>
                  </a:cubicBezTo>
                  <a:cubicBezTo>
                    <a:pt x="17" y="474"/>
                    <a:pt x="17" y="474"/>
                    <a:pt x="17" y="474"/>
                  </a:cubicBezTo>
                  <a:cubicBezTo>
                    <a:pt x="17" y="475"/>
                    <a:pt x="16" y="477"/>
                    <a:pt x="14" y="477"/>
                  </a:cubicBezTo>
                  <a:cubicBezTo>
                    <a:pt x="14" y="477"/>
                    <a:pt x="14" y="477"/>
                    <a:pt x="14" y="477"/>
                  </a:cubicBezTo>
                  <a:close/>
                  <a:moveTo>
                    <a:pt x="1191" y="472"/>
                  </a:moveTo>
                  <a:cubicBezTo>
                    <a:pt x="1189" y="472"/>
                    <a:pt x="1188" y="471"/>
                    <a:pt x="1188" y="469"/>
                  </a:cubicBezTo>
                  <a:cubicBezTo>
                    <a:pt x="1188" y="469"/>
                    <a:pt x="1188" y="469"/>
                    <a:pt x="1188" y="469"/>
                  </a:cubicBezTo>
                  <a:cubicBezTo>
                    <a:pt x="1188" y="467"/>
                    <a:pt x="1189" y="466"/>
                    <a:pt x="1190" y="466"/>
                  </a:cubicBezTo>
                  <a:cubicBezTo>
                    <a:pt x="1192" y="465"/>
                    <a:pt x="1194" y="467"/>
                    <a:pt x="1194" y="468"/>
                  </a:cubicBezTo>
                  <a:cubicBezTo>
                    <a:pt x="1194" y="470"/>
                    <a:pt x="1193" y="472"/>
                    <a:pt x="1191" y="472"/>
                  </a:cubicBezTo>
                  <a:cubicBezTo>
                    <a:pt x="1191" y="472"/>
                    <a:pt x="1191" y="472"/>
                    <a:pt x="1191" y="472"/>
                  </a:cubicBezTo>
                  <a:close/>
                  <a:moveTo>
                    <a:pt x="12" y="457"/>
                  </a:moveTo>
                  <a:cubicBezTo>
                    <a:pt x="10" y="457"/>
                    <a:pt x="9" y="456"/>
                    <a:pt x="9" y="454"/>
                  </a:cubicBezTo>
                  <a:cubicBezTo>
                    <a:pt x="9" y="452"/>
                    <a:pt x="10" y="451"/>
                    <a:pt x="11" y="451"/>
                  </a:cubicBezTo>
                  <a:cubicBezTo>
                    <a:pt x="13" y="450"/>
                    <a:pt x="15" y="451"/>
                    <a:pt x="15" y="453"/>
                  </a:cubicBezTo>
                  <a:cubicBezTo>
                    <a:pt x="15" y="453"/>
                    <a:pt x="15" y="453"/>
                    <a:pt x="15" y="453"/>
                  </a:cubicBezTo>
                  <a:cubicBezTo>
                    <a:pt x="15" y="455"/>
                    <a:pt x="14" y="457"/>
                    <a:pt x="12" y="457"/>
                  </a:cubicBezTo>
                  <a:cubicBezTo>
                    <a:pt x="12" y="457"/>
                    <a:pt x="12" y="457"/>
                    <a:pt x="12" y="457"/>
                  </a:cubicBezTo>
                  <a:close/>
                  <a:moveTo>
                    <a:pt x="1189" y="452"/>
                  </a:moveTo>
                  <a:cubicBezTo>
                    <a:pt x="1187" y="452"/>
                    <a:pt x="1186" y="451"/>
                    <a:pt x="1186" y="449"/>
                  </a:cubicBezTo>
                  <a:cubicBezTo>
                    <a:pt x="1189" y="449"/>
                    <a:pt x="1189" y="449"/>
                    <a:pt x="1189" y="449"/>
                  </a:cubicBezTo>
                  <a:cubicBezTo>
                    <a:pt x="1186" y="449"/>
                    <a:pt x="1186" y="449"/>
                    <a:pt x="1186" y="449"/>
                  </a:cubicBezTo>
                  <a:cubicBezTo>
                    <a:pt x="1186" y="447"/>
                    <a:pt x="1187" y="445"/>
                    <a:pt x="1189" y="445"/>
                  </a:cubicBezTo>
                  <a:cubicBezTo>
                    <a:pt x="1190" y="445"/>
                    <a:pt x="1192" y="446"/>
                    <a:pt x="1192" y="448"/>
                  </a:cubicBezTo>
                  <a:cubicBezTo>
                    <a:pt x="1192" y="448"/>
                    <a:pt x="1192" y="448"/>
                    <a:pt x="1192" y="448"/>
                  </a:cubicBezTo>
                  <a:cubicBezTo>
                    <a:pt x="1192" y="450"/>
                    <a:pt x="1191" y="452"/>
                    <a:pt x="1189" y="452"/>
                  </a:cubicBezTo>
                  <a:cubicBezTo>
                    <a:pt x="1189" y="452"/>
                    <a:pt x="1189" y="452"/>
                    <a:pt x="1189" y="452"/>
                  </a:cubicBezTo>
                  <a:close/>
                  <a:moveTo>
                    <a:pt x="10" y="436"/>
                  </a:moveTo>
                  <a:cubicBezTo>
                    <a:pt x="8" y="436"/>
                    <a:pt x="7" y="435"/>
                    <a:pt x="7" y="434"/>
                  </a:cubicBezTo>
                  <a:cubicBezTo>
                    <a:pt x="7" y="434"/>
                    <a:pt x="7" y="433"/>
                    <a:pt x="7" y="433"/>
                  </a:cubicBezTo>
                  <a:cubicBezTo>
                    <a:pt x="7" y="432"/>
                    <a:pt x="8" y="430"/>
                    <a:pt x="10" y="430"/>
                  </a:cubicBezTo>
                  <a:cubicBezTo>
                    <a:pt x="11" y="430"/>
                    <a:pt x="13" y="431"/>
                    <a:pt x="13" y="433"/>
                  </a:cubicBezTo>
                  <a:cubicBezTo>
                    <a:pt x="10" y="433"/>
                    <a:pt x="10" y="433"/>
                    <a:pt x="10" y="433"/>
                  </a:cubicBezTo>
                  <a:cubicBezTo>
                    <a:pt x="13" y="433"/>
                    <a:pt x="13" y="433"/>
                    <a:pt x="13" y="433"/>
                  </a:cubicBezTo>
                  <a:cubicBezTo>
                    <a:pt x="13" y="435"/>
                    <a:pt x="12" y="436"/>
                    <a:pt x="10" y="436"/>
                  </a:cubicBezTo>
                  <a:cubicBezTo>
                    <a:pt x="10" y="436"/>
                    <a:pt x="10" y="436"/>
                    <a:pt x="10" y="436"/>
                  </a:cubicBezTo>
                  <a:close/>
                  <a:moveTo>
                    <a:pt x="1187" y="431"/>
                  </a:moveTo>
                  <a:cubicBezTo>
                    <a:pt x="1186" y="431"/>
                    <a:pt x="1184" y="430"/>
                    <a:pt x="1184" y="429"/>
                  </a:cubicBezTo>
                  <a:cubicBezTo>
                    <a:pt x="1187" y="428"/>
                    <a:pt x="1187" y="428"/>
                    <a:pt x="1187" y="428"/>
                  </a:cubicBezTo>
                  <a:cubicBezTo>
                    <a:pt x="1184" y="428"/>
                    <a:pt x="1184" y="428"/>
                    <a:pt x="1184" y="428"/>
                  </a:cubicBezTo>
                  <a:cubicBezTo>
                    <a:pt x="1184" y="427"/>
                    <a:pt x="1185" y="425"/>
                    <a:pt x="1187" y="425"/>
                  </a:cubicBezTo>
                  <a:cubicBezTo>
                    <a:pt x="1188" y="425"/>
                    <a:pt x="1190" y="426"/>
                    <a:pt x="1190" y="428"/>
                  </a:cubicBezTo>
                  <a:cubicBezTo>
                    <a:pt x="1190" y="428"/>
                    <a:pt x="1190" y="428"/>
                    <a:pt x="1190" y="428"/>
                  </a:cubicBezTo>
                  <a:cubicBezTo>
                    <a:pt x="1190" y="430"/>
                    <a:pt x="1189" y="431"/>
                    <a:pt x="1187" y="431"/>
                  </a:cubicBezTo>
                  <a:cubicBezTo>
                    <a:pt x="1187" y="431"/>
                    <a:pt x="1187" y="431"/>
                    <a:pt x="1187" y="431"/>
                  </a:cubicBezTo>
                  <a:close/>
                  <a:moveTo>
                    <a:pt x="8" y="416"/>
                  </a:moveTo>
                  <a:cubicBezTo>
                    <a:pt x="7" y="416"/>
                    <a:pt x="5" y="415"/>
                    <a:pt x="5" y="413"/>
                  </a:cubicBezTo>
                  <a:cubicBezTo>
                    <a:pt x="5" y="413"/>
                    <a:pt x="5" y="413"/>
                    <a:pt x="5" y="413"/>
                  </a:cubicBezTo>
                  <a:cubicBezTo>
                    <a:pt x="5" y="411"/>
                    <a:pt x="6" y="410"/>
                    <a:pt x="8" y="410"/>
                  </a:cubicBezTo>
                  <a:cubicBezTo>
                    <a:pt x="10" y="410"/>
                    <a:pt x="11" y="411"/>
                    <a:pt x="11" y="413"/>
                  </a:cubicBezTo>
                  <a:cubicBezTo>
                    <a:pt x="8" y="413"/>
                    <a:pt x="8" y="413"/>
                    <a:pt x="8" y="413"/>
                  </a:cubicBezTo>
                  <a:cubicBezTo>
                    <a:pt x="11" y="413"/>
                    <a:pt x="11" y="413"/>
                    <a:pt x="11" y="413"/>
                  </a:cubicBezTo>
                  <a:cubicBezTo>
                    <a:pt x="11" y="415"/>
                    <a:pt x="10" y="416"/>
                    <a:pt x="8" y="416"/>
                  </a:cubicBezTo>
                  <a:cubicBezTo>
                    <a:pt x="8" y="416"/>
                    <a:pt x="8" y="416"/>
                    <a:pt x="8" y="416"/>
                  </a:cubicBezTo>
                  <a:close/>
                  <a:moveTo>
                    <a:pt x="1185" y="411"/>
                  </a:moveTo>
                  <a:cubicBezTo>
                    <a:pt x="1183" y="411"/>
                    <a:pt x="1182" y="410"/>
                    <a:pt x="1182" y="408"/>
                  </a:cubicBezTo>
                  <a:cubicBezTo>
                    <a:pt x="1182" y="408"/>
                    <a:pt x="1182" y="408"/>
                    <a:pt x="1182" y="408"/>
                  </a:cubicBezTo>
                  <a:cubicBezTo>
                    <a:pt x="1182" y="406"/>
                    <a:pt x="1183" y="405"/>
                    <a:pt x="1185" y="405"/>
                  </a:cubicBezTo>
                  <a:cubicBezTo>
                    <a:pt x="1186" y="405"/>
                    <a:pt x="1188" y="406"/>
                    <a:pt x="1188" y="407"/>
                  </a:cubicBezTo>
                  <a:cubicBezTo>
                    <a:pt x="1188" y="409"/>
                    <a:pt x="1187" y="411"/>
                    <a:pt x="1185" y="411"/>
                  </a:cubicBezTo>
                  <a:cubicBezTo>
                    <a:pt x="1185" y="411"/>
                    <a:pt x="1185" y="411"/>
                    <a:pt x="1185" y="411"/>
                  </a:cubicBezTo>
                  <a:close/>
                  <a:moveTo>
                    <a:pt x="7" y="396"/>
                  </a:moveTo>
                  <a:cubicBezTo>
                    <a:pt x="5" y="396"/>
                    <a:pt x="4" y="395"/>
                    <a:pt x="4" y="393"/>
                  </a:cubicBezTo>
                  <a:cubicBezTo>
                    <a:pt x="4" y="391"/>
                    <a:pt x="5" y="390"/>
                    <a:pt x="6" y="390"/>
                  </a:cubicBezTo>
                  <a:cubicBezTo>
                    <a:pt x="8" y="390"/>
                    <a:pt x="10" y="391"/>
                    <a:pt x="10" y="392"/>
                  </a:cubicBezTo>
                  <a:cubicBezTo>
                    <a:pt x="10" y="392"/>
                    <a:pt x="10" y="393"/>
                    <a:pt x="10" y="393"/>
                  </a:cubicBezTo>
                  <a:cubicBezTo>
                    <a:pt x="10" y="394"/>
                    <a:pt x="9" y="396"/>
                    <a:pt x="7" y="396"/>
                  </a:cubicBezTo>
                  <a:cubicBezTo>
                    <a:pt x="7" y="396"/>
                    <a:pt x="7" y="396"/>
                    <a:pt x="7" y="396"/>
                  </a:cubicBezTo>
                  <a:close/>
                  <a:moveTo>
                    <a:pt x="1183" y="391"/>
                  </a:moveTo>
                  <a:cubicBezTo>
                    <a:pt x="1181" y="391"/>
                    <a:pt x="1180" y="390"/>
                    <a:pt x="1180" y="388"/>
                  </a:cubicBezTo>
                  <a:cubicBezTo>
                    <a:pt x="1180" y="388"/>
                    <a:pt x="1180" y="388"/>
                    <a:pt x="1180" y="388"/>
                  </a:cubicBezTo>
                  <a:cubicBezTo>
                    <a:pt x="1180" y="386"/>
                    <a:pt x="1181" y="385"/>
                    <a:pt x="1182" y="384"/>
                  </a:cubicBezTo>
                  <a:cubicBezTo>
                    <a:pt x="1184" y="384"/>
                    <a:pt x="1186" y="385"/>
                    <a:pt x="1186" y="387"/>
                  </a:cubicBezTo>
                  <a:cubicBezTo>
                    <a:pt x="1186" y="389"/>
                    <a:pt x="1185" y="390"/>
                    <a:pt x="1183" y="391"/>
                  </a:cubicBezTo>
                  <a:cubicBezTo>
                    <a:pt x="1183" y="391"/>
                    <a:pt x="1183" y="391"/>
                    <a:pt x="1183" y="391"/>
                  </a:cubicBezTo>
                  <a:close/>
                  <a:moveTo>
                    <a:pt x="5" y="375"/>
                  </a:moveTo>
                  <a:cubicBezTo>
                    <a:pt x="4" y="375"/>
                    <a:pt x="3" y="374"/>
                    <a:pt x="2" y="373"/>
                  </a:cubicBezTo>
                  <a:cubicBezTo>
                    <a:pt x="2" y="371"/>
                    <a:pt x="4" y="369"/>
                    <a:pt x="5" y="369"/>
                  </a:cubicBezTo>
                  <a:cubicBezTo>
                    <a:pt x="7" y="369"/>
                    <a:pt x="8" y="370"/>
                    <a:pt x="8" y="372"/>
                  </a:cubicBezTo>
                  <a:cubicBezTo>
                    <a:pt x="8" y="372"/>
                    <a:pt x="8" y="372"/>
                    <a:pt x="8" y="372"/>
                  </a:cubicBezTo>
                  <a:cubicBezTo>
                    <a:pt x="9" y="374"/>
                    <a:pt x="7" y="375"/>
                    <a:pt x="6" y="375"/>
                  </a:cubicBezTo>
                  <a:cubicBezTo>
                    <a:pt x="6" y="375"/>
                    <a:pt x="6" y="375"/>
                    <a:pt x="5" y="375"/>
                  </a:cubicBezTo>
                  <a:close/>
                  <a:moveTo>
                    <a:pt x="1180" y="371"/>
                  </a:moveTo>
                  <a:cubicBezTo>
                    <a:pt x="1179" y="371"/>
                    <a:pt x="1178" y="369"/>
                    <a:pt x="1178" y="368"/>
                  </a:cubicBezTo>
                  <a:cubicBezTo>
                    <a:pt x="1180" y="368"/>
                    <a:pt x="1180" y="368"/>
                    <a:pt x="1180" y="368"/>
                  </a:cubicBezTo>
                  <a:cubicBezTo>
                    <a:pt x="1177" y="367"/>
                    <a:pt x="1177" y="367"/>
                    <a:pt x="1177" y="367"/>
                  </a:cubicBezTo>
                  <a:cubicBezTo>
                    <a:pt x="1177" y="366"/>
                    <a:pt x="1178" y="364"/>
                    <a:pt x="1180" y="364"/>
                  </a:cubicBezTo>
                  <a:cubicBezTo>
                    <a:pt x="1182" y="364"/>
                    <a:pt x="1183" y="365"/>
                    <a:pt x="1183" y="367"/>
                  </a:cubicBezTo>
                  <a:cubicBezTo>
                    <a:pt x="1183" y="367"/>
                    <a:pt x="1183" y="367"/>
                    <a:pt x="1183" y="367"/>
                  </a:cubicBezTo>
                  <a:cubicBezTo>
                    <a:pt x="1184" y="369"/>
                    <a:pt x="1182" y="370"/>
                    <a:pt x="1181" y="371"/>
                  </a:cubicBezTo>
                  <a:cubicBezTo>
                    <a:pt x="1181" y="371"/>
                    <a:pt x="1181" y="371"/>
                    <a:pt x="1180" y="371"/>
                  </a:cubicBezTo>
                  <a:close/>
                  <a:moveTo>
                    <a:pt x="4" y="355"/>
                  </a:moveTo>
                  <a:cubicBezTo>
                    <a:pt x="3" y="355"/>
                    <a:pt x="2" y="354"/>
                    <a:pt x="1" y="352"/>
                  </a:cubicBezTo>
                  <a:cubicBezTo>
                    <a:pt x="1" y="351"/>
                    <a:pt x="3" y="349"/>
                    <a:pt x="4" y="349"/>
                  </a:cubicBezTo>
                  <a:cubicBezTo>
                    <a:pt x="6" y="349"/>
                    <a:pt x="7" y="350"/>
                    <a:pt x="7" y="352"/>
                  </a:cubicBezTo>
                  <a:cubicBezTo>
                    <a:pt x="7" y="352"/>
                    <a:pt x="7" y="352"/>
                    <a:pt x="7" y="352"/>
                  </a:cubicBezTo>
                  <a:cubicBezTo>
                    <a:pt x="8" y="354"/>
                    <a:pt x="6" y="355"/>
                    <a:pt x="5" y="355"/>
                  </a:cubicBezTo>
                  <a:cubicBezTo>
                    <a:pt x="5" y="355"/>
                    <a:pt x="4" y="355"/>
                    <a:pt x="4" y="355"/>
                  </a:cubicBezTo>
                  <a:close/>
                  <a:moveTo>
                    <a:pt x="1178" y="350"/>
                  </a:moveTo>
                  <a:cubicBezTo>
                    <a:pt x="1177" y="350"/>
                    <a:pt x="1175" y="349"/>
                    <a:pt x="1175" y="348"/>
                  </a:cubicBezTo>
                  <a:cubicBezTo>
                    <a:pt x="1178" y="347"/>
                    <a:pt x="1178" y="347"/>
                    <a:pt x="1178" y="347"/>
                  </a:cubicBezTo>
                  <a:cubicBezTo>
                    <a:pt x="1175" y="347"/>
                    <a:pt x="1175" y="347"/>
                    <a:pt x="1175" y="347"/>
                  </a:cubicBezTo>
                  <a:cubicBezTo>
                    <a:pt x="1175" y="346"/>
                    <a:pt x="1176" y="344"/>
                    <a:pt x="1178" y="344"/>
                  </a:cubicBezTo>
                  <a:cubicBezTo>
                    <a:pt x="1179" y="344"/>
                    <a:pt x="1181" y="345"/>
                    <a:pt x="1181" y="346"/>
                  </a:cubicBezTo>
                  <a:cubicBezTo>
                    <a:pt x="1181" y="346"/>
                    <a:pt x="1181" y="347"/>
                    <a:pt x="1181" y="347"/>
                  </a:cubicBezTo>
                  <a:cubicBezTo>
                    <a:pt x="1181" y="349"/>
                    <a:pt x="1180" y="350"/>
                    <a:pt x="1178" y="350"/>
                  </a:cubicBezTo>
                  <a:cubicBezTo>
                    <a:pt x="1178" y="350"/>
                    <a:pt x="1178" y="350"/>
                    <a:pt x="1178" y="350"/>
                  </a:cubicBezTo>
                  <a:close/>
                  <a:moveTo>
                    <a:pt x="4" y="335"/>
                  </a:moveTo>
                  <a:cubicBezTo>
                    <a:pt x="2" y="335"/>
                    <a:pt x="1" y="333"/>
                    <a:pt x="1" y="332"/>
                  </a:cubicBezTo>
                  <a:cubicBezTo>
                    <a:pt x="1" y="330"/>
                    <a:pt x="2" y="329"/>
                    <a:pt x="4" y="328"/>
                  </a:cubicBezTo>
                  <a:cubicBezTo>
                    <a:pt x="5" y="328"/>
                    <a:pt x="7" y="330"/>
                    <a:pt x="7" y="331"/>
                  </a:cubicBezTo>
                  <a:cubicBezTo>
                    <a:pt x="7" y="332"/>
                    <a:pt x="7" y="332"/>
                    <a:pt x="7" y="332"/>
                  </a:cubicBezTo>
                  <a:cubicBezTo>
                    <a:pt x="7" y="333"/>
                    <a:pt x="5" y="335"/>
                    <a:pt x="4" y="335"/>
                  </a:cubicBezTo>
                  <a:cubicBezTo>
                    <a:pt x="4" y="335"/>
                    <a:pt x="4" y="335"/>
                    <a:pt x="4" y="335"/>
                  </a:cubicBezTo>
                  <a:close/>
                  <a:moveTo>
                    <a:pt x="1176" y="330"/>
                  </a:moveTo>
                  <a:cubicBezTo>
                    <a:pt x="1174" y="330"/>
                    <a:pt x="1173" y="329"/>
                    <a:pt x="1173" y="327"/>
                  </a:cubicBezTo>
                  <a:cubicBezTo>
                    <a:pt x="1176" y="327"/>
                    <a:pt x="1176" y="327"/>
                    <a:pt x="1176" y="327"/>
                  </a:cubicBezTo>
                  <a:cubicBezTo>
                    <a:pt x="1173" y="327"/>
                    <a:pt x="1173" y="327"/>
                    <a:pt x="1173" y="327"/>
                  </a:cubicBezTo>
                  <a:cubicBezTo>
                    <a:pt x="1172" y="325"/>
                    <a:pt x="1174" y="324"/>
                    <a:pt x="1175" y="324"/>
                  </a:cubicBezTo>
                  <a:cubicBezTo>
                    <a:pt x="1177" y="323"/>
                    <a:pt x="1178" y="325"/>
                    <a:pt x="1179" y="326"/>
                  </a:cubicBezTo>
                  <a:cubicBezTo>
                    <a:pt x="1179" y="326"/>
                    <a:pt x="1179" y="327"/>
                    <a:pt x="1179" y="327"/>
                  </a:cubicBezTo>
                  <a:cubicBezTo>
                    <a:pt x="1179" y="328"/>
                    <a:pt x="1178" y="330"/>
                    <a:pt x="1176" y="330"/>
                  </a:cubicBezTo>
                  <a:cubicBezTo>
                    <a:pt x="1176" y="330"/>
                    <a:pt x="1176" y="330"/>
                    <a:pt x="1176" y="330"/>
                  </a:cubicBezTo>
                  <a:close/>
                  <a:moveTo>
                    <a:pt x="3" y="314"/>
                  </a:moveTo>
                  <a:cubicBezTo>
                    <a:pt x="2" y="314"/>
                    <a:pt x="0" y="313"/>
                    <a:pt x="0" y="311"/>
                  </a:cubicBezTo>
                  <a:cubicBezTo>
                    <a:pt x="0" y="310"/>
                    <a:pt x="2" y="308"/>
                    <a:pt x="3" y="308"/>
                  </a:cubicBezTo>
                  <a:cubicBezTo>
                    <a:pt x="3" y="308"/>
                    <a:pt x="3" y="308"/>
                    <a:pt x="3" y="308"/>
                  </a:cubicBezTo>
                  <a:cubicBezTo>
                    <a:pt x="5" y="308"/>
                    <a:pt x="6" y="309"/>
                    <a:pt x="6" y="311"/>
                  </a:cubicBezTo>
                  <a:cubicBezTo>
                    <a:pt x="6" y="311"/>
                    <a:pt x="6" y="311"/>
                    <a:pt x="6" y="311"/>
                  </a:cubicBezTo>
                  <a:cubicBezTo>
                    <a:pt x="6" y="313"/>
                    <a:pt x="5" y="314"/>
                    <a:pt x="3" y="314"/>
                  </a:cubicBezTo>
                  <a:cubicBezTo>
                    <a:pt x="3" y="314"/>
                    <a:pt x="3" y="314"/>
                    <a:pt x="3" y="314"/>
                  </a:cubicBezTo>
                  <a:close/>
                  <a:moveTo>
                    <a:pt x="1173" y="310"/>
                  </a:moveTo>
                  <a:cubicBezTo>
                    <a:pt x="1172" y="310"/>
                    <a:pt x="1170" y="309"/>
                    <a:pt x="1170" y="307"/>
                  </a:cubicBezTo>
                  <a:cubicBezTo>
                    <a:pt x="1173" y="307"/>
                    <a:pt x="1173" y="307"/>
                    <a:pt x="1173" y="307"/>
                  </a:cubicBezTo>
                  <a:cubicBezTo>
                    <a:pt x="1170" y="307"/>
                    <a:pt x="1170" y="307"/>
                    <a:pt x="1170" y="307"/>
                  </a:cubicBezTo>
                  <a:cubicBezTo>
                    <a:pt x="1170" y="305"/>
                    <a:pt x="1171" y="304"/>
                    <a:pt x="1173" y="303"/>
                  </a:cubicBezTo>
                  <a:cubicBezTo>
                    <a:pt x="1175" y="303"/>
                    <a:pt x="1176" y="304"/>
                    <a:pt x="1176" y="306"/>
                  </a:cubicBezTo>
                  <a:cubicBezTo>
                    <a:pt x="1176" y="306"/>
                    <a:pt x="1176" y="306"/>
                    <a:pt x="1176" y="306"/>
                  </a:cubicBezTo>
                  <a:cubicBezTo>
                    <a:pt x="1176" y="308"/>
                    <a:pt x="1175" y="309"/>
                    <a:pt x="1174" y="310"/>
                  </a:cubicBezTo>
                  <a:cubicBezTo>
                    <a:pt x="1173" y="310"/>
                    <a:pt x="1173" y="310"/>
                    <a:pt x="1173" y="310"/>
                  </a:cubicBezTo>
                  <a:close/>
                  <a:moveTo>
                    <a:pt x="3" y="294"/>
                  </a:moveTo>
                  <a:cubicBezTo>
                    <a:pt x="1" y="294"/>
                    <a:pt x="0" y="293"/>
                    <a:pt x="0" y="291"/>
                  </a:cubicBezTo>
                  <a:cubicBezTo>
                    <a:pt x="0" y="290"/>
                    <a:pt x="0" y="290"/>
                    <a:pt x="0" y="290"/>
                  </a:cubicBezTo>
                  <a:cubicBezTo>
                    <a:pt x="0" y="289"/>
                    <a:pt x="1" y="287"/>
                    <a:pt x="3" y="287"/>
                  </a:cubicBezTo>
                  <a:cubicBezTo>
                    <a:pt x="5" y="287"/>
                    <a:pt x="6" y="289"/>
                    <a:pt x="6" y="290"/>
                  </a:cubicBezTo>
                  <a:cubicBezTo>
                    <a:pt x="6" y="291"/>
                    <a:pt x="6" y="291"/>
                    <a:pt x="6" y="291"/>
                  </a:cubicBezTo>
                  <a:cubicBezTo>
                    <a:pt x="6" y="293"/>
                    <a:pt x="5" y="294"/>
                    <a:pt x="3" y="294"/>
                  </a:cubicBezTo>
                  <a:close/>
                  <a:moveTo>
                    <a:pt x="1171" y="289"/>
                  </a:moveTo>
                  <a:cubicBezTo>
                    <a:pt x="1169" y="289"/>
                    <a:pt x="1168" y="288"/>
                    <a:pt x="1168" y="287"/>
                  </a:cubicBezTo>
                  <a:cubicBezTo>
                    <a:pt x="1171" y="286"/>
                    <a:pt x="1171" y="286"/>
                    <a:pt x="1171" y="286"/>
                  </a:cubicBezTo>
                  <a:cubicBezTo>
                    <a:pt x="1168" y="286"/>
                    <a:pt x="1168" y="286"/>
                    <a:pt x="1168" y="286"/>
                  </a:cubicBezTo>
                  <a:cubicBezTo>
                    <a:pt x="1167" y="285"/>
                    <a:pt x="1169" y="283"/>
                    <a:pt x="1170" y="283"/>
                  </a:cubicBezTo>
                  <a:cubicBezTo>
                    <a:pt x="1172" y="283"/>
                    <a:pt x="1173" y="284"/>
                    <a:pt x="1174" y="286"/>
                  </a:cubicBezTo>
                  <a:cubicBezTo>
                    <a:pt x="1174" y="286"/>
                    <a:pt x="1174" y="286"/>
                    <a:pt x="1174" y="286"/>
                  </a:cubicBezTo>
                  <a:cubicBezTo>
                    <a:pt x="1174" y="288"/>
                    <a:pt x="1173" y="289"/>
                    <a:pt x="1171" y="289"/>
                  </a:cubicBezTo>
                  <a:cubicBezTo>
                    <a:pt x="1171" y="289"/>
                    <a:pt x="1171" y="289"/>
                    <a:pt x="1171" y="289"/>
                  </a:cubicBezTo>
                  <a:close/>
                  <a:moveTo>
                    <a:pt x="3" y="273"/>
                  </a:moveTo>
                  <a:cubicBezTo>
                    <a:pt x="3" y="273"/>
                    <a:pt x="3" y="273"/>
                    <a:pt x="3" y="273"/>
                  </a:cubicBezTo>
                  <a:cubicBezTo>
                    <a:pt x="1" y="273"/>
                    <a:pt x="0" y="272"/>
                    <a:pt x="0" y="270"/>
                  </a:cubicBezTo>
                  <a:cubicBezTo>
                    <a:pt x="0" y="270"/>
                    <a:pt x="0" y="270"/>
                    <a:pt x="0" y="270"/>
                  </a:cubicBezTo>
                  <a:cubicBezTo>
                    <a:pt x="0" y="268"/>
                    <a:pt x="2" y="267"/>
                    <a:pt x="3" y="267"/>
                  </a:cubicBezTo>
                  <a:cubicBezTo>
                    <a:pt x="5" y="267"/>
                    <a:pt x="6" y="268"/>
                    <a:pt x="6" y="270"/>
                  </a:cubicBezTo>
                  <a:cubicBezTo>
                    <a:pt x="6" y="271"/>
                    <a:pt x="6" y="271"/>
                    <a:pt x="6" y="271"/>
                  </a:cubicBezTo>
                  <a:cubicBezTo>
                    <a:pt x="6" y="272"/>
                    <a:pt x="5" y="273"/>
                    <a:pt x="3" y="273"/>
                  </a:cubicBezTo>
                  <a:close/>
                  <a:moveTo>
                    <a:pt x="1168" y="269"/>
                  </a:moveTo>
                  <a:cubicBezTo>
                    <a:pt x="1167" y="269"/>
                    <a:pt x="1165" y="268"/>
                    <a:pt x="1165" y="267"/>
                  </a:cubicBezTo>
                  <a:cubicBezTo>
                    <a:pt x="1168" y="266"/>
                    <a:pt x="1168" y="266"/>
                    <a:pt x="1168" y="266"/>
                  </a:cubicBezTo>
                  <a:cubicBezTo>
                    <a:pt x="1165" y="266"/>
                    <a:pt x="1165" y="266"/>
                    <a:pt x="1165" y="266"/>
                  </a:cubicBezTo>
                  <a:cubicBezTo>
                    <a:pt x="1165" y="265"/>
                    <a:pt x="1166" y="263"/>
                    <a:pt x="1168" y="263"/>
                  </a:cubicBezTo>
                  <a:cubicBezTo>
                    <a:pt x="1169" y="263"/>
                    <a:pt x="1171" y="264"/>
                    <a:pt x="1171" y="265"/>
                  </a:cubicBezTo>
                  <a:cubicBezTo>
                    <a:pt x="1171" y="265"/>
                    <a:pt x="1171" y="266"/>
                    <a:pt x="1171" y="266"/>
                  </a:cubicBezTo>
                  <a:cubicBezTo>
                    <a:pt x="1171" y="267"/>
                    <a:pt x="1170" y="269"/>
                    <a:pt x="1169" y="269"/>
                  </a:cubicBezTo>
                  <a:cubicBezTo>
                    <a:pt x="1168" y="269"/>
                    <a:pt x="1168" y="269"/>
                    <a:pt x="1168" y="269"/>
                  </a:cubicBezTo>
                  <a:close/>
                  <a:moveTo>
                    <a:pt x="4" y="253"/>
                  </a:moveTo>
                  <a:cubicBezTo>
                    <a:pt x="4" y="253"/>
                    <a:pt x="4" y="253"/>
                    <a:pt x="4" y="253"/>
                  </a:cubicBezTo>
                  <a:cubicBezTo>
                    <a:pt x="2" y="253"/>
                    <a:pt x="1" y="252"/>
                    <a:pt x="1" y="250"/>
                  </a:cubicBezTo>
                  <a:cubicBezTo>
                    <a:pt x="1" y="250"/>
                    <a:pt x="1" y="250"/>
                    <a:pt x="1" y="250"/>
                  </a:cubicBezTo>
                  <a:cubicBezTo>
                    <a:pt x="1" y="248"/>
                    <a:pt x="2" y="247"/>
                    <a:pt x="4" y="247"/>
                  </a:cubicBezTo>
                  <a:cubicBezTo>
                    <a:pt x="6" y="247"/>
                    <a:pt x="7" y="248"/>
                    <a:pt x="7" y="250"/>
                  </a:cubicBezTo>
                  <a:cubicBezTo>
                    <a:pt x="7" y="250"/>
                    <a:pt x="7" y="250"/>
                    <a:pt x="7" y="250"/>
                  </a:cubicBezTo>
                  <a:cubicBezTo>
                    <a:pt x="7" y="252"/>
                    <a:pt x="5" y="253"/>
                    <a:pt x="4" y="253"/>
                  </a:cubicBezTo>
                  <a:close/>
                  <a:moveTo>
                    <a:pt x="1165" y="249"/>
                  </a:moveTo>
                  <a:cubicBezTo>
                    <a:pt x="1164" y="249"/>
                    <a:pt x="1163" y="248"/>
                    <a:pt x="1162" y="246"/>
                  </a:cubicBezTo>
                  <a:cubicBezTo>
                    <a:pt x="1162" y="246"/>
                    <a:pt x="1162" y="246"/>
                    <a:pt x="1162" y="246"/>
                  </a:cubicBezTo>
                  <a:cubicBezTo>
                    <a:pt x="1162" y="244"/>
                    <a:pt x="1163" y="243"/>
                    <a:pt x="1165" y="243"/>
                  </a:cubicBezTo>
                  <a:cubicBezTo>
                    <a:pt x="1167" y="242"/>
                    <a:pt x="1168" y="244"/>
                    <a:pt x="1168" y="245"/>
                  </a:cubicBezTo>
                  <a:cubicBezTo>
                    <a:pt x="1169" y="247"/>
                    <a:pt x="1168" y="249"/>
                    <a:pt x="1166" y="249"/>
                  </a:cubicBezTo>
                  <a:cubicBezTo>
                    <a:pt x="1166" y="249"/>
                    <a:pt x="1166" y="249"/>
                    <a:pt x="1165" y="249"/>
                  </a:cubicBezTo>
                  <a:close/>
                  <a:moveTo>
                    <a:pt x="5" y="233"/>
                  </a:moveTo>
                  <a:cubicBezTo>
                    <a:pt x="5" y="233"/>
                    <a:pt x="5" y="233"/>
                    <a:pt x="5" y="233"/>
                  </a:cubicBezTo>
                  <a:cubicBezTo>
                    <a:pt x="3" y="233"/>
                    <a:pt x="2" y="231"/>
                    <a:pt x="2" y="229"/>
                  </a:cubicBezTo>
                  <a:cubicBezTo>
                    <a:pt x="2" y="228"/>
                    <a:pt x="3" y="226"/>
                    <a:pt x="5" y="227"/>
                  </a:cubicBezTo>
                  <a:cubicBezTo>
                    <a:pt x="7" y="227"/>
                    <a:pt x="8" y="228"/>
                    <a:pt x="8" y="229"/>
                  </a:cubicBezTo>
                  <a:cubicBezTo>
                    <a:pt x="8" y="230"/>
                    <a:pt x="8" y="230"/>
                    <a:pt x="8" y="230"/>
                  </a:cubicBezTo>
                  <a:cubicBezTo>
                    <a:pt x="8" y="232"/>
                    <a:pt x="6" y="233"/>
                    <a:pt x="5" y="233"/>
                  </a:cubicBezTo>
                  <a:close/>
                  <a:moveTo>
                    <a:pt x="1163" y="229"/>
                  </a:moveTo>
                  <a:cubicBezTo>
                    <a:pt x="1161" y="229"/>
                    <a:pt x="1160" y="228"/>
                    <a:pt x="1160" y="226"/>
                  </a:cubicBezTo>
                  <a:cubicBezTo>
                    <a:pt x="1160" y="226"/>
                    <a:pt x="1160" y="226"/>
                    <a:pt x="1160" y="226"/>
                  </a:cubicBezTo>
                  <a:cubicBezTo>
                    <a:pt x="1159" y="224"/>
                    <a:pt x="1160" y="223"/>
                    <a:pt x="1162" y="222"/>
                  </a:cubicBezTo>
                  <a:cubicBezTo>
                    <a:pt x="1164" y="222"/>
                    <a:pt x="1165" y="223"/>
                    <a:pt x="1165" y="225"/>
                  </a:cubicBezTo>
                  <a:cubicBezTo>
                    <a:pt x="1166" y="225"/>
                    <a:pt x="1166" y="225"/>
                    <a:pt x="1166" y="225"/>
                  </a:cubicBezTo>
                  <a:cubicBezTo>
                    <a:pt x="1166" y="227"/>
                    <a:pt x="1165" y="228"/>
                    <a:pt x="1163" y="229"/>
                  </a:cubicBezTo>
                  <a:cubicBezTo>
                    <a:pt x="1163" y="229"/>
                    <a:pt x="1163" y="229"/>
                    <a:pt x="1163" y="229"/>
                  </a:cubicBezTo>
                  <a:close/>
                  <a:moveTo>
                    <a:pt x="6" y="212"/>
                  </a:moveTo>
                  <a:cubicBezTo>
                    <a:pt x="6" y="212"/>
                    <a:pt x="6" y="212"/>
                    <a:pt x="6" y="212"/>
                  </a:cubicBezTo>
                  <a:cubicBezTo>
                    <a:pt x="4" y="212"/>
                    <a:pt x="3" y="211"/>
                    <a:pt x="3" y="209"/>
                  </a:cubicBezTo>
                  <a:cubicBezTo>
                    <a:pt x="3" y="209"/>
                    <a:pt x="3" y="209"/>
                    <a:pt x="3" y="209"/>
                  </a:cubicBezTo>
                  <a:cubicBezTo>
                    <a:pt x="4" y="207"/>
                    <a:pt x="5" y="206"/>
                    <a:pt x="7" y="206"/>
                  </a:cubicBezTo>
                  <a:cubicBezTo>
                    <a:pt x="8" y="206"/>
                    <a:pt x="10" y="208"/>
                    <a:pt x="9" y="209"/>
                  </a:cubicBezTo>
                  <a:cubicBezTo>
                    <a:pt x="9" y="210"/>
                    <a:pt x="9" y="210"/>
                    <a:pt x="9" y="210"/>
                  </a:cubicBezTo>
                  <a:cubicBezTo>
                    <a:pt x="9" y="211"/>
                    <a:pt x="8" y="212"/>
                    <a:pt x="6" y="212"/>
                  </a:cubicBezTo>
                  <a:close/>
                  <a:moveTo>
                    <a:pt x="1160" y="209"/>
                  </a:moveTo>
                  <a:cubicBezTo>
                    <a:pt x="1158" y="209"/>
                    <a:pt x="1157" y="208"/>
                    <a:pt x="1157" y="206"/>
                  </a:cubicBezTo>
                  <a:cubicBezTo>
                    <a:pt x="1160" y="206"/>
                    <a:pt x="1160" y="206"/>
                    <a:pt x="1160" y="206"/>
                  </a:cubicBezTo>
                  <a:cubicBezTo>
                    <a:pt x="1157" y="206"/>
                    <a:pt x="1157" y="206"/>
                    <a:pt x="1157" y="206"/>
                  </a:cubicBezTo>
                  <a:cubicBezTo>
                    <a:pt x="1156" y="204"/>
                    <a:pt x="1157" y="203"/>
                    <a:pt x="1159" y="202"/>
                  </a:cubicBezTo>
                  <a:cubicBezTo>
                    <a:pt x="1161" y="202"/>
                    <a:pt x="1162" y="203"/>
                    <a:pt x="1162" y="205"/>
                  </a:cubicBezTo>
                  <a:cubicBezTo>
                    <a:pt x="1162" y="205"/>
                    <a:pt x="1162" y="205"/>
                    <a:pt x="1163" y="205"/>
                  </a:cubicBezTo>
                  <a:cubicBezTo>
                    <a:pt x="1163" y="207"/>
                    <a:pt x="1162" y="208"/>
                    <a:pt x="1160" y="209"/>
                  </a:cubicBezTo>
                  <a:cubicBezTo>
                    <a:pt x="1160" y="209"/>
                    <a:pt x="1160" y="209"/>
                    <a:pt x="1160" y="209"/>
                  </a:cubicBezTo>
                  <a:close/>
                  <a:moveTo>
                    <a:pt x="12" y="189"/>
                  </a:moveTo>
                  <a:cubicBezTo>
                    <a:pt x="6" y="189"/>
                    <a:pt x="6" y="189"/>
                    <a:pt x="6" y="189"/>
                  </a:cubicBezTo>
                  <a:cubicBezTo>
                    <a:pt x="6" y="189"/>
                    <a:pt x="6" y="188"/>
                    <a:pt x="6" y="188"/>
                  </a:cubicBezTo>
                  <a:cubicBezTo>
                    <a:pt x="6" y="187"/>
                    <a:pt x="8" y="185"/>
                    <a:pt x="9" y="186"/>
                  </a:cubicBezTo>
                  <a:cubicBezTo>
                    <a:pt x="11" y="186"/>
                    <a:pt x="12" y="188"/>
                    <a:pt x="12" y="189"/>
                  </a:cubicBezTo>
                  <a:cubicBezTo>
                    <a:pt x="9" y="189"/>
                    <a:pt x="9" y="189"/>
                    <a:pt x="9" y="189"/>
                  </a:cubicBezTo>
                  <a:lnTo>
                    <a:pt x="12" y="189"/>
                  </a:lnTo>
                  <a:close/>
                  <a:moveTo>
                    <a:pt x="1156" y="188"/>
                  </a:moveTo>
                  <a:cubicBezTo>
                    <a:pt x="1155" y="188"/>
                    <a:pt x="1154" y="187"/>
                    <a:pt x="1153" y="186"/>
                  </a:cubicBezTo>
                  <a:cubicBezTo>
                    <a:pt x="1153" y="185"/>
                    <a:pt x="1153" y="185"/>
                    <a:pt x="1153" y="185"/>
                  </a:cubicBezTo>
                  <a:cubicBezTo>
                    <a:pt x="1153" y="184"/>
                    <a:pt x="1154" y="182"/>
                    <a:pt x="1156" y="182"/>
                  </a:cubicBezTo>
                  <a:cubicBezTo>
                    <a:pt x="1157" y="182"/>
                    <a:pt x="1159" y="183"/>
                    <a:pt x="1159" y="185"/>
                  </a:cubicBezTo>
                  <a:cubicBezTo>
                    <a:pt x="1159" y="186"/>
                    <a:pt x="1158" y="188"/>
                    <a:pt x="1157" y="188"/>
                  </a:cubicBezTo>
                  <a:cubicBezTo>
                    <a:pt x="1157" y="188"/>
                    <a:pt x="1156" y="188"/>
                    <a:pt x="1156" y="188"/>
                  </a:cubicBezTo>
                  <a:close/>
                  <a:moveTo>
                    <a:pt x="12" y="172"/>
                  </a:moveTo>
                  <a:cubicBezTo>
                    <a:pt x="12" y="172"/>
                    <a:pt x="12" y="172"/>
                    <a:pt x="12" y="172"/>
                  </a:cubicBezTo>
                  <a:cubicBezTo>
                    <a:pt x="10" y="172"/>
                    <a:pt x="9" y="170"/>
                    <a:pt x="9" y="168"/>
                  </a:cubicBezTo>
                  <a:cubicBezTo>
                    <a:pt x="10" y="167"/>
                    <a:pt x="11" y="166"/>
                    <a:pt x="13" y="166"/>
                  </a:cubicBezTo>
                  <a:cubicBezTo>
                    <a:pt x="14" y="166"/>
                    <a:pt x="16" y="168"/>
                    <a:pt x="15" y="169"/>
                  </a:cubicBezTo>
                  <a:cubicBezTo>
                    <a:pt x="15" y="169"/>
                    <a:pt x="15" y="170"/>
                    <a:pt x="15" y="170"/>
                  </a:cubicBezTo>
                  <a:cubicBezTo>
                    <a:pt x="15" y="171"/>
                    <a:pt x="14" y="172"/>
                    <a:pt x="12" y="172"/>
                  </a:cubicBezTo>
                  <a:close/>
                  <a:moveTo>
                    <a:pt x="1153" y="168"/>
                  </a:moveTo>
                  <a:cubicBezTo>
                    <a:pt x="1151" y="168"/>
                    <a:pt x="1150" y="167"/>
                    <a:pt x="1150" y="166"/>
                  </a:cubicBezTo>
                  <a:cubicBezTo>
                    <a:pt x="1153" y="165"/>
                    <a:pt x="1153" y="165"/>
                    <a:pt x="1153" y="165"/>
                  </a:cubicBezTo>
                  <a:cubicBezTo>
                    <a:pt x="1150" y="166"/>
                    <a:pt x="1150" y="166"/>
                    <a:pt x="1150" y="166"/>
                  </a:cubicBezTo>
                  <a:cubicBezTo>
                    <a:pt x="1149" y="164"/>
                    <a:pt x="1150" y="162"/>
                    <a:pt x="1152" y="162"/>
                  </a:cubicBezTo>
                  <a:cubicBezTo>
                    <a:pt x="1154" y="162"/>
                    <a:pt x="1155" y="163"/>
                    <a:pt x="1156" y="164"/>
                  </a:cubicBezTo>
                  <a:cubicBezTo>
                    <a:pt x="1156" y="164"/>
                    <a:pt x="1156" y="165"/>
                    <a:pt x="1156" y="165"/>
                  </a:cubicBezTo>
                  <a:cubicBezTo>
                    <a:pt x="1156" y="166"/>
                    <a:pt x="1155" y="168"/>
                    <a:pt x="1153" y="168"/>
                  </a:cubicBezTo>
                  <a:cubicBezTo>
                    <a:pt x="1153" y="168"/>
                    <a:pt x="1153" y="168"/>
                    <a:pt x="1153" y="168"/>
                  </a:cubicBezTo>
                  <a:close/>
                  <a:moveTo>
                    <a:pt x="17" y="152"/>
                  </a:moveTo>
                  <a:cubicBezTo>
                    <a:pt x="17" y="152"/>
                    <a:pt x="17" y="152"/>
                    <a:pt x="16" y="152"/>
                  </a:cubicBezTo>
                  <a:cubicBezTo>
                    <a:pt x="15" y="152"/>
                    <a:pt x="14" y="150"/>
                    <a:pt x="15" y="148"/>
                  </a:cubicBezTo>
                  <a:cubicBezTo>
                    <a:pt x="15" y="148"/>
                    <a:pt x="15" y="148"/>
                    <a:pt x="15" y="148"/>
                  </a:cubicBezTo>
                  <a:cubicBezTo>
                    <a:pt x="15" y="146"/>
                    <a:pt x="17" y="146"/>
                    <a:pt x="18" y="146"/>
                  </a:cubicBezTo>
                  <a:cubicBezTo>
                    <a:pt x="20" y="147"/>
                    <a:pt x="21" y="148"/>
                    <a:pt x="20" y="150"/>
                  </a:cubicBezTo>
                  <a:cubicBezTo>
                    <a:pt x="20" y="150"/>
                    <a:pt x="20" y="150"/>
                    <a:pt x="20" y="150"/>
                  </a:cubicBezTo>
                  <a:cubicBezTo>
                    <a:pt x="20" y="151"/>
                    <a:pt x="19" y="152"/>
                    <a:pt x="17" y="152"/>
                  </a:cubicBezTo>
                  <a:close/>
                  <a:moveTo>
                    <a:pt x="1149" y="148"/>
                  </a:moveTo>
                  <a:cubicBezTo>
                    <a:pt x="1147" y="148"/>
                    <a:pt x="1146" y="147"/>
                    <a:pt x="1146" y="146"/>
                  </a:cubicBezTo>
                  <a:cubicBezTo>
                    <a:pt x="1149" y="145"/>
                    <a:pt x="1149" y="145"/>
                    <a:pt x="1149" y="145"/>
                  </a:cubicBezTo>
                  <a:cubicBezTo>
                    <a:pt x="1146" y="146"/>
                    <a:pt x="1146" y="146"/>
                    <a:pt x="1146" y="146"/>
                  </a:cubicBezTo>
                  <a:cubicBezTo>
                    <a:pt x="1145" y="144"/>
                    <a:pt x="1146" y="142"/>
                    <a:pt x="1148" y="142"/>
                  </a:cubicBezTo>
                  <a:cubicBezTo>
                    <a:pt x="1150" y="142"/>
                    <a:pt x="1151" y="143"/>
                    <a:pt x="1152" y="144"/>
                  </a:cubicBezTo>
                  <a:cubicBezTo>
                    <a:pt x="1152" y="144"/>
                    <a:pt x="1152" y="145"/>
                    <a:pt x="1152" y="145"/>
                  </a:cubicBezTo>
                  <a:cubicBezTo>
                    <a:pt x="1152" y="146"/>
                    <a:pt x="1151" y="148"/>
                    <a:pt x="1149" y="148"/>
                  </a:cubicBezTo>
                  <a:cubicBezTo>
                    <a:pt x="1149" y="148"/>
                    <a:pt x="1149" y="148"/>
                    <a:pt x="1149" y="148"/>
                  </a:cubicBezTo>
                  <a:close/>
                  <a:moveTo>
                    <a:pt x="26" y="134"/>
                  </a:moveTo>
                  <a:cubicBezTo>
                    <a:pt x="26" y="134"/>
                    <a:pt x="25" y="134"/>
                    <a:pt x="24" y="133"/>
                  </a:cubicBezTo>
                  <a:cubicBezTo>
                    <a:pt x="23" y="132"/>
                    <a:pt x="23" y="131"/>
                    <a:pt x="24" y="129"/>
                  </a:cubicBezTo>
                  <a:cubicBezTo>
                    <a:pt x="24" y="129"/>
                    <a:pt x="24" y="129"/>
                    <a:pt x="24" y="129"/>
                  </a:cubicBezTo>
                  <a:cubicBezTo>
                    <a:pt x="25" y="128"/>
                    <a:pt x="27" y="127"/>
                    <a:pt x="28" y="128"/>
                  </a:cubicBezTo>
                  <a:cubicBezTo>
                    <a:pt x="30" y="129"/>
                    <a:pt x="30" y="131"/>
                    <a:pt x="29" y="132"/>
                  </a:cubicBezTo>
                  <a:cubicBezTo>
                    <a:pt x="26" y="131"/>
                    <a:pt x="26" y="131"/>
                    <a:pt x="26" y="131"/>
                  </a:cubicBezTo>
                  <a:cubicBezTo>
                    <a:pt x="29" y="133"/>
                    <a:pt x="29" y="133"/>
                    <a:pt x="29" y="133"/>
                  </a:cubicBezTo>
                  <a:cubicBezTo>
                    <a:pt x="28" y="134"/>
                    <a:pt x="27" y="134"/>
                    <a:pt x="26" y="134"/>
                  </a:cubicBezTo>
                  <a:close/>
                  <a:moveTo>
                    <a:pt x="1144" y="128"/>
                  </a:moveTo>
                  <a:cubicBezTo>
                    <a:pt x="1143" y="128"/>
                    <a:pt x="1142" y="127"/>
                    <a:pt x="1141" y="126"/>
                  </a:cubicBezTo>
                  <a:cubicBezTo>
                    <a:pt x="1141" y="126"/>
                    <a:pt x="1141" y="126"/>
                    <a:pt x="1141" y="126"/>
                  </a:cubicBezTo>
                  <a:cubicBezTo>
                    <a:pt x="1141" y="124"/>
                    <a:pt x="1142" y="122"/>
                    <a:pt x="1143" y="122"/>
                  </a:cubicBezTo>
                  <a:cubicBezTo>
                    <a:pt x="1145" y="122"/>
                    <a:pt x="1147" y="123"/>
                    <a:pt x="1147" y="124"/>
                  </a:cubicBezTo>
                  <a:cubicBezTo>
                    <a:pt x="1147" y="126"/>
                    <a:pt x="1146" y="128"/>
                    <a:pt x="1145" y="128"/>
                  </a:cubicBezTo>
                  <a:cubicBezTo>
                    <a:pt x="1145" y="128"/>
                    <a:pt x="1144" y="128"/>
                    <a:pt x="1144" y="128"/>
                  </a:cubicBezTo>
                  <a:close/>
                  <a:moveTo>
                    <a:pt x="41" y="120"/>
                  </a:moveTo>
                  <a:cubicBezTo>
                    <a:pt x="40" y="120"/>
                    <a:pt x="39" y="120"/>
                    <a:pt x="38" y="119"/>
                  </a:cubicBezTo>
                  <a:cubicBezTo>
                    <a:pt x="37" y="117"/>
                    <a:pt x="38" y="116"/>
                    <a:pt x="39" y="115"/>
                  </a:cubicBezTo>
                  <a:cubicBezTo>
                    <a:pt x="40" y="114"/>
                    <a:pt x="40" y="114"/>
                    <a:pt x="40" y="114"/>
                  </a:cubicBezTo>
                  <a:cubicBezTo>
                    <a:pt x="41" y="113"/>
                    <a:pt x="43" y="114"/>
                    <a:pt x="44" y="115"/>
                  </a:cubicBezTo>
                  <a:cubicBezTo>
                    <a:pt x="45" y="117"/>
                    <a:pt x="44" y="118"/>
                    <a:pt x="43" y="119"/>
                  </a:cubicBezTo>
                  <a:cubicBezTo>
                    <a:pt x="43" y="120"/>
                    <a:pt x="43" y="120"/>
                    <a:pt x="43" y="120"/>
                  </a:cubicBezTo>
                  <a:cubicBezTo>
                    <a:pt x="42" y="120"/>
                    <a:pt x="41" y="120"/>
                    <a:pt x="41" y="120"/>
                  </a:cubicBezTo>
                  <a:close/>
                  <a:moveTo>
                    <a:pt x="59" y="110"/>
                  </a:moveTo>
                  <a:cubicBezTo>
                    <a:pt x="58" y="110"/>
                    <a:pt x="57" y="110"/>
                    <a:pt x="56" y="109"/>
                  </a:cubicBezTo>
                  <a:cubicBezTo>
                    <a:pt x="55" y="107"/>
                    <a:pt x="56" y="105"/>
                    <a:pt x="58" y="105"/>
                  </a:cubicBezTo>
                  <a:cubicBezTo>
                    <a:pt x="58" y="105"/>
                    <a:pt x="58" y="105"/>
                    <a:pt x="58" y="105"/>
                  </a:cubicBezTo>
                  <a:cubicBezTo>
                    <a:pt x="59" y="104"/>
                    <a:pt x="61" y="105"/>
                    <a:pt x="62" y="106"/>
                  </a:cubicBezTo>
                  <a:cubicBezTo>
                    <a:pt x="63" y="108"/>
                    <a:pt x="62" y="109"/>
                    <a:pt x="60" y="110"/>
                  </a:cubicBezTo>
                  <a:cubicBezTo>
                    <a:pt x="59" y="107"/>
                    <a:pt x="59" y="107"/>
                    <a:pt x="59" y="107"/>
                  </a:cubicBezTo>
                  <a:cubicBezTo>
                    <a:pt x="60" y="110"/>
                    <a:pt x="60" y="110"/>
                    <a:pt x="60" y="110"/>
                  </a:cubicBezTo>
                  <a:cubicBezTo>
                    <a:pt x="60" y="110"/>
                    <a:pt x="59" y="110"/>
                    <a:pt x="59" y="110"/>
                  </a:cubicBezTo>
                  <a:close/>
                  <a:moveTo>
                    <a:pt x="1139" y="109"/>
                  </a:moveTo>
                  <a:cubicBezTo>
                    <a:pt x="1138" y="109"/>
                    <a:pt x="1137" y="108"/>
                    <a:pt x="1136" y="106"/>
                  </a:cubicBezTo>
                  <a:cubicBezTo>
                    <a:pt x="1136" y="106"/>
                    <a:pt x="1136" y="106"/>
                    <a:pt x="1136" y="106"/>
                  </a:cubicBezTo>
                  <a:cubicBezTo>
                    <a:pt x="1136" y="105"/>
                    <a:pt x="1137" y="103"/>
                    <a:pt x="1138" y="102"/>
                  </a:cubicBezTo>
                  <a:cubicBezTo>
                    <a:pt x="1140" y="102"/>
                    <a:pt x="1141" y="103"/>
                    <a:pt x="1142" y="104"/>
                  </a:cubicBezTo>
                  <a:cubicBezTo>
                    <a:pt x="1142" y="105"/>
                    <a:pt x="1142" y="105"/>
                    <a:pt x="1142" y="105"/>
                  </a:cubicBezTo>
                  <a:cubicBezTo>
                    <a:pt x="1142" y="106"/>
                    <a:pt x="1141" y="108"/>
                    <a:pt x="1140" y="109"/>
                  </a:cubicBezTo>
                  <a:cubicBezTo>
                    <a:pt x="1140" y="109"/>
                    <a:pt x="1139" y="109"/>
                    <a:pt x="1139" y="109"/>
                  </a:cubicBezTo>
                  <a:close/>
                  <a:moveTo>
                    <a:pt x="78" y="104"/>
                  </a:moveTo>
                  <a:cubicBezTo>
                    <a:pt x="77" y="104"/>
                    <a:pt x="75" y="103"/>
                    <a:pt x="75" y="101"/>
                  </a:cubicBezTo>
                  <a:cubicBezTo>
                    <a:pt x="75" y="100"/>
                    <a:pt x="76" y="98"/>
                    <a:pt x="77" y="98"/>
                  </a:cubicBezTo>
                  <a:cubicBezTo>
                    <a:pt x="79" y="97"/>
                    <a:pt x="81" y="98"/>
                    <a:pt x="81" y="100"/>
                  </a:cubicBezTo>
                  <a:cubicBezTo>
                    <a:pt x="81" y="101"/>
                    <a:pt x="81" y="103"/>
                    <a:pt x="79" y="103"/>
                  </a:cubicBezTo>
                  <a:cubicBezTo>
                    <a:pt x="79" y="103"/>
                    <a:pt x="79" y="103"/>
                    <a:pt x="79" y="103"/>
                  </a:cubicBezTo>
                  <a:cubicBezTo>
                    <a:pt x="78" y="104"/>
                    <a:pt x="78" y="104"/>
                    <a:pt x="78" y="104"/>
                  </a:cubicBezTo>
                  <a:close/>
                  <a:moveTo>
                    <a:pt x="98" y="98"/>
                  </a:moveTo>
                  <a:cubicBezTo>
                    <a:pt x="96" y="98"/>
                    <a:pt x="95" y="98"/>
                    <a:pt x="95" y="96"/>
                  </a:cubicBezTo>
                  <a:cubicBezTo>
                    <a:pt x="94" y="95"/>
                    <a:pt x="95" y="93"/>
                    <a:pt x="97" y="93"/>
                  </a:cubicBezTo>
                  <a:cubicBezTo>
                    <a:pt x="97" y="92"/>
                    <a:pt x="97" y="92"/>
                    <a:pt x="97" y="92"/>
                  </a:cubicBezTo>
                  <a:cubicBezTo>
                    <a:pt x="99" y="92"/>
                    <a:pt x="101" y="93"/>
                    <a:pt x="101" y="95"/>
                  </a:cubicBezTo>
                  <a:cubicBezTo>
                    <a:pt x="101" y="96"/>
                    <a:pt x="100" y="98"/>
                    <a:pt x="99" y="98"/>
                  </a:cubicBezTo>
                  <a:cubicBezTo>
                    <a:pt x="98" y="98"/>
                    <a:pt x="98" y="98"/>
                    <a:pt x="98" y="98"/>
                  </a:cubicBezTo>
                  <a:cubicBezTo>
                    <a:pt x="98" y="98"/>
                    <a:pt x="98" y="98"/>
                    <a:pt x="98" y="98"/>
                  </a:cubicBezTo>
                  <a:close/>
                  <a:moveTo>
                    <a:pt x="118" y="94"/>
                  </a:moveTo>
                  <a:cubicBezTo>
                    <a:pt x="116" y="94"/>
                    <a:pt x="115" y="93"/>
                    <a:pt x="115" y="92"/>
                  </a:cubicBezTo>
                  <a:cubicBezTo>
                    <a:pt x="114" y="90"/>
                    <a:pt x="116" y="89"/>
                    <a:pt x="117" y="89"/>
                  </a:cubicBezTo>
                  <a:cubicBezTo>
                    <a:pt x="119" y="88"/>
                    <a:pt x="121" y="89"/>
                    <a:pt x="121" y="91"/>
                  </a:cubicBezTo>
                  <a:cubicBezTo>
                    <a:pt x="121" y="93"/>
                    <a:pt x="120" y="94"/>
                    <a:pt x="119" y="94"/>
                  </a:cubicBezTo>
                  <a:cubicBezTo>
                    <a:pt x="118" y="94"/>
                    <a:pt x="118" y="94"/>
                    <a:pt x="118" y="94"/>
                  </a:cubicBezTo>
                  <a:cubicBezTo>
                    <a:pt x="118" y="94"/>
                    <a:pt x="118" y="94"/>
                    <a:pt x="118" y="94"/>
                  </a:cubicBezTo>
                  <a:close/>
                  <a:moveTo>
                    <a:pt x="138" y="91"/>
                  </a:moveTo>
                  <a:cubicBezTo>
                    <a:pt x="136" y="91"/>
                    <a:pt x="135" y="90"/>
                    <a:pt x="135" y="89"/>
                  </a:cubicBezTo>
                  <a:cubicBezTo>
                    <a:pt x="135" y="87"/>
                    <a:pt x="136" y="86"/>
                    <a:pt x="137" y="85"/>
                  </a:cubicBezTo>
                  <a:cubicBezTo>
                    <a:pt x="139" y="85"/>
                    <a:pt x="141" y="86"/>
                    <a:pt x="141" y="88"/>
                  </a:cubicBezTo>
                  <a:cubicBezTo>
                    <a:pt x="141" y="89"/>
                    <a:pt x="140" y="91"/>
                    <a:pt x="139" y="91"/>
                  </a:cubicBezTo>
                  <a:cubicBezTo>
                    <a:pt x="138" y="91"/>
                    <a:pt x="138" y="91"/>
                    <a:pt x="138" y="91"/>
                  </a:cubicBezTo>
                  <a:cubicBezTo>
                    <a:pt x="138" y="91"/>
                    <a:pt x="138" y="91"/>
                    <a:pt x="138" y="91"/>
                  </a:cubicBezTo>
                  <a:close/>
                  <a:moveTo>
                    <a:pt x="1133" y="89"/>
                  </a:moveTo>
                  <a:cubicBezTo>
                    <a:pt x="1132" y="89"/>
                    <a:pt x="1131" y="88"/>
                    <a:pt x="1130" y="87"/>
                  </a:cubicBezTo>
                  <a:cubicBezTo>
                    <a:pt x="1130" y="87"/>
                    <a:pt x="1130" y="87"/>
                    <a:pt x="1130" y="87"/>
                  </a:cubicBezTo>
                  <a:cubicBezTo>
                    <a:pt x="1130" y="85"/>
                    <a:pt x="1130" y="83"/>
                    <a:pt x="1132" y="83"/>
                  </a:cubicBezTo>
                  <a:cubicBezTo>
                    <a:pt x="1134" y="82"/>
                    <a:pt x="1135" y="83"/>
                    <a:pt x="1136" y="85"/>
                  </a:cubicBezTo>
                  <a:cubicBezTo>
                    <a:pt x="1136" y="85"/>
                    <a:pt x="1136" y="85"/>
                    <a:pt x="1136" y="85"/>
                  </a:cubicBezTo>
                  <a:cubicBezTo>
                    <a:pt x="1137" y="87"/>
                    <a:pt x="1136" y="88"/>
                    <a:pt x="1134" y="89"/>
                  </a:cubicBezTo>
                  <a:cubicBezTo>
                    <a:pt x="1134" y="89"/>
                    <a:pt x="1133" y="89"/>
                    <a:pt x="1133" y="89"/>
                  </a:cubicBezTo>
                  <a:close/>
                  <a:moveTo>
                    <a:pt x="158" y="89"/>
                  </a:moveTo>
                  <a:cubicBezTo>
                    <a:pt x="157" y="89"/>
                    <a:pt x="155" y="88"/>
                    <a:pt x="155" y="86"/>
                  </a:cubicBezTo>
                  <a:cubicBezTo>
                    <a:pt x="155" y="84"/>
                    <a:pt x="156" y="83"/>
                    <a:pt x="158" y="83"/>
                  </a:cubicBezTo>
                  <a:cubicBezTo>
                    <a:pt x="158" y="83"/>
                    <a:pt x="158" y="83"/>
                    <a:pt x="158" y="83"/>
                  </a:cubicBezTo>
                  <a:cubicBezTo>
                    <a:pt x="160" y="82"/>
                    <a:pt x="161" y="84"/>
                    <a:pt x="161" y="85"/>
                  </a:cubicBezTo>
                  <a:cubicBezTo>
                    <a:pt x="162" y="87"/>
                    <a:pt x="160" y="88"/>
                    <a:pt x="159" y="89"/>
                  </a:cubicBezTo>
                  <a:cubicBezTo>
                    <a:pt x="158" y="86"/>
                    <a:pt x="158" y="86"/>
                    <a:pt x="158" y="86"/>
                  </a:cubicBezTo>
                  <a:cubicBezTo>
                    <a:pt x="158" y="89"/>
                    <a:pt x="158" y="89"/>
                    <a:pt x="158" y="89"/>
                  </a:cubicBezTo>
                  <a:cubicBezTo>
                    <a:pt x="158" y="89"/>
                    <a:pt x="158" y="89"/>
                    <a:pt x="158" y="89"/>
                  </a:cubicBezTo>
                  <a:close/>
                  <a:moveTo>
                    <a:pt x="178" y="86"/>
                  </a:moveTo>
                  <a:cubicBezTo>
                    <a:pt x="177" y="86"/>
                    <a:pt x="176" y="85"/>
                    <a:pt x="175" y="84"/>
                  </a:cubicBezTo>
                  <a:cubicBezTo>
                    <a:pt x="175" y="82"/>
                    <a:pt x="176" y="81"/>
                    <a:pt x="178" y="80"/>
                  </a:cubicBezTo>
                  <a:cubicBezTo>
                    <a:pt x="178" y="80"/>
                    <a:pt x="178" y="80"/>
                    <a:pt x="178" y="80"/>
                  </a:cubicBezTo>
                  <a:cubicBezTo>
                    <a:pt x="180" y="80"/>
                    <a:pt x="182" y="81"/>
                    <a:pt x="182" y="83"/>
                  </a:cubicBezTo>
                  <a:cubicBezTo>
                    <a:pt x="182" y="85"/>
                    <a:pt x="181" y="86"/>
                    <a:pt x="179" y="86"/>
                  </a:cubicBezTo>
                  <a:cubicBezTo>
                    <a:pt x="179" y="86"/>
                    <a:pt x="179" y="86"/>
                    <a:pt x="179" y="86"/>
                  </a:cubicBezTo>
                  <a:cubicBezTo>
                    <a:pt x="179" y="86"/>
                    <a:pt x="178" y="86"/>
                    <a:pt x="178" y="86"/>
                  </a:cubicBezTo>
                  <a:close/>
                  <a:moveTo>
                    <a:pt x="199" y="84"/>
                  </a:moveTo>
                  <a:cubicBezTo>
                    <a:pt x="197" y="84"/>
                    <a:pt x="196" y="83"/>
                    <a:pt x="196" y="82"/>
                  </a:cubicBezTo>
                  <a:cubicBezTo>
                    <a:pt x="195" y="80"/>
                    <a:pt x="197" y="79"/>
                    <a:pt x="198" y="78"/>
                  </a:cubicBezTo>
                  <a:cubicBezTo>
                    <a:pt x="199" y="78"/>
                    <a:pt x="199" y="78"/>
                    <a:pt x="199" y="78"/>
                  </a:cubicBezTo>
                  <a:cubicBezTo>
                    <a:pt x="200" y="78"/>
                    <a:pt x="202" y="79"/>
                    <a:pt x="202" y="81"/>
                  </a:cubicBezTo>
                  <a:cubicBezTo>
                    <a:pt x="202" y="83"/>
                    <a:pt x="201" y="84"/>
                    <a:pt x="199" y="84"/>
                  </a:cubicBezTo>
                  <a:cubicBezTo>
                    <a:pt x="199" y="84"/>
                    <a:pt x="199" y="84"/>
                    <a:pt x="199" y="84"/>
                  </a:cubicBezTo>
                  <a:cubicBezTo>
                    <a:pt x="199" y="84"/>
                    <a:pt x="199" y="84"/>
                    <a:pt x="199" y="84"/>
                  </a:cubicBezTo>
                  <a:close/>
                  <a:moveTo>
                    <a:pt x="219" y="83"/>
                  </a:moveTo>
                  <a:cubicBezTo>
                    <a:pt x="217" y="83"/>
                    <a:pt x="216" y="81"/>
                    <a:pt x="216" y="80"/>
                  </a:cubicBezTo>
                  <a:cubicBezTo>
                    <a:pt x="216" y="78"/>
                    <a:pt x="217" y="77"/>
                    <a:pt x="219" y="77"/>
                  </a:cubicBezTo>
                  <a:cubicBezTo>
                    <a:pt x="220" y="76"/>
                    <a:pt x="222" y="78"/>
                    <a:pt x="222" y="79"/>
                  </a:cubicBezTo>
                  <a:cubicBezTo>
                    <a:pt x="222" y="81"/>
                    <a:pt x="221" y="82"/>
                    <a:pt x="220" y="83"/>
                  </a:cubicBezTo>
                  <a:cubicBezTo>
                    <a:pt x="220" y="83"/>
                    <a:pt x="219" y="83"/>
                    <a:pt x="219" y="83"/>
                  </a:cubicBezTo>
                  <a:cubicBezTo>
                    <a:pt x="219" y="83"/>
                    <a:pt x="219" y="83"/>
                    <a:pt x="219" y="83"/>
                  </a:cubicBezTo>
                  <a:close/>
                  <a:moveTo>
                    <a:pt x="239" y="81"/>
                  </a:moveTo>
                  <a:cubicBezTo>
                    <a:pt x="238" y="81"/>
                    <a:pt x="236" y="80"/>
                    <a:pt x="236" y="78"/>
                  </a:cubicBezTo>
                  <a:cubicBezTo>
                    <a:pt x="236" y="76"/>
                    <a:pt x="237" y="75"/>
                    <a:pt x="239" y="75"/>
                  </a:cubicBezTo>
                  <a:cubicBezTo>
                    <a:pt x="239" y="75"/>
                    <a:pt x="239" y="75"/>
                    <a:pt x="239" y="75"/>
                  </a:cubicBezTo>
                  <a:cubicBezTo>
                    <a:pt x="241" y="75"/>
                    <a:pt x="243" y="76"/>
                    <a:pt x="243" y="78"/>
                  </a:cubicBezTo>
                  <a:cubicBezTo>
                    <a:pt x="243" y="79"/>
                    <a:pt x="242" y="81"/>
                    <a:pt x="240" y="81"/>
                  </a:cubicBezTo>
                  <a:cubicBezTo>
                    <a:pt x="240" y="78"/>
                    <a:pt x="240" y="78"/>
                    <a:pt x="240" y="78"/>
                  </a:cubicBezTo>
                  <a:cubicBezTo>
                    <a:pt x="240" y="81"/>
                    <a:pt x="240" y="81"/>
                    <a:pt x="240" y="81"/>
                  </a:cubicBezTo>
                  <a:cubicBezTo>
                    <a:pt x="239" y="81"/>
                    <a:pt x="239" y="81"/>
                    <a:pt x="239" y="81"/>
                  </a:cubicBezTo>
                  <a:close/>
                  <a:moveTo>
                    <a:pt x="260" y="79"/>
                  </a:moveTo>
                  <a:cubicBezTo>
                    <a:pt x="258" y="79"/>
                    <a:pt x="257" y="78"/>
                    <a:pt x="257" y="77"/>
                  </a:cubicBezTo>
                  <a:cubicBezTo>
                    <a:pt x="257" y="75"/>
                    <a:pt x="258" y="73"/>
                    <a:pt x="259" y="73"/>
                  </a:cubicBezTo>
                  <a:cubicBezTo>
                    <a:pt x="259" y="73"/>
                    <a:pt x="260" y="73"/>
                    <a:pt x="260" y="73"/>
                  </a:cubicBezTo>
                  <a:cubicBezTo>
                    <a:pt x="261" y="73"/>
                    <a:pt x="263" y="74"/>
                    <a:pt x="263" y="76"/>
                  </a:cubicBezTo>
                  <a:cubicBezTo>
                    <a:pt x="263" y="78"/>
                    <a:pt x="262" y="79"/>
                    <a:pt x="260" y="79"/>
                  </a:cubicBezTo>
                  <a:cubicBezTo>
                    <a:pt x="260" y="76"/>
                    <a:pt x="260" y="76"/>
                    <a:pt x="260" y="76"/>
                  </a:cubicBezTo>
                  <a:cubicBezTo>
                    <a:pt x="260" y="79"/>
                    <a:pt x="260" y="79"/>
                    <a:pt x="260" y="79"/>
                  </a:cubicBezTo>
                  <a:cubicBezTo>
                    <a:pt x="260" y="79"/>
                    <a:pt x="260" y="79"/>
                    <a:pt x="260" y="79"/>
                  </a:cubicBezTo>
                  <a:close/>
                  <a:moveTo>
                    <a:pt x="280" y="78"/>
                  </a:moveTo>
                  <a:cubicBezTo>
                    <a:pt x="278" y="78"/>
                    <a:pt x="277" y="77"/>
                    <a:pt x="277" y="75"/>
                  </a:cubicBezTo>
                  <a:cubicBezTo>
                    <a:pt x="277" y="73"/>
                    <a:pt x="278" y="72"/>
                    <a:pt x="280" y="72"/>
                  </a:cubicBezTo>
                  <a:cubicBezTo>
                    <a:pt x="281" y="72"/>
                    <a:pt x="283" y="73"/>
                    <a:pt x="283" y="74"/>
                  </a:cubicBezTo>
                  <a:cubicBezTo>
                    <a:pt x="283" y="76"/>
                    <a:pt x="282" y="78"/>
                    <a:pt x="281" y="78"/>
                  </a:cubicBezTo>
                  <a:cubicBezTo>
                    <a:pt x="280" y="78"/>
                    <a:pt x="280" y="78"/>
                    <a:pt x="280" y="78"/>
                  </a:cubicBezTo>
                  <a:cubicBezTo>
                    <a:pt x="280" y="78"/>
                    <a:pt x="280" y="78"/>
                    <a:pt x="280" y="78"/>
                  </a:cubicBezTo>
                  <a:close/>
                  <a:moveTo>
                    <a:pt x="300" y="76"/>
                  </a:moveTo>
                  <a:cubicBezTo>
                    <a:pt x="299" y="76"/>
                    <a:pt x="297" y="75"/>
                    <a:pt x="297" y="73"/>
                  </a:cubicBezTo>
                  <a:cubicBezTo>
                    <a:pt x="297" y="72"/>
                    <a:pt x="298" y="70"/>
                    <a:pt x="300" y="70"/>
                  </a:cubicBezTo>
                  <a:cubicBezTo>
                    <a:pt x="302" y="70"/>
                    <a:pt x="303" y="71"/>
                    <a:pt x="304" y="73"/>
                  </a:cubicBezTo>
                  <a:cubicBezTo>
                    <a:pt x="304" y="75"/>
                    <a:pt x="303" y="76"/>
                    <a:pt x="301" y="76"/>
                  </a:cubicBezTo>
                  <a:cubicBezTo>
                    <a:pt x="301" y="76"/>
                    <a:pt x="301" y="76"/>
                    <a:pt x="301" y="76"/>
                  </a:cubicBezTo>
                  <a:cubicBezTo>
                    <a:pt x="300" y="76"/>
                    <a:pt x="300" y="76"/>
                    <a:pt x="300" y="76"/>
                  </a:cubicBezTo>
                  <a:close/>
                  <a:moveTo>
                    <a:pt x="321" y="75"/>
                  </a:moveTo>
                  <a:cubicBezTo>
                    <a:pt x="319" y="75"/>
                    <a:pt x="318" y="73"/>
                    <a:pt x="318" y="72"/>
                  </a:cubicBezTo>
                  <a:cubicBezTo>
                    <a:pt x="318" y="70"/>
                    <a:pt x="319" y="69"/>
                    <a:pt x="320" y="69"/>
                  </a:cubicBezTo>
                  <a:cubicBezTo>
                    <a:pt x="320" y="69"/>
                    <a:pt x="321" y="69"/>
                    <a:pt x="321" y="69"/>
                  </a:cubicBezTo>
                  <a:cubicBezTo>
                    <a:pt x="323" y="69"/>
                    <a:pt x="324" y="70"/>
                    <a:pt x="324" y="71"/>
                  </a:cubicBezTo>
                  <a:cubicBezTo>
                    <a:pt x="324" y="73"/>
                    <a:pt x="323" y="75"/>
                    <a:pt x="321" y="75"/>
                  </a:cubicBezTo>
                  <a:cubicBezTo>
                    <a:pt x="321" y="72"/>
                    <a:pt x="321" y="72"/>
                    <a:pt x="321" y="72"/>
                  </a:cubicBezTo>
                  <a:cubicBezTo>
                    <a:pt x="321" y="75"/>
                    <a:pt x="321" y="75"/>
                    <a:pt x="321" y="75"/>
                  </a:cubicBezTo>
                  <a:cubicBezTo>
                    <a:pt x="321" y="75"/>
                    <a:pt x="321" y="75"/>
                    <a:pt x="321" y="75"/>
                  </a:cubicBezTo>
                  <a:close/>
                  <a:moveTo>
                    <a:pt x="341" y="73"/>
                  </a:moveTo>
                  <a:cubicBezTo>
                    <a:pt x="339" y="73"/>
                    <a:pt x="338" y="72"/>
                    <a:pt x="338" y="70"/>
                  </a:cubicBezTo>
                  <a:cubicBezTo>
                    <a:pt x="338" y="69"/>
                    <a:pt x="339" y="67"/>
                    <a:pt x="341" y="67"/>
                  </a:cubicBezTo>
                  <a:cubicBezTo>
                    <a:pt x="341" y="67"/>
                    <a:pt x="341" y="67"/>
                    <a:pt x="341" y="67"/>
                  </a:cubicBezTo>
                  <a:cubicBezTo>
                    <a:pt x="343" y="67"/>
                    <a:pt x="344" y="68"/>
                    <a:pt x="344" y="70"/>
                  </a:cubicBezTo>
                  <a:cubicBezTo>
                    <a:pt x="345" y="72"/>
                    <a:pt x="343" y="73"/>
                    <a:pt x="342" y="73"/>
                  </a:cubicBezTo>
                  <a:cubicBezTo>
                    <a:pt x="341" y="70"/>
                    <a:pt x="341" y="70"/>
                    <a:pt x="341" y="70"/>
                  </a:cubicBezTo>
                  <a:cubicBezTo>
                    <a:pt x="341" y="73"/>
                    <a:pt x="341" y="73"/>
                    <a:pt x="341" y="73"/>
                  </a:cubicBezTo>
                  <a:cubicBezTo>
                    <a:pt x="341" y="73"/>
                    <a:pt x="341" y="73"/>
                    <a:pt x="341" y="73"/>
                  </a:cubicBezTo>
                  <a:close/>
                  <a:moveTo>
                    <a:pt x="361" y="71"/>
                  </a:moveTo>
                  <a:cubicBezTo>
                    <a:pt x="360" y="71"/>
                    <a:pt x="359" y="70"/>
                    <a:pt x="358" y="69"/>
                  </a:cubicBezTo>
                  <a:cubicBezTo>
                    <a:pt x="358" y="67"/>
                    <a:pt x="359" y="66"/>
                    <a:pt x="361" y="66"/>
                  </a:cubicBezTo>
                  <a:cubicBezTo>
                    <a:pt x="361" y="66"/>
                    <a:pt x="362" y="65"/>
                    <a:pt x="362" y="65"/>
                  </a:cubicBezTo>
                  <a:cubicBezTo>
                    <a:pt x="363" y="65"/>
                    <a:pt x="365" y="67"/>
                    <a:pt x="365" y="68"/>
                  </a:cubicBezTo>
                  <a:cubicBezTo>
                    <a:pt x="365" y="70"/>
                    <a:pt x="364" y="71"/>
                    <a:pt x="362" y="71"/>
                  </a:cubicBezTo>
                  <a:cubicBezTo>
                    <a:pt x="362" y="68"/>
                    <a:pt x="362" y="68"/>
                    <a:pt x="362" y="68"/>
                  </a:cubicBezTo>
                  <a:cubicBezTo>
                    <a:pt x="362" y="71"/>
                    <a:pt x="362" y="71"/>
                    <a:pt x="362" y="71"/>
                  </a:cubicBezTo>
                  <a:cubicBezTo>
                    <a:pt x="362" y="71"/>
                    <a:pt x="361" y="71"/>
                    <a:pt x="361" y="71"/>
                  </a:cubicBezTo>
                  <a:close/>
                  <a:moveTo>
                    <a:pt x="1126" y="70"/>
                  </a:moveTo>
                  <a:cubicBezTo>
                    <a:pt x="1125" y="70"/>
                    <a:pt x="1124" y="69"/>
                    <a:pt x="1123" y="68"/>
                  </a:cubicBezTo>
                  <a:cubicBezTo>
                    <a:pt x="1123" y="68"/>
                    <a:pt x="1123" y="68"/>
                    <a:pt x="1123" y="68"/>
                  </a:cubicBezTo>
                  <a:cubicBezTo>
                    <a:pt x="1122" y="66"/>
                    <a:pt x="1123" y="65"/>
                    <a:pt x="1125" y="64"/>
                  </a:cubicBezTo>
                  <a:cubicBezTo>
                    <a:pt x="1126" y="63"/>
                    <a:pt x="1128" y="64"/>
                    <a:pt x="1129" y="65"/>
                  </a:cubicBezTo>
                  <a:cubicBezTo>
                    <a:pt x="1129" y="66"/>
                    <a:pt x="1129" y="66"/>
                    <a:pt x="1129" y="66"/>
                  </a:cubicBezTo>
                  <a:cubicBezTo>
                    <a:pt x="1129" y="67"/>
                    <a:pt x="1129" y="69"/>
                    <a:pt x="1127" y="70"/>
                  </a:cubicBezTo>
                  <a:cubicBezTo>
                    <a:pt x="1127" y="70"/>
                    <a:pt x="1126" y="70"/>
                    <a:pt x="1126" y="70"/>
                  </a:cubicBezTo>
                  <a:close/>
                  <a:moveTo>
                    <a:pt x="382" y="70"/>
                  </a:moveTo>
                  <a:cubicBezTo>
                    <a:pt x="380" y="70"/>
                    <a:pt x="379" y="69"/>
                    <a:pt x="379" y="67"/>
                  </a:cubicBezTo>
                  <a:cubicBezTo>
                    <a:pt x="379" y="65"/>
                    <a:pt x="380" y="64"/>
                    <a:pt x="381" y="64"/>
                  </a:cubicBezTo>
                  <a:cubicBezTo>
                    <a:pt x="383" y="64"/>
                    <a:pt x="385" y="65"/>
                    <a:pt x="385" y="67"/>
                  </a:cubicBezTo>
                  <a:cubicBezTo>
                    <a:pt x="385" y="68"/>
                    <a:pt x="384" y="70"/>
                    <a:pt x="382" y="70"/>
                  </a:cubicBezTo>
                  <a:cubicBezTo>
                    <a:pt x="382" y="70"/>
                    <a:pt x="382" y="70"/>
                    <a:pt x="382" y="70"/>
                  </a:cubicBezTo>
                  <a:cubicBezTo>
                    <a:pt x="382" y="70"/>
                    <a:pt x="382" y="70"/>
                    <a:pt x="382" y="70"/>
                  </a:cubicBezTo>
                  <a:close/>
                  <a:moveTo>
                    <a:pt x="402" y="68"/>
                  </a:moveTo>
                  <a:cubicBezTo>
                    <a:pt x="400" y="68"/>
                    <a:pt x="399" y="67"/>
                    <a:pt x="399" y="65"/>
                  </a:cubicBezTo>
                  <a:cubicBezTo>
                    <a:pt x="399" y="64"/>
                    <a:pt x="400" y="62"/>
                    <a:pt x="402" y="62"/>
                  </a:cubicBezTo>
                  <a:cubicBezTo>
                    <a:pt x="403" y="62"/>
                    <a:pt x="405" y="63"/>
                    <a:pt x="405" y="65"/>
                  </a:cubicBezTo>
                  <a:cubicBezTo>
                    <a:pt x="405" y="66"/>
                    <a:pt x="404" y="68"/>
                    <a:pt x="403" y="68"/>
                  </a:cubicBezTo>
                  <a:cubicBezTo>
                    <a:pt x="402" y="68"/>
                    <a:pt x="402" y="68"/>
                    <a:pt x="402" y="68"/>
                  </a:cubicBezTo>
                  <a:cubicBezTo>
                    <a:pt x="402" y="68"/>
                    <a:pt x="402" y="68"/>
                    <a:pt x="402" y="68"/>
                  </a:cubicBezTo>
                  <a:close/>
                  <a:moveTo>
                    <a:pt x="422" y="66"/>
                  </a:moveTo>
                  <a:cubicBezTo>
                    <a:pt x="421" y="66"/>
                    <a:pt x="420" y="65"/>
                    <a:pt x="419" y="64"/>
                  </a:cubicBezTo>
                  <a:cubicBezTo>
                    <a:pt x="419" y="62"/>
                    <a:pt x="420" y="60"/>
                    <a:pt x="422" y="60"/>
                  </a:cubicBezTo>
                  <a:cubicBezTo>
                    <a:pt x="422" y="60"/>
                    <a:pt x="422" y="60"/>
                    <a:pt x="422" y="60"/>
                  </a:cubicBezTo>
                  <a:cubicBezTo>
                    <a:pt x="424" y="60"/>
                    <a:pt x="426" y="61"/>
                    <a:pt x="426" y="63"/>
                  </a:cubicBezTo>
                  <a:cubicBezTo>
                    <a:pt x="426" y="65"/>
                    <a:pt x="425" y="66"/>
                    <a:pt x="423" y="66"/>
                  </a:cubicBezTo>
                  <a:cubicBezTo>
                    <a:pt x="423" y="66"/>
                    <a:pt x="423" y="66"/>
                    <a:pt x="423" y="66"/>
                  </a:cubicBezTo>
                  <a:cubicBezTo>
                    <a:pt x="423" y="66"/>
                    <a:pt x="422" y="66"/>
                    <a:pt x="422" y="66"/>
                  </a:cubicBezTo>
                  <a:close/>
                  <a:moveTo>
                    <a:pt x="443" y="64"/>
                  </a:moveTo>
                  <a:cubicBezTo>
                    <a:pt x="441" y="64"/>
                    <a:pt x="440" y="63"/>
                    <a:pt x="440" y="62"/>
                  </a:cubicBezTo>
                  <a:cubicBezTo>
                    <a:pt x="440" y="60"/>
                    <a:pt x="441" y="59"/>
                    <a:pt x="442" y="58"/>
                  </a:cubicBezTo>
                  <a:cubicBezTo>
                    <a:pt x="444" y="58"/>
                    <a:pt x="446" y="59"/>
                    <a:pt x="446" y="61"/>
                  </a:cubicBezTo>
                  <a:cubicBezTo>
                    <a:pt x="446" y="63"/>
                    <a:pt x="445" y="64"/>
                    <a:pt x="443" y="64"/>
                  </a:cubicBezTo>
                  <a:cubicBezTo>
                    <a:pt x="443" y="64"/>
                    <a:pt x="443" y="64"/>
                    <a:pt x="443" y="64"/>
                  </a:cubicBezTo>
                  <a:cubicBezTo>
                    <a:pt x="443" y="64"/>
                    <a:pt x="443" y="64"/>
                    <a:pt x="443" y="64"/>
                  </a:cubicBezTo>
                  <a:close/>
                  <a:moveTo>
                    <a:pt x="463" y="62"/>
                  </a:moveTo>
                  <a:cubicBezTo>
                    <a:pt x="461" y="62"/>
                    <a:pt x="460" y="61"/>
                    <a:pt x="460" y="60"/>
                  </a:cubicBezTo>
                  <a:cubicBezTo>
                    <a:pt x="460" y="58"/>
                    <a:pt x="461" y="57"/>
                    <a:pt x="463" y="56"/>
                  </a:cubicBezTo>
                  <a:cubicBezTo>
                    <a:pt x="463" y="56"/>
                    <a:pt x="463" y="56"/>
                    <a:pt x="463" y="56"/>
                  </a:cubicBezTo>
                  <a:cubicBezTo>
                    <a:pt x="465" y="56"/>
                    <a:pt x="466" y="57"/>
                    <a:pt x="466" y="59"/>
                  </a:cubicBezTo>
                  <a:cubicBezTo>
                    <a:pt x="467" y="61"/>
                    <a:pt x="465" y="62"/>
                    <a:pt x="464" y="62"/>
                  </a:cubicBezTo>
                  <a:cubicBezTo>
                    <a:pt x="463" y="62"/>
                    <a:pt x="463" y="62"/>
                    <a:pt x="463" y="62"/>
                  </a:cubicBezTo>
                  <a:cubicBezTo>
                    <a:pt x="463" y="62"/>
                    <a:pt x="463" y="62"/>
                    <a:pt x="463" y="62"/>
                  </a:cubicBezTo>
                  <a:close/>
                  <a:moveTo>
                    <a:pt x="483" y="60"/>
                  </a:moveTo>
                  <a:cubicBezTo>
                    <a:pt x="482" y="60"/>
                    <a:pt x="480" y="59"/>
                    <a:pt x="480" y="58"/>
                  </a:cubicBezTo>
                  <a:cubicBezTo>
                    <a:pt x="480" y="56"/>
                    <a:pt x="481" y="54"/>
                    <a:pt x="483" y="54"/>
                  </a:cubicBezTo>
                  <a:cubicBezTo>
                    <a:pt x="483" y="54"/>
                    <a:pt x="483" y="54"/>
                    <a:pt x="483" y="54"/>
                  </a:cubicBezTo>
                  <a:cubicBezTo>
                    <a:pt x="485" y="54"/>
                    <a:pt x="486" y="55"/>
                    <a:pt x="487" y="57"/>
                  </a:cubicBezTo>
                  <a:cubicBezTo>
                    <a:pt x="487" y="59"/>
                    <a:pt x="486" y="60"/>
                    <a:pt x="484" y="60"/>
                  </a:cubicBezTo>
                  <a:cubicBezTo>
                    <a:pt x="484" y="60"/>
                    <a:pt x="484" y="60"/>
                    <a:pt x="484" y="60"/>
                  </a:cubicBezTo>
                  <a:cubicBezTo>
                    <a:pt x="483" y="60"/>
                    <a:pt x="483" y="60"/>
                    <a:pt x="483" y="60"/>
                  </a:cubicBezTo>
                  <a:close/>
                  <a:moveTo>
                    <a:pt x="504" y="58"/>
                  </a:moveTo>
                  <a:cubicBezTo>
                    <a:pt x="502" y="58"/>
                    <a:pt x="501" y="57"/>
                    <a:pt x="501" y="55"/>
                  </a:cubicBezTo>
                  <a:cubicBezTo>
                    <a:pt x="500" y="54"/>
                    <a:pt x="502" y="52"/>
                    <a:pt x="503" y="52"/>
                  </a:cubicBezTo>
                  <a:cubicBezTo>
                    <a:pt x="505" y="52"/>
                    <a:pt x="507" y="53"/>
                    <a:pt x="507" y="55"/>
                  </a:cubicBezTo>
                  <a:cubicBezTo>
                    <a:pt x="507" y="56"/>
                    <a:pt x="506" y="58"/>
                    <a:pt x="504" y="58"/>
                  </a:cubicBezTo>
                  <a:cubicBezTo>
                    <a:pt x="504" y="58"/>
                    <a:pt x="504" y="58"/>
                    <a:pt x="504" y="58"/>
                  </a:cubicBezTo>
                  <a:cubicBezTo>
                    <a:pt x="504" y="58"/>
                    <a:pt x="504" y="58"/>
                    <a:pt x="504" y="58"/>
                  </a:cubicBezTo>
                  <a:close/>
                  <a:moveTo>
                    <a:pt x="524" y="56"/>
                  </a:moveTo>
                  <a:cubicBezTo>
                    <a:pt x="522" y="56"/>
                    <a:pt x="521" y="55"/>
                    <a:pt x="521" y="53"/>
                  </a:cubicBezTo>
                  <a:cubicBezTo>
                    <a:pt x="521" y="51"/>
                    <a:pt x="522" y="50"/>
                    <a:pt x="523" y="50"/>
                  </a:cubicBezTo>
                  <a:cubicBezTo>
                    <a:pt x="525" y="50"/>
                    <a:pt x="527" y="51"/>
                    <a:pt x="527" y="52"/>
                  </a:cubicBezTo>
                  <a:cubicBezTo>
                    <a:pt x="527" y="54"/>
                    <a:pt x="526" y="56"/>
                    <a:pt x="525" y="56"/>
                  </a:cubicBezTo>
                  <a:cubicBezTo>
                    <a:pt x="525" y="56"/>
                    <a:pt x="524" y="56"/>
                    <a:pt x="524" y="56"/>
                  </a:cubicBezTo>
                  <a:cubicBezTo>
                    <a:pt x="524" y="56"/>
                    <a:pt x="524" y="56"/>
                    <a:pt x="524" y="56"/>
                  </a:cubicBezTo>
                  <a:close/>
                  <a:moveTo>
                    <a:pt x="544" y="53"/>
                  </a:moveTo>
                  <a:cubicBezTo>
                    <a:pt x="542" y="53"/>
                    <a:pt x="541" y="52"/>
                    <a:pt x="541" y="51"/>
                  </a:cubicBezTo>
                  <a:cubicBezTo>
                    <a:pt x="541" y="49"/>
                    <a:pt x="542" y="48"/>
                    <a:pt x="544" y="47"/>
                  </a:cubicBezTo>
                  <a:cubicBezTo>
                    <a:pt x="544" y="47"/>
                    <a:pt x="544" y="47"/>
                    <a:pt x="544" y="47"/>
                  </a:cubicBezTo>
                  <a:cubicBezTo>
                    <a:pt x="546" y="47"/>
                    <a:pt x="547" y="48"/>
                    <a:pt x="547" y="50"/>
                  </a:cubicBezTo>
                  <a:cubicBezTo>
                    <a:pt x="548" y="52"/>
                    <a:pt x="546" y="53"/>
                    <a:pt x="545" y="53"/>
                  </a:cubicBezTo>
                  <a:cubicBezTo>
                    <a:pt x="544" y="50"/>
                    <a:pt x="544" y="50"/>
                    <a:pt x="544" y="50"/>
                  </a:cubicBezTo>
                  <a:cubicBezTo>
                    <a:pt x="544" y="53"/>
                    <a:pt x="544" y="53"/>
                    <a:pt x="544" y="53"/>
                  </a:cubicBezTo>
                  <a:cubicBezTo>
                    <a:pt x="544" y="53"/>
                    <a:pt x="544" y="53"/>
                    <a:pt x="544" y="53"/>
                  </a:cubicBezTo>
                  <a:close/>
                  <a:moveTo>
                    <a:pt x="1117" y="52"/>
                  </a:moveTo>
                  <a:cubicBezTo>
                    <a:pt x="1116" y="52"/>
                    <a:pt x="1115" y="51"/>
                    <a:pt x="1115" y="50"/>
                  </a:cubicBezTo>
                  <a:cubicBezTo>
                    <a:pt x="1114" y="50"/>
                    <a:pt x="1114" y="50"/>
                    <a:pt x="1114" y="50"/>
                  </a:cubicBezTo>
                  <a:cubicBezTo>
                    <a:pt x="1114" y="48"/>
                    <a:pt x="1114" y="46"/>
                    <a:pt x="1116" y="46"/>
                  </a:cubicBezTo>
                  <a:cubicBezTo>
                    <a:pt x="1117" y="45"/>
                    <a:pt x="1119" y="45"/>
                    <a:pt x="1120" y="47"/>
                  </a:cubicBezTo>
                  <a:cubicBezTo>
                    <a:pt x="1120" y="48"/>
                    <a:pt x="1120" y="50"/>
                    <a:pt x="1119" y="51"/>
                  </a:cubicBezTo>
                  <a:cubicBezTo>
                    <a:pt x="1118" y="51"/>
                    <a:pt x="1118" y="52"/>
                    <a:pt x="1117" y="52"/>
                  </a:cubicBezTo>
                  <a:close/>
                  <a:moveTo>
                    <a:pt x="564" y="51"/>
                  </a:moveTo>
                  <a:cubicBezTo>
                    <a:pt x="563" y="51"/>
                    <a:pt x="561" y="50"/>
                    <a:pt x="561" y="48"/>
                  </a:cubicBezTo>
                  <a:cubicBezTo>
                    <a:pt x="561" y="47"/>
                    <a:pt x="562" y="45"/>
                    <a:pt x="564" y="45"/>
                  </a:cubicBezTo>
                  <a:cubicBezTo>
                    <a:pt x="564" y="45"/>
                    <a:pt x="564" y="45"/>
                    <a:pt x="564" y="45"/>
                  </a:cubicBezTo>
                  <a:cubicBezTo>
                    <a:pt x="566" y="45"/>
                    <a:pt x="567" y="46"/>
                    <a:pt x="568" y="48"/>
                  </a:cubicBezTo>
                  <a:cubicBezTo>
                    <a:pt x="568" y="49"/>
                    <a:pt x="567" y="51"/>
                    <a:pt x="565" y="51"/>
                  </a:cubicBezTo>
                  <a:cubicBezTo>
                    <a:pt x="565" y="51"/>
                    <a:pt x="565" y="51"/>
                    <a:pt x="565" y="51"/>
                  </a:cubicBezTo>
                  <a:cubicBezTo>
                    <a:pt x="564" y="51"/>
                    <a:pt x="564" y="51"/>
                    <a:pt x="564" y="51"/>
                  </a:cubicBezTo>
                  <a:close/>
                  <a:moveTo>
                    <a:pt x="584" y="49"/>
                  </a:moveTo>
                  <a:cubicBezTo>
                    <a:pt x="583" y="49"/>
                    <a:pt x="582" y="47"/>
                    <a:pt x="582" y="46"/>
                  </a:cubicBezTo>
                  <a:cubicBezTo>
                    <a:pt x="581" y="44"/>
                    <a:pt x="582" y="43"/>
                    <a:pt x="584" y="43"/>
                  </a:cubicBezTo>
                  <a:cubicBezTo>
                    <a:pt x="585" y="43"/>
                    <a:pt x="585" y="43"/>
                    <a:pt x="585" y="43"/>
                  </a:cubicBezTo>
                  <a:cubicBezTo>
                    <a:pt x="586" y="42"/>
                    <a:pt x="588" y="44"/>
                    <a:pt x="588" y="45"/>
                  </a:cubicBezTo>
                  <a:cubicBezTo>
                    <a:pt x="588" y="47"/>
                    <a:pt x="587" y="48"/>
                    <a:pt x="585" y="48"/>
                  </a:cubicBezTo>
                  <a:cubicBezTo>
                    <a:pt x="585" y="49"/>
                    <a:pt x="585" y="49"/>
                    <a:pt x="585" y="49"/>
                  </a:cubicBezTo>
                  <a:cubicBezTo>
                    <a:pt x="585" y="49"/>
                    <a:pt x="585" y="49"/>
                    <a:pt x="584" y="49"/>
                  </a:cubicBezTo>
                  <a:close/>
                  <a:moveTo>
                    <a:pt x="605" y="46"/>
                  </a:moveTo>
                  <a:cubicBezTo>
                    <a:pt x="603" y="46"/>
                    <a:pt x="602" y="45"/>
                    <a:pt x="602" y="43"/>
                  </a:cubicBezTo>
                  <a:cubicBezTo>
                    <a:pt x="602" y="42"/>
                    <a:pt x="603" y="40"/>
                    <a:pt x="604" y="40"/>
                  </a:cubicBezTo>
                  <a:cubicBezTo>
                    <a:pt x="605" y="40"/>
                    <a:pt x="605" y="40"/>
                    <a:pt x="605" y="40"/>
                  </a:cubicBezTo>
                  <a:cubicBezTo>
                    <a:pt x="606" y="40"/>
                    <a:pt x="608" y="41"/>
                    <a:pt x="608" y="43"/>
                  </a:cubicBezTo>
                  <a:cubicBezTo>
                    <a:pt x="608" y="44"/>
                    <a:pt x="607" y="46"/>
                    <a:pt x="606" y="46"/>
                  </a:cubicBezTo>
                  <a:cubicBezTo>
                    <a:pt x="605" y="46"/>
                    <a:pt x="605" y="46"/>
                    <a:pt x="605" y="46"/>
                  </a:cubicBezTo>
                  <a:cubicBezTo>
                    <a:pt x="605" y="46"/>
                    <a:pt x="605" y="46"/>
                    <a:pt x="605" y="46"/>
                  </a:cubicBezTo>
                  <a:close/>
                  <a:moveTo>
                    <a:pt x="625" y="43"/>
                  </a:moveTo>
                  <a:cubicBezTo>
                    <a:pt x="623" y="43"/>
                    <a:pt x="622" y="42"/>
                    <a:pt x="622" y="41"/>
                  </a:cubicBezTo>
                  <a:cubicBezTo>
                    <a:pt x="622" y="39"/>
                    <a:pt x="623" y="38"/>
                    <a:pt x="625" y="38"/>
                  </a:cubicBezTo>
                  <a:cubicBezTo>
                    <a:pt x="626" y="37"/>
                    <a:pt x="628" y="38"/>
                    <a:pt x="628" y="40"/>
                  </a:cubicBezTo>
                  <a:cubicBezTo>
                    <a:pt x="628" y="42"/>
                    <a:pt x="627" y="43"/>
                    <a:pt x="626" y="43"/>
                  </a:cubicBezTo>
                  <a:cubicBezTo>
                    <a:pt x="625" y="43"/>
                    <a:pt x="625" y="43"/>
                    <a:pt x="625" y="43"/>
                  </a:cubicBezTo>
                  <a:cubicBezTo>
                    <a:pt x="625" y="43"/>
                    <a:pt x="625" y="43"/>
                    <a:pt x="625" y="43"/>
                  </a:cubicBezTo>
                  <a:close/>
                  <a:moveTo>
                    <a:pt x="645" y="41"/>
                  </a:moveTo>
                  <a:cubicBezTo>
                    <a:pt x="644" y="41"/>
                    <a:pt x="642" y="40"/>
                    <a:pt x="642" y="38"/>
                  </a:cubicBezTo>
                  <a:cubicBezTo>
                    <a:pt x="642" y="37"/>
                    <a:pt x="643" y="35"/>
                    <a:pt x="645" y="35"/>
                  </a:cubicBezTo>
                  <a:cubicBezTo>
                    <a:pt x="647" y="35"/>
                    <a:pt x="648" y="36"/>
                    <a:pt x="648" y="38"/>
                  </a:cubicBezTo>
                  <a:cubicBezTo>
                    <a:pt x="649" y="39"/>
                    <a:pt x="648" y="41"/>
                    <a:pt x="646" y="41"/>
                  </a:cubicBezTo>
                  <a:cubicBezTo>
                    <a:pt x="646" y="41"/>
                    <a:pt x="646" y="41"/>
                    <a:pt x="646" y="41"/>
                  </a:cubicBezTo>
                  <a:cubicBezTo>
                    <a:pt x="645" y="41"/>
                    <a:pt x="645" y="41"/>
                    <a:pt x="645" y="41"/>
                  </a:cubicBezTo>
                  <a:close/>
                  <a:moveTo>
                    <a:pt x="665" y="38"/>
                  </a:moveTo>
                  <a:cubicBezTo>
                    <a:pt x="664" y="38"/>
                    <a:pt x="663" y="37"/>
                    <a:pt x="662" y="36"/>
                  </a:cubicBezTo>
                  <a:cubicBezTo>
                    <a:pt x="662" y="34"/>
                    <a:pt x="663" y="33"/>
                    <a:pt x="665" y="32"/>
                  </a:cubicBezTo>
                  <a:cubicBezTo>
                    <a:pt x="667" y="32"/>
                    <a:pt x="668" y="33"/>
                    <a:pt x="669" y="35"/>
                  </a:cubicBezTo>
                  <a:cubicBezTo>
                    <a:pt x="669" y="37"/>
                    <a:pt x="668" y="38"/>
                    <a:pt x="666" y="38"/>
                  </a:cubicBezTo>
                  <a:cubicBezTo>
                    <a:pt x="666" y="38"/>
                    <a:pt x="666" y="38"/>
                    <a:pt x="666" y="38"/>
                  </a:cubicBezTo>
                  <a:cubicBezTo>
                    <a:pt x="666" y="38"/>
                    <a:pt x="666" y="38"/>
                    <a:pt x="665" y="38"/>
                  </a:cubicBezTo>
                  <a:close/>
                  <a:moveTo>
                    <a:pt x="686" y="36"/>
                  </a:moveTo>
                  <a:cubicBezTo>
                    <a:pt x="684" y="36"/>
                    <a:pt x="683" y="35"/>
                    <a:pt x="683" y="33"/>
                  </a:cubicBezTo>
                  <a:cubicBezTo>
                    <a:pt x="683" y="31"/>
                    <a:pt x="684" y="30"/>
                    <a:pt x="685" y="30"/>
                  </a:cubicBezTo>
                  <a:cubicBezTo>
                    <a:pt x="687" y="30"/>
                    <a:pt x="689" y="31"/>
                    <a:pt x="689" y="32"/>
                  </a:cubicBezTo>
                  <a:cubicBezTo>
                    <a:pt x="689" y="34"/>
                    <a:pt x="688" y="35"/>
                    <a:pt x="687" y="36"/>
                  </a:cubicBezTo>
                  <a:cubicBezTo>
                    <a:pt x="686" y="36"/>
                    <a:pt x="686" y="36"/>
                    <a:pt x="686" y="36"/>
                  </a:cubicBezTo>
                  <a:cubicBezTo>
                    <a:pt x="686" y="36"/>
                    <a:pt x="686" y="36"/>
                    <a:pt x="686" y="36"/>
                  </a:cubicBezTo>
                  <a:close/>
                  <a:moveTo>
                    <a:pt x="1106" y="35"/>
                  </a:moveTo>
                  <a:cubicBezTo>
                    <a:pt x="1105" y="35"/>
                    <a:pt x="1104" y="34"/>
                    <a:pt x="1103" y="34"/>
                  </a:cubicBezTo>
                  <a:cubicBezTo>
                    <a:pt x="1103" y="34"/>
                    <a:pt x="1103" y="34"/>
                    <a:pt x="1103" y="34"/>
                  </a:cubicBezTo>
                  <a:cubicBezTo>
                    <a:pt x="1102" y="32"/>
                    <a:pt x="1102" y="30"/>
                    <a:pt x="1103" y="29"/>
                  </a:cubicBezTo>
                  <a:cubicBezTo>
                    <a:pt x="1105" y="28"/>
                    <a:pt x="1107" y="28"/>
                    <a:pt x="1108" y="30"/>
                  </a:cubicBezTo>
                  <a:cubicBezTo>
                    <a:pt x="1108" y="30"/>
                    <a:pt x="1108" y="30"/>
                    <a:pt x="1108" y="30"/>
                  </a:cubicBezTo>
                  <a:cubicBezTo>
                    <a:pt x="1109" y="31"/>
                    <a:pt x="1109" y="33"/>
                    <a:pt x="1108" y="34"/>
                  </a:cubicBezTo>
                  <a:cubicBezTo>
                    <a:pt x="1107" y="35"/>
                    <a:pt x="1106" y="35"/>
                    <a:pt x="1106" y="35"/>
                  </a:cubicBezTo>
                  <a:close/>
                  <a:moveTo>
                    <a:pt x="706" y="33"/>
                  </a:moveTo>
                  <a:cubicBezTo>
                    <a:pt x="704" y="33"/>
                    <a:pt x="703" y="32"/>
                    <a:pt x="703" y="30"/>
                  </a:cubicBezTo>
                  <a:cubicBezTo>
                    <a:pt x="703" y="29"/>
                    <a:pt x="704" y="27"/>
                    <a:pt x="706" y="27"/>
                  </a:cubicBezTo>
                  <a:cubicBezTo>
                    <a:pt x="707" y="27"/>
                    <a:pt x="709" y="28"/>
                    <a:pt x="709" y="30"/>
                  </a:cubicBezTo>
                  <a:cubicBezTo>
                    <a:pt x="709" y="31"/>
                    <a:pt x="708" y="33"/>
                    <a:pt x="707" y="33"/>
                  </a:cubicBezTo>
                  <a:cubicBezTo>
                    <a:pt x="706" y="33"/>
                    <a:pt x="706" y="33"/>
                    <a:pt x="706" y="33"/>
                  </a:cubicBezTo>
                  <a:cubicBezTo>
                    <a:pt x="706" y="33"/>
                    <a:pt x="706" y="33"/>
                    <a:pt x="706" y="33"/>
                  </a:cubicBezTo>
                  <a:close/>
                  <a:moveTo>
                    <a:pt x="726" y="31"/>
                  </a:moveTo>
                  <a:cubicBezTo>
                    <a:pt x="725" y="31"/>
                    <a:pt x="723" y="29"/>
                    <a:pt x="723" y="28"/>
                  </a:cubicBezTo>
                  <a:cubicBezTo>
                    <a:pt x="723" y="26"/>
                    <a:pt x="724" y="25"/>
                    <a:pt x="726" y="25"/>
                  </a:cubicBezTo>
                  <a:cubicBezTo>
                    <a:pt x="727" y="24"/>
                    <a:pt x="729" y="25"/>
                    <a:pt x="729" y="27"/>
                  </a:cubicBezTo>
                  <a:cubicBezTo>
                    <a:pt x="730" y="29"/>
                    <a:pt x="729" y="30"/>
                    <a:pt x="727" y="30"/>
                  </a:cubicBezTo>
                  <a:cubicBezTo>
                    <a:pt x="727" y="31"/>
                    <a:pt x="727" y="31"/>
                    <a:pt x="727" y="31"/>
                  </a:cubicBezTo>
                  <a:cubicBezTo>
                    <a:pt x="726" y="31"/>
                    <a:pt x="726" y="31"/>
                    <a:pt x="726" y="31"/>
                  </a:cubicBezTo>
                  <a:close/>
                  <a:moveTo>
                    <a:pt x="746" y="28"/>
                  </a:moveTo>
                  <a:cubicBezTo>
                    <a:pt x="745" y="28"/>
                    <a:pt x="744" y="27"/>
                    <a:pt x="743" y="25"/>
                  </a:cubicBezTo>
                  <a:cubicBezTo>
                    <a:pt x="743" y="24"/>
                    <a:pt x="744" y="22"/>
                    <a:pt x="746" y="22"/>
                  </a:cubicBezTo>
                  <a:cubicBezTo>
                    <a:pt x="748" y="22"/>
                    <a:pt x="749" y="23"/>
                    <a:pt x="750" y="25"/>
                  </a:cubicBezTo>
                  <a:cubicBezTo>
                    <a:pt x="750" y="26"/>
                    <a:pt x="749" y="28"/>
                    <a:pt x="747" y="28"/>
                  </a:cubicBezTo>
                  <a:cubicBezTo>
                    <a:pt x="747" y="28"/>
                    <a:pt x="747" y="28"/>
                    <a:pt x="747" y="28"/>
                  </a:cubicBezTo>
                  <a:cubicBezTo>
                    <a:pt x="747" y="28"/>
                    <a:pt x="747" y="28"/>
                    <a:pt x="746" y="28"/>
                  </a:cubicBezTo>
                  <a:close/>
                  <a:moveTo>
                    <a:pt x="767" y="25"/>
                  </a:moveTo>
                  <a:cubicBezTo>
                    <a:pt x="765" y="25"/>
                    <a:pt x="764" y="24"/>
                    <a:pt x="764" y="23"/>
                  </a:cubicBezTo>
                  <a:cubicBezTo>
                    <a:pt x="763" y="21"/>
                    <a:pt x="765" y="20"/>
                    <a:pt x="766" y="19"/>
                  </a:cubicBezTo>
                  <a:cubicBezTo>
                    <a:pt x="767" y="19"/>
                    <a:pt x="767" y="19"/>
                    <a:pt x="767" y="19"/>
                  </a:cubicBezTo>
                  <a:cubicBezTo>
                    <a:pt x="768" y="19"/>
                    <a:pt x="770" y="20"/>
                    <a:pt x="770" y="22"/>
                  </a:cubicBezTo>
                  <a:cubicBezTo>
                    <a:pt x="770" y="24"/>
                    <a:pt x="769" y="25"/>
                    <a:pt x="767" y="25"/>
                  </a:cubicBezTo>
                  <a:cubicBezTo>
                    <a:pt x="767" y="25"/>
                    <a:pt x="767" y="25"/>
                    <a:pt x="767" y="25"/>
                  </a:cubicBezTo>
                  <a:cubicBezTo>
                    <a:pt x="767" y="25"/>
                    <a:pt x="767" y="25"/>
                    <a:pt x="767" y="25"/>
                  </a:cubicBezTo>
                  <a:close/>
                  <a:moveTo>
                    <a:pt x="787" y="23"/>
                  </a:moveTo>
                  <a:cubicBezTo>
                    <a:pt x="785" y="23"/>
                    <a:pt x="784" y="22"/>
                    <a:pt x="784" y="20"/>
                  </a:cubicBezTo>
                  <a:cubicBezTo>
                    <a:pt x="784" y="19"/>
                    <a:pt x="785" y="17"/>
                    <a:pt x="787" y="17"/>
                  </a:cubicBezTo>
                  <a:cubicBezTo>
                    <a:pt x="787" y="17"/>
                    <a:pt x="787" y="17"/>
                    <a:pt x="787" y="17"/>
                  </a:cubicBezTo>
                  <a:cubicBezTo>
                    <a:pt x="789" y="17"/>
                    <a:pt x="790" y="18"/>
                    <a:pt x="790" y="19"/>
                  </a:cubicBezTo>
                  <a:cubicBezTo>
                    <a:pt x="790" y="21"/>
                    <a:pt x="789" y="23"/>
                    <a:pt x="788" y="23"/>
                  </a:cubicBezTo>
                  <a:cubicBezTo>
                    <a:pt x="787" y="23"/>
                    <a:pt x="787" y="23"/>
                    <a:pt x="787" y="23"/>
                  </a:cubicBezTo>
                  <a:cubicBezTo>
                    <a:pt x="787" y="23"/>
                    <a:pt x="787" y="23"/>
                    <a:pt x="787" y="23"/>
                  </a:cubicBezTo>
                  <a:close/>
                  <a:moveTo>
                    <a:pt x="1090" y="22"/>
                  </a:moveTo>
                  <a:cubicBezTo>
                    <a:pt x="1090" y="22"/>
                    <a:pt x="1089" y="22"/>
                    <a:pt x="1089" y="21"/>
                  </a:cubicBezTo>
                  <a:cubicBezTo>
                    <a:pt x="1088" y="21"/>
                    <a:pt x="1088" y="21"/>
                    <a:pt x="1088" y="21"/>
                  </a:cubicBezTo>
                  <a:cubicBezTo>
                    <a:pt x="1087" y="20"/>
                    <a:pt x="1087" y="18"/>
                    <a:pt x="1087" y="17"/>
                  </a:cubicBezTo>
                  <a:cubicBezTo>
                    <a:pt x="1088" y="16"/>
                    <a:pt x="1090" y="15"/>
                    <a:pt x="1091" y="16"/>
                  </a:cubicBezTo>
                  <a:cubicBezTo>
                    <a:pt x="1092" y="16"/>
                    <a:pt x="1092" y="16"/>
                    <a:pt x="1092" y="16"/>
                  </a:cubicBezTo>
                  <a:cubicBezTo>
                    <a:pt x="1093" y="17"/>
                    <a:pt x="1094" y="19"/>
                    <a:pt x="1093" y="20"/>
                  </a:cubicBezTo>
                  <a:cubicBezTo>
                    <a:pt x="1092" y="21"/>
                    <a:pt x="1091" y="22"/>
                    <a:pt x="1090" y="22"/>
                  </a:cubicBezTo>
                  <a:close/>
                  <a:moveTo>
                    <a:pt x="807" y="20"/>
                  </a:moveTo>
                  <a:cubicBezTo>
                    <a:pt x="806" y="20"/>
                    <a:pt x="804" y="19"/>
                    <a:pt x="804" y="18"/>
                  </a:cubicBezTo>
                  <a:cubicBezTo>
                    <a:pt x="804" y="16"/>
                    <a:pt x="805" y="15"/>
                    <a:pt x="807" y="14"/>
                  </a:cubicBezTo>
                  <a:cubicBezTo>
                    <a:pt x="807" y="14"/>
                    <a:pt x="807" y="14"/>
                    <a:pt x="807" y="14"/>
                  </a:cubicBezTo>
                  <a:cubicBezTo>
                    <a:pt x="809" y="14"/>
                    <a:pt x="810" y="15"/>
                    <a:pt x="811" y="17"/>
                  </a:cubicBezTo>
                  <a:cubicBezTo>
                    <a:pt x="811" y="19"/>
                    <a:pt x="810" y="20"/>
                    <a:pt x="808" y="20"/>
                  </a:cubicBezTo>
                  <a:cubicBezTo>
                    <a:pt x="808" y="20"/>
                    <a:pt x="808" y="20"/>
                    <a:pt x="808" y="20"/>
                  </a:cubicBezTo>
                  <a:cubicBezTo>
                    <a:pt x="807" y="20"/>
                    <a:pt x="807" y="20"/>
                    <a:pt x="807" y="20"/>
                  </a:cubicBezTo>
                  <a:close/>
                  <a:moveTo>
                    <a:pt x="827" y="18"/>
                  </a:moveTo>
                  <a:cubicBezTo>
                    <a:pt x="826" y="18"/>
                    <a:pt x="825" y="17"/>
                    <a:pt x="824" y="15"/>
                  </a:cubicBezTo>
                  <a:cubicBezTo>
                    <a:pt x="824" y="14"/>
                    <a:pt x="825" y="12"/>
                    <a:pt x="827" y="12"/>
                  </a:cubicBezTo>
                  <a:cubicBezTo>
                    <a:pt x="829" y="12"/>
                    <a:pt x="830" y="13"/>
                    <a:pt x="831" y="15"/>
                  </a:cubicBezTo>
                  <a:cubicBezTo>
                    <a:pt x="831" y="16"/>
                    <a:pt x="830" y="18"/>
                    <a:pt x="828" y="18"/>
                  </a:cubicBezTo>
                  <a:cubicBezTo>
                    <a:pt x="828" y="18"/>
                    <a:pt x="828" y="18"/>
                    <a:pt x="828" y="18"/>
                  </a:cubicBezTo>
                  <a:cubicBezTo>
                    <a:pt x="828" y="18"/>
                    <a:pt x="828" y="18"/>
                    <a:pt x="827" y="18"/>
                  </a:cubicBezTo>
                  <a:close/>
                  <a:moveTo>
                    <a:pt x="848" y="16"/>
                  </a:moveTo>
                  <a:cubicBezTo>
                    <a:pt x="846" y="16"/>
                    <a:pt x="845" y="15"/>
                    <a:pt x="845" y="13"/>
                  </a:cubicBezTo>
                  <a:cubicBezTo>
                    <a:pt x="845" y="12"/>
                    <a:pt x="846" y="10"/>
                    <a:pt x="847" y="10"/>
                  </a:cubicBezTo>
                  <a:cubicBezTo>
                    <a:pt x="848" y="10"/>
                    <a:pt x="848" y="10"/>
                    <a:pt x="848" y="10"/>
                  </a:cubicBezTo>
                  <a:cubicBezTo>
                    <a:pt x="850" y="10"/>
                    <a:pt x="851" y="11"/>
                    <a:pt x="851" y="12"/>
                  </a:cubicBezTo>
                  <a:cubicBezTo>
                    <a:pt x="851" y="14"/>
                    <a:pt x="850" y="16"/>
                    <a:pt x="848" y="16"/>
                  </a:cubicBezTo>
                  <a:cubicBezTo>
                    <a:pt x="848" y="16"/>
                    <a:pt x="848" y="16"/>
                    <a:pt x="848" y="16"/>
                  </a:cubicBezTo>
                  <a:cubicBezTo>
                    <a:pt x="848" y="16"/>
                    <a:pt x="848" y="16"/>
                    <a:pt x="848" y="16"/>
                  </a:cubicBezTo>
                  <a:close/>
                  <a:moveTo>
                    <a:pt x="1071" y="14"/>
                  </a:moveTo>
                  <a:cubicBezTo>
                    <a:pt x="1071" y="14"/>
                    <a:pt x="1071" y="14"/>
                    <a:pt x="1071" y="14"/>
                  </a:cubicBezTo>
                  <a:cubicBezTo>
                    <a:pt x="1071" y="14"/>
                    <a:pt x="1070" y="14"/>
                    <a:pt x="1070" y="14"/>
                  </a:cubicBezTo>
                  <a:cubicBezTo>
                    <a:pt x="1069" y="13"/>
                    <a:pt x="1068" y="12"/>
                    <a:pt x="1068" y="10"/>
                  </a:cubicBezTo>
                  <a:cubicBezTo>
                    <a:pt x="1069" y="8"/>
                    <a:pt x="1070" y="7"/>
                    <a:pt x="1072" y="8"/>
                  </a:cubicBezTo>
                  <a:cubicBezTo>
                    <a:pt x="1074" y="8"/>
                    <a:pt x="1075" y="10"/>
                    <a:pt x="1074" y="12"/>
                  </a:cubicBezTo>
                  <a:cubicBezTo>
                    <a:pt x="1074" y="13"/>
                    <a:pt x="1073" y="14"/>
                    <a:pt x="1071" y="14"/>
                  </a:cubicBezTo>
                  <a:close/>
                  <a:moveTo>
                    <a:pt x="868" y="14"/>
                  </a:moveTo>
                  <a:cubicBezTo>
                    <a:pt x="867" y="14"/>
                    <a:pt x="865" y="13"/>
                    <a:pt x="865" y="11"/>
                  </a:cubicBezTo>
                  <a:cubicBezTo>
                    <a:pt x="865" y="9"/>
                    <a:pt x="866" y="8"/>
                    <a:pt x="868" y="8"/>
                  </a:cubicBezTo>
                  <a:cubicBezTo>
                    <a:pt x="868" y="8"/>
                    <a:pt x="868" y="8"/>
                    <a:pt x="868" y="8"/>
                  </a:cubicBezTo>
                  <a:cubicBezTo>
                    <a:pt x="870" y="8"/>
                    <a:pt x="871" y="9"/>
                    <a:pt x="871" y="10"/>
                  </a:cubicBezTo>
                  <a:cubicBezTo>
                    <a:pt x="872" y="12"/>
                    <a:pt x="870" y="13"/>
                    <a:pt x="869" y="14"/>
                  </a:cubicBezTo>
                  <a:cubicBezTo>
                    <a:pt x="868" y="14"/>
                    <a:pt x="868" y="14"/>
                    <a:pt x="868" y="14"/>
                  </a:cubicBezTo>
                  <a:cubicBezTo>
                    <a:pt x="868" y="14"/>
                    <a:pt x="868" y="14"/>
                    <a:pt x="868" y="14"/>
                  </a:cubicBezTo>
                  <a:close/>
                  <a:moveTo>
                    <a:pt x="888" y="12"/>
                  </a:moveTo>
                  <a:cubicBezTo>
                    <a:pt x="887" y="12"/>
                    <a:pt x="886" y="11"/>
                    <a:pt x="885" y="9"/>
                  </a:cubicBezTo>
                  <a:cubicBezTo>
                    <a:pt x="885" y="7"/>
                    <a:pt x="886" y="6"/>
                    <a:pt x="888" y="6"/>
                  </a:cubicBezTo>
                  <a:cubicBezTo>
                    <a:pt x="888" y="6"/>
                    <a:pt x="888" y="6"/>
                    <a:pt x="888" y="6"/>
                  </a:cubicBezTo>
                  <a:cubicBezTo>
                    <a:pt x="890" y="6"/>
                    <a:pt x="892" y="7"/>
                    <a:pt x="892" y="8"/>
                  </a:cubicBezTo>
                  <a:cubicBezTo>
                    <a:pt x="892" y="10"/>
                    <a:pt x="891" y="11"/>
                    <a:pt x="889" y="12"/>
                  </a:cubicBezTo>
                  <a:cubicBezTo>
                    <a:pt x="889" y="12"/>
                    <a:pt x="889" y="12"/>
                    <a:pt x="889" y="12"/>
                  </a:cubicBezTo>
                  <a:cubicBezTo>
                    <a:pt x="889" y="12"/>
                    <a:pt x="888" y="12"/>
                    <a:pt x="888" y="12"/>
                  </a:cubicBezTo>
                  <a:close/>
                  <a:moveTo>
                    <a:pt x="909" y="10"/>
                  </a:moveTo>
                  <a:cubicBezTo>
                    <a:pt x="907" y="10"/>
                    <a:pt x="906" y="9"/>
                    <a:pt x="906" y="7"/>
                  </a:cubicBezTo>
                  <a:cubicBezTo>
                    <a:pt x="906" y="5"/>
                    <a:pt x="907" y="4"/>
                    <a:pt x="908" y="4"/>
                  </a:cubicBezTo>
                  <a:cubicBezTo>
                    <a:pt x="910" y="4"/>
                    <a:pt x="912" y="5"/>
                    <a:pt x="912" y="7"/>
                  </a:cubicBezTo>
                  <a:cubicBezTo>
                    <a:pt x="912" y="8"/>
                    <a:pt x="911" y="10"/>
                    <a:pt x="909" y="10"/>
                  </a:cubicBezTo>
                  <a:cubicBezTo>
                    <a:pt x="909" y="10"/>
                    <a:pt x="909" y="10"/>
                    <a:pt x="909" y="10"/>
                  </a:cubicBezTo>
                  <a:cubicBezTo>
                    <a:pt x="909" y="10"/>
                    <a:pt x="909" y="10"/>
                    <a:pt x="909" y="10"/>
                  </a:cubicBezTo>
                  <a:close/>
                  <a:moveTo>
                    <a:pt x="1052" y="10"/>
                  </a:moveTo>
                  <a:cubicBezTo>
                    <a:pt x="1051" y="10"/>
                    <a:pt x="1051" y="10"/>
                    <a:pt x="1051" y="10"/>
                  </a:cubicBezTo>
                  <a:cubicBezTo>
                    <a:pt x="1052" y="7"/>
                    <a:pt x="1052" y="7"/>
                    <a:pt x="1052" y="7"/>
                  </a:cubicBezTo>
                  <a:cubicBezTo>
                    <a:pt x="1051" y="9"/>
                    <a:pt x="1051" y="9"/>
                    <a:pt x="1051" y="9"/>
                  </a:cubicBezTo>
                  <a:cubicBezTo>
                    <a:pt x="1049" y="9"/>
                    <a:pt x="1048" y="8"/>
                    <a:pt x="1048" y="6"/>
                  </a:cubicBezTo>
                  <a:cubicBezTo>
                    <a:pt x="1048" y="4"/>
                    <a:pt x="1050" y="3"/>
                    <a:pt x="1052" y="4"/>
                  </a:cubicBezTo>
                  <a:cubicBezTo>
                    <a:pt x="1052" y="4"/>
                    <a:pt x="1052" y="4"/>
                    <a:pt x="1052" y="4"/>
                  </a:cubicBezTo>
                  <a:cubicBezTo>
                    <a:pt x="1054" y="4"/>
                    <a:pt x="1055" y="5"/>
                    <a:pt x="1055" y="7"/>
                  </a:cubicBezTo>
                  <a:cubicBezTo>
                    <a:pt x="1054" y="8"/>
                    <a:pt x="1053" y="10"/>
                    <a:pt x="1052" y="10"/>
                  </a:cubicBezTo>
                  <a:close/>
                  <a:moveTo>
                    <a:pt x="929" y="8"/>
                  </a:moveTo>
                  <a:cubicBezTo>
                    <a:pt x="927" y="8"/>
                    <a:pt x="926" y="7"/>
                    <a:pt x="926" y="5"/>
                  </a:cubicBezTo>
                  <a:cubicBezTo>
                    <a:pt x="926" y="4"/>
                    <a:pt x="927" y="2"/>
                    <a:pt x="929" y="2"/>
                  </a:cubicBezTo>
                  <a:cubicBezTo>
                    <a:pt x="930" y="2"/>
                    <a:pt x="932" y="3"/>
                    <a:pt x="932" y="5"/>
                  </a:cubicBezTo>
                  <a:cubicBezTo>
                    <a:pt x="932" y="7"/>
                    <a:pt x="931" y="8"/>
                    <a:pt x="930" y="8"/>
                  </a:cubicBezTo>
                  <a:cubicBezTo>
                    <a:pt x="930" y="8"/>
                    <a:pt x="929" y="8"/>
                    <a:pt x="929" y="8"/>
                  </a:cubicBezTo>
                  <a:cubicBezTo>
                    <a:pt x="929" y="8"/>
                    <a:pt x="929" y="8"/>
                    <a:pt x="929" y="8"/>
                  </a:cubicBezTo>
                  <a:close/>
                  <a:moveTo>
                    <a:pt x="1031" y="7"/>
                  </a:moveTo>
                  <a:cubicBezTo>
                    <a:pt x="1031" y="7"/>
                    <a:pt x="1031" y="7"/>
                    <a:pt x="1031" y="7"/>
                  </a:cubicBezTo>
                  <a:cubicBezTo>
                    <a:pt x="1031" y="4"/>
                    <a:pt x="1031" y="4"/>
                    <a:pt x="1031" y="4"/>
                  </a:cubicBezTo>
                  <a:cubicBezTo>
                    <a:pt x="1031" y="7"/>
                    <a:pt x="1031" y="7"/>
                    <a:pt x="1031" y="7"/>
                  </a:cubicBezTo>
                  <a:cubicBezTo>
                    <a:pt x="1029" y="7"/>
                    <a:pt x="1028" y="6"/>
                    <a:pt x="1028" y="4"/>
                  </a:cubicBezTo>
                  <a:cubicBezTo>
                    <a:pt x="1028" y="2"/>
                    <a:pt x="1030" y="1"/>
                    <a:pt x="1031" y="1"/>
                  </a:cubicBezTo>
                  <a:cubicBezTo>
                    <a:pt x="1031" y="1"/>
                    <a:pt x="1032" y="1"/>
                    <a:pt x="1032" y="1"/>
                  </a:cubicBezTo>
                  <a:cubicBezTo>
                    <a:pt x="1033" y="1"/>
                    <a:pt x="1034" y="3"/>
                    <a:pt x="1034" y="4"/>
                  </a:cubicBezTo>
                  <a:cubicBezTo>
                    <a:pt x="1034" y="6"/>
                    <a:pt x="1033" y="7"/>
                    <a:pt x="1031" y="7"/>
                  </a:cubicBezTo>
                  <a:close/>
                  <a:moveTo>
                    <a:pt x="949" y="7"/>
                  </a:moveTo>
                  <a:cubicBezTo>
                    <a:pt x="948" y="7"/>
                    <a:pt x="946" y="6"/>
                    <a:pt x="946" y="4"/>
                  </a:cubicBezTo>
                  <a:cubicBezTo>
                    <a:pt x="946" y="3"/>
                    <a:pt x="948" y="1"/>
                    <a:pt x="949" y="1"/>
                  </a:cubicBezTo>
                  <a:cubicBezTo>
                    <a:pt x="951" y="1"/>
                    <a:pt x="952" y="2"/>
                    <a:pt x="953" y="4"/>
                  </a:cubicBezTo>
                  <a:cubicBezTo>
                    <a:pt x="953" y="6"/>
                    <a:pt x="952" y="7"/>
                    <a:pt x="950" y="7"/>
                  </a:cubicBezTo>
                  <a:cubicBezTo>
                    <a:pt x="950" y="7"/>
                    <a:pt x="950" y="7"/>
                    <a:pt x="950" y="7"/>
                  </a:cubicBezTo>
                  <a:cubicBezTo>
                    <a:pt x="949" y="7"/>
                    <a:pt x="949" y="7"/>
                    <a:pt x="949" y="7"/>
                  </a:cubicBezTo>
                  <a:close/>
                  <a:moveTo>
                    <a:pt x="970" y="6"/>
                  </a:moveTo>
                  <a:cubicBezTo>
                    <a:pt x="968" y="6"/>
                    <a:pt x="967" y="5"/>
                    <a:pt x="967" y="3"/>
                  </a:cubicBezTo>
                  <a:cubicBezTo>
                    <a:pt x="967" y="2"/>
                    <a:pt x="968" y="0"/>
                    <a:pt x="970" y="0"/>
                  </a:cubicBezTo>
                  <a:cubicBezTo>
                    <a:pt x="970" y="0"/>
                    <a:pt x="970" y="0"/>
                    <a:pt x="970" y="0"/>
                  </a:cubicBezTo>
                  <a:cubicBezTo>
                    <a:pt x="970" y="0"/>
                    <a:pt x="970" y="0"/>
                    <a:pt x="970" y="0"/>
                  </a:cubicBezTo>
                  <a:cubicBezTo>
                    <a:pt x="972" y="0"/>
                    <a:pt x="973" y="1"/>
                    <a:pt x="973" y="3"/>
                  </a:cubicBezTo>
                  <a:cubicBezTo>
                    <a:pt x="973" y="5"/>
                    <a:pt x="972" y="6"/>
                    <a:pt x="970" y="6"/>
                  </a:cubicBezTo>
                  <a:cubicBezTo>
                    <a:pt x="970" y="3"/>
                    <a:pt x="970" y="3"/>
                    <a:pt x="970" y="3"/>
                  </a:cubicBezTo>
                  <a:cubicBezTo>
                    <a:pt x="970" y="6"/>
                    <a:pt x="970" y="6"/>
                    <a:pt x="970" y="6"/>
                  </a:cubicBezTo>
                  <a:cubicBezTo>
                    <a:pt x="970" y="6"/>
                    <a:pt x="970" y="6"/>
                    <a:pt x="970" y="6"/>
                  </a:cubicBezTo>
                  <a:close/>
                  <a:moveTo>
                    <a:pt x="1011" y="6"/>
                  </a:moveTo>
                  <a:cubicBezTo>
                    <a:pt x="1011" y="6"/>
                    <a:pt x="1011" y="6"/>
                    <a:pt x="1011" y="6"/>
                  </a:cubicBezTo>
                  <a:cubicBezTo>
                    <a:pt x="1010" y="6"/>
                    <a:pt x="1010" y="6"/>
                    <a:pt x="1010" y="6"/>
                  </a:cubicBezTo>
                  <a:cubicBezTo>
                    <a:pt x="1009" y="6"/>
                    <a:pt x="1008" y="5"/>
                    <a:pt x="1008" y="3"/>
                  </a:cubicBezTo>
                  <a:cubicBezTo>
                    <a:pt x="1008" y="1"/>
                    <a:pt x="1009" y="0"/>
                    <a:pt x="1011" y="0"/>
                  </a:cubicBezTo>
                  <a:cubicBezTo>
                    <a:pt x="1011" y="0"/>
                    <a:pt x="1011" y="0"/>
                    <a:pt x="1011" y="0"/>
                  </a:cubicBezTo>
                  <a:cubicBezTo>
                    <a:pt x="1012" y="0"/>
                    <a:pt x="1014" y="1"/>
                    <a:pt x="1014" y="3"/>
                  </a:cubicBezTo>
                  <a:cubicBezTo>
                    <a:pt x="1014" y="5"/>
                    <a:pt x="1013" y="6"/>
                    <a:pt x="1011" y="6"/>
                  </a:cubicBezTo>
                  <a:close/>
                  <a:moveTo>
                    <a:pt x="990" y="6"/>
                  </a:moveTo>
                  <a:cubicBezTo>
                    <a:pt x="989" y="6"/>
                    <a:pt x="987" y="4"/>
                    <a:pt x="987" y="3"/>
                  </a:cubicBezTo>
                  <a:cubicBezTo>
                    <a:pt x="987" y="1"/>
                    <a:pt x="988" y="0"/>
                    <a:pt x="990" y="0"/>
                  </a:cubicBezTo>
                  <a:cubicBezTo>
                    <a:pt x="990" y="0"/>
                    <a:pt x="991" y="0"/>
                    <a:pt x="991" y="0"/>
                  </a:cubicBezTo>
                  <a:cubicBezTo>
                    <a:pt x="992" y="0"/>
                    <a:pt x="994" y="1"/>
                    <a:pt x="994" y="3"/>
                  </a:cubicBezTo>
                  <a:cubicBezTo>
                    <a:pt x="994" y="4"/>
                    <a:pt x="992" y="6"/>
                    <a:pt x="991" y="6"/>
                  </a:cubicBezTo>
                  <a:cubicBezTo>
                    <a:pt x="991" y="3"/>
                    <a:pt x="991" y="3"/>
                    <a:pt x="991" y="3"/>
                  </a:cubicBezTo>
                  <a:cubicBezTo>
                    <a:pt x="990" y="6"/>
                    <a:pt x="990" y="6"/>
                    <a:pt x="990" y="6"/>
                  </a:cubicBezTo>
                  <a:cubicBezTo>
                    <a:pt x="990" y="6"/>
                    <a:pt x="990" y="6"/>
                    <a:pt x="990" y="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4" name="Freeform 66"/>
            <p:cNvSpPr>
              <a:spLocks/>
            </p:cNvSpPr>
            <p:nvPr/>
          </p:nvSpPr>
          <p:spPr bwMode="auto">
            <a:xfrm rot="330659">
              <a:off x="1602013" y="1250747"/>
              <a:ext cx="5534116" cy="4206573"/>
            </a:xfrm>
            <a:custGeom>
              <a:avLst/>
              <a:gdLst>
                <a:gd name="T0" fmla="*/ 474959 w 1305"/>
                <a:gd name="T1" fmla="*/ 3973110 h 991"/>
                <a:gd name="T2" fmla="*/ 212035 w 1305"/>
                <a:gd name="T3" fmla="*/ 3281212 h 991"/>
                <a:gd name="T4" fmla="*/ 216276 w 1305"/>
                <a:gd name="T5" fmla="*/ 2890692 h 991"/>
                <a:gd name="T6" fmla="*/ 80573 w 1305"/>
                <a:gd name="T7" fmla="*/ 2283689 h 991"/>
                <a:gd name="T8" fmla="*/ 63611 w 1305"/>
                <a:gd name="T9" fmla="*/ 1400776 h 991"/>
                <a:gd name="T10" fmla="*/ 118740 w 1305"/>
                <a:gd name="T11" fmla="*/ 674919 h 991"/>
                <a:gd name="T12" fmla="*/ 843900 w 1305"/>
                <a:gd name="T13" fmla="*/ 471170 h 991"/>
                <a:gd name="T14" fmla="*/ 1174674 w 1305"/>
                <a:gd name="T15" fmla="*/ 365051 h 991"/>
                <a:gd name="T16" fmla="*/ 1624189 w 1305"/>
                <a:gd name="T17" fmla="*/ 335337 h 991"/>
                <a:gd name="T18" fmla="*/ 2150036 w 1305"/>
                <a:gd name="T19" fmla="*/ 292890 h 991"/>
                <a:gd name="T20" fmla="*/ 2620754 w 1305"/>
                <a:gd name="T21" fmla="*/ 258931 h 991"/>
                <a:gd name="T22" fmla="*/ 2887918 w 1305"/>
                <a:gd name="T23" fmla="*/ 186770 h 991"/>
                <a:gd name="T24" fmla="*/ 3625800 w 1305"/>
                <a:gd name="T25" fmla="*/ 72161 h 991"/>
                <a:gd name="T26" fmla="*/ 3782706 w 1305"/>
                <a:gd name="T27" fmla="*/ 191015 h 991"/>
                <a:gd name="T28" fmla="*/ 4270387 w 1305"/>
                <a:gd name="T29" fmla="*/ 46693 h 991"/>
                <a:gd name="T30" fmla="*/ 4838641 w 1305"/>
                <a:gd name="T31" fmla="*/ 106119 h 991"/>
                <a:gd name="T32" fmla="*/ 5182138 w 1305"/>
                <a:gd name="T33" fmla="*/ 420233 h 991"/>
                <a:gd name="T34" fmla="*/ 5249989 w 1305"/>
                <a:gd name="T35" fmla="*/ 823487 h 991"/>
                <a:gd name="T36" fmla="*/ 5351766 w 1305"/>
                <a:gd name="T37" fmla="*/ 1099397 h 991"/>
                <a:gd name="T38" fmla="*/ 5364488 w 1305"/>
                <a:gd name="T39" fmla="*/ 1315881 h 991"/>
                <a:gd name="T40" fmla="*/ 5428098 w 1305"/>
                <a:gd name="T41" fmla="*/ 1812519 h 991"/>
                <a:gd name="T42" fmla="*/ 5436580 w 1305"/>
                <a:gd name="T43" fmla="*/ 2504418 h 991"/>
                <a:gd name="T44" fmla="*/ 5466265 w 1305"/>
                <a:gd name="T45" fmla="*/ 2937385 h 991"/>
                <a:gd name="T46" fmla="*/ 5143971 w 1305"/>
                <a:gd name="T47" fmla="*/ 3735403 h 991"/>
                <a:gd name="T48" fmla="*/ 4970103 w 1305"/>
                <a:gd name="T49" fmla="*/ 3799075 h 991"/>
                <a:gd name="T50" fmla="*/ 4808956 w 1305"/>
                <a:gd name="T51" fmla="*/ 3824543 h 991"/>
                <a:gd name="T52" fmla="*/ 4516348 w 1305"/>
                <a:gd name="T53" fmla="*/ 3816054 h 991"/>
                <a:gd name="T54" fmla="*/ 4206776 w 1305"/>
                <a:gd name="T55" fmla="*/ 3820298 h 991"/>
                <a:gd name="T56" fmla="*/ 3998982 w 1305"/>
                <a:gd name="T57" fmla="*/ 3828788 h 991"/>
                <a:gd name="T58" fmla="*/ 3706373 w 1305"/>
                <a:gd name="T59" fmla="*/ 3875480 h 991"/>
                <a:gd name="T60" fmla="*/ 3604597 w 1305"/>
                <a:gd name="T61" fmla="*/ 3973110 h 991"/>
                <a:gd name="T62" fmla="*/ 3422246 w 1305"/>
                <a:gd name="T63" fmla="*/ 3909439 h 991"/>
                <a:gd name="T64" fmla="*/ 3201730 w 1305"/>
                <a:gd name="T65" fmla="*/ 3900949 h 991"/>
                <a:gd name="T66" fmla="*/ 2921844 w 1305"/>
                <a:gd name="T67" fmla="*/ 3956131 h 991"/>
                <a:gd name="T68" fmla="*/ 2951529 w 1305"/>
                <a:gd name="T69" fmla="*/ 3964621 h 991"/>
                <a:gd name="T70" fmla="*/ 2603791 w 1305"/>
                <a:gd name="T71" fmla="*/ 4079230 h 991"/>
                <a:gd name="T72" fmla="*/ 2005852 w 1305"/>
                <a:gd name="T73" fmla="*/ 4100454 h 991"/>
                <a:gd name="T74" fmla="*/ 1709003 w 1305"/>
                <a:gd name="T75" fmla="*/ 4100454 h 991"/>
                <a:gd name="T76" fmla="*/ 1530893 w 1305"/>
                <a:gd name="T77" fmla="*/ 4134412 h 991"/>
                <a:gd name="T78" fmla="*/ 1929519 w 1305"/>
                <a:gd name="T79" fmla="*/ 4130167 h 991"/>
                <a:gd name="T80" fmla="*/ 2463848 w 1305"/>
                <a:gd name="T81" fmla="*/ 4041027 h 991"/>
                <a:gd name="T82" fmla="*/ 3189008 w 1305"/>
                <a:gd name="T83" fmla="*/ 3888215 h 991"/>
                <a:gd name="T84" fmla="*/ 3625800 w 1305"/>
                <a:gd name="T85" fmla="*/ 3943397 h 991"/>
                <a:gd name="T86" fmla="*/ 4240702 w 1305"/>
                <a:gd name="T87" fmla="*/ 3807564 h 991"/>
                <a:gd name="T88" fmla="*/ 4995547 w 1305"/>
                <a:gd name="T89" fmla="*/ 3671731 h 991"/>
                <a:gd name="T90" fmla="*/ 5428098 w 1305"/>
                <a:gd name="T91" fmla="*/ 3192072 h 991"/>
                <a:gd name="T92" fmla="*/ 5466265 w 1305"/>
                <a:gd name="T93" fmla="*/ 2589313 h 991"/>
                <a:gd name="T94" fmla="*/ 5419617 w 1305"/>
                <a:gd name="T95" fmla="*/ 1774316 h 991"/>
                <a:gd name="T96" fmla="*/ 5305118 w 1305"/>
                <a:gd name="T97" fmla="*/ 929606 h 991"/>
                <a:gd name="T98" fmla="*/ 5025232 w 1305"/>
                <a:gd name="T99" fmla="*/ 220728 h 991"/>
                <a:gd name="T100" fmla="*/ 4711420 w 1305"/>
                <a:gd name="T101" fmla="*/ 80651 h 991"/>
                <a:gd name="T102" fmla="*/ 4088037 w 1305"/>
                <a:gd name="T103" fmla="*/ 186770 h 991"/>
                <a:gd name="T104" fmla="*/ 3456172 w 1305"/>
                <a:gd name="T105" fmla="*/ 152812 h 991"/>
                <a:gd name="T106" fmla="*/ 2633476 w 1305"/>
                <a:gd name="T107" fmla="*/ 284400 h 991"/>
                <a:gd name="T108" fmla="*/ 1819261 w 1305"/>
                <a:gd name="T109" fmla="*/ 373540 h 991"/>
                <a:gd name="T110" fmla="*/ 860862 w 1305"/>
                <a:gd name="T111" fmla="*/ 479660 h 991"/>
                <a:gd name="T112" fmla="*/ 220516 w 1305"/>
                <a:gd name="T113" fmla="*/ 899893 h 991"/>
                <a:gd name="T114" fmla="*/ 131462 w 1305"/>
                <a:gd name="T115" fmla="*/ 1689421 h 991"/>
                <a:gd name="T116" fmla="*/ 178109 w 1305"/>
                <a:gd name="T117" fmla="*/ 2364340 h 991"/>
                <a:gd name="T118" fmla="*/ 313812 w 1305"/>
                <a:gd name="T119" fmla="*/ 3370352 h 991"/>
                <a:gd name="T120" fmla="*/ 606420 w 1305"/>
                <a:gd name="T121" fmla="*/ 3977355 h 991"/>
                <a:gd name="T122" fmla="*/ 1034731 w 1305"/>
                <a:gd name="T123" fmla="*/ 4172615 h 9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05" h="991">
                  <a:moveTo>
                    <a:pt x="244" y="983"/>
                  </a:moveTo>
                  <a:cubicBezTo>
                    <a:pt x="241" y="980"/>
                    <a:pt x="238" y="978"/>
                    <a:pt x="235" y="974"/>
                  </a:cubicBezTo>
                  <a:cubicBezTo>
                    <a:pt x="235" y="974"/>
                    <a:pt x="235" y="974"/>
                    <a:pt x="235" y="974"/>
                  </a:cubicBezTo>
                  <a:cubicBezTo>
                    <a:pt x="234" y="974"/>
                    <a:pt x="234" y="974"/>
                    <a:pt x="234" y="974"/>
                  </a:cubicBezTo>
                  <a:cubicBezTo>
                    <a:pt x="231" y="978"/>
                    <a:pt x="226" y="980"/>
                    <a:pt x="221" y="982"/>
                  </a:cubicBezTo>
                  <a:cubicBezTo>
                    <a:pt x="216" y="983"/>
                    <a:pt x="211" y="984"/>
                    <a:pt x="206" y="982"/>
                  </a:cubicBezTo>
                  <a:cubicBezTo>
                    <a:pt x="200" y="981"/>
                    <a:pt x="195" y="978"/>
                    <a:pt x="192" y="974"/>
                  </a:cubicBezTo>
                  <a:cubicBezTo>
                    <a:pt x="188" y="970"/>
                    <a:pt x="187" y="964"/>
                    <a:pt x="187" y="959"/>
                  </a:cubicBezTo>
                  <a:cubicBezTo>
                    <a:pt x="187" y="958"/>
                    <a:pt x="187" y="958"/>
                    <a:pt x="187" y="958"/>
                  </a:cubicBezTo>
                  <a:cubicBezTo>
                    <a:pt x="187" y="958"/>
                    <a:pt x="187" y="958"/>
                    <a:pt x="187" y="958"/>
                  </a:cubicBezTo>
                  <a:cubicBezTo>
                    <a:pt x="178" y="963"/>
                    <a:pt x="167" y="964"/>
                    <a:pt x="157" y="962"/>
                  </a:cubicBezTo>
                  <a:cubicBezTo>
                    <a:pt x="152" y="961"/>
                    <a:pt x="148" y="959"/>
                    <a:pt x="144" y="956"/>
                  </a:cubicBezTo>
                  <a:cubicBezTo>
                    <a:pt x="142" y="954"/>
                    <a:pt x="140" y="952"/>
                    <a:pt x="139" y="950"/>
                  </a:cubicBezTo>
                  <a:cubicBezTo>
                    <a:pt x="138" y="948"/>
                    <a:pt x="137" y="945"/>
                    <a:pt x="138" y="943"/>
                  </a:cubicBezTo>
                  <a:cubicBezTo>
                    <a:pt x="138" y="942"/>
                    <a:pt x="138" y="942"/>
                    <a:pt x="138" y="942"/>
                  </a:cubicBezTo>
                  <a:cubicBezTo>
                    <a:pt x="138" y="942"/>
                    <a:pt x="138" y="942"/>
                    <a:pt x="138" y="942"/>
                  </a:cubicBezTo>
                  <a:cubicBezTo>
                    <a:pt x="133" y="944"/>
                    <a:pt x="128" y="945"/>
                    <a:pt x="123" y="944"/>
                  </a:cubicBezTo>
                  <a:cubicBezTo>
                    <a:pt x="119" y="943"/>
                    <a:pt x="114" y="940"/>
                    <a:pt x="112" y="936"/>
                  </a:cubicBezTo>
                  <a:cubicBezTo>
                    <a:pt x="109" y="932"/>
                    <a:pt x="108" y="928"/>
                    <a:pt x="107" y="923"/>
                  </a:cubicBezTo>
                  <a:cubicBezTo>
                    <a:pt x="107" y="918"/>
                    <a:pt x="108" y="914"/>
                    <a:pt x="109" y="909"/>
                  </a:cubicBezTo>
                  <a:cubicBezTo>
                    <a:pt x="109" y="909"/>
                    <a:pt x="109" y="909"/>
                    <a:pt x="109" y="909"/>
                  </a:cubicBezTo>
                  <a:cubicBezTo>
                    <a:pt x="108" y="909"/>
                    <a:pt x="107" y="910"/>
                    <a:pt x="106" y="910"/>
                  </a:cubicBezTo>
                  <a:cubicBezTo>
                    <a:pt x="102" y="910"/>
                    <a:pt x="103" y="909"/>
                    <a:pt x="102" y="909"/>
                  </a:cubicBezTo>
                  <a:cubicBezTo>
                    <a:pt x="102" y="909"/>
                    <a:pt x="101" y="909"/>
                    <a:pt x="100" y="908"/>
                  </a:cubicBezTo>
                  <a:cubicBezTo>
                    <a:pt x="98" y="908"/>
                    <a:pt x="96" y="907"/>
                    <a:pt x="92" y="905"/>
                  </a:cubicBezTo>
                  <a:cubicBezTo>
                    <a:pt x="89" y="903"/>
                    <a:pt x="87" y="900"/>
                    <a:pt x="86" y="896"/>
                  </a:cubicBezTo>
                  <a:cubicBezTo>
                    <a:pt x="85" y="893"/>
                    <a:pt x="85" y="889"/>
                    <a:pt x="85" y="885"/>
                  </a:cubicBezTo>
                  <a:cubicBezTo>
                    <a:pt x="86" y="877"/>
                    <a:pt x="89" y="869"/>
                    <a:pt x="93" y="862"/>
                  </a:cubicBezTo>
                  <a:cubicBezTo>
                    <a:pt x="93" y="862"/>
                    <a:pt x="93" y="862"/>
                    <a:pt x="93" y="862"/>
                  </a:cubicBezTo>
                  <a:cubicBezTo>
                    <a:pt x="86" y="862"/>
                    <a:pt x="79" y="860"/>
                    <a:pt x="74" y="856"/>
                  </a:cubicBezTo>
                  <a:cubicBezTo>
                    <a:pt x="68" y="852"/>
                    <a:pt x="64" y="845"/>
                    <a:pt x="62" y="838"/>
                  </a:cubicBezTo>
                  <a:cubicBezTo>
                    <a:pt x="59" y="831"/>
                    <a:pt x="59" y="824"/>
                    <a:pt x="61" y="817"/>
                  </a:cubicBezTo>
                  <a:cubicBezTo>
                    <a:pt x="63" y="809"/>
                    <a:pt x="67" y="803"/>
                    <a:pt x="72" y="797"/>
                  </a:cubicBezTo>
                  <a:cubicBezTo>
                    <a:pt x="72" y="797"/>
                    <a:pt x="72" y="797"/>
                    <a:pt x="72" y="797"/>
                  </a:cubicBezTo>
                  <a:cubicBezTo>
                    <a:pt x="67" y="795"/>
                    <a:pt x="62" y="791"/>
                    <a:pt x="58" y="787"/>
                  </a:cubicBezTo>
                  <a:cubicBezTo>
                    <a:pt x="54" y="783"/>
                    <a:pt x="51" y="778"/>
                    <a:pt x="50" y="773"/>
                  </a:cubicBezTo>
                  <a:cubicBezTo>
                    <a:pt x="48" y="767"/>
                    <a:pt x="50" y="761"/>
                    <a:pt x="52" y="756"/>
                  </a:cubicBezTo>
                  <a:cubicBezTo>
                    <a:pt x="54" y="751"/>
                    <a:pt x="58" y="747"/>
                    <a:pt x="62" y="743"/>
                  </a:cubicBezTo>
                  <a:cubicBezTo>
                    <a:pt x="62" y="742"/>
                    <a:pt x="62" y="742"/>
                    <a:pt x="62" y="742"/>
                  </a:cubicBezTo>
                  <a:cubicBezTo>
                    <a:pt x="61" y="742"/>
                    <a:pt x="61" y="742"/>
                    <a:pt x="61" y="742"/>
                  </a:cubicBezTo>
                  <a:cubicBezTo>
                    <a:pt x="52" y="737"/>
                    <a:pt x="43" y="730"/>
                    <a:pt x="39" y="720"/>
                  </a:cubicBezTo>
                  <a:cubicBezTo>
                    <a:pt x="40" y="722"/>
                    <a:pt x="40" y="723"/>
                    <a:pt x="41" y="724"/>
                  </a:cubicBezTo>
                  <a:cubicBezTo>
                    <a:pt x="40" y="721"/>
                    <a:pt x="38" y="718"/>
                    <a:pt x="38" y="714"/>
                  </a:cubicBezTo>
                  <a:cubicBezTo>
                    <a:pt x="37" y="710"/>
                    <a:pt x="37" y="707"/>
                    <a:pt x="38" y="703"/>
                  </a:cubicBezTo>
                  <a:cubicBezTo>
                    <a:pt x="40" y="695"/>
                    <a:pt x="45" y="688"/>
                    <a:pt x="50" y="683"/>
                  </a:cubicBezTo>
                  <a:cubicBezTo>
                    <a:pt x="51" y="682"/>
                    <a:pt x="51" y="682"/>
                    <a:pt x="51" y="682"/>
                  </a:cubicBezTo>
                  <a:cubicBezTo>
                    <a:pt x="50" y="681"/>
                    <a:pt x="50" y="681"/>
                    <a:pt x="50" y="681"/>
                  </a:cubicBezTo>
                  <a:cubicBezTo>
                    <a:pt x="49" y="681"/>
                    <a:pt x="49" y="681"/>
                    <a:pt x="49" y="681"/>
                  </a:cubicBezTo>
                  <a:cubicBezTo>
                    <a:pt x="49" y="681"/>
                    <a:pt x="49" y="681"/>
                    <a:pt x="50" y="681"/>
                  </a:cubicBezTo>
                  <a:cubicBezTo>
                    <a:pt x="50" y="682"/>
                    <a:pt x="50" y="682"/>
                    <a:pt x="50" y="682"/>
                  </a:cubicBezTo>
                  <a:cubicBezTo>
                    <a:pt x="50" y="683"/>
                    <a:pt x="50" y="683"/>
                    <a:pt x="50" y="683"/>
                  </a:cubicBezTo>
                  <a:cubicBezTo>
                    <a:pt x="50" y="683"/>
                    <a:pt x="47" y="686"/>
                    <a:pt x="49" y="684"/>
                  </a:cubicBezTo>
                  <a:cubicBezTo>
                    <a:pt x="50" y="684"/>
                    <a:pt x="50" y="683"/>
                    <a:pt x="50" y="683"/>
                  </a:cubicBezTo>
                  <a:cubicBezTo>
                    <a:pt x="51" y="681"/>
                    <a:pt x="51" y="681"/>
                    <a:pt x="51" y="681"/>
                  </a:cubicBezTo>
                  <a:cubicBezTo>
                    <a:pt x="50" y="681"/>
                    <a:pt x="50" y="681"/>
                    <a:pt x="50" y="681"/>
                  </a:cubicBezTo>
                  <a:cubicBezTo>
                    <a:pt x="47" y="680"/>
                    <a:pt x="40" y="678"/>
                    <a:pt x="36" y="673"/>
                  </a:cubicBezTo>
                  <a:cubicBezTo>
                    <a:pt x="34" y="671"/>
                    <a:pt x="32" y="668"/>
                    <a:pt x="31" y="665"/>
                  </a:cubicBezTo>
                  <a:cubicBezTo>
                    <a:pt x="31" y="663"/>
                    <a:pt x="30" y="661"/>
                    <a:pt x="30" y="659"/>
                  </a:cubicBezTo>
                  <a:cubicBezTo>
                    <a:pt x="31" y="656"/>
                    <a:pt x="31" y="655"/>
                    <a:pt x="31" y="653"/>
                  </a:cubicBezTo>
                  <a:cubicBezTo>
                    <a:pt x="32" y="652"/>
                    <a:pt x="33" y="650"/>
                    <a:pt x="34" y="647"/>
                  </a:cubicBezTo>
                  <a:cubicBezTo>
                    <a:pt x="35" y="644"/>
                    <a:pt x="36" y="642"/>
                    <a:pt x="38" y="639"/>
                  </a:cubicBezTo>
                  <a:cubicBezTo>
                    <a:pt x="41" y="635"/>
                    <a:pt x="46" y="630"/>
                    <a:pt x="51" y="627"/>
                  </a:cubicBezTo>
                  <a:cubicBezTo>
                    <a:pt x="52" y="627"/>
                    <a:pt x="52" y="627"/>
                    <a:pt x="52" y="627"/>
                  </a:cubicBezTo>
                  <a:cubicBezTo>
                    <a:pt x="51" y="627"/>
                    <a:pt x="51" y="627"/>
                    <a:pt x="51" y="627"/>
                  </a:cubicBezTo>
                  <a:cubicBezTo>
                    <a:pt x="46" y="626"/>
                    <a:pt x="41" y="624"/>
                    <a:pt x="36" y="621"/>
                  </a:cubicBezTo>
                  <a:cubicBezTo>
                    <a:pt x="31" y="618"/>
                    <a:pt x="27" y="613"/>
                    <a:pt x="24" y="607"/>
                  </a:cubicBezTo>
                  <a:cubicBezTo>
                    <a:pt x="19" y="596"/>
                    <a:pt x="18" y="583"/>
                    <a:pt x="23" y="571"/>
                  </a:cubicBezTo>
                  <a:cubicBezTo>
                    <a:pt x="23" y="573"/>
                    <a:pt x="22" y="576"/>
                    <a:pt x="23" y="573"/>
                  </a:cubicBezTo>
                  <a:cubicBezTo>
                    <a:pt x="25" y="565"/>
                    <a:pt x="31" y="557"/>
                    <a:pt x="40" y="553"/>
                  </a:cubicBezTo>
                  <a:cubicBezTo>
                    <a:pt x="40" y="552"/>
                    <a:pt x="40" y="552"/>
                    <a:pt x="40" y="552"/>
                  </a:cubicBezTo>
                  <a:cubicBezTo>
                    <a:pt x="39" y="552"/>
                    <a:pt x="39" y="552"/>
                    <a:pt x="39" y="552"/>
                  </a:cubicBezTo>
                  <a:cubicBezTo>
                    <a:pt x="32" y="549"/>
                    <a:pt x="24" y="545"/>
                    <a:pt x="19" y="538"/>
                  </a:cubicBezTo>
                  <a:cubicBezTo>
                    <a:pt x="13" y="531"/>
                    <a:pt x="10" y="522"/>
                    <a:pt x="9" y="513"/>
                  </a:cubicBezTo>
                  <a:cubicBezTo>
                    <a:pt x="7" y="495"/>
                    <a:pt x="14" y="476"/>
                    <a:pt x="28" y="463"/>
                  </a:cubicBezTo>
                  <a:cubicBezTo>
                    <a:pt x="28" y="464"/>
                    <a:pt x="28" y="464"/>
                    <a:pt x="28" y="464"/>
                  </a:cubicBezTo>
                  <a:cubicBezTo>
                    <a:pt x="21" y="463"/>
                    <a:pt x="14" y="459"/>
                    <a:pt x="9" y="453"/>
                  </a:cubicBezTo>
                  <a:cubicBezTo>
                    <a:pt x="4" y="447"/>
                    <a:pt x="2" y="440"/>
                    <a:pt x="3" y="433"/>
                  </a:cubicBezTo>
                  <a:cubicBezTo>
                    <a:pt x="3" y="435"/>
                    <a:pt x="3" y="437"/>
                    <a:pt x="4" y="434"/>
                  </a:cubicBezTo>
                  <a:cubicBezTo>
                    <a:pt x="3" y="433"/>
                    <a:pt x="3" y="427"/>
                    <a:pt x="5" y="421"/>
                  </a:cubicBezTo>
                  <a:cubicBezTo>
                    <a:pt x="8" y="414"/>
                    <a:pt x="13" y="406"/>
                    <a:pt x="21" y="403"/>
                  </a:cubicBezTo>
                  <a:cubicBezTo>
                    <a:pt x="22" y="403"/>
                    <a:pt x="25" y="402"/>
                    <a:pt x="28" y="402"/>
                  </a:cubicBezTo>
                  <a:cubicBezTo>
                    <a:pt x="28" y="403"/>
                    <a:pt x="28" y="403"/>
                    <a:pt x="28" y="403"/>
                  </a:cubicBezTo>
                  <a:cubicBezTo>
                    <a:pt x="24" y="400"/>
                    <a:pt x="19" y="396"/>
                    <a:pt x="15" y="391"/>
                  </a:cubicBezTo>
                  <a:cubicBezTo>
                    <a:pt x="11" y="385"/>
                    <a:pt x="7" y="379"/>
                    <a:pt x="5" y="372"/>
                  </a:cubicBezTo>
                  <a:cubicBezTo>
                    <a:pt x="6" y="373"/>
                    <a:pt x="6" y="373"/>
                    <a:pt x="6" y="373"/>
                  </a:cubicBezTo>
                  <a:cubicBezTo>
                    <a:pt x="3" y="367"/>
                    <a:pt x="2" y="362"/>
                    <a:pt x="2" y="357"/>
                  </a:cubicBezTo>
                  <a:cubicBezTo>
                    <a:pt x="2" y="352"/>
                    <a:pt x="2" y="347"/>
                    <a:pt x="4" y="342"/>
                  </a:cubicBezTo>
                  <a:cubicBezTo>
                    <a:pt x="5" y="339"/>
                    <a:pt x="7" y="336"/>
                    <a:pt x="9" y="334"/>
                  </a:cubicBezTo>
                  <a:cubicBezTo>
                    <a:pt x="10" y="332"/>
                    <a:pt x="12" y="330"/>
                    <a:pt x="15" y="329"/>
                  </a:cubicBezTo>
                  <a:cubicBezTo>
                    <a:pt x="15" y="330"/>
                    <a:pt x="15" y="330"/>
                    <a:pt x="15" y="330"/>
                  </a:cubicBezTo>
                  <a:cubicBezTo>
                    <a:pt x="11" y="328"/>
                    <a:pt x="9" y="325"/>
                    <a:pt x="8" y="321"/>
                  </a:cubicBezTo>
                  <a:cubicBezTo>
                    <a:pt x="6" y="317"/>
                    <a:pt x="5" y="313"/>
                    <a:pt x="5" y="309"/>
                  </a:cubicBezTo>
                  <a:cubicBezTo>
                    <a:pt x="5" y="310"/>
                    <a:pt x="5" y="310"/>
                    <a:pt x="5" y="310"/>
                  </a:cubicBezTo>
                  <a:cubicBezTo>
                    <a:pt x="4" y="304"/>
                    <a:pt x="5" y="300"/>
                    <a:pt x="6" y="296"/>
                  </a:cubicBezTo>
                  <a:cubicBezTo>
                    <a:pt x="7" y="292"/>
                    <a:pt x="8" y="288"/>
                    <a:pt x="10" y="284"/>
                  </a:cubicBezTo>
                  <a:cubicBezTo>
                    <a:pt x="10" y="283"/>
                    <a:pt x="10" y="283"/>
                    <a:pt x="10" y="283"/>
                  </a:cubicBezTo>
                  <a:cubicBezTo>
                    <a:pt x="13" y="278"/>
                    <a:pt x="16" y="274"/>
                    <a:pt x="20" y="272"/>
                  </a:cubicBezTo>
                  <a:cubicBezTo>
                    <a:pt x="20" y="273"/>
                    <a:pt x="20" y="273"/>
                    <a:pt x="20" y="273"/>
                  </a:cubicBezTo>
                  <a:cubicBezTo>
                    <a:pt x="9" y="264"/>
                    <a:pt x="6" y="256"/>
                    <a:pt x="5" y="257"/>
                  </a:cubicBezTo>
                  <a:cubicBezTo>
                    <a:pt x="4" y="253"/>
                    <a:pt x="6" y="259"/>
                    <a:pt x="9" y="262"/>
                  </a:cubicBezTo>
                  <a:cubicBezTo>
                    <a:pt x="13" y="266"/>
                    <a:pt x="16" y="269"/>
                    <a:pt x="12" y="264"/>
                  </a:cubicBezTo>
                  <a:cubicBezTo>
                    <a:pt x="7" y="259"/>
                    <a:pt x="4" y="253"/>
                    <a:pt x="2" y="246"/>
                  </a:cubicBezTo>
                  <a:cubicBezTo>
                    <a:pt x="0" y="239"/>
                    <a:pt x="0" y="232"/>
                    <a:pt x="3" y="225"/>
                  </a:cubicBezTo>
                  <a:cubicBezTo>
                    <a:pt x="6" y="219"/>
                    <a:pt x="11" y="213"/>
                    <a:pt x="17" y="209"/>
                  </a:cubicBezTo>
                  <a:cubicBezTo>
                    <a:pt x="23" y="206"/>
                    <a:pt x="31" y="204"/>
                    <a:pt x="38" y="205"/>
                  </a:cubicBezTo>
                  <a:cubicBezTo>
                    <a:pt x="37" y="206"/>
                    <a:pt x="37" y="206"/>
                    <a:pt x="37" y="206"/>
                  </a:cubicBezTo>
                  <a:cubicBezTo>
                    <a:pt x="31" y="200"/>
                    <a:pt x="26" y="193"/>
                    <a:pt x="24" y="184"/>
                  </a:cubicBezTo>
                  <a:cubicBezTo>
                    <a:pt x="22" y="176"/>
                    <a:pt x="23" y="167"/>
                    <a:pt x="28" y="159"/>
                  </a:cubicBezTo>
                  <a:cubicBezTo>
                    <a:pt x="33" y="152"/>
                    <a:pt x="40" y="147"/>
                    <a:pt x="48" y="145"/>
                  </a:cubicBezTo>
                  <a:cubicBezTo>
                    <a:pt x="57" y="142"/>
                    <a:pt x="65" y="142"/>
                    <a:pt x="74" y="144"/>
                  </a:cubicBezTo>
                  <a:cubicBezTo>
                    <a:pt x="73" y="144"/>
                    <a:pt x="73" y="144"/>
                    <a:pt x="73" y="144"/>
                  </a:cubicBezTo>
                  <a:cubicBezTo>
                    <a:pt x="73" y="136"/>
                    <a:pt x="75" y="128"/>
                    <a:pt x="80" y="122"/>
                  </a:cubicBezTo>
                  <a:cubicBezTo>
                    <a:pt x="85" y="117"/>
                    <a:pt x="92" y="113"/>
                    <a:pt x="100" y="112"/>
                  </a:cubicBezTo>
                  <a:cubicBezTo>
                    <a:pt x="109" y="112"/>
                    <a:pt x="114" y="115"/>
                    <a:pt x="116" y="116"/>
                  </a:cubicBezTo>
                  <a:cubicBezTo>
                    <a:pt x="117" y="116"/>
                    <a:pt x="119" y="117"/>
                    <a:pt x="120" y="119"/>
                  </a:cubicBezTo>
                  <a:cubicBezTo>
                    <a:pt x="122" y="121"/>
                    <a:pt x="123" y="123"/>
                    <a:pt x="123" y="126"/>
                  </a:cubicBezTo>
                  <a:cubicBezTo>
                    <a:pt x="123" y="126"/>
                    <a:pt x="123" y="126"/>
                    <a:pt x="123" y="126"/>
                  </a:cubicBezTo>
                  <a:cubicBezTo>
                    <a:pt x="123" y="122"/>
                    <a:pt x="123" y="117"/>
                    <a:pt x="125" y="113"/>
                  </a:cubicBezTo>
                  <a:cubicBezTo>
                    <a:pt x="126" y="110"/>
                    <a:pt x="129" y="107"/>
                    <a:pt x="130" y="105"/>
                  </a:cubicBezTo>
                  <a:cubicBezTo>
                    <a:pt x="129" y="106"/>
                    <a:pt x="130" y="105"/>
                    <a:pt x="132" y="104"/>
                  </a:cubicBezTo>
                  <a:cubicBezTo>
                    <a:pt x="133" y="103"/>
                    <a:pt x="136" y="101"/>
                    <a:pt x="138" y="101"/>
                  </a:cubicBezTo>
                  <a:cubicBezTo>
                    <a:pt x="144" y="98"/>
                    <a:pt x="148" y="97"/>
                    <a:pt x="152" y="96"/>
                  </a:cubicBezTo>
                  <a:cubicBezTo>
                    <a:pt x="154" y="95"/>
                    <a:pt x="156" y="95"/>
                    <a:pt x="158" y="95"/>
                  </a:cubicBezTo>
                  <a:cubicBezTo>
                    <a:pt x="161" y="95"/>
                    <a:pt x="164" y="95"/>
                    <a:pt x="168" y="96"/>
                  </a:cubicBezTo>
                  <a:cubicBezTo>
                    <a:pt x="162" y="95"/>
                    <a:pt x="159" y="96"/>
                    <a:pt x="162" y="96"/>
                  </a:cubicBezTo>
                  <a:cubicBezTo>
                    <a:pt x="173" y="95"/>
                    <a:pt x="188" y="101"/>
                    <a:pt x="199" y="111"/>
                  </a:cubicBezTo>
                  <a:cubicBezTo>
                    <a:pt x="198" y="111"/>
                    <a:pt x="198" y="111"/>
                    <a:pt x="198" y="111"/>
                  </a:cubicBezTo>
                  <a:cubicBezTo>
                    <a:pt x="199" y="109"/>
                    <a:pt x="200" y="108"/>
                    <a:pt x="201" y="106"/>
                  </a:cubicBezTo>
                  <a:cubicBezTo>
                    <a:pt x="200" y="108"/>
                    <a:pt x="199" y="110"/>
                    <a:pt x="198" y="111"/>
                  </a:cubicBezTo>
                  <a:cubicBezTo>
                    <a:pt x="199" y="111"/>
                    <a:pt x="199" y="111"/>
                    <a:pt x="199" y="111"/>
                  </a:cubicBezTo>
                  <a:cubicBezTo>
                    <a:pt x="198" y="110"/>
                    <a:pt x="198" y="110"/>
                    <a:pt x="198" y="110"/>
                  </a:cubicBezTo>
                  <a:cubicBezTo>
                    <a:pt x="199" y="111"/>
                    <a:pt x="199" y="111"/>
                    <a:pt x="199" y="111"/>
                  </a:cubicBezTo>
                  <a:cubicBezTo>
                    <a:pt x="199" y="111"/>
                    <a:pt x="199" y="111"/>
                    <a:pt x="199" y="111"/>
                  </a:cubicBezTo>
                  <a:cubicBezTo>
                    <a:pt x="202" y="103"/>
                    <a:pt x="208" y="97"/>
                    <a:pt x="215" y="94"/>
                  </a:cubicBezTo>
                  <a:cubicBezTo>
                    <a:pt x="222" y="92"/>
                    <a:pt x="229" y="93"/>
                    <a:pt x="236" y="96"/>
                  </a:cubicBezTo>
                  <a:cubicBezTo>
                    <a:pt x="234" y="96"/>
                    <a:pt x="233" y="95"/>
                    <a:pt x="231" y="95"/>
                  </a:cubicBezTo>
                  <a:cubicBezTo>
                    <a:pt x="236" y="97"/>
                    <a:pt x="239" y="99"/>
                    <a:pt x="241" y="99"/>
                  </a:cubicBezTo>
                  <a:cubicBezTo>
                    <a:pt x="243" y="101"/>
                    <a:pt x="244" y="101"/>
                    <a:pt x="244" y="101"/>
                  </a:cubicBezTo>
                  <a:cubicBezTo>
                    <a:pt x="245" y="102"/>
                    <a:pt x="247" y="102"/>
                    <a:pt x="254" y="109"/>
                  </a:cubicBezTo>
                  <a:cubicBezTo>
                    <a:pt x="251" y="106"/>
                    <a:pt x="252" y="107"/>
                    <a:pt x="251" y="106"/>
                  </a:cubicBezTo>
                  <a:cubicBezTo>
                    <a:pt x="252" y="108"/>
                    <a:pt x="254" y="109"/>
                    <a:pt x="255" y="110"/>
                  </a:cubicBezTo>
                  <a:cubicBezTo>
                    <a:pt x="255" y="110"/>
                    <a:pt x="255" y="110"/>
                    <a:pt x="255" y="110"/>
                  </a:cubicBezTo>
                  <a:cubicBezTo>
                    <a:pt x="257" y="106"/>
                    <a:pt x="260" y="101"/>
                    <a:pt x="263" y="97"/>
                  </a:cubicBezTo>
                  <a:cubicBezTo>
                    <a:pt x="267" y="92"/>
                    <a:pt x="271" y="88"/>
                    <a:pt x="277" y="86"/>
                  </a:cubicBezTo>
                  <a:cubicBezTo>
                    <a:pt x="282" y="84"/>
                    <a:pt x="288" y="84"/>
                    <a:pt x="293" y="85"/>
                  </a:cubicBezTo>
                  <a:cubicBezTo>
                    <a:pt x="299" y="87"/>
                    <a:pt x="303" y="89"/>
                    <a:pt x="307" y="92"/>
                  </a:cubicBezTo>
                  <a:cubicBezTo>
                    <a:pt x="306" y="91"/>
                    <a:pt x="306" y="91"/>
                    <a:pt x="306" y="91"/>
                  </a:cubicBezTo>
                  <a:cubicBezTo>
                    <a:pt x="309" y="93"/>
                    <a:pt x="312" y="96"/>
                    <a:pt x="315" y="98"/>
                  </a:cubicBezTo>
                  <a:cubicBezTo>
                    <a:pt x="314" y="98"/>
                    <a:pt x="314" y="98"/>
                    <a:pt x="314" y="98"/>
                  </a:cubicBezTo>
                  <a:cubicBezTo>
                    <a:pt x="315" y="94"/>
                    <a:pt x="317" y="90"/>
                    <a:pt x="320" y="86"/>
                  </a:cubicBezTo>
                  <a:cubicBezTo>
                    <a:pt x="323" y="83"/>
                    <a:pt x="327" y="80"/>
                    <a:pt x="331" y="79"/>
                  </a:cubicBezTo>
                  <a:cubicBezTo>
                    <a:pt x="341" y="77"/>
                    <a:pt x="350" y="80"/>
                    <a:pt x="358" y="86"/>
                  </a:cubicBezTo>
                  <a:cubicBezTo>
                    <a:pt x="361" y="89"/>
                    <a:pt x="360" y="89"/>
                    <a:pt x="361" y="90"/>
                  </a:cubicBezTo>
                  <a:cubicBezTo>
                    <a:pt x="361" y="90"/>
                    <a:pt x="362" y="91"/>
                    <a:pt x="363" y="92"/>
                  </a:cubicBezTo>
                  <a:cubicBezTo>
                    <a:pt x="364" y="94"/>
                    <a:pt x="366" y="96"/>
                    <a:pt x="368" y="101"/>
                  </a:cubicBezTo>
                  <a:cubicBezTo>
                    <a:pt x="368" y="101"/>
                    <a:pt x="368" y="101"/>
                    <a:pt x="368" y="101"/>
                  </a:cubicBezTo>
                  <a:cubicBezTo>
                    <a:pt x="368" y="101"/>
                    <a:pt x="368" y="101"/>
                    <a:pt x="368" y="101"/>
                  </a:cubicBezTo>
                  <a:cubicBezTo>
                    <a:pt x="369" y="100"/>
                    <a:pt x="369" y="100"/>
                    <a:pt x="369" y="99"/>
                  </a:cubicBezTo>
                  <a:cubicBezTo>
                    <a:pt x="369" y="99"/>
                    <a:pt x="369" y="97"/>
                    <a:pt x="370" y="94"/>
                  </a:cubicBezTo>
                  <a:cubicBezTo>
                    <a:pt x="371" y="91"/>
                    <a:pt x="374" y="87"/>
                    <a:pt x="377" y="85"/>
                  </a:cubicBezTo>
                  <a:cubicBezTo>
                    <a:pt x="380" y="82"/>
                    <a:pt x="383" y="80"/>
                    <a:pt x="384" y="79"/>
                  </a:cubicBezTo>
                  <a:cubicBezTo>
                    <a:pt x="386" y="78"/>
                    <a:pt x="386" y="78"/>
                    <a:pt x="383" y="79"/>
                  </a:cubicBezTo>
                  <a:cubicBezTo>
                    <a:pt x="389" y="75"/>
                    <a:pt x="399" y="72"/>
                    <a:pt x="409" y="73"/>
                  </a:cubicBezTo>
                  <a:cubicBezTo>
                    <a:pt x="419" y="73"/>
                    <a:pt x="428" y="78"/>
                    <a:pt x="433" y="83"/>
                  </a:cubicBezTo>
                  <a:cubicBezTo>
                    <a:pt x="432" y="84"/>
                    <a:pt x="432" y="84"/>
                    <a:pt x="432" y="84"/>
                  </a:cubicBezTo>
                  <a:cubicBezTo>
                    <a:pt x="432" y="80"/>
                    <a:pt x="434" y="78"/>
                    <a:pt x="435" y="76"/>
                  </a:cubicBezTo>
                  <a:cubicBezTo>
                    <a:pt x="433" y="80"/>
                    <a:pt x="434" y="78"/>
                    <a:pt x="435" y="76"/>
                  </a:cubicBezTo>
                  <a:cubicBezTo>
                    <a:pt x="436" y="76"/>
                    <a:pt x="436" y="76"/>
                    <a:pt x="436" y="76"/>
                  </a:cubicBezTo>
                  <a:cubicBezTo>
                    <a:pt x="436" y="77"/>
                    <a:pt x="434" y="78"/>
                    <a:pt x="433" y="82"/>
                  </a:cubicBezTo>
                  <a:cubicBezTo>
                    <a:pt x="435" y="78"/>
                    <a:pt x="437" y="75"/>
                    <a:pt x="440" y="72"/>
                  </a:cubicBezTo>
                  <a:cubicBezTo>
                    <a:pt x="439" y="73"/>
                    <a:pt x="437" y="75"/>
                    <a:pt x="436" y="77"/>
                  </a:cubicBezTo>
                  <a:cubicBezTo>
                    <a:pt x="435" y="79"/>
                    <a:pt x="434" y="81"/>
                    <a:pt x="435" y="79"/>
                  </a:cubicBezTo>
                  <a:cubicBezTo>
                    <a:pt x="436" y="78"/>
                    <a:pt x="437" y="75"/>
                    <a:pt x="440" y="73"/>
                  </a:cubicBezTo>
                  <a:cubicBezTo>
                    <a:pt x="442" y="70"/>
                    <a:pt x="445" y="68"/>
                    <a:pt x="448" y="67"/>
                  </a:cubicBezTo>
                  <a:cubicBezTo>
                    <a:pt x="455" y="63"/>
                    <a:pt x="463" y="63"/>
                    <a:pt x="466" y="63"/>
                  </a:cubicBezTo>
                  <a:cubicBezTo>
                    <a:pt x="472" y="64"/>
                    <a:pt x="478" y="64"/>
                    <a:pt x="484" y="67"/>
                  </a:cubicBezTo>
                  <a:cubicBezTo>
                    <a:pt x="490" y="69"/>
                    <a:pt x="496" y="72"/>
                    <a:pt x="502" y="77"/>
                  </a:cubicBezTo>
                  <a:cubicBezTo>
                    <a:pt x="501" y="78"/>
                    <a:pt x="501" y="78"/>
                    <a:pt x="501" y="78"/>
                  </a:cubicBezTo>
                  <a:cubicBezTo>
                    <a:pt x="503" y="74"/>
                    <a:pt x="505" y="71"/>
                    <a:pt x="508" y="67"/>
                  </a:cubicBezTo>
                  <a:cubicBezTo>
                    <a:pt x="504" y="72"/>
                    <a:pt x="506" y="71"/>
                    <a:pt x="507" y="69"/>
                  </a:cubicBezTo>
                  <a:cubicBezTo>
                    <a:pt x="509" y="68"/>
                    <a:pt x="511" y="66"/>
                    <a:pt x="508" y="69"/>
                  </a:cubicBezTo>
                  <a:cubicBezTo>
                    <a:pt x="511" y="65"/>
                    <a:pt x="516" y="61"/>
                    <a:pt x="522" y="60"/>
                  </a:cubicBezTo>
                  <a:cubicBezTo>
                    <a:pt x="527" y="59"/>
                    <a:pt x="533" y="60"/>
                    <a:pt x="539" y="62"/>
                  </a:cubicBezTo>
                  <a:cubicBezTo>
                    <a:pt x="542" y="64"/>
                    <a:pt x="543" y="64"/>
                    <a:pt x="543" y="65"/>
                  </a:cubicBezTo>
                  <a:cubicBezTo>
                    <a:pt x="544" y="65"/>
                    <a:pt x="545" y="66"/>
                    <a:pt x="550" y="69"/>
                  </a:cubicBezTo>
                  <a:cubicBezTo>
                    <a:pt x="550" y="68"/>
                    <a:pt x="554" y="71"/>
                    <a:pt x="556" y="74"/>
                  </a:cubicBezTo>
                  <a:cubicBezTo>
                    <a:pt x="559" y="76"/>
                    <a:pt x="559" y="76"/>
                    <a:pt x="559" y="76"/>
                  </a:cubicBezTo>
                  <a:cubicBezTo>
                    <a:pt x="557" y="77"/>
                    <a:pt x="557" y="77"/>
                    <a:pt x="557" y="77"/>
                  </a:cubicBezTo>
                  <a:cubicBezTo>
                    <a:pt x="559" y="73"/>
                    <a:pt x="562" y="66"/>
                    <a:pt x="567" y="61"/>
                  </a:cubicBezTo>
                  <a:cubicBezTo>
                    <a:pt x="572" y="56"/>
                    <a:pt x="578" y="53"/>
                    <a:pt x="579" y="53"/>
                  </a:cubicBezTo>
                  <a:cubicBezTo>
                    <a:pt x="581" y="53"/>
                    <a:pt x="578" y="54"/>
                    <a:pt x="575" y="55"/>
                  </a:cubicBezTo>
                  <a:cubicBezTo>
                    <a:pt x="573" y="57"/>
                    <a:pt x="572" y="58"/>
                    <a:pt x="575" y="56"/>
                  </a:cubicBezTo>
                  <a:cubicBezTo>
                    <a:pt x="582" y="52"/>
                    <a:pt x="586" y="52"/>
                    <a:pt x="590" y="52"/>
                  </a:cubicBezTo>
                  <a:cubicBezTo>
                    <a:pt x="594" y="52"/>
                    <a:pt x="598" y="52"/>
                    <a:pt x="604" y="56"/>
                  </a:cubicBezTo>
                  <a:cubicBezTo>
                    <a:pt x="605" y="56"/>
                    <a:pt x="605" y="56"/>
                    <a:pt x="605" y="56"/>
                  </a:cubicBezTo>
                  <a:cubicBezTo>
                    <a:pt x="609" y="58"/>
                    <a:pt x="614" y="62"/>
                    <a:pt x="618" y="65"/>
                  </a:cubicBezTo>
                  <a:cubicBezTo>
                    <a:pt x="616" y="65"/>
                    <a:pt x="616" y="65"/>
                    <a:pt x="616" y="65"/>
                  </a:cubicBezTo>
                  <a:cubicBezTo>
                    <a:pt x="617" y="63"/>
                    <a:pt x="617" y="61"/>
                    <a:pt x="618" y="61"/>
                  </a:cubicBezTo>
                  <a:cubicBezTo>
                    <a:pt x="618" y="60"/>
                    <a:pt x="617" y="61"/>
                    <a:pt x="616" y="63"/>
                  </a:cubicBezTo>
                  <a:cubicBezTo>
                    <a:pt x="616" y="64"/>
                    <a:pt x="616" y="65"/>
                    <a:pt x="616" y="65"/>
                  </a:cubicBezTo>
                  <a:cubicBezTo>
                    <a:pt x="618" y="65"/>
                    <a:pt x="618" y="65"/>
                    <a:pt x="618" y="65"/>
                  </a:cubicBezTo>
                  <a:cubicBezTo>
                    <a:pt x="616" y="63"/>
                    <a:pt x="620" y="67"/>
                    <a:pt x="614" y="61"/>
                  </a:cubicBezTo>
                  <a:cubicBezTo>
                    <a:pt x="615" y="62"/>
                    <a:pt x="616" y="63"/>
                    <a:pt x="618" y="65"/>
                  </a:cubicBezTo>
                  <a:cubicBezTo>
                    <a:pt x="616" y="65"/>
                    <a:pt x="616" y="65"/>
                    <a:pt x="616" y="65"/>
                  </a:cubicBezTo>
                  <a:cubicBezTo>
                    <a:pt x="617" y="61"/>
                    <a:pt x="619" y="56"/>
                    <a:pt x="623" y="51"/>
                  </a:cubicBezTo>
                  <a:cubicBezTo>
                    <a:pt x="625" y="49"/>
                    <a:pt x="628" y="47"/>
                    <a:pt x="631" y="46"/>
                  </a:cubicBezTo>
                  <a:cubicBezTo>
                    <a:pt x="634" y="44"/>
                    <a:pt x="637" y="44"/>
                    <a:pt x="640" y="44"/>
                  </a:cubicBezTo>
                  <a:cubicBezTo>
                    <a:pt x="638" y="44"/>
                    <a:pt x="636" y="44"/>
                    <a:pt x="636" y="45"/>
                  </a:cubicBezTo>
                  <a:cubicBezTo>
                    <a:pt x="635" y="45"/>
                    <a:pt x="634" y="45"/>
                    <a:pt x="634" y="45"/>
                  </a:cubicBezTo>
                  <a:cubicBezTo>
                    <a:pt x="641" y="43"/>
                    <a:pt x="649" y="45"/>
                    <a:pt x="656" y="49"/>
                  </a:cubicBezTo>
                  <a:cubicBezTo>
                    <a:pt x="663" y="53"/>
                    <a:pt x="669" y="60"/>
                    <a:pt x="673" y="67"/>
                  </a:cubicBezTo>
                  <a:cubicBezTo>
                    <a:pt x="669" y="68"/>
                    <a:pt x="669" y="68"/>
                    <a:pt x="669" y="68"/>
                  </a:cubicBezTo>
                  <a:cubicBezTo>
                    <a:pt x="669" y="62"/>
                    <a:pt x="671" y="57"/>
                    <a:pt x="674" y="52"/>
                  </a:cubicBezTo>
                  <a:cubicBezTo>
                    <a:pt x="674" y="51"/>
                    <a:pt x="673" y="53"/>
                    <a:pt x="672" y="56"/>
                  </a:cubicBezTo>
                  <a:cubicBezTo>
                    <a:pt x="671" y="58"/>
                    <a:pt x="670" y="61"/>
                    <a:pt x="670" y="63"/>
                  </a:cubicBezTo>
                  <a:cubicBezTo>
                    <a:pt x="672" y="56"/>
                    <a:pt x="676" y="49"/>
                    <a:pt x="681" y="44"/>
                  </a:cubicBezTo>
                  <a:cubicBezTo>
                    <a:pt x="687" y="39"/>
                    <a:pt x="694" y="36"/>
                    <a:pt x="701" y="34"/>
                  </a:cubicBezTo>
                  <a:cubicBezTo>
                    <a:pt x="708" y="33"/>
                    <a:pt x="715" y="33"/>
                    <a:pt x="722" y="35"/>
                  </a:cubicBezTo>
                  <a:cubicBezTo>
                    <a:pt x="728" y="38"/>
                    <a:pt x="734" y="41"/>
                    <a:pt x="738" y="46"/>
                  </a:cubicBezTo>
                  <a:cubicBezTo>
                    <a:pt x="735" y="43"/>
                    <a:pt x="737" y="44"/>
                    <a:pt x="737" y="44"/>
                  </a:cubicBezTo>
                  <a:cubicBezTo>
                    <a:pt x="743" y="49"/>
                    <a:pt x="744" y="53"/>
                    <a:pt x="746" y="55"/>
                  </a:cubicBezTo>
                  <a:cubicBezTo>
                    <a:pt x="742" y="55"/>
                    <a:pt x="742" y="55"/>
                    <a:pt x="742" y="55"/>
                  </a:cubicBezTo>
                  <a:cubicBezTo>
                    <a:pt x="744" y="53"/>
                    <a:pt x="745" y="51"/>
                    <a:pt x="748" y="48"/>
                  </a:cubicBezTo>
                  <a:cubicBezTo>
                    <a:pt x="748" y="48"/>
                    <a:pt x="750" y="46"/>
                    <a:pt x="753" y="44"/>
                  </a:cubicBezTo>
                  <a:cubicBezTo>
                    <a:pt x="756" y="41"/>
                    <a:pt x="760" y="38"/>
                    <a:pt x="764" y="36"/>
                  </a:cubicBezTo>
                  <a:cubicBezTo>
                    <a:pt x="769" y="34"/>
                    <a:pt x="766" y="35"/>
                    <a:pt x="759" y="39"/>
                  </a:cubicBezTo>
                  <a:cubicBezTo>
                    <a:pt x="764" y="36"/>
                    <a:pt x="775" y="30"/>
                    <a:pt x="790" y="28"/>
                  </a:cubicBezTo>
                  <a:cubicBezTo>
                    <a:pt x="797" y="27"/>
                    <a:pt x="805" y="27"/>
                    <a:pt x="813" y="30"/>
                  </a:cubicBezTo>
                  <a:cubicBezTo>
                    <a:pt x="821" y="33"/>
                    <a:pt x="828" y="38"/>
                    <a:pt x="833" y="43"/>
                  </a:cubicBezTo>
                  <a:cubicBezTo>
                    <a:pt x="828" y="44"/>
                    <a:pt x="828" y="44"/>
                    <a:pt x="828" y="44"/>
                  </a:cubicBezTo>
                  <a:cubicBezTo>
                    <a:pt x="829" y="39"/>
                    <a:pt x="832" y="33"/>
                    <a:pt x="835" y="29"/>
                  </a:cubicBezTo>
                  <a:cubicBezTo>
                    <a:pt x="835" y="30"/>
                    <a:pt x="837" y="25"/>
                    <a:pt x="842" y="22"/>
                  </a:cubicBezTo>
                  <a:cubicBezTo>
                    <a:pt x="847" y="18"/>
                    <a:pt x="854" y="17"/>
                    <a:pt x="858" y="17"/>
                  </a:cubicBezTo>
                  <a:cubicBezTo>
                    <a:pt x="857" y="17"/>
                    <a:pt x="856" y="17"/>
                    <a:pt x="855" y="17"/>
                  </a:cubicBezTo>
                  <a:cubicBezTo>
                    <a:pt x="858" y="17"/>
                    <a:pt x="864" y="17"/>
                    <a:pt x="869" y="19"/>
                  </a:cubicBezTo>
                  <a:cubicBezTo>
                    <a:pt x="875" y="20"/>
                    <a:pt x="879" y="23"/>
                    <a:pt x="879" y="23"/>
                  </a:cubicBezTo>
                  <a:cubicBezTo>
                    <a:pt x="882" y="25"/>
                    <a:pt x="881" y="24"/>
                    <a:pt x="877" y="22"/>
                  </a:cubicBezTo>
                  <a:cubicBezTo>
                    <a:pt x="873" y="20"/>
                    <a:pt x="866" y="17"/>
                    <a:pt x="859" y="18"/>
                  </a:cubicBezTo>
                  <a:cubicBezTo>
                    <a:pt x="852" y="18"/>
                    <a:pt x="845" y="20"/>
                    <a:pt x="842" y="23"/>
                  </a:cubicBezTo>
                  <a:cubicBezTo>
                    <a:pt x="841" y="24"/>
                    <a:pt x="840" y="25"/>
                    <a:pt x="840" y="24"/>
                  </a:cubicBezTo>
                  <a:cubicBezTo>
                    <a:pt x="840" y="25"/>
                    <a:pt x="841" y="24"/>
                    <a:pt x="843" y="22"/>
                  </a:cubicBezTo>
                  <a:cubicBezTo>
                    <a:pt x="844" y="22"/>
                    <a:pt x="846" y="20"/>
                    <a:pt x="849" y="19"/>
                  </a:cubicBezTo>
                  <a:cubicBezTo>
                    <a:pt x="852" y="18"/>
                    <a:pt x="855" y="18"/>
                    <a:pt x="858" y="17"/>
                  </a:cubicBezTo>
                  <a:cubicBezTo>
                    <a:pt x="864" y="17"/>
                    <a:pt x="868" y="18"/>
                    <a:pt x="866" y="18"/>
                  </a:cubicBezTo>
                  <a:cubicBezTo>
                    <a:pt x="873" y="19"/>
                    <a:pt x="879" y="22"/>
                    <a:pt x="884" y="27"/>
                  </a:cubicBezTo>
                  <a:cubicBezTo>
                    <a:pt x="889" y="32"/>
                    <a:pt x="893" y="38"/>
                    <a:pt x="893" y="45"/>
                  </a:cubicBezTo>
                  <a:cubicBezTo>
                    <a:pt x="889" y="44"/>
                    <a:pt x="889" y="44"/>
                    <a:pt x="889" y="44"/>
                  </a:cubicBezTo>
                  <a:cubicBezTo>
                    <a:pt x="890" y="43"/>
                    <a:pt x="890" y="43"/>
                    <a:pt x="890" y="43"/>
                  </a:cubicBezTo>
                  <a:cubicBezTo>
                    <a:pt x="889" y="44"/>
                    <a:pt x="889" y="44"/>
                    <a:pt x="889" y="44"/>
                  </a:cubicBezTo>
                  <a:cubicBezTo>
                    <a:pt x="893" y="45"/>
                    <a:pt x="893" y="45"/>
                    <a:pt x="893" y="45"/>
                  </a:cubicBezTo>
                  <a:cubicBezTo>
                    <a:pt x="893" y="43"/>
                    <a:pt x="892" y="41"/>
                    <a:pt x="892" y="41"/>
                  </a:cubicBezTo>
                  <a:cubicBezTo>
                    <a:pt x="892" y="40"/>
                    <a:pt x="892" y="41"/>
                    <a:pt x="892" y="45"/>
                  </a:cubicBezTo>
                  <a:cubicBezTo>
                    <a:pt x="889" y="44"/>
                    <a:pt x="889" y="44"/>
                    <a:pt x="889" y="44"/>
                  </a:cubicBezTo>
                  <a:cubicBezTo>
                    <a:pt x="890" y="43"/>
                    <a:pt x="890" y="43"/>
                    <a:pt x="890" y="43"/>
                  </a:cubicBezTo>
                  <a:cubicBezTo>
                    <a:pt x="893" y="39"/>
                    <a:pt x="895" y="37"/>
                    <a:pt x="896" y="36"/>
                  </a:cubicBezTo>
                  <a:cubicBezTo>
                    <a:pt x="898" y="34"/>
                    <a:pt x="898" y="34"/>
                    <a:pt x="898" y="34"/>
                  </a:cubicBezTo>
                  <a:cubicBezTo>
                    <a:pt x="899" y="33"/>
                    <a:pt x="899" y="33"/>
                    <a:pt x="905" y="28"/>
                  </a:cubicBezTo>
                  <a:cubicBezTo>
                    <a:pt x="908" y="26"/>
                    <a:pt x="911" y="24"/>
                    <a:pt x="914" y="23"/>
                  </a:cubicBezTo>
                  <a:cubicBezTo>
                    <a:pt x="914" y="22"/>
                    <a:pt x="918" y="21"/>
                    <a:pt x="922" y="20"/>
                  </a:cubicBezTo>
                  <a:cubicBezTo>
                    <a:pt x="925" y="19"/>
                    <a:pt x="927" y="18"/>
                    <a:pt x="924" y="19"/>
                  </a:cubicBezTo>
                  <a:cubicBezTo>
                    <a:pt x="925" y="19"/>
                    <a:pt x="932" y="17"/>
                    <a:pt x="939" y="17"/>
                  </a:cubicBezTo>
                  <a:cubicBezTo>
                    <a:pt x="946" y="17"/>
                    <a:pt x="952" y="20"/>
                    <a:pt x="951" y="20"/>
                  </a:cubicBezTo>
                  <a:cubicBezTo>
                    <a:pt x="950" y="20"/>
                    <a:pt x="949" y="20"/>
                    <a:pt x="948" y="20"/>
                  </a:cubicBezTo>
                  <a:cubicBezTo>
                    <a:pt x="955" y="22"/>
                    <a:pt x="960" y="26"/>
                    <a:pt x="964" y="31"/>
                  </a:cubicBezTo>
                  <a:cubicBezTo>
                    <a:pt x="959" y="32"/>
                    <a:pt x="959" y="32"/>
                    <a:pt x="959" y="32"/>
                  </a:cubicBezTo>
                  <a:cubicBezTo>
                    <a:pt x="959" y="32"/>
                    <a:pt x="959" y="31"/>
                    <a:pt x="959" y="31"/>
                  </a:cubicBezTo>
                  <a:cubicBezTo>
                    <a:pt x="960" y="29"/>
                    <a:pt x="961" y="27"/>
                    <a:pt x="960" y="28"/>
                  </a:cubicBezTo>
                  <a:cubicBezTo>
                    <a:pt x="960" y="27"/>
                    <a:pt x="962" y="21"/>
                    <a:pt x="967" y="17"/>
                  </a:cubicBezTo>
                  <a:cubicBezTo>
                    <a:pt x="972" y="13"/>
                    <a:pt x="979" y="10"/>
                    <a:pt x="984" y="8"/>
                  </a:cubicBezTo>
                  <a:cubicBezTo>
                    <a:pt x="991" y="7"/>
                    <a:pt x="1000" y="7"/>
                    <a:pt x="1007" y="11"/>
                  </a:cubicBezTo>
                  <a:cubicBezTo>
                    <a:pt x="1015" y="14"/>
                    <a:pt x="1020" y="21"/>
                    <a:pt x="1022" y="27"/>
                  </a:cubicBezTo>
                  <a:cubicBezTo>
                    <a:pt x="1017" y="27"/>
                    <a:pt x="1017" y="27"/>
                    <a:pt x="1017" y="27"/>
                  </a:cubicBezTo>
                  <a:cubicBezTo>
                    <a:pt x="1018" y="23"/>
                    <a:pt x="1020" y="19"/>
                    <a:pt x="1021" y="17"/>
                  </a:cubicBezTo>
                  <a:cubicBezTo>
                    <a:pt x="1024" y="11"/>
                    <a:pt x="1029" y="5"/>
                    <a:pt x="1036" y="2"/>
                  </a:cubicBezTo>
                  <a:cubicBezTo>
                    <a:pt x="1043" y="0"/>
                    <a:pt x="1051" y="1"/>
                    <a:pt x="1059" y="4"/>
                  </a:cubicBezTo>
                  <a:cubicBezTo>
                    <a:pt x="1056" y="3"/>
                    <a:pt x="1051" y="2"/>
                    <a:pt x="1050" y="2"/>
                  </a:cubicBezTo>
                  <a:cubicBezTo>
                    <a:pt x="1055" y="3"/>
                    <a:pt x="1058" y="5"/>
                    <a:pt x="1061" y="6"/>
                  </a:cubicBezTo>
                  <a:cubicBezTo>
                    <a:pt x="1064" y="7"/>
                    <a:pt x="1066" y="9"/>
                    <a:pt x="1070" y="12"/>
                  </a:cubicBezTo>
                  <a:cubicBezTo>
                    <a:pt x="1069" y="11"/>
                    <a:pt x="1070" y="12"/>
                    <a:pt x="1072" y="14"/>
                  </a:cubicBezTo>
                  <a:cubicBezTo>
                    <a:pt x="1069" y="14"/>
                    <a:pt x="1069" y="14"/>
                    <a:pt x="1069" y="14"/>
                  </a:cubicBezTo>
                  <a:cubicBezTo>
                    <a:pt x="1072" y="12"/>
                    <a:pt x="1076" y="9"/>
                    <a:pt x="1081" y="7"/>
                  </a:cubicBezTo>
                  <a:cubicBezTo>
                    <a:pt x="1086" y="6"/>
                    <a:pt x="1091" y="5"/>
                    <a:pt x="1095" y="6"/>
                  </a:cubicBezTo>
                  <a:cubicBezTo>
                    <a:pt x="1102" y="6"/>
                    <a:pt x="1104" y="8"/>
                    <a:pt x="1105" y="7"/>
                  </a:cubicBezTo>
                  <a:cubicBezTo>
                    <a:pt x="1106" y="8"/>
                    <a:pt x="1105" y="7"/>
                    <a:pt x="1106" y="7"/>
                  </a:cubicBezTo>
                  <a:cubicBezTo>
                    <a:pt x="1109" y="9"/>
                    <a:pt x="1113" y="12"/>
                    <a:pt x="1116" y="16"/>
                  </a:cubicBezTo>
                  <a:cubicBezTo>
                    <a:pt x="1119" y="20"/>
                    <a:pt x="1121" y="27"/>
                    <a:pt x="1120" y="33"/>
                  </a:cubicBezTo>
                  <a:cubicBezTo>
                    <a:pt x="1116" y="30"/>
                    <a:pt x="1116" y="30"/>
                    <a:pt x="1116" y="30"/>
                  </a:cubicBezTo>
                  <a:cubicBezTo>
                    <a:pt x="1125" y="26"/>
                    <a:pt x="1134" y="24"/>
                    <a:pt x="1141" y="25"/>
                  </a:cubicBezTo>
                  <a:cubicBezTo>
                    <a:pt x="1139" y="25"/>
                    <a:pt x="1134" y="25"/>
                    <a:pt x="1131" y="26"/>
                  </a:cubicBezTo>
                  <a:cubicBezTo>
                    <a:pt x="1128" y="27"/>
                    <a:pt x="1127" y="27"/>
                    <a:pt x="1133" y="26"/>
                  </a:cubicBezTo>
                  <a:cubicBezTo>
                    <a:pt x="1139" y="26"/>
                    <a:pt x="1145" y="26"/>
                    <a:pt x="1152" y="28"/>
                  </a:cubicBezTo>
                  <a:cubicBezTo>
                    <a:pt x="1156" y="29"/>
                    <a:pt x="1160" y="31"/>
                    <a:pt x="1163" y="34"/>
                  </a:cubicBezTo>
                  <a:cubicBezTo>
                    <a:pt x="1165" y="35"/>
                    <a:pt x="1166" y="37"/>
                    <a:pt x="1168" y="39"/>
                  </a:cubicBezTo>
                  <a:cubicBezTo>
                    <a:pt x="1169" y="41"/>
                    <a:pt x="1170" y="44"/>
                    <a:pt x="1169" y="47"/>
                  </a:cubicBezTo>
                  <a:cubicBezTo>
                    <a:pt x="1170" y="45"/>
                    <a:pt x="1170" y="43"/>
                    <a:pt x="1169" y="41"/>
                  </a:cubicBezTo>
                  <a:cubicBezTo>
                    <a:pt x="1170" y="43"/>
                    <a:pt x="1170" y="46"/>
                    <a:pt x="1169" y="49"/>
                  </a:cubicBezTo>
                  <a:cubicBezTo>
                    <a:pt x="1166" y="46"/>
                    <a:pt x="1166" y="46"/>
                    <a:pt x="1166" y="46"/>
                  </a:cubicBezTo>
                  <a:cubicBezTo>
                    <a:pt x="1171" y="44"/>
                    <a:pt x="1177" y="43"/>
                    <a:pt x="1181" y="44"/>
                  </a:cubicBezTo>
                  <a:cubicBezTo>
                    <a:pt x="1186" y="45"/>
                    <a:pt x="1189" y="47"/>
                    <a:pt x="1188" y="46"/>
                  </a:cubicBezTo>
                  <a:cubicBezTo>
                    <a:pt x="1190" y="47"/>
                    <a:pt x="1192" y="49"/>
                    <a:pt x="1194" y="51"/>
                  </a:cubicBezTo>
                  <a:cubicBezTo>
                    <a:pt x="1196" y="53"/>
                    <a:pt x="1197" y="56"/>
                    <a:pt x="1198" y="58"/>
                  </a:cubicBezTo>
                  <a:cubicBezTo>
                    <a:pt x="1200" y="63"/>
                    <a:pt x="1200" y="67"/>
                    <a:pt x="1200" y="66"/>
                  </a:cubicBezTo>
                  <a:cubicBezTo>
                    <a:pt x="1201" y="71"/>
                    <a:pt x="1200" y="77"/>
                    <a:pt x="1199" y="82"/>
                  </a:cubicBezTo>
                  <a:cubicBezTo>
                    <a:pt x="1196" y="79"/>
                    <a:pt x="1196" y="79"/>
                    <a:pt x="1196" y="79"/>
                  </a:cubicBezTo>
                  <a:cubicBezTo>
                    <a:pt x="1201" y="78"/>
                    <a:pt x="1208" y="79"/>
                    <a:pt x="1214" y="83"/>
                  </a:cubicBezTo>
                  <a:cubicBezTo>
                    <a:pt x="1219" y="86"/>
                    <a:pt x="1222" y="93"/>
                    <a:pt x="1222" y="99"/>
                  </a:cubicBezTo>
                  <a:cubicBezTo>
                    <a:pt x="1223" y="105"/>
                    <a:pt x="1222" y="111"/>
                    <a:pt x="1220" y="116"/>
                  </a:cubicBezTo>
                  <a:cubicBezTo>
                    <a:pt x="1218" y="121"/>
                    <a:pt x="1216" y="126"/>
                    <a:pt x="1214" y="130"/>
                  </a:cubicBezTo>
                  <a:cubicBezTo>
                    <a:pt x="1212" y="126"/>
                    <a:pt x="1212" y="126"/>
                    <a:pt x="1212" y="126"/>
                  </a:cubicBezTo>
                  <a:cubicBezTo>
                    <a:pt x="1219" y="127"/>
                    <a:pt x="1225" y="129"/>
                    <a:pt x="1229" y="132"/>
                  </a:cubicBezTo>
                  <a:cubicBezTo>
                    <a:pt x="1231" y="133"/>
                    <a:pt x="1235" y="135"/>
                    <a:pt x="1237" y="138"/>
                  </a:cubicBezTo>
                  <a:cubicBezTo>
                    <a:pt x="1239" y="140"/>
                    <a:pt x="1240" y="142"/>
                    <a:pt x="1240" y="141"/>
                  </a:cubicBezTo>
                  <a:cubicBezTo>
                    <a:pt x="1238" y="138"/>
                    <a:pt x="1235" y="136"/>
                    <a:pt x="1234" y="134"/>
                  </a:cubicBezTo>
                  <a:cubicBezTo>
                    <a:pt x="1232" y="133"/>
                    <a:pt x="1230" y="132"/>
                    <a:pt x="1229" y="131"/>
                  </a:cubicBezTo>
                  <a:cubicBezTo>
                    <a:pt x="1233" y="134"/>
                    <a:pt x="1234" y="134"/>
                    <a:pt x="1234" y="134"/>
                  </a:cubicBezTo>
                  <a:cubicBezTo>
                    <a:pt x="1238" y="138"/>
                    <a:pt x="1241" y="142"/>
                    <a:pt x="1242" y="144"/>
                  </a:cubicBezTo>
                  <a:cubicBezTo>
                    <a:pt x="1243" y="146"/>
                    <a:pt x="1243" y="146"/>
                    <a:pt x="1240" y="142"/>
                  </a:cubicBezTo>
                  <a:cubicBezTo>
                    <a:pt x="1243" y="147"/>
                    <a:pt x="1244" y="151"/>
                    <a:pt x="1245" y="155"/>
                  </a:cubicBezTo>
                  <a:cubicBezTo>
                    <a:pt x="1246" y="158"/>
                    <a:pt x="1247" y="161"/>
                    <a:pt x="1247" y="165"/>
                  </a:cubicBezTo>
                  <a:cubicBezTo>
                    <a:pt x="1247" y="168"/>
                    <a:pt x="1246" y="172"/>
                    <a:pt x="1245" y="176"/>
                  </a:cubicBezTo>
                  <a:cubicBezTo>
                    <a:pt x="1244" y="181"/>
                    <a:pt x="1242" y="186"/>
                    <a:pt x="1237" y="192"/>
                  </a:cubicBezTo>
                  <a:cubicBezTo>
                    <a:pt x="1238" y="191"/>
                    <a:pt x="1237" y="192"/>
                    <a:pt x="1234" y="195"/>
                  </a:cubicBezTo>
                  <a:cubicBezTo>
                    <a:pt x="1234" y="191"/>
                    <a:pt x="1234" y="191"/>
                    <a:pt x="1234" y="191"/>
                  </a:cubicBezTo>
                  <a:cubicBezTo>
                    <a:pt x="1235" y="192"/>
                    <a:pt x="1236" y="193"/>
                    <a:pt x="1238" y="194"/>
                  </a:cubicBezTo>
                  <a:cubicBezTo>
                    <a:pt x="1243" y="197"/>
                    <a:pt x="1247" y="200"/>
                    <a:pt x="1251" y="204"/>
                  </a:cubicBezTo>
                  <a:cubicBezTo>
                    <a:pt x="1254" y="208"/>
                    <a:pt x="1256" y="211"/>
                    <a:pt x="1257" y="213"/>
                  </a:cubicBezTo>
                  <a:cubicBezTo>
                    <a:pt x="1257" y="215"/>
                    <a:pt x="1257" y="216"/>
                    <a:pt x="1257" y="216"/>
                  </a:cubicBezTo>
                  <a:cubicBezTo>
                    <a:pt x="1257" y="216"/>
                    <a:pt x="1256" y="214"/>
                    <a:pt x="1256" y="215"/>
                  </a:cubicBezTo>
                  <a:cubicBezTo>
                    <a:pt x="1258" y="220"/>
                    <a:pt x="1258" y="226"/>
                    <a:pt x="1256" y="231"/>
                  </a:cubicBezTo>
                  <a:cubicBezTo>
                    <a:pt x="1255" y="235"/>
                    <a:pt x="1253" y="239"/>
                    <a:pt x="1252" y="241"/>
                  </a:cubicBezTo>
                  <a:cubicBezTo>
                    <a:pt x="1250" y="244"/>
                    <a:pt x="1247" y="247"/>
                    <a:pt x="1245" y="250"/>
                  </a:cubicBezTo>
                  <a:cubicBezTo>
                    <a:pt x="1244" y="247"/>
                    <a:pt x="1244" y="247"/>
                    <a:pt x="1244" y="247"/>
                  </a:cubicBezTo>
                  <a:cubicBezTo>
                    <a:pt x="1245" y="248"/>
                    <a:pt x="1245" y="248"/>
                    <a:pt x="1245" y="248"/>
                  </a:cubicBezTo>
                  <a:cubicBezTo>
                    <a:pt x="1244" y="247"/>
                    <a:pt x="1244" y="247"/>
                    <a:pt x="1244" y="247"/>
                  </a:cubicBezTo>
                  <a:cubicBezTo>
                    <a:pt x="1245" y="250"/>
                    <a:pt x="1245" y="250"/>
                    <a:pt x="1245" y="250"/>
                  </a:cubicBezTo>
                  <a:cubicBezTo>
                    <a:pt x="1246" y="248"/>
                    <a:pt x="1246" y="249"/>
                    <a:pt x="1245" y="250"/>
                  </a:cubicBezTo>
                  <a:cubicBezTo>
                    <a:pt x="1244" y="247"/>
                    <a:pt x="1244" y="247"/>
                    <a:pt x="1244" y="247"/>
                  </a:cubicBezTo>
                  <a:cubicBezTo>
                    <a:pt x="1247" y="248"/>
                    <a:pt x="1254" y="252"/>
                    <a:pt x="1256" y="254"/>
                  </a:cubicBezTo>
                  <a:cubicBezTo>
                    <a:pt x="1255" y="253"/>
                    <a:pt x="1254" y="252"/>
                    <a:pt x="1253" y="251"/>
                  </a:cubicBezTo>
                  <a:cubicBezTo>
                    <a:pt x="1253" y="252"/>
                    <a:pt x="1256" y="254"/>
                    <a:pt x="1259" y="257"/>
                  </a:cubicBezTo>
                  <a:cubicBezTo>
                    <a:pt x="1262" y="259"/>
                    <a:pt x="1265" y="263"/>
                    <a:pt x="1266" y="265"/>
                  </a:cubicBezTo>
                  <a:cubicBezTo>
                    <a:pt x="1266" y="265"/>
                    <a:pt x="1264" y="262"/>
                    <a:pt x="1262" y="259"/>
                  </a:cubicBezTo>
                  <a:cubicBezTo>
                    <a:pt x="1259" y="256"/>
                    <a:pt x="1255" y="253"/>
                    <a:pt x="1253" y="251"/>
                  </a:cubicBezTo>
                  <a:cubicBezTo>
                    <a:pt x="1257" y="253"/>
                    <a:pt x="1263" y="259"/>
                    <a:pt x="1267" y="265"/>
                  </a:cubicBezTo>
                  <a:cubicBezTo>
                    <a:pt x="1266" y="264"/>
                    <a:pt x="1269" y="268"/>
                    <a:pt x="1270" y="273"/>
                  </a:cubicBezTo>
                  <a:cubicBezTo>
                    <a:pt x="1271" y="276"/>
                    <a:pt x="1271" y="279"/>
                    <a:pt x="1271" y="282"/>
                  </a:cubicBezTo>
                  <a:cubicBezTo>
                    <a:pt x="1271" y="285"/>
                    <a:pt x="1270" y="288"/>
                    <a:pt x="1269" y="290"/>
                  </a:cubicBezTo>
                  <a:cubicBezTo>
                    <a:pt x="1268" y="294"/>
                    <a:pt x="1267" y="297"/>
                    <a:pt x="1266" y="298"/>
                  </a:cubicBezTo>
                  <a:cubicBezTo>
                    <a:pt x="1265" y="300"/>
                    <a:pt x="1265" y="301"/>
                    <a:pt x="1264" y="302"/>
                  </a:cubicBezTo>
                  <a:cubicBezTo>
                    <a:pt x="1264" y="302"/>
                    <a:pt x="1262" y="305"/>
                    <a:pt x="1260" y="307"/>
                  </a:cubicBezTo>
                  <a:cubicBezTo>
                    <a:pt x="1258" y="310"/>
                    <a:pt x="1257" y="311"/>
                    <a:pt x="1259" y="308"/>
                  </a:cubicBezTo>
                  <a:cubicBezTo>
                    <a:pt x="1261" y="306"/>
                    <a:pt x="1264" y="303"/>
                    <a:pt x="1266" y="298"/>
                  </a:cubicBezTo>
                  <a:cubicBezTo>
                    <a:pt x="1264" y="300"/>
                    <a:pt x="1264" y="301"/>
                    <a:pt x="1262" y="303"/>
                  </a:cubicBezTo>
                  <a:cubicBezTo>
                    <a:pt x="1261" y="304"/>
                    <a:pt x="1260" y="306"/>
                    <a:pt x="1257" y="310"/>
                  </a:cubicBezTo>
                  <a:cubicBezTo>
                    <a:pt x="1256" y="307"/>
                    <a:pt x="1256" y="307"/>
                    <a:pt x="1256" y="307"/>
                  </a:cubicBezTo>
                  <a:cubicBezTo>
                    <a:pt x="1257" y="307"/>
                    <a:pt x="1258" y="307"/>
                    <a:pt x="1259" y="308"/>
                  </a:cubicBezTo>
                  <a:cubicBezTo>
                    <a:pt x="1263" y="309"/>
                    <a:pt x="1263" y="309"/>
                    <a:pt x="1263" y="309"/>
                  </a:cubicBezTo>
                  <a:cubicBezTo>
                    <a:pt x="1264" y="309"/>
                    <a:pt x="1264" y="309"/>
                    <a:pt x="1266" y="310"/>
                  </a:cubicBezTo>
                  <a:cubicBezTo>
                    <a:pt x="1267" y="311"/>
                    <a:pt x="1269" y="312"/>
                    <a:pt x="1272" y="316"/>
                  </a:cubicBezTo>
                  <a:cubicBezTo>
                    <a:pt x="1269" y="312"/>
                    <a:pt x="1268" y="312"/>
                    <a:pt x="1265" y="310"/>
                  </a:cubicBezTo>
                  <a:cubicBezTo>
                    <a:pt x="1270" y="313"/>
                    <a:pt x="1274" y="318"/>
                    <a:pt x="1276" y="324"/>
                  </a:cubicBezTo>
                  <a:cubicBezTo>
                    <a:pt x="1276" y="324"/>
                    <a:pt x="1276" y="324"/>
                    <a:pt x="1276" y="324"/>
                  </a:cubicBezTo>
                  <a:cubicBezTo>
                    <a:pt x="1277" y="327"/>
                    <a:pt x="1276" y="325"/>
                    <a:pt x="1277" y="326"/>
                  </a:cubicBezTo>
                  <a:cubicBezTo>
                    <a:pt x="1277" y="327"/>
                    <a:pt x="1277" y="330"/>
                    <a:pt x="1277" y="333"/>
                  </a:cubicBezTo>
                  <a:cubicBezTo>
                    <a:pt x="1277" y="336"/>
                    <a:pt x="1277" y="339"/>
                    <a:pt x="1276" y="342"/>
                  </a:cubicBezTo>
                  <a:cubicBezTo>
                    <a:pt x="1274" y="348"/>
                    <a:pt x="1270" y="353"/>
                    <a:pt x="1269" y="355"/>
                  </a:cubicBezTo>
                  <a:cubicBezTo>
                    <a:pt x="1265" y="360"/>
                    <a:pt x="1260" y="364"/>
                    <a:pt x="1255" y="366"/>
                  </a:cubicBezTo>
                  <a:cubicBezTo>
                    <a:pt x="1254" y="361"/>
                    <a:pt x="1254" y="361"/>
                    <a:pt x="1254" y="361"/>
                  </a:cubicBezTo>
                  <a:cubicBezTo>
                    <a:pt x="1257" y="361"/>
                    <a:pt x="1260" y="362"/>
                    <a:pt x="1262" y="363"/>
                  </a:cubicBezTo>
                  <a:cubicBezTo>
                    <a:pt x="1261" y="363"/>
                    <a:pt x="1261" y="363"/>
                    <a:pt x="1261" y="363"/>
                  </a:cubicBezTo>
                  <a:cubicBezTo>
                    <a:pt x="1265" y="364"/>
                    <a:pt x="1271" y="367"/>
                    <a:pt x="1275" y="371"/>
                  </a:cubicBezTo>
                  <a:cubicBezTo>
                    <a:pt x="1279" y="375"/>
                    <a:pt x="1282" y="380"/>
                    <a:pt x="1284" y="384"/>
                  </a:cubicBezTo>
                  <a:cubicBezTo>
                    <a:pt x="1284" y="383"/>
                    <a:pt x="1284" y="383"/>
                    <a:pt x="1284" y="383"/>
                  </a:cubicBezTo>
                  <a:cubicBezTo>
                    <a:pt x="1285" y="386"/>
                    <a:pt x="1287" y="390"/>
                    <a:pt x="1288" y="395"/>
                  </a:cubicBezTo>
                  <a:cubicBezTo>
                    <a:pt x="1288" y="400"/>
                    <a:pt x="1288" y="405"/>
                    <a:pt x="1288" y="409"/>
                  </a:cubicBezTo>
                  <a:cubicBezTo>
                    <a:pt x="1287" y="416"/>
                    <a:pt x="1285" y="416"/>
                    <a:pt x="1285" y="418"/>
                  </a:cubicBezTo>
                  <a:cubicBezTo>
                    <a:pt x="1284" y="418"/>
                    <a:pt x="1284" y="419"/>
                    <a:pt x="1283" y="420"/>
                  </a:cubicBezTo>
                  <a:cubicBezTo>
                    <a:pt x="1283" y="421"/>
                    <a:pt x="1282" y="424"/>
                    <a:pt x="1280" y="427"/>
                  </a:cubicBezTo>
                  <a:cubicBezTo>
                    <a:pt x="1276" y="433"/>
                    <a:pt x="1272" y="436"/>
                    <a:pt x="1269" y="438"/>
                  </a:cubicBezTo>
                  <a:cubicBezTo>
                    <a:pt x="1267" y="440"/>
                    <a:pt x="1267" y="441"/>
                    <a:pt x="1269" y="439"/>
                  </a:cubicBezTo>
                  <a:cubicBezTo>
                    <a:pt x="1268" y="440"/>
                    <a:pt x="1268" y="441"/>
                    <a:pt x="1267" y="441"/>
                  </a:cubicBezTo>
                  <a:cubicBezTo>
                    <a:pt x="1266" y="436"/>
                    <a:pt x="1266" y="436"/>
                    <a:pt x="1266" y="436"/>
                  </a:cubicBezTo>
                  <a:cubicBezTo>
                    <a:pt x="1272" y="438"/>
                    <a:pt x="1277" y="442"/>
                    <a:pt x="1282" y="447"/>
                  </a:cubicBezTo>
                  <a:cubicBezTo>
                    <a:pt x="1286" y="451"/>
                    <a:pt x="1290" y="457"/>
                    <a:pt x="1292" y="463"/>
                  </a:cubicBezTo>
                  <a:cubicBezTo>
                    <a:pt x="1297" y="475"/>
                    <a:pt x="1297" y="488"/>
                    <a:pt x="1295" y="499"/>
                  </a:cubicBezTo>
                  <a:cubicBezTo>
                    <a:pt x="1294" y="503"/>
                    <a:pt x="1295" y="501"/>
                    <a:pt x="1293" y="508"/>
                  </a:cubicBezTo>
                  <a:cubicBezTo>
                    <a:pt x="1290" y="516"/>
                    <a:pt x="1285" y="523"/>
                    <a:pt x="1279" y="530"/>
                  </a:cubicBezTo>
                  <a:cubicBezTo>
                    <a:pt x="1277" y="524"/>
                    <a:pt x="1277" y="524"/>
                    <a:pt x="1277" y="524"/>
                  </a:cubicBezTo>
                  <a:cubicBezTo>
                    <a:pt x="1285" y="525"/>
                    <a:pt x="1292" y="529"/>
                    <a:pt x="1297" y="535"/>
                  </a:cubicBezTo>
                  <a:cubicBezTo>
                    <a:pt x="1302" y="541"/>
                    <a:pt x="1305" y="549"/>
                    <a:pt x="1305" y="556"/>
                  </a:cubicBezTo>
                  <a:cubicBezTo>
                    <a:pt x="1305" y="571"/>
                    <a:pt x="1297" y="584"/>
                    <a:pt x="1286" y="589"/>
                  </a:cubicBezTo>
                  <a:cubicBezTo>
                    <a:pt x="1291" y="586"/>
                    <a:pt x="1290" y="586"/>
                    <a:pt x="1289" y="587"/>
                  </a:cubicBezTo>
                  <a:cubicBezTo>
                    <a:pt x="1288" y="587"/>
                    <a:pt x="1286" y="588"/>
                    <a:pt x="1286" y="588"/>
                  </a:cubicBezTo>
                  <a:cubicBezTo>
                    <a:pt x="1282" y="590"/>
                    <a:pt x="1279" y="591"/>
                    <a:pt x="1277" y="591"/>
                  </a:cubicBezTo>
                  <a:cubicBezTo>
                    <a:pt x="1278" y="587"/>
                    <a:pt x="1278" y="587"/>
                    <a:pt x="1278" y="587"/>
                  </a:cubicBezTo>
                  <a:cubicBezTo>
                    <a:pt x="1279" y="588"/>
                    <a:pt x="1280" y="589"/>
                    <a:pt x="1282" y="590"/>
                  </a:cubicBezTo>
                  <a:cubicBezTo>
                    <a:pt x="1281" y="589"/>
                    <a:pt x="1282" y="589"/>
                    <a:pt x="1278" y="586"/>
                  </a:cubicBezTo>
                  <a:cubicBezTo>
                    <a:pt x="1277" y="592"/>
                    <a:pt x="1277" y="592"/>
                    <a:pt x="1277" y="592"/>
                  </a:cubicBezTo>
                  <a:cubicBezTo>
                    <a:pt x="1278" y="592"/>
                    <a:pt x="1280" y="591"/>
                    <a:pt x="1283" y="591"/>
                  </a:cubicBezTo>
                  <a:cubicBezTo>
                    <a:pt x="1281" y="591"/>
                    <a:pt x="1279" y="592"/>
                    <a:pt x="1277" y="592"/>
                  </a:cubicBezTo>
                  <a:cubicBezTo>
                    <a:pt x="1278" y="586"/>
                    <a:pt x="1278" y="586"/>
                    <a:pt x="1278" y="586"/>
                  </a:cubicBezTo>
                  <a:cubicBezTo>
                    <a:pt x="1283" y="589"/>
                    <a:pt x="1288" y="593"/>
                    <a:pt x="1291" y="599"/>
                  </a:cubicBezTo>
                  <a:cubicBezTo>
                    <a:pt x="1294" y="604"/>
                    <a:pt x="1297" y="610"/>
                    <a:pt x="1298" y="615"/>
                  </a:cubicBezTo>
                  <a:cubicBezTo>
                    <a:pt x="1300" y="627"/>
                    <a:pt x="1298" y="638"/>
                    <a:pt x="1295" y="643"/>
                  </a:cubicBezTo>
                  <a:cubicBezTo>
                    <a:pt x="1297" y="637"/>
                    <a:pt x="1296" y="642"/>
                    <a:pt x="1294" y="646"/>
                  </a:cubicBezTo>
                  <a:cubicBezTo>
                    <a:pt x="1294" y="645"/>
                    <a:pt x="1293" y="648"/>
                    <a:pt x="1291" y="651"/>
                  </a:cubicBezTo>
                  <a:cubicBezTo>
                    <a:pt x="1289" y="654"/>
                    <a:pt x="1285" y="658"/>
                    <a:pt x="1280" y="660"/>
                  </a:cubicBezTo>
                  <a:cubicBezTo>
                    <a:pt x="1280" y="655"/>
                    <a:pt x="1280" y="655"/>
                    <a:pt x="1280" y="655"/>
                  </a:cubicBezTo>
                  <a:cubicBezTo>
                    <a:pt x="1283" y="657"/>
                    <a:pt x="1285" y="659"/>
                    <a:pt x="1287" y="661"/>
                  </a:cubicBezTo>
                  <a:cubicBezTo>
                    <a:pt x="1287" y="661"/>
                    <a:pt x="1288" y="662"/>
                    <a:pt x="1288" y="662"/>
                  </a:cubicBezTo>
                  <a:cubicBezTo>
                    <a:pt x="1290" y="665"/>
                    <a:pt x="1291" y="668"/>
                    <a:pt x="1291" y="670"/>
                  </a:cubicBezTo>
                  <a:cubicBezTo>
                    <a:pt x="1292" y="673"/>
                    <a:pt x="1292" y="674"/>
                    <a:pt x="1293" y="677"/>
                  </a:cubicBezTo>
                  <a:cubicBezTo>
                    <a:pt x="1293" y="679"/>
                    <a:pt x="1293" y="683"/>
                    <a:pt x="1291" y="689"/>
                  </a:cubicBezTo>
                  <a:cubicBezTo>
                    <a:pt x="1290" y="689"/>
                    <a:pt x="1290" y="690"/>
                    <a:pt x="1289" y="692"/>
                  </a:cubicBezTo>
                  <a:cubicBezTo>
                    <a:pt x="1287" y="697"/>
                    <a:pt x="1283" y="702"/>
                    <a:pt x="1277" y="705"/>
                  </a:cubicBezTo>
                  <a:cubicBezTo>
                    <a:pt x="1278" y="700"/>
                    <a:pt x="1278" y="700"/>
                    <a:pt x="1278" y="700"/>
                  </a:cubicBezTo>
                  <a:cubicBezTo>
                    <a:pt x="1284" y="708"/>
                    <a:pt x="1287" y="718"/>
                    <a:pt x="1288" y="727"/>
                  </a:cubicBezTo>
                  <a:cubicBezTo>
                    <a:pt x="1288" y="730"/>
                    <a:pt x="1288" y="734"/>
                    <a:pt x="1288" y="738"/>
                  </a:cubicBezTo>
                  <a:cubicBezTo>
                    <a:pt x="1288" y="744"/>
                    <a:pt x="1286" y="754"/>
                    <a:pt x="1288" y="744"/>
                  </a:cubicBezTo>
                  <a:cubicBezTo>
                    <a:pt x="1286" y="755"/>
                    <a:pt x="1282" y="764"/>
                    <a:pt x="1278" y="771"/>
                  </a:cubicBezTo>
                  <a:cubicBezTo>
                    <a:pt x="1273" y="777"/>
                    <a:pt x="1268" y="781"/>
                    <a:pt x="1265" y="783"/>
                  </a:cubicBezTo>
                  <a:cubicBezTo>
                    <a:pt x="1260" y="785"/>
                    <a:pt x="1254" y="787"/>
                    <a:pt x="1248" y="786"/>
                  </a:cubicBezTo>
                  <a:cubicBezTo>
                    <a:pt x="1250" y="780"/>
                    <a:pt x="1250" y="780"/>
                    <a:pt x="1250" y="780"/>
                  </a:cubicBezTo>
                  <a:cubicBezTo>
                    <a:pt x="1257" y="783"/>
                    <a:pt x="1264" y="788"/>
                    <a:pt x="1269" y="795"/>
                  </a:cubicBezTo>
                  <a:cubicBezTo>
                    <a:pt x="1273" y="802"/>
                    <a:pt x="1275" y="812"/>
                    <a:pt x="1272" y="821"/>
                  </a:cubicBezTo>
                  <a:cubicBezTo>
                    <a:pt x="1270" y="830"/>
                    <a:pt x="1263" y="837"/>
                    <a:pt x="1256" y="842"/>
                  </a:cubicBezTo>
                  <a:cubicBezTo>
                    <a:pt x="1248" y="847"/>
                    <a:pt x="1240" y="849"/>
                    <a:pt x="1232" y="851"/>
                  </a:cubicBezTo>
                  <a:cubicBezTo>
                    <a:pt x="1235" y="847"/>
                    <a:pt x="1235" y="847"/>
                    <a:pt x="1235" y="847"/>
                  </a:cubicBezTo>
                  <a:cubicBezTo>
                    <a:pt x="1235" y="852"/>
                    <a:pt x="1234" y="858"/>
                    <a:pt x="1232" y="863"/>
                  </a:cubicBezTo>
                  <a:cubicBezTo>
                    <a:pt x="1230" y="869"/>
                    <a:pt x="1226" y="873"/>
                    <a:pt x="1221" y="876"/>
                  </a:cubicBezTo>
                  <a:cubicBezTo>
                    <a:pt x="1222" y="875"/>
                    <a:pt x="1222" y="875"/>
                    <a:pt x="1222" y="875"/>
                  </a:cubicBezTo>
                  <a:cubicBezTo>
                    <a:pt x="1216" y="879"/>
                    <a:pt x="1214" y="879"/>
                    <a:pt x="1213" y="880"/>
                  </a:cubicBezTo>
                  <a:cubicBezTo>
                    <a:pt x="1212" y="880"/>
                    <a:pt x="1212" y="881"/>
                    <a:pt x="1207" y="882"/>
                  </a:cubicBezTo>
                  <a:cubicBezTo>
                    <a:pt x="1209" y="881"/>
                    <a:pt x="1206" y="881"/>
                    <a:pt x="1205" y="881"/>
                  </a:cubicBezTo>
                  <a:cubicBezTo>
                    <a:pt x="1203" y="881"/>
                    <a:pt x="1202" y="881"/>
                    <a:pt x="1207" y="880"/>
                  </a:cubicBezTo>
                  <a:cubicBezTo>
                    <a:pt x="1198" y="881"/>
                    <a:pt x="1192" y="880"/>
                    <a:pt x="1187" y="878"/>
                  </a:cubicBezTo>
                  <a:cubicBezTo>
                    <a:pt x="1185" y="877"/>
                    <a:pt x="1183" y="875"/>
                    <a:pt x="1181" y="873"/>
                  </a:cubicBezTo>
                  <a:cubicBezTo>
                    <a:pt x="1179" y="871"/>
                    <a:pt x="1178" y="868"/>
                    <a:pt x="1178" y="865"/>
                  </a:cubicBezTo>
                  <a:cubicBezTo>
                    <a:pt x="1185" y="864"/>
                    <a:pt x="1185" y="864"/>
                    <a:pt x="1185" y="864"/>
                  </a:cubicBezTo>
                  <a:cubicBezTo>
                    <a:pt x="1185" y="865"/>
                    <a:pt x="1185" y="866"/>
                    <a:pt x="1185" y="866"/>
                  </a:cubicBezTo>
                  <a:cubicBezTo>
                    <a:pt x="1185" y="867"/>
                    <a:pt x="1185" y="866"/>
                    <a:pt x="1185" y="864"/>
                  </a:cubicBezTo>
                  <a:cubicBezTo>
                    <a:pt x="1178" y="865"/>
                    <a:pt x="1178" y="865"/>
                    <a:pt x="1178" y="865"/>
                  </a:cubicBezTo>
                  <a:cubicBezTo>
                    <a:pt x="1178" y="869"/>
                    <a:pt x="1180" y="873"/>
                    <a:pt x="1179" y="871"/>
                  </a:cubicBezTo>
                  <a:cubicBezTo>
                    <a:pt x="1179" y="871"/>
                    <a:pt x="1178" y="868"/>
                    <a:pt x="1177" y="865"/>
                  </a:cubicBezTo>
                  <a:cubicBezTo>
                    <a:pt x="1185" y="864"/>
                    <a:pt x="1185" y="864"/>
                    <a:pt x="1185" y="864"/>
                  </a:cubicBezTo>
                  <a:cubicBezTo>
                    <a:pt x="1186" y="868"/>
                    <a:pt x="1186" y="875"/>
                    <a:pt x="1183" y="880"/>
                  </a:cubicBezTo>
                  <a:cubicBezTo>
                    <a:pt x="1183" y="879"/>
                    <a:pt x="1183" y="879"/>
                    <a:pt x="1183" y="879"/>
                  </a:cubicBezTo>
                  <a:cubicBezTo>
                    <a:pt x="1182" y="884"/>
                    <a:pt x="1180" y="887"/>
                    <a:pt x="1180" y="888"/>
                  </a:cubicBezTo>
                  <a:cubicBezTo>
                    <a:pt x="1177" y="892"/>
                    <a:pt x="1179" y="888"/>
                    <a:pt x="1180" y="886"/>
                  </a:cubicBezTo>
                  <a:cubicBezTo>
                    <a:pt x="1178" y="890"/>
                    <a:pt x="1175" y="893"/>
                    <a:pt x="1172" y="895"/>
                  </a:cubicBezTo>
                  <a:cubicBezTo>
                    <a:pt x="1170" y="897"/>
                    <a:pt x="1169" y="897"/>
                    <a:pt x="1170" y="896"/>
                  </a:cubicBezTo>
                  <a:cubicBezTo>
                    <a:pt x="1171" y="896"/>
                    <a:pt x="1172" y="894"/>
                    <a:pt x="1174" y="892"/>
                  </a:cubicBezTo>
                  <a:cubicBezTo>
                    <a:pt x="1176" y="890"/>
                    <a:pt x="1178" y="888"/>
                    <a:pt x="1179" y="885"/>
                  </a:cubicBezTo>
                  <a:cubicBezTo>
                    <a:pt x="1181" y="882"/>
                    <a:pt x="1181" y="880"/>
                    <a:pt x="1181" y="879"/>
                  </a:cubicBezTo>
                  <a:cubicBezTo>
                    <a:pt x="1181" y="879"/>
                    <a:pt x="1181" y="879"/>
                    <a:pt x="1181" y="879"/>
                  </a:cubicBezTo>
                  <a:cubicBezTo>
                    <a:pt x="1182" y="877"/>
                    <a:pt x="1182" y="877"/>
                    <a:pt x="1181" y="879"/>
                  </a:cubicBezTo>
                  <a:cubicBezTo>
                    <a:pt x="1181" y="878"/>
                    <a:pt x="1181" y="878"/>
                    <a:pt x="1181" y="878"/>
                  </a:cubicBezTo>
                  <a:cubicBezTo>
                    <a:pt x="1180" y="880"/>
                    <a:pt x="1180" y="880"/>
                    <a:pt x="1180" y="880"/>
                  </a:cubicBezTo>
                  <a:cubicBezTo>
                    <a:pt x="1179" y="883"/>
                    <a:pt x="1178" y="886"/>
                    <a:pt x="1175" y="889"/>
                  </a:cubicBezTo>
                  <a:cubicBezTo>
                    <a:pt x="1172" y="892"/>
                    <a:pt x="1177" y="887"/>
                    <a:pt x="1178" y="883"/>
                  </a:cubicBezTo>
                  <a:cubicBezTo>
                    <a:pt x="1179" y="881"/>
                    <a:pt x="1180" y="879"/>
                    <a:pt x="1180" y="879"/>
                  </a:cubicBezTo>
                  <a:cubicBezTo>
                    <a:pt x="1179" y="879"/>
                    <a:pt x="1179" y="882"/>
                    <a:pt x="1175" y="887"/>
                  </a:cubicBezTo>
                  <a:cubicBezTo>
                    <a:pt x="1172" y="892"/>
                    <a:pt x="1168" y="895"/>
                    <a:pt x="1166" y="896"/>
                  </a:cubicBezTo>
                  <a:cubicBezTo>
                    <a:pt x="1164" y="897"/>
                    <a:pt x="1164" y="898"/>
                    <a:pt x="1169" y="895"/>
                  </a:cubicBezTo>
                  <a:cubicBezTo>
                    <a:pt x="1164" y="898"/>
                    <a:pt x="1160" y="899"/>
                    <a:pt x="1158" y="900"/>
                  </a:cubicBezTo>
                  <a:cubicBezTo>
                    <a:pt x="1155" y="901"/>
                    <a:pt x="1154" y="901"/>
                    <a:pt x="1153" y="901"/>
                  </a:cubicBezTo>
                  <a:cubicBezTo>
                    <a:pt x="1151" y="902"/>
                    <a:pt x="1150" y="902"/>
                    <a:pt x="1147" y="902"/>
                  </a:cubicBezTo>
                  <a:cubicBezTo>
                    <a:pt x="1144" y="902"/>
                    <a:pt x="1140" y="902"/>
                    <a:pt x="1134" y="901"/>
                  </a:cubicBezTo>
                  <a:cubicBezTo>
                    <a:pt x="1131" y="899"/>
                    <a:pt x="1135" y="901"/>
                    <a:pt x="1141" y="902"/>
                  </a:cubicBezTo>
                  <a:cubicBezTo>
                    <a:pt x="1146" y="902"/>
                    <a:pt x="1152" y="902"/>
                    <a:pt x="1149" y="902"/>
                  </a:cubicBezTo>
                  <a:cubicBezTo>
                    <a:pt x="1137" y="901"/>
                    <a:pt x="1126" y="898"/>
                    <a:pt x="1117" y="892"/>
                  </a:cubicBezTo>
                  <a:cubicBezTo>
                    <a:pt x="1122" y="896"/>
                    <a:pt x="1122" y="896"/>
                    <a:pt x="1120" y="895"/>
                  </a:cubicBezTo>
                  <a:cubicBezTo>
                    <a:pt x="1118" y="894"/>
                    <a:pt x="1115" y="892"/>
                    <a:pt x="1111" y="890"/>
                  </a:cubicBezTo>
                  <a:cubicBezTo>
                    <a:pt x="1103" y="882"/>
                    <a:pt x="1115" y="892"/>
                    <a:pt x="1108" y="886"/>
                  </a:cubicBezTo>
                  <a:cubicBezTo>
                    <a:pt x="1113" y="885"/>
                    <a:pt x="1113" y="885"/>
                    <a:pt x="1113" y="885"/>
                  </a:cubicBezTo>
                  <a:cubicBezTo>
                    <a:pt x="1113" y="886"/>
                    <a:pt x="1112" y="888"/>
                    <a:pt x="1111" y="890"/>
                  </a:cubicBezTo>
                  <a:cubicBezTo>
                    <a:pt x="1110" y="891"/>
                    <a:pt x="1107" y="895"/>
                    <a:pt x="1105" y="897"/>
                  </a:cubicBezTo>
                  <a:cubicBezTo>
                    <a:pt x="1104" y="898"/>
                    <a:pt x="1104" y="899"/>
                    <a:pt x="1104" y="899"/>
                  </a:cubicBezTo>
                  <a:cubicBezTo>
                    <a:pt x="1104" y="899"/>
                    <a:pt x="1106" y="897"/>
                    <a:pt x="1108" y="895"/>
                  </a:cubicBezTo>
                  <a:cubicBezTo>
                    <a:pt x="1107" y="898"/>
                    <a:pt x="1103" y="901"/>
                    <a:pt x="1097" y="904"/>
                  </a:cubicBezTo>
                  <a:cubicBezTo>
                    <a:pt x="1092" y="906"/>
                    <a:pt x="1085" y="906"/>
                    <a:pt x="1080" y="905"/>
                  </a:cubicBezTo>
                  <a:cubicBezTo>
                    <a:pt x="1077" y="904"/>
                    <a:pt x="1082" y="905"/>
                    <a:pt x="1085" y="905"/>
                  </a:cubicBezTo>
                  <a:cubicBezTo>
                    <a:pt x="1087" y="905"/>
                    <a:pt x="1088" y="905"/>
                    <a:pt x="1087" y="905"/>
                  </a:cubicBezTo>
                  <a:cubicBezTo>
                    <a:pt x="1087" y="905"/>
                    <a:pt x="1084" y="905"/>
                    <a:pt x="1079" y="903"/>
                  </a:cubicBezTo>
                  <a:cubicBezTo>
                    <a:pt x="1081" y="904"/>
                    <a:pt x="1074" y="903"/>
                    <a:pt x="1070" y="901"/>
                  </a:cubicBezTo>
                  <a:cubicBezTo>
                    <a:pt x="1065" y="898"/>
                    <a:pt x="1061" y="896"/>
                    <a:pt x="1065" y="899"/>
                  </a:cubicBezTo>
                  <a:cubicBezTo>
                    <a:pt x="1062" y="897"/>
                    <a:pt x="1060" y="896"/>
                    <a:pt x="1060" y="895"/>
                  </a:cubicBezTo>
                  <a:cubicBezTo>
                    <a:pt x="1060" y="895"/>
                    <a:pt x="1061" y="895"/>
                    <a:pt x="1063" y="897"/>
                  </a:cubicBezTo>
                  <a:cubicBezTo>
                    <a:pt x="1059" y="894"/>
                    <a:pt x="1055" y="891"/>
                    <a:pt x="1051" y="887"/>
                  </a:cubicBezTo>
                  <a:cubicBezTo>
                    <a:pt x="1057" y="886"/>
                    <a:pt x="1057" y="886"/>
                    <a:pt x="1057" y="886"/>
                  </a:cubicBezTo>
                  <a:cubicBezTo>
                    <a:pt x="1055" y="893"/>
                    <a:pt x="1051" y="897"/>
                    <a:pt x="1049" y="899"/>
                  </a:cubicBezTo>
                  <a:cubicBezTo>
                    <a:pt x="1049" y="900"/>
                    <a:pt x="1048" y="901"/>
                    <a:pt x="1047" y="902"/>
                  </a:cubicBezTo>
                  <a:cubicBezTo>
                    <a:pt x="1045" y="905"/>
                    <a:pt x="1041" y="908"/>
                    <a:pt x="1035" y="910"/>
                  </a:cubicBezTo>
                  <a:cubicBezTo>
                    <a:pt x="1033" y="912"/>
                    <a:pt x="1029" y="913"/>
                    <a:pt x="1026" y="913"/>
                  </a:cubicBezTo>
                  <a:cubicBezTo>
                    <a:pt x="1022" y="913"/>
                    <a:pt x="1018" y="913"/>
                    <a:pt x="1015" y="912"/>
                  </a:cubicBezTo>
                  <a:cubicBezTo>
                    <a:pt x="1008" y="910"/>
                    <a:pt x="1003" y="907"/>
                    <a:pt x="1004" y="907"/>
                  </a:cubicBezTo>
                  <a:cubicBezTo>
                    <a:pt x="1002" y="906"/>
                    <a:pt x="996" y="902"/>
                    <a:pt x="992" y="899"/>
                  </a:cubicBezTo>
                  <a:cubicBezTo>
                    <a:pt x="998" y="897"/>
                    <a:pt x="998" y="897"/>
                    <a:pt x="998" y="897"/>
                  </a:cubicBezTo>
                  <a:cubicBezTo>
                    <a:pt x="997" y="901"/>
                    <a:pt x="996" y="903"/>
                    <a:pt x="998" y="900"/>
                  </a:cubicBezTo>
                  <a:cubicBezTo>
                    <a:pt x="998" y="899"/>
                    <a:pt x="998" y="898"/>
                    <a:pt x="999" y="897"/>
                  </a:cubicBezTo>
                  <a:cubicBezTo>
                    <a:pt x="992" y="899"/>
                    <a:pt x="992" y="899"/>
                    <a:pt x="992" y="899"/>
                  </a:cubicBezTo>
                  <a:cubicBezTo>
                    <a:pt x="996" y="903"/>
                    <a:pt x="999" y="905"/>
                    <a:pt x="1002" y="907"/>
                  </a:cubicBezTo>
                  <a:cubicBezTo>
                    <a:pt x="1004" y="908"/>
                    <a:pt x="1007" y="910"/>
                    <a:pt x="1010" y="911"/>
                  </a:cubicBezTo>
                  <a:cubicBezTo>
                    <a:pt x="1003" y="908"/>
                    <a:pt x="997" y="904"/>
                    <a:pt x="992" y="900"/>
                  </a:cubicBezTo>
                  <a:cubicBezTo>
                    <a:pt x="999" y="898"/>
                    <a:pt x="999" y="898"/>
                    <a:pt x="999" y="898"/>
                  </a:cubicBezTo>
                  <a:cubicBezTo>
                    <a:pt x="998" y="900"/>
                    <a:pt x="998" y="902"/>
                    <a:pt x="997" y="904"/>
                  </a:cubicBezTo>
                  <a:cubicBezTo>
                    <a:pt x="996" y="905"/>
                    <a:pt x="996" y="905"/>
                    <a:pt x="996" y="905"/>
                  </a:cubicBezTo>
                  <a:cubicBezTo>
                    <a:pt x="995" y="908"/>
                    <a:pt x="992" y="912"/>
                    <a:pt x="989" y="914"/>
                  </a:cubicBezTo>
                  <a:cubicBezTo>
                    <a:pt x="986" y="917"/>
                    <a:pt x="982" y="919"/>
                    <a:pt x="980" y="920"/>
                  </a:cubicBezTo>
                  <a:cubicBezTo>
                    <a:pt x="982" y="919"/>
                    <a:pt x="983" y="918"/>
                    <a:pt x="982" y="919"/>
                  </a:cubicBezTo>
                  <a:cubicBezTo>
                    <a:pt x="982" y="919"/>
                    <a:pt x="980" y="919"/>
                    <a:pt x="978" y="920"/>
                  </a:cubicBezTo>
                  <a:cubicBezTo>
                    <a:pt x="976" y="920"/>
                    <a:pt x="974" y="921"/>
                    <a:pt x="972" y="921"/>
                  </a:cubicBezTo>
                  <a:cubicBezTo>
                    <a:pt x="967" y="921"/>
                    <a:pt x="964" y="920"/>
                    <a:pt x="962" y="919"/>
                  </a:cubicBezTo>
                  <a:cubicBezTo>
                    <a:pt x="960" y="918"/>
                    <a:pt x="960" y="918"/>
                    <a:pt x="959" y="918"/>
                  </a:cubicBezTo>
                  <a:cubicBezTo>
                    <a:pt x="959" y="917"/>
                    <a:pt x="959" y="917"/>
                    <a:pt x="957" y="916"/>
                  </a:cubicBezTo>
                  <a:cubicBezTo>
                    <a:pt x="956" y="915"/>
                    <a:pt x="953" y="914"/>
                    <a:pt x="949" y="911"/>
                  </a:cubicBezTo>
                  <a:cubicBezTo>
                    <a:pt x="953" y="914"/>
                    <a:pt x="958" y="916"/>
                    <a:pt x="963" y="918"/>
                  </a:cubicBezTo>
                  <a:cubicBezTo>
                    <a:pt x="959" y="917"/>
                    <a:pt x="953" y="914"/>
                    <a:pt x="947" y="908"/>
                  </a:cubicBezTo>
                  <a:cubicBezTo>
                    <a:pt x="943" y="905"/>
                    <a:pt x="939" y="900"/>
                    <a:pt x="937" y="898"/>
                  </a:cubicBezTo>
                  <a:cubicBezTo>
                    <a:pt x="936" y="896"/>
                    <a:pt x="936" y="896"/>
                    <a:pt x="936" y="896"/>
                  </a:cubicBezTo>
                  <a:cubicBezTo>
                    <a:pt x="945" y="895"/>
                    <a:pt x="945" y="895"/>
                    <a:pt x="945" y="895"/>
                  </a:cubicBezTo>
                  <a:cubicBezTo>
                    <a:pt x="945" y="900"/>
                    <a:pt x="944" y="900"/>
                    <a:pt x="943" y="902"/>
                  </a:cubicBezTo>
                  <a:cubicBezTo>
                    <a:pt x="943" y="903"/>
                    <a:pt x="942" y="904"/>
                    <a:pt x="939" y="909"/>
                  </a:cubicBezTo>
                  <a:cubicBezTo>
                    <a:pt x="942" y="905"/>
                    <a:pt x="944" y="900"/>
                    <a:pt x="945" y="894"/>
                  </a:cubicBezTo>
                  <a:cubicBezTo>
                    <a:pt x="937" y="896"/>
                    <a:pt x="937" y="896"/>
                    <a:pt x="937" y="896"/>
                  </a:cubicBezTo>
                  <a:cubicBezTo>
                    <a:pt x="937" y="896"/>
                    <a:pt x="937" y="896"/>
                    <a:pt x="937" y="896"/>
                  </a:cubicBezTo>
                  <a:cubicBezTo>
                    <a:pt x="937" y="896"/>
                    <a:pt x="937" y="896"/>
                    <a:pt x="937" y="896"/>
                  </a:cubicBezTo>
                  <a:cubicBezTo>
                    <a:pt x="945" y="894"/>
                    <a:pt x="945" y="894"/>
                    <a:pt x="945" y="894"/>
                  </a:cubicBezTo>
                  <a:cubicBezTo>
                    <a:pt x="944" y="895"/>
                    <a:pt x="944" y="899"/>
                    <a:pt x="942" y="903"/>
                  </a:cubicBezTo>
                  <a:cubicBezTo>
                    <a:pt x="939" y="907"/>
                    <a:pt x="936" y="911"/>
                    <a:pt x="931" y="915"/>
                  </a:cubicBezTo>
                  <a:cubicBezTo>
                    <a:pt x="927" y="918"/>
                    <a:pt x="922" y="921"/>
                    <a:pt x="919" y="922"/>
                  </a:cubicBezTo>
                  <a:cubicBezTo>
                    <a:pt x="918" y="923"/>
                    <a:pt x="917" y="923"/>
                    <a:pt x="918" y="923"/>
                  </a:cubicBezTo>
                  <a:cubicBezTo>
                    <a:pt x="918" y="923"/>
                    <a:pt x="920" y="922"/>
                    <a:pt x="924" y="921"/>
                  </a:cubicBezTo>
                  <a:cubicBezTo>
                    <a:pt x="917" y="924"/>
                    <a:pt x="906" y="925"/>
                    <a:pt x="912" y="924"/>
                  </a:cubicBezTo>
                  <a:cubicBezTo>
                    <a:pt x="908" y="925"/>
                    <a:pt x="906" y="925"/>
                    <a:pt x="905" y="925"/>
                  </a:cubicBezTo>
                  <a:cubicBezTo>
                    <a:pt x="904" y="925"/>
                    <a:pt x="905" y="925"/>
                    <a:pt x="905" y="925"/>
                  </a:cubicBezTo>
                  <a:cubicBezTo>
                    <a:pt x="906" y="925"/>
                    <a:pt x="906" y="925"/>
                    <a:pt x="906" y="925"/>
                  </a:cubicBezTo>
                  <a:cubicBezTo>
                    <a:pt x="905" y="925"/>
                    <a:pt x="904" y="926"/>
                    <a:pt x="900" y="926"/>
                  </a:cubicBezTo>
                  <a:cubicBezTo>
                    <a:pt x="897" y="925"/>
                    <a:pt x="893" y="924"/>
                    <a:pt x="888" y="922"/>
                  </a:cubicBezTo>
                  <a:cubicBezTo>
                    <a:pt x="883" y="920"/>
                    <a:pt x="878" y="917"/>
                    <a:pt x="874" y="913"/>
                  </a:cubicBezTo>
                  <a:cubicBezTo>
                    <a:pt x="880" y="912"/>
                    <a:pt x="880" y="912"/>
                    <a:pt x="880" y="912"/>
                  </a:cubicBezTo>
                  <a:cubicBezTo>
                    <a:pt x="879" y="914"/>
                    <a:pt x="878" y="916"/>
                    <a:pt x="877" y="918"/>
                  </a:cubicBezTo>
                  <a:cubicBezTo>
                    <a:pt x="878" y="916"/>
                    <a:pt x="879" y="914"/>
                    <a:pt x="879" y="911"/>
                  </a:cubicBezTo>
                  <a:cubicBezTo>
                    <a:pt x="874" y="913"/>
                    <a:pt x="874" y="913"/>
                    <a:pt x="874" y="913"/>
                  </a:cubicBezTo>
                  <a:cubicBezTo>
                    <a:pt x="877" y="915"/>
                    <a:pt x="879" y="916"/>
                    <a:pt x="881" y="917"/>
                  </a:cubicBezTo>
                  <a:cubicBezTo>
                    <a:pt x="879" y="916"/>
                    <a:pt x="877" y="914"/>
                    <a:pt x="875" y="913"/>
                  </a:cubicBezTo>
                  <a:cubicBezTo>
                    <a:pt x="879" y="911"/>
                    <a:pt x="879" y="911"/>
                    <a:pt x="879" y="911"/>
                  </a:cubicBezTo>
                  <a:cubicBezTo>
                    <a:pt x="878" y="913"/>
                    <a:pt x="878" y="913"/>
                    <a:pt x="878" y="913"/>
                  </a:cubicBezTo>
                  <a:cubicBezTo>
                    <a:pt x="879" y="911"/>
                    <a:pt x="879" y="911"/>
                    <a:pt x="879" y="911"/>
                  </a:cubicBezTo>
                  <a:cubicBezTo>
                    <a:pt x="875" y="912"/>
                    <a:pt x="875" y="912"/>
                    <a:pt x="875" y="912"/>
                  </a:cubicBezTo>
                  <a:cubicBezTo>
                    <a:pt x="879" y="915"/>
                    <a:pt x="877" y="914"/>
                    <a:pt x="875" y="912"/>
                  </a:cubicBezTo>
                  <a:cubicBezTo>
                    <a:pt x="878" y="911"/>
                    <a:pt x="878" y="911"/>
                    <a:pt x="878" y="911"/>
                  </a:cubicBezTo>
                  <a:cubicBezTo>
                    <a:pt x="878" y="913"/>
                    <a:pt x="877" y="915"/>
                    <a:pt x="877" y="912"/>
                  </a:cubicBezTo>
                  <a:cubicBezTo>
                    <a:pt x="876" y="915"/>
                    <a:pt x="875" y="918"/>
                    <a:pt x="873" y="921"/>
                  </a:cubicBezTo>
                  <a:cubicBezTo>
                    <a:pt x="871" y="924"/>
                    <a:pt x="868" y="927"/>
                    <a:pt x="865" y="928"/>
                  </a:cubicBezTo>
                  <a:cubicBezTo>
                    <a:pt x="869" y="926"/>
                    <a:pt x="870" y="925"/>
                    <a:pt x="870" y="926"/>
                  </a:cubicBezTo>
                  <a:cubicBezTo>
                    <a:pt x="869" y="927"/>
                    <a:pt x="867" y="929"/>
                    <a:pt x="863" y="931"/>
                  </a:cubicBezTo>
                  <a:cubicBezTo>
                    <a:pt x="857" y="935"/>
                    <a:pt x="847" y="936"/>
                    <a:pt x="850" y="936"/>
                  </a:cubicBezTo>
                  <a:cubicBezTo>
                    <a:pt x="844" y="937"/>
                    <a:pt x="839" y="936"/>
                    <a:pt x="836" y="935"/>
                  </a:cubicBezTo>
                  <a:cubicBezTo>
                    <a:pt x="833" y="934"/>
                    <a:pt x="831" y="934"/>
                    <a:pt x="829" y="933"/>
                  </a:cubicBezTo>
                  <a:cubicBezTo>
                    <a:pt x="822" y="930"/>
                    <a:pt x="822" y="930"/>
                    <a:pt x="822" y="930"/>
                  </a:cubicBezTo>
                  <a:cubicBezTo>
                    <a:pt x="819" y="928"/>
                    <a:pt x="814" y="926"/>
                    <a:pt x="809" y="922"/>
                  </a:cubicBezTo>
                  <a:cubicBezTo>
                    <a:pt x="810" y="924"/>
                    <a:pt x="809" y="923"/>
                    <a:pt x="808" y="923"/>
                  </a:cubicBezTo>
                  <a:cubicBezTo>
                    <a:pt x="807" y="922"/>
                    <a:pt x="808" y="923"/>
                    <a:pt x="815" y="928"/>
                  </a:cubicBezTo>
                  <a:cubicBezTo>
                    <a:pt x="809" y="924"/>
                    <a:pt x="806" y="922"/>
                    <a:pt x="804" y="920"/>
                  </a:cubicBezTo>
                  <a:cubicBezTo>
                    <a:pt x="811" y="919"/>
                    <a:pt x="811" y="919"/>
                    <a:pt x="811" y="919"/>
                  </a:cubicBezTo>
                  <a:cubicBezTo>
                    <a:pt x="810" y="920"/>
                    <a:pt x="810" y="922"/>
                    <a:pt x="808" y="924"/>
                  </a:cubicBezTo>
                  <a:cubicBezTo>
                    <a:pt x="807" y="926"/>
                    <a:pt x="805" y="930"/>
                    <a:pt x="800" y="933"/>
                  </a:cubicBezTo>
                  <a:cubicBezTo>
                    <a:pt x="803" y="931"/>
                    <a:pt x="803" y="930"/>
                    <a:pt x="803" y="930"/>
                  </a:cubicBezTo>
                  <a:cubicBezTo>
                    <a:pt x="802" y="930"/>
                    <a:pt x="801" y="932"/>
                    <a:pt x="800" y="933"/>
                  </a:cubicBezTo>
                  <a:cubicBezTo>
                    <a:pt x="798" y="934"/>
                    <a:pt x="797" y="934"/>
                    <a:pt x="797" y="934"/>
                  </a:cubicBezTo>
                  <a:cubicBezTo>
                    <a:pt x="797" y="933"/>
                    <a:pt x="799" y="932"/>
                    <a:pt x="803" y="928"/>
                  </a:cubicBezTo>
                  <a:cubicBezTo>
                    <a:pt x="803" y="929"/>
                    <a:pt x="804" y="927"/>
                    <a:pt x="806" y="925"/>
                  </a:cubicBezTo>
                  <a:cubicBezTo>
                    <a:pt x="807" y="923"/>
                    <a:pt x="809" y="920"/>
                    <a:pt x="810" y="918"/>
                  </a:cubicBezTo>
                  <a:cubicBezTo>
                    <a:pt x="805" y="919"/>
                    <a:pt x="805" y="919"/>
                    <a:pt x="805" y="919"/>
                  </a:cubicBezTo>
                  <a:cubicBezTo>
                    <a:pt x="806" y="920"/>
                    <a:pt x="806" y="920"/>
                    <a:pt x="807" y="921"/>
                  </a:cubicBezTo>
                  <a:cubicBezTo>
                    <a:pt x="806" y="920"/>
                    <a:pt x="805" y="919"/>
                    <a:pt x="805" y="919"/>
                  </a:cubicBezTo>
                  <a:cubicBezTo>
                    <a:pt x="810" y="918"/>
                    <a:pt x="810" y="918"/>
                    <a:pt x="810" y="918"/>
                  </a:cubicBezTo>
                  <a:cubicBezTo>
                    <a:pt x="809" y="919"/>
                    <a:pt x="809" y="919"/>
                    <a:pt x="808" y="920"/>
                  </a:cubicBezTo>
                  <a:cubicBezTo>
                    <a:pt x="807" y="921"/>
                    <a:pt x="806" y="923"/>
                    <a:pt x="802" y="928"/>
                  </a:cubicBezTo>
                  <a:cubicBezTo>
                    <a:pt x="798" y="932"/>
                    <a:pt x="793" y="935"/>
                    <a:pt x="788" y="936"/>
                  </a:cubicBezTo>
                  <a:cubicBezTo>
                    <a:pt x="783" y="937"/>
                    <a:pt x="780" y="937"/>
                    <a:pt x="781" y="937"/>
                  </a:cubicBezTo>
                  <a:cubicBezTo>
                    <a:pt x="781" y="937"/>
                    <a:pt x="785" y="938"/>
                    <a:pt x="789" y="937"/>
                  </a:cubicBezTo>
                  <a:cubicBezTo>
                    <a:pt x="792" y="936"/>
                    <a:pt x="794" y="935"/>
                    <a:pt x="791" y="937"/>
                  </a:cubicBezTo>
                  <a:cubicBezTo>
                    <a:pt x="785" y="938"/>
                    <a:pt x="781" y="938"/>
                    <a:pt x="777" y="937"/>
                  </a:cubicBezTo>
                  <a:cubicBezTo>
                    <a:pt x="774" y="936"/>
                    <a:pt x="771" y="935"/>
                    <a:pt x="769" y="934"/>
                  </a:cubicBezTo>
                  <a:cubicBezTo>
                    <a:pt x="765" y="932"/>
                    <a:pt x="763" y="931"/>
                    <a:pt x="759" y="929"/>
                  </a:cubicBezTo>
                  <a:cubicBezTo>
                    <a:pt x="764" y="932"/>
                    <a:pt x="768" y="934"/>
                    <a:pt x="770" y="935"/>
                  </a:cubicBezTo>
                  <a:cubicBezTo>
                    <a:pt x="772" y="937"/>
                    <a:pt x="773" y="937"/>
                    <a:pt x="773" y="937"/>
                  </a:cubicBezTo>
                  <a:cubicBezTo>
                    <a:pt x="768" y="936"/>
                    <a:pt x="763" y="933"/>
                    <a:pt x="759" y="930"/>
                  </a:cubicBezTo>
                  <a:cubicBezTo>
                    <a:pt x="762" y="932"/>
                    <a:pt x="762" y="932"/>
                    <a:pt x="762" y="932"/>
                  </a:cubicBezTo>
                  <a:cubicBezTo>
                    <a:pt x="755" y="927"/>
                    <a:pt x="752" y="924"/>
                    <a:pt x="751" y="923"/>
                  </a:cubicBezTo>
                  <a:cubicBezTo>
                    <a:pt x="749" y="922"/>
                    <a:pt x="749" y="922"/>
                    <a:pt x="747" y="921"/>
                  </a:cubicBezTo>
                  <a:cubicBezTo>
                    <a:pt x="755" y="919"/>
                    <a:pt x="755" y="919"/>
                    <a:pt x="755" y="919"/>
                  </a:cubicBezTo>
                  <a:cubicBezTo>
                    <a:pt x="755" y="921"/>
                    <a:pt x="753" y="924"/>
                    <a:pt x="749" y="931"/>
                  </a:cubicBezTo>
                  <a:cubicBezTo>
                    <a:pt x="746" y="934"/>
                    <a:pt x="744" y="936"/>
                    <a:pt x="741" y="939"/>
                  </a:cubicBezTo>
                  <a:cubicBezTo>
                    <a:pt x="742" y="937"/>
                    <a:pt x="745" y="934"/>
                    <a:pt x="748" y="931"/>
                  </a:cubicBezTo>
                  <a:cubicBezTo>
                    <a:pt x="750" y="927"/>
                    <a:pt x="753" y="923"/>
                    <a:pt x="755" y="919"/>
                  </a:cubicBezTo>
                  <a:cubicBezTo>
                    <a:pt x="748" y="920"/>
                    <a:pt x="748" y="920"/>
                    <a:pt x="748" y="920"/>
                  </a:cubicBezTo>
                  <a:cubicBezTo>
                    <a:pt x="751" y="923"/>
                    <a:pt x="754" y="925"/>
                    <a:pt x="753" y="924"/>
                  </a:cubicBezTo>
                  <a:cubicBezTo>
                    <a:pt x="751" y="922"/>
                    <a:pt x="750" y="921"/>
                    <a:pt x="748" y="920"/>
                  </a:cubicBezTo>
                  <a:cubicBezTo>
                    <a:pt x="754" y="918"/>
                    <a:pt x="754" y="918"/>
                    <a:pt x="754" y="918"/>
                  </a:cubicBezTo>
                  <a:cubicBezTo>
                    <a:pt x="752" y="924"/>
                    <a:pt x="750" y="927"/>
                    <a:pt x="747" y="931"/>
                  </a:cubicBezTo>
                  <a:cubicBezTo>
                    <a:pt x="745" y="934"/>
                    <a:pt x="742" y="938"/>
                    <a:pt x="736" y="941"/>
                  </a:cubicBezTo>
                  <a:cubicBezTo>
                    <a:pt x="739" y="939"/>
                    <a:pt x="742" y="936"/>
                    <a:pt x="744" y="934"/>
                  </a:cubicBezTo>
                  <a:cubicBezTo>
                    <a:pt x="743" y="936"/>
                    <a:pt x="740" y="938"/>
                    <a:pt x="736" y="940"/>
                  </a:cubicBezTo>
                  <a:cubicBezTo>
                    <a:pt x="734" y="942"/>
                    <a:pt x="731" y="943"/>
                    <a:pt x="728" y="944"/>
                  </a:cubicBezTo>
                  <a:cubicBezTo>
                    <a:pt x="724" y="945"/>
                    <a:pt x="719" y="946"/>
                    <a:pt x="714" y="945"/>
                  </a:cubicBezTo>
                  <a:cubicBezTo>
                    <a:pt x="708" y="943"/>
                    <a:pt x="707" y="943"/>
                    <a:pt x="708" y="943"/>
                  </a:cubicBezTo>
                  <a:cubicBezTo>
                    <a:pt x="708" y="944"/>
                    <a:pt x="710" y="944"/>
                    <a:pt x="710" y="945"/>
                  </a:cubicBezTo>
                  <a:cubicBezTo>
                    <a:pt x="705" y="943"/>
                    <a:pt x="701" y="940"/>
                    <a:pt x="698" y="938"/>
                  </a:cubicBezTo>
                  <a:cubicBezTo>
                    <a:pt x="694" y="936"/>
                    <a:pt x="692" y="934"/>
                    <a:pt x="689" y="932"/>
                  </a:cubicBezTo>
                  <a:cubicBezTo>
                    <a:pt x="696" y="930"/>
                    <a:pt x="696" y="930"/>
                    <a:pt x="696" y="930"/>
                  </a:cubicBezTo>
                  <a:cubicBezTo>
                    <a:pt x="695" y="934"/>
                    <a:pt x="693" y="938"/>
                    <a:pt x="691" y="941"/>
                  </a:cubicBezTo>
                  <a:cubicBezTo>
                    <a:pt x="689" y="945"/>
                    <a:pt x="686" y="948"/>
                    <a:pt x="681" y="950"/>
                  </a:cubicBezTo>
                  <a:cubicBezTo>
                    <a:pt x="682" y="950"/>
                    <a:pt x="681" y="950"/>
                    <a:pt x="678" y="951"/>
                  </a:cubicBezTo>
                  <a:cubicBezTo>
                    <a:pt x="676" y="952"/>
                    <a:pt x="672" y="953"/>
                    <a:pt x="670" y="953"/>
                  </a:cubicBezTo>
                  <a:cubicBezTo>
                    <a:pt x="667" y="953"/>
                    <a:pt x="664" y="952"/>
                    <a:pt x="664" y="952"/>
                  </a:cubicBezTo>
                  <a:cubicBezTo>
                    <a:pt x="664" y="952"/>
                    <a:pt x="665" y="952"/>
                    <a:pt x="670" y="952"/>
                  </a:cubicBezTo>
                  <a:cubicBezTo>
                    <a:pt x="672" y="952"/>
                    <a:pt x="678" y="952"/>
                    <a:pt x="684" y="948"/>
                  </a:cubicBezTo>
                  <a:cubicBezTo>
                    <a:pt x="690" y="944"/>
                    <a:pt x="694" y="936"/>
                    <a:pt x="695" y="930"/>
                  </a:cubicBezTo>
                  <a:cubicBezTo>
                    <a:pt x="690" y="932"/>
                    <a:pt x="690" y="932"/>
                    <a:pt x="690" y="932"/>
                  </a:cubicBezTo>
                  <a:cubicBezTo>
                    <a:pt x="695" y="937"/>
                    <a:pt x="702" y="940"/>
                    <a:pt x="705" y="942"/>
                  </a:cubicBezTo>
                  <a:cubicBezTo>
                    <a:pt x="701" y="939"/>
                    <a:pt x="705" y="942"/>
                    <a:pt x="711" y="944"/>
                  </a:cubicBezTo>
                  <a:cubicBezTo>
                    <a:pt x="715" y="945"/>
                    <a:pt x="719" y="945"/>
                    <a:pt x="722" y="945"/>
                  </a:cubicBezTo>
                  <a:cubicBezTo>
                    <a:pt x="725" y="945"/>
                    <a:pt x="728" y="944"/>
                    <a:pt x="729" y="943"/>
                  </a:cubicBezTo>
                  <a:cubicBezTo>
                    <a:pt x="725" y="945"/>
                    <a:pt x="721" y="945"/>
                    <a:pt x="718" y="944"/>
                  </a:cubicBezTo>
                  <a:cubicBezTo>
                    <a:pt x="715" y="944"/>
                    <a:pt x="713" y="943"/>
                    <a:pt x="712" y="943"/>
                  </a:cubicBezTo>
                  <a:cubicBezTo>
                    <a:pt x="710" y="942"/>
                    <a:pt x="709" y="941"/>
                    <a:pt x="708" y="940"/>
                  </a:cubicBezTo>
                  <a:cubicBezTo>
                    <a:pt x="703" y="938"/>
                    <a:pt x="699" y="936"/>
                    <a:pt x="696" y="934"/>
                  </a:cubicBezTo>
                  <a:cubicBezTo>
                    <a:pt x="694" y="933"/>
                    <a:pt x="700" y="937"/>
                    <a:pt x="700" y="938"/>
                  </a:cubicBezTo>
                  <a:cubicBezTo>
                    <a:pt x="697" y="936"/>
                    <a:pt x="693" y="933"/>
                    <a:pt x="691" y="931"/>
                  </a:cubicBezTo>
                  <a:cubicBezTo>
                    <a:pt x="694" y="930"/>
                    <a:pt x="694" y="930"/>
                    <a:pt x="694" y="930"/>
                  </a:cubicBezTo>
                  <a:cubicBezTo>
                    <a:pt x="693" y="934"/>
                    <a:pt x="691" y="938"/>
                    <a:pt x="689" y="941"/>
                  </a:cubicBezTo>
                  <a:cubicBezTo>
                    <a:pt x="686" y="944"/>
                    <a:pt x="683" y="947"/>
                    <a:pt x="679" y="949"/>
                  </a:cubicBezTo>
                  <a:cubicBezTo>
                    <a:pt x="672" y="952"/>
                    <a:pt x="665" y="951"/>
                    <a:pt x="660" y="950"/>
                  </a:cubicBezTo>
                  <a:cubicBezTo>
                    <a:pt x="657" y="949"/>
                    <a:pt x="656" y="948"/>
                    <a:pt x="657" y="948"/>
                  </a:cubicBezTo>
                  <a:cubicBezTo>
                    <a:pt x="657" y="948"/>
                    <a:pt x="660" y="949"/>
                    <a:pt x="664" y="950"/>
                  </a:cubicBezTo>
                  <a:cubicBezTo>
                    <a:pt x="652" y="948"/>
                    <a:pt x="642" y="939"/>
                    <a:pt x="636" y="928"/>
                  </a:cubicBezTo>
                  <a:cubicBezTo>
                    <a:pt x="640" y="927"/>
                    <a:pt x="640" y="927"/>
                    <a:pt x="640" y="927"/>
                  </a:cubicBezTo>
                  <a:cubicBezTo>
                    <a:pt x="639" y="934"/>
                    <a:pt x="637" y="941"/>
                    <a:pt x="632" y="946"/>
                  </a:cubicBezTo>
                  <a:cubicBezTo>
                    <a:pt x="628" y="952"/>
                    <a:pt x="622" y="956"/>
                    <a:pt x="616" y="958"/>
                  </a:cubicBezTo>
                  <a:cubicBezTo>
                    <a:pt x="620" y="957"/>
                    <a:pt x="620" y="957"/>
                    <a:pt x="618" y="957"/>
                  </a:cubicBezTo>
                  <a:cubicBezTo>
                    <a:pt x="617" y="958"/>
                    <a:pt x="614" y="960"/>
                    <a:pt x="610" y="960"/>
                  </a:cubicBezTo>
                  <a:cubicBezTo>
                    <a:pt x="602" y="962"/>
                    <a:pt x="594" y="961"/>
                    <a:pt x="600" y="962"/>
                  </a:cubicBezTo>
                  <a:cubicBezTo>
                    <a:pt x="606" y="962"/>
                    <a:pt x="613" y="961"/>
                    <a:pt x="616" y="960"/>
                  </a:cubicBezTo>
                  <a:cubicBezTo>
                    <a:pt x="620" y="959"/>
                    <a:pt x="621" y="958"/>
                    <a:pt x="617" y="960"/>
                  </a:cubicBezTo>
                  <a:cubicBezTo>
                    <a:pt x="609" y="963"/>
                    <a:pt x="617" y="960"/>
                    <a:pt x="614" y="961"/>
                  </a:cubicBezTo>
                  <a:cubicBezTo>
                    <a:pt x="609" y="962"/>
                    <a:pt x="604" y="963"/>
                    <a:pt x="600" y="963"/>
                  </a:cubicBezTo>
                  <a:cubicBezTo>
                    <a:pt x="596" y="962"/>
                    <a:pt x="592" y="962"/>
                    <a:pt x="587" y="961"/>
                  </a:cubicBezTo>
                  <a:cubicBezTo>
                    <a:pt x="593" y="962"/>
                    <a:pt x="596" y="962"/>
                    <a:pt x="598" y="962"/>
                  </a:cubicBezTo>
                  <a:cubicBezTo>
                    <a:pt x="599" y="962"/>
                    <a:pt x="599" y="962"/>
                    <a:pt x="599" y="962"/>
                  </a:cubicBezTo>
                  <a:cubicBezTo>
                    <a:pt x="597" y="961"/>
                    <a:pt x="594" y="961"/>
                    <a:pt x="596" y="961"/>
                  </a:cubicBezTo>
                  <a:cubicBezTo>
                    <a:pt x="592" y="960"/>
                    <a:pt x="590" y="960"/>
                    <a:pt x="589" y="959"/>
                  </a:cubicBezTo>
                  <a:cubicBezTo>
                    <a:pt x="588" y="959"/>
                    <a:pt x="588" y="959"/>
                    <a:pt x="588" y="959"/>
                  </a:cubicBezTo>
                  <a:cubicBezTo>
                    <a:pt x="588" y="959"/>
                    <a:pt x="588" y="959"/>
                    <a:pt x="588" y="958"/>
                  </a:cubicBezTo>
                  <a:cubicBezTo>
                    <a:pt x="587" y="958"/>
                    <a:pt x="585" y="957"/>
                    <a:pt x="581" y="955"/>
                  </a:cubicBezTo>
                  <a:cubicBezTo>
                    <a:pt x="574" y="952"/>
                    <a:pt x="568" y="947"/>
                    <a:pt x="564" y="939"/>
                  </a:cubicBezTo>
                  <a:cubicBezTo>
                    <a:pt x="566" y="939"/>
                    <a:pt x="566" y="939"/>
                    <a:pt x="566" y="939"/>
                  </a:cubicBezTo>
                  <a:cubicBezTo>
                    <a:pt x="560" y="948"/>
                    <a:pt x="551" y="955"/>
                    <a:pt x="542" y="960"/>
                  </a:cubicBezTo>
                  <a:cubicBezTo>
                    <a:pt x="533" y="964"/>
                    <a:pt x="521" y="967"/>
                    <a:pt x="508" y="966"/>
                  </a:cubicBezTo>
                  <a:cubicBezTo>
                    <a:pt x="502" y="966"/>
                    <a:pt x="496" y="964"/>
                    <a:pt x="491" y="962"/>
                  </a:cubicBezTo>
                  <a:cubicBezTo>
                    <a:pt x="485" y="959"/>
                    <a:pt x="480" y="955"/>
                    <a:pt x="477" y="951"/>
                  </a:cubicBezTo>
                  <a:cubicBezTo>
                    <a:pt x="480" y="950"/>
                    <a:pt x="480" y="950"/>
                    <a:pt x="480" y="950"/>
                  </a:cubicBezTo>
                  <a:cubicBezTo>
                    <a:pt x="480" y="954"/>
                    <a:pt x="479" y="957"/>
                    <a:pt x="477" y="960"/>
                  </a:cubicBezTo>
                  <a:cubicBezTo>
                    <a:pt x="475" y="965"/>
                    <a:pt x="474" y="965"/>
                    <a:pt x="473" y="966"/>
                  </a:cubicBezTo>
                  <a:cubicBezTo>
                    <a:pt x="472" y="966"/>
                    <a:pt x="471" y="967"/>
                    <a:pt x="466" y="971"/>
                  </a:cubicBezTo>
                  <a:cubicBezTo>
                    <a:pt x="464" y="973"/>
                    <a:pt x="463" y="973"/>
                    <a:pt x="463" y="973"/>
                  </a:cubicBezTo>
                  <a:cubicBezTo>
                    <a:pt x="463" y="973"/>
                    <a:pt x="464" y="973"/>
                    <a:pt x="464" y="972"/>
                  </a:cubicBezTo>
                  <a:cubicBezTo>
                    <a:pt x="465" y="972"/>
                    <a:pt x="466" y="972"/>
                    <a:pt x="465" y="972"/>
                  </a:cubicBezTo>
                  <a:cubicBezTo>
                    <a:pt x="464" y="973"/>
                    <a:pt x="462" y="974"/>
                    <a:pt x="457" y="975"/>
                  </a:cubicBezTo>
                  <a:cubicBezTo>
                    <a:pt x="458" y="975"/>
                    <a:pt x="459" y="975"/>
                    <a:pt x="459" y="975"/>
                  </a:cubicBezTo>
                  <a:cubicBezTo>
                    <a:pt x="458" y="975"/>
                    <a:pt x="455" y="976"/>
                    <a:pt x="451" y="976"/>
                  </a:cubicBezTo>
                  <a:cubicBezTo>
                    <a:pt x="447" y="976"/>
                    <a:pt x="442" y="975"/>
                    <a:pt x="438" y="974"/>
                  </a:cubicBezTo>
                  <a:cubicBezTo>
                    <a:pt x="433" y="972"/>
                    <a:pt x="429" y="970"/>
                    <a:pt x="426" y="967"/>
                  </a:cubicBezTo>
                  <a:cubicBezTo>
                    <a:pt x="423" y="965"/>
                    <a:pt x="421" y="962"/>
                    <a:pt x="420" y="961"/>
                  </a:cubicBezTo>
                  <a:cubicBezTo>
                    <a:pt x="422" y="963"/>
                    <a:pt x="423" y="964"/>
                    <a:pt x="425" y="965"/>
                  </a:cubicBezTo>
                  <a:cubicBezTo>
                    <a:pt x="422" y="963"/>
                    <a:pt x="420" y="960"/>
                    <a:pt x="419" y="957"/>
                  </a:cubicBezTo>
                  <a:cubicBezTo>
                    <a:pt x="419" y="956"/>
                    <a:pt x="418" y="952"/>
                    <a:pt x="420" y="958"/>
                  </a:cubicBezTo>
                  <a:cubicBezTo>
                    <a:pt x="419" y="955"/>
                    <a:pt x="419" y="952"/>
                    <a:pt x="418" y="949"/>
                  </a:cubicBezTo>
                  <a:cubicBezTo>
                    <a:pt x="418" y="949"/>
                    <a:pt x="418" y="949"/>
                    <a:pt x="418" y="949"/>
                  </a:cubicBezTo>
                  <a:cubicBezTo>
                    <a:pt x="418" y="949"/>
                    <a:pt x="418" y="949"/>
                    <a:pt x="418" y="949"/>
                  </a:cubicBezTo>
                  <a:cubicBezTo>
                    <a:pt x="413" y="958"/>
                    <a:pt x="405" y="965"/>
                    <a:pt x="395" y="970"/>
                  </a:cubicBezTo>
                  <a:cubicBezTo>
                    <a:pt x="398" y="968"/>
                    <a:pt x="401" y="967"/>
                    <a:pt x="403" y="966"/>
                  </a:cubicBezTo>
                  <a:cubicBezTo>
                    <a:pt x="394" y="972"/>
                    <a:pt x="384" y="975"/>
                    <a:pt x="374" y="976"/>
                  </a:cubicBezTo>
                  <a:cubicBezTo>
                    <a:pt x="369" y="976"/>
                    <a:pt x="365" y="976"/>
                    <a:pt x="360" y="974"/>
                  </a:cubicBezTo>
                  <a:cubicBezTo>
                    <a:pt x="355" y="972"/>
                    <a:pt x="350" y="969"/>
                    <a:pt x="347" y="964"/>
                  </a:cubicBezTo>
                  <a:cubicBezTo>
                    <a:pt x="348" y="964"/>
                    <a:pt x="348" y="964"/>
                    <a:pt x="348" y="964"/>
                  </a:cubicBezTo>
                  <a:cubicBezTo>
                    <a:pt x="348" y="964"/>
                    <a:pt x="347" y="963"/>
                    <a:pt x="347" y="963"/>
                  </a:cubicBezTo>
                  <a:cubicBezTo>
                    <a:pt x="348" y="962"/>
                    <a:pt x="348" y="962"/>
                    <a:pt x="348" y="962"/>
                  </a:cubicBezTo>
                  <a:cubicBezTo>
                    <a:pt x="347" y="966"/>
                    <a:pt x="346" y="970"/>
                    <a:pt x="343" y="973"/>
                  </a:cubicBezTo>
                  <a:cubicBezTo>
                    <a:pt x="344" y="971"/>
                    <a:pt x="343" y="973"/>
                    <a:pt x="340" y="976"/>
                  </a:cubicBezTo>
                  <a:cubicBezTo>
                    <a:pt x="338" y="978"/>
                    <a:pt x="334" y="980"/>
                    <a:pt x="330" y="982"/>
                  </a:cubicBezTo>
                  <a:cubicBezTo>
                    <a:pt x="334" y="980"/>
                    <a:pt x="338" y="977"/>
                    <a:pt x="341" y="974"/>
                  </a:cubicBezTo>
                  <a:cubicBezTo>
                    <a:pt x="344" y="971"/>
                    <a:pt x="346" y="967"/>
                    <a:pt x="347" y="962"/>
                  </a:cubicBezTo>
                  <a:cubicBezTo>
                    <a:pt x="347" y="960"/>
                    <a:pt x="347" y="960"/>
                    <a:pt x="347" y="960"/>
                  </a:cubicBezTo>
                  <a:cubicBezTo>
                    <a:pt x="348" y="962"/>
                    <a:pt x="348" y="962"/>
                    <a:pt x="348" y="962"/>
                  </a:cubicBezTo>
                  <a:cubicBezTo>
                    <a:pt x="349" y="964"/>
                    <a:pt x="351" y="966"/>
                    <a:pt x="352" y="967"/>
                  </a:cubicBezTo>
                  <a:cubicBezTo>
                    <a:pt x="356" y="970"/>
                    <a:pt x="354" y="969"/>
                    <a:pt x="351" y="967"/>
                  </a:cubicBezTo>
                  <a:cubicBezTo>
                    <a:pt x="349" y="965"/>
                    <a:pt x="347" y="962"/>
                    <a:pt x="349" y="965"/>
                  </a:cubicBezTo>
                  <a:cubicBezTo>
                    <a:pt x="349" y="966"/>
                    <a:pt x="351" y="968"/>
                    <a:pt x="353" y="970"/>
                  </a:cubicBezTo>
                  <a:cubicBezTo>
                    <a:pt x="355" y="971"/>
                    <a:pt x="358" y="973"/>
                    <a:pt x="361" y="974"/>
                  </a:cubicBezTo>
                  <a:cubicBezTo>
                    <a:pt x="367" y="976"/>
                    <a:pt x="373" y="975"/>
                    <a:pt x="375" y="975"/>
                  </a:cubicBezTo>
                  <a:cubicBezTo>
                    <a:pt x="371" y="975"/>
                    <a:pt x="369" y="975"/>
                    <a:pt x="367" y="975"/>
                  </a:cubicBezTo>
                  <a:cubicBezTo>
                    <a:pt x="365" y="974"/>
                    <a:pt x="363" y="974"/>
                    <a:pt x="360" y="973"/>
                  </a:cubicBezTo>
                  <a:cubicBezTo>
                    <a:pt x="359" y="973"/>
                    <a:pt x="362" y="973"/>
                    <a:pt x="365" y="974"/>
                  </a:cubicBezTo>
                  <a:cubicBezTo>
                    <a:pt x="368" y="974"/>
                    <a:pt x="373" y="974"/>
                    <a:pt x="375" y="974"/>
                  </a:cubicBezTo>
                  <a:cubicBezTo>
                    <a:pt x="371" y="974"/>
                    <a:pt x="366" y="973"/>
                    <a:pt x="365" y="973"/>
                  </a:cubicBezTo>
                  <a:cubicBezTo>
                    <a:pt x="369" y="974"/>
                    <a:pt x="373" y="974"/>
                    <a:pt x="377" y="973"/>
                  </a:cubicBezTo>
                  <a:cubicBezTo>
                    <a:pt x="382" y="973"/>
                    <a:pt x="387" y="971"/>
                    <a:pt x="393" y="969"/>
                  </a:cubicBezTo>
                  <a:cubicBezTo>
                    <a:pt x="389" y="971"/>
                    <a:pt x="390" y="970"/>
                    <a:pt x="392" y="970"/>
                  </a:cubicBezTo>
                  <a:cubicBezTo>
                    <a:pt x="394" y="969"/>
                    <a:pt x="396" y="968"/>
                    <a:pt x="395" y="969"/>
                  </a:cubicBezTo>
                  <a:cubicBezTo>
                    <a:pt x="395" y="968"/>
                    <a:pt x="398" y="967"/>
                    <a:pt x="403" y="963"/>
                  </a:cubicBezTo>
                  <a:cubicBezTo>
                    <a:pt x="407" y="960"/>
                    <a:pt x="412" y="956"/>
                    <a:pt x="417" y="949"/>
                  </a:cubicBezTo>
                  <a:cubicBezTo>
                    <a:pt x="417" y="949"/>
                    <a:pt x="417" y="949"/>
                    <a:pt x="417" y="949"/>
                  </a:cubicBezTo>
                  <a:cubicBezTo>
                    <a:pt x="420" y="946"/>
                    <a:pt x="420" y="946"/>
                    <a:pt x="420" y="946"/>
                  </a:cubicBezTo>
                  <a:cubicBezTo>
                    <a:pt x="420" y="949"/>
                    <a:pt x="420" y="949"/>
                    <a:pt x="420" y="949"/>
                  </a:cubicBezTo>
                  <a:cubicBezTo>
                    <a:pt x="420" y="952"/>
                    <a:pt x="420" y="955"/>
                    <a:pt x="422" y="959"/>
                  </a:cubicBezTo>
                  <a:cubicBezTo>
                    <a:pt x="424" y="962"/>
                    <a:pt x="427" y="965"/>
                    <a:pt x="430" y="967"/>
                  </a:cubicBezTo>
                  <a:cubicBezTo>
                    <a:pt x="437" y="972"/>
                    <a:pt x="446" y="974"/>
                    <a:pt x="455" y="973"/>
                  </a:cubicBezTo>
                  <a:cubicBezTo>
                    <a:pt x="448" y="975"/>
                    <a:pt x="437" y="974"/>
                    <a:pt x="428" y="967"/>
                  </a:cubicBezTo>
                  <a:cubicBezTo>
                    <a:pt x="433" y="971"/>
                    <a:pt x="436" y="972"/>
                    <a:pt x="439" y="973"/>
                  </a:cubicBezTo>
                  <a:cubicBezTo>
                    <a:pt x="442" y="974"/>
                    <a:pt x="446" y="975"/>
                    <a:pt x="452" y="975"/>
                  </a:cubicBezTo>
                  <a:cubicBezTo>
                    <a:pt x="455" y="975"/>
                    <a:pt x="457" y="974"/>
                    <a:pt x="460" y="972"/>
                  </a:cubicBezTo>
                  <a:cubicBezTo>
                    <a:pt x="464" y="971"/>
                    <a:pt x="468" y="968"/>
                    <a:pt x="472" y="962"/>
                  </a:cubicBezTo>
                  <a:cubicBezTo>
                    <a:pt x="473" y="961"/>
                    <a:pt x="473" y="961"/>
                    <a:pt x="473" y="961"/>
                  </a:cubicBezTo>
                  <a:cubicBezTo>
                    <a:pt x="476" y="956"/>
                    <a:pt x="476" y="953"/>
                    <a:pt x="477" y="950"/>
                  </a:cubicBezTo>
                  <a:cubicBezTo>
                    <a:pt x="477" y="947"/>
                    <a:pt x="477" y="947"/>
                    <a:pt x="477" y="947"/>
                  </a:cubicBezTo>
                  <a:cubicBezTo>
                    <a:pt x="479" y="949"/>
                    <a:pt x="479" y="949"/>
                    <a:pt x="479" y="949"/>
                  </a:cubicBezTo>
                  <a:cubicBezTo>
                    <a:pt x="481" y="950"/>
                    <a:pt x="483" y="952"/>
                    <a:pt x="485" y="954"/>
                  </a:cubicBezTo>
                  <a:cubicBezTo>
                    <a:pt x="487" y="955"/>
                    <a:pt x="490" y="958"/>
                    <a:pt x="495" y="960"/>
                  </a:cubicBezTo>
                  <a:cubicBezTo>
                    <a:pt x="507" y="965"/>
                    <a:pt x="522" y="964"/>
                    <a:pt x="534" y="959"/>
                  </a:cubicBezTo>
                  <a:cubicBezTo>
                    <a:pt x="547" y="954"/>
                    <a:pt x="558" y="947"/>
                    <a:pt x="564" y="938"/>
                  </a:cubicBezTo>
                  <a:cubicBezTo>
                    <a:pt x="565" y="936"/>
                    <a:pt x="565" y="936"/>
                    <a:pt x="565" y="936"/>
                  </a:cubicBezTo>
                  <a:cubicBezTo>
                    <a:pt x="566" y="938"/>
                    <a:pt x="566" y="938"/>
                    <a:pt x="566" y="938"/>
                  </a:cubicBezTo>
                  <a:cubicBezTo>
                    <a:pt x="568" y="940"/>
                    <a:pt x="569" y="942"/>
                    <a:pt x="571" y="944"/>
                  </a:cubicBezTo>
                  <a:cubicBezTo>
                    <a:pt x="571" y="945"/>
                    <a:pt x="571" y="945"/>
                    <a:pt x="571" y="945"/>
                  </a:cubicBezTo>
                  <a:cubicBezTo>
                    <a:pt x="573" y="947"/>
                    <a:pt x="576" y="950"/>
                    <a:pt x="581" y="952"/>
                  </a:cubicBezTo>
                  <a:cubicBezTo>
                    <a:pt x="585" y="955"/>
                    <a:pt x="590" y="957"/>
                    <a:pt x="596" y="957"/>
                  </a:cubicBezTo>
                  <a:cubicBezTo>
                    <a:pt x="601" y="958"/>
                    <a:pt x="607" y="957"/>
                    <a:pt x="612" y="956"/>
                  </a:cubicBezTo>
                  <a:cubicBezTo>
                    <a:pt x="617" y="954"/>
                    <a:pt x="622" y="951"/>
                    <a:pt x="625" y="949"/>
                  </a:cubicBezTo>
                  <a:cubicBezTo>
                    <a:pt x="631" y="943"/>
                    <a:pt x="636" y="935"/>
                    <a:pt x="636" y="926"/>
                  </a:cubicBezTo>
                  <a:cubicBezTo>
                    <a:pt x="637" y="921"/>
                    <a:pt x="637" y="921"/>
                    <a:pt x="637" y="921"/>
                  </a:cubicBezTo>
                  <a:cubicBezTo>
                    <a:pt x="640" y="926"/>
                    <a:pt x="640" y="926"/>
                    <a:pt x="640" y="926"/>
                  </a:cubicBezTo>
                  <a:cubicBezTo>
                    <a:pt x="644" y="935"/>
                    <a:pt x="653" y="943"/>
                    <a:pt x="662" y="945"/>
                  </a:cubicBezTo>
                  <a:cubicBezTo>
                    <a:pt x="666" y="947"/>
                    <a:pt x="670" y="947"/>
                    <a:pt x="673" y="947"/>
                  </a:cubicBezTo>
                  <a:cubicBezTo>
                    <a:pt x="677" y="946"/>
                    <a:pt x="680" y="944"/>
                    <a:pt x="682" y="943"/>
                  </a:cubicBezTo>
                  <a:cubicBezTo>
                    <a:pt x="686" y="939"/>
                    <a:pt x="689" y="934"/>
                    <a:pt x="690" y="929"/>
                  </a:cubicBezTo>
                  <a:cubicBezTo>
                    <a:pt x="691" y="926"/>
                    <a:pt x="691" y="926"/>
                    <a:pt x="691" y="926"/>
                  </a:cubicBezTo>
                  <a:cubicBezTo>
                    <a:pt x="693" y="928"/>
                    <a:pt x="693" y="928"/>
                    <a:pt x="693" y="928"/>
                  </a:cubicBezTo>
                  <a:cubicBezTo>
                    <a:pt x="698" y="932"/>
                    <a:pt x="703" y="935"/>
                    <a:pt x="708" y="938"/>
                  </a:cubicBezTo>
                  <a:cubicBezTo>
                    <a:pt x="713" y="940"/>
                    <a:pt x="719" y="941"/>
                    <a:pt x="725" y="940"/>
                  </a:cubicBezTo>
                  <a:cubicBezTo>
                    <a:pt x="731" y="939"/>
                    <a:pt x="735" y="935"/>
                    <a:pt x="739" y="931"/>
                  </a:cubicBezTo>
                  <a:cubicBezTo>
                    <a:pt x="743" y="927"/>
                    <a:pt x="747" y="922"/>
                    <a:pt x="749" y="916"/>
                  </a:cubicBezTo>
                  <a:cubicBezTo>
                    <a:pt x="750" y="914"/>
                    <a:pt x="750" y="914"/>
                    <a:pt x="750" y="914"/>
                  </a:cubicBezTo>
                  <a:cubicBezTo>
                    <a:pt x="752" y="916"/>
                    <a:pt x="752" y="916"/>
                    <a:pt x="752" y="916"/>
                  </a:cubicBezTo>
                  <a:cubicBezTo>
                    <a:pt x="760" y="923"/>
                    <a:pt x="768" y="929"/>
                    <a:pt x="778" y="932"/>
                  </a:cubicBezTo>
                  <a:cubicBezTo>
                    <a:pt x="783" y="933"/>
                    <a:pt x="788" y="932"/>
                    <a:pt x="792" y="930"/>
                  </a:cubicBezTo>
                  <a:cubicBezTo>
                    <a:pt x="797" y="928"/>
                    <a:pt x="800" y="924"/>
                    <a:pt x="803" y="920"/>
                  </a:cubicBezTo>
                  <a:cubicBezTo>
                    <a:pt x="802" y="922"/>
                    <a:pt x="800" y="925"/>
                    <a:pt x="798" y="927"/>
                  </a:cubicBezTo>
                  <a:cubicBezTo>
                    <a:pt x="801" y="924"/>
                    <a:pt x="802" y="922"/>
                    <a:pt x="803" y="921"/>
                  </a:cubicBezTo>
                  <a:cubicBezTo>
                    <a:pt x="804" y="920"/>
                    <a:pt x="805" y="919"/>
                    <a:pt x="806" y="916"/>
                  </a:cubicBezTo>
                  <a:cubicBezTo>
                    <a:pt x="807" y="915"/>
                    <a:pt x="807" y="915"/>
                    <a:pt x="807" y="915"/>
                  </a:cubicBezTo>
                  <a:cubicBezTo>
                    <a:pt x="808" y="916"/>
                    <a:pt x="808" y="916"/>
                    <a:pt x="808" y="916"/>
                  </a:cubicBezTo>
                  <a:cubicBezTo>
                    <a:pt x="808" y="916"/>
                    <a:pt x="809" y="917"/>
                    <a:pt x="810" y="917"/>
                  </a:cubicBezTo>
                  <a:cubicBezTo>
                    <a:pt x="809" y="917"/>
                    <a:pt x="808" y="916"/>
                    <a:pt x="808" y="916"/>
                  </a:cubicBezTo>
                  <a:cubicBezTo>
                    <a:pt x="807" y="915"/>
                    <a:pt x="807" y="915"/>
                    <a:pt x="807" y="915"/>
                  </a:cubicBezTo>
                  <a:cubicBezTo>
                    <a:pt x="806" y="916"/>
                    <a:pt x="806" y="916"/>
                    <a:pt x="806" y="916"/>
                  </a:cubicBezTo>
                  <a:cubicBezTo>
                    <a:pt x="806" y="917"/>
                    <a:pt x="806" y="917"/>
                    <a:pt x="806" y="916"/>
                  </a:cubicBezTo>
                  <a:cubicBezTo>
                    <a:pt x="807" y="914"/>
                    <a:pt x="807" y="914"/>
                    <a:pt x="807" y="914"/>
                  </a:cubicBezTo>
                  <a:cubicBezTo>
                    <a:pt x="808" y="916"/>
                    <a:pt x="808" y="916"/>
                    <a:pt x="808" y="916"/>
                  </a:cubicBezTo>
                  <a:cubicBezTo>
                    <a:pt x="809" y="917"/>
                    <a:pt x="813" y="919"/>
                    <a:pt x="816" y="922"/>
                  </a:cubicBezTo>
                  <a:cubicBezTo>
                    <a:pt x="820" y="924"/>
                    <a:pt x="825" y="926"/>
                    <a:pt x="827" y="926"/>
                  </a:cubicBezTo>
                  <a:cubicBezTo>
                    <a:pt x="835" y="930"/>
                    <a:pt x="846" y="931"/>
                    <a:pt x="855" y="929"/>
                  </a:cubicBezTo>
                  <a:cubicBezTo>
                    <a:pt x="860" y="928"/>
                    <a:pt x="864" y="925"/>
                    <a:pt x="868" y="922"/>
                  </a:cubicBezTo>
                  <a:cubicBezTo>
                    <a:pt x="871" y="919"/>
                    <a:pt x="873" y="914"/>
                    <a:pt x="874" y="910"/>
                  </a:cubicBezTo>
                  <a:cubicBezTo>
                    <a:pt x="875" y="906"/>
                    <a:pt x="875" y="906"/>
                    <a:pt x="875" y="906"/>
                  </a:cubicBezTo>
                  <a:cubicBezTo>
                    <a:pt x="878" y="909"/>
                    <a:pt x="878" y="909"/>
                    <a:pt x="878" y="909"/>
                  </a:cubicBezTo>
                  <a:cubicBezTo>
                    <a:pt x="883" y="913"/>
                    <a:pt x="888" y="916"/>
                    <a:pt x="893" y="917"/>
                  </a:cubicBezTo>
                  <a:cubicBezTo>
                    <a:pt x="894" y="917"/>
                    <a:pt x="894" y="917"/>
                    <a:pt x="894" y="917"/>
                  </a:cubicBezTo>
                  <a:cubicBezTo>
                    <a:pt x="902" y="919"/>
                    <a:pt x="911" y="919"/>
                    <a:pt x="920" y="915"/>
                  </a:cubicBezTo>
                  <a:cubicBezTo>
                    <a:pt x="924" y="913"/>
                    <a:pt x="928" y="910"/>
                    <a:pt x="932" y="906"/>
                  </a:cubicBezTo>
                  <a:cubicBezTo>
                    <a:pt x="935" y="903"/>
                    <a:pt x="938" y="898"/>
                    <a:pt x="938" y="894"/>
                  </a:cubicBezTo>
                  <a:cubicBezTo>
                    <a:pt x="939" y="886"/>
                    <a:pt x="939" y="886"/>
                    <a:pt x="939" y="886"/>
                  </a:cubicBezTo>
                  <a:cubicBezTo>
                    <a:pt x="943" y="893"/>
                    <a:pt x="943" y="893"/>
                    <a:pt x="943" y="893"/>
                  </a:cubicBezTo>
                  <a:cubicBezTo>
                    <a:pt x="945" y="897"/>
                    <a:pt x="948" y="902"/>
                    <a:pt x="952" y="905"/>
                  </a:cubicBezTo>
                  <a:cubicBezTo>
                    <a:pt x="954" y="907"/>
                    <a:pt x="957" y="911"/>
                    <a:pt x="965" y="913"/>
                  </a:cubicBezTo>
                  <a:cubicBezTo>
                    <a:pt x="971" y="915"/>
                    <a:pt x="976" y="914"/>
                    <a:pt x="981" y="912"/>
                  </a:cubicBezTo>
                  <a:cubicBezTo>
                    <a:pt x="986" y="909"/>
                    <a:pt x="990" y="904"/>
                    <a:pt x="992" y="895"/>
                  </a:cubicBezTo>
                  <a:cubicBezTo>
                    <a:pt x="993" y="891"/>
                    <a:pt x="993" y="891"/>
                    <a:pt x="993" y="891"/>
                  </a:cubicBezTo>
                  <a:cubicBezTo>
                    <a:pt x="997" y="894"/>
                    <a:pt x="997" y="894"/>
                    <a:pt x="997" y="894"/>
                  </a:cubicBezTo>
                  <a:cubicBezTo>
                    <a:pt x="998" y="895"/>
                    <a:pt x="999" y="896"/>
                    <a:pt x="1000" y="897"/>
                  </a:cubicBezTo>
                  <a:cubicBezTo>
                    <a:pt x="1006" y="902"/>
                    <a:pt x="1015" y="908"/>
                    <a:pt x="1024" y="907"/>
                  </a:cubicBezTo>
                  <a:cubicBezTo>
                    <a:pt x="1029" y="907"/>
                    <a:pt x="1034" y="905"/>
                    <a:pt x="1037" y="902"/>
                  </a:cubicBezTo>
                  <a:cubicBezTo>
                    <a:pt x="1041" y="899"/>
                    <a:pt x="1044" y="896"/>
                    <a:pt x="1046" y="893"/>
                  </a:cubicBezTo>
                  <a:cubicBezTo>
                    <a:pt x="1048" y="890"/>
                    <a:pt x="1050" y="887"/>
                    <a:pt x="1051" y="884"/>
                  </a:cubicBezTo>
                  <a:cubicBezTo>
                    <a:pt x="1053" y="880"/>
                    <a:pt x="1053" y="880"/>
                    <a:pt x="1053" y="880"/>
                  </a:cubicBezTo>
                  <a:cubicBezTo>
                    <a:pt x="1055" y="883"/>
                    <a:pt x="1055" y="883"/>
                    <a:pt x="1055" y="883"/>
                  </a:cubicBezTo>
                  <a:cubicBezTo>
                    <a:pt x="1060" y="886"/>
                    <a:pt x="1064" y="890"/>
                    <a:pt x="1069" y="893"/>
                  </a:cubicBezTo>
                  <a:cubicBezTo>
                    <a:pt x="1073" y="896"/>
                    <a:pt x="1078" y="898"/>
                    <a:pt x="1084" y="898"/>
                  </a:cubicBezTo>
                  <a:cubicBezTo>
                    <a:pt x="1089" y="899"/>
                    <a:pt x="1094" y="898"/>
                    <a:pt x="1098" y="895"/>
                  </a:cubicBezTo>
                  <a:cubicBezTo>
                    <a:pt x="1102" y="892"/>
                    <a:pt x="1105" y="887"/>
                    <a:pt x="1108" y="883"/>
                  </a:cubicBezTo>
                  <a:cubicBezTo>
                    <a:pt x="1110" y="879"/>
                    <a:pt x="1110" y="879"/>
                    <a:pt x="1110" y="879"/>
                  </a:cubicBezTo>
                  <a:cubicBezTo>
                    <a:pt x="1112" y="882"/>
                    <a:pt x="1112" y="882"/>
                    <a:pt x="1112" y="882"/>
                  </a:cubicBezTo>
                  <a:cubicBezTo>
                    <a:pt x="1122" y="890"/>
                    <a:pt x="1135" y="896"/>
                    <a:pt x="1148" y="896"/>
                  </a:cubicBezTo>
                  <a:cubicBezTo>
                    <a:pt x="1154" y="896"/>
                    <a:pt x="1161" y="895"/>
                    <a:pt x="1166" y="892"/>
                  </a:cubicBezTo>
                  <a:cubicBezTo>
                    <a:pt x="1171" y="888"/>
                    <a:pt x="1175" y="883"/>
                    <a:pt x="1177" y="877"/>
                  </a:cubicBezTo>
                  <a:cubicBezTo>
                    <a:pt x="1177" y="877"/>
                    <a:pt x="1177" y="877"/>
                    <a:pt x="1177" y="877"/>
                  </a:cubicBezTo>
                  <a:cubicBezTo>
                    <a:pt x="1177" y="877"/>
                    <a:pt x="1177" y="877"/>
                    <a:pt x="1177" y="877"/>
                  </a:cubicBezTo>
                  <a:cubicBezTo>
                    <a:pt x="1178" y="873"/>
                    <a:pt x="1179" y="869"/>
                    <a:pt x="1178" y="865"/>
                  </a:cubicBezTo>
                  <a:cubicBezTo>
                    <a:pt x="1185" y="864"/>
                    <a:pt x="1185" y="864"/>
                    <a:pt x="1185" y="864"/>
                  </a:cubicBezTo>
                  <a:cubicBezTo>
                    <a:pt x="1185" y="866"/>
                    <a:pt x="1186" y="868"/>
                    <a:pt x="1187" y="870"/>
                  </a:cubicBezTo>
                  <a:cubicBezTo>
                    <a:pt x="1188" y="871"/>
                    <a:pt x="1189" y="872"/>
                    <a:pt x="1190" y="872"/>
                  </a:cubicBezTo>
                  <a:cubicBezTo>
                    <a:pt x="1197" y="876"/>
                    <a:pt x="1208" y="876"/>
                    <a:pt x="1216" y="871"/>
                  </a:cubicBezTo>
                  <a:cubicBezTo>
                    <a:pt x="1220" y="869"/>
                    <a:pt x="1223" y="865"/>
                    <a:pt x="1225" y="861"/>
                  </a:cubicBezTo>
                  <a:cubicBezTo>
                    <a:pt x="1227" y="857"/>
                    <a:pt x="1228" y="852"/>
                    <a:pt x="1228" y="847"/>
                  </a:cubicBezTo>
                  <a:cubicBezTo>
                    <a:pt x="1227" y="844"/>
                    <a:pt x="1227" y="844"/>
                    <a:pt x="1227" y="844"/>
                  </a:cubicBezTo>
                  <a:cubicBezTo>
                    <a:pt x="1231" y="843"/>
                    <a:pt x="1231" y="843"/>
                    <a:pt x="1231" y="843"/>
                  </a:cubicBezTo>
                  <a:cubicBezTo>
                    <a:pt x="1238" y="842"/>
                    <a:pt x="1246" y="840"/>
                    <a:pt x="1252" y="836"/>
                  </a:cubicBezTo>
                  <a:cubicBezTo>
                    <a:pt x="1258" y="832"/>
                    <a:pt x="1263" y="826"/>
                    <a:pt x="1265" y="819"/>
                  </a:cubicBezTo>
                  <a:cubicBezTo>
                    <a:pt x="1268" y="812"/>
                    <a:pt x="1267" y="805"/>
                    <a:pt x="1263" y="799"/>
                  </a:cubicBezTo>
                  <a:cubicBezTo>
                    <a:pt x="1259" y="793"/>
                    <a:pt x="1253" y="789"/>
                    <a:pt x="1247" y="786"/>
                  </a:cubicBezTo>
                  <a:cubicBezTo>
                    <a:pt x="1223" y="776"/>
                    <a:pt x="1223" y="776"/>
                    <a:pt x="1223" y="776"/>
                  </a:cubicBezTo>
                  <a:cubicBezTo>
                    <a:pt x="1249" y="780"/>
                    <a:pt x="1249" y="780"/>
                    <a:pt x="1249" y="780"/>
                  </a:cubicBezTo>
                  <a:cubicBezTo>
                    <a:pt x="1254" y="781"/>
                    <a:pt x="1258" y="780"/>
                    <a:pt x="1262" y="777"/>
                  </a:cubicBezTo>
                  <a:cubicBezTo>
                    <a:pt x="1266" y="775"/>
                    <a:pt x="1269" y="772"/>
                    <a:pt x="1271" y="768"/>
                  </a:cubicBezTo>
                  <a:cubicBezTo>
                    <a:pt x="1271" y="770"/>
                    <a:pt x="1270" y="771"/>
                    <a:pt x="1269" y="772"/>
                  </a:cubicBezTo>
                  <a:cubicBezTo>
                    <a:pt x="1275" y="767"/>
                    <a:pt x="1278" y="758"/>
                    <a:pt x="1280" y="752"/>
                  </a:cubicBezTo>
                  <a:cubicBezTo>
                    <a:pt x="1281" y="746"/>
                    <a:pt x="1281" y="742"/>
                    <a:pt x="1281" y="744"/>
                  </a:cubicBezTo>
                  <a:cubicBezTo>
                    <a:pt x="1282" y="738"/>
                    <a:pt x="1282" y="730"/>
                    <a:pt x="1280" y="722"/>
                  </a:cubicBezTo>
                  <a:cubicBezTo>
                    <a:pt x="1279" y="715"/>
                    <a:pt x="1276" y="708"/>
                    <a:pt x="1273" y="704"/>
                  </a:cubicBezTo>
                  <a:cubicBezTo>
                    <a:pt x="1271" y="700"/>
                    <a:pt x="1271" y="700"/>
                    <a:pt x="1271" y="700"/>
                  </a:cubicBezTo>
                  <a:cubicBezTo>
                    <a:pt x="1274" y="699"/>
                    <a:pt x="1274" y="699"/>
                    <a:pt x="1274" y="699"/>
                  </a:cubicBezTo>
                  <a:cubicBezTo>
                    <a:pt x="1276" y="698"/>
                    <a:pt x="1277" y="697"/>
                    <a:pt x="1279" y="696"/>
                  </a:cubicBezTo>
                  <a:cubicBezTo>
                    <a:pt x="1281" y="693"/>
                    <a:pt x="1283" y="690"/>
                    <a:pt x="1284" y="688"/>
                  </a:cubicBezTo>
                  <a:cubicBezTo>
                    <a:pt x="1285" y="686"/>
                    <a:pt x="1285" y="683"/>
                    <a:pt x="1285" y="681"/>
                  </a:cubicBezTo>
                  <a:cubicBezTo>
                    <a:pt x="1286" y="677"/>
                    <a:pt x="1286" y="673"/>
                    <a:pt x="1283" y="668"/>
                  </a:cubicBezTo>
                  <a:cubicBezTo>
                    <a:pt x="1281" y="665"/>
                    <a:pt x="1279" y="663"/>
                    <a:pt x="1277" y="661"/>
                  </a:cubicBezTo>
                  <a:cubicBezTo>
                    <a:pt x="1271" y="658"/>
                    <a:pt x="1271" y="658"/>
                    <a:pt x="1271" y="658"/>
                  </a:cubicBezTo>
                  <a:cubicBezTo>
                    <a:pt x="1277" y="655"/>
                    <a:pt x="1277" y="655"/>
                    <a:pt x="1277" y="655"/>
                  </a:cubicBezTo>
                  <a:cubicBezTo>
                    <a:pt x="1282" y="652"/>
                    <a:pt x="1285" y="648"/>
                    <a:pt x="1287" y="644"/>
                  </a:cubicBezTo>
                  <a:cubicBezTo>
                    <a:pt x="1290" y="640"/>
                    <a:pt x="1291" y="636"/>
                    <a:pt x="1292" y="631"/>
                  </a:cubicBezTo>
                  <a:cubicBezTo>
                    <a:pt x="1292" y="627"/>
                    <a:pt x="1292" y="622"/>
                    <a:pt x="1291" y="617"/>
                  </a:cubicBezTo>
                  <a:cubicBezTo>
                    <a:pt x="1290" y="612"/>
                    <a:pt x="1288" y="607"/>
                    <a:pt x="1285" y="602"/>
                  </a:cubicBezTo>
                  <a:cubicBezTo>
                    <a:pt x="1286" y="604"/>
                    <a:pt x="1287" y="606"/>
                    <a:pt x="1288" y="608"/>
                  </a:cubicBezTo>
                  <a:cubicBezTo>
                    <a:pt x="1289" y="609"/>
                    <a:pt x="1289" y="610"/>
                    <a:pt x="1289" y="610"/>
                  </a:cubicBezTo>
                  <a:cubicBezTo>
                    <a:pt x="1289" y="609"/>
                    <a:pt x="1289" y="607"/>
                    <a:pt x="1287" y="604"/>
                  </a:cubicBezTo>
                  <a:cubicBezTo>
                    <a:pt x="1285" y="600"/>
                    <a:pt x="1280" y="595"/>
                    <a:pt x="1275" y="591"/>
                  </a:cubicBezTo>
                  <a:cubicBezTo>
                    <a:pt x="1267" y="586"/>
                    <a:pt x="1267" y="586"/>
                    <a:pt x="1267" y="586"/>
                  </a:cubicBezTo>
                  <a:cubicBezTo>
                    <a:pt x="1276" y="586"/>
                    <a:pt x="1276" y="586"/>
                    <a:pt x="1276" y="586"/>
                  </a:cubicBezTo>
                  <a:cubicBezTo>
                    <a:pt x="1281" y="585"/>
                    <a:pt x="1285" y="583"/>
                    <a:pt x="1286" y="582"/>
                  </a:cubicBezTo>
                  <a:cubicBezTo>
                    <a:pt x="1288" y="580"/>
                    <a:pt x="1288" y="580"/>
                    <a:pt x="1286" y="581"/>
                  </a:cubicBezTo>
                  <a:cubicBezTo>
                    <a:pt x="1294" y="576"/>
                    <a:pt x="1299" y="564"/>
                    <a:pt x="1298" y="553"/>
                  </a:cubicBezTo>
                  <a:cubicBezTo>
                    <a:pt x="1297" y="548"/>
                    <a:pt x="1295" y="542"/>
                    <a:pt x="1291" y="539"/>
                  </a:cubicBezTo>
                  <a:cubicBezTo>
                    <a:pt x="1287" y="535"/>
                    <a:pt x="1282" y="532"/>
                    <a:pt x="1276" y="531"/>
                  </a:cubicBezTo>
                  <a:cubicBezTo>
                    <a:pt x="1269" y="530"/>
                    <a:pt x="1269" y="530"/>
                    <a:pt x="1269" y="530"/>
                  </a:cubicBezTo>
                  <a:cubicBezTo>
                    <a:pt x="1274" y="524"/>
                    <a:pt x="1274" y="524"/>
                    <a:pt x="1274" y="524"/>
                  </a:cubicBezTo>
                  <a:cubicBezTo>
                    <a:pt x="1283" y="516"/>
                    <a:pt x="1287" y="504"/>
                    <a:pt x="1289" y="494"/>
                  </a:cubicBezTo>
                  <a:cubicBezTo>
                    <a:pt x="1288" y="497"/>
                    <a:pt x="1290" y="489"/>
                    <a:pt x="1289" y="486"/>
                  </a:cubicBezTo>
                  <a:cubicBezTo>
                    <a:pt x="1289" y="477"/>
                    <a:pt x="1287" y="467"/>
                    <a:pt x="1283" y="459"/>
                  </a:cubicBezTo>
                  <a:cubicBezTo>
                    <a:pt x="1278" y="452"/>
                    <a:pt x="1271" y="445"/>
                    <a:pt x="1264" y="442"/>
                  </a:cubicBezTo>
                  <a:cubicBezTo>
                    <a:pt x="1257" y="439"/>
                    <a:pt x="1257" y="439"/>
                    <a:pt x="1257" y="439"/>
                  </a:cubicBezTo>
                  <a:cubicBezTo>
                    <a:pt x="1263" y="435"/>
                    <a:pt x="1263" y="435"/>
                    <a:pt x="1263" y="435"/>
                  </a:cubicBezTo>
                  <a:cubicBezTo>
                    <a:pt x="1270" y="431"/>
                    <a:pt x="1276" y="424"/>
                    <a:pt x="1278" y="418"/>
                  </a:cubicBezTo>
                  <a:cubicBezTo>
                    <a:pt x="1280" y="414"/>
                    <a:pt x="1276" y="424"/>
                    <a:pt x="1280" y="414"/>
                  </a:cubicBezTo>
                  <a:cubicBezTo>
                    <a:pt x="1281" y="411"/>
                    <a:pt x="1281" y="411"/>
                    <a:pt x="1281" y="411"/>
                  </a:cubicBezTo>
                  <a:cubicBezTo>
                    <a:pt x="1281" y="410"/>
                    <a:pt x="1281" y="410"/>
                    <a:pt x="1281" y="406"/>
                  </a:cubicBezTo>
                  <a:cubicBezTo>
                    <a:pt x="1282" y="397"/>
                    <a:pt x="1279" y="388"/>
                    <a:pt x="1274" y="381"/>
                  </a:cubicBezTo>
                  <a:cubicBezTo>
                    <a:pt x="1269" y="374"/>
                    <a:pt x="1261" y="369"/>
                    <a:pt x="1253" y="368"/>
                  </a:cubicBezTo>
                  <a:cubicBezTo>
                    <a:pt x="1239" y="366"/>
                    <a:pt x="1239" y="366"/>
                    <a:pt x="1239" y="366"/>
                  </a:cubicBezTo>
                  <a:cubicBezTo>
                    <a:pt x="1251" y="360"/>
                    <a:pt x="1251" y="360"/>
                    <a:pt x="1251" y="360"/>
                  </a:cubicBezTo>
                  <a:cubicBezTo>
                    <a:pt x="1261" y="355"/>
                    <a:pt x="1269" y="345"/>
                    <a:pt x="1271" y="334"/>
                  </a:cubicBezTo>
                  <a:cubicBezTo>
                    <a:pt x="1272" y="329"/>
                    <a:pt x="1270" y="324"/>
                    <a:pt x="1267" y="320"/>
                  </a:cubicBezTo>
                  <a:cubicBezTo>
                    <a:pt x="1264" y="316"/>
                    <a:pt x="1259" y="314"/>
                    <a:pt x="1254" y="312"/>
                  </a:cubicBezTo>
                  <a:cubicBezTo>
                    <a:pt x="1249" y="310"/>
                    <a:pt x="1249" y="310"/>
                    <a:pt x="1249" y="310"/>
                  </a:cubicBezTo>
                  <a:cubicBezTo>
                    <a:pt x="1253" y="306"/>
                    <a:pt x="1253" y="306"/>
                    <a:pt x="1253" y="306"/>
                  </a:cubicBezTo>
                  <a:cubicBezTo>
                    <a:pt x="1254" y="304"/>
                    <a:pt x="1256" y="302"/>
                    <a:pt x="1257" y="300"/>
                  </a:cubicBezTo>
                  <a:cubicBezTo>
                    <a:pt x="1263" y="292"/>
                    <a:pt x="1267" y="281"/>
                    <a:pt x="1263" y="272"/>
                  </a:cubicBezTo>
                  <a:cubicBezTo>
                    <a:pt x="1260" y="263"/>
                    <a:pt x="1251" y="256"/>
                    <a:pt x="1242" y="252"/>
                  </a:cubicBezTo>
                  <a:cubicBezTo>
                    <a:pt x="1237" y="250"/>
                    <a:pt x="1237" y="250"/>
                    <a:pt x="1237" y="250"/>
                  </a:cubicBezTo>
                  <a:cubicBezTo>
                    <a:pt x="1241" y="246"/>
                    <a:pt x="1241" y="246"/>
                    <a:pt x="1241" y="246"/>
                  </a:cubicBezTo>
                  <a:cubicBezTo>
                    <a:pt x="1248" y="238"/>
                    <a:pt x="1253" y="228"/>
                    <a:pt x="1251" y="219"/>
                  </a:cubicBezTo>
                  <a:cubicBezTo>
                    <a:pt x="1250" y="214"/>
                    <a:pt x="1247" y="210"/>
                    <a:pt x="1243" y="206"/>
                  </a:cubicBezTo>
                  <a:cubicBezTo>
                    <a:pt x="1240" y="203"/>
                    <a:pt x="1235" y="200"/>
                    <a:pt x="1230" y="197"/>
                  </a:cubicBezTo>
                  <a:cubicBezTo>
                    <a:pt x="1226" y="194"/>
                    <a:pt x="1226" y="194"/>
                    <a:pt x="1226" y="194"/>
                  </a:cubicBezTo>
                  <a:cubicBezTo>
                    <a:pt x="1229" y="191"/>
                    <a:pt x="1229" y="191"/>
                    <a:pt x="1229" y="191"/>
                  </a:cubicBezTo>
                  <a:cubicBezTo>
                    <a:pt x="1238" y="181"/>
                    <a:pt x="1243" y="167"/>
                    <a:pt x="1239" y="154"/>
                  </a:cubicBezTo>
                  <a:cubicBezTo>
                    <a:pt x="1237" y="148"/>
                    <a:pt x="1234" y="143"/>
                    <a:pt x="1229" y="139"/>
                  </a:cubicBezTo>
                  <a:cubicBezTo>
                    <a:pt x="1224" y="135"/>
                    <a:pt x="1218" y="133"/>
                    <a:pt x="1211" y="133"/>
                  </a:cubicBezTo>
                  <a:cubicBezTo>
                    <a:pt x="1205" y="133"/>
                    <a:pt x="1205" y="133"/>
                    <a:pt x="1205" y="133"/>
                  </a:cubicBezTo>
                  <a:cubicBezTo>
                    <a:pt x="1208" y="127"/>
                    <a:pt x="1208" y="127"/>
                    <a:pt x="1208" y="127"/>
                  </a:cubicBezTo>
                  <a:cubicBezTo>
                    <a:pt x="1210" y="124"/>
                    <a:pt x="1211" y="121"/>
                    <a:pt x="1212" y="117"/>
                  </a:cubicBezTo>
                  <a:cubicBezTo>
                    <a:pt x="1212" y="118"/>
                    <a:pt x="1212" y="118"/>
                    <a:pt x="1212" y="118"/>
                  </a:cubicBezTo>
                  <a:cubicBezTo>
                    <a:pt x="1215" y="111"/>
                    <a:pt x="1217" y="102"/>
                    <a:pt x="1215" y="95"/>
                  </a:cubicBezTo>
                  <a:cubicBezTo>
                    <a:pt x="1213" y="91"/>
                    <a:pt x="1211" y="88"/>
                    <a:pt x="1208" y="87"/>
                  </a:cubicBezTo>
                  <a:cubicBezTo>
                    <a:pt x="1204" y="85"/>
                    <a:pt x="1200" y="85"/>
                    <a:pt x="1196" y="85"/>
                  </a:cubicBezTo>
                  <a:cubicBezTo>
                    <a:pt x="1191" y="86"/>
                    <a:pt x="1191" y="86"/>
                    <a:pt x="1191" y="86"/>
                  </a:cubicBezTo>
                  <a:cubicBezTo>
                    <a:pt x="1192" y="81"/>
                    <a:pt x="1192" y="81"/>
                    <a:pt x="1192" y="81"/>
                  </a:cubicBezTo>
                  <a:cubicBezTo>
                    <a:pt x="1194" y="73"/>
                    <a:pt x="1194" y="65"/>
                    <a:pt x="1191" y="60"/>
                  </a:cubicBezTo>
                  <a:cubicBezTo>
                    <a:pt x="1191" y="58"/>
                    <a:pt x="1188" y="54"/>
                    <a:pt x="1185" y="52"/>
                  </a:cubicBezTo>
                  <a:cubicBezTo>
                    <a:pt x="1182" y="51"/>
                    <a:pt x="1180" y="51"/>
                    <a:pt x="1182" y="51"/>
                  </a:cubicBezTo>
                  <a:cubicBezTo>
                    <a:pt x="1178" y="50"/>
                    <a:pt x="1173" y="50"/>
                    <a:pt x="1168" y="52"/>
                  </a:cubicBezTo>
                  <a:cubicBezTo>
                    <a:pt x="1161" y="54"/>
                    <a:pt x="1161" y="54"/>
                    <a:pt x="1161" y="54"/>
                  </a:cubicBezTo>
                  <a:cubicBezTo>
                    <a:pt x="1163" y="47"/>
                    <a:pt x="1163" y="47"/>
                    <a:pt x="1163" y="47"/>
                  </a:cubicBezTo>
                  <a:cubicBezTo>
                    <a:pt x="1164" y="45"/>
                    <a:pt x="1163" y="41"/>
                    <a:pt x="1160" y="38"/>
                  </a:cubicBezTo>
                  <a:cubicBezTo>
                    <a:pt x="1157" y="36"/>
                    <a:pt x="1152" y="34"/>
                    <a:pt x="1147" y="32"/>
                  </a:cubicBezTo>
                  <a:cubicBezTo>
                    <a:pt x="1138" y="30"/>
                    <a:pt x="1127" y="31"/>
                    <a:pt x="1119" y="36"/>
                  </a:cubicBezTo>
                  <a:cubicBezTo>
                    <a:pt x="1113" y="39"/>
                    <a:pt x="1113" y="39"/>
                    <a:pt x="1113" y="39"/>
                  </a:cubicBezTo>
                  <a:cubicBezTo>
                    <a:pt x="1114" y="32"/>
                    <a:pt x="1114" y="32"/>
                    <a:pt x="1114" y="32"/>
                  </a:cubicBezTo>
                  <a:cubicBezTo>
                    <a:pt x="1114" y="30"/>
                    <a:pt x="1114" y="28"/>
                    <a:pt x="1114" y="27"/>
                  </a:cubicBezTo>
                  <a:cubicBezTo>
                    <a:pt x="1114" y="28"/>
                    <a:pt x="1114" y="30"/>
                    <a:pt x="1114" y="32"/>
                  </a:cubicBezTo>
                  <a:cubicBezTo>
                    <a:pt x="1113" y="39"/>
                    <a:pt x="1113" y="39"/>
                    <a:pt x="1113" y="39"/>
                  </a:cubicBezTo>
                  <a:cubicBezTo>
                    <a:pt x="1119" y="36"/>
                    <a:pt x="1119" y="36"/>
                    <a:pt x="1119" y="36"/>
                  </a:cubicBezTo>
                  <a:cubicBezTo>
                    <a:pt x="1120" y="35"/>
                    <a:pt x="1120" y="35"/>
                    <a:pt x="1120" y="35"/>
                  </a:cubicBezTo>
                  <a:cubicBezTo>
                    <a:pt x="1119" y="36"/>
                    <a:pt x="1119" y="36"/>
                    <a:pt x="1119" y="36"/>
                  </a:cubicBezTo>
                  <a:cubicBezTo>
                    <a:pt x="1112" y="39"/>
                    <a:pt x="1112" y="39"/>
                    <a:pt x="1112" y="39"/>
                  </a:cubicBezTo>
                  <a:cubicBezTo>
                    <a:pt x="1114" y="32"/>
                    <a:pt x="1114" y="32"/>
                    <a:pt x="1114" y="32"/>
                  </a:cubicBezTo>
                  <a:cubicBezTo>
                    <a:pt x="1115" y="27"/>
                    <a:pt x="1113" y="23"/>
                    <a:pt x="1111" y="19"/>
                  </a:cubicBezTo>
                  <a:cubicBezTo>
                    <a:pt x="1108" y="15"/>
                    <a:pt x="1104" y="13"/>
                    <a:pt x="1100" y="12"/>
                  </a:cubicBezTo>
                  <a:cubicBezTo>
                    <a:pt x="1091" y="9"/>
                    <a:pt x="1081" y="12"/>
                    <a:pt x="1073" y="19"/>
                  </a:cubicBezTo>
                  <a:cubicBezTo>
                    <a:pt x="1070" y="21"/>
                    <a:pt x="1070" y="21"/>
                    <a:pt x="1070" y="21"/>
                  </a:cubicBezTo>
                  <a:cubicBezTo>
                    <a:pt x="1068" y="18"/>
                    <a:pt x="1068" y="18"/>
                    <a:pt x="1068" y="18"/>
                  </a:cubicBezTo>
                  <a:cubicBezTo>
                    <a:pt x="1064" y="14"/>
                    <a:pt x="1059" y="11"/>
                    <a:pt x="1053" y="9"/>
                  </a:cubicBezTo>
                  <a:cubicBezTo>
                    <a:pt x="1056" y="10"/>
                    <a:pt x="1060" y="12"/>
                    <a:pt x="1061" y="12"/>
                  </a:cubicBezTo>
                  <a:cubicBezTo>
                    <a:pt x="1057" y="9"/>
                    <a:pt x="1050" y="7"/>
                    <a:pt x="1045" y="7"/>
                  </a:cubicBezTo>
                  <a:cubicBezTo>
                    <a:pt x="1039" y="7"/>
                    <a:pt x="1035" y="9"/>
                    <a:pt x="1032" y="11"/>
                  </a:cubicBezTo>
                  <a:cubicBezTo>
                    <a:pt x="1030" y="12"/>
                    <a:pt x="1030" y="13"/>
                    <a:pt x="1030" y="13"/>
                  </a:cubicBezTo>
                  <a:cubicBezTo>
                    <a:pt x="1030" y="13"/>
                    <a:pt x="1031" y="12"/>
                    <a:pt x="1032" y="11"/>
                  </a:cubicBezTo>
                  <a:cubicBezTo>
                    <a:pt x="1028" y="15"/>
                    <a:pt x="1025" y="22"/>
                    <a:pt x="1023" y="28"/>
                  </a:cubicBezTo>
                  <a:cubicBezTo>
                    <a:pt x="1021" y="38"/>
                    <a:pt x="1021" y="38"/>
                    <a:pt x="1021" y="38"/>
                  </a:cubicBezTo>
                  <a:cubicBezTo>
                    <a:pt x="1017" y="29"/>
                    <a:pt x="1017" y="29"/>
                    <a:pt x="1017" y="29"/>
                  </a:cubicBezTo>
                  <a:cubicBezTo>
                    <a:pt x="1015" y="24"/>
                    <a:pt x="1011" y="20"/>
                    <a:pt x="1006" y="17"/>
                  </a:cubicBezTo>
                  <a:cubicBezTo>
                    <a:pt x="1001" y="14"/>
                    <a:pt x="996" y="13"/>
                    <a:pt x="990" y="14"/>
                  </a:cubicBezTo>
                  <a:cubicBezTo>
                    <a:pt x="984" y="14"/>
                    <a:pt x="978" y="16"/>
                    <a:pt x="974" y="20"/>
                  </a:cubicBezTo>
                  <a:cubicBezTo>
                    <a:pt x="969" y="23"/>
                    <a:pt x="966" y="28"/>
                    <a:pt x="965" y="33"/>
                  </a:cubicBezTo>
                  <a:cubicBezTo>
                    <a:pt x="964" y="44"/>
                    <a:pt x="964" y="44"/>
                    <a:pt x="964" y="44"/>
                  </a:cubicBezTo>
                  <a:cubicBezTo>
                    <a:pt x="959" y="34"/>
                    <a:pt x="959" y="34"/>
                    <a:pt x="959" y="34"/>
                  </a:cubicBezTo>
                  <a:cubicBezTo>
                    <a:pt x="956" y="29"/>
                    <a:pt x="951" y="25"/>
                    <a:pt x="944" y="24"/>
                  </a:cubicBezTo>
                  <a:cubicBezTo>
                    <a:pt x="938" y="23"/>
                    <a:pt x="932" y="23"/>
                    <a:pt x="925" y="25"/>
                  </a:cubicBezTo>
                  <a:cubicBezTo>
                    <a:pt x="913" y="29"/>
                    <a:pt x="901" y="37"/>
                    <a:pt x="894" y="47"/>
                  </a:cubicBezTo>
                  <a:cubicBezTo>
                    <a:pt x="888" y="57"/>
                    <a:pt x="888" y="57"/>
                    <a:pt x="888" y="57"/>
                  </a:cubicBezTo>
                  <a:cubicBezTo>
                    <a:pt x="887" y="46"/>
                    <a:pt x="887" y="46"/>
                    <a:pt x="887" y="46"/>
                  </a:cubicBezTo>
                  <a:cubicBezTo>
                    <a:pt x="886" y="38"/>
                    <a:pt x="882" y="32"/>
                    <a:pt x="875" y="28"/>
                  </a:cubicBezTo>
                  <a:cubicBezTo>
                    <a:pt x="871" y="25"/>
                    <a:pt x="866" y="24"/>
                    <a:pt x="863" y="24"/>
                  </a:cubicBezTo>
                  <a:cubicBezTo>
                    <a:pt x="860" y="23"/>
                    <a:pt x="858" y="23"/>
                    <a:pt x="857" y="23"/>
                  </a:cubicBezTo>
                  <a:cubicBezTo>
                    <a:pt x="854" y="23"/>
                    <a:pt x="854" y="23"/>
                    <a:pt x="854" y="23"/>
                  </a:cubicBezTo>
                  <a:cubicBezTo>
                    <a:pt x="854" y="23"/>
                    <a:pt x="855" y="23"/>
                    <a:pt x="853" y="23"/>
                  </a:cubicBezTo>
                  <a:cubicBezTo>
                    <a:pt x="852" y="23"/>
                    <a:pt x="851" y="24"/>
                    <a:pt x="849" y="25"/>
                  </a:cubicBezTo>
                  <a:cubicBezTo>
                    <a:pt x="846" y="26"/>
                    <a:pt x="844" y="27"/>
                    <a:pt x="841" y="30"/>
                  </a:cubicBezTo>
                  <a:cubicBezTo>
                    <a:pt x="839" y="32"/>
                    <a:pt x="840" y="32"/>
                    <a:pt x="839" y="33"/>
                  </a:cubicBezTo>
                  <a:cubicBezTo>
                    <a:pt x="836" y="37"/>
                    <a:pt x="835" y="41"/>
                    <a:pt x="834" y="45"/>
                  </a:cubicBezTo>
                  <a:cubicBezTo>
                    <a:pt x="832" y="51"/>
                    <a:pt x="832" y="51"/>
                    <a:pt x="832" y="51"/>
                  </a:cubicBezTo>
                  <a:cubicBezTo>
                    <a:pt x="829" y="47"/>
                    <a:pt x="829" y="47"/>
                    <a:pt x="829" y="47"/>
                  </a:cubicBezTo>
                  <a:cubicBezTo>
                    <a:pt x="825" y="42"/>
                    <a:pt x="820" y="38"/>
                    <a:pt x="815" y="36"/>
                  </a:cubicBezTo>
                  <a:cubicBezTo>
                    <a:pt x="817" y="37"/>
                    <a:pt x="815" y="37"/>
                    <a:pt x="813" y="36"/>
                  </a:cubicBezTo>
                  <a:cubicBezTo>
                    <a:pt x="811" y="35"/>
                    <a:pt x="808" y="35"/>
                    <a:pt x="808" y="35"/>
                  </a:cubicBezTo>
                  <a:cubicBezTo>
                    <a:pt x="801" y="33"/>
                    <a:pt x="795" y="33"/>
                    <a:pt x="791" y="33"/>
                  </a:cubicBezTo>
                  <a:cubicBezTo>
                    <a:pt x="786" y="34"/>
                    <a:pt x="782" y="34"/>
                    <a:pt x="778" y="36"/>
                  </a:cubicBezTo>
                  <a:cubicBezTo>
                    <a:pt x="770" y="38"/>
                    <a:pt x="763" y="41"/>
                    <a:pt x="755" y="49"/>
                  </a:cubicBezTo>
                  <a:cubicBezTo>
                    <a:pt x="756" y="47"/>
                    <a:pt x="756" y="47"/>
                    <a:pt x="756" y="47"/>
                  </a:cubicBezTo>
                  <a:cubicBezTo>
                    <a:pt x="752" y="50"/>
                    <a:pt x="749" y="54"/>
                    <a:pt x="746" y="58"/>
                  </a:cubicBezTo>
                  <a:cubicBezTo>
                    <a:pt x="744" y="61"/>
                    <a:pt x="744" y="61"/>
                    <a:pt x="744" y="61"/>
                  </a:cubicBezTo>
                  <a:cubicBezTo>
                    <a:pt x="741" y="58"/>
                    <a:pt x="741" y="58"/>
                    <a:pt x="741" y="58"/>
                  </a:cubicBezTo>
                  <a:cubicBezTo>
                    <a:pt x="738" y="53"/>
                    <a:pt x="735" y="48"/>
                    <a:pt x="730" y="45"/>
                  </a:cubicBezTo>
                  <a:cubicBezTo>
                    <a:pt x="725" y="42"/>
                    <a:pt x="720" y="40"/>
                    <a:pt x="714" y="39"/>
                  </a:cubicBezTo>
                  <a:cubicBezTo>
                    <a:pt x="704" y="38"/>
                    <a:pt x="693" y="41"/>
                    <a:pt x="686" y="47"/>
                  </a:cubicBezTo>
                  <a:cubicBezTo>
                    <a:pt x="680" y="52"/>
                    <a:pt x="676" y="60"/>
                    <a:pt x="675" y="69"/>
                  </a:cubicBezTo>
                  <a:cubicBezTo>
                    <a:pt x="673" y="82"/>
                    <a:pt x="673" y="82"/>
                    <a:pt x="673" y="82"/>
                  </a:cubicBezTo>
                  <a:cubicBezTo>
                    <a:pt x="667" y="70"/>
                    <a:pt x="667" y="70"/>
                    <a:pt x="667" y="70"/>
                  </a:cubicBezTo>
                  <a:cubicBezTo>
                    <a:pt x="662" y="60"/>
                    <a:pt x="653" y="52"/>
                    <a:pt x="643" y="50"/>
                  </a:cubicBezTo>
                  <a:cubicBezTo>
                    <a:pt x="638" y="50"/>
                    <a:pt x="633" y="51"/>
                    <a:pt x="629" y="54"/>
                  </a:cubicBezTo>
                  <a:cubicBezTo>
                    <a:pt x="625" y="57"/>
                    <a:pt x="623" y="62"/>
                    <a:pt x="621" y="67"/>
                  </a:cubicBezTo>
                  <a:cubicBezTo>
                    <a:pt x="619" y="73"/>
                    <a:pt x="619" y="73"/>
                    <a:pt x="619" y="73"/>
                  </a:cubicBezTo>
                  <a:cubicBezTo>
                    <a:pt x="614" y="69"/>
                    <a:pt x="614" y="69"/>
                    <a:pt x="614" y="69"/>
                  </a:cubicBezTo>
                  <a:cubicBezTo>
                    <a:pt x="610" y="65"/>
                    <a:pt x="605" y="62"/>
                    <a:pt x="600" y="59"/>
                  </a:cubicBezTo>
                  <a:cubicBezTo>
                    <a:pt x="595" y="57"/>
                    <a:pt x="590" y="56"/>
                    <a:pt x="585" y="57"/>
                  </a:cubicBezTo>
                  <a:cubicBezTo>
                    <a:pt x="575" y="59"/>
                    <a:pt x="567" y="69"/>
                    <a:pt x="562" y="79"/>
                  </a:cubicBezTo>
                  <a:cubicBezTo>
                    <a:pt x="560" y="85"/>
                    <a:pt x="560" y="85"/>
                    <a:pt x="560" y="85"/>
                  </a:cubicBezTo>
                  <a:cubicBezTo>
                    <a:pt x="555" y="81"/>
                    <a:pt x="555" y="81"/>
                    <a:pt x="555" y="81"/>
                  </a:cubicBezTo>
                  <a:cubicBezTo>
                    <a:pt x="551" y="77"/>
                    <a:pt x="547" y="73"/>
                    <a:pt x="542" y="71"/>
                  </a:cubicBezTo>
                  <a:cubicBezTo>
                    <a:pt x="538" y="68"/>
                    <a:pt x="533" y="66"/>
                    <a:pt x="528" y="65"/>
                  </a:cubicBezTo>
                  <a:cubicBezTo>
                    <a:pt x="523" y="64"/>
                    <a:pt x="519" y="66"/>
                    <a:pt x="515" y="68"/>
                  </a:cubicBezTo>
                  <a:cubicBezTo>
                    <a:pt x="511" y="71"/>
                    <a:pt x="508" y="75"/>
                    <a:pt x="506" y="80"/>
                  </a:cubicBezTo>
                  <a:cubicBezTo>
                    <a:pt x="503" y="86"/>
                    <a:pt x="503" y="86"/>
                    <a:pt x="503" y="86"/>
                  </a:cubicBezTo>
                  <a:cubicBezTo>
                    <a:pt x="499" y="81"/>
                    <a:pt x="499" y="81"/>
                    <a:pt x="499" y="81"/>
                  </a:cubicBezTo>
                  <a:cubicBezTo>
                    <a:pt x="489" y="73"/>
                    <a:pt x="477" y="68"/>
                    <a:pt x="464" y="67"/>
                  </a:cubicBezTo>
                  <a:cubicBezTo>
                    <a:pt x="458" y="67"/>
                    <a:pt x="452" y="69"/>
                    <a:pt x="447" y="72"/>
                  </a:cubicBezTo>
                  <a:cubicBezTo>
                    <a:pt x="442" y="75"/>
                    <a:pt x="439" y="80"/>
                    <a:pt x="437" y="85"/>
                  </a:cubicBezTo>
                  <a:cubicBezTo>
                    <a:pt x="435" y="93"/>
                    <a:pt x="435" y="93"/>
                    <a:pt x="435" y="93"/>
                  </a:cubicBezTo>
                  <a:cubicBezTo>
                    <a:pt x="429" y="88"/>
                    <a:pt x="429" y="88"/>
                    <a:pt x="429" y="88"/>
                  </a:cubicBezTo>
                  <a:cubicBezTo>
                    <a:pt x="421" y="80"/>
                    <a:pt x="408" y="77"/>
                    <a:pt x="397" y="80"/>
                  </a:cubicBezTo>
                  <a:cubicBezTo>
                    <a:pt x="391" y="81"/>
                    <a:pt x="386" y="84"/>
                    <a:pt x="381" y="88"/>
                  </a:cubicBezTo>
                  <a:cubicBezTo>
                    <a:pt x="377" y="92"/>
                    <a:pt x="374" y="97"/>
                    <a:pt x="373" y="101"/>
                  </a:cubicBezTo>
                  <a:cubicBezTo>
                    <a:pt x="371" y="118"/>
                    <a:pt x="371" y="118"/>
                    <a:pt x="371" y="118"/>
                  </a:cubicBezTo>
                  <a:cubicBezTo>
                    <a:pt x="364" y="103"/>
                    <a:pt x="364" y="103"/>
                    <a:pt x="364" y="103"/>
                  </a:cubicBezTo>
                  <a:cubicBezTo>
                    <a:pt x="361" y="97"/>
                    <a:pt x="356" y="91"/>
                    <a:pt x="349" y="88"/>
                  </a:cubicBezTo>
                  <a:cubicBezTo>
                    <a:pt x="343" y="84"/>
                    <a:pt x="336" y="83"/>
                    <a:pt x="331" y="85"/>
                  </a:cubicBezTo>
                  <a:cubicBezTo>
                    <a:pt x="325" y="87"/>
                    <a:pt x="321" y="93"/>
                    <a:pt x="319" y="100"/>
                  </a:cubicBezTo>
                  <a:cubicBezTo>
                    <a:pt x="317" y="108"/>
                    <a:pt x="317" y="108"/>
                    <a:pt x="317" y="108"/>
                  </a:cubicBezTo>
                  <a:cubicBezTo>
                    <a:pt x="311" y="102"/>
                    <a:pt x="311" y="102"/>
                    <a:pt x="311" y="102"/>
                  </a:cubicBezTo>
                  <a:cubicBezTo>
                    <a:pt x="302" y="94"/>
                    <a:pt x="292" y="88"/>
                    <a:pt x="282" y="90"/>
                  </a:cubicBezTo>
                  <a:cubicBezTo>
                    <a:pt x="272" y="92"/>
                    <a:pt x="264" y="102"/>
                    <a:pt x="260" y="112"/>
                  </a:cubicBezTo>
                  <a:cubicBezTo>
                    <a:pt x="257" y="119"/>
                    <a:pt x="257" y="119"/>
                    <a:pt x="257" y="119"/>
                  </a:cubicBezTo>
                  <a:cubicBezTo>
                    <a:pt x="252" y="114"/>
                    <a:pt x="252" y="114"/>
                    <a:pt x="252" y="114"/>
                  </a:cubicBezTo>
                  <a:cubicBezTo>
                    <a:pt x="248" y="110"/>
                    <a:pt x="244" y="107"/>
                    <a:pt x="239" y="104"/>
                  </a:cubicBezTo>
                  <a:cubicBezTo>
                    <a:pt x="235" y="101"/>
                    <a:pt x="230" y="99"/>
                    <a:pt x="225" y="98"/>
                  </a:cubicBezTo>
                  <a:cubicBezTo>
                    <a:pt x="220" y="98"/>
                    <a:pt x="216" y="99"/>
                    <a:pt x="212" y="102"/>
                  </a:cubicBezTo>
                  <a:cubicBezTo>
                    <a:pt x="209" y="104"/>
                    <a:pt x="206" y="108"/>
                    <a:pt x="203" y="113"/>
                  </a:cubicBezTo>
                  <a:cubicBezTo>
                    <a:pt x="200" y="119"/>
                    <a:pt x="200" y="119"/>
                    <a:pt x="200" y="119"/>
                  </a:cubicBezTo>
                  <a:cubicBezTo>
                    <a:pt x="195" y="114"/>
                    <a:pt x="195" y="114"/>
                    <a:pt x="195" y="114"/>
                  </a:cubicBezTo>
                  <a:cubicBezTo>
                    <a:pt x="184" y="104"/>
                    <a:pt x="169" y="99"/>
                    <a:pt x="155" y="101"/>
                  </a:cubicBezTo>
                  <a:cubicBezTo>
                    <a:pt x="147" y="102"/>
                    <a:pt x="140" y="104"/>
                    <a:pt x="135" y="108"/>
                  </a:cubicBezTo>
                  <a:cubicBezTo>
                    <a:pt x="130" y="113"/>
                    <a:pt x="127" y="119"/>
                    <a:pt x="128" y="125"/>
                  </a:cubicBezTo>
                  <a:cubicBezTo>
                    <a:pt x="118" y="127"/>
                    <a:pt x="118" y="127"/>
                    <a:pt x="118" y="127"/>
                  </a:cubicBezTo>
                  <a:cubicBezTo>
                    <a:pt x="118" y="125"/>
                    <a:pt x="117" y="123"/>
                    <a:pt x="116" y="122"/>
                  </a:cubicBezTo>
                  <a:cubicBezTo>
                    <a:pt x="114" y="120"/>
                    <a:pt x="112" y="119"/>
                    <a:pt x="110" y="119"/>
                  </a:cubicBezTo>
                  <a:cubicBezTo>
                    <a:pt x="105" y="117"/>
                    <a:pt x="99" y="118"/>
                    <a:pt x="94" y="119"/>
                  </a:cubicBezTo>
                  <a:cubicBezTo>
                    <a:pt x="89" y="121"/>
                    <a:pt x="85" y="124"/>
                    <a:pt x="82" y="129"/>
                  </a:cubicBezTo>
                  <a:cubicBezTo>
                    <a:pt x="79" y="133"/>
                    <a:pt x="78" y="138"/>
                    <a:pt x="79" y="144"/>
                  </a:cubicBezTo>
                  <a:cubicBezTo>
                    <a:pt x="79" y="150"/>
                    <a:pt x="79" y="150"/>
                    <a:pt x="79" y="150"/>
                  </a:cubicBezTo>
                  <a:cubicBezTo>
                    <a:pt x="73" y="149"/>
                    <a:pt x="73" y="149"/>
                    <a:pt x="73" y="149"/>
                  </a:cubicBezTo>
                  <a:cubicBezTo>
                    <a:pt x="65" y="148"/>
                    <a:pt x="57" y="148"/>
                    <a:pt x="50" y="150"/>
                  </a:cubicBezTo>
                  <a:cubicBezTo>
                    <a:pt x="43" y="152"/>
                    <a:pt x="36" y="156"/>
                    <a:pt x="32" y="162"/>
                  </a:cubicBezTo>
                  <a:cubicBezTo>
                    <a:pt x="28" y="168"/>
                    <a:pt x="27" y="176"/>
                    <a:pt x="29" y="183"/>
                  </a:cubicBezTo>
                  <a:cubicBezTo>
                    <a:pt x="31" y="190"/>
                    <a:pt x="36" y="196"/>
                    <a:pt x="41" y="202"/>
                  </a:cubicBezTo>
                  <a:cubicBezTo>
                    <a:pt x="52" y="212"/>
                    <a:pt x="52" y="212"/>
                    <a:pt x="52" y="212"/>
                  </a:cubicBezTo>
                  <a:cubicBezTo>
                    <a:pt x="37" y="210"/>
                    <a:pt x="37" y="210"/>
                    <a:pt x="37" y="210"/>
                  </a:cubicBezTo>
                  <a:cubicBezTo>
                    <a:pt x="35" y="210"/>
                    <a:pt x="34" y="210"/>
                    <a:pt x="32" y="210"/>
                  </a:cubicBezTo>
                  <a:cubicBezTo>
                    <a:pt x="25" y="210"/>
                    <a:pt x="19" y="213"/>
                    <a:pt x="15" y="216"/>
                  </a:cubicBezTo>
                  <a:cubicBezTo>
                    <a:pt x="11" y="220"/>
                    <a:pt x="9" y="223"/>
                    <a:pt x="7" y="227"/>
                  </a:cubicBezTo>
                  <a:cubicBezTo>
                    <a:pt x="5" y="231"/>
                    <a:pt x="4" y="236"/>
                    <a:pt x="5" y="241"/>
                  </a:cubicBezTo>
                  <a:cubicBezTo>
                    <a:pt x="6" y="247"/>
                    <a:pt x="8" y="253"/>
                    <a:pt x="14" y="260"/>
                  </a:cubicBezTo>
                  <a:cubicBezTo>
                    <a:pt x="13" y="259"/>
                    <a:pt x="12" y="258"/>
                    <a:pt x="13" y="260"/>
                  </a:cubicBezTo>
                  <a:cubicBezTo>
                    <a:pt x="14" y="260"/>
                    <a:pt x="18" y="265"/>
                    <a:pt x="23" y="269"/>
                  </a:cubicBezTo>
                  <a:cubicBezTo>
                    <a:pt x="28" y="274"/>
                    <a:pt x="28" y="274"/>
                    <a:pt x="28" y="274"/>
                  </a:cubicBezTo>
                  <a:cubicBezTo>
                    <a:pt x="22" y="277"/>
                    <a:pt x="22" y="277"/>
                    <a:pt x="22" y="277"/>
                  </a:cubicBezTo>
                  <a:cubicBezTo>
                    <a:pt x="18" y="279"/>
                    <a:pt x="15" y="285"/>
                    <a:pt x="15" y="287"/>
                  </a:cubicBezTo>
                  <a:cubicBezTo>
                    <a:pt x="11" y="293"/>
                    <a:pt x="10" y="301"/>
                    <a:pt x="10" y="308"/>
                  </a:cubicBezTo>
                  <a:cubicBezTo>
                    <a:pt x="10" y="315"/>
                    <a:pt x="13" y="323"/>
                    <a:pt x="18" y="326"/>
                  </a:cubicBezTo>
                  <a:cubicBezTo>
                    <a:pt x="24" y="330"/>
                    <a:pt x="24" y="330"/>
                    <a:pt x="24" y="330"/>
                  </a:cubicBezTo>
                  <a:cubicBezTo>
                    <a:pt x="17" y="334"/>
                    <a:pt x="17" y="334"/>
                    <a:pt x="17" y="334"/>
                  </a:cubicBezTo>
                  <a:cubicBezTo>
                    <a:pt x="13" y="336"/>
                    <a:pt x="9" y="341"/>
                    <a:pt x="8" y="347"/>
                  </a:cubicBezTo>
                  <a:cubicBezTo>
                    <a:pt x="7" y="353"/>
                    <a:pt x="8" y="360"/>
                    <a:pt x="9" y="366"/>
                  </a:cubicBezTo>
                  <a:cubicBezTo>
                    <a:pt x="12" y="379"/>
                    <a:pt x="20" y="391"/>
                    <a:pt x="31" y="398"/>
                  </a:cubicBezTo>
                  <a:cubicBezTo>
                    <a:pt x="42" y="406"/>
                    <a:pt x="42" y="406"/>
                    <a:pt x="42" y="406"/>
                  </a:cubicBezTo>
                  <a:cubicBezTo>
                    <a:pt x="28" y="407"/>
                    <a:pt x="28" y="407"/>
                    <a:pt x="28" y="407"/>
                  </a:cubicBezTo>
                  <a:cubicBezTo>
                    <a:pt x="20" y="407"/>
                    <a:pt x="13" y="414"/>
                    <a:pt x="10" y="423"/>
                  </a:cubicBezTo>
                  <a:cubicBezTo>
                    <a:pt x="11" y="420"/>
                    <a:pt x="13" y="417"/>
                    <a:pt x="13" y="416"/>
                  </a:cubicBezTo>
                  <a:cubicBezTo>
                    <a:pt x="13" y="416"/>
                    <a:pt x="12" y="416"/>
                    <a:pt x="10" y="421"/>
                  </a:cubicBezTo>
                  <a:cubicBezTo>
                    <a:pt x="9" y="424"/>
                    <a:pt x="8" y="427"/>
                    <a:pt x="8" y="431"/>
                  </a:cubicBezTo>
                  <a:cubicBezTo>
                    <a:pt x="8" y="431"/>
                    <a:pt x="8" y="432"/>
                    <a:pt x="8" y="432"/>
                  </a:cubicBezTo>
                  <a:cubicBezTo>
                    <a:pt x="7" y="435"/>
                    <a:pt x="8" y="439"/>
                    <a:pt x="9" y="440"/>
                  </a:cubicBezTo>
                  <a:cubicBezTo>
                    <a:pt x="9" y="442"/>
                    <a:pt x="9" y="442"/>
                    <a:pt x="9" y="439"/>
                  </a:cubicBezTo>
                  <a:cubicBezTo>
                    <a:pt x="10" y="444"/>
                    <a:pt x="12" y="448"/>
                    <a:pt x="15" y="452"/>
                  </a:cubicBezTo>
                  <a:cubicBezTo>
                    <a:pt x="19" y="455"/>
                    <a:pt x="24" y="457"/>
                    <a:pt x="29" y="458"/>
                  </a:cubicBezTo>
                  <a:cubicBezTo>
                    <a:pt x="39" y="460"/>
                    <a:pt x="39" y="460"/>
                    <a:pt x="39" y="460"/>
                  </a:cubicBezTo>
                  <a:cubicBezTo>
                    <a:pt x="32" y="467"/>
                    <a:pt x="32" y="467"/>
                    <a:pt x="32" y="467"/>
                  </a:cubicBezTo>
                  <a:cubicBezTo>
                    <a:pt x="20" y="479"/>
                    <a:pt x="13" y="495"/>
                    <a:pt x="14" y="512"/>
                  </a:cubicBezTo>
                  <a:cubicBezTo>
                    <a:pt x="15" y="520"/>
                    <a:pt x="18" y="527"/>
                    <a:pt x="22" y="534"/>
                  </a:cubicBezTo>
                  <a:cubicBezTo>
                    <a:pt x="27" y="540"/>
                    <a:pt x="34" y="545"/>
                    <a:pt x="41" y="548"/>
                  </a:cubicBezTo>
                  <a:cubicBezTo>
                    <a:pt x="51" y="551"/>
                    <a:pt x="51" y="551"/>
                    <a:pt x="51" y="551"/>
                  </a:cubicBezTo>
                  <a:cubicBezTo>
                    <a:pt x="42" y="557"/>
                    <a:pt x="42" y="557"/>
                    <a:pt x="42" y="557"/>
                  </a:cubicBezTo>
                  <a:cubicBezTo>
                    <a:pt x="36" y="561"/>
                    <a:pt x="31" y="566"/>
                    <a:pt x="28" y="573"/>
                  </a:cubicBezTo>
                  <a:cubicBezTo>
                    <a:pt x="25" y="579"/>
                    <a:pt x="24" y="587"/>
                    <a:pt x="25" y="594"/>
                  </a:cubicBezTo>
                  <a:cubicBezTo>
                    <a:pt x="26" y="601"/>
                    <a:pt x="29" y="608"/>
                    <a:pt x="34" y="613"/>
                  </a:cubicBezTo>
                  <a:cubicBezTo>
                    <a:pt x="38" y="618"/>
                    <a:pt x="45" y="621"/>
                    <a:pt x="52" y="622"/>
                  </a:cubicBezTo>
                  <a:cubicBezTo>
                    <a:pt x="68" y="624"/>
                    <a:pt x="68" y="624"/>
                    <a:pt x="68" y="624"/>
                  </a:cubicBezTo>
                  <a:cubicBezTo>
                    <a:pt x="54" y="631"/>
                    <a:pt x="54" y="631"/>
                    <a:pt x="54" y="631"/>
                  </a:cubicBezTo>
                  <a:cubicBezTo>
                    <a:pt x="44" y="636"/>
                    <a:pt x="36" y="646"/>
                    <a:pt x="35" y="656"/>
                  </a:cubicBezTo>
                  <a:cubicBezTo>
                    <a:pt x="34" y="661"/>
                    <a:pt x="35" y="666"/>
                    <a:pt x="38" y="670"/>
                  </a:cubicBezTo>
                  <a:cubicBezTo>
                    <a:pt x="41" y="673"/>
                    <a:pt x="45" y="676"/>
                    <a:pt x="51" y="678"/>
                  </a:cubicBezTo>
                  <a:cubicBezTo>
                    <a:pt x="57" y="680"/>
                    <a:pt x="57" y="680"/>
                    <a:pt x="57" y="680"/>
                  </a:cubicBezTo>
                  <a:cubicBezTo>
                    <a:pt x="53" y="685"/>
                    <a:pt x="53" y="685"/>
                    <a:pt x="53" y="685"/>
                  </a:cubicBezTo>
                  <a:cubicBezTo>
                    <a:pt x="45" y="694"/>
                    <a:pt x="39" y="705"/>
                    <a:pt x="41" y="715"/>
                  </a:cubicBezTo>
                  <a:cubicBezTo>
                    <a:pt x="43" y="725"/>
                    <a:pt x="53" y="734"/>
                    <a:pt x="63" y="738"/>
                  </a:cubicBezTo>
                  <a:cubicBezTo>
                    <a:pt x="68" y="741"/>
                    <a:pt x="68" y="741"/>
                    <a:pt x="68" y="741"/>
                  </a:cubicBezTo>
                  <a:cubicBezTo>
                    <a:pt x="64" y="745"/>
                    <a:pt x="64" y="745"/>
                    <a:pt x="64" y="745"/>
                  </a:cubicBezTo>
                  <a:cubicBezTo>
                    <a:pt x="60" y="750"/>
                    <a:pt x="57" y="755"/>
                    <a:pt x="55" y="760"/>
                  </a:cubicBezTo>
                  <a:cubicBezTo>
                    <a:pt x="53" y="766"/>
                    <a:pt x="53" y="771"/>
                    <a:pt x="55" y="776"/>
                  </a:cubicBezTo>
                  <a:cubicBezTo>
                    <a:pt x="59" y="783"/>
                    <a:pt x="66" y="789"/>
                    <a:pt x="74" y="794"/>
                  </a:cubicBezTo>
                  <a:cubicBezTo>
                    <a:pt x="79" y="796"/>
                    <a:pt x="79" y="796"/>
                    <a:pt x="79" y="796"/>
                  </a:cubicBezTo>
                  <a:cubicBezTo>
                    <a:pt x="75" y="800"/>
                    <a:pt x="75" y="800"/>
                    <a:pt x="75" y="800"/>
                  </a:cubicBezTo>
                  <a:cubicBezTo>
                    <a:pt x="71" y="805"/>
                    <a:pt x="68" y="811"/>
                    <a:pt x="66" y="817"/>
                  </a:cubicBezTo>
                  <a:cubicBezTo>
                    <a:pt x="64" y="823"/>
                    <a:pt x="64" y="830"/>
                    <a:pt x="66" y="837"/>
                  </a:cubicBezTo>
                  <a:cubicBezTo>
                    <a:pt x="68" y="843"/>
                    <a:pt x="71" y="848"/>
                    <a:pt x="76" y="852"/>
                  </a:cubicBezTo>
                  <a:cubicBezTo>
                    <a:pt x="81" y="856"/>
                    <a:pt x="87" y="857"/>
                    <a:pt x="93" y="857"/>
                  </a:cubicBezTo>
                  <a:cubicBezTo>
                    <a:pt x="100" y="858"/>
                    <a:pt x="100" y="858"/>
                    <a:pt x="100" y="858"/>
                  </a:cubicBezTo>
                  <a:cubicBezTo>
                    <a:pt x="97" y="864"/>
                    <a:pt x="97" y="864"/>
                    <a:pt x="97" y="864"/>
                  </a:cubicBezTo>
                  <a:cubicBezTo>
                    <a:pt x="96" y="867"/>
                    <a:pt x="96" y="867"/>
                    <a:pt x="96" y="867"/>
                  </a:cubicBezTo>
                  <a:cubicBezTo>
                    <a:pt x="91" y="876"/>
                    <a:pt x="88" y="885"/>
                    <a:pt x="90" y="894"/>
                  </a:cubicBezTo>
                  <a:cubicBezTo>
                    <a:pt x="90" y="898"/>
                    <a:pt x="93" y="901"/>
                    <a:pt x="96" y="903"/>
                  </a:cubicBezTo>
                  <a:cubicBezTo>
                    <a:pt x="99" y="905"/>
                    <a:pt x="104" y="906"/>
                    <a:pt x="108" y="905"/>
                  </a:cubicBezTo>
                  <a:cubicBezTo>
                    <a:pt x="114" y="905"/>
                    <a:pt x="114" y="905"/>
                    <a:pt x="114" y="905"/>
                  </a:cubicBezTo>
                  <a:cubicBezTo>
                    <a:pt x="113" y="910"/>
                    <a:pt x="113" y="910"/>
                    <a:pt x="113" y="910"/>
                  </a:cubicBezTo>
                  <a:cubicBezTo>
                    <a:pt x="111" y="919"/>
                    <a:pt x="110" y="928"/>
                    <a:pt x="115" y="935"/>
                  </a:cubicBezTo>
                  <a:cubicBezTo>
                    <a:pt x="117" y="938"/>
                    <a:pt x="120" y="940"/>
                    <a:pt x="124" y="940"/>
                  </a:cubicBezTo>
                  <a:cubicBezTo>
                    <a:pt x="128" y="941"/>
                    <a:pt x="133" y="940"/>
                    <a:pt x="137" y="939"/>
                  </a:cubicBezTo>
                  <a:cubicBezTo>
                    <a:pt x="143" y="937"/>
                    <a:pt x="143" y="937"/>
                    <a:pt x="143" y="937"/>
                  </a:cubicBezTo>
                  <a:cubicBezTo>
                    <a:pt x="141" y="943"/>
                    <a:pt x="141" y="943"/>
                    <a:pt x="141" y="943"/>
                  </a:cubicBezTo>
                  <a:cubicBezTo>
                    <a:pt x="140" y="947"/>
                    <a:pt x="142" y="950"/>
                    <a:pt x="146" y="953"/>
                  </a:cubicBezTo>
                  <a:cubicBezTo>
                    <a:pt x="149" y="956"/>
                    <a:pt x="153" y="958"/>
                    <a:pt x="158" y="959"/>
                  </a:cubicBezTo>
                  <a:cubicBezTo>
                    <a:pt x="167" y="961"/>
                    <a:pt x="177" y="960"/>
                    <a:pt x="186" y="956"/>
                  </a:cubicBezTo>
                  <a:cubicBezTo>
                    <a:pt x="191" y="953"/>
                    <a:pt x="191" y="953"/>
                    <a:pt x="191" y="953"/>
                  </a:cubicBezTo>
                  <a:cubicBezTo>
                    <a:pt x="190" y="959"/>
                    <a:pt x="190" y="959"/>
                    <a:pt x="190" y="959"/>
                  </a:cubicBezTo>
                  <a:cubicBezTo>
                    <a:pt x="190" y="963"/>
                    <a:pt x="191" y="968"/>
                    <a:pt x="194" y="972"/>
                  </a:cubicBezTo>
                  <a:cubicBezTo>
                    <a:pt x="197" y="975"/>
                    <a:pt x="201" y="978"/>
                    <a:pt x="205" y="979"/>
                  </a:cubicBezTo>
                  <a:cubicBezTo>
                    <a:pt x="215" y="982"/>
                    <a:pt x="225" y="979"/>
                    <a:pt x="233" y="972"/>
                  </a:cubicBezTo>
                  <a:cubicBezTo>
                    <a:pt x="235" y="970"/>
                    <a:pt x="235" y="970"/>
                    <a:pt x="235" y="970"/>
                  </a:cubicBezTo>
                  <a:cubicBezTo>
                    <a:pt x="237" y="973"/>
                    <a:pt x="237" y="973"/>
                    <a:pt x="237" y="973"/>
                  </a:cubicBezTo>
                  <a:cubicBezTo>
                    <a:pt x="244" y="981"/>
                    <a:pt x="255" y="988"/>
                    <a:pt x="265" y="988"/>
                  </a:cubicBezTo>
                  <a:cubicBezTo>
                    <a:pt x="271" y="988"/>
                    <a:pt x="276" y="985"/>
                    <a:pt x="279" y="981"/>
                  </a:cubicBezTo>
                  <a:cubicBezTo>
                    <a:pt x="282" y="977"/>
                    <a:pt x="284" y="972"/>
                    <a:pt x="286" y="966"/>
                  </a:cubicBezTo>
                  <a:cubicBezTo>
                    <a:pt x="286" y="966"/>
                    <a:pt x="286" y="967"/>
                    <a:pt x="285" y="969"/>
                  </a:cubicBezTo>
                  <a:cubicBezTo>
                    <a:pt x="285" y="971"/>
                    <a:pt x="284" y="974"/>
                    <a:pt x="283" y="978"/>
                  </a:cubicBezTo>
                  <a:cubicBezTo>
                    <a:pt x="281" y="982"/>
                    <a:pt x="277" y="987"/>
                    <a:pt x="270" y="989"/>
                  </a:cubicBezTo>
                  <a:cubicBezTo>
                    <a:pt x="263" y="991"/>
                    <a:pt x="253" y="989"/>
                    <a:pt x="244" y="98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5" name="Freeform 67"/>
            <p:cNvSpPr>
              <a:spLocks/>
            </p:cNvSpPr>
            <p:nvPr/>
          </p:nvSpPr>
          <p:spPr bwMode="auto">
            <a:xfrm rot="6095526">
              <a:off x="6766787" y="1369032"/>
              <a:ext cx="27715" cy="40303"/>
            </a:xfrm>
            <a:custGeom>
              <a:avLst/>
              <a:gdLst>
                <a:gd name="T0" fmla="*/ 27715 w 7"/>
                <a:gd name="T1" fmla="*/ 40303 h 10"/>
                <a:gd name="T2" fmla="*/ 11878 w 7"/>
                <a:gd name="T3" fmla="*/ 20152 h 10"/>
                <a:gd name="T4" fmla="*/ 11878 w 7"/>
                <a:gd name="T5" fmla="*/ 24182 h 10"/>
                <a:gd name="T6" fmla="*/ 15837 w 7"/>
                <a:gd name="T7" fmla="*/ 28212 h 10"/>
                <a:gd name="T8" fmla="*/ 0 w 7"/>
                <a:gd name="T9" fmla="*/ 0 h 10"/>
                <a:gd name="T10" fmla="*/ 27715 w 7"/>
                <a:gd name="T11" fmla="*/ 40303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0">
                  <a:moveTo>
                    <a:pt x="7" y="10"/>
                  </a:moveTo>
                  <a:cubicBezTo>
                    <a:pt x="4" y="7"/>
                    <a:pt x="3" y="5"/>
                    <a:pt x="3" y="5"/>
                  </a:cubicBezTo>
                  <a:cubicBezTo>
                    <a:pt x="2" y="5"/>
                    <a:pt x="3" y="6"/>
                    <a:pt x="3" y="6"/>
                  </a:cubicBezTo>
                  <a:cubicBezTo>
                    <a:pt x="4" y="7"/>
                    <a:pt x="5" y="8"/>
                    <a:pt x="4" y="7"/>
                  </a:cubicBezTo>
                  <a:cubicBezTo>
                    <a:pt x="4" y="7"/>
                    <a:pt x="2" y="5"/>
                    <a:pt x="0" y="0"/>
                  </a:cubicBezTo>
                  <a:cubicBezTo>
                    <a:pt x="1" y="2"/>
                    <a:pt x="3" y="5"/>
                    <a:pt x="7" y="1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6" name="Freeform 7"/>
            <p:cNvSpPr>
              <a:spLocks/>
            </p:cNvSpPr>
            <p:nvPr/>
          </p:nvSpPr>
          <p:spPr bwMode="auto">
            <a:xfrm rot="6095526">
              <a:off x="6674944" y="1489781"/>
              <a:ext cx="71021" cy="12266"/>
            </a:xfrm>
            <a:custGeom>
              <a:avLst/>
              <a:gdLst>
                <a:gd name="T0" fmla="*/ 4178 w 17"/>
                <a:gd name="T1" fmla="*/ 8177 h 3"/>
                <a:gd name="T2" fmla="*/ 33422 w 17"/>
                <a:gd name="T3" fmla="*/ 12266 h 3"/>
                <a:gd name="T4" fmla="*/ 4178 w 17"/>
                <a:gd name="T5" fmla="*/ 8177 h 3"/>
                <a:gd name="T6" fmla="*/ 0 60000 65536"/>
                <a:gd name="T7" fmla="*/ 0 60000 65536"/>
                <a:gd name="T8" fmla="*/ 0 60000 65536"/>
              </a:gdLst>
              <a:ahLst/>
              <a:cxnLst>
                <a:cxn ang="T6">
                  <a:pos x="T0" y="T1"/>
                </a:cxn>
                <a:cxn ang="T7">
                  <a:pos x="T2" y="T3"/>
                </a:cxn>
                <a:cxn ang="T8">
                  <a:pos x="T4" y="T5"/>
                </a:cxn>
              </a:cxnLst>
              <a:rect l="0" t="0" r="r" b="b"/>
              <a:pathLst>
                <a:path w="17" h="3">
                  <a:moveTo>
                    <a:pt x="1" y="2"/>
                  </a:moveTo>
                  <a:cubicBezTo>
                    <a:pt x="5" y="3"/>
                    <a:pt x="17" y="0"/>
                    <a:pt x="8" y="3"/>
                  </a:cubicBezTo>
                  <a:cubicBezTo>
                    <a:pt x="6" y="3"/>
                    <a:pt x="0" y="2"/>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7" name="Freeform 8"/>
            <p:cNvSpPr>
              <a:spLocks/>
            </p:cNvSpPr>
            <p:nvPr/>
          </p:nvSpPr>
          <p:spPr bwMode="auto">
            <a:xfrm rot="6095526">
              <a:off x="6574970" y="2551484"/>
              <a:ext cx="45038" cy="19276"/>
            </a:xfrm>
            <a:custGeom>
              <a:avLst/>
              <a:gdLst>
                <a:gd name="T0" fmla="*/ 20472 w 11"/>
                <a:gd name="T1" fmla="*/ 11566 h 5"/>
                <a:gd name="T2" fmla="*/ 45038 w 11"/>
                <a:gd name="T3" fmla="*/ 19276 h 5"/>
                <a:gd name="T4" fmla="*/ 0 w 11"/>
                <a:gd name="T5" fmla="*/ 0 h 5"/>
                <a:gd name="T6" fmla="*/ 20472 w 11"/>
                <a:gd name="T7" fmla="*/ 11566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5">
                  <a:moveTo>
                    <a:pt x="5" y="3"/>
                  </a:moveTo>
                  <a:cubicBezTo>
                    <a:pt x="6" y="3"/>
                    <a:pt x="10" y="5"/>
                    <a:pt x="11" y="5"/>
                  </a:cubicBezTo>
                  <a:cubicBezTo>
                    <a:pt x="7" y="4"/>
                    <a:pt x="3" y="2"/>
                    <a:pt x="0" y="0"/>
                  </a:cubicBezTo>
                  <a:cubicBezTo>
                    <a:pt x="4" y="3"/>
                    <a:pt x="3" y="2"/>
                    <a:pt x="5"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8" name="Freeform 9"/>
            <p:cNvSpPr>
              <a:spLocks/>
            </p:cNvSpPr>
            <p:nvPr/>
          </p:nvSpPr>
          <p:spPr bwMode="auto">
            <a:xfrm rot="6095526">
              <a:off x="6621562" y="2773641"/>
              <a:ext cx="38109" cy="70091"/>
            </a:xfrm>
            <a:custGeom>
              <a:avLst/>
              <a:gdLst>
                <a:gd name="T0" fmla="*/ 38109 w 9"/>
                <a:gd name="T1" fmla="*/ 53599 h 17"/>
                <a:gd name="T2" fmla="*/ 0 w 9"/>
                <a:gd name="T3" fmla="*/ 4123 h 17"/>
                <a:gd name="T4" fmla="*/ 29640 w 9"/>
                <a:gd name="T5" fmla="*/ 0 h 17"/>
                <a:gd name="T6" fmla="*/ 4234 w 9"/>
                <a:gd name="T7" fmla="*/ 70091 h 17"/>
                <a:gd name="T8" fmla="*/ 25406 w 9"/>
                <a:gd name="T9" fmla="*/ 0 h 17"/>
                <a:gd name="T10" fmla="*/ 0 w 9"/>
                <a:gd name="T11" fmla="*/ 4123 h 17"/>
                <a:gd name="T12" fmla="*/ 38109 w 9"/>
                <a:gd name="T13" fmla="*/ 53599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7">
                  <a:moveTo>
                    <a:pt x="9" y="13"/>
                  </a:moveTo>
                  <a:cubicBezTo>
                    <a:pt x="9" y="13"/>
                    <a:pt x="4" y="8"/>
                    <a:pt x="0" y="1"/>
                  </a:cubicBezTo>
                  <a:cubicBezTo>
                    <a:pt x="7" y="0"/>
                    <a:pt x="7" y="0"/>
                    <a:pt x="7" y="0"/>
                  </a:cubicBezTo>
                  <a:cubicBezTo>
                    <a:pt x="6" y="6"/>
                    <a:pt x="4" y="13"/>
                    <a:pt x="1" y="17"/>
                  </a:cubicBezTo>
                  <a:cubicBezTo>
                    <a:pt x="4" y="12"/>
                    <a:pt x="6" y="6"/>
                    <a:pt x="6" y="0"/>
                  </a:cubicBezTo>
                  <a:cubicBezTo>
                    <a:pt x="0" y="1"/>
                    <a:pt x="0" y="1"/>
                    <a:pt x="0" y="1"/>
                  </a:cubicBezTo>
                  <a:cubicBezTo>
                    <a:pt x="3" y="6"/>
                    <a:pt x="6" y="10"/>
                    <a:pt x="9" y="1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69" name="Freeform 10"/>
            <p:cNvSpPr>
              <a:spLocks/>
            </p:cNvSpPr>
            <p:nvPr/>
          </p:nvSpPr>
          <p:spPr bwMode="auto">
            <a:xfrm rot="6095526">
              <a:off x="6526531" y="3074121"/>
              <a:ext cx="39842" cy="12266"/>
            </a:xfrm>
            <a:custGeom>
              <a:avLst/>
              <a:gdLst>
                <a:gd name="T0" fmla="*/ 19921 w 10"/>
                <a:gd name="T1" fmla="*/ 8177 h 3"/>
                <a:gd name="T2" fmla="*/ 35858 w 10"/>
                <a:gd name="T3" fmla="*/ 12266 h 3"/>
                <a:gd name="T4" fmla="*/ 0 w 10"/>
                <a:gd name="T5" fmla="*/ 0 h 3"/>
                <a:gd name="T6" fmla="*/ 19921 w 10"/>
                <a:gd name="T7" fmla="*/ 8177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3">
                  <a:moveTo>
                    <a:pt x="5" y="2"/>
                  </a:moveTo>
                  <a:cubicBezTo>
                    <a:pt x="8" y="3"/>
                    <a:pt x="10" y="3"/>
                    <a:pt x="9" y="3"/>
                  </a:cubicBezTo>
                  <a:cubicBezTo>
                    <a:pt x="8" y="3"/>
                    <a:pt x="5" y="3"/>
                    <a:pt x="0" y="0"/>
                  </a:cubicBezTo>
                  <a:cubicBezTo>
                    <a:pt x="0" y="0"/>
                    <a:pt x="3" y="1"/>
                    <a:pt x="5"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0" name="Freeform 11"/>
            <p:cNvSpPr>
              <a:spLocks/>
            </p:cNvSpPr>
            <p:nvPr/>
          </p:nvSpPr>
          <p:spPr bwMode="auto">
            <a:xfrm rot="6095526">
              <a:off x="6496058" y="3126220"/>
              <a:ext cx="65824" cy="8762"/>
            </a:xfrm>
            <a:custGeom>
              <a:avLst/>
              <a:gdLst>
                <a:gd name="T0" fmla="*/ 4114 w 16"/>
                <a:gd name="T1" fmla="*/ 4381 h 2"/>
                <a:gd name="T2" fmla="*/ 65824 w 16"/>
                <a:gd name="T3" fmla="*/ 0 h 2"/>
                <a:gd name="T4" fmla="*/ 32912 w 16"/>
                <a:gd name="T5" fmla="*/ 4381 h 2"/>
                <a:gd name="T6" fmla="*/ 4114 w 16"/>
                <a:gd name="T7" fmla="*/ 438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2">
                  <a:moveTo>
                    <a:pt x="1" y="1"/>
                  </a:moveTo>
                  <a:cubicBezTo>
                    <a:pt x="9" y="2"/>
                    <a:pt x="13" y="1"/>
                    <a:pt x="16" y="0"/>
                  </a:cubicBezTo>
                  <a:cubicBezTo>
                    <a:pt x="16" y="0"/>
                    <a:pt x="12" y="1"/>
                    <a:pt x="8" y="1"/>
                  </a:cubicBezTo>
                  <a:cubicBezTo>
                    <a:pt x="3" y="2"/>
                    <a:pt x="0" y="1"/>
                    <a:pt x="1"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1" name="Freeform 12"/>
            <p:cNvSpPr>
              <a:spLocks/>
            </p:cNvSpPr>
            <p:nvPr/>
          </p:nvSpPr>
          <p:spPr bwMode="auto">
            <a:xfrm rot="6095526">
              <a:off x="6453702" y="3711039"/>
              <a:ext cx="65824" cy="63082"/>
            </a:xfrm>
            <a:custGeom>
              <a:avLst/>
              <a:gdLst>
                <a:gd name="T0" fmla="*/ 8228 w 16"/>
                <a:gd name="T1" fmla="*/ 58877 h 15"/>
                <a:gd name="T2" fmla="*/ 41140 w 16"/>
                <a:gd name="T3" fmla="*/ 33644 h 15"/>
                <a:gd name="T4" fmla="*/ 65824 w 16"/>
                <a:gd name="T5" fmla="*/ 0 h 15"/>
                <a:gd name="T6" fmla="*/ 28798 w 16"/>
                <a:gd name="T7" fmla="*/ 42055 h 15"/>
                <a:gd name="T8" fmla="*/ 8228 w 16"/>
                <a:gd name="T9" fmla="*/ 58877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5">
                  <a:moveTo>
                    <a:pt x="2" y="14"/>
                  </a:moveTo>
                  <a:cubicBezTo>
                    <a:pt x="4" y="13"/>
                    <a:pt x="7" y="11"/>
                    <a:pt x="10" y="8"/>
                  </a:cubicBezTo>
                  <a:cubicBezTo>
                    <a:pt x="13" y="5"/>
                    <a:pt x="15" y="2"/>
                    <a:pt x="16" y="0"/>
                  </a:cubicBezTo>
                  <a:cubicBezTo>
                    <a:pt x="15" y="3"/>
                    <a:pt x="11" y="8"/>
                    <a:pt x="7" y="10"/>
                  </a:cubicBezTo>
                  <a:cubicBezTo>
                    <a:pt x="3" y="13"/>
                    <a:pt x="0" y="15"/>
                    <a:pt x="2" y="14"/>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2" name="Freeform 13"/>
            <p:cNvSpPr>
              <a:spLocks/>
            </p:cNvSpPr>
            <p:nvPr/>
          </p:nvSpPr>
          <p:spPr bwMode="auto">
            <a:xfrm rot="6095526">
              <a:off x="6479875" y="3998855"/>
              <a:ext cx="36377" cy="38550"/>
            </a:xfrm>
            <a:custGeom>
              <a:avLst/>
              <a:gdLst>
                <a:gd name="T0" fmla="*/ 0 w 9"/>
                <a:gd name="T1" fmla="*/ 38550 h 9"/>
                <a:gd name="T2" fmla="*/ 24251 w 9"/>
                <a:gd name="T3" fmla="*/ 17133 h 9"/>
                <a:gd name="T4" fmla="*/ 12126 w 9"/>
                <a:gd name="T5" fmla="*/ 34267 h 9"/>
                <a:gd name="T6" fmla="*/ 0 w 9"/>
                <a:gd name="T7" fmla="*/ 3855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9">
                  <a:moveTo>
                    <a:pt x="0" y="9"/>
                  </a:moveTo>
                  <a:cubicBezTo>
                    <a:pt x="3" y="8"/>
                    <a:pt x="4" y="7"/>
                    <a:pt x="6" y="4"/>
                  </a:cubicBezTo>
                  <a:cubicBezTo>
                    <a:pt x="9" y="0"/>
                    <a:pt x="6" y="5"/>
                    <a:pt x="3" y="8"/>
                  </a:cubicBezTo>
                  <a:cubicBezTo>
                    <a:pt x="2" y="9"/>
                    <a:pt x="1" y="9"/>
                    <a:pt x="0" y="9"/>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73" name="Group 75"/>
          <p:cNvGrpSpPr>
            <a:grpSpLocks/>
          </p:cNvGrpSpPr>
          <p:nvPr/>
        </p:nvGrpSpPr>
        <p:grpSpPr bwMode="auto">
          <a:xfrm>
            <a:off x="5654678" y="320280"/>
            <a:ext cx="2982913" cy="3880247"/>
            <a:chOff x="6775763" y="332862"/>
            <a:chExt cx="4114330" cy="5350822"/>
          </a:xfrm>
        </p:grpSpPr>
        <p:sp>
          <p:nvSpPr>
            <p:cNvPr id="74" name="Freeform 14"/>
            <p:cNvSpPr>
              <a:spLocks/>
            </p:cNvSpPr>
            <p:nvPr/>
          </p:nvSpPr>
          <p:spPr bwMode="auto">
            <a:xfrm rot="6095526">
              <a:off x="10277148" y="5427306"/>
              <a:ext cx="32913" cy="26285"/>
            </a:xfrm>
            <a:custGeom>
              <a:avLst/>
              <a:gdLst>
                <a:gd name="T0" fmla="*/ 0 w 8"/>
                <a:gd name="T1" fmla="*/ 0 h 6"/>
                <a:gd name="T2" fmla="*/ 32913 w 8"/>
                <a:gd name="T3" fmla="*/ 26285 h 6"/>
                <a:gd name="T4" fmla="*/ 28799 w 8"/>
                <a:gd name="T5" fmla="*/ 21904 h 6"/>
                <a:gd name="T6" fmla="*/ 0 w 8"/>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6">
                  <a:moveTo>
                    <a:pt x="0" y="0"/>
                  </a:moveTo>
                  <a:cubicBezTo>
                    <a:pt x="3" y="1"/>
                    <a:pt x="6" y="3"/>
                    <a:pt x="8" y="6"/>
                  </a:cubicBezTo>
                  <a:cubicBezTo>
                    <a:pt x="8" y="5"/>
                    <a:pt x="7" y="5"/>
                    <a:pt x="7" y="5"/>
                  </a:cubicBezTo>
                  <a:cubicBezTo>
                    <a:pt x="5" y="3"/>
                    <a:pt x="3" y="1"/>
                    <a:pt x="0"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5" name="Freeform 15"/>
            <p:cNvSpPr>
              <a:spLocks/>
            </p:cNvSpPr>
            <p:nvPr/>
          </p:nvSpPr>
          <p:spPr bwMode="auto">
            <a:xfrm rot="6095526">
              <a:off x="10659256" y="3350773"/>
              <a:ext cx="31180" cy="8762"/>
            </a:xfrm>
            <a:custGeom>
              <a:avLst/>
              <a:gdLst>
                <a:gd name="T0" fmla="*/ 31180 w 8"/>
                <a:gd name="T1" fmla="*/ 8762 h 2"/>
                <a:gd name="T2" fmla="*/ 3898 w 8"/>
                <a:gd name="T3" fmla="*/ 0 h 2"/>
                <a:gd name="T4" fmla="*/ 0 w 8"/>
                <a:gd name="T5" fmla="*/ 0 h 2"/>
                <a:gd name="T6" fmla="*/ 11693 w 8"/>
                <a:gd name="T7" fmla="*/ 4381 h 2"/>
                <a:gd name="T8" fmla="*/ 31180 w 8"/>
                <a:gd name="T9" fmla="*/ 876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
                  <a:moveTo>
                    <a:pt x="8" y="2"/>
                  </a:moveTo>
                  <a:cubicBezTo>
                    <a:pt x="4" y="1"/>
                    <a:pt x="2" y="1"/>
                    <a:pt x="1" y="0"/>
                  </a:cubicBezTo>
                  <a:cubicBezTo>
                    <a:pt x="1" y="0"/>
                    <a:pt x="1" y="0"/>
                    <a:pt x="0" y="0"/>
                  </a:cubicBezTo>
                  <a:cubicBezTo>
                    <a:pt x="4" y="0"/>
                    <a:pt x="4" y="1"/>
                    <a:pt x="3" y="1"/>
                  </a:cubicBezTo>
                  <a:cubicBezTo>
                    <a:pt x="3" y="1"/>
                    <a:pt x="3" y="0"/>
                    <a:pt x="8"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6" name="Freeform 16"/>
            <p:cNvSpPr>
              <a:spLocks/>
            </p:cNvSpPr>
            <p:nvPr/>
          </p:nvSpPr>
          <p:spPr bwMode="auto">
            <a:xfrm rot="6095526">
              <a:off x="10670382" y="2191634"/>
              <a:ext cx="8662" cy="8762"/>
            </a:xfrm>
            <a:custGeom>
              <a:avLst/>
              <a:gdLst>
                <a:gd name="T0" fmla="*/ 4331 w 2"/>
                <a:gd name="T1" fmla="*/ 0 h 2"/>
                <a:gd name="T2" fmla="*/ 8662 w 2"/>
                <a:gd name="T3" fmla="*/ 4381 h 2"/>
                <a:gd name="T4" fmla="*/ 0 w 2"/>
                <a:gd name="T5" fmla="*/ 8762 h 2"/>
                <a:gd name="T6" fmla="*/ 4331 w 2"/>
                <a:gd name="T7" fmla="*/ 4381 h 2"/>
                <a:gd name="T8" fmla="*/ 4331 w 2"/>
                <a:gd name="T9" fmla="*/ 8762 h 2"/>
                <a:gd name="T10" fmla="*/ 8662 w 2"/>
                <a:gd name="T11" fmla="*/ 8762 h 2"/>
                <a:gd name="T12" fmla="*/ 4331 w 2"/>
                <a:gd name="T13" fmla="*/ 4381 h 2"/>
                <a:gd name="T14" fmla="*/ 4331 w 2"/>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 h="2">
                  <a:moveTo>
                    <a:pt x="1" y="0"/>
                  </a:moveTo>
                  <a:cubicBezTo>
                    <a:pt x="2" y="1"/>
                    <a:pt x="2" y="1"/>
                    <a:pt x="2" y="1"/>
                  </a:cubicBezTo>
                  <a:cubicBezTo>
                    <a:pt x="0" y="2"/>
                    <a:pt x="0" y="2"/>
                    <a:pt x="0" y="2"/>
                  </a:cubicBezTo>
                  <a:cubicBezTo>
                    <a:pt x="1" y="1"/>
                    <a:pt x="1" y="1"/>
                    <a:pt x="1" y="1"/>
                  </a:cubicBezTo>
                  <a:cubicBezTo>
                    <a:pt x="1" y="2"/>
                    <a:pt x="1" y="2"/>
                    <a:pt x="1" y="2"/>
                  </a:cubicBezTo>
                  <a:cubicBezTo>
                    <a:pt x="2" y="2"/>
                    <a:pt x="2" y="2"/>
                    <a:pt x="2" y="2"/>
                  </a:cubicBezTo>
                  <a:cubicBezTo>
                    <a:pt x="1" y="1"/>
                    <a:pt x="1" y="1"/>
                    <a:pt x="1" y="1"/>
                  </a:cubicBezTo>
                  <a:cubicBezTo>
                    <a:pt x="1" y="1"/>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7" name="Freeform 17"/>
            <p:cNvSpPr>
              <a:spLocks/>
            </p:cNvSpPr>
            <p:nvPr/>
          </p:nvSpPr>
          <p:spPr bwMode="auto">
            <a:xfrm rot="6095526">
              <a:off x="6274905" y="1050708"/>
              <a:ext cx="5142813" cy="3873178"/>
            </a:xfrm>
            <a:custGeom>
              <a:avLst/>
              <a:gdLst>
                <a:gd name="T0" fmla="*/ 545971 w 10013"/>
                <a:gd name="T1" fmla="*/ 3790287 h 10233"/>
                <a:gd name="T2" fmla="*/ 2645624 w 10013"/>
                <a:gd name="T3" fmla="*/ 3720643 h 10233"/>
                <a:gd name="T4" fmla="*/ 4994379 w 10013"/>
                <a:gd name="T5" fmla="*/ 3351607 h 10233"/>
                <a:gd name="T6" fmla="*/ 5113023 w 10013"/>
                <a:gd name="T7" fmla="*/ 1783486 h 10233"/>
                <a:gd name="T8" fmla="*/ 4742708 w 10013"/>
                <a:gd name="T9" fmla="*/ 121120 h 10233"/>
                <a:gd name="T10" fmla="*/ 2322047 w 10013"/>
                <a:gd name="T11" fmla="*/ 236940 h 10233"/>
                <a:gd name="T12" fmla="*/ 131999 w 10013"/>
                <a:gd name="T13" fmla="*/ 556772 h 10233"/>
                <a:gd name="T14" fmla="*/ 545971 w 10013"/>
                <a:gd name="T15" fmla="*/ 3790287 h 102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013" h="10233">
                  <a:moveTo>
                    <a:pt x="1063" y="10014"/>
                  </a:moveTo>
                  <a:cubicBezTo>
                    <a:pt x="1581" y="10517"/>
                    <a:pt x="3708" y="10023"/>
                    <a:pt x="5151" y="9830"/>
                  </a:cubicBezTo>
                  <a:cubicBezTo>
                    <a:pt x="6594" y="9636"/>
                    <a:pt x="8923" y="9707"/>
                    <a:pt x="9724" y="8855"/>
                  </a:cubicBezTo>
                  <a:cubicBezTo>
                    <a:pt x="10084" y="8258"/>
                    <a:pt x="10038" y="6103"/>
                    <a:pt x="9955" y="4712"/>
                  </a:cubicBezTo>
                  <a:cubicBezTo>
                    <a:pt x="9871" y="3321"/>
                    <a:pt x="9615" y="669"/>
                    <a:pt x="9234" y="320"/>
                  </a:cubicBezTo>
                  <a:cubicBezTo>
                    <a:pt x="8413" y="-423"/>
                    <a:pt x="6574" y="320"/>
                    <a:pt x="4521" y="626"/>
                  </a:cubicBezTo>
                  <a:cubicBezTo>
                    <a:pt x="2606" y="902"/>
                    <a:pt x="614" y="721"/>
                    <a:pt x="257" y="1471"/>
                  </a:cubicBezTo>
                  <a:cubicBezTo>
                    <a:pt x="-398" y="2699"/>
                    <a:pt x="318" y="9278"/>
                    <a:pt x="1063" y="100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8" name="Freeform 18"/>
            <p:cNvSpPr>
              <a:spLocks noEditPoints="1"/>
            </p:cNvSpPr>
            <p:nvPr/>
          </p:nvSpPr>
          <p:spPr bwMode="auto">
            <a:xfrm rot="6095526">
              <a:off x="6360526" y="1128827"/>
              <a:ext cx="4919499" cy="3716565"/>
            </a:xfrm>
            <a:custGeom>
              <a:avLst/>
              <a:gdLst>
                <a:gd name="T0" fmla="*/ 1041294 w 1200"/>
                <a:gd name="T1" fmla="*/ 3712412 h 895"/>
                <a:gd name="T2" fmla="*/ 1209377 w 1200"/>
                <a:gd name="T3" fmla="*/ 3695802 h 895"/>
                <a:gd name="T4" fmla="*/ 627236 w 1200"/>
                <a:gd name="T5" fmla="*/ 3679192 h 895"/>
                <a:gd name="T6" fmla="*/ 1537343 w 1200"/>
                <a:gd name="T7" fmla="*/ 3650124 h 895"/>
                <a:gd name="T8" fmla="*/ 1705426 w 1200"/>
                <a:gd name="T9" fmla="*/ 3625208 h 895"/>
                <a:gd name="T10" fmla="*/ 491950 w 1200"/>
                <a:gd name="T11" fmla="*/ 3596140 h 895"/>
                <a:gd name="T12" fmla="*/ 2115385 w 1200"/>
                <a:gd name="T13" fmla="*/ 3538004 h 895"/>
                <a:gd name="T14" fmla="*/ 418157 w 1200"/>
                <a:gd name="T15" fmla="*/ 3525546 h 895"/>
                <a:gd name="T16" fmla="*/ 2533542 w 1200"/>
                <a:gd name="T17" fmla="*/ 3513088 h 895"/>
                <a:gd name="T18" fmla="*/ 2697525 w 1200"/>
                <a:gd name="T19" fmla="*/ 3496478 h 895"/>
                <a:gd name="T20" fmla="*/ 2951699 w 1200"/>
                <a:gd name="T21" fmla="*/ 3471562 h 895"/>
                <a:gd name="T22" fmla="*/ 3115683 w 1200"/>
                <a:gd name="T23" fmla="*/ 3454952 h 895"/>
                <a:gd name="T24" fmla="*/ 3451848 w 1200"/>
                <a:gd name="T25" fmla="*/ 3425884 h 895"/>
                <a:gd name="T26" fmla="*/ 3685525 w 1200"/>
                <a:gd name="T27" fmla="*/ 3392663 h 895"/>
                <a:gd name="T28" fmla="*/ 348465 w 1200"/>
                <a:gd name="T29" fmla="*/ 3384358 h 895"/>
                <a:gd name="T30" fmla="*/ 4033989 w 1200"/>
                <a:gd name="T31" fmla="*/ 3367748 h 895"/>
                <a:gd name="T32" fmla="*/ 4296362 w 1200"/>
                <a:gd name="T33" fmla="*/ 3322069 h 895"/>
                <a:gd name="T34" fmla="*/ 4443947 w 1200"/>
                <a:gd name="T35" fmla="*/ 3280543 h 895"/>
                <a:gd name="T36" fmla="*/ 4677624 w 1200"/>
                <a:gd name="T37" fmla="*/ 3230712 h 895"/>
                <a:gd name="T38" fmla="*/ 4759615 w 1200"/>
                <a:gd name="T39" fmla="*/ 3197492 h 895"/>
                <a:gd name="T40" fmla="*/ 4841607 w 1200"/>
                <a:gd name="T41" fmla="*/ 3052151 h 895"/>
                <a:gd name="T42" fmla="*/ 4866204 w 1200"/>
                <a:gd name="T43" fmla="*/ 2973252 h 895"/>
                <a:gd name="T44" fmla="*/ 184481 w 1200"/>
                <a:gd name="T45" fmla="*/ 2819606 h 895"/>
                <a:gd name="T46" fmla="*/ 4911300 w 1200"/>
                <a:gd name="T47" fmla="*/ 2707486 h 895"/>
                <a:gd name="T48" fmla="*/ 135286 w 1200"/>
                <a:gd name="T49" fmla="*/ 2570451 h 895"/>
                <a:gd name="T50" fmla="*/ 110689 w 1200"/>
                <a:gd name="T51" fmla="*/ 2400195 h 895"/>
                <a:gd name="T52" fmla="*/ 98390 w 1200"/>
                <a:gd name="T53" fmla="*/ 2317143 h 895"/>
                <a:gd name="T54" fmla="*/ 4899001 w 1200"/>
                <a:gd name="T55" fmla="*/ 2213329 h 895"/>
                <a:gd name="T56" fmla="*/ 65593 w 1200"/>
                <a:gd name="T57" fmla="*/ 2051378 h 895"/>
                <a:gd name="T58" fmla="*/ 4882603 w 1200"/>
                <a:gd name="T59" fmla="*/ 1960021 h 895"/>
                <a:gd name="T60" fmla="*/ 4874404 w 1200"/>
                <a:gd name="T61" fmla="*/ 1876969 h 895"/>
                <a:gd name="T62" fmla="*/ 32797 w 1200"/>
                <a:gd name="T63" fmla="*/ 1702561 h 895"/>
                <a:gd name="T64" fmla="*/ 4837507 w 1200"/>
                <a:gd name="T65" fmla="*/ 1611204 h 895"/>
                <a:gd name="T66" fmla="*/ 4100 w 1200"/>
                <a:gd name="T67" fmla="*/ 1461710 h 895"/>
                <a:gd name="T68" fmla="*/ 4821109 w 1200"/>
                <a:gd name="T69" fmla="*/ 1370354 h 895"/>
                <a:gd name="T70" fmla="*/ 4821109 w 1200"/>
                <a:gd name="T71" fmla="*/ 1270691 h 895"/>
                <a:gd name="T72" fmla="*/ 0 w 1200"/>
                <a:gd name="T73" fmla="*/ 1121198 h 895"/>
                <a:gd name="T74" fmla="*/ 16398 w 1200"/>
                <a:gd name="T75" fmla="*/ 1050604 h 895"/>
                <a:gd name="T76" fmla="*/ 4767814 w 1200"/>
                <a:gd name="T77" fmla="*/ 950942 h 895"/>
                <a:gd name="T78" fmla="*/ 49195 w 1200"/>
                <a:gd name="T79" fmla="*/ 784839 h 895"/>
                <a:gd name="T80" fmla="*/ 4739117 w 1200"/>
                <a:gd name="T81" fmla="*/ 681024 h 895"/>
                <a:gd name="T82" fmla="*/ 98390 w 1200"/>
                <a:gd name="T83" fmla="*/ 552294 h 895"/>
                <a:gd name="T84" fmla="*/ 168083 w 1200"/>
                <a:gd name="T85" fmla="*/ 498310 h 895"/>
                <a:gd name="T86" fmla="*/ 323867 w 1200"/>
                <a:gd name="T87" fmla="*/ 427716 h 895"/>
                <a:gd name="T88" fmla="*/ 569842 w 1200"/>
                <a:gd name="T89" fmla="*/ 377885 h 895"/>
                <a:gd name="T90" fmla="*/ 729726 w 1200"/>
                <a:gd name="T91" fmla="*/ 332207 h 895"/>
                <a:gd name="T92" fmla="*/ 967501 w 1200"/>
                <a:gd name="T93" fmla="*/ 323902 h 895"/>
                <a:gd name="T94" fmla="*/ 1147883 w 1200"/>
                <a:gd name="T95" fmla="*/ 323902 h 895"/>
                <a:gd name="T96" fmla="*/ 1410256 w 1200"/>
                <a:gd name="T97" fmla="*/ 290681 h 895"/>
                <a:gd name="T98" fmla="*/ 1566041 w 1200"/>
                <a:gd name="T99" fmla="*/ 290681 h 895"/>
                <a:gd name="T100" fmla="*/ 1816115 w 1200"/>
                <a:gd name="T101" fmla="*/ 265766 h 895"/>
                <a:gd name="T102" fmla="*/ 1980098 w 1200"/>
                <a:gd name="T103" fmla="*/ 249155 h 895"/>
                <a:gd name="T104" fmla="*/ 2230173 w 1200"/>
                <a:gd name="T105" fmla="*/ 220087 h 895"/>
                <a:gd name="T106" fmla="*/ 2398256 w 1200"/>
                <a:gd name="T107" fmla="*/ 199324 h 895"/>
                <a:gd name="T108" fmla="*/ 2648330 w 1200"/>
                <a:gd name="T109" fmla="*/ 170256 h 895"/>
                <a:gd name="T110" fmla="*/ 4542337 w 1200"/>
                <a:gd name="T111" fmla="*/ 124578 h 895"/>
                <a:gd name="T112" fmla="*/ 3062388 w 1200"/>
                <a:gd name="T113" fmla="*/ 116272 h 895"/>
                <a:gd name="T114" fmla="*/ 4472645 w 1200"/>
                <a:gd name="T115" fmla="*/ 66441 h 895"/>
                <a:gd name="T116" fmla="*/ 3476446 w 1200"/>
                <a:gd name="T117" fmla="*/ 41526 h 895"/>
                <a:gd name="T118" fmla="*/ 3640429 w 1200"/>
                <a:gd name="T119" fmla="*/ 24916 h 895"/>
                <a:gd name="T120" fmla="*/ 3808512 w 1200"/>
                <a:gd name="T121" fmla="*/ 33221 h 895"/>
                <a:gd name="T122" fmla="*/ 3890504 w 1200"/>
                <a:gd name="T123" fmla="*/ 29068 h 895"/>
                <a:gd name="T124" fmla="*/ 4062686 w 1200"/>
                <a:gd name="T125" fmla="*/ 0 h 8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0" h="895">
                  <a:moveTo>
                    <a:pt x="213" y="895"/>
                  </a:moveTo>
                  <a:cubicBezTo>
                    <a:pt x="213" y="895"/>
                    <a:pt x="213" y="895"/>
                    <a:pt x="213" y="895"/>
                  </a:cubicBezTo>
                  <a:cubicBezTo>
                    <a:pt x="211" y="895"/>
                    <a:pt x="210" y="893"/>
                    <a:pt x="210" y="892"/>
                  </a:cubicBezTo>
                  <a:cubicBezTo>
                    <a:pt x="210" y="890"/>
                    <a:pt x="212" y="889"/>
                    <a:pt x="213" y="889"/>
                  </a:cubicBezTo>
                  <a:cubicBezTo>
                    <a:pt x="213" y="889"/>
                    <a:pt x="213" y="889"/>
                    <a:pt x="213" y="889"/>
                  </a:cubicBezTo>
                  <a:cubicBezTo>
                    <a:pt x="215" y="889"/>
                    <a:pt x="216" y="890"/>
                    <a:pt x="216" y="892"/>
                  </a:cubicBezTo>
                  <a:cubicBezTo>
                    <a:pt x="216" y="893"/>
                    <a:pt x="215" y="895"/>
                    <a:pt x="213" y="895"/>
                  </a:cubicBezTo>
                  <a:close/>
                  <a:moveTo>
                    <a:pt x="234" y="895"/>
                  </a:moveTo>
                  <a:cubicBezTo>
                    <a:pt x="232" y="895"/>
                    <a:pt x="231" y="893"/>
                    <a:pt x="231" y="892"/>
                  </a:cubicBezTo>
                  <a:cubicBezTo>
                    <a:pt x="231" y="890"/>
                    <a:pt x="232" y="889"/>
                    <a:pt x="233" y="889"/>
                  </a:cubicBezTo>
                  <a:cubicBezTo>
                    <a:pt x="234" y="889"/>
                    <a:pt x="234" y="889"/>
                    <a:pt x="234" y="889"/>
                  </a:cubicBezTo>
                  <a:cubicBezTo>
                    <a:pt x="235" y="889"/>
                    <a:pt x="237" y="890"/>
                    <a:pt x="237" y="892"/>
                  </a:cubicBezTo>
                  <a:cubicBezTo>
                    <a:pt x="237" y="893"/>
                    <a:pt x="236" y="895"/>
                    <a:pt x="234" y="895"/>
                  </a:cubicBezTo>
                  <a:cubicBezTo>
                    <a:pt x="234" y="895"/>
                    <a:pt x="234" y="895"/>
                    <a:pt x="234" y="895"/>
                  </a:cubicBezTo>
                  <a:close/>
                  <a:moveTo>
                    <a:pt x="193" y="894"/>
                  </a:moveTo>
                  <a:cubicBezTo>
                    <a:pt x="193" y="894"/>
                    <a:pt x="193" y="894"/>
                    <a:pt x="193" y="894"/>
                  </a:cubicBezTo>
                  <a:cubicBezTo>
                    <a:pt x="191" y="894"/>
                    <a:pt x="190" y="892"/>
                    <a:pt x="190" y="890"/>
                  </a:cubicBezTo>
                  <a:cubicBezTo>
                    <a:pt x="190" y="889"/>
                    <a:pt x="191" y="887"/>
                    <a:pt x="193" y="888"/>
                  </a:cubicBezTo>
                  <a:cubicBezTo>
                    <a:pt x="193" y="888"/>
                    <a:pt x="193" y="888"/>
                    <a:pt x="193" y="888"/>
                  </a:cubicBezTo>
                  <a:cubicBezTo>
                    <a:pt x="195" y="888"/>
                    <a:pt x="196" y="889"/>
                    <a:pt x="196" y="891"/>
                  </a:cubicBezTo>
                  <a:cubicBezTo>
                    <a:pt x="196" y="893"/>
                    <a:pt x="195" y="894"/>
                    <a:pt x="193" y="894"/>
                  </a:cubicBezTo>
                  <a:close/>
                  <a:moveTo>
                    <a:pt x="254" y="894"/>
                  </a:moveTo>
                  <a:cubicBezTo>
                    <a:pt x="253" y="894"/>
                    <a:pt x="251" y="892"/>
                    <a:pt x="251" y="891"/>
                  </a:cubicBezTo>
                  <a:cubicBezTo>
                    <a:pt x="251" y="889"/>
                    <a:pt x="252" y="888"/>
                    <a:pt x="254" y="888"/>
                  </a:cubicBezTo>
                  <a:cubicBezTo>
                    <a:pt x="254" y="888"/>
                    <a:pt x="254" y="888"/>
                    <a:pt x="254" y="888"/>
                  </a:cubicBezTo>
                  <a:cubicBezTo>
                    <a:pt x="256" y="888"/>
                    <a:pt x="257" y="889"/>
                    <a:pt x="257" y="891"/>
                  </a:cubicBezTo>
                  <a:cubicBezTo>
                    <a:pt x="257" y="892"/>
                    <a:pt x="256" y="894"/>
                    <a:pt x="254" y="894"/>
                  </a:cubicBezTo>
                  <a:cubicBezTo>
                    <a:pt x="254" y="894"/>
                    <a:pt x="254" y="894"/>
                    <a:pt x="254" y="894"/>
                  </a:cubicBezTo>
                  <a:close/>
                  <a:moveTo>
                    <a:pt x="275" y="892"/>
                  </a:moveTo>
                  <a:cubicBezTo>
                    <a:pt x="273" y="892"/>
                    <a:pt x="271" y="891"/>
                    <a:pt x="271" y="889"/>
                  </a:cubicBezTo>
                  <a:cubicBezTo>
                    <a:pt x="271" y="888"/>
                    <a:pt x="272" y="886"/>
                    <a:pt x="274" y="886"/>
                  </a:cubicBezTo>
                  <a:cubicBezTo>
                    <a:pt x="274" y="886"/>
                    <a:pt x="274" y="886"/>
                    <a:pt x="274" y="886"/>
                  </a:cubicBezTo>
                  <a:cubicBezTo>
                    <a:pt x="276" y="886"/>
                    <a:pt x="277" y="887"/>
                    <a:pt x="278" y="889"/>
                  </a:cubicBezTo>
                  <a:cubicBezTo>
                    <a:pt x="278" y="891"/>
                    <a:pt x="276" y="892"/>
                    <a:pt x="275" y="892"/>
                  </a:cubicBezTo>
                  <a:cubicBezTo>
                    <a:pt x="275" y="892"/>
                    <a:pt x="275" y="892"/>
                    <a:pt x="275" y="892"/>
                  </a:cubicBezTo>
                  <a:close/>
                  <a:moveTo>
                    <a:pt x="173" y="891"/>
                  </a:moveTo>
                  <a:cubicBezTo>
                    <a:pt x="173" y="891"/>
                    <a:pt x="172" y="891"/>
                    <a:pt x="172" y="891"/>
                  </a:cubicBezTo>
                  <a:cubicBezTo>
                    <a:pt x="172" y="891"/>
                    <a:pt x="172" y="891"/>
                    <a:pt x="172" y="891"/>
                  </a:cubicBezTo>
                  <a:cubicBezTo>
                    <a:pt x="170" y="891"/>
                    <a:pt x="169" y="889"/>
                    <a:pt x="169" y="887"/>
                  </a:cubicBezTo>
                  <a:cubicBezTo>
                    <a:pt x="170" y="886"/>
                    <a:pt x="171" y="885"/>
                    <a:pt x="173" y="885"/>
                  </a:cubicBezTo>
                  <a:cubicBezTo>
                    <a:pt x="173" y="885"/>
                    <a:pt x="173" y="885"/>
                    <a:pt x="173" y="885"/>
                  </a:cubicBezTo>
                  <a:cubicBezTo>
                    <a:pt x="175" y="885"/>
                    <a:pt x="176" y="887"/>
                    <a:pt x="176" y="889"/>
                  </a:cubicBezTo>
                  <a:cubicBezTo>
                    <a:pt x="176" y="890"/>
                    <a:pt x="174" y="891"/>
                    <a:pt x="173" y="891"/>
                  </a:cubicBezTo>
                  <a:close/>
                  <a:moveTo>
                    <a:pt x="295" y="890"/>
                  </a:moveTo>
                  <a:cubicBezTo>
                    <a:pt x="293" y="890"/>
                    <a:pt x="292" y="889"/>
                    <a:pt x="292" y="887"/>
                  </a:cubicBezTo>
                  <a:cubicBezTo>
                    <a:pt x="291" y="886"/>
                    <a:pt x="292" y="884"/>
                    <a:pt x="294" y="884"/>
                  </a:cubicBezTo>
                  <a:cubicBezTo>
                    <a:pt x="295" y="884"/>
                    <a:pt x="295" y="884"/>
                    <a:pt x="295" y="884"/>
                  </a:cubicBezTo>
                  <a:cubicBezTo>
                    <a:pt x="296" y="884"/>
                    <a:pt x="298" y="885"/>
                    <a:pt x="298" y="887"/>
                  </a:cubicBezTo>
                  <a:cubicBezTo>
                    <a:pt x="298" y="888"/>
                    <a:pt x="297" y="890"/>
                    <a:pt x="295" y="890"/>
                  </a:cubicBezTo>
                  <a:cubicBezTo>
                    <a:pt x="295" y="890"/>
                    <a:pt x="295" y="890"/>
                    <a:pt x="295" y="890"/>
                  </a:cubicBezTo>
                  <a:close/>
                  <a:moveTo>
                    <a:pt x="315" y="888"/>
                  </a:moveTo>
                  <a:cubicBezTo>
                    <a:pt x="313" y="888"/>
                    <a:pt x="312" y="887"/>
                    <a:pt x="312" y="885"/>
                  </a:cubicBezTo>
                  <a:cubicBezTo>
                    <a:pt x="312" y="883"/>
                    <a:pt x="313" y="882"/>
                    <a:pt x="314" y="882"/>
                  </a:cubicBezTo>
                  <a:cubicBezTo>
                    <a:pt x="315" y="885"/>
                    <a:pt x="315" y="885"/>
                    <a:pt x="315" y="885"/>
                  </a:cubicBezTo>
                  <a:cubicBezTo>
                    <a:pt x="315" y="882"/>
                    <a:pt x="315" y="882"/>
                    <a:pt x="315" y="882"/>
                  </a:cubicBezTo>
                  <a:cubicBezTo>
                    <a:pt x="316" y="882"/>
                    <a:pt x="318" y="883"/>
                    <a:pt x="318" y="884"/>
                  </a:cubicBezTo>
                  <a:cubicBezTo>
                    <a:pt x="318" y="886"/>
                    <a:pt x="317" y="887"/>
                    <a:pt x="316" y="888"/>
                  </a:cubicBezTo>
                  <a:cubicBezTo>
                    <a:pt x="315" y="888"/>
                    <a:pt x="315" y="888"/>
                    <a:pt x="315" y="888"/>
                  </a:cubicBezTo>
                  <a:cubicBezTo>
                    <a:pt x="315" y="888"/>
                    <a:pt x="315" y="888"/>
                    <a:pt x="315" y="888"/>
                  </a:cubicBezTo>
                  <a:close/>
                  <a:moveTo>
                    <a:pt x="153" y="886"/>
                  </a:moveTo>
                  <a:cubicBezTo>
                    <a:pt x="153" y="886"/>
                    <a:pt x="152" y="886"/>
                    <a:pt x="152" y="886"/>
                  </a:cubicBezTo>
                  <a:cubicBezTo>
                    <a:pt x="150" y="886"/>
                    <a:pt x="149" y="884"/>
                    <a:pt x="150" y="882"/>
                  </a:cubicBezTo>
                  <a:cubicBezTo>
                    <a:pt x="150" y="881"/>
                    <a:pt x="152" y="880"/>
                    <a:pt x="153" y="880"/>
                  </a:cubicBezTo>
                  <a:cubicBezTo>
                    <a:pt x="154" y="880"/>
                    <a:pt x="154" y="880"/>
                    <a:pt x="154" y="880"/>
                  </a:cubicBezTo>
                  <a:cubicBezTo>
                    <a:pt x="156" y="881"/>
                    <a:pt x="156" y="883"/>
                    <a:pt x="156" y="884"/>
                  </a:cubicBezTo>
                  <a:cubicBezTo>
                    <a:pt x="155" y="886"/>
                    <a:pt x="154" y="886"/>
                    <a:pt x="153" y="886"/>
                  </a:cubicBezTo>
                  <a:close/>
                  <a:moveTo>
                    <a:pt x="335" y="885"/>
                  </a:moveTo>
                  <a:cubicBezTo>
                    <a:pt x="334" y="885"/>
                    <a:pt x="332" y="884"/>
                    <a:pt x="332" y="883"/>
                  </a:cubicBezTo>
                  <a:cubicBezTo>
                    <a:pt x="332" y="881"/>
                    <a:pt x="333" y="879"/>
                    <a:pt x="334" y="879"/>
                  </a:cubicBezTo>
                  <a:cubicBezTo>
                    <a:pt x="335" y="879"/>
                    <a:pt x="335" y="879"/>
                    <a:pt x="335" y="879"/>
                  </a:cubicBezTo>
                  <a:cubicBezTo>
                    <a:pt x="337" y="879"/>
                    <a:pt x="338" y="880"/>
                    <a:pt x="338" y="882"/>
                  </a:cubicBezTo>
                  <a:cubicBezTo>
                    <a:pt x="338" y="883"/>
                    <a:pt x="337" y="885"/>
                    <a:pt x="336" y="885"/>
                  </a:cubicBezTo>
                  <a:cubicBezTo>
                    <a:pt x="336" y="885"/>
                    <a:pt x="335" y="885"/>
                    <a:pt x="335" y="885"/>
                  </a:cubicBezTo>
                  <a:close/>
                  <a:moveTo>
                    <a:pt x="355" y="882"/>
                  </a:moveTo>
                  <a:cubicBezTo>
                    <a:pt x="354" y="882"/>
                    <a:pt x="353" y="881"/>
                    <a:pt x="352" y="880"/>
                  </a:cubicBezTo>
                  <a:cubicBezTo>
                    <a:pt x="352" y="878"/>
                    <a:pt x="353" y="877"/>
                    <a:pt x="355" y="876"/>
                  </a:cubicBezTo>
                  <a:cubicBezTo>
                    <a:pt x="355" y="876"/>
                    <a:pt x="355" y="876"/>
                    <a:pt x="355" y="876"/>
                  </a:cubicBezTo>
                  <a:cubicBezTo>
                    <a:pt x="357" y="876"/>
                    <a:pt x="358" y="877"/>
                    <a:pt x="359" y="879"/>
                  </a:cubicBezTo>
                  <a:cubicBezTo>
                    <a:pt x="359" y="881"/>
                    <a:pt x="358" y="882"/>
                    <a:pt x="356" y="882"/>
                  </a:cubicBezTo>
                  <a:cubicBezTo>
                    <a:pt x="356" y="882"/>
                    <a:pt x="356" y="882"/>
                    <a:pt x="355" y="882"/>
                  </a:cubicBezTo>
                  <a:close/>
                  <a:moveTo>
                    <a:pt x="375" y="879"/>
                  </a:moveTo>
                  <a:cubicBezTo>
                    <a:pt x="374" y="879"/>
                    <a:pt x="373" y="878"/>
                    <a:pt x="372" y="877"/>
                  </a:cubicBezTo>
                  <a:cubicBezTo>
                    <a:pt x="372" y="875"/>
                    <a:pt x="373" y="874"/>
                    <a:pt x="375" y="873"/>
                  </a:cubicBezTo>
                  <a:cubicBezTo>
                    <a:pt x="375" y="873"/>
                    <a:pt x="375" y="873"/>
                    <a:pt x="375" y="873"/>
                  </a:cubicBezTo>
                  <a:cubicBezTo>
                    <a:pt x="377" y="873"/>
                    <a:pt x="378" y="874"/>
                    <a:pt x="379" y="876"/>
                  </a:cubicBezTo>
                  <a:cubicBezTo>
                    <a:pt x="379" y="878"/>
                    <a:pt x="378" y="879"/>
                    <a:pt x="376" y="879"/>
                  </a:cubicBezTo>
                  <a:cubicBezTo>
                    <a:pt x="376" y="879"/>
                    <a:pt x="376" y="879"/>
                    <a:pt x="376" y="879"/>
                  </a:cubicBezTo>
                  <a:cubicBezTo>
                    <a:pt x="376" y="879"/>
                    <a:pt x="375" y="879"/>
                    <a:pt x="375" y="879"/>
                  </a:cubicBezTo>
                  <a:close/>
                  <a:moveTo>
                    <a:pt x="134" y="879"/>
                  </a:moveTo>
                  <a:cubicBezTo>
                    <a:pt x="134" y="879"/>
                    <a:pt x="133" y="879"/>
                    <a:pt x="133" y="878"/>
                  </a:cubicBezTo>
                  <a:cubicBezTo>
                    <a:pt x="132" y="878"/>
                    <a:pt x="132" y="878"/>
                    <a:pt x="132" y="878"/>
                  </a:cubicBezTo>
                  <a:cubicBezTo>
                    <a:pt x="131" y="877"/>
                    <a:pt x="130" y="875"/>
                    <a:pt x="131" y="874"/>
                  </a:cubicBezTo>
                  <a:cubicBezTo>
                    <a:pt x="132" y="873"/>
                    <a:pt x="134" y="872"/>
                    <a:pt x="135" y="873"/>
                  </a:cubicBezTo>
                  <a:cubicBezTo>
                    <a:pt x="136" y="873"/>
                    <a:pt x="136" y="873"/>
                    <a:pt x="136" y="873"/>
                  </a:cubicBezTo>
                  <a:cubicBezTo>
                    <a:pt x="137" y="874"/>
                    <a:pt x="138" y="876"/>
                    <a:pt x="137" y="877"/>
                  </a:cubicBezTo>
                  <a:cubicBezTo>
                    <a:pt x="136" y="878"/>
                    <a:pt x="135" y="879"/>
                    <a:pt x="134" y="879"/>
                  </a:cubicBezTo>
                  <a:close/>
                  <a:moveTo>
                    <a:pt x="396" y="876"/>
                  </a:moveTo>
                  <a:cubicBezTo>
                    <a:pt x="394" y="876"/>
                    <a:pt x="393" y="875"/>
                    <a:pt x="393" y="874"/>
                  </a:cubicBezTo>
                  <a:cubicBezTo>
                    <a:pt x="392" y="872"/>
                    <a:pt x="393" y="871"/>
                    <a:pt x="395" y="870"/>
                  </a:cubicBezTo>
                  <a:cubicBezTo>
                    <a:pt x="395" y="870"/>
                    <a:pt x="395" y="870"/>
                    <a:pt x="395" y="870"/>
                  </a:cubicBezTo>
                  <a:cubicBezTo>
                    <a:pt x="397" y="870"/>
                    <a:pt x="399" y="871"/>
                    <a:pt x="399" y="873"/>
                  </a:cubicBezTo>
                  <a:cubicBezTo>
                    <a:pt x="399" y="875"/>
                    <a:pt x="398" y="876"/>
                    <a:pt x="396" y="876"/>
                  </a:cubicBezTo>
                  <a:cubicBezTo>
                    <a:pt x="396" y="876"/>
                    <a:pt x="396" y="876"/>
                    <a:pt x="396" y="876"/>
                  </a:cubicBezTo>
                  <a:close/>
                  <a:moveTo>
                    <a:pt x="416" y="873"/>
                  </a:moveTo>
                  <a:cubicBezTo>
                    <a:pt x="415" y="873"/>
                    <a:pt x="413" y="872"/>
                    <a:pt x="413" y="871"/>
                  </a:cubicBezTo>
                  <a:cubicBezTo>
                    <a:pt x="413" y="869"/>
                    <a:pt x="414" y="868"/>
                    <a:pt x="415" y="867"/>
                  </a:cubicBezTo>
                  <a:cubicBezTo>
                    <a:pt x="415" y="867"/>
                    <a:pt x="416" y="867"/>
                    <a:pt x="416" y="867"/>
                  </a:cubicBezTo>
                  <a:cubicBezTo>
                    <a:pt x="417" y="867"/>
                    <a:pt x="419" y="868"/>
                    <a:pt x="419" y="870"/>
                  </a:cubicBezTo>
                  <a:cubicBezTo>
                    <a:pt x="419" y="872"/>
                    <a:pt x="418" y="873"/>
                    <a:pt x="416" y="873"/>
                  </a:cubicBezTo>
                  <a:cubicBezTo>
                    <a:pt x="416" y="873"/>
                    <a:pt x="416" y="873"/>
                    <a:pt x="416" y="873"/>
                  </a:cubicBezTo>
                  <a:close/>
                  <a:moveTo>
                    <a:pt x="436" y="870"/>
                  </a:moveTo>
                  <a:cubicBezTo>
                    <a:pt x="435" y="870"/>
                    <a:pt x="433" y="869"/>
                    <a:pt x="433" y="868"/>
                  </a:cubicBezTo>
                  <a:cubicBezTo>
                    <a:pt x="433" y="866"/>
                    <a:pt x="434" y="865"/>
                    <a:pt x="435" y="864"/>
                  </a:cubicBezTo>
                  <a:cubicBezTo>
                    <a:pt x="435" y="864"/>
                    <a:pt x="436" y="864"/>
                    <a:pt x="436" y="864"/>
                  </a:cubicBezTo>
                  <a:cubicBezTo>
                    <a:pt x="437" y="864"/>
                    <a:pt x="439" y="865"/>
                    <a:pt x="439" y="867"/>
                  </a:cubicBezTo>
                  <a:cubicBezTo>
                    <a:pt x="439" y="868"/>
                    <a:pt x="438" y="870"/>
                    <a:pt x="437" y="870"/>
                  </a:cubicBezTo>
                  <a:cubicBezTo>
                    <a:pt x="437" y="870"/>
                    <a:pt x="436" y="870"/>
                    <a:pt x="436" y="870"/>
                  </a:cubicBezTo>
                  <a:close/>
                  <a:moveTo>
                    <a:pt x="456" y="867"/>
                  </a:moveTo>
                  <a:cubicBezTo>
                    <a:pt x="455" y="867"/>
                    <a:pt x="453" y="866"/>
                    <a:pt x="453" y="865"/>
                  </a:cubicBezTo>
                  <a:cubicBezTo>
                    <a:pt x="453" y="863"/>
                    <a:pt x="454" y="862"/>
                    <a:pt x="456" y="861"/>
                  </a:cubicBezTo>
                  <a:cubicBezTo>
                    <a:pt x="456" y="864"/>
                    <a:pt x="456" y="864"/>
                    <a:pt x="456" y="864"/>
                  </a:cubicBezTo>
                  <a:cubicBezTo>
                    <a:pt x="456" y="861"/>
                    <a:pt x="456" y="861"/>
                    <a:pt x="456" y="861"/>
                  </a:cubicBezTo>
                  <a:cubicBezTo>
                    <a:pt x="458" y="861"/>
                    <a:pt x="459" y="862"/>
                    <a:pt x="459" y="864"/>
                  </a:cubicBezTo>
                  <a:cubicBezTo>
                    <a:pt x="460" y="865"/>
                    <a:pt x="458" y="867"/>
                    <a:pt x="457" y="867"/>
                  </a:cubicBezTo>
                  <a:cubicBezTo>
                    <a:pt x="457" y="867"/>
                    <a:pt x="456" y="867"/>
                    <a:pt x="456" y="867"/>
                  </a:cubicBezTo>
                  <a:cubicBezTo>
                    <a:pt x="456" y="867"/>
                    <a:pt x="456" y="867"/>
                    <a:pt x="456" y="867"/>
                  </a:cubicBezTo>
                  <a:close/>
                  <a:moveTo>
                    <a:pt x="118" y="867"/>
                  </a:moveTo>
                  <a:cubicBezTo>
                    <a:pt x="117" y="867"/>
                    <a:pt x="116" y="866"/>
                    <a:pt x="116" y="866"/>
                  </a:cubicBezTo>
                  <a:cubicBezTo>
                    <a:pt x="115" y="865"/>
                    <a:pt x="114" y="863"/>
                    <a:pt x="116" y="861"/>
                  </a:cubicBezTo>
                  <a:cubicBezTo>
                    <a:pt x="117" y="860"/>
                    <a:pt x="118" y="860"/>
                    <a:pt x="120" y="861"/>
                  </a:cubicBezTo>
                  <a:cubicBezTo>
                    <a:pt x="120" y="861"/>
                    <a:pt x="120" y="861"/>
                    <a:pt x="120" y="861"/>
                  </a:cubicBezTo>
                  <a:cubicBezTo>
                    <a:pt x="121" y="863"/>
                    <a:pt x="121" y="865"/>
                    <a:pt x="120" y="866"/>
                  </a:cubicBezTo>
                  <a:cubicBezTo>
                    <a:pt x="119" y="866"/>
                    <a:pt x="119" y="867"/>
                    <a:pt x="118" y="867"/>
                  </a:cubicBezTo>
                  <a:close/>
                  <a:moveTo>
                    <a:pt x="476" y="864"/>
                  </a:moveTo>
                  <a:cubicBezTo>
                    <a:pt x="475" y="864"/>
                    <a:pt x="473" y="863"/>
                    <a:pt x="473" y="862"/>
                  </a:cubicBezTo>
                  <a:cubicBezTo>
                    <a:pt x="473" y="860"/>
                    <a:pt x="474" y="858"/>
                    <a:pt x="476" y="858"/>
                  </a:cubicBezTo>
                  <a:cubicBezTo>
                    <a:pt x="476" y="861"/>
                    <a:pt x="476" y="861"/>
                    <a:pt x="476" y="861"/>
                  </a:cubicBezTo>
                  <a:cubicBezTo>
                    <a:pt x="476" y="858"/>
                    <a:pt x="476" y="858"/>
                    <a:pt x="476" y="858"/>
                  </a:cubicBezTo>
                  <a:cubicBezTo>
                    <a:pt x="478" y="858"/>
                    <a:pt x="479" y="859"/>
                    <a:pt x="480" y="861"/>
                  </a:cubicBezTo>
                  <a:cubicBezTo>
                    <a:pt x="480" y="862"/>
                    <a:pt x="479" y="864"/>
                    <a:pt x="477" y="864"/>
                  </a:cubicBezTo>
                  <a:cubicBezTo>
                    <a:pt x="477" y="864"/>
                    <a:pt x="477" y="864"/>
                    <a:pt x="477" y="864"/>
                  </a:cubicBezTo>
                  <a:cubicBezTo>
                    <a:pt x="476" y="864"/>
                    <a:pt x="476" y="864"/>
                    <a:pt x="476" y="864"/>
                  </a:cubicBezTo>
                  <a:close/>
                  <a:moveTo>
                    <a:pt x="496" y="861"/>
                  </a:moveTo>
                  <a:cubicBezTo>
                    <a:pt x="495" y="861"/>
                    <a:pt x="494" y="860"/>
                    <a:pt x="493" y="859"/>
                  </a:cubicBezTo>
                  <a:cubicBezTo>
                    <a:pt x="493" y="857"/>
                    <a:pt x="494" y="856"/>
                    <a:pt x="496" y="855"/>
                  </a:cubicBezTo>
                  <a:cubicBezTo>
                    <a:pt x="496" y="858"/>
                    <a:pt x="496" y="858"/>
                    <a:pt x="496" y="858"/>
                  </a:cubicBezTo>
                  <a:cubicBezTo>
                    <a:pt x="496" y="855"/>
                    <a:pt x="496" y="855"/>
                    <a:pt x="496" y="855"/>
                  </a:cubicBezTo>
                  <a:cubicBezTo>
                    <a:pt x="498" y="855"/>
                    <a:pt x="499" y="856"/>
                    <a:pt x="500" y="858"/>
                  </a:cubicBezTo>
                  <a:cubicBezTo>
                    <a:pt x="500" y="859"/>
                    <a:pt x="499" y="861"/>
                    <a:pt x="497" y="861"/>
                  </a:cubicBezTo>
                  <a:cubicBezTo>
                    <a:pt x="497" y="861"/>
                    <a:pt x="497" y="861"/>
                    <a:pt x="497" y="861"/>
                  </a:cubicBezTo>
                  <a:cubicBezTo>
                    <a:pt x="497" y="861"/>
                    <a:pt x="497" y="861"/>
                    <a:pt x="496" y="861"/>
                  </a:cubicBezTo>
                  <a:close/>
                  <a:moveTo>
                    <a:pt x="517" y="858"/>
                  </a:moveTo>
                  <a:cubicBezTo>
                    <a:pt x="515" y="858"/>
                    <a:pt x="514" y="857"/>
                    <a:pt x="514" y="856"/>
                  </a:cubicBezTo>
                  <a:cubicBezTo>
                    <a:pt x="514" y="854"/>
                    <a:pt x="515" y="853"/>
                    <a:pt x="516" y="852"/>
                  </a:cubicBezTo>
                  <a:cubicBezTo>
                    <a:pt x="516" y="852"/>
                    <a:pt x="517" y="852"/>
                    <a:pt x="517" y="852"/>
                  </a:cubicBezTo>
                  <a:cubicBezTo>
                    <a:pt x="518" y="852"/>
                    <a:pt x="520" y="853"/>
                    <a:pt x="520" y="855"/>
                  </a:cubicBezTo>
                  <a:cubicBezTo>
                    <a:pt x="520" y="857"/>
                    <a:pt x="519" y="858"/>
                    <a:pt x="517" y="858"/>
                  </a:cubicBezTo>
                  <a:cubicBezTo>
                    <a:pt x="517" y="858"/>
                    <a:pt x="517" y="858"/>
                    <a:pt x="517" y="858"/>
                  </a:cubicBezTo>
                  <a:close/>
                  <a:moveTo>
                    <a:pt x="537" y="856"/>
                  </a:moveTo>
                  <a:cubicBezTo>
                    <a:pt x="536" y="856"/>
                    <a:pt x="534" y="854"/>
                    <a:pt x="534" y="853"/>
                  </a:cubicBezTo>
                  <a:cubicBezTo>
                    <a:pt x="534" y="851"/>
                    <a:pt x="535" y="850"/>
                    <a:pt x="536" y="850"/>
                  </a:cubicBezTo>
                  <a:cubicBezTo>
                    <a:pt x="536" y="850"/>
                    <a:pt x="537" y="850"/>
                    <a:pt x="537" y="850"/>
                  </a:cubicBezTo>
                  <a:cubicBezTo>
                    <a:pt x="538" y="849"/>
                    <a:pt x="540" y="851"/>
                    <a:pt x="540" y="852"/>
                  </a:cubicBezTo>
                  <a:cubicBezTo>
                    <a:pt x="540" y="854"/>
                    <a:pt x="539" y="855"/>
                    <a:pt x="538" y="856"/>
                  </a:cubicBezTo>
                  <a:cubicBezTo>
                    <a:pt x="537" y="856"/>
                    <a:pt x="537" y="856"/>
                    <a:pt x="537" y="856"/>
                  </a:cubicBezTo>
                  <a:close/>
                  <a:moveTo>
                    <a:pt x="557" y="853"/>
                  </a:moveTo>
                  <a:cubicBezTo>
                    <a:pt x="556" y="853"/>
                    <a:pt x="554" y="852"/>
                    <a:pt x="554" y="850"/>
                  </a:cubicBezTo>
                  <a:cubicBezTo>
                    <a:pt x="554" y="849"/>
                    <a:pt x="555" y="847"/>
                    <a:pt x="557" y="847"/>
                  </a:cubicBezTo>
                  <a:cubicBezTo>
                    <a:pt x="557" y="847"/>
                    <a:pt x="557" y="847"/>
                    <a:pt x="557" y="847"/>
                  </a:cubicBezTo>
                  <a:cubicBezTo>
                    <a:pt x="559" y="847"/>
                    <a:pt x="560" y="848"/>
                    <a:pt x="560" y="849"/>
                  </a:cubicBezTo>
                  <a:cubicBezTo>
                    <a:pt x="561" y="851"/>
                    <a:pt x="559" y="853"/>
                    <a:pt x="558" y="853"/>
                  </a:cubicBezTo>
                  <a:cubicBezTo>
                    <a:pt x="557" y="853"/>
                    <a:pt x="557" y="853"/>
                    <a:pt x="557" y="853"/>
                  </a:cubicBezTo>
                  <a:cubicBezTo>
                    <a:pt x="557" y="853"/>
                    <a:pt x="557" y="853"/>
                    <a:pt x="557" y="853"/>
                  </a:cubicBezTo>
                  <a:close/>
                  <a:moveTo>
                    <a:pt x="105" y="851"/>
                  </a:moveTo>
                  <a:cubicBezTo>
                    <a:pt x="104" y="851"/>
                    <a:pt x="103" y="851"/>
                    <a:pt x="102" y="850"/>
                  </a:cubicBezTo>
                  <a:cubicBezTo>
                    <a:pt x="102" y="849"/>
                    <a:pt x="102" y="849"/>
                    <a:pt x="102" y="849"/>
                  </a:cubicBezTo>
                  <a:cubicBezTo>
                    <a:pt x="101" y="848"/>
                    <a:pt x="101" y="846"/>
                    <a:pt x="103" y="845"/>
                  </a:cubicBezTo>
                  <a:cubicBezTo>
                    <a:pt x="104" y="844"/>
                    <a:pt x="106" y="845"/>
                    <a:pt x="107" y="846"/>
                  </a:cubicBezTo>
                  <a:cubicBezTo>
                    <a:pt x="107" y="846"/>
                    <a:pt x="107" y="846"/>
                    <a:pt x="107" y="846"/>
                  </a:cubicBezTo>
                  <a:cubicBezTo>
                    <a:pt x="108" y="848"/>
                    <a:pt x="108" y="850"/>
                    <a:pt x="106" y="850"/>
                  </a:cubicBezTo>
                  <a:cubicBezTo>
                    <a:pt x="106" y="851"/>
                    <a:pt x="105" y="851"/>
                    <a:pt x="105" y="851"/>
                  </a:cubicBezTo>
                  <a:close/>
                  <a:moveTo>
                    <a:pt x="577" y="850"/>
                  </a:moveTo>
                  <a:cubicBezTo>
                    <a:pt x="576" y="850"/>
                    <a:pt x="574" y="849"/>
                    <a:pt x="574" y="848"/>
                  </a:cubicBezTo>
                  <a:cubicBezTo>
                    <a:pt x="574" y="846"/>
                    <a:pt x="575" y="845"/>
                    <a:pt x="577" y="844"/>
                  </a:cubicBezTo>
                  <a:cubicBezTo>
                    <a:pt x="577" y="844"/>
                    <a:pt x="577" y="844"/>
                    <a:pt x="577" y="844"/>
                  </a:cubicBezTo>
                  <a:cubicBezTo>
                    <a:pt x="579" y="844"/>
                    <a:pt x="580" y="845"/>
                    <a:pt x="581" y="847"/>
                  </a:cubicBezTo>
                  <a:cubicBezTo>
                    <a:pt x="581" y="849"/>
                    <a:pt x="580" y="850"/>
                    <a:pt x="578" y="850"/>
                  </a:cubicBezTo>
                  <a:cubicBezTo>
                    <a:pt x="578" y="850"/>
                    <a:pt x="578" y="850"/>
                    <a:pt x="578" y="850"/>
                  </a:cubicBezTo>
                  <a:cubicBezTo>
                    <a:pt x="577" y="850"/>
                    <a:pt x="577" y="850"/>
                    <a:pt x="577" y="850"/>
                  </a:cubicBezTo>
                  <a:close/>
                  <a:moveTo>
                    <a:pt x="598" y="848"/>
                  </a:moveTo>
                  <a:cubicBezTo>
                    <a:pt x="596" y="848"/>
                    <a:pt x="595" y="847"/>
                    <a:pt x="595" y="845"/>
                  </a:cubicBezTo>
                  <a:cubicBezTo>
                    <a:pt x="594" y="844"/>
                    <a:pt x="596" y="842"/>
                    <a:pt x="597" y="842"/>
                  </a:cubicBezTo>
                  <a:cubicBezTo>
                    <a:pt x="598" y="842"/>
                    <a:pt x="598" y="842"/>
                    <a:pt x="598" y="842"/>
                  </a:cubicBezTo>
                  <a:cubicBezTo>
                    <a:pt x="599" y="842"/>
                    <a:pt x="601" y="843"/>
                    <a:pt x="601" y="845"/>
                  </a:cubicBezTo>
                  <a:cubicBezTo>
                    <a:pt x="601" y="846"/>
                    <a:pt x="600" y="848"/>
                    <a:pt x="598" y="848"/>
                  </a:cubicBezTo>
                  <a:cubicBezTo>
                    <a:pt x="598" y="848"/>
                    <a:pt x="598" y="848"/>
                    <a:pt x="598" y="848"/>
                  </a:cubicBezTo>
                  <a:cubicBezTo>
                    <a:pt x="598" y="848"/>
                    <a:pt x="598" y="848"/>
                    <a:pt x="598" y="848"/>
                  </a:cubicBezTo>
                  <a:close/>
                  <a:moveTo>
                    <a:pt x="618" y="846"/>
                  </a:moveTo>
                  <a:cubicBezTo>
                    <a:pt x="617" y="846"/>
                    <a:pt x="615" y="845"/>
                    <a:pt x="615" y="843"/>
                  </a:cubicBezTo>
                  <a:cubicBezTo>
                    <a:pt x="615" y="841"/>
                    <a:pt x="616" y="840"/>
                    <a:pt x="617" y="840"/>
                  </a:cubicBezTo>
                  <a:cubicBezTo>
                    <a:pt x="618" y="840"/>
                    <a:pt x="618" y="840"/>
                    <a:pt x="618" y="840"/>
                  </a:cubicBezTo>
                  <a:cubicBezTo>
                    <a:pt x="619" y="840"/>
                    <a:pt x="621" y="841"/>
                    <a:pt x="621" y="842"/>
                  </a:cubicBezTo>
                  <a:cubicBezTo>
                    <a:pt x="621" y="844"/>
                    <a:pt x="620" y="846"/>
                    <a:pt x="618" y="846"/>
                  </a:cubicBezTo>
                  <a:cubicBezTo>
                    <a:pt x="618" y="846"/>
                    <a:pt x="618" y="846"/>
                    <a:pt x="618" y="846"/>
                  </a:cubicBezTo>
                  <a:close/>
                  <a:moveTo>
                    <a:pt x="638" y="844"/>
                  </a:moveTo>
                  <a:cubicBezTo>
                    <a:pt x="637" y="844"/>
                    <a:pt x="635" y="842"/>
                    <a:pt x="635" y="841"/>
                  </a:cubicBezTo>
                  <a:cubicBezTo>
                    <a:pt x="635" y="839"/>
                    <a:pt x="636" y="838"/>
                    <a:pt x="638" y="838"/>
                  </a:cubicBezTo>
                  <a:cubicBezTo>
                    <a:pt x="638" y="838"/>
                    <a:pt x="638" y="838"/>
                    <a:pt x="638" y="838"/>
                  </a:cubicBezTo>
                  <a:cubicBezTo>
                    <a:pt x="640" y="837"/>
                    <a:pt x="641" y="839"/>
                    <a:pt x="641" y="840"/>
                  </a:cubicBezTo>
                  <a:cubicBezTo>
                    <a:pt x="642" y="842"/>
                    <a:pt x="640" y="843"/>
                    <a:pt x="639" y="844"/>
                  </a:cubicBezTo>
                  <a:cubicBezTo>
                    <a:pt x="638" y="844"/>
                    <a:pt x="638" y="844"/>
                    <a:pt x="638" y="844"/>
                  </a:cubicBezTo>
                  <a:cubicBezTo>
                    <a:pt x="638" y="844"/>
                    <a:pt x="638" y="844"/>
                    <a:pt x="638" y="844"/>
                  </a:cubicBezTo>
                  <a:close/>
                  <a:moveTo>
                    <a:pt x="658" y="842"/>
                  </a:moveTo>
                  <a:cubicBezTo>
                    <a:pt x="657" y="842"/>
                    <a:pt x="656" y="841"/>
                    <a:pt x="655" y="839"/>
                  </a:cubicBezTo>
                  <a:cubicBezTo>
                    <a:pt x="655" y="837"/>
                    <a:pt x="656" y="836"/>
                    <a:pt x="658" y="836"/>
                  </a:cubicBezTo>
                  <a:cubicBezTo>
                    <a:pt x="658" y="836"/>
                    <a:pt x="658" y="836"/>
                    <a:pt x="658" y="836"/>
                  </a:cubicBezTo>
                  <a:cubicBezTo>
                    <a:pt x="660" y="836"/>
                    <a:pt x="662" y="837"/>
                    <a:pt x="662" y="838"/>
                  </a:cubicBezTo>
                  <a:cubicBezTo>
                    <a:pt x="662" y="840"/>
                    <a:pt x="661" y="841"/>
                    <a:pt x="659" y="842"/>
                  </a:cubicBezTo>
                  <a:cubicBezTo>
                    <a:pt x="659" y="842"/>
                    <a:pt x="659" y="842"/>
                    <a:pt x="659" y="842"/>
                  </a:cubicBezTo>
                  <a:cubicBezTo>
                    <a:pt x="659" y="842"/>
                    <a:pt x="658" y="842"/>
                    <a:pt x="658" y="842"/>
                  </a:cubicBezTo>
                  <a:close/>
                  <a:moveTo>
                    <a:pt x="679" y="840"/>
                  </a:moveTo>
                  <a:cubicBezTo>
                    <a:pt x="677" y="840"/>
                    <a:pt x="676" y="839"/>
                    <a:pt x="676" y="837"/>
                  </a:cubicBezTo>
                  <a:cubicBezTo>
                    <a:pt x="676" y="835"/>
                    <a:pt x="677" y="834"/>
                    <a:pt x="678" y="834"/>
                  </a:cubicBezTo>
                  <a:cubicBezTo>
                    <a:pt x="679" y="834"/>
                    <a:pt x="679" y="834"/>
                    <a:pt x="679" y="834"/>
                  </a:cubicBezTo>
                  <a:cubicBezTo>
                    <a:pt x="680" y="834"/>
                    <a:pt x="682" y="835"/>
                    <a:pt x="682" y="836"/>
                  </a:cubicBezTo>
                  <a:cubicBezTo>
                    <a:pt x="682" y="838"/>
                    <a:pt x="681" y="840"/>
                    <a:pt x="679" y="840"/>
                  </a:cubicBezTo>
                  <a:cubicBezTo>
                    <a:pt x="679" y="840"/>
                    <a:pt x="679" y="840"/>
                    <a:pt x="679" y="840"/>
                  </a:cubicBezTo>
                  <a:cubicBezTo>
                    <a:pt x="679" y="840"/>
                    <a:pt x="679" y="840"/>
                    <a:pt x="679" y="840"/>
                  </a:cubicBezTo>
                  <a:close/>
                  <a:moveTo>
                    <a:pt x="699" y="838"/>
                  </a:moveTo>
                  <a:cubicBezTo>
                    <a:pt x="698" y="838"/>
                    <a:pt x="696" y="837"/>
                    <a:pt x="696" y="835"/>
                  </a:cubicBezTo>
                  <a:cubicBezTo>
                    <a:pt x="696" y="833"/>
                    <a:pt x="697" y="832"/>
                    <a:pt x="699" y="832"/>
                  </a:cubicBezTo>
                  <a:cubicBezTo>
                    <a:pt x="699" y="832"/>
                    <a:pt x="699" y="832"/>
                    <a:pt x="699" y="832"/>
                  </a:cubicBezTo>
                  <a:cubicBezTo>
                    <a:pt x="701" y="832"/>
                    <a:pt x="702" y="833"/>
                    <a:pt x="702" y="835"/>
                  </a:cubicBezTo>
                  <a:cubicBezTo>
                    <a:pt x="703" y="836"/>
                    <a:pt x="701" y="838"/>
                    <a:pt x="700" y="838"/>
                  </a:cubicBezTo>
                  <a:cubicBezTo>
                    <a:pt x="700" y="838"/>
                    <a:pt x="700" y="838"/>
                    <a:pt x="699" y="838"/>
                  </a:cubicBezTo>
                  <a:close/>
                  <a:moveTo>
                    <a:pt x="720" y="836"/>
                  </a:moveTo>
                  <a:cubicBezTo>
                    <a:pt x="718" y="836"/>
                    <a:pt x="717" y="835"/>
                    <a:pt x="717" y="833"/>
                  </a:cubicBezTo>
                  <a:cubicBezTo>
                    <a:pt x="716" y="832"/>
                    <a:pt x="717" y="830"/>
                    <a:pt x="719" y="830"/>
                  </a:cubicBezTo>
                  <a:cubicBezTo>
                    <a:pt x="719" y="830"/>
                    <a:pt x="719" y="830"/>
                    <a:pt x="719" y="830"/>
                  </a:cubicBezTo>
                  <a:cubicBezTo>
                    <a:pt x="721" y="830"/>
                    <a:pt x="723" y="831"/>
                    <a:pt x="723" y="833"/>
                  </a:cubicBezTo>
                  <a:cubicBezTo>
                    <a:pt x="723" y="834"/>
                    <a:pt x="722" y="836"/>
                    <a:pt x="720" y="836"/>
                  </a:cubicBezTo>
                  <a:cubicBezTo>
                    <a:pt x="720" y="836"/>
                    <a:pt x="720" y="836"/>
                    <a:pt x="720" y="836"/>
                  </a:cubicBezTo>
                  <a:close/>
                  <a:moveTo>
                    <a:pt x="740" y="834"/>
                  </a:moveTo>
                  <a:cubicBezTo>
                    <a:pt x="739" y="834"/>
                    <a:pt x="737" y="833"/>
                    <a:pt x="737" y="831"/>
                  </a:cubicBezTo>
                  <a:cubicBezTo>
                    <a:pt x="737" y="830"/>
                    <a:pt x="738" y="828"/>
                    <a:pt x="739" y="828"/>
                  </a:cubicBezTo>
                  <a:cubicBezTo>
                    <a:pt x="740" y="828"/>
                    <a:pt x="740" y="828"/>
                    <a:pt x="740" y="828"/>
                  </a:cubicBezTo>
                  <a:cubicBezTo>
                    <a:pt x="741" y="828"/>
                    <a:pt x="743" y="829"/>
                    <a:pt x="743" y="831"/>
                  </a:cubicBezTo>
                  <a:cubicBezTo>
                    <a:pt x="743" y="833"/>
                    <a:pt x="742" y="834"/>
                    <a:pt x="740" y="834"/>
                  </a:cubicBezTo>
                  <a:cubicBezTo>
                    <a:pt x="740" y="834"/>
                    <a:pt x="740" y="834"/>
                    <a:pt x="740" y="834"/>
                  </a:cubicBezTo>
                  <a:close/>
                  <a:moveTo>
                    <a:pt x="94" y="834"/>
                  </a:moveTo>
                  <a:cubicBezTo>
                    <a:pt x="93" y="834"/>
                    <a:pt x="92" y="833"/>
                    <a:pt x="91" y="832"/>
                  </a:cubicBezTo>
                  <a:cubicBezTo>
                    <a:pt x="91" y="832"/>
                    <a:pt x="91" y="832"/>
                    <a:pt x="91" y="832"/>
                  </a:cubicBezTo>
                  <a:cubicBezTo>
                    <a:pt x="90" y="830"/>
                    <a:pt x="91" y="829"/>
                    <a:pt x="92" y="828"/>
                  </a:cubicBezTo>
                  <a:cubicBezTo>
                    <a:pt x="94" y="827"/>
                    <a:pt x="96" y="827"/>
                    <a:pt x="96" y="829"/>
                  </a:cubicBezTo>
                  <a:cubicBezTo>
                    <a:pt x="97" y="829"/>
                    <a:pt x="97" y="829"/>
                    <a:pt x="97" y="829"/>
                  </a:cubicBezTo>
                  <a:cubicBezTo>
                    <a:pt x="97" y="831"/>
                    <a:pt x="97" y="833"/>
                    <a:pt x="95" y="833"/>
                  </a:cubicBezTo>
                  <a:cubicBezTo>
                    <a:pt x="95" y="834"/>
                    <a:pt x="94" y="834"/>
                    <a:pt x="94" y="834"/>
                  </a:cubicBezTo>
                  <a:close/>
                  <a:moveTo>
                    <a:pt x="760" y="832"/>
                  </a:moveTo>
                  <a:cubicBezTo>
                    <a:pt x="759" y="832"/>
                    <a:pt x="757" y="831"/>
                    <a:pt x="757" y="830"/>
                  </a:cubicBezTo>
                  <a:cubicBezTo>
                    <a:pt x="757" y="828"/>
                    <a:pt x="758" y="827"/>
                    <a:pt x="760" y="826"/>
                  </a:cubicBezTo>
                  <a:cubicBezTo>
                    <a:pt x="760" y="826"/>
                    <a:pt x="760" y="826"/>
                    <a:pt x="760" y="826"/>
                  </a:cubicBezTo>
                  <a:cubicBezTo>
                    <a:pt x="762" y="826"/>
                    <a:pt x="763" y="828"/>
                    <a:pt x="763" y="829"/>
                  </a:cubicBezTo>
                  <a:cubicBezTo>
                    <a:pt x="764" y="831"/>
                    <a:pt x="762" y="832"/>
                    <a:pt x="761" y="832"/>
                  </a:cubicBezTo>
                  <a:cubicBezTo>
                    <a:pt x="761" y="832"/>
                    <a:pt x="760" y="832"/>
                    <a:pt x="760" y="832"/>
                  </a:cubicBezTo>
                  <a:close/>
                  <a:moveTo>
                    <a:pt x="781" y="831"/>
                  </a:moveTo>
                  <a:cubicBezTo>
                    <a:pt x="779" y="831"/>
                    <a:pt x="778" y="829"/>
                    <a:pt x="778" y="828"/>
                  </a:cubicBezTo>
                  <a:cubicBezTo>
                    <a:pt x="777" y="826"/>
                    <a:pt x="778" y="825"/>
                    <a:pt x="780" y="825"/>
                  </a:cubicBezTo>
                  <a:cubicBezTo>
                    <a:pt x="780" y="825"/>
                    <a:pt x="780" y="825"/>
                    <a:pt x="780" y="825"/>
                  </a:cubicBezTo>
                  <a:cubicBezTo>
                    <a:pt x="782" y="825"/>
                    <a:pt x="784" y="826"/>
                    <a:pt x="784" y="827"/>
                  </a:cubicBezTo>
                  <a:cubicBezTo>
                    <a:pt x="784" y="829"/>
                    <a:pt x="783" y="831"/>
                    <a:pt x="781" y="831"/>
                  </a:cubicBezTo>
                  <a:cubicBezTo>
                    <a:pt x="781" y="831"/>
                    <a:pt x="781" y="831"/>
                    <a:pt x="781" y="831"/>
                  </a:cubicBezTo>
                  <a:close/>
                  <a:moveTo>
                    <a:pt x="801" y="829"/>
                  </a:moveTo>
                  <a:cubicBezTo>
                    <a:pt x="799" y="829"/>
                    <a:pt x="798" y="828"/>
                    <a:pt x="798" y="826"/>
                  </a:cubicBezTo>
                  <a:cubicBezTo>
                    <a:pt x="798" y="825"/>
                    <a:pt x="799" y="823"/>
                    <a:pt x="800" y="823"/>
                  </a:cubicBezTo>
                  <a:cubicBezTo>
                    <a:pt x="801" y="823"/>
                    <a:pt x="801" y="823"/>
                    <a:pt x="801" y="823"/>
                  </a:cubicBezTo>
                  <a:cubicBezTo>
                    <a:pt x="802" y="823"/>
                    <a:pt x="804" y="824"/>
                    <a:pt x="804" y="826"/>
                  </a:cubicBezTo>
                  <a:cubicBezTo>
                    <a:pt x="804" y="827"/>
                    <a:pt x="803" y="829"/>
                    <a:pt x="801" y="829"/>
                  </a:cubicBezTo>
                  <a:cubicBezTo>
                    <a:pt x="801" y="829"/>
                    <a:pt x="801" y="829"/>
                    <a:pt x="801" y="829"/>
                  </a:cubicBezTo>
                  <a:close/>
                  <a:moveTo>
                    <a:pt x="821" y="827"/>
                  </a:moveTo>
                  <a:cubicBezTo>
                    <a:pt x="820" y="827"/>
                    <a:pt x="818" y="826"/>
                    <a:pt x="818" y="824"/>
                  </a:cubicBezTo>
                  <a:cubicBezTo>
                    <a:pt x="818" y="823"/>
                    <a:pt x="819" y="821"/>
                    <a:pt x="821" y="821"/>
                  </a:cubicBezTo>
                  <a:cubicBezTo>
                    <a:pt x="821" y="821"/>
                    <a:pt x="821" y="821"/>
                    <a:pt x="821" y="821"/>
                  </a:cubicBezTo>
                  <a:cubicBezTo>
                    <a:pt x="823" y="821"/>
                    <a:pt x="824" y="822"/>
                    <a:pt x="824" y="824"/>
                  </a:cubicBezTo>
                  <a:cubicBezTo>
                    <a:pt x="825" y="826"/>
                    <a:pt x="823" y="827"/>
                    <a:pt x="822" y="827"/>
                  </a:cubicBezTo>
                  <a:cubicBezTo>
                    <a:pt x="822" y="827"/>
                    <a:pt x="821" y="827"/>
                    <a:pt x="821" y="827"/>
                  </a:cubicBezTo>
                  <a:close/>
                  <a:moveTo>
                    <a:pt x="842" y="825"/>
                  </a:moveTo>
                  <a:cubicBezTo>
                    <a:pt x="840" y="825"/>
                    <a:pt x="839" y="824"/>
                    <a:pt x="839" y="823"/>
                  </a:cubicBezTo>
                  <a:cubicBezTo>
                    <a:pt x="838" y="821"/>
                    <a:pt x="839" y="820"/>
                    <a:pt x="841" y="819"/>
                  </a:cubicBezTo>
                  <a:cubicBezTo>
                    <a:pt x="841" y="819"/>
                    <a:pt x="841" y="819"/>
                    <a:pt x="841" y="819"/>
                  </a:cubicBezTo>
                  <a:cubicBezTo>
                    <a:pt x="843" y="819"/>
                    <a:pt x="845" y="820"/>
                    <a:pt x="845" y="822"/>
                  </a:cubicBezTo>
                  <a:cubicBezTo>
                    <a:pt x="845" y="824"/>
                    <a:pt x="844" y="825"/>
                    <a:pt x="842" y="825"/>
                  </a:cubicBezTo>
                  <a:cubicBezTo>
                    <a:pt x="842" y="825"/>
                    <a:pt x="842" y="825"/>
                    <a:pt x="842" y="825"/>
                  </a:cubicBezTo>
                  <a:close/>
                  <a:moveTo>
                    <a:pt x="862" y="824"/>
                  </a:moveTo>
                  <a:cubicBezTo>
                    <a:pt x="860" y="824"/>
                    <a:pt x="859" y="822"/>
                    <a:pt x="859" y="821"/>
                  </a:cubicBezTo>
                  <a:cubicBezTo>
                    <a:pt x="859" y="819"/>
                    <a:pt x="860" y="818"/>
                    <a:pt x="861" y="818"/>
                  </a:cubicBezTo>
                  <a:cubicBezTo>
                    <a:pt x="862" y="818"/>
                    <a:pt x="862" y="818"/>
                    <a:pt x="862" y="818"/>
                  </a:cubicBezTo>
                  <a:cubicBezTo>
                    <a:pt x="863" y="817"/>
                    <a:pt x="865" y="819"/>
                    <a:pt x="865" y="820"/>
                  </a:cubicBezTo>
                  <a:cubicBezTo>
                    <a:pt x="865" y="822"/>
                    <a:pt x="864" y="823"/>
                    <a:pt x="862" y="824"/>
                  </a:cubicBezTo>
                  <a:cubicBezTo>
                    <a:pt x="862" y="824"/>
                    <a:pt x="862" y="824"/>
                    <a:pt x="862" y="824"/>
                  </a:cubicBezTo>
                  <a:close/>
                  <a:moveTo>
                    <a:pt x="882" y="822"/>
                  </a:moveTo>
                  <a:cubicBezTo>
                    <a:pt x="881" y="822"/>
                    <a:pt x="879" y="821"/>
                    <a:pt x="879" y="819"/>
                  </a:cubicBezTo>
                  <a:cubicBezTo>
                    <a:pt x="879" y="817"/>
                    <a:pt x="880" y="816"/>
                    <a:pt x="882" y="816"/>
                  </a:cubicBezTo>
                  <a:cubicBezTo>
                    <a:pt x="882" y="816"/>
                    <a:pt x="882" y="816"/>
                    <a:pt x="882" y="816"/>
                  </a:cubicBezTo>
                  <a:cubicBezTo>
                    <a:pt x="884" y="816"/>
                    <a:pt x="885" y="817"/>
                    <a:pt x="885" y="818"/>
                  </a:cubicBezTo>
                  <a:cubicBezTo>
                    <a:pt x="886" y="820"/>
                    <a:pt x="884" y="822"/>
                    <a:pt x="883" y="822"/>
                  </a:cubicBezTo>
                  <a:cubicBezTo>
                    <a:pt x="883" y="822"/>
                    <a:pt x="882" y="822"/>
                    <a:pt x="882" y="822"/>
                  </a:cubicBezTo>
                  <a:close/>
                  <a:moveTo>
                    <a:pt x="902" y="820"/>
                  </a:moveTo>
                  <a:cubicBezTo>
                    <a:pt x="901" y="820"/>
                    <a:pt x="899" y="819"/>
                    <a:pt x="899" y="817"/>
                  </a:cubicBezTo>
                  <a:cubicBezTo>
                    <a:pt x="899" y="815"/>
                    <a:pt x="900" y="814"/>
                    <a:pt x="902" y="814"/>
                  </a:cubicBezTo>
                  <a:cubicBezTo>
                    <a:pt x="902" y="814"/>
                    <a:pt x="902" y="814"/>
                    <a:pt x="902" y="814"/>
                  </a:cubicBezTo>
                  <a:cubicBezTo>
                    <a:pt x="904" y="814"/>
                    <a:pt x="905" y="815"/>
                    <a:pt x="906" y="816"/>
                  </a:cubicBezTo>
                  <a:cubicBezTo>
                    <a:pt x="906" y="818"/>
                    <a:pt x="905" y="820"/>
                    <a:pt x="903" y="820"/>
                  </a:cubicBezTo>
                  <a:cubicBezTo>
                    <a:pt x="903" y="820"/>
                    <a:pt x="903" y="820"/>
                    <a:pt x="903" y="820"/>
                  </a:cubicBezTo>
                  <a:cubicBezTo>
                    <a:pt x="902" y="820"/>
                    <a:pt x="902" y="820"/>
                    <a:pt x="902" y="820"/>
                  </a:cubicBezTo>
                  <a:close/>
                  <a:moveTo>
                    <a:pt x="923" y="818"/>
                  </a:moveTo>
                  <a:cubicBezTo>
                    <a:pt x="921" y="818"/>
                    <a:pt x="920" y="817"/>
                    <a:pt x="920" y="815"/>
                  </a:cubicBezTo>
                  <a:cubicBezTo>
                    <a:pt x="919" y="814"/>
                    <a:pt x="921" y="812"/>
                    <a:pt x="922" y="812"/>
                  </a:cubicBezTo>
                  <a:cubicBezTo>
                    <a:pt x="923" y="812"/>
                    <a:pt x="923" y="812"/>
                    <a:pt x="923" y="812"/>
                  </a:cubicBezTo>
                  <a:cubicBezTo>
                    <a:pt x="924" y="812"/>
                    <a:pt x="926" y="813"/>
                    <a:pt x="926" y="815"/>
                  </a:cubicBezTo>
                  <a:cubicBezTo>
                    <a:pt x="926" y="816"/>
                    <a:pt x="925" y="818"/>
                    <a:pt x="923" y="818"/>
                  </a:cubicBezTo>
                  <a:cubicBezTo>
                    <a:pt x="923" y="818"/>
                    <a:pt x="923" y="818"/>
                    <a:pt x="923" y="818"/>
                  </a:cubicBezTo>
                  <a:cubicBezTo>
                    <a:pt x="923" y="818"/>
                    <a:pt x="923" y="818"/>
                    <a:pt x="923" y="818"/>
                  </a:cubicBezTo>
                  <a:close/>
                  <a:moveTo>
                    <a:pt x="943" y="816"/>
                  </a:moveTo>
                  <a:cubicBezTo>
                    <a:pt x="942" y="816"/>
                    <a:pt x="940" y="815"/>
                    <a:pt x="940" y="813"/>
                  </a:cubicBezTo>
                  <a:cubicBezTo>
                    <a:pt x="940" y="812"/>
                    <a:pt x="941" y="810"/>
                    <a:pt x="943" y="810"/>
                  </a:cubicBezTo>
                  <a:cubicBezTo>
                    <a:pt x="943" y="810"/>
                    <a:pt x="943" y="810"/>
                    <a:pt x="943" y="810"/>
                  </a:cubicBezTo>
                  <a:cubicBezTo>
                    <a:pt x="945" y="810"/>
                    <a:pt x="946" y="811"/>
                    <a:pt x="946" y="813"/>
                  </a:cubicBezTo>
                  <a:cubicBezTo>
                    <a:pt x="946" y="814"/>
                    <a:pt x="945" y="816"/>
                    <a:pt x="944" y="816"/>
                  </a:cubicBezTo>
                  <a:cubicBezTo>
                    <a:pt x="943" y="816"/>
                    <a:pt x="943" y="816"/>
                    <a:pt x="943" y="816"/>
                  </a:cubicBezTo>
                  <a:close/>
                  <a:moveTo>
                    <a:pt x="85" y="815"/>
                  </a:moveTo>
                  <a:cubicBezTo>
                    <a:pt x="84" y="815"/>
                    <a:pt x="83" y="815"/>
                    <a:pt x="82" y="814"/>
                  </a:cubicBezTo>
                  <a:cubicBezTo>
                    <a:pt x="82" y="814"/>
                    <a:pt x="82" y="813"/>
                    <a:pt x="82" y="813"/>
                  </a:cubicBezTo>
                  <a:cubicBezTo>
                    <a:pt x="81" y="812"/>
                    <a:pt x="82" y="810"/>
                    <a:pt x="83" y="809"/>
                  </a:cubicBezTo>
                  <a:cubicBezTo>
                    <a:pt x="85" y="809"/>
                    <a:pt x="87" y="809"/>
                    <a:pt x="87" y="811"/>
                  </a:cubicBezTo>
                  <a:cubicBezTo>
                    <a:pt x="85" y="812"/>
                    <a:pt x="85" y="812"/>
                    <a:pt x="85" y="812"/>
                  </a:cubicBezTo>
                  <a:cubicBezTo>
                    <a:pt x="88" y="811"/>
                    <a:pt x="88" y="811"/>
                    <a:pt x="88" y="811"/>
                  </a:cubicBezTo>
                  <a:cubicBezTo>
                    <a:pt x="88" y="813"/>
                    <a:pt x="88" y="814"/>
                    <a:pt x="86" y="815"/>
                  </a:cubicBezTo>
                  <a:cubicBezTo>
                    <a:pt x="86" y="815"/>
                    <a:pt x="85" y="815"/>
                    <a:pt x="85" y="815"/>
                  </a:cubicBezTo>
                  <a:close/>
                  <a:moveTo>
                    <a:pt x="964" y="814"/>
                  </a:moveTo>
                  <a:cubicBezTo>
                    <a:pt x="962" y="814"/>
                    <a:pt x="961" y="813"/>
                    <a:pt x="960" y="811"/>
                  </a:cubicBezTo>
                  <a:cubicBezTo>
                    <a:pt x="960" y="809"/>
                    <a:pt x="961" y="808"/>
                    <a:pt x="963" y="808"/>
                  </a:cubicBezTo>
                  <a:cubicBezTo>
                    <a:pt x="963" y="808"/>
                    <a:pt x="963" y="808"/>
                    <a:pt x="963" y="808"/>
                  </a:cubicBezTo>
                  <a:cubicBezTo>
                    <a:pt x="965" y="807"/>
                    <a:pt x="966" y="809"/>
                    <a:pt x="967" y="810"/>
                  </a:cubicBezTo>
                  <a:cubicBezTo>
                    <a:pt x="967" y="812"/>
                    <a:pt x="966" y="813"/>
                    <a:pt x="964" y="814"/>
                  </a:cubicBezTo>
                  <a:cubicBezTo>
                    <a:pt x="964" y="814"/>
                    <a:pt x="964" y="814"/>
                    <a:pt x="964" y="814"/>
                  </a:cubicBezTo>
                  <a:close/>
                  <a:moveTo>
                    <a:pt x="983" y="811"/>
                  </a:moveTo>
                  <a:cubicBezTo>
                    <a:pt x="982" y="811"/>
                    <a:pt x="981" y="810"/>
                    <a:pt x="981" y="809"/>
                  </a:cubicBezTo>
                  <a:cubicBezTo>
                    <a:pt x="980" y="807"/>
                    <a:pt x="981" y="806"/>
                    <a:pt x="983" y="805"/>
                  </a:cubicBezTo>
                  <a:cubicBezTo>
                    <a:pt x="984" y="805"/>
                    <a:pt x="984" y="805"/>
                    <a:pt x="984" y="805"/>
                  </a:cubicBezTo>
                  <a:cubicBezTo>
                    <a:pt x="985" y="805"/>
                    <a:pt x="987" y="806"/>
                    <a:pt x="987" y="808"/>
                  </a:cubicBezTo>
                  <a:cubicBezTo>
                    <a:pt x="987" y="810"/>
                    <a:pt x="986" y="811"/>
                    <a:pt x="984" y="811"/>
                  </a:cubicBezTo>
                  <a:cubicBezTo>
                    <a:pt x="984" y="811"/>
                    <a:pt x="984" y="811"/>
                    <a:pt x="984" y="811"/>
                  </a:cubicBezTo>
                  <a:cubicBezTo>
                    <a:pt x="984" y="811"/>
                    <a:pt x="984" y="811"/>
                    <a:pt x="983" y="811"/>
                  </a:cubicBezTo>
                  <a:close/>
                  <a:moveTo>
                    <a:pt x="1004" y="809"/>
                  </a:moveTo>
                  <a:cubicBezTo>
                    <a:pt x="1002" y="809"/>
                    <a:pt x="1001" y="808"/>
                    <a:pt x="1001" y="806"/>
                  </a:cubicBezTo>
                  <a:cubicBezTo>
                    <a:pt x="1001" y="805"/>
                    <a:pt x="1002" y="803"/>
                    <a:pt x="1003" y="803"/>
                  </a:cubicBezTo>
                  <a:cubicBezTo>
                    <a:pt x="1004" y="803"/>
                    <a:pt x="1004" y="803"/>
                    <a:pt x="1004" y="803"/>
                  </a:cubicBezTo>
                  <a:cubicBezTo>
                    <a:pt x="1005" y="803"/>
                    <a:pt x="1007" y="804"/>
                    <a:pt x="1007" y="805"/>
                  </a:cubicBezTo>
                  <a:cubicBezTo>
                    <a:pt x="1007" y="807"/>
                    <a:pt x="1006" y="809"/>
                    <a:pt x="1005" y="809"/>
                  </a:cubicBezTo>
                  <a:cubicBezTo>
                    <a:pt x="1004" y="809"/>
                    <a:pt x="1004" y="809"/>
                    <a:pt x="1004" y="809"/>
                  </a:cubicBezTo>
                  <a:cubicBezTo>
                    <a:pt x="1004" y="809"/>
                    <a:pt x="1004" y="809"/>
                    <a:pt x="1004" y="809"/>
                  </a:cubicBezTo>
                  <a:close/>
                  <a:moveTo>
                    <a:pt x="1024" y="806"/>
                  </a:moveTo>
                  <a:cubicBezTo>
                    <a:pt x="1023" y="806"/>
                    <a:pt x="1021" y="805"/>
                    <a:pt x="1021" y="804"/>
                  </a:cubicBezTo>
                  <a:cubicBezTo>
                    <a:pt x="1021" y="802"/>
                    <a:pt x="1022" y="800"/>
                    <a:pt x="1024" y="800"/>
                  </a:cubicBezTo>
                  <a:cubicBezTo>
                    <a:pt x="1024" y="800"/>
                    <a:pt x="1024" y="800"/>
                    <a:pt x="1024" y="800"/>
                  </a:cubicBezTo>
                  <a:cubicBezTo>
                    <a:pt x="1026" y="800"/>
                    <a:pt x="1027" y="801"/>
                    <a:pt x="1027" y="803"/>
                  </a:cubicBezTo>
                  <a:cubicBezTo>
                    <a:pt x="1028" y="804"/>
                    <a:pt x="1026" y="806"/>
                    <a:pt x="1025" y="806"/>
                  </a:cubicBezTo>
                  <a:cubicBezTo>
                    <a:pt x="1025" y="806"/>
                    <a:pt x="1024" y="806"/>
                    <a:pt x="1024" y="806"/>
                  </a:cubicBezTo>
                  <a:close/>
                  <a:moveTo>
                    <a:pt x="1044" y="803"/>
                  </a:moveTo>
                  <a:cubicBezTo>
                    <a:pt x="1043" y="803"/>
                    <a:pt x="1041" y="802"/>
                    <a:pt x="1041" y="801"/>
                  </a:cubicBezTo>
                  <a:cubicBezTo>
                    <a:pt x="1041" y="799"/>
                    <a:pt x="1042" y="798"/>
                    <a:pt x="1044" y="797"/>
                  </a:cubicBezTo>
                  <a:cubicBezTo>
                    <a:pt x="1044" y="800"/>
                    <a:pt x="1044" y="800"/>
                    <a:pt x="1044" y="800"/>
                  </a:cubicBezTo>
                  <a:cubicBezTo>
                    <a:pt x="1044" y="797"/>
                    <a:pt x="1044" y="797"/>
                    <a:pt x="1044" y="797"/>
                  </a:cubicBezTo>
                  <a:cubicBezTo>
                    <a:pt x="1046" y="797"/>
                    <a:pt x="1047" y="798"/>
                    <a:pt x="1048" y="800"/>
                  </a:cubicBezTo>
                  <a:cubicBezTo>
                    <a:pt x="1048" y="801"/>
                    <a:pt x="1047" y="803"/>
                    <a:pt x="1045" y="803"/>
                  </a:cubicBezTo>
                  <a:cubicBezTo>
                    <a:pt x="1045" y="803"/>
                    <a:pt x="1045" y="803"/>
                    <a:pt x="1045" y="803"/>
                  </a:cubicBezTo>
                  <a:cubicBezTo>
                    <a:pt x="1044" y="803"/>
                    <a:pt x="1044" y="803"/>
                    <a:pt x="1044" y="803"/>
                  </a:cubicBezTo>
                  <a:close/>
                  <a:moveTo>
                    <a:pt x="1065" y="800"/>
                  </a:moveTo>
                  <a:cubicBezTo>
                    <a:pt x="1063" y="800"/>
                    <a:pt x="1062" y="799"/>
                    <a:pt x="1062" y="797"/>
                  </a:cubicBezTo>
                  <a:cubicBezTo>
                    <a:pt x="1061" y="796"/>
                    <a:pt x="1062" y="794"/>
                    <a:pt x="1064" y="794"/>
                  </a:cubicBezTo>
                  <a:cubicBezTo>
                    <a:pt x="1064" y="794"/>
                    <a:pt x="1064" y="794"/>
                    <a:pt x="1064" y="794"/>
                  </a:cubicBezTo>
                  <a:cubicBezTo>
                    <a:pt x="1066" y="794"/>
                    <a:pt x="1067" y="795"/>
                    <a:pt x="1068" y="796"/>
                  </a:cubicBezTo>
                  <a:cubicBezTo>
                    <a:pt x="1068" y="798"/>
                    <a:pt x="1067" y="800"/>
                    <a:pt x="1065" y="800"/>
                  </a:cubicBezTo>
                  <a:cubicBezTo>
                    <a:pt x="1065" y="800"/>
                    <a:pt x="1065" y="800"/>
                    <a:pt x="1065" y="800"/>
                  </a:cubicBezTo>
                  <a:close/>
                  <a:moveTo>
                    <a:pt x="77" y="797"/>
                  </a:moveTo>
                  <a:cubicBezTo>
                    <a:pt x="76" y="797"/>
                    <a:pt x="75" y="796"/>
                    <a:pt x="74" y="795"/>
                  </a:cubicBezTo>
                  <a:cubicBezTo>
                    <a:pt x="74" y="793"/>
                    <a:pt x="74" y="791"/>
                    <a:pt x="76" y="791"/>
                  </a:cubicBezTo>
                  <a:cubicBezTo>
                    <a:pt x="77" y="790"/>
                    <a:pt x="79" y="791"/>
                    <a:pt x="80" y="792"/>
                  </a:cubicBezTo>
                  <a:cubicBezTo>
                    <a:pt x="80" y="793"/>
                    <a:pt x="80" y="793"/>
                    <a:pt x="80" y="793"/>
                  </a:cubicBezTo>
                  <a:cubicBezTo>
                    <a:pt x="80" y="794"/>
                    <a:pt x="80" y="796"/>
                    <a:pt x="78" y="796"/>
                  </a:cubicBezTo>
                  <a:cubicBezTo>
                    <a:pt x="78" y="797"/>
                    <a:pt x="77" y="797"/>
                    <a:pt x="77" y="797"/>
                  </a:cubicBezTo>
                  <a:close/>
                  <a:moveTo>
                    <a:pt x="1084" y="796"/>
                  </a:moveTo>
                  <a:cubicBezTo>
                    <a:pt x="1083" y="796"/>
                    <a:pt x="1082" y="795"/>
                    <a:pt x="1081" y="794"/>
                  </a:cubicBezTo>
                  <a:cubicBezTo>
                    <a:pt x="1081" y="792"/>
                    <a:pt x="1082" y="791"/>
                    <a:pt x="1084" y="790"/>
                  </a:cubicBezTo>
                  <a:cubicBezTo>
                    <a:pt x="1084" y="793"/>
                    <a:pt x="1084" y="793"/>
                    <a:pt x="1084" y="793"/>
                  </a:cubicBezTo>
                  <a:cubicBezTo>
                    <a:pt x="1084" y="790"/>
                    <a:pt x="1084" y="790"/>
                    <a:pt x="1084" y="790"/>
                  </a:cubicBezTo>
                  <a:cubicBezTo>
                    <a:pt x="1086" y="790"/>
                    <a:pt x="1087" y="791"/>
                    <a:pt x="1088" y="793"/>
                  </a:cubicBezTo>
                  <a:cubicBezTo>
                    <a:pt x="1088" y="794"/>
                    <a:pt x="1087" y="796"/>
                    <a:pt x="1085" y="796"/>
                  </a:cubicBezTo>
                  <a:cubicBezTo>
                    <a:pt x="1085" y="796"/>
                    <a:pt x="1085" y="796"/>
                    <a:pt x="1085" y="796"/>
                  </a:cubicBezTo>
                  <a:cubicBezTo>
                    <a:pt x="1085" y="796"/>
                    <a:pt x="1085" y="796"/>
                    <a:pt x="1084" y="796"/>
                  </a:cubicBezTo>
                  <a:close/>
                  <a:moveTo>
                    <a:pt x="1105" y="792"/>
                  </a:moveTo>
                  <a:cubicBezTo>
                    <a:pt x="1103" y="792"/>
                    <a:pt x="1102" y="791"/>
                    <a:pt x="1102" y="789"/>
                  </a:cubicBezTo>
                  <a:cubicBezTo>
                    <a:pt x="1101" y="788"/>
                    <a:pt x="1102" y="786"/>
                    <a:pt x="1104" y="786"/>
                  </a:cubicBezTo>
                  <a:cubicBezTo>
                    <a:pt x="1104" y="786"/>
                    <a:pt x="1104" y="786"/>
                    <a:pt x="1104" y="786"/>
                  </a:cubicBezTo>
                  <a:cubicBezTo>
                    <a:pt x="1106" y="785"/>
                    <a:pt x="1107" y="786"/>
                    <a:pt x="1108" y="788"/>
                  </a:cubicBezTo>
                  <a:cubicBezTo>
                    <a:pt x="1108" y="790"/>
                    <a:pt x="1107" y="791"/>
                    <a:pt x="1105" y="792"/>
                  </a:cubicBezTo>
                  <a:cubicBezTo>
                    <a:pt x="1105" y="792"/>
                    <a:pt x="1105" y="792"/>
                    <a:pt x="1105" y="792"/>
                  </a:cubicBezTo>
                  <a:close/>
                  <a:moveTo>
                    <a:pt x="1124" y="787"/>
                  </a:moveTo>
                  <a:cubicBezTo>
                    <a:pt x="1123" y="787"/>
                    <a:pt x="1122" y="786"/>
                    <a:pt x="1121" y="784"/>
                  </a:cubicBezTo>
                  <a:cubicBezTo>
                    <a:pt x="1121" y="783"/>
                    <a:pt x="1122" y="781"/>
                    <a:pt x="1123" y="781"/>
                  </a:cubicBezTo>
                  <a:cubicBezTo>
                    <a:pt x="1124" y="784"/>
                    <a:pt x="1124" y="784"/>
                    <a:pt x="1124" y="784"/>
                  </a:cubicBezTo>
                  <a:cubicBezTo>
                    <a:pt x="1124" y="781"/>
                    <a:pt x="1124" y="781"/>
                    <a:pt x="1124" y="781"/>
                  </a:cubicBezTo>
                  <a:cubicBezTo>
                    <a:pt x="1125" y="780"/>
                    <a:pt x="1127" y="781"/>
                    <a:pt x="1127" y="783"/>
                  </a:cubicBezTo>
                  <a:cubicBezTo>
                    <a:pt x="1128" y="784"/>
                    <a:pt x="1127" y="786"/>
                    <a:pt x="1125" y="786"/>
                  </a:cubicBezTo>
                  <a:cubicBezTo>
                    <a:pt x="1125" y="786"/>
                    <a:pt x="1125" y="787"/>
                    <a:pt x="1125" y="787"/>
                  </a:cubicBezTo>
                  <a:cubicBezTo>
                    <a:pt x="1125" y="787"/>
                    <a:pt x="1124" y="787"/>
                    <a:pt x="1124" y="787"/>
                  </a:cubicBezTo>
                  <a:close/>
                  <a:moveTo>
                    <a:pt x="1143" y="780"/>
                  </a:moveTo>
                  <a:cubicBezTo>
                    <a:pt x="1142" y="780"/>
                    <a:pt x="1141" y="779"/>
                    <a:pt x="1141" y="778"/>
                  </a:cubicBezTo>
                  <a:cubicBezTo>
                    <a:pt x="1140" y="777"/>
                    <a:pt x="1141" y="775"/>
                    <a:pt x="1142" y="774"/>
                  </a:cubicBezTo>
                  <a:cubicBezTo>
                    <a:pt x="1143" y="774"/>
                    <a:pt x="1143" y="774"/>
                    <a:pt x="1143" y="774"/>
                  </a:cubicBezTo>
                  <a:cubicBezTo>
                    <a:pt x="1144" y="774"/>
                    <a:pt x="1146" y="774"/>
                    <a:pt x="1147" y="776"/>
                  </a:cubicBezTo>
                  <a:cubicBezTo>
                    <a:pt x="1147" y="777"/>
                    <a:pt x="1146" y="779"/>
                    <a:pt x="1145" y="780"/>
                  </a:cubicBezTo>
                  <a:cubicBezTo>
                    <a:pt x="1144" y="780"/>
                    <a:pt x="1144" y="780"/>
                    <a:pt x="1144" y="780"/>
                  </a:cubicBezTo>
                  <a:cubicBezTo>
                    <a:pt x="1144" y="780"/>
                    <a:pt x="1144" y="780"/>
                    <a:pt x="1143" y="780"/>
                  </a:cubicBezTo>
                  <a:close/>
                  <a:moveTo>
                    <a:pt x="70" y="777"/>
                  </a:moveTo>
                  <a:cubicBezTo>
                    <a:pt x="69" y="777"/>
                    <a:pt x="68" y="777"/>
                    <a:pt x="67" y="775"/>
                  </a:cubicBezTo>
                  <a:cubicBezTo>
                    <a:pt x="67" y="775"/>
                    <a:pt x="67" y="775"/>
                    <a:pt x="67" y="775"/>
                  </a:cubicBezTo>
                  <a:cubicBezTo>
                    <a:pt x="67" y="773"/>
                    <a:pt x="67" y="772"/>
                    <a:pt x="69" y="771"/>
                  </a:cubicBezTo>
                  <a:cubicBezTo>
                    <a:pt x="71" y="771"/>
                    <a:pt x="72" y="772"/>
                    <a:pt x="73" y="773"/>
                  </a:cubicBezTo>
                  <a:cubicBezTo>
                    <a:pt x="73" y="773"/>
                    <a:pt x="73" y="773"/>
                    <a:pt x="73" y="773"/>
                  </a:cubicBezTo>
                  <a:cubicBezTo>
                    <a:pt x="73" y="775"/>
                    <a:pt x="73" y="777"/>
                    <a:pt x="71" y="777"/>
                  </a:cubicBezTo>
                  <a:cubicBezTo>
                    <a:pt x="71" y="777"/>
                    <a:pt x="70" y="777"/>
                    <a:pt x="70" y="777"/>
                  </a:cubicBezTo>
                  <a:close/>
                  <a:moveTo>
                    <a:pt x="1161" y="770"/>
                  </a:moveTo>
                  <a:cubicBezTo>
                    <a:pt x="1160" y="770"/>
                    <a:pt x="1160" y="770"/>
                    <a:pt x="1159" y="769"/>
                  </a:cubicBezTo>
                  <a:cubicBezTo>
                    <a:pt x="1158" y="768"/>
                    <a:pt x="1158" y="766"/>
                    <a:pt x="1159" y="765"/>
                  </a:cubicBezTo>
                  <a:cubicBezTo>
                    <a:pt x="1161" y="767"/>
                    <a:pt x="1161" y="767"/>
                    <a:pt x="1161" y="767"/>
                  </a:cubicBezTo>
                  <a:cubicBezTo>
                    <a:pt x="1159" y="765"/>
                    <a:pt x="1159" y="765"/>
                    <a:pt x="1159" y="765"/>
                  </a:cubicBezTo>
                  <a:cubicBezTo>
                    <a:pt x="1161" y="767"/>
                    <a:pt x="1161" y="767"/>
                    <a:pt x="1161" y="767"/>
                  </a:cubicBezTo>
                  <a:cubicBezTo>
                    <a:pt x="1163" y="769"/>
                    <a:pt x="1163" y="769"/>
                    <a:pt x="1163" y="769"/>
                  </a:cubicBezTo>
                  <a:cubicBezTo>
                    <a:pt x="1163" y="770"/>
                    <a:pt x="1162" y="770"/>
                    <a:pt x="1161" y="770"/>
                  </a:cubicBezTo>
                  <a:close/>
                  <a:moveTo>
                    <a:pt x="64" y="758"/>
                  </a:moveTo>
                  <a:cubicBezTo>
                    <a:pt x="63" y="758"/>
                    <a:pt x="61" y="757"/>
                    <a:pt x="61" y="756"/>
                  </a:cubicBezTo>
                  <a:cubicBezTo>
                    <a:pt x="61" y="754"/>
                    <a:pt x="61" y="752"/>
                    <a:pt x="63" y="752"/>
                  </a:cubicBezTo>
                  <a:cubicBezTo>
                    <a:pt x="65" y="751"/>
                    <a:pt x="66" y="752"/>
                    <a:pt x="67" y="754"/>
                  </a:cubicBezTo>
                  <a:cubicBezTo>
                    <a:pt x="67" y="754"/>
                    <a:pt x="67" y="754"/>
                    <a:pt x="67" y="754"/>
                  </a:cubicBezTo>
                  <a:cubicBezTo>
                    <a:pt x="67" y="756"/>
                    <a:pt x="66" y="757"/>
                    <a:pt x="65" y="758"/>
                  </a:cubicBezTo>
                  <a:cubicBezTo>
                    <a:pt x="64" y="758"/>
                    <a:pt x="64" y="758"/>
                    <a:pt x="64" y="758"/>
                  </a:cubicBezTo>
                  <a:close/>
                  <a:moveTo>
                    <a:pt x="1173" y="754"/>
                  </a:moveTo>
                  <a:cubicBezTo>
                    <a:pt x="1173" y="754"/>
                    <a:pt x="1173" y="754"/>
                    <a:pt x="1172" y="754"/>
                  </a:cubicBezTo>
                  <a:cubicBezTo>
                    <a:pt x="1171" y="753"/>
                    <a:pt x="1170" y="751"/>
                    <a:pt x="1171" y="750"/>
                  </a:cubicBezTo>
                  <a:cubicBezTo>
                    <a:pt x="1171" y="750"/>
                    <a:pt x="1171" y="750"/>
                    <a:pt x="1171" y="750"/>
                  </a:cubicBezTo>
                  <a:cubicBezTo>
                    <a:pt x="1172" y="748"/>
                    <a:pt x="1174" y="748"/>
                    <a:pt x="1175" y="748"/>
                  </a:cubicBezTo>
                  <a:cubicBezTo>
                    <a:pt x="1177" y="749"/>
                    <a:pt x="1177" y="751"/>
                    <a:pt x="1176" y="752"/>
                  </a:cubicBezTo>
                  <a:cubicBezTo>
                    <a:pt x="1176" y="754"/>
                    <a:pt x="1175" y="754"/>
                    <a:pt x="1173" y="754"/>
                  </a:cubicBezTo>
                  <a:close/>
                  <a:moveTo>
                    <a:pt x="58" y="738"/>
                  </a:moveTo>
                  <a:cubicBezTo>
                    <a:pt x="57" y="738"/>
                    <a:pt x="56" y="738"/>
                    <a:pt x="55" y="736"/>
                  </a:cubicBezTo>
                  <a:cubicBezTo>
                    <a:pt x="55" y="735"/>
                    <a:pt x="56" y="733"/>
                    <a:pt x="57" y="732"/>
                  </a:cubicBezTo>
                  <a:cubicBezTo>
                    <a:pt x="59" y="732"/>
                    <a:pt x="61" y="733"/>
                    <a:pt x="61" y="734"/>
                  </a:cubicBezTo>
                  <a:cubicBezTo>
                    <a:pt x="61" y="735"/>
                    <a:pt x="61" y="735"/>
                    <a:pt x="61" y="735"/>
                  </a:cubicBezTo>
                  <a:cubicBezTo>
                    <a:pt x="62" y="736"/>
                    <a:pt x="61" y="738"/>
                    <a:pt x="59" y="738"/>
                  </a:cubicBezTo>
                  <a:cubicBezTo>
                    <a:pt x="59" y="738"/>
                    <a:pt x="58" y="738"/>
                    <a:pt x="58" y="738"/>
                  </a:cubicBezTo>
                  <a:close/>
                  <a:moveTo>
                    <a:pt x="1181" y="735"/>
                  </a:moveTo>
                  <a:cubicBezTo>
                    <a:pt x="1181" y="735"/>
                    <a:pt x="1181" y="735"/>
                    <a:pt x="1181" y="735"/>
                  </a:cubicBezTo>
                  <a:cubicBezTo>
                    <a:pt x="1179" y="735"/>
                    <a:pt x="1178" y="733"/>
                    <a:pt x="1179" y="732"/>
                  </a:cubicBezTo>
                  <a:cubicBezTo>
                    <a:pt x="1179" y="731"/>
                    <a:pt x="1179" y="731"/>
                    <a:pt x="1179" y="731"/>
                  </a:cubicBezTo>
                  <a:cubicBezTo>
                    <a:pt x="1179" y="730"/>
                    <a:pt x="1181" y="729"/>
                    <a:pt x="1183" y="729"/>
                  </a:cubicBezTo>
                  <a:cubicBezTo>
                    <a:pt x="1184" y="730"/>
                    <a:pt x="1185" y="732"/>
                    <a:pt x="1184" y="733"/>
                  </a:cubicBezTo>
                  <a:cubicBezTo>
                    <a:pt x="1184" y="735"/>
                    <a:pt x="1183" y="735"/>
                    <a:pt x="1181" y="735"/>
                  </a:cubicBezTo>
                  <a:close/>
                  <a:moveTo>
                    <a:pt x="53" y="719"/>
                  </a:moveTo>
                  <a:cubicBezTo>
                    <a:pt x="52" y="719"/>
                    <a:pt x="51" y="718"/>
                    <a:pt x="50" y="716"/>
                  </a:cubicBezTo>
                  <a:cubicBezTo>
                    <a:pt x="50" y="716"/>
                    <a:pt x="50" y="716"/>
                    <a:pt x="50" y="716"/>
                  </a:cubicBezTo>
                  <a:cubicBezTo>
                    <a:pt x="50" y="714"/>
                    <a:pt x="51" y="713"/>
                    <a:pt x="52" y="712"/>
                  </a:cubicBezTo>
                  <a:cubicBezTo>
                    <a:pt x="54" y="712"/>
                    <a:pt x="56" y="713"/>
                    <a:pt x="56" y="715"/>
                  </a:cubicBezTo>
                  <a:cubicBezTo>
                    <a:pt x="56" y="715"/>
                    <a:pt x="56" y="715"/>
                    <a:pt x="56" y="715"/>
                  </a:cubicBezTo>
                  <a:cubicBezTo>
                    <a:pt x="56" y="717"/>
                    <a:pt x="55" y="718"/>
                    <a:pt x="54" y="719"/>
                  </a:cubicBezTo>
                  <a:cubicBezTo>
                    <a:pt x="54" y="719"/>
                    <a:pt x="53" y="719"/>
                    <a:pt x="53" y="719"/>
                  </a:cubicBezTo>
                  <a:close/>
                  <a:moveTo>
                    <a:pt x="1187" y="716"/>
                  </a:moveTo>
                  <a:cubicBezTo>
                    <a:pt x="1187" y="716"/>
                    <a:pt x="1186" y="716"/>
                    <a:pt x="1186" y="716"/>
                  </a:cubicBezTo>
                  <a:cubicBezTo>
                    <a:pt x="1185" y="716"/>
                    <a:pt x="1184" y="714"/>
                    <a:pt x="1184" y="712"/>
                  </a:cubicBezTo>
                  <a:cubicBezTo>
                    <a:pt x="1187" y="713"/>
                    <a:pt x="1187" y="713"/>
                    <a:pt x="1187" y="713"/>
                  </a:cubicBezTo>
                  <a:cubicBezTo>
                    <a:pt x="1184" y="712"/>
                    <a:pt x="1184" y="712"/>
                    <a:pt x="1184" y="712"/>
                  </a:cubicBezTo>
                  <a:cubicBezTo>
                    <a:pt x="1190" y="713"/>
                    <a:pt x="1190" y="713"/>
                    <a:pt x="1190" y="713"/>
                  </a:cubicBezTo>
                  <a:cubicBezTo>
                    <a:pt x="1190" y="713"/>
                    <a:pt x="1190" y="714"/>
                    <a:pt x="1190" y="714"/>
                  </a:cubicBezTo>
                  <a:cubicBezTo>
                    <a:pt x="1190" y="715"/>
                    <a:pt x="1188" y="716"/>
                    <a:pt x="1187" y="716"/>
                  </a:cubicBezTo>
                  <a:close/>
                  <a:moveTo>
                    <a:pt x="48" y="699"/>
                  </a:moveTo>
                  <a:cubicBezTo>
                    <a:pt x="47" y="699"/>
                    <a:pt x="46" y="698"/>
                    <a:pt x="46" y="696"/>
                  </a:cubicBezTo>
                  <a:cubicBezTo>
                    <a:pt x="45" y="696"/>
                    <a:pt x="45" y="696"/>
                    <a:pt x="45" y="696"/>
                  </a:cubicBezTo>
                  <a:cubicBezTo>
                    <a:pt x="45" y="694"/>
                    <a:pt x="46" y="693"/>
                    <a:pt x="48" y="692"/>
                  </a:cubicBezTo>
                  <a:cubicBezTo>
                    <a:pt x="49" y="692"/>
                    <a:pt x="51" y="693"/>
                    <a:pt x="51" y="695"/>
                  </a:cubicBezTo>
                  <a:cubicBezTo>
                    <a:pt x="51" y="695"/>
                    <a:pt x="51" y="695"/>
                    <a:pt x="51" y="695"/>
                  </a:cubicBezTo>
                  <a:cubicBezTo>
                    <a:pt x="52" y="697"/>
                    <a:pt x="51" y="698"/>
                    <a:pt x="49" y="699"/>
                  </a:cubicBezTo>
                  <a:cubicBezTo>
                    <a:pt x="49" y="699"/>
                    <a:pt x="49" y="699"/>
                    <a:pt x="48" y="699"/>
                  </a:cubicBezTo>
                  <a:close/>
                  <a:moveTo>
                    <a:pt x="1191" y="696"/>
                  </a:moveTo>
                  <a:cubicBezTo>
                    <a:pt x="1191" y="696"/>
                    <a:pt x="1190" y="696"/>
                    <a:pt x="1190" y="696"/>
                  </a:cubicBezTo>
                  <a:cubicBezTo>
                    <a:pt x="1189" y="695"/>
                    <a:pt x="1188" y="694"/>
                    <a:pt x="1188" y="693"/>
                  </a:cubicBezTo>
                  <a:cubicBezTo>
                    <a:pt x="1188" y="692"/>
                    <a:pt x="1188" y="692"/>
                    <a:pt x="1188" y="692"/>
                  </a:cubicBezTo>
                  <a:cubicBezTo>
                    <a:pt x="1188" y="690"/>
                    <a:pt x="1190" y="689"/>
                    <a:pt x="1191" y="690"/>
                  </a:cubicBezTo>
                  <a:cubicBezTo>
                    <a:pt x="1193" y="690"/>
                    <a:pt x="1194" y="691"/>
                    <a:pt x="1194" y="693"/>
                  </a:cubicBezTo>
                  <a:cubicBezTo>
                    <a:pt x="1193" y="695"/>
                    <a:pt x="1192" y="696"/>
                    <a:pt x="1191" y="696"/>
                  </a:cubicBezTo>
                  <a:close/>
                  <a:moveTo>
                    <a:pt x="44" y="679"/>
                  </a:moveTo>
                  <a:cubicBezTo>
                    <a:pt x="43" y="679"/>
                    <a:pt x="42" y="678"/>
                    <a:pt x="41" y="676"/>
                  </a:cubicBezTo>
                  <a:cubicBezTo>
                    <a:pt x="41" y="676"/>
                    <a:pt x="41" y="676"/>
                    <a:pt x="41" y="676"/>
                  </a:cubicBezTo>
                  <a:cubicBezTo>
                    <a:pt x="41" y="674"/>
                    <a:pt x="42" y="673"/>
                    <a:pt x="43" y="672"/>
                  </a:cubicBezTo>
                  <a:cubicBezTo>
                    <a:pt x="45" y="672"/>
                    <a:pt x="47" y="673"/>
                    <a:pt x="47" y="675"/>
                  </a:cubicBezTo>
                  <a:cubicBezTo>
                    <a:pt x="47" y="675"/>
                    <a:pt x="47" y="675"/>
                    <a:pt x="47" y="675"/>
                  </a:cubicBezTo>
                  <a:cubicBezTo>
                    <a:pt x="47" y="677"/>
                    <a:pt x="46" y="678"/>
                    <a:pt x="45" y="679"/>
                  </a:cubicBezTo>
                  <a:cubicBezTo>
                    <a:pt x="45" y="679"/>
                    <a:pt x="44" y="679"/>
                    <a:pt x="44" y="679"/>
                  </a:cubicBezTo>
                  <a:close/>
                  <a:moveTo>
                    <a:pt x="1193" y="676"/>
                  </a:moveTo>
                  <a:cubicBezTo>
                    <a:pt x="1193" y="676"/>
                    <a:pt x="1193" y="676"/>
                    <a:pt x="1193" y="676"/>
                  </a:cubicBezTo>
                  <a:cubicBezTo>
                    <a:pt x="1191" y="676"/>
                    <a:pt x="1190" y="674"/>
                    <a:pt x="1190" y="672"/>
                  </a:cubicBezTo>
                  <a:cubicBezTo>
                    <a:pt x="1190" y="672"/>
                    <a:pt x="1190" y="672"/>
                    <a:pt x="1190" y="672"/>
                  </a:cubicBezTo>
                  <a:cubicBezTo>
                    <a:pt x="1191" y="670"/>
                    <a:pt x="1192" y="669"/>
                    <a:pt x="1194" y="669"/>
                  </a:cubicBezTo>
                  <a:cubicBezTo>
                    <a:pt x="1195" y="669"/>
                    <a:pt x="1196" y="671"/>
                    <a:pt x="1196" y="673"/>
                  </a:cubicBezTo>
                  <a:cubicBezTo>
                    <a:pt x="1196" y="673"/>
                    <a:pt x="1196" y="673"/>
                    <a:pt x="1196" y="673"/>
                  </a:cubicBezTo>
                  <a:cubicBezTo>
                    <a:pt x="1196" y="675"/>
                    <a:pt x="1195" y="676"/>
                    <a:pt x="1193" y="676"/>
                  </a:cubicBezTo>
                  <a:close/>
                  <a:moveTo>
                    <a:pt x="40" y="659"/>
                  </a:moveTo>
                  <a:cubicBezTo>
                    <a:pt x="39" y="659"/>
                    <a:pt x="37" y="658"/>
                    <a:pt x="37" y="656"/>
                  </a:cubicBezTo>
                  <a:cubicBezTo>
                    <a:pt x="37" y="655"/>
                    <a:pt x="38" y="653"/>
                    <a:pt x="40" y="653"/>
                  </a:cubicBezTo>
                  <a:cubicBezTo>
                    <a:pt x="41" y="652"/>
                    <a:pt x="43" y="653"/>
                    <a:pt x="43" y="655"/>
                  </a:cubicBezTo>
                  <a:cubicBezTo>
                    <a:pt x="43" y="655"/>
                    <a:pt x="43" y="655"/>
                    <a:pt x="43" y="655"/>
                  </a:cubicBezTo>
                  <a:cubicBezTo>
                    <a:pt x="43" y="657"/>
                    <a:pt x="42" y="658"/>
                    <a:pt x="41" y="659"/>
                  </a:cubicBezTo>
                  <a:cubicBezTo>
                    <a:pt x="41" y="659"/>
                    <a:pt x="40" y="659"/>
                    <a:pt x="40" y="659"/>
                  </a:cubicBezTo>
                  <a:close/>
                  <a:moveTo>
                    <a:pt x="1195" y="655"/>
                  </a:moveTo>
                  <a:cubicBezTo>
                    <a:pt x="1195" y="655"/>
                    <a:pt x="1195" y="655"/>
                    <a:pt x="1195" y="655"/>
                  </a:cubicBezTo>
                  <a:cubicBezTo>
                    <a:pt x="1193" y="655"/>
                    <a:pt x="1192" y="654"/>
                    <a:pt x="1192" y="652"/>
                  </a:cubicBezTo>
                  <a:cubicBezTo>
                    <a:pt x="1192" y="652"/>
                    <a:pt x="1192" y="652"/>
                    <a:pt x="1192" y="652"/>
                  </a:cubicBezTo>
                  <a:cubicBezTo>
                    <a:pt x="1192" y="650"/>
                    <a:pt x="1194" y="649"/>
                    <a:pt x="1195" y="649"/>
                  </a:cubicBezTo>
                  <a:cubicBezTo>
                    <a:pt x="1197" y="649"/>
                    <a:pt x="1198" y="651"/>
                    <a:pt x="1198" y="652"/>
                  </a:cubicBezTo>
                  <a:cubicBezTo>
                    <a:pt x="1198" y="654"/>
                    <a:pt x="1197" y="655"/>
                    <a:pt x="1195" y="655"/>
                  </a:cubicBezTo>
                  <a:close/>
                  <a:moveTo>
                    <a:pt x="36" y="639"/>
                  </a:moveTo>
                  <a:cubicBezTo>
                    <a:pt x="35" y="639"/>
                    <a:pt x="34" y="638"/>
                    <a:pt x="33" y="636"/>
                  </a:cubicBezTo>
                  <a:cubicBezTo>
                    <a:pt x="33" y="635"/>
                    <a:pt x="34" y="633"/>
                    <a:pt x="36" y="633"/>
                  </a:cubicBezTo>
                  <a:cubicBezTo>
                    <a:pt x="37" y="632"/>
                    <a:pt x="39" y="633"/>
                    <a:pt x="39" y="635"/>
                  </a:cubicBezTo>
                  <a:cubicBezTo>
                    <a:pt x="39" y="635"/>
                    <a:pt x="39" y="635"/>
                    <a:pt x="39" y="635"/>
                  </a:cubicBezTo>
                  <a:cubicBezTo>
                    <a:pt x="40" y="637"/>
                    <a:pt x="39" y="638"/>
                    <a:pt x="37" y="639"/>
                  </a:cubicBezTo>
                  <a:cubicBezTo>
                    <a:pt x="37" y="639"/>
                    <a:pt x="37" y="639"/>
                    <a:pt x="36" y="639"/>
                  </a:cubicBezTo>
                  <a:close/>
                  <a:moveTo>
                    <a:pt x="1196" y="635"/>
                  </a:moveTo>
                  <a:cubicBezTo>
                    <a:pt x="1196" y="635"/>
                    <a:pt x="1196" y="635"/>
                    <a:pt x="1196" y="635"/>
                  </a:cubicBezTo>
                  <a:cubicBezTo>
                    <a:pt x="1194" y="635"/>
                    <a:pt x="1193" y="634"/>
                    <a:pt x="1193" y="632"/>
                  </a:cubicBezTo>
                  <a:cubicBezTo>
                    <a:pt x="1193" y="631"/>
                    <a:pt x="1193" y="631"/>
                    <a:pt x="1193" y="631"/>
                  </a:cubicBezTo>
                  <a:cubicBezTo>
                    <a:pt x="1193" y="630"/>
                    <a:pt x="1195" y="629"/>
                    <a:pt x="1196" y="629"/>
                  </a:cubicBezTo>
                  <a:cubicBezTo>
                    <a:pt x="1198" y="629"/>
                    <a:pt x="1199" y="630"/>
                    <a:pt x="1199" y="632"/>
                  </a:cubicBezTo>
                  <a:cubicBezTo>
                    <a:pt x="1199" y="633"/>
                    <a:pt x="1198" y="635"/>
                    <a:pt x="1196" y="635"/>
                  </a:cubicBezTo>
                  <a:close/>
                  <a:moveTo>
                    <a:pt x="33" y="619"/>
                  </a:moveTo>
                  <a:cubicBezTo>
                    <a:pt x="32" y="619"/>
                    <a:pt x="30" y="618"/>
                    <a:pt x="30" y="616"/>
                  </a:cubicBezTo>
                  <a:cubicBezTo>
                    <a:pt x="30" y="616"/>
                    <a:pt x="30" y="616"/>
                    <a:pt x="30" y="616"/>
                  </a:cubicBezTo>
                  <a:cubicBezTo>
                    <a:pt x="30" y="614"/>
                    <a:pt x="31" y="613"/>
                    <a:pt x="32" y="612"/>
                  </a:cubicBezTo>
                  <a:cubicBezTo>
                    <a:pt x="34" y="612"/>
                    <a:pt x="36" y="613"/>
                    <a:pt x="36" y="615"/>
                  </a:cubicBezTo>
                  <a:cubicBezTo>
                    <a:pt x="36" y="615"/>
                    <a:pt x="36" y="615"/>
                    <a:pt x="36" y="615"/>
                  </a:cubicBezTo>
                  <a:cubicBezTo>
                    <a:pt x="36" y="617"/>
                    <a:pt x="35" y="618"/>
                    <a:pt x="33" y="619"/>
                  </a:cubicBezTo>
                  <a:cubicBezTo>
                    <a:pt x="33" y="619"/>
                    <a:pt x="33" y="619"/>
                    <a:pt x="33" y="619"/>
                  </a:cubicBezTo>
                  <a:close/>
                  <a:moveTo>
                    <a:pt x="1197" y="614"/>
                  </a:moveTo>
                  <a:cubicBezTo>
                    <a:pt x="1195" y="614"/>
                    <a:pt x="1194" y="613"/>
                    <a:pt x="1194" y="612"/>
                  </a:cubicBezTo>
                  <a:cubicBezTo>
                    <a:pt x="1194" y="611"/>
                    <a:pt x="1194" y="611"/>
                    <a:pt x="1194" y="611"/>
                  </a:cubicBezTo>
                  <a:cubicBezTo>
                    <a:pt x="1194" y="609"/>
                    <a:pt x="1195" y="608"/>
                    <a:pt x="1197" y="608"/>
                  </a:cubicBezTo>
                  <a:cubicBezTo>
                    <a:pt x="1198" y="608"/>
                    <a:pt x="1200" y="610"/>
                    <a:pt x="1200" y="611"/>
                  </a:cubicBezTo>
                  <a:cubicBezTo>
                    <a:pt x="1200" y="613"/>
                    <a:pt x="1198" y="614"/>
                    <a:pt x="1197" y="614"/>
                  </a:cubicBezTo>
                  <a:close/>
                  <a:moveTo>
                    <a:pt x="30" y="598"/>
                  </a:moveTo>
                  <a:cubicBezTo>
                    <a:pt x="28" y="598"/>
                    <a:pt x="27" y="597"/>
                    <a:pt x="27" y="596"/>
                  </a:cubicBezTo>
                  <a:cubicBezTo>
                    <a:pt x="27" y="594"/>
                    <a:pt x="28" y="593"/>
                    <a:pt x="29" y="592"/>
                  </a:cubicBezTo>
                  <a:cubicBezTo>
                    <a:pt x="31" y="592"/>
                    <a:pt x="32" y="593"/>
                    <a:pt x="33" y="595"/>
                  </a:cubicBezTo>
                  <a:cubicBezTo>
                    <a:pt x="33" y="595"/>
                    <a:pt x="33" y="595"/>
                    <a:pt x="33" y="595"/>
                  </a:cubicBezTo>
                  <a:cubicBezTo>
                    <a:pt x="33" y="597"/>
                    <a:pt x="32" y="598"/>
                    <a:pt x="30" y="598"/>
                  </a:cubicBezTo>
                  <a:cubicBezTo>
                    <a:pt x="30" y="598"/>
                    <a:pt x="30" y="598"/>
                    <a:pt x="30" y="598"/>
                  </a:cubicBezTo>
                  <a:close/>
                  <a:moveTo>
                    <a:pt x="1197" y="594"/>
                  </a:moveTo>
                  <a:cubicBezTo>
                    <a:pt x="1195" y="594"/>
                    <a:pt x="1194" y="593"/>
                    <a:pt x="1194" y="591"/>
                  </a:cubicBezTo>
                  <a:cubicBezTo>
                    <a:pt x="1194" y="591"/>
                    <a:pt x="1194" y="591"/>
                    <a:pt x="1194" y="591"/>
                  </a:cubicBezTo>
                  <a:cubicBezTo>
                    <a:pt x="1194" y="589"/>
                    <a:pt x="1195" y="588"/>
                    <a:pt x="1197" y="588"/>
                  </a:cubicBezTo>
                  <a:cubicBezTo>
                    <a:pt x="1198" y="588"/>
                    <a:pt x="1200" y="589"/>
                    <a:pt x="1200" y="591"/>
                  </a:cubicBezTo>
                  <a:cubicBezTo>
                    <a:pt x="1200" y="591"/>
                    <a:pt x="1200" y="591"/>
                    <a:pt x="1200" y="591"/>
                  </a:cubicBezTo>
                  <a:cubicBezTo>
                    <a:pt x="1200" y="593"/>
                    <a:pt x="1198" y="594"/>
                    <a:pt x="1197" y="594"/>
                  </a:cubicBezTo>
                  <a:close/>
                  <a:moveTo>
                    <a:pt x="27" y="578"/>
                  </a:moveTo>
                  <a:cubicBezTo>
                    <a:pt x="25" y="578"/>
                    <a:pt x="24" y="577"/>
                    <a:pt x="24" y="576"/>
                  </a:cubicBezTo>
                  <a:cubicBezTo>
                    <a:pt x="24" y="575"/>
                    <a:pt x="24" y="575"/>
                    <a:pt x="24" y="575"/>
                  </a:cubicBezTo>
                  <a:cubicBezTo>
                    <a:pt x="23" y="574"/>
                    <a:pt x="25" y="572"/>
                    <a:pt x="26" y="572"/>
                  </a:cubicBezTo>
                  <a:cubicBezTo>
                    <a:pt x="28" y="572"/>
                    <a:pt x="29" y="573"/>
                    <a:pt x="30" y="574"/>
                  </a:cubicBezTo>
                  <a:cubicBezTo>
                    <a:pt x="30" y="575"/>
                    <a:pt x="30" y="575"/>
                    <a:pt x="30" y="575"/>
                  </a:cubicBezTo>
                  <a:cubicBezTo>
                    <a:pt x="30" y="576"/>
                    <a:pt x="29" y="578"/>
                    <a:pt x="27" y="578"/>
                  </a:cubicBezTo>
                  <a:cubicBezTo>
                    <a:pt x="27" y="578"/>
                    <a:pt x="27" y="578"/>
                    <a:pt x="27" y="578"/>
                  </a:cubicBezTo>
                  <a:close/>
                  <a:moveTo>
                    <a:pt x="1196" y="574"/>
                  </a:moveTo>
                  <a:cubicBezTo>
                    <a:pt x="1195" y="574"/>
                    <a:pt x="1193" y="573"/>
                    <a:pt x="1193" y="571"/>
                  </a:cubicBezTo>
                  <a:cubicBezTo>
                    <a:pt x="1193" y="570"/>
                    <a:pt x="1193" y="570"/>
                    <a:pt x="1193" y="570"/>
                  </a:cubicBezTo>
                  <a:cubicBezTo>
                    <a:pt x="1193" y="569"/>
                    <a:pt x="1195" y="567"/>
                    <a:pt x="1196" y="567"/>
                  </a:cubicBezTo>
                  <a:cubicBezTo>
                    <a:pt x="1198" y="567"/>
                    <a:pt x="1199" y="569"/>
                    <a:pt x="1199" y="570"/>
                  </a:cubicBezTo>
                  <a:cubicBezTo>
                    <a:pt x="1199" y="572"/>
                    <a:pt x="1198" y="574"/>
                    <a:pt x="1196" y="574"/>
                  </a:cubicBezTo>
                  <a:cubicBezTo>
                    <a:pt x="1196" y="574"/>
                    <a:pt x="1196" y="574"/>
                    <a:pt x="1196" y="574"/>
                  </a:cubicBezTo>
                  <a:close/>
                  <a:moveTo>
                    <a:pt x="24" y="558"/>
                  </a:moveTo>
                  <a:cubicBezTo>
                    <a:pt x="22" y="558"/>
                    <a:pt x="21" y="557"/>
                    <a:pt x="21" y="556"/>
                  </a:cubicBezTo>
                  <a:cubicBezTo>
                    <a:pt x="21" y="555"/>
                    <a:pt x="21" y="555"/>
                    <a:pt x="21" y="555"/>
                  </a:cubicBezTo>
                  <a:cubicBezTo>
                    <a:pt x="21" y="553"/>
                    <a:pt x="22" y="552"/>
                    <a:pt x="23" y="552"/>
                  </a:cubicBezTo>
                  <a:cubicBezTo>
                    <a:pt x="25" y="552"/>
                    <a:pt x="26" y="553"/>
                    <a:pt x="27" y="554"/>
                  </a:cubicBezTo>
                  <a:cubicBezTo>
                    <a:pt x="27" y="555"/>
                    <a:pt x="27" y="555"/>
                    <a:pt x="27" y="555"/>
                  </a:cubicBezTo>
                  <a:cubicBezTo>
                    <a:pt x="27" y="556"/>
                    <a:pt x="26" y="558"/>
                    <a:pt x="24" y="558"/>
                  </a:cubicBezTo>
                  <a:cubicBezTo>
                    <a:pt x="24" y="558"/>
                    <a:pt x="24" y="558"/>
                    <a:pt x="24" y="558"/>
                  </a:cubicBezTo>
                  <a:close/>
                  <a:moveTo>
                    <a:pt x="1196" y="553"/>
                  </a:moveTo>
                  <a:cubicBezTo>
                    <a:pt x="1194" y="553"/>
                    <a:pt x="1193" y="552"/>
                    <a:pt x="1193" y="551"/>
                  </a:cubicBezTo>
                  <a:cubicBezTo>
                    <a:pt x="1193" y="550"/>
                    <a:pt x="1193" y="550"/>
                    <a:pt x="1193" y="550"/>
                  </a:cubicBezTo>
                  <a:cubicBezTo>
                    <a:pt x="1193" y="549"/>
                    <a:pt x="1194" y="547"/>
                    <a:pt x="1196" y="547"/>
                  </a:cubicBezTo>
                  <a:cubicBezTo>
                    <a:pt x="1197" y="547"/>
                    <a:pt x="1199" y="548"/>
                    <a:pt x="1199" y="550"/>
                  </a:cubicBezTo>
                  <a:cubicBezTo>
                    <a:pt x="1199" y="550"/>
                    <a:pt x="1199" y="550"/>
                    <a:pt x="1199" y="550"/>
                  </a:cubicBezTo>
                  <a:cubicBezTo>
                    <a:pt x="1199" y="552"/>
                    <a:pt x="1197" y="553"/>
                    <a:pt x="1196" y="553"/>
                  </a:cubicBezTo>
                  <a:cubicBezTo>
                    <a:pt x="1196" y="553"/>
                    <a:pt x="1196" y="553"/>
                    <a:pt x="1196" y="553"/>
                  </a:cubicBezTo>
                  <a:close/>
                  <a:moveTo>
                    <a:pt x="21" y="538"/>
                  </a:moveTo>
                  <a:cubicBezTo>
                    <a:pt x="20" y="538"/>
                    <a:pt x="18" y="537"/>
                    <a:pt x="18" y="535"/>
                  </a:cubicBezTo>
                  <a:cubicBezTo>
                    <a:pt x="18" y="534"/>
                    <a:pt x="19" y="532"/>
                    <a:pt x="21" y="532"/>
                  </a:cubicBezTo>
                  <a:cubicBezTo>
                    <a:pt x="22" y="531"/>
                    <a:pt x="24" y="532"/>
                    <a:pt x="24" y="534"/>
                  </a:cubicBezTo>
                  <a:cubicBezTo>
                    <a:pt x="24" y="534"/>
                    <a:pt x="24" y="534"/>
                    <a:pt x="24" y="535"/>
                  </a:cubicBezTo>
                  <a:cubicBezTo>
                    <a:pt x="24" y="536"/>
                    <a:pt x="23" y="538"/>
                    <a:pt x="21" y="538"/>
                  </a:cubicBezTo>
                  <a:cubicBezTo>
                    <a:pt x="21" y="538"/>
                    <a:pt x="21" y="538"/>
                    <a:pt x="21" y="538"/>
                  </a:cubicBezTo>
                  <a:close/>
                  <a:moveTo>
                    <a:pt x="1195" y="533"/>
                  </a:moveTo>
                  <a:cubicBezTo>
                    <a:pt x="1193" y="533"/>
                    <a:pt x="1192" y="532"/>
                    <a:pt x="1192" y="530"/>
                  </a:cubicBezTo>
                  <a:cubicBezTo>
                    <a:pt x="1192" y="530"/>
                    <a:pt x="1192" y="530"/>
                    <a:pt x="1192" y="530"/>
                  </a:cubicBezTo>
                  <a:cubicBezTo>
                    <a:pt x="1192" y="528"/>
                    <a:pt x="1193" y="527"/>
                    <a:pt x="1195" y="527"/>
                  </a:cubicBezTo>
                  <a:cubicBezTo>
                    <a:pt x="1196" y="527"/>
                    <a:pt x="1198" y="528"/>
                    <a:pt x="1198" y="530"/>
                  </a:cubicBezTo>
                  <a:cubicBezTo>
                    <a:pt x="1198" y="531"/>
                    <a:pt x="1197" y="533"/>
                    <a:pt x="1195" y="533"/>
                  </a:cubicBezTo>
                  <a:cubicBezTo>
                    <a:pt x="1195" y="533"/>
                    <a:pt x="1195" y="533"/>
                    <a:pt x="1195" y="533"/>
                  </a:cubicBezTo>
                  <a:close/>
                  <a:moveTo>
                    <a:pt x="19" y="518"/>
                  </a:moveTo>
                  <a:cubicBezTo>
                    <a:pt x="17" y="518"/>
                    <a:pt x="16" y="517"/>
                    <a:pt x="16" y="515"/>
                  </a:cubicBezTo>
                  <a:cubicBezTo>
                    <a:pt x="16" y="515"/>
                    <a:pt x="15" y="515"/>
                    <a:pt x="15" y="515"/>
                  </a:cubicBezTo>
                  <a:cubicBezTo>
                    <a:pt x="15" y="513"/>
                    <a:pt x="16" y="511"/>
                    <a:pt x="18" y="511"/>
                  </a:cubicBezTo>
                  <a:cubicBezTo>
                    <a:pt x="20" y="511"/>
                    <a:pt x="21" y="512"/>
                    <a:pt x="21" y="514"/>
                  </a:cubicBezTo>
                  <a:cubicBezTo>
                    <a:pt x="18" y="514"/>
                    <a:pt x="18" y="514"/>
                    <a:pt x="18" y="514"/>
                  </a:cubicBezTo>
                  <a:cubicBezTo>
                    <a:pt x="21" y="514"/>
                    <a:pt x="21" y="514"/>
                    <a:pt x="21" y="514"/>
                  </a:cubicBezTo>
                  <a:cubicBezTo>
                    <a:pt x="22" y="516"/>
                    <a:pt x="21" y="517"/>
                    <a:pt x="19" y="518"/>
                  </a:cubicBezTo>
                  <a:cubicBezTo>
                    <a:pt x="19" y="518"/>
                    <a:pt x="19" y="518"/>
                    <a:pt x="19" y="518"/>
                  </a:cubicBezTo>
                  <a:close/>
                  <a:moveTo>
                    <a:pt x="1194" y="512"/>
                  </a:moveTo>
                  <a:cubicBezTo>
                    <a:pt x="1192" y="512"/>
                    <a:pt x="1191" y="511"/>
                    <a:pt x="1191" y="510"/>
                  </a:cubicBezTo>
                  <a:cubicBezTo>
                    <a:pt x="1191" y="509"/>
                    <a:pt x="1191" y="509"/>
                    <a:pt x="1191" y="509"/>
                  </a:cubicBezTo>
                  <a:cubicBezTo>
                    <a:pt x="1191" y="508"/>
                    <a:pt x="1192" y="506"/>
                    <a:pt x="1193" y="506"/>
                  </a:cubicBezTo>
                  <a:cubicBezTo>
                    <a:pt x="1195" y="506"/>
                    <a:pt x="1197" y="507"/>
                    <a:pt x="1197" y="509"/>
                  </a:cubicBezTo>
                  <a:cubicBezTo>
                    <a:pt x="1197" y="511"/>
                    <a:pt x="1195" y="512"/>
                    <a:pt x="1194" y="512"/>
                  </a:cubicBezTo>
                  <a:cubicBezTo>
                    <a:pt x="1194" y="512"/>
                    <a:pt x="1194" y="512"/>
                    <a:pt x="1194" y="512"/>
                  </a:cubicBezTo>
                  <a:close/>
                  <a:moveTo>
                    <a:pt x="16" y="497"/>
                  </a:moveTo>
                  <a:cubicBezTo>
                    <a:pt x="15" y="497"/>
                    <a:pt x="13" y="496"/>
                    <a:pt x="13" y="495"/>
                  </a:cubicBezTo>
                  <a:cubicBezTo>
                    <a:pt x="13" y="495"/>
                    <a:pt x="13" y="494"/>
                    <a:pt x="13" y="494"/>
                  </a:cubicBezTo>
                  <a:cubicBezTo>
                    <a:pt x="13" y="493"/>
                    <a:pt x="14" y="491"/>
                    <a:pt x="16" y="491"/>
                  </a:cubicBezTo>
                  <a:cubicBezTo>
                    <a:pt x="17" y="491"/>
                    <a:pt x="19" y="492"/>
                    <a:pt x="19" y="494"/>
                  </a:cubicBezTo>
                  <a:cubicBezTo>
                    <a:pt x="16" y="494"/>
                    <a:pt x="16" y="494"/>
                    <a:pt x="16" y="494"/>
                  </a:cubicBezTo>
                  <a:cubicBezTo>
                    <a:pt x="19" y="494"/>
                    <a:pt x="19" y="494"/>
                    <a:pt x="19" y="494"/>
                  </a:cubicBezTo>
                  <a:cubicBezTo>
                    <a:pt x="19" y="496"/>
                    <a:pt x="18" y="497"/>
                    <a:pt x="16" y="497"/>
                  </a:cubicBezTo>
                  <a:cubicBezTo>
                    <a:pt x="16" y="497"/>
                    <a:pt x="16" y="497"/>
                    <a:pt x="16" y="497"/>
                  </a:cubicBezTo>
                  <a:close/>
                  <a:moveTo>
                    <a:pt x="1192" y="492"/>
                  </a:moveTo>
                  <a:cubicBezTo>
                    <a:pt x="1191" y="492"/>
                    <a:pt x="1189" y="491"/>
                    <a:pt x="1189" y="490"/>
                  </a:cubicBezTo>
                  <a:cubicBezTo>
                    <a:pt x="1192" y="489"/>
                    <a:pt x="1192" y="489"/>
                    <a:pt x="1192" y="489"/>
                  </a:cubicBezTo>
                  <a:cubicBezTo>
                    <a:pt x="1189" y="489"/>
                    <a:pt x="1189" y="489"/>
                    <a:pt x="1189" y="489"/>
                  </a:cubicBezTo>
                  <a:cubicBezTo>
                    <a:pt x="1189" y="488"/>
                    <a:pt x="1190" y="486"/>
                    <a:pt x="1192" y="486"/>
                  </a:cubicBezTo>
                  <a:cubicBezTo>
                    <a:pt x="1194" y="486"/>
                    <a:pt x="1195" y="487"/>
                    <a:pt x="1195" y="489"/>
                  </a:cubicBezTo>
                  <a:cubicBezTo>
                    <a:pt x="1195" y="489"/>
                    <a:pt x="1195" y="489"/>
                    <a:pt x="1195" y="489"/>
                  </a:cubicBezTo>
                  <a:cubicBezTo>
                    <a:pt x="1195" y="491"/>
                    <a:pt x="1194" y="492"/>
                    <a:pt x="1192" y="492"/>
                  </a:cubicBezTo>
                  <a:cubicBezTo>
                    <a:pt x="1192" y="492"/>
                    <a:pt x="1192" y="492"/>
                    <a:pt x="1192" y="492"/>
                  </a:cubicBezTo>
                  <a:close/>
                  <a:moveTo>
                    <a:pt x="14" y="477"/>
                  </a:moveTo>
                  <a:cubicBezTo>
                    <a:pt x="12" y="477"/>
                    <a:pt x="11" y="476"/>
                    <a:pt x="11" y="474"/>
                  </a:cubicBezTo>
                  <a:cubicBezTo>
                    <a:pt x="11" y="474"/>
                    <a:pt x="11" y="474"/>
                    <a:pt x="11" y="474"/>
                  </a:cubicBezTo>
                  <a:cubicBezTo>
                    <a:pt x="11" y="472"/>
                    <a:pt x="12" y="471"/>
                    <a:pt x="13" y="471"/>
                  </a:cubicBezTo>
                  <a:cubicBezTo>
                    <a:pt x="15" y="471"/>
                    <a:pt x="17" y="472"/>
                    <a:pt x="17" y="473"/>
                  </a:cubicBezTo>
                  <a:cubicBezTo>
                    <a:pt x="14" y="474"/>
                    <a:pt x="14" y="474"/>
                    <a:pt x="14" y="474"/>
                  </a:cubicBezTo>
                  <a:cubicBezTo>
                    <a:pt x="17" y="474"/>
                    <a:pt x="17" y="474"/>
                    <a:pt x="17" y="474"/>
                  </a:cubicBezTo>
                  <a:cubicBezTo>
                    <a:pt x="17" y="475"/>
                    <a:pt x="16" y="477"/>
                    <a:pt x="14" y="477"/>
                  </a:cubicBezTo>
                  <a:cubicBezTo>
                    <a:pt x="14" y="477"/>
                    <a:pt x="14" y="477"/>
                    <a:pt x="14" y="477"/>
                  </a:cubicBezTo>
                  <a:close/>
                  <a:moveTo>
                    <a:pt x="1191" y="472"/>
                  </a:moveTo>
                  <a:cubicBezTo>
                    <a:pt x="1189" y="472"/>
                    <a:pt x="1188" y="471"/>
                    <a:pt x="1188" y="469"/>
                  </a:cubicBezTo>
                  <a:cubicBezTo>
                    <a:pt x="1188" y="469"/>
                    <a:pt x="1188" y="469"/>
                    <a:pt x="1188" y="469"/>
                  </a:cubicBezTo>
                  <a:cubicBezTo>
                    <a:pt x="1188" y="467"/>
                    <a:pt x="1189" y="466"/>
                    <a:pt x="1190" y="466"/>
                  </a:cubicBezTo>
                  <a:cubicBezTo>
                    <a:pt x="1192" y="465"/>
                    <a:pt x="1194" y="467"/>
                    <a:pt x="1194" y="468"/>
                  </a:cubicBezTo>
                  <a:cubicBezTo>
                    <a:pt x="1194" y="470"/>
                    <a:pt x="1193" y="472"/>
                    <a:pt x="1191" y="472"/>
                  </a:cubicBezTo>
                  <a:cubicBezTo>
                    <a:pt x="1191" y="472"/>
                    <a:pt x="1191" y="472"/>
                    <a:pt x="1191" y="472"/>
                  </a:cubicBezTo>
                  <a:close/>
                  <a:moveTo>
                    <a:pt x="12" y="457"/>
                  </a:moveTo>
                  <a:cubicBezTo>
                    <a:pt x="10" y="457"/>
                    <a:pt x="9" y="456"/>
                    <a:pt x="9" y="454"/>
                  </a:cubicBezTo>
                  <a:cubicBezTo>
                    <a:pt x="9" y="452"/>
                    <a:pt x="10" y="451"/>
                    <a:pt x="11" y="451"/>
                  </a:cubicBezTo>
                  <a:cubicBezTo>
                    <a:pt x="13" y="450"/>
                    <a:pt x="15" y="451"/>
                    <a:pt x="15" y="453"/>
                  </a:cubicBezTo>
                  <a:cubicBezTo>
                    <a:pt x="15" y="453"/>
                    <a:pt x="15" y="453"/>
                    <a:pt x="15" y="453"/>
                  </a:cubicBezTo>
                  <a:cubicBezTo>
                    <a:pt x="15" y="455"/>
                    <a:pt x="14" y="457"/>
                    <a:pt x="12" y="457"/>
                  </a:cubicBezTo>
                  <a:cubicBezTo>
                    <a:pt x="12" y="457"/>
                    <a:pt x="12" y="457"/>
                    <a:pt x="12" y="457"/>
                  </a:cubicBezTo>
                  <a:close/>
                  <a:moveTo>
                    <a:pt x="1189" y="452"/>
                  </a:moveTo>
                  <a:cubicBezTo>
                    <a:pt x="1187" y="452"/>
                    <a:pt x="1186" y="451"/>
                    <a:pt x="1186" y="449"/>
                  </a:cubicBezTo>
                  <a:cubicBezTo>
                    <a:pt x="1189" y="449"/>
                    <a:pt x="1189" y="449"/>
                    <a:pt x="1189" y="449"/>
                  </a:cubicBezTo>
                  <a:cubicBezTo>
                    <a:pt x="1186" y="449"/>
                    <a:pt x="1186" y="449"/>
                    <a:pt x="1186" y="449"/>
                  </a:cubicBezTo>
                  <a:cubicBezTo>
                    <a:pt x="1186" y="447"/>
                    <a:pt x="1187" y="445"/>
                    <a:pt x="1189" y="445"/>
                  </a:cubicBezTo>
                  <a:cubicBezTo>
                    <a:pt x="1190" y="445"/>
                    <a:pt x="1192" y="446"/>
                    <a:pt x="1192" y="448"/>
                  </a:cubicBezTo>
                  <a:cubicBezTo>
                    <a:pt x="1192" y="448"/>
                    <a:pt x="1192" y="448"/>
                    <a:pt x="1192" y="448"/>
                  </a:cubicBezTo>
                  <a:cubicBezTo>
                    <a:pt x="1192" y="450"/>
                    <a:pt x="1191" y="452"/>
                    <a:pt x="1189" y="452"/>
                  </a:cubicBezTo>
                  <a:cubicBezTo>
                    <a:pt x="1189" y="452"/>
                    <a:pt x="1189" y="452"/>
                    <a:pt x="1189" y="452"/>
                  </a:cubicBezTo>
                  <a:close/>
                  <a:moveTo>
                    <a:pt x="10" y="436"/>
                  </a:moveTo>
                  <a:cubicBezTo>
                    <a:pt x="8" y="436"/>
                    <a:pt x="7" y="435"/>
                    <a:pt x="7" y="434"/>
                  </a:cubicBezTo>
                  <a:cubicBezTo>
                    <a:pt x="7" y="434"/>
                    <a:pt x="7" y="433"/>
                    <a:pt x="7" y="433"/>
                  </a:cubicBezTo>
                  <a:cubicBezTo>
                    <a:pt x="7" y="432"/>
                    <a:pt x="8" y="430"/>
                    <a:pt x="10" y="430"/>
                  </a:cubicBezTo>
                  <a:cubicBezTo>
                    <a:pt x="11" y="430"/>
                    <a:pt x="13" y="431"/>
                    <a:pt x="13" y="433"/>
                  </a:cubicBezTo>
                  <a:cubicBezTo>
                    <a:pt x="10" y="433"/>
                    <a:pt x="10" y="433"/>
                    <a:pt x="10" y="433"/>
                  </a:cubicBezTo>
                  <a:cubicBezTo>
                    <a:pt x="13" y="433"/>
                    <a:pt x="13" y="433"/>
                    <a:pt x="13" y="433"/>
                  </a:cubicBezTo>
                  <a:cubicBezTo>
                    <a:pt x="13" y="435"/>
                    <a:pt x="12" y="436"/>
                    <a:pt x="10" y="436"/>
                  </a:cubicBezTo>
                  <a:cubicBezTo>
                    <a:pt x="10" y="436"/>
                    <a:pt x="10" y="436"/>
                    <a:pt x="10" y="436"/>
                  </a:cubicBezTo>
                  <a:close/>
                  <a:moveTo>
                    <a:pt x="1187" y="431"/>
                  </a:moveTo>
                  <a:cubicBezTo>
                    <a:pt x="1186" y="431"/>
                    <a:pt x="1184" y="430"/>
                    <a:pt x="1184" y="429"/>
                  </a:cubicBezTo>
                  <a:cubicBezTo>
                    <a:pt x="1187" y="428"/>
                    <a:pt x="1187" y="428"/>
                    <a:pt x="1187" y="428"/>
                  </a:cubicBezTo>
                  <a:cubicBezTo>
                    <a:pt x="1184" y="428"/>
                    <a:pt x="1184" y="428"/>
                    <a:pt x="1184" y="428"/>
                  </a:cubicBezTo>
                  <a:cubicBezTo>
                    <a:pt x="1184" y="427"/>
                    <a:pt x="1185" y="425"/>
                    <a:pt x="1187" y="425"/>
                  </a:cubicBezTo>
                  <a:cubicBezTo>
                    <a:pt x="1188" y="425"/>
                    <a:pt x="1190" y="426"/>
                    <a:pt x="1190" y="428"/>
                  </a:cubicBezTo>
                  <a:cubicBezTo>
                    <a:pt x="1190" y="428"/>
                    <a:pt x="1190" y="428"/>
                    <a:pt x="1190" y="428"/>
                  </a:cubicBezTo>
                  <a:cubicBezTo>
                    <a:pt x="1190" y="430"/>
                    <a:pt x="1189" y="431"/>
                    <a:pt x="1187" y="431"/>
                  </a:cubicBezTo>
                  <a:cubicBezTo>
                    <a:pt x="1187" y="431"/>
                    <a:pt x="1187" y="431"/>
                    <a:pt x="1187" y="431"/>
                  </a:cubicBezTo>
                  <a:close/>
                  <a:moveTo>
                    <a:pt x="8" y="416"/>
                  </a:moveTo>
                  <a:cubicBezTo>
                    <a:pt x="7" y="416"/>
                    <a:pt x="5" y="415"/>
                    <a:pt x="5" y="413"/>
                  </a:cubicBezTo>
                  <a:cubicBezTo>
                    <a:pt x="5" y="413"/>
                    <a:pt x="5" y="413"/>
                    <a:pt x="5" y="413"/>
                  </a:cubicBezTo>
                  <a:cubicBezTo>
                    <a:pt x="5" y="411"/>
                    <a:pt x="6" y="410"/>
                    <a:pt x="8" y="410"/>
                  </a:cubicBezTo>
                  <a:cubicBezTo>
                    <a:pt x="10" y="410"/>
                    <a:pt x="11" y="411"/>
                    <a:pt x="11" y="413"/>
                  </a:cubicBezTo>
                  <a:cubicBezTo>
                    <a:pt x="8" y="413"/>
                    <a:pt x="8" y="413"/>
                    <a:pt x="8" y="413"/>
                  </a:cubicBezTo>
                  <a:cubicBezTo>
                    <a:pt x="11" y="413"/>
                    <a:pt x="11" y="413"/>
                    <a:pt x="11" y="413"/>
                  </a:cubicBezTo>
                  <a:cubicBezTo>
                    <a:pt x="11" y="415"/>
                    <a:pt x="10" y="416"/>
                    <a:pt x="8" y="416"/>
                  </a:cubicBezTo>
                  <a:cubicBezTo>
                    <a:pt x="8" y="416"/>
                    <a:pt x="8" y="416"/>
                    <a:pt x="8" y="416"/>
                  </a:cubicBezTo>
                  <a:close/>
                  <a:moveTo>
                    <a:pt x="1185" y="411"/>
                  </a:moveTo>
                  <a:cubicBezTo>
                    <a:pt x="1183" y="411"/>
                    <a:pt x="1182" y="410"/>
                    <a:pt x="1182" y="408"/>
                  </a:cubicBezTo>
                  <a:cubicBezTo>
                    <a:pt x="1182" y="408"/>
                    <a:pt x="1182" y="408"/>
                    <a:pt x="1182" y="408"/>
                  </a:cubicBezTo>
                  <a:cubicBezTo>
                    <a:pt x="1182" y="406"/>
                    <a:pt x="1183" y="405"/>
                    <a:pt x="1185" y="405"/>
                  </a:cubicBezTo>
                  <a:cubicBezTo>
                    <a:pt x="1186" y="405"/>
                    <a:pt x="1188" y="406"/>
                    <a:pt x="1188" y="407"/>
                  </a:cubicBezTo>
                  <a:cubicBezTo>
                    <a:pt x="1188" y="409"/>
                    <a:pt x="1187" y="411"/>
                    <a:pt x="1185" y="411"/>
                  </a:cubicBezTo>
                  <a:cubicBezTo>
                    <a:pt x="1185" y="411"/>
                    <a:pt x="1185" y="411"/>
                    <a:pt x="1185" y="411"/>
                  </a:cubicBezTo>
                  <a:close/>
                  <a:moveTo>
                    <a:pt x="7" y="396"/>
                  </a:moveTo>
                  <a:cubicBezTo>
                    <a:pt x="5" y="396"/>
                    <a:pt x="4" y="395"/>
                    <a:pt x="4" y="393"/>
                  </a:cubicBezTo>
                  <a:cubicBezTo>
                    <a:pt x="4" y="391"/>
                    <a:pt x="5" y="390"/>
                    <a:pt x="6" y="390"/>
                  </a:cubicBezTo>
                  <a:cubicBezTo>
                    <a:pt x="8" y="390"/>
                    <a:pt x="10" y="391"/>
                    <a:pt x="10" y="392"/>
                  </a:cubicBezTo>
                  <a:cubicBezTo>
                    <a:pt x="10" y="392"/>
                    <a:pt x="10" y="393"/>
                    <a:pt x="10" y="393"/>
                  </a:cubicBezTo>
                  <a:cubicBezTo>
                    <a:pt x="10" y="394"/>
                    <a:pt x="9" y="396"/>
                    <a:pt x="7" y="396"/>
                  </a:cubicBezTo>
                  <a:cubicBezTo>
                    <a:pt x="7" y="396"/>
                    <a:pt x="7" y="396"/>
                    <a:pt x="7" y="396"/>
                  </a:cubicBezTo>
                  <a:close/>
                  <a:moveTo>
                    <a:pt x="1183" y="391"/>
                  </a:moveTo>
                  <a:cubicBezTo>
                    <a:pt x="1181" y="391"/>
                    <a:pt x="1180" y="390"/>
                    <a:pt x="1180" y="388"/>
                  </a:cubicBezTo>
                  <a:cubicBezTo>
                    <a:pt x="1180" y="388"/>
                    <a:pt x="1180" y="388"/>
                    <a:pt x="1180" y="388"/>
                  </a:cubicBezTo>
                  <a:cubicBezTo>
                    <a:pt x="1180" y="386"/>
                    <a:pt x="1181" y="385"/>
                    <a:pt x="1182" y="384"/>
                  </a:cubicBezTo>
                  <a:cubicBezTo>
                    <a:pt x="1184" y="384"/>
                    <a:pt x="1186" y="385"/>
                    <a:pt x="1186" y="387"/>
                  </a:cubicBezTo>
                  <a:cubicBezTo>
                    <a:pt x="1186" y="389"/>
                    <a:pt x="1185" y="390"/>
                    <a:pt x="1183" y="391"/>
                  </a:cubicBezTo>
                  <a:cubicBezTo>
                    <a:pt x="1183" y="391"/>
                    <a:pt x="1183" y="391"/>
                    <a:pt x="1183" y="391"/>
                  </a:cubicBezTo>
                  <a:close/>
                  <a:moveTo>
                    <a:pt x="5" y="375"/>
                  </a:moveTo>
                  <a:cubicBezTo>
                    <a:pt x="4" y="375"/>
                    <a:pt x="3" y="374"/>
                    <a:pt x="2" y="373"/>
                  </a:cubicBezTo>
                  <a:cubicBezTo>
                    <a:pt x="2" y="371"/>
                    <a:pt x="4" y="369"/>
                    <a:pt x="5" y="369"/>
                  </a:cubicBezTo>
                  <a:cubicBezTo>
                    <a:pt x="7" y="369"/>
                    <a:pt x="8" y="370"/>
                    <a:pt x="8" y="372"/>
                  </a:cubicBezTo>
                  <a:cubicBezTo>
                    <a:pt x="8" y="372"/>
                    <a:pt x="8" y="372"/>
                    <a:pt x="8" y="372"/>
                  </a:cubicBezTo>
                  <a:cubicBezTo>
                    <a:pt x="9" y="374"/>
                    <a:pt x="7" y="375"/>
                    <a:pt x="6" y="375"/>
                  </a:cubicBezTo>
                  <a:cubicBezTo>
                    <a:pt x="6" y="375"/>
                    <a:pt x="6" y="375"/>
                    <a:pt x="5" y="375"/>
                  </a:cubicBezTo>
                  <a:close/>
                  <a:moveTo>
                    <a:pt x="1180" y="371"/>
                  </a:moveTo>
                  <a:cubicBezTo>
                    <a:pt x="1179" y="371"/>
                    <a:pt x="1178" y="369"/>
                    <a:pt x="1178" y="368"/>
                  </a:cubicBezTo>
                  <a:cubicBezTo>
                    <a:pt x="1180" y="368"/>
                    <a:pt x="1180" y="368"/>
                    <a:pt x="1180" y="368"/>
                  </a:cubicBezTo>
                  <a:cubicBezTo>
                    <a:pt x="1177" y="367"/>
                    <a:pt x="1177" y="367"/>
                    <a:pt x="1177" y="367"/>
                  </a:cubicBezTo>
                  <a:cubicBezTo>
                    <a:pt x="1177" y="366"/>
                    <a:pt x="1178" y="364"/>
                    <a:pt x="1180" y="364"/>
                  </a:cubicBezTo>
                  <a:cubicBezTo>
                    <a:pt x="1182" y="364"/>
                    <a:pt x="1183" y="365"/>
                    <a:pt x="1183" y="367"/>
                  </a:cubicBezTo>
                  <a:cubicBezTo>
                    <a:pt x="1183" y="367"/>
                    <a:pt x="1183" y="367"/>
                    <a:pt x="1183" y="367"/>
                  </a:cubicBezTo>
                  <a:cubicBezTo>
                    <a:pt x="1184" y="369"/>
                    <a:pt x="1182" y="370"/>
                    <a:pt x="1181" y="371"/>
                  </a:cubicBezTo>
                  <a:cubicBezTo>
                    <a:pt x="1181" y="371"/>
                    <a:pt x="1181" y="371"/>
                    <a:pt x="1180" y="371"/>
                  </a:cubicBezTo>
                  <a:close/>
                  <a:moveTo>
                    <a:pt x="4" y="355"/>
                  </a:moveTo>
                  <a:cubicBezTo>
                    <a:pt x="3" y="355"/>
                    <a:pt x="2" y="354"/>
                    <a:pt x="1" y="352"/>
                  </a:cubicBezTo>
                  <a:cubicBezTo>
                    <a:pt x="1" y="351"/>
                    <a:pt x="3" y="349"/>
                    <a:pt x="4" y="349"/>
                  </a:cubicBezTo>
                  <a:cubicBezTo>
                    <a:pt x="6" y="349"/>
                    <a:pt x="7" y="350"/>
                    <a:pt x="7" y="352"/>
                  </a:cubicBezTo>
                  <a:cubicBezTo>
                    <a:pt x="7" y="352"/>
                    <a:pt x="7" y="352"/>
                    <a:pt x="7" y="352"/>
                  </a:cubicBezTo>
                  <a:cubicBezTo>
                    <a:pt x="8" y="354"/>
                    <a:pt x="6" y="355"/>
                    <a:pt x="5" y="355"/>
                  </a:cubicBezTo>
                  <a:cubicBezTo>
                    <a:pt x="5" y="355"/>
                    <a:pt x="4" y="355"/>
                    <a:pt x="4" y="355"/>
                  </a:cubicBezTo>
                  <a:close/>
                  <a:moveTo>
                    <a:pt x="1178" y="350"/>
                  </a:moveTo>
                  <a:cubicBezTo>
                    <a:pt x="1177" y="350"/>
                    <a:pt x="1175" y="349"/>
                    <a:pt x="1175" y="348"/>
                  </a:cubicBezTo>
                  <a:cubicBezTo>
                    <a:pt x="1178" y="347"/>
                    <a:pt x="1178" y="347"/>
                    <a:pt x="1178" y="347"/>
                  </a:cubicBezTo>
                  <a:cubicBezTo>
                    <a:pt x="1175" y="347"/>
                    <a:pt x="1175" y="347"/>
                    <a:pt x="1175" y="347"/>
                  </a:cubicBezTo>
                  <a:cubicBezTo>
                    <a:pt x="1175" y="346"/>
                    <a:pt x="1176" y="344"/>
                    <a:pt x="1178" y="344"/>
                  </a:cubicBezTo>
                  <a:cubicBezTo>
                    <a:pt x="1179" y="344"/>
                    <a:pt x="1181" y="345"/>
                    <a:pt x="1181" y="346"/>
                  </a:cubicBezTo>
                  <a:cubicBezTo>
                    <a:pt x="1181" y="346"/>
                    <a:pt x="1181" y="347"/>
                    <a:pt x="1181" y="347"/>
                  </a:cubicBezTo>
                  <a:cubicBezTo>
                    <a:pt x="1181" y="349"/>
                    <a:pt x="1180" y="350"/>
                    <a:pt x="1178" y="350"/>
                  </a:cubicBezTo>
                  <a:cubicBezTo>
                    <a:pt x="1178" y="350"/>
                    <a:pt x="1178" y="350"/>
                    <a:pt x="1178" y="350"/>
                  </a:cubicBezTo>
                  <a:close/>
                  <a:moveTo>
                    <a:pt x="4" y="335"/>
                  </a:moveTo>
                  <a:cubicBezTo>
                    <a:pt x="2" y="335"/>
                    <a:pt x="1" y="333"/>
                    <a:pt x="1" y="332"/>
                  </a:cubicBezTo>
                  <a:cubicBezTo>
                    <a:pt x="1" y="330"/>
                    <a:pt x="2" y="329"/>
                    <a:pt x="4" y="328"/>
                  </a:cubicBezTo>
                  <a:cubicBezTo>
                    <a:pt x="5" y="328"/>
                    <a:pt x="7" y="330"/>
                    <a:pt x="7" y="331"/>
                  </a:cubicBezTo>
                  <a:cubicBezTo>
                    <a:pt x="7" y="332"/>
                    <a:pt x="7" y="332"/>
                    <a:pt x="7" y="332"/>
                  </a:cubicBezTo>
                  <a:cubicBezTo>
                    <a:pt x="7" y="333"/>
                    <a:pt x="5" y="335"/>
                    <a:pt x="4" y="335"/>
                  </a:cubicBezTo>
                  <a:cubicBezTo>
                    <a:pt x="4" y="335"/>
                    <a:pt x="4" y="335"/>
                    <a:pt x="4" y="335"/>
                  </a:cubicBezTo>
                  <a:close/>
                  <a:moveTo>
                    <a:pt x="1176" y="330"/>
                  </a:moveTo>
                  <a:cubicBezTo>
                    <a:pt x="1174" y="330"/>
                    <a:pt x="1173" y="329"/>
                    <a:pt x="1173" y="327"/>
                  </a:cubicBezTo>
                  <a:cubicBezTo>
                    <a:pt x="1176" y="327"/>
                    <a:pt x="1176" y="327"/>
                    <a:pt x="1176" y="327"/>
                  </a:cubicBezTo>
                  <a:cubicBezTo>
                    <a:pt x="1173" y="327"/>
                    <a:pt x="1173" y="327"/>
                    <a:pt x="1173" y="327"/>
                  </a:cubicBezTo>
                  <a:cubicBezTo>
                    <a:pt x="1172" y="325"/>
                    <a:pt x="1174" y="324"/>
                    <a:pt x="1175" y="324"/>
                  </a:cubicBezTo>
                  <a:cubicBezTo>
                    <a:pt x="1177" y="323"/>
                    <a:pt x="1178" y="325"/>
                    <a:pt x="1179" y="326"/>
                  </a:cubicBezTo>
                  <a:cubicBezTo>
                    <a:pt x="1179" y="326"/>
                    <a:pt x="1179" y="327"/>
                    <a:pt x="1179" y="327"/>
                  </a:cubicBezTo>
                  <a:cubicBezTo>
                    <a:pt x="1179" y="328"/>
                    <a:pt x="1178" y="330"/>
                    <a:pt x="1176" y="330"/>
                  </a:cubicBezTo>
                  <a:cubicBezTo>
                    <a:pt x="1176" y="330"/>
                    <a:pt x="1176" y="330"/>
                    <a:pt x="1176" y="330"/>
                  </a:cubicBezTo>
                  <a:close/>
                  <a:moveTo>
                    <a:pt x="3" y="314"/>
                  </a:moveTo>
                  <a:cubicBezTo>
                    <a:pt x="2" y="314"/>
                    <a:pt x="0" y="313"/>
                    <a:pt x="0" y="311"/>
                  </a:cubicBezTo>
                  <a:cubicBezTo>
                    <a:pt x="0" y="310"/>
                    <a:pt x="2" y="308"/>
                    <a:pt x="3" y="308"/>
                  </a:cubicBezTo>
                  <a:cubicBezTo>
                    <a:pt x="3" y="308"/>
                    <a:pt x="3" y="308"/>
                    <a:pt x="3" y="308"/>
                  </a:cubicBezTo>
                  <a:cubicBezTo>
                    <a:pt x="5" y="308"/>
                    <a:pt x="6" y="309"/>
                    <a:pt x="6" y="311"/>
                  </a:cubicBezTo>
                  <a:cubicBezTo>
                    <a:pt x="6" y="311"/>
                    <a:pt x="6" y="311"/>
                    <a:pt x="6" y="311"/>
                  </a:cubicBezTo>
                  <a:cubicBezTo>
                    <a:pt x="6" y="313"/>
                    <a:pt x="5" y="314"/>
                    <a:pt x="3" y="314"/>
                  </a:cubicBezTo>
                  <a:cubicBezTo>
                    <a:pt x="3" y="314"/>
                    <a:pt x="3" y="314"/>
                    <a:pt x="3" y="314"/>
                  </a:cubicBezTo>
                  <a:close/>
                  <a:moveTo>
                    <a:pt x="1173" y="310"/>
                  </a:moveTo>
                  <a:cubicBezTo>
                    <a:pt x="1172" y="310"/>
                    <a:pt x="1170" y="309"/>
                    <a:pt x="1170" y="307"/>
                  </a:cubicBezTo>
                  <a:cubicBezTo>
                    <a:pt x="1173" y="307"/>
                    <a:pt x="1173" y="307"/>
                    <a:pt x="1173" y="307"/>
                  </a:cubicBezTo>
                  <a:cubicBezTo>
                    <a:pt x="1170" y="307"/>
                    <a:pt x="1170" y="307"/>
                    <a:pt x="1170" y="307"/>
                  </a:cubicBezTo>
                  <a:cubicBezTo>
                    <a:pt x="1170" y="305"/>
                    <a:pt x="1171" y="304"/>
                    <a:pt x="1173" y="303"/>
                  </a:cubicBezTo>
                  <a:cubicBezTo>
                    <a:pt x="1175" y="303"/>
                    <a:pt x="1176" y="304"/>
                    <a:pt x="1176" y="306"/>
                  </a:cubicBezTo>
                  <a:cubicBezTo>
                    <a:pt x="1176" y="306"/>
                    <a:pt x="1176" y="306"/>
                    <a:pt x="1176" y="306"/>
                  </a:cubicBezTo>
                  <a:cubicBezTo>
                    <a:pt x="1176" y="308"/>
                    <a:pt x="1175" y="309"/>
                    <a:pt x="1174" y="310"/>
                  </a:cubicBezTo>
                  <a:cubicBezTo>
                    <a:pt x="1173" y="310"/>
                    <a:pt x="1173" y="310"/>
                    <a:pt x="1173" y="310"/>
                  </a:cubicBezTo>
                  <a:close/>
                  <a:moveTo>
                    <a:pt x="3" y="294"/>
                  </a:moveTo>
                  <a:cubicBezTo>
                    <a:pt x="1" y="294"/>
                    <a:pt x="0" y="293"/>
                    <a:pt x="0" y="291"/>
                  </a:cubicBezTo>
                  <a:cubicBezTo>
                    <a:pt x="0" y="290"/>
                    <a:pt x="0" y="290"/>
                    <a:pt x="0" y="290"/>
                  </a:cubicBezTo>
                  <a:cubicBezTo>
                    <a:pt x="0" y="289"/>
                    <a:pt x="1" y="287"/>
                    <a:pt x="3" y="287"/>
                  </a:cubicBezTo>
                  <a:cubicBezTo>
                    <a:pt x="5" y="287"/>
                    <a:pt x="6" y="289"/>
                    <a:pt x="6" y="290"/>
                  </a:cubicBezTo>
                  <a:cubicBezTo>
                    <a:pt x="6" y="291"/>
                    <a:pt x="6" y="291"/>
                    <a:pt x="6" y="291"/>
                  </a:cubicBezTo>
                  <a:cubicBezTo>
                    <a:pt x="6" y="293"/>
                    <a:pt x="5" y="294"/>
                    <a:pt x="3" y="294"/>
                  </a:cubicBezTo>
                  <a:close/>
                  <a:moveTo>
                    <a:pt x="1171" y="289"/>
                  </a:moveTo>
                  <a:cubicBezTo>
                    <a:pt x="1169" y="289"/>
                    <a:pt x="1168" y="288"/>
                    <a:pt x="1168" y="287"/>
                  </a:cubicBezTo>
                  <a:cubicBezTo>
                    <a:pt x="1171" y="286"/>
                    <a:pt x="1171" y="286"/>
                    <a:pt x="1171" y="286"/>
                  </a:cubicBezTo>
                  <a:cubicBezTo>
                    <a:pt x="1168" y="286"/>
                    <a:pt x="1168" y="286"/>
                    <a:pt x="1168" y="286"/>
                  </a:cubicBezTo>
                  <a:cubicBezTo>
                    <a:pt x="1167" y="285"/>
                    <a:pt x="1169" y="283"/>
                    <a:pt x="1170" y="283"/>
                  </a:cubicBezTo>
                  <a:cubicBezTo>
                    <a:pt x="1172" y="283"/>
                    <a:pt x="1173" y="284"/>
                    <a:pt x="1174" y="286"/>
                  </a:cubicBezTo>
                  <a:cubicBezTo>
                    <a:pt x="1174" y="286"/>
                    <a:pt x="1174" y="286"/>
                    <a:pt x="1174" y="286"/>
                  </a:cubicBezTo>
                  <a:cubicBezTo>
                    <a:pt x="1174" y="288"/>
                    <a:pt x="1173" y="289"/>
                    <a:pt x="1171" y="289"/>
                  </a:cubicBezTo>
                  <a:cubicBezTo>
                    <a:pt x="1171" y="289"/>
                    <a:pt x="1171" y="289"/>
                    <a:pt x="1171" y="289"/>
                  </a:cubicBezTo>
                  <a:close/>
                  <a:moveTo>
                    <a:pt x="3" y="273"/>
                  </a:moveTo>
                  <a:cubicBezTo>
                    <a:pt x="3" y="273"/>
                    <a:pt x="3" y="273"/>
                    <a:pt x="3" y="273"/>
                  </a:cubicBezTo>
                  <a:cubicBezTo>
                    <a:pt x="1" y="273"/>
                    <a:pt x="0" y="272"/>
                    <a:pt x="0" y="270"/>
                  </a:cubicBezTo>
                  <a:cubicBezTo>
                    <a:pt x="0" y="270"/>
                    <a:pt x="0" y="270"/>
                    <a:pt x="0" y="270"/>
                  </a:cubicBezTo>
                  <a:cubicBezTo>
                    <a:pt x="0" y="268"/>
                    <a:pt x="2" y="267"/>
                    <a:pt x="3" y="267"/>
                  </a:cubicBezTo>
                  <a:cubicBezTo>
                    <a:pt x="5" y="267"/>
                    <a:pt x="6" y="268"/>
                    <a:pt x="6" y="270"/>
                  </a:cubicBezTo>
                  <a:cubicBezTo>
                    <a:pt x="6" y="271"/>
                    <a:pt x="6" y="271"/>
                    <a:pt x="6" y="271"/>
                  </a:cubicBezTo>
                  <a:cubicBezTo>
                    <a:pt x="6" y="272"/>
                    <a:pt x="5" y="273"/>
                    <a:pt x="3" y="273"/>
                  </a:cubicBezTo>
                  <a:close/>
                  <a:moveTo>
                    <a:pt x="1168" y="269"/>
                  </a:moveTo>
                  <a:cubicBezTo>
                    <a:pt x="1167" y="269"/>
                    <a:pt x="1165" y="268"/>
                    <a:pt x="1165" y="267"/>
                  </a:cubicBezTo>
                  <a:cubicBezTo>
                    <a:pt x="1168" y="266"/>
                    <a:pt x="1168" y="266"/>
                    <a:pt x="1168" y="266"/>
                  </a:cubicBezTo>
                  <a:cubicBezTo>
                    <a:pt x="1165" y="266"/>
                    <a:pt x="1165" y="266"/>
                    <a:pt x="1165" y="266"/>
                  </a:cubicBezTo>
                  <a:cubicBezTo>
                    <a:pt x="1165" y="265"/>
                    <a:pt x="1166" y="263"/>
                    <a:pt x="1168" y="263"/>
                  </a:cubicBezTo>
                  <a:cubicBezTo>
                    <a:pt x="1169" y="263"/>
                    <a:pt x="1171" y="264"/>
                    <a:pt x="1171" y="265"/>
                  </a:cubicBezTo>
                  <a:cubicBezTo>
                    <a:pt x="1171" y="265"/>
                    <a:pt x="1171" y="266"/>
                    <a:pt x="1171" y="266"/>
                  </a:cubicBezTo>
                  <a:cubicBezTo>
                    <a:pt x="1171" y="267"/>
                    <a:pt x="1170" y="269"/>
                    <a:pt x="1169" y="269"/>
                  </a:cubicBezTo>
                  <a:cubicBezTo>
                    <a:pt x="1168" y="269"/>
                    <a:pt x="1168" y="269"/>
                    <a:pt x="1168" y="269"/>
                  </a:cubicBezTo>
                  <a:close/>
                  <a:moveTo>
                    <a:pt x="4" y="253"/>
                  </a:moveTo>
                  <a:cubicBezTo>
                    <a:pt x="4" y="253"/>
                    <a:pt x="4" y="253"/>
                    <a:pt x="4" y="253"/>
                  </a:cubicBezTo>
                  <a:cubicBezTo>
                    <a:pt x="2" y="253"/>
                    <a:pt x="1" y="252"/>
                    <a:pt x="1" y="250"/>
                  </a:cubicBezTo>
                  <a:cubicBezTo>
                    <a:pt x="1" y="250"/>
                    <a:pt x="1" y="250"/>
                    <a:pt x="1" y="250"/>
                  </a:cubicBezTo>
                  <a:cubicBezTo>
                    <a:pt x="1" y="248"/>
                    <a:pt x="2" y="247"/>
                    <a:pt x="4" y="247"/>
                  </a:cubicBezTo>
                  <a:cubicBezTo>
                    <a:pt x="6" y="247"/>
                    <a:pt x="7" y="248"/>
                    <a:pt x="7" y="250"/>
                  </a:cubicBezTo>
                  <a:cubicBezTo>
                    <a:pt x="7" y="250"/>
                    <a:pt x="7" y="250"/>
                    <a:pt x="7" y="250"/>
                  </a:cubicBezTo>
                  <a:cubicBezTo>
                    <a:pt x="7" y="252"/>
                    <a:pt x="5" y="253"/>
                    <a:pt x="4" y="253"/>
                  </a:cubicBezTo>
                  <a:close/>
                  <a:moveTo>
                    <a:pt x="1165" y="249"/>
                  </a:moveTo>
                  <a:cubicBezTo>
                    <a:pt x="1164" y="249"/>
                    <a:pt x="1163" y="248"/>
                    <a:pt x="1162" y="246"/>
                  </a:cubicBezTo>
                  <a:cubicBezTo>
                    <a:pt x="1162" y="246"/>
                    <a:pt x="1162" y="246"/>
                    <a:pt x="1162" y="246"/>
                  </a:cubicBezTo>
                  <a:cubicBezTo>
                    <a:pt x="1162" y="244"/>
                    <a:pt x="1163" y="243"/>
                    <a:pt x="1165" y="243"/>
                  </a:cubicBezTo>
                  <a:cubicBezTo>
                    <a:pt x="1167" y="242"/>
                    <a:pt x="1168" y="244"/>
                    <a:pt x="1168" y="245"/>
                  </a:cubicBezTo>
                  <a:cubicBezTo>
                    <a:pt x="1169" y="247"/>
                    <a:pt x="1168" y="249"/>
                    <a:pt x="1166" y="249"/>
                  </a:cubicBezTo>
                  <a:cubicBezTo>
                    <a:pt x="1166" y="249"/>
                    <a:pt x="1166" y="249"/>
                    <a:pt x="1165" y="249"/>
                  </a:cubicBezTo>
                  <a:close/>
                  <a:moveTo>
                    <a:pt x="5" y="233"/>
                  </a:moveTo>
                  <a:cubicBezTo>
                    <a:pt x="5" y="233"/>
                    <a:pt x="5" y="233"/>
                    <a:pt x="5" y="233"/>
                  </a:cubicBezTo>
                  <a:cubicBezTo>
                    <a:pt x="3" y="233"/>
                    <a:pt x="2" y="231"/>
                    <a:pt x="2" y="229"/>
                  </a:cubicBezTo>
                  <a:cubicBezTo>
                    <a:pt x="2" y="228"/>
                    <a:pt x="3" y="226"/>
                    <a:pt x="5" y="227"/>
                  </a:cubicBezTo>
                  <a:cubicBezTo>
                    <a:pt x="7" y="227"/>
                    <a:pt x="8" y="228"/>
                    <a:pt x="8" y="229"/>
                  </a:cubicBezTo>
                  <a:cubicBezTo>
                    <a:pt x="8" y="230"/>
                    <a:pt x="8" y="230"/>
                    <a:pt x="8" y="230"/>
                  </a:cubicBezTo>
                  <a:cubicBezTo>
                    <a:pt x="8" y="232"/>
                    <a:pt x="6" y="233"/>
                    <a:pt x="5" y="233"/>
                  </a:cubicBezTo>
                  <a:close/>
                  <a:moveTo>
                    <a:pt x="1163" y="229"/>
                  </a:moveTo>
                  <a:cubicBezTo>
                    <a:pt x="1161" y="229"/>
                    <a:pt x="1160" y="228"/>
                    <a:pt x="1160" y="226"/>
                  </a:cubicBezTo>
                  <a:cubicBezTo>
                    <a:pt x="1160" y="226"/>
                    <a:pt x="1160" y="226"/>
                    <a:pt x="1160" y="226"/>
                  </a:cubicBezTo>
                  <a:cubicBezTo>
                    <a:pt x="1159" y="224"/>
                    <a:pt x="1160" y="223"/>
                    <a:pt x="1162" y="222"/>
                  </a:cubicBezTo>
                  <a:cubicBezTo>
                    <a:pt x="1164" y="222"/>
                    <a:pt x="1165" y="223"/>
                    <a:pt x="1165" y="225"/>
                  </a:cubicBezTo>
                  <a:cubicBezTo>
                    <a:pt x="1166" y="225"/>
                    <a:pt x="1166" y="225"/>
                    <a:pt x="1166" y="225"/>
                  </a:cubicBezTo>
                  <a:cubicBezTo>
                    <a:pt x="1166" y="227"/>
                    <a:pt x="1165" y="228"/>
                    <a:pt x="1163" y="229"/>
                  </a:cubicBezTo>
                  <a:cubicBezTo>
                    <a:pt x="1163" y="229"/>
                    <a:pt x="1163" y="229"/>
                    <a:pt x="1163" y="229"/>
                  </a:cubicBezTo>
                  <a:close/>
                  <a:moveTo>
                    <a:pt x="6" y="212"/>
                  </a:moveTo>
                  <a:cubicBezTo>
                    <a:pt x="6" y="212"/>
                    <a:pt x="6" y="212"/>
                    <a:pt x="6" y="212"/>
                  </a:cubicBezTo>
                  <a:cubicBezTo>
                    <a:pt x="4" y="212"/>
                    <a:pt x="3" y="211"/>
                    <a:pt x="3" y="209"/>
                  </a:cubicBezTo>
                  <a:cubicBezTo>
                    <a:pt x="3" y="209"/>
                    <a:pt x="3" y="209"/>
                    <a:pt x="3" y="209"/>
                  </a:cubicBezTo>
                  <a:cubicBezTo>
                    <a:pt x="4" y="207"/>
                    <a:pt x="5" y="206"/>
                    <a:pt x="7" y="206"/>
                  </a:cubicBezTo>
                  <a:cubicBezTo>
                    <a:pt x="8" y="206"/>
                    <a:pt x="10" y="208"/>
                    <a:pt x="9" y="209"/>
                  </a:cubicBezTo>
                  <a:cubicBezTo>
                    <a:pt x="9" y="210"/>
                    <a:pt x="9" y="210"/>
                    <a:pt x="9" y="210"/>
                  </a:cubicBezTo>
                  <a:cubicBezTo>
                    <a:pt x="9" y="211"/>
                    <a:pt x="8" y="212"/>
                    <a:pt x="6" y="212"/>
                  </a:cubicBezTo>
                  <a:close/>
                  <a:moveTo>
                    <a:pt x="1160" y="209"/>
                  </a:moveTo>
                  <a:cubicBezTo>
                    <a:pt x="1158" y="209"/>
                    <a:pt x="1157" y="208"/>
                    <a:pt x="1157" y="206"/>
                  </a:cubicBezTo>
                  <a:cubicBezTo>
                    <a:pt x="1160" y="206"/>
                    <a:pt x="1160" y="206"/>
                    <a:pt x="1160" y="206"/>
                  </a:cubicBezTo>
                  <a:cubicBezTo>
                    <a:pt x="1157" y="206"/>
                    <a:pt x="1157" y="206"/>
                    <a:pt x="1157" y="206"/>
                  </a:cubicBezTo>
                  <a:cubicBezTo>
                    <a:pt x="1156" y="204"/>
                    <a:pt x="1157" y="203"/>
                    <a:pt x="1159" y="202"/>
                  </a:cubicBezTo>
                  <a:cubicBezTo>
                    <a:pt x="1161" y="202"/>
                    <a:pt x="1162" y="203"/>
                    <a:pt x="1162" y="205"/>
                  </a:cubicBezTo>
                  <a:cubicBezTo>
                    <a:pt x="1162" y="205"/>
                    <a:pt x="1162" y="205"/>
                    <a:pt x="1163" y="205"/>
                  </a:cubicBezTo>
                  <a:cubicBezTo>
                    <a:pt x="1163" y="207"/>
                    <a:pt x="1162" y="208"/>
                    <a:pt x="1160" y="209"/>
                  </a:cubicBezTo>
                  <a:cubicBezTo>
                    <a:pt x="1160" y="209"/>
                    <a:pt x="1160" y="209"/>
                    <a:pt x="1160" y="209"/>
                  </a:cubicBezTo>
                  <a:close/>
                  <a:moveTo>
                    <a:pt x="12" y="189"/>
                  </a:moveTo>
                  <a:cubicBezTo>
                    <a:pt x="6" y="189"/>
                    <a:pt x="6" y="189"/>
                    <a:pt x="6" y="189"/>
                  </a:cubicBezTo>
                  <a:cubicBezTo>
                    <a:pt x="6" y="189"/>
                    <a:pt x="6" y="188"/>
                    <a:pt x="6" y="188"/>
                  </a:cubicBezTo>
                  <a:cubicBezTo>
                    <a:pt x="6" y="187"/>
                    <a:pt x="8" y="185"/>
                    <a:pt x="9" y="186"/>
                  </a:cubicBezTo>
                  <a:cubicBezTo>
                    <a:pt x="11" y="186"/>
                    <a:pt x="12" y="188"/>
                    <a:pt x="12" y="189"/>
                  </a:cubicBezTo>
                  <a:cubicBezTo>
                    <a:pt x="9" y="189"/>
                    <a:pt x="9" y="189"/>
                    <a:pt x="9" y="189"/>
                  </a:cubicBezTo>
                  <a:lnTo>
                    <a:pt x="12" y="189"/>
                  </a:lnTo>
                  <a:close/>
                  <a:moveTo>
                    <a:pt x="1156" y="188"/>
                  </a:moveTo>
                  <a:cubicBezTo>
                    <a:pt x="1155" y="188"/>
                    <a:pt x="1154" y="187"/>
                    <a:pt x="1153" y="186"/>
                  </a:cubicBezTo>
                  <a:cubicBezTo>
                    <a:pt x="1153" y="185"/>
                    <a:pt x="1153" y="185"/>
                    <a:pt x="1153" y="185"/>
                  </a:cubicBezTo>
                  <a:cubicBezTo>
                    <a:pt x="1153" y="184"/>
                    <a:pt x="1154" y="182"/>
                    <a:pt x="1156" y="182"/>
                  </a:cubicBezTo>
                  <a:cubicBezTo>
                    <a:pt x="1157" y="182"/>
                    <a:pt x="1159" y="183"/>
                    <a:pt x="1159" y="185"/>
                  </a:cubicBezTo>
                  <a:cubicBezTo>
                    <a:pt x="1159" y="186"/>
                    <a:pt x="1158" y="188"/>
                    <a:pt x="1157" y="188"/>
                  </a:cubicBezTo>
                  <a:cubicBezTo>
                    <a:pt x="1157" y="188"/>
                    <a:pt x="1156" y="188"/>
                    <a:pt x="1156" y="188"/>
                  </a:cubicBezTo>
                  <a:close/>
                  <a:moveTo>
                    <a:pt x="12" y="172"/>
                  </a:moveTo>
                  <a:cubicBezTo>
                    <a:pt x="12" y="172"/>
                    <a:pt x="12" y="172"/>
                    <a:pt x="12" y="172"/>
                  </a:cubicBezTo>
                  <a:cubicBezTo>
                    <a:pt x="10" y="172"/>
                    <a:pt x="9" y="170"/>
                    <a:pt x="9" y="168"/>
                  </a:cubicBezTo>
                  <a:cubicBezTo>
                    <a:pt x="10" y="167"/>
                    <a:pt x="11" y="166"/>
                    <a:pt x="13" y="166"/>
                  </a:cubicBezTo>
                  <a:cubicBezTo>
                    <a:pt x="14" y="166"/>
                    <a:pt x="16" y="168"/>
                    <a:pt x="15" y="169"/>
                  </a:cubicBezTo>
                  <a:cubicBezTo>
                    <a:pt x="15" y="169"/>
                    <a:pt x="15" y="170"/>
                    <a:pt x="15" y="170"/>
                  </a:cubicBezTo>
                  <a:cubicBezTo>
                    <a:pt x="15" y="171"/>
                    <a:pt x="14" y="172"/>
                    <a:pt x="12" y="172"/>
                  </a:cubicBezTo>
                  <a:close/>
                  <a:moveTo>
                    <a:pt x="1153" y="168"/>
                  </a:moveTo>
                  <a:cubicBezTo>
                    <a:pt x="1151" y="168"/>
                    <a:pt x="1150" y="167"/>
                    <a:pt x="1150" y="166"/>
                  </a:cubicBezTo>
                  <a:cubicBezTo>
                    <a:pt x="1153" y="165"/>
                    <a:pt x="1153" y="165"/>
                    <a:pt x="1153" y="165"/>
                  </a:cubicBezTo>
                  <a:cubicBezTo>
                    <a:pt x="1150" y="166"/>
                    <a:pt x="1150" y="166"/>
                    <a:pt x="1150" y="166"/>
                  </a:cubicBezTo>
                  <a:cubicBezTo>
                    <a:pt x="1149" y="164"/>
                    <a:pt x="1150" y="162"/>
                    <a:pt x="1152" y="162"/>
                  </a:cubicBezTo>
                  <a:cubicBezTo>
                    <a:pt x="1154" y="162"/>
                    <a:pt x="1155" y="163"/>
                    <a:pt x="1156" y="164"/>
                  </a:cubicBezTo>
                  <a:cubicBezTo>
                    <a:pt x="1156" y="164"/>
                    <a:pt x="1156" y="165"/>
                    <a:pt x="1156" y="165"/>
                  </a:cubicBezTo>
                  <a:cubicBezTo>
                    <a:pt x="1156" y="166"/>
                    <a:pt x="1155" y="168"/>
                    <a:pt x="1153" y="168"/>
                  </a:cubicBezTo>
                  <a:cubicBezTo>
                    <a:pt x="1153" y="168"/>
                    <a:pt x="1153" y="168"/>
                    <a:pt x="1153" y="168"/>
                  </a:cubicBezTo>
                  <a:close/>
                  <a:moveTo>
                    <a:pt x="17" y="152"/>
                  </a:moveTo>
                  <a:cubicBezTo>
                    <a:pt x="17" y="152"/>
                    <a:pt x="17" y="152"/>
                    <a:pt x="16" y="152"/>
                  </a:cubicBezTo>
                  <a:cubicBezTo>
                    <a:pt x="15" y="152"/>
                    <a:pt x="14" y="150"/>
                    <a:pt x="15" y="148"/>
                  </a:cubicBezTo>
                  <a:cubicBezTo>
                    <a:pt x="15" y="148"/>
                    <a:pt x="15" y="148"/>
                    <a:pt x="15" y="148"/>
                  </a:cubicBezTo>
                  <a:cubicBezTo>
                    <a:pt x="15" y="146"/>
                    <a:pt x="17" y="146"/>
                    <a:pt x="18" y="146"/>
                  </a:cubicBezTo>
                  <a:cubicBezTo>
                    <a:pt x="20" y="147"/>
                    <a:pt x="21" y="148"/>
                    <a:pt x="20" y="150"/>
                  </a:cubicBezTo>
                  <a:cubicBezTo>
                    <a:pt x="20" y="150"/>
                    <a:pt x="20" y="150"/>
                    <a:pt x="20" y="150"/>
                  </a:cubicBezTo>
                  <a:cubicBezTo>
                    <a:pt x="20" y="151"/>
                    <a:pt x="19" y="152"/>
                    <a:pt x="17" y="152"/>
                  </a:cubicBezTo>
                  <a:close/>
                  <a:moveTo>
                    <a:pt x="1149" y="148"/>
                  </a:moveTo>
                  <a:cubicBezTo>
                    <a:pt x="1147" y="148"/>
                    <a:pt x="1146" y="147"/>
                    <a:pt x="1146" y="146"/>
                  </a:cubicBezTo>
                  <a:cubicBezTo>
                    <a:pt x="1149" y="145"/>
                    <a:pt x="1149" y="145"/>
                    <a:pt x="1149" y="145"/>
                  </a:cubicBezTo>
                  <a:cubicBezTo>
                    <a:pt x="1146" y="146"/>
                    <a:pt x="1146" y="146"/>
                    <a:pt x="1146" y="146"/>
                  </a:cubicBezTo>
                  <a:cubicBezTo>
                    <a:pt x="1145" y="144"/>
                    <a:pt x="1146" y="142"/>
                    <a:pt x="1148" y="142"/>
                  </a:cubicBezTo>
                  <a:cubicBezTo>
                    <a:pt x="1150" y="142"/>
                    <a:pt x="1151" y="143"/>
                    <a:pt x="1152" y="144"/>
                  </a:cubicBezTo>
                  <a:cubicBezTo>
                    <a:pt x="1152" y="144"/>
                    <a:pt x="1152" y="145"/>
                    <a:pt x="1152" y="145"/>
                  </a:cubicBezTo>
                  <a:cubicBezTo>
                    <a:pt x="1152" y="146"/>
                    <a:pt x="1151" y="148"/>
                    <a:pt x="1149" y="148"/>
                  </a:cubicBezTo>
                  <a:cubicBezTo>
                    <a:pt x="1149" y="148"/>
                    <a:pt x="1149" y="148"/>
                    <a:pt x="1149" y="148"/>
                  </a:cubicBezTo>
                  <a:close/>
                  <a:moveTo>
                    <a:pt x="26" y="134"/>
                  </a:moveTo>
                  <a:cubicBezTo>
                    <a:pt x="26" y="134"/>
                    <a:pt x="25" y="134"/>
                    <a:pt x="24" y="133"/>
                  </a:cubicBezTo>
                  <a:cubicBezTo>
                    <a:pt x="23" y="132"/>
                    <a:pt x="23" y="131"/>
                    <a:pt x="24" y="129"/>
                  </a:cubicBezTo>
                  <a:cubicBezTo>
                    <a:pt x="24" y="129"/>
                    <a:pt x="24" y="129"/>
                    <a:pt x="24" y="129"/>
                  </a:cubicBezTo>
                  <a:cubicBezTo>
                    <a:pt x="25" y="128"/>
                    <a:pt x="27" y="127"/>
                    <a:pt x="28" y="128"/>
                  </a:cubicBezTo>
                  <a:cubicBezTo>
                    <a:pt x="30" y="129"/>
                    <a:pt x="30" y="131"/>
                    <a:pt x="29" y="132"/>
                  </a:cubicBezTo>
                  <a:cubicBezTo>
                    <a:pt x="26" y="131"/>
                    <a:pt x="26" y="131"/>
                    <a:pt x="26" y="131"/>
                  </a:cubicBezTo>
                  <a:cubicBezTo>
                    <a:pt x="29" y="133"/>
                    <a:pt x="29" y="133"/>
                    <a:pt x="29" y="133"/>
                  </a:cubicBezTo>
                  <a:cubicBezTo>
                    <a:pt x="28" y="134"/>
                    <a:pt x="27" y="134"/>
                    <a:pt x="26" y="134"/>
                  </a:cubicBezTo>
                  <a:close/>
                  <a:moveTo>
                    <a:pt x="1144" y="128"/>
                  </a:moveTo>
                  <a:cubicBezTo>
                    <a:pt x="1143" y="128"/>
                    <a:pt x="1142" y="127"/>
                    <a:pt x="1141" y="126"/>
                  </a:cubicBezTo>
                  <a:cubicBezTo>
                    <a:pt x="1141" y="126"/>
                    <a:pt x="1141" y="126"/>
                    <a:pt x="1141" y="126"/>
                  </a:cubicBezTo>
                  <a:cubicBezTo>
                    <a:pt x="1141" y="124"/>
                    <a:pt x="1142" y="122"/>
                    <a:pt x="1143" y="122"/>
                  </a:cubicBezTo>
                  <a:cubicBezTo>
                    <a:pt x="1145" y="122"/>
                    <a:pt x="1147" y="123"/>
                    <a:pt x="1147" y="124"/>
                  </a:cubicBezTo>
                  <a:cubicBezTo>
                    <a:pt x="1147" y="126"/>
                    <a:pt x="1146" y="128"/>
                    <a:pt x="1145" y="128"/>
                  </a:cubicBezTo>
                  <a:cubicBezTo>
                    <a:pt x="1145" y="128"/>
                    <a:pt x="1144" y="128"/>
                    <a:pt x="1144" y="128"/>
                  </a:cubicBezTo>
                  <a:close/>
                  <a:moveTo>
                    <a:pt x="41" y="120"/>
                  </a:moveTo>
                  <a:cubicBezTo>
                    <a:pt x="40" y="120"/>
                    <a:pt x="39" y="120"/>
                    <a:pt x="38" y="119"/>
                  </a:cubicBezTo>
                  <a:cubicBezTo>
                    <a:pt x="37" y="117"/>
                    <a:pt x="38" y="116"/>
                    <a:pt x="39" y="115"/>
                  </a:cubicBezTo>
                  <a:cubicBezTo>
                    <a:pt x="40" y="114"/>
                    <a:pt x="40" y="114"/>
                    <a:pt x="40" y="114"/>
                  </a:cubicBezTo>
                  <a:cubicBezTo>
                    <a:pt x="41" y="113"/>
                    <a:pt x="43" y="114"/>
                    <a:pt x="44" y="115"/>
                  </a:cubicBezTo>
                  <a:cubicBezTo>
                    <a:pt x="45" y="117"/>
                    <a:pt x="44" y="118"/>
                    <a:pt x="43" y="119"/>
                  </a:cubicBezTo>
                  <a:cubicBezTo>
                    <a:pt x="43" y="120"/>
                    <a:pt x="43" y="120"/>
                    <a:pt x="43" y="120"/>
                  </a:cubicBezTo>
                  <a:cubicBezTo>
                    <a:pt x="42" y="120"/>
                    <a:pt x="41" y="120"/>
                    <a:pt x="41" y="120"/>
                  </a:cubicBezTo>
                  <a:close/>
                  <a:moveTo>
                    <a:pt x="59" y="110"/>
                  </a:moveTo>
                  <a:cubicBezTo>
                    <a:pt x="58" y="110"/>
                    <a:pt x="57" y="110"/>
                    <a:pt x="56" y="109"/>
                  </a:cubicBezTo>
                  <a:cubicBezTo>
                    <a:pt x="55" y="107"/>
                    <a:pt x="56" y="105"/>
                    <a:pt x="58" y="105"/>
                  </a:cubicBezTo>
                  <a:cubicBezTo>
                    <a:pt x="58" y="105"/>
                    <a:pt x="58" y="105"/>
                    <a:pt x="58" y="105"/>
                  </a:cubicBezTo>
                  <a:cubicBezTo>
                    <a:pt x="59" y="104"/>
                    <a:pt x="61" y="105"/>
                    <a:pt x="62" y="106"/>
                  </a:cubicBezTo>
                  <a:cubicBezTo>
                    <a:pt x="63" y="108"/>
                    <a:pt x="62" y="109"/>
                    <a:pt x="60" y="110"/>
                  </a:cubicBezTo>
                  <a:cubicBezTo>
                    <a:pt x="59" y="107"/>
                    <a:pt x="59" y="107"/>
                    <a:pt x="59" y="107"/>
                  </a:cubicBezTo>
                  <a:cubicBezTo>
                    <a:pt x="60" y="110"/>
                    <a:pt x="60" y="110"/>
                    <a:pt x="60" y="110"/>
                  </a:cubicBezTo>
                  <a:cubicBezTo>
                    <a:pt x="60" y="110"/>
                    <a:pt x="59" y="110"/>
                    <a:pt x="59" y="110"/>
                  </a:cubicBezTo>
                  <a:close/>
                  <a:moveTo>
                    <a:pt x="1139" y="109"/>
                  </a:moveTo>
                  <a:cubicBezTo>
                    <a:pt x="1138" y="109"/>
                    <a:pt x="1137" y="108"/>
                    <a:pt x="1136" y="106"/>
                  </a:cubicBezTo>
                  <a:cubicBezTo>
                    <a:pt x="1136" y="106"/>
                    <a:pt x="1136" y="106"/>
                    <a:pt x="1136" y="106"/>
                  </a:cubicBezTo>
                  <a:cubicBezTo>
                    <a:pt x="1136" y="105"/>
                    <a:pt x="1137" y="103"/>
                    <a:pt x="1138" y="102"/>
                  </a:cubicBezTo>
                  <a:cubicBezTo>
                    <a:pt x="1140" y="102"/>
                    <a:pt x="1141" y="103"/>
                    <a:pt x="1142" y="104"/>
                  </a:cubicBezTo>
                  <a:cubicBezTo>
                    <a:pt x="1142" y="105"/>
                    <a:pt x="1142" y="105"/>
                    <a:pt x="1142" y="105"/>
                  </a:cubicBezTo>
                  <a:cubicBezTo>
                    <a:pt x="1142" y="106"/>
                    <a:pt x="1141" y="108"/>
                    <a:pt x="1140" y="109"/>
                  </a:cubicBezTo>
                  <a:cubicBezTo>
                    <a:pt x="1140" y="109"/>
                    <a:pt x="1139" y="109"/>
                    <a:pt x="1139" y="109"/>
                  </a:cubicBezTo>
                  <a:close/>
                  <a:moveTo>
                    <a:pt x="78" y="104"/>
                  </a:moveTo>
                  <a:cubicBezTo>
                    <a:pt x="77" y="104"/>
                    <a:pt x="75" y="103"/>
                    <a:pt x="75" y="101"/>
                  </a:cubicBezTo>
                  <a:cubicBezTo>
                    <a:pt x="75" y="100"/>
                    <a:pt x="76" y="98"/>
                    <a:pt x="77" y="98"/>
                  </a:cubicBezTo>
                  <a:cubicBezTo>
                    <a:pt x="79" y="97"/>
                    <a:pt x="81" y="98"/>
                    <a:pt x="81" y="100"/>
                  </a:cubicBezTo>
                  <a:cubicBezTo>
                    <a:pt x="81" y="101"/>
                    <a:pt x="81" y="103"/>
                    <a:pt x="79" y="103"/>
                  </a:cubicBezTo>
                  <a:cubicBezTo>
                    <a:pt x="79" y="103"/>
                    <a:pt x="79" y="103"/>
                    <a:pt x="79" y="103"/>
                  </a:cubicBezTo>
                  <a:cubicBezTo>
                    <a:pt x="78" y="104"/>
                    <a:pt x="78" y="104"/>
                    <a:pt x="78" y="104"/>
                  </a:cubicBezTo>
                  <a:close/>
                  <a:moveTo>
                    <a:pt x="98" y="98"/>
                  </a:moveTo>
                  <a:cubicBezTo>
                    <a:pt x="96" y="98"/>
                    <a:pt x="95" y="98"/>
                    <a:pt x="95" y="96"/>
                  </a:cubicBezTo>
                  <a:cubicBezTo>
                    <a:pt x="94" y="95"/>
                    <a:pt x="95" y="93"/>
                    <a:pt x="97" y="93"/>
                  </a:cubicBezTo>
                  <a:cubicBezTo>
                    <a:pt x="97" y="92"/>
                    <a:pt x="97" y="92"/>
                    <a:pt x="97" y="92"/>
                  </a:cubicBezTo>
                  <a:cubicBezTo>
                    <a:pt x="99" y="92"/>
                    <a:pt x="101" y="93"/>
                    <a:pt x="101" y="95"/>
                  </a:cubicBezTo>
                  <a:cubicBezTo>
                    <a:pt x="101" y="96"/>
                    <a:pt x="100" y="98"/>
                    <a:pt x="99" y="98"/>
                  </a:cubicBezTo>
                  <a:cubicBezTo>
                    <a:pt x="98" y="98"/>
                    <a:pt x="98" y="98"/>
                    <a:pt x="98" y="98"/>
                  </a:cubicBezTo>
                  <a:cubicBezTo>
                    <a:pt x="98" y="98"/>
                    <a:pt x="98" y="98"/>
                    <a:pt x="98" y="98"/>
                  </a:cubicBezTo>
                  <a:close/>
                  <a:moveTo>
                    <a:pt x="118" y="94"/>
                  </a:moveTo>
                  <a:cubicBezTo>
                    <a:pt x="116" y="94"/>
                    <a:pt x="115" y="93"/>
                    <a:pt x="115" y="92"/>
                  </a:cubicBezTo>
                  <a:cubicBezTo>
                    <a:pt x="114" y="90"/>
                    <a:pt x="116" y="89"/>
                    <a:pt x="117" y="89"/>
                  </a:cubicBezTo>
                  <a:cubicBezTo>
                    <a:pt x="119" y="88"/>
                    <a:pt x="121" y="89"/>
                    <a:pt x="121" y="91"/>
                  </a:cubicBezTo>
                  <a:cubicBezTo>
                    <a:pt x="121" y="93"/>
                    <a:pt x="120" y="94"/>
                    <a:pt x="119" y="94"/>
                  </a:cubicBezTo>
                  <a:cubicBezTo>
                    <a:pt x="118" y="94"/>
                    <a:pt x="118" y="94"/>
                    <a:pt x="118" y="94"/>
                  </a:cubicBezTo>
                  <a:cubicBezTo>
                    <a:pt x="118" y="94"/>
                    <a:pt x="118" y="94"/>
                    <a:pt x="118" y="94"/>
                  </a:cubicBezTo>
                  <a:close/>
                  <a:moveTo>
                    <a:pt x="138" y="91"/>
                  </a:moveTo>
                  <a:cubicBezTo>
                    <a:pt x="136" y="91"/>
                    <a:pt x="135" y="90"/>
                    <a:pt x="135" y="89"/>
                  </a:cubicBezTo>
                  <a:cubicBezTo>
                    <a:pt x="135" y="87"/>
                    <a:pt x="136" y="86"/>
                    <a:pt x="137" y="85"/>
                  </a:cubicBezTo>
                  <a:cubicBezTo>
                    <a:pt x="139" y="85"/>
                    <a:pt x="141" y="86"/>
                    <a:pt x="141" y="88"/>
                  </a:cubicBezTo>
                  <a:cubicBezTo>
                    <a:pt x="141" y="89"/>
                    <a:pt x="140" y="91"/>
                    <a:pt x="139" y="91"/>
                  </a:cubicBezTo>
                  <a:cubicBezTo>
                    <a:pt x="138" y="91"/>
                    <a:pt x="138" y="91"/>
                    <a:pt x="138" y="91"/>
                  </a:cubicBezTo>
                  <a:cubicBezTo>
                    <a:pt x="138" y="91"/>
                    <a:pt x="138" y="91"/>
                    <a:pt x="138" y="91"/>
                  </a:cubicBezTo>
                  <a:close/>
                  <a:moveTo>
                    <a:pt x="1133" y="89"/>
                  </a:moveTo>
                  <a:cubicBezTo>
                    <a:pt x="1132" y="89"/>
                    <a:pt x="1131" y="88"/>
                    <a:pt x="1130" y="87"/>
                  </a:cubicBezTo>
                  <a:cubicBezTo>
                    <a:pt x="1130" y="87"/>
                    <a:pt x="1130" y="87"/>
                    <a:pt x="1130" y="87"/>
                  </a:cubicBezTo>
                  <a:cubicBezTo>
                    <a:pt x="1130" y="85"/>
                    <a:pt x="1130" y="83"/>
                    <a:pt x="1132" y="83"/>
                  </a:cubicBezTo>
                  <a:cubicBezTo>
                    <a:pt x="1134" y="82"/>
                    <a:pt x="1135" y="83"/>
                    <a:pt x="1136" y="85"/>
                  </a:cubicBezTo>
                  <a:cubicBezTo>
                    <a:pt x="1136" y="85"/>
                    <a:pt x="1136" y="85"/>
                    <a:pt x="1136" y="85"/>
                  </a:cubicBezTo>
                  <a:cubicBezTo>
                    <a:pt x="1137" y="87"/>
                    <a:pt x="1136" y="88"/>
                    <a:pt x="1134" y="89"/>
                  </a:cubicBezTo>
                  <a:cubicBezTo>
                    <a:pt x="1134" y="89"/>
                    <a:pt x="1133" y="89"/>
                    <a:pt x="1133" y="89"/>
                  </a:cubicBezTo>
                  <a:close/>
                  <a:moveTo>
                    <a:pt x="158" y="89"/>
                  </a:moveTo>
                  <a:cubicBezTo>
                    <a:pt x="157" y="89"/>
                    <a:pt x="155" y="88"/>
                    <a:pt x="155" y="86"/>
                  </a:cubicBezTo>
                  <a:cubicBezTo>
                    <a:pt x="155" y="84"/>
                    <a:pt x="156" y="83"/>
                    <a:pt x="158" y="83"/>
                  </a:cubicBezTo>
                  <a:cubicBezTo>
                    <a:pt x="158" y="83"/>
                    <a:pt x="158" y="83"/>
                    <a:pt x="158" y="83"/>
                  </a:cubicBezTo>
                  <a:cubicBezTo>
                    <a:pt x="160" y="82"/>
                    <a:pt x="161" y="84"/>
                    <a:pt x="161" y="85"/>
                  </a:cubicBezTo>
                  <a:cubicBezTo>
                    <a:pt x="162" y="87"/>
                    <a:pt x="160" y="88"/>
                    <a:pt x="159" y="89"/>
                  </a:cubicBezTo>
                  <a:cubicBezTo>
                    <a:pt x="158" y="86"/>
                    <a:pt x="158" y="86"/>
                    <a:pt x="158" y="86"/>
                  </a:cubicBezTo>
                  <a:cubicBezTo>
                    <a:pt x="158" y="89"/>
                    <a:pt x="158" y="89"/>
                    <a:pt x="158" y="89"/>
                  </a:cubicBezTo>
                  <a:cubicBezTo>
                    <a:pt x="158" y="89"/>
                    <a:pt x="158" y="89"/>
                    <a:pt x="158" y="89"/>
                  </a:cubicBezTo>
                  <a:close/>
                  <a:moveTo>
                    <a:pt x="178" y="86"/>
                  </a:moveTo>
                  <a:cubicBezTo>
                    <a:pt x="177" y="86"/>
                    <a:pt x="176" y="85"/>
                    <a:pt x="175" y="84"/>
                  </a:cubicBezTo>
                  <a:cubicBezTo>
                    <a:pt x="175" y="82"/>
                    <a:pt x="176" y="81"/>
                    <a:pt x="178" y="80"/>
                  </a:cubicBezTo>
                  <a:cubicBezTo>
                    <a:pt x="178" y="80"/>
                    <a:pt x="178" y="80"/>
                    <a:pt x="178" y="80"/>
                  </a:cubicBezTo>
                  <a:cubicBezTo>
                    <a:pt x="180" y="80"/>
                    <a:pt x="182" y="81"/>
                    <a:pt x="182" y="83"/>
                  </a:cubicBezTo>
                  <a:cubicBezTo>
                    <a:pt x="182" y="85"/>
                    <a:pt x="181" y="86"/>
                    <a:pt x="179" y="86"/>
                  </a:cubicBezTo>
                  <a:cubicBezTo>
                    <a:pt x="179" y="86"/>
                    <a:pt x="179" y="86"/>
                    <a:pt x="179" y="86"/>
                  </a:cubicBezTo>
                  <a:cubicBezTo>
                    <a:pt x="179" y="86"/>
                    <a:pt x="178" y="86"/>
                    <a:pt x="178" y="86"/>
                  </a:cubicBezTo>
                  <a:close/>
                  <a:moveTo>
                    <a:pt x="199" y="84"/>
                  </a:moveTo>
                  <a:cubicBezTo>
                    <a:pt x="197" y="84"/>
                    <a:pt x="196" y="83"/>
                    <a:pt x="196" y="82"/>
                  </a:cubicBezTo>
                  <a:cubicBezTo>
                    <a:pt x="195" y="80"/>
                    <a:pt x="197" y="79"/>
                    <a:pt x="198" y="78"/>
                  </a:cubicBezTo>
                  <a:cubicBezTo>
                    <a:pt x="199" y="78"/>
                    <a:pt x="199" y="78"/>
                    <a:pt x="199" y="78"/>
                  </a:cubicBezTo>
                  <a:cubicBezTo>
                    <a:pt x="200" y="78"/>
                    <a:pt x="202" y="79"/>
                    <a:pt x="202" y="81"/>
                  </a:cubicBezTo>
                  <a:cubicBezTo>
                    <a:pt x="202" y="83"/>
                    <a:pt x="201" y="84"/>
                    <a:pt x="199" y="84"/>
                  </a:cubicBezTo>
                  <a:cubicBezTo>
                    <a:pt x="199" y="84"/>
                    <a:pt x="199" y="84"/>
                    <a:pt x="199" y="84"/>
                  </a:cubicBezTo>
                  <a:cubicBezTo>
                    <a:pt x="199" y="84"/>
                    <a:pt x="199" y="84"/>
                    <a:pt x="199" y="84"/>
                  </a:cubicBezTo>
                  <a:close/>
                  <a:moveTo>
                    <a:pt x="219" y="83"/>
                  </a:moveTo>
                  <a:cubicBezTo>
                    <a:pt x="217" y="83"/>
                    <a:pt x="216" y="81"/>
                    <a:pt x="216" y="80"/>
                  </a:cubicBezTo>
                  <a:cubicBezTo>
                    <a:pt x="216" y="78"/>
                    <a:pt x="217" y="77"/>
                    <a:pt x="219" y="77"/>
                  </a:cubicBezTo>
                  <a:cubicBezTo>
                    <a:pt x="220" y="76"/>
                    <a:pt x="222" y="78"/>
                    <a:pt x="222" y="79"/>
                  </a:cubicBezTo>
                  <a:cubicBezTo>
                    <a:pt x="222" y="81"/>
                    <a:pt x="221" y="82"/>
                    <a:pt x="220" y="83"/>
                  </a:cubicBezTo>
                  <a:cubicBezTo>
                    <a:pt x="220" y="83"/>
                    <a:pt x="219" y="83"/>
                    <a:pt x="219" y="83"/>
                  </a:cubicBezTo>
                  <a:cubicBezTo>
                    <a:pt x="219" y="83"/>
                    <a:pt x="219" y="83"/>
                    <a:pt x="219" y="83"/>
                  </a:cubicBezTo>
                  <a:close/>
                  <a:moveTo>
                    <a:pt x="239" y="81"/>
                  </a:moveTo>
                  <a:cubicBezTo>
                    <a:pt x="238" y="81"/>
                    <a:pt x="236" y="80"/>
                    <a:pt x="236" y="78"/>
                  </a:cubicBezTo>
                  <a:cubicBezTo>
                    <a:pt x="236" y="76"/>
                    <a:pt x="237" y="75"/>
                    <a:pt x="239" y="75"/>
                  </a:cubicBezTo>
                  <a:cubicBezTo>
                    <a:pt x="239" y="75"/>
                    <a:pt x="239" y="75"/>
                    <a:pt x="239" y="75"/>
                  </a:cubicBezTo>
                  <a:cubicBezTo>
                    <a:pt x="241" y="75"/>
                    <a:pt x="243" y="76"/>
                    <a:pt x="243" y="78"/>
                  </a:cubicBezTo>
                  <a:cubicBezTo>
                    <a:pt x="243" y="79"/>
                    <a:pt x="242" y="81"/>
                    <a:pt x="240" y="81"/>
                  </a:cubicBezTo>
                  <a:cubicBezTo>
                    <a:pt x="240" y="78"/>
                    <a:pt x="240" y="78"/>
                    <a:pt x="240" y="78"/>
                  </a:cubicBezTo>
                  <a:cubicBezTo>
                    <a:pt x="240" y="81"/>
                    <a:pt x="240" y="81"/>
                    <a:pt x="240" y="81"/>
                  </a:cubicBezTo>
                  <a:cubicBezTo>
                    <a:pt x="239" y="81"/>
                    <a:pt x="239" y="81"/>
                    <a:pt x="239" y="81"/>
                  </a:cubicBezTo>
                  <a:close/>
                  <a:moveTo>
                    <a:pt x="260" y="79"/>
                  </a:moveTo>
                  <a:cubicBezTo>
                    <a:pt x="258" y="79"/>
                    <a:pt x="257" y="78"/>
                    <a:pt x="257" y="77"/>
                  </a:cubicBezTo>
                  <a:cubicBezTo>
                    <a:pt x="257" y="75"/>
                    <a:pt x="258" y="73"/>
                    <a:pt x="259" y="73"/>
                  </a:cubicBezTo>
                  <a:cubicBezTo>
                    <a:pt x="259" y="73"/>
                    <a:pt x="260" y="73"/>
                    <a:pt x="260" y="73"/>
                  </a:cubicBezTo>
                  <a:cubicBezTo>
                    <a:pt x="261" y="73"/>
                    <a:pt x="263" y="74"/>
                    <a:pt x="263" y="76"/>
                  </a:cubicBezTo>
                  <a:cubicBezTo>
                    <a:pt x="263" y="78"/>
                    <a:pt x="262" y="79"/>
                    <a:pt x="260" y="79"/>
                  </a:cubicBezTo>
                  <a:cubicBezTo>
                    <a:pt x="260" y="76"/>
                    <a:pt x="260" y="76"/>
                    <a:pt x="260" y="76"/>
                  </a:cubicBezTo>
                  <a:cubicBezTo>
                    <a:pt x="260" y="79"/>
                    <a:pt x="260" y="79"/>
                    <a:pt x="260" y="79"/>
                  </a:cubicBezTo>
                  <a:cubicBezTo>
                    <a:pt x="260" y="79"/>
                    <a:pt x="260" y="79"/>
                    <a:pt x="260" y="79"/>
                  </a:cubicBezTo>
                  <a:close/>
                  <a:moveTo>
                    <a:pt x="280" y="78"/>
                  </a:moveTo>
                  <a:cubicBezTo>
                    <a:pt x="278" y="78"/>
                    <a:pt x="277" y="77"/>
                    <a:pt x="277" y="75"/>
                  </a:cubicBezTo>
                  <a:cubicBezTo>
                    <a:pt x="277" y="73"/>
                    <a:pt x="278" y="72"/>
                    <a:pt x="280" y="72"/>
                  </a:cubicBezTo>
                  <a:cubicBezTo>
                    <a:pt x="281" y="72"/>
                    <a:pt x="283" y="73"/>
                    <a:pt x="283" y="74"/>
                  </a:cubicBezTo>
                  <a:cubicBezTo>
                    <a:pt x="283" y="76"/>
                    <a:pt x="282" y="78"/>
                    <a:pt x="281" y="78"/>
                  </a:cubicBezTo>
                  <a:cubicBezTo>
                    <a:pt x="280" y="78"/>
                    <a:pt x="280" y="78"/>
                    <a:pt x="280" y="78"/>
                  </a:cubicBezTo>
                  <a:cubicBezTo>
                    <a:pt x="280" y="78"/>
                    <a:pt x="280" y="78"/>
                    <a:pt x="280" y="78"/>
                  </a:cubicBezTo>
                  <a:close/>
                  <a:moveTo>
                    <a:pt x="300" y="76"/>
                  </a:moveTo>
                  <a:cubicBezTo>
                    <a:pt x="299" y="76"/>
                    <a:pt x="297" y="75"/>
                    <a:pt x="297" y="73"/>
                  </a:cubicBezTo>
                  <a:cubicBezTo>
                    <a:pt x="297" y="72"/>
                    <a:pt x="298" y="70"/>
                    <a:pt x="300" y="70"/>
                  </a:cubicBezTo>
                  <a:cubicBezTo>
                    <a:pt x="302" y="70"/>
                    <a:pt x="303" y="71"/>
                    <a:pt x="304" y="73"/>
                  </a:cubicBezTo>
                  <a:cubicBezTo>
                    <a:pt x="304" y="75"/>
                    <a:pt x="303" y="76"/>
                    <a:pt x="301" y="76"/>
                  </a:cubicBezTo>
                  <a:cubicBezTo>
                    <a:pt x="301" y="76"/>
                    <a:pt x="301" y="76"/>
                    <a:pt x="301" y="76"/>
                  </a:cubicBezTo>
                  <a:cubicBezTo>
                    <a:pt x="300" y="76"/>
                    <a:pt x="300" y="76"/>
                    <a:pt x="300" y="76"/>
                  </a:cubicBezTo>
                  <a:close/>
                  <a:moveTo>
                    <a:pt x="321" y="75"/>
                  </a:moveTo>
                  <a:cubicBezTo>
                    <a:pt x="319" y="75"/>
                    <a:pt x="318" y="73"/>
                    <a:pt x="318" y="72"/>
                  </a:cubicBezTo>
                  <a:cubicBezTo>
                    <a:pt x="318" y="70"/>
                    <a:pt x="319" y="69"/>
                    <a:pt x="320" y="69"/>
                  </a:cubicBezTo>
                  <a:cubicBezTo>
                    <a:pt x="320" y="69"/>
                    <a:pt x="321" y="69"/>
                    <a:pt x="321" y="69"/>
                  </a:cubicBezTo>
                  <a:cubicBezTo>
                    <a:pt x="323" y="69"/>
                    <a:pt x="324" y="70"/>
                    <a:pt x="324" y="71"/>
                  </a:cubicBezTo>
                  <a:cubicBezTo>
                    <a:pt x="324" y="73"/>
                    <a:pt x="323" y="75"/>
                    <a:pt x="321" y="75"/>
                  </a:cubicBezTo>
                  <a:cubicBezTo>
                    <a:pt x="321" y="72"/>
                    <a:pt x="321" y="72"/>
                    <a:pt x="321" y="72"/>
                  </a:cubicBezTo>
                  <a:cubicBezTo>
                    <a:pt x="321" y="75"/>
                    <a:pt x="321" y="75"/>
                    <a:pt x="321" y="75"/>
                  </a:cubicBezTo>
                  <a:cubicBezTo>
                    <a:pt x="321" y="75"/>
                    <a:pt x="321" y="75"/>
                    <a:pt x="321" y="75"/>
                  </a:cubicBezTo>
                  <a:close/>
                  <a:moveTo>
                    <a:pt x="341" y="73"/>
                  </a:moveTo>
                  <a:cubicBezTo>
                    <a:pt x="339" y="73"/>
                    <a:pt x="338" y="72"/>
                    <a:pt x="338" y="70"/>
                  </a:cubicBezTo>
                  <a:cubicBezTo>
                    <a:pt x="338" y="69"/>
                    <a:pt x="339" y="67"/>
                    <a:pt x="341" y="67"/>
                  </a:cubicBezTo>
                  <a:cubicBezTo>
                    <a:pt x="341" y="67"/>
                    <a:pt x="341" y="67"/>
                    <a:pt x="341" y="67"/>
                  </a:cubicBezTo>
                  <a:cubicBezTo>
                    <a:pt x="343" y="67"/>
                    <a:pt x="344" y="68"/>
                    <a:pt x="344" y="70"/>
                  </a:cubicBezTo>
                  <a:cubicBezTo>
                    <a:pt x="345" y="72"/>
                    <a:pt x="343" y="73"/>
                    <a:pt x="342" y="73"/>
                  </a:cubicBezTo>
                  <a:cubicBezTo>
                    <a:pt x="341" y="70"/>
                    <a:pt x="341" y="70"/>
                    <a:pt x="341" y="70"/>
                  </a:cubicBezTo>
                  <a:cubicBezTo>
                    <a:pt x="341" y="73"/>
                    <a:pt x="341" y="73"/>
                    <a:pt x="341" y="73"/>
                  </a:cubicBezTo>
                  <a:cubicBezTo>
                    <a:pt x="341" y="73"/>
                    <a:pt x="341" y="73"/>
                    <a:pt x="341" y="73"/>
                  </a:cubicBezTo>
                  <a:close/>
                  <a:moveTo>
                    <a:pt x="361" y="71"/>
                  </a:moveTo>
                  <a:cubicBezTo>
                    <a:pt x="360" y="71"/>
                    <a:pt x="359" y="70"/>
                    <a:pt x="358" y="69"/>
                  </a:cubicBezTo>
                  <a:cubicBezTo>
                    <a:pt x="358" y="67"/>
                    <a:pt x="359" y="66"/>
                    <a:pt x="361" y="66"/>
                  </a:cubicBezTo>
                  <a:cubicBezTo>
                    <a:pt x="361" y="66"/>
                    <a:pt x="362" y="65"/>
                    <a:pt x="362" y="65"/>
                  </a:cubicBezTo>
                  <a:cubicBezTo>
                    <a:pt x="363" y="65"/>
                    <a:pt x="365" y="67"/>
                    <a:pt x="365" y="68"/>
                  </a:cubicBezTo>
                  <a:cubicBezTo>
                    <a:pt x="365" y="70"/>
                    <a:pt x="364" y="71"/>
                    <a:pt x="362" y="71"/>
                  </a:cubicBezTo>
                  <a:cubicBezTo>
                    <a:pt x="362" y="68"/>
                    <a:pt x="362" y="68"/>
                    <a:pt x="362" y="68"/>
                  </a:cubicBezTo>
                  <a:cubicBezTo>
                    <a:pt x="362" y="71"/>
                    <a:pt x="362" y="71"/>
                    <a:pt x="362" y="71"/>
                  </a:cubicBezTo>
                  <a:cubicBezTo>
                    <a:pt x="362" y="71"/>
                    <a:pt x="361" y="71"/>
                    <a:pt x="361" y="71"/>
                  </a:cubicBezTo>
                  <a:close/>
                  <a:moveTo>
                    <a:pt x="1126" y="70"/>
                  </a:moveTo>
                  <a:cubicBezTo>
                    <a:pt x="1125" y="70"/>
                    <a:pt x="1124" y="69"/>
                    <a:pt x="1123" y="68"/>
                  </a:cubicBezTo>
                  <a:cubicBezTo>
                    <a:pt x="1123" y="68"/>
                    <a:pt x="1123" y="68"/>
                    <a:pt x="1123" y="68"/>
                  </a:cubicBezTo>
                  <a:cubicBezTo>
                    <a:pt x="1122" y="66"/>
                    <a:pt x="1123" y="65"/>
                    <a:pt x="1125" y="64"/>
                  </a:cubicBezTo>
                  <a:cubicBezTo>
                    <a:pt x="1126" y="63"/>
                    <a:pt x="1128" y="64"/>
                    <a:pt x="1129" y="65"/>
                  </a:cubicBezTo>
                  <a:cubicBezTo>
                    <a:pt x="1129" y="66"/>
                    <a:pt x="1129" y="66"/>
                    <a:pt x="1129" y="66"/>
                  </a:cubicBezTo>
                  <a:cubicBezTo>
                    <a:pt x="1129" y="67"/>
                    <a:pt x="1129" y="69"/>
                    <a:pt x="1127" y="70"/>
                  </a:cubicBezTo>
                  <a:cubicBezTo>
                    <a:pt x="1127" y="70"/>
                    <a:pt x="1126" y="70"/>
                    <a:pt x="1126" y="70"/>
                  </a:cubicBezTo>
                  <a:close/>
                  <a:moveTo>
                    <a:pt x="382" y="70"/>
                  </a:moveTo>
                  <a:cubicBezTo>
                    <a:pt x="380" y="70"/>
                    <a:pt x="379" y="69"/>
                    <a:pt x="379" y="67"/>
                  </a:cubicBezTo>
                  <a:cubicBezTo>
                    <a:pt x="379" y="65"/>
                    <a:pt x="380" y="64"/>
                    <a:pt x="381" y="64"/>
                  </a:cubicBezTo>
                  <a:cubicBezTo>
                    <a:pt x="383" y="64"/>
                    <a:pt x="385" y="65"/>
                    <a:pt x="385" y="67"/>
                  </a:cubicBezTo>
                  <a:cubicBezTo>
                    <a:pt x="385" y="68"/>
                    <a:pt x="384" y="70"/>
                    <a:pt x="382" y="70"/>
                  </a:cubicBezTo>
                  <a:cubicBezTo>
                    <a:pt x="382" y="70"/>
                    <a:pt x="382" y="70"/>
                    <a:pt x="382" y="70"/>
                  </a:cubicBezTo>
                  <a:cubicBezTo>
                    <a:pt x="382" y="70"/>
                    <a:pt x="382" y="70"/>
                    <a:pt x="382" y="70"/>
                  </a:cubicBezTo>
                  <a:close/>
                  <a:moveTo>
                    <a:pt x="402" y="68"/>
                  </a:moveTo>
                  <a:cubicBezTo>
                    <a:pt x="400" y="68"/>
                    <a:pt x="399" y="67"/>
                    <a:pt x="399" y="65"/>
                  </a:cubicBezTo>
                  <a:cubicBezTo>
                    <a:pt x="399" y="64"/>
                    <a:pt x="400" y="62"/>
                    <a:pt x="402" y="62"/>
                  </a:cubicBezTo>
                  <a:cubicBezTo>
                    <a:pt x="403" y="62"/>
                    <a:pt x="405" y="63"/>
                    <a:pt x="405" y="65"/>
                  </a:cubicBezTo>
                  <a:cubicBezTo>
                    <a:pt x="405" y="66"/>
                    <a:pt x="404" y="68"/>
                    <a:pt x="403" y="68"/>
                  </a:cubicBezTo>
                  <a:cubicBezTo>
                    <a:pt x="402" y="68"/>
                    <a:pt x="402" y="68"/>
                    <a:pt x="402" y="68"/>
                  </a:cubicBezTo>
                  <a:cubicBezTo>
                    <a:pt x="402" y="68"/>
                    <a:pt x="402" y="68"/>
                    <a:pt x="402" y="68"/>
                  </a:cubicBezTo>
                  <a:close/>
                  <a:moveTo>
                    <a:pt x="422" y="66"/>
                  </a:moveTo>
                  <a:cubicBezTo>
                    <a:pt x="421" y="66"/>
                    <a:pt x="420" y="65"/>
                    <a:pt x="419" y="64"/>
                  </a:cubicBezTo>
                  <a:cubicBezTo>
                    <a:pt x="419" y="62"/>
                    <a:pt x="420" y="60"/>
                    <a:pt x="422" y="60"/>
                  </a:cubicBezTo>
                  <a:cubicBezTo>
                    <a:pt x="422" y="60"/>
                    <a:pt x="422" y="60"/>
                    <a:pt x="422" y="60"/>
                  </a:cubicBezTo>
                  <a:cubicBezTo>
                    <a:pt x="424" y="60"/>
                    <a:pt x="426" y="61"/>
                    <a:pt x="426" y="63"/>
                  </a:cubicBezTo>
                  <a:cubicBezTo>
                    <a:pt x="426" y="65"/>
                    <a:pt x="425" y="66"/>
                    <a:pt x="423" y="66"/>
                  </a:cubicBezTo>
                  <a:cubicBezTo>
                    <a:pt x="423" y="66"/>
                    <a:pt x="423" y="66"/>
                    <a:pt x="423" y="66"/>
                  </a:cubicBezTo>
                  <a:cubicBezTo>
                    <a:pt x="423" y="66"/>
                    <a:pt x="422" y="66"/>
                    <a:pt x="422" y="66"/>
                  </a:cubicBezTo>
                  <a:close/>
                  <a:moveTo>
                    <a:pt x="443" y="64"/>
                  </a:moveTo>
                  <a:cubicBezTo>
                    <a:pt x="441" y="64"/>
                    <a:pt x="440" y="63"/>
                    <a:pt x="440" y="62"/>
                  </a:cubicBezTo>
                  <a:cubicBezTo>
                    <a:pt x="440" y="60"/>
                    <a:pt x="441" y="59"/>
                    <a:pt x="442" y="58"/>
                  </a:cubicBezTo>
                  <a:cubicBezTo>
                    <a:pt x="444" y="58"/>
                    <a:pt x="446" y="59"/>
                    <a:pt x="446" y="61"/>
                  </a:cubicBezTo>
                  <a:cubicBezTo>
                    <a:pt x="446" y="63"/>
                    <a:pt x="445" y="64"/>
                    <a:pt x="443" y="64"/>
                  </a:cubicBezTo>
                  <a:cubicBezTo>
                    <a:pt x="443" y="64"/>
                    <a:pt x="443" y="64"/>
                    <a:pt x="443" y="64"/>
                  </a:cubicBezTo>
                  <a:cubicBezTo>
                    <a:pt x="443" y="64"/>
                    <a:pt x="443" y="64"/>
                    <a:pt x="443" y="64"/>
                  </a:cubicBezTo>
                  <a:close/>
                  <a:moveTo>
                    <a:pt x="463" y="62"/>
                  </a:moveTo>
                  <a:cubicBezTo>
                    <a:pt x="461" y="62"/>
                    <a:pt x="460" y="61"/>
                    <a:pt x="460" y="60"/>
                  </a:cubicBezTo>
                  <a:cubicBezTo>
                    <a:pt x="460" y="58"/>
                    <a:pt x="461" y="57"/>
                    <a:pt x="463" y="56"/>
                  </a:cubicBezTo>
                  <a:cubicBezTo>
                    <a:pt x="463" y="56"/>
                    <a:pt x="463" y="56"/>
                    <a:pt x="463" y="56"/>
                  </a:cubicBezTo>
                  <a:cubicBezTo>
                    <a:pt x="465" y="56"/>
                    <a:pt x="466" y="57"/>
                    <a:pt x="466" y="59"/>
                  </a:cubicBezTo>
                  <a:cubicBezTo>
                    <a:pt x="467" y="61"/>
                    <a:pt x="465" y="62"/>
                    <a:pt x="464" y="62"/>
                  </a:cubicBezTo>
                  <a:cubicBezTo>
                    <a:pt x="463" y="62"/>
                    <a:pt x="463" y="62"/>
                    <a:pt x="463" y="62"/>
                  </a:cubicBezTo>
                  <a:cubicBezTo>
                    <a:pt x="463" y="62"/>
                    <a:pt x="463" y="62"/>
                    <a:pt x="463" y="62"/>
                  </a:cubicBezTo>
                  <a:close/>
                  <a:moveTo>
                    <a:pt x="483" y="60"/>
                  </a:moveTo>
                  <a:cubicBezTo>
                    <a:pt x="482" y="60"/>
                    <a:pt x="480" y="59"/>
                    <a:pt x="480" y="58"/>
                  </a:cubicBezTo>
                  <a:cubicBezTo>
                    <a:pt x="480" y="56"/>
                    <a:pt x="481" y="54"/>
                    <a:pt x="483" y="54"/>
                  </a:cubicBezTo>
                  <a:cubicBezTo>
                    <a:pt x="483" y="54"/>
                    <a:pt x="483" y="54"/>
                    <a:pt x="483" y="54"/>
                  </a:cubicBezTo>
                  <a:cubicBezTo>
                    <a:pt x="485" y="54"/>
                    <a:pt x="486" y="55"/>
                    <a:pt x="487" y="57"/>
                  </a:cubicBezTo>
                  <a:cubicBezTo>
                    <a:pt x="487" y="59"/>
                    <a:pt x="486" y="60"/>
                    <a:pt x="484" y="60"/>
                  </a:cubicBezTo>
                  <a:cubicBezTo>
                    <a:pt x="484" y="60"/>
                    <a:pt x="484" y="60"/>
                    <a:pt x="484" y="60"/>
                  </a:cubicBezTo>
                  <a:cubicBezTo>
                    <a:pt x="483" y="60"/>
                    <a:pt x="483" y="60"/>
                    <a:pt x="483" y="60"/>
                  </a:cubicBezTo>
                  <a:close/>
                  <a:moveTo>
                    <a:pt x="504" y="58"/>
                  </a:moveTo>
                  <a:cubicBezTo>
                    <a:pt x="502" y="58"/>
                    <a:pt x="501" y="57"/>
                    <a:pt x="501" y="55"/>
                  </a:cubicBezTo>
                  <a:cubicBezTo>
                    <a:pt x="500" y="54"/>
                    <a:pt x="502" y="52"/>
                    <a:pt x="503" y="52"/>
                  </a:cubicBezTo>
                  <a:cubicBezTo>
                    <a:pt x="505" y="52"/>
                    <a:pt x="507" y="53"/>
                    <a:pt x="507" y="55"/>
                  </a:cubicBezTo>
                  <a:cubicBezTo>
                    <a:pt x="507" y="56"/>
                    <a:pt x="506" y="58"/>
                    <a:pt x="504" y="58"/>
                  </a:cubicBezTo>
                  <a:cubicBezTo>
                    <a:pt x="504" y="58"/>
                    <a:pt x="504" y="58"/>
                    <a:pt x="504" y="58"/>
                  </a:cubicBezTo>
                  <a:cubicBezTo>
                    <a:pt x="504" y="58"/>
                    <a:pt x="504" y="58"/>
                    <a:pt x="504" y="58"/>
                  </a:cubicBezTo>
                  <a:close/>
                  <a:moveTo>
                    <a:pt x="524" y="56"/>
                  </a:moveTo>
                  <a:cubicBezTo>
                    <a:pt x="522" y="56"/>
                    <a:pt x="521" y="55"/>
                    <a:pt x="521" y="53"/>
                  </a:cubicBezTo>
                  <a:cubicBezTo>
                    <a:pt x="521" y="51"/>
                    <a:pt x="522" y="50"/>
                    <a:pt x="523" y="50"/>
                  </a:cubicBezTo>
                  <a:cubicBezTo>
                    <a:pt x="525" y="50"/>
                    <a:pt x="527" y="51"/>
                    <a:pt x="527" y="52"/>
                  </a:cubicBezTo>
                  <a:cubicBezTo>
                    <a:pt x="527" y="54"/>
                    <a:pt x="526" y="56"/>
                    <a:pt x="525" y="56"/>
                  </a:cubicBezTo>
                  <a:cubicBezTo>
                    <a:pt x="525" y="56"/>
                    <a:pt x="524" y="56"/>
                    <a:pt x="524" y="56"/>
                  </a:cubicBezTo>
                  <a:cubicBezTo>
                    <a:pt x="524" y="56"/>
                    <a:pt x="524" y="56"/>
                    <a:pt x="524" y="56"/>
                  </a:cubicBezTo>
                  <a:close/>
                  <a:moveTo>
                    <a:pt x="544" y="53"/>
                  </a:moveTo>
                  <a:cubicBezTo>
                    <a:pt x="542" y="53"/>
                    <a:pt x="541" y="52"/>
                    <a:pt x="541" y="51"/>
                  </a:cubicBezTo>
                  <a:cubicBezTo>
                    <a:pt x="541" y="49"/>
                    <a:pt x="542" y="48"/>
                    <a:pt x="544" y="47"/>
                  </a:cubicBezTo>
                  <a:cubicBezTo>
                    <a:pt x="544" y="47"/>
                    <a:pt x="544" y="47"/>
                    <a:pt x="544" y="47"/>
                  </a:cubicBezTo>
                  <a:cubicBezTo>
                    <a:pt x="546" y="47"/>
                    <a:pt x="547" y="48"/>
                    <a:pt x="547" y="50"/>
                  </a:cubicBezTo>
                  <a:cubicBezTo>
                    <a:pt x="548" y="52"/>
                    <a:pt x="546" y="53"/>
                    <a:pt x="545" y="53"/>
                  </a:cubicBezTo>
                  <a:cubicBezTo>
                    <a:pt x="544" y="50"/>
                    <a:pt x="544" y="50"/>
                    <a:pt x="544" y="50"/>
                  </a:cubicBezTo>
                  <a:cubicBezTo>
                    <a:pt x="544" y="53"/>
                    <a:pt x="544" y="53"/>
                    <a:pt x="544" y="53"/>
                  </a:cubicBezTo>
                  <a:cubicBezTo>
                    <a:pt x="544" y="53"/>
                    <a:pt x="544" y="53"/>
                    <a:pt x="544" y="53"/>
                  </a:cubicBezTo>
                  <a:close/>
                  <a:moveTo>
                    <a:pt x="1117" y="52"/>
                  </a:moveTo>
                  <a:cubicBezTo>
                    <a:pt x="1116" y="52"/>
                    <a:pt x="1115" y="51"/>
                    <a:pt x="1115" y="50"/>
                  </a:cubicBezTo>
                  <a:cubicBezTo>
                    <a:pt x="1114" y="50"/>
                    <a:pt x="1114" y="50"/>
                    <a:pt x="1114" y="50"/>
                  </a:cubicBezTo>
                  <a:cubicBezTo>
                    <a:pt x="1114" y="48"/>
                    <a:pt x="1114" y="46"/>
                    <a:pt x="1116" y="46"/>
                  </a:cubicBezTo>
                  <a:cubicBezTo>
                    <a:pt x="1117" y="45"/>
                    <a:pt x="1119" y="45"/>
                    <a:pt x="1120" y="47"/>
                  </a:cubicBezTo>
                  <a:cubicBezTo>
                    <a:pt x="1120" y="48"/>
                    <a:pt x="1120" y="50"/>
                    <a:pt x="1119" y="51"/>
                  </a:cubicBezTo>
                  <a:cubicBezTo>
                    <a:pt x="1118" y="51"/>
                    <a:pt x="1118" y="52"/>
                    <a:pt x="1117" y="52"/>
                  </a:cubicBezTo>
                  <a:close/>
                  <a:moveTo>
                    <a:pt x="564" y="51"/>
                  </a:moveTo>
                  <a:cubicBezTo>
                    <a:pt x="563" y="51"/>
                    <a:pt x="561" y="50"/>
                    <a:pt x="561" y="48"/>
                  </a:cubicBezTo>
                  <a:cubicBezTo>
                    <a:pt x="561" y="47"/>
                    <a:pt x="562" y="45"/>
                    <a:pt x="564" y="45"/>
                  </a:cubicBezTo>
                  <a:cubicBezTo>
                    <a:pt x="564" y="45"/>
                    <a:pt x="564" y="45"/>
                    <a:pt x="564" y="45"/>
                  </a:cubicBezTo>
                  <a:cubicBezTo>
                    <a:pt x="566" y="45"/>
                    <a:pt x="567" y="46"/>
                    <a:pt x="568" y="48"/>
                  </a:cubicBezTo>
                  <a:cubicBezTo>
                    <a:pt x="568" y="49"/>
                    <a:pt x="567" y="51"/>
                    <a:pt x="565" y="51"/>
                  </a:cubicBezTo>
                  <a:cubicBezTo>
                    <a:pt x="565" y="51"/>
                    <a:pt x="565" y="51"/>
                    <a:pt x="565" y="51"/>
                  </a:cubicBezTo>
                  <a:cubicBezTo>
                    <a:pt x="564" y="51"/>
                    <a:pt x="564" y="51"/>
                    <a:pt x="564" y="51"/>
                  </a:cubicBezTo>
                  <a:close/>
                  <a:moveTo>
                    <a:pt x="584" y="49"/>
                  </a:moveTo>
                  <a:cubicBezTo>
                    <a:pt x="583" y="49"/>
                    <a:pt x="582" y="47"/>
                    <a:pt x="582" y="46"/>
                  </a:cubicBezTo>
                  <a:cubicBezTo>
                    <a:pt x="581" y="44"/>
                    <a:pt x="582" y="43"/>
                    <a:pt x="584" y="43"/>
                  </a:cubicBezTo>
                  <a:cubicBezTo>
                    <a:pt x="585" y="43"/>
                    <a:pt x="585" y="43"/>
                    <a:pt x="585" y="43"/>
                  </a:cubicBezTo>
                  <a:cubicBezTo>
                    <a:pt x="586" y="42"/>
                    <a:pt x="588" y="44"/>
                    <a:pt x="588" y="45"/>
                  </a:cubicBezTo>
                  <a:cubicBezTo>
                    <a:pt x="588" y="47"/>
                    <a:pt x="587" y="48"/>
                    <a:pt x="585" y="48"/>
                  </a:cubicBezTo>
                  <a:cubicBezTo>
                    <a:pt x="585" y="49"/>
                    <a:pt x="585" y="49"/>
                    <a:pt x="585" y="49"/>
                  </a:cubicBezTo>
                  <a:cubicBezTo>
                    <a:pt x="585" y="49"/>
                    <a:pt x="585" y="49"/>
                    <a:pt x="584" y="49"/>
                  </a:cubicBezTo>
                  <a:close/>
                  <a:moveTo>
                    <a:pt x="605" y="46"/>
                  </a:moveTo>
                  <a:cubicBezTo>
                    <a:pt x="603" y="46"/>
                    <a:pt x="602" y="45"/>
                    <a:pt x="602" y="43"/>
                  </a:cubicBezTo>
                  <a:cubicBezTo>
                    <a:pt x="602" y="42"/>
                    <a:pt x="603" y="40"/>
                    <a:pt x="604" y="40"/>
                  </a:cubicBezTo>
                  <a:cubicBezTo>
                    <a:pt x="605" y="40"/>
                    <a:pt x="605" y="40"/>
                    <a:pt x="605" y="40"/>
                  </a:cubicBezTo>
                  <a:cubicBezTo>
                    <a:pt x="606" y="40"/>
                    <a:pt x="608" y="41"/>
                    <a:pt x="608" y="43"/>
                  </a:cubicBezTo>
                  <a:cubicBezTo>
                    <a:pt x="608" y="44"/>
                    <a:pt x="607" y="46"/>
                    <a:pt x="606" y="46"/>
                  </a:cubicBezTo>
                  <a:cubicBezTo>
                    <a:pt x="605" y="46"/>
                    <a:pt x="605" y="46"/>
                    <a:pt x="605" y="46"/>
                  </a:cubicBezTo>
                  <a:cubicBezTo>
                    <a:pt x="605" y="46"/>
                    <a:pt x="605" y="46"/>
                    <a:pt x="605" y="46"/>
                  </a:cubicBezTo>
                  <a:close/>
                  <a:moveTo>
                    <a:pt x="625" y="43"/>
                  </a:moveTo>
                  <a:cubicBezTo>
                    <a:pt x="623" y="43"/>
                    <a:pt x="622" y="42"/>
                    <a:pt x="622" y="41"/>
                  </a:cubicBezTo>
                  <a:cubicBezTo>
                    <a:pt x="622" y="39"/>
                    <a:pt x="623" y="38"/>
                    <a:pt x="625" y="38"/>
                  </a:cubicBezTo>
                  <a:cubicBezTo>
                    <a:pt x="626" y="37"/>
                    <a:pt x="628" y="38"/>
                    <a:pt x="628" y="40"/>
                  </a:cubicBezTo>
                  <a:cubicBezTo>
                    <a:pt x="628" y="42"/>
                    <a:pt x="627" y="43"/>
                    <a:pt x="626" y="43"/>
                  </a:cubicBezTo>
                  <a:cubicBezTo>
                    <a:pt x="625" y="43"/>
                    <a:pt x="625" y="43"/>
                    <a:pt x="625" y="43"/>
                  </a:cubicBezTo>
                  <a:cubicBezTo>
                    <a:pt x="625" y="43"/>
                    <a:pt x="625" y="43"/>
                    <a:pt x="625" y="43"/>
                  </a:cubicBezTo>
                  <a:close/>
                  <a:moveTo>
                    <a:pt x="645" y="41"/>
                  </a:moveTo>
                  <a:cubicBezTo>
                    <a:pt x="644" y="41"/>
                    <a:pt x="642" y="40"/>
                    <a:pt x="642" y="38"/>
                  </a:cubicBezTo>
                  <a:cubicBezTo>
                    <a:pt x="642" y="37"/>
                    <a:pt x="643" y="35"/>
                    <a:pt x="645" y="35"/>
                  </a:cubicBezTo>
                  <a:cubicBezTo>
                    <a:pt x="647" y="35"/>
                    <a:pt x="648" y="36"/>
                    <a:pt x="648" y="38"/>
                  </a:cubicBezTo>
                  <a:cubicBezTo>
                    <a:pt x="649" y="39"/>
                    <a:pt x="648" y="41"/>
                    <a:pt x="646" y="41"/>
                  </a:cubicBezTo>
                  <a:cubicBezTo>
                    <a:pt x="646" y="41"/>
                    <a:pt x="646" y="41"/>
                    <a:pt x="646" y="41"/>
                  </a:cubicBezTo>
                  <a:cubicBezTo>
                    <a:pt x="645" y="41"/>
                    <a:pt x="645" y="41"/>
                    <a:pt x="645" y="41"/>
                  </a:cubicBezTo>
                  <a:close/>
                  <a:moveTo>
                    <a:pt x="665" y="38"/>
                  </a:moveTo>
                  <a:cubicBezTo>
                    <a:pt x="664" y="38"/>
                    <a:pt x="663" y="37"/>
                    <a:pt x="662" y="36"/>
                  </a:cubicBezTo>
                  <a:cubicBezTo>
                    <a:pt x="662" y="34"/>
                    <a:pt x="663" y="33"/>
                    <a:pt x="665" y="32"/>
                  </a:cubicBezTo>
                  <a:cubicBezTo>
                    <a:pt x="667" y="32"/>
                    <a:pt x="668" y="33"/>
                    <a:pt x="669" y="35"/>
                  </a:cubicBezTo>
                  <a:cubicBezTo>
                    <a:pt x="669" y="37"/>
                    <a:pt x="668" y="38"/>
                    <a:pt x="666" y="38"/>
                  </a:cubicBezTo>
                  <a:cubicBezTo>
                    <a:pt x="666" y="38"/>
                    <a:pt x="666" y="38"/>
                    <a:pt x="666" y="38"/>
                  </a:cubicBezTo>
                  <a:cubicBezTo>
                    <a:pt x="666" y="38"/>
                    <a:pt x="666" y="38"/>
                    <a:pt x="665" y="38"/>
                  </a:cubicBezTo>
                  <a:close/>
                  <a:moveTo>
                    <a:pt x="686" y="36"/>
                  </a:moveTo>
                  <a:cubicBezTo>
                    <a:pt x="684" y="36"/>
                    <a:pt x="683" y="35"/>
                    <a:pt x="683" y="33"/>
                  </a:cubicBezTo>
                  <a:cubicBezTo>
                    <a:pt x="683" y="31"/>
                    <a:pt x="684" y="30"/>
                    <a:pt x="685" y="30"/>
                  </a:cubicBezTo>
                  <a:cubicBezTo>
                    <a:pt x="687" y="30"/>
                    <a:pt x="689" y="31"/>
                    <a:pt x="689" y="32"/>
                  </a:cubicBezTo>
                  <a:cubicBezTo>
                    <a:pt x="689" y="34"/>
                    <a:pt x="688" y="35"/>
                    <a:pt x="687" y="36"/>
                  </a:cubicBezTo>
                  <a:cubicBezTo>
                    <a:pt x="686" y="36"/>
                    <a:pt x="686" y="36"/>
                    <a:pt x="686" y="36"/>
                  </a:cubicBezTo>
                  <a:cubicBezTo>
                    <a:pt x="686" y="36"/>
                    <a:pt x="686" y="36"/>
                    <a:pt x="686" y="36"/>
                  </a:cubicBezTo>
                  <a:close/>
                  <a:moveTo>
                    <a:pt x="1106" y="35"/>
                  </a:moveTo>
                  <a:cubicBezTo>
                    <a:pt x="1105" y="35"/>
                    <a:pt x="1104" y="34"/>
                    <a:pt x="1103" y="34"/>
                  </a:cubicBezTo>
                  <a:cubicBezTo>
                    <a:pt x="1103" y="34"/>
                    <a:pt x="1103" y="34"/>
                    <a:pt x="1103" y="34"/>
                  </a:cubicBezTo>
                  <a:cubicBezTo>
                    <a:pt x="1102" y="32"/>
                    <a:pt x="1102" y="30"/>
                    <a:pt x="1103" y="29"/>
                  </a:cubicBezTo>
                  <a:cubicBezTo>
                    <a:pt x="1105" y="28"/>
                    <a:pt x="1107" y="28"/>
                    <a:pt x="1108" y="30"/>
                  </a:cubicBezTo>
                  <a:cubicBezTo>
                    <a:pt x="1108" y="30"/>
                    <a:pt x="1108" y="30"/>
                    <a:pt x="1108" y="30"/>
                  </a:cubicBezTo>
                  <a:cubicBezTo>
                    <a:pt x="1109" y="31"/>
                    <a:pt x="1109" y="33"/>
                    <a:pt x="1108" y="34"/>
                  </a:cubicBezTo>
                  <a:cubicBezTo>
                    <a:pt x="1107" y="35"/>
                    <a:pt x="1106" y="35"/>
                    <a:pt x="1106" y="35"/>
                  </a:cubicBezTo>
                  <a:close/>
                  <a:moveTo>
                    <a:pt x="706" y="33"/>
                  </a:moveTo>
                  <a:cubicBezTo>
                    <a:pt x="704" y="33"/>
                    <a:pt x="703" y="32"/>
                    <a:pt x="703" y="30"/>
                  </a:cubicBezTo>
                  <a:cubicBezTo>
                    <a:pt x="703" y="29"/>
                    <a:pt x="704" y="27"/>
                    <a:pt x="706" y="27"/>
                  </a:cubicBezTo>
                  <a:cubicBezTo>
                    <a:pt x="707" y="27"/>
                    <a:pt x="709" y="28"/>
                    <a:pt x="709" y="30"/>
                  </a:cubicBezTo>
                  <a:cubicBezTo>
                    <a:pt x="709" y="31"/>
                    <a:pt x="708" y="33"/>
                    <a:pt x="707" y="33"/>
                  </a:cubicBezTo>
                  <a:cubicBezTo>
                    <a:pt x="706" y="33"/>
                    <a:pt x="706" y="33"/>
                    <a:pt x="706" y="33"/>
                  </a:cubicBezTo>
                  <a:cubicBezTo>
                    <a:pt x="706" y="33"/>
                    <a:pt x="706" y="33"/>
                    <a:pt x="706" y="33"/>
                  </a:cubicBezTo>
                  <a:close/>
                  <a:moveTo>
                    <a:pt x="726" y="31"/>
                  </a:moveTo>
                  <a:cubicBezTo>
                    <a:pt x="725" y="31"/>
                    <a:pt x="723" y="29"/>
                    <a:pt x="723" y="28"/>
                  </a:cubicBezTo>
                  <a:cubicBezTo>
                    <a:pt x="723" y="26"/>
                    <a:pt x="724" y="25"/>
                    <a:pt x="726" y="25"/>
                  </a:cubicBezTo>
                  <a:cubicBezTo>
                    <a:pt x="727" y="24"/>
                    <a:pt x="729" y="25"/>
                    <a:pt x="729" y="27"/>
                  </a:cubicBezTo>
                  <a:cubicBezTo>
                    <a:pt x="730" y="29"/>
                    <a:pt x="729" y="30"/>
                    <a:pt x="727" y="30"/>
                  </a:cubicBezTo>
                  <a:cubicBezTo>
                    <a:pt x="727" y="31"/>
                    <a:pt x="727" y="31"/>
                    <a:pt x="727" y="31"/>
                  </a:cubicBezTo>
                  <a:cubicBezTo>
                    <a:pt x="726" y="31"/>
                    <a:pt x="726" y="31"/>
                    <a:pt x="726" y="31"/>
                  </a:cubicBezTo>
                  <a:close/>
                  <a:moveTo>
                    <a:pt x="746" y="28"/>
                  </a:moveTo>
                  <a:cubicBezTo>
                    <a:pt x="745" y="28"/>
                    <a:pt x="744" y="27"/>
                    <a:pt x="743" y="25"/>
                  </a:cubicBezTo>
                  <a:cubicBezTo>
                    <a:pt x="743" y="24"/>
                    <a:pt x="744" y="22"/>
                    <a:pt x="746" y="22"/>
                  </a:cubicBezTo>
                  <a:cubicBezTo>
                    <a:pt x="748" y="22"/>
                    <a:pt x="749" y="23"/>
                    <a:pt x="750" y="25"/>
                  </a:cubicBezTo>
                  <a:cubicBezTo>
                    <a:pt x="750" y="26"/>
                    <a:pt x="749" y="28"/>
                    <a:pt x="747" y="28"/>
                  </a:cubicBezTo>
                  <a:cubicBezTo>
                    <a:pt x="747" y="28"/>
                    <a:pt x="747" y="28"/>
                    <a:pt x="747" y="28"/>
                  </a:cubicBezTo>
                  <a:cubicBezTo>
                    <a:pt x="747" y="28"/>
                    <a:pt x="747" y="28"/>
                    <a:pt x="746" y="28"/>
                  </a:cubicBezTo>
                  <a:close/>
                  <a:moveTo>
                    <a:pt x="767" y="25"/>
                  </a:moveTo>
                  <a:cubicBezTo>
                    <a:pt x="765" y="25"/>
                    <a:pt x="764" y="24"/>
                    <a:pt x="764" y="23"/>
                  </a:cubicBezTo>
                  <a:cubicBezTo>
                    <a:pt x="763" y="21"/>
                    <a:pt x="765" y="20"/>
                    <a:pt x="766" y="19"/>
                  </a:cubicBezTo>
                  <a:cubicBezTo>
                    <a:pt x="767" y="19"/>
                    <a:pt x="767" y="19"/>
                    <a:pt x="767" y="19"/>
                  </a:cubicBezTo>
                  <a:cubicBezTo>
                    <a:pt x="768" y="19"/>
                    <a:pt x="770" y="20"/>
                    <a:pt x="770" y="22"/>
                  </a:cubicBezTo>
                  <a:cubicBezTo>
                    <a:pt x="770" y="24"/>
                    <a:pt x="769" y="25"/>
                    <a:pt x="767" y="25"/>
                  </a:cubicBezTo>
                  <a:cubicBezTo>
                    <a:pt x="767" y="25"/>
                    <a:pt x="767" y="25"/>
                    <a:pt x="767" y="25"/>
                  </a:cubicBezTo>
                  <a:cubicBezTo>
                    <a:pt x="767" y="25"/>
                    <a:pt x="767" y="25"/>
                    <a:pt x="767" y="25"/>
                  </a:cubicBezTo>
                  <a:close/>
                  <a:moveTo>
                    <a:pt x="787" y="23"/>
                  </a:moveTo>
                  <a:cubicBezTo>
                    <a:pt x="785" y="23"/>
                    <a:pt x="784" y="22"/>
                    <a:pt x="784" y="20"/>
                  </a:cubicBezTo>
                  <a:cubicBezTo>
                    <a:pt x="784" y="19"/>
                    <a:pt x="785" y="17"/>
                    <a:pt x="787" y="17"/>
                  </a:cubicBezTo>
                  <a:cubicBezTo>
                    <a:pt x="787" y="17"/>
                    <a:pt x="787" y="17"/>
                    <a:pt x="787" y="17"/>
                  </a:cubicBezTo>
                  <a:cubicBezTo>
                    <a:pt x="789" y="17"/>
                    <a:pt x="790" y="18"/>
                    <a:pt x="790" y="19"/>
                  </a:cubicBezTo>
                  <a:cubicBezTo>
                    <a:pt x="790" y="21"/>
                    <a:pt x="789" y="23"/>
                    <a:pt x="788" y="23"/>
                  </a:cubicBezTo>
                  <a:cubicBezTo>
                    <a:pt x="787" y="23"/>
                    <a:pt x="787" y="23"/>
                    <a:pt x="787" y="23"/>
                  </a:cubicBezTo>
                  <a:cubicBezTo>
                    <a:pt x="787" y="23"/>
                    <a:pt x="787" y="23"/>
                    <a:pt x="787" y="23"/>
                  </a:cubicBezTo>
                  <a:close/>
                  <a:moveTo>
                    <a:pt x="1090" y="22"/>
                  </a:moveTo>
                  <a:cubicBezTo>
                    <a:pt x="1090" y="22"/>
                    <a:pt x="1089" y="22"/>
                    <a:pt x="1089" y="21"/>
                  </a:cubicBezTo>
                  <a:cubicBezTo>
                    <a:pt x="1088" y="21"/>
                    <a:pt x="1088" y="21"/>
                    <a:pt x="1088" y="21"/>
                  </a:cubicBezTo>
                  <a:cubicBezTo>
                    <a:pt x="1087" y="20"/>
                    <a:pt x="1087" y="18"/>
                    <a:pt x="1087" y="17"/>
                  </a:cubicBezTo>
                  <a:cubicBezTo>
                    <a:pt x="1088" y="16"/>
                    <a:pt x="1090" y="15"/>
                    <a:pt x="1091" y="16"/>
                  </a:cubicBezTo>
                  <a:cubicBezTo>
                    <a:pt x="1092" y="16"/>
                    <a:pt x="1092" y="16"/>
                    <a:pt x="1092" y="16"/>
                  </a:cubicBezTo>
                  <a:cubicBezTo>
                    <a:pt x="1093" y="17"/>
                    <a:pt x="1094" y="19"/>
                    <a:pt x="1093" y="20"/>
                  </a:cubicBezTo>
                  <a:cubicBezTo>
                    <a:pt x="1092" y="21"/>
                    <a:pt x="1091" y="22"/>
                    <a:pt x="1090" y="22"/>
                  </a:cubicBezTo>
                  <a:close/>
                  <a:moveTo>
                    <a:pt x="807" y="20"/>
                  </a:moveTo>
                  <a:cubicBezTo>
                    <a:pt x="806" y="20"/>
                    <a:pt x="804" y="19"/>
                    <a:pt x="804" y="18"/>
                  </a:cubicBezTo>
                  <a:cubicBezTo>
                    <a:pt x="804" y="16"/>
                    <a:pt x="805" y="15"/>
                    <a:pt x="807" y="14"/>
                  </a:cubicBezTo>
                  <a:cubicBezTo>
                    <a:pt x="807" y="14"/>
                    <a:pt x="807" y="14"/>
                    <a:pt x="807" y="14"/>
                  </a:cubicBezTo>
                  <a:cubicBezTo>
                    <a:pt x="809" y="14"/>
                    <a:pt x="810" y="15"/>
                    <a:pt x="811" y="17"/>
                  </a:cubicBezTo>
                  <a:cubicBezTo>
                    <a:pt x="811" y="19"/>
                    <a:pt x="810" y="20"/>
                    <a:pt x="808" y="20"/>
                  </a:cubicBezTo>
                  <a:cubicBezTo>
                    <a:pt x="808" y="20"/>
                    <a:pt x="808" y="20"/>
                    <a:pt x="808" y="20"/>
                  </a:cubicBezTo>
                  <a:cubicBezTo>
                    <a:pt x="807" y="20"/>
                    <a:pt x="807" y="20"/>
                    <a:pt x="807" y="20"/>
                  </a:cubicBezTo>
                  <a:close/>
                  <a:moveTo>
                    <a:pt x="827" y="18"/>
                  </a:moveTo>
                  <a:cubicBezTo>
                    <a:pt x="826" y="18"/>
                    <a:pt x="825" y="17"/>
                    <a:pt x="824" y="15"/>
                  </a:cubicBezTo>
                  <a:cubicBezTo>
                    <a:pt x="824" y="14"/>
                    <a:pt x="825" y="12"/>
                    <a:pt x="827" y="12"/>
                  </a:cubicBezTo>
                  <a:cubicBezTo>
                    <a:pt x="829" y="12"/>
                    <a:pt x="830" y="13"/>
                    <a:pt x="831" y="15"/>
                  </a:cubicBezTo>
                  <a:cubicBezTo>
                    <a:pt x="831" y="16"/>
                    <a:pt x="830" y="18"/>
                    <a:pt x="828" y="18"/>
                  </a:cubicBezTo>
                  <a:cubicBezTo>
                    <a:pt x="828" y="18"/>
                    <a:pt x="828" y="18"/>
                    <a:pt x="828" y="18"/>
                  </a:cubicBezTo>
                  <a:cubicBezTo>
                    <a:pt x="828" y="18"/>
                    <a:pt x="828" y="18"/>
                    <a:pt x="827" y="18"/>
                  </a:cubicBezTo>
                  <a:close/>
                  <a:moveTo>
                    <a:pt x="848" y="16"/>
                  </a:moveTo>
                  <a:cubicBezTo>
                    <a:pt x="846" y="16"/>
                    <a:pt x="845" y="15"/>
                    <a:pt x="845" y="13"/>
                  </a:cubicBezTo>
                  <a:cubicBezTo>
                    <a:pt x="845" y="12"/>
                    <a:pt x="846" y="10"/>
                    <a:pt x="847" y="10"/>
                  </a:cubicBezTo>
                  <a:cubicBezTo>
                    <a:pt x="848" y="10"/>
                    <a:pt x="848" y="10"/>
                    <a:pt x="848" y="10"/>
                  </a:cubicBezTo>
                  <a:cubicBezTo>
                    <a:pt x="850" y="10"/>
                    <a:pt x="851" y="11"/>
                    <a:pt x="851" y="12"/>
                  </a:cubicBezTo>
                  <a:cubicBezTo>
                    <a:pt x="851" y="14"/>
                    <a:pt x="850" y="16"/>
                    <a:pt x="848" y="16"/>
                  </a:cubicBezTo>
                  <a:cubicBezTo>
                    <a:pt x="848" y="16"/>
                    <a:pt x="848" y="16"/>
                    <a:pt x="848" y="16"/>
                  </a:cubicBezTo>
                  <a:cubicBezTo>
                    <a:pt x="848" y="16"/>
                    <a:pt x="848" y="16"/>
                    <a:pt x="848" y="16"/>
                  </a:cubicBezTo>
                  <a:close/>
                  <a:moveTo>
                    <a:pt x="1071" y="14"/>
                  </a:moveTo>
                  <a:cubicBezTo>
                    <a:pt x="1071" y="14"/>
                    <a:pt x="1071" y="14"/>
                    <a:pt x="1071" y="14"/>
                  </a:cubicBezTo>
                  <a:cubicBezTo>
                    <a:pt x="1071" y="14"/>
                    <a:pt x="1070" y="14"/>
                    <a:pt x="1070" y="14"/>
                  </a:cubicBezTo>
                  <a:cubicBezTo>
                    <a:pt x="1069" y="13"/>
                    <a:pt x="1068" y="12"/>
                    <a:pt x="1068" y="10"/>
                  </a:cubicBezTo>
                  <a:cubicBezTo>
                    <a:pt x="1069" y="8"/>
                    <a:pt x="1070" y="7"/>
                    <a:pt x="1072" y="8"/>
                  </a:cubicBezTo>
                  <a:cubicBezTo>
                    <a:pt x="1074" y="8"/>
                    <a:pt x="1075" y="10"/>
                    <a:pt x="1074" y="12"/>
                  </a:cubicBezTo>
                  <a:cubicBezTo>
                    <a:pt x="1074" y="13"/>
                    <a:pt x="1073" y="14"/>
                    <a:pt x="1071" y="14"/>
                  </a:cubicBezTo>
                  <a:close/>
                  <a:moveTo>
                    <a:pt x="868" y="14"/>
                  </a:moveTo>
                  <a:cubicBezTo>
                    <a:pt x="867" y="14"/>
                    <a:pt x="865" y="13"/>
                    <a:pt x="865" y="11"/>
                  </a:cubicBezTo>
                  <a:cubicBezTo>
                    <a:pt x="865" y="9"/>
                    <a:pt x="866" y="8"/>
                    <a:pt x="868" y="8"/>
                  </a:cubicBezTo>
                  <a:cubicBezTo>
                    <a:pt x="868" y="8"/>
                    <a:pt x="868" y="8"/>
                    <a:pt x="868" y="8"/>
                  </a:cubicBezTo>
                  <a:cubicBezTo>
                    <a:pt x="870" y="8"/>
                    <a:pt x="871" y="9"/>
                    <a:pt x="871" y="10"/>
                  </a:cubicBezTo>
                  <a:cubicBezTo>
                    <a:pt x="872" y="12"/>
                    <a:pt x="870" y="13"/>
                    <a:pt x="869" y="14"/>
                  </a:cubicBezTo>
                  <a:cubicBezTo>
                    <a:pt x="868" y="14"/>
                    <a:pt x="868" y="14"/>
                    <a:pt x="868" y="14"/>
                  </a:cubicBezTo>
                  <a:cubicBezTo>
                    <a:pt x="868" y="14"/>
                    <a:pt x="868" y="14"/>
                    <a:pt x="868" y="14"/>
                  </a:cubicBezTo>
                  <a:close/>
                  <a:moveTo>
                    <a:pt x="888" y="12"/>
                  </a:moveTo>
                  <a:cubicBezTo>
                    <a:pt x="887" y="12"/>
                    <a:pt x="886" y="11"/>
                    <a:pt x="885" y="9"/>
                  </a:cubicBezTo>
                  <a:cubicBezTo>
                    <a:pt x="885" y="7"/>
                    <a:pt x="886" y="6"/>
                    <a:pt x="888" y="6"/>
                  </a:cubicBezTo>
                  <a:cubicBezTo>
                    <a:pt x="888" y="6"/>
                    <a:pt x="888" y="6"/>
                    <a:pt x="888" y="6"/>
                  </a:cubicBezTo>
                  <a:cubicBezTo>
                    <a:pt x="890" y="6"/>
                    <a:pt x="892" y="7"/>
                    <a:pt x="892" y="8"/>
                  </a:cubicBezTo>
                  <a:cubicBezTo>
                    <a:pt x="892" y="10"/>
                    <a:pt x="891" y="11"/>
                    <a:pt x="889" y="12"/>
                  </a:cubicBezTo>
                  <a:cubicBezTo>
                    <a:pt x="889" y="12"/>
                    <a:pt x="889" y="12"/>
                    <a:pt x="889" y="12"/>
                  </a:cubicBezTo>
                  <a:cubicBezTo>
                    <a:pt x="889" y="12"/>
                    <a:pt x="888" y="12"/>
                    <a:pt x="888" y="12"/>
                  </a:cubicBezTo>
                  <a:close/>
                  <a:moveTo>
                    <a:pt x="909" y="10"/>
                  </a:moveTo>
                  <a:cubicBezTo>
                    <a:pt x="907" y="10"/>
                    <a:pt x="906" y="9"/>
                    <a:pt x="906" y="7"/>
                  </a:cubicBezTo>
                  <a:cubicBezTo>
                    <a:pt x="906" y="5"/>
                    <a:pt x="907" y="4"/>
                    <a:pt x="908" y="4"/>
                  </a:cubicBezTo>
                  <a:cubicBezTo>
                    <a:pt x="910" y="4"/>
                    <a:pt x="912" y="5"/>
                    <a:pt x="912" y="7"/>
                  </a:cubicBezTo>
                  <a:cubicBezTo>
                    <a:pt x="912" y="8"/>
                    <a:pt x="911" y="10"/>
                    <a:pt x="909" y="10"/>
                  </a:cubicBezTo>
                  <a:cubicBezTo>
                    <a:pt x="909" y="10"/>
                    <a:pt x="909" y="10"/>
                    <a:pt x="909" y="10"/>
                  </a:cubicBezTo>
                  <a:cubicBezTo>
                    <a:pt x="909" y="10"/>
                    <a:pt x="909" y="10"/>
                    <a:pt x="909" y="10"/>
                  </a:cubicBezTo>
                  <a:close/>
                  <a:moveTo>
                    <a:pt x="1052" y="10"/>
                  </a:moveTo>
                  <a:cubicBezTo>
                    <a:pt x="1051" y="10"/>
                    <a:pt x="1051" y="10"/>
                    <a:pt x="1051" y="10"/>
                  </a:cubicBezTo>
                  <a:cubicBezTo>
                    <a:pt x="1052" y="7"/>
                    <a:pt x="1052" y="7"/>
                    <a:pt x="1052" y="7"/>
                  </a:cubicBezTo>
                  <a:cubicBezTo>
                    <a:pt x="1051" y="9"/>
                    <a:pt x="1051" y="9"/>
                    <a:pt x="1051" y="9"/>
                  </a:cubicBezTo>
                  <a:cubicBezTo>
                    <a:pt x="1049" y="9"/>
                    <a:pt x="1048" y="8"/>
                    <a:pt x="1048" y="6"/>
                  </a:cubicBezTo>
                  <a:cubicBezTo>
                    <a:pt x="1048" y="4"/>
                    <a:pt x="1050" y="3"/>
                    <a:pt x="1052" y="4"/>
                  </a:cubicBezTo>
                  <a:cubicBezTo>
                    <a:pt x="1052" y="4"/>
                    <a:pt x="1052" y="4"/>
                    <a:pt x="1052" y="4"/>
                  </a:cubicBezTo>
                  <a:cubicBezTo>
                    <a:pt x="1054" y="4"/>
                    <a:pt x="1055" y="5"/>
                    <a:pt x="1055" y="7"/>
                  </a:cubicBezTo>
                  <a:cubicBezTo>
                    <a:pt x="1054" y="8"/>
                    <a:pt x="1053" y="10"/>
                    <a:pt x="1052" y="10"/>
                  </a:cubicBezTo>
                  <a:close/>
                  <a:moveTo>
                    <a:pt x="929" y="8"/>
                  </a:moveTo>
                  <a:cubicBezTo>
                    <a:pt x="927" y="8"/>
                    <a:pt x="926" y="7"/>
                    <a:pt x="926" y="5"/>
                  </a:cubicBezTo>
                  <a:cubicBezTo>
                    <a:pt x="926" y="4"/>
                    <a:pt x="927" y="2"/>
                    <a:pt x="929" y="2"/>
                  </a:cubicBezTo>
                  <a:cubicBezTo>
                    <a:pt x="930" y="2"/>
                    <a:pt x="932" y="3"/>
                    <a:pt x="932" y="5"/>
                  </a:cubicBezTo>
                  <a:cubicBezTo>
                    <a:pt x="932" y="7"/>
                    <a:pt x="931" y="8"/>
                    <a:pt x="930" y="8"/>
                  </a:cubicBezTo>
                  <a:cubicBezTo>
                    <a:pt x="930" y="8"/>
                    <a:pt x="929" y="8"/>
                    <a:pt x="929" y="8"/>
                  </a:cubicBezTo>
                  <a:cubicBezTo>
                    <a:pt x="929" y="8"/>
                    <a:pt x="929" y="8"/>
                    <a:pt x="929" y="8"/>
                  </a:cubicBezTo>
                  <a:close/>
                  <a:moveTo>
                    <a:pt x="1031" y="7"/>
                  </a:moveTo>
                  <a:cubicBezTo>
                    <a:pt x="1031" y="7"/>
                    <a:pt x="1031" y="7"/>
                    <a:pt x="1031" y="7"/>
                  </a:cubicBezTo>
                  <a:cubicBezTo>
                    <a:pt x="1031" y="4"/>
                    <a:pt x="1031" y="4"/>
                    <a:pt x="1031" y="4"/>
                  </a:cubicBezTo>
                  <a:cubicBezTo>
                    <a:pt x="1031" y="7"/>
                    <a:pt x="1031" y="7"/>
                    <a:pt x="1031" y="7"/>
                  </a:cubicBezTo>
                  <a:cubicBezTo>
                    <a:pt x="1029" y="7"/>
                    <a:pt x="1028" y="6"/>
                    <a:pt x="1028" y="4"/>
                  </a:cubicBezTo>
                  <a:cubicBezTo>
                    <a:pt x="1028" y="2"/>
                    <a:pt x="1030" y="1"/>
                    <a:pt x="1031" y="1"/>
                  </a:cubicBezTo>
                  <a:cubicBezTo>
                    <a:pt x="1031" y="1"/>
                    <a:pt x="1032" y="1"/>
                    <a:pt x="1032" y="1"/>
                  </a:cubicBezTo>
                  <a:cubicBezTo>
                    <a:pt x="1033" y="1"/>
                    <a:pt x="1034" y="3"/>
                    <a:pt x="1034" y="4"/>
                  </a:cubicBezTo>
                  <a:cubicBezTo>
                    <a:pt x="1034" y="6"/>
                    <a:pt x="1033" y="7"/>
                    <a:pt x="1031" y="7"/>
                  </a:cubicBezTo>
                  <a:close/>
                  <a:moveTo>
                    <a:pt x="949" y="7"/>
                  </a:moveTo>
                  <a:cubicBezTo>
                    <a:pt x="948" y="7"/>
                    <a:pt x="946" y="6"/>
                    <a:pt x="946" y="4"/>
                  </a:cubicBezTo>
                  <a:cubicBezTo>
                    <a:pt x="946" y="3"/>
                    <a:pt x="948" y="1"/>
                    <a:pt x="949" y="1"/>
                  </a:cubicBezTo>
                  <a:cubicBezTo>
                    <a:pt x="951" y="1"/>
                    <a:pt x="952" y="2"/>
                    <a:pt x="953" y="4"/>
                  </a:cubicBezTo>
                  <a:cubicBezTo>
                    <a:pt x="953" y="6"/>
                    <a:pt x="952" y="7"/>
                    <a:pt x="950" y="7"/>
                  </a:cubicBezTo>
                  <a:cubicBezTo>
                    <a:pt x="950" y="7"/>
                    <a:pt x="950" y="7"/>
                    <a:pt x="950" y="7"/>
                  </a:cubicBezTo>
                  <a:cubicBezTo>
                    <a:pt x="949" y="7"/>
                    <a:pt x="949" y="7"/>
                    <a:pt x="949" y="7"/>
                  </a:cubicBezTo>
                  <a:close/>
                  <a:moveTo>
                    <a:pt x="970" y="6"/>
                  </a:moveTo>
                  <a:cubicBezTo>
                    <a:pt x="968" y="6"/>
                    <a:pt x="967" y="5"/>
                    <a:pt x="967" y="3"/>
                  </a:cubicBezTo>
                  <a:cubicBezTo>
                    <a:pt x="967" y="2"/>
                    <a:pt x="968" y="0"/>
                    <a:pt x="970" y="0"/>
                  </a:cubicBezTo>
                  <a:cubicBezTo>
                    <a:pt x="970" y="0"/>
                    <a:pt x="970" y="0"/>
                    <a:pt x="970" y="0"/>
                  </a:cubicBezTo>
                  <a:cubicBezTo>
                    <a:pt x="970" y="0"/>
                    <a:pt x="970" y="0"/>
                    <a:pt x="970" y="0"/>
                  </a:cubicBezTo>
                  <a:cubicBezTo>
                    <a:pt x="972" y="0"/>
                    <a:pt x="973" y="1"/>
                    <a:pt x="973" y="3"/>
                  </a:cubicBezTo>
                  <a:cubicBezTo>
                    <a:pt x="973" y="5"/>
                    <a:pt x="972" y="6"/>
                    <a:pt x="970" y="6"/>
                  </a:cubicBezTo>
                  <a:cubicBezTo>
                    <a:pt x="970" y="3"/>
                    <a:pt x="970" y="3"/>
                    <a:pt x="970" y="3"/>
                  </a:cubicBezTo>
                  <a:cubicBezTo>
                    <a:pt x="970" y="6"/>
                    <a:pt x="970" y="6"/>
                    <a:pt x="970" y="6"/>
                  </a:cubicBezTo>
                  <a:cubicBezTo>
                    <a:pt x="970" y="6"/>
                    <a:pt x="970" y="6"/>
                    <a:pt x="970" y="6"/>
                  </a:cubicBezTo>
                  <a:close/>
                  <a:moveTo>
                    <a:pt x="1011" y="6"/>
                  </a:moveTo>
                  <a:cubicBezTo>
                    <a:pt x="1011" y="6"/>
                    <a:pt x="1011" y="6"/>
                    <a:pt x="1011" y="6"/>
                  </a:cubicBezTo>
                  <a:cubicBezTo>
                    <a:pt x="1010" y="6"/>
                    <a:pt x="1010" y="6"/>
                    <a:pt x="1010" y="6"/>
                  </a:cubicBezTo>
                  <a:cubicBezTo>
                    <a:pt x="1009" y="6"/>
                    <a:pt x="1008" y="5"/>
                    <a:pt x="1008" y="3"/>
                  </a:cubicBezTo>
                  <a:cubicBezTo>
                    <a:pt x="1008" y="1"/>
                    <a:pt x="1009" y="0"/>
                    <a:pt x="1011" y="0"/>
                  </a:cubicBezTo>
                  <a:cubicBezTo>
                    <a:pt x="1011" y="0"/>
                    <a:pt x="1011" y="0"/>
                    <a:pt x="1011" y="0"/>
                  </a:cubicBezTo>
                  <a:cubicBezTo>
                    <a:pt x="1012" y="0"/>
                    <a:pt x="1014" y="1"/>
                    <a:pt x="1014" y="3"/>
                  </a:cubicBezTo>
                  <a:cubicBezTo>
                    <a:pt x="1014" y="5"/>
                    <a:pt x="1013" y="6"/>
                    <a:pt x="1011" y="6"/>
                  </a:cubicBezTo>
                  <a:close/>
                  <a:moveTo>
                    <a:pt x="990" y="6"/>
                  </a:moveTo>
                  <a:cubicBezTo>
                    <a:pt x="989" y="6"/>
                    <a:pt x="987" y="4"/>
                    <a:pt x="987" y="3"/>
                  </a:cubicBezTo>
                  <a:cubicBezTo>
                    <a:pt x="987" y="1"/>
                    <a:pt x="988" y="0"/>
                    <a:pt x="990" y="0"/>
                  </a:cubicBezTo>
                  <a:cubicBezTo>
                    <a:pt x="990" y="0"/>
                    <a:pt x="991" y="0"/>
                    <a:pt x="991" y="0"/>
                  </a:cubicBezTo>
                  <a:cubicBezTo>
                    <a:pt x="992" y="0"/>
                    <a:pt x="994" y="1"/>
                    <a:pt x="994" y="3"/>
                  </a:cubicBezTo>
                  <a:cubicBezTo>
                    <a:pt x="994" y="4"/>
                    <a:pt x="992" y="6"/>
                    <a:pt x="991" y="6"/>
                  </a:cubicBezTo>
                  <a:cubicBezTo>
                    <a:pt x="991" y="3"/>
                    <a:pt x="991" y="3"/>
                    <a:pt x="991" y="3"/>
                  </a:cubicBezTo>
                  <a:cubicBezTo>
                    <a:pt x="990" y="6"/>
                    <a:pt x="990" y="6"/>
                    <a:pt x="990" y="6"/>
                  </a:cubicBezTo>
                  <a:cubicBezTo>
                    <a:pt x="990" y="6"/>
                    <a:pt x="990" y="6"/>
                    <a:pt x="990" y="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9" name="Freeform 81"/>
            <p:cNvSpPr>
              <a:spLocks/>
            </p:cNvSpPr>
            <p:nvPr/>
          </p:nvSpPr>
          <p:spPr bwMode="auto">
            <a:xfrm rot="6095526">
              <a:off x="6157517" y="951108"/>
              <a:ext cx="5350822" cy="4114330"/>
            </a:xfrm>
            <a:custGeom>
              <a:avLst/>
              <a:gdLst>
                <a:gd name="T0" fmla="*/ 459228 w 1305"/>
                <a:gd name="T1" fmla="*/ 3885987 h 991"/>
                <a:gd name="T2" fmla="*/ 205012 w 1305"/>
                <a:gd name="T3" fmla="*/ 3209260 h 991"/>
                <a:gd name="T4" fmla="*/ 209113 w 1305"/>
                <a:gd name="T5" fmla="*/ 2827304 h 991"/>
                <a:gd name="T6" fmla="*/ 77905 w 1305"/>
                <a:gd name="T7" fmla="*/ 2233612 h 991"/>
                <a:gd name="T8" fmla="*/ 61504 w 1305"/>
                <a:gd name="T9" fmla="*/ 1370059 h 991"/>
                <a:gd name="T10" fmla="*/ 114807 w 1305"/>
                <a:gd name="T11" fmla="*/ 660120 h 991"/>
                <a:gd name="T12" fmla="*/ 815949 w 1305"/>
                <a:gd name="T13" fmla="*/ 460838 h 991"/>
                <a:gd name="T14" fmla="*/ 1135768 w 1305"/>
                <a:gd name="T15" fmla="*/ 357046 h 991"/>
                <a:gd name="T16" fmla="*/ 1570395 w 1305"/>
                <a:gd name="T17" fmla="*/ 327984 h 991"/>
                <a:gd name="T18" fmla="*/ 2078825 w 1305"/>
                <a:gd name="T19" fmla="*/ 286467 h 991"/>
                <a:gd name="T20" fmla="*/ 2533952 w 1305"/>
                <a:gd name="T21" fmla="*/ 253253 h 991"/>
                <a:gd name="T22" fmla="*/ 2792268 w 1305"/>
                <a:gd name="T23" fmla="*/ 182675 h 991"/>
                <a:gd name="T24" fmla="*/ 3505711 w 1305"/>
                <a:gd name="T25" fmla="*/ 70579 h 991"/>
                <a:gd name="T26" fmla="*/ 3657420 w 1305"/>
                <a:gd name="T27" fmla="*/ 186826 h 991"/>
                <a:gd name="T28" fmla="*/ 4128948 w 1305"/>
                <a:gd name="T29" fmla="*/ 45669 h 991"/>
                <a:gd name="T30" fmla="*/ 4678382 w 1305"/>
                <a:gd name="T31" fmla="*/ 103792 h 991"/>
                <a:gd name="T32" fmla="*/ 5010502 w 1305"/>
                <a:gd name="T33" fmla="*/ 411018 h 991"/>
                <a:gd name="T34" fmla="*/ 5076105 w 1305"/>
                <a:gd name="T35" fmla="*/ 805429 h 991"/>
                <a:gd name="T36" fmla="*/ 5174511 w 1305"/>
                <a:gd name="T37" fmla="*/ 1075289 h 991"/>
                <a:gd name="T38" fmla="*/ 5186812 w 1305"/>
                <a:gd name="T39" fmla="*/ 1287026 h 991"/>
                <a:gd name="T40" fmla="*/ 5248316 w 1305"/>
                <a:gd name="T41" fmla="*/ 1772774 h 991"/>
                <a:gd name="T42" fmla="*/ 5256516 w 1305"/>
                <a:gd name="T43" fmla="*/ 2449500 h 991"/>
                <a:gd name="T44" fmla="*/ 5285218 w 1305"/>
                <a:gd name="T45" fmla="*/ 2872973 h 991"/>
                <a:gd name="T46" fmla="*/ 4973599 w 1305"/>
                <a:gd name="T47" fmla="*/ 3653492 h 991"/>
                <a:gd name="T48" fmla="*/ 4805489 w 1305"/>
                <a:gd name="T49" fmla="*/ 3715767 h 991"/>
                <a:gd name="T50" fmla="*/ 4649680 w 1305"/>
                <a:gd name="T51" fmla="*/ 3740677 h 991"/>
                <a:gd name="T52" fmla="*/ 4366763 w 1305"/>
                <a:gd name="T53" fmla="*/ 3732374 h 991"/>
                <a:gd name="T54" fmla="*/ 4067445 w 1305"/>
                <a:gd name="T55" fmla="*/ 3736526 h 991"/>
                <a:gd name="T56" fmla="*/ 3866533 w 1305"/>
                <a:gd name="T57" fmla="*/ 3744829 h 991"/>
                <a:gd name="T58" fmla="*/ 3583616 w 1305"/>
                <a:gd name="T59" fmla="*/ 3790498 h 991"/>
                <a:gd name="T60" fmla="*/ 3485210 w 1305"/>
                <a:gd name="T61" fmla="*/ 3885987 h 991"/>
                <a:gd name="T62" fmla="*/ 3308899 w 1305"/>
                <a:gd name="T63" fmla="*/ 3823711 h 991"/>
                <a:gd name="T64" fmla="*/ 3095686 w 1305"/>
                <a:gd name="T65" fmla="*/ 3815408 h 991"/>
                <a:gd name="T66" fmla="*/ 2825070 w 1305"/>
                <a:gd name="T67" fmla="*/ 3869380 h 991"/>
                <a:gd name="T68" fmla="*/ 2853772 w 1305"/>
                <a:gd name="T69" fmla="*/ 3877683 h 991"/>
                <a:gd name="T70" fmla="*/ 2517552 w 1305"/>
                <a:gd name="T71" fmla="*/ 3989779 h 991"/>
                <a:gd name="T72" fmla="*/ 1939417 w 1305"/>
                <a:gd name="T73" fmla="*/ 4010538 h 991"/>
                <a:gd name="T74" fmla="*/ 1652399 w 1305"/>
                <a:gd name="T75" fmla="*/ 4010538 h 991"/>
                <a:gd name="T76" fmla="*/ 1480189 w 1305"/>
                <a:gd name="T77" fmla="*/ 4043751 h 991"/>
                <a:gd name="T78" fmla="*/ 1865612 w 1305"/>
                <a:gd name="T79" fmla="*/ 4039599 h 991"/>
                <a:gd name="T80" fmla="*/ 2382243 w 1305"/>
                <a:gd name="T81" fmla="*/ 3952414 h 991"/>
                <a:gd name="T82" fmla="*/ 3083386 w 1305"/>
                <a:gd name="T83" fmla="*/ 3802953 h 991"/>
                <a:gd name="T84" fmla="*/ 3505711 w 1305"/>
                <a:gd name="T85" fmla="*/ 3856925 h 991"/>
                <a:gd name="T86" fmla="*/ 4100247 w 1305"/>
                <a:gd name="T87" fmla="*/ 3724071 h 991"/>
                <a:gd name="T88" fmla="*/ 4830091 w 1305"/>
                <a:gd name="T89" fmla="*/ 3591216 h 991"/>
                <a:gd name="T90" fmla="*/ 5248316 w 1305"/>
                <a:gd name="T91" fmla="*/ 3122075 h 991"/>
                <a:gd name="T92" fmla="*/ 5285218 w 1305"/>
                <a:gd name="T93" fmla="*/ 2532534 h 991"/>
                <a:gd name="T94" fmla="*/ 5240115 w 1305"/>
                <a:gd name="T95" fmla="*/ 1735409 h 991"/>
                <a:gd name="T96" fmla="*/ 5129409 w 1305"/>
                <a:gd name="T97" fmla="*/ 909221 h 991"/>
                <a:gd name="T98" fmla="*/ 4858792 w 1305"/>
                <a:gd name="T99" fmla="*/ 215888 h 991"/>
                <a:gd name="T100" fmla="*/ 4555374 w 1305"/>
                <a:gd name="T101" fmla="*/ 78882 h 991"/>
                <a:gd name="T102" fmla="*/ 3952638 w 1305"/>
                <a:gd name="T103" fmla="*/ 182675 h 991"/>
                <a:gd name="T104" fmla="*/ 3341701 w 1305"/>
                <a:gd name="T105" fmla="*/ 149461 h 991"/>
                <a:gd name="T106" fmla="*/ 2546253 w 1305"/>
                <a:gd name="T107" fmla="*/ 278164 h 991"/>
                <a:gd name="T108" fmla="*/ 1759006 w 1305"/>
                <a:gd name="T109" fmla="*/ 365349 h 991"/>
                <a:gd name="T110" fmla="*/ 832350 w 1305"/>
                <a:gd name="T111" fmla="*/ 469142 h 991"/>
                <a:gd name="T112" fmla="*/ 213213 w 1305"/>
                <a:gd name="T113" fmla="*/ 880159 h 991"/>
                <a:gd name="T114" fmla="*/ 127108 w 1305"/>
                <a:gd name="T115" fmla="*/ 1652375 h 991"/>
                <a:gd name="T116" fmla="*/ 172210 w 1305"/>
                <a:gd name="T117" fmla="*/ 2312494 h 991"/>
                <a:gd name="T118" fmla="*/ 303418 w 1305"/>
                <a:gd name="T119" fmla="*/ 3296446 h 991"/>
                <a:gd name="T120" fmla="*/ 586335 w 1305"/>
                <a:gd name="T121" fmla="*/ 3890138 h 991"/>
                <a:gd name="T122" fmla="*/ 1000460 w 1305"/>
                <a:gd name="T123" fmla="*/ 4081116 h 9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05" h="991">
                  <a:moveTo>
                    <a:pt x="244" y="983"/>
                  </a:moveTo>
                  <a:cubicBezTo>
                    <a:pt x="241" y="980"/>
                    <a:pt x="238" y="978"/>
                    <a:pt x="235" y="974"/>
                  </a:cubicBezTo>
                  <a:cubicBezTo>
                    <a:pt x="235" y="974"/>
                    <a:pt x="235" y="974"/>
                    <a:pt x="235" y="974"/>
                  </a:cubicBezTo>
                  <a:cubicBezTo>
                    <a:pt x="234" y="974"/>
                    <a:pt x="234" y="974"/>
                    <a:pt x="234" y="974"/>
                  </a:cubicBezTo>
                  <a:cubicBezTo>
                    <a:pt x="231" y="978"/>
                    <a:pt x="226" y="980"/>
                    <a:pt x="221" y="982"/>
                  </a:cubicBezTo>
                  <a:cubicBezTo>
                    <a:pt x="216" y="983"/>
                    <a:pt x="211" y="984"/>
                    <a:pt x="206" y="982"/>
                  </a:cubicBezTo>
                  <a:cubicBezTo>
                    <a:pt x="200" y="981"/>
                    <a:pt x="195" y="978"/>
                    <a:pt x="192" y="974"/>
                  </a:cubicBezTo>
                  <a:cubicBezTo>
                    <a:pt x="188" y="970"/>
                    <a:pt x="187" y="964"/>
                    <a:pt x="187" y="959"/>
                  </a:cubicBezTo>
                  <a:cubicBezTo>
                    <a:pt x="187" y="958"/>
                    <a:pt x="187" y="958"/>
                    <a:pt x="187" y="958"/>
                  </a:cubicBezTo>
                  <a:cubicBezTo>
                    <a:pt x="187" y="958"/>
                    <a:pt x="187" y="958"/>
                    <a:pt x="187" y="958"/>
                  </a:cubicBezTo>
                  <a:cubicBezTo>
                    <a:pt x="178" y="963"/>
                    <a:pt x="167" y="964"/>
                    <a:pt x="157" y="962"/>
                  </a:cubicBezTo>
                  <a:cubicBezTo>
                    <a:pt x="152" y="961"/>
                    <a:pt x="148" y="959"/>
                    <a:pt x="144" y="956"/>
                  </a:cubicBezTo>
                  <a:cubicBezTo>
                    <a:pt x="142" y="954"/>
                    <a:pt x="140" y="952"/>
                    <a:pt x="139" y="950"/>
                  </a:cubicBezTo>
                  <a:cubicBezTo>
                    <a:pt x="138" y="948"/>
                    <a:pt x="137" y="945"/>
                    <a:pt x="138" y="943"/>
                  </a:cubicBezTo>
                  <a:cubicBezTo>
                    <a:pt x="138" y="942"/>
                    <a:pt x="138" y="942"/>
                    <a:pt x="138" y="942"/>
                  </a:cubicBezTo>
                  <a:cubicBezTo>
                    <a:pt x="138" y="942"/>
                    <a:pt x="138" y="942"/>
                    <a:pt x="138" y="942"/>
                  </a:cubicBezTo>
                  <a:cubicBezTo>
                    <a:pt x="133" y="944"/>
                    <a:pt x="128" y="945"/>
                    <a:pt x="123" y="944"/>
                  </a:cubicBezTo>
                  <a:cubicBezTo>
                    <a:pt x="119" y="943"/>
                    <a:pt x="114" y="940"/>
                    <a:pt x="112" y="936"/>
                  </a:cubicBezTo>
                  <a:cubicBezTo>
                    <a:pt x="109" y="932"/>
                    <a:pt x="108" y="928"/>
                    <a:pt x="107" y="923"/>
                  </a:cubicBezTo>
                  <a:cubicBezTo>
                    <a:pt x="107" y="918"/>
                    <a:pt x="108" y="914"/>
                    <a:pt x="109" y="909"/>
                  </a:cubicBezTo>
                  <a:cubicBezTo>
                    <a:pt x="109" y="909"/>
                    <a:pt x="109" y="909"/>
                    <a:pt x="109" y="909"/>
                  </a:cubicBezTo>
                  <a:cubicBezTo>
                    <a:pt x="108" y="909"/>
                    <a:pt x="107" y="910"/>
                    <a:pt x="106" y="910"/>
                  </a:cubicBezTo>
                  <a:cubicBezTo>
                    <a:pt x="102" y="910"/>
                    <a:pt x="103" y="909"/>
                    <a:pt x="102" y="909"/>
                  </a:cubicBezTo>
                  <a:cubicBezTo>
                    <a:pt x="102" y="909"/>
                    <a:pt x="101" y="909"/>
                    <a:pt x="100" y="908"/>
                  </a:cubicBezTo>
                  <a:cubicBezTo>
                    <a:pt x="98" y="908"/>
                    <a:pt x="96" y="907"/>
                    <a:pt x="92" y="905"/>
                  </a:cubicBezTo>
                  <a:cubicBezTo>
                    <a:pt x="89" y="903"/>
                    <a:pt x="87" y="900"/>
                    <a:pt x="86" y="896"/>
                  </a:cubicBezTo>
                  <a:cubicBezTo>
                    <a:pt x="85" y="893"/>
                    <a:pt x="85" y="889"/>
                    <a:pt x="85" y="885"/>
                  </a:cubicBezTo>
                  <a:cubicBezTo>
                    <a:pt x="86" y="877"/>
                    <a:pt x="89" y="869"/>
                    <a:pt x="93" y="862"/>
                  </a:cubicBezTo>
                  <a:cubicBezTo>
                    <a:pt x="93" y="862"/>
                    <a:pt x="93" y="862"/>
                    <a:pt x="93" y="862"/>
                  </a:cubicBezTo>
                  <a:cubicBezTo>
                    <a:pt x="86" y="862"/>
                    <a:pt x="79" y="860"/>
                    <a:pt x="74" y="856"/>
                  </a:cubicBezTo>
                  <a:cubicBezTo>
                    <a:pt x="68" y="852"/>
                    <a:pt x="64" y="845"/>
                    <a:pt x="62" y="838"/>
                  </a:cubicBezTo>
                  <a:cubicBezTo>
                    <a:pt x="59" y="831"/>
                    <a:pt x="59" y="824"/>
                    <a:pt x="61" y="817"/>
                  </a:cubicBezTo>
                  <a:cubicBezTo>
                    <a:pt x="63" y="809"/>
                    <a:pt x="67" y="803"/>
                    <a:pt x="72" y="797"/>
                  </a:cubicBezTo>
                  <a:cubicBezTo>
                    <a:pt x="72" y="797"/>
                    <a:pt x="72" y="797"/>
                    <a:pt x="72" y="797"/>
                  </a:cubicBezTo>
                  <a:cubicBezTo>
                    <a:pt x="67" y="795"/>
                    <a:pt x="62" y="791"/>
                    <a:pt x="58" y="787"/>
                  </a:cubicBezTo>
                  <a:cubicBezTo>
                    <a:pt x="54" y="783"/>
                    <a:pt x="51" y="778"/>
                    <a:pt x="50" y="773"/>
                  </a:cubicBezTo>
                  <a:cubicBezTo>
                    <a:pt x="48" y="767"/>
                    <a:pt x="50" y="761"/>
                    <a:pt x="52" y="756"/>
                  </a:cubicBezTo>
                  <a:cubicBezTo>
                    <a:pt x="54" y="751"/>
                    <a:pt x="58" y="747"/>
                    <a:pt x="62" y="743"/>
                  </a:cubicBezTo>
                  <a:cubicBezTo>
                    <a:pt x="62" y="742"/>
                    <a:pt x="62" y="742"/>
                    <a:pt x="62" y="742"/>
                  </a:cubicBezTo>
                  <a:cubicBezTo>
                    <a:pt x="61" y="742"/>
                    <a:pt x="61" y="742"/>
                    <a:pt x="61" y="742"/>
                  </a:cubicBezTo>
                  <a:cubicBezTo>
                    <a:pt x="52" y="737"/>
                    <a:pt x="43" y="730"/>
                    <a:pt x="39" y="720"/>
                  </a:cubicBezTo>
                  <a:cubicBezTo>
                    <a:pt x="40" y="722"/>
                    <a:pt x="40" y="723"/>
                    <a:pt x="41" y="724"/>
                  </a:cubicBezTo>
                  <a:cubicBezTo>
                    <a:pt x="40" y="721"/>
                    <a:pt x="38" y="718"/>
                    <a:pt x="38" y="714"/>
                  </a:cubicBezTo>
                  <a:cubicBezTo>
                    <a:pt x="37" y="710"/>
                    <a:pt x="37" y="707"/>
                    <a:pt x="38" y="703"/>
                  </a:cubicBezTo>
                  <a:cubicBezTo>
                    <a:pt x="40" y="695"/>
                    <a:pt x="45" y="688"/>
                    <a:pt x="50" y="683"/>
                  </a:cubicBezTo>
                  <a:cubicBezTo>
                    <a:pt x="51" y="682"/>
                    <a:pt x="51" y="682"/>
                    <a:pt x="51" y="682"/>
                  </a:cubicBezTo>
                  <a:cubicBezTo>
                    <a:pt x="50" y="681"/>
                    <a:pt x="50" y="681"/>
                    <a:pt x="50" y="681"/>
                  </a:cubicBezTo>
                  <a:cubicBezTo>
                    <a:pt x="49" y="681"/>
                    <a:pt x="49" y="681"/>
                    <a:pt x="49" y="681"/>
                  </a:cubicBezTo>
                  <a:cubicBezTo>
                    <a:pt x="49" y="681"/>
                    <a:pt x="49" y="681"/>
                    <a:pt x="50" y="681"/>
                  </a:cubicBezTo>
                  <a:cubicBezTo>
                    <a:pt x="50" y="682"/>
                    <a:pt x="50" y="682"/>
                    <a:pt x="50" y="682"/>
                  </a:cubicBezTo>
                  <a:cubicBezTo>
                    <a:pt x="50" y="683"/>
                    <a:pt x="50" y="683"/>
                    <a:pt x="50" y="683"/>
                  </a:cubicBezTo>
                  <a:cubicBezTo>
                    <a:pt x="50" y="683"/>
                    <a:pt x="47" y="686"/>
                    <a:pt x="49" y="684"/>
                  </a:cubicBezTo>
                  <a:cubicBezTo>
                    <a:pt x="50" y="684"/>
                    <a:pt x="50" y="683"/>
                    <a:pt x="50" y="683"/>
                  </a:cubicBezTo>
                  <a:cubicBezTo>
                    <a:pt x="51" y="681"/>
                    <a:pt x="51" y="681"/>
                    <a:pt x="51" y="681"/>
                  </a:cubicBezTo>
                  <a:cubicBezTo>
                    <a:pt x="50" y="681"/>
                    <a:pt x="50" y="681"/>
                    <a:pt x="50" y="681"/>
                  </a:cubicBezTo>
                  <a:cubicBezTo>
                    <a:pt x="47" y="680"/>
                    <a:pt x="40" y="678"/>
                    <a:pt x="36" y="673"/>
                  </a:cubicBezTo>
                  <a:cubicBezTo>
                    <a:pt x="34" y="671"/>
                    <a:pt x="32" y="668"/>
                    <a:pt x="31" y="665"/>
                  </a:cubicBezTo>
                  <a:cubicBezTo>
                    <a:pt x="31" y="663"/>
                    <a:pt x="30" y="661"/>
                    <a:pt x="30" y="659"/>
                  </a:cubicBezTo>
                  <a:cubicBezTo>
                    <a:pt x="31" y="656"/>
                    <a:pt x="31" y="655"/>
                    <a:pt x="31" y="653"/>
                  </a:cubicBezTo>
                  <a:cubicBezTo>
                    <a:pt x="32" y="652"/>
                    <a:pt x="33" y="650"/>
                    <a:pt x="34" y="647"/>
                  </a:cubicBezTo>
                  <a:cubicBezTo>
                    <a:pt x="35" y="644"/>
                    <a:pt x="36" y="642"/>
                    <a:pt x="38" y="639"/>
                  </a:cubicBezTo>
                  <a:cubicBezTo>
                    <a:pt x="41" y="635"/>
                    <a:pt x="46" y="630"/>
                    <a:pt x="51" y="627"/>
                  </a:cubicBezTo>
                  <a:cubicBezTo>
                    <a:pt x="52" y="627"/>
                    <a:pt x="52" y="627"/>
                    <a:pt x="52" y="627"/>
                  </a:cubicBezTo>
                  <a:cubicBezTo>
                    <a:pt x="51" y="627"/>
                    <a:pt x="51" y="627"/>
                    <a:pt x="51" y="627"/>
                  </a:cubicBezTo>
                  <a:cubicBezTo>
                    <a:pt x="46" y="626"/>
                    <a:pt x="41" y="624"/>
                    <a:pt x="36" y="621"/>
                  </a:cubicBezTo>
                  <a:cubicBezTo>
                    <a:pt x="31" y="618"/>
                    <a:pt x="27" y="613"/>
                    <a:pt x="24" y="607"/>
                  </a:cubicBezTo>
                  <a:cubicBezTo>
                    <a:pt x="19" y="596"/>
                    <a:pt x="18" y="583"/>
                    <a:pt x="23" y="571"/>
                  </a:cubicBezTo>
                  <a:cubicBezTo>
                    <a:pt x="23" y="573"/>
                    <a:pt x="22" y="576"/>
                    <a:pt x="23" y="573"/>
                  </a:cubicBezTo>
                  <a:cubicBezTo>
                    <a:pt x="25" y="565"/>
                    <a:pt x="31" y="557"/>
                    <a:pt x="40" y="553"/>
                  </a:cubicBezTo>
                  <a:cubicBezTo>
                    <a:pt x="40" y="552"/>
                    <a:pt x="40" y="552"/>
                    <a:pt x="40" y="552"/>
                  </a:cubicBezTo>
                  <a:cubicBezTo>
                    <a:pt x="39" y="552"/>
                    <a:pt x="39" y="552"/>
                    <a:pt x="39" y="552"/>
                  </a:cubicBezTo>
                  <a:cubicBezTo>
                    <a:pt x="32" y="549"/>
                    <a:pt x="24" y="545"/>
                    <a:pt x="19" y="538"/>
                  </a:cubicBezTo>
                  <a:cubicBezTo>
                    <a:pt x="13" y="531"/>
                    <a:pt x="10" y="522"/>
                    <a:pt x="9" y="513"/>
                  </a:cubicBezTo>
                  <a:cubicBezTo>
                    <a:pt x="7" y="495"/>
                    <a:pt x="14" y="476"/>
                    <a:pt x="28" y="463"/>
                  </a:cubicBezTo>
                  <a:cubicBezTo>
                    <a:pt x="28" y="464"/>
                    <a:pt x="28" y="464"/>
                    <a:pt x="28" y="464"/>
                  </a:cubicBezTo>
                  <a:cubicBezTo>
                    <a:pt x="21" y="463"/>
                    <a:pt x="14" y="459"/>
                    <a:pt x="9" y="453"/>
                  </a:cubicBezTo>
                  <a:cubicBezTo>
                    <a:pt x="4" y="447"/>
                    <a:pt x="2" y="440"/>
                    <a:pt x="3" y="433"/>
                  </a:cubicBezTo>
                  <a:cubicBezTo>
                    <a:pt x="3" y="435"/>
                    <a:pt x="3" y="437"/>
                    <a:pt x="4" y="434"/>
                  </a:cubicBezTo>
                  <a:cubicBezTo>
                    <a:pt x="3" y="433"/>
                    <a:pt x="3" y="427"/>
                    <a:pt x="5" y="421"/>
                  </a:cubicBezTo>
                  <a:cubicBezTo>
                    <a:pt x="8" y="414"/>
                    <a:pt x="13" y="406"/>
                    <a:pt x="21" y="403"/>
                  </a:cubicBezTo>
                  <a:cubicBezTo>
                    <a:pt x="22" y="403"/>
                    <a:pt x="25" y="402"/>
                    <a:pt x="28" y="402"/>
                  </a:cubicBezTo>
                  <a:cubicBezTo>
                    <a:pt x="28" y="403"/>
                    <a:pt x="28" y="403"/>
                    <a:pt x="28" y="403"/>
                  </a:cubicBezTo>
                  <a:cubicBezTo>
                    <a:pt x="24" y="400"/>
                    <a:pt x="19" y="396"/>
                    <a:pt x="15" y="391"/>
                  </a:cubicBezTo>
                  <a:cubicBezTo>
                    <a:pt x="11" y="385"/>
                    <a:pt x="7" y="379"/>
                    <a:pt x="5" y="372"/>
                  </a:cubicBezTo>
                  <a:cubicBezTo>
                    <a:pt x="6" y="373"/>
                    <a:pt x="6" y="373"/>
                    <a:pt x="6" y="373"/>
                  </a:cubicBezTo>
                  <a:cubicBezTo>
                    <a:pt x="3" y="367"/>
                    <a:pt x="2" y="362"/>
                    <a:pt x="2" y="357"/>
                  </a:cubicBezTo>
                  <a:cubicBezTo>
                    <a:pt x="2" y="352"/>
                    <a:pt x="2" y="347"/>
                    <a:pt x="4" y="342"/>
                  </a:cubicBezTo>
                  <a:cubicBezTo>
                    <a:pt x="5" y="339"/>
                    <a:pt x="7" y="336"/>
                    <a:pt x="9" y="334"/>
                  </a:cubicBezTo>
                  <a:cubicBezTo>
                    <a:pt x="10" y="332"/>
                    <a:pt x="12" y="330"/>
                    <a:pt x="15" y="329"/>
                  </a:cubicBezTo>
                  <a:cubicBezTo>
                    <a:pt x="15" y="330"/>
                    <a:pt x="15" y="330"/>
                    <a:pt x="15" y="330"/>
                  </a:cubicBezTo>
                  <a:cubicBezTo>
                    <a:pt x="11" y="328"/>
                    <a:pt x="9" y="325"/>
                    <a:pt x="8" y="321"/>
                  </a:cubicBezTo>
                  <a:cubicBezTo>
                    <a:pt x="6" y="317"/>
                    <a:pt x="5" y="313"/>
                    <a:pt x="5" y="309"/>
                  </a:cubicBezTo>
                  <a:cubicBezTo>
                    <a:pt x="5" y="310"/>
                    <a:pt x="5" y="310"/>
                    <a:pt x="5" y="310"/>
                  </a:cubicBezTo>
                  <a:cubicBezTo>
                    <a:pt x="4" y="304"/>
                    <a:pt x="5" y="300"/>
                    <a:pt x="6" y="296"/>
                  </a:cubicBezTo>
                  <a:cubicBezTo>
                    <a:pt x="7" y="292"/>
                    <a:pt x="8" y="288"/>
                    <a:pt x="10" y="284"/>
                  </a:cubicBezTo>
                  <a:cubicBezTo>
                    <a:pt x="10" y="283"/>
                    <a:pt x="10" y="283"/>
                    <a:pt x="10" y="283"/>
                  </a:cubicBezTo>
                  <a:cubicBezTo>
                    <a:pt x="13" y="278"/>
                    <a:pt x="16" y="274"/>
                    <a:pt x="20" y="272"/>
                  </a:cubicBezTo>
                  <a:cubicBezTo>
                    <a:pt x="20" y="273"/>
                    <a:pt x="20" y="273"/>
                    <a:pt x="20" y="273"/>
                  </a:cubicBezTo>
                  <a:cubicBezTo>
                    <a:pt x="9" y="264"/>
                    <a:pt x="6" y="256"/>
                    <a:pt x="5" y="257"/>
                  </a:cubicBezTo>
                  <a:cubicBezTo>
                    <a:pt x="4" y="253"/>
                    <a:pt x="6" y="259"/>
                    <a:pt x="9" y="262"/>
                  </a:cubicBezTo>
                  <a:cubicBezTo>
                    <a:pt x="13" y="266"/>
                    <a:pt x="16" y="269"/>
                    <a:pt x="12" y="264"/>
                  </a:cubicBezTo>
                  <a:cubicBezTo>
                    <a:pt x="7" y="259"/>
                    <a:pt x="4" y="253"/>
                    <a:pt x="2" y="246"/>
                  </a:cubicBezTo>
                  <a:cubicBezTo>
                    <a:pt x="0" y="239"/>
                    <a:pt x="0" y="232"/>
                    <a:pt x="3" y="225"/>
                  </a:cubicBezTo>
                  <a:cubicBezTo>
                    <a:pt x="6" y="219"/>
                    <a:pt x="11" y="213"/>
                    <a:pt x="17" y="209"/>
                  </a:cubicBezTo>
                  <a:cubicBezTo>
                    <a:pt x="23" y="206"/>
                    <a:pt x="31" y="204"/>
                    <a:pt x="38" y="205"/>
                  </a:cubicBezTo>
                  <a:cubicBezTo>
                    <a:pt x="37" y="206"/>
                    <a:pt x="37" y="206"/>
                    <a:pt x="37" y="206"/>
                  </a:cubicBezTo>
                  <a:cubicBezTo>
                    <a:pt x="31" y="200"/>
                    <a:pt x="26" y="193"/>
                    <a:pt x="24" y="184"/>
                  </a:cubicBezTo>
                  <a:cubicBezTo>
                    <a:pt x="22" y="176"/>
                    <a:pt x="23" y="167"/>
                    <a:pt x="28" y="159"/>
                  </a:cubicBezTo>
                  <a:cubicBezTo>
                    <a:pt x="33" y="152"/>
                    <a:pt x="40" y="147"/>
                    <a:pt x="48" y="145"/>
                  </a:cubicBezTo>
                  <a:cubicBezTo>
                    <a:pt x="57" y="142"/>
                    <a:pt x="65" y="142"/>
                    <a:pt x="74" y="144"/>
                  </a:cubicBezTo>
                  <a:cubicBezTo>
                    <a:pt x="73" y="144"/>
                    <a:pt x="73" y="144"/>
                    <a:pt x="73" y="144"/>
                  </a:cubicBezTo>
                  <a:cubicBezTo>
                    <a:pt x="73" y="136"/>
                    <a:pt x="75" y="128"/>
                    <a:pt x="80" y="122"/>
                  </a:cubicBezTo>
                  <a:cubicBezTo>
                    <a:pt x="85" y="117"/>
                    <a:pt x="92" y="113"/>
                    <a:pt x="100" y="112"/>
                  </a:cubicBezTo>
                  <a:cubicBezTo>
                    <a:pt x="109" y="112"/>
                    <a:pt x="114" y="115"/>
                    <a:pt x="116" y="116"/>
                  </a:cubicBezTo>
                  <a:cubicBezTo>
                    <a:pt x="117" y="116"/>
                    <a:pt x="119" y="117"/>
                    <a:pt x="120" y="119"/>
                  </a:cubicBezTo>
                  <a:cubicBezTo>
                    <a:pt x="122" y="121"/>
                    <a:pt x="123" y="123"/>
                    <a:pt x="123" y="126"/>
                  </a:cubicBezTo>
                  <a:cubicBezTo>
                    <a:pt x="123" y="126"/>
                    <a:pt x="123" y="126"/>
                    <a:pt x="123" y="126"/>
                  </a:cubicBezTo>
                  <a:cubicBezTo>
                    <a:pt x="123" y="122"/>
                    <a:pt x="123" y="117"/>
                    <a:pt x="125" y="113"/>
                  </a:cubicBezTo>
                  <a:cubicBezTo>
                    <a:pt x="126" y="110"/>
                    <a:pt x="129" y="107"/>
                    <a:pt x="130" y="105"/>
                  </a:cubicBezTo>
                  <a:cubicBezTo>
                    <a:pt x="129" y="106"/>
                    <a:pt x="130" y="105"/>
                    <a:pt x="132" y="104"/>
                  </a:cubicBezTo>
                  <a:cubicBezTo>
                    <a:pt x="133" y="103"/>
                    <a:pt x="136" y="101"/>
                    <a:pt x="138" y="101"/>
                  </a:cubicBezTo>
                  <a:cubicBezTo>
                    <a:pt x="144" y="98"/>
                    <a:pt x="148" y="97"/>
                    <a:pt x="152" y="96"/>
                  </a:cubicBezTo>
                  <a:cubicBezTo>
                    <a:pt x="154" y="95"/>
                    <a:pt x="156" y="95"/>
                    <a:pt x="158" y="95"/>
                  </a:cubicBezTo>
                  <a:cubicBezTo>
                    <a:pt x="161" y="95"/>
                    <a:pt x="164" y="95"/>
                    <a:pt x="168" y="96"/>
                  </a:cubicBezTo>
                  <a:cubicBezTo>
                    <a:pt x="162" y="95"/>
                    <a:pt x="159" y="96"/>
                    <a:pt x="162" y="96"/>
                  </a:cubicBezTo>
                  <a:cubicBezTo>
                    <a:pt x="173" y="95"/>
                    <a:pt x="188" y="101"/>
                    <a:pt x="199" y="111"/>
                  </a:cubicBezTo>
                  <a:cubicBezTo>
                    <a:pt x="198" y="111"/>
                    <a:pt x="198" y="111"/>
                    <a:pt x="198" y="111"/>
                  </a:cubicBezTo>
                  <a:cubicBezTo>
                    <a:pt x="199" y="109"/>
                    <a:pt x="200" y="108"/>
                    <a:pt x="201" y="106"/>
                  </a:cubicBezTo>
                  <a:cubicBezTo>
                    <a:pt x="200" y="108"/>
                    <a:pt x="199" y="110"/>
                    <a:pt x="198" y="111"/>
                  </a:cubicBezTo>
                  <a:cubicBezTo>
                    <a:pt x="199" y="111"/>
                    <a:pt x="199" y="111"/>
                    <a:pt x="199" y="111"/>
                  </a:cubicBezTo>
                  <a:cubicBezTo>
                    <a:pt x="198" y="110"/>
                    <a:pt x="198" y="110"/>
                    <a:pt x="198" y="110"/>
                  </a:cubicBezTo>
                  <a:cubicBezTo>
                    <a:pt x="199" y="111"/>
                    <a:pt x="199" y="111"/>
                    <a:pt x="199" y="111"/>
                  </a:cubicBezTo>
                  <a:cubicBezTo>
                    <a:pt x="199" y="111"/>
                    <a:pt x="199" y="111"/>
                    <a:pt x="199" y="111"/>
                  </a:cubicBezTo>
                  <a:cubicBezTo>
                    <a:pt x="202" y="103"/>
                    <a:pt x="208" y="97"/>
                    <a:pt x="215" y="94"/>
                  </a:cubicBezTo>
                  <a:cubicBezTo>
                    <a:pt x="222" y="92"/>
                    <a:pt x="229" y="93"/>
                    <a:pt x="236" y="96"/>
                  </a:cubicBezTo>
                  <a:cubicBezTo>
                    <a:pt x="234" y="96"/>
                    <a:pt x="233" y="95"/>
                    <a:pt x="231" y="95"/>
                  </a:cubicBezTo>
                  <a:cubicBezTo>
                    <a:pt x="236" y="97"/>
                    <a:pt x="239" y="99"/>
                    <a:pt x="241" y="99"/>
                  </a:cubicBezTo>
                  <a:cubicBezTo>
                    <a:pt x="243" y="101"/>
                    <a:pt x="244" y="101"/>
                    <a:pt x="244" y="101"/>
                  </a:cubicBezTo>
                  <a:cubicBezTo>
                    <a:pt x="245" y="102"/>
                    <a:pt x="247" y="102"/>
                    <a:pt x="254" y="109"/>
                  </a:cubicBezTo>
                  <a:cubicBezTo>
                    <a:pt x="251" y="106"/>
                    <a:pt x="252" y="107"/>
                    <a:pt x="251" y="106"/>
                  </a:cubicBezTo>
                  <a:cubicBezTo>
                    <a:pt x="252" y="108"/>
                    <a:pt x="254" y="109"/>
                    <a:pt x="255" y="110"/>
                  </a:cubicBezTo>
                  <a:cubicBezTo>
                    <a:pt x="255" y="110"/>
                    <a:pt x="255" y="110"/>
                    <a:pt x="255" y="110"/>
                  </a:cubicBezTo>
                  <a:cubicBezTo>
                    <a:pt x="257" y="106"/>
                    <a:pt x="260" y="101"/>
                    <a:pt x="263" y="97"/>
                  </a:cubicBezTo>
                  <a:cubicBezTo>
                    <a:pt x="267" y="92"/>
                    <a:pt x="271" y="88"/>
                    <a:pt x="277" y="86"/>
                  </a:cubicBezTo>
                  <a:cubicBezTo>
                    <a:pt x="282" y="84"/>
                    <a:pt x="288" y="84"/>
                    <a:pt x="293" y="85"/>
                  </a:cubicBezTo>
                  <a:cubicBezTo>
                    <a:pt x="299" y="87"/>
                    <a:pt x="303" y="89"/>
                    <a:pt x="307" y="92"/>
                  </a:cubicBezTo>
                  <a:cubicBezTo>
                    <a:pt x="306" y="91"/>
                    <a:pt x="306" y="91"/>
                    <a:pt x="306" y="91"/>
                  </a:cubicBezTo>
                  <a:cubicBezTo>
                    <a:pt x="309" y="93"/>
                    <a:pt x="312" y="96"/>
                    <a:pt x="315" y="98"/>
                  </a:cubicBezTo>
                  <a:cubicBezTo>
                    <a:pt x="314" y="98"/>
                    <a:pt x="314" y="98"/>
                    <a:pt x="314" y="98"/>
                  </a:cubicBezTo>
                  <a:cubicBezTo>
                    <a:pt x="315" y="94"/>
                    <a:pt x="317" y="90"/>
                    <a:pt x="320" y="86"/>
                  </a:cubicBezTo>
                  <a:cubicBezTo>
                    <a:pt x="323" y="83"/>
                    <a:pt x="327" y="80"/>
                    <a:pt x="331" y="79"/>
                  </a:cubicBezTo>
                  <a:cubicBezTo>
                    <a:pt x="341" y="77"/>
                    <a:pt x="350" y="80"/>
                    <a:pt x="358" y="86"/>
                  </a:cubicBezTo>
                  <a:cubicBezTo>
                    <a:pt x="361" y="89"/>
                    <a:pt x="360" y="89"/>
                    <a:pt x="361" y="90"/>
                  </a:cubicBezTo>
                  <a:cubicBezTo>
                    <a:pt x="361" y="90"/>
                    <a:pt x="362" y="91"/>
                    <a:pt x="363" y="92"/>
                  </a:cubicBezTo>
                  <a:cubicBezTo>
                    <a:pt x="364" y="94"/>
                    <a:pt x="366" y="96"/>
                    <a:pt x="368" y="101"/>
                  </a:cubicBezTo>
                  <a:cubicBezTo>
                    <a:pt x="368" y="101"/>
                    <a:pt x="368" y="101"/>
                    <a:pt x="368" y="101"/>
                  </a:cubicBezTo>
                  <a:cubicBezTo>
                    <a:pt x="368" y="101"/>
                    <a:pt x="368" y="101"/>
                    <a:pt x="368" y="101"/>
                  </a:cubicBezTo>
                  <a:cubicBezTo>
                    <a:pt x="369" y="100"/>
                    <a:pt x="369" y="100"/>
                    <a:pt x="369" y="99"/>
                  </a:cubicBezTo>
                  <a:cubicBezTo>
                    <a:pt x="369" y="99"/>
                    <a:pt x="369" y="97"/>
                    <a:pt x="370" y="94"/>
                  </a:cubicBezTo>
                  <a:cubicBezTo>
                    <a:pt x="371" y="91"/>
                    <a:pt x="374" y="87"/>
                    <a:pt x="377" y="85"/>
                  </a:cubicBezTo>
                  <a:cubicBezTo>
                    <a:pt x="380" y="82"/>
                    <a:pt x="383" y="80"/>
                    <a:pt x="384" y="79"/>
                  </a:cubicBezTo>
                  <a:cubicBezTo>
                    <a:pt x="386" y="78"/>
                    <a:pt x="386" y="78"/>
                    <a:pt x="383" y="79"/>
                  </a:cubicBezTo>
                  <a:cubicBezTo>
                    <a:pt x="389" y="75"/>
                    <a:pt x="399" y="72"/>
                    <a:pt x="409" y="73"/>
                  </a:cubicBezTo>
                  <a:cubicBezTo>
                    <a:pt x="419" y="73"/>
                    <a:pt x="428" y="78"/>
                    <a:pt x="433" y="83"/>
                  </a:cubicBezTo>
                  <a:cubicBezTo>
                    <a:pt x="432" y="84"/>
                    <a:pt x="432" y="84"/>
                    <a:pt x="432" y="84"/>
                  </a:cubicBezTo>
                  <a:cubicBezTo>
                    <a:pt x="432" y="80"/>
                    <a:pt x="434" y="78"/>
                    <a:pt x="435" y="76"/>
                  </a:cubicBezTo>
                  <a:cubicBezTo>
                    <a:pt x="433" y="80"/>
                    <a:pt x="434" y="78"/>
                    <a:pt x="435" y="76"/>
                  </a:cubicBezTo>
                  <a:cubicBezTo>
                    <a:pt x="436" y="76"/>
                    <a:pt x="436" y="76"/>
                    <a:pt x="436" y="76"/>
                  </a:cubicBezTo>
                  <a:cubicBezTo>
                    <a:pt x="436" y="77"/>
                    <a:pt x="434" y="78"/>
                    <a:pt x="433" y="82"/>
                  </a:cubicBezTo>
                  <a:cubicBezTo>
                    <a:pt x="435" y="78"/>
                    <a:pt x="437" y="75"/>
                    <a:pt x="440" y="72"/>
                  </a:cubicBezTo>
                  <a:cubicBezTo>
                    <a:pt x="439" y="73"/>
                    <a:pt x="437" y="75"/>
                    <a:pt x="436" y="77"/>
                  </a:cubicBezTo>
                  <a:cubicBezTo>
                    <a:pt x="435" y="79"/>
                    <a:pt x="434" y="81"/>
                    <a:pt x="435" y="79"/>
                  </a:cubicBezTo>
                  <a:cubicBezTo>
                    <a:pt x="436" y="78"/>
                    <a:pt x="437" y="75"/>
                    <a:pt x="440" y="73"/>
                  </a:cubicBezTo>
                  <a:cubicBezTo>
                    <a:pt x="442" y="70"/>
                    <a:pt x="445" y="68"/>
                    <a:pt x="448" y="67"/>
                  </a:cubicBezTo>
                  <a:cubicBezTo>
                    <a:pt x="455" y="63"/>
                    <a:pt x="463" y="63"/>
                    <a:pt x="466" y="63"/>
                  </a:cubicBezTo>
                  <a:cubicBezTo>
                    <a:pt x="472" y="64"/>
                    <a:pt x="478" y="64"/>
                    <a:pt x="484" y="67"/>
                  </a:cubicBezTo>
                  <a:cubicBezTo>
                    <a:pt x="490" y="69"/>
                    <a:pt x="496" y="72"/>
                    <a:pt x="502" y="77"/>
                  </a:cubicBezTo>
                  <a:cubicBezTo>
                    <a:pt x="501" y="78"/>
                    <a:pt x="501" y="78"/>
                    <a:pt x="501" y="78"/>
                  </a:cubicBezTo>
                  <a:cubicBezTo>
                    <a:pt x="503" y="74"/>
                    <a:pt x="505" y="71"/>
                    <a:pt x="508" y="67"/>
                  </a:cubicBezTo>
                  <a:cubicBezTo>
                    <a:pt x="504" y="72"/>
                    <a:pt x="506" y="71"/>
                    <a:pt x="507" y="69"/>
                  </a:cubicBezTo>
                  <a:cubicBezTo>
                    <a:pt x="509" y="68"/>
                    <a:pt x="511" y="66"/>
                    <a:pt x="508" y="69"/>
                  </a:cubicBezTo>
                  <a:cubicBezTo>
                    <a:pt x="511" y="65"/>
                    <a:pt x="516" y="61"/>
                    <a:pt x="522" y="60"/>
                  </a:cubicBezTo>
                  <a:cubicBezTo>
                    <a:pt x="527" y="59"/>
                    <a:pt x="533" y="60"/>
                    <a:pt x="539" y="62"/>
                  </a:cubicBezTo>
                  <a:cubicBezTo>
                    <a:pt x="542" y="64"/>
                    <a:pt x="543" y="64"/>
                    <a:pt x="543" y="65"/>
                  </a:cubicBezTo>
                  <a:cubicBezTo>
                    <a:pt x="544" y="65"/>
                    <a:pt x="545" y="66"/>
                    <a:pt x="550" y="69"/>
                  </a:cubicBezTo>
                  <a:cubicBezTo>
                    <a:pt x="550" y="68"/>
                    <a:pt x="554" y="71"/>
                    <a:pt x="556" y="74"/>
                  </a:cubicBezTo>
                  <a:cubicBezTo>
                    <a:pt x="559" y="76"/>
                    <a:pt x="559" y="76"/>
                    <a:pt x="559" y="76"/>
                  </a:cubicBezTo>
                  <a:cubicBezTo>
                    <a:pt x="557" y="77"/>
                    <a:pt x="557" y="77"/>
                    <a:pt x="557" y="77"/>
                  </a:cubicBezTo>
                  <a:cubicBezTo>
                    <a:pt x="559" y="73"/>
                    <a:pt x="562" y="66"/>
                    <a:pt x="567" y="61"/>
                  </a:cubicBezTo>
                  <a:cubicBezTo>
                    <a:pt x="572" y="56"/>
                    <a:pt x="578" y="53"/>
                    <a:pt x="579" y="53"/>
                  </a:cubicBezTo>
                  <a:cubicBezTo>
                    <a:pt x="581" y="53"/>
                    <a:pt x="578" y="54"/>
                    <a:pt x="575" y="55"/>
                  </a:cubicBezTo>
                  <a:cubicBezTo>
                    <a:pt x="573" y="57"/>
                    <a:pt x="572" y="58"/>
                    <a:pt x="575" y="56"/>
                  </a:cubicBezTo>
                  <a:cubicBezTo>
                    <a:pt x="582" y="52"/>
                    <a:pt x="586" y="52"/>
                    <a:pt x="590" y="52"/>
                  </a:cubicBezTo>
                  <a:cubicBezTo>
                    <a:pt x="594" y="52"/>
                    <a:pt x="598" y="52"/>
                    <a:pt x="604" y="56"/>
                  </a:cubicBezTo>
                  <a:cubicBezTo>
                    <a:pt x="605" y="56"/>
                    <a:pt x="605" y="56"/>
                    <a:pt x="605" y="56"/>
                  </a:cubicBezTo>
                  <a:cubicBezTo>
                    <a:pt x="609" y="58"/>
                    <a:pt x="614" y="62"/>
                    <a:pt x="618" y="65"/>
                  </a:cubicBezTo>
                  <a:cubicBezTo>
                    <a:pt x="616" y="65"/>
                    <a:pt x="616" y="65"/>
                    <a:pt x="616" y="65"/>
                  </a:cubicBezTo>
                  <a:cubicBezTo>
                    <a:pt x="617" y="63"/>
                    <a:pt x="617" y="61"/>
                    <a:pt x="618" y="61"/>
                  </a:cubicBezTo>
                  <a:cubicBezTo>
                    <a:pt x="618" y="60"/>
                    <a:pt x="617" y="61"/>
                    <a:pt x="616" y="63"/>
                  </a:cubicBezTo>
                  <a:cubicBezTo>
                    <a:pt x="616" y="64"/>
                    <a:pt x="616" y="65"/>
                    <a:pt x="616" y="65"/>
                  </a:cubicBezTo>
                  <a:cubicBezTo>
                    <a:pt x="618" y="65"/>
                    <a:pt x="618" y="65"/>
                    <a:pt x="618" y="65"/>
                  </a:cubicBezTo>
                  <a:cubicBezTo>
                    <a:pt x="616" y="63"/>
                    <a:pt x="620" y="67"/>
                    <a:pt x="614" y="61"/>
                  </a:cubicBezTo>
                  <a:cubicBezTo>
                    <a:pt x="615" y="62"/>
                    <a:pt x="616" y="63"/>
                    <a:pt x="618" y="65"/>
                  </a:cubicBezTo>
                  <a:cubicBezTo>
                    <a:pt x="616" y="65"/>
                    <a:pt x="616" y="65"/>
                    <a:pt x="616" y="65"/>
                  </a:cubicBezTo>
                  <a:cubicBezTo>
                    <a:pt x="617" y="61"/>
                    <a:pt x="619" y="56"/>
                    <a:pt x="623" y="51"/>
                  </a:cubicBezTo>
                  <a:cubicBezTo>
                    <a:pt x="625" y="49"/>
                    <a:pt x="628" y="47"/>
                    <a:pt x="631" y="46"/>
                  </a:cubicBezTo>
                  <a:cubicBezTo>
                    <a:pt x="634" y="44"/>
                    <a:pt x="637" y="44"/>
                    <a:pt x="640" y="44"/>
                  </a:cubicBezTo>
                  <a:cubicBezTo>
                    <a:pt x="638" y="44"/>
                    <a:pt x="636" y="44"/>
                    <a:pt x="636" y="45"/>
                  </a:cubicBezTo>
                  <a:cubicBezTo>
                    <a:pt x="635" y="45"/>
                    <a:pt x="634" y="45"/>
                    <a:pt x="634" y="45"/>
                  </a:cubicBezTo>
                  <a:cubicBezTo>
                    <a:pt x="641" y="43"/>
                    <a:pt x="649" y="45"/>
                    <a:pt x="656" y="49"/>
                  </a:cubicBezTo>
                  <a:cubicBezTo>
                    <a:pt x="663" y="53"/>
                    <a:pt x="669" y="60"/>
                    <a:pt x="673" y="67"/>
                  </a:cubicBezTo>
                  <a:cubicBezTo>
                    <a:pt x="669" y="68"/>
                    <a:pt x="669" y="68"/>
                    <a:pt x="669" y="68"/>
                  </a:cubicBezTo>
                  <a:cubicBezTo>
                    <a:pt x="669" y="62"/>
                    <a:pt x="671" y="57"/>
                    <a:pt x="674" y="52"/>
                  </a:cubicBezTo>
                  <a:cubicBezTo>
                    <a:pt x="674" y="51"/>
                    <a:pt x="673" y="53"/>
                    <a:pt x="672" y="56"/>
                  </a:cubicBezTo>
                  <a:cubicBezTo>
                    <a:pt x="671" y="58"/>
                    <a:pt x="670" y="61"/>
                    <a:pt x="670" y="63"/>
                  </a:cubicBezTo>
                  <a:cubicBezTo>
                    <a:pt x="672" y="56"/>
                    <a:pt x="676" y="49"/>
                    <a:pt x="681" y="44"/>
                  </a:cubicBezTo>
                  <a:cubicBezTo>
                    <a:pt x="687" y="39"/>
                    <a:pt x="694" y="36"/>
                    <a:pt x="701" y="34"/>
                  </a:cubicBezTo>
                  <a:cubicBezTo>
                    <a:pt x="708" y="33"/>
                    <a:pt x="715" y="33"/>
                    <a:pt x="722" y="35"/>
                  </a:cubicBezTo>
                  <a:cubicBezTo>
                    <a:pt x="728" y="38"/>
                    <a:pt x="734" y="41"/>
                    <a:pt x="738" y="46"/>
                  </a:cubicBezTo>
                  <a:cubicBezTo>
                    <a:pt x="735" y="43"/>
                    <a:pt x="737" y="44"/>
                    <a:pt x="737" y="44"/>
                  </a:cubicBezTo>
                  <a:cubicBezTo>
                    <a:pt x="743" y="49"/>
                    <a:pt x="744" y="53"/>
                    <a:pt x="746" y="55"/>
                  </a:cubicBezTo>
                  <a:cubicBezTo>
                    <a:pt x="742" y="55"/>
                    <a:pt x="742" y="55"/>
                    <a:pt x="742" y="55"/>
                  </a:cubicBezTo>
                  <a:cubicBezTo>
                    <a:pt x="744" y="53"/>
                    <a:pt x="745" y="51"/>
                    <a:pt x="748" y="48"/>
                  </a:cubicBezTo>
                  <a:cubicBezTo>
                    <a:pt x="748" y="48"/>
                    <a:pt x="750" y="46"/>
                    <a:pt x="753" y="44"/>
                  </a:cubicBezTo>
                  <a:cubicBezTo>
                    <a:pt x="756" y="41"/>
                    <a:pt x="760" y="38"/>
                    <a:pt x="764" y="36"/>
                  </a:cubicBezTo>
                  <a:cubicBezTo>
                    <a:pt x="769" y="34"/>
                    <a:pt x="766" y="35"/>
                    <a:pt x="759" y="39"/>
                  </a:cubicBezTo>
                  <a:cubicBezTo>
                    <a:pt x="764" y="36"/>
                    <a:pt x="775" y="30"/>
                    <a:pt x="790" y="28"/>
                  </a:cubicBezTo>
                  <a:cubicBezTo>
                    <a:pt x="797" y="27"/>
                    <a:pt x="805" y="27"/>
                    <a:pt x="813" y="30"/>
                  </a:cubicBezTo>
                  <a:cubicBezTo>
                    <a:pt x="821" y="33"/>
                    <a:pt x="828" y="38"/>
                    <a:pt x="833" y="43"/>
                  </a:cubicBezTo>
                  <a:cubicBezTo>
                    <a:pt x="828" y="44"/>
                    <a:pt x="828" y="44"/>
                    <a:pt x="828" y="44"/>
                  </a:cubicBezTo>
                  <a:cubicBezTo>
                    <a:pt x="829" y="39"/>
                    <a:pt x="832" y="33"/>
                    <a:pt x="835" y="29"/>
                  </a:cubicBezTo>
                  <a:cubicBezTo>
                    <a:pt x="835" y="30"/>
                    <a:pt x="837" y="25"/>
                    <a:pt x="842" y="22"/>
                  </a:cubicBezTo>
                  <a:cubicBezTo>
                    <a:pt x="847" y="18"/>
                    <a:pt x="854" y="17"/>
                    <a:pt x="858" y="17"/>
                  </a:cubicBezTo>
                  <a:cubicBezTo>
                    <a:pt x="857" y="17"/>
                    <a:pt x="856" y="17"/>
                    <a:pt x="855" y="17"/>
                  </a:cubicBezTo>
                  <a:cubicBezTo>
                    <a:pt x="858" y="17"/>
                    <a:pt x="864" y="17"/>
                    <a:pt x="869" y="19"/>
                  </a:cubicBezTo>
                  <a:cubicBezTo>
                    <a:pt x="875" y="20"/>
                    <a:pt x="879" y="23"/>
                    <a:pt x="879" y="23"/>
                  </a:cubicBezTo>
                  <a:cubicBezTo>
                    <a:pt x="882" y="25"/>
                    <a:pt x="881" y="24"/>
                    <a:pt x="877" y="22"/>
                  </a:cubicBezTo>
                  <a:cubicBezTo>
                    <a:pt x="873" y="20"/>
                    <a:pt x="866" y="17"/>
                    <a:pt x="859" y="18"/>
                  </a:cubicBezTo>
                  <a:cubicBezTo>
                    <a:pt x="852" y="18"/>
                    <a:pt x="845" y="20"/>
                    <a:pt x="842" y="23"/>
                  </a:cubicBezTo>
                  <a:cubicBezTo>
                    <a:pt x="841" y="24"/>
                    <a:pt x="840" y="25"/>
                    <a:pt x="840" y="24"/>
                  </a:cubicBezTo>
                  <a:cubicBezTo>
                    <a:pt x="840" y="25"/>
                    <a:pt x="841" y="24"/>
                    <a:pt x="843" y="22"/>
                  </a:cubicBezTo>
                  <a:cubicBezTo>
                    <a:pt x="844" y="22"/>
                    <a:pt x="846" y="20"/>
                    <a:pt x="849" y="19"/>
                  </a:cubicBezTo>
                  <a:cubicBezTo>
                    <a:pt x="852" y="18"/>
                    <a:pt x="855" y="18"/>
                    <a:pt x="858" y="17"/>
                  </a:cubicBezTo>
                  <a:cubicBezTo>
                    <a:pt x="864" y="17"/>
                    <a:pt x="868" y="18"/>
                    <a:pt x="866" y="18"/>
                  </a:cubicBezTo>
                  <a:cubicBezTo>
                    <a:pt x="873" y="19"/>
                    <a:pt x="879" y="22"/>
                    <a:pt x="884" y="27"/>
                  </a:cubicBezTo>
                  <a:cubicBezTo>
                    <a:pt x="889" y="32"/>
                    <a:pt x="893" y="38"/>
                    <a:pt x="893" y="45"/>
                  </a:cubicBezTo>
                  <a:cubicBezTo>
                    <a:pt x="889" y="44"/>
                    <a:pt x="889" y="44"/>
                    <a:pt x="889" y="44"/>
                  </a:cubicBezTo>
                  <a:cubicBezTo>
                    <a:pt x="890" y="43"/>
                    <a:pt x="890" y="43"/>
                    <a:pt x="890" y="43"/>
                  </a:cubicBezTo>
                  <a:cubicBezTo>
                    <a:pt x="889" y="44"/>
                    <a:pt x="889" y="44"/>
                    <a:pt x="889" y="44"/>
                  </a:cubicBezTo>
                  <a:cubicBezTo>
                    <a:pt x="893" y="45"/>
                    <a:pt x="893" y="45"/>
                    <a:pt x="893" y="45"/>
                  </a:cubicBezTo>
                  <a:cubicBezTo>
                    <a:pt x="893" y="43"/>
                    <a:pt x="892" y="41"/>
                    <a:pt x="892" y="41"/>
                  </a:cubicBezTo>
                  <a:cubicBezTo>
                    <a:pt x="892" y="40"/>
                    <a:pt x="892" y="41"/>
                    <a:pt x="892" y="45"/>
                  </a:cubicBezTo>
                  <a:cubicBezTo>
                    <a:pt x="889" y="44"/>
                    <a:pt x="889" y="44"/>
                    <a:pt x="889" y="44"/>
                  </a:cubicBezTo>
                  <a:cubicBezTo>
                    <a:pt x="890" y="43"/>
                    <a:pt x="890" y="43"/>
                    <a:pt x="890" y="43"/>
                  </a:cubicBezTo>
                  <a:cubicBezTo>
                    <a:pt x="893" y="39"/>
                    <a:pt x="895" y="37"/>
                    <a:pt x="896" y="36"/>
                  </a:cubicBezTo>
                  <a:cubicBezTo>
                    <a:pt x="898" y="34"/>
                    <a:pt x="898" y="34"/>
                    <a:pt x="898" y="34"/>
                  </a:cubicBezTo>
                  <a:cubicBezTo>
                    <a:pt x="899" y="33"/>
                    <a:pt x="899" y="33"/>
                    <a:pt x="905" y="28"/>
                  </a:cubicBezTo>
                  <a:cubicBezTo>
                    <a:pt x="908" y="26"/>
                    <a:pt x="911" y="24"/>
                    <a:pt x="914" y="23"/>
                  </a:cubicBezTo>
                  <a:cubicBezTo>
                    <a:pt x="914" y="22"/>
                    <a:pt x="918" y="21"/>
                    <a:pt x="922" y="20"/>
                  </a:cubicBezTo>
                  <a:cubicBezTo>
                    <a:pt x="925" y="19"/>
                    <a:pt x="927" y="18"/>
                    <a:pt x="924" y="19"/>
                  </a:cubicBezTo>
                  <a:cubicBezTo>
                    <a:pt x="925" y="19"/>
                    <a:pt x="932" y="17"/>
                    <a:pt x="939" y="17"/>
                  </a:cubicBezTo>
                  <a:cubicBezTo>
                    <a:pt x="946" y="17"/>
                    <a:pt x="952" y="20"/>
                    <a:pt x="951" y="20"/>
                  </a:cubicBezTo>
                  <a:cubicBezTo>
                    <a:pt x="950" y="20"/>
                    <a:pt x="949" y="20"/>
                    <a:pt x="948" y="20"/>
                  </a:cubicBezTo>
                  <a:cubicBezTo>
                    <a:pt x="955" y="22"/>
                    <a:pt x="960" y="26"/>
                    <a:pt x="964" y="31"/>
                  </a:cubicBezTo>
                  <a:cubicBezTo>
                    <a:pt x="959" y="32"/>
                    <a:pt x="959" y="32"/>
                    <a:pt x="959" y="32"/>
                  </a:cubicBezTo>
                  <a:cubicBezTo>
                    <a:pt x="959" y="32"/>
                    <a:pt x="959" y="31"/>
                    <a:pt x="959" y="31"/>
                  </a:cubicBezTo>
                  <a:cubicBezTo>
                    <a:pt x="960" y="29"/>
                    <a:pt x="961" y="27"/>
                    <a:pt x="960" y="28"/>
                  </a:cubicBezTo>
                  <a:cubicBezTo>
                    <a:pt x="960" y="27"/>
                    <a:pt x="962" y="21"/>
                    <a:pt x="967" y="17"/>
                  </a:cubicBezTo>
                  <a:cubicBezTo>
                    <a:pt x="972" y="13"/>
                    <a:pt x="979" y="10"/>
                    <a:pt x="984" y="8"/>
                  </a:cubicBezTo>
                  <a:cubicBezTo>
                    <a:pt x="991" y="7"/>
                    <a:pt x="1000" y="7"/>
                    <a:pt x="1007" y="11"/>
                  </a:cubicBezTo>
                  <a:cubicBezTo>
                    <a:pt x="1015" y="14"/>
                    <a:pt x="1020" y="21"/>
                    <a:pt x="1022" y="27"/>
                  </a:cubicBezTo>
                  <a:cubicBezTo>
                    <a:pt x="1017" y="27"/>
                    <a:pt x="1017" y="27"/>
                    <a:pt x="1017" y="27"/>
                  </a:cubicBezTo>
                  <a:cubicBezTo>
                    <a:pt x="1018" y="23"/>
                    <a:pt x="1020" y="19"/>
                    <a:pt x="1021" y="17"/>
                  </a:cubicBezTo>
                  <a:cubicBezTo>
                    <a:pt x="1024" y="11"/>
                    <a:pt x="1029" y="5"/>
                    <a:pt x="1036" y="2"/>
                  </a:cubicBezTo>
                  <a:cubicBezTo>
                    <a:pt x="1043" y="0"/>
                    <a:pt x="1051" y="1"/>
                    <a:pt x="1059" y="4"/>
                  </a:cubicBezTo>
                  <a:cubicBezTo>
                    <a:pt x="1056" y="3"/>
                    <a:pt x="1051" y="2"/>
                    <a:pt x="1050" y="2"/>
                  </a:cubicBezTo>
                  <a:cubicBezTo>
                    <a:pt x="1055" y="3"/>
                    <a:pt x="1058" y="5"/>
                    <a:pt x="1061" y="6"/>
                  </a:cubicBezTo>
                  <a:cubicBezTo>
                    <a:pt x="1064" y="7"/>
                    <a:pt x="1066" y="9"/>
                    <a:pt x="1070" y="12"/>
                  </a:cubicBezTo>
                  <a:cubicBezTo>
                    <a:pt x="1069" y="11"/>
                    <a:pt x="1070" y="12"/>
                    <a:pt x="1072" y="14"/>
                  </a:cubicBezTo>
                  <a:cubicBezTo>
                    <a:pt x="1069" y="14"/>
                    <a:pt x="1069" y="14"/>
                    <a:pt x="1069" y="14"/>
                  </a:cubicBezTo>
                  <a:cubicBezTo>
                    <a:pt x="1072" y="12"/>
                    <a:pt x="1076" y="9"/>
                    <a:pt x="1081" y="7"/>
                  </a:cubicBezTo>
                  <a:cubicBezTo>
                    <a:pt x="1086" y="6"/>
                    <a:pt x="1091" y="5"/>
                    <a:pt x="1095" y="6"/>
                  </a:cubicBezTo>
                  <a:cubicBezTo>
                    <a:pt x="1102" y="6"/>
                    <a:pt x="1104" y="8"/>
                    <a:pt x="1105" y="7"/>
                  </a:cubicBezTo>
                  <a:cubicBezTo>
                    <a:pt x="1106" y="8"/>
                    <a:pt x="1105" y="7"/>
                    <a:pt x="1106" y="7"/>
                  </a:cubicBezTo>
                  <a:cubicBezTo>
                    <a:pt x="1109" y="9"/>
                    <a:pt x="1113" y="12"/>
                    <a:pt x="1116" y="16"/>
                  </a:cubicBezTo>
                  <a:cubicBezTo>
                    <a:pt x="1119" y="20"/>
                    <a:pt x="1121" y="27"/>
                    <a:pt x="1120" y="33"/>
                  </a:cubicBezTo>
                  <a:cubicBezTo>
                    <a:pt x="1116" y="30"/>
                    <a:pt x="1116" y="30"/>
                    <a:pt x="1116" y="30"/>
                  </a:cubicBezTo>
                  <a:cubicBezTo>
                    <a:pt x="1125" y="26"/>
                    <a:pt x="1134" y="24"/>
                    <a:pt x="1141" y="25"/>
                  </a:cubicBezTo>
                  <a:cubicBezTo>
                    <a:pt x="1139" y="25"/>
                    <a:pt x="1134" y="25"/>
                    <a:pt x="1131" y="26"/>
                  </a:cubicBezTo>
                  <a:cubicBezTo>
                    <a:pt x="1128" y="27"/>
                    <a:pt x="1127" y="27"/>
                    <a:pt x="1133" y="26"/>
                  </a:cubicBezTo>
                  <a:cubicBezTo>
                    <a:pt x="1139" y="26"/>
                    <a:pt x="1145" y="26"/>
                    <a:pt x="1152" y="28"/>
                  </a:cubicBezTo>
                  <a:cubicBezTo>
                    <a:pt x="1156" y="29"/>
                    <a:pt x="1160" y="31"/>
                    <a:pt x="1163" y="34"/>
                  </a:cubicBezTo>
                  <a:cubicBezTo>
                    <a:pt x="1165" y="35"/>
                    <a:pt x="1166" y="37"/>
                    <a:pt x="1168" y="39"/>
                  </a:cubicBezTo>
                  <a:cubicBezTo>
                    <a:pt x="1169" y="41"/>
                    <a:pt x="1170" y="44"/>
                    <a:pt x="1169" y="47"/>
                  </a:cubicBezTo>
                  <a:cubicBezTo>
                    <a:pt x="1170" y="45"/>
                    <a:pt x="1170" y="43"/>
                    <a:pt x="1169" y="41"/>
                  </a:cubicBezTo>
                  <a:cubicBezTo>
                    <a:pt x="1170" y="43"/>
                    <a:pt x="1170" y="46"/>
                    <a:pt x="1169" y="49"/>
                  </a:cubicBezTo>
                  <a:cubicBezTo>
                    <a:pt x="1166" y="46"/>
                    <a:pt x="1166" y="46"/>
                    <a:pt x="1166" y="46"/>
                  </a:cubicBezTo>
                  <a:cubicBezTo>
                    <a:pt x="1171" y="44"/>
                    <a:pt x="1177" y="43"/>
                    <a:pt x="1181" y="44"/>
                  </a:cubicBezTo>
                  <a:cubicBezTo>
                    <a:pt x="1186" y="45"/>
                    <a:pt x="1189" y="47"/>
                    <a:pt x="1188" y="46"/>
                  </a:cubicBezTo>
                  <a:cubicBezTo>
                    <a:pt x="1190" y="47"/>
                    <a:pt x="1192" y="49"/>
                    <a:pt x="1194" y="51"/>
                  </a:cubicBezTo>
                  <a:cubicBezTo>
                    <a:pt x="1196" y="53"/>
                    <a:pt x="1197" y="56"/>
                    <a:pt x="1198" y="58"/>
                  </a:cubicBezTo>
                  <a:cubicBezTo>
                    <a:pt x="1200" y="63"/>
                    <a:pt x="1200" y="67"/>
                    <a:pt x="1200" y="66"/>
                  </a:cubicBezTo>
                  <a:cubicBezTo>
                    <a:pt x="1201" y="71"/>
                    <a:pt x="1200" y="77"/>
                    <a:pt x="1199" y="82"/>
                  </a:cubicBezTo>
                  <a:cubicBezTo>
                    <a:pt x="1196" y="79"/>
                    <a:pt x="1196" y="79"/>
                    <a:pt x="1196" y="79"/>
                  </a:cubicBezTo>
                  <a:cubicBezTo>
                    <a:pt x="1201" y="78"/>
                    <a:pt x="1208" y="79"/>
                    <a:pt x="1214" y="83"/>
                  </a:cubicBezTo>
                  <a:cubicBezTo>
                    <a:pt x="1219" y="86"/>
                    <a:pt x="1222" y="93"/>
                    <a:pt x="1222" y="99"/>
                  </a:cubicBezTo>
                  <a:cubicBezTo>
                    <a:pt x="1223" y="105"/>
                    <a:pt x="1222" y="111"/>
                    <a:pt x="1220" y="116"/>
                  </a:cubicBezTo>
                  <a:cubicBezTo>
                    <a:pt x="1218" y="121"/>
                    <a:pt x="1216" y="126"/>
                    <a:pt x="1214" y="130"/>
                  </a:cubicBezTo>
                  <a:cubicBezTo>
                    <a:pt x="1212" y="126"/>
                    <a:pt x="1212" y="126"/>
                    <a:pt x="1212" y="126"/>
                  </a:cubicBezTo>
                  <a:cubicBezTo>
                    <a:pt x="1219" y="127"/>
                    <a:pt x="1225" y="129"/>
                    <a:pt x="1229" y="132"/>
                  </a:cubicBezTo>
                  <a:cubicBezTo>
                    <a:pt x="1231" y="133"/>
                    <a:pt x="1235" y="135"/>
                    <a:pt x="1237" y="138"/>
                  </a:cubicBezTo>
                  <a:cubicBezTo>
                    <a:pt x="1239" y="140"/>
                    <a:pt x="1240" y="142"/>
                    <a:pt x="1240" y="141"/>
                  </a:cubicBezTo>
                  <a:cubicBezTo>
                    <a:pt x="1238" y="138"/>
                    <a:pt x="1235" y="136"/>
                    <a:pt x="1234" y="134"/>
                  </a:cubicBezTo>
                  <a:cubicBezTo>
                    <a:pt x="1232" y="133"/>
                    <a:pt x="1230" y="132"/>
                    <a:pt x="1229" y="131"/>
                  </a:cubicBezTo>
                  <a:cubicBezTo>
                    <a:pt x="1233" y="134"/>
                    <a:pt x="1234" y="134"/>
                    <a:pt x="1234" y="134"/>
                  </a:cubicBezTo>
                  <a:cubicBezTo>
                    <a:pt x="1238" y="138"/>
                    <a:pt x="1241" y="142"/>
                    <a:pt x="1242" y="144"/>
                  </a:cubicBezTo>
                  <a:cubicBezTo>
                    <a:pt x="1243" y="146"/>
                    <a:pt x="1243" y="146"/>
                    <a:pt x="1240" y="142"/>
                  </a:cubicBezTo>
                  <a:cubicBezTo>
                    <a:pt x="1243" y="147"/>
                    <a:pt x="1244" y="151"/>
                    <a:pt x="1245" y="155"/>
                  </a:cubicBezTo>
                  <a:cubicBezTo>
                    <a:pt x="1246" y="158"/>
                    <a:pt x="1247" y="161"/>
                    <a:pt x="1247" y="165"/>
                  </a:cubicBezTo>
                  <a:cubicBezTo>
                    <a:pt x="1247" y="168"/>
                    <a:pt x="1246" y="172"/>
                    <a:pt x="1245" y="176"/>
                  </a:cubicBezTo>
                  <a:cubicBezTo>
                    <a:pt x="1244" y="181"/>
                    <a:pt x="1242" y="186"/>
                    <a:pt x="1237" y="192"/>
                  </a:cubicBezTo>
                  <a:cubicBezTo>
                    <a:pt x="1238" y="191"/>
                    <a:pt x="1237" y="192"/>
                    <a:pt x="1234" y="195"/>
                  </a:cubicBezTo>
                  <a:cubicBezTo>
                    <a:pt x="1234" y="191"/>
                    <a:pt x="1234" y="191"/>
                    <a:pt x="1234" y="191"/>
                  </a:cubicBezTo>
                  <a:cubicBezTo>
                    <a:pt x="1235" y="192"/>
                    <a:pt x="1236" y="193"/>
                    <a:pt x="1238" y="194"/>
                  </a:cubicBezTo>
                  <a:cubicBezTo>
                    <a:pt x="1243" y="197"/>
                    <a:pt x="1247" y="200"/>
                    <a:pt x="1251" y="204"/>
                  </a:cubicBezTo>
                  <a:cubicBezTo>
                    <a:pt x="1254" y="208"/>
                    <a:pt x="1256" y="211"/>
                    <a:pt x="1257" y="213"/>
                  </a:cubicBezTo>
                  <a:cubicBezTo>
                    <a:pt x="1257" y="215"/>
                    <a:pt x="1257" y="216"/>
                    <a:pt x="1257" y="216"/>
                  </a:cubicBezTo>
                  <a:cubicBezTo>
                    <a:pt x="1257" y="216"/>
                    <a:pt x="1256" y="214"/>
                    <a:pt x="1256" y="215"/>
                  </a:cubicBezTo>
                  <a:cubicBezTo>
                    <a:pt x="1258" y="220"/>
                    <a:pt x="1258" y="226"/>
                    <a:pt x="1256" y="231"/>
                  </a:cubicBezTo>
                  <a:cubicBezTo>
                    <a:pt x="1255" y="235"/>
                    <a:pt x="1253" y="239"/>
                    <a:pt x="1252" y="241"/>
                  </a:cubicBezTo>
                  <a:cubicBezTo>
                    <a:pt x="1250" y="244"/>
                    <a:pt x="1247" y="247"/>
                    <a:pt x="1245" y="250"/>
                  </a:cubicBezTo>
                  <a:cubicBezTo>
                    <a:pt x="1244" y="247"/>
                    <a:pt x="1244" y="247"/>
                    <a:pt x="1244" y="247"/>
                  </a:cubicBezTo>
                  <a:cubicBezTo>
                    <a:pt x="1245" y="248"/>
                    <a:pt x="1245" y="248"/>
                    <a:pt x="1245" y="248"/>
                  </a:cubicBezTo>
                  <a:cubicBezTo>
                    <a:pt x="1244" y="247"/>
                    <a:pt x="1244" y="247"/>
                    <a:pt x="1244" y="247"/>
                  </a:cubicBezTo>
                  <a:cubicBezTo>
                    <a:pt x="1245" y="250"/>
                    <a:pt x="1245" y="250"/>
                    <a:pt x="1245" y="250"/>
                  </a:cubicBezTo>
                  <a:cubicBezTo>
                    <a:pt x="1246" y="248"/>
                    <a:pt x="1246" y="249"/>
                    <a:pt x="1245" y="250"/>
                  </a:cubicBezTo>
                  <a:cubicBezTo>
                    <a:pt x="1244" y="247"/>
                    <a:pt x="1244" y="247"/>
                    <a:pt x="1244" y="247"/>
                  </a:cubicBezTo>
                  <a:cubicBezTo>
                    <a:pt x="1247" y="248"/>
                    <a:pt x="1254" y="252"/>
                    <a:pt x="1256" y="254"/>
                  </a:cubicBezTo>
                  <a:cubicBezTo>
                    <a:pt x="1255" y="253"/>
                    <a:pt x="1254" y="252"/>
                    <a:pt x="1253" y="251"/>
                  </a:cubicBezTo>
                  <a:cubicBezTo>
                    <a:pt x="1253" y="252"/>
                    <a:pt x="1256" y="254"/>
                    <a:pt x="1259" y="257"/>
                  </a:cubicBezTo>
                  <a:cubicBezTo>
                    <a:pt x="1262" y="259"/>
                    <a:pt x="1265" y="263"/>
                    <a:pt x="1266" y="265"/>
                  </a:cubicBezTo>
                  <a:cubicBezTo>
                    <a:pt x="1266" y="265"/>
                    <a:pt x="1264" y="262"/>
                    <a:pt x="1262" y="259"/>
                  </a:cubicBezTo>
                  <a:cubicBezTo>
                    <a:pt x="1259" y="256"/>
                    <a:pt x="1255" y="253"/>
                    <a:pt x="1253" y="251"/>
                  </a:cubicBezTo>
                  <a:cubicBezTo>
                    <a:pt x="1257" y="253"/>
                    <a:pt x="1263" y="259"/>
                    <a:pt x="1267" y="265"/>
                  </a:cubicBezTo>
                  <a:cubicBezTo>
                    <a:pt x="1266" y="264"/>
                    <a:pt x="1269" y="268"/>
                    <a:pt x="1270" y="273"/>
                  </a:cubicBezTo>
                  <a:cubicBezTo>
                    <a:pt x="1271" y="276"/>
                    <a:pt x="1271" y="279"/>
                    <a:pt x="1271" y="282"/>
                  </a:cubicBezTo>
                  <a:cubicBezTo>
                    <a:pt x="1271" y="285"/>
                    <a:pt x="1270" y="288"/>
                    <a:pt x="1269" y="290"/>
                  </a:cubicBezTo>
                  <a:cubicBezTo>
                    <a:pt x="1268" y="294"/>
                    <a:pt x="1267" y="297"/>
                    <a:pt x="1266" y="298"/>
                  </a:cubicBezTo>
                  <a:cubicBezTo>
                    <a:pt x="1265" y="300"/>
                    <a:pt x="1265" y="301"/>
                    <a:pt x="1264" y="302"/>
                  </a:cubicBezTo>
                  <a:cubicBezTo>
                    <a:pt x="1264" y="302"/>
                    <a:pt x="1262" y="305"/>
                    <a:pt x="1260" y="307"/>
                  </a:cubicBezTo>
                  <a:cubicBezTo>
                    <a:pt x="1258" y="310"/>
                    <a:pt x="1257" y="311"/>
                    <a:pt x="1259" y="308"/>
                  </a:cubicBezTo>
                  <a:cubicBezTo>
                    <a:pt x="1261" y="306"/>
                    <a:pt x="1264" y="303"/>
                    <a:pt x="1266" y="298"/>
                  </a:cubicBezTo>
                  <a:cubicBezTo>
                    <a:pt x="1264" y="300"/>
                    <a:pt x="1264" y="301"/>
                    <a:pt x="1262" y="303"/>
                  </a:cubicBezTo>
                  <a:cubicBezTo>
                    <a:pt x="1261" y="304"/>
                    <a:pt x="1260" y="306"/>
                    <a:pt x="1257" y="310"/>
                  </a:cubicBezTo>
                  <a:cubicBezTo>
                    <a:pt x="1256" y="307"/>
                    <a:pt x="1256" y="307"/>
                    <a:pt x="1256" y="307"/>
                  </a:cubicBezTo>
                  <a:cubicBezTo>
                    <a:pt x="1257" y="307"/>
                    <a:pt x="1258" y="307"/>
                    <a:pt x="1259" y="308"/>
                  </a:cubicBezTo>
                  <a:cubicBezTo>
                    <a:pt x="1263" y="309"/>
                    <a:pt x="1263" y="309"/>
                    <a:pt x="1263" y="309"/>
                  </a:cubicBezTo>
                  <a:cubicBezTo>
                    <a:pt x="1264" y="309"/>
                    <a:pt x="1264" y="309"/>
                    <a:pt x="1266" y="310"/>
                  </a:cubicBezTo>
                  <a:cubicBezTo>
                    <a:pt x="1267" y="311"/>
                    <a:pt x="1269" y="312"/>
                    <a:pt x="1272" y="316"/>
                  </a:cubicBezTo>
                  <a:cubicBezTo>
                    <a:pt x="1269" y="312"/>
                    <a:pt x="1268" y="312"/>
                    <a:pt x="1265" y="310"/>
                  </a:cubicBezTo>
                  <a:cubicBezTo>
                    <a:pt x="1270" y="313"/>
                    <a:pt x="1274" y="318"/>
                    <a:pt x="1276" y="324"/>
                  </a:cubicBezTo>
                  <a:cubicBezTo>
                    <a:pt x="1276" y="324"/>
                    <a:pt x="1276" y="324"/>
                    <a:pt x="1276" y="324"/>
                  </a:cubicBezTo>
                  <a:cubicBezTo>
                    <a:pt x="1277" y="327"/>
                    <a:pt x="1276" y="325"/>
                    <a:pt x="1277" y="326"/>
                  </a:cubicBezTo>
                  <a:cubicBezTo>
                    <a:pt x="1277" y="327"/>
                    <a:pt x="1277" y="330"/>
                    <a:pt x="1277" y="333"/>
                  </a:cubicBezTo>
                  <a:cubicBezTo>
                    <a:pt x="1277" y="336"/>
                    <a:pt x="1277" y="339"/>
                    <a:pt x="1276" y="342"/>
                  </a:cubicBezTo>
                  <a:cubicBezTo>
                    <a:pt x="1274" y="348"/>
                    <a:pt x="1270" y="353"/>
                    <a:pt x="1269" y="355"/>
                  </a:cubicBezTo>
                  <a:cubicBezTo>
                    <a:pt x="1265" y="360"/>
                    <a:pt x="1260" y="364"/>
                    <a:pt x="1255" y="366"/>
                  </a:cubicBezTo>
                  <a:cubicBezTo>
                    <a:pt x="1254" y="361"/>
                    <a:pt x="1254" y="361"/>
                    <a:pt x="1254" y="361"/>
                  </a:cubicBezTo>
                  <a:cubicBezTo>
                    <a:pt x="1257" y="361"/>
                    <a:pt x="1260" y="362"/>
                    <a:pt x="1262" y="363"/>
                  </a:cubicBezTo>
                  <a:cubicBezTo>
                    <a:pt x="1261" y="363"/>
                    <a:pt x="1261" y="363"/>
                    <a:pt x="1261" y="363"/>
                  </a:cubicBezTo>
                  <a:cubicBezTo>
                    <a:pt x="1265" y="364"/>
                    <a:pt x="1271" y="367"/>
                    <a:pt x="1275" y="371"/>
                  </a:cubicBezTo>
                  <a:cubicBezTo>
                    <a:pt x="1279" y="375"/>
                    <a:pt x="1282" y="380"/>
                    <a:pt x="1284" y="384"/>
                  </a:cubicBezTo>
                  <a:cubicBezTo>
                    <a:pt x="1284" y="383"/>
                    <a:pt x="1284" y="383"/>
                    <a:pt x="1284" y="383"/>
                  </a:cubicBezTo>
                  <a:cubicBezTo>
                    <a:pt x="1285" y="386"/>
                    <a:pt x="1287" y="390"/>
                    <a:pt x="1288" y="395"/>
                  </a:cubicBezTo>
                  <a:cubicBezTo>
                    <a:pt x="1288" y="400"/>
                    <a:pt x="1288" y="405"/>
                    <a:pt x="1288" y="409"/>
                  </a:cubicBezTo>
                  <a:cubicBezTo>
                    <a:pt x="1287" y="416"/>
                    <a:pt x="1285" y="416"/>
                    <a:pt x="1285" y="418"/>
                  </a:cubicBezTo>
                  <a:cubicBezTo>
                    <a:pt x="1284" y="418"/>
                    <a:pt x="1284" y="419"/>
                    <a:pt x="1283" y="420"/>
                  </a:cubicBezTo>
                  <a:cubicBezTo>
                    <a:pt x="1283" y="421"/>
                    <a:pt x="1282" y="424"/>
                    <a:pt x="1280" y="427"/>
                  </a:cubicBezTo>
                  <a:cubicBezTo>
                    <a:pt x="1276" y="433"/>
                    <a:pt x="1272" y="436"/>
                    <a:pt x="1269" y="438"/>
                  </a:cubicBezTo>
                  <a:cubicBezTo>
                    <a:pt x="1267" y="440"/>
                    <a:pt x="1267" y="441"/>
                    <a:pt x="1269" y="439"/>
                  </a:cubicBezTo>
                  <a:cubicBezTo>
                    <a:pt x="1268" y="440"/>
                    <a:pt x="1268" y="441"/>
                    <a:pt x="1267" y="441"/>
                  </a:cubicBezTo>
                  <a:cubicBezTo>
                    <a:pt x="1266" y="436"/>
                    <a:pt x="1266" y="436"/>
                    <a:pt x="1266" y="436"/>
                  </a:cubicBezTo>
                  <a:cubicBezTo>
                    <a:pt x="1272" y="438"/>
                    <a:pt x="1277" y="442"/>
                    <a:pt x="1282" y="447"/>
                  </a:cubicBezTo>
                  <a:cubicBezTo>
                    <a:pt x="1286" y="451"/>
                    <a:pt x="1290" y="457"/>
                    <a:pt x="1292" y="463"/>
                  </a:cubicBezTo>
                  <a:cubicBezTo>
                    <a:pt x="1297" y="475"/>
                    <a:pt x="1297" y="488"/>
                    <a:pt x="1295" y="499"/>
                  </a:cubicBezTo>
                  <a:cubicBezTo>
                    <a:pt x="1294" y="503"/>
                    <a:pt x="1295" y="501"/>
                    <a:pt x="1293" y="508"/>
                  </a:cubicBezTo>
                  <a:cubicBezTo>
                    <a:pt x="1290" y="516"/>
                    <a:pt x="1285" y="523"/>
                    <a:pt x="1279" y="530"/>
                  </a:cubicBezTo>
                  <a:cubicBezTo>
                    <a:pt x="1277" y="524"/>
                    <a:pt x="1277" y="524"/>
                    <a:pt x="1277" y="524"/>
                  </a:cubicBezTo>
                  <a:cubicBezTo>
                    <a:pt x="1285" y="525"/>
                    <a:pt x="1292" y="529"/>
                    <a:pt x="1297" y="535"/>
                  </a:cubicBezTo>
                  <a:cubicBezTo>
                    <a:pt x="1302" y="541"/>
                    <a:pt x="1305" y="549"/>
                    <a:pt x="1305" y="556"/>
                  </a:cubicBezTo>
                  <a:cubicBezTo>
                    <a:pt x="1305" y="571"/>
                    <a:pt x="1297" y="584"/>
                    <a:pt x="1286" y="589"/>
                  </a:cubicBezTo>
                  <a:cubicBezTo>
                    <a:pt x="1291" y="586"/>
                    <a:pt x="1290" y="586"/>
                    <a:pt x="1289" y="587"/>
                  </a:cubicBezTo>
                  <a:cubicBezTo>
                    <a:pt x="1288" y="587"/>
                    <a:pt x="1286" y="588"/>
                    <a:pt x="1286" y="588"/>
                  </a:cubicBezTo>
                  <a:cubicBezTo>
                    <a:pt x="1282" y="590"/>
                    <a:pt x="1279" y="591"/>
                    <a:pt x="1277" y="591"/>
                  </a:cubicBezTo>
                  <a:cubicBezTo>
                    <a:pt x="1278" y="587"/>
                    <a:pt x="1278" y="587"/>
                    <a:pt x="1278" y="587"/>
                  </a:cubicBezTo>
                  <a:cubicBezTo>
                    <a:pt x="1279" y="588"/>
                    <a:pt x="1280" y="589"/>
                    <a:pt x="1282" y="590"/>
                  </a:cubicBezTo>
                  <a:cubicBezTo>
                    <a:pt x="1281" y="589"/>
                    <a:pt x="1282" y="589"/>
                    <a:pt x="1278" y="586"/>
                  </a:cubicBezTo>
                  <a:cubicBezTo>
                    <a:pt x="1277" y="592"/>
                    <a:pt x="1277" y="592"/>
                    <a:pt x="1277" y="592"/>
                  </a:cubicBezTo>
                  <a:cubicBezTo>
                    <a:pt x="1278" y="592"/>
                    <a:pt x="1280" y="591"/>
                    <a:pt x="1283" y="591"/>
                  </a:cubicBezTo>
                  <a:cubicBezTo>
                    <a:pt x="1281" y="591"/>
                    <a:pt x="1279" y="592"/>
                    <a:pt x="1277" y="592"/>
                  </a:cubicBezTo>
                  <a:cubicBezTo>
                    <a:pt x="1278" y="586"/>
                    <a:pt x="1278" y="586"/>
                    <a:pt x="1278" y="586"/>
                  </a:cubicBezTo>
                  <a:cubicBezTo>
                    <a:pt x="1283" y="589"/>
                    <a:pt x="1288" y="593"/>
                    <a:pt x="1291" y="599"/>
                  </a:cubicBezTo>
                  <a:cubicBezTo>
                    <a:pt x="1294" y="604"/>
                    <a:pt x="1297" y="610"/>
                    <a:pt x="1298" y="615"/>
                  </a:cubicBezTo>
                  <a:cubicBezTo>
                    <a:pt x="1300" y="627"/>
                    <a:pt x="1298" y="638"/>
                    <a:pt x="1295" y="643"/>
                  </a:cubicBezTo>
                  <a:cubicBezTo>
                    <a:pt x="1297" y="637"/>
                    <a:pt x="1296" y="642"/>
                    <a:pt x="1294" y="646"/>
                  </a:cubicBezTo>
                  <a:cubicBezTo>
                    <a:pt x="1294" y="645"/>
                    <a:pt x="1293" y="648"/>
                    <a:pt x="1291" y="651"/>
                  </a:cubicBezTo>
                  <a:cubicBezTo>
                    <a:pt x="1289" y="654"/>
                    <a:pt x="1285" y="658"/>
                    <a:pt x="1280" y="660"/>
                  </a:cubicBezTo>
                  <a:cubicBezTo>
                    <a:pt x="1280" y="655"/>
                    <a:pt x="1280" y="655"/>
                    <a:pt x="1280" y="655"/>
                  </a:cubicBezTo>
                  <a:cubicBezTo>
                    <a:pt x="1283" y="657"/>
                    <a:pt x="1285" y="659"/>
                    <a:pt x="1287" y="661"/>
                  </a:cubicBezTo>
                  <a:cubicBezTo>
                    <a:pt x="1287" y="661"/>
                    <a:pt x="1288" y="662"/>
                    <a:pt x="1288" y="662"/>
                  </a:cubicBezTo>
                  <a:cubicBezTo>
                    <a:pt x="1290" y="665"/>
                    <a:pt x="1291" y="668"/>
                    <a:pt x="1291" y="670"/>
                  </a:cubicBezTo>
                  <a:cubicBezTo>
                    <a:pt x="1292" y="673"/>
                    <a:pt x="1292" y="674"/>
                    <a:pt x="1293" y="677"/>
                  </a:cubicBezTo>
                  <a:cubicBezTo>
                    <a:pt x="1293" y="679"/>
                    <a:pt x="1293" y="683"/>
                    <a:pt x="1291" y="689"/>
                  </a:cubicBezTo>
                  <a:cubicBezTo>
                    <a:pt x="1290" y="689"/>
                    <a:pt x="1290" y="690"/>
                    <a:pt x="1289" y="692"/>
                  </a:cubicBezTo>
                  <a:cubicBezTo>
                    <a:pt x="1287" y="697"/>
                    <a:pt x="1283" y="702"/>
                    <a:pt x="1277" y="705"/>
                  </a:cubicBezTo>
                  <a:cubicBezTo>
                    <a:pt x="1278" y="700"/>
                    <a:pt x="1278" y="700"/>
                    <a:pt x="1278" y="700"/>
                  </a:cubicBezTo>
                  <a:cubicBezTo>
                    <a:pt x="1284" y="708"/>
                    <a:pt x="1287" y="718"/>
                    <a:pt x="1288" y="727"/>
                  </a:cubicBezTo>
                  <a:cubicBezTo>
                    <a:pt x="1288" y="730"/>
                    <a:pt x="1288" y="734"/>
                    <a:pt x="1288" y="738"/>
                  </a:cubicBezTo>
                  <a:cubicBezTo>
                    <a:pt x="1288" y="744"/>
                    <a:pt x="1286" y="754"/>
                    <a:pt x="1288" y="744"/>
                  </a:cubicBezTo>
                  <a:cubicBezTo>
                    <a:pt x="1286" y="755"/>
                    <a:pt x="1282" y="764"/>
                    <a:pt x="1278" y="771"/>
                  </a:cubicBezTo>
                  <a:cubicBezTo>
                    <a:pt x="1273" y="777"/>
                    <a:pt x="1268" y="781"/>
                    <a:pt x="1265" y="783"/>
                  </a:cubicBezTo>
                  <a:cubicBezTo>
                    <a:pt x="1260" y="785"/>
                    <a:pt x="1254" y="787"/>
                    <a:pt x="1248" y="786"/>
                  </a:cubicBezTo>
                  <a:cubicBezTo>
                    <a:pt x="1250" y="780"/>
                    <a:pt x="1250" y="780"/>
                    <a:pt x="1250" y="780"/>
                  </a:cubicBezTo>
                  <a:cubicBezTo>
                    <a:pt x="1257" y="783"/>
                    <a:pt x="1264" y="788"/>
                    <a:pt x="1269" y="795"/>
                  </a:cubicBezTo>
                  <a:cubicBezTo>
                    <a:pt x="1273" y="802"/>
                    <a:pt x="1275" y="812"/>
                    <a:pt x="1272" y="821"/>
                  </a:cubicBezTo>
                  <a:cubicBezTo>
                    <a:pt x="1270" y="830"/>
                    <a:pt x="1263" y="837"/>
                    <a:pt x="1256" y="842"/>
                  </a:cubicBezTo>
                  <a:cubicBezTo>
                    <a:pt x="1248" y="847"/>
                    <a:pt x="1240" y="849"/>
                    <a:pt x="1232" y="851"/>
                  </a:cubicBezTo>
                  <a:cubicBezTo>
                    <a:pt x="1235" y="847"/>
                    <a:pt x="1235" y="847"/>
                    <a:pt x="1235" y="847"/>
                  </a:cubicBezTo>
                  <a:cubicBezTo>
                    <a:pt x="1235" y="852"/>
                    <a:pt x="1234" y="858"/>
                    <a:pt x="1232" y="863"/>
                  </a:cubicBezTo>
                  <a:cubicBezTo>
                    <a:pt x="1230" y="869"/>
                    <a:pt x="1226" y="873"/>
                    <a:pt x="1221" y="876"/>
                  </a:cubicBezTo>
                  <a:cubicBezTo>
                    <a:pt x="1222" y="875"/>
                    <a:pt x="1222" y="875"/>
                    <a:pt x="1222" y="875"/>
                  </a:cubicBezTo>
                  <a:cubicBezTo>
                    <a:pt x="1216" y="879"/>
                    <a:pt x="1214" y="879"/>
                    <a:pt x="1213" y="880"/>
                  </a:cubicBezTo>
                  <a:cubicBezTo>
                    <a:pt x="1212" y="880"/>
                    <a:pt x="1212" y="881"/>
                    <a:pt x="1207" y="882"/>
                  </a:cubicBezTo>
                  <a:cubicBezTo>
                    <a:pt x="1209" y="881"/>
                    <a:pt x="1206" y="881"/>
                    <a:pt x="1205" y="881"/>
                  </a:cubicBezTo>
                  <a:cubicBezTo>
                    <a:pt x="1203" y="881"/>
                    <a:pt x="1202" y="881"/>
                    <a:pt x="1207" y="880"/>
                  </a:cubicBezTo>
                  <a:cubicBezTo>
                    <a:pt x="1198" y="881"/>
                    <a:pt x="1192" y="880"/>
                    <a:pt x="1187" y="878"/>
                  </a:cubicBezTo>
                  <a:cubicBezTo>
                    <a:pt x="1185" y="877"/>
                    <a:pt x="1183" y="875"/>
                    <a:pt x="1181" y="873"/>
                  </a:cubicBezTo>
                  <a:cubicBezTo>
                    <a:pt x="1179" y="871"/>
                    <a:pt x="1178" y="868"/>
                    <a:pt x="1178" y="865"/>
                  </a:cubicBezTo>
                  <a:cubicBezTo>
                    <a:pt x="1185" y="864"/>
                    <a:pt x="1185" y="864"/>
                    <a:pt x="1185" y="864"/>
                  </a:cubicBezTo>
                  <a:cubicBezTo>
                    <a:pt x="1185" y="865"/>
                    <a:pt x="1185" y="866"/>
                    <a:pt x="1185" y="866"/>
                  </a:cubicBezTo>
                  <a:cubicBezTo>
                    <a:pt x="1185" y="867"/>
                    <a:pt x="1185" y="866"/>
                    <a:pt x="1185" y="864"/>
                  </a:cubicBezTo>
                  <a:cubicBezTo>
                    <a:pt x="1178" y="865"/>
                    <a:pt x="1178" y="865"/>
                    <a:pt x="1178" y="865"/>
                  </a:cubicBezTo>
                  <a:cubicBezTo>
                    <a:pt x="1178" y="869"/>
                    <a:pt x="1180" y="873"/>
                    <a:pt x="1179" y="871"/>
                  </a:cubicBezTo>
                  <a:cubicBezTo>
                    <a:pt x="1179" y="871"/>
                    <a:pt x="1178" y="868"/>
                    <a:pt x="1177" y="865"/>
                  </a:cubicBezTo>
                  <a:cubicBezTo>
                    <a:pt x="1185" y="864"/>
                    <a:pt x="1185" y="864"/>
                    <a:pt x="1185" y="864"/>
                  </a:cubicBezTo>
                  <a:cubicBezTo>
                    <a:pt x="1186" y="868"/>
                    <a:pt x="1186" y="875"/>
                    <a:pt x="1183" y="880"/>
                  </a:cubicBezTo>
                  <a:cubicBezTo>
                    <a:pt x="1183" y="879"/>
                    <a:pt x="1183" y="879"/>
                    <a:pt x="1183" y="879"/>
                  </a:cubicBezTo>
                  <a:cubicBezTo>
                    <a:pt x="1182" y="884"/>
                    <a:pt x="1180" y="887"/>
                    <a:pt x="1180" y="888"/>
                  </a:cubicBezTo>
                  <a:cubicBezTo>
                    <a:pt x="1177" y="892"/>
                    <a:pt x="1179" y="888"/>
                    <a:pt x="1180" y="886"/>
                  </a:cubicBezTo>
                  <a:cubicBezTo>
                    <a:pt x="1178" y="890"/>
                    <a:pt x="1175" y="893"/>
                    <a:pt x="1172" y="895"/>
                  </a:cubicBezTo>
                  <a:cubicBezTo>
                    <a:pt x="1170" y="897"/>
                    <a:pt x="1169" y="897"/>
                    <a:pt x="1170" y="896"/>
                  </a:cubicBezTo>
                  <a:cubicBezTo>
                    <a:pt x="1171" y="896"/>
                    <a:pt x="1172" y="894"/>
                    <a:pt x="1174" y="892"/>
                  </a:cubicBezTo>
                  <a:cubicBezTo>
                    <a:pt x="1176" y="890"/>
                    <a:pt x="1178" y="888"/>
                    <a:pt x="1179" y="885"/>
                  </a:cubicBezTo>
                  <a:cubicBezTo>
                    <a:pt x="1181" y="882"/>
                    <a:pt x="1181" y="880"/>
                    <a:pt x="1181" y="879"/>
                  </a:cubicBezTo>
                  <a:cubicBezTo>
                    <a:pt x="1181" y="879"/>
                    <a:pt x="1181" y="879"/>
                    <a:pt x="1181" y="879"/>
                  </a:cubicBezTo>
                  <a:cubicBezTo>
                    <a:pt x="1182" y="877"/>
                    <a:pt x="1182" y="877"/>
                    <a:pt x="1181" y="879"/>
                  </a:cubicBezTo>
                  <a:cubicBezTo>
                    <a:pt x="1181" y="878"/>
                    <a:pt x="1181" y="878"/>
                    <a:pt x="1181" y="878"/>
                  </a:cubicBezTo>
                  <a:cubicBezTo>
                    <a:pt x="1180" y="880"/>
                    <a:pt x="1180" y="880"/>
                    <a:pt x="1180" y="880"/>
                  </a:cubicBezTo>
                  <a:cubicBezTo>
                    <a:pt x="1179" y="883"/>
                    <a:pt x="1178" y="886"/>
                    <a:pt x="1175" y="889"/>
                  </a:cubicBezTo>
                  <a:cubicBezTo>
                    <a:pt x="1172" y="892"/>
                    <a:pt x="1177" y="887"/>
                    <a:pt x="1178" y="883"/>
                  </a:cubicBezTo>
                  <a:cubicBezTo>
                    <a:pt x="1179" y="881"/>
                    <a:pt x="1180" y="879"/>
                    <a:pt x="1180" y="879"/>
                  </a:cubicBezTo>
                  <a:cubicBezTo>
                    <a:pt x="1179" y="879"/>
                    <a:pt x="1179" y="882"/>
                    <a:pt x="1175" y="887"/>
                  </a:cubicBezTo>
                  <a:cubicBezTo>
                    <a:pt x="1172" y="892"/>
                    <a:pt x="1168" y="895"/>
                    <a:pt x="1166" y="896"/>
                  </a:cubicBezTo>
                  <a:cubicBezTo>
                    <a:pt x="1164" y="897"/>
                    <a:pt x="1164" y="898"/>
                    <a:pt x="1169" y="895"/>
                  </a:cubicBezTo>
                  <a:cubicBezTo>
                    <a:pt x="1164" y="898"/>
                    <a:pt x="1160" y="899"/>
                    <a:pt x="1158" y="900"/>
                  </a:cubicBezTo>
                  <a:cubicBezTo>
                    <a:pt x="1155" y="901"/>
                    <a:pt x="1154" y="901"/>
                    <a:pt x="1153" y="901"/>
                  </a:cubicBezTo>
                  <a:cubicBezTo>
                    <a:pt x="1151" y="902"/>
                    <a:pt x="1150" y="902"/>
                    <a:pt x="1147" y="902"/>
                  </a:cubicBezTo>
                  <a:cubicBezTo>
                    <a:pt x="1144" y="902"/>
                    <a:pt x="1140" y="902"/>
                    <a:pt x="1134" y="901"/>
                  </a:cubicBezTo>
                  <a:cubicBezTo>
                    <a:pt x="1131" y="899"/>
                    <a:pt x="1135" y="901"/>
                    <a:pt x="1141" y="902"/>
                  </a:cubicBezTo>
                  <a:cubicBezTo>
                    <a:pt x="1146" y="902"/>
                    <a:pt x="1152" y="902"/>
                    <a:pt x="1149" y="902"/>
                  </a:cubicBezTo>
                  <a:cubicBezTo>
                    <a:pt x="1137" y="901"/>
                    <a:pt x="1126" y="898"/>
                    <a:pt x="1117" y="892"/>
                  </a:cubicBezTo>
                  <a:cubicBezTo>
                    <a:pt x="1122" y="896"/>
                    <a:pt x="1122" y="896"/>
                    <a:pt x="1120" y="895"/>
                  </a:cubicBezTo>
                  <a:cubicBezTo>
                    <a:pt x="1118" y="894"/>
                    <a:pt x="1115" y="892"/>
                    <a:pt x="1111" y="890"/>
                  </a:cubicBezTo>
                  <a:cubicBezTo>
                    <a:pt x="1103" y="882"/>
                    <a:pt x="1115" y="892"/>
                    <a:pt x="1108" y="886"/>
                  </a:cubicBezTo>
                  <a:cubicBezTo>
                    <a:pt x="1113" y="885"/>
                    <a:pt x="1113" y="885"/>
                    <a:pt x="1113" y="885"/>
                  </a:cubicBezTo>
                  <a:cubicBezTo>
                    <a:pt x="1113" y="886"/>
                    <a:pt x="1112" y="888"/>
                    <a:pt x="1111" y="890"/>
                  </a:cubicBezTo>
                  <a:cubicBezTo>
                    <a:pt x="1110" y="891"/>
                    <a:pt x="1107" y="895"/>
                    <a:pt x="1105" y="897"/>
                  </a:cubicBezTo>
                  <a:cubicBezTo>
                    <a:pt x="1104" y="898"/>
                    <a:pt x="1104" y="899"/>
                    <a:pt x="1104" y="899"/>
                  </a:cubicBezTo>
                  <a:cubicBezTo>
                    <a:pt x="1104" y="899"/>
                    <a:pt x="1106" y="897"/>
                    <a:pt x="1108" y="895"/>
                  </a:cubicBezTo>
                  <a:cubicBezTo>
                    <a:pt x="1107" y="898"/>
                    <a:pt x="1103" y="901"/>
                    <a:pt x="1097" y="904"/>
                  </a:cubicBezTo>
                  <a:cubicBezTo>
                    <a:pt x="1092" y="906"/>
                    <a:pt x="1085" y="906"/>
                    <a:pt x="1080" y="905"/>
                  </a:cubicBezTo>
                  <a:cubicBezTo>
                    <a:pt x="1077" y="904"/>
                    <a:pt x="1082" y="905"/>
                    <a:pt x="1085" y="905"/>
                  </a:cubicBezTo>
                  <a:cubicBezTo>
                    <a:pt x="1087" y="905"/>
                    <a:pt x="1088" y="905"/>
                    <a:pt x="1087" y="905"/>
                  </a:cubicBezTo>
                  <a:cubicBezTo>
                    <a:pt x="1087" y="905"/>
                    <a:pt x="1084" y="905"/>
                    <a:pt x="1079" y="903"/>
                  </a:cubicBezTo>
                  <a:cubicBezTo>
                    <a:pt x="1081" y="904"/>
                    <a:pt x="1074" y="903"/>
                    <a:pt x="1070" y="901"/>
                  </a:cubicBezTo>
                  <a:cubicBezTo>
                    <a:pt x="1065" y="898"/>
                    <a:pt x="1061" y="896"/>
                    <a:pt x="1065" y="899"/>
                  </a:cubicBezTo>
                  <a:cubicBezTo>
                    <a:pt x="1062" y="897"/>
                    <a:pt x="1060" y="896"/>
                    <a:pt x="1060" y="895"/>
                  </a:cubicBezTo>
                  <a:cubicBezTo>
                    <a:pt x="1060" y="895"/>
                    <a:pt x="1061" y="895"/>
                    <a:pt x="1063" y="897"/>
                  </a:cubicBezTo>
                  <a:cubicBezTo>
                    <a:pt x="1059" y="894"/>
                    <a:pt x="1055" y="891"/>
                    <a:pt x="1051" y="887"/>
                  </a:cubicBezTo>
                  <a:cubicBezTo>
                    <a:pt x="1057" y="886"/>
                    <a:pt x="1057" y="886"/>
                    <a:pt x="1057" y="886"/>
                  </a:cubicBezTo>
                  <a:cubicBezTo>
                    <a:pt x="1055" y="893"/>
                    <a:pt x="1051" y="897"/>
                    <a:pt x="1049" y="899"/>
                  </a:cubicBezTo>
                  <a:cubicBezTo>
                    <a:pt x="1049" y="900"/>
                    <a:pt x="1048" y="901"/>
                    <a:pt x="1047" y="902"/>
                  </a:cubicBezTo>
                  <a:cubicBezTo>
                    <a:pt x="1045" y="905"/>
                    <a:pt x="1041" y="908"/>
                    <a:pt x="1035" y="910"/>
                  </a:cubicBezTo>
                  <a:cubicBezTo>
                    <a:pt x="1033" y="912"/>
                    <a:pt x="1029" y="913"/>
                    <a:pt x="1026" y="913"/>
                  </a:cubicBezTo>
                  <a:cubicBezTo>
                    <a:pt x="1022" y="913"/>
                    <a:pt x="1018" y="913"/>
                    <a:pt x="1015" y="912"/>
                  </a:cubicBezTo>
                  <a:cubicBezTo>
                    <a:pt x="1008" y="910"/>
                    <a:pt x="1003" y="907"/>
                    <a:pt x="1004" y="907"/>
                  </a:cubicBezTo>
                  <a:cubicBezTo>
                    <a:pt x="1002" y="906"/>
                    <a:pt x="996" y="902"/>
                    <a:pt x="992" y="899"/>
                  </a:cubicBezTo>
                  <a:cubicBezTo>
                    <a:pt x="998" y="897"/>
                    <a:pt x="998" y="897"/>
                    <a:pt x="998" y="897"/>
                  </a:cubicBezTo>
                  <a:cubicBezTo>
                    <a:pt x="997" y="901"/>
                    <a:pt x="996" y="903"/>
                    <a:pt x="998" y="900"/>
                  </a:cubicBezTo>
                  <a:cubicBezTo>
                    <a:pt x="998" y="899"/>
                    <a:pt x="998" y="898"/>
                    <a:pt x="999" y="897"/>
                  </a:cubicBezTo>
                  <a:cubicBezTo>
                    <a:pt x="992" y="899"/>
                    <a:pt x="992" y="899"/>
                    <a:pt x="992" y="899"/>
                  </a:cubicBezTo>
                  <a:cubicBezTo>
                    <a:pt x="996" y="903"/>
                    <a:pt x="999" y="905"/>
                    <a:pt x="1002" y="907"/>
                  </a:cubicBezTo>
                  <a:cubicBezTo>
                    <a:pt x="1004" y="908"/>
                    <a:pt x="1007" y="910"/>
                    <a:pt x="1010" y="911"/>
                  </a:cubicBezTo>
                  <a:cubicBezTo>
                    <a:pt x="1003" y="908"/>
                    <a:pt x="997" y="904"/>
                    <a:pt x="992" y="900"/>
                  </a:cubicBezTo>
                  <a:cubicBezTo>
                    <a:pt x="999" y="898"/>
                    <a:pt x="999" y="898"/>
                    <a:pt x="999" y="898"/>
                  </a:cubicBezTo>
                  <a:cubicBezTo>
                    <a:pt x="998" y="900"/>
                    <a:pt x="998" y="902"/>
                    <a:pt x="997" y="904"/>
                  </a:cubicBezTo>
                  <a:cubicBezTo>
                    <a:pt x="996" y="905"/>
                    <a:pt x="996" y="905"/>
                    <a:pt x="996" y="905"/>
                  </a:cubicBezTo>
                  <a:cubicBezTo>
                    <a:pt x="995" y="908"/>
                    <a:pt x="992" y="912"/>
                    <a:pt x="989" y="914"/>
                  </a:cubicBezTo>
                  <a:cubicBezTo>
                    <a:pt x="986" y="917"/>
                    <a:pt x="982" y="919"/>
                    <a:pt x="980" y="920"/>
                  </a:cubicBezTo>
                  <a:cubicBezTo>
                    <a:pt x="982" y="919"/>
                    <a:pt x="983" y="918"/>
                    <a:pt x="982" y="919"/>
                  </a:cubicBezTo>
                  <a:cubicBezTo>
                    <a:pt x="982" y="919"/>
                    <a:pt x="980" y="919"/>
                    <a:pt x="978" y="920"/>
                  </a:cubicBezTo>
                  <a:cubicBezTo>
                    <a:pt x="976" y="920"/>
                    <a:pt x="974" y="921"/>
                    <a:pt x="972" y="921"/>
                  </a:cubicBezTo>
                  <a:cubicBezTo>
                    <a:pt x="967" y="921"/>
                    <a:pt x="964" y="920"/>
                    <a:pt x="962" y="919"/>
                  </a:cubicBezTo>
                  <a:cubicBezTo>
                    <a:pt x="960" y="918"/>
                    <a:pt x="960" y="918"/>
                    <a:pt x="959" y="918"/>
                  </a:cubicBezTo>
                  <a:cubicBezTo>
                    <a:pt x="959" y="917"/>
                    <a:pt x="959" y="917"/>
                    <a:pt x="957" y="916"/>
                  </a:cubicBezTo>
                  <a:cubicBezTo>
                    <a:pt x="956" y="915"/>
                    <a:pt x="953" y="914"/>
                    <a:pt x="949" y="911"/>
                  </a:cubicBezTo>
                  <a:cubicBezTo>
                    <a:pt x="953" y="914"/>
                    <a:pt x="958" y="916"/>
                    <a:pt x="963" y="918"/>
                  </a:cubicBezTo>
                  <a:cubicBezTo>
                    <a:pt x="959" y="917"/>
                    <a:pt x="953" y="914"/>
                    <a:pt x="947" y="908"/>
                  </a:cubicBezTo>
                  <a:cubicBezTo>
                    <a:pt x="943" y="905"/>
                    <a:pt x="939" y="900"/>
                    <a:pt x="937" y="898"/>
                  </a:cubicBezTo>
                  <a:cubicBezTo>
                    <a:pt x="936" y="896"/>
                    <a:pt x="936" y="896"/>
                    <a:pt x="936" y="896"/>
                  </a:cubicBezTo>
                  <a:cubicBezTo>
                    <a:pt x="945" y="895"/>
                    <a:pt x="945" y="895"/>
                    <a:pt x="945" y="895"/>
                  </a:cubicBezTo>
                  <a:cubicBezTo>
                    <a:pt x="945" y="900"/>
                    <a:pt x="944" y="900"/>
                    <a:pt x="943" y="902"/>
                  </a:cubicBezTo>
                  <a:cubicBezTo>
                    <a:pt x="943" y="903"/>
                    <a:pt x="942" y="904"/>
                    <a:pt x="939" y="909"/>
                  </a:cubicBezTo>
                  <a:cubicBezTo>
                    <a:pt x="942" y="905"/>
                    <a:pt x="944" y="900"/>
                    <a:pt x="945" y="894"/>
                  </a:cubicBezTo>
                  <a:cubicBezTo>
                    <a:pt x="937" y="896"/>
                    <a:pt x="937" y="896"/>
                    <a:pt x="937" y="896"/>
                  </a:cubicBezTo>
                  <a:cubicBezTo>
                    <a:pt x="937" y="896"/>
                    <a:pt x="937" y="896"/>
                    <a:pt x="937" y="896"/>
                  </a:cubicBezTo>
                  <a:cubicBezTo>
                    <a:pt x="937" y="896"/>
                    <a:pt x="937" y="896"/>
                    <a:pt x="937" y="896"/>
                  </a:cubicBezTo>
                  <a:cubicBezTo>
                    <a:pt x="945" y="894"/>
                    <a:pt x="945" y="894"/>
                    <a:pt x="945" y="894"/>
                  </a:cubicBezTo>
                  <a:cubicBezTo>
                    <a:pt x="944" y="895"/>
                    <a:pt x="944" y="899"/>
                    <a:pt x="942" y="903"/>
                  </a:cubicBezTo>
                  <a:cubicBezTo>
                    <a:pt x="939" y="907"/>
                    <a:pt x="936" y="911"/>
                    <a:pt x="931" y="915"/>
                  </a:cubicBezTo>
                  <a:cubicBezTo>
                    <a:pt x="927" y="918"/>
                    <a:pt x="922" y="921"/>
                    <a:pt x="919" y="922"/>
                  </a:cubicBezTo>
                  <a:cubicBezTo>
                    <a:pt x="918" y="923"/>
                    <a:pt x="917" y="923"/>
                    <a:pt x="918" y="923"/>
                  </a:cubicBezTo>
                  <a:cubicBezTo>
                    <a:pt x="918" y="923"/>
                    <a:pt x="920" y="922"/>
                    <a:pt x="924" y="921"/>
                  </a:cubicBezTo>
                  <a:cubicBezTo>
                    <a:pt x="917" y="924"/>
                    <a:pt x="906" y="925"/>
                    <a:pt x="912" y="924"/>
                  </a:cubicBezTo>
                  <a:cubicBezTo>
                    <a:pt x="908" y="925"/>
                    <a:pt x="906" y="925"/>
                    <a:pt x="905" y="925"/>
                  </a:cubicBezTo>
                  <a:cubicBezTo>
                    <a:pt x="904" y="925"/>
                    <a:pt x="905" y="925"/>
                    <a:pt x="905" y="925"/>
                  </a:cubicBezTo>
                  <a:cubicBezTo>
                    <a:pt x="906" y="925"/>
                    <a:pt x="906" y="925"/>
                    <a:pt x="906" y="925"/>
                  </a:cubicBezTo>
                  <a:cubicBezTo>
                    <a:pt x="905" y="925"/>
                    <a:pt x="904" y="926"/>
                    <a:pt x="900" y="926"/>
                  </a:cubicBezTo>
                  <a:cubicBezTo>
                    <a:pt x="897" y="925"/>
                    <a:pt x="893" y="924"/>
                    <a:pt x="888" y="922"/>
                  </a:cubicBezTo>
                  <a:cubicBezTo>
                    <a:pt x="883" y="920"/>
                    <a:pt x="878" y="917"/>
                    <a:pt x="874" y="913"/>
                  </a:cubicBezTo>
                  <a:cubicBezTo>
                    <a:pt x="880" y="912"/>
                    <a:pt x="880" y="912"/>
                    <a:pt x="880" y="912"/>
                  </a:cubicBezTo>
                  <a:cubicBezTo>
                    <a:pt x="879" y="914"/>
                    <a:pt x="878" y="916"/>
                    <a:pt x="877" y="918"/>
                  </a:cubicBezTo>
                  <a:cubicBezTo>
                    <a:pt x="878" y="916"/>
                    <a:pt x="879" y="914"/>
                    <a:pt x="879" y="911"/>
                  </a:cubicBezTo>
                  <a:cubicBezTo>
                    <a:pt x="874" y="913"/>
                    <a:pt x="874" y="913"/>
                    <a:pt x="874" y="913"/>
                  </a:cubicBezTo>
                  <a:cubicBezTo>
                    <a:pt x="877" y="915"/>
                    <a:pt x="879" y="916"/>
                    <a:pt x="881" y="917"/>
                  </a:cubicBezTo>
                  <a:cubicBezTo>
                    <a:pt x="879" y="916"/>
                    <a:pt x="877" y="914"/>
                    <a:pt x="875" y="913"/>
                  </a:cubicBezTo>
                  <a:cubicBezTo>
                    <a:pt x="879" y="911"/>
                    <a:pt x="879" y="911"/>
                    <a:pt x="879" y="911"/>
                  </a:cubicBezTo>
                  <a:cubicBezTo>
                    <a:pt x="878" y="913"/>
                    <a:pt x="878" y="913"/>
                    <a:pt x="878" y="913"/>
                  </a:cubicBezTo>
                  <a:cubicBezTo>
                    <a:pt x="879" y="911"/>
                    <a:pt x="879" y="911"/>
                    <a:pt x="879" y="911"/>
                  </a:cubicBezTo>
                  <a:cubicBezTo>
                    <a:pt x="875" y="912"/>
                    <a:pt x="875" y="912"/>
                    <a:pt x="875" y="912"/>
                  </a:cubicBezTo>
                  <a:cubicBezTo>
                    <a:pt x="879" y="915"/>
                    <a:pt x="877" y="914"/>
                    <a:pt x="875" y="912"/>
                  </a:cubicBezTo>
                  <a:cubicBezTo>
                    <a:pt x="878" y="911"/>
                    <a:pt x="878" y="911"/>
                    <a:pt x="878" y="911"/>
                  </a:cubicBezTo>
                  <a:cubicBezTo>
                    <a:pt x="878" y="913"/>
                    <a:pt x="877" y="915"/>
                    <a:pt x="877" y="912"/>
                  </a:cubicBezTo>
                  <a:cubicBezTo>
                    <a:pt x="876" y="915"/>
                    <a:pt x="875" y="918"/>
                    <a:pt x="873" y="921"/>
                  </a:cubicBezTo>
                  <a:cubicBezTo>
                    <a:pt x="871" y="924"/>
                    <a:pt x="868" y="927"/>
                    <a:pt x="865" y="928"/>
                  </a:cubicBezTo>
                  <a:cubicBezTo>
                    <a:pt x="869" y="926"/>
                    <a:pt x="870" y="925"/>
                    <a:pt x="870" y="926"/>
                  </a:cubicBezTo>
                  <a:cubicBezTo>
                    <a:pt x="869" y="927"/>
                    <a:pt x="867" y="929"/>
                    <a:pt x="863" y="931"/>
                  </a:cubicBezTo>
                  <a:cubicBezTo>
                    <a:pt x="857" y="935"/>
                    <a:pt x="847" y="936"/>
                    <a:pt x="850" y="936"/>
                  </a:cubicBezTo>
                  <a:cubicBezTo>
                    <a:pt x="844" y="937"/>
                    <a:pt x="839" y="936"/>
                    <a:pt x="836" y="935"/>
                  </a:cubicBezTo>
                  <a:cubicBezTo>
                    <a:pt x="833" y="934"/>
                    <a:pt x="831" y="934"/>
                    <a:pt x="829" y="933"/>
                  </a:cubicBezTo>
                  <a:cubicBezTo>
                    <a:pt x="822" y="930"/>
                    <a:pt x="822" y="930"/>
                    <a:pt x="822" y="930"/>
                  </a:cubicBezTo>
                  <a:cubicBezTo>
                    <a:pt x="819" y="928"/>
                    <a:pt x="814" y="926"/>
                    <a:pt x="809" y="922"/>
                  </a:cubicBezTo>
                  <a:cubicBezTo>
                    <a:pt x="810" y="924"/>
                    <a:pt x="809" y="923"/>
                    <a:pt x="808" y="923"/>
                  </a:cubicBezTo>
                  <a:cubicBezTo>
                    <a:pt x="807" y="922"/>
                    <a:pt x="808" y="923"/>
                    <a:pt x="815" y="928"/>
                  </a:cubicBezTo>
                  <a:cubicBezTo>
                    <a:pt x="809" y="924"/>
                    <a:pt x="806" y="922"/>
                    <a:pt x="804" y="920"/>
                  </a:cubicBezTo>
                  <a:cubicBezTo>
                    <a:pt x="811" y="919"/>
                    <a:pt x="811" y="919"/>
                    <a:pt x="811" y="919"/>
                  </a:cubicBezTo>
                  <a:cubicBezTo>
                    <a:pt x="810" y="920"/>
                    <a:pt x="810" y="922"/>
                    <a:pt x="808" y="924"/>
                  </a:cubicBezTo>
                  <a:cubicBezTo>
                    <a:pt x="807" y="926"/>
                    <a:pt x="805" y="930"/>
                    <a:pt x="800" y="933"/>
                  </a:cubicBezTo>
                  <a:cubicBezTo>
                    <a:pt x="803" y="931"/>
                    <a:pt x="803" y="930"/>
                    <a:pt x="803" y="930"/>
                  </a:cubicBezTo>
                  <a:cubicBezTo>
                    <a:pt x="802" y="930"/>
                    <a:pt x="801" y="932"/>
                    <a:pt x="800" y="933"/>
                  </a:cubicBezTo>
                  <a:cubicBezTo>
                    <a:pt x="798" y="934"/>
                    <a:pt x="797" y="934"/>
                    <a:pt x="797" y="934"/>
                  </a:cubicBezTo>
                  <a:cubicBezTo>
                    <a:pt x="797" y="933"/>
                    <a:pt x="799" y="932"/>
                    <a:pt x="803" y="928"/>
                  </a:cubicBezTo>
                  <a:cubicBezTo>
                    <a:pt x="803" y="929"/>
                    <a:pt x="804" y="927"/>
                    <a:pt x="806" y="925"/>
                  </a:cubicBezTo>
                  <a:cubicBezTo>
                    <a:pt x="807" y="923"/>
                    <a:pt x="809" y="920"/>
                    <a:pt x="810" y="918"/>
                  </a:cubicBezTo>
                  <a:cubicBezTo>
                    <a:pt x="805" y="919"/>
                    <a:pt x="805" y="919"/>
                    <a:pt x="805" y="919"/>
                  </a:cubicBezTo>
                  <a:cubicBezTo>
                    <a:pt x="806" y="920"/>
                    <a:pt x="806" y="920"/>
                    <a:pt x="807" y="921"/>
                  </a:cubicBezTo>
                  <a:cubicBezTo>
                    <a:pt x="806" y="920"/>
                    <a:pt x="805" y="919"/>
                    <a:pt x="805" y="919"/>
                  </a:cubicBezTo>
                  <a:cubicBezTo>
                    <a:pt x="810" y="918"/>
                    <a:pt x="810" y="918"/>
                    <a:pt x="810" y="918"/>
                  </a:cubicBezTo>
                  <a:cubicBezTo>
                    <a:pt x="809" y="919"/>
                    <a:pt x="809" y="919"/>
                    <a:pt x="808" y="920"/>
                  </a:cubicBezTo>
                  <a:cubicBezTo>
                    <a:pt x="807" y="921"/>
                    <a:pt x="806" y="923"/>
                    <a:pt x="802" y="928"/>
                  </a:cubicBezTo>
                  <a:cubicBezTo>
                    <a:pt x="798" y="932"/>
                    <a:pt x="793" y="935"/>
                    <a:pt x="788" y="936"/>
                  </a:cubicBezTo>
                  <a:cubicBezTo>
                    <a:pt x="783" y="937"/>
                    <a:pt x="780" y="937"/>
                    <a:pt x="781" y="937"/>
                  </a:cubicBezTo>
                  <a:cubicBezTo>
                    <a:pt x="781" y="937"/>
                    <a:pt x="785" y="938"/>
                    <a:pt x="789" y="937"/>
                  </a:cubicBezTo>
                  <a:cubicBezTo>
                    <a:pt x="792" y="936"/>
                    <a:pt x="794" y="935"/>
                    <a:pt x="791" y="937"/>
                  </a:cubicBezTo>
                  <a:cubicBezTo>
                    <a:pt x="785" y="938"/>
                    <a:pt x="781" y="938"/>
                    <a:pt x="777" y="937"/>
                  </a:cubicBezTo>
                  <a:cubicBezTo>
                    <a:pt x="774" y="936"/>
                    <a:pt x="771" y="935"/>
                    <a:pt x="769" y="934"/>
                  </a:cubicBezTo>
                  <a:cubicBezTo>
                    <a:pt x="765" y="932"/>
                    <a:pt x="763" y="931"/>
                    <a:pt x="759" y="929"/>
                  </a:cubicBezTo>
                  <a:cubicBezTo>
                    <a:pt x="764" y="932"/>
                    <a:pt x="768" y="934"/>
                    <a:pt x="770" y="935"/>
                  </a:cubicBezTo>
                  <a:cubicBezTo>
                    <a:pt x="772" y="937"/>
                    <a:pt x="773" y="937"/>
                    <a:pt x="773" y="937"/>
                  </a:cubicBezTo>
                  <a:cubicBezTo>
                    <a:pt x="768" y="936"/>
                    <a:pt x="763" y="933"/>
                    <a:pt x="759" y="930"/>
                  </a:cubicBezTo>
                  <a:cubicBezTo>
                    <a:pt x="762" y="932"/>
                    <a:pt x="762" y="932"/>
                    <a:pt x="762" y="932"/>
                  </a:cubicBezTo>
                  <a:cubicBezTo>
                    <a:pt x="755" y="927"/>
                    <a:pt x="752" y="924"/>
                    <a:pt x="751" y="923"/>
                  </a:cubicBezTo>
                  <a:cubicBezTo>
                    <a:pt x="749" y="922"/>
                    <a:pt x="749" y="922"/>
                    <a:pt x="747" y="921"/>
                  </a:cubicBezTo>
                  <a:cubicBezTo>
                    <a:pt x="755" y="919"/>
                    <a:pt x="755" y="919"/>
                    <a:pt x="755" y="919"/>
                  </a:cubicBezTo>
                  <a:cubicBezTo>
                    <a:pt x="755" y="921"/>
                    <a:pt x="753" y="924"/>
                    <a:pt x="749" y="931"/>
                  </a:cubicBezTo>
                  <a:cubicBezTo>
                    <a:pt x="746" y="934"/>
                    <a:pt x="744" y="936"/>
                    <a:pt x="741" y="939"/>
                  </a:cubicBezTo>
                  <a:cubicBezTo>
                    <a:pt x="742" y="937"/>
                    <a:pt x="745" y="934"/>
                    <a:pt x="748" y="931"/>
                  </a:cubicBezTo>
                  <a:cubicBezTo>
                    <a:pt x="750" y="927"/>
                    <a:pt x="753" y="923"/>
                    <a:pt x="755" y="919"/>
                  </a:cubicBezTo>
                  <a:cubicBezTo>
                    <a:pt x="748" y="920"/>
                    <a:pt x="748" y="920"/>
                    <a:pt x="748" y="920"/>
                  </a:cubicBezTo>
                  <a:cubicBezTo>
                    <a:pt x="751" y="923"/>
                    <a:pt x="754" y="925"/>
                    <a:pt x="753" y="924"/>
                  </a:cubicBezTo>
                  <a:cubicBezTo>
                    <a:pt x="751" y="922"/>
                    <a:pt x="750" y="921"/>
                    <a:pt x="748" y="920"/>
                  </a:cubicBezTo>
                  <a:cubicBezTo>
                    <a:pt x="754" y="918"/>
                    <a:pt x="754" y="918"/>
                    <a:pt x="754" y="918"/>
                  </a:cubicBezTo>
                  <a:cubicBezTo>
                    <a:pt x="752" y="924"/>
                    <a:pt x="750" y="927"/>
                    <a:pt x="747" y="931"/>
                  </a:cubicBezTo>
                  <a:cubicBezTo>
                    <a:pt x="745" y="934"/>
                    <a:pt x="742" y="938"/>
                    <a:pt x="736" y="941"/>
                  </a:cubicBezTo>
                  <a:cubicBezTo>
                    <a:pt x="739" y="939"/>
                    <a:pt x="742" y="936"/>
                    <a:pt x="744" y="934"/>
                  </a:cubicBezTo>
                  <a:cubicBezTo>
                    <a:pt x="743" y="936"/>
                    <a:pt x="740" y="938"/>
                    <a:pt x="736" y="940"/>
                  </a:cubicBezTo>
                  <a:cubicBezTo>
                    <a:pt x="734" y="942"/>
                    <a:pt x="731" y="943"/>
                    <a:pt x="728" y="944"/>
                  </a:cubicBezTo>
                  <a:cubicBezTo>
                    <a:pt x="724" y="945"/>
                    <a:pt x="719" y="946"/>
                    <a:pt x="714" y="945"/>
                  </a:cubicBezTo>
                  <a:cubicBezTo>
                    <a:pt x="708" y="943"/>
                    <a:pt x="707" y="943"/>
                    <a:pt x="708" y="943"/>
                  </a:cubicBezTo>
                  <a:cubicBezTo>
                    <a:pt x="708" y="944"/>
                    <a:pt x="710" y="944"/>
                    <a:pt x="710" y="945"/>
                  </a:cubicBezTo>
                  <a:cubicBezTo>
                    <a:pt x="705" y="943"/>
                    <a:pt x="701" y="940"/>
                    <a:pt x="698" y="938"/>
                  </a:cubicBezTo>
                  <a:cubicBezTo>
                    <a:pt x="694" y="936"/>
                    <a:pt x="692" y="934"/>
                    <a:pt x="689" y="932"/>
                  </a:cubicBezTo>
                  <a:cubicBezTo>
                    <a:pt x="696" y="930"/>
                    <a:pt x="696" y="930"/>
                    <a:pt x="696" y="930"/>
                  </a:cubicBezTo>
                  <a:cubicBezTo>
                    <a:pt x="695" y="934"/>
                    <a:pt x="693" y="938"/>
                    <a:pt x="691" y="941"/>
                  </a:cubicBezTo>
                  <a:cubicBezTo>
                    <a:pt x="689" y="945"/>
                    <a:pt x="686" y="948"/>
                    <a:pt x="681" y="950"/>
                  </a:cubicBezTo>
                  <a:cubicBezTo>
                    <a:pt x="682" y="950"/>
                    <a:pt x="681" y="950"/>
                    <a:pt x="678" y="951"/>
                  </a:cubicBezTo>
                  <a:cubicBezTo>
                    <a:pt x="676" y="952"/>
                    <a:pt x="672" y="953"/>
                    <a:pt x="670" y="953"/>
                  </a:cubicBezTo>
                  <a:cubicBezTo>
                    <a:pt x="667" y="953"/>
                    <a:pt x="664" y="952"/>
                    <a:pt x="664" y="952"/>
                  </a:cubicBezTo>
                  <a:cubicBezTo>
                    <a:pt x="664" y="952"/>
                    <a:pt x="665" y="952"/>
                    <a:pt x="670" y="952"/>
                  </a:cubicBezTo>
                  <a:cubicBezTo>
                    <a:pt x="672" y="952"/>
                    <a:pt x="678" y="952"/>
                    <a:pt x="684" y="948"/>
                  </a:cubicBezTo>
                  <a:cubicBezTo>
                    <a:pt x="690" y="944"/>
                    <a:pt x="694" y="936"/>
                    <a:pt x="695" y="930"/>
                  </a:cubicBezTo>
                  <a:cubicBezTo>
                    <a:pt x="690" y="932"/>
                    <a:pt x="690" y="932"/>
                    <a:pt x="690" y="932"/>
                  </a:cubicBezTo>
                  <a:cubicBezTo>
                    <a:pt x="695" y="937"/>
                    <a:pt x="702" y="940"/>
                    <a:pt x="705" y="942"/>
                  </a:cubicBezTo>
                  <a:cubicBezTo>
                    <a:pt x="701" y="939"/>
                    <a:pt x="705" y="942"/>
                    <a:pt x="711" y="944"/>
                  </a:cubicBezTo>
                  <a:cubicBezTo>
                    <a:pt x="715" y="945"/>
                    <a:pt x="719" y="945"/>
                    <a:pt x="722" y="945"/>
                  </a:cubicBezTo>
                  <a:cubicBezTo>
                    <a:pt x="725" y="945"/>
                    <a:pt x="728" y="944"/>
                    <a:pt x="729" y="943"/>
                  </a:cubicBezTo>
                  <a:cubicBezTo>
                    <a:pt x="725" y="945"/>
                    <a:pt x="721" y="945"/>
                    <a:pt x="718" y="944"/>
                  </a:cubicBezTo>
                  <a:cubicBezTo>
                    <a:pt x="715" y="944"/>
                    <a:pt x="713" y="943"/>
                    <a:pt x="712" y="943"/>
                  </a:cubicBezTo>
                  <a:cubicBezTo>
                    <a:pt x="710" y="942"/>
                    <a:pt x="709" y="941"/>
                    <a:pt x="708" y="940"/>
                  </a:cubicBezTo>
                  <a:cubicBezTo>
                    <a:pt x="703" y="938"/>
                    <a:pt x="699" y="936"/>
                    <a:pt x="696" y="934"/>
                  </a:cubicBezTo>
                  <a:cubicBezTo>
                    <a:pt x="694" y="933"/>
                    <a:pt x="700" y="937"/>
                    <a:pt x="700" y="938"/>
                  </a:cubicBezTo>
                  <a:cubicBezTo>
                    <a:pt x="697" y="936"/>
                    <a:pt x="693" y="933"/>
                    <a:pt x="691" y="931"/>
                  </a:cubicBezTo>
                  <a:cubicBezTo>
                    <a:pt x="694" y="930"/>
                    <a:pt x="694" y="930"/>
                    <a:pt x="694" y="930"/>
                  </a:cubicBezTo>
                  <a:cubicBezTo>
                    <a:pt x="693" y="934"/>
                    <a:pt x="691" y="938"/>
                    <a:pt x="689" y="941"/>
                  </a:cubicBezTo>
                  <a:cubicBezTo>
                    <a:pt x="686" y="944"/>
                    <a:pt x="683" y="947"/>
                    <a:pt x="679" y="949"/>
                  </a:cubicBezTo>
                  <a:cubicBezTo>
                    <a:pt x="672" y="952"/>
                    <a:pt x="665" y="951"/>
                    <a:pt x="660" y="950"/>
                  </a:cubicBezTo>
                  <a:cubicBezTo>
                    <a:pt x="657" y="949"/>
                    <a:pt x="656" y="948"/>
                    <a:pt x="657" y="948"/>
                  </a:cubicBezTo>
                  <a:cubicBezTo>
                    <a:pt x="657" y="948"/>
                    <a:pt x="660" y="949"/>
                    <a:pt x="664" y="950"/>
                  </a:cubicBezTo>
                  <a:cubicBezTo>
                    <a:pt x="652" y="948"/>
                    <a:pt x="642" y="939"/>
                    <a:pt x="636" y="928"/>
                  </a:cubicBezTo>
                  <a:cubicBezTo>
                    <a:pt x="640" y="927"/>
                    <a:pt x="640" y="927"/>
                    <a:pt x="640" y="927"/>
                  </a:cubicBezTo>
                  <a:cubicBezTo>
                    <a:pt x="639" y="934"/>
                    <a:pt x="637" y="941"/>
                    <a:pt x="632" y="946"/>
                  </a:cubicBezTo>
                  <a:cubicBezTo>
                    <a:pt x="628" y="952"/>
                    <a:pt x="622" y="956"/>
                    <a:pt x="616" y="958"/>
                  </a:cubicBezTo>
                  <a:cubicBezTo>
                    <a:pt x="620" y="957"/>
                    <a:pt x="620" y="957"/>
                    <a:pt x="618" y="957"/>
                  </a:cubicBezTo>
                  <a:cubicBezTo>
                    <a:pt x="617" y="958"/>
                    <a:pt x="614" y="960"/>
                    <a:pt x="610" y="960"/>
                  </a:cubicBezTo>
                  <a:cubicBezTo>
                    <a:pt x="602" y="962"/>
                    <a:pt x="594" y="961"/>
                    <a:pt x="600" y="962"/>
                  </a:cubicBezTo>
                  <a:cubicBezTo>
                    <a:pt x="606" y="962"/>
                    <a:pt x="613" y="961"/>
                    <a:pt x="616" y="960"/>
                  </a:cubicBezTo>
                  <a:cubicBezTo>
                    <a:pt x="620" y="959"/>
                    <a:pt x="621" y="958"/>
                    <a:pt x="617" y="960"/>
                  </a:cubicBezTo>
                  <a:cubicBezTo>
                    <a:pt x="609" y="963"/>
                    <a:pt x="617" y="960"/>
                    <a:pt x="614" y="961"/>
                  </a:cubicBezTo>
                  <a:cubicBezTo>
                    <a:pt x="609" y="962"/>
                    <a:pt x="604" y="963"/>
                    <a:pt x="600" y="963"/>
                  </a:cubicBezTo>
                  <a:cubicBezTo>
                    <a:pt x="596" y="962"/>
                    <a:pt x="592" y="962"/>
                    <a:pt x="587" y="961"/>
                  </a:cubicBezTo>
                  <a:cubicBezTo>
                    <a:pt x="593" y="962"/>
                    <a:pt x="596" y="962"/>
                    <a:pt x="598" y="962"/>
                  </a:cubicBezTo>
                  <a:cubicBezTo>
                    <a:pt x="599" y="962"/>
                    <a:pt x="599" y="962"/>
                    <a:pt x="599" y="962"/>
                  </a:cubicBezTo>
                  <a:cubicBezTo>
                    <a:pt x="597" y="961"/>
                    <a:pt x="594" y="961"/>
                    <a:pt x="596" y="961"/>
                  </a:cubicBezTo>
                  <a:cubicBezTo>
                    <a:pt x="592" y="960"/>
                    <a:pt x="590" y="960"/>
                    <a:pt x="589" y="959"/>
                  </a:cubicBezTo>
                  <a:cubicBezTo>
                    <a:pt x="588" y="959"/>
                    <a:pt x="588" y="959"/>
                    <a:pt x="588" y="959"/>
                  </a:cubicBezTo>
                  <a:cubicBezTo>
                    <a:pt x="588" y="959"/>
                    <a:pt x="588" y="959"/>
                    <a:pt x="588" y="958"/>
                  </a:cubicBezTo>
                  <a:cubicBezTo>
                    <a:pt x="587" y="958"/>
                    <a:pt x="585" y="957"/>
                    <a:pt x="581" y="955"/>
                  </a:cubicBezTo>
                  <a:cubicBezTo>
                    <a:pt x="574" y="952"/>
                    <a:pt x="568" y="947"/>
                    <a:pt x="564" y="939"/>
                  </a:cubicBezTo>
                  <a:cubicBezTo>
                    <a:pt x="566" y="939"/>
                    <a:pt x="566" y="939"/>
                    <a:pt x="566" y="939"/>
                  </a:cubicBezTo>
                  <a:cubicBezTo>
                    <a:pt x="560" y="948"/>
                    <a:pt x="551" y="955"/>
                    <a:pt x="542" y="960"/>
                  </a:cubicBezTo>
                  <a:cubicBezTo>
                    <a:pt x="533" y="964"/>
                    <a:pt x="521" y="967"/>
                    <a:pt x="508" y="966"/>
                  </a:cubicBezTo>
                  <a:cubicBezTo>
                    <a:pt x="502" y="966"/>
                    <a:pt x="496" y="964"/>
                    <a:pt x="491" y="962"/>
                  </a:cubicBezTo>
                  <a:cubicBezTo>
                    <a:pt x="485" y="959"/>
                    <a:pt x="480" y="955"/>
                    <a:pt x="477" y="951"/>
                  </a:cubicBezTo>
                  <a:cubicBezTo>
                    <a:pt x="480" y="950"/>
                    <a:pt x="480" y="950"/>
                    <a:pt x="480" y="950"/>
                  </a:cubicBezTo>
                  <a:cubicBezTo>
                    <a:pt x="480" y="954"/>
                    <a:pt x="479" y="957"/>
                    <a:pt x="477" y="960"/>
                  </a:cubicBezTo>
                  <a:cubicBezTo>
                    <a:pt x="475" y="965"/>
                    <a:pt x="474" y="965"/>
                    <a:pt x="473" y="966"/>
                  </a:cubicBezTo>
                  <a:cubicBezTo>
                    <a:pt x="472" y="966"/>
                    <a:pt x="471" y="967"/>
                    <a:pt x="466" y="971"/>
                  </a:cubicBezTo>
                  <a:cubicBezTo>
                    <a:pt x="464" y="973"/>
                    <a:pt x="463" y="973"/>
                    <a:pt x="463" y="973"/>
                  </a:cubicBezTo>
                  <a:cubicBezTo>
                    <a:pt x="463" y="973"/>
                    <a:pt x="464" y="973"/>
                    <a:pt x="464" y="972"/>
                  </a:cubicBezTo>
                  <a:cubicBezTo>
                    <a:pt x="465" y="972"/>
                    <a:pt x="466" y="972"/>
                    <a:pt x="465" y="972"/>
                  </a:cubicBezTo>
                  <a:cubicBezTo>
                    <a:pt x="464" y="973"/>
                    <a:pt x="462" y="974"/>
                    <a:pt x="457" y="975"/>
                  </a:cubicBezTo>
                  <a:cubicBezTo>
                    <a:pt x="458" y="975"/>
                    <a:pt x="459" y="975"/>
                    <a:pt x="459" y="975"/>
                  </a:cubicBezTo>
                  <a:cubicBezTo>
                    <a:pt x="458" y="975"/>
                    <a:pt x="455" y="976"/>
                    <a:pt x="451" y="976"/>
                  </a:cubicBezTo>
                  <a:cubicBezTo>
                    <a:pt x="447" y="976"/>
                    <a:pt x="442" y="975"/>
                    <a:pt x="438" y="974"/>
                  </a:cubicBezTo>
                  <a:cubicBezTo>
                    <a:pt x="433" y="972"/>
                    <a:pt x="429" y="970"/>
                    <a:pt x="426" y="967"/>
                  </a:cubicBezTo>
                  <a:cubicBezTo>
                    <a:pt x="423" y="965"/>
                    <a:pt x="421" y="962"/>
                    <a:pt x="420" y="961"/>
                  </a:cubicBezTo>
                  <a:cubicBezTo>
                    <a:pt x="422" y="963"/>
                    <a:pt x="423" y="964"/>
                    <a:pt x="425" y="965"/>
                  </a:cubicBezTo>
                  <a:cubicBezTo>
                    <a:pt x="422" y="963"/>
                    <a:pt x="420" y="960"/>
                    <a:pt x="419" y="957"/>
                  </a:cubicBezTo>
                  <a:cubicBezTo>
                    <a:pt x="419" y="956"/>
                    <a:pt x="418" y="952"/>
                    <a:pt x="420" y="958"/>
                  </a:cubicBezTo>
                  <a:cubicBezTo>
                    <a:pt x="419" y="955"/>
                    <a:pt x="419" y="952"/>
                    <a:pt x="418" y="949"/>
                  </a:cubicBezTo>
                  <a:cubicBezTo>
                    <a:pt x="418" y="949"/>
                    <a:pt x="418" y="949"/>
                    <a:pt x="418" y="949"/>
                  </a:cubicBezTo>
                  <a:cubicBezTo>
                    <a:pt x="418" y="949"/>
                    <a:pt x="418" y="949"/>
                    <a:pt x="418" y="949"/>
                  </a:cubicBezTo>
                  <a:cubicBezTo>
                    <a:pt x="413" y="958"/>
                    <a:pt x="405" y="965"/>
                    <a:pt x="395" y="970"/>
                  </a:cubicBezTo>
                  <a:cubicBezTo>
                    <a:pt x="398" y="968"/>
                    <a:pt x="401" y="967"/>
                    <a:pt x="403" y="966"/>
                  </a:cubicBezTo>
                  <a:cubicBezTo>
                    <a:pt x="394" y="972"/>
                    <a:pt x="384" y="975"/>
                    <a:pt x="374" y="976"/>
                  </a:cubicBezTo>
                  <a:cubicBezTo>
                    <a:pt x="369" y="976"/>
                    <a:pt x="365" y="976"/>
                    <a:pt x="360" y="974"/>
                  </a:cubicBezTo>
                  <a:cubicBezTo>
                    <a:pt x="355" y="972"/>
                    <a:pt x="350" y="969"/>
                    <a:pt x="347" y="964"/>
                  </a:cubicBezTo>
                  <a:cubicBezTo>
                    <a:pt x="348" y="964"/>
                    <a:pt x="348" y="964"/>
                    <a:pt x="348" y="964"/>
                  </a:cubicBezTo>
                  <a:cubicBezTo>
                    <a:pt x="348" y="964"/>
                    <a:pt x="347" y="963"/>
                    <a:pt x="347" y="963"/>
                  </a:cubicBezTo>
                  <a:cubicBezTo>
                    <a:pt x="348" y="962"/>
                    <a:pt x="348" y="962"/>
                    <a:pt x="348" y="962"/>
                  </a:cubicBezTo>
                  <a:cubicBezTo>
                    <a:pt x="347" y="966"/>
                    <a:pt x="346" y="970"/>
                    <a:pt x="343" y="973"/>
                  </a:cubicBezTo>
                  <a:cubicBezTo>
                    <a:pt x="344" y="971"/>
                    <a:pt x="343" y="973"/>
                    <a:pt x="340" y="976"/>
                  </a:cubicBezTo>
                  <a:cubicBezTo>
                    <a:pt x="338" y="978"/>
                    <a:pt x="334" y="980"/>
                    <a:pt x="330" y="982"/>
                  </a:cubicBezTo>
                  <a:cubicBezTo>
                    <a:pt x="334" y="980"/>
                    <a:pt x="338" y="977"/>
                    <a:pt x="341" y="974"/>
                  </a:cubicBezTo>
                  <a:cubicBezTo>
                    <a:pt x="344" y="971"/>
                    <a:pt x="346" y="967"/>
                    <a:pt x="347" y="962"/>
                  </a:cubicBezTo>
                  <a:cubicBezTo>
                    <a:pt x="347" y="960"/>
                    <a:pt x="347" y="960"/>
                    <a:pt x="347" y="960"/>
                  </a:cubicBezTo>
                  <a:cubicBezTo>
                    <a:pt x="348" y="962"/>
                    <a:pt x="348" y="962"/>
                    <a:pt x="348" y="962"/>
                  </a:cubicBezTo>
                  <a:cubicBezTo>
                    <a:pt x="349" y="964"/>
                    <a:pt x="351" y="966"/>
                    <a:pt x="352" y="967"/>
                  </a:cubicBezTo>
                  <a:cubicBezTo>
                    <a:pt x="356" y="970"/>
                    <a:pt x="354" y="969"/>
                    <a:pt x="351" y="967"/>
                  </a:cubicBezTo>
                  <a:cubicBezTo>
                    <a:pt x="349" y="965"/>
                    <a:pt x="347" y="962"/>
                    <a:pt x="349" y="965"/>
                  </a:cubicBezTo>
                  <a:cubicBezTo>
                    <a:pt x="349" y="966"/>
                    <a:pt x="351" y="968"/>
                    <a:pt x="353" y="970"/>
                  </a:cubicBezTo>
                  <a:cubicBezTo>
                    <a:pt x="355" y="971"/>
                    <a:pt x="358" y="973"/>
                    <a:pt x="361" y="974"/>
                  </a:cubicBezTo>
                  <a:cubicBezTo>
                    <a:pt x="367" y="976"/>
                    <a:pt x="373" y="975"/>
                    <a:pt x="375" y="975"/>
                  </a:cubicBezTo>
                  <a:cubicBezTo>
                    <a:pt x="371" y="975"/>
                    <a:pt x="369" y="975"/>
                    <a:pt x="367" y="975"/>
                  </a:cubicBezTo>
                  <a:cubicBezTo>
                    <a:pt x="365" y="974"/>
                    <a:pt x="363" y="974"/>
                    <a:pt x="360" y="973"/>
                  </a:cubicBezTo>
                  <a:cubicBezTo>
                    <a:pt x="359" y="973"/>
                    <a:pt x="362" y="973"/>
                    <a:pt x="365" y="974"/>
                  </a:cubicBezTo>
                  <a:cubicBezTo>
                    <a:pt x="368" y="974"/>
                    <a:pt x="373" y="974"/>
                    <a:pt x="375" y="974"/>
                  </a:cubicBezTo>
                  <a:cubicBezTo>
                    <a:pt x="371" y="974"/>
                    <a:pt x="366" y="973"/>
                    <a:pt x="365" y="973"/>
                  </a:cubicBezTo>
                  <a:cubicBezTo>
                    <a:pt x="369" y="974"/>
                    <a:pt x="373" y="974"/>
                    <a:pt x="377" y="973"/>
                  </a:cubicBezTo>
                  <a:cubicBezTo>
                    <a:pt x="382" y="973"/>
                    <a:pt x="387" y="971"/>
                    <a:pt x="393" y="969"/>
                  </a:cubicBezTo>
                  <a:cubicBezTo>
                    <a:pt x="389" y="971"/>
                    <a:pt x="390" y="970"/>
                    <a:pt x="392" y="970"/>
                  </a:cubicBezTo>
                  <a:cubicBezTo>
                    <a:pt x="394" y="969"/>
                    <a:pt x="396" y="968"/>
                    <a:pt x="395" y="969"/>
                  </a:cubicBezTo>
                  <a:cubicBezTo>
                    <a:pt x="395" y="968"/>
                    <a:pt x="398" y="967"/>
                    <a:pt x="403" y="963"/>
                  </a:cubicBezTo>
                  <a:cubicBezTo>
                    <a:pt x="407" y="960"/>
                    <a:pt x="412" y="956"/>
                    <a:pt x="417" y="949"/>
                  </a:cubicBezTo>
                  <a:cubicBezTo>
                    <a:pt x="417" y="949"/>
                    <a:pt x="417" y="949"/>
                    <a:pt x="417" y="949"/>
                  </a:cubicBezTo>
                  <a:cubicBezTo>
                    <a:pt x="420" y="946"/>
                    <a:pt x="420" y="946"/>
                    <a:pt x="420" y="946"/>
                  </a:cubicBezTo>
                  <a:cubicBezTo>
                    <a:pt x="420" y="949"/>
                    <a:pt x="420" y="949"/>
                    <a:pt x="420" y="949"/>
                  </a:cubicBezTo>
                  <a:cubicBezTo>
                    <a:pt x="420" y="952"/>
                    <a:pt x="420" y="955"/>
                    <a:pt x="422" y="959"/>
                  </a:cubicBezTo>
                  <a:cubicBezTo>
                    <a:pt x="424" y="962"/>
                    <a:pt x="427" y="965"/>
                    <a:pt x="430" y="967"/>
                  </a:cubicBezTo>
                  <a:cubicBezTo>
                    <a:pt x="437" y="972"/>
                    <a:pt x="446" y="974"/>
                    <a:pt x="455" y="973"/>
                  </a:cubicBezTo>
                  <a:cubicBezTo>
                    <a:pt x="448" y="975"/>
                    <a:pt x="437" y="974"/>
                    <a:pt x="428" y="967"/>
                  </a:cubicBezTo>
                  <a:cubicBezTo>
                    <a:pt x="433" y="971"/>
                    <a:pt x="436" y="972"/>
                    <a:pt x="439" y="973"/>
                  </a:cubicBezTo>
                  <a:cubicBezTo>
                    <a:pt x="442" y="974"/>
                    <a:pt x="446" y="975"/>
                    <a:pt x="452" y="975"/>
                  </a:cubicBezTo>
                  <a:cubicBezTo>
                    <a:pt x="455" y="975"/>
                    <a:pt x="457" y="974"/>
                    <a:pt x="460" y="972"/>
                  </a:cubicBezTo>
                  <a:cubicBezTo>
                    <a:pt x="464" y="971"/>
                    <a:pt x="468" y="968"/>
                    <a:pt x="472" y="962"/>
                  </a:cubicBezTo>
                  <a:cubicBezTo>
                    <a:pt x="473" y="961"/>
                    <a:pt x="473" y="961"/>
                    <a:pt x="473" y="961"/>
                  </a:cubicBezTo>
                  <a:cubicBezTo>
                    <a:pt x="476" y="956"/>
                    <a:pt x="476" y="953"/>
                    <a:pt x="477" y="950"/>
                  </a:cubicBezTo>
                  <a:cubicBezTo>
                    <a:pt x="477" y="947"/>
                    <a:pt x="477" y="947"/>
                    <a:pt x="477" y="947"/>
                  </a:cubicBezTo>
                  <a:cubicBezTo>
                    <a:pt x="479" y="949"/>
                    <a:pt x="479" y="949"/>
                    <a:pt x="479" y="949"/>
                  </a:cubicBezTo>
                  <a:cubicBezTo>
                    <a:pt x="481" y="950"/>
                    <a:pt x="483" y="952"/>
                    <a:pt x="485" y="954"/>
                  </a:cubicBezTo>
                  <a:cubicBezTo>
                    <a:pt x="487" y="955"/>
                    <a:pt x="490" y="958"/>
                    <a:pt x="495" y="960"/>
                  </a:cubicBezTo>
                  <a:cubicBezTo>
                    <a:pt x="507" y="965"/>
                    <a:pt x="522" y="964"/>
                    <a:pt x="534" y="959"/>
                  </a:cubicBezTo>
                  <a:cubicBezTo>
                    <a:pt x="547" y="954"/>
                    <a:pt x="558" y="947"/>
                    <a:pt x="564" y="938"/>
                  </a:cubicBezTo>
                  <a:cubicBezTo>
                    <a:pt x="565" y="936"/>
                    <a:pt x="565" y="936"/>
                    <a:pt x="565" y="936"/>
                  </a:cubicBezTo>
                  <a:cubicBezTo>
                    <a:pt x="566" y="938"/>
                    <a:pt x="566" y="938"/>
                    <a:pt x="566" y="938"/>
                  </a:cubicBezTo>
                  <a:cubicBezTo>
                    <a:pt x="568" y="940"/>
                    <a:pt x="569" y="942"/>
                    <a:pt x="571" y="944"/>
                  </a:cubicBezTo>
                  <a:cubicBezTo>
                    <a:pt x="571" y="945"/>
                    <a:pt x="571" y="945"/>
                    <a:pt x="571" y="945"/>
                  </a:cubicBezTo>
                  <a:cubicBezTo>
                    <a:pt x="573" y="947"/>
                    <a:pt x="576" y="950"/>
                    <a:pt x="581" y="952"/>
                  </a:cubicBezTo>
                  <a:cubicBezTo>
                    <a:pt x="585" y="955"/>
                    <a:pt x="590" y="957"/>
                    <a:pt x="596" y="957"/>
                  </a:cubicBezTo>
                  <a:cubicBezTo>
                    <a:pt x="601" y="958"/>
                    <a:pt x="607" y="957"/>
                    <a:pt x="612" y="956"/>
                  </a:cubicBezTo>
                  <a:cubicBezTo>
                    <a:pt x="617" y="954"/>
                    <a:pt x="622" y="951"/>
                    <a:pt x="625" y="949"/>
                  </a:cubicBezTo>
                  <a:cubicBezTo>
                    <a:pt x="631" y="943"/>
                    <a:pt x="636" y="935"/>
                    <a:pt x="636" y="926"/>
                  </a:cubicBezTo>
                  <a:cubicBezTo>
                    <a:pt x="637" y="921"/>
                    <a:pt x="637" y="921"/>
                    <a:pt x="637" y="921"/>
                  </a:cubicBezTo>
                  <a:cubicBezTo>
                    <a:pt x="640" y="926"/>
                    <a:pt x="640" y="926"/>
                    <a:pt x="640" y="926"/>
                  </a:cubicBezTo>
                  <a:cubicBezTo>
                    <a:pt x="644" y="935"/>
                    <a:pt x="653" y="943"/>
                    <a:pt x="662" y="945"/>
                  </a:cubicBezTo>
                  <a:cubicBezTo>
                    <a:pt x="666" y="947"/>
                    <a:pt x="670" y="947"/>
                    <a:pt x="673" y="947"/>
                  </a:cubicBezTo>
                  <a:cubicBezTo>
                    <a:pt x="677" y="946"/>
                    <a:pt x="680" y="944"/>
                    <a:pt x="682" y="943"/>
                  </a:cubicBezTo>
                  <a:cubicBezTo>
                    <a:pt x="686" y="939"/>
                    <a:pt x="689" y="934"/>
                    <a:pt x="690" y="929"/>
                  </a:cubicBezTo>
                  <a:cubicBezTo>
                    <a:pt x="691" y="926"/>
                    <a:pt x="691" y="926"/>
                    <a:pt x="691" y="926"/>
                  </a:cubicBezTo>
                  <a:cubicBezTo>
                    <a:pt x="693" y="928"/>
                    <a:pt x="693" y="928"/>
                    <a:pt x="693" y="928"/>
                  </a:cubicBezTo>
                  <a:cubicBezTo>
                    <a:pt x="698" y="932"/>
                    <a:pt x="703" y="935"/>
                    <a:pt x="708" y="938"/>
                  </a:cubicBezTo>
                  <a:cubicBezTo>
                    <a:pt x="713" y="940"/>
                    <a:pt x="719" y="941"/>
                    <a:pt x="725" y="940"/>
                  </a:cubicBezTo>
                  <a:cubicBezTo>
                    <a:pt x="731" y="939"/>
                    <a:pt x="735" y="935"/>
                    <a:pt x="739" y="931"/>
                  </a:cubicBezTo>
                  <a:cubicBezTo>
                    <a:pt x="743" y="927"/>
                    <a:pt x="747" y="922"/>
                    <a:pt x="749" y="916"/>
                  </a:cubicBezTo>
                  <a:cubicBezTo>
                    <a:pt x="750" y="914"/>
                    <a:pt x="750" y="914"/>
                    <a:pt x="750" y="914"/>
                  </a:cubicBezTo>
                  <a:cubicBezTo>
                    <a:pt x="752" y="916"/>
                    <a:pt x="752" y="916"/>
                    <a:pt x="752" y="916"/>
                  </a:cubicBezTo>
                  <a:cubicBezTo>
                    <a:pt x="760" y="923"/>
                    <a:pt x="768" y="929"/>
                    <a:pt x="778" y="932"/>
                  </a:cubicBezTo>
                  <a:cubicBezTo>
                    <a:pt x="783" y="933"/>
                    <a:pt x="788" y="932"/>
                    <a:pt x="792" y="930"/>
                  </a:cubicBezTo>
                  <a:cubicBezTo>
                    <a:pt x="797" y="928"/>
                    <a:pt x="800" y="924"/>
                    <a:pt x="803" y="920"/>
                  </a:cubicBezTo>
                  <a:cubicBezTo>
                    <a:pt x="802" y="922"/>
                    <a:pt x="800" y="925"/>
                    <a:pt x="798" y="927"/>
                  </a:cubicBezTo>
                  <a:cubicBezTo>
                    <a:pt x="801" y="924"/>
                    <a:pt x="802" y="922"/>
                    <a:pt x="803" y="921"/>
                  </a:cubicBezTo>
                  <a:cubicBezTo>
                    <a:pt x="804" y="920"/>
                    <a:pt x="805" y="919"/>
                    <a:pt x="806" y="916"/>
                  </a:cubicBezTo>
                  <a:cubicBezTo>
                    <a:pt x="807" y="915"/>
                    <a:pt x="807" y="915"/>
                    <a:pt x="807" y="915"/>
                  </a:cubicBezTo>
                  <a:cubicBezTo>
                    <a:pt x="808" y="916"/>
                    <a:pt x="808" y="916"/>
                    <a:pt x="808" y="916"/>
                  </a:cubicBezTo>
                  <a:cubicBezTo>
                    <a:pt x="808" y="916"/>
                    <a:pt x="809" y="917"/>
                    <a:pt x="810" y="917"/>
                  </a:cubicBezTo>
                  <a:cubicBezTo>
                    <a:pt x="809" y="917"/>
                    <a:pt x="808" y="916"/>
                    <a:pt x="808" y="916"/>
                  </a:cubicBezTo>
                  <a:cubicBezTo>
                    <a:pt x="807" y="915"/>
                    <a:pt x="807" y="915"/>
                    <a:pt x="807" y="915"/>
                  </a:cubicBezTo>
                  <a:cubicBezTo>
                    <a:pt x="806" y="916"/>
                    <a:pt x="806" y="916"/>
                    <a:pt x="806" y="916"/>
                  </a:cubicBezTo>
                  <a:cubicBezTo>
                    <a:pt x="806" y="917"/>
                    <a:pt x="806" y="917"/>
                    <a:pt x="806" y="916"/>
                  </a:cubicBezTo>
                  <a:cubicBezTo>
                    <a:pt x="807" y="914"/>
                    <a:pt x="807" y="914"/>
                    <a:pt x="807" y="914"/>
                  </a:cubicBezTo>
                  <a:cubicBezTo>
                    <a:pt x="808" y="916"/>
                    <a:pt x="808" y="916"/>
                    <a:pt x="808" y="916"/>
                  </a:cubicBezTo>
                  <a:cubicBezTo>
                    <a:pt x="809" y="917"/>
                    <a:pt x="813" y="919"/>
                    <a:pt x="816" y="922"/>
                  </a:cubicBezTo>
                  <a:cubicBezTo>
                    <a:pt x="820" y="924"/>
                    <a:pt x="825" y="926"/>
                    <a:pt x="827" y="926"/>
                  </a:cubicBezTo>
                  <a:cubicBezTo>
                    <a:pt x="835" y="930"/>
                    <a:pt x="846" y="931"/>
                    <a:pt x="855" y="929"/>
                  </a:cubicBezTo>
                  <a:cubicBezTo>
                    <a:pt x="860" y="928"/>
                    <a:pt x="864" y="925"/>
                    <a:pt x="868" y="922"/>
                  </a:cubicBezTo>
                  <a:cubicBezTo>
                    <a:pt x="871" y="919"/>
                    <a:pt x="873" y="914"/>
                    <a:pt x="874" y="910"/>
                  </a:cubicBezTo>
                  <a:cubicBezTo>
                    <a:pt x="875" y="906"/>
                    <a:pt x="875" y="906"/>
                    <a:pt x="875" y="906"/>
                  </a:cubicBezTo>
                  <a:cubicBezTo>
                    <a:pt x="878" y="909"/>
                    <a:pt x="878" y="909"/>
                    <a:pt x="878" y="909"/>
                  </a:cubicBezTo>
                  <a:cubicBezTo>
                    <a:pt x="883" y="913"/>
                    <a:pt x="888" y="916"/>
                    <a:pt x="893" y="917"/>
                  </a:cubicBezTo>
                  <a:cubicBezTo>
                    <a:pt x="894" y="917"/>
                    <a:pt x="894" y="917"/>
                    <a:pt x="894" y="917"/>
                  </a:cubicBezTo>
                  <a:cubicBezTo>
                    <a:pt x="902" y="919"/>
                    <a:pt x="911" y="919"/>
                    <a:pt x="920" y="915"/>
                  </a:cubicBezTo>
                  <a:cubicBezTo>
                    <a:pt x="924" y="913"/>
                    <a:pt x="928" y="910"/>
                    <a:pt x="932" y="906"/>
                  </a:cubicBezTo>
                  <a:cubicBezTo>
                    <a:pt x="935" y="903"/>
                    <a:pt x="938" y="898"/>
                    <a:pt x="938" y="894"/>
                  </a:cubicBezTo>
                  <a:cubicBezTo>
                    <a:pt x="939" y="886"/>
                    <a:pt x="939" y="886"/>
                    <a:pt x="939" y="886"/>
                  </a:cubicBezTo>
                  <a:cubicBezTo>
                    <a:pt x="943" y="893"/>
                    <a:pt x="943" y="893"/>
                    <a:pt x="943" y="893"/>
                  </a:cubicBezTo>
                  <a:cubicBezTo>
                    <a:pt x="945" y="897"/>
                    <a:pt x="948" y="902"/>
                    <a:pt x="952" y="905"/>
                  </a:cubicBezTo>
                  <a:cubicBezTo>
                    <a:pt x="954" y="907"/>
                    <a:pt x="957" y="911"/>
                    <a:pt x="965" y="913"/>
                  </a:cubicBezTo>
                  <a:cubicBezTo>
                    <a:pt x="971" y="915"/>
                    <a:pt x="976" y="914"/>
                    <a:pt x="981" y="912"/>
                  </a:cubicBezTo>
                  <a:cubicBezTo>
                    <a:pt x="986" y="909"/>
                    <a:pt x="990" y="904"/>
                    <a:pt x="992" y="895"/>
                  </a:cubicBezTo>
                  <a:cubicBezTo>
                    <a:pt x="993" y="891"/>
                    <a:pt x="993" y="891"/>
                    <a:pt x="993" y="891"/>
                  </a:cubicBezTo>
                  <a:cubicBezTo>
                    <a:pt x="997" y="894"/>
                    <a:pt x="997" y="894"/>
                    <a:pt x="997" y="894"/>
                  </a:cubicBezTo>
                  <a:cubicBezTo>
                    <a:pt x="998" y="895"/>
                    <a:pt x="999" y="896"/>
                    <a:pt x="1000" y="897"/>
                  </a:cubicBezTo>
                  <a:cubicBezTo>
                    <a:pt x="1006" y="902"/>
                    <a:pt x="1015" y="908"/>
                    <a:pt x="1024" y="907"/>
                  </a:cubicBezTo>
                  <a:cubicBezTo>
                    <a:pt x="1029" y="907"/>
                    <a:pt x="1034" y="905"/>
                    <a:pt x="1037" y="902"/>
                  </a:cubicBezTo>
                  <a:cubicBezTo>
                    <a:pt x="1041" y="899"/>
                    <a:pt x="1044" y="896"/>
                    <a:pt x="1046" y="893"/>
                  </a:cubicBezTo>
                  <a:cubicBezTo>
                    <a:pt x="1048" y="890"/>
                    <a:pt x="1050" y="887"/>
                    <a:pt x="1051" y="884"/>
                  </a:cubicBezTo>
                  <a:cubicBezTo>
                    <a:pt x="1053" y="880"/>
                    <a:pt x="1053" y="880"/>
                    <a:pt x="1053" y="880"/>
                  </a:cubicBezTo>
                  <a:cubicBezTo>
                    <a:pt x="1055" y="883"/>
                    <a:pt x="1055" y="883"/>
                    <a:pt x="1055" y="883"/>
                  </a:cubicBezTo>
                  <a:cubicBezTo>
                    <a:pt x="1060" y="886"/>
                    <a:pt x="1064" y="890"/>
                    <a:pt x="1069" y="893"/>
                  </a:cubicBezTo>
                  <a:cubicBezTo>
                    <a:pt x="1073" y="896"/>
                    <a:pt x="1078" y="898"/>
                    <a:pt x="1084" y="898"/>
                  </a:cubicBezTo>
                  <a:cubicBezTo>
                    <a:pt x="1089" y="899"/>
                    <a:pt x="1094" y="898"/>
                    <a:pt x="1098" y="895"/>
                  </a:cubicBezTo>
                  <a:cubicBezTo>
                    <a:pt x="1102" y="892"/>
                    <a:pt x="1105" y="887"/>
                    <a:pt x="1108" y="883"/>
                  </a:cubicBezTo>
                  <a:cubicBezTo>
                    <a:pt x="1110" y="879"/>
                    <a:pt x="1110" y="879"/>
                    <a:pt x="1110" y="879"/>
                  </a:cubicBezTo>
                  <a:cubicBezTo>
                    <a:pt x="1112" y="882"/>
                    <a:pt x="1112" y="882"/>
                    <a:pt x="1112" y="882"/>
                  </a:cubicBezTo>
                  <a:cubicBezTo>
                    <a:pt x="1122" y="890"/>
                    <a:pt x="1135" y="896"/>
                    <a:pt x="1148" y="896"/>
                  </a:cubicBezTo>
                  <a:cubicBezTo>
                    <a:pt x="1154" y="896"/>
                    <a:pt x="1161" y="895"/>
                    <a:pt x="1166" y="892"/>
                  </a:cubicBezTo>
                  <a:cubicBezTo>
                    <a:pt x="1171" y="888"/>
                    <a:pt x="1175" y="883"/>
                    <a:pt x="1177" y="877"/>
                  </a:cubicBezTo>
                  <a:cubicBezTo>
                    <a:pt x="1177" y="877"/>
                    <a:pt x="1177" y="877"/>
                    <a:pt x="1177" y="877"/>
                  </a:cubicBezTo>
                  <a:cubicBezTo>
                    <a:pt x="1177" y="877"/>
                    <a:pt x="1177" y="877"/>
                    <a:pt x="1177" y="877"/>
                  </a:cubicBezTo>
                  <a:cubicBezTo>
                    <a:pt x="1178" y="873"/>
                    <a:pt x="1179" y="869"/>
                    <a:pt x="1178" y="865"/>
                  </a:cubicBezTo>
                  <a:cubicBezTo>
                    <a:pt x="1185" y="864"/>
                    <a:pt x="1185" y="864"/>
                    <a:pt x="1185" y="864"/>
                  </a:cubicBezTo>
                  <a:cubicBezTo>
                    <a:pt x="1185" y="866"/>
                    <a:pt x="1186" y="868"/>
                    <a:pt x="1187" y="870"/>
                  </a:cubicBezTo>
                  <a:cubicBezTo>
                    <a:pt x="1188" y="871"/>
                    <a:pt x="1189" y="872"/>
                    <a:pt x="1190" y="872"/>
                  </a:cubicBezTo>
                  <a:cubicBezTo>
                    <a:pt x="1197" y="876"/>
                    <a:pt x="1208" y="876"/>
                    <a:pt x="1216" y="871"/>
                  </a:cubicBezTo>
                  <a:cubicBezTo>
                    <a:pt x="1220" y="869"/>
                    <a:pt x="1223" y="865"/>
                    <a:pt x="1225" y="861"/>
                  </a:cubicBezTo>
                  <a:cubicBezTo>
                    <a:pt x="1227" y="857"/>
                    <a:pt x="1228" y="852"/>
                    <a:pt x="1228" y="847"/>
                  </a:cubicBezTo>
                  <a:cubicBezTo>
                    <a:pt x="1227" y="844"/>
                    <a:pt x="1227" y="844"/>
                    <a:pt x="1227" y="844"/>
                  </a:cubicBezTo>
                  <a:cubicBezTo>
                    <a:pt x="1231" y="843"/>
                    <a:pt x="1231" y="843"/>
                    <a:pt x="1231" y="843"/>
                  </a:cubicBezTo>
                  <a:cubicBezTo>
                    <a:pt x="1238" y="842"/>
                    <a:pt x="1246" y="840"/>
                    <a:pt x="1252" y="836"/>
                  </a:cubicBezTo>
                  <a:cubicBezTo>
                    <a:pt x="1258" y="832"/>
                    <a:pt x="1263" y="826"/>
                    <a:pt x="1265" y="819"/>
                  </a:cubicBezTo>
                  <a:cubicBezTo>
                    <a:pt x="1268" y="812"/>
                    <a:pt x="1267" y="805"/>
                    <a:pt x="1263" y="799"/>
                  </a:cubicBezTo>
                  <a:cubicBezTo>
                    <a:pt x="1259" y="793"/>
                    <a:pt x="1253" y="789"/>
                    <a:pt x="1247" y="786"/>
                  </a:cubicBezTo>
                  <a:cubicBezTo>
                    <a:pt x="1223" y="776"/>
                    <a:pt x="1223" y="776"/>
                    <a:pt x="1223" y="776"/>
                  </a:cubicBezTo>
                  <a:cubicBezTo>
                    <a:pt x="1249" y="780"/>
                    <a:pt x="1249" y="780"/>
                    <a:pt x="1249" y="780"/>
                  </a:cubicBezTo>
                  <a:cubicBezTo>
                    <a:pt x="1254" y="781"/>
                    <a:pt x="1258" y="780"/>
                    <a:pt x="1262" y="777"/>
                  </a:cubicBezTo>
                  <a:cubicBezTo>
                    <a:pt x="1266" y="775"/>
                    <a:pt x="1269" y="772"/>
                    <a:pt x="1271" y="768"/>
                  </a:cubicBezTo>
                  <a:cubicBezTo>
                    <a:pt x="1271" y="770"/>
                    <a:pt x="1270" y="771"/>
                    <a:pt x="1269" y="772"/>
                  </a:cubicBezTo>
                  <a:cubicBezTo>
                    <a:pt x="1275" y="767"/>
                    <a:pt x="1278" y="758"/>
                    <a:pt x="1280" y="752"/>
                  </a:cubicBezTo>
                  <a:cubicBezTo>
                    <a:pt x="1281" y="746"/>
                    <a:pt x="1281" y="742"/>
                    <a:pt x="1281" y="744"/>
                  </a:cubicBezTo>
                  <a:cubicBezTo>
                    <a:pt x="1282" y="738"/>
                    <a:pt x="1282" y="730"/>
                    <a:pt x="1280" y="722"/>
                  </a:cubicBezTo>
                  <a:cubicBezTo>
                    <a:pt x="1279" y="715"/>
                    <a:pt x="1276" y="708"/>
                    <a:pt x="1273" y="704"/>
                  </a:cubicBezTo>
                  <a:cubicBezTo>
                    <a:pt x="1271" y="700"/>
                    <a:pt x="1271" y="700"/>
                    <a:pt x="1271" y="700"/>
                  </a:cubicBezTo>
                  <a:cubicBezTo>
                    <a:pt x="1274" y="699"/>
                    <a:pt x="1274" y="699"/>
                    <a:pt x="1274" y="699"/>
                  </a:cubicBezTo>
                  <a:cubicBezTo>
                    <a:pt x="1276" y="698"/>
                    <a:pt x="1277" y="697"/>
                    <a:pt x="1279" y="696"/>
                  </a:cubicBezTo>
                  <a:cubicBezTo>
                    <a:pt x="1281" y="693"/>
                    <a:pt x="1283" y="690"/>
                    <a:pt x="1284" y="688"/>
                  </a:cubicBezTo>
                  <a:cubicBezTo>
                    <a:pt x="1285" y="686"/>
                    <a:pt x="1285" y="683"/>
                    <a:pt x="1285" y="681"/>
                  </a:cubicBezTo>
                  <a:cubicBezTo>
                    <a:pt x="1286" y="677"/>
                    <a:pt x="1286" y="673"/>
                    <a:pt x="1283" y="668"/>
                  </a:cubicBezTo>
                  <a:cubicBezTo>
                    <a:pt x="1281" y="665"/>
                    <a:pt x="1279" y="663"/>
                    <a:pt x="1277" y="661"/>
                  </a:cubicBezTo>
                  <a:cubicBezTo>
                    <a:pt x="1271" y="658"/>
                    <a:pt x="1271" y="658"/>
                    <a:pt x="1271" y="658"/>
                  </a:cubicBezTo>
                  <a:cubicBezTo>
                    <a:pt x="1277" y="655"/>
                    <a:pt x="1277" y="655"/>
                    <a:pt x="1277" y="655"/>
                  </a:cubicBezTo>
                  <a:cubicBezTo>
                    <a:pt x="1282" y="652"/>
                    <a:pt x="1285" y="648"/>
                    <a:pt x="1287" y="644"/>
                  </a:cubicBezTo>
                  <a:cubicBezTo>
                    <a:pt x="1290" y="640"/>
                    <a:pt x="1291" y="636"/>
                    <a:pt x="1292" y="631"/>
                  </a:cubicBezTo>
                  <a:cubicBezTo>
                    <a:pt x="1292" y="627"/>
                    <a:pt x="1292" y="622"/>
                    <a:pt x="1291" y="617"/>
                  </a:cubicBezTo>
                  <a:cubicBezTo>
                    <a:pt x="1290" y="612"/>
                    <a:pt x="1288" y="607"/>
                    <a:pt x="1285" y="602"/>
                  </a:cubicBezTo>
                  <a:cubicBezTo>
                    <a:pt x="1286" y="604"/>
                    <a:pt x="1287" y="606"/>
                    <a:pt x="1288" y="608"/>
                  </a:cubicBezTo>
                  <a:cubicBezTo>
                    <a:pt x="1289" y="609"/>
                    <a:pt x="1289" y="610"/>
                    <a:pt x="1289" y="610"/>
                  </a:cubicBezTo>
                  <a:cubicBezTo>
                    <a:pt x="1289" y="609"/>
                    <a:pt x="1289" y="607"/>
                    <a:pt x="1287" y="604"/>
                  </a:cubicBezTo>
                  <a:cubicBezTo>
                    <a:pt x="1285" y="600"/>
                    <a:pt x="1280" y="595"/>
                    <a:pt x="1275" y="591"/>
                  </a:cubicBezTo>
                  <a:cubicBezTo>
                    <a:pt x="1267" y="586"/>
                    <a:pt x="1267" y="586"/>
                    <a:pt x="1267" y="586"/>
                  </a:cubicBezTo>
                  <a:cubicBezTo>
                    <a:pt x="1276" y="586"/>
                    <a:pt x="1276" y="586"/>
                    <a:pt x="1276" y="586"/>
                  </a:cubicBezTo>
                  <a:cubicBezTo>
                    <a:pt x="1281" y="585"/>
                    <a:pt x="1285" y="583"/>
                    <a:pt x="1286" y="582"/>
                  </a:cubicBezTo>
                  <a:cubicBezTo>
                    <a:pt x="1288" y="580"/>
                    <a:pt x="1288" y="580"/>
                    <a:pt x="1286" y="581"/>
                  </a:cubicBezTo>
                  <a:cubicBezTo>
                    <a:pt x="1294" y="576"/>
                    <a:pt x="1299" y="564"/>
                    <a:pt x="1298" y="553"/>
                  </a:cubicBezTo>
                  <a:cubicBezTo>
                    <a:pt x="1297" y="548"/>
                    <a:pt x="1295" y="542"/>
                    <a:pt x="1291" y="539"/>
                  </a:cubicBezTo>
                  <a:cubicBezTo>
                    <a:pt x="1287" y="535"/>
                    <a:pt x="1282" y="532"/>
                    <a:pt x="1276" y="531"/>
                  </a:cubicBezTo>
                  <a:cubicBezTo>
                    <a:pt x="1269" y="530"/>
                    <a:pt x="1269" y="530"/>
                    <a:pt x="1269" y="530"/>
                  </a:cubicBezTo>
                  <a:cubicBezTo>
                    <a:pt x="1274" y="524"/>
                    <a:pt x="1274" y="524"/>
                    <a:pt x="1274" y="524"/>
                  </a:cubicBezTo>
                  <a:cubicBezTo>
                    <a:pt x="1283" y="516"/>
                    <a:pt x="1287" y="504"/>
                    <a:pt x="1289" y="494"/>
                  </a:cubicBezTo>
                  <a:cubicBezTo>
                    <a:pt x="1288" y="497"/>
                    <a:pt x="1290" y="489"/>
                    <a:pt x="1289" y="486"/>
                  </a:cubicBezTo>
                  <a:cubicBezTo>
                    <a:pt x="1289" y="477"/>
                    <a:pt x="1287" y="467"/>
                    <a:pt x="1283" y="459"/>
                  </a:cubicBezTo>
                  <a:cubicBezTo>
                    <a:pt x="1278" y="452"/>
                    <a:pt x="1271" y="445"/>
                    <a:pt x="1264" y="442"/>
                  </a:cubicBezTo>
                  <a:cubicBezTo>
                    <a:pt x="1257" y="439"/>
                    <a:pt x="1257" y="439"/>
                    <a:pt x="1257" y="439"/>
                  </a:cubicBezTo>
                  <a:cubicBezTo>
                    <a:pt x="1263" y="435"/>
                    <a:pt x="1263" y="435"/>
                    <a:pt x="1263" y="435"/>
                  </a:cubicBezTo>
                  <a:cubicBezTo>
                    <a:pt x="1270" y="431"/>
                    <a:pt x="1276" y="424"/>
                    <a:pt x="1278" y="418"/>
                  </a:cubicBezTo>
                  <a:cubicBezTo>
                    <a:pt x="1280" y="414"/>
                    <a:pt x="1276" y="424"/>
                    <a:pt x="1280" y="414"/>
                  </a:cubicBezTo>
                  <a:cubicBezTo>
                    <a:pt x="1281" y="411"/>
                    <a:pt x="1281" y="411"/>
                    <a:pt x="1281" y="411"/>
                  </a:cubicBezTo>
                  <a:cubicBezTo>
                    <a:pt x="1281" y="410"/>
                    <a:pt x="1281" y="410"/>
                    <a:pt x="1281" y="406"/>
                  </a:cubicBezTo>
                  <a:cubicBezTo>
                    <a:pt x="1282" y="397"/>
                    <a:pt x="1279" y="388"/>
                    <a:pt x="1274" y="381"/>
                  </a:cubicBezTo>
                  <a:cubicBezTo>
                    <a:pt x="1269" y="374"/>
                    <a:pt x="1261" y="369"/>
                    <a:pt x="1253" y="368"/>
                  </a:cubicBezTo>
                  <a:cubicBezTo>
                    <a:pt x="1239" y="366"/>
                    <a:pt x="1239" y="366"/>
                    <a:pt x="1239" y="366"/>
                  </a:cubicBezTo>
                  <a:cubicBezTo>
                    <a:pt x="1251" y="360"/>
                    <a:pt x="1251" y="360"/>
                    <a:pt x="1251" y="360"/>
                  </a:cubicBezTo>
                  <a:cubicBezTo>
                    <a:pt x="1261" y="355"/>
                    <a:pt x="1269" y="345"/>
                    <a:pt x="1271" y="334"/>
                  </a:cubicBezTo>
                  <a:cubicBezTo>
                    <a:pt x="1272" y="329"/>
                    <a:pt x="1270" y="324"/>
                    <a:pt x="1267" y="320"/>
                  </a:cubicBezTo>
                  <a:cubicBezTo>
                    <a:pt x="1264" y="316"/>
                    <a:pt x="1259" y="314"/>
                    <a:pt x="1254" y="312"/>
                  </a:cubicBezTo>
                  <a:cubicBezTo>
                    <a:pt x="1249" y="310"/>
                    <a:pt x="1249" y="310"/>
                    <a:pt x="1249" y="310"/>
                  </a:cubicBezTo>
                  <a:cubicBezTo>
                    <a:pt x="1253" y="306"/>
                    <a:pt x="1253" y="306"/>
                    <a:pt x="1253" y="306"/>
                  </a:cubicBezTo>
                  <a:cubicBezTo>
                    <a:pt x="1254" y="304"/>
                    <a:pt x="1256" y="302"/>
                    <a:pt x="1257" y="300"/>
                  </a:cubicBezTo>
                  <a:cubicBezTo>
                    <a:pt x="1263" y="292"/>
                    <a:pt x="1267" y="281"/>
                    <a:pt x="1263" y="272"/>
                  </a:cubicBezTo>
                  <a:cubicBezTo>
                    <a:pt x="1260" y="263"/>
                    <a:pt x="1251" y="256"/>
                    <a:pt x="1242" y="252"/>
                  </a:cubicBezTo>
                  <a:cubicBezTo>
                    <a:pt x="1237" y="250"/>
                    <a:pt x="1237" y="250"/>
                    <a:pt x="1237" y="250"/>
                  </a:cubicBezTo>
                  <a:cubicBezTo>
                    <a:pt x="1241" y="246"/>
                    <a:pt x="1241" y="246"/>
                    <a:pt x="1241" y="246"/>
                  </a:cubicBezTo>
                  <a:cubicBezTo>
                    <a:pt x="1248" y="238"/>
                    <a:pt x="1253" y="228"/>
                    <a:pt x="1251" y="219"/>
                  </a:cubicBezTo>
                  <a:cubicBezTo>
                    <a:pt x="1250" y="214"/>
                    <a:pt x="1247" y="210"/>
                    <a:pt x="1243" y="206"/>
                  </a:cubicBezTo>
                  <a:cubicBezTo>
                    <a:pt x="1240" y="203"/>
                    <a:pt x="1235" y="200"/>
                    <a:pt x="1230" y="197"/>
                  </a:cubicBezTo>
                  <a:cubicBezTo>
                    <a:pt x="1226" y="194"/>
                    <a:pt x="1226" y="194"/>
                    <a:pt x="1226" y="194"/>
                  </a:cubicBezTo>
                  <a:cubicBezTo>
                    <a:pt x="1229" y="191"/>
                    <a:pt x="1229" y="191"/>
                    <a:pt x="1229" y="191"/>
                  </a:cubicBezTo>
                  <a:cubicBezTo>
                    <a:pt x="1238" y="181"/>
                    <a:pt x="1243" y="167"/>
                    <a:pt x="1239" y="154"/>
                  </a:cubicBezTo>
                  <a:cubicBezTo>
                    <a:pt x="1237" y="148"/>
                    <a:pt x="1234" y="143"/>
                    <a:pt x="1229" y="139"/>
                  </a:cubicBezTo>
                  <a:cubicBezTo>
                    <a:pt x="1224" y="135"/>
                    <a:pt x="1218" y="133"/>
                    <a:pt x="1211" y="133"/>
                  </a:cubicBezTo>
                  <a:cubicBezTo>
                    <a:pt x="1205" y="133"/>
                    <a:pt x="1205" y="133"/>
                    <a:pt x="1205" y="133"/>
                  </a:cubicBezTo>
                  <a:cubicBezTo>
                    <a:pt x="1208" y="127"/>
                    <a:pt x="1208" y="127"/>
                    <a:pt x="1208" y="127"/>
                  </a:cubicBezTo>
                  <a:cubicBezTo>
                    <a:pt x="1210" y="124"/>
                    <a:pt x="1211" y="121"/>
                    <a:pt x="1212" y="117"/>
                  </a:cubicBezTo>
                  <a:cubicBezTo>
                    <a:pt x="1212" y="118"/>
                    <a:pt x="1212" y="118"/>
                    <a:pt x="1212" y="118"/>
                  </a:cubicBezTo>
                  <a:cubicBezTo>
                    <a:pt x="1215" y="111"/>
                    <a:pt x="1217" y="102"/>
                    <a:pt x="1215" y="95"/>
                  </a:cubicBezTo>
                  <a:cubicBezTo>
                    <a:pt x="1213" y="91"/>
                    <a:pt x="1211" y="88"/>
                    <a:pt x="1208" y="87"/>
                  </a:cubicBezTo>
                  <a:cubicBezTo>
                    <a:pt x="1204" y="85"/>
                    <a:pt x="1200" y="85"/>
                    <a:pt x="1196" y="85"/>
                  </a:cubicBezTo>
                  <a:cubicBezTo>
                    <a:pt x="1191" y="86"/>
                    <a:pt x="1191" y="86"/>
                    <a:pt x="1191" y="86"/>
                  </a:cubicBezTo>
                  <a:cubicBezTo>
                    <a:pt x="1192" y="81"/>
                    <a:pt x="1192" y="81"/>
                    <a:pt x="1192" y="81"/>
                  </a:cubicBezTo>
                  <a:cubicBezTo>
                    <a:pt x="1194" y="73"/>
                    <a:pt x="1194" y="65"/>
                    <a:pt x="1191" y="60"/>
                  </a:cubicBezTo>
                  <a:cubicBezTo>
                    <a:pt x="1191" y="58"/>
                    <a:pt x="1188" y="54"/>
                    <a:pt x="1185" y="52"/>
                  </a:cubicBezTo>
                  <a:cubicBezTo>
                    <a:pt x="1182" y="51"/>
                    <a:pt x="1180" y="51"/>
                    <a:pt x="1182" y="51"/>
                  </a:cubicBezTo>
                  <a:cubicBezTo>
                    <a:pt x="1178" y="50"/>
                    <a:pt x="1173" y="50"/>
                    <a:pt x="1168" y="52"/>
                  </a:cubicBezTo>
                  <a:cubicBezTo>
                    <a:pt x="1161" y="54"/>
                    <a:pt x="1161" y="54"/>
                    <a:pt x="1161" y="54"/>
                  </a:cubicBezTo>
                  <a:cubicBezTo>
                    <a:pt x="1163" y="47"/>
                    <a:pt x="1163" y="47"/>
                    <a:pt x="1163" y="47"/>
                  </a:cubicBezTo>
                  <a:cubicBezTo>
                    <a:pt x="1164" y="45"/>
                    <a:pt x="1163" y="41"/>
                    <a:pt x="1160" y="38"/>
                  </a:cubicBezTo>
                  <a:cubicBezTo>
                    <a:pt x="1157" y="36"/>
                    <a:pt x="1152" y="34"/>
                    <a:pt x="1147" y="32"/>
                  </a:cubicBezTo>
                  <a:cubicBezTo>
                    <a:pt x="1138" y="30"/>
                    <a:pt x="1127" y="31"/>
                    <a:pt x="1119" y="36"/>
                  </a:cubicBezTo>
                  <a:cubicBezTo>
                    <a:pt x="1113" y="39"/>
                    <a:pt x="1113" y="39"/>
                    <a:pt x="1113" y="39"/>
                  </a:cubicBezTo>
                  <a:cubicBezTo>
                    <a:pt x="1114" y="32"/>
                    <a:pt x="1114" y="32"/>
                    <a:pt x="1114" y="32"/>
                  </a:cubicBezTo>
                  <a:cubicBezTo>
                    <a:pt x="1114" y="30"/>
                    <a:pt x="1114" y="28"/>
                    <a:pt x="1114" y="27"/>
                  </a:cubicBezTo>
                  <a:cubicBezTo>
                    <a:pt x="1114" y="28"/>
                    <a:pt x="1114" y="30"/>
                    <a:pt x="1114" y="32"/>
                  </a:cubicBezTo>
                  <a:cubicBezTo>
                    <a:pt x="1113" y="39"/>
                    <a:pt x="1113" y="39"/>
                    <a:pt x="1113" y="39"/>
                  </a:cubicBezTo>
                  <a:cubicBezTo>
                    <a:pt x="1119" y="36"/>
                    <a:pt x="1119" y="36"/>
                    <a:pt x="1119" y="36"/>
                  </a:cubicBezTo>
                  <a:cubicBezTo>
                    <a:pt x="1120" y="35"/>
                    <a:pt x="1120" y="35"/>
                    <a:pt x="1120" y="35"/>
                  </a:cubicBezTo>
                  <a:cubicBezTo>
                    <a:pt x="1119" y="36"/>
                    <a:pt x="1119" y="36"/>
                    <a:pt x="1119" y="36"/>
                  </a:cubicBezTo>
                  <a:cubicBezTo>
                    <a:pt x="1112" y="39"/>
                    <a:pt x="1112" y="39"/>
                    <a:pt x="1112" y="39"/>
                  </a:cubicBezTo>
                  <a:cubicBezTo>
                    <a:pt x="1114" y="32"/>
                    <a:pt x="1114" y="32"/>
                    <a:pt x="1114" y="32"/>
                  </a:cubicBezTo>
                  <a:cubicBezTo>
                    <a:pt x="1115" y="27"/>
                    <a:pt x="1113" y="23"/>
                    <a:pt x="1111" y="19"/>
                  </a:cubicBezTo>
                  <a:cubicBezTo>
                    <a:pt x="1108" y="15"/>
                    <a:pt x="1104" y="13"/>
                    <a:pt x="1100" y="12"/>
                  </a:cubicBezTo>
                  <a:cubicBezTo>
                    <a:pt x="1091" y="9"/>
                    <a:pt x="1081" y="12"/>
                    <a:pt x="1073" y="19"/>
                  </a:cubicBezTo>
                  <a:cubicBezTo>
                    <a:pt x="1070" y="21"/>
                    <a:pt x="1070" y="21"/>
                    <a:pt x="1070" y="21"/>
                  </a:cubicBezTo>
                  <a:cubicBezTo>
                    <a:pt x="1068" y="18"/>
                    <a:pt x="1068" y="18"/>
                    <a:pt x="1068" y="18"/>
                  </a:cubicBezTo>
                  <a:cubicBezTo>
                    <a:pt x="1064" y="14"/>
                    <a:pt x="1059" y="11"/>
                    <a:pt x="1053" y="9"/>
                  </a:cubicBezTo>
                  <a:cubicBezTo>
                    <a:pt x="1056" y="10"/>
                    <a:pt x="1060" y="12"/>
                    <a:pt x="1061" y="12"/>
                  </a:cubicBezTo>
                  <a:cubicBezTo>
                    <a:pt x="1057" y="9"/>
                    <a:pt x="1050" y="7"/>
                    <a:pt x="1045" y="7"/>
                  </a:cubicBezTo>
                  <a:cubicBezTo>
                    <a:pt x="1039" y="7"/>
                    <a:pt x="1035" y="9"/>
                    <a:pt x="1032" y="11"/>
                  </a:cubicBezTo>
                  <a:cubicBezTo>
                    <a:pt x="1030" y="12"/>
                    <a:pt x="1030" y="13"/>
                    <a:pt x="1030" y="13"/>
                  </a:cubicBezTo>
                  <a:cubicBezTo>
                    <a:pt x="1030" y="13"/>
                    <a:pt x="1031" y="12"/>
                    <a:pt x="1032" y="11"/>
                  </a:cubicBezTo>
                  <a:cubicBezTo>
                    <a:pt x="1028" y="15"/>
                    <a:pt x="1025" y="22"/>
                    <a:pt x="1023" y="28"/>
                  </a:cubicBezTo>
                  <a:cubicBezTo>
                    <a:pt x="1021" y="38"/>
                    <a:pt x="1021" y="38"/>
                    <a:pt x="1021" y="38"/>
                  </a:cubicBezTo>
                  <a:cubicBezTo>
                    <a:pt x="1017" y="29"/>
                    <a:pt x="1017" y="29"/>
                    <a:pt x="1017" y="29"/>
                  </a:cubicBezTo>
                  <a:cubicBezTo>
                    <a:pt x="1015" y="24"/>
                    <a:pt x="1011" y="20"/>
                    <a:pt x="1006" y="17"/>
                  </a:cubicBezTo>
                  <a:cubicBezTo>
                    <a:pt x="1001" y="14"/>
                    <a:pt x="996" y="13"/>
                    <a:pt x="990" y="14"/>
                  </a:cubicBezTo>
                  <a:cubicBezTo>
                    <a:pt x="984" y="14"/>
                    <a:pt x="978" y="16"/>
                    <a:pt x="974" y="20"/>
                  </a:cubicBezTo>
                  <a:cubicBezTo>
                    <a:pt x="969" y="23"/>
                    <a:pt x="966" y="28"/>
                    <a:pt x="965" y="33"/>
                  </a:cubicBezTo>
                  <a:cubicBezTo>
                    <a:pt x="964" y="44"/>
                    <a:pt x="964" y="44"/>
                    <a:pt x="964" y="44"/>
                  </a:cubicBezTo>
                  <a:cubicBezTo>
                    <a:pt x="959" y="34"/>
                    <a:pt x="959" y="34"/>
                    <a:pt x="959" y="34"/>
                  </a:cubicBezTo>
                  <a:cubicBezTo>
                    <a:pt x="956" y="29"/>
                    <a:pt x="951" y="25"/>
                    <a:pt x="944" y="24"/>
                  </a:cubicBezTo>
                  <a:cubicBezTo>
                    <a:pt x="938" y="23"/>
                    <a:pt x="932" y="23"/>
                    <a:pt x="925" y="25"/>
                  </a:cubicBezTo>
                  <a:cubicBezTo>
                    <a:pt x="913" y="29"/>
                    <a:pt x="901" y="37"/>
                    <a:pt x="894" y="47"/>
                  </a:cubicBezTo>
                  <a:cubicBezTo>
                    <a:pt x="888" y="57"/>
                    <a:pt x="888" y="57"/>
                    <a:pt x="888" y="57"/>
                  </a:cubicBezTo>
                  <a:cubicBezTo>
                    <a:pt x="887" y="46"/>
                    <a:pt x="887" y="46"/>
                    <a:pt x="887" y="46"/>
                  </a:cubicBezTo>
                  <a:cubicBezTo>
                    <a:pt x="886" y="38"/>
                    <a:pt x="882" y="32"/>
                    <a:pt x="875" y="28"/>
                  </a:cubicBezTo>
                  <a:cubicBezTo>
                    <a:pt x="871" y="25"/>
                    <a:pt x="866" y="24"/>
                    <a:pt x="863" y="24"/>
                  </a:cubicBezTo>
                  <a:cubicBezTo>
                    <a:pt x="860" y="23"/>
                    <a:pt x="858" y="23"/>
                    <a:pt x="857" y="23"/>
                  </a:cubicBezTo>
                  <a:cubicBezTo>
                    <a:pt x="854" y="23"/>
                    <a:pt x="854" y="23"/>
                    <a:pt x="854" y="23"/>
                  </a:cubicBezTo>
                  <a:cubicBezTo>
                    <a:pt x="854" y="23"/>
                    <a:pt x="855" y="23"/>
                    <a:pt x="853" y="23"/>
                  </a:cubicBezTo>
                  <a:cubicBezTo>
                    <a:pt x="852" y="23"/>
                    <a:pt x="851" y="24"/>
                    <a:pt x="849" y="25"/>
                  </a:cubicBezTo>
                  <a:cubicBezTo>
                    <a:pt x="846" y="26"/>
                    <a:pt x="844" y="27"/>
                    <a:pt x="841" y="30"/>
                  </a:cubicBezTo>
                  <a:cubicBezTo>
                    <a:pt x="839" y="32"/>
                    <a:pt x="840" y="32"/>
                    <a:pt x="839" y="33"/>
                  </a:cubicBezTo>
                  <a:cubicBezTo>
                    <a:pt x="836" y="37"/>
                    <a:pt x="835" y="41"/>
                    <a:pt x="834" y="45"/>
                  </a:cubicBezTo>
                  <a:cubicBezTo>
                    <a:pt x="832" y="51"/>
                    <a:pt x="832" y="51"/>
                    <a:pt x="832" y="51"/>
                  </a:cubicBezTo>
                  <a:cubicBezTo>
                    <a:pt x="829" y="47"/>
                    <a:pt x="829" y="47"/>
                    <a:pt x="829" y="47"/>
                  </a:cubicBezTo>
                  <a:cubicBezTo>
                    <a:pt x="825" y="42"/>
                    <a:pt x="820" y="38"/>
                    <a:pt x="815" y="36"/>
                  </a:cubicBezTo>
                  <a:cubicBezTo>
                    <a:pt x="817" y="37"/>
                    <a:pt x="815" y="37"/>
                    <a:pt x="813" y="36"/>
                  </a:cubicBezTo>
                  <a:cubicBezTo>
                    <a:pt x="811" y="35"/>
                    <a:pt x="808" y="35"/>
                    <a:pt x="808" y="35"/>
                  </a:cubicBezTo>
                  <a:cubicBezTo>
                    <a:pt x="801" y="33"/>
                    <a:pt x="795" y="33"/>
                    <a:pt x="791" y="33"/>
                  </a:cubicBezTo>
                  <a:cubicBezTo>
                    <a:pt x="786" y="34"/>
                    <a:pt x="782" y="34"/>
                    <a:pt x="778" y="36"/>
                  </a:cubicBezTo>
                  <a:cubicBezTo>
                    <a:pt x="770" y="38"/>
                    <a:pt x="763" y="41"/>
                    <a:pt x="755" y="49"/>
                  </a:cubicBezTo>
                  <a:cubicBezTo>
                    <a:pt x="756" y="47"/>
                    <a:pt x="756" y="47"/>
                    <a:pt x="756" y="47"/>
                  </a:cubicBezTo>
                  <a:cubicBezTo>
                    <a:pt x="752" y="50"/>
                    <a:pt x="749" y="54"/>
                    <a:pt x="746" y="58"/>
                  </a:cubicBezTo>
                  <a:cubicBezTo>
                    <a:pt x="744" y="61"/>
                    <a:pt x="744" y="61"/>
                    <a:pt x="744" y="61"/>
                  </a:cubicBezTo>
                  <a:cubicBezTo>
                    <a:pt x="741" y="58"/>
                    <a:pt x="741" y="58"/>
                    <a:pt x="741" y="58"/>
                  </a:cubicBezTo>
                  <a:cubicBezTo>
                    <a:pt x="738" y="53"/>
                    <a:pt x="735" y="48"/>
                    <a:pt x="730" y="45"/>
                  </a:cubicBezTo>
                  <a:cubicBezTo>
                    <a:pt x="725" y="42"/>
                    <a:pt x="720" y="40"/>
                    <a:pt x="714" y="39"/>
                  </a:cubicBezTo>
                  <a:cubicBezTo>
                    <a:pt x="704" y="38"/>
                    <a:pt x="693" y="41"/>
                    <a:pt x="686" y="47"/>
                  </a:cubicBezTo>
                  <a:cubicBezTo>
                    <a:pt x="680" y="52"/>
                    <a:pt x="676" y="60"/>
                    <a:pt x="675" y="69"/>
                  </a:cubicBezTo>
                  <a:cubicBezTo>
                    <a:pt x="673" y="82"/>
                    <a:pt x="673" y="82"/>
                    <a:pt x="673" y="82"/>
                  </a:cubicBezTo>
                  <a:cubicBezTo>
                    <a:pt x="667" y="70"/>
                    <a:pt x="667" y="70"/>
                    <a:pt x="667" y="70"/>
                  </a:cubicBezTo>
                  <a:cubicBezTo>
                    <a:pt x="662" y="60"/>
                    <a:pt x="653" y="52"/>
                    <a:pt x="643" y="50"/>
                  </a:cubicBezTo>
                  <a:cubicBezTo>
                    <a:pt x="638" y="50"/>
                    <a:pt x="633" y="51"/>
                    <a:pt x="629" y="54"/>
                  </a:cubicBezTo>
                  <a:cubicBezTo>
                    <a:pt x="625" y="57"/>
                    <a:pt x="623" y="62"/>
                    <a:pt x="621" y="67"/>
                  </a:cubicBezTo>
                  <a:cubicBezTo>
                    <a:pt x="619" y="73"/>
                    <a:pt x="619" y="73"/>
                    <a:pt x="619" y="73"/>
                  </a:cubicBezTo>
                  <a:cubicBezTo>
                    <a:pt x="614" y="69"/>
                    <a:pt x="614" y="69"/>
                    <a:pt x="614" y="69"/>
                  </a:cubicBezTo>
                  <a:cubicBezTo>
                    <a:pt x="610" y="65"/>
                    <a:pt x="605" y="62"/>
                    <a:pt x="600" y="59"/>
                  </a:cubicBezTo>
                  <a:cubicBezTo>
                    <a:pt x="595" y="57"/>
                    <a:pt x="590" y="56"/>
                    <a:pt x="585" y="57"/>
                  </a:cubicBezTo>
                  <a:cubicBezTo>
                    <a:pt x="575" y="59"/>
                    <a:pt x="567" y="69"/>
                    <a:pt x="562" y="79"/>
                  </a:cubicBezTo>
                  <a:cubicBezTo>
                    <a:pt x="560" y="85"/>
                    <a:pt x="560" y="85"/>
                    <a:pt x="560" y="85"/>
                  </a:cubicBezTo>
                  <a:cubicBezTo>
                    <a:pt x="555" y="81"/>
                    <a:pt x="555" y="81"/>
                    <a:pt x="555" y="81"/>
                  </a:cubicBezTo>
                  <a:cubicBezTo>
                    <a:pt x="551" y="77"/>
                    <a:pt x="547" y="73"/>
                    <a:pt x="542" y="71"/>
                  </a:cubicBezTo>
                  <a:cubicBezTo>
                    <a:pt x="538" y="68"/>
                    <a:pt x="533" y="66"/>
                    <a:pt x="528" y="65"/>
                  </a:cubicBezTo>
                  <a:cubicBezTo>
                    <a:pt x="523" y="64"/>
                    <a:pt x="519" y="66"/>
                    <a:pt x="515" y="68"/>
                  </a:cubicBezTo>
                  <a:cubicBezTo>
                    <a:pt x="511" y="71"/>
                    <a:pt x="508" y="75"/>
                    <a:pt x="506" y="80"/>
                  </a:cubicBezTo>
                  <a:cubicBezTo>
                    <a:pt x="503" y="86"/>
                    <a:pt x="503" y="86"/>
                    <a:pt x="503" y="86"/>
                  </a:cubicBezTo>
                  <a:cubicBezTo>
                    <a:pt x="499" y="81"/>
                    <a:pt x="499" y="81"/>
                    <a:pt x="499" y="81"/>
                  </a:cubicBezTo>
                  <a:cubicBezTo>
                    <a:pt x="489" y="73"/>
                    <a:pt x="477" y="68"/>
                    <a:pt x="464" y="67"/>
                  </a:cubicBezTo>
                  <a:cubicBezTo>
                    <a:pt x="458" y="67"/>
                    <a:pt x="452" y="69"/>
                    <a:pt x="447" y="72"/>
                  </a:cubicBezTo>
                  <a:cubicBezTo>
                    <a:pt x="442" y="75"/>
                    <a:pt x="439" y="80"/>
                    <a:pt x="437" y="85"/>
                  </a:cubicBezTo>
                  <a:cubicBezTo>
                    <a:pt x="435" y="93"/>
                    <a:pt x="435" y="93"/>
                    <a:pt x="435" y="93"/>
                  </a:cubicBezTo>
                  <a:cubicBezTo>
                    <a:pt x="429" y="88"/>
                    <a:pt x="429" y="88"/>
                    <a:pt x="429" y="88"/>
                  </a:cubicBezTo>
                  <a:cubicBezTo>
                    <a:pt x="421" y="80"/>
                    <a:pt x="408" y="77"/>
                    <a:pt x="397" y="80"/>
                  </a:cubicBezTo>
                  <a:cubicBezTo>
                    <a:pt x="391" y="81"/>
                    <a:pt x="386" y="84"/>
                    <a:pt x="381" y="88"/>
                  </a:cubicBezTo>
                  <a:cubicBezTo>
                    <a:pt x="377" y="92"/>
                    <a:pt x="374" y="97"/>
                    <a:pt x="373" y="101"/>
                  </a:cubicBezTo>
                  <a:cubicBezTo>
                    <a:pt x="371" y="118"/>
                    <a:pt x="371" y="118"/>
                    <a:pt x="371" y="118"/>
                  </a:cubicBezTo>
                  <a:cubicBezTo>
                    <a:pt x="364" y="103"/>
                    <a:pt x="364" y="103"/>
                    <a:pt x="364" y="103"/>
                  </a:cubicBezTo>
                  <a:cubicBezTo>
                    <a:pt x="361" y="97"/>
                    <a:pt x="356" y="91"/>
                    <a:pt x="349" y="88"/>
                  </a:cubicBezTo>
                  <a:cubicBezTo>
                    <a:pt x="343" y="84"/>
                    <a:pt x="336" y="83"/>
                    <a:pt x="331" y="85"/>
                  </a:cubicBezTo>
                  <a:cubicBezTo>
                    <a:pt x="325" y="87"/>
                    <a:pt x="321" y="93"/>
                    <a:pt x="319" y="100"/>
                  </a:cubicBezTo>
                  <a:cubicBezTo>
                    <a:pt x="317" y="108"/>
                    <a:pt x="317" y="108"/>
                    <a:pt x="317" y="108"/>
                  </a:cubicBezTo>
                  <a:cubicBezTo>
                    <a:pt x="311" y="102"/>
                    <a:pt x="311" y="102"/>
                    <a:pt x="311" y="102"/>
                  </a:cubicBezTo>
                  <a:cubicBezTo>
                    <a:pt x="302" y="94"/>
                    <a:pt x="292" y="88"/>
                    <a:pt x="282" y="90"/>
                  </a:cubicBezTo>
                  <a:cubicBezTo>
                    <a:pt x="272" y="92"/>
                    <a:pt x="264" y="102"/>
                    <a:pt x="260" y="112"/>
                  </a:cubicBezTo>
                  <a:cubicBezTo>
                    <a:pt x="257" y="119"/>
                    <a:pt x="257" y="119"/>
                    <a:pt x="257" y="119"/>
                  </a:cubicBezTo>
                  <a:cubicBezTo>
                    <a:pt x="252" y="114"/>
                    <a:pt x="252" y="114"/>
                    <a:pt x="252" y="114"/>
                  </a:cubicBezTo>
                  <a:cubicBezTo>
                    <a:pt x="248" y="110"/>
                    <a:pt x="244" y="107"/>
                    <a:pt x="239" y="104"/>
                  </a:cubicBezTo>
                  <a:cubicBezTo>
                    <a:pt x="235" y="101"/>
                    <a:pt x="230" y="99"/>
                    <a:pt x="225" y="98"/>
                  </a:cubicBezTo>
                  <a:cubicBezTo>
                    <a:pt x="220" y="98"/>
                    <a:pt x="216" y="99"/>
                    <a:pt x="212" y="102"/>
                  </a:cubicBezTo>
                  <a:cubicBezTo>
                    <a:pt x="209" y="104"/>
                    <a:pt x="206" y="108"/>
                    <a:pt x="203" y="113"/>
                  </a:cubicBezTo>
                  <a:cubicBezTo>
                    <a:pt x="200" y="119"/>
                    <a:pt x="200" y="119"/>
                    <a:pt x="200" y="119"/>
                  </a:cubicBezTo>
                  <a:cubicBezTo>
                    <a:pt x="195" y="114"/>
                    <a:pt x="195" y="114"/>
                    <a:pt x="195" y="114"/>
                  </a:cubicBezTo>
                  <a:cubicBezTo>
                    <a:pt x="184" y="104"/>
                    <a:pt x="169" y="99"/>
                    <a:pt x="155" y="101"/>
                  </a:cubicBezTo>
                  <a:cubicBezTo>
                    <a:pt x="147" y="102"/>
                    <a:pt x="140" y="104"/>
                    <a:pt x="135" y="108"/>
                  </a:cubicBezTo>
                  <a:cubicBezTo>
                    <a:pt x="130" y="113"/>
                    <a:pt x="127" y="119"/>
                    <a:pt x="128" y="125"/>
                  </a:cubicBezTo>
                  <a:cubicBezTo>
                    <a:pt x="118" y="127"/>
                    <a:pt x="118" y="127"/>
                    <a:pt x="118" y="127"/>
                  </a:cubicBezTo>
                  <a:cubicBezTo>
                    <a:pt x="118" y="125"/>
                    <a:pt x="117" y="123"/>
                    <a:pt x="116" y="122"/>
                  </a:cubicBezTo>
                  <a:cubicBezTo>
                    <a:pt x="114" y="120"/>
                    <a:pt x="112" y="119"/>
                    <a:pt x="110" y="119"/>
                  </a:cubicBezTo>
                  <a:cubicBezTo>
                    <a:pt x="105" y="117"/>
                    <a:pt x="99" y="118"/>
                    <a:pt x="94" y="119"/>
                  </a:cubicBezTo>
                  <a:cubicBezTo>
                    <a:pt x="89" y="121"/>
                    <a:pt x="85" y="124"/>
                    <a:pt x="82" y="129"/>
                  </a:cubicBezTo>
                  <a:cubicBezTo>
                    <a:pt x="79" y="133"/>
                    <a:pt x="78" y="138"/>
                    <a:pt x="79" y="144"/>
                  </a:cubicBezTo>
                  <a:cubicBezTo>
                    <a:pt x="79" y="150"/>
                    <a:pt x="79" y="150"/>
                    <a:pt x="79" y="150"/>
                  </a:cubicBezTo>
                  <a:cubicBezTo>
                    <a:pt x="73" y="149"/>
                    <a:pt x="73" y="149"/>
                    <a:pt x="73" y="149"/>
                  </a:cubicBezTo>
                  <a:cubicBezTo>
                    <a:pt x="65" y="148"/>
                    <a:pt x="57" y="148"/>
                    <a:pt x="50" y="150"/>
                  </a:cubicBezTo>
                  <a:cubicBezTo>
                    <a:pt x="43" y="152"/>
                    <a:pt x="36" y="156"/>
                    <a:pt x="32" y="162"/>
                  </a:cubicBezTo>
                  <a:cubicBezTo>
                    <a:pt x="28" y="168"/>
                    <a:pt x="27" y="176"/>
                    <a:pt x="29" y="183"/>
                  </a:cubicBezTo>
                  <a:cubicBezTo>
                    <a:pt x="31" y="190"/>
                    <a:pt x="36" y="196"/>
                    <a:pt x="41" y="202"/>
                  </a:cubicBezTo>
                  <a:cubicBezTo>
                    <a:pt x="52" y="212"/>
                    <a:pt x="52" y="212"/>
                    <a:pt x="52" y="212"/>
                  </a:cubicBezTo>
                  <a:cubicBezTo>
                    <a:pt x="37" y="210"/>
                    <a:pt x="37" y="210"/>
                    <a:pt x="37" y="210"/>
                  </a:cubicBezTo>
                  <a:cubicBezTo>
                    <a:pt x="35" y="210"/>
                    <a:pt x="34" y="210"/>
                    <a:pt x="32" y="210"/>
                  </a:cubicBezTo>
                  <a:cubicBezTo>
                    <a:pt x="25" y="210"/>
                    <a:pt x="19" y="213"/>
                    <a:pt x="15" y="216"/>
                  </a:cubicBezTo>
                  <a:cubicBezTo>
                    <a:pt x="11" y="220"/>
                    <a:pt x="9" y="223"/>
                    <a:pt x="7" y="227"/>
                  </a:cubicBezTo>
                  <a:cubicBezTo>
                    <a:pt x="5" y="231"/>
                    <a:pt x="4" y="236"/>
                    <a:pt x="5" y="241"/>
                  </a:cubicBezTo>
                  <a:cubicBezTo>
                    <a:pt x="6" y="247"/>
                    <a:pt x="8" y="253"/>
                    <a:pt x="14" y="260"/>
                  </a:cubicBezTo>
                  <a:cubicBezTo>
                    <a:pt x="13" y="259"/>
                    <a:pt x="12" y="258"/>
                    <a:pt x="13" y="260"/>
                  </a:cubicBezTo>
                  <a:cubicBezTo>
                    <a:pt x="14" y="260"/>
                    <a:pt x="18" y="265"/>
                    <a:pt x="23" y="269"/>
                  </a:cubicBezTo>
                  <a:cubicBezTo>
                    <a:pt x="28" y="274"/>
                    <a:pt x="28" y="274"/>
                    <a:pt x="28" y="274"/>
                  </a:cubicBezTo>
                  <a:cubicBezTo>
                    <a:pt x="22" y="277"/>
                    <a:pt x="22" y="277"/>
                    <a:pt x="22" y="277"/>
                  </a:cubicBezTo>
                  <a:cubicBezTo>
                    <a:pt x="18" y="279"/>
                    <a:pt x="15" y="285"/>
                    <a:pt x="15" y="287"/>
                  </a:cubicBezTo>
                  <a:cubicBezTo>
                    <a:pt x="11" y="293"/>
                    <a:pt x="10" y="301"/>
                    <a:pt x="10" y="308"/>
                  </a:cubicBezTo>
                  <a:cubicBezTo>
                    <a:pt x="10" y="315"/>
                    <a:pt x="13" y="323"/>
                    <a:pt x="18" y="326"/>
                  </a:cubicBezTo>
                  <a:cubicBezTo>
                    <a:pt x="24" y="330"/>
                    <a:pt x="24" y="330"/>
                    <a:pt x="24" y="330"/>
                  </a:cubicBezTo>
                  <a:cubicBezTo>
                    <a:pt x="17" y="334"/>
                    <a:pt x="17" y="334"/>
                    <a:pt x="17" y="334"/>
                  </a:cubicBezTo>
                  <a:cubicBezTo>
                    <a:pt x="13" y="336"/>
                    <a:pt x="9" y="341"/>
                    <a:pt x="8" y="347"/>
                  </a:cubicBezTo>
                  <a:cubicBezTo>
                    <a:pt x="7" y="353"/>
                    <a:pt x="8" y="360"/>
                    <a:pt x="9" y="366"/>
                  </a:cubicBezTo>
                  <a:cubicBezTo>
                    <a:pt x="12" y="379"/>
                    <a:pt x="20" y="391"/>
                    <a:pt x="31" y="398"/>
                  </a:cubicBezTo>
                  <a:cubicBezTo>
                    <a:pt x="42" y="406"/>
                    <a:pt x="42" y="406"/>
                    <a:pt x="42" y="406"/>
                  </a:cubicBezTo>
                  <a:cubicBezTo>
                    <a:pt x="28" y="407"/>
                    <a:pt x="28" y="407"/>
                    <a:pt x="28" y="407"/>
                  </a:cubicBezTo>
                  <a:cubicBezTo>
                    <a:pt x="20" y="407"/>
                    <a:pt x="13" y="414"/>
                    <a:pt x="10" y="423"/>
                  </a:cubicBezTo>
                  <a:cubicBezTo>
                    <a:pt x="11" y="420"/>
                    <a:pt x="13" y="417"/>
                    <a:pt x="13" y="416"/>
                  </a:cubicBezTo>
                  <a:cubicBezTo>
                    <a:pt x="13" y="416"/>
                    <a:pt x="12" y="416"/>
                    <a:pt x="10" y="421"/>
                  </a:cubicBezTo>
                  <a:cubicBezTo>
                    <a:pt x="9" y="424"/>
                    <a:pt x="8" y="427"/>
                    <a:pt x="8" y="431"/>
                  </a:cubicBezTo>
                  <a:cubicBezTo>
                    <a:pt x="8" y="431"/>
                    <a:pt x="8" y="432"/>
                    <a:pt x="8" y="432"/>
                  </a:cubicBezTo>
                  <a:cubicBezTo>
                    <a:pt x="7" y="435"/>
                    <a:pt x="8" y="439"/>
                    <a:pt x="9" y="440"/>
                  </a:cubicBezTo>
                  <a:cubicBezTo>
                    <a:pt x="9" y="442"/>
                    <a:pt x="9" y="442"/>
                    <a:pt x="9" y="439"/>
                  </a:cubicBezTo>
                  <a:cubicBezTo>
                    <a:pt x="10" y="444"/>
                    <a:pt x="12" y="448"/>
                    <a:pt x="15" y="452"/>
                  </a:cubicBezTo>
                  <a:cubicBezTo>
                    <a:pt x="19" y="455"/>
                    <a:pt x="24" y="457"/>
                    <a:pt x="29" y="458"/>
                  </a:cubicBezTo>
                  <a:cubicBezTo>
                    <a:pt x="39" y="460"/>
                    <a:pt x="39" y="460"/>
                    <a:pt x="39" y="460"/>
                  </a:cubicBezTo>
                  <a:cubicBezTo>
                    <a:pt x="32" y="467"/>
                    <a:pt x="32" y="467"/>
                    <a:pt x="32" y="467"/>
                  </a:cubicBezTo>
                  <a:cubicBezTo>
                    <a:pt x="20" y="479"/>
                    <a:pt x="13" y="495"/>
                    <a:pt x="14" y="512"/>
                  </a:cubicBezTo>
                  <a:cubicBezTo>
                    <a:pt x="15" y="520"/>
                    <a:pt x="18" y="527"/>
                    <a:pt x="22" y="534"/>
                  </a:cubicBezTo>
                  <a:cubicBezTo>
                    <a:pt x="27" y="540"/>
                    <a:pt x="34" y="545"/>
                    <a:pt x="41" y="548"/>
                  </a:cubicBezTo>
                  <a:cubicBezTo>
                    <a:pt x="51" y="551"/>
                    <a:pt x="51" y="551"/>
                    <a:pt x="51" y="551"/>
                  </a:cubicBezTo>
                  <a:cubicBezTo>
                    <a:pt x="42" y="557"/>
                    <a:pt x="42" y="557"/>
                    <a:pt x="42" y="557"/>
                  </a:cubicBezTo>
                  <a:cubicBezTo>
                    <a:pt x="36" y="561"/>
                    <a:pt x="31" y="566"/>
                    <a:pt x="28" y="573"/>
                  </a:cubicBezTo>
                  <a:cubicBezTo>
                    <a:pt x="25" y="579"/>
                    <a:pt x="24" y="587"/>
                    <a:pt x="25" y="594"/>
                  </a:cubicBezTo>
                  <a:cubicBezTo>
                    <a:pt x="26" y="601"/>
                    <a:pt x="29" y="608"/>
                    <a:pt x="34" y="613"/>
                  </a:cubicBezTo>
                  <a:cubicBezTo>
                    <a:pt x="38" y="618"/>
                    <a:pt x="45" y="621"/>
                    <a:pt x="52" y="622"/>
                  </a:cubicBezTo>
                  <a:cubicBezTo>
                    <a:pt x="68" y="624"/>
                    <a:pt x="68" y="624"/>
                    <a:pt x="68" y="624"/>
                  </a:cubicBezTo>
                  <a:cubicBezTo>
                    <a:pt x="54" y="631"/>
                    <a:pt x="54" y="631"/>
                    <a:pt x="54" y="631"/>
                  </a:cubicBezTo>
                  <a:cubicBezTo>
                    <a:pt x="44" y="636"/>
                    <a:pt x="36" y="646"/>
                    <a:pt x="35" y="656"/>
                  </a:cubicBezTo>
                  <a:cubicBezTo>
                    <a:pt x="34" y="661"/>
                    <a:pt x="35" y="666"/>
                    <a:pt x="38" y="670"/>
                  </a:cubicBezTo>
                  <a:cubicBezTo>
                    <a:pt x="41" y="673"/>
                    <a:pt x="45" y="676"/>
                    <a:pt x="51" y="678"/>
                  </a:cubicBezTo>
                  <a:cubicBezTo>
                    <a:pt x="57" y="680"/>
                    <a:pt x="57" y="680"/>
                    <a:pt x="57" y="680"/>
                  </a:cubicBezTo>
                  <a:cubicBezTo>
                    <a:pt x="53" y="685"/>
                    <a:pt x="53" y="685"/>
                    <a:pt x="53" y="685"/>
                  </a:cubicBezTo>
                  <a:cubicBezTo>
                    <a:pt x="45" y="694"/>
                    <a:pt x="39" y="705"/>
                    <a:pt x="41" y="715"/>
                  </a:cubicBezTo>
                  <a:cubicBezTo>
                    <a:pt x="43" y="725"/>
                    <a:pt x="53" y="734"/>
                    <a:pt x="63" y="738"/>
                  </a:cubicBezTo>
                  <a:cubicBezTo>
                    <a:pt x="68" y="741"/>
                    <a:pt x="68" y="741"/>
                    <a:pt x="68" y="741"/>
                  </a:cubicBezTo>
                  <a:cubicBezTo>
                    <a:pt x="64" y="745"/>
                    <a:pt x="64" y="745"/>
                    <a:pt x="64" y="745"/>
                  </a:cubicBezTo>
                  <a:cubicBezTo>
                    <a:pt x="60" y="750"/>
                    <a:pt x="57" y="755"/>
                    <a:pt x="55" y="760"/>
                  </a:cubicBezTo>
                  <a:cubicBezTo>
                    <a:pt x="53" y="766"/>
                    <a:pt x="53" y="771"/>
                    <a:pt x="55" y="776"/>
                  </a:cubicBezTo>
                  <a:cubicBezTo>
                    <a:pt x="59" y="783"/>
                    <a:pt x="66" y="789"/>
                    <a:pt x="74" y="794"/>
                  </a:cubicBezTo>
                  <a:cubicBezTo>
                    <a:pt x="79" y="796"/>
                    <a:pt x="79" y="796"/>
                    <a:pt x="79" y="796"/>
                  </a:cubicBezTo>
                  <a:cubicBezTo>
                    <a:pt x="75" y="800"/>
                    <a:pt x="75" y="800"/>
                    <a:pt x="75" y="800"/>
                  </a:cubicBezTo>
                  <a:cubicBezTo>
                    <a:pt x="71" y="805"/>
                    <a:pt x="68" y="811"/>
                    <a:pt x="66" y="817"/>
                  </a:cubicBezTo>
                  <a:cubicBezTo>
                    <a:pt x="64" y="823"/>
                    <a:pt x="64" y="830"/>
                    <a:pt x="66" y="837"/>
                  </a:cubicBezTo>
                  <a:cubicBezTo>
                    <a:pt x="68" y="843"/>
                    <a:pt x="71" y="848"/>
                    <a:pt x="76" y="852"/>
                  </a:cubicBezTo>
                  <a:cubicBezTo>
                    <a:pt x="81" y="856"/>
                    <a:pt x="87" y="857"/>
                    <a:pt x="93" y="857"/>
                  </a:cubicBezTo>
                  <a:cubicBezTo>
                    <a:pt x="100" y="858"/>
                    <a:pt x="100" y="858"/>
                    <a:pt x="100" y="858"/>
                  </a:cubicBezTo>
                  <a:cubicBezTo>
                    <a:pt x="97" y="864"/>
                    <a:pt x="97" y="864"/>
                    <a:pt x="97" y="864"/>
                  </a:cubicBezTo>
                  <a:cubicBezTo>
                    <a:pt x="96" y="867"/>
                    <a:pt x="96" y="867"/>
                    <a:pt x="96" y="867"/>
                  </a:cubicBezTo>
                  <a:cubicBezTo>
                    <a:pt x="91" y="876"/>
                    <a:pt x="88" y="885"/>
                    <a:pt x="90" y="894"/>
                  </a:cubicBezTo>
                  <a:cubicBezTo>
                    <a:pt x="90" y="898"/>
                    <a:pt x="93" y="901"/>
                    <a:pt x="96" y="903"/>
                  </a:cubicBezTo>
                  <a:cubicBezTo>
                    <a:pt x="99" y="905"/>
                    <a:pt x="104" y="906"/>
                    <a:pt x="108" y="905"/>
                  </a:cubicBezTo>
                  <a:cubicBezTo>
                    <a:pt x="114" y="905"/>
                    <a:pt x="114" y="905"/>
                    <a:pt x="114" y="905"/>
                  </a:cubicBezTo>
                  <a:cubicBezTo>
                    <a:pt x="113" y="910"/>
                    <a:pt x="113" y="910"/>
                    <a:pt x="113" y="910"/>
                  </a:cubicBezTo>
                  <a:cubicBezTo>
                    <a:pt x="111" y="919"/>
                    <a:pt x="110" y="928"/>
                    <a:pt x="115" y="935"/>
                  </a:cubicBezTo>
                  <a:cubicBezTo>
                    <a:pt x="117" y="938"/>
                    <a:pt x="120" y="940"/>
                    <a:pt x="124" y="940"/>
                  </a:cubicBezTo>
                  <a:cubicBezTo>
                    <a:pt x="128" y="941"/>
                    <a:pt x="133" y="940"/>
                    <a:pt x="137" y="939"/>
                  </a:cubicBezTo>
                  <a:cubicBezTo>
                    <a:pt x="143" y="937"/>
                    <a:pt x="143" y="937"/>
                    <a:pt x="143" y="937"/>
                  </a:cubicBezTo>
                  <a:cubicBezTo>
                    <a:pt x="141" y="943"/>
                    <a:pt x="141" y="943"/>
                    <a:pt x="141" y="943"/>
                  </a:cubicBezTo>
                  <a:cubicBezTo>
                    <a:pt x="140" y="947"/>
                    <a:pt x="142" y="950"/>
                    <a:pt x="146" y="953"/>
                  </a:cubicBezTo>
                  <a:cubicBezTo>
                    <a:pt x="149" y="956"/>
                    <a:pt x="153" y="958"/>
                    <a:pt x="158" y="959"/>
                  </a:cubicBezTo>
                  <a:cubicBezTo>
                    <a:pt x="167" y="961"/>
                    <a:pt x="177" y="960"/>
                    <a:pt x="186" y="956"/>
                  </a:cubicBezTo>
                  <a:cubicBezTo>
                    <a:pt x="191" y="953"/>
                    <a:pt x="191" y="953"/>
                    <a:pt x="191" y="953"/>
                  </a:cubicBezTo>
                  <a:cubicBezTo>
                    <a:pt x="190" y="959"/>
                    <a:pt x="190" y="959"/>
                    <a:pt x="190" y="959"/>
                  </a:cubicBezTo>
                  <a:cubicBezTo>
                    <a:pt x="190" y="963"/>
                    <a:pt x="191" y="968"/>
                    <a:pt x="194" y="972"/>
                  </a:cubicBezTo>
                  <a:cubicBezTo>
                    <a:pt x="197" y="975"/>
                    <a:pt x="201" y="978"/>
                    <a:pt x="205" y="979"/>
                  </a:cubicBezTo>
                  <a:cubicBezTo>
                    <a:pt x="215" y="982"/>
                    <a:pt x="225" y="979"/>
                    <a:pt x="233" y="972"/>
                  </a:cubicBezTo>
                  <a:cubicBezTo>
                    <a:pt x="235" y="970"/>
                    <a:pt x="235" y="970"/>
                    <a:pt x="235" y="970"/>
                  </a:cubicBezTo>
                  <a:cubicBezTo>
                    <a:pt x="237" y="973"/>
                    <a:pt x="237" y="973"/>
                    <a:pt x="237" y="973"/>
                  </a:cubicBezTo>
                  <a:cubicBezTo>
                    <a:pt x="244" y="981"/>
                    <a:pt x="255" y="988"/>
                    <a:pt x="265" y="988"/>
                  </a:cubicBezTo>
                  <a:cubicBezTo>
                    <a:pt x="271" y="988"/>
                    <a:pt x="276" y="985"/>
                    <a:pt x="279" y="981"/>
                  </a:cubicBezTo>
                  <a:cubicBezTo>
                    <a:pt x="282" y="977"/>
                    <a:pt x="284" y="972"/>
                    <a:pt x="286" y="966"/>
                  </a:cubicBezTo>
                  <a:cubicBezTo>
                    <a:pt x="286" y="966"/>
                    <a:pt x="286" y="967"/>
                    <a:pt x="285" y="969"/>
                  </a:cubicBezTo>
                  <a:cubicBezTo>
                    <a:pt x="285" y="971"/>
                    <a:pt x="284" y="974"/>
                    <a:pt x="283" y="978"/>
                  </a:cubicBezTo>
                  <a:cubicBezTo>
                    <a:pt x="281" y="982"/>
                    <a:pt x="277" y="987"/>
                    <a:pt x="270" y="989"/>
                  </a:cubicBezTo>
                  <a:cubicBezTo>
                    <a:pt x="263" y="991"/>
                    <a:pt x="253" y="989"/>
                    <a:pt x="244" y="98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
        <p:nvSpPr>
          <p:cNvPr id="308" name="Picture Placeholder 7"/>
          <p:cNvSpPr>
            <a:spLocks noGrp="1"/>
          </p:cNvSpPr>
          <p:nvPr>
            <p:ph type="pic" sz="quarter" idx="10"/>
          </p:nvPr>
        </p:nvSpPr>
        <p:spPr>
          <a:xfrm>
            <a:off x="5871076" y="553714"/>
            <a:ext cx="2553028" cy="3447854"/>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122627 w 5222692"/>
              <a:gd name="connsiteY0" fmla="*/ 4283661 h 4316239"/>
              <a:gd name="connsiteX1" fmla="*/ 660245 w 5222692"/>
              <a:gd name="connsiteY1" fmla="*/ 220488 h 4316239"/>
              <a:gd name="connsiteX2" fmla="*/ 5024169 w 5222692"/>
              <a:gd name="connsiteY2" fmla="*/ 426941 h 4316239"/>
              <a:gd name="connsiteX3" fmla="*/ 4722611 w 5222692"/>
              <a:gd name="connsiteY3" fmla="*/ 3071764 h 4316239"/>
              <a:gd name="connsiteX4" fmla="*/ 122627 w 5222692"/>
              <a:gd name="connsiteY4" fmla="*/ 4283661 h 4316239"/>
              <a:gd name="connsiteX0" fmla="*/ 132633 w 5232698"/>
              <a:gd name="connsiteY0" fmla="*/ 4241747 h 4274325"/>
              <a:gd name="connsiteX1" fmla="*/ 606640 w 5232698"/>
              <a:gd name="connsiteY1" fmla="*/ 242184 h 4274325"/>
              <a:gd name="connsiteX2" fmla="*/ 5034175 w 5232698"/>
              <a:gd name="connsiteY2" fmla="*/ 385027 h 4274325"/>
              <a:gd name="connsiteX3" fmla="*/ 4732617 w 5232698"/>
              <a:gd name="connsiteY3" fmla="*/ 3029850 h 4274325"/>
              <a:gd name="connsiteX4" fmla="*/ 132633 w 5232698"/>
              <a:gd name="connsiteY4" fmla="*/ 4241747 h 4274325"/>
              <a:gd name="connsiteX0" fmla="*/ 25559 w 5125624"/>
              <a:gd name="connsiteY0" fmla="*/ 4241747 h 4274325"/>
              <a:gd name="connsiteX1" fmla="*/ 499566 w 5125624"/>
              <a:gd name="connsiteY1" fmla="*/ 242184 h 4274325"/>
              <a:gd name="connsiteX2" fmla="*/ 4927101 w 5125624"/>
              <a:gd name="connsiteY2" fmla="*/ 385027 h 4274325"/>
              <a:gd name="connsiteX3" fmla="*/ 4625543 w 5125624"/>
              <a:gd name="connsiteY3" fmla="*/ 3029850 h 4274325"/>
              <a:gd name="connsiteX4" fmla="*/ 25559 w 5125624"/>
              <a:gd name="connsiteY4" fmla="*/ 4241747 h 4274325"/>
              <a:gd name="connsiteX0" fmla="*/ 53041 w 5153106"/>
              <a:gd name="connsiteY0" fmla="*/ 4241747 h 4274325"/>
              <a:gd name="connsiteX1" fmla="*/ 527048 w 5153106"/>
              <a:gd name="connsiteY1" fmla="*/ 242184 h 4274325"/>
              <a:gd name="connsiteX2" fmla="*/ 4954583 w 5153106"/>
              <a:gd name="connsiteY2" fmla="*/ 385027 h 4274325"/>
              <a:gd name="connsiteX3" fmla="*/ 4653025 w 5153106"/>
              <a:gd name="connsiteY3" fmla="*/ 3029850 h 4274325"/>
              <a:gd name="connsiteX4" fmla="*/ 53041 w 5153106"/>
              <a:gd name="connsiteY4" fmla="*/ 4241747 h 4274325"/>
              <a:gd name="connsiteX0" fmla="*/ 52094 w 5152159"/>
              <a:gd name="connsiteY0" fmla="*/ 4217183 h 4249761"/>
              <a:gd name="connsiteX1" fmla="*/ 534052 w 5152159"/>
              <a:gd name="connsiteY1" fmla="*/ 257377 h 4249761"/>
              <a:gd name="connsiteX2" fmla="*/ 4953636 w 5152159"/>
              <a:gd name="connsiteY2" fmla="*/ 360463 h 4249761"/>
              <a:gd name="connsiteX3" fmla="*/ 4652078 w 5152159"/>
              <a:gd name="connsiteY3" fmla="*/ 3005286 h 4249761"/>
              <a:gd name="connsiteX4" fmla="*/ 52094 w 5152159"/>
              <a:gd name="connsiteY4" fmla="*/ 4217183 h 4249761"/>
              <a:gd name="connsiteX0" fmla="*/ 41438 w 5141503"/>
              <a:gd name="connsiteY0" fmla="*/ 4217183 h 4249761"/>
              <a:gd name="connsiteX1" fmla="*/ 523396 w 5141503"/>
              <a:gd name="connsiteY1" fmla="*/ 257377 h 4249761"/>
              <a:gd name="connsiteX2" fmla="*/ 4942980 w 5141503"/>
              <a:gd name="connsiteY2" fmla="*/ 360463 h 4249761"/>
              <a:gd name="connsiteX3" fmla="*/ 4641422 w 5141503"/>
              <a:gd name="connsiteY3" fmla="*/ 3005286 h 4249761"/>
              <a:gd name="connsiteX4" fmla="*/ 41438 w 5141503"/>
              <a:gd name="connsiteY4" fmla="*/ 4217183 h 4249761"/>
              <a:gd name="connsiteX0" fmla="*/ 41438 w 4995365"/>
              <a:gd name="connsiteY0" fmla="*/ 4217183 h 4596884"/>
              <a:gd name="connsiteX1" fmla="*/ 523396 w 4995365"/>
              <a:gd name="connsiteY1" fmla="*/ 257377 h 4596884"/>
              <a:gd name="connsiteX2" fmla="*/ 4942980 w 4995365"/>
              <a:gd name="connsiteY2" fmla="*/ 360463 h 4596884"/>
              <a:gd name="connsiteX3" fmla="*/ 2741060 w 4995365"/>
              <a:gd name="connsiteY3" fmla="*/ 4460375 h 4596884"/>
              <a:gd name="connsiteX4" fmla="*/ 41438 w 4995365"/>
              <a:gd name="connsiteY4" fmla="*/ 4217183 h 4596884"/>
              <a:gd name="connsiteX0" fmla="*/ 41438 w 4995365"/>
              <a:gd name="connsiteY0" fmla="*/ 4217183 h 4483133"/>
              <a:gd name="connsiteX1" fmla="*/ 523396 w 4995365"/>
              <a:gd name="connsiteY1" fmla="*/ 257377 h 4483133"/>
              <a:gd name="connsiteX2" fmla="*/ 4942980 w 4995365"/>
              <a:gd name="connsiteY2" fmla="*/ 360463 h 4483133"/>
              <a:gd name="connsiteX3" fmla="*/ 2741060 w 4995365"/>
              <a:gd name="connsiteY3" fmla="*/ 4460375 h 4483133"/>
              <a:gd name="connsiteX4" fmla="*/ 41438 w 4995365"/>
              <a:gd name="connsiteY4" fmla="*/ 4217183 h 4483133"/>
              <a:gd name="connsiteX0" fmla="*/ 41438 w 4995365"/>
              <a:gd name="connsiteY0" fmla="*/ 4217183 h 4499795"/>
              <a:gd name="connsiteX1" fmla="*/ 523396 w 4995365"/>
              <a:gd name="connsiteY1" fmla="*/ 257377 h 4499795"/>
              <a:gd name="connsiteX2" fmla="*/ 4942980 w 4995365"/>
              <a:gd name="connsiteY2" fmla="*/ 360463 h 4499795"/>
              <a:gd name="connsiteX3" fmla="*/ 2741060 w 4995365"/>
              <a:gd name="connsiteY3" fmla="*/ 4460375 h 4499795"/>
              <a:gd name="connsiteX4" fmla="*/ 41438 w 4995365"/>
              <a:gd name="connsiteY4" fmla="*/ 4217183 h 4499795"/>
              <a:gd name="connsiteX0" fmla="*/ 41438 w 4992339"/>
              <a:gd name="connsiteY0" fmla="*/ 4217183 h 4499795"/>
              <a:gd name="connsiteX1" fmla="*/ 523396 w 4992339"/>
              <a:gd name="connsiteY1" fmla="*/ 257377 h 4499795"/>
              <a:gd name="connsiteX2" fmla="*/ 4942980 w 4992339"/>
              <a:gd name="connsiteY2" fmla="*/ 360463 h 4499795"/>
              <a:gd name="connsiteX3" fmla="*/ 2741060 w 4992339"/>
              <a:gd name="connsiteY3" fmla="*/ 4460375 h 4499795"/>
              <a:gd name="connsiteX4" fmla="*/ 41438 w 4992339"/>
              <a:gd name="connsiteY4" fmla="*/ 4217183 h 4499795"/>
              <a:gd name="connsiteX0" fmla="*/ 41438 w 3196736"/>
              <a:gd name="connsiteY0" fmla="*/ 4161487 h 4444099"/>
              <a:gd name="connsiteX1" fmla="*/ 523396 w 3196736"/>
              <a:gd name="connsiteY1" fmla="*/ 201681 h 4444099"/>
              <a:gd name="connsiteX2" fmla="*/ 3026715 w 3196736"/>
              <a:gd name="connsiteY2" fmla="*/ 471744 h 4444099"/>
              <a:gd name="connsiteX3" fmla="*/ 2741060 w 3196736"/>
              <a:gd name="connsiteY3" fmla="*/ 4404679 h 4444099"/>
              <a:gd name="connsiteX4" fmla="*/ 41438 w 3196736"/>
              <a:gd name="connsiteY4" fmla="*/ 4161487 h 4444099"/>
              <a:gd name="connsiteX0" fmla="*/ 41438 w 3362032"/>
              <a:gd name="connsiteY0" fmla="*/ 4157190 h 4439802"/>
              <a:gd name="connsiteX1" fmla="*/ 523396 w 3362032"/>
              <a:gd name="connsiteY1" fmla="*/ 197384 h 4439802"/>
              <a:gd name="connsiteX2" fmla="*/ 3225497 w 3362032"/>
              <a:gd name="connsiteY2" fmla="*/ 483350 h 4439802"/>
              <a:gd name="connsiteX3" fmla="*/ 2741060 w 3362032"/>
              <a:gd name="connsiteY3" fmla="*/ 4400382 h 4439802"/>
              <a:gd name="connsiteX4" fmla="*/ 41438 w 3362032"/>
              <a:gd name="connsiteY4" fmla="*/ 4157190 h 4439802"/>
              <a:gd name="connsiteX0" fmla="*/ 41438 w 3280772"/>
              <a:gd name="connsiteY0" fmla="*/ 4157190 h 4439802"/>
              <a:gd name="connsiteX1" fmla="*/ 523396 w 3280772"/>
              <a:gd name="connsiteY1" fmla="*/ 197384 h 4439802"/>
              <a:gd name="connsiteX2" fmla="*/ 3225497 w 3280772"/>
              <a:gd name="connsiteY2" fmla="*/ 483350 h 4439802"/>
              <a:gd name="connsiteX3" fmla="*/ 2741060 w 3280772"/>
              <a:gd name="connsiteY3" fmla="*/ 4400382 h 4439802"/>
              <a:gd name="connsiteX4" fmla="*/ 41438 w 3280772"/>
              <a:gd name="connsiteY4" fmla="*/ 4157190 h 4439802"/>
              <a:gd name="connsiteX0" fmla="*/ 41438 w 3331934"/>
              <a:gd name="connsiteY0" fmla="*/ 4149042 h 4431654"/>
              <a:gd name="connsiteX1" fmla="*/ 523396 w 3331934"/>
              <a:gd name="connsiteY1" fmla="*/ 189236 h 4431654"/>
              <a:gd name="connsiteX2" fmla="*/ 3281156 w 3331934"/>
              <a:gd name="connsiteY2" fmla="*/ 507007 h 4431654"/>
              <a:gd name="connsiteX3" fmla="*/ 2741060 w 3331934"/>
              <a:gd name="connsiteY3" fmla="*/ 4392234 h 4431654"/>
              <a:gd name="connsiteX4" fmla="*/ 41438 w 3331934"/>
              <a:gd name="connsiteY4" fmla="*/ 4149042 h 4431654"/>
              <a:gd name="connsiteX0" fmla="*/ 41438 w 3329184"/>
              <a:gd name="connsiteY0" fmla="*/ 4149042 h 4431654"/>
              <a:gd name="connsiteX1" fmla="*/ 523396 w 3329184"/>
              <a:gd name="connsiteY1" fmla="*/ 189236 h 4431654"/>
              <a:gd name="connsiteX2" fmla="*/ 3281156 w 3329184"/>
              <a:gd name="connsiteY2" fmla="*/ 507007 h 4431654"/>
              <a:gd name="connsiteX3" fmla="*/ 2741060 w 3329184"/>
              <a:gd name="connsiteY3" fmla="*/ 4392234 h 4431654"/>
              <a:gd name="connsiteX4" fmla="*/ 41438 w 3329184"/>
              <a:gd name="connsiteY4" fmla="*/ 4149042 h 4431654"/>
              <a:gd name="connsiteX0" fmla="*/ 46296 w 3334042"/>
              <a:gd name="connsiteY0" fmla="*/ 4197976 h 4480588"/>
              <a:gd name="connsiteX1" fmla="*/ 472595 w 3334042"/>
              <a:gd name="connsiteY1" fmla="*/ 174559 h 4480588"/>
              <a:gd name="connsiteX2" fmla="*/ 3286014 w 3334042"/>
              <a:gd name="connsiteY2" fmla="*/ 555941 h 4480588"/>
              <a:gd name="connsiteX3" fmla="*/ 2745918 w 3334042"/>
              <a:gd name="connsiteY3" fmla="*/ 4441168 h 4480588"/>
              <a:gd name="connsiteX4" fmla="*/ 46296 w 3334042"/>
              <a:gd name="connsiteY4" fmla="*/ 4197976 h 4480588"/>
              <a:gd name="connsiteX0" fmla="*/ 46296 w 3334042"/>
              <a:gd name="connsiteY0" fmla="*/ 4149010 h 4431622"/>
              <a:gd name="connsiteX1" fmla="*/ 472595 w 3334042"/>
              <a:gd name="connsiteY1" fmla="*/ 125593 h 4431622"/>
              <a:gd name="connsiteX2" fmla="*/ 3286014 w 3334042"/>
              <a:gd name="connsiteY2" fmla="*/ 506975 h 4431622"/>
              <a:gd name="connsiteX3" fmla="*/ 2745918 w 3334042"/>
              <a:gd name="connsiteY3" fmla="*/ 4392202 h 4431622"/>
              <a:gd name="connsiteX4" fmla="*/ 46296 w 3334042"/>
              <a:gd name="connsiteY4" fmla="*/ 4149010 h 4431622"/>
              <a:gd name="connsiteX0" fmla="*/ 46296 w 3363660"/>
              <a:gd name="connsiteY0" fmla="*/ 4155793 h 4438405"/>
              <a:gd name="connsiteX1" fmla="*/ 472595 w 3363660"/>
              <a:gd name="connsiteY1" fmla="*/ 132376 h 4438405"/>
              <a:gd name="connsiteX2" fmla="*/ 3317819 w 3363660"/>
              <a:gd name="connsiteY2" fmla="*/ 481952 h 4438405"/>
              <a:gd name="connsiteX3" fmla="*/ 2745918 w 3363660"/>
              <a:gd name="connsiteY3" fmla="*/ 4398985 h 4438405"/>
              <a:gd name="connsiteX4" fmla="*/ 46296 w 3363660"/>
              <a:gd name="connsiteY4" fmla="*/ 4155793 h 4438405"/>
              <a:gd name="connsiteX0" fmla="*/ 46296 w 3337016"/>
              <a:gd name="connsiteY0" fmla="*/ 4155793 h 4438405"/>
              <a:gd name="connsiteX1" fmla="*/ 472595 w 3337016"/>
              <a:gd name="connsiteY1" fmla="*/ 132376 h 4438405"/>
              <a:gd name="connsiteX2" fmla="*/ 3317819 w 3337016"/>
              <a:gd name="connsiteY2" fmla="*/ 481952 h 4438405"/>
              <a:gd name="connsiteX3" fmla="*/ 2745918 w 3337016"/>
              <a:gd name="connsiteY3" fmla="*/ 4398985 h 4438405"/>
              <a:gd name="connsiteX4" fmla="*/ 46296 w 3337016"/>
              <a:gd name="connsiteY4" fmla="*/ 4155793 h 4438405"/>
              <a:gd name="connsiteX0" fmla="*/ 46296 w 3343867"/>
              <a:gd name="connsiteY0" fmla="*/ 4155793 h 4451846"/>
              <a:gd name="connsiteX1" fmla="*/ 472595 w 3343867"/>
              <a:gd name="connsiteY1" fmla="*/ 132376 h 4451846"/>
              <a:gd name="connsiteX2" fmla="*/ 3317819 w 3343867"/>
              <a:gd name="connsiteY2" fmla="*/ 481952 h 4451846"/>
              <a:gd name="connsiteX3" fmla="*/ 2889042 w 3343867"/>
              <a:gd name="connsiteY3" fmla="*/ 4414887 h 4451846"/>
              <a:gd name="connsiteX4" fmla="*/ 46296 w 3343867"/>
              <a:gd name="connsiteY4" fmla="*/ 4155793 h 4451846"/>
              <a:gd name="connsiteX0" fmla="*/ 46296 w 3339941"/>
              <a:gd name="connsiteY0" fmla="*/ 4155793 h 4425249"/>
              <a:gd name="connsiteX1" fmla="*/ 472595 w 3339941"/>
              <a:gd name="connsiteY1" fmla="*/ 132376 h 4425249"/>
              <a:gd name="connsiteX2" fmla="*/ 3317819 w 3339941"/>
              <a:gd name="connsiteY2" fmla="*/ 481952 h 4425249"/>
              <a:gd name="connsiteX3" fmla="*/ 2817480 w 3339941"/>
              <a:gd name="connsiteY3" fmla="*/ 4383081 h 4425249"/>
              <a:gd name="connsiteX4" fmla="*/ 46296 w 3339941"/>
              <a:gd name="connsiteY4" fmla="*/ 4155793 h 4425249"/>
              <a:gd name="connsiteX0" fmla="*/ 46296 w 3339941"/>
              <a:gd name="connsiteY0" fmla="*/ 4155793 h 4459960"/>
              <a:gd name="connsiteX1" fmla="*/ 472595 w 3339941"/>
              <a:gd name="connsiteY1" fmla="*/ 132376 h 4459960"/>
              <a:gd name="connsiteX2" fmla="*/ 3317819 w 3339941"/>
              <a:gd name="connsiteY2" fmla="*/ 481952 h 4459960"/>
              <a:gd name="connsiteX3" fmla="*/ 2817480 w 3339941"/>
              <a:gd name="connsiteY3" fmla="*/ 4383081 h 4459960"/>
              <a:gd name="connsiteX4" fmla="*/ 46296 w 3339941"/>
              <a:gd name="connsiteY4" fmla="*/ 4155793 h 4459960"/>
              <a:gd name="connsiteX0" fmla="*/ 46296 w 3343366"/>
              <a:gd name="connsiteY0" fmla="*/ 4155793 h 4472705"/>
              <a:gd name="connsiteX1" fmla="*/ 472595 w 3343366"/>
              <a:gd name="connsiteY1" fmla="*/ 132376 h 4472705"/>
              <a:gd name="connsiteX2" fmla="*/ 3317819 w 3343366"/>
              <a:gd name="connsiteY2" fmla="*/ 481952 h 4472705"/>
              <a:gd name="connsiteX3" fmla="*/ 2881090 w 3343366"/>
              <a:gd name="connsiteY3" fmla="*/ 4398984 h 4472705"/>
              <a:gd name="connsiteX4" fmla="*/ 46296 w 3343366"/>
              <a:gd name="connsiteY4" fmla="*/ 4155793 h 4472705"/>
              <a:gd name="connsiteX0" fmla="*/ 46296 w 3338094"/>
              <a:gd name="connsiteY0" fmla="*/ 4155793 h 4472705"/>
              <a:gd name="connsiteX1" fmla="*/ 472595 w 3338094"/>
              <a:gd name="connsiteY1" fmla="*/ 132376 h 4472705"/>
              <a:gd name="connsiteX2" fmla="*/ 3317819 w 3338094"/>
              <a:gd name="connsiteY2" fmla="*/ 481952 h 4472705"/>
              <a:gd name="connsiteX3" fmla="*/ 2881090 w 3338094"/>
              <a:gd name="connsiteY3" fmla="*/ 4398984 h 4472705"/>
              <a:gd name="connsiteX4" fmla="*/ 46296 w 3338094"/>
              <a:gd name="connsiteY4" fmla="*/ 4155793 h 4472705"/>
              <a:gd name="connsiteX0" fmla="*/ 46296 w 3339047"/>
              <a:gd name="connsiteY0" fmla="*/ 4155793 h 4472705"/>
              <a:gd name="connsiteX1" fmla="*/ 472595 w 3339047"/>
              <a:gd name="connsiteY1" fmla="*/ 132376 h 4472705"/>
              <a:gd name="connsiteX2" fmla="*/ 3317819 w 3339047"/>
              <a:gd name="connsiteY2" fmla="*/ 481952 h 4472705"/>
              <a:gd name="connsiteX3" fmla="*/ 2881090 w 3339047"/>
              <a:gd name="connsiteY3" fmla="*/ 4398984 h 4472705"/>
              <a:gd name="connsiteX4" fmla="*/ 46296 w 3339047"/>
              <a:gd name="connsiteY4" fmla="*/ 4155793 h 4472705"/>
              <a:gd name="connsiteX0" fmla="*/ 41437 w 3389847"/>
              <a:gd name="connsiteY0" fmla="*/ 4155793 h 4472705"/>
              <a:gd name="connsiteX1" fmla="*/ 523395 w 3389847"/>
              <a:gd name="connsiteY1" fmla="*/ 132376 h 4472705"/>
              <a:gd name="connsiteX2" fmla="*/ 3368619 w 3389847"/>
              <a:gd name="connsiteY2" fmla="*/ 481952 h 4472705"/>
              <a:gd name="connsiteX3" fmla="*/ 2931890 w 3389847"/>
              <a:gd name="connsiteY3" fmla="*/ 4398984 h 4472705"/>
              <a:gd name="connsiteX4" fmla="*/ 41437 w 3389847"/>
              <a:gd name="connsiteY4" fmla="*/ 4155793 h 4472705"/>
              <a:gd name="connsiteX0" fmla="*/ 42724 w 3391134"/>
              <a:gd name="connsiteY0" fmla="*/ 4180814 h 4497726"/>
              <a:gd name="connsiteX1" fmla="*/ 508780 w 3391134"/>
              <a:gd name="connsiteY1" fmla="*/ 125592 h 4497726"/>
              <a:gd name="connsiteX2" fmla="*/ 3369906 w 3391134"/>
              <a:gd name="connsiteY2" fmla="*/ 506973 h 4497726"/>
              <a:gd name="connsiteX3" fmla="*/ 2933177 w 3391134"/>
              <a:gd name="connsiteY3" fmla="*/ 4424005 h 4497726"/>
              <a:gd name="connsiteX4" fmla="*/ 42724 w 3391134"/>
              <a:gd name="connsiteY4" fmla="*/ 4180814 h 4497726"/>
              <a:gd name="connsiteX0" fmla="*/ 35840 w 3384250"/>
              <a:gd name="connsiteY0" fmla="*/ 4180814 h 4497726"/>
              <a:gd name="connsiteX1" fmla="*/ 501896 w 3384250"/>
              <a:gd name="connsiteY1" fmla="*/ 125592 h 4497726"/>
              <a:gd name="connsiteX2" fmla="*/ 3363022 w 3384250"/>
              <a:gd name="connsiteY2" fmla="*/ 506973 h 4497726"/>
              <a:gd name="connsiteX3" fmla="*/ 2926293 w 3384250"/>
              <a:gd name="connsiteY3" fmla="*/ 4424005 h 4497726"/>
              <a:gd name="connsiteX4" fmla="*/ 35840 w 3384250"/>
              <a:gd name="connsiteY4" fmla="*/ 4180814 h 4497726"/>
              <a:gd name="connsiteX0" fmla="*/ 35840 w 3384250"/>
              <a:gd name="connsiteY0" fmla="*/ 4180814 h 4497726"/>
              <a:gd name="connsiteX1" fmla="*/ 501896 w 3384250"/>
              <a:gd name="connsiteY1" fmla="*/ 125592 h 4497726"/>
              <a:gd name="connsiteX2" fmla="*/ 3363022 w 3384250"/>
              <a:gd name="connsiteY2" fmla="*/ 506973 h 4497726"/>
              <a:gd name="connsiteX3" fmla="*/ 2926293 w 3384250"/>
              <a:gd name="connsiteY3" fmla="*/ 4424005 h 4497726"/>
              <a:gd name="connsiteX4" fmla="*/ 35840 w 3384250"/>
              <a:gd name="connsiteY4" fmla="*/ 4180814 h 4497726"/>
              <a:gd name="connsiteX0" fmla="*/ 39525 w 3387935"/>
              <a:gd name="connsiteY0" fmla="*/ 4155793 h 4472705"/>
              <a:gd name="connsiteX1" fmla="*/ 449922 w 3387935"/>
              <a:gd name="connsiteY1" fmla="*/ 132377 h 4472705"/>
              <a:gd name="connsiteX2" fmla="*/ 3366707 w 3387935"/>
              <a:gd name="connsiteY2" fmla="*/ 481952 h 4472705"/>
              <a:gd name="connsiteX3" fmla="*/ 2929978 w 3387935"/>
              <a:gd name="connsiteY3" fmla="*/ 4398984 h 4472705"/>
              <a:gd name="connsiteX4" fmla="*/ 39525 w 3387935"/>
              <a:gd name="connsiteY4" fmla="*/ 4155793 h 4472705"/>
              <a:gd name="connsiteX0" fmla="*/ 37455 w 3385865"/>
              <a:gd name="connsiteY0" fmla="*/ 4155793 h 4472705"/>
              <a:gd name="connsiteX1" fmla="*/ 447852 w 3385865"/>
              <a:gd name="connsiteY1" fmla="*/ 132377 h 4472705"/>
              <a:gd name="connsiteX2" fmla="*/ 3364637 w 3385865"/>
              <a:gd name="connsiteY2" fmla="*/ 481952 h 4472705"/>
              <a:gd name="connsiteX3" fmla="*/ 2927908 w 3385865"/>
              <a:gd name="connsiteY3" fmla="*/ 4398984 h 4472705"/>
              <a:gd name="connsiteX4" fmla="*/ 37455 w 3385865"/>
              <a:gd name="connsiteY4" fmla="*/ 4155793 h 4472705"/>
              <a:gd name="connsiteX0" fmla="*/ 198762 w 3547172"/>
              <a:gd name="connsiteY0" fmla="*/ 4155793 h 4472705"/>
              <a:gd name="connsiteX1" fmla="*/ 291938 w 3547172"/>
              <a:gd name="connsiteY1" fmla="*/ 2123675 h 4472705"/>
              <a:gd name="connsiteX2" fmla="*/ 609159 w 3547172"/>
              <a:gd name="connsiteY2" fmla="*/ 132377 h 4472705"/>
              <a:gd name="connsiteX3" fmla="*/ 3525944 w 3547172"/>
              <a:gd name="connsiteY3" fmla="*/ 481952 h 4472705"/>
              <a:gd name="connsiteX4" fmla="*/ 3089215 w 3547172"/>
              <a:gd name="connsiteY4" fmla="*/ 4398984 h 4472705"/>
              <a:gd name="connsiteX5" fmla="*/ 198762 w 3547172"/>
              <a:gd name="connsiteY5" fmla="*/ 4155793 h 4472705"/>
              <a:gd name="connsiteX0" fmla="*/ 198762 w 3547172"/>
              <a:gd name="connsiteY0" fmla="*/ 4155793 h 4472705"/>
              <a:gd name="connsiteX1" fmla="*/ 291938 w 3547172"/>
              <a:gd name="connsiteY1" fmla="*/ 2123675 h 4472705"/>
              <a:gd name="connsiteX2" fmla="*/ 609159 w 3547172"/>
              <a:gd name="connsiteY2" fmla="*/ 132377 h 4472705"/>
              <a:gd name="connsiteX3" fmla="*/ 3525944 w 3547172"/>
              <a:gd name="connsiteY3" fmla="*/ 481952 h 4472705"/>
              <a:gd name="connsiteX4" fmla="*/ 3089215 w 3547172"/>
              <a:gd name="connsiteY4" fmla="*/ 4398984 h 4472705"/>
              <a:gd name="connsiteX5" fmla="*/ 198762 w 3547172"/>
              <a:gd name="connsiteY5" fmla="*/ 4155793 h 4472705"/>
              <a:gd name="connsiteX0" fmla="*/ 41004 w 3389414"/>
              <a:gd name="connsiteY0" fmla="*/ 4155793 h 4472705"/>
              <a:gd name="connsiteX1" fmla="*/ 134180 w 3389414"/>
              <a:gd name="connsiteY1" fmla="*/ 2123675 h 4472705"/>
              <a:gd name="connsiteX2" fmla="*/ 451401 w 3389414"/>
              <a:gd name="connsiteY2" fmla="*/ 132377 h 4472705"/>
              <a:gd name="connsiteX3" fmla="*/ 3368186 w 3389414"/>
              <a:gd name="connsiteY3" fmla="*/ 481952 h 4472705"/>
              <a:gd name="connsiteX4" fmla="*/ 2931457 w 3389414"/>
              <a:gd name="connsiteY4" fmla="*/ 4398984 h 4472705"/>
              <a:gd name="connsiteX5" fmla="*/ 41004 w 3389414"/>
              <a:gd name="connsiteY5" fmla="*/ 4155793 h 4472705"/>
              <a:gd name="connsiteX0" fmla="*/ 37085 w 3409349"/>
              <a:gd name="connsiteY0" fmla="*/ 4131939 h 4468373"/>
              <a:gd name="connsiteX1" fmla="*/ 154115 w 3409349"/>
              <a:gd name="connsiteY1" fmla="*/ 2123675 h 4468373"/>
              <a:gd name="connsiteX2" fmla="*/ 471336 w 3409349"/>
              <a:gd name="connsiteY2" fmla="*/ 132377 h 4468373"/>
              <a:gd name="connsiteX3" fmla="*/ 3388121 w 3409349"/>
              <a:gd name="connsiteY3" fmla="*/ 481952 h 4468373"/>
              <a:gd name="connsiteX4" fmla="*/ 2951392 w 3409349"/>
              <a:gd name="connsiteY4" fmla="*/ 4398984 h 4468373"/>
              <a:gd name="connsiteX5" fmla="*/ 37085 w 3409349"/>
              <a:gd name="connsiteY5" fmla="*/ 4131939 h 4468373"/>
              <a:gd name="connsiteX0" fmla="*/ 39615 w 3395976"/>
              <a:gd name="connsiteY0" fmla="*/ 4147842 h 4471210"/>
              <a:gd name="connsiteX1" fmla="*/ 140742 w 3395976"/>
              <a:gd name="connsiteY1" fmla="*/ 2123675 h 4471210"/>
              <a:gd name="connsiteX2" fmla="*/ 457963 w 3395976"/>
              <a:gd name="connsiteY2" fmla="*/ 132377 h 4471210"/>
              <a:gd name="connsiteX3" fmla="*/ 3374748 w 3395976"/>
              <a:gd name="connsiteY3" fmla="*/ 481952 h 4471210"/>
              <a:gd name="connsiteX4" fmla="*/ 2938019 w 3395976"/>
              <a:gd name="connsiteY4" fmla="*/ 4398984 h 4471210"/>
              <a:gd name="connsiteX5" fmla="*/ 39615 w 3395976"/>
              <a:gd name="connsiteY5" fmla="*/ 4147842 h 4471210"/>
              <a:gd name="connsiteX0" fmla="*/ 64802 w 3325747"/>
              <a:gd name="connsiteY0" fmla="*/ 4147842 h 4471210"/>
              <a:gd name="connsiteX1" fmla="*/ 70513 w 3325747"/>
              <a:gd name="connsiteY1" fmla="*/ 2123675 h 4471210"/>
              <a:gd name="connsiteX2" fmla="*/ 387734 w 3325747"/>
              <a:gd name="connsiteY2" fmla="*/ 132377 h 4471210"/>
              <a:gd name="connsiteX3" fmla="*/ 3304519 w 3325747"/>
              <a:gd name="connsiteY3" fmla="*/ 481952 h 4471210"/>
              <a:gd name="connsiteX4" fmla="*/ 2867790 w 3325747"/>
              <a:gd name="connsiteY4" fmla="*/ 4398984 h 4471210"/>
              <a:gd name="connsiteX5" fmla="*/ 64802 w 3325747"/>
              <a:gd name="connsiteY5" fmla="*/ 4147842 h 4471210"/>
              <a:gd name="connsiteX0" fmla="*/ 98920 w 3359865"/>
              <a:gd name="connsiteY0" fmla="*/ 4147842 h 4471210"/>
              <a:gd name="connsiteX1" fmla="*/ 104631 w 3359865"/>
              <a:gd name="connsiteY1" fmla="*/ 2123675 h 4471210"/>
              <a:gd name="connsiteX2" fmla="*/ 421852 w 3359865"/>
              <a:gd name="connsiteY2" fmla="*/ 132377 h 4471210"/>
              <a:gd name="connsiteX3" fmla="*/ 3338637 w 3359865"/>
              <a:gd name="connsiteY3" fmla="*/ 481952 h 4471210"/>
              <a:gd name="connsiteX4" fmla="*/ 2901908 w 3359865"/>
              <a:gd name="connsiteY4" fmla="*/ 4398984 h 4471210"/>
              <a:gd name="connsiteX5" fmla="*/ 98920 w 3359865"/>
              <a:gd name="connsiteY5" fmla="*/ 4147842 h 4471210"/>
              <a:gd name="connsiteX0" fmla="*/ 98920 w 3359865"/>
              <a:gd name="connsiteY0" fmla="*/ 4147842 h 4479678"/>
              <a:gd name="connsiteX1" fmla="*/ 104631 w 3359865"/>
              <a:gd name="connsiteY1" fmla="*/ 2123675 h 4479678"/>
              <a:gd name="connsiteX2" fmla="*/ 421852 w 3359865"/>
              <a:gd name="connsiteY2" fmla="*/ 132377 h 4479678"/>
              <a:gd name="connsiteX3" fmla="*/ 3338637 w 3359865"/>
              <a:gd name="connsiteY3" fmla="*/ 481952 h 4479678"/>
              <a:gd name="connsiteX4" fmla="*/ 2901908 w 3359865"/>
              <a:gd name="connsiteY4" fmla="*/ 4398984 h 4479678"/>
              <a:gd name="connsiteX5" fmla="*/ 98920 w 3359865"/>
              <a:gd name="connsiteY5" fmla="*/ 4147842 h 4479678"/>
              <a:gd name="connsiteX0" fmla="*/ 91413 w 3376212"/>
              <a:gd name="connsiteY0" fmla="*/ 4147842 h 4479678"/>
              <a:gd name="connsiteX1" fmla="*/ 120978 w 3376212"/>
              <a:gd name="connsiteY1" fmla="*/ 2123675 h 4479678"/>
              <a:gd name="connsiteX2" fmla="*/ 438199 w 3376212"/>
              <a:gd name="connsiteY2" fmla="*/ 132377 h 4479678"/>
              <a:gd name="connsiteX3" fmla="*/ 3354984 w 3376212"/>
              <a:gd name="connsiteY3" fmla="*/ 481952 h 4479678"/>
              <a:gd name="connsiteX4" fmla="*/ 2918255 w 3376212"/>
              <a:gd name="connsiteY4" fmla="*/ 4398984 h 4479678"/>
              <a:gd name="connsiteX5" fmla="*/ 91413 w 3376212"/>
              <a:gd name="connsiteY5" fmla="*/ 4147842 h 4479678"/>
              <a:gd name="connsiteX0" fmla="*/ 80971 w 3365770"/>
              <a:gd name="connsiteY0" fmla="*/ 4147842 h 4479678"/>
              <a:gd name="connsiteX1" fmla="*/ 150293 w 3365770"/>
              <a:gd name="connsiteY1" fmla="*/ 2131626 h 4479678"/>
              <a:gd name="connsiteX2" fmla="*/ 427757 w 3365770"/>
              <a:gd name="connsiteY2" fmla="*/ 132377 h 4479678"/>
              <a:gd name="connsiteX3" fmla="*/ 3344542 w 3365770"/>
              <a:gd name="connsiteY3" fmla="*/ 481952 h 4479678"/>
              <a:gd name="connsiteX4" fmla="*/ 2907813 w 3365770"/>
              <a:gd name="connsiteY4" fmla="*/ 4398984 h 4479678"/>
              <a:gd name="connsiteX5" fmla="*/ 80971 w 3365770"/>
              <a:gd name="connsiteY5" fmla="*/ 4147842 h 4479678"/>
              <a:gd name="connsiteX0" fmla="*/ 80971 w 3365770"/>
              <a:gd name="connsiteY0" fmla="*/ 4147842 h 4479678"/>
              <a:gd name="connsiteX1" fmla="*/ 150293 w 3365770"/>
              <a:gd name="connsiteY1" fmla="*/ 2131626 h 4479678"/>
              <a:gd name="connsiteX2" fmla="*/ 483416 w 3365770"/>
              <a:gd name="connsiteY2" fmla="*/ 132377 h 4479678"/>
              <a:gd name="connsiteX3" fmla="*/ 3344542 w 3365770"/>
              <a:gd name="connsiteY3" fmla="*/ 481952 h 4479678"/>
              <a:gd name="connsiteX4" fmla="*/ 2907813 w 3365770"/>
              <a:gd name="connsiteY4" fmla="*/ 4398984 h 4479678"/>
              <a:gd name="connsiteX5" fmla="*/ 80971 w 3365770"/>
              <a:gd name="connsiteY5" fmla="*/ 4147842 h 4479678"/>
              <a:gd name="connsiteX0" fmla="*/ 80971 w 3365770"/>
              <a:gd name="connsiteY0" fmla="*/ 4147842 h 4479678"/>
              <a:gd name="connsiteX1" fmla="*/ 150293 w 3365770"/>
              <a:gd name="connsiteY1" fmla="*/ 2131626 h 4479678"/>
              <a:gd name="connsiteX2" fmla="*/ 483416 w 3365770"/>
              <a:gd name="connsiteY2" fmla="*/ 132377 h 4479678"/>
              <a:gd name="connsiteX3" fmla="*/ 3344542 w 3365770"/>
              <a:gd name="connsiteY3" fmla="*/ 481952 h 4479678"/>
              <a:gd name="connsiteX4" fmla="*/ 2907813 w 3365770"/>
              <a:gd name="connsiteY4" fmla="*/ 4398984 h 4479678"/>
              <a:gd name="connsiteX5" fmla="*/ 80971 w 3365770"/>
              <a:gd name="connsiteY5" fmla="*/ 4147842 h 4479678"/>
              <a:gd name="connsiteX0" fmla="*/ 80971 w 3373626"/>
              <a:gd name="connsiteY0" fmla="*/ 4147842 h 4880266"/>
              <a:gd name="connsiteX1" fmla="*/ 150293 w 3373626"/>
              <a:gd name="connsiteY1" fmla="*/ 2131626 h 4880266"/>
              <a:gd name="connsiteX2" fmla="*/ 483416 w 3373626"/>
              <a:gd name="connsiteY2" fmla="*/ 132377 h 4880266"/>
              <a:gd name="connsiteX3" fmla="*/ 3344542 w 3373626"/>
              <a:gd name="connsiteY3" fmla="*/ 481952 h 4880266"/>
              <a:gd name="connsiteX4" fmla="*/ 3040176 w 3373626"/>
              <a:gd name="connsiteY4" fmla="*/ 4845710 h 4880266"/>
              <a:gd name="connsiteX5" fmla="*/ 80971 w 3373626"/>
              <a:gd name="connsiteY5" fmla="*/ 4147842 h 4880266"/>
              <a:gd name="connsiteX0" fmla="*/ 72732 w 3409508"/>
              <a:gd name="connsiteY0" fmla="*/ 4495296 h 4908750"/>
              <a:gd name="connsiteX1" fmla="*/ 186175 w 3409508"/>
              <a:gd name="connsiteY1" fmla="*/ 2131626 h 4908750"/>
              <a:gd name="connsiteX2" fmla="*/ 519298 w 3409508"/>
              <a:gd name="connsiteY2" fmla="*/ 132377 h 4908750"/>
              <a:gd name="connsiteX3" fmla="*/ 3380424 w 3409508"/>
              <a:gd name="connsiteY3" fmla="*/ 481952 h 4908750"/>
              <a:gd name="connsiteX4" fmla="*/ 3076058 w 3409508"/>
              <a:gd name="connsiteY4" fmla="*/ 4845710 h 4908750"/>
              <a:gd name="connsiteX5" fmla="*/ 72732 w 3409508"/>
              <a:gd name="connsiteY5" fmla="*/ 4495296 h 4908750"/>
              <a:gd name="connsiteX0" fmla="*/ 72732 w 3576366"/>
              <a:gd name="connsiteY0" fmla="*/ 4503029 h 4916482"/>
              <a:gd name="connsiteX1" fmla="*/ 186175 w 3576366"/>
              <a:gd name="connsiteY1" fmla="*/ 2139359 h 4916482"/>
              <a:gd name="connsiteX2" fmla="*/ 519298 w 3576366"/>
              <a:gd name="connsiteY2" fmla="*/ 140110 h 4916482"/>
              <a:gd name="connsiteX3" fmla="*/ 3556908 w 3576366"/>
              <a:gd name="connsiteY3" fmla="*/ 456594 h 4916482"/>
              <a:gd name="connsiteX4" fmla="*/ 3076058 w 3576366"/>
              <a:gd name="connsiteY4" fmla="*/ 4853443 h 4916482"/>
              <a:gd name="connsiteX5" fmla="*/ 72732 w 3576366"/>
              <a:gd name="connsiteY5" fmla="*/ 4503029 h 4916482"/>
              <a:gd name="connsiteX0" fmla="*/ 72732 w 3601739"/>
              <a:gd name="connsiteY0" fmla="*/ 4503029 h 4916482"/>
              <a:gd name="connsiteX1" fmla="*/ 186175 w 3601739"/>
              <a:gd name="connsiteY1" fmla="*/ 2139359 h 4916482"/>
              <a:gd name="connsiteX2" fmla="*/ 519298 w 3601739"/>
              <a:gd name="connsiteY2" fmla="*/ 140110 h 4916482"/>
              <a:gd name="connsiteX3" fmla="*/ 3556908 w 3601739"/>
              <a:gd name="connsiteY3" fmla="*/ 456594 h 4916482"/>
              <a:gd name="connsiteX4" fmla="*/ 3076058 w 3601739"/>
              <a:gd name="connsiteY4" fmla="*/ 4853443 h 4916482"/>
              <a:gd name="connsiteX5" fmla="*/ 72732 w 3601739"/>
              <a:gd name="connsiteY5" fmla="*/ 4503029 h 4916482"/>
              <a:gd name="connsiteX0" fmla="*/ 72732 w 3601739"/>
              <a:gd name="connsiteY0" fmla="*/ 4485920 h 4899373"/>
              <a:gd name="connsiteX1" fmla="*/ 186175 w 3601739"/>
              <a:gd name="connsiteY1" fmla="*/ 2122250 h 4899373"/>
              <a:gd name="connsiteX2" fmla="*/ 519298 w 3601739"/>
              <a:gd name="connsiteY2" fmla="*/ 123001 h 4899373"/>
              <a:gd name="connsiteX3" fmla="*/ 3556908 w 3601739"/>
              <a:gd name="connsiteY3" fmla="*/ 439485 h 4899373"/>
              <a:gd name="connsiteX4" fmla="*/ 3076058 w 3601739"/>
              <a:gd name="connsiteY4" fmla="*/ 4836334 h 4899373"/>
              <a:gd name="connsiteX5" fmla="*/ 72732 w 3601739"/>
              <a:gd name="connsiteY5" fmla="*/ 4485920 h 4899373"/>
              <a:gd name="connsiteX0" fmla="*/ 72732 w 3601739"/>
              <a:gd name="connsiteY0" fmla="*/ 4470557 h 4884010"/>
              <a:gd name="connsiteX1" fmla="*/ 186175 w 3601739"/>
              <a:gd name="connsiteY1" fmla="*/ 2106887 h 4884010"/>
              <a:gd name="connsiteX2" fmla="*/ 519298 w 3601739"/>
              <a:gd name="connsiteY2" fmla="*/ 107638 h 4884010"/>
              <a:gd name="connsiteX3" fmla="*/ 3556908 w 3601739"/>
              <a:gd name="connsiteY3" fmla="*/ 424122 h 4884010"/>
              <a:gd name="connsiteX4" fmla="*/ 3076058 w 3601739"/>
              <a:gd name="connsiteY4" fmla="*/ 4820971 h 4884010"/>
              <a:gd name="connsiteX5" fmla="*/ 72732 w 3601739"/>
              <a:gd name="connsiteY5" fmla="*/ 4470557 h 4884010"/>
              <a:gd name="connsiteX0" fmla="*/ 72732 w 3589251"/>
              <a:gd name="connsiteY0" fmla="*/ 4490549 h 4904002"/>
              <a:gd name="connsiteX1" fmla="*/ 186175 w 3589251"/>
              <a:gd name="connsiteY1" fmla="*/ 2126879 h 4904002"/>
              <a:gd name="connsiteX2" fmla="*/ 519298 w 3589251"/>
              <a:gd name="connsiteY2" fmla="*/ 127630 h 4904002"/>
              <a:gd name="connsiteX3" fmla="*/ 3556908 w 3589251"/>
              <a:gd name="connsiteY3" fmla="*/ 444114 h 4904002"/>
              <a:gd name="connsiteX4" fmla="*/ 3076058 w 3589251"/>
              <a:gd name="connsiteY4" fmla="*/ 4840963 h 4904002"/>
              <a:gd name="connsiteX5" fmla="*/ 72732 w 3589251"/>
              <a:gd name="connsiteY5" fmla="*/ 4490549 h 4904002"/>
              <a:gd name="connsiteX0" fmla="*/ 72732 w 3636439"/>
              <a:gd name="connsiteY0" fmla="*/ 4489385 h 4902838"/>
              <a:gd name="connsiteX1" fmla="*/ 186175 w 3636439"/>
              <a:gd name="connsiteY1" fmla="*/ 2125715 h 4902838"/>
              <a:gd name="connsiteX2" fmla="*/ 519298 w 3636439"/>
              <a:gd name="connsiteY2" fmla="*/ 126466 h 4902838"/>
              <a:gd name="connsiteX3" fmla="*/ 3606545 w 3636439"/>
              <a:gd name="connsiteY3" fmla="*/ 448464 h 4902838"/>
              <a:gd name="connsiteX4" fmla="*/ 3076058 w 3636439"/>
              <a:gd name="connsiteY4" fmla="*/ 4839799 h 4902838"/>
              <a:gd name="connsiteX5" fmla="*/ 72732 w 3636439"/>
              <a:gd name="connsiteY5" fmla="*/ 4489385 h 4902838"/>
              <a:gd name="connsiteX0" fmla="*/ 72732 w 3803677"/>
              <a:gd name="connsiteY0" fmla="*/ 4505843 h 4919296"/>
              <a:gd name="connsiteX1" fmla="*/ 186175 w 3803677"/>
              <a:gd name="connsiteY1" fmla="*/ 2142173 h 4919296"/>
              <a:gd name="connsiteX2" fmla="*/ 519298 w 3803677"/>
              <a:gd name="connsiteY2" fmla="*/ 142924 h 4919296"/>
              <a:gd name="connsiteX3" fmla="*/ 3606545 w 3803677"/>
              <a:gd name="connsiteY3" fmla="*/ 464922 h 4919296"/>
              <a:gd name="connsiteX4" fmla="*/ 3445880 w 3803677"/>
              <a:gd name="connsiteY4" fmla="*/ 2631619 h 4919296"/>
              <a:gd name="connsiteX5" fmla="*/ 3076058 w 3803677"/>
              <a:gd name="connsiteY5" fmla="*/ 4856257 h 4919296"/>
              <a:gd name="connsiteX6" fmla="*/ 72732 w 3803677"/>
              <a:gd name="connsiteY6" fmla="*/ 4505843 h 4919296"/>
              <a:gd name="connsiteX0" fmla="*/ 72732 w 3803677"/>
              <a:gd name="connsiteY0" fmla="*/ 4505843 h 4919296"/>
              <a:gd name="connsiteX1" fmla="*/ 186175 w 3803677"/>
              <a:gd name="connsiteY1" fmla="*/ 2142173 h 4919296"/>
              <a:gd name="connsiteX2" fmla="*/ 519298 w 3803677"/>
              <a:gd name="connsiteY2" fmla="*/ 142924 h 4919296"/>
              <a:gd name="connsiteX3" fmla="*/ 3606545 w 3803677"/>
              <a:gd name="connsiteY3" fmla="*/ 464922 h 4919296"/>
              <a:gd name="connsiteX4" fmla="*/ 3445880 w 3803677"/>
              <a:gd name="connsiteY4" fmla="*/ 2631619 h 4919296"/>
              <a:gd name="connsiteX5" fmla="*/ 3076058 w 3803677"/>
              <a:gd name="connsiteY5" fmla="*/ 4856257 h 4919296"/>
              <a:gd name="connsiteX6" fmla="*/ 72732 w 3803677"/>
              <a:gd name="connsiteY6" fmla="*/ 4505843 h 4919296"/>
              <a:gd name="connsiteX0" fmla="*/ 72732 w 3803677"/>
              <a:gd name="connsiteY0" fmla="*/ 4505843 h 4919296"/>
              <a:gd name="connsiteX1" fmla="*/ 186175 w 3803677"/>
              <a:gd name="connsiteY1" fmla="*/ 2142173 h 4919296"/>
              <a:gd name="connsiteX2" fmla="*/ 519298 w 3803677"/>
              <a:gd name="connsiteY2" fmla="*/ 142924 h 4919296"/>
              <a:gd name="connsiteX3" fmla="*/ 3606545 w 3803677"/>
              <a:gd name="connsiteY3" fmla="*/ 464922 h 4919296"/>
              <a:gd name="connsiteX4" fmla="*/ 3445880 w 3803677"/>
              <a:gd name="connsiteY4" fmla="*/ 2631619 h 4919296"/>
              <a:gd name="connsiteX5" fmla="*/ 3076058 w 3803677"/>
              <a:gd name="connsiteY5" fmla="*/ 4856257 h 4919296"/>
              <a:gd name="connsiteX6" fmla="*/ 72732 w 3803677"/>
              <a:gd name="connsiteY6" fmla="*/ 4505843 h 4919296"/>
              <a:gd name="connsiteX0" fmla="*/ 72732 w 3669356"/>
              <a:gd name="connsiteY0" fmla="*/ 4480641 h 4894094"/>
              <a:gd name="connsiteX1" fmla="*/ 186175 w 3669356"/>
              <a:gd name="connsiteY1" fmla="*/ 2116971 h 4894094"/>
              <a:gd name="connsiteX2" fmla="*/ 519298 w 3669356"/>
              <a:gd name="connsiteY2" fmla="*/ 117722 h 4894094"/>
              <a:gd name="connsiteX3" fmla="*/ 3606545 w 3669356"/>
              <a:gd name="connsiteY3" fmla="*/ 439720 h 4894094"/>
              <a:gd name="connsiteX4" fmla="*/ 3445880 w 3669356"/>
              <a:gd name="connsiteY4" fmla="*/ 2606417 h 4894094"/>
              <a:gd name="connsiteX5" fmla="*/ 3076058 w 3669356"/>
              <a:gd name="connsiteY5" fmla="*/ 4831055 h 4894094"/>
              <a:gd name="connsiteX6" fmla="*/ 72732 w 3669356"/>
              <a:gd name="connsiteY6" fmla="*/ 4480641 h 4894094"/>
              <a:gd name="connsiteX0" fmla="*/ 72732 w 3633029"/>
              <a:gd name="connsiteY0" fmla="*/ 4491814 h 4905267"/>
              <a:gd name="connsiteX1" fmla="*/ 186175 w 3633029"/>
              <a:gd name="connsiteY1" fmla="*/ 2128144 h 4905267"/>
              <a:gd name="connsiteX2" fmla="*/ 519298 w 3633029"/>
              <a:gd name="connsiteY2" fmla="*/ 128895 h 4905267"/>
              <a:gd name="connsiteX3" fmla="*/ 3562424 w 3633029"/>
              <a:gd name="connsiteY3" fmla="*/ 395742 h 4905267"/>
              <a:gd name="connsiteX4" fmla="*/ 3445880 w 3633029"/>
              <a:gd name="connsiteY4" fmla="*/ 2617590 h 4905267"/>
              <a:gd name="connsiteX5" fmla="*/ 3076058 w 3633029"/>
              <a:gd name="connsiteY5" fmla="*/ 4842228 h 4905267"/>
              <a:gd name="connsiteX6" fmla="*/ 72732 w 3633029"/>
              <a:gd name="connsiteY6" fmla="*/ 4491814 h 4905267"/>
              <a:gd name="connsiteX0" fmla="*/ 72732 w 3769337"/>
              <a:gd name="connsiteY0" fmla="*/ 4518587 h 4990404"/>
              <a:gd name="connsiteX1" fmla="*/ 186175 w 3769337"/>
              <a:gd name="connsiteY1" fmla="*/ 2154917 h 4990404"/>
              <a:gd name="connsiteX2" fmla="*/ 519298 w 3769337"/>
              <a:gd name="connsiteY2" fmla="*/ 155668 h 4990404"/>
              <a:gd name="connsiteX3" fmla="*/ 3562424 w 3769337"/>
              <a:gd name="connsiteY3" fmla="*/ 422515 h 4990404"/>
              <a:gd name="connsiteX4" fmla="*/ 3445881 w 3769337"/>
              <a:gd name="connsiteY4" fmla="*/ 2589212 h 4990404"/>
              <a:gd name="connsiteX5" fmla="*/ 3076058 w 3769337"/>
              <a:gd name="connsiteY5" fmla="*/ 4869001 h 4990404"/>
              <a:gd name="connsiteX6" fmla="*/ 72732 w 3769337"/>
              <a:gd name="connsiteY6" fmla="*/ 4518587 h 4990404"/>
              <a:gd name="connsiteX0" fmla="*/ 72732 w 3664492"/>
              <a:gd name="connsiteY0" fmla="*/ 4485033 h 4956850"/>
              <a:gd name="connsiteX1" fmla="*/ 186175 w 3664492"/>
              <a:gd name="connsiteY1" fmla="*/ 2121363 h 4956850"/>
              <a:gd name="connsiteX2" fmla="*/ 519298 w 3664492"/>
              <a:gd name="connsiteY2" fmla="*/ 122114 h 4956850"/>
              <a:gd name="connsiteX3" fmla="*/ 3562424 w 3664492"/>
              <a:gd name="connsiteY3" fmla="*/ 388961 h 4956850"/>
              <a:gd name="connsiteX4" fmla="*/ 3445881 w 3664492"/>
              <a:gd name="connsiteY4" fmla="*/ 2555658 h 4956850"/>
              <a:gd name="connsiteX5" fmla="*/ 3076058 w 3664492"/>
              <a:gd name="connsiteY5" fmla="*/ 4835447 h 4956850"/>
              <a:gd name="connsiteX6" fmla="*/ 72732 w 3664492"/>
              <a:gd name="connsiteY6" fmla="*/ 4485033 h 4956850"/>
              <a:gd name="connsiteX0" fmla="*/ 72732 w 3664492"/>
              <a:gd name="connsiteY0" fmla="*/ 4485033 h 4956850"/>
              <a:gd name="connsiteX1" fmla="*/ 186175 w 3664492"/>
              <a:gd name="connsiteY1" fmla="*/ 2121363 h 4956850"/>
              <a:gd name="connsiteX2" fmla="*/ 519298 w 3664492"/>
              <a:gd name="connsiteY2" fmla="*/ 122114 h 4956850"/>
              <a:gd name="connsiteX3" fmla="*/ 3562424 w 3664492"/>
              <a:gd name="connsiteY3" fmla="*/ 388961 h 4956850"/>
              <a:gd name="connsiteX4" fmla="*/ 3445881 w 3664492"/>
              <a:gd name="connsiteY4" fmla="*/ 2555658 h 4956850"/>
              <a:gd name="connsiteX5" fmla="*/ 3076058 w 3664492"/>
              <a:gd name="connsiteY5" fmla="*/ 4835447 h 4956850"/>
              <a:gd name="connsiteX6" fmla="*/ 72732 w 3664492"/>
              <a:gd name="connsiteY6" fmla="*/ 4485033 h 4956850"/>
              <a:gd name="connsiteX0" fmla="*/ 72732 w 3664492"/>
              <a:gd name="connsiteY0" fmla="*/ 4499902 h 4971719"/>
              <a:gd name="connsiteX1" fmla="*/ 186175 w 3664492"/>
              <a:gd name="connsiteY1" fmla="*/ 2136232 h 4971719"/>
              <a:gd name="connsiteX2" fmla="*/ 519298 w 3664492"/>
              <a:gd name="connsiteY2" fmla="*/ 136983 h 4971719"/>
              <a:gd name="connsiteX3" fmla="*/ 3562424 w 3664492"/>
              <a:gd name="connsiteY3" fmla="*/ 403830 h 4971719"/>
              <a:gd name="connsiteX4" fmla="*/ 3445881 w 3664492"/>
              <a:gd name="connsiteY4" fmla="*/ 2570527 h 4971719"/>
              <a:gd name="connsiteX5" fmla="*/ 3076058 w 3664492"/>
              <a:gd name="connsiteY5" fmla="*/ 4850316 h 4971719"/>
              <a:gd name="connsiteX6" fmla="*/ 72732 w 3664492"/>
              <a:gd name="connsiteY6" fmla="*/ 4499902 h 4971719"/>
              <a:gd name="connsiteX0" fmla="*/ 72732 w 3606686"/>
              <a:gd name="connsiteY0" fmla="*/ 4499902 h 4971719"/>
              <a:gd name="connsiteX1" fmla="*/ 186175 w 3606686"/>
              <a:gd name="connsiteY1" fmla="*/ 2136232 h 4971719"/>
              <a:gd name="connsiteX2" fmla="*/ 519298 w 3606686"/>
              <a:gd name="connsiteY2" fmla="*/ 136983 h 4971719"/>
              <a:gd name="connsiteX3" fmla="*/ 3562424 w 3606686"/>
              <a:gd name="connsiteY3" fmla="*/ 403830 h 4971719"/>
              <a:gd name="connsiteX4" fmla="*/ 3445881 w 3606686"/>
              <a:gd name="connsiteY4" fmla="*/ 2570527 h 4971719"/>
              <a:gd name="connsiteX5" fmla="*/ 3076058 w 3606686"/>
              <a:gd name="connsiteY5" fmla="*/ 4850316 h 4971719"/>
              <a:gd name="connsiteX6" fmla="*/ 72732 w 3606686"/>
              <a:gd name="connsiteY6" fmla="*/ 4499902 h 4971719"/>
              <a:gd name="connsiteX0" fmla="*/ 72732 w 3606686"/>
              <a:gd name="connsiteY0" fmla="*/ 4488020 h 4959837"/>
              <a:gd name="connsiteX1" fmla="*/ 186175 w 3606686"/>
              <a:gd name="connsiteY1" fmla="*/ 2124350 h 4959837"/>
              <a:gd name="connsiteX2" fmla="*/ 519298 w 3606686"/>
              <a:gd name="connsiteY2" fmla="*/ 125101 h 4959837"/>
              <a:gd name="connsiteX3" fmla="*/ 3562424 w 3606686"/>
              <a:gd name="connsiteY3" fmla="*/ 391948 h 4959837"/>
              <a:gd name="connsiteX4" fmla="*/ 3445881 w 3606686"/>
              <a:gd name="connsiteY4" fmla="*/ 2558645 h 4959837"/>
              <a:gd name="connsiteX5" fmla="*/ 3076058 w 3606686"/>
              <a:gd name="connsiteY5" fmla="*/ 4838434 h 4959837"/>
              <a:gd name="connsiteX6" fmla="*/ 72732 w 3606686"/>
              <a:gd name="connsiteY6" fmla="*/ 4488020 h 4959837"/>
              <a:gd name="connsiteX0" fmla="*/ 72732 w 3606686"/>
              <a:gd name="connsiteY0" fmla="*/ 4485033 h 4956850"/>
              <a:gd name="connsiteX1" fmla="*/ 186175 w 3606686"/>
              <a:gd name="connsiteY1" fmla="*/ 2121363 h 4956850"/>
              <a:gd name="connsiteX2" fmla="*/ 519298 w 3606686"/>
              <a:gd name="connsiteY2" fmla="*/ 122114 h 4956850"/>
              <a:gd name="connsiteX3" fmla="*/ 3562424 w 3606686"/>
              <a:gd name="connsiteY3" fmla="*/ 388961 h 4956850"/>
              <a:gd name="connsiteX4" fmla="*/ 3445881 w 3606686"/>
              <a:gd name="connsiteY4" fmla="*/ 2555658 h 4956850"/>
              <a:gd name="connsiteX5" fmla="*/ 3076058 w 3606686"/>
              <a:gd name="connsiteY5" fmla="*/ 4835447 h 4956850"/>
              <a:gd name="connsiteX6" fmla="*/ 72732 w 3606686"/>
              <a:gd name="connsiteY6" fmla="*/ 4485033 h 4956850"/>
              <a:gd name="connsiteX0" fmla="*/ 72732 w 3621005"/>
              <a:gd name="connsiteY0" fmla="*/ 4481211 h 4953028"/>
              <a:gd name="connsiteX1" fmla="*/ 186175 w 3621005"/>
              <a:gd name="connsiteY1" fmla="*/ 2117541 h 4953028"/>
              <a:gd name="connsiteX2" fmla="*/ 519298 w 3621005"/>
              <a:gd name="connsiteY2" fmla="*/ 118292 h 4953028"/>
              <a:gd name="connsiteX3" fmla="*/ 3562424 w 3621005"/>
              <a:gd name="connsiteY3" fmla="*/ 385139 h 4953028"/>
              <a:gd name="connsiteX4" fmla="*/ 3445881 w 3621005"/>
              <a:gd name="connsiteY4" fmla="*/ 2551836 h 4953028"/>
              <a:gd name="connsiteX5" fmla="*/ 3076058 w 3621005"/>
              <a:gd name="connsiteY5" fmla="*/ 4831625 h 4953028"/>
              <a:gd name="connsiteX6" fmla="*/ 72732 w 3621005"/>
              <a:gd name="connsiteY6" fmla="*/ 4481211 h 4953028"/>
              <a:gd name="connsiteX0" fmla="*/ 72732 w 3637851"/>
              <a:gd name="connsiteY0" fmla="*/ 4493236 h 4965053"/>
              <a:gd name="connsiteX1" fmla="*/ 186175 w 3637851"/>
              <a:gd name="connsiteY1" fmla="*/ 2129566 h 4965053"/>
              <a:gd name="connsiteX2" fmla="*/ 519298 w 3637851"/>
              <a:gd name="connsiteY2" fmla="*/ 130317 h 4965053"/>
              <a:gd name="connsiteX3" fmla="*/ 3562424 w 3637851"/>
              <a:gd name="connsiteY3" fmla="*/ 397164 h 4965053"/>
              <a:gd name="connsiteX4" fmla="*/ 3445881 w 3637851"/>
              <a:gd name="connsiteY4" fmla="*/ 2563861 h 4965053"/>
              <a:gd name="connsiteX5" fmla="*/ 3076058 w 3637851"/>
              <a:gd name="connsiteY5" fmla="*/ 4843650 h 4965053"/>
              <a:gd name="connsiteX6" fmla="*/ 72732 w 3637851"/>
              <a:gd name="connsiteY6" fmla="*/ 4493236 h 4965053"/>
              <a:gd name="connsiteX0" fmla="*/ 72732 w 3637852"/>
              <a:gd name="connsiteY0" fmla="*/ 4493236 h 4904270"/>
              <a:gd name="connsiteX1" fmla="*/ 186175 w 3637852"/>
              <a:gd name="connsiteY1" fmla="*/ 2129566 h 4904270"/>
              <a:gd name="connsiteX2" fmla="*/ 519298 w 3637852"/>
              <a:gd name="connsiteY2" fmla="*/ 130317 h 4904270"/>
              <a:gd name="connsiteX3" fmla="*/ 3562424 w 3637852"/>
              <a:gd name="connsiteY3" fmla="*/ 397164 h 4904270"/>
              <a:gd name="connsiteX4" fmla="*/ 3445881 w 3637852"/>
              <a:gd name="connsiteY4" fmla="*/ 2563861 h 4904270"/>
              <a:gd name="connsiteX5" fmla="*/ 3076058 w 3637852"/>
              <a:gd name="connsiteY5" fmla="*/ 4843650 h 4904270"/>
              <a:gd name="connsiteX6" fmla="*/ 72732 w 3637852"/>
              <a:gd name="connsiteY6" fmla="*/ 4493236 h 4904270"/>
              <a:gd name="connsiteX0" fmla="*/ 72732 w 3637852"/>
              <a:gd name="connsiteY0" fmla="*/ 4493236 h 4904270"/>
              <a:gd name="connsiteX1" fmla="*/ 186175 w 3637852"/>
              <a:gd name="connsiteY1" fmla="*/ 2129566 h 4904270"/>
              <a:gd name="connsiteX2" fmla="*/ 519298 w 3637852"/>
              <a:gd name="connsiteY2" fmla="*/ 130317 h 4904270"/>
              <a:gd name="connsiteX3" fmla="*/ 3562424 w 3637852"/>
              <a:gd name="connsiteY3" fmla="*/ 397164 h 4904270"/>
              <a:gd name="connsiteX4" fmla="*/ 3445881 w 3637852"/>
              <a:gd name="connsiteY4" fmla="*/ 2563861 h 4904270"/>
              <a:gd name="connsiteX5" fmla="*/ 3076058 w 3637852"/>
              <a:gd name="connsiteY5" fmla="*/ 4843650 h 4904270"/>
              <a:gd name="connsiteX6" fmla="*/ 72732 w 3637852"/>
              <a:gd name="connsiteY6" fmla="*/ 4493236 h 4904270"/>
              <a:gd name="connsiteX0" fmla="*/ 72732 w 3637852"/>
              <a:gd name="connsiteY0" fmla="*/ 4495673 h 4906707"/>
              <a:gd name="connsiteX1" fmla="*/ 186175 w 3637852"/>
              <a:gd name="connsiteY1" fmla="*/ 2132003 h 4906707"/>
              <a:gd name="connsiteX2" fmla="*/ 519298 w 3637852"/>
              <a:gd name="connsiteY2" fmla="*/ 132754 h 4906707"/>
              <a:gd name="connsiteX3" fmla="*/ 3562424 w 3637852"/>
              <a:gd name="connsiteY3" fmla="*/ 399601 h 4906707"/>
              <a:gd name="connsiteX4" fmla="*/ 3445881 w 3637852"/>
              <a:gd name="connsiteY4" fmla="*/ 2566298 h 4906707"/>
              <a:gd name="connsiteX5" fmla="*/ 3076058 w 3637852"/>
              <a:gd name="connsiteY5" fmla="*/ 4846087 h 4906707"/>
              <a:gd name="connsiteX6" fmla="*/ 72732 w 3637852"/>
              <a:gd name="connsiteY6" fmla="*/ 4495673 h 4906707"/>
              <a:gd name="connsiteX0" fmla="*/ 72732 w 3769337"/>
              <a:gd name="connsiteY0" fmla="*/ 4500514 h 4911548"/>
              <a:gd name="connsiteX1" fmla="*/ 186175 w 3769337"/>
              <a:gd name="connsiteY1" fmla="*/ 2136844 h 4911548"/>
              <a:gd name="connsiteX2" fmla="*/ 519298 w 3769337"/>
              <a:gd name="connsiteY2" fmla="*/ 165170 h 4911548"/>
              <a:gd name="connsiteX3" fmla="*/ 3562424 w 3769337"/>
              <a:gd name="connsiteY3" fmla="*/ 404442 h 4911548"/>
              <a:gd name="connsiteX4" fmla="*/ 3445881 w 3769337"/>
              <a:gd name="connsiteY4" fmla="*/ 2571139 h 4911548"/>
              <a:gd name="connsiteX5" fmla="*/ 3076058 w 3769337"/>
              <a:gd name="connsiteY5" fmla="*/ 4850928 h 4911548"/>
              <a:gd name="connsiteX6" fmla="*/ 72732 w 3769337"/>
              <a:gd name="connsiteY6" fmla="*/ 4500514 h 4911548"/>
              <a:gd name="connsiteX0" fmla="*/ 72732 w 3769337"/>
              <a:gd name="connsiteY0" fmla="*/ 4500514 h 4911548"/>
              <a:gd name="connsiteX1" fmla="*/ 186175 w 3769337"/>
              <a:gd name="connsiteY1" fmla="*/ 2136844 h 4911548"/>
              <a:gd name="connsiteX2" fmla="*/ 519298 w 3769337"/>
              <a:gd name="connsiteY2" fmla="*/ 165170 h 4911548"/>
              <a:gd name="connsiteX3" fmla="*/ 3562424 w 3769337"/>
              <a:gd name="connsiteY3" fmla="*/ 404442 h 4911548"/>
              <a:gd name="connsiteX4" fmla="*/ 3445881 w 3769337"/>
              <a:gd name="connsiteY4" fmla="*/ 2571139 h 4911548"/>
              <a:gd name="connsiteX5" fmla="*/ 3076058 w 3769337"/>
              <a:gd name="connsiteY5" fmla="*/ 4850928 h 4911548"/>
              <a:gd name="connsiteX6" fmla="*/ 72732 w 3769337"/>
              <a:gd name="connsiteY6" fmla="*/ 4500514 h 4911548"/>
              <a:gd name="connsiteX0" fmla="*/ 72732 w 3635440"/>
              <a:gd name="connsiteY0" fmla="*/ 4500514 h 4911548"/>
              <a:gd name="connsiteX1" fmla="*/ 186175 w 3635440"/>
              <a:gd name="connsiteY1" fmla="*/ 2136844 h 4911548"/>
              <a:gd name="connsiteX2" fmla="*/ 519298 w 3635440"/>
              <a:gd name="connsiteY2" fmla="*/ 165170 h 4911548"/>
              <a:gd name="connsiteX3" fmla="*/ 3562424 w 3635440"/>
              <a:gd name="connsiteY3" fmla="*/ 404442 h 4911548"/>
              <a:gd name="connsiteX4" fmla="*/ 3445881 w 3635440"/>
              <a:gd name="connsiteY4" fmla="*/ 2571139 h 4911548"/>
              <a:gd name="connsiteX5" fmla="*/ 3076058 w 3635440"/>
              <a:gd name="connsiteY5" fmla="*/ 4850928 h 4911548"/>
              <a:gd name="connsiteX6" fmla="*/ 72732 w 3635440"/>
              <a:gd name="connsiteY6" fmla="*/ 4500514 h 4911548"/>
              <a:gd name="connsiteX0" fmla="*/ 72732 w 3632630"/>
              <a:gd name="connsiteY0" fmla="*/ 4500514 h 4911548"/>
              <a:gd name="connsiteX1" fmla="*/ 186175 w 3632630"/>
              <a:gd name="connsiteY1" fmla="*/ 2136844 h 4911548"/>
              <a:gd name="connsiteX2" fmla="*/ 519298 w 3632630"/>
              <a:gd name="connsiteY2" fmla="*/ 165170 h 4911548"/>
              <a:gd name="connsiteX3" fmla="*/ 3562424 w 3632630"/>
              <a:gd name="connsiteY3" fmla="*/ 404442 h 4911548"/>
              <a:gd name="connsiteX4" fmla="*/ 3445881 w 3632630"/>
              <a:gd name="connsiteY4" fmla="*/ 2571139 h 4911548"/>
              <a:gd name="connsiteX5" fmla="*/ 3076058 w 3632630"/>
              <a:gd name="connsiteY5" fmla="*/ 4850928 h 4911548"/>
              <a:gd name="connsiteX6" fmla="*/ 72732 w 3632630"/>
              <a:gd name="connsiteY6" fmla="*/ 4500514 h 4911548"/>
              <a:gd name="connsiteX0" fmla="*/ 71201 w 3631098"/>
              <a:gd name="connsiteY0" fmla="*/ 4492934 h 4903968"/>
              <a:gd name="connsiteX1" fmla="*/ 184644 w 3631098"/>
              <a:gd name="connsiteY1" fmla="*/ 2129264 h 4903968"/>
              <a:gd name="connsiteX2" fmla="*/ 462615 w 3631098"/>
              <a:gd name="connsiteY2" fmla="*/ 168620 h 4903968"/>
              <a:gd name="connsiteX3" fmla="*/ 3560893 w 3631098"/>
              <a:gd name="connsiteY3" fmla="*/ 396862 h 4903968"/>
              <a:gd name="connsiteX4" fmla="*/ 3444350 w 3631098"/>
              <a:gd name="connsiteY4" fmla="*/ 2563559 h 4903968"/>
              <a:gd name="connsiteX5" fmla="*/ 3074527 w 3631098"/>
              <a:gd name="connsiteY5" fmla="*/ 4843348 h 4903968"/>
              <a:gd name="connsiteX6" fmla="*/ 71201 w 3631098"/>
              <a:gd name="connsiteY6" fmla="*/ 4492934 h 4903968"/>
              <a:gd name="connsiteX0" fmla="*/ 71201 w 3631098"/>
              <a:gd name="connsiteY0" fmla="*/ 4492934 h 4880517"/>
              <a:gd name="connsiteX1" fmla="*/ 184644 w 3631098"/>
              <a:gd name="connsiteY1" fmla="*/ 2129264 h 4880517"/>
              <a:gd name="connsiteX2" fmla="*/ 462615 w 3631098"/>
              <a:gd name="connsiteY2" fmla="*/ 168620 h 4880517"/>
              <a:gd name="connsiteX3" fmla="*/ 3560893 w 3631098"/>
              <a:gd name="connsiteY3" fmla="*/ 396862 h 4880517"/>
              <a:gd name="connsiteX4" fmla="*/ 3444350 w 3631098"/>
              <a:gd name="connsiteY4" fmla="*/ 2563559 h 4880517"/>
              <a:gd name="connsiteX5" fmla="*/ 3096587 w 3631098"/>
              <a:gd name="connsiteY5" fmla="*/ 4815772 h 4880517"/>
              <a:gd name="connsiteX6" fmla="*/ 71201 w 3631098"/>
              <a:gd name="connsiteY6" fmla="*/ 4492934 h 4880517"/>
              <a:gd name="connsiteX0" fmla="*/ 71201 w 3631098"/>
              <a:gd name="connsiteY0" fmla="*/ 4492934 h 4889885"/>
              <a:gd name="connsiteX1" fmla="*/ 184644 w 3631098"/>
              <a:gd name="connsiteY1" fmla="*/ 2129264 h 4889885"/>
              <a:gd name="connsiteX2" fmla="*/ 462615 w 3631098"/>
              <a:gd name="connsiteY2" fmla="*/ 168620 h 4889885"/>
              <a:gd name="connsiteX3" fmla="*/ 3560893 w 3631098"/>
              <a:gd name="connsiteY3" fmla="*/ 396862 h 4889885"/>
              <a:gd name="connsiteX4" fmla="*/ 3444350 w 3631098"/>
              <a:gd name="connsiteY4" fmla="*/ 2563559 h 4889885"/>
              <a:gd name="connsiteX5" fmla="*/ 3096587 w 3631098"/>
              <a:gd name="connsiteY5" fmla="*/ 4815772 h 4889885"/>
              <a:gd name="connsiteX6" fmla="*/ 71201 w 3631098"/>
              <a:gd name="connsiteY6" fmla="*/ 4492934 h 4889885"/>
              <a:gd name="connsiteX0" fmla="*/ 71201 w 3631098"/>
              <a:gd name="connsiteY0" fmla="*/ 4492934 h 4875861"/>
              <a:gd name="connsiteX1" fmla="*/ 184644 w 3631098"/>
              <a:gd name="connsiteY1" fmla="*/ 2129264 h 4875861"/>
              <a:gd name="connsiteX2" fmla="*/ 462615 w 3631098"/>
              <a:gd name="connsiteY2" fmla="*/ 168620 h 4875861"/>
              <a:gd name="connsiteX3" fmla="*/ 3560893 w 3631098"/>
              <a:gd name="connsiteY3" fmla="*/ 396862 h 4875861"/>
              <a:gd name="connsiteX4" fmla="*/ 3444350 w 3631098"/>
              <a:gd name="connsiteY4" fmla="*/ 2563559 h 4875861"/>
              <a:gd name="connsiteX5" fmla="*/ 3096587 w 3631098"/>
              <a:gd name="connsiteY5" fmla="*/ 4815772 h 4875861"/>
              <a:gd name="connsiteX6" fmla="*/ 71201 w 3631098"/>
              <a:gd name="connsiteY6" fmla="*/ 4492934 h 4875861"/>
              <a:gd name="connsiteX0" fmla="*/ 71201 w 3631098"/>
              <a:gd name="connsiteY0" fmla="*/ 4492934 h 4889885"/>
              <a:gd name="connsiteX1" fmla="*/ 184644 w 3631098"/>
              <a:gd name="connsiteY1" fmla="*/ 2129264 h 4889885"/>
              <a:gd name="connsiteX2" fmla="*/ 462615 w 3631098"/>
              <a:gd name="connsiteY2" fmla="*/ 168620 h 4889885"/>
              <a:gd name="connsiteX3" fmla="*/ 3560893 w 3631098"/>
              <a:gd name="connsiteY3" fmla="*/ 396862 h 4889885"/>
              <a:gd name="connsiteX4" fmla="*/ 3444350 w 3631098"/>
              <a:gd name="connsiteY4" fmla="*/ 2563559 h 4889885"/>
              <a:gd name="connsiteX5" fmla="*/ 3096587 w 3631098"/>
              <a:gd name="connsiteY5" fmla="*/ 4815772 h 4889885"/>
              <a:gd name="connsiteX6" fmla="*/ 71201 w 3631098"/>
              <a:gd name="connsiteY6" fmla="*/ 4492934 h 4889885"/>
              <a:gd name="connsiteX0" fmla="*/ 71201 w 3631098"/>
              <a:gd name="connsiteY0" fmla="*/ 4492934 h 4903782"/>
              <a:gd name="connsiteX1" fmla="*/ 184644 w 3631098"/>
              <a:gd name="connsiteY1" fmla="*/ 2129264 h 4903782"/>
              <a:gd name="connsiteX2" fmla="*/ 462615 w 3631098"/>
              <a:gd name="connsiteY2" fmla="*/ 168620 h 4903782"/>
              <a:gd name="connsiteX3" fmla="*/ 3560893 w 3631098"/>
              <a:gd name="connsiteY3" fmla="*/ 396862 h 4903782"/>
              <a:gd name="connsiteX4" fmla="*/ 3444350 w 3631098"/>
              <a:gd name="connsiteY4" fmla="*/ 2563559 h 4903782"/>
              <a:gd name="connsiteX5" fmla="*/ 3057982 w 3631098"/>
              <a:gd name="connsiteY5" fmla="*/ 4832318 h 4903782"/>
              <a:gd name="connsiteX6" fmla="*/ 71201 w 3631098"/>
              <a:gd name="connsiteY6" fmla="*/ 4492934 h 490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1098" h="4903782">
                <a:moveTo>
                  <a:pt x="71201" y="4492934"/>
                </a:moveTo>
                <a:cubicBezTo>
                  <a:pt x="-116716" y="4264790"/>
                  <a:pt x="119408" y="2849983"/>
                  <a:pt x="184644" y="2129264"/>
                </a:cubicBezTo>
                <a:cubicBezTo>
                  <a:pt x="249880" y="1408545"/>
                  <a:pt x="175485" y="420957"/>
                  <a:pt x="462615" y="168620"/>
                </a:cubicBezTo>
                <a:cubicBezTo>
                  <a:pt x="811006" y="-138818"/>
                  <a:pt x="3073129" y="-4133"/>
                  <a:pt x="3560893" y="396862"/>
                </a:cubicBezTo>
                <a:cubicBezTo>
                  <a:pt x="3745324" y="577250"/>
                  <a:pt x="3516220" y="1754458"/>
                  <a:pt x="3444350" y="2563559"/>
                </a:cubicBezTo>
                <a:cubicBezTo>
                  <a:pt x="3355936" y="3295448"/>
                  <a:pt x="3355445" y="4632090"/>
                  <a:pt x="3057982" y="4832318"/>
                </a:cubicBezTo>
                <a:cubicBezTo>
                  <a:pt x="2760519" y="5032546"/>
                  <a:pt x="324489" y="4777527"/>
                  <a:pt x="71201" y="4492934"/>
                </a:cubicBezTo>
                <a:close/>
              </a:path>
            </a:pathLst>
          </a:custGeom>
          <a:solidFill>
            <a:schemeClr val="bg1">
              <a:lumMod val="95000"/>
            </a:schemeClr>
          </a:solidFill>
        </p:spPr>
        <p:txBody>
          <a:bodyPr tIns="685800" rtlCol="0">
            <a:normAutofit/>
          </a:bodyPr>
          <a:lstStyle>
            <a:lvl1pPr marL="34290" indent="0" algn="ctr">
              <a:lnSpc>
                <a:spcPct val="100000"/>
              </a:lnSpc>
              <a:buFontTx/>
              <a:buNone/>
              <a:defRPr sz="1100"/>
            </a:lvl1pPr>
          </a:lstStyle>
          <a:p>
            <a:pPr lvl="0"/>
            <a:r>
              <a:rPr lang="en-US" noProof="0" smtClean="0"/>
              <a:t>Click icon to add picture</a:t>
            </a:r>
            <a:endParaRPr lang="en-US" noProof="0"/>
          </a:p>
        </p:txBody>
      </p:sp>
      <p:sp>
        <p:nvSpPr>
          <p:cNvPr id="309" name="Picture Placeholder 7"/>
          <p:cNvSpPr>
            <a:spLocks noGrp="1"/>
          </p:cNvSpPr>
          <p:nvPr>
            <p:ph type="pic" sz="quarter" idx="11"/>
          </p:nvPr>
        </p:nvSpPr>
        <p:spPr>
          <a:xfrm>
            <a:off x="2684860" y="1468668"/>
            <a:ext cx="3168836" cy="2364013"/>
          </a:xfrm>
          <a:custGeom>
            <a:avLst/>
            <a:gdLst>
              <a:gd name="connsiteX0" fmla="*/ 0 w 4648200"/>
              <a:gd name="connsiteY0" fmla="*/ 508010 h 3048000"/>
              <a:gd name="connsiteX1" fmla="*/ 508010 w 4648200"/>
              <a:gd name="connsiteY1" fmla="*/ 0 h 3048000"/>
              <a:gd name="connsiteX2" fmla="*/ 4140190 w 4648200"/>
              <a:gd name="connsiteY2" fmla="*/ 0 h 3048000"/>
              <a:gd name="connsiteX3" fmla="*/ 4648200 w 4648200"/>
              <a:gd name="connsiteY3" fmla="*/ 508010 h 3048000"/>
              <a:gd name="connsiteX4" fmla="*/ 4648200 w 4648200"/>
              <a:gd name="connsiteY4" fmla="*/ 2539990 h 3048000"/>
              <a:gd name="connsiteX5" fmla="*/ 4140190 w 4648200"/>
              <a:gd name="connsiteY5" fmla="*/ 3048000 h 3048000"/>
              <a:gd name="connsiteX6" fmla="*/ 508010 w 4648200"/>
              <a:gd name="connsiteY6" fmla="*/ 3048000 h 3048000"/>
              <a:gd name="connsiteX7" fmla="*/ 0 w 4648200"/>
              <a:gd name="connsiteY7" fmla="*/ 2539990 h 3048000"/>
              <a:gd name="connsiteX8" fmla="*/ 0 w 4648200"/>
              <a:gd name="connsiteY8" fmla="*/ 508010 h 3048000"/>
              <a:gd name="connsiteX0" fmla="*/ 0 w 4648200"/>
              <a:gd name="connsiteY0" fmla="*/ 615015 h 3155005"/>
              <a:gd name="connsiteX1" fmla="*/ 498283 w 4648200"/>
              <a:gd name="connsiteY1" fmla="*/ 0 h 3155005"/>
              <a:gd name="connsiteX2" fmla="*/ 4140190 w 4648200"/>
              <a:gd name="connsiteY2" fmla="*/ 107005 h 3155005"/>
              <a:gd name="connsiteX3" fmla="*/ 4648200 w 4648200"/>
              <a:gd name="connsiteY3" fmla="*/ 615015 h 3155005"/>
              <a:gd name="connsiteX4" fmla="*/ 4648200 w 4648200"/>
              <a:gd name="connsiteY4" fmla="*/ 2646995 h 3155005"/>
              <a:gd name="connsiteX5" fmla="*/ 4140190 w 4648200"/>
              <a:gd name="connsiteY5" fmla="*/ 3155005 h 3155005"/>
              <a:gd name="connsiteX6" fmla="*/ 508010 w 4648200"/>
              <a:gd name="connsiteY6" fmla="*/ 3155005 h 3155005"/>
              <a:gd name="connsiteX7" fmla="*/ 0 w 4648200"/>
              <a:gd name="connsiteY7" fmla="*/ 2646995 h 3155005"/>
              <a:gd name="connsiteX8" fmla="*/ 0 w 4648200"/>
              <a:gd name="connsiteY8" fmla="*/ 615015 h 3155005"/>
              <a:gd name="connsiteX0" fmla="*/ 0 w 4726021"/>
              <a:gd name="connsiteY0" fmla="*/ 537194 h 3155005"/>
              <a:gd name="connsiteX1" fmla="*/ 576104 w 4726021"/>
              <a:gd name="connsiteY1" fmla="*/ 0 h 3155005"/>
              <a:gd name="connsiteX2" fmla="*/ 4218011 w 4726021"/>
              <a:gd name="connsiteY2" fmla="*/ 107005 h 3155005"/>
              <a:gd name="connsiteX3" fmla="*/ 4726021 w 4726021"/>
              <a:gd name="connsiteY3" fmla="*/ 615015 h 3155005"/>
              <a:gd name="connsiteX4" fmla="*/ 4726021 w 4726021"/>
              <a:gd name="connsiteY4" fmla="*/ 2646995 h 3155005"/>
              <a:gd name="connsiteX5" fmla="*/ 4218011 w 4726021"/>
              <a:gd name="connsiteY5" fmla="*/ 3155005 h 3155005"/>
              <a:gd name="connsiteX6" fmla="*/ 585831 w 4726021"/>
              <a:gd name="connsiteY6" fmla="*/ 3155005 h 3155005"/>
              <a:gd name="connsiteX7" fmla="*/ 77821 w 4726021"/>
              <a:gd name="connsiteY7" fmla="*/ 2646995 h 3155005"/>
              <a:gd name="connsiteX8" fmla="*/ 0 w 4726021"/>
              <a:gd name="connsiteY8" fmla="*/ 537194 h 3155005"/>
              <a:gd name="connsiteX0" fmla="*/ 66880 w 4792901"/>
              <a:gd name="connsiteY0" fmla="*/ 537194 h 3155005"/>
              <a:gd name="connsiteX1" fmla="*/ 642984 w 4792901"/>
              <a:gd name="connsiteY1" fmla="*/ 0 h 3155005"/>
              <a:gd name="connsiteX2" fmla="*/ 4284891 w 4792901"/>
              <a:gd name="connsiteY2" fmla="*/ 107005 h 3155005"/>
              <a:gd name="connsiteX3" fmla="*/ 4792901 w 4792901"/>
              <a:gd name="connsiteY3" fmla="*/ 615015 h 3155005"/>
              <a:gd name="connsiteX4" fmla="*/ 4792901 w 4792901"/>
              <a:gd name="connsiteY4" fmla="*/ 2646995 h 3155005"/>
              <a:gd name="connsiteX5" fmla="*/ 4284891 w 4792901"/>
              <a:gd name="connsiteY5" fmla="*/ 3155005 h 3155005"/>
              <a:gd name="connsiteX6" fmla="*/ 652711 w 4792901"/>
              <a:gd name="connsiteY6" fmla="*/ 3155005 h 3155005"/>
              <a:gd name="connsiteX7" fmla="*/ 144701 w 4792901"/>
              <a:gd name="connsiteY7" fmla="*/ 2646995 h 3155005"/>
              <a:gd name="connsiteX8" fmla="*/ 66880 w 4792901"/>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37194 h 3155005"/>
              <a:gd name="connsiteX1" fmla="*/ 683358 w 4833275"/>
              <a:gd name="connsiteY1" fmla="*/ 0 h 3155005"/>
              <a:gd name="connsiteX2" fmla="*/ 4325265 w 4833275"/>
              <a:gd name="connsiteY2" fmla="*/ 107005 h 3155005"/>
              <a:gd name="connsiteX3" fmla="*/ 4833275 w 4833275"/>
              <a:gd name="connsiteY3" fmla="*/ 615015 h 3155005"/>
              <a:gd name="connsiteX4" fmla="*/ 4833275 w 4833275"/>
              <a:gd name="connsiteY4" fmla="*/ 2646995 h 3155005"/>
              <a:gd name="connsiteX5" fmla="*/ 4325265 w 4833275"/>
              <a:gd name="connsiteY5" fmla="*/ 3155005 h 3155005"/>
              <a:gd name="connsiteX6" fmla="*/ 693085 w 4833275"/>
              <a:gd name="connsiteY6" fmla="*/ 3155005 h 3155005"/>
              <a:gd name="connsiteX7" fmla="*/ 185075 w 4833275"/>
              <a:gd name="connsiteY7" fmla="*/ 2646995 h 3155005"/>
              <a:gd name="connsiteX8" fmla="*/ 107254 w 4833275"/>
              <a:gd name="connsiteY8" fmla="*/ 537194 h 3155005"/>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07254 w 4833275"/>
              <a:gd name="connsiteY0" fmla="*/ 595560 h 3213371"/>
              <a:gd name="connsiteX1" fmla="*/ 1879860 w 4833275"/>
              <a:gd name="connsiteY1" fmla="*/ 0 h 3213371"/>
              <a:gd name="connsiteX2" fmla="*/ 4325265 w 4833275"/>
              <a:gd name="connsiteY2" fmla="*/ 165371 h 3213371"/>
              <a:gd name="connsiteX3" fmla="*/ 4833275 w 4833275"/>
              <a:gd name="connsiteY3" fmla="*/ 673381 h 3213371"/>
              <a:gd name="connsiteX4" fmla="*/ 4833275 w 4833275"/>
              <a:gd name="connsiteY4" fmla="*/ 2705361 h 3213371"/>
              <a:gd name="connsiteX5" fmla="*/ 4325265 w 4833275"/>
              <a:gd name="connsiteY5" fmla="*/ 3213371 h 3213371"/>
              <a:gd name="connsiteX6" fmla="*/ 693085 w 4833275"/>
              <a:gd name="connsiteY6" fmla="*/ 3213371 h 3213371"/>
              <a:gd name="connsiteX7" fmla="*/ 185075 w 4833275"/>
              <a:gd name="connsiteY7" fmla="*/ 2705361 h 3213371"/>
              <a:gd name="connsiteX8" fmla="*/ 107254 w 4833275"/>
              <a:gd name="connsiteY8" fmla="*/ 59556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680146 w 4820336"/>
              <a:gd name="connsiteY6" fmla="*/ 3213371 h 3213371"/>
              <a:gd name="connsiteX7" fmla="*/ 172136 w 4820336"/>
              <a:gd name="connsiteY7" fmla="*/ 2705361 h 3213371"/>
              <a:gd name="connsiteX8" fmla="*/ 123498 w 4820336"/>
              <a:gd name="connsiteY8"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123498 w 4820336"/>
              <a:gd name="connsiteY0" fmla="*/ 469100 h 3213371"/>
              <a:gd name="connsiteX1" fmla="*/ 1866921 w 4820336"/>
              <a:gd name="connsiteY1" fmla="*/ 0 h 3213371"/>
              <a:gd name="connsiteX2" fmla="*/ 4312326 w 4820336"/>
              <a:gd name="connsiteY2" fmla="*/ 165371 h 3213371"/>
              <a:gd name="connsiteX3" fmla="*/ 4820336 w 4820336"/>
              <a:gd name="connsiteY3" fmla="*/ 673381 h 3213371"/>
              <a:gd name="connsiteX4" fmla="*/ 4820336 w 4820336"/>
              <a:gd name="connsiteY4" fmla="*/ 2705361 h 3213371"/>
              <a:gd name="connsiteX5" fmla="*/ 4312326 w 4820336"/>
              <a:gd name="connsiteY5" fmla="*/ 3213371 h 3213371"/>
              <a:gd name="connsiteX6" fmla="*/ 172136 w 4820336"/>
              <a:gd name="connsiteY6" fmla="*/ 2705361 h 3213371"/>
              <a:gd name="connsiteX7" fmla="*/ 123498 w 4820336"/>
              <a:gd name="connsiteY7" fmla="*/ 469100 h 3213371"/>
              <a:gd name="connsiteX0" fmla="*/ 38586 w 4735424"/>
              <a:gd name="connsiteY0" fmla="*/ 469100 h 3213371"/>
              <a:gd name="connsiteX1" fmla="*/ 1782009 w 4735424"/>
              <a:gd name="connsiteY1" fmla="*/ 0 h 3213371"/>
              <a:gd name="connsiteX2" fmla="*/ 4227414 w 4735424"/>
              <a:gd name="connsiteY2" fmla="*/ 165371 h 3213371"/>
              <a:gd name="connsiteX3" fmla="*/ 4735424 w 4735424"/>
              <a:gd name="connsiteY3" fmla="*/ 673381 h 3213371"/>
              <a:gd name="connsiteX4" fmla="*/ 4735424 w 4735424"/>
              <a:gd name="connsiteY4" fmla="*/ 2705361 h 3213371"/>
              <a:gd name="connsiteX5" fmla="*/ 4227414 w 4735424"/>
              <a:gd name="connsiteY5" fmla="*/ 3213371 h 3213371"/>
              <a:gd name="connsiteX6" fmla="*/ 87224 w 4735424"/>
              <a:gd name="connsiteY6" fmla="*/ 2705361 h 3213371"/>
              <a:gd name="connsiteX7" fmla="*/ 38586 w 4735424"/>
              <a:gd name="connsiteY7" fmla="*/ 469100 h 3213371"/>
              <a:gd name="connsiteX0" fmla="*/ 647738 w 5344576"/>
              <a:gd name="connsiteY0" fmla="*/ 469100 h 3213371"/>
              <a:gd name="connsiteX1" fmla="*/ 2391161 w 5344576"/>
              <a:gd name="connsiteY1" fmla="*/ 0 h 3213371"/>
              <a:gd name="connsiteX2" fmla="*/ 4836566 w 5344576"/>
              <a:gd name="connsiteY2" fmla="*/ 165371 h 3213371"/>
              <a:gd name="connsiteX3" fmla="*/ 5344576 w 5344576"/>
              <a:gd name="connsiteY3" fmla="*/ 673381 h 3213371"/>
              <a:gd name="connsiteX4" fmla="*/ 5344576 w 5344576"/>
              <a:gd name="connsiteY4" fmla="*/ 2705361 h 3213371"/>
              <a:gd name="connsiteX5" fmla="*/ 4836566 w 5344576"/>
              <a:gd name="connsiteY5" fmla="*/ 3213371 h 3213371"/>
              <a:gd name="connsiteX6" fmla="*/ 696376 w 5344576"/>
              <a:gd name="connsiteY6" fmla="*/ 2705361 h 3213371"/>
              <a:gd name="connsiteX7" fmla="*/ 647738 w 5344576"/>
              <a:gd name="connsiteY7" fmla="*/ 469100 h 3213371"/>
              <a:gd name="connsiteX0" fmla="*/ 245703 w 4942541"/>
              <a:gd name="connsiteY0" fmla="*/ 469100 h 3213371"/>
              <a:gd name="connsiteX1" fmla="*/ 1989126 w 4942541"/>
              <a:gd name="connsiteY1" fmla="*/ 0 h 3213371"/>
              <a:gd name="connsiteX2" fmla="*/ 4434531 w 4942541"/>
              <a:gd name="connsiteY2" fmla="*/ 165371 h 3213371"/>
              <a:gd name="connsiteX3" fmla="*/ 4942541 w 4942541"/>
              <a:gd name="connsiteY3" fmla="*/ 673381 h 3213371"/>
              <a:gd name="connsiteX4" fmla="*/ 4942541 w 4942541"/>
              <a:gd name="connsiteY4" fmla="*/ 2705361 h 3213371"/>
              <a:gd name="connsiteX5" fmla="*/ 4434531 w 4942541"/>
              <a:gd name="connsiteY5" fmla="*/ 3213371 h 3213371"/>
              <a:gd name="connsiteX6" fmla="*/ 294341 w 4942541"/>
              <a:gd name="connsiteY6" fmla="*/ 2705361 h 3213371"/>
              <a:gd name="connsiteX7" fmla="*/ 245703 w 4942541"/>
              <a:gd name="connsiteY7" fmla="*/ 469100 h 3213371"/>
              <a:gd name="connsiteX0" fmla="*/ 245703 w 4942541"/>
              <a:gd name="connsiteY0" fmla="*/ 469100 h 2972278"/>
              <a:gd name="connsiteX1" fmla="*/ 1989126 w 4942541"/>
              <a:gd name="connsiteY1" fmla="*/ 0 h 2972278"/>
              <a:gd name="connsiteX2" fmla="*/ 4434531 w 4942541"/>
              <a:gd name="connsiteY2" fmla="*/ 165371 h 2972278"/>
              <a:gd name="connsiteX3" fmla="*/ 4942541 w 4942541"/>
              <a:gd name="connsiteY3" fmla="*/ 673381 h 2972278"/>
              <a:gd name="connsiteX4" fmla="*/ 4942541 w 4942541"/>
              <a:gd name="connsiteY4" fmla="*/ 2705361 h 2972278"/>
              <a:gd name="connsiteX5" fmla="*/ 294341 w 4942541"/>
              <a:gd name="connsiteY5" fmla="*/ 2705361 h 2972278"/>
              <a:gd name="connsiteX6" fmla="*/ 245703 w 4942541"/>
              <a:gd name="connsiteY6" fmla="*/ 469100 h 2972278"/>
              <a:gd name="connsiteX0" fmla="*/ 245703 w 4942541"/>
              <a:gd name="connsiteY0" fmla="*/ 469100 h 3107090"/>
              <a:gd name="connsiteX1" fmla="*/ 1989126 w 4942541"/>
              <a:gd name="connsiteY1" fmla="*/ 0 h 3107090"/>
              <a:gd name="connsiteX2" fmla="*/ 4434531 w 4942541"/>
              <a:gd name="connsiteY2" fmla="*/ 165371 h 3107090"/>
              <a:gd name="connsiteX3" fmla="*/ 4942541 w 4942541"/>
              <a:gd name="connsiteY3" fmla="*/ 673381 h 3107090"/>
              <a:gd name="connsiteX4" fmla="*/ 4942541 w 4942541"/>
              <a:gd name="connsiteY4" fmla="*/ 2705361 h 3107090"/>
              <a:gd name="connsiteX5" fmla="*/ 294341 w 4942541"/>
              <a:gd name="connsiteY5" fmla="*/ 2705361 h 3107090"/>
              <a:gd name="connsiteX6" fmla="*/ 245703 w 4942541"/>
              <a:gd name="connsiteY6" fmla="*/ 469100 h 3107090"/>
              <a:gd name="connsiteX0" fmla="*/ 245703 w 5158711"/>
              <a:gd name="connsiteY0" fmla="*/ 469100 h 3168774"/>
              <a:gd name="connsiteX1" fmla="*/ 1989126 w 5158711"/>
              <a:gd name="connsiteY1" fmla="*/ 0 h 3168774"/>
              <a:gd name="connsiteX2" fmla="*/ 4434531 w 5158711"/>
              <a:gd name="connsiteY2" fmla="*/ 165371 h 3168774"/>
              <a:gd name="connsiteX3" fmla="*/ 4942541 w 5158711"/>
              <a:gd name="connsiteY3" fmla="*/ 673381 h 3168774"/>
              <a:gd name="connsiteX4" fmla="*/ 4942541 w 5158711"/>
              <a:gd name="connsiteY4" fmla="*/ 2705361 h 3168774"/>
              <a:gd name="connsiteX5" fmla="*/ 294341 w 5158711"/>
              <a:gd name="connsiteY5" fmla="*/ 2705361 h 3168774"/>
              <a:gd name="connsiteX6" fmla="*/ 245703 w 5158711"/>
              <a:gd name="connsiteY6" fmla="*/ 469100 h 3168774"/>
              <a:gd name="connsiteX0" fmla="*/ 245703 w 5093860"/>
              <a:gd name="connsiteY0" fmla="*/ 469100 h 2993398"/>
              <a:gd name="connsiteX1" fmla="*/ 1989126 w 5093860"/>
              <a:gd name="connsiteY1" fmla="*/ 0 h 2993398"/>
              <a:gd name="connsiteX2" fmla="*/ 4434531 w 5093860"/>
              <a:gd name="connsiteY2" fmla="*/ 165371 h 2993398"/>
              <a:gd name="connsiteX3" fmla="*/ 4942541 w 5093860"/>
              <a:gd name="connsiteY3" fmla="*/ 673381 h 2993398"/>
              <a:gd name="connsiteX4" fmla="*/ 4942541 w 5093860"/>
              <a:gd name="connsiteY4" fmla="*/ 2705361 h 2993398"/>
              <a:gd name="connsiteX5" fmla="*/ 294341 w 5093860"/>
              <a:gd name="connsiteY5" fmla="*/ 2705361 h 2993398"/>
              <a:gd name="connsiteX6" fmla="*/ 245703 w 5093860"/>
              <a:gd name="connsiteY6" fmla="*/ 469100 h 2993398"/>
              <a:gd name="connsiteX0" fmla="*/ 367094 w 5065278"/>
              <a:gd name="connsiteY0" fmla="*/ 469100 h 3176208"/>
              <a:gd name="connsiteX1" fmla="*/ 2110517 w 5065278"/>
              <a:gd name="connsiteY1" fmla="*/ 0 h 3176208"/>
              <a:gd name="connsiteX2" fmla="*/ 4555922 w 5065278"/>
              <a:gd name="connsiteY2" fmla="*/ 165371 h 3176208"/>
              <a:gd name="connsiteX3" fmla="*/ 5063932 w 5065278"/>
              <a:gd name="connsiteY3" fmla="*/ 673381 h 3176208"/>
              <a:gd name="connsiteX4" fmla="*/ 4762374 w 5065278"/>
              <a:gd name="connsiteY4" fmla="*/ 2977735 h 3176208"/>
              <a:gd name="connsiteX5" fmla="*/ 415732 w 5065278"/>
              <a:gd name="connsiteY5" fmla="*/ 2705361 h 3176208"/>
              <a:gd name="connsiteX6" fmla="*/ 367094 w 5065278"/>
              <a:gd name="connsiteY6" fmla="*/ 469100 h 3176208"/>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215039"/>
              <a:gd name="connsiteX1" fmla="*/ 2110517 w 5098395"/>
              <a:gd name="connsiteY1" fmla="*/ 0 h 3215039"/>
              <a:gd name="connsiteX2" fmla="*/ 4555922 w 5098395"/>
              <a:gd name="connsiteY2" fmla="*/ 165371 h 3215039"/>
              <a:gd name="connsiteX3" fmla="*/ 5063932 w 5098395"/>
              <a:gd name="connsiteY3" fmla="*/ 673381 h 3215039"/>
              <a:gd name="connsiteX4" fmla="*/ 4762374 w 5098395"/>
              <a:gd name="connsiteY4" fmla="*/ 2977735 h 3215039"/>
              <a:gd name="connsiteX5" fmla="*/ 415732 w 5098395"/>
              <a:gd name="connsiteY5" fmla="*/ 2705361 h 3215039"/>
              <a:gd name="connsiteX6" fmla="*/ 367094 w 5098395"/>
              <a:gd name="connsiteY6" fmla="*/ 469100 h 3215039"/>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67094 w 5098395"/>
              <a:gd name="connsiteY0" fmla="*/ 469100 h 3176208"/>
              <a:gd name="connsiteX1" fmla="*/ 2110517 w 5098395"/>
              <a:gd name="connsiteY1" fmla="*/ 0 h 3176208"/>
              <a:gd name="connsiteX2" fmla="*/ 4555922 w 5098395"/>
              <a:gd name="connsiteY2" fmla="*/ 165371 h 3176208"/>
              <a:gd name="connsiteX3" fmla="*/ 5063932 w 5098395"/>
              <a:gd name="connsiteY3" fmla="*/ 673381 h 3176208"/>
              <a:gd name="connsiteX4" fmla="*/ 4762374 w 5098395"/>
              <a:gd name="connsiteY4" fmla="*/ 2977735 h 3176208"/>
              <a:gd name="connsiteX5" fmla="*/ 415732 w 5098395"/>
              <a:gd name="connsiteY5" fmla="*/ 2705361 h 3176208"/>
              <a:gd name="connsiteX6" fmla="*/ 367094 w 5098395"/>
              <a:gd name="connsiteY6" fmla="*/ 469100 h 3176208"/>
              <a:gd name="connsiteX0" fmla="*/ 315369 w 5046670"/>
              <a:gd name="connsiteY0" fmla="*/ 469100 h 3207262"/>
              <a:gd name="connsiteX1" fmla="*/ 2058792 w 5046670"/>
              <a:gd name="connsiteY1" fmla="*/ 0 h 3207262"/>
              <a:gd name="connsiteX2" fmla="*/ 4504197 w 5046670"/>
              <a:gd name="connsiteY2" fmla="*/ 165371 h 3207262"/>
              <a:gd name="connsiteX3" fmla="*/ 5012207 w 5046670"/>
              <a:gd name="connsiteY3" fmla="*/ 673381 h 3207262"/>
              <a:gd name="connsiteX4" fmla="*/ 4710649 w 5046670"/>
              <a:gd name="connsiteY4" fmla="*/ 2977735 h 3207262"/>
              <a:gd name="connsiteX5" fmla="*/ 451555 w 5046670"/>
              <a:gd name="connsiteY5" fmla="*/ 2802638 h 3207262"/>
              <a:gd name="connsiteX6" fmla="*/ 315369 w 5046670"/>
              <a:gd name="connsiteY6" fmla="*/ 469100 h 3207262"/>
              <a:gd name="connsiteX0" fmla="*/ 218392 w 4949693"/>
              <a:gd name="connsiteY0" fmla="*/ 469100 h 3166476"/>
              <a:gd name="connsiteX1" fmla="*/ 1961815 w 4949693"/>
              <a:gd name="connsiteY1" fmla="*/ 0 h 3166476"/>
              <a:gd name="connsiteX2" fmla="*/ 4407220 w 4949693"/>
              <a:gd name="connsiteY2" fmla="*/ 165371 h 3166476"/>
              <a:gd name="connsiteX3" fmla="*/ 4915230 w 4949693"/>
              <a:gd name="connsiteY3" fmla="*/ 673381 h 3166476"/>
              <a:gd name="connsiteX4" fmla="*/ 4613672 w 4949693"/>
              <a:gd name="connsiteY4" fmla="*/ 2977735 h 3166476"/>
              <a:gd name="connsiteX5" fmla="*/ 354578 w 4949693"/>
              <a:gd name="connsiteY5" fmla="*/ 2802638 h 3166476"/>
              <a:gd name="connsiteX6" fmla="*/ 218392 w 4949693"/>
              <a:gd name="connsiteY6" fmla="*/ 469100 h 3166476"/>
              <a:gd name="connsiteX0" fmla="*/ 208153 w 4939454"/>
              <a:gd name="connsiteY0" fmla="*/ 469100 h 3185743"/>
              <a:gd name="connsiteX1" fmla="*/ 1951576 w 4939454"/>
              <a:gd name="connsiteY1" fmla="*/ 0 h 3185743"/>
              <a:gd name="connsiteX2" fmla="*/ 4396981 w 4939454"/>
              <a:gd name="connsiteY2" fmla="*/ 165371 h 3185743"/>
              <a:gd name="connsiteX3" fmla="*/ 4904991 w 4939454"/>
              <a:gd name="connsiteY3" fmla="*/ 673381 h 3185743"/>
              <a:gd name="connsiteX4" fmla="*/ 4603433 w 4939454"/>
              <a:gd name="connsiteY4" fmla="*/ 2977735 h 3185743"/>
              <a:gd name="connsiteX5" fmla="*/ 344339 w 4939454"/>
              <a:gd name="connsiteY5" fmla="*/ 2802638 h 3185743"/>
              <a:gd name="connsiteX6" fmla="*/ 208153 w 4939454"/>
              <a:gd name="connsiteY6" fmla="*/ 469100 h 3185743"/>
              <a:gd name="connsiteX0" fmla="*/ 85913 w 4681028"/>
              <a:gd name="connsiteY0" fmla="*/ 2802638 h 3231015"/>
              <a:gd name="connsiteX1" fmla="*/ 1693150 w 4681028"/>
              <a:gd name="connsiteY1" fmla="*/ 0 h 3231015"/>
              <a:gd name="connsiteX2" fmla="*/ 4138555 w 4681028"/>
              <a:gd name="connsiteY2" fmla="*/ 165371 h 3231015"/>
              <a:gd name="connsiteX3" fmla="*/ 4646565 w 4681028"/>
              <a:gd name="connsiteY3" fmla="*/ 673381 h 3231015"/>
              <a:gd name="connsiteX4" fmla="*/ 4345007 w 4681028"/>
              <a:gd name="connsiteY4" fmla="*/ 2977735 h 3231015"/>
              <a:gd name="connsiteX5" fmla="*/ 85913 w 4681028"/>
              <a:gd name="connsiteY5" fmla="*/ 2802638 h 3231015"/>
              <a:gd name="connsiteX0" fmla="*/ 348950 w 4944065"/>
              <a:gd name="connsiteY0" fmla="*/ 2765899 h 3192230"/>
              <a:gd name="connsiteX1" fmla="*/ 711047 w 4944065"/>
              <a:gd name="connsiteY1" fmla="*/ 2171 h 3192230"/>
              <a:gd name="connsiteX2" fmla="*/ 4401592 w 4944065"/>
              <a:gd name="connsiteY2" fmla="*/ 128632 h 3192230"/>
              <a:gd name="connsiteX3" fmla="*/ 4909602 w 4944065"/>
              <a:gd name="connsiteY3" fmla="*/ 636642 h 3192230"/>
              <a:gd name="connsiteX4" fmla="*/ 4608044 w 4944065"/>
              <a:gd name="connsiteY4" fmla="*/ 2940996 h 3192230"/>
              <a:gd name="connsiteX5" fmla="*/ 348950 w 4944065"/>
              <a:gd name="connsiteY5" fmla="*/ 2765899 h 3192230"/>
              <a:gd name="connsiteX0" fmla="*/ 517884 w 5112999"/>
              <a:gd name="connsiteY0" fmla="*/ 2765899 h 3192230"/>
              <a:gd name="connsiteX1" fmla="*/ 879981 w 5112999"/>
              <a:gd name="connsiteY1" fmla="*/ 2171 h 3192230"/>
              <a:gd name="connsiteX2" fmla="*/ 4570526 w 5112999"/>
              <a:gd name="connsiteY2" fmla="*/ 128632 h 3192230"/>
              <a:gd name="connsiteX3" fmla="*/ 5078536 w 5112999"/>
              <a:gd name="connsiteY3" fmla="*/ 636642 h 3192230"/>
              <a:gd name="connsiteX4" fmla="*/ 4776978 w 5112999"/>
              <a:gd name="connsiteY4" fmla="*/ 2940996 h 3192230"/>
              <a:gd name="connsiteX5" fmla="*/ 517884 w 5112999"/>
              <a:gd name="connsiteY5" fmla="*/ 2765899 h 3192230"/>
              <a:gd name="connsiteX0" fmla="*/ 283107 w 4878222"/>
              <a:gd name="connsiteY0" fmla="*/ 2903917 h 3330248"/>
              <a:gd name="connsiteX1" fmla="*/ 645204 w 4878222"/>
              <a:gd name="connsiteY1" fmla="*/ 140189 h 3330248"/>
              <a:gd name="connsiteX2" fmla="*/ 4335749 w 4878222"/>
              <a:gd name="connsiteY2" fmla="*/ 266650 h 3330248"/>
              <a:gd name="connsiteX3" fmla="*/ 4843759 w 4878222"/>
              <a:gd name="connsiteY3" fmla="*/ 774660 h 3330248"/>
              <a:gd name="connsiteX4" fmla="*/ 4542201 w 4878222"/>
              <a:gd name="connsiteY4" fmla="*/ 3079014 h 3330248"/>
              <a:gd name="connsiteX5" fmla="*/ 283107 w 4878222"/>
              <a:gd name="connsiteY5" fmla="*/ 2903917 h 3330248"/>
              <a:gd name="connsiteX0" fmla="*/ 390301 w 4985416"/>
              <a:gd name="connsiteY0" fmla="*/ 2823034 h 3243306"/>
              <a:gd name="connsiteX1" fmla="*/ 460568 w 4985416"/>
              <a:gd name="connsiteY1" fmla="*/ 176038 h 3243306"/>
              <a:gd name="connsiteX2" fmla="*/ 4442943 w 4985416"/>
              <a:gd name="connsiteY2" fmla="*/ 185767 h 3243306"/>
              <a:gd name="connsiteX3" fmla="*/ 4950953 w 4985416"/>
              <a:gd name="connsiteY3" fmla="*/ 693777 h 3243306"/>
              <a:gd name="connsiteX4" fmla="*/ 4649395 w 4985416"/>
              <a:gd name="connsiteY4" fmla="*/ 2998131 h 3243306"/>
              <a:gd name="connsiteX5" fmla="*/ 390301 w 4985416"/>
              <a:gd name="connsiteY5" fmla="*/ 2823034 h 3243306"/>
              <a:gd name="connsiteX0" fmla="*/ 330495 w 4925610"/>
              <a:gd name="connsiteY0" fmla="*/ 2762760 h 3183032"/>
              <a:gd name="connsiteX1" fmla="*/ 400762 w 4925610"/>
              <a:gd name="connsiteY1" fmla="*/ 115764 h 3183032"/>
              <a:gd name="connsiteX2" fmla="*/ 4383137 w 4925610"/>
              <a:gd name="connsiteY2" fmla="*/ 125493 h 3183032"/>
              <a:gd name="connsiteX3" fmla="*/ 4891147 w 4925610"/>
              <a:gd name="connsiteY3" fmla="*/ 633503 h 3183032"/>
              <a:gd name="connsiteX4" fmla="*/ 4589589 w 4925610"/>
              <a:gd name="connsiteY4" fmla="*/ 2937857 h 3183032"/>
              <a:gd name="connsiteX5" fmla="*/ 330495 w 4925610"/>
              <a:gd name="connsiteY5" fmla="*/ 2762760 h 3183032"/>
              <a:gd name="connsiteX0" fmla="*/ 370816 w 4965931"/>
              <a:gd name="connsiteY0" fmla="*/ 2806531 h 3226803"/>
              <a:gd name="connsiteX1" fmla="*/ 441083 w 4965931"/>
              <a:gd name="connsiteY1" fmla="*/ 159535 h 3226803"/>
              <a:gd name="connsiteX2" fmla="*/ 4423458 w 4965931"/>
              <a:gd name="connsiteY2" fmla="*/ 169264 h 3226803"/>
              <a:gd name="connsiteX3" fmla="*/ 4931468 w 4965931"/>
              <a:gd name="connsiteY3" fmla="*/ 677274 h 3226803"/>
              <a:gd name="connsiteX4" fmla="*/ 4629910 w 4965931"/>
              <a:gd name="connsiteY4" fmla="*/ 2981628 h 3226803"/>
              <a:gd name="connsiteX5" fmla="*/ 370816 w 4965931"/>
              <a:gd name="connsiteY5" fmla="*/ 2806531 h 3226803"/>
              <a:gd name="connsiteX0" fmla="*/ 512106 w 5107221"/>
              <a:gd name="connsiteY0" fmla="*/ 2782440 h 3202712"/>
              <a:gd name="connsiteX1" fmla="*/ 582373 w 5107221"/>
              <a:gd name="connsiteY1" fmla="*/ 135444 h 3202712"/>
              <a:gd name="connsiteX2" fmla="*/ 5072758 w 5107221"/>
              <a:gd name="connsiteY2" fmla="*/ 653183 h 3202712"/>
              <a:gd name="connsiteX3" fmla="*/ 4771200 w 5107221"/>
              <a:gd name="connsiteY3" fmla="*/ 2957537 h 3202712"/>
              <a:gd name="connsiteX4" fmla="*/ 512106 w 5107221"/>
              <a:gd name="connsiteY4" fmla="*/ 2782440 h 3202712"/>
              <a:gd name="connsiteX0" fmla="*/ 503282 w 5027854"/>
              <a:gd name="connsiteY0" fmla="*/ 2877319 h 3297591"/>
              <a:gd name="connsiteX1" fmla="*/ 573549 w 5027854"/>
              <a:gd name="connsiteY1" fmla="*/ 230323 h 3297591"/>
              <a:gd name="connsiteX2" fmla="*/ 4918019 w 5027854"/>
              <a:gd name="connsiteY2" fmla="*/ 456232 h 3297591"/>
              <a:gd name="connsiteX3" fmla="*/ 4762376 w 5027854"/>
              <a:gd name="connsiteY3" fmla="*/ 3052416 h 3297591"/>
              <a:gd name="connsiteX4" fmla="*/ 503282 w 5027854"/>
              <a:gd name="connsiteY4" fmla="*/ 2877319 h 3297591"/>
              <a:gd name="connsiteX0" fmla="*/ 503282 w 5027854"/>
              <a:gd name="connsiteY0" fmla="*/ 2942131 h 3362403"/>
              <a:gd name="connsiteX1" fmla="*/ 573549 w 5027854"/>
              <a:gd name="connsiteY1" fmla="*/ 295135 h 3362403"/>
              <a:gd name="connsiteX2" fmla="*/ 4918019 w 5027854"/>
              <a:gd name="connsiteY2" fmla="*/ 521044 h 3362403"/>
              <a:gd name="connsiteX3" fmla="*/ 4762376 w 5027854"/>
              <a:gd name="connsiteY3" fmla="*/ 3117228 h 3362403"/>
              <a:gd name="connsiteX4" fmla="*/ 503282 w 5027854"/>
              <a:gd name="connsiteY4" fmla="*/ 2942131 h 3362403"/>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3282 w 5137594"/>
              <a:gd name="connsiteY0" fmla="*/ 2910128 h 3330400"/>
              <a:gd name="connsiteX1" fmla="*/ 573549 w 5137594"/>
              <a:gd name="connsiteY1" fmla="*/ 263132 h 3330400"/>
              <a:gd name="connsiteX2" fmla="*/ 4918019 w 5137594"/>
              <a:gd name="connsiteY2" fmla="*/ 489041 h 3330400"/>
              <a:gd name="connsiteX3" fmla="*/ 4762376 w 5137594"/>
              <a:gd name="connsiteY3" fmla="*/ 3085225 h 3330400"/>
              <a:gd name="connsiteX4" fmla="*/ 503282 w 5137594"/>
              <a:gd name="connsiteY4" fmla="*/ 2910128 h 3330400"/>
              <a:gd name="connsiteX0" fmla="*/ 500943 w 5114163"/>
              <a:gd name="connsiteY0" fmla="*/ 2879987 h 3300259"/>
              <a:gd name="connsiteX1" fmla="*/ 571210 w 5114163"/>
              <a:gd name="connsiteY1" fmla="*/ 232991 h 3300259"/>
              <a:gd name="connsiteX2" fmla="*/ 4876769 w 5114163"/>
              <a:gd name="connsiteY2" fmla="*/ 526994 h 3300259"/>
              <a:gd name="connsiteX3" fmla="*/ 4760037 w 5114163"/>
              <a:gd name="connsiteY3" fmla="*/ 3055084 h 3300259"/>
              <a:gd name="connsiteX4" fmla="*/ 500943 w 5114163"/>
              <a:gd name="connsiteY4" fmla="*/ 2879987 h 3300259"/>
              <a:gd name="connsiteX0" fmla="*/ 500943 w 5114163"/>
              <a:gd name="connsiteY0" fmla="*/ 2903129 h 3323401"/>
              <a:gd name="connsiteX1" fmla="*/ 571210 w 5114163"/>
              <a:gd name="connsiteY1" fmla="*/ 256133 h 3323401"/>
              <a:gd name="connsiteX2" fmla="*/ 4876769 w 5114163"/>
              <a:gd name="connsiteY2" fmla="*/ 550136 h 3323401"/>
              <a:gd name="connsiteX3" fmla="*/ 4760037 w 5114163"/>
              <a:gd name="connsiteY3" fmla="*/ 3078226 h 3323401"/>
              <a:gd name="connsiteX4" fmla="*/ 500943 w 5114163"/>
              <a:gd name="connsiteY4" fmla="*/ 2903129 h 3323401"/>
              <a:gd name="connsiteX0" fmla="*/ 500943 w 5160486"/>
              <a:gd name="connsiteY0" fmla="*/ 2903129 h 3323401"/>
              <a:gd name="connsiteX1" fmla="*/ 571210 w 5160486"/>
              <a:gd name="connsiteY1" fmla="*/ 256133 h 3323401"/>
              <a:gd name="connsiteX2" fmla="*/ 4876769 w 5160486"/>
              <a:gd name="connsiteY2" fmla="*/ 550136 h 3323401"/>
              <a:gd name="connsiteX3" fmla="*/ 4760037 w 5160486"/>
              <a:gd name="connsiteY3" fmla="*/ 3078226 h 3323401"/>
              <a:gd name="connsiteX4" fmla="*/ 500943 w 5160486"/>
              <a:gd name="connsiteY4" fmla="*/ 2903129 h 3323401"/>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503281 w 5185545"/>
              <a:gd name="connsiteY0" fmla="*/ 2907581 h 3327853"/>
              <a:gd name="connsiteX1" fmla="*/ 573548 w 5185545"/>
              <a:gd name="connsiteY1" fmla="*/ 260585 h 3327853"/>
              <a:gd name="connsiteX2" fmla="*/ 4918018 w 5185545"/>
              <a:gd name="connsiteY2" fmla="*/ 544860 h 3327853"/>
              <a:gd name="connsiteX3" fmla="*/ 4762375 w 5185545"/>
              <a:gd name="connsiteY3" fmla="*/ 3082678 h 3327853"/>
              <a:gd name="connsiteX4" fmla="*/ 503281 w 5185545"/>
              <a:gd name="connsiteY4" fmla="*/ 2907581 h 3327853"/>
              <a:gd name="connsiteX0" fmla="*/ 365924 w 5048188"/>
              <a:gd name="connsiteY0" fmla="*/ 2907581 h 3327853"/>
              <a:gd name="connsiteX1" fmla="*/ 436191 w 5048188"/>
              <a:gd name="connsiteY1" fmla="*/ 260585 h 3327853"/>
              <a:gd name="connsiteX2" fmla="*/ 4780661 w 5048188"/>
              <a:gd name="connsiteY2" fmla="*/ 544860 h 3327853"/>
              <a:gd name="connsiteX3" fmla="*/ 4625018 w 5048188"/>
              <a:gd name="connsiteY3" fmla="*/ 3082678 h 3327853"/>
              <a:gd name="connsiteX4" fmla="*/ 365924 w 5048188"/>
              <a:gd name="connsiteY4" fmla="*/ 2907581 h 3327853"/>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07581 h 3299482"/>
              <a:gd name="connsiteX1" fmla="*/ 289683 w 4901680"/>
              <a:gd name="connsiteY1" fmla="*/ 260585 h 3299482"/>
              <a:gd name="connsiteX2" fmla="*/ 4634153 w 4901680"/>
              <a:gd name="connsiteY2" fmla="*/ 544860 h 3299482"/>
              <a:gd name="connsiteX3" fmla="*/ 4478510 w 4901680"/>
              <a:gd name="connsiteY3" fmla="*/ 3082678 h 3299482"/>
              <a:gd name="connsiteX4" fmla="*/ 219416 w 4901680"/>
              <a:gd name="connsiteY4" fmla="*/ 2907581 h 3299482"/>
              <a:gd name="connsiteX0" fmla="*/ 219416 w 4901680"/>
              <a:gd name="connsiteY0" fmla="*/ 2928133 h 3320034"/>
              <a:gd name="connsiteX1" fmla="*/ 289683 w 4901680"/>
              <a:gd name="connsiteY1" fmla="*/ 281137 h 3320034"/>
              <a:gd name="connsiteX2" fmla="*/ 4634153 w 4901680"/>
              <a:gd name="connsiteY2" fmla="*/ 565412 h 3320034"/>
              <a:gd name="connsiteX3" fmla="*/ 4478510 w 4901680"/>
              <a:gd name="connsiteY3" fmla="*/ 3103230 h 3320034"/>
              <a:gd name="connsiteX4" fmla="*/ 219416 w 4901680"/>
              <a:gd name="connsiteY4" fmla="*/ 2928133 h 3320034"/>
              <a:gd name="connsiteX0" fmla="*/ 248555 w 4930819"/>
              <a:gd name="connsiteY0" fmla="*/ 2928133 h 3320034"/>
              <a:gd name="connsiteX1" fmla="*/ 318822 w 4930819"/>
              <a:gd name="connsiteY1" fmla="*/ 281137 h 3320034"/>
              <a:gd name="connsiteX2" fmla="*/ 4663292 w 4930819"/>
              <a:gd name="connsiteY2" fmla="*/ 565412 h 3320034"/>
              <a:gd name="connsiteX3" fmla="*/ 4507649 w 4930819"/>
              <a:gd name="connsiteY3" fmla="*/ 3103230 h 3320034"/>
              <a:gd name="connsiteX4" fmla="*/ 248555 w 4930819"/>
              <a:gd name="connsiteY4" fmla="*/ 2928133 h 3320034"/>
              <a:gd name="connsiteX0" fmla="*/ 248555 w 4930819"/>
              <a:gd name="connsiteY0" fmla="*/ 2903491 h 3295392"/>
              <a:gd name="connsiteX1" fmla="*/ 318822 w 4930819"/>
              <a:gd name="connsiteY1" fmla="*/ 256495 h 3295392"/>
              <a:gd name="connsiteX2" fmla="*/ 4663292 w 4930819"/>
              <a:gd name="connsiteY2" fmla="*/ 540770 h 3295392"/>
              <a:gd name="connsiteX3" fmla="*/ 4507649 w 4930819"/>
              <a:gd name="connsiteY3" fmla="*/ 3078588 h 3295392"/>
              <a:gd name="connsiteX4" fmla="*/ 248555 w 4930819"/>
              <a:gd name="connsiteY4" fmla="*/ 2903491 h 3295392"/>
              <a:gd name="connsiteX0" fmla="*/ 248555 w 4930819"/>
              <a:gd name="connsiteY0" fmla="*/ 2815176 h 3207077"/>
              <a:gd name="connsiteX1" fmla="*/ 318822 w 4930819"/>
              <a:gd name="connsiteY1" fmla="*/ 168180 h 3207077"/>
              <a:gd name="connsiteX2" fmla="*/ 4663292 w 4930819"/>
              <a:gd name="connsiteY2" fmla="*/ 452455 h 3207077"/>
              <a:gd name="connsiteX3" fmla="*/ 4507649 w 4930819"/>
              <a:gd name="connsiteY3" fmla="*/ 2990273 h 3207077"/>
              <a:gd name="connsiteX4" fmla="*/ 248555 w 4930819"/>
              <a:gd name="connsiteY4" fmla="*/ 2815176 h 3207077"/>
              <a:gd name="connsiteX0" fmla="*/ 248555 w 4930819"/>
              <a:gd name="connsiteY0" fmla="*/ 2848192 h 3240093"/>
              <a:gd name="connsiteX1" fmla="*/ 318822 w 4930819"/>
              <a:gd name="connsiteY1" fmla="*/ 201196 h 3240093"/>
              <a:gd name="connsiteX2" fmla="*/ 4663292 w 4930819"/>
              <a:gd name="connsiteY2" fmla="*/ 485471 h 3240093"/>
              <a:gd name="connsiteX3" fmla="*/ 4507649 w 4930819"/>
              <a:gd name="connsiteY3" fmla="*/ 3023289 h 3240093"/>
              <a:gd name="connsiteX4" fmla="*/ 248555 w 4930819"/>
              <a:gd name="connsiteY4" fmla="*/ 2848192 h 3240093"/>
              <a:gd name="connsiteX0" fmla="*/ 248555 w 4936687"/>
              <a:gd name="connsiteY0" fmla="*/ 2860382 h 3252283"/>
              <a:gd name="connsiteX1" fmla="*/ 318822 w 4936687"/>
              <a:gd name="connsiteY1" fmla="*/ 213386 h 3252283"/>
              <a:gd name="connsiteX2" fmla="*/ 4673019 w 4936687"/>
              <a:gd name="connsiteY2" fmla="*/ 458750 h 3252283"/>
              <a:gd name="connsiteX3" fmla="*/ 4507649 w 4936687"/>
              <a:gd name="connsiteY3" fmla="*/ 3035479 h 3252283"/>
              <a:gd name="connsiteX4" fmla="*/ 248555 w 4936687"/>
              <a:gd name="connsiteY4" fmla="*/ 2860382 h 3252283"/>
              <a:gd name="connsiteX0" fmla="*/ 248555 w 4936687"/>
              <a:gd name="connsiteY0" fmla="*/ 2860382 h 3218382"/>
              <a:gd name="connsiteX1" fmla="*/ 318822 w 4936687"/>
              <a:gd name="connsiteY1" fmla="*/ 213386 h 3218382"/>
              <a:gd name="connsiteX2" fmla="*/ 4673019 w 4936687"/>
              <a:gd name="connsiteY2" fmla="*/ 458750 h 3218382"/>
              <a:gd name="connsiteX3" fmla="*/ 4507649 w 4936687"/>
              <a:gd name="connsiteY3" fmla="*/ 3035479 h 3218382"/>
              <a:gd name="connsiteX4" fmla="*/ 248555 w 4936687"/>
              <a:gd name="connsiteY4" fmla="*/ 2860382 h 3218382"/>
              <a:gd name="connsiteX0" fmla="*/ 248555 w 4879416"/>
              <a:gd name="connsiteY0" fmla="*/ 2860382 h 3218382"/>
              <a:gd name="connsiteX1" fmla="*/ 318822 w 4879416"/>
              <a:gd name="connsiteY1" fmla="*/ 213386 h 3218382"/>
              <a:gd name="connsiteX2" fmla="*/ 4673019 w 4879416"/>
              <a:gd name="connsiteY2" fmla="*/ 458750 h 3218382"/>
              <a:gd name="connsiteX3" fmla="*/ 4507649 w 4879416"/>
              <a:gd name="connsiteY3" fmla="*/ 3035479 h 3218382"/>
              <a:gd name="connsiteX4" fmla="*/ 248555 w 4879416"/>
              <a:gd name="connsiteY4" fmla="*/ 2860382 h 3218382"/>
              <a:gd name="connsiteX0" fmla="*/ 248555 w 4845690"/>
              <a:gd name="connsiteY0" fmla="*/ 2860382 h 3270129"/>
              <a:gd name="connsiteX1" fmla="*/ 318822 w 4845690"/>
              <a:gd name="connsiteY1" fmla="*/ 213386 h 3270129"/>
              <a:gd name="connsiteX2" fmla="*/ 4673019 w 4845690"/>
              <a:gd name="connsiteY2" fmla="*/ 458750 h 3270129"/>
              <a:gd name="connsiteX3" fmla="*/ 4371461 w 4845690"/>
              <a:gd name="connsiteY3" fmla="*/ 3103573 h 3270129"/>
              <a:gd name="connsiteX4" fmla="*/ 248555 w 4845690"/>
              <a:gd name="connsiteY4" fmla="*/ 2860382 h 3270129"/>
              <a:gd name="connsiteX0" fmla="*/ 248555 w 4857006"/>
              <a:gd name="connsiteY0" fmla="*/ 2860382 h 3270129"/>
              <a:gd name="connsiteX1" fmla="*/ 318822 w 4857006"/>
              <a:gd name="connsiteY1" fmla="*/ 213386 h 3270129"/>
              <a:gd name="connsiteX2" fmla="*/ 4673019 w 4857006"/>
              <a:gd name="connsiteY2" fmla="*/ 458750 h 3270129"/>
              <a:gd name="connsiteX3" fmla="*/ 4371461 w 4857006"/>
              <a:gd name="connsiteY3" fmla="*/ 3103573 h 3270129"/>
              <a:gd name="connsiteX4" fmla="*/ 248555 w 4857006"/>
              <a:gd name="connsiteY4" fmla="*/ 2860382 h 3270129"/>
              <a:gd name="connsiteX0" fmla="*/ 248555 w 4857006"/>
              <a:gd name="connsiteY0" fmla="*/ 2860382 h 3214395"/>
              <a:gd name="connsiteX1" fmla="*/ 318822 w 4857006"/>
              <a:gd name="connsiteY1" fmla="*/ 213386 h 3214395"/>
              <a:gd name="connsiteX2" fmla="*/ 4673019 w 4857006"/>
              <a:gd name="connsiteY2" fmla="*/ 458750 h 3214395"/>
              <a:gd name="connsiteX3" fmla="*/ 4371461 w 4857006"/>
              <a:gd name="connsiteY3" fmla="*/ 3103573 h 3214395"/>
              <a:gd name="connsiteX4" fmla="*/ 248555 w 4857006"/>
              <a:gd name="connsiteY4" fmla="*/ 2860382 h 3214395"/>
              <a:gd name="connsiteX0" fmla="*/ 248555 w 4857006"/>
              <a:gd name="connsiteY0" fmla="*/ 2860382 h 3240082"/>
              <a:gd name="connsiteX1" fmla="*/ 318822 w 4857006"/>
              <a:gd name="connsiteY1" fmla="*/ 213386 h 3240082"/>
              <a:gd name="connsiteX2" fmla="*/ 4673019 w 4857006"/>
              <a:gd name="connsiteY2" fmla="*/ 458750 h 3240082"/>
              <a:gd name="connsiteX3" fmla="*/ 4371461 w 4857006"/>
              <a:gd name="connsiteY3" fmla="*/ 3103573 h 3240082"/>
              <a:gd name="connsiteX4" fmla="*/ 248555 w 4857006"/>
              <a:gd name="connsiteY4" fmla="*/ 2860382 h 3240082"/>
              <a:gd name="connsiteX0" fmla="*/ 248555 w 4871542"/>
              <a:gd name="connsiteY0" fmla="*/ 2860382 h 3240082"/>
              <a:gd name="connsiteX1" fmla="*/ 318822 w 4871542"/>
              <a:gd name="connsiteY1" fmla="*/ 213386 h 3240082"/>
              <a:gd name="connsiteX2" fmla="*/ 4673019 w 4871542"/>
              <a:gd name="connsiteY2" fmla="*/ 458750 h 3240082"/>
              <a:gd name="connsiteX3" fmla="*/ 4371461 w 4871542"/>
              <a:gd name="connsiteY3" fmla="*/ 3103573 h 3240082"/>
              <a:gd name="connsiteX4" fmla="*/ 248555 w 4871542"/>
              <a:gd name="connsiteY4" fmla="*/ 2860382 h 3240082"/>
              <a:gd name="connsiteX0" fmla="*/ 248555 w 4871542"/>
              <a:gd name="connsiteY0" fmla="*/ 2833410 h 3213110"/>
              <a:gd name="connsiteX1" fmla="*/ 318822 w 4871542"/>
              <a:gd name="connsiteY1" fmla="*/ 186414 h 3213110"/>
              <a:gd name="connsiteX2" fmla="*/ 4673019 w 4871542"/>
              <a:gd name="connsiteY2" fmla="*/ 431778 h 3213110"/>
              <a:gd name="connsiteX3" fmla="*/ 4371461 w 4871542"/>
              <a:gd name="connsiteY3" fmla="*/ 3076601 h 3213110"/>
              <a:gd name="connsiteX4" fmla="*/ 248555 w 4871542"/>
              <a:gd name="connsiteY4" fmla="*/ 2833410 h 3213110"/>
              <a:gd name="connsiteX0" fmla="*/ 212932 w 4835919"/>
              <a:gd name="connsiteY0" fmla="*/ 2779015 h 3158715"/>
              <a:gd name="connsiteX1" fmla="*/ 370748 w 4835919"/>
              <a:gd name="connsiteY1" fmla="*/ 209840 h 3158715"/>
              <a:gd name="connsiteX2" fmla="*/ 4637396 w 4835919"/>
              <a:gd name="connsiteY2" fmla="*/ 377383 h 3158715"/>
              <a:gd name="connsiteX3" fmla="*/ 4335838 w 4835919"/>
              <a:gd name="connsiteY3" fmla="*/ 3022206 h 3158715"/>
              <a:gd name="connsiteX4" fmla="*/ 212932 w 4835919"/>
              <a:gd name="connsiteY4" fmla="*/ 2779015 h 3158715"/>
              <a:gd name="connsiteX0" fmla="*/ 252968 w 4875955"/>
              <a:gd name="connsiteY0" fmla="*/ 2805656 h 3185356"/>
              <a:gd name="connsiteX1" fmla="*/ 313508 w 4875955"/>
              <a:gd name="connsiteY1" fmla="*/ 197571 h 3185356"/>
              <a:gd name="connsiteX2" fmla="*/ 4677432 w 4875955"/>
              <a:gd name="connsiteY2" fmla="*/ 404024 h 3185356"/>
              <a:gd name="connsiteX3" fmla="*/ 4375874 w 4875955"/>
              <a:gd name="connsiteY3" fmla="*/ 3048847 h 3185356"/>
              <a:gd name="connsiteX4" fmla="*/ 252968 w 4875955"/>
              <a:gd name="connsiteY4" fmla="*/ 2805656 h 3185356"/>
              <a:gd name="connsiteX0" fmla="*/ 252968 w 4875955"/>
              <a:gd name="connsiteY0" fmla="*/ 2818552 h 3198252"/>
              <a:gd name="connsiteX1" fmla="*/ 313508 w 4875955"/>
              <a:gd name="connsiteY1" fmla="*/ 210467 h 3198252"/>
              <a:gd name="connsiteX2" fmla="*/ 4677432 w 4875955"/>
              <a:gd name="connsiteY2" fmla="*/ 416920 h 3198252"/>
              <a:gd name="connsiteX3" fmla="*/ 4375874 w 4875955"/>
              <a:gd name="connsiteY3" fmla="*/ 3061743 h 3198252"/>
              <a:gd name="connsiteX4" fmla="*/ 252968 w 4875955"/>
              <a:gd name="connsiteY4" fmla="*/ 2818552 h 3198252"/>
              <a:gd name="connsiteX0" fmla="*/ 252968 w 4875955"/>
              <a:gd name="connsiteY0" fmla="*/ 2828573 h 3208273"/>
              <a:gd name="connsiteX1" fmla="*/ 313508 w 4875955"/>
              <a:gd name="connsiteY1" fmla="*/ 220488 h 3208273"/>
              <a:gd name="connsiteX2" fmla="*/ 4677432 w 4875955"/>
              <a:gd name="connsiteY2" fmla="*/ 426941 h 3208273"/>
              <a:gd name="connsiteX3" fmla="*/ 4375874 w 4875955"/>
              <a:gd name="connsiteY3" fmla="*/ 3071764 h 3208273"/>
              <a:gd name="connsiteX4" fmla="*/ 252968 w 4875955"/>
              <a:gd name="connsiteY4" fmla="*/ 2828573 h 3208273"/>
              <a:gd name="connsiteX0" fmla="*/ 301888 w 4924875"/>
              <a:gd name="connsiteY0" fmla="*/ 2790259 h 3169959"/>
              <a:gd name="connsiteX1" fmla="*/ 265836 w 4924875"/>
              <a:gd name="connsiteY1" fmla="*/ 240129 h 3169959"/>
              <a:gd name="connsiteX2" fmla="*/ 4726352 w 4924875"/>
              <a:gd name="connsiteY2" fmla="*/ 388627 h 3169959"/>
              <a:gd name="connsiteX3" fmla="*/ 4424794 w 4924875"/>
              <a:gd name="connsiteY3" fmla="*/ 3033450 h 3169959"/>
              <a:gd name="connsiteX4" fmla="*/ 301888 w 4924875"/>
              <a:gd name="connsiteY4" fmla="*/ 2790259 h 3169959"/>
              <a:gd name="connsiteX0" fmla="*/ 301888 w 4604704"/>
              <a:gd name="connsiteY0" fmla="*/ 3125431 h 3505131"/>
              <a:gd name="connsiteX1" fmla="*/ 265836 w 4604704"/>
              <a:gd name="connsiteY1" fmla="*/ 575301 h 3505131"/>
              <a:gd name="connsiteX2" fmla="*/ 4056651 w 4604704"/>
              <a:gd name="connsiteY2" fmla="*/ 163568 h 3505131"/>
              <a:gd name="connsiteX3" fmla="*/ 4424794 w 4604704"/>
              <a:gd name="connsiteY3" fmla="*/ 3368622 h 3505131"/>
              <a:gd name="connsiteX4" fmla="*/ 301888 w 4604704"/>
              <a:gd name="connsiteY4" fmla="*/ 3125431 h 3505131"/>
              <a:gd name="connsiteX0" fmla="*/ 301888 w 4604704"/>
              <a:gd name="connsiteY0" fmla="*/ 3055127 h 3434827"/>
              <a:gd name="connsiteX1" fmla="*/ 265836 w 4604704"/>
              <a:gd name="connsiteY1" fmla="*/ 504997 h 3434827"/>
              <a:gd name="connsiteX2" fmla="*/ 4056651 w 4604704"/>
              <a:gd name="connsiteY2" fmla="*/ 93264 h 3434827"/>
              <a:gd name="connsiteX3" fmla="*/ 4424794 w 4604704"/>
              <a:gd name="connsiteY3" fmla="*/ 3298318 h 3434827"/>
              <a:gd name="connsiteX4" fmla="*/ 301888 w 4604704"/>
              <a:gd name="connsiteY4" fmla="*/ 3055127 h 3434827"/>
              <a:gd name="connsiteX0" fmla="*/ 301888 w 4557405"/>
              <a:gd name="connsiteY0" fmla="*/ 3055127 h 3434827"/>
              <a:gd name="connsiteX1" fmla="*/ 265836 w 4557405"/>
              <a:gd name="connsiteY1" fmla="*/ 504997 h 3434827"/>
              <a:gd name="connsiteX2" fmla="*/ 4056651 w 4557405"/>
              <a:gd name="connsiteY2" fmla="*/ 93264 h 3434827"/>
              <a:gd name="connsiteX3" fmla="*/ 4424794 w 4557405"/>
              <a:gd name="connsiteY3" fmla="*/ 3298318 h 3434827"/>
              <a:gd name="connsiteX4" fmla="*/ 301888 w 4557405"/>
              <a:gd name="connsiteY4" fmla="*/ 3055127 h 3434827"/>
              <a:gd name="connsiteX0" fmla="*/ 301888 w 4232138"/>
              <a:gd name="connsiteY0" fmla="*/ 3055127 h 3157114"/>
              <a:gd name="connsiteX1" fmla="*/ 265836 w 4232138"/>
              <a:gd name="connsiteY1" fmla="*/ 504997 h 3157114"/>
              <a:gd name="connsiteX2" fmla="*/ 4056651 w 4232138"/>
              <a:gd name="connsiteY2" fmla="*/ 93264 h 3157114"/>
              <a:gd name="connsiteX3" fmla="*/ 3999791 w 4232138"/>
              <a:gd name="connsiteY3" fmla="*/ 2757405 h 3157114"/>
              <a:gd name="connsiteX4" fmla="*/ 301888 w 4232138"/>
              <a:gd name="connsiteY4" fmla="*/ 3055127 h 3157114"/>
              <a:gd name="connsiteX0" fmla="*/ 522658 w 4130936"/>
              <a:gd name="connsiteY0" fmla="*/ 3042248 h 3147069"/>
              <a:gd name="connsiteX1" fmla="*/ 164634 w 4130936"/>
              <a:gd name="connsiteY1" fmla="*/ 504997 h 3147069"/>
              <a:gd name="connsiteX2" fmla="*/ 3955449 w 4130936"/>
              <a:gd name="connsiteY2" fmla="*/ 93264 h 3147069"/>
              <a:gd name="connsiteX3" fmla="*/ 3898589 w 4130936"/>
              <a:gd name="connsiteY3" fmla="*/ 2757405 h 3147069"/>
              <a:gd name="connsiteX4" fmla="*/ 522658 w 4130936"/>
              <a:gd name="connsiteY4" fmla="*/ 3042248 h 3147069"/>
              <a:gd name="connsiteX0" fmla="*/ 522658 w 4130936"/>
              <a:gd name="connsiteY0" fmla="*/ 3042248 h 3107265"/>
              <a:gd name="connsiteX1" fmla="*/ 164634 w 4130936"/>
              <a:gd name="connsiteY1" fmla="*/ 504997 h 3107265"/>
              <a:gd name="connsiteX2" fmla="*/ 3955449 w 4130936"/>
              <a:gd name="connsiteY2" fmla="*/ 93264 h 3107265"/>
              <a:gd name="connsiteX3" fmla="*/ 3898589 w 4130936"/>
              <a:gd name="connsiteY3" fmla="*/ 2757405 h 3107265"/>
              <a:gd name="connsiteX4" fmla="*/ 522658 w 4130936"/>
              <a:gd name="connsiteY4" fmla="*/ 3042248 h 3107265"/>
              <a:gd name="connsiteX0" fmla="*/ 522658 w 4130936"/>
              <a:gd name="connsiteY0" fmla="*/ 3042248 h 3096595"/>
              <a:gd name="connsiteX1" fmla="*/ 164634 w 4130936"/>
              <a:gd name="connsiteY1" fmla="*/ 504997 h 3096595"/>
              <a:gd name="connsiteX2" fmla="*/ 3955449 w 4130936"/>
              <a:gd name="connsiteY2" fmla="*/ 93264 h 3096595"/>
              <a:gd name="connsiteX3" fmla="*/ 3898589 w 4130936"/>
              <a:gd name="connsiteY3" fmla="*/ 2699450 h 3096595"/>
              <a:gd name="connsiteX4" fmla="*/ 522658 w 4130936"/>
              <a:gd name="connsiteY4" fmla="*/ 3042248 h 3096595"/>
              <a:gd name="connsiteX0" fmla="*/ 522658 w 4130936"/>
              <a:gd name="connsiteY0" fmla="*/ 3042248 h 3086381"/>
              <a:gd name="connsiteX1" fmla="*/ 164634 w 4130936"/>
              <a:gd name="connsiteY1" fmla="*/ 504997 h 3086381"/>
              <a:gd name="connsiteX2" fmla="*/ 3955449 w 4130936"/>
              <a:gd name="connsiteY2" fmla="*/ 93264 h 3086381"/>
              <a:gd name="connsiteX3" fmla="*/ 3898589 w 4130936"/>
              <a:gd name="connsiteY3" fmla="*/ 2699450 h 3086381"/>
              <a:gd name="connsiteX4" fmla="*/ 522658 w 4130936"/>
              <a:gd name="connsiteY4" fmla="*/ 3042248 h 3086381"/>
              <a:gd name="connsiteX0" fmla="*/ 425467 w 4033745"/>
              <a:gd name="connsiteY0" fmla="*/ 3026149 h 3070282"/>
              <a:gd name="connsiteX1" fmla="*/ 196232 w 4033745"/>
              <a:gd name="connsiteY1" fmla="*/ 591929 h 3070282"/>
              <a:gd name="connsiteX2" fmla="*/ 3858258 w 4033745"/>
              <a:gd name="connsiteY2" fmla="*/ 77165 h 3070282"/>
              <a:gd name="connsiteX3" fmla="*/ 3801398 w 4033745"/>
              <a:gd name="connsiteY3" fmla="*/ 2683351 h 3070282"/>
              <a:gd name="connsiteX4" fmla="*/ 425467 w 4033745"/>
              <a:gd name="connsiteY4" fmla="*/ 3026149 h 3070282"/>
              <a:gd name="connsiteX0" fmla="*/ 334249 w 3942527"/>
              <a:gd name="connsiteY0" fmla="*/ 3026149 h 3070282"/>
              <a:gd name="connsiteX1" fmla="*/ 105014 w 3942527"/>
              <a:gd name="connsiteY1" fmla="*/ 591929 h 3070282"/>
              <a:gd name="connsiteX2" fmla="*/ 3767040 w 3942527"/>
              <a:gd name="connsiteY2" fmla="*/ 77165 h 3070282"/>
              <a:gd name="connsiteX3" fmla="*/ 3710180 w 3942527"/>
              <a:gd name="connsiteY3" fmla="*/ 2683351 h 3070282"/>
              <a:gd name="connsiteX4" fmla="*/ 334249 w 3942527"/>
              <a:gd name="connsiteY4" fmla="*/ 3026149 h 3070282"/>
              <a:gd name="connsiteX0" fmla="*/ 381433 w 3989711"/>
              <a:gd name="connsiteY0" fmla="*/ 3030623 h 3074756"/>
              <a:gd name="connsiteX1" fmla="*/ 87803 w 3989711"/>
              <a:gd name="connsiteY1" fmla="*/ 564206 h 3074756"/>
              <a:gd name="connsiteX2" fmla="*/ 3814224 w 3989711"/>
              <a:gd name="connsiteY2" fmla="*/ 81639 h 3074756"/>
              <a:gd name="connsiteX3" fmla="*/ 3757364 w 3989711"/>
              <a:gd name="connsiteY3" fmla="*/ 2687825 h 3074756"/>
              <a:gd name="connsiteX4" fmla="*/ 381433 w 3989711"/>
              <a:gd name="connsiteY4" fmla="*/ 3030623 h 3074756"/>
              <a:gd name="connsiteX0" fmla="*/ 381433 w 3971018"/>
              <a:gd name="connsiteY0" fmla="*/ 2945466 h 2989599"/>
              <a:gd name="connsiteX1" fmla="*/ 87803 w 3971018"/>
              <a:gd name="connsiteY1" fmla="*/ 479049 h 2989599"/>
              <a:gd name="connsiteX2" fmla="*/ 3762709 w 3971018"/>
              <a:gd name="connsiteY2" fmla="*/ 99513 h 2989599"/>
              <a:gd name="connsiteX3" fmla="*/ 3757364 w 3971018"/>
              <a:gd name="connsiteY3" fmla="*/ 2602668 h 2989599"/>
              <a:gd name="connsiteX4" fmla="*/ 381433 w 3971018"/>
              <a:gd name="connsiteY4" fmla="*/ 2945466 h 2989599"/>
              <a:gd name="connsiteX0" fmla="*/ 381433 w 3971018"/>
              <a:gd name="connsiteY0" fmla="*/ 2925636 h 2969769"/>
              <a:gd name="connsiteX1" fmla="*/ 87803 w 3971018"/>
              <a:gd name="connsiteY1" fmla="*/ 459219 h 2969769"/>
              <a:gd name="connsiteX2" fmla="*/ 3762709 w 3971018"/>
              <a:gd name="connsiteY2" fmla="*/ 79683 h 2969769"/>
              <a:gd name="connsiteX3" fmla="*/ 3757364 w 3971018"/>
              <a:gd name="connsiteY3" fmla="*/ 2582838 h 2969769"/>
              <a:gd name="connsiteX4" fmla="*/ 381433 w 3971018"/>
              <a:gd name="connsiteY4" fmla="*/ 2925636 h 2969769"/>
              <a:gd name="connsiteX0" fmla="*/ 381433 w 3971018"/>
              <a:gd name="connsiteY0" fmla="*/ 2912373 h 2956506"/>
              <a:gd name="connsiteX1" fmla="*/ 87803 w 3971018"/>
              <a:gd name="connsiteY1" fmla="*/ 445956 h 2956506"/>
              <a:gd name="connsiteX2" fmla="*/ 3762709 w 3971018"/>
              <a:gd name="connsiteY2" fmla="*/ 66420 h 2956506"/>
              <a:gd name="connsiteX3" fmla="*/ 3757364 w 3971018"/>
              <a:gd name="connsiteY3" fmla="*/ 2569575 h 2956506"/>
              <a:gd name="connsiteX4" fmla="*/ 381433 w 3971018"/>
              <a:gd name="connsiteY4" fmla="*/ 2912373 h 2956506"/>
              <a:gd name="connsiteX0" fmla="*/ 381433 w 4006088"/>
              <a:gd name="connsiteY0" fmla="*/ 2912373 h 2956506"/>
              <a:gd name="connsiteX1" fmla="*/ 87803 w 4006088"/>
              <a:gd name="connsiteY1" fmla="*/ 445956 h 2956506"/>
              <a:gd name="connsiteX2" fmla="*/ 3762709 w 4006088"/>
              <a:gd name="connsiteY2" fmla="*/ 66420 h 2956506"/>
              <a:gd name="connsiteX3" fmla="*/ 3757364 w 4006088"/>
              <a:gd name="connsiteY3" fmla="*/ 2569575 h 2956506"/>
              <a:gd name="connsiteX4" fmla="*/ 381433 w 4006088"/>
              <a:gd name="connsiteY4" fmla="*/ 2912373 h 2956506"/>
              <a:gd name="connsiteX0" fmla="*/ 381433 w 3988545"/>
              <a:gd name="connsiteY0" fmla="*/ 2929196 h 2973329"/>
              <a:gd name="connsiteX1" fmla="*/ 87803 w 3988545"/>
              <a:gd name="connsiteY1" fmla="*/ 462779 h 2973329"/>
              <a:gd name="connsiteX2" fmla="*/ 3717633 w 3988545"/>
              <a:gd name="connsiteY2" fmla="*/ 63925 h 2973329"/>
              <a:gd name="connsiteX3" fmla="*/ 3757364 w 3988545"/>
              <a:gd name="connsiteY3" fmla="*/ 2586398 h 2973329"/>
              <a:gd name="connsiteX4" fmla="*/ 381433 w 3988545"/>
              <a:gd name="connsiteY4" fmla="*/ 2929196 h 2973329"/>
              <a:gd name="connsiteX0" fmla="*/ 381433 w 4056663"/>
              <a:gd name="connsiteY0" fmla="*/ 2929196 h 2973329"/>
              <a:gd name="connsiteX1" fmla="*/ 87803 w 4056663"/>
              <a:gd name="connsiteY1" fmla="*/ 462779 h 2973329"/>
              <a:gd name="connsiteX2" fmla="*/ 3717633 w 4056663"/>
              <a:gd name="connsiteY2" fmla="*/ 63925 h 2973329"/>
              <a:gd name="connsiteX3" fmla="*/ 3885320 w 4056663"/>
              <a:gd name="connsiteY3" fmla="*/ 605046 h 2973329"/>
              <a:gd name="connsiteX4" fmla="*/ 3757364 w 4056663"/>
              <a:gd name="connsiteY4" fmla="*/ 2586398 h 2973329"/>
              <a:gd name="connsiteX5" fmla="*/ 381433 w 4056663"/>
              <a:gd name="connsiteY5" fmla="*/ 2929196 h 2973329"/>
              <a:gd name="connsiteX0" fmla="*/ 381433 w 4091014"/>
              <a:gd name="connsiteY0" fmla="*/ 2929196 h 2973329"/>
              <a:gd name="connsiteX1" fmla="*/ 87803 w 4091014"/>
              <a:gd name="connsiteY1" fmla="*/ 462779 h 2973329"/>
              <a:gd name="connsiteX2" fmla="*/ 3717633 w 4091014"/>
              <a:gd name="connsiteY2" fmla="*/ 63925 h 2973329"/>
              <a:gd name="connsiteX3" fmla="*/ 3885320 w 4091014"/>
              <a:gd name="connsiteY3" fmla="*/ 605046 h 2973329"/>
              <a:gd name="connsiteX4" fmla="*/ 3981911 w 4091014"/>
              <a:gd name="connsiteY4" fmla="*/ 1287626 h 2973329"/>
              <a:gd name="connsiteX5" fmla="*/ 3757364 w 4091014"/>
              <a:gd name="connsiteY5" fmla="*/ 2586398 h 2973329"/>
              <a:gd name="connsiteX6" fmla="*/ 381433 w 4091014"/>
              <a:gd name="connsiteY6"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885320 w 4138587"/>
              <a:gd name="connsiteY3" fmla="*/ 605046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981911 w 4138587"/>
              <a:gd name="connsiteY4" fmla="*/ 1287626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780545 w 4138587"/>
              <a:gd name="connsiteY3" fmla="*/ 1028909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90095 w 4138587"/>
              <a:gd name="connsiteY3" fmla="*/ 71458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16188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4138587"/>
              <a:gd name="connsiteY0" fmla="*/ 2929196 h 2973329"/>
              <a:gd name="connsiteX1" fmla="*/ 87803 w 4138587"/>
              <a:gd name="connsiteY1" fmla="*/ 462779 h 2973329"/>
              <a:gd name="connsiteX2" fmla="*/ 3717633 w 4138587"/>
              <a:gd name="connsiteY2" fmla="*/ 63925 h 2973329"/>
              <a:gd name="connsiteX3" fmla="*/ 3942470 w 4138587"/>
              <a:gd name="connsiteY3" fmla="*/ 733634 h 2973329"/>
              <a:gd name="connsiteX4" fmla="*/ 3843798 w 4138587"/>
              <a:gd name="connsiteY4" fmla="*/ 1244763 h 2973329"/>
              <a:gd name="connsiteX5" fmla="*/ 4084941 w 4138587"/>
              <a:gd name="connsiteY5" fmla="*/ 1886494 h 2973329"/>
              <a:gd name="connsiteX6" fmla="*/ 3757364 w 4138587"/>
              <a:gd name="connsiteY6" fmla="*/ 2586398 h 2973329"/>
              <a:gd name="connsiteX7" fmla="*/ 381433 w 4138587"/>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81796"/>
              <a:gd name="connsiteY0" fmla="*/ 2929196 h 2973329"/>
              <a:gd name="connsiteX1" fmla="*/ 87803 w 3981796"/>
              <a:gd name="connsiteY1" fmla="*/ 462779 h 2973329"/>
              <a:gd name="connsiteX2" fmla="*/ 3717633 w 3981796"/>
              <a:gd name="connsiteY2" fmla="*/ 63925 h 2973329"/>
              <a:gd name="connsiteX3" fmla="*/ 3942470 w 3981796"/>
              <a:gd name="connsiteY3" fmla="*/ 733634 h 2973329"/>
              <a:gd name="connsiteX4" fmla="*/ 3843798 w 3981796"/>
              <a:gd name="connsiteY4" fmla="*/ 1244763 h 2973329"/>
              <a:gd name="connsiteX5" fmla="*/ 3556303 w 3981796"/>
              <a:gd name="connsiteY5" fmla="*/ 1653132 h 2973329"/>
              <a:gd name="connsiteX6" fmla="*/ 3757364 w 3981796"/>
              <a:gd name="connsiteY6" fmla="*/ 2586398 h 2973329"/>
              <a:gd name="connsiteX7" fmla="*/ 381433 w 3981796"/>
              <a:gd name="connsiteY7" fmla="*/ 2929196 h 2973329"/>
              <a:gd name="connsiteX0" fmla="*/ 381433 w 3990468"/>
              <a:gd name="connsiteY0" fmla="*/ 2929196 h 2973329"/>
              <a:gd name="connsiteX1" fmla="*/ 87803 w 3990468"/>
              <a:gd name="connsiteY1" fmla="*/ 462779 h 2973329"/>
              <a:gd name="connsiteX2" fmla="*/ 3717633 w 3990468"/>
              <a:gd name="connsiteY2" fmla="*/ 63925 h 2973329"/>
              <a:gd name="connsiteX3" fmla="*/ 3942470 w 3990468"/>
              <a:gd name="connsiteY3" fmla="*/ 733634 h 2973329"/>
              <a:gd name="connsiteX4" fmla="*/ 3843798 w 3990468"/>
              <a:gd name="connsiteY4" fmla="*/ 1244763 h 2973329"/>
              <a:gd name="connsiteX5" fmla="*/ 3603928 w 3990468"/>
              <a:gd name="connsiteY5" fmla="*/ 1624557 h 2973329"/>
              <a:gd name="connsiteX6" fmla="*/ 3757364 w 3990468"/>
              <a:gd name="connsiteY6" fmla="*/ 2586398 h 2973329"/>
              <a:gd name="connsiteX7" fmla="*/ 381433 w 3990468"/>
              <a:gd name="connsiteY7" fmla="*/ 2929196 h 2973329"/>
              <a:gd name="connsiteX0" fmla="*/ 381433 w 3980466"/>
              <a:gd name="connsiteY0" fmla="*/ 2929196 h 2973329"/>
              <a:gd name="connsiteX1" fmla="*/ 87803 w 3980466"/>
              <a:gd name="connsiteY1" fmla="*/ 462779 h 2973329"/>
              <a:gd name="connsiteX2" fmla="*/ 3717633 w 3980466"/>
              <a:gd name="connsiteY2" fmla="*/ 63925 h 2973329"/>
              <a:gd name="connsiteX3" fmla="*/ 3942470 w 3980466"/>
              <a:gd name="connsiteY3" fmla="*/ 733634 h 2973329"/>
              <a:gd name="connsiteX4" fmla="*/ 3843798 w 3980466"/>
              <a:gd name="connsiteY4" fmla="*/ 1244763 h 2973329"/>
              <a:gd name="connsiteX5" fmla="*/ 3603928 w 3980466"/>
              <a:gd name="connsiteY5" fmla="*/ 1624557 h 2973329"/>
              <a:gd name="connsiteX6" fmla="*/ 3757364 w 3980466"/>
              <a:gd name="connsiteY6" fmla="*/ 2586398 h 2973329"/>
              <a:gd name="connsiteX7" fmla="*/ 381433 w 3980466"/>
              <a:gd name="connsiteY7" fmla="*/ 2929196 h 2973329"/>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457326 w 3942470"/>
              <a:gd name="connsiteY6" fmla="*/ 2595923 h 2974424"/>
              <a:gd name="connsiteX7" fmla="*/ 381433 w 3942470"/>
              <a:gd name="connsiteY7"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679995 w 3942470"/>
              <a:gd name="connsiteY6" fmla="*/ 2051839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457326 w 3942470"/>
              <a:gd name="connsiteY7" fmla="*/ 2595923 h 2974424"/>
              <a:gd name="connsiteX8" fmla="*/ 381433 w 3942470"/>
              <a:gd name="connsiteY8"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689520 w 3942470"/>
              <a:gd name="connsiteY7" fmla="*/ 2494751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2974424"/>
              <a:gd name="connsiteX1" fmla="*/ 87803 w 3942470"/>
              <a:gd name="connsiteY1" fmla="*/ 462779 h 2974424"/>
              <a:gd name="connsiteX2" fmla="*/ 3717633 w 3942470"/>
              <a:gd name="connsiteY2" fmla="*/ 63925 h 2974424"/>
              <a:gd name="connsiteX3" fmla="*/ 3942470 w 3942470"/>
              <a:gd name="connsiteY3" fmla="*/ 733634 h 2974424"/>
              <a:gd name="connsiteX4" fmla="*/ 3843798 w 3942470"/>
              <a:gd name="connsiteY4" fmla="*/ 1244763 h 2974424"/>
              <a:gd name="connsiteX5" fmla="*/ 3603928 w 3942470"/>
              <a:gd name="connsiteY5" fmla="*/ 1624557 h 2974424"/>
              <a:gd name="connsiteX6" fmla="*/ 3799058 w 3942470"/>
              <a:gd name="connsiteY6" fmla="*/ 2047076 h 2974424"/>
              <a:gd name="connsiteX7" fmla="*/ 3875258 w 3942470"/>
              <a:gd name="connsiteY7" fmla="*/ 2585238 h 2974424"/>
              <a:gd name="connsiteX8" fmla="*/ 3457326 w 3942470"/>
              <a:gd name="connsiteY8" fmla="*/ 2595923 h 2974424"/>
              <a:gd name="connsiteX9" fmla="*/ 381433 w 3942470"/>
              <a:gd name="connsiteY9" fmla="*/ 2929196 h 2974424"/>
              <a:gd name="connsiteX0" fmla="*/ 381433 w 3942470"/>
              <a:gd name="connsiteY0" fmla="*/ 2929196 h 3045721"/>
              <a:gd name="connsiteX1" fmla="*/ 87803 w 3942470"/>
              <a:gd name="connsiteY1" fmla="*/ 462779 h 3045721"/>
              <a:gd name="connsiteX2" fmla="*/ 3717633 w 3942470"/>
              <a:gd name="connsiteY2" fmla="*/ 63925 h 3045721"/>
              <a:gd name="connsiteX3" fmla="*/ 3942470 w 3942470"/>
              <a:gd name="connsiteY3" fmla="*/ 733634 h 3045721"/>
              <a:gd name="connsiteX4" fmla="*/ 3843798 w 3942470"/>
              <a:gd name="connsiteY4" fmla="*/ 1244763 h 3045721"/>
              <a:gd name="connsiteX5" fmla="*/ 3603928 w 3942470"/>
              <a:gd name="connsiteY5" fmla="*/ 1624557 h 3045721"/>
              <a:gd name="connsiteX6" fmla="*/ 3799058 w 3942470"/>
              <a:gd name="connsiteY6" fmla="*/ 2047076 h 3045721"/>
              <a:gd name="connsiteX7" fmla="*/ 3875258 w 3942470"/>
              <a:gd name="connsiteY7" fmla="*/ 2585238 h 3045721"/>
              <a:gd name="connsiteX8" fmla="*/ 381433 w 3942470"/>
              <a:gd name="connsiteY8" fmla="*/ 2929196 h 3045721"/>
              <a:gd name="connsiteX0" fmla="*/ 381433 w 3942470"/>
              <a:gd name="connsiteY0" fmla="*/ 2929196 h 3044518"/>
              <a:gd name="connsiteX1" fmla="*/ 87803 w 3942470"/>
              <a:gd name="connsiteY1" fmla="*/ 462779 h 3044518"/>
              <a:gd name="connsiteX2" fmla="*/ 3717633 w 3942470"/>
              <a:gd name="connsiteY2" fmla="*/ 63925 h 3044518"/>
              <a:gd name="connsiteX3" fmla="*/ 3942470 w 3942470"/>
              <a:gd name="connsiteY3" fmla="*/ 733634 h 3044518"/>
              <a:gd name="connsiteX4" fmla="*/ 3843798 w 3942470"/>
              <a:gd name="connsiteY4" fmla="*/ 1244763 h 3044518"/>
              <a:gd name="connsiteX5" fmla="*/ 3603928 w 3942470"/>
              <a:gd name="connsiteY5" fmla="*/ 1624557 h 3044518"/>
              <a:gd name="connsiteX6" fmla="*/ 3799058 w 3942470"/>
              <a:gd name="connsiteY6" fmla="*/ 2047076 h 3044518"/>
              <a:gd name="connsiteX7" fmla="*/ 3875258 w 3942470"/>
              <a:gd name="connsiteY7" fmla="*/ 2585238 h 3044518"/>
              <a:gd name="connsiteX8" fmla="*/ 381433 w 3942470"/>
              <a:gd name="connsiteY8" fmla="*/ 2929196 h 3044518"/>
              <a:gd name="connsiteX0" fmla="*/ 307150 w 3972962"/>
              <a:gd name="connsiteY0" fmla="*/ 2819659 h 2952264"/>
              <a:gd name="connsiteX1" fmla="*/ 118295 w 3972962"/>
              <a:gd name="connsiteY1" fmla="*/ 462779 h 2952264"/>
              <a:gd name="connsiteX2" fmla="*/ 3748125 w 3972962"/>
              <a:gd name="connsiteY2" fmla="*/ 63925 h 2952264"/>
              <a:gd name="connsiteX3" fmla="*/ 3972962 w 3972962"/>
              <a:gd name="connsiteY3" fmla="*/ 733634 h 2952264"/>
              <a:gd name="connsiteX4" fmla="*/ 3874290 w 3972962"/>
              <a:gd name="connsiteY4" fmla="*/ 1244763 h 2952264"/>
              <a:gd name="connsiteX5" fmla="*/ 3634420 w 3972962"/>
              <a:gd name="connsiteY5" fmla="*/ 1624557 h 2952264"/>
              <a:gd name="connsiteX6" fmla="*/ 3829550 w 3972962"/>
              <a:gd name="connsiteY6" fmla="*/ 2047076 h 2952264"/>
              <a:gd name="connsiteX7" fmla="*/ 3905750 w 3972962"/>
              <a:gd name="connsiteY7" fmla="*/ 2585238 h 2952264"/>
              <a:gd name="connsiteX8" fmla="*/ 307150 w 3972962"/>
              <a:gd name="connsiteY8" fmla="*/ 2819659 h 2952264"/>
              <a:gd name="connsiteX0" fmla="*/ 278114 w 3943926"/>
              <a:gd name="connsiteY0" fmla="*/ 2819659 h 2952264"/>
              <a:gd name="connsiteX1" fmla="*/ 89259 w 3943926"/>
              <a:gd name="connsiteY1" fmla="*/ 462779 h 2952264"/>
              <a:gd name="connsiteX2" fmla="*/ 3719089 w 3943926"/>
              <a:gd name="connsiteY2" fmla="*/ 63925 h 2952264"/>
              <a:gd name="connsiteX3" fmla="*/ 3943926 w 3943926"/>
              <a:gd name="connsiteY3" fmla="*/ 733634 h 2952264"/>
              <a:gd name="connsiteX4" fmla="*/ 3845254 w 3943926"/>
              <a:gd name="connsiteY4" fmla="*/ 1244763 h 2952264"/>
              <a:gd name="connsiteX5" fmla="*/ 3605384 w 3943926"/>
              <a:gd name="connsiteY5" fmla="*/ 1624557 h 2952264"/>
              <a:gd name="connsiteX6" fmla="*/ 3800514 w 3943926"/>
              <a:gd name="connsiteY6" fmla="*/ 2047076 h 2952264"/>
              <a:gd name="connsiteX7" fmla="*/ 3876714 w 3943926"/>
              <a:gd name="connsiteY7" fmla="*/ 2585238 h 2952264"/>
              <a:gd name="connsiteX8" fmla="*/ 278114 w 3943926"/>
              <a:gd name="connsiteY8" fmla="*/ 2819659 h 2952264"/>
              <a:gd name="connsiteX0" fmla="*/ 278114 w 3943926"/>
              <a:gd name="connsiteY0" fmla="*/ 2819659 h 2981175"/>
              <a:gd name="connsiteX1" fmla="*/ 89259 w 3943926"/>
              <a:gd name="connsiteY1" fmla="*/ 462779 h 2981175"/>
              <a:gd name="connsiteX2" fmla="*/ 3719089 w 3943926"/>
              <a:gd name="connsiteY2" fmla="*/ 63925 h 2981175"/>
              <a:gd name="connsiteX3" fmla="*/ 3943926 w 3943926"/>
              <a:gd name="connsiteY3" fmla="*/ 733634 h 2981175"/>
              <a:gd name="connsiteX4" fmla="*/ 3845254 w 3943926"/>
              <a:gd name="connsiteY4" fmla="*/ 1244763 h 2981175"/>
              <a:gd name="connsiteX5" fmla="*/ 3605384 w 3943926"/>
              <a:gd name="connsiteY5" fmla="*/ 1624557 h 2981175"/>
              <a:gd name="connsiteX6" fmla="*/ 3800514 w 3943926"/>
              <a:gd name="connsiteY6" fmla="*/ 2047076 h 2981175"/>
              <a:gd name="connsiteX7" fmla="*/ 3876714 w 3943926"/>
              <a:gd name="connsiteY7" fmla="*/ 2585238 h 2981175"/>
              <a:gd name="connsiteX8" fmla="*/ 278114 w 3943926"/>
              <a:gd name="connsiteY8" fmla="*/ 2819659 h 2981175"/>
              <a:gd name="connsiteX0" fmla="*/ 278114 w 3943926"/>
              <a:gd name="connsiteY0" fmla="*/ 2819659 h 3032466"/>
              <a:gd name="connsiteX1" fmla="*/ 89259 w 3943926"/>
              <a:gd name="connsiteY1" fmla="*/ 462779 h 3032466"/>
              <a:gd name="connsiteX2" fmla="*/ 3719089 w 3943926"/>
              <a:gd name="connsiteY2" fmla="*/ 63925 h 3032466"/>
              <a:gd name="connsiteX3" fmla="*/ 3943926 w 3943926"/>
              <a:gd name="connsiteY3" fmla="*/ 733634 h 3032466"/>
              <a:gd name="connsiteX4" fmla="*/ 3845254 w 3943926"/>
              <a:gd name="connsiteY4" fmla="*/ 1244763 h 3032466"/>
              <a:gd name="connsiteX5" fmla="*/ 3605384 w 3943926"/>
              <a:gd name="connsiteY5" fmla="*/ 1624557 h 3032466"/>
              <a:gd name="connsiteX6" fmla="*/ 3800514 w 3943926"/>
              <a:gd name="connsiteY6" fmla="*/ 2047076 h 3032466"/>
              <a:gd name="connsiteX7" fmla="*/ 3876714 w 3943926"/>
              <a:gd name="connsiteY7" fmla="*/ 2585238 h 3032466"/>
              <a:gd name="connsiteX8" fmla="*/ 2290801 w 3943926"/>
              <a:gd name="connsiteY8" fmla="*/ 2894801 h 3032466"/>
              <a:gd name="connsiteX9" fmla="*/ 278114 w 3943926"/>
              <a:gd name="connsiteY9" fmla="*/ 2819659 h 3032466"/>
              <a:gd name="connsiteX0" fmla="*/ 278114 w 3943926"/>
              <a:gd name="connsiteY0" fmla="*/ 2819659 h 3018330"/>
              <a:gd name="connsiteX1" fmla="*/ 89259 w 3943926"/>
              <a:gd name="connsiteY1" fmla="*/ 462779 h 3018330"/>
              <a:gd name="connsiteX2" fmla="*/ 3719089 w 3943926"/>
              <a:gd name="connsiteY2" fmla="*/ 63925 h 3018330"/>
              <a:gd name="connsiteX3" fmla="*/ 3943926 w 3943926"/>
              <a:gd name="connsiteY3" fmla="*/ 733634 h 3018330"/>
              <a:gd name="connsiteX4" fmla="*/ 3845254 w 3943926"/>
              <a:gd name="connsiteY4" fmla="*/ 1244763 h 3018330"/>
              <a:gd name="connsiteX5" fmla="*/ 3605384 w 3943926"/>
              <a:gd name="connsiteY5" fmla="*/ 1624557 h 3018330"/>
              <a:gd name="connsiteX6" fmla="*/ 3800514 w 3943926"/>
              <a:gd name="connsiteY6" fmla="*/ 2047076 h 3018330"/>
              <a:gd name="connsiteX7" fmla="*/ 3876714 w 3943926"/>
              <a:gd name="connsiteY7" fmla="*/ 2585238 h 3018330"/>
              <a:gd name="connsiteX8" fmla="*/ 2290801 w 3943926"/>
              <a:gd name="connsiteY8" fmla="*/ 2851939 h 3018330"/>
              <a:gd name="connsiteX9" fmla="*/ 278114 w 3943926"/>
              <a:gd name="connsiteY9" fmla="*/ 2819659 h 3018330"/>
              <a:gd name="connsiteX0" fmla="*/ 274563 w 3945138"/>
              <a:gd name="connsiteY0" fmla="*/ 2867284 h 3052208"/>
              <a:gd name="connsiteX1" fmla="*/ 90471 w 3945138"/>
              <a:gd name="connsiteY1" fmla="*/ 462779 h 3052208"/>
              <a:gd name="connsiteX2" fmla="*/ 3720301 w 3945138"/>
              <a:gd name="connsiteY2" fmla="*/ 63925 h 3052208"/>
              <a:gd name="connsiteX3" fmla="*/ 3945138 w 3945138"/>
              <a:gd name="connsiteY3" fmla="*/ 733634 h 3052208"/>
              <a:gd name="connsiteX4" fmla="*/ 3846466 w 3945138"/>
              <a:gd name="connsiteY4" fmla="*/ 1244763 h 3052208"/>
              <a:gd name="connsiteX5" fmla="*/ 3606596 w 3945138"/>
              <a:gd name="connsiteY5" fmla="*/ 1624557 h 3052208"/>
              <a:gd name="connsiteX6" fmla="*/ 3801726 w 3945138"/>
              <a:gd name="connsiteY6" fmla="*/ 2047076 h 3052208"/>
              <a:gd name="connsiteX7" fmla="*/ 3877926 w 3945138"/>
              <a:gd name="connsiteY7" fmla="*/ 2585238 h 3052208"/>
              <a:gd name="connsiteX8" fmla="*/ 2292013 w 3945138"/>
              <a:gd name="connsiteY8" fmla="*/ 2851939 h 3052208"/>
              <a:gd name="connsiteX9" fmla="*/ 274563 w 3945138"/>
              <a:gd name="connsiteY9" fmla="*/ 2867284 h 3052208"/>
              <a:gd name="connsiteX0" fmla="*/ 274563 w 3945138"/>
              <a:gd name="connsiteY0" fmla="*/ 2867284 h 2984517"/>
              <a:gd name="connsiteX1" fmla="*/ 90471 w 3945138"/>
              <a:gd name="connsiteY1" fmla="*/ 462779 h 2984517"/>
              <a:gd name="connsiteX2" fmla="*/ 3720301 w 3945138"/>
              <a:gd name="connsiteY2" fmla="*/ 63925 h 2984517"/>
              <a:gd name="connsiteX3" fmla="*/ 3945138 w 3945138"/>
              <a:gd name="connsiteY3" fmla="*/ 733634 h 2984517"/>
              <a:gd name="connsiteX4" fmla="*/ 3846466 w 3945138"/>
              <a:gd name="connsiteY4" fmla="*/ 1244763 h 2984517"/>
              <a:gd name="connsiteX5" fmla="*/ 3606596 w 3945138"/>
              <a:gd name="connsiteY5" fmla="*/ 1624557 h 2984517"/>
              <a:gd name="connsiteX6" fmla="*/ 3801726 w 3945138"/>
              <a:gd name="connsiteY6" fmla="*/ 2047076 h 2984517"/>
              <a:gd name="connsiteX7" fmla="*/ 3877926 w 3945138"/>
              <a:gd name="connsiteY7" fmla="*/ 2585238 h 2984517"/>
              <a:gd name="connsiteX8" fmla="*/ 2292013 w 3945138"/>
              <a:gd name="connsiteY8" fmla="*/ 2851939 h 2984517"/>
              <a:gd name="connsiteX9" fmla="*/ 274563 w 3945138"/>
              <a:gd name="connsiteY9" fmla="*/ 2867284 h 2984517"/>
              <a:gd name="connsiteX0" fmla="*/ 273520 w 3944095"/>
              <a:gd name="connsiteY0" fmla="*/ 2867284 h 2984517"/>
              <a:gd name="connsiteX1" fmla="*/ 89428 w 3944095"/>
              <a:gd name="connsiteY1" fmla="*/ 462779 h 2984517"/>
              <a:gd name="connsiteX2" fmla="*/ 3719258 w 3944095"/>
              <a:gd name="connsiteY2" fmla="*/ 63925 h 2984517"/>
              <a:gd name="connsiteX3" fmla="*/ 3944095 w 3944095"/>
              <a:gd name="connsiteY3" fmla="*/ 733634 h 2984517"/>
              <a:gd name="connsiteX4" fmla="*/ 3845423 w 3944095"/>
              <a:gd name="connsiteY4" fmla="*/ 1244763 h 2984517"/>
              <a:gd name="connsiteX5" fmla="*/ 3605553 w 3944095"/>
              <a:gd name="connsiteY5" fmla="*/ 1624557 h 2984517"/>
              <a:gd name="connsiteX6" fmla="*/ 3800683 w 3944095"/>
              <a:gd name="connsiteY6" fmla="*/ 2047076 h 2984517"/>
              <a:gd name="connsiteX7" fmla="*/ 3876883 w 3944095"/>
              <a:gd name="connsiteY7" fmla="*/ 2585238 h 2984517"/>
              <a:gd name="connsiteX8" fmla="*/ 2290970 w 3944095"/>
              <a:gd name="connsiteY8" fmla="*/ 2851939 h 2984517"/>
              <a:gd name="connsiteX9" fmla="*/ 273520 w 3944095"/>
              <a:gd name="connsiteY9" fmla="*/ 2867284 h 2984517"/>
              <a:gd name="connsiteX0" fmla="*/ 310303 w 3980878"/>
              <a:gd name="connsiteY0" fmla="*/ 2873066 h 2990299"/>
              <a:gd name="connsiteX1" fmla="*/ 78586 w 3980878"/>
              <a:gd name="connsiteY1" fmla="*/ 425698 h 2990299"/>
              <a:gd name="connsiteX2" fmla="*/ 3756041 w 3980878"/>
              <a:gd name="connsiteY2" fmla="*/ 69707 h 2990299"/>
              <a:gd name="connsiteX3" fmla="*/ 3980878 w 3980878"/>
              <a:gd name="connsiteY3" fmla="*/ 739416 h 2990299"/>
              <a:gd name="connsiteX4" fmla="*/ 3882206 w 3980878"/>
              <a:gd name="connsiteY4" fmla="*/ 1250545 h 2990299"/>
              <a:gd name="connsiteX5" fmla="*/ 3642336 w 3980878"/>
              <a:gd name="connsiteY5" fmla="*/ 1630339 h 2990299"/>
              <a:gd name="connsiteX6" fmla="*/ 3837466 w 3980878"/>
              <a:gd name="connsiteY6" fmla="*/ 2052858 h 2990299"/>
              <a:gd name="connsiteX7" fmla="*/ 3913666 w 3980878"/>
              <a:gd name="connsiteY7" fmla="*/ 2591020 h 2990299"/>
              <a:gd name="connsiteX8" fmla="*/ 2327753 w 3980878"/>
              <a:gd name="connsiteY8" fmla="*/ 2857721 h 2990299"/>
              <a:gd name="connsiteX9" fmla="*/ 310303 w 3980878"/>
              <a:gd name="connsiteY9" fmla="*/ 2873066 h 2990299"/>
              <a:gd name="connsiteX0" fmla="*/ 329504 w 3976267"/>
              <a:gd name="connsiteY0" fmla="*/ 2934979 h 3037229"/>
              <a:gd name="connsiteX1" fmla="*/ 73975 w 3976267"/>
              <a:gd name="connsiteY1" fmla="*/ 425698 h 3037229"/>
              <a:gd name="connsiteX2" fmla="*/ 3751430 w 3976267"/>
              <a:gd name="connsiteY2" fmla="*/ 69707 h 3037229"/>
              <a:gd name="connsiteX3" fmla="*/ 3976267 w 3976267"/>
              <a:gd name="connsiteY3" fmla="*/ 739416 h 3037229"/>
              <a:gd name="connsiteX4" fmla="*/ 3877595 w 3976267"/>
              <a:gd name="connsiteY4" fmla="*/ 1250545 h 3037229"/>
              <a:gd name="connsiteX5" fmla="*/ 3637725 w 3976267"/>
              <a:gd name="connsiteY5" fmla="*/ 1630339 h 3037229"/>
              <a:gd name="connsiteX6" fmla="*/ 3832855 w 3976267"/>
              <a:gd name="connsiteY6" fmla="*/ 2052858 h 3037229"/>
              <a:gd name="connsiteX7" fmla="*/ 3909055 w 3976267"/>
              <a:gd name="connsiteY7" fmla="*/ 2591020 h 3037229"/>
              <a:gd name="connsiteX8" fmla="*/ 2323142 w 3976267"/>
              <a:gd name="connsiteY8" fmla="*/ 2857721 h 3037229"/>
              <a:gd name="connsiteX9" fmla="*/ 329504 w 3976267"/>
              <a:gd name="connsiteY9" fmla="*/ 2934979 h 3037229"/>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91020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713792 w 3976267"/>
              <a:gd name="connsiteY8" fmla="*/ 2657696 h 2999631"/>
              <a:gd name="connsiteX9" fmla="*/ 2323142 w 3976267"/>
              <a:gd name="connsiteY9" fmla="*/ 2857721 h 2999631"/>
              <a:gd name="connsiteX10" fmla="*/ 329504 w 3976267"/>
              <a:gd name="connsiteY10" fmla="*/ 2934979 h 2999631"/>
              <a:gd name="connsiteX0" fmla="*/ 329504 w 3977315"/>
              <a:gd name="connsiteY0" fmla="*/ 2934979 h 2999631"/>
              <a:gd name="connsiteX1" fmla="*/ 73975 w 3977315"/>
              <a:gd name="connsiteY1" fmla="*/ 425698 h 2999631"/>
              <a:gd name="connsiteX2" fmla="*/ 3751430 w 3977315"/>
              <a:gd name="connsiteY2" fmla="*/ 69707 h 2999631"/>
              <a:gd name="connsiteX3" fmla="*/ 3976267 w 3977315"/>
              <a:gd name="connsiteY3" fmla="*/ 739416 h 2999631"/>
              <a:gd name="connsiteX4" fmla="*/ 3877595 w 3977315"/>
              <a:gd name="connsiteY4" fmla="*/ 1250545 h 2999631"/>
              <a:gd name="connsiteX5" fmla="*/ 3637725 w 3977315"/>
              <a:gd name="connsiteY5" fmla="*/ 1630339 h 2999631"/>
              <a:gd name="connsiteX6" fmla="*/ 3832855 w 3977315"/>
              <a:gd name="connsiteY6" fmla="*/ 2052858 h 2999631"/>
              <a:gd name="connsiteX7" fmla="*/ 3947155 w 3977315"/>
              <a:gd name="connsiteY7" fmla="*/ 2576732 h 2999631"/>
              <a:gd name="connsiteX8" fmla="*/ 3818567 w 3977315"/>
              <a:gd name="connsiteY8" fmla="*/ 2700559 h 2999631"/>
              <a:gd name="connsiteX9" fmla="*/ 2323142 w 3977315"/>
              <a:gd name="connsiteY9" fmla="*/ 2857721 h 2999631"/>
              <a:gd name="connsiteX10" fmla="*/ 329504 w 3977315"/>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47155 w 3976267"/>
              <a:gd name="connsiteY7" fmla="*/ 2576732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32855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877595 w 3976267"/>
              <a:gd name="connsiteY4" fmla="*/ 1250545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637725 w 3976267"/>
              <a:gd name="connsiteY5" fmla="*/ 1630339 h 2999631"/>
              <a:gd name="connsiteX6" fmla="*/ 3875717 w 3976267"/>
              <a:gd name="connsiteY6" fmla="*/ 2052858 h 2999631"/>
              <a:gd name="connsiteX7" fmla="*/ 3909055 w 3976267"/>
              <a:gd name="connsiteY7" fmla="*/ 2581494 h 2999631"/>
              <a:gd name="connsiteX8" fmla="*/ 3818567 w 3976267"/>
              <a:gd name="connsiteY8" fmla="*/ 2700559 h 2999631"/>
              <a:gd name="connsiteX9" fmla="*/ 2323142 w 3976267"/>
              <a:gd name="connsiteY9" fmla="*/ 2857721 h 2999631"/>
              <a:gd name="connsiteX10" fmla="*/ 329504 w 3976267"/>
              <a:gd name="connsiteY10"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53795 w 3976267"/>
              <a:gd name="connsiteY4" fmla="*/ 1260070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3976267"/>
              <a:gd name="connsiteY0" fmla="*/ 2934979 h 2999631"/>
              <a:gd name="connsiteX1" fmla="*/ 73975 w 3976267"/>
              <a:gd name="connsiteY1" fmla="*/ 425698 h 2999631"/>
              <a:gd name="connsiteX2" fmla="*/ 3751430 w 3976267"/>
              <a:gd name="connsiteY2" fmla="*/ 69707 h 2999631"/>
              <a:gd name="connsiteX3" fmla="*/ 3976267 w 3976267"/>
              <a:gd name="connsiteY3" fmla="*/ 739416 h 2999631"/>
              <a:gd name="connsiteX4" fmla="*/ 3910932 w 3976267"/>
              <a:gd name="connsiteY4" fmla="*/ 1255307 h 2999631"/>
              <a:gd name="connsiteX5" fmla="*/ 3875717 w 3976267"/>
              <a:gd name="connsiteY5" fmla="*/ 2052858 h 2999631"/>
              <a:gd name="connsiteX6" fmla="*/ 3909055 w 3976267"/>
              <a:gd name="connsiteY6" fmla="*/ 2581494 h 2999631"/>
              <a:gd name="connsiteX7" fmla="*/ 3818567 w 3976267"/>
              <a:gd name="connsiteY7" fmla="*/ 2700559 h 2999631"/>
              <a:gd name="connsiteX8" fmla="*/ 2323142 w 3976267"/>
              <a:gd name="connsiteY8" fmla="*/ 2857721 h 2999631"/>
              <a:gd name="connsiteX9" fmla="*/ 329504 w 397626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4979 h 2999631"/>
              <a:gd name="connsiteX1" fmla="*/ 73975 w 4033417"/>
              <a:gd name="connsiteY1" fmla="*/ 425698 h 2999631"/>
              <a:gd name="connsiteX2" fmla="*/ 3751430 w 4033417"/>
              <a:gd name="connsiteY2" fmla="*/ 69707 h 2999631"/>
              <a:gd name="connsiteX3" fmla="*/ 4033417 w 4033417"/>
              <a:gd name="connsiteY3" fmla="*/ 715603 h 2999631"/>
              <a:gd name="connsiteX4" fmla="*/ 3910932 w 4033417"/>
              <a:gd name="connsiteY4" fmla="*/ 1255307 h 2999631"/>
              <a:gd name="connsiteX5" fmla="*/ 3875717 w 4033417"/>
              <a:gd name="connsiteY5" fmla="*/ 2052858 h 2999631"/>
              <a:gd name="connsiteX6" fmla="*/ 3909055 w 4033417"/>
              <a:gd name="connsiteY6" fmla="*/ 2581494 h 2999631"/>
              <a:gd name="connsiteX7" fmla="*/ 3818567 w 4033417"/>
              <a:gd name="connsiteY7" fmla="*/ 2700559 h 2999631"/>
              <a:gd name="connsiteX8" fmla="*/ 2323142 w 4033417"/>
              <a:gd name="connsiteY8" fmla="*/ 2857721 h 2999631"/>
              <a:gd name="connsiteX9" fmla="*/ 329504 w 4033417"/>
              <a:gd name="connsiteY9" fmla="*/ 2934979 h 2999631"/>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30920 h 2995572"/>
              <a:gd name="connsiteX1" fmla="*/ 73975 w 4033417"/>
              <a:gd name="connsiteY1" fmla="*/ 421639 h 2995572"/>
              <a:gd name="connsiteX2" fmla="*/ 3799055 w 4033417"/>
              <a:gd name="connsiteY2" fmla="*/ 70410 h 2995572"/>
              <a:gd name="connsiteX3" fmla="*/ 4033417 w 4033417"/>
              <a:gd name="connsiteY3" fmla="*/ 711544 h 2995572"/>
              <a:gd name="connsiteX4" fmla="*/ 3910932 w 4033417"/>
              <a:gd name="connsiteY4" fmla="*/ 1251248 h 2995572"/>
              <a:gd name="connsiteX5" fmla="*/ 3875717 w 4033417"/>
              <a:gd name="connsiteY5" fmla="*/ 2048799 h 2995572"/>
              <a:gd name="connsiteX6" fmla="*/ 3909055 w 4033417"/>
              <a:gd name="connsiteY6" fmla="*/ 2577435 h 2995572"/>
              <a:gd name="connsiteX7" fmla="*/ 3818567 w 4033417"/>
              <a:gd name="connsiteY7" fmla="*/ 2696500 h 2995572"/>
              <a:gd name="connsiteX8" fmla="*/ 2323142 w 4033417"/>
              <a:gd name="connsiteY8" fmla="*/ 2853662 h 2995572"/>
              <a:gd name="connsiteX9" fmla="*/ 329504 w 4033417"/>
              <a:gd name="connsiteY9" fmla="*/ 2930920 h 2995572"/>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43139 h 3007791"/>
              <a:gd name="connsiteX1" fmla="*/ 73975 w 4033417"/>
              <a:gd name="connsiteY1" fmla="*/ 433858 h 3007791"/>
              <a:gd name="connsiteX2" fmla="*/ 3808580 w 4033417"/>
              <a:gd name="connsiteY2" fmla="*/ 68342 h 3007791"/>
              <a:gd name="connsiteX3" fmla="*/ 4033417 w 4033417"/>
              <a:gd name="connsiteY3" fmla="*/ 723763 h 3007791"/>
              <a:gd name="connsiteX4" fmla="*/ 3910932 w 4033417"/>
              <a:gd name="connsiteY4" fmla="*/ 1263467 h 3007791"/>
              <a:gd name="connsiteX5" fmla="*/ 3875717 w 4033417"/>
              <a:gd name="connsiteY5" fmla="*/ 2061018 h 3007791"/>
              <a:gd name="connsiteX6" fmla="*/ 3909055 w 4033417"/>
              <a:gd name="connsiteY6" fmla="*/ 2589654 h 3007791"/>
              <a:gd name="connsiteX7" fmla="*/ 3818567 w 4033417"/>
              <a:gd name="connsiteY7" fmla="*/ 2708719 h 3007791"/>
              <a:gd name="connsiteX8" fmla="*/ 2323142 w 4033417"/>
              <a:gd name="connsiteY8" fmla="*/ 2865881 h 3007791"/>
              <a:gd name="connsiteX9" fmla="*/ 329504 w 4033417"/>
              <a:gd name="connsiteY9" fmla="*/ 2943139 h 3007791"/>
              <a:gd name="connsiteX0" fmla="*/ 329504 w 4033417"/>
              <a:gd name="connsiteY0" fmla="*/ 2938935 h 3003587"/>
              <a:gd name="connsiteX1" fmla="*/ 73975 w 4033417"/>
              <a:gd name="connsiteY1" fmla="*/ 429654 h 3003587"/>
              <a:gd name="connsiteX2" fmla="*/ 1946904 w 4033417"/>
              <a:gd name="connsiteY2" fmla="*/ 66089 h 3003587"/>
              <a:gd name="connsiteX3" fmla="*/ 3808580 w 4033417"/>
              <a:gd name="connsiteY3" fmla="*/ 64138 h 3003587"/>
              <a:gd name="connsiteX4" fmla="*/ 4033417 w 4033417"/>
              <a:gd name="connsiteY4" fmla="*/ 719559 h 3003587"/>
              <a:gd name="connsiteX5" fmla="*/ 3910932 w 4033417"/>
              <a:gd name="connsiteY5" fmla="*/ 1259263 h 3003587"/>
              <a:gd name="connsiteX6" fmla="*/ 3875717 w 4033417"/>
              <a:gd name="connsiteY6" fmla="*/ 2056814 h 3003587"/>
              <a:gd name="connsiteX7" fmla="*/ 3909055 w 4033417"/>
              <a:gd name="connsiteY7" fmla="*/ 2585450 h 3003587"/>
              <a:gd name="connsiteX8" fmla="*/ 3818567 w 4033417"/>
              <a:gd name="connsiteY8" fmla="*/ 2704515 h 3003587"/>
              <a:gd name="connsiteX9" fmla="*/ 2323142 w 4033417"/>
              <a:gd name="connsiteY9" fmla="*/ 2861677 h 3003587"/>
              <a:gd name="connsiteX10" fmla="*/ 329504 w 4033417"/>
              <a:gd name="connsiteY10" fmla="*/ 2938935 h 3003587"/>
              <a:gd name="connsiteX0" fmla="*/ 329504 w 4033417"/>
              <a:gd name="connsiteY0" fmla="*/ 2921622 h 2986274"/>
              <a:gd name="connsiteX1" fmla="*/ 73975 w 4033417"/>
              <a:gd name="connsiteY1" fmla="*/ 412341 h 2986274"/>
              <a:gd name="connsiteX2" fmla="*/ 1956429 w 4033417"/>
              <a:gd name="connsiteY2" fmla="*/ 105926 h 2986274"/>
              <a:gd name="connsiteX3" fmla="*/ 3808580 w 4033417"/>
              <a:gd name="connsiteY3" fmla="*/ 46825 h 2986274"/>
              <a:gd name="connsiteX4" fmla="*/ 4033417 w 4033417"/>
              <a:gd name="connsiteY4" fmla="*/ 702246 h 2986274"/>
              <a:gd name="connsiteX5" fmla="*/ 3910932 w 4033417"/>
              <a:gd name="connsiteY5" fmla="*/ 1241950 h 2986274"/>
              <a:gd name="connsiteX6" fmla="*/ 3875717 w 4033417"/>
              <a:gd name="connsiteY6" fmla="*/ 2039501 h 2986274"/>
              <a:gd name="connsiteX7" fmla="*/ 3909055 w 4033417"/>
              <a:gd name="connsiteY7" fmla="*/ 2568137 h 2986274"/>
              <a:gd name="connsiteX8" fmla="*/ 3818567 w 4033417"/>
              <a:gd name="connsiteY8" fmla="*/ 2687202 h 2986274"/>
              <a:gd name="connsiteX9" fmla="*/ 2323142 w 4033417"/>
              <a:gd name="connsiteY9" fmla="*/ 2844364 h 2986274"/>
              <a:gd name="connsiteX10" fmla="*/ 329504 w 4033417"/>
              <a:gd name="connsiteY10" fmla="*/ 2921622 h 2986274"/>
              <a:gd name="connsiteX0" fmla="*/ 329504 w 4033417"/>
              <a:gd name="connsiteY0" fmla="*/ 2930061 h 2994713"/>
              <a:gd name="connsiteX1" fmla="*/ 73975 w 4033417"/>
              <a:gd name="connsiteY1" fmla="*/ 420780 h 2994713"/>
              <a:gd name="connsiteX2" fmla="*/ 1956429 w 4033417"/>
              <a:gd name="connsiteY2" fmla="*/ 114365 h 2994713"/>
              <a:gd name="connsiteX3" fmla="*/ 3808580 w 4033417"/>
              <a:gd name="connsiteY3" fmla="*/ 55264 h 2994713"/>
              <a:gd name="connsiteX4" fmla="*/ 4033417 w 4033417"/>
              <a:gd name="connsiteY4" fmla="*/ 710685 h 2994713"/>
              <a:gd name="connsiteX5" fmla="*/ 3910932 w 4033417"/>
              <a:gd name="connsiteY5" fmla="*/ 1250389 h 2994713"/>
              <a:gd name="connsiteX6" fmla="*/ 3875717 w 4033417"/>
              <a:gd name="connsiteY6" fmla="*/ 2047940 h 2994713"/>
              <a:gd name="connsiteX7" fmla="*/ 3909055 w 4033417"/>
              <a:gd name="connsiteY7" fmla="*/ 2576576 h 2994713"/>
              <a:gd name="connsiteX8" fmla="*/ 3818567 w 4033417"/>
              <a:gd name="connsiteY8" fmla="*/ 2695641 h 2994713"/>
              <a:gd name="connsiteX9" fmla="*/ 2323142 w 4033417"/>
              <a:gd name="connsiteY9" fmla="*/ 2852803 h 2994713"/>
              <a:gd name="connsiteX10" fmla="*/ 329504 w 4033417"/>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0061 h 2994713"/>
              <a:gd name="connsiteX1" fmla="*/ 73109 w 4037313"/>
              <a:gd name="connsiteY1" fmla="*/ 482693 h 2994713"/>
              <a:gd name="connsiteX2" fmla="*/ 1960325 w 4037313"/>
              <a:gd name="connsiteY2" fmla="*/ 114365 h 2994713"/>
              <a:gd name="connsiteX3" fmla="*/ 3812476 w 4037313"/>
              <a:gd name="connsiteY3" fmla="*/ 55264 h 2994713"/>
              <a:gd name="connsiteX4" fmla="*/ 4037313 w 4037313"/>
              <a:gd name="connsiteY4" fmla="*/ 710685 h 2994713"/>
              <a:gd name="connsiteX5" fmla="*/ 3914828 w 4037313"/>
              <a:gd name="connsiteY5" fmla="*/ 1250389 h 2994713"/>
              <a:gd name="connsiteX6" fmla="*/ 3879613 w 4037313"/>
              <a:gd name="connsiteY6" fmla="*/ 2047940 h 2994713"/>
              <a:gd name="connsiteX7" fmla="*/ 3912951 w 4037313"/>
              <a:gd name="connsiteY7" fmla="*/ 2576576 h 2994713"/>
              <a:gd name="connsiteX8" fmla="*/ 3822463 w 4037313"/>
              <a:gd name="connsiteY8" fmla="*/ 2695641 h 2994713"/>
              <a:gd name="connsiteX9" fmla="*/ 2327038 w 4037313"/>
              <a:gd name="connsiteY9" fmla="*/ 2852803 h 2994713"/>
              <a:gd name="connsiteX10" fmla="*/ 333400 w 4037313"/>
              <a:gd name="connsiteY10" fmla="*/ 2930061 h 2994713"/>
              <a:gd name="connsiteX0" fmla="*/ 333400 w 4037313"/>
              <a:gd name="connsiteY0" fmla="*/ 2933588 h 2998240"/>
              <a:gd name="connsiteX1" fmla="*/ 73109 w 4037313"/>
              <a:gd name="connsiteY1" fmla="*/ 486220 h 2998240"/>
              <a:gd name="connsiteX2" fmla="*/ 1931750 w 4037313"/>
              <a:gd name="connsiteY2" fmla="*/ 103605 h 2998240"/>
              <a:gd name="connsiteX3" fmla="*/ 3812476 w 4037313"/>
              <a:gd name="connsiteY3" fmla="*/ 58791 h 2998240"/>
              <a:gd name="connsiteX4" fmla="*/ 4037313 w 4037313"/>
              <a:gd name="connsiteY4" fmla="*/ 714212 h 2998240"/>
              <a:gd name="connsiteX5" fmla="*/ 3914828 w 4037313"/>
              <a:gd name="connsiteY5" fmla="*/ 1253916 h 2998240"/>
              <a:gd name="connsiteX6" fmla="*/ 3879613 w 4037313"/>
              <a:gd name="connsiteY6" fmla="*/ 2051467 h 2998240"/>
              <a:gd name="connsiteX7" fmla="*/ 3912951 w 4037313"/>
              <a:gd name="connsiteY7" fmla="*/ 2580103 h 2998240"/>
              <a:gd name="connsiteX8" fmla="*/ 3822463 w 4037313"/>
              <a:gd name="connsiteY8" fmla="*/ 2699168 h 2998240"/>
              <a:gd name="connsiteX9" fmla="*/ 2327038 w 4037313"/>
              <a:gd name="connsiteY9" fmla="*/ 2856330 h 2998240"/>
              <a:gd name="connsiteX10" fmla="*/ 333400 w 4037313"/>
              <a:gd name="connsiteY10" fmla="*/ 2933588 h 2998240"/>
              <a:gd name="connsiteX0" fmla="*/ 333400 w 4037313"/>
              <a:gd name="connsiteY0" fmla="*/ 2952638 h 3017290"/>
              <a:gd name="connsiteX1" fmla="*/ 73109 w 4037313"/>
              <a:gd name="connsiteY1" fmla="*/ 505270 h 3017290"/>
              <a:gd name="connsiteX2" fmla="*/ 1931750 w 4037313"/>
              <a:gd name="connsiteY2" fmla="*/ 122655 h 3017290"/>
              <a:gd name="connsiteX3" fmla="*/ 3812476 w 4037313"/>
              <a:gd name="connsiteY3" fmla="*/ 77841 h 3017290"/>
              <a:gd name="connsiteX4" fmla="*/ 4037313 w 4037313"/>
              <a:gd name="connsiteY4" fmla="*/ 733262 h 3017290"/>
              <a:gd name="connsiteX5" fmla="*/ 3914828 w 4037313"/>
              <a:gd name="connsiteY5" fmla="*/ 1272966 h 3017290"/>
              <a:gd name="connsiteX6" fmla="*/ 3879613 w 4037313"/>
              <a:gd name="connsiteY6" fmla="*/ 2070517 h 3017290"/>
              <a:gd name="connsiteX7" fmla="*/ 3912951 w 4037313"/>
              <a:gd name="connsiteY7" fmla="*/ 2599153 h 3017290"/>
              <a:gd name="connsiteX8" fmla="*/ 3822463 w 4037313"/>
              <a:gd name="connsiteY8" fmla="*/ 2718218 h 3017290"/>
              <a:gd name="connsiteX9" fmla="*/ 2327038 w 4037313"/>
              <a:gd name="connsiteY9" fmla="*/ 2875380 h 3017290"/>
              <a:gd name="connsiteX10" fmla="*/ 333400 w 4037313"/>
              <a:gd name="connsiteY10" fmla="*/ 2952638 h 3017290"/>
              <a:gd name="connsiteX0" fmla="*/ 357136 w 4032474"/>
              <a:gd name="connsiteY0" fmla="*/ 2962163 h 3025021"/>
              <a:gd name="connsiteX1" fmla="*/ 68270 w 4032474"/>
              <a:gd name="connsiteY1" fmla="*/ 505270 h 3025021"/>
              <a:gd name="connsiteX2" fmla="*/ 1926911 w 4032474"/>
              <a:gd name="connsiteY2" fmla="*/ 122655 h 3025021"/>
              <a:gd name="connsiteX3" fmla="*/ 3807637 w 4032474"/>
              <a:gd name="connsiteY3" fmla="*/ 77841 h 3025021"/>
              <a:gd name="connsiteX4" fmla="*/ 4032474 w 4032474"/>
              <a:gd name="connsiteY4" fmla="*/ 733262 h 3025021"/>
              <a:gd name="connsiteX5" fmla="*/ 3909989 w 4032474"/>
              <a:gd name="connsiteY5" fmla="*/ 1272966 h 3025021"/>
              <a:gd name="connsiteX6" fmla="*/ 3874774 w 4032474"/>
              <a:gd name="connsiteY6" fmla="*/ 2070517 h 3025021"/>
              <a:gd name="connsiteX7" fmla="*/ 3908112 w 4032474"/>
              <a:gd name="connsiteY7" fmla="*/ 2599153 h 3025021"/>
              <a:gd name="connsiteX8" fmla="*/ 3817624 w 4032474"/>
              <a:gd name="connsiteY8" fmla="*/ 2718218 h 3025021"/>
              <a:gd name="connsiteX9" fmla="*/ 2322199 w 4032474"/>
              <a:gd name="connsiteY9" fmla="*/ 2875380 h 3025021"/>
              <a:gd name="connsiteX10" fmla="*/ 357136 w 4032474"/>
              <a:gd name="connsiteY10" fmla="*/ 2962163 h 3025021"/>
              <a:gd name="connsiteX0" fmla="*/ 262819 w 4057426"/>
              <a:gd name="connsiteY0" fmla="*/ 3375630 h 3403866"/>
              <a:gd name="connsiteX1" fmla="*/ 93222 w 4057426"/>
              <a:gd name="connsiteY1" fmla="*/ 505270 h 3403866"/>
              <a:gd name="connsiteX2" fmla="*/ 1951863 w 4057426"/>
              <a:gd name="connsiteY2" fmla="*/ 122655 h 3403866"/>
              <a:gd name="connsiteX3" fmla="*/ 3832589 w 4057426"/>
              <a:gd name="connsiteY3" fmla="*/ 77841 h 3403866"/>
              <a:gd name="connsiteX4" fmla="*/ 4057426 w 4057426"/>
              <a:gd name="connsiteY4" fmla="*/ 733262 h 3403866"/>
              <a:gd name="connsiteX5" fmla="*/ 3934941 w 4057426"/>
              <a:gd name="connsiteY5" fmla="*/ 1272966 h 3403866"/>
              <a:gd name="connsiteX6" fmla="*/ 3899726 w 4057426"/>
              <a:gd name="connsiteY6" fmla="*/ 2070517 h 3403866"/>
              <a:gd name="connsiteX7" fmla="*/ 3933064 w 4057426"/>
              <a:gd name="connsiteY7" fmla="*/ 2599153 h 3403866"/>
              <a:gd name="connsiteX8" fmla="*/ 3842576 w 4057426"/>
              <a:gd name="connsiteY8" fmla="*/ 2718218 h 3403866"/>
              <a:gd name="connsiteX9" fmla="*/ 2347151 w 4057426"/>
              <a:gd name="connsiteY9" fmla="*/ 2875380 h 3403866"/>
              <a:gd name="connsiteX10" fmla="*/ 262819 w 4057426"/>
              <a:gd name="connsiteY10" fmla="*/ 3375630 h 3403866"/>
              <a:gd name="connsiteX0" fmla="*/ 262819 w 4057426"/>
              <a:gd name="connsiteY0" fmla="*/ 3375630 h 3403866"/>
              <a:gd name="connsiteX1" fmla="*/ 93222 w 4057426"/>
              <a:gd name="connsiteY1" fmla="*/ 568880 h 3403866"/>
              <a:gd name="connsiteX2" fmla="*/ 1951863 w 4057426"/>
              <a:gd name="connsiteY2" fmla="*/ 122655 h 3403866"/>
              <a:gd name="connsiteX3" fmla="*/ 3832589 w 4057426"/>
              <a:gd name="connsiteY3" fmla="*/ 77841 h 3403866"/>
              <a:gd name="connsiteX4" fmla="*/ 4057426 w 4057426"/>
              <a:gd name="connsiteY4" fmla="*/ 733262 h 3403866"/>
              <a:gd name="connsiteX5" fmla="*/ 3934941 w 4057426"/>
              <a:gd name="connsiteY5" fmla="*/ 1272966 h 3403866"/>
              <a:gd name="connsiteX6" fmla="*/ 3899726 w 4057426"/>
              <a:gd name="connsiteY6" fmla="*/ 2070517 h 3403866"/>
              <a:gd name="connsiteX7" fmla="*/ 3933064 w 4057426"/>
              <a:gd name="connsiteY7" fmla="*/ 2599153 h 3403866"/>
              <a:gd name="connsiteX8" fmla="*/ 3842576 w 4057426"/>
              <a:gd name="connsiteY8" fmla="*/ 2718218 h 3403866"/>
              <a:gd name="connsiteX9" fmla="*/ 2347151 w 4057426"/>
              <a:gd name="connsiteY9" fmla="*/ 2875380 h 3403866"/>
              <a:gd name="connsiteX10" fmla="*/ 262819 w 4057426"/>
              <a:gd name="connsiteY10" fmla="*/ 3375630 h 3403866"/>
              <a:gd name="connsiteX0" fmla="*/ 262819 w 4057426"/>
              <a:gd name="connsiteY0" fmla="*/ 3375630 h 3503000"/>
              <a:gd name="connsiteX1" fmla="*/ 93222 w 4057426"/>
              <a:gd name="connsiteY1" fmla="*/ 568880 h 3503000"/>
              <a:gd name="connsiteX2" fmla="*/ 1951863 w 4057426"/>
              <a:gd name="connsiteY2" fmla="*/ 122655 h 3503000"/>
              <a:gd name="connsiteX3" fmla="*/ 3832589 w 4057426"/>
              <a:gd name="connsiteY3" fmla="*/ 77841 h 3503000"/>
              <a:gd name="connsiteX4" fmla="*/ 4057426 w 4057426"/>
              <a:gd name="connsiteY4" fmla="*/ 733262 h 3503000"/>
              <a:gd name="connsiteX5" fmla="*/ 3934941 w 4057426"/>
              <a:gd name="connsiteY5" fmla="*/ 1272966 h 3503000"/>
              <a:gd name="connsiteX6" fmla="*/ 3899726 w 4057426"/>
              <a:gd name="connsiteY6" fmla="*/ 2070517 h 3503000"/>
              <a:gd name="connsiteX7" fmla="*/ 3933064 w 4057426"/>
              <a:gd name="connsiteY7" fmla="*/ 2599153 h 3503000"/>
              <a:gd name="connsiteX8" fmla="*/ 3842576 w 4057426"/>
              <a:gd name="connsiteY8" fmla="*/ 2718218 h 3503000"/>
              <a:gd name="connsiteX9" fmla="*/ 2625447 w 4057426"/>
              <a:gd name="connsiteY9" fmla="*/ 3471727 h 3503000"/>
              <a:gd name="connsiteX10" fmla="*/ 262819 w 4057426"/>
              <a:gd name="connsiteY10" fmla="*/ 3375630 h 3503000"/>
              <a:gd name="connsiteX0" fmla="*/ 262819 w 4224239"/>
              <a:gd name="connsiteY0" fmla="*/ 3375630 h 3503000"/>
              <a:gd name="connsiteX1" fmla="*/ 93222 w 4224239"/>
              <a:gd name="connsiteY1" fmla="*/ 568880 h 3503000"/>
              <a:gd name="connsiteX2" fmla="*/ 1951863 w 4224239"/>
              <a:gd name="connsiteY2" fmla="*/ 122655 h 3503000"/>
              <a:gd name="connsiteX3" fmla="*/ 3832589 w 4224239"/>
              <a:gd name="connsiteY3" fmla="*/ 77841 h 3503000"/>
              <a:gd name="connsiteX4" fmla="*/ 4057426 w 4224239"/>
              <a:gd name="connsiteY4" fmla="*/ 733262 h 3503000"/>
              <a:gd name="connsiteX5" fmla="*/ 3934941 w 4224239"/>
              <a:gd name="connsiteY5" fmla="*/ 1272966 h 3503000"/>
              <a:gd name="connsiteX6" fmla="*/ 3899726 w 4224239"/>
              <a:gd name="connsiteY6" fmla="*/ 2070517 h 3503000"/>
              <a:gd name="connsiteX7" fmla="*/ 3933064 w 4224239"/>
              <a:gd name="connsiteY7" fmla="*/ 2599153 h 3503000"/>
              <a:gd name="connsiteX8" fmla="*/ 4224239 w 4224239"/>
              <a:gd name="connsiteY8" fmla="*/ 3402031 h 3503000"/>
              <a:gd name="connsiteX9" fmla="*/ 2625447 w 4224239"/>
              <a:gd name="connsiteY9" fmla="*/ 3471727 h 3503000"/>
              <a:gd name="connsiteX10" fmla="*/ 262819 w 4224239"/>
              <a:gd name="connsiteY10" fmla="*/ 3375630 h 3503000"/>
              <a:gd name="connsiteX0" fmla="*/ 262819 w 4282922"/>
              <a:gd name="connsiteY0" fmla="*/ 3375630 h 3503000"/>
              <a:gd name="connsiteX1" fmla="*/ 93222 w 4282922"/>
              <a:gd name="connsiteY1" fmla="*/ 568880 h 3503000"/>
              <a:gd name="connsiteX2" fmla="*/ 1951863 w 4282922"/>
              <a:gd name="connsiteY2" fmla="*/ 122655 h 3503000"/>
              <a:gd name="connsiteX3" fmla="*/ 3832589 w 4282922"/>
              <a:gd name="connsiteY3" fmla="*/ 77841 h 3503000"/>
              <a:gd name="connsiteX4" fmla="*/ 4057426 w 4282922"/>
              <a:gd name="connsiteY4" fmla="*/ 733262 h 3503000"/>
              <a:gd name="connsiteX5" fmla="*/ 3934941 w 4282922"/>
              <a:gd name="connsiteY5" fmla="*/ 1272966 h 3503000"/>
              <a:gd name="connsiteX6" fmla="*/ 3899726 w 4282922"/>
              <a:gd name="connsiteY6" fmla="*/ 2070517 h 3503000"/>
              <a:gd name="connsiteX7" fmla="*/ 4282922 w 4282922"/>
              <a:gd name="connsiteY7" fmla="*/ 3068280 h 3503000"/>
              <a:gd name="connsiteX8" fmla="*/ 4224239 w 4282922"/>
              <a:gd name="connsiteY8" fmla="*/ 3402031 h 3503000"/>
              <a:gd name="connsiteX9" fmla="*/ 2625447 w 4282922"/>
              <a:gd name="connsiteY9" fmla="*/ 3471727 h 3503000"/>
              <a:gd name="connsiteX10" fmla="*/ 262819 w 4282922"/>
              <a:gd name="connsiteY10" fmla="*/ 3375630 h 3503000"/>
              <a:gd name="connsiteX0" fmla="*/ 262819 w 4305243"/>
              <a:gd name="connsiteY0" fmla="*/ 3375630 h 3503000"/>
              <a:gd name="connsiteX1" fmla="*/ 93222 w 4305243"/>
              <a:gd name="connsiteY1" fmla="*/ 568880 h 3503000"/>
              <a:gd name="connsiteX2" fmla="*/ 1951863 w 4305243"/>
              <a:gd name="connsiteY2" fmla="*/ 122655 h 3503000"/>
              <a:gd name="connsiteX3" fmla="*/ 3832589 w 4305243"/>
              <a:gd name="connsiteY3" fmla="*/ 77841 h 3503000"/>
              <a:gd name="connsiteX4" fmla="*/ 4057426 w 4305243"/>
              <a:gd name="connsiteY4" fmla="*/ 733262 h 3503000"/>
              <a:gd name="connsiteX5" fmla="*/ 3934941 w 4305243"/>
              <a:gd name="connsiteY5" fmla="*/ 1272966 h 3503000"/>
              <a:gd name="connsiteX6" fmla="*/ 4305243 w 4305243"/>
              <a:gd name="connsiteY6" fmla="*/ 2833842 h 3503000"/>
              <a:gd name="connsiteX7" fmla="*/ 4282922 w 4305243"/>
              <a:gd name="connsiteY7" fmla="*/ 3068280 h 3503000"/>
              <a:gd name="connsiteX8" fmla="*/ 4224239 w 4305243"/>
              <a:gd name="connsiteY8" fmla="*/ 3402031 h 3503000"/>
              <a:gd name="connsiteX9" fmla="*/ 2625447 w 4305243"/>
              <a:gd name="connsiteY9" fmla="*/ 3471727 h 3503000"/>
              <a:gd name="connsiteX10" fmla="*/ 262819 w 4305243"/>
              <a:gd name="connsiteY10" fmla="*/ 3375630 h 3503000"/>
              <a:gd name="connsiteX0" fmla="*/ 262819 w 4316603"/>
              <a:gd name="connsiteY0" fmla="*/ 3375630 h 3503000"/>
              <a:gd name="connsiteX1" fmla="*/ 93222 w 4316603"/>
              <a:gd name="connsiteY1" fmla="*/ 568880 h 3503000"/>
              <a:gd name="connsiteX2" fmla="*/ 1951863 w 4316603"/>
              <a:gd name="connsiteY2" fmla="*/ 122655 h 3503000"/>
              <a:gd name="connsiteX3" fmla="*/ 3832589 w 4316603"/>
              <a:gd name="connsiteY3" fmla="*/ 77841 h 3503000"/>
              <a:gd name="connsiteX4" fmla="*/ 4057426 w 4316603"/>
              <a:gd name="connsiteY4" fmla="*/ 733262 h 3503000"/>
              <a:gd name="connsiteX5" fmla="*/ 4316603 w 4316603"/>
              <a:gd name="connsiteY5" fmla="*/ 2640591 h 3503000"/>
              <a:gd name="connsiteX6" fmla="*/ 4305243 w 4316603"/>
              <a:gd name="connsiteY6" fmla="*/ 2833842 h 3503000"/>
              <a:gd name="connsiteX7" fmla="*/ 4282922 w 4316603"/>
              <a:gd name="connsiteY7" fmla="*/ 3068280 h 3503000"/>
              <a:gd name="connsiteX8" fmla="*/ 4224239 w 4316603"/>
              <a:gd name="connsiteY8" fmla="*/ 3402031 h 3503000"/>
              <a:gd name="connsiteX9" fmla="*/ 2625447 w 4316603"/>
              <a:gd name="connsiteY9" fmla="*/ 3471727 h 3503000"/>
              <a:gd name="connsiteX10" fmla="*/ 262819 w 4316603"/>
              <a:gd name="connsiteY10" fmla="*/ 3375630 h 3503000"/>
              <a:gd name="connsiteX0" fmla="*/ 262819 w 4526553"/>
              <a:gd name="connsiteY0" fmla="*/ 3375630 h 3503000"/>
              <a:gd name="connsiteX1" fmla="*/ 93222 w 4526553"/>
              <a:gd name="connsiteY1" fmla="*/ 568880 h 3503000"/>
              <a:gd name="connsiteX2" fmla="*/ 1951863 w 4526553"/>
              <a:gd name="connsiteY2" fmla="*/ 122655 h 3503000"/>
              <a:gd name="connsiteX3" fmla="*/ 3832589 w 4526553"/>
              <a:gd name="connsiteY3" fmla="*/ 77841 h 3503000"/>
              <a:gd name="connsiteX4" fmla="*/ 4526553 w 4526553"/>
              <a:gd name="connsiteY4" fmla="*/ 939996 h 3503000"/>
              <a:gd name="connsiteX5" fmla="*/ 4316603 w 4526553"/>
              <a:gd name="connsiteY5" fmla="*/ 2640591 h 3503000"/>
              <a:gd name="connsiteX6" fmla="*/ 4305243 w 4526553"/>
              <a:gd name="connsiteY6" fmla="*/ 2833842 h 3503000"/>
              <a:gd name="connsiteX7" fmla="*/ 4282922 w 4526553"/>
              <a:gd name="connsiteY7" fmla="*/ 3068280 h 3503000"/>
              <a:gd name="connsiteX8" fmla="*/ 4224239 w 4526553"/>
              <a:gd name="connsiteY8" fmla="*/ 3402031 h 3503000"/>
              <a:gd name="connsiteX9" fmla="*/ 2625447 w 4526553"/>
              <a:gd name="connsiteY9" fmla="*/ 3471727 h 3503000"/>
              <a:gd name="connsiteX10" fmla="*/ 262819 w 4526553"/>
              <a:gd name="connsiteY10" fmla="*/ 3375630 h 3503000"/>
              <a:gd name="connsiteX0" fmla="*/ 262819 w 4526553"/>
              <a:gd name="connsiteY0" fmla="*/ 3268112 h 3395482"/>
              <a:gd name="connsiteX1" fmla="*/ 93222 w 4526553"/>
              <a:gd name="connsiteY1" fmla="*/ 461362 h 3395482"/>
              <a:gd name="connsiteX2" fmla="*/ 1951863 w 4526553"/>
              <a:gd name="connsiteY2" fmla="*/ 15137 h 3395482"/>
              <a:gd name="connsiteX3" fmla="*/ 4405083 w 4526553"/>
              <a:gd name="connsiteY3" fmla="*/ 256570 h 3395482"/>
              <a:gd name="connsiteX4" fmla="*/ 4526553 w 4526553"/>
              <a:gd name="connsiteY4" fmla="*/ 832478 h 3395482"/>
              <a:gd name="connsiteX5" fmla="*/ 4316603 w 4526553"/>
              <a:gd name="connsiteY5" fmla="*/ 2533073 h 3395482"/>
              <a:gd name="connsiteX6" fmla="*/ 4305243 w 4526553"/>
              <a:gd name="connsiteY6" fmla="*/ 2726324 h 3395482"/>
              <a:gd name="connsiteX7" fmla="*/ 4282922 w 4526553"/>
              <a:gd name="connsiteY7" fmla="*/ 2960762 h 3395482"/>
              <a:gd name="connsiteX8" fmla="*/ 4224239 w 4526553"/>
              <a:gd name="connsiteY8" fmla="*/ 3294513 h 3395482"/>
              <a:gd name="connsiteX9" fmla="*/ 2625447 w 4526553"/>
              <a:gd name="connsiteY9" fmla="*/ 3364209 h 3395482"/>
              <a:gd name="connsiteX10" fmla="*/ 262819 w 4526553"/>
              <a:gd name="connsiteY10" fmla="*/ 3268112 h 3395482"/>
              <a:gd name="connsiteX0" fmla="*/ 262819 w 4526553"/>
              <a:gd name="connsiteY0" fmla="*/ 3140906 h 3268276"/>
              <a:gd name="connsiteX1" fmla="*/ 93222 w 4526553"/>
              <a:gd name="connsiteY1" fmla="*/ 334156 h 3268276"/>
              <a:gd name="connsiteX2" fmla="*/ 1912107 w 4526553"/>
              <a:gd name="connsiteY2" fmla="*/ 46957 h 3268276"/>
              <a:gd name="connsiteX3" fmla="*/ 4405083 w 4526553"/>
              <a:gd name="connsiteY3" fmla="*/ 129364 h 3268276"/>
              <a:gd name="connsiteX4" fmla="*/ 4526553 w 4526553"/>
              <a:gd name="connsiteY4" fmla="*/ 705272 h 3268276"/>
              <a:gd name="connsiteX5" fmla="*/ 4316603 w 4526553"/>
              <a:gd name="connsiteY5" fmla="*/ 2405867 h 3268276"/>
              <a:gd name="connsiteX6" fmla="*/ 4305243 w 4526553"/>
              <a:gd name="connsiteY6" fmla="*/ 2599118 h 3268276"/>
              <a:gd name="connsiteX7" fmla="*/ 4282922 w 4526553"/>
              <a:gd name="connsiteY7" fmla="*/ 2833556 h 3268276"/>
              <a:gd name="connsiteX8" fmla="*/ 4224239 w 4526553"/>
              <a:gd name="connsiteY8" fmla="*/ 3167307 h 3268276"/>
              <a:gd name="connsiteX9" fmla="*/ 2625447 w 4526553"/>
              <a:gd name="connsiteY9" fmla="*/ 3237003 h 3268276"/>
              <a:gd name="connsiteX10" fmla="*/ 262819 w 4526553"/>
              <a:gd name="connsiteY10" fmla="*/ 3140906 h 3268276"/>
              <a:gd name="connsiteX0" fmla="*/ 262819 w 4526553"/>
              <a:gd name="connsiteY0" fmla="*/ 3098560 h 3225930"/>
              <a:gd name="connsiteX1" fmla="*/ 93222 w 4526553"/>
              <a:gd name="connsiteY1" fmla="*/ 291810 h 3225930"/>
              <a:gd name="connsiteX2" fmla="*/ 2102938 w 4526553"/>
              <a:gd name="connsiteY2" fmla="*/ 100027 h 3225930"/>
              <a:gd name="connsiteX3" fmla="*/ 4405083 w 4526553"/>
              <a:gd name="connsiteY3" fmla="*/ 87018 h 3225930"/>
              <a:gd name="connsiteX4" fmla="*/ 4526553 w 4526553"/>
              <a:gd name="connsiteY4" fmla="*/ 662926 h 3225930"/>
              <a:gd name="connsiteX5" fmla="*/ 4316603 w 4526553"/>
              <a:gd name="connsiteY5" fmla="*/ 2363521 h 3225930"/>
              <a:gd name="connsiteX6" fmla="*/ 4305243 w 4526553"/>
              <a:gd name="connsiteY6" fmla="*/ 2556772 h 3225930"/>
              <a:gd name="connsiteX7" fmla="*/ 4282922 w 4526553"/>
              <a:gd name="connsiteY7" fmla="*/ 2791210 h 3225930"/>
              <a:gd name="connsiteX8" fmla="*/ 4224239 w 4526553"/>
              <a:gd name="connsiteY8" fmla="*/ 3124961 h 3225930"/>
              <a:gd name="connsiteX9" fmla="*/ 2625447 w 4526553"/>
              <a:gd name="connsiteY9" fmla="*/ 3194657 h 3225930"/>
              <a:gd name="connsiteX10" fmla="*/ 262819 w 4526553"/>
              <a:gd name="connsiteY10" fmla="*/ 3098560 h 3225930"/>
              <a:gd name="connsiteX0" fmla="*/ 262819 w 4526553"/>
              <a:gd name="connsiteY0" fmla="*/ 3098560 h 3225930"/>
              <a:gd name="connsiteX1" fmla="*/ 93222 w 4526553"/>
              <a:gd name="connsiteY1" fmla="*/ 291810 h 3225930"/>
              <a:gd name="connsiteX2" fmla="*/ 2102938 w 4526553"/>
              <a:gd name="connsiteY2" fmla="*/ 100027 h 3225930"/>
              <a:gd name="connsiteX3" fmla="*/ 4405083 w 4526553"/>
              <a:gd name="connsiteY3" fmla="*/ 87018 h 3225930"/>
              <a:gd name="connsiteX4" fmla="*/ 4526553 w 4526553"/>
              <a:gd name="connsiteY4" fmla="*/ 662926 h 3225930"/>
              <a:gd name="connsiteX5" fmla="*/ 4316603 w 4526553"/>
              <a:gd name="connsiteY5" fmla="*/ 2363521 h 3225930"/>
              <a:gd name="connsiteX6" fmla="*/ 4305243 w 4526553"/>
              <a:gd name="connsiteY6" fmla="*/ 2556772 h 3225930"/>
              <a:gd name="connsiteX7" fmla="*/ 4282922 w 4526553"/>
              <a:gd name="connsiteY7" fmla="*/ 2791210 h 3225930"/>
              <a:gd name="connsiteX8" fmla="*/ 4224239 w 4526553"/>
              <a:gd name="connsiteY8" fmla="*/ 3124961 h 3225930"/>
              <a:gd name="connsiteX9" fmla="*/ 2625447 w 4526553"/>
              <a:gd name="connsiteY9" fmla="*/ 3194657 h 3225930"/>
              <a:gd name="connsiteX10" fmla="*/ 262819 w 4526553"/>
              <a:gd name="connsiteY10" fmla="*/ 3098560 h 3225930"/>
              <a:gd name="connsiteX0" fmla="*/ 262819 w 4526553"/>
              <a:gd name="connsiteY0" fmla="*/ 3074919 h 3202289"/>
              <a:gd name="connsiteX1" fmla="*/ 93222 w 4526553"/>
              <a:gd name="connsiteY1" fmla="*/ 268169 h 3202289"/>
              <a:gd name="connsiteX2" fmla="*/ 2102938 w 4526553"/>
              <a:gd name="connsiteY2" fmla="*/ 76386 h 3202289"/>
              <a:gd name="connsiteX3" fmla="*/ 4405083 w 4526553"/>
              <a:gd name="connsiteY3" fmla="*/ 63377 h 3202289"/>
              <a:gd name="connsiteX4" fmla="*/ 4526553 w 4526553"/>
              <a:gd name="connsiteY4" fmla="*/ 639285 h 3202289"/>
              <a:gd name="connsiteX5" fmla="*/ 4316603 w 4526553"/>
              <a:gd name="connsiteY5" fmla="*/ 2339880 h 3202289"/>
              <a:gd name="connsiteX6" fmla="*/ 4305243 w 4526553"/>
              <a:gd name="connsiteY6" fmla="*/ 2533131 h 3202289"/>
              <a:gd name="connsiteX7" fmla="*/ 4282922 w 4526553"/>
              <a:gd name="connsiteY7" fmla="*/ 2767569 h 3202289"/>
              <a:gd name="connsiteX8" fmla="*/ 4224239 w 4526553"/>
              <a:gd name="connsiteY8" fmla="*/ 3101320 h 3202289"/>
              <a:gd name="connsiteX9" fmla="*/ 2625447 w 4526553"/>
              <a:gd name="connsiteY9" fmla="*/ 3171016 h 3202289"/>
              <a:gd name="connsiteX10" fmla="*/ 262819 w 4526553"/>
              <a:gd name="connsiteY10" fmla="*/ 3074919 h 3202289"/>
              <a:gd name="connsiteX0" fmla="*/ 262819 w 4526553"/>
              <a:gd name="connsiteY0" fmla="*/ 3028205 h 3155575"/>
              <a:gd name="connsiteX1" fmla="*/ 93222 w 4526553"/>
              <a:gd name="connsiteY1" fmla="*/ 221455 h 3155575"/>
              <a:gd name="connsiteX2" fmla="*/ 2102938 w 4526553"/>
              <a:gd name="connsiteY2" fmla="*/ 29672 h 3155575"/>
              <a:gd name="connsiteX3" fmla="*/ 4405083 w 4526553"/>
              <a:gd name="connsiteY3" fmla="*/ 16663 h 3155575"/>
              <a:gd name="connsiteX4" fmla="*/ 4526553 w 4526553"/>
              <a:gd name="connsiteY4" fmla="*/ 592571 h 3155575"/>
              <a:gd name="connsiteX5" fmla="*/ 4316603 w 4526553"/>
              <a:gd name="connsiteY5" fmla="*/ 2293166 h 3155575"/>
              <a:gd name="connsiteX6" fmla="*/ 4305243 w 4526553"/>
              <a:gd name="connsiteY6" fmla="*/ 2486417 h 3155575"/>
              <a:gd name="connsiteX7" fmla="*/ 4282922 w 4526553"/>
              <a:gd name="connsiteY7" fmla="*/ 2720855 h 3155575"/>
              <a:gd name="connsiteX8" fmla="*/ 4224239 w 4526553"/>
              <a:gd name="connsiteY8" fmla="*/ 3054606 h 3155575"/>
              <a:gd name="connsiteX9" fmla="*/ 2625447 w 4526553"/>
              <a:gd name="connsiteY9" fmla="*/ 3124302 h 3155575"/>
              <a:gd name="connsiteX10" fmla="*/ 262819 w 4526553"/>
              <a:gd name="connsiteY10" fmla="*/ 3028205 h 3155575"/>
              <a:gd name="connsiteX0" fmla="*/ 262819 w 4526553"/>
              <a:gd name="connsiteY0" fmla="*/ 2996400 h 3145676"/>
              <a:gd name="connsiteX1" fmla="*/ 93222 w 4526553"/>
              <a:gd name="connsiteY1" fmla="*/ 221455 h 3145676"/>
              <a:gd name="connsiteX2" fmla="*/ 2102938 w 4526553"/>
              <a:gd name="connsiteY2" fmla="*/ 29672 h 3145676"/>
              <a:gd name="connsiteX3" fmla="*/ 4405083 w 4526553"/>
              <a:gd name="connsiteY3" fmla="*/ 16663 h 3145676"/>
              <a:gd name="connsiteX4" fmla="*/ 4526553 w 4526553"/>
              <a:gd name="connsiteY4" fmla="*/ 592571 h 3145676"/>
              <a:gd name="connsiteX5" fmla="*/ 4316603 w 4526553"/>
              <a:gd name="connsiteY5" fmla="*/ 2293166 h 3145676"/>
              <a:gd name="connsiteX6" fmla="*/ 4305243 w 4526553"/>
              <a:gd name="connsiteY6" fmla="*/ 2486417 h 3145676"/>
              <a:gd name="connsiteX7" fmla="*/ 4282922 w 4526553"/>
              <a:gd name="connsiteY7" fmla="*/ 2720855 h 3145676"/>
              <a:gd name="connsiteX8" fmla="*/ 4224239 w 4526553"/>
              <a:gd name="connsiteY8" fmla="*/ 3054606 h 3145676"/>
              <a:gd name="connsiteX9" fmla="*/ 2625447 w 4526553"/>
              <a:gd name="connsiteY9" fmla="*/ 3124302 h 3145676"/>
              <a:gd name="connsiteX10" fmla="*/ 262819 w 4526553"/>
              <a:gd name="connsiteY10" fmla="*/ 2996400 h 3145676"/>
              <a:gd name="connsiteX0" fmla="*/ 262819 w 4526553"/>
              <a:gd name="connsiteY0" fmla="*/ 2996400 h 3134225"/>
              <a:gd name="connsiteX1" fmla="*/ 93222 w 4526553"/>
              <a:gd name="connsiteY1" fmla="*/ 221455 h 3134225"/>
              <a:gd name="connsiteX2" fmla="*/ 2102938 w 4526553"/>
              <a:gd name="connsiteY2" fmla="*/ 29672 h 3134225"/>
              <a:gd name="connsiteX3" fmla="*/ 4405083 w 4526553"/>
              <a:gd name="connsiteY3" fmla="*/ 16663 h 3134225"/>
              <a:gd name="connsiteX4" fmla="*/ 4526553 w 4526553"/>
              <a:gd name="connsiteY4" fmla="*/ 592571 h 3134225"/>
              <a:gd name="connsiteX5" fmla="*/ 4316603 w 4526553"/>
              <a:gd name="connsiteY5" fmla="*/ 2293166 h 3134225"/>
              <a:gd name="connsiteX6" fmla="*/ 4305243 w 4526553"/>
              <a:gd name="connsiteY6" fmla="*/ 2486417 h 3134225"/>
              <a:gd name="connsiteX7" fmla="*/ 4282922 w 4526553"/>
              <a:gd name="connsiteY7" fmla="*/ 2720855 h 3134225"/>
              <a:gd name="connsiteX8" fmla="*/ 4224239 w 4526553"/>
              <a:gd name="connsiteY8" fmla="*/ 3054606 h 3134225"/>
              <a:gd name="connsiteX9" fmla="*/ 2609544 w 4526553"/>
              <a:gd name="connsiteY9" fmla="*/ 3108400 h 3134225"/>
              <a:gd name="connsiteX10" fmla="*/ 262819 w 4526553"/>
              <a:gd name="connsiteY10" fmla="*/ 2996400 h 3134225"/>
              <a:gd name="connsiteX0" fmla="*/ 262819 w 4526553"/>
              <a:gd name="connsiteY0" fmla="*/ 2996400 h 3138591"/>
              <a:gd name="connsiteX1" fmla="*/ 93222 w 4526553"/>
              <a:gd name="connsiteY1" fmla="*/ 221455 h 3138591"/>
              <a:gd name="connsiteX2" fmla="*/ 2102938 w 4526553"/>
              <a:gd name="connsiteY2" fmla="*/ 29672 h 3138591"/>
              <a:gd name="connsiteX3" fmla="*/ 4405083 w 4526553"/>
              <a:gd name="connsiteY3" fmla="*/ 16663 h 3138591"/>
              <a:gd name="connsiteX4" fmla="*/ 4526553 w 4526553"/>
              <a:gd name="connsiteY4" fmla="*/ 592571 h 3138591"/>
              <a:gd name="connsiteX5" fmla="*/ 4316603 w 4526553"/>
              <a:gd name="connsiteY5" fmla="*/ 2293166 h 3138591"/>
              <a:gd name="connsiteX6" fmla="*/ 4305243 w 4526553"/>
              <a:gd name="connsiteY6" fmla="*/ 2486417 h 3138591"/>
              <a:gd name="connsiteX7" fmla="*/ 4282922 w 4526553"/>
              <a:gd name="connsiteY7" fmla="*/ 2720855 h 3138591"/>
              <a:gd name="connsiteX8" fmla="*/ 4224239 w 4526553"/>
              <a:gd name="connsiteY8" fmla="*/ 3054606 h 3138591"/>
              <a:gd name="connsiteX9" fmla="*/ 2609544 w 4526553"/>
              <a:gd name="connsiteY9" fmla="*/ 3108400 h 3138591"/>
              <a:gd name="connsiteX10" fmla="*/ 262819 w 4526553"/>
              <a:gd name="connsiteY10" fmla="*/ 2996400 h 3138591"/>
              <a:gd name="connsiteX0" fmla="*/ 224314 w 4543707"/>
              <a:gd name="connsiteY0" fmla="*/ 3036156 h 3155597"/>
              <a:gd name="connsiteX1" fmla="*/ 110376 w 4543707"/>
              <a:gd name="connsiteY1" fmla="*/ 221455 h 3155597"/>
              <a:gd name="connsiteX2" fmla="*/ 2120092 w 4543707"/>
              <a:gd name="connsiteY2" fmla="*/ 29672 h 3155597"/>
              <a:gd name="connsiteX3" fmla="*/ 4422237 w 4543707"/>
              <a:gd name="connsiteY3" fmla="*/ 16663 h 3155597"/>
              <a:gd name="connsiteX4" fmla="*/ 4543707 w 4543707"/>
              <a:gd name="connsiteY4" fmla="*/ 592571 h 3155597"/>
              <a:gd name="connsiteX5" fmla="*/ 4333757 w 4543707"/>
              <a:gd name="connsiteY5" fmla="*/ 2293166 h 3155597"/>
              <a:gd name="connsiteX6" fmla="*/ 4322397 w 4543707"/>
              <a:gd name="connsiteY6" fmla="*/ 2486417 h 3155597"/>
              <a:gd name="connsiteX7" fmla="*/ 4300076 w 4543707"/>
              <a:gd name="connsiteY7" fmla="*/ 2720855 h 3155597"/>
              <a:gd name="connsiteX8" fmla="*/ 4241393 w 4543707"/>
              <a:gd name="connsiteY8" fmla="*/ 3054606 h 3155597"/>
              <a:gd name="connsiteX9" fmla="*/ 2626698 w 4543707"/>
              <a:gd name="connsiteY9" fmla="*/ 3108400 h 3155597"/>
              <a:gd name="connsiteX10" fmla="*/ 224314 w 4543707"/>
              <a:gd name="connsiteY10" fmla="*/ 3036156 h 3155597"/>
              <a:gd name="connsiteX0" fmla="*/ 224314 w 4543707"/>
              <a:gd name="connsiteY0" fmla="*/ 3036156 h 3132125"/>
              <a:gd name="connsiteX1" fmla="*/ 110376 w 4543707"/>
              <a:gd name="connsiteY1" fmla="*/ 221455 h 3132125"/>
              <a:gd name="connsiteX2" fmla="*/ 2120092 w 4543707"/>
              <a:gd name="connsiteY2" fmla="*/ 29672 h 3132125"/>
              <a:gd name="connsiteX3" fmla="*/ 4422237 w 4543707"/>
              <a:gd name="connsiteY3" fmla="*/ 16663 h 3132125"/>
              <a:gd name="connsiteX4" fmla="*/ 4543707 w 4543707"/>
              <a:gd name="connsiteY4" fmla="*/ 592571 h 3132125"/>
              <a:gd name="connsiteX5" fmla="*/ 4333757 w 4543707"/>
              <a:gd name="connsiteY5" fmla="*/ 2293166 h 3132125"/>
              <a:gd name="connsiteX6" fmla="*/ 4322397 w 4543707"/>
              <a:gd name="connsiteY6" fmla="*/ 2486417 h 3132125"/>
              <a:gd name="connsiteX7" fmla="*/ 4300076 w 4543707"/>
              <a:gd name="connsiteY7" fmla="*/ 2720855 h 3132125"/>
              <a:gd name="connsiteX8" fmla="*/ 4241393 w 4543707"/>
              <a:gd name="connsiteY8" fmla="*/ 3054606 h 3132125"/>
              <a:gd name="connsiteX9" fmla="*/ 2626698 w 4543707"/>
              <a:gd name="connsiteY9" fmla="*/ 3108400 h 3132125"/>
              <a:gd name="connsiteX10" fmla="*/ 224314 w 4543707"/>
              <a:gd name="connsiteY10" fmla="*/ 3036156 h 3132125"/>
              <a:gd name="connsiteX0" fmla="*/ 224314 w 4543707"/>
              <a:gd name="connsiteY0" fmla="*/ 3036156 h 3132125"/>
              <a:gd name="connsiteX1" fmla="*/ 110376 w 4543707"/>
              <a:gd name="connsiteY1" fmla="*/ 221455 h 3132125"/>
              <a:gd name="connsiteX2" fmla="*/ 2120092 w 4543707"/>
              <a:gd name="connsiteY2" fmla="*/ 29672 h 3132125"/>
              <a:gd name="connsiteX3" fmla="*/ 4422237 w 4543707"/>
              <a:gd name="connsiteY3" fmla="*/ 16663 h 3132125"/>
              <a:gd name="connsiteX4" fmla="*/ 4543707 w 4543707"/>
              <a:gd name="connsiteY4" fmla="*/ 592571 h 3132125"/>
              <a:gd name="connsiteX5" fmla="*/ 4333757 w 4543707"/>
              <a:gd name="connsiteY5" fmla="*/ 2293166 h 3132125"/>
              <a:gd name="connsiteX6" fmla="*/ 4322397 w 4543707"/>
              <a:gd name="connsiteY6" fmla="*/ 2486417 h 3132125"/>
              <a:gd name="connsiteX7" fmla="*/ 4300076 w 4543707"/>
              <a:gd name="connsiteY7" fmla="*/ 2720855 h 3132125"/>
              <a:gd name="connsiteX8" fmla="*/ 4297052 w 4543707"/>
              <a:gd name="connsiteY8" fmla="*/ 3046655 h 3132125"/>
              <a:gd name="connsiteX9" fmla="*/ 2626698 w 4543707"/>
              <a:gd name="connsiteY9" fmla="*/ 3108400 h 3132125"/>
              <a:gd name="connsiteX10" fmla="*/ 224314 w 4543707"/>
              <a:gd name="connsiteY10" fmla="*/ 3036156 h 3132125"/>
              <a:gd name="connsiteX0" fmla="*/ 224314 w 4543707"/>
              <a:gd name="connsiteY0" fmla="*/ 3036156 h 3118236"/>
              <a:gd name="connsiteX1" fmla="*/ 110376 w 4543707"/>
              <a:gd name="connsiteY1" fmla="*/ 221455 h 3118236"/>
              <a:gd name="connsiteX2" fmla="*/ 2120092 w 4543707"/>
              <a:gd name="connsiteY2" fmla="*/ 29672 h 3118236"/>
              <a:gd name="connsiteX3" fmla="*/ 4422237 w 4543707"/>
              <a:gd name="connsiteY3" fmla="*/ 16663 h 3118236"/>
              <a:gd name="connsiteX4" fmla="*/ 4543707 w 4543707"/>
              <a:gd name="connsiteY4" fmla="*/ 592571 h 3118236"/>
              <a:gd name="connsiteX5" fmla="*/ 4333757 w 4543707"/>
              <a:gd name="connsiteY5" fmla="*/ 2293166 h 3118236"/>
              <a:gd name="connsiteX6" fmla="*/ 4322397 w 4543707"/>
              <a:gd name="connsiteY6" fmla="*/ 2486417 h 3118236"/>
              <a:gd name="connsiteX7" fmla="*/ 4300076 w 4543707"/>
              <a:gd name="connsiteY7" fmla="*/ 2720855 h 3118236"/>
              <a:gd name="connsiteX8" fmla="*/ 4297052 w 4543707"/>
              <a:gd name="connsiteY8" fmla="*/ 3046655 h 3118236"/>
              <a:gd name="connsiteX9" fmla="*/ 2626698 w 4543707"/>
              <a:gd name="connsiteY9" fmla="*/ 3108400 h 3118236"/>
              <a:gd name="connsiteX10" fmla="*/ 224314 w 4543707"/>
              <a:gd name="connsiteY10" fmla="*/ 3036156 h 3118236"/>
              <a:gd name="connsiteX0" fmla="*/ 224314 w 4543707"/>
              <a:gd name="connsiteY0" fmla="*/ 3036156 h 3118236"/>
              <a:gd name="connsiteX1" fmla="*/ 110376 w 4543707"/>
              <a:gd name="connsiteY1" fmla="*/ 221455 h 3118236"/>
              <a:gd name="connsiteX2" fmla="*/ 2120092 w 4543707"/>
              <a:gd name="connsiteY2" fmla="*/ 29672 h 3118236"/>
              <a:gd name="connsiteX3" fmla="*/ 4422237 w 4543707"/>
              <a:gd name="connsiteY3" fmla="*/ 16663 h 3118236"/>
              <a:gd name="connsiteX4" fmla="*/ 4543707 w 4543707"/>
              <a:gd name="connsiteY4" fmla="*/ 592571 h 3118236"/>
              <a:gd name="connsiteX5" fmla="*/ 4333757 w 4543707"/>
              <a:gd name="connsiteY5" fmla="*/ 2293166 h 3118236"/>
              <a:gd name="connsiteX6" fmla="*/ 4322397 w 4543707"/>
              <a:gd name="connsiteY6" fmla="*/ 2486417 h 3118236"/>
              <a:gd name="connsiteX7" fmla="*/ 4300076 w 4543707"/>
              <a:gd name="connsiteY7" fmla="*/ 2720855 h 3118236"/>
              <a:gd name="connsiteX8" fmla="*/ 4297052 w 4543707"/>
              <a:gd name="connsiteY8" fmla="*/ 3046655 h 3118236"/>
              <a:gd name="connsiteX9" fmla="*/ 2626698 w 4543707"/>
              <a:gd name="connsiteY9" fmla="*/ 3108400 h 3118236"/>
              <a:gd name="connsiteX10" fmla="*/ 224314 w 4543707"/>
              <a:gd name="connsiteY10" fmla="*/ 3036156 h 3118236"/>
              <a:gd name="connsiteX0" fmla="*/ 224314 w 4543707"/>
              <a:gd name="connsiteY0" fmla="*/ 3054192 h 3136272"/>
              <a:gd name="connsiteX1" fmla="*/ 110376 w 4543707"/>
              <a:gd name="connsiteY1" fmla="*/ 239491 h 3136272"/>
              <a:gd name="connsiteX2" fmla="*/ 2120092 w 4543707"/>
              <a:gd name="connsiteY2" fmla="*/ 0 h 3136272"/>
              <a:gd name="connsiteX3" fmla="*/ 4422237 w 4543707"/>
              <a:gd name="connsiteY3" fmla="*/ 34699 h 3136272"/>
              <a:gd name="connsiteX4" fmla="*/ 4543707 w 4543707"/>
              <a:gd name="connsiteY4" fmla="*/ 610607 h 3136272"/>
              <a:gd name="connsiteX5" fmla="*/ 4333757 w 4543707"/>
              <a:gd name="connsiteY5" fmla="*/ 2311202 h 3136272"/>
              <a:gd name="connsiteX6" fmla="*/ 4322397 w 4543707"/>
              <a:gd name="connsiteY6" fmla="*/ 2504453 h 3136272"/>
              <a:gd name="connsiteX7" fmla="*/ 4300076 w 4543707"/>
              <a:gd name="connsiteY7" fmla="*/ 2738891 h 3136272"/>
              <a:gd name="connsiteX8" fmla="*/ 4297052 w 4543707"/>
              <a:gd name="connsiteY8" fmla="*/ 3064691 h 3136272"/>
              <a:gd name="connsiteX9" fmla="*/ 2626698 w 4543707"/>
              <a:gd name="connsiteY9" fmla="*/ 3126436 h 3136272"/>
              <a:gd name="connsiteX10" fmla="*/ 224314 w 4543707"/>
              <a:gd name="connsiteY10" fmla="*/ 3054192 h 3136272"/>
              <a:gd name="connsiteX0" fmla="*/ 224314 w 4543707"/>
              <a:gd name="connsiteY0" fmla="*/ 3058237 h 3140317"/>
              <a:gd name="connsiteX1" fmla="*/ 110376 w 4543707"/>
              <a:gd name="connsiteY1" fmla="*/ 243536 h 3140317"/>
              <a:gd name="connsiteX2" fmla="*/ 2120092 w 4543707"/>
              <a:gd name="connsiteY2" fmla="*/ 4045 h 3140317"/>
              <a:gd name="connsiteX3" fmla="*/ 4422237 w 4543707"/>
              <a:gd name="connsiteY3" fmla="*/ 38744 h 3140317"/>
              <a:gd name="connsiteX4" fmla="*/ 4543707 w 4543707"/>
              <a:gd name="connsiteY4" fmla="*/ 614652 h 3140317"/>
              <a:gd name="connsiteX5" fmla="*/ 4333757 w 4543707"/>
              <a:gd name="connsiteY5" fmla="*/ 2315247 h 3140317"/>
              <a:gd name="connsiteX6" fmla="*/ 4322397 w 4543707"/>
              <a:gd name="connsiteY6" fmla="*/ 2508498 h 3140317"/>
              <a:gd name="connsiteX7" fmla="*/ 4300076 w 4543707"/>
              <a:gd name="connsiteY7" fmla="*/ 2742936 h 3140317"/>
              <a:gd name="connsiteX8" fmla="*/ 4297052 w 4543707"/>
              <a:gd name="connsiteY8" fmla="*/ 3068736 h 3140317"/>
              <a:gd name="connsiteX9" fmla="*/ 2626698 w 4543707"/>
              <a:gd name="connsiteY9" fmla="*/ 3130481 h 3140317"/>
              <a:gd name="connsiteX10" fmla="*/ 224314 w 4543707"/>
              <a:gd name="connsiteY10" fmla="*/ 3058237 h 3140317"/>
              <a:gd name="connsiteX0" fmla="*/ 224314 w 4543707"/>
              <a:gd name="connsiteY0" fmla="*/ 3058237 h 3140317"/>
              <a:gd name="connsiteX1" fmla="*/ 110376 w 4543707"/>
              <a:gd name="connsiteY1" fmla="*/ 243536 h 3140317"/>
              <a:gd name="connsiteX2" fmla="*/ 2120092 w 4543707"/>
              <a:gd name="connsiteY2" fmla="*/ 4045 h 3140317"/>
              <a:gd name="connsiteX3" fmla="*/ 4422237 w 4543707"/>
              <a:gd name="connsiteY3" fmla="*/ 38744 h 3140317"/>
              <a:gd name="connsiteX4" fmla="*/ 4543707 w 4543707"/>
              <a:gd name="connsiteY4" fmla="*/ 614652 h 3140317"/>
              <a:gd name="connsiteX5" fmla="*/ 4333757 w 4543707"/>
              <a:gd name="connsiteY5" fmla="*/ 2315247 h 3140317"/>
              <a:gd name="connsiteX6" fmla="*/ 4322397 w 4543707"/>
              <a:gd name="connsiteY6" fmla="*/ 2508498 h 3140317"/>
              <a:gd name="connsiteX7" fmla="*/ 4300076 w 4543707"/>
              <a:gd name="connsiteY7" fmla="*/ 2742936 h 3140317"/>
              <a:gd name="connsiteX8" fmla="*/ 4297052 w 4543707"/>
              <a:gd name="connsiteY8" fmla="*/ 3068736 h 3140317"/>
              <a:gd name="connsiteX9" fmla="*/ 2626698 w 4543707"/>
              <a:gd name="connsiteY9" fmla="*/ 3130481 h 3140317"/>
              <a:gd name="connsiteX10" fmla="*/ 224314 w 4543707"/>
              <a:gd name="connsiteY10" fmla="*/ 3058237 h 3140317"/>
              <a:gd name="connsiteX0" fmla="*/ 224314 w 4543707"/>
              <a:gd name="connsiteY0" fmla="*/ 3048368 h 3130448"/>
              <a:gd name="connsiteX1" fmla="*/ 110376 w 4543707"/>
              <a:gd name="connsiteY1" fmla="*/ 233667 h 3130448"/>
              <a:gd name="connsiteX2" fmla="*/ 2199605 w 4543707"/>
              <a:gd name="connsiteY2" fmla="*/ 18030 h 3130448"/>
              <a:gd name="connsiteX3" fmla="*/ 4422237 w 4543707"/>
              <a:gd name="connsiteY3" fmla="*/ 28875 h 3130448"/>
              <a:gd name="connsiteX4" fmla="*/ 4543707 w 4543707"/>
              <a:gd name="connsiteY4" fmla="*/ 604783 h 3130448"/>
              <a:gd name="connsiteX5" fmla="*/ 4333757 w 4543707"/>
              <a:gd name="connsiteY5" fmla="*/ 2305378 h 3130448"/>
              <a:gd name="connsiteX6" fmla="*/ 4322397 w 4543707"/>
              <a:gd name="connsiteY6" fmla="*/ 2498629 h 3130448"/>
              <a:gd name="connsiteX7" fmla="*/ 4300076 w 4543707"/>
              <a:gd name="connsiteY7" fmla="*/ 2733067 h 3130448"/>
              <a:gd name="connsiteX8" fmla="*/ 4297052 w 4543707"/>
              <a:gd name="connsiteY8" fmla="*/ 3058867 h 3130448"/>
              <a:gd name="connsiteX9" fmla="*/ 2626698 w 4543707"/>
              <a:gd name="connsiteY9" fmla="*/ 3120612 h 3130448"/>
              <a:gd name="connsiteX10" fmla="*/ 224314 w 4543707"/>
              <a:gd name="connsiteY10" fmla="*/ 3048368 h 3130448"/>
              <a:gd name="connsiteX0" fmla="*/ 188395 w 4507788"/>
              <a:gd name="connsiteY0" fmla="*/ 3099032 h 3181112"/>
              <a:gd name="connsiteX1" fmla="*/ 134053 w 4507788"/>
              <a:gd name="connsiteY1" fmla="*/ 117461 h 3181112"/>
              <a:gd name="connsiteX2" fmla="*/ 2163686 w 4507788"/>
              <a:gd name="connsiteY2" fmla="*/ 68694 h 3181112"/>
              <a:gd name="connsiteX3" fmla="*/ 4386318 w 4507788"/>
              <a:gd name="connsiteY3" fmla="*/ 79539 h 3181112"/>
              <a:gd name="connsiteX4" fmla="*/ 4507788 w 4507788"/>
              <a:gd name="connsiteY4" fmla="*/ 655447 h 3181112"/>
              <a:gd name="connsiteX5" fmla="*/ 4297838 w 4507788"/>
              <a:gd name="connsiteY5" fmla="*/ 2356042 h 3181112"/>
              <a:gd name="connsiteX6" fmla="*/ 4286478 w 4507788"/>
              <a:gd name="connsiteY6" fmla="*/ 2549293 h 3181112"/>
              <a:gd name="connsiteX7" fmla="*/ 4264157 w 4507788"/>
              <a:gd name="connsiteY7" fmla="*/ 2783731 h 3181112"/>
              <a:gd name="connsiteX8" fmla="*/ 4261133 w 4507788"/>
              <a:gd name="connsiteY8" fmla="*/ 3109531 h 3181112"/>
              <a:gd name="connsiteX9" fmla="*/ 2590779 w 4507788"/>
              <a:gd name="connsiteY9" fmla="*/ 3171276 h 3181112"/>
              <a:gd name="connsiteX10" fmla="*/ 188395 w 4507788"/>
              <a:gd name="connsiteY10" fmla="*/ 3099032 h 3181112"/>
              <a:gd name="connsiteX0" fmla="*/ 222578 w 4541971"/>
              <a:gd name="connsiteY0" fmla="*/ 3099032 h 3181112"/>
              <a:gd name="connsiteX1" fmla="*/ 168236 w 4541971"/>
              <a:gd name="connsiteY1" fmla="*/ 117461 h 3181112"/>
              <a:gd name="connsiteX2" fmla="*/ 2197869 w 4541971"/>
              <a:gd name="connsiteY2" fmla="*/ 68694 h 3181112"/>
              <a:gd name="connsiteX3" fmla="*/ 4420501 w 4541971"/>
              <a:gd name="connsiteY3" fmla="*/ 79539 h 3181112"/>
              <a:gd name="connsiteX4" fmla="*/ 4541971 w 4541971"/>
              <a:gd name="connsiteY4" fmla="*/ 655447 h 3181112"/>
              <a:gd name="connsiteX5" fmla="*/ 4332021 w 4541971"/>
              <a:gd name="connsiteY5" fmla="*/ 2356042 h 3181112"/>
              <a:gd name="connsiteX6" fmla="*/ 4320661 w 4541971"/>
              <a:gd name="connsiteY6" fmla="*/ 2549293 h 3181112"/>
              <a:gd name="connsiteX7" fmla="*/ 4298340 w 4541971"/>
              <a:gd name="connsiteY7" fmla="*/ 2783731 h 3181112"/>
              <a:gd name="connsiteX8" fmla="*/ 4295316 w 4541971"/>
              <a:gd name="connsiteY8" fmla="*/ 3109531 h 3181112"/>
              <a:gd name="connsiteX9" fmla="*/ 2624962 w 4541971"/>
              <a:gd name="connsiteY9" fmla="*/ 3171276 h 3181112"/>
              <a:gd name="connsiteX10" fmla="*/ 222578 w 4541971"/>
              <a:gd name="connsiteY10" fmla="*/ 3099032 h 3181112"/>
              <a:gd name="connsiteX0" fmla="*/ 222578 w 4541971"/>
              <a:gd name="connsiteY0" fmla="*/ 3133979 h 3216059"/>
              <a:gd name="connsiteX1" fmla="*/ 168236 w 4541971"/>
              <a:gd name="connsiteY1" fmla="*/ 152408 h 3216059"/>
              <a:gd name="connsiteX2" fmla="*/ 2150191 w 4541971"/>
              <a:gd name="connsiteY2" fmla="*/ 20206 h 3216059"/>
              <a:gd name="connsiteX3" fmla="*/ 4420501 w 4541971"/>
              <a:gd name="connsiteY3" fmla="*/ 114486 h 3216059"/>
              <a:gd name="connsiteX4" fmla="*/ 4541971 w 4541971"/>
              <a:gd name="connsiteY4" fmla="*/ 690394 h 3216059"/>
              <a:gd name="connsiteX5" fmla="*/ 4332021 w 4541971"/>
              <a:gd name="connsiteY5" fmla="*/ 2390989 h 3216059"/>
              <a:gd name="connsiteX6" fmla="*/ 4320661 w 4541971"/>
              <a:gd name="connsiteY6" fmla="*/ 2584240 h 3216059"/>
              <a:gd name="connsiteX7" fmla="*/ 4298340 w 4541971"/>
              <a:gd name="connsiteY7" fmla="*/ 2818678 h 3216059"/>
              <a:gd name="connsiteX8" fmla="*/ 4295316 w 4541971"/>
              <a:gd name="connsiteY8" fmla="*/ 3144478 h 3216059"/>
              <a:gd name="connsiteX9" fmla="*/ 2624962 w 4541971"/>
              <a:gd name="connsiteY9" fmla="*/ 3206223 h 3216059"/>
              <a:gd name="connsiteX10" fmla="*/ 222578 w 4541971"/>
              <a:gd name="connsiteY10" fmla="*/ 3133979 h 3216059"/>
              <a:gd name="connsiteX0" fmla="*/ 222578 w 4541971"/>
              <a:gd name="connsiteY0" fmla="*/ 3138598 h 3220678"/>
              <a:gd name="connsiteX1" fmla="*/ 168236 w 4541971"/>
              <a:gd name="connsiteY1" fmla="*/ 157027 h 3220678"/>
              <a:gd name="connsiteX2" fmla="*/ 2150191 w 4541971"/>
              <a:gd name="connsiteY2" fmla="*/ 24825 h 3220678"/>
              <a:gd name="connsiteX3" fmla="*/ 4444341 w 4541971"/>
              <a:gd name="connsiteY3" fmla="*/ 35670 h 3220678"/>
              <a:gd name="connsiteX4" fmla="*/ 4541971 w 4541971"/>
              <a:gd name="connsiteY4" fmla="*/ 695013 h 3220678"/>
              <a:gd name="connsiteX5" fmla="*/ 4332021 w 4541971"/>
              <a:gd name="connsiteY5" fmla="*/ 2395608 h 3220678"/>
              <a:gd name="connsiteX6" fmla="*/ 4320661 w 4541971"/>
              <a:gd name="connsiteY6" fmla="*/ 2588859 h 3220678"/>
              <a:gd name="connsiteX7" fmla="*/ 4298340 w 4541971"/>
              <a:gd name="connsiteY7" fmla="*/ 2823297 h 3220678"/>
              <a:gd name="connsiteX8" fmla="*/ 4295316 w 4541971"/>
              <a:gd name="connsiteY8" fmla="*/ 3149097 h 3220678"/>
              <a:gd name="connsiteX9" fmla="*/ 2624962 w 4541971"/>
              <a:gd name="connsiteY9" fmla="*/ 3210842 h 3220678"/>
              <a:gd name="connsiteX10" fmla="*/ 222578 w 4541971"/>
              <a:gd name="connsiteY10" fmla="*/ 3138598 h 3220678"/>
              <a:gd name="connsiteX0" fmla="*/ 222578 w 4541971"/>
              <a:gd name="connsiteY0" fmla="*/ 3184992 h 3267072"/>
              <a:gd name="connsiteX1" fmla="*/ 168236 w 4541971"/>
              <a:gd name="connsiteY1" fmla="*/ 203421 h 3267072"/>
              <a:gd name="connsiteX2" fmla="*/ 2150191 w 4541971"/>
              <a:gd name="connsiteY2" fmla="*/ 71219 h 3267072"/>
              <a:gd name="connsiteX3" fmla="*/ 4444341 w 4541971"/>
              <a:gd name="connsiteY3" fmla="*/ 82064 h 3267072"/>
              <a:gd name="connsiteX4" fmla="*/ 4541971 w 4541971"/>
              <a:gd name="connsiteY4" fmla="*/ 741407 h 3267072"/>
              <a:gd name="connsiteX5" fmla="*/ 4332021 w 4541971"/>
              <a:gd name="connsiteY5" fmla="*/ 2442002 h 3267072"/>
              <a:gd name="connsiteX6" fmla="*/ 4320661 w 4541971"/>
              <a:gd name="connsiteY6" fmla="*/ 2635253 h 3267072"/>
              <a:gd name="connsiteX7" fmla="*/ 4298340 w 4541971"/>
              <a:gd name="connsiteY7" fmla="*/ 2869691 h 3267072"/>
              <a:gd name="connsiteX8" fmla="*/ 4295316 w 4541971"/>
              <a:gd name="connsiteY8" fmla="*/ 3195491 h 3267072"/>
              <a:gd name="connsiteX9" fmla="*/ 2624962 w 4541971"/>
              <a:gd name="connsiteY9" fmla="*/ 3257236 h 3267072"/>
              <a:gd name="connsiteX10" fmla="*/ 222578 w 4541971"/>
              <a:gd name="connsiteY10" fmla="*/ 3184992 h 3267072"/>
              <a:gd name="connsiteX0" fmla="*/ 222578 w 4578327"/>
              <a:gd name="connsiteY0" fmla="*/ 3168047 h 3250127"/>
              <a:gd name="connsiteX1" fmla="*/ 168236 w 4578327"/>
              <a:gd name="connsiteY1" fmla="*/ 186476 h 3250127"/>
              <a:gd name="connsiteX2" fmla="*/ 2150191 w 4578327"/>
              <a:gd name="connsiteY2" fmla="*/ 54274 h 3250127"/>
              <a:gd name="connsiteX3" fmla="*/ 4515858 w 4578327"/>
              <a:gd name="connsiteY3" fmla="*/ 88958 h 3250127"/>
              <a:gd name="connsiteX4" fmla="*/ 4541971 w 4578327"/>
              <a:gd name="connsiteY4" fmla="*/ 724462 h 3250127"/>
              <a:gd name="connsiteX5" fmla="*/ 4332021 w 4578327"/>
              <a:gd name="connsiteY5" fmla="*/ 2425057 h 3250127"/>
              <a:gd name="connsiteX6" fmla="*/ 4320661 w 4578327"/>
              <a:gd name="connsiteY6" fmla="*/ 2618308 h 3250127"/>
              <a:gd name="connsiteX7" fmla="*/ 4298340 w 4578327"/>
              <a:gd name="connsiteY7" fmla="*/ 2852746 h 3250127"/>
              <a:gd name="connsiteX8" fmla="*/ 4295316 w 4578327"/>
              <a:gd name="connsiteY8" fmla="*/ 3178546 h 3250127"/>
              <a:gd name="connsiteX9" fmla="*/ 2624962 w 4578327"/>
              <a:gd name="connsiteY9" fmla="*/ 3240291 h 3250127"/>
              <a:gd name="connsiteX10" fmla="*/ 222578 w 4578327"/>
              <a:gd name="connsiteY10" fmla="*/ 3168047 h 3250127"/>
              <a:gd name="connsiteX0" fmla="*/ 222578 w 4578327"/>
              <a:gd name="connsiteY0" fmla="*/ 3183502 h 3265582"/>
              <a:gd name="connsiteX1" fmla="*/ 168236 w 4578327"/>
              <a:gd name="connsiteY1" fmla="*/ 201931 h 3265582"/>
              <a:gd name="connsiteX2" fmla="*/ 2150191 w 4578327"/>
              <a:gd name="connsiteY2" fmla="*/ 69729 h 3265582"/>
              <a:gd name="connsiteX3" fmla="*/ 4515858 w 4578327"/>
              <a:gd name="connsiteY3" fmla="*/ 104413 h 3265582"/>
              <a:gd name="connsiteX4" fmla="*/ 4541971 w 4578327"/>
              <a:gd name="connsiteY4" fmla="*/ 739917 h 3265582"/>
              <a:gd name="connsiteX5" fmla="*/ 4332021 w 4578327"/>
              <a:gd name="connsiteY5" fmla="*/ 2440512 h 3265582"/>
              <a:gd name="connsiteX6" fmla="*/ 4320661 w 4578327"/>
              <a:gd name="connsiteY6" fmla="*/ 2633763 h 3265582"/>
              <a:gd name="connsiteX7" fmla="*/ 4298340 w 4578327"/>
              <a:gd name="connsiteY7" fmla="*/ 2868201 h 3265582"/>
              <a:gd name="connsiteX8" fmla="*/ 4295316 w 4578327"/>
              <a:gd name="connsiteY8" fmla="*/ 3194001 h 3265582"/>
              <a:gd name="connsiteX9" fmla="*/ 2624962 w 4578327"/>
              <a:gd name="connsiteY9" fmla="*/ 3255746 h 3265582"/>
              <a:gd name="connsiteX10" fmla="*/ 222578 w 4578327"/>
              <a:gd name="connsiteY10" fmla="*/ 3183502 h 3265582"/>
              <a:gd name="connsiteX0" fmla="*/ 285505 w 4545899"/>
              <a:gd name="connsiteY0" fmla="*/ 3255018 h 3306452"/>
              <a:gd name="connsiteX1" fmla="*/ 135808 w 4545899"/>
              <a:gd name="connsiteY1" fmla="*/ 201931 h 3306452"/>
              <a:gd name="connsiteX2" fmla="*/ 2117763 w 4545899"/>
              <a:gd name="connsiteY2" fmla="*/ 69729 h 3306452"/>
              <a:gd name="connsiteX3" fmla="*/ 4483430 w 4545899"/>
              <a:gd name="connsiteY3" fmla="*/ 104413 h 3306452"/>
              <a:gd name="connsiteX4" fmla="*/ 4509543 w 4545899"/>
              <a:gd name="connsiteY4" fmla="*/ 739917 h 3306452"/>
              <a:gd name="connsiteX5" fmla="*/ 4299593 w 4545899"/>
              <a:gd name="connsiteY5" fmla="*/ 2440512 h 3306452"/>
              <a:gd name="connsiteX6" fmla="*/ 4288233 w 4545899"/>
              <a:gd name="connsiteY6" fmla="*/ 2633763 h 3306452"/>
              <a:gd name="connsiteX7" fmla="*/ 4265912 w 4545899"/>
              <a:gd name="connsiteY7" fmla="*/ 2868201 h 3306452"/>
              <a:gd name="connsiteX8" fmla="*/ 4262888 w 4545899"/>
              <a:gd name="connsiteY8" fmla="*/ 3194001 h 3306452"/>
              <a:gd name="connsiteX9" fmla="*/ 2592534 w 4545899"/>
              <a:gd name="connsiteY9" fmla="*/ 3255746 h 3306452"/>
              <a:gd name="connsiteX10" fmla="*/ 285505 w 4545899"/>
              <a:gd name="connsiteY10" fmla="*/ 3255018 h 3306452"/>
              <a:gd name="connsiteX0" fmla="*/ 329197 w 4589591"/>
              <a:gd name="connsiteY0" fmla="*/ 3255018 h 3306452"/>
              <a:gd name="connsiteX1" fmla="*/ 179500 w 4589591"/>
              <a:gd name="connsiteY1" fmla="*/ 201931 h 3306452"/>
              <a:gd name="connsiteX2" fmla="*/ 2161455 w 4589591"/>
              <a:gd name="connsiteY2" fmla="*/ 69729 h 3306452"/>
              <a:gd name="connsiteX3" fmla="*/ 4527122 w 4589591"/>
              <a:gd name="connsiteY3" fmla="*/ 104413 h 3306452"/>
              <a:gd name="connsiteX4" fmla="*/ 4553235 w 4589591"/>
              <a:gd name="connsiteY4" fmla="*/ 739917 h 3306452"/>
              <a:gd name="connsiteX5" fmla="*/ 4343285 w 4589591"/>
              <a:gd name="connsiteY5" fmla="*/ 2440512 h 3306452"/>
              <a:gd name="connsiteX6" fmla="*/ 4331925 w 4589591"/>
              <a:gd name="connsiteY6" fmla="*/ 2633763 h 3306452"/>
              <a:gd name="connsiteX7" fmla="*/ 4309604 w 4589591"/>
              <a:gd name="connsiteY7" fmla="*/ 2868201 h 3306452"/>
              <a:gd name="connsiteX8" fmla="*/ 4306580 w 4589591"/>
              <a:gd name="connsiteY8" fmla="*/ 3194001 h 3306452"/>
              <a:gd name="connsiteX9" fmla="*/ 2636226 w 4589591"/>
              <a:gd name="connsiteY9" fmla="*/ 3255746 h 3306452"/>
              <a:gd name="connsiteX10" fmla="*/ 329197 w 4589591"/>
              <a:gd name="connsiteY10" fmla="*/ 3255018 h 3306452"/>
              <a:gd name="connsiteX0" fmla="*/ 329197 w 4589591"/>
              <a:gd name="connsiteY0" fmla="*/ 3255018 h 3359400"/>
              <a:gd name="connsiteX1" fmla="*/ 179500 w 4589591"/>
              <a:gd name="connsiteY1" fmla="*/ 201931 h 3359400"/>
              <a:gd name="connsiteX2" fmla="*/ 2161455 w 4589591"/>
              <a:gd name="connsiteY2" fmla="*/ 69729 h 3359400"/>
              <a:gd name="connsiteX3" fmla="*/ 4527122 w 4589591"/>
              <a:gd name="connsiteY3" fmla="*/ 104413 h 3359400"/>
              <a:gd name="connsiteX4" fmla="*/ 4553235 w 4589591"/>
              <a:gd name="connsiteY4" fmla="*/ 739917 h 3359400"/>
              <a:gd name="connsiteX5" fmla="*/ 4343285 w 4589591"/>
              <a:gd name="connsiteY5" fmla="*/ 2440512 h 3359400"/>
              <a:gd name="connsiteX6" fmla="*/ 4331925 w 4589591"/>
              <a:gd name="connsiteY6" fmla="*/ 2633763 h 3359400"/>
              <a:gd name="connsiteX7" fmla="*/ 4309604 w 4589591"/>
              <a:gd name="connsiteY7" fmla="*/ 2868201 h 3359400"/>
              <a:gd name="connsiteX8" fmla="*/ 4306580 w 4589591"/>
              <a:gd name="connsiteY8" fmla="*/ 3194001 h 3359400"/>
              <a:gd name="connsiteX9" fmla="*/ 2636226 w 4589591"/>
              <a:gd name="connsiteY9" fmla="*/ 3255746 h 3359400"/>
              <a:gd name="connsiteX10" fmla="*/ 329197 w 4589591"/>
              <a:gd name="connsiteY10" fmla="*/ 3255018 h 3359400"/>
              <a:gd name="connsiteX0" fmla="*/ 329197 w 4589591"/>
              <a:gd name="connsiteY0" fmla="*/ 3255018 h 3369888"/>
              <a:gd name="connsiteX1" fmla="*/ 179500 w 4589591"/>
              <a:gd name="connsiteY1" fmla="*/ 201931 h 3369888"/>
              <a:gd name="connsiteX2" fmla="*/ 2161455 w 4589591"/>
              <a:gd name="connsiteY2" fmla="*/ 69729 h 3369888"/>
              <a:gd name="connsiteX3" fmla="*/ 4527122 w 4589591"/>
              <a:gd name="connsiteY3" fmla="*/ 104413 h 3369888"/>
              <a:gd name="connsiteX4" fmla="*/ 4553235 w 4589591"/>
              <a:gd name="connsiteY4" fmla="*/ 739917 h 3369888"/>
              <a:gd name="connsiteX5" fmla="*/ 4343285 w 4589591"/>
              <a:gd name="connsiteY5" fmla="*/ 2440512 h 3369888"/>
              <a:gd name="connsiteX6" fmla="*/ 4331925 w 4589591"/>
              <a:gd name="connsiteY6" fmla="*/ 2633763 h 3369888"/>
              <a:gd name="connsiteX7" fmla="*/ 4309604 w 4589591"/>
              <a:gd name="connsiteY7" fmla="*/ 2868201 h 3369888"/>
              <a:gd name="connsiteX8" fmla="*/ 4306580 w 4589591"/>
              <a:gd name="connsiteY8" fmla="*/ 3194001 h 3369888"/>
              <a:gd name="connsiteX9" fmla="*/ 2838855 w 4589591"/>
              <a:gd name="connsiteY9" fmla="*/ 3291504 h 3369888"/>
              <a:gd name="connsiteX10" fmla="*/ 329197 w 4589591"/>
              <a:gd name="connsiteY10" fmla="*/ 3255018 h 3369888"/>
              <a:gd name="connsiteX0" fmla="*/ 329197 w 4589591"/>
              <a:gd name="connsiteY0" fmla="*/ 3255018 h 3363751"/>
              <a:gd name="connsiteX1" fmla="*/ 179500 w 4589591"/>
              <a:gd name="connsiteY1" fmla="*/ 201931 h 3363751"/>
              <a:gd name="connsiteX2" fmla="*/ 2161455 w 4589591"/>
              <a:gd name="connsiteY2" fmla="*/ 69729 h 3363751"/>
              <a:gd name="connsiteX3" fmla="*/ 4527122 w 4589591"/>
              <a:gd name="connsiteY3" fmla="*/ 104413 h 3363751"/>
              <a:gd name="connsiteX4" fmla="*/ 4553235 w 4589591"/>
              <a:gd name="connsiteY4" fmla="*/ 739917 h 3363751"/>
              <a:gd name="connsiteX5" fmla="*/ 4343285 w 4589591"/>
              <a:gd name="connsiteY5" fmla="*/ 2440512 h 3363751"/>
              <a:gd name="connsiteX6" fmla="*/ 4331925 w 4589591"/>
              <a:gd name="connsiteY6" fmla="*/ 2633763 h 3363751"/>
              <a:gd name="connsiteX7" fmla="*/ 4309604 w 4589591"/>
              <a:gd name="connsiteY7" fmla="*/ 2868201 h 3363751"/>
              <a:gd name="connsiteX8" fmla="*/ 4306580 w 4589591"/>
              <a:gd name="connsiteY8" fmla="*/ 3194001 h 3363751"/>
              <a:gd name="connsiteX9" fmla="*/ 2838855 w 4589591"/>
              <a:gd name="connsiteY9" fmla="*/ 3291504 h 3363751"/>
              <a:gd name="connsiteX10" fmla="*/ 329197 w 4589591"/>
              <a:gd name="connsiteY10" fmla="*/ 3255018 h 3363751"/>
              <a:gd name="connsiteX0" fmla="*/ 329197 w 4589591"/>
              <a:gd name="connsiteY0" fmla="*/ 3255018 h 3363751"/>
              <a:gd name="connsiteX1" fmla="*/ 179500 w 4589591"/>
              <a:gd name="connsiteY1" fmla="*/ 201931 h 3363751"/>
              <a:gd name="connsiteX2" fmla="*/ 2161455 w 4589591"/>
              <a:gd name="connsiteY2" fmla="*/ 69729 h 3363751"/>
              <a:gd name="connsiteX3" fmla="*/ 4527122 w 4589591"/>
              <a:gd name="connsiteY3" fmla="*/ 104413 h 3363751"/>
              <a:gd name="connsiteX4" fmla="*/ 4553235 w 4589591"/>
              <a:gd name="connsiteY4" fmla="*/ 739917 h 3363751"/>
              <a:gd name="connsiteX5" fmla="*/ 4343285 w 4589591"/>
              <a:gd name="connsiteY5" fmla="*/ 2440512 h 3363751"/>
              <a:gd name="connsiteX6" fmla="*/ 4331925 w 4589591"/>
              <a:gd name="connsiteY6" fmla="*/ 2633763 h 3363751"/>
              <a:gd name="connsiteX7" fmla="*/ 4309604 w 4589591"/>
              <a:gd name="connsiteY7" fmla="*/ 2868201 h 3363751"/>
              <a:gd name="connsiteX8" fmla="*/ 4330418 w 4589591"/>
              <a:gd name="connsiteY8" fmla="*/ 3241678 h 3363751"/>
              <a:gd name="connsiteX9" fmla="*/ 2838855 w 4589591"/>
              <a:gd name="connsiteY9" fmla="*/ 3291504 h 3363751"/>
              <a:gd name="connsiteX10" fmla="*/ 329197 w 4589591"/>
              <a:gd name="connsiteY10" fmla="*/ 3255018 h 3363751"/>
              <a:gd name="connsiteX0" fmla="*/ 329197 w 4589591"/>
              <a:gd name="connsiteY0" fmla="*/ 3255018 h 3363751"/>
              <a:gd name="connsiteX1" fmla="*/ 179500 w 4589591"/>
              <a:gd name="connsiteY1" fmla="*/ 201931 h 3363751"/>
              <a:gd name="connsiteX2" fmla="*/ 2161455 w 4589591"/>
              <a:gd name="connsiteY2" fmla="*/ 69729 h 3363751"/>
              <a:gd name="connsiteX3" fmla="*/ 4527122 w 4589591"/>
              <a:gd name="connsiteY3" fmla="*/ 104413 h 3363751"/>
              <a:gd name="connsiteX4" fmla="*/ 4553235 w 4589591"/>
              <a:gd name="connsiteY4" fmla="*/ 739917 h 3363751"/>
              <a:gd name="connsiteX5" fmla="*/ 4343285 w 4589591"/>
              <a:gd name="connsiteY5" fmla="*/ 2440512 h 3363751"/>
              <a:gd name="connsiteX6" fmla="*/ 4331925 w 4589591"/>
              <a:gd name="connsiteY6" fmla="*/ 2633763 h 3363751"/>
              <a:gd name="connsiteX7" fmla="*/ 4309604 w 4589591"/>
              <a:gd name="connsiteY7" fmla="*/ 2868201 h 3363751"/>
              <a:gd name="connsiteX8" fmla="*/ 4330418 w 4589591"/>
              <a:gd name="connsiteY8" fmla="*/ 3241678 h 3363751"/>
              <a:gd name="connsiteX9" fmla="*/ 2838855 w 4589591"/>
              <a:gd name="connsiteY9" fmla="*/ 3291504 h 3363751"/>
              <a:gd name="connsiteX10" fmla="*/ 329197 w 4589591"/>
              <a:gd name="connsiteY10" fmla="*/ 3255018 h 3363751"/>
              <a:gd name="connsiteX0" fmla="*/ 329197 w 4589591"/>
              <a:gd name="connsiteY0" fmla="*/ 3255018 h 3363751"/>
              <a:gd name="connsiteX1" fmla="*/ 179500 w 4589591"/>
              <a:gd name="connsiteY1" fmla="*/ 201931 h 3363751"/>
              <a:gd name="connsiteX2" fmla="*/ 2161455 w 4589591"/>
              <a:gd name="connsiteY2" fmla="*/ 69729 h 3363751"/>
              <a:gd name="connsiteX3" fmla="*/ 4527122 w 4589591"/>
              <a:gd name="connsiteY3" fmla="*/ 104413 h 3363751"/>
              <a:gd name="connsiteX4" fmla="*/ 4553235 w 4589591"/>
              <a:gd name="connsiteY4" fmla="*/ 739917 h 3363751"/>
              <a:gd name="connsiteX5" fmla="*/ 4343285 w 4589591"/>
              <a:gd name="connsiteY5" fmla="*/ 2440512 h 3363751"/>
              <a:gd name="connsiteX6" fmla="*/ 4331925 w 4589591"/>
              <a:gd name="connsiteY6" fmla="*/ 2633763 h 3363751"/>
              <a:gd name="connsiteX7" fmla="*/ 4309604 w 4589591"/>
              <a:gd name="connsiteY7" fmla="*/ 2868201 h 3363751"/>
              <a:gd name="connsiteX8" fmla="*/ 4330418 w 4589591"/>
              <a:gd name="connsiteY8" fmla="*/ 3277436 h 3363751"/>
              <a:gd name="connsiteX9" fmla="*/ 2838855 w 4589591"/>
              <a:gd name="connsiteY9" fmla="*/ 3291504 h 3363751"/>
              <a:gd name="connsiteX10" fmla="*/ 329197 w 4589591"/>
              <a:gd name="connsiteY10" fmla="*/ 3255018 h 3363751"/>
              <a:gd name="connsiteX0" fmla="*/ 329197 w 4607784"/>
              <a:gd name="connsiteY0" fmla="*/ 3255018 h 3363751"/>
              <a:gd name="connsiteX1" fmla="*/ 179500 w 4607784"/>
              <a:gd name="connsiteY1" fmla="*/ 201931 h 3363751"/>
              <a:gd name="connsiteX2" fmla="*/ 2161455 w 4607784"/>
              <a:gd name="connsiteY2" fmla="*/ 69729 h 3363751"/>
              <a:gd name="connsiteX3" fmla="*/ 4527122 w 4607784"/>
              <a:gd name="connsiteY3" fmla="*/ 104413 h 3363751"/>
              <a:gd name="connsiteX4" fmla="*/ 4600913 w 4607784"/>
              <a:gd name="connsiteY4" fmla="*/ 477692 h 3363751"/>
              <a:gd name="connsiteX5" fmla="*/ 4343285 w 4607784"/>
              <a:gd name="connsiteY5" fmla="*/ 2440512 h 3363751"/>
              <a:gd name="connsiteX6" fmla="*/ 4331925 w 4607784"/>
              <a:gd name="connsiteY6" fmla="*/ 2633763 h 3363751"/>
              <a:gd name="connsiteX7" fmla="*/ 4309604 w 4607784"/>
              <a:gd name="connsiteY7" fmla="*/ 2868201 h 3363751"/>
              <a:gd name="connsiteX8" fmla="*/ 4330418 w 4607784"/>
              <a:gd name="connsiteY8" fmla="*/ 3277436 h 3363751"/>
              <a:gd name="connsiteX9" fmla="*/ 2838855 w 4607784"/>
              <a:gd name="connsiteY9" fmla="*/ 3291504 h 3363751"/>
              <a:gd name="connsiteX10" fmla="*/ 329197 w 4607784"/>
              <a:gd name="connsiteY10" fmla="*/ 3255018 h 3363751"/>
              <a:gd name="connsiteX0" fmla="*/ 329197 w 4629073"/>
              <a:gd name="connsiteY0" fmla="*/ 3272283 h 3381016"/>
              <a:gd name="connsiteX1" fmla="*/ 179500 w 4629073"/>
              <a:gd name="connsiteY1" fmla="*/ 219196 h 3381016"/>
              <a:gd name="connsiteX2" fmla="*/ 2161455 w 4629073"/>
              <a:gd name="connsiteY2" fmla="*/ 86994 h 3381016"/>
              <a:gd name="connsiteX3" fmla="*/ 4562880 w 4629073"/>
              <a:gd name="connsiteY3" fmla="*/ 97840 h 3381016"/>
              <a:gd name="connsiteX4" fmla="*/ 4600913 w 4629073"/>
              <a:gd name="connsiteY4" fmla="*/ 494957 h 3381016"/>
              <a:gd name="connsiteX5" fmla="*/ 4343285 w 4629073"/>
              <a:gd name="connsiteY5" fmla="*/ 2457777 h 3381016"/>
              <a:gd name="connsiteX6" fmla="*/ 4331925 w 4629073"/>
              <a:gd name="connsiteY6" fmla="*/ 2651028 h 3381016"/>
              <a:gd name="connsiteX7" fmla="*/ 4309604 w 4629073"/>
              <a:gd name="connsiteY7" fmla="*/ 2885466 h 3381016"/>
              <a:gd name="connsiteX8" fmla="*/ 4330418 w 4629073"/>
              <a:gd name="connsiteY8" fmla="*/ 3294701 h 3381016"/>
              <a:gd name="connsiteX9" fmla="*/ 2838855 w 4629073"/>
              <a:gd name="connsiteY9" fmla="*/ 3308769 h 3381016"/>
              <a:gd name="connsiteX10" fmla="*/ 329197 w 4629073"/>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331925 w 4641268"/>
              <a:gd name="connsiteY6" fmla="*/ 2651028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1268"/>
              <a:gd name="connsiteY0" fmla="*/ 3272283 h 3381016"/>
              <a:gd name="connsiteX1" fmla="*/ 179500 w 4641268"/>
              <a:gd name="connsiteY1" fmla="*/ 219196 h 3381016"/>
              <a:gd name="connsiteX2" fmla="*/ 2161455 w 4641268"/>
              <a:gd name="connsiteY2" fmla="*/ 86994 h 3381016"/>
              <a:gd name="connsiteX3" fmla="*/ 4562880 w 4641268"/>
              <a:gd name="connsiteY3" fmla="*/ 97840 h 3381016"/>
              <a:gd name="connsiteX4" fmla="*/ 4600913 w 4641268"/>
              <a:gd name="connsiteY4" fmla="*/ 494957 h 3381016"/>
              <a:gd name="connsiteX5" fmla="*/ 4641268 w 4641268"/>
              <a:gd name="connsiteY5" fmla="*/ 812912 h 3381016"/>
              <a:gd name="connsiteX6" fmla="*/ 4558392 w 4641268"/>
              <a:gd name="connsiteY6" fmla="*/ 1375661 h 3381016"/>
              <a:gd name="connsiteX7" fmla="*/ 4309604 w 4641268"/>
              <a:gd name="connsiteY7" fmla="*/ 2885466 h 3381016"/>
              <a:gd name="connsiteX8" fmla="*/ 4330418 w 4641268"/>
              <a:gd name="connsiteY8" fmla="*/ 3294701 h 3381016"/>
              <a:gd name="connsiteX9" fmla="*/ 2838855 w 4641268"/>
              <a:gd name="connsiteY9" fmla="*/ 3308769 h 3381016"/>
              <a:gd name="connsiteX10" fmla="*/ 329197 w 4641268"/>
              <a:gd name="connsiteY10" fmla="*/ 3272283 h 3381016"/>
              <a:gd name="connsiteX0" fmla="*/ 329197 w 4643542"/>
              <a:gd name="connsiteY0" fmla="*/ 3272283 h 3381016"/>
              <a:gd name="connsiteX1" fmla="*/ 179500 w 4643542"/>
              <a:gd name="connsiteY1" fmla="*/ 219196 h 3381016"/>
              <a:gd name="connsiteX2" fmla="*/ 2161455 w 4643542"/>
              <a:gd name="connsiteY2" fmla="*/ 86994 h 3381016"/>
              <a:gd name="connsiteX3" fmla="*/ 4562880 w 4643542"/>
              <a:gd name="connsiteY3" fmla="*/ 97840 h 3381016"/>
              <a:gd name="connsiteX4" fmla="*/ 4636671 w 4643542"/>
              <a:gd name="connsiteY4" fmla="*/ 494957 h 3381016"/>
              <a:gd name="connsiteX5" fmla="*/ 4641268 w 4643542"/>
              <a:gd name="connsiteY5" fmla="*/ 812912 h 3381016"/>
              <a:gd name="connsiteX6" fmla="*/ 4558392 w 4643542"/>
              <a:gd name="connsiteY6" fmla="*/ 1375661 h 3381016"/>
              <a:gd name="connsiteX7" fmla="*/ 4309604 w 4643542"/>
              <a:gd name="connsiteY7" fmla="*/ 2885466 h 3381016"/>
              <a:gd name="connsiteX8" fmla="*/ 4330418 w 4643542"/>
              <a:gd name="connsiteY8" fmla="*/ 3294701 h 3381016"/>
              <a:gd name="connsiteX9" fmla="*/ 2838855 w 4643542"/>
              <a:gd name="connsiteY9" fmla="*/ 3308769 h 3381016"/>
              <a:gd name="connsiteX10" fmla="*/ 329197 w 4643542"/>
              <a:gd name="connsiteY10" fmla="*/ 3272283 h 3381016"/>
              <a:gd name="connsiteX0" fmla="*/ 329197 w 4643542"/>
              <a:gd name="connsiteY0" fmla="*/ 3255019 h 3363752"/>
              <a:gd name="connsiteX1" fmla="*/ 179500 w 4643542"/>
              <a:gd name="connsiteY1" fmla="*/ 201932 h 3363752"/>
              <a:gd name="connsiteX2" fmla="*/ 2161455 w 4643542"/>
              <a:gd name="connsiteY2" fmla="*/ 69730 h 3363752"/>
              <a:gd name="connsiteX3" fmla="*/ 4562880 w 4643542"/>
              <a:gd name="connsiteY3" fmla="*/ 104415 h 3363752"/>
              <a:gd name="connsiteX4" fmla="*/ 4636671 w 4643542"/>
              <a:gd name="connsiteY4" fmla="*/ 477693 h 3363752"/>
              <a:gd name="connsiteX5" fmla="*/ 4641268 w 4643542"/>
              <a:gd name="connsiteY5" fmla="*/ 795648 h 3363752"/>
              <a:gd name="connsiteX6" fmla="*/ 4558392 w 4643542"/>
              <a:gd name="connsiteY6" fmla="*/ 1358397 h 3363752"/>
              <a:gd name="connsiteX7" fmla="*/ 4309604 w 4643542"/>
              <a:gd name="connsiteY7" fmla="*/ 2868202 h 3363752"/>
              <a:gd name="connsiteX8" fmla="*/ 4330418 w 4643542"/>
              <a:gd name="connsiteY8" fmla="*/ 3277437 h 3363752"/>
              <a:gd name="connsiteX9" fmla="*/ 2838855 w 4643542"/>
              <a:gd name="connsiteY9" fmla="*/ 3291505 h 3363752"/>
              <a:gd name="connsiteX10" fmla="*/ 329197 w 4643542"/>
              <a:gd name="connsiteY10" fmla="*/ 3255019 h 3363752"/>
              <a:gd name="connsiteX0" fmla="*/ 329197 w 4641268"/>
              <a:gd name="connsiteY0" fmla="*/ 3255019 h 3363752"/>
              <a:gd name="connsiteX1" fmla="*/ 179500 w 4641268"/>
              <a:gd name="connsiteY1" fmla="*/ 201932 h 3363752"/>
              <a:gd name="connsiteX2" fmla="*/ 2161455 w 4641268"/>
              <a:gd name="connsiteY2" fmla="*/ 69730 h 3363752"/>
              <a:gd name="connsiteX3" fmla="*/ 4562880 w 4641268"/>
              <a:gd name="connsiteY3" fmla="*/ 104415 h 3363752"/>
              <a:gd name="connsiteX4" fmla="*/ 4636671 w 4641268"/>
              <a:gd name="connsiteY4" fmla="*/ 477693 h 3363752"/>
              <a:gd name="connsiteX5" fmla="*/ 4641268 w 4641268"/>
              <a:gd name="connsiteY5" fmla="*/ 795648 h 3363752"/>
              <a:gd name="connsiteX6" fmla="*/ 4558392 w 4641268"/>
              <a:gd name="connsiteY6" fmla="*/ 1358397 h 3363752"/>
              <a:gd name="connsiteX7" fmla="*/ 4309604 w 4641268"/>
              <a:gd name="connsiteY7" fmla="*/ 2868202 h 3363752"/>
              <a:gd name="connsiteX8" fmla="*/ 4330418 w 4641268"/>
              <a:gd name="connsiteY8" fmla="*/ 3277437 h 3363752"/>
              <a:gd name="connsiteX9" fmla="*/ 2838855 w 4641268"/>
              <a:gd name="connsiteY9" fmla="*/ 3291505 h 3363752"/>
              <a:gd name="connsiteX10" fmla="*/ 329197 w 4641268"/>
              <a:gd name="connsiteY10" fmla="*/ 3255019 h 3363752"/>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09604 w 4641268"/>
              <a:gd name="connsiteY7" fmla="*/ 2859911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09604 w 4641268"/>
              <a:gd name="connsiteY7" fmla="*/ 2859911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09604 w 4641268"/>
              <a:gd name="connsiteY7" fmla="*/ 2859911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16878 w 4641268"/>
              <a:gd name="connsiteY7" fmla="*/ 2991023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06144 w 4641268"/>
              <a:gd name="connsiteY7" fmla="*/ 3044695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06144 w 4641268"/>
              <a:gd name="connsiteY7" fmla="*/ 3044695 h 3355461"/>
              <a:gd name="connsiteX8" fmla="*/ 4330418 w 4641268"/>
              <a:gd name="connsiteY8" fmla="*/ 3269146 h 3355461"/>
              <a:gd name="connsiteX9" fmla="*/ 2838855 w 4641268"/>
              <a:gd name="connsiteY9" fmla="*/ 3283214 h 3355461"/>
              <a:gd name="connsiteX10" fmla="*/ 329197 w 4641268"/>
              <a:gd name="connsiteY10"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41731 w 4641268"/>
              <a:gd name="connsiteY7" fmla="*/ 2767498 h 3355461"/>
              <a:gd name="connsiteX8" fmla="*/ 4406144 w 4641268"/>
              <a:gd name="connsiteY8" fmla="*/ 3044695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41731 w 4641268"/>
              <a:gd name="connsiteY7" fmla="*/ 2767498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98794 w 4641268"/>
              <a:gd name="connsiteY7" fmla="*/ 2794334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98794 w 4641268"/>
              <a:gd name="connsiteY7" fmla="*/ 2794334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398794 w 4641268"/>
              <a:gd name="connsiteY7" fmla="*/ 2794334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6365 w 4641268"/>
              <a:gd name="connsiteY7" fmla="*/ 2815802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6365 w 4641268"/>
              <a:gd name="connsiteY7" fmla="*/ 2815802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6365 w 4641268"/>
              <a:gd name="connsiteY7" fmla="*/ 2815802 h 3355461"/>
              <a:gd name="connsiteX8" fmla="*/ 4416879 w 4641268"/>
              <a:gd name="connsiteY8" fmla="*/ 3050062 h 3355461"/>
              <a:gd name="connsiteX9" fmla="*/ 4330418 w 4641268"/>
              <a:gd name="connsiteY9" fmla="*/ 3269146 h 3355461"/>
              <a:gd name="connsiteX10" fmla="*/ 2838855 w 4641268"/>
              <a:gd name="connsiteY10" fmla="*/ 3283214 h 3355461"/>
              <a:gd name="connsiteX11" fmla="*/ 329197 w 4641268"/>
              <a:gd name="connsiteY11"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0997 w 4641268"/>
              <a:gd name="connsiteY7" fmla="*/ 2574280 h 3355461"/>
              <a:gd name="connsiteX8" fmla="*/ 4436365 w 4641268"/>
              <a:gd name="connsiteY8" fmla="*/ 2815802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0997 w 4641268"/>
              <a:gd name="connsiteY7" fmla="*/ 2574280 h 3355461"/>
              <a:gd name="connsiteX8" fmla="*/ 4436365 w 4641268"/>
              <a:gd name="connsiteY8" fmla="*/ 2815802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0997 w 4641268"/>
              <a:gd name="connsiteY7" fmla="*/ 2574280 h 3355461"/>
              <a:gd name="connsiteX8" fmla="*/ 4436365 w 4641268"/>
              <a:gd name="connsiteY8" fmla="*/ 2815802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30997 w 4641268"/>
              <a:gd name="connsiteY7" fmla="*/ 2574280 h 3355461"/>
              <a:gd name="connsiteX8" fmla="*/ 4473935 w 4641268"/>
              <a:gd name="connsiteY8" fmla="*/ 2810435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52465 w 4641268"/>
              <a:gd name="connsiteY7" fmla="*/ 2574280 h 3355461"/>
              <a:gd name="connsiteX8" fmla="*/ 4473935 w 4641268"/>
              <a:gd name="connsiteY8" fmla="*/ 2810435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52465 w 4641268"/>
              <a:gd name="connsiteY7" fmla="*/ 2574280 h 3355461"/>
              <a:gd name="connsiteX8" fmla="*/ 4473935 w 4641268"/>
              <a:gd name="connsiteY8" fmla="*/ 2810435 h 3355461"/>
              <a:gd name="connsiteX9" fmla="*/ 4416879 w 4641268"/>
              <a:gd name="connsiteY9" fmla="*/ 3050062 h 3355461"/>
              <a:gd name="connsiteX10" fmla="*/ 4330418 w 4641268"/>
              <a:gd name="connsiteY10" fmla="*/ 3269146 h 3355461"/>
              <a:gd name="connsiteX11" fmla="*/ 2838855 w 4641268"/>
              <a:gd name="connsiteY11" fmla="*/ 3283214 h 3355461"/>
              <a:gd name="connsiteX12" fmla="*/ 329197 w 4641268"/>
              <a:gd name="connsiteY12"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79301 w 4641268"/>
              <a:gd name="connsiteY7" fmla="*/ 2300553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79301 w 4641268"/>
              <a:gd name="connsiteY7" fmla="*/ 2300553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79301 w 4641268"/>
              <a:gd name="connsiteY7" fmla="*/ 2300553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90035 w 4641268"/>
              <a:gd name="connsiteY7" fmla="*/ 2348859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90035 w 4641268"/>
              <a:gd name="connsiteY7" fmla="*/ 2348859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90035 w 4641268"/>
              <a:gd name="connsiteY7" fmla="*/ 2348859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490035 w 4641268"/>
              <a:gd name="connsiteY7" fmla="*/ 2348859 h 3355461"/>
              <a:gd name="connsiteX8" fmla="*/ 4452465 w 4641268"/>
              <a:gd name="connsiteY8" fmla="*/ 2574280 h 3355461"/>
              <a:gd name="connsiteX9" fmla="*/ 4473935 w 4641268"/>
              <a:gd name="connsiteY9" fmla="*/ 2810435 h 3355461"/>
              <a:gd name="connsiteX10" fmla="*/ 4416879 w 4641268"/>
              <a:gd name="connsiteY10" fmla="*/ 3050062 h 3355461"/>
              <a:gd name="connsiteX11" fmla="*/ 4330418 w 4641268"/>
              <a:gd name="connsiteY11" fmla="*/ 3269146 h 3355461"/>
              <a:gd name="connsiteX12" fmla="*/ 2838855 w 4641268"/>
              <a:gd name="connsiteY12" fmla="*/ 3283214 h 3355461"/>
              <a:gd name="connsiteX13" fmla="*/ 329197 w 4641268"/>
              <a:gd name="connsiteY13"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11504 w 4641268"/>
              <a:gd name="connsiteY7" fmla="*/ 2080499 h 3355461"/>
              <a:gd name="connsiteX8" fmla="*/ 4490035 w 4641268"/>
              <a:gd name="connsiteY8" fmla="*/ 2348859 h 3355461"/>
              <a:gd name="connsiteX9" fmla="*/ 4452465 w 4641268"/>
              <a:gd name="connsiteY9" fmla="*/ 2574280 h 3355461"/>
              <a:gd name="connsiteX10" fmla="*/ 4473935 w 4641268"/>
              <a:gd name="connsiteY10" fmla="*/ 2810435 h 3355461"/>
              <a:gd name="connsiteX11" fmla="*/ 4416879 w 4641268"/>
              <a:gd name="connsiteY11" fmla="*/ 3050062 h 3355461"/>
              <a:gd name="connsiteX12" fmla="*/ 4330418 w 4641268"/>
              <a:gd name="connsiteY12" fmla="*/ 3269146 h 3355461"/>
              <a:gd name="connsiteX13" fmla="*/ 2838855 w 4641268"/>
              <a:gd name="connsiteY13" fmla="*/ 3283214 h 3355461"/>
              <a:gd name="connsiteX14" fmla="*/ 329197 w 4641268"/>
              <a:gd name="connsiteY14"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58392 w 4641268"/>
              <a:gd name="connsiteY6" fmla="*/ 1350106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63759 w 4641268"/>
              <a:gd name="connsiteY6" fmla="*/ 1564794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63759 w 4641268"/>
              <a:gd name="connsiteY6" fmla="*/ 1564794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63759 w 4641268"/>
              <a:gd name="connsiteY6" fmla="*/ 1564794 h 3355461"/>
              <a:gd name="connsiteX7" fmla="*/ 4532973 w 4641268"/>
              <a:gd name="connsiteY7" fmla="*/ 1796039 h 3355461"/>
              <a:gd name="connsiteX8" fmla="*/ 4511504 w 4641268"/>
              <a:gd name="connsiteY8" fmla="*/ 2080499 h 3355461"/>
              <a:gd name="connsiteX9" fmla="*/ 4490035 w 4641268"/>
              <a:gd name="connsiteY9" fmla="*/ 2348859 h 3355461"/>
              <a:gd name="connsiteX10" fmla="*/ 4452465 w 4641268"/>
              <a:gd name="connsiteY10" fmla="*/ 2574280 h 3355461"/>
              <a:gd name="connsiteX11" fmla="*/ 4473935 w 4641268"/>
              <a:gd name="connsiteY11" fmla="*/ 2810435 h 3355461"/>
              <a:gd name="connsiteX12" fmla="*/ 4416879 w 4641268"/>
              <a:gd name="connsiteY12" fmla="*/ 3050062 h 3355461"/>
              <a:gd name="connsiteX13" fmla="*/ 4330418 w 4641268"/>
              <a:gd name="connsiteY13" fmla="*/ 3269146 h 3355461"/>
              <a:gd name="connsiteX14" fmla="*/ 2838855 w 4641268"/>
              <a:gd name="connsiteY14" fmla="*/ 3283214 h 3355461"/>
              <a:gd name="connsiteX15" fmla="*/ 329197 w 4641268"/>
              <a:gd name="connsiteY15"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5911 w 4641268"/>
              <a:gd name="connsiteY6" fmla="*/ 131299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5911 w 4641268"/>
              <a:gd name="connsiteY6" fmla="*/ 131299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5911 w 4641268"/>
              <a:gd name="connsiteY6" fmla="*/ 131299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0543 w 4641268"/>
              <a:gd name="connsiteY6" fmla="*/ 135056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0543 w 4641268"/>
              <a:gd name="connsiteY6" fmla="*/ 135056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70543 w 4641268"/>
              <a:gd name="connsiteY6" fmla="*/ 1350562 h 3355461"/>
              <a:gd name="connsiteX7" fmla="*/ 4563759 w 4641268"/>
              <a:gd name="connsiteY7" fmla="*/ 1564794 h 3355461"/>
              <a:gd name="connsiteX8" fmla="*/ 4532973 w 4641268"/>
              <a:gd name="connsiteY8" fmla="*/ 1796039 h 3355461"/>
              <a:gd name="connsiteX9" fmla="*/ 4511504 w 4641268"/>
              <a:gd name="connsiteY9" fmla="*/ 2080499 h 3355461"/>
              <a:gd name="connsiteX10" fmla="*/ 4490035 w 4641268"/>
              <a:gd name="connsiteY10" fmla="*/ 2348859 h 3355461"/>
              <a:gd name="connsiteX11" fmla="*/ 4452465 w 4641268"/>
              <a:gd name="connsiteY11" fmla="*/ 2574280 h 3355461"/>
              <a:gd name="connsiteX12" fmla="*/ 4473935 w 4641268"/>
              <a:gd name="connsiteY12" fmla="*/ 2810435 h 3355461"/>
              <a:gd name="connsiteX13" fmla="*/ 4416879 w 4641268"/>
              <a:gd name="connsiteY13" fmla="*/ 3050062 h 3355461"/>
              <a:gd name="connsiteX14" fmla="*/ 4330418 w 4641268"/>
              <a:gd name="connsiteY14" fmla="*/ 3269146 h 3355461"/>
              <a:gd name="connsiteX15" fmla="*/ 2838855 w 4641268"/>
              <a:gd name="connsiteY15" fmla="*/ 3283214 h 3355461"/>
              <a:gd name="connsiteX16" fmla="*/ 329197 w 4641268"/>
              <a:gd name="connsiteY16"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97379 w 4641268"/>
              <a:gd name="connsiteY6" fmla="*/ 1098306 h 3355461"/>
              <a:gd name="connsiteX7" fmla="*/ 4570543 w 4641268"/>
              <a:gd name="connsiteY7" fmla="*/ 1350562 h 3355461"/>
              <a:gd name="connsiteX8" fmla="*/ 4563759 w 4641268"/>
              <a:gd name="connsiteY8" fmla="*/ 1564794 h 3355461"/>
              <a:gd name="connsiteX9" fmla="*/ 4532973 w 4641268"/>
              <a:gd name="connsiteY9" fmla="*/ 1796039 h 3355461"/>
              <a:gd name="connsiteX10" fmla="*/ 4511504 w 4641268"/>
              <a:gd name="connsiteY10" fmla="*/ 2080499 h 3355461"/>
              <a:gd name="connsiteX11" fmla="*/ 4490035 w 4641268"/>
              <a:gd name="connsiteY11" fmla="*/ 2348859 h 3355461"/>
              <a:gd name="connsiteX12" fmla="*/ 4452465 w 4641268"/>
              <a:gd name="connsiteY12" fmla="*/ 2574280 h 3355461"/>
              <a:gd name="connsiteX13" fmla="*/ 4473935 w 4641268"/>
              <a:gd name="connsiteY13" fmla="*/ 2810435 h 3355461"/>
              <a:gd name="connsiteX14" fmla="*/ 4416879 w 4641268"/>
              <a:gd name="connsiteY14" fmla="*/ 3050062 h 3355461"/>
              <a:gd name="connsiteX15" fmla="*/ 4330418 w 4641268"/>
              <a:gd name="connsiteY15" fmla="*/ 3269146 h 3355461"/>
              <a:gd name="connsiteX16" fmla="*/ 2838855 w 4641268"/>
              <a:gd name="connsiteY16" fmla="*/ 3283214 h 3355461"/>
              <a:gd name="connsiteX17" fmla="*/ 329197 w 4641268"/>
              <a:gd name="connsiteY17"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97379 w 4641268"/>
              <a:gd name="connsiteY6" fmla="*/ 1098306 h 3355461"/>
              <a:gd name="connsiteX7" fmla="*/ 4570543 w 4641268"/>
              <a:gd name="connsiteY7" fmla="*/ 1350562 h 3355461"/>
              <a:gd name="connsiteX8" fmla="*/ 4563759 w 4641268"/>
              <a:gd name="connsiteY8" fmla="*/ 1564794 h 3355461"/>
              <a:gd name="connsiteX9" fmla="*/ 4532973 w 4641268"/>
              <a:gd name="connsiteY9" fmla="*/ 1796039 h 3355461"/>
              <a:gd name="connsiteX10" fmla="*/ 4511504 w 4641268"/>
              <a:gd name="connsiteY10" fmla="*/ 2080499 h 3355461"/>
              <a:gd name="connsiteX11" fmla="*/ 4490035 w 4641268"/>
              <a:gd name="connsiteY11" fmla="*/ 2348859 h 3355461"/>
              <a:gd name="connsiteX12" fmla="*/ 4452465 w 4641268"/>
              <a:gd name="connsiteY12" fmla="*/ 2574280 h 3355461"/>
              <a:gd name="connsiteX13" fmla="*/ 4473935 w 4641268"/>
              <a:gd name="connsiteY13" fmla="*/ 2810435 h 3355461"/>
              <a:gd name="connsiteX14" fmla="*/ 4416879 w 4641268"/>
              <a:gd name="connsiteY14" fmla="*/ 3050062 h 3355461"/>
              <a:gd name="connsiteX15" fmla="*/ 4330418 w 4641268"/>
              <a:gd name="connsiteY15" fmla="*/ 3269146 h 3355461"/>
              <a:gd name="connsiteX16" fmla="*/ 2838855 w 4641268"/>
              <a:gd name="connsiteY16" fmla="*/ 3283214 h 3355461"/>
              <a:gd name="connsiteX17" fmla="*/ 329197 w 4641268"/>
              <a:gd name="connsiteY17"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97379 w 4641268"/>
              <a:gd name="connsiteY6" fmla="*/ 1098306 h 3355461"/>
              <a:gd name="connsiteX7" fmla="*/ 4570543 w 4641268"/>
              <a:gd name="connsiteY7" fmla="*/ 1350562 h 3355461"/>
              <a:gd name="connsiteX8" fmla="*/ 4563759 w 4641268"/>
              <a:gd name="connsiteY8" fmla="*/ 1564794 h 3355461"/>
              <a:gd name="connsiteX9" fmla="*/ 4532973 w 4641268"/>
              <a:gd name="connsiteY9" fmla="*/ 1796039 h 3355461"/>
              <a:gd name="connsiteX10" fmla="*/ 4511504 w 4641268"/>
              <a:gd name="connsiteY10" fmla="*/ 2080499 h 3355461"/>
              <a:gd name="connsiteX11" fmla="*/ 4490035 w 4641268"/>
              <a:gd name="connsiteY11" fmla="*/ 2348859 h 3355461"/>
              <a:gd name="connsiteX12" fmla="*/ 4452465 w 4641268"/>
              <a:gd name="connsiteY12" fmla="*/ 2574280 h 3355461"/>
              <a:gd name="connsiteX13" fmla="*/ 4473935 w 4641268"/>
              <a:gd name="connsiteY13" fmla="*/ 2810435 h 3355461"/>
              <a:gd name="connsiteX14" fmla="*/ 4416879 w 4641268"/>
              <a:gd name="connsiteY14" fmla="*/ 3050062 h 3355461"/>
              <a:gd name="connsiteX15" fmla="*/ 4330418 w 4641268"/>
              <a:gd name="connsiteY15" fmla="*/ 3269146 h 3355461"/>
              <a:gd name="connsiteX16" fmla="*/ 2838855 w 4641268"/>
              <a:gd name="connsiteY16" fmla="*/ 3283214 h 3355461"/>
              <a:gd name="connsiteX17" fmla="*/ 329197 w 4641268"/>
              <a:gd name="connsiteY17" fmla="*/ 3246728 h 3355461"/>
              <a:gd name="connsiteX0" fmla="*/ 329197 w 4641268"/>
              <a:gd name="connsiteY0" fmla="*/ 3246728 h 3355461"/>
              <a:gd name="connsiteX1" fmla="*/ 179500 w 4641268"/>
              <a:gd name="connsiteY1" fmla="*/ 193641 h 3355461"/>
              <a:gd name="connsiteX2" fmla="*/ 2161455 w 4641268"/>
              <a:gd name="connsiteY2" fmla="*/ 61439 h 3355461"/>
              <a:gd name="connsiteX3" fmla="*/ 4598639 w 4641268"/>
              <a:gd name="connsiteY3" fmla="*/ 108043 h 3355461"/>
              <a:gd name="connsiteX4" fmla="*/ 4636671 w 4641268"/>
              <a:gd name="connsiteY4" fmla="*/ 469402 h 3355461"/>
              <a:gd name="connsiteX5" fmla="*/ 4641268 w 4641268"/>
              <a:gd name="connsiteY5" fmla="*/ 787357 h 3355461"/>
              <a:gd name="connsiteX6" fmla="*/ 4597379 w 4641268"/>
              <a:gd name="connsiteY6" fmla="*/ 1098306 h 3355461"/>
              <a:gd name="connsiteX7" fmla="*/ 4570543 w 4641268"/>
              <a:gd name="connsiteY7" fmla="*/ 1350562 h 3355461"/>
              <a:gd name="connsiteX8" fmla="*/ 4563759 w 4641268"/>
              <a:gd name="connsiteY8" fmla="*/ 1564794 h 3355461"/>
              <a:gd name="connsiteX9" fmla="*/ 4532973 w 4641268"/>
              <a:gd name="connsiteY9" fmla="*/ 1796039 h 3355461"/>
              <a:gd name="connsiteX10" fmla="*/ 4511504 w 4641268"/>
              <a:gd name="connsiteY10" fmla="*/ 2080499 h 3355461"/>
              <a:gd name="connsiteX11" fmla="*/ 4490035 w 4641268"/>
              <a:gd name="connsiteY11" fmla="*/ 2348859 h 3355461"/>
              <a:gd name="connsiteX12" fmla="*/ 4452465 w 4641268"/>
              <a:gd name="connsiteY12" fmla="*/ 2574280 h 3355461"/>
              <a:gd name="connsiteX13" fmla="*/ 4473935 w 4641268"/>
              <a:gd name="connsiteY13" fmla="*/ 2810435 h 3355461"/>
              <a:gd name="connsiteX14" fmla="*/ 4416879 w 4641268"/>
              <a:gd name="connsiteY14" fmla="*/ 3050062 h 3355461"/>
              <a:gd name="connsiteX15" fmla="*/ 4330418 w 4641268"/>
              <a:gd name="connsiteY15" fmla="*/ 3269146 h 3355461"/>
              <a:gd name="connsiteX16" fmla="*/ 2838855 w 4641268"/>
              <a:gd name="connsiteY16" fmla="*/ 3283214 h 3355461"/>
              <a:gd name="connsiteX17" fmla="*/ 329197 w 4641268"/>
              <a:gd name="connsiteY17" fmla="*/ 3246728 h 3355461"/>
              <a:gd name="connsiteX0" fmla="*/ 329197 w 4641268"/>
              <a:gd name="connsiteY0" fmla="*/ 3246728 h 3341220"/>
              <a:gd name="connsiteX1" fmla="*/ 179500 w 4641268"/>
              <a:gd name="connsiteY1" fmla="*/ 193641 h 3341220"/>
              <a:gd name="connsiteX2" fmla="*/ 2161455 w 4641268"/>
              <a:gd name="connsiteY2" fmla="*/ 61439 h 3341220"/>
              <a:gd name="connsiteX3" fmla="*/ 4598639 w 4641268"/>
              <a:gd name="connsiteY3" fmla="*/ 108043 h 3341220"/>
              <a:gd name="connsiteX4" fmla="*/ 4636671 w 4641268"/>
              <a:gd name="connsiteY4" fmla="*/ 469402 h 3341220"/>
              <a:gd name="connsiteX5" fmla="*/ 4641268 w 4641268"/>
              <a:gd name="connsiteY5" fmla="*/ 787357 h 3341220"/>
              <a:gd name="connsiteX6" fmla="*/ 4597379 w 4641268"/>
              <a:gd name="connsiteY6" fmla="*/ 1098306 h 3341220"/>
              <a:gd name="connsiteX7" fmla="*/ 4570543 w 4641268"/>
              <a:gd name="connsiteY7" fmla="*/ 1350562 h 3341220"/>
              <a:gd name="connsiteX8" fmla="*/ 4563759 w 4641268"/>
              <a:gd name="connsiteY8" fmla="*/ 1564794 h 3341220"/>
              <a:gd name="connsiteX9" fmla="*/ 4532973 w 4641268"/>
              <a:gd name="connsiteY9" fmla="*/ 1796039 h 3341220"/>
              <a:gd name="connsiteX10" fmla="*/ 4511504 w 4641268"/>
              <a:gd name="connsiteY10" fmla="*/ 2080499 h 3341220"/>
              <a:gd name="connsiteX11" fmla="*/ 4490035 w 4641268"/>
              <a:gd name="connsiteY11" fmla="*/ 2348859 h 3341220"/>
              <a:gd name="connsiteX12" fmla="*/ 4452465 w 4641268"/>
              <a:gd name="connsiteY12" fmla="*/ 2574280 h 3341220"/>
              <a:gd name="connsiteX13" fmla="*/ 4473935 w 4641268"/>
              <a:gd name="connsiteY13" fmla="*/ 2810435 h 3341220"/>
              <a:gd name="connsiteX14" fmla="*/ 4416879 w 4641268"/>
              <a:gd name="connsiteY14" fmla="*/ 3050062 h 3341220"/>
              <a:gd name="connsiteX15" fmla="*/ 4330418 w 4641268"/>
              <a:gd name="connsiteY15" fmla="*/ 3269146 h 3341220"/>
              <a:gd name="connsiteX16" fmla="*/ 2838855 w 4641268"/>
              <a:gd name="connsiteY16" fmla="*/ 3283214 h 3341220"/>
              <a:gd name="connsiteX17" fmla="*/ 329197 w 4641268"/>
              <a:gd name="connsiteY17" fmla="*/ 3246728 h 3341220"/>
              <a:gd name="connsiteX0" fmla="*/ 329197 w 4679148"/>
              <a:gd name="connsiteY0" fmla="*/ 3206949 h 3301441"/>
              <a:gd name="connsiteX1" fmla="*/ 179500 w 4679148"/>
              <a:gd name="connsiteY1" fmla="*/ 153862 h 3301441"/>
              <a:gd name="connsiteX2" fmla="*/ 2161455 w 4679148"/>
              <a:gd name="connsiteY2" fmla="*/ 21660 h 3301441"/>
              <a:gd name="connsiteX3" fmla="*/ 4679148 w 4679148"/>
              <a:gd name="connsiteY3" fmla="*/ 138037 h 3301441"/>
              <a:gd name="connsiteX4" fmla="*/ 4636671 w 4679148"/>
              <a:gd name="connsiteY4" fmla="*/ 429623 h 3301441"/>
              <a:gd name="connsiteX5" fmla="*/ 4641268 w 4679148"/>
              <a:gd name="connsiteY5" fmla="*/ 747578 h 3301441"/>
              <a:gd name="connsiteX6" fmla="*/ 4597379 w 4679148"/>
              <a:gd name="connsiteY6" fmla="*/ 1058527 h 3301441"/>
              <a:gd name="connsiteX7" fmla="*/ 4570543 w 4679148"/>
              <a:gd name="connsiteY7" fmla="*/ 1310783 h 3301441"/>
              <a:gd name="connsiteX8" fmla="*/ 4563759 w 4679148"/>
              <a:gd name="connsiteY8" fmla="*/ 1525015 h 3301441"/>
              <a:gd name="connsiteX9" fmla="*/ 4532973 w 4679148"/>
              <a:gd name="connsiteY9" fmla="*/ 1756260 h 3301441"/>
              <a:gd name="connsiteX10" fmla="*/ 4511504 w 4679148"/>
              <a:gd name="connsiteY10" fmla="*/ 2040720 h 3301441"/>
              <a:gd name="connsiteX11" fmla="*/ 4490035 w 4679148"/>
              <a:gd name="connsiteY11" fmla="*/ 2309080 h 3301441"/>
              <a:gd name="connsiteX12" fmla="*/ 4452465 w 4679148"/>
              <a:gd name="connsiteY12" fmla="*/ 2534501 h 3301441"/>
              <a:gd name="connsiteX13" fmla="*/ 4473935 w 4679148"/>
              <a:gd name="connsiteY13" fmla="*/ 2770656 h 3301441"/>
              <a:gd name="connsiteX14" fmla="*/ 4416879 w 4679148"/>
              <a:gd name="connsiteY14" fmla="*/ 3010283 h 3301441"/>
              <a:gd name="connsiteX15" fmla="*/ 4330418 w 4679148"/>
              <a:gd name="connsiteY15" fmla="*/ 3229367 h 3301441"/>
              <a:gd name="connsiteX16" fmla="*/ 2838855 w 4679148"/>
              <a:gd name="connsiteY16" fmla="*/ 3243435 h 3301441"/>
              <a:gd name="connsiteX17" fmla="*/ 329197 w 4679148"/>
              <a:gd name="connsiteY17" fmla="*/ 3206949 h 3301441"/>
              <a:gd name="connsiteX0" fmla="*/ 329197 w 4679148"/>
              <a:gd name="connsiteY0" fmla="*/ 3206949 h 3301441"/>
              <a:gd name="connsiteX1" fmla="*/ 179500 w 4679148"/>
              <a:gd name="connsiteY1" fmla="*/ 153862 h 3301441"/>
              <a:gd name="connsiteX2" fmla="*/ 2161455 w 4679148"/>
              <a:gd name="connsiteY2" fmla="*/ 21660 h 3301441"/>
              <a:gd name="connsiteX3" fmla="*/ 4679148 w 4679148"/>
              <a:gd name="connsiteY3" fmla="*/ 138037 h 3301441"/>
              <a:gd name="connsiteX4" fmla="*/ 4636671 w 4679148"/>
              <a:gd name="connsiteY4" fmla="*/ 429623 h 3301441"/>
              <a:gd name="connsiteX5" fmla="*/ 4641268 w 4679148"/>
              <a:gd name="connsiteY5" fmla="*/ 747578 h 3301441"/>
              <a:gd name="connsiteX6" fmla="*/ 4597379 w 4679148"/>
              <a:gd name="connsiteY6" fmla="*/ 1058527 h 3301441"/>
              <a:gd name="connsiteX7" fmla="*/ 4570543 w 4679148"/>
              <a:gd name="connsiteY7" fmla="*/ 1310783 h 3301441"/>
              <a:gd name="connsiteX8" fmla="*/ 4563759 w 4679148"/>
              <a:gd name="connsiteY8" fmla="*/ 1525015 h 3301441"/>
              <a:gd name="connsiteX9" fmla="*/ 4532973 w 4679148"/>
              <a:gd name="connsiteY9" fmla="*/ 1756260 h 3301441"/>
              <a:gd name="connsiteX10" fmla="*/ 4511504 w 4679148"/>
              <a:gd name="connsiteY10" fmla="*/ 2040720 h 3301441"/>
              <a:gd name="connsiteX11" fmla="*/ 4490035 w 4679148"/>
              <a:gd name="connsiteY11" fmla="*/ 2309080 h 3301441"/>
              <a:gd name="connsiteX12" fmla="*/ 4452465 w 4679148"/>
              <a:gd name="connsiteY12" fmla="*/ 2534501 h 3301441"/>
              <a:gd name="connsiteX13" fmla="*/ 4473935 w 4679148"/>
              <a:gd name="connsiteY13" fmla="*/ 2770656 h 3301441"/>
              <a:gd name="connsiteX14" fmla="*/ 4416879 w 4679148"/>
              <a:gd name="connsiteY14" fmla="*/ 3010283 h 3301441"/>
              <a:gd name="connsiteX15" fmla="*/ 4330418 w 4679148"/>
              <a:gd name="connsiteY15" fmla="*/ 3229367 h 3301441"/>
              <a:gd name="connsiteX16" fmla="*/ 2838855 w 4679148"/>
              <a:gd name="connsiteY16" fmla="*/ 3243435 h 3301441"/>
              <a:gd name="connsiteX17" fmla="*/ 329197 w 4679148"/>
              <a:gd name="connsiteY17" fmla="*/ 3206949 h 3301441"/>
              <a:gd name="connsiteX0" fmla="*/ 329197 w 4679148"/>
              <a:gd name="connsiteY0" fmla="*/ 3243638 h 3338130"/>
              <a:gd name="connsiteX1" fmla="*/ 179500 w 4679148"/>
              <a:gd name="connsiteY1" fmla="*/ 190551 h 3338130"/>
              <a:gd name="connsiteX2" fmla="*/ 2161455 w 4679148"/>
              <a:gd name="connsiteY2" fmla="*/ 58349 h 3338130"/>
              <a:gd name="connsiteX3" fmla="*/ 4679148 w 4679148"/>
              <a:gd name="connsiteY3" fmla="*/ 174726 h 3338130"/>
              <a:gd name="connsiteX4" fmla="*/ 4636671 w 4679148"/>
              <a:gd name="connsiteY4" fmla="*/ 466312 h 3338130"/>
              <a:gd name="connsiteX5" fmla="*/ 4641268 w 4679148"/>
              <a:gd name="connsiteY5" fmla="*/ 784267 h 3338130"/>
              <a:gd name="connsiteX6" fmla="*/ 4597379 w 4679148"/>
              <a:gd name="connsiteY6" fmla="*/ 1095216 h 3338130"/>
              <a:gd name="connsiteX7" fmla="*/ 4570543 w 4679148"/>
              <a:gd name="connsiteY7" fmla="*/ 1347472 h 3338130"/>
              <a:gd name="connsiteX8" fmla="*/ 4563759 w 4679148"/>
              <a:gd name="connsiteY8" fmla="*/ 1561704 h 3338130"/>
              <a:gd name="connsiteX9" fmla="*/ 4532973 w 4679148"/>
              <a:gd name="connsiteY9" fmla="*/ 1792949 h 3338130"/>
              <a:gd name="connsiteX10" fmla="*/ 4511504 w 4679148"/>
              <a:gd name="connsiteY10" fmla="*/ 2077409 h 3338130"/>
              <a:gd name="connsiteX11" fmla="*/ 4490035 w 4679148"/>
              <a:gd name="connsiteY11" fmla="*/ 2345769 h 3338130"/>
              <a:gd name="connsiteX12" fmla="*/ 4452465 w 4679148"/>
              <a:gd name="connsiteY12" fmla="*/ 2571190 h 3338130"/>
              <a:gd name="connsiteX13" fmla="*/ 4473935 w 4679148"/>
              <a:gd name="connsiteY13" fmla="*/ 2807345 h 3338130"/>
              <a:gd name="connsiteX14" fmla="*/ 4416879 w 4679148"/>
              <a:gd name="connsiteY14" fmla="*/ 3046972 h 3338130"/>
              <a:gd name="connsiteX15" fmla="*/ 4330418 w 4679148"/>
              <a:gd name="connsiteY15" fmla="*/ 3266056 h 3338130"/>
              <a:gd name="connsiteX16" fmla="*/ 2838855 w 4679148"/>
              <a:gd name="connsiteY16" fmla="*/ 3280124 h 3338130"/>
              <a:gd name="connsiteX17" fmla="*/ 329197 w 4679148"/>
              <a:gd name="connsiteY17" fmla="*/ 3243638 h 3338130"/>
              <a:gd name="connsiteX0" fmla="*/ 329197 w 4679148"/>
              <a:gd name="connsiteY0" fmla="*/ 3243638 h 3338130"/>
              <a:gd name="connsiteX1" fmla="*/ 179500 w 4679148"/>
              <a:gd name="connsiteY1" fmla="*/ 190551 h 3338130"/>
              <a:gd name="connsiteX2" fmla="*/ 2161455 w 4679148"/>
              <a:gd name="connsiteY2" fmla="*/ 58349 h 3338130"/>
              <a:gd name="connsiteX3" fmla="*/ 4679148 w 4679148"/>
              <a:gd name="connsiteY3" fmla="*/ 174726 h 3338130"/>
              <a:gd name="connsiteX4" fmla="*/ 4636671 w 4679148"/>
              <a:gd name="connsiteY4" fmla="*/ 466312 h 3338130"/>
              <a:gd name="connsiteX5" fmla="*/ 4641268 w 4679148"/>
              <a:gd name="connsiteY5" fmla="*/ 784267 h 3338130"/>
              <a:gd name="connsiteX6" fmla="*/ 4597379 w 4679148"/>
              <a:gd name="connsiteY6" fmla="*/ 1095216 h 3338130"/>
              <a:gd name="connsiteX7" fmla="*/ 4570543 w 4679148"/>
              <a:gd name="connsiteY7" fmla="*/ 1347472 h 3338130"/>
              <a:gd name="connsiteX8" fmla="*/ 4563759 w 4679148"/>
              <a:gd name="connsiteY8" fmla="*/ 1561704 h 3338130"/>
              <a:gd name="connsiteX9" fmla="*/ 4532973 w 4679148"/>
              <a:gd name="connsiteY9" fmla="*/ 1792949 h 3338130"/>
              <a:gd name="connsiteX10" fmla="*/ 4511504 w 4679148"/>
              <a:gd name="connsiteY10" fmla="*/ 2077409 h 3338130"/>
              <a:gd name="connsiteX11" fmla="*/ 4490035 w 4679148"/>
              <a:gd name="connsiteY11" fmla="*/ 2345769 h 3338130"/>
              <a:gd name="connsiteX12" fmla="*/ 4452465 w 4679148"/>
              <a:gd name="connsiteY12" fmla="*/ 2571190 h 3338130"/>
              <a:gd name="connsiteX13" fmla="*/ 4473935 w 4679148"/>
              <a:gd name="connsiteY13" fmla="*/ 2807345 h 3338130"/>
              <a:gd name="connsiteX14" fmla="*/ 4416879 w 4679148"/>
              <a:gd name="connsiteY14" fmla="*/ 3046972 h 3338130"/>
              <a:gd name="connsiteX15" fmla="*/ 4330418 w 4679148"/>
              <a:gd name="connsiteY15" fmla="*/ 3266056 h 3338130"/>
              <a:gd name="connsiteX16" fmla="*/ 2838855 w 4679148"/>
              <a:gd name="connsiteY16" fmla="*/ 3280124 h 3338130"/>
              <a:gd name="connsiteX17" fmla="*/ 329197 w 4679148"/>
              <a:gd name="connsiteY17" fmla="*/ 3243638 h 3338130"/>
              <a:gd name="connsiteX0" fmla="*/ 335706 w 4685657"/>
              <a:gd name="connsiteY0" fmla="*/ 3239807 h 3334299"/>
              <a:gd name="connsiteX1" fmla="*/ 175275 w 4685657"/>
              <a:gd name="connsiteY1" fmla="*/ 116948 h 3334299"/>
              <a:gd name="connsiteX2" fmla="*/ 2167964 w 4685657"/>
              <a:gd name="connsiteY2" fmla="*/ 54518 h 3334299"/>
              <a:gd name="connsiteX3" fmla="*/ 4685657 w 4685657"/>
              <a:gd name="connsiteY3" fmla="*/ 170895 h 3334299"/>
              <a:gd name="connsiteX4" fmla="*/ 4643180 w 4685657"/>
              <a:gd name="connsiteY4" fmla="*/ 462481 h 3334299"/>
              <a:gd name="connsiteX5" fmla="*/ 4647777 w 4685657"/>
              <a:gd name="connsiteY5" fmla="*/ 780436 h 3334299"/>
              <a:gd name="connsiteX6" fmla="*/ 4603888 w 4685657"/>
              <a:gd name="connsiteY6" fmla="*/ 1091385 h 3334299"/>
              <a:gd name="connsiteX7" fmla="*/ 4577052 w 4685657"/>
              <a:gd name="connsiteY7" fmla="*/ 1343641 h 3334299"/>
              <a:gd name="connsiteX8" fmla="*/ 4570268 w 4685657"/>
              <a:gd name="connsiteY8" fmla="*/ 1557873 h 3334299"/>
              <a:gd name="connsiteX9" fmla="*/ 4539482 w 4685657"/>
              <a:gd name="connsiteY9" fmla="*/ 1789118 h 3334299"/>
              <a:gd name="connsiteX10" fmla="*/ 4518013 w 4685657"/>
              <a:gd name="connsiteY10" fmla="*/ 2073578 h 3334299"/>
              <a:gd name="connsiteX11" fmla="*/ 4496544 w 4685657"/>
              <a:gd name="connsiteY11" fmla="*/ 2341938 h 3334299"/>
              <a:gd name="connsiteX12" fmla="*/ 4458974 w 4685657"/>
              <a:gd name="connsiteY12" fmla="*/ 2567359 h 3334299"/>
              <a:gd name="connsiteX13" fmla="*/ 4480444 w 4685657"/>
              <a:gd name="connsiteY13" fmla="*/ 2803514 h 3334299"/>
              <a:gd name="connsiteX14" fmla="*/ 4423388 w 4685657"/>
              <a:gd name="connsiteY14" fmla="*/ 3043141 h 3334299"/>
              <a:gd name="connsiteX15" fmla="*/ 4336927 w 4685657"/>
              <a:gd name="connsiteY15" fmla="*/ 3262225 h 3334299"/>
              <a:gd name="connsiteX16" fmla="*/ 2845364 w 4685657"/>
              <a:gd name="connsiteY16" fmla="*/ 3276293 h 3334299"/>
              <a:gd name="connsiteX17" fmla="*/ 335706 w 4685657"/>
              <a:gd name="connsiteY17" fmla="*/ 3239807 h 3334299"/>
              <a:gd name="connsiteX0" fmla="*/ 310435 w 4703323"/>
              <a:gd name="connsiteY0" fmla="*/ 3229073 h 3326901"/>
              <a:gd name="connsiteX1" fmla="*/ 192941 w 4703323"/>
              <a:gd name="connsiteY1" fmla="*/ 116948 h 3326901"/>
              <a:gd name="connsiteX2" fmla="*/ 2185630 w 4703323"/>
              <a:gd name="connsiteY2" fmla="*/ 54518 h 3326901"/>
              <a:gd name="connsiteX3" fmla="*/ 4703323 w 4703323"/>
              <a:gd name="connsiteY3" fmla="*/ 170895 h 3326901"/>
              <a:gd name="connsiteX4" fmla="*/ 4660846 w 4703323"/>
              <a:gd name="connsiteY4" fmla="*/ 462481 h 3326901"/>
              <a:gd name="connsiteX5" fmla="*/ 4665443 w 4703323"/>
              <a:gd name="connsiteY5" fmla="*/ 780436 h 3326901"/>
              <a:gd name="connsiteX6" fmla="*/ 4621554 w 4703323"/>
              <a:gd name="connsiteY6" fmla="*/ 1091385 h 3326901"/>
              <a:gd name="connsiteX7" fmla="*/ 4594718 w 4703323"/>
              <a:gd name="connsiteY7" fmla="*/ 1343641 h 3326901"/>
              <a:gd name="connsiteX8" fmla="*/ 4587934 w 4703323"/>
              <a:gd name="connsiteY8" fmla="*/ 1557873 h 3326901"/>
              <a:gd name="connsiteX9" fmla="*/ 4557148 w 4703323"/>
              <a:gd name="connsiteY9" fmla="*/ 1789118 h 3326901"/>
              <a:gd name="connsiteX10" fmla="*/ 4535679 w 4703323"/>
              <a:gd name="connsiteY10" fmla="*/ 2073578 h 3326901"/>
              <a:gd name="connsiteX11" fmla="*/ 4514210 w 4703323"/>
              <a:gd name="connsiteY11" fmla="*/ 2341938 h 3326901"/>
              <a:gd name="connsiteX12" fmla="*/ 4476640 w 4703323"/>
              <a:gd name="connsiteY12" fmla="*/ 2567359 h 3326901"/>
              <a:gd name="connsiteX13" fmla="*/ 4498110 w 4703323"/>
              <a:gd name="connsiteY13" fmla="*/ 2803514 h 3326901"/>
              <a:gd name="connsiteX14" fmla="*/ 4441054 w 4703323"/>
              <a:gd name="connsiteY14" fmla="*/ 3043141 h 3326901"/>
              <a:gd name="connsiteX15" fmla="*/ 4354593 w 4703323"/>
              <a:gd name="connsiteY15" fmla="*/ 3262225 h 3326901"/>
              <a:gd name="connsiteX16" fmla="*/ 2863030 w 4703323"/>
              <a:gd name="connsiteY16" fmla="*/ 3276293 h 3326901"/>
              <a:gd name="connsiteX17" fmla="*/ 310435 w 4703323"/>
              <a:gd name="connsiteY17" fmla="*/ 3229073 h 3326901"/>
              <a:gd name="connsiteX0" fmla="*/ 307422 w 4700310"/>
              <a:gd name="connsiteY0" fmla="*/ 3230534 h 3328362"/>
              <a:gd name="connsiteX1" fmla="*/ 195295 w 4700310"/>
              <a:gd name="connsiteY1" fmla="*/ 145244 h 3328362"/>
              <a:gd name="connsiteX2" fmla="*/ 2182617 w 4700310"/>
              <a:gd name="connsiteY2" fmla="*/ 55979 h 3328362"/>
              <a:gd name="connsiteX3" fmla="*/ 4700310 w 4700310"/>
              <a:gd name="connsiteY3" fmla="*/ 172356 h 3328362"/>
              <a:gd name="connsiteX4" fmla="*/ 4657833 w 4700310"/>
              <a:gd name="connsiteY4" fmla="*/ 463942 h 3328362"/>
              <a:gd name="connsiteX5" fmla="*/ 4662430 w 4700310"/>
              <a:gd name="connsiteY5" fmla="*/ 781897 h 3328362"/>
              <a:gd name="connsiteX6" fmla="*/ 4618541 w 4700310"/>
              <a:gd name="connsiteY6" fmla="*/ 1092846 h 3328362"/>
              <a:gd name="connsiteX7" fmla="*/ 4591705 w 4700310"/>
              <a:gd name="connsiteY7" fmla="*/ 1345102 h 3328362"/>
              <a:gd name="connsiteX8" fmla="*/ 4584921 w 4700310"/>
              <a:gd name="connsiteY8" fmla="*/ 1559334 h 3328362"/>
              <a:gd name="connsiteX9" fmla="*/ 4554135 w 4700310"/>
              <a:gd name="connsiteY9" fmla="*/ 1790579 h 3328362"/>
              <a:gd name="connsiteX10" fmla="*/ 4532666 w 4700310"/>
              <a:gd name="connsiteY10" fmla="*/ 2075039 h 3328362"/>
              <a:gd name="connsiteX11" fmla="*/ 4511197 w 4700310"/>
              <a:gd name="connsiteY11" fmla="*/ 2343399 h 3328362"/>
              <a:gd name="connsiteX12" fmla="*/ 4473627 w 4700310"/>
              <a:gd name="connsiteY12" fmla="*/ 2568820 h 3328362"/>
              <a:gd name="connsiteX13" fmla="*/ 4495097 w 4700310"/>
              <a:gd name="connsiteY13" fmla="*/ 2804975 h 3328362"/>
              <a:gd name="connsiteX14" fmla="*/ 4438041 w 4700310"/>
              <a:gd name="connsiteY14" fmla="*/ 3044602 h 3328362"/>
              <a:gd name="connsiteX15" fmla="*/ 4351580 w 4700310"/>
              <a:gd name="connsiteY15" fmla="*/ 3263686 h 3328362"/>
              <a:gd name="connsiteX16" fmla="*/ 2860017 w 4700310"/>
              <a:gd name="connsiteY16" fmla="*/ 3277754 h 3328362"/>
              <a:gd name="connsiteX17" fmla="*/ 307422 w 4700310"/>
              <a:gd name="connsiteY17" fmla="*/ 3230534 h 3328362"/>
              <a:gd name="connsiteX0" fmla="*/ 307422 w 4700310"/>
              <a:gd name="connsiteY0" fmla="*/ 3230534 h 3328362"/>
              <a:gd name="connsiteX1" fmla="*/ 195295 w 4700310"/>
              <a:gd name="connsiteY1" fmla="*/ 145244 h 3328362"/>
              <a:gd name="connsiteX2" fmla="*/ 2182617 w 4700310"/>
              <a:gd name="connsiteY2" fmla="*/ 55979 h 3328362"/>
              <a:gd name="connsiteX3" fmla="*/ 4700310 w 4700310"/>
              <a:gd name="connsiteY3" fmla="*/ 172356 h 3328362"/>
              <a:gd name="connsiteX4" fmla="*/ 4657833 w 4700310"/>
              <a:gd name="connsiteY4" fmla="*/ 463942 h 3328362"/>
              <a:gd name="connsiteX5" fmla="*/ 4662430 w 4700310"/>
              <a:gd name="connsiteY5" fmla="*/ 781897 h 3328362"/>
              <a:gd name="connsiteX6" fmla="*/ 4618541 w 4700310"/>
              <a:gd name="connsiteY6" fmla="*/ 1092846 h 3328362"/>
              <a:gd name="connsiteX7" fmla="*/ 4591705 w 4700310"/>
              <a:gd name="connsiteY7" fmla="*/ 1345102 h 3328362"/>
              <a:gd name="connsiteX8" fmla="*/ 4584921 w 4700310"/>
              <a:gd name="connsiteY8" fmla="*/ 1559334 h 3328362"/>
              <a:gd name="connsiteX9" fmla="*/ 4554135 w 4700310"/>
              <a:gd name="connsiteY9" fmla="*/ 1790579 h 3328362"/>
              <a:gd name="connsiteX10" fmla="*/ 4532666 w 4700310"/>
              <a:gd name="connsiteY10" fmla="*/ 2075039 h 3328362"/>
              <a:gd name="connsiteX11" fmla="*/ 4511197 w 4700310"/>
              <a:gd name="connsiteY11" fmla="*/ 2343399 h 3328362"/>
              <a:gd name="connsiteX12" fmla="*/ 4473627 w 4700310"/>
              <a:gd name="connsiteY12" fmla="*/ 2568820 h 3328362"/>
              <a:gd name="connsiteX13" fmla="*/ 4495097 w 4700310"/>
              <a:gd name="connsiteY13" fmla="*/ 2804975 h 3328362"/>
              <a:gd name="connsiteX14" fmla="*/ 4438041 w 4700310"/>
              <a:gd name="connsiteY14" fmla="*/ 3044602 h 3328362"/>
              <a:gd name="connsiteX15" fmla="*/ 4351580 w 4700310"/>
              <a:gd name="connsiteY15" fmla="*/ 3263686 h 3328362"/>
              <a:gd name="connsiteX16" fmla="*/ 2860017 w 4700310"/>
              <a:gd name="connsiteY16" fmla="*/ 3277754 h 3328362"/>
              <a:gd name="connsiteX17" fmla="*/ 307422 w 4700310"/>
              <a:gd name="connsiteY17" fmla="*/ 3230534 h 3328362"/>
              <a:gd name="connsiteX0" fmla="*/ 307422 w 4700310"/>
              <a:gd name="connsiteY0" fmla="*/ 3242437 h 3340265"/>
              <a:gd name="connsiteX1" fmla="*/ 195295 w 4700310"/>
              <a:gd name="connsiteY1" fmla="*/ 157147 h 3340265"/>
              <a:gd name="connsiteX2" fmla="*/ 2086008 w 4700310"/>
              <a:gd name="connsiteY2" fmla="*/ 41046 h 3340265"/>
              <a:gd name="connsiteX3" fmla="*/ 4700310 w 4700310"/>
              <a:gd name="connsiteY3" fmla="*/ 184259 h 3340265"/>
              <a:gd name="connsiteX4" fmla="*/ 4657833 w 4700310"/>
              <a:gd name="connsiteY4" fmla="*/ 475845 h 3340265"/>
              <a:gd name="connsiteX5" fmla="*/ 4662430 w 4700310"/>
              <a:gd name="connsiteY5" fmla="*/ 793800 h 3340265"/>
              <a:gd name="connsiteX6" fmla="*/ 4618541 w 4700310"/>
              <a:gd name="connsiteY6" fmla="*/ 1104749 h 3340265"/>
              <a:gd name="connsiteX7" fmla="*/ 4591705 w 4700310"/>
              <a:gd name="connsiteY7" fmla="*/ 1357005 h 3340265"/>
              <a:gd name="connsiteX8" fmla="*/ 4584921 w 4700310"/>
              <a:gd name="connsiteY8" fmla="*/ 1571237 h 3340265"/>
              <a:gd name="connsiteX9" fmla="*/ 4554135 w 4700310"/>
              <a:gd name="connsiteY9" fmla="*/ 1802482 h 3340265"/>
              <a:gd name="connsiteX10" fmla="*/ 4532666 w 4700310"/>
              <a:gd name="connsiteY10" fmla="*/ 2086942 h 3340265"/>
              <a:gd name="connsiteX11" fmla="*/ 4511197 w 4700310"/>
              <a:gd name="connsiteY11" fmla="*/ 2355302 h 3340265"/>
              <a:gd name="connsiteX12" fmla="*/ 4473627 w 4700310"/>
              <a:gd name="connsiteY12" fmla="*/ 2580723 h 3340265"/>
              <a:gd name="connsiteX13" fmla="*/ 4495097 w 4700310"/>
              <a:gd name="connsiteY13" fmla="*/ 2816878 h 3340265"/>
              <a:gd name="connsiteX14" fmla="*/ 4438041 w 4700310"/>
              <a:gd name="connsiteY14" fmla="*/ 3056505 h 3340265"/>
              <a:gd name="connsiteX15" fmla="*/ 4351580 w 4700310"/>
              <a:gd name="connsiteY15" fmla="*/ 3275589 h 3340265"/>
              <a:gd name="connsiteX16" fmla="*/ 2860017 w 4700310"/>
              <a:gd name="connsiteY16" fmla="*/ 3289657 h 3340265"/>
              <a:gd name="connsiteX17" fmla="*/ 307422 w 4700310"/>
              <a:gd name="connsiteY17" fmla="*/ 3242437 h 3340265"/>
              <a:gd name="connsiteX0" fmla="*/ 307422 w 4700310"/>
              <a:gd name="connsiteY0" fmla="*/ 3242437 h 3340265"/>
              <a:gd name="connsiteX1" fmla="*/ 195295 w 4700310"/>
              <a:gd name="connsiteY1" fmla="*/ 157147 h 3340265"/>
              <a:gd name="connsiteX2" fmla="*/ 2086008 w 4700310"/>
              <a:gd name="connsiteY2" fmla="*/ 41046 h 3340265"/>
              <a:gd name="connsiteX3" fmla="*/ 4700310 w 4700310"/>
              <a:gd name="connsiteY3" fmla="*/ 184259 h 3340265"/>
              <a:gd name="connsiteX4" fmla="*/ 4657833 w 4700310"/>
              <a:gd name="connsiteY4" fmla="*/ 475845 h 3340265"/>
              <a:gd name="connsiteX5" fmla="*/ 4662430 w 4700310"/>
              <a:gd name="connsiteY5" fmla="*/ 793800 h 3340265"/>
              <a:gd name="connsiteX6" fmla="*/ 4618541 w 4700310"/>
              <a:gd name="connsiteY6" fmla="*/ 1104749 h 3340265"/>
              <a:gd name="connsiteX7" fmla="*/ 4591705 w 4700310"/>
              <a:gd name="connsiteY7" fmla="*/ 1357005 h 3340265"/>
              <a:gd name="connsiteX8" fmla="*/ 4584921 w 4700310"/>
              <a:gd name="connsiteY8" fmla="*/ 1571237 h 3340265"/>
              <a:gd name="connsiteX9" fmla="*/ 4554135 w 4700310"/>
              <a:gd name="connsiteY9" fmla="*/ 1802482 h 3340265"/>
              <a:gd name="connsiteX10" fmla="*/ 4532666 w 4700310"/>
              <a:gd name="connsiteY10" fmla="*/ 2086942 h 3340265"/>
              <a:gd name="connsiteX11" fmla="*/ 4511197 w 4700310"/>
              <a:gd name="connsiteY11" fmla="*/ 2355302 h 3340265"/>
              <a:gd name="connsiteX12" fmla="*/ 4473627 w 4700310"/>
              <a:gd name="connsiteY12" fmla="*/ 2580723 h 3340265"/>
              <a:gd name="connsiteX13" fmla="*/ 4495097 w 4700310"/>
              <a:gd name="connsiteY13" fmla="*/ 2816878 h 3340265"/>
              <a:gd name="connsiteX14" fmla="*/ 4438041 w 4700310"/>
              <a:gd name="connsiteY14" fmla="*/ 3056505 h 3340265"/>
              <a:gd name="connsiteX15" fmla="*/ 4351580 w 4700310"/>
              <a:gd name="connsiteY15" fmla="*/ 3275589 h 3340265"/>
              <a:gd name="connsiteX16" fmla="*/ 2860017 w 4700310"/>
              <a:gd name="connsiteY16" fmla="*/ 3289657 h 3340265"/>
              <a:gd name="connsiteX17" fmla="*/ 307422 w 4700310"/>
              <a:gd name="connsiteY17" fmla="*/ 3242437 h 3340265"/>
              <a:gd name="connsiteX0" fmla="*/ 292471 w 4685359"/>
              <a:gd name="connsiteY0" fmla="*/ 3242437 h 3340265"/>
              <a:gd name="connsiteX1" fmla="*/ 180344 w 4685359"/>
              <a:gd name="connsiteY1" fmla="*/ 157147 h 3340265"/>
              <a:gd name="connsiteX2" fmla="*/ 2071057 w 4685359"/>
              <a:gd name="connsiteY2" fmla="*/ 41046 h 3340265"/>
              <a:gd name="connsiteX3" fmla="*/ 4685359 w 4685359"/>
              <a:gd name="connsiteY3" fmla="*/ 184259 h 3340265"/>
              <a:gd name="connsiteX4" fmla="*/ 4642882 w 4685359"/>
              <a:gd name="connsiteY4" fmla="*/ 475845 h 3340265"/>
              <a:gd name="connsiteX5" fmla="*/ 4647479 w 4685359"/>
              <a:gd name="connsiteY5" fmla="*/ 793800 h 3340265"/>
              <a:gd name="connsiteX6" fmla="*/ 4603590 w 4685359"/>
              <a:gd name="connsiteY6" fmla="*/ 1104749 h 3340265"/>
              <a:gd name="connsiteX7" fmla="*/ 4576754 w 4685359"/>
              <a:gd name="connsiteY7" fmla="*/ 1357005 h 3340265"/>
              <a:gd name="connsiteX8" fmla="*/ 4569970 w 4685359"/>
              <a:gd name="connsiteY8" fmla="*/ 1571237 h 3340265"/>
              <a:gd name="connsiteX9" fmla="*/ 4539184 w 4685359"/>
              <a:gd name="connsiteY9" fmla="*/ 1802482 h 3340265"/>
              <a:gd name="connsiteX10" fmla="*/ 4517715 w 4685359"/>
              <a:gd name="connsiteY10" fmla="*/ 2086942 h 3340265"/>
              <a:gd name="connsiteX11" fmla="*/ 4496246 w 4685359"/>
              <a:gd name="connsiteY11" fmla="*/ 2355302 h 3340265"/>
              <a:gd name="connsiteX12" fmla="*/ 4458676 w 4685359"/>
              <a:gd name="connsiteY12" fmla="*/ 2580723 h 3340265"/>
              <a:gd name="connsiteX13" fmla="*/ 4480146 w 4685359"/>
              <a:gd name="connsiteY13" fmla="*/ 2816878 h 3340265"/>
              <a:gd name="connsiteX14" fmla="*/ 4423090 w 4685359"/>
              <a:gd name="connsiteY14" fmla="*/ 3056505 h 3340265"/>
              <a:gd name="connsiteX15" fmla="*/ 4336629 w 4685359"/>
              <a:gd name="connsiteY15" fmla="*/ 3275589 h 3340265"/>
              <a:gd name="connsiteX16" fmla="*/ 2845066 w 4685359"/>
              <a:gd name="connsiteY16" fmla="*/ 3289657 h 3340265"/>
              <a:gd name="connsiteX17" fmla="*/ 292471 w 4685359"/>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7479 w 4718524"/>
              <a:gd name="connsiteY5" fmla="*/ 793800 h 3340265"/>
              <a:gd name="connsiteX6" fmla="*/ 4603590 w 4718524"/>
              <a:gd name="connsiteY6" fmla="*/ 1104749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2436 w 4718524"/>
              <a:gd name="connsiteY5" fmla="*/ 849270 h 3340265"/>
              <a:gd name="connsiteX6" fmla="*/ 4603590 w 4718524"/>
              <a:gd name="connsiteY6" fmla="*/ 1104749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2436 w 4718524"/>
              <a:gd name="connsiteY5" fmla="*/ 849270 h 3340265"/>
              <a:gd name="connsiteX6" fmla="*/ 4628803 w 4718524"/>
              <a:gd name="connsiteY6" fmla="*/ 1089620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2436 w 4718524"/>
              <a:gd name="connsiteY5" fmla="*/ 849270 h 3340265"/>
              <a:gd name="connsiteX6" fmla="*/ 4628803 w 4718524"/>
              <a:gd name="connsiteY6" fmla="*/ 1089620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2436 w 4718524"/>
              <a:gd name="connsiteY5" fmla="*/ 849270 h 3340265"/>
              <a:gd name="connsiteX6" fmla="*/ 4628803 w 4718524"/>
              <a:gd name="connsiteY6" fmla="*/ 1089620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18524"/>
              <a:gd name="connsiteY0" fmla="*/ 3242437 h 3340265"/>
              <a:gd name="connsiteX1" fmla="*/ 180344 w 4718524"/>
              <a:gd name="connsiteY1" fmla="*/ 157147 h 3340265"/>
              <a:gd name="connsiteX2" fmla="*/ 2071057 w 4718524"/>
              <a:gd name="connsiteY2" fmla="*/ 41046 h 3340265"/>
              <a:gd name="connsiteX3" fmla="*/ 4685359 w 4718524"/>
              <a:gd name="connsiteY3" fmla="*/ 184259 h 3340265"/>
              <a:gd name="connsiteX4" fmla="*/ 4718524 w 4718524"/>
              <a:gd name="connsiteY4" fmla="*/ 551487 h 3340265"/>
              <a:gd name="connsiteX5" fmla="*/ 4647479 w 4718524"/>
              <a:gd name="connsiteY5" fmla="*/ 859356 h 3340265"/>
              <a:gd name="connsiteX6" fmla="*/ 4628803 w 4718524"/>
              <a:gd name="connsiteY6" fmla="*/ 1089620 h 3340265"/>
              <a:gd name="connsiteX7" fmla="*/ 4576754 w 4718524"/>
              <a:gd name="connsiteY7" fmla="*/ 1357005 h 3340265"/>
              <a:gd name="connsiteX8" fmla="*/ 4569970 w 4718524"/>
              <a:gd name="connsiteY8" fmla="*/ 1571237 h 3340265"/>
              <a:gd name="connsiteX9" fmla="*/ 4539184 w 4718524"/>
              <a:gd name="connsiteY9" fmla="*/ 1802482 h 3340265"/>
              <a:gd name="connsiteX10" fmla="*/ 4517715 w 4718524"/>
              <a:gd name="connsiteY10" fmla="*/ 2086942 h 3340265"/>
              <a:gd name="connsiteX11" fmla="*/ 4496246 w 4718524"/>
              <a:gd name="connsiteY11" fmla="*/ 2355302 h 3340265"/>
              <a:gd name="connsiteX12" fmla="*/ 4458676 w 4718524"/>
              <a:gd name="connsiteY12" fmla="*/ 2580723 h 3340265"/>
              <a:gd name="connsiteX13" fmla="*/ 4480146 w 4718524"/>
              <a:gd name="connsiteY13" fmla="*/ 2816878 h 3340265"/>
              <a:gd name="connsiteX14" fmla="*/ 4423090 w 4718524"/>
              <a:gd name="connsiteY14" fmla="*/ 3056505 h 3340265"/>
              <a:gd name="connsiteX15" fmla="*/ 4336629 w 4718524"/>
              <a:gd name="connsiteY15" fmla="*/ 3275589 h 3340265"/>
              <a:gd name="connsiteX16" fmla="*/ 2845066 w 4718524"/>
              <a:gd name="connsiteY16" fmla="*/ 3289657 h 3340265"/>
              <a:gd name="connsiteX17" fmla="*/ 292471 w 4718524"/>
              <a:gd name="connsiteY17" fmla="*/ 3242437 h 3340265"/>
              <a:gd name="connsiteX0" fmla="*/ 292471 w 4703396"/>
              <a:gd name="connsiteY0" fmla="*/ 3242437 h 3340265"/>
              <a:gd name="connsiteX1" fmla="*/ 180344 w 4703396"/>
              <a:gd name="connsiteY1" fmla="*/ 157147 h 3340265"/>
              <a:gd name="connsiteX2" fmla="*/ 2071057 w 4703396"/>
              <a:gd name="connsiteY2" fmla="*/ 41046 h 3340265"/>
              <a:gd name="connsiteX3" fmla="*/ 4685359 w 4703396"/>
              <a:gd name="connsiteY3" fmla="*/ 184259 h 3340265"/>
              <a:gd name="connsiteX4" fmla="*/ 4703396 w 4703396"/>
              <a:gd name="connsiteY4" fmla="*/ 556530 h 3340265"/>
              <a:gd name="connsiteX5" fmla="*/ 4647479 w 4703396"/>
              <a:gd name="connsiteY5" fmla="*/ 859356 h 3340265"/>
              <a:gd name="connsiteX6" fmla="*/ 4628803 w 4703396"/>
              <a:gd name="connsiteY6" fmla="*/ 1089620 h 3340265"/>
              <a:gd name="connsiteX7" fmla="*/ 4576754 w 4703396"/>
              <a:gd name="connsiteY7" fmla="*/ 1357005 h 3340265"/>
              <a:gd name="connsiteX8" fmla="*/ 4569970 w 4703396"/>
              <a:gd name="connsiteY8" fmla="*/ 1571237 h 3340265"/>
              <a:gd name="connsiteX9" fmla="*/ 4539184 w 4703396"/>
              <a:gd name="connsiteY9" fmla="*/ 1802482 h 3340265"/>
              <a:gd name="connsiteX10" fmla="*/ 4517715 w 4703396"/>
              <a:gd name="connsiteY10" fmla="*/ 2086942 h 3340265"/>
              <a:gd name="connsiteX11" fmla="*/ 4496246 w 4703396"/>
              <a:gd name="connsiteY11" fmla="*/ 2355302 h 3340265"/>
              <a:gd name="connsiteX12" fmla="*/ 4458676 w 4703396"/>
              <a:gd name="connsiteY12" fmla="*/ 2580723 h 3340265"/>
              <a:gd name="connsiteX13" fmla="*/ 4480146 w 4703396"/>
              <a:gd name="connsiteY13" fmla="*/ 2816878 h 3340265"/>
              <a:gd name="connsiteX14" fmla="*/ 4423090 w 4703396"/>
              <a:gd name="connsiteY14" fmla="*/ 3056505 h 3340265"/>
              <a:gd name="connsiteX15" fmla="*/ 4336629 w 4703396"/>
              <a:gd name="connsiteY15" fmla="*/ 3275589 h 3340265"/>
              <a:gd name="connsiteX16" fmla="*/ 2845066 w 4703396"/>
              <a:gd name="connsiteY16" fmla="*/ 3289657 h 3340265"/>
              <a:gd name="connsiteX17" fmla="*/ 292471 w 4703396"/>
              <a:gd name="connsiteY17" fmla="*/ 3242437 h 3340265"/>
              <a:gd name="connsiteX0" fmla="*/ 292471 w 4703396"/>
              <a:gd name="connsiteY0" fmla="*/ 3230840 h 3328668"/>
              <a:gd name="connsiteX1" fmla="*/ 180344 w 4703396"/>
              <a:gd name="connsiteY1" fmla="*/ 145550 h 3328668"/>
              <a:gd name="connsiteX2" fmla="*/ 2071057 w 4703396"/>
              <a:gd name="connsiteY2" fmla="*/ 29449 h 3328668"/>
              <a:gd name="connsiteX3" fmla="*/ 4695595 w 4703396"/>
              <a:gd name="connsiteY3" fmla="*/ 193133 h 3328668"/>
              <a:gd name="connsiteX4" fmla="*/ 4703396 w 4703396"/>
              <a:gd name="connsiteY4" fmla="*/ 544933 h 3328668"/>
              <a:gd name="connsiteX5" fmla="*/ 4647479 w 4703396"/>
              <a:gd name="connsiteY5" fmla="*/ 847759 h 3328668"/>
              <a:gd name="connsiteX6" fmla="*/ 4628803 w 4703396"/>
              <a:gd name="connsiteY6" fmla="*/ 1078023 h 3328668"/>
              <a:gd name="connsiteX7" fmla="*/ 4576754 w 4703396"/>
              <a:gd name="connsiteY7" fmla="*/ 1345408 h 3328668"/>
              <a:gd name="connsiteX8" fmla="*/ 4569970 w 4703396"/>
              <a:gd name="connsiteY8" fmla="*/ 1559640 h 3328668"/>
              <a:gd name="connsiteX9" fmla="*/ 4539184 w 4703396"/>
              <a:gd name="connsiteY9" fmla="*/ 1790885 h 3328668"/>
              <a:gd name="connsiteX10" fmla="*/ 4517715 w 4703396"/>
              <a:gd name="connsiteY10" fmla="*/ 2075345 h 3328668"/>
              <a:gd name="connsiteX11" fmla="*/ 4496246 w 4703396"/>
              <a:gd name="connsiteY11" fmla="*/ 2343705 h 3328668"/>
              <a:gd name="connsiteX12" fmla="*/ 4458676 w 4703396"/>
              <a:gd name="connsiteY12" fmla="*/ 2569126 h 3328668"/>
              <a:gd name="connsiteX13" fmla="*/ 4480146 w 4703396"/>
              <a:gd name="connsiteY13" fmla="*/ 2805281 h 3328668"/>
              <a:gd name="connsiteX14" fmla="*/ 4423090 w 4703396"/>
              <a:gd name="connsiteY14" fmla="*/ 3044908 h 3328668"/>
              <a:gd name="connsiteX15" fmla="*/ 4336629 w 4703396"/>
              <a:gd name="connsiteY15" fmla="*/ 3263992 h 3328668"/>
              <a:gd name="connsiteX16" fmla="*/ 2845066 w 4703396"/>
              <a:gd name="connsiteY16" fmla="*/ 3278060 h 3328668"/>
              <a:gd name="connsiteX17" fmla="*/ 292471 w 4703396"/>
              <a:gd name="connsiteY17" fmla="*/ 3230840 h 332866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576754 w 4703396"/>
              <a:gd name="connsiteY7" fmla="*/ 1392378 h 3375638"/>
              <a:gd name="connsiteX8" fmla="*/ 4569970 w 4703396"/>
              <a:gd name="connsiteY8" fmla="*/ 1606610 h 3375638"/>
              <a:gd name="connsiteX9" fmla="*/ 4539184 w 4703396"/>
              <a:gd name="connsiteY9" fmla="*/ 1837855 h 3375638"/>
              <a:gd name="connsiteX10" fmla="*/ 4517715 w 4703396"/>
              <a:gd name="connsiteY10" fmla="*/ 2122315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69970 w 4703396"/>
              <a:gd name="connsiteY8" fmla="*/ 1606610 h 3375638"/>
              <a:gd name="connsiteX9" fmla="*/ 4539184 w 4703396"/>
              <a:gd name="connsiteY9" fmla="*/ 1837855 h 3375638"/>
              <a:gd name="connsiteX10" fmla="*/ 4517715 w 4703396"/>
              <a:gd name="connsiteY10" fmla="*/ 2122315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39184 w 4703396"/>
              <a:gd name="connsiteY9" fmla="*/ 1837855 h 3375638"/>
              <a:gd name="connsiteX10" fmla="*/ 4517715 w 4703396"/>
              <a:gd name="connsiteY10" fmla="*/ 2122315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39184 w 4703396"/>
              <a:gd name="connsiteY9" fmla="*/ 1837855 h 3375638"/>
              <a:gd name="connsiteX10" fmla="*/ 4558658 w 4703396"/>
              <a:gd name="connsiteY10" fmla="*/ 2135963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8658 w 4703396"/>
              <a:gd name="connsiteY10" fmla="*/ 2135963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8658 w 4703396"/>
              <a:gd name="connsiteY10" fmla="*/ 2135963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496246 w 4703396"/>
              <a:gd name="connsiteY11" fmla="*/ 2390675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458676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80146 w 4703396"/>
              <a:gd name="connsiteY13" fmla="*/ 2852251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23090 w 4703396"/>
              <a:gd name="connsiteY14" fmla="*/ 3091878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336629 w 4703396"/>
              <a:gd name="connsiteY15" fmla="*/ 3310962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452632 w 4703396"/>
              <a:gd name="connsiteY15" fmla="*/ 3317785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452632 w 4703396"/>
              <a:gd name="connsiteY15" fmla="*/ 3317785 h 3375638"/>
              <a:gd name="connsiteX16" fmla="*/ 2845066 w 4703396"/>
              <a:gd name="connsiteY16" fmla="*/ 3325030 h 3375638"/>
              <a:gd name="connsiteX17" fmla="*/ 292471 w 4703396"/>
              <a:gd name="connsiteY17" fmla="*/ 3277810 h 3375638"/>
              <a:gd name="connsiteX0" fmla="*/ 292471 w 4703396"/>
              <a:gd name="connsiteY0" fmla="*/ 3277810 h 3375638"/>
              <a:gd name="connsiteX1" fmla="*/ 180344 w 4703396"/>
              <a:gd name="connsiteY1" fmla="*/ 192520 h 3375638"/>
              <a:gd name="connsiteX2" fmla="*/ 2071057 w 4703396"/>
              <a:gd name="connsiteY2" fmla="*/ 76419 h 3375638"/>
              <a:gd name="connsiteX3" fmla="*/ 4695595 w 4703396"/>
              <a:gd name="connsiteY3" fmla="*/ 240103 h 3375638"/>
              <a:gd name="connsiteX4" fmla="*/ 4703396 w 4703396"/>
              <a:gd name="connsiteY4" fmla="*/ 591903 h 3375638"/>
              <a:gd name="connsiteX5" fmla="*/ 4647479 w 4703396"/>
              <a:gd name="connsiteY5" fmla="*/ 894729 h 3375638"/>
              <a:gd name="connsiteX6" fmla="*/ 4628803 w 4703396"/>
              <a:gd name="connsiteY6" fmla="*/ 1124993 h 3375638"/>
              <a:gd name="connsiteX7" fmla="*/ 4614285 w 4703396"/>
              <a:gd name="connsiteY7" fmla="*/ 1365083 h 3375638"/>
              <a:gd name="connsiteX8" fmla="*/ 4590441 w 4703396"/>
              <a:gd name="connsiteY8" fmla="*/ 1592963 h 3375638"/>
              <a:gd name="connsiteX9" fmla="*/ 4559654 w 4703396"/>
              <a:gd name="connsiteY9" fmla="*/ 1871973 h 3375638"/>
              <a:gd name="connsiteX10" fmla="*/ 4551835 w 4703396"/>
              <a:gd name="connsiteY10" fmla="*/ 2142787 h 3375638"/>
              <a:gd name="connsiteX11" fmla="*/ 4503071 w 4703396"/>
              <a:gd name="connsiteY11" fmla="*/ 2370203 h 3375638"/>
              <a:gd name="connsiteX12" fmla="*/ 4509854 w 4703396"/>
              <a:gd name="connsiteY12" fmla="*/ 2616096 h 3375638"/>
              <a:gd name="connsiteX13" fmla="*/ 4469910 w 4703396"/>
              <a:gd name="connsiteY13" fmla="*/ 2842016 h 3375638"/>
              <a:gd name="connsiteX14" fmla="*/ 4460621 w 4703396"/>
              <a:gd name="connsiteY14" fmla="*/ 3149879 h 3375638"/>
              <a:gd name="connsiteX15" fmla="*/ 4452632 w 4703396"/>
              <a:gd name="connsiteY15" fmla="*/ 3317785 h 3375638"/>
              <a:gd name="connsiteX16" fmla="*/ 2845066 w 4703396"/>
              <a:gd name="connsiteY16" fmla="*/ 3325030 h 3375638"/>
              <a:gd name="connsiteX17" fmla="*/ 292471 w 4703396"/>
              <a:gd name="connsiteY17" fmla="*/ 3277810 h 3375638"/>
              <a:gd name="connsiteX0" fmla="*/ 266428 w 4728531"/>
              <a:gd name="connsiteY0" fmla="*/ 3294869 h 3387499"/>
              <a:gd name="connsiteX1" fmla="*/ 205479 w 4728531"/>
              <a:gd name="connsiteY1" fmla="*/ 192520 h 3387499"/>
              <a:gd name="connsiteX2" fmla="*/ 2096192 w 4728531"/>
              <a:gd name="connsiteY2" fmla="*/ 76419 h 3387499"/>
              <a:gd name="connsiteX3" fmla="*/ 4720730 w 4728531"/>
              <a:gd name="connsiteY3" fmla="*/ 240103 h 3387499"/>
              <a:gd name="connsiteX4" fmla="*/ 4728531 w 4728531"/>
              <a:gd name="connsiteY4" fmla="*/ 591903 h 3387499"/>
              <a:gd name="connsiteX5" fmla="*/ 4672614 w 4728531"/>
              <a:gd name="connsiteY5" fmla="*/ 894729 h 3387499"/>
              <a:gd name="connsiteX6" fmla="*/ 4653938 w 4728531"/>
              <a:gd name="connsiteY6" fmla="*/ 1124993 h 3387499"/>
              <a:gd name="connsiteX7" fmla="*/ 4639420 w 4728531"/>
              <a:gd name="connsiteY7" fmla="*/ 1365083 h 3387499"/>
              <a:gd name="connsiteX8" fmla="*/ 4615576 w 4728531"/>
              <a:gd name="connsiteY8" fmla="*/ 1592963 h 3387499"/>
              <a:gd name="connsiteX9" fmla="*/ 4584789 w 4728531"/>
              <a:gd name="connsiteY9" fmla="*/ 1871973 h 3387499"/>
              <a:gd name="connsiteX10" fmla="*/ 4576970 w 4728531"/>
              <a:gd name="connsiteY10" fmla="*/ 2142787 h 3387499"/>
              <a:gd name="connsiteX11" fmla="*/ 4528206 w 4728531"/>
              <a:gd name="connsiteY11" fmla="*/ 2370203 h 3387499"/>
              <a:gd name="connsiteX12" fmla="*/ 4534989 w 4728531"/>
              <a:gd name="connsiteY12" fmla="*/ 2616096 h 3387499"/>
              <a:gd name="connsiteX13" fmla="*/ 4495045 w 4728531"/>
              <a:gd name="connsiteY13" fmla="*/ 2842016 h 3387499"/>
              <a:gd name="connsiteX14" fmla="*/ 4485756 w 4728531"/>
              <a:gd name="connsiteY14" fmla="*/ 3149879 h 3387499"/>
              <a:gd name="connsiteX15" fmla="*/ 4477767 w 4728531"/>
              <a:gd name="connsiteY15" fmla="*/ 3317785 h 3387499"/>
              <a:gd name="connsiteX16" fmla="*/ 2870201 w 4728531"/>
              <a:gd name="connsiteY16" fmla="*/ 3325030 h 3387499"/>
              <a:gd name="connsiteX17" fmla="*/ 266428 w 4728531"/>
              <a:gd name="connsiteY17" fmla="*/ 3294869 h 3387499"/>
              <a:gd name="connsiteX0" fmla="*/ 266428 w 4728531"/>
              <a:gd name="connsiteY0" fmla="*/ 3294869 h 3417759"/>
              <a:gd name="connsiteX1" fmla="*/ 205479 w 4728531"/>
              <a:gd name="connsiteY1" fmla="*/ 192520 h 3417759"/>
              <a:gd name="connsiteX2" fmla="*/ 2096192 w 4728531"/>
              <a:gd name="connsiteY2" fmla="*/ 76419 h 3417759"/>
              <a:gd name="connsiteX3" fmla="*/ 4720730 w 4728531"/>
              <a:gd name="connsiteY3" fmla="*/ 240103 h 3417759"/>
              <a:gd name="connsiteX4" fmla="*/ 4728531 w 4728531"/>
              <a:gd name="connsiteY4" fmla="*/ 591903 h 3417759"/>
              <a:gd name="connsiteX5" fmla="*/ 4672614 w 4728531"/>
              <a:gd name="connsiteY5" fmla="*/ 894729 h 3417759"/>
              <a:gd name="connsiteX6" fmla="*/ 4653938 w 4728531"/>
              <a:gd name="connsiteY6" fmla="*/ 1124993 h 3417759"/>
              <a:gd name="connsiteX7" fmla="*/ 4639420 w 4728531"/>
              <a:gd name="connsiteY7" fmla="*/ 1365083 h 3417759"/>
              <a:gd name="connsiteX8" fmla="*/ 4615576 w 4728531"/>
              <a:gd name="connsiteY8" fmla="*/ 1592963 h 3417759"/>
              <a:gd name="connsiteX9" fmla="*/ 4584789 w 4728531"/>
              <a:gd name="connsiteY9" fmla="*/ 1871973 h 3417759"/>
              <a:gd name="connsiteX10" fmla="*/ 4576970 w 4728531"/>
              <a:gd name="connsiteY10" fmla="*/ 2142787 h 3417759"/>
              <a:gd name="connsiteX11" fmla="*/ 4528206 w 4728531"/>
              <a:gd name="connsiteY11" fmla="*/ 2370203 h 3417759"/>
              <a:gd name="connsiteX12" fmla="*/ 4534989 w 4728531"/>
              <a:gd name="connsiteY12" fmla="*/ 2616096 h 3417759"/>
              <a:gd name="connsiteX13" fmla="*/ 4495045 w 4728531"/>
              <a:gd name="connsiteY13" fmla="*/ 2842016 h 3417759"/>
              <a:gd name="connsiteX14" fmla="*/ 4485756 w 4728531"/>
              <a:gd name="connsiteY14" fmla="*/ 3149879 h 3417759"/>
              <a:gd name="connsiteX15" fmla="*/ 4477767 w 4728531"/>
              <a:gd name="connsiteY15" fmla="*/ 3317785 h 3417759"/>
              <a:gd name="connsiteX16" fmla="*/ 2870201 w 4728531"/>
              <a:gd name="connsiteY16" fmla="*/ 3325030 h 3417759"/>
              <a:gd name="connsiteX17" fmla="*/ 266428 w 4728531"/>
              <a:gd name="connsiteY17" fmla="*/ 3294869 h 3417759"/>
              <a:gd name="connsiteX0" fmla="*/ 283439 w 4745542"/>
              <a:gd name="connsiteY0" fmla="*/ 3293563 h 3416453"/>
              <a:gd name="connsiteX1" fmla="*/ 188373 w 4745542"/>
              <a:gd name="connsiteY1" fmla="*/ 167330 h 3416453"/>
              <a:gd name="connsiteX2" fmla="*/ 2113203 w 4745542"/>
              <a:gd name="connsiteY2" fmla="*/ 75113 h 3416453"/>
              <a:gd name="connsiteX3" fmla="*/ 4737741 w 4745542"/>
              <a:gd name="connsiteY3" fmla="*/ 238797 h 3416453"/>
              <a:gd name="connsiteX4" fmla="*/ 4745542 w 4745542"/>
              <a:gd name="connsiteY4" fmla="*/ 590597 h 3416453"/>
              <a:gd name="connsiteX5" fmla="*/ 4689625 w 4745542"/>
              <a:gd name="connsiteY5" fmla="*/ 893423 h 3416453"/>
              <a:gd name="connsiteX6" fmla="*/ 4670949 w 4745542"/>
              <a:gd name="connsiteY6" fmla="*/ 1123687 h 3416453"/>
              <a:gd name="connsiteX7" fmla="*/ 4656431 w 4745542"/>
              <a:gd name="connsiteY7" fmla="*/ 1363777 h 3416453"/>
              <a:gd name="connsiteX8" fmla="*/ 4632587 w 4745542"/>
              <a:gd name="connsiteY8" fmla="*/ 1591657 h 3416453"/>
              <a:gd name="connsiteX9" fmla="*/ 4601800 w 4745542"/>
              <a:gd name="connsiteY9" fmla="*/ 1870667 h 3416453"/>
              <a:gd name="connsiteX10" fmla="*/ 4593981 w 4745542"/>
              <a:gd name="connsiteY10" fmla="*/ 2141481 h 3416453"/>
              <a:gd name="connsiteX11" fmla="*/ 4545217 w 4745542"/>
              <a:gd name="connsiteY11" fmla="*/ 2368897 h 3416453"/>
              <a:gd name="connsiteX12" fmla="*/ 4552000 w 4745542"/>
              <a:gd name="connsiteY12" fmla="*/ 2614790 h 3416453"/>
              <a:gd name="connsiteX13" fmla="*/ 4512056 w 4745542"/>
              <a:gd name="connsiteY13" fmla="*/ 2840710 h 3416453"/>
              <a:gd name="connsiteX14" fmla="*/ 4502767 w 4745542"/>
              <a:gd name="connsiteY14" fmla="*/ 3148573 h 3416453"/>
              <a:gd name="connsiteX15" fmla="*/ 4494778 w 4745542"/>
              <a:gd name="connsiteY15" fmla="*/ 3316479 h 3416453"/>
              <a:gd name="connsiteX16" fmla="*/ 2887212 w 4745542"/>
              <a:gd name="connsiteY16" fmla="*/ 3323724 h 3416453"/>
              <a:gd name="connsiteX17" fmla="*/ 283439 w 4745542"/>
              <a:gd name="connsiteY17" fmla="*/ 3293563 h 3416453"/>
              <a:gd name="connsiteX0" fmla="*/ 298040 w 4760143"/>
              <a:gd name="connsiteY0" fmla="*/ 3293563 h 3416453"/>
              <a:gd name="connsiteX1" fmla="*/ 202974 w 4760143"/>
              <a:gd name="connsiteY1" fmla="*/ 167330 h 3416453"/>
              <a:gd name="connsiteX2" fmla="*/ 2127804 w 4760143"/>
              <a:gd name="connsiteY2" fmla="*/ 75113 h 3416453"/>
              <a:gd name="connsiteX3" fmla="*/ 4752342 w 4760143"/>
              <a:gd name="connsiteY3" fmla="*/ 238797 h 3416453"/>
              <a:gd name="connsiteX4" fmla="*/ 4760143 w 4760143"/>
              <a:gd name="connsiteY4" fmla="*/ 590597 h 3416453"/>
              <a:gd name="connsiteX5" fmla="*/ 4704226 w 4760143"/>
              <a:gd name="connsiteY5" fmla="*/ 893423 h 3416453"/>
              <a:gd name="connsiteX6" fmla="*/ 4685550 w 4760143"/>
              <a:gd name="connsiteY6" fmla="*/ 1123687 h 3416453"/>
              <a:gd name="connsiteX7" fmla="*/ 4671032 w 4760143"/>
              <a:gd name="connsiteY7" fmla="*/ 1363777 h 3416453"/>
              <a:gd name="connsiteX8" fmla="*/ 4647188 w 4760143"/>
              <a:gd name="connsiteY8" fmla="*/ 1591657 h 3416453"/>
              <a:gd name="connsiteX9" fmla="*/ 4616401 w 4760143"/>
              <a:gd name="connsiteY9" fmla="*/ 1870667 h 3416453"/>
              <a:gd name="connsiteX10" fmla="*/ 4608582 w 4760143"/>
              <a:gd name="connsiteY10" fmla="*/ 2141481 h 3416453"/>
              <a:gd name="connsiteX11" fmla="*/ 4559818 w 4760143"/>
              <a:gd name="connsiteY11" fmla="*/ 2368897 h 3416453"/>
              <a:gd name="connsiteX12" fmla="*/ 4566601 w 4760143"/>
              <a:gd name="connsiteY12" fmla="*/ 2614790 h 3416453"/>
              <a:gd name="connsiteX13" fmla="*/ 4526657 w 4760143"/>
              <a:gd name="connsiteY13" fmla="*/ 2840710 h 3416453"/>
              <a:gd name="connsiteX14" fmla="*/ 4517368 w 4760143"/>
              <a:gd name="connsiteY14" fmla="*/ 3148573 h 3416453"/>
              <a:gd name="connsiteX15" fmla="*/ 4509379 w 4760143"/>
              <a:gd name="connsiteY15" fmla="*/ 3316479 h 3416453"/>
              <a:gd name="connsiteX16" fmla="*/ 2901813 w 4760143"/>
              <a:gd name="connsiteY16" fmla="*/ 3323724 h 3416453"/>
              <a:gd name="connsiteX17" fmla="*/ 298040 w 4760143"/>
              <a:gd name="connsiteY17" fmla="*/ 3293563 h 3416453"/>
              <a:gd name="connsiteX0" fmla="*/ 298040 w 4760143"/>
              <a:gd name="connsiteY0" fmla="*/ 3293563 h 3416453"/>
              <a:gd name="connsiteX1" fmla="*/ 202974 w 4760143"/>
              <a:gd name="connsiteY1" fmla="*/ 167330 h 3416453"/>
              <a:gd name="connsiteX2" fmla="*/ 2127804 w 4760143"/>
              <a:gd name="connsiteY2" fmla="*/ 75113 h 3416453"/>
              <a:gd name="connsiteX3" fmla="*/ 4752342 w 4760143"/>
              <a:gd name="connsiteY3" fmla="*/ 238797 h 3416453"/>
              <a:gd name="connsiteX4" fmla="*/ 4760143 w 4760143"/>
              <a:gd name="connsiteY4" fmla="*/ 590597 h 3416453"/>
              <a:gd name="connsiteX5" fmla="*/ 4704226 w 4760143"/>
              <a:gd name="connsiteY5" fmla="*/ 893423 h 3416453"/>
              <a:gd name="connsiteX6" fmla="*/ 4685550 w 4760143"/>
              <a:gd name="connsiteY6" fmla="*/ 1123687 h 3416453"/>
              <a:gd name="connsiteX7" fmla="*/ 4671032 w 4760143"/>
              <a:gd name="connsiteY7" fmla="*/ 1363777 h 3416453"/>
              <a:gd name="connsiteX8" fmla="*/ 4647188 w 4760143"/>
              <a:gd name="connsiteY8" fmla="*/ 1591657 h 3416453"/>
              <a:gd name="connsiteX9" fmla="*/ 4616401 w 4760143"/>
              <a:gd name="connsiteY9" fmla="*/ 1870667 h 3416453"/>
              <a:gd name="connsiteX10" fmla="*/ 4608582 w 4760143"/>
              <a:gd name="connsiteY10" fmla="*/ 2141481 h 3416453"/>
              <a:gd name="connsiteX11" fmla="*/ 4559818 w 4760143"/>
              <a:gd name="connsiteY11" fmla="*/ 2368897 h 3416453"/>
              <a:gd name="connsiteX12" fmla="*/ 4566601 w 4760143"/>
              <a:gd name="connsiteY12" fmla="*/ 2614790 h 3416453"/>
              <a:gd name="connsiteX13" fmla="*/ 4526657 w 4760143"/>
              <a:gd name="connsiteY13" fmla="*/ 2840710 h 3416453"/>
              <a:gd name="connsiteX14" fmla="*/ 4517368 w 4760143"/>
              <a:gd name="connsiteY14" fmla="*/ 3148573 h 3416453"/>
              <a:gd name="connsiteX15" fmla="*/ 4509379 w 4760143"/>
              <a:gd name="connsiteY15" fmla="*/ 3316479 h 3416453"/>
              <a:gd name="connsiteX16" fmla="*/ 2901813 w 4760143"/>
              <a:gd name="connsiteY16" fmla="*/ 3323724 h 3416453"/>
              <a:gd name="connsiteX17" fmla="*/ 298040 w 4760143"/>
              <a:gd name="connsiteY17" fmla="*/ 3293563 h 3416453"/>
              <a:gd name="connsiteX0" fmla="*/ 298040 w 4760143"/>
              <a:gd name="connsiteY0" fmla="*/ 3293563 h 3390072"/>
              <a:gd name="connsiteX1" fmla="*/ 202974 w 4760143"/>
              <a:gd name="connsiteY1" fmla="*/ 167330 h 3390072"/>
              <a:gd name="connsiteX2" fmla="*/ 2127804 w 4760143"/>
              <a:gd name="connsiteY2" fmla="*/ 75113 h 3390072"/>
              <a:gd name="connsiteX3" fmla="*/ 4752342 w 4760143"/>
              <a:gd name="connsiteY3" fmla="*/ 238797 h 3390072"/>
              <a:gd name="connsiteX4" fmla="*/ 4760143 w 4760143"/>
              <a:gd name="connsiteY4" fmla="*/ 590597 h 3390072"/>
              <a:gd name="connsiteX5" fmla="*/ 4704226 w 4760143"/>
              <a:gd name="connsiteY5" fmla="*/ 893423 h 3390072"/>
              <a:gd name="connsiteX6" fmla="*/ 4685550 w 4760143"/>
              <a:gd name="connsiteY6" fmla="*/ 1123687 h 3390072"/>
              <a:gd name="connsiteX7" fmla="*/ 4671032 w 4760143"/>
              <a:gd name="connsiteY7" fmla="*/ 1363777 h 3390072"/>
              <a:gd name="connsiteX8" fmla="*/ 4647188 w 4760143"/>
              <a:gd name="connsiteY8" fmla="*/ 1591657 h 3390072"/>
              <a:gd name="connsiteX9" fmla="*/ 4616401 w 4760143"/>
              <a:gd name="connsiteY9" fmla="*/ 1870667 h 3390072"/>
              <a:gd name="connsiteX10" fmla="*/ 4608582 w 4760143"/>
              <a:gd name="connsiteY10" fmla="*/ 2141481 h 3390072"/>
              <a:gd name="connsiteX11" fmla="*/ 4559818 w 4760143"/>
              <a:gd name="connsiteY11" fmla="*/ 2368897 h 3390072"/>
              <a:gd name="connsiteX12" fmla="*/ 4566601 w 4760143"/>
              <a:gd name="connsiteY12" fmla="*/ 2614790 h 3390072"/>
              <a:gd name="connsiteX13" fmla="*/ 4526657 w 4760143"/>
              <a:gd name="connsiteY13" fmla="*/ 2840710 h 3390072"/>
              <a:gd name="connsiteX14" fmla="*/ 4517368 w 4760143"/>
              <a:gd name="connsiteY14" fmla="*/ 3148573 h 3390072"/>
              <a:gd name="connsiteX15" fmla="*/ 4509379 w 4760143"/>
              <a:gd name="connsiteY15" fmla="*/ 3316479 h 3390072"/>
              <a:gd name="connsiteX16" fmla="*/ 2901813 w 4760143"/>
              <a:gd name="connsiteY16" fmla="*/ 3323724 h 3390072"/>
              <a:gd name="connsiteX17" fmla="*/ 298040 w 4760143"/>
              <a:gd name="connsiteY17" fmla="*/ 3293563 h 3390072"/>
              <a:gd name="connsiteX0" fmla="*/ 298040 w 4760143"/>
              <a:gd name="connsiteY0" fmla="*/ 3293563 h 3390072"/>
              <a:gd name="connsiteX1" fmla="*/ 202974 w 4760143"/>
              <a:gd name="connsiteY1" fmla="*/ 167330 h 3390072"/>
              <a:gd name="connsiteX2" fmla="*/ 2127804 w 4760143"/>
              <a:gd name="connsiteY2" fmla="*/ 75113 h 3390072"/>
              <a:gd name="connsiteX3" fmla="*/ 4752342 w 4760143"/>
              <a:gd name="connsiteY3" fmla="*/ 238797 h 3390072"/>
              <a:gd name="connsiteX4" fmla="*/ 4760143 w 4760143"/>
              <a:gd name="connsiteY4" fmla="*/ 590597 h 3390072"/>
              <a:gd name="connsiteX5" fmla="*/ 4704226 w 4760143"/>
              <a:gd name="connsiteY5" fmla="*/ 893423 h 3390072"/>
              <a:gd name="connsiteX6" fmla="*/ 4685550 w 4760143"/>
              <a:gd name="connsiteY6" fmla="*/ 1123687 h 3390072"/>
              <a:gd name="connsiteX7" fmla="*/ 4671032 w 4760143"/>
              <a:gd name="connsiteY7" fmla="*/ 1363777 h 3390072"/>
              <a:gd name="connsiteX8" fmla="*/ 4647188 w 4760143"/>
              <a:gd name="connsiteY8" fmla="*/ 1591657 h 3390072"/>
              <a:gd name="connsiteX9" fmla="*/ 4616401 w 4760143"/>
              <a:gd name="connsiteY9" fmla="*/ 1870667 h 3390072"/>
              <a:gd name="connsiteX10" fmla="*/ 4608582 w 4760143"/>
              <a:gd name="connsiteY10" fmla="*/ 2141481 h 3390072"/>
              <a:gd name="connsiteX11" fmla="*/ 4559818 w 4760143"/>
              <a:gd name="connsiteY11" fmla="*/ 2368897 h 3390072"/>
              <a:gd name="connsiteX12" fmla="*/ 4566601 w 4760143"/>
              <a:gd name="connsiteY12" fmla="*/ 2614790 h 3390072"/>
              <a:gd name="connsiteX13" fmla="*/ 4526657 w 4760143"/>
              <a:gd name="connsiteY13" fmla="*/ 2840710 h 3390072"/>
              <a:gd name="connsiteX14" fmla="*/ 4517368 w 4760143"/>
              <a:gd name="connsiteY14" fmla="*/ 3148573 h 3390072"/>
              <a:gd name="connsiteX15" fmla="*/ 4509379 w 4760143"/>
              <a:gd name="connsiteY15" fmla="*/ 3316479 h 3390072"/>
              <a:gd name="connsiteX16" fmla="*/ 2901813 w 4760143"/>
              <a:gd name="connsiteY16" fmla="*/ 3323724 h 3390072"/>
              <a:gd name="connsiteX17" fmla="*/ 298040 w 4760143"/>
              <a:gd name="connsiteY17" fmla="*/ 3293563 h 3390072"/>
              <a:gd name="connsiteX0" fmla="*/ 298040 w 4760143"/>
              <a:gd name="connsiteY0" fmla="*/ 3293563 h 3536023"/>
              <a:gd name="connsiteX1" fmla="*/ 202974 w 4760143"/>
              <a:gd name="connsiteY1" fmla="*/ 167330 h 3536023"/>
              <a:gd name="connsiteX2" fmla="*/ 2127804 w 4760143"/>
              <a:gd name="connsiteY2" fmla="*/ 75113 h 3536023"/>
              <a:gd name="connsiteX3" fmla="*/ 4752342 w 4760143"/>
              <a:gd name="connsiteY3" fmla="*/ 238797 h 3536023"/>
              <a:gd name="connsiteX4" fmla="*/ 4760143 w 4760143"/>
              <a:gd name="connsiteY4" fmla="*/ 590597 h 3536023"/>
              <a:gd name="connsiteX5" fmla="*/ 4704226 w 4760143"/>
              <a:gd name="connsiteY5" fmla="*/ 893423 h 3536023"/>
              <a:gd name="connsiteX6" fmla="*/ 4685550 w 4760143"/>
              <a:gd name="connsiteY6" fmla="*/ 1123687 h 3536023"/>
              <a:gd name="connsiteX7" fmla="*/ 4671032 w 4760143"/>
              <a:gd name="connsiteY7" fmla="*/ 1363777 h 3536023"/>
              <a:gd name="connsiteX8" fmla="*/ 4647188 w 4760143"/>
              <a:gd name="connsiteY8" fmla="*/ 1591657 h 3536023"/>
              <a:gd name="connsiteX9" fmla="*/ 4616401 w 4760143"/>
              <a:gd name="connsiteY9" fmla="*/ 1870667 h 3536023"/>
              <a:gd name="connsiteX10" fmla="*/ 4608582 w 4760143"/>
              <a:gd name="connsiteY10" fmla="*/ 2141481 h 3536023"/>
              <a:gd name="connsiteX11" fmla="*/ 4559818 w 4760143"/>
              <a:gd name="connsiteY11" fmla="*/ 2368897 h 3536023"/>
              <a:gd name="connsiteX12" fmla="*/ 4566601 w 4760143"/>
              <a:gd name="connsiteY12" fmla="*/ 2614790 h 3536023"/>
              <a:gd name="connsiteX13" fmla="*/ 4526657 w 4760143"/>
              <a:gd name="connsiteY13" fmla="*/ 2840710 h 3536023"/>
              <a:gd name="connsiteX14" fmla="*/ 4517368 w 4760143"/>
              <a:gd name="connsiteY14" fmla="*/ 3148573 h 3536023"/>
              <a:gd name="connsiteX15" fmla="*/ 4509379 w 4760143"/>
              <a:gd name="connsiteY15" fmla="*/ 3316479 h 3536023"/>
              <a:gd name="connsiteX16" fmla="*/ 2901813 w 4760143"/>
              <a:gd name="connsiteY16" fmla="*/ 3323724 h 3536023"/>
              <a:gd name="connsiteX17" fmla="*/ 298040 w 4760143"/>
              <a:gd name="connsiteY17" fmla="*/ 3293563 h 3536023"/>
              <a:gd name="connsiteX0" fmla="*/ 298040 w 4760143"/>
              <a:gd name="connsiteY0" fmla="*/ 3293563 h 3429711"/>
              <a:gd name="connsiteX1" fmla="*/ 202974 w 4760143"/>
              <a:gd name="connsiteY1" fmla="*/ 167330 h 3429711"/>
              <a:gd name="connsiteX2" fmla="*/ 2127804 w 4760143"/>
              <a:gd name="connsiteY2" fmla="*/ 75113 h 3429711"/>
              <a:gd name="connsiteX3" fmla="*/ 4752342 w 4760143"/>
              <a:gd name="connsiteY3" fmla="*/ 238797 h 3429711"/>
              <a:gd name="connsiteX4" fmla="*/ 4760143 w 4760143"/>
              <a:gd name="connsiteY4" fmla="*/ 590597 h 3429711"/>
              <a:gd name="connsiteX5" fmla="*/ 4704226 w 4760143"/>
              <a:gd name="connsiteY5" fmla="*/ 893423 h 3429711"/>
              <a:gd name="connsiteX6" fmla="*/ 4685550 w 4760143"/>
              <a:gd name="connsiteY6" fmla="*/ 1123687 h 3429711"/>
              <a:gd name="connsiteX7" fmla="*/ 4671032 w 4760143"/>
              <a:gd name="connsiteY7" fmla="*/ 1363777 h 3429711"/>
              <a:gd name="connsiteX8" fmla="*/ 4647188 w 4760143"/>
              <a:gd name="connsiteY8" fmla="*/ 1591657 h 3429711"/>
              <a:gd name="connsiteX9" fmla="*/ 4616401 w 4760143"/>
              <a:gd name="connsiteY9" fmla="*/ 1870667 h 3429711"/>
              <a:gd name="connsiteX10" fmla="*/ 4608582 w 4760143"/>
              <a:gd name="connsiteY10" fmla="*/ 2141481 h 3429711"/>
              <a:gd name="connsiteX11" fmla="*/ 4559818 w 4760143"/>
              <a:gd name="connsiteY11" fmla="*/ 2368897 h 3429711"/>
              <a:gd name="connsiteX12" fmla="*/ 4566601 w 4760143"/>
              <a:gd name="connsiteY12" fmla="*/ 2614790 h 3429711"/>
              <a:gd name="connsiteX13" fmla="*/ 4526657 w 4760143"/>
              <a:gd name="connsiteY13" fmla="*/ 2840710 h 3429711"/>
              <a:gd name="connsiteX14" fmla="*/ 4517368 w 4760143"/>
              <a:gd name="connsiteY14" fmla="*/ 3148573 h 3429711"/>
              <a:gd name="connsiteX15" fmla="*/ 4509379 w 4760143"/>
              <a:gd name="connsiteY15" fmla="*/ 3316479 h 3429711"/>
              <a:gd name="connsiteX16" fmla="*/ 2901813 w 4760143"/>
              <a:gd name="connsiteY16" fmla="*/ 3323724 h 3429711"/>
              <a:gd name="connsiteX17" fmla="*/ 298040 w 4760143"/>
              <a:gd name="connsiteY17" fmla="*/ 3293563 h 3429711"/>
              <a:gd name="connsiteX0" fmla="*/ 277615 w 4739718"/>
              <a:gd name="connsiteY0" fmla="*/ 3293563 h 3407142"/>
              <a:gd name="connsiteX1" fmla="*/ 182549 w 4739718"/>
              <a:gd name="connsiteY1" fmla="*/ 167330 h 3407142"/>
              <a:gd name="connsiteX2" fmla="*/ 2107379 w 4739718"/>
              <a:gd name="connsiteY2" fmla="*/ 75113 h 3407142"/>
              <a:gd name="connsiteX3" fmla="*/ 4731917 w 4739718"/>
              <a:gd name="connsiteY3" fmla="*/ 238797 h 3407142"/>
              <a:gd name="connsiteX4" fmla="*/ 4739718 w 4739718"/>
              <a:gd name="connsiteY4" fmla="*/ 590597 h 3407142"/>
              <a:gd name="connsiteX5" fmla="*/ 4683801 w 4739718"/>
              <a:gd name="connsiteY5" fmla="*/ 893423 h 3407142"/>
              <a:gd name="connsiteX6" fmla="*/ 4665125 w 4739718"/>
              <a:gd name="connsiteY6" fmla="*/ 1123687 h 3407142"/>
              <a:gd name="connsiteX7" fmla="*/ 4650607 w 4739718"/>
              <a:gd name="connsiteY7" fmla="*/ 1363777 h 3407142"/>
              <a:gd name="connsiteX8" fmla="*/ 4626763 w 4739718"/>
              <a:gd name="connsiteY8" fmla="*/ 1591657 h 3407142"/>
              <a:gd name="connsiteX9" fmla="*/ 4595976 w 4739718"/>
              <a:gd name="connsiteY9" fmla="*/ 1870667 h 3407142"/>
              <a:gd name="connsiteX10" fmla="*/ 4588157 w 4739718"/>
              <a:gd name="connsiteY10" fmla="*/ 2141481 h 3407142"/>
              <a:gd name="connsiteX11" fmla="*/ 4539393 w 4739718"/>
              <a:gd name="connsiteY11" fmla="*/ 2368897 h 3407142"/>
              <a:gd name="connsiteX12" fmla="*/ 4546176 w 4739718"/>
              <a:gd name="connsiteY12" fmla="*/ 2614790 h 3407142"/>
              <a:gd name="connsiteX13" fmla="*/ 4506232 w 4739718"/>
              <a:gd name="connsiteY13" fmla="*/ 2840710 h 3407142"/>
              <a:gd name="connsiteX14" fmla="*/ 4496943 w 4739718"/>
              <a:gd name="connsiteY14" fmla="*/ 3148573 h 3407142"/>
              <a:gd name="connsiteX15" fmla="*/ 4488954 w 4739718"/>
              <a:gd name="connsiteY15" fmla="*/ 3316479 h 3407142"/>
              <a:gd name="connsiteX16" fmla="*/ 2881388 w 4739718"/>
              <a:gd name="connsiteY16" fmla="*/ 3323724 h 3407142"/>
              <a:gd name="connsiteX17" fmla="*/ 277615 w 4739718"/>
              <a:gd name="connsiteY17" fmla="*/ 3293563 h 3407142"/>
              <a:gd name="connsiteX0" fmla="*/ 277615 w 4739718"/>
              <a:gd name="connsiteY0" fmla="*/ 3293563 h 3407142"/>
              <a:gd name="connsiteX1" fmla="*/ 182549 w 4739718"/>
              <a:gd name="connsiteY1" fmla="*/ 167330 h 3407142"/>
              <a:gd name="connsiteX2" fmla="*/ 2107379 w 4739718"/>
              <a:gd name="connsiteY2" fmla="*/ 75113 h 3407142"/>
              <a:gd name="connsiteX3" fmla="*/ 4731917 w 4739718"/>
              <a:gd name="connsiteY3" fmla="*/ 238797 h 3407142"/>
              <a:gd name="connsiteX4" fmla="*/ 4739718 w 4739718"/>
              <a:gd name="connsiteY4" fmla="*/ 590597 h 3407142"/>
              <a:gd name="connsiteX5" fmla="*/ 4683801 w 4739718"/>
              <a:gd name="connsiteY5" fmla="*/ 893423 h 3407142"/>
              <a:gd name="connsiteX6" fmla="*/ 4665125 w 4739718"/>
              <a:gd name="connsiteY6" fmla="*/ 1123687 h 3407142"/>
              <a:gd name="connsiteX7" fmla="*/ 4650607 w 4739718"/>
              <a:gd name="connsiteY7" fmla="*/ 1363777 h 3407142"/>
              <a:gd name="connsiteX8" fmla="*/ 4626763 w 4739718"/>
              <a:gd name="connsiteY8" fmla="*/ 1591657 h 3407142"/>
              <a:gd name="connsiteX9" fmla="*/ 4595976 w 4739718"/>
              <a:gd name="connsiteY9" fmla="*/ 1870667 h 3407142"/>
              <a:gd name="connsiteX10" fmla="*/ 4588157 w 4739718"/>
              <a:gd name="connsiteY10" fmla="*/ 2141481 h 3407142"/>
              <a:gd name="connsiteX11" fmla="*/ 4539393 w 4739718"/>
              <a:gd name="connsiteY11" fmla="*/ 2368897 h 3407142"/>
              <a:gd name="connsiteX12" fmla="*/ 4546176 w 4739718"/>
              <a:gd name="connsiteY12" fmla="*/ 2614790 h 3407142"/>
              <a:gd name="connsiteX13" fmla="*/ 4506232 w 4739718"/>
              <a:gd name="connsiteY13" fmla="*/ 2840710 h 3407142"/>
              <a:gd name="connsiteX14" fmla="*/ 4496943 w 4739718"/>
              <a:gd name="connsiteY14" fmla="*/ 3148573 h 3407142"/>
              <a:gd name="connsiteX15" fmla="*/ 4488954 w 4739718"/>
              <a:gd name="connsiteY15" fmla="*/ 3316479 h 3407142"/>
              <a:gd name="connsiteX16" fmla="*/ 2881388 w 4739718"/>
              <a:gd name="connsiteY16" fmla="*/ 3323724 h 3407142"/>
              <a:gd name="connsiteX17" fmla="*/ 277615 w 4739718"/>
              <a:gd name="connsiteY17" fmla="*/ 3293563 h 3407142"/>
              <a:gd name="connsiteX0" fmla="*/ 277615 w 4739718"/>
              <a:gd name="connsiteY0" fmla="*/ 3293563 h 3403008"/>
              <a:gd name="connsiteX1" fmla="*/ 182549 w 4739718"/>
              <a:gd name="connsiteY1" fmla="*/ 167330 h 3403008"/>
              <a:gd name="connsiteX2" fmla="*/ 2107379 w 4739718"/>
              <a:gd name="connsiteY2" fmla="*/ 75113 h 3403008"/>
              <a:gd name="connsiteX3" fmla="*/ 4731917 w 4739718"/>
              <a:gd name="connsiteY3" fmla="*/ 238797 h 3403008"/>
              <a:gd name="connsiteX4" fmla="*/ 4739718 w 4739718"/>
              <a:gd name="connsiteY4" fmla="*/ 590597 h 3403008"/>
              <a:gd name="connsiteX5" fmla="*/ 4683801 w 4739718"/>
              <a:gd name="connsiteY5" fmla="*/ 893423 h 3403008"/>
              <a:gd name="connsiteX6" fmla="*/ 4665125 w 4739718"/>
              <a:gd name="connsiteY6" fmla="*/ 1123687 h 3403008"/>
              <a:gd name="connsiteX7" fmla="*/ 4650607 w 4739718"/>
              <a:gd name="connsiteY7" fmla="*/ 1363777 h 3403008"/>
              <a:gd name="connsiteX8" fmla="*/ 4626763 w 4739718"/>
              <a:gd name="connsiteY8" fmla="*/ 1591657 h 3403008"/>
              <a:gd name="connsiteX9" fmla="*/ 4595976 w 4739718"/>
              <a:gd name="connsiteY9" fmla="*/ 1870667 h 3403008"/>
              <a:gd name="connsiteX10" fmla="*/ 4588157 w 4739718"/>
              <a:gd name="connsiteY10" fmla="*/ 2141481 h 3403008"/>
              <a:gd name="connsiteX11" fmla="*/ 4539393 w 4739718"/>
              <a:gd name="connsiteY11" fmla="*/ 2368897 h 3403008"/>
              <a:gd name="connsiteX12" fmla="*/ 4546176 w 4739718"/>
              <a:gd name="connsiteY12" fmla="*/ 2614790 h 3403008"/>
              <a:gd name="connsiteX13" fmla="*/ 4506232 w 4739718"/>
              <a:gd name="connsiteY13" fmla="*/ 2840710 h 3403008"/>
              <a:gd name="connsiteX14" fmla="*/ 4496943 w 4739718"/>
              <a:gd name="connsiteY14" fmla="*/ 3148573 h 3403008"/>
              <a:gd name="connsiteX15" fmla="*/ 4488954 w 4739718"/>
              <a:gd name="connsiteY15" fmla="*/ 3316479 h 3403008"/>
              <a:gd name="connsiteX16" fmla="*/ 2881388 w 4739718"/>
              <a:gd name="connsiteY16" fmla="*/ 3323724 h 3403008"/>
              <a:gd name="connsiteX17" fmla="*/ 277615 w 4739718"/>
              <a:gd name="connsiteY17" fmla="*/ 3293563 h 3403008"/>
              <a:gd name="connsiteX0" fmla="*/ 277615 w 4750035"/>
              <a:gd name="connsiteY0" fmla="*/ 3405088 h 3514533"/>
              <a:gd name="connsiteX1" fmla="*/ 182549 w 4750035"/>
              <a:gd name="connsiteY1" fmla="*/ 278855 h 3514533"/>
              <a:gd name="connsiteX2" fmla="*/ 2107379 w 4750035"/>
              <a:gd name="connsiteY2" fmla="*/ 186638 h 3514533"/>
              <a:gd name="connsiteX3" fmla="*/ 4750035 w 4750035"/>
              <a:gd name="connsiteY3" fmla="*/ 193449 h 3514533"/>
              <a:gd name="connsiteX4" fmla="*/ 4739718 w 4750035"/>
              <a:gd name="connsiteY4" fmla="*/ 702122 h 3514533"/>
              <a:gd name="connsiteX5" fmla="*/ 4683801 w 4750035"/>
              <a:gd name="connsiteY5" fmla="*/ 1004948 h 3514533"/>
              <a:gd name="connsiteX6" fmla="*/ 4665125 w 4750035"/>
              <a:gd name="connsiteY6" fmla="*/ 1235212 h 3514533"/>
              <a:gd name="connsiteX7" fmla="*/ 4650607 w 4750035"/>
              <a:gd name="connsiteY7" fmla="*/ 1475302 h 3514533"/>
              <a:gd name="connsiteX8" fmla="*/ 4626763 w 4750035"/>
              <a:gd name="connsiteY8" fmla="*/ 1703182 h 3514533"/>
              <a:gd name="connsiteX9" fmla="*/ 4595976 w 4750035"/>
              <a:gd name="connsiteY9" fmla="*/ 1982192 h 3514533"/>
              <a:gd name="connsiteX10" fmla="*/ 4588157 w 4750035"/>
              <a:gd name="connsiteY10" fmla="*/ 2253006 h 3514533"/>
              <a:gd name="connsiteX11" fmla="*/ 4539393 w 4750035"/>
              <a:gd name="connsiteY11" fmla="*/ 2480422 h 3514533"/>
              <a:gd name="connsiteX12" fmla="*/ 4546176 w 4750035"/>
              <a:gd name="connsiteY12" fmla="*/ 2726315 h 3514533"/>
              <a:gd name="connsiteX13" fmla="*/ 4506232 w 4750035"/>
              <a:gd name="connsiteY13" fmla="*/ 2952235 h 3514533"/>
              <a:gd name="connsiteX14" fmla="*/ 4496943 w 4750035"/>
              <a:gd name="connsiteY14" fmla="*/ 3260098 h 3514533"/>
              <a:gd name="connsiteX15" fmla="*/ 4488954 w 4750035"/>
              <a:gd name="connsiteY15" fmla="*/ 3428004 h 3514533"/>
              <a:gd name="connsiteX16" fmla="*/ 2881388 w 4750035"/>
              <a:gd name="connsiteY16" fmla="*/ 3435249 h 3514533"/>
              <a:gd name="connsiteX17" fmla="*/ 277615 w 4750035"/>
              <a:gd name="connsiteY17" fmla="*/ 3405088 h 3514533"/>
              <a:gd name="connsiteX0" fmla="*/ 277615 w 4750035"/>
              <a:gd name="connsiteY0" fmla="*/ 3316100 h 3425545"/>
              <a:gd name="connsiteX1" fmla="*/ 182549 w 4750035"/>
              <a:gd name="connsiteY1" fmla="*/ 189867 h 3425545"/>
              <a:gd name="connsiteX2" fmla="*/ 2107379 w 4750035"/>
              <a:gd name="connsiteY2" fmla="*/ 97650 h 3425545"/>
              <a:gd name="connsiteX3" fmla="*/ 4750035 w 4750035"/>
              <a:gd name="connsiteY3" fmla="*/ 104461 h 3425545"/>
              <a:gd name="connsiteX4" fmla="*/ 4739718 w 4750035"/>
              <a:gd name="connsiteY4" fmla="*/ 613134 h 3425545"/>
              <a:gd name="connsiteX5" fmla="*/ 4683801 w 4750035"/>
              <a:gd name="connsiteY5" fmla="*/ 915960 h 3425545"/>
              <a:gd name="connsiteX6" fmla="*/ 4665125 w 4750035"/>
              <a:gd name="connsiteY6" fmla="*/ 1146224 h 3425545"/>
              <a:gd name="connsiteX7" fmla="*/ 4650607 w 4750035"/>
              <a:gd name="connsiteY7" fmla="*/ 1386314 h 3425545"/>
              <a:gd name="connsiteX8" fmla="*/ 4626763 w 4750035"/>
              <a:gd name="connsiteY8" fmla="*/ 1614194 h 3425545"/>
              <a:gd name="connsiteX9" fmla="*/ 4595976 w 4750035"/>
              <a:gd name="connsiteY9" fmla="*/ 1893204 h 3425545"/>
              <a:gd name="connsiteX10" fmla="*/ 4588157 w 4750035"/>
              <a:gd name="connsiteY10" fmla="*/ 2164018 h 3425545"/>
              <a:gd name="connsiteX11" fmla="*/ 4539393 w 4750035"/>
              <a:gd name="connsiteY11" fmla="*/ 2391434 h 3425545"/>
              <a:gd name="connsiteX12" fmla="*/ 4546176 w 4750035"/>
              <a:gd name="connsiteY12" fmla="*/ 2637327 h 3425545"/>
              <a:gd name="connsiteX13" fmla="*/ 4506232 w 4750035"/>
              <a:gd name="connsiteY13" fmla="*/ 2863247 h 3425545"/>
              <a:gd name="connsiteX14" fmla="*/ 4496943 w 4750035"/>
              <a:gd name="connsiteY14" fmla="*/ 3171110 h 3425545"/>
              <a:gd name="connsiteX15" fmla="*/ 4488954 w 4750035"/>
              <a:gd name="connsiteY15" fmla="*/ 3339016 h 3425545"/>
              <a:gd name="connsiteX16" fmla="*/ 2881388 w 4750035"/>
              <a:gd name="connsiteY16" fmla="*/ 3346261 h 3425545"/>
              <a:gd name="connsiteX17" fmla="*/ 277615 w 4750035"/>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683801 w 4803129"/>
              <a:gd name="connsiteY5" fmla="*/ 915960 h 3425545"/>
              <a:gd name="connsiteX6" fmla="*/ 4665125 w 4803129"/>
              <a:gd name="connsiteY6" fmla="*/ 1146224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29095 w 4803129"/>
              <a:gd name="connsiteY5" fmla="*/ 715510 h 3425545"/>
              <a:gd name="connsiteX6" fmla="*/ 4665125 w 4803129"/>
              <a:gd name="connsiteY6" fmla="*/ 1146224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29095 w 4803129"/>
              <a:gd name="connsiteY5" fmla="*/ 715510 h 3425545"/>
              <a:gd name="connsiteX6" fmla="*/ 4665125 w 4803129"/>
              <a:gd name="connsiteY6" fmla="*/ 1146224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65125 w 4803129"/>
              <a:gd name="connsiteY6" fmla="*/ 1146224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50607 w 4803129"/>
              <a:gd name="connsiteY7" fmla="*/ 1386314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159718 h 3425545"/>
              <a:gd name="connsiteX8" fmla="*/ 4626763 w 4803129"/>
              <a:gd name="connsiteY8" fmla="*/ 161419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159718 h 3425545"/>
              <a:gd name="connsiteX8" fmla="*/ 4626763 w 4803129"/>
              <a:gd name="connsiteY8" fmla="*/ 143117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26763 w 4803129"/>
              <a:gd name="connsiteY8" fmla="*/ 1431174 h 3425545"/>
              <a:gd name="connsiteX9" fmla="*/ 4595976 w 4803129"/>
              <a:gd name="connsiteY9" fmla="*/ 1893204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26763 w 4803129"/>
              <a:gd name="connsiteY8" fmla="*/ 1431174 h 3425545"/>
              <a:gd name="connsiteX9" fmla="*/ 4631549 w 4803129"/>
              <a:gd name="connsiteY9" fmla="*/ 1726978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31549 w 4803129"/>
              <a:gd name="connsiteY9" fmla="*/ 1726978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588157 w 4803129"/>
              <a:gd name="connsiteY10" fmla="*/ 2164018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39393 w 4803129"/>
              <a:gd name="connsiteY11" fmla="*/ 2391434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54638 w 4803129"/>
              <a:gd name="connsiteY11" fmla="*/ 2244763 h 3425545"/>
              <a:gd name="connsiteX12" fmla="*/ 4546176 w 4803129"/>
              <a:gd name="connsiteY12" fmla="*/ 2637327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54638 w 4803129"/>
              <a:gd name="connsiteY11" fmla="*/ 2244763 h 3425545"/>
              <a:gd name="connsiteX12" fmla="*/ 4581748 w 4803129"/>
              <a:gd name="connsiteY12" fmla="*/ 2510212 h 3425545"/>
              <a:gd name="connsiteX13" fmla="*/ 4506232 w 4803129"/>
              <a:gd name="connsiteY13" fmla="*/ 286324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54638 w 4803129"/>
              <a:gd name="connsiteY11" fmla="*/ 2244763 h 3425545"/>
              <a:gd name="connsiteX12" fmla="*/ 4581748 w 4803129"/>
              <a:gd name="connsiteY12" fmla="*/ 2510212 h 3425545"/>
              <a:gd name="connsiteX13" fmla="*/ 4536723 w 4803129"/>
              <a:gd name="connsiteY13" fmla="*/ 2765467 h 3425545"/>
              <a:gd name="connsiteX14" fmla="*/ 4496943 w 4803129"/>
              <a:gd name="connsiteY14" fmla="*/ 3171110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5545"/>
              <a:gd name="connsiteX1" fmla="*/ 182549 w 4803129"/>
              <a:gd name="connsiteY1" fmla="*/ 189867 h 3425545"/>
              <a:gd name="connsiteX2" fmla="*/ 2107379 w 4803129"/>
              <a:gd name="connsiteY2" fmla="*/ 97650 h 3425545"/>
              <a:gd name="connsiteX3" fmla="*/ 4750035 w 4803129"/>
              <a:gd name="connsiteY3" fmla="*/ 104461 h 3425545"/>
              <a:gd name="connsiteX4" fmla="*/ 4803129 w 4803129"/>
              <a:gd name="connsiteY4" fmla="*/ 377824 h 3425545"/>
              <a:gd name="connsiteX5" fmla="*/ 4710977 w 4803129"/>
              <a:gd name="connsiteY5" fmla="*/ 698079 h 3425545"/>
              <a:gd name="connsiteX6" fmla="*/ 4692301 w 4803129"/>
              <a:gd name="connsiteY6" fmla="*/ 954489 h 3425545"/>
              <a:gd name="connsiteX7" fmla="*/ 4668724 w 4803129"/>
              <a:gd name="connsiteY7" fmla="*/ 1203294 h 3425545"/>
              <a:gd name="connsiteX8" fmla="*/ 4657254 w 4803129"/>
              <a:gd name="connsiteY8" fmla="*/ 1445840 h 3425545"/>
              <a:gd name="connsiteX9" fmla="*/ 4626468 w 4803129"/>
              <a:gd name="connsiteY9" fmla="*/ 1741645 h 3425545"/>
              <a:gd name="connsiteX10" fmla="*/ 4618648 w 4803129"/>
              <a:gd name="connsiteY10" fmla="*/ 2007570 h 3425545"/>
              <a:gd name="connsiteX11" fmla="*/ 4554638 w 4803129"/>
              <a:gd name="connsiteY11" fmla="*/ 2244763 h 3425545"/>
              <a:gd name="connsiteX12" fmla="*/ 4581748 w 4803129"/>
              <a:gd name="connsiteY12" fmla="*/ 2510212 h 3425545"/>
              <a:gd name="connsiteX13" fmla="*/ 4536723 w 4803129"/>
              <a:gd name="connsiteY13" fmla="*/ 2765467 h 3425545"/>
              <a:gd name="connsiteX14" fmla="*/ 4512188 w 4803129"/>
              <a:gd name="connsiteY14" fmla="*/ 3068439 h 3425545"/>
              <a:gd name="connsiteX15" fmla="*/ 4488954 w 4803129"/>
              <a:gd name="connsiteY15" fmla="*/ 3339016 h 3425545"/>
              <a:gd name="connsiteX16" fmla="*/ 2881388 w 4803129"/>
              <a:gd name="connsiteY16" fmla="*/ 3346261 h 3425545"/>
              <a:gd name="connsiteX17" fmla="*/ 277615 w 4803129"/>
              <a:gd name="connsiteY17" fmla="*/ 3316100 h 3425545"/>
              <a:gd name="connsiteX0" fmla="*/ 277615 w 4803129"/>
              <a:gd name="connsiteY0" fmla="*/ 3316100 h 3429070"/>
              <a:gd name="connsiteX1" fmla="*/ 182549 w 4803129"/>
              <a:gd name="connsiteY1" fmla="*/ 189867 h 3429070"/>
              <a:gd name="connsiteX2" fmla="*/ 2107379 w 4803129"/>
              <a:gd name="connsiteY2" fmla="*/ 97650 h 3429070"/>
              <a:gd name="connsiteX3" fmla="*/ 4750035 w 4803129"/>
              <a:gd name="connsiteY3" fmla="*/ 104461 h 3429070"/>
              <a:gd name="connsiteX4" fmla="*/ 4803129 w 4803129"/>
              <a:gd name="connsiteY4" fmla="*/ 377824 h 3429070"/>
              <a:gd name="connsiteX5" fmla="*/ 4710977 w 4803129"/>
              <a:gd name="connsiteY5" fmla="*/ 698079 h 3429070"/>
              <a:gd name="connsiteX6" fmla="*/ 4692301 w 4803129"/>
              <a:gd name="connsiteY6" fmla="*/ 954489 h 3429070"/>
              <a:gd name="connsiteX7" fmla="*/ 4668724 w 4803129"/>
              <a:gd name="connsiteY7" fmla="*/ 1203294 h 3429070"/>
              <a:gd name="connsiteX8" fmla="*/ 4657254 w 4803129"/>
              <a:gd name="connsiteY8" fmla="*/ 1445840 h 3429070"/>
              <a:gd name="connsiteX9" fmla="*/ 4626468 w 4803129"/>
              <a:gd name="connsiteY9" fmla="*/ 1741645 h 3429070"/>
              <a:gd name="connsiteX10" fmla="*/ 4618648 w 4803129"/>
              <a:gd name="connsiteY10" fmla="*/ 2007570 h 3429070"/>
              <a:gd name="connsiteX11" fmla="*/ 4554638 w 4803129"/>
              <a:gd name="connsiteY11" fmla="*/ 2244763 h 3429070"/>
              <a:gd name="connsiteX12" fmla="*/ 4581748 w 4803129"/>
              <a:gd name="connsiteY12" fmla="*/ 2510212 h 3429070"/>
              <a:gd name="connsiteX13" fmla="*/ 4536723 w 4803129"/>
              <a:gd name="connsiteY13" fmla="*/ 2765467 h 3429070"/>
              <a:gd name="connsiteX14" fmla="*/ 4512188 w 4803129"/>
              <a:gd name="connsiteY14" fmla="*/ 3068439 h 3429070"/>
              <a:gd name="connsiteX15" fmla="*/ 4595672 w 4803129"/>
              <a:gd name="connsiteY15" fmla="*/ 3353683 h 3429070"/>
              <a:gd name="connsiteX16" fmla="*/ 2881388 w 4803129"/>
              <a:gd name="connsiteY16" fmla="*/ 3346261 h 3429070"/>
              <a:gd name="connsiteX17" fmla="*/ 277615 w 4803129"/>
              <a:gd name="connsiteY17" fmla="*/ 3316100 h 3429070"/>
              <a:gd name="connsiteX0" fmla="*/ 277615 w 4803129"/>
              <a:gd name="connsiteY0" fmla="*/ 3316100 h 3429273"/>
              <a:gd name="connsiteX1" fmla="*/ 182549 w 4803129"/>
              <a:gd name="connsiteY1" fmla="*/ 189867 h 3429273"/>
              <a:gd name="connsiteX2" fmla="*/ 2107379 w 4803129"/>
              <a:gd name="connsiteY2" fmla="*/ 97650 h 3429273"/>
              <a:gd name="connsiteX3" fmla="*/ 4750035 w 4803129"/>
              <a:gd name="connsiteY3" fmla="*/ 104461 h 3429273"/>
              <a:gd name="connsiteX4" fmla="*/ 4803129 w 4803129"/>
              <a:gd name="connsiteY4" fmla="*/ 377824 h 3429273"/>
              <a:gd name="connsiteX5" fmla="*/ 4710977 w 4803129"/>
              <a:gd name="connsiteY5" fmla="*/ 698079 h 3429273"/>
              <a:gd name="connsiteX6" fmla="*/ 4692301 w 4803129"/>
              <a:gd name="connsiteY6" fmla="*/ 954489 h 3429273"/>
              <a:gd name="connsiteX7" fmla="*/ 4668724 w 4803129"/>
              <a:gd name="connsiteY7" fmla="*/ 1203294 h 3429273"/>
              <a:gd name="connsiteX8" fmla="*/ 4657254 w 4803129"/>
              <a:gd name="connsiteY8" fmla="*/ 1445840 h 3429273"/>
              <a:gd name="connsiteX9" fmla="*/ 4626468 w 4803129"/>
              <a:gd name="connsiteY9" fmla="*/ 1741645 h 3429273"/>
              <a:gd name="connsiteX10" fmla="*/ 4618648 w 4803129"/>
              <a:gd name="connsiteY10" fmla="*/ 2007570 h 3429273"/>
              <a:gd name="connsiteX11" fmla="*/ 4554638 w 4803129"/>
              <a:gd name="connsiteY11" fmla="*/ 2244763 h 3429273"/>
              <a:gd name="connsiteX12" fmla="*/ 4581748 w 4803129"/>
              <a:gd name="connsiteY12" fmla="*/ 2510212 h 3429273"/>
              <a:gd name="connsiteX13" fmla="*/ 4536723 w 4803129"/>
              <a:gd name="connsiteY13" fmla="*/ 2765467 h 3429273"/>
              <a:gd name="connsiteX14" fmla="*/ 4512188 w 4803129"/>
              <a:gd name="connsiteY14" fmla="*/ 3068439 h 3429273"/>
              <a:gd name="connsiteX15" fmla="*/ 4549937 w 4803129"/>
              <a:gd name="connsiteY15" fmla="*/ 3348795 h 3429273"/>
              <a:gd name="connsiteX16" fmla="*/ 2881388 w 4803129"/>
              <a:gd name="connsiteY16" fmla="*/ 3346261 h 3429273"/>
              <a:gd name="connsiteX17" fmla="*/ 277615 w 4803129"/>
              <a:gd name="connsiteY17" fmla="*/ 3316100 h 3429273"/>
              <a:gd name="connsiteX0" fmla="*/ 277615 w 4803129"/>
              <a:gd name="connsiteY0" fmla="*/ 3316100 h 3429273"/>
              <a:gd name="connsiteX1" fmla="*/ 182549 w 4803129"/>
              <a:gd name="connsiteY1" fmla="*/ 189867 h 3429273"/>
              <a:gd name="connsiteX2" fmla="*/ 2107379 w 4803129"/>
              <a:gd name="connsiteY2" fmla="*/ 97650 h 3429273"/>
              <a:gd name="connsiteX3" fmla="*/ 4750035 w 4803129"/>
              <a:gd name="connsiteY3" fmla="*/ 104461 h 3429273"/>
              <a:gd name="connsiteX4" fmla="*/ 4803129 w 4803129"/>
              <a:gd name="connsiteY4" fmla="*/ 377824 h 3429273"/>
              <a:gd name="connsiteX5" fmla="*/ 4710977 w 4803129"/>
              <a:gd name="connsiteY5" fmla="*/ 698079 h 3429273"/>
              <a:gd name="connsiteX6" fmla="*/ 4692301 w 4803129"/>
              <a:gd name="connsiteY6" fmla="*/ 954489 h 3429273"/>
              <a:gd name="connsiteX7" fmla="*/ 4668724 w 4803129"/>
              <a:gd name="connsiteY7" fmla="*/ 1203294 h 3429273"/>
              <a:gd name="connsiteX8" fmla="*/ 4657254 w 4803129"/>
              <a:gd name="connsiteY8" fmla="*/ 1445840 h 3429273"/>
              <a:gd name="connsiteX9" fmla="*/ 4626468 w 4803129"/>
              <a:gd name="connsiteY9" fmla="*/ 1741645 h 3429273"/>
              <a:gd name="connsiteX10" fmla="*/ 4618648 w 4803129"/>
              <a:gd name="connsiteY10" fmla="*/ 2007570 h 3429273"/>
              <a:gd name="connsiteX11" fmla="*/ 4554638 w 4803129"/>
              <a:gd name="connsiteY11" fmla="*/ 2244763 h 3429273"/>
              <a:gd name="connsiteX12" fmla="*/ 4581748 w 4803129"/>
              <a:gd name="connsiteY12" fmla="*/ 2510212 h 3429273"/>
              <a:gd name="connsiteX13" fmla="*/ 4536723 w 4803129"/>
              <a:gd name="connsiteY13" fmla="*/ 2765467 h 3429273"/>
              <a:gd name="connsiteX14" fmla="*/ 4512188 w 4803129"/>
              <a:gd name="connsiteY14" fmla="*/ 3068439 h 3429273"/>
              <a:gd name="connsiteX15" fmla="*/ 4549937 w 4803129"/>
              <a:gd name="connsiteY15" fmla="*/ 3348795 h 3429273"/>
              <a:gd name="connsiteX16" fmla="*/ 2881388 w 4803129"/>
              <a:gd name="connsiteY16" fmla="*/ 3346261 h 3429273"/>
              <a:gd name="connsiteX17" fmla="*/ 277615 w 4803129"/>
              <a:gd name="connsiteY17" fmla="*/ 3316100 h 3429273"/>
              <a:gd name="connsiteX0" fmla="*/ 277615 w 4803129"/>
              <a:gd name="connsiteY0" fmla="*/ 3316100 h 3429679"/>
              <a:gd name="connsiteX1" fmla="*/ 182549 w 4803129"/>
              <a:gd name="connsiteY1" fmla="*/ 189867 h 3429679"/>
              <a:gd name="connsiteX2" fmla="*/ 2107379 w 4803129"/>
              <a:gd name="connsiteY2" fmla="*/ 97650 h 3429679"/>
              <a:gd name="connsiteX3" fmla="*/ 4750035 w 4803129"/>
              <a:gd name="connsiteY3" fmla="*/ 104461 h 3429679"/>
              <a:gd name="connsiteX4" fmla="*/ 4803129 w 4803129"/>
              <a:gd name="connsiteY4" fmla="*/ 377824 h 3429679"/>
              <a:gd name="connsiteX5" fmla="*/ 4710977 w 4803129"/>
              <a:gd name="connsiteY5" fmla="*/ 698079 h 3429679"/>
              <a:gd name="connsiteX6" fmla="*/ 4692301 w 4803129"/>
              <a:gd name="connsiteY6" fmla="*/ 954489 h 3429679"/>
              <a:gd name="connsiteX7" fmla="*/ 4668724 w 4803129"/>
              <a:gd name="connsiteY7" fmla="*/ 1203294 h 3429679"/>
              <a:gd name="connsiteX8" fmla="*/ 4657254 w 4803129"/>
              <a:gd name="connsiteY8" fmla="*/ 1445840 h 3429679"/>
              <a:gd name="connsiteX9" fmla="*/ 4626468 w 4803129"/>
              <a:gd name="connsiteY9" fmla="*/ 1741645 h 3429679"/>
              <a:gd name="connsiteX10" fmla="*/ 4618648 w 4803129"/>
              <a:gd name="connsiteY10" fmla="*/ 2007570 h 3429679"/>
              <a:gd name="connsiteX11" fmla="*/ 4554638 w 4803129"/>
              <a:gd name="connsiteY11" fmla="*/ 2244763 h 3429679"/>
              <a:gd name="connsiteX12" fmla="*/ 4581748 w 4803129"/>
              <a:gd name="connsiteY12" fmla="*/ 2510212 h 3429679"/>
              <a:gd name="connsiteX13" fmla="*/ 4536723 w 4803129"/>
              <a:gd name="connsiteY13" fmla="*/ 2765467 h 3429679"/>
              <a:gd name="connsiteX14" fmla="*/ 4512188 w 4803129"/>
              <a:gd name="connsiteY14" fmla="*/ 3068439 h 3429679"/>
              <a:gd name="connsiteX15" fmla="*/ 4585509 w 4803129"/>
              <a:gd name="connsiteY15" fmla="*/ 3339017 h 3429679"/>
              <a:gd name="connsiteX16" fmla="*/ 2881388 w 4803129"/>
              <a:gd name="connsiteY16" fmla="*/ 3346261 h 3429679"/>
              <a:gd name="connsiteX17" fmla="*/ 277615 w 4803129"/>
              <a:gd name="connsiteY17" fmla="*/ 3316100 h 3429679"/>
              <a:gd name="connsiteX0" fmla="*/ 315340 w 4840854"/>
              <a:gd name="connsiteY0" fmla="*/ 3316100 h 3564042"/>
              <a:gd name="connsiteX1" fmla="*/ 220274 w 4840854"/>
              <a:gd name="connsiteY1" fmla="*/ 189867 h 3564042"/>
              <a:gd name="connsiteX2" fmla="*/ 2145104 w 4840854"/>
              <a:gd name="connsiteY2" fmla="*/ 97650 h 3564042"/>
              <a:gd name="connsiteX3" fmla="*/ 4787760 w 4840854"/>
              <a:gd name="connsiteY3" fmla="*/ 104461 h 3564042"/>
              <a:gd name="connsiteX4" fmla="*/ 4840854 w 4840854"/>
              <a:gd name="connsiteY4" fmla="*/ 377824 h 3564042"/>
              <a:gd name="connsiteX5" fmla="*/ 4748702 w 4840854"/>
              <a:gd name="connsiteY5" fmla="*/ 698079 h 3564042"/>
              <a:gd name="connsiteX6" fmla="*/ 4730026 w 4840854"/>
              <a:gd name="connsiteY6" fmla="*/ 954489 h 3564042"/>
              <a:gd name="connsiteX7" fmla="*/ 4706449 w 4840854"/>
              <a:gd name="connsiteY7" fmla="*/ 1203294 h 3564042"/>
              <a:gd name="connsiteX8" fmla="*/ 4694979 w 4840854"/>
              <a:gd name="connsiteY8" fmla="*/ 1445840 h 3564042"/>
              <a:gd name="connsiteX9" fmla="*/ 4664193 w 4840854"/>
              <a:gd name="connsiteY9" fmla="*/ 1741645 h 3564042"/>
              <a:gd name="connsiteX10" fmla="*/ 4656373 w 4840854"/>
              <a:gd name="connsiteY10" fmla="*/ 2007570 h 3564042"/>
              <a:gd name="connsiteX11" fmla="*/ 4592363 w 4840854"/>
              <a:gd name="connsiteY11" fmla="*/ 2244763 h 3564042"/>
              <a:gd name="connsiteX12" fmla="*/ 4619473 w 4840854"/>
              <a:gd name="connsiteY12" fmla="*/ 2510212 h 3564042"/>
              <a:gd name="connsiteX13" fmla="*/ 4574448 w 4840854"/>
              <a:gd name="connsiteY13" fmla="*/ 2765467 h 3564042"/>
              <a:gd name="connsiteX14" fmla="*/ 4549913 w 4840854"/>
              <a:gd name="connsiteY14" fmla="*/ 3068439 h 3564042"/>
              <a:gd name="connsiteX15" fmla="*/ 4623234 w 4840854"/>
              <a:gd name="connsiteY15" fmla="*/ 3339017 h 3564042"/>
              <a:gd name="connsiteX16" fmla="*/ 2868295 w 4840854"/>
              <a:gd name="connsiteY16" fmla="*/ 3365817 h 3564042"/>
              <a:gd name="connsiteX17" fmla="*/ 315340 w 4840854"/>
              <a:gd name="connsiteY17" fmla="*/ 3316100 h 3564042"/>
              <a:gd name="connsiteX0" fmla="*/ 279487 w 4805001"/>
              <a:gd name="connsiteY0" fmla="*/ 3316100 h 3509929"/>
              <a:gd name="connsiteX1" fmla="*/ 184421 w 4805001"/>
              <a:gd name="connsiteY1" fmla="*/ 189867 h 3509929"/>
              <a:gd name="connsiteX2" fmla="*/ 2109251 w 4805001"/>
              <a:gd name="connsiteY2" fmla="*/ 97650 h 3509929"/>
              <a:gd name="connsiteX3" fmla="*/ 4751907 w 4805001"/>
              <a:gd name="connsiteY3" fmla="*/ 104461 h 3509929"/>
              <a:gd name="connsiteX4" fmla="*/ 4805001 w 4805001"/>
              <a:gd name="connsiteY4" fmla="*/ 377824 h 3509929"/>
              <a:gd name="connsiteX5" fmla="*/ 4712849 w 4805001"/>
              <a:gd name="connsiteY5" fmla="*/ 698079 h 3509929"/>
              <a:gd name="connsiteX6" fmla="*/ 4694173 w 4805001"/>
              <a:gd name="connsiteY6" fmla="*/ 954489 h 3509929"/>
              <a:gd name="connsiteX7" fmla="*/ 4670596 w 4805001"/>
              <a:gd name="connsiteY7" fmla="*/ 1203294 h 3509929"/>
              <a:gd name="connsiteX8" fmla="*/ 4659126 w 4805001"/>
              <a:gd name="connsiteY8" fmla="*/ 1445840 h 3509929"/>
              <a:gd name="connsiteX9" fmla="*/ 4628340 w 4805001"/>
              <a:gd name="connsiteY9" fmla="*/ 1741645 h 3509929"/>
              <a:gd name="connsiteX10" fmla="*/ 4620520 w 4805001"/>
              <a:gd name="connsiteY10" fmla="*/ 2007570 h 3509929"/>
              <a:gd name="connsiteX11" fmla="*/ 4556510 w 4805001"/>
              <a:gd name="connsiteY11" fmla="*/ 2244763 h 3509929"/>
              <a:gd name="connsiteX12" fmla="*/ 4583620 w 4805001"/>
              <a:gd name="connsiteY12" fmla="*/ 2510212 h 3509929"/>
              <a:gd name="connsiteX13" fmla="*/ 4538595 w 4805001"/>
              <a:gd name="connsiteY13" fmla="*/ 2765467 h 3509929"/>
              <a:gd name="connsiteX14" fmla="*/ 4514060 w 4805001"/>
              <a:gd name="connsiteY14" fmla="*/ 3068439 h 3509929"/>
              <a:gd name="connsiteX15" fmla="*/ 4587381 w 4805001"/>
              <a:gd name="connsiteY15" fmla="*/ 3339017 h 3509929"/>
              <a:gd name="connsiteX16" fmla="*/ 2832442 w 4805001"/>
              <a:gd name="connsiteY16" fmla="*/ 3365817 h 3509929"/>
              <a:gd name="connsiteX17" fmla="*/ 279487 w 4805001"/>
              <a:gd name="connsiteY17" fmla="*/ 3316100 h 3509929"/>
              <a:gd name="connsiteX0" fmla="*/ 282401 w 4828242"/>
              <a:gd name="connsiteY0" fmla="*/ 3355916 h 3557546"/>
              <a:gd name="connsiteX1" fmla="*/ 207662 w 4828242"/>
              <a:gd name="connsiteY1" fmla="*/ 259017 h 3557546"/>
              <a:gd name="connsiteX2" fmla="*/ 2132492 w 4828242"/>
              <a:gd name="connsiteY2" fmla="*/ 166800 h 3557546"/>
              <a:gd name="connsiteX3" fmla="*/ 4775148 w 4828242"/>
              <a:gd name="connsiteY3" fmla="*/ 173611 h 3557546"/>
              <a:gd name="connsiteX4" fmla="*/ 4828242 w 4828242"/>
              <a:gd name="connsiteY4" fmla="*/ 446974 h 3557546"/>
              <a:gd name="connsiteX5" fmla="*/ 4736090 w 4828242"/>
              <a:gd name="connsiteY5" fmla="*/ 767229 h 3557546"/>
              <a:gd name="connsiteX6" fmla="*/ 4717414 w 4828242"/>
              <a:gd name="connsiteY6" fmla="*/ 1023639 h 3557546"/>
              <a:gd name="connsiteX7" fmla="*/ 4693837 w 4828242"/>
              <a:gd name="connsiteY7" fmla="*/ 1272444 h 3557546"/>
              <a:gd name="connsiteX8" fmla="*/ 4682367 w 4828242"/>
              <a:gd name="connsiteY8" fmla="*/ 1514990 h 3557546"/>
              <a:gd name="connsiteX9" fmla="*/ 4651581 w 4828242"/>
              <a:gd name="connsiteY9" fmla="*/ 1810795 h 3557546"/>
              <a:gd name="connsiteX10" fmla="*/ 4643761 w 4828242"/>
              <a:gd name="connsiteY10" fmla="*/ 2076720 h 3557546"/>
              <a:gd name="connsiteX11" fmla="*/ 4579751 w 4828242"/>
              <a:gd name="connsiteY11" fmla="*/ 2313913 h 3557546"/>
              <a:gd name="connsiteX12" fmla="*/ 4606861 w 4828242"/>
              <a:gd name="connsiteY12" fmla="*/ 2579362 h 3557546"/>
              <a:gd name="connsiteX13" fmla="*/ 4561836 w 4828242"/>
              <a:gd name="connsiteY13" fmla="*/ 2834617 h 3557546"/>
              <a:gd name="connsiteX14" fmla="*/ 4537301 w 4828242"/>
              <a:gd name="connsiteY14" fmla="*/ 3137589 h 3557546"/>
              <a:gd name="connsiteX15" fmla="*/ 4610622 w 4828242"/>
              <a:gd name="connsiteY15" fmla="*/ 3408167 h 3557546"/>
              <a:gd name="connsiteX16" fmla="*/ 2855683 w 4828242"/>
              <a:gd name="connsiteY16" fmla="*/ 3434967 h 3557546"/>
              <a:gd name="connsiteX17" fmla="*/ 282401 w 4828242"/>
              <a:gd name="connsiteY17" fmla="*/ 3355916 h 3557546"/>
              <a:gd name="connsiteX0" fmla="*/ 265741 w 4811582"/>
              <a:gd name="connsiteY0" fmla="*/ 3355916 h 3531881"/>
              <a:gd name="connsiteX1" fmla="*/ 191002 w 4811582"/>
              <a:gd name="connsiteY1" fmla="*/ 259017 h 3531881"/>
              <a:gd name="connsiteX2" fmla="*/ 2115832 w 4811582"/>
              <a:gd name="connsiteY2" fmla="*/ 166800 h 3531881"/>
              <a:gd name="connsiteX3" fmla="*/ 4758488 w 4811582"/>
              <a:gd name="connsiteY3" fmla="*/ 173611 h 3531881"/>
              <a:gd name="connsiteX4" fmla="*/ 4811582 w 4811582"/>
              <a:gd name="connsiteY4" fmla="*/ 446974 h 3531881"/>
              <a:gd name="connsiteX5" fmla="*/ 4719430 w 4811582"/>
              <a:gd name="connsiteY5" fmla="*/ 767229 h 3531881"/>
              <a:gd name="connsiteX6" fmla="*/ 4700754 w 4811582"/>
              <a:gd name="connsiteY6" fmla="*/ 1023639 h 3531881"/>
              <a:gd name="connsiteX7" fmla="*/ 4677177 w 4811582"/>
              <a:gd name="connsiteY7" fmla="*/ 1272444 h 3531881"/>
              <a:gd name="connsiteX8" fmla="*/ 4665707 w 4811582"/>
              <a:gd name="connsiteY8" fmla="*/ 1514990 h 3531881"/>
              <a:gd name="connsiteX9" fmla="*/ 4634921 w 4811582"/>
              <a:gd name="connsiteY9" fmla="*/ 1810795 h 3531881"/>
              <a:gd name="connsiteX10" fmla="*/ 4627101 w 4811582"/>
              <a:gd name="connsiteY10" fmla="*/ 2076720 h 3531881"/>
              <a:gd name="connsiteX11" fmla="*/ 4563091 w 4811582"/>
              <a:gd name="connsiteY11" fmla="*/ 2313913 h 3531881"/>
              <a:gd name="connsiteX12" fmla="*/ 4590201 w 4811582"/>
              <a:gd name="connsiteY12" fmla="*/ 2579362 h 3531881"/>
              <a:gd name="connsiteX13" fmla="*/ 4545176 w 4811582"/>
              <a:gd name="connsiteY13" fmla="*/ 2834617 h 3531881"/>
              <a:gd name="connsiteX14" fmla="*/ 4520641 w 4811582"/>
              <a:gd name="connsiteY14" fmla="*/ 3137589 h 3531881"/>
              <a:gd name="connsiteX15" fmla="*/ 4593962 w 4811582"/>
              <a:gd name="connsiteY15" fmla="*/ 3408167 h 3531881"/>
              <a:gd name="connsiteX16" fmla="*/ 2839023 w 4811582"/>
              <a:gd name="connsiteY16" fmla="*/ 3434967 h 3531881"/>
              <a:gd name="connsiteX17" fmla="*/ 265741 w 4811582"/>
              <a:gd name="connsiteY17" fmla="*/ 3355916 h 3531881"/>
              <a:gd name="connsiteX0" fmla="*/ 257731 w 4818816"/>
              <a:gd name="connsiteY0" fmla="*/ 3334927 h 3516720"/>
              <a:gd name="connsiteX1" fmla="*/ 198236 w 4818816"/>
              <a:gd name="connsiteY1" fmla="*/ 257584 h 3516720"/>
              <a:gd name="connsiteX2" fmla="*/ 2123066 w 4818816"/>
              <a:gd name="connsiteY2" fmla="*/ 165367 h 3516720"/>
              <a:gd name="connsiteX3" fmla="*/ 4765722 w 4818816"/>
              <a:gd name="connsiteY3" fmla="*/ 172178 h 3516720"/>
              <a:gd name="connsiteX4" fmla="*/ 4818816 w 4818816"/>
              <a:gd name="connsiteY4" fmla="*/ 445541 h 3516720"/>
              <a:gd name="connsiteX5" fmla="*/ 4726664 w 4818816"/>
              <a:gd name="connsiteY5" fmla="*/ 765796 h 3516720"/>
              <a:gd name="connsiteX6" fmla="*/ 4707988 w 4818816"/>
              <a:gd name="connsiteY6" fmla="*/ 1022206 h 3516720"/>
              <a:gd name="connsiteX7" fmla="*/ 4684411 w 4818816"/>
              <a:gd name="connsiteY7" fmla="*/ 1271011 h 3516720"/>
              <a:gd name="connsiteX8" fmla="*/ 4672941 w 4818816"/>
              <a:gd name="connsiteY8" fmla="*/ 1513557 h 3516720"/>
              <a:gd name="connsiteX9" fmla="*/ 4642155 w 4818816"/>
              <a:gd name="connsiteY9" fmla="*/ 1809362 h 3516720"/>
              <a:gd name="connsiteX10" fmla="*/ 4634335 w 4818816"/>
              <a:gd name="connsiteY10" fmla="*/ 2075287 h 3516720"/>
              <a:gd name="connsiteX11" fmla="*/ 4570325 w 4818816"/>
              <a:gd name="connsiteY11" fmla="*/ 2312480 h 3516720"/>
              <a:gd name="connsiteX12" fmla="*/ 4597435 w 4818816"/>
              <a:gd name="connsiteY12" fmla="*/ 2577929 h 3516720"/>
              <a:gd name="connsiteX13" fmla="*/ 4552410 w 4818816"/>
              <a:gd name="connsiteY13" fmla="*/ 2833184 h 3516720"/>
              <a:gd name="connsiteX14" fmla="*/ 4527875 w 4818816"/>
              <a:gd name="connsiteY14" fmla="*/ 3136156 h 3516720"/>
              <a:gd name="connsiteX15" fmla="*/ 4601196 w 4818816"/>
              <a:gd name="connsiteY15" fmla="*/ 3406734 h 3516720"/>
              <a:gd name="connsiteX16" fmla="*/ 2846257 w 4818816"/>
              <a:gd name="connsiteY16" fmla="*/ 3433534 h 3516720"/>
              <a:gd name="connsiteX17" fmla="*/ 257731 w 4818816"/>
              <a:gd name="connsiteY17" fmla="*/ 3334927 h 3516720"/>
              <a:gd name="connsiteX0" fmla="*/ 257732 w 4818817"/>
              <a:gd name="connsiteY0" fmla="*/ 3334927 h 3516720"/>
              <a:gd name="connsiteX1" fmla="*/ 198237 w 4818817"/>
              <a:gd name="connsiteY1" fmla="*/ 257584 h 3516720"/>
              <a:gd name="connsiteX2" fmla="*/ 2123067 w 4818817"/>
              <a:gd name="connsiteY2" fmla="*/ 165367 h 3516720"/>
              <a:gd name="connsiteX3" fmla="*/ 4765723 w 4818817"/>
              <a:gd name="connsiteY3" fmla="*/ 172178 h 3516720"/>
              <a:gd name="connsiteX4" fmla="*/ 4818817 w 4818817"/>
              <a:gd name="connsiteY4" fmla="*/ 445541 h 3516720"/>
              <a:gd name="connsiteX5" fmla="*/ 4726665 w 4818817"/>
              <a:gd name="connsiteY5" fmla="*/ 765796 h 3516720"/>
              <a:gd name="connsiteX6" fmla="*/ 4707989 w 4818817"/>
              <a:gd name="connsiteY6" fmla="*/ 1022206 h 3516720"/>
              <a:gd name="connsiteX7" fmla="*/ 4684412 w 4818817"/>
              <a:gd name="connsiteY7" fmla="*/ 1271011 h 3516720"/>
              <a:gd name="connsiteX8" fmla="*/ 4672942 w 4818817"/>
              <a:gd name="connsiteY8" fmla="*/ 1513557 h 3516720"/>
              <a:gd name="connsiteX9" fmla="*/ 4642156 w 4818817"/>
              <a:gd name="connsiteY9" fmla="*/ 1809362 h 3516720"/>
              <a:gd name="connsiteX10" fmla="*/ 4634336 w 4818817"/>
              <a:gd name="connsiteY10" fmla="*/ 2075287 h 3516720"/>
              <a:gd name="connsiteX11" fmla="*/ 4570326 w 4818817"/>
              <a:gd name="connsiteY11" fmla="*/ 2312480 h 3516720"/>
              <a:gd name="connsiteX12" fmla="*/ 4597436 w 4818817"/>
              <a:gd name="connsiteY12" fmla="*/ 2577929 h 3516720"/>
              <a:gd name="connsiteX13" fmla="*/ 4552411 w 4818817"/>
              <a:gd name="connsiteY13" fmla="*/ 2833184 h 3516720"/>
              <a:gd name="connsiteX14" fmla="*/ 4527876 w 4818817"/>
              <a:gd name="connsiteY14" fmla="*/ 3136156 h 3516720"/>
              <a:gd name="connsiteX15" fmla="*/ 4601197 w 4818817"/>
              <a:gd name="connsiteY15" fmla="*/ 3406734 h 3516720"/>
              <a:gd name="connsiteX16" fmla="*/ 2846258 w 4818817"/>
              <a:gd name="connsiteY16" fmla="*/ 3433534 h 3516720"/>
              <a:gd name="connsiteX17" fmla="*/ 257732 w 4818817"/>
              <a:gd name="connsiteY17" fmla="*/ 3334927 h 3516720"/>
              <a:gd name="connsiteX0" fmla="*/ 258620 w 4819705"/>
              <a:gd name="connsiteY0" fmla="*/ 3332775 h 3514568"/>
              <a:gd name="connsiteX1" fmla="*/ 199125 w 4819705"/>
              <a:gd name="connsiteY1" fmla="*/ 255432 h 3514568"/>
              <a:gd name="connsiteX2" fmla="*/ 2123955 w 4819705"/>
              <a:gd name="connsiteY2" fmla="*/ 163215 h 3514568"/>
              <a:gd name="connsiteX3" fmla="*/ 4766611 w 4819705"/>
              <a:gd name="connsiteY3" fmla="*/ 170026 h 3514568"/>
              <a:gd name="connsiteX4" fmla="*/ 4819705 w 4819705"/>
              <a:gd name="connsiteY4" fmla="*/ 443389 h 3514568"/>
              <a:gd name="connsiteX5" fmla="*/ 4727553 w 4819705"/>
              <a:gd name="connsiteY5" fmla="*/ 763644 h 3514568"/>
              <a:gd name="connsiteX6" fmla="*/ 4708877 w 4819705"/>
              <a:gd name="connsiteY6" fmla="*/ 1020054 h 3514568"/>
              <a:gd name="connsiteX7" fmla="*/ 4685300 w 4819705"/>
              <a:gd name="connsiteY7" fmla="*/ 1268859 h 3514568"/>
              <a:gd name="connsiteX8" fmla="*/ 4673830 w 4819705"/>
              <a:gd name="connsiteY8" fmla="*/ 1511405 h 3514568"/>
              <a:gd name="connsiteX9" fmla="*/ 4643044 w 4819705"/>
              <a:gd name="connsiteY9" fmla="*/ 1807210 h 3514568"/>
              <a:gd name="connsiteX10" fmla="*/ 4635224 w 4819705"/>
              <a:gd name="connsiteY10" fmla="*/ 2073135 h 3514568"/>
              <a:gd name="connsiteX11" fmla="*/ 4571214 w 4819705"/>
              <a:gd name="connsiteY11" fmla="*/ 2310328 h 3514568"/>
              <a:gd name="connsiteX12" fmla="*/ 4598324 w 4819705"/>
              <a:gd name="connsiteY12" fmla="*/ 2575777 h 3514568"/>
              <a:gd name="connsiteX13" fmla="*/ 4553299 w 4819705"/>
              <a:gd name="connsiteY13" fmla="*/ 2831032 h 3514568"/>
              <a:gd name="connsiteX14" fmla="*/ 4528764 w 4819705"/>
              <a:gd name="connsiteY14" fmla="*/ 3134004 h 3514568"/>
              <a:gd name="connsiteX15" fmla="*/ 4602085 w 4819705"/>
              <a:gd name="connsiteY15" fmla="*/ 3404582 h 3514568"/>
              <a:gd name="connsiteX16" fmla="*/ 2847146 w 4819705"/>
              <a:gd name="connsiteY16" fmla="*/ 3431382 h 3514568"/>
              <a:gd name="connsiteX17" fmla="*/ 258620 w 4819705"/>
              <a:gd name="connsiteY17" fmla="*/ 3332775 h 3514568"/>
              <a:gd name="connsiteX0" fmla="*/ 253179 w 4814264"/>
              <a:gd name="connsiteY0" fmla="*/ 3267210 h 3449003"/>
              <a:gd name="connsiteX1" fmla="*/ 193684 w 4814264"/>
              <a:gd name="connsiteY1" fmla="*/ 189867 h 3449003"/>
              <a:gd name="connsiteX2" fmla="*/ 2118514 w 4814264"/>
              <a:gd name="connsiteY2" fmla="*/ 97650 h 3449003"/>
              <a:gd name="connsiteX3" fmla="*/ 4761170 w 4814264"/>
              <a:gd name="connsiteY3" fmla="*/ 104461 h 3449003"/>
              <a:gd name="connsiteX4" fmla="*/ 4814264 w 4814264"/>
              <a:gd name="connsiteY4" fmla="*/ 377824 h 3449003"/>
              <a:gd name="connsiteX5" fmla="*/ 4722112 w 4814264"/>
              <a:gd name="connsiteY5" fmla="*/ 698079 h 3449003"/>
              <a:gd name="connsiteX6" fmla="*/ 4703436 w 4814264"/>
              <a:gd name="connsiteY6" fmla="*/ 954489 h 3449003"/>
              <a:gd name="connsiteX7" fmla="*/ 4679859 w 4814264"/>
              <a:gd name="connsiteY7" fmla="*/ 1203294 h 3449003"/>
              <a:gd name="connsiteX8" fmla="*/ 4668389 w 4814264"/>
              <a:gd name="connsiteY8" fmla="*/ 1445840 h 3449003"/>
              <a:gd name="connsiteX9" fmla="*/ 4637603 w 4814264"/>
              <a:gd name="connsiteY9" fmla="*/ 1741645 h 3449003"/>
              <a:gd name="connsiteX10" fmla="*/ 4629783 w 4814264"/>
              <a:gd name="connsiteY10" fmla="*/ 2007570 h 3449003"/>
              <a:gd name="connsiteX11" fmla="*/ 4565773 w 4814264"/>
              <a:gd name="connsiteY11" fmla="*/ 2244763 h 3449003"/>
              <a:gd name="connsiteX12" fmla="*/ 4592883 w 4814264"/>
              <a:gd name="connsiteY12" fmla="*/ 2510212 h 3449003"/>
              <a:gd name="connsiteX13" fmla="*/ 4547858 w 4814264"/>
              <a:gd name="connsiteY13" fmla="*/ 2765467 h 3449003"/>
              <a:gd name="connsiteX14" fmla="*/ 4523323 w 4814264"/>
              <a:gd name="connsiteY14" fmla="*/ 3068439 h 3449003"/>
              <a:gd name="connsiteX15" fmla="*/ 4596644 w 4814264"/>
              <a:gd name="connsiteY15" fmla="*/ 3339017 h 3449003"/>
              <a:gd name="connsiteX16" fmla="*/ 2841705 w 4814264"/>
              <a:gd name="connsiteY16" fmla="*/ 3365817 h 3449003"/>
              <a:gd name="connsiteX17" fmla="*/ 253179 w 4814264"/>
              <a:gd name="connsiteY17" fmla="*/ 3267210 h 3449003"/>
              <a:gd name="connsiteX0" fmla="*/ 257732 w 4818817"/>
              <a:gd name="connsiteY0" fmla="*/ 3342599 h 3524392"/>
              <a:gd name="connsiteX1" fmla="*/ 198237 w 4818817"/>
              <a:gd name="connsiteY1" fmla="*/ 265256 h 3524392"/>
              <a:gd name="connsiteX2" fmla="*/ 2123067 w 4818817"/>
              <a:gd name="connsiteY2" fmla="*/ 153483 h 3524392"/>
              <a:gd name="connsiteX3" fmla="*/ 4765723 w 4818817"/>
              <a:gd name="connsiteY3" fmla="*/ 179850 h 3524392"/>
              <a:gd name="connsiteX4" fmla="*/ 4818817 w 4818817"/>
              <a:gd name="connsiteY4" fmla="*/ 453213 h 3524392"/>
              <a:gd name="connsiteX5" fmla="*/ 4726665 w 4818817"/>
              <a:gd name="connsiteY5" fmla="*/ 773468 h 3524392"/>
              <a:gd name="connsiteX6" fmla="*/ 4707989 w 4818817"/>
              <a:gd name="connsiteY6" fmla="*/ 1029878 h 3524392"/>
              <a:gd name="connsiteX7" fmla="*/ 4684412 w 4818817"/>
              <a:gd name="connsiteY7" fmla="*/ 1278683 h 3524392"/>
              <a:gd name="connsiteX8" fmla="*/ 4672942 w 4818817"/>
              <a:gd name="connsiteY8" fmla="*/ 1521229 h 3524392"/>
              <a:gd name="connsiteX9" fmla="*/ 4642156 w 4818817"/>
              <a:gd name="connsiteY9" fmla="*/ 1817034 h 3524392"/>
              <a:gd name="connsiteX10" fmla="*/ 4634336 w 4818817"/>
              <a:gd name="connsiteY10" fmla="*/ 2082959 h 3524392"/>
              <a:gd name="connsiteX11" fmla="*/ 4570326 w 4818817"/>
              <a:gd name="connsiteY11" fmla="*/ 2320152 h 3524392"/>
              <a:gd name="connsiteX12" fmla="*/ 4597436 w 4818817"/>
              <a:gd name="connsiteY12" fmla="*/ 2585601 h 3524392"/>
              <a:gd name="connsiteX13" fmla="*/ 4552411 w 4818817"/>
              <a:gd name="connsiteY13" fmla="*/ 2840856 h 3524392"/>
              <a:gd name="connsiteX14" fmla="*/ 4527876 w 4818817"/>
              <a:gd name="connsiteY14" fmla="*/ 3143828 h 3524392"/>
              <a:gd name="connsiteX15" fmla="*/ 4601197 w 4818817"/>
              <a:gd name="connsiteY15" fmla="*/ 3414406 h 3524392"/>
              <a:gd name="connsiteX16" fmla="*/ 2846258 w 4818817"/>
              <a:gd name="connsiteY16" fmla="*/ 3441206 h 3524392"/>
              <a:gd name="connsiteX17" fmla="*/ 257732 w 4818817"/>
              <a:gd name="connsiteY17" fmla="*/ 3342599 h 3524392"/>
              <a:gd name="connsiteX0" fmla="*/ 290296 w 4851381"/>
              <a:gd name="connsiteY0" fmla="*/ 3273054 h 3454847"/>
              <a:gd name="connsiteX1" fmla="*/ 230801 w 4851381"/>
              <a:gd name="connsiteY1" fmla="*/ 195711 h 3454847"/>
              <a:gd name="connsiteX2" fmla="*/ 2155631 w 4851381"/>
              <a:gd name="connsiteY2" fmla="*/ 83938 h 3454847"/>
              <a:gd name="connsiteX3" fmla="*/ 4798287 w 4851381"/>
              <a:gd name="connsiteY3" fmla="*/ 110305 h 3454847"/>
              <a:gd name="connsiteX4" fmla="*/ 4851381 w 4851381"/>
              <a:gd name="connsiteY4" fmla="*/ 383668 h 3454847"/>
              <a:gd name="connsiteX5" fmla="*/ 4759229 w 4851381"/>
              <a:gd name="connsiteY5" fmla="*/ 703923 h 3454847"/>
              <a:gd name="connsiteX6" fmla="*/ 4740553 w 4851381"/>
              <a:gd name="connsiteY6" fmla="*/ 960333 h 3454847"/>
              <a:gd name="connsiteX7" fmla="*/ 4716976 w 4851381"/>
              <a:gd name="connsiteY7" fmla="*/ 1209138 h 3454847"/>
              <a:gd name="connsiteX8" fmla="*/ 4705506 w 4851381"/>
              <a:gd name="connsiteY8" fmla="*/ 1451684 h 3454847"/>
              <a:gd name="connsiteX9" fmla="*/ 4674720 w 4851381"/>
              <a:gd name="connsiteY9" fmla="*/ 1747489 h 3454847"/>
              <a:gd name="connsiteX10" fmla="*/ 4666900 w 4851381"/>
              <a:gd name="connsiteY10" fmla="*/ 2013414 h 3454847"/>
              <a:gd name="connsiteX11" fmla="*/ 4602890 w 4851381"/>
              <a:gd name="connsiteY11" fmla="*/ 2250607 h 3454847"/>
              <a:gd name="connsiteX12" fmla="*/ 4630000 w 4851381"/>
              <a:gd name="connsiteY12" fmla="*/ 2516056 h 3454847"/>
              <a:gd name="connsiteX13" fmla="*/ 4584975 w 4851381"/>
              <a:gd name="connsiteY13" fmla="*/ 2771311 h 3454847"/>
              <a:gd name="connsiteX14" fmla="*/ 4560440 w 4851381"/>
              <a:gd name="connsiteY14" fmla="*/ 3074283 h 3454847"/>
              <a:gd name="connsiteX15" fmla="*/ 4633761 w 4851381"/>
              <a:gd name="connsiteY15" fmla="*/ 3344861 h 3454847"/>
              <a:gd name="connsiteX16" fmla="*/ 2878822 w 4851381"/>
              <a:gd name="connsiteY16" fmla="*/ 3371661 h 3454847"/>
              <a:gd name="connsiteX17" fmla="*/ 290296 w 4851381"/>
              <a:gd name="connsiteY17" fmla="*/ 3273054 h 3454847"/>
              <a:gd name="connsiteX0" fmla="*/ 309351 w 4870436"/>
              <a:gd name="connsiteY0" fmla="*/ 3273054 h 3454847"/>
              <a:gd name="connsiteX1" fmla="*/ 249856 w 4870436"/>
              <a:gd name="connsiteY1" fmla="*/ 195711 h 3454847"/>
              <a:gd name="connsiteX2" fmla="*/ 2174686 w 4870436"/>
              <a:gd name="connsiteY2" fmla="*/ 83938 h 3454847"/>
              <a:gd name="connsiteX3" fmla="*/ 4817342 w 4870436"/>
              <a:gd name="connsiteY3" fmla="*/ 110305 h 3454847"/>
              <a:gd name="connsiteX4" fmla="*/ 4870436 w 4870436"/>
              <a:gd name="connsiteY4" fmla="*/ 383668 h 3454847"/>
              <a:gd name="connsiteX5" fmla="*/ 4778284 w 4870436"/>
              <a:gd name="connsiteY5" fmla="*/ 703923 h 3454847"/>
              <a:gd name="connsiteX6" fmla="*/ 4759608 w 4870436"/>
              <a:gd name="connsiteY6" fmla="*/ 960333 h 3454847"/>
              <a:gd name="connsiteX7" fmla="*/ 4736031 w 4870436"/>
              <a:gd name="connsiteY7" fmla="*/ 1209138 h 3454847"/>
              <a:gd name="connsiteX8" fmla="*/ 4724561 w 4870436"/>
              <a:gd name="connsiteY8" fmla="*/ 1451684 h 3454847"/>
              <a:gd name="connsiteX9" fmla="*/ 4693775 w 4870436"/>
              <a:gd name="connsiteY9" fmla="*/ 1747489 h 3454847"/>
              <a:gd name="connsiteX10" fmla="*/ 4685955 w 4870436"/>
              <a:gd name="connsiteY10" fmla="*/ 2013414 h 3454847"/>
              <a:gd name="connsiteX11" fmla="*/ 4621945 w 4870436"/>
              <a:gd name="connsiteY11" fmla="*/ 2250607 h 3454847"/>
              <a:gd name="connsiteX12" fmla="*/ 4649055 w 4870436"/>
              <a:gd name="connsiteY12" fmla="*/ 2516056 h 3454847"/>
              <a:gd name="connsiteX13" fmla="*/ 4604030 w 4870436"/>
              <a:gd name="connsiteY13" fmla="*/ 2771311 h 3454847"/>
              <a:gd name="connsiteX14" fmla="*/ 4579495 w 4870436"/>
              <a:gd name="connsiteY14" fmla="*/ 3074283 h 3454847"/>
              <a:gd name="connsiteX15" fmla="*/ 4652816 w 4870436"/>
              <a:gd name="connsiteY15" fmla="*/ 3344861 h 3454847"/>
              <a:gd name="connsiteX16" fmla="*/ 2897877 w 4870436"/>
              <a:gd name="connsiteY16" fmla="*/ 3371661 h 3454847"/>
              <a:gd name="connsiteX17" fmla="*/ 309351 w 4870436"/>
              <a:gd name="connsiteY17" fmla="*/ 3273054 h 3454847"/>
              <a:gd name="connsiteX0" fmla="*/ 309351 w 4870436"/>
              <a:gd name="connsiteY0" fmla="*/ 3273054 h 3454847"/>
              <a:gd name="connsiteX1" fmla="*/ 249856 w 4870436"/>
              <a:gd name="connsiteY1" fmla="*/ 195711 h 3454847"/>
              <a:gd name="connsiteX2" fmla="*/ 2174686 w 4870436"/>
              <a:gd name="connsiteY2" fmla="*/ 83938 h 3454847"/>
              <a:gd name="connsiteX3" fmla="*/ 4817342 w 4870436"/>
              <a:gd name="connsiteY3" fmla="*/ 110305 h 3454847"/>
              <a:gd name="connsiteX4" fmla="*/ 4870436 w 4870436"/>
              <a:gd name="connsiteY4" fmla="*/ 383668 h 3454847"/>
              <a:gd name="connsiteX5" fmla="*/ 4778284 w 4870436"/>
              <a:gd name="connsiteY5" fmla="*/ 703923 h 3454847"/>
              <a:gd name="connsiteX6" fmla="*/ 4759608 w 4870436"/>
              <a:gd name="connsiteY6" fmla="*/ 960333 h 3454847"/>
              <a:gd name="connsiteX7" fmla="*/ 4736031 w 4870436"/>
              <a:gd name="connsiteY7" fmla="*/ 1209138 h 3454847"/>
              <a:gd name="connsiteX8" fmla="*/ 4724561 w 4870436"/>
              <a:gd name="connsiteY8" fmla="*/ 1451684 h 3454847"/>
              <a:gd name="connsiteX9" fmla="*/ 4693775 w 4870436"/>
              <a:gd name="connsiteY9" fmla="*/ 1747489 h 3454847"/>
              <a:gd name="connsiteX10" fmla="*/ 4685955 w 4870436"/>
              <a:gd name="connsiteY10" fmla="*/ 2013414 h 3454847"/>
              <a:gd name="connsiteX11" fmla="*/ 4621945 w 4870436"/>
              <a:gd name="connsiteY11" fmla="*/ 2250607 h 3454847"/>
              <a:gd name="connsiteX12" fmla="*/ 4649055 w 4870436"/>
              <a:gd name="connsiteY12" fmla="*/ 2516056 h 3454847"/>
              <a:gd name="connsiteX13" fmla="*/ 4604030 w 4870436"/>
              <a:gd name="connsiteY13" fmla="*/ 2771311 h 3454847"/>
              <a:gd name="connsiteX14" fmla="*/ 4579495 w 4870436"/>
              <a:gd name="connsiteY14" fmla="*/ 3074283 h 3454847"/>
              <a:gd name="connsiteX15" fmla="*/ 4652816 w 4870436"/>
              <a:gd name="connsiteY15" fmla="*/ 3344861 h 3454847"/>
              <a:gd name="connsiteX16" fmla="*/ 2897877 w 4870436"/>
              <a:gd name="connsiteY16" fmla="*/ 3371661 h 3454847"/>
              <a:gd name="connsiteX17" fmla="*/ 309351 w 4870436"/>
              <a:gd name="connsiteY17" fmla="*/ 3273054 h 3454847"/>
              <a:gd name="connsiteX0" fmla="*/ 272852 w 4833937"/>
              <a:gd name="connsiteY0" fmla="*/ 3273054 h 3454847"/>
              <a:gd name="connsiteX1" fmla="*/ 213357 w 4833937"/>
              <a:gd name="connsiteY1" fmla="*/ 195711 h 3454847"/>
              <a:gd name="connsiteX2" fmla="*/ 2138187 w 4833937"/>
              <a:gd name="connsiteY2" fmla="*/ 83938 h 3454847"/>
              <a:gd name="connsiteX3" fmla="*/ 4780843 w 4833937"/>
              <a:gd name="connsiteY3" fmla="*/ 110305 h 3454847"/>
              <a:gd name="connsiteX4" fmla="*/ 4833937 w 4833937"/>
              <a:gd name="connsiteY4" fmla="*/ 383668 h 3454847"/>
              <a:gd name="connsiteX5" fmla="*/ 4741785 w 4833937"/>
              <a:gd name="connsiteY5" fmla="*/ 703923 h 3454847"/>
              <a:gd name="connsiteX6" fmla="*/ 4723109 w 4833937"/>
              <a:gd name="connsiteY6" fmla="*/ 960333 h 3454847"/>
              <a:gd name="connsiteX7" fmla="*/ 4699532 w 4833937"/>
              <a:gd name="connsiteY7" fmla="*/ 1209138 h 3454847"/>
              <a:gd name="connsiteX8" fmla="*/ 4688062 w 4833937"/>
              <a:gd name="connsiteY8" fmla="*/ 1451684 h 3454847"/>
              <a:gd name="connsiteX9" fmla="*/ 4657276 w 4833937"/>
              <a:gd name="connsiteY9" fmla="*/ 1747489 h 3454847"/>
              <a:gd name="connsiteX10" fmla="*/ 4649456 w 4833937"/>
              <a:gd name="connsiteY10" fmla="*/ 2013414 h 3454847"/>
              <a:gd name="connsiteX11" fmla="*/ 4585446 w 4833937"/>
              <a:gd name="connsiteY11" fmla="*/ 2250607 h 3454847"/>
              <a:gd name="connsiteX12" fmla="*/ 4612556 w 4833937"/>
              <a:gd name="connsiteY12" fmla="*/ 2516056 h 3454847"/>
              <a:gd name="connsiteX13" fmla="*/ 4567531 w 4833937"/>
              <a:gd name="connsiteY13" fmla="*/ 2771311 h 3454847"/>
              <a:gd name="connsiteX14" fmla="*/ 4542996 w 4833937"/>
              <a:gd name="connsiteY14" fmla="*/ 3074283 h 3454847"/>
              <a:gd name="connsiteX15" fmla="*/ 4616317 w 4833937"/>
              <a:gd name="connsiteY15" fmla="*/ 3344861 h 3454847"/>
              <a:gd name="connsiteX16" fmla="*/ 2861378 w 4833937"/>
              <a:gd name="connsiteY16" fmla="*/ 3371661 h 3454847"/>
              <a:gd name="connsiteX17" fmla="*/ 272852 w 4833937"/>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41785 w 4813610"/>
              <a:gd name="connsiteY5" fmla="*/ 703923 h 3454847"/>
              <a:gd name="connsiteX6" fmla="*/ 4723109 w 4813610"/>
              <a:gd name="connsiteY6" fmla="*/ 960333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60333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60333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60333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699532 w 4813610"/>
              <a:gd name="connsiteY7" fmla="*/ 1209138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6 w 4813610"/>
              <a:gd name="connsiteY11" fmla="*/ 2250607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612556 w 4813610"/>
              <a:gd name="connsiteY12" fmla="*/ 2516056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71311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76200 h 3454847"/>
              <a:gd name="connsiteX14" fmla="*/ 4542996 w 4813610"/>
              <a:gd name="connsiteY14" fmla="*/ 3074283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76200 h 3454847"/>
              <a:gd name="connsiteX14" fmla="*/ 4542996 w 4813610"/>
              <a:gd name="connsiteY14" fmla="*/ 3093839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66422 h 3454847"/>
              <a:gd name="connsiteX14" fmla="*/ 4542996 w 4813610"/>
              <a:gd name="connsiteY14" fmla="*/ 3093839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66422 h 3454847"/>
              <a:gd name="connsiteX14" fmla="*/ 4542996 w 4813610"/>
              <a:gd name="connsiteY14" fmla="*/ 3093839 h 3454847"/>
              <a:gd name="connsiteX15" fmla="*/ 4616317 w 4813610"/>
              <a:gd name="connsiteY15" fmla="*/ 3344861 h 3454847"/>
              <a:gd name="connsiteX16" fmla="*/ 2861378 w 4813610"/>
              <a:gd name="connsiteY16" fmla="*/ 3371661 h 3454847"/>
              <a:gd name="connsiteX17" fmla="*/ 272852 w 4813610"/>
              <a:gd name="connsiteY17" fmla="*/ 3273054 h 3454847"/>
              <a:gd name="connsiteX0" fmla="*/ 272852 w 4813610"/>
              <a:gd name="connsiteY0" fmla="*/ 3273054 h 3454847"/>
              <a:gd name="connsiteX1" fmla="*/ 213357 w 4813610"/>
              <a:gd name="connsiteY1" fmla="*/ 195711 h 3454847"/>
              <a:gd name="connsiteX2" fmla="*/ 2138187 w 4813610"/>
              <a:gd name="connsiteY2" fmla="*/ 83938 h 3454847"/>
              <a:gd name="connsiteX3" fmla="*/ 4780843 w 4813610"/>
              <a:gd name="connsiteY3" fmla="*/ 110305 h 3454847"/>
              <a:gd name="connsiteX4" fmla="*/ 4813610 w 4813610"/>
              <a:gd name="connsiteY4" fmla="*/ 393446 h 3454847"/>
              <a:gd name="connsiteX5" fmla="*/ 4757031 w 4813610"/>
              <a:gd name="connsiteY5" fmla="*/ 708812 h 3454847"/>
              <a:gd name="connsiteX6" fmla="*/ 4723109 w 4813610"/>
              <a:gd name="connsiteY6" fmla="*/ 935887 h 3454847"/>
              <a:gd name="connsiteX7" fmla="*/ 4730023 w 4813610"/>
              <a:gd name="connsiteY7" fmla="*/ 1194471 h 3454847"/>
              <a:gd name="connsiteX8" fmla="*/ 4688062 w 4813610"/>
              <a:gd name="connsiteY8" fmla="*/ 1451684 h 3454847"/>
              <a:gd name="connsiteX9" fmla="*/ 4657276 w 4813610"/>
              <a:gd name="connsiteY9" fmla="*/ 1747489 h 3454847"/>
              <a:gd name="connsiteX10" fmla="*/ 4649456 w 4813610"/>
              <a:gd name="connsiteY10" fmla="*/ 2013414 h 3454847"/>
              <a:gd name="connsiteX11" fmla="*/ 4585447 w 4813610"/>
              <a:gd name="connsiteY11" fmla="*/ 2265274 h 3454847"/>
              <a:gd name="connsiteX12" fmla="*/ 4592229 w 4813610"/>
              <a:gd name="connsiteY12" fmla="*/ 2516057 h 3454847"/>
              <a:gd name="connsiteX13" fmla="*/ 4567531 w 4813610"/>
              <a:gd name="connsiteY13" fmla="*/ 2766422 h 3454847"/>
              <a:gd name="connsiteX14" fmla="*/ 4542996 w 4813610"/>
              <a:gd name="connsiteY14" fmla="*/ 3093839 h 3454847"/>
              <a:gd name="connsiteX15" fmla="*/ 4616317 w 4813610"/>
              <a:gd name="connsiteY15" fmla="*/ 3344861 h 3454847"/>
              <a:gd name="connsiteX16" fmla="*/ 2861378 w 4813610"/>
              <a:gd name="connsiteY16" fmla="*/ 3371661 h 3454847"/>
              <a:gd name="connsiteX17" fmla="*/ 272852 w 4813610"/>
              <a:gd name="connsiteY17" fmla="*/ 3273054 h 3454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3610" h="3454847">
                <a:moveTo>
                  <a:pt x="272852" y="3273054"/>
                </a:moveTo>
                <a:cubicBezTo>
                  <a:pt x="-16031" y="2924622"/>
                  <a:pt x="-133924" y="510630"/>
                  <a:pt x="213357" y="195711"/>
                </a:cubicBezTo>
                <a:cubicBezTo>
                  <a:pt x="483593" y="-76690"/>
                  <a:pt x="1376939" y="98172"/>
                  <a:pt x="2138187" y="83938"/>
                </a:cubicBezTo>
                <a:cubicBezTo>
                  <a:pt x="2899435" y="69704"/>
                  <a:pt x="4715536" y="-113173"/>
                  <a:pt x="4780843" y="110305"/>
                </a:cubicBezTo>
                <a:cubicBezTo>
                  <a:pt x="4729544" y="166069"/>
                  <a:pt x="4725947" y="306409"/>
                  <a:pt x="4813610" y="393446"/>
                </a:cubicBezTo>
                <a:cubicBezTo>
                  <a:pt x="4652868" y="435568"/>
                  <a:pt x="4665608" y="686057"/>
                  <a:pt x="4757031" y="708812"/>
                </a:cubicBezTo>
                <a:cubicBezTo>
                  <a:pt x="4704694" y="757137"/>
                  <a:pt x="4632921" y="825919"/>
                  <a:pt x="4723109" y="935887"/>
                </a:cubicBezTo>
                <a:cubicBezTo>
                  <a:pt x="4640408" y="987297"/>
                  <a:pt x="4640730" y="1152026"/>
                  <a:pt x="4730023" y="1194471"/>
                </a:cubicBezTo>
                <a:cubicBezTo>
                  <a:pt x="4636597" y="1248904"/>
                  <a:pt x="4633494" y="1393539"/>
                  <a:pt x="4688062" y="1451684"/>
                </a:cubicBezTo>
                <a:cubicBezTo>
                  <a:pt x="4656595" y="1471306"/>
                  <a:pt x="4505118" y="1609154"/>
                  <a:pt x="4657276" y="1747489"/>
                </a:cubicBezTo>
                <a:cubicBezTo>
                  <a:pt x="4565503" y="1801405"/>
                  <a:pt x="4584158" y="1988889"/>
                  <a:pt x="4649456" y="2013414"/>
                </a:cubicBezTo>
                <a:cubicBezTo>
                  <a:pt x="4536088" y="2056428"/>
                  <a:pt x="4543405" y="2199974"/>
                  <a:pt x="4585447" y="2265274"/>
                </a:cubicBezTo>
                <a:cubicBezTo>
                  <a:pt x="4519450" y="2322894"/>
                  <a:pt x="4510597" y="2474575"/>
                  <a:pt x="4592229" y="2516057"/>
                </a:cubicBezTo>
                <a:cubicBezTo>
                  <a:pt x="4526000" y="2550562"/>
                  <a:pt x="4472665" y="2701729"/>
                  <a:pt x="4567531" y="2766422"/>
                </a:cubicBezTo>
                <a:cubicBezTo>
                  <a:pt x="4456100" y="2793205"/>
                  <a:pt x="4447026" y="3046741"/>
                  <a:pt x="4542996" y="3093839"/>
                </a:cubicBezTo>
                <a:cubicBezTo>
                  <a:pt x="4471718" y="3159280"/>
                  <a:pt x="4524052" y="3316953"/>
                  <a:pt x="4616317" y="3344861"/>
                </a:cubicBezTo>
                <a:cubicBezTo>
                  <a:pt x="4029474" y="3423759"/>
                  <a:pt x="3585289" y="3383629"/>
                  <a:pt x="2861378" y="3371661"/>
                </a:cubicBezTo>
                <a:cubicBezTo>
                  <a:pt x="2137467" y="3359693"/>
                  <a:pt x="561735" y="3621486"/>
                  <a:pt x="272852" y="3273054"/>
                </a:cubicBezTo>
                <a:close/>
              </a:path>
            </a:pathLst>
          </a:custGeom>
          <a:solidFill>
            <a:srgbClr val="F2F2F2"/>
          </a:solidFill>
        </p:spPr>
        <p:txBody>
          <a:bodyPr tIns="685800" rtlCol="0">
            <a:normAutofit/>
          </a:bodyPr>
          <a:lstStyle>
            <a:lvl1pPr marL="34290" indent="0" algn="ctr">
              <a:lnSpc>
                <a:spcPct val="100000"/>
              </a:lnSpc>
              <a:buFontTx/>
              <a:buNone/>
              <a:defRPr sz="1100"/>
            </a:lvl1pPr>
          </a:lstStyle>
          <a:p>
            <a:pPr lvl="0"/>
            <a:r>
              <a:rPr lang="en-US" noProof="0" smtClean="0"/>
              <a:t>Click icon to add picture</a:t>
            </a:r>
            <a:endParaRPr lang="en-US" noProof="0"/>
          </a:p>
        </p:txBody>
      </p:sp>
      <p:sp>
        <p:nvSpPr>
          <p:cNvPr id="2" name="Title 1"/>
          <p:cNvSpPr>
            <a:spLocks noGrp="1"/>
          </p:cNvSpPr>
          <p:nvPr>
            <p:ph type="ctrTitle"/>
          </p:nvPr>
        </p:nvSpPr>
        <p:spPr>
          <a:xfrm>
            <a:off x="457200" y="446051"/>
            <a:ext cx="4800600" cy="685800"/>
          </a:xfrm>
        </p:spPr>
        <p:txBody>
          <a:bodyPr anchor="ctr">
            <a:normAutofit/>
          </a:bodyPr>
          <a:lstStyle>
            <a:lvl1pPr algn="l">
              <a:defRPr sz="1700"/>
            </a:lvl1pPr>
          </a:lstStyle>
          <a:p>
            <a:r>
              <a:rPr lang="en-US" smtClean="0"/>
              <a:t>Click to edit Master title style</a:t>
            </a:r>
            <a:endParaRPr lang="en-US" dirty="0"/>
          </a:p>
        </p:txBody>
      </p:sp>
      <p:sp>
        <p:nvSpPr>
          <p:cNvPr id="5" name="Text Placeholder 4"/>
          <p:cNvSpPr>
            <a:spLocks noGrp="1"/>
          </p:cNvSpPr>
          <p:nvPr>
            <p:ph type="body" sz="quarter" idx="12"/>
          </p:nvPr>
        </p:nvSpPr>
        <p:spPr>
          <a:xfrm>
            <a:off x="469903" y="4064856"/>
            <a:ext cx="3584415" cy="583346"/>
          </a:xfrm>
        </p:spPr>
        <p:txBody>
          <a:bodyPr>
            <a:normAutofit/>
          </a:bodyPr>
          <a:lstStyle>
            <a:lvl1pPr marL="0" indent="0">
              <a:spcBef>
                <a:spcPts val="600"/>
              </a:spcBef>
              <a:buNone/>
              <a:defRPr sz="1100"/>
            </a:lvl1pPr>
            <a:lvl2pPr marL="0" indent="0">
              <a:buNone/>
              <a:defRPr sz="1100"/>
            </a:lvl2pPr>
            <a:lvl3pPr marL="0" indent="0">
              <a:buNone/>
              <a:defRPr sz="1100"/>
            </a:lvl3pPr>
            <a:lvl4pPr marL="0" indent="0">
              <a:buNone/>
              <a:defRPr sz="1100"/>
            </a:lvl4pPr>
            <a:lvl5pPr marL="0" indent="0">
              <a:buNone/>
              <a:defRPr sz="1100"/>
            </a:lvl5pPr>
          </a:lstStyle>
          <a:p>
            <a:pPr lvl="0"/>
            <a:r>
              <a:rPr lang="en-US" smtClean="0"/>
              <a:t>Click to edit Master text styles</a:t>
            </a:r>
          </a:p>
        </p:txBody>
      </p:sp>
    </p:spTree>
    <p:extLst>
      <p:ext uri="{BB962C8B-B14F-4D97-AF65-F5344CB8AC3E}">
        <p14:creationId xmlns:p14="http://schemas.microsoft.com/office/powerpoint/2010/main" val="3733472120"/>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9FE7CD42-8472-4C26-808F-AE01623C7671}" type="datetimeFigureOut">
              <a:rPr lang="en-US"/>
              <a:pPr>
                <a:defRPr/>
              </a:pPr>
              <a:t>9/13/2025</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E121E374-EB68-4D36-B427-C4BE4815DE76}" type="slidenum">
              <a:rPr lang="en-US"/>
              <a:pPr>
                <a:defRPr/>
              </a:pPr>
              <a:t>‹#›</a:t>
            </a:fld>
            <a:endParaRPr lang="en-US"/>
          </a:p>
        </p:txBody>
      </p:sp>
    </p:spTree>
    <p:extLst>
      <p:ext uri="{BB962C8B-B14F-4D97-AF65-F5344CB8AC3E}">
        <p14:creationId xmlns:p14="http://schemas.microsoft.com/office/powerpoint/2010/main" val="2303405920"/>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9" y="205908"/>
            <a:ext cx="8229023" cy="857250"/>
          </a:xfrm>
          <a:prstGeom prst="rect">
            <a:avLst/>
          </a:prstGeom>
        </p:spPr>
        <p:txBody>
          <a:bodyPr lIns="68468" tIns="34232" rIns="68468" bIns="34232"/>
          <a:lstStyle/>
          <a:p>
            <a:r>
              <a:rPr lang="en-US" smtClean="0"/>
              <a:t>Click to edit Master title style</a:t>
            </a:r>
            <a:endParaRPr lang="en-US"/>
          </a:p>
        </p:txBody>
      </p:sp>
      <p:sp>
        <p:nvSpPr>
          <p:cNvPr id="3" name="Content Placeholder 2"/>
          <p:cNvSpPr>
            <a:spLocks noGrp="1"/>
          </p:cNvSpPr>
          <p:nvPr>
            <p:ph idx="1"/>
          </p:nvPr>
        </p:nvSpPr>
        <p:spPr>
          <a:xfrm>
            <a:off x="457509" y="1199738"/>
            <a:ext cx="8229023" cy="3395382"/>
          </a:xfrm>
          <a:prstGeom prst="rect">
            <a:avLst/>
          </a:prstGeom>
        </p:spPr>
        <p:txBody>
          <a:bodyPr lIns="68468" tIns="34232" rIns="68468" bIns="34232"/>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D4E1F820-060F-4DA8-9792-5DE828AB1A67}" type="datetimeFigureOut">
              <a:rPr lang="en-US"/>
              <a:pPr>
                <a:defRPr/>
              </a:pPr>
              <a:t>9/13/2025</a:t>
            </a:fld>
            <a:endParaRPr lang="en-US"/>
          </a:p>
        </p:txBody>
      </p:sp>
      <p:sp>
        <p:nvSpPr>
          <p:cNvPr id="5" name="Footer Placeholder 4"/>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6" name="Slide Number Placeholder 5"/>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FB36E459-AFF5-4144-9BB8-7BD5FABA6E36}" type="slidenum">
              <a:rPr lang="en-US"/>
              <a:pPr>
                <a:defRPr/>
              </a:pPr>
              <a:t>‹#›</a:t>
            </a:fld>
            <a:endParaRPr lang="en-US"/>
          </a:p>
        </p:txBody>
      </p:sp>
    </p:spTree>
    <p:extLst>
      <p:ext uri="{BB962C8B-B14F-4D97-AF65-F5344CB8AC3E}">
        <p14:creationId xmlns:p14="http://schemas.microsoft.com/office/powerpoint/2010/main" val="33510210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Freeform 3"/>
          <p:cNvSpPr/>
          <p:nvPr/>
        </p:nvSpPr>
        <p:spPr>
          <a:xfrm>
            <a:off x="284163" y="3426621"/>
            <a:ext cx="8577262" cy="1507331"/>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61588"/>
              <a:gd name="connsiteX1" fmla="*/ 25000 w 11793272"/>
              <a:gd name="connsiteY1" fmla="*/ 325731 h 2861588"/>
              <a:gd name="connsiteX2" fmla="*/ 11521555 w 11793272"/>
              <a:gd name="connsiteY2" fmla="*/ 339750 h 2861588"/>
              <a:gd name="connsiteX3" fmla="*/ 11744729 w 11793272"/>
              <a:gd name="connsiteY3" fmla="*/ 2824670 h 2861588"/>
              <a:gd name="connsiteX4" fmla="*/ 9318981 w 11793272"/>
              <a:gd name="connsiteY4" fmla="*/ 1809538 h 2861588"/>
              <a:gd name="connsiteX5" fmla="*/ 6607042 w 11793272"/>
              <a:gd name="connsiteY5" fmla="*/ 1542077 h 2861588"/>
              <a:gd name="connsiteX6" fmla="*/ 779991 w 11793272"/>
              <a:gd name="connsiteY6" fmla="*/ 1343220 h 2861588"/>
              <a:gd name="connsiteX7" fmla="*/ 72884 w 11793272"/>
              <a:gd name="connsiteY7" fmla="*/ 949226 h 2861588"/>
              <a:gd name="connsiteX0" fmla="*/ 72884 w 11710937"/>
              <a:gd name="connsiteY0" fmla="*/ 949226 h 1896627"/>
              <a:gd name="connsiteX1" fmla="*/ 25000 w 11710937"/>
              <a:gd name="connsiteY1" fmla="*/ 325731 h 1896627"/>
              <a:gd name="connsiteX2" fmla="*/ 11521555 w 11710937"/>
              <a:gd name="connsiteY2" fmla="*/ 339750 h 1896627"/>
              <a:gd name="connsiteX3" fmla="*/ 11511973 w 11710937"/>
              <a:gd name="connsiteY3" fmla="*/ 1561135 h 1896627"/>
              <a:gd name="connsiteX4" fmla="*/ 9318981 w 11710937"/>
              <a:gd name="connsiteY4" fmla="*/ 1809538 h 1896627"/>
              <a:gd name="connsiteX5" fmla="*/ 6607042 w 11710937"/>
              <a:gd name="connsiteY5" fmla="*/ 1542077 h 1896627"/>
              <a:gd name="connsiteX6" fmla="*/ 779991 w 11710937"/>
              <a:gd name="connsiteY6" fmla="*/ 1343220 h 1896627"/>
              <a:gd name="connsiteX7" fmla="*/ 72884 w 11710937"/>
              <a:gd name="connsiteY7" fmla="*/ 949226 h 1896627"/>
              <a:gd name="connsiteX0" fmla="*/ 72884 w 11710937"/>
              <a:gd name="connsiteY0" fmla="*/ 949226 h 1653374"/>
              <a:gd name="connsiteX1" fmla="*/ 25000 w 11710937"/>
              <a:gd name="connsiteY1" fmla="*/ 325731 h 1653374"/>
              <a:gd name="connsiteX2" fmla="*/ 11521555 w 11710937"/>
              <a:gd name="connsiteY2" fmla="*/ 339750 h 1653374"/>
              <a:gd name="connsiteX3" fmla="*/ 11511973 w 11710937"/>
              <a:gd name="connsiteY3" fmla="*/ 1561135 h 1653374"/>
              <a:gd name="connsiteX4" fmla="*/ 6607042 w 11710937"/>
              <a:gd name="connsiteY4" fmla="*/ 1542077 h 1653374"/>
              <a:gd name="connsiteX5" fmla="*/ 779991 w 11710937"/>
              <a:gd name="connsiteY5" fmla="*/ 1343220 h 1653374"/>
              <a:gd name="connsiteX6" fmla="*/ 72884 w 11710937"/>
              <a:gd name="connsiteY6" fmla="*/ 949226 h 1653374"/>
              <a:gd name="connsiteX0" fmla="*/ 72884 w 11710937"/>
              <a:gd name="connsiteY0" fmla="*/ 949226 h 1612841"/>
              <a:gd name="connsiteX1" fmla="*/ 25000 w 11710937"/>
              <a:gd name="connsiteY1" fmla="*/ 325731 h 1612841"/>
              <a:gd name="connsiteX2" fmla="*/ 11521555 w 11710937"/>
              <a:gd name="connsiteY2" fmla="*/ 339750 h 1612841"/>
              <a:gd name="connsiteX3" fmla="*/ 11511973 w 11710937"/>
              <a:gd name="connsiteY3" fmla="*/ 1561135 h 1612841"/>
              <a:gd name="connsiteX4" fmla="*/ 779991 w 11710937"/>
              <a:gd name="connsiteY4" fmla="*/ 1343220 h 1612841"/>
              <a:gd name="connsiteX5" fmla="*/ 72884 w 11710937"/>
              <a:gd name="connsiteY5" fmla="*/ 949226 h 1612841"/>
              <a:gd name="connsiteX0" fmla="*/ 72884 w 11710937"/>
              <a:gd name="connsiteY0" fmla="*/ 949226 h 1574423"/>
              <a:gd name="connsiteX1" fmla="*/ 25000 w 11710937"/>
              <a:gd name="connsiteY1" fmla="*/ 325731 h 1574423"/>
              <a:gd name="connsiteX2" fmla="*/ 11521555 w 11710937"/>
              <a:gd name="connsiteY2" fmla="*/ 339750 h 1574423"/>
              <a:gd name="connsiteX3" fmla="*/ 11511973 w 11710937"/>
              <a:gd name="connsiteY3" fmla="*/ 1561135 h 1574423"/>
              <a:gd name="connsiteX4" fmla="*/ 72884 w 11710937"/>
              <a:gd name="connsiteY4" fmla="*/ 949226 h 1574423"/>
              <a:gd name="connsiteX0" fmla="*/ 617694 w 11690481"/>
              <a:gd name="connsiteY0" fmla="*/ 1597618 h 1703341"/>
              <a:gd name="connsiteX1" fmla="*/ 4544 w 11690481"/>
              <a:gd name="connsiteY1" fmla="*/ 325731 h 1703341"/>
              <a:gd name="connsiteX2" fmla="*/ 11501099 w 11690481"/>
              <a:gd name="connsiteY2" fmla="*/ 339750 h 1703341"/>
              <a:gd name="connsiteX3" fmla="*/ 11491517 w 11690481"/>
              <a:gd name="connsiteY3" fmla="*/ 1561135 h 1703341"/>
              <a:gd name="connsiteX4" fmla="*/ 617694 w 11690481"/>
              <a:gd name="connsiteY4" fmla="*/ 1597618 h 1703341"/>
              <a:gd name="connsiteX0" fmla="*/ 621348 w 11694135"/>
              <a:gd name="connsiteY0" fmla="*/ 1597618 h 1703341"/>
              <a:gd name="connsiteX1" fmla="*/ 8198 w 11694135"/>
              <a:gd name="connsiteY1" fmla="*/ 325731 h 1703341"/>
              <a:gd name="connsiteX2" fmla="*/ 11504753 w 11694135"/>
              <a:gd name="connsiteY2" fmla="*/ 339750 h 1703341"/>
              <a:gd name="connsiteX3" fmla="*/ 11495171 w 11694135"/>
              <a:gd name="connsiteY3" fmla="*/ 1561135 h 1703341"/>
              <a:gd name="connsiteX4" fmla="*/ 621348 w 11694135"/>
              <a:gd name="connsiteY4" fmla="*/ 1597618 h 1703341"/>
              <a:gd name="connsiteX0" fmla="*/ 621348 w 11694135"/>
              <a:gd name="connsiteY0" fmla="*/ 1597618 h 1688762"/>
              <a:gd name="connsiteX1" fmla="*/ 8198 w 11694135"/>
              <a:gd name="connsiteY1" fmla="*/ 325731 h 1688762"/>
              <a:gd name="connsiteX2" fmla="*/ 11504753 w 11694135"/>
              <a:gd name="connsiteY2" fmla="*/ 339750 h 1688762"/>
              <a:gd name="connsiteX3" fmla="*/ 11495171 w 11694135"/>
              <a:gd name="connsiteY3" fmla="*/ 1561135 h 1688762"/>
              <a:gd name="connsiteX4" fmla="*/ 621348 w 11694135"/>
              <a:gd name="connsiteY4" fmla="*/ 1597618 h 1688762"/>
              <a:gd name="connsiteX0" fmla="*/ 621348 w 11694135"/>
              <a:gd name="connsiteY0" fmla="*/ 1597618 h 1662080"/>
              <a:gd name="connsiteX1" fmla="*/ 8198 w 11694135"/>
              <a:gd name="connsiteY1" fmla="*/ 325731 h 1662080"/>
              <a:gd name="connsiteX2" fmla="*/ 11504753 w 11694135"/>
              <a:gd name="connsiteY2" fmla="*/ 339750 h 1662080"/>
              <a:gd name="connsiteX3" fmla="*/ 11495171 w 11694135"/>
              <a:gd name="connsiteY3" fmla="*/ 1561135 h 1662080"/>
              <a:gd name="connsiteX4" fmla="*/ 621348 w 11694135"/>
              <a:gd name="connsiteY4" fmla="*/ 1597618 h 1662080"/>
              <a:gd name="connsiteX0" fmla="*/ 620181 w 11692968"/>
              <a:gd name="connsiteY0" fmla="*/ 1597618 h 1720193"/>
              <a:gd name="connsiteX1" fmla="*/ 7031 w 11692968"/>
              <a:gd name="connsiteY1" fmla="*/ 325731 h 1720193"/>
              <a:gd name="connsiteX2" fmla="*/ 11503586 w 11692968"/>
              <a:gd name="connsiteY2" fmla="*/ 339750 h 1720193"/>
              <a:gd name="connsiteX3" fmla="*/ 11494004 w 11692968"/>
              <a:gd name="connsiteY3" fmla="*/ 1561135 h 1720193"/>
              <a:gd name="connsiteX4" fmla="*/ 620181 w 11692968"/>
              <a:gd name="connsiteY4" fmla="*/ 1597618 h 1720193"/>
              <a:gd name="connsiteX0" fmla="*/ 620181 w 12450520"/>
              <a:gd name="connsiteY0" fmla="*/ 1597618 h 1720193"/>
              <a:gd name="connsiteX1" fmla="*/ 7031 w 12450520"/>
              <a:gd name="connsiteY1" fmla="*/ 325731 h 1720193"/>
              <a:gd name="connsiteX2" fmla="*/ 11503586 w 12450520"/>
              <a:gd name="connsiteY2" fmla="*/ 339750 h 1720193"/>
              <a:gd name="connsiteX3" fmla="*/ 11494004 w 12450520"/>
              <a:gd name="connsiteY3" fmla="*/ 1561135 h 1720193"/>
              <a:gd name="connsiteX4" fmla="*/ 620181 w 12450520"/>
              <a:gd name="connsiteY4" fmla="*/ 1597618 h 1720193"/>
              <a:gd name="connsiteX0" fmla="*/ 620181 w 11934165"/>
              <a:gd name="connsiteY0" fmla="*/ 1597618 h 1749216"/>
              <a:gd name="connsiteX1" fmla="*/ 7031 w 11934165"/>
              <a:gd name="connsiteY1" fmla="*/ 325731 h 1749216"/>
              <a:gd name="connsiteX2" fmla="*/ 11503586 w 11934165"/>
              <a:gd name="connsiteY2" fmla="*/ 339750 h 1749216"/>
              <a:gd name="connsiteX3" fmla="*/ 11494004 w 11934165"/>
              <a:gd name="connsiteY3" fmla="*/ 1561135 h 1749216"/>
              <a:gd name="connsiteX4" fmla="*/ 620181 w 11934165"/>
              <a:gd name="connsiteY4" fmla="*/ 1597618 h 1749216"/>
              <a:gd name="connsiteX0" fmla="*/ 1033040 w 12145908"/>
              <a:gd name="connsiteY0" fmla="*/ 1597618 h 1824462"/>
              <a:gd name="connsiteX1" fmla="*/ 419890 w 12145908"/>
              <a:gd name="connsiteY1" fmla="*/ 325731 h 1824462"/>
              <a:gd name="connsiteX2" fmla="*/ 11916445 w 12145908"/>
              <a:gd name="connsiteY2" fmla="*/ 339750 h 1824462"/>
              <a:gd name="connsiteX3" fmla="*/ 11441351 w 12145908"/>
              <a:gd name="connsiteY3" fmla="*/ 1710764 h 1824462"/>
              <a:gd name="connsiteX4" fmla="*/ 1033040 w 12145908"/>
              <a:gd name="connsiteY4" fmla="*/ 1597618 h 1824462"/>
              <a:gd name="connsiteX0" fmla="*/ 1033040 w 12145908"/>
              <a:gd name="connsiteY0" fmla="*/ 1597618 h 1824462"/>
              <a:gd name="connsiteX1" fmla="*/ 419890 w 12145908"/>
              <a:gd name="connsiteY1" fmla="*/ 325731 h 1824462"/>
              <a:gd name="connsiteX2" fmla="*/ 11916445 w 12145908"/>
              <a:gd name="connsiteY2" fmla="*/ 339750 h 1824462"/>
              <a:gd name="connsiteX3" fmla="*/ 11441351 w 12145908"/>
              <a:gd name="connsiteY3" fmla="*/ 1710764 h 1824462"/>
              <a:gd name="connsiteX4" fmla="*/ 1033040 w 12145908"/>
              <a:gd name="connsiteY4" fmla="*/ 1597618 h 1824462"/>
              <a:gd name="connsiteX0" fmla="*/ 621125 w 11733993"/>
              <a:gd name="connsiteY0" fmla="*/ 1597618 h 1824462"/>
              <a:gd name="connsiteX1" fmla="*/ 7975 w 11733993"/>
              <a:gd name="connsiteY1" fmla="*/ 325731 h 1824462"/>
              <a:gd name="connsiteX2" fmla="*/ 11504530 w 11733993"/>
              <a:gd name="connsiteY2" fmla="*/ 339750 h 1824462"/>
              <a:gd name="connsiteX3" fmla="*/ 11029436 w 11733993"/>
              <a:gd name="connsiteY3" fmla="*/ 1710764 h 1824462"/>
              <a:gd name="connsiteX4" fmla="*/ 621125 w 11733993"/>
              <a:gd name="connsiteY4" fmla="*/ 1597618 h 1824462"/>
              <a:gd name="connsiteX0" fmla="*/ 244108 w 11356976"/>
              <a:gd name="connsiteY0" fmla="*/ 1432024 h 1658868"/>
              <a:gd name="connsiteX1" fmla="*/ 63219 w 11356976"/>
              <a:gd name="connsiteY1" fmla="*/ 692152 h 1658868"/>
              <a:gd name="connsiteX2" fmla="*/ 11127513 w 11356976"/>
              <a:gd name="connsiteY2" fmla="*/ 174156 h 1658868"/>
              <a:gd name="connsiteX3" fmla="*/ 10652419 w 11356976"/>
              <a:gd name="connsiteY3" fmla="*/ 1545170 h 1658868"/>
              <a:gd name="connsiteX4" fmla="*/ 244108 w 11356976"/>
              <a:gd name="connsiteY4" fmla="*/ 1432024 h 1658868"/>
              <a:gd name="connsiteX0" fmla="*/ 244108 w 11661167"/>
              <a:gd name="connsiteY0" fmla="*/ 2918349 h 3265915"/>
              <a:gd name="connsiteX1" fmla="*/ 63219 w 11661167"/>
              <a:gd name="connsiteY1" fmla="*/ 2178477 h 3265915"/>
              <a:gd name="connsiteX2" fmla="*/ 10961259 w 11661167"/>
              <a:gd name="connsiteY2" fmla="*/ 64438 h 3265915"/>
              <a:gd name="connsiteX3" fmla="*/ 10652419 w 11661167"/>
              <a:gd name="connsiteY3" fmla="*/ 3031495 h 3265915"/>
              <a:gd name="connsiteX4" fmla="*/ 244108 w 11661167"/>
              <a:gd name="connsiteY4" fmla="*/ 2918349 h 3265915"/>
              <a:gd name="connsiteX0" fmla="*/ 244108 w 11661167"/>
              <a:gd name="connsiteY0" fmla="*/ 2924573 h 3272139"/>
              <a:gd name="connsiteX1" fmla="*/ 63219 w 11661167"/>
              <a:gd name="connsiteY1" fmla="*/ 2184701 h 3272139"/>
              <a:gd name="connsiteX2" fmla="*/ 8371258 w 11661167"/>
              <a:gd name="connsiteY2" fmla="*/ 1516401 h 3272139"/>
              <a:gd name="connsiteX3" fmla="*/ 10961259 w 11661167"/>
              <a:gd name="connsiteY3" fmla="*/ 70662 h 3272139"/>
              <a:gd name="connsiteX4" fmla="*/ 10652419 w 11661167"/>
              <a:gd name="connsiteY4" fmla="*/ 3037719 h 3272139"/>
              <a:gd name="connsiteX5" fmla="*/ 244108 w 11661167"/>
              <a:gd name="connsiteY5" fmla="*/ 2924573 h 3272139"/>
              <a:gd name="connsiteX0" fmla="*/ 244108 w 11661167"/>
              <a:gd name="connsiteY0" fmla="*/ 2853911 h 3201477"/>
              <a:gd name="connsiteX1" fmla="*/ 63219 w 11661167"/>
              <a:gd name="connsiteY1" fmla="*/ 2114039 h 3201477"/>
              <a:gd name="connsiteX2" fmla="*/ 8371258 w 11661167"/>
              <a:gd name="connsiteY2" fmla="*/ 1445739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61167"/>
              <a:gd name="connsiteY0" fmla="*/ 2853911 h 3201477"/>
              <a:gd name="connsiteX1" fmla="*/ 63219 w 11661167"/>
              <a:gd name="connsiteY1" fmla="*/ 2114039 h 3201477"/>
              <a:gd name="connsiteX2" fmla="*/ 8321382 w 11661167"/>
              <a:gd name="connsiteY2" fmla="*/ 863848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61167"/>
              <a:gd name="connsiteY0" fmla="*/ 2853911 h 3201477"/>
              <a:gd name="connsiteX1" fmla="*/ 63219 w 11661167"/>
              <a:gd name="connsiteY1" fmla="*/ 2114039 h 3201477"/>
              <a:gd name="connsiteX2" fmla="*/ 8321382 w 11661167"/>
              <a:gd name="connsiteY2" fmla="*/ 863848 h 3201477"/>
              <a:gd name="connsiteX3" fmla="*/ 10961259 w 11661167"/>
              <a:gd name="connsiteY3" fmla="*/ 0 h 3201477"/>
              <a:gd name="connsiteX4" fmla="*/ 10652419 w 11661167"/>
              <a:gd name="connsiteY4" fmla="*/ 2967057 h 3201477"/>
              <a:gd name="connsiteX5" fmla="*/ 244108 w 11661167"/>
              <a:gd name="connsiteY5" fmla="*/ 2853911 h 3201477"/>
              <a:gd name="connsiteX0" fmla="*/ 244108 w 11684407"/>
              <a:gd name="connsiteY0" fmla="*/ 2388398 h 2701670"/>
              <a:gd name="connsiteX1" fmla="*/ 63219 w 11684407"/>
              <a:gd name="connsiteY1" fmla="*/ 1648526 h 2701670"/>
              <a:gd name="connsiteX2" fmla="*/ 8321382 w 11684407"/>
              <a:gd name="connsiteY2" fmla="*/ 398335 h 2701670"/>
              <a:gd name="connsiteX3" fmla="*/ 11011136 w 11684407"/>
              <a:gd name="connsiteY3" fmla="*/ 0 h 2701670"/>
              <a:gd name="connsiteX4" fmla="*/ 10652419 w 11684407"/>
              <a:gd name="connsiteY4" fmla="*/ 2501544 h 2701670"/>
              <a:gd name="connsiteX5" fmla="*/ 244108 w 11684407"/>
              <a:gd name="connsiteY5" fmla="*/ 2388398 h 2701670"/>
              <a:gd name="connsiteX0" fmla="*/ 244108 w 11011136"/>
              <a:gd name="connsiteY0" fmla="*/ 2388398 h 2701670"/>
              <a:gd name="connsiteX1" fmla="*/ 63219 w 11011136"/>
              <a:gd name="connsiteY1" fmla="*/ 1648526 h 2701670"/>
              <a:gd name="connsiteX2" fmla="*/ 8321382 w 11011136"/>
              <a:gd name="connsiteY2" fmla="*/ 398335 h 2701670"/>
              <a:gd name="connsiteX3" fmla="*/ 11011136 w 11011136"/>
              <a:gd name="connsiteY3" fmla="*/ 0 h 2701670"/>
              <a:gd name="connsiteX4" fmla="*/ 10652419 w 11011136"/>
              <a:gd name="connsiteY4" fmla="*/ 2501544 h 2701670"/>
              <a:gd name="connsiteX5" fmla="*/ 244108 w 11011136"/>
              <a:gd name="connsiteY5" fmla="*/ 2388398 h 2701670"/>
              <a:gd name="connsiteX0" fmla="*/ 244108 w 11012582"/>
              <a:gd name="connsiteY0" fmla="*/ 2388398 h 2835725"/>
              <a:gd name="connsiteX1" fmla="*/ 63219 w 11012582"/>
              <a:gd name="connsiteY1" fmla="*/ 1648526 h 2835725"/>
              <a:gd name="connsiteX2" fmla="*/ 8321382 w 11012582"/>
              <a:gd name="connsiteY2" fmla="*/ 398335 h 2835725"/>
              <a:gd name="connsiteX3" fmla="*/ 11011136 w 11012582"/>
              <a:gd name="connsiteY3" fmla="*/ 0 h 2835725"/>
              <a:gd name="connsiteX4" fmla="*/ 10652419 w 11012582"/>
              <a:gd name="connsiteY4" fmla="*/ 2501544 h 2835725"/>
              <a:gd name="connsiteX5" fmla="*/ 244108 w 11012582"/>
              <a:gd name="connsiteY5" fmla="*/ 2388398 h 2835725"/>
              <a:gd name="connsiteX0" fmla="*/ 244108 w 11012582"/>
              <a:gd name="connsiteY0" fmla="*/ 2388398 h 2835725"/>
              <a:gd name="connsiteX1" fmla="*/ 63219 w 11012582"/>
              <a:gd name="connsiteY1" fmla="*/ 1648526 h 2835725"/>
              <a:gd name="connsiteX2" fmla="*/ 8321382 w 11012582"/>
              <a:gd name="connsiteY2" fmla="*/ 398335 h 2835725"/>
              <a:gd name="connsiteX3" fmla="*/ 11011136 w 11012582"/>
              <a:gd name="connsiteY3" fmla="*/ 0 h 2835725"/>
              <a:gd name="connsiteX4" fmla="*/ 10652419 w 11012582"/>
              <a:gd name="connsiteY4" fmla="*/ 2501544 h 2835725"/>
              <a:gd name="connsiteX5" fmla="*/ 244108 w 11012582"/>
              <a:gd name="connsiteY5" fmla="*/ 2388398 h 2835725"/>
              <a:gd name="connsiteX0" fmla="*/ 244108 w 11012582"/>
              <a:gd name="connsiteY0" fmla="*/ 2388398 h 2732617"/>
              <a:gd name="connsiteX1" fmla="*/ 63219 w 11012582"/>
              <a:gd name="connsiteY1" fmla="*/ 1648526 h 2732617"/>
              <a:gd name="connsiteX2" fmla="*/ 8321382 w 11012582"/>
              <a:gd name="connsiteY2" fmla="*/ 398335 h 2732617"/>
              <a:gd name="connsiteX3" fmla="*/ 11011136 w 11012582"/>
              <a:gd name="connsiteY3" fmla="*/ 0 h 2732617"/>
              <a:gd name="connsiteX4" fmla="*/ 10652419 w 11012582"/>
              <a:gd name="connsiteY4" fmla="*/ 2501544 h 2732617"/>
              <a:gd name="connsiteX5" fmla="*/ 244108 w 11012582"/>
              <a:gd name="connsiteY5" fmla="*/ 2388398 h 2732617"/>
              <a:gd name="connsiteX0" fmla="*/ 244108 w 11123853"/>
              <a:gd name="connsiteY0" fmla="*/ 2388398 h 2665998"/>
              <a:gd name="connsiteX1" fmla="*/ 63219 w 11123853"/>
              <a:gd name="connsiteY1" fmla="*/ 1648526 h 2665998"/>
              <a:gd name="connsiteX2" fmla="*/ 8321382 w 11123853"/>
              <a:gd name="connsiteY2" fmla="*/ 398335 h 2665998"/>
              <a:gd name="connsiteX3" fmla="*/ 11011136 w 11123853"/>
              <a:gd name="connsiteY3" fmla="*/ 0 h 2665998"/>
              <a:gd name="connsiteX4" fmla="*/ 10835299 w 11123853"/>
              <a:gd name="connsiteY4" fmla="*/ 2401791 h 2665998"/>
              <a:gd name="connsiteX5" fmla="*/ 244108 w 11123853"/>
              <a:gd name="connsiteY5" fmla="*/ 2388398 h 2665998"/>
              <a:gd name="connsiteX0" fmla="*/ 244108 w 11036522"/>
              <a:gd name="connsiteY0" fmla="*/ 2388398 h 2665998"/>
              <a:gd name="connsiteX1" fmla="*/ 63219 w 11036522"/>
              <a:gd name="connsiteY1" fmla="*/ 1648526 h 2665998"/>
              <a:gd name="connsiteX2" fmla="*/ 8321382 w 11036522"/>
              <a:gd name="connsiteY2" fmla="*/ 398335 h 2665998"/>
              <a:gd name="connsiteX3" fmla="*/ 11011136 w 11036522"/>
              <a:gd name="connsiteY3" fmla="*/ 0 h 2665998"/>
              <a:gd name="connsiteX4" fmla="*/ 10835299 w 11036522"/>
              <a:gd name="connsiteY4" fmla="*/ 2401791 h 2665998"/>
              <a:gd name="connsiteX5" fmla="*/ 244108 w 11036522"/>
              <a:gd name="connsiteY5" fmla="*/ 2388398 h 2665998"/>
              <a:gd name="connsiteX0" fmla="*/ 254113 w 11029902"/>
              <a:gd name="connsiteY0" fmla="*/ 2554653 h 2740954"/>
              <a:gd name="connsiteX1" fmla="*/ 56599 w 11029902"/>
              <a:gd name="connsiteY1" fmla="*/ 1648526 h 2740954"/>
              <a:gd name="connsiteX2" fmla="*/ 8314762 w 11029902"/>
              <a:gd name="connsiteY2" fmla="*/ 398335 h 2740954"/>
              <a:gd name="connsiteX3" fmla="*/ 11004516 w 11029902"/>
              <a:gd name="connsiteY3" fmla="*/ 0 h 2740954"/>
              <a:gd name="connsiteX4" fmla="*/ 10828679 w 11029902"/>
              <a:gd name="connsiteY4" fmla="*/ 2401791 h 2740954"/>
              <a:gd name="connsiteX5" fmla="*/ 254113 w 11029902"/>
              <a:gd name="connsiteY5" fmla="*/ 2554653 h 2740954"/>
              <a:gd name="connsiteX0" fmla="*/ 254113 w 11029902"/>
              <a:gd name="connsiteY0" fmla="*/ 2554653 h 2630200"/>
              <a:gd name="connsiteX1" fmla="*/ 56599 w 11029902"/>
              <a:gd name="connsiteY1" fmla="*/ 1648526 h 2630200"/>
              <a:gd name="connsiteX2" fmla="*/ 8314762 w 11029902"/>
              <a:gd name="connsiteY2" fmla="*/ 398335 h 2630200"/>
              <a:gd name="connsiteX3" fmla="*/ 11004516 w 11029902"/>
              <a:gd name="connsiteY3" fmla="*/ 0 h 2630200"/>
              <a:gd name="connsiteX4" fmla="*/ 10828679 w 11029902"/>
              <a:gd name="connsiteY4" fmla="*/ 2401791 h 2630200"/>
              <a:gd name="connsiteX5" fmla="*/ 5654689 w 11029902"/>
              <a:gd name="connsiteY5" fmla="*/ 2509767 h 2630200"/>
              <a:gd name="connsiteX6" fmla="*/ 254113 w 11029902"/>
              <a:gd name="connsiteY6" fmla="*/ 2554653 h 2630200"/>
              <a:gd name="connsiteX0" fmla="*/ 254113 w 11029902"/>
              <a:gd name="connsiteY0" fmla="*/ 2554653 h 2654375"/>
              <a:gd name="connsiteX1" fmla="*/ 56599 w 11029902"/>
              <a:gd name="connsiteY1" fmla="*/ 1648526 h 2654375"/>
              <a:gd name="connsiteX2" fmla="*/ 8314762 w 11029902"/>
              <a:gd name="connsiteY2" fmla="*/ 398335 h 2654375"/>
              <a:gd name="connsiteX3" fmla="*/ 11004516 w 11029902"/>
              <a:gd name="connsiteY3" fmla="*/ 0 h 2654375"/>
              <a:gd name="connsiteX4" fmla="*/ 10828679 w 11029902"/>
              <a:gd name="connsiteY4" fmla="*/ 2401791 h 2654375"/>
              <a:gd name="connsiteX5" fmla="*/ 5654689 w 11029902"/>
              <a:gd name="connsiteY5" fmla="*/ 2509767 h 2654375"/>
              <a:gd name="connsiteX6" fmla="*/ 254113 w 11029902"/>
              <a:gd name="connsiteY6" fmla="*/ 2554653 h 2654375"/>
              <a:gd name="connsiteX0" fmla="*/ 254113 w 11029902"/>
              <a:gd name="connsiteY0" fmla="*/ 2554653 h 2630200"/>
              <a:gd name="connsiteX1" fmla="*/ 56599 w 11029902"/>
              <a:gd name="connsiteY1" fmla="*/ 1648526 h 2630200"/>
              <a:gd name="connsiteX2" fmla="*/ 8314762 w 11029902"/>
              <a:gd name="connsiteY2" fmla="*/ 398335 h 2630200"/>
              <a:gd name="connsiteX3" fmla="*/ 11004516 w 11029902"/>
              <a:gd name="connsiteY3" fmla="*/ 0 h 2630200"/>
              <a:gd name="connsiteX4" fmla="*/ 10828679 w 11029902"/>
              <a:gd name="connsiteY4" fmla="*/ 2401791 h 2630200"/>
              <a:gd name="connsiteX5" fmla="*/ 9029656 w 11029902"/>
              <a:gd name="connsiteY5" fmla="*/ 2293636 h 2630200"/>
              <a:gd name="connsiteX6" fmla="*/ 5654689 w 11029902"/>
              <a:gd name="connsiteY6" fmla="*/ 2509767 h 2630200"/>
              <a:gd name="connsiteX7" fmla="*/ 254113 w 11029902"/>
              <a:gd name="connsiteY7" fmla="*/ 2554653 h 263020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5654689 w 11029902"/>
              <a:gd name="connsiteY6" fmla="*/ 2509767 h 2659180"/>
              <a:gd name="connsiteX7" fmla="*/ 254113 w 11029902"/>
              <a:gd name="connsiteY7" fmla="*/ 2554653 h 265918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5654689 w 11029902"/>
              <a:gd name="connsiteY6" fmla="*/ 2509767 h 2659180"/>
              <a:gd name="connsiteX7" fmla="*/ 254113 w 11029902"/>
              <a:gd name="connsiteY7" fmla="*/ 2554653 h 2659180"/>
              <a:gd name="connsiteX0" fmla="*/ 254113 w 11029902"/>
              <a:gd name="connsiteY0" fmla="*/ 2554653 h 2659180"/>
              <a:gd name="connsiteX1" fmla="*/ 56599 w 11029902"/>
              <a:gd name="connsiteY1" fmla="*/ 1648526 h 2659180"/>
              <a:gd name="connsiteX2" fmla="*/ 8314762 w 11029902"/>
              <a:gd name="connsiteY2" fmla="*/ 398335 h 2659180"/>
              <a:gd name="connsiteX3" fmla="*/ 11004516 w 11029902"/>
              <a:gd name="connsiteY3" fmla="*/ 0 h 2659180"/>
              <a:gd name="connsiteX4" fmla="*/ 10828679 w 11029902"/>
              <a:gd name="connsiteY4" fmla="*/ 2401791 h 2659180"/>
              <a:gd name="connsiteX5" fmla="*/ 9029656 w 11029902"/>
              <a:gd name="connsiteY5" fmla="*/ 2293636 h 2659180"/>
              <a:gd name="connsiteX6" fmla="*/ 6003824 w 11029902"/>
              <a:gd name="connsiteY6" fmla="*/ 2243760 h 2659180"/>
              <a:gd name="connsiteX7" fmla="*/ 254113 w 11029902"/>
              <a:gd name="connsiteY7" fmla="*/ 2554653 h 2659180"/>
              <a:gd name="connsiteX0" fmla="*/ 254113 w 11029902"/>
              <a:gd name="connsiteY0" fmla="*/ 2554653 h 2661514"/>
              <a:gd name="connsiteX1" fmla="*/ 56599 w 11029902"/>
              <a:gd name="connsiteY1" fmla="*/ 1648526 h 2661514"/>
              <a:gd name="connsiteX2" fmla="*/ 8314762 w 11029902"/>
              <a:gd name="connsiteY2" fmla="*/ 398335 h 2661514"/>
              <a:gd name="connsiteX3" fmla="*/ 11004516 w 11029902"/>
              <a:gd name="connsiteY3" fmla="*/ 0 h 2661514"/>
              <a:gd name="connsiteX4" fmla="*/ 10828679 w 11029902"/>
              <a:gd name="connsiteY4" fmla="*/ 2401791 h 2661514"/>
              <a:gd name="connsiteX5" fmla="*/ 9029656 w 11029902"/>
              <a:gd name="connsiteY5" fmla="*/ 2293636 h 2661514"/>
              <a:gd name="connsiteX6" fmla="*/ 6003824 w 11029902"/>
              <a:gd name="connsiteY6" fmla="*/ 2243760 h 2661514"/>
              <a:gd name="connsiteX7" fmla="*/ 254113 w 11029902"/>
              <a:gd name="connsiteY7" fmla="*/ 2554653 h 2661514"/>
              <a:gd name="connsiteX0" fmla="*/ 254113 w 11029902"/>
              <a:gd name="connsiteY0" fmla="*/ 2554653 h 2596728"/>
              <a:gd name="connsiteX1" fmla="*/ 56599 w 11029902"/>
              <a:gd name="connsiteY1" fmla="*/ 1648526 h 2596728"/>
              <a:gd name="connsiteX2" fmla="*/ 8314762 w 11029902"/>
              <a:gd name="connsiteY2" fmla="*/ 398335 h 2596728"/>
              <a:gd name="connsiteX3" fmla="*/ 11004516 w 11029902"/>
              <a:gd name="connsiteY3" fmla="*/ 0 h 2596728"/>
              <a:gd name="connsiteX4" fmla="*/ 10828679 w 11029902"/>
              <a:gd name="connsiteY4" fmla="*/ 2401791 h 2596728"/>
              <a:gd name="connsiteX5" fmla="*/ 8963155 w 11029902"/>
              <a:gd name="connsiteY5" fmla="*/ 1994378 h 2596728"/>
              <a:gd name="connsiteX6" fmla="*/ 6003824 w 11029902"/>
              <a:gd name="connsiteY6" fmla="*/ 2243760 h 2596728"/>
              <a:gd name="connsiteX7" fmla="*/ 254113 w 11029902"/>
              <a:gd name="connsiteY7" fmla="*/ 2554653 h 2596728"/>
              <a:gd name="connsiteX0" fmla="*/ 254113 w 11029902"/>
              <a:gd name="connsiteY0" fmla="*/ 2554653 h 2647267"/>
              <a:gd name="connsiteX1" fmla="*/ 56599 w 11029902"/>
              <a:gd name="connsiteY1" fmla="*/ 1648526 h 2647267"/>
              <a:gd name="connsiteX2" fmla="*/ 8314762 w 11029902"/>
              <a:gd name="connsiteY2" fmla="*/ 398335 h 2647267"/>
              <a:gd name="connsiteX3" fmla="*/ 11004516 w 11029902"/>
              <a:gd name="connsiteY3" fmla="*/ 0 h 2647267"/>
              <a:gd name="connsiteX4" fmla="*/ 10828679 w 11029902"/>
              <a:gd name="connsiteY4" fmla="*/ 2401791 h 2647267"/>
              <a:gd name="connsiteX5" fmla="*/ 8963155 w 11029902"/>
              <a:gd name="connsiteY5" fmla="*/ 2260385 h 2647267"/>
              <a:gd name="connsiteX6" fmla="*/ 6003824 w 11029902"/>
              <a:gd name="connsiteY6" fmla="*/ 2243760 h 2647267"/>
              <a:gd name="connsiteX7" fmla="*/ 254113 w 11029902"/>
              <a:gd name="connsiteY7" fmla="*/ 2554653 h 2647267"/>
              <a:gd name="connsiteX0" fmla="*/ 254113 w 11029902"/>
              <a:gd name="connsiteY0" fmla="*/ 2554653 h 2644651"/>
              <a:gd name="connsiteX1" fmla="*/ 56599 w 11029902"/>
              <a:gd name="connsiteY1" fmla="*/ 1648526 h 2644651"/>
              <a:gd name="connsiteX2" fmla="*/ 8314762 w 11029902"/>
              <a:gd name="connsiteY2" fmla="*/ 398335 h 2644651"/>
              <a:gd name="connsiteX3" fmla="*/ 11004516 w 11029902"/>
              <a:gd name="connsiteY3" fmla="*/ 0 h 2644651"/>
              <a:gd name="connsiteX4" fmla="*/ 10828679 w 11029902"/>
              <a:gd name="connsiteY4" fmla="*/ 2401791 h 2644651"/>
              <a:gd name="connsiteX5" fmla="*/ 8963155 w 11029902"/>
              <a:gd name="connsiteY5" fmla="*/ 2260385 h 2644651"/>
              <a:gd name="connsiteX6" fmla="*/ 6003824 w 11029902"/>
              <a:gd name="connsiteY6" fmla="*/ 2243760 h 2644651"/>
              <a:gd name="connsiteX7" fmla="*/ 254113 w 11029902"/>
              <a:gd name="connsiteY7" fmla="*/ 2554653 h 2644651"/>
              <a:gd name="connsiteX0" fmla="*/ 254113 w 11029902"/>
              <a:gd name="connsiteY0" fmla="*/ 2554653 h 2644651"/>
              <a:gd name="connsiteX1" fmla="*/ 56599 w 11029902"/>
              <a:gd name="connsiteY1" fmla="*/ 1648526 h 2644651"/>
              <a:gd name="connsiteX2" fmla="*/ 8314762 w 11029902"/>
              <a:gd name="connsiteY2" fmla="*/ 398335 h 2644651"/>
              <a:gd name="connsiteX3" fmla="*/ 11004516 w 11029902"/>
              <a:gd name="connsiteY3" fmla="*/ 0 h 2644651"/>
              <a:gd name="connsiteX4" fmla="*/ 10828679 w 11029902"/>
              <a:gd name="connsiteY4" fmla="*/ 2401791 h 2644651"/>
              <a:gd name="connsiteX5" fmla="*/ 8963155 w 11029902"/>
              <a:gd name="connsiteY5" fmla="*/ 2260385 h 2644651"/>
              <a:gd name="connsiteX6" fmla="*/ 6003824 w 11029902"/>
              <a:gd name="connsiteY6" fmla="*/ 2243760 h 2644651"/>
              <a:gd name="connsiteX7" fmla="*/ 254113 w 11029902"/>
              <a:gd name="connsiteY7" fmla="*/ 2554653 h 2644651"/>
              <a:gd name="connsiteX0" fmla="*/ 254113 w 11029902"/>
              <a:gd name="connsiteY0" fmla="*/ 2554653 h 2707119"/>
              <a:gd name="connsiteX1" fmla="*/ 56599 w 11029902"/>
              <a:gd name="connsiteY1" fmla="*/ 1648526 h 2707119"/>
              <a:gd name="connsiteX2" fmla="*/ 8314762 w 11029902"/>
              <a:gd name="connsiteY2" fmla="*/ 398335 h 2707119"/>
              <a:gd name="connsiteX3" fmla="*/ 11004516 w 11029902"/>
              <a:gd name="connsiteY3" fmla="*/ 0 h 2707119"/>
              <a:gd name="connsiteX4" fmla="*/ 10828679 w 11029902"/>
              <a:gd name="connsiteY4" fmla="*/ 2401791 h 2707119"/>
              <a:gd name="connsiteX5" fmla="*/ 9245788 w 11029902"/>
              <a:gd name="connsiteY5" fmla="*/ 2376763 h 2707119"/>
              <a:gd name="connsiteX6" fmla="*/ 6003824 w 11029902"/>
              <a:gd name="connsiteY6" fmla="*/ 2243760 h 2707119"/>
              <a:gd name="connsiteX7" fmla="*/ 254113 w 11029902"/>
              <a:gd name="connsiteY7" fmla="*/ 2554653 h 2707119"/>
              <a:gd name="connsiteX0" fmla="*/ 254113 w 11029902"/>
              <a:gd name="connsiteY0" fmla="*/ 2554653 h 2596728"/>
              <a:gd name="connsiteX1" fmla="*/ 56599 w 11029902"/>
              <a:gd name="connsiteY1" fmla="*/ 1648526 h 2596728"/>
              <a:gd name="connsiteX2" fmla="*/ 8314762 w 11029902"/>
              <a:gd name="connsiteY2" fmla="*/ 398335 h 2596728"/>
              <a:gd name="connsiteX3" fmla="*/ 11004516 w 11029902"/>
              <a:gd name="connsiteY3" fmla="*/ 0 h 2596728"/>
              <a:gd name="connsiteX4" fmla="*/ 10828679 w 11029902"/>
              <a:gd name="connsiteY4" fmla="*/ 2401791 h 2596728"/>
              <a:gd name="connsiteX5" fmla="*/ 9245788 w 11029902"/>
              <a:gd name="connsiteY5" fmla="*/ 2376763 h 2596728"/>
              <a:gd name="connsiteX6" fmla="*/ 6003824 w 11029902"/>
              <a:gd name="connsiteY6" fmla="*/ 2243760 h 2596728"/>
              <a:gd name="connsiteX7" fmla="*/ 254113 w 11029902"/>
              <a:gd name="connsiteY7" fmla="*/ 2554653 h 2596728"/>
              <a:gd name="connsiteX0" fmla="*/ 254113 w 11029902"/>
              <a:gd name="connsiteY0" fmla="*/ 2554653 h 2701787"/>
              <a:gd name="connsiteX1" fmla="*/ 56599 w 11029902"/>
              <a:gd name="connsiteY1" fmla="*/ 1648526 h 2701787"/>
              <a:gd name="connsiteX2" fmla="*/ 8314762 w 11029902"/>
              <a:gd name="connsiteY2" fmla="*/ 398335 h 2701787"/>
              <a:gd name="connsiteX3" fmla="*/ 11004516 w 11029902"/>
              <a:gd name="connsiteY3" fmla="*/ 0 h 2701787"/>
              <a:gd name="connsiteX4" fmla="*/ 10828679 w 11029902"/>
              <a:gd name="connsiteY4" fmla="*/ 2401791 h 2701787"/>
              <a:gd name="connsiteX5" fmla="*/ 9245788 w 11029902"/>
              <a:gd name="connsiteY5" fmla="*/ 2376763 h 2701787"/>
              <a:gd name="connsiteX6" fmla="*/ 4939795 w 11029902"/>
              <a:gd name="connsiteY6" fmla="*/ 2576269 h 2701787"/>
              <a:gd name="connsiteX7" fmla="*/ 254113 w 11029902"/>
              <a:gd name="connsiteY7" fmla="*/ 2554653 h 2701787"/>
              <a:gd name="connsiteX0" fmla="*/ 254113 w 11029902"/>
              <a:gd name="connsiteY0" fmla="*/ 2554653 h 2648423"/>
              <a:gd name="connsiteX1" fmla="*/ 56599 w 11029902"/>
              <a:gd name="connsiteY1" fmla="*/ 1648526 h 2648423"/>
              <a:gd name="connsiteX2" fmla="*/ 8314762 w 11029902"/>
              <a:gd name="connsiteY2" fmla="*/ 398335 h 2648423"/>
              <a:gd name="connsiteX3" fmla="*/ 11004516 w 11029902"/>
              <a:gd name="connsiteY3" fmla="*/ 0 h 2648423"/>
              <a:gd name="connsiteX4" fmla="*/ 10828679 w 11029902"/>
              <a:gd name="connsiteY4" fmla="*/ 2401791 h 2648423"/>
              <a:gd name="connsiteX5" fmla="*/ 9245788 w 11029902"/>
              <a:gd name="connsiteY5" fmla="*/ 2376763 h 2648423"/>
              <a:gd name="connsiteX6" fmla="*/ 4939795 w 11029902"/>
              <a:gd name="connsiteY6" fmla="*/ 2576269 h 2648423"/>
              <a:gd name="connsiteX7" fmla="*/ 254113 w 11029902"/>
              <a:gd name="connsiteY7" fmla="*/ 2554653 h 2648423"/>
              <a:gd name="connsiteX0" fmla="*/ 254113 w 11138742"/>
              <a:gd name="connsiteY0" fmla="*/ 2554653 h 2648423"/>
              <a:gd name="connsiteX1" fmla="*/ 56599 w 11138742"/>
              <a:gd name="connsiteY1" fmla="*/ 1648526 h 2648423"/>
              <a:gd name="connsiteX2" fmla="*/ 8314762 w 11138742"/>
              <a:gd name="connsiteY2" fmla="*/ 398335 h 2648423"/>
              <a:gd name="connsiteX3" fmla="*/ 11004516 w 11138742"/>
              <a:gd name="connsiteY3" fmla="*/ 0 h 2648423"/>
              <a:gd name="connsiteX4" fmla="*/ 10978308 w 11138742"/>
              <a:gd name="connsiteY4" fmla="*/ 2435042 h 2648423"/>
              <a:gd name="connsiteX5" fmla="*/ 9245788 w 11138742"/>
              <a:gd name="connsiteY5" fmla="*/ 2376763 h 2648423"/>
              <a:gd name="connsiteX6" fmla="*/ 4939795 w 11138742"/>
              <a:gd name="connsiteY6" fmla="*/ 2576269 h 2648423"/>
              <a:gd name="connsiteX7" fmla="*/ 254113 w 11138742"/>
              <a:gd name="connsiteY7" fmla="*/ 2554653 h 2648423"/>
              <a:gd name="connsiteX0" fmla="*/ 254113 w 11138742"/>
              <a:gd name="connsiteY0" fmla="*/ 2554653 h 2648423"/>
              <a:gd name="connsiteX1" fmla="*/ 56599 w 11138742"/>
              <a:gd name="connsiteY1" fmla="*/ 1648526 h 2648423"/>
              <a:gd name="connsiteX2" fmla="*/ 8314762 w 11138742"/>
              <a:gd name="connsiteY2" fmla="*/ 398335 h 2648423"/>
              <a:gd name="connsiteX3" fmla="*/ 11004516 w 11138742"/>
              <a:gd name="connsiteY3" fmla="*/ 0 h 2648423"/>
              <a:gd name="connsiteX4" fmla="*/ 10978308 w 11138742"/>
              <a:gd name="connsiteY4" fmla="*/ 2435042 h 2648423"/>
              <a:gd name="connsiteX5" fmla="*/ 9245788 w 11138742"/>
              <a:gd name="connsiteY5" fmla="*/ 2376763 h 2648423"/>
              <a:gd name="connsiteX6" fmla="*/ 4939795 w 11138742"/>
              <a:gd name="connsiteY6" fmla="*/ 2576269 h 2648423"/>
              <a:gd name="connsiteX7" fmla="*/ 254113 w 11138742"/>
              <a:gd name="connsiteY7" fmla="*/ 2554653 h 2648423"/>
              <a:gd name="connsiteX0" fmla="*/ 254113 w 11004516"/>
              <a:gd name="connsiteY0" fmla="*/ 2554653 h 2648423"/>
              <a:gd name="connsiteX1" fmla="*/ 56599 w 11004516"/>
              <a:gd name="connsiteY1" fmla="*/ 1648526 h 2648423"/>
              <a:gd name="connsiteX2" fmla="*/ 8314762 w 11004516"/>
              <a:gd name="connsiteY2" fmla="*/ 398335 h 2648423"/>
              <a:gd name="connsiteX3" fmla="*/ 11004516 w 11004516"/>
              <a:gd name="connsiteY3" fmla="*/ 0 h 2648423"/>
              <a:gd name="connsiteX4" fmla="*/ 10978308 w 11004516"/>
              <a:gd name="connsiteY4" fmla="*/ 2435042 h 2648423"/>
              <a:gd name="connsiteX5" fmla="*/ 9245788 w 11004516"/>
              <a:gd name="connsiteY5" fmla="*/ 2376763 h 2648423"/>
              <a:gd name="connsiteX6" fmla="*/ 4939795 w 11004516"/>
              <a:gd name="connsiteY6" fmla="*/ 2576269 h 2648423"/>
              <a:gd name="connsiteX7" fmla="*/ 254113 w 11004516"/>
              <a:gd name="connsiteY7" fmla="*/ 2554653 h 2648423"/>
              <a:gd name="connsiteX0" fmla="*/ 254113 w 11220647"/>
              <a:gd name="connsiteY0" fmla="*/ 2421649 h 2515419"/>
              <a:gd name="connsiteX1" fmla="*/ 56599 w 11220647"/>
              <a:gd name="connsiteY1" fmla="*/ 1515522 h 2515419"/>
              <a:gd name="connsiteX2" fmla="*/ 8314762 w 11220647"/>
              <a:gd name="connsiteY2" fmla="*/ 265331 h 2515419"/>
              <a:gd name="connsiteX3" fmla="*/ 11220647 w 11220647"/>
              <a:gd name="connsiteY3" fmla="*/ 0 h 2515419"/>
              <a:gd name="connsiteX4" fmla="*/ 10978308 w 11220647"/>
              <a:gd name="connsiteY4" fmla="*/ 2302038 h 2515419"/>
              <a:gd name="connsiteX5" fmla="*/ 9245788 w 11220647"/>
              <a:gd name="connsiteY5" fmla="*/ 2243759 h 2515419"/>
              <a:gd name="connsiteX6" fmla="*/ 4939795 w 11220647"/>
              <a:gd name="connsiteY6" fmla="*/ 2443265 h 2515419"/>
              <a:gd name="connsiteX7" fmla="*/ 254113 w 11220647"/>
              <a:gd name="connsiteY7" fmla="*/ 2421649 h 2515419"/>
              <a:gd name="connsiteX0" fmla="*/ 254113 w 11220647"/>
              <a:gd name="connsiteY0" fmla="*/ 2421649 h 2526524"/>
              <a:gd name="connsiteX1" fmla="*/ 56599 w 11220647"/>
              <a:gd name="connsiteY1" fmla="*/ 1515522 h 2526524"/>
              <a:gd name="connsiteX2" fmla="*/ 8314762 w 11220647"/>
              <a:gd name="connsiteY2" fmla="*/ 265331 h 2526524"/>
              <a:gd name="connsiteX3" fmla="*/ 11220647 w 11220647"/>
              <a:gd name="connsiteY3" fmla="*/ 0 h 2526524"/>
              <a:gd name="connsiteX4" fmla="*/ 10978308 w 11220647"/>
              <a:gd name="connsiteY4" fmla="*/ 2302038 h 2526524"/>
              <a:gd name="connsiteX5" fmla="*/ 9245788 w 11220647"/>
              <a:gd name="connsiteY5" fmla="*/ 2243759 h 2526524"/>
              <a:gd name="connsiteX6" fmla="*/ 4939795 w 11220647"/>
              <a:gd name="connsiteY6" fmla="*/ 2443265 h 2526524"/>
              <a:gd name="connsiteX7" fmla="*/ 1764333 w 11220647"/>
              <a:gd name="connsiteY7" fmla="*/ 2509766 h 2526524"/>
              <a:gd name="connsiteX8" fmla="*/ 254113 w 11220647"/>
              <a:gd name="connsiteY8" fmla="*/ 2421649 h 2526524"/>
              <a:gd name="connsiteX0" fmla="*/ 254113 w 11220647"/>
              <a:gd name="connsiteY0" fmla="*/ 2421649 h 2510100"/>
              <a:gd name="connsiteX1" fmla="*/ 56599 w 11220647"/>
              <a:gd name="connsiteY1" fmla="*/ 1515522 h 2510100"/>
              <a:gd name="connsiteX2" fmla="*/ 8314762 w 11220647"/>
              <a:gd name="connsiteY2" fmla="*/ 265331 h 2510100"/>
              <a:gd name="connsiteX3" fmla="*/ 11220647 w 11220647"/>
              <a:gd name="connsiteY3" fmla="*/ 0 h 2510100"/>
              <a:gd name="connsiteX4" fmla="*/ 10978308 w 11220647"/>
              <a:gd name="connsiteY4" fmla="*/ 2302038 h 2510100"/>
              <a:gd name="connsiteX5" fmla="*/ 9245788 w 11220647"/>
              <a:gd name="connsiteY5" fmla="*/ 2243759 h 2510100"/>
              <a:gd name="connsiteX6" fmla="*/ 4939795 w 11220647"/>
              <a:gd name="connsiteY6" fmla="*/ 2443265 h 2510100"/>
              <a:gd name="connsiteX7" fmla="*/ 1764333 w 11220647"/>
              <a:gd name="connsiteY7" fmla="*/ 2509766 h 2510100"/>
              <a:gd name="connsiteX8" fmla="*/ 254113 w 11220647"/>
              <a:gd name="connsiteY8" fmla="*/ 2421649 h 2510100"/>
              <a:gd name="connsiteX0" fmla="*/ 254113 w 11220647"/>
              <a:gd name="connsiteY0" fmla="*/ 2421649 h 2510100"/>
              <a:gd name="connsiteX1" fmla="*/ 56599 w 11220647"/>
              <a:gd name="connsiteY1" fmla="*/ 1515522 h 2510100"/>
              <a:gd name="connsiteX2" fmla="*/ 8314762 w 11220647"/>
              <a:gd name="connsiteY2" fmla="*/ 265331 h 2510100"/>
              <a:gd name="connsiteX3" fmla="*/ 11220647 w 11220647"/>
              <a:gd name="connsiteY3" fmla="*/ 0 h 2510100"/>
              <a:gd name="connsiteX4" fmla="*/ 10978308 w 11220647"/>
              <a:gd name="connsiteY4" fmla="*/ 2302038 h 2510100"/>
              <a:gd name="connsiteX5" fmla="*/ 9245788 w 11220647"/>
              <a:gd name="connsiteY5" fmla="*/ 2243759 h 2510100"/>
              <a:gd name="connsiteX6" fmla="*/ 4939795 w 11220647"/>
              <a:gd name="connsiteY6" fmla="*/ 2443265 h 2510100"/>
              <a:gd name="connsiteX7" fmla="*/ 1764333 w 11220647"/>
              <a:gd name="connsiteY7" fmla="*/ 2509766 h 2510100"/>
              <a:gd name="connsiteX8" fmla="*/ 254113 w 11220647"/>
              <a:gd name="connsiteY8" fmla="*/ 2421649 h 2510100"/>
              <a:gd name="connsiteX0" fmla="*/ 254113 w 11220647"/>
              <a:gd name="connsiteY0" fmla="*/ 2421649 h 2509771"/>
              <a:gd name="connsiteX1" fmla="*/ 56599 w 11220647"/>
              <a:gd name="connsiteY1" fmla="*/ 1515522 h 2509771"/>
              <a:gd name="connsiteX2" fmla="*/ 8314762 w 11220647"/>
              <a:gd name="connsiteY2" fmla="*/ 265331 h 2509771"/>
              <a:gd name="connsiteX3" fmla="*/ 11220647 w 11220647"/>
              <a:gd name="connsiteY3" fmla="*/ 0 h 2509771"/>
              <a:gd name="connsiteX4" fmla="*/ 10978308 w 11220647"/>
              <a:gd name="connsiteY4" fmla="*/ 2302038 h 2509771"/>
              <a:gd name="connsiteX5" fmla="*/ 9245788 w 11220647"/>
              <a:gd name="connsiteY5" fmla="*/ 2243759 h 2509771"/>
              <a:gd name="connsiteX6" fmla="*/ 4939795 w 11220647"/>
              <a:gd name="connsiteY6" fmla="*/ 2443265 h 2509771"/>
              <a:gd name="connsiteX7" fmla="*/ 1764333 w 11220647"/>
              <a:gd name="connsiteY7" fmla="*/ 2509766 h 2509771"/>
              <a:gd name="connsiteX8" fmla="*/ 254113 w 11220647"/>
              <a:gd name="connsiteY8" fmla="*/ 2421649 h 2509771"/>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939795 w 11220647"/>
              <a:gd name="connsiteY6" fmla="*/ 2443265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5288930 w 11220647"/>
              <a:gd name="connsiteY6" fmla="*/ 2393389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9245788 w 11220647"/>
              <a:gd name="connsiteY5" fmla="*/ 2243759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8713774 w 11220647"/>
              <a:gd name="connsiteY5" fmla="*/ 2343512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254113 w 11220647"/>
              <a:gd name="connsiteY0" fmla="*/ 2421649 h 2509766"/>
              <a:gd name="connsiteX1" fmla="*/ 56599 w 11220647"/>
              <a:gd name="connsiteY1" fmla="*/ 1515522 h 2509766"/>
              <a:gd name="connsiteX2" fmla="*/ 8314762 w 11220647"/>
              <a:gd name="connsiteY2" fmla="*/ 265331 h 2509766"/>
              <a:gd name="connsiteX3" fmla="*/ 11220647 w 11220647"/>
              <a:gd name="connsiteY3" fmla="*/ 0 h 2509766"/>
              <a:gd name="connsiteX4" fmla="*/ 10978308 w 11220647"/>
              <a:gd name="connsiteY4" fmla="*/ 2302038 h 2509766"/>
              <a:gd name="connsiteX5" fmla="*/ 8713774 w 11220647"/>
              <a:gd name="connsiteY5" fmla="*/ 2343512 h 2509766"/>
              <a:gd name="connsiteX6" fmla="*/ 4623912 w 11220647"/>
              <a:gd name="connsiteY6" fmla="*/ 2376764 h 2509766"/>
              <a:gd name="connsiteX7" fmla="*/ 1764333 w 11220647"/>
              <a:gd name="connsiteY7" fmla="*/ 2509766 h 2509766"/>
              <a:gd name="connsiteX8" fmla="*/ 254113 w 11220647"/>
              <a:gd name="connsiteY8" fmla="*/ 2421649 h 2509766"/>
              <a:gd name="connsiteX0" fmla="*/ 197514 w 11164048"/>
              <a:gd name="connsiteY0" fmla="*/ 2421649 h 2509766"/>
              <a:gd name="connsiteX1" fmla="*/ 0 w 11164048"/>
              <a:gd name="connsiteY1" fmla="*/ 1515522 h 2509766"/>
              <a:gd name="connsiteX2" fmla="*/ 8258163 w 11164048"/>
              <a:gd name="connsiteY2" fmla="*/ 265331 h 2509766"/>
              <a:gd name="connsiteX3" fmla="*/ 11164048 w 11164048"/>
              <a:gd name="connsiteY3" fmla="*/ 0 h 2509766"/>
              <a:gd name="connsiteX4" fmla="*/ 10921709 w 11164048"/>
              <a:gd name="connsiteY4" fmla="*/ 2302038 h 2509766"/>
              <a:gd name="connsiteX5" fmla="*/ 8657175 w 11164048"/>
              <a:gd name="connsiteY5" fmla="*/ 2343512 h 2509766"/>
              <a:gd name="connsiteX6" fmla="*/ 4567313 w 11164048"/>
              <a:gd name="connsiteY6" fmla="*/ 2376764 h 2509766"/>
              <a:gd name="connsiteX7" fmla="*/ 1707734 w 11164048"/>
              <a:gd name="connsiteY7" fmla="*/ 2509766 h 2509766"/>
              <a:gd name="connsiteX8" fmla="*/ 197514 w 11164048"/>
              <a:gd name="connsiteY8" fmla="*/ 2421649 h 2509766"/>
              <a:gd name="connsiteX0" fmla="*/ 197514 w 11164048"/>
              <a:gd name="connsiteY0" fmla="*/ 2421649 h 2509766"/>
              <a:gd name="connsiteX1" fmla="*/ 0 w 11164048"/>
              <a:gd name="connsiteY1" fmla="*/ 1515522 h 2509766"/>
              <a:gd name="connsiteX2" fmla="*/ 8258163 w 11164048"/>
              <a:gd name="connsiteY2" fmla="*/ 265331 h 2509766"/>
              <a:gd name="connsiteX3" fmla="*/ 11164048 w 11164048"/>
              <a:gd name="connsiteY3" fmla="*/ 0 h 2509766"/>
              <a:gd name="connsiteX4" fmla="*/ 10921709 w 11164048"/>
              <a:gd name="connsiteY4" fmla="*/ 2302038 h 2509766"/>
              <a:gd name="connsiteX5" fmla="*/ 8657175 w 11164048"/>
              <a:gd name="connsiteY5" fmla="*/ 2343512 h 2509766"/>
              <a:gd name="connsiteX6" fmla="*/ 4567313 w 11164048"/>
              <a:gd name="connsiteY6" fmla="*/ 2376764 h 2509766"/>
              <a:gd name="connsiteX7" fmla="*/ 1707734 w 11164048"/>
              <a:gd name="connsiteY7" fmla="*/ 2509766 h 2509766"/>
              <a:gd name="connsiteX8" fmla="*/ 197514 w 11164048"/>
              <a:gd name="connsiteY8" fmla="*/ 2421649 h 2509766"/>
              <a:gd name="connsiteX0" fmla="*/ 214139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583938 w 11180673"/>
              <a:gd name="connsiteY6" fmla="*/ 2376764 h 2509766"/>
              <a:gd name="connsiteX7" fmla="*/ 1724359 w 11180673"/>
              <a:gd name="connsiteY7" fmla="*/ 2509766 h 2509766"/>
              <a:gd name="connsiteX8" fmla="*/ 214139 w 11180673"/>
              <a:gd name="connsiteY8" fmla="*/ 2421649 h 2509766"/>
              <a:gd name="connsiteX0" fmla="*/ 47884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583938 w 11180673"/>
              <a:gd name="connsiteY6" fmla="*/ 2376764 h 2509766"/>
              <a:gd name="connsiteX7" fmla="*/ 1724359 w 11180673"/>
              <a:gd name="connsiteY7" fmla="*/ 2509766 h 2509766"/>
              <a:gd name="connsiteX8" fmla="*/ 47884 w 11180673"/>
              <a:gd name="connsiteY8" fmla="*/ 2421649 h 2509766"/>
              <a:gd name="connsiteX0" fmla="*/ 47884 w 11180673"/>
              <a:gd name="connsiteY0" fmla="*/ 2421649 h 2509766"/>
              <a:gd name="connsiteX1" fmla="*/ 0 w 11180673"/>
              <a:gd name="connsiteY1" fmla="*/ 1781529 h 2509766"/>
              <a:gd name="connsiteX2" fmla="*/ 8274788 w 11180673"/>
              <a:gd name="connsiteY2" fmla="*/ 265331 h 2509766"/>
              <a:gd name="connsiteX3" fmla="*/ 11180673 w 11180673"/>
              <a:gd name="connsiteY3" fmla="*/ 0 h 2509766"/>
              <a:gd name="connsiteX4" fmla="*/ 10938334 w 11180673"/>
              <a:gd name="connsiteY4" fmla="*/ 2302038 h 2509766"/>
              <a:gd name="connsiteX5" fmla="*/ 8673800 w 11180673"/>
              <a:gd name="connsiteY5" fmla="*/ 2343512 h 2509766"/>
              <a:gd name="connsiteX6" fmla="*/ 4101800 w 11180673"/>
              <a:gd name="connsiteY6" fmla="*/ 2426640 h 2509766"/>
              <a:gd name="connsiteX7" fmla="*/ 1724359 w 11180673"/>
              <a:gd name="connsiteY7" fmla="*/ 2509766 h 2509766"/>
              <a:gd name="connsiteX8" fmla="*/ 47884 w 11180673"/>
              <a:gd name="connsiteY8" fmla="*/ 2421649 h 2509766"/>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6640"/>
              <a:gd name="connsiteX1" fmla="*/ 0 w 11180673"/>
              <a:gd name="connsiteY1" fmla="*/ 1781529 h 2426640"/>
              <a:gd name="connsiteX2" fmla="*/ 8274788 w 11180673"/>
              <a:gd name="connsiteY2" fmla="*/ 265331 h 2426640"/>
              <a:gd name="connsiteX3" fmla="*/ 11180673 w 11180673"/>
              <a:gd name="connsiteY3" fmla="*/ 0 h 2426640"/>
              <a:gd name="connsiteX4" fmla="*/ 10938334 w 11180673"/>
              <a:gd name="connsiteY4" fmla="*/ 2302038 h 2426640"/>
              <a:gd name="connsiteX5" fmla="*/ 8673800 w 11180673"/>
              <a:gd name="connsiteY5" fmla="*/ 2343512 h 2426640"/>
              <a:gd name="connsiteX6" fmla="*/ 4101800 w 11180673"/>
              <a:gd name="connsiteY6" fmla="*/ 2426640 h 2426640"/>
              <a:gd name="connsiteX7" fmla="*/ 1707734 w 11180673"/>
              <a:gd name="connsiteY7" fmla="*/ 2376762 h 2426640"/>
              <a:gd name="connsiteX8" fmla="*/ 47884 w 11180673"/>
              <a:gd name="connsiteY8" fmla="*/ 2421649 h 2426640"/>
              <a:gd name="connsiteX0" fmla="*/ 47884 w 11180673"/>
              <a:gd name="connsiteY0" fmla="*/ 2421649 h 2421649"/>
              <a:gd name="connsiteX1" fmla="*/ 0 w 11180673"/>
              <a:gd name="connsiteY1" fmla="*/ 1781529 h 2421649"/>
              <a:gd name="connsiteX2" fmla="*/ 8274788 w 11180673"/>
              <a:gd name="connsiteY2" fmla="*/ 265331 h 2421649"/>
              <a:gd name="connsiteX3" fmla="*/ 11180673 w 11180673"/>
              <a:gd name="connsiteY3" fmla="*/ 0 h 2421649"/>
              <a:gd name="connsiteX4" fmla="*/ 10938334 w 11180673"/>
              <a:gd name="connsiteY4" fmla="*/ 2302038 h 2421649"/>
              <a:gd name="connsiteX5" fmla="*/ 8673800 w 11180673"/>
              <a:gd name="connsiteY5" fmla="*/ 2343512 h 2421649"/>
              <a:gd name="connsiteX6" fmla="*/ 4783444 w 11180673"/>
              <a:gd name="connsiteY6" fmla="*/ 2376764 h 2421649"/>
              <a:gd name="connsiteX7" fmla="*/ 1707734 w 11180673"/>
              <a:gd name="connsiteY7" fmla="*/ 2376762 h 2421649"/>
              <a:gd name="connsiteX8" fmla="*/ 47884 w 11180673"/>
              <a:gd name="connsiteY8"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781529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5797595 w 11180673"/>
              <a:gd name="connsiteY2" fmla="*/ 980225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4700315 w 11180673"/>
              <a:gd name="connsiteY2" fmla="*/ 747469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47884 w 11180673"/>
              <a:gd name="connsiteY0" fmla="*/ 2421649 h 2421649"/>
              <a:gd name="connsiteX1" fmla="*/ 0 w 11180673"/>
              <a:gd name="connsiteY1" fmla="*/ 1881282 h 2421649"/>
              <a:gd name="connsiteX2" fmla="*/ 4700315 w 11180673"/>
              <a:gd name="connsiteY2" fmla="*/ 747469 h 2421649"/>
              <a:gd name="connsiteX3" fmla="*/ 8274788 w 11180673"/>
              <a:gd name="connsiteY3" fmla="*/ 265331 h 2421649"/>
              <a:gd name="connsiteX4" fmla="*/ 11180673 w 11180673"/>
              <a:gd name="connsiteY4" fmla="*/ 0 h 2421649"/>
              <a:gd name="connsiteX5" fmla="*/ 10938334 w 11180673"/>
              <a:gd name="connsiteY5" fmla="*/ 2302038 h 2421649"/>
              <a:gd name="connsiteX6" fmla="*/ 8673800 w 11180673"/>
              <a:gd name="connsiteY6" fmla="*/ 2343512 h 2421649"/>
              <a:gd name="connsiteX7" fmla="*/ 4783444 w 11180673"/>
              <a:gd name="connsiteY7" fmla="*/ 2376764 h 2421649"/>
              <a:gd name="connsiteX8" fmla="*/ 1707734 w 11180673"/>
              <a:gd name="connsiteY8" fmla="*/ 2376762 h 2421649"/>
              <a:gd name="connsiteX9" fmla="*/ 47884 w 11180673"/>
              <a:gd name="connsiteY9" fmla="*/ 2421649 h 2421649"/>
              <a:gd name="connsiteX0" fmla="*/ 0 w 11132789"/>
              <a:gd name="connsiteY0" fmla="*/ 2421649 h 2421649"/>
              <a:gd name="connsiteX1" fmla="*/ 401004 w 11132789"/>
              <a:gd name="connsiteY1" fmla="*/ 1631900 h 2421649"/>
              <a:gd name="connsiteX2" fmla="*/ 4652431 w 11132789"/>
              <a:gd name="connsiteY2" fmla="*/ 747469 h 2421649"/>
              <a:gd name="connsiteX3" fmla="*/ 8226904 w 11132789"/>
              <a:gd name="connsiteY3" fmla="*/ 265331 h 2421649"/>
              <a:gd name="connsiteX4" fmla="*/ 11132789 w 11132789"/>
              <a:gd name="connsiteY4" fmla="*/ 0 h 2421649"/>
              <a:gd name="connsiteX5" fmla="*/ 10890450 w 11132789"/>
              <a:gd name="connsiteY5" fmla="*/ 2302038 h 2421649"/>
              <a:gd name="connsiteX6" fmla="*/ 8625916 w 11132789"/>
              <a:gd name="connsiteY6" fmla="*/ 2343512 h 2421649"/>
              <a:gd name="connsiteX7" fmla="*/ 4735560 w 11132789"/>
              <a:gd name="connsiteY7" fmla="*/ 2376764 h 2421649"/>
              <a:gd name="connsiteX8" fmla="*/ 1659850 w 11132789"/>
              <a:gd name="connsiteY8" fmla="*/ 2376762 h 2421649"/>
              <a:gd name="connsiteX9" fmla="*/ 0 w 11132789"/>
              <a:gd name="connsiteY9" fmla="*/ 2421649 h 2421649"/>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05024"/>
              <a:gd name="connsiteX1" fmla="*/ 101745 w 10833530"/>
              <a:gd name="connsiteY1" fmla="*/ 1631900 h 2405024"/>
              <a:gd name="connsiteX2" fmla="*/ 4353172 w 10833530"/>
              <a:gd name="connsiteY2" fmla="*/ 747469 h 2405024"/>
              <a:gd name="connsiteX3" fmla="*/ 7927645 w 10833530"/>
              <a:gd name="connsiteY3" fmla="*/ 265331 h 2405024"/>
              <a:gd name="connsiteX4" fmla="*/ 10833530 w 10833530"/>
              <a:gd name="connsiteY4" fmla="*/ 0 h 2405024"/>
              <a:gd name="connsiteX5" fmla="*/ 10591191 w 10833530"/>
              <a:gd name="connsiteY5" fmla="*/ 2302038 h 2405024"/>
              <a:gd name="connsiteX6" fmla="*/ 8326657 w 10833530"/>
              <a:gd name="connsiteY6" fmla="*/ 2343512 h 2405024"/>
              <a:gd name="connsiteX7" fmla="*/ 4436301 w 10833530"/>
              <a:gd name="connsiteY7" fmla="*/ 2376764 h 2405024"/>
              <a:gd name="connsiteX8" fmla="*/ 1360591 w 10833530"/>
              <a:gd name="connsiteY8" fmla="*/ 2376762 h 2405024"/>
              <a:gd name="connsiteX9" fmla="*/ 0 w 10833530"/>
              <a:gd name="connsiteY9" fmla="*/ 2405024 h 2405024"/>
              <a:gd name="connsiteX0" fmla="*/ 0 w 10833530"/>
              <a:gd name="connsiteY0" fmla="*/ 2405024 h 2410775"/>
              <a:gd name="connsiteX1" fmla="*/ 101745 w 10833530"/>
              <a:gd name="connsiteY1" fmla="*/ 1631900 h 2410775"/>
              <a:gd name="connsiteX2" fmla="*/ 4353172 w 10833530"/>
              <a:gd name="connsiteY2" fmla="*/ 747469 h 2410775"/>
              <a:gd name="connsiteX3" fmla="*/ 7927645 w 10833530"/>
              <a:gd name="connsiteY3" fmla="*/ 265331 h 2410775"/>
              <a:gd name="connsiteX4" fmla="*/ 10833530 w 10833530"/>
              <a:gd name="connsiteY4" fmla="*/ 0 h 2410775"/>
              <a:gd name="connsiteX5" fmla="*/ 10591191 w 10833530"/>
              <a:gd name="connsiteY5" fmla="*/ 2302038 h 2410775"/>
              <a:gd name="connsiteX6" fmla="*/ 8326657 w 10833530"/>
              <a:gd name="connsiteY6" fmla="*/ 2343512 h 2410775"/>
              <a:gd name="connsiteX7" fmla="*/ 4436301 w 10833530"/>
              <a:gd name="connsiteY7" fmla="*/ 2376764 h 2410775"/>
              <a:gd name="connsiteX8" fmla="*/ 1360591 w 10833530"/>
              <a:gd name="connsiteY8" fmla="*/ 2376762 h 2410775"/>
              <a:gd name="connsiteX9" fmla="*/ 0 w 10833530"/>
              <a:gd name="connsiteY9" fmla="*/ 2405024 h 2410775"/>
              <a:gd name="connsiteX0" fmla="*/ 110951 w 10944481"/>
              <a:gd name="connsiteY0" fmla="*/ 2405024 h 2410775"/>
              <a:gd name="connsiteX1" fmla="*/ 212696 w 10944481"/>
              <a:gd name="connsiteY1" fmla="*/ 1631900 h 2410775"/>
              <a:gd name="connsiteX2" fmla="*/ 4464123 w 10944481"/>
              <a:gd name="connsiteY2" fmla="*/ 747469 h 2410775"/>
              <a:gd name="connsiteX3" fmla="*/ 8038596 w 10944481"/>
              <a:gd name="connsiteY3" fmla="*/ 265331 h 2410775"/>
              <a:gd name="connsiteX4" fmla="*/ 10944481 w 10944481"/>
              <a:gd name="connsiteY4" fmla="*/ 0 h 2410775"/>
              <a:gd name="connsiteX5" fmla="*/ 10702142 w 10944481"/>
              <a:gd name="connsiteY5" fmla="*/ 2302038 h 2410775"/>
              <a:gd name="connsiteX6" fmla="*/ 8437608 w 10944481"/>
              <a:gd name="connsiteY6" fmla="*/ 2343512 h 2410775"/>
              <a:gd name="connsiteX7" fmla="*/ 4547252 w 10944481"/>
              <a:gd name="connsiteY7" fmla="*/ 2376764 h 2410775"/>
              <a:gd name="connsiteX8" fmla="*/ 1471542 w 10944481"/>
              <a:gd name="connsiteY8" fmla="*/ 2376762 h 2410775"/>
              <a:gd name="connsiteX9" fmla="*/ 110951 w 10944481"/>
              <a:gd name="connsiteY9" fmla="*/ 2405024 h 2410775"/>
              <a:gd name="connsiteX0" fmla="*/ 206527 w 11040057"/>
              <a:gd name="connsiteY0" fmla="*/ 2405024 h 2410775"/>
              <a:gd name="connsiteX1" fmla="*/ 308272 w 11040057"/>
              <a:gd name="connsiteY1" fmla="*/ 1631900 h 2410775"/>
              <a:gd name="connsiteX2" fmla="*/ 4559699 w 11040057"/>
              <a:gd name="connsiteY2" fmla="*/ 747469 h 2410775"/>
              <a:gd name="connsiteX3" fmla="*/ 8134172 w 11040057"/>
              <a:gd name="connsiteY3" fmla="*/ 265331 h 2410775"/>
              <a:gd name="connsiteX4" fmla="*/ 11040057 w 11040057"/>
              <a:gd name="connsiteY4" fmla="*/ 0 h 2410775"/>
              <a:gd name="connsiteX5" fmla="*/ 10797718 w 11040057"/>
              <a:gd name="connsiteY5" fmla="*/ 2302038 h 2410775"/>
              <a:gd name="connsiteX6" fmla="*/ 8533184 w 11040057"/>
              <a:gd name="connsiteY6" fmla="*/ 2343512 h 2410775"/>
              <a:gd name="connsiteX7" fmla="*/ 4642828 w 11040057"/>
              <a:gd name="connsiteY7" fmla="*/ 2376764 h 2410775"/>
              <a:gd name="connsiteX8" fmla="*/ 1567118 w 11040057"/>
              <a:gd name="connsiteY8" fmla="*/ 2376762 h 2410775"/>
              <a:gd name="connsiteX9" fmla="*/ 206527 w 11040057"/>
              <a:gd name="connsiteY9" fmla="*/ 2405024 h 2410775"/>
              <a:gd name="connsiteX0" fmla="*/ 206527 w 11040057"/>
              <a:gd name="connsiteY0" fmla="*/ 2405024 h 2405024"/>
              <a:gd name="connsiteX1" fmla="*/ 308272 w 11040057"/>
              <a:gd name="connsiteY1" fmla="*/ 1631900 h 2405024"/>
              <a:gd name="connsiteX2" fmla="*/ 4559699 w 11040057"/>
              <a:gd name="connsiteY2" fmla="*/ 747469 h 2405024"/>
              <a:gd name="connsiteX3" fmla="*/ 8134172 w 11040057"/>
              <a:gd name="connsiteY3" fmla="*/ 265331 h 2405024"/>
              <a:gd name="connsiteX4" fmla="*/ 11040057 w 11040057"/>
              <a:gd name="connsiteY4" fmla="*/ 0 h 2405024"/>
              <a:gd name="connsiteX5" fmla="*/ 10797718 w 11040057"/>
              <a:gd name="connsiteY5" fmla="*/ 2302038 h 2405024"/>
              <a:gd name="connsiteX6" fmla="*/ 8533184 w 11040057"/>
              <a:gd name="connsiteY6" fmla="*/ 2343512 h 2405024"/>
              <a:gd name="connsiteX7" fmla="*/ 4642828 w 11040057"/>
              <a:gd name="connsiteY7" fmla="*/ 2376764 h 2405024"/>
              <a:gd name="connsiteX8" fmla="*/ 1567118 w 11040057"/>
              <a:gd name="connsiteY8" fmla="*/ 2376762 h 2405024"/>
              <a:gd name="connsiteX9" fmla="*/ 206527 w 11040057"/>
              <a:gd name="connsiteY9" fmla="*/ 2405024 h 2405024"/>
              <a:gd name="connsiteX0" fmla="*/ 206527 w 10797718"/>
              <a:gd name="connsiteY0" fmla="*/ 2139693 h 2139693"/>
              <a:gd name="connsiteX1" fmla="*/ 308272 w 10797718"/>
              <a:gd name="connsiteY1" fmla="*/ 1366569 h 2139693"/>
              <a:gd name="connsiteX2" fmla="*/ 4559699 w 10797718"/>
              <a:gd name="connsiteY2" fmla="*/ 482138 h 2139693"/>
              <a:gd name="connsiteX3" fmla="*/ 8134172 w 10797718"/>
              <a:gd name="connsiteY3" fmla="*/ 0 h 2139693"/>
              <a:gd name="connsiteX4" fmla="*/ 10707548 w 10797718"/>
              <a:gd name="connsiteY4" fmla="*/ 17302 h 2139693"/>
              <a:gd name="connsiteX5" fmla="*/ 10797718 w 10797718"/>
              <a:gd name="connsiteY5" fmla="*/ 2036707 h 2139693"/>
              <a:gd name="connsiteX6" fmla="*/ 8533184 w 10797718"/>
              <a:gd name="connsiteY6" fmla="*/ 2078181 h 2139693"/>
              <a:gd name="connsiteX7" fmla="*/ 4642828 w 10797718"/>
              <a:gd name="connsiteY7" fmla="*/ 2111433 h 2139693"/>
              <a:gd name="connsiteX8" fmla="*/ 1567118 w 10797718"/>
              <a:gd name="connsiteY8" fmla="*/ 2111431 h 2139693"/>
              <a:gd name="connsiteX9" fmla="*/ 206527 w 10797718"/>
              <a:gd name="connsiteY9" fmla="*/ 2139693 h 2139693"/>
              <a:gd name="connsiteX0" fmla="*/ 206527 w 10797718"/>
              <a:gd name="connsiteY0" fmla="*/ 2139693 h 2139693"/>
              <a:gd name="connsiteX1" fmla="*/ 308272 w 10797718"/>
              <a:gd name="connsiteY1" fmla="*/ 1366569 h 2139693"/>
              <a:gd name="connsiteX2" fmla="*/ 4559699 w 10797718"/>
              <a:gd name="connsiteY2" fmla="*/ 482138 h 2139693"/>
              <a:gd name="connsiteX3" fmla="*/ 8134172 w 10797718"/>
              <a:gd name="connsiteY3" fmla="*/ 0 h 2139693"/>
              <a:gd name="connsiteX4" fmla="*/ 10707548 w 10797718"/>
              <a:gd name="connsiteY4" fmla="*/ 17302 h 2139693"/>
              <a:gd name="connsiteX5" fmla="*/ 10797718 w 10797718"/>
              <a:gd name="connsiteY5" fmla="*/ 2036707 h 2139693"/>
              <a:gd name="connsiteX6" fmla="*/ 8533184 w 10797718"/>
              <a:gd name="connsiteY6" fmla="*/ 2078181 h 2139693"/>
              <a:gd name="connsiteX7" fmla="*/ 4642828 w 10797718"/>
              <a:gd name="connsiteY7" fmla="*/ 2111433 h 2139693"/>
              <a:gd name="connsiteX8" fmla="*/ 1567118 w 10797718"/>
              <a:gd name="connsiteY8" fmla="*/ 2111431 h 2139693"/>
              <a:gd name="connsiteX9" fmla="*/ 206527 w 10797718"/>
              <a:gd name="connsiteY9" fmla="*/ 2139693 h 2139693"/>
              <a:gd name="connsiteX0" fmla="*/ 206527 w 10814304"/>
              <a:gd name="connsiteY0" fmla="*/ 2139693 h 2139693"/>
              <a:gd name="connsiteX1" fmla="*/ 308272 w 10814304"/>
              <a:gd name="connsiteY1" fmla="*/ 1366569 h 2139693"/>
              <a:gd name="connsiteX2" fmla="*/ 4559699 w 10814304"/>
              <a:gd name="connsiteY2" fmla="*/ 482138 h 2139693"/>
              <a:gd name="connsiteX3" fmla="*/ 8134172 w 10814304"/>
              <a:gd name="connsiteY3" fmla="*/ 0 h 2139693"/>
              <a:gd name="connsiteX4" fmla="*/ 10707548 w 10814304"/>
              <a:gd name="connsiteY4" fmla="*/ 17302 h 2139693"/>
              <a:gd name="connsiteX5" fmla="*/ 10797718 w 10814304"/>
              <a:gd name="connsiteY5" fmla="*/ 2036707 h 2139693"/>
              <a:gd name="connsiteX6" fmla="*/ 8533184 w 10814304"/>
              <a:gd name="connsiteY6" fmla="*/ 2078181 h 2139693"/>
              <a:gd name="connsiteX7" fmla="*/ 4642828 w 10814304"/>
              <a:gd name="connsiteY7" fmla="*/ 2111433 h 2139693"/>
              <a:gd name="connsiteX8" fmla="*/ 1567118 w 10814304"/>
              <a:gd name="connsiteY8" fmla="*/ 2111431 h 2139693"/>
              <a:gd name="connsiteX9" fmla="*/ 206527 w 10814304"/>
              <a:gd name="connsiteY9" fmla="*/ 2139693 h 2139693"/>
              <a:gd name="connsiteX0" fmla="*/ 206527 w 10994642"/>
              <a:gd name="connsiteY0" fmla="*/ 2139693 h 2139693"/>
              <a:gd name="connsiteX1" fmla="*/ 308272 w 10994642"/>
              <a:gd name="connsiteY1" fmla="*/ 1366569 h 2139693"/>
              <a:gd name="connsiteX2" fmla="*/ 4559699 w 10994642"/>
              <a:gd name="connsiteY2" fmla="*/ 482138 h 2139693"/>
              <a:gd name="connsiteX3" fmla="*/ 8134172 w 10994642"/>
              <a:gd name="connsiteY3" fmla="*/ 0 h 2139693"/>
              <a:gd name="connsiteX4" fmla="*/ 10707548 w 10994642"/>
              <a:gd name="connsiteY4" fmla="*/ 17302 h 2139693"/>
              <a:gd name="connsiteX5" fmla="*/ 10797718 w 10994642"/>
              <a:gd name="connsiteY5" fmla="*/ 2036707 h 2139693"/>
              <a:gd name="connsiteX6" fmla="*/ 8533184 w 10994642"/>
              <a:gd name="connsiteY6" fmla="*/ 2078181 h 2139693"/>
              <a:gd name="connsiteX7" fmla="*/ 4642828 w 10994642"/>
              <a:gd name="connsiteY7" fmla="*/ 2111433 h 2139693"/>
              <a:gd name="connsiteX8" fmla="*/ 1567118 w 10994642"/>
              <a:gd name="connsiteY8" fmla="*/ 2111431 h 2139693"/>
              <a:gd name="connsiteX9" fmla="*/ 206527 w 10994642"/>
              <a:gd name="connsiteY9" fmla="*/ 2139693 h 2139693"/>
              <a:gd name="connsiteX0" fmla="*/ 206527 w 10832308"/>
              <a:gd name="connsiteY0" fmla="*/ 2139693 h 2139693"/>
              <a:gd name="connsiteX1" fmla="*/ 308272 w 10832308"/>
              <a:gd name="connsiteY1" fmla="*/ 1366569 h 2139693"/>
              <a:gd name="connsiteX2" fmla="*/ 4559699 w 10832308"/>
              <a:gd name="connsiteY2" fmla="*/ 482138 h 2139693"/>
              <a:gd name="connsiteX3" fmla="*/ 8134172 w 10832308"/>
              <a:gd name="connsiteY3" fmla="*/ 0 h 2139693"/>
              <a:gd name="connsiteX4" fmla="*/ 10707548 w 10832308"/>
              <a:gd name="connsiteY4" fmla="*/ 17302 h 2139693"/>
              <a:gd name="connsiteX5" fmla="*/ 10365456 w 10832308"/>
              <a:gd name="connsiteY5" fmla="*/ 2136460 h 2139693"/>
              <a:gd name="connsiteX6" fmla="*/ 8533184 w 10832308"/>
              <a:gd name="connsiteY6" fmla="*/ 2078181 h 2139693"/>
              <a:gd name="connsiteX7" fmla="*/ 4642828 w 10832308"/>
              <a:gd name="connsiteY7" fmla="*/ 2111433 h 2139693"/>
              <a:gd name="connsiteX8" fmla="*/ 1567118 w 10832308"/>
              <a:gd name="connsiteY8" fmla="*/ 2111431 h 2139693"/>
              <a:gd name="connsiteX9" fmla="*/ 206527 w 10832308"/>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206527 w 10931671"/>
              <a:gd name="connsiteY0" fmla="*/ 2139693 h 2139693"/>
              <a:gd name="connsiteX1" fmla="*/ 308272 w 10931671"/>
              <a:gd name="connsiteY1" fmla="*/ 1366569 h 2139693"/>
              <a:gd name="connsiteX2" fmla="*/ 4559699 w 10931671"/>
              <a:gd name="connsiteY2" fmla="*/ 482138 h 2139693"/>
              <a:gd name="connsiteX3" fmla="*/ 8134172 w 10931671"/>
              <a:gd name="connsiteY3" fmla="*/ 0 h 2139693"/>
              <a:gd name="connsiteX4" fmla="*/ 10707548 w 10931671"/>
              <a:gd name="connsiteY4" fmla="*/ 17302 h 2139693"/>
              <a:gd name="connsiteX5" fmla="*/ 10681340 w 10931671"/>
              <a:gd name="connsiteY5" fmla="*/ 2103209 h 2139693"/>
              <a:gd name="connsiteX6" fmla="*/ 8533184 w 10931671"/>
              <a:gd name="connsiteY6" fmla="*/ 2078181 h 2139693"/>
              <a:gd name="connsiteX7" fmla="*/ 4642828 w 10931671"/>
              <a:gd name="connsiteY7" fmla="*/ 2111433 h 2139693"/>
              <a:gd name="connsiteX8" fmla="*/ 1567118 w 10931671"/>
              <a:gd name="connsiteY8" fmla="*/ 2111431 h 2139693"/>
              <a:gd name="connsiteX9" fmla="*/ 206527 w 10931671"/>
              <a:gd name="connsiteY9" fmla="*/ 2139693 h 2139693"/>
              <a:gd name="connsiteX0" fmla="*/ 180804 w 10905948"/>
              <a:gd name="connsiteY0" fmla="*/ 2139693 h 2139693"/>
              <a:gd name="connsiteX1" fmla="*/ 365676 w 10905948"/>
              <a:gd name="connsiteY1" fmla="*/ 1233565 h 2139693"/>
              <a:gd name="connsiteX2" fmla="*/ 4533976 w 10905948"/>
              <a:gd name="connsiteY2" fmla="*/ 482138 h 2139693"/>
              <a:gd name="connsiteX3" fmla="*/ 8108449 w 10905948"/>
              <a:gd name="connsiteY3" fmla="*/ 0 h 2139693"/>
              <a:gd name="connsiteX4" fmla="*/ 10681825 w 10905948"/>
              <a:gd name="connsiteY4" fmla="*/ 17302 h 2139693"/>
              <a:gd name="connsiteX5" fmla="*/ 10655617 w 10905948"/>
              <a:gd name="connsiteY5" fmla="*/ 2103209 h 2139693"/>
              <a:gd name="connsiteX6" fmla="*/ 8507461 w 10905948"/>
              <a:gd name="connsiteY6" fmla="*/ 2078181 h 2139693"/>
              <a:gd name="connsiteX7" fmla="*/ 4617105 w 10905948"/>
              <a:gd name="connsiteY7" fmla="*/ 2111433 h 2139693"/>
              <a:gd name="connsiteX8" fmla="*/ 1541395 w 10905948"/>
              <a:gd name="connsiteY8" fmla="*/ 2111431 h 2139693"/>
              <a:gd name="connsiteX9" fmla="*/ 180804 w 10905948"/>
              <a:gd name="connsiteY9"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40899 w 10905948"/>
              <a:gd name="connsiteY2" fmla="*/ 1429789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139693"/>
              <a:gd name="connsiteX1" fmla="*/ 365676 w 10905948"/>
              <a:gd name="connsiteY1" fmla="*/ 1233565 h 2139693"/>
              <a:gd name="connsiteX2" fmla="*/ 1774149 w 10905948"/>
              <a:gd name="connsiteY2" fmla="*/ 1047403 h 2139693"/>
              <a:gd name="connsiteX3" fmla="*/ 4533976 w 10905948"/>
              <a:gd name="connsiteY3" fmla="*/ 482138 h 2139693"/>
              <a:gd name="connsiteX4" fmla="*/ 8108449 w 10905948"/>
              <a:gd name="connsiteY4" fmla="*/ 0 h 2139693"/>
              <a:gd name="connsiteX5" fmla="*/ 10681825 w 10905948"/>
              <a:gd name="connsiteY5" fmla="*/ 17302 h 2139693"/>
              <a:gd name="connsiteX6" fmla="*/ 10655617 w 10905948"/>
              <a:gd name="connsiteY6" fmla="*/ 2103209 h 2139693"/>
              <a:gd name="connsiteX7" fmla="*/ 8507461 w 10905948"/>
              <a:gd name="connsiteY7" fmla="*/ 2078181 h 2139693"/>
              <a:gd name="connsiteX8" fmla="*/ 4617105 w 10905948"/>
              <a:gd name="connsiteY8" fmla="*/ 2111433 h 2139693"/>
              <a:gd name="connsiteX9" fmla="*/ 1541395 w 10905948"/>
              <a:gd name="connsiteY9" fmla="*/ 2111431 h 2139693"/>
              <a:gd name="connsiteX10" fmla="*/ 180804 w 10905948"/>
              <a:gd name="connsiteY10" fmla="*/ 2139693 h 2139693"/>
              <a:gd name="connsiteX0" fmla="*/ 180804 w 10905948"/>
              <a:gd name="connsiteY0" fmla="*/ 2139693 h 2200882"/>
              <a:gd name="connsiteX1" fmla="*/ 365676 w 10905948"/>
              <a:gd name="connsiteY1" fmla="*/ 1233565 h 2200882"/>
              <a:gd name="connsiteX2" fmla="*/ 1774149 w 10905948"/>
              <a:gd name="connsiteY2" fmla="*/ 1047403 h 2200882"/>
              <a:gd name="connsiteX3" fmla="*/ 4533976 w 10905948"/>
              <a:gd name="connsiteY3" fmla="*/ 482138 h 2200882"/>
              <a:gd name="connsiteX4" fmla="*/ 8108449 w 10905948"/>
              <a:gd name="connsiteY4" fmla="*/ 0 h 2200882"/>
              <a:gd name="connsiteX5" fmla="*/ 10681825 w 10905948"/>
              <a:gd name="connsiteY5" fmla="*/ 17302 h 2200882"/>
              <a:gd name="connsiteX6" fmla="*/ 10655617 w 10905948"/>
              <a:gd name="connsiteY6" fmla="*/ 2103209 h 2200882"/>
              <a:gd name="connsiteX7" fmla="*/ 8507461 w 10905948"/>
              <a:gd name="connsiteY7" fmla="*/ 2078181 h 2200882"/>
              <a:gd name="connsiteX8" fmla="*/ 4617105 w 10905948"/>
              <a:gd name="connsiteY8" fmla="*/ 2111433 h 2200882"/>
              <a:gd name="connsiteX9" fmla="*/ 1541395 w 10905948"/>
              <a:gd name="connsiteY9" fmla="*/ 2111431 h 2200882"/>
              <a:gd name="connsiteX10" fmla="*/ 180804 w 10905948"/>
              <a:gd name="connsiteY10" fmla="*/ 2139693 h 2200882"/>
              <a:gd name="connsiteX0" fmla="*/ 180804 w 10905948"/>
              <a:gd name="connsiteY0" fmla="*/ 2139693 h 2342229"/>
              <a:gd name="connsiteX1" fmla="*/ 365676 w 10905948"/>
              <a:gd name="connsiteY1" fmla="*/ 1233565 h 2342229"/>
              <a:gd name="connsiteX2" fmla="*/ 1774149 w 10905948"/>
              <a:gd name="connsiteY2" fmla="*/ 1047403 h 2342229"/>
              <a:gd name="connsiteX3" fmla="*/ 4533976 w 10905948"/>
              <a:gd name="connsiteY3" fmla="*/ 482138 h 2342229"/>
              <a:gd name="connsiteX4" fmla="*/ 8108449 w 10905948"/>
              <a:gd name="connsiteY4" fmla="*/ 0 h 2342229"/>
              <a:gd name="connsiteX5" fmla="*/ 10681825 w 10905948"/>
              <a:gd name="connsiteY5" fmla="*/ 17302 h 2342229"/>
              <a:gd name="connsiteX6" fmla="*/ 10655617 w 10905948"/>
              <a:gd name="connsiteY6" fmla="*/ 2103209 h 2342229"/>
              <a:gd name="connsiteX7" fmla="*/ 8507461 w 10905948"/>
              <a:gd name="connsiteY7" fmla="*/ 2078181 h 2342229"/>
              <a:gd name="connsiteX8" fmla="*/ 4617105 w 10905948"/>
              <a:gd name="connsiteY8" fmla="*/ 2111433 h 2342229"/>
              <a:gd name="connsiteX9" fmla="*/ 1541395 w 10905948"/>
              <a:gd name="connsiteY9" fmla="*/ 2111431 h 2342229"/>
              <a:gd name="connsiteX10" fmla="*/ 180804 w 10905948"/>
              <a:gd name="connsiteY10" fmla="*/ 2139693 h 2342229"/>
              <a:gd name="connsiteX0" fmla="*/ 180804 w 10905948"/>
              <a:gd name="connsiteY0" fmla="*/ 2139693 h 2342229"/>
              <a:gd name="connsiteX1" fmla="*/ 365676 w 10905948"/>
              <a:gd name="connsiteY1" fmla="*/ 1233565 h 2342229"/>
              <a:gd name="connsiteX2" fmla="*/ 1774149 w 10905948"/>
              <a:gd name="connsiteY2" fmla="*/ 1047403 h 2342229"/>
              <a:gd name="connsiteX3" fmla="*/ 4533976 w 10905948"/>
              <a:gd name="connsiteY3" fmla="*/ 482138 h 2342229"/>
              <a:gd name="connsiteX4" fmla="*/ 8108449 w 10905948"/>
              <a:gd name="connsiteY4" fmla="*/ 0 h 2342229"/>
              <a:gd name="connsiteX5" fmla="*/ 10681825 w 10905948"/>
              <a:gd name="connsiteY5" fmla="*/ 17302 h 2342229"/>
              <a:gd name="connsiteX6" fmla="*/ 10655617 w 10905948"/>
              <a:gd name="connsiteY6" fmla="*/ 2103209 h 2342229"/>
              <a:gd name="connsiteX7" fmla="*/ 8507461 w 10905948"/>
              <a:gd name="connsiteY7" fmla="*/ 2078181 h 2342229"/>
              <a:gd name="connsiteX8" fmla="*/ 4617105 w 10905948"/>
              <a:gd name="connsiteY8" fmla="*/ 2111433 h 2342229"/>
              <a:gd name="connsiteX9" fmla="*/ 1541395 w 10905948"/>
              <a:gd name="connsiteY9" fmla="*/ 2111431 h 2342229"/>
              <a:gd name="connsiteX10" fmla="*/ 180804 w 10905948"/>
              <a:gd name="connsiteY10" fmla="*/ 2139693 h 2342229"/>
              <a:gd name="connsiteX0" fmla="*/ 180804 w 10905948"/>
              <a:gd name="connsiteY0" fmla="*/ 2139693 h 2428110"/>
              <a:gd name="connsiteX1" fmla="*/ 365676 w 10905948"/>
              <a:gd name="connsiteY1" fmla="*/ 1233565 h 2428110"/>
              <a:gd name="connsiteX2" fmla="*/ 1774149 w 10905948"/>
              <a:gd name="connsiteY2" fmla="*/ 1047403 h 2428110"/>
              <a:gd name="connsiteX3" fmla="*/ 4533976 w 10905948"/>
              <a:gd name="connsiteY3" fmla="*/ 482138 h 2428110"/>
              <a:gd name="connsiteX4" fmla="*/ 8108449 w 10905948"/>
              <a:gd name="connsiteY4" fmla="*/ 0 h 2428110"/>
              <a:gd name="connsiteX5" fmla="*/ 10681825 w 10905948"/>
              <a:gd name="connsiteY5" fmla="*/ 17302 h 2428110"/>
              <a:gd name="connsiteX6" fmla="*/ 10655617 w 10905948"/>
              <a:gd name="connsiteY6" fmla="*/ 2103209 h 2428110"/>
              <a:gd name="connsiteX7" fmla="*/ 8507461 w 10905948"/>
              <a:gd name="connsiteY7" fmla="*/ 2078181 h 2428110"/>
              <a:gd name="connsiteX8" fmla="*/ 4617105 w 10905948"/>
              <a:gd name="connsiteY8" fmla="*/ 2111433 h 2428110"/>
              <a:gd name="connsiteX9" fmla="*/ 1541395 w 10905948"/>
              <a:gd name="connsiteY9" fmla="*/ 2111431 h 2428110"/>
              <a:gd name="connsiteX10" fmla="*/ 180804 w 10905948"/>
              <a:gd name="connsiteY10" fmla="*/ 2139693 h 2428110"/>
              <a:gd name="connsiteX0" fmla="*/ 180804 w 10905948"/>
              <a:gd name="connsiteY0" fmla="*/ 2139693 h 2342039"/>
              <a:gd name="connsiteX1" fmla="*/ 365676 w 10905948"/>
              <a:gd name="connsiteY1" fmla="*/ 1233565 h 2342039"/>
              <a:gd name="connsiteX2" fmla="*/ 1774149 w 10905948"/>
              <a:gd name="connsiteY2" fmla="*/ 1047403 h 2342039"/>
              <a:gd name="connsiteX3" fmla="*/ 4533976 w 10905948"/>
              <a:gd name="connsiteY3" fmla="*/ 482138 h 2342039"/>
              <a:gd name="connsiteX4" fmla="*/ 8108449 w 10905948"/>
              <a:gd name="connsiteY4" fmla="*/ 0 h 2342039"/>
              <a:gd name="connsiteX5" fmla="*/ 10681825 w 10905948"/>
              <a:gd name="connsiteY5" fmla="*/ 17302 h 2342039"/>
              <a:gd name="connsiteX6" fmla="*/ 10655617 w 10905948"/>
              <a:gd name="connsiteY6" fmla="*/ 2103209 h 2342039"/>
              <a:gd name="connsiteX7" fmla="*/ 8507461 w 10905948"/>
              <a:gd name="connsiteY7" fmla="*/ 2078181 h 2342039"/>
              <a:gd name="connsiteX8" fmla="*/ 4617105 w 10905948"/>
              <a:gd name="connsiteY8" fmla="*/ 2111433 h 2342039"/>
              <a:gd name="connsiteX9" fmla="*/ 1757526 w 10905948"/>
              <a:gd name="connsiteY9" fmla="*/ 1945177 h 2342039"/>
              <a:gd name="connsiteX10" fmla="*/ 180804 w 10905948"/>
              <a:gd name="connsiteY10" fmla="*/ 2139693 h 2342039"/>
              <a:gd name="connsiteX0" fmla="*/ 180804 w 10905948"/>
              <a:gd name="connsiteY0" fmla="*/ 2139693 h 2342039"/>
              <a:gd name="connsiteX1" fmla="*/ 365676 w 10905948"/>
              <a:gd name="connsiteY1" fmla="*/ 1233565 h 2342039"/>
              <a:gd name="connsiteX2" fmla="*/ 1774149 w 10905948"/>
              <a:gd name="connsiteY2" fmla="*/ 1047403 h 2342039"/>
              <a:gd name="connsiteX3" fmla="*/ 4533976 w 10905948"/>
              <a:gd name="connsiteY3" fmla="*/ 482138 h 2342039"/>
              <a:gd name="connsiteX4" fmla="*/ 8108449 w 10905948"/>
              <a:gd name="connsiteY4" fmla="*/ 0 h 2342039"/>
              <a:gd name="connsiteX5" fmla="*/ 10681825 w 10905948"/>
              <a:gd name="connsiteY5" fmla="*/ 17302 h 2342039"/>
              <a:gd name="connsiteX6" fmla="*/ 10655617 w 10905948"/>
              <a:gd name="connsiteY6" fmla="*/ 2103209 h 2342039"/>
              <a:gd name="connsiteX7" fmla="*/ 8507461 w 10905948"/>
              <a:gd name="connsiteY7" fmla="*/ 2078181 h 2342039"/>
              <a:gd name="connsiteX8" fmla="*/ 4617105 w 10905948"/>
              <a:gd name="connsiteY8" fmla="*/ 2111433 h 2342039"/>
              <a:gd name="connsiteX9" fmla="*/ 1757526 w 10905948"/>
              <a:gd name="connsiteY9" fmla="*/ 1945177 h 2342039"/>
              <a:gd name="connsiteX10" fmla="*/ 180804 w 10905948"/>
              <a:gd name="connsiteY10" fmla="*/ 2139693 h 2342039"/>
              <a:gd name="connsiteX0" fmla="*/ 149797 w 10874941"/>
              <a:gd name="connsiteY0" fmla="*/ 2139693 h 2342039"/>
              <a:gd name="connsiteX1" fmla="*/ 334669 w 10874941"/>
              <a:gd name="connsiteY1" fmla="*/ 1233565 h 2342039"/>
              <a:gd name="connsiteX2" fmla="*/ 1743142 w 10874941"/>
              <a:gd name="connsiteY2" fmla="*/ 1047403 h 2342039"/>
              <a:gd name="connsiteX3" fmla="*/ 4502969 w 10874941"/>
              <a:gd name="connsiteY3" fmla="*/ 482138 h 2342039"/>
              <a:gd name="connsiteX4" fmla="*/ 8077442 w 10874941"/>
              <a:gd name="connsiteY4" fmla="*/ 0 h 2342039"/>
              <a:gd name="connsiteX5" fmla="*/ 10650818 w 10874941"/>
              <a:gd name="connsiteY5" fmla="*/ 17302 h 2342039"/>
              <a:gd name="connsiteX6" fmla="*/ 10624610 w 10874941"/>
              <a:gd name="connsiteY6" fmla="*/ 2103209 h 2342039"/>
              <a:gd name="connsiteX7" fmla="*/ 8476454 w 10874941"/>
              <a:gd name="connsiteY7" fmla="*/ 2078181 h 2342039"/>
              <a:gd name="connsiteX8" fmla="*/ 4586098 w 10874941"/>
              <a:gd name="connsiteY8" fmla="*/ 2111433 h 2342039"/>
              <a:gd name="connsiteX9" fmla="*/ 1726519 w 10874941"/>
              <a:gd name="connsiteY9" fmla="*/ 1945177 h 2342039"/>
              <a:gd name="connsiteX10" fmla="*/ 149797 w 10874941"/>
              <a:gd name="connsiteY10" fmla="*/ 2139693 h 2342039"/>
              <a:gd name="connsiteX0" fmla="*/ 254873 w 10664133"/>
              <a:gd name="connsiteY0" fmla="*/ 1940188 h 2111433"/>
              <a:gd name="connsiteX1" fmla="*/ 123861 w 10664133"/>
              <a:gd name="connsiteY1" fmla="*/ 1233565 h 2111433"/>
              <a:gd name="connsiteX2" fmla="*/ 1532334 w 10664133"/>
              <a:gd name="connsiteY2" fmla="*/ 1047403 h 2111433"/>
              <a:gd name="connsiteX3" fmla="*/ 4292161 w 10664133"/>
              <a:gd name="connsiteY3" fmla="*/ 482138 h 2111433"/>
              <a:gd name="connsiteX4" fmla="*/ 7866634 w 10664133"/>
              <a:gd name="connsiteY4" fmla="*/ 0 h 2111433"/>
              <a:gd name="connsiteX5" fmla="*/ 10440010 w 10664133"/>
              <a:gd name="connsiteY5" fmla="*/ 17302 h 2111433"/>
              <a:gd name="connsiteX6" fmla="*/ 10413802 w 10664133"/>
              <a:gd name="connsiteY6" fmla="*/ 2103209 h 2111433"/>
              <a:gd name="connsiteX7" fmla="*/ 8265646 w 10664133"/>
              <a:gd name="connsiteY7" fmla="*/ 2078181 h 2111433"/>
              <a:gd name="connsiteX8" fmla="*/ 4375290 w 10664133"/>
              <a:gd name="connsiteY8" fmla="*/ 2111433 h 2111433"/>
              <a:gd name="connsiteX9" fmla="*/ 1515711 w 10664133"/>
              <a:gd name="connsiteY9" fmla="*/ 1945177 h 2111433"/>
              <a:gd name="connsiteX10" fmla="*/ 254873 w 10664133"/>
              <a:gd name="connsiteY10" fmla="*/ 1940188 h 2111433"/>
              <a:gd name="connsiteX0" fmla="*/ 254873 w 10664133"/>
              <a:gd name="connsiteY0" fmla="*/ 1940188 h 2111433"/>
              <a:gd name="connsiteX1" fmla="*/ 123861 w 10664133"/>
              <a:gd name="connsiteY1" fmla="*/ 1233565 h 2111433"/>
              <a:gd name="connsiteX2" fmla="*/ 1532334 w 10664133"/>
              <a:gd name="connsiteY2" fmla="*/ 1047403 h 2111433"/>
              <a:gd name="connsiteX3" fmla="*/ 4292161 w 10664133"/>
              <a:gd name="connsiteY3" fmla="*/ 482138 h 2111433"/>
              <a:gd name="connsiteX4" fmla="*/ 7866634 w 10664133"/>
              <a:gd name="connsiteY4" fmla="*/ 0 h 2111433"/>
              <a:gd name="connsiteX5" fmla="*/ 10440010 w 10664133"/>
              <a:gd name="connsiteY5" fmla="*/ 17302 h 2111433"/>
              <a:gd name="connsiteX6" fmla="*/ 10413802 w 10664133"/>
              <a:gd name="connsiteY6" fmla="*/ 2103209 h 2111433"/>
              <a:gd name="connsiteX7" fmla="*/ 8265646 w 10664133"/>
              <a:gd name="connsiteY7" fmla="*/ 2078181 h 2111433"/>
              <a:gd name="connsiteX8" fmla="*/ 4375290 w 10664133"/>
              <a:gd name="connsiteY8" fmla="*/ 2111433 h 2111433"/>
              <a:gd name="connsiteX9" fmla="*/ 1515711 w 10664133"/>
              <a:gd name="connsiteY9" fmla="*/ 1945177 h 2111433"/>
              <a:gd name="connsiteX10" fmla="*/ 254873 w 10664133"/>
              <a:gd name="connsiteY10" fmla="*/ 1940188 h 2111433"/>
              <a:gd name="connsiteX0" fmla="*/ 254873 w 10664133"/>
              <a:gd name="connsiteY0" fmla="*/ 1940188 h 2196634"/>
              <a:gd name="connsiteX1" fmla="*/ 123861 w 10664133"/>
              <a:gd name="connsiteY1" fmla="*/ 1233565 h 2196634"/>
              <a:gd name="connsiteX2" fmla="*/ 1532334 w 10664133"/>
              <a:gd name="connsiteY2" fmla="*/ 1047403 h 2196634"/>
              <a:gd name="connsiteX3" fmla="*/ 4292161 w 10664133"/>
              <a:gd name="connsiteY3" fmla="*/ 482138 h 2196634"/>
              <a:gd name="connsiteX4" fmla="*/ 7866634 w 10664133"/>
              <a:gd name="connsiteY4" fmla="*/ 0 h 2196634"/>
              <a:gd name="connsiteX5" fmla="*/ 10440010 w 10664133"/>
              <a:gd name="connsiteY5" fmla="*/ 17302 h 2196634"/>
              <a:gd name="connsiteX6" fmla="*/ 10413802 w 10664133"/>
              <a:gd name="connsiteY6" fmla="*/ 2103209 h 2196634"/>
              <a:gd name="connsiteX7" fmla="*/ 8265646 w 10664133"/>
              <a:gd name="connsiteY7" fmla="*/ 2078181 h 2196634"/>
              <a:gd name="connsiteX8" fmla="*/ 4375290 w 10664133"/>
              <a:gd name="connsiteY8" fmla="*/ 2111433 h 2196634"/>
              <a:gd name="connsiteX9" fmla="*/ 1515711 w 10664133"/>
              <a:gd name="connsiteY9" fmla="*/ 1945177 h 2196634"/>
              <a:gd name="connsiteX10" fmla="*/ 254873 w 10664133"/>
              <a:gd name="connsiteY10" fmla="*/ 1940188 h 2196634"/>
              <a:gd name="connsiteX0" fmla="*/ 187685 w 10763199"/>
              <a:gd name="connsiteY0" fmla="*/ 2039940 h 2243870"/>
              <a:gd name="connsiteX1" fmla="*/ 222927 w 10763199"/>
              <a:gd name="connsiteY1" fmla="*/ 1233565 h 2243870"/>
              <a:gd name="connsiteX2" fmla="*/ 1631400 w 10763199"/>
              <a:gd name="connsiteY2" fmla="*/ 1047403 h 2243870"/>
              <a:gd name="connsiteX3" fmla="*/ 4391227 w 10763199"/>
              <a:gd name="connsiteY3" fmla="*/ 482138 h 2243870"/>
              <a:gd name="connsiteX4" fmla="*/ 7965700 w 10763199"/>
              <a:gd name="connsiteY4" fmla="*/ 0 h 2243870"/>
              <a:gd name="connsiteX5" fmla="*/ 10539076 w 10763199"/>
              <a:gd name="connsiteY5" fmla="*/ 17302 h 2243870"/>
              <a:gd name="connsiteX6" fmla="*/ 10512868 w 10763199"/>
              <a:gd name="connsiteY6" fmla="*/ 2103209 h 2243870"/>
              <a:gd name="connsiteX7" fmla="*/ 8364712 w 10763199"/>
              <a:gd name="connsiteY7" fmla="*/ 2078181 h 2243870"/>
              <a:gd name="connsiteX8" fmla="*/ 4474356 w 10763199"/>
              <a:gd name="connsiteY8" fmla="*/ 2111433 h 2243870"/>
              <a:gd name="connsiteX9" fmla="*/ 1614777 w 10763199"/>
              <a:gd name="connsiteY9" fmla="*/ 1945177 h 2243870"/>
              <a:gd name="connsiteX10" fmla="*/ 187685 w 10763199"/>
              <a:gd name="connsiteY10" fmla="*/ 2039940 h 2243870"/>
              <a:gd name="connsiteX0" fmla="*/ 187685 w 10763199"/>
              <a:gd name="connsiteY0" fmla="*/ 2039940 h 2243337"/>
              <a:gd name="connsiteX1" fmla="*/ 222927 w 10763199"/>
              <a:gd name="connsiteY1" fmla="*/ 1233565 h 2243337"/>
              <a:gd name="connsiteX2" fmla="*/ 1631400 w 10763199"/>
              <a:gd name="connsiteY2" fmla="*/ 1047403 h 2243337"/>
              <a:gd name="connsiteX3" fmla="*/ 4391227 w 10763199"/>
              <a:gd name="connsiteY3" fmla="*/ 482138 h 2243337"/>
              <a:gd name="connsiteX4" fmla="*/ 7965700 w 10763199"/>
              <a:gd name="connsiteY4" fmla="*/ 0 h 2243337"/>
              <a:gd name="connsiteX5" fmla="*/ 10539076 w 10763199"/>
              <a:gd name="connsiteY5" fmla="*/ 17302 h 2243337"/>
              <a:gd name="connsiteX6" fmla="*/ 10512868 w 10763199"/>
              <a:gd name="connsiteY6" fmla="*/ 2103209 h 2243337"/>
              <a:gd name="connsiteX7" fmla="*/ 8364712 w 10763199"/>
              <a:gd name="connsiteY7" fmla="*/ 2078181 h 2243337"/>
              <a:gd name="connsiteX8" fmla="*/ 4474356 w 10763199"/>
              <a:gd name="connsiteY8" fmla="*/ 2111433 h 2243337"/>
              <a:gd name="connsiteX9" fmla="*/ 1614777 w 10763199"/>
              <a:gd name="connsiteY9" fmla="*/ 1945177 h 2243337"/>
              <a:gd name="connsiteX10" fmla="*/ 187685 w 10763199"/>
              <a:gd name="connsiteY10" fmla="*/ 2039940 h 2243337"/>
              <a:gd name="connsiteX0" fmla="*/ 93618 w 10669132"/>
              <a:gd name="connsiteY0" fmla="*/ 2039940 h 2230558"/>
              <a:gd name="connsiteX1" fmla="*/ 128860 w 10669132"/>
              <a:gd name="connsiteY1" fmla="*/ 1233565 h 2230558"/>
              <a:gd name="connsiteX2" fmla="*/ 1537333 w 10669132"/>
              <a:gd name="connsiteY2" fmla="*/ 1047403 h 2230558"/>
              <a:gd name="connsiteX3" fmla="*/ 4297160 w 10669132"/>
              <a:gd name="connsiteY3" fmla="*/ 482138 h 2230558"/>
              <a:gd name="connsiteX4" fmla="*/ 7871633 w 10669132"/>
              <a:gd name="connsiteY4" fmla="*/ 0 h 2230558"/>
              <a:gd name="connsiteX5" fmla="*/ 10445009 w 10669132"/>
              <a:gd name="connsiteY5" fmla="*/ 17302 h 2230558"/>
              <a:gd name="connsiteX6" fmla="*/ 10418801 w 10669132"/>
              <a:gd name="connsiteY6" fmla="*/ 2103209 h 2230558"/>
              <a:gd name="connsiteX7" fmla="*/ 8270645 w 10669132"/>
              <a:gd name="connsiteY7" fmla="*/ 2078181 h 2230558"/>
              <a:gd name="connsiteX8" fmla="*/ 4380289 w 10669132"/>
              <a:gd name="connsiteY8" fmla="*/ 2111433 h 2230558"/>
              <a:gd name="connsiteX9" fmla="*/ 1520710 w 10669132"/>
              <a:gd name="connsiteY9" fmla="*/ 1945177 h 2230558"/>
              <a:gd name="connsiteX10" fmla="*/ 93618 w 10669132"/>
              <a:gd name="connsiteY10" fmla="*/ 2039940 h 2230558"/>
              <a:gd name="connsiteX0" fmla="*/ 51221 w 10809615"/>
              <a:gd name="connsiteY0" fmla="*/ 1956813 h 2192166"/>
              <a:gd name="connsiteX1" fmla="*/ 269343 w 10809615"/>
              <a:gd name="connsiteY1" fmla="*/ 1233565 h 2192166"/>
              <a:gd name="connsiteX2" fmla="*/ 1677816 w 10809615"/>
              <a:gd name="connsiteY2" fmla="*/ 1047403 h 2192166"/>
              <a:gd name="connsiteX3" fmla="*/ 4437643 w 10809615"/>
              <a:gd name="connsiteY3" fmla="*/ 482138 h 2192166"/>
              <a:gd name="connsiteX4" fmla="*/ 8012116 w 10809615"/>
              <a:gd name="connsiteY4" fmla="*/ 0 h 2192166"/>
              <a:gd name="connsiteX5" fmla="*/ 10585492 w 10809615"/>
              <a:gd name="connsiteY5" fmla="*/ 17302 h 2192166"/>
              <a:gd name="connsiteX6" fmla="*/ 10559284 w 10809615"/>
              <a:gd name="connsiteY6" fmla="*/ 2103209 h 2192166"/>
              <a:gd name="connsiteX7" fmla="*/ 8411128 w 10809615"/>
              <a:gd name="connsiteY7" fmla="*/ 2078181 h 2192166"/>
              <a:gd name="connsiteX8" fmla="*/ 4520772 w 10809615"/>
              <a:gd name="connsiteY8" fmla="*/ 2111433 h 2192166"/>
              <a:gd name="connsiteX9" fmla="*/ 1661193 w 10809615"/>
              <a:gd name="connsiteY9" fmla="*/ 1945177 h 2192166"/>
              <a:gd name="connsiteX10" fmla="*/ 51221 w 10809615"/>
              <a:gd name="connsiteY10" fmla="*/ 1956813 h 2192166"/>
              <a:gd name="connsiteX0" fmla="*/ 75939 w 10834333"/>
              <a:gd name="connsiteY0" fmla="*/ 1956813 h 2192166"/>
              <a:gd name="connsiteX1" fmla="*/ 294061 w 10834333"/>
              <a:gd name="connsiteY1" fmla="*/ 1233565 h 2192166"/>
              <a:gd name="connsiteX2" fmla="*/ 1702534 w 10834333"/>
              <a:gd name="connsiteY2" fmla="*/ 1047403 h 2192166"/>
              <a:gd name="connsiteX3" fmla="*/ 4462361 w 10834333"/>
              <a:gd name="connsiteY3" fmla="*/ 482138 h 2192166"/>
              <a:gd name="connsiteX4" fmla="*/ 8036834 w 10834333"/>
              <a:gd name="connsiteY4" fmla="*/ 0 h 2192166"/>
              <a:gd name="connsiteX5" fmla="*/ 10610210 w 10834333"/>
              <a:gd name="connsiteY5" fmla="*/ 17302 h 2192166"/>
              <a:gd name="connsiteX6" fmla="*/ 10584002 w 10834333"/>
              <a:gd name="connsiteY6" fmla="*/ 2103209 h 2192166"/>
              <a:gd name="connsiteX7" fmla="*/ 8435846 w 10834333"/>
              <a:gd name="connsiteY7" fmla="*/ 2078181 h 2192166"/>
              <a:gd name="connsiteX8" fmla="*/ 4545490 w 10834333"/>
              <a:gd name="connsiteY8" fmla="*/ 2111433 h 2192166"/>
              <a:gd name="connsiteX9" fmla="*/ 1685911 w 10834333"/>
              <a:gd name="connsiteY9" fmla="*/ 1945177 h 2192166"/>
              <a:gd name="connsiteX10" fmla="*/ 75939 w 10834333"/>
              <a:gd name="connsiteY10" fmla="*/ 1956813 h 2192166"/>
              <a:gd name="connsiteX0" fmla="*/ 83325 w 10841719"/>
              <a:gd name="connsiteY0" fmla="*/ 1956813 h 2257661"/>
              <a:gd name="connsiteX1" fmla="*/ 301447 w 10841719"/>
              <a:gd name="connsiteY1" fmla="*/ 1233565 h 2257661"/>
              <a:gd name="connsiteX2" fmla="*/ 1709920 w 10841719"/>
              <a:gd name="connsiteY2" fmla="*/ 1047403 h 2257661"/>
              <a:gd name="connsiteX3" fmla="*/ 4469747 w 10841719"/>
              <a:gd name="connsiteY3" fmla="*/ 482138 h 2257661"/>
              <a:gd name="connsiteX4" fmla="*/ 8044220 w 10841719"/>
              <a:gd name="connsiteY4" fmla="*/ 0 h 2257661"/>
              <a:gd name="connsiteX5" fmla="*/ 10617596 w 10841719"/>
              <a:gd name="connsiteY5" fmla="*/ 17302 h 2257661"/>
              <a:gd name="connsiteX6" fmla="*/ 10591388 w 10841719"/>
              <a:gd name="connsiteY6" fmla="*/ 2103209 h 2257661"/>
              <a:gd name="connsiteX7" fmla="*/ 8443232 w 10841719"/>
              <a:gd name="connsiteY7" fmla="*/ 2078181 h 2257661"/>
              <a:gd name="connsiteX8" fmla="*/ 4552876 w 10841719"/>
              <a:gd name="connsiteY8" fmla="*/ 2111433 h 2257661"/>
              <a:gd name="connsiteX9" fmla="*/ 1693297 w 10841719"/>
              <a:gd name="connsiteY9" fmla="*/ 1945177 h 2257661"/>
              <a:gd name="connsiteX10" fmla="*/ 83325 w 10841719"/>
              <a:gd name="connsiteY10" fmla="*/ 1956813 h 2257661"/>
              <a:gd name="connsiteX0" fmla="*/ 75940 w 10834334"/>
              <a:gd name="connsiteY0" fmla="*/ 1956813 h 2209004"/>
              <a:gd name="connsiteX1" fmla="*/ 294062 w 10834334"/>
              <a:gd name="connsiteY1" fmla="*/ 1233565 h 2209004"/>
              <a:gd name="connsiteX2" fmla="*/ 1702535 w 10834334"/>
              <a:gd name="connsiteY2" fmla="*/ 1047403 h 2209004"/>
              <a:gd name="connsiteX3" fmla="*/ 4462362 w 10834334"/>
              <a:gd name="connsiteY3" fmla="*/ 482138 h 2209004"/>
              <a:gd name="connsiteX4" fmla="*/ 8036835 w 10834334"/>
              <a:gd name="connsiteY4" fmla="*/ 0 h 2209004"/>
              <a:gd name="connsiteX5" fmla="*/ 10610211 w 10834334"/>
              <a:gd name="connsiteY5" fmla="*/ 17302 h 2209004"/>
              <a:gd name="connsiteX6" fmla="*/ 10584003 w 10834334"/>
              <a:gd name="connsiteY6" fmla="*/ 2103209 h 2209004"/>
              <a:gd name="connsiteX7" fmla="*/ 8435847 w 10834334"/>
              <a:gd name="connsiteY7" fmla="*/ 2078181 h 2209004"/>
              <a:gd name="connsiteX8" fmla="*/ 4545491 w 10834334"/>
              <a:gd name="connsiteY8" fmla="*/ 2111433 h 2209004"/>
              <a:gd name="connsiteX9" fmla="*/ 1685912 w 10834334"/>
              <a:gd name="connsiteY9" fmla="*/ 1945177 h 2209004"/>
              <a:gd name="connsiteX10" fmla="*/ 75940 w 10834334"/>
              <a:gd name="connsiteY10" fmla="*/ 1956813 h 2209004"/>
              <a:gd name="connsiteX0" fmla="*/ 75940 w 10834334"/>
              <a:gd name="connsiteY0" fmla="*/ 1956813 h 2209004"/>
              <a:gd name="connsiteX1" fmla="*/ 294062 w 10834334"/>
              <a:gd name="connsiteY1" fmla="*/ 1233565 h 2209004"/>
              <a:gd name="connsiteX2" fmla="*/ 1702535 w 10834334"/>
              <a:gd name="connsiteY2" fmla="*/ 1047403 h 2209004"/>
              <a:gd name="connsiteX3" fmla="*/ 4462362 w 10834334"/>
              <a:gd name="connsiteY3" fmla="*/ 482138 h 2209004"/>
              <a:gd name="connsiteX4" fmla="*/ 8036835 w 10834334"/>
              <a:gd name="connsiteY4" fmla="*/ 0 h 2209004"/>
              <a:gd name="connsiteX5" fmla="*/ 10610211 w 10834334"/>
              <a:gd name="connsiteY5" fmla="*/ 17302 h 2209004"/>
              <a:gd name="connsiteX6" fmla="*/ 10584003 w 10834334"/>
              <a:gd name="connsiteY6" fmla="*/ 2103209 h 2209004"/>
              <a:gd name="connsiteX7" fmla="*/ 8435847 w 10834334"/>
              <a:gd name="connsiteY7" fmla="*/ 2078181 h 2209004"/>
              <a:gd name="connsiteX8" fmla="*/ 4545491 w 10834334"/>
              <a:gd name="connsiteY8" fmla="*/ 2111433 h 2209004"/>
              <a:gd name="connsiteX9" fmla="*/ 1685912 w 10834334"/>
              <a:gd name="connsiteY9" fmla="*/ 1945177 h 2209004"/>
              <a:gd name="connsiteX10" fmla="*/ 75940 w 10834334"/>
              <a:gd name="connsiteY10" fmla="*/ 1956813 h 2209004"/>
              <a:gd name="connsiteX0" fmla="*/ 75940 w 10834334"/>
              <a:gd name="connsiteY0" fmla="*/ 1956813 h 2174559"/>
              <a:gd name="connsiteX1" fmla="*/ 294062 w 10834334"/>
              <a:gd name="connsiteY1" fmla="*/ 1233565 h 2174559"/>
              <a:gd name="connsiteX2" fmla="*/ 1702535 w 10834334"/>
              <a:gd name="connsiteY2" fmla="*/ 1047403 h 2174559"/>
              <a:gd name="connsiteX3" fmla="*/ 4462362 w 10834334"/>
              <a:gd name="connsiteY3" fmla="*/ 482138 h 2174559"/>
              <a:gd name="connsiteX4" fmla="*/ 8036835 w 10834334"/>
              <a:gd name="connsiteY4" fmla="*/ 0 h 2174559"/>
              <a:gd name="connsiteX5" fmla="*/ 10610211 w 10834334"/>
              <a:gd name="connsiteY5" fmla="*/ 17302 h 2174559"/>
              <a:gd name="connsiteX6" fmla="*/ 10584003 w 10834334"/>
              <a:gd name="connsiteY6" fmla="*/ 2103209 h 2174559"/>
              <a:gd name="connsiteX7" fmla="*/ 8435847 w 10834334"/>
              <a:gd name="connsiteY7" fmla="*/ 2078181 h 2174559"/>
              <a:gd name="connsiteX8" fmla="*/ 4545491 w 10834334"/>
              <a:gd name="connsiteY8" fmla="*/ 2111433 h 2174559"/>
              <a:gd name="connsiteX9" fmla="*/ 1253650 w 10834334"/>
              <a:gd name="connsiteY9" fmla="*/ 1878675 h 2174559"/>
              <a:gd name="connsiteX10" fmla="*/ 75940 w 10834334"/>
              <a:gd name="connsiteY10" fmla="*/ 1956813 h 2174559"/>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4545491 w 10834334"/>
              <a:gd name="connsiteY8" fmla="*/ 2111433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4545491 w 10834334"/>
              <a:gd name="connsiteY8" fmla="*/ 2111433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3148952 w 10834334"/>
              <a:gd name="connsiteY8" fmla="*/ 2061557 h 2232012"/>
              <a:gd name="connsiteX9" fmla="*/ 1253650 w 10834334"/>
              <a:gd name="connsiteY9" fmla="*/ 1878675 h 2232012"/>
              <a:gd name="connsiteX10" fmla="*/ 75940 w 10834334"/>
              <a:gd name="connsiteY10"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232012"/>
              <a:gd name="connsiteX1" fmla="*/ 294062 w 10834334"/>
              <a:gd name="connsiteY1" fmla="*/ 1233565 h 2232012"/>
              <a:gd name="connsiteX2" fmla="*/ 1702535 w 10834334"/>
              <a:gd name="connsiteY2" fmla="*/ 1047403 h 2232012"/>
              <a:gd name="connsiteX3" fmla="*/ 4462362 w 10834334"/>
              <a:gd name="connsiteY3" fmla="*/ 482138 h 2232012"/>
              <a:gd name="connsiteX4" fmla="*/ 8036835 w 10834334"/>
              <a:gd name="connsiteY4" fmla="*/ 0 h 2232012"/>
              <a:gd name="connsiteX5" fmla="*/ 10610211 w 10834334"/>
              <a:gd name="connsiteY5" fmla="*/ 17302 h 2232012"/>
              <a:gd name="connsiteX6" fmla="*/ 10584003 w 10834334"/>
              <a:gd name="connsiteY6" fmla="*/ 2103209 h 2232012"/>
              <a:gd name="connsiteX7" fmla="*/ 8435847 w 10834334"/>
              <a:gd name="connsiteY7" fmla="*/ 2078181 h 2232012"/>
              <a:gd name="connsiteX8" fmla="*/ 5626142 w 10834334"/>
              <a:gd name="connsiteY8" fmla="*/ 1961803 h 2232012"/>
              <a:gd name="connsiteX9" fmla="*/ 3148952 w 10834334"/>
              <a:gd name="connsiteY9" fmla="*/ 2061557 h 2232012"/>
              <a:gd name="connsiteX10" fmla="*/ 1253650 w 10834334"/>
              <a:gd name="connsiteY10" fmla="*/ 1878675 h 2232012"/>
              <a:gd name="connsiteX11" fmla="*/ 75940 w 10834334"/>
              <a:gd name="connsiteY11" fmla="*/ 1956813 h 2232012"/>
              <a:gd name="connsiteX0" fmla="*/ 75940 w 10834334"/>
              <a:gd name="connsiteY0" fmla="*/ 1956813 h 2139911"/>
              <a:gd name="connsiteX1" fmla="*/ 294062 w 10834334"/>
              <a:gd name="connsiteY1" fmla="*/ 1233565 h 2139911"/>
              <a:gd name="connsiteX2" fmla="*/ 1702535 w 10834334"/>
              <a:gd name="connsiteY2" fmla="*/ 1047403 h 2139911"/>
              <a:gd name="connsiteX3" fmla="*/ 4462362 w 10834334"/>
              <a:gd name="connsiteY3" fmla="*/ 482138 h 2139911"/>
              <a:gd name="connsiteX4" fmla="*/ 8036835 w 10834334"/>
              <a:gd name="connsiteY4" fmla="*/ 0 h 2139911"/>
              <a:gd name="connsiteX5" fmla="*/ 10610211 w 10834334"/>
              <a:gd name="connsiteY5" fmla="*/ 17302 h 2139911"/>
              <a:gd name="connsiteX6" fmla="*/ 10584003 w 10834334"/>
              <a:gd name="connsiteY6" fmla="*/ 2103209 h 2139911"/>
              <a:gd name="connsiteX7" fmla="*/ 8435847 w 10834334"/>
              <a:gd name="connsiteY7" fmla="*/ 2078181 h 2139911"/>
              <a:gd name="connsiteX8" fmla="*/ 5626142 w 10834334"/>
              <a:gd name="connsiteY8" fmla="*/ 1961803 h 2139911"/>
              <a:gd name="connsiteX9" fmla="*/ 3148952 w 10834334"/>
              <a:gd name="connsiteY9" fmla="*/ 2061557 h 2139911"/>
              <a:gd name="connsiteX10" fmla="*/ 1070770 w 10834334"/>
              <a:gd name="connsiteY10" fmla="*/ 1679170 h 2139911"/>
              <a:gd name="connsiteX11" fmla="*/ 75940 w 10834334"/>
              <a:gd name="connsiteY11" fmla="*/ 1956813 h 2139911"/>
              <a:gd name="connsiteX0" fmla="*/ 75940 w 10834334"/>
              <a:gd name="connsiteY0" fmla="*/ 1956813 h 2160672"/>
              <a:gd name="connsiteX1" fmla="*/ 294062 w 10834334"/>
              <a:gd name="connsiteY1" fmla="*/ 1233565 h 2160672"/>
              <a:gd name="connsiteX2" fmla="*/ 1702535 w 10834334"/>
              <a:gd name="connsiteY2" fmla="*/ 1047403 h 2160672"/>
              <a:gd name="connsiteX3" fmla="*/ 4462362 w 10834334"/>
              <a:gd name="connsiteY3" fmla="*/ 482138 h 2160672"/>
              <a:gd name="connsiteX4" fmla="*/ 8036835 w 10834334"/>
              <a:gd name="connsiteY4" fmla="*/ 0 h 2160672"/>
              <a:gd name="connsiteX5" fmla="*/ 10610211 w 10834334"/>
              <a:gd name="connsiteY5" fmla="*/ 17302 h 2160672"/>
              <a:gd name="connsiteX6" fmla="*/ 10584003 w 10834334"/>
              <a:gd name="connsiteY6" fmla="*/ 2103209 h 2160672"/>
              <a:gd name="connsiteX7" fmla="*/ 8435847 w 10834334"/>
              <a:gd name="connsiteY7" fmla="*/ 2078181 h 2160672"/>
              <a:gd name="connsiteX8" fmla="*/ 5626142 w 10834334"/>
              <a:gd name="connsiteY8" fmla="*/ 1961803 h 2160672"/>
              <a:gd name="connsiteX9" fmla="*/ 3148952 w 10834334"/>
              <a:gd name="connsiteY9" fmla="*/ 2061557 h 2160672"/>
              <a:gd name="connsiteX10" fmla="*/ 1070770 w 10834334"/>
              <a:gd name="connsiteY10" fmla="*/ 1679170 h 2160672"/>
              <a:gd name="connsiteX11" fmla="*/ 75940 w 10834334"/>
              <a:gd name="connsiteY11" fmla="*/ 1956813 h 2160672"/>
              <a:gd name="connsiteX0" fmla="*/ 75940 w 10834334"/>
              <a:gd name="connsiteY0" fmla="*/ 1956813 h 2160672"/>
              <a:gd name="connsiteX1" fmla="*/ 294062 w 10834334"/>
              <a:gd name="connsiteY1" fmla="*/ 1233565 h 2160672"/>
              <a:gd name="connsiteX2" fmla="*/ 1702535 w 10834334"/>
              <a:gd name="connsiteY2" fmla="*/ 1047403 h 2160672"/>
              <a:gd name="connsiteX3" fmla="*/ 4462362 w 10834334"/>
              <a:gd name="connsiteY3" fmla="*/ 482138 h 2160672"/>
              <a:gd name="connsiteX4" fmla="*/ 8036835 w 10834334"/>
              <a:gd name="connsiteY4" fmla="*/ 0 h 2160672"/>
              <a:gd name="connsiteX5" fmla="*/ 10610211 w 10834334"/>
              <a:gd name="connsiteY5" fmla="*/ 17302 h 2160672"/>
              <a:gd name="connsiteX6" fmla="*/ 10584003 w 10834334"/>
              <a:gd name="connsiteY6" fmla="*/ 2103209 h 2160672"/>
              <a:gd name="connsiteX7" fmla="*/ 8435847 w 10834334"/>
              <a:gd name="connsiteY7" fmla="*/ 2078181 h 2160672"/>
              <a:gd name="connsiteX8" fmla="*/ 5626142 w 10834334"/>
              <a:gd name="connsiteY8" fmla="*/ 1961803 h 2160672"/>
              <a:gd name="connsiteX9" fmla="*/ 3148952 w 10834334"/>
              <a:gd name="connsiteY9" fmla="*/ 2061557 h 2160672"/>
              <a:gd name="connsiteX10" fmla="*/ 1070770 w 10834334"/>
              <a:gd name="connsiteY10" fmla="*/ 1679170 h 2160672"/>
              <a:gd name="connsiteX11" fmla="*/ 75940 w 10834334"/>
              <a:gd name="connsiteY11" fmla="*/ 1956813 h 2160672"/>
              <a:gd name="connsiteX0" fmla="*/ 75940 w 10834334"/>
              <a:gd name="connsiteY0" fmla="*/ 1956813 h 2268453"/>
              <a:gd name="connsiteX1" fmla="*/ 294062 w 10834334"/>
              <a:gd name="connsiteY1" fmla="*/ 1233565 h 2268453"/>
              <a:gd name="connsiteX2" fmla="*/ 1702535 w 10834334"/>
              <a:gd name="connsiteY2" fmla="*/ 1047403 h 2268453"/>
              <a:gd name="connsiteX3" fmla="*/ 4462362 w 10834334"/>
              <a:gd name="connsiteY3" fmla="*/ 482138 h 2268453"/>
              <a:gd name="connsiteX4" fmla="*/ 8036835 w 10834334"/>
              <a:gd name="connsiteY4" fmla="*/ 0 h 2268453"/>
              <a:gd name="connsiteX5" fmla="*/ 10610211 w 10834334"/>
              <a:gd name="connsiteY5" fmla="*/ 17302 h 2268453"/>
              <a:gd name="connsiteX6" fmla="*/ 10584003 w 10834334"/>
              <a:gd name="connsiteY6" fmla="*/ 2103209 h 2268453"/>
              <a:gd name="connsiteX7" fmla="*/ 8435847 w 10834334"/>
              <a:gd name="connsiteY7" fmla="*/ 2078181 h 2268453"/>
              <a:gd name="connsiteX8" fmla="*/ 5626142 w 10834334"/>
              <a:gd name="connsiteY8" fmla="*/ 1961803 h 2268453"/>
              <a:gd name="connsiteX9" fmla="*/ 3148952 w 10834334"/>
              <a:gd name="connsiteY9" fmla="*/ 2061557 h 2268453"/>
              <a:gd name="connsiteX10" fmla="*/ 1386653 w 10834334"/>
              <a:gd name="connsiteY10" fmla="*/ 1895301 h 2268453"/>
              <a:gd name="connsiteX11" fmla="*/ 75940 w 10834334"/>
              <a:gd name="connsiteY11" fmla="*/ 1956813 h 2268453"/>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208205"/>
              <a:gd name="connsiteX1" fmla="*/ 294062 w 10834334"/>
              <a:gd name="connsiteY1" fmla="*/ 1233565 h 2208205"/>
              <a:gd name="connsiteX2" fmla="*/ 1702535 w 10834334"/>
              <a:gd name="connsiteY2" fmla="*/ 1047403 h 2208205"/>
              <a:gd name="connsiteX3" fmla="*/ 4462362 w 10834334"/>
              <a:gd name="connsiteY3" fmla="*/ 482138 h 2208205"/>
              <a:gd name="connsiteX4" fmla="*/ 8036835 w 10834334"/>
              <a:gd name="connsiteY4" fmla="*/ 0 h 2208205"/>
              <a:gd name="connsiteX5" fmla="*/ 10610211 w 10834334"/>
              <a:gd name="connsiteY5" fmla="*/ 17302 h 2208205"/>
              <a:gd name="connsiteX6" fmla="*/ 10584003 w 10834334"/>
              <a:gd name="connsiteY6" fmla="*/ 2103209 h 2208205"/>
              <a:gd name="connsiteX7" fmla="*/ 8435847 w 10834334"/>
              <a:gd name="connsiteY7" fmla="*/ 2078181 h 2208205"/>
              <a:gd name="connsiteX8" fmla="*/ 5626142 w 10834334"/>
              <a:gd name="connsiteY8" fmla="*/ 1961803 h 2208205"/>
              <a:gd name="connsiteX9" fmla="*/ 3148952 w 10834334"/>
              <a:gd name="connsiteY9" fmla="*/ 2061557 h 2208205"/>
              <a:gd name="connsiteX10" fmla="*/ 1386653 w 10834334"/>
              <a:gd name="connsiteY10" fmla="*/ 1895301 h 2208205"/>
              <a:gd name="connsiteX11" fmla="*/ 75940 w 10834334"/>
              <a:gd name="connsiteY11" fmla="*/ 1956813 h 2208205"/>
              <a:gd name="connsiteX0" fmla="*/ 75940 w 10834334"/>
              <a:gd name="connsiteY0" fmla="*/ 1956813 h 2176524"/>
              <a:gd name="connsiteX1" fmla="*/ 294062 w 10834334"/>
              <a:gd name="connsiteY1" fmla="*/ 1233565 h 2176524"/>
              <a:gd name="connsiteX2" fmla="*/ 1702535 w 10834334"/>
              <a:gd name="connsiteY2" fmla="*/ 1047403 h 2176524"/>
              <a:gd name="connsiteX3" fmla="*/ 4462362 w 10834334"/>
              <a:gd name="connsiteY3" fmla="*/ 482138 h 2176524"/>
              <a:gd name="connsiteX4" fmla="*/ 8036835 w 10834334"/>
              <a:gd name="connsiteY4" fmla="*/ 0 h 2176524"/>
              <a:gd name="connsiteX5" fmla="*/ 10610211 w 10834334"/>
              <a:gd name="connsiteY5" fmla="*/ 17302 h 2176524"/>
              <a:gd name="connsiteX6" fmla="*/ 10584003 w 10834334"/>
              <a:gd name="connsiteY6" fmla="*/ 2103209 h 2176524"/>
              <a:gd name="connsiteX7" fmla="*/ 8435847 w 10834334"/>
              <a:gd name="connsiteY7" fmla="*/ 2078181 h 2176524"/>
              <a:gd name="connsiteX8" fmla="*/ 5626142 w 10834334"/>
              <a:gd name="connsiteY8" fmla="*/ 1961803 h 2176524"/>
              <a:gd name="connsiteX9" fmla="*/ 3148952 w 10834334"/>
              <a:gd name="connsiteY9" fmla="*/ 2061557 h 2176524"/>
              <a:gd name="connsiteX10" fmla="*/ 1386653 w 10834334"/>
              <a:gd name="connsiteY10" fmla="*/ 1895301 h 2176524"/>
              <a:gd name="connsiteX11" fmla="*/ 75940 w 10834334"/>
              <a:gd name="connsiteY11" fmla="*/ 1956813 h 2176524"/>
              <a:gd name="connsiteX0" fmla="*/ 75940 w 10834334"/>
              <a:gd name="connsiteY0" fmla="*/ 1956813 h 2176524"/>
              <a:gd name="connsiteX1" fmla="*/ 294062 w 10834334"/>
              <a:gd name="connsiteY1" fmla="*/ 1233565 h 2176524"/>
              <a:gd name="connsiteX2" fmla="*/ 1702535 w 10834334"/>
              <a:gd name="connsiteY2" fmla="*/ 1047403 h 2176524"/>
              <a:gd name="connsiteX3" fmla="*/ 4462362 w 10834334"/>
              <a:gd name="connsiteY3" fmla="*/ 482138 h 2176524"/>
              <a:gd name="connsiteX4" fmla="*/ 8036835 w 10834334"/>
              <a:gd name="connsiteY4" fmla="*/ 0 h 2176524"/>
              <a:gd name="connsiteX5" fmla="*/ 10610211 w 10834334"/>
              <a:gd name="connsiteY5" fmla="*/ 17302 h 2176524"/>
              <a:gd name="connsiteX6" fmla="*/ 10584003 w 10834334"/>
              <a:gd name="connsiteY6" fmla="*/ 2103209 h 2176524"/>
              <a:gd name="connsiteX7" fmla="*/ 8435847 w 10834334"/>
              <a:gd name="connsiteY7" fmla="*/ 2078181 h 2176524"/>
              <a:gd name="connsiteX8" fmla="*/ 5626142 w 10834334"/>
              <a:gd name="connsiteY8" fmla="*/ 1961803 h 2176524"/>
              <a:gd name="connsiteX9" fmla="*/ 3148952 w 10834334"/>
              <a:gd name="connsiteY9" fmla="*/ 2061557 h 2176524"/>
              <a:gd name="connsiteX10" fmla="*/ 1386653 w 10834334"/>
              <a:gd name="connsiteY10" fmla="*/ 1895301 h 2176524"/>
              <a:gd name="connsiteX11" fmla="*/ 75940 w 10834334"/>
              <a:gd name="connsiteY11" fmla="*/ 1956813 h 2176524"/>
              <a:gd name="connsiteX0" fmla="*/ 101556 w 10776823"/>
              <a:gd name="connsiteY0" fmla="*/ 1873685 h 2138003"/>
              <a:gd name="connsiteX1" fmla="*/ 236551 w 10776823"/>
              <a:gd name="connsiteY1" fmla="*/ 1233565 h 2138003"/>
              <a:gd name="connsiteX2" fmla="*/ 1645024 w 10776823"/>
              <a:gd name="connsiteY2" fmla="*/ 1047403 h 2138003"/>
              <a:gd name="connsiteX3" fmla="*/ 4404851 w 10776823"/>
              <a:gd name="connsiteY3" fmla="*/ 482138 h 2138003"/>
              <a:gd name="connsiteX4" fmla="*/ 7979324 w 10776823"/>
              <a:gd name="connsiteY4" fmla="*/ 0 h 2138003"/>
              <a:gd name="connsiteX5" fmla="*/ 10552700 w 10776823"/>
              <a:gd name="connsiteY5" fmla="*/ 17302 h 2138003"/>
              <a:gd name="connsiteX6" fmla="*/ 10526492 w 10776823"/>
              <a:gd name="connsiteY6" fmla="*/ 2103209 h 2138003"/>
              <a:gd name="connsiteX7" fmla="*/ 8378336 w 10776823"/>
              <a:gd name="connsiteY7" fmla="*/ 2078181 h 2138003"/>
              <a:gd name="connsiteX8" fmla="*/ 5568631 w 10776823"/>
              <a:gd name="connsiteY8" fmla="*/ 1961803 h 2138003"/>
              <a:gd name="connsiteX9" fmla="*/ 3091441 w 10776823"/>
              <a:gd name="connsiteY9" fmla="*/ 2061557 h 2138003"/>
              <a:gd name="connsiteX10" fmla="*/ 1329142 w 10776823"/>
              <a:gd name="connsiteY10" fmla="*/ 1895301 h 2138003"/>
              <a:gd name="connsiteX11" fmla="*/ 101556 w 10776823"/>
              <a:gd name="connsiteY11" fmla="*/ 1873685 h 2138003"/>
              <a:gd name="connsiteX0" fmla="*/ 101556 w 10776823"/>
              <a:gd name="connsiteY0" fmla="*/ 1873685 h 2138003"/>
              <a:gd name="connsiteX1" fmla="*/ 236551 w 10776823"/>
              <a:gd name="connsiteY1" fmla="*/ 1233565 h 2138003"/>
              <a:gd name="connsiteX2" fmla="*/ 1645024 w 10776823"/>
              <a:gd name="connsiteY2" fmla="*/ 1047403 h 2138003"/>
              <a:gd name="connsiteX3" fmla="*/ 4404851 w 10776823"/>
              <a:gd name="connsiteY3" fmla="*/ 482138 h 2138003"/>
              <a:gd name="connsiteX4" fmla="*/ 7979324 w 10776823"/>
              <a:gd name="connsiteY4" fmla="*/ 0 h 2138003"/>
              <a:gd name="connsiteX5" fmla="*/ 10552700 w 10776823"/>
              <a:gd name="connsiteY5" fmla="*/ 17302 h 2138003"/>
              <a:gd name="connsiteX6" fmla="*/ 10526492 w 10776823"/>
              <a:gd name="connsiteY6" fmla="*/ 2103209 h 2138003"/>
              <a:gd name="connsiteX7" fmla="*/ 8378336 w 10776823"/>
              <a:gd name="connsiteY7" fmla="*/ 2078181 h 2138003"/>
              <a:gd name="connsiteX8" fmla="*/ 5568631 w 10776823"/>
              <a:gd name="connsiteY8" fmla="*/ 1961803 h 2138003"/>
              <a:gd name="connsiteX9" fmla="*/ 3091441 w 10776823"/>
              <a:gd name="connsiteY9" fmla="*/ 2061557 h 2138003"/>
              <a:gd name="connsiteX10" fmla="*/ 1329142 w 10776823"/>
              <a:gd name="connsiteY10" fmla="*/ 1895301 h 2138003"/>
              <a:gd name="connsiteX11" fmla="*/ 101556 w 10776823"/>
              <a:gd name="connsiteY11" fmla="*/ 1873685 h 213800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11053"/>
              <a:gd name="connsiteX1" fmla="*/ 236551 w 10776823"/>
              <a:gd name="connsiteY1" fmla="*/ 1233565 h 2111053"/>
              <a:gd name="connsiteX2" fmla="*/ 1645024 w 10776823"/>
              <a:gd name="connsiteY2" fmla="*/ 1047403 h 2111053"/>
              <a:gd name="connsiteX3" fmla="*/ 4404851 w 10776823"/>
              <a:gd name="connsiteY3" fmla="*/ 482138 h 2111053"/>
              <a:gd name="connsiteX4" fmla="*/ 7979324 w 10776823"/>
              <a:gd name="connsiteY4" fmla="*/ 0 h 2111053"/>
              <a:gd name="connsiteX5" fmla="*/ 10552700 w 10776823"/>
              <a:gd name="connsiteY5" fmla="*/ 17302 h 2111053"/>
              <a:gd name="connsiteX6" fmla="*/ 10526492 w 10776823"/>
              <a:gd name="connsiteY6" fmla="*/ 2103209 h 2111053"/>
              <a:gd name="connsiteX7" fmla="*/ 8378336 w 10776823"/>
              <a:gd name="connsiteY7" fmla="*/ 2078181 h 2111053"/>
              <a:gd name="connsiteX8" fmla="*/ 5568631 w 10776823"/>
              <a:gd name="connsiteY8" fmla="*/ 1961803 h 2111053"/>
              <a:gd name="connsiteX9" fmla="*/ 3091441 w 10776823"/>
              <a:gd name="connsiteY9" fmla="*/ 2061557 h 2111053"/>
              <a:gd name="connsiteX10" fmla="*/ 1329142 w 10776823"/>
              <a:gd name="connsiteY10" fmla="*/ 1895301 h 2111053"/>
              <a:gd name="connsiteX11" fmla="*/ 101556 w 10776823"/>
              <a:gd name="connsiteY11" fmla="*/ 1873685 h 211105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01556 w 10776823"/>
              <a:gd name="connsiteY0" fmla="*/ 1873685 h 2131193"/>
              <a:gd name="connsiteX1" fmla="*/ 236551 w 10776823"/>
              <a:gd name="connsiteY1" fmla="*/ 1233565 h 2131193"/>
              <a:gd name="connsiteX2" fmla="*/ 1645024 w 10776823"/>
              <a:gd name="connsiteY2" fmla="*/ 1047403 h 2131193"/>
              <a:gd name="connsiteX3" fmla="*/ 4404851 w 10776823"/>
              <a:gd name="connsiteY3" fmla="*/ 482138 h 2131193"/>
              <a:gd name="connsiteX4" fmla="*/ 7979324 w 10776823"/>
              <a:gd name="connsiteY4" fmla="*/ 0 h 2131193"/>
              <a:gd name="connsiteX5" fmla="*/ 10552700 w 10776823"/>
              <a:gd name="connsiteY5" fmla="*/ 17302 h 2131193"/>
              <a:gd name="connsiteX6" fmla="*/ 10526492 w 10776823"/>
              <a:gd name="connsiteY6" fmla="*/ 2103209 h 2131193"/>
              <a:gd name="connsiteX7" fmla="*/ 8378336 w 10776823"/>
              <a:gd name="connsiteY7" fmla="*/ 2078181 h 2131193"/>
              <a:gd name="connsiteX8" fmla="*/ 5568631 w 10776823"/>
              <a:gd name="connsiteY8" fmla="*/ 1961803 h 2131193"/>
              <a:gd name="connsiteX9" fmla="*/ 3091441 w 10776823"/>
              <a:gd name="connsiteY9" fmla="*/ 2061557 h 2131193"/>
              <a:gd name="connsiteX10" fmla="*/ 1329142 w 10776823"/>
              <a:gd name="connsiteY10" fmla="*/ 1895301 h 2131193"/>
              <a:gd name="connsiteX11" fmla="*/ 101556 w 10776823"/>
              <a:gd name="connsiteY11" fmla="*/ 1873685 h 2131193"/>
              <a:gd name="connsiteX0" fmla="*/ 122286 w 10797553"/>
              <a:gd name="connsiteY0" fmla="*/ 1873685 h 2131193"/>
              <a:gd name="connsiteX1" fmla="*/ 207404 w 10797553"/>
              <a:gd name="connsiteY1" fmla="*/ 1433070 h 2131193"/>
              <a:gd name="connsiteX2" fmla="*/ 1665754 w 10797553"/>
              <a:gd name="connsiteY2" fmla="*/ 1047403 h 2131193"/>
              <a:gd name="connsiteX3" fmla="*/ 4425581 w 10797553"/>
              <a:gd name="connsiteY3" fmla="*/ 482138 h 2131193"/>
              <a:gd name="connsiteX4" fmla="*/ 8000054 w 10797553"/>
              <a:gd name="connsiteY4" fmla="*/ 0 h 2131193"/>
              <a:gd name="connsiteX5" fmla="*/ 10573430 w 10797553"/>
              <a:gd name="connsiteY5" fmla="*/ 17302 h 2131193"/>
              <a:gd name="connsiteX6" fmla="*/ 10547222 w 10797553"/>
              <a:gd name="connsiteY6" fmla="*/ 2103209 h 2131193"/>
              <a:gd name="connsiteX7" fmla="*/ 8399066 w 10797553"/>
              <a:gd name="connsiteY7" fmla="*/ 2078181 h 2131193"/>
              <a:gd name="connsiteX8" fmla="*/ 5589361 w 10797553"/>
              <a:gd name="connsiteY8" fmla="*/ 1961803 h 2131193"/>
              <a:gd name="connsiteX9" fmla="*/ 3112171 w 10797553"/>
              <a:gd name="connsiteY9" fmla="*/ 2061557 h 2131193"/>
              <a:gd name="connsiteX10" fmla="*/ 1349872 w 10797553"/>
              <a:gd name="connsiteY10" fmla="*/ 1895301 h 2131193"/>
              <a:gd name="connsiteX11" fmla="*/ 122286 w 10797553"/>
              <a:gd name="connsiteY11" fmla="*/ 1873685 h 2131193"/>
              <a:gd name="connsiteX0" fmla="*/ 66512 w 10741779"/>
              <a:gd name="connsiteY0" fmla="*/ 1873685 h 2131193"/>
              <a:gd name="connsiteX1" fmla="*/ 151630 w 10741779"/>
              <a:gd name="connsiteY1" fmla="*/ 1433070 h 2131193"/>
              <a:gd name="connsiteX2" fmla="*/ 1609980 w 10741779"/>
              <a:gd name="connsiteY2" fmla="*/ 1047403 h 2131193"/>
              <a:gd name="connsiteX3" fmla="*/ 4369807 w 10741779"/>
              <a:gd name="connsiteY3" fmla="*/ 482138 h 2131193"/>
              <a:gd name="connsiteX4" fmla="*/ 7944280 w 10741779"/>
              <a:gd name="connsiteY4" fmla="*/ 0 h 2131193"/>
              <a:gd name="connsiteX5" fmla="*/ 10517656 w 10741779"/>
              <a:gd name="connsiteY5" fmla="*/ 17302 h 2131193"/>
              <a:gd name="connsiteX6" fmla="*/ 10491448 w 10741779"/>
              <a:gd name="connsiteY6" fmla="*/ 2103209 h 2131193"/>
              <a:gd name="connsiteX7" fmla="*/ 8343292 w 10741779"/>
              <a:gd name="connsiteY7" fmla="*/ 2078181 h 2131193"/>
              <a:gd name="connsiteX8" fmla="*/ 5533587 w 10741779"/>
              <a:gd name="connsiteY8" fmla="*/ 1961803 h 2131193"/>
              <a:gd name="connsiteX9" fmla="*/ 3056397 w 10741779"/>
              <a:gd name="connsiteY9" fmla="*/ 2061557 h 2131193"/>
              <a:gd name="connsiteX10" fmla="*/ 1294098 w 10741779"/>
              <a:gd name="connsiteY10" fmla="*/ 1895301 h 2131193"/>
              <a:gd name="connsiteX11" fmla="*/ 66512 w 10741779"/>
              <a:gd name="connsiteY11" fmla="*/ 1873685 h 2131193"/>
              <a:gd name="connsiteX0" fmla="*/ 133041 w 10642053"/>
              <a:gd name="connsiteY0" fmla="*/ 1956812 h 2170410"/>
              <a:gd name="connsiteX1" fmla="*/ 51904 w 10642053"/>
              <a:gd name="connsiteY1" fmla="*/ 1433070 h 2170410"/>
              <a:gd name="connsiteX2" fmla="*/ 1510254 w 10642053"/>
              <a:gd name="connsiteY2" fmla="*/ 1047403 h 2170410"/>
              <a:gd name="connsiteX3" fmla="*/ 4270081 w 10642053"/>
              <a:gd name="connsiteY3" fmla="*/ 482138 h 2170410"/>
              <a:gd name="connsiteX4" fmla="*/ 7844554 w 10642053"/>
              <a:gd name="connsiteY4" fmla="*/ 0 h 2170410"/>
              <a:gd name="connsiteX5" fmla="*/ 10417930 w 10642053"/>
              <a:gd name="connsiteY5" fmla="*/ 17302 h 2170410"/>
              <a:gd name="connsiteX6" fmla="*/ 10391722 w 10642053"/>
              <a:gd name="connsiteY6" fmla="*/ 2103209 h 2170410"/>
              <a:gd name="connsiteX7" fmla="*/ 8243566 w 10642053"/>
              <a:gd name="connsiteY7" fmla="*/ 2078181 h 2170410"/>
              <a:gd name="connsiteX8" fmla="*/ 5433861 w 10642053"/>
              <a:gd name="connsiteY8" fmla="*/ 1961803 h 2170410"/>
              <a:gd name="connsiteX9" fmla="*/ 2956671 w 10642053"/>
              <a:gd name="connsiteY9" fmla="*/ 2061557 h 2170410"/>
              <a:gd name="connsiteX10" fmla="*/ 1194372 w 10642053"/>
              <a:gd name="connsiteY10" fmla="*/ 1895301 h 2170410"/>
              <a:gd name="connsiteX11" fmla="*/ 133041 w 10642053"/>
              <a:gd name="connsiteY11" fmla="*/ 1956812 h 2170410"/>
              <a:gd name="connsiteX0" fmla="*/ 133041 w 10642053"/>
              <a:gd name="connsiteY0" fmla="*/ 1956812 h 2122117"/>
              <a:gd name="connsiteX1" fmla="*/ 51904 w 10642053"/>
              <a:gd name="connsiteY1" fmla="*/ 1433070 h 2122117"/>
              <a:gd name="connsiteX2" fmla="*/ 1510254 w 10642053"/>
              <a:gd name="connsiteY2" fmla="*/ 1047403 h 2122117"/>
              <a:gd name="connsiteX3" fmla="*/ 4270081 w 10642053"/>
              <a:gd name="connsiteY3" fmla="*/ 482138 h 2122117"/>
              <a:gd name="connsiteX4" fmla="*/ 7844554 w 10642053"/>
              <a:gd name="connsiteY4" fmla="*/ 0 h 2122117"/>
              <a:gd name="connsiteX5" fmla="*/ 10417930 w 10642053"/>
              <a:gd name="connsiteY5" fmla="*/ 17302 h 2122117"/>
              <a:gd name="connsiteX6" fmla="*/ 10391722 w 10642053"/>
              <a:gd name="connsiteY6" fmla="*/ 2103209 h 2122117"/>
              <a:gd name="connsiteX7" fmla="*/ 8243566 w 10642053"/>
              <a:gd name="connsiteY7" fmla="*/ 2078181 h 2122117"/>
              <a:gd name="connsiteX8" fmla="*/ 5433861 w 10642053"/>
              <a:gd name="connsiteY8" fmla="*/ 1961803 h 2122117"/>
              <a:gd name="connsiteX9" fmla="*/ 2956671 w 10642053"/>
              <a:gd name="connsiteY9" fmla="*/ 2061557 h 2122117"/>
              <a:gd name="connsiteX10" fmla="*/ 1194372 w 10642053"/>
              <a:gd name="connsiteY10" fmla="*/ 1895301 h 2122117"/>
              <a:gd name="connsiteX11" fmla="*/ 133041 w 10642053"/>
              <a:gd name="connsiteY11" fmla="*/ 1956812 h 2122117"/>
              <a:gd name="connsiteX0" fmla="*/ 133041 w 10642053"/>
              <a:gd name="connsiteY0" fmla="*/ 1956812 h 2170410"/>
              <a:gd name="connsiteX1" fmla="*/ 51904 w 10642053"/>
              <a:gd name="connsiteY1" fmla="*/ 1433070 h 2170410"/>
              <a:gd name="connsiteX2" fmla="*/ 1510254 w 10642053"/>
              <a:gd name="connsiteY2" fmla="*/ 1047403 h 2170410"/>
              <a:gd name="connsiteX3" fmla="*/ 4270081 w 10642053"/>
              <a:gd name="connsiteY3" fmla="*/ 482138 h 2170410"/>
              <a:gd name="connsiteX4" fmla="*/ 7844554 w 10642053"/>
              <a:gd name="connsiteY4" fmla="*/ 0 h 2170410"/>
              <a:gd name="connsiteX5" fmla="*/ 10417930 w 10642053"/>
              <a:gd name="connsiteY5" fmla="*/ 17302 h 2170410"/>
              <a:gd name="connsiteX6" fmla="*/ 10391722 w 10642053"/>
              <a:gd name="connsiteY6" fmla="*/ 2103209 h 2170410"/>
              <a:gd name="connsiteX7" fmla="*/ 8243566 w 10642053"/>
              <a:gd name="connsiteY7" fmla="*/ 2078181 h 2170410"/>
              <a:gd name="connsiteX8" fmla="*/ 5433861 w 10642053"/>
              <a:gd name="connsiteY8" fmla="*/ 1961803 h 2170410"/>
              <a:gd name="connsiteX9" fmla="*/ 2956671 w 10642053"/>
              <a:gd name="connsiteY9" fmla="*/ 2061557 h 2170410"/>
              <a:gd name="connsiteX10" fmla="*/ 1194372 w 10642053"/>
              <a:gd name="connsiteY10" fmla="*/ 1895301 h 2170410"/>
              <a:gd name="connsiteX11" fmla="*/ 133041 w 10642053"/>
              <a:gd name="connsiteY11" fmla="*/ 1956812 h 2170410"/>
              <a:gd name="connsiteX0" fmla="*/ 161288 w 10670300"/>
              <a:gd name="connsiteY0" fmla="*/ 1956812 h 2133583"/>
              <a:gd name="connsiteX1" fmla="*/ 80151 w 10670300"/>
              <a:gd name="connsiteY1" fmla="*/ 1433070 h 2133583"/>
              <a:gd name="connsiteX2" fmla="*/ 1538501 w 10670300"/>
              <a:gd name="connsiteY2" fmla="*/ 1047403 h 2133583"/>
              <a:gd name="connsiteX3" fmla="*/ 4298328 w 10670300"/>
              <a:gd name="connsiteY3" fmla="*/ 482138 h 2133583"/>
              <a:gd name="connsiteX4" fmla="*/ 7872801 w 10670300"/>
              <a:gd name="connsiteY4" fmla="*/ 0 h 2133583"/>
              <a:gd name="connsiteX5" fmla="*/ 10446177 w 10670300"/>
              <a:gd name="connsiteY5" fmla="*/ 17302 h 2133583"/>
              <a:gd name="connsiteX6" fmla="*/ 10419969 w 10670300"/>
              <a:gd name="connsiteY6" fmla="*/ 2103209 h 2133583"/>
              <a:gd name="connsiteX7" fmla="*/ 8271813 w 10670300"/>
              <a:gd name="connsiteY7" fmla="*/ 2078181 h 2133583"/>
              <a:gd name="connsiteX8" fmla="*/ 5462108 w 10670300"/>
              <a:gd name="connsiteY8" fmla="*/ 1961803 h 2133583"/>
              <a:gd name="connsiteX9" fmla="*/ 2984918 w 10670300"/>
              <a:gd name="connsiteY9" fmla="*/ 2061557 h 2133583"/>
              <a:gd name="connsiteX10" fmla="*/ 1222619 w 10670300"/>
              <a:gd name="connsiteY10" fmla="*/ 1895301 h 2133583"/>
              <a:gd name="connsiteX11" fmla="*/ 161288 w 10670300"/>
              <a:gd name="connsiteY11" fmla="*/ 1956812 h 2133583"/>
              <a:gd name="connsiteX0" fmla="*/ 138132 w 10647144"/>
              <a:gd name="connsiteY0" fmla="*/ 1956812 h 2105849"/>
              <a:gd name="connsiteX1" fmla="*/ 56995 w 10647144"/>
              <a:gd name="connsiteY1" fmla="*/ 1433070 h 2105849"/>
              <a:gd name="connsiteX2" fmla="*/ 1515345 w 10647144"/>
              <a:gd name="connsiteY2" fmla="*/ 1047403 h 2105849"/>
              <a:gd name="connsiteX3" fmla="*/ 4275172 w 10647144"/>
              <a:gd name="connsiteY3" fmla="*/ 482138 h 2105849"/>
              <a:gd name="connsiteX4" fmla="*/ 7849645 w 10647144"/>
              <a:gd name="connsiteY4" fmla="*/ 0 h 2105849"/>
              <a:gd name="connsiteX5" fmla="*/ 10423021 w 10647144"/>
              <a:gd name="connsiteY5" fmla="*/ 17302 h 2105849"/>
              <a:gd name="connsiteX6" fmla="*/ 10396813 w 10647144"/>
              <a:gd name="connsiteY6" fmla="*/ 2103209 h 2105849"/>
              <a:gd name="connsiteX7" fmla="*/ 8248657 w 10647144"/>
              <a:gd name="connsiteY7" fmla="*/ 2078181 h 2105849"/>
              <a:gd name="connsiteX8" fmla="*/ 5438952 w 10647144"/>
              <a:gd name="connsiteY8" fmla="*/ 1961803 h 2105849"/>
              <a:gd name="connsiteX9" fmla="*/ 2961762 w 10647144"/>
              <a:gd name="connsiteY9" fmla="*/ 2061557 h 2105849"/>
              <a:gd name="connsiteX10" fmla="*/ 1199463 w 10647144"/>
              <a:gd name="connsiteY10" fmla="*/ 1895301 h 2105849"/>
              <a:gd name="connsiteX11" fmla="*/ 138132 w 10647144"/>
              <a:gd name="connsiteY11" fmla="*/ 1956812 h 2105849"/>
              <a:gd name="connsiteX0" fmla="*/ 144282 w 10653294"/>
              <a:gd name="connsiteY0" fmla="*/ 1956812 h 2183654"/>
              <a:gd name="connsiteX1" fmla="*/ 63145 w 10653294"/>
              <a:gd name="connsiteY1" fmla="*/ 1433070 h 2183654"/>
              <a:gd name="connsiteX2" fmla="*/ 1521495 w 10653294"/>
              <a:gd name="connsiteY2" fmla="*/ 1047403 h 2183654"/>
              <a:gd name="connsiteX3" fmla="*/ 4281322 w 10653294"/>
              <a:gd name="connsiteY3" fmla="*/ 482138 h 2183654"/>
              <a:gd name="connsiteX4" fmla="*/ 7855795 w 10653294"/>
              <a:gd name="connsiteY4" fmla="*/ 0 h 2183654"/>
              <a:gd name="connsiteX5" fmla="*/ 10429171 w 10653294"/>
              <a:gd name="connsiteY5" fmla="*/ 17302 h 2183654"/>
              <a:gd name="connsiteX6" fmla="*/ 10402963 w 10653294"/>
              <a:gd name="connsiteY6" fmla="*/ 2103209 h 2183654"/>
              <a:gd name="connsiteX7" fmla="*/ 8254807 w 10653294"/>
              <a:gd name="connsiteY7" fmla="*/ 2078181 h 2183654"/>
              <a:gd name="connsiteX8" fmla="*/ 5445102 w 10653294"/>
              <a:gd name="connsiteY8" fmla="*/ 1961803 h 2183654"/>
              <a:gd name="connsiteX9" fmla="*/ 2967912 w 10653294"/>
              <a:gd name="connsiteY9" fmla="*/ 2061557 h 2183654"/>
              <a:gd name="connsiteX10" fmla="*/ 1222238 w 10653294"/>
              <a:gd name="connsiteY10" fmla="*/ 2011679 h 2183654"/>
              <a:gd name="connsiteX11" fmla="*/ 144282 w 10653294"/>
              <a:gd name="connsiteY11" fmla="*/ 1956812 h 2183654"/>
              <a:gd name="connsiteX0" fmla="*/ 144282 w 10653294"/>
              <a:gd name="connsiteY0" fmla="*/ 1956812 h 2183654"/>
              <a:gd name="connsiteX1" fmla="*/ 63145 w 10653294"/>
              <a:gd name="connsiteY1" fmla="*/ 1433070 h 2183654"/>
              <a:gd name="connsiteX2" fmla="*/ 1521495 w 10653294"/>
              <a:gd name="connsiteY2" fmla="*/ 1047403 h 2183654"/>
              <a:gd name="connsiteX3" fmla="*/ 4281322 w 10653294"/>
              <a:gd name="connsiteY3" fmla="*/ 482138 h 2183654"/>
              <a:gd name="connsiteX4" fmla="*/ 7855795 w 10653294"/>
              <a:gd name="connsiteY4" fmla="*/ 0 h 2183654"/>
              <a:gd name="connsiteX5" fmla="*/ 10429171 w 10653294"/>
              <a:gd name="connsiteY5" fmla="*/ 17302 h 2183654"/>
              <a:gd name="connsiteX6" fmla="*/ 10402963 w 10653294"/>
              <a:gd name="connsiteY6" fmla="*/ 2103209 h 2183654"/>
              <a:gd name="connsiteX7" fmla="*/ 8254807 w 10653294"/>
              <a:gd name="connsiteY7" fmla="*/ 2078181 h 2183654"/>
              <a:gd name="connsiteX8" fmla="*/ 5445102 w 10653294"/>
              <a:gd name="connsiteY8" fmla="*/ 1961803 h 2183654"/>
              <a:gd name="connsiteX9" fmla="*/ 2967912 w 10653294"/>
              <a:gd name="connsiteY9" fmla="*/ 2061557 h 2183654"/>
              <a:gd name="connsiteX10" fmla="*/ 1222238 w 10653294"/>
              <a:gd name="connsiteY10" fmla="*/ 2011679 h 2183654"/>
              <a:gd name="connsiteX11" fmla="*/ 144282 w 10653294"/>
              <a:gd name="connsiteY11" fmla="*/ 1956812 h 2183654"/>
              <a:gd name="connsiteX0" fmla="*/ 133693 w 10642705"/>
              <a:gd name="connsiteY0" fmla="*/ 1956812 h 2209048"/>
              <a:gd name="connsiteX1" fmla="*/ 52556 w 10642705"/>
              <a:gd name="connsiteY1" fmla="*/ 1433070 h 2209048"/>
              <a:gd name="connsiteX2" fmla="*/ 1510906 w 10642705"/>
              <a:gd name="connsiteY2" fmla="*/ 1047403 h 2209048"/>
              <a:gd name="connsiteX3" fmla="*/ 4270733 w 10642705"/>
              <a:gd name="connsiteY3" fmla="*/ 482138 h 2209048"/>
              <a:gd name="connsiteX4" fmla="*/ 7845206 w 10642705"/>
              <a:gd name="connsiteY4" fmla="*/ 0 h 2209048"/>
              <a:gd name="connsiteX5" fmla="*/ 10418582 w 10642705"/>
              <a:gd name="connsiteY5" fmla="*/ 17302 h 2209048"/>
              <a:gd name="connsiteX6" fmla="*/ 10392374 w 10642705"/>
              <a:gd name="connsiteY6" fmla="*/ 2103209 h 2209048"/>
              <a:gd name="connsiteX7" fmla="*/ 8244218 w 10642705"/>
              <a:gd name="connsiteY7" fmla="*/ 2078181 h 2209048"/>
              <a:gd name="connsiteX8" fmla="*/ 5434513 w 10642705"/>
              <a:gd name="connsiteY8" fmla="*/ 1961803 h 2209048"/>
              <a:gd name="connsiteX9" fmla="*/ 2957323 w 10642705"/>
              <a:gd name="connsiteY9" fmla="*/ 2061557 h 2209048"/>
              <a:gd name="connsiteX10" fmla="*/ 1211649 w 10642705"/>
              <a:gd name="connsiteY10" fmla="*/ 2011679 h 2209048"/>
              <a:gd name="connsiteX11" fmla="*/ 133693 w 10642705"/>
              <a:gd name="connsiteY11" fmla="*/ 1956812 h 2209048"/>
              <a:gd name="connsiteX0" fmla="*/ 133693 w 10642705"/>
              <a:gd name="connsiteY0" fmla="*/ 1956812 h 2103209"/>
              <a:gd name="connsiteX1" fmla="*/ 52556 w 10642705"/>
              <a:gd name="connsiteY1" fmla="*/ 1433070 h 2103209"/>
              <a:gd name="connsiteX2" fmla="*/ 1510906 w 10642705"/>
              <a:gd name="connsiteY2" fmla="*/ 1047403 h 2103209"/>
              <a:gd name="connsiteX3" fmla="*/ 4270733 w 10642705"/>
              <a:gd name="connsiteY3" fmla="*/ 482138 h 2103209"/>
              <a:gd name="connsiteX4" fmla="*/ 7845206 w 10642705"/>
              <a:gd name="connsiteY4" fmla="*/ 0 h 2103209"/>
              <a:gd name="connsiteX5" fmla="*/ 10418582 w 10642705"/>
              <a:gd name="connsiteY5" fmla="*/ 17302 h 2103209"/>
              <a:gd name="connsiteX6" fmla="*/ 10392374 w 10642705"/>
              <a:gd name="connsiteY6" fmla="*/ 2103209 h 2103209"/>
              <a:gd name="connsiteX7" fmla="*/ 8244218 w 10642705"/>
              <a:gd name="connsiteY7" fmla="*/ 2078181 h 2103209"/>
              <a:gd name="connsiteX8" fmla="*/ 5434513 w 10642705"/>
              <a:gd name="connsiteY8" fmla="*/ 1961803 h 2103209"/>
              <a:gd name="connsiteX9" fmla="*/ 2957323 w 10642705"/>
              <a:gd name="connsiteY9" fmla="*/ 2061557 h 2103209"/>
              <a:gd name="connsiteX10" fmla="*/ 133693 w 10642705"/>
              <a:gd name="connsiteY10" fmla="*/ 1956812 h 2103209"/>
              <a:gd name="connsiteX0" fmla="*/ 133693 w 10642705"/>
              <a:gd name="connsiteY0" fmla="*/ 1956812 h 2103209"/>
              <a:gd name="connsiteX1" fmla="*/ 52556 w 10642705"/>
              <a:gd name="connsiteY1" fmla="*/ 1433070 h 2103209"/>
              <a:gd name="connsiteX2" fmla="*/ 1510906 w 10642705"/>
              <a:gd name="connsiteY2" fmla="*/ 1047403 h 2103209"/>
              <a:gd name="connsiteX3" fmla="*/ 4270733 w 10642705"/>
              <a:gd name="connsiteY3" fmla="*/ 482138 h 2103209"/>
              <a:gd name="connsiteX4" fmla="*/ 7845206 w 10642705"/>
              <a:gd name="connsiteY4" fmla="*/ 0 h 2103209"/>
              <a:gd name="connsiteX5" fmla="*/ 10418582 w 10642705"/>
              <a:gd name="connsiteY5" fmla="*/ 17302 h 2103209"/>
              <a:gd name="connsiteX6" fmla="*/ 10392374 w 10642705"/>
              <a:gd name="connsiteY6" fmla="*/ 2103209 h 2103209"/>
              <a:gd name="connsiteX7" fmla="*/ 8244218 w 10642705"/>
              <a:gd name="connsiteY7" fmla="*/ 2078181 h 2103209"/>
              <a:gd name="connsiteX8" fmla="*/ 5434513 w 10642705"/>
              <a:gd name="connsiteY8" fmla="*/ 1961803 h 2103209"/>
              <a:gd name="connsiteX9" fmla="*/ 2957323 w 10642705"/>
              <a:gd name="connsiteY9" fmla="*/ 2061557 h 2103209"/>
              <a:gd name="connsiteX10" fmla="*/ 133693 w 10642705"/>
              <a:gd name="connsiteY10" fmla="*/ 1956812 h 2103209"/>
              <a:gd name="connsiteX0" fmla="*/ 150007 w 10659019"/>
              <a:gd name="connsiteY0" fmla="*/ 1956812 h 2171564"/>
              <a:gd name="connsiteX1" fmla="*/ 68870 w 10659019"/>
              <a:gd name="connsiteY1" fmla="*/ 1433070 h 2171564"/>
              <a:gd name="connsiteX2" fmla="*/ 1527220 w 10659019"/>
              <a:gd name="connsiteY2" fmla="*/ 1047403 h 2171564"/>
              <a:gd name="connsiteX3" fmla="*/ 4287047 w 10659019"/>
              <a:gd name="connsiteY3" fmla="*/ 482138 h 2171564"/>
              <a:gd name="connsiteX4" fmla="*/ 7861520 w 10659019"/>
              <a:gd name="connsiteY4" fmla="*/ 0 h 2171564"/>
              <a:gd name="connsiteX5" fmla="*/ 10434896 w 10659019"/>
              <a:gd name="connsiteY5" fmla="*/ 17302 h 2171564"/>
              <a:gd name="connsiteX6" fmla="*/ 10408688 w 10659019"/>
              <a:gd name="connsiteY6" fmla="*/ 2103209 h 2171564"/>
              <a:gd name="connsiteX7" fmla="*/ 8260532 w 10659019"/>
              <a:gd name="connsiteY7" fmla="*/ 2078181 h 2171564"/>
              <a:gd name="connsiteX8" fmla="*/ 5450827 w 10659019"/>
              <a:gd name="connsiteY8" fmla="*/ 1961803 h 2171564"/>
              <a:gd name="connsiteX9" fmla="*/ 2973637 w 10659019"/>
              <a:gd name="connsiteY9" fmla="*/ 2061557 h 2171564"/>
              <a:gd name="connsiteX10" fmla="*/ 150007 w 10659019"/>
              <a:gd name="connsiteY10" fmla="*/ 1956812 h 2171564"/>
              <a:gd name="connsiteX0" fmla="*/ 150007 w 10659019"/>
              <a:gd name="connsiteY0" fmla="*/ 1956812 h 2103209"/>
              <a:gd name="connsiteX1" fmla="*/ 68870 w 10659019"/>
              <a:gd name="connsiteY1" fmla="*/ 1433070 h 2103209"/>
              <a:gd name="connsiteX2" fmla="*/ 1527220 w 10659019"/>
              <a:gd name="connsiteY2" fmla="*/ 1047403 h 2103209"/>
              <a:gd name="connsiteX3" fmla="*/ 4287047 w 10659019"/>
              <a:gd name="connsiteY3" fmla="*/ 482138 h 2103209"/>
              <a:gd name="connsiteX4" fmla="*/ 7861520 w 10659019"/>
              <a:gd name="connsiteY4" fmla="*/ 0 h 2103209"/>
              <a:gd name="connsiteX5" fmla="*/ 10434896 w 10659019"/>
              <a:gd name="connsiteY5" fmla="*/ 17302 h 2103209"/>
              <a:gd name="connsiteX6" fmla="*/ 10408688 w 10659019"/>
              <a:gd name="connsiteY6" fmla="*/ 2103209 h 2103209"/>
              <a:gd name="connsiteX7" fmla="*/ 8260532 w 10659019"/>
              <a:gd name="connsiteY7" fmla="*/ 2078181 h 2103209"/>
              <a:gd name="connsiteX8" fmla="*/ 5450827 w 10659019"/>
              <a:gd name="connsiteY8" fmla="*/ 1961803 h 2103209"/>
              <a:gd name="connsiteX9" fmla="*/ 150007 w 10659019"/>
              <a:gd name="connsiteY9" fmla="*/ 1956812 h 2103209"/>
              <a:gd name="connsiteX0" fmla="*/ 183620 w 10692632"/>
              <a:gd name="connsiteY0" fmla="*/ 1956812 h 2103209"/>
              <a:gd name="connsiteX1" fmla="*/ 102483 w 10692632"/>
              <a:gd name="connsiteY1" fmla="*/ 1433070 h 2103209"/>
              <a:gd name="connsiteX2" fmla="*/ 1560833 w 10692632"/>
              <a:gd name="connsiteY2" fmla="*/ 1047403 h 2103209"/>
              <a:gd name="connsiteX3" fmla="*/ 4320660 w 10692632"/>
              <a:gd name="connsiteY3" fmla="*/ 482138 h 2103209"/>
              <a:gd name="connsiteX4" fmla="*/ 7895133 w 10692632"/>
              <a:gd name="connsiteY4" fmla="*/ 0 h 2103209"/>
              <a:gd name="connsiteX5" fmla="*/ 10468509 w 10692632"/>
              <a:gd name="connsiteY5" fmla="*/ 17302 h 2103209"/>
              <a:gd name="connsiteX6" fmla="*/ 10442301 w 10692632"/>
              <a:gd name="connsiteY6" fmla="*/ 2103209 h 2103209"/>
              <a:gd name="connsiteX7" fmla="*/ 8294145 w 10692632"/>
              <a:gd name="connsiteY7" fmla="*/ 2078181 h 2103209"/>
              <a:gd name="connsiteX8" fmla="*/ 5484440 w 10692632"/>
              <a:gd name="connsiteY8" fmla="*/ 1961803 h 2103209"/>
              <a:gd name="connsiteX9" fmla="*/ 183620 w 10692632"/>
              <a:gd name="connsiteY9" fmla="*/ 1956812 h 2103209"/>
              <a:gd name="connsiteX0" fmla="*/ 511131 w 11020143"/>
              <a:gd name="connsiteY0" fmla="*/ 1956812 h 2103209"/>
              <a:gd name="connsiteX1" fmla="*/ 263740 w 11020143"/>
              <a:gd name="connsiteY1" fmla="*/ 1349943 h 2103209"/>
              <a:gd name="connsiteX2" fmla="*/ 1888344 w 11020143"/>
              <a:gd name="connsiteY2" fmla="*/ 1047403 h 2103209"/>
              <a:gd name="connsiteX3" fmla="*/ 4648171 w 11020143"/>
              <a:gd name="connsiteY3" fmla="*/ 482138 h 2103209"/>
              <a:gd name="connsiteX4" fmla="*/ 8222644 w 11020143"/>
              <a:gd name="connsiteY4" fmla="*/ 0 h 2103209"/>
              <a:gd name="connsiteX5" fmla="*/ 10796020 w 11020143"/>
              <a:gd name="connsiteY5" fmla="*/ 17302 h 2103209"/>
              <a:gd name="connsiteX6" fmla="*/ 10769812 w 11020143"/>
              <a:gd name="connsiteY6" fmla="*/ 2103209 h 2103209"/>
              <a:gd name="connsiteX7" fmla="*/ 8621656 w 11020143"/>
              <a:gd name="connsiteY7" fmla="*/ 2078181 h 2103209"/>
              <a:gd name="connsiteX8" fmla="*/ 5811951 w 11020143"/>
              <a:gd name="connsiteY8" fmla="*/ 1961803 h 2103209"/>
              <a:gd name="connsiteX9" fmla="*/ 511131 w 11020143"/>
              <a:gd name="connsiteY9" fmla="*/ 1956812 h 2103209"/>
              <a:gd name="connsiteX0" fmla="*/ 511131 w 11020143"/>
              <a:gd name="connsiteY0" fmla="*/ 2123067 h 2145274"/>
              <a:gd name="connsiteX1" fmla="*/ 263740 w 11020143"/>
              <a:gd name="connsiteY1" fmla="*/ 1349943 h 2145274"/>
              <a:gd name="connsiteX2" fmla="*/ 1888344 w 11020143"/>
              <a:gd name="connsiteY2" fmla="*/ 1047403 h 2145274"/>
              <a:gd name="connsiteX3" fmla="*/ 4648171 w 11020143"/>
              <a:gd name="connsiteY3" fmla="*/ 482138 h 2145274"/>
              <a:gd name="connsiteX4" fmla="*/ 8222644 w 11020143"/>
              <a:gd name="connsiteY4" fmla="*/ 0 h 2145274"/>
              <a:gd name="connsiteX5" fmla="*/ 10796020 w 11020143"/>
              <a:gd name="connsiteY5" fmla="*/ 17302 h 2145274"/>
              <a:gd name="connsiteX6" fmla="*/ 10769812 w 11020143"/>
              <a:gd name="connsiteY6" fmla="*/ 2103209 h 2145274"/>
              <a:gd name="connsiteX7" fmla="*/ 8621656 w 11020143"/>
              <a:gd name="connsiteY7" fmla="*/ 2078181 h 2145274"/>
              <a:gd name="connsiteX8" fmla="*/ 5811951 w 11020143"/>
              <a:gd name="connsiteY8" fmla="*/ 1961803 h 2145274"/>
              <a:gd name="connsiteX9" fmla="*/ 511131 w 11020143"/>
              <a:gd name="connsiteY9" fmla="*/ 2123067 h 2145274"/>
              <a:gd name="connsiteX0" fmla="*/ 357629 w 10866641"/>
              <a:gd name="connsiteY0" fmla="*/ 2123067 h 2181921"/>
              <a:gd name="connsiteX1" fmla="*/ 110238 w 10866641"/>
              <a:gd name="connsiteY1" fmla="*/ 1349943 h 2181921"/>
              <a:gd name="connsiteX2" fmla="*/ 1734842 w 10866641"/>
              <a:gd name="connsiteY2" fmla="*/ 1047403 h 2181921"/>
              <a:gd name="connsiteX3" fmla="*/ 4494669 w 10866641"/>
              <a:gd name="connsiteY3" fmla="*/ 482138 h 2181921"/>
              <a:gd name="connsiteX4" fmla="*/ 8069142 w 10866641"/>
              <a:gd name="connsiteY4" fmla="*/ 0 h 2181921"/>
              <a:gd name="connsiteX5" fmla="*/ 10642518 w 10866641"/>
              <a:gd name="connsiteY5" fmla="*/ 17302 h 2181921"/>
              <a:gd name="connsiteX6" fmla="*/ 10616310 w 10866641"/>
              <a:gd name="connsiteY6" fmla="*/ 2103209 h 2181921"/>
              <a:gd name="connsiteX7" fmla="*/ 8468154 w 10866641"/>
              <a:gd name="connsiteY7" fmla="*/ 2078181 h 2181921"/>
              <a:gd name="connsiteX8" fmla="*/ 5658449 w 10866641"/>
              <a:gd name="connsiteY8" fmla="*/ 1961803 h 2181921"/>
              <a:gd name="connsiteX9" fmla="*/ 357629 w 10866641"/>
              <a:gd name="connsiteY9" fmla="*/ 2123067 h 2181921"/>
              <a:gd name="connsiteX0" fmla="*/ 357629 w 10866641"/>
              <a:gd name="connsiteY0" fmla="*/ 2123067 h 2253190"/>
              <a:gd name="connsiteX1" fmla="*/ 110238 w 10866641"/>
              <a:gd name="connsiteY1" fmla="*/ 1349943 h 2253190"/>
              <a:gd name="connsiteX2" fmla="*/ 1734842 w 10866641"/>
              <a:gd name="connsiteY2" fmla="*/ 1047403 h 2253190"/>
              <a:gd name="connsiteX3" fmla="*/ 4494669 w 10866641"/>
              <a:gd name="connsiteY3" fmla="*/ 482138 h 2253190"/>
              <a:gd name="connsiteX4" fmla="*/ 8069142 w 10866641"/>
              <a:gd name="connsiteY4" fmla="*/ 0 h 2253190"/>
              <a:gd name="connsiteX5" fmla="*/ 10642518 w 10866641"/>
              <a:gd name="connsiteY5" fmla="*/ 17302 h 2253190"/>
              <a:gd name="connsiteX6" fmla="*/ 10616310 w 10866641"/>
              <a:gd name="connsiteY6" fmla="*/ 2103209 h 2253190"/>
              <a:gd name="connsiteX7" fmla="*/ 8468154 w 10866641"/>
              <a:gd name="connsiteY7" fmla="*/ 2078181 h 2253190"/>
              <a:gd name="connsiteX8" fmla="*/ 5658449 w 10866641"/>
              <a:gd name="connsiteY8" fmla="*/ 1961803 h 2253190"/>
              <a:gd name="connsiteX9" fmla="*/ 357629 w 10866641"/>
              <a:gd name="connsiteY9" fmla="*/ 2123067 h 2253190"/>
              <a:gd name="connsiteX0" fmla="*/ 357629 w 10866641"/>
              <a:gd name="connsiteY0" fmla="*/ 2123067 h 2167936"/>
              <a:gd name="connsiteX1" fmla="*/ 110238 w 10866641"/>
              <a:gd name="connsiteY1" fmla="*/ 1349943 h 2167936"/>
              <a:gd name="connsiteX2" fmla="*/ 1734842 w 10866641"/>
              <a:gd name="connsiteY2" fmla="*/ 1047403 h 2167936"/>
              <a:gd name="connsiteX3" fmla="*/ 4494669 w 10866641"/>
              <a:gd name="connsiteY3" fmla="*/ 482138 h 2167936"/>
              <a:gd name="connsiteX4" fmla="*/ 8069142 w 10866641"/>
              <a:gd name="connsiteY4" fmla="*/ 0 h 2167936"/>
              <a:gd name="connsiteX5" fmla="*/ 10642518 w 10866641"/>
              <a:gd name="connsiteY5" fmla="*/ 17302 h 2167936"/>
              <a:gd name="connsiteX6" fmla="*/ 10616310 w 10866641"/>
              <a:gd name="connsiteY6" fmla="*/ 2103209 h 2167936"/>
              <a:gd name="connsiteX7" fmla="*/ 8468154 w 10866641"/>
              <a:gd name="connsiteY7" fmla="*/ 2078181 h 2167936"/>
              <a:gd name="connsiteX8" fmla="*/ 357629 w 10866641"/>
              <a:gd name="connsiteY8" fmla="*/ 2123067 h 2167936"/>
              <a:gd name="connsiteX0" fmla="*/ 357629 w 10866641"/>
              <a:gd name="connsiteY0" fmla="*/ 2123067 h 2298115"/>
              <a:gd name="connsiteX1" fmla="*/ 110238 w 10866641"/>
              <a:gd name="connsiteY1" fmla="*/ 1349943 h 2298115"/>
              <a:gd name="connsiteX2" fmla="*/ 1734842 w 10866641"/>
              <a:gd name="connsiteY2" fmla="*/ 1047403 h 2298115"/>
              <a:gd name="connsiteX3" fmla="*/ 4494669 w 10866641"/>
              <a:gd name="connsiteY3" fmla="*/ 482138 h 2298115"/>
              <a:gd name="connsiteX4" fmla="*/ 8069142 w 10866641"/>
              <a:gd name="connsiteY4" fmla="*/ 0 h 2298115"/>
              <a:gd name="connsiteX5" fmla="*/ 10642518 w 10866641"/>
              <a:gd name="connsiteY5" fmla="*/ 17302 h 2298115"/>
              <a:gd name="connsiteX6" fmla="*/ 10616310 w 10866641"/>
              <a:gd name="connsiteY6" fmla="*/ 2103209 h 2298115"/>
              <a:gd name="connsiteX7" fmla="*/ 357629 w 10866641"/>
              <a:gd name="connsiteY7" fmla="*/ 2123067 h 2298115"/>
              <a:gd name="connsiteX0" fmla="*/ 640205 w 11149217"/>
              <a:gd name="connsiteY0" fmla="*/ 2123067 h 2236874"/>
              <a:gd name="connsiteX1" fmla="*/ 392814 w 11149217"/>
              <a:gd name="connsiteY1" fmla="*/ 1349943 h 2236874"/>
              <a:gd name="connsiteX2" fmla="*/ 2017418 w 11149217"/>
              <a:gd name="connsiteY2" fmla="*/ 1047403 h 2236874"/>
              <a:gd name="connsiteX3" fmla="*/ 4777245 w 11149217"/>
              <a:gd name="connsiteY3" fmla="*/ 482138 h 2236874"/>
              <a:gd name="connsiteX4" fmla="*/ 8351718 w 11149217"/>
              <a:gd name="connsiteY4" fmla="*/ 0 h 2236874"/>
              <a:gd name="connsiteX5" fmla="*/ 10925094 w 11149217"/>
              <a:gd name="connsiteY5" fmla="*/ 17302 h 2236874"/>
              <a:gd name="connsiteX6" fmla="*/ 10898886 w 11149217"/>
              <a:gd name="connsiteY6" fmla="*/ 2103209 h 2236874"/>
              <a:gd name="connsiteX7" fmla="*/ 7750821 w 11149217"/>
              <a:gd name="connsiteY7" fmla="*/ 1934094 h 2236874"/>
              <a:gd name="connsiteX8" fmla="*/ 640205 w 11149217"/>
              <a:gd name="connsiteY8" fmla="*/ 2123067 h 2236874"/>
              <a:gd name="connsiteX0" fmla="*/ 640205 w 11149217"/>
              <a:gd name="connsiteY0" fmla="*/ 2123067 h 2236874"/>
              <a:gd name="connsiteX1" fmla="*/ 392814 w 11149217"/>
              <a:gd name="connsiteY1" fmla="*/ 1349943 h 2236874"/>
              <a:gd name="connsiteX2" fmla="*/ 2017418 w 11149217"/>
              <a:gd name="connsiteY2" fmla="*/ 1047403 h 2236874"/>
              <a:gd name="connsiteX3" fmla="*/ 4777245 w 11149217"/>
              <a:gd name="connsiteY3" fmla="*/ 482138 h 2236874"/>
              <a:gd name="connsiteX4" fmla="*/ 8351718 w 11149217"/>
              <a:gd name="connsiteY4" fmla="*/ 0 h 2236874"/>
              <a:gd name="connsiteX5" fmla="*/ 10925094 w 11149217"/>
              <a:gd name="connsiteY5" fmla="*/ 17302 h 2236874"/>
              <a:gd name="connsiteX6" fmla="*/ 10898886 w 11149217"/>
              <a:gd name="connsiteY6" fmla="*/ 2103209 h 2236874"/>
              <a:gd name="connsiteX7" fmla="*/ 7750821 w 11149217"/>
              <a:gd name="connsiteY7" fmla="*/ 1934094 h 2236874"/>
              <a:gd name="connsiteX8" fmla="*/ 640205 w 11149217"/>
              <a:gd name="connsiteY8" fmla="*/ 2123067 h 2236874"/>
              <a:gd name="connsiteX0" fmla="*/ 640205 w 11149217"/>
              <a:gd name="connsiteY0" fmla="*/ 2123067 h 2202944"/>
              <a:gd name="connsiteX1" fmla="*/ 392814 w 11149217"/>
              <a:gd name="connsiteY1" fmla="*/ 1349943 h 2202944"/>
              <a:gd name="connsiteX2" fmla="*/ 2017418 w 11149217"/>
              <a:gd name="connsiteY2" fmla="*/ 1047403 h 2202944"/>
              <a:gd name="connsiteX3" fmla="*/ 4777245 w 11149217"/>
              <a:gd name="connsiteY3" fmla="*/ 482138 h 2202944"/>
              <a:gd name="connsiteX4" fmla="*/ 8351718 w 11149217"/>
              <a:gd name="connsiteY4" fmla="*/ 0 h 2202944"/>
              <a:gd name="connsiteX5" fmla="*/ 10925094 w 11149217"/>
              <a:gd name="connsiteY5" fmla="*/ 17302 h 2202944"/>
              <a:gd name="connsiteX6" fmla="*/ 10898886 w 11149217"/>
              <a:gd name="connsiteY6" fmla="*/ 2103209 h 2202944"/>
              <a:gd name="connsiteX7" fmla="*/ 7750821 w 11149217"/>
              <a:gd name="connsiteY7" fmla="*/ 1934094 h 2202944"/>
              <a:gd name="connsiteX8" fmla="*/ 640205 w 11149217"/>
              <a:gd name="connsiteY8" fmla="*/ 2123067 h 2202944"/>
              <a:gd name="connsiteX0" fmla="*/ 640205 w 11149217"/>
              <a:gd name="connsiteY0" fmla="*/ 2123067 h 2185880"/>
              <a:gd name="connsiteX1" fmla="*/ 392814 w 11149217"/>
              <a:gd name="connsiteY1" fmla="*/ 1349943 h 2185880"/>
              <a:gd name="connsiteX2" fmla="*/ 2017418 w 11149217"/>
              <a:gd name="connsiteY2" fmla="*/ 1047403 h 2185880"/>
              <a:gd name="connsiteX3" fmla="*/ 4777245 w 11149217"/>
              <a:gd name="connsiteY3" fmla="*/ 482138 h 2185880"/>
              <a:gd name="connsiteX4" fmla="*/ 8351718 w 11149217"/>
              <a:gd name="connsiteY4" fmla="*/ 0 h 2185880"/>
              <a:gd name="connsiteX5" fmla="*/ 10925094 w 11149217"/>
              <a:gd name="connsiteY5" fmla="*/ 17302 h 2185880"/>
              <a:gd name="connsiteX6" fmla="*/ 10898886 w 11149217"/>
              <a:gd name="connsiteY6" fmla="*/ 2103209 h 2185880"/>
              <a:gd name="connsiteX7" fmla="*/ 7750821 w 11149217"/>
              <a:gd name="connsiteY7" fmla="*/ 1934094 h 2185880"/>
              <a:gd name="connsiteX8" fmla="*/ 640205 w 11149217"/>
              <a:gd name="connsiteY8" fmla="*/ 2123067 h 2185880"/>
              <a:gd name="connsiteX0" fmla="*/ 593613 w 11102625"/>
              <a:gd name="connsiteY0" fmla="*/ 2123067 h 2216559"/>
              <a:gd name="connsiteX1" fmla="*/ 346222 w 11102625"/>
              <a:gd name="connsiteY1" fmla="*/ 1349943 h 2216559"/>
              <a:gd name="connsiteX2" fmla="*/ 1970826 w 11102625"/>
              <a:gd name="connsiteY2" fmla="*/ 1047403 h 2216559"/>
              <a:gd name="connsiteX3" fmla="*/ 4730653 w 11102625"/>
              <a:gd name="connsiteY3" fmla="*/ 482138 h 2216559"/>
              <a:gd name="connsiteX4" fmla="*/ 8305126 w 11102625"/>
              <a:gd name="connsiteY4" fmla="*/ 0 h 2216559"/>
              <a:gd name="connsiteX5" fmla="*/ 10878502 w 11102625"/>
              <a:gd name="connsiteY5" fmla="*/ 17302 h 2216559"/>
              <a:gd name="connsiteX6" fmla="*/ 10852294 w 11102625"/>
              <a:gd name="connsiteY6" fmla="*/ 2103209 h 2216559"/>
              <a:gd name="connsiteX7" fmla="*/ 7055836 w 11102625"/>
              <a:gd name="connsiteY7" fmla="*/ 2000595 h 2216559"/>
              <a:gd name="connsiteX8" fmla="*/ 593613 w 11102625"/>
              <a:gd name="connsiteY8" fmla="*/ 2123067 h 2216559"/>
              <a:gd name="connsiteX0" fmla="*/ 593613 w 11102625"/>
              <a:gd name="connsiteY0" fmla="*/ 2123067 h 2148415"/>
              <a:gd name="connsiteX1" fmla="*/ 346222 w 11102625"/>
              <a:gd name="connsiteY1" fmla="*/ 1349943 h 2148415"/>
              <a:gd name="connsiteX2" fmla="*/ 1970826 w 11102625"/>
              <a:gd name="connsiteY2" fmla="*/ 1047403 h 2148415"/>
              <a:gd name="connsiteX3" fmla="*/ 4730653 w 11102625"/>
              <a:gd name="connsiteY3" fmla="*/ 482138 h 2148415"/>
              <a:gd name="connsiteX4" fmla="*/ 8305126 w 11102625"/>
              <a:gd name="connsiteY4" fmla="*/ 0 h 2148415"/>
              <a:gd name="connsiteX5" fmla="*/ 10878502 w 11102625"/>
              <a:gd name="connsiteY5" fmla="*/ 17302 h 2148415"/>
              <a:gd name="connsiteX6" fmla="*/ 10852294 w 11102625"/>
              <a:gd name="connsiteY6" fmla="*/ 2103209 h 2148415"/>
              <a:gd name="connsiteX7" fmla="*/ 7055836 w 11102625"/>
              <a:gd name="connsiteY7" fmla="*/ 2000595 h 2148415"/>
              <a:gd name="connsiteX8" fmla="*/ 593613 w 11102625"/>
              <a:gd name="connsiteY8" fmla="*/ 2123067 h 2148415"/>
              <a:gd name="connsiteX0" fmla="*/ 851923 w 10845546"/>
              <a:gd name="connsiteY0" fmla="*/ 2172943 h 2198637"/>
              <a:gd name="connsiteX1" fmla="*/ 89143 w 10845546"/>
              <a:gd name="connsiteY1" fmla="*/ 1349943 h 2198637"/>
              <a:gd name="connsiteX2" fmla="*/ 1713747 w 10845546"/>
              <a:gd name="connsiteY2" fmla="*/ 1047403 h 2198637"/>
              <a:gd name="connsiteX3" fmla="*/ 4473574 w 10845546"/>
              <a:gd name="connsiteY3" fmla="*/ 482138 h 2198637"/>
              <a:gd name="connsiteX4" fmla="*/ 8048047 w 10845546"/>
              <a:gd name="connsiteY4" fmla="*/ 0 h 2198637"/>
              <a:gd name="connsiteX5" fmla="*/ 10621423 w 10845546"/>
              <a:gd name="connsiteY5" fmla="*/ 17302 h 2198637"/>
              <a:gd name="connsiteX6" fmla="*/ 10595215 w 10845546"/>
              <a:gd name="connsiteY6" fmla="*/ 2103209 h 2198637"/>
              <a:gd name="connsiteX7" fmla="*/ 6798757 w 10845546"/>
              <a:gd name="connsiteY7" fmla="*/ 2000595 h 2198637"/>
              <a:gd name="connsiteX8" fmla="*/ 851923 w 10845546"/>
              <a:gd name="connsiteY8" fmla="*/ 2172943 h 2198637"/>
              <a:gd name="connsiteX0" fmla="*/ 791729 w 10785352"/>
              <a:gd name="connsiteY0" fmla="*/ 2172943 h 2216932"/>
              <a:gd name="connsiteX1" fmla="*/ 28949 w 10785352"/>
              <a:gd name="connsiteY1" fmla="*/ 1349943 h 2216932"/>
              <a:gd name="connsiteX2" fmla="*/ 1653553 w 10785352"/>
              <a:gd name="connsiteY2" fmla="*/ 1047403 h 2216932"/>
              <a:gd name="connsiteX3" fmla="*/ 4413380 w 10785352"/>
              <a:gd name="connsiteY3" fmla="*/ 482138 h 2216932"/>
              <a:gd name="connsiteX4" fmla="*/ 7987853 w 10785352"/>
              <a:gd name="connsiteY4" fmla="*/ 0 h 2216932"/>
              <a:gd name="connsiteX5" fmla="*/ 10561229 w 10785352"/>
              <a:gd name="connsiteY5" fmla="*/ 17302 h 2216932"/>
              <a:gd name="connsiteX6" fmla="*/ 10535021 w 10785352"/>
              <a:gd name="connsiteY6" fmla="*/ 2103209 h 2216932"/>
              <a:gd name="connsiteX7" fmla="*/ 6738563 w 10785352"/>
              <a:gd name="connsiteY7" fmla="*/ 2000595 h 2216932"/>
              <a:gd name="connsiteX8" fmla="*/ 791729 w 10785352"/>
              <a:gd name="connsiteY8" fmla="*/ 2172943 h 2216932"/>
              <a:gd name="connsiteX0" fmla="*/ 791729 w 10785352"/>
              <a:gd name="connsiteY0" fmla="*/ 2172943 h 2212640"/>
              <a:gd name="connsiteX1" fmla="*/ 28949 w 10785352"/>
              <a:gd name="connsiteY1" fmla="*/ 1349943 h 2212640"/>
              <a:gd name="connsiteX2" fmla="*/ 1653553 w 10785352"/>
              <a:gd name="connsiteY2" fmla="*/ 1047403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785352"/>
              <a:gd name="connsiteY0" fmla="*/ 2172943 h 2212640"/>
              <a:gd name="connsiteX1" fmla="*/ 28949 w 10785352"/>
              <a:gd name="connsiteY1" fmla="*/ 1349943 h 2212640"/>
              <a:gd name="connsiteX2" fmla="*/ 2418324 w 10785352"/>
              <a:gd name="connsiteY2" fmla="*/ 980901 h 2212640"/>
              <a:gd name="connsiteX3" fmla="*/ 4413380 w 10785352"/>
              <a:gd name="connsiteY3" fmla="*/ 482138 h 2212640"/>
              <a:gd name="connsiteX4" fmla="*/ 7987853 w 10785352"/>
              <a:gd name="connsiteY4" fmla="*/ 0 h 2212640"/>
              <a:gd name="connsiteX5" fmla="*/ 10561229 w 10785352"/>
              <a:gd name="connsiteY5" fmla="*/ 17302 h 2212640"/>
              <a:gd name="connsiteX6" fmla="*/ 10535021 w 10785352"/>
              <a:gd name="connsiteY6" fmla="*/ 2103209 h 2212640"/>
              <a:gd name="connsiteX7" fmla="*/ 6738563 w 10785352"/>
              <a:gd name="connsiteY7" fmla="*/ 2000595 h 2212640"/>
              <a:gd name="connsiteX8" fmla="*/ 791729 w 10785352"/>
              <a:gd name="connsiteY8" fmla="*/ 2172943 h 2212640"/>
              <a:gd name="connsiteX0" fmla="*/ 791729 w 10955666"/>
              <a:gd name="connsiteY0" fmla="*/ 2172943 h 2212640"/>
              <a:gd name="connsiteX1" fmla="*/ 28949 w 10955666"/>
              <a:gd name="connsiteY1" fmla="*/ 1349943 h 2212640"/>
              <a:gd name="connsiteX2" fmla="*/ 2418324 w 10955666"/>
              <a:gd name="connsiteY2" fmla="*/ 980901 h 2212640"/>
              <a:gd name="connsiteX3" fmla="*/ 4413380 w 10955666"/>
              <a:gd name="connsiteY3" fmla="*/ 482138 h 2212640"/>
              <a:gd name="connsiteX4" fmla="*/ 7987853 w 10955666"/>
              <a:gd name="connsiteY4" fmla="*/ 0 h 2212640"/>
              <a:gd name="connsiteX5" fmla="*/ 10561229 w 10955666"/>
              <a:gd name="connsiteY5" fmla="*/ 17302 h 2212640"/>
              <a:gd name="connsiteX6" fmla="*/ 10535021 w 10955666"/>
              <a:gd name="connsiteY6" fmla="*/ 2103209 h 2212640"/>
              <a:gd name="connsiteX7" fmla="*/ 6738563 w 10955666"/>
              <a:gd name="connsiteY7" fmla="*/ 2000595 h 2212640"/>
              <a:gd name="connsiteX8" fmla="*/ 791729 w 10955666"/>
              <a:gd name="connsiteY8" fmla="*/ 2172943 h 2212640"/>
              <a:gd name="connsiteX0" fmla="*/ 791729 w 10802053"/>
              <a:gd name="connsiteY0" fmla="*/ 2172943 h 2212640"/>
              <a:gd name="connsiteX1" fmla="*/ 28949 w 10802053"/>
              <a:gd name="connsiteY1" fmla="*/ 1349943 h 2212640"/>
              <a:gd name="connsiteX2" fmla="*/ 2418324 w 10802053"/>
              <a:gd name="connsiteY2" fmla="*/ 980901 h 2212640"/>
              <a:gd name="connsiteX3" fmla="*/ 4413380 w 10802053"/>
              <a:gd name="connsiteY3" fmla="*/ 482138 h 2212640"/>
              <a:gd name="connsiteX4" fmla="*/ 7987853 w 10802053"/>
              <a:gd name="connsiteY4" fmla="*/ 0 h 2212640"/>
              <a:gd name="connsiteX5" fmla="*/ 10561229 w 10802053"/>
              <a:gd name="connsiteY5" fmla="*/ 17302 h 2212640"/>
              <a:gd name="connsiteX6" fmla="*/ 10535021 w 10802053"/>
              <a:gd name="connsiteY6" fmla="*/ 2103209 h 2212640"/>
              <a:gd name="connsiteX7" fmla="*/ 6738563 w 10802053"/>
              <a:gd name="connsiteY7" fmla="*/ 2000595 h 2212640"/>
              <a:gd name="connsiteX8" fmla="*/ 791729 w 10802053"/>
              <a:gd name="connsiteY8" fmla="*/ 2172943 h 2212640"/>
              <a:gd name="connsiteX0" fmla="*/ 844479 w 10975960"/>
              <a:gd name="connsiteY0" fmla="*/ 2172943 h 2230807"/>
              <a:gd name="connsiteX1" fmla="*/ 81699 w 10975960"/>
              <a:gd name="connsiteY1" fmla="*/ 1349943 h 2230807"/>
              <a:gd name="connsiteX2" fmla="*/ 2471074 w 10975960"/>
              <a:gd name="connsiteY2" fmla="*/ 980901 h 2230807"/>
              <a:gd name="connsiteX3" fmla="*/ 4466130 w 10975960"/>
              <a:gd name="connsiteY3" fmla="*/ 482138 h 2230807"/>
              <a:gd name="connsiteX4" fmla="*/ 8040603 w 10975960"/>
              <a:gd name="connsiteY4" fmla="*/ 0 h 2230807"/>
              <a:gd name="connsiteX5" fmla="*/ 10613979 w 10975960"/>
              <a:gd name="connsiteY5" fmla="*/ 17302 h 2230807"/>
              <a:gd name="connsiteX6" fmla="*/ 10587771 w 10975960"/>
              <a:gd name="connsiteY6" fmla="*/ 2103209 h 2230807"/>
              <a:gd name="connsiteX7" fmla="*/ 6620625 w 10975960"/>
              <a:gd name="connsiteY7" fmla="*/ 1988403 h 2230807"/>
              <a:gd name="connsiteX8" fmla="*/ 844479 w 10975960"/>
              <a:gd name="connsiteY8" fmla="*/ 2172943 h 2230807"/>
              <a:gd name="connsiteX0" fmla="*/ 844479 w 10968613"/>
              <a:gd name="connsiteY0" fmla="*/ 2172943 h 2222588"/>
              <a:gd name="connsiteX1" fmla="*/ 81699 w 10968613"/>
              <a:gd name="connsiteY1" fmla="*/ 1349943 h 2222588"/>
              <a:gd name="connsiteX2" fmla="*/ 2471074 w 10968613"/>
              <a:gd name="connsiteY2" fmla="*/ 980901 h 2222588"/>
              <a:gd name="connsiteX3" fmla="*/ 4466130 w 10968613"/>
              <a:gd name="connsiteY3" fmla="*/ 482138 h 2222588"/>
              <a:gd name="connsiteX4" fmla="*/ 8040603 w 10968613"/>
              <a:gd name="connsiteY4" fmla="*/ 0 h 2222588"/>
              <a:gd name="connsiteX5" fmla="*/ 10613979 w 10968613"/>
              <a:gd name="connsiteY5" fmla="*/ 17302 h 2222588"/>
              <a:gd name="connsiteX6" fmla="*/ 10575579 w 10968613"/>
              <a:gd name="connsiteY6" fmla="*/ 2103209 h 2222588"/>
              <a:gd name="connsiteX7" fmla="*/ 6620625 w 10968613"/>
              <a:gd name="connsiteY7" fmla="*/ 1988403 h 2222588"/>
              <a:gd name="connsiteX8" fmla="*/ 844479 w 10968613"/>
              <a:gd name="connsiteY8" fmla="*/ 2172943 h 2222588"/>
              <a:gd name="connsiteX0" fmla="*/ 844479 w 10968613"/>
              <a:gd name="connsiteY0" fmla="*/ 2172943 h 2222588"/>
              <a:gd name="connsiteX1" fmla="*/ 81699 w 10968613"/>
              <a:gd name="connsiteY1" fmla="*/ 1349943 h 2222588"/>
              <a:gd name="connsiteX2" fmla="*/ 2471074 w 10968613"/>
              <a:gd name="connsiteY2" fmla="*/ 980901 h 2222588"/>
              <a:gd name="connsiteX3" fmla="*/ 4466130 w 10968613"/>
              <a:gd name="connsiteY3" fmla="*/ 482138 h 2222588"/>
              <a:gd name="connsiteX4" fmla="*/ 8040603 w 10968613"/>
              <a:gd name="connsiteY4" fmla="*/ 0 h 2222588"/>
              <a:gd name="connsiteX5" fmla="*/ 10613979 w 10968613"/>
              <a:gd name="connsiteY5" fmla="*/ 17302 h 2222588"/>
              <a:gd name="connsiteX6" fmla="*/ 10575579 w 10968613"/>
              <a:gd name="connsiteY6" fmla="*/ 2103209 h 2222588"/>
              <a:gd name="connsiteX7" fmla="*/ 6620625 w 10968613"/>
              <a:gd name="connsiteY7" fmla="*/ 1988403 h 2222588"/>
              <a:gd name="connsiteX8" fmla="*/ 844479 w 10968613"/>
              <a:gd name="connsiteY8" fmla="*/ 2172943 h 2222588"/>
              <a:gd name="connsiteX0" fmla="*/ 844479 w 10851931"/>
              <a:gd name="connsiteY0" fmla="*/ 2172943 h 2222588"/>
              <a:gd name="connsiteX1" fmla="*/ 81699 w 10851931"/>
              <a:gd name="connsiteY1" fmla="*/ 1349943 h 2222588"/>
              <a:gd name="connsiteX2" fmla="*/ 2471074 w 10851931"/>
              <a:gd name="connsiteY2" fmla="*/ 980901 h 2222588"/>
              <a:gd name="connsiteX3" fmla="*/ 4466130 w 10851931"/>
              <a:gd name="connsiteY3" fmla="*/ 482138 h 2222588"/>
              <a:gd name="connsiteX4" fmla="*/ 8040603 w 10851931"/>
              <a:gd name="connsiteY4" fmla="*/ 0 h 2222588"/>
              <a:gd name="connsiteX5" fmla="*/ 10613979 w 10851931"/>
              <a:gd name="connsiteY5" fmla="*/ 17302 h 2222588"/>
              <a:gd name="connsiteX6" fmla="*/ 10575579 w 10851931"/>
              <a:gd name="connsiteY6" fmla="*/ 2103209 h 2222588"/>
              <a:gd name="connsiteX7" fmla="*/ 6620625 w 10851931"/>
              <a:gd name="connsiteY7" fmla="*/ 1988403 h 2222588"/>
              <a:gd name="connsiteX8" fmla="*/ 844479 w 10851931"/>
              <a:gd name="connsiteY8" fmla="*/ 2172943 h 2222588"/>
              <a:gd name="connsiteX0" fmla="*/ 844479 w 10851931"/>
              <a:gd name="connsiteY0" fmla="*/ 2172943 h 2197071"/>
              <a:gd name="connsiteX1" fmla="*/ 81699 w 10851931"/>
              <a:gd name="connsiteY1" fmla="*/ 1349943 h 2197071"/>
              <a:gd name="connsiteX2" fmla="*/ 2471074 w 10851931"/>
              <a:gd name="connsiteY2" fmla="*/ 980901 h 2197071"/>
              <a:gd name="connsiteX3" fmla="*/ 4466130 w 10851931"/>
              <a:gd name="connsiteY3" fmla="*/ 482138 h 2197071"/>
              <a:gd name="connsiteX4" fmla="*/ 8040603 w 10851931"/>
              <a:gd name="connsiteY4" fmla="*/ 0 h 2197071"/>
              <a:gd name="connsiteX5" fmla="*/ 10613979 w 10851931"/>
              <a:gd name="connsiteY5" fmla="*/ 17302 h 2197071"/>
              <a:gd name="connsiteX6" fmla="*/ 10575579 w 10851931"/>
              <a:gd name="connsiteY6" fmla="*/ 2103209 h 2197071"/>
              <a:gd name="connsiteX7" fmla="*/ 6620625 w 10851931"/>
              <a:gd name="connsiteY7" fmla="*/ 1988403 h 2197071"/>
              <a:gd name="connsiteX8" fmla="*/ 844479 w 10851931"/>
              <a:gd name="connsiteY8" fmla="*/ 2172943 h 2197071"/>
              <a:gd name="connsiteX0" fmla="*/ 844479 w 10865662"/>
              <a:gd name="connsiteY0" fmla="*/ 2172943 h 2197071"/>
              <a:gd name="connsiteX1" fmla="*/ 81699 w 10865662"/>
              <a:gd name="connsiteY1" fmla="*/ 1349943 h 2197071"/>
              <a:gd name="connsiteX2" fmla="*/ 2471074 w 10865662"/>
              <a:gd name="connsiteY2" fmla="*/ 980901 h 2197071"/>
              <a:gd name="connsiteX3" fmla="*/ 4466130 w 10865662"/>
              <a:gd name="connsiteY3" fmla="*/ 482138 h 2197071"/>
              <a:gd name="connsiteX4" fmla="*/ 8040603 w 10865662"/>
              <a:gd name="connsiteY4" fmla="*/ 0 h 2197071"/>
              <a:gd name="connsiteX5" fmla="*/ 10613979 w 10865662"/>
              <a:gd name="connsiteY5" fmla="*/ 17302 h 2197071"/>
              <a:gd name="connsiteX6" fmla="*/ 10575579 w 10865662"/>
              <a:gd name="connsiteY6" fmla="*/ 2103209 h 2197071"/>
              <a:gd name="connsiteX7" fmla="*/ 6620625 w 10865662"/>
              <a:gd name="connsiteY7" fmla="*/ 1988403 h 2197071"/>
              <a:gd name="connsiteX8" fmla="*/ 844479 w 10865662"/>
              <a:gd name="connsiteY8" fmla="*/ 2172943 h 2197071"/>
              <a:gd name="connsiteX0" fmla="*/ 844479 w 10815030"/>
              <a:gd name="connsiteY0" fmla="*/ 2172943 h 2197071"/>
              <a:gd name="connsiteX1" fmla="*/ 81699 w 10815030"/>
              <a:gd name="connsiteY1" fmla="*/ 1349943 h 2197071"/>
              <a:gd name="connsiteX2" fmla="*/ 2471074 w 10815030"/>
              <a:gd name="connsiteY2" fmla="*/ 980901 h 2197071"/>
              <a:gd name="connsiteX3" fmla="*/ 4466130 w 10815030"/>
              <a:gd name="connsiteY3" fmla="*/ 482138 h 2197071"/>
              <a:gd name="connsiteX4" fmla="*/ 8040603 w 10815030"/>
              <a:gd name="connsiteY4" fmla="*/ 0 h 2197071"/>
              <a:gd name="connsiteX5" fmla="*/ 10613979 w 10815030"/>
              <a:gd name="connsiteY5" fmla="*/ 17302 h 2197071"/>
              <a:gd name="connsiteX6" fmla="*/ 10575579 w 10815030"/>
              <a:gd name="connsiteY6" fmla="*/ 2103209 h 2197071"/>
              <a:gd name="connsiteX7" fmla="*/ 6620625 w 10815030"/>
              <a:gd name="connsiteY7" fmla="*/ 1988403 h 2197071"/>
              <a:gd name="connsiteX8" fmla="*/ 844479 w 10815030"/>
              <a:gd name="connsiteY8" fmla="*/ 2172943 h 2197071"/>
              <a:gd name="connsiteX0" fmla="*/ 777031 w 10747582"/>
              <a:gd name="connsiteY0" fmla="*/ 2172943 h 2181105"/>
              <a:gd name="connsiteX1" fmla="*/ 14251 w 10747582"/>
              <a:gd name="connsiteY1" fmla="*/ 1349943 h 2181105"/>
              <a:gd name="connsiteX2" fmla="*/ 2403626 w 10747582"/>
              <a:gd name="connsiteY2" fmla="*/ 980901 h 2181105"/>
              <a:gd name="connsiteX3" fmla="*/ 4398682 w 10747582"/>
              <a:gd name="connsiteY3" fmla="*/ 482138 h 2181105"/>
              <a:gd name="connsiteX4" fmla="*/ 7973155 w 10747582"/>
              <a:gd name="connsiteY4" fmla="*/ 0 h 2181105"/>
              <a:gd name="connsiteX5" fmla="*/ 10546531 w 10747582"/>
              <a:gd name="connsiteY5" fmla="*/ 17302 h 2181105"/>
              <a:gd name="connsiteX6" fmla="*/ 10508131 w 10747582"/>
              <a:gd name="connsiteY6" fmla="*/ 2103209 h 2181105"/>
              <a:gd name="connsiteX7" fmla="*/ 6553177 w 10747582"/>
              <a:gd name="connsiteY7" fmla="*/ 1988403 h 2181105"/>
              <a:gd name="connsiteX8" fmla="*/ 777031 w 10747582"/>
              <a:gd name="connsiteY8" fmla="*/ 2172943 h 2181105"/>
              <a:gd name="connsiteX0" fmla="*/ 419738 w 10817009"/>
              <a:gd name="connsiteY0" fmla="*/ 2209519 h 2211006"/>
              <a:gd name="connsiteX1" fmla="*/ 83678 w 10817009"/>
              <a:gd name="connsiteY1" fmla="*/ 1349943 h 2211006"/>
              <a:gd name="connsiteX2" fmla="*/ 2473053 w 10817009"/>
              <a:gd name="connsiteY2" fmla="*/ 980901 h 2211006"/>
              <a:gd name="connsiteX3" fmla="*/ 4468109 w 10817009"/>
              <a:gd name="connsiteY3" fmla="*/ 482138 h 2211006"/>
              <a:gd name="connsiteX4" fmla="*/ 8042582 w 10817009"/>
              <a:gd name="connsiteY4" fmla="*/ 0 h 2211006"/>
              <a:gd name="connsiteX5" fmla="*/ 10615958 w 10817009"/>
              <a:gd name="connsiteY5" fmla="*/ 17302 h 2211006"/>
              <a:gd name="connsiteX6" fmla="*/ 10577558 w 10817009"/>
              <a:gd name="connsiteY6" fmla="*/ 2103209 h 2211006"/>
              <a:gd name="connsiteX7" fmla="*/ 6622604 w 10817009"/>
              <a:gd name="connsiteY7" fmla="*/ 1988403 h 2211006"/>
              <a:gd name="connsiteX8" fmla="*/ 419738 w 10817009"/>
              <a:gd name="connsiteY8" fmla="*/ 2209519 h 2211006"/>
              <a:gd name="connsiteX0" fmla="*/ 363408 w 10760679"/>
              <a:gd name="connsiteY0" fmla="*/ 2209519 h 2227907"/>
              <a:gd name="connsiteX1" fmla="*/ 27348 w 10760679"/>
              <a:gd name="connsiteY1" fmla="*/ 1349943 h 2227907"/>
              <a:gd name="connsiteX2" fmla="*/ 2416723 w 10760679"/>
              <a:gd name="connsiteY2" fmla="*/ 980901 h 2227907"/>
              <a:gd name="connsiteX3" fmla="*/ 4411779 w 10760679"/>
              <a:gd name="connsiteY3" fmla="*/ 482138 h 2227907"/>
              <a:gd name="connsiteX4" fmla="*/ 7986252 w 10760679"/>
              <a:gd name="connsiteY4" fmla="*/ 0 h 2227907"/>
              <a:gd name="connsiteX5" fmla="*/ 10559628 w 10760679"/>
              <a:gd name="connsiteY5" fmla="*/ 17302 h 2227907"/>
              <a:gd name="connsiteX6" fmla="*/ 10521228 w 10760679"/>
              <a:gd name="connsiteY6" fmla="*/ 2103209 h 2227907"/>
              <a:gd name="connsiteX7" fmla="*/ 6566274 w 10760679"/>
              <a:gd name="connsiteY7" fmla="*/ 1988403 h 2227907"/>
              <a:gd name="connsiteX8" fmla="*/ 363408 w 10760679"/>
              <a:gd name="connsiteY8" fmla="*/ 2209519 h 2227907"/>
              <a:gd name="connsiteX0" fmla="*/ 358535 w 10755806"/>
              <a:gd name="connsiteY0" fmla="*/ 2209519 h 2271240"/>
              <a:gd name="connsiteX1" fmla="*/ 22475 w 10755806"/>
              <a:gd name="connsiteY1" fmla="*/ 1349943 h 2271240"/>
              <a:gd name="connsiteX2" fmla="*/ 2411850 w 10755806"/>
              <a:gd name="connsiteY2" fmla="*/ 980901 h 2271240"/>
              <a:gd name="connsiteX3" fmla="*/ 4406906 w 10755806"/>
              <a:gd name="connsiteY3" fmla="*/ 482138 h 2271240"/>
              <a:gd name="connsiteX4" fmla="*/ 7981379 w 10755806"/>
              <a:gd name="connsiteY4" fmla="*/ 0 h 2271240"/>
              <a:gd name="connsiteX5" fmla="*/ 10554755 w 10755806"/>
              <a:gd name="connsiteY5" fmla="*/ 17302 h 2271240"/>
              <a:gd name="connsiteX6" fmla="*/ 10516355 w 10755806"/>
              <a:gd name="connsiteY6" fmla="*/ 2103209 h 2271240"/>
              <a:gd name="connsiteX7" fmla="*/ 6561401 w 10755806"/>
              <a:gd name="connsiteY7" fmla="*/ 1988403 h 2271240"/>
              <a:gd name="connsiteX8" fmla="*/ 358535 w 10755806"/>
              <a:gd name="connsiteY8" fmla="*/ 2209519 h 2271240"/>
              <a:gd name="connsiteX0" fmla="*/ 264778 w 10771777"/>
              <a:gd name="connsiteY0" fmla="*/ 2160751 h 2227273"/>
              <a:gd name="connsiteX1" fmla="*/ 38446 w 10771777"/>
              <a:gd name="connsiteY1" fmla="*/ 1349943 h 2227273"/>
              <a:gd name="connsiteX2" fmla="*/ 2427821 w 10771777"/>
              <a:gd name="connsiteY2" fmla="*/ 980901 h 2227273"/>
              <a:gd name="connsiteX3" fmla="*/ 4422877 w 10771777"/>
              <a:gd name="connsiteY3" fmla="*/ 482138 h 2227273"/>
              <a:gd name="connsiteX4" fmla="*/ 7997350 w 10771777"/>
              <a:gd name="connsiteY4" fmla="*/ 0 h 2227273"/>
              <a:gd name="connsiteX5" fmla="*/ 10570726 w 10771777"/>
              <a:gd name="connsiteY5" fmla="*/ 17302 h 2227273"/>
              <a:gd name="connsiteX6" fmla="*/ 10532326 w 10771777"/>
              <a:gd name="connsiteY6" fmla="*/ 2103209 h 2227273"/>
              <a:gd name="connsiteX7" fmla="*/ 6577372 w 10771777"/>
              <a:gd name="connsiteY7" fmla="*/ 1988403 h 2227273"/>
              <a:gd name="connsiteX8" fmla="*/ 264778 w 10771777"/>
              <a:gd name="connsiteY8" fmla="*/ 2160751 h 2227273"/>
              <a:gd name="connsiteX0" fmla="*/ 315592 w 10822591"/>
              <a:gd name="connsiteY0" fmla="*/ 2160751 h 2288131"/>
              <a:gd name="connsiteX1" fmla="*/ 89260 w 10822591"/>
              <a:gd name="connsiteY1" fmla="*/ 1349943 h 2288131"/>
              <a:gd name="connsiteX2" fmla="*/ 2478635 w 10822591"/>
              <a:gd name="connsiteY2" fmla="*/ 980901 h 2288131"/>
              <a:gd name="connsiteX3" fmla="*/ 4473691 w 10822591"/>
              <a:gd name="connsiteY3" fmla="*/ 482138 h 2288131"/>
              <a:gd name="connsiteX4" fmla="*/ 8048164 w 10822591"/>
              <a:gd name="connsiteY4" fmla="*/ 0 h 2288131"/>
              <a:gd name="connsiteX5" fmla="*/ 10621540 w 10822591"/>
              <a:gd name="connsiteY5" fmla="*/ 17302 h 2288131"/>
              <a:gd name="connsiteX6" fmla="*/ 10583140 w 10822591"/>
              <a:gd name="connsiteY6" fmla="*/ 2103209 h 2288131"/>
              <a:gd name="connsiteX7" fmla="*/ 6628186 w 10822591"/>
              <a:gd name="connsiteY7" fmla="*/ 1988403 h 2288131"/>
              <a:gd name="connsiteX8" fmla="*/ 315592 w 10822591"/>
              <a:gd name="connsiteY8" fmla="*/ 2160751 h 2288131"/>
              <a:gd name="connsiteX0" fmla="*/ 315592 w 10822591"/>
              <a:gd name="connsiteY0" fmla="*/ 2051023 h 2195715"/>
              <a:gd name="connsiteX1" fmla="*/ 89260 w 10822591"/>
              <a:gd name="connsiteY1" fmla="*/ 1349943 h 2195715"/>
              <a:gd name="connsiteX2" fmla="*/ 2478635 w 10822591"/>
              <a:gd name="connsiteY2" fmla="*/ 980901 h 2195715"/>
              <a:gd name="connsiteX3" fmla="*/ 4473691 w 10822591"/>
              <a:gd name="connsiteY3" fmla="*/ 482138 h 2195715"/>
              <a:gd name="connsiteX4" fmla="*/ 8048164 w 10822591"/>
              <a:gd name="connsiteY4" fmla="*/ 0 h 2195715"/>
              <a:gd name="connsiteX5" fmla="*/ 10621540 w 10822591"/>
              <a:gd name="connsiteY5" fmla="*/ 17302 h 2195715"/>
              <a:gd name="connsiteX6" fmla="*/ 10583140 w 10822591"/>
              <a:gd name="connsiteY6" fmla="*/ 2103209 h 2195715"/>
              <a:gd name="connsiteX7" fmla="*/ 6628186 w 10822591"/>
              <a:gd name="connsiteY7" fmla="*/ 1988403 h 2195715"/>
              <a:gd name="connsiteX8" fmla="*/ 315592 w 10822591"/>
              <a:gd name="connsiteY8" fmla="*/ 2051023 h 2195715"/>
              <a:gd name="connsiteX0" fmla="*/ 253497 w 10760496"/>
              <a:gd name="connsiteY0" fmla="*/ 2051023 h 2183958"/>
              <a:gd name="connsiteX1" fmla="*/ 27165 w 10760496"/>
              <a:gd name="connsiteY1" fmla="*/ 1349943 h 2183958"/>
              <a:gd name="connsiteX2" fmla="*/ 2416540 w 10760496"/>
              <a:gd name="connsiteY2" fmla="*/ 980901 h 2183958"/>
              <a:gd name="connsiteX3" fmla="*/ 4411596 w 10760496"/>
              <a:gd name="connsiteY3" fmla="*/ 482138 h 2183958"/>
              <a:gd name="connsiteX4" fmla="*/ 7986069 w 10760496"/>
              <a:gd name="connsiteY4" fmla="*/ 0 h 2183958"/>
              <a:gd name="connsiteX5" fmla="*/ 10559445 w 10760496"/>
              <a:gd name="connsiteY5" fmla="*/ 17302 h 2183958"/>
              <a:gd name="connsiteX6" fmla="*/ 10521045 w 10760496"/>
              <a:gd name="connsiteY6" fmla="*/ 2103209 h 2183958"/>
              <a:gd name="connsiteX7" fmla="*/ 6566091 w 10760496"/>
              <a:gd name="connsiteY7" fmla="*/ 1988403 h 2183958"/>
              <a:gd name="connsiteX8" fmla="*/ 253497 w 10760496"/>
              <a:gd name="connsiteY8" fmla="*/ 2051023 h 2183958"/>
              <a:gd name="connsiteX0" fmla="*/ 184949 w 10777292"/>
              <a:gd name="connsiteY0" fmla="*/ 2111983 h 2182510"/>
              <a:gd name="connsiteX1" fmla="*/ 43961 w 10777292"/>
              <a:gd name="connsiteY1" fmla="*/ 1349943 h 2182510"/>
              <a:gd name="connsiteX2" fmla="*/ 2433336 w 10777292"/>
              <a:gd name="connsiteY2" fmla="*/ 980901 h 2182510"/>
              <a:gd name="connsiteX3" fmla="*/ 4428392 w 10777292"/>
              <a:gd name="connsiteY3" fmla="*/ 482138 h 2182510"/>
              <a:gd name="connsiteX4" fmla="*/ 8002865 w 10777292"/>
              <a:gd name="connsiteY4" fmla="*/ 0 h 2182510"/>
              <a:gd name="connsiteX5" fmla="*/ 10576241 w 10777292"/>
              <a:gd name="connsiteY5" fmla="*/ 17302 h 2182510"/>
              <a:gd name="connsiteX6" fmla="*/ 10537841 w 10777292"/>
              <a:gd name="connsiteY6" fmla="*/ 2103209 h 2182510"/>
              <a:gd name="connsiteX7" fmla="*/ 6582887 w 10777292"/>
              <a:gd name="connsiteY7" fmla="*/ 1988403 h 2182510"/>
              <a:gd name="connsiteX8" fmla="*/ 184949 w 10777292"/>
              <a:gd name="connsiteY8" fmla="*/ 2111983 h 2182510"/>
              <a:gd name="connsiteX0" fmla="*/ 194468 w 10786811"/>
              <a:gd name="connsiteY0" fmla="*/ 2111983 h 2230729"/>
              <a:gd name="connsiteX1" fmla="*/ 53480 w 10786811"/>
              <a:gd name="connsiteY1" fmla="*/ 1349943 h 2230729"/>
              <a:gd name="connsiteX2" fmla="*/ 2442855 w 10786811"/>
              <a:gd name="connsiteY2" fmla="*/ 980901 h 2230729"/>
              <a:gd name="connsiteX3" fmla="*/ 4437911 w 10786811"/>
              <a:gd name="connsiteY3" fmla="*/ 482138 h 2230729"/>
              <a:gd name="connsiteX4" fmla="*/ 8012384 w 10786811"/>
              <a:gd name="connsiteY4" fmla="*/ 0 h 2230729"/>
              <a:gd name="connsiteX5" fmla="*/ 10585760 w 10786811"/>
              <a:gd name="connsiteY5" fmla="*/ 17302 h 2230729"/>
              <a:gd name="connsiteX6" fmla="*/ 10547360 w 10786811"/>
              <a:gd name="connsiteY6" fmla="*/ 2103209 h 2230729"/>
              <a:gd name="connsiteX7" fmla="*/ 6592406 w 10786811"/>
              <a:gd name="connsiteY7" fmla="*/ 1988403 h 2230729"/>
              <a:gd name="connsiteX8" fmla="*/ 194468 w 10786811"/>
              <a:gd name="connsiteY8" fmla="*/ 2111983 h 2230729"/>
              <a:gd name="connsiteX0" fmla="*/ 522694 w 11115037"/>
              <a:gd name="connsiteY0" fmla="*/ 2111983 h 2188650"/>
              <a:gd name="connsiteX1" fmla="*/ 381706 w 11115037"/>
              <a:gd name="connsiteY1" fmla="*/ 1349943 h 2188650"/>
              <a:gd name="connsiteX2" fmla="*/ 2771081 w 11115037"/>
              <a:gd name="connsiteY2" fmla="*/ 980901 h 2188650"/>
              <a:gd name="connsiteX3" fmla="*/ 4766137 w 11115037"/>
              <a:gd name="connsiteY3" fmla="*/ 482138 h 2188650"/>
              <a:gd name="connsiteX4" fmla="*/ 8340610 w 11115037"/>
              <a:gd name="connsiteY4" fmla="*/ 0 h 2188650"/>
              <a:gd name="connsiteX5" fmla="*/ 10913986 w 11115037"/>
              <a:gd name="connsiteY5" fmla="*/ 17302 h 2188650"/>
              <a:gd name="connsiteX6" fmla="*/ 10875586 w 11115037"/>
              <a:gd name="connsiteY6" fmla="*/ 2103209 h 2188650"/>
              <a:gd name="connsiteX7" fmla="*/ 6615832 w 11115037"/>
              <a:gd name="connsiteY7" fmla="*/ 2024979 h 2188650"/>
              <a:gd name="connsiteX8" fmla="*/ 522694 w 11115037"/>
              <a:gd name="connsiteY8" fmla="*/ 2111983 h 2188650"/>
              <a:gd name="connsiteX0" fmla="*/ 522694 w 11035299"/>
              <a:gd name="connsiteY0" fmla="*/ 2111983 h 2147739"/>
              <a:gd name="connsiteX1" fmla="*/ 381706 w 11035299"/>
              <a:gd name="connsiteY1" fmla="*/ 1349943 h 2147739"/>
              <a:gd name="connsiteX2" fmla="*/ 2771081 w 11035299"/>
              <a:gd name="connsiteY2" fmla="*/ 980901 h 2147739"/>
              <a:gd name="connsiteX3" fmla="*/ 4766137 w 11035299"/>
              <a:gd name="connsiteY3" fmla="*/ 482138 h 2147739"/>
              <a:gd name="connsiteX4" fmla="*/ 8340610 w 11035299"/>
              <a:gd name="connsiteY4" fmla="*/ 0 h 2147739"/>
              <a:gd name="connsiteX5" fmla="*/ 10913986 w 11035299"/>
              <a:gd name="connsiteY5" fmla="*/ 17302 h 2147739"/>
              <a:gd name="connsiteX6" fmla="*/ 10717090 w 11035299"/>
              <a:gd name="connsiteY6" fmla="*/ 2042249 h 2147739"/>
              <a:gd name="connsiteX7" fmla="*/ 6615832 w 11035299"/>
              <a:gd name="connsiteY7" fmla="*/ 2024979 h 2147739"/>
              <a:gd name="connsiteX8" fmla="*/ 522694 w 11035299"/>
              <a:gd name="connsiteY8" fmla="*/ 2111983 h 2147739"/>
              <a:gd name="connsiteX0" fmla="*/ 522694 w 11095563"/>
              <a:gd name="connsiteY0" fmla="*/ 2111983 h 2147739"/>
              <a:gd name="connsiteX1" fmla="*/ 381706 w 11095563"/>
              <a:gd name="connsiteY1" fmla="*/ 1349943 h 2147739"/>
              <a:gd name="connsiteX2" fmla="*/ 2771081 w 11095563"/>
              <a:gd name="connsiteY2" fmla="*/ 980901 h 2147739"/>
              <a:gd name="connsiteX3" fmla="*/ 4766137 w 11095563"/>
              <a:gd name="connsiteY3" fmla="*/ 482138 h 2147739"/>
              <a:gd name="connsiteX4" fmla="*/ 8340610 w 11095563"/>
              <a:gd name="connsiteY4" fmla="*/ 0 h 2147739"/>
              <a:gd name="connsiteX5" fmla="*/ 10913986 w 11095563"/>
              <a:gd name="connsiteY5" fmla="*/ 17302 h 2147739"/>
              <a:gd name="connsiteX6" fmla="*/ 10717090 w 11095563"/>
              <a:gd name="connsiteY6" fmla="*/ 2042249 h 2147739"/>
              <a:gd name="connsiteX7" fmla="*/ 6615832 w 11095563"/>
              <a:gd name="connsiteY7" fmla="*/ 2024979 h 2147739"/>
              <a:gd name="connsiteX8" fmla="*/ 522694 w 11095563"/>
              <a:gd name="connsiteY8" fmla="*/ 2111983 h 2147739"/>
              <a:gd name="connsiteX0" fmla="*/ 522694 w 11095563"/>
              <a:gd name="connsiteY0" fmla="*/ 2111983 h 2186899"/>
              <a:gd name="connsiteX1" fmla="*/ 381706 w 11095563"/>
              <a:gd name="connsiteY1" fmla="*/ 1349943 h 2186899"/>
              <a:gd name="connsiteX2" fmla="*/ 2771081 w 11095563"/>
              <a:gd name="connsiteY2" fmla="*/ 980901 h 2186899"/>
              <a:gd name="connsiteX3" fmla="*/ 4766137 w 11095563"/>
              <a:gd name="connsiteY3" fmla="*/ 482138 h 2186899"/>
              <a:gd name="connsiteX4" fmla="*/ 8340610 w 11095563"/>
              <a:gd name="connsiteY4" fmla="*/ 0 h 2186899"/>
              <a:gd name="connsiteX5" fmla="*/ 10913986 w 11095563"/>
              <a:gd name="connsiteY5" fmla="*/ 17302 h 2186899"/>
              <a:gd name="connsiteX6" fmla="*/ 10717090 w 11095563"/>
              <a:gd name="connsiteY6" fmla="*/ 2042249 h 2186899"/>
              <a:gd name="connsiteX7" fmla="*/ 6615832 w 11095563"/>
              <a:gd name="connsiteY7" fmla="*/ 2024979 h 2186899"/>
              <a:gd name="connsiteX8" fmla="*/ 522694 w 11095563"/>
              <a:gd name="connsiteY8" fmla="*/ 2111983 h 2186899"/>
              <a:gd name="connsiteX0" fmla="*/ 522694 w 11095563"/>
              <a:gd name="connsiteY0" fmla="*/ 2111983 h 2186899"/>
              <a:gd name="connsiteX1" fmla="*/ 381706 w 11095563"/>
              <a:gd name="connsiteY1" fmla="*/ 1349943 h 2186899"/>
              <a:gd name="connsiteX2" fmla="*/ 2771081 w 11095563"/>
              <a:gd name="connsiteY2" fmla="*/ 980901 h 2186899"/>
              <a:gd name="connsiteX3" fmla="*/ 4766137 w 11095563"/>
              <a:gd name="connsiteY3" fmla="*/ 482138 h 2186899"/>
              <a:gd name="connsiteX4" fmla="*/ 8340610 w 11095563"/>
              <a:gd name="connsiteY4" fmla="*/ 0 h 2186899"/>
              <a:gd name="connsiteX5" fmla="*/ 10913986 w 11095563"/>
              <a:gd name="connsiteY5" fmla="*/ 17302 h 2186899"/>
              <a:gd name="connsiteX6" fmla="*/ 10717090 w 11095563"/>
              <a:gd name="connsiteY6" fmla="*/ 2042249 h 2186899"/>
              <a:gd name="connsiteX7" fmla="*/ 6615832 w 11095563"/>
              <a:gd name="connsiteY7" fmla="*/ 2024979 h 2186899"/>
              <a:gd name="connsiteX8" fmla="*/ 522694 w 11095563"/>
              <a:gd name="connsiteY8" fmla="*/ 2111983 h 2186899"/>
              <a:gd name="connsiteX0" fmla="*/ 239067 w 10811936"/>
              <a:gd name="connsiteY0" fmla="*/ 2111983 h 2186899"/>
              <a:gd name="connsiteX1" fmla="*/ 98079 w 10811936"/>
              <a:gd name="connsiteY1" fmla="*/ 1349943 h 2186899"/>
              <a:gd name="connsiteX2" fmla="*/ 2487454 w 10811936"/>
              <a:gd name="connsiteY2" fmla="*/ 980901 h 2186899"/>
              <a:gd name="connsiteX3" fmla="*/ 4482510 w 10811936"/>
              <a:gd name="connsiteY3" fmla="*/ 482138 h 2186899"/>
              <a:gd name="connsiteX4" fmla="*/ 8056983 w 10811936"/>
              <a:gd name="connsiteY4" fmla="*/ 0 h 2186899"/>
              <a:gd name="connsiteX5" fmla="*/ 10630359 w 10811936"/>
              <a:gd name="connsiteY5" fmla="*/ 17302 h 2186899"/>
              <a:gd name="connsiteX6" fmla="*/ 10433463 w 10811936"/>
              <a:gd name="connsiteY6" fmla="*/ 2042249 h 2186899"/>
              <a:gd name="connsiteX7" fmla="*/ 6332205 w 10811936"/>
              <a:gd name="connsiteY7" fmla="*/ 2024979 h 2186899"/>
              <a:gd name="connsiteX8" fmla="*/ 239067 w 10811936"/>
              <a:gd name="connsiteY8" fmla="*/ 2111983 h 2186899"/>
              <a:gd name="connsiteX0" fmla="*/ 239067 w 10811936"/>
              <a:gd name="connsiteY0" fmla="*/ 2111983 h 2186899"/>
              <a:gd name="connsiteX1" fmla="*/ 98079 w 10811936"/>
              <a:gd name="connsiteY1" fmla="*/ 1349943 h 2186899"/>
              <a:gd name="connsiteX2" fmla="*/ 2487454 w 10811936"/>
              <a:gd name="connsiteY2" fmla="*/ 980901 h 2186899"/>
              <a:gd name="connsiteX3" fmla="*/ 4482510 w 10811936"/>
              <a:gd name="connsiteY3" fmla="*/ 482138 h 2186899"/>
              <a:gd name="connsiteX4" fmla="*/ 8056983 w 10811936"/>
              <a:gd name="connsiteY4" fmla="*/ 0 h 2186899"/>
              <a:gd name="connsiteX5" fmla="*/ 10630359 w 10811936"/>
              <a:gd name="connsiteY5" fmla="*/ 17302 h 2186899"/>
              <a:gd name="connsiteX6" fmla="*/ 10433463 w 10811936"/>
              <a:gd name="connsiteY6" fmla="*/ 2042249 h 2186899"/>
              <a:gd name="connsiteX7" fmla="*/ 6332205 w 10811936"/>
              <a:gd name="connsiteY7" fmla="*/ 2024979 h 2186899"/>
              <a:gd name="connsiteX8" fmla="*/ 239067 w 10811936"/>
              <a:gd name="connsiteY8" fmla="*/ 2111983 h 2186899"/>
              <a:gd name="connsiteX0" fmla="*/ 201039 w 10773908"/>
              <a:gd name="connsiteY0" fmla="*/ 2111983 h 2186899"/>
              <a:gd name="connsiteX1" fmla="*/ 60051 w 10773908"/>
              <a:gd name="connsiteY1" fmla="*/ 1349943 h 2186899"/>
              <a:gd name="connsiteX2" fmla="*/ 2449426 w 10773908"/>
              <a:gd name="connsiteY2" fmla="*/ 980901 h 2186899"/>
              <a:gd name="connsiteX3" fmla="*/ 4444482 w 10773908"/>
              <a:gd name="connsiteY3" fmla="*/ 482138 h 2186899"/>
              <a:gd name="connsiteX4" fmla="*/ 8018955 w 10773908"/>
              <a:gd name="connsiteY4" fmla="*/ 0 h 2186899"/>
              <a:gd name="connsiteX5" fmla="*/ 10592331 w 10773908"/>
              <a:gd name="connsiteY5" fmla="*/ 17302 h 2186899"/>
              <a:gd name="connsiteX6" fmla="*/ 10395435 w 10773908"/>
              <a:gd name="connsiteY6" fmla="*/ 2042249 h 2186899"/>
              <a:gd name="connsiteX7" fmla="*/ 6294177 w 10773908"/>
              <a:gd name="connsiteY7" fmla="*/ 2024979 h 2186899"/>
              <a:gd name="connsiteX8" fmla="*/ 201039 w 10773908"/>
              <a:gd name="connsiteY8" fmla="*/ 2111983 h 2186899"/>
              <a:gd name="connsiteX0" fmla="*/ 167517 w 10801346"/>
              <a:gd name="connsiteY0" fmla="*/ 2148559 h 2205107"/>
              <a:gd name="connsiteX1" fmla="*/ 87489 w 10801346"/>
              <a:gd name="connsiteY1" fmla="*/ 1349943 h 2205107"/>
              <a:gd name="connsiteX2" fmla="*/ 2476864 w 10801346"/>
              <a:gd name="connsiteY2" fmla="*/ 980901 h 2205107"/>
              <a:gd name="connsiteX3" fmla="*/ 4471920 w 10801346"/>
              <a:gd name="connsiteY3" fmla="*/ 482138 h 2205107"/>
              <a:gd name="connsiteX4" fmla="*/ 8046393 w 10801346"/>
              <a:gd name="connsiteY4" fmla="*/ 0 h 2205107"/>
              <a:gd name="connsiteX5" fmla="*/ 10619769 w 10801346"/>
              <a:gd name="connsiteY5" fmla="*/ 17302 h 2205107"/>
              <a:gd name="connsiteX6" fmla="*/ 10422873 w 10801346"/>
              <a:gd name="connsiteY6" fmla="*/ 2042249 h 2205107"/>
              <a:gd name="connsiteX7" fmla="*/ 6321615 w 10801346"/>
              <a:gd name="connsiteY7" fmla="*/ 2024979 h 2205107"/>
              <a:gd name="connsiteX8" fmla="*/ 167517 w 10801346"/>
              <a:gd name="connsiteY8" fmla="*/ 2148559 h 2205107"/>
              <a:gd name="connsiteX0" fmla="*/ 167517 w 10801346"/>
              <a:gd name="connsiteY0" fmla="*/ 2148559 h 2251492"/>
              <a:gd name="connsiteX1" fmla="*/ 87489 w 10801346"/>
              <a:gd name="connsiteY1" fmla="*/ 1349943 h 2251492"/>
              <a:gd name="connsiteX2" fmla="*/ 2476864 w 10801346"/>
              <a:gd name="connsiteY2" fmla="*/ 980901 h 2251492"/>
              <a:gd name="connsiteX3" fmla="*/ 4471920 w 10801346"/>
              <a:gd name="connsiteY3" fmla="*/ 482138 h 2251492"/>
              <a:gd name="connsiteX4" fmla="*/ 8046393 w 10801346"/>
              <a:gd name="connsiteY4" fmla="*/ 0 h 2251492"/>
              <a:gd name="connsiteX5" fmla="*/ 10619769 w 10801346"/>
              <a:gd name="connsiteY5" fmla="*/ 17302 h 2251492"/>
              <a:gd name="connsiteX6" fmla="*/ 10422873 w 10801346"/>
              <a:gd name="connsiteY6" fmla="*/ 2042249 h 2251492"/>
              <a:gd name="connsiteX7" fmla="*/ 6321615 w 10801346"/>
              <a:gd name="connsiteY7" fmla="*/ 2024979 h 2251492"/>
              <a:gd name="connsiteX8" fmla="*/ 167517 w 10801346"/>
              <a:gd name="connsiteY8" fmla="*/ 2148559 h 2251492"/>
              <a:gd name="connsiteX0" fmla="*/ 167517 w 11045253"/>
              <a:gd name="connsiteY0" fmla="*/ 2148559 h 2326634"/>
              <a:gd name="connsiteX1" fmla="*/ 87489 w 11045253"/>
              <a:gd name="connsiteY1" fmla="*/ 1349943 h 2326634"/>
              <a:gd name="connsiteX2" fmla="*/ 2476864 w 11045253"/>
              <a:gd name="connsiteY2" fmla="*/ 980901 h 2326634"/>
              <a:gd name="connsiteX3" fmla="*/ 4471920 w 11045253"/>
              <a:gd name="connsiteY3" fmla="*/ 482138 h 2326634"/>
              <a:gd name="connsiteX4" fmla="*/ 8046393 w 11045253"/>
              <a:gd name="connsiteY4" fmla="*/ 0 h 2326634"/>
              <a:gd name="connsiteX5" fmla="*/ 10619769 w 11045253"/>
              <a:gd name="connsiteY5" fmla="*/ 17302 h 2326634"/>
              <a:gd name="connsiteX6" fmla="*/ 10795332 w 11045253"/>
              <a:gd name="connsiteY6" fmla="*/ 2210414 h 2326634"/>
              <a:gd name="connsiteX7" fmla="*/ 6321615 w 11045253"/>
              <a:gd name="connsiteY7" fmla="*/ 2024979 h 2326634"/>
              <a:gd name="connsiteX8" fmla="*/ 167517 w 11045253"/>
              <a:gd name="connsiteY8" fmla="*/ 2148559 h 2326634"/>
              <a:gd name="connsiteX0" fmla="*/ 167517 w 10858480"/>
              <a:gd name="connsiteY0" fmla="*/ 2148559 h 2326634"/>
              <a:gd name="connsiteX1" fmla="*/ 87489 w 10858480"/>
              <a:gd name="connsiteY1" fmla="*/ 1349943 h 2326634"/>
              <a:gd name="connsiteX2" fmla="*/ 2476864 w 10858480"/>
              <a:gd name="connsiteY2" fmla="*/ 980901 h 2326634"/>
              <a:gd name="connsiteX3" fmla="*/ 4471920 w 10858480"/>
              <a:gd name="connsiteY3" fmla="*/ 482138 h 2326634"/>
              <a:gd name="connsiteX4" fmla="*/ 8046393 w 10858480"/>
              <a:gd name="connsiteY4" fmla="*/ 0 h 2326634"/>
              <a:gd name="connsiteX5" fmla="*/ 10619769 w 10858480"/>
              <a:gd name="connsiteY5" fmla="*/ 17302 h 2326634"/>
              <a:gd name="connsiteX6" fmla="*/ 10795332 w 10858480"/>
              <a:gd name="connsiteY6" fmla="*/ 2210414 h 2326634"/>
              <a:gd name="connsiteX7" fmla="*/ 6321615 w 10858480"/>
              <a:gd name="connsiteY7" fmla="*/ 2024979 h 2326634"/>
              <a:gd name="connsiteX8" fmla="*/ 167517 w 10858480"/>
              <a:gd name="connsiteY8" fmla="*/ 2148559 h 2326634"/>
              <a:gd name="connsiteX0" fmla="*/ 167517 w 10858480"/>
              <a:gd name="connsiteY0" fmla="*/ 2148559 h 2331060"/>
              <a:gd name="connsiteX1" fmla="*/ 87489 w 10858480"/>
              <a:gd name="connsiteY1" fmla="*/ 1349943 h 2331060"/>
              <a:gd name="connsiteX2" fmla="*/ 2476864 w 10858480"/>
              <a:gd name="connsiteY2" fmla="*/ 980901 h 2331060"/>
              <a:gd name="connsiteX3" fmla="*/ 4471920 w 10858480"/>
              <a:gd name="connsiteY3" fmla="*/ 482138 h 2331060"/>
              <a:gd name="connsiteX4" fmla="*/ 8046393 w 10858480"/>
              <a:gd name="connsiteY4" fmla="*/ 0 h 2331060"/>
              <a:gd name="connsiteX5" fmla="*/ 10619769 w 10858480"/>
              <a:gd name="connsiteY5" fmla="*/ 17302 h 2331060"/>
              <a:gd name="connsiteX6" fmla="*/ 10795332 w 10858480"/>
              <a:gd name="connsiteY6" fmla="*/ 2210414 h 2331060"/>
              <a:gd name="connsiteX7" fmla="*/ 6321615 w 10858480"/>
              <a:gd name="connsiteY7" fmla="*/ 2024979 h 2331060"/>
              <a:gd name="connsiteX8" fmla="*/ 167517 w 10858480"/>
              <a:gd name="connsiteY8" fmla="*/ 2148559 h 2331060"/>
              <a:gd name="connsiteX0" fmla="*/ 167517 w 10866637"/>
              <a:gd name="connsiteY0" fmla="*/ 2148559 h 2259261"/>
              <a:gd name="connsiteX1" fmla="*/ 87489 w 10866637"/>
              <a:gd name="connsiteY1" fmla="*/ 1349943 h 2259261"/>
              <a:gd name="connsiteX2" fmla="*/ 2476864 w 10866637"/>
              <a:gd name="connsiteY2" fmla="*/ 980901 h 2259261"/>
              <a:gd name="connsiteX3" fmla="*/ 4471920 w 10866637"/>
              <a:gd name="connsiteY3" fmla="*/ 482138 h 2259261"/>
              <a:gd name="connsiteX4" fmla="*/ 8046393 w 10866637"/>
              <a:gd name="connsiteY4" fmla="*/ 0 h 2259261"/>
              <a:gd name="connsiteX5" fmla="*/ 10619769 w 10866637"/>
              <a:gd name="connsiteY5" fmla="*/ 17302 h 2259261"/>
              <a:gd name="connsiteX6" fmla="*/ 10805399 w 10866637"/>
              <a:gd name="connsiteY6" fmla="*/ 2126332 h 2259261"/>
              <a:gd name="connsiteX7" fmla="*/ 6321615 w 10866637"/>
              <a:gd name="connsiteY7" fmla="*/ 2024979 h 2259261"/>
              <a:gd name="connsiteX8" fmla="*/ 167517 w 10866637"/>
              <a:gd name="connsiteY8" fmla="*/ 2148559 h 2259261"/>
              <a:gd name="connsiteX0" fmla="*/ 167517 w 10866637"/>
              <a:gd name="connsiteY0" fmla="*/ 2148559 h 2294318"/>
              <a:gd name="connsiteX1" fmla="*/ 87489 w 10866637"/>
              <a:gd name="connsiteY1" fmla="*/ 1349943 h 2294318"/>
              <a:gd name="connsiteX2" fmla="*/ 2476864 w 10866637"/>
              <a:gd name="connsiteY2" fmla="*/ 980901 h 2294318"/>
              <a:gd name="connsiteX3" fmla="*/ 4471920 w 10866637"/>
              <a:gd name="connsiteY3" fmla="*/ 482138 h 2294318"/>
              <a:gd name="connsiteX4" fmla="*/ 8046393 w 10866637"/>
              <a:gd name="connsiteY4" fmla="*/ 0 h 2294318"/>
              <a:gd name="connsiteX5" fmla="*/ 10619769 w 10866637"/>
              <a:gd name="connsiteY5" fmla="*/ 17302 h 2294318"/>
              <a:gd name="connsiteX6" fmla="*/ 10805399 w 10866637"/>
              <a:gd name="connsiteY6" fmla="*/ 2126332 h 2294318"/>
              <a:gd name="connsiteX7" fmla="*/ 6039753 w 10866637"/>
              <a:gd name="connsiteY7" fmla="*/ 2172124 h 2294318"/>
              <a:gd name="connsiteX8" fmla="*/ 167517 w 10866637"/>
              <a:gd name="connsiteY8" fmla="*/ 2148559 h 2294318"/>
              <a:gd name="connsiteX0" fmla="*/ 117213 w 10957264"/>
              <a:gd name="connsiteY0" fmla="*/ 2138049 h 2294760"/>
              <a:gd name="connsiteX1" fmla="*/ 178116 w 10957264"/>
              <a:gd name="connsiteY1" fmla="*/ 1349943 h 2294760"/>
              <a:gd name="connsiteX2" fmla="*/ 2567491 w 10957264"/>
              <a:gd name="connsiteY2" fmla="*/ 980901 h 2294760"/>
              <a:gd name="connsiteX3" fmla="*/ 4562547 w 10957264"/>
              <a:gd name="connsiteY3" fmla="*/ 482138 h 2294760"/>
              <a:gd name="connsiteX4" fmla="*/ 8137020 w 10957264"/>
              <a:gd name="connsiteY4" fmla="*/ 0 h 2294760"/>
              <a:gd name="connsiteX5" fmla="*/ 10710396 w 10957264"/>
              <a:gd name="connsiteY5" fmla="*/ 17302 h 2294760"/>
              <a:gd name="connsiteX6" fmla="*/ 10896026 w 10957264"/>
              <a:gd name="connsiteY6" fmla="*/ 2126332 h 2294760"/>
              <a:gd name="connsiteX7" fmla="*/ 6130380 w 10957264"/>
              <a:gd name="connsiteY7" fmla="*/ 2172124 h 2294760"/>
              <a:gd name="connsiteX8" fmla="*/ 117213 w 10957264"/>
              <a:gd name="connsiteY8" fmla="*/ 2138049 h 2294760"/>
              <a:gd name="connsiteX0" fmla="*/ 54579 w 10894630"/>
              <a:gd name="connsiteY0" fmla="*/ 2138049 h 2294760"/>
              <a:gd name="connsiteX1" fmla="*/ 115482 w 10894630"/>
              <a:gd name="connsiteY1" fmla="*/ 1349943 h 2294760"/>
              <a:gd name="connsiteX2" fmla="*/ 2504857 w 10894630"/>
              <a:gd name="connsiteY2" fmla="*/ 980901 h 2294760"/>
              <a:gd name="connsiteX3" fmla="*/ 4499913 w 10894630"/>
              <a:gd name="connsiteY3" fmla="*/ 482138 h 2294760"/>
              <a:gd name="connsiteX4" fmla="*/ 8074386 w 10894630"/>
              <a:gd name="connsiteY4" fmla="*/ 0 h 2294760"/>
              <a:gd name="connsiteX5" fmla="*/ 10647762 w 10894630"/>
              <a:gd name="connsiteY5" fmla="*/ 17302 h 2294760"/>
              <a:gd name="connsiteX6" fmla="*/ 10833392 w 10894630"/>
              <a:gd name="connsiteY6" fmla="*/ 2126332 h 2294760"/>
              <a:gd name="connsiteX7" fmla="*/ 6067746 w 10894630"/>
              <a:gd name="connsiteY7" fmla="*/ 2172124 h 2294760"/>
              <a:gd name="connsiteX8" fmla="*/ 54579 w 10894630"/>
              <a:gd name="connsiteY8" fmla="*/ 2138049 h 2294760"/>
              <a:gd name="connsiteX0" fmla="*/ 54579 w 10894630"/>
              <a:gd name="connsiteY0" fmla="*/ 2138049 h 2294760"/>
              <a:gd name="connsiteX1" fmla="*/ 115482 w 10894630"/>
              <a:gd name="connsiteY1" fmla="*/ 1349943 h 2294760"/>
              <a:gd name="connsiteX2" fmla="*/ 2504857 w 10894630"/>
              <a:gd name="connsiteY2" fmla="*/ 980901 h 2294760"/>
              <a:gd name="connsiteX3" fmla="*/ 4499913 w 10894630"/>
              <a:gd name="connsiteY3" fmla="*/ 482138 h 2294760"/>
              <a:gd name="connsiteX4" fmla="*/ 8074386 w 10894630"/>
              <a:gd name="connsiteY4" fmla="*/ 0 h 2294760"/>
              <a:gd name="connsiteX5" fmla="*/ 10647762 w 10894630"/>
              <a:gd name="connsiteY5" fmla="*/ 17302 h 2294760"/>
              <a:gd name="connsiteX6" fmla="*/ 10833392 w 10894630"/>
              <a:gd name="connsiteY6" fmla="*/ 2126332 h 2294760"/>
              <a:gd name="connsiteX7" fmla="*/ 6067746 w 10894630"/>
              <a:gd name="connsiteY7" fmla="*/ 2172124 h 2294760"/>
              <a:gd name="connsiteX8" fmla="*/ 54579 w 10894630"/>
              <a:gd name="connsiteY8" fmla="*/ 2138049 h 2294760"/>
              <a:gd name="connsiteX0" fmla="*/ 89660 w 10929711"/>
              <a:gd name="connsiteY0" fmla="*/ 2138049 h 2294760"/>
              <a:gd name="connsiteX1" fmla="*/ 59964 w 10929711"/>
              <a:gd name="connsiteY1" fmla="*/ 1391984 h 2294760"/>
              <a:gd name="connsiteX2" fmla="*/ 2539938 w 10929711"/>
              <a:gd name="connsiteY2" fmla="*/ 980901 h 2294760"/>
              <a:gd name="connsiteX3" fmla="*/ 4534994 w 10929711"/>
              <a:gd name="connsiteY3" fmla="*/ 482138 h 2294760"/>
              <a:gd name="connsiteX4" fmla="*/ 8109467 w 10929711"/>
              <a:gd name="connsiteY4" fmla="*/ 0 h 2294760"/>
              <a:gd name="connsiteX5" fmla="*/ 10682843 w 10929711"/>
              <a:gd name="connsiteY5" fmla="*/ 17302 h 2294760"/>
              <a:gd name="connsiteX6" fmla="*/ 10868473 w 10929711"/>
              <a:gd name="connsiteY6" fmla="*/ 2126332 h 2294760"/>
              <a:gd name="connsiteX7" fmla="*/ 6102827 w 10929711"/>
              <a:gd name="connsiteY7" fmla="*/ 2172124 h 2294760"/>
              <a:gd name="connsiteX8" fmla="*/ 89660 w 10929711"/>
              <a:gd name="connsiteY8" fmla="*/ 2138049 h 2294760"/>
              <a:gd name="connsiteX0" fmla="*/ 85723 w 10925774"/>
              <a:gd name="connsiteY0" fmla="*/ 2138049 h 2294760"/>
              <a:gd name="connsiteX1" fmla="*/ 56027 w 10925774"/>
              <a:gd name="connsiteY1" fmla="*/ 1391984 h 2294760"/>
              <a:gd name="connsiteX2" fmla="*/ 2536001 w 10925774"/>
              <a:gd name="connsiteY2" fmla="*/ 980901 h 2294760"/>
              <a:gd name="connsiteX3" fmla="*/ 4531057 w 10925774"/>
              <a:gd name="connsiteY3" fmla="*/ 482138 h 2294760"/>
              <a:gd name="connsiteX4" fmla="*/ 8105530 w 10925774"/>
              <a:gd name="connsiteY4" fmla="*/ 0 h 2294760"/>
              <a:gd name="connsiteX5" fmla="*/ 10678906 w 10925774"/>
              <a:gd name="connsiteY5" fmla="*/ 17302 h 2294760"/>
              <a:gd name="connsiteX6" fmla="*/ 10864536 w 10925774"/>
              <a:gd name="connsiteY6" fmla="*/ 2126332 h 2294760"/>
              <a:gd name="connsiteX7" fmla="*/ 6098890 w 10925774"/>
              <a:gd name="connsiteY7" fmla="*/ 2172124 h 2294760"/>
              <a:gd name="connsiteX8" fmla="*/ 85723 w 10925774"/>
              <a:gd name="connsiteY8" fmla="*/ 2138049 h 2294760"/>
              <a:gd name="connsiteX0" fmla="*/ 66634 w 10906685"/>
              <a:gd name="connsiteY0" fmla="*/ 2138049 h 2294760"/>
              <a:gd name="connsiteX1" fmla="*/ 36938 w 10906685"/>
              <a:gd name="connsiteY1" fmla="*/ 1391984 h 2294760"/>
              <a:gd name="connsiteX2" fmla="*/ 2516912 w 10906685"/>
              <a:gd name="connsiteY2" fmla="*/ 980901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16912 w 10906685"/>
              <a:gd name="connsiteY2" fmla="*/ 980901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77977 w 10906685"/>
              <a:gd name="connsiteY2" fmla="*/ 1012432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77977 w 10906685"/>
              <a:gd name="connsiteY2" fmla="*/ 1012432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26980 w 10906685"/>
              <a:gd name="connsiteY2" fmla="*/ 84426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577313 w 10906685"/>
              <a:gd name="connsiteY2" fmla="*/ 1064984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144454 w 10906685"/>
              <a:gd name="connsiteY2" fmla="*/ 875798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617579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11968 w 10906685"/>
              <a:gd name="connsiteY3" fmla="*/ 482138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708178 w 10906685"/>
              <a:gd name="connsiteY2" fmla="*/ 1432847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542168 w 10906685"/>
              <a:gd name="connsiteY3" fmla="*/ 271931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06685"/>
              <a:gd name="connsiteY0" fmla="*/ 2138049 h 2294760"/>
              <a:gd name="connsiteX1" fmla="*/ 36938 w 10906685"/>
              <a:gd name="connsiteY1" fmla="*/ 1391984 h 2294760"/>
              <a:gd name="connsiteX2" fmla="*/ 2889375 w 10906685"/>
              <a:gd name="connsiteY2" fmla="*/ 1359274 h 2294760"/>
              <a:gd name="connsiteX3" fmla="*/ 4733431 w 10906685"/>
              <a:gd name="connsiteY3" fmla="*/ 429586 h 2294760"/>
              <a:gd name="connsiteX4" fmla="*/ 8086441 w 10906685"/>
              <a:gd name="connsiteY4" fmla="*/ 0 h 2294760"/>
              <a:gd name="connsiteX5" fmla="*/ 10659817 w 10906685"/>
              <a:gd name="connsiteY5" fmla="*/ 17302 h 2294760"/>
              <a:gd name="connsiteX6" fmla="*/ 10845447 w 10906685"/>
              <a:gd name="connsiteY6" fmla="*/ 2126332 h 2294760"/>
              <a:gd name="connsiteX7" fmla="*/ 6079801 w 10906685"/>
              <a:gd name="connsiteY7" fmla="*/ 2172124 h 2294760"/>
              <a:gd name="connsiteX8" fmla="*/ 66634 w 10906685"/>
              <a:gd name="connsiteY8" fmla="*/ 2138049 h 2294760"/>
              <a:gd name="connsiteX0" fmla="*/ 66634 w 10959740"/>
              <a:gd name="connsiteY0" fmla="*/ 2141768 h 2298479"/>
              <a:gd name="connsiteX1" fmla="*/ 36938 w 10959740"/>
              <a:gd name="connsiteY1" fmla="*/ 1395703 h 2298479"/>
              <a:gd name="connsiteX2" fmla="*/ 2889375 w 10959740"/>
              <a:gd name="connsiteY2" fmla="*/ 1362993 h 2298479"/>
              <a:gd name="connsiteX3" fmla="*/ 4733431 w 10959740"/>
              <a:gd name="connsiteY3" fmla="*/ 433305 h 2298479"/>
              <a:gd name="connsiteX4" fmla="*/ 8086441 w 10959740"/>
              <a:gd name="connsiteY4" fmla="*/ 3719 h 2298479"/>
              <a:gd name="connsiteX5" fmla="*/ 10830946 w 10959740"/>
              <a:gd name="connsiteY5" fmla="*/ 0 h 2298479"/>
              <a:gd name="connsiteX6" fmla="*/ 10845447 w 10959740"/>
              <a:gd name="connsiteY6" fmla="*/ 2130051 h 2298479"/>
              <a:gd name="connsiteX7" fmla="*/ 6079801 w 10959740"/>
              <a:gd name="connsiteY7" fmla="*/ 2175843 h 2298479"/>
              <a:gd name="connsiteX8" fmla="*/ 66634 w 10959740"/>
              <a:gd name="connsiteY8" fmla="*/ 2141768 h 2298479"/>
              <a:gd name="connsiteX0" fmla="*/ 66634 w 10930189"/>
              <a:gd name="connsiteY0" fmla="*/ 2141768 h 2298479"/>
              <a:gd name="connsiteX1" fmla="*/ 36938 w 10930189"/>
              <a:gd name="connsiteY1" fmla="*/ 1395703 h 2298479"/>
              <a:gd name="connsiteX2" fmla="*/ 2889375 w 10930189"/>
              <a:gd name="connsiteY2" fmla="*/ 1362993 h 2298479"/>
              <a:gd name="connsiteX3" fmla="*/ 4733431 w 10930189"/>
              <a:gd name="connsiteY3" fmla="*/ 433305 h 2298479"/>
              <a:gd name="connsiteX4" fmla="*/ 8086441 w 10930189"/>
              <a:gd name="connsiteY4" fmla="*/ 3719 h 2298479"/>
              <a:gd name="connsiteX5" fmla="*/ 10830946 w 10930189"/>
              <a:gd name="connsiteY5" fmla="*/ 0 h 2298479"/>
              <a:gd name="connsiteX6" fmla="*/ 10845447 w 10930189"/>
              <a:gd name="connsiteY6" fmla="*/ 2130051 h 2298479"/>
              <a:gd name="connsiteX7" fmla="*/ 6079801 w 10930189"/>
              <a:gd name="connsiteY7" fmla="*/ 2175843 h 2298479"/>
              <a:gd name="connsiteX8" fmla="*/ 66634 w 10930189"/>
              <a:gd name="connsiteY8"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733431 w 10930189"/>
              <a:gd name="connsiteY2" fmla="*/ 433305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415723"/>
              <a:gd name="connsiteX1" fmla="*/ 36938 w 10930189"/>
              <a:gd name="connsiteY1" fmla="*/ 1395703 h 2415723"/>
              <a:gd name="connsiteX2" fmla="*/ 4894496 w 10930189"/>
              <a:gd name="connsiteY2" fmla="*/ 1179540 h 2415723"/>
              <a:gd name="connsiteX3" fmla="*/ 8086441 w 10930189"/>
              <a:gd name="connsiteY3" fmla="*/ 3719 h 2415723"/>
              <a:gd name="connsiteX4" fmla="*/ 10830946 w 10930189"/>
              <a:gd name="connsiteY4" fmla="*/ 0 h 2415723"/>
              <a:gd name="connsiteX5" fmla="*/ 10845447 w 10930189"/>
              <a:gd name="connsiteY5" fmla="*/ 2130051 h 2415723"/>
              <a:gd name="connsiteX6" fmla="*/ 6079801 w 10930189"/>
              <a:gd name="connsiteY6" fmla="*/ 2175843 h 2415723"/>
              <a:gd name="connsiteX7" fmla="*/ 66634 w 10930189"/>
              <a:gd name="connsiteY7" fmla="*/ 2141768 h 2415723"/>
              <a:gd name="connsiteX0" fmla="*/ 66634 w 10930189"/>
              <a:gd name="connsiteY0" fmla="*/ 2141768 h 2298479"/>
              <a:gd name="connsiteX1" fmla="*/ 36938 w 10930189"/>
              <a:gd name="connsiteY1" fmla="*/ 1395703 h 2298479"/>
              <a:gd name="connsiteX2" fmla="*/ 4894496 w 10930189"/>
              <a:gd name="connsiteY2" fmla="*/ 1179540 h 2298479"/>
              <a:gd name="connsiteX3" fmla="*/ 8086441 w 10930189"/>
              <a:gd name="connsiteY3" fmla="*/ 3719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894496 w 10930189"/>
              <a:gd name="connsiteY2" fmla="*/ 1179540 h 2298479"/>
              <a:gd name="connsiteX3" fmla="*/ 7160324 w 10930189"/>
              <a:gd name="connsiteY3" fmla="*/ 834036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894496 w 10930189"/>
              <a:gd name="connsiteY2" fmla="*/ 1179540 h 2298479"/>
              <a:gd name="connsiteX3" fmla="*/ 7160324 w 10930189"/>
              <a:gd name="connsiteY3" fmla="*/ 834036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894496 w 10930189"/>
              <a:gd name="connsiteY2" fmla="*/ 1179540 h 2298479"/>
              <a:gd name="connsiteX3" fmla="*/ 7160324 w 10930189"/>
              <a:gd name="connsiteY3" fmla="*/ 834036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66634 w 10930189"/>
              <a:gd name="connsiteY0" fmla="*/ 2141768 h 2298479"/>
              <a:gd name="connsiteX1" fmla="*/ 36938 w 10930189"/>
              <a:gd name="connsiteY1" fmla="*/ 1395703 h 2298479"/>
              <a:gd name="connsiteX2" fmla="*/ 4894496 w 10930189"/>
              <a:gd name="connsiteY2" fmla="*/ 1179540 h 2298479"/>
              <a:gd name="connsiteX3" fmla="*/ 7160324 w 10930189"/>
              <a:gd name="connsiteY3" fmla="*/ 834036 h 2298479"/>
              <a:gd name="connsiteX4" fmla="*/ 10830946 w 10930189"/>
              <a:gd name="connsiteY4" fmla="*/ 0 h 2298479"/>
              <a:gd name="connsiteX5" fmla="*/ 10845447 w 10930189"/>
              <a:gd name="connsiteY5" fmla="*/ 2130051 h 2298479"/>
              <a:gd name="connsiteX6" fmla="*/ 6079801 w 10930189"/>
              <a:gd name="connsiteY6" fmla="*/ 2175843 h 2298479"/>
              <a:gd name="connsiteX7" fmla="*/ 66634 w 10930189"/>
              <a:gd name="connsiteY7" fmla="*/ 2141768 h 2298479"/>
              <a:gd name="connsiteX0" fmla="*/ 25609 w 10889164"/>
              <a:gd name="connsiteY0" fmla="*/ 2141768 h 2298479"/>
              <a:gd name="connsiteX1" fmla="*/ 86512 w 10889164"/>
              <a:gd name="connsiteY1" fmla="*/ 670489 h 2298479"/>
              <a:gd name="connsiteX2" fmla="*/ 4853471 w 10889164"/>
              <a:gd name="connsiteY2" fmla="*/ 1179540 h 2298479"/>
              <a:gd name="connsiteX3" fmla="*/ 7119299 w 10889164"/>
              <a:gd name="connsiteY3" fmla="*/ 834036 h 2298479"/>
              <a:gd name="connsiteX4" fmla="*/ 10789921 w 10889164"/>
              <a:gd name="connsiteY4" fmla="*/ 0 h 2298479"/>
              <a:gd name="connsiteX5" fmla="*/ 10804422 w 10889164"/>
              <a:gd name="connsiteY5" fmla="*/ 2130051 h 2298479"/>
              <a:gd name="connsiteX6" fmla="*/ 6038776 w 10889164"/>
              <a:gd name="connsiteY6" fmla="*/ 2175843 h 2298479"/>
              <a:gd name="connsiteX7" fmla="*/ 25609 w 10889164"/>
              <a:gd name="connsiteY7" fmla="*/ 2141768 h 2298479"/>
              <a:gd name="connsiteX0" fmla="*/ 25609 w 10889164"/>
              <a:gd name="connsiteY0" fmla="*/ 2141768 h 2298479"/>
              <a:gd name="connsiteX1" fmla="*/ 86512 w 10889164"/>
              <a:gd name="connsiteY1" fmla="*/ 670489 h 2298479"/>
              <a:gd name="connsiteX2" fmla="*/ 4853471 w 10889164"/>
              <a:gd name="connsiteY2" fmla="*/ 1179540 h 2298479"/>
              <a:gd name="connsiteX3" fmla="*/ 7119299 w 10889164"/>
              <a:gd name="connsiteY3" fmla="*/ 834036 h 2298479"/>
              <a:gd name="connsiteX4" fmla="*/ 10789921 w 10889164"/>
              <a:gd name="connsiteY4" fmla="*/ 0 h 2298479"/>
              <a:gd name="connsiteX5" fmla="*/ 10804422 w 10889164"/>
              <a:gd name="connsiteY5" fmla="*/ 2130051 h 2298479"/>
              <a:gd name="connsiteX6" fmla="*/ 6038776 w 10889164"/>
              <a:gd name="connsiteY6" fmla="*/ 2175843 h 2298479"/>
              <a:gd name="connsiteX7" fmla="*/ 25609 w 10889164"/>
              <a:gd name="connsiteY7" fmla="*/ 2141768 h 2298479"/>
              <a:gd name="connsiteX0" fmla="*/ 14881 w 10878436"/>
              <a:gd name="connsiteY0" fmla="*/ 2141768 h 2298479"/>
              <a:gd name="connsiteX1" fmla="*/ 75784 w 10878436"/>
              <a:gd name="connsiteY1" fmla="*/ 670489 h 2298479"/>
              <a:gd name="connsiteX2" fmla="*/ 4842743 w 10878436"/>
              <a:gd name="connsiteY2" fmla="*/ 1179540 h 2298479"/>
              <a:gd name="connsiteX3" fmla="*/ 7108571 w 10878436"/>
              <a:gd name="connsiteY3" fmla="*/ 834036 h 2298479"/>
              <a:gd name="connsiteX4" fmla="*/ 10779193 w 10878436"/>
              <a:gd name="connsiteY4" fmla="*/ 0 h 2298479"/>
              <a:gd name="connsiteX5" fmla="*/ 10793694 w 10878436"/>
              <a:gd name="connsiteY5" fmla="*/ 2130051 h 2298479"/>
              <a:gd name="connsiteX6" fmla="*/ 6028048 w 10878436"/>
              <a:gd name="connsiteY6" fmla="*/ 2175843 h 2298479"/>
              <a:gd name="connsiteX7" fmla="*/ 14881 w 10878436"/>
              <a:gd name="connsiteY7" fmla="*/ 2141768 h 2298479"/>
              <a:gd name="connsiteX0" fmla="*/ 21363 w 10884918"/>
              <a:gd name="connsiteY0" fmla="*/ 2141768 h 2298479"/>
              <a:gd name="connsiteX1" fmla="*/ 31934 w 10884918"/>
              <a:gd name="connsiteY1" fmla="*/ 680999 h 2298479"/>
              <a:gd name="connsiteX2" fmla="*/ 4849225 w 10884918"/>
              <a:gd name="connsiteY2" fmla="*/ 1179540 h 2298479"/>
              <a:gd name="connsiteX3" fmla="*/ 7115053 w 10884918"/>
              <a:gd name="connsiteY3" fmla="*/ 834036 h 2298479"/>
              <a:gd name="connsiteX4" fmla="*/ 10785675 w 10884918"/>
              <a:gd name="connsiteY4" fmla="*/ 0 h 2298479"/>
              <a:gd name="connsiteX5" fmla="*/ 10800176 w 10884918"/>
              <a:gd name="connsiteY5" fmla="*/ 2130051 h 2298479"/>
              <a:gd name="connsiteX6" fmla="*/ 6034530 w 10884918"/>
              <a:gd name="connsiteY6" fmla="*/ 2175843 h 2298479"/>
              <a:gd name="connsiteX7" fmla="*/ 21363 w 10884918"/>
              <a:gd name="connsiteY7" fmla="*/ 2141768 h 2298479"/>
              <a:gd name="connsiteX0" fmla="*/ 39330 w 10902885"/>
              <a:gd name="connsiteY0" fmla="*/ 2141768 h 2298479"/>
              <a:gd name="connsiteX1" fmla="*/ 49901 w 10902885"/>
              <a:gd name="connsiteY1" fmla="*/ 680999 h 2298479"/>
              <a:gd name="connsiteX2" fmla="*/ 4867192 w 10902885"/>
              <a:gd name="connsiteY2" fmla="*/ 1179540 h 2298479"/>
              <a:gd name="connsiteX3" fmla="*/ 7133020 w 10902885"/>
              <a:gd name="connsiteY3" fmla="*/ 834036 h 2298479"/>
              <a:gd name="connsiteX4" fmla="*/ 10803642 w 10902885"/>
              <a:gd name="connsiteY4" fmla="*/ 0 h 2298479"/>
              <a:gd name="connsiteX5" fmla="*/ 10818143 w 10902885"/>
              <a:gd name="connsiteY5" fmla="*/ 2130051 h 2298479"/>
              <a:gd name="connsiteX6" fmla="*/ 6052497 w 10902885"/>
              <a:gd name="connsiteY6" fmla="*/ 2175843 h 2298479"/>
              <a:gd name="connsiteX7" fmla="*/ 39330 w 10902885"/>
              <a:gd name="connsiteY7" fmla="*/ 2141768 h 2298479"/>
              <a:gd name="connsiteX0" fmla="*/ 39330 w 10902885"/>
              <a:gd name="connsiteY0" fmla="*/ 2141768 h 2298479"/>
              <a:gd name="connsiteX1" fmla="*/ 49901 w 10902885"/>
              <a:gd name="connsiteY1" fmla="*/ 680999 h 2298479"/>
              <a:gd name="connsiteX2" fmla="*/ 4867192 w 10902885"/>
              <a:gd name="connsiteY2" fmla="*/ 1179540 h 2298479"/>
              <a:gd name="connsiteX3" fmla="*/ 7133020 w 10902885"/>
              <a:gd name="connsiteY3" fmla="*/ 834036 h 2298479"/>
              <a:gd name="connsiteX4" fmla="*/ 10803642 w 10902885"/>
              <a:gd name="connsiteY4" fmla="*/ 0 h 2298479"/>
              <a:gd name="connsiteX5" fmla="*/ 10818143 w 10902885"/>
              <a:gd name="connsiteY5" fmla="*/ 2130051 h 2298479"/>
              <a:gd name="connsiteX6" fmla="*/ 6052497 w 10902885"/>
              <a:gd name="connsiteY6" fmla="*/ 2175843 h 2298479"/>
              <a:gd name="connsiteX7" fmla="*/ 39330 w 10902885"/>
              <a:gd name="connsiteY7" fmla="*/ 2141768 h 2298479"/>
              <a:gd name="connsiteX0" fmla="*/ 99877 w 10963432"/>
              <a:gd name="connsiteY0" fmla="*/ 2141768 h 2298479"/>
              <a:gd name="connsiteX1" fmla="*/ 110448 w 10963432"/>
              <a:gd name="connsiteY1" fmla="*/ 680999 h 2298479"/>
              <a:gd name="connsiteX2" fmla="*/ 4927739 w 10963432"/>
              <a:gd name="connsiteY2" fmla="*/ 1179540 h 2298479"/>
              <a:gd name="connsiteX3" fmla="*/ 7193567 w 10963432"/>
              <a:gd name="connsiteY3" fmla="*/ 834036 h 2298479"/>
              <a:gd name="connsiteX4" fmla="*/ 10864189 w 10963432"/>
              <a:gd name="connsiteY4" fmla="*/ 0 h 2298479"/>
              <a:gd name="connsiteX5" fmla="*/ 10878690 w 10963432"/>
              <a:gd name="connsiteY5" fmla="*/ 2130051 h 2298479"/>
              <a:gd name="connsiteX6" fmla="*/ 6113044 w 10963432"/>
              <a:gd name="connsiteY6" fmla="*/ 2175843 h 2298479"/>
              <a:gd name="connsiteX7" fmla="*/ 99877 w 10963432"/>
              <a:gd name="connsiteY7" fmla="*/ 2141768 h 2298479"/>
              <a:gd name="connsiteX0" fmla="*/ 99877 w 10963432"/>
              <a:gd name="connsiteY0" fmla="*/ 2141768 h 2314808"/>
              <a:gd name="connsiteX1" fmla="*/ 110448 w 10963432"/>
              <a:gd name="connsiteY1" fmla="*/ 680999 h 2314808"/>
              <a:gd name="connsiteX2" fmla="*/ 4927739 w 10963432"/>
              <a:gd name="connsiteY2" fmla="*/ 1179540 h 2314808"/>
              <a:gd name="connsiteX3" fmla="*/ 7193567 w 10963432"/>
              <a:gd name="connsiteY3" fmla="*/ 834036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7193567 w 10963432"/>
              <a:gd name="connsiteY3" fmla="*/ 834036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7193567 w 10963432"/>
              <a:gd name="connsiteY3" fmla="*/ 834036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7193567 w 10963432"/>
              <a:gd name="connsiteY3" fmla="*/ 834036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9146467 w 10963432"/>
              <a:gd name="connsiteY3" fmla="*/ 707911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9146467 w 10963432"/>
              <a:gd name="connsiteY3" fmla="*/ 707911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63432"/>
              <a:gd name="connsiteY0" fmla="*/ 2141768 h 2314808"/>
              <a:gd name="connsiteX1" fmla="*/ 110448 w 10963432"/>
              <a:gd name="connsiteY1" fmla="*/ 680999 h 2314808"/>
              <a:gd name="connsiteX2" fmla="*/ 4927739 w 10963432"/>
              <a:gd name="connsiteY2" fmla="*/ 1179540 h 2314808"/>
              <a:gd name="connsiteX3" fmla="*/ 9146467 w 10963432"/>
              <a:gd name="connsiteY3" fmla="*/ 707911 h 2314808"/>
              <a:gd name="connsiteX4" fmla="*/ 10864189 w 10963432"/>
              <a:gd name="connsiteY4" fmla="*/ 0 h 2314808"/>
              <a:gd name="connsiteX5" fmla="*/ 10878690 w 10963432"/>
              <a:gd name="connsiteY5" fmla="*/ 2130051 h 2314808"/>
              <a:gd name="connsiteX6" fmla="*/ 6113044 w 10963432"/>
              <a:gd name="connsiteY6" fmla="*/ 2175843 h 2314808"/>
              <a:gd name="connsiteX7" fmla="*/ 99877 w 10963432"/>
              <a:gd name="connsiteY7" fmla="*/ 2141768 h 2314808"/>
              <a:gd name="connsiteX0" fmla="*/ 99877 w 10954035"/>
              <a:gd name="connsiteY0" fmla="*/ 1836968 h 2010008"/>
              <a:gd name="connsiteX1" fmla="*/ 110448 w 10954035"/>
              <a:gd name="connsiteY1" fmla="*/ 376199 h 2010008"/>
              <a:gd name="connsiteX2" fmla="*/ 4927739 w 10954035"/>
              <a:gd name="connsiteY2" fmla="*/ 874740 h 2010008"/>
              <a:gd name="connsiteX3" fmla="*/ 9146467 w 10954035"/>
              <a:gd name="connsiteY3" fmla="*/ 403111 h 2010008"/>
              <a:gd name="connsiteX4" fmla="*/ 10833989 w 10954035"/>
              <a:gd name="connsiteY4" fmla="*/ 0 h 2010008"/>
              <a:gd name="connsiteX5" fmla="*/ 10878690 w 10954035"/>
              <a:gd name="connsiteY5" fmla="*/ 1825251 h 2010008"/>
              <a:gd name="connsiteX6" fmla="*/ 6113044 w 10954035"/>
              <a:gd name="connsiteY6" fmla="*/ 1871043 h 2010008"/>
              <a:gd name="connsiteX7" fmla="*/ 99877 w 10954035"/>
              <a:gd name="connsiteY7" fmla="*/ 1836968 h 2010008"/>
              <a:gd name="connsiteX0" fmla="*/ 99877 w 10954035"/>
              <a:gd name="connsiteY0" fmla="*/ 1836968 h 2010008"/>
              <a:gd name="connsiteX1" fmla="*/ 110448 w 10954035"/>
              <a:gd name="connsiteY1" fmla="*/ 376199 h 2010008"/>
              <a:gd name="connsiteX2" fmla="*/ 4927739 w 10954035"/>
              <a:gd name="connsiteY2" fmla="*/ 874740 h 2010008"/>
              <a:gd name="connsiteX3" fmla="*/ 9146467 w 10954035"/>
              <a:gd name="connsiteY3" fmla="*/ 403111 h 2010008"/>
              <a:gd name="connsiteX4" fmla="*/ 10833989 w 10954035"/>
              <a:gd name="connsiteY4" fmla="*/ 0 h 2010008"/>
              <a:gd name="connsiteX5" fmla="*/ 10878690 w 10954035"/>
              <a:gd name="connsiteY5" fmla="*/ 1825251 h 2010008"/>
              <a:gd name="connsiteX6" fmla="*/ 6113044 w 10954035"/>
              <a:gd name="connsiteY6" fmla="*/ 1871043 h 2010008"/>
              <a:gd name="connsiteX7" fmla="*/ 99877 w 10954035"/>
              <a:gd name="connsiteY7" fmla="*/ 1836968 h 2010008"/>
              <a:gd name="connsiteX0" fmla="*/ 99877 w 10954035"/>
              <a:gd name="connsiteY0" fmla="*/ 1836968 h 2010008"/>
              <a:gd name="connsiteX1" fmla="*/ 110448 w 10954035"/>
              <a:gd name="connsiteY1" fmla="*/ 376199 h 2010008"/>
              <a:gd name="connsiteX2" fmla="*/ 4927739 w 10954035"/>
              <a:gd name="connsiteY2" fmla="*/ 874740 h 2010008"/>
              <a:gd name="connsiteX3" fmla="*/ 9146467 w 10954035"/>
              <a:gd name="connsiteY3" fmla="*/ 403111 h 2010008"/>
              <a:gd name="connsiteX4" fmla="*/ 10833989 w 10954035"/>
              <a:gd name="connsiteY4" fmla="*/ 0 h 2010008"/>
              <a:gd name="connsiteX5" fmla="*/ 10878690 w 10954035"/>
              <a:gd name="connsiteY5" fmla="*/ 1825251 h 2010008"/>
              <a:gd name="connsiteX6" fmla="*/ 6113044 w 10954035"/>
              <a:gd name="connsiteY6" fmla="*/ 1871043 h 2010008"/>
              <a:gd name="connsiteX7" fmla="*/ 99877 w 10954035"/>
              <a:gd name="connsiteY7" fmla="*/ 1836968 h 2010008"/>
              <a:gd name="connsiteX0" fmla="*/ 99877 w 10954035"/>
              <a:gd name="connsiteY0" fmla="*/ 1836968 h 2010008"/>
              <a:gd name="connsiteX1" fmla="*/ 110448 w 10954035"/>
              <a:gd name="connsiteY1" fmla="*/ 376199 h 2010008"/>
              <a:gd name="connsiteX2" fmla="*/ 4927739 w 10954035"/>
              <a:gd name="connsiteY2" fmla="*/ 874740 h 2010008"/>
              <a:gd name="connsiteX3" fmla="*/ 9146467 w 10954035"/>
              <a:gd name="connsiteY3" fmla="*/ 403111 h 2010008"/>
              <a:gd name="connsiteX4" fmla="*/ 10833989 w 10954035"/>
              <a:gd name="connsiteY4" fmla="*/ 0 h 2010008"/>
              <a:gd name="connsiteX5" fmla="*/ 10878690 w 10954035"/>
              <a:gd name="connsiteY5" fmla="*/ 1825251 h 2010008"/>
              <a:gd name="connsiteX6" fmla="*/ 6113044 w 10954035"/>
              <a:gd name="connsiteY6" fmla="*/ 1871043 h 2010008"/>
              <a:gd name="connsiteX7" fmla="*/ 99877 w 10954035"/>
              <a:gd name="connsiteY7"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 name="connsiteX0" fmla="*/ 99877 w 10954035"/>
              <a:gd name="connsiteY0" fmla="*/ 1836968 h 2010008"/>
              <a:gd name="connsiteX1" fmla="*/ 110448 w 10954035"/>
              <a:gd name="connsiteY1" fmla="*/ 376199 h 2010008"/>
              <a:gd name="connsiteX2" fmla="*/ 1247557 w 10954035"/>
              <a:gd name="connsiteY2" fmla="*/ 1054751 h 2010008"/>
              <a:gd name="connsiteX3" fmla="*/ 4927739 w 10954035"/>
              <a:gd name="connsiteY3" fmla="*/ 874740 h 2010008"/>
              <a:gd name="connsiteX4" fmla="*/ 9146467 w 10954035"/>
              <a:gd name="connsiteY4" fmla="*/ 403111 h 2010008"/>
              <a:gd name="connsiteX5" fmla="*/ 10833989 w 10954035"/>
              <a:gd name="connsiteY5" fmla="*/ 0 h 2010008"/>
              <a:gd name="connsiteX6" fmla="*/ 10878690 w 10954035"/>
              <a:gd name="connsiteY6" fmla="*/ 1825251 h 2010008"/>
              <a:gd name="connsiteX7" fmla="*/ 6113044 w 10954035"/>
              <a:gd name="connsiteY7" fmla="*/ 1871043 h 2010008"/>
              <a:gd name="connsiteX8" fmla="*/ 99877 w 10954035"/>
              <a:gd name="connsiteY8" fmla="*/ 1836968 h 201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54035" h="2010008">
                <a:moveTo>
                  <a:pt x="99877" y="1836968"/>
                </a:moveTo>
                <a:cubicBezTo>
                  <a:pt x="-98458" y="1597076"/>
                  <a:pt x="49531" y="795196"/>
                  <a:pt x="110448" y="376199"/>
                </a:cubicBezTo>
                <a:cubicBezTo>
                  <a:pt x="56776" y="1049871"/>
                  <a:pt x="605739" y="1413096"/>
                  <a:pt x="1247557" y="1054751"/>
                </a:cubicBezTo>
                <a:cubicBezTo>
                  <a:pt x="1164587" y="1947136"/>
                  <a:pt x="4886342" y="2291885"/>
                  <a:pt x="4927739" y="874740"/>
                </a:cubicBezTo>
                <a:cubicBezTo>
                  <a:pt x="5247120" y="1945196"/>
                  <a:pt x="9111215" y="2018629"/>
                  <a:pt x="9146467" y="403111"/>
                </a:cubicBezTo>
                <a:cubicBezTo>
                  <a:pt x="9816563" y="1629426"/>
                  <a:pt x="10960981" y="922172"/>
                  <a:pt x="10833989" y="0"/>
                </a:cubicBezTo>
                <a:cubicBezTo>
                  <a:pt x="10909777" y="357480"/>
                  <a:pt x="11036112" y="1473611"/>
                  <a:pt x="10878690" y="1825251"/>
                </a:cubicBezTo>
                <a:cubicBezTo>
                  <a:pt x="10653370" y="2176471"/>
                  <a:pt x="7909513" y="1869090"/>
                  <a:pt x="6113044" y="1871043"/>
                </a:cubicBezTo>
                <a:cubicBezTo>
                  <a:pt x="4316575" y="1872996"/>
                  <a:pt x="420692" y="2204245"/>
                  <a:pt x="99877" y="1836968"/>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5" name="Freeform 4"/>
          <p:cNvSpPr/>
          <p:nvPr/>
        </p:nvSpPr>
        <p:spPr>
          <a:xfrm flipH="1">
            <a:off x="304803" y="228601"/>
            <a:ext cx="8494713" cy="1643063"/>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2679" h="2111755">
                <a:moveTo>
                  <a:pt x="40572" y="924546"/>
                </a:moveTo>
                <a:cubicBezTo>
                  <a:pt x="2100" y="689080"/>
                  <a:pt x="-38910" y="219612"/>
                  <a:pt x="70482" y="120809"/>
                </a:cubicBezTo>
                <a:cubicBezTo>
                  <a:pt x="420260" y="-89399"/>
                  <a:pt x="4018216" y="87706"/>
                  <a:pt x="5849555" y="98796"/>
                </a:cubicBezTo>
                <a:cubicBezTo>
                  <a:pt x="7680894" y="109886"/>
                  <a:pt x="10655370" y="-181394"/>
                  <a:pt x="11058517" y="187350"/>
                </a:cubicBezTo>
                <a:cubicBezTo>
                  <a:pt x="11461664" y="556094"/>
                  <a:pt x="11123757" y="1569971"/>
                  <a:pt x="11233721" y="2111755"/>
                </a:cubicBezTo>
                <a:cubicBezTo>
                  <a:pt x="11162307" y="1949058"/>
                  <a:pt x="10877087" y="1876096"/>
                  <a:pt x="10824489" y="1932995"/>
                </a:cubicBezTo>
                <a:cubicBezTo>
                  <a:pt x="11204714" y="461594"/>
                  <a:pt x="9096148" y="688746"/>
                  <a:pt x="8832450" y="1465301"/>
                </a:cubicBezTo>
                <a:cubicBezTo>
                  <a:pt x="8048585" y="-173084"/>
                  <a:pt x="4835247" y="166245"/>
                  <a:pt x="4785042" y="1736167"/>
                </a:cubicBezTo>
                <a:cubicBezTo>
                  <a:pt x="4666793" y="85381"/>
                  <a:pt x="1042790" y="-372752"/>
                  <a:pt x="40572" y="924546"/>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2" name="Title 1"/>
          <p:cNvSpPr>
            <a:spLocks noGrp="1"/>
          </p:cNvSpPr>
          <p:nvPr>
            <p:ph type="title"/>
          </p:nvPr>
        </p:nvSpPr>
        <p:spPr>
          <a:xfrm>
            <a:off x="1143000" y="1871723"/>
            <a:ext cx="6858000" cy="1550135"/>
          </a:xfrm>
        </p:spPr>
        <p:txBody>
          <a:bodyPr>
            <a:normAutofit/>
          </a:bodyPr>
          <a:lstStyle>
            <a:lvl1pPr>
              <a:defRPr sz="3300"/>
            </a:lvl1pPr>
          </a:lstStyle>
          <a:p>
            <a:r>
              <a:rPr lang="en-US" smtClean="0"/>
              <a:t>Click to edit Master title style</a:t>
            </a:r>
            <a:endParaRPr lang="en-US"/>
          </a:p>
        </p:txBody>
      </p:sp>
      <p:sp>
        <p:nvSpPr>
          <p:cNvPr id="3" name="Text Placeholder 2"/>
          <p:cNvSpPr>
            <a:spLocks noGrp="1"/>
          </p:cNvSpPr>
          <p:nvPr>
            <p:ph type="body" idx="1"/>
          </p:nvPr>
        </p:nvSpPr>
        <p:spPr>
          <a:xfrm>
            <a:off x="1143000" y="3442100"/>
            <a:ext cx="6172200" cy="647303"/>
          </a:xfrm>
        </p:spPr>
        <p:txBody>
          <a:bodyPr>
            <a:normAutofit/>
          </a:bodyPr>
          <a:lstStyle>
            <a:lvl1pPr marL="0" indent="0">
              <a:spcBef>
                <a:spcPts val="900"/>
              </a:spcBef>
              <a:buNone/>
              <a:defRPr sz="1500">
                <a:solidFill>
                  <a:schemeClr val="tx1"/>
                </a:solidFill>
              </a:defRPr>
            </a:lvl1pPr>
            <a:lvl2pPr marL="342900" indent="0">
              <a:buNone/>
              <a:defRPr sz="1500">
                <a:solidFill>
                  <a:schemeClr val="tx1">
                    <a:tint val="75000"/>
                  </a:schemeClr>
                </a:solidFill>
              </a:defRPr>
            </a:lvl2pPr>
            <a:lvl3pPr marL="685800" indent="0">
              <a:buNone/>
              <a:defRPr sz="140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595170357"/>
      </p:ext>
    </p:extLst>
  </p:cSld>
  <p:clrMapOvr>
    <a:masterClrMapping/>
  </p:clrMapOvr>
  <p:transition spd="med">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143000" y="1457327"/>
            <a:ext cx="3291840" cy="28289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709160" y="1457327"/>
            <a:ext cx="3291840" cy="28289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ECB847A8-CD5F-4597-A955-CE7DC5EFDBBC}" type="datetimeFigureOut">
              <a:rPr lang="en-US"/>
              <a:pPr>
                <a:defRPr/>
              </a:pPr>
              <a:t>9/13/2025</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DAE4159C-509D-4D75-8CE7-7D84476D7DAC}" type="slidenum">
              <a:rPr lang="en-US"/>
              <a:pPr>
                <a:defRPr/>
              </a:pPr>
              <a:t>‹#›</a:t>
            </a:fld>
            <a:endParaRPr lang="en-US"/>
          </a:p>
        </p:txBody>
      </p:sp>
    </p:spTree>
    <p:extLst>
      <p:ext uri="{BB962C8B-B14F-4D97-AF65-F5344CB8AC3E}">
        <p14:creationId xmlns:p14="http://schemas.microsoft.com/office/powerpoint/2010/main" val="3982715606"/>
      </p:ext>
    </p:extLst>
  </p:cSld>
  <p:clrMapOvr>
    <a:masterClrMapping/>
  </p:clrMapOvr>
  <p:transition spd="med">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Placeholder 2"/>
          <p:cNvSpPr>
            <a:spLocks noGrp="1"/>
          </p:cNvSpPr>
          <p:nvPr>
            <p:ph type="body" idx="1"/>
          </p:nvPr>
        </p:nvSpPr>
        <p:spPr>
          <a:xfrm>
            <a:off x="1143000" y="1476771"/>
            <a:ext cx="3291840" cy="491732"/>
          </a:xfrm>
        </p:spPr>
        <p:txBody>
          <a:bodyPr anchor="ctr">
            <a:normAutofit/>
          </a:bodyPr>
          <a:lstStyle>
            <a:lvl1pPr marL="0" indent="0">
              <a:buNone/>
              <a:defRPr sz="1500" b="0"/>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4" name="Content Placeholder 3"/>
          <p:cNvSpPr>
            <a:spLocks noGrp="1"/>
          </p:cNvSpPr>
          <p:nvPr>
            <p:ph sz="half" idx="2"/>
          </p:nvPr>
        </p:nvSpPr>
        <p:spPr>
          <a:xfrm>
            <a:off x="1143000" y="1968502"/>
            <a:ext cx="3291840" cy="2317751"/>
          </a:xfrm>
        </p:spPr>
        <p:txBody>
          <a:bodyPr>
            <a:normAutofit/>
          </a:bodyPr>
          <a:lstStyle>
            <a:lvl1pPr>
              <a:defRPr sz="1400"/>
            </a:lvl1pPr>
            <a:lvl2pPr>
              <a:defRPr sz="1200"/>
            </a:lvl2pPr>
            <a:lvl3pPr>
              <a:defRPr sz="1100"/>
            </a:lvl3pPr>
            <a:lvl4pPr>
              <a:defRPr sz="900"/>
            </a:lvl4pPr>
            <a:lvl5pPr>
              <a:defRPr sz="9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709160" y="1476771"/>
            <a:ext cx="3291840" cy="491732"/>
          </a:xfrm>
        </p:spPr>
        <p:txBody>
          <a:bodyPr anchor="ctr">
            <a:normAutofit/>
          </a:bodyPr>
          <a:lstStyle>
            <a:lvl1pPr marL="0" indent="0">
              <a:buNone/>
              <a:defRPr sz="1500" b="0"/>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Click to edit Master text styles</a:t>
            </a:r>
          </a:p>
        </p:txBody>
      </p:sp>
      <p:sp>
        <p:nvSpPr>
          <p:cNvPr id="6" name="Content Placeholder 5"/>
          <p:cNvSpPr>
            <a:spLocks noGrp="1"/>
          </p:cNvSpPr>
          <p:nvPr>
            <p:ph sz="quarter" idx="4"/>
          </p:nvPr>
        </p:nvSpPr>
        <p:spPr>
          <a:xfrm>
            <a:off x="4709160" y="1968502"/>
            <a:ext cx="3291840" cy="2317751"/>
          </a:xfrm>
        </p:spPr>
        <p:txBody>
          <a:bodyPr>
            <a:normAutofit/>
          </a:bodyPr>
          <a:lstStyle>
            <a:lvl1pPr>
              <a:defRPr sz="1400"/>
            </a:lvl1pPr>
            <a:lvl2pPr>
              <a:defRPr sz="1200"/>
            </a:lvl2pPr>
            <a:lvl3pPr>
              <a:defRPr sz="1100"/>
            </a:lvl3pPr>
            <a:lvl4pPr>
              <a:defRPr sz="900"/>
            </a:lvl4pPr>
            <a:lvl5pPr>
              <a:defRPr sz="9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E2E5F175-7A69-4477-A58E-F5D7F959C08B}" type="datetimeFigureOut">
              <a:rPr lang="en-US"/>
              <a:pPr>
                <a:defRPr/>
              </a:pPr>
              <a:t>9/13/2025</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5C629132-2869-4DBF-90C6-77F51189CA1C}" type="slidenum">
              <a:rPr lang="en-US"/>
              <a:pPr>
                <a:defRPr/>
              </a:pPr>
              <a:t>‹#›</a:t>
            </a:fld>
            <a:endParaRPr lang="en-US"/>
          </a:p>
        </p:txBody>
      </p:sp>
    </p:spTree>
    <p:extLst>
      <p:ext uri="{BB962C8B-B14F-4D97-AF65-F5344CB8AC3E}">
        <p14:creationId xmlns:p14="http://schemas.microsoft.com/office/powerpoint/2010/main" val="2168192987"/>
      </p:ext>
    </p:extLst>
  </p:cSld>
  <p:clrMapOvr>
    <a:masterClrMapping/>
  </p:clrMapOvr>
  <p:transition spd="med">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3B188507-AC5B-4EFD-8C4D-328B51609C6A}" type="datetimeFigureOut">
              <a:rPr lang="en-US"/>
              <a:pPr>
                <a:defRPr/>
              </a:pPr>
              <a:t>9/13/2025</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2D820F8F-564D-4EAE-8795-0F72F59FCD26}" type="slidenum">
              <a:rPr lang="en-US"/>
              <a:pPr>
                <a:defRPr/>
              </a:pPr>
              <a:t>‹#›</a:t>
            </a:fld>
            <a:endParaRPr lang="en-US"/>
          </a:p>
        </p:txBody>
      </p:sp>
    </p:spTree>
    <p:extLst>
      <p:ext uri="{BB962C8B-B14F-4D97-AF65-F5344CB8AC3E}">
        <p14:creationId xmlns:p14="http://schemas.microsoft.com/office/powerpoint/2010/main" val="2657976063"/>
      </p:ext>
    </p:extLst>
  </p:cSld>
  <p:clrMapOvr>
    <a:masterClrMapping/>
  </p:clrMapOvr>
  <p:transition spd="med">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reeform 1"/>
          <p:cNvSpPr/>
          <p:nvPr/>
        </p:nvSpPr>
        <p:spPr>
          <a:xfrm>
            <a:off x="227016" y="215504"/>
            <a:ext cx="8613775" cy="4405313"/>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05836 h 2781280"/>
              <a:gd name="connsiteX1" fmla="*/ 25000 w 11793272"/>
              <a:gd name="connsiteY1" fmla="*/ 282341 h 2781280"/>
              <a:gd name="connsiteX2" fmla="*/ 11521555 w 11793272"/>
              <a:gd name="connsiteY2" fmla="*/ 296360 h 2781280"/>
              <a:gd name="connsiteX3" fmla="*/ 11744729 w 11793272"/>
              <a:gd name="connsiteY3" fmla="*/ 2781280 h 2781280"/>
              <a:gd name="connsiteX4" fmla="*/ 11484960 w 11793272"/>
              <a:gd name="connsiteY4" fmla="*/ 2716523 h 2781280"/>
              <a:gd name="connsiteX5" fmla="*/ 9318981 w 11793272"/>
              <a:gd name="connsiteY5" fmla="*/ 1766148 h 2781280"/>
              <a:gd name="connsiteX6" fmla="*/ 6607042 w 11793272"/>
              <a:gd name="connsiteY6" fmla="*/ 1498687 h 2781280"/>
              <a:gd name="connsiteX7" fmla="*/ 779991 w 11793272"/>
              <a:gd name="connsiteY7" fmla="*/ 1299830 h 2781280"/>
              <a:gd name="connsiteX8" fmla="*/ 72884 w 11793272"/>
              <a:gd name="connsiteY8" fmla="*/ 905836 h 2781280"/>
              <a:gd name="connsiteX0" fmla="*/ 72884 w 11841545"/>
              <a:gd name="connsiteY0" fmla="*/ 1025041 h 2900485"/>
              <a:gd name="connsiteX1" fmla="*/ 25000 w 11841545"/>
              <a:gd name="connsiteY1" fmla="*/ 401546 h 2900485"/>
              <a:gd name="connsiteX2" fmla="*/ 11521555 w 11841545"/>
              <a:gd name="connsiteY2" fmla="*/ 415565 h 2900485"/>
              <a:gd name="connsiteX3" fmla="*/ 11744729 w 11841545"/>
              <a:gd name="connsiteY3" fmla="*/ 2900485 h 2900485"/>
              <a:gd name="connsiteX4" fmla="*/ 11484960 w 11841545"/>
              <a:gd name="connsiteY4" fmla="*/ 2835728 h 2900485"/>
              <a:gd name="connsiteX5" fmla="*/ 9318981 w 11841545"/>
              <a:gd name="connsiteY5" fmla="*/ 1885353 h 2900485"/>
              <a:gd name="connsiteX6" fmla="*/ 6607042 w 11841545"/>
              <a:gd name="connsiteY6" fmla="*/ 1617892 h 2900485"/>
              <a:gd name="connsiteX7" fmla="*/ 779991 w 11841545"/>
              <a:gd name="connsiteY7" fmla="*/ 1419035 h 2900485"/>
              <a:gd name="connsiteX8" fmla="*/ 72884 w 11841545"/>
              <a:gd name="connsiteY8" fmla="*/ 1025041 h 2900485"/>
              <a:gd name="connsiteX0" fmla="*/ 72884 w 11763398"/>
              <a:gd name="connsiteY0" fmla="*/ 975242 h 2850686"/>
              <a:gd name="connsiteX1" fmla="*/ 25000 w 11763398"/>
              <a:gd name="connsiteY1" fmla="*/ 351747 h 2850686"/>
              <a:gd name="connsiteX2" fmla="*/ 11521555 w 11763398"/>
              <a:gd name="connsiteY2" fmla="*/ 365766 h 2850686"/>
              <a:gd name="connsiteX3" fmla="*/ 11744729 w 11763398"/>
              <a:gd name="connsiteY3" fmla="*/ 2850686 h 2850686"/>
              <a:gd name="connsiteX4" fmla="*/ 11484960 w 11763398"/>
              <a:gd name="connsiteY4" fmla="*/ 2785929 h 2850686"/>
              <a:gd name="connsiteX5" fmla="*/ 9318981 w 11763398"/>
              <a:gd name="connsiteY5" fmla="*/ 1835554 h 2850686"/>
              <a:gd name="connsiteX6" fmla="*/ 6607042 w 11763398"/>
              <a:gd name="connsiteY6" fmla="*/ 1568093 h 2850686"/>
              <a:gd name="connsiteX7" fmla="*/ 779991 w 11763398"/>
              <a:gd name="connsiteY7" fmla="*/ 1369236 h 2850686"/>
              <a:gd name="connsiteX8" fmla="*/ 72884 w 11763398"/>
              <a:gd name="connsiteY8" fmla="*/ 975242 h 2850686"/>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24379 h 2799823"/>
              <a:gd name="connsiteX1" fmla="*/ 25000 w 11863767"/>
              <a:gd name="connsiteY1" fmla="*/ 300884 h 2799823"/>
              <a:gd name="connsiteX2" fmla="*/ 8070075 w 11863767"/>
              <a:gd name="connsiteY2" fmla="*/ 54435 h 2799823"/>
              <a:gd name="connsiteX3" fmla="*/ 11521555 w 11863767"/>
              <a:gd name="connsiteY3" fmla="*/ 314903 h 2799823"/>
              <a:gd name="connsiteX4" fmla="*/ 11744729 w 11863767"/>
              <a:gd name="connsiteY4" fmla="*/ 2799823 h 2799823"/>
              <a:gd name="connsiteX5" fmla="*/ 11484960 w 11863767"/>
              <a:gd name="connsiteY5" fmla="*/ 2735066 h 2799823"/>
              <a:gd name="connsiteX6" fmla="*/ 9318981 w 11863767"/>
              <a:gd name="connsiteY6" fmla="*/ 1784691 h 2799823"/>
              <a:gd name="connsiteX7" fmla="*/ 6607042 w 11863767"/>
              <a:gd name="connsiteY7" fmla="*/ 1517230 h 2799823"/>
              <a:gd name="connsiteX8" fmla="*/ 779991 w 11863767"/>
              <a:gd name="connsiteY8" fmla="*/ 1318373 h 2799823"/>
              <a:gd name="connsiteX9" fmla="*/ 72884 w 11863767"/>
              <a:gd name="connsiteY9" fmla="*/ 924379 h 2799823"/>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45233 h 2820677"/>
              <a:gd name="connsiteX1" fmla="*/ 25000 w 11863767"/>
              <a:gd name="connsiteY1" fmla="*/ 321738 h 2820677"/>
              <a:gd name="connsiteX2" fmla="*/ 8070075 w 11863767"/>
              <a:gd name="connsiteY2" fmla="*/ 75289 h 2820677"/>
              <a:gd name="connsiteX3" fmla="*/ 11521555 w 11863767"/>
              <a:gd name="connsiteY3" fmla="*/ 335757 h 2820677"/>
              <a:gd name="connsiteX4" fmla="*/ 11744729 w 11863767"/>
              <a:gd name="connsiteY4" fmla="*/ 2820677 h 2820677"/>
              <a:gd name="connsiteX5" fmla="*/ 11484960 w 11863767"/>
              <a:gd name="connsiteY5" fmla="*/ 2755920 h 2820677"/>
              <a:gd name="connsiteX6" fmla="*/ 9318981 w 11863767"/>
              <a:gd name="connsiteY6" fmla="*/ 1805545 h 2820677"/>
              <a:gd name="connsiteX7" fmla="*/ 6607042 w 11863767"/>
              <a:gd name="connsiteY7" fmla="*/ 1538084 h 2820677"/>
              <a:gd name="connsiteX8" fmla="*/ 779991 w 11863767"/>
              <a:gd name="connsiteY8" fmla="*/ 1339227 h 2820677"/>
              <a:gd name="connsiteX9" fmla="*/ 72884 w 11863767"/>
              <a:gd name="connsiteY9" fmla="*/ 945233 h 2820677"/>
              <a:gd name="connsiteX0" fmla="*/ 72884 w 11911050"/>
              <a:gd name="connsiteY0" fmla="*/ 955859 h 2831303"/>
              <a:gd name="connsiteX1" fmla="*/ 25000 w 11911050"/>
              <a:gd name="connsiteY1" fmla="*/ 332364 h 2831303"/>
              <a:gd name="connsiteX2" fmla="*/ 7396173 w 11911050"/>
              <a:gd name="connsiteY2" fmla="*/ 73397 h 2831303"/>
              <a:gd name="connsiteX3" fmla="*/ 11521555 w 11911050"/>
              <a:gd name="connsiteY3" fmla="*/ 346383 h 2831303"/>
              <a:gd name="connsiteX4" fmla="*/ 11744729 w 11911050"/>
              <a:gd name="connsiteY4" fmla="*/ 2831303 h 2831303"/>
              <a:gd name="connsiteX5" fmla="*/ 11484960 w 11911050"/>
              <a:gd name="connsiteY5" fmla="*/ 2766546 h 2831303"/>
              <a:gd name="connsiteX6" fmla="*/ 9318981 w 11911050"/>
              <a:gd name="connsiteY6" fmla="*/ 1816171 h 2831303"/>
              <a:gd name="connsiteX7" fmla="*/ 6607042 w 11911050"/>
              <a:gd name="connsiteY7" fmla="*/ 1548710 h 2831303"/>
              <a:gd name="connsiteX8" fmla="*/ 779991 w 11911050"/>
              <a:gd name="connsiteY8" fmla="*/ 1349853 h 2831303"/>
              <a:gd name="connsiteX9" fmla="*/ 72884 w 11911050"/>
              <a:gd name="connsiteY9" fmla="*/ 955859 h 2831303"/>
              <a:gd name="connsiteX0" fmla="*/ 72884 w 11911051"/>
              <a:gd name="connsiteY0" fmla="*/ 940332 h 2815776"/>
              <a:gd name="connsiteX1" fmla="*/ 25000 w 11911051"/>
              <a:gd name="connsiteY1" fmla="*/ 316837 h 2815776"/>
              <a:gd name="connsiteX2" fmla="*/ 7396173 w 11911051"/>
              <a:gd name="connsiteY2" fmla="*/ 57870 h 2815776"/>
              <a:gd name="connsiteX3" fmla="*/ 11521555 w 11911051"/>
              <a:gd name="connsiteY3" fmla="*/ 330856 h 2815776"/>
              <a:gd name="connsiteX4" fmla="*/ 11744729 w 11911051"/>
              <a:gd name="connsiteY4" fmla="*/ 2815776 h 2815776"/>
              <a:gd name="connsiteX5" fmla="*/ 11484960 w 11911051"/>
              <a:gd name="connsiteY5" fmla="*/ 2751019 h 2815776"/>
              <a:gd name="connsiteX6" fmla="*/ 9318981 w 11911051"/>
              <a:gd name="connsiteY6" fmla="*/ 1800644 h 2815776"/>
              <a:gd name="connsiteX7" fmla="*/ 6607042 w 11911051"/>
              <a:gd name="connsiteY7" fmla="*/ 1533183 h 2815776"/>
              <a:gd name="connsiteX8" fmla="*/ 779991 w 11911051"/>
              <a:gd name="connsiteY8" fmla="*/ 1334326 h 2815776"/>
              <a:gd name="connsiteX9" fmla="*/ 72884 w 11911051"/>
              <a:gd name="connsiteY9" fmla="*/ 940332 h 2815776"/>
              <a:gd name="connsiteX0" fmla="*/ 12623 w 11850790"/>
              <a:gd name="connsiteY0" fmla="*/ 915602 h 2791046"/>
              <a:gd name="connsiteX1" fmla="*/ 87266 w 11850790"/>
              <a:gd name="connsiteY1" fmla="*/ 242033 h 2791046"/>
              <a:gd name="connsiteX2" fmla="*/ 7335912 w 11850790"/>
              <a:gd name="connsiteY2" fmla="*/ 33140 h 2791046"/>
              <a:gd name="connsiteX3" fmla="*/ 11461294 w 11850790"/>
              <a:gd name="connsiteY3" fmla="*/ 306126 h 2791046"/>
              <a:gd name="connsiteX4" fmla="*/ 11684468 w 11850790"/>
              <a:gd name="connsiteY4" fmla="*/ 2791046 h 2791046"/>
              <a:gd name="connsiteX5" fmla="*/ 11424699 w 11850790"/>
              <a:gd name="connsiteY5" fmla="*/ 2726289 h 2791046"/>
              <a:gd name="connsiteX6" fmla="*/ 9258720 w 11850790"/>
              <a:gd name="connsiteY6" fmla="*/ 1775914 h 2791046"/>
              <a:gd name="connsiteX7" fmla="*/ 6546781 w 11850790"/>
              <a:gd name="connsiteY7" fmla="*/ 1508453 h 2791046"/>
              <a:gd name="connsiteX8" fmla="*/ 719730 w 11850790"/>
              <a:gd name="connsiteY8" fmla="*/ 1309596 h 2791046"/>
              <a:gd name="connsiteX9" fmla="*/ 12623 w 11850790"/>
              <a:gd name="connsiteY9" fmla="*/ 915602 h 2791046"/>
              <a:gd name="connsiteX0" fmla="*/ 12623 w 11850790"/>
              <a:gd name="connsiteY0" fmla="*/ 928308 h 2803752"/>
              <a:gd name="connsiteX1" fmla="*/ 87266 w 11850790"/>
              <a:gd name="connsiteY1" fmla="*/ 254739 h 2803752"/>
              <a:gd name="connsiteX2" fmla="*/ 7335912 w 11850790"/>
              <a:gd name="connsiteY2" fmla="*/ 45846 h 2803752"/>
              <a:gd name="connsiteX3" fmla="*/ 11461294 w 11850790"/>
              <a:gd name="connsiteY3" fmla="*/ 318832 h 2803752"/>
              <a:gd name="connsiteX4" fmla="*/ 11684468 w 11850790"/>
              <a:gd name="connsiteY4" fmla="*/ 2803752 h 2803752"/>
              <a:gd name="connsiteX5" fmla="*/ 11424699 w 11850790"/>
              <a:gd name="connsiteY5" fmla="*/ 2738995 h 2803752"/>
              <a:gd name="connsiteX6" fmla="*/ 9258720 w 11850790"/>
              <a:gd name="connsiteY6" fmla="*/ 1788620 h 2803752"/>
              <a:gd name="connsiteX7" fmla="*/ 6546781 w 11850790"/>
              <a:gd name="connsiteY7" fmla="*/ 1521159 h 2803752"/>
              <a:gd name="connsiteX8" fmla="*/ 719730 w 11850790"/>
              <a:gd name="connsiteY8" fmla="*/ 1322302 h 2803752"/>
              <a:gd name="connsiteX9" fmla="*/ 12623 w 11850790"/>
              <a:gd name="connsiteY9" fmla="*/ 928308 h 2803752"/>
              <a:gd name="connsiteX0" fmla="*/ 12623 w 11851659"/>
              <a:gd name="connsiteY0" fmla="*/ 874226 h 2749670"/>
              <a:gd name="connsiteX1" fmla="*/ 87266 w 11851659"/>
              <a:gd name="connsiteY1" fmla="*/ 200657 h 2749670"/>
              <a:gd name="connsiteX2" fmla="*/ 7323660 w 11851659"/>
              <a:gd name="connsiteY2" fmla="*/ 116948 h 2749670"/>
              <a:gd name="connsiteX3" fmla="*/ 11461294 w 11851659"/>
              <a:gd name="connsiteY3" fmla="*/ 264750 h 2749670"/>
              <a:gd name="connsiteX4" fmla="*/ 11684468 w 11851659"/>
              <a:gd name="connsiteY4" fmla="*/ 2749670 h 2749670"/>
              <a:gd name="connsiteX5" fmla="*/ 11424699 w 11851659"/>
              <a:gd name="connsiteY5" fmla="*/ 2684913 h 2749670"/>
              <a:gd name="connsiteX6" fmla="*/ 9258720 w 11851659"/>
              <a:gd name="connsiteY6" fmla="*/ 1734538 h 2749670"/>
              <a:gd name="connsiteX7" fmla="*/ 6546781 w 11851659"/>
              <a:gd name="connsiteY7" fmla="*/ 1467077 h 2749670"/>
              <a:gd name="connsiteX8" fmla="*/ 719730 w 11851659"/>
              <a:gd name="connsiteY8" fmla="*/ 1268220 h 2749670"/>
              <a:gd name="connsiteX9" fmla="*/ 12623 w 11851659"/>
              <a:gd name="connsiteY9" fmla="*/ 874226 h 2749670"/>
              <a:gd name="connsiteX0" fmla="*/ 12623 w 11851659"/>
              <a:gd name="connsiteY0" fmla="*/ 892940 h 2768384"/>
              <a:gd name="connsiteX1" fmla="*/ 87266 w 11851659"/>
              <a:gd name="connsiteY1" fmla="*/ 219371 h 2768384"/>
              <a:gd name="connsiteX2" fmla="*/ 7323660 w 11851659"/>
              <a:gd name="connsiteY2" fmla="*/ 135662 h 2768384"/>
              <a:gd name="connsiteX3" fmla="*/ 11461294 w 11851659"/>
              <a:gd name="connsiteY3" fmla="*/ 283464 h 2768384"/>
              <a:gd name="connsiteX4" fmla="*/ 11684468 w 11851659"/>
              <a:gd name="connsiteY4" fmla="*/ 2768384 h 2768384"/>
              <a:gd name="connsiteX5" fmla="*/ 11424699 w 11851659"/>
              <a:gd name="connsiteY5" fmla="*/ 2703627 h 2768384"/>
              <a:gd name="connsiteX6" fmla="*/ 9258720 w 11851659"/>
              <a:gd name="connsiteY6" fmla="*/ 1753252 h 2768384"/>
              <a:gd name="connsiteX7" fmla="*/ 6546781 w 11851659"/>
              <a:gd name="connsiteY7" fmla="*/ 1485791 h 2768384"/>
              <a:gd name="connsiteX8" fmla="*/ 719730 w 11851659"/>
              <a:gd name="connsiteY8" fmla="*/ 1286934 h 2768384"/>
              <a:gd name="connsiteX9" fmla="*/ 12623 w 11851659"/>
              <a:gd name="connsiteY9" fmla="*/ 892940 h 2768384"/>
              <a:gd name="connsiteX0" fmla="*/ 12623 w 11710017"/>
              <a:gd name="connsiteY0" fmla="*/ 892940 h 2768384"/>
              <a:gd name="connsiteX1" fmla="*/ 87266 w 11710017"/>
              <a:gd name="connsiteY1" fmla="*/ 219371 h 2768384"/>
              <a:gd name="connsiteX2" fmla="*/ 7323660 w 11710017"/>
              <a:gd name="connsiteY2" fmla="*/ 135662 h 2768384"/>
              <a:gd name="connsiteX3" fmla="*/ 11461294 w 11710017"/>
              <a:gd name="connsiteY3" fmla="*/ 283464 h 2768384"/>
              <a:gd name="connsiteX4" fmla="*/ 11684468 w 11710017"/>
              <a:gd name="connsiteY4" fmla="*/ 2768384 h 2768384"/>
              <a:gd name="connsiteX5" fmla="*/ 11424699 w 11710017"/>
              <a:gd name="connsiteY5" fmla="*/ 2703627 h 2768384"/>
              <a:gd name="connsiteX6" fmla="*/ 9258720 w 11710017"/>
              <a:gd name="connsiteY6" fmla="*/ 1753252 h 2768384"/>
              <a:gd name="connsiteX7" fmla="*/ 6546781 w 11710017"/>
              <a:gd name="connsiteY7" fmla="*/ 1485791 h 2768384"/>
              <a:gd name="connsiteX8" fmla="*/ 719730 w 11710017"/>
              <a:gd name="connsiteY8" fmla="*/ 1286934 h 2768384"/>
              <a:gd name="connsiteX9" fmla="*/ 12623 w 11710017"/>
              <a:gd name="connsiteY9" fmla="*/ 892940 h 2768384"/>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424699 w 11700399"/>
              <a:gd name="connsiteY5" fmla="*/ 2686695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265413 w 11700399"/>
              <a:gd name="connsiteY5" fmla="*/ 2511437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809390"/>
              <a:gd name="connsiteY0" fmla="*/ 876008 h 2763970"/>
              <a:gd name="connsiteX1" fmla="*/ 87266 w 11809390"/>
              <a:gd name="connsiteY1" fmla="*/ 202439 h 2763970"/>
              <a:gd name="connsiteX2" fmla="*/ 7323660 w 11809390"/>
              <a:gd name="connsiteY2" fmla="*/ 118730 h 2763970"/>
              <a:gd name="connsiteX3" fmla="*/ 11436788 w 11809390"/>
              <a:gd name="connsiteY3" fmla="*/ 304087 h 2763970"/>
              <a:gd name="connsiteX4" fmla="*/ 11623204 w 11809390"/>
              <a:gd name="connsiteY4" fmla="*/ 2763970 h 2763970"/>
              <a:gd name="connsiteX5" fmla="*/ 11265413 w 11809390"/>
              <a:gd name="connsiteY5" fmla="*/ 2511437 h 2763970"/>
              <a:gd name="connsiteX6" fmla="*/ 9258720 w 11809390"/>
              <a:gd name="connsiteY6" fmla="*/ 1736320 h 2763970"/>
              <a:gd name="connsiteX7" fmla="*/ 6546781 w 11809390"/>
              <a:gd name="connsiteY7" fmla="*/ 1468859 h 2763970"/>
              <a:gd name="connsiteX8" fmla="*/ 719730 w 11809390"/>
              <a:gd name="connsiteY8" fmla="*/ 1270002 h 2763970"/>
              <a:gd name="connsiteX9" fmla="*/ 12623 w 11809390"/>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1118057 h 3006019"/>
              <a:gd name="connsiteX1" fmla="*/ 87266 w 11626669"/>
              <a:gd name="connsiteY1" fmla="*/ 444488 h 3006019"/>
              <a:gd name="connsiteX2" fmla="*/ 7323660 w 11626669"/>
              <a:gd name="connsiteY2" fmla="*/ 360779 h 3006019"/>
              <a:gd name="connsiteX3" fmla="*/ 11436788 w 11626669"/>
              <a:gd name="connsiteY3" fmla="*/ 546136 h 3006019"/>
              <a:gd name="connsiteX4" fmla="*/ 11623204 w 11626669"/>
              <a:gd name="connsiteY4" fmla="*/ 3006019 h 3006019"/>
              <a:gd name="connsiteX5" fmla="*/ 11265413 w 11626669"/>
              <a:gd name="connsiteY5" fmla="*/ 2753486 h 3006019"/>
              <a:gd name="connsiteX6" fmla="*/ 9258720 w 11626669"/>
              <a:gd name="connsiteY6" fmla="*/ 1753038 h 3006019"/>
              <a:gd name="connsiteX7" fmla="*/ 6620298 w 11626669"/>
              <a:gd name="connsiteY7" fmla="*/ 984841 h 3006019"/>
              <a:gd name="connsiteX8" fmla="*/ 719730 w 11626669"/>
              <a:gd name="connsiteY8" fmla="*/ 1512051 h 3006019"/>
              <a:gd name="connsiteX9" fmla="*/ 12623 w 11626669"/>
              <a:gd name="connsiteY9" fmla="*/ 1118057 h 3006019"/>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911973 h 2799935"/>
              <a:gd name="connsiteX1" fmla="*/ 87266 w 11626669"/>
              <a:gd name="connsiteY1" fmla="*/ 238404 h 2799935"/>
              <a:gd name="connsiteX2" fmla="*/ 7323660 w 11626669"/>
              <a:gd name="connsiteY2" fmla="*/ 154695 h 2799935"/>
              <a:gd name="connsiteX3" fmla="*/ 11436788 w 11626669"/>
              <a:gd name="connsiteY3" fmla="*/ 340052 h 2799935"/>
              <a:gd name="connsiteX4" fmla="*/ 11623204 w 11626669"/>
              <a:gd name="connsiteY4" fmla="*/ 2799935 h 2799935"/>
              <a:gd name="connsiteX5" fmla="*/ 11265413 w 11626669"/>
              <a:gd name="connsiteY5" fmla="*/ 2547402 h 2799935"/>
              <a:gd name="connsiteX6" fmla="*/ 9761084 w 11626669"/>
              <a:gd name="connsiteY6" fmla="*/ 758294 h 2799935"/>
              <a:gd name="connsiteX7" fmla="*/ 6620298 w 11626669"/>
              <a:gd name="connsiteY7" fmla="*/ 778757 h 2799935"/>
              <a:gd name="connsiteX8" fmla="*/ 719730 w 11626669"/>
              <a:gd name="connsiteY8" fmla="*/ 1305967 h 2799935"/>
              <a:gd name="connsiteX9" fmla="*/ 12623 w 11626669"/>
              <a:gd name="connsiteY9" fmla="*/ 911973 h 2799935"/>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538404"/>
              <a:gd name="connsiteY0" fmla="*/ 876008 h 2889155"/>
              <a:gd name="connsiteX1" fmla="*/ 87266 w 11538404"/>
              <a:gd name="connsiteY1" fmla="*/ 202439 h 2889155"/>
              <a:gd name="connsiteX2" fmla="*/ 7323660 w 11538404"/>
              <a:gd name="connsiteY2" fmla="*/ 118730 h 2889155"/>
              <a:gd name="connsiteX3" fmla="*/ 11436788 w 11538404"/>
              <a:gd name="connsiteY3" fmla="*/ 304087 h 2889155"/>
              <a:gd name="connsiteX4" fmla="*/ 11402655 w 11538404"/>
              <a:gd name="connsiteY4" fmla="*/ 2889155 h 2889155"/>
              <a:gd name="connsiteX5" fmla="*/ 11081622 w 11538404"/>
              <a:gd name="connsiteY5" fmla="*/ 2223514 h 2889155"/>
              <a:gd name="connsiteX6" fmla="*/ 9761084 w 11538404"/>
              <a:gd name="connsiteY6" fmla="*/ 722329 h 2889155"/>
              <a:gd name="connsiteX7" fmla="*/ 6620298 w 11538404"/>
              <a:gd name="connsiteY7" fmla="*/ 742792 h 2889155"/>
              <a:gd name="connsiteX8" fmla="*/ 719730 w 11538404"/>
              <a:gd name="connsiteY8" fmla="*/ 1270002 h 2889155"/>
              <a:gd name="connsiteX9" fmla="*/ 12623 w 11538404"/>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639148"/>
              <a:gd name="connsiteY0" fmla="*/ 890821 h 2903968"/>
              <a:gd name="connsiteX1" fmla="*/ 87266 w 11639148"/>
              <a:gd name="connsiteY1" fmla="*/ 217252 h 2903968"/>
              <a:gd name="connsiteX2" fmla="*/ 7323660 w 11639148"/>
              <a:gd name="connsiteY2" fmla="*/ 133543 h 2903968"/>
              <a:gd name="connsiteX3" fmla="*/ 11522557 w 11639148"/>
              <a:gd name="connsiteY3" fmla="*/ 206234 h 2903968"/>
              <a:gd name="connsiteX4" fmla="*/ 11402655 w 11639148"/>
              <a:gd name="connsiteY4" fmla="*/ 2903968 h 2903968"/>
              <a:gd name="connsiteX5" fmla="*/ 11081622 w 11639148"/>
              <a:gd name="connsiteY5" fmla="*/ 2238327 h 2903968"/>
              <a:gd name="connsiteX6" fmla="*/ 9761084 w 11639148"/>
              <a:gd name="connsiteY6" fmla="*/ 737142 h 2903968"/>
              <a:gd name="connsiteX7" fmla="*/ 6620298 w 11639148"/>
              <a:gd name="connsiteY7" fmla="*/ 757605 h 2903968"/>
              <a:gd name="connsiteX8" fmla="*/ 719730 w 11639148"/>
              <a:gd name="connsiteY8" fmla="*/ 1284815 h 2903968"/>
              <a:gd name="connsiteX9" fmla="*/ 12623 w 11639148"/>
              <a:gd name="connsiteY9" fmla="*/ 890821 h 2903968"/>
              <a:gd name="connsiteX0" fmla="*/ 12623 w 11639148"/>
              <a:gd name="connsiteY0" fmla="*/ 912991 h 2926138"/>
              <a:gd name="connsiteX1" fmla="*/ 87266 w 11639148"/>
              <a:gd name="connsiteY1" fmla="*/ 239422 h 2926138"/>
              <a:gd name="connsiteX2" fmla="*/ 6833550 w 11639148"/>
              <a:gd name="connsiteY2" fmla="*/ 93122 h 2926138"/>
              <a:gd name="connsiteX3" fmla="*/ 11522557 w 11639148"/>
              <a:gd name="connsiteY3" fmla="*/ 228404 h 2926138"/>
              <a:gd name="connsiteX4" fmla="*/ 11402655 w 11639148"/>
              <a:gd name="connsiteY4" fmla="*/ 2926138 h 2926138"/>
              <a:gd name="connsiteX5" fmla="*/ 11081622 w 11639148"/>
              <a:gd name="connsiteY5" fmla="*/ 2260497 h 2926138"/>
              <a:gd name="connsiteX6" fmla="*/ 9761084 w 11639148"/>
              <a:gd name="connsiteY6" fmla="*/ 759312 h 2926138"/>
              <a:gd name="connsiteX7" fmla="*/ 6620298 w 11639148"/>
              <a:gd name="connsiteY7" fmla="*/ 779775 h 2926138"/>
              <a:gd name="connsiteX8" fmla="*/ 719730 w 11639148"/>
              <a:gd name="connsiteY8" fmla="*/ 1306985 h 2926138"/>
              <a:gd name="connsiteX9" fmla="*/ 12623 w 11639148"/>
              <a:gd name="connsiteY9" fmla="*/ 912991 h 2926138"/>
              <a:gd name="connsiteX0" fmla="*/ 356293 w 11982818"/>
              <a:gd name="connsiteY0" fmla="*/ 912991 h 2926138"/>
              <a:gd name="connsiteX1" fmla="*/ 430936 w 11982818"/>
              <a:gd name="connsiteY1" fmla="*/ 239422 h 2926138"/>
              <a:gd name="connsiteX2" fmla="*/ 7177220 w 11982818"/>
              <a:gd name="connsiteY2" fmla="*/ 93122 h 2926138"/>
              <a:gd name="connsiteX3" fmla="*/ 11866227 w 11982818"/>
              <a:gd name="connsiteY3" fmla="*/ 228404 h 2926138"/>
              <a:gd name="connsiteX4" fmla="*/ 11746325 w 11982818"/>
              <a:gd name="connsiteY4" fmla="*/ 2926138 h 2926138"/>
              <a:gd name="connsiteX5" fmla="*/ 11425292 w 11982818"/>
              <a:gd name="connsiteY5" fmla="*/ 2260497 h 2926138"/>
              <a:gd name="connsiteX6" fmla="*/ 10104754 w 11982818"/>
              <a:gd name="connsiteY6" fmla="*/ 759312 h 2926138"/>
              <a:gd name="connsiteX7" fmla="*/ 6963968 w 11982818"/>
              <a:gd name="connsiteY7" fmla="*/ 779775 h 2926138"/>
              <a:gd name="connsiteX8" fmla="*/ 1063400 w 11982818"/>
              <a:gd name="connsiteY8" fmla="*/ 1306985 h 2926138"/>
              <a:gd name="connsiteX9" fmla="*/ 356293 w 11982818"/>
              <a:gd name="connsiteY9" fmla="*/ 912991 h 2926138"/>
              <a:gd name="connsiteX0" fmla="*/ 27394 w 11653919"/>
              <a:gd name="connsiteY0" fmla="*/ 912991 h 2926138"/>
              <a:gd name="connsiteX1" fmla="*/ 102037 w 11653919"/>
              <a:gd name="connsiteY1" fmla="*/ 239422 h 2926138"/>
              <a:gd name="connsiteX2" fmla="*/ 6848321 w 11653919"/>
              <a:gd name="connsiteY2" fmla="*/ 93122 h 2926138"/>
              <a:gd name="connsiteX3" fmla="*/ 11537328 w 11653919"/>
              <a:gd name="connsiteY3" fmla="*/ 228404 h 2926138"/>
              <a:gd name="connsiteX4" fmla="*/ 11417426 w 11653919"/>
              <a:gd name="connsiteY4" fmla="*/ 2926138 h 2926138"/>
              <a:gd name="connsiteX5" fmla="*/ 11096393 w 11653919"/>
              <a:gd name="connsiteY5" fmla="*/ 2260497 h 2926138"/>
              <a:gd name="connsiteX6" fmla="*/ 9775855 w 11653919"/>
              <a:gd name="connsiteY6" fmla="*/ 759312 h 2926138"/>
              <a:gd name="connsiteX7" fmla="*/ 6635069 w 11653919"/>
              <a:gd name="connsiteY7" fmla="*/ 779775 h 2926138"/>
              <a:gd name="connsiteX8" fmla="*/ 734501 w 11653919"/>
              <a:gd name="connsiteY8" fmla="*/ 1306985 h 2926138"/>
              <a:gd name="connsiteX9" fmla="*/ 27394 w 11653919"/>
              <a:gd name="connsiteY9" fmla="*/ 912991 h 2926138"/>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658972 w 11677822"/>
              <a:gd name="connsiteY7" fmla="*/ 779124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844173 w 11677822"/>
              <a:gd name="connsiteY8" fmla="*/ 1306334 h 2925487"/>
              <a:gd name="connsiteX9" fmla="*/ 51297 w 11677822"/>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483509 w 12110034"/>
              <a:gd name="connsiteY0" fmla="*/ 989330 h 3002477"/>
              <a:gd name="connsiteX1" fmla="*/ 509141 w 12110034"/>
              <a:gd name="connsiteY1" fmla="*/ 303243 h 3002477"/>
              <a:gd name="connsiteX2" fmla="*/ 7292182 w 12110034"/>
              <a:gd name="connsiteY2" fmla="*/ 19240 h 3002477"/>
              <a:gd name="connsiteX3" fmla="*/ 11993443 w 12110034"/>
              <a:gd name="connsiteY3" fmla="*/ 304743 h 3002477"/>
              <a:gd name="connsiteX4" fmla="*/ 11873541 w 12110034"/>
              <a:gd name="connsiteY4" fmla="*/ 3002477 h 3002477"/>
              <a:gd name="connsiteX5" fmla="*/ 11552508 w 12110034"/>
              <a:gd name="connsiteY5" fmla="*/ 2336836 h 3002477"/>
              <a:gd name="connsiteX6" fmla="*/ 10231970 w 12110034"/>
              <a:gd name="connsiteY6" fmla="*/ 835651 h 3002477"/>
              <a:gd name="connsiteX7" fmla="*/ 6907393 w 12110034"/>
              <a:gd name="connsiteY7" fmla="*/ 643301 h 3002477"/>
              <a:gd name="connsiteX8" fmla="*/ 1276385 w 12110034"/>
              <a:gd name="connsiteY8" fmla="*/ 1383324 h 3002477"/>
              <a:gd name="connsiteX9" fmla="*/ 483509 w 12110034"/>
              <a:gd name="connsiteY9" fmla="*/ 989330 h 3002477"/>
              <a:gd name="connsiteX0" fmla="*/ 483509 w 12110034"/>
              <a:gd name="connsiteY0" fmla="*/ 1013871 h 3027018"/>
              <a:gd name="connsiteX1" fmla="*/ 509141 w 12110034"/>
              <a:gd name="connsiteY1" fmla="*/ 327784 h 3027018"/>
              <a:gd name="connsiteX2" fmla="*/ 7292182 w 12110034"/>
              <a:gd name="connsiteY2" fmla="*/ 43781 h 3027018"/>
              <a:gd name="connsiteX3" fmla="*/ 11993443 w 12110034"/>
              <a:gd name="connsiteY3" fmla="*/ 329284 h 3027018"/>
              <a:gd name="connsiteX4" fmla="*/ 11873541 w 12110034"/>
              <a:gd name="connsiteY4" fmla="*/ 3027018 h 3027018"/>
              <a:gd name="connsiteX5" fmla="*/ 11552508 w 12110034"/>
              <a:gd name="connsiteY5" fmla="*/ 2361377 h 3027018"/>
              <a:gd name="connsiteX6" fmla="*/ 10231970 w 12110034"/>
              <a:gd name="connsiteY6" fmla="*/ 860192 h 3027018"/>
              <a:gd name="connsiteX7" fmla="*/ 6907393 w 12110034"/>
              <a:gd name="connsiteY7" fmla="*/ 667842 h 3027018"/>
              <a:gd name="connsiteX8" fmla="*/ 1276385 w 12110034"/>
              <a:gd name="connsiteY8" fmla="*/ 1407865 h 3027018"/>
              <a:gd name="connsiteX9" fmla="*/ 483509 w 12110034"/>
              <a:gd name="connsiteY9" fmla="*/ 1013871 h 3027018"/>
              <a:gd name="connsiteX0" fmla="*/ 483509 w 12110034"/>
              <a:gd name="connsiteY0" fmla="*/ 1018759 h 3031906"/>
              <a:gd name="connsiteX1" fmla="*/ 509141 w 12110034"/>
              <a:gd name="connsiteY1" fmla="*/ 332672 h 3031906"/>
              <a:gd name="connsiteX2" fmla="*/ 7292182 w 12110034"/>
              <a:gd name="connsiteY2" fmla="*/ 48669 h 3031906"/>
              <a:gd name="connsiteX3" fmla="*/ 11993443 w 12110034"/>
              <a:gd name="connsiteY3" fmla="*/ 334172 h 3031906"/>
              <a:gd name="connsiteX4" fmla="*/ 11873541 w 12110034"/>
              <a:gd name="connsiteY4" fmla="*/ 3031906 h 3031906"/>
              <a:gd name="connsiteX5" fmla="*/ 11552508 w 12110034"/>
              <a:gd name="connsiteY5" fmla="*/ 2366265 h 3031906"/>
              <a:gd name="connsiteX6" fmla="*/ 10231970 w 12110034"/>
              <a:gd name="connsiteY6" fmla="*/ 865080 h 3031906"/>
              <a:gd name="connsiteX7" fmla="*/ 6907393 w 12110034"/>
              <a:gd name="connsiteY7" fmla="*/ 672730 h 3031906"/>
              <a:gd name="connsiteX8" fmla="*/ 1276385 w 12110034"/>
              <a:gd name="connsiteY8" fmla="*/ 1412753 h 3031906"/>
              <a:gd name="connsiteX9" fmla="*/ 483509 w 12110034"/>
              <a:gd name="connsiteY9" fmla="*/ 1018759 h 3031906"/>
              <a:gd name="connsiteX0" fmla="*/ 483509 w 12101062"/>
              <a:gd name="connsiteY0" fmla="*/ 1070530 h 3083677"/>
              <a:gd name="connsiteX1" fmla="*/ 509141 w 12101062"/>
              <a:gd name="connsiteY1" fmla="*/ 384443 h 3083677"/>
              <a:gd name="connsiteX2" fmla="*/ 7292182 w 12101062"/>
              <a:gd name="connsiteY2" fmla="*/ 100440 h 3083677"/>
              <a:gd name="connsiteX3" fmla="*/ 11981190 w 12101062"/>
              <a:gd name="connsiteY3" fmla="*/ 235722 h 3083677"/>
              <a:gd name="connsiteX4" fmla="*/ 11873541 w 12101062"/>
              <a:gd name="connsiteY4" fmla="*/ 3083677 h 3083677"/>
              <a:gd name="connsiteX5" fmla="*/ 11552508 w 12101062"/>
              <a:gd name="connsiteY5" fmla="*/ 2418036 h 3083677"/>
              <a:gd name="connsiteX6" fmla="*/ 10231970 w 12101062"/>
              <a:gd name="connsiteY6" fmla="*/ 916851 h 3083677"/>
              <a:gd name="connsiteX7" fmla="*/ 6907393 w 12101062"/>
              <a:gd name="connsiteY7" fmla="*/ 724501 h 3083677"/>
              <a:gd name="connsiteX8" fmla="*/ 1276385 w 12101062"/>
              <a:gd name="connsiteY8" fmla="*/ 1464524 h 3083677"/>
              <a:gd name="connsiteX9" fmla="*/ 483509 w 12101062"/>
              <a:gd name="connsiteY9" fmla="*/ 1070530 h 3083677"/>
              <a:gd name="connsiteX0" fmla="*/ 0 w 11617553"/>
              <a:gd name="connsiteY0" fmla="*/ 1070530 h 3083677"/>
              <a:gd name="connsiteX1" fmla="*/ 25632 w 11617553"/>
              <a:gd name="connsiteY1" fmla="*/ 384443 h 3083677"/>
              <a:gd name="connsiteX2" fmla="*/ 6808673 w 11617553"/>
              <a:gd name="connsiteY2" fmla="*/ 100440 h 3083677"/>
              <a:gd name="connsiteX3" fmla="*/ 11497681 w 11617553"/>
              <a:gd name="connsiteY3" fmla="*/ 235722 h 3083677"/>
              <a:gd name="connsiteX4" fmla="*/ 11390032 w 11617553"/>
              <a:gd name="connsiteY4" fmla="*/ 3083677 h 3083677"/>
              <a:gd name="connsiteX5" fmla="*/ 11068999 w 11617553"/>
              <a:gd name="connsiteY5" fmla="*/ 2418036 h 3083677"/>
              <a:gd name="connsiteX6" fmla="*/ 9748461 w 11617553"/>
              <a:gd name="connsiteY6" fmla="*/ 916851 h 3083677"/>
              <a:gd name="connsiteX7" fmla="*/ 6423884 w 11617553"/>
              <a:gd name="connsiteY7" fmla="*/ 724501 h 3083677"/>
              <a:gd name="connsiteX8" fmla="*/ 792876 w 11617553"/>
              <a:gd name="connsiteY8" fmla="*/ 1464524 h 3083677"/>
              <a:gd name="connsiteX9" fmla="*/ 0 w 11617553"/>
              <a:gd name="connsiteY9" fmla="*/ 1070530 h 3083677"/>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35541 w 11953094"/>
              <a:gd name="connsiteY0" fmla="*/ 1065183 h 3078330"/>
              <a:gd name="connsiteX1" fmla="*/ 348919 w 11953094"/>
              <a:gd name="connsiteY1" fmla="*/ 278948 h 3078330"/>
              <a:gd name="connsiteX2" fmla="*/ 7144214 w 11953094"/>
              <a:gd name="connsiteY2" fmla="*/ 95093 h 3078330"/>
              <a:gd name="connsiteX3" fmla="*/ 11833222 w 11953094"/>
              <a:gd name="connsiteY3" fmla="*/ 230375 h 3078330"/>
              <a:gd name="connsiteX4" fmla="*/ 11725573 w 11953094"/>
              <a:gd name="connsiteY4" fmla="*/ 3078330 h 3078330"/>
              <a:gd name="connsiteX5" fmla="*/ 11404540 w 11953094"/>
              <a:gd name="connsiteY5" fmla="*/ 2412689 h 3078330"/>
              <a:gd name="connsiteX6" fmla="*/ 10084002 w 11953094"/>
              <a:gd name="connsiteY6" fmla="*/ 911504 h 3078330"/>
              <a:gd name="connsiteX7" fmla="*/ 6759425 w 11953094"/>
              <a:gd name="connsiteY7" fmla="*/ 719154 h 3078330"/>
              <a:gd name="connsiteX8" fmla="*/ 1128417 w 11953094"/>
              <a:gd name="connsiteY8" fmla="*/ 1459177 h 3078330"/>
              <a:gd name="connsiteX9" fmla="*/ 335541 w 11953094"/>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67795 w 11985348"/>
              <a:gd name="connsiteY0" fmla="*/ 1065183 h 3078330"/>
              <a:gd name="connsiteX1" fmla="*/ 381173 w 11985348"/>
              <a:gd name="connsiteY1" fmla="*/ 278948 h 3078330"/>
              <a:gd name="connsiteX2" fmla="*/ 7176468 w 11985348"/>
              <a:gd name="connsiteY2" fmla="*/ 95093 h 3078330"/>
              <a:gd name="connsiteX3" fmla="*/ 11865476 w 11985348"/>
              <a:gd name="connsiteY3" fmla="*/ 230375 h 3078330"/>
              <a:gd name="connsiteX4" fmla="*/ 11757827 w 11985348"/>
              <a:gd name="connsiteY4" fmla="*/ 3078330 h 3078330"/>
              <a:gd name="connsiteX5" fmla="*/ 11436794 w 11985348"/>
              <a:gd name="connsiteY5" fmla="*/ 2412689 h 3078330"/>
              <a:gd name="connsiteX6" fmla="*/ 10116256 w 11985348"/>
              <a:gd name="connsiteY6" fmla="*/ 911504 h 3078330"/>
              <a:gd name="connsiteX7" fmla="*/ 6791679 w 11985348"/>
              <a:gd name="connsiteY7" fmla="*/ 719154 h 3078330"/>
              <a:gd name="connsiteX8" fmla="*/ 1160671 w 11985348"/>
              <a:gd name="connsiteY8" fmla="*/ 1459177 h 3078330"/>
              <a:gd name="connsiteX9" fmla="*/ 367795 w 11985348"/>
              <a:gd name="connsiteY9" fmla="*/ 1065183 h 3078330"/>
              <a:gd name="connsiteX0" fmla="*/ 146581 w 11764134"/>
              <a:gd name="connsiteY0" fmla="*/ 1087360 h 3100507"/>
              <a:gd name="connsiteX1" fmla="*/ 539395 w 11764134"/>
              <a:gd name="connsiteY1" fmla="*/ 175396 h 3100507"/>
              <a:gd name="connsiteX2" fmla="*/ 6955254 w 11764134"/>
              <a:gd name="connsiteY2" fmla="*/ 117270 h 3100507"/>
              <a:gd name="connsiteX3" fmla="*/ 11644262 w 11764134"/>
              <a:gd name="connsiteY3" fmla="*/ 252552 h 3100507"/>
              <a:gd name="connsiteX4" fmla="*/ 11536613 w 11764134"/>
              <a:gd name="connsiteY4" fmla="*/ 3100507 h 3100507"/>
              <a:gd name="connsiteX5" fmla="*/ 11215580 w 11764134"/>
              <a:gd name="connsiteY5" fmla="*/ 2434866 h 3100507"/>
              <a:gd name="connsiteX6" fmla="*/ 9895042 w 11764134"/>
              <a:gd name="connsiteY6" fmla="*/ 933681 h 3100507"/>
              <a:gd name="connsiteX7" fmla="*/ 6570465 w 11764134"/>
              <a:gd name="connsiteY7" fmla="*/ 741331 h 3100507"/>
              <a:gd name="connsiteX8" fmla="*/ 939457 w 11764134"/>
              <a:gd name="connsiteY8" fmla="*/ 1481354 h 3100507"/>
              <a:gd name="connsiteX9" fmla="*/ 146581 w 11764134"/>
              <a:gd name="connsiteY9" fmla="*/ 1087360 h 3100507"/>
              <a:gd name="connsiteX0" fmla="*/ 39623 w 11657176"/>
              <a:gd name="connsiteY0" fmla="*/ 1058667 h 3071814"/>
              <a:gd name="connsiteX1" fmla="*/ 432437 w 11657176"/>
              <a:gd name="connsiteY1" fmla="*/ 146703 h 3071814"/>
              <a:gd name="connsiteX2" fmla="*/ 6848296 w 11657176"/>
              <a:gd name="connsiteY2" fmla="*/ 88577 h 3071814"/>
              <a:gd name="connsiteX3" fmla="*/ 11537304 w 11657176"/>
              <a:gd name="connsiteY3" fmla="*/ 223859 h 3071814"/>
              <a:gd name="connsiteX4" fmla="*/ 11429655 w 11657176"/>
              <a:gd name="connsiteY4" fmla="*/ 3071814 h 3071814"/>
              <a:gd name="connsiteX5" fmla="*/ 11108622 w 11657176"/>
              <a:gd name="connsiteY5" fmla="*/ 2406173 h 3071814"/>
              <a:gd name="connsiteX6" fmla="*/ 9788084 w 11657176"/>
              <a:gd name="connsiteY6" fmla="*/ 904988 h 3071814"/>
              <a:gd name="connsiteX7" fmla="*/ 6463507 w 11657176"/>
              <a:gd name="connsiteY7" fmla="*/ 712638 h 3071814"/>
              <a:gd name="connsiteX8" fmla="*/ 832499 w 11657176"/>
              <a:gd name="connsiteY8" fmla="*/ 1452661 h 3071814"/>
              <a:gd name="connsiteX9" fmla="*/ 39623 w 11657176"/>
              <a:gd name="connsiteY9" fmla="*/ 1058667 h 3071814"/>
              <a:gd name="connsiteX0" fmla="*/ 221416 w 11838969"/>
              <a:gd name="connsiteY0" fmla="*/ 1061896 h 3075043"/>
              <a:gd name="connsiteX1" fmla="*/ 152756 w 11838969"/>
              <a:gd name="connsiteY1" fmla="*/ 212796 h 3075043"/>
              <a:gd name="connsiteX2" fmla="*/ 7030089 w 11838969"/>
              <a:gd name="connsiteY2" fmla="*/ 91806 h 3075043"/>
              <a:gd name="connsiteX3" fmla="*/ 11719097 w 11838969"/>
              <a:gd name="connsiteY3" fmla="*/ 227088 h 3075043"/>
              <a:gd name="connsiteX4" fmla="*/ 11611448 w 11838969"/>
              <a:gd name="connsiteY4" fmla="*/ 3075043 h 3075043"/>
              <a:gd name="connsiteX5" fmla="*/ 11290415 w 11838969"/>
              <a:gd name="connsiteY5" fmla="*/ 2409402 h 3075043"/>
              <a:gd name="connsiteX6" fmla="*/ 9969877 w 11838969"/>
              <a:gd name="connsiteY6" fmla="*/ 908217 h 3075043"/>
              <a:gd name="connsiteX7" fmla="*/ 6645300 w 11838969"/>
              <a:gd name="connsiteY7" fmla="*/ 715867 h 3075043"/>
              <a:gd name="connsiteX8" fmla="*/ 1014292 w 11838969"/>
              <a:gd name="connsiteY8" fmla="*/ 1455890 h 3075043"/>
              <a:gd name="connsiteX9" fmla="*/ 221416 w 11838969"/>
              <a:gd name="connsiteY9" fmla="*/ 1061896 h 3075043"/>
              <a:gd name="connsiteX0" fmla="*/ 166931 w 11784484"/>
              <a:gd name="connsiteY0" fmla="*/ 1061896 h 3075043"/>
              <a:gd name="connsiteX1" fmla="*/ 98271 w 11784484"/>
              <a:gd name="connsiteY1" fmla="*/ 212796 h 3075043"/>
              <a:gd name="connsiteX2" fmla="*/ 6975604 w 11784484"/>
              <a:gd name="connsiteY2" fmla="*/ 91806 h 3075043"/>
              <a:gd name="connsiteX3" fmla="*/ 11664612 w 11784484"/>
              <a:gd name="connsiteY3" fmla="*/ 227088 h 3075043"/>
              <a:gd name="connsiteX4" fmla="*/ 11556963 w 11784484"/>
              <a:gd name="connsiteY4" fmla="*/ 3075043 h 3075043"/>
              <a:gd name="connsiteX5" fmla="*/ 11235930 w 11784484"/>
              <a:gd name="connsiteY5" fmla="*/ 2409402 h 3075043"/>
              <a:gd name="connsiteX6" fmla="*/ 9915392 w 11784484"/>
              <a:gd name="connsiteY6" fmla="*/ 908217 h 3075043"/>
              <a:gd name="connsiteX7" fmla="*/ 6590815 w 11784484"/>
              <a:gd name="connsiteY7" fmla="*/ 715867 h 3075043"/>
              <a:gd name="connsiteX8" fmla="*/ 959807 w 11784484"/>
              <a:gd name="connsiteY8" fmla="*/ 1455890 h 3075043"/>
              <a:gd name="connsiteX9" fmla="*/ 166931 w 11784484"/>
              <a:gd name="connsiteY9" fmla="*/ 1061896 h 3075043"/>
              <a:gd name="connsiteX0" fmla="*/ 454864 w 12277518"/>
              <a:gd name="connsiteY0" fmla="*/ 1260966 h 3075043"/>
              <a:gd name="connsiteX1" fmla="*/ 591305 w 12277518"/>
              <a:gd name="connsiteY1" fmla="*/ 212796 h 3075043"/>
              <a:gd name="connsiteX2" fmla="*/ 7468638 w 12277518"/>
              <a:gd name="connsiteY2" fmla="*/ 91806 h 3075043"/>
              <a:gd name="connsiteX3" fmla="*/ 12157646 w 12277518"/>
              <a:gd name="connsiteY3" fmla="*/ 227088 h 3075043"/>
              <a:gd name="connsiteX4" fmla="*/ 12049997 w 12277518"/>
              <a:gd name="connsiteY4" fmla="*/ 3075043 h 3075043"/>
              <a:gd name="connsiteX5" fmla="*/ 11728964 w 12277518"/>
              <a:gd name="connsiteY5" fmla="*/ 2409402 h 3075043"/>
              <a:gd name="connsiteX6" fmla="*/ 10408426 w 12277518"/>
              <a:gd name="connsiteY6" fmla="*/ 908217 h 3075043"/>
              <a:gd name="connsiteX7" fmla="*/ 7083849 w 12277518"/>
              <a:gd name="connsiteY7" fmla="*/ 715867 h 3075043"/>
              <a:gd name="connsiteX8" fmla="*/ 1452841 w 12277518"/>
              <a:gd name="connsiteY8" fmla="*/ 1455890 h 3075043"/>
              <a:gd name="connsiteX9" fmla="*/ 454864 w 12277518"/>
              <a:gd name="connsiteY9" fmla="*/ 1260966 h 3075043"/>
              <a:gd name="connsiteX0" fmla="*/ 387753 w 12210407"/>
              <a:gd name="connsiteY0" fmla="*/ 1256672 h 3070749"/>
              <a:gd name="connsiteX1" fmla="*/ 626745 w 12210407"/>
              <a:gd name="connsiteY1" fmla="*/ 124683 h 3070749"/>
              <a:gd name="connsiteX2" fmla="*/ 7401527 w 12210407"/>
              <a:gd name="connsiteY2" fmla="*/ 87512 h 3070749"/>
              <a:gd name="connsiteX3" fmla="*/ 12090535 w 12210407"/>
              <a:gd name="connsiteY3" fmla="*/ 222794 h 3070749"/>
              <a:gd name="connsiteX4" fmla="*/ 11982886 w 12210407"/>
              <a:gd name="connsiteY4" fmla="*/ 3070749 h 3070749"/>
              <a:gd name="connsiteX5" fmla="*/ 11661853 w 12210407"/>
              <a:gd name="connsiteY5" fmla="*/ 2405108 h 3070749"/>
              <a:gd name="connsiteX6" fmla="*/ 10341315 w 12210407"/>
              <a:gd name="connsiteY6" fmla="*/ 903923 h 3070749"/>
              <a:gd name="connsiteX7" fmla="*/ 7016738 w 12210407"/>
              <a:gd name="connsiteY7" fmla="*/ 711573 h 3070749"/>
              <a:gd name="connsiteX8" fmla="*/ 1385730 w 12210407"/>
              <a:gd name="connsiteY8" fmla="*/ 1451596 h 3070749"/>
              <a:gd name="connsiteX9" fmla="*/ 387753 w 12210407"/>
              <a:gd name="connsiteY9" fmla="*/ 1256672 h 3070749"/>
              <a:gd name="connsiteX0" fmla="*/ 78791 w 11901445"/>
              <a:gd name="connsiteY0" fmla="*/ 1256672 h 3070749"/>
              <a:gd name="connsiteX1" fmla="*/ 317783 w 11901445"/>
              <a:gd name="connsiteY1" fmla="*/ 124683 h 3070749"/>
              <a:gd name="connsiteX2" fmla="*/ 7092565 w 11901445"/>
              <a:gd name="connsiteY2" fmla="*/ 87512 h 3070749"/>
              <a:gd name="connsiteX3" fmla="*/ 11781573 w 11901445"/>
              <a:gd name="connsiteY3" fmla="*/ 222794 h 3070749"/>
              <a:gd name="connsiteX4" fmla="*/ 11673924 w 11901445"/>
              <a:gd name="connsiteY4" fmla="*/ 3070749 h 3070749"/>
              <a:gd name="connsiteX5" fmla="*/ 11352891 w 11901445"/>
              <a:gd name="connsiteY5" fmla="*/ 2405108 h 3070749"/>
              <a:gd name="connsiteX6" fmla="*/ 10032353 w 11901445"/>
              <a:gd name="connsiteY6" fmla="*/ 903923 h 3070749"/>
              <a:gd name="connsiteX7" fmla="*/ 6707776 w 11901445"/>
              <a:gd name="connsiteY7" fmla="*/ 711573 h 3070749"/>
              <a:gd name="connsiteX8" fmla="*/ 1076768 w 11901445"/>
              <a:gd name="connsiteY8" fmla="*/ 1451596 h 3070749"/>
              <a:gd name="connsiteX9" fmla="*/ 78791 w 11901445"/>
              <a:gd name="connsiteY9" fmla="*/ 1256672 h 3070749"/>
              <a:gd name="connsiteX0" fmla="*/ 78791 w 11901445"/>
              <a:gd name="connsiteY0" fmla="*/ 1256672 h 3070749"/>
              <a:gd name="connsiteX1" fmla="*/ 317783 w 11901445"/>
              <a:gd name="connsiteY1" fmla="*/ 124683 h 3070749"/>
              <a:gd name="connsiteX2" fmla="*/ 7092565 w 11901445"/>
              <a:gd name="connsiteY2" fmla="*/ 87512 h 3070749"/>
              <a:gd name="connsiteX3" fmla="*/ 11781573 w 11901445"/>
              <a:gd name="connsiteY3" fmla="*/ 222794 h 3070749"/>
              <a:gd name="connsiteX4" fmla="*/ 11673924 w 11901445"/>
              <a:gd name="connsiteY4" fmla="*/ 3070749 h 3070749"/>
              <a:gd name="connsiteX5" fmla="*/ 11352891 w 11901445"/>
              <a:gd name="connsiteY5" fmla="*/ 2405108 h 3070749"/>
              <a:gd name="connsiteX6" fmla="*/ 10032353 w 11901445"/>
              <a:gd name="connsiteY6" fmla="*/ 903923 h 3070749"/>
              <a:gd name="connsiteX7" fmla="*/ 6707776 w 11901445"/>
              <a:gd name="connsiteY7" fmla="*/ 711573 h 3070749"/>
              <a:gd name="connsiteX8" fmla="*/ 1076768 w 11901445"/>
              <a:gd name="connsiteY8" fmla="*/ 1451596 h 3070749"/>
              <a:gd name="connsiteX9" fmla="*/ 78791 w 11901445"/>
              <a:gd name="connsiteY9" fmla="*/ 1256672 h 3070749"/>
              <a:gd name="connsiteX0" fmla="*/ 96868 w 11868247"/>
              <a:gd name="connsiteY0" fmla="*/ 1267149 h 3070749"/>
              <a:gd name="connsiteX1" fmla="*/ 284585 w 11868247"/>
              <a:gd name="connsiteY1" fmla="*/ 124683 h 3070749"/>
              <a:gd name="connsiteX2" fmla="*/ 7059367 w 11868247"/>
              <a:gd name="connsiteY2" fmla="*/ 87512 h 3070749"/>
              <a:gd name="connsiteX3" fmla="*/ 11748375 w 11868247"/>
              <a:gd name="connsiteY3" fmla="*/ 222794 h 3070749"/>
              <a:gd name="connsiteX4" fmla="*/ 11640726 w 11868247"/>
              <a:gd name="connsiteY4" fmla="*/ 3070749 h 3070749"/>
              <a:gd name="connsiteX5" fmla="*/ 11319693 w 11868247"/>
              <a:gd name="connsiteY5" fmla="*/ 2405108 h 3070749"/>
              <a:gd name="connsiteX6" fmla="*/ 9999155 w 11868247"/>
              <a:gd name="connsiteY6" fmla="*/ 903923 h 3070749"/>
              <a:gd name="connsiteX7" fmla="*/ 6674578 w 11868247"/>
              <a:gd name="connsiteY7" fmla="*/ 711573 h 3070749"/>
              <a:gd name="connsiteX8" fmla="*/ 1043570 w 11868247"/>
              <a:gd name="connsiteY8" fmla="*/ 1451596 h 3070749"/>
              <a:gd name="connsiteX9" fmla="*/ 96868 w 11868247"/>
              <a:gd name="connsiteY9" fmla="*/ 1267149 h 3070749"/>
              <a:gd name="connsiteX0" fmla="*/ 55081 w 11826460"/>
              <a:gd name="connsiteY0" fmla="*/ 1267149 h 3070749"/>
              <a:gd name="connsiteX1" fmla="*/ 242798 w 11826460"/>
              <a:gd name="connsiteY1" fmla="*/ 124683 h 3070749"/>
              <a:gd name="connsiteX2" fmla="*/ 7017580 w 11826460"/>
              <a:gd name="connsiteY2" fmla="*/ 87512 h 3070749"/>
              <a:gd name="connsiteX3" fmla="*/ 11706588 w 11826460"/>
              <a:gd name="connsiteY3" fmla="*/ 222794 h 3070749"/>
              <a:gd name="connsiteX4" fmla="*/ 11598939 w 11826460"/>
              <a:gd name="connsiteY4" fmla="*/ 3070749 h 3070749"/>
              <a:gd name="connsiteX5" fmla="*/ 11277906 w 11826460"/>
              <a:gd name="connsiteY5" fmla="*/ 2405108 h 3070749"/>
              <a:gd name="connsiteX6" fmla="*/ 9957368 w 11826460"/>
              <a:gd name="connsiteY6" fmla="*/ 903923 h 3070749"/>
              <a:gd name="connsiteX7" fmla="*/ 6632791 w 11826460"/>
              <a:gd name="connsiteY7" fmla="*/ 711573 h 3070749"/>
              <a:gd name="connsiteX8" fmla="*/ 1001783 w 11826460"/>
              <a:gd name="connsiteY8" fmla="*/ 1451596 h 3070749"/>
              <a:gd name="connsiteX9" fmla="*/ 55081 w 11826460"/>
              <a:gd name="connsiteY9" fmla="*/ 1267149 h 3070749"/>
              <a:gd name="connsiteX0" fmla="*/ 20476 w 11791855"/>
              <a:gd name="connsiteY0" fmla="*/ 1267149 h 3070749"/>
              <a:gd name="connsiteX1" fmla="*/ 208193 w 11791855"/>
              <a:gd name="connsiteY1" fmla="*/ 124683 h 3070749"/>
              <a:gd name="connsiteX2" fmla="*/ 6982975 w 11791855"/>
              <a:gd name="connsiteY2" fmla="*/ 87512 h 3070749"/>
              <a:gd name="connsiteX3" fmla="*/ 11671983 w 11791855"/>
              <a:gd name="connsiteY3" fmla="*/ 222794 h 3070749"/>
              <a:gd name="connsiteX4" fmla="*/ 11564334 w 11791855"/>
              <a:gd name="connsiteY4" fmla="*/ 3070749 h 3070749"/>
              <a:gd name="connsiteX5" fmla="*/ 11243301 w 11791855"/>
              <a:gd name="connsiteY5" fmla="*/ 2405108 h 3070749"/>
              <a:gd name="connsiteX6" fmla="*/ 9922763 w 11791855"/>
              <a:gd name="connsiteY6" fmla="*/ 903923 h 3070749"/>
              <a:gd name="connsiteX7" fmla="*/ 6598186 w 11791855"/>
              <a:gd name="connsiteY7" fmla="*/ 711573 h 3070749"/>
              <a:gd name="connsiteX8" fmla="*/ 967178 w 11791855"/>
              <a:gd name="connsiteY8" fmla="*/ 1451596 h 3070749"/>
              <a:gd name="connsiteX9" fmla="*/ 20476 w 11791855"/>
              <a:gd name="connsiteY9" fmla="*/ 1267149 h 3070749"/>
              <a:gd name="connsiteX0" fmla="*/ 96744 w 11868123"/>
              <a:gd name="connsiteY0" fmla="*/ 1268213 h 3071813"/>
              <a:gd name="connsiteX1" fmla="*/ 130636 w 11868123"/>
              <a:gd name="connsiteY1" fmla="*/ 146702 h 3071813"/>
              <a:gd name="connsiteX2" fmla="*/ 7059243 w 11868123"/>
              <a:gd name="connsiteY2" fmla="*/ 88576 h 3071813"/>
              <a:gd name="connsiteX3" fmla="*/ 11748251 w 11868123"/>
              <a:gd name="connsiteY3" fmla="*/ 223858 h 3071813"/>
              <a:gd name="connsiteX4" fmla="*/ 11640602 w 11868123"/>
              <a:gd name="connsiteY4" fmla="*/ 3071813 h 3071813"/>
              <a:gd name="connsiteX5" fmla="*/ 11319569 w 11868123"/>
              <a:gd name="connsiteY5" fmla="*/ 2406172 h 3071813"/>
              <a:gd name="connsiteX6" fmla="*/ 9999031 w 11868123"/>
              <a:gd name="connsiteY6" fmla="*/ 904987 h 3071813"/>
              <a:gd name="connsiteX7" fmla="*/ 6674454 w 11868123"/>
              <a:gd name="connsiteY7" fmla="*/ 712637 h 3071813"/>
              <a:gd name="connsiteX8" fmla="*/ 1043446 w 11868123"/>
              <a:gd name="connsiteY8" fmla="*/ 1452660 h 3071813"/>
              <a:gd name="connsiteX9" fmla="*/ 96744 w 11868123"/>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1003625 w 11828302"/>
              <a:gd name="connsiteY8" fmla="*/ 145266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1003625 w 11828302"/>
              <a:gd name="connsiteY8" fmla="*/ 145266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146272 w 11917651"/>
              <a:gd name="connsiteY0" fmla="*/ 1268213 h 3071813"/>
              <a:gd name="connsiteX1" fmla="*/ 180164 w 11917651"/>
              <a:gd name="connsiteY1" fmla="*/ 146702 h 3071813"/>
              <a:gd name="connsiteX2" fmla="*/ 7108771 w 11917651"/>
              <a:gd name="connsiteY2" fmla="*/ 88576 h 3071813"/>
              <a:gd name="connsiteX3" fmla="*/ 11797779 w 11917651"/>
              <a:gd name="connsiteY3" fmla="*/ 223858 h 3071813"/>
              <a:gd name="connsiteX4" fmla="*/ 11690130 w 11917651"/>
              <a:gd name="connsiteY4" fmla="*/ 3071813 h 3071813"/>
              <a:gd name="connsiteX5" fmla="*/ 11369097 w 11917651"/>
              <a:gd name="connsiteY5" fmla="*/ 2406172 h 3071813"/>
              <a:gd name="connsiteX6" fmla="*/ 10048559 w 11917651"/>
              <a:gd name="connsiteY6" fmla="*/ 904987 h 3071813"/>
              <a:gd name="connsiteX7" fmla="*/ 7246988 w 11917651"/>
              <a:gd name="connsiteY7" fmla="*/ 534522 h 3071813"/>
              <a:gd name="connsiteX8" fmla="*/ 887873 w 11917651"/>
              <a:gd name="connsiteY8" fmla="*/ 1096430 h 3071813"/>
              <a:gd name="connsiteX9" fmla="*/ 146272 w 11917651"/>
              <a:gd name="connsiteY9" fmla="*/ 1268213 h 3071813"/>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922461"/>
              <a:gd name="connsiteY0" fmla="*/ 1270614 h 3074214"/>
              <a:gd name="connsiteX1" fmla="*/ 153091 w 11922461"/>
              <a:gd name="connsiteY1" fmla="*/ 149103 h 3074214"/>
              <a:gd name="connsiteX2" fmla="*/ 7081698 w 11922461"/>
              <a:gd name="connsiteY2" fmla="*/ 90977 h 3074214"/>
              <a:gd name="connsiteX3" fmla="*/ 11770706 w 11922461"/>
              <a:gd name="connsiteY3" fmla="*/ 226259 h 3074214"/>
              <a:gd name="connsiteX4" fmla="*/ 11663057 w 11922461"/>
              <a:gd name="connsiteY4" fmla="*/ 3074214 h 3074214"/>
              <a:gd name="connsiteX5" fmla="*/ 11342024 w 11922461"/>
              <a:gd name="connsiteY5" fmla="*/ 2408573 h 3074214"/>
              <a:gd name="connsiteX6" fmla="*/ 10021486 w 11922461"/>
              <a:gd name="connsiteY6" fmla="*/ 907388 h 3074214"/>
              <a:gd name="connsiteX7" fmla="*/ 7219915 w 11922461"/>
              <a:gd name="connsiteY7" fmla="*/ 536923 h 3074214"/>
              <a:gd name="connsiteX8" fmla="*/ 860800 w 11922461"/>
              <a:gd name="connsiteY8" fmla="*/ 1098831 h 3074214"/>
              <a:gd name="connsiteX9" fmla="*/ 119199 w 11922461"/>
              <a:gd name="connsiteY9" fmla="*/ 1270614 h 3074214"/>
              <a:gd name="connsiteX0" fmla="*/ 44067 w 11847329"/>
              <a:gd name="connsiteY0" fmla="*/ 1252508 h 3056108"/>
              <a:gd name="connsiteX1" fmla="*/ 77959 w 11847329"/>
              <a:gd name="connsiteY1" fmla="*/ 130997 h 3056108"/>
              <a:gd name="connsiteX2" fmla="*/ 7006566 w 11847329"/>
              <a:gd name="connsiteY2" fmla="*/ 72871 h 3056108"/>
              <a:gd name="connsiteX3" fmla="*/ 11695574 w 11847329"/>
              <a:gd name="connsiteY3" fmla="*/ 208153 h 3056108"/>
              <a:gd name="connsiteX4" fmla="*/ 11587925 w 11847329"/>
              <a:gd name="connsiteY4" fmla="*/ 3056108 h 3056108"/>
              <a:gd name="connsiteX5" fmla="*/ 11266892 w 11847329"/>
              <a:gd name="connsiteY5" fmla="*/ 2390467 h 3056108"/>
              <a:gd name="connsiteX6" fmla="*/ 9946354 w 11847329"/>
              <a:gd name="connsiteY6" fmla="*/ 889282 h 3056108"/>
              <a:gd name="connsiteX7" fmla="*/ 7144783 w 11847329"/>
              <a:gd name="connsiteY7" fmla="*/ 518817 h 3056108"/>
              <a:gd name="connsiteX8" fmla="*/ 785668 w 11847329"/>
              <a:gd name="connsiteY8" fmla="*/ 1080725 h 3056108"/>
              <a:gd name="connsiteX9" fmla="*/ 44067 w 11847329"/>
              <a:gd name="connsiteY9" fmla="*/ 1252508 h 3056108"/>
              <a:gd name="connsiteX0" fmla="*/ 61276 w 11864538"/>
              <a:gd name="connsiteY0" fmla="*/ 1293446 h 3097046"/>
              <a:gd name="connsiteX1" fmla="*/ 95168 w 11864538"/>
              <a:gd name="connsiteY1" fmla="*/ 171935 h 3097046"/>
              <a:gd name="connsiteX2" fmla="*/ 7023775 w 11864538"/>
              <a:gd name="connsiteY2" fmla="*/ 113809 h 3097046"/>
              <a:gd name="connsiteX3" fmla="*/ 11712783 w 11864538"/>
              <a:gd name="connsiteY3" fmla="*/ 249091 h 3097046"/>
              <a:gd name="connsiteX4" fmla="*/ 11605134 w 11864538"/>
              <a:gd name="connsiteY4" fmla="*/ 3097046 h 3097046"/>
              <a:gd name="connsiteX5" fmla="*/ 11284101 w 11864538"/>
              <a:gd name="connsiteY5" fmla="*/ 2431405 h 3097046"/>
              <a:gd name="connsiteX6" fmla="*/ 9963563 w 11864538"/>
              <a:gd name="connsiteY6" fmla="*/ 930220 h 3097046"/>
              <a:gd name="connsiteX7" fmla="*/ 7161992 w 11864538"/>
              <a:gd name="connsiteY7" fmla="*/ 559755 h 3097046"/>
              <a:gd name="connsiteX8" fmla="*/ 802877 w 11864538"/>
              <a:gd name="connsiteY8" fmla="*/ 1121663 h 3097046"/>
              <a:gd name="connsiteX9" fmla="*/ 61276 w 11864538"/>
              <a:gd name="connsiteY9" fmla="*/ 1293446 h 3097046"/>
              <a:gd name="connsiteX0" fmla="*/ 61276 w 11989355"/>
              <a:gd name="connsiteY0" fmla="*/ 1293446 h 2431405"/>
              <a:gd name="connsiteX1" fmla="*/ 95168 w 11989355"/>
              <a:gd name="connsiteY1" fmla="*/ 171935 h 2431405"/>
              <a:gd name="connsiteX2" fmla="*/ 7023775 w 11989355"/>
              <a:gd name="connsiteY2" fmla="*/ 113809 h 2431405"/>
              <a:gd name="connsiteX3" fmla="*/ 11712783 w 11989355"/>
              <a:gd name="connsiteY3" fmla="*/ 249091 h 2431405"/>
              <a:gd name="connsiteX4" fmla="*/ 11284101 w 11989355"/>
              <a:gd name="connsiteY4" fmla="*/ 2431405 h 2431405"/>
              <a:gd name="connsiteX5" fmla="*/ 9963563 w 11989355"/>
              <a:gd name="connsiteY5" fmla="*/ 930220 h 2431405"/>
              <a:gd name="connsiteX6" fmla="*/ 7161992 w 11989355"/>
              <a:gd name="connsiteY6" fmla="*/ 559755 h 2431405"/>
              <a:gd name="connsiteX7" fmla="*/ 802877 w 11989355"/>
              <a:gd name="connsiteY7" fmla="*/ 1121663 h 2431405"/>
              <a:gd name="connsiteX8" fmla="*/ 61276 w 11989355"/>
              <a:gd name="connsiteY8" fmla="*/ 1293446 h 2431405"/>
              <a:gd name="connsiteX0" fmla="*/ 61276 w 12129269"/>
              <a:gd name="connsiteY0" fmla="*/ 1293446 h 1767929"/>
              <a:gd name="connsiteX1" fmla="*/ 95168 w 12129269"/>
              <a:gd name="connsiteY1" fmla="*/ 171935 h 1767929"/>
              <a:gd name="connsiteX2" fmla="*/ 7023775 w 12129269"/>
              <a:gd name="connsiteY2" fmla="*/ 113809 h 1767929"/>
              <a:gd name="connsiteX3" fmla="*/ 11712783 w 12129269"/>
              <a:gd name="connsiteY3" fmla="*/ 249091 h 1767929"/>
              <a:gd name="connsiteX4" fmla="*/ 11700695 w 12129269"/>
              <a:gd name="connsiteY4" fmla="*/ 1767929 h 1767929"/>
              <a:gd name="connsiteX5" fmla="*/ 9963563 w 12129269"/>
              <a:gd name="connsiteY5" fmla="*/ 930220 h 1767929"/>
              <a:gd name="connsiteX6" fmla="*/ 7161992 w 12129269"/>
              <a:gd name="connsiteY6" fmla="*/ 559755 h 1767929"/>
              <a:gd name="connsiteX7" fmla="*/ 802877 w 12129269"/>
              <a:gd name="connsiteY7" fmla="*/ 1121663 h 1767929"/>
              <a:gd name="connsiteX8" fmla="*/ 61276 w 12129269"/>
              <a:gd name="connsiteY8" fmla="*/ 1293446 h 1767929"/>
              <a:gd name="connsiteX0" fmla="*/ 61276 w 12129269"/>
              <a:gd name="connsiteY0" fmla="*/ 1293446 h 1767929"/>
              <a:gd name="connsiteX1" fmla="*/ 95168 w 12129269"/>
              <a:gd name="connsiteY1" fmla="*/ 171935 h 1767929"/>
              <a:gd name="connsiteX2" fmla="*/ 7023775 w 12129269"/>
              <a:gd name="connsiteY2" fmla="*/ 113809 h 1767929"/>
              <a:gd name="connsiteX3" fmla="*/ 11712783 w 12129269"/>
              <a:gd name="connsiteY3" fmla="*/ 249091 h 1767929"/>
              <a:gd name="connsiteX4" fmla="*/ 11700695 w 12129269"/>
              <a:gd name="connsiteY4" fmla="*/ 1767929 h 1767929"/>
              <a:gd name="connsiteX5" fmla="*/ 9963563 w 12129269"/>
              <a:gd name="connsiteY5" fmla="*/ 930220 h 1767929"/>
              <a:gd name="connsiteX6" fmla="*/ 7161992 w 12129269"/>
              <a:gd name="connsiteY6" fmla="*/ 559755 h 1767929"/>
              <a:gd name="connsiteX7" fmla="*/ 802877 w 12129269"/>
              <a:gd name="connsiteY7" fmla="*/ 1121663 h 1767929"/>
              <a:gd name="connsiteX8" fmla="*/ 61276 w 12129269"/>
              <a:gd name="connsiteY8" fmla="*/ 1293446 h 1767929"/>
              <a:gd name="connsiteX0" fmla="*/ 61276 w 12069334"/>
              <a:gd name="connsiteY0" fmla="*/ 1293446 h 1768269"/>
              <a:gd name="connsiteX1" fmla="*/ 95168 w 12069334"/>
              <a:gd name="connsiteY1" fmla="*/ 171935 h 1768269"/>
              <a:gd name="connsiteX2" fmla="*/ 7023775 w 12069334"/>
              <a:gd name="connsiteY2" fmla="*/ 113809 h 1768269"/>
              <a:gd name="connsiteX3" fmla="*/ 11712783 w 12069334"/>
              <a:gd name="connsiteY3" fmla="*/ 249091 h 1768269"/>
              <a:gd name="connsiteX4" fmla="*/ 11700695 w 12069334"/>
              <a:gd name="connsiteY4" fmla="*/ 1767929 h 1768269"/>
              <a:gd name="connsiteX5" fmla="*/ 9963563 w 12069334"/>
              <a:gd name="connsiteY5" fmla="*/ 930220 h 1768269"/>
              <a:gd name="connsiteX6" fmla="*/ 7161992 w 12069334"/>
              <a:gd name="connsiteY6" fmla="*/ 559755 h 1768269"/>
              <a:gd name="connsiteX7" fmla="*/ 802877 w 12069334"/>
              <a:gd name="connsiteY7" fmla="*/ 1121663 h 1768269"/>
              <a:gd name="connsiteX8" fmla="*/ 61276 w 12069334"/>
              <a:gd name="connsiteY8" fmla="*/ 1293446 h 1768269"/>
              <a:gd name="connsiteX0" fmla="*/ 61276 w 11943159"/>
              <a:gd name="connsiteY0" fmla="*/ 5103146 h 5577711"/>
              <a:gd name="connsiteX1" fmla="*/ 95168 w 11943159"/>
              <a:gd name="connsiteY1" fmla="*/ 3981635 h 5577711"/>
              <a:gd name="connsiteX2" fmla="*/ 7023775 w 11943159"/>
              <a:gd name="connsiteY2" fmla="*/ 3923509 h 5577711"/>
              <a:gd name="connsiteX3" fmla="*/ 11528992 w 11943159"/>
              <a:gd name="connsiteY3" fmla="*/ 15341 h 5577711"/>
              <a:gd name="connsiteX4" fmla="*/ 11700695 w 11943159"/>
              <a:gd name="connsiteY4" fmla="*/ 5577629 h 5577711"/>
              <a:gd name="connsiteX5" fmla="*/ 9963563 w 11943159"/>
              <a:gd name="connsiteY5" fmla="*/ 4739920 h 5577711"/>
              <a:gd name="connsiteX6" fmla="*/ 7161992 w 11943159"/>
              <a:gd name="connsiteY6" fmla="*/ 4369455 h 5577711"/>
              <a:gd name="connsiteX7" fmla="*/ 802877 w 11943159"/>
              <a:gd name="connsiteY7" fmla="*/ 4931363 h 5577711"/>
              <a:gd name="connsiteX8" fmla="*/ 61276 w 11943159"/>
              <a:gd name="connsiteY8" fmla="*/ 5103146 h 5577711"/>
              <a:gd name="connsiteX0" fmla="*/ 460827 w 12377929"/>
              <a:gd name="connsiteY0" fmla="*/ 5425235 h 5899810"/>
              <a:gd name="connsiteX1" fmla="*/ 494719 w 12377929"/>
              <a:gd name="connsiteY1" fmla="*/ 4303724 h 5899810"/>
              <a:gd name="connsiteX2" fmla="*/ 6933216 w 12377929"/>
              <a:gd name="connsiteY2" fmla="*/ 1015844 h 5899810"/>
              <a:gd name="connsiteX3" fmla="*/ 11928543 w 12377929"/>
              <a:gd name="connsiteY3" fmla="*/ 337430 h 5899810"/>
              <a:gd name="connsiteX4" fmla="*/ 12100246 w 12377929"/>
              <a:gd name="connsiteY4" fmla="*/ 5899718 h 5899810"/>
              <a:gd name="connsiteX5" fmla="*/ 10363114 w 12377929"/>
              <a:gd name="connsiteY5" fmla="*/ 5062009 h 5899810"/>
              <a:gd name="connsiteX6" fmla="*/ 7561543 w 12377929"/>
              <a:gd name="connsiteY6" fmla="*/ 4691544 h 5899810"/>
              <a:gd name="connsiteX7" fmla="*/ 1202428 w 12377929"/>
              <a:gd name="connsiteY7" fmla="*/ 5253452 h 5899810"/>
              <a:gd name="connsiteX8" fmla="*/ 460827 w 12377929"/>
              <a:gd name="connsiteY8" fmla="*/ 5425235 h 5899810"/>
              <a:gd name="connsiteX0" fmla="*/ 218924 w 12136026"/>
              <a:gd name="connsiteY0" fmla="*/ 5330931 h 5805505"/>
              <a:gd name="connsiteX1" fmla="*/ 620399 w 12136026"/>
              <a:gd name="connsiteY1" fmla="*/ 253599 h 5805505"/>
              <a:gd name="connsiteX2" fmla="*/ 6691313 w 12136026"/>
              <a:gd name="connsiteY2" fmla="*/ 921540 h 5805505"/>
              <a:gd name="connsiteX3" fmla="*/ 11686640 w 12136026"/>
              <a:gd name="connsiteY3" fmla="*/ 243126 h 5805505"/>
              <a:gd name="connsiteX4" fmla="*/ 11858343 w 12136026"/>
              <a:gd name="connsiteY4" fmla="*/ 5805414 h 5805505"/>
              <a:gd name="connsiteX5" fmla="*/ 10121211 w 12136026"/>
              <a:gd name="connsiteY5" fmla="*/ 4967705 h 5805505"/>
              <a:gd name="connsiteX6" fmla="*/ 7319640 w 12136026"/>
              <a:gd name="connsiteY6" fmla="*/ 4597240 h 5805505"/>
              <a:gd name="connsiteX7" fmla="*/ 960525 w 12136026"/>
              <a:gd name="connsiteY7" fmla="*/ 5159148 h 5805505"/>
              <a:gd name="connsiteX8" fmla="*/ 218924 w 12136026"/>
              <a:gd name="connsiteY8" fmla="*/ 5330931 h 5805505"/>
              <a:gd name="connsiteX0" fmla="*/ 211425 w 12136482"/>
              <a:gd name="connsiteY0" fmla="*/ 5491170 h 5965746"/>
              <a:gd name="connsiteX1" fmla="*/ 612900 w 12136482"/>
              <a:gd name="connsiteY1" fmla="*/ 413838 h 5965746"/>
              <a:gd name="connsiteX2" fmla="*/ 6573539 w 12136482"/>
              <a:gd name="connsiteY2" fmla="*/ 430821 h 5965746"/>
              <a:gd name="connsiteX3" fmla="*/ 11679141 w 12136482"/>
              <a:gd name="connsiteY3" fmla="*/ 403365 h 5965746"/>
              <a:gd name="connsiteX4" fmla="*/ 11850844 w 12136482"/>
              <a:gd name="connsiteY4" fmla="*/ 5965653 h 5965746"/>
              <a:gd name="connsiteX5" fmla="*/ 10113712 w 12136482"/>
              <a:gd name="connsiteY5" fmla="*/ 5127944 h 5965746"/>
              <a:gd name="connsiteX6" fmla="*/ 7312141 w 12136482"/>
              <a:gd name="connsiteY6" fmla="*/ 4757479 h 5965746"/>
              <a:gd name="connsiteX7" fmla="*/ 953026 w 12136482"/>
              <a:gd name="connsiteY7" fmla="*/ 5319387 h 5965746"/>
              <a:gd name="connsiteX8" fmla="*/ 211425 w 12136482"/>
              <a:gd name="connsiteY8" fmla="*/ 5491170 h 5965746"/>
              <a:gd name="connsiteX0" fmla="*/ 93007 w 12018064"/>
              <a:gd name="connsiteY0" fmla="*/ 5491170 h 5965746"/>
              <a:gd name="connsiteX1" fmla="*/ 494482 w 12018064"/>
              <a:gd name="connsiteY1" fmla="*/ 413838 h 5965746"/>
              <a:gd name="connsiteX2" fmla="*/ 6455121 w 12018064"/>
              <a:gd name="connsiteY2" fmla="*/ 430821 h 5965746"/>
              <a:gd name="connsiteX3" fmla="*/ 11560723 w 12018064"/>
              <a:gd name="connsiteY3" fmla="*/ 403365 h 5965746"/>
              <a:gd name="connsiteX4" fmla="*/ 11732426 w 12018064"/>
              <a:gd name="connsiteY4" fmla="*/ 5965653 h 5965746"/>
              <a:gd name="connsiteX5" fmla="*/ 9995294 w 12018064"/>
              <a:gd name="connsiteY5" fmla="*/ 5127944 h 5965746"/>
              <a:gd name="connsiteX6" fmla="*/ 7193723 w 12018064"/>
              <a:gd name="connsiteY6" fmla="*/ 4757479 h 5965746"/>
              <a:gd name="connsiteX7" fmla="*/ 834608 w 12018064"/>
              <a:gd name="connsiteY7" fmla="*/ 5319387 h 5965746"/>
              <a:gd name="connsiteX8" fmla="*/ 93007 w 12018064"/>
              <a:gd name="connsiteY8" fmla="*/ 5491170 h 5965746"/>
              <a:gd name="connsiteX0" fmla="*/ 93007 w 11887589"/>
              <a:gd name="connsiteY0" fmla="*/ 5291696 h 5766263"/>
              <a:gd name="connsiteX1" fmla="*/ 494482 w 11887589"/>
              <a:gd name="connsiteY1" fmla="*/ 214364 h 5766263"/>
              <a:gd name="connsiteX2" fmla="*/ 6455121 w 11887589"/>
              <a:gd name="connsiteY2" fmla="*/ 231347 h 5766263"/>
              <a:gd name="connsiteX3" fmla="*/ 11560723 w 11887589"/>
              <a:gd name="connsiteY3" fmla="*/ 203891 h 5766263"/>
              <a:gd name="connsiteX4" fmla="*/ 11732426 w 11887589"/>
              <a:gd name="connsiteY4" fmla="*/ 5766179 h 5766263"/>
              <a:gd name="connsiteX5" fmla="*/ 9995294 w 11887589"/>
              <a:gd name="connsiteY5" fmla="*/ 4928470 h 5766263"/>
              <a:gd name="connsiteX6" fmla="*/ 7193723 w 11887589"/>
              <a:gd name="connsiteY6" fmla="*/ 4558005 h 5766263"/>
              <a:gd name="connsiteX7" fmla="*/ 834608 w 11887589"/>
              <a:gd name="connsiteY7" fmla="*/ 5119913 h 5766263"/>
              <a:gd name="connsiteX8" fmla="*/ 93007 w 11887589"/>
              <a:gd name="connsiteY8" fmla="*/ 5291696 h 5766263"/>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95294 w 11887589"/>
              <a:gd name="connsiteY5" fmla="*/ 4928470 h 5766264"/>
              <a:gd name="connsiteX6" fmla="*/ 7291744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7291744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7291744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7291744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9946283 w 11887589"/>
              <a:gd name="connsiteY5" fmla="*/ 5579429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834608 w 11887589"/>
              <a:gd name="connsiteY7" fmla="*/ 5119913 h 5766264"/>
              <a:gd name="connsiteX8" fmla="*/ 93007 w 11887589"/>
              <a:gd name="connsiteY8" fmla="*/ 5291696 h 5766264"/>
              <a:gd name="connsiteX0" fmla="*/ 93007 w 11887589"/>
              <a:gd name="connsiteY0" fmla="*/ 5291696 h 5766264"/>
              <a:gd name="connsiteX1" fmla="*/ 494482 w 11887589"/>
              <a:gd name="connsiteY1" fmla="*/ 214364 h 5766264"/>
              <a:gd name="connsiteX2" fmla="*/ 6455121 w 11887589"/>
              <a:gd name="connsiteY2" fmla="*/ 231347 h 5766264"/>
              <a:gd name="connsiteX3" fmla="*/ 11560723 w 11887589"/>
              <a:gd name="connsiteY3" fmla="*/ 203891 h 5766264"/>
              <a:gd name="connsiteX4" fmla="*/ 11732426 w 11887589"/>
              <a:gd name="connsiteY4" fmla="*/ 5766179 h 5766264"/>
              <a:gd name="connsiteX5" fmla="*/ 10718205 w 11887589"/>
              <a:gd name="connsiteY5" fmla="*/ 5566911 h 5766264"/>
              <a:gd name="connsiteX6" fmla="*/ 8235206 w 11887589"/>
              <a:gd name="connsiteY6" fmla="*/ 5684664 h 5766264"/>
              <a:gd name="connsiteX7" fmla="*/ 1300212 w 11887589"/>
              <a:gd name="connsiteY7" fmla="*/ 5695761 h 5766264"/>
              <a:gd name="connsiteX8" fmla="*/ 93007 w 11887589"/>
              <a:gd name="connsiteY8" fmla="*/ 5291696 h 5766264"/>
              <a:gd name="connsiteX0" fmla="*/ 290530 w 11938079"/>
              <a:gd name="connsiteY0" fmla="*/ 5797026 h 5946114"/>
              <a:gd name="connsiteX1" fmla="*/ 544972 w 11938079"/>
              <a:gd name="connsiteY1" fmla="*/ 394214 h 5946114"/>
              <a:gd name="connsiteX2" fmla="*/ 6505611 w 11938079"/>
              <a:gd name="connsiteY2" fmla="*/ 411197 h 5946114"/>
              <a:gd name="connsiteX3" fmla="*/ 11611213 w 11938079"/>
              <a:gd name="connsiteY3" fmla="*/ 383741 h 5946114"/>
              <a:gd name="connsiteX4" fmla="*/ 11782916 w 11938079"/>
              <a:gd name="connsiteY4" fmla="*/ 5946029 h 5946114"/>
              <a:gd name="connsiteX5" fmla="*/ 10768695 w 11938079"/>
              <a:gd name="connsiteY5" fmla="*/ 5746761 h 5946114"/>
              <a:gd name="connsiteX6" fmla="*/ 8285696 w 11938079"/>
              <a:gd name="connsiteY6" fmla="*/ 5864514 h 5946114"/>
              <a:gd name="connsiteX7" fmla="*/ 1350702 w 11938079"/>
              <a:gd name="connsiteY7" fmla="*/ 5875611 h 5946114"/>
              <a:gd name="connsiteX8" fmla="*/ 290530 w 11938079"/>
              <a:gd name="connsiteY8" fmla="*/ 5797026 h 5946114"/>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290530 w 11938079"/>
              <a:gd name="connsiteY0" fmla="*/ 5797026 h 5950722"/>
              <a:gd name="connsiteX1" fmla="*/ 544972 w 11938079"/>
              <a:gd name="connsiteY1" fmla="*/ 394214 h 5950722"/>
              <a:gd name="connsiteX2" fmla="*/ 6505611 w 11938079"/>
              <a:gd name="connsiteY2" fmla="*/ 411197 h 5950722"/>
              <a:gd name="connsiteX3" fmla="*/ 11611213 w 11938079"/>
              <a:gd name="connsiteY3" fmla="*/ 383741 h 5950722"/>
              <a:gd name="connsiteX4" fmla="*/ 11782916 w 11938079"/>
              <a:gd name="connsiteY4" fmla="*/ 5946029 h 5950722"/>
              <a:gd name="connsiteX5" fmla="*/ 10768695 w 11938079"/>
              <a:gd name="connsiteY5" fmla="*/ 5746761 h 5950722"/>
              <a:gd name="connsiteX6" fmla="*/ 8285696 w 11938079"/>
              <a:gd name="connsiteY6" fmla="*/ 5864514 h 5950722"/>
              <a:gd name="connsiteX7" fmla="*/ 1313944 w 11938079"/>
              <a:gd name="connsiteY7" fmla="*/ 5950722 h 5950722"/>
              <a:gd name="connsiteX8" fmla="*/ 290530 w 11938079"/>
              <a:gd name="connsiteY8" fmla="*/ 5797026 h 5950722"/>
              <a:gd name="connsiteX0" fmla="*/ 338886 w 11986435"/>
              <a:gd name="connsiteY0" fmla="*/ 5682425 h 5836121"/>
              <a:gd name="connsiteX1" fmla="*/ 519812 w 11986435"/>
              <a:gd name="connsiteY1" fmla="*/ 429834 h 5836121"/>
              <a:gd name="connsiteX2" fmla="*/ 6553967 w 11986435"/>
              <a:gd name="connsiteY2" fmla="*/ 296596 h 5836121"/>
              <a:gd name="connsiteX3" fmla="*/ 11659569 w 11986435"/>
              <a:gd name="connsiteY3" fmla="*/ 269140 h 5836121"/>
              <a:gd name="connsiteX4" fmla="*/ 11831272 w 11986435"/>
              <a:gd name="connsiteY4" fmla="*/ 5831428 h 5836121"/>
              <a:gd name="connsiteX5" fmla="*/ 10817051 w 11986435"/>
              <a:gd name="connsiteY5" fmla="*/ 5632160 h 5836121"/>
              <a:gd name="connsiteX6" fmla="*/ 8334052 w 11986435"/>
              <a:gd name="connsiteY6" fmla="*/ 5749913 h 5836121"/>
              <a:gd name="connsiteX7" fmla="*/ 1362300 w 11986435"/>
              <a:gd name="connsiteY7" fmla="*/ 5836121 h 5836121"/>
              <a:gd name="connsiteX8" fmla="*/ 338886 w 11986435"/>
              <a:gd name="connsiteY8" fmla="*/ 5682425 h 5836121"/>
              <a:gd name="connsiteX0" fmla="*/ 338886 w 11986435"/>
              <a:gd name="connsiteY0" fmla="*/ 5682425 h 5836121"/>
              <a:gd name="connsiteX1" fmla="*/ 519812 w 11986435"/>
              <a:gd name="connsiteY1" fmla="*/ 429834 h 5836121"/>
              <a:gd name="connsiteX2" fmla="*/ 6553967 w 11986435"/>
              <a:gd name="connsiteY2" fmla="*/ 296596 h 5836121"/>
              <a:gd name="connsiteX3" fmla="*/ 11659569 w 11986435"/>
              <a:gd name="connsiteY3" fmla="*/ 269140 h 5836121"/>
              <a:gd name="connsiteX4" fmla="*/ 11831272 w 11986435"/>
              <a:gd name="connsiteY4" fmla="*/ 5831428 h 5836121"/>
              <a:gd name="connsiteX5" fmla="*/ 10817051 w 11986435"/>
              <a:gd name="connsiteY5" fmla="*/ 5632160 h 5836121"/>
              <a:gd name="connsiteX6" fmla="*/ 8334052 w 11986435"/>
              <a:gd name="connsiteY6" fmla="*/ 5749913 h 5836121"/>
              <a:gd name="connsiteX7" fmla="*/ 1362300 w 11986435"/>
              <a:gd name="connsiteY7" fmla="*/ 5836121 h 5836121"/>
              <a:gd name="connsiteX8" fmla="*/ 338886 w 11986435"/>
              <a:gd name="connsiteY8" fmla="*/ 5682425 h 5836121"/>
              <a:gd name="connsiteX0" fmla="*/ 190144 w 11837693"/>
              <a:gd name="connsiteY0" fmla="*/ 5682425 h 5836121"/>
              <a:gd name="connsiteX1" fmla="*/ 371070 w 11837693"/>
              <a:gd name="connsiteY1" fmla="*/ 429834 h 5836121"/>
              <a:gd name="connsiteX2" fmla="*/ 6405225 w 11837693"/>
              <a:gd name="connsiteY2" fmla="*/ 296596 h 5836121"/>
              <a:gd name="connsiteX3" fmla="*/ 11510827 w 11837693"/>
              <a:gd name="connsiteY3" fmla="*/ 269140 h 5836121"/>
              <a:gd name="connsiteX4" fmla="*/ 11682530 w 11837693"/>
              <a:gd name="connsiteY4" fmla="*/ 5831428 h 5836121"/>
              <a:gd name="connsiteX5" fmla="*/ 10668309 w 11837693"/>
              <a:gd name="connsiteY5" fmla="*/ 5632160 h 5836121"/>
              <a:gd name="connsiteX6" fmla="*/ 8185310 w 11837693"/>
              <a:gd name="connsiteY6" fmla="*/ 5749913 h 5836121"/>
              <a:gd name="connsiteX7" fmla="*/ 1213558 w 11837693"/>
              <a:gd name="connsiteY7" fmla="*/ 5836121 h 5836121"/>
              <a:gd name="connsiteX8" fmla="*/ 190144 w 11837693"/>
              <a:gd name="connsiteY8" fmla="*/ 5682425 h 5836121"/>
              <a:gd name="connsiteX0" fmla="*/ 190144 w 11837693"/>
              <a:gd name="connsiteY0" fmla="*/ 5616265 h 5769961"/>
              <a:gd name="connsiteX1" fmla="*/ 371070 w 11837693"/>
              <a:gd name="connsiteY1" fmla="*/ 363674 h 5769961"/>
              <a:gd name="connsiteX2" fmla="*/ 6405225 w 11837693"/>
              <a:gd name="connsiteY2" fmla="*/ 230436 h 5769961"/>
              <a:gd name="connsiteX3" fmla="*/ 11510827 w 11837693"/>
              <a:gd name="connsiteY3" fmla="*/ 202980 h 5769961"/>
              <a:gd name="connsiteX4" fmla="*/ 11682530 w 11837693"/>
              <a:gd name="connsiteY4" fmla="*/ 5765268 h 5769961"/>
              <a:gd name="connsiteX5" fmla="*/ 10668309 w 11837693"/>
              <a:gd name="connsiteY5" fmla="*/ 5566000 h 5769961"/>
              <a:gd name="connsiteX6" fmla="*/ 8185310 w 11837693"/>
              <a:gd name="connsiteY6" fmla="*/ 5683753 h 5769961"/>
              <a:gd name="connsiteX7" fmla="*/ 1213558 w 11837693"/>
              <a:gd name="connsiteY7" fmla="*/ 5769961 h 5769961"/>
              <a:gd name="connsiteX8" fmla="*/ 190144 w 11837693"/>
              <a:gd name="connsiteY8" fmla="*/ 5616265 h 5769961"/>
              <a:gd name="connsiteX0" fmla="*/ 190144 w 11967284"/>
              <a:gd name="connsiteY0" fmla="*/ 5866156 h 6019852"/>
              <a:gd name="connsiteX1" fmla="*/ 371070 w 11967284"/>
              <a:gd name="connsiteY1" fmla="*/ 613565 h 6019852"/>
              <a:gd name="connsiteX2" fmla="*/ 6417478 w 11967284"/>
              <a:gd name="connsiteY2" fmla="*/ 355142 h 6019852"/>
              <a:gd name="connsiteX3" fmla="*/ 11510827 w 11967284"/>
              <a:gd name="connsiteY3" fmla="*/ 452871 h 6019852"/>
              <a:gd name="connsiteX4" fmla="*/ 11682530 w 11967284"/>
              <a:gd name="connsiteY4" fmla="*/ 6015159 h 6019852"/>
              <a:gd name="connsiteX5" fmla="*/ 10668309 w 11967284"/>
              <a:gd name="connsiteY5" fmla="*/ 5815891 h 6019852"/>
              <a:gd name="connsiteX6" fmla="*/ 8185310 w 11967284"/>
              <a:gd name="connsiteY6" fmla="*/ 5933644 h 6019852"/>
              <a:gd name="connsiteX7" fmla="*/ 1213558 w 11967284"/>
              <a:gd name="connsiteY7" fmla="*/ 6019852 h 6019852"/>
              <a:gd name="connsiteX8" fmla="*/ 190144 w 11967284"/>
              <a:gd name="connsiteY8" fmla="*/ 5866156 h 6019852"/>
              <a:gd name="connsiteX0" fmla="*/ 190144 w 11967284"/>
              <a:gd name="connsiteY0" fmla="*/ 5850757 h 6004453"/>
              <a:gd name="connsiteX1" fmla="*/ 371070 w 11967284"/>
              <a:gd name="connsiteY1" fmla="*/ 598166 h 6004453"/>
              <a:gd name="connsiteX2" fmla="*/ 6417478 w 11967284"/>
              <a:gd name="connsiteY2" fmla="*/ 339743 h 6004453"/>
              <a:gd name="connsiteX3" fmla="*/ 11510827 w 11967284"/>
              <a:gd name="connsiteY3" fmla="*/ 437472 h 6004453"/>
              <a:gd name="connsiteX4" fmla="*/ 11682530 w 11967284"/>
              <a:gd name="connsiteY4" fmla="*/ 5999760 h 6004453"/>
              <a:gd name="connsiteX5" fmla="*/ 10668309 w 11967284"/>
              <a:gd name="connsiteY5" fmla="*/ 5800492 h 6004453"/>
              <a:gd name="connsiteX6" fmla="*/ 8185310 w 11967284"/>
              <a:gd name="connsiteY6" fmla="*/ 5918245 h 6004453"/>
              <a:gd name="connsiteX7" fmla="*/ 1213558 w 11967284"/>
              <a:gd name="connsiteY7" fmla="*/ 6004453 h 6004453"/>
              <a:gd name="connsiteX8" fmla="*/ 190144 w 11967284"/>
              <a:gd name="connsiteY8" fmla="*/ 5850757 h 6004453"/>
              <a:gd name="connsiteX0" fmla="*/ 190144 w 11967284"/>
              <a:gd name="connsiteY0" fmla="*/ 5850757 h 6004453"/>
              <a:gd name="connsiteX1" fmla="*/ 371070 w 11967284"/>
              <a:gd name="connsiteY1" fmla="*/ 598166 h 6004453"/>
              <a:gd name="connsiteX2" fmla="*/ 6417478 w 11967284"/>
              <a:gd name="connsiteY2" fmla="*/ 339743 h 6004453"/>
              <a:gd name="connsiteX3" fmla="*/ 11510827 w 11967284"/>
              <a:gd name="connsiteY3" fmla="*/ 437472 h 6004453"/>
              <a:gd name="connsiteX4" fmla="*/ 11682530 w 11967284"/>
              <a:gd name="connsiteY4" fmla="*/ 5999760 h 6004453"/>
              <a:gd name="connsiteX5" fmla="*/ 10668309 w 11967284"/>
              <a:gd name="connsiteY5" fmla="*/ 5800492 h 6004453"/>
              <a:gd name="connsiteX6" fmla="*/ 8185310 w 11967284"/>
              <a:gd name="connsiteY6" fmla="*/ 5918245 h 6004453"/>
              <a:gd name="connsiteX7" fmla="*/ 1213558 w 11967284"/>
              <a:gd name="connsiteY7" fmla="*/ 6004453 h 6004453"/>
              <a:gd name="connsiteX8" fmla="*/ 190144 w 11967284"/>
              <a:gd name="connsiteY8" fmla="*/ 5850757 h 6004453"/>
              <a:gd name="connsiteX0" fmla="*/ 190144 w 11967284"/>
              <a:gd name="connsiteY0" fmla="*/ 5654192 h 5807888"/>
              <a:gd name="connsiteX1" fmla="*/ 371070 w 11967284"/>
              <a:gd name="connsiteY1" fmla="*/ 401601 h 5807888"/>
              <a:gd name="connsiteX2" fmla="*/ 6417478 w 11967284"/>
              <a:gd name="connsiteY2" fmla="*/ 143178 h 5807888"/>
              <a:gd name="connsiteX3" fmla="*/ 11510827 w 11967284"/>
              <a:gd name="connsiteY3" fmla="*/ 240907 h 5807888"/>
              <a:gd name="connsiteX4" fmla="*/ 11682530 w 11967284"/>
              <a:gd name="connsiteY4" fmla="*/ 5803195 h 5807888"/>
              <a:gd name="connsiteX5" fmla="*/ 10668309 w 11967284"/>
              <a:gd name="connsiteY5" fmla="*/ 5603927 h 5807888"/>
              <a:gd name="connsiteX6" fmla="*/ 8185310 w 11967284"/>
              <a:gd name="connsiteY6" fmla="*/ 5721680 h 5807888"/>
              <a:gd name="connsiteX7" fmla="*/ 1213558 w 11967284"/>
              <a:gd name="connsiteY7" fmla="*/ 5807888 h 5807888"/>
              <a:gd name="connsiteX8" fmla="*/ 190144 w 11967284"/>
              <a:gd name="connsiteY8" fmla="*/ 5654192 h 5807888"/>
              <a:gd name="connsiteX0" fmla="*/ 190144 w 11816719"/>
              <a:gd name="connsiteY0" fmla="*/ 5654192 h 5807888"/>
              <a:gd name="connsiteX1" fmla="*/ 371070 w 11816719"/>
              <a:gd name="connsiteY1" fmla="*/ 401601 h 5807888"/>
              <a:gd name="connsiteX2" fmla="*/ 6417478 w 11816719"/>
              <a:gd name="connsiteY2" fmla="*/ 143178 h 5807888"/>
              <a:gd name="connsiteX3" fmla="*/ 11510827 w 11816719"/>
              <a:gd name="connsiteY3" fmla="*/ 240907 h 5807888"/>
              <a:gd name="connsiteX4" fmla="*/ 11682530 w 11816719"/>
              <a:gd name="connsiteY4" fmla="*/ 5803195 h 5807888"/>
              <a:gd name="connsiteX5" fmla="*/ 10668309 w 11816719"/>
              <a:gd name="connsiteY5" fmla="*/ 5603927 h 5807888"/>
              <a:gd name="connsiteX6" fmla="*/ 8185310 w 11816719"/>
              <a:gd name="connsiteY6" fmla="*/ 5721680 h 5807888"/>
              <a:gd name="connsiteX7" fmla="*/ 1213558 w 11816719"/>
              <a:gd name="connsiteY7" fmla="*/ 5807888 h 5807888"/>
              <a:gd name="connsiteX8" fmla="*/ 190144 w 11816719"/>
              <a:gd name="connsiteY8" fmla="*/ 5654192 h 5807888"/>
              <a:gd name="connsiteX0" fmla="*/ 190144 w 11816719"/>
              <a:gd name="connsiteY0" fmla="*/ 5654192 h 5807888"/>
              <a:gd name="connsiteX1" fmla="*/ 371070 w 11816719"/>
              <a:gd name="connsiteY1" fmla="*/ 401601 h 5807888"/>
              <a:gd name="connsiteX2" fmla="*/ 6417478 w 11816719"/>
              <a:gd name="connsiteY2" fmla="*/ 143178 h 5807888"/>
              <a:gd name="connsiteX3" fmla="*/ 11510827 w 11816719"/>
              <a:gd name="connsiteY3" fmla="*/ 240907 h 5807888"/>
              <a:gd name="connsiteX4" fmla="*/ 11682530 w 11816719"/>
              <a:gd name="connsiteY4" fmla="*/ 5803195 h 5807888"/>
              <a:gd name="connsiteX5" fmla="*/ 10668309 w 11816719"/>
              <a:gd name="connsiteY5" fmla="*/ 5603927 h 5807888"/>
              <a:gd name="connsiteX6" fmla="*/ 7572672 w 11816719"/>
              <a:gd name="connsiteY6" fmla="*/ 5734199 h 5807888"/>
              <a:gd name="connsiteX7" fmla="*/ 1213558 w 11816719"/>
              <a:gd name="connsiteY7" fmla="*/ 5807888 h 5807888"/>
              <a:gd name="connsiteX8" fmla="*/ 190144 w 11816719"/>
              <a:gd name="connsiteY8" fmla="*/ 5654192 h 5807888"/>
              <a:gd name="connsiteX0" fmla="*/ 138847 w 11851191"/>
              <a:gd name="connsiteY0" fmla="*/ 5829450 h 5829450"/>
              <a:gd name="connsiteX1" fmla="*/ 405542 w 11851191"/>
              <a:gd name="connsiteY1" fmla="*/ 401601 h 5829450"/>
              <a:gd name="connsiteX2" fmla="*/ 6451950 w 11851191"/>
              <a:gd name="connsiteY2" fmla="*/ 143178 h 5829450"/>
              <a:gd name="connsiteX3" fmla="*/ 11545299 w 11851191"/>
              <a:gd name="connsiteY3" fmla="*/ 240907 h 5829450"/>
              <a:gd name="connsiteX4" fmla="*/ 11717002 w 11851191"/>
              <a:gd name="connsiteY4" fmla="*/ 5803195 h 5829450"/>
              <a:gd name="connsiteX5" fmla="*/ 10702781 w 11851191"/>
              <a:gd name="connsiteY5" fmla="*/ 5603927 h 5829450"/>
              <a:gd name="connsiteX6" fmla="*/ 7607144 w 11851191"/>
              <a:gd name="connsiteY6" fmla="*/ 5734199 h 5829450"/>
              <a:gd name="connsiteX7" fmla="*/ 1248030 w 11851191"/>
              <a:gd name="connsiteY7" fmla="*/ 5807888 h 5829450"/>
              <a:gd name="connsiteX8" fmla="*/ 138847 w 11851191"/>
              <a:gd name="connsiteY8" fmla="*/ 5829450 h 5829450"/>
              <a:gd name="connsiteX0" fmla="*/ 138847 w 11851191"/>
              <a:gd name="connsiteY0" fmla="*/ 5829450 h 5958110"/>
              <a:gd name="connsiteX1" fmla="*/ 405542 w 11851191"/>
              <a:gd name="connsiteY1" fmla="*/ 401601 h 5958110"/>
              <a:gd name="connsiteX2" fmla="*/ 6451950 w 11851191"/>
              <a:gd name="connsiteY2" fmla="*/ 143178 h 5958110"/>
              <a:gd name="connsiteX3" fmla="*/ 11545299 w 11851191"/>
              <a:gd name="connsiteY3" fmla="*/ 240907 h 5958110"/>
              <a:gd name="connsiteX4" fmla="*/ 11717002 w 11851191"/>
              <a:gd name="connsiteY4" fmla="*/ 5803195 h 5958110"/>
              <a:gd name="connsiteX5" fmla="*/ 10702781 w 11851191"/>
              <a:gd name="connsiteY5" fmla="*/ 5603927 h 5958110"/>
              <a:gd name="connsiteX6" fmla="*/ 7607144 w 11851191"/>
              <a:gd name="connsiteY6" fmla="*/ 5734199 h 5958110"/>
              <a:gd name="connsiteX7" fmla="*/ 2461052 w 11851191"/>
              <a:gd name="connsiteY7" fmla="*/ 5958110 h 5958110"/>
              <a:gd name="connsiteX8" fmla="*/ 138847 w 11851191"/>
              <a:gd name="connsiteY8" fmla="*/ 5829450 h 5958110"/>
              <a:gd name="connsiteX0" fmla="*/ 138847 w 11851191"/>
              <a:gd name="connsiteY0" fmla="*/ 5829450 h 6064476"/>
              <a:gd name="connsiteX1" fmla="*/ 405542 w 11851191"/>
              <a:gd name="connsiteY1" fmla="*/ 401601 h 6064476"/>
              <a:gd name="connsiteX2" fmla="*/ 6451950 w 11851191"/>
              <a:gd name="connsiteY2" fmla="*/ 143178 h 6064476"/>
              <a:gd name="connsiteX3" fmla="*/ 11545299 w 11851191"/>
              <a:gd name="connsiteY3" fmla="*/ 240907 h 6064476"/>
              <a:gd name="connsiteX4" fmla="*/ 11717002 w 11851191"/>
              <a:gd name="connsiteY4" fmla="*/ 5803195 h 6064476"/>
              <a:gd name="connsiteX5" fmla="*/ 10702781 w 11851191"/>
              <a:gd name="connsiteY5" fmla="*/ 5603927 h 6064476"/>
              <a:gd name="connsiteX6" fmla="*/ 7607144 w 11851191"/>
              <a:gd name="connsiteY6" fmla="*/ 5734199 h 6064476"/>
              <a:gd name="connsiteX7" fmla="*/ 2461052 w 11851191"/>
              <a:gd name="connsiteY7" fmla="*/ 5958110 h 6064476"/>
              <a:gd name="connsiteX8" fmla="*/ 138847 w 11851191"/>
              <a:gd name="connsiteY8" fmla="*/ 5829450 h 6064476"/>
              <a:gd name="connsiteX0" fmla="*/ 138847 w 11851191"/>
              <a:gd name="connsiteY0" fmla="*/ 5829450 h 6229227"/>
              <a:gd name="connsiteX1" fmla="*/ 405542 w 11851191"/>
              <a:gd name="connsiteY1" fmla="*/ 401601 h 6229227"/>
              <a:gd name="connsiteX2" fmla="*/ 6451950 w 11851191"/>
              <a:gd name="connsiteY2" fmla="*/ 143178 h 6229227"/>
              <a:gd name="connsiteX3" fmla="*/ 11545299 w 11851191"/>
              <a:gd name="connsiteY3" fmla="*/ 240907 h 6229227"/>
              <a:gd name="connsiteX4" fmla="*/ 11717002 w 11851191"/>
              <a:gd name="connsiteY4" fmla="*/ 5803195 h 6229227"/>
              <a:gd name="connsiteX5" fmla="*/ 10702781 w 11851191"/>
              <a:gd name="connsiteY5" fmla="*/ 5603927 h 6229227"/>
              <a:gd name="connsiteX6" fmla="*/ 7607144 w 11851191"/>
              <a:gd name="connsiteY6" fmla="*/ 5734199 h 6229227"/>
              <a:gd name="connsiteX7" fmla="*/ 2461052 w 11851191"/>
              <a:gd name="connsiteY7" fmla="*/ 5958110 h 6229227"/>
              <a:gd name="connsiteX8" fmla="*/ 138847 w 11851191"/>
              <a:gd name="connsiteY8" fmla="*/ 5829450 h 6229227"/>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0702781 w 11851191"/>
              <a:gd name="connsiteY5" fmla="*/ 5603927 h 6164268"/>
              <a:gd name="connsiteX6" fmla="*/ 7607144 w 11851191"/>
              <a:gd name="connsiteY6" fmla="*/ 5734199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0702781 w 11851191"/>
              <a:gd name="connsiteY5" fmla="*/ 5603927 h 6164268"/>
              <a:gd name="connsiteX6" fmla="*/ 7607144 w 11851191"/>
              <a:gd name="connsiteY6" fmla="*/ 5734199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0702781 w 11851191"/>
              <a:gd name="connsiteY5" fmla="*/ 5603927 h 6164268"/>
              <a:gd name="connsiteX6" fmla="*/ 8464836 w 11851191"/>
              <a:gd name="connsiteY6" fmla="*/ 5759237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0702781 w 11851191"/>
              <a:gd name="connsiteY5" fmla="*/ 5603927 h 6164268"/>
              <a:gd name="connsiteX6" fmla="*/ 8464836 w 11851191"/>
              <a:gd name="connsiteY6" fmla="*/ 5759237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1009100 w 11851191"/>
              <a:gd name="connsiteY5" fmla="*/ 5641482 h 6164268"/>
              <a:gd name="connsiteX6" fmla="*/ 8464836 w 11851191"/>
              <a:gd name="connsiteY6" fmla="*/ 5759237 h 6164268"/>
              <a:gd name="connsiteX7" fmla="*/ 6528965 w 11851191"/>
              <a:gd name="connsiteY7" fmla="*/ 5832926 h 6164268"/>
              <a:gd name="connsiteX8" fmla="*/ 138847 w 11851191"/>
              <a:gd name="connsiteY8" fmla="*/ 5829450 h 6164268"/>
              <a:gd name="connsiteX0" fmla="*/ 138847 w 11851191"/>
              <a:gd name="connsiteY0" fmla="*/ 5829450 h 6164268"/>
              <a:gd name="connsiteX1" fmla="*/ 405542 w 11851191"/>
              <a:gd name="connsiteY1" fmla="*/ 401601 h 6164268"/>
              <a:gd name="connsiteX2" fmla="*/ 6451950 w 11851191"/>
              <a:gd name="connsiteY2" fmla="*/ 143178 h 6164268"/>
              <a:gd name="connsiteX3" fmla="*/ 11545299 w 11851191"/>
              <a:gd name="connsiteY3" fmla="*/ 240907 h 6164268"/>
              <a:gd name="connsiteX4" fmla="*/ 11717002 w 11851191"/>
              <a:gd name="connsiteY4" fmla="*/ 5803195 h 6164268"/>
              <a:gd name="connsiteX5" fmla="*/ 11009100 w 11851191"/>
              <a:gd name="connsiteY5" fmla="*/ 5641482 h 6164268"/>
              <a:gd name="connsiteX6" fmla="*/ 8464836 w 11851191"/>
              <a:gd name="connsiteY6" fmla="*/ 5759237 h 6164268"/>
              <a:gd name="connsiteX7" fmla="*/ 6528965 w 11851191"/>
              <a:gd name="connsiteY7" fmla="*/ 5832926 h 6164268"/>
              <a:gd name="connsiteX8" fmla="*/ 138847 w 11851191"/>
              <a:gd name="connsiteY8" fmla="*/ 5829450 h 6164268"/>
              <a:gd name="connsiteX0" fmla="*/ 138847 w 11851191"/>
              <a:gd name="connsiteY0" fmla="*/ 5829450 h 6266642"/>
              <a:gd name="connsiteX1" fmla="*/ 405542 w 11851191"/>
              <a:gd name="connsiteY1" fmla="*/ 401601 h 6266642"/>
              <a:gd name="connsiteX2" fmla="*/ 6451950 w 11851191"/>
              <a:gd name="connsiteY2" fmla="*/ 143178 h 6266642"/>
              <a:gd name="connsiteX3" fmla="*/ 11545299 w 11851191"/>
              <a:gd name="connsiteY3" fmla="*/ 240907 h 6266642"/>
              <a:gd name="connsiteX4" fmla="*/ 11717002 w 11851191"/>
              <a:gd name="connsiteY4" fmla="*/ 5803195 h 6266642"/>
              <a:gd name="connsiteX5" fmla="*/ 11009100 w 11851191"/>
              <a:gd name="connsiteY5" fmla="*/ 5641482 h 6266642"/>
              <a:gd name="connsiteX6" fmla="*/ 8464836 w 11851191"/>
              <a:gd name="connsiteY6" fmla="*/ 5759237 h 6266642"/>
              <a:gd name="connsiteX7" fmla="*/ 6528965 w 11851191"/>
              <a:gd name="connsiteY7" fmla="*/ 5832926 h 6266642"/>
              <a:gd name="connsiteX8" fmla="*/ 1122004 w 11851191"/>
              <a:gd name="connsiteY8" fmla="*/ 5894253 h 6266642"/>
              <a:gd name="connsiteX9" fmla="*/ 138847 w 11851191"/>
              <a:gd name="connsiteY9" fmla="*/ 5829450 h 6266642"/>
              <a:gd name="connsiteX0" fmla="*/ 138847 w 11851191"/>
              <a:gd name="connsiteY0" fmla="*/ 5829450 h 5894275"/>
              <a:gd name="connsiteX1" fmla="*/ 405542 w 11851191"/>
              <a:gd name="connsiteY1" fmla="*/ 401601 h 5894275"/>
              <a:gd name="connsiteX2" fmla="*/ 6451950 w 11851191"/>
              <a:gd name="connsiteY2" fmla="*/ 143178 h 5894275"/>
              <a:gd name="connsiteX3" fmla="*/ 11545299 w 11851191"/>
              <a:gd name="connsiteY3" fmla="*/ 240907 h 5894275"/>
              <a:gd name="connsiteX4" fmla="*/ 11717002 w 11851191"/>
              <a:gd name="connsiteY4" fmla="*/ 5803195 h 5894275"/>
              <a:gd name="connsiteX5" fmla="*/ 11009100 w 11851191"/>
              <a:gd name="connsiteY5" fmla="*/ 5641482 h 5894275"/>
              <a:gd name="connsiteX6" fmla="*/ 8464836 w 11851191"/>
              <a:gd name="connsiteY6" fmla="*/ 5759237 h 5894275"/>
              <a:gd name="connsiteX7" fmla="*/ 6528965 w 11851191"/>
              <a:gd name="connsiteY7" fmla="*/ 5832926 h 5894275"/>
              <a:gd name="connsiteX8" fmla="*/ 1122004 w 11851191"/>
              <a:gd name="connsiteY8" fmla="*/ 5894253 h 5894275"/>
              <a:gd name="connsiteX9" fmla="*/ 138847 w 11851191"/>
              <a:gd name="connsiteY9" fmla="*/ 5829450 h 5894275"/>
              <a:gd name="connsiteX0" fmla="*/ 138847 w 11851191"/>
              <a:gd name="connsiteY0" fmla="*/ 5829450 h 5956847"/>
              <a:gd name="connsiteX1" fmla="*/ 405542 w 11851191"/>
              <a:gd name="connsiteY1" fmla="*/ 401601 h 5956847"/>
              <a:gd name="connsiteX2" fmla="*/ 6451950 w 11851191"/>
              <a:gd name="connsiteY2" fmla="*/ 143178 h 5956847"/>
              <a:gd name="connsiteX3" fmla="*/ 11545299 w 11851191"/>
              <a:gd name="connsiteY3" fmla="*/ 240907 h 5956847"/>
              <a:gd name="connsiteX4" fmla="*/ 11717002 w 11851191"/>
              <a:gd name="connsiteY4" fmla="*/ 5803195 h 5956847"/>
              <a:gd name="connsiteX5" fmla="*/ 11009100 w 11851191"/>
              <a:gd name="connsiteY5" fmla="*/ 5641482 h 5956847"/>
              <a:gd name="connsiteX6" fmla="*/ 8464836 w 11851191"/>
              <a:gd name="connsiteY6" fmla="*/ 5759237 h 5956847"/>
              <a:gd name="connsiteX7" fmla="*/ 6528965 w 11851191"/>
              <a:gd name="connsiteY7" fmla="*/ 5832926 h 5956847"/>
              <a:gd name="connsiteX8" fmla="*/ 1661126 w 11851191"/>
              <a:gd name="connsiteY8" fmla="*/ 5956845 h 5956847"/>
              <a:gd name="connsiteX9" fmla="*/ 138847 w 11851191"/>
              <a:gd name="connsiteY9" fmla="*/ 5829450 h 5956847"/>
              <a:gd name="connsiteX0" fmla="*/ 138847 w 11851191"/>
              <a:gd name="connsiteY0" fmla="*/ 5829450 h 5956848"/>
              <a:gd name="connsiteX1" fmla="*/ 405542 w 11851191"/>
              <a:gd name="connsiteY1" fmla="*/ 401601 h 5956848"/>
              <a:gd name="connsiteX2" fmla="*/ 6451950 w 11851191"/>
              <a:gd name="connsiteY2" fmla="*/ 143178 h 5956848"/>
              <a:gd name="connsiteX3" fmla="*/ 11545299 w 11851191"/>
              <a:gd name="connsiteY3" fmla="*/ 240907 h 5956848"/>
              <a:gd name="connsiteX4" fmla="*/ 11717002 w 11851191"/>
              <a:gd name="connsiteY4" fmla="*/ 5803195 h 5956848"/>
              <a:gd name="connsiteX5" fmla="*/ 11009100 w 11851191"/>
              <a:gd name="connsiteY5" fmla="*/ 5641482 h 5956848"/>
              <a:gd name="connsiteX6" fmla="*/ 8464836 w 11851191"/>
              <a:gd name="connsiteY6" fmla="*/ 5759237 h 5956848"/>
              <a:gd name="connsiteX7" fmla="*/ 6528965 w 11851191"/>
              <a:gd name="connsiteY7" fmla="*/ 5832926 h 5956848"/>
              <a:gd name="connsiteX8" fmla="*/ 1661126 w 11851191"/>
              <a:gd name="connsiteY8" fmla="*/ 5956845 h 5956848"/>
              <a:gd name="connsiteX9" fmla="*/ 138847 w 11851191"/>
              <a:gd name="connsiteY9" fmla="*/ 5829450 h 5956848"/>
              <a:gd name="connsiteX0" fmla="*/ 138847 w 11851191"/>
              <a:gd name="connsiteY0" fmla="*/ 5829450 h 5958420"/>
              <a:gd name="connsiteX1" fmla="*/ 405542 w 11851191"/>
              <a:gd name="connsiteY1" fmla="*/ 401601 h 5958420"/>
              <a:gd name="connsiteX2" fmla="*/ 6451950 w 11851191"/>
              <a:gd name="connsiteY2" fmla="*/ 143178 h 5958420"/>
              <a:gd name="connsiteX3" fmla="*/ 11545299 w 11851191"/>
              <a:gd name="connsiteY3" fmla="*/ 240907 h 5958420"/>
              <a:gd name="connsiteX4" fmla="*/ 11717002 w 11851191"/>
              <a:gd name="connsiteY4" fmla="*/ 5803195 h 5958420"/>
              <a:gd name="connsiteX5" fmla="*/ 11009100 w 11851191"/>
              <a:gd name="connsiteY5" fmla="*/ 5641482 h 5958420"/>
              <a:gd name="connsiteX6" fmla="*/ 8464836 w 11851191"/>
              <a:gd name="connsiteY6" fmla="*/ 5759237 h 5958420"/>
              <a:gd name="connsiteX7" fmla="*/ 6528965 w 11851191"/>
              <a:gd name="connsiteY7" fmla="*/ 5832926 h 5958420"/>
              <a:gd name="connsiteX8" fmla="*/ 2898653 w 11851191"/>
              <a:gd name="connsiteY8" fmla="*/ 5794103 h 5958420"/>
              <a:gd name="connsiteX9" fmla="*/ 1661126 w 11851191"/>
              <a:gd name="connsiteY9" fmla="*/ 5956845 h 5958420"/>
              <a:gd name="connsiteX10" fmla="*/ 138847 w 11851191"/>
              <a:gd name="connsiteY10" fmla="*/ 5829450 h 5958420"/>
              <a:gd name="connsiteX0" fmla="*/ 138847 w 11851191"/>
              <a:gd name="connsiteY0" fmla="*/ 5829450 h 5964988"/>
              <a:gd name="connsiteX1" fmla="*/ 405542 w 11851191"/>
              <a:gd name="connsiteY1" fmla="*/ 401601 h 5964988"/>
              <a:gd name="connsiteX2" fmla="*/ 6451950 w 11851191"/>
              <a:gd name="connsiteY2" fmla="*/ 143178 h 5964988"/>
              <a:gd name="connsiteX3" fmla="*/ 11545299 w 11851191"/>
              <a:gd name="connsiteY3" fmla="*/ 240907 h 5964988"/>
              <a:gd name="connsiteX4" fmla="*/ 11717002 w 11851191"/>
              <a:gd name="connsiteY4" fmla="*/ 5803195 h 5964988"/>
              <a:gd name="connsiteX5" fmla="*/ 11009100 w 11851191"/>
              <a:gd name="connsiteY5" fmla="*/ 5641482 h 5964988"/>
              <a:gd name="connsiteX6" fmla="*/ 8464836 w 11851191"/>
              <a:gd name="connsiteY6" fmla="*/ 5759237 h 5964988"/>
              <a:gd name="connsiteX7" fmla="*/ 6528965 w 11851191"/>
              <a:gd name="connsiteY7" fmla="*/ 5832926 h 5964988"/>
              <a:gd name="connsiteX8" fmla="*/ 2898653 w 11851191"/>
              <a:gd name="connsiteY8" fmla="*/ 5794103 h 5964988"/>
              <a:gd name="connsiteX9" fmla="*/ 1661126 w 11851191"/>
              <a:gd name="connsiteY9" fmla="*/ 5956845 h 5964988"/>
              <a:gd name="connsiteX10" fmla="*/ 138847 w 11851191"/>
              <a:gd name="connsiteY10" fmla="*/ 5829450 h 5964988"/>
              <a:gd name="connsiteX0" fmla="*/ 138847 w 11851191"/>
              <a:gd name="connsiteY0" fmla="*/ 5829450 h 5964988"/>
              <a:gd name="connsiteX1" fmla="*/ 405542 w 11851191"/>
              <a:gd name="connsiteY1" fmla="*/ 401601 h 5964988"/>
              <a:gd name="connsiteX2" fmla="*/ 6451950 w 11851191"/>
              <a:gd name="connsiteY2" fmla="*/ 143178 h 5964988"/>
              <a:gd name="connsiteX3" fmla="*/ 11545299 w 11851191"/>
              <a:gd name="connsiteY3" fmla="*/ 240907 h 5964988"/>
              <a:gd name="connsiteX4" fmla="*/ 11717002 w 11851191"/>
              <a:gd name="connsiteY4" fmla="*/ 5803195 h 5964988"/>
              <a:gd name="connsiteX5" fmla="*/ 11009100 w 11851191"/>
              <a:gd name="connsiteY5" fmla="*/ 5641482 h 5964988"/>
              <a:gd name="connsiteX6" fmla="*/ 8464836 w 11851191"/>
              <a:gd name="connsiteY6" fmla="*/ 5759237 h 5964988"/>
              <a:gd name="connsiteX7" fmla="*/ 6528965 w 11851191"/>
              <a:gd name="connsiteY7" fmla="*/ 5832926 h 5964988"/>
              <a:gd name="connsiteX8" fmla="*/ 2898653 w 11851191"/>
              <a:gd name="connsiteY8" fmla="*/ 5794103 h 5964988"/>
              <a:gd name="connsiteX9" fmla="*/ 1661126 w 11851191"/>
              <a:gd name="connsiteY9" fmla="*/ 5956845 h 5964988"/>
              <a:gd name="connsiteX10" fmla="*/ 138847 w 11851191"/>
              <a:gd name="connsiteY10" fmla="*/ 5829450 h 5964988"/>
              <a:gd name="connsiteX0" fmla="*/ 138847 w 11851191"/>
              <a:gd name="connsiteY0" fmla="*/ 5829450 h 5964988"/>
              <a:gd name="connsiteX1" fmla="*/ 405542 w 11851191"/>
              <a:gd name="connsiteY1" fmla="*/ 401601 h 5964988"/>
              <a:gd name="connsiteX2" fmla="*/ 6451950 w 11851191"/>
              <a:gd name="connsiteY2" fmla="*/ 143178 h 5964988"/>
              <a:gd name="connsiteX3" fmla="*/ 11545299 w 11851191"/>
              <a:gd name="connsiteY3" fmla="*/ 240907 h 5964988"/>
              <a:gd name="connsiteX4" fmla="*/ 11717002 w 11851191"/>
              <a:gd name="connsiteY4" fmla="*/ 5803195 h 5964988"/>
              <a:gd name="connsiteX5" fmla="*/ 11009100 w 11851191"/>
              <a:gd name="connsiteY5" fmla="*/ 5641482 h 5964988"/>
              <a:gd name="connsiteX6" fmla="*/ 8464836 w 11851191"/>
              <a:gd name="connsiteY6" fmla="*/ 5759237 h 5964988"/>
              <a:gd name="connsiteX7" fmla="*/ 6528965 w 11851191"/>
              <a:gd name="connsiteY7" fmla="*/ 5832926 h 5964988"/>
              <a:gd name="connsiteX8" fmla="*/ 2898653 w 11851191"/>
              <a:gd name="connsiteY8" fmla="*/ 5794103 h 5964988"/>
              <a:gd name="connsiteX9" fmla="*/ 1661126 w 11851191"/>
              <a:gd name="connsiteY9" fmla="*/ 5956845 h 5964988"/>
              <a:gd name="connsiteX10" fmla="*/ 138847 w 11851191"/>
              <a:gd name="connsiteY10" fmla="*/ 5829450 h 5964988"/>
              <a:gd name="connsiteX0" fmla="*/ 138847 w 11851191"/>
              <a:gd name="connsiteY0" fmla="*/ 5829450 h 6192406"/>
              <a:gd name="connsiteX1" fmla="*/ 405542 w 11851191"/>
              <a:gd name="connsiteY1" fmla="*/ 401601 h 6192406"/>
              <a:gd name="connsiteX2" fmla="*/ 6451950 w 11851191"/>
              <a:gd name="connsiteY2" fmla="*/ 143178 h 6192406"/>
              <a:gd name="connsiteX3" fmla="*/ 11545299 w 11851191"/>
              <a:gd name="connsiteY3" fmla="*/ 240907 h 6192406"/>
              <a:gd name="connsiteX4" fmla="*/ 11717002 w 11851191"/>
              <a:gd name="connsiteY4" fmla="*/ 5803195 h 6192406"/>
              <a:gd name="connsiteX5" fmla="*/ 11009100 w 11851191"/>
              <a:gd name="connsiteY5" fmla="*/ 5641482 h 6192406"/>
              <a:gd name="connsiteX6" fmla="*/ 8464836 w 11851191"/>
              <a:gd name="connsiteY6" fmla="*/ 5759237 h 6192406"/>
              <a:gd name="connsiteX7" fmla="*/ 6528965 w 11851191"/>
              <a:gd name="connsiteY7" fmla="*/ 5832926 h 6192406"/>
              <a:gd name="connsiteX8" fmla="*/ 2310521 w 11851191"/>
              <a:gd name="connsiteY8" fmla="*/ 6082028 h 6192406"/>
              <a:gd name="connsiteX9" fmla="*/ 1661126 w 11851191"/>
              <a:gd name="connsiteY9" fmla="*/ 5956845 h 6192406"/>
              <a:gd name="connsiteX10" fmla="*/ 138847 w 11851191"/>
              <a:gd name="connsiteY10" fmla="*/ 5829450 h 6192406"/>
              <a:gd name="connsiteX0" fmla="*/ 138847 w 11851191"/>
              <a:gd name="connsiteY0" fmla="*/ 5829450 h 6192406"/>
              <a:gd name="connsiteX1" fmla="*/ 405542 w 11851191"/>
              <a:gd name="connsiteY1" fmla="*/ 401601 h 6192406"/>
              <a:gd name="connsiteX2" fmla="*/ 6451950 w 11851191"/>
              <a:gd name="connsiteY2" fmla="*/ 143178 h 6192406"/>
              <a:gd name="connsiteX3" fmla="*/ 11545299 w 11851191"/>
              <a:gd name="connsiteY3" fmla="*/ 240907 h 6192406"/>
              <a:gd name="connsiteX4" fmla="*/ 11717002 w 11851191"/>
              <a:gd name="connsiteY4" fmla="*/ 5803195 h 6192406"/>
              <a:gd name="connsiteX5" fmla="*/ 11009100 w 11851191"/>
              <a:gd name="connsiteY5" fmla="*/ 5641482 h 6192406"/>
              <a:gd name="connsiteX6" fmla="*/ 8464836 w 11851191"/>
              <a:gd name="connsiteY6" fmla="*/ 5759237 h 6192406"/>
              <a:gd name="connsiteX7" fmla="*/ 6528965 w 11851191"/>
              <a:gd name="connsiteY7" fmla="*/ 5832926 h 6192406"/>
              <a:gd name="connsiteX8" fmla="*/ 2310521 w 11851191"/>
              <a:gd name="connsiteY8" fmla="*/ 6082028 h 6192406"/>
              <a:gd name="connsiteX9" fmla="*/ 1661126 w 11851191"/>
              <a:gd name="connsiteY9" fmla="*/ 5956845 h 6192406"/>
              <a:gd name="connsiteX10" fmla="*/ 138847 w 11851191"/>
              <a:gd name="connsiteY10" fmla="*/ 5829450 h 619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51191" h="6192406">
                <a:moveTo>
                  <a:pt x="138847" y="5829450"/>
                </a:moveTo>
                <a:cubicBezTo>
                  <a:pt x="111482" y="5475584"/>
                  <a:pt x="-287228" y="873613"/>
                  <a:pt x="405542" y="401601"/>
                </a:cubicBezTo>
                <a:cubicBezTo>
                  <a:pt x="1171828" y="-283225"/>
                  <a:pt x="4607576" y="107369"/>
                  <a:pt x="6451950" y="143178"/>
                </a:cubicBezTo>
                <a:cubicBezTo>
                  <a:pt x="8296324" y="178987"/>
                  <a:pt x="10986361" y="-176655"/>
                  <a:pt x="11545299" y="240907"/>
                </a:cubicBezTo>
                <a:cubicBezTo>
                  <a:pt x="12067478" y="971429"/>
                  <a:pt x="11775736" y="5827376"/>
                  <a:pt x="11717002" y="5803195"/>
                </a:cubicBezTo>
                <a:cubicBezTo>
                  <a:pt x="11680634" y="5370823"/>
                  <a:pt x="11243522" y="5297926"/>
                  <a:pt x="11009100" y="5641482"/>
                </a:cubicBezTo>
                <a:cubicBezTo>
                  <a:pt x="10981993" y="4504322"/>
                  <a:pt x="8498558" y="4653600"/>
                  <a:pt x="8464836" y="5759237"/>
                </a:cubicBezTo>
                <a:cubicBezTo>
                  <a:pt x="8250858" y="4786214"/>
                  <a:pt x="6327883" y="5152067"/>
                  <a:pt x="6528965" y="5832926"/>
                </a:cubicBezTo>
                <a:cubicBezTo>
                  <a:pt x="5617605" y="5863774"/>
                  <a:pt x="2692981" y="6424411"/>
                  <a:pt x="2310521" y="6082028"/>
                </a:cubicBezTo>
                <a:cubicBezTo>
                  <a:pt x="2271137" y="5839796"/>
                  <a:pt x="1904628" y="5688067"/>
                  <a:pt x="1661126" y="5956845"/>
                </a:cubicBezTo>
                <a:cubicBezTo>
                  <a:pt x="1845886" y="5555677"/>
                  <a:pt x="454301" y="5046561"/>
                  <a:pt x="138847" y="582945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3" name="Freeform 2"/>
          <p:cNvSpPr/>
          <p:nvPr/>
        </p:nvSpPr>
        <p:spPr>
          <a:xfrm>
            <a:off x="280989" y="4367216"/>
            <a:ext cx="8528050" cy="650081"/>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050064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196310"/>
              <a:gd name="connsiteX1" fmla="*/ 1470789 w 11107999"/>
              <a:gd name="connsiteY1" fmla="*/ 573169 h 2196310"/>
              <a:gd name="connsiteX2" fmla="*/ 4398058 w 11107999"/>
              <a:gd name="connsiteY2" fmla="*/ 241574 h 2196310"/>
              <a:gd name="connsiteX3" fmla="*/ 7950770 w 11107999"/>
              <a:gd name="connsiteY3" fmla="*/ 1060515 h 2196310"/>
              <a:gd name="connsiteX4" fmla="*/ 11068302 w 11107999"/>
              <a:gd name="connsiteY4" fmla="*/ 468161 h 2196310"/>
              <a:gd name="connsiteX5" fmla="*/ 11079458 w 11107999"/>
              <a:gd name="connsiteY5" fmla="*/ 1964878 h 2196310"/>
              <a:gd name="connsiteX6" fmla="*/ 10221036 w 11107999"/>
              <a:gd name="connsiteY6" fmla="*/ 1878140 h 2196310"/>
              <a:gd name="connsiteX7" fmla="*/ 9121835 w 11107999"/>
              <a:gd name="connsiteY7" fmla="*/ 1917100 h 2196310"/>
              <a:gd name="connsiteX8" fmla="*/ 8020918 w 11107999"/>
              <a:gd name="connsiteY8" fmla="*/ 2040229 h 2196310"/>
              <a:gd name="connsiteX9" fmla="*/ 7030616 w 11107999"/>
              <a:gd name="connsiteY9" fmla="*/ 2011825 h 2196310"/>
              <a:gd name="connsiteX10" fmla="*/ 6081607 w 11107999"/>
              <a:gd name="connsiteY10" fmla="*/ 1945971 h 2196310"/>
              <a:gd name="connsiteX11" fmla="*/ 4494539 w 11107999"/>
              <a:gd name="connsiteY11" fmla="*/ 1924641 h 2196310"/>
              <a:gd name="connsiteX12" fmla="*/ 3436303 w 11107999"/>
              <a:gd name="connsiteY12" fmla="*/ 1954604 h 2196310"/>
              <a:gd name="connsiteX13" fmla="*/ 1833389 w 11107999"/>
              <a:gd name="connsiteY13" fmla="*/ 1998451 h 2196310"/>
              <a:gd name="connsiteX14" fmla="*/ 788762 w 11107999"/>
              <a:gd name="connsiteY14" fmla="*/ 1921094 h 2196310"/>
              <a:gd name="connsiteX15" fmla="*/ 3806 w 11107999"/>
              <a:gd name="connsiteY15" fmla="*/ 1977986 h 2196310"/>
              <a:gd name="connsiteX16" fmla="*/ 8042 w 11107999"/>
              <a:gd name="connsiteY16" fmla="*/ 54511 h 2196310"/>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788762 w 11107999"/>
              <a:gd name="connsiteY14" fmla="*/ 1921094 h 2187242"/>
              <a:gd name="connsiteX15" fmla="*/ 3806 w 11107999"/>
              <a:gd name="connsiteY15" fmla="*/ 1977986 h 2187242"/>
              <a:gd name="connsiteX16" fmla="*/ 8042 w 11107999"/>
              <a:gd name="connsiteY16" fmla="*/ 54511 h 2187242"/>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1104574 w 11107999"/>
              <a:gd name="connsiteY14" fmla="*/ 1980471 h 2187242"/>
              <a:gd name="connsiteX15" fmla="*/ 3806 w 11107999"/>
              <a:gd name="connsiteY15" fmla="*/ 1977986 h 2187242"/>
              <a:gd name="connsiteX16" fmla="*/ 8042 w 11107999"/>
              <a:gd name="connsiteY16" fmla="*/ 54511 h 2187242"/>
              <a:gd name="connsiteX0" fmla="*/ 18905 w 11107165"/>
              <a:gd name="connsiteY0" fmla="*/ 976143 h 2123222"/>
              <a:gd name="connsiteX1" fmla="*/ 1469955 w 11107165"/>
              <a:gd name="connsiteY1" fmla="*/ 509149 h 2123222"/>
              <a:gd name="connsiteX2" fmla="*/ 4397224 w 11107165"/>
              <a:gd name="connsiteY2" fmla="*/ 177554 h 2123222"/>
              <a:gd name="connsiteX3" fmla="*/ 7949936 w 11107165"/>
              <a:gd name="connsiteY3" fmla="*/ 996495 h 2123222"/>
              <a:gd name="connsiteX4" fmla="*/ 11067468 w 11107165"/>
              <a:gd name="connsiteY4" fmla="*/ 404141 h 2123222"/>
              <a:gd name="connsiteX5" fmla="*/ 11078624 w 11107165"/>
              <a:gd name="connsiteY5" fmla="*/ 1900858 h 2123222"/>
              <a:gd name="connsiteX6" fmla="*/ 10220202 w 11107165"/>
              <a:gd name="connsiteY6" fmla="*/ 1814120 h 2123222"/>
              <a:gd name="connsiteX7" fmla="*/ 9121001 w 11107165"/>
              <a:gd name="connsiteY7" fmla="*/ 1853080 h 2123222"/>
              <a:gd name="connsiteX8" fmla="*/ 8020084 w 11107165"/>
              <a:gd name="connsiteY8" fmla="*/ 1976209 h 2123222"/>
              <a:gd name="connsiteX9" fmla="*/ 7029782 w 11107165"/>
              <a:gd name="connsiteY9" fmla="*/ 1947805 h 2123222"/>
              <a:gd name="connsiteX10" fmla="*/ 6080773 w 11107165"/>
              <a:gd name="connsiteY10" fmla="*/ 1881951 h 2123222"/>
              <a:gd name="connsiteX11" fmla="*/ 4493705 w 11107165"/>
              <a:gd name="connsiteY11" fmla="*/ 1860621 h 2123222"/>
              <a:gd name="connsiteX12" fmla="*/ 3435469 w 11107165"/>
              <a:gd name="connsiteY12" fmla="*/ 1890584 h 2123222"/>
              <a:gd name="connsiteX13" fmla="*/ 2171761 w 11107165"/>
              <a:gd name="connsiteY13" fmla="*/ 1910680 h 2123222"/>
              <a:gd name="connsiteX14" fmla="*/ 1103740 w 11107165"/>
              <a:gd name="connsiteY14" fmla="*/ 1916451 h 2123222"/>
              <a:gd name="connsiteX15" fmla="*/ 2972 w 11107165"/>
              <a:gd name="connsiteY15" fmla="*/ 1913966 h 2123222"/>
              <a:gd name="connsiteX16" fmla="*/ 18905 w 11107165"/>
              <a:gd name="connsiteY16" fmla="*/ 976143 h 2123222"/>
              <a:gd name="connsiteX0" fmla="*/ 18394 w 11106654"/>
              <a:gd name="connsiteY0" fmla="*/ 976143 h 2123222"/>
              <a:gd name="connsiteX1" fmla="*/ 1469444 w 11106654"/>
              <a:gd name="connsiteY1" fmla="*/ 509149 h 2123222"/>
              <a:gd name="connsiteX2" fmla="*/ 4396713 w 11106654"/>
              <a:gd name="connsiteY2" fmla="*/ 177554 h 2123222"/>
              <a:gd name="connsiteX3" fmla="*/ 7949425 w 11106654"/>
              <a:gd name="connsiteY3" fmla="*/ 996495 h 2123222"/>
              <a:gd name="connsiteX4" fmla="*/ 11066957 w 11106654"/>
              <a:gd name="connsiteY4" fmla="*/ 404141 h 2123222"/>
              <a:gd name="connsiteX5" fmla="*/ 11078113 w 11106654"/>
              <a:gd name="connsiteY5" fmla="*/ 1900858 h 2123222"/>
              <a:gd name="connsiteX6" fmla="*/ 10219691 w 11106654"/>
              <a:gd name="connsiteY6" fmla="*/ 1814120 h 2123222"/>
              <a:gd name="connsiteX7" fmla="*/ 9120490 w 11106654"/>
              <a:gd name="connsiteY7" fmla="*/ 1853080 h 2123222"/>
              <a:gd name="connsiteX8" fmla="*/ 8019573 w 11106654"/>
              <a:gd name="connsiteY8" fmla="*/ 1976209 h 2123222"/>
              <a:gd name="connsiteX9" fmla="*/ 7029271 w 11106654"/>
              <a:gd name="connsiteY9" fmla="*/ 1947805 h 2123222"/>
              <a:gd name="connsiteX10" fmla="*/ 6080262 w 11106654"/>
              <a:gd name="connsiteY10" fmla="*/ 1881951 h 2123222"/>
              <a:gd name="connsiteX11" fmla="*/ 4493194 w 11106654"/>
              <a:gd name="connsiteY11" fmla="*/ 1860621 h 2123222"/>
              <a:gd name="connsiteX12" fmla="*/ 3434958 w 11106654"/>
              <a:gd name="connsiteY12" fmla="*/ 1890584 h 2123222"/>
              <a:gd name="connsiteX13" fmla="*/ 2171250 w 11106654"/>
              <a:gd name="connsiteY13" fmla="*/ 1910680 h 2123222"/>
              <a:gd name="connsiteX14" fmla="*/ 1103229 w 11106654"/>
              <a:gd name="connsiteY14" fmla="*/ 1916451 h 2123222"/>
              <a:gd name="connsiteX15" fmla="*/ 2461 w 11106654"/>
              <a:gd name="connsiteY15" fmla="*/ 1913966 h 2123222"/>
              <a:gd name="connsiteX16" fmla="*/ 18394 w 11106654"/>
              <a:gd name="connsiteY16" fmla="*/ 976143 h 2123222"/>
              <a:gd name="connsiteX0" fmla="*/ 18394 w 11106654"/>
              <a:gd name="connsiteY0" fmla="*/ 954149 h 2101228"/>
              <a:gd name="connsiteX1" fmla="*/ 1446051 w 11106654"/>
              <a:gd name="connsiteY1" fmla="*/ 1413431 h 2101228"/>
              <a:gd name="connsiteX2" fmla="*/ 4396713 w 11106654"/>
              <a:gd name="connsiteY2" fmla="*/ 155560 h 2101228"/>
              <a:gd name="connsiteX3" fmla="*/ 7949425 w 11106654"/>
              <a:gd name="connsiteY3" fmla="*/ 974501 h 2101228"/>
              <a:gd name="connsiteX4" fmla="*/ 11066957 w 11106654"/>
              <a:gd name="connsiteY4" fmla="*/ 382147 h 2101228"/>
              <a:gd name="connsiteX5" fmla="*/ 11078113 w 11106654"/>
              <a:gd name="connsiteY5" fmla="*/ 1878864 h 2101228"/>
              <a:gd name="connsiteX6" fmla="*/ 10219691 w 11106654"/>
              <a:gd name="connsiteY6" fmla="*/ 1792126 h 2101228"/>
              <a:gd name="connsiteX7" fmla="*/ 9120490 w 11106654"/>
              <a:gd name="connsiteY7" fmla="*/ 1831086 h 2101228"/>
              <a:gd name="connsiteX8" fmla="*/ 8019573 w 11106654"/>
              <a:gd name="connsiteY8" fmla="*/ 1954215 h 2101228"/>
              <a:gd name="connsiteX9" fmla="*/ 7029271 w 11106654"/>
              <a:gd name="connsiteY9" fmla="*/ 1925811 h 2101228"/>
              <a:gd name="connsiteX10" fmla="*/ 6080262 w 11106654"/>
              <a:gd name="connsiteY10" fmla="*/ 1859957 h 2101228"/>
              <a:gd name="connsiteX11" fmla="*/ 4493194 w 11106654"/>
              <a:gd name="connsiteY11" fmla="*/ 1838627 h 2101228"/>
              <a:gd name="connsiteX12" fmla="*/ 3434958 w 11106654"/>
              <a:gd name="connsiteY12" fmla="*/ 1868590 h 2101228"/>
              <a:gd name="connsiteX13" fmla="*/ 2171250 w 11106654"/>
              <a:gd name="connsiteY13" fmla="*/ 1888686 h 2101228"/>
              <a:gd name="connsiteX14" fmla="*/ 1103229 w 11106654"/>
              <a:gd name="connsiteY14" fmla="*/ 1894457 h 2101228"/>
              <a:gd name="connsiteX15" fmla="*/ 2461 w 11106654"/>
              <a:gd name="connsiteY15" fmla="*/ 1891972 h 2101228"/>
              <a:gd name="connsiteX16" fmla="*/ 18394 w 11106654"/>
              <a:gd name="connsiteY16" fmla="*/ 954149 h 2101228"/>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60090 h 1207169"/>
              <a:gd name="connsiteX1" fmla="*/ 1446051 w 11106654"/>
              <a:gd name="connsiteY1" fmla="*/ 519372 h 1207169"/>
              <a:gd name="connsiteX2" fmla="*/ 4408410 w 11106654"/>
              <a:gd name="connsiteY2" fmla="*/ 603413 h 1207169"/>
              <a:gd name="connsiteX3" fmla="*/ 8253540 w 11106654"/>
              <a:gd name="connsiteY3" fmla="*/ 567331 h 1207169"/>
              <a:gd name="connsiteX4" fmla="*/ 11066957 w 11106654"/>
              <a:gd name="connsiteY4" fmla="*/ 105605 h 1207169"/>
              <a:gd name="connsiteX5" fmla="*/ 11078113 w 11106654"/>
              <a:gd name="connsiteY5" fmla="*/ 984805 h 1207169"/>
              <a:gd name="connsiteX6" fmla="*/ 10219691 w 11106654"/>
              <a:gd name="connsiteY6" fmla="*/ 898067 h 1207169"/>
              <a:gd name="connsiteX7" fmla="*/ 9120490 w 11106654"/>
              <a:gd name="connsiteY7" fmla="*/ 937027 h 1207169"/>
              <a:gd name="connsiteX8" fmla="*/ 8019573 w 11106654"/>
              <a:gd name="connsiteY8" fmla="*/ 1060156 h 1207169"/>
              <a:gd name="connsiteX9" fmla="*/ 7029271 w 11106654"/>
              <a:gd name="connsiteY9" fmla="*/ 1031752 h 1207169"/>
              <a:gd name="connsiteX10" fmla="*/ 6080262 w 11106654"/>
              <a:gd name="connsiteY10" fmla="*/ 965898 h 1207169"/>
              <a:gd name="connsiteX11" fmla="*/ 4493194 w 11106654"/>
              <a:gd name="connsiteY11" fmla="*/ 944568 h 1207169"/>
              <a:gd name="connsiteX12" fmla="*/ 3434958 w 11106654"/>
              <a:gd name="connsiteY12" fmla="*/ 974531 h 1207169"/>
              <a:gd name="connsiteX13" fmla="*/ 2171250 w 11106654"/>
              <a:gd name="connsiteY13" fmla="*/ 994627 h 1207169"/>
              <a:gd name="connsiteX14" fmla="*/ 1103229 w 11106654"/>
              <a:gd name="connsiteY14" fmla="*/ 1000398 h 1207169"/>
              <a:gd name="connsiteX15" fmla="*/ 2461 w 11106654"/>
              <a:gd name="connsiteY15" fmla="*/ 997913 h 1207169"/>
              <a:gd name="connsiteX16" fmla="*/ 18394 w 11106654"/>
              <a:gd name="connsiteY16" fmla="*/ 60090 h 1207169"/>
              <a:gd name="connsiteX0" fmla="*/ 18394 w 11106654"/>
              <a:gd name="connsiteY0" fmla="*/ 60824 h 1207903"/>
              <a:gd name="connsiteX1" fmla="*/ 1446051 w 11106654"/>
              <a:gd name="connsiteY1" fmla="*/ 520106 h 1207903"/>
              <a:gd name="connsiteX2" fmla="*/ 4408410 w 11106654"/>
              <a:gd name="connsiteY2" fmla="*/ 604147 h 1207903"/>
              <a:gd name="connsiteX3" fmla="*/ 8253540 w 11106654"/>
              <a:gd name="connsiteY3" fmla="*/ 568065 h 1207903"/>
              <a:gd name="connsiteX4" fmla="*/ 11066957 w 11106654"/>
              <a:gd name="connsiteY4" fmla="*/ 106339 h 1207903"/>
              <a:gd name="connsiteX5" fmla="*/ 11078113 w 11106654"/>
              <a:gd name="connsiteY5" fmla="*/ 985539 h 1207903"/>
              <a:gd name="connsiteX6" fmla="*/ 10219691 w 11106654"/>
              <a:gd name="connsiteY6" fmla="*/ 898801 h 1207903"/>
              <a:gd name="connsiteX7" fmla="*/ 9120490 w 11106654"/>
              <a:gd name="connsiteY7" fmla="*/ 937761 h 1207903"/>
              <a:gd name="connsiteX8" fmla="*/ 8019573 w 11106654"/>
              <a:gd name="connsiteY8" fmla="*/ 1060890 h 1207903"/>
              <a:gd name="connsiteX9" fmla="*/ 7029271 w 11106654"/>
              <a:gd name="connsiteY9" fmla="*/ 1032486 h 1207903"/>
              <a:gd name="connsiteX10" fmla="*/ 6080262 w 11106654"/>
              <a:gd name="connsiteY10" fmla="*/ 966632 h 1207903"/>
              <a:gd name="connsiteX11" fmla="*/ 4493194 w 11106654"/>
              <a:gd name="connsiteY11" fmla="*/ 945302 h 1207903"/>
              <a:gd name="connsiteX12" fmla="*/ 3434958 w 11106654"/>
              <a:gd name="connsiteY12" fmla="*/ 975265 h 1207903"/>
              <a:gd name="connsiteX13" fmla="*/ 2171250 w 11106654"/>
              <a:gd name="connsiteY13" fmla="*/ 995361 h 1207903"/>
              <a:gd name="connsiteX14" fmla="*/ 1103229 w 11106654"/>
              <a:gd name="connsiteY14" fmla="*/ 1001132 h 1207903"/>
              <a:gd name="connsiteX15" fmla="*/ 2461 w 11106654"/>
              <a:gd name="connsiteY15" fmla="*/ 998647 h 1207903"/>
              <a:gd name="connsiteX16" fmla="*/ 18394 w 11106654"/>
              <a:gd name="connsiteY16"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9120490 w 11103954"/>
              <a:gd name="connsiteY6" fmla="*/ 937027 h 1207169"/>
              <a:gd name="connsiteX7" fmla="*/ 8019573 w 11103954"/>
              <a:gd name="connsiteY7" fmla="*/ 1060156 h 1207169"/>
              <a:gd name="connsiteX8" fmla="*/ 7029271 w 11103954"/>
              <a:gd name="connsiteY8" fmla="*/ 1031752 h 1207169"/>
              <a:gd name="connsiteX9" fmla="*/ 6080262 w 11103954"/>
              <a:gd name="connsiteY9" fmla="*/ 965898 h 1207169"/>
              <a:gd name="connsiteX10" fmla="*/ 4493194 w 11103954"/>
              <a:gd name="connsiteY10" fmla="*/ 944568 h 1207169"/>
              <a:gd name="connsiteX11" fmla="*/ 3434958 w 11103954"/>
              <a:gd name="connsiteY11" fmla="*/ 974531 h 1207169"/>
              <a:gd name="connsiteX12" fmla="*/ 2171250 w 11103954"/>
              <a:gd name="connsiteY12" fmla="*/ 994627 h 1207169"/>
              <a:gd name="connsiteX13" fmla="*/ 1103229 w 11103954"/>
              <a:gd name="connsiteY13" fmla="*/ 1000398 h 1207169"/>
              <a:gd name="connsiteX14" fmla="*/ 2461 w 11103954"/>
              <a:gd name="connsiteY14" fmla="*/ 997913 h 1207169"/>
              <a:gd name="connsiteX15" fmla="*/ 18394 w 11103954"/>
              <a:gd name="connsiteY15"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64153 w 11118049"/>
              <a:gd name="connsiteY0" fmla="*/ 141113 h 920057"/>
              <a:gd name="connsiteX1" fmla="*/ 1445022 w 11118049"/>
              <a:gd name="connsiteY1" fmla="*/ 232260 h 920057"/>
              <a:gd name="connsiteX2" fmla="*/ 8252511 w 11118049"/>
              <a:gd name="connsiteY2" fmla="*/ 280219 h 920057"/>
              <a:gd name="connsiteX3" fmla="*/ 11101018 w 11118049"/>
              <a:gd name="connsiteY3" fmla="*/ 269754 h 920057"/>
              <a:gd name="connsiteX4" fmla="*/ 11077084 w 11118049"/>
              <a:gd name="connsiteY4" fmla="*/ 697693 h 920057"/>
              <a:gd name="connsiteX5" fmla="*/ 10218662 w 11118049"/>
              <a:gd name="connsiteY5" fmla="*/ 610955 h 920057"/>
              <a:gd name="connsiteX6" fmla="*/ 8018544 w 11118049"/>
              <a:gd name="connsiteY6" fmla="*/ 773044 h 920057"/>
              <a:gd name="connsiteX7" fmla="*/ 7028242 w 11118049"/>
              <a:gd name="connsiteY7" fmla="*/ 744640 h 920057"/>
              <a:gd name="connsiteX8" fmla="*/ 6079233 w 11118049"/>
              <a:gd name="connsiteY8" fmla="*/ 678786 h 920057"/>
              <a:gd name="connsiteX9" fmla="*/ 4492165 w 11118049"/>
              <a:gd name="connsiteY9" fmla="*/ 657456 h 920057"/>
              <a:gd name="connsiteX10" fmla="*/ 3433929 w 11118049"/>
              <a:gd name="connsiteY10" fmla="*/ 687419 h 920057"/>
              <a:gd name="connsiteX11" fmla="*/ 2170221 w 11118049"/>
              <a:gd name="connsiteY11" fmla="*/ 707515 h 920057"/>
              <a:gd name="connsiteX12" fmla="*/ 1102200 w 11118049"/>
              <a:gd name="connsiteY12" fmla="*/ 713286 h 920057"/>
              <a:gd name="connsiteX13" fmla="*/ 1432 w 11118049"/>
              <a:gd name="connsiteY13" fmla="*/ 710801 h 920057"/>
              <a:gd name="connsiteX14" fmla="*/ 64153 w 11118049"/>
              <a:gd name="connsiteY14" fmla="*/ 141113 h 920057"/>
              <a:gd name="connsiteX0" fmla="*/ 63818 w 11117714"/>
              <a:gd name="connsiteY0" fmla="*/ 141113 h 920057"/>
              <a:gd name="connsiteX1" fmla="*/ 1444687 w 11117714"/>
              <a:gd name="connsiteY1" fmla="*/ 232260 h 920057"/>
              <a:gd name="connsiteX2" fmla="*/ 8252176 w 11117714"/>
              <a:gd name="connsiteY2" fmla="*/ 280219 h 920057"/>
              <a:gd name="connsiteX3" fmla="*/ 11100683 w 11117714"/>
              <a:gd name="connsiteY3" fmla="*/ 269754 h 920057"/>
              <a:gd name="connsiteX4" fmla="*/ 11076749 w 11117714"/>
              <a:gd name="connsiteY4" fmla="*/ 697693 h 920057"/>
              <a:gd name="connsiteX5" fmla="*/ 10218327 w 11117714"/>
              <a:gd name="connsiteY5" fmla="*/ 610955 h 920057"/>
              <a:gd name="connsiteX6" fmla="*/ 8018209 w 11117714"/>
              <a:gd name="connsiteY6" fmla="*/ 773044 h 920057"/>
              <a:gd name="connsiteX7" fmla="*/ 7027907 w 11117714"/>
              <a:gd name="connsiteY7" fmla="*/ 744640 h 920057"/>
              <a:gd name="connsiteX8" fmla="*/ 6078898 w 11117714"/>
              <a:gd name="connsiteY8" fmla="*/ 678786 h 920057"/>
              <a:gd name="connsiteX9" fmla="*/ 4491830 w 11117714"/>
              <a:gd name="connsiteY9" fmla="*/ 657456 h 920057"/>
              <a:gd name="connsiteX10" fmla="*/ 3433594 w 11117714"/>
              <a:gd name="connsiteY10" fmla="*/ 687419 h 920057"/>
              <a:gd name="connsiteX11" fmla="*/ 2169886 w 11117714"/>
              <a:gd name="connsiteY11" fmla="*/ 707515 h 920057"/>
              <a:gd name="connsiteX12" fmla="*/ 1101865 w 11117714"/>
              <a:gd name="connsiteY12" fmla="*/ 713286 h 920057"/>
              <a:gd name="connsiteX13" fmla="*/ 1097 w 11117714"/>
              <a:gd name="connsiteY13" fmla="*/ 710801 h 920057"/>
              <a:gd name="connsiteX14" fmla="*/ 63818 w 11117714"/>
              <a:gd name="connsiteY14" fmla="*/ 141113 h 920057"/>
              <a:gd name="connsiteX0" fmla="*/ 0 w 11147471"/>
              <a:gd name="connsiteY0" fmla="*/ 123070 h 949515"/>
              <a:gd name="connsiteX1" fmla="*/ 1474444 w 11147471"/>
              <a:gd name="connsiteY1" fmla="*/ 261718 h 949515"/>
              <a:gd name="connsiteX2" fmla="*/ 8281933 w 11147471"/>
              <a:gd name="connsiteY2" fmla="*/ 309677 h 949515"/>
              <a:gd name="connsiteX3" fmla="*/ 11130440 w 11147471"/>
              <a:gd name="connsiteY3" fmla="*/ 299212 h 949515"/>
              <a:gd name="connsiteX4" fmla="*/ 11106506 w 11147471"/>
              <a:gd name="connsiteY4" fmla="*/ 727151 h 949515"/>
              <a:gd name="connsiteX5" fmla="*/ 10248084 w 11147471"/>
              <a:gd name="connsiteY5" fmla="*/ 640413 h 949515"/>
              <a:gd name="connsiteX6" fmla="*/ 8047966 w 11147471"/>
              <a:gd name="connsiteY6" fmla="*/ 802502 h 949515"/>
              <a:gd name="connsiteX7" fmla="*/ 7057664 w 11147471"/>
              <a:gd name="connsiteY7" fmla="*/ 774098 h 949515"/>
              <a:gd name="connsiteX8" fmla="*/ 6108655 w 11147471"/>
              <a:gd name="connsiteY8" fmla="*/ 708244 h 949515"/>
              <a:gd name="connsiteX9" fmla="*/ 4521587 w 11147471"/>
              <a:gd name="connsiteY9" fmla="*/ 686914 h 949515"/>
              <a:gd name="connsiteX10" fmla="*/ 3463351 w 11147471"/>
              <a:gd name="connsiteY10" fmla="*/ 716877 h 949515"/>
              <a:gd name="connsiteX11" fmla="*/ 2199643 w 11147471"/>
              <a:gd name="connsiteY11" fmla="*/ 736973 h 949515"/>
              <a:gd name="connsiteX12" fmla="*/ 1131622 w 11147471"/>
              <a:gd name="connsiteY12" fmla="*/ 742744 h 949515"/>
              <a:gd name="connsiteX13" fmla="*/ 30854 w 11147471"/>
              <a:gd name="connsiteY13" fmla="*/ 740259 h 949515"/>
              <a:gd name="connsiteX14" fmla="*/ 0 w 11147471"/>
              <a:gd name="connsiteY14" fmla="*/ 123070 h 949515"/>
              <a:gd name="connsiteX0" fmla="*/ 0 w 11147471"/>
              <a:gd name="connsiteY0" fmla="*/ 90372 h 916817"/>
              <a:gd name="connsiteX1" fmla="*/ 994878 w 11147471"/>
              <a:gd name="connsiteY1" fmla="*/ 347774 h 916817"/>
              <a:gd name="connsiteX2" fmla="*/ 8281933 w 11147471"/>
              <a:gd name="connsiteY2" fmla="*/ 276979 h 916817"/>
              <a:gd name="connsiteX3" fmla="*/ 11130440 w 11147471"/>
              <a:gd name="connsiteY3" fmla="*/ 266514 h 916817"/>
              <a:gd name="connsiteX4" fmla="*/ 11106506 w 11147471"/>
              <a:gd name="connsiteY4" fmla="*/ 694453 h 916817"/>
              <a:gd name="connsiteX5" fmla="*/ 10248084 w 11147471"/>
              <a:gd name="connsiteY5" fmla="*/ 607715 h 916817"/>
              <a:gd name="connsiteX6" fmla="*/ 8047966 w 11147471"/>
              <a:gd name="connsiteY6" fmla="*/ 769804 h 916817"/>
              <a:gd name="connsiteX7" fmla="*/ 7057664 w 11147471"/>
              <a:gd name="connsiteY7" fmla="*/ 741400 h 916817"/>
              <a:gd name="connsiteX8" fmla="*/ 6108655 w 11147471"/>
              <a:gd name="connsiteY8" fmla="*/ 675546 h 916817"/>
              <a:gd name="connsiteX9" fmla="*/ 4521587 w 11147471"/>
              <a:gd name="connsiteY9" fmla="*/ 654216 h 916817"/>
              <a:gd name="connsiteX10" fmla="*/ 3463351 w 11147471"/>
              <a:gd name="connsiteY10" fmla="*/ 684179 h 916817"/>
              <a:gd name="connsiteX11" fmla="*/ 2199643 w 11147471"/>
              <a:gd name="connsiteY11" fmla="*/ 704275 h 916817"/>
              <a:gd name="connsiteX12" fmla="*/ 1131622 w 11147471"/>
              <a:gd name="connsiteY12" fmla="*/ 710046 h 916817"/>
              <a:gd name="connsiteX13" fmla="*/ 30854 w 11147471"/>
              <a:gd name="connsiteY13" fmla="*/ 707561 h 916817"/>
              <a:gd name="connsiteX14" fmla="*/ 0 w 11147471"/>
              <a:gd name="connsiteY14" fmla="*/ 90372 h 916817"/>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1157464 w 11173313"/>
              <a:gd name="connsiteY12" fmla="*/ 653641 h 860412"/>
              <a:gd name="connsiteX13" fmla="*/ 56696 w 11173313"/>
              <a:gd name="connsiteY13" fmla="*/ 651156 h 860412"/>
              <a:gd name="connsiteX14" fmla="*/ 25842 w 11173313"/>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2619"/>
              <a:gd name="connsiteX1" fmla="*/ 1020720 w 11173313"/>
              <a:gd name="connsiteY1" fmla="*/ 291369 h 862619"/>
              <a:gd name="connsiteX2" fmla="*/ 8307775 w 11173313"/>
              <a:gd name="connsiteY2" fmla="*/ 220574 h 862619"/>
              <a:gd name="connsiteX3" fmla="*/ 11156282 w 11173313"/>
              <a:gd name="connsiteY3" fmla="*/ 210109 h 862619"/>
              <a:gd name="connsiteX4" fmla="*/ 11132348 w 11173313"/>
              <a:gd name="connsiteY4" fmla="*/ 638048 h 862619"/>
              <a:gd name="connsiteX5" fmla="*/ 10273926 w 11173313"/>
              <a:gd name="connsiteY5" fmla="*/ 551310 h 862619"/>
              <a:gd name="connsiteX6" fmla="*/ 8073808 w 11173313"/>
              <a:gd name="connsiteY6" fmla="*/ 713399 h 862619"/>
              <a:gd name="connsiteX7" fmla="*/ 7083506 w 11173313"/>
              <a:gd name="connsiteY7" fmla="*/ 684995 h 862619"/>
              <a:gd name="connsiteX8" fmla="*/ 6134497 w 11173313"/>
              <a:gd name="connsiteY8" fmla="*/ 619141 h 862619"/>
              <a:gd name="connsiteX9" fmla="*/ 4547429 w 11173313"/>
              <a:gd name="connsiteY9" fmla="*/ 597811 h 862619"/>
              <a:gd name="connsiteX10" fmla="*/ 3489193 w 11173313"/>
              <a:gd name="connsiteY10" fmla="*/ 627774 h 862619"/>
              <a:gd name="connsiteX11" fmla="*/ 1839494 w 11173313"/>
              <a:gd name="connsiteY11" fmla="*/ 659745 h 862619"/>
              <a:gd name="connsiteX12" fmla="*/ 56696 w 11173313"/>
              <a:gd name="connsiteY12" fmla="*/ 651156 h 862619"/>
              <a:gd name="connsiteX13" fmla="*/ 25842 w 11173313"/>
              <a:gd name="connsiteY13" fmla="*/ 33967 h 862619"/>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155299 w 11302770"/>
              <a:gd name="connsiteY0" fmla="*/ 33967 h 884765"/>
              <a:gd name="connsiteX1" fmla="*/ 1150177 w 11302770"/>
              <a:gd name="connsiteY1" fmla="*/ 291369 h 884765"/>
              <a:gd name="connsiteX2" fmla="*/ 8437232 w 11302770"/>
              <a:gd name="connsiteY2" fmla="*/ 220574 h 884765"/>
              <a:gd name="connsiteX3" fmla="*/ 11285739 w 11302770"/>
              <a:gd name="connsiteY3" fmla="*/ 210109 h 884765"/>
              <a:gd name="connsiteX4" fmla="*/ 11261805 w 11302770"/>
              <a:gd name="connsiteY4" fmla="*/ 638048 h 884765"/>
              <a:gd name="connsiteX5" fmla="*/ 10836162 w 11302770"/>
              <a:gd name="connsiteY5" fmla="*/ 658188 h 884765"/>
              <a:gd name="connsiteX6" fmla="*/ 8203265 w 11302770"/>
              <a:gd name="connsiteY6" fmla="*/ 713399 h 884765"/>
              <a:gd name="connsiteX7" fmla="*/ 7212963 w 11302770"/>
              <a:gd name="connsiteY7" fmla="*/ 684995 h 884765"/>
              <a:gd name="connsiteX8" fmla="*/ 6263954 w 11302770"/>
              <a:gd name="connsiteY8" fmla="*/ 619141 h 884765"/>
              <a:gd name="connsiteX9" fmla="*/ 4676886 w 11302770"/>
              <a:gd name="connsiteY9" fmla="*/ 597811 h 884765"/>
              <a:gd name="connsiteX10" fmla="*/ 1968951 w 11302770"/>
              <a:gd name="connsiteY10" fmla="*/ 659745 h 884765"/>
              <a:gd name="connsiteX11" fmla="*/ 186153 w 11302770"/>
              <a:gd name="connsiteY11" fmla="*/ 651156 h 884765"/>
              <a:gd name="connsiteX12" fmla="*/ 155299 w 11302770"/>
              <a:gd name="connsiteY12" fmla="*/ 33967 h 884765"/>
              <a:gd name="connsiteX0" fmla="*/ 155299 w 11302770"/>
              <a:gd name="connsiteY0" fmla="*/ 33967 h 1049485"/>
              <a:gd name="connsiteX1" fmla="*/ 1150177 w 11302770"/>
              <a:gd name="connsiteY1" fmla="*/ 291369 h 1049485"/>
              <a:gd name="connsiteX2" fmla="*/ 8437232 w 11302770"/>
              <a:gd name="connsiteY2" fmla="*/ 220574 h 1049485"/>
              <a:gd name="connsiteX3" fmla="*/ 11285739 w 11302770"/>
              <a:gd name="connsiteY3" fmla="*/ 210109 h 1049485"/>
              <a:gd name="connsiteX4" fmla="*/ 11261805 w 11302770"/>
              <a:gd name="connsiteY4" fmla="*/ 638048 h 1049485"/>
              <a:gd name="connsiteX5" fmla="*/ 10836162 w 11302770"/>
              <a:gd name="connsiteY5" fmla="*/ 658188 h 1049485"/>
              <a:gd name="connsiteX6" fmla="*/ 8203265 w 11302770"/>
              <a:gd name="connsiteY6" fmla="*/ 713399 h 1049485"/>
              <a:gd name="connsiteX7" fmla="*/ 7212963 w 11302770"/>
              <a:gd name="connsiteY7" fmla="*/ 684995 h 1049485"/>
              <a:gd name="connsiteX8" fmla="*/ 6263954 w 11302770"/>
              <a:gd name="connsiteY8" fmla="*/ 619141 h 1049485"/>
              <a:gd name="connsiteX9" fmla="*/ 4676886 w 11302770"/>
              <a:gd name="connsiteY9" fmla="*/ 597811 h 1049485"/>
              <a:gd name="connsiteX10" fmla="*/ 1968951 w 11302770"/>
              <a:gd name="connsiteY10" fmla="*/ 659745 h 1049485"/>
              <a:gd name="connsiteX11" fmla="*/ 186153 w 11302770"/>
              <a:gd name="connsiteY11" fmla="*/ 651156 h 1049485"/>
              <a:gd name="connsiteX12" fmla="*/ 155299 w 11302770"/>
              <a:gd name="connsiteY12" fmla="*/ 33967 h 1049485"/>
              <a:gd name="connsiteX0" fmla="*/ 220635 w 11368106"/>
              <a:gd name="connsiteY0" fmla="*/ 33967 h 884765"/>
              <a:gd name="connsiteX1" fmla="*/ 1215513 w 11368106"/>
              <a:gd name="connsiteY1" fmla="*/ 291369 h 884765"/>
              <a:gd name="connsiteX2" fmla="*/ 8502568 w 11368106"/>
              <a:gd name="connsiteY2" fmla="*/ 220574 h 884765"/>
              <a:gd name="connsiteX3" fmla="*/ 11351075 w 11368106"/>
              <a:gd name="connsiteY3" fmla="*/ 210109 h 884765"/>
              <a:gd name="connsiteX4" fmla="*/ 11327141 w 11368106"/>
              <a:gd name="connsiteY4" fmla="*/ 638048 h 884765"/>
              <a:gd name="connsiteX5" fmla="*/ 10901498 w 11368106"/>
              <a:gd name="connsiteY5" fmla="*/ 658188 h 884765"/>
              <a:gd name="connsiteX6" fmla="*/ 8268601 w 11368106"/>
              <a:gd name="connsiteY6" fmla="*/ 713399 h 884765"/>
              <a:gd name="connsiteX7" fmla="*/ 7278299 w 11368106"/>
              <a:gd name="connsiteY7" fmla="*/ 684995 h 884765"/>
              <a:gd name="connsiteX8" fmla="*/ 6329290 w 11368106"/>
              <a:gd name="connsiteY8" fmla="*/ 619141 h 884765"/>
              <a:gd name="connsiteX9" fmla="*/ 4742222 w 11368106"/>
              <a:gd name="connsiteY9" fmla="*/ 597811 h 884765"/>
              <a:gd name="connsiteX10" fmla="*/ 2034287 w 11368106"/>
              <a:gd name="connsiteY10" fmla="*/ 659745 h 884765"/>
              <a:gd name="connsiteX11" fmla="*/ 251489 w 11368106"/>
              <a:gd name="connsiteY11" fmla="*/ 651156 h 884765"/>
              <a:gd name="connsiteX12" fmla="*/ 220635 w 11368106"/>
              <a:gd name="connsiteY12" fmla="*/ 33967 h 884765"/>
              <a:gd name="connsiteX0" fmla="*/ 220635 w 11368106"/>
              <a:gd name="connsiteY0" fmla="*/ 33967 h 884765"/>
              <a:gd name="connsiteX1" fmla="*/ 1215513 w 11368106"/>
              <a:gd name="connsiteY1" fmla="*/ 291369 h 884765"/>
              <a:gd name="connsiteX2" fmla="*/ 8502568 w 11368106"/>
              <a:gd name="connsiteY2" fmla="*/ 220574 h 884765"/>
              <a:gd name="connsiteX3" fmla="*/ 11351075 w 11368106"/>
              <a:gd name="connsiteY3" fmla="*/ 210109 h 884765"/>
              <a:gd name="connsiteX4" fmla="*/ 11327141 w 11368106"/>
              <a:gd name="connsiteY4" fmla="*/ 638048 h 884765"/>
              <a:gd name="connsiteX5" fmla="*/ 10901498 w 11368106"/>
              <a:gd name="connsiteY5" fmla="*/ 658188 h 884765"/>
              <a:gd name="connsiteX6" fmla="*/ 8268601 w 11368106"/>
              <a:gd name="connsiteY6" fmla="*/ 713399 h 884765"/>
              <a:gd name="connsiteX7" fmla="*/ 7278299 w 11368106"/>
              <a:gd name="connsiteY7" fmla="*/ 684995 h 884765"/>
              <a:gd name="connsiteX8" fmla="*/ 6329290 w 11368106"/>
              <a:gd name="connsiteY8" fmla="*/ 619141 h 884765"/>
              <a:gd name="connsiteX9" fmla="*/ 4742222 w 11368106"/>
              <a:gd name="connsiteY9" fmla="*/ 597811 h 884765"/>
              <a:gd name="connsiteX10" fmla="*/ 2034287 w 11368106"/>
              <a:gd name="connsiteY10" fmla="*/ 659745 h 884765"/>
              <a:gd name="connsiteX11" fmla="*/ 251489 w 11368106"/>
              <a:gd name="connsiteY11" fmla="*/ 651156 h 884765"/>
              <a:gd name="connsiteX12" fmla="*/ 220635 w 11368106"/>
              <a:gd name="connsiteY12" fmla="*/ 33967 h 884765"/>
              <a:gd name="connsiteX0" fmla="*/ 123417 w 11270888"/>
              <a:gd name="connsiteY0" fmla="*/ 33967 h 884765"/>
              <a:gd name="connsiteX1" fmla="*/ 1118295 w 11270888"/>
              <a:gd name="connsiteY1" fmla="*/ 291369 h 884765"/>
              <a:gd name="connsiteX2" fmla="*/ 8405350 w 11270888"/>
              <a:gd name="connsiteY2" fmla="*/ 220574 h 884765"/>
              <a:gd name="connsiteX3" fmla="*/ 11253857 w 11270888"/>
              <a:gd name="connsiteY3" fmla="*/ 210109 h 884765"/>
              <a:gd name="connsiteX4" fmla="*/ 11229923 w 11270888"/>
              <a:gd name="connsiteY4" fmla="*/ 638048 h 884765"/>
              <a:gd name="connsiteX5" fmla="*/ 10804280 w 11270888"/>
              <a:gd name="connsiteY5" fmla="*/ 658188 h 884765"/>
              <a:gd name="connsiteX6" fmla="*/ 8171383 w 11270888"/>
              <a:gd name="connsiteY6" fmla="*/ 713399 h 884765"/>
              <a:gd name="connsiteX7" fmla="*/ 7181081 w 11270888"/>
              <a:gd name="connsiteY7" fmla="*/ 684995 h 884765"/>
              <a:gd name="connsiteX8" fmla="*/ 6232072 w 11270888"/>
              <a:gd name="connsiteY8" fmla="*/ 619141 h 884765"/>
              <a:gd name="connsiteX9" fmla="*/ 4645004 w 11270888"/>
              <a:gd name="connsiteY9" fmla="*/ 597811 h 884765"/>
              <a:gd name="connsiteX10" fmla="*/ 1937069 w 11270888"/>
              <a:gd name="connsiteY10" fmla="*/ 659745 h 884765"/>
              <a:gd name="connsiteX11" fmla="*/ 154271 w 11270888"/>
              <a:gd name="connsiteY11" fmla="*/ 651156 h 884765"/>
              <a:gd name="connsiteX12" fmla="*/ 123417 w 11270888"/>
              <a:gd name="connsiteY12" fmla="*/ 33967 h 884765"/>
              <a:gd name="connsiteX0" fmla="*/ 123417 w 11270888"/>
              <a:gd name="connsiteY0" fmla="*/ 33967 h 884765"/>
              <a:gd name="connsiteX1" fmla="*/ 1118295 w 11270888"/>
              <a:gd name="connsiteY1" fmla="*/ 291369 h 884765"/>
              <a:gd name="connsiteX2" fmla="*/ 8405350 w 11270888"/>
              <a:gd name="connsiteY2" fmla="*/ 220574 h 884765"/>
              <a:gd name="connsiteX3" fmla="*/ 11253857 w 11270888"/>
              <a:gd name="connsiteY3" fmla="*/ 210109 h 884765"/>
              <a:gd name="connsiteX4" fmla="*/ 11229923 w 11270888"/>
              <a:gd name="connsiteY4" fmla="*/ 638048 h 884765"/>
              <a:gd name="connsiteX5" fmla="*/ 10804280 w 11270888"/>
              <a:gd name="connsiteY5" fmla="*/ 658188 h 884765"/>
              <a:gd name="connsiteX6" fmla="*/ 8171383 w 11270888"/>
              <a:gd name="connsiteY6" fmla="*/ 713399 h 884765"/>
              <a:gd name="connsiteX7" fmla="*/ 7181081 w 11270888"/>
              <a:gd name="connsiteY7" fmla="*/ 684995 h 884765"/>
              <a:gd name="connsiteX8" fmla="*/ 6232072 w 11270888"/>
              <a:gd name="connsiteY8" fmla="*/ 619141 h 884765"/>
              <a:gd name="connsiteX9" fmla="*/ 4645004 w 11270888"/>
              <a:gd name="connsiteY9" fmla="*/ 597811 h 884765"/>
              <a:gd name="connsiteX10" fmla="*/ 1937069 w 11270888"/>
              <a:gd name="connsiteY10" fmla="*/ 659745 h 884765"/>
              <a:gd name="connsiteX11" fmla="*/ 154271 w 11270888"/>
              <a:gd name="connsiteY11" fmla="*/ 651156 h 884765"/>
              <a:gd name="connsiteX12" fmla="*/ 123417 w 11270888"/>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6161924 w 11200740"/>
              <a:gd name="connsiteY7" fmla="*/ 619141 h 884765"/>
              <a:gd name="connsiteX8" fmla="*/ 4574856 w 11200740"/>
              <a:gd name="connsiteY8" fmla="*/ 597811 h 884765"/>
              <a:gd name="connsiteX9" fmla="*/ 1866921 w 11200740"/>
              <a:gd name="connsiteY9" fmla="*/ 659745 h 884765"/>
              <a:gd name="connsiteX10" fmla="*/ 84123 w 11200740"/>
              <a:gd name="connsiteY10" fmla="*/ 651156 h 884765"/>
              <a:gd name="connsiteX11" fmla="*/ 53269 w 11200740"/>
              <a:gd name="connsiteY11"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4574856 w 11200740"/>
              <a:gd name="connsiteY7" fmla="*/ 59781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67464"/>
              <a:gd name="connsiteX1" fmla="*/ 1048147 w 11200740"/>
              <a:gd name="connsiteY1" fmla="*/ 291369 h 867464"/>
              <a:gd name="connsiteX2" fmla="*/ 8335202 w 11200740"/>
              <a:gd name="connsiteY2" fmla="*/ 220574 h 867464"/>
              <a:gd name="connsiteX3" fmla="*/ 11183709 w 11200740"/>
              <a:gd name="connsiteY3" fmla="*/ 210109 h 867464"/>
              <a:gd name="connsiteX4" fmla="*/ 11159775 w 11200740"/>
              <a:gd name="connsiteY4" fmla="*/ 638048 h 867464"/>
              <a:gd name="connsiteX5" fmla="*/ 10734132 w 11200740"/>
              <a:gd name="connsiteY5" fmla="*/ 658188 h 867464"/>
              <a:gd name="connsiteX6" fmla="*/ 8101235 w 11200740"/>
              <a:gd name="connsiteY6" fmla="*/ 713399 h 867464"/>
              <a:gd name="connsiteX7" fmla="*/ 5338450 w 11200740"/>
              <a:gd name="connsiteY7" fmla="*/ 607751 h 867464"/>
              <a:gd name="connsiteX8" fmla="*/ 1866921 w 11200740"/>
              <a:gd name="connsiteY8" fmla="*/ 659745 h 867464"/>
              <a:gd name="connsiteX9" fmla="*/ 84123 w 11200740"/>
              <a:gd name="connsiteY9" fmla="*/ 651156 h 867464"/>
              <a:gd name="connsiteX10" fmla="*/ 53269 w 11200740"/>
              <a:gd name="connsiteY10" fmla="*/ 33967 h 86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00740" h="867464">
                <a:moveTo>
                  <a:pt x="53269" y="33967"/>
                </a:moveTo>
                <a:cubicBezTo>
                  <a:pt x="412995" y="-46095"/>
                  <a:pt x="978105" y="153161"/>
                  <a:pt x="1048147" y="291369"/>
                </a:cubicBezTo>
                <a:cubicBezTo>
                  <a:pt x="2315400" y="-15976"/>
                  <a:pt x="7492007" y="-137977"/>
                  <a:pt x="8335202" y="220574"/>
                </a:cubicBezTo>
                <a:cubicBezTo>
                  <a:pt x="9596884" y="-158805"/>
                  <a:pt x="10746542" y="28515"/>
                  <a:pt x="11183709" y="210109"/>
                </a:cubicBezTo>
                <a:cubicBezTo>
                  <a:pt x="11196869" y="533524"/>
                  <a:pt x="11223914" y="557466"/>
                  <a:pt x="11159775" y="638048"/>
                </a:cubicBezTo>
                <a:cubicBezTo>
                  <a:pt x="11047623" y="795696"/>
                  <a:pt x="10829212" y="736785"/>
                  <a:pt x="10734132" y="658188"/>
                </a:cubicBezTo>
                <a:cubicBezTo>
                  <a:pt x="10575276" y="837002"/>
                  <a:pt x="8934162" y="995746"/>
                  <a:pt x="8101235" y="713399"/>
                </a:cubicBezTo>
                <a:cubicBezTo>
                  <a:pt x="7407537" y="802727"/>
                  <a:pt x="5809701" y="845293"/>
                  <a:pt x="5338450" y="607751"/>
                </a:cubicBezTo>
                <a:cubicBezTo>
                  <a:pt x="5102183" y="768897"/>
                  <a:pt x="2814221" y="995239"/>
                  <a:pt x="1866921" y="659745"/>
                </a:cubicBezTo>
                <a:cubicBezTo>
                  <a:pt x="1119388" y="924899"/>
                  <a:pt x="304396" y="733465"/>
                  <a:pt x="84123" y="651156"/>
                </a:cubicBezTo>
                <a:cubicBezTo>
                  <a:pt x="20484" y="608602"/>
                  <a:pt x="-51927" y="203481"/>
                  <a:pt x="53269" y="33967"/>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4" name="Date Placeholder 1"/>
          <p:cNvSpPr>
            <a:spLocks noGrp="1"/>
          </p:cNvSpPr>
          <p:nvPr>
            <p:ph type="dt" sz="half" idx="10"/>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455C5D23-EA98-43E2-9E5D-491766683F14}" type="datetimeFigureOut">
              <a:rPr lang="en-US"/>
              <a:pPr>
                <a:defRPr/>
              </a:pPr>
              <a:t>9/13/2025</a:t>
            </a:fld>
            <a:endParaRPr lang="en-US"/>
          </a:p>
        </p:txBody>
      </p:sp>
      <p:sp>
        <p:nvSpPr>
          <p:cNvPr id="5" name="Footer Placeholder 2"/>
          <p:cNvSpPr>
            <a:spLocks noGrp="1"/>
          </p:cNvSpPr>
          <p:nvPr>
            <p:ph type="ftr" sz="quarter" idx="11"/>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endParaRPr lang="en-US"/>
          </a:p>
        </p:txBody>
      </p:sp>
      <p:sp>
        <p:nvSpPr>
          <p:cNvPr id="6" name="Slide Number Placeholder 3"/>
          <p:cNvSpPr>
            <a:spLocks noGrp="1"/>
          </p:cNvSpPr>
          <p:nvPr>
            <p:ph type="sldNum" sz="quarter" idx="12"/>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57F3ED19-92D6-44AB-88DA-995A23FB1ADF}" type="slidenum">
              <a:rPr lang="en-US"/>
              <a:pPr>
                <a:defRPr/>
              </a:pPr>
              <a:t>‹#›</a:t>
            </a:fld>
            <a:endParaRPr lang="en-US"/>
          </a:p>
        </p:txBody>
      </p:sp>
    </p:spTree>
    <p:extLst>
      <p:ext uri="{BB962C8B-B14F-4D97-AF65-F5344CB8AC3E}">
        <p14:creationId xmlns:p14="http://schemas.microsoft.com/office/powerpoint/2010/main" val="4066804242"/>
      </p:ext>
    </p:extLst>
  </p:cSld>
  <p:clrMapOvr>
    <a:masterClrMapping/>
  </p:clrMapOvr>
  <p:transition spd="med">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Freeform 4"/>
          <p:cNvSpPr/>
          <p:nvPr/>
        </p:nvSpPr>
        <p:spPr>
          <a:xfrm>
            <a:off x="301628" y="4367213"/>
            <a:ext cx="8507413" cy="663179"/>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050064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196310"/>
              <a:gd name="connsiteX1" fmla="*/ 1470789 w 11107999"/>
              <a:gd name="connsiteY1" fmla="*/ 573169 h 2196310"/>
              <a:gd name="connsiteX2" fmla="*/ 4398058 w 11107999"/>
              <a:gd name="connsiteY2" fmla="*/ 241574 h 2196310"/>
              <a:gd name="connsiteX3" fmla="*/ 7950770 w 11107999"/>
              <a:gd name="connsiteY3" fmla="*/ 1060515 h 2196310"/>
              <a:gd name="connsiteX4" fmla="*/ 11068302 w 11107999"/>
              <a:gd name="connsiteY4" fmla="*/ 468161 h 2196310"/>
              <a:gd name="connsiteX5" fmla="*/ 11079458 w 11107999"/>
              <a:gd name="connsiteY5" fmla="*/ 1964878 h 2196310"/>
              <a:gd name="connsiteX6" fmla="*/ 10221036 w 11107999"/>
              <a:gd name="connsiteY6" fmla="*/ 1878140 h 2196310"/>
              <a:gd name="connsiteX7" fmla="*/ 9121835 w 11107999"/>
              <a:gd name="connsiteY7" fmla="*/ 1917100 h 2196310"/>
              <a:gd name="connsiteX8" fmla="*/ 8020918 w 11107999"/>
              <a:gd name="connsiteY8" fmla="*/ 2040229 h 2196310"/>
              <a:gd name="connsiteX9" fmla="*/ 7030616 w 11107999"/>
              <a:gd name="connsiteY9" fmla="*/ 2011825 h 2196310"/>
              <a:gd name="connsiteX10" fmla="*/ 6081607 w 11107999"/>
              <a:gd name="connsiteY10" fmla="*/ 1945971 h 2196310"/>
              <a:gd name="connsiteX11" fmla="*/ 4494539 w 11107999"/>
              <a:gd name="connsiteY11" fmla="*/ 1924641 h 2196310"/>
              <a:gd name="connsiteX12" fmla="*/ 3436303 w 11107999"/>
              <a:gd name="connsiteY12" fmla="*/ 1954604 h 2196310"/>
              <a:gd name="connsiteX13" fmla="*/ 1833389 w 11107999"/>
              <a:gd name="connsiteY13" fmla="*/ 1998451 h 2196310"/>
              <a:gd name="connsiteX14" fmla="*/ 788762 w 11107999"/>
              <a:gd name="connsiteY14" fmla="*/ 1921094 h 2196310"/>
              <a:gd name="connsiteX15" fmla="*/ 3806 w 11107999"/>
              <a:gd name="connsiteY15" fmla="*/ 1977986 h 2196310"/>
              <a:gd name="connsiteX16" fmla="*/ 8042 w 11107999"/>
              <a:gd name="connsiteY16" fmla="*/ 54511 h 2196310"/>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788762 w 11107999"/>
              <a:gd name="connsiteY14" fmla="*/ 1921094 h 2187242"/>
              <a:gd name="connsiteX15" fmla="*/ 3806 w 11107999"/>
              <a:gd name="connsiteY15" fmla="*/ 1977986 h 2187242"/>
              <a:gd name="connsiteX16" fmla="*/ 8042 w 11107999"/>
              <a:gd name="connsiteY16" fmla="*/ 54511 h 2187242"/>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1104574 w 11107999"/>
              <a:gd name="connsiteY14" fmla="*/ 1980471 h 2187242"/>
              <a:gd name="connsiteX15" fmla="*/ 3806 w 11107999"/>
              <a:gd name="connsiteY15" fmla="*/ 1977986 h 2187242"/>
              <a:gd name="connsiteX16" fmla="*/ 8042 w 11107999"/>
              <a:gd name="connsiteY16" fmla="*/ 54511 h 2187242"/>
              <a:gd name="connsiteX0" fmla="*/ 18905 w 11107165"/>
              <a:gd name="connsiteY0" fmla="*/ 976143 h 2123222"/>
              <a:gd name="connsiteX1" fmla="*/ 1469955 w 11107165"/>
              <a:gd name="connsiteY1" fmla="*/ 509149 h 2123222"/>
              <a:gd name="connsiteX2" fmla="*/ 4397224 w 11107165"/>
              <a:gd name="connsiteY2" fmla="*/ 177554 h 2123222"/>
              <a:gd name="connsiteX3" fmla="*/ 7949936 w 11107165"/>
              <a:gd name="connsiteY3" fmla="*/ 996495 h 2123222"/>
              <a:gd name="connsiteX4" fmla="*/ 11067468 w 11107165"/>
              <a:gd name="connsiteY4" fmla="*/ 404141 h 2123222"/>
              <a:gd name="connsiteX5" fmla="*/ 11078624 w 11107165"/>
              <a:gd name="connsiteY5" fmla="*/ 1900858 h 2123222"/>
              <a:gd name="connsiteX6" fmla="*/ 10220202 w 11107165"/>
              <a:gd name="connsiteY6" fmla="*/ 1814120 h 2123222"/>
              <a:gd name="connsiteX7" fmla="*/ 9121001 w 11107165"/>
              <a:gd name="connsiteY7" fmla="*/ 1853080 h 2123222"/>
              <a:gd name="connsiteX8" fmla="*/ 8020084 w 11107165"/>
              <a:gd name="connsiteY8" fmla="*/ 1976209 h 2123222"/>
              <a:gd name="connsiteX9" fmla="*/ 7029782 w 11107165"/>
              <a:gd name="connsiteY9" fmla="*/ 1947805 h 2123222"/>
              <a:gd name="connsiteX10" fmla="*/ 6080773 w 11107165"/>
              <a:gd name="connsiteY10" fmla="*/ 1881951 h 2123222"/>
              <a:gd name="connsiteX11" fmla="*/ 4493705 w 11107165"/>
              <a:gd name="connsiteY11" fmla="*/ 1860621 h 2123222"/>
              <a:gd name="connsiteX12" fmla="*/ 3435469 w 11107165"/>
              <a:gd name="connsiteY12" fmla="*/ 1890584 h 2123222"/>
              <a:gd name="connsiteX13" fmla="*/ 2171761 w 11107165"/>
              <a:gd name="connsiteY13" fmla="*/ 1910680 h 2123222"/>
              <a:gd name="connsiteX14" fmla="*/ 1103740 w 11107165"/>
              <a:gd name="connsiteY14" fmla="*/ 1916451 h 2123222"/>
              <a:gd name="connsiteX15" fmla="*/ 2972 w 11107165"/>
              <a:gd name="connsiteY15" fmla="*/ 1913966 h 2123222"/>
              <a:gd name="connsiteX16" fmla="*/ 18905 w 11107165"/>
              <a:gd name="connsiteY16" fmla="*/ 976143 h 2123222"/>
              <a:gd name="connsiteX0" fmla="*/ 18394 w 11106654"/>
              <a:gd name="connsiteY0" fmla="*/ 976143 h 2123222"/>
              <a:gd name="connsiteX1" fmla="*/ 1469444 w 11106654"/>
              <a:gd name="connsiteY1" fmla="*/ 509149 h 2123222"/>
              <a:gd name="connsiteX2" fmla="*/ 4396713 w 11106654"/>
              <a:gd name="connsiteY2" fmla="*/ 177554 h 2123222"/>
              <a:gd name="connsiteX3" fmla="*/ 7949425 w 11106654"/>
              <a:gd name="connsiteY3" fmla="*/ 996495 h 2123222"/>
              <a:gd name="connsiteX4" fmla="*/ 11066957 w 11106654"/>
              <a:gd name="connsiteY4" fmla="*/ 404141 h 2123222"/>
              <a:gd name="connsiteX5" fmla="*/ 11078113 w 11106654"/>
              <a:gd name="connsiteY5" fmla="*/ 1900858 h 2123222"/>
              <a:gd name="connsiteX6" fmla="*/ 10219691 w 11106654"/>
              <a:gd name="connsiteY6" fmla="*/ 1814120 h 2123222"/>
              <a:gd name="connsiteX7" fmla="*/ 9120490 w 11106654"/>
              <a:gd name="connsiteY7" fmla="*/ 1853080 h 2123222"/>
              <a:gd name="connsiteX8" fmla="*/ 8019573 w 11106654"/>
              <a:gd name="connsiteY8" fmla="*/ 1976209 h 2123222"/>
              <a:gd name="connsiteX9" fmla="*/ 7029271 w 11106654"/>
              <a:gd name="connsiteY9" fmla="*/ 1947805 h 2123222"/>
              <a:gd name="connsiteX10" fmla="*/ 6080262 w 11106654"/>
              <a:gd name="connsiteY10" fmla="*/ 1881951 h 2123222"/>
              <a:gd name="connsiteX11" fmla="*/ 4493194 w 11106654"/>
              <a:gd name="connsiteY11" fmla="*/ 1860621 h 2123222"/>
              <a:gd name="connsiteX12" fmla="*/ 3434958 w 11106654"/>
              <a:gd name="connsiteY12" fmla="*/ 1890584 h 2123222"/>
              <a:gd name="connsiteX13" fmla="*/ 2171250 w 11106654"/>
              <a:gd name="connsiteY13" fmla="*/ 1910680 h 2123222"/>
              <a:gd name="connsiteX14" fmla="*/ 1103229 w 11106654"/>
              <a:gd name="connsiteY14" fmla="*/ 1916451 h 2123222"/>
              <a:gd name="connsiteX15" fmla="*/ 2461 w 11106654"/>
              <a:gd name="connsiteY15" fmla="*/ 1913966 h 2123222"/>
              <a:gd name="connsiteX16" fmla="*/ 18394 w 11106654"/>
              <a:gd name="connsiteY16" fmla="*/ 976143 h 2123222"/>
              <a:gd name="connsiteX0" fmla="*/ 18394 w 11106654"/>
              <a:gd name="connsiteY0" fmla="*/ 954149 h 2101228"/>
              <a:gd name="connsiteX1" fmla="*/ 1446051 w 11106654"/>
              <a:gd name="connsiteY1" fmla="*/ 1413431 h 2101228"/>
              <a:gd name="connsiteX2" fmla="*/ 4396713 w 11106654"/>
              <a:gd name="connsiteY2" fmla="*/ 155560 h 2101228"/>
              <a:gd name="connsiteX3" fmla="*/ 7949425 w 11106654"/>
              <a:gd name="connsiteY3" fmla="*/ 974501 h 2101228"/>
              <a:gd name="connsiteX4" fmla="*/ 11066957 w 11106654"/>
              <a:gd name="connsiteY4" fmla="*/ 382147 h 2101228"/>
              <a:gd name="connsiteX5" fmla="*/ 11078113 w 11106654"/>
              <a:gd name="connsiteY5" fmla="*/ 1878864 h 2101228"/>
              <a:gd name="connsiteX6" fmla="*/ 10219691 w 11106654"/>
              <a:gd name="connsiteY6" fmla="*/ 1792126 h 2101228"/>
              <a:gd name="connsiteX7" fmla="*/ 9120490 w 11106654"/>
              <a:gd name="connsiteY7" fmla="*/ 1831086 h 2101228"/>
              <a:gd name="connsiteX8" fmla="*/ 8019573 w 11106654"/>
              <a:gd name="connsiteY8" fmla="*/ 1954215 h 2101228"/>
              <a:gd name="connsiteX9" fmla="*/ 7029271 w 11106654"/>
              <a:gd name="connsiteY9" fmla="*/ 1925811 h 2101228"/>
              <a:gd name="connsiteX10" fmla="*/ 6080262 w 11106654"/>
              <a:gd name="connsiteY10" fmla="*/ 1859957 h 2101228"/>
              <a:gd name="connsiteX11" fmla="*/ 4493194 w 11106654"/>
              <a:gd name="connsiteY11" fmla="*/ 1838627 h 2101228"/>
              <a:gd name="connsiteX12" fmla="*/ 3434958 w 11106654"/>
              <a:gd name="connsiteY12" fmla="*/ 1868590 h 2101228"/>
              <a:gd name="connsiteX13" fmla="*/ 2171250 w 11106654"/>
              <a:gd name="connsiteY13" fmla="*/ 1888686 h 2101228"/>
              <a:gd name="connsiteX14" fmla="*/ 1103229 w 11106654"/>
              <a:gd name="connsiteY14" fmla="*/ 1894457 h 2101228"/>
              <a:gd name="connsiteX15" fmla="*/ 2461 w 11106654"/>
              <a:gd name="connsiteY15" fmla="*/ 1891972 h 2101228"/>
              <a:gd name="connsiteX16" fmla="*/ 18394 w 11106654"/>
              <a:gd name="connsiteY16" fmla="*/ 954149 h 2101228"/>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60090 h 1207169"/>
              <a:gd name="connsiteX1" fmla="*/ 1446051 w 11106654"/>
              <a:gd name="connsiteY1" fmla="*/ 519372 h 1207169"/>
              <a:gd name="connsiteX2" fmla="*/ 4408410 w 11106654"/>
              <a:gd name="connsiteY2" fmla="*/ 603413 h 1207169"/>
              <a:gd name="connsiteX3" fmla="*/ 8253540 w 11106654"/>
              <a:gd name="connsiteY3" fmla="*/ 567331 h 1207169"/>
              <a:gd name="connsiteX4" fmla="*/ 11066957 w 11106654"/>
              <a:gd name="connsiteY4" fmla="*/ 105605 h 1207169"/>
              <a:gd name="connsiteX5" fmla="*/ 11078113 w 11106654"/>
              <a:gd name="connsiteY5" fmla="*/ 984805 h 1207169"/>
              <a:gd name="connsiteX6" fmla="*/ 10219691 w 11106654"/>
              <a:gd name="connsiteY6" fmla="*/ 898067 h 1207169"/>
              <a:gd name="connsiteX7" fmla="*/ 9120490 w 11106654"/>
              <a:gd name="connsiteY7" fmla="*/ 937027 h 1207169"/>
              <a:gd name="connsiteX8" fmla="*/ 8019573 w 11106654"/>
              <a:gd name="connsiteY8" fmla="*/ 1060156 h 1207169"/>
              <a:gd name="connsiteX9" fmla="*/ 7029271 w 11106654"/>
              <a:gd name="connsiteY9" fmla="*/ 1031752 h 1207169"/>
              <a:gd name="connsiteX10" fmla="*/ 6080262 w 11106654"/>
              <a:gd name="connsiteY10" fmla="*/ 965898 h 1207169"/>
              <a:gd name="connsiteX11" fmla="*/ 4493194 w 11106654"/>
              <a:gd name="connsiteY11" fmla="*/ 944568 h 1207169"/>
              <a:gd name="connsiteX12" fmla="*/ 3434958 w 11106654"/>
              <a:gd name="connsiteY12" fmla="*/ 974531 h 1207169"/>
              <a:gd name="connsiteX13" fmla="*/ 2171250 w 11106654"/>
              <a:gd name="connsiteY13" fmla="*/ 994627 h 1207169"/>
              <a:gd name="connsiteX14" fmla="*/ 1103229 w 11106654"/>
              <a:gd name="connsiteY14" fmla="*/ 1000398 h 1207169"/>
              <a:gd name="connsiteX15" fmla="*/ 2461 w 11106654"/>
              <a:gd name="connsiteY15" fmla="*/ 997913 h 1207169"/>
              <a:gd name="connsiteX16" fmla="*/ 18394 w 11106654"/>
              <a:gd name="connsiteY16" fmla="*/ 60090 h 1207169"/>
              <a:gd name="connsiteX0" fmla="*/ 18394 w 11106654"/>
              <a:gd name="connsiteY0" fmla="*/ 60824 h 1207903"/>
              <a:gd name="connsiteX1" fmla="*/ 1446051 w 11106654"/>
              <a:gd name="connsiteY1" fmla="*/ 520106 h 1207903"/>
              <a:gd name="connsiteX2" fmla="*/ 4408410 w 11106654"/>
              <a:gd name="connsiteY2" fmla="*/ 604147 h 1207903"/>
              <a:gd name="connsiteX3" fmla="*/ 8253540 w 11106654"/>
              <a:gd name="connsiteY3" fmla="*/ 568065 h 1207903"/>
              <a:gd name="connsiteX4" fmla="*/ 11066957 w 11106654"/>
              <a:gd name="connsiteY4" fmla="*/ 106339 h 1207903"/>
              <a:gd name="connsiteX5" fmla="*/ 11078113 w 11106654"/>
              <a:gd name="connsiteY5" fmla="*/ 985539 h 1207903"/>
              <a:gd name="connsiteX6" fmla="*/ 10219691 w 11106654"/>
              <a:gd name="connsiteY6" fmla="*/ 898801 h 1207903"/>
              <a:gd name="connsiteX7" fmla="*/ 9120490 w 11106654"/>
              <a:gd name="connsiteY7" fmla="*/ 937761 h 1207903"/>
              <a:gd name="connsiteX8" fmla="*/ 8019573 w 11106654"/>
              <a:gd name="connsiteY8" fmla="*/ 1060890 h 1207903"/>
              <a:gd name="connsiteX9" fmla="*/ 7029271 w 11106654"/>
              <a:gd name="connsiteY9" fmla="*/ 1032486 h 1207903"/>
              <a:gd name="connsiteX10" fmla="*/ 6080262 w 11106654"/>
              <a:gd name="connsiteY10" fmla="*/ 966632 h 1207903"/>
              <a:gd name="connsiteX11" fmla="*/ 4493194 w 11106654"/>
              <a:gd name="connsiteY11" fmla="*/ 945302 h 1207903"/>
              <a:gd name="connsiteX12" fmla="*/ 3434958 w 11106654"/>
              <a:gd name="connsiteY12" fmla="*/ 975265 h 1207903"/>
              <a:gd name="connsiteX13" fmla="*/ 2171250 w 11106654"/>
              <a:gd name="connsiteY13" fmla="*/ 995361 h 1207903"/>
              <a:gd name="connsiteX14" fmla="*/ 1103229 w 11106654"/>
              <a:gd name="connsiteY14" fmla="*/ 1001132 h 1207903"/>
              <a:gd name="connsiteX15" fmla="*/ 2461 w 11106654"/>
              <a:gd name="connsiteY15" fmla="*/ 998647 h 1207903"/>
              <a:gd name="connsiteX16" fmla="*/ 18394 w 11106654"/>
              <a:gd name="connsiteY16"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9120490 w 11103954"/>
              <a:gd name="connsiteY6" fmla="*/ 937027 h 1207169"/>
              <a:gd name="connsiteX7" fmla="*/ 8019573 w 11103954"/>
              <a:gd name="connsiteY7" fmla="*/ 1060156 h 1207169"/>
              <a:gd name="connsiteX8" fmla="*/ 7029271 w 11103954"/>
              <a:gd name="connsiteY8" fmla="*/ 1031752 h 1207169"/>
              <a:gd name="connsiteX9" fmla="*/ 6080262 w 11103954"/>
              <a:gd name="connsiteY9" fmla="*/ 965898 h 1207169"/>
              <a:gd name="connsiteX10" fmla="*/ 4493194 w 11103954"/>
              <a:gd name="connsiteY10" fmla="*/ 944568 h 1207169"/>
              <a:gd name="connsiteX11" fmla="*/ 3434958 w 11103954"/>
              <a:gd name="connsiteY11" fmla="*/ 974531 h 1207169"/>
              <a:gd name="connsiteX12" fmla="*/ 2171250 w 11103954"/>
              <a:gd name="connsiteY12" fmla="*/ 994627 h 1207169"/>
              <a:gd name="connsiteX13" fmla="*/ 1103229 w 11103954"/>
              <a:gd name="connsiteY13" fmla="*/ 1000398 h 1207169"/>
              <a:gd name="connsiteX14" fmla="*/ 2461 w 11103954"/>
              <a:gd name="connsiteY14" fmla="*/ 997913 h 1207169"/>
              <a:gd name="connsiteX15" fmla="*/ 18394 w 11103954"/>
              <a:gd name="connsiteY15"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64153 w 11118049"/>
              <a:gd name="connsiteY0" fmla="*/ 141113 h 920057"/>
              <a:gd name="connsiteX1" fmla="*/ 1445022 w 11118049"/>
              <a:gd name="connsiteY1" fmla="*/ 232260 h 920057"/>
              <a:gd name="connsiteX2" fmla="*/ 8252511 w 11118049"/>
              <a:gd name="connsiteY2" fmla="*/ 280219 h 920057"/>
              <a:gd name="connsiteX3" fmla="*/ 11101018 w 11118049"/>
              <a:gd name="connsiteY3" fmla="*/ 269754 h 920057"/>
              <a:gd name="connsiteX4" fmla="*/ 11077084 w 11118049"/>
              <a:gd name="connsiteY4" fmla="*/ 697693 h 920057"/>
              <a:gd name="connsiteX5" fmla="*/ 10218662 w 11118049"/>
              <a:gd name="connsiteY5" fmla="*/ 610955 h 920057"/>
              <a:gd name="connsiteX6" fmla="*/ 8018544 w 11118049"/>
              <a:gd name="connsiteY6" fmla="*/ 773044 h 920057"/>
              <a:gd name="connsiteX7" fmla="*/ 7028242 w 11118049"/>
              <a:gd name="connsiteY7" fmla="*/ 744640 h 920057"/>
              <a:gd name="connsiteX8" fmla="*/ 6079233 w 11118049"/>
              <a:gd name="connsiteY8" fmla="*/ 678786 h 920057"/>
              <a:gd name="connsiteX9" fmla="*/ 4492165 w 11118049"/>
              <a:gd name="connsiteY9" fmla="*/ 657456 h 920057"/>
              <a:gd name="connsiteX10" fmla="*/ 3433929 w 11118049"/>
              <a:gd name="connsiteY10" fmla="*/ 687419 h 920057"/>
              <a:gd name="connsiteX11" fmla="*/ 2170221 w 11118049"/>
              <a:gd name="connsiteY11" fmla="*/ 707515 h 920057"/>
              <a:gd name="connsiteX12" fmla="*/ 1102200 w 11118049"/>
              <a:gd name="connsiteY12" fmla="*/ 713286 h 920057"/>
              <a:gd name="connsiteX13" fmla="*/ 1432 w 11118049"/>
              <a:gd name="connsiteY13" fmla="*/ 710801 h 920057"/>
              <a:gd name="connsiteX14" fmla="*/ 64153 w 11118049"/>
              <a:gd name="connsiteY14" fmla="*/ 141113 h 920057"/>
              <a:gd name="connsiteX0" fmla="*/ 63818 w 11117714"/>
              <a:gd name="connsiteY0" fmla="*/ 141113 h 920057"/>
              <a:gd name="connsiteX1" fmla="*/ 1444687 w 11117714"/>
              <a:gd name="connsiteY1" fmla="*/ 232260 h 920057"/>
              <a:gd name="connsiteX2" fmla="*/ 8252176 w 11117714"/>
              <a:gd name="connsiteY2" fmla="*/ 280219 h 920057"/>
              <a:gd name="connsiteX3" fmla="*/ 11100683 w 11117714"/>
              <a:gd name="connsiteY3" fmla="*/ 269754 h 920057"/>
              <a:gd name="connsiteX4" fmla="*/ 11076749 w 11117714"/>
              <a:gd name="connsiteY4" fmla="*/ 697693 h 920057"/>
              <a:gd name="connsiteX5" fmla="*/ 10218327 w 11117714"/>
              <a:gd name="connsiteY5" fmla="*/ 610955 h 920057"/>
              <a:gd name="connsiteX6" fmla="*/ 8018209 w 11117714"/>
              <a:gd name="connsiteY6" fmla="*/ 773044 h 920057"/>
              <a:gd name="connsiteX7" fmla="*/ 7027907 w 11117714"/>
              <a:gd name="connsiteY7" fmla="*/ 744640 h 920057"/>
              <a:gd name="connsiteX8" fmla="*/ 6078898 w 11117714"/>
              <a:gd name="connsiteY8" fmla="*/ 678786 h 920057"/>
              <a:gd name="connsiteX9" fmla="*/ 4491830 w 11117714"/>
              <a:gd name="connsiteY9" fmla="*/ 657456 h 920057"/>
              <a:gd name="connsiteX10" fmla="*/ 3433594 w 11117714"/>
              <a:gd name="connsiteY10" fmla="*/ 687419 h 920057"/>
              <a:gd name="connsiteX11" fmla="*/ 2169886 w 11117714"/>
              <a:gd name="connsiteY11" fmla="*/ 707515 h 920057"/>
              <a:gd name="connsiteX12" fmla="*/ 1101865 w 11117714"/>
              <a:gd name="connsiteY12" fmla="*/ 713286 h 920057"/>
              <a:gd name="connsiteX13" fmla="*/ 1097 w 11117714"/>
              <a:gd name="connsiteY13" fmla="*/ 710801 h 920057"/>
              <a:gd name="connsiteX14" fmla="*/ 63818 w 11117714"/>
              <a:gd name="connsiteY14" fmla="*/ 141113 h 920057"/>
              <a:gd name="connsiteX0" fmla="*/ 0 w 11147471"/>
              <a:gd name="connsiteY0" fmla="*/ 123070 h 949515"/>
              <a:gd name="connsiteX1" fmla="*/ 1474444 w 11147471"/>
              <a:gd name="connsiteY1" fmla="*/ 261718 h 949515"/>
              <a:gd name="connsiteX2" fmla="*/ 8281933 w 11147471"/>
              <a:gd name="connsiteY2" fmla="*/ 309677 h 949515"/>
              <a:gd name="connsiteX3" fmla="*/ 11130440 w 11147471"/>
              <a:gd name="connsiteY3" fmla="*/ 299212 h 949515"/>
              <a:gd name="connsiteX4" fmla="*/ 11106506 w 11147471"/>
              <a:gd name="connsiteY4" fmla="*/ 727151 h 949515"/>
              <a:gd name="connsiteX5" fmla="*/ 10248084 w 11147471"/>
              <a:gd name="connsiteY5" fmla="*/ 640413 h 949515"/>
              <a:gd name="connsiteX6" fmla="*/ 8047966 w 11147471"/>
              <a:gd name="connsiteY6" fmla="*/ 802502 h 949515"/>
              <a:gd name="connsiteX7" fmla="*/ 7057664 w 11147471"/>
              <a:gd name="connsiteY7" fmla="*/ 774098 h 949515"/>
              <a:gd name="connsiteX8" fmla="*/ 6108655 w 11147471"/>
              <a:gd name="connsiteY8" fmla="*/ 708244 h 949515"/>
              <a:gd name="connsiteX9" fmla="*/ 4521587 w 11147471"/>
              <a:gd name="connsiteY9" fmla="*/ 686914 h 949515"/>
              <a:gd name="connsiteX10" fmla="*/ 3463351 w 11147471"/>
              <a:gd name="connsiteY10" fmla="*/ 716877 h 949515"/>
              <a:gd name="connsiteX11" fmla="*/ 2199643 w 11147471"/>
              <a:gd name="connsiteY11" fmla="*/ 736973 h 949515"/>
              <a:gd name="connsiteX12" fmla="*/ 1131622 w 11147471"/>
              <a:gd name="connsiteY12" fmla="*/ 742744 h 949515"/>
              <a:gd name="connsiteX13" fmla="*/ 30854 w 11147471"/>
              <a:gd name="connsiteY13" fmla="*/ 740259 h 949515"/>
              <a:gd name="connsiteX14" fmla="*/ 0 w 11147471"/>
              <a:gd name="connsiteY14" fmla="*/ 123070 h 949515"/>
              <a:gd name="connsiteX0" fmla="*/ 0 w 11147471"/>
              <a:gd name="connsiteY0" fmla="*/ 90372 h 916817"/>
              <a:gd name="connsiteX1" fmla="*/ 994878 w 11147471"/>
              <a:gd name="connsiteY1" fmla="*/ 347774 h 916817"/>
              <a:gd name="connsiteX2" fmla="*/ 8281933 w 11147471"/>
              <a:gd name="connsiteY2" fmla="*/ 276979 h 916817"/>
              <a:gd name="connsiteX3" fmla="*/ 11130440 w 11147471"/>
              <a:gd name="connsiteY3" fmla="*/ 266514 h 916817"/>
              <a:gd name="connsiteX4" fmla="*/ 11106506 w 11147471"/>
              <a:gd name="connsiteY4" fmla="*/ 694453 h 916817"/>
              <a:gd name="connsiteX5" fmla="*/ 10248084 w 11147471"/>
              <a:gd name="connsiteY5" fmla="*/ 607715 h 916817"/>
              <a:gd name="connsiteX6" fmla="*/ 8047966 w 11147471"/>
              <a:gd name="connsiteY6" fmla="*/ 769804 h 916817"/>
              <a:gd name="connsiteX7" fmla="*/ 7057664 w 11147471"/>
              <a:gd name="connsiteY7" fmla="*/ 741400 h 916817"/>
              <a:gd name="connsiteX8" fmla="*/ 6108655 w 11147471"/>
              <a:gd name="connsiteY8" fmla="*/ 675546 h 916817"/>
              <a:gd name="connsiteX9" fmla="*/ 4521587 w 11147471"/>
              <a:gd name="connsiteY9" fmla="*/ 654216 h 916817"/>
              <a:gd name="connsiteX10" fmla="*/ 3463351 w 11147471"/>
              <a:gd name="connsiteY10" fmla="*/ 684179 h 916817"/>
              <a:gd name="connsiteX11" fmla="*/ 2199643 w 11147471"/>
              <a:gd name="connsiteY11" fmla="*/ 704275 h 916817"/>
              <a:gd name="connsiteX12" fmla="*/ 1131622 w 11147471"/>
              <a:gd name="connsiteY12" fmla="*/ 710046 h 916817"/>
              <a:gd name="connsiteX13" fmla="*/ 30854 w 11147471"/>
              <a:gd name="connsiteY13" fmla="*/ 707561 h 916817"/>
              <a:gd name="connsiteX14" fmla="*/ 0 w 11147471"/>
              <a:gd name="connsiteY14" fmla="*/ 90372 h 916817"/>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1157464 w 11173313"/>
              <a:gd name="connsiteY12" fmla="*/ 653641 h 860412"/>
              <a:gd name="connsiteX13" fmla="*/ 56696 w 11173313"/>
              <a:gd name="connsiteY13" fmla="*/ 651156 h 860412"/>
              <a:gd name="connsiteX14" fmla="*/ 25842 w 11173313"/>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2619"/>
              <a:gd name="connsiteX1" fmla="*/ 1020720 w 11173313"/>
              <a:gd name="connsiteY1" fmla="*/ 291369 h 862619"/>
              <a:gd name="connsiteX2" fmla="*/ 8307775 w 11173313"/>
              <a:gd name="connsiteY2" fmla="*/ 220574 h 862619"/>
              <a:gd name="connsiteX3" fmla="*/ 11156282 w 11173313"/>
              <a:gd name="connsiteY3" fmla="*/ 210109 h 862619"/>
              <a:gd name="connsiteX4" fmla="*/ 11132348 w 11173313"/>
              <a:gd name="connsiteY4" fmla="*/ 638048 h 862619"/>
              <a:gd name="connsiteX5" fmla="*/ 10273926 w 11173313"/>
              <a:gd name="connsiteY5" fmla="*/ 551310 h 862619"/>
              <a:gd name="connsiteX6" fmla="*/ 8073808 w 11173313"/>
              <a:gd name="connsiteY6" fmla="*/ 713399 h 862619"/>
              <a:gd name="connsiteX7" fmla="*/ 7083506 w 11173313"/>
              <a:gd name="connsiteY7" fmla="*/ 684995 h 862619"/>
              <a:gd name="connsiteX8" fmla="*/ 6134497 w 11173313"/>
              <a:gd name="connsiteY8" fmla="*/ 619141 h 862619"/>
              <a:gd name="connsiteX9" fmla="*/ 4547429 w 11173313"/>
              <a:gd name="connsiteY9" fmla="*/ 597811 h 862619"/>
              <a:gd name="connsiteX10" fmla="*/ 3489193 w 11173313"/>
              <a:gd name="connsiteY10" fmla="*/ 627774 h 862619"/>
              <a:gd name="connsiteX11" fmla="*/ 1839494 w 11173313"/>
              <a:gd name="connsiteY11" fmla="*/ 659745 h 862619"/>
              <a:gd name="connsiteX12" fmla="*/ 56696 w 11173313"/>
              <a:gd name="connsiteY12" fmla="*/ 651156 h 862619"/>
              <a:gd name="connsiteX13" fmla="*/ 25842 w 11173313"/>
              <a:gd name="connsiteY13" fmla="*/ 33967 h 862619"/>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73313" h="884765">
                <a:moveTo>
                  <a:pt x="25842" y="33967"/>
                </a:moveTo>
                <a:cubicBezTo>
                  <a:pt x="385568" y="-46095"/>
                  <a:pt x="950678" y="153161"/>
                  <a:pt x="1020720" y="291369"/>
                </a:cubicBezTo>
                <a:cubicBezTo>
                  <a:pt x="2287973" y="-15976"/>
                  <a:pt x="7464580" y="-137977"/>
                  <a:pt x="8307775" y="220574"/>
                </a:cubicBezTo>
                <a:cubicBezTo>
                  <a:pt x="9569457" y="-158805"/>
                  <a:pt x="10719115" y="28515"/>
                  <a:pt x="11156282" y="210109"/>
                </a:cubicBezTo>
                <a:cubicBezTo>
                  <a:pt x="11169442" y="533524"/>
                  <a:pt x="11196487" y="557466"/>
                  <a:pt x="11132348" y="638048"/>
                </a:cubicBezTo>
                <a:cubicBezTo>
                  <a:pt x="11020196" y="795696"/>
                  <a:pt x="10801785" y="736785"/>
                  <a:pt x="10706705" y="658188"/>
                </a:cubicBezTo>
                <a:cubicBezTo>
                  <a:pt x="10547849" y="837002"/>
                  <a:pt x="9131897" y="1035503"/>
                  <a:pt x="8073808" y="713399"/>
                </a:cubicBezTo>
                <a:cubicBezTo>
                  <a:pt x="7791288" y="983745"/>
                  <a:pt x="7285962" y="824635"/>
                  <a:pt x="7083506" y="684995"/>
                </a:cubicBezTo>
                <a:cubicBezTo>
                  <a:pt x="6885568" y="884234"/>
                  <a:pt x="6493967" y="960798"/>
                  <a:pt x="6134497" y="619141"/>
                </a:cubicBezTo>
                <a:cubicBezTo>
                  <a:pt x="5918459" y="818366"/>
                  <a:pt x="4949324" y="1008050"/>
                  <a:pt x="4547429" y="597811"/>
                </a:cubicBezTo>
                <a:cubicBezTo>
                  <a:pt x="4311162" y="758957"/>
                  <a:pt x="2786794" y="995239"/>
                  <a:pt x="1839494" y="659745"/>
                </a:cubicBezTo>
                <a:cubicBezTo>
                  <a:pt x="1091961" y="924899"/>
                  <a:pt x="481787" y="919727"/>
                  <a:pt x="56696" y="651156"/>
                </a:cubicBezTo>
                <a:cubicBezTo>
                  <a:pt x="42006" y="-87136"/>
                  <a:pt x="-41345" y="214119"/>
                  <a:pt x="25842" y="33967"/>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6" name="Freeform 5"/>
          <p:cNvSpPr/>
          <p:nvPr/>
        </p:nvSpPr>
        <p:spPr>
          <a:xfrm>
            <a:off x="4495803" y="167879"/>
            <a:ext cx="4335463" cy="2278856"/>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05836 h 2781280"/>
              <a:gd name="connsiteX1" fmla="*/ 25000 w 11793272"/>
              <a:gd name="connsiteY1" fmla="*/ 282341 h 2781280"/>
              <a:gd name="connsiteX2" fmla="*/ 11521555 w 11793272"/>
              <a:gd name="connsiteY2" fmla="*/ 296360 h 2781280"/>
              <a:gd name="connsiteX3" fmla="*/ 11744729 w 11793272"/>
              <a:gd name="connsiteY3" fmla="*/ 2781280 h 2781280"/>
              <a:gd name="connsiteX4" fmla="*/ 11484960 w 11793272"/>
              <a:gd name="connsiteY4" fmla="*/ 2716523 h 2781280"/>
              <a:gd name="connsiteX5" fmla="*/ 9318981 w 11793272"/>
              <a:gd name="connsiteY5" fmla="*/ 1766148 h 2781280"/>
              <a:gd name="connsiteX6" fmla="*/ 6607042 w 11793272"/>
              <a:gd name="connsiteY6" fmla="*/ 1498687 h 2781280"/>
              <a:gd name="connsiteX7" fmla="*/ 779991 w 11793272"/>
              <a:gd name="connsiteY7" fmla="*/ 1299830 h 2781280"/>
              <a:gd name="connsiteX8" fmla="*/ 72884 w 11793272"/>
              <a:gd name="connsiteY8" fmla="*/ 905836 h 2781280"/>
              <a:gd name="connsiteX0" fmla="*/ 72884 w 11841545"/>
              <a:gd name="connsiteY0" fmla="*/ 1025041 h 2900485"/>
              <a:gd name="connsiteX1" fmla="*/ 25000 w 11841545"/>
              <a:gd name="connsiteY1" fmla="*/ 401546 h 2900485"/>
              <a:gd name="connsiteX2" fmla="*/ 11521555 w 11841545"/>
              <a:gd name="connsiteY2" fmla="*/ 415565 h 2900485"/>
              <a:gd name="connsiteX3" fmla="*/ 11744729 w 11841545"/>
              <a:gd name="connsiteY3" fmla="*/ 2900485 h 2900485"/>
              <a:gd name="connsiteX4" fmla="*/ 11484960 w 11841545"/>
              <a:gd name="connsiteY4" fmla="*/ 2835728 h 2900485"/>
              <a:gd name="connsiteX5" fmla="*/ 9318981 w 11841545"/>
              <a:gd name="connsiteY5" fmla="*/ 1885353 h 2900485"/>
              <a:gd name="connsiteX6" fmla="*/ 6607042 w 11841545"/>
              <a:gd name="connsiteY6" fmla="*/ 1617892 h 2900485"/>
              <a:gd name="connsiteX7" fmla="*/ 779991 w 11841545"/>
              <a:gd name="connsiteY7" fmla="*/ 1419035 h 2900485"/>
              <a:gd name="connsiteX8" fmla="*/ 72884 w 11841545"/>
              <a:gd name="connsiteY8" fmla="*/ 1025041 h 2900485"/>
              <a:gd name="connsiteX0" fmla="*/ 72884 w 11763398"/>
              <a:gd name="connsiteY0" fmla="*/ 975242 h 2850686"/>
              <a:gd name="connsiteX1" fmla="*/ 25000 w 11763398"/>
              <a:gd name="connsiteY1" fmla="*/ 351747 h 2850686"/>
              <a:gd name="connsiteX2" fmla="*/ 11521555 w 11763398"/>
              <a:gd name="connsiteY2" fmla="*/ 365766 h 2850686"/>
              <a:gd name="connsiteX3" fmla="*/ 11744729 w 11763398"/>
              <a:gd name="connsiteY3" fmla="*/ 2850686 h 2850686"/>
              <a:gd name="connsiteX4" fmla="*/ 11484960 w 11763398"/>
              <a:gd name="connsiteY4" fmla="*/ 2785929 h 2850686"/>
              <a:gd name="connsiteX5" fmla="*/ 9318981 w 11763398"/>
              <a:gd name="connsiteY5" fmla="*/ 1835554 h 2850686"/>
              <a:gd name="connsiteX6" fmla="*/ 6607042 w 11763398"/>
              <a:gd name="connsiteY6" fmla="*/ 1568093 h 2850686"/>
              <a:gd name="connsiteX7" fmla="*/ 779991 w 11763398"/>
              <a:gd name="connsiteY7" fmla="*/ 1369236 h 2850686"/>
              <a:gd name="connsiteX8" fmla="*/ 72884 w 11763398"/>
              <a:gd name="connsiteY8" fmla="*/ 975242 h 2850686"/>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24379 h 2799823"/>
              <a:gd name="connsiteX1" fmla="*/ 25000 w 11863767"/>
              <a:gd name="connsiteY1" fmla="*/ 300884 h 2799823"/>
              <a:gd name="connsiteX2" fmla="*/ 8070075 w 11863767"/>
              <a:gd name="connsiteY2" fmla="*/ 54435 h 2799823"/>
              <a:gd name="connsiteX3" fmla="*/ 11521555 w 11863767"/>
              <a:gd name="connsiteY3" fmla="*/ 314903 h 2799823"/>
              <a:gd name="connsiteX4" fmla="*/ 11744729 w 11863767"/>
              <a:gd name="connsiteY4" fmla="*/ 2799823 h 2799823"/>
              <a:gd name="connsiteX5" fmla="*/ 11484960 w 11863767"/>
              <a:gd name="connsiteY5" fmla="*/ 2735066 h 2799823"/>
              <a:gd name="connsiteX6" fmla="*/ 9318981 w 11863767"/>
              <a:gd name="connsiteY6" fmla="*/ 1784691 h 2799823"/>
              <a:gd name="connsiteX7" fmla="*/ 6607042 w 11863767"/>
              <a:gd name="connsiteY7" fmla="*/ 1517230 h 2799823"/>
              <a:gd name="connsiteX8" fmla="*/ 779991 w 11863767"/>
              <a:gd name="connsiteY8" fmla="*/ 1318373 h 2799823"/>
              <a:gd name="connsiteX9" fmla="*/ 72884 w 11863767"/>
              <a:gd name="connsiteY9" fmla="*/ 924379 h 2799823"/>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45233 h 2820677"/>
              <a:gd name="connsiteX1" fmla="*/ 25000 w 11863767"/>
              <a:gd name="connsiteY1" fmla="*/ 321738 h 2820677"/>
              <a:gd name="connsiteX2" fmla="*/ 8070075 w 11863767"/>
              <a:gd name="connsiteY2" fmla="*/ 75289 h 2820677"/>
              <a:gd name="connsiteX3" fmla="*/ 11521555 w 11863767"/>
              <a:gd name="connsiteY3" fmla="*/ 335757 h 2820677"/>
              <a:gd name="connsiteX4" fmla="*/ 11744729 w 11863767"/>
              <a:gd name="connsiteY4" fmla="*/ 2820677 h 2820677"/>
              <a:gd name="connsiteX5" fmla="*/ 11484960 w 11863767"/>
              <a:gd name="connsiteY5" fmla="*/ 2755920 h 2820677"/>
              <a:gd name="connsiteX6" fmla="*/ 9318981 w 11863767"/>
              <a:gd name="connsiteY6" fmla="*/ 1805545 h 2820677"/>
              <a:gd name="connsiteX7" fmla="*/ 6607042 w 11863767"/>
              <a:gd name="connsiteY7" fmla="*/ 1538084 h 2820677"/>
              <a:gd name="connsiteX8" fmla="*/ 779991 w 11863767"/>
              <a:gd name="connsiteY8" fmla="*/ 1339227 h 2820677"/>
              <a:gd name="connsiteX9" fmla="*/ 72884 w 11863767"/>
              <a:gd name="connsiteY9" fmla="*/ 945233 h 2820677"/>
              <a:gd name="connsiteX0" fmla="*/ 72884 w 11911050"/>
              <a:gd name="connsiteY0" fmla="*/ 955859 h 2831303"/>
              <a:gd name="connsiteX1" fmla="*/ 25000 w 11911050"/>
              <a:gd name="connsiteY1" fmla="*/ 332364 h 2831303"/>
              <a:gd name="connsiteX2" fmla="*/ 7396173 w 11911050"/>
              <a:gd name="connsiteY2" fmla="*/ 73397 h 2831303"/>
              <a:gd name="connsiteX3" fmla="*/ 11521555 w 11911050"/>
              <a:gd name="connsiteY3" fmla="*/ 346383 h 2831303"/>
              <a:gd name="connsiteX4" fmla="*/ 11744729 w 11911050"/>
              <a:gd name="connsiteY4" fmla="*/ 2831303 h 2831303"/>
              <a:gd name="connsiteX5" fmla="*/ 11484960 w 11911050"/>
              <a:gd name="connsiteY5" fmla="*/ 2766546 h 2831303"/>
              <a:gd name="connsiteX6" fmla="*/ 9318981 w 11911050"/>
              <a:gd name="connsiteY6" fmla="*/ 1816171 h 2831303"/>
              <a:gd name="connsiteX7" fmla="*/ 6607042 w 11911050"/>
              <a:gd name="connsiteY7" fmla="*/ 1548710 h 2831303"/>
              <a:gd name="connsiteX8" fmla="*/ 779991 w 11911050"/>
              <a:gd name="connsiteY8" fmla="*/ 1349853 h 2831303"/>
              <a:gd name="connsiteX9" fmla="*/ 72884 w 11911050"/>
              <a:gd name="connsiteY9" fmla="*/ 955859 h 2831303"/>
              <a:gd name="connsiteX0" fmla="*/ 72884 w 11911051"/>
              <a:gd name="connsiteY0" fmla="*/ 940332 h 2815776"/>
              <a:gd name="connsiteX1" fmla="*/ 25000 w 11911051"/>
              <a:gd name="connsiteY1" fmla="*/ 316837 h 2815776"/>
              <a:gd name="connsiteX2" fmla="*/ 7396173 w 11911051"/>
              <a:gd name="connsiteY2" fmla="*/ 57870 h 2815776"/>
              <a:gd name="connsiteX3" fmla="*/ 11521555 w 11911051"/>
              <a:gd name="connsiteY3" fmla="*/ 330856 h 2815776"/>
              <a:gd name="connsiteX4" fmla="*/ 11744729 w 11911051"/>
              <a:gd name="connsiteY4" fmla="*/ 2815776 h 2815776"/>
              <a:gd name="connsiteX5" fmla="*/ 11484960 w 11911051"/>
              <a:gd name="connsiteY5" fmla="*/ 2751019 h 2815776"/>
              <a:gd name="connsiteX6" fmla="*/ 9318981 w 11911051"/>
              <a:gd name="connsiteY6" fmla="*/ 1800644 h 2815776"/>
              <a:gd name="connsiteX7" fmla="*/ 6607042 w 11911051"/>
              <a:gd name="connsiteY7" fmla="*/ 1533183 h 2815776"/>
              <a:gd name="connsiteX8" fmla="*/ 779991 w 11911051"/>
              <a:gd name="connsiteY8" fmla="*/ 1334326 h 2815776"/>
              <a:gd name="connsiteX9" fmla="*/ 72884 w 11911051"/>
              <a:gd name="connsiteY9" fmla="*/ 940332 h 2815776"/>
              <a:gd name="connsiteX0" fmla="*/ 12623 w 11850790"/>
              <a:gd name="connsiteY0" fmla="*/ 915602 h 2791046"/>
              <a:gd name="connsiteX1" fmla="*/ 87266 w 11850790"/>
              <a:gd name="connsiteY1" fmla="*/ 242033 h 2791046"/>
              <a:gd name="connsiteX2" fmla="*/ 7335912 w 11850790"/>
              <a:gd name="connsiteY2" fmla="*/ 33140 h 2791046"/>
              <a:gd name="connsiteX3" fmla="*/ 11461294 w 11850790"/>
              <a:gd name="connsiteY3" fmla="*/ 306126 h 2791046"/>
              <a:gd name="connsiteX4" fmla="*/ 11684468 w 11850790"/>
              <a:gd name="connsiteY4" fmla="*/ 2791046 h 2791046"/>
              <a:gd name="connsiteX5" fmla="*/ 11424699 w 11850790"/>
              <a:gd name="connsiteY5" fmla="*/ 2726289 h 2791046"/>
              <a:gd name="connsiteX6" fmla="*/ 9258720 w 11850790"/>
              <a:gd name="connsiteY6" fmla="*/ 1775914 h 2791046"/>
              <a:gd name="connsiteX7" fmla="*/ 6546781 w 11850790"/>
              <a:gd name="connsiteY7" fmla="*/ 1508453 h 2791046"/>
              <a:gd name="connsiteX8" fmla="*/ 719730 w 11850790"/>
              <a:gd name="connsiteY8" fmla="*/ 1309596 h 2791046"/>
              <a:gd name="connsiteX9" fmla="*/ 12623 w 11850790"/>
              <a:gd name="connsiteY9" fmla="*/ 915602 h 2791046"/>
              <a:gd name="connsiteX0" fmla="*/ 12623 w 11850790"/>
              <a:gd name="connsiteY0" fmla="*/ 928308 h 2803752"/>
              <a:gd name="connsiteX1" fmla="*/ 87266 w 11850790"/>
              <a:gd name="connsiteY1" fmla="*/ 254739 h 2803752"/>
              <a:gd name="connsiteX2" fmla="*/ 7335912 w 11850790"/>
              <a:gd name="connsiteY2" fmla="*/ 45846 h 2803752"/>
              <a:gd name="connsiteX3" fmla="*/ 11461294 w 11850790"/>
              <a:gd name="connsiteY3" fmla="*/ 318832 h 2803752"/>
              <a:gd name="connsiteX4" fmla="*/ 11684468 w 11850790"/>
              <a:gd name="connsiteY4" fmla="*/ 2803752 h 2803752"/>
              <a:gd name="connsiteX5" fmla="*/ 11424699 w 11850790"/>
              <a:gd name="connsiteY5" fmla="*/ 2738995 h 2803752"/>
              <a:gd name="connsiteX6" fmla="*/ 9258720 w 11850790"/>
              <a:gd name="connsiteY6" fmla="*/ 1788620 h 2803752"/>
              <a:gd name="connsiteX7" fmla="*/ 6546781 w 11850790"/>
              <a:gd name="connsiteY7" fmla="*/ 1521159 h 2803752"/>
              <a:gd name="connsiteX8" fmla="*/ 719730 w 11850790"/>
              <a:gd name="connsiteY8" fmla="*/ 1322302 h 2803752"/>
              <a:gd name="connsiteX9" fmla="*/ 12623 w 11850790"/>
              <a:gd name="connsiteY9" fmla="*/ 928308 h 2803752"/>
              <a:gd name="connsiteX0" fmla="*/ 12623 w 11851659"/>
              <a:gd name="connsiteY0" fmla="*/ 874226 h 2749670"/>
              <a:gd name="connsiteX1" fmla="*/ 87266 w 11851659"/>
              <a:gd name="connsiteY1" fmla="*/ 200657 h 2749670"/>
              <a:gd name="connsiteX2" fmla="*/ 7323660 w 11851659"/>
              <a:gd name="connsiteY2" fmla="*/ 116948 h 2749670"/>
              <a:gd name="connsiteX3" fmla="*/ 11461294 w 11851659"/>
              <a:gd name="connsiteY3" fmla="*/ 264750 h 2749670"/>
              <a:gd name="connsiteX4" fmla="*/ 11684468 w 11851659"/>
              <a:gd name="connsiteY4" fmla="*/ 2749670 h 2749670"/>
              <a:gd name="connsiteX5" fmla="*/ 11424699 w 11851659"/>
              <a:gd name="connsiteY5" fmla="*/ 2684913 h 2749670"/>
              <a:gd name="connsiteX6" fmla="*/ 9258720 w 11851659"/>
              <a:gd name="connsiteY6" fmla="*/ 1734538 h 2749670"/>
              <a:gd name="connsiteX7" fmla="*/ 6546781 w 11851659"/>
              <a:gd name="connsiteY7" fmla="*/ 1467077 h 2749670"/>
              <a:gd name="connsiteX8" fmla="*/ 719730 w 11851659"/>
              <a:gd name="connsiteY8" fmla="*/ 1268220 h 2749670"/>
              <a:gd name="connsiteX9" fmla="*/ 12623 w 11851659"/>
              <a:gd name="connsiteY9" fmla="*/ 874226 h 2749670"/>
              <a:gd name="connsiteX0" fmla="*/ 12623 w 11851659"/>
              <a:gd name="connsiteY0" fmla="*/ 892940 h 2768384"/>
              <a:gd name="connsiteX1" fmla="*/ 87266 w 11851659"/>
              <a:gd name="connsiteY1" fmla="*/ 219371 h 2768384"/>
              <a:gd name="connsiteX2" fmla="*/ 7323660 w 11851659"/>
              <a:gd name="connsiteY2" fmla="*/ 135662 h 2768384"/>
              <a:gd name="connsiteX3" fmla="*/ 11461294 w 11851659"/>
              <a:gd name="connsiteY3" fmla="*/ 283464 h 2768384"/>
              <a:gd name="connsiteX4" fmla="*/ 11684468 w 11851659"/>
              <a:gd name="connsiteY4" fmla="*/ 2768384 h 2768384"/>
              <a:gd name="connsiteX5" fmla="*/ 11424699 w 11851659"/>
              <a:gd name="connsiteY5" fmla="*/ 2703627 h 2768384"/>
              <a:gd name="connsiteX6" fmla="*/ 9258720 w 11851659"/>
              <a:gd name="connsiteY6" fmla="*/ 1753252 h 2768384"/>
              <a:gd name="connsiteX7" fmla="*/ 6546781 w 11851659"/>
              <a:gd name="connsiteY7" fmla="*/ 1485791 h 2768384"/>
              <a:gd name="connsiteX8" fmla="*/ 719730 w 11851659"/>
              <a:gd name="connsiteY8" fmla="*/ 1286934 h 2768384"/>
              <a:gd name="connsiteX9" fmla="*/ 12623 w 11851659"/>
              <a:gd name="connsiteY9" fmla="*/ 892940 h 2768384"/>
              <a:gd name="connsiteX0" fmla="*/ 12623 w 11710017"/>
              <a:gd name="connsiteY0" fmla="*/ 892940 h 2768384"/>
              <a:gd name="connsiteX1" fmla="*/ 87266 w 11710017"/>
              <a:gd name="connsiteY1" fmla="*/ 219371 h 2768384"/>
              <a:gd name="connsiteX2" fmla="*/ 7323660 w 11710017"/>
              <a:gd name="connsiteY2" fmla="*/ 135662 h 2768384"/>
              <a:gd name="connsiteX3" fmla="*/ 11461294 w 11710017"/>
              <a:gd name="connsiteY3" fmla="*/ 283464 h 2768384"/>
              <a:gd name="connsiteX4" fmla="*/ 11684468 w 11710017"/>
              <a:gd name="connsiteY4" fmla="*/ 2768384 h 2768384"/>
              <a:gd name="connsiteX5" fmla="*/ 11424699 w 11710017"/>
              <a:gd name="connsiteY5" fmla="*/ 2703627 h 2768384"/>
              <a:gd name="connsiteX6" fmla="*/ 9258720 w 11710017"/>
              <a:gd name="connsiteY6" fmla="*/ 1753252 h 2768384"/>
              <a:gd name="connsiteX7" fmla="*/ 6546781 w 11710017"/>
              <a:gd name="connsiteY7" fmla="*/ 1485791 h 2768384"/>
              <a:gd name="connsiteX8" fmla="*/ 719730 w 11710017"/>
              <a:gd name="connsiteY8" fmla="*/ 1286934 h 2768384"/>
              <a:gd name="connsiteX9" fmla="*/ 12623 w 11710017"/>
              <a:gd name="connsiteY9" fmla="*/ 892940 h 2768384"/>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424699 w 11700399"/>
              <a:gd name="connsiteY5" fmla="*/ 2686695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265413 w 11700399"/>
              <a:gd name="connsiteY5" fmla="*/ 2511437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809390"/>
              <a:gd name="connsiteY0" fmla="*/ 876008 h 2763970"/>
              <a:gd name="connsiteX1" fmla="*/ 87266 w 11809390"/>
              <a:gd name="connsiteY1" fmla="*/ 202439 h 2763970"/>
              <a:gd name="connsiteX2" fmla="*/ 7323660 w 11809390"/>
              <a:gd name="connsiteY2" fmla="*/ 118730 h 2763970"/>
              <a:gd name="connsiteX3" fmla="*/ 11436788 w 11809390"/>
              <a:gd name="connsiteY3" fmla="*/ 304087 h 2763970"/>
              <a:gd name="connsiteX4" fmla="*/ 11623204 w 11809390"/>
              <a:gd name="connsiteY4" fmla="*/ 2763970 h 2763970"/>
              <a:gd name="connsiteX5" fmla="*/ 11265413 w 11809390"/>
              <a:gd name="connsiteY5" fmla="*/ 2511437 h 2763970"/>
              <a:gd name="connsiteX6" fmla="*/ 9258720 w 11809390"/>
              <a:gd name="connsiteY6" fmla="*/ 1736320 h 2763970"/>
              <a:gd name="connsiteX7" fmla="*/ 6546781 w 11809390"/>
              <a:gd name="connsiteY7" fmla="*/ 1468859 h 2763970"/>
              <a:gd name="connsiteX8" fmla="*/ 719730 w 11809390"/>
              <a:gd name="connsiteY8" fmla="*/ 1270002 h 2763970"/>
              <a:gd name="connsiteX9" fmla="*/ 12623 w 11809390"/>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1118057 h 3006019"/>
              <a:gd name="connsiteX1" fmla="*/ 87266 w 11626669"/>
              <a:gd name="connsiteY1" fmla="*/ 444488 h 3006019"/>
              <a:gd name="connsiteX2" fmla="*/ 7323660 w 11626669"/>
              <a:gd name="connsiteY2" fmla="*/ 360779 h 3006019"/>
              <a:gd name="connsiteX3" fmla="*/ 11436788 w 11626669"/>
              <a:gd name="connsiteY3" fmla="*/ 546136 h 3006019"/>
              <a:gd name="connsiteX4" fmla="*/ 11623204 w 11626669"/>
              <a:gd name="connsiteY4" fmla="*/ 3006019 h 3006019"/>
              <a:gd name="connsiteX5" fmla="*/ 11265413 w 11626669"/>
              <a:gd name="connsiteY5" fmla="*/ 2753486 h 3006019"/>
              <a:gd name="connsiteX6" fmla="*/ 9258720 w 11626669"/>
              <a:gd name="connsiteY6" fmla="*/ 1753038 h 3006019"/>
              <a:gd name="connsiteX7" fmla="*/ 6620298 w 11626669"/>
              <a:gd name="connsiteY7" fmla="*/ 984841 h 3006019"/>
              <a:gd name="connsiteX8" fmla="*/ 719730 w 11626669"/>
              <a:gd name="connsiteY8" fmla="*/ 1512051 h 3006019"/>
              <a:gd name="connsiteX9" fmla="*/ 12623 w 11626669"/>
              <a:gd name="connsiteY9" fmla="*/ 1118057 h 3006019"/>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911973 h 2799935"/>
              <a:gd name="connsiteX1" fmla="*/ 87266 w 11626669"/>
              <a:gd name="connsiteY1" fmla="*/ 238404 h 2799935"/>
              <a:gd name="connsiteX2" fmla="*/ 7323660 w 11626669"/>
              <a:gd name="connsiteY2" fmla="*/ 154695 h 2799935"/>
              <a:gd name="connsiteX3" fmla="*/ 11436788 w 11626669"/>
              <a:gd name="connsiteY3" fmla="*/ 340052 h 2799935"/>
              <a:gd name="connsiteX4" fmla="*/ 11623204 w 11626669"/>
              <a:gd name="connsiteY4" fmla="*/ 2799935 h 2799935"/>
              <a:gd name="connsiteX5" fmla="*/ 11265413 w 11626669"/>
              <a:gd name="connsiteY5" fmla="*/ 2547402 h 2799935"/>
              <a:gd name="connsiteX6" fmla="*/ 9761084 w 11626669"/>
              <a:gd name="connsiteY6" fmla="*/ 758294 h 2799935"/>
              <a:gd name="connsiteX7" fmla="*/ 6620298 w 11626669"/>
              <a:gd name="connsiteY7" fmla="*/ 778757 h 2799935"/>
              <a:gd name="connsiteX8" fmla="*/ 719730 w 11626669"/>
              <a:gd name="connsiteY8" fmla="*/ 1305967 h 2799935"/>
              <a:gd name="connsiteX9" fmla="*/ 12623 w 11626669"/>
              <a:gd name="connsiteY9" fmla="*/ 911973 h 2799935"/>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538404"/>
              <a:gd name="connsiteY0" fmla="*/ 876008 h 2889155"/>
              <a:gd name="connsiteX1" fmla="*/ 87266 w 11538404"/>
              <a:gd name="connsiteY1" fmla="*/ 202439 h 2889155"/>
              <a:gd name="connsiteX2" fmla="*/ 7323660 w 11538404"/>
              <a:gd name="connsiteY2" fmla="*/ 118730 h 2889155"/>
              <a:gd name="connsiteX3" fmla="*/ 11436788 w 11538404"/>
              <a:gd name="connsiteY3" fmla="*/ 304087 h 2889155"/>
              <a:gd name="connsiteX4" fmla="*/ 11402655 w 11538404"/>
              <a:gd name="connsiteY4" fmla="*/ 2889155 h 2889155"/>
              <a:gd name="connsiteX5" fmla="*/ 11081622 w 11538404"/>
              <a:gd name="connsiteY5" fmla="*/ 2223514 h 2889155"/>
              <a:gd name="connsiteX6" fmla="*/ 9761084 w 11538404"/>
              <a:gd name="connsiteY6" fmla="*/ 722329 h 2889155"/>
              <a:gd name="connsiteX7" fmla="*/ 6620298 w 11538404"/>
              <a:gd name="connsiteY7" fmla="*/ 742792 h 2889155"/>
              <a:gd name="connsiteX8" fmla="*/ 719730 w 11538404"/>
              <a:gd name="connsiteY8" fmla="*/ 1270002 h 2889155"/>
              <a:gd name="connsiteX9" fmla="*/ 12623 w 11538404"/>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639148"/>
              <a:gd name="connsiteY0" fmla="*/ 890821 h 2903968"/>
              <a:gd name="connsiteX1" fmla="*/ 87266 w 11639148"/>
              <a:gd name="connsiteY1" fmla="*/ 217252 h 2903968"/>
              <a:gd name="connsiteX2" fmla="*/ 7323660 w 11639148"/>
              <a:gd name="connsiteY2" fmla="*/ 133543 h 2903968"/>
              <a:gd name="connsiteX3" fmla="*/ 11522557 w 11639148"/>
              <a:gd name="connsiteY3" fmla="*/ 206234 h 2903968"/>
              <a:gd name="connsiteX4" fmla="*/ 11402655 w 11639148"/>
              <a:gd name="connsiteY4" fmla="*/ 2903968 h 2903968"/>
              <a:gd name="connsiteX5" fmla="*/ 11081622 w 11639148"/>
              <a:gd name="connsiteY5" fmla="*/ 2238327 h 2903968"/>
              <a:gd name="connsiteX6" fmla="*/ 9761084 w 11639148"/>
              <a:gd name="connsiteY6" fmla="*/ 737142 h 2903968"/>
              <a:gd name="connsiteX7" fmla="*/ 6620298 w 11639148"/>
              <a:gd name="connsiteY7" fmla="*/ 757605 h 2903968"/>
              <a:gd name="connsiteX8" fmla="*/ 719730 w 11639148"/>
              <a:gd name="connsiteY8" fmla="*/ 1284815 h 2903968"/>
              <a:gd name="connsiteX9" fmla="*/ 12623 w 11639148"/>
              <a:gd name="connsiteY9" fmla="*/ 890821 h 2903968"/>
              <a:gd name="connsiteX0" fmla="*/ 12623 w 11639148"/>
              <a:gd name="connsiteY0" fmla="*/ 912991 h 2926138"/>
              <a:gd name="connsiteX1" fmla="*/ 87266 w 11639148"/>
              <a:gd name="connsiteY1" fmla="*/ 239422 h 2926138"/>
              <a:gd name="connsiteX2" fmla="*/ 6833550 w 11639148"/>
              <a:gd name="connsiteY2" fmla="*/ 93122 h 2926138"/>
              <a:gd name="connsiteX3" fmla="*/ 11522557 w 11639148"/>
              <a:gd name="connsiteY3" fmla="*/ 228404 h 2926138"/>
              <a:gd name="connsiteX4" fmla="*/ 11402655 w 11639148"/>
              <a:gd name="connsiteY4" fmla="*/ 2926138 h 2926138"/>
              <a:gd name="connsiteX5" fmla="*/ 11081622 w 11639148"/>
              <a:gd name="connsiteY5" fmla="*/ 2260497 h 2926138"/>
              <a:gd name="connsiteX6" fmla="*/ 9761084 w 11639148"/>
              <a:gd name="connsiteY6" fmla="*/ 759312 h 2926138"/>
              <a:gd name="connsiteX7" fmla="*/ 6620298 w 11639148"/>
              <a:gd name="connsiteY7" fmla="*/ 779775 h 2926138"/>
              <a:gd name="connsiteX8" fmla="*/ 719730 w 11639148"/>
              <a:gd name="connsiteY8" fmla="*/ 1306985 h 2926138"/>
              <a:gd name="connsiteX9" fmla="*/ 12623 w 11639148"/>
              <a:gd name="connsiteY9" fmla="*/ 912991 h 2926138"/>
              <a:gd name="connsiteX0" fmla="*/ 356293 w 11982818"/>
              <a:gd name="connsiteY0" fmla="*/ 912991 h 2926138"/>
              <a:gd name="connsiteX1" fmla="*/ 430936 w 11982818"/>
              <a:gd name="connsiteY1" fmla="*/ 239422 h 2926138"/>
              <a:gd name="connsiteX2" fmla="*/ 7177220 w 11982818"/>
              <a:gd name="connsiteY2" fmla="*/ 93122 h 2926138"/>
              <a:gd name="connsiteX3" fmla="*/ 11866227 w 11982818"/>
              <a:gd name="connsiteY3" fmla="*/ 228404 h 2926138"/>
              <a:gd name="connsiteX4" fmla="*/ 11746325 w 11982818"/>
              <a:gd name="connsiteY4" fmla="*/ 2926138 h 2926138"/>
              <a:gd name="connsiteX5" fmla="*/ 11425292 w 11982818"/>
              <a:gd name="connsiteY5" fmla="*/ 2260497 h 2926138"/>
              <a:gd name="connsiteX6" fmla="*/ 10104754 w 11982818"/>
              <a:gd name="connsiteY6" fmla="*/ 759312 h 2926138"/>
              <a:gd name="connsiteX7" fmla="*/ 6963968 w 11982818"/>
              <a:gd name="connsiteY7" fmla="*/ 779775 h 2926138"/>
              <a:gd name="connsiteX8" fmla="*/ 1063400 w 11982818"/>
              <a:gd name="connsiteY8" fmla="*/ 1306985 h 2926138"/>
              <a:gd name="connsiteX9" fmla="*/ 356293 w 11982818"/>
              <a:gd name="connsiteY9" fmla="*/ 912991 h 2926138"/>
              <a:gd name="connsiteX0" fmla="*/ 27394 w 11653919"/>
              <a:gd name="connsiteY0" fmla="*/ 912991 h 2926138"/>
              <a:gd name="connsiteX1" fmla="*/ 102037 w 11653919"/>
              <a:gd name="connsiteY1" fmla="*/ 239422 h 2926138"/>
              <a:gd name="connsiteX2" fmla="*/ 6848321 w 11653919"/>
              <a:gd name="connsiteY2" fmla="*/ 93122 h 2926138"/>
              <a:gd name="connsiteX3" fmla="*/ 11537328 w 11653919"/>
              <a:gd name="connsiteY3" fmla="*/ 228404 h 2926138"/>
              <a:gd name="connsiteX4" fmla="*/ 11417426 w 11653919"/>
              <a:gd name="connsiteY4" fmla="*/ 2926138 h 2926138"/>
              <a:gd name="connsiteX5" fmla="*/ 11096393 w 11653919"/>
              <a:gd name="connsiteY5" fmla="*/ 2260497 h 2926138"/>
              <a:gd name="connsiteX6" fmla="*/ 9775855 w 11653919"/>
              <a:gd name="connsiteY6" fmla="*/ 759312 h 2926138"/>
              <a:gd name="connsiteX7" fmla="*/ 6635069 w 11653919"/>
              <a:gd name="connsiteY7" fmla="*/ 779775 h 2926138"/>
              <a:gd name="connsiteX8" fmla="*/ 734501 w 11653919"/>
              <a:gd name="connsiteY8" fmla="*/ 1306985 h 2926138"/>
              <a:gd name="connsiteX9" fmla="*/ 27394 w 11653919"/>
              <a:gd name="connsiteY9" fmla="*/ 912991 h 2926138"/>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658972 w 11677822"/>
              <a:gd name="connsiteY7" fmla="*/ 779124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844173 w 11677822"/>
              <a:gd name="connsiteY8" fmla="*/ 1306334 h 2925487"/>
              <a:gd name="connsiteX9" fmla="*/ 51297 w 11677822"/>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483509 w 12110034"/>
              <a:gd name="connsiteY0" fmla="*/ 989330 h 3002477"/>
              <a:gd name="connsiteX1" fmla="*/ 509141 w 12110034"/>
              <a:gd name="connsiteY1" fmla="*/ 303243 h 3002477"/>
              <a:gd name="connsiteX2" fmla="*/ 7292182 w 12110034"/>
              <a:gd name="connsiteY2" fmla="*/ 19240 h 3002477"/>
              <a:gd name="connsiteX3" fmla="*/ 11993443 w 12110034"/>
              <a:gd name="connsiteY3" fmla="*/ 304743 h 3002477"/>
              <a:gd name="connsiteX4" fmla="*/ 11873541 w 12110034"/>
              <a:gd name="connsiteY4" fmla="*/ 3002477 h 3002477"/>
              <a:gd name="connsiteX5" fmla="*/ 11552508 w 12110034"/>
              <a:gd name="connsiteY5" fmla="*/ 2336836 h 3002477"/>
              <a:gd name="connsiteX6" fmla="*/ 10231970 w 12110034"/>
              <a:gd name="connsiteY6" fmla="*/ 835651 h 3002477"/>
              <a:gd name="connsiteX7" fmla="*/ 6907393 w 12110034"/>
              <a:gd name="connsiteY7" fmla="*/ 643301 h 3002477"/>
              <a:gd name="connsiteX8" fmla="*/ 1276385 w 12110034"/>
              <a:gd name="connsiteY8" fmla="*/ 1383324 h 3002477"/>
              <a:gd name="connsiteX9" fmla="*/ 483509 w 12110034"/>
              <a:gd name="connsiteY9" fmla="*/ 989330 h 3002477"/>
              <a:gd name="connsiteX0" fmla="*/ 483509 w 12110034"/>
              <a:gd name="connsiteY0" fmla="*/ 1013871 h 3027018"/>
              <a:gd name="connsiteX1" fmla="*/ 509141 w 12110034"/>
              <a:gd name="connsiteY1" fmla="*/ 327784 h 3027018"/>
              <a:gd name="connsiteX2" fmla="*/ 7292182 w 12110034"/>
              <a:gd name="connsiteY2" fmla="*/ 43781 h 3027018"/>
              <a:gd name="connsiteX3" fmla="*/ 11993443 w 12110034"/>
              <a:gd name="connsiteY3" fmla="*/ 329284 h 3027018"/>
              <a:gd name="connsiteX4" fmla="*/ 11873541 w 12110034"/>
              <a:gd name="connsiteY4" fmla="*/ 3027018 h 3027018"/>
              <a:gd name="connsiteX5" fmla="*/ 11552508 w 12110034"/>
              <a:gd name="connsiteY5" fmla="*/ 2361377 h 3027018"/>
              <a:gd name="connsiteX6" fmla="*/ 10231970 w 12110034"/>
              <a:gd name="connsiteY6" fmla="*/ 860192 h 3027018"/>
              <a:gd name="connsiteX7" fmla="*/ 6907393 w 12110034"/>
              <a:gd name="connsiteY7" fmla="*/ 667842 h 3027018"/>
              <a:gd name="connsiteX8" fmla="*/ 1276385 w 12110034"/>
              <a:gd name="connsiteY8" fmla="*/ 1407865 h 3027018"/>
              <a:gd name="connsiteX9" fmla="*/ 483509 w 12110034"/>
              <a:gd name="connsiteY9" fmla="*/ 1013871 h 3027018"/>
              <a:gd name="connsiteX0" fmla="*/ 483509 w 12110034"/>
              <a:gd name="connsiteY0" fmla="*/ 1018759 h 3031906"/>
              <a:gd name="connsiteX1" fmla="*/ 509141 w 12110034"/>
              <a:gd name="connsiteY1" fmla="*/ 332672 h 3031906"/>
              <a:gd name="connsiteX2" fmla="*/ 7292182 w 12110034"/>
              <a:gd name="connsiteY2" fmla="*/ 48669 h 3031906"/>
              <a:gd name="connsiteX3" fmla="*/ 11993443 w 12110034"/>
              <a:gd name="connsiteY3" fmla="*/ 334172 h 3031906"/>
              <a:gd name="connsiteX4" fmla="*/ 11873541 w 12110034"/>
              <a:gd name="connsiteY4" fmla="*/ 3031906 h 3031906"/>
              <a:gd name="connsiteX5" fmla="*/ 11552508 w 12110034"/>
              <a:gd name="connsiteY5" fmla="*/ 2366265 h 3031906"/>
              <a:gd name="connsiteX6" fmla="*/ 10231970 w 12110034"/>
              <a:gd name="connsiteY6" fmla="*/ 865080 h 3031906"/>
              <a:gd name="connsiteX7" fmla="*/ 6907393 w 12110034"/>
              <a:gd name="connsiteY7" fmla="*/ 672730 h 3031906"/>
              <a:gd name="connsiteX8" fmla="*/ 1276385 w 12110034"/>
              <a:gd name="connsiteY8" fmla="*/ 1412753 h 3031906"/>
              <a:gd name="connsiteX9" fmla="*/ 483509 w 12110034"/>
              <a:gd name="connsiteY9" fmla="*/ 1018759 h 3031906"/>
              <a:gd name="connsiteX0" fmla="*/ 483509 w 12101062"/>
              <a:gd name="connsiteY0" fmla="*/ 1070530 h 3083677"/>
              <a:gd name="connsiteX1" fmla="*/ 509141 w 12101062"/>
              <a:gd name="connsiteY1" fmla="*/ 384443 h 3083677"/>
              <a:gd name="connsiteX2" fmla="*/ 7292182 w 12101062"/>
              <a:gd name="connsiteY2" fmla="*/ 100440 h 3083677"/>
              <a:gd name="connsiteX3" fmla="*/ 11981190 w 12101062"/>
              <a:gd name="connsiteY3" fmla="*/ 235722 h 3083677"/>
              <a:gd name="connsiteX4" fmla="*/ 11873541 w 12101062"/>
              <a:gd name="connsiteY4" fmla="*/ 3083677 h 3083677"/>
              <a:gd name="connsiteX5" fmla="*/ 11552508 w 12101062"/>
              <a:gd name="connsiteY5" fmla="*/ 2418036 h 3083677"/>
              <a:gd name="connsiteX6" fmla="*/ 10231970 w 12101062"/>
              <a:gd name="connsiteY6" fmla="*/ 916851 h 3083677"/>
              <a:gd name="connsiteX7" fmla="*/ 6907393 w 12101062"/>
              <a:gd name="connsiteY7" fmla="*/ 724501 h 3083677"/>
              <a:gd name="connsiteX8" fmla="*/ 1276385 w 12101062"/>
              <a:gd name="connsiteY8" fmla="*/ 1464524 h 3083677"/>
              <a:gd name="connsiteX9" fmla="*/ 483509 w 12101062"/>
              <a:gd name="connsiteY9" fmla="*/ 1070530 h 3083677"/>
              <a:gd name="connsiteX0" fmla="*/ 0 w 11617553"/>
              <a:gd name="connsiteY0" fmla="*/ 1070530 h 3083677"/>
              <a:gd name="connsiteX1" fmla="*/ 25632 w 11617553"/>
              <a:gd name="connsiteY1" fmla="*/ 384443 h 3083677"/>
              <a:gd name="connsiteX2" fmla="*/ 6808673 w 11617553"/>
              <a:gd name="connsiteY2" fmla="*/ 100440 h 3083677"/>
              <a:gd name="connsiteX3" fmla="*/ 11497681 w 11617553"/>
              <a:gd name="connsiteY3" fmla="*/ 235722 h 3083677"/>
              <a:gd name="connsiteX4" fmla="*/ 11390032 w 11617553"/>
              <a:gd name="connsiteY4" fmla="*/ 3083677 h 3083677"/>
              <a:gd name="connsiteX5" fmla="*/ 11068999 w 11617553"/>
              <a:gd name="connsiteY5" fmla="*/ 2418036 h 3083677"/>
              <a:gd name="connsiteX6" fmla="*/ 9748461 w 11617553"/>
              <a:gd name="connsiteY6" fmla="*/ 916851 h 3083677"/>
              <a:gd name="connsiteX7" fmla="*/ 6423884 w 11617553"/>
              <a:gd name="connsiteY7" fmla="*/ 724501 h 3083677"/>
              <a:gd name="connsiteX8" fmla="*/ 792876 w 11617553"/>
              <a:gd name="connsiteY8" fmla="*/ 1464524 h 3083677"/>
              <a:gd name="connsiteX9" fmla="*/ 0 w 11617553"/>
              <a:gd name="connsiteY9" fmla="*/ 1070530 h 3083677"/>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35541 w 11953094"/>
              <a:gd name="connsiteY0" fmla="*/ 1065183 h 3078330"/>
              <a:gd name="connsiteX1" fmla="*/ 348919 w 11953094"/>
              <a:gd name="connsiteY1" fmla="*/ 278948 h 3078330"/>
              <a:gd name="connsiteX2" fmla="*/ 7144214 w 11953094"/>
              <a:gd name="connsiteY2" fmla="*/ 95093 h 3078330"/>
              <a:gd name="connsiteX3" fmla="*/ 11833222 w 11953094"/>
              <a:gd name="connsiteY3" fmla="*/ 230375 h 3078330"/>
              <a:gd name="connsiteX4" fmla="*/ 11725573 w 11953094"/>
              <a:gd name="connsiteY4" fmla="*/ 3078330 h 3078330"/>
              <a:gd name="connsiteX5" fmla="*/ 11404540 w 11953094"/>
              <a:gd name="connsiteY5" fmla="*/ 2412689 h 3078330"/>
              <a:gd name="connsiteX6" fmla="*/ 10084002 w 11953094"/>
              <a:gd name="connsiteY6" fmla="*/ 911504 h 3078330"/>
              <a:gd name="connsiteX7" fmla="*/ 6759425 w 11953094"/>
              <a:gd name="connsiteY7" fmla="*/ 719154 h 3078330"/>
              <a:gd name="connsiteX8" fmla="*/ 1128417 w 11953094"/>
              <a:gd name="connsiteY8" fmla="*/ 1459177 h 3078330"/>
              <a:gd name="connsiteX9" fmla="*/ 335541 w 11953094"/>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0 w 11617553"/>
              <a:gd name="connsiteY8" fmla="*/ 1065183 h 3078330"/>
              <a:gd name="connsiteX0" fmla="*/ 6411136 w 11604805"/>
              <a:gd name="connsiteY0" fmla="*/ 719154 h 3078330"/>
              <a:gd name="connsiteX1" fmla="*/ 630 w 11604805"/>
              <a:gd name="connsiteY1" fmla="*/ 278948 h 3078330"/>
              <a:gd name="connsiteX2" fmla="*/ 6795925 w 11604805"/>
              <a:gd name="connsiteY2" fmla="*/ 95093 h 3078330"/>
              <a:gd name="connsiteX3" fmla="*/ 11484933 w 11604805"/>
              <a:gd name="connsiteY3" fmla="*/ 230375 h 3078330"/>
              <a:gd name="connsiteX4" fmla="*/ 11377284 w 11604805"/>
              <a:gd name="connsiteY4" fmla="*/ 3078330 h 3078330"/>
              <a:gd name="connsiteX5" fmla="*/ 11056251 w 11604805"/>
              <a:gd name="connsiteY5" fmla="*/ 2412689 h 3078330"/>
              <a:gd name="connsiteX6" fmla="*/ 9735713 w 11604805"/>
              <a:gd name="connsiteY6" fmla="*/ 911504 h 3078330"/>
              <a:gd name="connsiteX7" fmla="*/ 6411136 w 11604805"/>
              <a:gd name="connsiteY7" fmla="*/ 719154 h 3078330"/>
              <a:gd name="connsiteX0" fmla="*/ 8048481 w 11604648"/>
              <a:gd name="connsiteY0" fmla="*/ 774550 h 3078330"/>
              <a:gd name="connsiteX1" fmla="*/ 473 w 11604648"/>
              <a:gd name="connsiteY1" fmla="*/ 278948 h 3078330"/>
              <a:gd name="connsiteX2" fmla="*/ 6795768 w 11604648"/>
              <a:gd name="connsiteY2" fmla="*/ 95093 h 3078330"/>
              <a:gd name="connsiteX3" fmla="*/ 11484776 w 11604648"/>
              <a:gd name="connsiteY3" fmla="*/ 230375 h 3078330"/>
              <a:gd name="connsiteX4" fmla="*/ 11377127 w 11604648"/>
              <a:gd name="connsiteY4" fmla="*/ 3078330 h 3078330"/>
              <a:gd name="connsiteX5" fmla="*/ 11056094 w 11604648"/>
              <a:gd name="connsiteY5" fmla="*/ 2412689 h 3078330"/>
              <a:gd name="connsiteX6" fmla="*/ 9735556 w 11604648"/>
              <a:gd name="connsiteY6" fmla="*/ 911504 h 3078330"/>
              <a:gd name="connsiteX7" fmla="*/ 8048481 w 11604648"/>
              <a:gd name="connsiteY7" fmla="*/ 774550 h 3078330"/>
              <a:gd name="connsiteX0" fmla="*/ 2423111 w 5979278"/>
              <a:gd name="connsiteY0" fmla="*/ 769933 h 3073713"/>
              <a:gd name="connsiteX1" fmla="*/ 3340 w 5979278"/>
              <a:gd name="connsiteY1" fmla="*/ 185695 h 3073713"/>
              <a:gd name="connsiteX2" fmla="*/ 1170398 w 5979278"/>
              <a:gd name="connsiteY2" fmla="*/ 90476 h 3073713"/>
              <a:gd name="connsiteX3" fmla="*/ 5859406 w 5979278"/>
              <a:gd name="connsiteY3" fmla="*/ 225758 h 3073713"/>
              <a:gd name="connsiteX4" fmla="*/ 5751757 w 5979278"/>
              <a:gd name="connsiteY4" fmla="*/ 3073713 h 3073713"/>
              <a:gd name="connsiteX5" fmla="*/ 5430724 w 5979278"/>
              <a:gd name="connsiteY5" fmla="*/ 2408072 h 3073713"/>
              <a:gd name="connsiteX6" fmla="*/ 4110186 w 5979278"/>
              <a:gd name="connsiteY6" fmla="*/ 906887 h 3073713"/>
              <a:gd name="connsiteX7" fmla="*/ 2423111 w 5979278"/>
              <a:gd name="connsiteY7" fmla="*/ 769933 h 3073713"/>
              <a:gd name="connsiteX0" fmla="*/ 2419771 w 5975938"/>
              <a:gd name="connsiteY0" fmla="*/ 769933 h 3073713"/>
              <a:gd name="connsiteX1" fmla="*/ 0 w 5975938"/>
              <a:gd name="connsiteY1" fmla="*/ 185695 h 3073713"/>
              <a:gd name="connsiteX2" fmla="*/ 1167058 w 5975938"/>
              <a:gd name="connsiteY2" fmla="*/ 90476 h 3073713"/>
              <a:gd name="connsiteX3" fmla="*/ 5856066 w 5975938"/>
              <a:gd name="connsiteY3" fmla="*/ 225758 h 3073713"/>
              <a:gd name="connsiteX4" fmla="*/ 5748417 w 5975938"/>
              <a:gd name="connsiteY4" fmla="*/ 3073713 h 3073713"/>
              <a:gd name="connsiteX5" fmla="*/ 5427384 w 5975938"/>
              <a:gd name="connsiteY5" fmla="*/ 2408072 h 3073713"/>
              <a:gd name="connsiteX6" fmla="*/ 4106846 w 5975938"/>
              <a:gd name="connsiteY6" fmla="*/ 906887 h 3073713"/>
              <a:gd name="connsiteX7" fmla="*/ 2419771 w 5975938"/>
              <a:gd name="connsiteY7" fmla="*/ 769933 h 3073713"/>
              <a:gd name="connsiteX0" fmla="*/ 2224572 w 5975938"/>
              <a:gd name="connsiteY0" fmla="*/ 969365 h 3073713"/>
              <a:gd name="connsiteX1" fmla="*/ 0 w 5975938"/>
              <a:gd name="connsiteY1" fmla="*/ 185695 h 3073713"/>
              <a:gd name="connsiteX2" fmla="*/ 1167058 w 5975938"/>
              <a:gd name="connsiteY2" fmla="*/ 90476 h 3073713"/>
              <a:gd name="connsiteX3" fmla="*/ 5856066 w 5975938"/>
              <a:gd name="connsiteY3" fmla="*/ 225758 h 3073713"/>
              <a:gd name="connsiteX4" fmla="*/ 5748417 w 5975938"/>
              <a:gd name="connsiteY4" fmla="*/ 3073713 h 3073713"/>
              <a:gd name="connsiteX5" fmla="*/ 5427384 w 5975938"/>
              <a:gd name="connsiteY5" fmla="*/ 2408072 h 3073713"/>
              <a:gd name="connsiteX6" fmla="*/ 4106846 w 5975938"/>
              <a:gd name="connsiteY6" fmla="*/ 906887 h 3073713"/>
              <a:gd name="connsiteX7" fmla="*/ 2224572 w 5975938"/>
              <a:gd name="connsiteY7" fmla="*/ 969365 h 3073713"/>
              <a:gd name="connsiteX0" fmla="*/ 2224572 w 5975938"/>
              <a:gd name="connsiteY0" fmla="*/ 969365 h 3073713"/>
              <a:gd name="connsiteX1" fmla="*/ 0 w 5975938"/>
              <a:gd name="connsiteY1" fmla="*/ 185695 h 3073713"/>
              <a:gd name="connsiteX2" fmla="*/ 1167058 w 5975938"/>
              <a:gd name="connsiteY2" fmla="*/ 90476 h 3073713"/>
              <a:gd name="connsiteX3" fmla="*/ 5856066 w 5975938"/>
              <a:gd name="connsiteY3" fmla="*/ 225758 h 3073713"/>
              <a:gd name="connsiteX4" fmla="*/ 5748417 w 5975938"/>
              <a:gd name="connsiteY4" fmla="*/ 3073713 h 3073713"/>
              <a:gd name="connsiteX5" fmla="*/ 5427384 w 5975938"/>
              <a:gd name="connsiteY5" fmla="*/ 2408072 h 3073713"/>
              <a:gd name="connsiteX6" fmla="*/ 4106846 w 5975938"/>
              <a:gd name="connsiteY6" fmla="*/ 906887 h 3073713"/>
              <a:gd name="connsiteX7" fmla="*/ 2224572 w 5975938"/>
              <a:gd name="connsiteY7" fmla="*/ 969365 h 3073713"/>
              <a:gd name="connsiteX0" fmla="*/ 2224572 w 5975938"/>
              <a:gd name="connsiteY0" fmla="*/ 1001341 h 3105689"/>
              <a:gd name="connsiteX1" fmla="*/ 0 w 5975938"/>
              <a:gd name="connsiteY1" fmla="*/ 217671 h 3105689"/>
              <a:gd name="connsiteX2" fmla="*/ 5856066 w 5975938"/>
              <a:gd name="connsiteY2" fmla="*/ 257734 h 3105689"/>
              <a:gd name="connsiteX3" fmla="*/ 5748417 w 5975938"/>
              <a:gd name="connsiteY3" fmla="*/ 3105689 h 3105689"/>
              <a:gd name="connsiteX4" fmla="*/ 5427384 w 5975938"/>
              <a:gd name="connsiteY4" fmla="*/ 2440048 h 3105689"/>
              <a:gd name="connsiteX5" fmla="*/ 4106846 w 5975938"/>
              <a:gd name="connsiteY5" fmla="*/ 938863 h 3105689"/>
              <a:gd name="connsiteX6" fmla="*/ 2224572 w 5975938"/>
              <a:gd name="connsiteY6" fmla="*/ 1001341 h 3105689"/>
              <a:gd name="connsiteX0" fmla="*/ 2224572 w 6290121"/>
              <a:gd name="connsiteY0" fmla="*/ 1006109 h 3110457"/>
              <a:gd name="connsiteX1" fmla="*/ 0 w 6290121"/>
              <a:gd name="connsiteY1" fmla="*/ 211360 h 3110457"/>
              <a:gd name="connsiteX2" fmla="*/ 5856066 w 6290121"/>
              <a:gd name="connsiteY2" fmla="*/ 262502 h 3110457"/>
              <a:gd name="connsiteX3" fmla="*/ 5748417 w 6290121"/>
              <a:gd name="connsiteY3" fmla="*/ 3110457 h 3110457"/>
              <a:gd name="connsiteX4" fmla="*/ 5427384 w 6290121"/>
              <a:gd name="connsiteY4" fmla="*/ 2444816 h 3110457"/>
              <a:gd name="connsiteX5" fmla="*/ 4106846 w 6290121"/>
              <a:gd name="connsiteY5" fmla="*/ 943631 h 3110457"/>
              <a:gd name="connsiteX6" fmla="*/ 2224572 w 6290121"/>
              <a:gd name="connsiteY6" fmla="*/ 1006109 h 3110457"/>
              <a:gd name="connsiteX0" fmla="*/ 2224572 w 6290121"/>
              <a:gd name="connsiteY0" fmla="*/ 1006109 h 3110457"/>
              <a:gd name="connsiteX1" fmla="*/ 0 w 6290121"/>
              <a:gd name="connsiteY1" fmla="*/ 211360 h 3110457"/>
              <a:gd name="connsiteX2" fmla="*/ 5856066 w 6290121"/>
              <a:gd name="connsiteY2" fmla="*/ 262502 h 3110457"/>
              <a:gd name="connsiteX3" fmla="*/ 5748417 w 6290121"/>
              <a:gd name="connsiteY3" fmla="*/ 3110457 h 3110457"/>
              <a:gd name="connsiteX4" fmla="*/ 5427384 w 6290121"/>
              <a:gd name="connsiteY4" fmla="*/ 2444816 h 3110457"/>
              <a:gd name="connsiteX5" fmla="*/ 4106846 w 6290121"/>
              <a:gd name="connsiteY5" fmla="*/ 943631 h 3110457"/>
              <a:gd name="connsiteX6" fmla="*/ 2224572 w 6290121"/>
              <a:gd name="connsiteY6" fmla="*/ 1006109 h 3110457"/>
              <a:gd name="connsiteX0" fmla="*/ 2224572 w 5996179"/>
              <a:gd name="connsiteY0" fmla="*/ 1006109 h 3110457"/>
              <a:gd name="connsiteX1" fmla="*/ 0 w 5996179"/>
              <a:gd name="connsiteY1" fmla="*/ 211360 h 3110457"/>
              <a:gd name="connsiteX2" fmla="*/ 5856066 w 5996179"/>
              <a:gd name="connsiteY2" fmla="*/ 262502 h 3110457"/>
              <a:gd name="connsiteX3" fmla="*/ 5748417 w 5996179"/>
              <a:gd name="connsiteY3" fmla="*/ 3110457 h 3110457"/>
              <a:gd name="connsiteX4" fmla="*/ 5427384 w 5996179"/>
              <a:gd name="connsiteY4" fmla="*/ 2444816 h 3110457"/>
              <a:gd name="connsiteX5" fmla="*/ 4106846 w 5996179"/>
              <a:gd name="connsiteY5" fmla="*/ 943631 h 3110457"/>
              <a:gd name="connsiteX6" fmla="*/ 2224572 w 5996179"/>
              <a:gd name="connsiteY6" fmla="*/ 1006109 h 3110457"/>
              <a:gd name="connsiteX0" fmla="*/ 2224572 w 5996179"/>
              <a:gd name="connsiteY0" fmla="*/ 901288 h 3005636"/>
              <a:gd name="connsiteX1" fmla="*/ 0 w 5996179"/>
              <a:gd name="connsiteY1" fmla="*/ 106539 h 3005636"/>
              <a:gd name="connsiteX2" fmla="*/ 5856066 w 5996179"/>
              <a:gd name="connsiteY2" fmla="*/ 157681 h 3005636"/>
              <a:gd name="connsiteX3" fmla="*/ 5748417 w 5996179"/>
              <a:gd name="connsiteY3" fmla="*/ 3005636 h 3005636"/>
              <a:gd name="connsiteX4" fmla="*/ 5427384 w 5996179"/>
              <a:gd name="connsiteY4" fmla="*/ 2339995 h 3005636"/>
              <a:gd name="connsiteX5" fmla="*/ 4106846 w 5996179"/>
              <a:gd name="connsiteY5" fmla="*/ 838810 h 3005636"/>
              <a:gd name="connsiteX6" fmla="*/ 2224572 w 5996179"/>
              <a:gd name="connsiteY6" fmla="*/ 901288 h 3005636"/>
              <a:gd name="connsiteX0" fmla="*/ 2224572 w 5858512"/>
              <a:gd name="connsiteY0" fmla="*/ 858665 h 2963013"/>
              <a:gd name="connsiteX1" fmla="*/ 0 w 5858512"/>
              <a:gd name="connsiteY1" fmla="*/ 63916 h 2963013"/>
              <a:gd name="connsiteX2" fmla="*/ 5617489 w 5858512"/>
              <a:gd name="connsiteY2" fmla="*/ 225854 h 2963013"/>
              <a:gd name="connsiteX3" fmla="*/ 5748417 w 5858512"/>
              <a:gd name="connsiteY3" fmla="*/ 2963013 h 2963013"/>
              <a:gd name="connsiteX4" fmla="*/ 5427384 w 5858512"/>
              <a:gd name="connsiteY4" fmla="*/ 2297372 h 2963013"/>
              <a:gd name="connsiteX5" fmla="*/ 4106846 w 5858512"/>
              <a:gd name="connsiteY5" fmla="*/ 796187 h 2963013"/>
              <a:gd name="connsiteX6" fmla="*/ 2224572 w 5858512"/>
              <a:gd name="connsiteY6" fmla="*/ 858665 h 2963013"/>
              <a:gd name="connsiteX0" fmla="*/ 2224572 w 5858512"/>
              <a:gd name="connsiteY0" fmla="*/ 924842 h 3029190"/>
              <a:gd name="connsiteX1" fmla="*/ 0 w 5858512"/>
              <a:gd name="connsiteY1" fmla="*/ 130093 h 3029190"/>
              <a:gd name="connsiteX2" fmla="*/ 5617489 w 5858512"/>
              <a:gd name="connsiteY2" fmla="*/ 292031 h 3029190"/>
              <a:gd name="connsiteX3" fmla="*/ 5748417 w 5858512"/>
              <a:gd name="connsiteY3" fmla="*/ 3029190 h 3029190"/>
              <a:gd name="connsiteX4" fmla="*/ 5427384 w 5858512"/>
              <a:gd name="connsiteY4" fmla="*/ 2363549 h 3029190"/>
              <a:gd name="connsiteX5" fmla="*/ 4106846 w 5858512"/>
              <a:gd name="connsiteY5" fmla="*/ 862364 h 3029190"/>
              <a:gd name="connsiteX6" fmla="*/ 2224572 w 5858512"/>
              <a:gd name="connsiteY6" fmla="*/ 924842 h 3029190"/>
              <a:gd name="connsiteX0" fmla="*/ 2224572 w 5861966"/>
              <a:gd name="connsiteY0" fmla="*/ 893525 h 2997873"/>
              <a:gd name="connsiteX1" fmla="*/ 0 w 5861966"/>
              <a:gd name="connsiteY1" fmla="*/ 98776 h 2997873"/>
              <a:gd name="connsiteX2" fmla="*/ 5617489 w 5861966"/>
              <a:gd name="connsiteY2" fmla="*/ 260714 h 2997873"/>
              <a:gd name="connsiteX3" fmla="*/ 5748417 w 5861966"/>
              <a:gd name="connsiteY3" fmla="*/ 2997873 h 2997873"/>
              <a:gd name="connsiteX4" fmla="*/ 5427384 w 5861966"/>
              <a:gd name="connsiteY4" fmla="*/ 2332232 h 2997873"/>
              <a:gd name="connsiteX5" fmla="*/ 4106846 w 5861966"/>
              <a:gd name="connsiteY5" fmla="*/ 831047 h 2997873"/>
              <a:gd name="connsiteX6" fmla="*/ 2224572 w 5861966"/>
              <a:gd name="connsiteY6" fmla="*/ 893525 h 2997873"/>
              <a:gd name="connsiteX0" fmla="*/ 2224572 w 5861966"/>
              <a:gd name="connsiteY0" fmla="*/ 893525 h 2997873"/>
              <a:gd name="connsiteX1" fmla="*/ 0 w 5861966"/>
              <a:gd name="connsiteY1" fmla="*/ 98776 h 2997873"/>
              <a:gd name="connsiteX2" fmla="*/ 5617489 w 5861966"/>
              <a:gd name="connsiteY2" fmla="*/ 260714 h 2997873"/>
              <a:gd name="connsiteX3" fmla="*/ 5748417 w 5861966"/>
              <a:gd name="connsiteY3" fmla="*/ 2997873 h 2997873"/>
              <a:gd name="connsiteX4" fmla="*/ 5340629 w 5861966"/>
              <a:gd name="connsiteY4" fmla="*/ 2332232 h 2997873"/>
              <a:gd name="connsiteX5" fmla="*/ 4106846 w 5861966"/>
              <a:gd name="connsiteY5" fmla="*/ 831047 h 2997873"/>
              <a:gd name="connsiteX6" fmla="*/ 2224572 w 5861966"/>
              <a:gd name="connsiteY6" fmla="*/ 893525 h 2997873"/>
              <a:gd name="connsiteX0" fmla="*/ 2224572 w 5861966"/>
              <a:gd name="connsiteY0" fmla="*/ 893525 h 2997873"/>
              <a:gd name="connsiteX1" fmla="*/ 0 w 5861966"/>
              <a:gd name="connsiteY1" fmla="*/ 98776 h 2997873"/>
              <a:gd name="connsiteX2" fmla="*/ 5617489 w 5861966"/>
              <a:gd name="connsiteY2" fmla="*/ 260714 h 2997873"/>
              <a:gd name="connsiteX3" fmla="*/ 5748417 w 5861966"/>
              <a:gd name="connsiteY3" fmla="*/ 2997873 h 2997873"/>
              <a:gd name="connsiteX4" fmla="*/ 5340629 w 5861966"/>
              <a:gd name="connsiteY4" fmla="*/ 2332232 h 2997873"/>
              <a:gd name="connsiteX5" fmla="*/ 4106846 w 5861966"/>
              <a:gd name="connsiteY5" fmla="*/ 831047 h 2997873"/>
              <a:gd name="connsiteX6" fmla="*/ 2224572 w 5861966"/>
              <a:gd name="connsiteY6" fmla="*/ 893525 h 2997873"/>
              <a:gd name="connsiteX0" fmla="*/ 2224572 w 6167679"/>
              <a:gd name="connsiteY0" fmla="*/ 951687 h 3211148"/>
              <a:gd name="connsiteX1" fmla="*/ 0 w 6167679"/>
              <a:gd name="connsiteY1" fmla="*/ 156938 h 3211148"/>
              <a:gd name="connsiteX2" fmla="*/ 5617489 w 6167679"/>
              <a:gd name="connsiteY2" fmla="*/ 318876 h 3211148"/>
              <a:gd name="connsiteX3" fmla="*/ 5846017 w 6167679"/>
              <a:gd name="connsiteY3" fmla="*/ 3211149 h 3211148"/>
              <a:gd name="connsiteX4" fmla="*/ 5340629 w 6167679"/>
              <a:gd name="connsiteY4" fmla="*/ 2390394 h 3211148"/>
              <a:gd name="connsiteX5" fmla="*/ 4106846 w 6167679"/>
              <a:gd name="connsiteY5" fmla="*/ 889209 h 3211148"/>
              <a:gd name="connsiteX6" fmla="*/ 2224572 w 6167679"/>
              <a:gd name="connsiteY6" fmla="*/ 951687 h 3211148"/>
              <a:gd name="connsiteX0" fmla="*/ 2224572 w 6167679"/>
              <a:gd name="connsiteY0" fmla="*/ 951687 h 3211149"/>
              <a:gd name="connsiteX1" fmla="*/ 0 w 6167679"/>
              <a:gd name="connsiteY1" fmla="*/ 156938 h 3211149"/>
              <a:gd name="connsiteX2" fmla="*/ 5617489 w 6167679"/>
              <a:gd name="connsiteY2" fmla="*/ 318876 h 3211149"/>
              <a:gd name="connsiteX3" fmla="*/ 5846017 w 6167679"/>
              <a:gd name="connsiteY3" fmla="*/ 3211149 h 3211149"/>
              <a:gd name="connsiteX4" fmla="*/ 5340629 w 6167679"/>
              <a:gd name="connsiteY4" fmla="*/ 2390394 h 3211149"/>
              <a:gd name="connsiteX5" fmla="*/ 4106846 w 6167679"/>
              <a:gd name="connsiteY5" fmla="*/ 889209 h 3211149"/>
              <a:gd name="connsiteX6" fmla="*/ 2224572 w 6167679"/>
              <a:gd name="connsiteY6" fmla="*/ 951687 h 3211149"/>
              <a:gd name="connsiteX0" fmla="*/ 2224572 w 6144225"/>
              <a:gd name="connsiteY0" fmla="*/ 951687 h 3211149"/>
              <a:gd name="connsiteX1" fmla="*/ 0 w 6144225"/>
              <a:gd name="connsiteY1" fmla="*/ 156938 h 3211149"/>
              <a:gd name="connsiteX2" fmla="*/ 5617489 w 6144225"/>
              <a:gd name="connsiteY2" fmla="*/ 318876 h 3211149"/>
              <a:gd name="connsiteX3" fmla="*/ 5846017 w 6144225"/>
              <a:gd name="connsiteY3" fmla="*/ 3211149 h 3211149"/>
              <a:gd name="connsiteX4" fmla="*/ 5340629 w 6144225"/>
              <a:gd name="connsiteY4" fmla="*/ 2390394 h 3211149"/>
              <a:gd name="connsiteX5" fmla="*/ 4106846 w 6144225"/>
              <a:gd name="connsiteY5" fmla="*/ 889209 h 3211149"/>
              <a:gd name="connsiteX6" fmla="*/ 2224572 w 6144225"/>
              <a:gd name="connsiteY6" fmla="*/ 951687 h 3211149"/>
              <a:gd name="connsiteX0" fmla="*/ 2224572 w 5935878"/>
              <a:gd name="connsiteY0" fmla="*/ 938801 h 3198263"/>
              <a:gd name="connsiteX1" fmla="*/ 0 w 5935878"/>
              <a:gd name="connsiteY1" fmla="*/ 144052 h 3198263"/>
              <a:gd name="connsiteX2" fmla="*/ 5617489 w 5935878"/>
              <a:gd name="connsiteY2" fmla="*/ 305990 h 3198263"/>
              <a:gd name="connsiteX3" fmla="*/ 5846017 w 5935878"/>
              <a:gd name="connsiteY3" fmla="*/ 3198263 h 3198263"/>
              <a:gd name="connsiteX4" fmla="*/ 5340629 w 5935878"/>
              <a:gd name="connsiteY4" fmla="*/ 2377508 h 3198263"/>
              <a:gd name="connsiteX5" fmla="*/ 4106846 w 5935878"/>
              <a:gd name="connsiteY5" fmla="*/ 876323 h 3198263"/>
              <a:gd name="connsiteX6" fmla="*/ 2224572 w 5935878"/>
              <a:gd name="connsiteY6" fmla="*/ 938801 h 3198263"/>
              <a:gd name="connsiteX0" fmla="*/ 2224572 w 5931258"/>
              <a:gd name="connsiteY0" fmla="*/ 893632 h 3153094"/>
              <a:gd name="connsiteX1" fmla="*/ 0 w 5931258"/>
              <a:gd name="connsiteY1" fmla="*/ 98883 h 3153094"/>
              <a:gd name="connsiteX2" fmla="*/ 5606646 w 5931258"/>
              <a:gd name="connsiteY2" fmla="*/ 360537 h 3153094"/>
              <a:gd name="connsiteX3" fmla="*/ 5846017 w 5931258"/>
              <a:gd name="connsiteY3" fmla="*/ 3153094 h 3153094"/>
              <a:gd name="connsiteX4" fmla="*/ 5340629 w 5931258"/>
              <a:gd name="connsiteY4" fmla="*/ 2332339 h 3153094"/>
              <a:gd name="connsiteX5" fmla="*/ 4106846 w 5931258"/>
              <a:gd name="connsiteY5" fmla="*/ 831154 h 3153094"/>
              <a:gd name="connsiteX6" fmla="*/ 2224572 w 5931258"/>
              <a:gd name="connsiteY6" fmla="*/ 893632 h 3153094"/>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4106846 w 5965632"/>
              <a:gd name="connsiteY5" fmla="*/ 880450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4258668 w 5965632"/>
              <a:gd name="connsiteY5" fmla="*/ 980165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224572 w 5965632"/>
              <a:gd name="connsiteY0" fmla="*/ 942928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224572 w 5965632"/>
              <a:gd name="connsiteY6" fmla="*/ 942928 h 3202390"/>
              <a:gd name="connsiteX0" fmla="*/ 2007684 w 5965632"/>
              <a:gd name="connsiteY0" fmla="*/ 843213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007684 w 5965632"/>
              <a:gd name="connsiteY6" fmla="*/ 843213 h 3202390"/>
              <a:gd name="connsiteX0" fmla="*/ 2007684 w 5965632"/>
              <a:gd name="connsiteY0" fmla="*/ 843213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007684 w 5965632"/>
              <a:gd name="connsiteY6" fmla="*/ 843213 h 3202390"/>
              <a:gd name="connsiteX0" fmla="*/ 2007684 w 5965632"/>
              <a:gd name="connsiteY0" fmla="*/ 843213 h 3202390"/>
              <a:gd name="connsiteX1" fmla="*/ 0 w 5965632"/>
              <a:gd name="connsiteY1" fmla="*/ 148179 h 3202390"/>
              <a:gd name="connsiteX2" fmla="*/ 5606646 w 5965632"/>
              <a:gd name="connsiteY2" fmla="*/ 409833 h 3202390"/>
              <a:gd name="connsiteX3" fmla="*/ 5846017 w 5965632"/>
              <a:gd name="connsiteY3" fmla="*/ 3202390 h 3202390"/>
              <a:gd name="connsiteX4" fmla="*/ 5340629 w 5965632"/>
              <a:gd name="connsiteY4" fmla="*/ 2381635 h 3202390"/>
              <a:gd name="connsiteX5" fmla="*/ 3738137 w 5965632"/>
              <a:gd name="connsiteY5" fmla="*/ 969086 h 3202390"/>
              <a:gd name="connsiteX6" fmla="*/ 2007684 w 5965632"/>
              <a:gd name="connsiteY6" fmla="*/ 843213 h 3202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5632" h="3202390">
                <a:moveTo>
                  <a:pt x="2007684" y="843213"/>
                </a:moveTo>
                <a:cubicBezTo>
                  <a:pt x="1632275" y="161651"/>
                  <a:pt x="949620" y="118992"/>
                  <a:pt x="0" y="148179"/>
                </a:cubicBezTo>
                <a:cubicBezTo>
                  <a:pt x="605249" y="24245"/>
                  <a:pt x="5055240" y="-209996"/>
                  <a:pt x="5606646" y="409833"/>
                </a:cubicBezTo>
                <a:cubicBezTo>
                  <a:pt x="6158052" y="1029662"/>
                  <a:pt x="5932671" y="2888211"/>
                  <a:pt x="5846017" y="3202390"/>
                </a:cubicBezTo>
                <a:cubicBezTo>
                  <a:pt x="5875865" y="2652485"/>
                  <a:pt x="5767992" y="2453373"/>
                  <a:pt x="5340629" y="2381635"/>
                </a:cubicBezTo>
                <a:cubicBezTo>
                  <a:pt x="5965909" y="1764940"/>
                  <a:pt x="5378667" y="85655"/>
                  <a:pt x="3738137" y="969086"/>
                </a:cubicBezTo>
                <a:cubicBezTo>
                  <a:pt x="3549045" y="361432"/>
                  <a:pt x="2176186" y="342916"/>
                  <a:pt x="2007684" y="843213"/>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2" name="Title 1"/>
          <p:cNvSpPr>
            <a:spLocks noGrp="1"/>
          </p:cNvSpPr>
          <p:nvPr>
            <p:ph type="title"/>
          </p:nvPr>
        </p:nvSpPr>
        <p:spPr>
          <a:xfrm>
            <a:off x="5669280" y="1009651"/>
            <a:ext cx="2331720" cy="1562100"/>
          </a:xfrm>
        </p:spPr>
        <p:txBody>
          <a:bodyPr>
            <a:normAutofit/>
          </a:bodyPr>
          <a:lstStyle>
            <a:lvl1pPr>
              <a:defRPr sz="1700"/>
            </a:lvl1pPr>
          </a:lstStyle>
          <a:p>
            <a:r>
              <a:rPr lang="en-US" smtClean="0"/>
              <a:t>Click to edit Master title style</a:t>
            </a:r>
            <a:endParaRPr lang="en-US" dirty="0"/>
          </a:p>
        </p:txBody>
      </p:sp>
      <p:sp>
        <p:nvSpPr>
          <p:cNvPr id="3" name="Content Placeholder 2"/>
          <p:cNvSpPr>
            <a:spLocks noGrp="1"/>
          </p:cNvSpPr>
          <p:nvPr>
            <p:ph idx="1"/>
          </p:nvPr>
        </p:nvSpPr>
        <p:spPr>
          <a:xfrm>
            <a:off x="457200" y="515276"/>
            <a:ext cx="5006340" cy="3771900"/>
          </a:xfrm>
        </p:spPr>
        <p:txBody>
          <a:bodyPr>
            <a:normAutofit/>
          </a:bodyPr>
          <a:lstStyle>
            <a:lvl1pPr>
              <a:defRPr sz="1500"/>
            </a:lvl1pPr>
            <a:lvl2pPr>
              <a:defRPr sz="1400"/>
            </a:lvl2pPr>
            <a:lvl3pPr>
              <a:defRPr sz="1200"/>
            </a:lvl3pPr>
            <a:lvl4pPr>
              <a:defRPr sz="1100"/>
            </a:lvl4pPr>
            <a:lvl5pPr>
              <a:defRPr sz="1100"/>
            </a:lvl5pPr>
            <a:lvl6pPr>
              <a:defRPr sz="1500"/>
            </a:lvl6pPr>
            <a:lvl7pPr>
              <a:defRPr sz="1500"/>
            </a:lvl7pPr>
            <a:lvl8pPr>
              <a:defRPr sz="1500"/>
            </a:lvl8pPr>
            <a:lvl9pPr>
              <a:defRPr sz="15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5669281" y="2673063"/>
            <a:ext cx="2331720" cy="1613191"/>
          </a:xfrm>
        </p:spPr>
        <p:txBody>
          <a:bodyPr>
            <a:normAutofit/>
          </a:bodyPr>
          <a:lstStyle>
            <a:lvl1pPr marL="0" indent="0">
              <a:spcBef>
                <a:spcPts val="900"/>
              </a:spcBef>
              <a:buNone/>
              <a:defRPr sz="1100"/>
            </a:lvl1pPr>
            <a:lvl2pPr marL="342900" indent="0">
              <a:buNone/>
              <a:defRPr sz="1100"/>
            </a:lvl2pPr>
            <a:lvl3pPr marL="685800" indent="0">
              <a:buNone/>
              <a:defRPr sz="900"/>
            </a:lvl3pPr>
            <a:lvl4pPr marL="1028700" indent="0">
              <a:buNone/>
              <a:defRPr sz="800"/>
            </a:lvl4pPr>
            <a:lvl5pPr marL="1371600" indent="0">
              <a:buNone/>
              <a:defRPr sz="800"/>
            </a:lvl5pPr>
            <a:lvl6pPr marL="1714500" indent="0">
              <a:buNone/>
              <a:defRPr sz="800"/>
            </a:lvl6pPr>
            <a:lvl7pPr marL="2057400" indent="0">
              <a:buNone/>
              <a:defRPr sz="800"/>
            </a:lvl7pPr>
            <a:lvl8pPr marL="2400300" indent="0">
              <a:buNone/>
              <a:defRPr sz="800"/>
            </a:lvl8pPr>
            <a:lvl9pPr marL="2743200" indent="0">
              <a:buNone/>
              <a:defRPr sz="800"/>
            </a:lvl9pPr>
          </a:lstStyle>
          <a:p>
            <a:pPr lvl="0"/>
            <a:r>
              <a:rPr lang="en-US" smtClean="0"/>
              <a:t>Click to edit Master text styles</a:t>
            </a:r>
          </a:p>
        </p:txBody>
      </p:sp>
      <p:sp>
        <p:nvSpPr>
          <p:cNvPr id="7" name="Date Placeholder 4"/>
          <p:cNvSpPr>
            <a:spLocks noGrp="1"/>
          </p:cNvSpPr>
          <p:nvPr>
            <p:ph type="dt" sz="half" idx="10"/>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9C839E5D-564D-4F20-9C61-E007542CA029}" type="datetimeFigureOut">
              <a:rPr lang="en-US"/>
              <a:pPr>
                <a:defRPr/>
              </a:pPr>
              <a:t>9/13/2025</a:t>
            </a:fld>
            <a:endParaRPr lang="en-US"/>
          </a:p>
        </p:txBody>
      </p:sp>
      <p:sp>
        <p:nvSpPr>
          <p:cNvPr id="8" name="Footer Placeholder 5"/>
          <p:cNvSpPr>
            <a:spLocks noGrp="1"/>
          </p:cNvSpPr>
          <p:nvPr>
            <p:ph type="ftr" sz="quarter" idx="11"/>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endParaRPr lang="en-US"/>
          </a:p>
        </p:txBody>
      </p:sp>
      <p:sp>
        <p:nvSpPr>
          <p:cNvPr id="9" name="Slide Number Placeholder 6"/>
          <p:cNvSpPr>
            <a:spLocks noGrp="1"/>
          </p:cNvSpPr>
          <p:nvPr>
            <p:ph type="sldNum" sz="quarter" idx="12"/>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F650208C-A702-4547-9855-5269629E9EA5}" type="slidenum">
              <a:rPr lang="en-US"/>
              <a:pPr>
                <a:defRPr/>
              </a:pPr>
              <a:t>‹#›</a:t>
            </a:fld>
            <a:endParaRPr lang="en-US"/>
          </a:p>
        </p:txBody>
      </p:sp>
    </p:spTree>
    <p:extLst>
      <p:ext uri="{BB962C8B-B14F-4D97-AF65-F5344CB8AC3E}">
        <p14:creationId xmlns:p14="http://schemas.microsoft.com/office/powerpoint/2010/main" val="1765646696"/>
      </p:ext>
    </p:extLst>
  </p:cSld>
  <p:clrMapOvr>
    <a:masterClrMapping/>
  </p:clrMapOvr>
  <p:transition spd="med">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Freeform 1"/>
          <p:cNvSpPr/>
          <p:nvPr/>
        </p:nvSpPr>
        <p:spPr>
          <a:xfrm flipH="1">
            <a:off x="327028" y="222649"/>
            <a:ext cx="8551863" cy="2093119"/>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1295380 w 11793272"/>
              <a:gd name="connsiteY7" fmla="*/ 1409722 h 2824670"/>
              <a:gd name="connsiteX8" fmla="*/ 72884 w 11793272"/>
              <a:gd name="connsiteY8" fmla="*/ 949226 h 2824670"/>
              <a:gd name="connsiteX0" fmla="*/ 502243 w 11773743"/>
              <a:gd name="connsiteY0" fmla="*/ 1098855 h 2824670"/>
              <a:gd name="connsiteX1" fmla="*/ 5471 w 11773743"/>
              <a:gd name="connsiteY1" fmla="*/ 325731 h 2824670"/>
              <a:gd name="connsiteX2" fmla="*/ 11502026 w 11773743"/>
              <a:gd name="connsiteY2" fmla="*/ 339750 h 2824670"/>
              <a:gd name="connsiteX3" fmla="*/ 11725200 w 11773743"/>
              <a:gd name="connsiteY3" fmla="*/ 2824670 h 2824670"/>
              <a:gd name="connsiteX4" fmla="*/ 11465431 w 11773743"/>
              <a:gd name="connsiteY4" fmla="*/ 2759913 h 2824670"/>
              <a:gd name="connsiteX5" fmla="*/ 9299452 w 11773743"/>
              <a:gd name="connsiteY5" fmla="*/ 1809538 h 2824670"/>
              <a:gd name="connsiteX6" fmla="*/ 6587513 w 11773743"/>
              <a:gd name="connsiteY6" fmla="*/ 1542077 h 2824670"/>
              <a:gd name="connsiteX7" fmla="*/ 1275851 w 11773743"/>
              <a:gd name="connsiteY7" fmla="*/ 1409722 h 2824670"/>
              <a:gd name="connsiteX8" fmla="*/ 502243 w 11773743"/>
              <a:gd name="connsiteY8" fmla="*/ 1098855 h 2824670"/>
              <a:gd name="connsiteX0" fmla="*/ 72886 w 11344386"/>
              <a:gd name="connsiteY0" fmla="*/ 1082788 h 2808603"/>
              <a:gd name="connsiteX1" fmla="*/ 25001 w 11344386"/>
              <a:gd name="connsiteY1" fmla="*/ 342915 h 2808603"/>
              <a:gd name="connsiteX2" fmla="*/ 11072669 w 11344386"/>
              <a:gd name="connsiteY2" fmla="*/ 323683 h 2808603"/>
              <a:gd name="connsiteX3" fmla="*/ 11295843 w 11344386"/>
              <a:gd name="connsiteY3" fmla="*/ 2808603 h 2808603"/>
              <a:gd name="connsiteX4" fmla="*/ 11036074 w 11344386"/>
              <a:gd name="connsiteY4" fmla="*/ 2743846 h 2808603"/>
              <a:gd name="connsiteX5" fmla="*/ 8870095 w 11344386"/>
              <a:gd name="connsiteY5" fmla="*/ 1793471 h 2808603"/>
              <a:gd name="connsiteX6" fmla="*/ 6158156 w 11344386"/>
              <a:gd name="connsiteY6" fmla="*/ 1526010 h 2808603"/>
              <a:gd name="connsiteX7" fmla="*/ 846494 w 11344386"/>
              <a:gd name="connsiteY7" fmla="*/ 1393655 h 2808603"/>
              <a:gd name="connsiteX8" fmla="*/ 72886 w 11344386"/>
              <a:gd name="connsiteY8" fmla="*/ 1082788 h 2808603"/>
              <a:gd name="connsiteX0" fmla="*/ 72886 w 11344386"/>
              <a:gd name="connsiteY0" fmla="*/ 1021906 h 2747721"/>
              <a:gd name="connsiteX1" fmla="*/ 25001 w 11344386"/>
              <a:gd name="connsiteY1" fmla="*/ 282033 h 2747721"/>
              <a:gd name="connsiteX2" fmla="*/ 11072669 w 11344386"/>
              <a:gd name="connsiteY2" fmla="*/ 262801 h 2747721"/>
              <a:gd name="connsiteX3" fmla="*/ 11295843 w 11344386"/>
              <a:gd name="connsiteY3" fmla="*/ 2747721 h 2747721"/>
              <a:gd name="connsiteX4" fmla="*/ 11036074 w 11344386"/>
              <a:gd name="connsiteY4" fmla="*/ 2682964 h 2747721"/>
              <a:gd name="connsiteX5" fmla="*/ 8870095 w 11344386"/>
              <a:gd name="connsiteY5" fmla="*/ 1732589 h 2747721"/>
              <a:gd name="connsiteX6" fmla="*/ 6158156 w 11344386"/>
              <a:gd name="connsiteY6" fmla="*/ 1465128 h 2747721"/>
              <a:gd name="connsiteX7" fmla="*/ 846494 w 11344386"/>
              <a:gd name="connsiteY7" fmla="*/ 1332773 h 2747721"/>
              <a:gd name="connsiteX8" fmla="*/ 72886 w 11344386"/>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33155 w 11319385"/>
              <a:gd name="connsiteY6" fmla="*/ 146512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845094 w 11319385"/>
              <a:gd name="connsiteY5" fmla="*/ 1732589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149781 w 11319385"/>
              <a:gd name="connsiteY6" fmla="*/ 1797638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319385"/>
              <a:gd name="connsiteY0" fmla="*/ 1021906 h 2747721"/>
              <a:gd name="connsiteX1" fmla="*/ 0 w 11319385"/>
              <a:gd name="connsiteY1" fmla="*/ 282033 h 2747721"/>
              <a:gd name="connsiteX2" fmla="*/ 11047668 w 11319385"/>
              <a:gd name="connsiteY2" fmla="*/ 262801 h 2747721"/>
              <a:gd name="connsiteX3" fmla="*/ 11270842 w 11319385"/>
              <a:gd name="connsiteY3" fmla="*/ 2747721 h 2747721"/>
              <a:gd name="connsiteX4" fmla="*/ 11011073 w 11319385"/>
              <a:gd name="connsiteY4" fmla="*/ 2682964 h 2747721"/>
              <a:gd name="connsiteX5" fmla="*/ 8761967 w 11319385"/>
              <a:gd name="connsiteY5" fmla="*/ 1383454 h 2747721"/>
              <a:gd name="connsiteX6" fmla="*/ 6365912 w 11319385"/>
              <a:gd name="connsiteY6" fmla="*/ 1897391 h 2747721"/>
              <a:gd name="connsiteX7" fmla="*/ 821493 w 11319385"/>
              <a:gd name="connsiteY7" fmla="*/ 1332773 h 2747721"/>
              <a:gd name="connsiteX8" fmla="*/ 47885 w 11319385"/>
              <a:gd name="connsiteY8" fmla="*/ 1021906 h 2747721"/>
              <a:gd name="connsiteX0" fmla="*/ 47885 w 11270842"/>
              <a:gd name="connsiteY0" fmla="*/ 964190 h 2690005"/>
              <a:gd name="connsiteX1" fmla="*/ 0 w 11270842"/>
              <a:gd name="connsiteY1" fmla="*/ 224317 h 2690005"/>
              <a:gd name="connsiteX2" fmla="*/ 10864788 w 11270842"/>
              <a:gd name="connsiteY2" fmla="*/ 304837 h 2690005"/>
              <a:gd name="connsiteX3" fmla="*/ 11270842 w 11270842"/>
              <a:gd name="connsiteY3" fmla="*/ 2690005 h 2690005"/>
              <a:gd name="connsiteX4" fmla="*/ 11011073 w 11270842"/>
              <a:gd name="connsiteY4" fmla="*/ 2625248 h 2690005"/>
              <a:gd name="connsiteX5" fmla="*/ 8761967 w 11270842"/>
              <a:gd name="connsiteY5" fmla="*/ 1325738 h 2690005"/>
              <a:gd name="connsiteX6" fmla="*/ 6365912 w 11270842"/>
              <a:gd name="connsiteY6" fmla="*/ 1839675 h 2690005"/>
              <a:gd name="connsiteX7" fmla="*/ 821493 w 11270842"/>
              <a:gd name="connsiteY7" fmla="*/ 1275057 h 2690005"/>
              <a:gd name="connsiteX8" fmla="*/ 47885 w 11270842"/>
              <a:gd name="connsiteY8" fmla="*/ 964190 h 2690005"/>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15684 h 2641499"/>
              <a:gd name="connsiteX1" fmla="*/ 0 w 11270842"/>
              <a:gd name="connsiteY1" fmla="*/ 175811 h 2641499"/>
              <a:gd name="connsiteX2" fmla="*/ 5747718 w 11270842"/>
              <a:gd name="connsiteY2" fmla="*/ 72774 h 2641499"/>
              <a:gd name="connsiteX3" fmla="*/ 10864788 w 11270842"/>
              <a:gd name="connsiteY3" fmla="*/ 256331 h 2641499"/>
              <a:gd name="connsiteX4" fmla="*/ 11270842 w 11270842"/>
              <a:gd name="connsiteY4" fmla="*/ 2641499 h 2641499"/>
              <a:gd name="connsiteX5" fmla="*/ 11011073 w 11270842"/>
              <a:gd name="connsiteY5" fmla="*/ 2576742 h 2641499"/>
              <a:gd name="connsiteX6" fmla="*/ 8761967 w 11270842"/>
              <a:gd name="connsiteY6" fmla="*/ 1277232 h 2641499"/>
              <a:gd name="connsiteX7" fmla="*/ 6365912 w 11270842"/>
              <a:gd name="connsiteY7" fmla="*/ 1791169 h 2641499"/>
              <a:gd name="connsiteX8" fmla="*/ 821493 w 11270842"/>
              <a:gd name="connsiteY8" fmla="*/ 1226551 h 2641499"/>
              <a:gd name="connsiteX9" fmla="*/ 47885 w 11270842"/>
              <a:gd name="connsiteY9" fmla="*/ 915684 h 2641499"/>
              <a:gd name="connsiteX0" fmla="*/ 47885 w 11270842"/>
              <a:gd name="connsiteY0" fmla="*/ 990234 h 2716049"/>
              <a:gd name="connsiteX1" fmla="*/ 0 w 11270842"/>
              <a:gd name="connsiteY1" fmla="*/ 250361 h 2716049"/>
              <a:gd name="connsiteX2" fmla="*/ 5747718 w 11270842"/>
              <a:gd name="connsiteY2" fmla="*/ 147324 h 2716049"/>
              <a:gd name="connsiteX3" fmla="*/ 10831537 w 11270842"/>
              <a:gd name="connsiteY3" fmla="*/ 214503 h 2716049"/>
              <a:gd name="connsiteX4" fmla="*/ 11270842 w 11270842"/>
              <a:gd name="connsiteY4" fmla="*/ 2716049 h 2716049"/>
              <a:gd name="connsiteX5" fmla="*/ 11011073 w 11270842"/>
              <a:gd name="connsiteY5" fmla="*/ 2651292 h 2716049"/>
              <a:gd name="connsiteX6" fmla="*/ 8761967 w 11270842"/>
              <a:gd name="connsiteY6" fmla="*/ 1351782 h 2716049"/>
              <a:gd name="connsiteX7" fmla="*/ 6365912 w 11270842"/>
              <a:gd name="connsiteY7" fmla="*/ 1865719 h 2716049"/>
              <a:gd name="connsiteX8" fmla="*/ 821493 w 11270842"/>
              <a:gd name="connsiteY8" fmla="*/ 1301101 h 2716049"/>
              <a:gd name="connsiteX9" fmla="*/ 47885 w 11270842"/>
              <a:gd name="connsiteY9" fmla="*/ 990234 h 2716049"/>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53586 h 2679401"/>
              <a:gd name="connsiteX1" fmla="*/ 0 w 11270842"/>
              <a:gd name="connsiteY1" fmla="*/ 213713 h 2679401"/>
              <a:gd name="connsiteX2" fmla="*/ 5747718 w 11270842"/>
              <a:gd name="connsiteY2" fmla="*/ 110676 h 2679401"/>
              <a:gd name="connsiteX3" fmla="*/ 10831537 w 11270842"/>
              <a:gd name="connsiteY3" fmla="*/ 177855 h 2679401"/>
              <a:gd name="connsiteX4" fmla="*/ 11270842 w 11270842"/>
              <a:gd name="connsiteY4" fmla="*/ 2679401 h 2679401"/>
              <a:gd name="connsiteX5" fmla="*/ 11011073 w 11270842"/>
              <a:gd name="connsiteY5" fmla="*/ 2614644 h 2679401"/>
              <a:gd name="connsiteX6" fmla="*/ 8761967 w 11270842"/>
              <a:gd name="connsiteY6" fmla="*/ 1315134 h 2679401"/>
              <a:gd name="connsiteX7" fmla="*/ 6365912 w 11270842"/>
              <a:gd name="connsiteY7" fmla="*/ 1829071 h 2679401"/>
              <a:gd name="connsiteX8" fmla="*/ 821493 w 11270842"/>
              <a:gd name="connsiteY8" fmla="*/ 1264453 h 2679401"/>
              <a:gd name="connsiteX9" fmla="*/ 47885 w 11270842"/>
              <a:gd name="connsiteY9" fmla="*/ 953586 h 2679401"/>
              <a:gd name="connsiteX0" fmla="*/ 47885 w 11270842"/>
              <a:gd name="connsiteY0" fmla="*/ 994645 h 2720460"/>
              <a:gd name="connsiteX1" fmla="*/ 0 w 11270842"/>
              <a:gd name="connsiteY1" fmla="*/ 254772 h 2720460"/>
              <a:gd name="connsiteX2" fmla="*/ 5747718 w 11270842"/>
              <a:gd name="connsiteY2" fmla="*/ 151735 h 2720460"/>
              <a:gd name="connsiteX3" fmla="*/ 10831537 w 11270842"/>
              <a:gd name="connsiteY3" fmla="*/ 218914 h 2720460"/>
              <a:gd name="connsiteX4" fmla="*/ 11270842 w 11270842"/>
              <a:gd name="connsiteY4" fmla="*/ 2720460 h 2720460"/>
              <a:gd name="connsiteX5" fmla="*/ 11011073 w 11270842"/>
              <a:gd name="connsiteY5" fmla="*/ 2655703 h 2720460"/>
              <a:gd name="connsiteX6" fmla="*/ 8761967 w 11270842"/>
              <a:gd name="connsiteY6" fmla="*/ 1356193 h 2720460"/>
              <a:gd name="connsiteX7" fmla="*/ 6365912 w 11270842"/>
              <a:gd name="connsiteY7" fmla="*/ 1870130 h 2720460"/>
              <a:gd name="connsiteX8" fmla="*/ 821493 w 11270842"/>
              <a:gd name="connsiteY8" fmla="*/ 1305512 h 2720460"/>
              <a:gd name="connsiteX9" fmla="*/ 47885 w 11270842"/>
              <a:gd name="connsiteY9" fmla="*/ 994645 h 2720460"/>
              <a:gd name="connsiteX0" fmla="*/ 47885 w 11270842"/>
              <a:gd name="connsiteY0" fmla="*/ 965304 h 2691119"/>
              <a:gd name="connsiteX1" fmla="*/ 0 w 11270842"/>
              <a:gd name="connsiteY1" fmla="*/ 225431 h 2691119"/>
              <a:gd name="connsiteX2" fmla="*/ 5747718 w 11270842"/>
              <a:gd name="connsiteY2" fmla="*/ 122394 h 2691119"/>
              <a:gd name="connsiteX3" fmla="*/ 10831537 w 11270842"/>
              <a:gd name="connsiteY3" fmla="*/ 189573 h 2691119"/>
              <a:gd name="connsiteX4" fmla="*/ 11270842 w 11270842"/>
              <a:gd name="connsiteY4" fmla="*/ 2691119 h 2691119"/>
              <a:gd name="connsiteX5" fmla="*/ 11011073 w 11270842"/>
              <a:gd name="connsiteY5" fmla="*/ 2626362 h 2691119"/>
              <a:gd name="connsiteX6" fmla="*/ 8761967 w 11270842"/>
              <a:gd name="connsiteY6" fmla="*/ 1326852 h 2691119"/>
              <a:gd name="connsiteX7" fmla="*/ 6365912 w 11270842"/>
              <a:gd name="connsiteY7" fmla="*/ 1840789 h 2691119"/>
              <a:gd name="connsiteX8" fmla="*/ 821493 w 11270842"/>
              <a:gd name="connsiteY8" fmla="*/ 1276171 h 2691119"/>
              <a:gd name="connsiteX9" fmla="*/ 47885 w 11270842"/>
              <a:gd name="connsiteY9" fmla="*/ 965304 h 2691119"/>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1011073 w 11270842"/>
              <a:gd name="connsiteY5" fmla="*/ 2603961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70842"/>
              <a:gd name="connsiteY0" fmla="*/ 942903 h 2668718"/>
              <a:gd name="connsiteX1" fmla="*/ 0 w 11270842"/>
              <a:gd name="connsiteY1" fmla="*/ 203030 h 2668718"/>
              <a:gd name="connsiteX2" fmla="*/ 5747718 w 11270842"/>
              <a:gd name="connsiteY2" fmla="*/ 99993 h 2668718"/>
              <a:gd name="connsiteX3" fmla="*/ 10715159 w 11270842"/>
              <a:gd name="connsiteY3" fmla="*/ 200423 h 2668718"/>
              <a:gd name="connsiteX4" fmla="*/ 11270842 w 11270842"/>
              <a:gd name="connsiteY4" fmla="*/ 2668718 h 2668718"/>
              <a:gd name="connsiteX5" fmla="*/ 10927945 w 11270842"/>
              <a:gd name="connsiteY5" fmla="*/ 2337953 h 2668718"/>
              <a:gd name="connsiteX6" fmla="*/ 8761967 w 11270842"/>
              <a:gd name="connsiteY6" fmla="*/ 1304451 h 2668718"/>
              <a:gd name="connsiteX7" fmla="*/ 6365912 w 11270842"/>
              <a:gd name="connsiteY7" fmla="*/ 1818388 h 2668718"/>
              <a:gd name="connsiteX8" fmla="*/ 821493 w 11270842"/>
              <a:gd name="connsiteY8" fmla="*/ 1253770 h 2668718"/>
              <a:gd name="connsiteX9" fmla="*/ 47885 w 11270842"/>
              <a:gd name="connsiteY9" fmla="*/ 942903 h 2668718"/>
              <a:gd name="connsiteX0" fmla="*/ 47885 w 11297806"/>
              <a:gd name="connsiteY0" fmla="*/ 944580 h 2470889"/>
              <a:gd name="connsiteX1" fmla="*/ 0 w 11297806"/>
              <a:gd name="connsiteY1" fmla="*/ 204707 h 2470889"/>
              <a:gd name="connsiteX2" fmla="*/ 5747718 w 11297806"/>
              <a:gd name="connsiteY2" fmla="*/ 101670 h 2470889"/>
              <a:gd name="connsiteX3" fmla="*/ 10715159 w 11297806"/>
              <a:gd name="connsiteY3" fmla="*/ 202100 h 2470889"/>
              <a:gd name="connsiteX4" fmla="*/ 11204340 w 11297806"/>
              <a:gd name="connsiteY4" fmla="*/ 2470889 h 2470889"/>
              <a:gd name="connsiteX5" fmla="*/ 10927945 w 11297806"/>
              <a:gd name="connsiteY5" fmla="*/ 2339630 h 2470889"/>
              <a:gd name="connsiteX6" fmla="*/ 8761967 w 11297806"/>
              <a:gd name="connsiteY6" fmla="*/ 1306128 h 2470889"/>
              <a:gd name="connsiteX7" fmla="*/ 6365912 w 11297806"/>
              <a:gd name="connsiteY7" fmla="*/ 1820065 h 2470889"/>
              <a:gd name="connsiteX8" fmla="*/ 821493 w 11297806"/>
              <a:gd name="connsiteY8" fmla="*/ 1255447 h 2470889"/>
              <a:gd name="connsiteX9" fmla="*/ 47885 w 11297806"/>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344060"/>
              <a:gd name="connsiteY0" fmla="*/ 944580 h 2470889"/>
              <a:gd name="connsiteX1" fmla="*/ 0 w 11344060"/>
              <a:gd name="connsiteY1" fmla="*/ 204707 h 2470889"/>
              <a:gd name="connsiteX2" fmla="*/ 5747718 w 11344060"/>
              <a:gd name="connsiteY2" fmla="*/ 101670 h 2470889"/>
              <a:gd name="connsiteX3" fmla="*/ 10715159 w 11344060"/>
              <a:gd name="connsiteY3" fmla="*/ 202100 h 2470889"/>
              <a:gd name="connsiteX4" fmla="*/ 11204340 w 11344060"/>
              <a:gd name="connsiteY4" fmla="*/ 2470889 h 2470889"/>
              <a:gd name="connsiteX5" fmla="*/ 10927945 w 11344060"/>
              <a:gd name="connsiteY5" fmla="*/ 2339630 h 2470889"/>
              <a:gd name="connsiteX6" fmla="*/ 8761967 w 11344060"/>
              <a:gd name="connsiteY6" fmla="*/ 1306128 h 2470889"/>
              <a:gd name="connsiteX7" fmla="*/ 6365912 w 11344060"/>
              <a:gd name="connsiteY7" fmla="*/ 1820065 h 2470889"/>
              <a:gd name="connsiteX8" fmla="*/ 821493 w 11344060"/>
              <a:gd name="connsiteY8" fmla="*/ 1255447 h 2470889"/>
              <a:gd name="connsiteX9" fmla="*/ 47885 w 11344060"/>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927945 w 11235746"/>
              <a:gd name="connsiteY5" fmla="*/ 2339630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235746"/>
              <a:gd name="connsiteY0" fmla="*/ 944580 h 2470889"/>
              <a:gd name="connsiteX1" fmla="*/ 0 w 11235746"/>
              <a:gd name="connsiteY1" fmla="*/ 204707 h 2470889"/>
              <a:gd name="connsiteX2" fmla="*/ 5747718 w 11235746"/>
              <a:gd name="connsiteY2" fmla="*/ 101670 h 2470889"/>
              <a:gd name="connsiteX3" fmla="*/ 10715159 w 11235746"/>
              <a:gd name="connsiteY3" fmla="*/ 202100 h 2470889"/>
              <a:gd name="connsiteX4" fmla="*/ 11204340 w 11235746"/>
              <a:gd name="connsiteY4" fmla="*/ 2470889 h 2470889"/>
              <a:gd name="connsiteX5" fmla="*/ 10722652 w 11235746"/>
              <a:gd name="connsiteY5" fmla="*/ 1935869 h 2470889"/>
              <a:gd name="connsiteX6" fmla="*/ 8761967 w 11235746"/>
              <a:gd name="connsiteY6" fmla="*/ 1306128 h 2470889"/>
              <a:gd name="connsiteX7" fmla="*/ 6365912 w 11235746"/>
              <a:gd name="connsiteY7" fmla="*/ 1820065 h 2470889"/>
              <a:gd name="connsiteX8" fmla="*/ 821493 w 11235746"/>
              <a:gd name="connsiteY8" fmla="*/ 1255447 h 2470889"/>
              <a:gd name="connsiteX9" fmla="*/ 47885 w 11235746"/>
              <a:gd name="connsiteY9" fmla="*/ 944580 h 247088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172192"/>
              <a:gd name="connsiteY0" fmla="*/ 944580 h 2114629"/>
              <a:gd name="connsiteX1" fmla="*/ 0 w 11172192"/>
              <a:gd name="connsiteY1" fmla="*/ 204707 h 2114629"/>
              <a:gd name="connsiteX2" fmla="*/ 5747718 w 11172192"/>
              <a:gd name="connsiteY2" fmla="*/ 101670 h 2114629"/>
              <a:gd name="connsiteX3" fmla="*/ 10715159 w 11172192"/>
              <a:gd name="connsiteY3" fmla="*/ 202100 h 2114629"/>
              <a:gd name="connsiteX4" fmla="*/ 11131884 w 11172192"/>
              <a:gd name="connsiteY4" fmla="*/ 2114629 h 2114629"/>
              <a:gd name="connsiteX5" fmla="*/ 10722652 w 11172192"/>
              <a:gd name="connsiteY5" fmla="*/ 1935869 h 2114629"/>
              <a:gd name="connsiteX6" fmla="*/ 8761967 w 11172192"/>
              <a:gd name="connsiteY6" fmla="*/ 1306128 h 2114629"/>
              <a:gd name="connsiteX7" fmla="*/ 6365912 w 11172192"/>
              <a:gd name="connsiteY7" fmla="*/ 1820065 h 2114629"/>
              <a:gd name="connsiteX8" fmla="*/ 821493 w 11172192"/>
              <a:gd name="connsiteY8" fmla="*/ 1255447 h 2114629"/>
              <a:gd name="connsiteX9" fmla="*/ 47885 w 11172192"/>
              <a:gd name="connsiteY9" fmla="*/ 944580 h 2114629"/>
              <a:gd name="connsiteX0" fmla="*/ 47885 w 11244960"/>
              <a:gd name="connsiteY0" fmla="*/ 952455 h 2122504"/>
              <a:gd name="connsiteX1" fmla="*/ 0 w 11244960"/>
              <a:gd name="connsiteY1" fmla="*/ 212582 h 2122504"/>
              <a:gd name="connsiteX2" fmla="*/ 5747718 w 11244960"/>
              <a:gd name="connsiteY2" fmla="*/ 109545 h 2122504"/>
              <a:gd name="connsiteX3" fmla="*/ 10956680 w 11244960"/>
              <a:gd name="connsiteY3" fmla="*/ 198099 h 2122504"/>
              <a:gd name="connsiteX4" fmla="*/ 11131884 w 11244960"/>
              <a:gd name="connsiteY4" fmla="*/ 2122504 h 2122504"/>
              <a:gd name="connsiteX5" fmla="*/ 10722652 w 11244960"/>
              <a:gd name="connsiteY5" fmla="*/ 1943744 h 2122504"/>
              <a:gd name="connsiteX6" fmla="*/ 8761967 w 11244960"/>
              <a:gd name="connsiteY6" fmla="*/ 1314003 h 2122504"/>
              <a:gd name="connsiteX7" fmla="*/ 6365912 w 11244960"/>
              <a:gd name="connsiteY7" fmla="*/ 1827940 h 2122504"/>
              <a:gd name="connsiteX8" fmla="*/ 821493 w 11244960"/>
              <a:gd name="connsiteY8" fmla="*/ 1263322 h 2122504"/>
              <a:gd name="connsiteX9" fmla="*/ 47885 w 11244960"/>
              <a:gd name="connsiteY9" fmla="*/ 952455 h 2122504"/>
              <a:gd name="connsiteX0" fmla="*/ 47885 w 11198124"/>
              <a:gd name="connsiteY0" fmla="*/ 952455 h 2122504"/>
              <a:gd name="connsiteX1" fmla="*/ 0 w 11198124"/>
              <a:gd name="connsiteY1" fmla="*/ 212582 h 2122504"/>
              <a:gd name="connsiteX2" fmla="*/ 5747718 w 11198124"/>
              <a:gd name="connsiteY2" fmla="*/ 109545 h 2122504"/>
              <a:gd name="connsiteX3" fmla="*/ 10956680 w 11198124"/>
              <a:gd name="connsiteY3" fmla="*/ 198099 h 2122504"/>
              <a:gd name="connsiteX4" fmla="*/ 11131884 w 11198124"/>
              <a:gd name="connsiteY4" fmla="*/ 2122504 h 2122504"/>
              <a:gd name="connsiteX5" fmla="*/ 10722652 w 11198124"/>
              <a:gd name="connsiteY5" fmla="*/ 1943744 h 2122504"/>
              <a:gd name="connsiteX6" fmla="*/ 8761967 w 11198124"/>
              <a:gd name="connsiteY6" fmla="*/ 1314003 h 2122504"/>
              <a:gd name="connsiteX7" fmla="*/ 6365912 w 11198124"/>
              <a:gd name="connsiteY7" fmla="*/ 1827940 h 2122504"/>
              <a:gd name="connsiteX8" fmla="*/ 821493 w 11198124"/>
              <a:gd name="connsiteY8" fmla="*/ 1263322 h 2122504"/>
              <a:gd name="connsiteX9" fmla="*/ 47885 w 1119812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31884"/>
              <a:gd name="connsiteY0" fmla="*/ 952455 h 2122504"/>
              <a:gd name="connsiteX1" fmla="*/ 0 w 11131884"/>
              <a:gd name="connsiteY1" fmla="*/ 212582 h 2122504"/>
              <a:gd name="connsiteX2" fmla="*/ 5747718 w 11131884"/>
              <a:gd name="connsiteY2" fmla="*/ 109545 h 2122504"/>
              <a:gd name="connsiteX3" fmla="*/ 10956680 w 11131884"/>
              <a:gd name="connsiteY3" fmla="*/ 198099 h 2122504"/>
              <a:gd name="connsiteX4" fmla="*/ 11131884 w 11131884"/>
              <a:gd name="connsiteY4" fmla="*/ 2122504 h 2122504"/>
              <a:gd name="connsiteX5" fmla="*/ 10722652 w 11131884"/>
              <a:gd name="connsiteY5" fmla="*/ 1943744 h 2122504"/>
              <a:gd name="connsiteX6" fmla="*/ 8761967 w 11131884"/>
              <a:gd name="connsiteY6" fmla="*/ 1314003 h 2122504"/>
              <a:gd name="connsiteX7" fmla="*/ 6365912 w 11131884"/>
              <a:gd name="connsiteY7" fmla="*/ 1827940 h 2122504"/>
              <a:gd name="connsiteX8" fmla="*/ 821493 w 11131884"/>
              <a:gd name="connsiteY8" fmla="*/ 1263322 h 2122504"/>
              <a:gd name="connsiteX9" fmla="*/ 47885 w 11131884"/>
              <a:gd name="connsiteY9" fmla="*/ 952455 h 2122504"/>
              <a:gd name="connsiteX0" fmla="*/ 47885 w 11160842"/>
              <a:gd name="connsiteY0" fmla="*/ 952455 h 2122504"/>
              <a:gd name="connsiteX1" fmla="*/ 0 w 11160842"/>
              <a:gd name="connsiteY1" fmla="*/ 212582 h 2122504"/>
              <a:gd name="connsiteX2" fmla="*/ 5747718 w 11160842"/>
              <a:gd name="connsiteY2" fmla="*/ 109545 h 2122504"/>
              <a:gd name="connsiteX3" fmla="*/ 10956680 w 11160842"/>
              <a:gd name="connsiteY3" fmla="*/ 198099 h 2122504"/>
              <a:gd name="connsiteX4" fmla="*/ 11131884 w 11160842"/>
              <a:gd name="connsiteY4" fmla="*/ 2122504 h 2122504"/>
              <a:gd name="connsiteX5" fmla="*/ 10722652 w 11160842"/>
              <a:gd name="connsiteY5" fmla="*/ 1943744 h 2122504"/>
              <a:gd name="connsiteX6" fmla="*/ 8761967 w 11160842"/>
              <a:gd name="connsiteY6" fmla="*/ 1314003 h 2122504"/>
              <a:gd name="connsiteX7" fmla="*/ 6365912 w 11160842"/>
              <a:gd name="connsiteY7" fmla="*/ 1827940 h 2122504"/>
              <a:gd name="connsiteX8" fmla="*/ 821493 w 11160842"/>
              <a:gd name="connsiteY8" fmla="*/ 1263322 h 2122504"/>
              <a:gd name="connsiteX9" fmla="*/ 47885 w 11160842"/>
              <a:gd name="connsiteY9" fmla="*/ 952455 h 2122504"/>
              <a:gd name="connsiteX0" fmla="*/ 47885 w 11160842"/>
              <a:gd name="connsiteY0" fmla="*/ 941058 h 2111107"/>
              <a:gd name="connsiteX1" fmla="*/ 0 w 11160842"/>
              <a:gd name="connsiteY1" fmla="*/ 201185 h 2111107"/>
              <a:gd name="connsiteX2" fmla="*/ 5747718 w 11160842"/>
              <a:gd name="connsiteY2" fmla="*/ 98148 h 2111107"/>
              <a:gd name="connsiteX3" fmla="*/ 10956680 w 11160842"/>
              <a:gd name="connsiteY3" fmla="*/ 186702 h 2111107"/>
              <a:gd name="connsiteX4" fmla="*/ 11131884 w 11160842"/>
              <a:gd name="connsiteY4" fmla="*/ 2111107 h 2111107"/>
              <a:gd name="connsiteX5" fmla="*/ 10722652 w 11160842"/>
              <a:gd name="connsiteY5" fmla="*/ 1932347 h 2111107"/>
              <a:gd name="connsiteX6" fmla="*/ 8761967 w 11160842"/>
              <a:gd name="connsiteY6" fmla="*/ 1302606 h 2111107"/>
              <a:gd name="connsiteX7" fmla="*/ 6365912 w 11160842"/>
              <a:gd name="connsiteY7" fmla="*/ 1816543 h 2111107"/>
              <a:gd name="connsiteX8" fmla="*/ 821493 w 11160842"/>
              <a:gd name="connsiteY8" fmla="*/ 1251925 h 2111107"/>
              <a:gd name="connsiteX9" fmla="*/ 47885 w 11160842"/>
              <a:gd name="connsiteY9" fmla="*/ 941058 h 2111107"/>
              <a:gd name="connsiteX0" fmla="*/ 67971 w 11180928"/>
              <a:gd name="connsiteY0" fmla="*/ 941058 h 2111107"/>
              <a:gd name="connsiteX1" fmla="*/ 20086 w 11180928"/>
              <a:gd name="connsiteY1" fmla="*/ 201185 h 2111107"/>
              <a:gd name="connsiteX2" fmla="*/ 5767804 w 11180928"/>
              <a:gd name="connsiteY2" fmla="*/ 98148 h 2111107"/>
              <a:gd name="connsiteX3" fmla="*/ 10976766 w 11180928"/>
              <a:gd name="connsiteY3" fmla="*/ 186702 h 2111107"/>
              <a:gd name="connsiteX4" fmla="*/ 11151970 w 11180928"/>
              <a:gd name="connsiteY4" fmla="*/ 2111107 h 2111107"/>
              <a:gd name="connsiteX5" fmla="*/ 10742738 w 11180928"/>
              <a:gd name="connsiteY5" fmla="*/ 1932347 h 2111107"/>
              <a:gd name="connsiteX6" fmla="*/ 8782053 w 11180928"/>
              <a:gd name="connsiteY6" fmla="*/ 1302606 h 2111107"/>
              <a:gd name="connsiteX7" fmla="*/ 6385998 w 11180928"/>
              <a:gd name="connsiteY7" fmla="*/ 1816543 h 2111107"/>
              <a:gd name="connsiteX8" fmla="*/ 841579 w 11180928"/>
              <a:gd name="connsiteY8" fmla="*/ 1251925 h 2111107"/>
              <a:gd name="connsiteX9" fmla="*/ 67971 w 11180928"/>
              <a:gd name="connsiteY9" fmla="*/ 941058 h 2111107"/>
              <a:gd name="connsiteX0" fmla="*/ 167790 w 11280747"/>
              <a:gd name="connsiteY0" fmla="*/ 941058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941058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67790 w 11280747"/>
              <a:gd name="connsiteY0" fmla="*/ 1087362 h 2111107"/>
              <a:gd name="connsiteX1" fmla="*/ 119905 w 11280747"/>
              <a:gd name="connsiteY1" fmla="*/ 201185 h 2111107"/>
              <a:gd name="connsiteX2" fmla="*/ 5867623 w 11280747"/>
              <a:gd name="connsiteY2" fmla="*/ 98148 h 2111107"/>
              <a:gd name="connsiteX3" fmla="*/ 11076585 w 11280747"/>
              <a:gd name="connsiteY3" fmla="*/ 186702 h 2111107"/>
              <a:gd name="connsiteX4" fmla="*/ 11251789 w 11280747"/>
              <a:gd name="connsiteY4" fmla="*/ 2111107 h 2111107"/>
              <a:gd name="connsiteX5" fmla="*/ 10842557 w 11280747"/>
              <a:gd name="connsiteY5" fmla="*/ 1932347 h 2111107"/>
              <a:gd name="connsiteX6" fmla="*/ 8881872 w 11280747"/>
              <a:gd name="connsiteY6" fmla="*/ 1302606 h 2111107"/>
              <a:gd name="connsiteX7" fmla="*/ 6485817 w 11280747"/>
              <a:gd name="connsiteY7" fmla="*/ 1816543 h 2111107"/>
              <a:gd name="connsiteX8" fmla="*/ 941398 w 11280747"/>
              <a:gd name="connsiteY8" fmla="*/ 1251925 h 2111107"/>
              <a:gd name="connsiteX9" fmla="*/ 167790 w 11280747"/>
              <a:gd name="connsiteY9" fmla="*/ 1087362 h 2111107"/>
              <a:gd name="connsiteX0" fmla="*/ 144683 w 11257640"/>
              <a:gd name="connsiteY0" fmla="*/ 1087362 h 2111107"/>
              <a:gd name="connsiteX1" fmla="*/ 96798 w 11257640"/>
              <a:gd name="connsiteY1" fmla="*/ 201185 h 2111107"/>
              <a:gd name="connsiteX2" fmla="*/ 5844516 w 11257640"/>
              <a:gd name="connsiteY2" fmla="*/ 98148 h 2111107"/>
              <a:gd name="connsiteX3" fmla="*/ 11053478 w 11257640"/>
              <a:gd name="connsiteY3" fmla="*/ 186702 h 2111107"/>
              <a:gd name="connsiteX4" fmla="*/ 11228682 w 11257640"/>
              <a:gd name="connsiteY4" fmla="*/ 2111107 h 2111107"/>
              <a:gd name="connsiteX5" fmla="*/ 10819450 w 11257640"/>
              <a:gd name="connsiteY5" fmla="*/ 1932347 h 2111107"/>
              <a:gd name="connsiteX6" fmla="*/ 8858765 w 11257640"/>
              <a:gd name="connsiteY6" fmla="*/ 1302606 h 2111107"/>
              <a:gd name="connsiteX7" fmla="*/ 6462710 w 11257640"/>
              <a:gd name="connsiteY7" fmla="*/ 1816543 h 2111107"/>
              <a:gd name="connsiteX8" fmla="*/ 918291 w 11257640"/>
              <a:gd name="connsiteY8" fmla="*/ 1251925 h 2111107"/>
              <a:gd name="connsiteX9" fmla="*/ 144683 w 11257640"/>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875212 w 11214561"/>
              <a:gd name="connsiteY8" fmla="*/ 1251925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1110775 w 11214561"/>
              <a:gd name="connsiteY8" fmla="*/ 1288501 h 2111107"/>
              <a:gd name="connsiteX9" fmla="*/ 101604 w 11214561"/>
              <a:gd name="connsiteY9" fmla="*/ 1087362 h 2111107"/>
              <a:gd name="connsiteX0" fmla="*/ 101604 w 11214561"/>
              <a:gd name="connsiteY0" fmla="*/ 1103943 h 2127688"/>
              <a:gd name="connsiteX1" fmla="*/ 53719 w 11214561"/>
              <a:gd name="connsiteY1" fmla="*/ 217766 h 2127688"/>
              <a:gd name="connsiteX2" fmla="*/ 5801437 w 11214561"/>
              <a:gd name="connsiteY2" fmla="*/ 114729 h 2127688"/>
              <a:gd name="connsiteX3" fmla="*/ 11010399 w 11214561"/>
              <a:gd name="connsiteY3" fmla="*/ 203283 h 2127688"/>
              <a:gd name="connsiteX4" fmla="*/ 11185603 w 11214561"/>
              <a:gd name="connsiteY4" fmla="*/ 2127688 h 2127688"/>
              <a:gd name="connsiteX5" fmla="*/ 10776371 w 11214561"/>
              <a:gd name="connsiteY5" fmla="*/ 1948928 h 2127688"/>
              <a:gd name="connsiteX6" fmla="*/ 8815686 w 11214561"/>
              <a:gd name="connsiteY6" fmla="*/ 1319187 h 2127688"/>
              <a:gd name="connsiteX7" fmla="*/ 6419631 w 11214561"/>
              <a:gd name="connsiteY7" fmla="*/ 1833124 h 2127688"/>
              <a:gd name="connsiteX8" fmla="*/ 441873 w 11214561"/>
              <a:gd name="connsiteY8" fmla="*/ 889839 h 2127688"/>
              <a:gd name="connsiteX9" fmla="*/ 101604 w 11214561"/>
              <a:gd name="connsiteY9" fmla="*/ 1103943 h 2127688"/>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6419631 w 11214561"/>
              <a:gd name="connsiteY7" fmla="*/ 1816543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815686 w 11214561"/>
              <a:gd name="connsiteY6" fmla="*/ 1302606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101604 w 11214561"/>
              <a:gd name="connsiteY0" fmla="*/ 1087362 h 2111107"/>
              <a:gd name="connsiteX1" fmla="*/ 53719 w 11214561"/>
              <a:gd name="connsiteY1" fmla="*/ 201185 h 2111107"/>
              <a:gd name="connsiteX2" fmla="*/ 5801437 w 11214561"/>
              <a:gd name="connsiteY2" fmla="*/ 98148 h 2111107"/>
              <a:gd name="connsiteX3" fmla="*/ 11010399 w 11214561"/>
              <a:gd name="connsiteY3" fmla="*/ 186702 h 2111107"/>
              <a:gd name="connsiteX4" fmla="*/ 11185603 w 11214561"/>
              <a:gd name="connsiteY4" fmla="*/ 2111107 h 2111107"/>
              <a:gd name="connsiteX5" fmla="*/ 10776371 w 11214561"/>
              <a:gd name="connsiteY5" fmla="*/ 1932347 h 2111107"/>
              <a:gd name="connsiteX6" fmla="*/ 8784332 w 11214561"/>
              <a:gd name="connsiteY6" fmla="*/ 1464653 h 2111107"/>
              <a:gd name="connsiteX7" fmla="*/ 4736924 w 11214561"/>
              <a:gd name="connsiteY7" fmla="*/ 1735519 h 2111107"/>
              <a:gd name="connsiteX8" fmla="*/ 441873 w 11214561"/>
              <a:gd name="connsiteY8" fmla="*/ 873258 h 2111107"/>
              <a:gd name="connsiteX9" fmla="*/ 101604 w 11214561"/>
              <a:gd name="connsiteY9" fmla="*/ 1087362 h 2111107"/>
              <a:gd name="connsiteX0" fmla="*/ 863705 w 11636393"/>
              <a:gd name="connsiteY0" fmla="*/ 873258 h 2111107"/>
              <a:gd name="connsiteX1" fmla="*/ 475551 w 11636393"/>
              <a:gd name="connsiteY1" fmla="*/ 201185 h 2111107"/>
              <a:gd name="connsiteX2" fmla="*/ 6223269 w 11636393"/>
              <a:gd name="connsiteY2" fmla="*/ 98148 h 2111107"/>
              <a:gd name="connsiteX3" fmla="*/ 11432231 w 11636393"/>
              <a:gd name="connsiteY3" fmla="*/ 186702 h 2111107"/>
              <a:gd name="connsiteX4" fmla="*/ 11607435 w 11636393"/>
              <a:gd name="connsiteY4" fmla="*/ 2111107 h 2111107"/>
              <a:gd name="connsiteX5" fmla="*/ 11198203 w 11636393"/>
              <a:gd name="connsiteY5" fmla="*/ 1932347 h 2111107"/>
              <a:gd name="connsiteX6" fmla="*/ 9206164 w 11636393"/>
              <a:gd name="connsiteY6" fmla="*/ 1464653 h 2111107"/>
              <a:gd name="connsiteX7" fmla="*/ 5158756 w 11636393"/>
              <a:gd name="connsiteY7" fmla="*/ 1735519 h 2111107"/>
              <a:gd name="connsiteX8" fmla="*/ 863705 w 11636393"/>
              <a:gd name="connsiteY8" fmla="*/ 873258 h 2111107"/>
              <a:gd name="connsiteX0" fmla="*/ 597046 w 11819153"/>
              <a:gd name="connsiteY0" fmla="*/ 923898 h 2111107"/>
              <a:gd name="connsiteX1" fmla="*/ 658311 w 11819153"/>
              <a:gd name="connsiteY1" fmla="*/ 201185 h 2111107"/>
              <a:gd name="connsiteX2" fmla="*/ 6406029 w 11819153"/>
              <a:gd name="connsiteY2" fmla="*/ 98148 h 2111107"/>
              <a:gd name="connsiteX3" fmla="*/ 11614991 w 11819153"/>
              <a:gd name="connsiteY3" fmla="*/ 186702 h 2111107"/>
              <a:gd name="connsiteX4" fmla="*/ 11790195 w 11819153"/>
              <a:gd name="connsiteY4" fmla="*/ 2111107 h 2111107"/>
              <a:gd name="connsiteX5" fmla="*/ 11380963 w 11819153"/>
              <a:gd name="connsiteY5" fmla="*/ 1932347 h 2111107"/>
              <a:gd name="connsiteX6" fmla="*/ 9388924 w 11819153"/>
              <a:gd name="connsiteY6" fmla="*/ 1464653 h 2111107"/>
              <a:gd name="connsiteX7" fmla="*/ 5341516 w 11819153"/>
              <a:gd name="connsiteY7" fmla="*/ 1735519 h 2111107"/>
              <a:gd name="connsiteX8" fmla="*/ 597046 w 11819153"/>
              <a:gd name="connsiteY8" fmla="*/ 923898 h 2111107"/>
              <a:gd name="connsiteX0" fmla="*/ 374711 w 11596818"/>
              <a:gd name="connsiteY0" fmla="*/ 923898 h 2111107"/>
              <a:gd name="connsiteX1" fmla="*/ 435976 w 11596818"/>
              <a:gd name="connsiteY1" fmla="*/ 201185 h 2111107"/>
              <a:gd name="connsiteX2" fmla="*/ 6183694 w 11596818"/>
              <a:gd name="connsiteY2" fmla="*/ 98148 h 2111107"/>
              <a:gd name="connsiteX3" fmla="*/ 11392656 w 11596818"/>
              <a:gd name="connsiteY3" fmla="*/ 186702 h 2111107"/>
              <a:gd name="connsiteX4" fmla="*/ 11567860 w 11596818"/>
              <a:gd name="connsiteY4" fmla="*/ 2111107 h 2111107"/>
              <a:gd name="connsiteX5" fmla="*/ 11158628 w 11596818"/>
              <a:gd name="connsiteY5" fmla="*/ 1932347 h 2111107"/>
              <a:gd name="connsiteX6" fmla="*/ 9166589 w 11596818"/>
              <a:gd name="connsiteY6" fmla="*/ 1464653 h 2111107"/>
              <a:gd name="connsiteX7" fmla="*/ 5119181 w 11596818"/>
              <a:gd name="connsiteY7" fmla="*/ 1735519 h 2111107"/>
              <a:gd name="connsiteX8" fmla="*/ 374711 w 11596818"/>
              <a:gd name="connsiteY8" fmla="*/ 923898 h 2111107"/>
              <a:gd name="connsiteX0" fmla="*/ 396657 w 11618764"/>
              <a:gd name="connsiteY0" fmla="*/ 924546 h 2111755"/>
              <a:gd name="connsiteX1" fmla="*/ 426567 w 11618764"/>
              <a:gd name="connsiteY1" fmla="*/ 120809 h 2111755"/>
              <a:gd name="connsiteX2" fmla="*/ 6205640 w 11618764"/>
              <a:gd name="connsiteY2" fmla="*/ 98796 h 2111755"/>
              <a:gd name="connsiteX3" fmla="*/ 11414602 w 11618764"/>
              <a:gd name="connsiteY3" fmla="*/ 187350 h 2111755"/>
              <a:gd name="connsiteX4" fmla="*/ 11589806 w 11618764"/>
              <a:gd name="connsiteY4" fmla="*/ 2111755 h 2111755"/>
              <a:gd name="connsiteX5" fmla="*/ 11180574 w 11618764"/>
              <a:gd name="connsiteY5" fmla="*/ 1932995 h 2111755"/>
              <a:gd name="connsiteX6" fmla="*/ 9188535 w 11618764"/>
              <a:gd name="connsiteY6" fmla="*/ 1465301 h 2111755"/>
              <a:gd name="connsiteX7" fmla="*/ 5141127 w 11618764"/>
              <a:gd name="connsiteY7" fmla="*/ 1736167 h 2111755"/>
              <a:gd name="connsiteX8" fmla="*/ 396657 w 11618764"/>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96233 w 11318340"/>
              <a:gd name="connsiteY0" fmla="*/ 924546 h 2111755"/>
              <a:gd name="connsiteX1" fmla="*/ 126143 w 11318340"/>
              <a:gd name="connsiteY1" fmla="*/ 120809 h 2111755"/>
              <a:gd name="connsiteX2" fmla="*/ 5905216 w 11318340"/>
              <a:gd name="connsiteY2" fmla="*/ 98796 h 2111755"/>
              <a:gd name="connsiteX3" fmla="*/ 11114178 w 11318340"/>
              <a:gd name="connsiteY3" fmla="*/ 187350 h 2111755"/>
              <a:gd name="connsiteX4" fmla="*/ 11289382 w 11318340"/>
              <a:gd name="connsiteY4" fmla="*/ 2111755 h 2111755"/>
              <a:gd name="connsiteX5" fmla="*/ 10880150 w 11318340"/>
              <a:gd name="connsiteY5" fmla="*/ 1932995 h 2111755"/>
              <a:gd name="connsiteX6" fmla="*/ 8888111 w 11318340"/>
              <a:gd name="connsiteY6" fmla="*/ 1465301 h 2111755"/>
              <a:gd name="connsiteX7" fmla="*/ 4840703 w 11318340"/>
              <a:gd name="connsiteY7" fmla="*/ 1736167 h 2111755"/>
              <a:gd name="connsiteX8" fmla="*/ 96233 w 11318340"/>
              <a:gd name="connsiteY8" fmla="*/ 924546 h 2111755"/>
              <a:gd name="connsiteX0" fmla="*/ 60884 w 11282991"/>
              <a:gd name="connsiteY0" fmla="*/ 924546 h 2111755"/>
              <a:gd name="connsiteX1" fmla="*/ 90794 w 11282991"/>
              <a:gd name="connsiteY1" fmla="*/ 120809 h 2111755"/>
              <a:gd name="connsiteX2" fmla="*/ 5869867 w 11282991"/>
              <a:gd name="connsiteY2" fmla="*/ 98796 h 2111755"/>
              <a:gd name="connsiteX3" fmla="*/ 11078829 w 11282991"/>
              <a:gd name="connsiteY3" fmla="*/ 187350 h 2111755"/>
              <a:gd name="connsiteX4" fmla="*/ 11254033 w 11282991"/>
              <a:gd name="connsiteY4" fmla="*/ 2111755 h 2111755"/>
              <a:gd name="connsiteX5" fmla="*/ 10844801 w 11282991"/>
              <a:gd name="connsiteY5" fmla="*/ 1932995 h 2111755"/>
              <a:gd name="connsiteX6" fmla="*/ 8852762 w 11282991"/>
              <a:gd name="connsiteY6" fmla="*/ 1465301 h 2111755"/>
              <a:gd name="connsiteX7" fmla="*/ 4805354 w 11282991"/>
              <a:gd name="connsiteY7" fmla="*/ 1736167 h 2111755"/>
              <a:gd name="connsiteX8" fmla="*/ 60884 w 11282991"/>
              <a:gd name="connsiteY8" fmla="*/ 924546 h 2111755"/>
              <a:gd name="connsiteX0" fmla="*/ 40572 w 11262679"/>
              <a:gd name="connsiteY0" fmla="*/ 924546 h 2111755"/>
              <a:gd name="connsiteX1" fmla="*/ 70482 w 11262679"/>
              <a:gd name="connsiteY1" fmla="*/ 120809 h 2111755"/>
              <a:gd name="connsiteX2" fmla="*/ 5849555 w 11262679"/>
              <a:gd name="connsiteY2" fmla="*/ 98796 h 2111755"/>
              <a:gd name="connsiteX3" fmla="*/ 11058517 w 11262679"/>
              <a:gd name="connsiteY3" fmla="*/ 187350 h 2111755"/>
              <a:gd name="connsiteX4" fmla="*/ 11233721 w 11262679"/>
              <a:gd name="connsiteY4" fmla="*/ 2111755 h 2111755"/>
              <a:gd name="connsiteX5" fmla="*/ 10824489 w 11262679"/>
              <a:gd name="connsiteY5" fmla="*/ 1932995 h 2111755"/>
              <a:gd name="connsiteX6" fmla="*/ 8832450 w 11262679"/>
              <a:gd name="connsiteY6" fmla="*/ 1465301 h 2111755"/>
              <a:gd name="connsiteX7" fmla="*/ 4785042 w 11262679"/>
              <a:gd name="connsiteY7" fmla="*/ 1736167 h 2111755"/>
              <a:gd name="connsiteX8" fmla="*/ 40572 w 11262679"/>
              <a:gd name="connsiteY8" fmla="*/ 924546 h 2111755"/>
              <a:gd name="connsiteX0" fmla="*/ 40572 w 11449125"/>
              <a:gd name="connsiteY0" fmla="*/ 906028 h 1914478"/>
              <a:gd name="connsiteX1" fmla="*/ 70482 w 11449125"/>
              <a:gd name="connsiteY1" fmla="*/ 102291 h 1914478"/>
              <a:gd name="connsiteX2" fmla="*/ 5849555 w 11449125"/>
              <a:gd name="connsiteY2" fmla="*/ 80278 h 1914478"/>
              <a:gd name="connsiteX3" fmla="*/ 11058517 w 11449125"/>
              <a:gd name="connsiteY3" fmla="*/ 168832 h 1914478"/>
              <a:gd name="connsiteX4" fmla="*/ 10824489 w 11449125"/>
              <a:gd name="connsiteY4" fmla="*/ 1914477 h 1914478"/>
              <a:gd name="connsiteX5" fmla="*/ 8832450 w 11449125"/>
              <a:gd name="connsiteY5" fmla="*/ 1446783 h 1914478"/>
              <a:gd name="connsiteX6" fmla="*/ 4785042 w 11449125"/>
              <a:gd name="connsiteY6" fmla="*/ 1717649 h 1914478"/>
              <a:gd name="connsiteX7" fmla="*/ 40572 w 11449125"/>
              <a:gd name="connsiteY7" fmla="*/ 906028 h 1914478"/>
              <a:gd name="connsiteX0" fmla="*/ 40572 w 11529314"/>
              <a:gd name="connsiteY0" fmla="*/ 920849 h 2256574"/>
              <a:gd name="connsiteX1" fmla="*/ 70482 w 11529314"/>
              <a:gd name="connsiteY1" fmla="*/ 117112 h 2256574"/>
              <a:gd name="connsiteX2" fmla="*/ 5849555 w 11529314"/>
              <a:gd name="connsiteY2" fmla="*/ 95099 h 2256574"/>
              <a:gd name="connsiteX3" fmla="*/ 11058517 w 11529314"/>
              <a:gd name="connsiteY3" fmla="*/ 183653 h 2256574"/>
              <a:gd name="connsiteX4" fmla="*/ 11032327 w 11529314"/>
              <a:gd name="connsiteY4" fmla="*/ 2256573 h 2256574"/>
              <a:gd name="connsiteX5" fmla="*/ 8832450 w 11529314"/>
              <a:gd name="connsiteY5" fmla="*/ 1461604 h 2256574"/>
              <a:gd name="connsiteX6" fmla="*/ 4785042 w 11529314"/>
              <a:gd name="connsiteY6" fmla="*/ 1732470 h 2256574"/>
              <a:gd name="connsiteX7" fmla="*/ 40572 w 11529314"/>
              <a:gd name="connsiteY7" fmla="*/ 920849 h 2256574"/>
              <a:gd name="connsiteX0" fmla="*/ 40572 w 11529314"/>
              <a:gd name="connsiteY0" fmla="*/ 920849 h 2256573"/>
              <a:gd name="connsiteX1" fmla="*/ 70482 w 11529314"/>
              <a:gd name="connsiteY1" fmla="*/ 117112 h 2256573"/>
              <a:gd name="connsiteX2" fmla="*/ 5849555 w 11529314"/>
              <a:gd name="connsiteY2" fmla="*/ 95099 h 2256573"/>
              <a:gd name="connsiteX3" fmla="*/ 11058517 w 11529314"/>
              <a:gd name="connsiteY3" fmla="*/ 183653 h 2256573"/>
              <a:gd name="connsiteX4" fmla="*/ 11032327 w 11529314"/>
              <a:gd name="connsiteY4" fmla="*/ 2256573 h 2256573"/>
              <a:gd name="connsiteX5" fmla="*/ 8832450 w 11529314"/>
              <a:gd name="connsiteY5" fmla="*/ 1461604 h 2256573"/>
              <a:gd name="connsiteX6" fmla="*/ 4785042 w 11529314"/>
              <a:gd name="connsiteY6" fmla="*/ 1732470 h 2256573"/>
              <a:gd name="connsiteX7" fmla="*/ 40572 w 11529314"/>
              <a:gd name="connsiteY7" fmla="*/ 920849 h 2256573"/>
              <a:gd name="connsiteX0" fmla="*/ 40572 w 11473500"/>
              <a:gd name="connsiteY0" fmla="*/ 920849 h 2256573"/>
              <a:gd name="connsiteX1" fmla="*/ 70482 w 11473500"/>
              <a:gd name="connsiteY1" fmla="*/ 117112 h 2256573"/>
              <a:gd name="connsiteX2" fmla="*/ 5849555 w 11473500"/>
              <a:gd name="connsiteY2" fmla="*/ 95099 h 2256573"/>
              <a:gd name="connsiteX3" fmla="*/ 11058517 w 11473500"/>
              <a:gd name="connsiteY3" fmla="*/ 183653 h 2256573"/>
              <a:gd name="connsiteX4" fmla="*/ 11032327 w 11473500"/>
              <a:gd name="connsiteY4" fmla="*/ 2256573 h 2256573"/>
              <a:gd name="connsiteX5" fmla="*/ 8832450 w 11473500"/>
              <a:gd name="connsiteY5" fmla="*/ 1461604 h 2256573"/>
              <a:gd name="connsiteX6" fmla="*/ 4785042 w 11473500"/>
              <a:gd name="connsiteY6" fmla="*/ 1732470 h 2256573"/>
              <a:gd name="connsiteX7" fmla="*/ 40572 w 11473500"/>
              <a:gd name="connsiteY7" fmla="*/ 920849 h 2256573"/>
              <a:gd name="connsiteX0" fmla="*/ 40572 w 11239375"/>
              <a:gd name="connsiteY0" fmla="*/ 937304 h 2273028"/>
              <a:gd name="connsiteX1" fmla="*/ 70482 w 11239375"/>
              <a:gd name="connsiteY1" fmla="*/ 133567 h 2273028"/>
              <a:gd name="connsiteX2" fmla="*/ 5849555 w 11239375"/>
              <a:gd name="connsiteY2" fmla="*/ 111554 h 2273028"/>
              <a:gd name="connsiteX3" fmla="*/ 11058517 w 11239375"/>
              <a:gd name="connsiteY3" fmla="*/ 200108 h 2273028"/>
              <a:gd name="connsiteX4" fmla="*/ 11032327 w 11239375"/>
              <a:gd name="connsiteY4" fmla="*/ 2273028 h 2273028"/>
              <a:gd name="connsiteX5" fmla="*/ 8832450 w 11239375"/>
              <a:gd name="connsiteY5" fmla="*/ 1478059 h 2273028"/>
              <a:gd name="connsiteX6" fmla="*/ 4785042 w 11239375"/>
              <a:gd name="connsiteY6" fmla="*/ 1748925 h 2273028"/>
              <a:gd name="connsiteX7" fmla="*/ 40572 w 11239375"/>
              <a:gd name="connsiteY7" fmla="*/ 937304 h 2273028"/>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8832450 w 11192622"/>
              <a:gd name="connsiteY5" fmla="*/ 1452371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40572 w 11192622"/>
              <a:gd name="connsiteY7"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237005 w 11192622"/>
              <a:gd name="connsiteY7" fmla="*/ 1997526 h 2247340"/>
              <a:gd name="connsiteX8" fmla="*/ 40572 w 11192622"/>
              <a:gd name="connsiteY8" fmla="*/ 911616 h 2247340"/>
              <a:gd name="connsiteX0" fmla="*/ 40572 w 11192622"/>
              <a:gd name="connsiteY0" fmla="*/ 911616 h 2247340"/>
              <a:gd name="connsiteX1" fmla="*/ 70482 w 11192622"/>
              <a:gd name="connsiteY1" fmla="*/ 107879 h 2247340"/>
              <a:gd name="connsiteX2" fmla="*/ 5849555 w 11192622"/>
              <a:gd name="connsiteY2" fmla="*/ 85866 h 2247340"/>
              <a:gd name="connsiteX3" fmla="*/ 10980577 w 11192622"/>
              <a:gd name="connsiteY3" fmla="*/ 300296 h 2247340"/>
              <a:gd name="connsiteX4" fmla="*/ 11032327 w 11192622"/>
              <a:gd name="connsiteY4" fmla="*/ 2247340 h 2247340"/>
              <a:gd name="connsiteX5" fmla="*/ 9118226 w 11192622"/>
              <a:gd name="connsiteY5" fmla="*/ 1427196 h 2247340"/>
              <a:gd name="connsiteX6" fmla="*/ 4785042 w 11192622"/>
              <a:gd name="connsiteY6" fmla="*/ 1723237 h 2247340"/>
              <a:gd name="connsiteX7" fmla="*/ 2055147 w 11192622"/>
              <a:gd name="connsiteY7" fmla="*/ 1418499 h 2247340"/>
              <a:gd name="connsiteX8" fmla="*/ 40572 w 11192622"/>
              <a:gd name="connsiteY8" fmla="*/ 911616 h 2247340"/>
              <a:gd name="connsiteX0" fmla="*/ 103498 w 11164619"/>
              <a:gd name="connsiteY0" fmla="*/ 1692042 h 2247340"/>
              <a:gd name="connsiteX1" fmla="*/ 42479 w 11164619"/>
              <a:gd name="connsiteY1" fmla="*/ 107879 h 2247340"/>
              <a:gd name="connsiteX2" fmla="*/ 5821552 w 11164619"/>
              <a:gd name="connsiteY2" fmla="*/ 85866 h 2247340"/>
              <a:gd name="connsiteX3" fmla="*/ 10952574 w 11164619"/>
              <a:gd name="connsiteY3" fmla="*/ 300296 h 2247340"/>
              <a:gd name="connsiteX4" fmla="*/ 11004324 w 11164619"/>
              <a:gd name="connsiteY4" fmla="*/ 2247340 h 2247340"/>
              <a:gd name="connsiteX5" fmla="*/ 9090223 w 11164619"/>
              <a:gd name="connsiteY5" fmla="*/ 1427196 h 2247340"/>
              <a:gd name="connsiteX6" fmla="*/ 4757039 w 11164619"/>
              <a:gd name="connsiteY6" fmla="*/ 1723237 h 2247340"/>
              <a:gd name="connsiteX7" fmla="*/ 2027144 w 11164619"/>
              <a:gd name="connsiteY7" fmla="*/ 1418499 h 2247340"/>
              <a:gd name="connsiteX8" fmla="*/ 103498 w 11164619"/>
              <a:gd name="connsiteY8" fmla="*/ 1692042 h 2247340"/>
              <a:gd name="connsiteX0" fmla="*/ 103498 w 11164619"/>
              <a:gd name="connsiteY0" fmla="*/ 1646582 h 2201880"/>
              <a:gd name="connsiteX1" fmla="*/ 42479 w 11164619"/>
              <a:gd name="connsiteY1" fmla="*/ 226057 h 2201880"/>
              <a:gd name="connsiteX2" fmla="*/ 5821552 w 11164619"/>
              <a:gd name="connsiteY2" fmla="*/ 40406 h 2201880"/>
              <a:gd name="connsiteX3" fmla="*/ 10952574 w 11164619"/>
              <a:gd name="connsiteY3" fmla="*/ 254836 h 2201880"/>
              <a:gd name="connsiteX4" fmla="*/ 11004324 w 11164619"/>
              <a:gd name="connsiteY4" fmla="*/ 2201880 h 2201880"/>
              <a:gd name="connsiteX5" fmla="*/ 9090223 w 11164619"/>
              <a:gd name="connsiteY5" fmla="*/ 1381736 h 2201880"/>
              <a:gd name="connsiteX6" fmla="*/ 4757039 w 11164619"/>
              <a:gd name="connsiteY6" fmla="*/ 1677777 h 2201880"/>
              <a:gd name="connsiteX7" fmla="*/ 2027144 w 11164619"/>
              <a:gd name="connsiteY7" fmla="*/ 1373039 h 2201880"/>
              <a:gd name="connsiteX8" fmla="*/ 103498 w 11164619"/>
              <a:gd name="connsiteY8" fmla="*/ 1646582 h 2201880"/>
              <a:gd name="connsiteX0" fmla="*/ 209612 w 11270733"/>
              <a:gd name="connsiteY0" fmla="*/ 1646582 h 2201880"/>
              <a:gd name="connsiteX1" fmla="*/ 148593 w 11270733"/>
              <a:gd name="connsiteY1" fmla="*/ 226057 h 2201880"/>
              <a:gd name="connsiteX2" fmla="*/ 5927666 w 11270733"/>
              <a:gd name="connsiteY2" fmla="*/ 40406 h 2201880"/>
              <a:gd name="connsiteX3" fmla="*/ 11058688 w 11270733"/>
              <a:gd name="connsiteY3" fmla="*/ 254836 h 2201880"/>
              <a:gd name="connsiteX4" fmla="*/ 11110438 w 11270733"/>
              <a:gd name="connsiteY4" fmla="*/ 2201880 h 2201880"/>
              <a:gd name="connsiteX5" fmla="*/ 9196337 w 11270733"/>
              <a:gd name="connsiteY5" fmla="*/ 1381736 h 2201880"/>
              <a:gd name="connsiteX6" fmla="*/ 4863153 w 11270733"/>
              <a:gd name="connsiteY6" fmla="*/ 1677777 h 2201880"/>
              <a:gd name="connsiteX7" fmla="*/ 2133258 w 11270733"/>
              <a:gd name="connsiteY7" fmla="*/ 1373039 h 2201880"/>
              <a:gd name="connsiteX8" fmla="*/ 209612 w 11270733"/>
              <a:gd name="connsiteY8" fmla="*/ 1646582 h 2201880"/>
              <a:gd name="connsiteX0" fmla="*/ 129168 w 11190289"/>
              <a:gd name="connsiteY0" fmla="*/ 1646582 h 2201880"/>
              <a:gd name="connsiteX1" fmla="*/ 68149 w 11190289"/>
              <a:gd name="connsiteY1" fmla="*/ 226057 h 2201880"/>
              <a:gd name="connsiteX2" fmla="*/ 5847222 w 11190289"/>
              <a:gd name="connsiteY2" fmla="*/ 40406 h 2201880"/>
              <a:gd name="connsiteX3" fmla="*/ 10978244 w 11190289"/>
              <a:gd name="connsiteY3" fmla="*/ 254836 h 2201880"/>
              <a:gd name="connsiteX4" fmla="*/ 11029994 w 11190289"/>
              <a:gd name="connsiteY4" fmla="*/ 2201880 h 2201880"/>
              <a:gd name="connsiteX5" fmla="*/ 9115893 w 11190289"/>
              <a:gd name="connsiteY5" fmla="*/ 1381736 h 2201880"/>
              <a:gd name="connsiteX6" fmla="*/ 4782709 w 11190289"/>
              <a:gd name="connsiteY6" fmla="*/ 1677777 h 2201880"/>
              <a:gd name="connsiteX7" fmla="*/ 2052814 w 11190289"/>
              <a:gd name="connsiteY7" fmla="*/ 1373039 h 2201880"/>
              <a:gd name="connsiteX8" fmla="*/ 129168 w 11190289"/>
              <a:gd name="connsiteY8" fmla="*/ 1646582 h 2201880"/>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782709 w 11190289"/>
              <a:gd name="connsiteY6" fmla="*/ 1637371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4081258 w 11190289"/>
              <a:gd name="connsiteY6" fmla="*/ 1649959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129168 w 11190289"/>
              <a:gd name="connsiteY0" fmla="*/ 1606176 h 2161474"/>
              <a:gd name="connsiteX1" fmla="*/ 68149 w 11190289"/>
              <a:gd name="connsiteY1" fmla="*/ 185651 h 2161474"/>
              <a:gd name="connsiteX2" fmla="*/ 5847222 w 11190289"/>
              <a:gd name="connsiteY2" fmla="*/ 0 h 2161474"/>
              <a:gd name="connsiteX3" fmla="*/ 10978244 w 11190289"/>
              <a:gd name="connsiteY3" fmla="*/ 214430 h 2161474"/>
              <a:gd name="connsiteX4" fmla="*/ 11029994 w 11190289"/>
              <a:gd name="connsiteY4" fmla="*/ 2161474 h 2161474"/>
              <a:gd name="connsiteX5" fmla="*/ 9115893 w 11190289"/>
              <a:gd name="connsiteY5" fmla="*/ 1341330 h 2161474"/>
              <a:gd name="connsiteX6" fmla="*/ 3951360 w 11190289"/>
              <a:gd name="connsiteY6" fmla="*/ 1347858 h 2161474"/>
              <a:gd name="connsiteX7" fmla="*/ 2052814 w 11190289"/>
              <a:gd name="connsiteY7" fmla="*/ 1332633 h 2161474"/>
              <a:gd name="connsiteX8" fmla="*/ 129168 w 11190289"/>
              <a:gd name="connsiteY8" fmla="*/ 1606176 h 2161474"/>
              <a:gd name="connsiteX0" fmla="*/ 614439 w 11480712"/>
              <a:gd name="connsiteY0" fmla="*/ 2459183 h 2459183"/>
              <a:gd name="connsiteX1" fmla="*/ 358572 w 11480712"/>
              <a:gd name="connsiteY1" fmla="*/ 220468 h 2459183"/>
              <a:gd name="connsiteX2" fmla="*/ 6137645 w 11480712"/>
              <a:gd name="connsiteY2" fmla="*/ 34817 h 2459183"/>
              <a:gd name="connsiteX3" fmla="*/ 11268667 w 11480712"/>
              <a:gd name="connsiteY3" fmla="*/ 249247 h 2459183"/>
              <a:gd name="connsiteX4" fmla="*/ 11320417 w 11480712"/>
              <a:gd name="connsiteY4" fmla="*/ 2196291 h 2459183"/>
              <a:gd name="connsiteX5" fmla="*/ 9406316 w 11480712"/>
              <a:gd name="connsiteY5" fmla="*/ 1376147 h 2459183"/>
              <a:gd name="connsiteX6" fmla="*/ 4241783 w 11480712"/>
              <a:gd name="connsiteY6" fmla="*/ 1382675 h 2459183"/>
              <a:gd name="connsiteX7" fmla="*/ 2343237 w 11480712"/>
              <a:gd name="connsiteY7" fmla="*/ 1367450 h 2459183"/>
              <a:gd name="connsiteX8" fmla="*/ 614439 w 11480712"/>
              <a:gd name="connsiteY8" fmla="*/ 2459183 h 2459183"/>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395972 w 11262245"/>
              <a:gd name="connsiteY0" fmla="*/ 2469720 h 2469720"/>
              <a:gd name="connsiteX1" fmla="*/ 140105 w 11262245"/>
              <a:gd name="connsiteY1" fmla="*/ 231005 h 2469720"/>
              <a:gd name="connsiteX2" fmla="*/ 5919178 w 11262245"/>
              <a:gd name="connsiteY2" fmla="*/ 45354 h 2469720"/>
              <a:gd name="connsiteX3" fmla="*/ 11050200 w 11262245"/>
              <a:gd name="connsiteY3" fmla="*/ 259784 h 2469720"/>
              <a:gd name="connsiteX4" fmla="*/ 11101950 w 11262245"/>
              <a:gd name="connsiteY4" fmla="*/ 2206828 h 2469720"/>
              <a:gd name="connsiteX5" fmla="*/ 9187849 w 11262245"/>
              <a:gd name="connsiteY5" fmla="*/ 1386684 h 2469720"/>
              <a:gd name="connsiteX6" fmla="*/ 4023316 w 11262245"/>
              <a:gd name="connsiteY6" fmla="*/ 1393212 h 2469720"/>
              <a:gd name="connsiteX7" fmla="*/ 2124770 w 11262245"/>
              <a:gd name="connsiteY7" fmla="*/ 1377987 h 2469720"/>
              <a:gd name="connsiteX8" fmla="*/ 395972 w 11262245"/>
              <a:gd name="connsiteY8" fmla="*/ 2469720 h 2469720"/>
              <a:gd name="connsiteX0" fmla="*/ 288761 w 11155034"/>
              <a:gd name="connsiteY0" fmla="*/ 2480152 h 2480152"/>
              <a:gd name="connsiteX1" fmla="*/ 162793 w 11155034"/>
              <a:gd name="connsiteY1" fmla="*/ 266611 h 2480152"/>
              <a:gd name="connsiteX2" fmla="*/ 5811967 w 11155034"/>
              <a:gd name="connsiteY2" fmla="*/ 55786 h 2480152"/>
              <a:gd name="connsiteX3" fmla="*/ 10942989 w 11155034"/>
              <a:gd name="connsiteY3" fmla="*/ 270216 h 2480152"/>
              <a:gd name="connsiteX4" fmla="*/ 10994739 w 11155034"/>
              <a:gd name="connsiteY4" fmla="*/ 2217260 h 2480152"/>
              <a:gd name="connsiteX5" fmla="*/ 9080638 w 11155034"/>
              <a:gd name="connsiteY5" fmla="*/ 1397116 h 2480152"/>
              <a:gd name="connsiteX6" fmla="*/ 3916105 w 11155034"/>
              <a:gd name="connsiteY6" fmla="*/ 1403644 h 2480152"/>
              <a:gd name="connsiteX7" fmla="*/ 2017559 w 11155034"/>
              <a:gd name="connsiteY7" fmla="*/ 1388419 h 2480152"/>
              <a:gd name="connsiteX8" fmla="*/ 288761 w 11155034"/>
              <a:gd name="connsiteY8" fmla="*/ 2480152 h 2480152"/>
              <a:gd name="connsiteX0" fmla="*/ 288761 w 11255473"/>
              <a:gd name="connsiteY0" fmla="*/ 2467929 h 2467929"/>
              <a:gd name="connsiteX1" fmla="*/ 162793 w 11255473"/>
              <a:gd name="connsiteY1" fmla="*/ 254388 h 2467929"/>
              <a:gd name="connsiteX2" fmla="*/ 5811967 w 11255473"/>
              <a:gd name="connsiteY2" fmla="*/ 43563 h 2467929"/>
              <a:gd name="connsiteX3" fmla="*/ 11098868 w 11255473"/>
              <a:gd name="connsiteY3" fmla="*/ 56592 h 2467929"/>
              <a:gd name="connsiteX4" fmla="*/ 10994739 w 11255473"/>
              <a:gd name="connsiteY4" fmla="*/ 2205037 h 2467929"/>
              <a:gd name="connsiteX5" fmla="*/ 9080638 w 11255473"/>
              <a:gd name="connsiteY5" fmla="*/ 1384893 h 2467929"/>
              <a:gd name="connsiteX6" fmla="*/ 3916105 w 11255473"/>
              <a:gd name="connsiteY6" fmla="*/ 1391421 h 2467929"/>
              <a:gd name="connsiteX7" fmla="*/ 2017559 w 11255473"/>
              <a:gd name="connsiteY7" fmla="*/ 1376196 h 2467929"/>
              <a:gd name="connsiteX8" fmla="*/ 288761 w 11255473"/>
              <a:gd name="connsiteY8" fmla="*/ 2467929 h 2467929"/>
              <a:gd name="connsiteX0" fmla="*/ 288761 w 11308379"/>
              <a:gd name="connsiteY0" fmla="*/ 2588659 h 2588659"/>
              <a:gd name="connsiteX1" fmla="*/ 162793 w 11308379"/>
              <a:gd name="connsiteY1" fmla="*/ 375118 h 2588659"/>
              <a:gd name="connsiteX2" fmla="*/ 5811967 w 11308379"/>
              <a:gd name="connsiteY2" fmla="*/ 164293 h 2588659"/>
              <a:gd name="connsiteX3" fmla="*/ 11098868 w 11308379"/>
              <a:gd name="connsiteY3" fmla="*/ 177322 h 2588659"/>
              <a:gd name="connsiteX4" fmla="*/ 10994739 w 11308379"/>
              <a:gd name="connsiteY4" fmla="*/ 2325767 h 2588659"/>
              <a:gd name="connsiteX5" fmla="*/ 9080638 w 11308379"/>
              <a:gd name="connsiteY5" fmla="*/ 1505623 h 2588659"/>
              <a:gd name="connsiteX6" fmla="*/ 3916105 w 11308379"/>
              <a:gd name="connsiteY6" fmla="*/ 1512151 h 2588659"/>
              <a:gd name="connsiteX7" fmla="*/ 2017559 w 11308379"/>
              <a:gd name="connsiteY7" fmla="*/ 1496926 h 2588659"/>
              <a:gd name="connsiteX8" fmla="*/ 288761 w 11308379"/>
              <a:gd name="connsiteY8" fmla="*/ 2588659 h 2588659"/>
              <a:gd name="connsiteX0" fmla="*/ 288761 w 11308379"/>
              <a:gd name="connsiteY0" fmla="*/ 2551868 h 2551868"/>
              <a:gd name="connsiteX1" fmla="*/ 162793 w 11308379"/>
              <a:gd name="connsiteY1" fmla="*/ 338327 h 2551868"/>
              <a:gd name="connsiteX2" fmla="*/ 5811967 w 11308379"/>
              <a:gd name="connsiteY2" fmla="*/ 127502 h 2551868"/>
              <a:gd name="connsiteX3" fmla="*/ 11098868 w 11308379"/>
              <a:gd name="connsiteY3" fmla="*/ 190882 h 2551868"/>
              <a:gd name="connsiteX4" fmla="*/ 10994739 w 11308379"/>
              <a:gd name="connsiteY4" fmla="*/ 2288976 h 2551868"/>
              <a:gd name="connsiteX5" fmla="*/ 9080638 w 11308379"/>
              <a:gd name="connsiteY5" fmla="*/ 1468832 h 2551868"/>
              <a:gd name="connsiteX6" fmla="*/ 3916105 w 11308379"/>
              <a:gd name="connsiteY6" fmla="*/ 1475360 h 2551868"/>
              <a:gd name="connsiteX7" fmla="*/ 2017559 w 11308379"/>
              <a:gd name="connsiteY7" fmla="*/ 1460135 h 2551868"/>
              <a:gd name="connsiteX8" fmla="*/ 288761 w 11308379"/>
              <a:gd name="connsiteY8" fmla="*/ 2551868 h 2551868"/>
              <a:gd name="connsiteX0" fmla="*/ 288761 w 11262221"/>
              <a:gd name="connsiteY0" fmla="*/ 2540918 h 2540918"/>
              <a:gd name="connsiteX1" fmla="*/ 162793 w 11262221"/>
              <a:gd name="connsiteY1" fmla="*/ 327377 h 2540918"/>
              <a:gd name="connsiteX2" fmla="*/ 5811967 w 11262221"/>
              <a:gd name="connsiteY2" fmla="*/ 116552 h 2540918"/>
              <a:gd name="connsiteX3" fmla="*/ 11098868 w 11262221"/>
              <a:gd name="connsiteY3" fmla="*/ 179932 h 2540918"/>
              <a:gd name="connsiteX4" fmla="*/ 10994739 w 11262221"/>
              <a:gd name="connsiteY4" fmla="*/ 2278026 h 2540918"/>
              <a:gd name="connsiteX5" fmla="*/ 9080638 w 11262221"/>
              <a:gd name="connsiteY5" fmla="*/ 1457882 h 2540918"/>
              <a:gd name="connsiteX6" fmla="*/ 3916105 w 11262221"/>
              <a:gd name="connsiteY6" fmla="*/ 1464410 h 2540918"/>
              <a:gd name="connsiteX7" fmla="*/ 2017559 w 11262221"/>
              <a:gd name="connsiteY7" fmla="*/ 1449185 h 2540918"/>
              <a:gd name="connsiteX8" fmla="*/ 288761 w 11262221"/>
              <a:gd name="connsiteY8" fmla="*/ 2540918 h 2540918"/>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49345"/>
              <a:gd name="connsiteY0" fmla="*/ 2551543 h 2551543"/>
              <a:gd name="connsiteX1" fmla="*/ 162793 w 11549345"/>
              <a:gd name="connsiteY1" fmla="*/ 338002 h 2551543"/>
              <a:gd name="connsiteX2" fmla="*/ 5811967 w 11549345"/>
              <a:gd name="connsiteY2" fmla="*/ 127177 h 2551543"/>
              <a:gd name="connsiteX3" fmla="*/ 11098868 w 11549345"/>
              <a:gd name="connsiteY3" fmla="*/ 190557 h 2551543"/>
              <a:gd name="connsiteX4" fmla="*/ 11150616 w 11549345"/>
              <a:gd name="connsiteY4" fmla="*/ 2364176 h 2551543"/>
              <a:gd name="connsiteX5" fmla="*/ 9080638 w 11549345"/>
              <a:gd name="connsiteY5" fmla="*/ 1468507 h 2551543"/>
              <a:gd name="connsiteX6" fmla="*/ 3916105 w 11549345"/>
              <a:gd name="connsiteY6" fmla="*/ 1475035 h 2551543"/>
              <a:gd name="connsiteX7" fmla="*/ 2017559 w 11549345"/>
              <a:gd name="connsiteY7" fmla="*/ 1459810 h 2551543"/>
              <a:gd name="connsiteX8" fmla="*/ 288761 w 11549345"/>
              <a:gd name="connsiteY8" fmla="*/ 2551543 h 2551543"/>
              <a:gd name="connsiteX0" fmla="*/ 288761 w 11532317"/>
              <a:gd name="connsiteY0" fmla="*/ 2551543 h 2551543"/>
              <a:gd name="connsiteX1" fmla="*/ 162793 w 11532317"/>
              <a:gd name="connsiteY1" fmla="*/ 338002 h 2551543"/>
              <a:gd name="connsiteX2" fmla="*/ 5811967 w 11532317"/>
              <a:gd name="connsiteY2" fmla="*/ 127177 h 2551543"/>
              <a:gd name="connsiteX3" fmla="*/ 11098868 w 11532317"/>
              <a:gd name="connsiteY3" fmla="*/ 190557 h 2551543"/>
              <a:gd name="connsiteX4" fmla="*/ 11150616 w 11532317"/>
              <a:gd name="connsiteY4" fmla="*/ 2364176 h 2551543"/>
              <a:gd name="connsiteX5" fmla="*/ 9080638 w 11532317"/>
              <a:gd name="connsiteY5" fmla="*/ 1468507 h 2551543"/>
              <a:gd name="connsiteX6" fmla="*/ 3916105 w 11532317"/>
              <a:gd name="connsiteY6" fmla="*/ 1475035 h 2551543"/>
              <a:gd name="connsiteX7" fmla="*/ 2017559 w 11532317"/>
              <a:gd name="connsiteY7" fmla="*/ 1459810 h 2551543"/>
              <a:gd name="connsiteX8" fmla="*/ 288761 w 11532317"/>
              <a:gd name="connsiteY8" fmla="*/ 2551543 h 2551543"/>
              <a:gd name="connsiteX0" fmla="*/ 288761 w 11273050"/>
              <a:gd name="connsiteY0" fmla="*/ 2513431 h 2513431"/>
              <a:gd name="connsiteX1" fmla="*/ 162793 w 11273050"/>
              <a:gd name="connsiteY1" fmla="*/ 299890 h 2513431"/>
              <a:gd name="connsiteX2" fmla="*/ 5811967 w 11273050"/>
              <a:gd name="connsiteY2" fmla="*/ 89065 h 2513431"/>
              <a:gd name="connsiteX3" fmla="*/ 11098868 w 11273050"/>
              <a:gd name="connsiteY3" fmla="*/ 152445 h 2513431"/>
              <a:gd name="connsiteX4" fmla="*/ 11150616 w 11273050"/>
              <a:gd name="connsiteY4" fmla="*/ 2326064 h 2513431"/>
              <a:gd name="connsiteX5" fmla="*/ 9080638 w 11273050"/>
              <a:gd name="connsiteY5" fmla="*/ 1430395 h 2513431"/>
              <a:gd name="connsiteX6" fmla="*/ 3916105 w 11273050"/>
              <a:gd name="connsiteY6" fmla="*/ 1436923 h 2513431"/>
              <a:gd name="connsiteX7" fmla="*/ 2017559 w 11273050"/>
              <a:gd name="connsiteY7" fmla="*/ 1421698 h 2513431"/>
              <a:gd name="connsiteX8" fmla="*/ 288761 w 11273050"/>
              <a:gd name="connsiteY8" fmla="*/ 2513431 h 2513431"/>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18731 w 11601786"/>
              <a:gd name="connsiteY0" fmla="*/ 2588956 h 2588956"/>
              <a:gd name="connsiteX1" fmla="*/ 491529 w 11601786"/>
              <a:gd name="connsiteY1" fmla="*/ 299890 h 2588956"/>
              <a:gd name="connsiteX2" fmla="*/ 6140703 w 11601786"/>
              <a:gd name="connsiteY2" fmla="*/ 89065 h 2588956"/>
              <a:gd name="connsiteX3" fmla="*/ 11427604 w 11601786"/>
              <a:gd name="connsiteY3" fmla="*/ 152445 h 2588956"/>
              <a:gd name="connsiteX4" fmla="*/ 11479352 w 11601786"/>
              <a:gd name="connsiteY4" fmla="*/ 2326064 h 2588956"/>
              <a:gd name="connsiteX5" fmla="*/ 9409374 w 11601786"/>
              <a:gd name="connsiteY5" fmla="*/ 1430395 h 2588956"/>
              <a:gd name="connsiteX6" fmla="*/ 4244841 w 11601786"/>
              <a:gd name="connsiteY6" fmla="*/ 1436923 h 2588956"/>
              <a:gd name="connsiteX7" fmla="*/ 2346295 w 11601786"/>
              <a:gd name="connsiteY7" fmla="*/ 1421698 h 2588956"/>
              <a:gd name="connsiteX8" fmla="*/ 318731 w 11601786"/>
              <a:gd name="connsiteY8" fmla="*/ 2588956 h 2588956"/>
              <a:gd name="connsiteX0" fmla="*/ 372025 w 11655080"/>
              <a:gd name="connsiteY0" fmla="*/ 2606277 h 2606277"/>
              <a:gd name="connsiteX1" fmla="*/ 466884 w 11655080"/>
              <a:gd name="connsiteY1" fmla="*/ 216512 h 2606277"/>
              <a:gd name="connsiteX2" fmla="*/ 6193997 w 11655080"/>
              <a:gd name="connsiteY2" fmla="*/ 106386 h 2606277"/>
              <a:gd name="connsiteX3" fmla="*/ 11480898 w 11655080"/>
              <a:gd name="connsiteY3" fmla="*/ 169766 h 2606277"/>
              <a:gd name="connsiteX4" fmla="*/ 11532646 w 11655080"/>
              <a:gd name="connsiteY4" fmla="*/ 2343385 h 2606277"/>
              <a:gd name="connsiteX5" fmla="*/ 9462668 w 11655080"/>
              <a:gd name="connsiteY5" fmla="*/ 1447716 h 2606277"/>
              <a:gd name="connsiteX6" fmla="*/ 4298135 w 11655080"/>
              <a:gd name="connsiteY6" fmla="*/ 1454244 h 2606277"/>
              <a:gd name="connsiteX7" fmla="*/ 2399589 w 11655080"/>
              <a:gd name="connsiteY7" fmla="*/ 1439019 h 2606277"/>
              <a:gd name="connsiteX8" fmla="*/ 372025 w 11655080"/>
              <a:gd name="connsiteY8" fmla="*/ 2606277 h 2606277"/>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377839"/>
              <a:gd name="connsiteY0" fmla="*/ 2584070 h 2584070"/>
              <a:gd name="connsiteX1" fmla="*/ 189643 w 11377839"/>
              <a:gd name="connsiteY1" fmla="*/ 194305 h 2584070"/>
              <a:gd name="connsiteX2" fmla="*/ 5916756 w 11377839"/>
              <a:gd name="connsiteY2" fmla="*/ 84179 h 2584070"/>
              <a:gd name="connsiteX3" fmla="*/ 11203657 w 11377839"/>
              <a:gd name="connsiteY3" fmla="*/ 147559 h 2584070"/>
              <a:gd name="connsiteX4" fmla="*/ 11255405 w 11377839"/>
              <a:gd name="connsiteY4" fmla="*/ 2321178 h 2584070"/>
              <a:gd name="connsiteX5" fmla="*/ 9185427 w 11377839"/>
              <a:gd name="connsiteY5" fmla="*/ 1425509 h 2584070"/>
              <a:gd name="connsiteX6" fmla="*/ 4020894 w 11377839"/>
              <a:gd name="connsiteY6" fmla="*/ 1432037 h 2584070"/>
              <a:gd name="connsiteX7" fmla="*/ 2122348 w 11377839"/>
              <a:gd name="connsiteY7" fmla="*/ 1416812 h 2584070"/>
              <a:gd name="connsiteX8" fmla="*/ 94784 w 11377839"/>
              <a:gd name="connsiteY8" fmla="*/ 2584070 h 2584070"/>
              <a:gd name="connsiteX0" fmla="*/ 94784 w 11622927"/>
              <a:gd name="connsiteY0" fmla="*/ 2633892 h 2633892"/>
              <a:gd name="connsiteX1" fmla="*/ 189643 w 11622927"/>
              <a:gd name="connsiteY1" fmla="*/ 244127 h 2633892"/>
              <a:gd name="connsiteX2" fmla="*/ 5916756 w 11622927"/>
              <a:gd name="connsiteY2" fmla="*/ 134001 h 2633892"/>
              <a:gd name="connsiteX3" fmla="*/ 11203657 w 11622927"/>
              <a:gd name="connsiteY3" fmla="*/ 197381 h 2633892"/>
              <a:gd name="connsiteX4" fmla="*/ 11217195 w 11622927"/>
              <a:gd name="connsiteY4" fmla="*/ 2527033 h 2633892"/>
              <a:gd name="connsiteX5" fmla="*/ 9185427 w 11622927"/>
              <a:gd name="connsiteY5" fmla="*/ 1475331 h 2633892"/>
              <a:gd name="connsiteX6" fmla="*/ 4020894 w 11622927"/>
              <a:gd name="connsiteY6" fmla="*/ 1481859 h 2633892"/>
              <a:gd name="connsiteX7" fmla="*/ 2122348 w 11622927"/>
              <a:gd name="connsiteY7" fmla="*/ 1466634 h 2633892"/>
              <a:gd name="connsiteX8" fmla="*/ 94784 w 11622927"/>
              <a:gd name="connsiteY8" fmla="*/ 2633892 h 2633892"/>
              <a:gd name="connsiteX0" fmla="*/ 94784 w 11636559"/>
              <a:gd name="connsiteY0" fmla="*/ 2654151 h 2654151"/>
              <a:gd name="connsiteX1" fmla="*/ 189643 w 11636559"/>
              <a:gd name="connsiteY1" fmla="*/ 264386 h 2654151"/>
              <a:gd name="connsiteX2" fmla="*/ 5916756 w 11636559"/>
              <a:gd name="connsiteY2" fmla="*/ 154260 h 2654151"/>
              <a:gd name="connsiteX3" fmla="*/ 11222762 w 11636559"/>
              <a:gd name="connsiteY3" fmla="*/ 190105 h 2654151"/>
              <a:gd name="connsiteX4" fmla="*/ 11217195 w 11636559"/>
              <a:gd name="connsiteY4" fmla="*/ 2547292 h 2654151"/>
              <a:gd name="connsiteX5" fmla="*/ 9185427 w 11636559"/>
              <a:gd name="connsiteY5" fmla="*/ 1495590 h 2654151"/>
              <a:gd name="connsiteX6" fmla="*/ 4020894 w 11636559"/>
              <a:gd name="connsiteY6" fmla="*/ 1502118 h 2654151"/>
              <a:gd name="connsiteX7" fmla="*/ 2122348 w 11636559"/>
              <a:gd name="connsiteY7" fmla="*/ 1486893 h 2654151"/>
              <a:gd name="connsiteX8" fmla="*/ 94784 w 11636559"/>
              <a:gd name="connsiteY8" fmla="*/ 2654151 h 2654151"/>
              <a:gd name="connsiteX0" fmla="*/ 94784 w 11374982"/>
              <a:gd name="connsiteY0" fmla="*/ 2593422 h 2593422"/>
              <a:gd name="connsiteX1" fmla="*/ 189643 w 11374982"/>
              <a:gd name="connsiteY1" fmla="*/ 203657 h 2593422"/>
              <a:gd name="connsiteX2" fmla="*/ 5916756 w 11374982"/>
              <a:gd name="connsiteY2" fmla="*/ 93531 h 2593422"/>
              <a:gd name="connsiteX3" fmla="*/ 11222762 w 11374982"/>
              <a:gd name="connsiteY3" fmla="*/ 129376 h 2593422"/>
              <a:gd name="connsiteX4" fmla="*/ 11217195 w 11374982"/>
              <a:gd name="connsiteY4" fmla="*/ 2486563 h 2593422"/>
              <a:gd name="connsiteX5" fmla="*/ 9185427 w 11374982"/>
              <a:gd name="connsiteY5" fmla="*/ 1434861 h 2593422"/>
              <a:gd name="connsiteX6" fmla="*/ 4020894 w 11374982"/>
              <a:gd name="connsiteY6" fmla="*/ 1441389 h 2593422"/>
              <a:gd name="connsiteX7" fmla="*/ 2122348 w 11374982"/>
              <a:gd name="connsiteY7" fmla="*/ 1426164 h 2593422"/>
              <a:gd name="connsiteX8" fmla="*/ 94784 w 11374982"/>
              <a:gd name="connsiteY8" fmla="*/ 2593422 h 2593422"/>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46930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94784 w 11408128"/>
              <a:gd name="connsiteY0" fmla="*/ 2627870 h 2627870"/>
              <a:gd name="connsiteX1" fmla="*/ 189643 w 11408128"/>
              <a:gd name="connsiteY1" fmla="*/ 238105 h 2627870"/>
              <a:gd name="connsiteX2" fmla="*/ 5916756 w 11408128"/>
              <a:gd name="connsiteY2" fmla="*/ 127979 h 2627870"/>
              <a:gd name="connsiteX3" fmla="*/ 11270524 w 11408128"/>
              <a:gd name="connsiteY3" fmla="*/ 117932 h 2627870"/>
              <a:gd name="connsiteX4" fmla="*/ 11217195 w 11408128"/>
              <a:gd name="connsiteY4" fmla="*/ 2521011 h 2627870"/>
              <a:gd name="connsiteX5" fmla="*/ 9185427 w 11408128"/>
              <a:gd name="connsiteY5" fmla="*/ 1524379 h 2627870"/>
              <a:gd name="connsiteX6" fmla="*/ 4020894 w 11408128"/>
              <a:gd name="connsiteY6" fmla="*/ 1475837 h 2627870"/>
              <a:gd name="connsiteX7" fmla="*/ 2122348 w 11408128"/>
              <a:gd name="connsiteY7" fmla="*/ 1460612 h 2627870"/>
              <a:gd name="connsiteX8" fmla="*/ 94784 w 11408128"/>
              <a:gd name="connsiteY8" fmla="*/ 2627870 h 2627870"/>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948459"/>
              <a:gd name="connsiteY0" fmla="*/ 2666187 h 2666187"/>
              <a:gd name="connsiteX1" fmla="*/ 466884 w 11948459"/>
              <a:gd name="connsiteY1" fmla="*/ 276422 h 2666187"/>
              <a:gd name="connsiteX2" fmla="*/ 6193998 w 11948459"/>
              <a:gd name="connsiteY2" fmla="*/ 239723 h 2666187"/>
              <a:gd name="connsiteX3" fmla="*/ 11547765 w 11948459"/>
              <a:gd name="connsiteY3" fmla="*/ 156249 h 2666187"/>
              <a:gd name="connsiteX4" fmla="*/ 11494436 w 11948459"/>
              <a:gd name="connsiteY4" fmla="*/ 2559328 h 2666187"/>
              <a:gd name="connsiteX5" fmla="*/ 9462668 w 11948459"/>
              <a:gd name="connsiteY5" fmla="*/ 1562696 h 2666187"/>
              <a:gd name="connsiteX6" fmla="*/ 4298135 w 11948459"/>
              <a:gd name="connsiteY6" fmla="*/ 1514154 h 2666187"/>
              <a:gd name="connsiteX7" fmla="*/ 2399589 w 11948459"/>
              <a:gd name="connsiteY7" fmla="*/ 1498929 h 2666187"/>
              <a:gd name="connsiteX8" fmla="*/ 372025 w 11948459"/>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372025 w 11693848"/>
              <a:gd name="connsiteY0" fmla="*/ 2666187 h 2666187"/>
              <a:gd name="connsiteX1" fmla="*/ 466884 w 11693848"/>
              <a:gd name="connsiteY1" fmla="*/ 276422 h 2666187"/>
              <a:gd name="connsiteX2" fmla="*/ 6193998 w 11693848"/>
              <a:gd name="connsiteY2" fmla="*/ 239723 h 2666187"/>
              <a:gd name="connsiteX3" fmla="*/ 11547765 w 11693848"/>
              <a:gd name="connsiteY3" fmla="*/ 156249 h 2666187"/>
              <a:gd name="connsiteX4" fmla="*/ 11494436 w 11693848"/>
              <a:gd name="connsiteY4" fmla="*/ 2559328 h 2666187"/>
              <a:gd name="connsiteX5" fmla="*/ 9462668 w 11693848"/>
              <a:gd name="connsiteY5" fmla="*/ 1562696 h 2666187"/>
              <a:gd name="connsiteX6" fmla="*/ 4298135 w 11693848"/>
              <a:gd name="connsiteY6" fmla="*/ 1514154 h 2666187"/>
              <a:gd name="connsiteX7" fmla="*/ 2399589 w 11693848"/>
              <a:gd name="connsiteY7" fmla="*/ 1498929 h 2666187"/>
              <a:gd name="connsiteX8" fmla="*/ 372025 w 11693848"/>
              <a:gd name="connsiteY8" fmla="*/ 2666187 h 2666187"/>
              <a:gd name="connsiteX0" fmla="*/ 69956 w 11391779"/>
              <a:gd name="connsiteY0" fmla="*/ 2666187 h 2666187"/>
              <a:gd name="connsiteX1" fmla="*/ 164815 w 11391779"/>
              <a:gd name="connsiteY1" fmla="*/ 276422 h 2666187"/>
              <a:gd name="connsiteX2" fmla="*/ 5891929 w 11391779"/>
              <a:gd name="connsiteY2" fmla="*/ 239723 h 2666187"/>
              <a:gd name="connsiteX3" fmla="*/ 11245696 w 11391779"/>
              <a:gd name="connsiteY3" fmla="*/ 156249 h 2666187"/>
              <a:gd name="connsiteX4" fmla="*/ 11192367 w 11391779"/>
              <a:gd name="connsiteY4" fmla="*/ 2559328 h 2666187"/>
              <a:gd name="connsiteX5" fmla="*/ 9160599 w 11391779"/>
              <a:gd name="connsiteY5" fmla="*/ 1562696 h 2666187"/>
              <a:gd name="connsiteX6" fmla="*/ 3996066 w 11391779"/>
              <a:gd name="connsiteY6" fmla="*/ 1514154 h 2666187"/>
              <a:gd name="connsiteX7" fmla="*/ 2097520 w 11391779"/>
              <a:gd name="connsiteY7" fmla="*/ 1498929 h 2666187"/>
              <a:gd name="connsiteX8" fmla="*/ 69956 w 11391779"/>
              <a:gd name="connsiteY8" fmla="*/ 2666187 h 2666187"/>
              <a:gd name="connsiteX0" fmla="*/ 85435 w 11407258"/>
              <a:gd name="connsiteY0" fmla="*/ 2666187 h 2666187"/>
              <a:gd name="connsiteX1" fmla="*/ 180294 w 11407258"/>
              <a:gd name="connsiteY1" fmla="*/ 276422 h 2666187"/>
              <a:gd name="connsiteX2" fmla="*/ 5907408 w 11407258"/>
              <a:gd name="connsiteY2" fmla="*/ 239723 h 2666187"/>
              <a:gd name="connsiteX3" fmla="*/ 11261175 w 11407258"/>
              <a:gd name="connsiteY3" fmla="*/ 156249 h 2666187"/>
              <a:gd name="connsiteX4" fmla="*/ 11207846 w 11407258"/>
              <a:gd name="connsiteY4" fmla="*/ 2559328 h 2666187"/>
              <a:gd name="connsiteX5" fmla="*/ 9176078 w 11407258"/>
              <a:gd name="connsiteY5" fmla="*/ 1562696 h 2666187"/>
              <a:gd name="connsiteX6" fmla="*/ 4011545 w 11407258"/>
              <a:gd name="connsiteY6" fmla="*/ 1514154 h 2666187"/>
              <a:gd name="connsiteX7" fmla="*/ 2112999 w 11407258"/>
              <a:gd name="connsiteY7" fmla="*/ 1498929 h 2666187"/>
              <a:gd name="connsiteX8" fmla="*/ 85435 w 11407258"/>
              <a:gd name="connsiteY8" fmla="*/ 2666187 h 2666187"/>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85435 w 11407258"/>
              <a:gd name="connsiteY0" fmla="*/ 2664482 h 2664482"/>
              <a:gd name="connsiteX1" fmla="*/ 180294 w 11407258"/>
              <a:gd name="connsiteY1" fmla="*/ 219646 h 2664482"/>
              <a:gd name="connsiteX2" fmla="*/ 5907408 w 11407258"/>
              <a:gd name="connsiteY2" fmla="*/ 238018 h 2664482"/>
              <a:gd name="connsiteX3" fmla="*/ 11261175 w 11407258"/>
              <a:gd name="connsiteY3" fmla="*/ 154544 h 2664482"/>
              <a:gd name="connsiteX4" fmla="*/ 11207846 w 11407258"/>
              <a:gd name="connsiteY4" fmla="*/ 2557623 h 2664482"/>
              <a:gd name="connsiteX5" fmla="*/ 9176078 w 11407258"/>
              <a:gd name="connsiteY5" fmla="*/ 1560991 h 2664482"/>
              <a:gd name="connsiteX6" fmla="*/ 4011545 w 11407258"/>
              <a:gd name="connsiteY6" fmla="*/ 1512449 h 2664482"/>
              <a:gd name="connsiteX7" fmla="*/ 2112999 w 11407258"/>
              <a:gd name="connsiteY7" fmla="*/ 1497224 h 2664482"/>
              <a:gd name="connsiteX8" fmla="*/ 85435 w 11407258"/>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29594 w 11451417"/>
              <a:gd name="connsiteY0" fmla="*/ 2664482 h 2664482"/>
              <a:gd name="connsiteX1" fmla="*/ 224453 w 11451417"/>
              <a:gd name="connsiteY1" fmla="*/ 219646 h 2664482"/>
              <a:gd name="connsiteX2" fmla="*/ 5951567 w 11451417"/>
              <a:gd name="connsiteY2" fmla="*/ 238018 h 2664482"/>
              <a:gd name="connsiteX3" fmla="*/ 11305334 w 11451417"/>
              <a:gd name="connsiteY3" fmla="*/ 154544 h 2664482"/>
              <a:gd name="connsiteX4" fmla="*/ 11252005 w 11451417"/>
              <a:gd name="connsiteY4" fmla="*/ 2557623 h 2664482"/>
              <a:gd name="connsiteX5" fmla="*/ 9220237 w 11451417"/>
              <a:gd name="connsiteY5" fmla="*/ 1560991 h 2664482"/>
              <a:gd name="connsiteX6" fmla="*/ 4055704 w 11451417"/>
              <a:gd name="connsiteY6" fmla="*/ 1512449 h 2664482"/>
              <a:gd name="connsiteX7" fmla="*/ 2157158 w 11451417"/>
              <a:gd name="connsiteY7" fmla="*/ 1497224 h 2664482"/>
              <a:gd name="connsiteX8" fmla="*/ 129594 w 11451417"/>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54303"/>
              <a:gd name="connsiteY0" fmla="*/ 2664482 h 2664482"/>
              <a:gd name="connsiteX1" fmla="*/ 227339 w 11454303"/>
              <a:gd name="connsiteY1" fmla="*/ 219646 h 2664482"/>
              <a:gd name="connsiteX2" fmla="*/ 5954453 w 11454303"/>
              <a:gd name="connsiteY2" fmla="*/ 238018 h 2664482"/>
              <a:gd name="connsiteX3" fmla="*/ 11308220 w 11454303"/>
              <a:gd name="connsiteY3" fmla="*/ 154544 h 2664482"/>
              <a:gd name="connsiteX4" fmla="*/ 11254891 w 11454303"/>
              <a:gd name="connsiteY4" fmla="*/ 2557623 h 2664482"/>
              <a:gd name="connsiteX5" fmla="*/ 9223123 w 11454303"/>
              <a:gd name="connsiteY5" fmla="*/ 1560991 h 2664482"/>
              <a:gd name="connsiteX6" fmla="*/ 4058590 w 11454303"/>
              <a:gd name="connsiteY6" fmla="*/ 1512449 h 2664482"/>
              <a:gd name="connsiteX7" fmla="*/ 2160044 w 11454303"/>
              <a:gd name="connsiteY7" fmla="*/ 1497224 h 2664482"/>
              <a:gd name="connsiteX8" fmla="*/ 132480 w 11454303"/>
              <a:gd name="connsiteY8" fmla="*/ 2664482 h 2664482"/>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93810"/>
              <a:gd name="connsiteY0" fmla="*/ 2664482 h 3402036"/>
              <a:gd name="connsiteX1" fmla="*/ 227339 w 11493810"/>
              <a:gd name="connsiteY1" fmla="*/ 219646 h 3402036"/>
              <a:gd name="connsiteX2" fmla="*/ 5954453 w 11493810"/>
              <a:gd name="connsiteY2" fmla="*/ 238018 h 3402036"/>
              <a:gd name="connsiteX3" fmla="*/ 11308220 w 11493810"/>
              <a:gd name="connsiteY3" fmla="*/ 154544 h 3402036"/>
              <a:gd name="connsiteX4" fmla="*/ 11369520 w 11493810"/>
              <a:gd name="connsiteY4" fmla="*/ 3402036 h 3402036"/>
              <a:gd name="connsiteX5" fmla="*/ 9223123 w 11493810"/>
              <a:gd name="connsiteY5" fmla="*/ 1560991 h 3402036"/>
              <a:gd name="connsiteX6" fmla="*/ 4058590 w 11493810"/>
              <a:gd name="connsiteY6" fmla="*/ 1512449 h 3402036"/>
              <a:gd name="connsiteX7" fmla="*/ 2160044 w 11493810"/>
              <a:gd name="connsiteY7" fmla="*/ 1497224 h 3402036"/>
              <a:gd name="connsiteX8" fmla="*/ 132480 w 11493810"/>
              <a:gd name="connsiteY8" fmla="*/ 2664482 h 3402036"/>
              <a:gd name="connsiteX0" fmla="*/ 132480 w 11405197"/>
              <a:gd name="connsiteY0" fmla="*/ 2664482 h 3402036"/>
              <a:gd name="connsiteX1" fmla="*/ 227339 w 11405197"/>
              <a:gd name="connsiteY1" fmla="*/ 219646 h 3402036"/>
              <a:gd name="connsiteX2" fmla="*/ 5954453 w 11405197"/>
              <a:gd name="connsiteY2" fmla="*/ 238018 h 3402036"/>
              <a:gd name="connsiteX3" fmla="*/ 11308220 w 11405197"/>
              <a:gd name="connsiteY3" fmla="*/ 154544 h 3402036"/>
              <a:gd name="connsiteX4" fmla="*/ 11369520 w 11405197"/>
              <a:gd name="connsiteY4" fmla="*/ 3402036 h 3402036"/>
              <a:gd name="connsiteX5" fmla="*/ 9223123 w 11405197"/>
              <a:gd name="connsiteY5" fmla="*/ 1560991 h 3402036"/>
              <a:gd name="connsiteX6" fmla="*/ 4058590 w 11405197"/>
              <a:gd name="connsiteY6" fmla="*/ 1512449 h 3402036"/>
              <a:gd name="connsiteX7" fmla="*/ 2160044 w 11405197"/>
              <a:gd name="connsiteY7" fmla="*/ 1497224 h 3402036"/>
              <a:gd name="connsiteX8" fmla="*/ 132480 w 11405197"/>
              <a:gd name="connsiteY8" fmla="*/ 2664482 h 3402036"/>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627288 h 3364842"/>
              <a:gd name="connsiteX1" fmla="*/ 227339 w 11369520"/>
              <a:gd name="connsiteY1" fmla="*/ 182452 h 3364842"/>
              <a:gd name="connsiteX2" fmla="*/ 5954453 w 11369520"/>
              <a:gd name="connsiteY2" fmla="*/ 200824 h 3364842"/>
              <a:gd name="connsiteX3" fmla="*/ 11174486 w 11369520"/>
              <a:gd name="connsiteY3" fmla="*/ 163242 h 3364842"/>
              <a:gd name="connsiteX4" fmla="*/ 11369520 w 11369520"/>
              <a:gd name="connsiteY4" fmla="*/ 3364842 h 3364842"/>
              <a:gd name="connsiteX5" fmla="*/ 9223123 w 11369520"/>
              <a:gd name="connsiteY5" fmla="*/ 1523797 h 3364842"/>
              <a:gd name="connsiteX6" fmla="*/ 4058590 w 11369520"/>
              <a:gd name="connsiteY6" fmla="*/ 1475255 h 3364842"/>
              <a:gd name="connsiteX7" fmla="*/ 2160044 w 11369520"/>
              <a:gd name="connsiteY7" fmla="*/ 1460030 h 3364842"/>
              <a:gd name="connsiteX8" fmla="*/ 132480 w 11369520"/>
              <a:gd name="connsiteY8" fmla="*/ 2627288 h 3364842"/>
              <a:gd name="connsiteX0" fmla="*/ 132480 w 11369520"/>
              <a:gd name="connsiteY0" fmla="*/ 2578505 h 3316059"/>
              <a:gd name="connsiteX1" fmla="*/ 227339 w 11369520"/>
              <a:gd name="connsiteY1" fmla="*/ 133669 h 3316059"/>
              <a:gd name="connsiteX2" fmla="*/ 5954453 w 11369520"/>
              <a:gd name="connsiteY2" fmla="*/ 152041 h 3316059"/>
              <a:gd name="connsiteX3" fmla="*/ 11174486 w 11369520"/>
              <a:gd name="connsiteY3" fmla="*/ 114459 h 3316059"/>
              <a:gd name="connsiteX4" fmla="*/ 11369520 w 11369520"/>
              <a:gd name="connsiteY4" fmla="*/ 3316059 h 3316059"/>
              <a:gd name="connsiteX5" fmla="*/ 9223123 w 11369520"/>
              <a:gd name="connsiteY5" fmla="*/ 1475014 h 3316059"/>
              <a:gd name="connsiteX6" fmla="*/ 4058590 w 11369520"/>
              <a:gd name="connsiteY6" fmla="*/ 1426472 h 3316059"/>
              <a:gd name="connsiteX7" fmla="*/ 2160044 w 11369520"/>
              <a:gd name="connsiteY7" fmla="*/ 1411247 h 3316059"/>
              <a:gd name="connsiteX8" fmla="*/ 132480 w 11369520"/>
              <a:gd name="connsiteY8" fmla="*/ 2578505 h 3316059"/>
              <a:gd name="connsiteX0" fmla="*/ 132480 w 11369520"/>
              <a:gd name="connsiteY0" fmla="*/ 2576928 h 3314482"/>
              <a:gd name="connsiteX1" fmla="*/ 227339 w 11369520"/>
              <a:gd name="connsiteY1" fmla="*/ 132092 h 3314482"/>
              <a:gd name="connsiteX2" fmla="*/ 5954453 w 11369520"/>
              <a:gd name="connsiteY2" fmla="*/ 150464 h 3314482"/>
              <a:gd name="connsiteX3" fmla="*/ 11308220 w 11369520"/>
              <a:gd name="connsiteY3" fmla="*/ 66990 h 3314482"/>
              <a:gd name="connsiteX4" fmla="*/ 11369520 w 11369520"/>
              <a:gd name="connsiteY4" fmla="*/ 3314482 h 3314482"/>
              <a:gd name="connsiteX5" fmla="*/ 9223123 w 11369520"/>
              <a:gd name="connsiteY5" fmla="*/ 1473437 h 3314482"/>
              <a:gd name="connsiteX6" fmla="*/ 4058590 w 11369520"/>
              <a:gd name="connsiteY6" fmla="*/ 1424895 h 3314482"/>
              <a:gd name="connsiteX7" fmla="*/ 2160044 w 11369520"/>
              <a:gd name="connsiteY7" fmla="*/ 1409670 h 3314482"/>
              <a:gd name="connsiteX8" fmla="*/ 132480 w 11369520"/>
              <a:gd name="connsiteY8" fmla="*/ 2576928 h 331448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69520"/>
              <a:gd name="connsiteY0" fmla="*/ 2604208 h 3341762"/>
              <a:gd name="connsiteX1" fmla="*/ 227339 w 11369520"/>
              <a:gd name="connsiteY1" fmla="*/ 159372 h 3341762"/>
              <a:gd name="connsiteX2" fmla="*/ 5954453 w 11369520"/>
              <a:gd name="connsiteY2" fmla="*/ 177744 h 3341762"/>
              <a:gd name="connsiteX3" fmla="*/ 11308220 w 11369520"/>
              <a:gd name="connsiteY3" fmla="*/ 94270 h 3341762"/>
              <a:gd name="connsiteX4" fmla="*/ 11369520 w 11369520"/>
              <a:gd name="connsiteY4" fmla="*/ 3341762 h 3341762"/>
              <a:gd name="connsiteX5" fmla="*/ 9223123 w 11369520"/>
              <a:gd name="connsiteY5" fmla="*/ 1500717 h 3341762"/>
              <a:gd name="connsiteX6" fmla="*/ 4058590 w 11369520"/>
              <a:gd name="connsiteY6" fmla="*/ 1452175 h 3341762"/>
              <a:gd name="connsiteX7" fmla="*/ 2160044 w 11369520"/>
              <a:gd name="connsiteY7" fmla="*/ 1436950 h 3341762"/>
              <a:gd name="connsiteX8" fmla="*/ 132480 w 11369520"/>
              <a:gd name="connsiteY8" fmla="*/ 2604208 h 3341762"/>
              <a:gd name="connsiteX0" fmla="*/ 132480 w 11374060"/>
              <a:gd name="connsiteY0" fmla="*/ 2604208 h 3341762"/>
              <a:gd name="connsiteX1" fmla="*/ 227339 w 11374060"/>
              <a:gd name="connsiteY1" fmla="*/ 159372 h 3341762"/>
              <a:gd name="connsiteX2" fmla="*/ 5954453 w 11374060"/>
              <a:gd name="connsiteY2" fmla="*/ 177744 h 3341762"/>
              <a:gd name="connsiteX3" fmla="*/ 11308220 w 11374060"/>
              <a:gd name="connsiteY3" fmla="*/ 94270 h 3341762"/>
              <a:gd name="connsiteX4" fmla="*/ 11369520 w 11374060"/>
              <a:gd name="connsiteY4" fmla="*/ 3341762 h 3341762"/>
              <a:gd name="connsiteX5" fmla="*/ 9223123 w 11374060"/>
              <a:gd name="connsiteY5" fmla="*/ 1500717 h 3341762"/>
              <a:gd name="connsiteX6" fmla="*/ 4058590 w 11374060"/>
              <a:gd name="connsiteY6" fmla="*/ 1452175 h 3341762"/>
              <a:gd name="connsiteX7" fmla="*/ 2160044 w 11374060"/>
              <a:gd name="connsiteY7" fmla="*/ 1436950 h 3341762"/>
              <a:gd name="connsiteX8" fmla="*/ 132480 w 11374060"/>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76"/>
              <a:gd name="connsiteY0" fmla="*/ 2604208 h 3341762"/>
              <a:gd name="connsiteX1" fmla="*/ 227339 w 11374876"/>
              <a:gd name="connsiteY1" fmla="*/ 159372 h 3341762"/>
              <a:gd name="connsiteX2" fmla="*/ 5954453 w 11374876"/>
              <a:gd name="connsiteY2" fmla="*/ 177744 h 3341762"/>
              <a:gd name="connsiteX3" fmla="*/ 11308220 w 11374876"/>
              <a:gd name="connsiteY3" fmla="*/ 94270 h 3341762"/>
              <a:gd name="connsiteX4" fmla="*/ 11369520 w 11374876"/>
              <a:gd name="connsiteY4" fmla="*/ 3341762 h 3341762"/>
              <a:gd name="connsiteX5" fmla="*/ 9471486 w 11374876"/>
              <a:gd name="connsiteY5" fmla="*/ 1317149 h 3341762"/>
              <a:gd name="connsiteX6" fmla="*/ 4058590 w 11374876"/>
              <a:gd name="connsiteY6" fmla="*/ 1452175 h 3341762"/>
              <a:gd name="connsiteX7" fmla="*/ 2160044 w 11374876"/>
              <a:gd name="connsiteY7" fmla="*/ 1436950 h 3341762"/>
              <a:gd name="connsiteX8" fmla="*/ 132480 w 11374876"/>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04208 h 3341762"/>
              <a:gd name="connsiteX1" fmla="*/ 227339 w 11374804"/>
              <a:gd name="connsiteY1" fmla="*/ 159372 h 3341762"/>
              <a:gd name="connsiteX2" fmla="*/ 5954453 w 11374804"/>
              <a:gd name="connsiteY2" fmla="*/ 177744 h 3341762"/>
              <a:gd name="connsiteX3" fmla="*/ 11308220 w 11374804"/>
              <a:gd name="connsiteY3" fmla="*/ 94270 h 3341762"/>
              <a:gd name="connsiteX4" fmla="*/ 11369520 w 11374804"/>
              <a:gd name="connsiteY4" fmla="*/ 3341762 h 3341762"/>
              <a:gd name="connsiteX5" fmla="*/ 9471486 w 11374804"/>
              <a:gd name="connsiteY5" fmla="*/ 1317149 h 3341762"/>
              <a:gd name="connsiteX6" fmla="*/ 4058590 w 11374804"/>
              <a:gd name="connsiteY6" fmla="*/ 1452175 h 3341762"/>
              <a:gd name="connsiteX7" fmla="*/ 2160044 w 11374804"/>
              <a:gd name="connsiteY7" fmla="*/ 1436950 h 3341762"/>
              <a:gd name="connsiteX8" fmla="*/ 132480 w 11374804"/>
              <a:gd name="connsiteY8" fmla="*/ 2604208 h 3341762"/>
              <a:gd name="connsiteX0" fmla="*/ 132480 w 11374804"/>
              <a:gd name="connsiteY0" fmla="*/ 2620380 h 3357934"/>
              <a:gd name="connsiteX1" fmla="*/ 227339 w 11374804"/>
              <a:gd name="connsiteY1" fmla="*/ 175544 h 3357934"/>
              <a:gd name="connsiteX2" fmla="*/ 5983111 w 11374804"/>
              <a:gd name="connsiteY2" fmla="*/ 120489 h 3357934"/>
              <a:gd name="connsiteX3" fmla="*/ 11308220 w 11374804"/>
              <a:gd name="connsiteY3" fmla="*/ 110442 h 3357934"/>
              <a:gd name="connsiteX4" fmla="*/ 11369520 w 11374804"/>
              <a:gd name="connsiteY4" fmla="*/ 3357934 h 3357934"/>
              <a:gd name="connsiteX5" fmla="*/ 9471486 w 11374804"/>
              <a:gd name="connsiteY5" fmla="*/ 1333321 h 3357934"/>
              <a:gd name="connsiteX6" fmla="*/ 4058590 w 11374804"/>
              <a:gd name="connsiteY6" fmla="*/ 1468347 h 3357934"/>
              <a:gd name="connsiteX7" fmla="*/ 2160044 w 11374804"/>
              <a:gd name="connsiteY7" fmla="*/ 1453122 h 3357934"/>
              <a:gd name="connsiteX8" fmla="*/ 132480 w 11374804"/>
              <a:gd name="connsiteY8" fmla="*/ 2620380 h 3357934"/>
              <a:gd name="connsiteX0" fmla="*/ 132480 w 11413932"/>
              <a:gd name="connsiteY0" fmla="*/ 2620380 h 3357934"/>
              <a:gd name="connsiteX1" fmla="*/ 227339 w 11413932"/>
              <a:gd name="connsiteY1" fmla="*/ 175544 h 3357934"/>
              <a:gd name="connsiteX2" fmla="*/ 5983111 w 11413932"/>
              <a:gd name="connsiteY2" fmla="*/ 120489 h 3357934"/>
              <a:gd name="connsiteX3" fmla="*/ 11308220 w 11413932"/>
              <a:gd name="connsiteY3" fmla="*/ 110442 h 3357934"/>
              <a:gd name="connsiteX4" fmla="*/ 11369520 w 11413932"/>
              <a:gd name="connsiteY4" fmla="*/ 3357934 h 3357934"/>
              <a:gd name="connsiteX5" fmla="*/ 9471486 w 11413932"/>
              <a:gd name="connsiteY5" fmla="*/ 1333321 h 3357934"/>
              <a:gd name="connsiteX6" fmla="*/ 4058590 w 11413932"/>
              <a:gd name="connsiteY6" fmla="*/ 1468347 h 3357934"/>
              <a:gd name="connsiteX7" fmla="*/ 2160044 w 11413932"/>
              <a:gd name="connsiteY7" fmla="*/ 1453122 h 3357934"/>
              <a:gd name="connsiteX8" fmla="*/ 132480 w 11413932"/>
              <a:gd name="connsiteY8" fmla="*/ 2620380 h 3357934"/>
              <a:gd name="connsiteX0" fmla="*/ 132480 w 11396761"/>
              <a:gd name="connsiteY0" fmla="*/ 2620380 h 3385469"/>
              <a:gd name="connsiteX1" fmla="*/ 227339 w 11396761"/>
              <a:gd name="connsiteY1" fmla="*/ 175544 h 3385469"/>
              <a:gd name="connsiteX2" fmla="*/ 5983111 w 11396761"/>
              <a:gd name="connsiteY2" fmla="*/ 120489 h 3385469"/>
              <a:gd name="connsiteX3" fmla="*/ 11308220 w 11396761"/>
              <a:gd name="connsiteY3" fmla="*/ 110442 h 3385469"/>
              <a:gd name="connsiteX4" fmla="*/ 11283548 w 11396761"/>
              <a:gd name="connsiteY4" fmla="*/ 3385469 h 3385469"/>
              <a:gd name="connsiteX5" fmla="*/ 9471486 w 11396761"/>
              <a:gd name="connsiteY5" fmla="*/ 1333321 h 3385469"/>
              <a:gd name="connsiteX6" fmla="*/ 4058590 w 11396761"/>
              <a:gd name="connsiteY6" fmla="*/ 1468347 h 3385469"/>
              <a:gd name="connsiteX7" fmla="*/ 2160044 w 11396761"/>
              <a:gd name="connsiteY7" fmla="*/ 1453122 h 3385469"/>
              <a:gd name="connsiteX8" fmla="*/ 132480 w 11396761"/>
              <a:gd name="connsiteY8" fmla="*/ 2620380 h 3385469"/>
              <a:gd name="connsiteX0" fmla="*/ 132480 w 11425503"/>
              <a:gd name="connsiteY0" fmla="*/ 2620380 h 3385469"/>
              <a:gd name="connsiteX1" fmla="*/ 227339 w 11425503"/>
              <a:gd name="connsiteY1" fmla="*/ 175544 h 3385469"/>
              <a:gd name="connsiteX2" fmla="*/ 5983111 w 11425503"/>
              <a:gd name="connsiteY2" fmla="*/ 120489 h 3385469"/>
              <a:gd name="connsiteX3" fmla="*/ 11308220 w 11425503"/>
              <a:gd name="connsiteY3" fmla="*/ 110442 h 3385469"/>
              <a:gd name="connsiteX4" fmla="*/ 11283548 w 11425503"/>
              <a:gd name="connsiteY4" fmla="*/ 3385469 h 3385469"/>
              <a:gd name="connsiteX5" fmla="*/ 9471486 w 11425503"/>
              <a:gd name="connsiteY5" fmla="*/ 1333321 h 3385469"/>
              <a:gd name="connsiteX6" fmla="*/ 4058590 w 11425503"/>
              <a:gd name="connsiteY6" fmla="*/ 1468347 h 3385469"/>
              <a:gd name="connsiteX7" fmla="*/ 2160044 w 11425503"/>
              <a:gd name="connsiteY7" fmla="*/ 1453122 h 3385469"/>
              <a:gd name="connsiteX8" fmla="*/ 132480 w 11425503"/>
              <a:gd name="connsiteY8" fmla="*/ 2620380 h 3385469"/>
              <a:gd name="connsiteX0" fmla="*/ 132480 w 11479706"/>
              <a:gd name="connsiteY0" fmla="*/ 2620380 h 3385469"/>
              <a:gd name="connsiteX1" fmla="*/ 227339 w 11479706"/>
              <a:gd name="connsiteY1" fmla="*/ 175544 h 3385469"/>
              <a:gd name="connsiteX2" fmla="*/ 5983111 w 11479706"/>
              <a:gd name="connsiteY2" fmla="*/ 120489 h 3385469"/>
              <a:gd name="connsiteX3" fmla="*/ 11308220 w 11479706"/>
              <a:gd name="connsiteY3" fmla="*/ 110442 h 3385469"/>
              <a:gd name="connsiteX4" fmla="*/ 11283548 w 11479706"/>
              <a:gd name="connsiteY4" fmla="*/ 3385469 h 3385469"/>
              <a:gd name="connsiteX5" fmla="*/ 9471486 w 11479706"/>
              <a:gd name="connsiteY5" fmla="*/ 1333321 h 3385469"/>
              <a:gd name="connsiteX6" fmla="*/ 4058590 w 11479706"/>
              <a:gd name="connsiteY6" fmla="*/ 1468347 h 3385469"/>
              <a:gd name="connsiteX7" fmla="*/ 2160044 w 11479706"/>
              <a:gd name="connsiteY7" fmla="*/ 1453122 h 3385469"/>
              <a:gd name="connsiteX8" fmla="*/ 132480 w 11479706"/>
              <a:gd name="connsiteY8" fmla="*/ 2620380 h 3385469"/>
              <a:gd name="connsiteX0" fmla="*/ 132480 w 11479706"/>
              <a:gd name="connsiteY0" fmla="*/ 2620380 h 3385469"/>
              <a:gd name="connsiteX1" fmla="*/ 227339 w 11479706"/>
              <a:gd name="connsiteY1" fmla="*/ 175544 h 3385469"/>
              <a:gd name="connsiteX2" fmla="*/ 5983111 w 11479706"/>
              <a:gd name="connsiteY2" fmla="*/ 120489 h 3385469"/>
              <a:gd name="connsiteX3" fmla="*/ 11308220 w 11479706"/>
              <a:gd name="connsiteY3" fmla="*/ 110442 h 3385469"/>
              <a:gd name="connsiteX4" fmla="*/ 11283548 w 11479706"/>
              <a:gd name="connsiteY4" fmla="*/ 3385469 h 3385469"/>
              <a:gd name="connsiteX5" fmla="*/ 9471486 w 11479706"/>
              <a:gd name="connsiteY5" fmla="*/ 1333321 h 3385469"/>
              <a:gd name="connsiteX6" fmla="*/ 4058590 w 11479706"/>
              <a:gd name="connsiteY6" fmla="*/ 1468347 h 3385469"/>
              <a:gd name="connsiteX7" fmla="*/ 2160044 w 11479706"/>
              <a:gd name="connsiteY7" fmla="*/ 1453122 h 3385469"/>
              <a:gd name="connsiteX8" fmla="*/ 132480 w 11479706"/>
              <a:gd name="connsiteY8" fmla="*/ 2620380 h 3385469"/>
              <a:gd name="connsiteX0" fmla="*/ 132480 w 11479706"/>
              <a:gd name="connsiteY0" fmla="*/ 2620380 h 3385469"/>
              <a:gd name="connsiteX1" fmla="*/ 227339 w 11479706"/>
              <a:gd name="connsiteY1" fmla="*/ 175544 h 3385469"/>
              <a:gd name="connsiteX2" fmla="*/ 5983111 w 11479706"/>
              <a:gd name="connsiteY2" fmla="*/ 120489 h 3385469"/>
              <a:gd name="connsiteX3" fmla="*/ 11308220 w 11479706"/>
              <a:gd name="connsiteY3" fmla="*/ 110442 h 3385469"/>
              <a:gd name="connsiteX4" fmla="*/ 11283548 w 11479706"/>
              <a:gd name="connsiteY4" fmla="*/ 3385469 h 3385469"/>
              <a:gd name="connsiteX5" fmla="*/ 9956974 w 11479706"/>
              <a:gd name="connsiteY5" fmla="*/ 2390673 h 3385469"/>
              <a:gd name="connsiteX6" fmla="*/ 4058590 w 11479706"/>
              <a:gd name="connsiteY6" fmla="*/ 1468347 h 3385469"/>
              <a:gd name="connsiteX7" fmla="*/ 2160044 w 11479706"/>
              <a:gd name="connsiteY7" fmla="*/ 1453122 h 3385469"/>
              <a:gd name="connsiteX8" fmla="*/ 132480 w 11479706"/>
              <a:gd name="connsiteY8" fmla="*/ 2620380 h 3385469"/>
              <a:gd name="connsiteX0" fmla="*/ 132480 w 11411176"/>
              <a:gd name="connsiteY0" fmla="*/ 2601371 h 3366460"/>
              <a:gd name="connsiteX1" fmla="*/ 227339 w 11411176"/>
              <a:gd name="connsiteY1" fmla="*/ 156535 h 3366460"/>
              <a:gd name="connsiteX2" fmla="*/ 5983111 w 11411176"/>
              <a:gd name="connsiteY2" fmla="*/ 101480 h 3366460"/>
              <a:gd name="connsiteX3" fmla="*/ 11189545 w 11411176"/>
              <a:gd name="connsiteY3" fmla="*/ 195096 h 3366460"/>
              <a:gd name="connsiteX4" fmla="*/ 11283548 w 11411176"/>
              <a:gd name="connsiteY4" fmla="*/ 3366460 h 3366460"/>
              <a:gd name="connsiteX5" fmla="*/ 9956974 w 11411176"/>
              <a:gd name="connsiteY5" fmla="*/ 2371664 h 3366460"/>
              <a:gd name="connsiteX6" fmla="*/ 4058590 w 11411176"/>
              <a:gd name="connsiteY6" fmla="*/ 1449338 h 3366460"/>
              <a:gd name="connsiteX7" fmla="*/ 2160044 w 11411176"/>
              <a:gd name="connsiteY7" fmla="*/ 1434113 h 3366460"/>
              <a:gd name="connsiteX8" fmla="*/ 132480 w 11411176"/>
              <a:gd name="connsiteY8" fmla="*/ 2601371 h 3366460"/>
              <a:gd name="connsiteX0" fmla="*/ 132480 w 11431650"/>
              <a:gd name="connsiteY0" fmla="*/ 2601371 h 3366460"/>
              <a:gd name="connsiteX1" fmla="*/ 227339 w 11431650"/>
              <a:gd name="connsiteY1" fmla="*/ 156535 h 3366460"/>
              <a:gd name="connsiteX2" fmla="*/ 5983111 w 11431650"/>
              <a:gd name="connsiteY2" fmla="*/ 101480 h 3366460"/>
              <a:gd name="connsiteX3" fmla="*/ 11189545 w 11431650"/>
              <a:gd name="connsiteY3" fmla="*/ 195096 h 3366460"/>
              <a:gd name="connsiteX4" fmla="*/ 11283548 w 11431650"/>
              <a:gd name="connsiteY4" fmla="*/ 3366460 h 3366460"/>
              <a:gd name="connsiteX5" fmla="*/ 9956974 w 11431650"/>
              <a:gd name="connsiteY5" fmla="*/ 2371664 h 3366460"/>
              <a:gd name="connsiteX6" fmla="*/ 4058590 w 11431650"/>
              <a:gd name="connsiteY6" fmla="*/ 1449338 h 3366460"/>
              <a:gd name="connsiteX7" fmla="*/ 2160044 w 11431650"/>
              <a:gd name="connsiteY7" fmla="*/ 1434113 h 3366460"/>
              <a:gd name="connsiteX8" fmla="*/ 132480 w 11431650"/>
              <a:gd name="connsiteY8" fmla="*/ 2601371 h 3366460"/>
              <a:gd name="connsiteX0" fmla="*/ 132480 w 11431650"/>
              <a:gd name="connsiteY0" fmla="*/ 2607657 h 3372746"/>
              <a:gd name="connsiteX1" fmla="*/ 227339 w 11431650"/>
              <a:gd name="connsiteY1" fmla="*/ 162821 h 3372746"/>
              <a:gd name="connsiteX2" fmla="*/ 5983111 w 11431650"/>
              <a:gd name="connsiteY2" fmla="*/ 107766 h 3372746"/>
              <a:gd name="connsiteX3" fmla="*/ 11189545 w 11431650"/>
              <a:gd name="connsiteY3" fmla="*/ 201382 h 3372746"/>
              <a:gd name="connsiteX4" fmla="*/ 11283548 w 11431650"/>
              <a:gd name="connsiteY4" fmla="*/ 3372746 h 3372746"/>
              <a:gd name="connsiteX5" fmla="*/ 9956974 w 11431650"/>
              <a:gd name="connsiteY5" fmla="*/ 2377950 h 3372746"/>
              <a:gd name="connsiteX6" fmla="*/ 4058590 w 11431650"/>
              <a:gd name="connsiteY6" fmla="*/ 1455624 h 3372746"/>
              <a:gd name="connsiteX7" fmla="*/ 2160044 w 11431650"/>
              <a:gd name="connsiteY7" fmla="*/ 1440399 h 3372746"/>
              <a:gd name="connsiteX8" fmla="*/ 132480 w 11431650"/>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058590 w 11405689"/>
              <a:gd name="connsiteY6" fmla="*/ 1455624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058590 w 11405689"/>
              <a:gd name="connsiteY6" fmla="*/ 1455624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058590 w 11405689"/>
              <a:gd name="connsiteY6" fmla="*/ 1455624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544078 w 11405689"/>
              <a:gd name="connsiteY6" fmla="*/ 1528187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544078 w 11405689"/>
              <a:gd name="connsiteY6" fmla="*/ 1528187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684330 w 11405689"/>
              <a:gd name="connsiteY6" fmla="*/ 1528187 h 3372746"/>
              <a:gd name="connsiteX7" fmla="*/ 2160044 w 11405689"/>
              <a:gd name="connsiteY7" fmla="*/ 1440399 h 3372746"/>
              <a:gd name="connsiteX8" fmla="*/ 132480 w 11405689"/>
              <a:gd name="connsiteY8" fmla="*/ 2607657 h 3372746"/>
              <a:gd name="connsiteX0" fmla="*/ 132480 w 11405689"/>
              <a:gd name="connsiteY0" fmla="*/ 2607657 h 3372746"/>
              <a:gd name="connsiteX1" fmla="*/ 227339 w 11405689"/>
              <a:gd name="connsiteY1" fmla="*/ 162821 h 3372746"/>
              <a:gd name="connsiteX2" fmla="*/ 5983111 w 11405689"/>
              <a:gd name="connsiteY2" fmla="*/ 107766 h 3372746"/>
              <a:gd name="connsiteX3" fmla="*/ 11189545 w 11405689"/>
              <a:gd name="connsiteY3" fmla="*/ 201382 h 3372746"/>
              <a:gd name="connsiteX4" fmla="*/ 11283548 w 11405689"/>
              <a:gd name="connsiteY4" fmla="*/ 3372746 h 3372746"/>
              <a:gd name="connsiteX5" fmla="*/ 9956974 w 11405689"/>
              <a:gd name="connsiteY5" fmla="*/ 2377950 h 3372746"/>
              <a:gd name="connsiteX6" fmla="*/ 4684330 w 11405689"/>
              <a:gd name="connsiteY6" fmla="*/ 1528187 h 3372746"/>
              <a:gd name="connsiteX7" fmla="*/ 2160044 w 11405689"/>
              <a:gd name="connsiteY7" fmla="*/ 1440399 h 3372746"/>
              <a:gd name="connsiteX8" fmla="*/ 132480 w 11405689"/>
              <a:gd name="connsiteY8" fmla="*/ 2607657 h 3372746"/>
              <a:gd name="connsiteX0" fmla="*/ 132480 w 11604238"/>
              <a:gd name="connsiteY0" fmla="*/ 2666680 h 3490705"/>
              <a:gd name="connsiteX1" fmla="*/ 227339 w 11604238"/>
              <a:gd name="connsiteY1" fmla="*/ 221844 h 3490705"/>
              <a:gd name="connsiteX2" fmla="*/ 5983111 w 11604238"/>
              <a:gd name="connsiteY2" fmla="*/ 166789 h 3490705"/>
              <a:gd name="connsiteX3" fmla="*/ 11189545 w 11604238"/>
              <a:gd name="connsiteY3" fmla="*/ 260405 h 3490705"/>
              <a:gd name="connsiteX4" fmla="*/ 11279084 w 11604238"/>
              <a:gd name="connsiteY4" fmla="*/ 2926252 h 3490705"/>
              <a:gd name="connsiteX5" fmla="*/ 11283548 w 11604238"/>
              <a:gd name="connsiteY5" fmla="*/ 3431769 h 3490705"/>
              <a:gd name="connsiteX6" fmla="*/ 9956974 w 11604238"/>
              <a:gd name="connsiteY6" fmla="*/ 2436973 h 3490705"/>
              <a:gd name="connsiteX7" fmla="*/ 4684330 w 11604238"/>
              <a:gd name="connsiteY7" fmla="*/ 1587210 h 3490705"/>
              <a:gd name="connsiteX8" fmla="*/ 2160044 w 11604238"/>
              <a:gd name="connsiteY8" fmla="*/ 1499422 h 3490705"/>
              <a:gd name="connsiteX9" fmla="*/ 132480 w 11604238"/>
              <a:gd name="connsiteY9" fmla="*/ 2666680 h 3490705"/>
              <a:gd name="connsiteX0" fmla="*/ 132480 w 11623699"/>
              <a:gd name="connsiteY0" fmla="*/ 2666680 h 3451392"/>
              <a:gd name="connsiteX1" fmla="*/ 227339 w 11623699"/>
              <a:gd name="connsiteY1" fmla="*/ 221844 h 3451392"/>
              <a:gd name="connsiteX2" fmla="*/ 5983111 w 11623699"/>
              <a:gd name="connsiteY2" fmla="*/ 166789 h 3451392"/>
              <a:gd name="connsiteX3" fmla="*/ 11189545 w 11623699"/>
              <a:gd name="connsiteY3" fmla="*/ 260405 h 3451392"/>
              <a:gd name="connsiteX4" fmla="*/ 11343815 w 11623699"/>
              <a:gd name="connsiteY4" fmla="*/ 2304280 h 3451392"/>
              <a:gd name="connsiteX5" fmla="*/ 11283548 w 11623699"/>
              <a:gd name="connsiteY5" fmla="*/ 3431769 h 3451392"/>
              <a:gd name="connsiteX6" fmla="*/ 9956974 w 11623699"/>
              <a:gd name="connsiteY6" fmla="*/ 2436973 h 3451392"/>
              <a:gd name="connsiteX7" fmla="*/ 4684330 w 11623699"/>
              <a:gd name="connsiteY7" fmla="*/ 1587210 h 3451392"/>
              <a:gd name="connsiteX8" fmla="*/ 2160044 w 11623699"/>
              <a:gd name="connsiteY8" fmla="*/ 1499422 h 3451392"/>
              <a:gd name="connsiteX9" fmla="*/ 132480 w 11623699"/>
              <a:gd name="connsiteY9" fmla="*/ 2666680 h 3451392"/>
              <a:gd name="connsiteX0" fmla="*/ 132480 w 11687063"/>
              <a:gd name="connsiteY0" fmla="*/ 2666680 h 2666680"/>
              <a:gd name="connsiteX1" fmla="*/ 227339 w 11687063"/>
              <a:gd name="connsiteY1" fmla="*/ 221844 h 2666680"/>
              <a:gd name="connsiteX2" fmla="*/ 5983111 w 11687063"/>
              <a:gd name="connsiteY2" fmla="*/ 166789 h 2666680"/>
              <a:gd name="connsiteX3" fmla="*/ 11189545 w 11687063"/>
              <a:gd name="connsiteY3" fmla="*/ 260405 h 2666680"/>
              <a:gd name="connsiteX4" fmla="*/ 11343815 w 11687063"/>
              <a:gd name="connsiteY4" fmla="*/ 2304280 h 2666680"/>
              <a:gd name="connsiteX5" fmla="*/ 9956974 w 11687063"/>
              <a:gd name="connsiteY5" fmla="*/ 2436973 h 2666680"/>
              <a:gd name="connsiteX6" fmla="*/ 4684330 w 11687063"/>
              <a:gd name="connsiteY6" fmla="*/ 1587210 h 2666680"/>
              <a:gd name="connsiteX7" fmla="*/ 2160044 w 11687063"/>
              <a:gd name="connsiteY7" fmla="*/ 1499422 h 2666680"/>
              <a:gd name="connsiteX8" fmla="*/ 132480 w 11687063"/>
              <a:gd name="connsiteY8" fmla="*/ 2666680 h 2666680"/>
              <a:gd name="connsiteX0" fmla="*/ 132480 w 11674816"/>
              <a:gd name="connsiteY0" fmla="*/ 2666680 h 2871144"/>
              <a:gd name="connsiteX1" fmla="*/ 227339 w 11674816"/>
              <a:gd name="connsiteY1" fmla="*/ 221844 h 2871144"/>
              <a:gd name="connsiteX2" fmla="*/ 5983111 w 11674816"/>
              <a:gd name="connsiteY2" fmla="*/ 166789 h 2871144"/>
              <a:gd name="connsiteX3" fmla="*/ 11189545 w 11674816"/>
              <a:gd name="connsiteY3" fmla="*/ 260405 h 2871144"/>
              <a:gd name="connsiteX4" fmla="*/ 11311449 w 11674816"/>
              <a:gd name="connsiteY4" fmla="*/ 2750027 h 2871144"/>
              <a:gd name="connsiteX5" fmla="*/ 9956974 w 11674816"/>
              <a:gd name="connsiteY5" fmla="*/ 2436973 h 2871144"/>
              <a:gd name="connsiteX6" fmla="*/ 4684330 w 11674816"/>
              <a:gd name="connsiteY6" fmla="*/ 1587210 h 2871144"/>
              <a:gd name="connsiteX7" fmla="*/ 2160044 w 11674816"/>
              <a:gd name="connsiteY7" fmla="*/ 1499422 h 2871144"/>
              <a:gd name="connsiteX8" fmla="*/ 132480 w 11674816"/>
              <a:gd name="connsiteY8" fmla="*/ 2666680 h 2871144"/>
              <a:gd name="connsiteX0" fmla="*/ 132480 w 11674816"/>
              <a:gd name="connsiteY0" fmla="*/ 2666680 h 2750027"/>
              <a:gd name="connsiteX1" fmla="*/ 227339 w 11674816"/>
              <a:gd name="connsiteY1" fmla="*/ 221844 h 2750027"/>
              <a:gd name="connsiteX2" fmla="*/ 5983111 w 11674816"/>
              <a:gd name="connsiteY2" fmla="*/ 166789 h 2750027"/>
              <a:gd name="connsiteX3" fmla="*/ 11189545 w 11674816"/>
              <a:gd name="connsiteY3" fmla="*/ 260405 h 2750027"/>
              <a:gd name="connsiteX4" fmla="*/ 11311449 w 11674816"/>
              <a:gd name="connsiteY4" fmla="*/ 2750027 h 2750027"/>
              <a:gd name="connsiteX5" fmla="*/ 9956974 w 11674816"/>
              <a:gd name="connsiteY5" fmla="*/ 2436973 h 2750027"/>
              <a:gd name="connsiteX6" fmla="*/ 4684330 w 11674816"/>
              <a:gd name="connsiteY6" fmla="*/ 1587210 h 2750027"/>
              <a:gd name="connsiteX7" fmla="*/ 2160044 w 11674816"/>
              <a:gd name="connsiteY7" fmla="*/ 1499422 h 2750027"/>
              <a:gd name="connsiteX8" fmla="*/ 132480 w 11674816"/>
              <a:gd name="connsiteY8" fmla="*/ 2666680 h 2750027"/>
              <a:gd name="connsiteX0" fmla="*/ 132480 w 11674816"/>
              <a:gd name="connsiteY0" fmla="*/ 2666680 h 2750027"/>
              <a:gd name="connsiteX1" fmla="*/ 227339 w 11674816"/>
              <a:gd name="connsiteY1" fmla="*/ 221844 h 2750027"/>
              <a:gd name="connsiteX2" fmla="*/ 5983111 w 11674816"/>
              <a:gd name="connsiteY2" fmla="*/ 166789 h 2750027"/>
              <a:gd name="connsiteX3" fmla="*/ 11189545 w 11674816"/>
              <a:gd name="connsiteY3" fmla="*/ 260405 h 2750027"/>
              <a:gd name="connsiteX4" fmla="*/ 11311449 w 11674816"/>
              <a:gd name="connsiteY4" fmla="*/ 2750027 h 2750027"/>
              <a:gd name="connsiteX5" fmla="*/ 9956974 w 11674816"/>
              <a:gd name="connsiteY5" fmla="*/ 2436973 h 2750027"/>
              <a:gd name="connsiteX6" fmla="*/ 4684330 w 11674816"/>
              <a:gd name="connsiteY6" fmla="*/ 1587210 h 2750027"/>
              <a:gd name="connsiteX7" fmla="*/ 2160044 w 11674816"/>
              <a:gd name="connsiteY7" fmla="*/ 1499422 h 2750027"/>
              <a:gd name="connsiteX8" fmla="*/ 132480 w 11674816"/>
              <a:gd name="connsiteY8" fmla="*/ 2666680 h 2750027"/>
              <a:gd name="connsiteX0" fmla="*/ 132480 w 11448753"/>
              <a:gd name="connsiteY0" fmla="*/ 2666680 h 2750027"/>
              <a:gd name="connsiteX1" fmla="*/ 227339 w 11448753"/>
              <a:gd name="connsiteY1" fmla="*/ 221844 h 2750027"/>
              <a:gd name="connsiteX2" fmla="*/ 5983111 w 11448753"/>
              <a:gd name="connsiteY2" fmla="*/ 166789 h 2750027"/>
              <a:gd name="connsiteX3" fmla="*/ 11189545 w 11448753"/>
              <a:gd name="connsiteY3" fmla="*/ 260405 h 2750027"/>
              <a:gd name="connsiteX4" fmla="*/ 11311449 w 11448753"/>
              <a:gd name="connsiteY4" fmla="*/ 2750027 h 2750027"/>
              <a:gd name="connsiteX5" fmla="*/ 9956974 w 11448753"/>
              <a:gd name="connsiteY5" fmla="*/ 2436973 h 2750027"/>
              <a:gd name="connsiteX6" fmla="*/ 4684330 w 11448753"/>
              <a:gd name="connsiteY6" fmla="*/ 1587210 h 2750027"/>
              <a:gd name="connsiteX7" fmla="*/ 2160044 w 11448753"/>
              <a:gd name="connsiteY7" fmla="*/ 1499422 h 2750027"/>
              <a:gd name="connsiteX8" fmla="*/ 132480 w 11448753"/>
              <a:gd name="connsiteY8" fmla="*/ 2666680 h 2750027"/>
              <a:gd name="connsiteX0" fmla="*/ 132480 w 11448753"/>
              <a:gd name="connsiteY0" fmla="*/ 2603245 h 2686592"/>
              <a:gd name="connsiteX1" fmla="*/ 227339 w 11448753"/>
              <a:gd name="connsiteY1" fmla="*/ 158409 h 2686592"/>
              <a:gd name="connsiteX2" fmla="*/ 5983111 w 11448753"/>
              <a:gd name="connsiteY2" fmla="*/ 103354 h 2686592"/>
              <a:gd name="connsiteX3" fmla="*/ 11189545 w 11448753"/>
              <a:gd name="connsiteY3" fmla="*/ 196970 h 2686592"/>
              <a:gd name="connsiteX4" fmla="*/ 11311449 w 11448753"/>
              <a:gd name="connsiteY4" fmla="*/ 2686592 h 2686592"/>
              <a:gd name="connsiteX5" fmla="*/ 9956974 w 11448753"/>
              <a:gd name="connsiteY5" fmla="*/ 2373538 h 2686592"/>
              <a:gd name="connsiteX6" fmla="*/ 4684330 w 11448753"/>
              <a:gd name="connsiteY6" fmla="*/ 1523775 h 2686592"/>
              <a:gd name="connsiteX7" fmla="*/ 2160044 w 11448753"/>
              <a:gd name="connsiteY7" fmla="*/ 1435987 h 2686592"/>
              <a:gd name="connsiteX8" fmla="*/ 132480 w 11448753"/>
              <a:gd name="connsiteY8" fmla="*/ 2603245 h 2686592"/>
              <a:gd name="connsiteX0" fmla="*/ 132480 w 11532526"/>
              <a:gd name="connsiteY0" fmla="*/ 2605649 h 2688996"/>
              <a:gd name="connsiteX1" fmla="*/ 227339 w 11532526"/>
              <a:gd name="connsiteY1" fmla="*/ 160813 h 2688996"/>
              <a:gd name="connsiteX2" fmla="*/ 5983111 w 11532526"/>
              <a:gd name="connsiteY2" fmla="*/ 105758 h 2688996"/>
              <a:gd name="connsiteX3" fmla="*/ 11351373 w 11532526"/>
              <a:gd name="connsiteY3" fmla="*/ 292670 h 2688996"/>
              <a:gd name="connsiteX4" fmla="*/ 11311449 w 11532526"/>
              <a:gd name="connsiteY4" fmla="*/ 2688996 h 2688996"/>
              <a:gd name="connsiteX5" fmla="*/ 9956974 w 11532526"/>
              <a:gd name="connsiteY5" fmla="*/ 2375942 h 2688996"/>
              <a:gd name="connsiteX6" fmla="*/ 4684330 w 11532526"/>
              <a:gd name="connsiteY6" fmla="*/ 1526179 h 2688996"/>
              <a:gd name="connsiteX7" fmla="*/ 2160044 w 11532526"/>
              <a:gd name="connsiteY7" fmla="*/ 1438391 h 2688996"/>
              <a:gd name="connsiteX8" fmla="*/ 132480 w 11532526"/>
              <a:gd name="connsiteY8" fmla="*/ 2605649 h 2688996"/>
              <a:gd name="connsiteX0" fmla="*/ 132480 w 11483013"/>
              <a:gd name="connsiteY0" fmla="*/ 2605649 h 2688996"/>
              <a:gd name="connsiteX1" fmla="*/ 227339 w 11483013"/>
              <a:gd name="connsiteY1" fmla="*/ 160813 h 2688996"/>
              <a:gd name="connsiteX2" fmla="*/ 5983111 w 11483013"/>
              <a:gd name="connsiteY2" fmla="*/ 105758 h 2688996"/>
              <a:gd name="connsiteX3" fmla="*/ 11351373 w 11483013"/>
              <a:gd name="connsiteY3" fmla="*/ 292670 h 2688996"/>
              <a:gd name="connsiteX4" fmla="*/ 11311449 w 11483013"/>
              <a:gd name="connsiteY4" fmla="*/ 2688996 h 2688996"/>
              <a:gd name="connsiteX5" fmla="*/ 9956974 w 11483013"/>
              <a:gd name="connsiteY5" fmla="*/ 2375942 h 2688996"/>
              <a:gd name="connsiteX6" fmla="*/ 4684330 w 11483013"/>
              <a:gd name="connsiteY6" fmla="*/ 1526179 h 2688996"/>
              <a:gd name="connsiteX7" fmla="*/ 2160044 w 11483013"/>
              <a:gd name="connsiteY7" fmla="*/ 1438391 h 2688996"/>
              <a:gd name="connsiteX8" fmla="*/ 132480 w 11483013"/>
              <a:gd name="connsiteY8" fmla="*/ 2605649 h 2688996"/>
              <a:gd name="connsiteX0" fmla="*/ 132480 w 11483013"/>
              <a:gd name="connsiteY0" fmla="*/ 2605649 h 2688996"/>
              <a:gd name="connsiteX1" fmla="*/ 227339 w 11483013"/>
              <a:gd name="connsiteY1" fmla="*/ 160813 h 2688996"/>
              <a:gd name="connsiteX2" fmla="*/ 5983111 w 11483013"/>
              <a:gd name="connsiteY2" fmla="*/ 105758 h 2688996"/>
              <a:gd name="connsiteX3" fmla="*/ 11351373 w 11483013"/>
              <a:gd name="connsiteY3" fmla="*/ 292670 h 2688996"/>
              <a:gd name="connsiteX4" fmla="*/ 11311449 w 11483013"/>
              <a:gd name="connsiteY4" fmla="*/ 2688996 h 2688996"/>
              <a:gd name="connsiteX5" fmla="*/ 9956974 w 11483013"/>
              <a:gd name="connsiteY5" fmla="*/ 2375942 h 2688996"/>
              <a:gd name="connsiteX6" fmla="*/ 4684330 w 11483013"/>
              <a:gd name="connsiteY6" fmla="*/ 1526179 h 2688996"/>
              <a:gd name="connsiteX7" fmla="*/ 2160044 w 11483013"/>
              <a:gd name="connsiteY7" fmla="*/ 1438391 h 2688996"/>
              <a:gd name="connsiteX8" fmla="*/ 132480 w 11483013"/>
              <a:gd name="connsiteY8" fmla="*/ 2605649 h 2688996"/>
              <a:gd name="connsiteX0" fmla="*/ 132480 w 11435493"/>
              <a:gd name="connsiteY0" fmla="*/ 2605649 h 2688996"/>
              <a:gd name="connsiteX1" fmla="*/ 227339 w 11435493"/>
              <a:gd name="connsiteY1" fmla="*/ 160813 h 2688996"/>
              <a:gd name="connsiteX2" fmla="*/ 5983111 w 11435493"/>
              <a:gd name="connsiteY2" fmla="*/ 105758 h 2688996"/>
              <a:gd name="connsiteX3" fmla="*/ 11351373 w 11435493"/>
              <a:gd name="connsiteY3" fmla="*/ 292670 h 2688996"/>
              <a:gd name="connsiteX4" fmla="*/ 11311449 w 11435493"/>
              <a:gd name="connsiteY4" fmla="*/ 2688996 h 2688996"/>
              <a:gd name="connsiteX5" fmla="*/ 9956974 w 11435493"/>
              <a:gd name="connsiteY5" fmla="*/ 2375942 h 2688996"/>
              <a:gd name="connsiteX6" fmla="*/ 4684330 w 11435493"/>
              <a:gd name="connsiteY6" fmla="*/ 1526179 h 2688996"/>
              <a:gd name="connsiteX7" fmla="*/ 2160044 w 11435493"/>
              <a:gd name="connsiteY7" fmla="*/ 1438391 h 2688996"/>
              <a:gd name="connsiteX8" fmla="*/ 132480 w 11435493"/>
              <a:gd name="connsiteY8" fmla="*/ 2605649 h 268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5493" h="2688996">
                <a:moveTo>
                  <a:pt x="132480" y="2605649"/>
                </a:moveTo>
                <a:cubicBezTo>
                  <a:pt x="84455" y="1883727"/>
                  <a:pt x="-188948" y="464262"/>
                  <a:pt x="227339" y="160813"/>
                </a:cubicBezTo>
                <a:cubicBezTo>
                  <a:pt x="681837" y="-151814"/>
                  <a:pt x="4129105" y="83782"/>
                  <a:pt x="5983111" y="105758"/>
                </a:cubicBezTo>
                <a:cubicBezTo>
                  <a:pt x="7837117" y="127734"/>
                  <a:pt x="11155587" y="-215615"/>
                  <a:pt x="11351373" y="292670"/>
                </a:cubicBezTo>
                <a:cubicBezTo>
                  <a:pt x="11547159" y="800955"/>
                  <a:pt x="11344260" y="2295137"/>
                  <a:pt x="11311449" y="2688996"/>
                </a:cubicBezTo>
                <a:cubicBezTo>
                  <a:pt x="11192331" y="2087701"/>
                  <a:pt x="10344050" y="1997877"/>
                  <a:pt x="9956974" y="2375942"/>
                </a:cubicBezTo>
                <a:cubicBezTo>
                  <a:pt x="9641178" y="1150585"/>
                  <a:pt x="5007323" y="522695"/>
                  <a:pt x="4684330" y="1526179"/>
                </a:cubicBezTo>
                <a:cubicBezTo>
                  <a:pt x="4635284" y="477374"/>
                  <a:pt x="2484051" y="267518"/>
                  <a:pt x="2160044" y="1438391"/>
                </a:cubicBezTo>
                <a:cubicBezTo>
                  <a:pt x="1530571" y="762643"/>
                  <a:pt x="34230" y="926255"/>
                  <a:pt x="132480" y="260564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3" name="Freeform 2"/>
          <p:cNvSpPr/>
          <p:nvPr/>
        </p:nvSpPr>
        <p:spPr>
          <a:xfrm>
            <a:off x="330200" y="3200400"/>
            <a:ext cx="8458200" cy="1404938"/>
          </a:xfrm>
          <a:custGeom>
            <a:avLst/>
            <a:gdLst>
              <a:gd name="connsiteX0" fmla="*/ 10049 w 11766620"/>
              <a:gd name="connsiteY0" fmla="*/ 0 h 1657978"/>
              <a:gd name="connsiteX1" fmla="*/ 0 w 11766620"/>
              <a:gd name="connsiteY1" fmla="*/ 894304 h 1657978"/>
              <a:gd name="connsiteX2" fmla="*/ 11706330 w 11766620"/>
              <a:gd name="connsiteY2" fmla="*/ 1657978 h 1657978"/>
              <a:gd name="connsiteX3" fmla="*/ 11766620 w 11766620"/>
              <a:gd name="connsiteY3" fmla="*/ 331596 h 1657978"/>
              <a:gd name="connsiteX4" fmla="*/ 10922559 w 11766620"/>
              <a:gd name="connsiteY4" fmla="*/ 492369 h 1657978"/>
              <a:gd name="connsiteX5" fmla="*/ 7958295 w 11766620"/>
              <a:gd name="connsiteY5" fmla="*/ 180871 h 1657978"/>
              <a:gd name="connsiteX6" fmla="*/ 4210260 w 11766620"/>
              <a:gd name="connsiteY6" fmla="*/ 462224 h 1657978"/>
              <a:gd name="connsiteX7" fmla="*/ 10049 w 11766620"/>
              <a:gd name="connsiteY7" fmla="*/ 0 h 1657978"/>
              <a:gd name="connsiteX0" fmla="*/ 10049 w 11766620"/>
              <a:gd name="connsiteY0" fmla="*/ 81294 h 1739272"/>
              <a:gd name="connsiteX1" fmla="*/ 0 w 11766620"/>
              <a:gd name="connsiteY1" fmla="*/ 975598 h 1739272"/>
              <a:gd name="connsiteX2" fmla="*/ 11706330 w 11766620"/>
              <a:gd name="connsiteY2" fmla="*/ 1739272 h 1739272"/>
              <a:gd name="connsiteX3" fmla="*/ 11766620 w 11766620"/>
              <a:gd name="connsiteY3" fmla="*/ 412890 h 1739272"/>
              <a:gd name="connsiteX4" fmla="*/ 10922559 w 11766620"/>
              <a:gd name="connsiteY4" fmla="*/ 573663 h 1739272"/>
              <a:gd name="connsiteX5" fmla="*/ 7958295 w 11766620"/>
              <a:gd name="connsiteY5" fmla="*/ 262165 h 1739272"/>
              <a:gd name="connsiteX6" fmla="*/ 4210260 w 11766620"/>
              <a:gd name="connsiteY6" fmla="*/ 543518 h 1739272"/>
              <a:gd name="connsiteX7" fmla="*/ 10049 w 11766620"/>
              <a:gd name="connsiteY7" fmla="*/ 81294 h 1739272"/>
              <a:gd name="connsiteX0" fmla="*/ 10049 w 11766620"/>
              <a:gd name="connsiteY0" fmla="*/ 71037 h 1729015"/>
              <a:gd name="connsiteX1" fmla="*/ 0 w 11766620"/>
              <a:gd name="connsiteY1" fmla="*/ 965341 h 1729015"/>
              <a:gd name="connsiteX2" fmla="*/ 11706330 w 11766620"/>
              <a:gd name="connsiteY2" fmla="*/ 1729015 h 1729015"/>
              <a:gd name="connsiteX3" fmla="*/ 11766620 w 11766620"/>
              <a:gd name="connsiteY3" fmla="*/ 402633 h 1729015"/>
              <a:gd name="connsiteX4" fmla="*/ 10922559 w 11766620"/>
              <a:gd name="connsiteY4" fmla="*/ 563406 h 1729015"/>
              <a:gd name="connsiteX5" fmla="*/ 7958295 w 11766620"/>
              <a:gd name="connsiteY5" fmla="*/ 251908 h 1729015"/>
              <a:gd name="connsiteX6" fmla="*/ 2632669 w 11766620"/>
              <a:gd name="connsiteY6" fmla="*/ 653842 h 1729015"/>
              <a:gd name="connsiteX7" fmla="*/ 10049 w 11766620"/>
              <a:gd name="connsiteY7" fmla="*/ 71037 h 172901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66620"/>
              <a:gd name="connsiteY0" fmla="*/ 89057 h 1747035"/>
              <a:gd name="connsiteX1" fmla="*/ 0 w 11766620"/>
              <a:gd name="connsiteY1" fmla="*/ 983361 h 1747035"/>
              <a:gd name="connsiteX2" fmla="*/ 11706330 w 11766620"/>
              <a:gd name="connsiteY2" fmla="*/ 1747035 h 1747035"/>
              <a:gd name="connsiteX3" fmla="*/ 11766620 w 11766620"/>
              <a:gd name="connsiteY3" fmla="*/ 420653 h 1747035"/>
              <a:gd name="connsiteX4" fmla="*/ 10922559 w 11766620"/>
              <a:gd name="connsiteY4" fmla="*/ 581426 h 1747035"/>
              <a:gd name="connsiteX5" fmla="*/ 7958295 w 11766620"/>
              <a:gd name="connsiteY5" fmla="*/ 269928 h 1747035"/>
              <a:gd name="connsiteX6" fmla="*/ 2632669 w 11766620"/>
              <a:gd name="connsiteY6" fmla="*/ 671862 h 1747035"/>
              <a:gd name="connsiteX7" fmla="*/ 10049 w 1176662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11706330 w 11706330"/>
              <a:gd name="connsiteY2" fmla="*/ 1747035 h 1747035"/>
              <a:gd name="connsiteX3" fmla="*/ 11676185 w 11706330"/>
              <a:gd name="connsiteY3" fmla="*/ 400556 h 1747035"/>
              <a:gd name="connsiteX4" fmla="*/ 10922559 w 11706330"/>
              <a:gd name="connsiteY4" fmla="*/ 581426 h 1747035"/>
              <a:gd name="connsiteX5" fmla="*/ 7958295 w 11706330"/>
              <a:gd name="connsiteY5" fmla="*/ 269928 h 1747035"/>
              <a:gd name="connsiteX6" fmla="*/ 2632669 w 11706330"/>
              <a:gd name="connsiteY6" fmla="*/ 671862 h 1747035"/>
              <a:gd name="connsiteX7" fmla="*/ 10049 w 11706330"/>
              <a:gd name="connsiteY7"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89057 h 1747035"/>
              <a:gd name="connsiteX1" fmla="*/ 0 w 11706330"/>
              <a:gd name="connsiteY1" fmla="*/ 983361 h 1747035"/>
              <a:gd name="connsiteX2" fmla="*/ 5014128 w 11706330"/>
              <a:gd name="connsiteY2" fmla="*/ 1415440 h 1747035"/>
              <a:gd name="connsiteX3" fmla="*/ 11706330 w 11706330"/>
              <a:gd name="connsiteY3" fmla="*/ 1747035 h 1747035"/>
              <a:gd name="connsiteX4" fmla="*/ 11676185 w 11706330"/>
              <a:gd name="connsiteY4" fmla="*/ 400556 h 1747035"/>
              <a:gd name="connsiteX5" fmla="*/ 10922559 w 11706330"/>
              <a:gd name="connsiteY5" fmla="*/ 581426 h 1747035"/>
              <a:gd name="connsiteX6" fmla="*/ 7958295 w 11706330"/>
              <a:gd name="connsiteY6" fmla="*/ 269928 h 1747035"/>
              <a:gd name="connsiteX7" fmla="*/ 2632669 w 11706330"/>
              <a:gd name="connsiteY7" fmla="*/ 671862 h 1747035"/>
              <a:gd name="connsiteX8" fmla="*/ 10049 w 11706330"/>
              <a:gd name="connsiteY8" fmla="*/ 89057 h 174703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676185 w 11706330"/>
              <a:gd name="connsiteY4" fmla="*/ 461176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10049 w 11706330"/>
              <a:gd name="connsiteY0" fmla="*/ 149677 h 1807655"/>
              <a:gd name="connsiteX1" fmla="*/ 0 w 11706330"/>
              <a:gd name="connsiteY1" fmla="*/ 1043981 h 1807655"/>
              <a:gd name="connsiteX2" fmla="*/ 5014128 w 11706330"/>
              <a:gd name="connsiteY2" fmla="*/ 1476060 h 1807655"/>
              <a:gd name="connsiteX3" fmla="*/ 11706330 w 11706330"/>
              <a:gd name="connsiteY3" fmla="*/ 1807655 h 1807655"/>
              <a:gd name="connsiteX4" fmla="*/ 11703304 w 11706330"/>
              <a:gd name="connsiteY4" fmla="*/ 291359 h 1807655"/>
              <a:gd name="connsiteX5" fmla="*/ 10922559 w 11706330"/>
              <a:gd name="connsiteY5" fmla="*/ 642046 h 1807655"/>
              <a:gd name="connsiteX6" fmla="*/ 7958295 w 11706330"/>
              <a:gd name="connsiteY6" fmla="*/ 330548 h 1807655"/>
              <a:gd name="connsiteX7" fmla="*/ 2632669 w 11706330"/>
              <a:gd name="connsiteY7" fmla="*/ 732482 h 1807655"/>
              <a:gd name="connsiteX8" fmla="*/ 10049 w 11706330"/>
              <a:gd name="connsiteY8" fmla="*/ 149677 h 1807655"/>
              <a:gd name="connsiteX0" fmla="*/ 59485 w 11706330"/>
              <a:gd name="connsiteY0" fmla="*/ 138409 h 1844012"/>
              <a:gd name="connsiteX1" fmla="*/ 0 w 11706330"/>
              <a:gd name="connsiteY1" fmla="*/ 1080338 h 1844012"/>
              <a:gd name="connsiteX2" fmla="*/ 5014128 w 11706330"/>
              <a:gd name="connsiteY2" fmla="*/ 1512417 h 1844012"/>
              <a:gd name="connsiteX3" fmla="*/ 11706330 w 11706330"/>
              <a:gd name="connsiteY3" fmla="*/ 1844012 h 1844012"/>
              <a:gd name="connsiteX4" fmla="*/ 11703304 w 11706330"/>
              <a:gd name="connsiteY4" fmla="*/ 327716 h 1844012"/>
              <a:gd name="connsiteX5" fmla="*/ 10922559 w 11706330"/>
              <a:gd name="connsiteY5" fmla="*/ 678403 h 1844012"/>
              <a:gd name="connsiteX6" fmla="*/ 7958295 w 11706330"/>
              <a:gd name="connsiteY6" fmla="*/ 366905 h 1844012"/>
              <a:gd name="connsiteX7" fmla="*/ 2632669 w 11706330"/>
              <a:gd name="connsiteY7" fmla="*/ 768839 h 1844012"/>
              <a:gd name="connsiteX8" fmla="*/ 59485 w 11706330"/>
              <a:gd name="connsiteY8" fmla="*/ 138409 h 1844012"/>
              <a:gd name="connsiteX0" fmla="*/ 162 w 11647007"/>
              <a:gd name="connsiteY0" fmla="*/ 138409 h 1844012"/>
              <a:gd name="connsiteX1" fmla="*/ 0 w 11647007"/>
              <a:gd name="connsiteY1" fmla="*/ 1147013 h 1844012"/>
              <a:gd name="connsiteX2" fmla="*/ 4954805 w 11647007"/>
              <a:gd name="connsiteY2" fmla="*/ 1512417 h 1844012"/>
              <a:gd name="connsiteX3" fmla="*/ 11647007 w 11647007"/>
              <a:gd name="connsiteY3" fmla="*/ 1844012 h 1844012"/>
              <a:gd name="connsiteX4" fmla="*/ 11643981 w 11647007"/>
              <a:gd name="connsiteY4" fmla="*/ 327716 h 1844012"/>
              <a:gd name="connsiteX5" fmla="*/ 10863236 w 11647007"/>
              <a:gd name="connsiteY5" fmla="*/ 678403 h 1844012"/>
              <a:gd name="connsiteX6" fmla="*/ 7898972 w 11647007"/>
              <a:gd name="connsiteY6" fmla="*/ 366905 h 1844012"/>
              <a:gd name="connsiteX7" fmla="*/ 2573346 w 11647007"/>
              <a:gd name="connsiteY7" fmla="*/ 768839 h 1844012"/>
              <a:gd name="connsiteX8" fmla="*/ 162 w 11647007"/>
              <a:gd name="connsiteY8" fmla="*/ 138409 h 1844012"/>
              <a:gd name="connsiteX0" fmla="*/ 0 w 11656732"/>
              <a:gd name="connsiteY0" fmla="*/ 202272 h 1803100"/>
              <a:gd name="connsiteX1" fmla="*/ 9725 w 11656732"/>
              <a:gd name="connsiteY1" fmla="*/ 1106101 h 1803100"/>
              <a:gd name="connsiteX2" fmla="*/ 4964530 w 11656732"/>
              <a:gd name="connsiteY2" fmla="*/ 1471505 h 1803100"/>
              <a:gd name="connsiteX3" fmla="*/ 11656732 w 11656732"/>
              <a:gd name="connsiteY3" fmla="*/ 1803100 h 1803100"/>
              <a:gd name="connsiteX4" fmla="*/ 11653706 w 11656732"/>
              <a:gd name="connsiteY4" fmla="*/ 286804 h 1803100"/>
              <a:gd name="connsiteX5" fmla="*/ 10872961 w 11656732"/>
              <a:gd name="connsiteY5" fmla="*/ 637491 h 1803100"/>
              <a:gd name="connsiteX6" fmla="*/ 7908697 w 11656732"/>
              <a:gd name="connsiteY6" fmla="*/ 325993 h 1803100"/>
              <a:gd name="connsiteX7" fmla="*/ 2583071 w 11656732"/>
              <a:gd name="connsiteY7" fmla="*/ 727927 h 1803100"/>
              <a:gd name="connsiteX8" fmla="*/ 0 w 11656732"/>
              <a:gd name="connsiteY8" fmla="*/ 202272 h 1803100"/>
              <a:gd name="connsiteX0" fmla="*/ 162 w 11647007"/>
              <a:gd name="connsiteY0" fmla="*/ 130276 h 1873979"/>
              <a:gd name="connsiteX1" fmla="*/ 0 w 11647007"/>
              <a:gd name="connsiteY1" fmla="*/ 1176980 h 1873979"/>
              <a:gd name="connsiteX2" fmla="*/ 4954805 w 11647007"/>
              <a:gd name="connsiteY2" fmla="*/ 1542384 h 1873979"/>
              <a:gd name="connsiteX3" fmla="*/ 11647007 w 11647007"/>
              <a:gd name="connsiteY3" fmla="*/ 1873979 h 1873979"/>
              <a:gd name="connsiteX4" fmla="*/ 11643981 w 11647007"/>
              <a:gd name="connsiteY4" fmla="*/ 357683 h 1873979"/>
              <a:gd name="connsiteX5" fmla="*/ 10863236 w 11647007"/>
              <a:gd name="connsiteY5" fmla="*/ 708370 h 1873979"/>
              <a:gd name="connsiteX6" fmla="*/ 7898972 w 11647007"/>
              <a:gd name="connsiteY6" fmla="*/ 396872 h 1873979"/>
              <a:gd name="connsiteX7" fmla="*/ 2573346 w 11647007"/>
              <a:gd name="connsiteY7" fmla="*/ 798806 h 1873979"/>
              <a:gd name="connsiteX8" fmla="*/ 162 w 11647007"/>
              <a:gd name="connsiteY8" fmla="*/ 130276 h 1873979"/>
              <a:gd name="connsiteX0" fmla="*/ 35207 w 11682052"/>
              <a:gd name="connsiteY0" fmla="*/ 130276 h 1873979"/>
              <a:gd name="connsiteX1" fmla="*/ 35045 w 11682052"/>
              <a:gd name="connsiteY1" fmla="*/ 1176980 h 1873979"/>
              <a:gd name="connsiteX2" fmla="*/ 4989850 w 11682052"/>
              <a:gd name="connsiteY2" fmla="*/ 1542384 h 1873979"/>
              <a:gd name="connsiteX3" fmla="*/ 11682052 w 11682052"/>
              <a:gd name="connsiteY3" fmla="*/ 1873979 h 1873979"/>
              <a:gd name="connsiteX4" fmla="*/ 11679026 w 11682052"/>
              <a:gd name="connsiteY4" fmla="*/ 357683 h 1873979"/>
              <a:gd name="connsiteX5" fmla="*/ 10898281 w 11682052"/>
              <a:gd name="connsiteY5" fmla="*/ 708370 h 1873979"/>
              <a:gd name="connsiteX6" fmla="*/ 7934017 w 11682052"/>
              <a:gd name="connsiteY6" fmla="*/ 396872 h 1873979"/>
              <a:gd name="connsiteX7" fmla="*/ 2608391 w 11682052"/>
              <a:gd name="connsiteY7" fmla="*/ 798806 h 1873979"/>
              <a:gd name="connsiteX8" fmla="*/ 35207 w 1168205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86596 w 11689622"/>
              <a:gd name="connsiteY4" fmla="*/ 357683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64263 w 11689622"/>
              <a:gd name="connsiteY4" fmla="*/ 863292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130276 h 1873979"/>
              <a:gd name="connsiteX1" fmla="*/ 42615 w 11689622"/>
              <a:gd name="connsiteY1" fmla="*/ 1176980 h 1873979"/>
              <a:gd name="connsiteX2" fmla="*/ 4997420 w 11689622"/>
              <a:gd name="connsiteY2" fmla="*/ 1542384 h 1873979"/>
              <a:gd name="connsiteX3" fmla="*/ 11689622 w 11689622"/>
              <a:gd name="connsiteY3" fmla="*/ 1873979 h 1873979"/>
              <a:gd name="connsiteX4" fmla="*/ 11664263 w 11689622"/>
              <a:gd name="connsiteY4" fmla="*/ 863292 h 1873979"/>
              <a:gd name="connsiteX5" fmla="*/ 10905851 w 11689622"/>
              <a:gd name="connsiteY5" fmla="*/ 708370 h 1873979"/>
              <a:gd name="connsiteX6" fmla="*/ 7941587 w 11689622"/>
              <a:gd name="connsiteY6" fmla="*/ 396872 h 1873979"/>
              <a:gd name="connsiteX7" fmla="*/ 2615961 w 11689622"/>
              <a:gd name="connsiteY7" fmla="*/ 798806 h 1873979"/>
              <a:gd name="connsiteX8" fmla="*/ 42777 w 11689622"/>
              <a:gd name="connsiteY8" fmla="*/ 130276 h 1873979"/>
              <a:gd name="connsiteX0" fmla="*/ 42777 w 11689622"/>
              <a:gd name="connsiteY0" fmla="*/ 131804 h 1875507"/>
              <a:gd name="connsiteX1" fmla="*/ 42615 w 11689622"/>
              <a:gd name="connsiteY1" fmla="*/ 1178508 h 1875507"/>
              <a:gd name="connsiteX2" fmla="*/ 4997420 w 11689622"/>
              <a:gd name="connsiteY2" fmla="*/ 1543912 h 1875507"/>
              <a:gd name="connsiteX3" fmla="*/ 11689622 w 11689622"/>
              <a:gd name="connsiteY3" fmla="*/ 1875507 h 1875507"/>
              <a:gd name="connsiteX4" fmla="*/ 11664263 w 11689622"/>
              <a:gd name="connsiteY4" fmla="*/ 864820 h 1875507"/>
              <a:gd name="connsiteX5" fmla="*/ 10905851 w 11689622"/>
              <a:gd name="connsiteY5" fmla="*/ 709898 h 1875507"/>
              <a:gd name="connsiteX6" fmla="*/ 5987431 w 11689622"/>
              <a:gd name="connsiteY6" fmla="*/ 290824 h 1875507"/>
              <a:gd name="connsiteX7" fmla="*/ 2615961 w 11689622"/>
              <a:gd name="connsiteY7" fmla="*/ 800334 h 1875507"/>
              <a:gd name="connsiteX8" fmla="*/ 42777 w 11689622"/>
              <a:gd name="connsiteY8" fmla="*/ 131804 h 1875507"/>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10905851 w 11689622"/>
              <a:gd name="connsiteY5" fmla="*/ 708371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19693 w 11689622"/>
              <a:gd name="connsiteY5" fmla="*/ 1084889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19693 w 11689622"/>
              <a:gd name="connsiteY5" fmla="*/ 1084889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19693 w 11689622"/>
              <a:gd name="connsiteY5" fmla="*/ 1084889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08526 w 11689622"/>
              <a:gd name="connsiteY5" fmla="*/ 1257011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08526 w 11689622"/>
              <a:gd name="connsiteY5" fmla="*/ 1257011 h 1873980"/>
              <a:gd name="connsiteX6" fmla="*/ 5987431 w 11689622"/>
              <a:gd name="connsiteY6" fmla="*/ 289297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208526 w 11689622"/>
              <a:gd name="connsiteY5" fmla="*/ 1257011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8627862 w 11689622"/>
              <a:gd name="connsiteY5" fmla="*/ 1052616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8761862 w 11689622"/>
              <a:gd name="connsiteY5" fmla="*/ 1138677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863293 h 1873980"/>
              <a:gd name="connsiteX5" fmla="*/ 9565858 w 11689622"/>
              <a:gd name="connsiteY5" fmla="*/ 1235496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9565858 w 11689622"/>
              <a:gd name="connsiteY5" fmla="*/ 1235496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507266 w 11689622"/>
              <a:gd name="connsiteY6" fmla="*/ 612026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797598 w 11689622"/>
              <a:gd name="connsiteY6" fmla="*/ 859452 h 1873980"/>
              <a:gd name="connsiteX7" fmla="*/ 2615961 w 11689622"/>
              <a:gd name="connsiteY7" fmla="*/ 798807 h 1873980"/>
              <a:gd name="connsiteX8" fmla="*/ 42777 w 11689622"/>
              <a:gd name="connsiteY8" fmla="*/ 130277 h 1873980"/>
              <a:gd name="connsiteX0" fmla="*/ 42777 w 11689622"/>
              <a:gd name="connsiteY0" fmla="*/ 130277 h 1873980"/>
              <a:gd name="connsiteX1" fmla="*/ 42615 w 11689622"/>
              <a:gd name="connsiteY1" fmla="*/ 1176981 h 1873980"/>
              <a:gd name="connsiteX2" fmla="*/ 4997420 w 11689622"/>
              <a:gd name="connsiteY2" fmla="*/ 1542385 h 1873980"/>
              <a:gd name="connsiteX3" fmla="*/ 11689622 w 11689622"/>
              <a:gd name="connsiteY3" fmla="*/ 1873980 h 1873980"/>
              <a:gd name="connsiteX4" fmla="*/ 11664263 w 11689622"/>
              <a:gd name="connsiteY4" fmla="*/ 1099962 h 1873980"/>
              <a:gd name="connsiteX5" fmla="*/ 10347521 w 11689622"/>
              <a:gd name="connsiteY5" fmla="*/ 1117162 h 1873980"/>
              <a:gd name="connsiteX6" fmla="*/ 5797598 w 11689622"/>
              <a:gd name="connsiteY6" fmla="*/ 859452 h 1873980"/>
              <a:gd name="connsiteX7" fmla="*/ 2615961 w 11689622"/>
              <a:gd name="connsiteY7" fmla="*/ 798807 h 1873980"/>
              <a:gd name="connsiteX8" fmla="*/ 42777 w 11689622"/>
              <a:gd name="connsiteY8" fmla="*/ 130277 h 1873980"/>
              <a:gd name="connsiteX0" fmla="*/ 28922 w 11731600"/>
              <a:gd name="connsiteY0" fmla="*/ 130277 h 1873980"/>
              <a:gd name="connsiteX1" fmla="*/ 84593 w 11731600"/>
              <a:gd name="connsiteY1" fmla="*/ 1176981 h 1873980"/>
              <a:gd name="connsiteX2" fmla="*/ 5039398 w 11731600"/>
              <a:gd name="connsiteY2" fmla="*/ 1542385 h 1873980"/>
              <a:gd name="connsiteX3" fmla="*/ 11731600 w 11731600"/>
              <a:gd name="connsiteY3" fmla="*/ 1873980 h 1873980"/>
              <a:gd name="connsiteX4" fmla="*/ 11706241 w 11731600"/>
              <a:gd name="connsiteY4" fmla="*/ 1099962 h 1873980"/>
              <a:gd name="connsiteX5" fmla="*/ 10389499 w 11731600"/>
              <a:gd name="connsiteY5" fmla="*/ 1117162 h 1873980"/>
              <a:gd name="connsiteX6" fmla="*/ 5839576 w 11731600"/>
              <a:gd name="connsiteY6" fmla="*/ 859452 h 1873980"/>
              <a:gd name="connsiteX7" fmla="*/ 2657939 w 11731600"/>
              <a:gd name="connsiteY7" fmla="*/ 798807 h 1873980"/>
              <a:gd name="connsiteX8" fmla="*/ 28922 w 11731600"/>
              <a:gd name="connsiteY8" fmla="*/ 130277 h 1873980"/>
              <a:gd name="connsiteX0" fmla="*/ 2315 w 11704993"/>
              <a:gd name="connsiteY0" fmla="*/ 130277 h 1873980"/>
              <a:gd name="connsiteX1" fmla="*/ 57986 w 11704993"/>
              <a:gd name="connsiteY1" fmla="*/ 1176981 h 1873980"/>
              <a:gd name="connsiteX2" fmla="*/ 5012791 w 11704993"/>
              <a:gd name="connsiteY2" fmla="*/ 1542385 h 1873980"/>
              <a:gd name="connsiteX3" fmla="*/ 11704993 w 11704993"/>
              <a:gd name="connsiteY3" fmla="*/ 1873980 h 1873980"/>
              <a:gd name="connsiteX4" fmla="*/ 11679634 w 11704993"/>
              <a:gd name="connsiteY4" fmla="*/ 1099962 h 1873980"/>
              <a:gd name="connsiteX5" fmla="*/ 10362892 w 11704993"/>
              <a:gd name="connsiteY5" fmla="*/ 1117162 h 1873980"/>
              <a:gd name="connsiteX6" fmla="*/ 5812969 w 11704993"/>
              <a:gd name="connsiteY6" fmla="*/ 859452 h 1873980"/>
              <a:gd name="connsiteX7" fmla="*/ 2631332 w 11704993"/>
              <a:gd name="connsiteY7" fmla="*/ 798807 h 1873980"/>
              <a:gd name="connsiteX8" fmla="*/ 2315 w 11704993"/>
              <a:gd name="connsiteY8" fmla="*/ 130277 h 187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04993" h="1873980">
                <a:moveTo>
                  <a:pt x="2315" y="130277"/>
                </a:moveTo>
                <a:cubicBezTo>
                  <a:pt x="-9836" y="576893"/>
                  <a:pt x="28379" y="1056680"/>
                  <a:pt x="57986" y="1176981"/>
                </a:cubicBezTo>
                <a:cubicBezTo>
                  <a:pt x="1303983" y="1511926"/>
                  <a:pt x="2681573" y="1539036"/>
                  <a:pt x="5012791" y="1542385"/>
                </a:cubicBezTo>
                <a:cubicBezTo>
                  <a:pt x="7243525" y="1652917"/>
                  <a:pt x="9544597" y="1612723"/>
                  <a:pt x="11704993" y="1873980"/>
                </a:cubicBezTo>
                <a:cubicBezTo>
                  <a:pt x="11703984" y="1368548"/>
                  <a:pt x="11680643" y="1605394"/>
                  <a:pt x="11679634" y="1099962"/>
                </a:cubicBezTo>
                <a:cubicBezTo>
                  <a:pt x="11326658" y="828754"/>
                  <a:pt x="10601676" y="875961"/>
                  <a:pt x="10362892" y="1117162"/>
                </a:cubicBezTo>
                <a:cubicBezTo>
                  <a:pt x="10245909" y="843335"/>
                  <a:pt x="6929795" y="209304"/>
                  <a:pt x="5812969" y="859452"/>
                </a:cubicBezTo>
                <a:cubicBezTo>
                  <a:pt x="3575536" y="430722"/>
                  <a:pt x="3773495" y="453814"/>
                  <a:pt x="2631332" y="798807"/>
                </a:cubicBezTo>
                <a:cubicBezTo>
                  <a:pt x="2357045" y="41831"/>
                  <a:pt x="437744" y="-167824"/>
                  <a:pt x="2315" y="1302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4" name="Freeform 3"/>
          <p:cNvSpPr/>
          <p:nvPr/>
        </p:nvSpPr>
        <p:spPr>
          <a:xfrm>
            <a:off x="331790" y="3332563"/>
            <a:ext cx="8467725" cy="1693069"/>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593857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80207 h 2332209"/>
              <a:gd name="connsiteX1" fmla="*/ 1470789 w 11107999"/>
              <a:gd name="connsiteY1" fmla="*/ 698865 h 2332209"/>
              <a:gd name="connsiteX2" fmla="*/ 4398058 w 11107999"/>
              <a:gd name="connsiteY2" fmla="*/ 367270 h 2332209"/>
              <a:gd name="connsiteX3" fmla="*/ 8811016 w 11107999"/>
              <a:gd name="connsiteY3" fmla="*/ 689822 h 2332209"/>
              <a:gd name="connsiteX4" fmla="*/ 11068302 w 11107999"/>
              <a:gd name="connsiteY4" fmla="*/ 933491 h 2332209"/>
              <a:gd name="connsiteX5" fmla="*/ 11079458 w 11107999"/>
              <a:gd name="connsiteY5" fmla="*/ 1983696 h 2332209"/>
              <a:gd name="connsiteX6" fmla="*/ 10221036 w 11107999"/>
              <a:gd name="connsiteY6" fmla="*/ 1908834 h 2332209"/>
              <a:gd name="connsiteX7" fmla="*/ 9121835 w 11107999"/>
              <a:gd name="connsiteY7" fmla="*/ 2042796 h 2332209"/>
              <a:gd name="connsiteX8" fmla="*/ 8020918 w 11107999"/>
              <a:gd name="connsiteY8" fmla="*/ 2165925 h 2332209"/>
              <a:gd name="connsiteX9" fmla="*/ 7030616 w 11107999"/>
              <a:gd name="connsiteY9" fmla="*/ 2137521 h 2332209"/>
              <a:gd name="connsiteX10" fmla="*/ 6081607 w 11107999"/>
              <a:gd name="connsiteY10" fmla="*/ 2071667 h 2332209"/>
              <a:gd name="connsiteX11" fmla="*/ 5279212 w 11107999"/>
              <a:gd name="connsiteY11" fmla="*/ 1971075 h 2332209"/>
              <a:gd name="connsiteX12" fmla="*/ 4050064 w 11107999"/>
              <a:gd name="connsiteY12" fmla="*/ 2050337 h 2332209"/>
              <a:gd name="connsiteX13" fmla="*/ 2898253 w 11107999"/>
              <a:gd name="connsiteY13" fmla="*/ 2104051 h 2332209"/>
              <a:gd name="connsiteX14" fmla="*/ 1833389 w 11107999"/>
              <a:gd name="connsiteY14" fmla="*/ 2124147 h 2332209"/>
              <a:gd name="connsiteX15" fmla="*/ 788762 w 11107999"/>
              <a:gd name="connsiteY15" fmla="*/ 2046790 h 2332209"/>
              <a:gd name="connsiteX16" fmla="*/ 3806 w 11107999"/>
              <a:gd name="connsiteY16" fmla="*/ 2103682 h 2332209"/>
              <a:gd name="connsiteX17" fmla="*/ 8042 w 11107999"/>
              <a:gd name="connsiteY17" fmla="*/ 180207 h 2332209"/>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470789 w 11107999"/>
              <a:gd name="connsiteY1" fmla="*/ 684349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165691 h 2317693"/>
              <a:gd name="connsiteX1" fmla="*/ 1984370 w 11107999"/>
              <a:gd name="connsiteY1" fmla="*/ 645160 h 2317693"/>
              <a:gd name="connsiteX2" fmla="*/ 4398058 w 11107999"/>
              <a:gd name="connsiteY2" fmla="*/ 352754 h 2317693"/>
              <a:gd name="connsiteX3" fmla="*/ 8733979 w 11107999"/>
              <a:gd name="connsiteY3" fmla="*/ 701432 h 2317693"/>
              <a:gd name="connsiteX4" fmla="*/ 11068302 w 11107999"/>
              <a:gd name="connsiteY4" fmla="*/ 918975 h 2317693"/>
              <a:gd name="connsiteX5" fmla="*/ 11079458 w 11107999"/>
              <a:gd name="connsiteY5" fmla="*/ 1969180 h 2317693"/>
              <a:gd name="connsiteX6" fmla="*/ 10221036 w 11107999"/>
              <a:gd name="connsiteY6" fmla="*/ 1894318 h 2317693"/>
              <a:gd name="connsiteX7" fmla="*/ 9121835 w 11107999"/>
              <a:gd name="connsiteY7" fmla="*/ 2028280 h 2317693"/>
              <a:gd name="connsiteX8" fmla="*/ 8020918 w 11107999"/>
              <a:gd name="connsiteY8" fmla="*/ 2151409 h 2317693"/>
              <a:gd name="connsiteX9" fmla="*/ 7030616 w 11107999"/>
              <a:gd name="connsiteY9" fmla="*/ 2123005 h 2317693"/>
              <a:gd name="connsiteX10" fmla="*/ 6081607 w 11107999"/>
              <a:gd name="connsiteY10" fmla="*/ 2057151 h 2317693"/>
              <a:gd name="connsiteX11" fmla="*/ 5279212 w 11107999"/>
              <a:gd name="connsiteY11" fmla="*/ 1956559 h 2317693"/>
              <a:gd name="connsiteX12" fmla="*/ 4050064 w 11107999"/>
              <a:gd name="connsiteY12" fmla="*/ 2035821 h 2317693"/>
              <a:gd name="connsiteX13" fmla="*/ 2898253 w 11107999"/>
              <a:gd name="connsiteY13" fmla="*/ 2089535 h 2317693"/>
              <a:gd name="connsiteX14" fmla="*/ 1833389 w 11107999"/>
              <a:gd name="connsiteY14" fmla="*/ 2109631 h 2317693"/>
              <a:gd name="connsiteX15" fmla="*/ 788762 w 11107999"/>
              <a:gd name="connsiteY15" fmla="*/ 2032274 h 2317693"/>
              <a:gd name="connsiteX16" fmla="*/ 3806 w 11107999"/>
              <a:gd name="connsiteY16" fmla="*/ 2089166 h 2317693"/>
              <a:gd name="connsiteX17" fmla="*/ 8042 w 11107999"/>
              <a:gd name="connsiteY17" fmla="*/ 165691 h 2317693"/>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85235 h 2237237"/>
              <a:gd name="connsiteX1" fmla="*/ 1984370 w 11107999"/>
              <a:gd name="connsiteY1" fmla="*/ 564704 h 2237237"/>
              <a:gd name="connsiteX2" fmla="*/ 4025712 w 11107999"/>
              <a:gd name="connsiteY2" fmla="*/ 781750 h 2237237"/>
              <a:gd name="connsiteX3" fmla="*/ 8733979 w 11107999"/>
              <a:gd name="connsiteY3" fmla="*/ 620976 h 2237237"/>
              <a:gd name="connsiteX4" fmla="*/ 11068302 w 11107999"/>
              <a:gd name="connsiteY4" fmla="*/ 838519 h 2237237"/>
              <a:gd name="connsiteX5" fmla="*/ 11079458 w 11107999"/>
              <a:gd name="connsiteY5" fmla="*/ 1888724 h 2237237"/>
              <a:gd name="connsiteX6" fmla="*/ 10221036 w 11107999"/>
              <a:gd name="connsiteY6" fmla="*/ 1813862 h 2237237"/>
              <a:gd name="connsiteX7" fmla="*/ 9121835 w 11107999"/>
              <a:gd name="connsiteY7" fmla="*/ 1947824 h 2237237"/>
              <a:gd name="connsiteX8" fmla="*/ 8020918 w 11107999"/>
              <a:gd name="connsiteY8" fmla="*/ 2070953 h 2237237"/>
              <a:gd name="connsiteX9" fmla="*/ 7030616 w 11107999"/>
              <a:gd name="connsiteY9" fmla="*/ 2042549 h 2237237"/>
              <a:gd name="connsiteX10" fmla="*/ 6081607 w 11107999"/>
              <a:gd name="connsiteY10" fmla="*/ 1976695 h 2237237"/>
              <a:gd name="connsiteX11" fmla="*/ 5279212 w 11107999"/>
              <a:gd name="connsiteY11" fmla="*/ 1876103 h 2237237"/>
              <a:gd name="connsiteX12" fmla="*/ 4050064 w 11107999"/>
              <a:gd name="connsiteY12" fmla="*/ 1955365 h 2237237"/>
              <a:gd name="connsiteX13" fmla="*/ 2898253 w 11107999"/>
              <a:gd name="connsiteY13" fmla="*/ 2009079 h 2237237"/>
              <a:gd name="connsiteX14" fmla="*/ 1833389 w 11107999"/>
              <a:gd name="connsiteY14" fmla="*/ 2029175 h 2237237"/>
              <a:gd name="connsiteX15" fmla="*/ 788762 w 11107999"/>
              <a:gd name="connsiteY15" fmla="*/ 1951818 h 2237237"/>
              <a:gd name="connsiteX16" fmla="*/ 3806 w 11107999"/>
              <a:gd name="connsiteY16" fmla="*/ 2008710 h 2237237"/>
              <a:gd name="connsiteX17" fmla="*/ 8042 w 11107999"/>
              <a:gd name="connsiteY17" fmla="*/ 85235 h 2237237"/>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788762 w 11107999"/>
              <a:gd name="connsiteY15" fmla="*/ 2013384 h 2298803"/>
              <a:gd name="connsiteX16" fmla="*/ 3806 w 11107999"/>
              <a:gd name="connsiteY16" fmla="*/ 2070276 h 2298803"/>
              <a:gd name="connsiteX17" fmla="*/ 8042 w 11107999"/>
              <a:gd name="connsiteY17" fmla="*/ 146801 h 2298803"/>
              <a:gd name="connsiteX0" fmla="*/ 8042 w 11107999"/>
              <a:gd name="connsiteY0" fmla="*/ 146801 h 2298803"/>
              <a:gd name="connsiteX1" fmla="*/ 1984370 w 11107999"/>
              <a:gd name="connsiteY1" fmla="*/ 626270 h 2298803"/>
              <a:gd name="connsiteX2" fmla="*/ 4025712 w 11107999"/>
              <a:gd name="connsiteY2" fmla="*/ 843316 h 2298803"/>
              <a:gd name="connsiteX3" fmla="*/ 8733979 w 11107999"/>
              <a:gd name="connsiteY3" fmla="*/ 682542 h 2298803"/>
              <a:gd name="connsiteX4" fmla="*/ 11068302 w 11107999"/>
              <a:gd name="connsiteY4" fmla="*/ 900085 h 2298803"/>
              <a:gd name="connsiteX5" fmla="*/ 11079458 w 11107999"/>
              <a:gd name="connsiteY5" fmla="*/ 1950290 h 2298803"/>
              <a:gd name="connsiteX6" fmla="*/ 10221036 w 11107999"/>
              <a:gd name="connsiteY6" fmla="*/ 1875428 h 2298803"/>
              <a:gd name="connsiteX7" fmla="*/ 9121835 w 11107999"/>
              <a:gd name="connsiteY7" fmla="*/ 2009390 h 2298803"/>
              <a:gd name="connsiteX8" fmla="*/ 8020918 w 11107999"/>
              <a:gd name="connsiteY8" fmla="*/ 2132519 h 2298803"/>
              <a:gd name="connsiteX9" fmla="*/ 7030616 w 11107999"/>
              <a:gd name="connsiteY9" fmla="*/ 2104115 h 2298803"/>
              <a:gd name="connsiteX10" fmla="*/ 6081607 w 11107999"/>
              <a:gd name="connsiteY10" fmla="*/ 2038261 h 2298803"/>
              <a:gd name="connsiteX11" fmla="*/ 5279212 w 11107999"/>
              <a:gd name="connsiteY11" fmla="*/ 1937669 h 2298803"/>
              <a:gd name="connsiteX12" fmla="*/ 4050064 w 11107999"/>
              <a:gd name="connsiteY12" fmla="*/ 2016931 h 2298803"/>
              <a:gd name="connsiteX13" fmla="*/ 2898253 w 11107999"/>
              <a:gd name="connsiteY13" fmla="*/ 2070645 h 2298803"/>
              <a:gd name="connsiteX14" fmla="*/ 1833389 w 11107999"/>
              <a:gd name="connsiteY14" fmla="*/ 2090741 h 2298803"/>
              <a:gd name="connsiteX15" fmla="*/ 3806 w 11107999"/>
              <a:gd name="connsiteY15" fmla="*/ 2070276 h 2298803"/>
              <a:gd name="connsiteX16" fmla="*/ 8042 w 11107999"/>
              <a:gd name="connsiteY16" fmla="*/ 146801 h 2298803"/>
              <a:gd name="connsiteX0" fmla="*/ 8042 w 11107999"/>
              <a:gd name="connsiteY0" fmla="*/ 146801 h 2279532"/>
              <a:gd name="connsiteX1" fmla="*/ 1984370 w 11107999"/>
              <a:gd name="connsiteY1" fmla="*/ 626270 h 2279532"/>
              <a:gd name="connsiteX2" fmla="*/ 4025712 w 11107999"/>
              <a:gd name="connsiteY2" fmla="*/ 843316 h 2279532"/>
              <a:gd name="connsiteX3" fmla="*/ 8733979 w 11107999"/>
              <a:gd name="connsiteY3" fmla="*/ 682542 h 2279532"/>
              <a:gd name="connsiteX4" fmla="*/ 11068302 w 11107999"/>
              <a:gd name="connsiteY4" fmla="*/ 900085 h 2279532"/>
              <a:gd name="connsiteX5" fmla="*/ 11079458 w 11107999"/>
              <a:gd name="connsiteY5" fmla="*/ 1950290 h 2279532"/>
              <a:gd name="connsiteX6" fmla="*/ 10221036 w 11107999"/>
              <a:gd name="connsiteY6" fmla="*/ 1875428 h 2279532"/>
              <a:gd name="connsiteX7" fmla="*/ 9121835 w 11107999"/>
              <a:gd name="connsiteY7" fmla="*/ 2009390 h 2279532"/>
              <a:gd name="connsiteX8" fmla="*/ 8020918 w 11107999"/>
              <a:gd name="connsiteY8" fmla="*/ 2132519 h 2279532"/>
              <a:gd name="connsiteX9" fmla="*/ 7030616 w 11107999"/>
              <a:gd name="connsiteY9" fmla="*/ 2104115 h 2279532"/>
              <a:gd name="connsiteX10" fmla="*/ 6081607 w 11107999"/>
              <a:gd name="connsiteY10" fmla="*/ 2038261 h 2279532"/>
              <a:gd name="connsiteX11" fmla="*/ 5279212 w 11107999"/>
              <a:gd name="connsiteY11" fmla="*/ 1937669 h 2279532"/>
              <a:gd name="connsiteX12" fmla="*/ 4050064 w 11107999"/>
              <a:gd name="connsiteY12" fmla="*/ 2016931 h 2279532"/>
              <a:gd name="connsiteX13" fmla="*/ 1833389 w 11107999"/>
              <a:gd name="connsiteY13" fmla="*/ 2090741 h 2279532"/>
              <a:gd name="connsiteX14" fmla="*/ 3806 w 11107999"/>
              <a:gd name="connsiteY14" fmla="*/ 2070276 h 2279532"/>
              <a:gd name="connsiteX15" fmla="*/ 8042 w 11107999"/>
              <a:gd name="connsiteY15" fmla="*/ 146801 h 2279532"/>
              <a:gd name="connsiteX0" fmla="*/ 8042 w 11107999"/>
              <a:gd name="connsiteY0" fmla="*/ 146801 h 2281313"/>
              <a:gd name="connsiteX1" fmla="*/ 1984370 w 11107999"/>
              <a:gd name="connsiteY1" fmla="*/ 626270 h 2281313"/>
              <a:gd name="connsiteX2" fmla="*/ 4025712 w 11107999"/>
              <a:gd name="connsiteY2" fmla="*/ 843316 h 2281313"/>
              <a:gd name="connsiteX3" fmla="*/ 8733979 w 11107999"/>
              <a:gd name="connsiteY3" fmla="*/ 682542 h 2281313"/>
              <a:gd name="connsiteX4" fmla="*/ 11068302 w 11107999"/>
              <a:gd name="connsiteY4" fmla="*/ 900085 h 2281313"/>
              <a:gd name="connsiteX5" fmla="*/ 11079458 w 11107999"/>
              <a:gd name="connsiteY5" fmla="*/ 1950290 h 2281313"/>
              <a:gd name="connsiteX6" fmla="*/ 10221036 w 11107999"/>
              <a:gd name="connsiteY6" fmla="*/ 1875428 h 2281313"/>
              <a:gd name="connsiteX7" fmla="*/ 9121835 w 11107999"/>
              <a:gd name="connsiteY7" fmla="*/ 2009390 h 2281313"/>
              <a:gd name="connsiteX8" fmla="*/ 8020918 w 11107999"/>
              <a:gd name="connsiteY8" fmla="*/ 2132519 h 2281313"/>
              <a:gd name="connsiteX9" fmla="*/ 7030616 w 11107999"/>
              <a:gd name="connsiteY9" fmla="*/ 2104115 h 2281313"/>
              <a:gd name="connsiteX10" fmla="*/ 6081607 w 11107999"/>
              <a:gd name="connsiteY10" fmla="*/ 2038261 h 2281313"/>
              <a:gd name="connsiteX11" fmla="*/ 5279212 w 11107999"/>
              <a:gd name="connsiteY11" fmla="*/ 1937669 h 2281313"/>
              <a:gd name="connsiteX12" fmla="*/ 4050064 w 11107999"/>
              <a:gd name="connsiteY12" fmla="*/ 2016931 h 2281313"/>
              <a:gd name="connsiteX13" fmla="*/ 1833389 w 11107999"/>
              <a:gd name="connsiteY13" fmla="*/ 2090741 h 2281313"/>
              <a:gd name="connsiteX14" fmla="*/ 3806 w 11107999"/>
              <a:gd name="connsiteY14" fmla="*/ 2070276 h 2281313"/>
              <a:gd name="connsiteX15" fmla="*/ 8042 w 11107999"/>
              <a:gd name="connsiteY15" fmla="*/ 146801 h 2281313"/>
              <a:gd name="connsiteX0" fmla="*/ 8042 w 11107999"/>
              <a:gd name="connsiteY0" fmla="*/ 146801 h 2320758"/>
              <a:gd name="connsiteX1" fmla="*/ 1984370 w 11107999"/>
              <a:gd name="connsiteY1" fmla="*/ 626270 h 2320758"/>
              <a:gd name="connsiteX2" fmla="*/ 4025712 w 11107999"/>
              <a:gd name="connsiteY2" fmla="*/ 843316 h 2320758"/>
              <a:gd name="connsiteX3" fmla="*/ 8733979 w 11107999"/>
              <a:gd name="connsiteY3" fmla="*/ 682542 h 2320758"/>
              <a:gd name="connsiteX4" fmla="*/ 11068302 w 11107999"/>
              <a:gd name="connsiteY4" fmla="*/ 900085 h 2320758"/>
              <a:gd name="connsiteX5" fmla="*/ 11079458 w 11107999"/>
              <a:gd name="connsiteY5" fmla="*/ 1950290 h 2320758"/>
              <a:gd name="connsiteX6" fmla="*/ 10221036 w 11107999"/>
              <a:gd name="connsiteY6" fmla="*/ 1875428 h 2320758"/>
              <a:gd name="connsiteX7" fmla="*/ 9121835 w 11107999"/>
              <a:gd name="connsiteY7" fmla="*/ 2009390 h 2320758"/>
              <a:gd name="connsiteX8" fmla="*/ 8020918 w 11107999"/>
              <a:gd name="connsiteY8" fmla="*/ 2132519 h 2320758"/>
              <a:gd name="connsiteX9" fmla="*/ 7030616 w 11107999"/>
              <a:gd name="connsiteY9" fmla="*/ 2104115 h 2320758"/>
              <a:gd name="connsiteX10" fmla="*/ 6081607 w 11107999"/>
              <a:gd name="connsiteY10" fmla="*/ 2038261 h 2320758"/>
              <a:gd name="connsiteX11" fmla="*/ 5279212 w 11107999"/>
              <a:gd name="connsiteY11" fmla="*/ 1937669 h 2320758"/>
              <a:gd name="connsiteX12" fmla="*/ 4050064 w 11107999"/>
              <a:gd name="connsiteY12" fmla="*/ 2016931 h 2320758"/>
              <a:gd name="connsiteX13" fmla="*/ 1756353 w 11107999"/>
              <a:gd name="connsiteY13" fmla="*/ 2169119 h 2320758"/>
              <a:gd name="connsiteX14" fmla="*/ 3806 w 11107999"/>
              <a:gd name="connsiteY14" fmla="*/ 2070276 h 2320758"/>
              <a:gd name="connsiteX15" fmla="*/ 8042 w 11107999"/>
              <a:gd name="connsiteY15" fmla="*/ 146801 h 23207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40858"/>
              <a:gd name="connsiteX1" fmla="*/ 1984370 w 11107999"/>
              <a:gd name="connsiteY1" fmla="*/ 626270 h 2340858"/>
              <a:gd name="connsiteX2" fmla="*/ 4025712 w 11107999"/>
              <a:gd name="connsiteY2" fmla="*/ 843316 h 2340858"/>
              <a:gd name="connsiteX3" fmla="*/ 8733979 w 11107999"/>
              <a:gd name="connsiteY3" fmla="*/ 682542 h 2340858"/>
              <a:gd name="connsiteX4" fmla="*/ 11068302 w 11107999"/>
              <a:gd name="connsiteY4" fmla="*/ 900085 h 2340858"/>
              <a:gd name="connsiteX5" fmla="*/ 11079458 w 11107999"/>
              <a:gd name="connsiteY5" fmla="*/ 1950290 h 2340858"/>
              <a:gd name="connsiteX6" fmla="*/ 10221036 w 11107999"/>
              <a:gd name="connsiteY6" fmla="*/ 1875428 h 2340858"/>
              <a:gd name="connsiteX7" fmla="*/ 9121835 w 11107999"/>
              <a:gd name="connsiteY7" fmla="*/ 2009390 h 2340858"/>
              <a:gd name="connsiteX8" fmla="*/ 8020918 w 11107999"/>
              <a:gd name="connsiteY8" fmla="*/ 2132519 h 2340858"/>
              <a:gd name="connsiteX9" fmla="*/ 7030616 w 11107999"/>
              <a:gd name="connsiteY9" fmla="*/ 2104115 h 2340858"/>
              <a:gd name="connsiteX10" fmla="*/ 6081607 w 11107999"/>
              <a:gd name="connsiteY10" fmla="*/ 2038261 h 2340858"/>
              <a:gd name="connsiteX11" fmla="*/ 5279212 w 11107999"/>
              <a:gd name="connsiteY11" fmla="*/ 1937669 h 2340858"/>
              <a:gd name="connsiteX12" fmla="*/ 4024385 w 11107999"/>
              <a:gd name="connsiteY12" fmla="*/ 2199811 h 2340858"/>
              <a:gd name="connsiteX13" fmla="*/ 1756353 w 11107999"/>
              <a:gd name="connsiteY13" fmla="*/ 2169119 h 2340858"/>
              <a:gd name="connsiteX14" fmla="*/ 3806 w 11107999"/>
              <a:gd name="connsiteY14" fmla="*/ 2070276 h 2340858"/>
              <a:gd name="connsiteX15" fmla="*/ 8042 w 11107999"/>
              <a:gd name="connsiteY15" fmla="*/ 146801 h 2340858"/>
              <a:gd name="connsiteX0" fmla="*/ 8042 w 11107999"/>
              <a:gd name="connsiteY0" fmla="*/ 146801 h 2360223"/>
              <a:gd name="connsiteX1" fmla="*/ 1984370 w 11107999"/>
              <a:gd name="connsiteY1" fmla="*/ 626270 h 2360223"/>
              <a:gd name="connsiteX2" fmla="*/ 4025712 w 11107999"/>
              <a:gd name="connsiteY2" fmla="*/ 843316 h 2360223"/>
              <a:gd name="connsiteX3" fmla="*/ 8733979 w 11107999"/>
              <a:gd name="connsiteY3" fmla="*/ 682542 h 2360223"/>
              <a:gd name="connsiteX4" fmla="*/ 11068302 w 11107999"/>
              <a:gd name="connsiteY4" fmla="*/ 900085 h 2360223"/>
              <a:gd name="connsiteX5" fmla="*/ 11079458 w 11107999"/>
              <a:gd name="connsiteY5" fmla="*/ 1950290 h 2360223"/>
              <a:gd name="connsiteX6" fmla="*/ 10221036 w 11107999"/>
              <a:gd name="connsiteY6" fmla="*/ 1875428 h 2360223"/>
              <a:gd name="connsiteX7" fmla="*/ 9121835 w 11107999"/>
              <a:gd name="connsiteY7" fmla="*/ 2009390 h 2360223"/>
              <a:gd name="connsiteX8" fmla="*/ 8020918 w 11107999"/>
              <a:gd name="connsiteY8" fmla="*/ 2132519 h 2360223"/>
              <a:gd name="connsiteX9" fmla="*/ 7030616 w 11107999"/>
              <a:gd name="connsiteY9" fmla="*/ 2104115 h 2360223"/>
              <a:gd name="connsiteX10" fmla="*/ 6081607 w 11107999"/>
              <a:gd name="connsiteY10" fmla="*/ 2038261 h 2360223"/>
              <a:gd name="connsiteX11" fmla="*/ 5279212 w 11107999"/>
              <a:gd name="connsiteY11" fmla="*/ 1937669 h 2360223"/>
              <a:gd name="connsiteX12" fmla="*/ 4024385 w 11107999"/>
              <a:gd name="connsiteY12" fmla="*/ 2199811 h 2360223"/>
              <a:gd name="connsiteX13" fmla="*/ 1743514 w 11107999"/>
              <a:gd name="connsiteY13" fmla="*/ 2234433 h 2360223"/>
              <a:gd name="connsiteX14" fmla="*/ 3806 w 11107999"/>
              <a:gd name="connsiteY14" fmla="*/ 2070276 h 2360223"/>
              <a:gd name="connsiteX15" fmla="*/ 8042 w 11107999"/>
              <a:gd name="connsiteY15" fmla="*/ 146801 h 2360223"/>
              <a:gd name="connsiteX0" fmla="*/ 8042 w 11107999"/>
              <a:gd name="connsiteY0" fmla="*/ 146801 h 2419624"/>
              <a:gd name="connsiteX1" fmla="*/ 1984370 w 11107999"/>
              <a:gd name="connsiteY1" fmla="*/ 626270 h 2419624"/>
              <a:gd name="connsiteX2" fmla="*/ 4025712 w 11107999"/>
              <a:gd name="connsiteY2" fmla="*/ 843316 h 2419624"/>
              <a:gd name="connsiteX3" fmla="*/ 8733979 w 11107999"/>
              <a:gd name="connsiteY3" fmla="*/ 682542 h 2419624"/>
              <a:gd name="connsiteX4" fmla="*/ 11068302 w 11107999"/>
              <a:gd name="connsiteY4" fmla="*/ 900085 h 2419624"/>
              <a:gd name="connsiteX5" fmla="*/ 11079458 w 11107999"/>
              <a:gd name="connsiteY5" fmla="*/ 1950290 h 2419624"/>
              <a:gd name="connsiteX6" fmla="*/ 10221036 w 11107999"/>
              <a:gd name="connsiteY6" fmla="*/ 1875428 h 2419624"/>
              <a:gd name="connsiteX7" fmla="*/ 9121835 w 11107999"/>
              <a:gd name="connsiteY7" fmla="*/ 2009390 h 2419624"/>
              <a:gd name="connsiteX8" fmla="*/ 8020918 w 11107999"/>
              <a:gd name="connsiteY8" fmla="*/ 2132519 h 2419624"/>
              <a:gd name="connsiteX9" fmla="*/ 7030616 w 11107999"/>
              <a:gd name="connsiteY9" fmla="*/ 2104115 h 2419624"/>
              <a:gd name="connsiteX10" fmla="*/ 6081607 w 11107999"/>
              <a:gd name="connsiteY10" fmla="*/ 2038261 h 2419624"/>
              <a:gd name="connsiteX11" fmla="*/ 5279212 w 11107999"/>
              <a:gd name="connsiteY11" fmla="*/ 1937669 h 2419624"/>
              <a:gd name="connsiteX12" fmla="*/ 4024385 w 11107999"/>
              <a:gd name="connsiteY12" fmla="*/ 2199811 h 2419624"/>
              <a:gd name="connsiteX13" fmla="*/ 1743514 w 11107999"/>
              <a:gd name="connsiteY13" fmla="*/ 2234433 h 2419624"/>
              <a:gd name="connsiteX14" fmla="*/ 3806 w 11107999"/>
              <a:gd name="connsiteY14" fmla="*/ 2070276 h 2419624"/>
              <a:gd name="connsiteX15" fmla="*/ 8042 w 11107999"/>
              <a:gd name="connsiteY15" fmla="*/ 146801 h 2419624"/>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081607 w 11107999"/>
              <a:gd name="connsiteY10" fmla="*/ 2038261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21265"/>
              <a:gd name="connsiteX1" fmla="*/ 1984370 w 11107999"/>
              <a:gd name="connsiteY1" fmla="*/ 626270 h 2421265"/>
              <a:gd name="connsiteX2" fmla="*/ 4025712 w 11107999"/>
              <a:gd name="connsiteY2" fmla="*/ 843316 h 2421265"/>
              <a:gd name="connsiteX3" fmla="*/ 8733979 w 11107999"/>
              <a:gd name="connsiteY3" fmla="*/ 682542 h 2421265"/>
              <a:gd name="connsiteX4" fmla="*/ 11068302 w 11107999"/>
              <a:gd name="connsiteY4" fmla="*/ 900085 h 2421265"/>
              <a:gd name="connsiteX5" fmla="*/ 11079458 w 11107999"/>
              <a:gd name="connsiteY5" fmla="*/ 1950290 h 2421265"/>
              <a:gd name="connsiteX6" fmla="*/ 10221036 w 11107999"/>
              <a:gd name="connsiteY6" fmla="*/ 1875428 h 2421265"/>
              <a:gd name="connsiteX7" fmla="*/ 9121835 w 11107999"/>
              <a:gd name="connsiteY7" fmla="*/ 2009390 h 2421265"/>
              <a:gd name="connsiteX8" fmla="*/ 8020918 w 11107999"/>
              <a:gd name="connsiteY8" fmla="*/ 2132519 h 2421265"/>
              <a:gd name="connsiteX9" fmla="*/ 7030616 w 11107999"/>
              <a:gd name="connsiteY9" fmla="*/ 2104115 h 2421265"/>
              <a:gd name="connsiteX10" fmla="*/ 6376915 w 11107999"/>
              <a:gd name="connsiteY10" fmla="*/ 2260329 h 2421265"/>
              <a:gd name="connsiteX11" fmla="*/ 5202175 w 11107999"/>
              <a:gd name="connsiteY11" fmla="*/ 2159738 h 2421265"/>
              <a:gd name="connsiteX12" fmla="*/ 4024385 w 11107999"/>
              <a:gd name="connsiteY12" fmla="*/ 2199811 h 2421265"/>
              <a:gd name="connsiteX13" fmla="*/ 1743514 w 11107999"/>
              <a:gd name="connsiteY13" fmla="*/ 2234433 h 2421265"/>
              <a:gd name="connsiteX14" fmla="*/ 3806 w 11107999"/>
              <a:gd name="connsiteY14" fmla="*/ 2070276 h 2421265"/>
              <a:gd name="connsiteX15" fmla="*/ 8042 w 11107999"/>
              <a:gd name="connsiteY15" fmla="*/ 146801 h 242126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020918 w 11107999"/>
              <a:gd name="connsiteY8" fmla="*/ 2132519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21835 w 11107999"/>
              <a:gd name="connsiteY7" fmla="*/ 2009390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21036 w 11107999"/>
              <a:gd name="connsiteY6" fmla="*/ 187542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10246715 w 11107999"/>
              <a:gd name="connsiteY6" fmla="*/ 2149748 h 2430325"/>
              <a:gd name="connsiteX7" fmla="*/ 9160353 w 11107999"/>
              <a:gd name="connsiteY7" fmla="*/ 2244522 h 2430325"/>
              <a:gd name="connsiteX8" fmla="*/ 8110795 w 11107999"/>
              <a:gd name="connsiteY8" fmla="*/ 2210896 h 2430325"/>
              <a:gd name="connsiteX9" fmla="*/ 7441480 w 11107999"/>
              <a:gd name="connsiteY9" fmla="*/ 2156367 h 2430325"/>
              <a:gd name="connsiteX10" fmla="*/ 6376915 w 11107999"/>
              <a:gd name="connsiteY10" fmla="*/ 2260329 h 2430325"/>
              <a:gd name="connsiteX11" fmla="*/ 5202175 w 11107999"/>
              <a:gd name="connsiteY11" fmla="*/ 2159738 h 2430325"/>
              <a:gd name="connsiteX12" fmla="*/ 4024385 w 11107999"/>
              <a:gd name="connsiteY12" fmla="*/ 2199811 h 2430325"/>
              <a:gd name="connsiteX13" fmla="*/ 1743514 w 11107999"/>
              <a:gd name="connsiteY13" fmla="*/ 2234433 h 2430325"/>
              <a:gd name="connsiteX14" fmla="*/ 3806 w 11107999"/>
              <a:gd name="connsiteY14" fmla="*/ 2070276 h 2430325"/>
              <a:gd name="connsiteX15" fmla="*/ 8042 w 11107999"/>
              <a:gd name="connsiteY15" fmla="*/ 146801 h 2430325"/>
              <a:gd name="connsiteX0" fmla="*/ 8042 w 11107999"/>
              <a:gd name="connsiteY0" fmla="*/ 146801 h 2430325"/>
              <a:gd name="connsiteX1" fmla="*/ 1984370 w 11107999"/>
              <a:gd name="connsiteY1" fmla="*/ 626270 h 2430325"/>
              <a:gd name="connsiteX2" fmla="*/ 4025712 w 11107999"/>
              <a:gd name="connsiteY2" fmla="*/ 843316 h 2430325"/>
              <a:gd name="connsiteX3" fmla="*/ 8733979 w 11107999"/>
              <a:gd name="connsiteY3" fmla="*/ 682542 h 2430325"/>
              <a:gd name="connsiteX4" fmla="*/ 11068302 w 11107999"/>
              <a:gd name="connsiteY4" fmla="*/ 900085 h 2430325"/>
              <a:gd name="connsiteX5" fmla="*/ 11079458 w 11107999"/>
              <a:gd name="connsiteY5" fmla="*/ 1950290 h 2430325"/>
              <a:gd name="connsiteX6" fmla="*/ 9160353 w 11107999"/>
              <a:gd name="connsiteY6" fmla="*/ 2244522 h 2430325"/>
              <a:gd name="connsiteX7" fmla="*/ 8110795 w 11107999"/>
              <a:gd name="connsiteY7" fmla="*/ 2210896 h 2430325"/>
              <a:gd name="connsiteX8" fmla="*/ 7441480 w 11107999"/>
              <a:gd name="connsiteY8" fmla="*/ 2156367 h 2430325"/>
              <a:gd name="connsiteX9" fmla="*/ 6376915 w 11107999"/>
              <a:gd name="connsiteY9" fmla="*/ 2260329 h 2430325"/>
              <a:gd name="connsiteX10" fmla="*/ 5202175 w 11107999"/>
              <a:gd name="connsiteY10" fmla="*/ 2159738 h 2430325"/>
              <a:gd name="connsiteX11" fmla="*/ 4024385 w 11107999"/>
              <a:gd name="connsiteY11" fmla="*/ 2199811 h 2430325"/>
              <a:gd name="connsiteX12" fmla="*/ 1743514 w 11107999"/>
              <a:gd name="connsiteY12" fmla="*/ 2234433 h 2430325"/>
              <a:gd name="connsiteX13" fmla="*/ 3806 w 11107999"/>
              <a:gd name="connsiteY13" fmla="*/ 2070276 h 2430325"/>
              <a:gd name="connsiteX14" fmla="*/ 8042 w 11107999"/>
              <a:gd name="connsiteY14" fmla="*/ 146801 h 2430325"/>
              <a:gd name="connsiteX0" fmla="*/ 8042 w 11074771"/>
              <a:gd name="connsiteY0" fmla="*/ 146801 h 2430325"/>
              <a:gd name="connsiteX1" fmla="*/ 1984370 w 11074771"/>
              <a:gd name="connsiteY1" fmla="*/ 626270 h 2430325"/>
              <a:gd name="connsiteX2" fmla="*/ 4025712 w 11074771"/>
              <a:gd name="connsiteY2" fmla="*/ 843316 h 2430325"/>
              <a:gd name="connsiteX3" fmla="*/ 8733979 w 11074771"/>
              <a:gd name="connsiteY3" fmla="*/ 682542 h 2430325"/>
              <a:gd name="connsiteX4" fmla="*/ 11068302 w 11074771"/>
              <a:gd name="connsiteY4" fmla="*/ 900085 h 2430325"/>
              <a:gd name="connsiteX5" fmla="*/ 11015260 w 11074771"/>
              <a:gd name="connsiteY5" fmla="*/ 2250736 h 2430325"/>
              <a:gd name="connsiteX6" fmla="*/ 9160353 w 11074771"/>
              <a:gd name="connsiteY6" fmla="*/ 2244522 h 2430325"/>
              <a:gd name="connsiteX7" fmla="*/ 8110795 w 11074771"/>
              <a:gd name="connsiteY7" fmla="*/ 2210896 h 2430325"/>
              <a:gd name="connsiteX8" fmla="*/ 7441480 w 11074771"/>
              <a:gd name="connsiteY8" fmla="*/ 2156367 h 2430325"/>
              <a:gd name="connsiteX9" fmla="*/ 6376915 w 11074771"/>
              <a:gd name="connsiteY9" fmla="*/ 2260329 h 2430325"/>
              <a:gd name="connsiteX10" fmla="*/ 5202175 w 11074771"/>
              <a:gd name="connsiteY10" fmla="*/ 2159738 h 2430325"/>
              <a:gd name="connsiteX11" fmla="*/ 4024385 w 11074771"/>
              <a:gd name="connsiteY11" fmla="*/ 2199811 h 2430325"/>
              <a:gd name="connsiteX12" fmla="*/ 1743514 w 11074771"/>
              <a:gd name="connsiteY12" fmla="*/ 2234433 h 2430325"/>
              <a:gd name="connsiteX13" fmla="*/ 3806 w 11074771"/>
              <a:gd name="connsiteY13" fmla="*/ 2070276 h 2430325"/>
              <a:gd name="connsiteX14" fmla="*/ 8042 w 11074771"/>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160353 w 11115723"/>
              <a:gd name="connsiteY6" fmla="*/ 2244522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30325"/>
              <a:gd name="connsiteX1" fmla="*/ 1984370 w 11115723"/>
              <a:gd name="connsiteY1" fmla="*/ 626270 h 2430325"/>
              <a:gd name="connsiteX2" fmla="*/ 4025712 w 11115723"/>
              <a:gd name="connsiteY2" fmla="*/ 843316 h 2430325"/>
              <a:gd name="connsiteX3" fmla="*/ 8733979 w 11115723"/>
              <a:gd name="connsiteY3" fmla="*/ 682542 h 2430325"/>
              <a:gd name="connsiteX4" fmla="*/ 11068302 w 11115723"/>
              <a:gd name="connsiteY4" fmla="*/ 900085 h 2430325"/>
              <a:gd name="connsiteX5" fmla="*/ 11015260 w 11115723"/>
              <a:gd name="connsiteY5" fmla="*/ 2250736 h 2430325"/>
              <a:gd name="connsiteX6" fmla="*/ 9545538 w 11115723"/>
              <a:gd name="connsiteY6" fmla="*/ 2205333 h 2430325"/>
              <a:gd name="connsiteX7" fmla="*/ 8110795 w 11115723"/>
              <a:gd name="connsiteY7" fmla="*/ 2210896 h 2430325"/>
              <a:gd name="connsiteX8" fmla="*/ 7441480 w 11115723"/>
              <a:gd name="connsiteY8" fmla="*/ 2156367 h 2430325"/>
              <a:gd name="connsiteX9" fmla="*/ 6376915 w 11115723"/>
              <a:gd name="connsiteY9" fmla="*/ 2260329 h 2430325"/>
              <a:gd name="connsiteX10" fmla="*/ 5202175 w 11115723"/>
              <a:gd name="connsiteY10" fmla="*/ 2159738 h 2430325"/>
              <a:gd name="connsiteX11" fmla="*/ 4024385 w 11115723"/>
              <a:gd name="connsiteY11" fmla="*/ 2199811 h 2430325"/>
              <a:gd name="connsiteX12" fmla="*/ 1743514 w 11115723"/>
              <a:gd name="connsiteY12" fmla="*/ 2234433 h 2430325"/>
              <a:gd name="connsiteX13" fmla="*/ 3806 w 11115723"/>
              <a:gd name="connsiteY13" fmla="*/ 2070276 h 2430325"/>
              <a:gd name="connsiteX14" fmla="*/ 8042 w 11115723"/>
              <a:gd name="connsiteY14" fmla="*/ 146801 h 2430325"/>
              <a:gd name="connsiteX0" fmla="*/ 8042 w 11115723"/>
              <a:gd name="connsiteY0" fmla="*/ 146801 h 2442914"/>
              <a:gd name="connsiteX1" fmla="*/ 1984370 w 11115723"/>
              <a:gd name="connsiteY1" fmla="*/ 626270 h 2442914"/>
              <a:gd name="connsiteX2" fmla="*/ 4025712 w 11115723"/>
              <a:gd name="connsiteY2" fmla="*/ 843316 h 2442914"/>
              <a:gd name="connsiteX3" fmla="*/ 8733979 w 11115723"/>
              <a:gd name="connsiteY3" fmla="*/ 682542 h 2442914"/>
              <a:gd name="connsiteX4" fmla="*/ 11068302 w 11115723"/>
              <a:gd name="connsiteY4" fmla="*/ 900085 h 2442914"/>
              <a:gd name="connsiteX5" fmla="*/ 11015260 w 11115723"/>
              <a:gd name="connsiteY5" fmla="*/ 2250736 h 2442914"/>
              <a:gd name="connsiteX6" fmla="*/ 9545538 w 11115723"/>
              <a:gd name="connsiteY6" fmla="*/ 2205333 h 2442914"/>
              <a:gd name="connsiteX7" fmla="*/ 8110795 w 11115723"/>
              <a:gd name="connsiteY7" fmla="*/ 2210896 h 2442914"/>
              <a:gd name="connsiteX8" fmla="*/ 7441480 w 11115723"/>
              <a:gd name="connsiteY8" fmla="*/ 2156367 h 2442914"/>
              <a:gd name="connsiteX9" fmla="*/ 6376915 w 11115723"/>
              <a:gd name="connsiteY9" fmla="*/ 2260329 h 2442914"/>
              <a:gd name="connsiteX10" fmla="*/ 5202175 w 11115723"/>
              <a:gd name="connsiteY10" fmla="*/ 2159738 h 2442914"/>
              <a:gd name="connsiteX11" fmla="*/ 4024385 w 11115723"/>
              <a:gd name="connsiteY11" fmla="*/ 2199811 h 2442914"/>
              <a:gd name="connsiteX12" fmla="*/ 1743514 w 11115723"/>
              <a:gd name="connsiteY12" fmla="*/ 2234433 h 2442914"/>
              <a:gd name="connsiteX13" fmla="*/ 3806 w 11115723"/>
              <a:gd name="connsiteY13" fmla="*/ 2070276 h 2442914"/>
              <a:gd name="connsiteX14" fmla="*/ 8042 w 11115723"/>
              <a:gd name="connsiteY14" fmla="*/ 146801 h 2442914"/>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441480 w 11115723"/>
              <a:gd name="connsiteY8" fmla="*/ 2156367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159738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470107"/>
              <a:gd name="connsiteX1" fmla="*/ 1984370 w 11115723"/>
              <a:gd name="connsiteY1" fmla="*/ 626270 h 2470107"/>
              <a:gd name="connsiteX2" fmla="*/ 4025712 w 11115723"/>
              <a:gd name="connsiteY2" fmla="*/ 843316 h 2470107"/>
              <a:gd name="connsiteX3" fmla="*/ 8733979 w 11115723"/>
              <a:gd name="connsiteY3" fmla="*/ 682542 h 2470107"/>
              <a:gd name="connsiteX4" fmla="*/ 11068302 w 11115723"/>
              <a:gd name="connsiteY4" fmla="*/ 900085 h 2470107"/>
              <a:gd name="connsiteX5" fmla="*/ 11015260 w 11115723"/>
              <a:gd name="connsiteY5" fmla="*/ 2250736 h 2470107"/>
              <a:gd name="connsiteX6" fmla="*/ 9545538 w 11115723"/>
              <a:gd name="connsiteY6" fmla="*/ 2205333 h 2470107"/>
              <a:gd name="connsiteX7" fmla="*/ 8110795 w 11115723"/>
              <a:gd name="connsiteY7" fmla="*/ 2210896 h 2470107"/>
              <a:gd name="connsiteX8" fmla="*/ 7364443 w 11115723"/>
              <a:gd name="connsiteY8" fmla="*/ 2208618 h 2470107"/>
              <a:gd name="connsiteX9" fmla="*/ 6376915 w 11115723"/>
              <a:gd name="connsiteY9" fmla="*/ 2260329 h 2470107"/>
              <a:gd name="connsiteX10" fmla="*/ 5202175 w 11115723"/>
              <a:gd name="connsiteY10" fmla="*/ 2211990 h 2470107"/>
              <a:gd name="connsiteX11" fmla="*/ 4024385 w 11115723"/>
              <a:gd name="connsiteY11" fmla="*/ 2199811 h 2470107"/>
              <a:gd name="connsiteX12" fmla="*/ 1743514 w 11115723"/>
              <a:gd name="connsiteY12" fmla="*/ 2234433 h 2470107"/>
              <a:gd name="connsiteX13" fmla="*/ 3806 w 11115723"/>
              <a:gd name="connsiteY13" fmla="*/ 2070276 h 2470107"/>
              <a:gd name="connsiteX14" fmla="*/ 8042 w 11115723"/>
              <a:gd name="connsiteY14" fmla="*/ 146801 h 2470107"/>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15723"/>
              <a:gd name="connsiteY0" fmla="*/ 146801 h 2504055"/>
              <a:gd name="connsiteX1" fmla="*/ 1984370 w 11115723"/>
              <a:gd name="connsiteY1" fmla="*/ 626270 h 2504055"/>
              <a:gd name="connsiteX2" fmla="*/ 4025712 w 11115723"/>
              <a:gd name="connsiteY2" fmla="*/ 843316 h 2504055"/>
              <a:gd name="connsiteX3" fmla="*/ 8733979 w 11115723"/>
              <a:gd name="connsiteY3" fmla="*/ 682542 h 2504055"/>
              <a:gd name="connsiteX4" fmla="*/ 11068302 w 11115723"/>
              <a:gd name="connsiteY4" fmla="*/ 900085 h 2504055"/>
              <a:gd name="connsiteX5" fmla="*/ 11015260 w 11115723"/>
              <a:gd name="connsiteY5" fmla="*/ 2250736 h 2504055"/>
              <a:gd name="connsiteX6" fmla="*/ 9545538 w 11115723"/>
              <a:gd name="connsiteY6" fmla="*/ 2205333 h 2504055"/>
              <a:gd name="connsiteX7" fmla="*/ 8110795 w 11115723"/>
              <a:gd name="connsiteY7" fmla="*/ 2210896 h 2504055"/>
              <a:gd name="connsiteX8" fmla="*/ 7364443 w 11115723"/>
              <a:gd name="connsiteY8" fmla="*/ 2208618 h 2504055"/>
              <a:gd name="connsiteX9" fmla="*/ 6376915 w 11115723"/>
              <a:gd name="connsiteY9" fmla="*/ 2260329 h 2504055"/>
              <a:gd name="connsiteX10" fmla="*/ 5202175 w 11115723"/>
              <a:gd name="connsiteY10" fmla="*/ 2211990 h 2504055"/>
              <a:gd name="connsiteX11" fmla="*/ 4024385 w 11115723"/>
              <a:gd name="connsiteY11" fmla="*/ 2199811 h 2504055"/>
              <a:gd name="connsiteX12" fmla="*/ 1743514 w 11115723"/>
              <a:gd name="connsiteY12" fmla="*/ 2234433 h 2504055"/>
              <a:gd name="connsiteX13" fmla="*/ 3806 w 11115723"/>
              <a:gd name="connsiteY13" fmla="*/ 2070276 h 2504055"/>
              <a:gd name="connsiteX14" fmla="*/ 8042 w 11115723"/>
              <a:gd name="connsiteY14" fmla="*/ 146801 h 2504055"/>
              <a:gd name="connsiteX0" fmla="*/ 8042 w 11123689"/>
              <a:gd name="connsiteY0" fmla="*/ 146801 h 2504055"/>
              <a:gd name="connsiteX1" fmla="*/ 1984370 w 11123689"/>
              <a:gd name="connsiteY1" fmla="*/ 626270 h 2504055"/>
              <a:gd name="connsiteX2" fmla="*/ 4025712 w 11123689"/>
              <a:gd name="connsiteY2" fmla="*/ 843316 h 2504055"/>
              <a:gd name="connsiteX3" fmla="*/ 8733979 w 11123689"/>
              <a:gd name="connsiteY3" fmla="*/ 682542 h 2504055"/>
              <a:gd name="connsiteX4" fmla="*/ 11068302 w 11123689"/>
              <a:gd name="connsiteY4" fmla="*/ 900085 h 2504055"/>
              <a:gd name="connsiteX5" fmla="*/ 11028099 w 11123689"/>
              <a:gd name="connsiteY5" fmla="*/ 2133171 h 2504055"/>
              <a:gd name="connsiteX6" fmla="*/ 9545538 w 11123689"/>
              <a:gd name="connsiteY6" fmla="*/ 2205333 h 2504055"/>
              <a:gd name="connsiteX7" fmla="*/ 8110795 w 11123689"/>
              <a:gd name="connsiteY7" fmla="*/ 2210896 h 2504055"/>
              <a:gd name="connsiteX8" fmla="*/ 7364443 w 11123689"/>
              <a:gd name="connsiteY8" fmla="*/ 2208618 h 2504055"/>
              <a:gd name="connsiteX9" fmla="*/ 6376915 w 11123689"/>
              <a:gd name="connsiteY9" fmla="*/ 2260329 h 2504055"/>
              <a:gd name="connsiteX10" fmla="*/ 5202175 w 11123689"/>
              <a:gd name="connsiteY10" fmla="*/ 2211990 h 2504055"/>
              <a:gd name="connsiteX11" fmla="*/ 4024385 w 11123689"/>
              <a:gd name="connsiteY11" fmla="*/ 2199811 h 2504055"/>
              <a:gd name="connsiteX12" fmla="*/ 1743514 w 11123689"/>
              <a:gd name="connsiteY12" fmla="*/ 2234433 h 2504055"/>
              <a:gd name="connsiteX13" fmla="*/ 3806 w 11123689"/>
              <a:gd name="connsiteY13" fmla="*/ 2070276 h 2504055"/>
              <a:gd name="connsiteX14" fmla="*/ 8042 w 11123689"/>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4024385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070276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146801 h 2504055"/>
              <a:gd name="connsiteX1" fmla="*/ 1984370 w 11102010"/>
              <a:gd name="connsiteY1" fmla="*/ 626270 h 2504055"/>
              <a:gd name="connsiteX2" fmla="*/ 4025712 w 11102010"/>
              <a:gd name="connsiteY2" fmla="*/ 843316 h 2504055"/>
              <a:gd name="connsiteX3" fmla="*/ 8733979 w 11102010"/>
              <a:gd name="connsiteY3" fmla="*/ 682542 h 2504055"/>
              <a:gd name="connsiteX4" fmla="*/ 11068302 w 11102010"/>
              <a:gd name="connsiteY4" fmla="*/ 900085 h 2504055"/>
              <a:gd name="connsiteX5" fmla="*/ 11028099 w 11102010"/>
              <a:gd name="connsiteY5" fmla="*/ 2133171 h 2504055"/>
              <a:gd name="connsiteX6" fmla="*/ 9545538 w 11102010"/>
              <a:gd name="connsiteY6" fmla="*/ 2205333 h 2504055"/>
              <a:gd name="connsiteX7" fmla="*/ 8110795 w 11102010"/>
              <a:gd name="connsiteY7" fmla="*/ 2210896 h 2504055"/>
              <a:gd name="connsiteX8" fmla="*/ 7364443 w 11102010"/>
              <a:gd name="connsiteY8" fmla="*/ 2208618 h 2504055"/>
              <a:gd name="connsiteX9" fmla="*/ 6376915 w 11102010"/>
              <a:gd name="connsiteY9" fmla="*/ 2260329 h 2504055"/>
              <a:gd name="connsiteX10" fmla="*/ 5202175 w 11102010"/>
              <a:gd name="connsiteY10" fmla="*/ 2211990 h 2504055"/>
              <a:gd name="connsiteX11" fmla="*/ 3831793 w 11102010"/>
              <a:gd name="connsiteY11" fmla="*/ 2199811 h 2504055"/>
              <a:gd name="connsiteX12" fmla="*/ 1743514 w 11102010"/>
              <a:gd name="connsiteY12" fmla="*/ 2234433 h 2504055"/>
              <a:gd name="connsiteX13" fmla="*/ 3806 w 11102010"/>
              <a:gd name="connsiteY13" fmla="*/ 2227031 h 2504055"/>
              <a:gd name="connsiteX14" fmla="*/ 8042 w 11102010"/>
              <a:gd name="connsiteY14" fmla="*/ 146801 h 2504055"/>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838519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681110 w 11102010"/>
              <a:gd name="connsiteY3" fmla="*/ 1621437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892584 w 11102010"/>
              <a:gd name="connsiteY3" fmla="*/ 1599921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892584 w 11102010"/>
              <a:gd name="connsiteY3" fmla="*/ 1599921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102010"/>
              <a:gd name="connsiteY0" fmla="*/ 85235 h 2442489"/>
              <a:gd name="connsiteX1" fmla="*/ 1984370 w 11102010"/>
              <a:gd name="connsiteY1" fmla="*/ 564704 h 2442489"/>
              <a:gd name="connsiteX2" fmla="*/ 4025712 w 11102010"/>
              <a:gd name="connsiteY2" fmla="*/ 781750 h 2442489"/>
              <a:gd name="connsiteX3" fmla="*/ 8892584 w 11102010"/>
              <a:gd name="connsiteY3" fmla="*/ 1599921 h 2442489"/>
              <a:gd name="connsiteX4" fmla="*/ 11068302 w 11102010"/>
              <a:gd name="connsiteY4" fmla="*/ 1311856 h 2442489"/>
              <a:gd name="connsiteX5" fmla="*/ 11028099 w 11102010"/>
              <a:gd name="connsiteY5" fmla="*/ 2071605 h 2442489"/>
              <a:gd name="connsiteX6" fmla="*/ 9545538 w 11102010"/>
              <a:gd name="connsiteY6" fmla="*/ 2143767 h 2442489"/>
              <a:gd name="connsiteX7" fmla="*/ 8110795 w 11102010"/>
              <a:gd name="connsiteY7" fmla="*/ 2149330 h 2442489"/>
              <a:gd name="connsiteX8" fmla="*/ 7364443 w 11102010"/>
              <a:gd name="connsiteY8" fmla="*/ 2147052 h 2442489"/>
              <a:gd name="connsiteX9" fmla="*/ 6376915 w 11102010"/>
              <a:gd name="connsiteY9" fmla="*/ 2198763 h 2442489"/>
              <a:gd name="connsiteX10" fmla="*/ 5202175 w 11102010"/>
              <a:gd name="connsiteY10" fmla="*/ 2150424 h 2442489"/>
              <a:gd name="connsiteX11" fmla="*/ 3831793 w 11102010"/>
              <a:gd name="connsiteY11" fmla="*/ 2138245 h 2442489"/>
              <a:gd name="connsiteX12" fmla="*/ 1743514 w 11102010"/>
              <a:gd name="connsiteY12" fmla="*/ 2172867 h 2442489"/>
              <a:gd name="connsiteX13" fmla="*/ 3806 w 11102010"/>
              <a:gd name="connsiteY13" fmla="*/ 2165465 h 2442489"/>
              <a:gd name="connsiteX14" fmla="*/ 8042 w 11102010"/>
              <a:gd name="connsiteY14" fmla="*/ 85235 h 2442489"/>
              <a:gd name="connsiteX0" fmla="*/ 8042 w 11098617"/>
              <a:gd name="connsiteY0" fmla="*/ 85235 h 2442489"/>
              <a:gd name="connsiteX1" fmla="*/ 1984370 w 11098617"/>
              <a:gd name="connsiteY1" fmla="*/ 564704 h 2442489"/>
              <a:gd name="connsiteX2" fmla="*/ 4025712 w 11098617"/>
              <a:gd name="connsiteY2" fmla="*/ 781750 h 2442489"/>
              <a:gd name="connsiteX3" fmla="*/ 8892584 w 11098617"/>
              <a:gd name="connsiteY3" fmla="*/ 1599921 h 2442489"/>
              <a:gd name="connsiteX4" fmla="*/ 11068302 w 11098617"/>
              <a:gd name="connsiteY4" fmla="*/ 1311856 h 2442489"/>
              <a:gd name="connsiteX5" fmla="*/ 11028099 w 11098617"/>
              <a:gd name="connsiteY5" fmla="*/ 2071605 h 2442489"/>
              <a:gd name="connsiteX6" fmla="*/ 9545538 w 11098617"/>
              <a:gd name="connsiteY6" fmla="*/ 2143767 h 2442489"/>
              <a:gd name="connsiteX7" fmla="*/ 8110795 w 11098617"/>
              <a:gd name="connsiteY7" fmla="*/ 2149330 h 2442489"/>
              <a:gd name="connsiteX8" fmla="*/ 7364443 w 11098617"/>
              <a:gd name="connsiteY8" fmla="*/ 2147052 h 2442489"/>
              <a:gd name="connsiteX9" fmla="*/ 6376915 w 11098617"/>
              <a:gd name="connsiteY9" fmla="*/ 2198763 h 2442489"/>
              <a:gd name="connsiteX10" fmla="*/ 5202175 w 11098617"/>
              <a:gd name="connsiteY10" fmla="*/ 2150424 h 2442489"/>
              <a:gd name="connsiteX11" fmla="*/ 3831793 w 11098617"/>
              <a:gd name="connsiteY11" fmla="*/ 2138245 h 2442489"/>
              <a:gd name="connsiteX12" fmla="*/ 1743514 w 11098617"/>
              <a:gd name="connsiteY12" fmla="*/ 2172867 h 2442489"/>
              <a:gd name="connsiteX13" fmla="*/ 3806 w 11098617"/>
              <a:gd name="connsiteY13" fmla="*/ 2165465 h 2442489"/>
              <a:gd name="connsiteX14" fmla="*/ 8042 w 11098617"/>
              <a:gd name="connsiteY14" fmla="*/ 85235 h 2442489"/>
              <a:gd name="connsiteX0" fmla="*/ 8042 w 11080164"/>
              <a:gd name="connsiteY0" fmla="*/ 85235 h 2442489"/>
              <a:gd name="connsiteX1" fmla="*/ 1984370 w 11080164"/>
              <a:gd name="connsiteY1" fmla="*/ 564704 h 2442489"/>
              <a:gd name="connsiteX2" fmla="*/ 4025712 w 11080164"/>
              <a:gd name="connsiteY2" fmla="*/ 781750 h 2442489"/>
              <a:gd name="connsiteX3" fmla="*/ 8892584 w 11080164"/>
              <a:gd name="connsiteY3" fmla="*/ 1599921 h 2442489"/>
              <a:gd name="connsiteX4" fmla="*/ 11004860 w 11080164"/>
              <a:gd name="connsiteY4" fmla="*/ 1376402 h 2442489"/>
              <a:gd name="connsiteX5" fmla="*/ 11028099 w 11080164"/>
              <a:gd name="connsiteY5" fmla="*/ 2071605 h 2442489"/>
              <a:gd name="connsiteX6" fmla="*/ 9545538 w 11080164"/>
              <a:gd name="connsiteY6" fmla="*/ 2143767 h 2442489"/>
              <a:gd name="connsiteX7" fmla="*/ 8110795 w 11080164"/>
              <a:gd name="connsiteY7" fmla="*/ 2149330 h 2442489"/>
              <a:gd name="connsiteX8" fmla="*/ 7364443 w 11080164"/>
              <a:gd name="connsiteY8" fmla="*/ 2147052 h 2442489"/>
              <a:gd name="connsiteX9" fmla="*/ 6376915 w 11080164"/>
              <a:gd name="connsiteY9" fmla="*/ 2198763 h 2442489"/>
              <a:gd name="connsiteX10" fmla="*/ 5202175 w 11080164"/>
              <a:gd name="connsiteY10" fmla="*/ 2150424 h 2442489"/>
              <a:gd name="connsiteX11" fmla="*/ 3831793 w 11080164"/>
              <a:gd name="connsiteY11" fmla="*/ 2138245 h 2442489"/>
              <a:gd name="connsiteX12" fmla="*/ 1743514 w 11080164"/>
              <a:gd name="connsiteY12" fmla="*/ 2172867 h 2442489"/>
              <a:gd name="connsiteX13" fmla="*/ 3806 w 11080164"/>
              <a:gd name="connsiteY13" fmla="*/ 2165465 h 2442489"/>
              <a:gd name="connsiteX14" fmla="*/ 8042 w 11080164"/>
              <a:gd name="connsiteY14" fmla="*/ 85235 h 2442489"/>
              <a:gd name="connsiteX0" fmla="*/ 8042 w 11102979"/>
              <a:gd name="connsiteY0" fmla="*/ 85235 h 2442489"/>
              <a:gd name="connsiteX1" fmla="*/ 1984370 w 11102979"/>
              <a:gd name="connsiteY1" fmla="*/ 564704 h 2442489"/>
              <a:gd name="connsiteX2" fmla="*/ 4025712 w 11102979"/>
              <a:gd name="connsiteY2" fmla="*/ 781750 h 2442489"/>
              <a:gd name="connsiteX3" fmla="*/ 8892584 w 11102979"/>
              <a:gd name="connsiteY3" fmla="*/ 1599921 h 2442489"/>
              <a:gd name="connsiteX4" fmla="*/ 11078876 w 11102979"/>
              <a:gd name="connsiteY4" fmla="*/ 1408675 h 2442489"/>
              <a:gd name="connsiteX5" fmla="*/ 11028099 w 11102979"/>
              <a:gd name="connsiteY5" fmla="*/ 2071605 h 2442489"/>
              <a:gd name="connsiteX6" fmla="*/ 9545538 w 11102979"/>
              <a:gd name="connsiteY6" fmla="*/ 2143767 h 2442489"/>
              <a:gd name="connsiteX7" fmla="*/ 8110795 w 11102979"/>
              <a:gd name="connsiteY7" fmla="*/ 2149330 h 2442489"/>
              <a:gd name="connsiteX8" fmla="*/ 7364443 w 11102979"/>
              <a:gd name="connsiteY8" fmla="*/ 2147052 h 2442489"/>
              <a:gd name="connsiteX9" fmla="*/ 6376915 w 11102979"/>
              <a:gd name="connsiteY9" fmla="*/ 2198763 h 2442489"/>
              <a:gd name="connsiteX10" fmla="*/ 5202175 w 11102979"/>
              <a:gd name="connsiteY10" fmla="*/ 2150424 h 2442489"/>
              <a:gd name="connsiteX11" fmla="*/ 3831793 w 11102979"/>
              <a:gd name="connsiteY11" fmla="*/ 2138245 h 2442489"/>
              <a:gd name="connsiteX12" fmla="*/ 1743514 w 11102979"/>
              <a:gd name="connsiteY12" fmla="*/ 2172867 h 2442489"/>
              <a:gd name="connsiteX13" fmla="*/ 3806 w 11102979"/>
              <a:gd name="connsiteY13" fmla="*/ 2165465 h 2442489"/>
              <a:gd name="connsiteX14" fmla="*/ 8042 w 11102979"/>
              <a:gd name="connsiteY14" fmla="*/ 85235 h 2442489"/>
              <a:gd name="connsiteX0" fmla="*/ 0 w 11116085"/>
              <a:gd name="connsiteY0" fmla="*/ 254080 h 2256332"/>
              <a:gd name="connsiteX1" fmla="*/ 1997476 w 11116085"/>
              <a:gd name="connsiteY1" fmla="*/ 378547 h 2256332"/>
              <a:gd name="connsiteX2" fmla="*/ 4038818 w 11116085"/>
              <a:gd name="connsiteY2" fmla="*/ 595593 h 2256332"/>
              <a:gd name="connsiteX3" fmla="*/ 8905690 w 11116085"/>
              <a:gd name="connsiteY3" fmla="*/ 1413764 h 2256332"/>
              <a:gd name="connsiteX4" fmla="*/ 11091982 w 11116085"/>
              <a:gd name="connsiteY4" fmla="*/ 1222518 h 2256332"/>
              <a:gd name="connsiteX5" fmla="*/ 11041205 w 11116085"/>
              <a:gd name="connsiteY5" fmla="*/ 1885448 h 2256332"/>
              <a:gd name="connsiteX6" fmla="*/ 9558644 w 11116085"/>
              <a:gd name="connsiteY6" fmla="*/ 1957610 h 2256332"/>
              <a:gd name="connsiteX7" fmla="*/ 8123901 w 11116085"/>
              <a:gd name="connsiteY7" fmla="*/ 1963173 h 2256332"/>
              <a:gd name="connsiteX8" fmla="*/ 7377549 w 11116085"/>
              <a:gd name="connsiteY8" fmla="*/ 1960895 h 2256332"/>
              <a:gd name="connsiteX9" fmla="*/ 6390021 w 11116085"/>
              <a:gd name="connsiteY9" fmla="*/ 2012606 h 2256332"/>
              <a:gd name="connsiteX10" fmla="*/ 5215281 w 11116085"/>
              <a:gd name="connsiteY10" fmla="*/ 1964267 h 2256332"/>
              <a:gd name="connsiteX11" fmla="*/ 3844899 w 11116085"/>
              <a:gd name="connsiteY11" fmla="*/ 1952088 h 2256332"/>
              <a:gd name="connsiteX12" fmla="*/ 1756620 w 11116085"/>
              <a:gd name="connsiteY12" fmla="*/ 1986710 h 2256332"/>
              <a:gd name="connsiteX13" fmla="*/ 16912 w 11116085"/>
              <a:gd name="connsiteY13" fmla="*/ 1979308 h 2256332"/>
              <a:gd name="connsiteX14" fmla="*/ 0 w 11116085"/>
              <a:gd name="connsiteY14" fmla="*/ 254080 h 2256332"/>
              <a:gd name="connsiteX0" fmla="*/ 0 w 11091982"/>
              <a:gd name="connsiteY0" fmla="*/ 254080 h 2256332"/>
              <a:gd name="connsiteX1" fmla="*/ 1997476 w 11091982"/>
              <a:gd name="connsiteY1" fmla="*/ 378547 h 2256332"/>
              <a:gd name="connsiteX2" fmla="*/ 4038818 w 11091982"/>
              <a:gd name="connsiteY2" fmla="*/ 595593 h 2256332"/>
              <a:gd name="connsiteX3" fmla="*/ 8905690 w 11091982"/>
              <a:gd name="connsiteY3" fmla="*/ 1413764 h 2256332"/>
              <a:gd name="connsiteX4" fmla="*/ 11091982 w 11091982"/>
              <a:gd name="connsiteY4" fmla="*/ 1222518 h 2256332"/>
              <a:gd name="connsiteX5" fmla="*/ 11041205 w 11091982"/>
              <a:gd name="connsiteY5" fmla="*/ 1885448 h 2256332"/>
              <a:gd name="connsiteX6" fmla="*/ 9558644 w 11091982"/>
              <a:gd name="connsiteY6" fmla="*/ 1957610 h 2256332"/>
              <a:gd name="connsiteX7" fmla="*/ 8123901 w 11091982"/>
              <a:gd name="connsiteY7" fmla="*/ 1963173 h 2256332"/>
              <a:gd name="connsiteX8" fmla="*/ 7377549 w 11091982"/>
              <a:gd name="connsiteY8" fmla="*/ 1960895 h 2256332"/>
              <a:gd name="connsiteX9" fmla="*/ 6390021 w 11091982"/>
              <a:gd name="connsiteY9" fmla="*/ 2012606 h 2256332"/>
              <a:gd name="connsiteX10" fmla="*/ 5215281 w 11091982"/>
              <a:gd name="connsiteY10" fmla="*/ 1964267 h 2256332"/>
              <a:gd name="connsiteX11" fmla="*/ 3844899 w 11091982"/>
              <a:gd name="connsiteY11" fmla="*/ 1952088 h 2256332"/>
              <a:gd name="connsiteX12" fmla="*/ 1756620 w 11091982"/>
              <a:gd name="connsiteY12" fmla="*/ 1986710 h 2256332"/>
              <a:gd name="connsiteX13" fmla="*/ 16912 w 11091982"/>
              <a:gd name="connsiteY13" fmla="*/ 1979308 h 2256332"/>
              <a:gd name="connsiteX14" fmla="*/ 0 w 11091982"/>
              <a:gd name="connsiteY14" fmla="*/ 254080 h 2256332"/>
              <a:gd name="connsiteX0" fmla="*/ 0 w 11049688"/>
              <a:gd name="connsiteY0" fmla="*/ 254080 h 2256332"/>
              <a:gd name="connsiteX1" fmla="*/ 1997476 w 11049688"/>
              <a:gd name="connsiteY1" fmla="*/ 378547 h 2256332"/>
              <a:gd name="connsiteX2" fmla="*/ 4038818 w 11049688"/>
              <a:gd name="connsiteY2" fmla="*/ 595593 h 2256332"/>
              <a:gd name="connsiteX3" fmla="*/ 8905690 w 11049688"/>
              <a:gd name="connsiteY3" fmla="*/ 1413764 h 2256332"/>
              <a:gd name="connsiteX4" fmla="*/ 11049688 w 11049688"/>
              <a:gd name="connsiteY4" fmla="*/ 1222518 h 2256332"/>
              <a:gd name="connsiteX5" fmla="*/ 11041205 w 11049688"/>
              <a:gd name="connsiteY5" fmla="*/ 1885448 h 2256332"/>
              <a:gd name="connsiteX6" fmla="*/ 9558644 w 11049688"/>
              <a:gd name="connsiteY6" fmla="*/ 1957610 h 2256332"/>
              <a:gd name="connsiteX7" fmla="*/ 8123901 w 11049688"/>
              <a:gd name="connsiteY7" fmla="*/ 1963173 h 2256332"/>
              <a:gd name="connsiteX8" fmla="*/ 7377549 w 11049688"/>
              <a:gd name="connsiteY8" fmla="*/ 1960895 h 2256332"/>
              <a:gd name="connsiteX9" fmla="*/ 6390021 w 11049688"/>
              <a:gd name="connsiteY9" fmla="*/ 2012606 h 2256332"/>
              <a:gd name="connsiteX10" fmla="*/ 5215281 w 11049688"/>
              <a:gd name="connsiteY10" fmla="*/ 1964267 h 2256332"/>
              <a:gd name="connsiteX11" fmla="*/ 3844899 w 11049688"/>
              <a:gd name="connsiteY11" fmla="*/ 1952088 h 2256332"/>
              <a:gd name="connsiteX12" fmla="*/ 1756620 w 11049688"/>
              <a:gd name="connsiteY12" fmla="*/ 1986710 h 2256332"/>
              <a:gd name="connsiteX13" fmla="*/ 16912 w 11049688"/>
              <a:gd name="connsiteY13" fmla="*/ 1979308 h 2256332"/>
              <a:gd name="connsiteX14" fmla="*/ 0 w 11049688"/>
              <a:gd name="connsiteY14" fmla="*/ 254080 h 225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49688" h="2256332">
                <a:moveTo>
                  <a:pt x="0" y="254080"/>
                </a:moveTo>
                <a:cubicBezTo>
                  <a:pt x="511783" y="43390"/>
                  <a:pt x="1811610" y="-124234"/>
                  <a:pt x="1997476" y="378547"/>
                </a:cubicBezTo>
                <a:cubicBezTo>
                  <a:pt x="2154110" y="-127529"/>
                  <a:pt x="3776826" y="-192700"/>
                  <a:pt x="4038818" y="595593"/>
                </a:cubicBezTo>
                <a:cubicBezTo>
                  <a:pt x="5307038" y="-214327"/>
                  <a:pt x="8473223" y="580977"/>
                  <a:pt x="8905690" y="1413764"/>
                </a:cubicBezTo>
                <a:cubicBezTo>
                  <a:pt x="9363582" y="857302"/>
                  <a:pt x="10445897" y="970371"/>
                  <a:pt x="11049688" y="1222518"/>
                </a:cubicBezTo>
                <a:lnTo>
                  <a:pt x="11041205" y="1885448"/>
                </a:lnTo>
                <a:cubicBezTo>
                  <a:pt x="10825929" y="2253213"/>
                  <a:pt x="9719595" y="2306061"/>
                  <a:pt x="9558644" y="1957610"/>
                </a:cubicBezTo>
                <a:cubicBezTo>
                  <a:pt x="9299839" y="2308608"/>
                  <a:pt x="8252473" y="2310801"/>
                  <a:pt x="8123901" y="1963173"/>
                </a:cubicBezTo>
                <a:cubicBezTo>
                  <a:pt x="7995455" y="2285770"/>
                  <a:pt x="7477290" y="2218101"/>
                  <a:pt x="7377549" y="1960895"/>
                </a:cubicBezTo>
                <a:cubicBezTo>
                  <a:pt x="7269488" y="2251574"/>
                  <a:pt x="6621096" y="2354263"/>
                  <a:pt x="6390021" y="2012606"/>
                </a:cubicBezTo>
                <a:cubicBezTo>
                  <a:pt x="6283990" y="2310239"/>
                  <a:pt x="5507981" y="2380850"/>
                  <a:pt x="5215281" y="1964267"/>
                </a:cubicBezTo>
                <a:cubicBezTo>
                  <a:pt x="5076211" y="2310964"/>
                  <a:pt x="3918961" y="2314324"/>
                  <a:pt x="3844899" y="1952088"/>
                </a:cubicBezTo>
                <a:cubicBezTo>
                  <a:pt x="3565904" y="2330297"/>
                  <a:pt x="2007293" y="2356642"/>
                  <a:pt x="1756620" y="1986710"/>
                </a:cubicBezTo>
                <a:cubicBezTo>
                  <a:pt x="1299891" y="2378535"/>
                  <a:pt x="218421" y="2251047"/>
                  <a:pt x="16912" y="1979308"/>
                </a:cubicBezTo>
                <a:cubicBezTo>
                  <a:pt x="2222" y="1241016"/>
                  <a:pt x="14690" y="992372"/>
                  <a:pt x="0" y="25408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grpSp>
        <p:nvGrpSpPr>
          <p:cNvPr id="5" name="Group 11"/>
          <p:cNvGrpSpPr>
            <a:grpSpLocks/>
          </p:cNvGrpSpPr>
          <p:nvPr/>
        </p:nvGrpSpPr>
        <p:grpSpPr bwMode="auto">
          <a:xfrm>
            <a:off x="357189" y="289323"/>
            <a:ext cx="4184650" cy="4004072"/>
            <a:chOff x="1855788" y="306388"/>
            <a:chExt cx="8470900" cy="6237288"/>
          </a:xfrm>
        </p:grpSpPr>
        <p:sp>
          <p:nvSpPr>
            <p:cNvPr id="6" name="Freeform 5"/>
            <p:cNvSpPr>
              <a:spLocks/>
            </p:cNvSpPr>
            <p:nvPr/>
          </p:nvSpPr>
          <p:spPr bwMode="auto">
            <a:xfrm>
              <a:off x="1855788" y="306388"/>
              <a:ext cx="8470900" cy="6237288"/>
            </a:xfrm>
            <a:custGeom>
              <a:avLst/>
              <a:gdLst>
                <a:gd name="T0" fmla="*/ 330425 w 2256"/>
                <a:gd name="T1" fmla="*/ 2476128 h 1660"/>
                <a:gd name="T2" fmla="*/ 315406 w 2256"/>
                <a:gd name="T3" fmla="*/ 5414417 h 1660"/>
                <a:gd name="T4" fmla="*/ 183987 w 2256"/>
                <a:gd name="T5" fmla="*/ 6034388 h 1660"/>
                <a:gd name="T6" fmla="*/ 826063 w 2256"/>
                <a:gd name="T7" fmla="*/ 5932938 h 1660"/>
                <a:gd name="T8" fmla="*/ 3202871 w 2256"/>
                <a:gd name="T9" fmla="*/ 5993057 h 1660"/>
                <a:gd name="T10" fmla="*/ 7686140 w 2256"/>
                <a:gd name="T11" fmla="*/ 5966755 h 1660"/>
                <a:gd name="T12" fmla="*/ 8294423 w 2256"/>
                <a:gd name="T13" fmla="*/ 6034388 h 1660"/>
                <a:gd name="T14" fmla="*/ 8151739 w 2256"/>
                <a:gd name="T15" fmla="*/ 5376843 h 1660"/>
                <a:gd name="T16" fmla="*/ 8166759 w 2256"/>
                <a:gd name="T17" fmla="*/ 2457341 h 1660"/>
                <a:gd name="T18" fmla="*/ 8144230 w 2256"/>
                <a:gd name="T19" fmla="*/ 815356 h 1660"/>
                <a:gd name="T20" fmla="*/ 8294423 w 2256"/>
                <a:gd name="T21" fmla="*/ 214172 h 1660"/>
                <a:gd name="T22" fmla="*/ 7663611 w 2256"/>
                <a:gd name="T23" fmla="*/ 349438 h 1660"/>
                <a:gd name="T24" fmla="*/ 3146549 w 2256"/>
                <a:gd name="T25" fmla="*/ 278048 h 1660"/>
                <a:gd name="T26" fmla="*/ 856102 w 2256"/>
                <a:gd name="T27" fmla="*/ 353196 h 1660"/>
                <a:gd name="T28" fmla="*/ 183987 w 2256"/>
                <a:gd name="T29" fmla="*/ 214172 h 1660"/>
                <a:gd name="T30" fmla="*/ 352954 w 2256"/>
                <a:gd name="T31" fmla="*/ 901777 h 1660"/>
                <a:gd name="T32" fmla="*/ 330425 w 2256"/>
                <a:gd name="T33" fmla="*/ 2476128 h 16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56" h="1660">
                  <a:moveTo>
                    <a:pt x="88" y="659"/>
                  </a:moveTo>
                  <a:cubicBezTo>
                    <a:pt x="91" y="791"/>
                    <a:pt x="79" y="1357"/>
                    <a:pt x="84" y="1441"/>
                  </a:cubicBezTo>
                  <a:cubicBezTo>
                    <a:pt x="40" y="1477"/>
                    <a:pt x="6" y="1557"/>
                    <a:pt x="49" y="1606"/>
                  </a:cubicBezTo>
                  <a:cubicBezTo>
                    <a:pt x="97" y="1660"/>
                    <a:pt x="156" y="1648"/>
                    <a:pt x="220" y="1579"/>
                  </a:cubicBezTo>
                  <a:cubicBezTo>
                    <a:pt x="393" y="1609"/>
                    <a:pt x="710" y="1598"/>
                    <a:pt x="853" y="1595"/>
                  </a:cubicBezTo>
                  <a:cubicBezTo>
                    <a:pt x="998" y="1593"/>
                    <a:pt x="1906" y="1615"/>
                    <a:pt x="2047" y="1588"/>
                  </a:cubicBezTo>
                  <a:cubicBezTo>
                    <a:pt x="2108" y="1649"/>
                    <a:pt x="2164" y="1658"/>
                    <a:pt x="2209" y="1606"/>
                  </a:cubicBezTo>
                  <a:cubicBezTo>
                    <a:pt x="2256" y="1553"/>
                    <a:pt x="2208" y="1476"/>
                    <a:pt x="2171" y="1431"/>
                  </a:cubicBezTo>
                  <a:cubicBezTo>
                    <a:pt x="2181" y="1352"/>
                    <a:pt x="2175" y="793"/>
                    <a:pt x="2175" y="654"/>
                  </a:cubicBezTo>
                  <a:cubicBezTo>
                    <a:pt x="2175" y="510"/>
                    <a:pt x="2181" y="330"/>
                    <a:pt x="2169" y="217"/>
                  </a:cubicBezTo>
                  <a:cubicBezTo>
                    <a:pt x="2215" y="183"/>
                    <a:pt x="2254" y="108"/>
                    <a:pt x="2209" y="57"/>
                  </a:cubicBezTo>
                  <a:cubicBezTo>
                    <a:pt x="2160" y="1"/>
                    <a:pt x="2093" y="13"/>
                    <a:pt x="2041" y="93"/>
                  </a:cubicBezTo>
                  <a:cubicBezTo>
                    <a:pt x="1910" y="77"/>
                    <a:pt x="1079" y="73"/>
                    <a:pt x="838" y="74"/>
                  </a:cubicBezTo>
                  <a:cubicBezTo>
                    <a:pt x="582" y="74"/>
                    <a:pt x="364" y="70"/>
                    <a:pt x="228" y="94"/>
                  </a:cubicBezTo>
                  <a:cubicBezTo>
                    <a:pt x="161" y="16"/>
                    <a:pt x="99" y="0"/>
                    <a:pt x="49" y="57"/>
                  </a:cubicBezTo>
                  <a:cubicBezTo>
                    <a:pt x="0" y="114"/>
                    <a:pt x="58" y="197"/>
                    <a:pt x="94" y="240"/>
                  </a:cubicBezTo>
                  <a:cubicBezTo>
                    <a:pt x="81" y="346"/>
                    <a:pt x="85" y="505"/>
                    <a:pt x="88" y="65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7" name="Freeform 6"/>
            <p:cNvSpPr>
              <a:spLocks/>
            </p:cNvSpPr>
            <p:nvPr/>
          </p:nvSpPr>
          <p:spPr bwMode="auto">
            <a:xfrm>
              <a:off x="1946276" y="363538"/>
              <a:ext cx="8315324" cy="6122987"/>
            </a:xfrm>
            <a:custGeom>
              <a:avLst/>
              <a:gdLst>
                <a:gd name="T0" fmla="*/ 341623 w 2215"/>
                <a:gd name="T1" fmla="*/ 2490516 h 1630"/>
                <a:gd name="T2" fmla="*/ 349131 w 2215"/>
                <a:gd name="T3" fmla="*/ 5424290 h 1630"/>
                <a:gd name="T4" fmla="*/ 180197 w 2215"/>
                <a:gd name="T5" fmla="*/ 5905114 h 1630"/>
                <a:gd name="T6" fmla="*/ 653213 w 2215"/>
                <a:gd name="T7" fmla="*/ 5781152 h 1630"/>
                <a:gd name="T8" fmla="*/ 3104638 w 2215"/>
                <a:gd name="T9" fmla="*/ 5856280 h 1630"/>
                <a:gd name="T10" fmla="*/ 7639587 w 2215"/>
                <a:gd name="T11" fmla="*/ 5781152 h 1630"/>
                <a:gd name="T12" fmla="*/ 8161406 w 2215"/>
                <a:gd name="T13" fmla="*/ 5920140 h 1630"/>
                <a:gd name="T14" fmla="*/ 7984963 w 2215"/>
                <a:gd name="T15" fmla="*/ 5409265 h 1630"/>
                <a:gd name="T16" fmla="*/ 7951177 w 2215"/>
                <a:gd name="T17" fmla="*/ 2445438 h 1630"/>
                <a:gd name="T18" fmla="*/ 7988718 w 2215"/>
                <a:gd name="T19" fmla="*/ 736261 h 1630"/>
                <a:gd name="T20" fmla="*/ 8153898 w 2215"/>
                <a:gd name="T21" fmla="*/ 206604 h 1630"/>
                <a:gd name="T22" fmla="*/ 7635833 w 2215"/>
                <a:gd name="T23" fmla="*/ 379400 h 1630"/>
                <a:gd name="T24" fmla="*/ 3048326 w 2215"/>
                <a:gd name="T25" fmla="*/ 341835 h 1630"/>
                <a:gd name="T26" fmla="*/ 724541 w 2215"/>
                <a:gd name="T27" fmla="*/ 379400 h 1630"/>
                <a:gd name="T28" fmla="*/ 180197 w 2215"/>
                <a:gd name="T29" fmla="*/ 214117 h 1630"/>
                <a:gd name="T30" fmla="*/ 382918 w 2215"/>
                <a:gd name="T31" fmla="*/ 770069 h 1630"/>
                <a:gd name="T32" fmla="*/ 341623 w 2215"/>
                <a:gd name="T33" fmla="*/ 2490516 h 16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15" h="1630">
                  <a:moveTo>
                    <a:pt x="91" y="663"/>
                  </a:moveTo>
                  <a:cubicBezTo>
                    <a:pt x="94" y="805"/>
                    <a:pt x="86" y="1339"/>
                    <a:pt x="93" y="1444"/>
                  </a:cubicBezTo>
                  <a:cubicBezTo>
                    <a:pt x="71" y="1453"/>
                    <a:pt x="11" y="1520"/>
                    <a:pt x="48" y="1572"/>
                  </a:cubicBezTo>
                  <a:cubicBezTo>
                    <a:pt x="88" y="1630"/>
                    <a:pt x="150" y="1584"/>
                    <a:pt x="174" y="1539"/>
                  </a:cubicBezTo>
                  <a:cubicBezTo>
                    <a:pt x="343" y="1568"/>
                    <a:pt x="687" y="1561"/>
                    <a:pt x="827" y="1559"/>
                  </a:cubicBezTo>
                  <a:cubicBezTo>
                    <a:pt x="968" y="1557"/>
                    <a:pt x="1898" y="1566"/>
                    <a:pt x="2035" y="1539"/>
                  </a:cubicBezTo>
                  <a:cubicBezTo>
                    <a:pt x="2074" y="1597"/>
                    <a:pt x="2127" y="1624"/>
                    <a:pt x="2174" y="1576"/>
                  </a:cubicBezTo>
                  <a:cubicBezTo>
                    <a:pt x="2198" y="1550"/>
                    <a:pt x="2188" y="1472"/>
                    <a:pt x="2127" y="1440"/>
                  </a:cubicBezTo>
                  <a:cubicBezTo>
                    <a:pt x="2139" y="1375"/>
                    <a:pt x="2118" y="785"/>
                    <a:pt x="2118" y="651"/>
                  </a:cubicBezTo>
                  <a:cubicBezTo>
                    <a:pt x="2118" y="512"/>
                    <a:pt x="2141" y="304"/>
                    <a:pt x="2128" y="196"/>
                  </a:cubicBezTo>
                  <a:cubicBezTo>
                    <a:pt x="2177" y="165"/>
                    <a:pt x="2215" y="104"/>
                    <a:pt x="2172" y="55"/>
                  </a:cubicBezTo>
                  <a:cubicBezTo>
                    <a:pt x="2123" y="0"/>
                    <a:pt x="2063" y="31"/>
                    <a:pt x="2034" y="101"/>
                  </a:cubicBezTo>
                  <a:cubicBezTo>
                    <a:pt x="1906" y="86"/>
                    <a:pt x="1047" y="91"/>
                    <a:pt x="812" y="91"/>
                  </a:cubicBezTo>
                  <a:cubicBezTo>
                    <a:pt x="563" y="92"/>
                    <a:pt x="325" y="79"/>
                    <a:pt x="193" y="101"/>
                  </a:cubicBezTo>
                  <a:cubicBezTo>
                    <a:pt x="162" y="60"/>
                    <a:pt x="97" y="2"/>
                    <a:pt x="48" y="57"/>
                  </a:cubicBezTo>
                  <a:cubicBezTo>
                    <a:pt x="0" y="111"/>
                    <a:pt x="64" y="188"/>
                    <a:pt x="102" y="205"/>
                  </a:cubicBezTo>
                  <a:cubicBezTo>
                    <a:pt x="89" y="307"/>
                    <a:pt x="88" y="514"/>
                    <a:pt x="91" y="6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8" name="Oval 7"/>
            <p:cNvSpPr>
              <a:spLocks noChangeArrowheads="1"/>
            </p:cNvSpPr>
            <p:nvPr/>
          </p:nvSpPr>
          <p:spPr bwMode="auto">
            <a:xfrm>
              <a:off x="9739907" y="634382"/>
              <a:ext cx="241538" cy="288011"/>
            </a:xfrm>
            <a:custGeom>
              <a:avLst/>
              <a:gdLst>
                <a:gd name="T0" fmla="*/ 213595 w 206251"/>
                <a:gd name="T1" fmla="*/ 3944 h 245935"/>
                <a:gd name="T2" fmla="*/ 20578 w 206251"/>
                <a:gd name="T3" fmla="*/ 274761 h 245935"/>
                <a:gd name="T4" fmla="*/ 213595 w 206251"/>
                <a:gd name="T5" fmla="*/ 3944 h 245935"/>
                <a:gd name="T6" fmla="*/ 0 60000 65536"/>
                <a:gd name="T7" fmla="*/ 0 60000 65536"/>
                <a:gd name="T8" fmla="*/ 0 60000 65536"/>
              </a:gdLst>
              <a:ahLst/>
              <a:cxnLst>
                <a:cxn ang="T6">
                  <a:pos x="T0" y="T1"/>
                </a:cxn>
                <a:cxn ang="T7">
                  <a:pos x="T2" y="T3"/>
                </a:cxn>
                <a:cxn ang="T8">
                  <a:pos x="T4" y="T5"/>
                </a:cxn>
              </a:cxnLst>
              <a:rect l="0" t="0" r="r" b="b"/>
              <a:pathLst>
                <a:path w="206251" h="245935">
                  <a:moveTo>
                    <a:pt x="182390" y="3368"/>
                  </a:moveTo>
                  <a:cubicBezTo>
                    <a:pt x="273830" y="87188"/>
                    <a:pt x="77172" y="296663"/>
                    <a:pt x="17572" y="234621"/>
                  </a:cubicBezTo>
                  <a:cubicBezTo>
                    <a:pt x="-49155" y="184969"/>
                    <a:pt x="89097" y="-29276"/>
                    <a:pt x="182390" y="33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9" name="Oval 8"/>
            <p:cNvSpPr>
              <a:spLocks noChangeArrowheads="1"/>
            </p:cNvSpPr>
            <p:nvPr/>
          </p:nvSpPr>
          <p:spPr bwMode="auto">
            <a:xfrm>
              <a:off x="9729413" y="5945066"/>
              <a:ext cx="245139" cy="258610"/>
            </a:xfrm>
            <a:custGeom>
              <a:avLst/>
              <a:gdLst>
                <a:gd name="T0" fmla="*/ 13209 w 209326"/>
                <a:gd name="T1" fmla="*/ 22509 h 220829"/>
                <a:gd name="T2" fmla="*/ 229381 w 209326"/>
                <a:gd name="T3" fmla="*/ 247902 h 220829"/>
                <a:gd name="T4" fmla="*/ 13209 w 209326"/>
                <a:gd name="T5" fmla="*/ 22509 h 220829"/>
                <a:gd name="T6" fmla="*/ 0 60000 65536"/>
                <a:gd name="T7" fmla="*/ 0 60000 65536"/>
                <a:gd name="T8" fmla="*/ 0 60000 65536"/>
              </a:gdLst>
              <a:ahLst/>
              <a:cxnLst>
                <a:cxn ang="T6">
                  <a:pos x="T0" y="T1"/>
                </a:cxn>
                <a:cxn ang="T7">
                  <a:pos x="T2" y="T3"/>
                </a:cxn>
                <a:cxn ang="T8">
                  <a:pos x="T4" y="T5"/>
                </a:cxn>
              </a:cxnLst>
              <a:rect l="0" t="0" r="r" b="b"/>
              <a:pathLst>
                <a:path w="209326" h="220829">
                  <a:moveTo>
                    <a:pt x="11279" y="19221"/>
                  </a:moveTo>
                  <a:cubicBezTo>
                    <a:pt x="-47587" y="103188"/>
                    <a:pt x="140436" y="260306"/>
                    <a:pt x="195870" y="211685"/>
                  </a:cubicBezTo>
                  <a:cubicBezTo>
                    <a:pt x="261271" y="149890"/>
                    <a:pt x="70145" y="-64746"/>
                    <a:pt x="11279" y="192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0" name="Oval 9"/>
            <p:cNvSpPr>
              <a:spLocks noChangeArrowheads="1"/>
            </p:cNvSpPr>
            <p:nvPr/>
          </p:nvSpPr>
          <p:spPr bwMode="auto">
            <a:xfrm>
              <a:off x="2218632" y="5924694"/>
              <a:ext cx="253724" cy="295298"/>
            </a:xfrm>
            <a:custGeom>
              <a:avLst/>
              <a:gdLst>
                <a:gd name="T0" fmla="*/ 21405 w 216657"/>
                <a:gd name="T1" fmla="*/ 271478 h 252157"/>
                <a:gd name="T2" fmla="*/ 224865 w 216657"/>
                <a:gd name="T3" fmla="*/ 16165 h 252157"/>
                <a:gd name="T4" fmla="*/ 21405 w 216657"/>
                <a:gd name="T5" fmla="*/ 271478 h 252157"/>
                <a:gd name="T6" fmla="*/ 0 60000 65536"/>
                <a:gd name="T7" fmla="*/ 0 60000 65536"/>
                <a:gd name="T8" fmla="*/ 0 60000 65536"/>
              </a:gdLst>
              <a:ahLst/>
              <a:cxnLst>
                <a:cxn ang="T6">
                  <a:pos x="T0" y="T1"/>
                </a:cxn>
                <a:cxn ang="T7">
                  <a:pos x="T2" y="T3"/>
                </a:cxn>
                <a:cxn ang="T8">
                  <a:pos x="T4" y="T5"/>
                </a:cxn>
              </a:cxnLst>
              <a:rect l="0" t="0" r="r" b="b"/>
              <a:pathLst>
                <a:path w="216657" h="252157">
                  <a:moveTo>
                    <a:pt x="18278" y="231817"/>
                  </a:moveTo>
                  <a:cubicBezTo>
                    <a:pt x="-54874" y="143906"/>
                    <a:pt x="109718" y="-53734"/>
                    <a:pt x="192014" y="13803"/>
                  </a:cubicBezTo>
                  <a:cubicBezTo>
                    <a:pt x="284674" y="99408"/>
                    <a:pt x="91430" y="319728"/>
                    <a:pt x="18278" y="2318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1" name="Oval 10"/>
            <p:cNvSpPr>
              <a:spLocks noChangeArrowheads="1"/>
            </p:cNvSpPr>
            <p:nvPr/>
          </p:nvSpPr>
          <p:spPr bwMode="auto">
            <a:xfrm>
              <a:off x="2221329" y="651402"/>
              <a:ext cx="293476" cy="314754"/>
            </a:xfrm>
            <a:custGeom>
              <a:avLst/>
              <a:gdLst>
                <a:gd name="T0" fmla="*/ 266779 w 250601"/>
                <a:gd name="T1" fmla="*/ 303811 h 268771"/>
                <a:gd name="T2" fmla="*/ 36547 w 250601"/>
                <a:gd name="T3" fmla="*/ 5665 h 268771"/>
                <a:gd name="T4" fmla="*/ 266779 w 250601"/>
                <a:gd name="T5" fmla="*/ 303811 h 268771"/>
                <a:gd name="T6" fmla="*/ 0 60000 65536"/>
                <a:gd name="T7" fmla="*/ 0 60000 65536"/>
                <a:gd name="T8" fmla="*/ 0 60000 65536"/>
              </a:gdLst>
              <a:ahLst/>
              <a:cxnLst>
                <a:cxn ang="T6">
                  <a:pos x="T0" y="T1"/>
                </a:cxn>
                <a:cxn ang="T7">
                  <a:pos x="T2" y="T3"/>
                </a:cxn>
                <a:cxn ang="T8">
                  <a:pos x="T4" y="T5"/>
                </a:cxn>
              </a:cxnLst>
              <a:rect l="0" t="0" r="r" b="b"/>
              <a:pathLst>
                <a:path w="250601" h="268771">
                  <a:moveTo>
                    <a:pt x="227804" y="259427"/>
                  </a:moveTo>
                  <a:cubicBezTo>
                    <a:pt x="83024" y="316296"/>
                    <a:pt x="-66328" y="98844"/>
                    <a:pt x="31208" y="4837"/>
                  </a:cubicBezTo>
                  <a:cubicBezTo>
                    <a:pt x="118534" y="-36812"/>
                    <a:pt x="317720" y="202558"/>
                    <a:pt x="227804" y="2594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2" name="Freeform 11"/>
            <p:cNvSpPr>
              <a:spLocks/>
            </p:cNvSpPr>
            <p:nvPr/>
          </p:nvSpPr>
          <p:spPr bwMode="auto">
            <a:xfrm>
              <a:off x="2406651" y="2928938"/>
              <a:ext cx="4763" cy="158750"/>
            </a:xfrm>
            <a:custGeom>
              <a:avLst/>
              <a:gdLst>
                <a:gd name="T0" fmla="*/ 0 w 1"/>
                <a:gd name="T1" fmla="*/ 102054 h 42"/>
                <a:gd name="T2" fmla="*/ 0 w 1"/>
                <a:gd name="T3" fmla="*/ 34018 h 42"/>
                <a:gd name="T4" fmla="*/ 0 w 1"/>
                <a:gd name="T5" fmla="*/ 102054 h 42"/>
                <a:gd name="T6" fmla="*/ 0 60000 65536"/>
                <a:gd name="T7" fmla="*/ 0 60000 65536"/>
                <a:gd name="T8" fmla="*/ 0 60000 65536"/>
              </a:gdLst>
              <a:ahLst/>
              <a:cxnLst>
                <a:cxn ang="T6">
                  <a:pos x="T0" y="T1"/>
                </a:cxn>
                <a:cxn ang="T7">
                  <a:pos x="T2" y="T3"/>
                </a:cxn>
                <a:cxn ang="T8">
                  <a:pos x="T4" y="T5"/>
                </a:cxn>
              </a:cxnLst>
              <a:rect l="0" t="0" r="r" b="b"/>
              <a:pathLst>
                <a:path w="1" h="42">
                  <a:moveTo>
                    <a:pt x="0" y="27"/>
                  </a:moveTo>
                  <a:cubicBezTo>
                    <a:pt x="0" y="0"/>
                    <a:pt x="0" y="42"/>
                    <a:pt x="0" y="9"/>
                  </a:cubicBezTo>
                  <a:cubicBezTo>
                    <a:pt x="0" y="13"/>
                    <a:pt x="1" y="18"/>
                    <a:pt x="0" y="2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3" name="Freeform 12"/>
            <p:cNvSpPr>
              <a:spLocks/>
            </p:cNvSpPr>
            <p:nvPr/>
          </p:nvSpPr>
          <p:spPr bwMode="auto">
            <a:xfrm>
              <a:off x="2103438" y="536576"/>
              <a:ext cx="7986713" cy="5778500"/>
            </a:xfrm>
            <a:custGeom>
              <a:avLst/>
              <a:gdLst>
                <a:gd name="T0" fmla="*/ 15020 w 2127"/>
                <a:gd name="T1" fmla="*/ 289301 h 1538"/>
                <a:gd name="T2" fmla="*/ 461855 w 2127"/>
                <a:gd name="T3" fmla="*/ 281786 h 1538"/>
                <a:gd name="T4" fmla="*/ 1374300 w 2127"/>
                <a:gd name="T5" fmla="*/ 244215 h 1538"/>
                <a:gd name="T6" fmla="*/ 3056504 w 2127"/>
                <a:gd name="T7" fmla="*/ 259243 h 1538"/>
                <a:gd name="T8" fmla="*/ 4948983 w 2127"/>
                <a:gd name="T9" fmla="*/ 251729 h 1538"/>
                <a:gd name="T10" fmla="*/ 5801350 w 2127"/>
                <a:gd name="T11" fmla="*/ 244215 h 1538"/>
                <a:gd name="T12" fmla="*/ 7303318 w 2127"/>
                <a:gd name="T13" fmla="*/ 247972 h 1538"/>
                <a:gd name="T14" fmla="*/ 7577427 w 2127"/>
                <a:gd name="T15" fmla="*/ 161558 h 1538"/>
                <a:gd name="T16" fmla="*/ 7911615 w 2127"/>
                <a:gd name="T17" fmla="*/ 52600 h 1538"/>
                <a:gd name="T18" fmla="*/ 7934144 w 2127"/>
                <a:gd name="T19" fmla="*/ 341901 h 1538"/>
                <a:gd name="T20" fmla="*/ 7776438 w 2127"/>
                <a:gd name="T21" fmla="*/ 473401 h 1538"/>
                <a:gd name="T22" fmla="*/ 7761418 w 2127"/>
                <a:gd name="T23" fmla="*/ 1566732 h 1538"/>
                <a:gd name="T24" fmla="*/ 7723869 w 2127"/>
                <a:gd name="T25" fmla="*/ 2243020 h 1538"/>
                <a:gd name="T26" fmla="*/ 7720114 w 2127"/>
                <a:gd name="T27" fmla="*/ 2941850 h 1538"/>
                <a:gd name="T28" fmla="*/ 7761418 w 2127"/>
                <a:gd name="T29" fmla="*/ 3948767 h 1538"/>
                <a:gd name="T30" fmla="*/ 7791457 w 2127"/>
                <a:gd name="T31" fmla="*/ 5316370 h 1538"/>
                <a:gd name="T32" fmla="*/ 7787702 w 2127"/>
                <a:gd name="T33" fmla="*/ 5305099 h 1538"/>
                <a:gd name="T34" fmla="*/ 7971693 w 2127"/>
                <a:gd name="T35" fmla="*/ 5609428 h 1538"/>
                <a:gd name="T36" fmla="*/ 7686319 w 2127"/>
                <a:gd name="T37" fmla="*/ 5722143 h 1538"/>
                <a:gd name="T38" fmla="*/ 7573672 w 2127"/>
                <a:gd name="T39" fmla="*/ 5613185 h 1538"/>
                <a:gd name="T40" fmla="*/ 7265769 w 2127"/>
                <a:gd name="T41" fmla="*/ 5571857 h 1538"/>
                <a:gd name="T42" fmla="*/ 6743835 w 2127"/>
                <a:gd name="T43" fmla="*/ 5590642 h 1538"/>
                <a:gd name="T44" fmla="*/ 5358270 w 2127"/>
                <a:gd name="T45" fmla="*/ 5586885 h 1538"/>
                <a:gd name="T46" fmla="*/ 4659855 w 2127"/>
                <a:gd name="T47" fmla="*/ 5590642 h 1538"/>
                <a:gd name="T48" fmla="*/ 3255515 w 2127"/>
                <a:gd name="T49" fmla="*/ 5586885 h 1538"/>
                <a:gd name="T50" fmla="*/ 2823699 w 2127"/>
                <a:gd name="T51" fmla="*/ 5590642 h 1538"/>
                <a:gd name="T52" fmla="*/ 2482002 w 2127"/>
                <a:gd name="T53" fmla="*/ 5598157 h 1538"/>
                <a:gd name="T54" fmla="*/ 1960068 w 2127"/>
                <a:gd name="T55" fmla="*/ 5601914 h 1538"/>
                <a:gd name="T56" fmla="*/ 1483193 w 2127"/>
                <a:gd name="T57" fmla="*/ 5598157 h 1538"/>
                <a:gd name="T58" fmla="*/ 1100191 w 2127"/>
                <a:gd name="T59" fmla="*/ 5583128 h 1538"/>
                <a:gd name="T60" fmla="*/ 657111 w 2127"/>
                <a:gd name="T61" fmla="*/ 5549314 h 1538"/>
                <a:gd name="T62" fmla="*/ 420551 w 2127"/>
                <a:gd name="T63" fmla="*/ 5635728 h 1538"/>
                <a:gd name="T64" fmla="*/ 311658 w 2127"/>
                <a:gd name="T65" fmla="*/ 5729657 h 1538"/>
                <a:gd name="T66" fmla="*/ 229050 w 2127"/>
                <a:gd name="T67" fmla="*/ 5759714 h 1538"/>
                <a:gd name="T68" fmla="*/ 112648 w 2127"/>
                <a:gd name="T69" fmla="*/ 5759714 h 1538"/>
                <a:gd name="T70" fmla="*/ 18775 w 2127"/>
                <a:gd name="T71" fmla="*/ 5654514 h 1538"/>
                <a:gd name="T72" fmla="*/ 22530 w 2127"/>
                <a:gd name="T73" fmla="*/ 5523014 h 1538"/>
                <a:gd name="T74" fmla="*/ 225295 w 2127"/>
                <a:gd name="T75" fmla="*/ 5229956 h 1538"/>
                <a:gd name="T76" fmla="*/ 56324 w 2127"/>
                <a:gd name="T77" fmla="*/ 5447871 h 1538"/>
                <a:gd name="T78" fmla="*/ 251580 w 2127"/>
                <a:gd name="T79" fmla="*/ 5290070 h 1538"/>
                <a:gd name="T80" fmla="*/ 236560 w 2127"/>
                <a:gd name="T81" fmla="*/ 4561183 h 1538"/>
                <a:gd name="T82" fmla="*/ 274109 w 2127"/>
                <a:gd name="T83" fmla="*/ 3400223 h 1538"/>
                <a:gd name="T84" fmla="*/ 292884 w 2127"/>
                <a:gd name="T85" fmla="*/ 2795321 h 1538"/>
                <a:gd name="T86" fmla="*/ 296639 w 2127"/>
                <a:gd name="T87" fmla="*/ 3152251 h 1538"/>
                <a:gd name="T88" fmla="*/ 281619 w 2127"/>
                <a:gd name="T89" fmla="*/ 3937495 h 1538"/>
                <a:gd name="T90" fmla="*/ 206521 w 2127"/>
                <a:gd name="T91" fmla="*/ 5327642 h 1538"/>
                <a:gd name="T92" fmla="*/ 319168 w 2127"/>
                <a:gd name="T93" fmla="*/ 5692086 h 1538"/>
                <a:gd name="T94" fmla="*/ 446835 w 2127"/>
                <a:gd name="T95" fmla="*/ 5504228 h 1538"/>
                <a:gd name="T96" fmla="*/ 3048994 w 2127"/>
                <a:gd name="T97" fmla="*/ 5549314 h 1538"/>
                <a:gd name="T98" fmla="*/ 4783767 w 2127"/>
                <a:gd name="T99" fmla="*/ 5553071 h 1538"/>
                <a:gd name="T100" fmla="*/ 6567354 w 2127"/>
                <a:gd name="T101" fmla="*/ 5556828 h 1538"/>
                <a:gd name="T102" fmla="*/ 7806477 w 2127"/>
                <a:gd name="T103" fmla="*/ 5740928 h 1538"/>
                <a:gd name="T104" fmla="*/ 7757663 w 2127"/>
                <a:gd name="T105" fmla="*/ 5090941 h 1538"/>
                <a:gd name="T106" fmla="*/ 7708849 w 2127"/>
                <a:gd name="T107" fmla="*/ 3494151 h 1538"/>
                <a:gd name="T108" fmla="*/ 7716359 w 2127"/>
                <a:gd name="T109" fmla="*/ 1818462 h 1538"/>
                <a:gd name="T110" fmla="*/ 7859046 w 2127"/>
                <a:gd name="T111" fmla="*/ 383230 h 1538"/>
                <a:gd name="T112" fmla="*/ 7532368 w 2127"/>
                <a:gd name="T113" fmla="*/ 293058 h 1538"/>
                <a:gd name="T114" fmla="*/ 2910062 w 2127"/>
                <a:gd name="T115" fmla="*/ 289301 h 1538"/>
                <a:gd name="T116" fmla="*/ 698415 w 2127"/>
                <a:gd name="T117" fmla="*/ 278029 h 1538"/>
                <a:gd name="T118" fmla="*/ 30039 w 2127"/>
                <a:gd name="T119" fmla="*/ 210401 h 1538"/>
                <a:gd name="T120" fmla="*/ 285374 w 2127"/>
                <a:gd name="T121" fmla="*/ 1525404 h 15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7" h="1538">
                  <a:moveTo>
                    <a:pt x="78" y="556"/>
                  </a:moveTo>
                  <a:cubicBezTo>
                    <a:pt x="72" y="468"/>
                    <a:pt x="70" y="352"/>
                    <a:pt x="68" y="256"/>
                  </a:cubicBezTo>
                  <a:cubicBezTo>
                    <a:pt x="68" y="245"/>
                    <a:pt x="70" y="259"/>
                    <a:pt x="69" y="233"/>
                  </a:cubicBezTo>
                  <a:cubicBezTo>
                    <a:pt x="69" y="220"/>
                    <a:pt x="69" y="207"/>
                    <a:pt x="69" y="192"/>
                  </a:cubicBezTo>
                  <a:cubicBezTo>
                    <a:pt x="70" y="178"/>
                    <a:pt x="70" y="162"/>
                    <a:pt x="72" y="146"/>
                  </a:cubicBezTo>
                  <a:cubicBezTo>
                    <a:pt x="72" y="147"/>
                    <a:pt x="72" y="147"/>
                    <a:pt x="72" y="147"/>
                  </a:cubicBezTo>
                  <a:cubicBezTo>
                    <a:pt x="54" y="136"/>
                    <a:pt x="36" y="123"/>
                    <a:pt x="21" y="106"/>
                  </a:cubicBezTo>
                  <a:cubicBezTo>
                    <a:pt x="14" y="97"/>
                    <a:pt x="7" y="88"/>
                    <a:pt x="4" y="77"/>
                  </a:cubicBezTo>
                  <a:cubicBezTo>
                    <a:pt x="0" y="66"/>
                    <a:pt x="0" y="54"/>
                    <a:pt x="5" y="43"/>
                  </a:cubicBezTo>
                  <a:cubicBezTo>
                    <a:pt x="9" y="32"/>
                    <a:pt x="16" y="23"/>
                    <a:pt x="25" y="15"/>
                  </a:cubicBezTo>
                  <a:cubicBezTo>
                    <a:pt x="33" y="8"/>
                    <a:pt x="44" y="3"/>
                    <a:pt x="55" y="3"/>
                  </a:cubicBezTo>
                  <a:cubicBezTo>
                    <a:pt x="66" y="3"/>
                    <a:pt x="76" y="7"/>
                    <a:pt x="85" y="13"/>
                  </a:cubicBezTo>
                  <a:cubicBezTo>
                    <a:pt x="94" y="20"/>
                    <a:pt x="101" y="27"/>
                    <a:pt x="106" y="36"/>
                  </a:cubicBezTo>
                  <a:cubicBezTo>
                    <a:pt x="105" y="34"/>
                    <a:pt x="103" y="32"/>
                    <a:pt x="102" y="31"/>
                  </a:cubicBezTo>
                  <a:cubicBezTo>
                    <a:pt x="111" y="42"/>
                    <a:pt x="119" y="58"/>
                    <a:pt x="123" y="74"/>
                  </a:cubicBezTo>
                  <a:cubicBezTo>
                    <a:pt x="123" y="75"/>
                    <a:pt x="123" y="75"/>
                    <a:pt x="123" y="75"/>
                  </a:cubicBezTo>
                  <a:cubicBezTo>
                    <a:pt x="124" y="75"/>
                    <a:pt x="124" y="75"/>
                    <a:pt x="124" y="75"/>
                  </a:cubicBezTo>
                  <a:cubicBezTo>
                    <a:pt x="132" y="74"/>
                    <a:pt x="139" y="73"/>
                    <a:pt x="146" y="72"/>
                  </a:cubicBezTo>
                  <a:cubicBezTo>
                    <a:pt x="146" y="72"/>
                    <a:pt x="138" y="73"/>
                    <a:pt x="144" y="73"/>
                  </a:cubicBezTo>
                  <a:cubicBezTo>
                    <a:pt x="147" y="72"/>
                    <a:pt x="157" y="71"/>
                    <a:pt x="168" y="70"/>
                  </a:cubicBezTo>
                  <a:cubicBezTo>
                    <a:pt x="178" y="69"/>
                    <a:pt x="190" y="68"/>
                    <a:pt x="195" y="68"/>
                  </a:cubicBezTo>
                  <a:cubicBezTo>
                    <a:pt x="204" y="68"/>
                    <a:pt x="203" y="68"/>
                    <a:pt x="215" y="68"/>
                  </a:cubicBezTo>
                  <a:cubicBezTo>
                    <a:pt x="228" y="67"/>
                    <a:pt x="228" y="67"/>
                    <a:pt x="228" y="67"/>
                  </a:cubicBezTo>
                  <a:cubicBezTo>
                    <a:pt x="264" y="63"/>
                    <a:pt x="316" y="65"/>
                    <a:pt x="366" y="65"/>
                  </a:cubicBezTo>
                  <a:cubicBezTo>
                    <a:pt x="364" y="65"/>
                    <a:pt x="359" y="65"/>
                    <a:pt x="363" y="65"/>
                  </a:cubicBezTo>
                  <a:cubicBezTo>
                    <a:pt x="443" y="64"/>
                    <a:pt x="543" y="67"/>
                    <a:pt x="632" y="68"/>
                  </a:cubicBezTo>
                  <a:cubicBezTo>
                    <a:pt x="629" y="68"/>
                    <a:pt x="625" y="69"/>
                    <a:pt x="631" y="69"/>
                  </a:cubicBezTo>
                  <a:cubicBezTo>
                    <a:pt x="635" y="68"/>
                    <a:pt x="663" y="69"/>
                    <a:pt x="687" y="69"/>
                  </a:cubicBezTo>
                  <a:cubicBezTo>
                    <a:pt x="697" y="70"/>
                    <a:pt x="728" y="68"/>
                    <a:pt x="756" y="69"/>
                  </a:cubicBezTo>
                  <a:cubicBezTo>
                    <a:pt x="753" y="69"/>
                    <a:pt x="753" y="69"/>
                    <a:pt x="753" y="69"/>
                  </a:cubicBezTo>
                  <a:cubicBezTo>
                    <a:pt x="774" y="68"/>
                    <a:pt x="784" y="70"/>
                    <a:pt x="801" y="69"/>
                  </a:cubicBezTo>
                  <a:cubicBezTo>
                    <a:pt x="814" y="69"/>
                    <a:pt x="814" y="69"/>
                    <a:pt x="814" y="69"/>
                  </a:cubicBezTo>
                  <a:cubicBezTo>
                    <a:pt x="823" y="68"/>
                    <a:pt x="844" y="70"/>
                    <a:pt x="861" y="69"/>
                  </a:cubicBezTo>
                  <a:cubicBezTo>
                    <a:pt x="861" y="69"/>
                    <a:pt x="861" y="69"/>
                    <a:pt x="861" y="69"/>
                  </a:cubicBezTo>
                  <a:cubicBezTo>
                    <a:pt x="877" y="68"/>
                    <a:pt x="885" y="69"/>
                    <a:pt x="901" y="69"/>
                  </a:cubicBezTo>
                  <a:cubicBezTo>
                    <a:pt x="902" y="69"/>
                    <a:pt x="902" y="69"/>
                    <a:pt x="902" y="69"/>
                  </a:cubicBezTo>
                  <a:cubicBezTo>
                    <a:pt x="937" y="68"/>
                    <a:pt x="958" y="69"/>
                    <a:pt x="957" y="68"/>
                  </a:cubicBezTo>
                  <a:cubicBezTo>
                    <a:pt x="969" y="68"/>
                    <a:pt x="923" y="68"/>
                    <a:pt x="942" y="70"/>
                  </a:cubicBezTo>
                  <a:cubicBezTo>
                    <a:pt x="1058" y="67"/>
                    <a:pt x="1177" y="67"/>
                    <a:pt x="1293" y="66"/>
                  </a:cubicBezTo>
                  <a:cubicBezTo>
                    <a:pt x="1307" y="66"/>
                    <a:pt x="1315" y="66"/>
                    <a:pt x="1318" y="67"/>
                  </a:cubicBezTo>
                  <a:cubicBezTo>
                    <a:pt x="1330" y="66"/>
                    <a:pt x="1362" y="66"/>
                    <a:pt x="1372" y="65"/>
                  </a:cubicBezTo>
                  <a:cubicBezTo>
                    <a:pt x="1368" y="65"/>
                    <a:pt x="1380" y="66"/>
                    <a:pt x="1386" y="66"/>
                  </a:cubicBezTo>
                  <a:cubicBezTo>
                    <a:pt x="1407" y="66"/>
                    <a:pt x="1409" y="65"/>
                    <a:pt x="1432" y="65"/>
                  </a:cubicBezTo>
                  <a:cubicBezTo>
                    <a:pt x="1423" y="65"/>
                    <a:pt x="1420" y="66"/>
                    <a:pt x="1423" y="66"/>
                  </a:cubicBezTo>
                  <a:cubicBezTo>
                    <a:pt x="1443" y="65"/>
                    <a:pt x="1470" y="65"/>
                    <a:pt x="1493" y="65"/>
                  </a:cubicBezTo>
                  <a:cubicBezTo>
                    <a:pt x="1489" y="65"/>
                    <a:pt x="1484" y="65"/>
                    <a:pt x="1485" y="65"/>
                  </a:cubicBezTo>
                  <a:cubicBezTo>
                    <a:pt x="1510" y="64"/>
                    <a:pt x="1531" y="66"/>
                    <a:pt x="1554" y="65"/>
                  </a:cubicBezTo>
                  <a:cubicBezTo>
                    <a:pt x="1545" y="65"/>
                    <a:pt x="1545" y="65"/>
                    <a:pt x="1545" y="65"/>
                  </a:cubicBezTo>
                  <a:cubicBezTo>
                    <a:pt x="1582" y="66"/>
                    <a:pt x="1556" y="64"/>
                    <a:pt x="1587" y="64"/>
                  </a:cubicBezTo>
                  <a:cubicBezTo>
                    <a:pt x="1580" y="65"/>
                    <a:pt x="1583" y="65"/>
                    <a:pt x="1581" y="65"/>
                  </a:cubicBezTo>
                  <a:cubicBezTo>
                    <a:pt x="1610" y="64"/>
                    <a:pt x="1658" y="64"/>
                    <a:pt x="1687" y="64"/>
                  </a:cubicBezTo>
                  <a:cubicBezTo>
                    <a:pt x="1685" y="64"/>
                    <a:pt x="1685" y="64"/>
                    <a:pt x="1685" y="64"/>
                  </a:cubicBezTo>
                  <a:cubicBezTo>
                    <a:pt x="1717" y="64"/>
                    <a:pt x="1750" y="65"/>
                    <a:pt x="1785" y="64"/>
                  </a:cubicBezTo>
                  <a:cubicBezTo>
                    <a:pt x="1798" y="65"/>
                    <a:pt x="1781" y="66"/>
                    <a:pt x="1815" y="66"/>
                  </a:cubicBezTo>
                  <a:cubicBezTo>
                    <a:pt x="1813" y="64"/>
                    <a:pt x="1872" y="66"/>
                    <a:pt x="1852" y="64"/>
                  </a:cubicBezTo>
                  <a:cubicBezTo>
                    <a:pt x="1881" y="65"/>
                    <a:pt x="1926" y="66"/>
                    <a:pt x="1945" y="66"/>
                  </a:cubicBezTo>
                  <a:cubicBezTo>
                    <a:pt x="1932" y="66"/>
                    <a:pt x="1959" y="68"/>
                    <a:pt x="1935" y="68"/>
                  </a:cubicBezTo>
                  <a:cubicBezTo>
                    <a:pt x="1953" y="69"/>
                    <a:pt x="1953" y="69"/>
                    <a:pt x="1953" y="69"/>
                  </a:cubicBezTo>
                  <a:cubicBezTo>
                    <a:pt x="1951" y="69"/>
                    <a:pt x="1935" y="68"/>
                    <a:pt x="1940" y="69"/>
                  </a:cubicBezTo>
                  <a:cubicBezTo>
                    <a:pt x="1952" y="69"/>
                    <a:pt x="1987" y="70"/>
                    <a:pt x="1998" y="71"/>
                  </a:cubicBezTo>
                  <a:cubicBezTo>
                    <a:pt x="2001" y="72"/>
                    <a:pt x="2004" y="72"/>
                    <a:pt x="2007" y="72"/>
                  </a:cubicBezTo>
                  <a:cubicBezTo>
                    <a:pt x="2008" y="72"/>
                    <a:pt x="2008" y="72"/>
                    <a:pt x="2008" y="72"/>
                  </a:cubicBezTo>
                  <a:cubicBezTo>
                    <a:pt x="2008" y="71"/>
                    <a:pt x="2008" y="71"/>
                    <a:pt x="2008" y="71"/>
                  </a:cubicBezTo>
                  <a:cubicBezTo>
                    <a:pt x="2010" y="62"/>
                    <a:pt x="2013" y="53"/>
                    <a:pt x="2018" y="43"/>
                  </a:cubicBezTo>
                  <a:cubicBezTo>
                    <a:pt x="2023" y="34"/>
                    <a:pt x="2030" y="23"/>
                    <a:pt x="2043" y="13"/>
                  </a:cubicBezTo>
                  <a:cubicBezTo>
                    <a:pt x="2036" y="19"/>
                    <a:pt x="2038" y="18"/>
                    <a:pt x="2041" y="16"/>
                  </a:cubicBezTo>
                  <a:cubicBezTo>
                    <a:pt x="2044" y="14"/>
                    <a:pt x="2047" y="12"/>
                    <a:pt x="2042" y="16"/>
                  </a:cubicBezTo>
                  <a:cubicBezTo>
                    <a:pt x="2049" y="10"/>
                    <a:pt x="2056" y="6"/>
                    <a:pt x="2064" y="3"/>
                  </a:cubicBezTo>
                  <a:cubicBezTo>
                    <a:pt x="2072" y="1"/>
                    <a:pt x="2081" y="0"/>
                    <a:pt x="2090" y="3"/>
                  </a:cubicBezTo>
                  <a:cubicBezTo>
                    <a:pt x="2096" y="5"/>
                    <a:pt x="2096" y="6"/>
                    <a:pt x="2097" y="6"/>
                  </a:cubicBezTo>
                  <a:cubicBezTo>
                    <a:pt x="2098" y="7"/>
                    <a:pt x="2098" y="7"/>
                    <a:pt x="2100" y="8"/>
                  </a:cubicBezTo>
                  <a:cubicBezTo>
                    <a:pt x="2101" y="9"/>
                    <a:pt x="2104" y="11"/>
                    <a:pt x="2107" y="14"/>
                  </a:cubicBezTo>
                  <a:cubicBezTo>
                    <a:pt x="2107" y="13"/>
                    <a:pt x="2112" y="18"/>
                    <a:pt x="2116" y="22"/>
                  </a:cubicBezTo>
                  <a:cubicBezTo>
                    <a:pt x="2116" y="23"/>
                    <a:pt x="2119" y="26"/>
                    <a:pt x="2121" y="31"/>
                  </a:cubicBezTo>
                  <a:cubicBezTo>
                    <a:pt x="2123" y="36"/>
                    <a:pt x="2125" y="42"/>
                    <a:pt x="2126" y="49"/>
                  </a:cubicBezTo>
                  <a:cubicBezTo>
                    <a:pt x="2127" y="55"/>
                    <a:pt x="2126" y="62"/>
                    <a:pt x="2125" y="67"/>
                  </a:cubicBezTo>
                  <a:cubicBezTo>
                    <a:pt x="2123" y="72"/>
                    <a:pt x="2122" y="75"/>
                    <a:pt x="2121" y="76"/>
                  </a:cubicBezTo>
                  <a:cubicBezTo>
                    <a:pt x="2119" y="79"/>
                    <a:pt x="2121" y="74"/>
                    <a:pt x="2122" y="70"/>
                  </a:cubicBezTo>
                  <a:cubicBezTo>
                    <a:pt x="2123" y="67"/>
                    <a:pt x="2124" y="64"/>
                    <a:pt x="2122" y="70"/>
                  </a:cubicBezTo>
                  <a:cubicBezTo>
                    <a:pt x="2119" y="81"/>
                    <a:pt x="2116" y="86"/>
                    <a:pt x="2113" y="91"/>
                  </a:cubicBezTo>
                  <a:cubicBezTo>
                    <a:pt x="2109" y="96"/>
                    <a:pt x="2106" y="100"/>
                    <a:pt x="2098" y="108"/>
                  </a:cubicBezTo>
                  <a:cubicBezTo>
                    <a:pt x="2098" y="108"/>
                    <a:pt x="2098" y="108"/>
                    <a:pt x="2098" y="108"/>
                  </a:cubicBezTo>
                  <a:cubicBezTo>
                    <a:pt x="2092" y="113"/>
                    <a:pt x="2084" y="120"/>
                    <a:pt x="2078" y="124"/>
                  </a:cubicBezTo>
                  <a:cubicBezTo>
                    <a:pt x="2072" y="127"/>
                    <a:pt x="2069" y="129"/>
                    <a:pt x="2076" y="125"/>
                  </a:cubicBezTo>
                  <a:cubicBezTo>
                    <a:pt x="2081" y="123"/>
                    <a:pt x="2080" y="123"/>
                    <a:pt x="2079" y="123"/>
                  </a:cubicBezTo>
                  <a:cubicBezTo>
                    <a:pt x="2079" y="123"/>
                    <a:pt x="2079" y="123"/>
                    <a:pt x="2086" y="119"/>
                  </a:cubicBezTo>
                  <a:cubicBezTo>
                    <a:pt x="2082" y="122"/>
                    <a:pt x="2077" y="126"/>
                    <a:pt x="2070" y="129"/>
                  </a:cubicBezTo>
                  <a:cubicBezTo>
                    <a:pt x="2071" y="126"/>
                    <a:pt x="2071" y="126"/>
                    <a:pt x="2071" y="126"/>
                  </a:cubicBezTo>
                  <a:cubicBezTo>
                    <a:pt x="2073" y="138"/>
                    <a:pt x="2073" y="153"/>
                    <a:pt x="2074" y="166"/>
                  </a:cubicBezTo>
                  <a:cubicBezTo>
                    <a:pt x="2073" y="158"/>
                    <a:pt x="2073" y="159"/>
                    <a:pt x="2073" y="156"/>
                  </a:cubicBezTo>
                  <a:cubicBezTo>
                    <a:pt x="2075" y="186"/>
                    <a:pt x="2074" y="217"/>
                    <a:pt x="2074" y="251"/>
                  </a:cubicBezTo>
                  <a:cubicBezTo>
                    <a:pt x="2075" y="251"/>
                    <a:pt x="2073" y="238"/>
                    <a:pt x="2074" y="233"/>
                  </a:cubicBezTo>
                  <a:cubicBezTo>
                    <a:pt x="2072" y="276"/>
                    <a:pt x="2072" y="321"/>
                    <a:pt x="2069" y="356"/>
                  </a:cubicBezTo>
                  <a:cubicBezTo>
                    <a:pt x="2069" y="350"/>
                    <a:pt x="2070" y="353"/>
                    <a:pt x="2070" y="353"/>
                  </a:cubicBezTo>
                  <a:cubicBezTo>
                    <a:pt x="2069" y="374"/>
                    <a:pt x="2068" y="373"/>
                    <a:pt x="2068" y="386"/>
                  </a:cubicBezTo>
                  <a:cubicBezTo>
                    <a:pt x="2067" y="387"/>
                    <a:pt x="2067" y="403"/>
                    <a:pt x="2067" y="417"/>
                  </a:cubicBezTo>
                  <a:cubicBezTo>
                    <a:pt x="2067" y="424"/>
                    <a:pt x="2066" y="420"/>
                    <a:pt x="2067" y="408"/>
                  </a:cubicBezTo>
                  <a:cubicBezTo>
                    <a:pt x="2066" y="427"/>
                    <a:pt x="2063" y="504"/>
                    <a:pt x="2060" y="547"/>
                  </a:cubicBezTo>
                  <a:cubicBezTo>
                    <a:pt x="2060" y="547"/>
                    <a:pt x="2059" y="575"/>
                    <a:pt x="2059" y="585"/>
                  </a:cubicBezTo>
                  <a:cubicBezTo>
                    <a:pt x="2058" y="581"/>
                    <a:pt x="2058" y="581"/>
                    <a:pt x="2058" y="581"/>
                  </a:cubicBezTo>
                  <a:cubicBezTo>
                    <a:pt x="2057" y="590"/>
                    <a:pt x="2057" y="615"/>
                    <a:pt x="2056" y="616"/>
                  </a:cubicBezTo>
                  <a:cubicBezTo>
                    <a:pt x="2056" y="627"/>
                    <a:pt x="2057" y="606"/>
                    <a:pt x="2057" y="586"/>
                  </a:cubicBezTo>
                  <a:cubicBezTo>
                    <a:pt x="2058" y="567"/>
                    <a:pt x="2059" y="548"/>
                    <a:pt x="2059" y="562"/>
                  </a:cubicBezTo>
                  <a:cubicBezTo>
                    <a:pt x="2057" y="570"/>
                    <a:pt x="2058" y="603"/>
                    <a:pt x="2057" y="597"/>
                  </a:cubicBezTo>
                  <a:cubicBezTo>
                    <a:pt x="2056" y="617"/>
                    <a:pt x="2056" y="637"/>
                    <a:pt x="2055" y="656"/>
                  </a:cubicBezTo>
                  <a:cubicBezTo>
                    <a:pt x="2055" y="650"/>
                    <a:pt x="2054" y="640"/>
                    <a:pt x="2054" y="656"/>
                  </a:cubicBezTo>
                  <a:cubicBezTo>
                    <a:pt x="2053" y="685"/>
                    <a:pt x="2054" y="664"/>
                    <a:pt x="2054" y="688"/>
                  </a:cubicBezTo>
                  <a:cubicBezTo>
                    <a:pt x="2054" y="702"/>
                    <a:pt x="2054" y="702"/>
                    <a:pt x="2054" y="702"/>
                  </a:cubicBezTo>
                  <a:cubicBezTo>
                    <a:pt x="2055" y="703"/>
                    <a:pt x="2055" y="728"/>
                    <a:pt x="2055" y="717"/>
                  </a:cubicBezTo>
                  <a:cubicBezTo>
                    <a:pt x="2055" y="721"/>
                    <a:pt x="2057" y="759"/>
                    <a:pt x="2055" y="756"/>
                  </a:cubicBezTo>
                  <a:cubicBezTo>
                    <a:pt x="2054" y="752"/>
                    <a:pt x="2054" y="752"/>
                    <a:pt x="2054" y="752"/>
                  </a:cubicBezTo>
                  <a:cubicBezTo>
                    <a:pt x="2054" y="765"/>
                    <a:pt x="2056" y="773"/>
                    <a:pt x="2056" y="783"/>
                  </a:cubicBezTo>
                  <a:cubicBezTo>
                    <a:pt x="2056" y="784"/>
                    <a:pt x="2056" y="788"/>
                    <a:pt x="2056" y="787"/>
                  </a:cubicBezTo>
                  <a:cubicBezTo>
                    <a:pt x="2058" y="789"/>
                    <a:pt x="2057" y="817"/>
                    <a:pt x="2059" y="832"/>
                  </a:cubicBezTo>
                  <a:cubicBezTo>
                    <a:pt x="2059" y="858"/>
                    <a:pt x="2061" y="898"/>
                    <a:pt x="2060" y="911"/>
                  </a:cubicBezTo>
                  <a:cubicBezTo>
                    <a:pt x="2062" y="931"/>
                    <a:pt x="2063" y="949"/>
                    <a:pt x="2063" y="972"/>
                  </a:cubicBezTo>
                  <a:cubicBezTo>
                    <a:pt x="2063" y="968"/>
                    <a:pt x="2063" y="961"/>
                    <a:pt x="2062" y="960"/>
                  </a:cubicBezTo>
                  <a:cubicBezTo>
                    <a:pt x="2062" y="974"/>
                    <a:pt x="2063" y="978"/>
                    <a:pt x="2064" y="991"/>
                  </a:cubicBezTo>
                  <a:cubicBezTo>
                    <a:pt x="2063" y="988"/>
                    <a:pt x="2064" y="1020"/>
                    <a:pt x="2064" y="1036"/>
                  </a:cubicBezTo>
                  <a:cubicBezTo>
                    <a:pt x="2065" y="1056"/>
                    <a:pt x="2066" y="1049"/>
                    <a:pt x="2067" y="1051"/>
                  </a:cubicBezTo>
                  <a:cubicBezTo>
                    <a:pt x="2066" y="1070"/>
                    <a:pt x="2070" y="1108"/>
                    <a:pt x="2069" y="1131"/>
                  </a:cubicBezTo>
                  <a:cubicBezTo>
                    <a:pt x="2069" y="1124"/>
                    <a:pt x="2067" y="1101"/>
                    <a:pt x="2068" y="1118"/>
                  </a:cubicBezTo>
                  <a:cubicBezTo>
                    <a:pt x="2067" y="1137"/>
                    <a:pt x="2070" y="1155"/>
                    <a:pt x="2071" y="1185"/>
                  </a:cubicBezTo>
                  <a:cubicBezTo>
                    <a:pt x="2072" y="1177"/>
                    <a:pt x="2072" y="1177"/>
                    <a:pt x="2072" y="1177"/>
                  </a:cubicBezTo>
                  <a:cubicBezTo>
                    <a:pt x="2071" y="1190"/>
                    <a:pt x="2074" y="1221"/>
                    <a:pt x="2073" y="1218"/>
                  </a:cubicBezTo>
                  <a:cubicBezTo>
                    <a:pt x="2073" y="1228"/>
                    <a:pt x="2073" y="1253"/>
                    <a:pt x="2074" y="1249"/>
                  </a:cubicBezTo>
                  <a:cubicBezTo>
                    <a:pt x="2075" y="1298"/>
                    <a:pt x="2079" y="1367"/>
                    <a:pt x="2075" y="1397"/>
                  </a:cubicBezTo>
                  <a:cubicBezTo>
                    <a:pt x="2075" y="1402"/>
                    <a:pt x="2075" y="1410"/>
                    <a:pt x="2075" y="1415"/>
                  </a:cubicBezTo>
                  <a:cubicBezTo>
                    <a:pt x="2073" y="1412"/>
                    <a:pt x="2073" y="1412"/>
                    <a:pt x="2073" y="1412"/>
                  </a:cubicBezTo>
                  <a:cubicBezTo>
                    <a:pt x="2076" y="1414"/>
                    <a:pt x="2077" y="1415"/>
                    <a:pt x="2076" y="1414"/>
                  </a:cubicBezTo>
                  <a:cubicBezTo>
                    <a:pt x="2075" y="1413"/>
                    <a:pt x="2074" y="1412"/>
                    <a:pt x="2074" y="1412"/>
                  </a:cubicBezTo>
                  <a:cubicBezTo>
                    <a:pt x="2075" y="1415"/>
                    <a:pt x="2075" y="1415"/>
                    <a:pt x="2075" y="1415"/>
                  </a:cubicBezTo>
                  <a:cubicBezTo>
                    <a:pt x="2076" y="1406"/>
                    <a:pt x="2075" y="1402"/>
                    <a:pt x="2076" y="1398"/>
                  </a:cubicBezTo>
                  <a:cubicBezTo>
                    <a:pt x="2076" y="1404"/>
                    <a:pt x="2076" y="1405"/>
                    <a:pt x="2076" y="1406"/>
                  </a:cubicBezTo>
                  <a:cubicBezTo>
                    <a:pt x="2076" y="1409"/>
                    <a:pt x="2076" y="1412"/>
                    <a:pt x="2075" y="1415"/>
                  </a:cubicBezTo>
                  <a:cubicBezTo>
                    <a:pt x="2074" y="1412"/>
                    <a:pt x="2074" y="1412"/>
                    <a:pt x="2074" y="1412"/>
                  </a:cubicBezTo>
                  <a:cubicBezTo>
                    <a:pt x="2078" y="1415"/>
                    <a:pt x="2081" y="1417"/>
                    <a:pt x="2081" y="1418"/>
                  </a:cubicBezTo>
                  <a:cubicBezTo>
                    <a:pt x="2082" y="1419"/>
                    <a:pt x="2081" y="1418"/>
                    <a:pt x="2076" y="1415"/>
                  </a:cubicBezTo>
                  <a:cubicBezTo>
                    <a:pt x="2083" y="1420"/>
                    <a:pt x="2087" y="1424"/>
                    <a:pt x="2092" y="1428"/>
                  </a:cubicBezTo>
                  <a:cubicBezTo>
                    <a:pt x="2096" y="1432"/>
                    <a:pt x="2099" y="1436"/>
                    <a:pt x="2102" y="1439"/>
                  </a:cubicBezTo>
                  <a:cubicBezTo>
                    <a:pt x="2105" y="1443"/>
                    <a:pt x="2109" y="1447"/>
                    <a:pt x="2112" y="1453"/>
                  </a:cubicBezTo>
                  <a:cubicBezTo>
                    <a:pt x="2116" y="1459"/>
                    <a:pt x="2120" y="1467"/>
                    <a:pt x="2122" y="1478"/>
                  </a:cubicBezTo>
                  <a:cubicBezTo>
                    <a:pt x="2122" y="1477"/>
                    <a:pt x="2122" y="1478"/>
                    <a:pt x="2122" y="1480"/>
                  </a:cubicBezTo>
                  <a:cubicBezTo>
                    <a:pt x="2122" y="1482"/>
                    <a:pt x="2123" y="1486"/>
                    <a:pt x="2123" y="1493"/>
                  </a:cubicBezTo>
                  <a:cubicBezTo>
                    <a:pt x="2123" y="1501"/>
                    <a:pt x="2121" y="1510"/>
                    <a:pt x="2116" y="1518"/>
                  </a:cubicBezTo>
                  <a:cubicBezTo>
                    <a:pt x="2112" y="1524"/>
                    <a:pt x="2108" y="1527"/>
                    <a:pt x="2106" y="1529"/>
                  </a:cubicBezTo>
                  <a:cubicBezTo>
                    <a:pt x="2103" y="1531"/>
                    <a:pt x="2102" y="1531"/>
                    <a:pt x="2102" y="1532"/>
                  </a:cubicBezTo>
                  <a:cubicBezTo>
                    <a:pt x="2101" y="1532"/>
                    <a:pt x="2103" y="1529"/>
                    <a:pt x="2103" y="1529"/>
                  </a:cubicBezTo>
                  <a:cubicBezTo>
                    <a:pt x="2100" y="1532"/>
                    <a:pt x="2096" y="1534"/>
                    <a:pt x="2092" y="1535"/>
                  </a:cubicBezTo>
                  <a:cubicBezTo>
                    <a:pt x="2088" y="1536"/>
                    <a:pt x="2084" y="1537"/>
                    <a:pt x="2080" y="1537"/>
                  </a:cubicBezTo>
                  <a:cubicBezTo>
                    <a:pt x="2072" y="1537"/>
                    <a:pt x="2066" y="1535"/>
                    <a:pt x="2062" y="1534"/>
                  </a:cubicBezTo>
                  <a:cubicBezTo>
                    <a:pt x="2057" y="1531"/>
                    <a:pt x="2052" y="1527"/>
                    <a:pt x="2047" y="1523"/>
                  </a:cubicBezTo>
                  <a:cubicBezTo>
                    <a:pt x="2052" y="1528"/>
                    <a:pt x="2050" y="1526"/>
                    <a:pt x="2045" y="1523"/>
                  </a:cubicBezTo>
                  <a:cubicBezTo>
                    <a:pt x="2040" y="1519"/>
                    <a:pt x="2034" y="1513"/>
                    <a:pt x="2032" y="1511"/>
                  </a:cubicBezTo>
                  <a:cubicBezTo>
                    <a:pt x="2034" y="1512"/>
                    <a:pt x="2035" y="1514"/>
                    <a:pt x="2037" y="1516"/>
                  </a:cubicBezTo>
                  <a:cubicBezTo>
                    <a:pt x="2036" y="1515"/>
                    <a:pt x="2033" y="1511"/>
                    <a:pt x="2029" y="1507"/>
                  </a:cubicBezTo>
                  <a:cubicBezTo>
                    <a:pt x="2025" y="1502"/>
                    <a:pt x="2021" y="1497"/>
                    <a:pt x="2019" y="1493"/>
                  </a:cubicBezTo>
                  <a:cubicBezTo>
                    <a:pt x="2019" y="1494"/>
                    <a:pt x="2022" y="1499"/>
                    <a:pt x="2025" y="1503"/>
                  </a:cubicBezTo>
                  <a:cubicBezTo>
                    <a:pt x="2029" y="1508"/>
                    <a:pt x="2033" y="1513"/>
                    <a:pt x="2037" y="1517"/>
                  </a:cubicBezTo>
                  <a:cubicBezTo>
                    <a:pt x="2031" y="1512"/>
                    <a:pt x="2023" y="1502"/>
                    <a:pt x="2017" y="1494"/>
                  </a:cubicBezTo>
                  <a:cubicBezTo>
                    <a:pt x="2019" y="1496"/>
                    <a:pt x="2011" y="1485"/>
                    <a:pt x="2006" y="1474"/>
                  </a:cubicBezTo>
                  <a:cubicBezTo>
                    <a:pt x="2010" y="1476"/>
                    <a:pt x="2010" y="1476"/>
                    <a:pt x="2010" y="1476"/>
                  </a:cubicBezTo>
                  <a:cubicBezTo>
                    <a:pt x="2005" y="1477"/>
                    <a:pt x="2000" y="1477"/>
                    <a:pt x="1997" y="1478"/>
                  </a:cubicBezTo>
                  <a:cubicBezTo>
                    <a:pt x="1983" y="1479"/>
                    <a:pt x="1982" y="1480"/>
                    <a:pt x="1978" y="1481"/>
                  </a:cubicBezTo>
                  <a:cubicBezTo>
                    <a:pt x="1977" y="1480"/>
                    <a:pt x="1956" y="1482"/>
                    <a:pt x="1966" y="1481"/>
                  </a:cubicBezTo>
                  <a:cubicBezTo>
                    <a:pt x="1971" y="1480"/>
                    <a:pt x="1977" y="1480"/>
                    <a:pt x="1984" y="1479"/>
                  </a:cubicBezTo>
                  <a:cubicBezTo>
                    <a:pt x="1975" y="1480"/>
                    <a:pt x="1976" y="1479"/>
                    <a:pt x="1958" y="1481"/>
                  </a:cubicBezTo>
                  <a:cubicBezTo>
                    <a:pt x="1944" y="1482"/>
                    <a:pt x="1962" y="1482"/>
                    <a:pt x="1935" y="1483"/>
                  </a:cubicBezTo>
                  <a:cubicBezTo>
                    <a:pt x="1942" y="1483"/>
                    <a:pt x="1943" y="1482"/>
                    <a:pt x="1949" y="1482"/>
                  </a:cubicBezTo>
                  <a:cubicBezTo>
                    <a:pt x="1924" y="1483"/>
                    <a:pt x="1924" y="1483"/>
                    <a:pt x="1924" y="1483"/>
                  </a:cubicBezTo>
                  <a:cubicBezTo>
                    <a:pt x="1923" y="1483"/>
                    <a:pt x="1923" y="1483"/>
                    <a:pt x="1923" y="1483"/>
                  </a:cubicBezTo>
                  <a:cubicBezTo>
                    <a:pt x="1920" y="1483"/>
                    <a:pt x="1922" y="1483"/>
                    <a:pt x="1920" y="1483"/>
                  </a:cubicBezTo>
                  <a:cubicBezTo>
                    <a:pt x="1913" y="1484"/>
                    <a:pt x="1883" y="1485"/>
                    <a:pt x="1877" y="1486"/>
                  </a:cubicBezTo>
                  <a:cubicBezTo>
                    <a:pt x="1865" y="1486"/>
                    <a:pt x="1851" y="1486"/>
                    <a:pt x="1839" y="1486"/>
                  </a:cubicBezTo>
                  <a:cubicBezTo>
                    <a:pt x="1841" y="1486"/>
                    <a:pt x="1841" y="1486"/>
                    <a:pt x="1841" y="1486"/>
                  </a:cubicBezTo>
                  <a:cubicBezTo>
                    <a:pt x="1827" y="1486"/>
                    <a:pt x="1808" y="1487"/>
                    <a:pt x="1796" y="1488"/>
                  </a:cubicBezTo>
                  <a:cubicBezTo>
                    <a:pt x="1796" y="1487"/>
                    <a:pt x="1796" y="1487"/>
                    <a:pt x="1796" y="1487"/>
                  </a:cubicBezTo>
                  <a:cubicBezTo>
                    <a:pt x="1788" y="1487"/>
                    <a:pt x="1770" y="1488"/>
                    <a:pt x="1760" y="1488"/>
                  </a:cubicBezTo>
                  <a:cubicBezTo>
                    <a:pt x="1740" y="1488"/>
                    <a:pt x="1753" y="1485"/>
                    <a:pt x="1731" y="1487"/>
                  </a:cubicBezTo>
                  <a:cubicBezTo>
                    <a:pt x="1710" y="1487"/>
                    <a:pt x="1699" y="1488"/>
                    <a:pt x="1707" y="1489"/>
                  </a:cubicBezTo>
                  <a:cubicBezTo>
                    <a:pt x="1671" y="1489"/>
                    <a:pt x="1629" y="1490"/>
                    <a:pt x="1595" y="1489"/>
                  </a:cubicBezTo>
                  <a:cubicBezTo>
                    <a:pt x="1590" y="1489"/>
                    <a:pt x="1593" y="1489"/>
                    <a:pt x="1582" y="1490"/>
                  </a:cubicBezTo>
                  <a:cubicBezTo>
                    <a:pt x="1529" y="1489"/>
                    <a:pt x="1469" y="1490"/>
                    <a:pt x="1427" y="1489"/>
                  </a:cubicBezTo>
                  <a:cubicBezTo>
                    <a:pt x="1442" y="1488"/>
                    <a:pt x="1428" y="1488"/>
                    <a:pt x="1427" y="1487"/>
                  </a:cubicBezTo>
                  <a:cubicBezTo>
                    <a:pt x="1415" y="1488"/>
                    <a:pt x="1412" y="1487"/>
                    <a:pt x="1407" y="1488"/>
                  </a:cubicBezTo>
                  <a:cubicBezTo>
                    <a:pt x="1409" y="1488"/>
                    <a:pt x="1407" y="1489"/>
                    <a:pt x="1422" y="1489"/>
                  </a:cubicBezTo>
                  <a:cubicBezTo>
                    <a:pt x="1390" y="1489"/>
                    <a:pt x="1342" y="1489"/>
                    <a:pt x="1324" y="1488"/>
                  </a:cubicBezTo>
                  <a:cubicBezTo>
                    <a:pt x="1333" y="1489"/>
                    <a:pt x="1326" y="1489"/>
                    <a:pt x="1319" y="1489"/>
                  </a:cubicBezTo>
                  <a:cubicBezTo>
                    <a:pt x="1321" y="1488"/>
                    <a:pt x="1298" y="1488"/>
                    <a:pt x="1280" y="1488"/>
                  </a:cubicBezTo>
                  <a:cubicBezTo>
                    <a:pt x="1278" y="1489"/>
                    <a:pt x="1278" y="1489"/>
                    <a:pt x="1278" y="1489"/>
                  </a:cubicBezTo>
                  <a:cubicBezTo>
                    <a:pt x="1266" y="1488"/>
                    <a:pt x="1266" y="1488"/>
                    <a:pt x="1266" y="1488"/>
                  </a:cubicBezTo>
                  <a:cubicBezTo>
                    <a:pt x="1259" y="1488"/>
                    <a:pt x="1258" y="1489"/>
                    <a:pt x="1241" y="1488"/>
                  </a:cubicBezTo>
                  <a:cubicBezTo>
                    <a:pt x="1240" y="1488"/>
                    <a:pt x="1239" y="1488"/>
                    <a:pt x="1235" y="1487"/>
                  </a:cubicBezTo>
                  <a:cubicBezTo>
                    <a:pt x="1217" y="1488"/>
                    <a:pt x="1191" y="1489"/>
                    <a:pt x="1171" y="1488"/>
                  </a:cubicBezTo>
                  <a:cubicBezTo>
                    <a:pt x="1155" y="1487"/>
                    <a:pt x="1155" y="1487"/>
                    <a:pt x="1155" y="1487"/>
                  </a:cubicBezTo>
                  <a:cubicBezTo>
                    <a:pt x="1146" y="1487"/>
                    <a:pt x="1132" y="1487"/>
                    <a:pt x="1147" y="1488"/>
                  </a:cubicBezTo>
                  <a:cubicBezTo>
                    <a:pt x="1113" y="1487"/>
                    <a:pt x="1091" y="1486"/>
                    <a:pt x="1080" y="1485"/>
                  </a:cubicBezTo>
                  <a:cubicBezTo>
                    <a:pt x="1050" y="1486"/>
                    <a:pt x="1014" y="1487"/>
                    <a:pt x="977" y="1487"/>
                  </a:cubicBezTo>
                  <a:cubicBezTo>
                    <a:pt x="921" y="1487"/>
                    <a:pt x="921" y="1487"/>
                    <a:pt x="921" y="1487"/>
                  </a:cubicBezTo>
                  <a:cubicBezTo>
                    <a:pt x="902" y="1487"/>
                    <a:pt x="884" y="1487"/>
                    <a:pt x="867" y="1487"/>
                  </a:cubicBezTo>
                  <a:cubicBezTo>
                    <a:pt x="869" y="1487"/>
                    <a:pt x="869" y="1487"/>
                    <a:pt x="869" y="1487"/>
                  </a:cubicBezTo>
                  <a:cubicBezTo>
                    <a:pt x="851" y="1487"/>
                    <a:pt x="860" y="1488"/>
                    <a:pt x="847" y="1488"/>
                  </a:cubicBezTo>
                  <a:cubicBezTo>
                    <a:pt x="853" y="1487"/>
                    <a:pt x="833" y="1487"/>
                    <a:pt x="847" y="1486"/>
                  </a:cubicBezTo>
                  <a:cubicBezTo>
                    <a:pt x="821" y="1486"/>
                    <a:pt x="813" y="1487"/>
                    <a:pt x="796" y="1488"/>
                  </a:cubicBezTo>
                  <a:cubicBezTo>
                    <a:pt x="794" y="1489"/>
                    <a:pt x="810" y="1487"/>
                    <a:pt x="807" y="1488"/>
                  </a:cubicBezTo>
                  <a:cubicBezTo>
                    <a:pt x="804" y="1488"/>
                    <a:pt x="770" y="1488"/>
                    <a:pt x="766" y="1489"/>
                  </a:cubicBezTo>
                  <a:cubicBezTo>
                    <a:pt x="760" y="1489"/>
                    <a:pt x="765" y="1488"/>
                    <a:pt x="768" y="1488"/>
                  </a:cubicBezTo>
                  <a:cubicBezTo>
                    <a:pt x="752" y="1488"/>
                    <a:pt x="752" y="1488"/>
                    <a:pt x="752" y="1488"/>
                  </a:cubicBezTo>
                  <a:cubicBezTo>
                    <a:pt x="733" y="1487"/>
                    <a:pt x="797" y="1486"/>
                    <a:pt x="776" y="1484"/>
                  </a:cubicBezTo>
                  <a:cubicBezTo>
                    <a:pt x="761" y="1485"/>
                    <a:pt x="761" y="1485"/>
                    <a:pt x="761" y="1485"/>
                  </a:cubicBezTo>
                  <a:cubicBezTo>
                    <a:pt x="747" y="1484"/>
                    <a:pt x="801" y="1483"/>
                    <a:pt x="763" y="1483"/>
                  </a:cubicBezTo>
                  <a:cubicBezTo>
                    <a:pt x="747" y="1484"/>
                    <a:pt x="734" y="1486"/>
                    <a:pt x="748" y="1486"/>
                  </a:cubicBezTo>
                  <a:cubicBezTo>
                    <a:pt x="714" y="1487"/>
                    <a:pt x="732" y="1489"/>
                    <a:pt x="696" y="1489"/>
                  </a:cubicBezTo>
                  <a:cubicBezTo>
                    <a:pt x="686" y="1488"/>
                    <a:pt x="725" y="1488"/>
                    <a:pt x="718" y="1488"/>
                  </a:cubicBezTo>
                  <a:cubicBezTo>
                    <a:pt x="701" y="1487"/>
                    <a:pt x="684" y="1488"/>
                    <a:pt x="669" y="1488"/>
                  </a:cubicBezTo>
                  <a:cubicBezTo>
                    <a:pt x="686" y="1489"/>
                    <a:pt x="672" y="1490"/>
                    <a:pt x="661" y="1490"/>
                  </a:cubicBezTo>
                  <a:cubicBezTo>
                    <a:pt x="642" y="1490"/>
                    <a:pt x="673" y="1489"/>
                    <a:pt x="647" y="1489"/>
                  </a:cubicBezTo>
                  <a:cubicBezTo>
                    <a:pt x="642" y="1490"/>
                    <a:pt x="618" y="1490"/>
                    <a:pt x="639" y="1491"/>
                  </a:cubicBezTo>
                  <a:cubicBezTo>
                    <a:pt x="630" y="1492"/>
                    <a:pt x="612" y="1490"/>
                    <a:pt x="598" y="1492"/>
                  </a:cubicBezTo>
                  <a:cubicBezTo>
                    <a:pt x="589" y="1491"/>
                    <a:pt x="625" y="1489"/>
                    <a:pt x="596" y="1489"/>
                  </a:cubicBezTo>
                  <a:cubicBezTo>
                    <a:pt x="601" y="1490"/>
                    <a:pt x="561" y="1490"/>
                    <a:pt x="576" y="1492"/>
                  </a:cubicBezTo>
                  <a:cubicBezTo>
                    <a:pt x="565" y="1491"/>
                    <a:pt x="564" y="1491"/>
                    <a:pt x="572" y="1490"/>
                  </a:cubicBezTo>
                  <a:cubicBezTo>
                    <a:pt x="556" y="1490"/>
                    <a:pt x="533" y="1492"/>
                    <a:pt x="528" y="1490"/>
                  </a:cubicBezTo>
                  <a:cubicBezTo>
                    <a:pt x="522" y="1491"/>
                    <a:pt x="522" y="1491"/>
                    <a:pt x="522" y="1491"/>
                  </a:cubicBezTo>
                  <a:cubicBezTo>
                    <a:pt x="502" y="1490"/>
                    <a:pt x="502" y="1490"/>
                    <a:pt x="502" y="1490"/>
                  </a:cubicBezTo>
                  <a:cubicBezTo>
                    <a:pt x="488" y="1490"/>
                    <a:pt x="456" y="1491"/>
                    <a:pt x="458" y="1489"/>
                  </a:cubicBezTo>
                  <a:cubicBezTo>
                    <a:pt x="453" y="1490"/>
                    <a:pt x="421" y="1489"/>
                    <a:pt x="433" y="1490"/>
                  </a:cubicBezTo>
                  <a:cubicBezTo>
                    <a:pt x="453" y="1491"/>
                    <a:pt x="456" y="1490"/>
                    <a:pt x="467" y="1491"/>
                  </a:cubicBezTo>
                  <a:cubicBezTo>
                    <a:pt x="453" y="1490"/>
                    <a:pt x="439" y="1491"/>
                    <a:pt x="427" y="1491"/>
                  </a:cubicBezTo>
                  <a:cubicBezTo>
                    <a:pt x="425" y="1491"/>
                    <a:pt x="425" y="1491"/>
                    <a:pt x="425" y="1491"/>
                  </a:cubicBezTo>
                  <a:cubicBezTo>
                    <a:pt x="418" y="1491"/>
                    <a:pt x="402" y="1491"/>
                    <a:pt x="398" y="1491"/>
                  </a:cubicBezTo>
                  <a:cubicBezTo>
                    <a:pt x="403" y="1491"/>
                    <a:pt x="401" y="1490"/>
                    <a:pt x="395" y="1490"/>
                  </a:cubicBezTo>
                  <a:cubicBezTo>
                    <a:pt x="388" y="1491"/>
                    <a:pt x="388" y="1491"/>
                    <a:pt x="388" y="1491"/>
                  </a:cubicBezTo>
                  <a:cubicBezTo>
                    <a:pt x="360" y="1491"/>
                    <a:pt x="381" y="1489"/>
                    <a:pt x="354" y="1489"/>
                  </a:cubicBezTo>
                  <a:cubicBezTo>
                    <a:pt x="375" y="1489"/>
                    <a:pt x="375" y="1489"/>
                    <a:pt x="375" y="1489"/>
                  </a:cubicBezTo>
                  <a:cubicBezTo>
                    <a:pt x="370" y="1489"/>
                    <a:pt x="361" y="1488"/>
                    <a:pt x="348" y="1488"/>
                  </a:cubicBezTo>
                  <a:cubicBezTo>
                    <a:pt x="343" y="1489"/>
                    <a:pt x="333" y="1489"/>
                    <a:pt x="329" y="1490"/>
                  </a:cubicBezTo>
                  <a:cubicBezTo>
                    <a:pt x="314" y="1490"/>
                    <a:pt x="322" y="1489"/>
                    <a:pt x="307" y="1489"/>
                  </a:cubicBezTo>
                  <a:cubicBezTo>
                    <a:pt x="327" y="1489"/>
                    <a:pt x="327" y="1489"/>
                    <a:pt x="327" y="1489"/>
                  </a:cubicBezTo>
                  <a:cubicBezTo>
                    <a:pt x="330" y="1489"/>
                    <a:pt x="313" y="1487"/>
                    <a:pt x="293" y="1486"/>
                  </a:cubicBezTo>
                  <a:cubicBezTo>
                    <a:pt x="280" y="1486"/>
                    <a:pt x="259" y="1487"/>
                    <a:pt x="280" y="1488"/>
                  </a:cubicBezTo>
                  <a:cubicBezTo>
                    <a:pt x="270" y="1487"/>
                    <a:pt x="255" y="1486"/>
                    <a:pt x="264" y="1486"/>
                  </a:cubicBezTo>
                  <a:cubicBezTo>
                    <a:pt x="240" y="1485"/>
                    <a:pt x="267" y="1487"/>
                    <a:pt x="246" y="1487"/>
                  </a:cubicBezTo>
                  <a:cubicBezTo>
                    <a:pt x="238" y="1486"/>
                    <a:pt x="213" y="1484"/>
                    <a:pt x="197" y="1482"/>
                  </a:cubicBezTo>
                  <a:cubicBezTo>
                    <a:pt x="218" y="1482"/>
                    <a:pt x="218" y="1482"/>
                    <a:pt x="218" y="1482"/>
                  </a:cubicBezTo>
                  <a:cubicBezTo>
                    <a:pt x="204" y="1481"/>
                    <a:pt x="204" y="1481"/>
                    <a:pt x="204" y="1481"/>
                  </a:cubicBezTo>
                  <a:cubicBezTo>
                    <a:pt x="222" y="1481"/>
                    <a:pt x="195" y="1480"/>
                    <a:pt x="205" y="1479"/>
                  </a:cubicBezTo>
                  <a:cubicBezTo>
                    <a:pt x="196" y="1478"/>
                    <a:pt x="184" y="1478"/>
                    <a:pt x="175" y="1477"/>
                  </a:cubicBezTo>
                  <a:cubicBezTo>
                    <a:pt x="189" y="1479"/>
                    <a:pt x="181" y="1479"/>
                    <a:pt x="171" y="1479"/>
                  </a:cubicBezTo>
                  <a:cubicBezTo>
                    <a:pt x="161" y="1479"/>
                    <a:pt x="148" y="1478"/>
                    <a:pt x="152" y="1479"/>
                  </a:cubicBezTo>
                  <a:cubicBezTo>
                    <a:pt x="132" y="1477"/>
                    <a:pt x="126" y="1475"/>
                    <a:pt x="120" y="1473"/>
                  </a:cubicBezTo>
                  <a:cubicBezTo>
                    <a:pt x="125" y="1470"/>
                    <a:pt x="125" y="1470"/>
                    <a:pt x="125" y="1470"/>
                  </a:cubicBezTo>
                  <a:cubicBezTo>
                    <a:pt x="124" y="1473"/>
                    <a:pt x="123" y="1476"/>
                    <a:pt x="121" y="1480"/>
                  </a:cubicBezTo>
                  <a:cubicBezTo>
                    <a:pt x="119" y="1485"/>
                    <a:pt x="116" y="1491"/>
                    <a:pt x="110" y="1500"/>
                  </a:cubicBezTo>
                  <a:cubicBezTo>
                    <a:pt x="113" y="1497"/>
                    <a:pt x="111" y="1500"/>
                    <a:pt x="111" y="1501"/>
                  </a:cubicBezTo>
                  <a:cubicBezTo>
                    <a:pt x="111" y="1501"/>
                    <a:pt x="111" y="1501"/>
                    <a:pt x="112" y="1500"/>
                  </a:cubicBezTo>
                  <a:cubicBezTo>
                    <a:pt x="113" y="1498"/>
                    <a:pt x="115" y="1495"/>
                    <a:pt x="118" y="1490"/>
                  </a:cubicBezTo>
                  <a:cubicBezTo>
                    <a:pt x="115" y="1495"/>
                    <a:pt x="113" y="1499"/>
                    <a:pt x="111" y="1501"/>
                  </a:cubicBezTo>
                  <a:cubicBezTo>
                    <a:pt x="109" y="1504"/>
                    <a:pt x="108" y="1506"/>
                    <a:pt x="106" y="1508"/>
                  </a:cubicBezTo>
                  <a:cubicBezTo>
                    <a:pt x="105" y="1510"/>
                    <a:pt x="103" y="1512"/>
                    <a:pt x="100" y="1514"/>
                  </a:cubicBezTo>
                  <a:cubicBezTo>
                    <a:pt x="97" y="1517"/>
                    <a:pt x="94" y="1521"/>
                    <a:pt x="87" y="1525"/>
                  </a:cubicBezTo>
                  <a:cubicBezTo>
                    <a:pt x="92" y="1521"/>
                    <a:pt x="93" y="1520"/>
                    <a:pt x="92" y="1521"/>
                  </a:cubicBezTo>
                  <a:cubicBezTo>
                    <a:pt x="91" y="1521"/>
                    <a:pt x="89" y="1522"/>
                    <a:pt x="87" y="1523"/>
                  </a:cubicBezTo>
                  <a:cubicBezTo>
                    <a:pt x="85" y="1525"/>
                    <a:pt x="83" y="1525"/>
                    <a:pt x="83" y="1525"/>
                  </a:cubicBezTo>
                  <a:cubicBezTo>
                    <a:pt x="84" y="1524"/>
                    <a:pt x="86" y="1523"/>
                    <a:pt x="92" y="1518"/>
                  </a:cubicBezTo>
                  <a:cubicBezTo>
                    <a:pt x="92" y="1519"/>
                    <a:pt x="95" y="1516"/>
                    <a:pt x="99" y="1512"/>
                  </a:cubicBezTo>
                  <a:cubicBezTo>
                    <a:pt x="103" y="1509"/>
                    <a:pt x="107" y="1504"/>
                    <a:pt x="108" y="1502"/>
                  </a:cubicBezTo>
                  <a:cubicBezTo>
                    <a:pt x="105" y="1506"/>
                    <a:pt x="105" y="1505"/>
                    <a:pt x="104" y="1506"/>
                  </a:cubicBezTo>
                  <a:cubicBezTo>
                    <a:pt x="103" y="1506"/>
                    <a:pt x="102" y="1507"/>
                    <a:pt x="100" y="1509"/>
                  </a:cubicBezTo>
                  <a:cubicBezTo>
                    <a:pt x="98" y="1511"/>
                    <a:pt x="96" y="1513"/>
                    <a:pt x="91" y="1517"/>
                  </a:cubicBezTo>
                  <a:cubicBezTo>
                    <a:pt x="85" y="1522"/>
                    <a:pt x="77" y="1527"/>
                    <a:pt x="70" y="1530"/>
                  </a:cubicBezTo>
                  <a:cubicBezTo>
                    <a:pt x="64" y="1532"/>
                    <a:pt x="59" y="1533"/>
                    <a:pt x="61" y="1533"/>
                  </a:cubicBezTo>
                  <a:cubicBezTo>
                    <a:pt x="62" y="1534"/>
                    <a:pt x="68" y="1532"/>
                    <a:pt x="72" y="1530"/>
                  </a:cubicBezTo>
                  <a:cubicBezTo>
                    <a:pt x="76" y="1528"/>
                    <a:pt x="79" y="1527"/>
                    <a:pt x="75" y="1529"/>
                  </a:cubicBezTo>
                  <a:cubicBezTo>
                    <a:pt x="60" y="1536"/>
                    <a:pt x="50" y="1536"/>
                    <a:pt x="43" y="1535"/>
                  </a:cubicBezTo>
                  <a:cubicBezTo>
                    <a:pt x="36" y="1534"/>
                    <a:pt x="31" y="1532"/>
                    <a:pt x="25" y="1529"/>
                  </a:cubicBezTo>
                  <a:cubicBezTo>
                    <a:pt x="34" y="1535"/>
                    <a:pt x="41" y="1536"/>
                    <a:pt x="45" y="1536"/>
                  </a:cubicBezTo>
                  <a:cubicBezTo>
                    <a:pt x="49" y="1537"/>
                    <a:pt x="50" y="1537"/>
                    <a:pt x="50" y="1538"/>
                  </a:cubicBezTo>
                  <a:cubicBezTo>
                    <a:pt x="41" y="1538"/>
                    <a:pt x="33" y="1536"/>
                    <a:pt x="25" y="1531"/>
                  </a:cubicBezTo>
                  <a:cubicBezTo>
                    <a:pt x="27" y="1532"/>
                    <a:pt x="28" y="1533"/>
                    <a:pt x="30" y="1533"/>
                  </a:cubicBezTo>
                  <a:cubicBezTo>
                    <a:pt x="25" y="1531"/>
                    <a:pt x="22" y="1528"/>
                    <a:pt x="20" y="1526"/>
                  </a:cubicBezTo>
                  <a:cubicBezTo>
                    <a:pt x="17" y="1524"/>
                    <a:pt x="16" y="1523"/>
                    <a:pt x="14" y="1521"/>
                  </a:cubicBezTo>
                  <a:cubicBezTo>
                    <a:pt x="10" y="1517"/>
                    <a:pt x="10" y="1517"/>
                    <a:pt x="10" y="1517"/>
                  </a:cubicBezTo>
                  <a:cubicBezTo>
                    <a:pt x="9" y="1515"/>
                    <a:pt x="8" y="1514"/>
                    <a:pt x="7" y="1511"/>
                  </a:cubicBezTo>
                  <a:cubicBezTo>
                    <a:pt x="5" y="1508"/>
                    <a:pt x="2" y="1503"/>
                    <a:pt x="1" y="1494"/>
                  </a:cubicBezTo>
                  <a:cubicBezTo>
                    <a:pt x="0" y="1487"/>
                    <a:pt x="1" y="1481"/>
                    <a:pt x="2" y="1476"/>
                  </a:cubicBezTo>
                  <a:cubicBezTo>
                    <a:pt x="2" y="1478"/>
                    <a:pt x="2" y="1482"/>
                    <a:pt x="2" y="1488"/>
                  </a:cubicBezTo>
                  <a:cubicBezTo>
                    <a:pt x="2" y="1493"/>
                    <a:pt x="3" y="1500"/>
                    <a:pt x="5" y="1505"/>
                  </a:cubicBezTo>
                  <a:cubicBezTo>
                    <a:pt x="8" y="1511"/>
                    <a:pt x="11" y="1515"/>
                    <a:pt x="13" y="1518"/>
                  </a:cubicBezTo>
                  <a:cubicBezTo>
                    <a:pt x="14" y="1520"/>
                    <a:pt x="14" y="1520"/>
                    <a:pt x="14" y="1520"/>
                  </a:cubicBezTo>
                  <a:cubicBezTo>
                    <a:pt x="15" y="1520"/>
                    <a:pt x="15" y="1521"/>
                    <a:pt x="15" y="1521"/>
                  </a:cubicBezTo>
                  <a:cubicBezTo>
                    <a:pt x="16" y="1521"/>
                    <a:pt x="16" y="1521"/>
                    <a:pt x="16" y="1520"/>
                  </a:cubicBezTo>
                  <a:cubicBezTo>
                    <a:pt x="8" y="1511"/>
                    <a:pt x="5" y="1503"/>
                    <a:pt x="3" y="1495"/>
                  </a:cubicBezTo>
                  <a:cubicBezTo>
                    <a:pt x="2" y="1487"/>
                    <a:pt x="2" y="1479"/>
                    <a:pt x="5" y="1469"/>
                  </a:cubicBezTo>
                  <a:cubicBezTo>
                    <a:pt x="4" y="1473"/>
                    <a:pt x="2" y="1480"/>
                    <a:pt x="3" y="1485"/>
                  </a:cubicBezTo>
                  <a:cubicBezTo>
                    <a:pt x="3" y="1481"/>
                    <a:pt x="4" y="1477"/>
                    <a:pt x="6" y="1470"/>
                  </a:cubicBezTo>
                  <a:cubicBezTo>
                    <a:pt x="8" y="1463"/>
                    <a:pt x="12" y="1453"/>
                    <a:pt x="21" y="1440"/>
                  </a:cubicBezTo>
                  <a:cubicBezTo>
                    <a:pt x="26" y="1433"/>
                    <a:pt x="27" y="1432"/>
                    <a:pt x="26" y="1433"/>
                  </a:cubicBezTo>
                  <a:cubicBezTo>
                    <a:pt x="26" y="1433"/>
                    <a:pt x="23" y="1436"/>
                    <a:pt x="23" y="1435"/>
                  </a:cubicBezTo>
                  <a:cubicBezTo>
                    <a:pt x="31" y="1426"/>
                    <a:pt x="39" y="1419"/>
                    <a:pt x="45" y="1414"/>
                  </a:cubicBezTo>
                  <a:cubicBezTo>
                    <a:pt x="49" y="1412"/>
                    <a:pt x="52" y="1410"/>
                    <a:pt x="56" y="1408"/>
                  </a:cubicBezTo>
                  <a:cubicBezTo>
                    <a:pt x="59" y="1407"/>
                    <a:pt x="62" y="1405"/>
                    <a:pt x="67" y="1405"/>
                  </a:cubicBezTo>
                  <a:cubicBezTo>
                    <a:pt x="61" y="1412"/>
                    <a:pt x="61" y="1412"/>
                    <a:pt x="61" y="1412"/>
                  </a:cubicBezTo>
                  <a:cubicBezTo>
                    <a:pt x="61" y="1406"/>
                    <a:pt x="60" y="1400"/>
                    <a:pt x="60" y="1392"/>
                  </a:cubicBezTo>
                  <a:cubicBezTo>
                    <a:pt x="61" y="1397"/>
                    <a:pt x="60" y="1352"/>
                    <a:pt x="61" y="1377"/>
                  </a:cubicBezTo>
                  <a:cubicBezTo>
                    <a:pt x="61" y="1383"/>
                    <a:pt x="61" y="1397"/>
                    <a:pt x="62" y="1412"/>
                  </a:cubicBezTo>
                  <a:cubicBezTo>
                    <a:pt x="67" y="1406"/>
                    <a:pt x="67" y="1406"/>
                    <a:pt x="67" y="1406"/>
                  </a:cubicBezTo>
                  <a:cubicBezTo>
                    <a:pt x="61" y="1406"/>
                    <a:pt x="57" y="1408"/>
                    <a:pt x="53" y="1410"/>
                  </a:cubicBezTo>
                  <a:cubicBezTo>
                    <a:pt x="49" y="1412"/>
                    <a:pt x="46" y="1415"/>
                    <a:pt x="43" y="1417"/>
                  </a:cubicBezTo>
                  <a:cubicBezTo>
                    <a:pt x="36" y="1422"/>
                    <a:pt x="32" y="1427"/>
                    <a:pt x="30" y="1429"/>
                  </a:cubicBezTo>
                  <a:cubicBezTo>
                    <a:pt x="35" y="1425"/>
                    <a:pt x="30" y="1430"/>
                    <a:pt x="24" y="1437"/>
                  </a:cubicBezTo>
                  <a:cubicBezTo>
                    <a:pt x="21" y="1441"/>
                    <a:pt x="17" y="1446"/>
                    <a:pt x="15" y="1450"/>
                  </a:cubicBezTo>
                  <a:cubicBezTo>
                    <a:pt x="13" y="1454"/>
                    <a:pt x="11" y="1458"/>
                    <a:pt x="10" y="1460"/>
                  </a:cubicBezTo>
                  <a:cubicBezTo>
                    <a:pt x="14" y="1453"/>
                    <a:pt x="16" y="1449"/>
                    <a:pt x="19" y="1445"/>
                  </a:cubicBezTo>
                  <a:cubicBezTo>
                    <a:pt x="21" y="1442"/>
                    <a:pt x="23" y="1440"/>
                    <a:pt x="24" y="1439"/>
                  </a:cubicBezTo>
                  <a:cubicBezTo>
                    <a:pt x="27" y="1436"/>
                    <a:pt x="28" y="1436"/>
                    <a:pt x="30" y="1435"/>
                  </a:cubicBezTo>
                  <a:cubicBezTo>
                    <a:pt x="35" y="1429"/>
                    <a:pt x="41" y="1423"/>
                    <a:pt x="45" y="1420"/>
                  </a:cubicBezTo>
                  <a:cubicBezTo>
                    <a:pt x="47" y="1418"/>
                    <a:pt x="39" y="1424"/>
                    <a:pt x="38" y="1424"/>
                  </a:cubicBezTo>
                  <a:cubicBezTo>
                    <a:pt x="42" y="1420"/>
                    <a:pt x="46" y="1417"/>
                    <a:pt x="51" y="1414"/>
                  </a:cubicBezTo>
                  <a:cubicBezTo>
                    <a:pt x="56" y="1411"/>
                    <a:pt x="61" y="1409"/>
                    <a:pt x="67" y="1408"/>
                  </a:cubicBezTo>
                  <a:cubicBezTo>
                    <a:pt x="64" y="1411"/>
                    <a:pt x="64" y="1411"/>
                    <a:pt x="64" y="1411"/>
                  </a:cubicBezTo>
                  <a:cubicBezTo>
                    <a:pt x="63" y="1392"/>
                    <a:pt x="63" y="1375"/>
                    <a:pt x="62" y="1364"/>
                  </a:cubicBezTo>
                  <a:cubicBezTo>
                    <a:pt x="63" y="1353"/>
                    <a:pt x="64" y="1357"/>
                    <a:pt x="64" y="1369"/>
                  </a:cubicBezTo>
                  <a:cubicBezTo>
                    <a:pt x="63" y="1332"/>
                    <a:pt x="64" y="1292"/>
                    <a:pt x="65" y="1256"/>
                  </a:cubicBezTo>
                  <a:cubicBezTo>
                    <a:pt x="63" y="1279"/>
                    <a:pt x="65" y="1216"/>
                    <a:pt x="64" y="1232"/>
                  </a:cubicBezTo>
                  <a:cubicBezTo>
                    <a:pt x="63" y="1251"/>
                    <a:pt x="62" y="1268"/>
                    <a:pt x="62" y="1257"/>
                  </a:cubicBezTo>
                  <a:cubicBezTo>
                    <a:pt x="62" y="1245"/>
                    <a:pt x="62" y="1257"/>
                    <a:pt x="63" y="1252"/>
                  </a:cubicBezTo>
                  <a:cubicBezTo>
                    <a:pt x="62" y="1237"/>
                    <a:pt x="64" y="1229"/>
                    <a:pt x="63" y="1214"/>
                  </a:cubicBezTo>
                  <a:cubicBezTo>
                    <a:pt x="63" y="1248"/>
                    <a:pt x="65" y="1221"/>
                    <a:pt x="66" y="1227"/>
                  </a:cubicBezTo>
                  <a:cubicBezTo>
                    <a:pt x="66" y="1202"/>
                    <a:pt x="67" y="1228"/>
                    <a:pt x="67" y="1204"/>
                  </a:cubicBezTo>
                  <a:cubicBezTo>
                    <a:pt x="67" y="1179"/>
                    <a:pt x="67" y="1149"/>
                    <a:pt x="68" y="1121"/>
                  </a:cubicBezTo>
                  <a:cubicBezTo>
                    <a:pt x="69" y="1087"/>
                    <a:pt x="70" y="1034"/>
                    <a:pt x="70" y="1004"/>
                  </a:cubicBezTo>
                  <a:cubicBezTo>
                    <a:pt x="71" y="988"/>
                    <a:pt x="72" y="999"/>
                    <a:pt x="73" y="981"/>
                  </a:cubicBezTo>
                  <a:cubicBezTo>
                    <a:pt x="73" y="961"/>
                    <a:pt x="71" y="996"/>
                    <a:pt x="72" y="966"/>
                  </a:cubicBezTo>
                  <a:cubicBezTo>
                    <a:pt x="73" y="969"/>
                    <a:pt x="73" y="969"/>
                    <a:pt x="73" y="969"/>
                  </a:cubicBezTo>
                  <a:cubicBezTo>
                    <a:pt x="73" y="960"/>
                    <a:pt x="75" y="914"/>
                    <a:pt x="73" y="905"/>
                  </a:cubicBezTo>
                  <a:cubicBezTo>
                    <a:pt x="74" y="914"/>
                    <a:pt x="74" y="914"/>
                    <a:pt x="74" y="914"/>
                  </a:cubicBezTo>
                  <a:cubicBezTo>
                    <a:pt x="75" y="908"/>
                    <a:pt x="74" y="903"/>
                    <a:pt x="74" y="898"/>
                  </a:cubicBezTo>
                  <a:cubicBezTo>
                    <a:pt x="75" y="898"/>
                    <a:pt x="75" y="892"/>
                    <a:pt x="75" y="901"/>
                  </a:cubicBezTo>
                  <a:cubicBezTo>
                    <a:pt x="77" y="882"/>
                    <a:pt x="76" y="862"/>
                    <a:pt x="77" y="841"/>
                  </a:cubicBezTo>
                  <a:cubicBezTo>
                    <a:pt x="75" y="854"/>
                    <a:pt x="75" y="854"/>
                    <a:pt x="75" y="854"/>
                  </a:cubicBezTo>
                  <a:cubicBezTo>
                    <a:pt x="76" y="820"/>
                    <a:pt x="77" y="796"/>
                    <a:pt x="77" y="763"/>
                  </a:cubicBezTo>
                  <a:cubicBezTo>
                    <a:pt x="78" y="764"/>
                    <a:pt x="78" y="764"/>
                    <a:pt x="78" y="764"/>
                  </a:cubicBezTo>
                  <a:cubicBezTo>
                    <a:pt x="78" y="744"/>
                    <a:pt x="78" y="744"/>
                    <a:pt x="78" y="744"/>
                  </a:cubicBezTo>
                  <a:cubicBezTo>
                    <a:pt x="78" y="749"/>
                    <a:pt x="79" y="730"/>
                    <a:pt x="79" y="720"/>
                  </a:cubicBezTo>
                  <a:cubicBezTo>
                    <a:pt x="80" y="772"/>
                    <a:pt x="80" y="772"/>
                    <a:pt x="80" y="772"/>
                  </a:cubicBezTo>
                  <a:cubicBezTo>
                    <a:pt x="79" y="786"/>
                    <a:pt x="79" y="756"/>
                    <a:pt x="78" y="765"/>
                  </a:cubicBezTo>
                  <a:cubicBezTo>
                    <a:pt x="77" y="773"/>
                    <a:pt x="77" y="804"/>
                    <a:pt x="78" y="809"/>
                  </a:cubicBezTo>
                  <a:cubicBezTo>
                    <a:pt x="78" y="797"/>
                    <a:pt x="78" y="796"/>
                    <a:pt x="78" y="787"/>
                  </a:cubicBezTo>
                  <a:cubicBezTo>
                    <a:pt x="79" y="783"/>
                    <a:pt x="79" y="801"/>
                    <a:pt x="79" y="810"/>
                  </a:cubicBezTo>
                  <a:cubicBezTo>
                    <a:pt x="79" y="804"/>
                    <a:pt x="80" y="795"/>
                    <a:pt x="79" y="794"/>
                  </a:cubicBezTo>
                  <a:cubicBezTo>
                    <a:pt x="80" y="806"/>
                    <a:pt x="79" y="819"/>
                    <a:pt x="79" y="839"/>
                  </a:cubicBezTo>
                  <a:cubicBezTo>
                    <a:pt x="79" y="825"/>
                    <a:pt x="78" y="846"/>
                    <a:pt x="78" y="841"/>
                  </a:cubicBezTo>
                  <a:cubicBezTo>
                    <a:pt x="79" y="843"/>
                    <a:pt x="79" y="862"/>
                    <a:pt x="78" y="888"/>
                  </a:cubicBezTo>
                  <a:cubicBezTo>
                    <a:pt x="77" y="906"/>
                    <a:pt x="78" y="935"/>
                    <a:pt x="77" y="964"/>
                  </a:cubicBezTo>
                  <a:cubicBezTo>
                    <a:pt x="76" y="952"/>
                    <a:pt x="76" y="937"/>
                    <a:pt x="76" y="919"/>
                  </a:cubicBezTo>
                  <a:cubicBezTo>
                    <a:pt x="75" y="938"/>
                    <a:pt x="75" y="940"/>
                    <a:pt x="74" y="958"/>
                  </a:cubicBezTo>
                  <a:cubicBezTo>
                    <a:pt x="75" y="967"/>
                    <a:pt x="76" y="973"/>
                    <a:pt x="76" y="997"/>
                  </a:cubicBezTo>
                  <a:cubicBezTo>
                    <a:pt x="75" y="999"/>
                    <a:pt x="75" y="999"/>
                    <a:pt x="75" y="999"/>
                  </a:cubicBezTo>
                  <a:cubicBezTo>
                    <a:pt x="75" y="1020"/>
                    <a:pt x="76" y="1020"/>
                    <a:pt x="75" y="1048"/>
                  </a:cubicBezTo>
                  <a:cubicBezTo>
                    <a:pt x="74" y="1095"/>
                    <a:pt x="72" y="1144"/>
                    <a:pt x="72" y="1180"/>
                  </a:cubicBezTo>
                  <a:cubicBezTo>
                    <a:pt x="71" y="1181"/>
                    <a:pt x="71" y="1181"/>
                    <a:pt x="71" y="1181"/>
                  </a:cubicBezTo>
                  <a:cubicBezTo>
                    <a:pt x="72" y="1201"/>
                    <a:pt x="70" y="1248"/>
                    <a:pt x="70" y="1275"/>
                  </a:cubicBezTo>
                  <a:cubicBezTo>
                    <a:pt x="69" y="1321"/>
                    <a:pt x="70" y="1375"/>
                    <a:pt x="69" y="1399"/>
                  </a:cubicBezTo>
                  <a:cubicBezTo>
                    <a:pt x="69" y="1403"/>
                    <a:pt x="69" y="1407"/>
                    <a:pt x="70" y="1411"/>
                  </a:cubicBezTo>
                  <a:cubicBezTo>
                    <a:pt x="70" y="1413"/>
                    <a:pt x="70" y="1413"/>
                    <a:pt x="70" y="1413"/>
                  </a:cubicBezTo>
                  <a:cubicBezTo>
                    <a:pt x="67" y="1414"/>
                    <a:pt x="67" y="1414"/>
                    <a:pt x="67" y="1414"/>
                  </a:cubicBezTo>
                  <a:cubicBezTo>
                    <a:pt x="63" y="1414"/>
                    <a:pt x="59" y="1416"/>
                    <a:pt x="55" y="1418"/>
                  </a:cubicBezTo>
                  <a:cubicBezTo>
                    <a:pt x="51" y="1420"/>
                    <a:pt x="48" y="1423"/>
                    <a:pt x="44" y="1426"/>
                  </a:cubicBezTo>
                  <a:cubicBezTo>
                    <a:pt x="37" y="1432"/>
                    <a:pt x="31" y="1438"/>
                    <a:pt x="26" y="1446"/>
                  </a:cubicBezTo>
                  <a:cubicBezTo>
                    <a:pt x="21" y="1453"/>
                    <a:pt x="16" y="1461"/>
                    <a:pt x="14" y="1469"/>
                  </a:cubicBezTo>
                  <a:cubicBezTo>
                    <a:pt x="11" y="1477"/>
                    <a:pt x="10" y="1486"/>
                    <a:pt x="12" y="1494"/>
                  </a:cubicBezTo>
                  <a:cubicBezTo>
                    <a:pt x="15" y="1511"/>
                    <a:pt x="29" y="1526"/>
                    <a:pt x="46" y="1527"/>
                  </a:cubicBezTo>
                  <a:cubicBezTo>
                    <a:pt x="55" y="1528"/>
                    <a:pt x="64" y="1526"/>
                    <a:pt x="72" y="1522"/>
                  </a:cubicBezTo>
                  <a:cubicBezTo>
                    <a:pt x="81" y="1518"/>
                    <a:pt x="88" y="1512"/>
                    <a:pt x="95" y="1505"/>
                  </a:cubicBezTo>
                  <a:cubicBezTo>
                    <a:pt x="92" y="1509"/>
                    <a:pt x="89" y="1512"/>
                    <a:pt x="85" y="1515"/>
                  </a:cubicBezTo>
                  <a:cubicBezTo>
                    <a:pt x="91" y="1510"/>
                    <a:pt x="93" y="1508"/>
                    <a:pt x="95" y="1507"/>
                  </a:cubicBezTo>
                  <a:cubicBezTo>
                    <a:pt x="96" y="1505"/>
                    <a:pt x="98" y="1504"/>
                    <a:pt x="103" y="1498"/>
                  </a:cubicBezTo>
                  <a:cubicBezTo>
                    <a:pt x="100" y="1502"/>
                    <a:pt x="99" y="1502"/>
                    <a:pt x="100" y="1501"/>
                  </a:cubicBezTo>
                  <a:cubicBezTo>
                    <a:pt x="101" y="1500"/>
                    <a:pt x="103" y="1497"/>
                    <a:pt x="105" y="1494"/>
                  </a:cubicBezTo>
                  <a:cubicBezTo>
                    <a:pt x="108" y="1490"/>
                    <a:pt x="110" y="1486"/>
                    <a:pt x="112" y="1482"/>
                  </a:cubicBezTo>
                  <a:cubicBezTo>
                    <a:pt x="114" y="1478"/>
                    <a:pt x="116" y="1474"/>
                    <a:pt x="116" y="1472"/>
                  </a:cubicBezTo>
                  <a:cubicBezTo>
                    <a:pt x="117" y="1470"/>
                    <a:pt x="117" y="1469"/>
                    <a:pt x="118" y="1467"/>
                  </a:cubicBezTo>
                  <a:cubicBezTo>
                    <a:pt x="119" y="1465"/>
                    <a:pt x="119" y="1465"/>
                    <a:pt x="119" y="1465"/>
                  </a:cubicBezTo>
                  <a:cubicBezTo>
                    <a:pt x="121" y="1465"/>
                    <a:pt x="121" y="1465"/>
                    <a:pt x="121" y="1465"/>
                  </a:cubicBezTo>
                  <a:cubicBezTo>
                    <a:pt x="157" y="1472"/>
                    <a:pt x="203" y="1474"/>
                    <a:pt x="235" y="1475"/>
                  </a:cubicBezTo>
                  <a:cubicBezTo>
                    <a:pt x="236" y="1476"/>
                    <a:pt x="236" y="1476"/>
                    <a:pt x="236" y="1476"/>
                  </a:cubicBezTo>
                  <a:cubicBezTo>
                    <a:pt x="269" y="1476"/>
                    <a:pt x="309" y="1479"/>
                    <a:pt x="351" y="1480"/>
                  </a:cubicBezTo>
                  <a:cubicBezTo>
                    <a:pt x="356" y="1480"/>
                    <a:pt x="363" y="1481"/>
                    <a:pt x="376" y="1481"/>
                  </a:cubicBezTo>
                  <a:cubicBezTo>
                    <a:pt x="399" y="1480"/>
                    <a:pt x="410" y="1481"/>
                    <a:pt x="444" y="1480"/>
                  </a:cubicBezTo>
                  <a:cubicBezTo>
                    <a:pt x="532" y="1481"/>
                    <a:pt x="532" y="1481"/>
                    <a:pt x="532" y="1481"/>
                  </a:cubicBezTo>
                  <a:cubicBezTo>
                    <a:pt x="623" y="1480"/>
                    <a:pt x="717" y="1480"/>
                    <a:pt x="812" y="1477"/>
                  </a:cubicBezTo>
                  <a:cubicBezTo>
                    <a:pt x="818" y="1478"/>
                    <a:pt x="818" y="1478"/>
                    <a:pt x="818" y="1478"/>
                  </a:cubicBezTo>
                  <a:cubicBezTo>
                    <a:pt x="841" y="1477"/>
                    <a:pt x="866" y="1476"/>
                    <a:pt x="891" y="1476"/>
                  </a:cubicBezTo>
                  <a:cubicBezTo>
                    <a:pt x="915" y="1475"/>
                    <a:pt x="941" y="1475"/>
                    <a:pt x="966" y="1476"/>
                  </a:cubicBezTo>
                  <a:cubicBezTo>
                    <a:pt x="1015" y="1476"/>
                    <a:pt x="1063" y="1477"/>
                    <a:pt x="1103" y="1476"/>
                  </a:cubicBezTo>
                  <a:cubicBezTo>
                    <a:pt x="1095" y="1478"/>
                    <a:pt x="1095" y="1478"/>
                    <a:pt x="1095" y="1478"/>
                  </a:cubicBezTo>
                  <a:cubicBezTo>
                    <a:pt x="1120" y="1479"/>
                    <a:pt x="1151" y="1478"/>
                    <a:pt x="1145" y="1477"/>
                  </a:cubicBezTo>
                  <a:cubicBezTo>
                    <a:pt x="1170" y="1478"/>
                    <a:pt x="1206" y="1477"/>
                    <a:pt x="1222" y="1478"/>
                  </a:cubicBezTo>
                  <a:cubicBezTo>
                    <a:pt x="1247" y="1479"/>
                    <a:pt x="1253" y="1478"/>
                    <a:pt x="1274" y="1478"/>
                  </a:cubicBezTo>
                  <a:cubicBezTo>
                    <a:pt x="1325" y="1479"/>
                    <a:pt x="1343" y="1479"/>
                    <a:pt x="1391" y="1479"/>
                  </a:cubicBezTo>
                  <a:cubicBezTo>
                    <a:pt x="1379" y="1478"/>
                    <a:pt x="1379" y="1478"/>
                    <a:pt x="1379" y="1478"/>
                  </a:cubicBezTo>
                  <a:cubicBezTo>
                    <a:pt x="1374" y="1479"/>
                    <a:pt x="1373" y="1479"/>
                    <a:pt x="1385" y="1480"/>
                  </a:cubicBezTo>
                  <a:cubicBezTo>
                    <a:pt x="1403" y="1479"/>
                    <a:pt x="1451" y="1480"/>
                    <a:pt x="1433" y="1478"/>
                  </a:cubicBezTo>
                  <a:cubicBezTo>
                    <a:pt x="1484" y="1480"/>
                    <a:pt x="1552" y="1478"/>
                    <a:pt x="1601" y="1479"/>
                  </a:cubicBezTo>
                  <a:cubicBezTo>
                    <a:pt x="1597" y="1479"/>
                    <a:pt x="1610" y="1479"/>
                    <a:pt x="1615" y="1478"/>
                  </a:cubicBezTo>
                  <a:cubicBezTo>
                    <a:pt x="1659" y="1478"/>
                    <a:pt x="1706" y="1479"/>
                    <a:pt x="1742" y="1478"/>
                  </a:cubicBezTo>
                  <a:cubicBezTo>
                    <a:pt x="1749" y="1478"/>
                    <a:pt x="1731" y="1479"/>
                    <a:pt x="1749" y="1479"/>
                  </a:cubicBezTo>
                  <a:cubicBezTo>
                    <a:pt x="1760" y="1478"/>
                    <a:pt x="1749" y="1478"/>
                    <a:pt x="1762" y="1477"/>
                  </a:cubicBezTo>
                  <a:cubicBezTo>
                    <a:pt x="1871" y="1475"/>
                    <a:pt x="1871" y="1475"/>
                    <a:pt x="1871" y="1475"/>
                  </a:cubicBezTo>
                  <a:cubicBezTo>
                    <a:pt x="1906" y="1475"/>
                    <a:pt x="1941" y="1474"/>
                    <a:pt x="1974" y="1471"/>
                  </a:cubicBezTo>
                  <a:cubicBezTo>
                    <a:pt x="1985" y="1470"/>
                    <a:pt x="1997" y="1469"/>
                    <a:pt x="2008" y="1467"/>
                  </a:cubicBezTo>
                  <a:cubicBezTo>
                    <a:pt x="2012" y="1466"/>
                    <a:pt x="2012" y="1466"/>
                    <a:pt x="2012" y="1466"/>
                  </a:cubicBezTo>
                  <a:cubicBezTo>
                    <a:pt x="2014" y="1470"/>
                    <a:pt x="2014" y="1470"/>
                    <a:pt x="2014" y="1470"/>
                  </a:cubicBezTo>
                  <a:cubicBezTo>
                    <a:pt x="2024" y="1488"/>
                    <a:pt x="2036" y="1505"/>
                    <a:pt x="2052" y="1517"/>
                  </a:cubicBezTo>
                  <a:cubicBezTo>
                    <a:pt x="2060" y="1523"/>
                    <a:pt x="2070" y="1527"/>
                    <a:pt x="2079" y="1528"/>
                  </a:cubicBezTo>
                  <a:cubicBezTo>
                    <a:pt x="2088" y="1529"/>
                    <a:pt x="2096" y="1525"/>
                    <a:pt x="2102" y="1518"/>
                  </a:cubicBezTo>
                  <a:cubicBezTo>
                    <a:pt x="2109" y="1511"/>
                    <a:pt x="2113" y="1502"/>
                    <a:pt x="2113" y="1493"/>
                  </a:cubicBezTo>
                  <a:cubicBezTo>
                    <a:pt x="2113" y="1483"/>
                    <a:pt x="2111" y="1474"/>
                    <a:pt x="2107" y="1465"/>
                  </a:cubicBezTo>
                  <a:cubicBezTo>
                    <a:pt x="2098" y="1447"/>
                    <a:pt x="2084" y="1431"/>
                    <a:pt x="2068" y="1420"/>
                  </a:cubicBezTo>
                  <a:cubicBezTo>
                    <a:pt x="2065" y="1418"/>
                    <a:pt x="2065" y="1418"/>
                    <a:pt x="2065" y="1418"/>
                  </a:cubicBezTo>
                  <a:cubicBezTo>
                    <a:pt x="2065" y="1414"/>
                    <a:pt x="2065" y="1414"/>
                    <a:pt x="2065" y="1414"/>
                  </a:cubicBezTo>
                  <a:cubicBezTo>
                    <a:pt x="2066" y="1405"/>
                    <a:pt x="2066" y="1394"/>
                    <a:pt x="2067" y="1385"/>
                  </a:cubicBezTo>
                  <a:cubicBezTo>
                    <a:pt x="2067" y="1375"/>
                    <a:pt x="2067" y="1365"/>
                    <a:pt x="2066" y="1355"/>
                  </a:cubicBezTo>
                  <a:cubicBezTo>
                    <a:pt x="2067" y="1356"/>
                    <a:pt x="2067" y="1356"/>
                    <a:pt x="2067" y="1356"/>
                  </a:cubicBezTo>
                  <a:cubicBezTo>
                    <a:pt x="2065" y="1319"/>
                    <a:pt x="2066" y="1268"/>
                    <a:pt x="2063" y="1238"/>
                  </a:cubicBezTo>
                  <a:cubicBezTo>
                    <a:pt x="2063" y="1229"/>
                    <a:pt x="2062" y="1205"/>
                    <a:pt x="2063" y="1211"/>
                  </a:cubicBezTo>
                  <a:cubicBezTo>
                    <a:pt x="2061" y="1181"/>
                    <a:pt x="2061" y="1127"/>
                    <a:pt x="2058" y="1084"/>
                  </a:cubicBezTo>
                  <a:cubicBezTo>
                    <a:pt x="2058" y="1088"/>
                    <a:pt x="2058" y="1091"/>
                    <a:pt x="2058" y="1095"/>
                  </a:cubicBezTo>
                  <a:cubicBezTo>
                    <a:pt x="2057" y="1052"/>
                    <a:pt x="2055" y="1013"/>
                    <a:pt x="2054" y="967"/>
                  </a:cubicBezTo>
                  <a:cubicBezTo>
                    <a:pt x="2054" y="972"/>
                    <a:pt x="2055" y="980"/>
                    <a:pt x="2055" y="982"/>
                  </a:cubicBezTo>
                  <a:cubicBezTo>
                    <a:pt x="2055" y="964"/>
                    <a:pt x="2052" y="940"/>
                    <a:pt x="2053" y="930"/>
                  </a:cubicBezTo>
                  <a:cubicBezTo>
                    <a:pt x="2053" y="920"/>
                    <a:pt x="2052" y="923"/>
                    <a:pt x="2052" y="929"/>
                  </a:cubicBezTo>
                  <a:cubicBezTo>
                    <a:pt x="2047" y="774"/>
                    <a:pt x="2047" y="774"/>
                    <a:pt x="2047" y="774"/>
                  </a:cubicBezTo>
                  <a:cubicBezTo>
                    <a:pt x="2046" y="747"/>
                    <a:pt x="2045" y="721"/>
                    <a:pt x="2045" y="694"/>
                  </a:cubicBezTo>
                  <a:cubicBezTo>
                    <a:pt x="2045" y="668"/>
                    <a:pt x="2046" y="641"/>
                    <a:pt x="2047" y="615"/>
                  </a:cubicBezTo>
                  <a:cubicBezTo>
                    <a:pt x="2051" y="540"/>
                    <a:pt x="2050" y="611"/>
                    <a:pt x="2051" y="551"/>
                  </a:cubicBezTo>
                  <a:cubicBezTo>
                    <a:pt x="2052" y="547"/>
                    <a:pt x="2051" y="548"/>
                    <a:pt x="2051" y="547"/>
                  </a:cubicBezTo>
                  <a:cubicBezTo>
                    <a:pt x="2052" y="524"/>
                    <a:pt x="2055" y="511"/>
                    <a:pt x="2055" y="495"/>
                  </a:cubicBezTo>
                  <a:cubicBezTo>
                    <a:pt x="2054" y="502"/>
                    <a:pt x="2055" y="485"/>
                    <a:pt x="2055" y="484"/>
                  </a:cubicBezTo>
                  <a:cubicBezTo>
                    <a:pt x="2058" y="439"/>
                    <a:pt x="2059" y="429"/>
                    <a:pt x="2060" y="393"/>
                  </a:cubicBezTo>
                  <a:cubicBezTo>
                    <a:pt x="2061" y="396"/>
                    <a:pt x="2061" y="396"/>
                    <a:pt x="2061" y="396"/>
                  </a:cubicBezTo>
                  <a:cubicBezTo>
                    <a:pt x="2061" y="353"/>
                    <a:pt x="2064" y="304"/>
                    <a:pt x="2064" y="268"/>
                  </a:cubicBezTo>
                  <a:cubicBezTo>
                    <a:pt x="2064" y="245"/>
                    <a:pt x="2065" y="221"/>
                    <a:pt x="2065" y="197"/>
                  </a:cubicBezTo>
                  <a:cubicBezTo>
                    <a:pt x="2065" y="174"/>
                    <a:pt x="2065" y="150"/>
                    <a:pt x="2062" y="127"/>
                  </a:cubicBezTo>
                  <a:cubicBezTo>
                    <a:pt x="2062" y="123"/>
                    <a:pt x="2062" y="123"/>
                    <a:pt x="2062" y="123"/>
                  </a:cubicBezTo>
                  <a:cubicBezTo>
                    <a:pt x="2066" y="121"/>
                    <a:pt x="2066" y="121"/>
                    <a:pt x="2066" y="121"/>
                  </a:cubicBezTo>
                  <a:cubicBezTo>
                    <a:pt x="2076" y="116"/>
                    <a:pt x="2085" y="110"/>
                    <a:pt x="2093" y="102"/>
                  </a:cubicBezTo>
                  <a:cubicBezTo>
                    <a:pt x="2101" y="95"/>
                    <a:pt x="2107" y="86"/>
                    <a:pt x="2112" y="77"/>
                  </a:cubicBezTo>
                  <a:cubicBezTo>
                    <a:pt x="2116" y="67"/>
                    <a:pt x="2118" y="57"/>
                    <a:pt x="2117" y="47"/>
                  </a:cubicBezTo>
                  <a:cubicBezTo>
                    <a:pt x="2115" y="37"/>
                    <a:pt x="2110" y="28"/>
                    <a:pt x="2102" y="21"/>
                  </a:cubicBezTo>
                  <a:cubicBezTo>
                    <a:pt x="2095" y="14"/>
                    <a:pt x="2085" y="10"/>
                    <a:pt x="2076" y="10"/>
                  </a:cubicBezTo>
                  <a:cubicBezTo>
                    <a:pt x="2066" y="10"/>
                    <a:pt x="2056" y="14"/>
                    <a:pt x="2048" y="20"/>
                  </a:cubicBezTo>
                  <a:cubicBezTo>
                    <a:pt x="2031" y="32"/>
                    <a:pt x="2020" y="52"/>
                    <a:pt x="2014" y="73"/>
                  </a:cubicBezTo>
                  <a:cubicBezTo>
                    <a:pt x="2013" y="79"/>
                    <a:pt x="2013" y="79"/>
                    <a:pt x="2013" y="79"/>
                  </a:cubicBezTo>
                  <a:cubicBezTo>
                    <a:pt x="2006" y="78"/>
                    <a:pt x="2006" y="78"/>
                    <a:pt x="2006" y="78"/>
                  </a:cubicBezTo>
                  <a:cubicBezTo>
                    <a:pt x="1985" y="76"/>
                    <a:pt x="1962" y="76"/>
                    <a:pt x="1940" y="75"/>
                  </a:cubicBezTo>
                  <a:cubicBezTo>
                    <a:pt x="1918" y="74"/>
                    <a:pt x="1895" y="74"/>
                    <a:pt x="1873" y="74"/>
                  </a:cubicBezTo>
                  <a:cubicBezTo>
                    <a:pt x="1828" y="73"/>
                    <a:pt x="1783" y="73"/>
                    <a:pt x="1738" y="73"/>
                  </a:cubicBezTo>
                  <a:cubicBezTo>
                    <a:pt x="1512" y="72"/>
                    <a:pt x="1291" y="75"/>
                    <a:pt x="1062" y="76"/>
                  </a:cubicBezTo>
                  <a:cubicBezTo>
                    <a:pt x="1008" y="75"/>
                    <a:pt x="1004" y="75"/>
                    <a:pt x="945" y="76"/>
                  </a:cubicBezTo>
                  <a:cubicBezTo>
                    <a:pt x="947" y="75"/>
                    <a:pt x="951" y="75"/>
                    <a:pt x="947" y="75"/>
                  </a:cubicBezTo>
                  <a:cubicBezTo>
                    <a:pt x="944" y="76"/>
                    <a:pt x="905" y="76"/>
                    <a:pt x="900" y="77"/>
                  </a:cubicBezTo>
                  <a:cubicBezTo>
                    <a:pt x="775" y="77"/>
                    <a:pt x="775" y="77"/>
                    <a:pt x="775" y="77"/>
                  </a:cubicBezTo>
                  <a:cubicBezTo>
                    <a:pt x="734" y="77"/>
                    <a:pt x="693" y="77"/>
                    <a:pt x="649" y="76"/>
                  </a:cubicBezTo>
                  <a:cubicBezTo>
                    <a:pt x="663" y="76"/>
                    <a:pt x="670" y="76"/>
                    <a:pt x="654" y="75"/>
                  </a:cubicBezTo>
                  <a:cubicBezTo>
                    <a:pt x="636" y="76"/>
                    <a:pt x="636" y="76"/>
                    <a:pt x="636" y="76"/>
                  </a:cubicBezTo>
                  <a:cubicBezTo>
                    <a:pt x="634" y="75"/>
                    <a:pt x="634" y="75"/>
                    <a:pt x="634" y="75"/>
                  </a:cubicBezTo>
                  <a:cubicBezTo>
                    <a:pt x="622" y="75"/>
                    <a:pt x="610" y="76"/>
                    <a:pt x="622" y="76"/>
                  </a:cubicBezTo>
                  <a:cubicBezTo>
                    <a:pt x="538" y="75"/>
                    <a:pt x="455" y="73"/>
                    <a:pt x="372" y="72"/>
                  </a:cubicBezTo>
                  <a:cubicBezTo>
                    <a:pt x="330" y="72"/>
                    <a:pt x="289" y="71"/>
                    <a:pt x="248" y="72"/>
                  </a:cubicBezTo>
                  <a:cubicBezTo>
                    <a:pt x="227" y="73"/>
                    <a:pt x="207" y="73"/>
                    <a:pt x="186" y="74"/>
                  </a:cubicBezTo>
                  <a:cubicBezTo>
                    <a:pt x="166" y="76"/>
                    <a:pt x="145" y="77"/>
                    <a:pt x="125" y="81"/>
                  </a:cubicBezTo>
                  <a:cubicBezTo>
                    <a:pt x="119" y="82"/>
                    <a:pt x="119" y="82"/>
                    <a:pt x="119" y="82"/>
                  </a:cubicBezTo>
                  <a:cubicBezTo>
                    <a:pt x="118" y="75"/>
                    <a:pt x="118" y="75"/>
                    <a:pt x="118" y="75"/>
                  </a:cubicBezTo>
                  <a:cubicBezTo>
                    <a:pt x="115" y="64"/>
                    <a:pt x="111" y="52"/>
                    <a:pt x="104" y="42"/>
                  </a:cubicBezTo>
                  <a:cubicBezTo>
                    <a:pt x="98" y="32"/>
                    <a:pt x="90" y="23"/>
                    <a:pt x="81" y="17"/>
                  </a:cubicBezTo>
                  <a:cubicBezTo>
                    <a:pt x="71" y="11"/>
                    <a:pt x="60" y="7"/>
                    <a:pt x="49" y="9"/>
                  </a:cubicBezTo>
                  <a:cubicBezTo>
                    <a:pt x="39" y="11"/>
                    <a:pt x="29" y="18"/>
                    <a:pt x="22" y="27"/>
                  </a:cubicBezTo>
                  <a:cubicBezTo>
                    <a:pt x="15" y="35"/>
                    <a:pt x="9" y="44"/>
                    <a:pt x="8" y="56"/>
                  </a:cubicBezTo>
                  <a:cubicBezTo>
                    <a:pt x="7" y="67"/>
                    <a:pt x="10" y="79"/>
                    <a:pt x="17" y="90"/>
                  </a:cubicBezTo>
                  <a:cubicBezTo>
                    <a:pt x="24" y="100"/>
                    <a:pt x="33" y="110"/>
                    <a:pt x="44" y="118"/>
                  </a:cubicBezTo>
                  <a:cubicBezTo>
                    <a:pt x="54" y="127"/>
                    <a:pt x="65" y="134"/>
                    <a:pt x="76" y="140"/>
                  </a:cubicBezTo>
                  <a:cubicBezTo>
                    <a:pt x="80" y="143"/>
                    <a:pt x="80" y="143"/>
                    <a:pt x="80" y="143"/>
                  </a:cubicBezTo>
                  <a:cubicBezTo>
                    <a:pt x="79" y="147"/>
                    <a:pt x="79" y="147"/>
                    <a:pt x="79" y="147"/>
                  </a:cubicBezTo>
                  <a:cubicBezTo>
                    <a:pt x="78" y="154"/>
                    <a:pt x="78" y="161"/>
                    <a:pt x="77" y="168"/>
                  </a:cubicBezTo>
                  <a:cubicBezTo>
                    <a:pt x="75" y="208"/>
                    <a:pt x="74" y="248"/>
                    <a:pt x="75" y="288"/>
                  </a:cubicBezTo>
                  <a:cubicBezTo>
                    <a:pt x="75" y="327"/>
                    <a:pt x="75" y="367"/>
                    <a:pt x="76" y="406"/>
                  </a:cubicBezTo>
                  <a:cubicBezTo>
                    <a:pt x="78" y="484"/>
                    <a:pt x="82" y="563"/>
                    <a:pt x="84" y="646"/>
                  </a:cubicBezTo>
                  <a:cubicBezTo>
                    <a:pt x="84" y="646"/>
                    <a:pt x="81" y="624"/>
                    <a:pt x="78" y="55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4" name="Freeform 13"/>
            <p:cNvSpPr>
              <a:spLocks/>
            </p:cNvSpPr>
            <p:nvPr/>
          </p:nvSpPr>
          <p:spPr bwMode="auto">
            <a:xfrm>
              <a:off x="2403476" y="3146426"/>
              <a:ext cx="3175" cy="101600"/>
            </a:xfrm>
            <a:custGeom>
              <a:avLst/>
              <a:gdLst>
                <a:gd name="T0" fmla="*/ 3175 w 1"/>
                <a:gd name="T1" fmla="*/ 7526 h 27"/>
                <a:gd name="T2" fmla="*/ 0 w 1"/>
                <a:gd name="T3" fmla="*/ 45156 h 27"/>
                <a:gd name="T4" fmla="*/ 3175 w 1"/>
                <a:gd name="T5" fmla="*/ 7526 h 27"/>
                <a:gd name="T6" fmla="*/ 0 60000 65536"/>
                <a:gd name="T7" fmla="*/ 0 60000 65536"/>
                <a:gd name="T8" fmla="*/ 0 60000 65536"/>
              </a:gdLst>
              <a:ahLst/>
              <a:cxnLst>
                <a:cxn ang="T6">
                  <a:pos x="T0" y="T1"/>
                </a:cxn>
                <a:cxn ang="T7">
                  <a:pos x="T2" y="T3"/>
                </a:cxn>
                <a:cxn ang="T8">
                  <a:pos x="T4" y="T5"/>
                </a:cxn>
              </a:cxnLst>
              <a:rect l="0" t="0" r="r" b="b"/>
              <a:pathLst>
                <a:path w="1" h="27">
                  <a:moveTo>
                    <a:pt x="1" y="2"/>
                  </a:moveTo>
                  <a:cubicBezTo>
                    <a:pt x="1" y="8"/>
                    <a:pt x="0" y="27"/>
                    <a:pt x="0" y="12"/>
                  </a:cubicBezTo>
                  <a:cubicBezTo>
                    <a:pt x="0" y="10"/>
                    <a:pt x="1"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5" name="Freeform 14"/>
            <p:cNvSpPr>
              <a:spLocks/>
            </p:cNvSpPr>
            <p:nvPr/>
          </p:nvSpPr>
          <p:spPr bwMode="auto">
            <a:xfrm>
              <a:off x="2343151" y="5040313"/>
              <a:ext cx="4763" cy="63500"/>
            </a:xfrm>
            <a:custGeom>
              <a:avLst/>
              <a:gdLst>
                <a:gd name="T0" fmla="*/ 4763 w 1"/>
                <a:gd name="T1" fmla="*/ 29882 h 17"/>
                <a:gd name="T2" fmla="*/ 0 w 1"/>
                <a:gd name="T3" fmla="*/ 63500 h 17"/>
                <a:gd name="T4" fmla="*/ 0 w 1"/>
                <a:gd name="T5" fmla="*/ 0 h 17"/>
                <a:gd name="T6" fmla="*/ 4763 w 1"/>
                <a:gd name="T7" fmla="*/ 29882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
                  <a:moveTo>
                    <a:pt x="1" y="8"/>
                  </a:moveTo>
                  <a:cubicBezTo>
                    <a:pt x="1" y="9"/>
                    <a:pt x="0" y="15"/>
                    <a:pt x="0" y="17"/>
                  </a:cubicBezTo>
                  <a:cubicBezTo>
                    <a:pt x="0" y="10"/>
                    <a:pt x="0" y="5"/>
                    <a:pt x="0" y="0"/>
                  </a:cubicBezTo>
                  <a:cubicBezTo>
                    <a:pt x="0" y="6"/>
                    <a:pt x="1" y="5"/>
                    <a:pt x="1"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6" name="Freeform 15"/>
            <p:cNvSpPr>
              <a:spLocks/>
            </p:cNvSpPr>
            <p:nvPr/>
          </p:nvSpPr>
          <p:spPr bwMode="auto">
            <a:xfrm>
              <a:off x="2335213" y="5386388"/>
              <a:ext cx="0" cy="173038"/>
            </a:xfrm>
            <a:custGeom>
              <a:avLst/>
              <a:gdLst>
                <a:gd name="T0" fmla="*/ 173038 h 46"/>
                <a:gd name="T1" fmla="*/ 0 h 46"/>
                <a:gd name="T2" fmla="*/ 173038 h 46"/>
                <a:gd name="T3" fmla="*/ 0 60000 65536"/>
                <a:gd name="T4" fmla="*/ 0 60000 65536"/>
                <a:gd name="T5" fmla="*/ 0 60000 65536"/>
              </a:gdLst>
              <a:ahLst/>
              <a:cxnLst>
                <a:cxn ang="T3">
                  <a:pos x="0" y="T0"/>
                </a:cxn>
                <a:cxn ang="T4">
                  <a:pos x="0" y="T1"/>
                </a:cxn>
                <a:cxn ang="T5">
                  <a:pos x="0" y="T2"/>
                </a:cxn>
              </a:cxnLst>
              <a:rect l="0" t="0" r="r" b="b"/>
              <a:pathLst>
                <a:path h="46">
                  <a:moveTo>
                    <a:pt x="0" y="46"/>
                  </a:moveTo>
                  <a:cubicBezTo>
                    <a:pt x="0" y="44"/>
                    <a:pt x="0" y="16"/>
                    <a:pt x="0" y="0"/>
                  </a:cubicBezTo>
                  <a:lnTo>
                    <a:pt x="0" y="46"/>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7" name="Freeform 16"/>
            <p:cNvSpPr>
              <a:spLocks/>
            </p:cNvSpPr>
            <p:nvPr/>
          </p:nvSpPr>
          <p:spPr bwMode="auto">
            <a:xfrm>
              <a:off x="2174876" y="5897563"/>
              <a:ext cx="36513" cy="44450"/>
            </a:xfrm>
            <a:custGeom>
              <a:avLst/>
              <a:gdLst>
                <a:gd name="T0" fmla="*/ 18257 w 10"/>
                <a:gd name="T1" fmla="*/ 22225 h 12"/>
                <a:gd name="T2" fmla="*/ 0 w 10"/>
                <a:gd name="T3" fmla="*/ 40746 h 12"/>
                <a:gd name="T4" fmla="*/ 32862 w 10"/>
                <a:gd name="T5" fmla="*/ 3704 h 12"/>
                <a:gd name="T6" fmla="*/ 18257 w 10"/>
                <a:gd name="T7" fmla="*/ 22225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2">
                  <a:moveTo>
                    <a:pt x="5" y="6"/>
                  </a:moveTo>
                  <a:cubicBezTo>
                    <a:pt x="1" y="10"/>
                    <a:pt x="0" y="12"/>
                    <a:pt x="0" y="11"/>
                  </a:cubicBezTo>
                  <a:cubicBezTo>
                    <a:pt x="1" y="10"/>
                    <a:pt x="4" y="6"/>
                    <a:pt x="9" y="1"/>
                  </a:cubicBezTo>
                  <a:cubicBezTo>
                    <a:pt x="10" y="0"/>
                    <a:pt x="7" y="4"/>
                    <a:pt x="5"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8" name="Freeform 17"/>
            <p:cNvSpPr>
              <a:spLocks/>
            </p:cNvSpPr>
            <p:nvPr/>
          </p:nvSpPr>
          <p:spPr bwMode="auto">
            <a:xfrm>
              <a:off x="2133601" y="5942013"/>
              <a:ext cx="44450" cy="76200"/>
            </a:xfrm>
            <a:custGeom>
              <a:avLst/>
              <a:gdLst>
                <a:gd name="T0" fmla="*/ 40746 w 12"/>
                <a:gd name="T1" fmla="*/ 7620 h 20"/>
                <a:gd name="T2" fmla="*/ 0 w 12"/>
                <a:gd name="T3" fmla="*/ 76200 h 20"/>
                <a:gd name="T4" fmla="*/ 22225 w 12"/>
                <a:gd name="T5" fmla="*/ 34290 h 20"/>
                <a:gd name="T6" fmla="*/ 40746 w 12"/>
                <a:gd name="T7" fmla="*/ 762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0">
                  <a:moveTo>
                    <a:pt x="11" y="2"/>
                  </a:moveTo>
                  <a:cubicBezTo>
                    <a:pt x="5" y="11"/>
                    <a:pt x="2" y="16"/>
                    <a:pt x="0" y="20"/>
                  </a:cubicBezTo>
                  <a:cubicBezTo>
                    <a:pt x="0" y="20"/>
                    <a:pt x="3" y="14"/>
                    <a:pt x="6" y="9"/>
                  </a:cubicBezTo>
                  <a:cubicBezTo>
                    <a:pt x="9" y="5"/>
                    <a:pt x="12" y="0"/>
                    <a:pt x="1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19" name="Freeform 18"/>
            <p:cNvSpPr>
              <a:spLocks/>
            </p:cNvSpPr>
            <p:nvPr/>
          </p:nvSpPr>
          <p:spPr bwMode="auto">
            <a:xfrm>
              <a:off x="2722563" y="6100763"/>
              <a:ext cx="115888" cy="11113"/>
            </a:xfrm>
            <a:custGeom>
              <a:avLst/>
              <a:gdLst>
                <a:gd name="T0" fmla="*/ 18692 w 31"/>
                <a:gd name="T1" fmla="*/ 0 h 3"/>
                <a:gd name="T2" fmla="*/ 115888 w 31"/>
                <a:gd name="T3" fmla="*/ 11113 h 3"/>
                <a:gd name="T4" fmla="*/ 18692 w 31"/>
                <a:gd name="T5" fmla="*/ 0 h 3"/>
                <a:gd name="T6" fmla="*/ 0 60000 65536"/>
                <a:gd name="T7" fmla="*/ 0 60000 65536"/>
                <a:gd name="T8" fmla="*/ 0 60000 65536"/>
              </a:gdLst>
              <a:ahLst/>
              <a:cxnLst>
                <a:cxn ang="T6">
                  <a:pos x="T0" y="T1"/>
                </a:cxn>
                <a:cxn ang="T7">
                  <a:pos x="T2" y="T3"/>
                </a:cxn>
                <a:cxn ang="T8">
                  <a:pos x="T4" y="T5"/>
                </a:cxn>
              </a:cxnLst>
              <a:rect l="0" t="0" r="r" b="b"/>
              <a:pathLst>
                <a:path w="31" h="3">
                  <a:moveTo>
                    <a:pt x="5" y="0"/>
                  </a:moveTo>
                  <a:cubicBezTo>
                    <a:pt x="11" y="1"/>
                    <a:pt x="25" y="2"/>
                    <a:pt x="31" y="3"/>
                  </a:cubicBezTo>
                  <a:cubicBezTo>
                    <a:pt x="24" y="2"/>
                    <a:pt x="0" y="1"/>
                    <a:pt x="5"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0" name="Freeform 19"/>
            <p:cNvSpPr>
              <a:spLocks/>
            </p:cNvSpPr>
            <p:nvPr/>
          </p:nvSpPr>
          <p:spPr bwMode="auto">
            <a:xfrm>
              <a:off x="3203576" y="6126163"/>
              <a:ext cx="63500" cy="0"/>
            </a:xfrm>
            <a:custGeom>
              <a:avLst/>
              <a:gdLst>
                <a:gd name="T0" fmla="*/ 0 w 17"/>
                <a:gd name="T1" fmla="*/ 37353 w 17"/>
                <a:gd name="T2" fmla="*/ 11206 w 17"/>
                <a:gd name="T3" fmla="*/ 0 w 17"/>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7">
                  <a:moveTo>
                    <a:pt x="0" y="0"/>
                  </a:moveTo>
                  <a:cubicBezTo>
                    <a:pt x="4" y="0"/>
                    <a:pt x="5" y="0"/>
                    <a:pt x="10" y="0"/>
                  </a:cubicBezTo>
                  <a:cubicBezTo>
                    <a:pt x="17" y="0"/>
                    <a:pt x="10" y="0"/>
                    <a:pt x="3"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1" name="Freeform 20"/>
            <p:cNvSpPr>
              <a:spLocks/>
            </p:cNvSpPr>
            <p:nvPr/>
          </p:nvSpPr>
          <p:spPr bwMode="auto">
            <a:xfrm>
              <a:off x="9875838" y="4878388"/>
              <a:ext cx="3175" cy="49213"/>
            </a:xfrm>
            <a:custGeom>
              <a:avLst/>
              <a:gdLst>
                <a:gd name="T0" fmla="*/ 0 w 2"/>
                <a:gd name="T1" fmla="*/ 0 h 31"/>
                <a:gd name="T2" fmla="*/ 3175 w 2"/>
                <a:gd name="T3" fmla="*/ 49213 h 31"/>
                <a:gd name="T4" fmla="*/ 3175 w 2"/>
                <a:gd name="T5" fmla="*/ 42863 h 31"/>
                <a:gd name="T6" fmla="*/ 0 w 2"/>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1">
                  <a:moveTo>
                    <a:pt x="0" y="0"/>
                  </a:moveTo>
                  <a:lnTo>
                    <a:pt x="2" y="31"/>
                  </a:lnTo>
                  <a:lnTo>
                    <a:pt x="2" y="27"/>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2" name="Freeform 21"/>
            <p:cNvSpPr>
              <a:spLocks/>
            </p:cNvSpPr>
            <p:nvPr/>
          </p:nvSpPr>
          <p:spPr bwMode="auto">
            <a:xfrm>
              <a:off x="9890126" y="1147763"/>
              <a:ext cx="7938" cy="60325"/>
            </a:xfrm>
            <a:custGeom>
              <a:avLst/>
              <a:gdLst>
                <a:gd name="T0" fmla="*/ 3969 w 2"/>
                <a:gd name="T1" fmla="*/ 60325 h 16"/>
                <a:gd name="T2" fmla="*/ 3969 w 2"/>
                <a:gd name="T3" fmla="*/ 15081 h 16"/>
                <a:gd name="T4" fmla="*/ 3969 w 2"/>
                <a:gd name="T5" fmla="*/ 60325 h 16"/>
                <a:gd name="T6" fmla="*/ 0 60000 65536"/>
                <a:gd name="T7" fmla="*/ 0 60000 65536"/>
                <a:gd name="T8" fmla="*/ 0 60000 65536"/>
              </a:gdLst>
              <a:ahLst/>
              <a:cxnLst>
                <a:cxn ang="T6">
                  <a:pos x="T0" y="T1"/>
                </a:cxn>
                <a:cxn ang="T7">
                  <a:pos x="T2" y="T3"/>
                </a:cxn>
                <a:cxn ang="T8">
                  <a:pos x="T4" y="T5"/>
                </a:cxn>
              </a:cxnLst>
              <a:rect l="0" t="0" r="r" b="b"/>
              <a:pathLst>
                <a:path w="2" h="16">
                  <a:moveTo>
                    <a:pt x="1" y="16"/>
                  </a:moveTo>
                  <a:cubicBezTo>
                    <a:pt x="0" y="2"/>
                    <a:pt x="1" y="6"/>
                    <a:pt x="1" y="4"/>
                  </a:cubicBezTo>
                  <a:cubicBezTo>
                    <a:pt x="2" y="16"/>
                    <a:pt x="1" y="0"/>
                    <a:pt x="1"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3" name="Freeform 22"/>
            <p:cNvSpPr>
              <a:spLocks/>
            </p:cNvSpPr>
            <p:nvPr/>
          </p:nvSpPr>
          <p:spPr bwMode="auto">
            <a:xfrm>
              <a:off x="8894763" y="776288"/>
              <a:ext cx="15875" cy="3175"/>
            </a:xfrm>
            <a:custGeom>
              <a:avLst/>
              <a:gdLst>
                <a:gd name="T0" fmla="*/ 0 w 10"/>
                <a:gd name="T1" fmla="*/ 0 h 2"/>
                <a:gd name="T2" fmla="*/ 15875 w 10"/>
                <a:gd name="T3" fmla="*/ 0 h 2"/>
                <a:gd name="T4" fmla="*/ 12700 w 10"/>
                <a:gd name="T5" fmla="*/ 3175 h 2"/>
                <a:gd name="T6" fmla="*/ 0 w 10"/>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
                  <a:moveTo>
                    <a:pt x="0" y="0"/>
                  </a:moveTo>
                  <a:lnTo>
                    <a:pt x="10" y="0"/>
                  </a:lnTo>
                  <a:lnTo>
                    <a:pt x="8"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24" name="Group 30"/>
          <p:cNvGrpSpPr>
            <a:grpSpLocks/>
          </p:cNvGrpSpPr>
          <p:nvPr userDrawn="1"/>
        </p:nvGrpSpPr>
        <p:grpSpPr bwMode="auto">
          <a:xfrm>
            <a:off x="4602166" y="277418"/>
            <a:ext cx="4186237" cy="4002881"/>
            <a:chOff x="1855788" y="306388"/>
            <a:chExt cx="8470900" cy="6237288"/>
          </a:xfrm>
        </p:grpSpPr>
        <p:sp>
          <p:nvSpPr>
            <p:cNvPr id="25" name="Freeform 5"/>
            <p:cNvSpPr>
              <a:spLocks/>
            </p:cNvSpPr>
            <p:nvPr/>
          </p:nvSpPr>
          <p:spPr bwMode="auto">
            <a:xfrm>
              <a:off x="1855788" y="306388"/>
              <a:ext cx="8470900" cy="6237288"/>
            </a:xfrm>
            <a:custGeom>
              <a:avLst/>
              <a:gdLst>
                <a:gd name="T0" fmla="*/ 330425 w 2256"/>
                <a:gd name="T1" fmla="*/ 2476128 h 1660"/>
                <a:gd name="T2" fmla="*/ 315406 w 2256"/>
                <a:gd name="T3" fmla="*/ 5414417 h 1660"/>
                <a:gd name="T4" fmla="*/ 183987 w 2256"/>
                <a:gd name="T5" fmla="*/ 6034388 h 1660"/>
                <a:gd name="T6" fmla="*/ 826063 w 2256"/>
                <a:gd name="T7" fmla="*/ 5932938 h 1660"/>
                <a:gd name="T8" fmla="*/ 3202871 w 2256"/>
                <a:gd name="T9" fmla="*/ 5993057 h 1660"/>
                <a:gd name="T10" fmla="*/ 7686140 w 2256"/>
                <a:gd name="T11" fmla="*/ 5966755 h 1660"/>
                <a:gd name="T12" fmla="*/ 8294423 w 2256"/>
                <a:gd name="T13" fmla="*/ 6034388 h 1660"/>
                <a:gd name="T14" fmla="*/ 8151739 w 2256"/>
                <a:gd name="T15" fmla="*/ 5376843 h 1660"/>
                <a:gd name="T16" fmla="*/ 8166759 w 2256"/>
                <a:gd name="T17" fmla="*/ 2457341 h 1660"/>
                <a:gd name="T18" fmla="*/ 8144230 w 2256"/>
                <a:gd name="T19" fmla="*/ 815356 h 1660"/>
                <a:gd name="T20" fmla="*/ 8294423 w 2256"/>
                <a:gd name="T21" fmla="*/ 214172 h 1660"/>
                <a:gd name="T22" fmla="*/ 7663611 w 2256"/>
                <a:gd name="T23" fmla="*/ 349438 h 1660"/>
                <a:gd name="T24" fmla="*/ 3146549 w 2256"/>
                <a:gd name="T25" fmla="*/ 278048 h 1660"/>
                <a:gd name="T26" fmla="*/ 856102 w 2256"/>
                <a:gd name="T27" fmla="*/ 353196 h 1660"/>
                <a:gd name="T28" fmla="*/ 183987 w 2256"/>
                <a:gd name="T29" fmla="*/ 214172 h 1660"/>
                <a:gd name="T30" fmla="*/ 352954 w 2256"/>
                <a:gd name="T31" fmla="*/ 901777 h 1660"/>
                <a:gd name="T32" fmla="*/ 330425 w 2256"/>
                <a:gd name="T33" fmla="*/ 2476128 h 16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56" h="1660">
                  <a:moveTo>
                    <a:pt x="88" y="659"/>
                  </a:moveTo>
                  <a:cubicBezTo>
                    <a:pt x="91" y="791"/>
                    <a:pt x="79" y="1357"/>
                    <a:pt x="84" y="1441"/>
                  </a:cubicBezTo>
                  <a:cubicBezTo>
                    <a:pt x="40" y="1477"/>
                    <a:pt x="6" y="1557"/>
                    <a:pt x="49" y="1606"/>
                  </a:cubicBezTo>
                  <a:cubicBezTo>
                    <a:pt x="97" y="1660"/>
                    <a:pt x="156" y="1648"/>
                    <a:pt x="220" y="1579"/>
                  </a:cubicBezTo>
                  <a:cubicBezTo>
                    <a:pt x="393" y="1609"/>
                    <a:pt x="710" y="1598"/>
                    <a:pt x="853" y="1595"/>
                  </a:cubicBezTo>
                  <a:cubicBezTo>
                    <a:pt x="998" y="1593"/>
                    <a:pt x="1906" y="1615"/>
                    <a:pt x="2047" y="1588"/>
                  </a:cubicBezTo>
                  <a:cubicBezTo>
                    <a:pt x="2108" y="1649"/>
                    <a:pt x="2164" y="1658"/>
                    <a:pt x="2209" y="1606"/>
                  </a:cubicBezTo>
                  <a:cubicBezTo>
                    <a:pt x="2256" y="1553"/>
                    <a:pt x="2208" y="1476"/>
                    <a:pt x="2171" y="1431"/>
                  </a:cubicBezTo>
                  <a:cubicBezTo>
                    <a:pt x="2181" y="1352"/>
                    <a:pt x="2175" y="793"/>
                    <a:pt x="2175" y="654"/>
                  </a:cubicBezTo>
                  <a:cubicBezTo>
                    <a:pt x="2175" y="510"/>
                    <a:pt x="2181" y="330"/>
                    <a:pt x="2169" y="217"/>
                  </a:cubicBezTo>
                  <a:cubicBezTo>
                    <a:pt x="2215" y="183"/>
                    <a:pt x="2254" y="108"/>
                    <a:pt x="2209" y="57"/>
                  </a:cubicBezTo>
                  <a:cubicBezTo>
                    <a:pt x="2160" y="1"/>
                    <a:pt x="2093" y="13"/>
                    <a:pt x="2041" y="93"/>
                  </a:cubicBezTo>
                  <a:cubicBezTo>
                    <a:pt x="1910" y="77"/>
                    <a:pt x="1079" y="73"/>
                    <a:pt x="838" y="74"/>
                  </a:cubicBezTo>
                  <a:cubicBezTo>
                    <a:pt x="582" y="74"/>
                    <a:pt x="364" y="70"/>
                    <a:pt x="228" y="94"/>
                  </a:cubicBezTo>
                  <a:cubicBezTo>
                    <a:pt x="161" y="16"/>
                    <a:pt x="99" y="0"/>
                    <a:pt x="49" y="57"/>
                  </a:cubicBezTo>
                  <a:cubicBezTo>
                    <a:pt x="0" y="114"/>
                    <a:pt x="58" y="197"/>
                    <a:pt x="94" y="240"/>
                  </a:cubicBezTo>
                  <a:cubicBezTo>
                    <a:pt x="81" y="346"/>
                    <a:pt x="85" y="505"/>
                    <a:pt x="88" y="65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6" name="Freeform 6"/>
            <p:cNvSpPr>
              <a:spLocks/>
            </p:cNvSpPr>
            <p:nvPr/>
          </p:nvSpPr>
          <p:spPr bwMode="auto">
            <a:xfrm>
              <a:off x="1946276" y="363538"/>
              <a:ext cx="8315324" cy="6122987"/>
            </a:xfrm>
            <a:custGeom>
              <a:avLst/>
              <a:gdLst>
                <a:gd name="T0" fmla="*/ 341623 w 2215"/>
                <a:gd name="T1" fmla="*/ 2490516 h 1630"/>
                <a:gd name="T2" fmla="*/ 349131 w 2215"/>
                <a:gd name="T3" fmla="*/ 5424290 h 1630"/>
                <a:gd name="T4" fmla="*/ 180197 w 2215"/>
                <a:gd name="T5" fmla="*/ 5905114 h 1630"/>
                <a:gd name="T6" fmla="*/ 653213 w 2215"/>
                <a:gd name="T7" fmla="*/ 5781152 h 1630"/>
                <a:gd name="T8" fmla="*/ 3104638 w 2215"/>
                <a:gd name="T9" fmla="*/ 5856280 h 1630"/>
                <a:gd name="T10" fmla="*/ 7639587 w 2215"/>
                <a:gd name="T11" fmla="*/ 5781152 h 1630"/>
                <a:gd name="T12" fmla="*/ 8161406 w 2215"/>
                <a:gd name="T13" fmla="*/ 5920140 h 1630"/>
                <a:gd name="T14" fmla="*/ 7984963 w 2215"/>
                <a:gd name="T15" fmla="*/ 5409265 h 1630"/>
                <a:gd name="T16" fmla="*/ 7951177 w 2215"/>
                <a:gd name="T17" fmla="*/ 2445438 h 1630"/>
                <a:gd name="T18" fmla="*/ 7988718 w 2215"/>
                <a:gd name="T19" fmla="*/ 736261 h 1630"/>
                <a:gd name="T20" fmla="*/ 8153898 w 2215"/>
                <a:gd name="T21" fmla="*/ 206604 h 1630"/>
                <a:gd name="T22" fmla="*/ 7635833 w 2215"/>
                <a:gd name="T23" fmla="*/ 379400 h 1630"/>
                <a:gd name="T24" fmla="*/ 3048326 w 2215"/>
                <a:gd name="T25" fmla="*/ 341835 h 1630"/>
                <a:gd name="T26" fmla="*/ 724541 w 2215"/>
                <a:gd name="T27" fmla="*/ 379400 h 1630"/>
                <a:gd name="T28" fmla="*/ 180197 w 2215"/>
                <a:gd name="T29" fmla="*/ 214117 h 1630"/>
                <a:gd name="T30" fmla="*/ 382918 w 2215"/>
                <a:gd name="T31" fmla="*/ 770069 h 1630"/>
                <a:gd name="T32" fmla="*/ 341623 w 2215"/>
                <a:gd name="T33" fmla="*/ 2490516 h 16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15" h="1630">
                  <a:moveTo>
                    <a:pt x="91" y="663"/>
                  </a:moveTo>
                  <a:cubicBezTo>
                    <a:pt x="94" y="805"/>
                    <a:pt x="86" y="1339"/>
                    <a:pt x="93" y="1444"/>
                  </a:cubicBezTo>
                  <a:cubicBezTo>
                    <a:pt x="71" y="1453"/>
                    <a:pt x="11" y="1520"/>
                    <a:pt x="48" y="1572"/>
                  </a:cubicBezTo>
                  <a:cubicBezTo>
                    <a:pt x="88" y="1630"/>
                    <a:pt x="150" y="1584"/>
                    <a:pt x="174" y="1539"/>
                  </a:cubicBezTo>
                  <a:cubicBezTo>
                    <a:pt x="343" y="1568"/>
                    <a:pt x="687" y="1561"/>
                    <a:pt x="827" y="1559"/>
                  </a:cubicBezTo>
                  <a:cubicBezTo>
                    <a:pt x="968" y="1557"/>
                    <a:pt x="1898" y="1566"/>
                    <a:pt x="2035" y="1539"/>
                  </a:cubicBezTo>
                  <a:cubicBezTo>
                    <a:pt x="2074" y="1597"/>
                    <a:pt x="2127" y="1624"/>
                    <a:pt x="2174" y="1576"/>
                  </a:cubicBezTo>
                  <a:cubicBezTo>
                    <a:pt x="2198" y="1550"/>
                    <a:pt x="2188" y="1472"/>
                    <a:pt x="2127" y="1440"/>
                  </a:cubicBezTo>
                  <a:cubicBezTo>
                    <a:pt x="2139" y="1375"/>
                    <a:pt x="2118" y="785"/>
                    <a:pt x="2118" y="651"/>
                  </a:cubicBezTo>
                  <a:cubicBezTo>
                    <a:pt x="2118" y="512"/>
                    <a:pt x="2141" y="304"/>
                    <a:pt x="2128" y="196"/>
                  </a:cubicBezTo>
                  <a:cubicBezTo>
                    <a:pt x="2177" y="165"/>
                    <a:pt x="2215" y="104"/>
                    <a:pt x="2172" y="55"/>
                  </a:cubicBezTo>
                  <a:cubicBezTo>
                    <a:pt x="2123" y="0"/>
                    <a:pt x="2063" y="31"/>
                    <a:pt x="2034" y="101"/>
                  </a:cubicBezTo>
                  <a:cubicBezTo>
                    <a:pt x="1906" y="86"/>
                    <a:pt x="1047" y="91"/>
                    <a:pt x="812" y="91"/>
                  </a:cubicBezTo>
                  <a:cubicBezTo>
                    <a:pt x="563" y="92"/>
                    <a:pt x="325" y="79"/>
                    <a:pt x="193" y="101"/>
                  </a:cubicBezTo>
                  <a:cubicBezTo>
                    <a:pt x="162" y="60"/>
                    <a:pt x="97" y="2"/>
                    <a:pt x="48" y="57"/>
                  </a:cubicBezTo>
                  <a:cubicBezTo>
                    <a:pt x="0" y="111"/>
                    <a:pt x="64" y="188"/>
                    <a:pt x="102" y="205"/>
                  </a:cubicBezTo>
                  <a:cubicBezTo>
                    <a:pt x="89" y="307"/>
                    <a:pt x="88" y="514"/>
                    <a:pt x="91" y="6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7" name="Oval 7"/>
            <p:cNvSpPr>
              <a:spLocks noChangeArrowheads="1"/>
            </p:cNvSpPr>
            <p:nvPr/>
          </p:nvSpPr>
          <p:spPr bwMode="auto">
            <a:xfrm>
              <a:off x="9739907" y="634382"/>
              <a:ext cx="241538" cy="288011"/>
            </a:xfrm>
            <a:custGeom>
              <a:avLst/>
              <a:gdLst>
                <a:gd name="T0" fmla="*/ 213595 w 206251"/>
                <a:gd name="T1" fmla="*/ 3944 h 245935"/>
                <a:gd name="T2" fmla="*/ 20578 w 206251"/>
                <a:gd name="T3" fmla="*/ 274761 h 245935"/>
                <a:gd name="T4" fmla="*/ 213595 w 206251"/>
                <a:gd name="T5" fmla="*/ 3944 h 245935"/>
                <a:gd name="T6" fmla="*/ 0 60000 65536"/>
                <a:gd name="T7" fmla="*/ 0 60000 65536"/>
                <a:gd name="T8" fmla="*/ 0 60000 65536"/>
              </a:gdLst>
              <a:ahLst/>
              <a:cxnLst>
                <a:cxn ang="T6">
                  <a:pos x="T0" y="T1"/>
                </a:cxn>
                <a:cxn ang="T7">
                  <a:pos x="T2" y="T3"/>
                </a:cxn>
                <a:cxn ang="T8">
                  <a:pos x="T4" y="T5"/>
                </a:cxn>
              </a:cxnLst>
              <a:rect l="0" t="0" r="r" b="b"/>
              <a:pathLst>
                <a:path w="206251" h="245935">
                  <a:moveTo>
                    <a:pt x="182390" y="3368"/>
                  </a:moveTo>
                  <a:cubicBezTo>
                    <a:pt x="273830" y="87188"/>
                    <a:pt x="77172" y="296663"/>
                    <a:pt x="17572" y="234621"/>
                  </a:cubicBezTo>
                  <a:cubicBezTo>
                    <a:pt x="-49155" y="184969"/>
                    <a:pt x="89097" y="-29276"/>
                    <a:pt x="182390" y="33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8" name="Oval 8"/>
            <p:cNvSpPr>
              <a:spLocks noChangeArrowheads="1"/>
            </p:cNvSpPr>
            <p:nvPr/>
          </p:nvSpPr>
          <p:spPr bwMode="auto">
            <a:xfrm>
              <a:off x="9729413" y="5945066"/>
              <a:ext cx="245139" cy="258610"/>
            </a:xfrm>
            <a:custGeom>
              <a:avLst/>
              <a:gdLst>
                <a:gd name="T0" fmla="*/ 13209 w 209326"/>
                <a:gd name="T1" fmla="*/ 22509 h 220829"/>
                <a:gd name="T2" fmla="*/ 229381 w 209326"/>
                <a:gd name="T3" fmla="*/ 247902 h 220829"/>
                <a:gd name="T4" fmla="*/ 13209 w 209326"/>
                <a:gd name="T5" fmla="*/ 22509 h 220829"/>
                <a:gd name="T6" fmla="*/ 0 60000 65536"/>
                <a:gd name="T7" fmla="*/ 0 60000 65536"/>
                <a:gd name="T8" fmla="*/ 0 60000 65536"/>
              </a:gdLst>
              <a:ahLst/>
              <a:cxnLst>
                <a:cxn ang="T6">
                  <a:pos x="T0" y="T1"/>
                </a:cxn>
                <a:cxn ang="T7">
                  <a:pos x="T2" y="T3"/>
                </a:cxn>
                <a:cxn ang="T8">
                  <a:pos x="T4" y="T5"/>
                </a:cxn>
              </a:cxnLst>
              <a:rect l="0" t="0" r="r" b="b"/>
              <a:pathLst>
                <a:path w="209326" h="220829">
                  <a:moveTo>
                    <a:pt x="11279" y="19221"/>
                  </a:moveTo>
                  <a:cubicBezTo>
                    <a:pt x="-47587" y="103188"/>
                    <a:pt x="140436" y="260306"/>
                    <a:pt x="195870" y="211685"/>
                  </a:cubicBezTo>
                  <a:cubicBezTo>
                    <a:pt x="261271" y="149890"/>
                    <a:pt x="70145" y="-64746"/>
                    <a:pt x="11279" y="192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29" name="Oval 9"/>
            <p:cNvSpPr>
              <a:spLocks noChangeArrowheads="1"/>
            </p:cNvSpPr>
            <p:nvPr/>
          </p:nvSpPr>
          <p:spPr bwMode="auto">
            <a:xfrm>
              <a:off x="2218632" y="5924694"/>
              <a:ext cx="253724" cy="295298"/>
            </a:xfrm>
            <a:custGeom>
              <a:avLst/>
              <a:gdLst>
                <a:gd name="T0" fmla="*/ 21405 w 216657"/>
                <a:gd name="T1" fmla="*/ 271478 h 252157"/>
                <a:gd name="T2" fmla="*/ 224865 w 216657"/>
                <a:gd name="T3" fmla="*/ 16165 h 252157"/>
                <a:gd name="T4" fmla="*/ 21405 w 216657"/>
                <a:gd name="T5" fmla="*/ 271478 h 252157"/>
                <a:gd name="T6" fmla="*/ 0 60000 65536"/>
                <a:gd name="T7" fmla="*/ 0 60000 65536"/>
                <a:gd name="T8" fmla="*/ 0 60000 65536"/>
              </a:gdLst>
              <a:ahLst/>
              <a:cxnLst>
                <a:cxn ang="T6">
                  <a:pos x="T0" y="T1"/>
                </a:cxn>
                <a:cxn ang="T7">
                  <a:pos x="T2" y="T3"/>
                </a:cxn>
                <a:cxn ang="T8">
                  <a:pos x="T4" y="T5"/>
                </a:cxn>
              </a:cxnLst>
              <a:rect l="0" t="0" r="r" b="b"/>
              <a:pathLst>
                <a:path w="216657" h="252157">
                  <a:moveTo>
                    <a:pt x="18278" y="231817"/>
                  </a:moveTo>
                  <a:cubicBezTo>
                    <a:pt x="-54874" y="143906"/>
                    <a:pt x="109718" y="-53734"/>
                    <a:pt x="192014" y="13803"/>
                  </a:cubicBezTo>
                  <a:cubicBezTo>
                    <a:pt x="284674" y="99408"/>
                    <a:pt x="91430" y="319728"/>
                    <a:pt x="18278" y="2318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0" name="Oval 10"/>
            <p:cNvSpPr>
              <a:spLocks noChangeArrowheads="1"/>
            </p:cNvSpPr>
            <p:nvPr/>
          </p:nvSpPr>
          <p:spPr bwMode="auto">
            <a:xfrm>
              <a:off x="2221329" y="651402"/>
              <a:ext cx="293476" cy="314754"/>
            </a:xfrm>
            <a:custGeom>
              <a:avLst/>
              <a:gdLst>
                <a:gd name="T0" fmla="*/ 266779 w 250601"/>
                <a:gd name="T1" fmla="*/ 303811 h 268771"/>
                <a:gd name="T2" fmla="*/ 36547 w 250601"/>
                <a:gd name="T3" fmla="*/ 5665 h 268771"/>
                <a:gd name="T4" fmla="*/ 266779 w 250601"/>
                <a:gd name="T5" fmla="*/ 303811 h 268771"/>
                <a:gd name="T6" fmla="*/ 0 60000 65536"/>
                <a:gd name="T7" fmla="*/ 0 60000 65536"/>
                <a:gd name="T8" fmla="*/ 0 60000 65536"/>
              </a:gdLst>
              <a:ahLst/>
              <a:cxnLst>
                <a:cxn ang="T6">
                  <a:pos x="T0" y="T1"/>
                </a:cxn>
                <a:cxn ang="T7">
                  <a:pos x="T2" y="T3"/>
                </a:cxn>
                <a:cxn ang="T8">
                  <a:pos x="T4" y="T5"/>
                </a:cxn>
              </a:cxnLst>
              <a:rect l="0" t="0" r="r" b="b"/>
              <a:pathLst>
                <a:path w="250601" h="268771">
                  <a:moveTo>
                    <a:pt x="227804" y="259427"/>
                  </a:moveTo>
                  <a:cubicBezTo>
                    <a:pt x="83024" y="316296"/>
                    <a:pt x="-66328" y="98844"/>
                    <a:pt x="31208" y="4837"/>
                  </a:cubicBezTo>
                  <a:cubicBezTo>
                    <a:pt x="118534" y="-36812"/>
                    <a:pt x="317720" y="202558"/>
                    <a:pt x="227804" y="2594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1" name="Freeform 11"/>
            <p:cNvSpPr>
              <a:spLocks/>
            </p:cNvSpPr>
            <p:nvPr/>
          </p:nvSpPr>
          <p:spPr bwMode="auto">
            <a:xfrm>
              <a:off x="2406651" y="2928938"/>
              <a:ext cx="4763" cy="158750"/>
            </a:xfrm>
            <a:custGeom>
              <a:avLst/>
              <a:gdLst>
                <a:gd name="T0" fmla="*/ 0 w 1"/>
                <a:gd name="T1" fmla="*/ 102054 h 42"/>
                <a:gd name="T2" fmla="*/ 0 w 1"/>
                <a:gd name="T3" fmla="*/ 34018 h 42"/>
                <a:gd name="T4" fmla="*/ 0 w 1"/>
                <a:gd name="T5" fmla="*/ 102054 h 42"/>
                <a:gd name="T6" fmla="*/ 0 60000 65536"/>
                <a:gd name="T7" fmla="*/ 0 60000 65536"/>
                <a:gd name="T8" fmla="*/ 0 60000 65536"/>
              </a:gdLst>
              <a:ahLst/>
              <a:cxnLst>
                <a:cxn ang="T6">
                  <a:pos x="T0" y="T1"/>
                </a:cxn>
                <a:cxn ang="T7">
                  <a:pos x="T2" y="T3"/>
                </a:cxn>
                <a:cxn ang="T8">
                  <a:pos x="T4" y="T5"/>
                </a:cxn>
              </a:cxnLst>
              <a:rect l="0" t="0" r="r" b="b"/>
              <a:pathLst>
                <a:path w="1" h="42">
                  <a:moveTo>
                    <a:pt x="0" y="27"/>
                  </a:moveTo>
                  <a:cubicBezTo>
                    <a:pt x="0" y="0"/>
                    <a:pt x="0" y="42"/>
                    <a:pt x="0" y="9"/>
                  </a:cubicBezTo>
                  <a:cubicBezTo>
                    <a:pt x="0" y="13"/>
                    <a:pt x="1" y="18"/>
                    <a:pt x="0" y="27"/>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2" name="Freeform 12"/>
            <p:cNvSpPr>
              <a:spLocks/>
            </p:cNvSpPr>
            <p:nvPr/>
          </p:nvSpPr>
          <p:spPr bwMode="auto">
            <a:xfrm>
              <a:off x="2103438" y="536576"/>
              <a:ext cx="7986713" cy="5778500"/>
            </a:xfrm>
            <a:custGeom>
              <a:avLst/>
              <a:gdLst>
                <a:gd name="T0" fmla="*/ 15020 w 2127"/>
                <a:gd name="T1" fmla="*/ 289301 h 1538"/>
                <a:gd name="T2" fmla="*/ 461855 w 2127"/>
                <a:gd name="T3" fmla="*/ 281786 h 1538"/>
                <a:gd name="T4" fmla="*/ 1374300 w 2127"/>
                <a:gd name="T5" fmla="*/ 244215 h 1538"/>
                <a:gd name="T6" fmla="*/ 3056504 w 2127"/>
                <a:gd name="T7" fmla="*/ 259243 h 1538"/>
                <a:gd name="T8" fmla="*/ 4948983 w 2127"/>
                <a:gd name="T9" fmla="*/ 251729 h 1538"/>
                <a:gd name="T10" fmla="*/ 5801350 w 2127"/>
                <a:gd name="T11" fmla="*/ 244215 h 1538"/>
                <a:gd name="T12" fmla="*/ 7303318 w 2127"/>
                <a:gd name="T13" fmla="*/ 247972 h 1538"/>
                <a:gd name="T14" fmla="*/ 7577427 w 2127"/>
                <a:gd name="T15" fmla="*/ 161558 h 1538"/>
                <a:gd name="T16" fmla="*/ 7911615 w 2127"/>
                <a:gd name="T17" fmla="*/ 52600 h 1538"/>
                <a:gd name="T18" fmla="*/ 7934144 w 2127"/>
                <a:gd name="T19" fmla="*/ 341901 h 1538"/>
                <a:gd name="T20" fmla="*/ 7776438 w 2127"/>
                <a:gd name="T21" fmla="*/ 473401 h 1538"/>
                <a:gd name="T22" fmla="*/ 7761418 w 2127"/>
                <a:gd name="T23" fmla="*/ 1566732 h 1538"/>
                <a:gd name="T24" fmla="*/ 7723869 w 2127"/>
                <a:gd name="T25" fmla="*/ 2243020 h 1538"/>
                <a:gd name="T26" fmla="*/ 7720114 w 2127"/>
                <a:gd name="T27" fmla="*/ 2941850 h 1538"/>
                <a:gd name="T28" fmla="*/ 7761418 w 2127"/>
                <a:gd name="T29" fmla="*/ 3948767 h 1538"/>
                <a:gd name="T30" fmla="*/ 7791457 w 2127"/>
                <a:gd name="T31" fmla="*/ 5316370 h 1538"/>
                <a:gd name="T32" fmla="*/ 7787702 w 2127"/>
                <a:gd name="T33" fmla="*/ 5305099 h 1538"/>
                <a:gd name="T34" fmla="*/ 7971693 w 2127"/>
                <a:gd name="T35" fmla="*/ 5609428 h 1538"/>
                <a:gd name="T36" fmla="*/ 7686319 w 2127"/>
                <a:gd name="T37" fmla="*/ 5722143 h 1538"/>
                <a:gd name="T38" fmla="*/ 7573672 w 2127"/>
                <a:gd name="T39" fmla="*/ 5613185 h 1538"/>
                <a:gd name="T40" fmla="*/ 7265769 w 2127"/>
                <a:gd name="T41" fmla="*/ 5571857 h 1538"/>
                <a:gd name="T42" fmla="*/ 6743835 w 2127"/>
                <a:gd name="T43" fmla="*/ 5590642 h 1538"/>
                <a:gd name="T44" fmla="*/ 5358270 w 2127"/>
                <a:gd name="T45" fmla="*/ 5586885 h 1538"/>
                <a:gd name="T46" fmla="*/ 4659855 w 2127"/>
                <a:gd name="T47" fmla="*/ 5590642 h 1538"/>
                <a:gd name="T48" fmla="*/ 3255515 w 2127"/>
                <a:gd name="T49" fmla="*/ 5586885 h 1538"/>
                <a:gd name="T50" fmla="*/ 2823699 w 2127"/>
                <a:gd name="T51" fmla="*/ 5590642 h 1538"/>
                <a:gd name="T52" fmla="*/ 2482002 w 2127"/>
                <a:gd name="T53" fmla="*/ 5598157 h 1538"/>
                <a:gd name="T54" fmla="*/ 1960068 w 2127"/>
                <a:gd name="T55" fmla="*/ 5601914 h 1538"/>
                <a:gd name="T56" fmla="*/ 1483193 w 2127"/>
                <a:gd name="T57" fmla="*/ 5598157 h 1538"/>
                <a:gd name="T58" fmla="*/ 1100191 w 2127"/>
                <a:gd name="T59" fmla="*/ 5583128 h 1538"/>
                <a:gd name="T60" fmla="*/ 657111 w 2127"/>
                <a:gd name="T61" fmla="*/ 5549314 h 1538"/>
                <a:gd name="T62" fmla="*/ 420551 w 2127"/>
                <a:gd name="T63" fmla="*/ 5635728 h 1538"/>
                <a:gd name="T64" fmla="*/ 311658 w 2127"/>
                <a:gd name="T65" fmla="*/ 5729657 h 1538"/>
                <a:gd name="T66" fmla="*/ 229050 w 2127"/>
                <a:gd name="T67" fmla="*/ 5759714 h 1538"/>
                <a:gd name="T68" fmla="*/ 112648 w 2127"/>
                <a:gd name="T69" fmla="*/ 5759714 h 1538"/>
                <a:gd name="T70" fmla="*/ 18775 w 2127"/>
                <a:gd name="T71" fmla="*/ 5654514 h 1538"/>
                <a:gd name="T72" fmla="*/ 22530 w 2127"/>
                <a:gd name="T73" fmla="*/ 5523014 h 1538"/>
                <a:gd name="T74" fmla="*/ 225295 w 2127"/>
                <a:gd name="T75" fmla="*/ 5229956 h 1538"/>
                <a:gd name="T76" fmla="*/ 56324 w 2127"/>
                <a:gd name="T77" fmla="*/ 5447871 h 1538"/>
                <a:gd name="T78" fmla="*/ 251580 w 2127"/>
                <a:gd name="T79" fmla="*/ 5290070 h 1538"/>
                <a:gd name="T80" fmla="*/ 236560 w 2127"/>
                <a:gd name="T81" fmla="*/ 4561183 h 1538"/>
                <a:gd name="T82" fmla="*/ 274109 w 2127"/>
                <a:gd name="T83" fmla="*/ 3400223 h 1538"/>
                <a:gd name="T84" fmla="*/ 292884 w 2127"/>
                <a:gd name="T85" fmla="*/ 2795321 h 1538"/>
                <a:gd name="T86" fmla="*/ 296639 w 2127"/>
                <a:gd name="T87" fmla="*/ 3152251 h 1538"/>
                <a:gd name="T88" fmla="*/ 281619 w 2127"/>
                <a:gd name="T89" fmla="*/ 3937495 h 1538"/>
                <a:gd name="T90" fmla="*/ 206521 w 2127"/>
                <a:gd name="T91" fmla="*/ 5327642 h 1538"/>
                <a:gd name="T92" fmla="*/ 319168 w 2127"/>
                <a:gd name="T93" fmla="*/ 5692086 h 1538"/>
                <a:gd name="T94" fmla="*/ 446835 w 2127"/>
                <a:gd name="T95" fmla="*/ 5504228 h 1538"/>
                <a:gd name="T96" fmla="*/ 3048994 w 2127"/>
                <a:gd name="T97" fmla="*/ 5549314 h 1538"/>
                <a:gd name="T98" fmla="*/ 4783767 w 2127"/>
                <a:gd name="T99" fmla="*/ 5553071 h 1538"/>
                <a:gd name="T100" fmla="*/ 6567354 w 2127"/>
                <a:gd name="T101" fmla="*/ 5556828 h 1538"/>
                <a:gd name="T102" fmla="*/ 7806477 w 2127"/>
                <a:gd name="T103" fmla="*/ 5740928 h 1538"/>
                <a:gd name="T104" fmla="*/ 7757663 w 2127"/>
                <a:gd name="T105" fmla="*/ 5090941 h 1538"/>
                <a:gd name="T106" fmla="*/ 7708849 w 2127"/>
                <a:gd name="T107" fmla="*/ 3494151 h 1538"/>
                <a:gd name="T108" fmla="*/ 7716359 w 2127"/>
                <a:gd name="T109" fmla="*/ 1818462 h 1538"/>
                <a:gd name="T110" fmla="*/ 7859046 w 2127"/>
                <a:gd name="T111" fmla="*/ 383230 h 1538"/>
                <a:gd name="T112" fmla="*/ 7532368 w 2127"/>
                <a:gd name="T113" fmla="*/ 293058 h 1538"/>
                <a:gd name="T114" fmla="*/ 2910062 w 2127"/>
                <a:gd name="T115" fmla="*/ 289301 h 1538"/>
                <a:gd name="T116" fmla="*/ 698415 w 2127"/>
                <a:gd name="T117" fmla="*/ 278029 h 1538"/>
                <a:gd name="T118" fmla="*/ 30039 w 2127"/>
                <a:gd name="T119" fmla="*/ 210401 h 1538"/>
                <a:gd name="T120" fmla="*/ 285374 w 2127"/>
                <a:gd name="T121" fmla="*/ 1525404 h 15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7" h="1538">
                  <a:moveTo>
                    <a:pt x="78" y="556"/>
                  </a:moveTo>
                  <a:cubicBezTo>
                    <a:pt x="72" y="468"/>
                    <a:pt x="70" y="352"/>
                    <a:pt x="68" y="256"/>
                  </a:cubicBezTo>
                  <a:cubicBezTo>
                    <a:pt x="68" y="245"/>
                    <a:pt x="70" y="259"/>
                    <a:pt x="69" y="233"/>
                  </a:cubicBezTo>
                  <a:cubicBezTo>
                    <a:pt x="69" y="220"/>
                    <a:pt x="69" y="207"/>
                    <a:pt x="69" y="192"/>
                  </a:cubicBezTo>
                  <a:cubicBezTo>
                    <a:pt x="70" y="178"/>
                    <a:pt x="70" y="162"/>
                    <a:pt x="72" y="146"/>
                  </a:cubicBezTo>
                  <a:cubicBezTo>
                    <a:pt x="72" y="147"/>
                    <a:pt x="72" y="147"/>
                    <a:pt x="72" y="147"/>
                  </a:cubicBezTo>
                  <a:cubicBezTo>
                    <a:pt x="54" y="136"/>
                    <a:pt x="36" y="123"/>
                    <a:pt x="21" y="106"/>
                  </a:cubicBezTo>
                  <a:cubicBezTo>
                    <a:pt x="14" y="97"/>
                    <a:pt x="7" y="88"/>
                    <a:pt x="4" y="77"/>
                  </a:cubicBezTo>
                  <a:cubicBezTo>
                    <a:pt x="0" y="66"/>
                    <a:pt x="0" y="54"/>
                    <a:pt x="5" y="43"/>
                  </a:cubicBezTo>
                  <a:cubicBezTo>
                    <a:pt x="9" y="32"/>
                    <a:pt x="16" y="23"/>
                    <a:pt x="25" y="15"/>
                  </a:cubicBezTo>
                  <a:cubicBezTo>
                    <a:pt x="33" y="8"/>
                    <a:pt x="44" y="3"/>
                    <a:pt x="55" y="3"/>
                  </a:cubicBezTo>
                  <a:cubicBezTo>
                    <a:pt x="66" y="3"/>
                    <a:pt x="76" y="7"/>
                    <a:pt x="85" y="13"/>
                  </a:cubicBezTo>
                  <a:cubicBezTo>
                    <a:pt x="94" y="20"/>
                    <a:pt x="101" y="27"/>
                    <a:pt x="106" y="36"/>
                  </a:cubicBezTo>
                  <a:cubicBezTo>
                    <a:pt x="105" y="34"/>
                    <a:pt x="103" y="32"/>
                    <a:pt x="102" y="31"/>
                  </a:cubicBezTo>
                  <a:cubicBezTo>
                    <a:pt x="111" y="42"/>
                    <a:pt x="119" y="58"/>
                    <a:pt x="123" y="74"/>
                  </a:cubicBezTo>
                  <a:cubicBezTo>
                    <a:pt x="123" y="75"/>
                    <a:pt x="123" y="75"/>
                    <a:pt x="123" y="75"/>
                  </a:cubicBezTo>
                  <a:cubicBezTo>
                    <a:pt x="124" y="75"/>
                    <a:pt x="124" y="75"/>
                    <a:pt x="124" y="75"/>
                  </a:cubicBezTo>
                  <a:cubicBezTo>
                    <a:pt x="132" y="74"/>
                    <a:pt x="139" y="73"/>
                    <a:pt x="146" y="72"/>
                  </a:cubicBezTo>
                  <a:cubicBezTo>
                    <a:pt x="146" y="72"/>
                    <a:pt x="138" y="73"/>
                    <a:pt x="144" y="73"/>
                  </a:cubicBezTo>
                  <a:cubicBezTo>
                    <a:pt x="147" y="72"/>
                    <a:pt x="157" y="71"/>
                    <a:pt x="168" y="70"/>
                  </a:cubicBezTo>
                  <a:cubicBezTo>
                    <a:pt x="178" y="69"/>
                    <a:pt x="190" y="68"/>
                    <a:pt x="195" y="68"/>
                  </a:cubicBezTo>
                  <a:cubicBezTo>
                    <a:pt x="204" y="68"/>
                    <a:pt x="203" y="68"/>
                    <a:pt x="215" y="68"/>
                  </a:cubicBezTo>
                  <a:cubicBezTo>
                    <a:pt x="228" y="67"/>
                    <a:pt x="228" y="67"/>
                    <a:pt x="228" y="67"/>
                  </a:cubicBezTo>
                  <a:cubicBezTo>
                    <a:pt x="264" y="63"/>
                    <a:pt x="316" y="65"/>
                    <a:pt x="366" y="65"/>
                  </a:cubicBezTo>
                  <a:cubicBezTo>
                    <a:pt x="364" y="65"/>
                    <a:pt x="359" y="65"/>
                    <a:pt x="363" y="65"/>
                  </a:cubicBezTo>
                  <a:cubicBezTo>
                    <a:pt x="443" y="64"/>
                    <a:pt x="543" y="67"/>
                    <a:pt x="632" y="68"/>
                  </a:cubicBezTo>
                  <a:cubicBezTo>
                    <a:pt x="629" y="68"/>
                    <a:pt x="625" y="69"/>
                    <a:pt x="631" y="69"/>
                  </a:cubicBezTo>
                  <a:cubicBezTo>
                    <a:pt x="635" y="68"/>
                    <a:pt x="663" y="69"/>
                    <a:pt x="687" y="69"/>
                  </a:cubicBezTo>
                  <a:cubicBezTo>
                    <a:pt x="697" y="70"/>
                    <a:pt x="728" y="68"/>
                    <a:pt x="756" y="69"/>
                  </a:cubicBezTo>
                  <a:cubicBezTo>
                    <a:pt x="753" y="69"/>
                    <a:pt x="753" y="69"/>
                    <a:pt x="753" y="69"/>
                  </a:cubicBezTo>
                  <a:cubicBezTo>
                    <a:pt x="774" y="68"/>
                    <a:pt x="784" y="70"/>
                    <a:pt x="801" y="69"/>
                  </a:cubicBezTo>
                  <a:cubicBezTo>
                    <a:pt x="814" y="69"/>
                    <a:pt x="814" y="69"/>
                    <a:pt x="814" y="69"/>
                  </a:cubicBezTo>
                  <a:cubicBezTo>
                    <a:pt x="823" y="68"/>
                    <a:pt x="844" y="70"/>
                    <a:pt x="861" y="69"/>
                  </a:cubicBezTo>
                  <a:cubicBezTo>
                    <a:pt x="861" y="69"/>
                    <a:pt x="861" y="69"/>
                    <a:pt x="861" y="69"/>
                  </a:cubicBezTo>
                  <a:cubicBezTo>
                    <a:pt x="877" y="68"/>
                    <a:pt x="885" y="69"/>
                    <a:pt x="901" y="69"/>
                  </a:cubicBezTo>
                  <a:cubicBezTo>
                    <a:pt x="902" y="69"/>
                    <a:pt x="902" y="69"/>
                    <a:pt x="902" y="69"/>
                  </a:cubicBezTo>
                  <a:cubicBezTo>
                    <a:pt x="937" y="68"/>
                    <a:pt x="958" y="69"/>
                    <a:pt x="957" y="68"/>
                  </a:cubicBezTo>
                  <a:cubicBezTo>
                    <a:pt x="969" y="68"/>
                    <a:pt x="923" y="68"/>
                    <a:pt x="942" y="70"/>
                  </a:cubicBezTo>
                  <a:cubicBezTo>
                    <a:pt x="1058" y="67"/>
                    <a:pt x="1177" y="67"/>
                    <a:pt x="1293" y="66"/>
                  </a:cubicBezTo>
                  <a:cubicBezTo>
                    <a:pt x="1307" y="66"/>
                    <a:pt x="1315" y="66"/>
                    <a:pt x="1318" y="67"/>
                  </a:cubicBezTo>
                  <a:cubicBezTo>
                    <a:pt x="1330" y="66"/>
                    <a:pt x="1362" y="66"/>
                    <a:pt x="1372" y="65"/>
                  </a:cubicBezTo>
                  <a:cubicBezTo>
                    <a:pt x="1368" y="65"/>
                    <a:pt x="1380" y="66"/>
                    <a:pt x="1386" y="66"/>
                  </a:cubicBezTo>
                  <a:cubicBezTo>
                    <a:pt x="1407" y="66"/>
                    <a:pt x="1409" y="65"/>
                    <a:pt x="1432" y="65"/>
                  </a:cubicBezTo>
                  <a:cubicBezTo>
                    <a:pt x="1423" y="65"/>
                    <a:pt x="1420" y="66"/>
                    <a:pt x="1423" y="66"/>
                  </a:cubicBezTo>
                  <a:cubicBezTo>
                    <a:pt x="1443" y="65"/>
                    <a:pt x="1470" y="65"/>
                    <a:pt x="1493" y="65"/>
                  </a:cubicBezTo>
                  <a:cubicBezTo>
                    <a:pt x="1489" y="65"/>
                    <a:pt x="1484" y="65"/>
                    <a:pt x="1485" y="65"/>
                  </a:cubicBezTo>
                  <a:cubicBezTo>
                    <a:pt x="1510" y="64"/>
                    <a:pt x="1531" y="66"/>
                    <a:pt x="1554" y="65"/>
                  </a:cubicBezTo>
                  <a:cubicBezTo>
                    <a:pt x="1545" y="65"/>
                    <a:pt x="1545" y="65"/>
                    <a:pt x="1545" y="65"/>
                  </a:cubicBezTo>
                  <a:cubicBezTo>
                    <a:pt x="1582" y="66"/>
                    <a:pt x="1556" y="64"/>
                    <a:pt x="1587" y="64"/>
                  </a:cubicBezTo>
                  <a:cubicBezTo>
                    <a:pt x="1580" y="65"/>
                    <a:pt x="1583" y="65"/>
                    <a:pt x="1581" y="65"/>
                  </a:cubicBezTo>
                  <a:cubicBezTo>
                    <a:pt x="1610" y="64"/>
                    <a:pt x="1658" y="64"/>
                    <a:pt x="1687" y="64"/>
                  </a:cubicBezTo>
                  <a:cubicBezTo>
                    <a:pt x="1685" y="64"/>
                    <a:pt x="1685" y="64"/>
                    <a:pt x="1685" y="64"/>
                  </a:cubicBezTo>
                  <a:cubicBezTo>
                    <a:pt x="1717" y="64"/>
                    <a:pt x="1750" y="65"/>
                    <a:pt x="1785" y="64"/>
                  </a:cubicBezTo>
                  <a:cubicBezTo>
                    <a:pt x="1798" y="65"/>
                    <a:pt x="1781" y="66"/>
                    <a:pt x="1815" y="66"/>
                  </a:cubicBezTo>
                  <a:cubicBezTo>
                    <a:pt x="1813" y="64"/>
                    <a:pt x="1872" y="66"/>
                    <a:pt x="1852" y="64"/>
                  </a:cubicBezTo>
                  <a:cubicBezTo>
                    <a:pt x="1881" y="65"/>
                    <a:pt x="1926" y="66"/>
                    <a:pt x="1945" y="66"/>
                  </a:cubicBezTo>
                  <a:cubicBezTo>
                    <a:pt x="1932" y="66"/>
                    <a:pt x="1959" y="68"/>
                    <a:pt x="1935" y="68"/>
                  </a:cubicBezTo>
                  <a:cubicBezTo>
                    <a:pt x="1953" y="69"/>
                    <a:pt x="1953" y="69"/>
                    <a:pt x="1953" y="69"/>
                  </a:cubicBezTo>
                  <a:cubicBezTo>
                    <a:pt x="1951" y="69"/>
                    <a:pt x="1935" y="68"/>
                    <a:pt x="1940" y="69"/>
                  </a:cubicBezTo>
                  <a:cubicBezTo>
                    <a:pt x="1952" y="69"/>
                    <a:pt x="1987" y="70"/>
                    <a:pt x="1998" y="71"/>
                  </a:cubicBezTo>
                  <a:cubicBezTo>
                    <a:pt x="2001" y="72"/>
                    <a:pt x="2004" y="72"/>
                    <a:pt x="2007" y="72"/>
                  </a:cubicBezTo>
                  <a:cubicBezTo>
                    <a:pt x="2008" y="72"/>
                    <a:pt x="2008" y="72"/>
                    <a:pt x="2008" y="72"/>
                  </a:cubicBezTo>
                  <a:cubicBezTo>
                    <a:pt x="2008" y="71"/>
                    <a:pt x="2008" y="71"/>
                    <a:pt x="2008" y="71"/>
                  </a:cubicBezTo>
                  <a:cubicBezTo>
                    <a:pt x="2010" y="62"/>
                    <a:pt x="2013" y="53"/>
                    <a:pt x="2018" y="43"/>
                  </a:cubicBezTo>
                  <a:cubicBezTo>
                    <a:pt x="2023" y="34"/>
                    <a:pt x="2030" y="23"/>
                    <a:pt x="2043" y="13"/>
                  </a:cubicBezTo>
                  <a:cubicBezTo>
                    <a:pt x="2036" y="19"/>
                    <a:pt x="2038" y="18"/>
                    <a:pt x="2041" y="16"/>
                  </a:cubicBezTo>
                  <a:cubicBezTo>
                    <a:pt x="2044" y="14"/>
                    <a:pt x="2047" y="12"/>
                    <a:pt x="2042" y="16"/>
                  </a:cubicBezTo>
                  <a:cubicBezTo>
                    <a:pt x="2049" y="10"/>
                    <a:pt x="2056" y="6"/>
                    <a:pt x="2064" y="3"/>
                  </a:cubicBezTo>
                  <a:cubicBezTo>
                    <a:pt x="2072" y="1"/>
                    <a:pt x="2081" y="0"/>
                    <a:pt x="2090" y="3"/>
                  </a:cubicBezTo>
                  <a:cubicBezTo>
                    <a:pt x="2096" y="5"/>
                    <a:pt x="2096" y="6"/>
                    <a:pt x="2097" y="6"/>
                  </a:cubicBezTo>
                  <a:cubicBezTo>
                    <a:pt x="2098" y="7"/>
                    <a:pt x="2098" y="7"/>
                    <a:pt x="2100" y="8"/>
                  </a:cubicBezTo>
                  <a:cubicBezTo>
                    <a:pt x="2101" y="9"/>
                    <a:pt x="2104" y="11"/>
                    <a:pt x="2107" y="14"/>
                  </a:cubicBezTo>
                  <a:cubicBezTo>
                    <a:pt x="2107" y="13"/>
                    <a:pt x="2112" y="18"/>
                    <a:pt x="2116" y="22"/>
                  </a:cubicBezTo>
                  <a:cubicBezTo>
                    <a:pt x="2116" y="23"/>
                    <a:pt x="2119" y="26"/>
                    <a:pt x="2121" y="31"/>
                  </a:cubicBezTo>
                  <a:cubicBezTo>
                    <a:pt x="2123" y="36"/>
                    <a:pt x="2125" y="42"/>
                    <a:pt x="2126" y="49"/>
                  </a:cubicBezTo>
                  <a:cubicBezTo>
                    <a:pt x="2127" y="55"/>
                    <a:pt x="2126" y="62"/>
                    <a:pt x="2125" y="67"/>
                  </a:cubicBezTo>
                  <a:cubicBezTo>
                    <a:pt x="2123" y="72"/>
                    <a:pt x="2122" y="75"/>
                    <a:pt x="2121" y="76"/>
                  </a:cubicBezTo>
                  <a:cubicBezTo>
                    <a:pt x="2119" y="79"/>
                    <a:pt x="2121" y="74"/>
                    <a:pt x="2122" y="70"/>
                  </a:cubicBezTo>
                  <a:cubicBezTo>
                    <a:pt x="2123" y="67"/>
                    <a:pt x="2124" y="64"/>
                    <a:pt x="2122" y="70"/>
                  </a:cubicBezTo>
                  <a:cubicBezTo>
                    <a:pt x="2119" y="81"/>
                    <a:pt x="2116" y="86"/>
                    <a:pt x="2113" y="91"/>
                  </a:cubicBezTo>
                  <a:cubicBezTo>
                    <a:pt x="2109" y="96"/>
                    <a:pt x="2106" y="100"/>
                    <a:pt x="2098" y="108"/>
                  </a:cubicBezTo>
                  <a:cubicBezTo>
                    <a:pt x="2098" y="108"/>
                    <a:pt x="2098" y="108"/>
                    <a:pt x="2098" y="108"/>
                  </a:cubicBezTo>
                  <a:cubicBezTo>
                    <a:pt x="2092" y="113"/>
                    <a:pt x="2084" y="120"/>
                    <a:pt x="2078" y="124"/>
                  </a:cubicBezTo>
                  <a:cubicBezTo>
                    <a:pt x="2072" y="127"/>
                    <a:pt x="2069" y="129"/>
                    <a:pt x="2076" y="125"/>
                  </a:cubicBezTo>
                  <a:cubicBezTo>
                    <a:pt x="2081" y="123"/>
                    <a:pt x="2080" y="123"/>
                    <a:pt x="2079" y="123"/>
                  </a:cubicBezTo>
                  <a:cubicBezTo>
                    <a:pt x="2079" y="123"/>
                    <a:pt x="2079" y="123"/>
                    <a:pt x="2086" y="119"/>
                  </a:cubicBezTo>
                  <a:cubicBezTo>
                    <a:pt x="2082" y="122"/>
                    <a:pt x="2077" y="126"/>
                    <a:pt x="2070" y="129"/>
                  </a:cubicBezTo>
                  <a:cubicBezTo>
                    <a:pt x="2071" y="126"/>
                    <a:pt x="2071" y="126"/>
                    <a:pt x="2071" y="126"/>
                  </a:cubicBezTo>
                  <a:cubicBezTo>
                    <a:pt x="2073" y="138"/>
                    <a:pt x="2073" y="153"/>
                    <a:pt x="2074" y="166"/>
                  </a:cubicBezTo>
                  <a:cubicBezTo>
                    <a:pt x="2073" y="158"/>
                    <a:pt x="2073" y="159"/>
                    <a:pt x="2073" y="156"/>
                  </a:cubicBezTo>
                  <a:cubicBezTo>
                    <a:pt x="2075" y="186"/>
                    <a:pt x="2074" y="217"/>
                    <a:pt x="2074" y="251"/>
                  </a:cubicBezTo>
                  <a:cubicBezTo>
                    <a:pt x="2075" y="251"/>
                    <a:pt x="2073" y="238"/>
                    <a:pt x="2074" y="233"/>
                  </a:cubicBezTo>
                  <a:cubicBezTo>
                    <a:pt x="2072" y="276"/>
                    <a:pt x="2072" y="321"/>
                    <a:pt x="2069" y="356"/>
                  </a:cubicBezTo>
                  <a:cubicBezTo>
                    <a:pt x="2069" y="350"/>
                    <a:pt x="2070" y="353"/>
                    <a:pt x="2070" y="353"/>
                  </a:cubicBezTo>
                  <a:cubicBezTo>
                    <a:pt x="2069" y="374"/>
                    <a:pt x="2068" y="373"/>
                    <a:pt x="2068" y="386"/>
                  </a:cubicBezTo>
                  <a:cubicBezTo>
                    <a:pt x="2067" y="387"/>
                    <a:pt x="2067" y="403"/>
                    <a:pt x="2067" y="417"/>
                  </a:cubicBezTo>
                  <a:cubicBezTo>
                    <a:pt x="2067" y="424"/>
                    <a:pt x="2066" y="420"/>
                    <a:pt x="2067" y="408"/>
                  </a:cubicBezTo>
                  <a:cubicBezTo>
                    <a:pt x="2066" y="427"/>
                    <a:pt x="2063" y="504"/>
                    <a:pt x="2060" y="547"/>
                  </a:cubicBezTo>
                  <a:cubicBezTo>
                    <a:pt x="2060" y="547"/>
                    <a:pt x="2059" y="575"/>
                    <a:pt x="2059" y="585"/>
                  </a:cubicBezTo>
                  <a:cubicBezTo>
                    <a:pt x="2058" y="581"/>
                    <a:pt x="2058" y="581"/>
                    <a:pt x="2058" y="581"/>
                  </a:cubicBezTo>
                  <a:cubicBezTo>
                    <a:pt x="2057" y="590"/>
                    <a:pt x="2057" y="615"/>
                    <a:pt x="2056" y="616"/>
                  </a:cubicBezTo>
                  <a:cubicBezTo>
                    <a:pt x="2056" y="627"/>
                    <a:pt x="2057" y="606"/>
                    <a:pt x="2057" y="586"/>
                  </a:cubicBezTo>
                  <a:cubicBezTo>
                    <a:pt x="2058" y="567"/>
                    <a:pt x="2059" y="548"/>
                    <a:pt x="2059" y="562"/>
                  </a:cubicBezTo>
                  <a:cubicBezTo>
                    <a:pt x="2057" y="570"/>
                    <a:pt x="2058" y="603"/>
                    <a:pt x="2057" y="597"/>
                  </a:cubicBezTo>
                  <a:cubicBezTo>
                    <a:pt x="2056" y="617"/>
                    <a:pt x="2056" y="637"/>
                    <a:pt x="2055" y="656"/>
                  </a:cubicBezTo>
                  <a:cubicBezTo>
                    <a:pt x="2055" y="650"/>
                    <a:pt x="2054" y="640"/>
                    <a:pt x="2054" y="656"/>
                  </a:cubicBezTo>
                  <a:cubicBezTo>
                    <a:pt x="2053" y="685"/>
                    <a:pt x="2054" y="664"/>
                    <a:pt x="2054" y="688"/>
                  </a:cubicBezTo>
                  <a:cubicBezTo>
                    <a:pt x="2054" y="702"/>
                    <a:pt x="2054" y="702"/>
                    <a:pt x="2054" y="702"/>
                  </a:cubicBezTo>
                  <a:cubicBezTo>
                    <a:pt x="2055" y="703"/>
                    <a:pt x="2055" y="728"/>
                    <a:pt x="2055" y="717"/>
                  </a:cubicBezTo>
                  <a:cubicBezTo>
                    <a:pt x="2055" y="721"/>
                    <a:pt x="2057" y="759"/>
                    <a:pt x="2055" y="756"/>
                  </a:cubicBezTo>
                  <a:cubicBezTo>
                    <a:pt x="2054" y="752"/>
                    <a:pt x="2054" y="752"/>
                    <a:pt x="2054" y="752"/>
                  </a:cubicBezTo>
                  <a:cubicBezTo>
                    <a:pt x="2054" y="765"/>
                    <a:pt x="2056" y="773"/>
                    <a:pt x="2056" y="783"/>
                  </a:cubicBezTo>
                  <a:cubicBezTo>
                    <a:pt x="2056" y="784"/>
                    <a:pt x="2056" y="788"/>
                    <a:pt x="2056" y="787"/>
                  </a:cubicBezTo>
                  <a:cubicBezTo>
                    <a:pt x="2058" y="789"/>
                    <a:pt x="2057" y="817"/>
                    <a:pt x="2059" y="832"/>
                  </a:cubicBezTo>
                  <a:cubicBezTo>
                    <a:pt x="2059" y="858"/>
                    <a:pt x="2061" y="898"/>
                    <a:pt x="2060" y="911"/>
                  </a:cubicBezTo>
                  <a:cubicBezTo>
                    <a:pt x="2062" y="931"/>
                    <a:pt x="2063" y="949"/>
                    <a:pt x="2063" y="972"/>
                  </a:cubicBezTo>
                  <a:cubicBezTo>
                    <a:pt x="2063" y="968"/>
                    <a:pt x="2063" y="961"/>
                    <a:pt x="2062" y="960"/>
                  </a:cubicBezTo>
                  <a:cubicBezTo>
                    <a:pt x="2062" y="974"/>
                    <a:pt x="2063" y="978"/>
                    <a:pt x="2064" y="991"/>
                  </a:cubicBezTo>
                  <a:cubicBezTo>
                    <a:pt x="2063" y="988"/>
                    <a:pt x="2064" y="1020"/>
                    <a:pt x="2064" y="1036"/>
                  </a:cubicBezTo>
                  <a:cubicBezTo>
                    <a:pt x="2065" y="1056"/>
                    <a:pt x="2066" y="1049"/>
                    <a:pt x="2067" y="1051"/>
                  </a:cubicBezTo>
                  <a:cubicBezTo>
                    <a:pt x="2066" y="1070"/>
                    <a:pt x="2070" y="1108"/>
                    <a:pt x="2069" y="1131"/>
                  </a:cubicBezTo>
                  <a:cubicBezTo>
                    <a:pt x="2069" y="1124"/>
                    <a:pt x="2067" y="1101"/>
                    <a:pt x="2068" y="1118"/>
                  </a:cubicBezTo>
                  <a:cubicBezTo>
                    <a:pt x="2067" y="1137"/>
                    <a:pt x="2070" y="1155"/>
                    <a:pt x="2071" y="1185"/>
                  </a:cubicBezTo>
                  <a:cubicBezTo>
                    <a:pt x="2072" y="1177"/>
                    <a:pt x="2072" y="1177"/>
                    <a:pt x="2072" y="1177"/>
                  </a:cubicBezTo>
                  <a:cubicBezTo>
                    <a:pt x="2071" y="1190"/>
                    <a:pt x="2074" y="1221"/>
                    <a:pt x="2073" y="1218"/>
                  </a:cubicBezTo>
                  <a:cubicBezTo>
                    <a:pt x="2073" y="1228"/>
                    <a:pt x="2073" y="1253"/>
                    <a:pt x="2074" y="1249"/>
                  </a:cubicBezTo>
                  <a:cubicBezTo>
                    <a:pt x="2075" y="1298"/>
                    <a:pt x="2079" y="1367"/>
                    <a:pt x="2075" y="1397"/>
                  </a:cubicBezTo>
                  <a:cubicBezTo>
                    <a:pt x="2075" y="1402"/>
                    <a:pt x="2075" y="1410"/>
                    <a:pt x="2075" y="1415"/>
                  </a:cubicBezTo>
                  <a:cubicBezTo>
                    <a:pt x="2073" y="1412"/>
                    <a:pt x="2073" y="1412"/>
                    <a:pt x="2073" y="1412"/>
                  </a:cubicBezTo>
                  <a:cubicBezTo>
                    <a:pt x="2076" y="1414"/>
                    <a:pt x="2077" y="1415"/>
                    <a:pt x="2076" y="1414"/>
                  </a:cubicBezTo>
                  <a:cubicBezTo>
                    <a:pt x="2075" y="1413"/>
                    <a:pt x="2074" y="1412"/>
                    <a:pt x="2074" y="1412"/>
                  </a:cubicBezTo>
                  <a:cubicBezTo>
                    <a:pt x="2075" y="1415"/>
                    <a:pt x="2075" y="1415"/>
                    <a:pt x="2075" y="1415"/>
                  </a:cubicBezTo>
                  <a:cubicBezTo>
                    <a:pt x="2076" y="1406"/>
                    <a:pt x="2075" y="1402"/>
                    <a:pt x="2076" y="1398"/>
                  </a:cubicBezTo>
                  <a:cubicBezTo>
                    <a:pt x="2076" y="1404"/>
                    <a:pt x="2076" y="1405"/>
                    <a:pt x="2076" y="1406"/>
                  </a:cubicBezTo>
                  <a:cubicBezTo>
                    <a:pt x="2076" y="1409"/>
                    <a:pt x="2076" y="1412"/>
                    <a:pt x="2075" y="1415"/>
                  </a:cubicBezTo>
                  <a:cubicBezTo>
                    <a:pt x="2074" y="1412"/>
                    <a:pt x="2074" y="1412"/>
                    <a:pt x="2074" y="1412"/>
                  </a:cubicBezTo>
                  <a:cubicBezTo>
                    <a:pt x="2078" y="1415"/>
                    <a:pt x="2081" y="1417"/>
                    <a:pt x="2081" y="1418"/>
                  </a:cubicBezTo>
                  <a:cubicBezTo>
                    <a:pt x="2082" y="1419"/>
                    <a:pt x="2081" y="1418"/>
                    <a:pt x="2076" y="1415"/>
                  </a:cubicBezTo>
                  <a:cubicBezTo>
                    <a:pt x="2083" y="1420"/>
                    <a:pt x="2087" y="1424"/>
                    <a:pt x="2092" y="1428"/>
                  </a:cubicBezTo>
                  <a:cubicBezTo>
                    <a:pt x="2096" y="1432"/>
                    <a:pt x="2099" y="1436"/>
                    <a:pt x="2102" y="1439"/>
                  </a:cubicBezTo>
                  <a:cubicBezTo>
                    <a:pt x="2105" y="1443"/>
                    <a:pt x="2109" y="1447"/>
                    <a:pt x="2112" y="1453"/>
                  </a:cubicBezTo>
                  <a:cubicBezTo>
                    <a:pt x="2116" y="1459"/>
                    <a:pt x="2120" y="1467"/>
                    <a:pt x="2122" y="1478"/>
                  </a:cubicBezTo>
                  <a:cubicBezTo>
                    <a:pt x="2122" y="1477"/>
                    <a:pt x="2122" y="1478"/>
                    <a:pt x="2122" y="1480"/>
                  </a:cubicBezTo>
                  <a:cubicBezTo>
                    <a:pt x="2122" y="1482"/>
                    <a:pt x="2123" y="1486"/>
                    <a:pt x="2123" y="1493"/>
                  </a:cubicBezTo>
                  <a:cubicBezTo>
                    <a:pt x="2123" y="1501"/>
                    <a:pt x="2121" y="1510"/>
                    <a:pt x="2116" y="1518"/>
                  </a:cubicBezTo>
                  <a:cubicBezTo>
                    <a:pt x="2112" y="1524"/>
                    <a:pt x="2108" y="1527"/>
                    <a:pt x="2106" y="1529"/>
                  </a:cubicBezTo>
                  <a:cubicBezTo>
                    <a:pt x="2103" y="1531"/>
                    <a:pt x="2102" y="1531"/>
                    <a:pt x="2102" y="1532"/>
                  </a:cubicBezTo>
                  <a:cubicBezTo>
                    <a:pt x="2101" y="1532"/>
                    <a:pt x="2103" y="1529"/>
                    <a:pt x="2103" y="1529"/>
                  </a:cubicBezTo>
                  <a:cubicBezTo>
                    <a:pt x="2100" y="1532"/>
                    <a:pt x="2096" y="1534"/>
                    <a:pt x="2092" y="1535"/>
                  </a:cubicBezTo>
                  <a:cubicBezTo>
                    <a:pt x="2088" y="1536"/>
                    <a:pt x="2084" y="1537"/>
                    <a:pt x="2080" y="1537"/>
                  </a:cubicBezTo>
                  <a:cubicBezTo>
                    <a:pt x="2072" y="1537"/>
                    <a:pt x="2066" y="1535"/>
                    <a:pt x="2062" y="1534"/>
                  </a:cubicBezTo>
                  <a:cubicBezTo>
                    <a:pt x="2057" y="1531"/>
                    <a:pt x="2052" y="1527"/>
                    <a:pt x="2047" y="1523"/>
                  </a:cubicBezTo>
                  <a:cubicBezTo>
                    <a:pt x="2052" y="1528"/>
                    <a:pt x="2050" y="1526"/>
                    <a:pt x="2045" y="1523"/>
                  </a:cubicBezTo>
                  <a:cubicBezTo>
                    <a:pt x="2040" y="1519"/>
                    <a:pt x="2034" y="1513"/>
                    <a:pt x="2032" y="1511"/>
                  </a:cubicBezTo>
                  <a:cubicBezTo>
                    <a:pt x="2034" y="1512"/>
                    <a:pt x="2035" y="1514"/>
                    <a:pt x="2037" y="1516"/>
                  </a:cubicBezTo>
                  <a:cubicBezTo>
                    <a:pt x="2036" y="1515"/>
                    <a:pt x="2033" y="1511"/>
                    <a:pt x="2029" y="1507"/>
                  </a:cubicBezTo>
                  <a:cubicBezTo>
                    <a:pt x="2025" y="1502"/>
                    <a:pt x="2021" y="1497"/>
                    <a:pt x="2019" y="1493"/>
                  </a:cubicBezTo>
                  <a:cubicBezTo>
                    <a:pt x="2019" y="1494"/>
                    <a:pt x="2022" y="1499"/>
                    <a:pt x="2025" y="1503"/>
                  </a:cubicBezTo>
                  <a:cubicBezTo>
                    <a:pt x="2029" y="1508"/>
                    <a:pt x="2033" y="1513"/>
                    <a:pt x="2037" y="1517"/>
                  </a:cubicBezTo>
                  <a:cubicBezTo>
                    <a:pt x="2031" y="1512"/>
                    <a:pt x="2023" y="1502"/>
                    <a:pt x="2017" y="1494"/>
                  </a:cubicBezTo>
                  <a:cubicBezTo>
                    <a:pt x="2019" y="1496"/>
                    <a:pt x="2011" y="1485"/>
                    <a:pt x="2006" y="1474"/>
                  </a:cubicBezTo>
                  <a:cubicBezTo>
                    <a:pt x="2010" y="1476"/>
                    <a:pt x="2010" y="1476"/>
                    <a:pt x="2010" y="1476"/>
                  </a:cubicBezTo>
                  <a:cubicBezTo>
                    <a:pt x="2005" y="1477"/>
                    <a:pt x="2000" y="1477"/>
                    <a:pt x="1997" y="1478"/>
                  </a:cubicBezTo>
                  <a:cubicBezTo>
                    <a:pt x="1983" y="1479"/>
                    <a:pt x="1982" y="1480"/>
                    <a:pt x="1978" y="1481"/>
                  </a:cubicBezTo>
                  <a:cubicBezTo>
                    <a:pt x="1977" y="1480"/>
                    <a:pt x="1956" y="1482"/>
                    <a:pt x="1966" y="1481"/>
                  </a:cubicBezTo>
                  <a:cubicBezTo>
                    <a:pt x="1971" y="1480"/>
                    <a:pt x="1977" y="1480"/>
                    <a:pt x="1984" y="1479"/>
                  </a:cubicBezTo>
                  <a:cubicBezTo>
                    <a:pt x="1975" y="1480"/>
                    <a:pt x="1976" y="1479"/>
                    <a:pt x="1958" y="1481"/>
                  </a:cubicBezTo>
                  <a:cubicBezTo>
                    <a:pt x="1944" y="1482"/>
                    <a:pt x="1962" y="1482"/>
                    <a:pt x="1935" y="1483"/>
                  </a:cubicBezTo>
                  <a:cubicBezTo>
                    <a:pt x="1942" y="1483"/>
                    <a:pt x="1943" y="1482"/>
                    <a:pt x="1949" y="1482"/>
                  </a:cubicBezTo>
                  <a:cubicBezTo>
                    <a:pt x="1924" y="1483"/>
                    <a:pt x="1924" y="1483"/>
                    <a:pt x="1924" y="1483"/>
                  </a:cubicBezTo>
                  <a:cubicBezTo>
                    <a:pt x="1923" y="1483"/>
                    <a:pt x="1923" y="1483"/>
                    <a:pt x="1923" y="1483"/>
                  </a:cubicBezTo>
                  <a:cubicBezTo>
                    <a:pt x="1920" y="1483"/>
                    <a:pt x="1922" y="1483"/>
                    <a:pt x="1920" y="1483"/>
                  </a:cubicBezTo>
                  <a:cubicBezTo>
                    <a:pt x="1913" y="1484"/>
                    <a:pt x="1883" y="1485"/>
                    <a:pt x="1877" y="1486"/>
                  </a:cubicBezTo>
                  <a:cubicBezTo>
                    <a:pt x="1865" y="1486"/>
                    <a:pt x="1851" y="1486"/>
                    <a:pt x="1839" y="1486"/>
                  </a:cubicBezTo>
                  <a:cubicBezTo>
                    <a:pt x="1841" y="1486"/>
                    <a:pt x="1841" y="1486"/>
                    <a:pt x="1841" y="1486"/>
                  </a:cubicBezTo>
                  <a:cubicBezTo>
                    <a:pt x="1827" y="1486"/>
                    <a:pt x="1808" y="1487"/>
                    <a:pt x="1796" y="1488"/>
                  </a:cubicBezTo>
                  <a:cubicBezTo>
                    <a:pt x="1796" y="1487"/>
                    <a:pt x="1796" y="1487"/>
                    <a:pt x="1796" y="1487"/>
                  </a:cubicBezTo>
                  <a:cubicBezTo>
                    <a:pt x="1788" y="1487"/>
                    <a:pt x="1770" y="1488"/>
                    <a:pt x="1760" y="1488"/>
                  </a:cubicBezTo>
                  <a:cubicBezTo>
                    <a:pt x="1740" y="1488"/>
                    <a:pt x="1753" y="1485"/>
                    <a:pt x="1731" y="1487"/>
                  </a:cubicBezTo>
                  <a:cubicBezTo>
                    <a:pt x="1710" y="1487"/>
                    <a:pt x="1699" y="1488"/>
                    <a:pt x="1707" y="1489"/>
                  </a:cubicBezTo>
                  <a:cubicBezTo>
                    <a:pt x="1671" y="1489"/>
                    <a:pt x="1629" y="1490"/>
                    <a:pt x="1595" y="1489"/>
                  </a:cubicBezTo>
                  <a:cubicBezTo>
                    <a:pt x="1590" y="1489"/>
                    <a:pt x="1593" y="1489"/>
                    <a:pt x="1582" y="1490"/>
                  </a:cubicBezTo>
                  <a:cubicBezTo>
                    <a:pt x="1529" y="1489"/>
                    <a:pt x="1469" y="1490"/>
                    <a:pt x="1427" y="1489"/>
                  </a:cubicBezTo>
                  <a:cubicBezTo>
                    <a:pt x="1442" y="1488"/>
                    <a:pt x="1428" y="1488"/>
                    <a:pt x="1427" y="1487"/>
                  </a:cubicBezTo>
                  <a:cubicBezTo>
                    <a:pt x="1415" y="1488"/>
                    <a:pt x="1412" y="1487"/>
                    <a:pt x="1407" y="1488"/>
                  </a:cubicBezTo>
                  <a:cubicBezTo>
                    <a:pt x="1409" y="1488"/>
                    <a:pt x="1407" y="1489"/>
                    <a:pt x="1422" y="1489"/>
                  </a:cubicBezTo>
                  <a:cubicBezTo>
                    <a:pt x="1390" y="1489"/>
                    <a:pt x="1342" y="1489"/>
                    <a:pt x="1324" y="1488"/>
                  </a:cubicBezTo>
                  <a:cubicBezTo>
                    <a:pt x="1333" y="1489"/>
                    <a:pt x="1326" y="1489"/>
                    <a:pt x="1319" y="1489"/>
                  </a:cubicBezTo>
                  <a:cubicBezTo>
                    <a:pt x="1321" y="1488"/>
                    <a:pt x="1298" y="1488"/>
                    <a:pt x="1280" y="1488"/>
                  </a:cubicBezTo>
                  <a:cubicBezTo>
                    <a:pt x="1278" y="1489"/>
                    <a:pt x="1278" y="1489"/>
                    <a:pt x="1278" y="1489"/>
                  </a:cubicBezTo>
                  <a:cubicBezTo>
                    <a:pt x="1266" y="1488"/>
                    <a:pt x="1266" y="1488"/>
                    <a:pt x="1266" y="1488"/>
                  </a:cubicBezTo>
                  <a:cubicBezTo>
                    <a:pt x="1259" y="1488"/>
                    <a:pt x="1258" y="1489"/>
                    <a:pt x="1241" y="1488"/>
                  </a:cubicBezTo>
                  <a:cubicBezTo>
                    <a:pt x="1240" y="1488"/>
                    <a:pt x="1239" y="1488"/>
                    <a:pt x="1235" y="1487"/>
                  </a:cubicBezTo>
                  <a:cubicBezTo>
                    <a:pt x="1217" y="1488"/>
                    <a:pt x="1191" y="1489"/>
                    <a:pt x="1171" y="1488"/>
                  </a:cubicBezTo>
                  <a:cubicBezTo>
                    <a:pt x="1155" y="1487"/>
                    <a:pt x="1155" y="1487"/>
                    <a:pt x="1155" y="1487"/>
                  </a:cubicBezTo>
                  <a:cubicBezTo>
                    <a:pt x="1146" y="1487"/>
                    <a:pt x="1132" y="1487"/>
                    <a:pt x="1147" y="1488"/>
                  </a:cubicBezTo>
                  <a:cubicBezTo>
                    <a:pt x="1113" y="1487"/>
                    <a:pt x="1091" y="1486"/>
                    <a:pt x="1080" y="1485"/>
                  </a:cubicBezTo>
                  <a:cubicBezTo>
                    <a:pt x="1050" y="1486"/>
                    <a:pt x="1014" y="1487"/>
                    <a:pt x="977" y="1487"/>
                  </a:cubicBezTo>
                  <a:cubicBezTo>
                    <a:pt x="921" y="1487"/>
                    <a:pt x="921" y="1487"/>
                    <a:pt x="921" y="1487"/>
                  </a:cubicBezTo>
                  <a:cubicBezTo>
                    <a:pt x="902" y="1487"/>
                    <a:pt x="884" y="1487"/>
                    <a:pt x="867" y="1487"/>
                  </a:cubicBezTo>
                  <a:cubicBezTo>
                    <a:pt x="869" y="1487"/>
                    <a:pt x="869" y="1487"/>
                    <a:pt x="869" y="1487"/>
                  </a:cubicBezTo>
                  <a:cubicBezTo>
                    <a:pt x="851" y="1487"/>
                    <a:pt x="860" y="1488"/>
                    <a:pt x="847" y="1488"/>
                  </a:cubicBezTo>
                  <a:cubicBezTo>
                    <a:pt x="853" y="1487"/>
                    <a:pt x="833" y="1487"/>
                    <a:pt x="847" y="1486"/>
                  </a:cubicBezTo>
                  <a:cubicBezTo>
                    <a:pt x="821" y="1486"/>
                    <a:pt x="813" y="1487"/>
                    <a:pt x="796" y="1488"/>
                  </a:cubicBezTo>
                  <a:cubicBezTo>
                    <a:pt x="794" y="1489"/>
                    <a:pt x="810" y="1487"/>
                    <a:pt x="807" y="1488"/>
                  </a:cubicBezTo>
                  <a:cubicBezTo>
                    <a:pt x="804" y="1488"/>
                    <a:pt x="770" y="1488"/>
                    <a:pt x="766" y="1489"/>
                  </a:cubicBezTo>
                  <a:cubicBezTo>
                    <a:pt x="760" y="1489"/>
                    <a:pt x="765" y="1488"/>
                    <a:pt x="768" y="1488"/>
                  </a:cubicBezTo>
                  <a:cubicBezTo>
                    <a:pt x="752" y="1488"/>
                    <a:pt x="752" y="1488"/>
                    <a:pt x="752" y="1488"/>
                  </a:cubicBezTo>
                  <a:cubicBezTo>
                    <a:pt x="733" y="1487"/>
                    <a:pt x="797" y="1486"/>
                    <a:pt x="776" y="1484"/>
                  </a:cubicBezTo>
                  <a:cubicBezTo>
                    <a:pt x="761" y="1485"/>
                    <a:pt x="761" y="1485"/>
                    <a:pt x="761" y="1485"/>
                  </a:cubicBezTo>
                  <a:cubicBezTo>
                    <a:pt x="747" y="1484"/>
                    <a:pt x="801" y="1483"/>
                    <a:pt x="763" y="1483"/>
                  </a:cubicBezTo>
                  <a:cubicBezTo>
                    <a:pt x="747" y="1484"/>
                    <a:pt x="734" y="1486"/>
                    <a:pt x="748" y="1486"/>
                  </a:cubicBezTo>
                  <a:cubicBezTo>
                    <a:pt x="714" y="1487"/>
                    <a:pt x="732" y="1489"/>
                    <a:pt x="696" y="1489"/>
                  </a:cubicBezTo>
                  <a:cubicBezTo>
                    <a:pt x="686" y="1488"/>
                    <a:pt x="725" y="1488"/>
                    <a:pt x="718" y="1488"/>
                  </a:cubicBezTo>
                  <a:cubicBezTo>
                    <a:pt x="701" y="1487"/>
                    <a:pt x="684" y="1488"/>
                    <a:pt x="669" y="1488"/>
                  </a:cubicBezTo>
                  <a:cubicBezTo>
                    <a:pt x="686" y="1489"/>
                    <a:pt x="672" y="1490"/>
                    <a:pt x="661" y="1490"/>
                  </a:cubicBezTo>
                  <a:cubicBezTo>
                    <a:pt x="642" y="1490"/>
                    <a:pt x="673" y="1489"/>
                    <a:pt x="647" y="1489"/>
                  </a:cubicBezTo>
                  <a:cubicBezTo>
                    <a:pt x="642" y="1490"/>
                    <a:pt x="618" y="1490"/>
                    <a:pt x="639" y="1491"/>
                  </a:cubicBezTo>
                  <a:cubicBezTo>
                    <a:pt x="630" y="1492"/>
                    <a:pt x="612" y="1490"/>
                    <a:pt x="598" y="1492"/>
                  </a:cubicBezTo>
                  <a:cubicBezTo>
                    <a:pt x="589" y="1491"/>
                    <a:pt x="625" y="1489"/>
                    <a:pt x="596" y="1489"/>
                  </a:cubicBezTo>
                  <a:cubicBezTo>
                    <a:pt x="601" y="1490"/>
                    <a:pt x="561" y="1490"/>
                    <a:pt x="576" y="1492"/>
                  </a:cubicBezTo>
                  <a:cubicBezTo>
                    <a:pt x="565" y="1491"/>
                    <a:pt x="564" y="1491"/>
                    <a:pt x="572" y="1490"/>
                  </a:cubicBezTo>
                  <a:cubicBezTo>
                    <a:pt x="556" y="1490"/>
                    <a:pt x="533" y="1492"/>
                    <a:pt x="528" y="1490"/>
                  </a:cubicBezTo>
                  <a:cubicBezTo>
                    <a:pt x="522" y="1491"/>
                    <a:pt x="522" y="1491"/>
                    <a:pt x="522" y="1491"/>
                  </a:cubicBezTo>
                  <a:cubicBezTo>
                    <a:pt x="502" y="1490"/>
                    <a:pt x="502" y="1490"/>
                    <a:pt x="502" y="1490"/>
                  </a:cubicBezTo>
                  <a:cubicBezTo>
                    <a:pt x="488" y="1490"/>
                    <a:pt x="456" y="1491"/>
                    <a:pt x="458" y="1489"/>
                  </a:cubicBezTo>
                  <a:cubicBezTo>
                    <a:pt x="453" y="1490"/>
                    <a:pt x="421" y="1489"/>
                    <a:pt x="433" y="1490"/>
                  </a:cubicBezTo>
                  <a:cubicBezTo>
                    <a:pt x="453" y="1491"/>
                    <a:pt x="456" y="1490"/>
                    <a:pt x="467" y="1491"/>
                  </a:cubicBezTo>
                  <a:cubicBezTo>
                    <a:pt x="453" y="1490"/>
                    <a:pt x="439" y="1491"/>
                    <a:pt x="427" y="1491"/>
                  </a:cubicBezTo>
                  <a:cubicBezTo>
                    <a:pt x="425" y="1491"/>
                    <a:pt x="425" y="1491"/>
                    <a:pt x="425" y="1491"/>
                  </a:cubicBezTo>
                  <a:cubicBezTo>
                    <a:pt x="418" y="1491"/>
                    <a:pt x="402" y="1491"/>
                    <a:pt x="398" y="1491"/>
                  </a:cubicBezTo>
                  <a:cubicBezTo>
                    <a:pt x="403" y="1491"/>
                    <a:pt x="401" y="1490"/>
                    <a:pt x="395" y="1490"/>
                  </a:cubicBezTo>
                  <a:cubicBezTo>
                    <a:pt x="388" y="1491"/>
                    <a:pt x="388" y="1491"/>
                    <a:pt x="388" y="1491"/>
                  </a:cubicBezTo>
                  <a:cubicBezTo>
                    <a:pt x="360" y="1491"/>
                    <a:pt x="381" y="1489"/>
                    <a:pt x="354" y="1489"/>
                  </a:cubicBezTo>
                  <a:cubicBezTo>
                    <a:pt x="375" y="1489"/>
                    <a:pt x="375" y="1489"/>
                    <a:pt x="375" y="1489"/>
                  </a:cubicBezTo>
                  <a:cubicBezTo>
                    <a:pt x="370" y="1489"/>
                    <a:pt x="361" y="1488"/>
                    <a:pt x="348" y="1488"/>
                  </a:cubicBezTo>
                  <a:cubicBezTo>
                    <a:pt x="343" y="1489"/>
                    <a:pt x="333" y="1489"/>
                    <a:pt x="329" y="1490"/>
                  </a:cubicBezTo>
                  <a:cubicBezTo>
                    <a:pt x="314" y="1490"/>
                    <a:pt x="322" y="1489"/>
                    <a:pt x="307" y="1489"/>
                  </a:cubicBezTo>
                  <a:cubicBezTo>
                    <a:pt x="327" y="1489"/>
                    <a:pt x="327" y="1489"/>
                    <a:pt x="327" y="1489"/>
                  </a:cubicBezTo>
                  <a:cubicBezTo>
                    <a:pt x="330" y="1489"/>
                    <a:pt x="313" y="1487"/>
                    <a:pt x="293" y="1486"/>
                  </a:cubicBezTo>
                  <a:cubicBezTo>
                    <a:pt x="280" y="1486"/>
                    <a:pt x="259" y="1487"/>
                    <a:pt x="280" y="1488"/>
                  </a:cubicBezTo>
                  <a:cubicBezTo>
                    <a:pt x="270" y="1487"/>
                    <a:pt x="255" y="1486"/>
                    <a:pt x="264" y="1486"/>
                  </a:cubicBezTo>
                  <a:cubicBezTo>
                    <a:pt x="240" y="1485"/>
                    <a:pt x="267" y="1487"/>
                    <a:pt x="246" y="1487"/>
                  </a:cubicBezTo>
                  <a:cubicBezTo>
                    <a:pt x="238" y="1486"/>
                    <a:pt x="213" y="1484"/>
                    <a:pt x="197" y="1482"/>
                  </a:cubicBezTo>
                  <a:cubicBezTo>
                    <a:pt x="218" y="1482"/>
                    <a:pt x="218" y="1482"/>
                    <a:pt x="218" y="1482"/>
                  </a:cubicBezTo>
                  <a:cubicBezTo>
                    <a:pt x="204" y="1481"/>
                    <a:pt x="204" y="1481"/>
                    <a:pt x="204" y="1481"/>
                  </a:cubicBezTo>
                  <a:cubicBezTo>
                    <a:pt x="222" y="1481"/>
                    <a:pt x="195" y="1480"/>
                    <a:pt x="205" y="1479"/>
                  </a:cubicBezTo>
                  <a:cubicBezTo>
                    <a:pt x="196" y="1478"/>
                    <a:pt x="184" y="1478"/>
                    <a:pt x="175" y="1477"/>
                  </a:cubicBezTo>
                  <a:cubicBezTo>
                    <a:pt x="189" y="1479"/>
                    <a:pt x="181" y="1479"/>
                    <a:pt x="171" y="1479"/>
                  </a:cubicBezTo>
                  <a:cubicBezTo>
                    <a:pt x="161" y="1479"/>
                    <a:pt x="148" y="1478"/>
                    <a:pt x="152" y="1479"/>
                  </a:cubicBezTo>
                  <a:cubicBezTo>
                    <a:pt x="132" y="1477"/>
                    <a:pt x="126" y="1475"/>
                    <a:pt x="120" y="1473"/>
                  </a:cubicBezTo>
                  <a:cubicBezTo>
                    <a:pt x="125" y="1470"/>
                    <a:pt x="125" y="1470"/>
                    <a:pt x="125" y="1470"/>
                  </a:cubicBezTo>
                  <a:cubicBezTo>
                    <a:pt x="124" y="1473"/>
                    <a:pt x="123" y="1476"/>
                    <a:pt x="121" y="1480"/>
                  </a:cubicBezTo>
                  <a:cubicBezTo>
                    <a:pt x="119" y="1485"/>
                    <a:pt x="116" y="1491"/>
                    <a:pt x="110" y="1500"/>
                  </a:cubicBezTo>
                  <a:cubicBezTo>
                    <a:pt x="113" y="1497"/>
                    <a:pt x="111" y="1500"/>
                    <a:pt x="111" y="1501"/>
                  </a:cubicBezTo>
                  <a:cubicBezTo>
                    <a:pt x="111" y="1501"/>
                    <a:pt x="111" y="1501"/>
                    <a:pt x="112" y="1500"/>
                  </a:cubicBezTo>
                  <a:cubicBezTo>
                    <a:pt x="113" y="1498"/>
                    <a:pt x="115" y="1495"/>
                    <a:pt x="118" y="1490"/>
                  </a:cubicBezTo>
                  <a:cubicBezTo>
                    <a:pt x="115" y="1495"/>
                    <a:pt x="113" y="1499"/>
                    <a:pt x="111" y="1501"/>
                  </a:cubicBezTo>
                  <a:cubicBezTo>
                    <a:pt x="109" y="1504"/>
                    <a:pt x="108" y="1506"/>
                    <a:pt x="106" y="1508"/>
                  </a:cubicBezTo>
                  <a:cubicBezTo>
                    <a:pt x="105" y="1510"/>
                    <a:pt x="103" y="1512"/>
                    <a:pt x="100" y="1514"/>
                  </a:cubicBezTo>
                  <a:cubicBezTo>
                    <a:pt x="97" y="1517"/>
                    <a:pt x="94" y="1521"/>
                    <a:pt x="87" y="1525"/>
                  </a:cubicBezTo>
                  <a:cubicBezTo>
                    <a:pt x="92" y="1521"/>
                    <a:pt x="93" y="1520"/>
                    <a:pt x="92" y="1521"/>
                  </a:cubicBezTo>
                  <a:cubicBezTo>
                    <a:pt x="91" y="1521"/>
                    <a:pt x="89" y="1522"/>
                    <a:pt x="87" y="1523"/>
                  </a:cubicBezTo>
                  <a:cubicBezTo>
                    <a:pt x="85" y="1525"/>
                    <a:pt x="83" y="1525"/>
                    <a:pt x="83" y="1525"/>
                  </a:cubicBezTo>
                  <a:cubicBezTo>
                    <a:pt x="84" y="1524"/>
                    <a:pt x="86" y="1523"/>
                    <a:pt x="92" y="1518"/>
                  </a:cubicBezTo>
                  <a:cubicBezTo>
                    <a:pt x="92" y="1519"/>
                    <a:pt x="95" y="1516"/>
                    <a:pt x="99" y="1512"/>
                  </a:cubicBezTo>
                  <a:cubicBezTo>
                    <a:pt x="103" y="1509"/>
                    <a:pt x="107" y="1504"/>
                    <a:pt x="108" y="1502"/>
                  </a:cubicBezTo>
                  <a:cubicBezTo>
                    <a:pt x="105" y="1506"/>
                    <a:pt x="105" y="1505"/>
                    <a:pt x="104" y="1506"/>
                  </a:cubicBezTo>
                  <a:cubicBezTo>
                    <a:pt x="103" y="1506"/>
                    <a:pt x="102" y="1507"/>
                    <a:pt x="100" y="1509"/>
                  </a:cubicBezTo>
                  <a:cubicBezTo>
                    <a:pt x="98" y="1511"/>
                    <a:pt x="96" y="1513"/>
                    <a:pt x="91" y="1517"/>
                  </a:cubicBezTo>
                  <a:cubicBezTo>
                    <a:pt x="85" y="1522"/>
                    <a:pt x="77" y="1527"/>
                    <a:pt x="70" y="1530"/>
                  </a:cubicBezTo>
                  <a:cubicBezTo>
                    <a:pt x="64" y="1532"/>
                    <a:pt x="59" y="1533"/>
                    <a:pt x="61" y="1533"/>
                  </a:cubicBezTo>
                  <a:cubicBezTo>
                    <a:pt x="62" y="1534"/>
                    <a:pt x="68" y="1532"/>
                    <a:pt x="72" y="1530"/>
                  </a:cubicBezTo>
                  <a:cubicBezTo>
                    <a:pt x="76" y="1528"/>
                    <a:pt x="79" y="1527"/>
                    <a:pt x="75" y="1529"/>
                  </a:cubicBezTo>
                  <a:cubicBezTo>
                    <a:pt x="60" y="1536"/>
                    <a:pt x="50" y="1536"/>
                    <a:pt x="43" y="1535"/>
                  </a:cubicBezTo>
                  <a:cubicBezTo>
                    <a:pt x="36" y="1534"/>
                    <a:pt x="31" y="1532"/>
                    <a:pt x="25" y="1529"/>
                  </a:cubicBezTo>
                  <a:cubicBezTo>
                    <a:pt x="34" y="1535"/>
                    <a:pt x="41" y="1536"/>
                    <a:pt x="45" y="1536"/>
                  </a:cubicBezTo>
                  <a:cubicBezTo>
                    <a:pt x="49" y="1537"/>
                    <a:pt x="50" y="1537"/>
                    <a:pt x="50" y="1538"/>
                  </a:cubicBezTo>
                  <a:cubicBezTo>
                    <a:pt x="41" y="1538"/>
                    <a:pt x="33" y="1536"/>
                    <a:pt x="25" y="1531"/>
                  </a:cubicBezTo>
                  <a:cubicBezTo>
                    <a:pt x="27" y="1532"/>
                    <a:pt x="28" y="1533"/>
                    <a:pt x="30" y="1533"/>
                  </a:cubicBezTo>
                  <a:cubicBezTo>
                    <a:pt x="25" y="1531"/>
                    <a:pt x="22" y="1528"/>
                    <a:pt x="20" y="1526"/>
                  </a:cubicBezTo>
                  <a:cubicBezTo>
                    <a:pt x="17" y="1524"/>
                    <a:pt x="16" y="1523"/>
                    <a:pt x="14" y="1521"/>
                  </a:cubicBezTo>
                  <a:cubicBezTo>
                    <a:pt x="10" y="1517"/>
                    <a:pt x="10" y="1517"/>
                    <a:pt x="10" y="1517"/>
                  </a:cubicBezTo>
                  <a:cubicBezTo>
                    <a:pt x="9" y="1515"/>
                    <a:pt x="8" y="1514"/>
                    <a:pt x="7" y="1511"/>
                  </a:cubicBezTo>
                  <a:cubicBezTo>
                    <a:pt x="5" y="1508"/>
                    <a:pt x="2" y="1503"/>
                    <a:pt x="1" y="1494"/>
                  </a:cubicBezTo>
                  <a:cubicBezTo>
                    <a:pt x="0" y="1487"/>
                    <a:pt x="1" y="1481"/>
                    <a:pt x="2" y="1476"/>
                  </a:cubicBezTo>
                  <a:cubicBezTo>
                    <a:pt x="2" y="1478"/>
                    <a:pt x="2" y="1482"/>
                    <a:pt x="2" y="1488"/>
                  </a:cubicBezTo>
                  <a:cubicBezTo>
                    <a:pt x="2" y="1493"/>
                    <a:pt x="3" y="1500"/>
                    <a:pt x="5" y="1505"/>
                  </a:cubicBezTo>
                  <a:cubicBezTo>
                    <a:pt x="8" y="1511"/>
                    <a:pt x="11" y="1515"/>
                    <a:pt x="13" y="1518"/>
                  </a:cubicBezTo>
                  <a:cubicBezTo>
                    <a:pt x="14" y="1520"/>
                    <a:pt x="14" y="1520"/>
                    <a:pt x="14" y="1520"/>
                  </a:cubicBezTo>
                  <a:cubicBezTo>
                    <a:pt x="15" y="1520"/>
                    <a:pt x="15" y="1521"/>
                    <a:pt x="15" y="1521"/>
                  </a:cubicBezTo>
                  <a:cubicBezTo>
                    <a:pt x="16" y="1521"/>
                    <a:pt x="16" y="1521"/>
                    <a:pt x="16" y="1520"/>
                  </a:cubicBezTo>
                  <a:cubicBezTo>
                    <a:pt x="8" y="1511"/>
                    <a:pt x="5" y="1503"/>
                    <a:pt x="3" y="1495"/>
                  </a:cubicBezTo>
                  <a:cubicBezTo>
                    <a:pt x="2" y="1487"/>
                    <a:pt x="2" y="1479"/>
                    <a:pt x="5" y="1469"/>
                  </a:cubicBezTo>
                  <a:cubicBezTo>
                    <a:pt x="4" y="1473"/>
                    <a:pt x="2" y="1480"/>
                    <a:pt x="3" y="1485"/>
                  </a:cubicBezTo>
                  <a:cubicBezTo>
                    <a:pt x="3" y="1481"/>
                    <a:pt x="4" y="1477"/>
                    <a:pt x="6" y="1470"/>
                  </a:cubicBezTo>
                  <a:cubicBezTo>
                    <a:pt x="8" y="1463"/>
                    <a:pt x="12" y="1453"/>
                    <a:pt x="21" y="1440"/>
                  </a:cubicBezTo>
                  <a:cubicBezTo>
                    <a:pt x="26" y="1433"/>
                    <a:pt x="27" y="1432"/>
                    <a:pt x="26" y="1433"/>
                  </a:cubicBezTo>
                  <a:cubicBezTo>
                    <a:pt x="26" y="1433"/>
                    <a:pt x="23" y="1436"/>
                    <a:pt x="23" y="1435"/>
                  </a:cubicBezTo>
                  <a:cubicBezTo>
                    <a:pt x="31" y="1426"/>
                    <a:pt x="39" y="1419"/>
                    <a:pt x="45" y="1414"/>
                  </a:cubicBezTo>
                  <a:cubicBezTo>
                    <a:pt x="49" y="1412"/>
                    <a:pt x="52" y="1410"/>
                    <a:pt x="56" y="1408"/>
                  </a:cubicBezTo>
                  <a:cubicBezTo>
                    <a:pt x="59" y="1407"/>
                    <a:pt x="62" y="1405"/>
                    <a:pt x="67" y="1405"/>
                  </a:cubicBezTo>
                  <a:cubicBezTo>
                    <a:pt x="61" y="1412"/>
                    <a:pt x="61" y="1412"/>
                    <a:pt x="61" y="1412"/>
                  </a:cubicBezTo>
                  <a:cubicBezTo>
                    <a:pt x="61" y="1406"/>
                    <a:pt x="60" y="1400"/>
                    <a:pt x="60" y="1392"/>
                  </a:cubicBezTo>
                  <a:cubicBezTo>
                    <a:pt x="61" y="1397"/>
                    <a:pt x="60" y="1352"/>
                    <a:pt x="61" y="1377"/>
                  </a:cubicBezTo>
                  <a:cubicBezTo>
                    <a:pt x="61" y="1383"/>
                    <a:pt x="61" y="1397"/>
                    <a:pt x="62" y="1412"/>
                  </a:cubicBezTo>
                  <a:cubicBezTo>
                    <a:pt x="67" y="1406"/>
                    <a:pt x="67" y="1406"/>
                    <a:pt x="67" y="1406"/>
                  </a:cubicBezTo>
                  <a:cubicBezTo>
                    <a:pt x="61" y="1406"/>
                    <a:pt x="57" y="1408"/>
                    <a:pt x="53" y="1410"/>
                  </a:cubicBezTo>
                  <a:cubicBezTo>
                    <a:pt x="49" y="1412"/>
                    <a:pt x="46" y="1415"/>
                    <a:pt x="43" y="1417"/>
                  </a:cubicBezTo>
                  <a:cubicBezTo>
                    <a:pt x="36" y="1422"/>
                    <a:pt x="32" y="1427"/>
                    <a:pt x="30" y="1429"/>
                  </a:cubicBezTo>
                  <a:cubicBezTo>
                    <a:pt x="35" y="1425"/>
                    <a:pt x="30" y="1430"/>
                    <a:pt x="24" y="1437"/>
                  </a:cubicBezTo>
                  <a:cubicBezTo>
                    <a:pt x="21" y="1441"/>
                    <a:pt x="17" y="1446"/>
                    <a:pt x="15" y="1450"/>
                  </a:cubicBezTo>
                  <a:cubicBezTo>
                    <a:pt x="13" y="1454"/>
                    <a:pt x="11" y="1458"/>
                    <a:pt x="10" y="1460"/>
                  </a:cubicBezTo>
                  <a:cubicBezTo>
                    <a:pt x="14" y="1453"/>
                    <a:pt x="16" y="1449"/>
                    <a:pt x="19" y="1445"/>
                  </a:cubicBezTo>
                  <a:cubicBezTo>
                    <a:pt x="21" y="1442"/>
                    <a:pt x="23" y="1440"/>
                    <a:pt x="24" y="1439"/>
                  </a:cubicBezTo>
                  <a:cubicBezTo>
                    <a:pt x="27" y="1436"/>
                    <a:pt x="28" y="1436"/>
                    <a:pt x="30" y="1435"/>
                  </a:cubicBezTo>
                  <a:cubicBezTo>
                    <a:pt x="35" y="1429"/>
                    <a:pt x="41" y="1423"/>
                    <a:pt x="45" y="1420"/>
                  </a:cubicBezTo>
                  <a:cubicBezTo>
                    <a:pt x="47" y="1418"/>
                    <a:pt x="39" y="1424"/>
                    <a:pt x="38" y="1424"/>
                  </a:cubicBezTo>
                  <a:cubicBezTo>
                    <a:pt x="42" y="1420"/>
                    <a:pt x="46" y="1417"/>
                    <a:pt x="51" y="1414"/>
                  </a:cubicBezTo>
                  <a:cubicBezTo>
                    <a:pt x="56" y="1411"/>
                    <a:pt x="61" y="1409"/>
                    <a:pt x="67" y="1408"/>
                  </a:cubicBezTo>
                  <a:cubicBezTo>
                    <a:pt x="64" y="1411"/>
                    <a:pt x="64" y="1411"/>
                    <a:pt x="64" y="1411"/>
                  </a:cubicBezTo>
                  <a:cubicBezTo>
                    <a:pt x="63" y="1392"/>
                    <a:pt x="63" y="1375"/>
                    <a:pt x="62" y="1364"/>
                  </a:cubicBezTo>
                  <a:cubicBezTo>
                    <a:pt x="63" y="1353"/>
                    <a:pt x="64" y="1357"/>
                    <a:pt x="64" y="1369"/>
                  </a:cubicBezTo>
                  <a:cubicBezTo>
                    <a:pt x="63" y="1332"/>
                    <a:pt x="64" y="1292"/>
                    <a:pt x="65" y="1256"/>
                  </a:cubicBezTo>
                  <a:cubicBezTo>
                    <a:pt x="63" y="1279"/>
                    <a:pt x="65" y="1216"/>
                    <a:pt x="64" y="1232"/>
                  </a:cubicBezTo>
                  <a:cubicBezTo>
                    <a:pt x="63" y="1251"/>
                    <a:pt x="62" y="1268"/>
                    <a:pt x="62" y="1257"/>
                  </a:cubicBezTo>
                  <a:cubicBezTo>
                    <a:pt x="62" y="1245"/>
                    <a:pt x="62" y="1257"/>
                    <a:pt x="63" y="1252"/>
                  </a:cubicBezTo>
                  <a:cubicBezTo>
                    <a:pt x="62" y="1237"/>
                    <a:pt x="64" y="1229"/>
                    <a:pt x="63" y="1214"/>
                  </a:cubicBezTo>
                  <a:cubicBezTo>
                    <a:pt x="63" y="1248"/>
                    <a:pt x="65" y="1221"/>
                    <a:pt x="66" y="1227"/>
                  </a:cubicBezTo>
                  <a:cubicBezTo>
                    <a:pt x="66" y="1202"/>
                    <a:pt x="67" y="1228"/>
                    <a:pt x="67" y="1204"/>
                  </a:cubicBezTo>
                  <a:cubicBezTo>
                    <a:pt x="67" y="1179"/>
                    <a:pt x="67" y="1149"/>
                    <a:pt x="68" y="1121"/>
                  </a:cubicBezTo>
                  <a:cubicBezTo>
                    <a:pt x="69" y="1087"/>
                    <a:pt x="70" y="1034"/>
                    <a:pt x="70" y="1004"/>
                  </a:cubicBezTo>
                  <a:cubicBezTo>
                    <a:pt x="71" y="988"/>
                    <a:pt x="72" y="999"/>
                    <a:pt x="73" y="981"/>
                  </a:cubicBezTo>
                  <a:cubicBezTo>
                    <a:pt x="73" y="961"/>
                    <a:pt x="71" y="996"/>
                    <a:pt x="72" y="966"/>
                  </a:cubicBezTo>
                  <a:cubicBezTo>
                    <a:pt x="73" y="969"/>
                    <a:pt x="73" y="969"/>
                    <a:pt x="73" y="969"/>
                  </a:cubicBezTo>
                  <a:cubicBezTo>
                    <a:pt x="73" y="960"/>
                    <a:pt x="75" y="914"/>
                    <a:pt x="73" y="905"/>
                  </a:cubicBezTo>
                  <a:cubicBezTo>
                    <a:pt x="74" y="914"/>
                    <a:pt x="74" y="914"/>
                    <a:pt x="74" y="914"/>
                  </a:cubicBezTo>
                  <a:cubicBezTo>
                    <a:pt x="75" y="908"/>
                    <a:pt x="74" y="903"/>
                    <a:pt x="74" y="898"/>
                  </a:cubicBezTo>
                  <a:cubicBezTo>
                    <a:pt x="75" y="898"/>
                    <a:pt x="75" y="892"/>
                    <a:pt x="75" y="901"/>
                  </a:cubicBezTo>
                  <a:cubicBezTo>
                    <a:pt x="77" y="882"/>
                    <a:pt x="76" y="862"/>
                    <a:pt x="77" y="841"/>
                  </a:cubicBezTo>
                  <a:cubicBezTo>
                    <a:pt x="75" y="854"/>
                    <a:pt x="75" y="854"/>
                    <a:pt x="75" y="854"/>
                  </a:cubicBezTo>
                  <a:cubicBezTo>
                    <a:pt x="76" y="820"/>
                    <a:pt x="77" y="796"/>
                    <a:pt x="77" y="763"/>
                  </a:cubicBezTo>
                  <a:cubicBezTo>
                    <a:pt x="78" y="764"/>
                    <a:pt x="78" y="764"/>
                    <a:pt x="78" y="764"/>
                  </a:cubicBezTo>
                  <a:cubicBezTo>
                    <a:pt x="78" y="744"/>
                    <a:pt x="78" y="744"/>
                    <a:pt x="78" y="744"/>
                  </a:cubicBezTo>
                  <a:cubicBezTo>
                    <a:pt x="78" y="749"/>
                    <a:pt x="79" y="730"/>
                    <a:pt x="79" y="720"/>
                  </a:cubicBezTo>
                  <a:cubicBezTo>
                    <a:pt x="80" y="772"/>
                    <a:pt x="80" y="772"/>
                    <a:pt x="80" y="772"/>
                  </a:cubicBezTo>
                  <a:cubicBezTo>
                    <a:pt x="79" y="786"/>
                    <a:pt x="79" y="756"/>
                    <a:pt x="78" y="765"/>
                  </a:cubicBezTo>
                  <a:cubicBezTo>
                    <a:pt x="77" y="773"/>
                    <a:pt x="77" y="804"/>
                    <a:pt x="78" y="809"/>
                  </a:cubicBezTo>
                  <a:cubicBezTo>
                    <a:pt x="78" y="797"/>
                    <a:pt x="78" y="796"/>
                    <a:pt x="78" y="787"/>
                  </a:cubicBezTo>
                  <a:cubicBezTo>
                    <a:pt x="79" y="783"/>
                    <a:pt x="79" y="801"/>
                    <a:pt x="79" y="810"/>
                  </a:cubicBezTo>
                  <a:cubicBezTo>
                    <a:pt x="79" y="804"/>
                    <a:pt x="80" y="795"/>
                    <a:pt x="79" y="794"/>
                  </a:cubicBezTo>
                  <a:cubicBezTo>
                    <a:pt x="80" y="806"/>
                    <a:pt x="79" y="819"/>
                    <a:pt x="79" y="839"/>
                  </a:cubicBezTo>
                  <a:cubicBezTo>
                    <a:pt x="79" y="825"/>
                    <a:pt x="78" y="846"/>
                    <a:pt x="78" y="841"/>
                  </a:cubicBezTo>
                  <a:cubicBezTo>
                    <a:pt x="79" y="843"/>
                    <a:pt x="79" y="862"/>
                    <a:pt x="78" y="888"/>
                  </a:cubicBezTo>
                  <a:cubicBezTo>
                    <a:pt x="77" y="906"/>
                    <a:pt x="78" y="935"/>
                    <a:pt x="77" y="964"/>
                  </a:cubicBezTo>
                  <a:cubicBezTo>
                    <a:pt x="76" y="952"/>
                    <a:pt x="76" y="937"/>
                    <a:pt x="76" y="919"/>
                  </a:cubicBezTo>
                  <a:cubicBezTo>
                    <a:pt x="75" y="938"/>
                    <a:pt x="75" y="940"/>
                    <a:pt x="74" y="958"/>
                  </a:cubicBezTo>
                  <a:cubicBezTo>
                    <a:pt x="75" y="967"/>
                    <a:pt x="76" y="973"/>
                    <a:pt x="76" y="997"/>
                  </a:cubicBezTo>
                  <a:cubicBezTo>
                    <a:pt x="75" y="999"/>
                    <a:pt x="75" y="999"/>
                    <a:pt x="75" y="999"/>
                  </a:cubicBezTo>
                  <a:cubicBezTo>
                    <a:pt x="75" y="1020"/>
                    <a:pt x="76" y="1020"/>
                    <a:pt x="75" y="1048"/>
                  </a:cubicBezTo>
                  <a:cubicBezTo>
                    <a:pt x="74" y="1095"/>
                    <a:pt x="72" y="1144"/>
                    <a:pt x="72" y="1180"/>
                  </a:cubicBezTo>
                  <a:cubicBezTo>
                    <a:pt x="71" y="1181"/>
                    <a:pt x="71" y="1181"/>
                    <a:pt x="71" y="1181"/>
                  </a:cubicBezTo>
                  <a:cubicBezTo>
                    <a:pt x="72" y="1201"/>
                    <a:pt x="70" y="1248"/>
                    <a:pt x="70" y="1275"/>
                  </a:cubicBezTo>
                  <a:cubicBezTo>
                    <a:pt x="69" y="1321"/>
                    <a:pt x="70" y="1375"/>
                    <a:pt x="69" y="1399"/>
                  </a:cubicBezTo>
                  <a:cubicBezTo>
                    <a:pt x="69" y="1403"/>
                    <a:pt x="69" y="1407"/>
                    <a:pt x="70" y="1411"/>
                  </a:cubicBezTo>
                  <a:cubicBezTo>
                    <a:pt x="70" y="1413"/>
                    <a:pt x="70" y="1413"/>
                    <a:pt x="70" y="1413"/>
                  </a:cubicBezTo>
                  <a:cubicBezTo>
                    <a:pt x="67" y="1414"/>
                    <a:pt x="67" y="1414"/>
                    <a:pt x="67" y="1414"/>
                  </a:cubicBezTo>
                  <a:cubicBezTo>
                    <a:pt x="63" y="1414"/>
                    <a:pt x="59" y="1416"/>
                    <a:pt x="55" y="1418"/>
                  </a:cubicBezTo>
                  <a:cubicBezTo>
                    <a:pt x="51" y="1420"/>
                    <a:pt x="48" y="1423"/>
                    <a:pt x="44" y="1426"/>
                  </a:cubicBezTo>
                  <a:cubicBezTo>
                    <a:pt x="37" y="1432"/>
                    <a:pt x="31" y="1438"/>
                    <a:pt x="26" y="1446"/>
                  </a:cubicBezTo>
                  <a:cubicBezTo>
                    <a:pt x="21" y="1453"/>
                    <a:pt x="16" y="1461"/>
                    <a:pt x="14" y="1469"/>
                  </a:cubicBezTo>
                  <a:cubicBezTo>
                    <a:pt x="11" y="1477"/>
                    <a:pt x="10" y="1486"/>
                    <a:pt x="12" y="1494"/>
                  </a:cubicBezTo>
                  <a:cubicBezTo>
                    <a:pt x="15" y="1511"/>
                    <a:pt x="29" y="1526"/>
                    <a:pt x="46" y="1527"/>
                  </a:cubicBezTo>
                  <a:cubicBezTo>
                    <a:pt x="55" y="1528"/>
                    <a:pt x="64" y="1526"/>
                    <a:pt x="72" y="1522"/>
                  </a:cubicBezTo>
                  <a:cubicBezTo>
                    <a:pt x="81" y="1518"/>
                    <a:pt x="88" y="1512"/>
                    <a:pt x="95" y="1505"/>
                  </a:cubicBezTo>
                  <a:cubicBezTo>
                    <a:pt x="92" y="1509"/>
                    <a:pt x="89" y="1512"/>
                    <a:pt x="85" y="1515"/>
                  </a:cubicBezTo>
                  <a:cubicBezTo>
                    <a:pt x="91" y="1510"/>
                    <a:pt x="93" y="1508"/>
                    <a:pt x="95" y="1507"/>
                  </a:cubicBezTo>
                  <a:cubicBezTo>
                    <a:pt x="96" y="1505"/>
                    <a:pt x="98" y="1504"/>
                    <a:pt x="103" y="1498"/>
                  </a:cubicBezTo>
                  <a:cubicBezTo>
                    <a:pt x="100" y="1502"/>
                    <a:pt x="99" y="1502"/>
                    <a:pt x="100" y="1501"/>
                  </a:cubicBezTo>
                  <a:cubicBezTo>
                    <a:pt x="101" y="1500"/>
                    <a:pt x="103" y="1497"/>
                    <a:pt x="105" y="1494"/>
                  </a:cubicBezTo>
                  <a:cubicBezTo>
                    <a:pt x="108" y="1490"/>
                    <a:pt x="110" y="1486"/>
                    <a:pt x="112" y="1482"/>
                  </a:cubicBezTo>
                  <a:cubicBezTo>
                    <a:pt x="114" y="1478"/>
                    <a:pt x="116" y="1474"/>
                    <a:pt x="116" y="1472"/>
                  </a:cubicBezTo>
                  <a:cubicBezTo>
                    <a:pt x="117" y="1470"/>
                    <a:pt x="117" y="1469"/>
                    <a:pt x="118" y="1467"/>
                  </a:cubicBezTo>
                  <a:cubicBezTo>
                    <a:pt x="119" y="1465"/>
                    <a:pt x="119" y="1465"/>
                    <a:pt x="119" y="1465"/>
                  </a:cubicBezTo>
                  <a:cubicBezTo>
                    <a:pt x="121" y="1465"/>
                    <a:pt x="121" y="1465"/>
                    <a:pt x="121" y="1465"/>
                  </a:cubicBezTo>
                  <a:cubicBezTo>
                    <a:pt x="157" y="1472"/>
                    <a:pt x="203" y="1474"/>
                    <a:pt x="235" y="1475"/>
                  </a:cubicBezTo>
                  <a:cubicBezTo>
                    <a:pt x="236" y="1476"/>
                    <a:pt x="236" y="1476"/>
                    <a:pt x="236" y="1476"/>
                  </a:cubicBezTo>
                  <a:cubicBezTo>
                    <a:pt x="269" y="1476"/>
                    <a:pt x="309" y="1479"/>
                    <a:pt x="351" y="1480"/>
                  </a:cubicBezTo>
                  <a:cubicBezTo>
                    <a:pt x="356" y="1480"/>
                    <a:pt x="363" y="1481"/>
                    <a:pt x="376" y="1481"/>
                  </a:cubicBezTo>
                  <a:cubicBezTo>
                    <a:pt x="399" y="1480"/>
                    <a:pt x="410" y="1481"/>
                    <a:pt x="444" y="1480"/>
                  </a:cubicBezTo>
                  <a:cubicBezTo>
                    <a:pt x="532" y="1481"/>
                    <a:pt x="532" y="1481"/>
                    <a:pt x="532" y="1481"/>
                  </a:cubicBezTo>
                  <a:cubicBezTo>
                    <a:pt x="623" y="1480"/>
                    <a:pt x="717" y="1480"/>
                    <a:pt x="812" y="1477"/>
                  </a:cubicBezTo>
                  <a:cubicBezTo>
                    <a:pt x="818" y="1478"/>
                    <a:pt x="818" y="1478"/>
                    <a:pt x="818" y="1478"/>
                  </a:cubicBezTo>
                  <a:cubicBezTo>
                    <a:pt x="841" y="1477"/>
                    <a:pt x="866" y="1476"/>
                    <a:pt x="891" y="1476"/>
                  </a:cubicBezTo>
                  <a:cubicBezTo>
                    <a:pt x="915" y="1475"/>
                    <a:pt x="941" y="1475"/>
                    <a:pt x="966" y="1476"/>
                  </a:cubicBezTo>
                  <a:cubicBezTo>
                    <a:pt x="1015" y="1476"/>
                    <a:pt x="1063" y="1477"/>
                    <a:pt x="1103" y="1476"/>
                  </a:cubicBezTo>
                  <a:cubicBezTo>
                    <a:pt x="1095" y="1478"/>
                    <a:pt x="1095" y="1478"/>
                    <a:pt x="1095" y="1478"/>
                  </a:cubicBezTo>
                  <a:cubicBezTo>
                    <a:pt x="1120" y="1479"/>
                    <a:pt x="1151" y="1478"/>
                    <a:pt x="1145" y="1477"/>
                  </a:cubicBezTo>
                  <a:cubicBezTo>
                    <a:pt x="1170" y="1478"/>
                    <a:pt x="1206" y="1477"/>
                    <a:pt x="1222" y="1478"/>
                  </a:cubicBezTo>
                  <a:cubicBezTo>
                    <a:pt x="1247" y="1479"/>
                    <a:pt x="1253" y="1478"/>
                    <a:pt x="1274" y="1478"/>
                  </a:cubicBezTo>
                  <a:cubicBezTo>
                    <a:pt x="1325" y="1479"/>
                    <a:pt x="1343" y="1479"/>
                    <a:pt x="1391" y="1479"/>
                  </a:cubicBezTo>
                  <a:cubicBezTo>
                    <a:pt x="1379" y="1478"/>
                    <a:pt x="1379" y="1478"/>
                    <a:pt x="1379" y="1478"/>
                  </a:cubicBezTo>
                  <a:cubicBezTo>
                    <a:pt x="1374" y="1479"/>
                    <a:pt x="1373" y="1479"/>
                    <a:pt x="1385" y="1480"/>
                  </a:cubicBezTo>
                  <a:cubicBezTo>
                    <a:pt x="1403" y="1479"/>
                    <a:pt x="1451" y="1480"/>
                    <a:pt x="1433" y="1478"/>
                  </a:cubicBezTo>
                  <a:cubicBezTo>
                    <a:pt x="1484" y="1480"/>
                    <a:pt x="1552" y="1478"/>
                    <a:pt x="1601" y="1479"/>
                  </a:cubicBezTo>
                  <a:cubicBezTo>
                    <a:pt x="1597" y="1479"/>
                    <a:pt x="1610" y="1479"/>
                    <a:pt x="1615" y="1478"/>
                  </a:cubicBezTo>
                  <a:cubicBezTo>
                    <a:pt x="1659" y="1478"/>
                    <a:pt x="1706" y="1479"/>
                    <a:pt x="1742" y="1478"/>
                  </a:cubicBezTo>
                  <a:cubicBezTo>
                    <a:pt x="1749" y="1478"/>
                    <a:pt x="1731" y="1479"/>
                    <a:pt x="1749" y="1479"/>
                  </a:cubicBezTo>
                  <a:cubicBezTo>
                    <a:pt x="1760" y="1478"/>
                    <a:pt x="1749" y="1478"/>
                    <a:pt x="1762" y="1477"/>
                  </a:cubicBezTo>
                  <a:cubicBezTo>
                    <a:pt x="1871" y="1475"/>
                    <a:pt x="1871" y="1475"/>
                    <a:pt x="1871" y="1475"/>
                  </a:cubicBezTo>
                  <a:cubicBezTo>
                    <a:pt x="1906" y="1475"/>
                    <a:pt x="1941" y="1474"/>
                    <a:pt x="1974" y="1471"/>
                  </a:cubicBezTo>
                  <a:cubicBezTo>
                    <a:pt x="1985" y="1470"/>
                    <a:pt x="1997" y="1469"/>
                    <a:pt x="2008" y="1467"/>
                  </a:cubicBezTo>
                  <a:cubicBezTo>
                    <a:pt x="2012" y="1466"/>
                    <a:pt x="2012" y="1466"/>
                    <a:pt x="2012" y="1466"/>
                  </a:cubicBezTo>
                  <a:cubicBezTo>
                    <a:pt x="2014" y="1470"/>
                    <a:pt x="2014" y="1470"/>
                    <a:pt x="2014" y="1470"/>
                  </a:cubicBezTo>
                  <a:cubicBezTo>
                    <a:pt x="2024" y="1488"/>
                    <a:pt x="2036" y="1505"/>
                    <a:pt x="2052" y="1517"/>
                  </a:cubicBezTo>
                  <a:cubicBezTo>
                    <a:pt x="2060" y="1523"/>
                    <a:pt x="2070" y="1527"/>
                    <a:pt x="2079" y="1528"/>
                  </a:cubicBezTo>
                  <a:cubicBezTo>
                    <a:pt x="2088" y="1529"/>
                    <a:pt x="2096" y="1525"/>
                    <a:pt x="2102" y="1518"/>
                  </a:cubicBezTo>
                  <a:cubicBezTo>
                    <a:pt x="2109" y="1511"/>
                    <a:pt x="2113" y="1502"/>
                    <a:pt x="2113" y="1493"/>
                  </a:cubicBezTo>
                  <a:cubicBezTo>
                    <a:pt x="2113" y="1483"/>
                    <a:pt x="2111" y="1474"/>
                    <a:pt x="2107" y="1465"/>
                  </a:cubicBezTo>
                  <a:cubicBezTo>
                    <a:pt x="2098" y="1447"/>
                    <a:pt x="2084" y="1431"/>
                    <a:pt x="2068" y="1420"/>
                  </a:cubicBezTo>
                  <a:cubicBezTo>
                    <a:pt x="2065" y="1418"/>
                    <a:pt x="2065" y="1418"/>
                    <a:pt x="2065" y="1418"/>
                  </a:cubicBezTo>
                  <a:cubicBezTo>
                    <a:pt x="2065" y="1414"/>
                    <a:pt x="2065" y="1414"/>
                    <a:pt x="2065" y="1414"/>
                  </a:cubicBezTo>
                  <a:cubicBezTo>
                    <a:pt x="2066" y="1405"/>
                    <a:pt x="2066" y="1394"/>
                    <a:pt x="2067" y="1385"/>
                  </a:cubicBezTo>
                  <a:cubicBezTo>
                    <a:pt x="2067" y="1375"/>
                    <a:pt x="2067" y="1365"/>
                    <a:pt x="2066" y="1355"/>
                  </a:cubicBezTo>
                  <a:cubicBezTo>
                    <a:pt x="2067" y="1356"/>
                    <a:pt x="2067" y="1356"/>
                    <a:pt x="2067" y="1356"/>
                  </a:cubicBezTo>
                  <a:cubicBezTo>
                    <a:pt x="2065" y="1319"/>
                    <a:pt x="2066" y="1268"/>
                    <a:pt x="2063" y="1238"/>
                  </a:cubicBezTo>
                  <a:cubicBezTo>
                    <a:pt x="2063" y="1229"/>
                    <a:pt x="2062" y="1205"/>
                    <a:pt x="2063" y="1211"/>
                  </a:cubicBezTo>
                  <a:cubicBezTo>
                    <a:pt x="2061" y="1181"/>
                    <a:pt x="2061" y="1127"/>
                    <a:pt x="2058" y="1084"/>
                  </a:cubicBezTo>
                  <a:cubicBezTo>
                    <a:pt x="2058" y="1088"/>
                    <a:pt x="2058" y="1091"/>
                    <a:pt x="2058" y="1095"/>
                  </a:cubicBezTo>
                  <a:cubicBezTo>
                    <a:pt x="2057" y="1052"/>
                    <a:pt x="2055" y="1013"/>
                    <a:pt x="2054" y="967"/>
                  </a:cubicBezTo>
                  <a:cubicBezTo>
                    <a:pt x="2054" y="972"/>
                    <a:pt x="2055" y="980"/>
                    <a:pt x="2055" y="982"/>
                  </a:cubicBezTo>
                  <a:cubicBezTo>
                    <a:pt x="2055" y="964"/>
                    <a:pt x="2052" y="940"/>
                    <a:pt x="2053" y="930"/>
                  </a:cubicBezTo>
                  <a:cubicBezTo>
                    <a:pt x="2053" y="920"/>
                    <a:pt x="2052" y="923"/>
                    <a:pt x="2052" y="929"/>
                  </a:cubicBezTo>
                  <a:cubicBezTo>
                    <a:pt x="2047" y="774"/>
                    <a:pt x="2047" y="774"/>
                    <a:pt x="2047" y="774"/>
                  </a:cubicBezTo>
                  <a:cubicBezTo>
                    <a:pt x="2046" y="747"/>
                    <a:pt x="2045" y="721"/>
                    <a:pt x="2045" y="694"/>
                  </a:cubicBezTo>
                  <a:cubicBezTo>
                    <a:pt x="2045" y="668"/>
                    <a:pt x="2046" y="641"/>
                    <a:pt x="2047" y="615"/>
                  </a:cubicBezTo>
                  <a:cubicBezTo>
                    <a:pt x="2051" y="540"/>
                    <a:pt x="2050" y="611"/>
                    <a:pt x="2051" y="551"/>
                  </a:cubicBezTo>
                  <a:cubicBezTo>
                    <a:pt x="2052" y="547"/>
                    <a:pt x="2051" y="548"/>
                    <a:pt x="2051" y="547"/>
                  </a:cubicBezTo>
                  <a:cubicBezTo>
                    <a:pt x="2052" y="524"/>
                    <a:pt x="2055" y="511"/>
                    <a:pt x="2055" y="495"/>
                  </a:cubicBezTo>
                  <a:cubicBezTo>
                    <a:pt x="2054" y="502"/>
                    <a:pt x="2055" y="485"/>
                    <a:pt x="2055" y="484"/>
                  </a:cubicBezTo>
                  <a:cubicBezTo>
                    <a:pt x="2058" y="439"/>
                    <a:pt x="2059" y="429"/>
                    <a:pt x="2060" y="393"/>
                  </a:cubicBezTo>
                  <a:cubicBezTo>
                    <a:pt x="2061" y="396"/>
                    <a:pt x="2061" y="396"/>
                    <a:pt x="2061" y="396"/>
                  </a:cubicBezTo>
                  <a:cubicBezTo>
                    <a:pt x="2061" y="353"/>
                    <a:pt x="2064" y="304"/>
                    <a:pt x="2064" y="268"/>
                  </a:cubicBezTo>
                  <a:cubicBezTo>
                    <a:pt x="2064" y="245"/>
                    <a:pt x="2065" y="221"/>
                    <a:pt x="2065" y="197"/>
                  </a:cubicBezTo>
                  <a:cubicBezTo>
                    <a:pt x="2065" y="174"/>
                    <a:pt x="2065" y="150"/>
                    <a:pt x="2062" y="127"/>
                  </a:cubicBezTo>
                  <a:cubicBezTo>
                    <a:pt x="2062" y="123"/>
                    <a:pt x="2062" y="123"/>
                    <a:pt x="2062" y="123"/>
                  </a:cubicBezTo>
                  <a:cubicBezTo>
                    <a:pt x="2066" y="121"/>
                    <a:pt x="2066" y="121"/>
                    <a:pt x="2066" y="121"/>
                  </a:cubicBezTo>
                  <a:cubicBezTo>
                    <a:pt x="2076" y="116"/>
                    <a:pt x="2085" y="110"/>
                    <a:pt x="2093" y="102"/>
                  </a:cubicBezTo>
                  <a:cubicBezTo>
                    <a:pt x="2101" y="95"/>
                    <a:pt x="2107" y="86"/>
                    <a:pt x="2112" y="77"/>
                  </a:cubicBezTo>
                  <a:cubicBezTo>
                    <a:pt x="2116" y="67"/>
                    <a:pt x="2118" y="57"/>
                    <a:pt x="2117" y="47"/>
                  </a:cubicBezTo>
                  <a:cubicBezTo>
                    <a:pt x="2115" y="37"/>
                    <a:pt x="2110" y="28"/>
                    <a:pt x="2102" y="21"/>
                  </a:cubicBezTo>
                  <a:cubicBezTo>
                    <a:pt x="2095" y="14"/>
                    <a:pt x="2085" y="10"/>
                    <a:pt x="2076" y="10"/>
                  </a:cubicBezTo>
                  <a:cubicBezTo>
                    <a:pt x="2066" y="10"/>
                    <a:pt x="2056" y="14"/>
                    <a:pt x="2048" y="20"/>
                  </a:cubicBezTo>
                  <a:cubicBezTo>
                    <a:pt x="2031" y="32"/>
                    <a:pt x="2020" y="52"/>
                    <a:pt x="2014" y="73"/>
                  </a:cubicBezTo>
                  <a:cubicBezTo>
                    <a:pt x="2013" y="79"/>
                    <a:pt x="2013" y="79"/>
                    <a:pt x="2013" y="79"/>
                  </a:cubicBezTo>
                  <a:cubicBezTo>
                    <a:pt x="2006" y="78"/>
                    <a:pt x="2006" y="78"/>
                    <a:pt x="2006" y="78"/>
                  </a:cubicBezTo>
                  <a:cubicBezTo>
                    <a:pt x="1985" y="76"/>
                    <a:pt x="1962" y="76"/>
                    <a:pt x="1940" y="75"/>
                  </a:cubicBezTo>
                  <a:cubicBezTo>
                    <a:pt x="1918" y="74"/>
                    <a:pt x="1895" y="74"/>
                    <a:pt x="1873" y="74"/>
                  </a:cubicBezTo>
                  <a:cubicBezTo>
                    <a:pt x="1828" y="73"/>
                    <a:pt x="1783" y="73"/>
                    <a:pt x="1738" y="73"/>
                  </a:cubicBezTo>
                  <a:cubicBezTo>
                    <a:pt x="1512" y="72"/>
                    <a:pt x="1291" y="75"/>
                    <a:pt x="1062" y="76"/>
                  </a:cubicBezTo>
                  <a:cubicBezTo>
                    <a:pt x="1008" y="75"/>
                    <a:pt x="1004" y="75"/>
                    <a:pt x="945" y="76"/>
                  </a:cubicBezTo>
                  <a:cubicBezTo>
                    <a:pt x="947" y="75"/>
                    <a:pt x="951" y="75"/>
                    <a:pt x="947" y="75"/>
                  </a:cubicBezTo>
                  <a:cubicBezTo>
                    <a:pt x="944" y="76"/>
                    <a:pt x="905" y="76"/>
                    <a:pt x="900" y="77"/>
                  </a:cubicBezTo>
                  <a:cubicBezTo>
                    <a:pt x="775" y="77"/>
                    <a:pt x="775" y="77"/>
                    <a:pt x="775" y="77"/>
                  </a:cubicBezTo>
                  <a:cubicBezTo>
                    <a:pt x="734" y="77"/>
                    <a:pt x="693" y="77"/>
                    <a:pt x="649" y="76"/>
                  </a:cubicBezTo>
                  <a:cubicBezTo>
                    <a:pt x="663" y="76"/>
                    <a:pt x="670" y="76"/>
                    <a:pt x="654" y="75"/>
                  </a:cubicBezTo>
                  <a:cubicBezTo>
                    <a:pt x="636" y="76"/>
                    <a:pt x="636" y="76"/>
                    <a:pt x="636" y="76"/>
                  </a:cubicBezTo>
                  <a:cubicBezTo>
                    <a:pt x="634" y="75"/>
                    <a:pt x="634" y="75"/>
                    <a:pt x="634" y="75"/>
                  </a:cubicBezTo>
                  <a:cubicBezTo>
                    <a:pt x="622" y="75"/>
                    <a:pt x="610" y="76"/>
                    <a:pt x="622" y="76"/>
                  </a:cubicBezTo>
                  <a:cubicBezTo>
                    <a:pt x="538" y="75"/>
                    <a:pt x="455" y="73"/>
                    <a:pt x="372" y="72"/>
                  </a:cubicBezTo>
                  <a:cubicBezTo>
                    <a:pt x="330" y="72"/>
                    <a:pt x="289" y="71"/>
                    <a:pt x="248" y="72"/>
                  </a:cubicBezTo>
                  <a:cubicBezTo>
                    <a:pt x="227" y="73"/>
                    <a:pt x="207" y="73"/>
                    <a:pt x="186" y="74"/>
                  </a:cubicBezTo>
                  <a:cubicBezTo>
                    <a:pt x="166" y="76"/>
                    <a:pt x="145" y="77"/>
                    <a:pt x="125" y="81"/>
                  </a:cubicBezTo>
                  <a:cubicBezTo>
                    <a:pt x="119" y="82"/>
                    <a:pt x="119" y="82"/>
                    <a:pt x="119" y="82"/>
                  </a:cubicBezTo>
                  <a:cubicBezTo>
                    <a:pt x="118" y="75"/>
                    <a:pt x="118" y="75"/>
                    <a:pt x="118" y="75"/>
                  </a:cubicBezTo>
                  <a:cubicBezTo>
                    <a:pt x="115" y="64"/>
                    <a:pt x="111" y="52"/>
                    <a:pt x="104" y="42"/>
                  </a:cubicBezTo>
                  <a:cubicBezTo>
                    <a:pt x="98" y="32"/>
                    <a:pt x="90" y="23"/>
                    <a:pt x="81" y="17"/>
                  </a:cubicBezTo>
                  <a:cubicBezTo>
                    <a:pt x="71" y="11"/>
                    <a:pt x="60" y="7"/>
                    <a:pt x="49" y="9"/>
                  </a:cubicBezTo>
                  <a:cubicBezTo>
                    <a:pt x="39" y="11"/>
                    <a:pt x="29" y="18"/>
                    <a:pt x="22" y="27"/>
                  </a:cubicBezTo>
                  <a:cubicBezTo>
                    <a:pt x="15" y="35"/>
                    <a:pt x="9" y="44"/>
                    <a:pt x="8" y="56"/>
                  </a:cubicBezTo>
                  <a:cubicBezTo>
                    <a:pt x="7" y="67"/>
                    <a:pt x="10" y="79"/>
                    <a:pt x="17" y="90"/>
                  </a:cubicBezTo>
                  <a:cubicBezTo>
                    <a:pt x="24" y="100"/>
                    <a:pt x="33" y="110"/>
                    <a:pt x="44" y="118"/>
                  </a:cubicBezTo>
                  <a:cubicBezTo>
                    <a:pt x="54" y="127"/>
                    <a:pt x="65" y="134"/>
                    <a:pt x="76" y="140"/>
                  </a:cubicBezTo>
                  <a:cubicBezTo>
                    <a:pt x="80" y="143"/>
                    <a:pt x="80" y="143"/>
                    <a:pt x="80" y="143"/>
                  </a:cubicBezTo>
                  <a:cubicBezTo>
                    <a:pt x="79" y="147"/>
                    <a:pt x="79" y="147"/>
                    <a:pt x="79" y="147"/>
                  </a:cubicBezTo>
                  <a:cubicBezTo>
                    <a:pt x="78" y="154"/>
                    <a:pt x="78" y="161"/>
                    <a:pt x="77" y="168"/>
                  </a:cubicBezTo>
                  <a:cubicBezTo>
                    <a:pt x="75" y="208"/>
                    <a:pt x="74" y="248"/>
                    <a:pt x="75" y="288"/>
                  </a:cubicBezTo>
                  <a:cubicBezTo>
                    <a:pt x="75" y="327"/>
                    <a:pt x="75" y="367"/>
                    <a:pt x="76" y="406"/>
                  </a:cubicBezTo>
                  <a:cubicBezTo>
                    <a:pt x="78" y="484"/>
                    <a:pt x="82" y="563"/>
                    <a:pt x="84" y="646"/>
                  </a:cubicBezTo>
                  <a:cubicBezTo>
                    <a:pt x="84" y="646"/>
                    <a:pt x="81" y="624"/>
                    <a:pt x="78" y="55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3" name="Freeform 13"/>
            <p:cNvSpPr>
              <a:spLocks/>
            </p:cNvSpPr>
            <p:nvPr/>
          </p:nvSpPr>
          <p:spPr bwMode="auto">
            <a:xfrm>
              <a:off x="2403476" y="3146426"/>
              <a:ext cx="3175" cy="101600"/>
            </a:xfrm>
            <a:custGeom>
              <a:avLst/>
              <a:gdLst>
                <a:gd name="T0" fmla="*/ 3175 w 1"/>
                <a:gd name="T1" fmla="*/ 7526 h 27"/>
                <a:gd name="T2" fmla="*/ 0 w 1"/>
                <a:gd name="T3" fmla="*/ 45156 h 27"/>
                <a:gd name="T4" fmla="*/ 3175 w 1"/>
                <a:gd name="T5" fmla="*/ 7526 h 27"/>
                <a:gd name="T6" fmla="*/ 0 60000 65536"/>
                <a:gd name="T7" fmla="*/ 0 60000 65536"/>
                <a:gd name="T8" fmla="*/ 0 60000 65536"/>
              </a:gdLst>
              <a:ahLst/>
              <a:cxnLst>
                <a:cxn ang="T6">
                  <a:pos x="T0" y="T1"/>
                </a:cxn>
                <a:cxn ang="T7">
                  <a:pos x="T2" y="T3"/>
                </a:cxn>
                <a:cxn ang="T8">
                  <a:pos x="T4" y="T5"/>
                </a:cxn>
              </a:cxnLst>
              <a:rect l="0" t="0" r="r" b="b"/>
              <a:pathLst>
                <a:path w="1" h="27">
                  <a:moveTo>
                    <a:pt x="1" y="2"/>
                  </a:moveTo>
                  <a:cubicBezTo>
                    <a:pt x="1" y="8"/>
                    <a:pt x="0" y="27"/>
                    <a:pt x="0" y="12"/>
                  </a:cubicBezTo>
                  <a:cubicBezTo>
                    <a:pt x="0" y="10"/>
                    <a:pt x="1" y="0"/>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4" name="Freeform 14"/>
            <p:cNvSpPr>
              <a:spLocks/>
            </p:cNvSpPr>
            <p:nvPr/>
          </p:nvSpPr>
          <p:spPr bwMode="auto">
            <a:xfrm>
              <a:off x="2343151" y="5040313"/>
              <a:ext cx="4763" cy="63500"/>
            </a:xfrm>
            <a:custGeom>
              <a:avLst/>
              <a:gdLst>
                <a:gd name="T0" fmla="*/ 4763 w 1"/>
                <a:gd name="T1" fmla="*/ 29882 h 17"/>
                <a:gd name="T2" fmla="*/ 0 w 1"/>
                <a:gd name="T3" fmla="*/ 63500 h 17"/>
                <a:gd name="T4" fmla="*/ 0 w 1"/>
                <a:gd name="T5" fmla="*/ 0 h 17"/>
                <a:gd name="T6" fmla="*/ 4763 w 1"/>
                <a:gd name="T7" fmla="*/ 29882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7">
                  <a:moveTo>
                    <a:pt x="1" y="8"/>
                  </a:moveTo>
                  <a:cubicBezTo>
                    <a:pt x="1" y="9"/>
                    <a:pt x="0" y="15"/>
                    <a:pt x="0" y="17"/>
                  </a:cubicBezTo>
                  <a:cubicBezTo>
                    <a:pt x="0" y="10"/>
                    <a:pt x="0" y="5"/>
                    <a:pt x="0" y="0"/>
                  </a:cubicBezTo>
                  <a:cubicBezTo>
                    <a:pt x="0" y="6"/>
                    <a:pt x="1" y="5"/>
                    <a:pt x="1" y="8"/>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5" name="Freeform 15"/>
            <p:cNvSpPr>
              <a:spLocks/>
            </p:cNvSpPr>
            <p:nvPr/>
          </p:nvSpPr>
          <p:spPr bwMode="auto">
            <a:xfrm>
              <a:off x="2335213" y="5386388"/>
              <a:ext cx="0" cy="173038"/>
            </a:xfrm>
            <a:custGeom>
              <a:avLst/>
              <a:gdLst>
                <a:gd name="T0" fmla="*/ 173038 h 46"/>
                <a:gd name="T1" fmla="*/ 0 h 46"/>
                <a:gd name="T2" fmla="*/ 173038 h 46"/>
                <a:gd name="T3" fmla="*/ 0 60000 65536"/>
                <a:gd name="T4" fmla="*/ 0 60000 65536"/>
                <a:gd name="T5" fmla="*/ 0 60000 65536"/>
              </a:gdLst>
              <a:ahLst/>
              <a:cxnLst>
                <a:cxn ang="T3">
                  <a:pos x="0" y="T0"/>
                </a:cxn>
                <a:cxn ang="T4">
                  <a:pos x="0" y="T1"/>
                </a:cxn>
                <a:cxn ang="T5">
                  <a:pos x="0" y="T2"/>
                </a:cxn>
              </a:cxnLst>
              <a:rect l="0" t="0" r="r" b="b"/>
              <a:pathLst>
                <a:path h="46">
                  <a:moveTo>
                    <a:pt x="0" y="46"/>
                  </a:moveTo>
                  <a:cubicBezTo>
                    <a:pt x="0" y="44"/>
                    <a:pt x="0" y="16"/>
                    <a:pt x="0" y="0"/>
                  </a:cubicBezTo>
                  <a:lnTo>
                    <a:pt x="0" y="46"/>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6" name="Freeform 16"/>
            <p:cNvSpPr>
              <a:spLocks/>
            </p:cNvSpPr>
            <p:nvPr/>
          </p:nvSpPr>
          <p:spPr bwMode="auto">
            <a:xfrm>
              <a:off x="2174876" y="5897563"/>
              <a:ext cx="36513" cy="44450"/>
            </a:xfrm>
            <a:custGeom>
              <a:avLst/>
              <a:gdLst>
                <a:gd name="T0" fmla="*/ 18257 w 10"/>
                <a:gd name="T1" fmla="*/ 22225 h 12"/>
                <a:gd name="T2" fmla="*/ 0 w 10"/>
                <a:gd name="T3" fmla="*/ 40746 h 12"/>
                <a:gd name="T4" fmla="*/ 32862 w 10"/>
                <a:gd name="T5" fmla="*/ 3704 h 12"/>
                <a:gd name="T6" fmla="*/ 18257 w 10"/>
                <a:gd name="T7" fmla="*/ 22225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2">
                  <a:moveTo>
                    <a:pt x="5" y="6"/>
                  </a:moveTo>
                  <a:cubicBezTo>
                    <a:pt x="1" y="10"/>
                    <a:pt x="0" y="12"/>
                    <a:pt x="0" y="11"/>
                  </a:cubicBezTo>
                  <a:cubicBezTo>
                    <a:pt x="1" y="10"/>
                    <a:pt x="4" y="6"/>
                    <a:pt x="9" y="1"/>
                  </a:cubicBezTo>
                  <a:cubicBezTo>
                    <a:pt x="10" y="0"/>
                    <a:pt x="7" y="4"/>
                    <a:pt x="5"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7" name="Freeform 17"/>
            <p:cNvSpPr>
              <a:spLocks/>
            </p:cNvSpPr>
            <p:nvPr/>
          </p:nvSpPr>
          <p:spPr bwMode="auto">
            <a:xfrm>
              <a:off x="2133601" y="5942013"/>
              <a:ext cx="44450" cy="76200"/>
            </a:xfrm>
            <a:custGeom>
              <a:avLst/>
              <a:gdLst>
                <a:gd name="T0" fmla="*/ 40746 w 12"/>
                <a:gd name="T1" fmla="*/ 7620 h 20"/>
                <a:gd name="T2" fmla="*/ 0 w 12"/>
                <a:gd name="T3" fmla="*/ 76200 h 20"/>
                <a:gd name="T4" fmla="*/ 22225 w 12"/>
                <a:gd name="T5" fmla="*/ 34290 h 20"/>
                <a:gd name="T6" fmla="*/ 40746 w 12"/>
                <a:gd name="T7" fmla="*/ 762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0">
                  <a:moveTo>
                    <a:pt x="11" y="2"/>
                  </a:moveTo>
                  <a:cubicBezTo>
                    <a:pt x="5" y="11"/>
                    <a:pt x="2" y="16"/>
                    <a:pt x="0" y="20"/>
                  </a:cubicBezTo>
                  <a:cubicBezTo>
                    <a:pt x="0" y="20"/>
                    <a:pt x="3" y="14"/>
                    <a:pt x="6" y="9"/>
                  </a:cubicBezTo>
                  <a:cubicBezTo>
                    <a:pt x="9" y="5"/>
                    <a:pt x="12" y="0"/>
                    <a:pt x="1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8" name="Freeform 18"/>
            <p:cNvSpPr>
              <a:spLocks/>
            </p:cNvSpPr>
            <p:nvPr/>
          </p:nvSpPr>
          <p:spPr bwMode="auto">
            <a:xfrm>
              <a:off x="2722563" y="6100763"/>
              <a:ext cx="115888" cy="11113"/>
            </a:xfrm>
            <a:custGeom>
              <a:avLst/>
              <a:gdLst>
                <a:gd name="T0" fmla="*/ 18692 w 31"/>
                <a:gd name="T1" fmla="*/ 0 h 3"/>
                <a:gd name="T2" fmla="*/ 115888 w 31"/>
                <a:gd name="T3" fmla="*/ 11113 h 3"/>
                <a:gd name="T4" fmla="*/ 18692 w 31"/>
                <a:gd name="T5" fmla="*/ 0 h 3"/>
                <a:gd name="T6" fmla="*/ 0 60000 65536"/>
                <a:gd name="T7" fmla="*/ 0 60000 65536"/>
                <a:gd name="T8" fmla="*/ 0 60000 65536"/>
              </a:gdLst>
              <a:ahLst/>
              <a:cxnLst>
                <a:cxn ang="T6">
                  <a:pos x="T0" y="T1"/>
                </a:cxn>
                <a:cxn ang="T7">
                  <a:pos x="T2" y="T3"/>
                </a:cxn>
                <a:cxn ang="T8">
                  <a:pos x="T4" y="T5"/>
                </a:cxn>
              </a:cxnLst>
              <a:rect l="0" t="0" r="r" b="b"/>
              <a:pathLst>
                <a:path w="31" h="3">
                  <a:moveTo>
                    <a:pt x="5" y="0"/>
                  </a:moveTo>
                  <a:cubicBezTo>
                    <a:pt x="11" y="1"/>
                    <a:pt x="25" y="2"/>
                    <a:pt x="31" y="3"/>
                  </a:cubicBezTo>
                  <a:cubicBezTo>
                    <a:pt x="24" y="2"/>
                    <a:pt x="0" y="1"/>
                    <a:pt x="5"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39" name="Freeform 19"/>
            <p:cNvSpPr>
              <a:spLocks/>
            </p:cNvSpPr>
            <p:nvPr/>
          </p:nvSpPr>
          <p:spPr bwMode="auto">
            <a:xfrm>
              <a:off x="3203576" y="6126163"/>
              <a:ext cx="63500" cy="0"/>
            </a:xfrm>
            <a:custGeom>
              <a:avLst/>
              <a:gdLst>
                <a:gd name="T0" fmla="*/ 0 w 17"/>
                <a:gd name="T1" fmla="*/ 37353 w 17"/>
                <a:gd name="T2" fmla="*/ 11206 w 17"/>
                <a:gd name="T3" fmla="*/ 0 w 17"/>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7">
                  <a:moveTo>
                    <a:pt x="0" y="0"/>
                  </a:moveTo>
                  <a:cubicBezTo>
                    <a:pt x="4" y="0"/>
                    <a:pt x="5" y="0"/>
                    <a:pt x="10" y="0"/>
                  </a:cubicBezTo>
                  <a:cubicBezTo>
                    <a:pt x="17" y="0"/>
                    <a:pt x="10" y="0"/>
                    <a:pt x="3" y="0"/>
                  </a:cubicBez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0" name="Freeform 20"/>
            <p:cNvSpPr>
              <a:spLocks/>
            </p:cNvSpPr>
            <p:nvPr/>
          </p:nvSpPr>
          <p:spPr bwMode="auto">
            <a:xfrm>
              <a:off x="9875838" y="4878388"/>
              <a:ext cx="3175" cy="49213"/>
            </a:xfrm>
            <a:custGeom>
              <a:avLst/>
              <a:gdLst>
                <a:gd name="T0" fmla="*/ 0 w 2"/>
                <a:gd name="T1" fmla="*/ 0 h 31"/>
                <a:gd name="T2" fmla="*/ 3175 w 2"/>
                <a:gd name="T3" fmla="*/ 49213 h 31"/>
                <a:gd name="T4" fmla="*/ 3175 w 2"/>
                <a:gd name="T5" fmla="*/ 42863 h 31"/>
                <a:gd name="T6" fmla="*/ 0 w 2"/>
                <a:gd name="T7" fmla="*/ 0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1">
                  <a:moveTo>
                    <a:pt x="0" y="0"/>
                  </a:moveTo>
                  <a:lnTo>
                    <a:pt x="2" y="31"/>
                  </a:lnTo>
                  <a:lnTo>
                    <a:pt x="2" y="27"/>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1" name="Freeform 21"/>
            <p:cNvSpPr>
              <a:spLocks/>
            </p:cNvSpPr>
            <p:nvPr/>
          </p:nvSpPr>
          <p:spPr bwMode="auto">
            <a:xfrm>
              <a:off x="9890126" y="1147763"/>
              <a:ext cx="7938" cy="60325"/>
            </a:xfrm>
            <a:custGeom>
              <a:avLst/>
              <a:gdLst>
                <a:gd name="T0" fmla="*/ 3969 w 2"/>
                <a:gd name="T1" fmla="*/ 60325 h 16"/>
                <a:gd name="T2" fmla="*/ 3969 w 2"/>
                <a:gd name="T3" fmla="*/ 15081 h 16"/>
                <a:gd name="T4" fmla="*/ 3969 w 2"/>
                <a:gd name="T5" fmla="*/ 60325 h 16"/>
                <a:gd name="T6" fmla="*/ 0 60000 65536"/>
                <a:gd name="T7" fmla="*/ 0 60000 65536"/>
                <a:gd name="T8" fmla="*/ 0 60000 65536"/>
              </a:gdLst>
              <a:ahLst/>
              <a:cxnLst>
                <a:cxn ang="T6">
                  <a:pos x="T0" y="T1"/>
                </a:cxn>
                <a:cxn ang="T7">
                  <a:pos x="T2" y="T3"/>
                </a:cxn>
                <a:cxn ang="T8">
                  <a:pos x="T4" y="T5"/>
                </a:cxn>
              </a:cxnLst>
              <a:rect l="0" t="0" r="r" b="b"/>
              <a:pathLst>
                <a:path w="2" h="16">
                  <a:moveTo>
                    <a:pt x="1" y="16"/>
                  </a:moveTo>
                  <a:cubicBezTo>
                    <a:pt x="0" y="2"/>
                    <a:pt x="1" y="6"/>
                    <a:pt x="1" y="4"/>
                  </a:cubicBezTo>
                  <a:cubicBezTo>
                    <a:pt x="2" y="16"/>
                    <a:pt x="1" y="0"/>
                    <a:pt x="1" y="1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2" name="Freeform 22"/>
            <p:cNvSpPr>
              <a:spLocks/>
            </p:cNvSpPr>
            <p:nvPr/>
          </p:nvSpPr>
          <p:spPr bwMode="auto">
            <a:xfrm>
              <a:off x="8894763" y="776288"/>
              <a:ext cx="15875" cy="3175"/>
            </a:xfrm>
            <a:custGeom>
              <a:avLst/>
              <a:gdLst>
                <a:gd name="T0" fmla="*/ 0 w 10"/>
                <a:gd name="T1" fmla="*/ 0 h 2"/>
                <a:gd name="T2" fmla="*/ 15875 w 10"/>
                <a:gd name="T3" fmla="*/ 0 h 2"/>
                <a:gd name="T4" fmla="*/ 12700 w 10"/>
                <a:gd name="T5" fmla="*/ 3175 h 2"/>
                <a:gd name="T6" fmla="*/ 0 w 10"/>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
                  <a:moveTo>
                    <a:pt x="0" y="0"/>
                  </a:moveTo>
                  <a:lnTo>
                    <a:pt x="10" y="0"/>
                  </a:lnTo>
                  <a:lnTo>
                    <a:pt x="8" y="2"/>
                  </a:lnTo>
                  <a:lnTo>
                    <a:pt x="0"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grpSp>
        <p:nvGrpSpPr>
          <p:cNvPr id="43" name="Group 49"/>
          <p:cNvGrpSpPr>
            <a:grpSpLocks/>
          </p:cNvGrpSpPr>
          <p:nvPr/>
        </p:nvGrpSpPr>
        <p:grpSpPr bwMode="auto">
          <a:xfrm flipH="1">
            <a:off x="523878" y="4098132"/>
            <a:ext cx="1395413" cy="921544"/>
            <a:chOff x="9272588" y="4027487"/>
            <a:chExt cx="2381249" cy="1746251"/>
          </a:xfrm>
        </p:grpSpPr>
        <p:sp>
          <p:nvSpPr>
            <p:cNvPr id="44" name="Freeform 9"/>
            <p:cNvSpPr>
              <a:spLocks/>
            </p:cNvSpPr>
            <p:nvPr/>
          </p:nvSpPr>
          <p:spPr bwMode="auto">
            <a:xfrm>
              <a:off x="10353675" y="4219575"/>
              <a:ext cx="1300162" cy="1554163"/>
            </a:xfrm>
            <a:custGeom>
              <a:avLst/>
              <a:gdLst>
                <a:gd name="T0" fmla="*/ 56529 w 345"/>
                <a:gd name="T1" fmla="*/ 1078861 h 412"/>
                <a:gd name="T2" fmla="*/ 97983 w 345"/>
                <a:gd name="T3" fmla="*/ 1425907 h 412"/>
                <a:gd name="T4" fmla="*/ 3769 w 345"/>
                <a:gd name="T5" fmla="*/ 1493807 h 412"/>
                <a:gd name="T6" fmla="*/ 327867 w 345"/>
                <a:gd name="T7" fmla="*/ 1482490 h 412"/>
                <a:gd name="T8" fmla="*/ 320330 w 345"/>
                <a:gd name="T9" fmla="*/ 1041138 h 412"/>
                <a:gd name="T10" fmla="*/ 644428 w 345"/>
                <a:gd name="T11" fmla="*/ 999644 h 412"/>
                <a:gd name="T12" fmla="*/ 636891 w 345"/>
                <a:gd name="T13" fmla="*/ 1373095 h 412"/>
                <a:gd name="T14" fmla="*/ 546445 w 345"/>
                <a:gd name="T15" fmla="*/ 1425907 h 412"/>
                <a:gd name="T16" fmla="*/ 847932 w 345"/>
                <a:gd name="T17" fmla="*/ 1407046 h 412"/>
                <a:gd name="T18" fmla="*/ 870543 w 345"/>
                <a:gd name="T19" fmla="*/ 980782 h 412"/>
                <a:gd name="T20" fmla="*/ 885618 w 345"/>
                <a:gd name="T21" fmla="*/ 562064 h 412"/>
                <a:gd name="T22" fmla="*/ 1153187 w 345"/>
                <a:gd name="T23" fmla="*/ 158434 h 412"/>
                <a:gd name="T24" fmla="*/ 983601 w 345"/>
                <a:gd name="T25" fmla="*/ 45267 h 412"/>
                <a:gd name="T26" fmla="*/ 1126807 w 345"/>
                <a:gd name="T27" fmla="*/ 192384 h 412"/>
                <a:gd name="T28" fmla="*/ 881849 w 345"/>
                <a:gd name="T29" fmla="*/ 490391 h 412"/>
                <a:gd name="T30" fmla="*/ 282644 w 345"/>
                <a:gd name="T31" fmla="*/ 497936 h 4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45" h="412">
                  <a:moveTo>
                    <a:pt x="15" y="286"/>
                  </a:moveTo>
                  <a:cubicBezTo>
                    <a:pt x="26" y="378"/>
                    <a:pt x="26" y="378"/>
                    <a:pt x="26" y="378"/>
                  </a:cubicBezTo>
                  <a:cubicBezTo>
                    <a:pt x="26" y="378"/>
                    <a:pt x="2" y="379"/>
                    <a:pt x="1" y="396"/>
                  </a:cubicBezTo>
                  <a:cubicBezTo>
                    <a:pt x="0" y="412"/>
                    <a:pt x="83" y="411"/>
                    <a:pt x="87" y="393"/>
                  </a:cubicBezTo>
                  <a:cubicBezTo>
                    <a:pt x="91" y="376"/>
                    <a:pt x="85" y="276"/>
                    <a:pt x="85" y="276"/>
                  </a:cubicBezTo>
                  <a:cubicBezTo>
                    <a:pt x="171" y="265"/>
                    <a:pt x="171" y="265"/>
                    <a:pt x="171" y="265"/>
                  </a:cubicBezTo>
                  <a:cubicBezTo>
                    <a:pt x="169" y="364"/>
                    <a:pt x="169" y="364"/>
                    <a:pt x="169" y="364"/>
                  </a:cubicBezTo>
                  <a:cubicBezTo>
                    <a:pt x="169" y="364"/>
                    <a:pt x="145" y="367"/>
                    <a:pt x="145" y="378"/>
                  </a:cubicBezTo>
                  <a:cubicBezTo>
                    <a:pt x="145" y="395"/>
                    <a:pt x="216" y="400"/>
                    <a:pt x="225" y="373"/>
                  </a:cubicBezTo>
                  <a:cubicBezTo>
                    <a:pt x="231" y="354"/>
                    <a:pt x="231" y="260"/>
                    <a:pt x="231" y="260"/>
                  </a:cubicBezTo>
                  <a:cubicBezTo>
                    <a:pt x="235" y="149"/>
                    <a:pt x="235" y="149"/>
                    <a:pt x="235" y="149"/>
                  </a:cubicBezTo>
                  <a:cubicBezTo>
                    <a:pt x="235" y="149"/>
                    <a:pt x="345" y="122"/>
                    <a:pt x="306" y="42"/>
                  </a:cubicBezTo>
                  <a:cubicBezTo>
                    <a:pt x="286" y="0"/>
                    <a:pt x="261" y="12"/>
                    <a:pt x="261" y="12"/>
                  </a:cubicBezTo>
                  <a:cubicBezTo>
                    <a:pt x="261" y="12"/>
                    <a:pt x="293" y="24"/>
                    <a:pt x="299" y="51"/>
                  </a:cubicBezTo>
                  <a:cubicBezTo>
                    <a:pt x="303" y="69"/>
                    <a:pt x="307" y="122"/>
                    <a:pt x="234" y="130"/>
                  </a:cubicBezTo>
                  <a:cubicBezTo>
                    <a:pt x="229" y="130"/>
                    <a:pt x="75" y="132"/>
                    <a:pt x="75" y="1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5" name="Freeform 10"/>
            <p:cNvSpPr>
              <a:spLocks/>
            </p:cNvSpPr>
            <p:nvPr/>
          </p:nvSpPr>
          <p:spPr bwMode="auto">
            <a:xfrm>
              <a:off x="10414000" y="5291138"/>
              <a:ext cx="0" cy="30163"/>
            </a:xfrm>
            <a:custGeom>
              <a:avLst/>
              <a:gdLst>
                <a:gd name="T0" fmla="*/ 22622 h 8"/>
                <a:gd name="T1" fmla="*/ 7541 h 8"/>
                <a:gd name="T2" fmla="*/ 22622 h 8"/>
                <a:gd name="T3" fmla="*/ 0 60000 65536"/>
                <a:gd name="T4" fmla="*/ 0 60000 65536"/>
                <a:gd name="T5" fmla="*/ 0 60000 65536"/>
              </a:gdLst>
              <a:ahLst/>
              <a:cxnLst>
                <a:cxn ang="T3">
                  <a:pos x="0" y="T0"/>
                </a:cxn>
                <a:cxn ang="T4">
                  <a:pos x="0" y="T1"/>
                </a:cxn>
                <a:cxn ang="T5">
                  <a:pos x="0" y="T2"/>
                </a:cxn>
              </a:cxnLst>
              <a:rect l="0" t="0" r="r" b="b"/>
              <a:pathLst>
                <a:path h="8">
                  <a:moveTo>
                    <a:pt x="0" y="6"/>
                  </a:moveTo>
                  <a:cubicBezTo>
                    <a:pt x="0" y="0"/>
                    <a:pt x="0" y="8"/>
                    <a:pt x="0" y="2"/>
                  </a:cubicBezTo>
                  <a:cubicBezTo>
                    <a:pt x="0" y="3"/>
                    <a:pt x="0" y="4"/>
                    <a:pt x="0" y="6"/>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6" name="Freeform 11"/>
            <p:cNvSpPr>
              <a:spLocks/>
            </p:cNvSpPr>
            <p:nvPr/>
          </p:nvSpPr>
          <p:spPr bwMode="auto">
            <a:xfrm>
              <a:off x="10417175" y="5332413"/>
              <a:ext cx="0" cy="22225"/>
            </a:xfrm>
            <a:custGeom>
              <a:avLst/>
              <a:gdLst>
                <a:gd name="T0" fmla="*/ 3704 h 6"/>
                <a:gd name="T1" fmla="*/ 11113 h 6"/>
                <a:gd name="T2" fmla="*/ 3704 h 6"/>
                <a:gd name="T3" fmla="*/ 0 60000 65536"/>
                <a:gd name="T4" fmla="*/ 0 60000 65536"/>
                <a:gd name="T5" fmla="*/ 0 60000 65536"/>
              </a:gdLst>
              <a:ahLst/>
              <a:cxnLst>
                <a:cxn ang="T3">
                  <a:pos x="0" y="T0"/>
                </a:cxn>
                <a:cxn ang="T4">
                  <a:pos x="0" y="T1"/>
                </a:cxn>
                <a:cxn ang="T5">
                  <a:pos x="0" y="T2"/>
                </a:cxn>
              </a:cxnLst>
              <a:rect l="0" t="0" r="r" b="b"/>
              <a:pathLst>
                <a:path h="6">
                  <a:moveTo>
                    <a:pt x="0" y="1"/>
                  </a:moveTo>
                  <a:cubicBezTo>
                    <a:pt x="0" y="2"/>
                    <a:pt x="0" y="6"/>
                    <a:pt x="0" y="3"/>
                  </a:cubicBezTo>
                  <a:cubicBezTo>
                    <a:pt x="0" y="2"/>
                    <a:pt x="0" y="0"/>
                    <a:pt x="0"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7" name="Freeform 12"/>
            <p:cNvSpPr>
              <a:spLocks/>
            </p:cNvSpPr>
            <p:nvPr/>
          </p:nvSpPr>
          <p:spPr bwMode="auto">
            <a:xfrm>
              <a:off x="10391775" y="5649913"/>
              <a:ext cx="11112" cy="7938"/>
            </a:xfrm>
            <a:custGeom>
              <a:avLst/>
              <a:gdLst>
                <a:gd name="T0" fmla="*/ 7408 w 3"/>
                <a:gd name="T1" fmla="*/ 3969 h 2"/>
                <a:gd name="T2" fmla="*/ 0 w 3"/>
                <a:gd name="T3" fmla="*/ 7938 h 2"/>
                <a:gd name="T4" fmla="*/ 11112 w 3"/>
                <a:gd name="T5" fmla="*/ 0 h 2"/>
                <a:gd name="T6" fmla="*/ 7408 w 3"/>
                <a:gd name="T7" fmla="*/ 3969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2" y="1"/>
                  </a:moveTo>
                  <a:cubicBezTo>
                    <a:pt x="2" y="1"/>
                    <a:pt x="0" y="2"/>
                    <a:pt x="0" y="2"/>
                  </a:cubicBezTo>
                  <a:cubicBezTo>
                    <a:pt x="1" y="1"/>
                    <a:pt x="2" y="1"/>
                    <a:pt x="3" y="0"/>
                  </a:cubicBezTo>
                  <a:cubicBezTo>
                    <a:pt x="2" y="1"/>
                    <a:pt x="2" y="1"/>
                    <a:pt x="2" y="1"/>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8" name="Freeform 13"/>
            <p:cNvSpPr>
              <a:spLocks/>
            </p:cNvSpPr>
            <p:nvPr/>
          </p:nvSpPr>
          <p:spPr bwMode="auto">
            <a:xfrm>
              <a:off x="10350500" y="5699125"/>
              <a:ext cx="14287" cy="38100"/>
            </a:xfrm>
            <a:custGeom>
              <a:avLst/>
              <a:gdLst>
                <a:gd name="T0" fmla="*/ 14287 w 4"/>
                <a:gd name="T1" fmla="*/ 38100 h 10"/>
                <a:gd name="T2" fmla="*/ 3572 w 4"/>
                <a:gd name="T3" fmla="*/ 26670 h 10"/>
                <a:gd name="T4" fmla="*/ 0 w 4"/>
                <a:gd name="T5" fmla="*/ 19050 h 10"/>
                <a:gd name="T6" fmla="*/ 0 w 4"/>
                <a:gd name="T7" fmla="*/ 15240 h 10"/>
                <a:gd name="T8" fmla="*/ 0 w 4"/>
                <a:gd name="T9" fmla="*/ 11430 h 10"/>
                <a:gd name="T10" fmla="*/ 0 w 4"/>
                <a:gd name="T11" fmla="*/ 11430 h 10"/>
                <a:gd name="T12" fmla="*/ 3572 w 4"/>
                <a:gd name="T13" fmla="*/ 0 h 10"/>
                <a:gd name="T14" fmla="*/ 3572 w 4"/>
                <a:gd name="T15" fmla="*/ 19050 h 10"/>
                <a:gd name="T16" fmla="*/ 14287 w 4"/>
                <a:gd name="T17" fmla="*/ 3810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0">
                  <a:moveTo>
                    <a:pt x="4" y="10"/>
                  </a:moveTo>
                  <a:cubicBezTo>
                    <a:pt x="4" y="10"/>
                    <a:pt x="2" y="9"/>
                    <a:pt x="1" y="7"/>
                  </a:cubicBezTo>
                  <a:cubicBezTo>
                    <a:pt x="1" y="6"/>
                    <a:pt x="1" y="6"/>
                    <a:pt x="0" y="5"/>
                  </a:cubicBezTo>
                  <a:cubicBezTo>
                    <a:pt x="0" y="4"/>
                    <a:pt x="0" y="4"/>
                    <a:pt x="0" y="4"/>
                  </a:cubicBezTo>
                  <a:cubicBezTo>
                    <a:pt x="0" y="4"/>
                    <a:pt x="0" y="4"/>
                    <a:pt x="0" y="3"/>
                  </a:cubicBezTo>
                  <a:cubicBezTo>
                    <a:pt x="0" y="3"/>
                    <a:pt x="0" y="3"/>
                    <a:pt x="0" y="3"/>
                  </a:cubicBezTo>
                  <a:cubicBezTo>
                    <a:pt x="0" y="2"/>
                    <a:pt x="1" y="1"/>
                    <a:pt x="1" y="0"/>
                  </a:cubicBezTo>
                  <a:cubicBezTo>
                    <a:pt x="1" y="2"/>
                    <a:pt x="0" y="3"/>
                    <a:pt x="1" y="5"/>
                  </a:cubicBezTo>
                  <a:cubicBezTo>
                    <a:pt x="1" y="7"/>
                    <a:pt x="2" y="9"/>
                    <a:pt x="4" y="1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49" name="Freeform 14"/>
            <p:cNvSpPr>
              <a:spLocks/>
            </p:cNvSpPr>
            <p:nvPr/>
          </p:nvSpPr>
          <p:spPr bwMode="auto">
            <a:xfrm>
              <a:off x="10444163" y="5762625"/>
              <a:ext cx="11112" cy="0"/>
            </a:xfrm>
            <a:custGeom>
              <a:avLst/>
              <a:gdLst>
                <a:gd name="T0" fmla="*/ 3704 w 3"/>
                <a:gd name="T1" fmla="*/ 0 w 3"/>
                <a:gd name="T2" fmla="*/ 3704 w 3"/>
                <a:gd name="T3" fmla="*/ 0 60000 65536"/>
                <a:gd name="T4" fmla="*/ 0 60000 65536"/>
                <a:gd name="T5" fmla="*/ 0 60000 65536"/>
              </a:gdLst>
              <a:ahLst/>
              <a:cxnLst>
                <a:cxn ang="T3">
                  <a:pos x="T0" y="0"/>
                </a:cxn>
                <a:cxn ang="T4">
                  <a:pos x="T1" y="0"/>
                </a:cxn>
                <a:cxn ang="T5">
                  <a:pos x="T2" y="0"/>
                </a:cxn>
              </a:cxnLst>
              <a:rect l="0" t="0" r="r" b="b"/>
              <a:pathLst>
                <a:path w="3">
                  <a:moveTo>
                    <a:pt x="1" y="0"/>
                  </a:moveTo>
                  <a:cubicBezTo>
                    <a:pt x="3" y="0"/>
                    <a:pt x="3" y="0"/>
                    <a:pt x="0" y="0"/>
                  </a:cubicBezTo>
                  <a:cubicBezTo>
                    <a:pt x="0" y="0"/>
                    <a:pt x="1"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0" name="Freeform 15"/>
            <p:cNvSpPr>
              <a:spLocks/>
            </p:cNvSpPr>
            <p:nvPr/>
          </p:nvSpPr>
          <p:spPr bwMode="auto">
            <a:xfrm>
              <a:off x="10452100" y="5762625"/>
              <a:ext cx="19050" cy="0"/>
            </a:xfrm>
            <a:custGeom>
              <a:avLst/>
              <a:gdLst>
                <a:gd name="T0" fmla="*/ 3810 w 5"/>
                <a:gd name="T1" fmla="*/ 19050 w 5"/>
                <a:gd name="T2" fmla="*/ 3810 w 5"/>
                <a:gd name="T3" fmla="*/ 0 60000 65536"/>
                <a:gd name="T4" fmla="*/ 0 60000 65536"/>
                <a:gd name="T5" fmla="*/ 0 60000 65536"/>
              </a:gdLst>
              <a:ahLst/>
              <a:cxnLst>
                <a:cxn ang="T3">
                  <a:pos x="T0" y="0"/>
                </a:cxn>
                <a:cxn ang="T4">
                  <a:pos x="T1" y="0"/>
                </a:cxn>
                <a:cxn ang="T5">
                  <a:pos x="T2" y="0"/>
                </a:cxn>
              </a:cxnLst>
              <a:rect l="0" t="0" r="r" b="b"/>
              <a:pathLst>
                <a:path w="5">
                  <a:moveTo>
                    <a:pt x="1" y="0"/>
                  </a:moveTo>
                  <a:cubicBezTo>
                    <a:pt x="3" y="0"/>
                    <a:pt x="4" y="0"/>
                    <a:pt x="5" y="0"/>
                  </a:cubicBezTo>
                  <a:cubicBezTo>
                    <a:pt x="5" y="0"/>
                    <a:pt x="0" y="0"/>
                    <a:pt x="1" y="0"/>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1" name="Freeform 16"/>
            <p:cNvSpPr>
              <a:spLocks/>
            </p:cNvSpPr>
            <p:nvPr/>
          </p:nvSpPr>
          <p:spPr bwMode="auto">
            <a:xfrm>
              <a:off x="10644188" y="5737225"/>
              <a:ext cx="19050" cy="11113"/>
            </a:xfrm>
            <a:custGeom>
              <a:avLst/>
              <a:gdLst>
                <a:gd name="T0" fmla="*/ 3810 w 5"/>
                <a:gd name="T1" fmla="*/ 7409 h 3"/>
                <a:gd name="T2" fmla="*/ 19050 w 5"/>
                <a:gd name="T3" fmla="*/ 0 h 3"/>
                <a:gd name="T4" fmla="*/ 3810 w 5"/>
                <a:gd name="T5" fmla="*/ 7409 h 3"/>
                <a:gd name="T6" fmla="*/ 0 60000 65536"/>
                <a:gd name="T7" fmla="*/ 0 60000 65536"/>
                <a:gd name="T8" fmla="*/ 0 60000 65536"/>
              </a:gdLst>
              <a:ahLst/>
              <a:cxnLst>
                <a:cxn ang="T6">
                  <a:pos x="T0" y="T1"/>
                </a:cxn>
                <a:cxn ang="T7">
                  <a:pos x="T2" y="T3"/>
                </a:cxn>
                <a:cxn ang="T8">
                  <a:pos x="T4" y="T5"/>
                </a:cxn>
              </a:cxnLst>
              <a:rect l="0" t="0" r="r" b="b"/>
              <a:pathLst>
                <a:path w="5" h="3">
                  <a:moveTo>
                    <a:pt x="1" y="2"/>
                  </a:moveTo>
                  <a:cubicBezTo>
                    <a:pt x="2" y="2"/>
                    <a:pt x="4" y="0"/>
                    <a:pt x="5" y="0"/>
                  </a:cubicBezTo>
                  <a:cubicBezTo>
                    <a:pt x="4" y="1"/>
                    <a:pt x="0" y="3"/>
                    <a:pt x="1" y="2"/>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2" name="Freeform 17"/>
            <p:cNvSpPr>
              <a:spLocks/>
            </p:cNvSpPr>
            <p:nvPr/>
          </p:nvSpPr>
          <p:spPr bwMode="auto">
            <a:xfrm>
              <a:off x="10693400" y="5657850"/>
              <a:ext cx="0" cy="11113"/>
            </a:xfrm>
            <a:custGeom>
              <a:avLst/>
              <a:gdLst>
                <a:gd name="T0" fmla="*/ 11113 h 3"/>
                <a:gd name="T1" fmla="*/ 3704 h 3"/>
                <a:gd name="T2" fmla="*/ 7409 h 3"/>
                <a:gd name="T3" fmla="*/ 11113 h 3"/>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3">
                  <a:moveTo>
                    <a:pt x="0" y="3"/>
                  </a:moveTo>
                  <a:cubicBezTo>
                    <a:pt x="0" y="2"/>
                    <a:pt x="0" y="2"/>
                    <a:pt x="0" y="1"/>
                  </a:cubicBezTo>
                  <a:cubicBezTo>
                    <a:pt x="0" y="0"/>
                    <a:pt x="0" y="1"/>
                    <a:pt x="0" y="2"/>
                  </a:cubicBezTo>
                  <a:lnTo>
                    <a:pt x="0" y="3"/>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3" name="Freeform 18"/>
            <p:cNvSpPr>
              <a:spLocks/>
            </p:cNvSpPr>
            <p:nvPr/>
          </p:nvSpPr>
          <p:spPr bwMode="auto">
            <a:xfrm>
              <a:off x="11209338" y="5597525"/>
              <a:ext cx="3175" cy="11113"/>
            </a:xfrm>
            <a:custGeom>
              <a:avLst/>
              <a:gdLst>
                <a:gd name="T0" fmla="*/ 3175 w 2"/>
                <a:gd name="T1" fmla="*/ 0 h 7"/>
                <a:gd name="T2" fmla="*/ 0 w 2"/>
                <a:gd name="T3" fmla="*/ 11113 h 7"/>
                <a:gd name="T4" fmla="*/ 0 w 2"/>
                <a:gd name="T5" fmla="*/ 11113 h 7"/>
                <a:gd name="T6" fmla="*/ 3175 w 2"/>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7">
                  <a:moveTo>
                    <a:pt x="2" y="0"/>
                  </a:moveTo>
                  <a:lnTo>
                    <a:pt x="0" y="7"/>
                  </a:lnTo>
                  <a:lnTo>
                    <a:pt x="2" y="0"/>
                  </a:ln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4" name="Freeform 19"/>
            <p:cNvSpPr>
              <a:spLocks/>
            </p:cNvSpPr>
            <p:nvPr/>
          </p:nvSpPr>
          <p:spPr bwMode="auto">
            <a:xfrm>
              <a:off x="11239500" y="4887913"/>
              <a:ext cx="3175" cy="11113"/>
            </a:xfrm>
            <a:custGeom>
              <a:avLst/>
              <a:gdLst>
                <a:gd name="T0" fmla="*/ 0 w 1"/>
                <a:gd name="T1" fmla="*/ 11113 h 3"/>
                <a:gd name="T2" fmla="*/ 3175 w 1"/>
                <a:gd name="T3" fmla="*/ 3704 h 3"/>
                <a:gd name="T4" fmla="*/ 0 w 1"/>
                <a:gd name="T5" fmla="*/ 11113 h 3"/>
                <a:gd name="T6" fmla="*/ 0 60000 65536"/>
                <a:gd name="T7" fmla="*/ 0 60000 65536"/>
                <a:gd name="T8" fmla="*/ 0 60000 65536"/>
              </a:gdLst>
              <a:ahLst/>
              <a:cxnLst>
                <a:cxn ang="T6">
                  <a:pos x="T0" y="T1"/>
                </a:cxn>
                <a:cxn ang="T7">
                  <a:pos x="T2" y="T3"/>
                </a:cxn>
                <a:cxn ang="T8">
                  <a:pos x="T4" y="T5"/>
                </a:cxn>
              </a:cxnLst>
              <a:rect l="0" t="0" r="r" b="b"/>
              <a:pathLst>
                <a:path w="1" h="3">
                  <a:moveTo>
                    <a:pt x="0" y="3"/>
                  </a:moveTo>
                  <a:cubicBezTo>
                    <a:pt x="0" y="0"/>
                    <a:pt x="0" y="1"/>
                    <a:pt x="1" y="1"/>
                  </a:cubicBezTo>
                  <a:cubicBezTo>
                    <a:pt x="0" y="3"/>
                    <a:pt x="0" y="0"/>
                    <a:pt x="0" y="3"/>
                  </a:cubicBezTo>
                  <a:close/>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5" name="Rectangle 20"/>
            <p:cNvSpPr>
              <a:spLocks noChangeArrowheads="1"/>
            </p:cNvSpPr>
            <p:nvPr/>
          </p:nvSpPr>
          <p:spPr bwMode="auto">
            <a:xfrm>
              <a:off x="11464925" y="4660900"/>
              <a:ext cx="4762" cy="1588"/>
            </a:xfrm>
            <a:prstGeom prst="rect">
              <a:avLst/>
            </a:prstGeom>
            <a:solidFill>
              <a:srgbClr val="79654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000">
                  <a:solidFill>
                    <a:schemeClr val="tx1"/>
                  </a:solidFill>
                  <a:latin typeface="Times New Roman" panose="02020603050405020304" pitchFamily="18" charset="0"/>
                  <a:cs typeface="Arial" panose="020B0604020202020204" pitchFamily="34" charset="0"/>
                </a:defRPr>
              </a:lvl1pPr>
              <a:lvl2pPr marL="742950" indent="-285750">
                <a:defRPr sz="2000">
                  <a:solidFill>
                    <a:schemeClr val="tx1"/>
                  </a:solidFill>
                  <a:latin typeface="Times New Roman" panose="02020603050405020304" pitchFamily="18" charset="0"/>
                  <a:cs typeface="Arial" panose="020B0604020202020204" pitchFamily="34" charset="0"/>
                </a:defRPr>
              </a:lvl2pPr>
              <a:lvl3pPr marL="1143000" indent="-228600">
                <a:defRPr sz="2000">
                  <a:solidFill>
                    <a:schemeClr val="tx1"/>
                  </a:solidFill>
                  <a:latin typeface="Times New Roman" panose="02020603050405020304" pitchFamily="18" charset="0"/>
                  <a:cs typeface="Arial" panose="020B0604020202020204" pitchFamily="34" charset="0"/>
                </a:defRPr>
              </a:lvl3pPr>
              <a:lvl4pPr marL="1600200" indent="-228600">
                <a:defRPr sz="2000">
                  <a:solidFill>
                    <a:schemeClr val="tx1"/>
                  </a:solidFill>
                  <a:latin typeface="Times New Roman" panose="02020603050405020304" pitchFamily="18" charset="0"/>
                  <a:cs typeface="Arial" panose="020B0604020202020204" pitchFamily="34" charset="0"/>
                </a:defRPr>
              </a:lvl4pPr>
              <a:lvl5pPr marL="2057400" indent="-228600">
                <a:defRPr sz="2000">
                  <a:solidFill>
                    <a:schemeClr val="tx1"/>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Times New Roman" panose="02020603050405020304" pitchFamily="18" charset="0"/>
                  <a:cs typeface="Arial" panose="020B0604020202020204" pitchFamily="34" charset="0"/>
                </a:defRPr>
              </a:lvl9pPr>
            </a:lstStyle>
            <a:p>
              <a:pPr fontAlgn="base">
                <a:spcBef>
                  <a:spcPct val="0"/>
                </a:spcBef>
                <a:spcAft>
                  <a:spcPct val="0"/>
                </a:spcAft>
              </a:pPr>
              <a:endParaRPr lang="en-US" altLang="en-US" sz="1400">
                <a:solidFill>
                  <a:srgbClr val="796548"/>
                </a:solidFill>
                <a:latin typeface="Candara" panose="020E0502030303020204" pitchFamily="34" charset="0"/>
              </a:endParaRPr>
            </a:p>
          </p:txBody>
        </p:sp>
        <p:sp>
          <p:nvSpPr>
            <p:cNvPr id="56" name="Freeform 21"/>
            <p:cNvSpPr>
              <a:spLocks/>
            </p:cNvSpPr>
            <p:nvPr/>
          </p:nvSpPr>
          <p:spPr bwMode="auto">
            <a:xfrm>
              <a:off x="9987492" y="5254457"/>
              <a:ext cx="329046" cy="434279"/>
            </a:xfrm>
            <a:custGeom>
              <a:avLst/>
              <a:gdLst>
                <a:gd name="T0" fmla="*/ 98046 w 10001"/>
                <a:gd name="T1" fmla="*/ 172814 h 10836"/>
                <a:gd name="T2" fmla="*/ 98046 w 10001"/>
                <a:gd name="T3" fmla="*/ 330919 h 10836"/>
                <a:gd name="T4" fmla="*/ 66 w 10001"/>
                <a:gd name="T5" fmla="*/ 387428 h 10836"/>
                <a:gd name="T6" fmla="*/ 316609 w 10001"/>
                <a:gd name="T7" fmla="*/ 387428 h 10836"/>
                <a:gd name="T8" fmla="*/ 324111 w 10001"/>
                <a:gd name="T9" fmla="*/ 33505 h 10836"/>
                <a:gd name="T10" fmla="*/ 98046 w 10001"/>
                <a:gd name="T11" fmla="*/ 172814 h 108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01" h="10836">
                  <a:moveTo>
                    <a:pt x="2980" y="4312"/>
                  </a:moveTo>
                  <a:lnTo>
                    <a:pt x="2980" y="8257"/>
                  </a:lnTo>
                  <a:cubicBezTo>
                    <a:pt x="2980" y="8257"/>
                    <a:pt x="117" y="8728"/>
                    <a:pt x="2" y="9667"/>
                  </a:cubicBezTo>
                  <a:cubicBezTo>
                    <a:pt x="-113" y="10982"/>
                    <a:pt x="9050" y="11452"/>
                    <a:pt x="9623" y="9667"/>
                  </a:cubicBezTo>
                  <a:cubicBezTo>
                    <a:pt x="10310" y="7694"/>
                    <a:pt x="9851" y="836"/>
                    <a:pt x="9851" y="836"/>
                  </a:cubicBezTo>
                  <a:cubicBezTo>
                    <a:pt x="6414" y="-1989"/>
                    <a:pt x="5270" y="3153"/>
                    <a:pt x="2980" y="43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7" name="Freeform 22"/>
            <p:cNvSpPr>
              <a:spLocks/>
            </p:cNvSpPr>
            <p:nvPr/>
          </p:nvSpPr>
          <p:spPr bwMode="auto">
            <a:xfrm>
              <a:off x="10787505" y="5219341"/>
              <a:ext cx="214782" cy="386128"/>
            </a:xfrm>
            <a:custGeom>
              <a:avLst/>
              <a:gdLst>
                <a:gd name="T0" fmla="*/ 74962 w 13988"/>
                <a:gd name="T1" fmla="*/ 27347 h 10632"/>
                <a:gd name="T2" fmla="*/ 86186 w 13988"/>
                <a:gd name="T3" fmla="*/ 306338 h 10632"/>
                <a:gd name="T4" fmla="*/ 123 w 13988"/>
                <a:gd name="T5" fmla="*/ 351590 h 10632"/>
                <a:gd name="T6" fmla="*/ 202897 w 13988"/>
                <a:gd name="T7" fmla="*/ 366371 h 10632"/>
                <a:gd name="T8" fmla="*/ 208517 w 13988"/>
                <a:gd name="T9" fmla="*/ 0 h 10632"/>
                <a:gd name="T10" fmla="*/ 74962 w 13988"/>
                <a:gd name="T11" fmla="*/ 27347 h 106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988" h="10632">
                  <a:moveTo>
                    <a:pt x="4882" y="753"/>
                  </a:moveTo>
                  <a:cubicBezTo>
                    <a:pt x="5126" y="3314"/>
                    <a:pt x="5369" y="5874"/>
                    <a:pt x="5613" y="8435"/>
                  </a:cubicBezTo>
                  <a:cubicBezTo>
                    <a:pt x="5613" y="8435"/>
                    <a:pt x="-235" y="8851"/>
                    <a:pt x="8" y="9681"/>
                  </a:cubicBezTo>
                  <a:cubicBezTo>
                    <a:pt x="739" y="11550"/>
                    <a:pt x="13214" y="10088"/>
                    <a:pt x="13214" y="10088"/>
                  </a:cubicBezTo>
                  <a:cubicBezTo>
                    <a:pt x="13273" y="7977"/>
                    <a:pt x="14655" y="1951"/>
                    <a:pt x="13580" y="0"/>
                  </a:cubicBezTo>
                  <a:lnTo>
                    <a:pt x="4882" y="7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8" name="Freeform 23"/>
            <p:cNvSpPr>
              <a:spLocks/>
            </p:cNvSpPr>
            <p:nvPr/>
          </p:nvSpPr>
          <p:spPr bwMode="auto">
            <a:xfrm>
              <a:off x="9272588" y="4027487"/>
              <a:ext cx="1420812" cy="1436688"/>
            </a:xfrm>
            <a:custGeom>
              <a:avLst/>
              <a:gdLst>
                <a:gd name="T0" fmla="*/ 440942 w 377"/>
                <a:gd name="T1" fmla="*/ 1225521 h 381"/>
                <a:gd name="T2" fmla="*/ 531391 w 377"/>
                <a:gd name="T3" fmla="*/ 1395209 h 381"/>
                <a:gd name="T4" fmla="*/ 712290 w 377"/>
                <a:gd name="T5" fmla="*/ 1229292 h 381"/>
                <a:gd name="T6" fmla="*/ 874346 w 377"/>
                <a:gd name="T7" fmla="*/ 1402750 h 381"/>
                <a:gd name="T8" fmla="*/ 964795 w 377"/>
                <a:gd name="T9" fmla="*/ 1172730 h 381"/>
                <a:gd name="T10" fmla="*/ 1183382 w 377"/>
                <a:gd name="T11" fmla="*/ 1248146 h 381"/>
                <a:gd name="T12" fmla="*/ 1168307 w 377"/>
                <a:gd name="T13" fmla="*/ 984188 h 381"/>
                <a:gd name="T14" fmla="*/ 1386893 w 377"/>
                <a:gd name="T15" fmla="*/ 927625 h 381"/>
                <a:gd name="T16" fmla="*/ 1224838 w 377"/>
                <a:gd name="T17" fmla="*/ 716459 h 381"/>
                <a:gd name="T18" fmla="*/ 1401968 w 377"/>
                <a:gd name="T19" fmla="*/ 592021 h 381"/>
                <a:gd name="T20" fmla="*/ 1236144 w 377"/>
                <a:gd name="T21" fmla="*/ 475125 h 381"/>
                <a:gd name="T22" fmla="*/ 1288906 w 377"/>
                <a:gd name="T23" fmla="*/ 256417 h 381"/>
                <a:gd name="T24" fmla="*/ 1074089 w 377"/>
                <a:gd name="T25" fmla="*/ 301667 h 381"/>
                <a:gd name="T26" fmla="*/ 1040170 w 377"/>
                <a:gd name="T27" fmla="*/ 105583 h 381"/>
                <a:gd name="T28" fmla="*/ 881883 w 377"/>
                <a:gd name="T29" fmla="*/ 196083 h 381"/>
                <a:gd name="T30" fmla="*/ 783896 w 377"/>
                <a:gd name="T31" fmla="*/ 11313 h 381"/>
                <a:gd name="T32" fmla="*/ 678372 w 377"/>
                <a:gd name="T33" fmla="*/ 177229 h 381"/>
                <a:gd name="T34" fmla="*/ 520085 w 377"/>
                <a:gd name="T35" fmla="*/ 37708 h 381"/>
                <a:gd name="T36" fmla="*/ 440942 w 377"/>
                <a:gd name="T37" fmla="*/ 211167 h 381"/>
                <a:gd name="T38" fmla="*/ 282655 w 377"/>
                <a:gd name="T39" fmla="*/ 150833 h 381"/>
                <a:gd name="T40" fmla="*/ 301499 w 377"/>
                <a:gd name="T41" fmla="*/ 320521 h 381"/>
                <a:gd name="T42" fmla="*/ 116831 w 377"/>
                <a:gd name="T43" fmla="*/ 316750 h 381"/>
                <a:gd name="T44" fmla="*/ 211049 w 377"/>
                <a:gd name="T45" fmla="*/ 527917 h 381"/>
                <a:gd name="T46" fmla="*/ 22612 w 377"/>
                <a:gd name="T47" fmla="*/ 607104 h 381"/>
                <a:gd name="T48" fmla="*/ 180899 w 377"/>
                <a:gd name="T49" fmla="*/ 780563 h 381"/>
                <a:gd name="T50" fmla="*/ 26381 w 377"/>
                <a:gd name="T51" fmla="*/ 935167 h 381"/>
                <a:gd name="T52" fmla="*/ 271349 w 377"/>
                <a:gd name="T53" fmla="*/ 1025667 h 381"/>
                <a:gd name="T54" fmla="*/ 203512 w 377"/>
                <a:gd name="T55" fmla="*/ 1255688 h 381"/>
                <a:gd name="T56" fmla="*/ 440942 w 377"/>
                <a:gd name="T57" fmla="*/ 1225521 h 38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77" h="381">
                  <a:moveTo>
                    <a:pt x="117" y="325"/>
                  </a:moveTo>
                  <a:cubicBezTo>
                    <a:pt x="117" y="325"/>
                    <a:pt x="105" y="361"/>
                    <a:pt x="141" y="370"/>
                  </a:cubicBezTo>
                  <a:cubicBezTo>
                    <a:pt x="187" y="381"/>
                    <a:pt x="189" y="326"/>
                    <a:pt x="189" y="326"/>
                  </a:cubicBezTo>
                  <a:cubicBezTo>
                    <a:pt x="189" y="326"/>
                    <a:pt x="195" y="377"/>
                    <a:pt x="232" y="372"/>
                  </a:cubicBezTo>
                  <a:cubicBezTo>
                    <a:pt x="260" y="369"/>
                    <a:pt x="256" y="311"/>
                    <a:pt x="256" y="311"/>
                  </a:cubicBezTo>
                  <a:cubicBezTo>
                    <a:pt x="256" y="311"/>
                    <a:pt x="285" y="351"/>
                    <a:pt x="314" y="331"/>
                  </a:cubicBezTo>
                  <a:cubicBezTo>
                    <a:pt x="349" y="308"/>
                    <a:pt x="310" y="261"/>
                    <a:pt x="310" y="261"/>
                  </a:cubicBezTo>
                  <a:cubicBezTo>
                    <a:pt x="310" y="261"/>
                    <a:pt x="362" y="275"/>
                    <a:pt x="368" y="246"/>
                  </a:cubicBezTo>
                  <a:cubicBezTo>
                    <a:pt x="377" y="204"/>
                    <a:pt x="325" y="190"/>
                    <a:pt x="325" y="190"/>
                  </a:cubicBezTo>
                  <a:cubicBezTo>
                    <a:pt x="325" y="190"/>
                    <a:pt x="377" y="187"/>
                    <a:pt x="372" y="157"/>
                  </a:cubicBezTo>
                  <a:cubicBezTo>
                    <a:pt x="368" y="135"/>
                    <a:pt x="328" y="126"/>
                    <a:pt x="328" y="126"/>
                  </a:cubicBezTo>
                  <a:cubicBezTo>
                    <a:pt x="328" y="126"/>
                    <a:pt x="358" y="98"/>
                    <a:pt x="342" y="68"/>
                  </a:cubicBezTo>
                  <a:cubicBezTo>
                    <a:pt x="327" y="38"/>
                    <a:pt x="285" y="80"/>
                    <a:pt x="285" y="80"/>
                  </a:cubicBezTo>
                  <a:cubicBezTo>
                    <a:pt x="285" y="80"/>
                    <a:pt x="299" y="38"/>
                    <a:pt x="276" y="28"/>
                  </a:cubicBezTo>
                  <a:cubicBezTo>
                    <a:pt x="260" y="20"/>
                    <a:pt x="234" y="52"/>
                    <a:pt x="234" y="52"/>
                  </a:cubicBezTo>
                  <a:cubicBezTo>
                    <a:pt x="234" y="52"/>
                    <a:pt x="243" y="9"/>
                    <a:pt x="208" y="3"/>
                  </a:cubicBezTo>
                  <a:cubicBezTo>
                    <a:pt x="189" y="0"/>
                    <a:pt x="180" y="47"/>
                    <a:pt x="180" y="47"/>
                  </a:cubicBezTo>
                  <a:cubicBezTo>
                    <a:pt x="180" y="47"/>
                    <a:pt x="173" y="9"/>
                    <a:pt x="138" y="10"/>
                  </a:cubicBezTo>
                  <a:cubicBezTo>
                    <a:pt x="103" y="12"/>
                    <a:pt x="117" y="56"/>
                    <a:pt x="117" y="56"/>
                  </a:cubicBezTo>
                  <a:cubicBezTo>
                    <a:pt x="117" y="56"/>
                    <a:pt x="94" y="22"/>
                    <a:pt x="75" y="40"/>
                  </a:cubicBezTo>
                  <a:cubicBezTo>
                    <a:pt x="56" y="57"/>
                    <a:pt x="80" y="85"/>
                    <a:pt x="80" y="85"/>
                  </a:cubicBezTo>
                  <a:cubicBezTo>
                    <a:pt x="80" y="85"/>
                    <a:pt x="44" y="64"/>
                    <a:pt x="31" y="84"/>
                  </a:cubicBezTo>
                  <a:cubicBezTo>
                    <a:pt x="16" y="108"/>
                    <a:pt x="56" y="140"/>
                    <a:pt x="56" y="140"/>
                  </a:cubicBezTo>
                  <a:cubicBezTo>
                    <a:pt x="56" y="140"/>
                    <a:pt x="11" y="136"/>
                    <a:pt x="6" y="161"/>
                  </a:cubicBezTo>
                  <a:cubicBezTo>
                    <a:pt x="0" y="185"/>
                    <a:pt x="33" y="207"/>
                    <a:pt x="48" y="207"/>
                  </a:cubicBezTo>
                  <a:cubicBezTo>
                    <a:pt x="35" y="209"/>
                    <a:pt x="3" y="216"/>
                    <a:pt x="7" y="248"/>
                  </a:cubicBezTo>
                  <a:cubicBezTo>
                    <a:pt x="10" y="279"/>
                    <a:pt x="59" y="276"/>
                    <a:pt x="72" y="272"/>
                  </a:cubicBezTo>
                  <a:cubicBezTo>
                    <a:pt x="61" y="278"/>
                    <a:pt x="23" y="302"/>
                    <a:pt x="54" y="333"/>
                  </a:cubicBezTo>
                  <a:cubicBezTo>
                    <a:pt x="85" y="365"/>
                    <a:pt x="117" y="325"/>
                    <a:pt x="117" y="3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sp>
          <p:nvSpPr>
            <p:cNvPr id="59" name="Freeform 24"/>
            <p:cNvSpPr>
              <a:spLocks noEditPoints="1"/>
            </p:cNvSpPr>
            <p:nvPr/>
          </p:nvSpPr>
          <p:spPr bwMode="auto">
            <a:xfrm>
              <a:off x="9286876" y="4035425"/>
              <a:ext cx="2254249" cy="1731963"/>
            </a:xfrm>
            <a:custGeom>
              <a:avLst/>
              <a:gdLst>
                <a:gd name="T0" fmla="*/ 2178856 w 598"/>
                <a:gd name="T1" fmla="*/ 626374 h 459"/>
                <a:gd name="T2" fmla="*/ 1930059 w 598"/>
                <a:gd name="T3" fmla="*/ 1479149 h 459"/>
                <a:gd name="T4" fmla="*/ 1700111 w 598"/>
                <a:gd name="T5" fmla="*/ 1464056 h 459"/>
                <a:gd name="T6" fmla="*/ 1398539 w 598"/>
                <a:gd name="T7" fmla="*/ 1294256 h 459"/>
                <a:gd name="T8" fmla="*/ 1281680 w 598"/>
                <a:gd name="T9" fmla="*/ 1724416 h 459"/>
                <a:gd name="T10" fmla="*/ 1134664 w 598"/>
                <a:gd name="T11" fmla="*/ 1347082 h 459"/>
                <a:gd name="T12" fmla="*/ 1677493 w 598"/>
                <a:gd name="T13" fmla="*/ 1181055 h 459"/>
                <a:gd name="T14" fmla="*/ 2054458 w 598"/>
                <a:gd name="T15" fmla="*/ 237720 h 459"/>
                <a:gd name="T16" fmla="*/ 893406 w 598"/>
                <a:gd name="T17" fmla="*/ 1648950 h 459"/>
                <a:gd name="T18" fmla="*/ 802935 w 598"/>
                <a:gd name="T19" fmla="*/ 1441416 h 459"/>
                <a:gd name="T20" fmla="*/ 791626 w 598"/>
                <a:gd name="T21" fmla="*/ 1509336 h 459"/>
                <a:gd name="T22" fmla="*/ 742620 w 598"/>
                <a:gd name="T23" fmla="*/ 1562163 h 459"/>
                <a:gd name="T24" fmla="*/ 799165 w 598"/>
                <a:gd name="T25" fmla="*/ 1656496 h 459"/>
                <a:gd name="T26" fmla="*/ 983878 w 598"/>
                <a:gd name="T27" fmla="*/ 1641403 h 459"/>
                <a:gd name="T28" fmla="*/ 1029114 w 598"/>
                <a:gd name="T29" fmla="*/ 1388589 h 459"/>
                <a:gd name="T30" fmla="*/ 1560634 w 598"/>
                <a:gd name="T31" fmla="*/ 1565936 h 459"/>
                <a:gd name="T32" fmla="*/ 1587021 w 598"/>
                <a:gd name="T33" fmla="*/ 1362176 h 459"/>
                <a:gd name="T34" fmla="*/ 1571943 w 598"/>
                <a:gd name="T35" fmla="*/ 1256522 h 459"/>
                <a:gd name="T36" fmla="*/ 1571943 w 598"/>
                <a:gd name="T37" fmla="*/ 1309349 h 459"/>
                <a:gd name="T38" fmla="*/ 1579482 w 598"/>
                <a:gd name="T39" fmla="*/ 1411229 h 459"/>
                <a:gd name="T40" fmla="*/ 1579482 w 598"/>
                <a:gd name="T41" fmla="*/ 1490469 h 459"/>
                <a:gd name="T42" fmla="*/ 1504089 w 598"/>
                <a:gd name="T43" fmla="*/ 1550843 h 459"/>
                <a:gd name="T44" fmla="*/ 1571943 w 598"/>
                <a:gd name="T45" fmla="*/ 1301802 h 459"/>
                <a:gd name="T46" fmla="*/ 116859 w 598"/>
                <a:gd name="T47" fmla="*/ 418841 h 459"/>
                <a:gd name="T48" fmla="*/ 1164821 w 598"/>
                <a:gd name="T49" fmla="*/ 226400 h 459"/>
                <a:gd name="T50" fmla="*/ 934872 w 598"/>
                <a:gd name="T51" fmla="*/ 1301802 h 459"/>
                <a:gd name="T52" fmla="*/ 693615 w 598"/>
                <a:gd name="T53" fmla="*/ 1233882 h 459"/>
                <a:gd name="T54" fmla="*/ 957490 w 598"/>
                <a:gd name="T55" fmla="*/ 1165962 h 459"/>
                <a:gd name="T56" fmla="*/ 1168591 w 598"/>
                <a:gd name="T57" fmla="*/ 984842 h 459"/>
                <a:gd name="T58" fmla="*/ 1292989 w 598"/>
                <a:gd name="T59" fmla="*/ 358467 h 459"/>
                <a:gd name="T60" fmla="*/ 829322 w 598"/>
                <a:gd name="T61" fmla="*/ 26413 h 459"/>
                <a:gd name="T62" fmla="*/ 309111 w 598"/>
                <a:gd name="T63" fmla="*/ 124520 h 459"/>
                <a:gd name="T64" fmla="*/ 45236 w 598"/>
                <a:gd name="T65" fmla="*/ 992388 h 459"/>
                <a:gd name="T66" fmla="*/ 618222 w 598"/>
                <a:gd name="T67" fmla="*/ 67920 h 459"/>
                <a:gd name="T68" fmla="*/ 637070 w 598"/>
                <a:gd name="T69" fmla="*/ 864095 h 459"/>
                <a:gd name="T70" fmla="*/ 501363 w 598"/>
                <a:gd name="T71" fmla="*/ 735801 h 459"/>
                <a:gd name="T72" fmla="*/ 433509 w 598"/>
                <a:gd name="T73" fmla="*/ 833908 h 459"/>
                <a:gd name="T74" fmla="*/ 516442 w 598"/>
                <a:gd name="T75" fmla="*/ 920695 h 459"/>
                <a:gd name="T76" fmla="*/ 655919 w 598"/>
                <a:gd name="T77" fmla="*/ 852775 h 459"/>
                <a:gd name="T78" fmla="*/ 791626 w 598"/>
                <a:gd name="T79" fmla="*/ 901828 h 459"/>
                <a:gd name="T80" fmla="*/ 452358 w 598"/>
                <a:gd name="T81" fmla="*/ 762215 h 459"/>
                <a:gd name="T82" fmla="*/ 957490 w 598"/>
                <a:gd name="T83" fmla="*/ 969748 h 459"/>
                <a:gd name="T84" fmla="*/ 410892 w 598"/>
                <a:gd name="T85" fmla="*/ 524494 h 459"/>
                <a:gd name="T86" fmla="*/ 312881 w 598"/>
                <a:gd name="T87" fmla="*/ 649014 h 459"/>
                <a:gd name="T88" fmla="*/ 312881 w 598"/>
                <a:gd name="T89" fmla="*/ 886735 h 459"/>
                <a:gd name="T90" fmla="*/ 621992 w 598"/>
                <a:gd name="T91" fmla="*/ 1094269 h 459"/>
                <a:gd name="T92" fmla="*/ 1002726 w 598"/>
                <a:gd name="T93" fmla="*/ 916922 h 459"/>
                <a:gd name="T94" fmla="*/ 765238 w 598"/>
                <a:gd name="T95" fmla="*/ 441481 h 459"/>
                <a:gd name="T96" fmla="*/ 1066810 w 598"/>
                <a:gd name="T97" fmla="*/ 437707 h 459"/>
                <a:gd name="T98" fmla="*/ 900946 w 598"/>
                <a:gd name="T99" fmla="*/ 369787 h 459"/>
                <a:gd name="T100" fmla="*/ 900946 w 598"/>
                <a:gd name="T101" fmla="*/ 388654 h 459"/>
                <a:gd name="T102" fmla="*/ 919794 w 598"/>
                <a:gd name="T103" fmla="*/ 362241 h 459"/>
                <a:gd name="T104" fmla="*/ 968799 w 598"/>
                <a:gd name="T105" fmla="*/ 324507 h 459"/>
                <a:gd name="T106" fmla="*/ 1021574 w 598"/>
                <a:gd name="T107" fmla="*/ 339601 h 459"/>
                <a:gd name="T108" fmla="*/ 1055501 w 598"/>
                <a:gd name="T109" fmla="*/ 426387 h 459"/>
                <a:gd name="T110" fmla="*/ 1047962 w 598"/>
                <a:gd name="T111" fmla="*/ 377334 h 459"/>
                <a:gd name="T112" fmla="*/ 354347 w 598"/>
                <a:gd name="T113" fmla="*/ 388654 h 459"/>
                <a:gd name="T114" fmla="*/ 414661 w 598"/>
                <a:gd name="T115" fmla="*/ 430161 h 459"/>
                <a:gd name="T116" fmla="*/ 392043 w 598"/>
                <a:gd name="T117" fmla="*/ 399974 h 459"/>
                <a:gd name="T118" fmla="*/ 327959 w 598"/>
                <a:gd name="T119" fmla="*/ 373561 h 459"/>
                <a:gd name="T120" fmla="*/ 267645 w 598"/>
                <a:gd name="T121" fmla="*/ 399974 h 459"/>
                <a:gd name="T122" fmla="*/ 256336 w 598"/>
                <a:gd name="T123" fmla="*/ 479214 h 459"/>
                <a:gd name="T124" fmla="*/ 395813 w 598"/>
                <a:gd name="T125" fmla="*/ 403747 h 4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98" h="459">
                  <a:moveTo>
                    <a:pt x="375" y="181"/>
                  </a:moveTo>
                  <a:cubicBezTo>
                    <a:pt x="392" y="180"/>
                    <a:pt x="414" y="181"/>
                    <a:pt x="432" y="180"/>
                  </a:cubicBezTo>
                  <a:cubicBezTo>
                    <a:pt x="435" y="180"/>
                    <a:pt x="432" y="180"/>
                    <a:pt x="437" y="180"/>
                  </a:cubicBezTo>
                  <a:cubicBezTo>
                    <a:pt x="454" y="179"/>
                    <a:pt x="482" y="179"/>
                    <a:pt x="504" y="179"/>
                  </a:cubicBezTo>
                  <a:cubicBezTo>
                    <a:pt x="503" y="180"/>
                    <a:pt x="503" y="180"/>
                    <a:pt x="503" y="180"/>
                  </a:cubicBezTo>
                  <a:cubicBezTo>
                    <a:pt x="507" y="180"/>
                    <a:pt x="512" y="179"/>
                    <a:pt x="516" y="179"/>
                  </a:cubicBezTo>
                  <a:cubicBezTo>
                    <a:pt x="516" y="179"/>
                    <a:pt x="515" y="179"/>
                    <a:pt x="516" y="179"/>
                  </a:cubicBezTo>
                  <a:cubicBezTo>
                    <a:pt x="516" y="179"/>
                    <a:pt x="516" y="179"/>
                    <a:pt x="517" y="179"/>
                  </a:cubicBezTo>
                  <a:cubicBezTo>
                    <a:pt x="517" y="179"/>
                    <a:pt x="517" y="179"/>
                    <a:pt x="517" y="179"/>
                  </a:cubicBezTo>
                  <a:cubicBezTo>
                    <a:pt x="517" y="179"/>
                    <a:pt x="517" y="179"/>
                    <a:pt x="517" y="179"/>
                  </a:cubicBezTo>
                  <a:cubicBezTo>
                    <a:pt x="519" y="179"/>
                    <a:pt x="524" y="178"/>
                    <a:pt x="525" y="178"/>
                  </a:cubicBezTo>
                  <a:cubicBezTo>
                    <a:pt x="527" y="178"/>
                    <a:pt x="527" y="178"/>
                    <a:pt x="529" y="178"/>
                  </a:cubicBezTo>
                  <a:cubicBezTo>
                    <a:pt x="532" y="177"/>
                    <a:pt x="532" y="177"/>
                    <a:pt x="532" y="177"/>
                  </a:cubicBezTo>
                  <a:cubicBezTo>
                    <a:pt x="538" y="175"/>
                    <a:pt x="548" y="172"/>
                    <a:pt x="556" y="167"/>
                  </a:cubicBezTo>
                  <a:cubicBezTo>
                    <a:pt x="556" y="167"/>
                    <a:pt x="555" y="168"/>
                    <a:pt x="556" y="168"/>
                  </a:cubicBezTo>
                  <a:cubicBezTo>
                    <a:pt x="562" y="164"/>
                    <a:pt x="569" y="158"/>
                    <a:pt x="574" y="151"/>
                  </a:cubicBezTo>
                  <a:cubicBezTo>
                    <a:pt x="579" y="144"/>
                    <a:pt x="582" y="135"/>
                    <a:pt x="583" y="126"/>
                  </a:cubicBezTo>
                  <a:cubicBezTo>
                    <a:pt x="583" y="127"/>
                    <a:pt x="583" y="128"/>
                    <a:pt x="583" y="127"/>
                  </a:cubicBezTo>
                  <a:cubicBezTo>
                    <a:pt x="583" y="126"/>
                    <a:pt x="583" y="121"/>
                    <a:pt x="583" y="116"/>
                  </a:cubicBezTo>
                  <a:cubicBezTo>
                    <a:pt x="584" y="114"/>
                    <a:pt x="583" y="108"/>
                    <a:pt x="582" y="103"/>
                  </a:cubicBezTo>
                  <a:cubicBezTo>
                    <a:pt x="582" y="104"/>
                    <a:pt x="582" y="104"/>
                    <a:pt x="582" y="104"/>
                  </a:cubicBezTo>
                  <a:cubicBezTo>
                    <a:pt x="581" y="100"/>
                    <a:pt x="581" y="98"/>
                    <a:pt x="580" y="95"/>
                  </a:cubicBezTo>
                  <a:cubicBezTo>
                    <a:pt x="580" y="94"/>
                    <a:pt x="579" y="93"/>
                    <a:pt x="579" y="93"/>
                  </a:cubicBezTo>
                  <a:cubicBezTo>
                    <a:pt x="578" y="91"/>
                    <a:pt x="577" y="87"/>
                    <a:pt x="575" y="85"/>
                  </a:cubicBezTo>
                  <a:cubicBezTo>
                    <a:pt x="575" y="85"/>
                    <a:pt x="575" y="85"/>
                    <a:pt x="575" y="85"/>
                  </a:cubicBezTo>
                  <a:cubicBezTo>
                    <a:pt x="573" y="83"/>
                    <a:pt x="572" y="81"/>
                    <a:pt x="570" y="79"/>
                  </a:cubicBezTo>
                  <a:cubicBezTo>
                    <a:pt x="570" y="79"/>
                    <a:pt x="570" y="79"/>
                    <a:pt x="570" y="79"/>
                  </a:cubicBezTo>
                  <a:cubicBezTo>
                    <a:pt x="565" y="74"/>
                    <a:pt x="562" y="72"/>
                    <a:pt x="562" y="72"/>
                  </a:cubicBezTo>
                  <a:cubicBezTo>
                    <a:pt x="561" y="70"/>
                    <a:pt x="567" y="76"/>
                    <a:pt x="565" y="73"/>
                  </a:cubicBezTo>
                  <a:cubicBezTo>
                    <a:pt x="559" y="68"/>
                    <a:pt x="552" y="64"/>
                    <a:pt x="544" y="61"/>
                  </a:cubicBezTo>
                  <a:cubicBezTo>
                    <a:pt x="544" y="61"/>
                    <a:pt x="544" y="61"/>
                    <a:pt x="544" y="61"/>
                  </a:cubicBezTo>
                  <a:cubicBezTo>
                    <a:pt x="544" y="61"/>
                    <a:pt x="544" y="61"/>
                    <a:pt x="544" y="61"/>
                  </a:cubicBezTo>
                  <a:cubicBezTo>
                    <a:pt x="551" y="58"/>
                    <a:pt x="559" y="59"/>
                    <a:pt x="565" y="62"/>
                  </a:cubicBezTo>
                  <a:cubicBezTo>
                    <a:pt x="571" y="66"/>
                    <a:pt x="577" y="71"/>
                    <a:pt x="581" y="76"/>
                  </a:cubicBezTo>
                  <a:cubicBezTo>
                    <a:pt x="582" y="79"/>
                    <a:pt x="583" y="80"/>
                    <a:pt x="583" y="80"/>
                  </a:cubicBezTo>
                  <a:cubicBezTo>
                    <a:pt x="585" y="82"/>
                    <a:pt x="588" y="88"/>
                    <a:pt x="589" y="89"/>
                  </a:cubicBezTo>
                  <a:cubicBezTo>
                    <a:pt x="588" y="89"/>
                    <a:pt x="589" y="91"/>
                    <a:pt x="589" y="92"/>
                  </a:cubicBezTo>
                  <a:cubicBezTo>
                    <a:pt x="591" y="96"/>
                    <a:pt x="592" y="96"/>
                    <a:pt x="593" y="100"/>
                  </a:cubicBezTo>
                  <a:cubicBezTo>
                    <a:pt x="592" y="98"/>
                    <a:pt x="592" y="98"/>
                    <a:pt x="592" y="98"/>
                  </a:cubicBezTo>
                  <a:cubicBezTo>
                    <a:pt x="594" y="102"/>
                    <a:pt x="595" y="107"/>
                    <a:pt x="596" y="111"/>
                  </a:cubicBezTo>
                  <a:cubicBezTo>
                    <a:pt x="596" y="110"/>
                    <a:pt x="596" y="109"/>
                    <a:pt x="596" y="109"/>
                  </a:cubicBezTo>
                  <a:cubicBezTo>
                    <a:pt x="597" y="114"/>
                    <a:pt x="597" y="118"/>
                    <a:pt x="597" y="122"/>
                  </a:cubicBezTo>
                  <a:cubicBezTo>
                    <a:pt x="597" y="121"/>
                    <a:pt x="597" y="121"/>
                    <a:pt x="597" y="121"/>
                  </a:cubicBezTo>
                  <a:cubicBezTo>
                    <a:pt x="597" y="128"/>
                    <a:pt x="598" y="123"/>
                    <a:pt x="597" y="129"/>
                  </a:cubicBezTo>
                  <a:cubicBezTo>
                    <a:pt x="597" y="127"/>
                    <a:pt x="597" y="128"/>
                    <a:pt x="597" y="128"/>
                  </a:cubicBezTo>
                  <a:cubicBezTo>
                    <a:pt x="597" y="130"/>
                    <a:pt x="597" y="134"/>
                    <a:pt x="596" y="138"/>
                  </a:cubicBezTo>
                  <a:cubicBezTo>
                    <a:pt x="595" y="141"/>
                    <a:pt x="594" y="145"/>
                    <a:pt x="593" y="147"/>
                  </a:cubicBezTo>
                  <a:cubicBezTo>
                    <a:pt x="593" y="147"/>
                    <a:pt x="593" y="147"/>
                    <a:pt x="593" y="147"/>
                  </a:cubicBezTo>
                  <a:cubicBezTo>
                    <a:pt x="590" y="152"/>
                    <a:pt x="586" y="158"/>
                    <a:pt x="582" y="163"/>
                  </a:cubicBezTo>
                  <a:cubicBezTo>
                    <a:pt x="580" y="164"/>
                    <a:pt x="582" y="162"/>
                    <a:pt x="578" y="166"/>
                  </a:cubicBezTo>
                  <a:cubicBezTo>
                    <a:pt x="578" y="167"/>
                    <a:pt x="570" y="174"/>
                    <a:pt x="573" y="172"/>
                  </a:cubicBezTo>
                  <a:cubicBezTo>
                    <a:pt x="569" y="175"/>
                    <a:pt x="561" y="180"/>
                    <a:pt x="558" y="182"/>
                  </a:cubicBezTo>
                  <a:cubicBezTo>
                    <a:pt x="560" y="180"/>
                    <a:pt x="556" y="183"/>
                    <a:pt x="560" y="180"/>
                  </a:cubicBezTo>
                  <a:cubicBezTo>
                    <a:pt x="557" y="182"/>
                    <a:pt x="557" y="182"/>
                    <a:pt x="557" y="182"/>
                  </a:cubicBezTo>
                  <a:cubicBezTo>
                    <a:pt x="557" y="181"/>
                    <a:pt x="560" y="180"/>
                    <a:pt x="559" y="180"/>
                  </a:cubicBezTo>
                  <a:cubicBezTo>
                    <a:pt x="557" y="182"/>
                    <a:pt x="551" y="185"/>
                    <a:pt x="549" y="186"/>
                  </a:cubicBezTo>
                  <a:cubicBezTo>
                    <a:pt x="545" y="188"/>
                    <a:pt x="542" y="190"/>
                    <a:pt x="536" y="192"/>
                  </a:cubicBezTo>
                  <a:cubicBezTo>
                    <a:pt x="539" y="191"/>
                    <a:pt x="534" y="193"/>
                    <a:pt x="536" y="192"/>
                  </a:cubicBezTo>
                  <a:cubicBezTo>
                    <a:pt x="533" y="193"/>
                    <a:pt x="530" y="194"/>
                    <a:pt x="527" y="196"/>
                  </a:cubicBezTo>
                  <a:cubicBezTo>
                    <a:pt x="525" y="196"/>
                    <a:pt x="527" y="196"/>
                    <a:pt x="524" y="197"/>
                  </a:cubicBezTo>
                  <a:cubicBezTo>
                    <a:pt x="524" y="197"/>
                    <a:pt x="522" y="197"/>
                    <a:pt x="522" y="198"/>
                  </a:cubicBezTo>
                  <a:cubicBezTo>
                    <a:pt x="518" y="198"/>
                    <a:pt x="518" y="198"/>
                    <a:pt x="518" y="198"/>
                  </a:cubicBezTo>
                  <a:cubicBezTo>
                    <a:pt x="519" y="198"/>
                    <a:pt x="519" y="198"/>
                    <a:pt x="519" y="198"/>
                  </a:cubicBezTo>
                  <a:cubicBezTo>
                    <a:pt x="519" y="200"/>
                    <a:pt x="519" y="204"/>
                    <a:pt x="518" y="205"/>
                  </a:cubicBezTo>
                  <a:cubicBezTo>
                    <a:pt x="518" y="206"/>
                    <a:pt x="519" y="201"/>
                    <a:pt x="518" y="204"/>
                  </a:cubicBezTo>
                  <a:cubicBezTo>
                    <a:pt x="518" y="212"/>
                    <a:pt x="518" y="212"/>
                    <a:pt x="518" y="212"/>
                  </a:cubicBezTo>
                  <a:cubicBezTo>
                    <a:pt x="518" y="212"/>
                    <a:pt x="518" y="212"/>
                    <a:pt x="518" y="212"/>
                  </a:cubicBezTo>
                  <a:cubicBezTo>
                    <a:pt x="518" y="215"/>
                    <a:pt x="518" y="220"/>
                    <a:pt x="518" y="217"/>
                  </a:cubicBezTo>
                  <a:cubicBezTo>
                    <a:pt x="518" y="216"/>
                    <a:pt x="518" y="218"/>
                    <a:pt x="518" y="215"/>
                  </a:cubicBezTo>
                  <a:cubicBezTo>
                    <a:pt x="518" y="217"/>
                    <a:pt x="518" y="222"/>
                    <a:pt x="518" y="226"/>
                  </a:cubicBezTo>
                  <a:cubicBezTo>
                    <a:pt x="518" y="225"/>
                    <a:pt x="518" y="225"/>
                    <a:pt x="518" y="225"/>
                  </a:cubicBezTo>
                  <a:cubicBezTo>
                    <a:pt x="518" y="230"/>
                    <a:pt x="518" y="236"/>
                    <a:pt x="518" y="242"/>
                  </a:cubicBezTo>
                  <a:cubicBezTo>
                    <a:pt x="518" y="242"/>
                    <a:pt x="517" y="240"/>
                    <a:pt x="517" y="239"/>
                  </a:cubicBezTo>
                  <a:cubicBezTo>
                    <a:pt x="517" y="247"/>
                    <a:pt x="517" y="256"/>
                    <a:pt x="516" y="262"/>
                  </a:cubicBezTo>
                  <a:cubicBezTo>
                    <a:pt x="516" y="261"/>
                    <a:pt x="517" y="262"/>
                    <a:pt x="517" y="262"/>
                  </a:cubicBezTo>
                  <a:cubicBezTo>
                    <a:pt x="517" y="266"/>
                    <a:pt x="516" y="266"/>
                    <a:pt x="516" y="268"/>
                  </a:cubicBezTo>
                  <a:cubicBezTo>
                    <a:pt x="516" y="268"/>
                    <a:pt x="516" y="271"/>
                    <a:pt x="516" y="274"/>
                  </a:cubicBezTo>
                  <a:cubicBezTo>
                    <a:pt x="516" y="275"/>
                    <a:pt x="516" y="275"/>
                    <a:pt x="516" y="272"/>
                  </a:cubicBezTo>
                  <a:cubicBezTo>
                    <a:pt x="516" y="276"/>
                    <a:pt x="516" y="290"/>
                    <a:pt x="515" y="299"/>
                  </a:cubicBezTo>
                  <a:cubicBezTo>
                    <a:pt x="515" y="299"/>
                    <a:pt x="515" y="304"/>
                    <a:pt x="515" y="306"/>
                  </a:cubicBezTo>
                  <a:cubicBezTo>
                    <a:pt x="515" y="305"/>
                    <a:pt x="515" y="305"/>
                    <a:pt x="515" y="305"/>
                  </a:cubicBezTo>
                  <a:cubicBezTo>
                    <a:pt x="515" y="307"/>
                    <a:pt x="515" y="311"/>
                    <a:pt x="515" y="312"/>
                  </a:cubicBezTo>
                  <a:cubicBezTo>
                    <a:pt x="515" y="314"/>
                    <a:pt x="515" y="310"/>
                    <a:pt x="515" y="306"/>
                  </a:cubicBezTo>
                  <a:cubicBezTo>
                    <a:pt x="515" y="302"/>
                    <a:pt x="515" y="299"/>
                    <a:pt x="515" y="302"/>
                  </a:cubicBezTo>
                  <a:cubicBezTo>
                    <a:pt x="515" y="303"/>
                    <a:pt x="515" y="309"/>
                    <a:pt x="515" y="308"/>
                  </a:cubicBezTo>
                  <a:cubicBezTo>
                    <a:pt x="515" y="312"/>
                    <a:pt x="515" y="316"/>
                    <a:pt x="515" y="319"/>
                  </a:cubicBezTo>
                  <a:cubicBezTo>
                    <a:pt x="515" y="318"/>
                    <a:pt x="514" y="316"/>
                    <a:pt x="514" y="319"/>
                  </a:cubicBezTo>
                  <a:cubicBezTo>
                    <a:pt x="514" y="325"/>
                    <a:pt x="514" y="321"/>
                    <a:pt x="515" y="325"/>
                  </a:cubicBezTo>
                  <a:cubicBezTo>
                    <a:pt x="515" y="328"/>
                    <a:pt x="515" y="328"/>
                    <a:pt x="515" y="328"/>
                  </a:cubicBezTo>
                  <a:cubicBezTo>
                    <a:pt x="515" y="328"/>
                    <a:pt x="515" y="333"/>
                    <a:pt x="515" y="331"/>
                  </a:cubicBezTo>
                  <a:cubicBezTo>
                    <a:pt x="515" y="332"/>
                    <a:pt x="515" y="339"/>
                    <a:pt x="514" y="338"/>
                  </a:cubicBezTo>
                  <a:cubicBezTo>
                    <a:pt x="514" y="338"/>
                    <a:pt x="514" y="338"/>
                    <a:pt x="514" y="338"/>
                  </a:cubicBezTo>
                  <a:cubicBezTo>
                    <a:pt x="514" y="340"/>
                    <a:pt x="514" y="342"/>
                    <a:pt x="515" y="343"/>
                  </a:cubicBezTo>
                  <a:cubicBezTo>
                    <a:pt x="515" y="344"/>
                    <a:pt x="514" y="344"/>
                    <a:pt x="514" y="344"/>
                  </a:cubicBezTo>
                  <a:cubicBezTo>
                    <a:pt x="515" y="345"/>
                    <a:pt x="514" y="350"/>
                    <a:pt x="515" y="353"/>
                  </a:cubicBezTo>
                  <a:cubicBezTo>
                    <a:pt x="514" y="358"/>
                    <a:pt x="514" y="365"/>
                    <a:pt x="514" y="368"/>
                  </a:cubicBezTo>
                  <a:cubicBezTo>
                    <a:pt x="514" y="372"/>
                    <a:pt x="514" y="375"/>
                    <a:pt x="514" y="380"/>
                  </a:cubicBezTo>
                  <a:cubicBezTo>
                    <a:pt x="514" y="379"/>
                    <a:pt x="514" y="377"/>
                    <a:pt x="514" y="377"/>
                  </a:cubicBezTo>
                  <a:cubicBezTo>
                    <a:pt x="513" y="380"/>
                    <a:pt x="513" y="381"/>
                    <a:pt x="513" y="383"/>
                  </a:cubicBezTo>
                  <a:cubicBezTo>
                    <a:pt x="513" y="383"/>
                    <a:pt x="513" y="389"/>
                    <a:pt x="512" y="392"/>
                  </a:cubicBezTo>
                  <a:cubicBezTo>
                    <a:pt x="512" y="395"/>
                    <a:pt x="513" y="394"/>
                    <a:pt x="513" y="395"/>
                  </a:cubicBezTo>
                  <a:cubicBezTo>
                    <a:pt x="512" y="398"/>
                    <a:pt x="512" y="405"/>
                    <a:pt x="511" y="410"/>
                  </a:cubicBezTo>
                  <a:cubicBezTo>
                    <a:pt x="511" y="408"/>
                    <a:pt x="512" y="404"/>
                    <a:pt x="511" y="407"/>
                  </a:cubicBezTo>
                  <a:cubicBezTo>
                    <a:pt x="510" y="411"/>
                    <a:pt x="511" y="414"/>
                    <a:pt x="509" y="420"/>
                  </a:cubicBezTo>
                  <a:cubicBezTo>
                    <a:pt x="510" y="419"/>
                    <a:pt x="510" y="419"/>
                    <a:pt x="510" y="419"/>
                  </a:cubicBezTo>
                  <a:cubicBezTo>
                    <a:pt x="510" y="420"/>
                    <a:pt x="509" y="422"/>
                    <a:pt x="509" y="424"/>
                  </a:cubicBezTo>
                  <a:cubicBezTo>
                    <a:pt x="508" y="425"/>
                    <a:pt x="507" y="426"/>
                    <a:pt x="507" y="426"/>
                  </a:cubicBezTo>
                  <a:cubicBezTo>
                    <a:pt x="506" y="428"/>
                    <a:pt x="503" y="431"/>
                    <a:pt x="503" y="431"/>
                  </a:cubicBezTo>
                  <a:cubicBezTo>
                    <a:pt x="496" y="438"/>
                    <a:pt x="482" y="441"/>
                    <a:pt x="477" y="441"/>
                  </a:cubicBezTo>
                  <a:cubicBezTo>
                    <a:pt x="475" y="441"/>
                    <a:pt x="472" y="442"/>
                    <a:pt x="473" y="442"/>
                  </a:cubicBezTo>
                  <a:cubicBezTo>
                    <a:pt x="475" y="442"/>
                    <a:pt x="476" y="441"/>
                    <a:pt x="477" y="441"/>
                  </a:cubicBezTo>
                  <a:cubicBezTo>
                    <a:pt x="475" y="441"/>
                    <a:pt x="475" y="442"/>
                    <a:pt x="475" y="442"/>
                  </a:cubicBezTo>
                  <a:cubicBezTo>
                    <a:pt x="472" y="442"/>
                    <a:pt x="470" y="442"/>
                    <a:pt x="473" y="441"/>
                  </a:cubicBezTo>
                  <a:cubicBezTo>
                    <a:pt x="466" y="441"/>
                    <a:pt x="466" y="443"/>
                    <a:pt x="458" y="442"/>
                  </a:cubicBezTo>
                  <a:cubicBezTo>
                    <a:pt x="458" y="442"/>
                    <a:pt x="457" y="442"/>
                    <a:pt x="455" y="442"/>
                  </a:cubicBezTo>
                  <a:cubicBezTo>
                    <a:pt x="454" y="442"/>
                    <a:pt x="452" y="441"/>
                    <a:pt x="450" y="441"/>
                  </a:cubicBezTo>
                  <a:cubicBezTo>
                    <a:pt x="445" y="440"/>
                    <a:pt x="448" y="440"/>
                    <a:pt x="447" y="440"/>
                  </a:cubicBezTo>
                  <a:cubicBezTo>
                    <a:pt x="445" y="440"/>
                    <a:pt x="441" y="439"/>
                    <a:pt x="440" y="439"/>
                  </a:cubicBezTo>
                  <a:cubicBezTo>
                    <a:pt x="439" y="438"/>
                    <a:pt x="438" y="438"/>
                    <a:pt x="437" y="437"/>
                  </a:cubicBezTo>
                  <a:cubicBezTo>
                    <a:pt x="439" y="438"/>
                    <a:pt x="435" y="436"/>
                    <a:pt x="433" y="436"/>
                  </a:cubicBezTo>
                  <a:cubicBezTo>
                    <a:pt x="435" y="436"/>
                    <a:pt x="435" y="436"/>
                    <a:pt x="435" y="436"/>
                  </a:cubicBezTo>
                  <a:cubicBezTo>
                    <a:pt x="434" y="436"/>
                    <a:pt x="431" y="434"/>
                    <a:pt x="430" y="433"/>
                  </a:cubicBezTo>
                  <a:cubicBezTo>
                    <a:pt x="430" y="434"/>
                    <a:pt x="433" y="436"/>
                    <a:pt x="435" y="437"/>
                  </a:cubicBezTo>
                  <a:cubicBezTo>
                    <a:pt x="433" y="436"/>
                    <a:pt x="431" y="435"/>
                    <a:pt x="429" y="434"/>
                  </a:cubicBezTo>
                  <a:cubicBezTo>
                    <a:pt x="430" y="434"/>
                    <a:pt x="429" y="433"/>
                    <a:pt x="428" y="431"/>
                  </a:cubicBezTo>
                  <a:cubicBezTo>
                    <a:pt x="427" y="430"/>
                    <a:pt x="426" y="428"/>
                    <a:pt x="426" y="426"/>
                  </a:cubicBezTo>
                  <a:cubicBezTo>
                    <a:pt x="427" y="423"/>
                    <a:pt x="427" y="423"/>
                    <a:pt x="428" y="422"/>
                  </a:cubicBezTo>
                  <a:cubicBezTo>
                    <a:pt x="428" y="422"/>
                    <a:pt x="431" y="419"/>
                    <a:pt x="429" y="421"/>
                  </a:cubicBezTo>
                  <a:cubicBezTo>
                    <a:pt x="429" y="421"/>
                    <a:pt x="428" y="422"/>
                    <a:pt x="427" y="424"/>
                  </a:cubicBezTo>
                  <a:cubicBezTo>
                    <a:pt x="428" y="423"/>
                    <a:pt x="428" y="423"/>
                    <a:pt x="428" y="422"/>
                  </a:cubicBezTo>
                  <a:cubicBezTo>
                    <a:pt x="429" y="422"/>
                    <a:pt x="429" y="421"/>
                    <a:pt x="431" y="420"/>
                  </a:cubicBezTo>
                  <a:cubicBezTo>
                    <a:pt x="433" y="418"/>
                    <a:pt x="430" y="419"/>
                    <a:pt x="434" y="417"/>
                  </a:cubicBezTo>
                  <a:cubicBezTo>
                    <a:pt x="433" y="418"/>
                    <a:pt x="433" y="418"/>
                    <a:pt x="432" y="418"/>
                  </a:cubicBezTo>
                  <a:cubicBezTo>
                    <a:pt x="434" y="418"/>
                    <a:pt x="435" y="417"/>
                    <a:pt x="437" y="416"/>
                  </a:cubicBezTo>
                  <a:cubicBezTo>
                    <a:pt x="437" y="416"/>
                    <a:pt x="437" y="416"/>
                    <a:pt x="437" y="416"/>
                  </a:cubicBezTo>
                  <a:cubicBezTo>
                    <a:pt x="437" y="416"/>
                    <a:pt x="437" y="416"/>
                    <a:pt x="437" y="416"/>
                  </a:cubicBezTo>
                  <a:cubicBezTo>
                    <a:pt x="438" y="415"/>
                    <a:pt x="444" y="413"/>
                    <a:pt x="445" y="413"/>
                  </a:cubicBezTo>
                  <a:cubicBezTo>
                    <a:pt x="447" y="412"/>
                    <a:pt x="450" y="412"/>
                    <a:pt x="452" y="412"/>
                  </a:cubicBezTo>
                  <a:cubicBezTo>
                    <a:pt x="451" y="413"/>
                    <a:pt x="451" y="413"/>
                    <a:pt x="451" y="413"/>
                  </a:cubicBezTo>
                  <a:cubicBezTo>
                    <a:pt x="451" y="413"/>
                    <a:pt x="451" y="413"/>
                    <a:pt x="451" y="413"/>
                  </a:cubicBezTo>
                  <a:cubicBezTo>
                    <a:pt x="451" y="413"/>
                    <a:pt x="451" y="413"/>
                    <a:pt x="451" y="413"/>
                  </a:cubicBezTo>
                  <a:cubicBezTo>
                    <a:pt x="452" y="412"/>
                    <a:pt x="452" y="412"/>
                    <a:pt x="452" y="412"/>
                  </a:cubicBezTo>
                  <a:cubicBezTo>
                    <a:pt x="452" y="412"/>
                    <a:pt x="452" y="412"/>
                    <a:pt x="452" y="412"/>
                  </a:cubicBezTo>
                  <a:cubicBezTo>
                    <a:pt x="452" y="412"/>
                    <a:pt x="452" y="412"/>
                    <a:pt x="452" y="412"/>
                  </a:cubicBezTo>
                  <a:cubicBezTo>
                    <a:pt x="451" y="413"/>
                    <a:pt x="451" y="413"/>
                    <a:pt x="451" y="413"/>
                  </a:cubicBezTo>
                  <a:cubicBezTo>
                    <a:pt x="451" y="410"/>
                    <a:pt x="451" y="407"/>
                    <a:pt x="451" y="405"/>
                  </a:cubicBezTo>
                  <a:cubicBezTo>
                    <a:pt x="451" y="405"/>
                    <a:pt x="451" y="405"/>
                    <a:pt x="451" y="405"/>
                  </a:cubicBezTo>
                  <a:cubicBezTo>
                    <a:pt x="451" y="403"/>
                    <a:pt x="451" y="400"/>
                    <a:pt x="451" y="398"/>
                  </a:cubicBezTo>
                  <a:cubicBezTo>
                    <a:pt x="451" y="394"/>
                    <a:pt x="452" y="396"/>
                    <a:pt x="452" y="392"/>
                  </a:cubicBezTo>
                  <a:cubicBezTo>
                    <a:pt x="452" y="388"/>
                    <a:pt x="451" y="386"/>
                    <a:pt x="451" y="388"/>
                  </a:cubicBezTo>
                  <a:cubicBezTo>
                    <a:pt x="451" y="381"/>
                    <a:pt x="451" y="373"/>
                    <a:pt x="452" y="367"/>
                  </a:cubicBezTo>
                  <a:cubicBezTo>
                    <a:pt x="451" y="366"/>
                    <a:pt x="451" y="366"/>
                    <a:pt x="451" y="364"/>
                  </a:cubicBezTo>
                  <a:cubicBezTo>
                    <a:pt x="452" y="354"/>
                    <a:pt x="451" y="343"/>
                    <a:pt x="452" y="334"/>
                  </a:cubicBezTo>
                  <a:cubicBezTo>
                    <a:pt x="452" y="337"/>
                    <a:pt x="452" y="335"/>
                    <a:pt x="452" y="335"/>
                  </a:cubicBezTo>
                  <a:cubicBezTo>
                    <a:pt x="452" y="332"/>
                    <a:pt x="453" y="332"/>
                    <a:pt x="452" y="331"/>
                  </a:cubicBezTo>
                  <a:cubicBezTo>
                    <a:pt x="452" y="331"/>
                    <a:pt x="452" y="331"/>
                    <a:pt x="452" y="334"/>
                  </a:cubicBezTo>
                  <a:cubicBezTo>
                    <a:pt x="452" y="328"/>
                    <a:pt x="452" y="318"/>
                    <a:pt x="452" y="315"/>
                  </a:cubicBezTo>
                  <a:cubicBezTo>
                    <a:pt x="452" y="317"/>
                    <a:pt x="452" y="315"/>
                    <a:pt x="452" y="314"/>
                  </a:cubicBezTo>
                  <a:cubicBezTo>
                    <a:pt x="454" y="316"/>
                    <a:pt x="454" y="316"/>
                    <a:pt x="454" y="316"/>
                  </a:cubicBezTo>
                  <a:cubicBezTo>
                    <a:pt x="454" y="316"/>
                    <a:pt x="454" y="316"/>
                    <a:pt x="454" y="316"/>
                  </a:cubicBezTo>
                  <a:cubicBezTo>
                    <a:pt x="454" y="316"/>
                    <a:pt x="454" y="316"/>
                    <a:pt x="454" y="316"/>
                  </a:cubicBezTo>
                  <a:cubicBezTo>
                    <a:pt x="454" y="316"/>
                    <a:pt x="454" y="316"/>
                    <a:pt x="454" y="316"/>
                  </a:cubicBezTo>
                  <a:cubicBezTo>
                    <a:pt x="454" y="316"/>
                    <a:pt x="454" y="316"/>
                    <a:pt x="454" y="316"/>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4" y="316"/>
                    <a:pt x="454" y="316"/>
                    <a:pt x="454" y="316"/>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2" y="314"/>
                    <a:pt x="452" y="314"/>
                    <a:pt x="452" y="314"/>
                  </a:cubicBezTo>
                  <a:cubicBezTo>
                    <a:pt x="454" y="316"/>
                    <a:pt x="454" y="316"/>
                    <a:pt x="454" y="316"/>
                  </a:cubicBezTo>
                  <a:cubicBezTo>
                    <a:pt x="454" y="316"/>
                    <a:pt x="449" y="316"/>
                    <a:pt x="446" y="316"/>
                  </a:cubicBezTo>
                  <a:cubicBezTo>
                    <a:pt x="446" y="317"/>
                    <a:pt x="446" y="317"/>
                    <a:pt x="446" y="317"/>
                  </a:cubicBezTo>
                  <a:cubicBezTo>
                    <a:pt x="444" y="317"/>
                    <a:pt x="444" y="317"/>
                    <a:pt x="444" y="317"/>
                  </a:cubicBezTo>
                  <a:cubicBezTo>
                    <a:pt x="442" y="317"/>
                    <a:pt x="442" y="317"/>
                    <a:pt x="439" y="318"/>
                  </a:cubicBezTo>
                  <a:cubicBezTo>
                    <a:pt x="439" y="318"/>
                    <a:pt x="439" y="318"/>
                    <a:pt x="438" y="318"/>
                  </a:cubicBezTo>
                  <a:cubicBezTo>
                    <a:pt x="434" y="318"/>
                    <a:pt x="430" y="319"/>
                    <a:pt x="426" y="319"/>
                  </a:cubicBezTo>
                  <a:cubicBezTo>
                    <a:pt x="423" y="319"/>
                    <a:pt x="423" y="319"/>
                    <a:pt x="423" y="319"/>
                  </a:cubicBezTo>
                  <a:cubicBezTo>
                    <a:pt x="421" y="320"/>
                    <a:pt x="418" y="320"/>
                    <a:pt x="421" y="320"/>
                  </a:cubicBezTo>
                  <a:cubicBezTo>
                    <a:pt x="415" y="321"/>
                    <a:pt x="411" y="321"/>
                    <a:pt x="409" y="321"/>
                  </a:cubicBezTo>
                  <a:cubicBezTo>
                    <a:pt x="398" y="323"/>
                    <a:pt x="381" y="325"/>
                    <a:pt x="369" y="327"/>
                  </a:cubicBezTo>
                  <a:cubicBezTo>
                    <a:pt x="369" y="326"/>
                    <a:pt x="369" y="326"/>
                    <a:pt x="369" y="326"/>
                  </a:cubicBezTo>
                  <a:cubicBezTo>
                    <a:pt x="368" y="326"/>
                    <a:pt x="368" y="326"/>
                    <a:pt x="368" y="326"/>
                  </a:cubicBezTo>
                  <a:cubicBezTo>
                    <a:pt x="369" y="325"/>
                    <a:pt x="369" y="325"/>
                    <a:pt x="369" y="325"/>
                  </a:cubicBezTo>
                  <a:cubicBezTo>
                    <a:pt x="370" y="327"/>
                    <a:pt x="370" y="326"/>
                    <a:pt x="370" y="328"/>
                  </a:cubicBezTo>
                  <a:cubicBezTo>
                    <a:pt x="370" y="327"/>
                    <a:pt x="370" y="330"/>
                    <a:pt x="369" y="328"/>
                  </a:cubicBezTo>
                  <a:cubicBezTo>
                    <a:pt x="369" y="333"/>
                    <a:pt x="370" y="334"/>
                    <a:pt x="370" y="337"/>
                  </a:cubicBezTo>
                  <a:cubicBezTo>
                    <a:pt x="370" y="338"/>
                    <a:pt x="370" y="335"/>
                    <a:pt x="370" y="335"/>
                  </a:cubicBezTo>
                  <a:cubicBezTo>
                    <a:pt x="370" y="336"/>
                    <a:pt x="370" y="342"/>
                    <a:pt x="371" y="343"/>
                  </a:cubicBezTo>
                  <a:cubicBezTo>
                    <a:pt x="371" y="344"/>
                    <a:pt x="370" y="343"/>
                    <a:pt x="370" y="343"/>
                  </a:cubicBezTo>
                  <a:cubicBezTo>
                    <a:pt x="371" y="346"/>
                    <a:pt x="371" y="346"/>
                    <a:pt x="371" y="346"/>
                  </a:cubicBezTo>
                  <a:cubicBezTo>
                    <a:pt x="370" y="349"/>
                    <a:pt x="369" y="337"/>
                    <a:pt x="369" y="341"/>
                  </a:cubicBezTo>
                  <a:cubicBezTo>
                    <a:pt x="369" y="344"/>
                    <a:pt x="369" y="344"/>
                    <a:pt x="369" y="344"/>
                  </a:cubicBezTo>
                  <a:cubicBezTo>
                    <a:pt x="369" y="347"/>
                    <a:pt x="368" y="337"/>
                    <a:pt x="369" y="344"/>
                  </a:cubicBezTo>
                  <a:cubicBezTo>
                    <a:pt x="369" y="347"/>
                    <a:pt x="370" y="349"/>
                    <a:pt x="370" y="347"/>
                  </a:cubicBezTo>
                  <a:cubicBezTo>
                    <a:pt x="370" y="353"/>
                    <a:pt x="371" y="349"/>
                    <a:pt x="371" y="356"/>
                  </a:cubicBezTo>
                  <a:cubicBezTo>
                    <a:pt x="371" y="358"/>
                    <a:pt x="371" y="351"/>
                    <a:pt x="370" y="352"/>
                  </a:cubicBezTo>
                  <a:cubicBezTo>
                    <a:pt x="370" y="355"/>
                    <a:pt x="371" y="359"/>
                    <a:pt x="371" y="362"/>
                  </a:cubicBezTo>
                  <a:cubicBezTo>
                    <a:pt x="371" y="358"/>
                    <a:pt x="371" y="361"/>
                    <a:pt x="372" y="363"/>
                  </a:cubicBezTo>
                  <a:cubicBezTo>
                    <a:pt x="372" y="367"/>
                    <a:pt x="371" y="361"/>
                    <a:pt x="371" y="366"/>
                  </a:cubicBezTo>
                  <a:cubicBezTo>
                    <a:pt x="372" y="367"/>
                    <a:pt x="372" y="371"/>
                    <a:pt x="372" y="367"/>
                  </a:cubicBezTo>
                  <a:cubicBezTo>
                    <a:pt x="372" y="369"/>
                    <a:pt x="372" y="372"/>
                    <a:pt x="372" y="375"/>
                  </a:cubicBezTo>
                  <a:cubicBezTo>
                    <a:pt x="372" y="377"/>
                    <a:pt x="371" y="370"/>
                    <a:pt x="371" y="375"/>
                  </a:cubicBezTo>
                  <a:cubicBezTo>
                    <a:pt x="372" y="375"/>
                    <a:pt x="372" y="382"/>
                    <a:pt x="373" y="379"/>
                  </a:cubicBezTo>
                  <a:cubicBezTo>
                    <a:pt x="372" y="381"/>
                    <a:pt x="372" y="382"/>
                    <a:pt x="372" y="380"/>
                  </a:cubicBezTo>
                  <a:cubicBezTo>
                    <a:pt x="372" y="383"/>
                    <a:pt x="373" y="387"/>
                    <a:pt x="372" y="388"/>
                  </a:cubicBezTo>
                  <a:cubicBezTo>
                    <a:pt x="373" y="389"/>
                    <a:pt x="373" y="389"/>
                    <a:pt x="373" y="389"/>
                  </a:cubicBezTo>
                  <a:cubicBezTo>
                    <a:pt x="372" y="393"/>
                    <a:pt x="372" y="393"/>
                    <a:pt x="372" y="393"/>
                  </a:cubicBezTo>
                  <a:cubicBezTo>
                    <a:pt x="372" y="396"/>
                    <a:pt x="373" y="402"/>
                    <a:pt x="373" y="402"/>
                  </a:cubicBezTo>
                  <a:cubicBezTo>
                    <a:pt x="373" y="403"/>
                    <a:pt x="373" y="409"/>
                    <a:pt x="373" y="406"/>
                  </a:cubicBezTo>
                  <a:cubicBezTo>
                    <a:pt x="373" y="402"/>
                    <a:pt x="373" y="402"/>
                    <a:pt x="373" y="400"/>
                  </a:cubicBezTo>
                  <a:cubicBezTo>
                    <a:pt x="373" y="402"/>
                    <a:pt x="373" y="405"/>
                    <a:pt x="373" y="407"/>
                  </a:cubicBezTo>
                  <a:cubicBezTo>
                    <a:pt x="373" y="408"/>
                    <a:pt x="373" y="408"/>
                    <a:pt x="373" y="408"/>
                  </a:cubicBezTo>
                  <a:cubicBezTo>
                    <a:pt x="373" y="409"/>
                    <a:pt x="373" y="412"/>
                    <a:pt x="373" y="413"/>
                  </a:cubicBezTo>
                  <a:cubicBezTo>
                    <a:pt x="373" y="412"/>
                    <a:pt x="373" y="413"/>
                    <a:pt x="373" y="414"/>
                  </a:cubicBezTo>
                  <a:cubicBezTo>
                    <a:pt x="374" y="415"/>
                    <a:pt x="374" y="415"/>
                    <a:pt x="374" y="415"/>
                  </a:cubicBezTo>
                  <a:cubicBezTo>
                    <a:pt x="374" y="420"/>
                    <a:pt x="373" y="416"/>
                    <a:pt x="373" y="421"/>
                  </a:cubicBezTo>
                  <a:cubicBezTo>
                    <a:pt x="373" y="417"/>
                    <a:pt x="373" y="417"/>
                    <a:pt x="373" y="417"/>
                  </a:cubicBezTo>
                  <a:cubicBezTo>
                    <a:pt x="373" y="418"/>
                    <a:pt x="373" y="420"/>
                    <a:pt x="373" y="423"/>
                  </a:cubicBezTo>
                  <a:cubicBezTo>
                    <a:pt x="373" y="424"/>
                    <a:pt x="373" y="425"/>
                    <a:pt x="373" y="426"/>
                  </a:cubicBezTo>
                  <a:cubicBezTo>
                    <a:pt x="374" y="429"/>
                    <a:pt x="373" y="427"/>
                    <a:pt x="373" y="430"/>
                  </a:cubicBezTo>
                  <a:cubicBezTo>
                    <a:pt x="373" y="427"/>
                    <a:pt x="373" y="427"/>
                    <a:pt x="373" y="427"/>
                  </a:cubicBezTo>
                  <a:cubicBezTo>
                    <a:pt x="373" y="426"/>
                    <a:pt x="373" y="429"/>
                    <a:pt x="373" y="433"/>
                  </a:cubicBezTo>
                  <a:cubicBezTo>
                    <a:pt x="373" y="436"/>
                    <a:pt x="373" y="440"/>
                    <a:pt x="373" y="436"/>
                  </a:cubicBezTo>
                  <a:cubicBezTo>
                    <a:pt x="373" y="438"/>
                    <a:pt x="372" y="440"/>
                    <a:pt x="372" y="439"/>
                  </a:cubicBezTo>
                  <a:cubicBezTo>
                    <a:pt x="372" y="443"/>
                    <a:pt x="373" y="438"/>
                    <a:pt x="372" y="442"/>
                  </a:cubicBezTo>
                  <a:cubicBezTo>
                    <a:pt x="372" y="442"/>
                    <a:pt x="372" y="443"/>
                    <a:pt x="372" y="444"/>
                  </a:cubicBezTo>
                  <a:cubicBezTo>
                    <a:pt x="371" y="445"/>
                    <a:pt x="371" y="446"/>
                    <a:pt x="370" y="447"/>
                  </a:cubicBezTo>
                  <a:cubicBezTo>
                    <a:pt x="369" y="448"/>
                    <a:pt x="367" y="450"/>
                    <a:pt x="365" y="450"/>
                  </a:cubicBezTo>
                  <a:cubicBezTo>
                    <a:pt x="366" y="449"/>
                    <a:pt x="368" y="448"/>
                    <a:pt x="368" y="447"/>
                  </a:cubicBezTo>
                  <a:cubicBezTo>
                    <a:pt x="368" y="448"/>
                    <a:pt x="367" y="449"/>
                    <a:pt x="366" y="449"/>
                  </a:cubicBezTo>
                  <a:cubicBezTo>
                    <a:pt x="369" y="447"/>
                    <a:pt x="365" y="450"/>
                    <a:pt x="366" y="448"/>
                  </a:cubicBezTo>
                  <a:cubicBezTo>
                    <a:pt x="364" y="449"/>
                    <a:pt x="363" y="451"/>
                    <a:pt x="361" y="451"/>
                  </a:cubicBezTo>
                  <a:cubicBezTo>
                    <a:pt x="363" y="450"/>
                    <a:pt x="362" y="451"/>
                    <a:pt x="360" y="452"/>
                  </a:cubicBezTo>
                  <a:cubicBezTo>
                    <a:pt x="359" y="453"/>
                    <a:pt x="356" y="454"/>
                    <a:pt x="357" y="454"/>
                  </a:cubicBezTo>
                  <a:cubicBezTo>
                    <a:pt x="350" y="456"/>
                    <a:pt x="352" y="454"/>
                    <a:pt x="345" y="456"/>
                  </a:cubicBezTo>
                  <a:cubicBezTo>
                    <a:pt x="346" y="456"/>
                    <a:pt x="343" y="457"/>
                    <a:pt x="347" y="456"/>
                  </a:cubicBezTo>
                  <a:cubicBezTo>
                    <a:pt x="343" y="457"/>
                    <a:pt x="344" y="457"/>
                    <a:pt x="339" y="458"/>
                  </a:cubicBezTo>
                  <a:cubicBezTo>
                    <a:pt x="343" y="457"/>
                    <a:pt x="335" y="458"/>
                    <a:pt x="340" y="457"/>
                  </a:cubicBezTo>
                  <a:cubicBezTo>
                    <a:pt x="340" y="457"/>
                    <a:pt x="343" y="457"/>
                    <a:pt x="344" y="456"/>
                  </a:cubicBezTo>
                  <a:cubicBezTo>
                    <a:pt x="342" y="456"/>
                    <a:pt x="345" y="456"/>
                    <a:pt x="340" y="456"/>
                  </a:cubicBezTo>
                  <a:cubicBezTo>
                    <a:pt x="337" y="457"/>
                    <a:pt x="333" y="457"/>
                    <a:pt x="334" y="457"/>
                  </a:cubicBezTo>
                  <a:cubicBezTo>
                    <a:pt x="334" y="458"/>
                    <a:pt x="338" y="457"/>
                    <a:pt x="336" y="457"/>
                  </a:cubicBezTo>
                  <a:cubicBezTo>
                    <a:pt x="331" y="458"/>
                    <a:pt x="330" y="457"/>
                    <a:pt x="327" y="458"/>
                  </a:cubicBezTo>
                  <a:cubicBezTo>
                    <a:pt x="331" y="458"/>
                    <a:pt x="332" y="458"/>
                    <a:pt x="332" y="458"/>
                  </a:cubicBezTo>
                  <a:cubicBezTo>
                    <a:pt x="328" y="459"/>
                    <a:pt x="328" y="459"/>
                    <a:pt x="328" y="459"/>
                  </a:cubicBezTo>
                  <a:cubicBezTo>
                    <a:pt x="329" y="458"/>
                    <a:pt x="329" y="458"/>
                    <a:pt x="329" y="458"/>
                  </a:cubicBezTo>
                  <a:cubicBezTo>
                    <a:pt x="322" y="459"/>
                    <a:pt x="327" y="459"/>
                    <a:pt x="320" y="459"/>
                  </a:cubicBezTo>
                  <a:cubicBezTo>
                    <a:pt x="317" y="458"/>
                    <a:pt x="317" y="458"/>
                    <a:pt x="317" y="458"/>
                  </a:cubicBezTo>
                  <a:cubicBezTo>
                    <a:pt x="319" y="458"/>
                    <a:pt x="326" y="459"/>
                    <a:pt x="325" y="458"/>
                  </a:cubicBezTo>
                  <a:cubicBezTo>
                    <a:pt x="321" y="458"/>
                    <a:pt x="320" y="458"/>
                    <a:pt x="316" y="458"/>
                  </a:cubicBezTo>
                  <a:cubicBezTo>
                    <a:pt x="319" y="458"/>
                    <a:pt x="319" y="458"/>
                    <a:pt x="319" y="458"/>
                  </a:cubicBezTo>
                  <a:cubicBezTo>
                    <a:pt x="317" y="458"/>
                    <a:pt x="316" y="457"/>
                    <a:pt x="310" y="457"/>
                  </a:cubicBezTo>
                  <a:cubicBezTo>
                    <a:pt x="307" y="457"/>
                    <a:pt x="309" y="457"/>
                    <a:pt x="309" y="458"/>
                  </a:cubicBezTo>
                  <a:cubicBezTo>
                    <a:pt x="302" y="457"/>
                    <a:pt x="300" y="457"/>
                    <a:pt x="296" y="456"/>
                  </a:cubicBezTo>
                  <a:cubicBezTo>
                    <a:pt x="297" y="456"/>
                    <a:pt x="288" y="453"/>
                    <a:pt x="293" y="454"/>
                  </a:cubicBezTo>
                  <a:cubicBezTo>
                    <a:pt x="294" y="455"/>
                    <a:pt x="297" y="456"/>
                    <a:pt x="300" y="456"/>
                  </a:cubicBezTo>
                  <a:cubicBezTo>
                    <a:pt x="303" y="457"/>
                    <a:pt x="306" y="457"/>
                    <a:pt x="307" y="457"/>
                  </a:cubicBezTo>
                  <a:cubicBezTo>
                    <a:pt x="305" y="456"/>
                    <a:pt x="312" y="458"/>
                    <a:pt x="314" y="457"/>
                  </a:cubicBezTo>
                  <a:cubicBezTo>
                    <a:pt x="309" y="457"/>
                    <a:pt x="309" y="456"/>
                    <a:pt x="308" y="456"/>
                  </a:cubicBezTo>
                  <a:cubicBezTo>
                    <a:pt x="307" y="456"/>
                    <a:pt x="305" y="456"/>
                    <a:pt x="304" y="456"/>
                  </a:cubicBezTo>
                  <a:cubicBezTo>
                    <a:pt x="304" y="456"/>
                    <a:pt x="305" y="456"/>
                    <a:pt x="306" y="456"/>
                  </a:cubicBezTo>
                  <a:cubicBezTo>
                    <a:pt x="300" y="456"/>
                    <a:pt x="294" y="454"/>
                    <a:pt x="291" y="453"/>
                  </a:cubicBezTo>
                  <a:cubicBezTo>
                    <a:pt x="289" y="452"/>
                    <a:pt x="289" y="452"/>
                    <a:pt x="292" y="453"/>
                  </a:cubicBezTo>
                  <a:cubicBezTo>
                    <a:pt x="290" y="453"/>
                    <a:pt x="288" y="452"/>
                    <a:pt x="287" y="451"/>
                  </a:cubicBezTo>
                  <a:cubicBezTo>
                    <a:pt x="285" y="450"/>
                    <a:pt x="283" y="448"/>
                    <a:pt x="283" y="446"/>
                  </a:cubicBezTo>
                  <a:cubicBezTo>
                    <a:pt x="283" y="442"/>
                    <a:pt x="285" y="438"/>
                    <a:pt x="287" y="435"/>
                  </a:cubicBezTo>
                  <a:cubicBezTo>
                    <a:pt x="285" y="437"/>
                    <a:pt x="286" y="435"/>
                    <a:pt x="288" y="434"/>
                  </a:cubicBezTo>
                  <a:cubicBezTo>
                    <a:pt x="290" y="432"/>
                    <a:pt x="292" y="431"/>
                    <a:pt x="290" y="432"/>
                  </a:cubicBezTo>
                  <a:cubicBezTo>
                    <a:pt x="287" y="434"/>
                    <a:pt x="285" y="437"/>
                    <a:pt x="286" y="435"/>
                  </a:cubicBezTo>
                  <a:cubicBezTo>
                    <a:pt x="288" y="433"/>
                    <a:pt x="286" y="435"/>
                    <a:pt x="287" y="434"/>
                  </a:cubicBezTo>
                  <a:cubicBezTo>
                    <a:pt x="289" y="432"/>
                    <a:pt x="291" y="431"/>
                    <a:pt x="293" y="429"/>
                  </a:cubicBezTo>
                  <a:cubicBezTo>
                    <a:pt x="287" y="433"/>
                    <a:pt x="292" y="431"/>
                    <a:pt x="291" y="432"/>
                  </a:cubicBezTo>
                  <a:cubicBezTo>
                    <a:pt x="295" y="429"/>
                    <a:pt x="291" y="432"/>
                    <a:pt x="296" y="430"/>
                  </a:cubicBezTo>
                  <a:cubicBezTo>
                    <a:pt x="299" y="428"/>
                    <a:pt x="304" y="427"/>
                    <a:pt x="309" y="426"/>
                  </a:cubicBezTo>
                  <a:cubicBezTo>
                    <a:pt x="308" y="427"/>
                    <a:pt x="308" y="427"/>
                    <a:pt x="308" y="427"/>
                  </a:cubicBezTo>
                  <a:cubicBezTo>
                    <a:pt x="308" y="425"/>
                    <a:pt x="308" y="425"/>
                    <a:pt x="308" y="425"/>
                  </a:cubicBezTo>
                  <a:cubicBezTo>
                    <a:pt x="307" y="419"/>
                    <a:pt x="306" y="409"/>
                    <a:pt x="305" y="403"/>
                  </a:cubicBezTo>
                  <a:cubicBezTo>
                    <a:pt x="305" y="400"/>
                    <a:pt x="305" y="402"/>
                    <a:pt x="305" y="399"/>
                  </a:cubicBezTo>
                  <a:cubicBezTo>
                    <a:pt x="305" y="395"/>
                    <a:pt x="305" y="401"/>
                    <a:pt x="305" y="396"/>
                  </a:cubicBezTo>
                  <a:cubicBezTo>
                    <a:pt x="305" y="396"/>
                    <a:pt x="305" y="396"/>
                    <a:pt x="305" y="396"/>
                  </a:cubicBezTo>
                  <a:cubicBezTo>
                    <a:pt x="304" y="395"/>
                    <a:pt x="304" y="386"/>
                    <a:pt x="303" y="384"/>
                  </a:cubicBezTo>
                  <a:cubicBezTo>
                    <a:pt x="304" y="386"/>
                    <a:pt x="304" y="386"/>
                    <a:pt x="304" y="386"/>
                  </a:cubicBezTo>
                  <a:cubicBezTo>
                    <a:pt x="304" y="385"/>
                    <a:pt x="303" y="384"/>
                    <a:pt x="303" y="383"/>
                  </a:cubicBezTo>
                  <a:cubicBezTo>
                    <a:pt x="303" y="383"/>
                    <a:pt x="303" y="382"/>
                    <a:pt x="304" y="383"/>
                  </a:cubicBezTo>
                  <a:cubicBezTo>
                    <a:pt x="304" y="380"/>
                    <a:pt x="303" y="376"/>
                    <a:pt x="302" y="372"/>
                  </a:cubicBezTo>
                  <a:cubicBezTo>
                    <a:pt x="302" y="375"/>
                    <a:pt x="302" y="375"/>
                    <a:pt x="302" y="375"/>
                  </a:cubicBezTo>
                  <a:cubicBezTo>
                    <a:pt x="301" y="368"/>
                    <a:pt x="301" y="364"/>
                    <a:pt x="300" y="357"/>
                  </a:cubicBezTo>
                  <a:cubicBezTo>
                    <a:pt x="301" y="357"/>
                    <a:pt x="301" y="357"/>
                    <a:pt x="301" y="357"/>
                  </a:cubicBezTo>
                  <a:cubicBezTo>
                    <a:pt x="300" y="354"/>
                    <a:pt x="300" y="354"/>
                    <a:pt x="300" y="354"/>
                  </a:cubicBezTo>
                  <a:cubicBezTo>
                    <a:pt x="300" y="355"/>
                    <a:pt x="300" y="351"/>
                    <a:pt x="300" y="349"/>
                  </a:cubicBezTo>
                  <a:cubicBezTo>
                    <a:pt x="301" y="359"/>
                    <a:pt x="301" y="359"/>
                    <a:pt x="301" y="359"/>
                  </a:cubicBezTo>
                  <a:cubicBezTo>
                    <a:pt x="302" y="362"/>
                    <a:pt x="301" y="356"/>
                    <a:pt x="301" y="358"/>
                  </a:cubicBezTo>
                  <a:cubicBezTo>
                    <a:pt x="301" y="359"/>
                    <a:pt x="301" y="365"/>
                    <a:pt x="302" y="366"/>
                  </a:cubicBezTo>
                  <a:cubicBezTo>
                    <a:pt x="302" y="364"/>
                    <a:pt x="301" y="364"/>
                    <a:pt x="301" y="362"/>
                  </a:cubicBezTo>
                  <a:cubicBezTo>
                    <a:pt x="301" y="361"/>
                    <a:pt x="302" y="365"/>
                    <a:pt x="302" y="366"/>
                  </a:cubicBezTo>
                  <a:cubicBezTo>
                    <a:pt x="302" y="365"/>
                    <a:pt x="302" y="363"/>
                    <a:pt x="302" y="363"/>
                  </a:cubicBezTo>
                  <a:cubicBezTo>
                    <a:pt x="302" y="365"/>
                    <a:pt x="303" y="368"/>
                    <a:pt x="303" y="372"/>
                  </a:cubicBezTo>
                  <a:cubicBezTo>
                    <a:pt x="303" y="369"/>
                    <a:pt x="303" y="373"/>
                    <a:pt x="303" y="372"/>
                  </a:cubicBezTo>
                  <a:cubicBezTo>
                    <a:pt x="303" y="372"/>
                    <a:pt x="304" y="376"/>
                    <a:pt x="304" y="381"/>
                  </a:cubicBezTo>
                  <a:cubicBezTo>
                    <a:pt x="304" y="384"/>
                    <a:pt x="305" y="390"/>
                    <a:pt x="306" y="395"/>
                  </a:cubicBezTo>
                  <a:cubicBezTo>
                    <a:pt x="305" y="393"/>
                    <a:pt x="305" y="390"/>
                    <a:pt x="304" y="387"/>
                  </a:cubicBezTo>
                  <a:cubicBezTo>
                    <a:pt x="304" y="390"/>
                    <a:pt x="305" y="391"/>
                    <a:pt x="305" y="394"/>
                  </a:cubicBezTo>
                  <a:cubicBezTo>
                    <a:pt x="305" y="396"/>
                    <a:pt x="306" y="397"/>
                    <a:pt x="307" y="401"/>
                  </a:cubicBezTo>
                  <a:cubicBezTo>
                    <a:pt x="306" y="402"/>
                    <a:pt x="306" y="402"/>
                    <a:pt x="306" y="402"/>
                  </a:cubicBezTo>
                  <a:cubicBezTo>
                    <a:pt x="307" y="406"/>
                    <a:pt x="307" y="406"/>
                    <a:pt x="308" y="411"/>
                  </a:cubicBezTo>
                  <a:cubicBezTo>
                    <a:pt x="310" y="427"/>
                    <a:pt x="310" y="427"/>
                    <a:pt x="310" y="427"/>
                  </a:cubicBezTo>
                  <a:cubicBezTo>
                    <a:pt x="310" y="428"/>
                    <a:pt x="310" y="428"/>
                    <a:pt x="310" y="428"/>
                  </a:cubicBezTo>
                  <a:cubicBezTo>
                    <a:pt x="309" y="428"/>
                    <a:pt x="309" y="428"/>
                    <a:pt x="309" y="428"/>
                  </a:cubicBezTo>
                  <a:cubicBezTo>
                    <a:pt x="306" y="428"/>
                    <a:pt x="303" y="429"/>
                    <a:pt x="300" y="429"/>
                  </a:cubicBezTo>
                  <a:cubicBezTo>
                    <a:pt x="300" y="429"/>
                    <a:pt x="300" y="429"/>
                    <a:pt x="300" y="429"/>
                  </a:cubicBezTo>
                  <a:cubicBezTo>
                    <a:pt x="298" y="430"/>
                    <a:pt x="295" y="431"/>
                    <a:pt x="292" y="433"/>
                  </a:cubicBezTo>
                  <a:cubicBezTo>
                    <a:pt x="290" y="435"/>
                    <a:pt x="287" y="437"/>
                    <a:pt x="286" y="439"/>
                  </a:cubicBezTo>
                  <a:cubicBezTo>
                    <a:pt x="285" y="441"/>
                    <a:pt x="285" y="443"/>
                    <a:pt x="285" y="445"/>
                  </a:cubicBezTo>
                  <a:cubicBezTo>
                    <a:pt x="285" y="447"/>
                    <a:pt x="287" y="449"/>
                    <a:pt x="288" y="450"/>
                  </a:cubicBezTo>
                  <a:cubicBezTo>
                    <a:pt x="292" y="452"/>
                    <a:pt x="295" y="453"/>
                    <a:pt x="298" y="453"/>
                  </a:cubicBezTo>
                  <a:cubicBezTo>
                    <a:pt x="305" y="455"/>
                    <a:pt x="312" y="455"/>
                    <a:pt x="319" y="455"/>
                  </a:cubicBezTo>
                  <a:cubicBezTo>
                    <a:pt x="327" y="455"/>
                    <a:pt x="334" y="455"/>
                    <a:pt x="342" y="454"/>
                  </a:cubicBezTo>
                  <a:cubicBezTo>
                    <a:pt x="339" y="455"/>
                    <a:pt x="339" y="455"/>
                    <a:pt x="339" y="455"/>
                  </a:cubicBezTo>
                  <a:cubicBezTo>
                    <a:pt x="342" y="454"/>
                    <a:pt x="341" y="455"/>
                    <a:pt x="344" y="454"/>
                  </a:cubicBezTo>
                  <a:cubicBezTo>
                    <a:pt x="341" y="454"/>
                    <a:pt x="348" y="453"/>
                    <a:pt x="350" y="453"/>
                  </a:cubicBezTo>
                  <a:cubicBezTo>
                    <a:pt x="353" y="452"/>
                    <a:pt x="357" y="451"/>
                    <a:pt x="360" y="450"/>
                  </a:cubicBezTo>
                  <a:cubicBezTo>
                    <a:pt x="364" y="448"/>
                    <a:pt x="367" y="446"/>
                    <a:pt x="368" y="443"/>
                  </a:cubicBezTo>
                  <a:cubicBezTo>
                    <a:pt x="369" y="443"/>
                    <a:pt x="369" y="443"/>
                    <a:pt x="369" y="443"/>
                  </a:cubicBezTo>
                  <a:cubicBezTo>
                    <a:pt x="369" y="441"/>
                    <a:pt x="369" y="437"/>
                    <a:pt x="370" y="433"/>
                  </a:cubicBezTo>
                  <a:cubicBezTo>
                    <a:pt x="370" y="430"/>
                    <a:pt x="370" y="426"/>
                    <a:pt x="370" y="422"/>
                  </a:cubicBezTo>
                  <a:cubicBezTo>
                    <a:pt x="370" y="421"/>
                    <a:pt x="370" y="420"/>
                    <a:pt x="370" y="417"/>
                  </a:cubicBezTo>
                  <a:cubicBezTo>
                    <a:pt x="370" y="413"/>
                    <a:pt x="370" y="411"/>
                    <a:pt x="370" y="404"/>
                  </a:cubicBezTo>
                  <a:cubicBezTo>
                    <a:pt x="369" y="388"/>
                    <a:pt x="369" y="388"/>
                    <a:pt x="369" y="388"/>
                  </a:cubicBezTo>
                  <a:cubicBezTo>
                    <a:pt x="368" y="370"/>
                    <a:pt x="368" y="353"/>
                    <a:pt x="366" y="335"/>
                  </a:cubicBezTo>
                  <a:cubicBezTo>
                    <a:pt x="367" y="333"/>
                    <a:pt x="367" y="333"/>
                    <a:pt x="367" y="333"/>
                  </a:cubicBezTo>
                  <a:cubicBezTo>
                    <a:pt x="366" y="325"/>
                    <a:pt x="366" y="325"/>
                    <a:pt x="366" y="325"/>
                  </a:cubicBezTo>
                  <a:cubicBezTo>
                    <a:pt x="366" y="323"/>
                    <a:pt x="366" y="323"/>
                    <a:pt x="366" y="323"/>
                  </a:cubicBezTo>
                  <a:cubicBezTo>
                    <a:pt x="367" y="323"/>
                    <a:pt x="367" y="323"/>
                    <a:pt x="367" y="323"/>
                  </a:cubicBezTo>
                  <a:cubicBezTo>
                    <a:pt x="383" y="321"/>
                    <a:pt x="400" y="319"/>
                    <a:pt x="412" y="317"/>
                  </a:cubicBezTo>
                  <a:cubicBezTo>
                    <a:pt x="411" y="318"/>
                    <a:pt x="411" y="318"/>
                    <a:pt x="411" y="318"/>
                  </a:cubicBezTo>
                  <a:cubicBezTo>
                    <a:pt x="416" y="318"/>
                    <a:pt x="422" y="317"/>
                    <a:pt x="420" y="316"/>
                  </a:cubicBezTo>
                  <a:cubicBezTo>
                    <a:pt x="425" y="316"/>
                    <a:pt x="432" y="315"/>
                    <a:pt x="435" y="315"/>
                  </a:cubicBezTo>
                  <a:cubicBezTo>
                    <a:pt x="440" y="314"/>
                    <a:pt x="441" y="314"/>
                    <a:pt x="445" y="313"/>
                  </a:cubicBezTo>
                  <a:cubicBezTo>
                    <a:pt x="453" y="312"/>
                    <a:pt x="453" y="312"/>
                    <a:pt x="453" y="312"/>
                  </a:cubicBezTo>
                  <a:cubicBezTo>
                    <a:pt x="455" y="312"/>
                    <a:pt x="455" y="312"/>
                    <a:pt x="455" y="312"/>
                  </a:cubicBezTo>
                  <a:cubicBezTo>
                    <a:pt x="455" y="314"/>
                    <a:pt x="455" y="314"/>
                    <a:pt x="455" y="314"/>
                  </a:cubicBezTo>
                  <a:cubicBezTo>
                    <a:pt x="455" y="328"/>
                    <a:pt x="455" y="328"/>
                    <a:pt x="455" y="328"/>
                  </a:cubicBezTo>
                  <a:cubicBezTo>
                    <a:pt x="455" y="326"/>
                    <a:pt x="455" y="326"/>
                    <a:pt x="455" y="326"/>
                  </a:cubicBezTo>
                  <a:cubicBezTo>
                    <a:pt x="455" y="325"/>
                    <a:pt x="455" y="324"/>
                    <a:pt x="455" y="327"/>
                  </a:cubicBezTo>
                  <a:cubicBezTo>
                    <a:pt x="455" y="330"/>
                    <a:pt x="455" y="339"/>
                    <a:pt x="455" y="336"/>
                  </a:cubicBezTo>
                  <a:cubicBezTo>
                    <a:pt x="455" y="345"/>
                    <a:pt x="455" y="358"/>
                    <a:pt x="455" y="368"/>
                  </a:cubicBezTo>
                  <a:cubicBezTo>
                    <a:pt x="455" y="367"/>
                    <a:pt x="455" y="369"/>
                    <a:pt x="455" y="370"/>
                  </a:cubicBezTo>
                  <a:cubicBezTo>
                    <a:pt x="455" y="379"/>
                    <a:pt x="454" y="388"/>
                    <a:pt x="455" y="394"/>
                  </a:cubicBezTo>
                  <a:cubicBezTo>
                    <a:pt x="455" y="396"/>
                    <a:pt x="454" y="392"/>
                    <a:pt x="454" y="396"/>
                  </a:cubicBezTo>
                  <a:cubicBezTo>
                    <a:pt x="454" y="398"/>
                    <a:pt x="455" y="396"/>
                    <a:pt x="455" y="398"/>
                  </a:cubicBezTo>
                  <a:cubicBezTo>
                    <a:pt x="455" y="403"/>
                    <a:pt x="455" y="408"/>
                    <a:pt x="454" y="413"/>
                  </a:cubicBezTo>
                  <a:cubicBezTo>
                    <a:pt x="454" y="415"/>
                    <a:pt x="454" y="415"/>
                    <a:pt x="454" y="415"/>
                  </a:cubicBezTo>
                  <a:cubicBezTo>
                    <a:pt x="453" y="415"/>
                    <a:pt x="453" y="415"/>
                    <a:pt x="453" y="415"/>
                  </a:cubicBezTo>
                  <a:cubicBezTo>
                    <a:pt x="448" y="416"/>
                    <a:pt x="444" y="417"/>
                    <a:pt x="440" y="418"/>
                  </a:cubicBezTo>
                  <a:cubicBezTo>
                    <a:pt x="436" y="419"/>
                    <a:pt x="433" y="421"/>
                    <a:pt x="431" y="424"/>
                  </a:cubicBezTo>
                  <a:cubicBezTo>
                    <a:pt x="429" y="426"/>
                    <a:pt x="429" y="428"/>
                    <a:pt x="430" y="429"/>
                  </a:cubicBezTo>
                  <a:cubicBezTo>
                    <a:pt x="432" y="431"/>
                    <a:pt x="434" y="433"/>
                    <a:pt x="436" y="434"/>
                  </a:cubicBezTo>
                  <a:cubicBezTo>
                    <a:pt x="441" y="436"/>
                    <a:pt x="446" y="437"/>
                    <a:pt x="452" y="438"/>
                  </a:cubicBezTo>
                  <a:cubicBezTo>
                    <a:pt x="463" y="439"/>
                    <a:pt x="474" y="439"/>
                    <a:pt x="484" y="437"/>
                  </a:cubicBezTo>
                  <a:cubicBezTo>
                    <a:pt x="484" y="437"/>
                    <a:pt x="484" y="437"/>
                    <a:pt x="484" y="437"/>
                  </a:cubicBezTo>
                  <a:cubicBezTo>
                    <a:pt x="487" y="436"/>
                    <a:pt x="491" y="435"/>
                    <a:pt x="494" y="433"/>
                  </a:cubicBezTo>
                  <a:cubicBezTo>
                    <a:pt x="498" y="431"/>
                    <a:pt x="501" y="429"/>
                    <a:pt x="502" y="427"/>
                  </a:cubicBezTo>
                  <a:cubicBezTo>
                    <a:pt x="503" y="427"/>
                    <a:pt x="504" y="425"/>
                    <a:pt x="504" y="425"/>
                  </a:cubicBezTo>
                  <a:cubicBezTo>
                    <a:pt x="505" y="424"/>
                    <a:pt x="505" y="423"/>
                    <a:pt x="505" y="423"/>
                  </a:cubicBezTo>
                  <a:cubicBezTo>
                    <a:pt x="507" y="419"/>
                    <a:pt x="509" y="409"/>
                    <a:pt x="509" y="401"/>
                  </a:cubicBezTo>
                  <a:cubicBezTo>
                    <a:pt x="509" y="401"/>
                    <a:pt x="509" y="402"/>
                    <a:pt x="509" y="403"/>
                  </a:cubicBezTo>
                  <a:cubicBezTo>
                    <a:pt x="510" y="394"/>
                    <a:pt x="510" y="387"/>
                    <a:pt x="511" y="378"/>
                  </a:cubicBezTo>
                  <a:cubicBezTo>
                    <a:pt x="511" y="379"/>
                    <a:pt x="511" y="381"/>
                    <a:pt x="511" y="381"/>
                  </a:cubicBezTo>
                  <a:cubicBezTo>
                    <a:pt x="511" y="378"/>
                    <a:pt x="510" y="373"/>
                    <a:pt x="511" y="371"/>
                  </a:cubicBezTo>
                  <a:cubicBezTo>
                    <a:pt x="511" y="369"/>
                    <a:pt x="511" y="370"/>
                    <a:pt x="511" y="371"/>
                  </a:cubicBezTo>
                  <a:cubicBezTo>
                    <a:pt x="512" y="352"/>
                    <a:pt x="512" y="332"/>
                    <a:pt x="512" y="312"/>
                  </a:cubicBezTo>
                  <a:cubicBezTo>
                    <a:pt x="512" y="297"/>
                    <a:pt x="512" y="311"/>
                    <a:pt x="512" y="299"/>
                  </a:cubicBezTo>
                  <a:cubicBezTo>
                    <a:pt x="513" y="299"/>
                    <a:pt x="512" y="299"/>
                    <a:pt x="512" y="299"/>
                  </a:cubicBezTo>
                  <a:cubicBezTo>
                    <a:pt x="512" y="294"/>
                    <a:pt x="513" y="292"/>
                    <a:pt x="513" y="289"/>
                  </a:cubicBezTo>
                  <a:cubicBezTo>
                    <a:pt x="513" y="290"/>
                    <a:pt x="513" y="287"/>
                    <a:pt x="513" y="287"/>
                  </a:cubicBezTo>
                  <a:cubicBezTo>
                    <a:pt x="513" y="278"/>
                    <a:pt x="514" y="276"/>
                    <a:pt x="514" y="269"/>
                  </a:cubicBezTo>
                  <a:cubicBezTo>
                    <a:pt x="514" y="270"/>
                    <a:pt x="514" y="270"/>
                    <a:pt x="514" y="270"/>
                  </a:cubicBezTo>
                  <a:cubicBezTo>
                    <a:pt x="514" y="262"/>
                    <a:pt x="515" y="252"/>
                    <a:pt x="514" y="246"/>
                  </a:cubicBezTo>
                  <a:cubicBezTo>
                    <a:pt x="516" y="198"/>
                    <a:pt x="516" y="198"/>
                    <a:pt x="516" y="198"/>
                  </a:cubicBezTo>
                  <a:cubicBezTo>
                    <a:pt x="516" y="196"/>
                    <a:pt x="516" y="196"/>
                    <a:pt x="516" y="196"/>
                  </a:cubicBezTo>
                  <a:cubicBezTo>
                    <a:pt x="518" y="195"/>
                    <a:pt x="518" y="195"/>
                    <a:pt x="518" y="195"/>
                  </a:cubicBezTo>
                  <a:cubicBezTo>
                    <a:pt x="531" y="192"/>
                    <a:pt x="544" y="187"/>
                    <a:pt x="555" y="180"/>
                  </a:cubicBezTo>
                  <a:cubicBezTo>
                    <a:pt x="567" y="173"/>
                    <a:pt x="578" y="165"/>
                    <a:pt x="585" y="154"/>
                  </a:cubicBezTo>
                  <a:cubicBezTo>
                    <a:pt x="591" y="146"/>
                    <a:pt x="595" y="136"/>
                    <a:pt x="595" y="126"/>
                  </a:cubicBezTo>
                  <a:cubicBezTo>
                    <a:pt x="595" y="116"/>
                    <a:pt x="593" y="105"/>
                    <a:pt x="589" y="96"/>
                  </a:cubicBezTo>
                  <a:cubicBezTo>
                    <a:pt x="584" y="87"/>
                    <a:pt x="579" y="77"/>
                    <a:pt x="572" y="71"/>
                  </a:cubicBezTo>
                  <a:cubicBezTo>
                    <a:pt x="568" y="67"/>
                    <a:pt x="564" y="64"/>
                    <a:pt x="559" y="63"/>
                  </a:cubicBezTo>
                  <a:cubicBezTo>
                    <a:pt x="555" y="62"/>
                    <a:pt x="549" y="62"/>
                    <a:pt x="545" y="63"/>
                  </a:cubicBezTo>
                  <a:cubicBezTo>
                    <a:pt x="545" y="59"/>
                    <a:pt x="545" y="59"/>
                    <a:pt x="545" y="59"/>
                  </a:cubicBezTo>
                  <a:cubicBezTo>
                    <a:pt x="546" y="59"/>
                    <a:pt x="546" y="59"/>
                    <a:pt x="546" y="59"/>
                  </a:cubicBezTo>
                  <a:cubicBezTo>
                    <a:pt x="551" y="62"/>
                    <a:pt x="553" y="63"/>
                    <a:pt x="556" y="65"/>
                  </a:cubicBezTo>
                  <a:cubicBezTo>
                    <a:pt x="558" y="66"/>
                    <a:pt x="561" y="68"/>
                    <a:pt x="566" y="71"/>
                  </a:cubicBezTo>
                  <a:cubicBezTo>
                    <a:pt x="565" y="71"/>
                    <a:pt x="565" y="71"/>
                    <a:pt x="565" y="71"/>
                  </a:cubicBezTo>
                  <a:cubicBezTo>
                    <a:pt x="566" y="71"/>
                    <a:pt x="571" y="77"/>
                    <a:pt x="572" y="77"/>
                  </a:cubicBezTo>
                  <a:cubicBezTo>
                    <a:pt x="578" y="84"/>
                    <a:pt x="582" y="91"/>
                    <a:pt x="584" y="99"/>
                  </a:cubicBezTo>
                  <a:cubicBezTo>
                    <a:pt x="586" y="107"/>
                    <a:pt x="586" y="115"/>
                    <a:pt x="586" y="123"/>
                  </a:cubicBezTo>
                  <a:cubicBezTo>
                    <a:pt x="586" y="121"/>
                    <a:pt x="586" y="119"/>
                    <a:pt x="585" y="123"/>
                  </a:cubicBezTo>
                  <a:cubicBezTo>
                    <a:pt x="585" y="124"/>
                    <a:pt x="585" y="125"/>
                    <a:pt x="585" y="126"/>
                  </a:cubicBezTo>
                  <a:cubicBezTo>
                    <a:pt x="585" y="126"/>
                    <a:pt x="585" y="126"/>
                    <a:pt x="585" y="126"/>
                  </a:cubicBezTo>
                  <a:cubicBezTo>
                    <a:pt x="585" y="129"/>
                    <a:pt x="585" y="131"/>
                    <a:pt x="585" y="129"/>
                  </a:cubicBezTo>
                  <a:cubicBezTo>
                    <a:pt x="584" y="137"/>
                    <a:pt x="581" y="144"/>
                    <a:pt x="577" y="151"/>
                  </a:cubicBezTo>
                  <a:cubicBezTo>
                    <a:pt x="573" y="157"/>
                    <a:pt x="567" y="163"/>
                    <a:pt x="561" y="167"/>
                  </a:cubicBezTo>
                  <a:cubicBezTo>
                    <a:pt x="547" y="176"/>
                    <a:pt x="532" y="179"/>
                    <a:pt x="517" y="181"/>
                  </a:cubicBezTo>
                  <a:cubicBezTo>
                    <a:pt x="517" y="181"/>
                    <a:pt x="517" y="181"/>
                    <a:pt x="517" y="181"/>
                  </a:cubicBezTo>
                  <a:cubicBezTo>
                    <a:pt x="517" y="181"/>
                    <a:pt x="517" y="181"/>
                    <a:pt x="517" y="181"/>
                  </a:cubicBezTo>
                  <a:cubicBezTo>
                    <a:pt x="483" y="181"/>
                    <a:pt x="483" y="181"/>
                    <a:pt x="483" y="181"/>
                  </a:cubicBezTo>
                  <a:cubicBezTo>
                    <a:pt x="474" y="181"/>
                    <a:pt x="460" y="182"/>
                    <a:pt x="449" y="182"/>
                  </a:cubicBezTo>
                  <a:cubicBezTo>
                    <a:pt x="418" y="182"/>
                    <a:pt x="390" y="182"/>
                    <a:pt x="358" y="183"/>
                  </a:cubicBezTo>
                  <a:cubicBezTo>
                    <a:pt x="358" y="183"/>
                    <a:pt x="362" y="182"/>
                    <a:pt x="375" y="181"/>
                  </a:cubicBezTo>
                  <a:close/>
                  <a:moveTo>
                    <a:pt x="213" y="369"/>
                  </a:moveTo>
                  <a:cubicBezTo>
                    <a:pt x="213" y="371"/>
                    <a:pt x="213" y="369"/>
                    <a:pt x="213" y="370"/>
                  </a:cubicBezTo>
                  <a:cubicBezTo>
                    <a:pt x="213" y="370"/>
                    <a:pt x="213" y="370"/>
                    <a:pt x="213" y="369"/>
                  </a:cubicBezTo>
                  <a:close/>
                  <a:moveTo>
                    <a:pt x="271" y="332"/>
                  </a:moveTo>
                  <a:cubicBezTo>
                    <a:pt x="271" y="338"/>
                    <a:pt x="271" y="343"/>
                    <a:pt x="271" y="348"/>
                  </a:cubicBezTo>
                  <a:cubicBezTo>
                    <a:pt x="271" y="350"/>
                    <a:pt x="271" y="353"/>
                    <a:pt x="271" y="355"/>
                  </a:cubicBezTo>
                  <a:cubicBezTo>
                    <a:pt x="271" y="362"/>
                    <a:pt x="270" y="370"/>
                    <a:pt x="271" y="377"/>
                  </a:cubicBezTo>
                  <a:cubicBezTo>
                    <a:pt x="271" y="377"/>
                    <a:pt x="271" y="377"/>
                    <a:pt x="271" y="378"/>
                  </a:cubicBezTo>
                  <a:cubicBezTo>
                    <a:pt x="271" y="378"/>
                    <a:pt x="271" y="378"/>
                    <a:pt x="271" y="378"/>
                  </a:cubicBezTo>
                  <a:cubicBezTo>
                    <a:pt x="271" y="378"/>
                    <a:pt x="271" y="378"/>
                    <a:pt x="271" y="378"/>
                  </a:cubicBezTo>
                  <a:cubicBezTo>
                    <a:pt x="271" y="379"/>
                    <a:pt x="271" y="379"/>
                    <a:pt x="271" y="378"/>
                  </a:cubicBezTo>
                  <a:cubicBezTo>
                    <a:pt x="271" y="381"/>
                    <a:pt x="271" y="384"/>
                    <a:pt x="271" y="387"/>
                  </a:cubicBezTo>
                  <a:cubicBezTo>
                    <a:pt x="271" y="387"/>
                    <a:pt x="271" y="388"/>
                    <a:pt x="271" y="388"/>
                  </a:cubicBezTo>
                  <a:cubicBezTo>
                    <a:pt x="271" y="389"/>
                    <a:pt x="271" y="388"/>
                    <a:pt x="271" y="388"/>
                  </a:cubicBezTo>
                  <a:cubicBezTo>
                    <a:pt x="271" y="390"/>
                    <a:pt x="271" y="391"/>
                    <a:pt x="271" y="392"/>
                  </a:cubicBezTo>
                  <a:cubicBezTo>
                    <a:pt x="270" y="400"/>
                    <a:pt x="270" y="408"/>
                    <a:pt x="269" y="416"/>
                  </a:cubicBezTo>
                  <a:cubicBezTo>
                    <a:pt x="269" y="418"/>
                    <a:pt x="269" y="420"/>
                    <a:pt x="268" y="421"/>
                  </a:cubicBezTo>
                  <a:cubicBezTo>
                    <a:pt x="268" y="422"/>
                    <a:pt x="268" y="423"/>
                    <a:pt x="268" y="424"/>
                  </a:cubicBezTo>
                  <a:cubicBezTo>
                    <a:pt x="268" y="425"/>
                    <a:pt x="268" y="426"/>
                    <a:pt x="267" y="426"/>
                  </a:cubicBezTo>
                  <a:cubicBezTo>
                    <a:pt x="266" y="429"/>
                    <a:pt x="263" y="431"/>
                    <a:pt x="259" y="433"/>
                  </a:cubicBezTo>
                  <a:cubicBezTo>
                    <a:pt x="258" y="434"/>
                    <a:pt x="256" y="434"/>
                    <a:pt x="255" y="435"/>
                  </a:cubicBezTo>
                  <a:cubicBezTo>
                    <a:pt x="255" y="434"/>
                    <a:pt x="255" y="434"/>
                    <a:pt x="255" y="434"/>
                  </a:cubicBezTo>
                  <a:cubicBezTo>
                    <a:pt x="254" y="435"/>
                    <a:pt x="254" y="435"/>
                    <a:pt x="252" y="435"/>
                  </a:cubicBezTo>
                  <a:cubicBezTo>
                    <a:pt x="252" y="435"/>
                    <a:pt x="252" y="435"/>
                    <a:pt x="252" y="435"/>
                  </a:cubicBezTo>
                  <a:cubicBezTo>
                    <a:pt x="251" y="436"/>
                    <a:pt x="251" y="435"/>
                    <a:pt x="250" y="435"/>
                  </a:cubicBezTo>
                  <a:cubicBezTo>
                    <a:pt x="250" y="435"/>
                    <a:pt x="250" y="436"/>
                    <a:pt x="250" y="435"/>
                  </a:cubicBezTo>
                  <a:cubicBezTo>
                    <a:pt x="248" y="436"/>
                    <a:pt x="250" y="435"/>
                    <a:pt x="248" y="435"/>
                  </a:cubicBezTo>
                  <a:cubicBezTo>
                    <a:pt x="244" y="436"/>
                    <a:pt x="241" y="437"/>
                    <a:pt x="237" y="437"/>
                  </a:cubicBezTo>
                  <a:cubicBezTo>
                    <a:pt x="237" y="437"/>
                    <a:pt x="237" y="437"/>
                    <a:pt x="237" y="437"/>
                  </a:cubicBezTo>
                  <a:cubicBezTo>
                    <a:pt x="237" y="436"/>
                    <a:pt x="236" y="437"/>
                    <a:pt x="235" y="437"/>
                  </a:cubicBezTo>
                  <a:cubicBezTo>
                    <a:pt x="235" y="437"/>
                    <a:pt x="236" y="437"/>
                    <a:pt x="236" y="437"/>
                  </a:cubicBezTo>
                  <a:cubicBezTo>
                    <a:pt x="234" y="436"/>
                    <a:pt x="233" y="437"/>
                    <a:pt x="231" y="437"/>
                  </a:cubicBezTo>
                  <a:cubicBezTo>
                    <a:pt x="232" y="437"/>
                    <a:pt x="232" y="437"/>
                    <a:pt x="232" y="437"/>
                  </a:cubicBezTo>
                  <a:cubicBezTo>
                    <a:pt x="230" y="437"/>
                    <a:pt x="228" y="436"/>
                    <a:pt x="227" y="437"/>
                  </a:cubicBezTo>
                  <a:cubicBezTo>
                    <a:pt x="228" y="436"/>
                    <a:pt x="227" y="436"/>
                    <a:pt x="226" y="436"/>
                  </a:cubicBezTo>
                  <a:cubicBezTo>
                    <a:pt x="225" y="437"/>
                    <a:pt x="224" y="436"/>
                    <a:pt x="222" y="436"/>
                  </a:cubicBezTo>
                  <a:cubicBezTo>
                    <a:pt x="222" y="436"/>
                    <a:pt x="222" y="436"/>
                    <a:pt x="222" y="436"/>
                  </a:cubicBezTo>
                  <a:cubicBezTo>
                    <a:pt x="219" y="436"/>
                    <a:pt x="214" y="436"/>
                    <a:pt x="210" y="435"/>
                  </a:cubicBezTo>
                  <a:cubicBezTo>
                    <a:pt x="208" y="435"/>
                    <a:pt x="206" y="434"/>
                    <a:pt x="203" y="434"/>
                  </a:cubicBezTo>
                  <a:cubicBezTo>
                    <a:pt x="203" y="434"/>
                    <a:pt x="203" y="434"/>
                    <a:pt x="203" y="434"/>
                  </a:cubicBezTo>
                  <a:cubicBezTo>
                    <a:pt x="202" y="434"/>
                    <a:pt x="203" y="434"/>
                    <a:pt x="203" y="434"/>
                  </a:cubicBezTo>
                  <a:cubicBezTo>
                    <a:pt x="201" y="434"/>
                    <a:pt x="200" y="433"/>
                    <a:pt x="199" y="432"/>
                  </a:cubicBezTo>
                  <a:cubicBezTo>
                    <a:pt x="198" y="433"/>
                    <a:pt x="198" y="432"/>
                    <a:pt x="198" y="433"/>
                  </a:cubicBezTo>
                  <a:cubicBezTo>
                    <a:pt x="197" y="432"/>
                    <a:pt x="194" y="432"/>
                    <a:pt x="193" y="430"/>
                  </a:cubicBezTo>
                  <a:cubicBezTo>
                    <a:pt x="193" y="431"/>
                    <a:pt x="192" y="430"/>
                    <a:pt x="191" y="430"/>
                  </a:cubicBezTo>
                  <a:cubicBezTo>
                    <a:pt x="191" y="430"/>
                    <a:pt x="191" y="430"/>
                    <a:pt x="191" y="430"/>
                  </a:cubicBezTo>
                  <a:cubicBezTo>
                    <a:pt x="192" y="430"/>
                    <a:pt x="192" y="430"/>
                    <a:pt x="192" y="430"/>
                  </a:cubicBezTo>
                  <a:cubicBezTo>
                    <a:pt x="190" y="429"/>
                    <a:pt x="190" y="429"/>
                    <a:pt x="189" y="428"/>
                  </a:cubicBezTo>
                  <a:cubicBezTo>
                    <a:pt x="189" y="428"/>
                    <a:pt x="188" y="428"/>
                    <a:pt x="188" y="427"/>
                  </a:cubicBezTo>
                  <a:cubicBezTo>
                    <a:pt x="188" y="427"/>
                    <a:pt x="188" y="427"/>
                    <a:pt x="188" y="426"/>
                  </a:cubicBezTo>
                  <a:cubicBezTo>
                    <a:pt x="188" y="426"/>
                    <a:pt x="188" y="426"/>
                    <a:pt x="188" y="426"/>
                  </a:cubicBezTo>
                  <a:cubicBezTo>
                    <a:pt x="188" y="426"/>
                    <a:pt x="188" y="426"/>
                    <a:pt x="188" y="426"/>
                  </a:cubicBezTo>
                  <a:cubicBezTo>
                    <a:pt x="188" y="426"/>
                    <a:pt x="188" y="426"/>
                    <a:pt x="188" y="426"/>
                  </a:cubicBezTo>
                  <a:cubicBezTo>
                    <a:pt x="188" y="426"/>
                    <a:pt x="188" y="426"/>
                    <a:pt x="188" y="426"/>
                  </a:cubicBezTo>
                  <a:cubicBezTo>
                    <a:pt x="188" y="426"/>
                    <a:pt x="188" y="426"/>
                    <a:pt x="188" y="425"/>
                  </a:cubicBezTo>
                  <a:cubicBezTo>
                    <a:pt x="188" y="425"/>
                    <a:pt x="188" y="425"/>
                    <a:pt x="188" y="424"/>
                  </a:cubicBezTo>
                  <a:cubicBezTo>
                    <a:pt x="189" y="424"/>
                    <a:pt x="189" y="424"/>
                    <a:pt x="189" y="424"/>
                  </a:cubicBezTo>
                  <a:cubicBezTo>
                    <a:pt x="189" y="422"/>
                    <a:pt x="193" y="420"/>
                    <a:pt x="195" y="418"/>
                  </a:cubicBezTo>
                  <a:cubicBezTo>
                    <a:pt x="195" y="419"/>
                    <a:pt x="195" y="419"/>
                    <a:pt x="195" y="419"/>
                  </a:cubicBezTo>
                  <a:cubicBezTo>
                    <a:pt x="198" y="417"/>
                    <a:pt x="201" y="416"/>
                    <a:pt x="204" y="414"/>
                  </a:cubicBezTo>
                  <a:cubicBezTo>
                    <a:pt x="205" y="414"/>
                    <a:pt x="206" y="414"/>
                    <a:pt x="207" y="414"/>
                  </a:cubicBezTo>
                  <a:cubicBezTo>
                    <a:pt x="208" y="413"/>
                    <a:pt x="208" y="413"/>
                    <a:pt x="209" y="412"/>
                  </a:cubicBezTo>
                  <a:cubicBezTo>
                    <a:pt x="209" y="412"/>
                    <a:pt x="210" y="412"/>
                    <a:pt x="210" y="412"/>
                  </a:cubicBezTo>
                  <a:cubicBezTo>
                    <a:pt x="211" y="412"/>
                    <a:pt x="212" y="412"/>
                    <a:pt x="213" y="412"/>
                  </a:cubicBezTo>
                  <a:cubicBezTo>
                    <a:pt x="214" y="412"/>
                    <a:pt x="214" y="412"/>
                    <a:pt x="214" y="412"/>
                  </a:cubicBezTo>
                  <a:cubicBezTo>
                    <a:pt x="214" y="411"/>
                    <a:pt x="214" y="411"/>
                    <a:pt x="214" y="411"/>
                  </a:cubicBezTo>
                  <a:cubicBezTo>
                    <a:pt x="214" y="410"/>
                    <a:pt x="214" y="410"/>
                    <a:pt x="213" y="409"/>
                  </a:cubicBezTo>
                  <a:cubicBezTo>
                    <a:pt x="214" y="409"/>
                    <a:pt x="214" y="409"/>
                    <a:pt x="214" y="409"/>
                  </a:cubicBezTo>
                  <a:cubicBezTo>
                    <a:pt x="213" y="408"/>
                    <a:pt x="213" y="407"/>
                    <a:pt x="213" y="405"/>
                  </a:cubicBezTo>
                  <a:cubicBezTo>
                    <a:pt x="213" y="405"/>
                    <a:pt x="213" y="404"/>
                    <a:pt x="213" y="404"/>
                  </a:cubicBezTo>
                  <a:cubicBezTo>
                    <a:pt x="213" y="404"/>
                    <a:pt x="213" y="404"/>
                    <a:pt x="213" y="403"/>
                  </a:cubicBezTo>
                  <a:cubicBezTo>
                    <a:pt x="213" y="404"/>
                    <a:pt x="213" y="404"/>
                    <a:pt x="213" y="404"/>
                  </a:cubicBezTo>
                  <a:cubicBezTo>
                    <a:pt x="213" y="401"/>
                    <a:pt x="213" y="398"/>
                    <a:pt x="213" y="396"/>
                  </a:cubicBezTo>
                  <a:cubicBezTo>
                    <a:pt x="213" y="395"/>
                    <a:pt x="213" y="393"/>
                    <a:pt x="213" y="391"/>
                  </a:cubicBezTo>
                  <a:cubicBezTo>
                    <a:pt x="213" y="390"/>
                    <a:pt x="213" y="389"/>
                    <a:pt x="213" y="388"/>
                  </a:cubicBezTo>
                  <a:cubicBezTo>
                    <a:pt x="213" y="388"/>
                    <a:pt x="213" y="388"/>
                    <a:pt x="213" y="388"/>
                  </a:cubicBezTo>
                  <a:cubicBezTo>
                    <a:pt x="213" y="387"/>
                    <a:pt x="213" y="385"/>
                    <a:pt x="213" y="383"/>
                  </a:cubicBezTo>
                  <a:cubicBezTo>
                    <a:pt x="213" y="382"/>
                    <a:pt x="213" y="382"/>
                    <a:pt x="213" y="382"/>
                  </a:cubicBezTo>
                  <a:cubicBezTo>
                    <a:pt x="213" y="382"/>
                    <a:pt x="213" y="382"/>
                    <a:pt x="213" y="382"/>
                  </a:cubicBezTo>
                  <a:cubicBezTo>
                    <a:pt x="213" y="381"/>
                    <a:pt x="213" y="381"/>
                    <a:pt x="212" y="380"/>
                  </a:cubicBezTo>
                  <a:cubicBezTo>
                    <a:pt x="212" y="380"/>
                    <a:pt x="212" y="380"/>
                    <a:pt x="212" y="379"/>
                  </a:cubicBezTo>
                  <a:cubicBezTo>
                    <a:pt x="213" y="380"/>
                    <a:pt x="213" y="380"/>
                    <a:pt x="213" y="380"/>
                  </a:cubicBezTo>
                  <a:cubicBezTo>
                    <a:pt x="213" y="379"/>
                    <a:pt x="213" y="378"/>
                    <a:pt x="213" y="378"/>
                  </a:cubicBezTo>
                  <a:cubicBezTo>
                    <a:pt x="213" y="377"/>
                    <a:pt x="213" y="376"/>
                    <a:pt x="213" y="376"/>
                  </a:cubicBezTo>
                  <a:cubicBezTo>
                    <a:pt x="213" y="376"/>
                    <a:pt x="213" y="376"/>
                    <a:pt x="213" y="376"/>
                  </a:cubicBezTo>
                  <a:cubicBezTo>
                    <a:pt x="213" y="375"/>
                    <a:pt x="213" y="375"/>
                    <a:pt x="213" y="375"/>
                  </a:cubicBezTo>
                  <a:cubicBezTo>
                    <a:pt x="213" y="375"/>
                    <a:pt x="213" y="375"/>
                    <a:pt x="213" y="375"/>
                  </a:cubicBezTo>
                  <a:cubicBezTo>
                    <a:pt x="213" y="375"/>
                    <a:pt x="213" y="374"/>
                    <a:pt x="212" y="374"/>
                  </a:cubicBezTo>
                  <a:cubicBezTo>
                    <a:pt x="212" y="375"/>
                    <a:pt x="212" y="375"/>
                    <a:pt x="212" y="375"/>
                  </a:cubicBezTo>
                  <a:cubicBezTo>
                    <a:pt x="212" y="375"/>
                    <a:pt x="212" y="374"/>
                    <a:pt x="212" y="374"/>
                  </a:cubicBezTo>
                  <a:cubicBezTo>
                    <a:pt x="212" y="373"/>
                    <a:pt x="213" y="374"/>
                    <a:pt x="213" y="374"/>
                  </a:cubicBezTo>
                  <a:cubicBezTo>
                    <a:pt x="212" y="372"/>
                    <a:pt x="212" y="372"/>
                    <a:pt x="212" y="372"/>
                  </a:cubicBezTo>
                  <a:cubicBezTo>
                    <a:pt x="212" y="372"/>
                    <a:pt x="212" y="373"/>
                    <a:pt x="212" y="373"/>
                  </a:cubicBezTo>
                  <a:cubicBezTo>
                    <a:pt x="212" y="373"/>
                    <a:pt x="212" y="373"/>
                    <a:pt x="212" y="373"/>
                  </a:cubicBezTo>
                  <a:cubicBezTo>
                    <a:pt x="212" y="373"/>
                    <a:pt x="212" y="373"/>
                    <a:pt x="212" y="373"/>
                  </a:cubicBezTo>
                  <a:cubicBezTo>
                    <a:pt x="212" y="375"/>
                    <a:pt x="212" y="375"/>
                    <a:pt x="212" y="377"/>
                  </a:cubicBezTo>
                  <a:cubicBezTo>
                    <a:pt x="212" y="376"/>
                    <a:pt x="212" y="376"/>
                    <a:pt x="212" y="376"/>
                  </a:cubicBezTo>
                  <a:cubicBezTo>
                    <a:pt x="212" y="377"/>
                    <a:pt x="213" y="378"/>
                    <a:pt x="212" y="378"/>
                  </a:cubicBezTo>
                  <a:cubicBezTo>
                    <a:pt x="212" y="378"/>
                    <a:pt x="212" y="378"/>
                    <a:pt x="212" y="378"/>
                  </a:cubicBezTo>
                  <a:cubicBezTo>
                    <a:pt x="212" y="378"/>
                    <a:pt x="212" y="379"/>
                    <a:pt x="212" y="379"/>
                  </a:cubicBezTo>
                  <a:cubicBezTo>
                    <a:pt x="211" y="378"/>
                    <a:pt x="211" y="378"/>
                    <a:pt x="211" y="378"/>
                  </a:cubicBezTo>
                  <a:cubicBezTo>
                    <a:pt x="212" y="379"/>
                    <a:pt x="212" y="380"/>
                    <a:pt x="212" y="381"/>
                  </a:cubicBezTo>
                  <a:cubicBezTo>
                    <a:pt x="212" y="381"/>
                    <a:pt x="212" y="381"/>
                    <a:pt x="212" y="381"/>
                  </a:cubicBezTo>
                  <a:cubicBezTo>
                    <a:pt x="212" y="382"/>
                    <a:pt x="212" y="380"/>
                    <a:pt x="212" y="381"/>
                  </a:cubicBezTo>
                  <a:cubicBezTo>
                    <a:pt x="212" y="382"/>
                    <a:pt x="211" y="381"/>
                    <a:pt x="211" y="382"/>
                  </a:cubicBezTo>
                  <a:cubicBezTo>
                    <a:pt x="211" y="383"/>
                    <a:pt x="212" y="385"/>
                    <a:pt x="211" y="386"/>
                  </a:cubicBezTo>
                  <a:cubicBezTo>
                    <a:pt x="211" y="387"/>
                    <a:pt x="212" y="388"/>
                    <a:pt x="212" y="389"/>
                  </a:cubicBezTo>
                  <a:cubicBezTo>
                    <a:pt x="212" y="390"/>
                    <a:pt x="211" y="389"/>
                    <a:pt x="211" y="390"/>
                  </a:cubicBezTo>
                  <a:cubicBezTo>
                    <a:pt x="211" y="389"/>
                    <a:pt x="211" y="390"/>
                    <a:pt x="211" y="389"/>
                  </a:cubicBezTo>
                  <a:cubicBezTo>
                    <a:pt x="211" y="390"/>
                    <a:pt x="210" y="390"/>
                    <a:pt x="211" y="390"/>
                  </a:cubicBezTo>
                  <a:cubicBezTo>
                    <a:pt x="210" y="391"/>
                    <a:pt x="210" y="390"/>
                    <a:pt x="210" y="391"/>
                  </a:cubicBezTo>
                  <a:cubicBezTo>
                    <a:pt x="210" y="391"/>
                    <a:pt x="211" y="390"/>
                    <a:pt x="211" y="390"/>
                  </a:cubicBezTo>
                  <a:cubicBezTo>
                    <a:pt x="211" y="389"/>
                    <a:pt x="211" y="391"/>
                    <a:pt x="211" y="391"/>
                  </a:cubicBezTo>
                  <a:cubicBezTo>
                    <a:pt x="211" y="392"/>
                    <a:pt x="211" y="393"/>
                    <a:pt x="211" y="395"/>
                  </a:cubicBezTo>
                  <a:cubicBezTo>
                    <a:pt x="211" y="394"/>
                    <a:pt x="211" y="394"/>
                    <a:pt x="211" y="394"/>
                  </a:cubicBezTo>
                  <a:cubicBezTo>
                    <a:pt x="211" y="395"/>
                    <a:pt x="211" y="396"/>
                    <a:pt x="211" y="397"/>
                  </a:cubicBezTo>
                  <a:cubicBezTo>
                    <a:pt x="212" y="397"/>
                    <a:pt x="212" y="397"/>
                    <a:pt x="212" y="397"/>
                  </a:cubicBezTo>
                  <a:cubicBezTo>
                    <a:pt x="212" y="397"/>
                    <a:pt x="212" y="397"/>
                    <a:pt x="212" y="398"/>
                  </a:cubicBezTo>
                  <a:cubicBezTo>
                    <a:pt x="212" y="398"/>
                    <a:pt x="211" y="398"/>
                    <a:pt x="211" y="399"/>
                  </a:cubicBezTo>
                  <a:cubicBezTo>
                    <a:pt x="211" y="398"/>
                    <a:pt x="211" y="397"/>
                    <a:pt x="211" y="397"/>
                  </a:cubicBezTo>
                  <a:cubicBezTo>
                    <a:pt x="210" y="397"/>
                    <a:pt x="210" y="395"/>
                    <a:pt x="211" y="395"/>
                  </a:cubicBezTo>
                  <a:cubicBezTo>
                    <a:pt x="210" y="394"/>
                    <a:pt x="211" y="395"/>
                    <a:pt x="210" y="395"/>
                  </a:cubicBezTo>
                  <a:cubicBezTo>
                    <a:pt x="210" y="396"/>
                    <a:pt x="210" y="396"/>
                    <a:pt x="210" y="398"/>
                  </a:cubicBezTo>
                  <a:cubicBezTo>
                    <a:pt x="211" y="398"/>
                    <a:pt x="211" y="397"/>
                    <a:pt x="211" y="398"/>
                  </a:cubicBezTo>
                  <a:cubicBezTo>
                    <a:pt x="211" y="399"/>
                    <a:pt x="211" y="399"/>
                    <a:pt x="211" y="400"/>
                  </a:cubicBezTo>
                  <a:cubicBezTo>
                    <a:pt x="210" y="399"/>
                    <a:pt x="210" y="399"/>
                    <a:pt x="210" y="399"/>
                  </a:cubicBezTo>
                  <a:cubicBezTo>
                    <a:pt x="210" y="400"/>
                    <a:pt x="211" y="400"/>
                    <a:pt x="211" y="401"/>
                  </a:cubicBezTo>
                  <a:cubicBezTo>
                    <a:pt x="210" y="401"/>
                    <a:pt x="210" y="399"/>
                    <a:pt x="210" y="399"/>
                  </a:cubicBezTo>
                  <a:cubicBezTo>
                    <a:pt x="210" y="400"/>
                    <a:pt x="210" y="400"/>
                    <a:pt x="210" y="400"/>
                  </a:cubicBezTo>
                  <a:cubicBezTo>
                    <a:pt x="210" y="401"/>
                    <a:pt x="210" y="400"/>
                    <a:pt x="210" y="401"/>
                  </a:cubicBezTo>
                  <a:cubicBezTo>
                    <a:pt x="210" y="401"/>
                    <a:pt x="210" y="401"/>
                    <a:pt x="210" y="401"/>
                  </a:cubicBezTo>
                  <a:cubicBezTo>
                    <a:pt x="210" y="402"/>
                    <a:pt x="210" y="402"/>
                    <a:pt x="210" y="402"/>
                  </a:cubicBezTo>
                  <a:cubicBezTo>
                    <a:pt x="210" y="402"/>
                    <a:pt x="211" y="402"/>
                    <a:pt x="210" y="401"/>
                  </a:cubicBezTo>
                  <a:cubicBezTo>
                    <a:pt x="211" y="402"/>
                    <a:pt x="211" y="402"/>
                    <a:pt x="211" y="403"/>
                  </a:cubicBezTo>
                  <a:cubicBezTo>
                    <a:pt x="211" y="403"/>
                    <a:pt x="211" y="402"/>
                    <a:pt x="211" y="402"/>
                  </a:cubicBezTo>
                  <a:cubicBezTo>
                    <a:pt x="211" y="402"/>
                    <a:pt x="211" y="403"/>
                    <a:pt x="211" y="403"/>
                  </a:cubicBezTo>
                  <a:cubicBezTo>
                    <a:pt x="211" y="404"/>
                    <a:pt x="211" y="404"/>
                    <a:pt x="211" y="404"/>
                  </a:cubicBezTo>
                  <a:cubicBezTo>
                    <a:pt x="211" y="404"/>
                    <a:pt x="211" y="403"/>
                    <a:pt x="211" y="403"/>
                  </a:cubicBezTo>
                  <a:cubicBezTo>
                    <a:pt x="210" y="402"/>
                    <a:pt x="210" y="404"/>
                    <a:pt x="210" y="403"/>
                  </a:cubicBezTo>
                  <a:cubicBezTo>
                    <a:pt x="210" y="404"/>
                    <a:pt x="210" y="404"/>
                    <a:pt x="210" y="405"/>
                  </a:cubicBezTo>
                  <a:cubicBezTo>
                    <a:pt x="210" y="404"/>
                    <a:pt x="211" y="404"/>
                    <a:pt x="211" y="404"/>
                  </a:cubicBezTo>
                  <a:cubicBezTo>
                    <a:pt x="211" y="406"/>
                    <a:pt x="210" y="405"/>
                    <a:pt x="210" y="406"/>
                  </a:cubicBezTo>
                  <a:cubicBezTo>
                    <a:pt x="211" y="406"/>
                    <a:pt x="211" y="408"/>
                    <a:pt x="212" y="407"/>
                  </a:cubicBezTo>
                  <a:cubicBezTo>
                    <a:pt x="212" y="408"/>
                    <a:pt x="212" y="408"/>
                    <a:pt x="212" y="408"/>
                  </a:cubicBezTo>
                  <a:cubicBezTo>
                    <a:pt x="211" y="408"/>
                    <a:pt x="211" y="409"/>
                    <a:pt x="211" y="408"/>
                  </a:cubicBezTo>
                  <a:cubicBezTo>
                    <a:pt x="211" y="409"/>
                    <a:pt x="211" y="409"/>
                    <a:pt x="211" y="409"/>
                  </a:cubicBezTo>
                  <a:cubicBezTo>
                    <a:pt x="211" y="408"/>
                    <a:pt x="211" y="408"/>
                    <a:pt x="211" y="408"/>
                  </a:cubicBezTo>
                  <a:cubicBezTo>
                    <a:pt x="210" y="409"/>
                    <a:pt x="210" y="409"/>
                    <a:pt x="210" y="410"/>
                  </a:cubicBezTo>
                  <a:cubicBezTo>
                    <a:pt x="210" y="410"/>
                    <a:pt x="210" y="410"/>
                    <a:pt x="210" y="410"/>
                  </a:cubicBezTo>
                  <a:cubicBezTo>
                    <a:pt x="210" y="410"/>
                    <a:pt x="210" y="410"/>
                    <a:pt x="210" y="411"/>
                  </a:cubicBezTo>
                  <a:cubicBezTo>
                    <a:pt x="212" y="408"/>
                    <a:pt x="212" y="408"/>
                    <a:pt x="212" y="408"/>
                  </a:cubicBezTo>
                  <a:cubicBezTo>
                    <a:pt x="212" y="408"/>
                    <a:pt x="212" y="408"/>
                    <a:pt x="211" y="408"/>
                  </a:cubicBezTo>
                  <a:cubicBezTo>
                    <a:pt x="212" y="408"/>
                    <a:pt x="212" y="409"/>
                    <a:pt x="211" y="409"/>
                  </a:cubicBezTo>
                  <a:cubicBezTo>
                    <a:pt x="210" y="409"/>
                    <a:pt x="210" y="409"/>
                    <a:pt x="210" y="409"/>
                  </a:cubicBezTo>
                  <a:cubicBezTo>
                    <a:pt x="210" y="409"/>
                    <a:pt x="210" y="409"/>
                    <a:pt x="210" y="409"/>
                  </a:cubicBezTo>
                  <a:cubicBezTo>
                    <a:pt x="210" y="409"/>
                    <a:pt x="210" y="409"/>
                    <a:pt x="210" y="409"/>
                  </a:cubicBezTo>
                  <a:cubicBezTo>
                    <a:pt x="210" y="409"/>
                    <a:pt x="209" y="409"/>
                    <a:pt x="209" y="410"/>
                  </a:cubicBezTo>
                  <a:cubicBezTo>
                    <a:pt x="209" y="410"/>
                    <a:pt x="208" y="410"/>
                    <a:pt x="208" y="410"/>
                  </a:cubicBezTo>
                  <a:cubicBezTo>
                    <a:pt x="209" y="409"/>
                    <a:pt x="209" y="409"/>
                    <a:pt x="209" y="409"/>
                  </a:cubicBezTo>
                  <a:cubicBezTo>
                    <a:pt x="208" y="410"/>
                    <a:pt x="209" y="409"/>
                    <a:pt x="208" y="409"/>
                  </a:cubicBezTo>
                  <a:cubicBezTo>
                    <a:pt x="208" y="410"/>
                    <a:pt x="208" y="410"/>
                    <a:pt x="208" y="410"/>
                  </a:cubicBezTo>
                  <a:cubicBezTo>
                    <a:pt x="207" y="410"/>
                    <a:pt x="207" y="410"/>
                    <a:pt x="207" y="409"/>
                  </a:cubicBezTo>
                  <a:cubicBezTo>
                    <a:pt x="207" y="410"/>
                    <a:pt x="207" y="410"/>
                    <a:pt x="206" y="410"/>
                  </a:cubicBezTo>
                  <a:cubicBezTo>
                    <a:pt x="206" y="410"/>
                    <a:pt x="206" y="410"/>
                    <a:pt x="206" y="410"/>
                  </a:cubicBezTo>
                  <a:cubicBezTo>
                    <a:pt x="206" y="410"/>
                    <a:pt x="206" y="411"/>
                    <a:pt x="205" y="410"/>
                  </a:cubicBezTo>
                  <a:cubicBezTo>
                    <a:pt x="206" y="411"/>
                    <a:pt x="206" y="410"/>
                    <a:pt x="206" y="410"/>
                  </a:cubicBezTo>
                  <a:cubicBezTo>
                    <a:pt x="207" y="410"/>
                    <a:pt x="206" y="411"/>
                    <a:pt x="206" y="411"/>
                  </a:cubicBezTo>
                  <a:cubicBezTo>
                    <a:pt x="205" y="410"/>
                    <a:pt x="205" y="411"/>
                    <a:pt x="204" y="411"/>
                  </a:cubicBezTo>
                  <a:cubicBezTo>
                    <a:pt x="204" y="411"/>
                    <a:pt x="203" y="411"/>
                    <a:pt x="203" y="411"/>
                  </a:cubicBezTo>
                  <a:cubicBezTo>
                    <a:pt x="203" y="412"/>
                    <a:pt x="203" y="412"/>
                    <a:pt x="203" y="412"/>
                  </a:cubicBezTo>
                  <a:cubicBezTo>
                    <a:pt x="203" y="411"/>
                    <a:pt x="202" y="412"/>
                    <a:pt x="202" y="412"/>
                  </a:cubicBezTo>
                  <a:cubicBezTo>
                    <a:pt x="202" y="412"/>
                    <a:pt x="202" y="412"/>
                    <a:pt x="201" y="412"/>
                  </a:cubicBezTo>
                  <a:cubicBezTo>
                    <a:pt x="202" y="412"/>
                    <a:pt x="201" y="412"/>
                    <a:pt x="201" y="413"/>
                  </a:cubicBezTo>
                  <a:cubicBezTo>
                    <a:pt x="200" y="413"/>
                    <a:pt x="201" y="412"/>
                    <a:pt x="201" y="412"/>
                  </a:cubicBezTo>
                  <a:cubicBezTo>
                    <a:pt x="200" y="412"/>
                    <a:pt x="199" y="412"/>
                    <a:pt x="199" y="413"/>
                  </a:cubicBezTo>
                  <a:cubicBezTo>
                    <a:pt x="200" y="412"/>
                    <a:pt x="199" y="413"/>
                    <a:pt x="199" y="413"/>
                  </a:cubicBezTo>
                  <a:cubicBezTo>
                    <a:pt x="198" y="413"/>
                    <a:pt x="199" y="413"/>
                    <a:pt x="199" y="413"/>
                  </a:cubicBezTo>
                  <a:cubicBezTo>
                    <a:pt x="198" y="413"/>
                    <a:pt x="198" y="414"/>
                    <a:pt x="199" y="414"/>
                  </a:cubicBezTo>
                  <a:cubicBezTo>
                    <a:pt x="198" y="414"/>
                    <a:pt x="198" y="414"/>
                    <a:pt x="197" y="414"/>
                  </a:cubicBezTo>
                  <a:cubicBezTo>
                    <a:pt x="197" y="414"/>
                    <a:pt x="198" y="414"/>
                    <a:pt x="198" y="414"/>
                  </a:cubicBezTo>
                  <a:cubicBezTo>
                    <a:pt x="196" y="414"/>
                    <a:pt x="197" y="415"/>
                    <a:pt x="196" y="415"/>
                  </a:cubicBezTo>
                  <a:cubicBezTo>
                    <a:pt x="197" y="415"/>
                    <a:pt x="197" y="416"/>
                    <a:pt x="196" y="416"/>
                  </a:cubicBezTo>
                  <a:cubicBezTo>
                    <a:pt x="195" y="417"/>
                    <a:pt x="197" y="416"/>
                    <a:pt x="196" y="416"/>
                  </a:cubicBezTo>
                  <a:cubicBezTo>
                    <a:pt x="196" y="416"/>
                    <a:pt x="196" y="416"/>
                    <a:pt x="196" y="416"/>
                  </a:cubicBezTo>
                  <a:cubicBezTo>
                    <a:pt x="195" y="416"/>
                    <a:pt x="197" y="415"/>
                    <a:pt x="196" y="415"/>
                  </a:cubicBezTo>
                  <a:cubicBezTo>
                    <a:pt x="195" y="415"/>
                    <a:pt x="195" y="415"/>
                    <a:pt x="195" y="415"/>
                  </a:cubicBezTo>
                  <a:cubicBezTo>
                    <a:pt x="195" y="415"/>
                    <a:pt x="195" y="414"/>
                    <a:pt x="195" y="414"/>
                  </a:cubicBezTo>
                  <a:cubicBezTo>
                    <a:pt x="195" y="415"/>
                    <a:pt x="194" y="415"/>
                    <a:pt x="194" y="415"/>
                  </a:cubicBezTo>
                  <a:cubicBezTo>
                    <a:pt x="194" y="416"/>
                    <a:pt x="194" y="415"/>
                    <a:pt x="194" y="415"/>
                  </a:cubicBezTo>
                  <a:cubicBezTo>
                    <a:pt x="194" y="416"/>
                    <a:pt x="194" y="416"/>
                    <a:pt x="193" y="416"/>
                  </a:cubicBezTo>
                  <a:cubicBezTo>
                    <a:pt x="193" y="416"/>
                    <a:pt x="193" y="416"/>
                    <a:pt x="193" y="416"/>
                  </a:cubicBezTo>
                  <a:cubicBezTo>
                    <a:pt x="192" y="416"/>
                    <a:pt x="193" y="416"/>
                    <a:pt x="192" y="417"/>
                  </a:cubicBezTo>
                  <a:cubicBezTo>
                    <a:pt x="192" y="416"/>
                    <a:pt x="192" y="416"/>
                    <a:pt x="192" y="416"/>
                  </a:cubicBezTo>
                  <a:cubicBezTo>
                    <a:pt x="190" y="418"/>
                    <a:pt x="187" y="420"/>
                    <a:pt x="186" y="422"/>
                  </a:cubicBezTo>
                  <a:cubicBezTo>
                    <a:pt x="186" y="422"/>
                    <a:pt x="185" y="423"/>
                    <a:pt x="185" y="425"/>
                  </a:cubicBezTo>
                  <a:cubicBezTo>
                    <a:pt x="185" y="424"/>
                    <a:pt x="185" y="425"/>
                    <a:pt x="185" y="425"/>
                  </a:cubicBezTo>
                  <a:cubicBezTo>
                    <a:pt x="185" y="426"/>
                    <a:pt x="185" y="426"/>
                    <a:pt x="185" y="426"/>
                  </a:cubicBezTo>
                  <a:cubicBezTo>
                    <a:pt x="184" y="426"/>
                    <a:pt x="185" y="428"/>
                    <a:pt x="186" y="429"/>
                  </a:cubicBezTo>
                  <a:cubicBezTo>
                    <a:pt x="186" y="429"/>
                    <a:pt x="185" y="429"/>
                    <a:pt x="185" y="429"/>
                  </a:cubicBezTo>
                  <a:cubicBezTo>
                    <a:pt x="186" y="430"/>
                    <a:pt x="186" y="430"/>
                    <a:pt x="186" y="430"/>
                  </a:cubicBezTo>
                  <a:cubicBezTo>
                    <a:pt x="186" y="430"/>
                    <a:pt x="186" y="430"/>
                    <a:pt x="186" y="430"/>
                  </a:cubicBezTo>
                  <a:cubicBezTo>
                    <a:pt x="187" y="430"/>
                    <a:pt x="187" y="430"/>
                    <a:pt x="187" y="430"/>
                  </a:cubicBezTo>
                  <a:cubicBezTo>
                    <a:pt x="187" y="431"/>
                    <a:pt x="188" y="431"/>
                    <a:pt x="188" y="432"/>
                  </a:cubicBezTo>
                  <a:cubicBezTo>
                    <a:pt x="188" y="432"/>
                    <a:pt x="188" y="432"/>
                    <a:pt x="188" y="431"/>
                  </a:cubicBezTo>
                  <a:cubicBezTo>
                    <a:pt x="188" y="432"/>
                    <a:pt x="190" y="433"/>
                    <a:pt x="191" y="434"/>
                  </a:cubicBezTo>
                  <a:cubicBezTo>
                    <a:pt x="191" y="433"/>
                    <a:pt x="191" y="433"/>
                    <a:pt x="191" y="433"/>
                  </a:cubicBezTo>
                  <a:cubicBezTo>
                    <a:pt x="191" y="433"/>
                    <a:pt x="191" y="433"/>
                    <a:pt x="191" y="433"/>
                  </a:cubicBezTo>
                  <a:cubicBezTo>
                    <a:pt x="191" y="433"/>
                    <a:pt x="192" y="434"/>
                    <a:pt x="191" y="433"/>
                  </a:cubicBezTo>
                  <a:cubicBezTo>
                    <a:pt x="192" y="435"/>
                    <a:pt x="195" y="435"/>
                    <a:pt x="196" y="436"/>
                  </a:cubicBezTo>
                  <a:cubicBezTo>
                    <a:pt x="197" y="436"/>
                    <a:pt x="197" y="436"/>
                    <a:pt x="197" y="436"/>
                  </a:cubicBezTo>
                  <a:cubicBezTo>
                    <a:pt x="198" y="436"/>
                    <a:pt x="200" y="436"/>
                    <a:pt x="201" y="437"/>
                  </a:cubicBezTo>
                  <a:cubicBezTo>
                    <a:pt x="200" y="437"/>
                    <a:pt x="201" y="436"/>
                    <a:pt x="202" y="436"/>
                  </a:cubicBezTo>
                  <a:cubicBezTo>
                    <a:pt x="203" y="436"/>
                    <a:pt x="202" y="437"/>
                    <a:pt x="203" y="437"/>
                  </a:cubicBezTo>
                  <a:cubicBezTo>
                    <a:pt x="203" y="437"/>
                    <a:pt x="204" y="437"/>
                    <a:pt x="204" y="437"/>
                  </a:cubicBezTo>
                  <a:cubicBezTo>
                    <a:pt x="204" y="437"/>
                    <a:pt x="204" y="437"/>
                    <a:pt x="204" y="437"/>
                  </a:cubicBezTo>
                  <a:cubicBezTo>
                    <a:pt x="204" y="437"/>
                    <a:pt x="205" y="437"/>
                    <a:pt x="205" y="438"/>
                  </a:cubicBezTo>
                  <a:cubicBezTo>
                    <a:pt x="205" y="438"/>
                    <a:pt x="205" y="438"/>
                    <a:pt x="205" y="438"/>
                  </a:cubicBezTo>
                  <a:cubicBezTo>
                    <a:pt x="206" y="438"/>
                    <a:pt x="206" y="438"/>
                    <a:pt x="207" y="438"/>
                  </a:cubicBezTo>
                  <a:cubicBezTo>
                    <a:pt x="207" y="438"/>
                    <a:pt x="208" y="438"/>
                    <a:pt x="208" y="438"/>
                  </a:cubicBezTo>
                  <a:cubicBezTo>
                    <a:pt x="208" y="438"/>
                    <a:pt x="208" y="438"/>
                    <a:pt x="208" y="438"/>
                  </a:cubicBezTo>
                  <a:cubicBezTo>
                    <a:pt x="208" y="438"/>
                    <a:pt x="208" y="438"/>
                    <a:pt x="208" y="438"/>
                  </a:cubicBezTo>
                  <a:cubicBezTo>
                    <a:pt x="209" y="438"/>
                    <a:pt x="209" y="438"/>
                    <a:pt x="209" y="438"/>
                  </a:cubicBezTo>
                  <a:cubicBezTo>
                    <a:pt x="209" y="438"/>
                    <a:pt x="209" y="438"/>
                    <a:pt x="209" y="438"/>
                  </a:cubicBezTo>
                  <a:cubicBezTo>
                    <a:pt x="210" y="439"/>
                    <a:pt x="209" y="438"/>
                    <a:pt x="209" y="438"/>
                  </a:cubicBezTo>
                  <a:cubicBezTo>
                    <a:pt x="210" y="438"/>
                    <a:pt x="210" y="438"/>
                    <a:pt x="210" y="438"/>
                  </a:cubicBezTo>
                  <a:cubicBezTo>
                    <a:pt x="210" y="438"/>
                    <a:pt x="210" y="438"/>
                    <a:pt x="210" y="438"/>
                  </a:cubicBezTo>
                  <a:cubicBezTo>
                    <a:pt x="209" y="438"/>
                    <a:pt x="210" y="438"/>
                    <a:pt x="210" y="439"/>
                  </a:cubicBezTo>
                  <a:cubicBezTo>
                    <a:pt x="210" y="439"/>
                    <a:pt x="210" y="438"/>
                    <a:pt x="211" y="438"/>
                  </a:cubicBezTo>
                  <a:cubicBezTo>
                    <a:pt x="211" y="439"/>
                    <a:pt x="212" y="439"/>
                    <a:pt x="212" y="439"/>
                  </a:cubicBezTo>
                  <a:cubicBezTo>
                    <a:pt x="212" y="439"/>
                    <a:pt x="213" y="439"/>
                    <a:pt x="213" y="439"/>
                  </a:cubicBezTo>
                  <a:cubicBezTo>
                    <a:pt x="213" y="439"/>
                    <a:pt x="212" y="438"/>
                    <a:pt x="212" y="438"/>
                  </a:cubicBezTo>
                  <a:cubicBezTo>
                    <a:pt x="212" y="438"/>
                    <a:pt x="213" y="438"/>
                    <a:pt x="213" y="438"/>
                  </a:cubicBezTo>
                  <a:cubicBezTo>
                    <a:pt x="213" y="438"/>
                    <a:pt x="213" y="438"/>
                    <a:pt x="213" y="438"/>
                  </a:cubicBezTo>
                  <a:cubicBezTo>
                    <a:pt x="213" y="438"/>
                    <a:pt x="214" y="439"/>
                    <a:pt x="214" y="438"/>
                  </a:cubicBezTo>
                  <a:cubicBezTo>
                    <a:pt x="214" y="439"/>
                    <a:pt x="214" y="439"/>
                    <a:pt x="214" y="439"/>
                  </a:cubicBezTo>
                  <a:cubicBezTo>
                    <a:pt x="214" y="439"/>
                    <a:pt x="215" y="439"/>
                    <a:pt x="216" y="439"/>
                  </a:cubicBezTo>
                  <a:cubicBezTo>
                    <a:pt x="216" y="439"/>
                    <a:pt x="215" y="439"/>
                    <a:pt x="216" y="439"/>
                  </a:cubicBezTo>
                  <a:cubicBezTo>
                    <a:pt x="217" y="439"/>
                    <a:pt x="217" y="439"/>
                    <a:pt x="217" y="439"/>
                  </a:cubicBezTo>
                  <a:cubicBezTo>
                    <a:pt x="217" y="439"/>
                    <a:pt x="217" y="439"/>
                    <a:pt x="217" y="439"/>
                  </a:cubicBezTo>
                  <a:cubicBezTo>
                    <a:pt x="219" y="440"/>
                    <a:pt x="219" y="439"/>
                    <a:pt x="220" y="439"/>
                  </a:cubicBezTo>
                  <a:cubicBezTo>
                    <a:pt x="220" y="439"/>
                    <a:pt x="220" y="439"/>
                    <a:pt x="220" y="440"/>
                  </a:cubicBezTo>
                  <a:cubicBezTo>
                    <a:pt x="221" y="440"/>
                    <a:pt x="221" y="439"/>
                    <a:pt x="221" y="439"/>
                  </a:cubicBezTo>
                  <a:cubicBezTo>
                    <a:pt x="221" y="439"/>
                    <a:pt x="220" y="440"/>
                    <a:pt x="220" y="439"/>
                  </a:cubicBezTo>
                  <a:cubicBezTo>
                    <a:pt x="220" y="439"/>
                    <a:pt x="221" y="439"/>
                    <a:pt x="221" y="439"/>
                  </a:cubicBezTo>
                  <a:cubicBezTo>
                    <a:pt x="222" y="440"/>
                    <a:pt x="224" y="440"/>
                    <a:pt x="226" y="440"/>
                  </a:cubicBezTo>
                  <a:cubicBezTo>
                    <a:pt x="226" y="440"/>
                    <a:pt x="227" y="440"/>
                    <a:pt x="227" y="440"/>
                  </a:cubicBezTo>
                  <a:cubicBezTo>
                    <a:pt x="227" y="440"/>
                    <a:pt x="228" y="440"/>
                    <a:pt x="229" y="440"/>
                  </a:cubicBezTo>
                  <a:cubicBezTo>
                    <a:pt x="228" y="440"/>
                    <a:pt x="228" y="440"/>
                    <a:pt x="228" y="440"/>
                  </a:cubicBezTo>
                  <a:cubicBezTo>
                    <a:pt x="229" y="440"/>
                    <a:pt x="230" y="439"/>
                    <a:pt x="231" y="439"/>
                  </a:cubicBezTo>
                  <a:cubicBezTo>
                    <a:pt x="231" y="440"/>
                    <a:pt x="230" y="440"/>
                    <a:pt x="230" y="440"/>
                  </a:cubicBezTo>
                  <a:cubicBezTo>
                    <a:pt x="231" y="440"/>
                    <a:pt x="232" y="439"/>
                    <a:pt x="233" y="440"/>
                  </a:cubicBezTo>
                  <a:cubicBezTo>
                    <a:pt x="233" y="440"/>
                    <a:pt x="233" y="439"/>
                    <a:pt x="233" y="439"/>
                  </a:cubicBezTo>
                  <a:cubicBezTo>
                    <a:pt x="234" y="439"/>
                    <a:pt x="235" y="440"/>
                    <a:pt x="235" y="440"/>
                  </a:cubicBezTo>
                  <a:cubicBezTo>
                    <a:pt x="236" y="440"/>
                    <a:pt x="236" y="439"/>
                    <a:pt x="236" y="440"/>
                  </a:cubicBezTo>
                  <a:cubicBezTo>
                    <a:pt x="236" y="440"/>
                    <a:pt x="236" y="440"/>
                    <a:pt x="236" y="440"/>
                  </a:cubicBezTo>
                  <a:cubicBezTo>
                    <a:pt x="237" y="440"/>
                    <a:pt x="237" y="440"/>
                    <a:pt x="238" y="439"/>
                  </a:cubicBezTo>
                  <a:cubicBezTo>
                    <a:pt x="238" y="440"/>
                    <a:pt x="240" y="440"/>
                    <a:pt x="241" y="440"/>
                  </a:cubicBezTo>
                  <a:cubicBezTo>
                    <a:pt x="241" y="439"/>
                    <a:pt x="242" y="440"/>
                    <a:pt x="242" y="439"/>
                  </a:cubicBezTo>
                  <a:cubicBezTo>
                    <a:pt x="242" y="439"/>
                    <a:pt x="242" y="439"/>
                    <a:pt x="242" y="439"/>
                  </a:cubicBezTo>
                  <a:cubicBezTo>
                    <a:pt x="243" y="439"/>
                    <a:pt x="243" y="439"/>
                    <a:pt x="243" y="439"/>
                  </a:cubicBezTo>
                  <a:cubicBezTo>
                    <a:pt x="243" y="439"/>
                    <a:pt x="243" y="439"/>
                    <a:pt x="243" y="439"/>
                  </a:cubicBezTo>
                  <a:cubicBezTo>
                    <a:pt x="243" y="439"/>
                    <a:pt x="245" y="439"/>
                    <a:pt x="245" y="439"/>
                  </a:cubicBezTo>
                  <a:cubicBezTo>
                    <a:pt x="244" y="439"/>
                    <a:pt x="245" y="439"/>
                    <a:pt x="245" y="439"/>
                  </a:cubicBezTo>
                  <a:cubicBezTo>
                    <a:pt x="246" y="439"/>
                    <a:pt x="246" y="439"/>
                    <a:pt x="246" y="439"/>
                  </a:cubicBezTo>
                  <a:cubicBezTo>
                    <a:pt x="246" y="438"/>
                    <a:pt x="246" y="439"/>
                    <a:pt x="247" y="438"/>
                  </a:cubicBezTo>
                  <a:cubicBezTo>
                    <a:pt x="247" y="438"/>
                    <a:pt x="247" y="439"/>
                    <a:pt x="247" y="439"/>
                  </a:cubicBezTo>
                  <a:cubicBezTo>
                    <a:pt x="247" y="439"/>
                    <a:pt x="248" y="438"/>
                    <a:pt x="249" y="438"/>
                  </a:cubicBezTo>
                  <a:cubicBezTo>
                    <a:pt x="249" y="439"/>
                    <a:pt x="250" y="438"/>
                    <a:pt x="250" y="438"/>
                  </a:cubicBezTo>
                  <a:cubicBezTo>
                    <a:pt x="251" y="438"/>
                    <a:pt x="247" y="439"/>
                    <a:pt x="248" y="438"/>
                  </a:cubicBezTo>
                  <a:cubicBezTo>
                    <a:pt x="248" y="439"/>
                    <a:pt x="249" y="438"/>
                    <a:pt x="249" y="438"/>
                  </a:cubicBezTo>
                  <a:cubicBezTo>
                    <a:pt x="249" y="439"/>
                    <a:pt x="249" y="439"/>
                    <a:pt x="249" y="439"/>
                  </a:cubicBezTo>
                  <a:cubicBezTo>
                    <a:pt x="250" y="439"/>
                    <a:pt x="251" y="438"/>
                    <a:pt x="251" y="438"/>
                  </a:cubicBezTo>
                  <a:cubicBezTo>
                    <a:pt x="252" y="438"/>
                    <a:pt x="255" y="437"/>
                    <a:pt x="255" y="437"/>
                  </a:cubicBezTo>
                  <a:cubicBezTo>
                    <a:pt x="255" y="437"/>
                    <a:pt x="255" y="437"/>
                    <a:pt x="255" y="437"/>
                  </a:cubicBezTo>
                  <a:cubicBezTo>
                    <a:pt x="256" y="437"/>
                    <a:pt x="256" y="436"/>
                    <a:pt x="256" y="437"/>
                  </a:cubicBezTo>
                  <a:cubicBezTo>
                    <a:pt x="257" y="436"/>
                    <a:pt x="257" y="437"/>
                    <a:pt x="257" y="437"/>
                  </a:cubicBezTo>
                  <a:cubicBezTo>
                    <a:pt x="257" y="437"/>
                    <a:pt x="257" y="436"/>
                    <a:pt x="257" y="436"/>
                  </a:cubicBezTo>
                  <a:cubicBezTo>
                    <a:pt x="258" y="436"/>
                    <a:pt x="260" y="435"/>
                    <a:pt x="261" y="435"/>
                  </a:cubicBezTo>
                  <a:cubicBezTo>
                    <a:pt x="261" y="435"/>
                    <a:pt x="261" y="436"/>
                    <a:pt x="261" y="435"/>
                  </a:cubicBezTo>
                  <a:cubicBezTo>
                    <a:pt x="262" y="435"/>
                    <a:pt x="263" y="434"/>
                    <a:pt x="264" y="433"/>
                  </a:cubicBezTo>
                  <a:cubicBezTo>
                    <a:pt x="264" y="434"/>
                    <a:pt x="264" y="434"/>
                    <a:pt x="263" y="434"/>
                  </a:cubicBezTo>
                  <a:cubicBezTo>
                    <a:pt x="264" y="434"/>
                    <a:pt x="265" y="433"/>
                    <a:pt x="265" y="433"/>
                  </a:cubicBezTo>
                  <a:cubicBezTo>
                    <a:pt x="265" y="433"/>
                    <a:pt x="265" y="433"/>
                    <a:pt x="265" y="433"/>
                  </a:cubicBezTo>
                  <a:cubicBezTo>
                    <a:pt x="264" y="433"/>
                    <a:pt x="265" y="432"/>
                    <a:pt x="265" y="432"/>
                  </a:cubicBezTo>
                  <a:cubicBezTo>
                    <a:pt x="265" y="432"/>
                    <a:pt x="265" y="432"/>
                    <a:pt x="265" y="432"/>
                  </a:cubicBezTo>
                  <a:cubicBezTo>
                    <a:pt x="266" y="432"/>
                    <a:pt x="266" y="431"/>
                    <a:pt x="267" y="431"/>
                  </a:cubicBezTo>
                  <a:cubicBezTo>
                    <a:pt x="267" y="431"/>
                    <a:pt x="266" y="431"/>
                    <a:pt x="267" y="431"/>
                  </a:cubicBezTo>
                  <a:cubicBezTo>
                    <a:pt x="267" y="432"/>
                    <a:pt x="268" y="430"/>
                    <a:pt x="268" y="430"/>
                  </a:cubicBezTo>
                  <a:cubicBezTo>
                    <a:pt x="268" y="430"/>
                    <a:pt x="269" y="430"/>
                    <a:pt x="268" y="430"/>
                  </a:cubicBezTo>
                  <a:cubicBezTo>
                    <a:pt x="269" y="429"/>
                    <a:pt x="269" y="430"/>
                    <a:pt x="269" y="429"/>
                  </a:cubicBezTo>
                  <a:cubicBezTo>
                    <a:pt x="269" y="429"/>
                    <a:pt x="269" y="428"/>
                    <a:pt x="269" y="427"/>
                  </a:cubicBezTo>
                  <a:cubicBezTo>
                    <a:pt x="269" y="428"/>
                    <a:pt x="270" y="427"/>
                    <a:pt x="270" y="428"/>
                  </a:cubicBezTo>
                  <a:cubicBezTo>
                    <a:pt x="270" y="426"/>
                    <a:pt x="270" y="426"/>
                    <a:pt x="270" y="425"/>
                  </a:cubicBezTo>
                  <a:cubicBezTo>
                    <a:pt x="270" y="424"/>
                    <a:pt x="270" y="423"/>
                    <a:pt x="270" y="423"/>
                  </a:cubicBezTo>
                  <a:cubicBezTo>
                    <a:pt x="270" y="423"/>
                    <a:pt x="270" y="423"/>
                    <a:pt x="270" y="423"/>
                  </a:cubicBezTo>
                  <a:cubicBezTo>
                    <a:pt x="271" y="423"/>
                    <a:pt x="271" y="423"/>
                    <a:pt x="271" y="423"/>
                  </a:cubicBezTo>
                  <a:cubicBezTo>
                    <a:pt x="271" y="424"/>
                    <a:pt x="271" y="423"/>
                    <a:pt x="271" y="423"/>
                  </a:cubicBezTo>
                  <a:cubicBezTo>
                    <a:pt x="271" y="423"/>
                    <a:pt x="272" y="421"/>
                    <a:pt x="272" y="420"/>
                  </a:cubicBezTo>
                  <a:cubicBezTo>
                    <a:pt x="271" y="421"/>
                    <a:pt x="272" y="419"/>
                    <a:pt x="271" y="419"/>
                  </a:cubicBezTo>
                  <a:cubicBezTo>
                    <a:pt x="271" y="417"/>
                    <a:pt x="272" y="418"/>
                    <a:pt x="272" y="418"/>
                  </a:cubicBezTo>
                  <a:cubicBezTo>
                    <a:pt x="272" y="416"/>
                    <a:pt x="272" y="415"/>
                    <a:pt x="272" y="414"/>
                  </a:cubicBezTo>
                  <a:cubicBezTo>
                    <a:pt x="272" y="414"/>
                    <a:pt x="272" y="414"/>
                    <a:pt x="272" y="414"/>
                  </a:cubicBezTo>
                  <a:cubicBezTo>
                    <a:pt x="272" y="413"/>
                    <a:pt x="273" y="412"/>
                    <a:pt x="272" y="411"/>
                  </a:cubicBezTo>
                  <a:cubicBezTo>
                    <a:pt x="272" y="411"/>
                    <a:pt x="272" y="411"/>
                    <a:pt x="272" y="411"/>
                  </a:cubicBezTo>
                  <a:cubicBezTo>
                    <a:pt x="273" y="410"/>
                    <a:pt x="272" y="411"/>
                    <a:pt x="272" y="409"/>
                  </a:cubicBezTo>
                  <a:cubicBezTo>
                    <a:pt x="272" y="410"/>
                    <a:pt x="272" y="410"/>
                    <a:pt x="272" y="410"/>
                  </a:cubicBezTo>
                  <a:cubicBezTo>
                    <a:pt x="272" y="409"/>
                    <a:pt x="273" y="408"/>
                    <a:pt x="273" y="407"/>
                  </a:cubicBezTo>
                  <a:cubicBezTo>
                    <a:pt x="273" y="407"/>
                    <a:pt x="273" y="407"/>
                    <a:pt x="273" y="407"/>
                  </a:cubicBezTo>
                  <a:cubicBezTo>
                    <a:pt x="273" y="407"/>
                    <a:pt x="273" y="406"/>
                    <a:pt x="273" y="405"/>
                  </a:cubicBezTo>
                  <a:cubicBezTo>
                    <a:pt x="273" y="405"/>
                    <a:pt x="273" y="405"/>
                    <a:pt x="273" y="405"/>
                  </a:cubicBezTo>
                  <a:cubicBezTo>
                    <a:pt x="273" y="405"/>
                    <a:pt x="273" y="404"/>
                    <a:pt x="273" y="404"/>
                  </a:cubicBezTo>
                  <a:cubicBezTo>
                    <a:pt x="273" y="404"/>
                    <a:pt x="273" y="403"/>
                    <a:pt x="273" y="403"/>
                  </a:cubicBezTo>
                  <a:cubicBezTo>
                    <a:pt x="273" y="403"/>
                    <a:pt x="273" y="402"/>
                    <a:pt x="273" y="401"/>
                  </a:cubicBezTo>
                  <a:cubicBezTo>
                    <a:pt x="273" y="401"/>
                    <a:pt x="273" y="401"/>
                    <a:pt x="273" y="401"/>
                  </a:cubicBezTo>
                  <a:cubicBezTo>
                    <a:pt x="273" y="397"/>
                    <a:pt x="274" y="392"/>
                    <a:pt x="273" y="388"/>
                  </a:cubicBezTo>
                  <a:cubicBezTo>
                    <a:pt x="274" y="388"/>
                    <a:pt x="274" y="389"/>
                    <a:pt x="274" y="389"/>
                  </a:cubicBezTo>
                  <a:cubicBezTo>
                    <a:pt x="273" y="389"/>
                    <a:pt x="274" y="388"/>
                    <a:pt x="274" y="387"/>
                  </a:cubicBezTo>
                  <a:cubicBezTo>
                    <a:pt x="274" y="387"/>
                    <a:pt x="274" y="387"/>
                    <a:pt x="274" y="387"/>
                  </a:cubicBezTo>
                  <a:cubicBezTo>
                    <a:pt x="274" y="386"/>
                    <a:pt x="274" y="386"/>
                    <a:pt x="274" y="386"/>
                  </a:cubicBezTo>
                  <a:cubicBezTo>
                    <a:pt x="274" y="386"/>
                    <a:pt x="274" y="386"/>
                    <a:pt x="274" y="386"/>
                  </a:cubicBezTo>
                  <a:cubicBezTo>
                    <a:pt x="273" y="385"/>
                    <a:pt x="274" y="384"/>
                    <a:pt x="274" y="384"/>
                  </a:cubicBezTo>
                  <a:cubicBezTo>
                    <a:pt x="274" y="383"/>
                    <a:pt x="274" y="383"/>
                    <a:pt x="274" y="383"/>
                  </a:cubicBezTo>
                  <a:cubicBezTo>
                    <a:pt x="274" y="383"/>
                    <a:pt x="274" y="383"/>
                    <a:pt x="274" y="382"/>
                  </a:cubicBezTo>
                  <a:cubicBezTo>
                    <a:pt x="274" y="382"/>
                    <a:pt x="274" y="382"/>
                    <a:pt x="274" y="382"/>
                  </a:cubicBezTo>
                  <a:cubicBezTo>
                    <a:pt x="274" y="381"/>
                    <a:pt x="273" y="380"/>
                    <a:pt x="274" y="379"/>
                  </a:cubicBezTo>
                  <a:cubicBezTo>
                    <a:pt x="274" y="379"/>
                    <a:pt x="274" y="378"/>
                    <a:pt x="273" y="378"/>
                  </a:cubicBezTo>
                  <a:cubicBezTo>
                    <a:pt x="273" y="377"/>
                    <a:pt x="274" y="377"/>
                    <a:pt x="274" y="378"/>
                  </a:cubicBezTo>
                  <a:cubicBezTo>
                    <a:pt x="273" y="374"/>
                    <a:pt x="274" y="371"/>
                    <a:pt x="273" y="368"/>
                  </a:cubicBezTo>
                  <a:cubicBezTo>
                    <a:pt x="273" y="368"/>
                    <a:pt x="273" y="368"/>
                    <a:pt x="273" y="368"/>
                  </a:cubicBezTo>
                  <a:cubicBezTo>
                    <a:pt x="273" y="367"/>
                    <a:pt x="274" y="365"/>
                    <a:pt x="273" y="364"/>
                  </a:cubicBezTo>
                  <a:cubicBezTo>
                    <a:pt x="273" y="363"/>
                    <a:pt x="273" y="363"/>
                    <a:pt x="273" y="363"/>
                  </a:cubicBezTo>
                  <a:cubicBezTo>
                    <a:pt x="273" y="363"/>
                    <a:pt x="273" y="363"/>
                    <a:pt x="273" y="362"/>
                  </a:cubicBezTo>
                  <a:cubicBezTo>
                    <a:pt x="273" y="362"/>
                    <a:pt x="273" y="361"/>
                    <a:pt x="273" y="361"/>
                  </a:cubicBezTo>
                  <a:cubicBezTo>
                    <a:pt x="273" y="360"/>
                    <a:pt x="273" y="361"/>
                    <a:pt x="273" y="361"/>
                  </a:cubicBezTo>
                  <a:cubicBezTo>
                    <a:pt x="273" y="360"/>
                    <a:pt x="272" y="359"/>
                    <a:pt x="273" y="358"/>
                  </a:cubicBezTo>
                  <a:cubicBezTo>
                    <a:pt x="273" y="358"/>
                    <a:pt x="273" y="358"/>
                    <a:pt x="273" y="358"/>
                  </a:cubicBezTo>
                  <a:cubicBezTo>
                    <a:pt x="273" y="354"/>
                    <a:pt x="273" y="349"/>
                    <a:pt x="273" y="346"/>
                  </a:cubicBezTo>
                  <a:cubicBezTo>
                    <a:pt x="272" y="345"/>
                    <a:pt x="273" y="346"/>
                    <a:pt x="273" y="345"/>
                  </a:cubicBezTo>
                  <a:cubicBezTo>
                    <a:pt x="272" y="342"/>
                    <a:pt x="273" y="338"/>
                    <a:pt x="272" y="335"/>
                  </a:cubicBezTo>
                  <a:cubicBezTo>
                    <a:pt x="272" y="333"/>
                    <a:pt x="271" y="332"/>
                    <a:pt x="271" y="332"/>
                  </a:cubicBezTo>
                  <a:close/>
                  <a:moveTo>
                    <a:pt x="212" y="372"/>
                  </a:moveTo>
                  <a:cubicBezTo>
                    <a:pt x="213" y="372"/>
                    <a:pt x="213" y="371"/>
                    <a:pt x="213" y="371"/>
                  </a:cubicBezTo>
                  <a:cubicBezTo>
                    <a:pt x="213" y="371"/>
                    <a:pt x="213" y="371"/>
                    <a:pt x="212" y="372"/>
                  </a:cubicBezTo>
                  <a:close/>
                  <a:moveTo>
                    <a:pt x="211" y="389"/>
                  </a:moveTo>
                  <a:cubicBezTo>
                    <a:pt x="211" y="389"/>
                    <a:pt x="211" y="389"/>
                    <a:pt x="211" y="389"/>
                  </a:cubicBezTo>
                  <a:cubicBezTo>
                    <a:pt x="211" y="389"/>
                    <a:pt x="211" y="389"/>
                    <a:pt x="211" y="389"/>
                  </a:cubicBezTo>
                  <a:cubicBezTo>
                    <a:pt x="211" y="389"/>
                    <a:pt x="211" y="389"/>
                    <a:pt x="211" y="389"/>
                  </a:cubicBezTo>
                  <a:close/>
                  <a:moveTo>
                    <a:pt x="211" y="392"/>
                  </a:moveTo>
                  <a:cubicBezTo>
                    <a:pt x="211" y="392"/>
                    <a:pt x="211" y="393"/>
                    <a:pt x="211" y="393"/>
                  </a:cubicBezTo>
                  <a:lnTo>
                    <a:pt x="211" y="392"/>
                  </a:lnTo>
                  <a:close/>
                  <a:moveTo>
                    <a:pt x="210" y="397"/>
                  </a:moveTo>
                  <a:cubicBezTo>
                    <a:pt x="210" y="398"/>
                    <a:pt x="210" y="398"/>
                    <a:pt x="210" y="398"/>
                  </a:cubicBezTo>
                  <a:cubicBezTo>
                    <a:pt x="210" y="398"/>
                    <a:pt x="210" y="397"/>
                    <a:pt x="210" y="397"/>
                  </a:cubicBezTo>
                  <a:close/>
                  <a:moveTo>
                    <a:pt x="210" y="399"/>
                  </a:moveTo>
                  <a:cubicBezTo>
                    <a:pt x="210" y="398"/>
                    <a:pt x="211" y="398"/>
                    <a:pt x="211" y="398"/>
                  </a:cubicBezTo>
                  <a:cubicBezTo>
                    <a:pt x="210" y="398"/>
                    <a:pt x="210" y="399"/>
                    <a:pt x="210" y="399"/>
                  </a:cubicBezTo>
                  <a:close/>
                  <a:moveTo>
                    <a:pt x="210" y="408"/>
                  </a:moveTo>
                  <a:cubicBezTo>
                    <a:pt x="210" y="408"/>
                    <a:pt x="210" y="407"/>
                    <a:pt x="210" y="407"/>
                  </a:cubicBezTo>
                  <a:cubicBezTo>
                    <a:pt x="210" y="407"/>
                    <a:pt x="210" y="408"/>
                    <a:pt x="210" y="408"/>
                  </a:cubicBezTo>
                  <a:close/>
                  <a:moveTo>
                    <a:pt x="211" y="409"/>
                  </a:moveTo>
                  <a:cubicBezTo>
                    <a:pt x="211" y="409"/>
                    <a:pt x="210" y="409"/>
                    <a:pt x="211" y="409"/>
                  </a:cubicBezTo>
                  <a:cubicBezTo>
                    <a:pt x="211" y="409"/>
                    <a:pt x="211" y="409"/>
                    <a:pt x="211" y="409"/>
                  </a:cubicBezTo>
                  <a:close/>
                  <a:moveTo>
                    <a:pt x="229" y="440"/>
                  </a:moveTo>
                  <a:cubicBezTo>
                    <a:pt x="229" y="440"/>
                    <a:pt x="229" y="440"/>
                    <a:pt x="229" y="440"/>
                  </a:cubicBezTo>
                  <a:cubicBezTo>
                    <a:pt x="229" y="440"/>
                    <a:pt x="229" y="440"/>
                    <a:pt x="229" y="440"/>
                  </a:cubicBezTo>
                  <a:close/>
                  <a:moveTo>
                    <a:pt x="264" y="434"/>
                  </a:moveTo>
                  <a:cubicBezTo>
                    <a:pt x="264" y="434"/>
                    <a:pt x="264" y="434"/>
                    <a:pt x="263" y="434"/>
                  </a:cubicBezTo>
                  <a:cubicBezTo>
                    <a:pt x="264" y="434"/>
                    <a:pt x="263" y="435"/>
                    <a:pt x="264" y="434"/>
                  </a:cubicBezTo>
                  <a:close/>
                  <a:moveTo>
                    <a:pt x="271" y="419"/>
                  </a:moveTo>
                  <a:cubicBezTo>
                    <a:pt x="272" y="419"/>
                    <a:pt x="272" y="419"/>
                    <a:pt x="272" y="419"/>
                  </a:cubicBezTo>
                  <a:cubicBezTo>
                    <a:pt x="272" y="418"/>
                    <a:pt x="272" y="418"/>
                    <a:pt x="272" y="418"/>
                  </a:cubicBezTo>
                  <a:lnTo>
                    <a:pt x="271" y="419"/>
                  </a:lnTo>
                  <a:close/>
                  <a:moveTo>
                    <a:pt x="419" y="321"/>
                  </a:moveTo>
                  <a:cubicBezTo>
                    <a:pt x="419" y="322"/>
                    <a:pt x="419" y="321"/>
                    <a:pt x="419" y="321"/>
                  </a:cubicBezTo>
                  <a:cubicBezTo>
                    <a:pt x="419" y="321"/>
                    <a:pt x="419" y="321"/>
                    <a:pt x="419" y="321"/>
                  </a:cubicBezTo>
                  <a:close/>
                  <a:moveTo>
                    <a:pt x="439" y="412"/>
                  </a:moveTo>
                  <a:cubicBezTo>
                    <a:pt x="436" y="414"/>
                    <a:pt x="433" y="414"/>
                    <a:pt x="430" y="414"/>
                  </a:cubicBezTo>
                  <a:cubicBezTo>
                    <a:pt x="429" y="414"/>
                    <a:pt x="427" y="414"/>
                    <a:pt x="426" y="414"/>
                  </a:cubicBezTo>
                  <a:cubicBezTo>
                    <a:pt x="422" y="415"/>
                    <a:pt x="418" y="415"/>
                    <a:pt x="414" y="415"/>
                  </a:cubicBezTo>
                  <a:cubicBezTo>
                    <a:pt x="414" y="415"/>
                    <a:pt x="414" y="415"/>
                    <a:pt x="414" y="415"/>
                  </a:cubicBezTo>
                  <a:cubicBezTo>
                    <a:pt x="414" y="415"/>
                    <a:pt x="414" y="415"/>
                    <a:pt x="414" y="415"/>
                  </a:cubicBezTo>
                  <a:cubicBezTo>
                    <a:pt x="413" y="415"/>
                    <a:pt x="413" y="415"/>
                    <a:pt x="413" y="415"/>
                  </a:cubicBezTo>
                  <a:cubicBezTo>
                    <a:pt x="413" y="415"/>
                    <a:pt x="413" y="415"/>
                    <a:pt x="413" y="415"/>
                  </a:cubicBezTo>
                  <a:cubicBezTo>
                    <a:pt x="412" y="415"/>
                    <a:pt x="410" y="415"/>
                    <a:pt x="409" y="414"/>
                  </a:cubicBezTo>
                  <a:cubicBezTo>
                    <a:pt x="409" y="414"/>
                    <a:pt x="408" y="414"/>
                    <a:pt x="408" y="414"/>
                  </a:cubicBezTo>
                  <a:cubicBezTo>
                    <a:pt x="408" y="414"/>
                    <a:pt x="408" y="414"/>
                    <a:pt x="408" y="414"/>
                  </a:cubicBezTo>
                  <a:cubicBezTo>
                    <a:pt x="407" y="414"/>
                    <a:pt x="407" y="414"/>
                    <a:pt x="406" y="413"/>
                  </a:cubicBezTo>
                  <a:cubicBezTo>
                    <a:pt x="404" y="412"/>
                    <a:pt x="403" y="411"/>
                    <a:pt x="402" y="410"/>
                  </a:cubicBezTo>
                  <a:cubicBezTo>
                    <a:pt x="402" y="409"/>
                    <a:pt x="401" y="409"/>
                    <a:pt x="401" y="408"/>
                  </a:cubicBezTo>
                  <a:cubicBezTo>
                    <a:pt x="401" y="408"/>
                    <a:pt x="401" y="408"/>
                    <a:pt x="401" y="407"/>
                  </a:cubicBezTo>
                  <a:cubicBezTo>
                    <a:pt x="401" y="407"/>
                    <a:pt x="401" y="407"/>
                    <a:pt x="401" y="407"/>
                  </a:cubicBezTo>
                  <a:cubicBezTo>
                    <a:pt x="401" y="406"/>
                    <a:pt x="401" y="406"/>
                    <a:pt x="401" y="406"/>
                  </a:cubicBezTo>
                  <a:cubicBezTo>
                    <a:pt x="401" y="405"/>
                    <a:pt x="403" y="404"/>
                    <a:pt x="404" y="403"/>
                  </a:cubicBezTo>
                  <a:cubicBezTo>
                    <a:pt x="406" y="402"/>
                    <a:pt x="408" y="401"/>
                    <a:pt x="410" y="400"/>
                  </a:cubicBezTo>
                  <a:cubicBezTo>
                    <a:pt x="410" y="399"/>
                    <a:pt x="411" y="399"/>
                    <a:pt x="412" y="398"/>
                  </a:cubicBezTo>
                  <a:cubicBezTo>
                    <a:pt x="412" y="399"/>
                    <a:pt x="412" y="399"/>
                    <a:pt x="412" y="399"/>
                  </a:cubicBezTo>
                  <a:cubicBezTo>
                    <a:pt x="413" y="398"/>
                    <a:pt x="413" y="398"/>
                    <a:pt x="414" y="398"/>
                  </a:cubicBezTo>
                  <a:cubicBezTo>
                    <a:pt x="414" y="398"/>
                    <a:pt x="414" y="398"/>
                    <a:pt x="414" y="398"/>
                  </a:cubicBezTo>
                  <a:cubicBezTo>
                    <a:pt x="414" y="398"/>
                    <a:pt x="415" y="398"/>
                    <a:pt x="415" y="398"/>
                  </a:cubicBezTo>
                  <a:cubicBezTo>
                    <a:pt x="415" y="398"/>
                    <a:pt x="415" y="398"/>
                    <a:pt x="415" y="398"/>
                  </a:cubicBezTo>
                  <a:cubicBezTo>
                    <a:pt x="416" y="397"/>
                    <a:pt x="415" y="398"/>
                    <a:pt x="416" y="398"/>
                  </a:cubicBezTo>
                  <a:cubicBezTo>
                    <a:pt x="418" y="398"/>
                    <a:pt x="419" y="397"/>
                    <a:pt x="421" y="397"/>
                  </a:cubicBezTo>
                  <a:cubicBezTo>
                    <a:pt x="422" y="397"/>
                    <a:pt x="422" y="397"/>
                    <a:pt x="422" y="397"/>
                  </a:cubicBezTo>
                  <a:cubicBezTo>
                    <a:pt x="422" y="395"/>
                    <a:pt x="422" y="395"/>
                    <a:pt x="422" y="395"/>
                  </a:cubicBezTo>
                  <a:cubicBezTo>
                    <a:pt x="422" y="395"/>
                    <a:pt x="422" y="394"/>
                    <a:pt x="422" y="394"/>
                  </a:cubicBezTo>
                  <a:cubicBezTo>
                    <a:pt x="422" y="394"/>
                    <a:pt x="422" y="394"/>
                    <a:pt x="422" y="394"/>
                  </a:cubicBezTo>
                  <a:cubicBezTo>
                    <a:pt x="423" y="393"/>
                    <a:pt x="422" y="393"/>
                    <a:pt x="422" y="393"/>
                  </a:cubicBezTo>
                  <a:cubicBezTo>
                    <a:pt x="422" y="393"/>
                    <a:pt x="422" y="393"/>
                    <a:pt x="422" y="393"/>
                  </a:cubicBezTo>
                  <a:cubicBezTo>
                    <a:pt x="422" y="392"/>
                    <a:pt x="422" y="391"/>
                    <a:pt x="422" y="390"/>
                  </a:cubicBezTo>
                  <a:cubicBezTo>
                    <a:pt x="422" y="390"/>
                    <a:pt x="422" y="391"/>
                    <a:pt x="422" y="391"/>
                  </a:cubicBezTo>
                  <a:cubicBezTo>
                    <a:pt x="422" y="390"/>
                    <a:pt x="423" y="389"/>
                    <a:pt x="422" y="388"/>
                  </a:cubicBezTo>
                  <a:cubicBezTo>
                    <a:pt x="422" y="388"/>
                    <a:pt x="422" y="388"/>
                    <a:pt x="422" y="388"/>
                  </a:cubicBezTo>
                  <a:cubicBezTo>
                    <a:pt x="422" y="387"/>
                    <a:pt x="423" y="386"/>
                    <a:pt x="422" y="385"/>
                  </a:cubicBezTo>
                  <a:cubicBezTo>
                    <a:pt x="422" y="385"/>
                    <a:pt x="422" y="385"/>
                    <a:pt x="422" y="385"/>
                  </a:cubicBezTo>
                  <a:cubicBezTo>
                    <a:pt x="422" y="383"/>
                    <a:pt x="422" y="381"/>
                    <a:pt x="422" y="378"/>
                  </a:cubicBezTo>
                  <a:cubicBezTo>
                    <a:pt x="422" y="377"/>
                    <a:pt x="422" y="376"/>
                    <a:pt x="422" y="374"/>
                  </a:cubicBezTo>
                  <a:cubicBezTo>
                    <a:pt x="422" y="374"/>
                    <a:pt x="422" y="374"/>
                    <a:pt x="422" y="374"/>
                  </a:cubicBezTo>
                  <a:cubicBezTo>
                    <a:pt x="422" y="373"/>
                    <a:pt x="422" y="374"/>
                    <a:pt x="422" y="374"/>
                  </a:cubicBezTo>
                  <a:cubicBezTo>
                    <a:pt x="422" y="373"/>
                    <a:pt x="422" y="372"/>
                    <a:pt x="422" y="371"/>
                  </a:cubicBezTo>
                  <a:cubicBezTo>
                    <a:pt x="422" y="371"/>
                    <a:pt x="422" y="371"/>
                    <a:pt x="422" y="371"/>
                  </a:cubicBezTo>
                  <a:cubicBezTo>
                    <a:pt x="422" y="370"/>
                    <a:pt x="421" y="369"/>
                    <a:pt x="422" y="368"/>
                  </a:cubicBezTo>
                  <a:cubicBezTo>
                    <a:pt x="421" y="368"/>
                    <a:pt x="421" y="367"/>
                    <a:pt x="421" y="367"/>
                  </a:cubicBezTo>
                  <a:cubicBezTo>
                    <a:pt x="421" y="366"/>
                    <a:pt x="421" y="366"/>
                    <a:pt x="422" y="367"/>
                  </a:cubicBezTo>
                  <a:cubicBezTo>
                    <a:pt x="422" y="367"/>
                    <a:pt x="422" y="367"/>
                    <a:pt x="422" y="367"/>
                  </a:cubicBezTo>
                  <a:cubicBezTo>
                    <a:pt x="421" y="366"/>
                    <a:pt x="421" y="365"/>
                    <a:pt x="422" y="364"/>
                  </a:cubicBezTo>
                  <a:cubicBezTo>
                    <a:pt x="421" y="364"/>
                    <a:pt x="421" y="364"/>
                    <a:pt x="421" y="363"/>
                  </a:cubicBezTo>
                  <a:cubicBezTo>
                    <a:pt x="422" y="363"/>
                    <a:pt x="421" y="362"/>
                    <a:pt x="421" y="362"/>
                  </a:cubicBezTo>
                  <a:cubicBezTo>
                    <a:pt x="421" y="362"/>
                    <a:pt x="421" y="361"/>
                    <a:pt x="421" y="361"/>
                  </a:cubicBezTo>
                  <a:cubicBezTo>
                    <a:pt x="421" y="361"/>
                    <a:pt x="421" y="361"/>
                    <a:pt x="421" y="361"/>
                  </a:cubicBezTo>
                  <a:cubicBezTo>
                    <a:pt x="421" y="359"/>
                    <a:pt x="421" y="357"/>
                    <a:pt x="421" y="355"/>
                  </a:cubicBezTo>
                  <a:cubicBezTo>
                    <a:pt x="421" y="355"/>
                    <a:pt x="421" y="355"/>
                    <a:pt x="421" y="355"/>
                  </a:cubicBezTo>
                  <a:cubicBezTo>
                    <a:pt x="421" y="353"/>
                    <a:pt x="421" y="352"/>
                    <a:pt x="420" y="350"/>
                  </a:cubicBezTo>
                  <a:cubicBezTo>
                    <a:pt x="420" y="349"/>
                    <a:pt x="421" y="348"/>
                    <a:pt x="421" y="348"/>
                  </a:cubicBezTo>
                  <a:cubicBezTo>
                    <a:pt x="420" y="347"/>
                    <a:pt x="420" y="347"/>
                    <a:pt x="420" y="347"/>
                  </a:cubicBezTo>
                  <a:cubicBezTo>
                    <a:pt x="420" y="346"/>
                    <a:pt x="420" y="346"/>
                    <a:pt x="420" y="346"/>
                  </a:cubicBezTo>
                  <a:cubicBezTo>
                    <a:pt x="420" y="345"/>
                    <a:pt x="421" y="345"/>
                    <a:pt x="420" y="344"/>
                  </a:cubicBezTo>
                  <a:cubicBezTo>
                    <a:pt x="420" y="344"/>
                    <a:pt x="420" y="344"/>
                    <a:pt x="420" y="344"/>
                  </a:cubicBezTo>
                  <a:cubicBezTo>
                    <a:pt x="420" y="343"/>
                    <a:pt x="420" y="342"/>
                    <a:pt x="420" y="342"/>
                  </a:cubicBezTo>
                  <a:cubicBezTo>
                    <a:pt x="420" y="341"/>
                    <a:pt x="420" y="341"/>
                    <a:pt x="419" y="341"/>
                  </a:cubicBezTo>
                  <a:cubicBezTo>
                    <a:pt x="419" y="341"/>
                    <a:pt x="420" y="341"/>
                    <a:pt x="420" y="340"/>
                  </a:cubicBezTo>
                  <a:cubicBezTo>
                    <a:pt x="420" y="341"/>
                    <a:pt x="420" y="341"/>
                    <a:pt x="420" y="341"/>
                  </a:cubicBezTo>
                  <a:cubicBezTo>
                    <a:pt x="420" y="339"/>
                    <a:pt x="420" y="338"/>
                    <a:pt x="419" y="336"/>
                  </a:cubicBezTo>
                  <a:cubicBezTo>
                    <a:pt x="420" y="336"/>
                    <a:pt x="419" y="335"/>
                    <a:pt x="420" y="334"/>
                  </a:cubicBezTo>
                  <a:cubicBezTo>
                    <a:pt x="419" y="333"/>
                    <a:pt x="420" y="332"/>
                    <a:pt x="419" y="332"/>
                  </a:cubicBezTo>
                  <a:cubicBezTo>
                    <a:pt x="419" y="332"/>
                    <a:pt x="419" y="332"/>
                    <a:pt x="419" y="332"/>
                  </a:cubicBezTo>
                  <a:cubicBezTo>
                    <a:pt x="419" y="331"/>
                    <a:pt x="419" y="330"/>
                    <a:pt x="419" y="329"/>
                  </a:cubicBezTo>
                  <a:cubicBezTo>
                    <a:pt x="419" y="329"/>
                    <a:pt x="419" y="329"/>
                    <a:pt x="419" y="328"/>
                  </a:cubicBezTo>
                  <a:cubicBezTo>
                    <a:pt x="419" y="328"/>
                    <a:pt x="419" y="328"/>
                    <a:pt x="419" y="328"/>
                  </a:cubicBezTo>
                  <a:cubicBezTo>
                    <a:pt x="419" y="328"/>
                    <a:pt x="419" y="328"/>
                    <a:pt x="418" y="327"/>
                  </a:cubicBezTo>
                  <a:cubicBezTo>
                    <a:pt x="419" y="327"/>
                    <a:pt x="418" y="327"/>
                    <a:pt x="419" y="327"/>
                  </a:cubicBezTo>
                  <a:cubicBezTo>
                    <a:pt x="419" y="327"/>
                    <a:pt x="419" y="327"/>
                    <a:pt x="419" y="327"/>
                  </a:cubicBezTo>
                  <a:cubicBezTo>
                    <a:pt x="419" y="327"/>
                    <a:pt x="419" y="326"/>
                    <a:pt x="419" y="326"/>
                  </a:cubicBezTo>
                  <a:cubicBezTo>
                    <a:pt x="419" y="325"/>
                    <a:pt x="419" y="325"/>
                    <a:pt x="419" y="325"/>
                  </a:cubicBezTo>
                  <a:cubicBezTo>
                    <a:pt x="419" y="325"/>
                    <a:pt x="419" y="325"/>
                    <a:pt x="419" y="325"/>
                  </a:cubicBezTo>
                  <a:cubicBezTo>
                    <a:pt x="419" y="325"/>
                    <a:pt x="419" y="324"/>
                    <a:pt x="419" y="324"/>
                  </a:cubicBezTo>
                  <a:cubicBezTo>
                    <a:pt x="419" y="324"/>
                    <a:pt x="419" y="324"/>
                    <a:pt x="419" y="324"/>
                  </a:cubicBezTo>
                  <a:cubicBezTo>
                    <a:pt x="419" y="324"/>
                    <a:pt x="419" y="324"/>
                    <a:pt x="418" y="324"/>
                  </a:cubicBezTo>
                  <a:cubicBezTo>
                    <a:pt x="418" y="324"/>
                    <a:pt x="418" y="324"/>
                    <a:pt x="418" y="324"/>
                  </a:cubicBezTo>
                  <a:cubicBezTo>
                    <a:pt x="418" y="324"/>
                    <a:pt x="418" y="324"/>
                    <a:pt x="418" y="324"/>
                  </a:cubicBezTo>
                  <a:cubicBezTo>
                    <a:pt x="418" y="323"/>
                    <a:pt x="419" y="324"/>
                    <a:pt x="419" y="324"/>
                  </a:cubicBezTo>
                  <a:cubicBezTo>
                    <a:pt x="418" y="323"/>
                    <a:pt x="418" y="323"/>
                    <a:pt x="418" y="323"/>
                  </a:cubicBezTo>
                  <a:cubicBezTo>
                    <a:pt x="418" y="323"/>
                    <a:pt x="418" y="323"/>
                    <a:pt x="418" y="323"/>
                  </a:cubicBezTo>
                  <a:cubicBezTo>
                    <a:pt x="418" y="323"/>
                    <a:pt x="418" y="323"/>
                    <a:pt x="418" y="323"/>
                  </a:cubicBezTo>
                  <a:cubicBezTo>
                    <a:pt x="418" y="323"/>
                    <a:pt x="418" y="323"/>
                    <a:pt x="418" y="323"/>
                  </a:cubicBezTo>
                  <a:cubicBezTo>
                    <a:pt x="418" y="324"/>
                    <a:pt x="418" y="325"/>
                    <a:pt x="418" y="325"/>
                  </a:cubicBezTo>
                  <a:cubicBezTo>
                    <a:pt x="418" y="325"/>
                    <a:pt x="418" y="325"/>
                    <a:pt x="418" y="325"/>
                  </a:cubicBezTo>
                  <a:cubicBezTo>
                    <a:pt x="418" y="325"/>
                    <a:pt x="419" y="326"/>
                    <a:pt x="418" y="326"/>
                  </a:cubicBezTo>
                  <a:cubicBezTo>
                    <a:pt x="418" y="326"/>
                    <a:pt x="418" y="326"/>
                    <a:pt x="418" y="326"/>
                  </a:cubicBezTo>
                  <a:cubicBezTo>
                    <a:pt x="418" y="326"/>
                    <a:pt x="418" y="326"/>
                    <a:pt x="418" y="326"/>
                  </a:cubicBezTo>
                  <a:cubicBezTo>
                    <a:pt x="418" y="326"/>
                    <a:pt x="418" y="326"/>
                    <a:pt x="418" y="326"/>
                  </a:cubicBezTo>
                  <a:cubicBezTo>
                    <a:pt x="418" y="326"/>
                    <a:pt x="418" y="327"/>
                    <a:pt x="418" y="328"/>
                  </a:cubicBezTo>
                  <a:cubicBezTo>
                    <a:pt x="418" y="328"/>
                    <a:pt x="418" y="328"/>
                    <a:pt x="418" y="328"/>
                  </a:cubicBezTo>
                  <a:cubicBezTo>
                    <a:pt x="418" y="328"/>
                    <a:pt x="418" y="327"/>
                    <a:pt x="418" y="328"/>
                  </a:cubicBezTo>
                  <a:cubicBezTo>
                    <a:pt x="418" y="328"/>
                    <a:pt x="418" y="328"/>
                    <a:pt x="417" y="328"/>
                  </a:cubicBezTo>
                  <a:cubicBezTo>
                    <a:pt x="417" y="329"/>
                    <a:pt x="418" y="330"/>
                    <a:pt x="418" y="331"/>
                  </a:cubicBezTo>
                  <a:cubicBezTo>
                    <a:pt x="418" y="331"/>
                    <a:pt x="418" y="332"/>
                    <a:pt x="418" y="332"/>
                  </a:cubicBezTo>
                  <a:cubicBezTo>
                    <a:pt x="418" y="333"/>
                    <a:pt x="418" y="332"/>
                    <a:pt x="418" y="333"/>
                  </a:cubicBezTo>
                  <a:cubicBezTo>
                    <a:pt x="417" y="333"/>
                    <a:pt x="417" y="333"/>
                    <a:pt x="417" y="332"/>
                  </a:cubicBezTo>
                  <a:cubicBezTo>
                    <a:pt x="417" y="333"/>
                    <a:pt x="417" y="333"/>
                    <a:pt x="417" y="333"/>
                  </a:cubicBezTo>
                  <a:cubicBezTo>
                    <a:pt x="417" y="333"/>
                    <a:pt x="417" y="333"/>
                    <a:pt x="417" y="333"/>
                  </a:cubicBezTo>
                  <a:cubicBezTo>
                    <a:pt x="417" y="334"/>
                    <a:pt x="417" y="333"/>
                    <a:pt x="417" y="333"/>
                  </a:cubicBezTo>
                  <a:cubicBezTo>
                    <a:pt x="418" y="332"/>
                    <a:pt x="417" y="334"/>
                    <a:pt x="418" y="333"/>
                  </a:cubicBezTo>
                  <a:cubicBezTo>
                    <a:pt x="418" y="334"/>
                    <a:pt x="418" y="335"/>
                    <a:pt x="418" y="336"/>
                  </a:cubicBezTo>
                  <a:cubicBezTo>
                    <a:pt x="418" y="335"/>
                    <a:pt x="417" y="335"/>
                    <a:pt x="417" y="335"/>
                  </a:cubicBezTo>
                  <a:cubicBezTo>
                    <a:pt x="418" y="336"/>
                    <a:pt x="418" y="336"/>
                    <a:pt x="418" y="337"/>
                  </a:cubicBezTo>
                  <a:cubicBezTo>
                    <a:pt x="418" y="337"/>
                    <a:pt x="418" y="337"/>
                    <a:pt x="418" y="337"/>
                  </a:cubicBezTo>
                  <a:cubicBezTo>
                    <a:pt x="418" y="337"/>
                    <a:pt x="418" y="337"/>
                    <a:pt x="418" y="337"/>
                  </a:cubicBezTo>
                  <a:cubicBezTo>
                    <a:pt x="418" y="337"/>
                    <a:pt x="418" y="337"/>
                    <a:pt x="418" y="338"/>
                  </a:cubicBezTo>
                  <a:cubicBezTo>
                    <a:pt x="417" y="338"/>
                    <a:pt x="418" y="337"/>
                    <a:pt x="417" y="337"/>
                  </a:cubicBezTo>
                  <a:cubicBezTo>
                    <a:pt x="417" y="337"/>
                    <a:pt x="417" y="336"/>
                    <a:pt x="417" y="336"/>
                  </a:cubicBezTo>
                  <a:cubicBezTo>
                    <a:pt x="417" y="335"/>
                    <a:pt x="417" y="336"/>
                    <a:pt x="417" y="336"/>
                  </a:cubicBezTo>
                  <a:cubicBezTo>
                    <a:pt x="417" y="336"/>
                    <a:pt x="417" y="337"/>
                    <a:pt x="417" y="337"/>
                  </a:cubicBezTo>
                  <a:cubicBezTo>
                    <a:pt x="417" y="337"/>
                    <a:pt x="417" y="337"/>
                    <a:pt x="417" y="337"/>
                  </a:cubicBezTo>
                  <a:cubicBezTo>
                    <a:pt x="418" y="338"/>
                    <a:pt x="417" y="338"/>
                    <a:pt x="417" y="338"/>
                  </a:cubicBezTo>
                  <a:cubicBezTo>
                    <a:pt x="417" y="338"/>
                    <a:pt x="417" y="338"/>
                    <a:pt x="417" y="338"/>
                  </a:cubicBezTo>
                  <a:cubicBezTo>
                    <a:pt x="417" y="338"/>
                    <a:pt x="417" y="339"/>
                    <a:pt x="417" y="339"/>
                  </a:cubicBezTo>
                  <a:cubicBezTo>
                    <a:pt x="416" y="339"/>
                    <a:pt x="417" y="338"/>
                    <a:pt x="417" y="338"/>
                  </a:cubicBezTo>
                  <a:cubicBezTo>
                    <a:pt x="416" y="339"/>
                    <a:pt x="416" y="339"/>
                    <a:pt x="416" y="339"/>
                  </a:cubicBezTo>
                  <a:cubicBezTo>
                    <a:pt x="416" y="339"/>
                    <a:pt x="417" y="339"/>
                    <a:pt x="417" y="339"/>
                  </a:cubicBezTo>
                  <a:cubicBezTo>
                    <a:pt x="416" y="339"/>
                    <a:pt x="416" y="339"/>
                    <a:pt x="416" y="339"/>
                  </a:cubicBezTo>
                  <a:cubicBezTo>
                    <a:pt x="416" y="340"/>
                    <a:pt x="416" y="340"/>
                    <a:pt x="416" y="340"/>
                  </a:cubicBezTo>
                  <a:cubicBezTo>
                    <a:pt x="417" y="340"/>
                    <a:pt x="417" y="340"/>
                    <a:pt x="417" y="339"/>
                  </a:cubicBezTo>
                  <a:cubicBezTo>
                    <a:pt x="418" y="339"/>
                    <a:pt x="417" y="340"/>
                    <a:pt x="417" y="340"/>
                  </a:cubicBezTo>
                  <a:cubicBezTo>
                    <a:pt x="417" y="340"/>
                    <a:pt x="417" y="340"/>
                    <a:pt x="417" y="340"/>
                  </a:cubicBezTo>
                  <a:cubicBezTo>
                    <a:pt x="418" y="340"/>
                    <a:pt x="418" y="340"/>
                    <a:pt x="418" y="341"/>
                  </a:cubicBezTo>
                  <a:cubicBezTo>
                    <a:pt x="418" y="341"/>
                    <a:pt x="417" y="341"/>
                    <a:pt x="417" y="341"/>
                  </a:cubicBezTo>
                  <a:cubicBezTo>
                    <a:pt x="417" y="341"/>
                    <a:pt x="417" y="341"/>
                    <a:pt x="417" y="341"/>
                  </a:cubicBezTo>
                  <a:cubicBezTo>
                    <a:pt x="417" y="340"/>
                    <a:pt x="417" y="341"/>
                    <a:pt x="416" y="340"/>
                  </a:cubicBezTo>
                  <a:cubicBezTo>
                    <a:pt x="416" y="341"/>
                    <a:pt x="417" y="341"/>
                    <a:pt x="417" y="341"/>
                  </a:cubicBezTo>
                  <a:cubicBezTo>
                    <a:pt x="417" y="341"/>
                    <a:pt x="417" y="341"/>
                    <a:pt x="417" y="341"/>
                  </a:cubicBezTo>
                  <a:cubicBezTo>
                    <a:pt x="418" y="342"/>
                    <a:pt x="417" y="342"/>
                    <a:pt x="417" y="342"/>
                  </a:cubicBezTo>
                  <a:cubicBezTo>
                    <a:pt x="417" y="342"/>
                    <a:pt x="418" y="343"/>
                    <a:pt x="418" y="343"/>
                  </a:cubicBezTo>
                  <a:cubicBezTo>
                    <a:pt x="418" y="343"/>
                    <a:pt x="418" y="343"/>
                    <a:pt x="418" y="343"/>
                  </a:cubicBezTo>
                  <a:cubicBezTo>
                    <a:pt x="418" y="343"/>
                    <a:pt x="418" y="344"/>
                    <a:pt x="418" y="343"/>
                  </a:cubicBezTo>
                  <a:cubicBezTo>
                    <a:pt x="418" y="344"/>
                    <a:pt x="418" y="344"/>
                    <a:pt x="418" y="344"/>
                  </a:cubicBezTo>
                  <a:cubicBezTo>
                    <a:pt x="417" y="343"/>
                    <a:pt x="417" y="343"/>
                    <a:pt x="417" y="343"/>
                  </a:cubicBezTo>
                  <a:cubicBezTo>
                    <a:pt x="417" y="344"/>
                    <a:pt x="417" y="344"/>
                    <a:pt x="417" y="344"/>
                  </a:cubicBezTo>
                  <a:cubicBezTo>
                    <a:pt x="417" y="345"/>
                    <a:pt x="417" y="344"/>
                    <a:pt x="417" y="345"/>
                  </a:cubicBezTo>
                  <a:cubicBezTo>
                    <a:pt x="417" y="344"/>
                    <a:pt x="417" y="345"/>
                    <a:pt x="417" y="345"/>
                  </a:cubicBezTo>
                  <a:cubicBezTo>
                    <a:pt x="417" y="344"/>
                    <a:pt x="417" y="345"/>
                    <a:pt x="417" y="345"/>
                  </a:cubicBezTo>
                  <a:cubicBezTo>
                    <a:pt x="417" y="346"/>
                    <a:pt x="417" y="346"/>
                    <a:pt x="417" y="346"/>
                  </a:cubicBezTo>
                  <a:cubicBezTo>
                    <a:pt x="417" y="345"/>
                    <a:pt x="417" y="345"/>
                    <a:pt x="417" y="345"/>
                  </a:cubicBezTo>
                  <a:cubicBezTo>
                    <a:pt x="417" y="346"/>
                    <a:pt x="416" y="346"/>
                    <a:pt x="417" y="346"/>
                  </a:cubicBezTo>
                  <a:cubicBezTo>
                    <a:pt x="417" y="346"/>
                    <a:pt x="417" y="346"/>
                    <a:pt x="417" y="346"/>
                  </a:cubicBezTo>
                  <a:cubicBezTo>
                    <a:pt x="417" y="346"/>
                    <a:pt x="417" y="347"/>
                    <a:pt x="417" y="347"/>
                  </a:cubicBezTo>
                  <a:cubicBezTo>
                    <a:pt x="417" y="346"/>
                    <a:pt x="417" y="346"/>
                    <a:pt x="417" y="346"/>
                  </a:cubicBezTo>
                  <a:cubicBezTo>
                    <a:pt x="417" y="347"/>
                    <a:pt x="416" y="346"/>
                    <a:pt x="417" y="347"/>
                  </a:cubicBezTo>
                  <a:cubicBezTo>
                    <a:pt x="417" y="347"/>
                    <a:pt x="417" y="347"/>
                    <a:pt x="417" y="347"/>
                  </a:cubicBezTo>
                  <a:cubicBezTo>
                    <a:pt x="417" y="347"/>
                    <a:pt x="417" y="347"/>
                    <a:pt x="417" y="347"/>
                  </a:cubicBezTo>
                  <a:cubicBezTo>
                    <a:pt x="417" y="347"/>
                    <a:pt x="417" y="348"/>
                    <a:pt x="417" y="348"/>
                  </a:cubicBezTo>
                  <a:cubicBezTo>
                    <a:pt x="417" y="348"/>
                    <a:pt x="417" y="348"/>
                    <a:pt x="417" y="348"/>
                  </a:cubicBezTo>
                  <a:cubicBezTo>
                    <a:pt x="417" y="348"/>
                    <a:pt x="417" y="348"/>
                    <a:pt x="417" y="349"/>
                  </a:cubicBezTo>
                  <a:cubicBezTo>
                    <a:pt x="417" y="348"/>
                    <a:pt x="417" y="348"/>
                    <a:pt x="417" y="348"/>
                  </a:cubicBezTo>
                  <a:cubicBezTo>
                    <a:pt x="417" y="348"/>
                    <a:pt x="417" y="348"/>
                    <a:pt x="417" y="348"/>
                  </a:cubicBezTo>
                  <a:cubicBezTo>
                    <a:pt x="417" y="348"/>
                    <a:pt x="417" y="349"/>
                    <a:pt x="417" y="349"/>
                  </a:cubicBezTo>
                  <a:cubicBezTo>
                    <a:pt x="417" y="349"/>
                    <a:pt x="417" y="350"/>
                    <a:pt x="417" y="350"/>
                  </a:cubicBezTo>
                  <a:cubicBezTo>
                    <a:pt x="417" y="350"/>
                    <a:pt x="417" y="350"/>
                    <a:pt x="417" y="350"/>
                  </a:cubicBezTo>
                  <a:cubicBezTo>
                    <a:pt x="417" y="350"/>
                    <a:pt x="418" y="350"/>
                    <a:pt x="417" y="351"/>
                  </a:cubicBezTo>
                  <a:cubicBezTo>
                    <a:pt x="417" y="350"/>
                    <a:pt x="417" y="351"/>
                    <a:pt x="417" y="351"/>
                  </a:cubicBezTo>
                  <a:cubicBezTo>
                    <a:pt x="417" y="350"/>
                    <a:pt x="417" y="351"/>
                    <a:pt x="418" y="351"/>
                  </a:cubicBezTo>
                  <a:cubicBezTo>
                    <a:pt x="418" y="352"/>
                    <a:pt x="417" y="351"/>
                    <a:pt x="417" y="351"/>
                  </a:cubicBezTo>
                  <a:cubicBezTo>
                    <a:pt x="417" y="351"/>
                    <a:pt x="417" y="352"/>
                    <a:pt x="417" y="352"/>
                  </a:cubicBezTo>
                  <a:cubicBezTo>
                    <a:pt x="417" y="352"/>
                    <a:pt x="417" y="352"/>
                    <a:pt x="418" y="352"/>
                  </a:cubicBezTo>
                  <a:cubicBezTo>
                    <a:pt x="418" y="353"/>
                    <a:pt x="417" y="352"/>
                    <a:pt x="417" y="352"/>
                  </a:cubicBezTo>
                  <a:cubicBezTo>
                    <a:pt x="417" y="353"/>
                    <a:pt x="418" y="353"/>
                    <a:pt x="418" y="353"/>
                  </a:cubicBezTo>
                  <a:cubicBezTo>
                    <a:pt x="418" y="353"/>
                    <a:pt x="418" y="353"/>
                    <a:pt x="418" y="354"/>
                  </a:cubicBezTo>
                  <a:cubicBezTo>
                    <a:pt x="418" y="354"/>
                    <a:pt x="418" y="353"/>
                    <a:pt x="418" y="353"/>
                  </a:cubicBezTo>
                  <a:cubicBezTo>
                    <a:pt x="418" y="354"/>
                    <a:pt x="418" y="353"/>
                    <a:pt x="418" y="354"/>
                  </a:cubicBezTo>
                  <a:cubicBezTo>
                    <a:pt x="419" y="354"/>
                    <a:pt x="419" y="354"/>
                    <a:pt x="419" y="354"/>
                  </a:cubicBezTo>
                  <a:cubicBezTo>
                    <a:pt x="419" y="355"/>
                    <a:pt x="419" y="354"/>
                    <a:pt x="419" y="354"/>
                  </a:cubicBezTo>
                  <a:cubicBezTo>
                    <a:pt x="419" y="355"/>
                    <a:pt x="419" y="355"/>
                    <a:pt x="419" y="355"/>
                  </a:cubicBezTo>
                  <a:cubicBezTo>
                    <a:pt x="418" y="355"/>
                    <a:pt x="418" y="354"/>
                    <a:pt x="418" y="354"/>
                  </a:cubicBezTo>
                  <a:cubicBezTo>
                    <a:pt x="418" y="355"/>
                    <a:pt x="418" y="355"/>
                    <a:pt x="418" y="355"/>
                  </a:cubicBezTo>
                  <a:cubicBezTo>
                    <a:pt x="418" y="354"/>
                    <a:pt x="417" y="354"/>
                    <a:pt x="417" y="354"/>
                  </a:cubicBezTo>
                  <a:cubicBezTo>
                    <a:pt x="418" y="355"/>
                    <a:pt x="417" y="355"/>
                    <a:pt x="417" y="355"/>
                  </a:cubicBezTo>
                  <a:cubicBezTo>
                    <a:pt x="418" y="355"/>
                    <a:pt x="417" y="355"/>
                    <a:pt x="418" y="355"/>
                  </a:cubicBezTo>
                  <a:cubicBezTo>
                    <a:pt x="418" y="355"/>
                    <a:pt x="418" y="356"/>
                    <a:pt x="418" y="356"/>
                  </a:cubicBezTo>
                  <a:cubicBezTo>
                    <a:pt x="418" y="356"/>
                    <a:pt x="418" y="356"/>
                    <a:pt x="417" y="356"/>
                  </a:cubicBezTo>
                  <a:cubicBezTo>
                    <a:pt x="417" y="356"/>
                    <a:pt x="418" y="356"/>
                    <a:pt x="418" y="357"/>
                  </a:cubicBezTo>
                  <a:cubicBezTo>
                    <a:pt x="417" y="356"/>
                    <a:pt x="417" y="356"/>
                    <a:pt x="417" y="356"/>
                  </a:cubicBezTo>
                  <a:cubicBezTo>
                    <a:pt x="417" y="358"/>
                    <a:pt x="417" y="360"/>
                    <a:pt x="418" y="361"/>
                  </a:cubicBezTo>
                  <a:cubicBezTo>
                    <a:pt x="418" y="361"/>
                    <a:pt x="418" y="361"/>
                    <a:pt x="418" y="362"/>
                  </a:cubicBezTo>
                  <a:cubicBezTo>
                    <a:pt x="418" y="362"/>
                    <a:pt x="418" y="362"/>
                    <a:pt x="418" y="362"/>
                  </a:cubicBezTo>
                  <a:cubicBezTo>
                    <a:pt x="418" y="362"/>
                    <a:pt x="418" y="362"/>
                    <a:pt x="418" y="362"/>
                  </a:cubicBezTo>
                  <a:cubicBezTo>
                    <a:pt x="418" y="363"/>
                    <a:pt x="418" y="363"/>
                    <a:pt x="418" y="364"/>
                  </a:cubicBezTo>
                  <a:cubicBezTo>
                    <a:pt x="418" y="364"/>
                    <a:pt x="418" y="364"/>
                    <a:pt x="418" y="364"/>
                  </a:cubicBezTo>
                  <a:cubicBezTo>
                    <a:pt x="418" y="364"/>
                    <a:pt x="418" y="364"/>
                    <a:pt x="418" y="364"/>
                  </a:cubicBezTo>
                  <a:cubicBezTo>
                    <a:pt x="418" y="365"/>
                    <a:pt x="418" y="365"/>
                    <a:pt x="418" y="365"/>
                  </a:cubicBezTo>
                  <a:cubicBezTo>
                    <a:pt x="418" y="365"/>
                    <a:pt x="418" y="365"/>
                    <a:pt x="418" y="365"/>
                  </a:cubicBezTo>
                  <a:cubicBezTo>
                    <a:pt x="418" y="365"/>
                    <a:pt x="418" y="365"/>
                    <a:pt x="418" y="365"/>
                  </a:cubicBezTo>
                  <a:cubicBezTo>
                    <a:pt x="418" y="366"/>
                    <a:pt x="418" y="366"/>
                    <a:pt x="418" y="366"/>
                  </a:cubicBezTo>
                  <a:cubicBezTo>
                    <a:pt x="418" y="366"/>
                    <a:pt x="418" y="367"/>
                    <a:pt x="418" y="367"/>
                  </a:cubicBezTo>
                  <a:cubicBezTo>
                    <a:pt x="418" y="367"/>
                    <a:pt x="418" y="367"/>
                    <a:pt x="419" y="367"/>
                  </a:cubicBezTo>
                  <a:cubicBezTo>
                    <a:pt x="419" y="367"/>
                    <a:pt x="418" y="367"/>
                    <a:pt x="419" y="368"/>
                  </a:cubicBezTo>
                  <a:cubicBezTo>
                    <a:pt x="419" y="368"/>
                    <a:pt x="418" y="368"/>
                    <a:pt x="418" y="368"/>
                  </a:cubicBezTo>
                  <a:cubicBezTo>
                    <a:pt x="418" y="368"/>
                    <a:pt x="418" y="370"/>
                    <a:pt x="418" y="371"/>
                  </a:cubicBezTo>
                  <a:cubicBezTo>
                    <a:pt x="418" y="371"/>
                    <a:pt x="418" y="371"/>
                    <a:pt x="418" y="371"/>
                  </a:cubicBezTo>
                  <a:cubicBezTo>
                    <a:pt x="418" y="372"/>
                    <a:pt x="418" y="372"/>
                    <a:pt x="418" y="373"/>
                  </a:cubicBezTo>
                  <a:cubicBezTo>
                    <a:pt x="418" y="373"/>
                    <a:pt x="419" y="373"/>
                    <a:pt x="419" y="374"/>
                  </a:cubicBezTo>
                  <a:cubicBezTo>
                    <a:pt x="419" y="374"/>
                    <a:pt x="419" y="374"/>
                    <a:pt x="418" y="374"/>
                  </a:cubicBezTo>
                  <a:cubicBezTo>
                    <a:pt x="419" y="374"/>
                    <a:pt x="419" y="375"/>
                    <a:pt x="419" y="375"/>
                  </a:cubicBezTo>
                  <a:cubicBezTo>
                    <a:pt x="418" y="375"/>
                    <a:pt x="418" y="375"/>
                    <a:pt x="418" y="375"/>
                  </a:cubicBezTo>
                  <a:cubicBezTo>
                    <a:pt x="419" y="375"/>
                    <a:pt x="419" y="375"/>
                    <a:pt x="419" y="376"/>
                  </a:cubicBezTo>
                  <a:cubicBezTo>
                    <a:pt x="419" y="376"/>
                    <a:pt x="419" y="376"/>
                    <a:pt x="419" y="376"/>
                  </a:cubicBezTo>
                  <a:cubicBezTo>
                    <a:pt x="419" y="376"/>
                    <a:pt x="418" y="376"/>
                    <a:pt x="418" y="376"/>
                  </a:cubicBezTo>
                  <a:cubicBezTo>
                    <a:pt x="419" y="377"/>
                    <a:pt x="419" y="377"/>
                    <a:pt x="419" y="377"/>
                  </a:cubicBezTo>
                  <a:cubicBezTo>
                    <a:pt x="419" y="377"/>
                    <a:pt x="419" y="377"/>
                    <a:pt x="419" y="377"/>
                  </a:cubicBezTo>
                  <a:cubicBezTo>
                    <a:pt x="419" y="377"/>
                    <a:pt x="419" y="377"/>
                    <a:pt x="419" y="377"/>
                  </a:cubicBezTo>
                  <a:cubicBezTo>
                    <a:pt x="419" y="378"/>
                    <a:pt x="419" y="378"/>
                    <a:pt x="419" y="378"/>
                  </a:cubicBezTo>
                  <a:cubicBezTo>
                    <a:pt x="419" y="378"/>
                    <a:pt x="419" y="378"/>
                    <a:pt x="419" y="378"/>
                  </a:cubicBezTo>
                  <a:cubicBezTo>
                    <a:pt x="418" y="378"/>
                    <a:pt x="419" y="378"/>
                    <a:pt x="419" y="378"/>
                  </a:cubicBezTo>
                  <a:cubicBezTo>
                    <a:pt x="419" y="378"/>
                    <a:pt x="419" y="378"/>
                    <a:pt x="419" y="379"/>
                  </a:cubicBezTo>
                  <a:cubicBezTo>
                    <a:pt x="419" y="378"/>
                    <a:pt x="419" y="378"/>
                    <a:pt x="419" y="378"/>
                  </a:cubicBezTo>
                  <a:cubicBezTo>
                    <a:pt x="419" y="378"/>
                    <a:pt x="419" y="378"/>
                    <a:pt x="419" y="378"/>
                  </a:cubicBezTo>
                  <a:cubicBezTo>
                    <a:pt x="419" y="379"/>
                    <a:pt x="419" y="379"/>
                    <a:pt x="419" y="379"/>
                  </a:cubicBezTo>
                  <a:cubicBezTo>
                    <a:pt x="419" y="379"/>
                    <a:pt x="419" y="380"/>
                    <a:pt x="419" y="380"/>
                  </a:cubicBezTo>
                  <a:cubicBezTo>
                    <a:pt x="419" y="380"/>
                    <a:pt x="419" y="380"/>
                    <a:pt x="419" y="380"/>
                  </a:cubicBezTo>
                  <a:cubicBezTo>
                    <a:pt x="419" y="380"/>
                    <a:pt x="419" y="380"/>
                    <a:pt x="419" y="380"/>
                  </a:cubicBezTo>
                  <a:cubicBezTo>
                    <a:pt x="419" y="380"/>
                    <a:pt x="419" y="380"/>
                    <a:pt x="419" y="380"/>
                  </a:cubicBezTo>
                  <a:cubicBezTo>
                    <a:pt x="419" y="380"/>
                    <a:pt x="419" y="380"/>
                    <a:pt x="419" y="380"/>
                  </a:cubicBezTo>
                  <a:cubicBezTo>
                    <a:pt x="419" y="380"/>
                    <a:pt x="419" y="381"/>
                    <a:pt x="419" y="380"/>
                  </a:cubicBezTo>
                  <a:cubicBezTo>
                    <a:pt x="419" y="381"/>
                    <a:pt x="419" y="381"/>
                    <a:pt x="419" y="381"/>
                  </a:cubicBezTo>
                  <a:cubicBezTo>
                    <a:pt x="419" y="381"/>
                    <a:pt x="419" y="381"/>
                    <a:pt x="419" y="381"/>
                  </a:cubicBezTo>
                  <a:cubicBezTo>
                    <a:pt x="419" y="381"/>
                    <a:pt x="419" y="381"/>
                    <a:pt x="419" y="382"/>
                  </a:cubicBezTo>
                  <a:cubicBezTo>
                    <a:pt x="419" y="382"/>
                    <a:pt x="419" y="382"/>
                    <a:pt x="419" y="382"/>
                  </a:cubicBezTo>
                  <a:cubicBezTo>
                    <a:pt x="419" y="383"/>
                    <a:pt x="419" y="383"/>
                    <a:pt x="419" y="383"/>
                  </a:cubicBezTo>
                  <a:cubicBezTo>
                    <a:pt x="419" y="383"/>
                    <a:pt x="420" y="383"/>
                    <a:pt x="419" y="384"/>
                  </a:cubicBezTo>
                  <a:cubicBezTo>
                    <a:pt x="419" y="384"/>
                    <a:pt x="419" y="384"/>
                    <a:pt x="419" y="384"/>
                  </a:cubicBezTo>
                  <a:cubicBezTo>
                    <a:pt x="419" y="384"/>
                    <a:pt x="419" y="384"/>
                    <a:pt x="419" y="384"/>
                  </a:cubicBezTo>
                  <a:cubicBezTo>
                    <a:pt x="419" y="384"/>
                    <a:pt x="419" y="384"/>
                    <a:pt x="419" y="384"/>
                  </a:cubicBezTo>
                  <a:cubicBezTo>
                    <a:pt x="419" y="384"/>
                    <a:pt x="419" y="384"/>
                    <a:pt x="419" y="384"/>
                  </a:cubicBezTo>
                  <a:cubicBezTo>
                    <a:pt x="419" y="385"/>
                    <a:pt x="419" y="386"/>
                    <a:pt x="419" y="387"/>
                  </a:cubicBezTo>
                  <a:cubicBezTo>
                    <a:pt x="419" y="387"/>
                    <a:pt x="419" y="388"/>
                    <a:pt x="419" y="388"/>
                  </a:cubicBezTo>
                  <a:cubicBezTo>
                    <a:pt x="419" y="388"/>
                    <a:pt x="419" y="389"/>
                    <a:pt x="419" y="389"/>
                  </a:cubicBezTo>
                  <a:cubicBezTo>
                    <a:pt x="419" y="389"/>
                    <a:pt x="419" y="389"/>
                    <a:pt x="419" y="389"/>
                  </a:cubicBezTo>
                  <a:cubicBezTo>
                    <a:pt x="419" y="389"/>
                    <a:pt x="420" y="390"/>
                    <a:pt x="420" y="390"/>
                  </a:cubicBezTo>
                  <a:cubicBezTo>
                    <a:pt x="419" y="390"/>
                    <a:pt x="419" y="390"/>
                    <a:pt x="419" y="390"/>
                  </a:cubicBezTo>
                  <a:cubicBezTo>
                    <a:pt x="419" y="390"/>
                    <a:pt x="420" y="391"/>
                    <a:pt x="419" y="391"/>
                  </a:cubicBezTo>
                  <a:cubicBezTo>
                    <a:pt x="419" y="391"/>
                    <a:pt x="420" y="391"/>
                    <a:pt x="420" y="392"/>
                  </a:cubicBezTo>
                  <a:cubicBezTo>
                    <a:pt x="420" y="392"/>
                    <a:pt x="419" y="393"/>
                    <a:pt x="419" y="393"/>
                  </a:cubicBezTo>
                  <a:cubicBezTo>
                    <a:pt x="419" y="393"/>
                    <a:pt x="419" y="393"/>
                    <a:pt x="419" y="393"/>
                  </a:cubicBezTo>
                  <a:cubicBezTo>
                    <a:pt x="419" y="393"/>
                    <a:pt x="419" y="393"/>
                    <a:pt x="419" y="393"/>
                  </a:cubicBezTo>
                  <a:cubicBezTo>
                    <a:pt x="419" y="393"/>
                    <a:pt x="419" y="394"/>
                    <a:pt x="419" y="394"/>
                  </a:cubicBezTo>
                  <a:cubicBezTo>
                    <a:pt x="419" y="394"/>
                    <a:pt x="419" y="395"/>
                    <a:pt x="419" y="395"/>
                  </a:cubicBezTo>
                  <a:cubicBezTo>
                    <a:pt x="420" y="394"/>
                    <a:pt x="420" y="394"/>
                    <a:pt x="420" y="394"/>
                  </a:cubicBezTo>
                  <a:cubicBezTo>
                    <a:pt x="420" y="394"/>
                    <a:pt x="420" y="394"/>
                    <a:pt x="420" y="394"/>
                  </a:cubicBezTo>
                  <a:cubicBezTo>
                    <a:pt x="420" y="394"/>
                    <a:pt x="419" y="394"/>
                    <a:pt x="419" y="394"/>
                  </a:cubicBezTo>
                  <a:cubicBezTo>
                    <a:pt x="419" y="394"/>
                    <a:pt x="419" y="394"/>
                    <a:pt x="419" y="394"/>
                  </a:cubicBezTo>
                  <a:cubicBezTo>
                    <a:pt x="419" y="394"/>
                    <a:pt x="419" y="395"/>
                    <a:pt x="419" y="395"/>
                  </a:cubicBezTo>
                  <a:cubicBezTo>
                    <a:pt x="419" y="395"/>
                    <a:pt x="419" y="395"/>
                    <a:pt x="419" y="395"/>
                  </a:cubicBezTo>
                  <a:cubicBezTo>
                    <a:pt x="419" y="394"/>
                    <a:pt x="418" y="395"/>
                    <a:pt x="418" y="394"/>
                  </a:cubicBezTo>
                  <a:cubicBezTo>
                    <a:pt x="418" y="395"/>
                    <a:pt x="417" y="394"/>
                    <a:pt x="417" y="395"/>
                  </a:cubicBezTo>
                  <a:cubicBezTo>
                    <a:pt x="417" y="395"/>
                    <a:pt x="417" y="395"/>
                    <a:pt x="417" y="395"/>
                  </a:cubicBezTo>
                  <a:cubicBezTo>
                    <a:pt x="417" y="395"/>
                    <a:pt x="417" y="395"/>
                    <a:pt x="417" y="395"/>
                  </a:cubicBezTo>
                  <a:cubicBezTo>
                    <a:pt x="416" y="395"/>
                    <a:pt x="416" y="395"/>
                    <a:pt x="417" y="395"/>
                  </a:cubicBezTo>
                  <a:cubicBezTo>
                    <a:pt x="416" y="395"/>
                    <a:pt x="416" y="395"/>
                    <a:pt x="415" y="395"/>
                  </a:cubicBezTo>
                  <a:cubicBezTo>
                    <a:pt x="415" y="395"/>
                    <a:pt x="415" y="396"/>
                    <a:pt x="415" y="395"/>
                  </a:cubicBezTo>
                  <a:cubicBezTo>
                    <a:pt x="414" y="396"/>
                    <a:pt x="416" y="395"/>
                    <a:pt x="416" y="395"/>
                  </a:cubicBezTo>
                  <a:cubicBezTo>
                    <a:pt x="416" y="395"/>
                    <a:pt x="415" y="395"/>
                    <a:pt x="415" y="395"/>
                  </a:cubicBezTo>
                  <a:cubicBezTo>
                    <a:pt x="415" y="395"/>
                    <a:pt x="415" y="395"/>
                    <a:pt x="415" y="395"/>
                  </a:cubicBezTo>
                  <a:cubicBezTo>
                    <a:pt x="415" y="395"/>
                    <a:pt x="414" y="395"/>
                    <a:pt x="414" y="395"/>
                  </a:cubicBezTo>
                  <a:cubicBezTo>
                    <a:pt x="414" y="395"/>
                    <a:pt x="412" y="396"/>
                    <a:pt x="412" y="396"/>
                  </a:cubicBezTo>
                  <a:cubicBezTo>
                    <a:pt x="412" y="396"/>
                    <a:pt x="412" y="396"/>
                    <a:pt x="412" y="396"/>
                  </a:cubicBezTo>
                  <a:cubicBezTo>
                    <a:pt x="412" y="396"/>
                    <a:pt x="411" y="396"/>
                    <a:pt x="411" y="396"/>
                  </a:cubicBezTo>
                  <a:cubicBezTo>
                    <a:pt x="411" y="397"/>
                    <a:pt x="411" y="396"/>
                    <a:pt x="411" y="396"/>
                  </a:cubicBezTo>
                  <a:cubicBezTo>
                    <a:pt x="411" y="396"/>
                    <a:pt x="411" y="397"/>
                    <a:pt x="411" y="397"/>
                  </a:cubicBezTo>
                  <a:cubicBezTo>
                    <a:pt x="410" y="396"/>
                    <a:pt x="409" y="397"/>
                    <a:pt x="408" y="397"/>
                  </a:cubicBezTo>
                  <a:cubicBezTo>
                    <a:pt x="409" y="397"/>
                    <a:pt x="409" y="397"/>
                    <a:pt x="409" y="397"/>
                  </a:cubicBezTo>
                  <a:cubicBezTo>
                    <a:pt x="408" y="397"/>
                    <a:pt x="408" y="398"/>
                    <a:pt x="407" y="398"/>
                  </a:cubicBezTo>
                  <a:cubicBezTo>
                    <a:pt x="407" y="398"/>
                    <a:pt x="407" y="398"/>
                    <a:pt x="407" y="398"/>
                  </a:cubicBezTo>
                  <a:cubicBezTo>
                    <a:pt x="407" y="398"/>
                    <a:pt x="406" y="398"/>
                    <a:pt x="406" y="398"/>
                  </a:cubicBezTo>
                  <a:cubicBezTo>
                    <a:pt x="407" y="398"/>
                    <a:pt x="406" y="398"/>
                    <a:pt x="406" y="398"/>
                  </a:cubicBezTo>
                  <a:cubicBezTo>
                    <a:pt x="407" y="398"/>
                    <a:pt x="406" y="399"/>
                    <a:pt x="406" y="399"/>
                  </a:cubicBezTo>
                  <a:cubicBezTo>
                    <a:pt x="406" y="399"/>
                    <a:pt x="406" y="399"/>
                    <a:pt x="406" y="399"/>
                  </a:cubicBezTo>
                  <a:cubicBezTo>
                    <a:pt x="406" y="399"/>
                    <a:pt x="406" y="399"/>
                    <a:pt x="405" y="399"/>
                  </a:cubicBezTo>
                  <a:cubicBezTo>
                    <a:pt x="405" y="399"/>
                    <a:pt x="405" y="399"/>
                    <a:pt x="405" y="399"/>
                  </a:cubicBezTo>
                  <a:cubicBezTo>
                    <a:pt x="405" y="399"/>
                    <a:pt x="404" y="399"/>
                    <a:pt x="404" y="399"/>
                  </a:cubicBezTo>
                  <a:cubicBezTo>
                    <a:pt x="404" y="399"/>
                    <a:pt x="404" y="399"/>
                    <a:pt x="404" y="400"/>
                  </a:cubicBezTo>
                  <a:cubicBezTo>
                    <a:pt x="404" y="400"/>
                    <a:pt x="404" y="399"/>
                    <a:pt x="404" y="400"/>
                  </a:cubicBezTo>
                  <a:cubicBezTo>
                    <a:pt x="403" y="401"/>
                    <a:pt x="403" y="401"/>
                    <a:pt x="403" y="401"/>
                  </a:cubicBezTo>
                  <a:cubicBezTo>
                    <a:pt x="403" y="401"/>
                    <a:pt x="403" y="401"/>
                    <a:pt x="403" y="400"/>
                  </a:cubicBezTo>
                  <a:cubicBezTo>
                    <a:pt x="402" y="401"/>
                    <a:pt x="402" y="401"/>
                    <a:pt x="402" y="402"/>
                  </a:cubicBezTo>
                  <a:cubicBezTo>
                    <a:pt x="402" y="402"/>
                    <a:pt x="401" y="402"/>
                    <a:pt x="401" y="402"/>
                  </a:cubicBezTo>
                  <a:cubicBezTo>
                    <a:pt x="401" y="402"/>
                    <a:pt x="401" y="402"/>
                    <a:pt x="401" y="402"/>
                  </a:cubicBezTo>
                  <a:cubicBezTo>
                    <a:pt x="401" y="402"/>
                    <a:pt x="401" y="402"/>
                    <a:pt x="401" y="402"/>
                  </a:cubicBezTo>
                  <a:cubicBezTo>
                    <a:pt x="401" y="402"/>
                    <a:pt x="400" y="402"/>
                    <a:pt x="401" y="402"/>
                  </a:cubicBezTo>
                  <a:cubicBezTo>
                    <a:pt x="400" y="402"/>
                    <a:pt x="399" y="402"/>
                    <a:pt x="399" y="403"/>
                  </a:cubicBezTo>
                  <a:cubicBezTo>
                    <a:pt x="400" y="403"/>
                    <a:pt x="399" y="404"/>
                    <a:pt x="399" y="404"/>
                  </a:cubicBezTo>
                  <a:cubicBezTo>
                    <a:pt x="399" y="405"/>
                    <a:pt x="399" y="404"/>
                    <a:pt x="398" y="404"/>
                  </a:cubicBezTo>
                  <a:cubicBezTo>
                    <a:pt x="398" y="405"/>
                    <a:pt x="398" y="406"/>
                    <a:pt x="398" y="406"/>
                  </a:cubicBezTo>
                  <a:cubicBezTo>
                    <a:pt x="398" y="406"/>
                    <a:pt x="398" y="406"/>
                    <a:pt x="398" y="406"/>
                  </a:cubicBezTo>
                  <a:cubicBezTo>
                    <a:pt x="398" y="407"/>
                    <a:pt x="398" y="408"/>
                    <a:pt x="399" y="408"/>
                  </a:cubicBezTo>
                  <a:cubicBezTo>
                    <a:pt x="398" y="408"/>
                    <a:pt x="398" y="408"/>
                    <a:pt x="398" y="408"/>
                  </a:cubicBezTo>
                  <a:cubicBezTo>
                    <a:pt x="398" y="409"/>
                    <a:pt x="399" y="408"/>
                    <a:pt x="399" y="409"/>
                  </a:cubicBezTo>
                  <a:cubicBezTo>
                    <a:pt x="398" y="409"/>
                    <a:pt x="398" y="409"/>
                    <a:pt x="398" y="409"/>
                  </a:cubicBezTo>
                  <a:cubicBezTo>
                    <a:pt x="399" y="409"/>
                    <a:pt x="399" y="410"/>
                    <a:pt x="399" y="410"/>
                  </a:cubicBezTo>
                  <a:cubicBezTo>
                    <a:pt x="399" y="410"/>
                    <a:pt x="399" y="410"/>
                    <a:pt x="399" y="410"/>
                  </a:cubicBezTo>
                  <a:cubicBezTo>
                    <a:pt x="399" y="410"/>
                    <a:pt x="399" y="411"/>
                    <a:pt x="400" y="411"/>
                  </a:cubicBezTo>
                  <a:cubicBezTo>
                    <a:pt x="400" y="411"/>
                    <a:pt x="400" y="411"/>
                    <a:pt x="399" y="411"/>
                  </a:cubicBezTo>
                  <a:cubicBezTo>
                    <a:pt x="400" y="412"/>
                    <a:pt x="400" y="411"/>
                    <a:pt x="400" y="412"/>
                  </a:cubicBezTo>
                  <a:cubicBezTo>
                    <a:pt x="400" y="412"/>
                    <a:pt x="400" y="412"/>
                    <a:pt x="400" y="412"/>
                  </a:cubicBezTo>
                  <a:cubicBezTo>
                    <a:pt x="400" y="412"/>
                    <a:pt x="401" y="413"/>
                    <a:pt x="401" y="413"/>
                  </a:cubicBezTo>
                  <a:cubicBezTo>
                    <a:pt x="401" y="413"/>
                    <a:pt x="401" y="413"/>
                    <a:pt x="401" y="413"/>
                  </a:cubicBezTo>
                  <a:cubicBezTo>
                    <a:pt x="403" y="415"/>
                    <a:pt x="405" y="416"/>
                    <a:pt x="408" y="416"/>
                  </a:cubicBezTo>
                  <a:cubicBezTo>
                    <a:pt x="408" y="417"/>
                    <a:pt x="407" y="416"/>
                    <a:pt x="407" y="417"/>
                  </a:cubicBezTo>
                  <a:cubicBezTo>
                    <a:pt x="407" y="416"/>
                    <a:pt x="408" y="417"/>
                    <a:pt x="408" y="417"/>
                  </a:cubicBezTo>
                  <a:cubicBezTo>
                    <a:pt x="408" y="417"/>
                    <a:pt x="408" y="417"/>
                    <a:pt x="408" y="417"/>
                  </a:cubicBezTo>
                  <a:cubicBezTo>
                    <a:pt x="409" y="417"/>
                    <a:pt x="409" y="417"/>
                    <a:pt x="409" y="417"/>
                  </a:cubicBezTo>
                  <a:cubicBezTo>
                    <a:pt x="409" y="417"/>
                    <a:pt x="409" y="417"/>
                    <a:pt x="409" y="417"/>
                  </a:cubicBezTo>
                  <a:cubicBezTo>
                    <a:pt x="409" y="417"/>
                    <a:pt x="410" y="418"/>
                    <a:pt x="410" y="417"/>
                  </a:cubicBezTo>
                  <a:cubicBezTo>
                    <a:pt x="410" y="417"/>
                    <a:pt x="410" y="417"/>
                    <a:pt x="410" y="417"/>
                  </a:cubicBezTo>
                  <a:cubicBezTo>
                    <a:pt x="411" y="417"/>
                    <a:pt x="411" y="418"/>
                    <a:pt x="411" y="417"/>
                  </a:cubicBezTo>
                  <a:cubicBezTo>
                    <a:pt x="411" y="417"/>
                    <a:pt x="411" y="417"/>
                    <a:pt x="411" y="417"/>
                  </a:cubicBezTo>
                  <a:cubicBezTo>
                    <a:pt x="412" y="418"/>
                    <a:pt x="412" y="417"/>
                    <a:pt x="412" y="417"/>
                  </a:cubicBezTo>
                  <a:cubicBezTo>
                    <a:pt x="413" y="417"/>
                    <a:pt x="414" y="417"/>
                    <a:pt x="414" y="417"/>
                  </a:cubicBezTo>
                  <a:cubicBezTo>
                    <a:pt x="414" y="417"/>
                    <a:pt x="414" y="417"/>
                    <a:pt x="414" y="417"/>
                  </a:cubicBezTo>
                  <a:cubicBezTo>
                    <a:pt x="415" y="417"/>
                    <a:pt x="417" y="417"/>
                    <a:pt x="419" y="417"/>
                  </a:cubicBezTo>
                  <a:cubicBezTo>
                    <a:pt x="419" y="417"/>
                    <a:pt x="419" y="417"/>
                    <a:pt x="419" y="417"/>
                  </a:cubicBezTo>
                  <a:cubicBezTo>
                    <a:pt x="420" y="417"/>
                    <a:pt x="421" y="418"/>
                    <a:pt x="422" y="417"/>
                  </a:cubicBezTo>
                  <a:cubicBezTo>
                    <a:pt x="422" y="416"/>
                    <a:pt x="422" y="416"/>
                    <a:pt x="422" y="416"/>
                  </a:cubicBezTo>
                  <a:cubicBezTo>
                    <a:pt x="422" y="416"/>
                    <a:pt x="422" y="417"/>
                    <a:pt x="422" y="417"/>
                  </a:cubicBezTo>
                  <a:cubicBezTo>
                    <a:pt x="422" y="417"/>
                    <a:pt x="423" y="417"/>
                    <a:pt x="423" y="416"/>
                  </a:cubicBezTo>
                  <a:cubicBezTo>
                    <a:pt x="423" y="416"/>
                    <a:pt x="423" y="417"/>
                    <a:pt x="423" y="417"/>
                  </a:cubicBezTo>
                  <a:cubicBezTo>
                    <a:pt x="424" y="417"/>
                    <a:pt x="424" y="416"/>
                    <a:pt x="425" y="416"/>
                  </a:cubicBezTo>
                  <a:cubicBezTo>
                    <a:pt x="424" y="416"/>
                    <a:pt x="424" y="416"/>
                    <a:pt x="424" y="416"/>
                  </a:cubicBezTo>
                  <a:cubicBezTo>
                    <a:pt x="427" y="417"/>
                    <a:pt x="430" y="417"/>
                    <a:pt x="431" y="416"/>
                  </a:cubicBezTo>
                  <a:cubicBezTo>
                    <a:pt x="432" y="415"/>
                    <a:pt x="432" y="416"/>
                    <a:pt x="432" y="416"/>
                  </a:cubicBezTo>
                  <a:cubicBezTo>
                    <a:pt x="434" y="415"/>
                    <a:pt x="436" y="415"/>
                    <a:pt x="438" y="414"/>
                  </a:cubicBezTo>
                  <a:cubicBezTo>
                    <a:pt x="439" y="414"/>
                    <a:pt x="439" y="412"/>
                    <a:pt x="439" y="412"/>
                  </a:cubicBezTo>
                  <a:close/>
                  <a:moveTo>
                    <a:pt x="418" y="322"/>
                  </a:moveTo>
                  <a:cubicBezTo>
                    <a:pt x="419" y="323"/>
                    <a:pt x="419" y="322"/>
                    <a:pt x="419" y="322"/>
                  </a:cubicBezTo>
                  <a:cubicBezTo>
                    <a:pt x="419" y="322"/>
                    <a:pt x="419" y="322"/>
                    <a:pt x="418" y="322"/>
                  </a:cubicBezTo>
                  <a:close/>
                  <a:moveTo>
                    <a:pt x="417" y="332"/>
                  </a:moveTo>
                  <a:cubicBezTo>
                    <a:pt x="417" y="332"/>
                    <a:pt x="417" y="332"/>
                    <a:pt x="417" y="332"/>
                  </a:cubicBezTo>
                  <a:cubicBezTo>
                    <a:pt x="417" y="332"/>
                    <a:pt x="417" y="332"/>
                    <a:pt x="417" y="332"/>
                  </a:cubicBezTo>
                  <a:cubicBezTo>
                    <a:pt x="417" y="332"/>
                    <a:pt x="417" y="332"/>
                    <a:pt x="417" y="332"/>
                  </a:cubicBezTo>
                  <a:close/>
                  <a:moveTo>
                    <a:pt x="417" y="334"/>
                  </a:moveTo>
                  <a:cubicBezTo>
                    <a:pt x="417" y="334"/>
                    <a:pt x="417" y="335"/>
                    <a:pt x="417" y="335"/>
                  </a:cubicBezTo>
                  <a:lnTo>
                    <a:pt x="417" y="334"/>
                  </a:lnTo>
                  <a:close/>
                  <a:moveTo>
                    <a:pt x="416" y="337"/>
                  </a:moveTo>
                  <a:cubicBezTo>
                    <a:pt x="416" y="337"/>
                    <a:pt x="416" y="338"/>
                    <a:pt x="417" y="337"/>
                  </a:cubicBezTo>
                  <a:cubicBezTo>
                    <a:pt x="416" y="337"/>
                    <a:pt x="416" y="337"/>
                    <a:pt x="416" y="337"/>
                  </a:cubicBezTo>
                  <a:close/>
                  <a:moveTo>
                    <a:pt x="417" y="338"/>
                  </a:moveTo>
                  <a:cubicBezTo>
                    <a:pt x="417" y="338"/>
                    <a:pt x="417" y="338"/>
                    <a:pt x="417" y="337"/>
                  </a:cubicBezTo>
                  <a:cubicBezTo>
                    <a:pt x="417" y="337"/>
                    <a:pt x="417" y="338"/>
                    <a:pt x="417" y="338"/>
                  </a:cubicBezTo>
                  <a:close/>
                  <a:moveTo>
                    <a:pt x="417" y="343"/>
                  </a:moveTo>
                  <a:cubicBezTo>
                    <a:pt x="417" y="343"/>
                    <a:pt x="417" y="343"/>
                    <a:pt x="417" y="343"/>
                  </a:cubicBezTo>
                  <a:cubicBezTo>
                    <a:pt x="416" y="343"/>
                    <a:pt x="417" y="343"/>
                    <a:pt x="417" y="343"/>
                  </a:cubicBezTo>
                  <a:close/>
                  <a:moveTo>
                    <a:pt x="417" y="345"/>
                  </a:moveTo>
                  <a:cubicBezTo>
                    <a:pt x="417" y="345"/>
                    <a:pt x="417" y="345"/>
                    <a:pt x="417" y="345"/>
                  </a:cubicBezTo>
                  <a:cubicBezTo>
                    <a:pt x="417" y="345"/>
                    <a:pt x="417" y="345"/>
                    <a:pt x="417" y="345"/>
                  </a:cubicBezTo>
                  <a:close/>
                  <a:moveTo>
                    <a:pt x="419" y="389"/>
                  </a:moveTo>
                  <a:cubicBezTo>
                    <a:pt x="419" y="389"/>
                    <a:pt x="419" y="389"/>
                    <a:pt x="419" y="389"/>
                  </a:cubicBezTo>
                  <a:cubicBezTo>
                    <a:pt x="419" y="389"/>
                    <a:pt x="419" y="389"/>
                    <a:pt x="419" y="389"/>
                  </a:cubicBezTo>
                  <a:close/>
                  <a:moveTo>
                    <a:pt x="407" y="397"/>
                  </a:moveTo>
                  <a:cubicBezTo>
                    <a:pt x="407" y="397"/>
                    <a:pt x="407" y="397"/>
                    <a:pt x="407" y="397"/>
                  </a:cubicBezTo>
                  <a:cubicBezTo>
                    <a:pt x="407" y="397"/>
                    <a:pt x="407" y="397"/>
                    <a:pt x="407" y="397"/>
                  </a:cubicBezTo>
                  <a:close/>
                  <a:moveTo>
                    <a:pt x="399" y="404"/>
                  </a:moveTo>
                  <a:cubicBezTo>
                    <a:pt x="399" y="404"/>
                    <a:pt x="399" y="404"/>
                    <a:pt x="399" y="404"/>
                  </a:cubicBezTo>
                  <a:cubicBezTo>
                    <a:pt x="399" y="404"/>
                    <a:pt x="399" y="404"/>
                    <a:pt x="399" y="404"/>
                  </a:cubicBezTo>
                  <a:close/>
                  <a:moveTo>
                    <a:pt x="113" y="323"/>
                  </a:moveTo>
                  <a:cubicBezTo>
                    <a:pt x="111" y="330"/>
                    <a:pt x="114" y="321"/>
                    <a:pt x="113" y="327"/>
                  </a:cubicBezTo>
                  <a:cubicBezTo>
                    <a:pt x="113" y="325"/>
                    <a:pt x="113" y="324"/>
                    <a:pt x="113" y="323"/>
                  </a:cubicBezTo>
                  <a:close/>
                  <a:moveTo>
                    <a:pt x="109" y="325"/>
                  </a:moveTo>
                  <a:cubicBezTo>
                    <a:pt x="111" y="323"/>
                    <a:pt x="112" y="322"/>
                    <a:pt x="112" y="322"/>
                  </a:cubicBezTo>
                  <a:cubicBezTo>
                    <a:pt x="105" y="329"/>
                    <a:pt x="98" y="336"/>
                    <a:pt x="89" y="339"/>
                  </a:cubicBezTo>
                  <a:cubicBezTo>
                    <a:pt x="80" y="343"/>
                    <a:pt x="70" y="343"/>
                    <a:pt x="62" y="339"/>
                  </a:cubicBezTo>
                  <a:cubicBezTo>
                    <a:pt x="58" y="336"/>
                    <a:pt x="55" y="334"/>
                    <a:pt x="51" y="330"/>
                  </a:cubicBezTo>
                  <a:cubicBezTo>
                    <a:pt x="48" y="327"/>
                    <a:pt x="45" y="323"/>
                    <a:pt x="43" y="319"/>
                  </a:cubicBezTo>
                  <a:cubicBezTo>
                    <a:pt x="41" y="315"/>
                    <a:pt x="40" y="311"/>
                    <a:pt x="40" y="306"/>
                  </a:cubicBezTo>
                  <a:cubicBezTo>
                    <a:pt x="40" y="302"/>
                    <a:pt x="42" y="297"/>
                    <a:pt x="44" y="293"/>
                  </a:cubicBezTo>
                  <a:cubicBezTo>
                    <a:pt x="49" y="285"/>
                    <a:pt x="59" y="277"/>
                    <a:pt x="69" y="272"/>
                  </a:cubicBezTo>
                  <a:cubicBezTo>
                    <a:pt x="67" y="268"/>
                    <a:pt x="67" y="268"/>
                    <a:pt x="67" y="268"/>
                  </a:cubicBezTo>
                  <a:cubicBezTo>
                    <a:pt x="64" y="269"/>
                    <a:pt x="60" y="270"/>
                    <a:pt x="57" y="270"/>
                  </a:cubicBezTo>
                  <a:cubicBezTo>
                    <a:pt x="47" y="271"/>
                    <a:pt x="36" y="271"/>
                    <a:pt x="26" y="267"/>
                  </a:cubicBezTo>
                  <a:cubicBezTo>
                    <a:pt x="21" y="266"/>
                    <a:pt x="16" y="263"/>
                    <a:pt x="12" y="260"/>
                  </a:cubicBezTo>
                  <a:cubicBezTo>
                    <a:pt x="8" y="256"/>
                    <a:pt x="6" y="252"/>
                    <a:pt x="5" y="247"/>
                  </a:cubicBezTo>
                  <a:cubicBezTo>
                    <a:pt x="5" y="242"/>
                    <a:pt x="5" y="236"/>
                    <a:pt x="7" y="232"/>
                  </a:cubicBezTo>
                  <a:cubicBezTo>
                    <a:pt x="8" y="227"/>
                    <a:pt x="11" y="222"/>
                    <a:pt x="15" y="219"/>
                  </a:cubicBezTo>
                  <a:cubicBezTo>
                    <a:pt x="23" y="212"/>
                    <a:pt x="34" y="209"/>
                    <a:pt x="45" y="207"/>
                  </a:cubicBezTo>
                  <a:cubicBezTo>
                    <a:pt x="44" y="202"/>
                    <a:pt x="44" y="202"/>
                    <a:pt x="44" y="202"/>
                  </a:cubicBezTo>
                  <a:cubicBezTo>
                    <a:pt x="40" y="202"/>
                    <a:pt x="36" y="201"/>
                    <a:pt x="33" y="199"/>
                  </a:cubicBezTo>
                  <a:cubicBezTo>
                    <a:pt x="29" y="198"/>
                    <a:pt x="25" y="196"/>
                    <a:pt x="22" y="193"/>
                  </a:cubicBezTo>
                  <a:cubicBezTo>
                    <a:pt x="24" y="195"/>
                    <a:pt x="22" y="193"/>
                    <a:pt x="20" y="192"/>
                  </a:cubicBezTo>
                  <a:cubicBezTo>
                    <a:pt x="19" y="191"/>
                    <a:pt x="19" y="191"/>
                    <a:pt x="19" y="191"/>
                  </a:cubicBezTo>
                  <a:cubicBezTo>
                    <a:pt x="18" y="190"/>
                    <a:pt x="17" y="190"/>
                    <a:pt x="16" y="189"/>
                  </a:cubicBezTo>
                  <a:cubicBezTo>
                    <a:pt x="13" y="186"/>
                    <a:pt x="15" y="187"/>
                    <a:pt x="17" y="189"/>
                  </a:cubicBezTo>
                  <a:cubicBezTo>
                    <a:pt x="9" y="183"/>
                    <a:pt x="4" y="174"/>
                    <a:pt x="3" y="165"/>
                  </a:cubicBezTo>
                  <a:cubicBezTo>
                    <a:pt x="3" y="160"/>
                    <a:pt x="4" y="156"/>
                    <a:pt x="7" y="152"/>
                  </a:cubicBezTo>
                  <a:cubicBezTo>
                    <a:pt x="10" y="149"/>
                    <a:pt x="14" y="146"/>
                    <a:pt x="19" y="144"/>
                  </a:cubicBezTo>
                  <a:cubicBezTo>
                    <a:pt x="19" y="144"/>
                    <a:pt x="22" y="143"/>
                    <a:pt x="24" y="142"/>
                  </a:cubicBezTo>
                  <a:cubicBezTo>
                    <a:pt x="27" y="142"/>
                    <a:pt x="29" y="141"/>
                    <a:pt x="29" y="141"/>
                  </a:cubicBezTo>
                  <a:cubicBezTo>
                    <a:pt x="30" y="141"/>
                    <a:pt x="29" y="141"/>
                    <a:pt x="29" y="141"/>
                  </a:cubicBezTo>
                  <a:cubicBezTo>
                    <a:pt x="35" y="140"/>
                    <a:pt x="38" y="140"/>
                    <a:pt x="42" y="139"/>
                  </a:cubicBezTo>
                  <a:cubicBezTo>
                    <a:pt x="45" y="139"/>
                    <a:pt x="47" y="139"/>
                    <a:pt x="52" y="140"/>
                  </a:cubicBezTo>
                  <a:cubicBezTo>
                    <a:pt x="58" y="140"/>
                    <a:pt x="58" y="140"/>
                    <a:pt x="58" y="140"/>
                  </a:cubicBezTo>
                  <a:cubicBezTo>
                    <a:pt x="53" y="136"/>
                    <a:pt x="53" y="136"/>
                    <a:pt x="53" y="136"/>
                  </a:cubicBezTo>
                  <a:cubicBezTo>
                    <a:pt x="52" y="135"/>
                    <a:pt x="51" y="134"/>
                    <a:pt x="50" y="133"/>
                  </a:cubicBezTo>
                  <a:cubicBezTo>
                    <a:pt x="43" y="126"/>
                    <a:pt x="36" y="119"/>
                    <a:pt x="31" y="111"/>
                  </a:cubicBezTo>
                  <a:cubicBezTo>
                    <a:pt x="27" y="103"/>
                    <a:pt x="24" y="94"/>
                    <a:pt x="28" y="86"/>
                  </a:cubicBezTo>
                  <a:cubicBezTo>
                    <a:pt x="30" y="82"/>
                    <a:pt x="33" y="79"/>
                    <a:pt x="36" y="77"/>
                  </a:cubicBezTo>
                  <a:cubicBezTo>
                    <a:pt x="40" y="76"/>
                    <a:pt x="45" y="76"/>
                    <a:pt x="49" y="76"/>
                  </a:cubicBezTo>
                  <a:cubicBezTo>
                    <a:pt x="58" y="77"/>
                    <a:pt x="67" y="81"/>
                    <a:pt x="75" y="86"/>
                  </a:cubicBezTo>
                  <a:cubicBezTo>
                    <a:pt x="78" y="82"/>
                    <a:pt x="78" y="82"/>
                    <a:pt x="78" y="82"/>
                  </a:cubicBezTo>
                  <a:cubicBezTo>
                    <a:pt x="73" y="76"/>
                    <a:pt x="69" y="68"/>
                    <a:pt x="67" y="61"/>
                  </a:cubicBezTo>
                  <a:cubicBezTo>
                    <a:pt x="66" y="57"/>
                    <a:pt x="66" y="53"/>
                    <a:pt x="67" y="50"/>
                  </a:cubicBezTo>
                  <a:cubicBezTo>
                    <a:pt x="67" y="46"/>
                    <a:pt x="69" y="43"/>
                    <a:pt x="72" y="40"/>
                  </a:cubicBezTo>
                  <a:cubicBezTo>
                    <a:pt x="75" y="38"/>
                    <a:pt x="78" y="36"/>
                    <a:pt x="82" y="35"/>
                  </a:cubicBezTo>
                  <a:cubicBezTo>
                    <a:pt x="86" y="35"/>
                    <a:pt x="90" y="36"/>
                    <a:pt x="93" y="38"/>
                  </a:cubicBezTo>
                  <a:cubicBezTo>
                    <a:pt x="100" y="42"/>
                    <a:pt x="106" y="48"/>
                    <a:pt x="111" y="55"/>
                  </a:cubicBezTo>
                  <a:cubicBezTo>
                    <a:pt x="115" y="53"/>
                    <a:pt x="115" y="53"/>
                    <a:pt x="115" y="53"/>
                  </a:cubicBezTo>
                  <a:cubicBezTo>
                    <a:pt x="113" y="44"/>
                    <a:pt x="111" y="35"/>
                    <a:pt x="114" y="26"/>
                  </a:cubicBezTo>
                  <a:cubicBezTo>
                    <a:pt x="115" y="22"/>
                    <a:pt x="117" y="18"/>
                    <a:pt x="120" y="15"/>
                  </a:cubicBezTo>
                  <a:cubicBezTo>
                    <a:pt x="123" y="12"/>
                    <a:pt x="128" y="11"/>
                    <a:pt x="132" y="11"/>
                  </a:cubicBezTo>
                  <a:cubicBezTo>
                    <a:pt x="141" y="10"/>
                    <a:pt x="151" y="12"/>
                    <a:pt x="158" y="18"/>
                  </a:cubicBezTo>
                  <a:cubicBezTo>
                    <a:pt x="165" y="24"/>
                    <a:pt x="170" y="32"/>
                    <a:pt x="173" y="41"/>
                  </a:cubicBezTo>
                  <a:cubicBezTo>
                    <a:pt x="173" y="42"/>
                    <a:pt x="174" y="44"/>
                    <a:pt x="174" y="45"/>
                  </a:cubicBezTo>
                  <a:cubicBezTo>
                    <a:pt x="178" y="45"/>
                    <a:pt x="178" y="45"/>
                    <a:pt x="178" y="45"/>
                  </a:cubicBezTo>
                  <a:cubicBezTo>
                    <a:pt x="179" y="37"/>
                    <a:pt x="182" y="28"/>
                    <a:pt x="185" y="20"/>
                  </a:cubicBezTo>
                  <a:cubicBezTo>
                    <a:pt x="185" y="21"/>
                    <a:pt x="185" y="21"/>
                    <a:pt x="185" y="21"/>
                  </a:cubicBezTo>
                  <a:cubicBezTo>
                    <a:pt x="186" y="17"/>
                    <a:pt x="188" y="14"/>
                    <a:pt x="189" y="12"/>
                  </a:cubicBezTo>
                  <a:cubicBezTo>
                    <a:pt x="191" y="9"/>
                    <a:pt x="193" y="6"/>
                    <a:pt x="197" y="4"/>
                  </a:cubicBezTo>
                  <a:cubicBezTo>
                    <a:pt x="197" y="4"/>
                    <a:pt x="201" y="3"/>
                    <a:pt x="199" y="3"/>
                  </a:cubicBezTo>
                  <a:cubicBezTo>
                    <a:pt x="201" y="2"/>
                    <a:pt x="203" y="2"/>
                    <a:pt x="205" y="3"/>
                  </a:cubicBezTo>
                  <a:cubicBezTo>
                    <a:pt x="206" y="3"/>
                    <a:pt x="208" y="4"/>
                    <a:pt x="211" y="5"/>
                  </a:cubicBezTo>
                  <a:cubicBezTo>
                    <a:pt x="211" y="5"/>
                    <a:pt x="211" y="4"/>
                    <a:pt x="212" y="5"/>
                  </a:cubicBezTo>
                  <a:cubicBezTo>
                    <a:pt x="215" y="6"/>
                    <a:pt x="216" y="7"/>
                    <a:pt x="217" y="8"/>
                  </a:cubicBezTo>
                  <a:cubicBezTo>
                    <a:pt x="217" y="8"/>
                    <a:pt x="217" y="8"/>
                    <a:pt x="217" y="8"/>
                  </a:cubicBezTo>
                  <a:cubicBezTo>
                    <a:pt x="217" y="8"/>
                    <a:pt x="217" y="8"/>
                    <a:pt x="218" y="9"/>
                  </a:cubicBezTo>
                  <a:cubicBezTo>
                    <a:pt x="218" y="10"/>
                    <a:pt x="220" y="11"/>
                    <a:pt x="223" y="14"/>
                  </a:cubicBezTo>
                  <a:cubicBezTo>
                    <a:pt x="229" y="24"/>
                    <a:pt x="230" y="38"/>
                    <a:pt x="228" y="50"/>
                  </a:cubicBezTo>
                  <a:cubicBezTo>
                    <a:pt x="227" y="56"/>
                    <a:pt x="227" y="56"/>
                    <a:pt x="227" y="56"/>
                  </a:cubicBezTo>
                  <a:cubicBezTo>
                    <a:pt x="231" y="51"/>
                    <a:pt x="231" y="51"/>
                    <a:pt x="231" y="51"/>
                  </a:cubicBezTo>
                  <a:cubicBezTo>
                    <a:pt x="235" y="46"/>
                    <a:pt x="240" y="42"/>
                    <a:pt x="245" y="38"/>
                  </a:cubicBezTo>
                  <a:cubicBezTo>
                    <a:pt x="249" y="34"/>
                    <a:pt x="254" y="30"/>
                    <a:pt x="260" y="28"/>
                  </a:cubicBezTo>
                  <a:cubicBezTo>
                    <a:pt x="259" y="28"/>
                    <a:pt x="258" y="28"/>
                    <a:pt x="260" y="27"/>
                  </a:cubicBezTo>
                  <a:cubicBezTo>
                    <a:pt x="261" y="27"/>
                    <a:pt x="263" y="27"/>
                    <a:pt x="265" y="26"/>
                  </a:cubicBezTo>
                  <a:cubicBezTo>
                    <a:pt x="267" y="26"/>
                    <a:pt x="270" y="26"/>
                    <a:pt x="271" y="27"/>
                  </a:cubicBezTo>
                  <a:cubicBezTo>
                    <a:pt x="271" y="27"/>
                    <a:pt x="269" y="27"/>
                    <a:pt x="268" y="26"/>
                  </a:cubicBezTo>
                  <a:cubicBezTo>
                    <a:pt x="271" y="27"/>
                    <a:pt x="273" y="28"/>
                    <a:pt x="275" y="30"/>
                  </a:cubicBezTo>
                  <a:cubicBezTo>
                    <a:pt x="277" y="31"/>
                    <a:pt x="278" y="33"/>
                    <a:pt x="279" y="35"/>
                  </a:cubicBezTo>
                  <a:cubicBezTo>
                    <a:pt x="282" y="39"/>
                    <a:pt x="283" y="44"/>
                    <a:pt x="283" y="49"/>
                  </a:cubicBezTo>
                  <a:cubicBezTo>
                    <a:pt x="283" y="46"/>
                    <a:pt x="283" y="46"/>
                    <a:pt x="283" y="46"/>
                  </a:cubicBezTo>
                  <a:cubicBezTo>
                    <a:pt x="284" y="56"/>
                    <a:pt x="281" y="69"/>
                    <a:pt x="279" y="76"/>
                  </a:cubicBezTo>
                  <a:cubicBezTo>
                    <a:pt x="279" y="75"/>
                    <a:pt x="279" y="76"/>
                    <a:pt x="279" y="77"/>
                  </a:cubicBezTo>
                  <a:cubicBezTo>
                    <a:pt x="282" y="79"/>
                    <a:pt x="282" y="79"/>
                    <a:pt x="282" y="79"/>
                  </a:cubicBezTo>
                  <a:cubicBezTo>
                    <a:pt x="283" y="78"/>
                    <a:pt x="285" y="76"/>
                    <a:pt x="286" y="75"/>
                  </a:cubicBezTo>
                  <a:cubicBezTo>
                    <a:pt x="291" y="70"/>
                    <a:pt x="301" y="64"/>
                    <a:pt x="309" y="60"/>
                  </a:cubicBezTo>
                  <a:cubicBezTo>
                    <a:pt x="309" y="60"/>
                    <a:pt x="309" y="60"/>
                    <a:pt x="309" y="60"/>
                  </a:cubicBezTo>
                  <a:cubicBezTo>
                    <a:pt x="315" y="58"/>
                    <a:pt x="322" y="56"/>
                    <a:pt x="328" y="58"/>
                  </a:cubicBezTo>
                  <a:cubicBezTo>
                    <a:pt x="334" y="61"/>
                    <a:pt x="337" y="67"/>
                    <a:pt x="339" y="74"/>
                  </a:cubicBezTo>
                  <a:cubicBezTo>
                    <a:pt x="341" y="80"/>
                    <a:pt x="341" y="87"/>
                    <a:pt x="340" y="94"/>
                  </a:cubicBezTo>
                  <a:cubicBezTo>
                    <a:pt x="338" y="101"/>
                    <a:pt x="335" y="107"/>
                    <a:pt x="331" y="113"/>
                  </a:cubicBezTo>
                  <a:cubicBezTo>
                    <a:pt x="329" y="116"/>
                    <a:pt x="326" y="119"/>
                    <a:pt x="323" y="122"/>
                  </a:cubicBezTo>
                  <a:cubicBezTo>
                    <a:pt x="321" y="124"/>
                    <a:pt x="321" y="124"/>
                    <a:pt x="321" y="124"/>
                  </a:cubicBezTo>
                  <a:cubicBezTo>
                    <a:pt x="324" y="125"/>
                    <a:pt x="324" y="125"/>
                    <a:pt x="324" y="125"/>
                  </a:cubicBezTo>
                  <a:cubicBezTo>
                    <a:pt x="336" y="129"/>
                    <a:pt x="348" y="134"/>
                    <a:pt x="358" y="142"/>
                  </a:cubicBezTo>
                  <a:cubicBezTo>
                    <a:pt x="360" y="144"/>
                    <a:pt x="358" y="142"/>
                    <a:pt x="360" y="144"/>
                  </a:cubicBezTo>
                  <a:cubicBezTo>
                    <a:pt x="363" y="147"/>
                    <a:pt x="360" y="144"/>
                    <a:pt x="361" y="145"/>
                  </a:cubicBezTo>
                  <a:cubicBezTo>
                    <a:pt x="364" y="148"/>
                    <a:pt x="366" y="152"/>
                    <a:pt x="366" y="157"/>
                  </a:cubicBezTo>
                  <a:cubicBezTo>
                    <a:pt x="367" y="162"/>
                    <a:pt x="365" y="167"/>
                    <a:pt x="362" y="171"/>
                  </a:cubicBezTo>
                  <a:cubicBezTo>
                    <a:pt x="361" y="172"/>
                    <a:pt x="359" y="174"/>
                    <a:pt x="360" y="173"/>
                  </a:cubicBezTo>
                  <a:cubicBezTo>
                    <a:pt x="351" y="181"/>
                    <a:pt x="335" y="185"/>
                    <a:pt x="323" y="186"/>
                  </a:cubicBezTo>
                  <a:cubicBezTo>
                    <a:pt x="325" y="186"/>
                    <a:pt x="323" y="186"/>
                    <a:pt x="321" y="187"/>
                  </a:cubicBezTo>
                  <a:cubicBezTo>
                    <a:pt x="320" y="190"/>
                    <a:pt x="320" y="190"/>
                    <a:pt x="320" y="190"/>
                  </a:cubicBezTo>
                  <a:cubicBezTo>
                    <a:pt x="323" y="190"/>
                    <a:pt x="327" y="192"/>
                    <a:pt x="329" y="193"/>
                  </a:cubicBezTo>
                  <a:cubicBezTo>
                    <a:pt x="332" y="194"/>
                    <a:pt x="332" y="194"/>
                    <a:pt x="330" y="194"/>
                  </a:cubicBezTo>
                  <a:cubicBezTo>
                    <a:pt x="328" y="193"/>
                    <a:pt x="328" y="193"/>
                    <a:pt x="328" y="193"/>
                  </a:cubicBezTo>
                  <a:cubicBezTo>
                    <a:pt x="333" y="195"/>
                    <a:pt x="337" y="197"/>
                    <a:pt x="340" y="199"/>
                  </a:cubicBezTo>
                  <a:cubicBezTo>
                    <a:pt x="344" y="201"/>
                    <a:pt x="347" y="203"/>
                    <a:pt x="351" y="207"/>
                  </a:cubicBezTo>
                  <a:cubicBezTo>
                    <a:pt x="355" y="211"/>
                    <a:pt x="356" y="212"/>
                    <a:pt x="359" y="217"/>
                  </a:cubicBezTo>
                  <a:cubicBezTo>
                    <a:pt x="360" y="218"/>
                    <a:pt x="361" y="221"/>
                    <a:pt x="362" y="224"/>
                  </a:cubicBezTo>
                  <a:cubicBezTo>
                    <a:pt x="363" y="227"/>
                    <a:pt x="364" y="231"/>
                    <a:pt x="364" y="234"/>
                  </a:cubicBezTo>
                  <a:cubicBezTo>
                    <a:pt x="364" y="232"/>
                    <a:pt x="365" y="240"/>
                    <a:pt x="363" y="246"/>
                  </a:cubicBezTo>
                  <a:cubicBezTo>
                    <a:pt x="363" y="245"/>
                    <a:pt x="363" y="244"/>
                    <a:pt x="363" y="244"/>
                  </a:cubicBezTo>
                  <a:cubicBezTo>
                    <a:pt x="362" y="248"/>
                    <a:pt x="360" y="252"/>
                    <a:pt x="356" y="255"/>
                  </a:cubicBezTo>
                  <a:cubicBezTo>
                    <a:pt x="352" y="258"/>
                    <a:pt x="346" y="260"/>
                    <a:pt x="341" y="260"/>
                  </a:cubicBezTo>
                  <a:cubicBezTo>
                    <a:pt x="329" y="262"/>
                    <a:pt x="317" y="260"/>
                    <a:pt x="307" y="257"/>
                  </a:cubicBezTo>
                  <a:cubicBezTo>
                    <a:pt x="303" y="256"/>
                    <a:pt x="303" y="256"/>
                    <a:pt x="303" y="256"/>
                  </a:cubicBezTo>
                  <a:cubicBezTo>
                    <a:pt x="305" y="260"/>
                    <a:pt x="305" y="260"/>
                    <a:pt x="305" y="260"/>
                  </a:cubicBezTo>
                  <a:cubicBezTo>
                    <a:pt x="307" y="262"/>
                    <a:pt x="307" y="262"/>
                    <a:pt x="307" y="262"/>
                  </a:cubicBezTo>
                  <a:cubicBezTo>
                    <a:pt x="308" y="263"/>
                    <a:pt x="308" y="263"/>
                    <a:pt x="308" y="263"/>
                  </a:cubicBezTo>
                  <a:cubicBezTo>
                    <a:pt x="314" y="272"/>
                    <a:pt x="320" y="283"/>
                    <a:pt x="322" y="294"/>
                  </a:cubicBezTo>
                  <a:cubicBezTo>
                    <a:pt x="323" y="299"/>
                    <a:pt x="323" y="304"/>
                    <a:pt x="322" y="310"/>
                  </a:cubicBezTo>
                  <a:cubicBezTo>
                    <a:pt x="321" y="315"/>
                    <a:pt x="319" y="320"/>
                    <a:pt x="315" y="324"/>
                  </a:cubicBezTo>
                  <a:cubicBezTo>
                    <a:pt x="313" y="326"/>
                    <a:pt x="310" y="328"/>
                    <a:pt x="307" y="330"/>
                  </a:cubicBezTo>
                  <a:cubicBezTo>
                    <a:pt x="303" y="332"/>
                    <a:pt x="300" y="333"/>
                    <a:pt x="297" y="333"/>
                  </a:cubicBezTo>
                  <a:cubicBezTo>
                    <a:pt x="293" y="334"/>
                    <a:pt x="290" y="334"/>
                    <a:pt x="288" y="333"/>
                  </a:cubicBezTo>
                  <a:cubicBezTo>
                    <a:pt x="286" y="333"/>
                    <a:pt x="284" y="333"/>
                    <a:pt x="281" y="332"/>
                  </a:cubicBezTo>
                  <a:cubicBezTo>
                    <a:pt x="278" y="331"/>
                    <a:pt x="277" y="330"/>
                    <a:pt x="276" y="329"/>
                  </a:cubicBezTo>
                  <a:cubicBezTo>
                    <a:pt x="267" y="324"/>
                    <a:pt x="261" y="317"/>
                    <a:pt x="255" y="311"/>
                  </a:cubicBezTo>
                  <a:cubicBezTo>
                    <a:pt x="255" y="311"/>
                    <a:pt x="255" y="311"/>
                    <a:pt x="255" y="311"/>
                  </a:cubicBezTo>
                  <a:cubicBezTo>
                    <a:pt x="253" y="309"/>
                    <a:pt x="253" y="309"/>
                    <a:pt x="253" y="309"/>
                  </a:cubicBezTo>
                  <a:cubicBezTo>
                    <a:pt x="251" y="305"/>
                    <a:pt x="251" y="305"/>
                    <a:pt x="251" y="305"/>
                  </a:cubicBezTo>
                  <a:cubicBezTo>
                    <a:pt x="251" y="309"/>
                    <a:pt x="251" y="309"/>
                    <a:pt x="251" y="309"/>
                  </a:cubicBezTo>
                  <a:cubicBezTo>
                    <a:pt x="252" y="317"/>
                    <a:pt x="252" y="327"/>
                    <a:pt x="250" y="335"/>
                  </a:cubicBezTo>
                  <a:cubicBezTo>
                    <a:pt x="250" y="338"/>
                    <a:pt x="248" y="347"/>
                    <a:pt x="249" y="343"/>
                  </a:cubicBezTo>
                  <a:cubicBezTo>
                    <a:pt x="249" y="346"/>
                    <a:pt x="249" y="345"/>
                    <a:pt x="248" y="349"/>
                  </a:cubicBezTo>
                  <a:cubicBezTo>
                    <a:pt x="248" y="347"/>
                    <a:pt x="248" y="346"/>
                    <a:pt x="248" y="345"/>
                  </a:cubicBezTo>
                  <a:cubicBezTo>
                    <a:pt x="247" y="350"/>
                    <a:pt x="245" y="355"/>
                    <a:pt x="243" y="359"/>
                  </a:cubicBezTo>
                  <a:cubicBezTo>
                    <a:pt x="241" y="363"/>
                    <a:pt x="237" y="366"/>
                    <a:pt x="233" y="368"/>
                  </a:cubicBezTo>
                  <a:cubicBezTo>
                    <a:pt x="229" y="370"/>
                    <a:pt x="224" y="370"/>
                    <a:pt x="220" y="369"/>
                  </a:cubicBezTo>
                  <a:cubicBezTo>
                    <a:pt x="215" y="369"/>
                    <a:pt x="211" y="367"/>
                    <a:pt x="207" y="365"/>
                  </a:cubicBezTo>
                  <a:cubicBezTo>
                    <a:pt x="205" y="363"/>
                    <a:pt x="201" y="360"/>
                    <a:pt x="198" y="356"/>
                  </a:cubicBezTo>
                  <a:cubicBezTo>
                    <a:pt x="195" y="351"/>
                    <a:pt x="192" y="346"/>
                    <a:pt x="190" y="341"/>
                  </a:cubicBezTo>
                  <a:cubicBezTo>
                    <a:pt x="189" y="336"/>
                    <a:pt x="187" y="329"/>
                    <a:pt x="186" y="323"/>
                  </a:cubicBezTo>
                  <a:cubicBezTo>
                    <a:pt x="185" y="323"/>
                    <a:pt x="185" y="323"/>
                    <a:pt x="185" y="323"/>
                  </a:cubicBezTo>
                  <a:cubicBezTo>
                    <a:pt x="184" y="328"/>
                    <a:pt x="184" y="328"/>
                    <a:pt x="184" y="328"/>
                  </a:cubicBezTo>
                  <a:cubicBezTo>
                    <a:pt x="184" y="329"/>
                    <a:pt x="184" y="329"/>
                    <a:pt x="184" y="329"/>
                  </a:cubicBezTo>
                  <a:cubicBezTo>
                    <a:pt x="183" y="337"/>
                    <a:pt x="180" y="349"/>
                    <a:pt x="172" y="358"/>
                  </a:cubicBezTo>
                  <a:cubicBezTo>
                    <a:pt x="170" y="360"/>
                    <a:pt x="169" y="361"/>
                    <a:pt x="168" y="362"/>
                  </a:cubicBezTo>
                  <a:cubicBezTo>
                    <a:pt x="167" y="363"/>
                    <a:pt x="166" y="364"/>
                    <a:pt x="163" y="365"/>
                  </a:cubicBezTo>
                  <a:cubicBezTo>
                    <a:pt x="163" y="365"/>
                    <a:pt x="163" y="365"/>
                    <a:pt x="163" y="365"/>
                  </a:cubicBezTo>
                  <a:cubicBezTo>
                    <a:pt x="158" y="368"/>
                    <a:pt x="156" y="368"/>
                    <a:pt x="154" y="369"/>
                  </a:cubicBezTo>
                  <a:cubicBezTo>
                    <a:pt x="150" y="370"/>
                    <a:pt x="149" y="370"/>
                    <a:pt x="145" y="369"/>
                  </a:cubicBezTo>
                  <a:cubicBezTo>
                    <a:pt x="149" y="370"/>
                    <a:pt x="153" y="369"/>
                    <a:pt x="156" y="368"/>
                  </a:cubicBezTo>
                  <a:cubicBezTo>
                    <a:pt x="149" y="369"/>
                    <a:pt x="142" y="369"/>
                    <a:pt x="137" y="367"/>
                  </a:cubicBezTo>
                  <a:cubicBezTo>
                    <a:pt x="131" y="366"/>
                    <a:pt x="127" y="364"/>
                    <a:pt x="127" y="364"/>
                  </a:cubicBezTo>
                  <a:cubicBezTo>
                    <a:pt x="128" y="364"/>
                    <a:pt x="124" y="362"/>
                    <a:pt x="127" y="363"/>
                  </a:cubicBezTo>
                  <a:cubicBezTo>
                    <a:pt x="122" y="361"/>
                    <a:pt x="120" y="359"/>
                    <a:pt x="118" y="357"/>
                  </a:cubicBezTo>
                  <a:cubicBezTo>
                    <a:pt x="118" y="357"/>
                    <a:pt x="120" y="359"/>
                    <a:pt x="121" y="359"/>
                  </a:cubicBezTo>
                  <a:cubicBezTo>
                    <a:pt x="119" y="358"/>
                    <a:pt x="116" y="355"/>
                    <a:pt x="117" y="356"/>
                  </a:cubicBezTo>
                  <a:cubicBezTo>
                    <a:pt x="118" y="357"/>
                    <a:pt x="118" y="358"/>
                    <a:pt x="120" y="360"/>
                  </a:cubicBezTo>
                  <a:cubicBezTo>
                    <a:pt x="120" y="359"/>
                    <a:pt x="118" y="358"/>
                    <a:pt x="117" y="356"/>
                  </a:cubicBezTo>
                  <a:cubicBezTo>
                    <a:pt x="115" y="354"/>
                    <a:pt x="114" y="352"/>
                    <a:pt x="114" y="351"/>
                  </a:cubicBezTo>
                  <a:cubicBezTo>
                    <a:pt x="113" y="349"/>
                    <a:pt x="117" y="355"/>
                    <a:pt x="115" y="352"/>
                  </a:cubicBezTo>
                  <a:cubicBezTo>
                    <a:pt x="113" y="349"/>
                    <a:pt x="112" y="345"/>
                    <a:pt x="111" y="340"/>
                  </a:cubicBezTo>
                  <a:cubicBezTo>
                    <a:pt x="111" y="343"/>
                    <a:pt x="112" y="347"/>
                    <a:pt x="112" y="346"/>
                  </a:cubicBezTo>
                  <a:cubicBezTo>
                    <a:pt x="112" y="348"/>
                    <a:pt x="113" y="349"/>
                    <a:pt x="114" y="351"/>
                  </a:cubicBezTo>
                  <a:cubicBezTo>
                    <a:pt x="113" y="351"/>
                    <a:pt x="113" y="351"/>
                    <a:pt x="113" y="351"/>
                  </a:cubicBezTo>
                  <a:cubicBezTo>
                    <a:pt x="115" y="355"/>
                    <a:pt x="117" y="357"/>
                    <a:pt x="120" y="360"/>
                  </a:cubicBezTo>
                  <a:cubicBezTo>
                    <a:pt x="122" y="362"/>
                    <a:pt x="125" y="364"/>
                    <a:pt x="129" y="366"/>
                  </a:cubicBezTo>
                  <a:cubicBezTo>
                    <a:pt x="128" y="365"/>
                    <a:pt x="128" y="365"/>
                    <a:pt x="127" y="364"/>
                  </a:cubicBezTo>
                  <a:cubicBezTo>
                    <a:pt x="131" y="367"/>
                    <a:pt x="136" y="368"/>
                    <a:pt x="140" y="369"/>
                  </a:cubicBezTo>
                  <a:cubicBezTo>
                    <a:pt x="138" y="369"/>
                    <a:pt x="140" y="369"/>
                    <a:pt x="140" y="369"/>
                  </a:cubicBezTo>
                  <a:cubicBezTo>
                    <a:pt x="144" y="370"/>
                    <a:pt x="144" y="370"/>
                    <a:pt x="144" y="370"/>
                  </a:cubicBezTo>
                  <a:cubicBezTo>
                    <a:pt x="141" y="370"/>
                    <a:pt x="141" y="370"/>
                    <a:pt x="141" y="370"/>
                  </a:cubicBezTo>
                  <a:cubicBezTo>
                    <a:pt x="142" y="370"/>
                    <a:pt x="146" y="370"/>
                    <a:pt x="149" y="370"/>
                  </a:cubicBezTo>
                  <a:cubicBezTo>
                    <a:pt x="153" y="370"/>
                    <a:pt x="156" y="369"/>
                    <a:pt x="157" y="369"/>
                  </a:cubicBezTo>
                  <a:cubicBezTo>
                    <a:pt x="156" y="369"/>
                    <a:pt x="156" y="369"/>
                    <a:pt x="156" y="369"/>
                  </a:cubicBezTo>
                  <a:cubicBezTo>
                    <a:pt x="164" y="367"/>
                    <a:pt x="155" y="369"/>
                    <a:pt x="160" y="368"/>
                  </a:cubicBezTo>
                  <a:cubicBezTo>
                    <a:pt x="164" y="366"/>
                    <a:pt x="162" y="368"/>
                    <a:pt x="165" y="366"/>
                  </a:cubicBezTo>
                  <a:cubicBezTo>
                    <a:pt x="169" y="364"/>
                    <a:pt x="173" y="361"/>
                    <a:pt x="176" y="356"/>
                  </a:cubicBezTo>
                  <a:cubicBezTo>
                    <a:pt x="179" y="352"/>
                    <a:pt x="181" y="347"/>
                    <a:pt x="182" y="343"/>
                  </a:cubicBezTo>
                  <a:cubicBezTo>
                    <a:pt x="184" y="337"/>
                    <a:pt x="186" y="330"/>
                    <a:pt x="186" y="324"/>
                  </a:cubicBezTo>
                  <a:cubicBezTo>
                    <a:pt x="185" y="324"/>
                    <a:pt x="185" y="324"/>
                    <a:pt x="185" y="324"/>
                  </a:cubicBezTo>
                  <a:cubicBezTo>
                    <a:pt x="185" y="324"/>
                    <a:pt x="185" y="324"/>
                    <a:pt x="185" y="324"/>
                  </a:cubicBezTo>
                  <a:cubicBezTo>
                    <a:pt x="186" y="330"/>
                    <a:pt x="184" y="324"/>
                    <a:pt x="185" y="330"/>
                  </a:cubicBezTo>
                  <a:cubicBezTo>
                    <a:pt x="185" y="328"/>
                    <a:pt x="186" y="335"/>
                    <a:pt x="184" y="327"/>
                  </a:cubicBezTo>
                  <a:cubicBezTo>
                    <a:pt x="185" y="330"/>
                    <a:pt x="185" y="333"/>
                    <a:pt x="186" y="336"/>
                  </a:cubicBezTo>
                  <a:cubicBezTo>
                    <a:pt x="186" y="337"/>
                    <a:pt x="185" y="334"/>
                    <a:pt x="186" y="337"/>
                  </a:cubicBezTo>
                  <a:cubicBezTo>
                    <a:pt x="187" y="340"/>
                    <a:pt x="186" y="336"/>
                    <a:pt x="185" y="331"/>
                  </a:cubicBezTo>
                  <a:cubicBezTo>
                    <a:pt x="185" y="329"/>
                    <a:pt x="186" y="332"/>
                    <a:pt x="186" y="335"/>
                  </a:cubicBezTo>
                  <a:cubicBezTo>
                    <a:pt x="187" y="337"/>
                    <a:pt x="188" y="340"/>
                    <a:pt x="187" y="337"/>
                  </a:cubicBezTo>
                  <a:cubicBezTo>
                    <a:pt x="190" y="345"/>
                    <a:pt x="194" y="355"/>
                    <a:pt x="200" y="361"/>
                  </a:cubicBezTo>
                  <a:cubicBezTo>
                    <a:pt x="198" y="359"/>
                    <a:pt x="197" y="359"/>
                    <a:pt x="199" y="361"/>
                  </a:cubicBezTo>
                  <a:cubicBezTo>
                    <a:pt x="202" y="364"/>
                    <a:pt x="208" y="369"/>
                    <a:pt x="216" y="371"/>
                  </a:cubicBezTo>
                  <a:cubicBezTo>
                    <a:pt x="216" y="370"/>
                    <a:pt x="213" y="370"/>
                    <a:pt x="214" y="370"/>
                  </a:cubicBezTo>
                  <a:cubicBezTo>
                    <a:pt x="215" y="370"/>
                    <a:pt x="217" y="370"/>
                    <a:pt x="219" y="370"/>
                  </a:cubicBezTo>
                  <a:cubicBezTo>
                    <a:pt x="220" y="371"/>
                    <a:pt x="220" y="371"/>
                    <a:pt x="221" y="371"/>
                  </a:cubicBezTo>
                  <a:cubicBezTo>
                    <a:pt x="222" y="371"/>
                    <a:pt x="223" y="372"/>
                    <a:pt x="227" y="371"/>
                  </a:cubicBezTo>
                  <a:cubicBezTo>
                    <a:pt x="226" y="372"/>
                    <a:pt x="223" y="372"/>
                    <a:pt x="221" y="372"/>
                  </a:cubicBezTo>
                  <a:cubicBezTo>
                    <a:pt x="218" y="371"/>
                    <a:pt x="216" y="371"/>
                    <a:pt x="218" y="372"/>
                  </a:cubicBezTo>
                  <a:cubicBezTo>
                    <a:pt x="216" y="372"/>
                    <a:pt x="212" y="371"/>
                    <a:pt x="209" y="369"/>
                  </a:cubicBezTo>
                  <a:cubicBezTo>
                    <a:pt x="205" y="367"/>
                    <a:pt x="202" y="364"/>
                    <a:pt x="201" y="363"/>
                  </a:cubicBezTo>
                  <a:cubicBezTo>
                    <a:pt x="199" y="361"/>
                    <a:pt x="200" y="362"/>
                    <a:pt x="201" y="363"/>
                  </a:cubicBezTo>
                  <a:cubicBezTo>
                    <a:pt x="202" y="365"/>
                    <a:pt x="204" y="366"/>
                    <a:pt x="204" y="366"/>
                  </a:cubicBezTo>
                  <a:cubicBezTo>
                    <a:pt x="206" y="368"/>
                    <a:pt x="208" y="369"/>
                    <a:pt x="210" y="370"/>
                  </a:cubicBezTo>
                  <a:cubicBezTo>
                    <a:pt x="213" y="371"/>
                    <a:pt x="216" y="372"/>
                    <a:pt x="220" y="372"/>
                  </a:cubicBezTo>
                  <a:cubicBezTo>
                    <a:pt x="220" y="372"/>
                    <a:pt x="217" y="372"/>
                    <a:pt x="221" y="372"/>
                  </a:cubicBezTo>
                  <a:cubicBezTo>
                    <a:pt x="225" y="372"/>
                    <a:pt x="228" y="372"/>
                    <a:pt x="230" y="371"/>
                  </a:cubicBezTo>
                  <a:cubicBezTo>
                    <a:pt x="231" y="371"/>
                    <a:pt x="232" y="371"/>
                    <a:pt x="233" y="371"/>
                  </a:cubicBezTo>
                  <a:cubicBezTo>
                    <a:pt x="232" y="371"/>
                    <a:pt x="231" y="372"/>
                    <a:pt x="229" y="372"/>
                  </a:cubicBezTo>
                  <a:cubicBezTo>
                    <a:pt x="232" y="372"/>
                    <a:pt x="234" y="371"/>
                    <a:pt x="236" y="370"/>
                  </a:cubicBezTo>
                  <a:cubicBezTo>
                    <a:pt x="237" y="369"/>
                    <a:pt x="239" y="368"/>
                    <a:pt x="241" y="366"/>
                  </a:cubicBezTo>
                  <a:cubicBezTo>
                    <a:pt x="242" y="365"/>
                    <a:pt x="240" y="367"/>
                    <a:pt x="238" y="369"/>
                  </a:cubicBezTo>
                  <a:cubicBezTo>
                    <a:pt x="236" y="370"/>
                    <a:pt x="232" y="371"/>
                    <a:pt x="231" y="372"/>
                  </a:cubicBezTo>
                  <a:cubicBezTo>
                    <a:pt x="233" y="372"/>
                    <a:pt x="234" y="371"/>
                    <a:pt x="236" y="371"/>
                  </a:cubicBezTo>
                  <a:cubicBezTo>
                    <a:pt x="240" y="368"/>
                    <a:pt x="240" y="368"/>
                    <a:pt x="240" y="367"/>
                  </a:cubicBezTo>
                  <a:cubicBezTo>
                    <a:pt x="241" y="367"/>
                    <a:pt x="241" y="366"/>
                    <a:pt x="244" y="363"/>
                  </a:cubicBezTo>
                  <a:cubicBezTo>
                    <a:pt x="244" y="364"/>
                    <a:pt x="244" y="364"/>
                    <a:pt x="244" y="364"/>
                  </a:cubicBezTo>
                  <a:cubicBezTo>
                    <a:pt x="245" y="362"/>
                    <a:pt x="246" y="361"/>
                    <a:pt x="247" y="359"/>
                  </a:cubicBezTo>
                  <a:cubicBezTo>
                    <a:pt x="246" y="359"/>
                    <a:pt x="246" y="360"/>
                    <a:pt x="243" y="364"/>
                  </a:cubicBezTo>
                  <a:cubicBezTo>
                    <a:pt x="244" y="361"/>
                    <a:pt x="246" y="360"/>
                    <a:pt x="249" y="353"/>
                  </a:cubicBezTo>
                  <a:cubicBezTo>
                    <a:pt x="249" y="351"/>
                    <a:pt x="248" y="356"/>
                    <a:pt x="247" y="356"/>
                  </a:cubicBezTo>
                  <a:cubicBezTo>
                    <a:pt x="247" y="357"/>
                    <a:pt x="249" y="352"/>
                    <a:pt x="250" y="348"/>
                  </a:cubicBezTo>
                  <a:cubicBezTo>
                    <a:pt x="251" y="343"/>
                    <a:pt x="251" y="346"/>
                    <a:pt x="251" y="343"/>
                  </a:cubicBezTo>
                  <a:cubicBezTo>
                    <a:pt x="251" y="344"/>
                    <a:pt x="250" y="349"/>
                    <a:pt x="250" y="348"/>
                  </a:cubicBezTo>
                  <a:cubicBezTo>
                    <a:pt x="248" y="356"/>
                    <a:pt x="252" y="345"/>
                    <a:pt x="250" y="350"/>
                  </a:cubicBezTo>
                  <a:cubicBezTo>
                    <a:pt x="253" y="344"/>
                    <a:pt x="251" y="345"/>
                    <a:pt x="253" y="340"/>
                  </a:cubicBezTo>
                  <a:cubicBezTo>
                    <a:pt x="252" y="346"/>
                    <a:pt x="252" y="341"/>
                    <a:pt x="252" y="342"/>
                  </a:cubicBezTo>
                  <a:cubicBezTo>
                    <a:pt x="252" y="338"/>
                    <a:pt x="253" y="336"/>
                    <a:pt x="253" y="335"/>
                  </a:cubicBezTo>
                  <a:cubicBezTo>
                    <a:pt x="253" y="333"/>
                    <a:pt x="254" y="332"/>
                    <a:pt x="254" y="327"/>
                  </a:cubicBezTo>
                  <a:cubicBezTo>
                    <a:pt x="254" y="329"/>
                    <a:pt x="254" y="314"/>
                    <a:pt x="253" y="321"/>
                  </a:cubicBezTo>
                  <a:cubicBezTo>
                    <a:pt x="253" y="314"/>
                    <a:pt x="253" y="314"/>
                    <a:pt x="253" y="314"/>
                  </a:cubicBezTo>
                  <a:cubicBezTo>
                    <a:pt x="254" y="316"/>
                    <a:pt x="253" y="310"/>
                    <a:pt x="254" y="314"/>
                  </a:cubicBezTo>
                  <a:cubicBezTo>
                    <a:pt x="254" y="311"/>
                    <a:pt x="254" y="311"/>
                    <a:pt x="254" y="311"/>
                  </a:cubicBezTo>
                  <a:cubicBezTo>
                    <a:pt x="254" y="312"/>
                    <a:pt x="254" y="314"/>
                    <a:pt x="254" y="316"/>
                  </a:cubicBezTo>
                  <a:cubicBezTo>
                    <a:pt x="254" y="314"/>
                    <a:pt x="254" y="312"/>
                    <a:pt x="254" y="309"/>
                  </a:cubicBezTo>
                  <a:cubicBezTo>
                    <a:pt x="251" y="311"/>
                    <a:pt x="251" y="311"/>
                    <a:pt x="251" y="311"/>
                  </a:cubicBezTo>
                  <a:cubicBezTo>
                    <a:pt x="252" y="313"/>
                    <a:pt x="253" y="315"/>
                    <a:pt x="254" y="315"/>
                  </a:cubicBezTo>
                  <a:cubicBezTo>
                    <a:pt x="258" y="319"/>
                    <a:pt x="253" y="314"/>
                    <a:pt x="257" y="318"/>
                  </a:cubicBezTo>
                  <a:cubicBezTo>
                    <a:pt x="256" y="317"/>
                    <a:pt x="258" y="320"/>
                    <a:pt x="260" y="321"/>
                  </a:cubicBezTo>
                  <a:cubicBezTo>
                    <a:pt x="256" y="318"/>
                    <a:pt x="260" y="321"/>
                    <a:pt x="263" y="323"/>
                  </a:cubicBezTo>
                  <a:cubicBezTo>
                    <a:pt x="267" y="327"/>
                    <a:pt x="270" y="329"/>
                    <a:pt x="269" y="329"/>
                  </a:cubicBezTo>
                  <a:cubicBezTo>
                    <a:pt x="268" y="328"/>
                    <a:pt x="266" y="327"/>
                    <a:pt x="265" y="326"/>
                  </a:cubicBezTo>
                  <a:cubicBezTo>
                    <a:pt x="268" y="328"/>
                    <a:pt x="266" y="327"/>
                    <a:pt x="269" y="329"/>
                  </a:cubicBezTo>
                  <a:cubicBezTo>
                    <a:pt x="270" y="330"/>
                    <a:pt x="273" y="331"/>
                    <a:pt x="274" y="331"/>
                  </a:cubicBezTo>
                  <a:cubicBezTo>
                    <a:pt x="277" y="333"/>
                    <a:pt x="279" y="334"/>
                    <a:pt x="280" y="334"/>
                  </a:cubicBezTo>
                  <a:cubicBezTo>
                    <a:pt x="278" y="334"/>
                    <a:pt x="277" y="333"/>
                    <a:pt x="275" y="332"/>
                  </a:cubicBezTo>
                  <a:cubicBezTo>
                    <a:pt x="278" y="334"/>
                    <a:pt x="279" y="334"/>
                    <a:pt x="279" y="334"/>
                  </a:cubicBezTo>
                  <a:cubicBezTo>
                    <a:pt x="279" y="334"/>
                    <a:pt x="279" y="335"/>
                    <a:pt x="283" y="336"/>
                  </a:cubicBezTo>
                  <a:cubicBezTo>
                    <a:pt x="284" y="336"/>
                    <a:pt x="284" y="336"/>
                    <a:pt x="285" y="336"/>
                  </a:cubicBezTo>
                  <a:cubicBezTo>
                    <a:pt x="286" y="336"/>
                    <a:pt x="287" y="337"/>
                    <a:pt x="286" y="337"/>
                  </a:cubicBezTo>
                  <a:cubicBezTo>
                    <a:pt x="287" y="337"/>
                    <a:pt x="291" y="337"/>
                    <a:pt x="293" y="337"/>
                  </a:cubicBezTo>
                  <a:cubicBezTo>
                    <a:pt x="293" y="337"/>
                    <a:pt x="293" y="337"/>
                    <a:pt x="293" y="337"/>
                  </a:cubicBezTo>
                  <a:cubicBezTo>
                    <a:pt x="296" y="337"/>
                    <a:pt x="300" y="336"/>
                    <a:pt x="303" y="335"/>
                  </a:cubicBezTo>
                  <a:cubicBezTo>
                    <a:pt x="301" y="336"/>
                    <a:pt x="300" y="337"/>
                    <a:pt x="295" y="337"/>
                  </a:cubicBezTo>
                  <a:cubicBezTo>
                    <a:pt x="293" y="337"/>
                    <a:pt x="294" y="337"/>
                    <a:pt x="296" y="336"/>
                  </a:cubicBezTo>
                  <a:cubicBezTo>
                    <a:pt x="298" y="336"/>
                    <a:pt x="300" y="336"/>
                    <a:pt x="301" y="335"/>
                  </a:cubicBezTo>
                  <a:cubicBezTo>
                    <a:pt x="301" y="336"/>
                    <a:pt x="303" y="335"/>
                    <a:pt x="305" y="334"/>
                  </a:cubicBezTo>
                  <a:cubicBezTo>
                    <a:pt x="307" y="333"/>
                    <a:pt x="310" y="332"/>
                    <a:pt x="311" y="331"/>
                  </a:cubicBezTo>
                  <a:cubicBezTo>
                    <a:pt x="313" y="330"/>
                    <a:pt x="314" y="329"/>
                    <a:pt x="315" y="328"/>
                  </a:cubicBezTo>
                  <a:cubicBezTo>
                    <a:pt x="316" y="327"/>
                    <a:pt x="316" y="327"/>
                    <a:pt x="316" y="327"/>
                  </a:cubicBezTo>
                  <a:cubicBezTo>
                    <a:pt x="318" y="326"/>
                    <a:pt x="321" y="321"/>
                    <a:pt x="323" y="318"/>
                  </a:cubicBezTo>
                  <a:cubicBezTo>
                    <a:pt x="322" y="319"/>
                    <a:pt x="323" y="319"/>
                    <a:pt x="324" y="317"/>
                  </a:cubicBezTo>
                  <a:cubicBezTo>
                    <a:pt x="323" y="318"/>
                    <a:pt x="323" y="317"/>
                    <a:pt x="324" y="315"/>
                  </a:cubicBezTo>
                  <a:cubicBezTo>
                    <a:pt x="325" y="313"/>
                    <a:pt x="325" y="311"/>
                    <a:pt x="325" y="312"/>
                  </a:cubicBezTo>
                  <a:cubicBezTo>
                    <a:pt x="326" y="304"/>
                    <a:pt x="325" y="313"/>
                    <a:pt x="326" y="311"/>
                  </a:cubicBezTo>
                  <a:cubicBezTo>
                    <a:pt x="326" y="308"/>
                    <a:pt x="327" y="303"/>
                    <a:pt x="326" y="301"/>
                  </a:cubicBezTo>
                  <a:cubicBezTo>
                    <a:pt x="326" y="306"/>
                    <a:pt x="326" y="300"/>
                    <a:pt x="326" y="299"/>
                  </a:cubicBezTo>
                  <a:cubicBezTo>
                    <a:pt x="325" y="292"/>
                    <a:pt x="326" y="300"/>
                    <a:pt x="326" y="295"/>
                  </a:cubicBezTo>
                  <a:cubicBezTo>
                    <a:pt x="325" y="293"/>
                    <a:pt x="324" y="289"/>
                    <a:pt x="325" y="293"/>
                  </a:cubicBezTo>
                  <a:cubicBezTo>
                    <a:pt x="324" y="290"/>
                    <a:pt x="323" y="286"/>
                    <a:pt x="321" y="282"/>
                  </a:cubicBezTo>
                  <a:cubicBezTo>
                    <a:pt x="321" y="280"/>
                    <a:pt x="324" y="289"/>
                    <a:pt x="323" y="287"/>
                  </a:cubicBezTo>
                  <a:cubicBezTo>
                    <a:pt x="322" y="282"/>
                    <a:pt x="321" y="281"/>
                    <a:pt x="321" y="281"/>
                  </a:cubicBezTo>
                  <a:cubicBezTo>
                    <a:pt x="320" y="280"/>
                    <a:pt x="320" y="279"/>
                    <a:pt x="318" y="275"/>
                  </a:cubicBezTo>
                  <a:cubicBezTo>
                    <a:pt x="319" y="278"/>
                    <a:pt x="317" y="276"/>
                    <a:pt x="315" y="272"/>
                  </a:cubicBezTo>
                  <a:cubicBezTo>
                    <a:pt x="311" y="264"/>
                    <a:pt x="317" y="276"/>
                    <a:pt x="316" y="272"/>
                  </a:cubicBezTo>
                  <a:cubicBezTo>
                    <a:pt x="314" y="269"/>
                    <a:pt x="314" y="269"/>
                    <a:pt x="314" y="269"/>
                  </a:cubicBezTo>
                  <a:cubicBezTo>
                    <a:pt x="313" y="267"/>
                    <a:pt x="315" y="269"/>
                    <a:pt x="316" y="271"/>
                  </a:cubicBezTo>
                  <a:cubicBezTo>
                    <a:pt x="318" y="274"/>
                    <a:pt x="319" y="276"/>
                    <a:pt x="318" y="274"/>
                  </a:cubicBezTo>
                  <a:cubicBezTo>
                    <a:pt x="316" y="270"/>
                    <a:pt x="316" y="270"/>
                    <a:pt x="316" y="270"/>
                  </a:cubicBezTo>
                  <a:cubicBezTo>
                    <a:pt x="317" y="271"/>
                    <a:pt x="317" y="272"/>
                    <a:pt x="317" y="271"/>
                  </a:cubicBezTo>
                  <a:cubicBezTo>
                    <a:pt x="316" y="270"/>
                    <a:pt x="312" y="263"/>
                    <a:pt x="311" y="262"/>
                  </a:cubicBezTo>
                  <a:cubicBezTo>
                    <a:pt x="311" y="262"/>
                    <a:pt x="313" y="265"/>
                    <a:pt x="313" y="264"/>
                  </a:cubicBezTo>
                  <a:cubicBezTo>
                    <a:pt x="311" y="262"/>
                    <a:pt x="310" y="260"/>
                    <a:pt x="308" y="258"/>
                  </a:cubicBezTo>
                  <a:cubicBezTo>
                    <a:pt x="306" y="260"/>
                    <a:pt x="306" y="260"/>
                    <a:pt x="306" y="260"/>
                  </a:cubicBezTo>
                  <a:cubicBezTo>
                    <a:pt x="310" y="261"/>
                    <a:pt x="310" y="261"/>
                    <a:pt x="310" y="261"/>
                  </a:cubicBezTo>
                  <a:cubicBezTo>
                    <a:pt x="307" y="261"/>
                    <a:pt x="312" y="262"/>
                    <a:pt x="310" y="262"/>
                  </a:cubicBezTo>
                  <a:cubicBezTo>
                    <a:pt x="313" y="263"/>
                    <a:pt x="311" y="262"/>
                    <a:pt x="316" y="263"/>
                  </a:cubicBezTo>
                  <a:cubicBezTo>
                    <a:pt x="315" y="263"/>
                    <a:pt x="315" y="263"/>
                    <a:pt x="315" y="263"/>
                  </a:cubicBezTo>
                  <a:cubicBezTo>
                    <a:pt x="323" y="264"/>
                    <a:pt x="333" y="265"/>
                    <a:pt x="342" y="264"/>
                  </a:cubicBezTo>
                  <a:cubicBezTo>
                    <a:pt x="347" y="263"/>
                    <a:pt x="352" y="262"/>
                    <a:pt x="356" y="259"/>
                  </a:cubicBezTo>
                  <a:cubicBezTo>
                    <a:pt x="359" y="257"/>
                    <a:pt x="362" y="253"/>
                    <a:pt x="364" y="250"/>
                  </a:cubicBezTo>
                  <a:cubicBezTo>
                    <a:pt x="365" y="249"/>
                    <a:pt x="366" y="247"/>
                    <a:pt x="366" y="244"/>
                  </a:cubicBezTo>
                  <a:cubicBezTo>
                    <a:pt x="367" y="241"/>
                    <a:pt x="367" y="238"/>
                    <a:pt x="367" y="233"/>
                  </a:cubicBezTo>
                  <a:cubicBezTo>
                    <a:pt x="367" y="237"/>
                    <a:pt x="367" y="233"/>
                    <a:pt x="367" y="231"/>
                  </a:cubicBezTo>
                  <a:cubicBezTo>
                    <a:pt x="367" y="230"/>
                    <a:pt x="367" y="229"/>
                    <a:pt x="367" y="227"/>
                  </a:cubicBezTo>
                  <a:cubicBezTo>
                    <a:pt x="366" y="222"/>
                    <a:pt x="363" y="216"/>
                    <a:pt x="360" y="212"/>
                  </a:cubicBezTo>
                  <a:cubicBezTo>
                    <a:pt x="359" y="212"/>
                    <a:pt x="359" y="211"/>
                    <a:pt x="359" y="211"/>
                  </a:cubicBezTo>
                  <a:cubicBezTo>
                    <a:pt x="357" y="207"/>
                    <a:pt x="356" y="208"/>
                    <a:pt x="355" y="206"/>
                  </a:cubicBezTo>
                  <a:cubicBezTo>
                    <a:pt x="354" y="206"/>
                    <a:pt x="354" y="205"/>
                    <a:pt x="353" y="204"/>
                  </a:cubicBezTo>
                  <a:cubicBezTo>
                    <a:pt x="353" y="204"/>
                    <a:pt x="353" y="204"/>
                    <a:pt x="353" y="204"/>
                  </a:cubicBezTo>
                  <a:cubicBezTo>
                    <a:pt x="349" y="201"/>
                    <a:pt x="344" y="198"/>
                    <a:pt x="345" y="198"/>
                  </a:cubicBezTo>
                  <a:cubicBezTo>
                    <a:pt x="344" y="197"/>
                    <a:pt x="342" y="196"/>
                    <a:pt x="344" y="197"/>
                  </a:cubicBezTo>
                  <a:cubicBezTo>
                    <a:pt x="342" y="196"/>
                    <a:pt x="339" y="194"/>
                    <a:pt x="334" y="192"/>
                  </a:cubicBezTo>
                  <a:cubicBezTo>
                    <a:pt x="330" y="190"/>
                    <a:pt x="326" y="188"/>
                    <a:pt x="322" y="187"/>
                  </a:cubicBezTo>
                  <a:cubicBezTo>
                    <a:pt x="325" y="188"/>
                    <a:pt x="325" y="188"/>
                    <a:pt x="325" y="188"/>
                  </a:cubicBezTo>
                  <a:cubicBezTo>
                    <a:pt x="324" y="188"/>
                    <a:pt x="324" y="188"/>
                    <a:pt x="321" y="187"/>
                  </a:cubicBezTo>
                  <a:cubicBezTo>
                    <a:pt x="321" y="189"/>
                    <a:pt x="321" y="189"/>
                    <a:pt x="321" y="189"/>
                  </a:cubicBezTo>
                  <a:cubicBezTo>
                    <a:pt x="322" y="189"/>
                    <a:pt x="322" y="189"/>
                    <a:pt x="322" y="189"/>
                  </a:cubicBezTo>
                  <a:cubicBezTo>
                    <a:pt x="322" y="189"/>
                    <a:pt x="325" y="189"/>
                    <a:pt x="321" y="190"/>
                  </a:cubicBezTo>
                  <a:cubicBezTo>
                    <a:pt x="332" y="189"/>
                    <a:pt x="347" y="186"/>
                    <a:pt x="358" y="179"/>
                  </a:cubicBezTo>
                  <a:cubicBezTo>
                    <a:pt x="361" y="177"/>
                    <a:pt x="360" y="177"/>
                    <a:pt x="361" y="177"/>
                  </a:cubicBezTo>
                  <a:cubicBezTo>
                    <a:pt x="364" y="174"/>
                    <a:pt x="368" y="170"/>
                    <a:pt x="369" y="165"/>
                  </a:cubicBezTo>
                  <a:cubicBezTo>
                    <a:pt x="370" y="160"/>
                    <a:pt x="370" y="155"/>
                    <a:pt x="368" y="151"/>
                  </a:cubicBezTo>
                  <a:cubicBezTo>
                    <a:pt x="369" y="153"/>
                    <a:pt x="368" y="150"/>
                    <a:pt x="365" y="146"/>
                  </a:cubicBezTo>
                  <a:cubicBezTo>
                    <a:pt x="363" y="143"/>
                    <a:pt x="363" y="143"/>
                    <a:pt x="363" y="142"/>
                  </a:cubicBezTo>
                  <a:cubicBezTo>
                    <a:pt x="363" y="142"/>
                    <a:pt x="362" y="141"/>
                    <a:pt x="361" y="140"/>
                  </a:cubicBezTo>
                  <a:cubicBezTo>
                    <a:pt x="359" y="138"/>
                    <a:pt x="355" y="135"/>
                    <a:pt x="353" y="134"/>
                  </a:cubicBezTo>
                  <a:cubicBezTo>
                    <a:pt x="353" y="134"/>
                    <a:pt x="353" y="134"/>
                    <a:pt x="353" y="134"/>
                  </a:cubicBezTo>
                  <a:cubicBezTo>
                    <a:pt x="351" y="133"/>
                    <a:pt x="347" y="130"/>
                    <a:pt x="343" y="129"/>
                  </a:cubicBezTo>
                  <a:cubicBezTo>
                    <a:pt x="344" y="129"/>
                    <a:pt x="344" y="129"/>
                    <a:pt x="344" y="129"/>
                  </a:cubicBezTo>
                  <a:cubicBezTo>
                    <a:pt x="341" y="128"/>
                    <a:pt x="338" y="126"/>
                    <a:pt x="335" y="125"/>
                  </a:cubicBezTo>
                  <a:cubicBezTo>
                    <a:pt x="334" y="125"/>
                    <a:pt x="327" y="123"/>
                    <a:pt x="325" y="123"/>
                  </a:cubicBezTo>
                  <a:cubicBezTo>
                    <a:pt x="325" y="122"/>
                    <a:pt x="325" y="122"/>
                    <a:pt x="325" y="122"/>
                  </a:cubicBezTo>
                  <a:cubicBezTo>
                    <a:pt x="325" y="124"/>
                    <a:pt x="325" y="124"/>
                    <a:pt x="325" y="124"/>
                  </a:cubicBezTo>
                  <a:cubicBezTo>
                    <a:pt x="325" y="124"/>
                    <a:pt x="325" y="124"/>
                    <a:pt x="325" y="124"/>
                  </a:cubicBezTo>
                  <a:cubicBezTo>
                    <a:pt x="325" y="124"/>
                    <a:pt x="325" y="124"/>
                    <a:pt x="325" y="124"/>
                  </a:cubicBezTo>
                  <a:cubicBezTo>
                    <a:pt x="327" y="123"/>
                    <a:pt x="328" y="121"/>
                    <a:pt x="330" y="120"/>
                  </a:cubicBezTo>
                  <a:cubicBezTo>
                    <a:pt x="329" y="121"/>
                    <a:pt x="329" y="121"/>
                    <a:pt x="328" y="122"/>
                  </a:cubicBezTo>
                  <a:cubicBezTo>
                    <a:pt x="332" y="117"/>
                    <a:pt x="329" y="120"/>
                    <a:pt x="331" y="118"/>
                  </a:cubicBezTo>
                  <a:cubicBezTo>
                    <a:pt x="334" y="114"/>
                    <a:pt x="334" y="114"/>
                    <a:pt x="335" y="112"/>
                  </a:cubicBezTo>
                  <a:cubicBezTo>
                    <a:pt x="334" y="114"/>
                    <a:pt x="333" y="115"/>
                    <a:pt x="332" y="116"/>
                  </a:cubicBezTo>
                  <a:cubicBezTo>
                    <a:pt x="331" y="118"/>
                    <a:pt x="334" y="114"/>
                    <a:pt x="334" y="114"/>
                  </a:cubicBezTo>
                  <a:cubicBezTo>
                    <a:pt x="335" y="113"/>
                    <a:pt x="335" y="113"/>
                    <a:pt x="336" y="110"/>
                  </a:cubicBezTo>
                  <a:cubicBezTo>
                    <a:pt x="338" y="107"/>
                    <a:pt x="341" y="101"/>
                    <a:pt x="341" y="102"/>
                  </a:cubicBezTo>
                  <a:cubicBezTo>
                    <a:pt x="341" y="100"/>
                    <a:pt x="342" y="97"/>
                    <a:pt x="343" y="95"/>
                  </a:cubicBezTo>
                  <a:cubicBezTo>
                    <a:pt x="342" y="97"/>
                    <a:pt x="341" y="101"/>
                    <a:pt x="340" y="102"/>
                  </a:cubicBezTo>
                  <a:cubicBezTo>
                    <a:pt x="341" y="100"/>
                    <a:pt x="342" y="96"/>
                    <a:pt x="342" y="95"/>
                  </a:cubicBezTo>
                  <a:cubicBezTo>
                    <a:pt x="342" y="97"/>
                    <a:pt x="342" y="97"/>
                    <a:pt x="342" y="97"/>
                  </a:cubicBezTo>
                  <a:cubicBezTo>
                    <a:pt x="343" y="95"/>
                    <a:pt x="344" y="89"/>
                    <a:pt x="343" y="92"/>
                  </a:cubicBezTo>
                  <a:cubicBezTo>
                    <a:pt x="343" y="91"/>
                    <a:pt x="344" y="89"/>
                    <a:pt x="344" y="88"/>
                  </a:cubicBezTo>
                  <a:cubicBezTo>
                    <a:pt x="344" y="86"/>
                    <a:pt x="344" y="81"/>
                    <a:pt x="343" y="78"/>
                  </a:cubicBezTo>
                  <a:cubicBezTo>
                    <a:pt x="343" y="78"/>
                    <a:pt x="345" y="80"/>
                    <a:pt x="343" y="74"/>
                  </a:cubicBezTo>
                  <a:cubicBezTo>
                    <a:pt x="342" y="72"/>
                    <a:pt x="342" y="70"/>
                    <a:pt x="341" y="68"/>
                  </a:cubicBezTo>
                  <a:cubicBezTo>
                    <a:pt x="339" y="65"/>
                    <a:pt x="339" y="65"/>
                    <a:pt x="339" y="65"/>
                  </a:cubicBezTo>
                  <a:cubicBezTo>
                    <a:pt x="337" y="60"/>
                    <a:pt x="334" y="58"/>
                    <a:pt x="332" y="57"/>
                  </a:cubicBezTo>
                  <a:cubicBezTo>
                    <a:pt x="330" y="56"/>
                    <a:pt x="328" y="55"/>
                    <a:pt x="323" y="54"/>
                  </a:cubicBezTo>
                  <a:cubicBezTo>
                    <a:pt x="327" y="55"/>
                    <a:pt x="324" y="54"/>
                    <a:pt x="320" y="54"/>
                  </a:cubicBezTo>
                  <a:cubicBezTo>
                    <a:pt x="320" y="54"/>
                    <a:pt x="320" y="54"/>
                    <a:pt x="318" y="54"/>
                  </a:cubicBezTo>
                  <a:cubicBezTo>
                    <a:pt x="319" y="54"/>
                    <a:pt x="320" y="54"/>
                    <a:pt x="323" y="54"/>
                  </a:cubicBezTo>
                  <a:cubicBezTo>
                    <a:pt x="324" y="54"/>
                    <a:pt x="320" y="54"/>
                    <a:pt x="318" y="54"/>
                  </a:cubicBezTo>
                  <a:cubicBezTo>
                    <a:pt x="314" y="54"/>
                    <a:pt x="308" y="56"/>
                    <a:pt x="302" y="60"/>
                  </a:cubicBezTo>
                  <a:cubicBezTo>
                    <a:pt x="296" y="63"/>
                    <a:pt x="290" y="67"/>
                    <a:pt x="286" y="71"/>
                  </a:cubicBezTo>
                  <a:cubicBezTo>
                    <a:pt x="287" y="71"/>
                    <a:pt x="282" y="74"/>
                    <a:pt x="280" y="76"/>
                  </a:cubicBezTo>
                  <a:cubicBezTo>
                    <a:pt x="280" y="76"/>
                    <a:pt x="280" y="76"/>
                    <a:pt x="280" y="77"/>
                  </a:cubicBezTo>
                  <a:cubicBezTo>
                    <a:pt x="282" y="78"/>
                    <a:pt x="282" y="78"/>
                    <a:pt x="282" y="78"/>
                  </a:cubicBezTo>
                  <a:cubicBezTo>
                    <a:pt x="283" y="76"/>
                    <a:pt x="284" y="71"/>
                    <a:pt x="284" y="69"/>
                  </a:cubicBezTo>
                  <a:cubicBezTo>
                    <a:pt x="284" y="71"/>
                    <a:pt x="284" y="71"/>
                    <a:pt x="284" y="71"/>
                  </a:cubicBezTo>
                  <a:cubicBezTo>
                    <a:pt x="285" y="63"/>
                    <a:pt x="285" y="59"/>
                    <a:pt x="286" y="54"/>
                  </a:cubicBezTo>
                  <a:cubicBezTo>
                    <a:pt x="286" y="50"/>
                    <a:pt x="286" y="56"/>
                    <a:pt x="286" y="57"/>
                  </a:cubicBezTo>
                  <a:cubicBezTo>
                    <a:pt x="286" y="55"/>
                    <a:pt x="286" y="51"/>
                    <a:pt x="286" y="47"/>
                  </a:cubicBezTo>
                  <a:cubicBezTo>
                    <a:pt x="286" y="43"/>
                    <a:pt x="285" y="40"/>
                    <a:pt x="284" y="38"/>
                  </a:cubicBezTo>
                  <a:cubicBezTo>
                    <a:pt x="284" y="37"/>
                    <a:pt x="284" y="39"/>
                    <a:pt x="282" y="34"/>
                  </a:cubicBezTo>
                  <a:cubicBezTo>
                    <a:pt x="281" y="33"/>
                    <a:pt x="280" y="30"/>
                    <a:pt x="278" y="28"/>
                  </a:cubicBezTo>
                  <a:cubicBezTo>
                    <a:pt x="276" y="27"/>
                    <a:pt x="274" y="26"/>
                    <a:pt x="275" y="26"/>
                  </a:cubicBezTo>
                  <a:cubicBezTo>
                    <a:pt x="272" y="24"/>
                    <a:pt x="271" y="24"/>
                    <a:pt x="267" y="23"/>
                  </a:cubicBezTo>
                  <a:cubicBezTo>
                    <a:pt x="267" y="23"/>
                    <a:pt x="269" y="23"/>
                    <a:pt x="270" y="24"/>
                  </a:cubicBezTo>
                  <a:cubicBezTo>
                    <a:pt x="267" y="23"/>
                    <a:pt x="264" y="23"/>
                    <a:pt x="262" y="24"/>
                  </a:cubicBezTo>
                  <a:cubicBezTo>
                    <a:pt x="259" y="25"/>
                    <a:pt x="257" y="26"/>
                    <a:pt x="255" y="27"/>
                  </a:cubicBezTo>
                  <a:cubicBezTo>
                    <a:pt x="253" y="28"/>
                    <a:pt x="251" y="29"/>
                    <a:pt x="248" y="31"/>
                  </a:cubicBezTo>
                  <a:cubicBezTo>
                    <a:pt x="245" y="34"/>
                    <a:pt x="241" y="36"/>
                    <a:pt x="239" y="38"/>
                  </a:cubicBezTo>
                  <a:cubicBezTo>
                    <a:pt x="237" y="41"/>
                    <a:pt x="231" y="46"/>
                    <a:pt x="232" y="47"/>
                  </a:cubicBezTo>
                  <a:cubicBezTo>
                    <a:pt x="232" y="46"/>
                    <a:pt x="231" y="47"/>
                    <a:pt x="231" y="47"/>
                  </a:cubicBezTo>
                  <a:cubicBezTo>
                    <a:pt x="230" y="48"/>
                    <a:pt x="230" y="49"/>
                    <a:pt x="229" y="50"/>
                  </a:cubicBezTo>
                  <a:cubicBezTo>
                    <a:pt x="231" y="50"/>
                    <a:pt x="231" y="50"/>
                    <a:pt x="231" y="50"/>
                  </a:cubicBezTo>
                  <a:cubicBezTo>
                    <a:pt x="231" y="46"/>
                    <a:pt x="231" y="46"/>
                    <a:pt x="231" y="46"/>
                  </a:cubicBezTo>
                  <a:cubicBezTo>
                    <a:pt x="232" y="47"/>
                    <a:pt x="232" y="47"/>
                    <a:pt x="232" y="47"/>
                  </a:cubicBezTo>
                  <a:cubicBezTo>
                    <a:pt x="232" y="47"/>
                    <a:pt x="232" y="45"/>
                    <a:pt x="232" y="42"/>
                  </a:cubicBezTo>
                  <a:cubicBezTo>
                    <a:pt x="232" y="40"/>
                    <a:pt x="232" y="37"/>
                    <a:pt x="232" y="37"/>
                  </a:cubicBezTo>
                  <a:cubicBezTo>
                    <a:pt x="232" y="40"/>
                    <a:pt x="232" y="33"/>
                    <a:pt x="232" y="33"/>
                  </a:cubicBezTo>
                  <a:cubicBezTo>
                    <a:pt x="232" y="32"/>
                    <a:pt x="232" y="31"/>
                    <a:pt x="231" y="30"/>
                  </a:cubicBezTo>
                  <a:cubicBezTo>
                    <a:pt x="231" y="27"/>
                    <a:pt x="231" y="27"/>
                    <a:pt x="231" y="26"/>
                  </a:cubicBezTo>
                  <a:cubicBezTo>
                    <a:pt x="230" y="26"/>
                    <a:pt x="230" y="25"/>
                    <a:pt x="229" y="22"/>
                  </a:cubicBezTo>
                  <a:cubicBezTo>
                    <a:pt x="228" y="18"/>
                    <a:pt x="229" y="21"/>
                    <a:pt x="230" y="22"/>
                  </a:cubicBezTo>
                  <a:cubicBezTo>
                    <a:pt x="228" y="17"/>
                    <a:pt x="226" y="13"/>
                    <a:pt x="222" y="9"/>
                  </a:cubicBezTo>
                  <a:cubicBezTo>
                    <a:pt x="223" y="9"/>
                    <a:pt x="222" y="8"/>
                    <a:pt x="220" y="7"/>
                  </a:cubicBezTo>
                  <a:cubicBezTo>
                    <a:pt x="218" y="6"/>
                    <a:pt x="216" y="4"/>
                    <a:pt x="215" y="4"/>
                  </a:cubicBezTo>
                  <a:cubicBezTo>
                    <a:pt x="212" y="2"/>
                    <a:pt x="216" y="4"/>
                    <a:pt x="220" y="7"/>
                  </a:cubicBezTo>
                  <a:cubicBezTo>
                    <a:pt x="224" y="10"/>
                    <a:pt x="227" y="15"/>
                    <a:pt x="225" y="13"/>
                  </a:cubicBezTo>
                  <a:cubicBezTo>
                    <a:pt x="225" y="13"/>
                    <a:pt x="224" y="11"/>
                    <a:pt x="223" y="10"/>
                  </a:cubicBezTo>
                  <a:cubicBezTo>
                    <a:pt x="222" y="8"/>
                    <a:pt x="220" y="7"/>
                    <a:pt x="219" y="6"/>
                  </a:cubicBezTo>
                  <a:cubicBezTo>
                    <a:pt x="220" y="7"/>
                    <a:pt x="220" y="7"/>
                    <a:pt x="220" y="7"/>
                  </a:cubicBezTo>
                  <a:cubicBezTo>
                    <a:pt x="219" y="6"/>
                    <a:pt x="217" y="4"/>
                    <a:pt x="215" y="3"/>
                  </a:cubicBezTo>
                  <a:cubicBezTo>
                    <a:pt x="213" y="3"/>
                    <a:pt x="212" y="2"/>
                    <a:pt x="212" y="2"/>
                  </a:cubicBezTo>
                  <a:cubicBezTo>
                    <a:pt x="209" y="1"/>
                    <a:pt x="206" y="0"/>
                    <a:pt x="203" y="0"/>
                  </a:cubicBezTo>
                  <a:cubicBezTo>
                    <a:pt x="199" y="0"/>
                    <a:pt x="195" y="2"/>
                    <a:pt x="193" y="4"/>
                  </a:cubicBezTo>
                  <a:cubicBezTo>
                    <a:pt x="187" y="9"/>
                    <a:pt x="185" y="14"/>
                    <a:pt x="184" y="16"/>
                  </a:cubicBezTo>
                  <a:cubicBezTo>
                    <a:pt x="185" y="14"/>
                    <a:pt x="186" y="13"/>
                    <a:pt x="185" y="15"/>
                  </a:cubicBezTo>
                  <a:cubicBezTo>
                    <a:pt x="183" y="18"/>
                    <a:pt x="182" y="21"/>
                    <a:pt x="182" y="21"/>
                  </a:cubicBezTo>
                  <a:cubicBezTo>
                    <a:pt x="181" y="24"/>
                    <a:pt x="181" y="24"/>
                    <a:pt x="179" y="29"/>
                  </a:cubicBezTo>
                  <a:cubicBezTo>
                    <a:pt x="179" y="29"/>
                    <a:pt x="179" y="30"/>
                    <a:pt x="179" y="28"/>
                  </a:cubicBezTo>
                  <a:cubicBezTo>
                    <a:pt x="177" y="33"/>
                    <a:pt x="176" y="39"/>
                    <a:pt x="175" y="45"/>
                  </a:cubicBezTo>
                  <a:cubicBezTo>
                    <a:pt x="177" y="45"/>
                    <a:pt x="177" y="45"/>
                    <a:pt x="177" y="45"/>
                  </a:cubicBezTo>
                  <a:cubicBezTo>
                    <a:pt x="176" y="40"/>
                    <a:pt x="174" y="36"/>
                    <a:pt x="173" y="32"/>
                  </a:cubicBezTo>
                  <a:cubicBezTo>
                    <a:pt x="173" y="33"/>
                    <a:pt x="175" y="36"/>
                    <a:pt x="174" y="36"/>
                  </a:cubicBezTo>
                  <a:cubicBezTo>
                    <a:pt x="171" y="28"/>
                    <a:pt x="167" y="22"/>
                    <a:pt x="161" y="17"/>
                  </a:cubicBezTo>
                  <a:cubicBezTo>
                    <a:pt x="162" y="17"/>
                    <a:pt x="162" y="17"/>
                    <a:pt x="163" y="18"/>
                  </a:cubicBezTo>
                  <a:cubicBezTo>
                    <a:pt x="159" y="14"/>
                    <a:pt x="154" y="11"/>
                    <a:pt x="151" y="11"/>
                  </a:cubicBezTo>
                  <a:cubicBezTo>
                    <a:pt x="155" y="12"/>
                    <a:pt x="152" y="10"/>
                    <a:pt x="154" y="12"/>
                  </a:cubicBezTo>
                  <a:cubicBezTo>
                    <a:pt x="157" y="14"/>
                    <a:pt x="151" y="10"/>
                    <a:pt x="147" y="9"/>
                  </a:cubicBezTo>
                  <a:cubicBezTo>
                    <a:pt x="147" y="9"/>
                    <a:pt x="147" y="9"/>
                    <a:pt x="147" y="9"/>
                  </a:cubicBezTo>
                  <a:cubicBezTo>
                    <a:pt x="145" y="9"/>
                    <a:pt x="143" y="8"/>
                    <a:pt x="142" y="8"/>
                  </a:cubicBezTo>
                  <a:cubicBezTo>
                    <a:pt x="141" y="8"/>
                    <a:pt x="139" y="8"/>
                    <a:pt x="136" y="8"/>
                  </a:cubicBezTo>
                  <a:cubicBezTo>
                    <a:pt x="133" y="8"/>
                    <a:pt x="139" y="8"/>
                    <a:pt x="138" y="8"/>
                  </a:cubicBezTo>
                  <a:cubicBezTo>
                    <a:pt x="137" y="7"/>
                    <a:pt x="134" y="7"/>
                    <a:pt x="131" y="8"/>
                  </a:cubicBezTo>
                  <a:cubicBezTo>
                    <a:pt x="128" y="8"/>
                    <a:pt x="125" y="9"/>
                    <a:pt x="125" y="9"/>
                  </a:cubicBezTo>
                  <a:cubicBezTo>
                    <a:pt x="123" y="10"/>
                    <a:pt x="122" y="11"/>
                    <a:pt x="122" y="11"/>
                  </a:cubicBezTo>
                  <a:cubicBezTo>
                    <a:pt x="118" y="13"/>
                    <a:pt x="120" y="11"/>
                    <a:pt x="118" y="13"/>
                  </a:cubicBezTo>
                  <a:cubicBezTo>
                    <a:pt x="115" y="16"/>
                    <a:pt x="113" y="20"/>
                    <a:pt x="112" y="24"/>
                  </a:cubicBezTo>
                  <a:cubicBezTo>
                    <a:pt x="113" y="21"/>
                    <a:pt x="110" y="27"/>
                    <a:pt x="111" y="23"/>
                  </a:cubicBezTo>
                  <a:cubicBezTo>
                    <a:pt x="110" y="28"/>
                    <a:pt x="110" y="31"/>
                    <a:pt x="110" y="34"/>
                  </a:cubicBezTo>
                  <a:cubicBezTo>
                    <a:pt x="110" y="37"/>
                    <a:pt x="111" y="40"/>
                    <a:pt x="111" y="42"/>
                  </a:cubicBezTo>
                  <a:cubicBezTo>
                    <a:pt x="111" y="44"/>
                    <a:pt x="112" y="50"/>
                    <a:pt x="113" y="54"/>
                  </a:cubicBezTo>
                  <a:cubicBezTo>
                    <a:pt x="113" y="54"/>
                    <a:pt x="113" y="54"/>
                    <a:pt x="113" y="54"/>
                  </a:cubicBezTo>
                  <a:cubicBezTo>
                    <a:pt x="111" y="52"/>
                    <a:pt x="111" y="52"/>
                    <a:pt x="111" y="52"/>
                  </a:cubicBezTo>
                  <a:cubicBezTo>
                    <a:pt x="111" y="51"/>
                    <a:pt x="112" y="53"/>
                    <a:pt x="113" y="54"/>
                  </a:cubicBezTo>
                  <a:cubicBezTo>
                    <a:pt x="113" y="54"/>
                    <a:pt x="113" y="54"/>
                    <a:pt x="113" y="54"/>
                  </a:cubicBezTo>
                  <a:cubicBezTo>
                    <a:pt x="113" y="53"/>
                    <a:pt x="113" y="53"/>
                    <a:pt x="113" y="53"/>
                  </a:cubicBezTo>
                  <a:cubicBezTo>
                    <a:pt x="113" y="54"/>
                    <a:pt x="113" y="54"/>
                    <a:pt x="113" y="54"/>
                  </a:cubicBezTo>
                  <a:cubicBezTo>
                    <a:pt x="113" y="54"/>
                    <a:pt x="113" y="54"/>
                    <a:pt x="113" y="54"/>
                  </a:cubicBezTo>
                  <a:cubicBezTo>
                    <a:pt x="112" y="53"/>
                    <a:pt x="111" y="52"/>
                    <a:pt x="111" y="51"/>
                  </a:cubicBezTo>
                  <a:cubicBezTo>
                    <a:pt x="114" y="55"/>
                    <a:pt x="111" y="50"/>
                    <a:pt x="113" y="52"/>
                  </a:cubicBezTo>
                  <a:cubicBezTo>
                    <a:pt x="110" y="49"/>
                    <a:pt x="102" y="40"/>
                    <a:pt x="96" y="36"/>
                  </a:cubicBezTo>
                  <a:cubicBezTo>
                    <a:pt x="98" y="38"/>
                    <a:pt x="96" y="37"/>
                    <a:pt x="93" y="35"/>
                  </a:cubicBezTo>
                  <a:cubicBezTo>
                    <a:pt x="91" y="34"/>
                    <a:pt x="87" y="33"/>
                    <a:pt x="87" y="33"/>
                  </a:cubicBezTo>
                  <a:cubicBezTo>
                    <a:pt x="83" y="33"/>
                    <a:pt x="82" y="33"/>
                    <a:pt x="82" y="33"/>
                  </a:cubicBezTo>
                  <a:cubicBezTo>
                    <a:pt x="82" y="33"/>
                    <a:pt x="82" y="33"/>
                    <a:pt x="80" y="33"/>
                  </a:cubicBezTo>
                  <a:cubicBezTo>
                    <a:pt x="76" y="34"/>
                    <a:pt x="72" y="36"/>
                    <a:pt x="70" y="39"/>
                  </a:cubicBezTo>
                  <a:cubicBezTo>
                    <a:pt x="67" y="42"/>
                    <a:pt x="65" y="46"/>
                    <a:pt x="64" y="49"/>
                  </a:cubicBezTo>
                  <a:cubicBezTo>
                    <a:pt x="64" y="49"/>
                    <a:pt x="64" y="50"/>
                    <a:pt x="64" y="49"/>
                  </a:cubicBezTo>
                  <a:cubicBezTo>
                    <a:pt x="63" y="53"/>
                    <a:pt x="63" y="57"/>
                    <a:pt x="64" y="62"/>
                  </a:cubicBezTo>
                  <a:cubicBezTo>
                    <a:pt x="66" y="67"/>
                    <a:pt x="68" y="71"/>
                    <a:pt x="70" y="74"/>
                  </a:cubicBezTo>
                  <a:cubicBezTo>
                    <a:pt x="69" y="74"/>
                    <a:pt x="70" y="74"/>
                    <a:pt x="69" y="73"/>
                  </a:cubicBezTo>
                  <a:cubicBezTo>
                    <a:pt x="70" y="76"/>
                    <a:pt x="71" y="76"/>
                    <a:pt x="71" y="76"/>
                  </a:cubicBezTo>
                  <a:cubicBezTo>
                    <a:pt x="72" y="77"/>
                    <a:pt x="72" y="77"/>
                    <a:pt x="74" y="81"/>
                  </a:cubicBezTo>
                  <a:cubicBezTo>
                    <a:pt x="73" y="79"/>
                    <a:pt x="73" y="79"/>
                    <a:pt x="73" y="79"/>
                  </a:cubicBezTo>
                  <a:cubicBezTo>
                    <a:pt x="74" y="81"/>
                    <a:pt x="75" y="82"/>
                    <a:pt x="76" y="83"/>
                  </a:cubicBezTo>
                  <a:cubicBezTo>
                    <a:pt x="76" y="83"/>
                    <a:pt x="76" y="83"/>
                    <a:pt x="76" y="83"/>
                  </a:cubicBezTo>
                  <a:cubicBezTo>
                    <a:pt x="73" y="81"/>
                    <a:pt x="70" y="80"/>
                    <a:pt x="66" y="78"/>
                  </a:cubicBezTo>
                  <a:cubicBezTo>
                    <a:pt x="65" y="78"/>
                    <a:pt x="67" y="78"/>
                    <a:pt x="68" y="79"/>
                  </a:cubicBezTo>
                  <a:cubicBezTo>
                    <a:pt x="62" y="77"/>
                    <a:pt x="56" y="75"/>
                    <a:pt x="51" y="74"/>
                  </a:cubicBezTo>
                  <a:cubicBezTo>
                    <a:pt x="51" y="74"/>
                    <a:pt x="51" y="74"/>
                    <a:pt x="54" y="74"/>
                  </a:cubicBezTo>
                  <a:cubicBezTo>
                    <a:pt x="51" y="73"/>
                    <a:pt x="49" y="73"/>
                    <a:pt x="48" y="73"/>
                  </a:cubicBezTo>
                  <a:cubicBezTo>
                    <a:pt x="46" y="73"/>
                    <a:pt x="45" y="73"/>
                    <a:pt x="42" y="73"/>
                  </a:cubicBezTo>
                  <a:cubicBezTo>
                    <a:pt x="41" y="73"/>
                    <a:pt x="38" y="74"/>
                    <a:pt x="39" y="74"/>
                  </a:cubicBezTo>
                  <a:cubicBezTo>
                    <a:pt x="38" y="74"/>
                    <a:pt x="35" y="75"/>
                    <a:pt x="33" y="76"/>
                  </a:cubicBezTo>
                  <a:cubicBezTo>
                    <a:pt x="31" y="77"/>
                    <a:pt x="29" y="80"/>
                    <a:pt x="28" y="81"/>
                  </a:cubicBezTo>
                  <a:cubicBezTo>
                    <a:pt x="27" y="81"/>
                    <a:pt x="26" y="83"/>
                    <a:pt x="25" y="86"/>
                  </a:cubicBezTo>
                  <a:cubicBezTo>
                    <a:pt x="23" y="91"/>
                    <a:pt x="23" y="96"/>
                    <a:pt x="24" y="101"/>
                  </a:cubicBezTo>
                  <a:cubicBezTo>
                    <a:pt x="26" y="106"/>
                    <a:pt x="28" y="111"/>
                    <a:pt x="31" y="115"/>
                  </a:cubicBezTo>
                  <a:cubicBezTo>
                    <a:pt x="36" y="124"/>
                    <a:pt x="44" y="131"/>
                    <a:pt x="52" y="138"/>
                  </a:cubicBezTo>
                  <a:cubicBezTo>
                    <a:pt x="52" y="137"/>
                    <a:pt x="52" y="137"/>
                    <a:pt x="52" y="137"/>
                  </a:cubicBezTo>
                  <a:cubicBezTo>
                    <a:pt x="44" y="137"/>
                    <a:pt x="36" y="138"/>
                    <a:pt x="28" y="139"/>
                  </a:cubicBezTo>
                  <a:cubicBezTo>
                    <a:pt x="23" y="140"/>
                    <a:pt x="34" y="138"/>
                    <a:pt x="31" y="138"/>
                  </a:cubicBezTo>
                  <a:cubicBezTo>
                    <a:pt x="31" y="138"/>
                    <a:pt x="26" y="138"/>
                    <a:pt x="18" y="142"/>
                  </a:cubicBezTo>
                  <a:cubicBezTo>
                    <a:pt x="18" y="142"/>
                    <a:pt x="18" y="142"/>
                    <a:pt x="18" y="142"/>
                  </a:cubicBezTo>
                  <a:cubicBezTo>
                    <a:pt x="15" y="143"/>
                    <a:pt x="13" y="144"/>
                    <a:pt x="9" y="146"/>
                  </a:cubicBezTo>
                  <a:cubicBezTo>
                    <a:pt x="10" y="146"/>
                    <a:pt x="10" y="146"/>
                    <a:pt x="10" y="146"/>
                  </a:cubicBezTo>
                  <a:cubicBezTo>
                    <a:pt x="8" y="148"/>
                    <a:pt x="6" y="149"/>
                    <a:pt x="5" y="151"/>
                  </a:cubicBezTo>
                  <a:cubicBezTo>
                    <a:pt x="3" y="152"/>
                    <a:pt x="3" y="154"/>
                    <a:pt x="2" y="155"/>
                  </a:cubicBezTo>
                  <a:cubicBezTo>
                    <a:pt x="2" y="156"/>
                    <a:pt x="1" y="157"/>
                    <a:pt x="1" y="158"/>
                  </a:cubicBezTo>
                  <a:cubicBezTo>
                    <a:pt x="1" y="163"/>
                    <a:pt x="0" y="165"/>
                    <a:pt x="1" y="170"/>
                  </a:cubicBezTo>
                  <a:cubicBezTo>
                    <a:pt x="1" y="170"/>
                    <a:pt x="1" y="170"/>
                    <a:pt x="1" y="170"/>
                  </a:cubicBezTo>
                  <a:cubicBezTo>
                    <a:pt x="2" y="177"/>
                    <a:pt x="7" y="182"/>
                    <a:pt x="9" y="185"/>
                  </a:cubicBezTo>
                  <a:cubicBezTo>
                    <a:pt x="13" y="189"/>
                    <a:pt x="18" y="193"/>
                    <a:pt x="19" y="194"/>
                  </a:cubicBezTo>
                  <a:cubicBezTo>
                    <a:pt x="20" y="195"/>
                    <a:pt x="19" y="194"/>
                    <a:pt x="18" y="194"/>
                  </a:cubicBezTo>
                  <a:cubicBezTo>
                    <a:pt x="22" y="197"/>
                    <a:pt x="26" y="199"/>
                    <a:pt x="30" y="201"/>
                  </a:cubicBezTo>
                  <a:cubicBezTo>
                    <a:pt x="35" y="203"/>
                    <a:pt x="39" y="205"/>
                    <a:pt x="44" y="205"/>
                  </a:cubicBezTo>
                  <a:cubicBezTo>
                    <a:pt x="44" y="205"/>
                    <a:pt x="44" y="205"/>
                    <a:pt x="44" y="205"/>
                  </a:cubicBezTo>
                  <a:cubicBezTo>
                    <a:pt x="31" y="207"/>
                    <a:pt x="18" y="212"/>
                    <a:pt x="11" y="220"/>
                  </a:cubicBezTo>
                  <a:cubicBezTo>
                    <a:pt x="10" y="221"/>
                    <a:pt x="11" y="220"/>
                    <a:pt x="11" y="220"/>
                  </a:cubicBezTo>
                  <a:cubicBezTo>
                    <a:pt x="7" y="224"/>
                    <a:pt x="4" y="230"/>
                    <a:pt x="3" y="235"/>
                  </a:cubicBezTo>
                  <a:cubicBezTo>
                    <a:pt x="2" y="241"/>
                    <a:pt x="3" y="247"/>
                    <a:pt x="4" y="251"/>
                  </a:cubicBezTo>
                  <a:cubicBezTo>
                    <a:pt x="5" y="252"/>
                    <a:pt x="5" y="253"/>
                    <a:pt x="6" y="254"/>
                  </a:cubicBezTo>
                  <a:cubicBezTo>
                    <a:pt x="7" y="256"/>
                    <a:pt x="7" y="256"/>
                    <a:pt x="8" y="258"/>
                  </a:cubicBezTo>
                  <a:cubicBezTo>
                    <a:pt x="8" y="259"/>
                    <a:pt x="10" y="261"/>
                    <a:pt x="12" y="263"/>
                  </a:cubicBezTo>
                  <a:cubicBezTo>
                    <a:pt x="14" y="264"/>
                    <a:pt x="16" y="265"/>
                    <a:pt x="17" y="266"/>
                  </a:cubicBezTo>
                  <a:cubicBezTo>
                    <a:pt x="18" y="266"/>
                    <a:pt x="17" y="266"/>
                    <a:pt x="17" y="266"/>
                  </a:cubicBezTo>
                  <a:cubicBezTo>
                    <a:pt x="21" y="269"/>
                    <a:pt x="28" y="270"/>
                    <a:pt x="33" y="271"/>
                  </a:cubicBezTo>
                  <a:cubicBezTo>
                    <a:pt x="31" y="271"/>
                    <a:pt x="31" y="271"/>
                    <a:pt x="31" y="271"/>
                  </a:cubicBezTo>
                  <a:cubicBezTo>
                    <a:pt x="37" y="272"/>
                    <a:pt x="43" y="272"/>
                    <a:pt x="49" y="272"/>
                  </a:cubicBezTo>
                  <a:cubicBezTo>
                    <a:pt x="55" y="272"/>
                    <a:pt x="61" y="272"/>
                    <a:pt x="68" y="270"/>
                  </a:cubicBezTo>
                  <a:cubicBezTo>
                    <a:pt x="67" y="270"/>
                    <a:pt x="67" y="270"/>
                    <a:pt x="67" y="270"/>
                  </a:cubicBezTo>
                  <a:cubicBezTo>
                    <a:pt x="60" y="275"/>
                    <a:pt x="52" y="280"/>
                    <a:pt x="47" y="287"/>
                  </a:cubicBezTo>
                  <a:cubicBezTo>
                    <a:pt x="41" y="293"/>
                    <a:pt x="38" y="301"/>
                    <a:pt x="38" y="307"/>
                  </a:cubicBezTo>
                  <a:cubicBezTo>
                    <a:pt x="38" y="310"/>
                    <a:pt x="38" y="311"/>
                    <a:pt x="38" y="311"/>
                  </a:cubicBezTo>
                  <a:cubicBezTo>
                    <a:pt x="38" y="312"/>
                    <a:pt x="38" y="311"/>
                    <a:pt x="38" y="313"/>
                  </a:cubicBezTo>
                  <a:cubicBezTo>
                    <a:pt x="40" y="319"/>
                    <a:pt x="43" y="324"/>
                    <a:pt x="47" y="329"/>
                  </a:cubicBezTo>
                  <a:cubicBezTo>
                    <a:pt x="52" y="333"/>
                    <a:pt x="57" y="338"/>
                    <a:pt x="62" y="340"/>
                  </a:cubicBezTo>
                  <a:cubicBezTo>
                    <a:pt x="68" y="343"/>
                    <a:pt x="74" y="344"/>
                    <a:pt x="80" y="343"/>
                  </a:cubicBezTo>
                  <a:cubicBezTo>
                    <a:pt x="86" y="342"/>
                    <a:pt x="92" y="340"/>
                    <a:pt x="96" y="337"/>
                  </a:cubicBezTo>
                  <a:cubicBezTo>
                    <a:pt x="103" y="332"/>
                    <a:pt x="107" y="328"/>
                    <a:pt x="109" y="325"/>
                  </a:cubicBezTo>
                  <a:close/>
                  <a:moveTo>
                    <a:pt x="111" y="337"/>
                  </a:moveTo>
                  <a:cubicBezTo>
                    <a:pt x="112" y="341"/>
                    <a:pt x="111" y="336"/>
                    <a:pt x="112" y="335"/>
                  </a:cubicBezTo>
                  <a:cubicBezTo>
                    <a:pt x="112" y="334"/>
                    <a:pt x="111" y="337"/>
                    <a:pt x="111" y="337"/>
                  </a:cubicBezTo>
                  <a:close/>
                  <a:moveTo>
                    <a:pt x="184" y="324"/>
                  </a:moveTo>
                  <a:cubicBezTo>
                    <a:pt x="187" y="324"/>
                    <a:pt x="187" y="324"/>
                    <a:pt x="187" y="324"/>
                  </a:cubicBezTo>
                  <a:cubicBezTo>
                    <a:pt x="187" y="324"/>
                    <a:pt x="187" y="324"/>
                    <a:pt x="187" y="324"/>
                  </a:cubicBezTo>
                  <a:cubicBezTo>
                    <a:pt x="187" y="324"/>
                    <a:pt x="187" y="324"/>
                    <a:pt x="187" y="324"/>
                  </a:cubicBezTo>
                  <a:cubicBezTo>
                    <a:pt x="184" y="324"/>
                    <a:pt x="184" y="324"/>
                    <a:pt x="184" y="324"/>
                  </a:cubicBezTo>
                  <a:cubicBezTo>
                    <a:pt x="184" y="325"/>
                    <a:pt x="184" y="326"/>
                    <a:pt x="184" y="327"/>
                  </a:cubicBezTo>
                  <a:cubicBezTo>
                    <a:pt x="184" y="327"/>
                    <a:pt x="184" y="325"/>
                    <a:pt x="184" y="325"/>
                  </a:cubicBezTo>
                  <a:cubicBezTo>
                    <a:pt x="184" y="324"/>
                    <a:pt x="184" y="324"/>
                    <a:pt x="184" y="324"/>
                  </a:cubicBezTo>
                  <a:close/>
                  <a:moveTo>
                    <a:pt x="189" y="345"/>
                  </a:moveTo>
                  <a:cubicBezTo>
                    <a:pt x="191" y="349"/>
                    <a:pt x="194" y="355"/>
                    <a:pt x="195" y="355"/>
                  </a:cubicBezTo>
                  <a:cubicBezTo>
                    <a:pt x="193" y="352"/>
                    <a:pt x="191" y="349"/>
                    <a:pt x="189" y="345"/>
                  </a:cubicBezTo>
                  <a:close/>
                  <a:moveTo>
                    <a:pt x="218" y="372"/>
                  </a:moveTo>
                  <a:cubicBezTo>
                    <a:pt x="222" y="373"/>
                    <a:pt x="222" y="373"/>
                    <a:pt x="220" y="372"/>
                  </a:cubicBezTo>
                  <a:cubicBezTo>
                    <a:pt x="219" y="372"/>
                    <a:pt x="218" y="372"/>
                    <a:pt x="218" y="372"/>
                  </a:cubicBezTo>
                  <a:close/>
                  <a:moveTo>
                    <a:pt x="227" y="372"/>
                  </a:moveTo>
                  <a:cubicBezTo>
                    <a:pt x="226" y="372"/>
                    <a:pt x="225" y="372"/>
                    <a:pt x="222" y="372"/>
                  </a:cubicBezTo>
                  <a:cubicBezTo>
                    <a:pt x="221" y="373"/>
                    <a:pt x="227" y="372"/>
                    <a:pt x="227" y="372"/>
                  </a:cubicBezTo>
                  <a:close/>
                  <a:moveTo>
                    <a:pt x="255" y="316"/>
                  </a:moveTo>
                  <a:cubicBezTo>
                    <a:pt x="255" y="317"/>
                    <a:pt x="255" y="321"/>
                    <a:pt x="255" y="322"/>
                  </a:cubicBezTo>
                  <a:cubicBezTo>
                    <a:pt x="255" y="324"/>
                    <a:pt x="255" y="318"/>
                    <a:pt x="255" y="316"/>
                  </a:cubicBezTo>
                  <a:close/>
                  <a:moveTo>
                    <a:pt x="263" y="324"/>
                  </a:moveTo>
                  <a:cubicBezTo>
                    <a:pt x="264" y="325"/>
                    <a:pt x="266" y="326"/>
                    <a:pt x="264" y="325"/>
                  </a:cubicBezTo>
                  <a:cubicBezTo>
                    <a:pt x="264" y="324"/>
                    <a:pt x="263" y="324"/>
                    <a:pt x="263" y="323"/>
                  </a:cubicBezTo>
                  <a:lnTo>
                    <a:pt x="263" y="324"/>
                  </a:lnTo>
                  <a:close/>
                  <a:moveTo>
                    <a:pt x="285" y="66"/>
                  </a:moveTo>
                  <a:cubicBezTo>
                    <a:pt x="285" y="67"/>
                    <a:pt x="285" y="67"/>
                    <a:pt x="285" y="67"/>
                  </a:cubicBezTo>
                  <a:cubicBezTo>
                    <a:pt x="285" y="64"/>
                    <a:pt x="285" y="64"/>
                    <a:pt x="285" y="64"/>
                  </a:cubicBezTo>
                  <a:lnTo>
                    <a:pt x="285" y="66"/>
                  </a:lnTo>
                  <a:close/>
                  <a:moveTo>
                    <a:pt x="164" y="18"/>
                  </a:moveTo>
                  <a:cubicBezTo>
                    <a:pt x="164" y="19"/>
                    <a:pt x="163" y="18"/>
                    <a:pt x="166" y="21"/>
                  </a:cubicBezTo>
                  <a:cubicBezTo>
                    <a:pt x="163" y="18"/>
                    <a:pt x="166" y="20"/>
                    <a:pt x="164" y="18"/>
                  </a:cubicBezTo>
                  <a:close/>
                  <a:moveTo>
                    <a:pt x="87" y="33"/>
                  </a:moveTo>
                  <a:cubicBezTo>
                    <a:pt x="87" y="33"/>
                    <a:pt x="87" y="33"/>
                    <a:pt x="87" y="33"/>
                  </a:cubicBezTo>
                  <a:cubicBezTo>
                    <a:pt x="86" y="33"/>
                    <a:pt x="86" y="33"/>
                    <a:pt x="86" y="33"/>
                  </a:cubicBezTo>
                  <a:lnTo>
                    <a:pt x="87" y="33"/>
                  </a:lnTo>
                  <a:close/>
                  <a:moveTo>
                    <a:pt x="116" y="175"/>
                  </a:moveTo>
                  <a:cubicBezTo>
                    <a:pt x="113" y="176"/>
                    <a:pt x="111" y="178"/>
                    <a:pt x="111" y="181"/>
                  </a:cubicBezTo>
                  <a:cubicBezTo>
                    <a:pt x="112" y="184"/>
                    <a:pt x="114" y="186"/>
                    <a:pt x="117" y="186"/>
                  </a:cubicBezTo>
                  <a:cubicBezTo>
                    <a:pt x="120" y="186"/>
                    <a:pt x="122" y="183"/>
                    <a:pt x="122" y="180"/>
                  </a:cubicBezTo>
                  <a:cubicBezTo>
                    <a:pt x="122" y="177"/>
                    <a:pt x="119" y="175"/>
                    <a:pt x="116" y="175"/>
                  </a:cubicBezTo>
                  <a:close/>
                  <a:moveTo>
                    <a:pt x="229" y="168"/>
                  </a:moveTo>
                  <a:cubicBezTo>
                    <a:pt x="226" y="168"/>
                    <a:pt x="224" y="171"/>
                    <a:pt x="224" y="174"/>
                  </a:cubicBezTo>
                  <a:cubicBezTo>
                    <a:pt x="225" y="177"/>
                    <a:pt x="227" y="179"/>
                    <a:pt x="230" y="179"/>
                  </a:cubicBezTo>
                  <a:cubicBezTo>
                    <a:pt x="233" y="179"/>
                    <a:pt x="235" y="176"/>
                    <a:pt x="235" y="173"/>
                  </a:cubicBezTo>
                  <a:cubicBezTo>
                    <a:pt x="235" y="170"/>
                    <a:pt x="232" y="168"/>
                    <a:pt x="229" y="168"/>
                  </a:cubicBezTo>
                  <a:close/>
                  <a:moveTo>
                    <a:pt x="137" y="195"/>
                  </a:moveTo>
                  <a:cubicBezTo>
                    <a:pt x="136" y="195"/>
                    <a:pt x="137" y="194"/>
                    <a:pt x="136" y="195"/>
                  </a:cubicBezTo>
                  <a:cubicBezTo>
                    <a:pt x="136" y="195"/>
                    <a:pt x="137" y="195"/>
                    <a:pt x="137" y="195"/>
                  </a:cubicBezTo>
                  <a:close/>
                  <a:moveTo>
                    <a:pt x="203" y="188"/>
                  </a:moveTo>
                  <a:cubicBezTo>
                    <a:pt x="208" y="188"/>
                    <a:pt x="213" y="189"/>
                    <a:pt x="218" y="192"/>
                  </a:cubicBezTo>
                  <a:cubicBezTo>
                    <a:pt x="220" y="192"/>
                    <a:pt x="222" y="193"/>
                    <a:pt x="223" y="194"/>
                  </a:cubicBezTo>
                  <a:cubicBezTo>
                    <a:pt x="229" y="197"/>
                    <a:pt x="233" y="203"/>
                    <a:pt x="234" y="210"/>
                  </a:cubicBezTo>
                  <a:cubicBezTo>
                    <a:pt x="234" y="209"/>
                    <a:pt x="234" y="210"/>
                    <a:pt x="234" y="210"/>
                  </a:cubicBezTo>
                  <a:cubicBezTo>
                    <a:pt x="234" y="210"/>
                    <a:pt x="234" y="210"/>
                    <a:pt x="234" y="210"/>
                  </a:cubicBezTo>
                  <a:cubicBezTo>
                    <a:pt x="234" y="210"/>
                    <a:pt x="234" y="210"/>
                    <a:pt x="234" y="210"/>
                  </a:cubicBezTo>
                  <a:cubicBezTo>
                    <a:pt x="234" y="211"/>
                    <a:pt x="234" y="211"/>
                    <a:pt x="234" y="210"/>
                  </a:cubicBezTo>
                  <a:cubicBezTo>
                    <a:pt x="234" y="213"/>
                    <a:pt x="234" y="215"/>
                    <a:pt x="233" y="218"/>
                  </a:cubicBezTo>
                  <a:cubicBezTo>
                    <a:pt x="233" y="218"/>
                    <a:pt x="233" y="219"/>
                    <a:pt x="233" y="219"/>
                  </a:cubicBezTo>
                  <a:cubicBezTo>
                    <a:pt x="233" y="219"/>
                    <a:pt x="233" y="219"/>
                    <a:pt x="233" y="219"/>
                  </a:cubicBezTo>
                  <a:cubicBezTo>
                    <a:pt x="232" y="221"/>
                    <a:pt x="232" y="221"/>
                    <a:pt x="231" y="222"/>
                  </a:cubicBezTo>
                  <a:cubicBezTo>
                    <a:pt x="227" y="228"/>
                    <a:pt x="222" y="233"/>
                    <a:pt x="215" y="235"/>
                  </a:cubicBezTo>
                  <a:cubicBezTo>
                    <a:pt x="209" y="238"/>
                    <a:pt x="201" y="238"/>
                    <a:pt x="195" y="235"/>
                  </a:cubicBezTo>
                  <a:cubicBezTo>
                    <a:pt x="193" y="235"/>
                    <a:pt x="192" y="234"/>
                    <a:pt x="191" y="234"/>
                  </a:cubicBezTo>
                  <a:cubicBezTo>
                    <a:pt x="191" y="234"/>
                    <a:pt x="191" y="234"/>
                    <a:pt x="191" y="234"/>
                  </a:cubicBezTo>
                  <a:cubicBezTo>
                    <a:pt x="190" y="233"/>
                    <a:pt x="189" y="233"/>
                    <a:pt x="188" y="232"/>
                  </a:cubicBezTo>
                  <a:cubicBezTo>
                    <a:pt x="188" y="232"/>
                    <a:pt x="188" y="232"/>
                    <a:pt x="188" y="232"/>
                  </a:cubicBezTo>
                  <a:cubicBezTo>
                    <a:pt x="187" y="232"/>
                    <a:pt x="187" y="231"/>
                    <a:pt x="187" y="231"/>
                  </a:cubicBezTo>
                  <a:cubicBezTo>
                    <a:pt x="187" y="231"/>
                    <a:pt x="187" y="231"/>
                    <a:pt x="186" y="231"/>
                  </a:cubicBezTo>
                  <a:cubicBezTo>
                    <a:pt x="185" y="230"/>
                    <a:pt x="187" y="231"/>
                    <a:pt x="185" y="229"/>
                  </a:cubicBezTo>
                  <a:cubicBezTo>
                    <a:pt x="183" y="227"/>
                    <a:pt x="180" y="225"/>
                    <a:pt x="178" y="222"/>
                  </a:cubicBezTo>
                  <a:cubicBezTo>
                    <a:pt x="178" y="222"/>
                    <a:pt x="178" y="222"/>
                    <a:pt x="178" y="222"/>
                  </a:cubicBezTo>
                  <a:cubicBezTo>
                    <a:pt x="178" y="221"/>
                    <a:pt x="177" y="221"/>
                    <a:pt x="177" y="221"/>
                  </a:cubicBezTo>
                  <a:cubicBezTo>
                    <a:pt x="177" y="221"/>
                    <a:pt x="177" y="221"/>
                    <a:pt x="177" y="221"/>
                  </a:cubicBezTo>
                  <a:cubicBezTo>
                    <a:pt x="177" y="220"/>
                    <a:pt x="176" y="220"/>
                    <a:pt x="176" y="219"/>
                  </a:cubicBezTo>
                  <a:cubicBezTo>
                    <a:pt x="173" y="216"/>
                    <a:pt x="173" y="216"/>
                    <a:pt x="173" y="216"/>
                  </a:cubicBezTo>
                  <a:cubicBezTo>
                    <a:pt x="172" y="220"/>
                    <a:pt x="172" y="220"/>
                    <a:pt x="172" y="220"/>
                  </a:cubicBezTo>
                  <a:cubicBezTo>
                    <a:pt x="172" y="220"/>
                    <a:pt x="172" y="221"/>
                    <a:pt x="172" y="221"/>
                  </a:cubicBezTo>
                  <a:cubicBezTo>
                    <a:pt x="172" y="221"/>
                    <a:pt x="172" y="221"/>
                    <a:pt x="172" y="221"/>
                  </a:cubicBezTo>
                  <a:cubicBezTo>
                    <a:pt x="172" y="222"/>
                    <a:pt x="171" y="224"/>
                    <a:pt x="171" y="225"/>
                  </a:cubicBezTo>
                  <a:cubicBezTo>
                    <a:pt x="171" y="224"/>
                    <a:pt x="170" y="225"/>
                    <a:pt x="170" y="225"/>
                  </a:cubicBezTo>
                  <a:cubicBezTo>
                    <a:pt x="170" y="227"/>
                    <a:pt x="169" y="228"/>
                    <a:pt x="169" y="229"/>
                  </a:cubicBezTo>
                  <a:cubicBezTo>
                    <a:pt x="169" y="229"/>
                    <a:pt x="169" y="229"/>
                    <a:pt x="169" y="229"/>
                  </a:cubicBezTo>
                  <a:cubicBezTo>
                    <a:pt x="167" y="232"/>
                    <a:pt x="165" y="235"/>
                    <a:pt x="162" y="238"/>
                  </a:cubicBezTo>
                  <a:cubicBezTo>
                    <a:pt x="161" y="239"/>
                    <a:pt x="159" y="240"/>
                    <a:pt x="157" y="241"/>
                  </a:cubicBezTo>
                  <a:cubicBezTo>
                    <a:pt x="156" y="241"/>
                    <a:pt x="157" y="241"/>
                    <a:pt x="156" y="241"/>
                  </a:cubicBezTo>
                  <a:cubicBezTo>
                    <a:pt x="156" y="241"/>
                    <a:pt x="156" y="241"/>
                    <a:pt x="156" y="241"/>
                  </a:cubicBezTo>
                  <a:cubicBezTo>
                    <a:pt x="155" y="242"/>
                    <a:pt x="154" y="242"/>
                    <a:pt x="152" y="242"/>
                  </a:cubicBezTo>
                  <a:cubicBezTo>
                    <a:pt x="152" y="242"/>
                    <a:pt x="152" y="242"/>
                    <a:pt x="152" y="242"/>
                  </a:cubicBezTo>
                  <a:cubicBezTo>
                    <a:pt x="150" y="242"/>
                    <a:pt x="148" y="243"/>
                    <a:pt x="147" y="242"/>
                  </a:cubicBezTo>
                  <a:cubicBezTo>
                    <a:pt x="147" y="243"/>
                    <a:pt x="146" y="243"/>
                    <a:pt x="145" y="243"/>
                  </a:cubicBezTo>
                  <a:cubicBezTo>
                    <a:pt x="145" y="243"/>
                    <a:pt x="145" y="243"/>
                    <a:pt x="145" y="242"/>
                  </a:cubicBezTo>
                  <a:cubicBezTo>
                    <a:pt x="145" y="242"/>
                    <a:pt x="145" y="242"/>
                    <a:pt x="145" y="242"/>
                  </a:cubicBezTo>
                  <a:cubicBezTo>
                    <a:pt x="144" y="242"/>
                    <a:pt x="143" y="242"/>
                    <a:pt x="142" y="242"/>
                  </a:cubicBezTo>
                  <a:cubicBezTo>
                    <a:pt x="141" y="242"/>
                    <a:pt x="141" y="242"/>
                    <a:pt x="140" y="242"/>
                  </a:cubicBezTo>
                  <a:cubicBezTo>
                    <a:pt x="140" y="241"/>
                    <a:pt x="139" y="241"/>
                    <a:pt x="138" y="241"/>
                  </a:cubicBezTo>
                  <a:cubicBezTo>
                    <a:pt x="138" y="241"/>
                    <a:pt x="137" y="241"/>
                    <a:pt x="136" y="241"/>
                  </a:cubicBezTo>
                  <a:cubicBezTo>
                    <a:pt x="137" y="240"/>
                    <a:pt x="137" y="240"/>
                    <a:pt x="137" y="240"/>
                  </a:cubicBezTo>
                  <a:cubicBezTo>
                    <a:pt x="134" y="240"/>
                    <a:pt x="131" y="237"/>
                    <a:pt x="128" y="236"/>
                  </a:cubicBezTo>
                  <a:cubicBezTo>
                    <a:pt x="128" y="236"/>
                    <a:pt x="128" y="236"/>
                    <a:pt x="128" y="236"/>
                  </a:cubicBezTo>
                  <a:cubicBezTo>
                    <a:pt x="126" y="234"/>
                    <a:pt x="124" y="232"/>
                    <a:pt x="122" y="230"/>
                  </a:cubicBezTo>
                  <a:cubicBezTo>
                    <a:pt x="121" y="229"/>
                    <a:pt x="121" y="228"/>
                    <a:pt x="120" y="228"/>
                  </a:cubicBezTo>
                  <a:cubicBezTo>
                    <a:pt x="119" y="227"/>
                    <a:pt x="119" y="226"/>
                    <a:pt x="119" y="226"/>
                  </a:cubicBezTo>
                  <a:cubicBezTo>
                    <a:pt x="118" y="226"/>
                    <a:pt x="118" y="225"/>
                    <a:pt x="118" y="225"/>
                  </a:cubicBezTo>
                  <a:cubicBezTo>
                    <a:pt x="118" y="224"/>
                    <a:pt x="118" y="223"/>
                    <a:pt x="117" y="222"/>
                  </a:cubicBezTo>
                  <a:cubicBezTo>
                    <a:pt x="117" y="222"/>
                    <a:pt x="117" y="222"/>
                    <a:pt x="117" y="222"/>
                  </a:cubicBezTo>
                  <a:cubicBezTo>
                    <a:pt x="117" y="221"/>
                    <a:pt x="116" y="219"/>
                    <a:pt x="116" y="218"/>
                  </a:cubicBezTo>
                  <a:cubicBezTo>
                    <a:pt x="116" y="218"/>
                    <a:pt x="116" y="216"/>
                    <a:pt x="116" y="217"/>
                  </a:cubicBezTo>
                  <a:cubicBezTo>
                    <a:pt x="116" y="217"/>
                    <a:pt x="116" y="217"/>
                    <a:pt x="116" y="216"/>
                  </a:cubicBezTo>
                  <a:cubicBezTo>
                    <a:pt x="116" y="217"/>
                    <a:pt x="116" y="217"/>
                    <a:pt x="116" y="217"/>
                  </a:cubicBezTo>
                  <a:cubicBezTo>
                    <a:pt x="116" y="214"/>
                    <a:pt x="117" y="212"/>
                    <a:pt x="117" y="209"/>
                  </a:cubicBezTo>
                  <a:cubicBezTo>
                    <a:pt x="118" y="209"/>
                    <a:pt x="119" y="207"/>
                    <a:pt x="120" y="206"/>
                  </a:cubicBezTo>
                  <a:cubicBezTo>
                    <a:pt x="120" y="205"/>
                    <a:pt x="121" y="204"/>
                    <a:pt x="121" y="203"/>
                  </a:cubicBezTo>
                  <a:cubicBezTo>
                    <a:pt x="122" y="204"/>
                    <a:pt x="122" y="204"/>
                    <a:pt x="122" y="204"/>
                  </a:cubicBezTo>
                  <a:cubicBezTo>
                    <a:pt x="122" y="203"/>
                    <a:pt x="124" y="202"/>
                    <a:pt x="125" y="201"/>
                  </a:cubicBezTo>
                  <a:cubicBezTo>
                    <a:pt x="126" y="200"/>
                    <a:pt x="126" y="200"/>
                    <a:pt x="126" y="200"/>
                  </a:cubicBezTo>
                  <a:cubicBezTo>
                    <a:pt x="126" y="200"/>
                    <a:pt x="126" y="200"/>
                    <a:pt x="126" y="200"/>
                  </a:cubicBezTo>
                  <a:cubicBezTo>
                    <a:pt x="127" y="199"/>
                    <a:pt x="127" y="199"/>
                    <a:pt x="127" y="199"/>
                  </a:cubicBezTo>
                  <a:cubicBezTo>
                    <a:pt x="128" y="198"/>
                    <a:pt x="128" y="198"/>
                    <a:pt x="128" y="198"/>
                  </a:cubicBezTo>
                  <a:cubicBezTo>
                    <a:pt x="128" y="198"/>
                    <a:pt x="127" y="199"/>
                    <a:pt x="127" y="199"/>
                  </a:cubicBezTo>
                  <a:cubicBezTo>
                    <a:pt x="128" y="199"/>
                    <a:pt x="129" y="198"/>
                    <a:pt x="129" y="198"/>
                  </a:cubicBezTo>
                  <a:cubicBezTo>
                    <a:pt x="130" y="198"/>
                    <a:pt x="131" y="197"/>
                    <a:pt x="131" y="197"/>
                  </a:cubicBezTo>
                  <a:cubicBezTo>
                    <a:pt x="130" y="197"/>
                    <a:pt x="131" y="197"/>
                    <a:pt x="131" y="197"/>
                  </a:cubicBezTo>
                  <a:cubicBezTo>
                    <a:pt x="131" y="197"/>
                    <a:pt x="132" y="197"/>
                    <a:pt x="132" y="196"/>
                  </a:cubicBezTo>
                  <a:cubicBezTo>
                    <a:pt x="132" y="197"/>
                    <a:pt x="132" y="197"/>
                    <a:pt x="132" y="197"/>
                  </a:cubicBezTo>
                  <a:cubicBezTo>
                    <a:pt x="132" y="196"/>
                    <a:pt x="132" y="196"/>
                    <a:pt x="132" y="196"/>
                  </a:cubicBezTo>
                  <a:cubicBezTo>
                    <a:pt x="132" y="196"/>
                    <a:pt x="132" y="196"/>
                    <a:pt x="131" y="196"/>
                  </a:cubicBezTo>
                  <a:cubicBezTo>
                    <a:pt x="131" y="196"/>
                    <a:pt x="132" y="195"/>
                    <a:pt x="133" y="195"/>
                  </a:cubicBezTo>
                  <a:cubicBezTo>
                    <a:pt x="133" y="196"/>
                    <a:pt x="132" y="196"/>
                    <a:pt x="133" y="196"/>
                  </a:cubicBezTo>
                  <a:cubicBezTo>
                    <a:pt x="134" y="195"/>
                    <a:pt x="134" y="195"/>
                    <a:pt x="134" y="195"/>
                  </a:cubicBezTo>
                  <a:cubicBezTo>
                    <a:pt x="134" y="195"/>
                    <a:pt x="133" y="195"/>
                    <a:pt x="133" y="195"/>
                  </a:cubicBezTo>
                  <a:cubicBezTo>
                    <a:pt x="133" y="195"/>
                    <a:pt x="133" y="195"/>
                    <a:pt x="133" y="195"/>
                  </a:cubicBezTo>
                  <a:cubicBezTo>
                    <a:pt x="133" y="195"/>
                    <a:pt x="133" y="195"/>
                    <a:pt x="133" y="195"/>
                  </a:cubicBezTo>
                  <a:cubicBezTo>
                    <a:pt x="132" y="196"/>
                    <a:pt x="131" y="196"/>
                    <a:pt x="130" y="196"/>
                  </a:cubicBezTo>
                  <a:cubicBezTo>
                    <a:pt x="130" y="197"/>
                    <a:pt x="130" y="197"/>
                    <a:pt x="130" y="197"/>
                  </a:cubicBezTo>
                  <a:cubicBezTo>
                    <a:pt x="130" y="197"/>
                    <a:pt x="129" y="197"/>
                    <a:pt x="129" y="198"/>
                  </a:cubicBezTo>
                  <a:cubicBezTo>
                    <a:pt x="129" y="197"/>
                    <a:pt x="129" y="197"/>
                    <a:pt x="128" y="197"/>
                  </a:cubicBezTo>
                  <a:cubicBezTo>
                    <a:pt x="128" y="197"/>
                    <a:pt x="128" y="197"/>
                    <a:pt x="128" y="197"/>
                  </a:cubicBezTo>
                  <a:cubicBezTo>
                    <a:pt x="128" y="197"/>
                    <a:pt x="128" y="197"/>
                    <a:pt x="128" y="197"/>
                  </a:cubicBezTo>
                  <a:cubicBezTo>
                    <a:pt x="128" y="198"/>
                    <a:pt x="127" y="198"/>
                    <a:pt x="126" y="198"/>
                  </a:cubicBezTo>
                  <a:cubicBezTo>
                    <a:pt x="126" y="198"/>
                    <a:pt x="126" y="198"/>
                    <a:pt x="126" y="198"/>
                  </a:cubicBezTo>
                  <a:cubicBezTo>
                    <a:pt x="125" y="199"/>
                    <a:pt x="127" y="198"/>
                    <a:pt x="126" y="199"/>
                  </a:cubicBezTo>
                  <a:cubicBezTo>
                    <a:pt x="126" y="199"/>
                    <a:pt x="126" y="198"/>
                    <a:pt x="125" y="199"/>
                  </a:cubicBezTo>
                  <a:cubicBezTo>
                    <a:pt x="124" y="199"/>
                    <a:pt x="123" y="200"/>
                    <a:pt x="122" y="201"/>
                  </a:cubicBezTo>
                  <a:cubicBezTo>
                    <a:pt x="121" y="202"/>
                    <a:pt x="121" y="203"/>
                    <a:pt x="120" y="203"/>
                  </a:cubicBezTo>
                  <a:cubicBezTo>
                    <a:pt x="120" y="204"/>
                    <a:pt x="120" y="203"/>
                    <a:pt x="119" y="204"/>
                  </a:cubicBezTo>
                  <a:cubicBezTo>
                    <a:pt x="119" y="203"/>
                    <a:pt x="118" y="204"/>
                    <a:pt x="119" y="203"/>
                  </a:cubicBezTo>
                  <a:cubicBezTo>
                    <a:pt x="119" y="203"/>
                    <a:pt x="118" y="203"/>
                    <a:pt x="118" y="204"/>
                  </a:cubicBezTo>
                  <a:cubicBezTo>
                    <a:pt x="118" y="204"/>
                    <a:pt x="118" y="203"/>
                    <a:pt x="118" y="204"/>
                  </a:cubicBezTo>
                  <a:cubicBezTo>
                    <a:pt x="118" y="204"/>
                    <a:pt x="118" y="204"/>
                    <a:pt x="119" y="203"/>
                  </a:cubicBezTo>
                  <a:cubicBezTo>
                    <a:pt x="119" y="203"/>
                    <a:pt x="118" y="205"/>
                    <a:pt x="119" y="204"/>
                  </a:cubicBezTo>
                  <a:cubicBezTo>
                    <a:pt x="118" y="205"/>
                    <a:pt x="117" y="206"/>
                    <a:pt x="116" y="208"/>
                  </a:cubicBezTo>
                  <a:cubicBezTo>
                    <a:pt x="117" y="207"/>
                    <a:pt x="116" y="207"/>
                    <a:pt x="116" y="207"/>
                  </a:cubicBezTo>
                  <a:cubicBezTo>
                    <a:pt x="116" y="208"/>
                    <a:pt x="116" y="209"/>
                    <a:pt x="115" y="210"/>
                  </a:cubicBezTo>
                  <a:cubicBezTo>
                    <a:pt x="116" y="210"/>
                    <a:pt x="116" y="210"/>
                    <a:pt x="116" y="210"/>
                  </a:cubicBezTo>
                  <a:cubicBezTo>
                    <a:pt x="116" y="210"/>
                    <a:pt x="116" y="210"/>
                    <a:pt x="116" y="211"/>
                  </a:cubicBezTo>
                  <a:cubicBezTo>
                    <a:pt x="115" y="211"/>
                    <a:pt x="115" y="211"/>
                    <a:pt x="115" y="211"/>
                  </a:cubicBezTo>
                  <a:cubicBezTo>
                    <a:pt x="114" y="211"/>
                    <a:pt x="115" y="210"/>
                    <a:pt x="115" y="210"/>
                  </a:cubicBezTo>
                  <a:cubicBezTo>
                    <a:pt x="114" y="210"/>
                    <a:pt x="115" y="208"/>
                    <a:pt x="116" y="208"/>
                  </a:cubicBezTo>
                  <a:cubicBezTo>
                    <a:pt x="116" y="207"/>
                    <a:pt x="115" y="208"/>
                    <a:pt x="115" y="208"/>
                  </a:cubicBezTo>
                  <a:cubicBezTo>
                    <a:pt x="115" y="209"/>
                    <a:pt x="115" y="209"/>
                    <a:pt x="114" y="210"/>
                  </a:cubicBezTo>
                  <a:cubicBezTo>
                    <a:pt x="114" y="210"/>
                    <a:pt x="115" y="210"/>
                    <a:pt x="115" y="211"/>
                  </a:cubicBezTo>
                  <a:cubicBezTo>
                    <a:pt x="115" y="212"/>
                    <a:pt x="114" y="212"/>
                    <a:pt x="114" y="212"/>
                  </a:cubicBezTo>
                  <a:cubicBezTo>
                    <a:pt x="114" y="212"/>
                    <a:pt x="114" y="212"/>
                    <a:pt x="114" y="212"/>
                  </a:cubicBezTo>
                  <a:cubicBezTo>
                    <a:pt x="114" y="212"/>
                    <a:pt x="114" y="213"/>
                    <a:pt x="114" y="213"/>
                  </a:cubicBezTo>
                  <a:cubicBezTo>
                    <a:pt x="113" y="214"/>
                    <a:pt x="114" y="212"/>
                    <a:pt x="114" y="212"/>
                  </a:cubicBezTo>
                  <a:cubicBezTo>
                    <a:pt x="113" y="212"/>
                    <a:pt x="113" y="212"/>
                    <a:pt x="113" y="212"/>
                  </a:cubicBezTo>
                  <a:cubicBezTo>
                    <a:pt x="113" y="214"/>
                    <a:pt x="113" y="213"/>
                    <a:pt x="113" y="214"/>
                  </a:cubicBezTo>
                  <a:cubicBezTo>
                    <a:pt x="113" y="214"/>
                    <a:pt x="113" y="214"/>
                    <a:pt x="113" y="214"/>
                  </a:cubicBezTo>
                  <a:cubicBezTo>
                    <a:pt x="113" y="215"/>
                    <a:pt x="113" y="215"/>
                    <a:pt x="113" y="215"/>
                  </a:cubicBezTo>
                  <a:cubicBezTo>
                    <a:pt x="113" y="215"/>
                    <a:pt x="113" y="215"/>
                    <a:pt x="113" y="214"/>
                  </a:cubicBezTo>
                  <a:cubicBezTo>
                    <a:pt x="114" y="214"/>
                    <a:pt x="113" y="214"/>
                    <a:pt x="113" y="216"/>
                  </a:cubicBezTo>
                  <a:cubicBezTo>
                    <a:pt x="114" y="216"/>
                    <a:pt x="113" y="215"/>
                    <a:pt x="114" y="215"/>
                  </a:cubicBezTo>
                  <a:cubicBezTo>
                    <a:pt x="114" y="215"/>
                    <a:pt x="114" y="216"/>
                    <a:pt x="114" y="216"/>
                  </a:cubicBezTo>
                  <a:cubicBezTo>
                    <a:pt x="114" y="217"/>
                    <a:pt x="114" y="217"/>
                    <a:pt x="114" y="217"/>
                  </a:cubicBezTo>
                  <a:cubicBezTo>
                    <a:pt x="114" y="217"/>
                    <a:pt x="113" y="216"/>
                    <a:pt x="114" y="216"/>
                  </a:cubicBezTo>
                  <a:cubicBezTo>
                    <a:pt x="113" y="215"/>
                    <a:pt x="113" y="217"/>
                    <a:pt x="113" y="216"/>
                  </a:cubicBezTo>
                  <a:cubicBezTo>
                    <a:pt x="113" y="217"/>
                    <a:pt x="113" y="217"/>
                    <a:pt x="113" y="218"/>
                  </a:cubicBezTo>
                  <a:cubicBezTo>
                    <a:pt x="113" y="217"/>
                    <a:pt x="113" y="217"/>
                    <a:pt x="113" y="217"/>
                  </a:cubicBezTo>
                  <a:cubicBezTo>
                    <a:pt x="114" y="219"/>
                    <a:pt x="113" y="218"/>
                    <a:pt x="113" y="220"/>
                  </a:cubicBezTo>
                  <a:cubicBezTo>
                    <a:pt x="114" y="219"/>
                    <a:pt x="114" y="221"/>
                    <a:pt x="115" y="220"/>
                  </a:cubicBezTo>
                  <a:cubicBezTo>
                    <a:pt x="115" y="221"/>
                    <a:pt x="115" y="221"/>
                    <a:pt x="115" y="221"/>
                  </a:cubicBezTo>
                  <a:cubicBezTo>
                    <a:pt x="115" y="221"/>
                    <a:pt x="115" y="222"/>
                    <a:pt x="114" y="221"/>
                  </a:cubicBezTo>
                  <a:cubicBezTo>
                    <a:pt x="115" y="222"/>
                    <a:pt x="115" y="222"/>
                    <a:pt x="115" y="222"/>
                  </a:cubicBezTo>
                  <a:cubicBezTo>
                    <a:pt x="114" y="221"/>
                    <a:pt x="114" y="221"/>
                    <a:pt x="114" y="221"/>
                  </a:cubicBezTo>
                  <a:cubicBezTo>
                    <a:pt x="114" y="222"/>
                    <a:pt x="114" y="223"/>
                    <a:pt x="114" y="223"/>
                  </a:cubicBezTo>
                  <a:cubicBezTo>
                    <a:pt x="114" y="224"/>
                    <a:pt x="114" y="223"/>
                    <a:pt x="114" y="224"/>
                  </a:cubicBezTo>
                  <a:cubicBezTo>
                    <a:pt x="114" y="223"/>
                    <a:pt x="114" y="224"/>
                    <a:pt x="114" y="224"/>
                  </a:cubicBezTo>
                  <a:cubicBezTo>
                    <a:pt x="114" y="223"/>
                    <a:pt x="115" y="224"/>
                    <a:pt x="115" y="224"/>
                  </a:cubicBezTo>
                  <a:cubicBezTo>
                    <a:pt x="115" y="225"/>
                    <a:pt x="115" y="226"/>
                    <a:pt x="115" y="226"/>
                  </a:cubicBezTo>
                  <a:cubicBezTo>
                    <a:pt x="115" y="225"/>
                    <a:pt x="115" y="225"/>
                    <a:pt x="115" y="225"/>
                  </a:cubicBezTo>
                  <a:cubicBezTo>
                    <a:pt x="115" y="226"/>
                    <a:pt x="115" y="225"/>
                    <a:pt x="115" y="226"/>
                  </a:cubicBezTo>
                  <a:cubicBezTo>
                    <a:pt x="115" y="226"/>
                    <a:pt x="116" y="226"/>
                    <a:pt x="116" y="226"/>
                  </a:cubicBezTo>
                  <a:cubicBezTo>
                    <a:pt x="116" y="227"/>
                    <a:pt x="116" y="227"/>
                    <a:pt x="116" y="227"/>
                  </a:cubicBezTo>
                  <a:cubicBezTo>
                    <a:pt x="116" y="227"/>
                    <a:pt x="116" y="227"/>
                    <a:pt x="116" y="227"/>
                  </a:cubicBezTo>
                  <a:cubicBezTo>
                    <a:pt x="116" y="227"/>
                    <a:pt x="115" y="227"/>
                    <a:pt x="116" y="228"/>
                  </a:cubicBezTo>
                  <a:cubicBezTo>
                    <a:pt x="116" y="228"/>
                    <a:pt x="116" y="228"/>
                    <a:pt x="116" y="228"/>
                  </a:cubicBezTo>
                  <a:cubicBezTo>
                    <a:pt x="116" y="228"/>
                    <a:pt x="116" y="228"/>
                    <a:pt x="116" y="228"/>
                  </a:cubicBezTo>
                  <a:cubicBezTo>
                    <a:pt x="116" y="228"/>
                    <a:pt x="117" y="229"/>
                    <a:pt x="117" y="229"/>
                  </a:cubicBezTo>
                  <a:cubicBezTo>
                    <a:pt x="117" y="229"/>
                    <a:pt x="117" y="229"/>
                    <a:pt x="117" y="229"/>
                  </a:cubicBezTo>
                  <a:cubicBezTo>
                    <a:pt x="117" y="229"/>
                    <a:pt x="118" y="230"/>
                    <a:pt x="118" y="230"/>
                  </a:cubicBezTo>
                  <a:cubicBezTo>
                    <a:pt x="118" y="230"/>
                    <a:pt x="117" y="230"/>
                    <a:pt x="117" y="229"/>
                  </a:cubicBezTo>
                  <a:cubicBezTo>
                    <a:pt x="117" y="229"/>
                    <a:pt x="118" y="230"/>
                    <a:pt x="118" y="230"/>
                  </a:cubicBezTo>
                  <a:cubicBezTo>
                    <a:pt x="117" y="230"/>
                    <a:pt x="118" y="231"/>
                    <a:pt x="119" y="231"/>
                  </a:cubicBezTo>
                  <a:cubicBezTo>
                    <a:pt x="119" y="231"/>
                    <a:pt x="119" y="231"/>
                    <a:pt x="119" y="232"/>
                  </a:cubicBezTo>
                  <a:cubicBezTo>
                    <a:pt x="119" y="232"/>
                    <a:pt x="119" y="232"/>
                    <a:pt x="119" y="232"/>
                  </a:cubicBezTo>
                  <a:cubicBezTo>
                    <a:pt x="119" y="232"/>
                    <a:pt x="120" y="232"/>
                    <a:pt x="120" y="233"/>
                  </a:cubicBezTo>
                  <a:cubicBezTo>
                    <a:pt x="120" y="233"/>
                    <a:pt x="120" y="233"/>
                    <a:pt x="120" y="233"/>
                  </a:cubicBezTo>
                  <a:cubicBezTo>
                    <a:pt x="120" y="233"/>
                    <a:pt x="121" y="234"/>
                    <a:pt x="121" y="233"/>
                  </a:cubicBezTo>
                  <a:cubicBezTo>
                    <a:pt x="122" y="234"/>
                    <a:pt x="120" y="234"/>
                    <a:pt x="120" y="234"/>
                  </a:cubicBezTo>
                  <a:cubicBezTo>
                    <a:pt x="121" y="234"/>
                    <a:pt x="121" y="235"/>
                    <a:pt x="122" y="235"/>
                  </a:cubicBezTo>
                  <a:cubicBezTo>
                    <a:pt x="121" y="234"/>
                    <a:pt x="122" y="235"/>
                    <a:pt x="122" y="235"/>
                  </a:cubicBezTo>
                  <a:cubicBezTo>
                    <a:pt x="123" y="235"/>
                    <a:pt x="122" y="235"/>
                    <a:pt x="122" y="235"/>
                  </a:cubicBezTo>
                  <a:cubicBezTo>
                    <a:pt x="123" y="236"/>
                    <a:pt x="123" y="236"/>
                    <a:pt x="123" y="235"/>
                  </a:cubicBezTo>
                  <a:cubicBezTo>
                    <a:pt x="123" y="236"/>
                    <a:pt x="124" y="236"/>
                    <a:pt x="124" y="236"/>
                  </a:cubicBezTo>
                  <a:cubicBezTo>
                    <a:pt x="124" y="237"/>
                    <a:pt x="123" y="236"/>
                    <a:pt x="123" y="236"/>
                  </a:cubicBezTo>
                  <a:cubicBezTo>
                    <a:pt x="124" y="237"/>
                    <a:pt x="124" y="236"/>
                    <a:pt x="125" y="237"/>
                  </a:cubicBezTo>
                  <a:cubicBezTo>
                    <a:pt x="125" y="236"/>
                    <a:pt x="126" y="236"/>
                    <a:pt x="126" y="236"/>
                  </a:cubicBezTo>
                  <a:cubicBezTo>
                    <a:pt x="127" y="237"/>
                    <a:pt x="126" y="236"/>
                    <a:pt x="126" y="237"/>
                  </a:cubicBezTo>
                  <a:cubicBezTo>
                    <a:pt x="126" y="237"/>
                    <a:pt x="126" y="237"/>
                    <a:pt x="126" y="237"/>
                  </a:cubicBezTo>
                  <a:cubicBezTo>
                    <a:pt x="126" y="238"/>
                    <a:pt x="124" y="237"/>
                    <a:pt x="125" y="237"/>
                  </a:cubicBezTo>
                  <a:cubicBezTo>
                    <a:pt x="125" y="238"/>
                    <a:pt x="125" y="238"/>
                    <a:pt x="125" y="238"/>
                  </a:cubicBezTo>
                  <a:cubicBezTo>
                    <a:pt x="125" y="238"/>
                    <a:pt x="125" y="238"/>
                    <a:pt x="125" y="238"/>
                  </a:cubicBezTo>
                  <a:cubicBezTo>
                    <a:pt x="125" y="238"/>
                    <a:pt x="126" y="239"/>
                    <a:pt x="126" y="239"/>
                  </a:cubicBezTo>
                  <a:cubicBezTo>
                    <a:pt x="126" y="238"/>
                    <a:pt x="126" y="238"/>
                    <a:pt x="126" y="238"/>
                  </a:cubicBezTo>
                  <a:cubicBezTo>
                    <a:pt x="126" y="239"/>
                    <a:pt x="127" y="238"/>
                    <a:pt x="128" y="239"/>
                  </a:cubicBezTo>
                  <a:cubicBezTo>
                    <a:pt x="127" y="239"/>
                    <a:pt x="128" y="239"/>
                    <a:pt x="127" y="240"/>
                  </a:cubicBezTo>
                  <a:cubicBezTo>
                    <a:pt x="128" y="240"/>
                    <a:pt x="128" y="239"/>
                    <a:pt x="128" y="240"/>
                  </a:cubicBezTo>
                  <a:cubicBezTo>
                    <a:pt x="128" y="240"/>
                    <a:pt x="128" y="240"/>
                    <a:pt x="128" y="240"/>
                  </a:cubicBezTo>
                  <a:cubicBezTo>
                    <a:pt x="130" y="241"/>
                    <a:pt x="133" y="243"/>
                    <a:pt x="135" y="243"/>
                  </a:cubicBezTo>
                  <a:cubicBezTo>
                    <a:pt x="135" y="243"/>
                    <a:pt x="136" y="244"/>
                    <a:pt x="137" y="244"/>
                  </a:cubicBezTo>
                  <a:cubicBezTo>
                    <a:pt x="136" y="244"/>
                    <a:pt x="137" y="244"/>
                    <a:pt x="137" y="244"/>
                  </a:cubicBezTo>
                  <a:cubicBezTo>
                    <a:pt x="137" y="244"/>
                    <a:pt x="137" y="244"/>
                    <a:pt x="137" y="244"/>
                  </a:cubicBezTo>
                  <a:cubicBezTo>
                    <a:pt x="138" y="245"/>
                    <a:pt x="139" y="245"/>
                    <a:pt x="140" y="245"/>
                  </a:cubicBezTo>
                  <a:cubicBezTo>
                    <a:pt x="140" y="245"/>
                    <a:pt x="140" y="245"/>
                    <a:pt x="140" y="245"/>
                  </a:cubicBezTo>
                  <a:cubicBezTo>
                    <a:pt x="140" y="245"/>
                    <a:pt x="141" y="245"/>
                    <a:pt x="141" y="245"/>
                  </a:cubicBezTo>
                  <a:cubicBezTo>
                    <a:pt x="141" y="245"/>
                    <a:pt x="141" y="245"/>
                    <a:pt x="141" y="245"/>
                  </a:cubicBezTo>
                  <a:cubicBezTo>
                    <a:pt x="141" y="245"/>
                    <a:pt x="141" y="245"/>
                    <a:pt x="141" y="245"/>
                  </a:cubicBezTo>
                  <a:cubicBezTo>
                    <a:pt x="142" y="245"/>
                    <a:pt x="143" y="245"/>
                    <a:pt x="143" y="246"/>
                  </a:cubicBezTo>
                  <a:cubicBezTo>
                    <a:pt x="143" y="246"/>
                    <a:pt x="143" y="246"/>
                    <a:pt x="143" y="246"/>
                  </a:cubicBezTo>
                  <a:cubicBezTo>
                    <a:pt x="143" y="246"/>
                    <a:pt x="145" y="246"/>
                    <a:pt x="146" y="246"/>
                  </a:cubicBezTo>
                  <a:cubicBezTo>
                    <a:pt x="146" y="246"/>
                    <a:pt x="146" y="246"/>
                    <a:pt x="146" y="246"/>
                  </a:cubicBezTo>
                  <a:cubicBezTo>
                    <a:pt x="146" y="245"/>
                    <a:pt x="146" y="246"/>
                    <a:pt x="146" y="245"/>
                  </a:cubicBezTo>
                  <a:cubicBezTo>
                    <a:pt x="146" y="246"/>
                    <a:pt x="147" y="246"/>
                    <a:pt x="146" y="246"/>
                  </a:cubicBezTo>
                  <a:cubicBezTo>
                    <a:pt x="148" y="246"/>
                    <a:pt x="150" y="246"/>
                    <a:pt x="152" y="246"/>
                  </a:cubicBezTo>
                  <a:cubicBezTo>
                    <a:pt x="152" y="246"/>
                    <a:pt x="152" y="246"/>
                    <a:pt x="152" y="246"/>
                  </a:cubicBezTo>
                  <a:cubicBezTo>
                    <a:pt x="154" y="246"/>
                    <a:pt x="155" y="245"/>
                    <a:pt x="156" y="245"/>
                  </a:cubicBezTo>
                  <a:cubicBezTo>
                    <a:pt x="156" y="245"/>
                    <a:pt x="156" y="244"/>
                    <a:pt x="157" y="244"/>
                  </a:cubicBezTo>
                  <a:cubicBezTo>
                    <a:pt x="157" y="243"/>
                    <a:pt x="157" y="244"/>
                    <a:pt x="158" y="244"/>
                  </a:cubicBezTo>
                  <a:cubicBezTo>
                    <a:pt x="158" y="244"/>
                    <a:pt x="159" y="244"/>
                    <a:pt x="159" y="243"/>
                  </a:cubicBezTo>
                  <a:cubicBezTo>
                    <a:pt x="159" y="244"/>
                    <a:pt x="159" y="244"/>
                    <a:pt x="159" y="244"/>
                  </a:cubicBezTo>
                  <a:cubicBezTo>
                    <a:pt x="159" y="243"/>
                    <a:pt x="160" y="243"/>
                    <a:pt x="161" y="243"/>
                  </a:cubicBezTo>
                  <a:cubicBezTo>
                    <a:pt x="160" y="243"/>
                    <a:pt x="160" y="243"/>
                    <a:pt x="160" y="243"/>
                  </a:cubicBezTo>
                  <a:cubicBezTo>
                    <a:pt x="161" y="243"/>
                    <a:pt x="161" y="242"/>
                    <a:pt x="162" y="242"/>
                  </a:cubicBezTo>
                  <a:cubicBezTo>
                    <a:pt x="162" y="242"/>
                    <a:pt x="163" y="241"/>
                    <a:pt x="163" y="241"/>
                  </a:cubicBezTo>
                  <a:cubicBezTo>
                    <a:pt x="163" y="241"/>
                    <a:pt x="163" y="241"/>
                    <a:pt x="163" y="241"/>
                  </a:cubicBezTo>
                  <a:cubicBezTo>
                    <a:pt x="163" y="241"/>
                    <a:pt x="163" y="241"/>
                    <a:pt x="163" y="241"/>
                  </a:cubicBezTo>
                  <a:cubicBezTo>
                    <a:pt x="164" y="240"/>
                    <a:pt x="164" y="240"/>
                    <a:pt x="164" y="240"/>
                  </a:cubicBezTo>
                  <a:cubicBezTo>
                    <a:pt x="163" y="241"/>
                    <a:pt x="164" y="241"/>
                    <a:pt x="163" y="241"/>
                  </a:cubicBezTo>
                  <a:cubicBezTo>
                    <a:pt x="164" y="241"/>
                    <a:pt x="163" y="241"/>
                    <a:pt x="164" y="240"/>
                  </a:cubicBezTo>
                  <a:cubicBezTo>
                    <a:pt x="164" y="240"/>
                    <a:pt x="164" y="240"/>
                    <a:pt x="165" y="240"/>
                  </a:cubicBezTo>
                  <a:cubicBezTo>
                    <a:pt x="164" y="240"/>
                    <a:pt x="164" y="240"/>
                    <a:pt x="164" y="240"/>
                  </a:cubicBezTo>
                  <a:cubicBezTo>
                    <a:pt x="164" y="241"/>
                    <a:pt x="164" y="240"/>
                    <a:pt x="165" y="240"/>
                  </a:cubicBezTo>
                  <a:cubicBezTo>
                    <a:pt x="165" y="240"/>
                    <a:pt x="165" y="240"/>
                    <a:pt x="165" y="239"/>
                  </a:cubicBezTo>
                  <a:cubicBezTo>
                    <a:pt x="165" y="239"/>
                    <a:pt x="166" y="238"/>
                    <a:pt x="166" y="239"/>
                  </a:cubicBezTo>
                  <a:cubicBezTo>
                    <a:pt x="166" y="238"/>
                    <a:pt x="166" y="238"/>
                    <a:pt x="167" y="238"/>
                  </a:cubicBezTo>
                  <a:cubicBezTo>
                    <a:pt x="166" y="238"/>
                    <a:pt x="166" y="238"/>
                    <a:pt x="166" y="238"/>
                  </a:cubicBezTo>
                  <a:cubicBezTo>
                    <a:pt x="166" y="238"/>
                    <a:pt x="166" y="238"/>
                    <a:pt x="166" y="238"/>
                  </a:cubicBezTo>
                  <a:cubicBezTo>
                    <a:pt x="166" y="238"/>
                    <a:pt x="166" y="238"/>
                    <a:pt x="166" y="238"/>
                  </a:cubicBezTo>
                  <a:cubicBezTo>
                    <a:pt x="166" y="238"/>
                    <a:pt x="167" y="237"/>
                    <a:pt x="166" y="237"/>
                  </a:cubicBezTo>
                  <a:cubicBezTo>
                    <a:pt x="167" y="237"/>
                    <a:pt x="167" y="237"/>
                    <a:pt x="167" y="237"/>
                  </a:cubicBezTo>
                  <a:cubicBezTo>
                    <a:pt x="167" y="237"/>
                    <a:pt x="168" y="236"/>
                    <a:pt x="168" y="236"/>
                  </a:cubicBezTo>
                  <a:cubicBezTo>
                    <a:pt x="168" y="236"/>
                    <a:pt x="168" y="236"/>
                    <a:pt x="169" y="236"/>
                  </a:cubicBezTo>
                  <a:cubicBezTo>
                    <a:pt x="169" y="235"/>
                    <a:pt x="169" y="235"/>
                    <a:pt x="169" y="235"/>
                  </a:cubicBezTo>
                  <a:cubicBezTo>
                    <a:pt x="169" y="235"/>
                    <a:pt x="169" y="234"/>
                    <a:pt x="169" y="235"/>
                  </a:cubicBezTo>
                  <a:cubicBezTo>
                    <a:pt x="170" y="233"/>
                    <a:pt x="170" y="233"/>
                    <a:pt x="170" y="232"/>
                  </a:cubicBezTo>
                  <a:cubicBezTo>
                    <a:pt x="170" y="233"/>
                    <a:pt x="171" y="232"/>
                    <a:pt x="171" y="232"/>
                  </a:cubicBezTo>
                  <a:cubicBezTo>
                    <a:pt x="171" y="232"/>
                    <a:pt x="171" y="232"/>
                    <a:pt x="171" y="232"/>
                  </a:cubicBezTo>
                  <a:cubicBezTo>
                    <a:pt x="171" y="232"/>
                    <a:pt x="171" y="232"/>
                    <a:pt x="171" y="232"/>
                  </a:cubicBezTo>
                  <a:cubicBezTo>
                    <a:pt x="170" y="232"/>
                    <a:pt x="171" y="232"/>
                    <a:pt x="171" y="231"/>
                  </a:cubicBezTo>
                  <a:cubicBezTo>
                    <a:pt x="172" y="231"/>
                    <a:pt x="173" y="228"/>
                    <a:pt x="173" y="227"/>
                  </a:cubicBezTo>
                  <a:cubicBezTo>
                    <a:pt x="173" y="227"/>
                    <a:pt x="174" y="226"/>
                    <a:pt x="174" y="226"/>
                  </a:cubicBezTo>
                  <a:cubicBezTo>
                    <a:pt x="174" y="226"/>
                    <a:pt x="174" y="225"/>
                    <a:pt x="174" y="225"/>
                  </a:cubicBezTo>
                  <a:cubicBezTo>
                    <a:pt x="174" y="225"/>
                    <a:pt x="174" y="225"/>
                    <a:pt x="174" y="225"/>
                  </a:cubicBezTo>
                  <a:cubicBezTo>
                    <a:pt x="174" y="224"/>
                    <a:pt x="174" y="223"/>
                    <a:pt x="174" y="223"/>
                  </a:cubicBezTo>
                  <a:cubicBezTo>
                    <a:pt x="175" y="222"/>
                    <a:pt x="175" y="223"/>
                    <a:pt x="175" y="223"/>
                  </a:cubicBezTo>
                  <a:cubicBezTo>
                    <a:pt x="175" y="222"/>
                    <a:pt x="175" y="221"/>
                    <a:pt x="175" y="220"/>
                  </a:cubicBezTo>
                  <a:cubicBezTo>
                    <a:pt x="175" y="220"/>
                    <a:pt x="175" y="220"/>
                    <a:pt x="175" y="220"/>
                  </a:cubicBezTo>
                  <a:cubicBezTo>
                    <a:pt x="173" y="221"/>
                    <a:pt x="173" y="221"/>
                    <a:pt x="173" y="221"/>
                  </a:cubicBezTo>
                  <a:cubicBezTo>
                    <a:pt x="173" y="221"/>
                    <a:pt x="174" y="221"/>
                    <a:pt x="174" y="221"/>
                  </a:cubicBezTo>
                  <a:cubicBezTo>
                    <a:pt x="174" y="221"/>
                    <a:pt x="174" y="222"/>
                    <a:pt x="174" y="222"/>
                  </a:cubicBezTo>
                  <a:cubicBezTo>
                    <a:pt x="175" y="223"/>
                    <a:pt x="175" y="223"/>
                    <a:pt x="175" y="223"/>
                  </a:cubicBezTo>
                  <a:cubicBezTo>
                    <a:pt x="175" y="223"/>
                    <a:pt x="175" y="223"/>
                    <a:pt x="175" y="223"/>
                  </a:cubicBezTo>
                  <a:cubicBezTo>
                    <a:pt x="175" y="223"/>
                    <a:pt x="175" y="224"/>
                    <a:pt x="176" y="224"/>
                  </a:cubicBezTo>
                  <a:cubicBezTo>
                    <a:pt x="176" y="225"/>
                    <a:pt x="177" y="226"/>
                    <a:pt x="178" y="227"/>
                  </a:cubicBezTo>
                  <a:cubicBezTo>
                    <a:pt x="178" y="227"/>
                    <a:pt x="178" y="228"/>
                    <a:pt x="179" y="227"/>
                  </a:cubicBezTo>
                  <a:cubicBezTo>
                    <a:pt x="179" y="227"/>
                    <a:pt x="179" y="228"/>
                    <a:pt x="179" y="228"/>
                  </a:cubicBezTo>
                  <a:cubicBezTo>
                    <a:pt x="179" y="228"/>
                    <a:pt x="180" y="228"/>
                    <a:pt x="180" y="228"/>
                  </a:cubicBezTo>
                  <a:cubicBezTo>
                    <a:pt x="180" y="228"/>
                    <a:pt x="180" y="228"/>
                    <a:pt x="180" y="228"/>
                  </a:cubicBezTo>
                  <a:cubicBezTo>
                    <a:pt x="179" y="228"/>
                    <a:pt x="180" y="229"/>
                    <a:pt x="180" y="229"/>
                  </a:cubicBezTo>
                  <a:cubicBezTo>
                    <a:pt x="180" y="229"/>
                    <a:pt x="181" y="230"/>
                    <a:pt x="181" y="229"/>
                  </a:cubicBezTo>
                  <a:cubicBezTo>
                    <a:pt x="181" y="230"/>
                    <a:pt x="181" y="230"/>
                    <a:pt x="181" y="230"/>
                  </a:cubicBezTo>
                  <a:cubicBezTo>
                    <a:pt x="182" y="230"/>
                    <a:pt x="182" y="230"/>
                    <a:pt x="182" y="230"/>
                  </a:cubicBezTo>
                  <a:cubicBezTo>
                    <a:pt x="183" y="231"/>
                    <a:pt x="182" y="231"/>
                    <a:pt x="182" y="231"/>
                  </a:cubicBezTo>
                  <a:cubicBezTo>
                    <a:pt x="182" y="231"/>
                    <a:pt x="183" y="231"/>
                    <a:pt x="184" y="232"/>
                  </a:cubicBezTo>
                  <a:cubicBezTo>
                    <a:pt x="183" y="232"/>
                    <a:pt x="185" y="232"/>
                    <a:pt x="185" y="232"/>
                  </a:cubicBezTo>
                  <a:cubicBezTo>
                    <a:pt x="186" y="233"/>
                    <a:pt x="182" y="231"/>
                    <a:pt x="183" y="231"/>
                  </a:cubicBezTo>
                  <a:cubicBezTo>
                    <a:pt x="183" y="232"/>
                    <a:pt x="184" y="232"/>
                    <a:pt x="184" y="232"/>
                  </a:cubicBezTo>
                  <a:cubicBezTo>
                    <a:pt x="184" y="232"/>
                    <a:pt x="184" y="232"/>
                    <a:pt x="184" y="232"/>
                  </a:cubicBezTo>
                  <a:cubicBezTo>
                    <a:pt x="184" y="233"/>
                    <a:pt x="185" y="233"/>
                    <a:pt x="185" y="233"/>
                  </a:cubicBezTo>
                  <a:cubicBezTo>
                    <a:pt x="186" y="234"/>
                    <a:pt x="188" y="235"/>
                    <a:pt x="189" y="235"/>
                  </a:cubicBezTo>
                  <a:cubicBezTo>
                    <a:pt x="189" y="235"/>
                    <a:pt x="188" y="235"/>
                    <a:pt x="189" y="235"/>
                  </a:cubicBezTo>
                  <a:cubicBezTo>
                    <a:pt x="189" y="236"/>
                    <a:pt x="190" y="236"/>
                    <a:pt x="190" y="236"/>
                  </a:cubicBezTo>
                  <a:cubicBezTo>
                    <a:pt x="190" y="236"/>
                    <a:pt x="190" y="236"/>
                    <a:pt x="191" y="237"/>
                  </a:cubicBezTo>
                  <a:cubicBezTo>
                    <a:pt x="191" y="237"/>
                    <a:pt x="191" y="236"/>
                    <a:pt x="191" y="236"/>
                  </a:cubicBezTo>
                  <a:cubicBezTo>
                    <a:pt x="192" y="237"/>
                    <a:pt x="193" y="237"/>
                    <a:pt x="194" y="238"/>
                  </a:cubicBezTo>
                  <a:cubicBezTo>
                    <a:pt x="194" y="238"/>
                    <a:pt x="194" y="238"/>
                    <a:pt x="194" y="238"/>
                  </a:cubicBezTo>
                  <a:cubicBezTo>
                    <a:pt x="195" y="238"/>
                    <a:pt x="196" y="239"/>
                    <a:pt x="197" y="239"/>
                  </a:cubicBezTo>
                  <a:cubicBezTo>
                    <a:pt x="197" y="239"/>
                    <a:pt x="197" y="239"/>
                    <a:pt x="197" y="239"/>
                  </a:cubicBezTo>
                  <a:cubicBezTo>
                    <a:pt x="197" y="239"/>
                    <a:pt x="198" y="239"/>
                    <a:pt x="199" y="239"/>
                  </a:cubicBezTo>
                  <a:cubicBezTo>
                    <a:pt x="198" y="239"/>
                    <a:pt x="199" y="239"/>
                    <a:pt x="198" y="239"/>
                  </a:cubicBezTo>
                  <a:cubicBezTo>
                    <a:pt x="198" y="239"/>
                    <a:pt x="199" y="239"/>
                    <a:pt x="199" y="239"/>
                  </a:cubicBezTo>
                  <a:cubicBezTo>
                    <a:pt x="199" y="239"/>
                    <a:pt x="199" y="239"/>
                    <a:pt x="199" y="239"/>
                  </a:cubicBezTo>
                  <a:cubicBezTo>
                    <a:pt x="200" y="239"/>
                    <a:pt x="200" y="239"/>
                    <a:pt x="201" y="239"/>
                  </a:cubicBezTo>
                  <a:cubicBezTo>
                    <a:pt x="201" y="239"/>
                    <a:pt x="200" y="239"/>
                    <a:pt x="201" y="239"/>
                  </a:cubicBezTo>
                  <a:cubicBezTo>
                    <a:pt x="201" y="240"/>
                    <a:pt x="202" y="240"/>
                    <a:pt x="202" y="240"/>
                  </a:cubicBezTo>
                  <a:cubicBezTo>
                    <a:pt x="202" y="240"/>
                    <a:pt x="203" y="240"/>
                    <a:pt x="203" y="240"/>
                  </a:cubicBezTo>
                  <a:cubicBezTo>
                    <a:pt x="203" y="240"/>
                    <a:pt x="203" y="240"/>
                    <a:pt x="203" y="240"/>
                  </a:cubicBezTo>
                  <a:cubicBezTo>
                    <a:pt x="204" y="240"/>
                    <a:pt x="205" y="240"/>
                    <a:pt x="205" y="239"/>
                  </a:cubicBezTo>
                  <a:cubicBezTo>
                    <a:pt x="205" y="239"/>
                    <a:pt x="206" y="240"/>
                    <a:pt x="205" y="240"/>
                  </a:cubicBezTo>
                  <a:cubicBezTo>
                    <a:pt x="206" y="240"/>
                    <a:pt x="207" y="239"/>
                    <a:pt x="208" y="239"/>
                  </a:cubicBezTo>
                  <a:cubicBezTo>
                    <a:pt x="208" y="239"/>
                    <a:pt x="209" y="239"/>
                    <a:pt x="210" y="239"/>
                  </a:cubicBezTo>
                  <a:cubicBezTo>
                    <a:pt x="210" y="239"/>
                    <a:pt x="209" y="239"/>
                    <a:pt x="209" y="239"/>
                  </a:cubicBezTo>
                  <a:cubicBezTo>
                    <a:pt x="210" y="239"/>
                    <a:pt x="210" y="239"/>
                    <a:pt x="210" y="239"/>
                  </a:cubicBezTo>
                  <a:cubicBezTo>
                    <a:pt x="209" y="239"/>
                    <a:pt x="210" y="240"/>
                    <a:pt x="210" y="240"/>
                  </a:cubicBezTo>
                  <a:cubicBezTo>
                    <a:pt x="210" y="240"/>
                    <a:pt x="212" y="240"/>
                    <a:pt x="213" y="239"/>
                  </a:cubicBezTo>
                  <a:cubicBezTo>
                    <a:pt x="212" y="239"/>
                    <a:pt x="214" y="239"/>
                    <a:pt x="214" y="239"/>
                  </a:cubicBezTo>
                  <a:cubicBezTo>
                    <a:pt x="215" y="238"/>
                    <a:pt x="214" y="239"/>
                    <a:pt x="215" y="239"/>
                  </a:cubicBezTo>
                  <a:cubicBezTo>
                    <a:pt x="216" y="238"/>
                    <a:pt x="217" y="238"/>
                    <a:pt x="218" y="237"/>
                  </a:cubicBezTo>
                  <a:cubicBezTo>
                    <a:pt x="218" y="237"/>
                    <a:pt x="218" y="238"/>
                    <a:pt x="218" y="238"/>
                  </a:cubicBezTo>
                  <a:cubicBezTo>
                    <a:pt x="219" y="237"/>
                    <a:pt x="220" y="237"/>
                    <a:pt x="221" y="236"/>
                  </a:cubicBezTo>
                  <a:cubicBezTo>
                    <a:pt x="221" y="236"/>
                    <a:pt x="221" y="236"/>
                    <a:pt x="221" y="236"/>
                  </a:cubicBezTo>
                  <a:cubicBezTo>
                    <a:pt x="222" y="236"/>
                    <a:pt x="221" y="235"/>
                    <a:pt x="222" y="235"/>
                  </a:cubicBezTo>
                  <a:cubicBezTo>
                    <a:pt x="222" y="235"/>
                    <a:pt x="222" y="235"/>
                    <a:pt x="222" y="235"/>
                  </a:cubicBezTo>
                  <a:cubicBezTo>
                    <a:pt x="222" y="235"/>
                    <a:pt x="223" y="235"/>
                    <a:pt x="224" y="234"/>
                  </a:cubicBezTo>
                  <a:cubicBezTo>
                    <a:pt x="224" y="234"/>
                    <a:pt x="224" y="234"/>
                    <a:pt x="224" y="234"/>
                  </a:cubicBezTo>
                  <a:cubicBezTo>
                    <a:pt x="224" y="234"/>
                    <a:pt x="225" y="233"/>
                    <a:pt x="225" y="233"/>
                  </a:cubicBezTo>
                  <a:cubicBezTo>
                    <a:pt x="225" y="233"/>
                    <a:pt x="225" y="233"/>
                    <a:pt x="225" y="233"/>
                  </a:cubicBezTo>
                  <a:cubicBezTo>
                    <a:pt x="226" y="233"/>
                    <a:pt x="226" y="232"/>
                    <a:pt x="226" y="232"/>
                  </a:cubicBezTo>
                  <a:cubicBezTo>
                    <a:pt x="227" y="232"/>
                    <a:pt x="227" y="232"/>
                    <a:pt x="227" y="232"/>
                  </a:cubicBezTo>
                  <a:cubicBezTo>
                    <a:pt x="227" y="231"/>
                    <a:pt x="228" y="231"/>
                    <a:pt x="228" y="230"/>
                  </a:cubicBezTo>
                  <a:cubicBezTo>
                    <a:pt x="228" y="230"/>
                    <a:pt x="228" y="230"/>
                    <a:pt x="229" y="230"/>
                  </a:cubicBezTo>
                  <a:cubicBezTo>
                    <a:pt x="231" y="227"/>
                    <a:pt x="234" y="224"/>
                    <a:pt x="235" y="220"/>
                  </a:cubicBezTo>
                  <a:cubicBezTo>
                    <a:pt x="235" y="219"/>
                    <a:pt x="235" y="221"/>
                    <a:pt x="235" y="221"/>
                  </a:cubicBezTo>
                  <a:cubicBezTo>
                    <a:pt x="235" y="220"/>
                    <a:pt x="235" y="220"/>
                    <a:pt x="236" y="219"/>
                  </a:cubicBezTo>
                  <a:cubicBezTo>
                    <a:pt x="236" y="219"/>
                    <a:pt x="236" y="219"/>
                    <a:pt x="236" y="219"/>
                  </a:cubicBezTo>
                  <a:cubicBezTo>
                    <a:pt x="236" y="218"/>
                    <a:pt x="236" y="218"/>
                    <a:pt x="236" y="217"/>
                  </a:cubicBezTo>
                  <a:cubicBezTo>
                    <a:pt x="236" y="217"/>
                    <a:pt x="236" y="217"/>
                    <a:pt x="236" y="217"/>
                  </a:cubicBezTo>
                  <a:cubicBezTo>
                    <a:pt x="236" y="217"/>
                    <a:pt x="237" y="216"/>
                    <a:pt x="236" y="216"/>
                  </a:cubicBezTo>
                  <a:cubicBezTo>
                    <a:pt x="237" y="215"/>
                    <a:pt x="237" y="215"/>
                    <a:pt x="237" y="215"/>
                  </a:cubicBezTo>
                  <a:cubicBezTo>
                    <a:pt x="236" y="215"/>
                    <a:pt x="237" y="214"/>
                    <a:pt x="237" y="214"/>
                  </a:cubicBezTo>
                  <a:cubicBezTo>
                    <a:pt x="237" y="214"/>
                    <a:pt x="237" y="214"/>
                    <a:pt x="237" y="214"/>
                  </a:cubicBezTo>
                  <a:cubicBezTo>
                    <a:pt x="237" y="213"/>
                    <a:pt x="236" y="212"/>
                    <a:pt x="237" y="211"/>
                  </a:cubicBezTo>
                  <a:cubicBezTo>
                    <a:pt x="237" y="211"/>
                    <a:pt x="236" y="210"/>
                    <a:pt x="236" y="210"/>
                  </a:cubicBezTo>
                  <a:cubicBezTo>
                    <a:pt x="236" y="209"/>
                    <a:pt x="236" y="210"/>
                    <a:pt x="237" y="210"/>
                  </a:cubicBezTo>
                  <a:cubicBezTo>
                    <a:pt x="236" y="207"/>
                    <a:pt x="235" y="203"/>
                    <a:pt x="233" y="201"/>
                  </a:cubicBezTo>
                  <a:cubicBezTo>
                    <a:pt x="233" y="201"/>
                    <a:pt x="233" y="201"/>
                    <a:pt x="234" y="201"/>
                  </a:cubicBezTo>
                  <a:cubicBezTo>
                    <a:pt x="232" y="200"/>
                    <a:pt x="232" y="198"/>
                    <a:pt x="231" y="198"/>
                  </a:cubicBezTo>
                  <a:cubicBezTo>
                    <a:pt x="230" y="198"/>
                    <a:pt x="230" y="198"/>
                    <a:pt x="230" y="198"/>
                  </a:cubicBezTo>
                  <a:cubicBezTo>
                    <a:pt x="230" y="197"/>
                    <a:pt x="230" y="197"/>
                    <a:pt x="230" y="197"/>
                  </a:cubicBezTo>
                  <a:cubicBezTo>
                    <a:pt x="230" y="197"/>
                    <a:pt x="229" y="196"/>
                    <a:pt x="228" y="196"/>
                  </a:cubicBezTo>
                  <a:cubicBezTo>
                    <a:pt x="228" y="196"/>
                    <a:pt x="229" y="196"/>
                    <a:pt x="229" y="196"/>
                  </a:cubicBezTo>
                  <a:cubicBezTo>
                    <a:pt x="228" y="195"/>
                    <a:pt x="227" y="195"/>
                    <a:pt x="227" y="195"/>
                  </a:cubicBezTo>
                  <a:cubicBezTo>
                    <a:pt x="227" y="195"/>
                    <a:pt x="227" y="195"/>
                    <a:pt x="227" y="195"/>
                  </a:cubicBezTo>
                  <a:cubicBezTo>
                    <a:pt x="224" y="192"/>
                    <a:pt x="220" y="189"/>
                    <a:pt x="217" y="189"/>
                  </a:cubicBezTo>
                  <a:cubicBezTo>
                    <a:pt x="216" y="189"/>
                    <a:pt x="216" y="189"/>
                    <a:pt x="216" y="189"/>
                  </a:cubicBezTo>
                  <a:cubicBezTo>
                    <a:pt x="213" y="188"/>
                    <a:pt x="209" y="187"/>
                    <a:pt x="206" y="187"/>
                  </a:cubicBezTo>
                  <a:cubicBezTo>
                    <a:pt x="204" y="187"/>
                    <a:pt x="203" y="188"/>
                    <a:pt x="203" y="188"/>
                  </a:cubicBezTo>
                  <a:close/>
                  <a:moveTo>
                    <a:pt x="135" y="195"/>
                  </a:moveTo>
                  <a:cubicBezTo>
                    <a:pt x="134" y="195"/>
                    <a:pt x="135" y="195"/>
                    <a:pt x="135" y="195"/>
                  </a:cubicBezTo>
                  <a:cubicBezTo>
                    <a:pt x="135" y="195"/>
                    <a:pt x="135" y="195"/>
                    <a:pt x="135" y="195"/>
                  </a:cubicBezTo>
                  <a:close/>
                  <a:moveTo>
                    <a:pt x="120" y="202"/>
                  </a:moveTo>
                  <a:cubicBezTo>
                    <a:pt x="119" y="203"/>
                    <a:pt x="119" y="203"/>
                    <a:pt x="119" y="203"/>
                  </a:cubicBezTo>
                  <a:cubicBezTo>
                    <a:pt x="119" y="203"/>
                    <a:pt x="120" y="203"/>
                    <a:pt x="120" y="203"/>
                  </a:cubicBezTo>
                  <a:cubicBezTo>
                    <a:pt x="120" y="203"/>
                    <a:pt x="119" y="203"/>
                    <a:pt x="120" y="202"/>
                  </a:cubicBezTo>
                  <a:close/>
                  <a:moveTo>
                    <a:pt x="117" y="205"/>
                  </a:moveTo>
                  <a:cubicBezTo>
                    <a:pt x="117" y="205"/>
                    <a:pt x="116" y="206"/>
                    <a:pt x="117" y="206"/>
                  </a:cubicBezTo>
                  <a:cubicBezTo>
                    <a:pt x="117" y="206"/>
                    <a:pt x="117" y="205"/>
                    <a:pt x="117" y="205"/>
                  </a:cubicBezTo>
                  <a:close/>
                  <a:moveTo>
                    <a:pt x="114" y="210"/>
                  </a:moveTo>
                  <a:cubicBezTo>
                    <a:pt x="114" y="210"/>
                    <a:pt x="114" y="211"/>
                    <a:pt x="114" y="210"/>
                  </a:cubicBezTo>
                  <a:cubicBezTo>
                    <a:pt x="114" y="210"/>
                    <a:pt x="114" y="210"/>
                    <a:pt x="114" y="210"/>
                  </a:cubicBezTo>
                  <a:close/>
                  <a:moveTo>
                    <a:pt x="114" y="211"/>
                  </a:moveTo>
                  <a:cubicBezTo>
                    <a:pt x="114" y="211"/>
                    <a:pt x="114" y="211"/>
                    <a:pt x="114" y="211"/>
                  </a:cubicBezTo>
                  <a:cubicBezTo>
                    <a:pt x="114" y="210"/>
                    <a:pt x="114" y="211"/>
                    <a:pt x="114" y="211"/>
                  </a:cubicBezTo>
                  <a:close/>
                  <a:moveTo>
                    <a:pt x="113" y="221"/>
                  </a:moveTo>
                  <a:cubicBezTo>
                    <a:pt x="114" y="221"/>
                    <a:pt x="113" y="221"/>
                    <a:pt x="113" y="220"/>
                  </a:cubicBezTo>
                  <a:cubicBezTo>
                    <a:pt x="113" y="220"/>
                    <a:pt x="113" y="221"/>
                    <a:pt x="113" y="221"/>
                  </a:cubicBezTo>
                  <a:close/>
                  <a:moveTo>
                    <a:pt x="115" y="225"/>
                  </a:moveTo>
                  <a:cubicBezTo>
                    <a:pt x="115" y="225"/>
                    <a:pt x="115" y="225"/>
                    <a:pt x="115" y="225"/>
                  </a:cubicBezTo>
                  <a:cubicBezTo>
                    <a:pt x="115" y="225"/>
                    <a:pt x="115" y="225"/>
                    <a:pt x="115" y="225"/>
                  </a:cubicBezTo>
                  <a:close/>
                  <a:moveTo>
                    <a:pt x="174" y="224"/>
                  </a:moveTo>
                  <a:cubicBezTo>
                    <a:pt x="174" y="224"/>
                    <a:pt x="174" y="224"/>
                    <a:pt x="174" y="224"/>
                  </a:cubicBezTo>
                  <a:cubicBezTo>
                    <a:pt x="174" y="224"/>
                    <a:pt x="174" y="224"/>
                    <a:pt x="174" y="224"/>
                  </a:cubicBezTo>
                  <a:close/>
                  <a:moveTo>
                    <a:pt x="196" y="239"/>
                  </a:moveTo>
                  <a:cubicBezTo>
                    <a:pt x="196" y="239"/>
                    <a:pt x="197" y="239"/>
                    <a:pt x="196" y="239"/>
                  </a:cubicBezTo>
                  <a:cubicBezTo>
                    <a:pt x="197" y="239"/>
                    <a:pt x="196" y="239"/>
                    <a:pt x="196" y="239"/>
                  </a:cubicBezTo>
                  <a:close/>
                  <a:moveTo>
                    <a:pt x="214" y="239"/>
                  </a:moveTo>
                  <a:cubicBezTo>
                    <a:pt x="214" y="239"/>
                    <a:pt x="214" y="239"/>
                    <a:pt x="214" y="239"/>
                  </a:cubicBezTo>
                  <a:cubicBezTo>
                    <a:pt x="214" y="239"/>
                    <a:pt x="214" y="239"/>
                    <a:pt x="214" y="239"/>
                  </a:cubicBezTo>
                  <a:close/>
                  <a:moveTo>
                    <a:pt x="174" y="220"/>
                  </a:moveTo>
                  <a:cubicBezTo>
                    <a:pt x="187" y="194"/>
                    <a:pt x="187" y="194"/>
                    <a:pt x="187" y="194"/>
                  </a:cubicBezTo>
                  <a:cubicBezTo>
                    <a:pt x="155" y="195"/>
                    <a:pt x="155" y="195"/>
                    <a:pt x="155" y="195"/>
                  </a:cubicBezTo>
                  <a:lnTo>
                    <a:pt x="174" y="220"/>
                  </a:lnTo>
                  <a:close/>
                  <a:moveTo>
                    <a:pt x="132" y="124"/>
                  </a:moveTo>
                  <a:cubicBezTo>
                    <a:pt x="129" y="125"/>
                    <a:pt x="133" y="124"/>
                    <a:pt x="131" y="125"/>
                  </a:cubicBezTo>
                  <a:cubicBezTo>
                    <a:pt x="131" y="124"/>
                    <a:pt x="132" y="124"/>
                    <a:pt x="132" y="124"/>
                  </a:cubicBezTo>
                  <a:close/>
                  <a:moveTo>
                    <a:pt x="132" y="125"/>
                  </a:moveTo>
                  <a:cubicBezTo>
                    <a:pt x="145" y="121"/>
                    <a:pt x="156" y="119"/>
                    <a:pt x="169" y="118"/>
                  </a:cubicBezTo>
                  <a:cubicBezTo>
                    <a:pt x="174" y="118"/>
                    <a:pt x="179" y="118"/>
                    <a:pt x="183" y="118"/>
                  </a:cubicBezTo>
                  <a:cubicBezTo>
                    <a:pt x="200" y="118"/>
                    <a:pt x="217" y="121"/>
                    <a:pt x="233" y="128"/>
                  </a:cubicBezTo>
                  <a:cubicBezTo>
                    <a:pt x="232" y="127"/>
                    <a:pt x="233" y="128"/>
                    <a:pt x="234" y="128"/>
                  </a:cubicBezTo>
                  <a:cubicBezTo>
                    <a:pt x="234" y="128"/>
                    <a:pt x="234" y="128"/>
                    <a:pt x="234" y="128"/>
                  </a:cubicBezTo>
                  <a:cubicBezTo>
                    <a:pt x="235" y="128"/>
                    <a:pt x="235" y="128"/>
                    <a:pt x="235" y="128"/>
                  </a:cubicBezTo>
                  <a:cubicBezTo>
                    <a:pt x="236" y="129"/>
                    <a:pt x="236" y="129"/>
                    <a:pt x="235" y="129"/>
                  </a:cubicBezTo>
                  <a:cubicBezTo>
                    <a:pt x="241" y="132"/>
                    <a:pt x="246" y="135"/>
                    <a:pt x="251" y="139"/>
                  </a:cubicBezTo>
                  <a:cubicBezTo>
                    <a:pt x="251" y="139"/>
                    <a:pt x="253" y="142"/>
                    <a:pt x="254" y="142"/>
                  </a:cubicBezTo>
                  <a:cubicBezTo>
                    <a:pt x="254" y="142"/>
                    <a:pt x="254" y="142"/>
                    <a:pt x="253" y="142"/>
                  </a:cubicBezTo>
                  <a:cubicBezTo>
                    <a:pt x="257" y="145"/>
                    <a:pt x="257" y="145"/>
                    <a:pt x="259" y="149"/>
                  </a:cubicBezTo>
                  <a:cubicBezTo>
                    <a:pt x="264" y="156"/>
                    <a:pt x="268" y="164"/>
                    <a:pt x="270" y="172"/>
                  </a:cubicBezTo>
                  <a:cubicBezTo>
                    <a:pt x="273" y="181"/>
                    <a:pt x="274" y="189"/>
                    <a:pt x="274" y="198"/>
                  </a:cubicBezTo>
                  <a:cubicBezTo>
                    <a:pt x="274" y="216"/>
                    <a:pt x="269" y="233"/>
                    <a:pt x="259" y="249"/>
                  </a:cubicBezTo>
                  <a:cubicBezTo>
                    <a:pt x="258" y="252"/>
                    <a:pt x="256" y="255"/>
                    <a:pt x="254" y="257"/>
                  </a:cubicBezTo>
                  <a:cubicBezTo>
                    <a:pt x="254" y="257"/>
                    <a:pt x="254" y="257"/>
                    <a:pt x="254" y="257"/>
                  </a:cubicBezTo>
                  <a:cubicBezTo>
                    <a:pt x="252" y="260"/>
                    <a:pt x="252" y="260"/>
                    <a:pt x="249" y="262"/>
                  </a:cubicBezTo>
                  <a:cubicBezTo>
                    <a:pt x="249" y="263"/>
                    <a:pt x="248" y="263"/>
                    <a:pt x="249" y="263"/>
                  </a:cubicBezTo>
                  <a:cubicBezTo>
                    <a:pt x="248" y="264"/>
                    <a:pt x="247" y="265"/>
                    <a:pt x="246" y="266"/>
                  </a:cubicBezTo>
                  <a:cubicBezTo>
                    <a:pt x="245" y="266"/>
                    <a:pt x="246" y="266"/>
                    <a:pt x="245" y="266"/>
                  </a:cubicBezTo>
                  <a:cubicBezTo>
                    <a:pt x="242" y="270"/>
                    <a:pt x="246" y="265"/>
                    <a:pt x="241" y="269"/>
                  </a:cubicBezTo>
                  <a:cubicBezTo>
                    <a:pt x="235" y="274"/>
                    <a:pt x="228" y="279"/>
                    <a:pt x="221" y="282"/>
                  </a:cubicBezTo>
                  <a:cubicBezTo>
                    <a:pt x="221" y="282"/>
                    <a:pt x="221" y="282"/>
                    <a:pt x="221" y="282"/>
                  </a:cubicBezTo>
                  <a:cubicBezTo>
                    <a:pt x="220" y="282"/>
                    <a:pt x="218" y="283"/>
                    <a:pt x="217" y="284"/>
                  </a:cubicBezTo>
                  <a:cubicBezTo>
                    <a:pt x="217" y="283"/>
                    <a:pt x="217" y="283"/>
                    <a:pt x="218" y="283"/>
                  </a:cubicBezTo>
                  <a:cubicBezTo>
                    <a:pt x="214" y="284"/>
                    <a:pt x="212" y="285"/>
                    <a:pt x="208" y="286"/>
                  </a:cubicBezTo>
                  <a:cubicBezTo>
                    <a:pt x="209" y="286"/>
                    <a:pt x="209" y="286"/>
                    <a:pt x="209" y="286"/>
                  </a:cubicBezTo>
                  <a:cubicBezTo>
                    <a:pt x="206" y="287"/>
                    <a:pt x="202" y="287"/>
                    <a:pt x="199" y="288"/>
                  </a:cubicBezTo>
                  <a:cubicBezTo>
                    <a:pt x="200" y="287"/>
                    <a:pt x="198" y="288"/>
                    <a:pt x="197" y="288"/>
                  </a:cubicBezTo>
                  <a:cubicBezTo>
                    <a:pt x="195" y="289"/>
                    <a:pt x="191" y="288"/>
                    <a:pt x="188" y="289"/>
                  </a:cubicBezTo>
                  <a:cubicBezTo>
                    <a:pt x="188" y="289"/>
                    <a:pt x="188" y="289"/>
                    <a:pt x="188" y="289"/>
                  </a:cubicBezTo>
                  <a:cubicBezTo>
                    <a:pt x="179" y="289"/>
                    <a:pt x="170" y="288"/>
                    <a:pt x="161" y="286"/>
                  </a:cubicBezTo>
                  <a:cubicBezTo>
                    <a:pt x="156" y="286"/>
                    <a:pt x="150" y="283"/>
                    <a:pt x="145" y="282"/>
                  </a:cubicBezTo>
                  <a:cubicBezTo>
                    <a:pt x="143" y="282"/>
                    <a:pt x="144" y="282"/>
                    <a:pt x="143" y="282"/>
                  </a:cubicBezTo>
                  <a:cubicBezTo>
                    <a:pt x="142" y="281"/>
                    <a:pt x="143" y="282"/>
                    <a:pt x="143" y="282"/>
                  </a:cubicBezTo>
                  <a:cubicBezTo>
                    <a:pt x="140" y="281"/>
                    <a:pt x="137" y="279"/>
                    <a:pt x="134" y="278"/>
                  </a:cubicBezTo>
                  <a:cubicBezTo>
                    <a:pt x="133" y="278"/>
                    <a:pt x="132" y="278"/>
                    <a:pt x="133" y="278"/>
                  </a:cubicBezTo>
                  <a:cubicBezTo>
                    <a:pt x="129" y="276"/>
                    <a:pt x="124" y="274"/>
                    <a:pt x="121" y="272"/>
                  </a:cubicBezTo>
                  <a:cubicBezTo>
                    <a:pt x="122" y="273"/>
                    <a:pt x="118" y="271"/>
                    <a:pt x="117" y="270"/>
                  </a:cubicBezTo>
                  <a:cubicBezTo>
                    <a:pt x="116" y="270"/>
                    <a:pt x="117" y="270"/>
                    <a:pt x="117" y="270"/>
                  </a:cubicBezTo>
                  <a:cubicBezTo>
                    <a:pt x="118" y="270"/>
                    <a:pt x="118" y="270"/>
                    <a:pt x="118" y="270"/>
                  </a:cubicBezTo>
                  <a:cubicBezTo>
                    <a:pt x="115" y="269"/>
                    <a:pt x="113" y="268"/>
                    <a:pt x="110" y="265"/>
                  </a:cubicBezTo>
                  <a:cubicBezTo>
                    <a:pt x="109" y="264"/>
                    <a:pt x="108" y="264"/>
                    <a:pt x="107" y="263"/>
                  </a:cubicBezTo>
                  <a:cubicBezTo>
                    <a:pt x="106" y="262"/>
                    <a:pt x="104" y="260"/>
                    <a:pt x="102" y="259"/>
                  </a:cubicBezTo>
                  <a:cubicBezTo>
                    <a:pt x="102" y="260"/>
                    <a:pt x="100" y="258"/>
                    <a:pt x="99" y="257"/>
                  </a:cubicBezTo>
                  <a:cubicBezTo>
                    <a:pt x="100" y="257"/>
                    <a:pt x="100" y="257"/>
                    <a:pt x="100" y="257"/>
                  </a:cubicBezTo>
                  <a:cubicBezTo>
                    <a:pt x="95" y="253"/>
                    <a:pt x="91" y="245"/>
                    <a:pt x="87" y="239"/>
                  </a:cubicBezTo>
                  <a:cubicBezTo>
                    <a:pt x="87" y="238"/>
                    <a:pt x="87" y="238"/>
                    <a:pt x="87" y="238"/>
                  </a:cubicBezTo>
                  <a:cubicBezTo>
                    <a:pt x="83" y="232"/>
                    <a:pt x="82" y="225"/>
                    <a:pt x="80" y="218"/>
                  </a:cubicBezTo>
                  <a:cubicBezTo>
                    <a:pt x="80" y="211"/>
                    <a:pt x="80" y="211"/>
                    <a:pt x="80" y="211"/>
                  </a:cubicBezTo>
                  <a:cubicBezTo>
                    <a:pt x="80" y="208"/>
                    <a:pt x="80" y="207"/>
                    <a:pt x="79" y="205"/>
                  </a:cubicBezTo>
                  <a:cubicBezTo>
                    <a:pt x="79" y="204"/>
                    <a:pt x="79" y="204"/>
                    <a:pt x="80" y="203"/>
                  </a:cubicBezTo>
                  <a:cubicBezTo>
                    <a:pt x="80" y="200"/>
                    <a:pt x="81" y="197"/>
                    <a:pt x="81" y="194"/>
                  </a:cubicBezTo>
                  <a:cubicBezTo>
                    <a:pt x="81" y="194"/>
                    <a:pt x="81" y="194"/>
                    <a:pt x="81" y="194"/>
                  </a:cubicBezTo>
                  <a:cubicBezTo>
                    <a:pt x="81" y="192"/>
                    <a:pt x="81" y="188"/>
                    <a:pt x="83" y="185"/>
                  </a:cubicBezTo>
                  <a:cubicBezTo>
                    <a:pt x="82" y="184"/>
                    <a:pt x="83" y="181"/>
                    <a:pt x="83" y="182"/>
                  </a:cubicBezTo>
                  <a:cubicBezTo>
                    <a:pt x="83" y="181"/>
                    <a:pt x="83" y="182"/>
                    <a:pt x="83" y="181"/>
                  </a:cubicBezTo>
                  <a:cubicBezTo>
                    <a:pt x="83" y="182"/>
                    <a:pt x="83" y="182"/>
                    <a:pt x="83" y="182"/>
                  </a:cubicBezTo>
                  <a:cubicBezTo>
                    <a:pt x="85" y="176"/>
                    <a:pt x="87" y="170"/>
                    <a:pt x="90" y="164"/>
                  </a:cubicBezTo>
                  <a:cubicBezTo>
                    <a:pt x="91" y="163"/>
                    <a:pt x="93" y="159"/>
                    <a:pt x="95" y="156"/>
                  </a:cubicBezTo>
                  <a:cubicBezTo>
                    <a:pt x="96" y="154"/>
                    <a:pt x="98" y="151"/>
                    <a:pt x="99" y="150"/>
                  </a:cubicBezTo>
                  <a:cubicBezTo>
                    <a:pt x="99" y="150"/>
                    <a:pt x="99" y="150"/>
                    <a:pt x="99" y="150"/>
                  </a:cubicBezTo>
                  <a:cubicBezTo>
                    <a:pt x="101" y="147"/>
                    <a:pt x="103" y="144"/>
                    <a:pt x="106" y="142"/>
                  </a:cubicBezTo>
                  <a:cubicBezTo>
                    <a:pt x="108" y="140"/>
                    <a:pt x="107" y="140"/>
                    <a:pt x="108" y="139"/>
                  </a:cubicBezTo>
                  <a:cubicBezTo>
                    <a:pt x="109" y="139"/>
                    <a:pt x="109" y="139"/>
                    <a:pt x="109" y="139"/>
                  </a:cubicBezTo>
                  <a:cubicBezTo>
                    <a:pt x="110" y="137"/>
                    <a:pt x="110" y="137"/>
                    <a:pt x="110" y="136"/>
                  </a:cubicBezTo>
                  <a:cubicBezTo>
                    <a:pt x="112" y="135"/>
                    <a:pt x="112" y="135"/>
                    <a:pt x="113" y="134"/>
                  </a:cubicBezTo>
                  <a:cubicBezTo>
                    <a:pt x="112" y="135"/>
                    <a:pt x="111" y="136"/>
                    <a:pt x="111" y="137"/>
                  </a:cubicBezTo>
                  <a:cubicBezTo>
                    <a:pt x="112" y="136"/>
                    <a:pt x="114" y="134"/>
                    <a:pt x="115" y="133"/>
                  </a:cubicBezTo>
                  <a:cubicBezTo>
                    <a:pt x="117" y="132"/>
                    <a:pt x="118" y="131"/>
                    <a:pt x="118" y="131"/>
                  </a:cubicBezTo>
                  <a:cubicBezTo>
                    <a:pt x="118" y="131"/>
                    <a:pt x="119" y="130"/>
                    <a:pt x="118" y="131"/>
                  </a:cubicBezTo>
                  <a:cubicBezTo>
                    <a:pt x="120" y="130"/>
                    <a:pt x="120" y="129"/>
                    <a:pt x="121" y="129"/>
                  </a:cubicBezTo>
                  <a:cubicBezTo>
                    <a:pt x="121" y="129"/>
                    <a:pt x="121" y="129"/>
                    <a:pt x="120" y="129"/>
                  </a:cubicBezTo>
                  <a:cubicBezTo>
                    <a:pt x="121" y="129"/>
                    <a:pt x="122" y="128"/>
                    <a:pt x="121" y="128"/>
                  </a:cubicBezTo>
                  <a:cubicBezTo>
                    <a:pt x="121" y="128"/>
                    <a:pt x="121" y="129"/>
                    <a:pt x="120" y="129"/>
                  </a:cubicBezTo>
                  <a:cubicBezTo>
                    <a:pt x="120" y="129"/>
                    <a:pt x="122" y="127"/>
                    <a:pt x="123" y="127"/>
                  </a:cubicBezTo>
                  <a:cubicBezTo>
                    <a:pt x="124" y="127"/>
                    <a:pt x="122" y="128"/>
                    <a:pt x="123" y="128"/>
                  </a:cubicBezTo>
                  <a:cubicBezTo>
                    <a:pt x="124" y="127"/>
                    <a:pt x="125" y="126"/>
                    <a:pt x="126" y="125"/>
                  </a:cubicBezTo>
                  <a:cubicBezTo>
                    <a:pt x="125" y="126"/>
                    <a:pt x="124" y="126"/>
                    <a:pt x="124" y="126"/>
                  </a:cubicBezTo>
                  <a:cubicBezTo>
                    <a:pt x="123" y="127"/>
                    <a:pt x="123" y="127"/>
                    <a:pt x="123" y="127"/>
                  </a:cubicBezTo>
                  <a:cubicBezTo>
                    <a:pt x="123" y="127"/>
                    <a:pt x="123" y="127"/>
                    <a:pt x="123" y="127"/>
                  </a:cubicBezTo>
                  <a:cubicBezTo>
                    <a:pt x="121" y="128"/>
                    <a:pt x="119" y="129"/>
                    <a:pt x="117" y="131"/>
                  </a:cubicBezTo>
                  <a:cubicBezTo>
                    <a:pt x="118" y="130"/>
                    <a:pt x="118" y="130"/>
                    <a:pt x="118" y="130"/>
                  </a:cubicBezTo>
                  <a:cubicBezTo>
                    <a:pt x="116" y="131"/>
                    <a:pt x="115" y="132"/>
                    <a:pt x="114" y="133"/>
                  </a:cubicBezTo>
                  <a:cubicBezTo>
                    <a:pt x="114" y="133"/>
                    <a:pt x="114" y="133"/>
                    <a:pt x="114" y="133"/>
                  </a:cubicBezTo>
                  <a:cubicBezTo>
                    <a:pt x="114" y="133"/>
                    <a:pt x="113" y="133"/>
                    <a:pt x="113" y="134"/>
                  </a:cubicBezTo>
                  <a:cubicBezTo>
                    <a:pt x="113" y="133"/>
                    <a:pt x="113" y="133"/>
                    <a:pt x="113" y="133"/>
                  </a:cubicBezTo>
                  <a:cubicBezTo>
                    <a:pt x="113" y="134"/>
                    <a:pt x="110" y="136"/>
                    <a:pt x="109" y="136"/>
                  </a:cubicBezTo>
                  <a:cubicBezTo>
                    <a:pt x="110" y="136"/>
                    <a:pt x="110" y="136"/>
                    <a:pt x="110" y="136"/>
                  </a:cubicBezTo>
                  <a:cubicBezTo>
                    <a:pt x="108" y="138"/>
                    <a:pt x="110" y="136"/>
                    <a:pt x="109" y="137"/>
                  </a:cubicBezTo>
                  <a:cubicBezTo>
                    <a:pt x="108" y="138"/>
                    <a:pt x="108" y="137"/>
                    <a:pt x="107" y="138"/>
                  </a:cubicBezTo>
                  <a:cubicBezTo>
                    <a:pt x="105" y="140"/>
                    <a:pt x="103" y="143"/>
                    <a:pt x="101" y="145"/>
                  </a:cubicBezTo>
                  <a:cubicBezTo>
                    <a:pt x="99" y="147"/>
                    <a:pt x="98" y="149"/>
                    <a:pt x="97" y="150"/>
                  </a:cubicBezTo>
                  <a:cubicBezTo>
                    <a:pt x="96" y="152"/>
                    <a:pt x="97" y="150"/>
                    <a:pt x="96" y="152"/>
                  </a:cubicBezTo>
                  <a:cubicBezTo>
                    <a:pt x="96" y="151"/>
                    <a:pt x="94" y="153"/>
                    <a:pt x="96" y="150"/>
                  </a:cubicBezTo>
                  <a:cubicBezTo>
                    <a:pt x="95" y="152"/>
                    <a:pt x="94" y="152"/>
                    <a:pt x="94" y="153"/>
                  </a:cubicBezTo>
                  <a:cubicBezTo>
                    <a:pt x="93" y="153"/>
                    <a:pt x="94" y="152"/>
                    <a:pt x="93" y="153"/>
                  </a:cubicBezTo>
                  <a:cubicBezTo>
                    <a:pt x="93" y="154"/>
                    <a:pt x="94" y="153"/>
                    <a:pt x="95" y="152"/>
                  </a:cubicBezTo>
                  <a:cubicBezTo>
                    <a:pt x="96" y="151"/>
                    <a:pt x="93" y="155"/>
                    <a:pt x="94" y="154"/>
                  </a:cubicBezTo>
                  <a:cubicBezTo>
                    <a:pt x="93" y="156"/>
                    <a:pt x="91" y="159"/>
                    <a:pt x="90" y="162"/>
                  </a:cubicBezTo>
                  <a:cubicBezTo>
                    <a:pt x="90" y="161"/>
                    <a:pt x="90" y="160"/>
                    <a:pt x="89" y="161"/>
                  </a:cubicBezTo>
                  <a:cubicBezTo>
                    <a:pt x="89" y="162"/>
                    <a:pt x="88" y="165"/>
                    <a:pt x="87" y="167"/>
                  </a:cubicBezTo>
                  <a:cubicBezTo>
                    <a:pt x="87" y="167"/>
                    <a:pt x="88" y="166"/>
                    <a:pt x="88" y="167"/>
                  </a:cubicBezTo>
                  <a:cubicBezTo>
                    <a:pt x="88" y="167"/>
                    <a:pt x="87" y="167"/>
                    <a:pt x="87" y="168"/>
                  </a:cubicBezTo>
                  <a:cubicBezTo>
                    <a:pt x="87" y="168"/>
                    <a:pt x="86" y="168"/>
                    <a:pt x="85" y="170"/>
                  </a:cubicBezTo>
                  <a:cubicBezTo>
                    <a:pt x="85" y="169"/>
                    <a:pt x="87" y="167"/>
                    <a:pt x="86" y="167"/>
                  </a:cubicBezTo>
                  <a:cubicBezTo>
                    <a:pt x="86" y="166"/>
                    <a:pt x="88" y="162"/>
                    <a:pt x="89" y="162"/>
                  </a:cubicBezTo>
                  <a:cubicBezTo>
                    <a:pt x="89" y="160"/>
                    <a:pt x="88" y="163"/>
                    <a:pt x="88" y="163"/>
                  </a:cubicBezTo>
                  <a:cubicBezTo>
                    <a:pt x="87" y="164"/>
                    <a:pt x="87" y="165"/>
                    <a:pt x="86" y="168"/>
                  </a:cubicBezTo>
                  <a:cubicBezTo>
                    <a:pt x="86" y="168"/>
                    <a:pt x="86" y="167"/>
                    <a:pt x="86" y="168"/>
                  </a:cubicBezTo>
                  <a:cubicBezTo>
                    <a:pt x="85" y="171"/>
                    <a:pt x="84" y="171"/>
                    <a:pt x="84" y="172"/>
                  </a:cubicBezTo>
                  <a:cubicBezTo>
                    <a:pt x="84" y="170"/>
                    <a:pt x="84" y="170"/>
                    <a:pt x="84" y="170"/>
                  </a:cubicBezTo>
                  <a:cubicBezTo>
                    <a:pt x="84" y="172"/>
                    <a:pt x="84" y="173"/>
                    <a:pt x="83" y="174"/>
                  </a:cubicBezTo>
                  <a:cubicBezTo>
                    <a:pt x="82" y="174"/>
                    <a:pt x="84" y="172"/>
                    <a:pt x="84" y="171"/>
                  </a:cubicBezTo>
                  <a:cubicBezTo>
                    <a:pt x="83" y="172"/>
                    <a:pt x="83" y="172"/>
                    <a:pt x="83" y="172"/>
                  </a:cubicBezTo>
                  <a:cubicBezTo>
                    <a:pt x="82" y="174"/>
                    <a:pt x="83" y="173"/>
                    <a:pt x="82" y="175"/>
                  </a:cubicBezTo>
                  <a:cubicBezTo>
                    <a:pt x="82" y="175"/>
                    <a:pt x="82" y="175"/>
                    <a:pt x="82" y="175"/>
                  </a:cubicBezTo>
                  <a:cubicBezTo>
                    <a:pt x="81" y="177"/>
                    <a:pt x="81" y="177"/>
                    <a:pt x="81" y="177"/>
                  </a:cubicBezTo>
                  <a:cubicBezTo>
                    <a:pt x="82" y="177"/>
                    <a:pt x="82" y="176"/>
                    <a:pt x="83" y="175"/>
                  </a:cubicBezTo>
                  <a:cubicBezTo>
                    <a:pt x="83" y="176"/>
                    <a:pt x="82" y="176"/>
                    <a:pt x="81" y="179"/>
                  </a:cubicBezTo>
                  <a:cubicBezTo>
                    <a:pt x="82" y="180"/>
                    <a:pt x="82" y="178"/>
                    <a:pt x="82" y="178"/>
                  </a:cubicBezTo>
                  <a:cubicBezTo>
                    <a:pt x="82" y="178"/>
                    <a:pt x="82" y="179"/>
                    <a:pt x="82" y="180"/>
                  </a:cubicBezTo>
                  <a:cubicBezTo>
                    <a:pt x="81" y="182"/>
                    <a:pt x="81" y="181"/>
                    <a:pt x="81" y="182"/>
                  </a:cubicBezTo>
                  <a:cubicBezTo>
                    <a:pt x="81" y="182"/>
                    <a:pt x="81" y="180"/>
                    <a:pt x="81" y="180"/>
                  </a:cubicBezTo>
                  <a:cubicBezTo>
                    <a:pt x="82" y="178"/>
                    <a:pt x="80" y="181"/>
                    <a:pt x="81" y="179"/>
                  </a:cubicBezTo>
                  <a:cubicBezTo>
                    <a:pt x="80" y="182"/>
                    <a:pt x="80" y="181"/>
                    <a:pt x="80" y="183"/>
                  </a:cubicBezTo>
                  <a:cubicBezTo>
                    <a:pt x="80" y="181"/>
                    <a:pt x="80" y="183"/>
                    <a:pt x="80" y="182"/>
                  </a:cubicBezTo>
                  <a:cubicBezTo>
                    <a:pt x="80" y="186"/>
                    <a:pt x="79" y="184"/>
                    <a:pt x="79" y="187"/>
                  </a:cubicBezTo>
                  <a:cubicBezTo>
                    <a:pt x="79" y="187"/>
                    <a:pt x="79" y="191"/>
                    <a:pt x="80" y="189"/>
                  </a:cubicBezTo>
                  <a:cubicBezTo>
                    <a:pt x="80" y="190"/>
                    <a:pt x="79" y="191"/>
                    <a:pt x="79" y="192"/>
                  </a:cubicBezTo>
                  <a:cubicBezTo>
                    <a:pt x="79" y="191"/>
                    <a:pt x="79" y="193"/>
                    <a:pt x="79" y="191"/>
                  </a:cubicBezTo>
                  <a:cubicBezTo>
                    <a:pt x="78" y="193"/>
                    <a:pt x="78" y="193"/>
                    <a:pt x="78" y="193"/>
                  </a:cubicBezTo>
                  <a:cubicBezTo>
                    <a:pt x="78" y="191"/>
                    <a:pt x="78" y="191"/>
                    <a:pt x="78" y="191"/>
                  </a:cubicBezTo>
                  <a:cubicBezTo>
                    <a:pt x="78" y="192"/>
                    <a:pt x="77" y="194"/>
                    <a:pt x="77" y="195"/>
                  </a:cubicBezTo>
                  <a:cubicBezTo>
                    <a:pt x="77" y="196"/>
                    <a:pt x="77" y="194"/>
                    <a:pt x="77" y="196"/>
                  </a:cubicBezTo>
                  <a:cubicBezTo>
                    <a:pt x="77" y="195"/>
                    <a:pt x="77" y="197"/>
                    <a:pt x="77" y="197"/>
                  </a:cubicBezTo>
                  <a:cubicBezTo>
                    <a:pt x="77" y="196"/>
                    <a:pt x="77" y="197"/>
                    <a:pt x="77" y="198"/>
                  </a:cubicBezTo>
                  <a:cubicBezTo>
                    <a:pt x="77" y="200"/>
                    <a:pt x="77" y="201"/>
                    <a:pt x="77" y="201"/>
                  </a:cubicBezTo>
                  <a:cubicBezTo>
                    <a:pt x="76" y="200"/>
                    <a:pt x="76" y="200"/>
                    <a:pt x="76" y="200"/>
                  </a:cubicBezTo>
                  <a:cubicBezTo>
                    <a:pt x="77" y="201"/>
                    <a:pt x="76" y="200"/>
                    <a:pt x="76" y="201"/>
                  </a:cubicBezTo>
                  <a:cubicBezTo>
                    <a:pt x="76" y="202"/>
                    <a:pt x="77" y="203"/>
                    <a:pt x="77" y="203"/>
                  </a:cubicBezTo>
                  <a:cubicBezTo>
                    <a:pt x="77" y="204"/>
                    <a:pt x="77" y="205"/>
                    <a:pt x="77" y="205"/>
                  </a:cubicBezTo>
                  <a:cubicBezTo>
                    <a:pt x="77" y="203"/>
                    <a:pt x="77" y="203"/>
                    <a:pt x="77" y="203"/>
                  </a:cubicBezTo>
                  <a:cubicBezTo>
                    <a:pt x="77" y="206"/>
                    <a:pt x="76" y="204"/>
                    <a:pt x="76" y="206"/>
                  </a:cubicBezTo>
                  <a:cubicBezTo>
                    <a:pt x="76" y="207"/>
                    <a:pt x="76" y="207"/>
                    <a:pt x="76" y="207"/>
                  </a:cubicBezTo>
                  <a:cubicBezTo>
                    <a:pt x="76" y="207"/>
                    <a:pt x="76" y="207"/>
                    <a:pt x="76" y="207"/>
                  </a:cubicBezTo>
                  <a:cubicBezTo>
                    <a:pt x="76" y="207"/>
                    <a:pt x="76" y="209"/>
                    <a:pt x="76" y="209"/>
                  </a:cubicBezTo>
                  <a:cubicBezTo>
                    <a:pt x="76" y="209"/>
                    <a:pt x="76" y="209"/>
                    <a:pt x="76" y="209"/>
                  </a:cubicBezTo>
                  <a:cubicBezTo>
                    <a:pt x="76" y="210"/>
                    <a:pt x="77" y="212"/>
                    <a:pt x="76" y="213"/>
                  </a:cubicBezTo>
                  <a:cubicBezTo>
                    <a:pt x="77" y="212"/>
                    <a:pt x="76" y="212"/>
                    <a:pt x="76" y="210"/>
                  </a:cubicBezTo>
                  <a:cubicBezTo>
                    <a:pt x="77" y="209"/>
                    <a:pt x="77" y="211"/>
                    <a:pt x="77" y="212"/>
                  </a:cubicBezTo>
                  <a:cubicBezTo>
                    <a:pt x="76" y="212"/>
                    <a:pt x="77" y="214"/>
                    <a:pt x="77" y="215"/>
                  </a:cubicBezTo>
                  <a:cubicBezTo>
                    <a:pt x="77" y="216"/>
                    <a:pt x="77" y="217"/>
                    <a:pt x="77" y="217"/>
                  </a:cubicBezTo>
                  <a:cubicBezTo>
                    <a:pt x="77" y="218"/>
                    <a:pt x="77" y="218"/>
                    <a:pt x="77" y="218"/>
                  </a:cubicBezTo>
                  <a:cubicBezTo>
                    <a:pt x="77" y="218"/>
                    <a:pt x="78" y="220"/>
                    <a:pt x="78" y="221"/>
                  </a:cubicBezTo>
                  <a:cubicBezTo>
                    <a:pt x="78" y="220"/>
                    <a:pt x="77" y="221"/>
                    <a:pt x="77" y="222"/>
                  </a:cubicBezTo>
                  <a:cubicBezTo>
                    <a:pt x="78" y="220"/>
                    <a:pt x="78" y="223"/>
                    <a:pt x="79" y="223"/>
                  </a:cubicBezTo>
                  <a:cubicBezTo>
                    <a:pt x="79" y="225"/>
                    <a:pt x="78" y="223"/>
                    <a:pt x="78" y="223"/>
                  </a:cubicBezTo>
                  <a:cubicBezTo>
                    <a:pt x="78" y="224"/>
                    <a:pt x="78" y="226"/>
                    <a:pt x="79" y="227"/>
                  </a:cubicBezTo>
                  <a:cubicBezTo>
                    <a:pt x="78" y="225"/>
                    <a:pt x="79" y="227"/>
                    <a:pt x="79" y="227"/>
                  </a:cubicBezTo>
                  <a:cubicBezTo>
                    <a:pt x="80" y="229"/>
                    <a:pt x="79" y="227"/>
                    <a:pt x="79" y="228"/>
                  </a:cubicBezTo>
                  <a:cubicBezTo>
                    <a:pt x="80" y="229"/>
                    <a:pt x="80" y="230"/>
                    <a:pt x="80" y="229"/>
                  </a:cubicBezTo>
                  <a:cubicBezTo>
                    <a:pt x="80" y="230"/>
                    <a:pt x="81" y="231"/>
                    <a:pt x="81" y="233"/>
                  </a:cubicBezTo>
                  <a:cubicBezTo>
                    <a:pt x="81" y="233"/>
                    <a:pt x="80" y="230"/>
                    <a:pt x="80" y="231"/>
                  </a:cubicBezTo>
                  <a:cubicBezTo>
                    <a:pt x="81" y="234"/>
                    <a:pt x="81" y="232"/>
                    <a:pt x="83" y="235"/>
                  </a:cubicBezTo>
                  <a:cubicBezTo>
                    <a:pt x="82" y="234"/>
                    <a:pt x="83" y="234"/>
                    <a:pt x="84" y="236"/>
                  </a:cubicBezTo>
                  <a:cubicBezTo>
                    <a:pt x="85" y="238"/>
                    <a:pt x="83" y="234"/>
                    <a:pt x="83" y="236"/>
                  </a:cubicBezTo>
                  <a:cubicBezTo>
                    <a:pt x="84" y="237"/>
                    <a:pt x="84" y="237"/>
                    <a:pt x="84" y="237"/>
                  </a:cubicBezTo>
                  <a:cubicBezTo>
                    <a:pt x="84" y="238"/>
                    <a:pt x="82" y="234"/>
                    <a:pt x="82" y="235"/>
                  </a:cubicBezTo>
                  <a:cubicBezTo>
                    <a:pt x="82" y="236"/>
                    <a:pt x="82" y="236"/>
                    <a:pt x="82" y="236"/>
                  </a:cubicBezTo>
                  <a:cubicBezTo>
                    <a:pt x="82" y="236"/>
                    <a:pt x="82" y="236"/>
                    <a:pt x="82" y="236"/>
                  </a:cubicBezTo>
                  <a:cubicBezTo>
                    <a:pt x="82" y="237"/>
                    <a:pt x="83" y="239"/>
                    <a:pt x="83" y="239"/>
                  </a:cubicBezTo>
                  <a:cubicBezTo>
                    <a:pt x="84" y="240"/>
                    <a:pt x="83" y="239"/>
                    <a:pt x="83" y="239"/>
                  </a:cubicBezTo>
                  <a:cubicBezTo>
                    <a:pt x="84" y="240"/>
                    <a:pt x="85" y="240"/>
                    <a:pt x="85" y="242"/>
                  </a:cubicBezTo>
                  <a:cubicBezTo>
                    <a:pt x="85" y="241"/>
                    <a:pt x="85" y="243"/>
                    <a:pt x="85" y="242"/>
                  </a:cubicBezTo>
                  <a:cubicBezTo>
                    <a:pt x="85" y="243"/>
                    <a:pt x="85" y="243"/>
                    <a:pt x="86" y="244"/>
                  </a:cubicBezTo>
                  <a:cubicBezTo>
                    <a:pt x="86" y="244"/>
                    <a:pt x="86" y="244"/>
                    <a:pt x="86" y="244"/>
                  </a:cubicBezTo>
                  <a:cubicBezTo>
                    <a:pt x="88" y="249"/>
                    <a:pt x="93" y="254"/>
                    <a:pt x="97" y="257"/>
                  </a:cubicBezTo>
                  <a:cubicBezTo>
                    <a:pt x="97" y="258"/>
                    <a:pt x="98" y="260"/>
                    <a:pt x="100" y="262"/>
                  </a:cubicBezTo>
                  <a:cubicBezTo>
                    <a:pt x="99" y="261"/>
                    <a:pt x="100" y="261"/>
                    <a:pt x="101" y="262"/>
                  </a:cubicBezTo>
                  <a:cubicBezTo>
                    <a:pt x="101" y="263"/>
                    <a:pt x="101" y="263"/>
                    <a:pt x="101" y="263"/>
                  </a:cubicBezTo>
                  <a:cubicBezTo>
                    <a:pt x="103" y="264"/>
                    <a:pt x="104" y="265"/>
                    <a:pt x="106" y="266"/>
                  </a:cubicBezTo>
                  <a:cubicBezTo>
                    <a:pt x="106" y="266"/>
                    <a:pt x="106" y="267"/>
                    <a:pt x="106" y="267"/>
                  </a:cubicBezTo>
                  <a:cubicBezTo>
                    <a:pt x="107" y="268"/>
                    <a:pt x="107" y="267"/>
                    <a:pt x="108" y="268"/>
                  </a:cubicBezTo>
                  <a:cubicBezTo>
                    <a:pt x="108" y="268"/>
                    <a:pt x="108" y="268"/>
                    <a:pt x="108" y="268"/>
                  </a:cubicBezTo>
                  <a:cubicBezTo>
                    <a:pt x="109" y="268"/>
                    <a:pt x="109" y="268"/>
                    <a:pt x="109" y="268"/>
                  </a:cubicBezTo>
                  <a:cubicBezTo>
                    <a:pt x="110" y="269"/>
                    <a:pt x="111" y="270"/>
                    <a:pt x="111" y="270"/>
                  </a:cubicBezTo>
                  <a:cubicBezTo>
                    <a:pt x="111" y="271"/>
                    <a:pt x="112" y="271"/>
                    <a:pt x="111" y="270"/>
                  </a:cubicBezTo>
                  <a:cubicBezTo>
                    <a:pt x="113" y="271"/>
                    <a:pt x="116" y="274"/>
                    <a:pt x="118" y="275"/>
                  </a:cubicBezTo>
                  <a:cubicBezTo>
                    <a:pt x="117" y="274"/>
                    <a:pt x="117" y="274"/>
                    <a:pt x="117" y="274"/>
                  </a:cubicBezTo>
                  <a:cubicBezTo>
                    <a:pt x="118" y="274"/>
                    <a:pt x="118" y="274"/>
                    <a:pt x="119" y="274"/>
                  </a:cubicBezTo>
                  <a:cubicBezTo>
                    <a:pt x="119" y="274"/>
                    <a:pt x="120" y="275"/>
                    <a:pt x="119" y="275"/>
                  </a:cubicBezTo>
                  <a:cubicBezTo>
                    <a:pt x="121" y="277"/>
                    <a:pt x="126" y="279"/>
                    <a:pt x="130" y="280"/>
                  </a:cubicBezTo>
                  <a:cubicBezTo>
                    <a:pt x="131" y="281"/>
                    <a:pt x="130" y="281"/>
                    <a:pt x="131" y="281"/>
                  </a:cubicBezTo>
                  <a:cubicBezTo>
                    <a:pt x="133" y="282"/>
                    <a:pt x="136" y="283"/>
                    <a:pt x="139" y="284"/>
                  </a:cubicBezTo>
                  <a:cubicBezTo>
                    <a:pt x="139" y="284"/>
                    <a:pt x="140" y="284"/>
                    <a:pt x="141" y="284"/>
                  </a:cubicBezTo>
                  <a:cubicBezTo>
                    <a:pt x="143" y="284"/>
                    <a:pt x="142" y="285"/>
                    <a:pt x="143" y="285"/>
                  </a:cubicBezTo>
                  <a:cubicBezTo>
                    <a:pt x="144" y="285"/>
                    <a:pt x="145" y="286"/>
                    <a:pt x="146" y="286"/>
                  </a:cubicBezTo>
                  <a:cubicBezTo>
                    <a:pt x="146" y="286"/>
                    <a:pt x="146" y="286"/>
                    <a:pt x="146" y="286"/>
                  </a:cubicBezTo>
                  <a:cubicBezTo>
                    <a:pt x="147" y="286"/>
                    <a:pt x="148" y="287"/>
                    <a:pt x="150" y="287"/>
                  </a:cubicBezTo>
                  <a:cubicBezTo>
                    <a:pt x="149" y="287"/>
                    <a:pt x="149" y="287"/>
                    <a:pt x="149" y="287"/>
                  </a:cubicBezTo>
                  <a:cubicBezTo>
                    <a:pt x="150" y="287"/>
                    <a:pt x="151" y="288"/>
                    <a:pt x="152" y="288"/>
                  </a:cubicBezTo>
                  <a:cubicBezTo>
                    <a:pt x="153" y="288"/>
                    <a:pt x="155" y="289"/>
                    <a:pt x="156" y="288"/>
                  </a:cubicBezTo>
                  <a:cubicBezTo>
                    <a:pt x="156" y="289"/>
                    <a:pt x="156" y="289"/>
                    <a:pt x="156" y="289"/>
                  </a:cubicBezTo>
                  <a:cubicBezTo>
                    <a:pt x="156" y="288"/>
                    <a:pt x="156" y="288"/>
                    <a:pt x="156" y="288"/>
                  </a:cubicBezTo>
                  <a:cubicBezTo>
                    <a:pt x="158" y="289"/>
                    <a:pt x="158" y="289"/>
                    <a:pt x="158" y="289"/>
                  </a:cubicBezTo>
                  <a:cubicBezTo>
                    <a:pt x="158" y="289"/>
                    <a:pt x="157" y="289"/>
                    <a:pt x="157" y="289"/>
                  </a:cubicBezTo>
                  <a:cubicBezTo>
                    <a:pt x="159" y="290"/>
                    <a:pt x="158" y="289"/>
                    <a:pt x="159" y="289"/>
                  </a:cubicBezTo>
                  <a:cubicBezTo>
                    <a:pt x="160" y="289"/>
                    <a:pt x="160" y="289"/>
                    <a:pt x="161" y="290"/>
                  </a:cubicBezTo>
                  <a:cubicBezTo>
                    <a:pt x="160" y="290"/>
                    <a:pt x="160" y="289"/>
                    <a:pt x="159" y="289"/>
                  </a:cubicBezTo>
                  <a:cubicBezTo>
                    <a:pt x="158" y="289"/>
                    <a:pt x="160" y="290"/>
                    <a:pt x="160" y="290"/>
                  </a:cubicBezTo>
                  <a:cubicBezTo>
                    <a:pt x="161" y="290"/>
                    <a:pt x="161" y="290"/>
                    <a:pt x="162" y="290"/>
                  </a:cubicBezTo>
                  <a:cubicBezTo>
                    <a:pt x="163" y="290"/>
                    <a:pt x="165" y="290"/>
                    <a:pt x="165" y="291"/>
                  </a:cubicBezTo>
                  <a:cubicBezTo>
                    <a:pt x="165" y="291"/>
                    <a:pt x="166" y="291"/>
                    <a:pt x="167" y="291"/>
                  </a:cubicBezTo>
                  <a:cubicBezTo>
                    <a:pt x="166" y="290"/>
                    <a:pt x="165" y="290"/>
                    <a:pt x="165" y="290"/>
                  </a:cubicBezTo>
                  <a:cubicBezTo>
                    <a:pt x="165" y="290"/>
                    <a:pt x="167" y="290"/>
                    <a:pt x="167" y="290"/>
                  </a:cubicBezTo>
                  <a:cubicBezTo>
                    <a:pt x="166" y="290"/>
                    <a:pt x="166" y="290"/>
                    <a:pt x="166" y="290"/>
                  </a:cubicBezTo>
                  <a:cubicBezTo>
                    <a:pt x="167" y="290"/>
                    <a:pt x="169" y="291"/>
                    <a:pt x="168" y="290"/>
                  </a:cubicBezTo>
                  <a:cubicBezTo>
                    <a:pt x="169" y="291"/>
                    <a:pt x="169" y="291"/>
                    <a:pt x="169" y="291"/>
                  </a:cubicBezTo>
                  <a:cubicBezTo>
                    <a:pt x="170" y="291"/>
                    <a:pt x="171" y="291"/>
                    <a:pt x="173" y="291"/>
                  </a:cubicBezTo>
                  <a:cubicBezTo>
                    <a:pt x="173" y="291"/>
                    <a:pt x="172" y="292"/>
                    <a:pt x="174" y="292"/>
                  </a:cubicBezTo>
                  <a:cubicBezTo>
                    <a:pt x="176" y="292"/>
                    <a:pt x="176" y="292"/>
                    <a:pt x="176" y="292"/>
                  </a:cubicBezTo>
                  <a:cubicBezTo>
                    <a:pt x="177" y="292"/>
                    <a:pt x="177" y="292"/>
                    <a:pt x="177" y="292"/>
                  </a:cubicBezTo>
                  <a:cubicBezTo>
                    <a:pt x="180" y="292"/>
                    <a:pt x="180" y="291"/>
                    <a:pt x="183" y="292"/>
                  </a:cubicBezTo>
                  <a:cubicBezTo>
                    <a:pt x="182" y="292"/>
                    <a:pt x="183" y="292"/>
                    <a:pt x="184" y="292"/>
                  </a:cubicBezTo>
                  <a:cubicBezTo>
                    <a:pt x="184" y="292"/>
                    <a:pt x="184" y="292"/>
                    <a:pt x="185" y="292"/>
                  </a:cubicBezTo>
                  <a:cubicBezTo>
                    <a:pt x="184" y="292"/>
                    <a:pt x="184" y="292"/>
                    <a:pt x="183" y="292"/>
                  </a:cubicBezTo>
                  <a:cubicBezTo>
                    <a:pt x="183" y="292"/>
                    <a:pt x="184" y="292"/>
                    <a:pt x="185" y="292"/>
                  </a:cubicBezTo>
                  <a:cubicBezTo>
                    <a:pt x="187" y="292"/>
                    <a:pt x="193" y="292"/>
                    <a:pt x="197" y="291"/>
                  </a:cubicBezTo>
                  <a:cubicBezTo>
                    <a:pt x="196" y="291"/>
                    <a:pt x="198" y="291"/>
                    <a:pt x="199" y="291"/>
                  </a:cubicBezTo>
                  <a:cubicBezTo>
                    <a:pt x="199" y="291"/>
                    <a:pt x="201" y="290"/>
                    <a:pt x="202" y="291"/>
                  </a:cubicBezTo>
                  <a:cubicBezTo>
                    <a:pt x="202" y="290"/>
                    <a:pt x="202" y="290"/>
                    <a:pt x="202" y="290"/>
                  </a:cubicBezTo>
                  <a:cubicBezTo>
                    <a:pt x="204" y="290"/>
                    <a:pt x="205" y="289"/>
                    <a:pt x="207" y="289"/>
                  </a:cubicBezTo>
                  <a:cubicBezTo>
                    <a:pt x="208" y="289"/>
                    <a:pt x="207" y="289"/>
                    <a:pt x="206" y="290"/>
                  </a:cubicBezTo>
                  <a:cubicBezTo>
                    <a:pt x="208" y="290"/>
                    <a:pt x="211" y="288"/>
                    <a:pt x="212" y="288"/>
                  </a:cubicBezTo>
                  <a:cubicBezTo>
                    <a:pt x="212" y="288"/>
                    <a:pt x="212" y="288"/>
                    <a:pt x="213" y="287"/>
                  </a:cubicBezTo>
                  <a:cubicBezTo>
                    <a:pt x="215" y="287"/>
                    <a:pt x="217" y="286"/>
                    <a:pt x="217" y="286"/>
                  </a:cubicBezTo>
                  <a:cubicBezTo>
                    <a:pt x="218" y="286"/>
                    <a:pt x="218" y="286"/>
                    <a:pt x="219" y="286"/>
                  </a:cubicBezTo>
                  <a:cubicBezTo>
                    <a:pt x="219" y="286"/>
                    <a:pt x="219" y="286"/>
                    <a:pt x="218" y="286"/>
                  </a:cubicBezTo>
                  <a:cubicBezTo>
                    <a:pt x="220" y="286"/>
                    <a:pt x="222" y="285"/>
                    <a:pt x="223" y="284"/>
                  </a:cubicBezTo>
                  <a:cubicBezTo>
                    <a:pt x="224" y="284"/>
                    <a:pt x="227" y="282"/>
                    <a:pt x="229" y="281"/>
                  </a:cubicBezTo>
                  <a:cubicBezTo>
                    <a:pt x="230" y="281"/>
                    <a:pt x="232" y="280"/>
                    <a:pt x="232" y="279"/>
                  </a:cubicBezTo>
                  <a:cubicBezTo>
                    <a:pt x="232" y="279"/>
                    <a:pt x="232" y="279"/>
                    <a:pt x="232" y="279"/>
                  </a:cubicBezTo>
                  <a:cubicBezTo>
                    <a:pt x="233" y="279"/>
                    <a:pt x="233" y="278"/>
                    <a:pt x="234" y="278"/>
                  </a:cubicBezTo>
                  <a:cubicBezTo>
                    <a:pt x="234" y="278"/>
                    <a:pt x="234" y="278"/>
                    <a:pt x="234" y="278"/>
                  </a:cubicBezTo>
                  <a:cubicBezTo>
                    <a:pt x="234" y="279"/>
                    <a:pt x="236" y="277"/>
                    <a:pt x="237" y="277"/>
                  </a:cubicBezTo>
                  <a:cubicBezTo>
                    <a:pt x="236" y="277"/>
                    <a:pt x="238" y="276"/>
                    <a:pt x="238" y="276"/>
                  </a:cubicBezTo>
                  <a:cubicBezTo>
                    <a:pt x="239" y="275"/>
                    <a:pt x="239" y="275"/>
                    <a:pt x="239" y="275"/>
                  </a:cubicBezTo>
                  <a:cubicBezTo>
                    <a:pt x="240" y="274"/>
                    <a:pt x="239" y="275"/>
                    <a:pt x="241" y="273"/>
                  </a:cubicBezTo>
                  <a:cubicBezTo>
                    <a:pt x="242" y="272"/>
                    <a:pt x="241" y="273"/>
                    <a:pt x="241" y="274"/>
                  </a:cubicBezTo>
                  <a:cubicBezTo>
                    <a:pt x="242" y="273"/>
                    <a:pt x="243" y="272"/>
                    <a:pt x="244" y="270"/>
                  </a:cubicBezTo>
                  <a:cubicBezTo>
                    <a:pt x="244" y="271"/>
                    <a:pt x="246" y="269"/>
                    <a:pt x="247" y="269"/>
                  </a:cubicBezTo>
                  <a:cubicBezTo>
                    <a:pt x="248" y="267"/>
                    <a:pt x="242" y="273"/>
                    <a:pt x="243" y="271"/>
                  </a:cubicBezTo>
                  <a:cubicBezTo>
                    <a:pt x="243" y="272"/>
                    <a:pt x="245" y="270"/>
                    <a:pt x="246" y="270"/>
                  </a:cubicBezTo>
                  <a:cubicBezTo>
                    <a:pt x="245" y="270"/>
                    <a:pt x="245" y="270"/>
                    <a:pt x="245" y="270"/>
                  </a:cubicBezTo>
                  <a:cubicBezTo>
                    <a:pt x="246" y="270"/>
                    <a:pt x="248" y="268"/>
                    <a:pt x="247" y="268"/>
                  </a:cubicBezTo>
                  <a:cubicBezTo>
                    <a:pt x="250" y="266"/>
                    <a:pt x="254" y="261"/>
                    <a:pt x="255" y="260"/>
                  </a:cubicBezTo>
                  <a:cubicBezTo>
                    <a:pt x="254" y="260"/>
                    <a:pt x="254" y="261"/>
                    <a:pt x="255" y="260"/>
                  </a:cubicBezTo>
                  <a:cubicBezTo>
                    <a:pt x="255" y="259"/>
                    <a:pt x="256" y="258"/>
                    <a:pt x="256" y="258"/>
                  </a:cubicBezTo>
                  <a:cubicBezTo>
                    <a:pt x="257" y="257"/>
                    <a:pt x="257" y="258"/>
                    <a:pt x="258" y="256"/>
                  </a:cubicBezTo>
                  <a:cubicBezTo>
                    <a:pt x="258" y="256"/>
                    <a:pt x="258" y="256"/>
                    <a:pt x="258" y="256"/>
                  </a:cubicBezTo>
                  <a:cubicBezTo>
                    <a:pt x="260" y="254"/>
                    <a:pt x="261" y="251"/>
                    <a:pt x="263" y="248"/>
                  </a:cubicBezTo>
                  <a:cubicBezTo>
                    <a:pt x="263" y="248"/>
                    <a:pt x="263" y="250"/>
                    <a:pt x="263" y="249"/>
                  </a:cubicBezTo>
                  <a:cubicBezTo>
                    <a:pt x="264" y="247"/>
                    <a:pt x="265" y="245"/>
                    <a:pt x="266" y="243"/>
                  </a:cubicBezTo>
                  <a:cubicBezTo>
                    <a:pt x="266" y="243"/>
                    <a:pt x="266" y="243"/>
                    <a:pt x="266" y="243"/>
                  </a:cubicBezTo>
                  <a:cubicBezTo>
                    <a:pt x="267" y="242"/>
                    <a:pt x="268" y="240"/>
                    <a:pt x="268" y="239"/>
                  </a:cubicBezTo>
                  <a:cubicBezTo>
                    <a:pt x="267" y="240"/>
                    <a:pt x="268" y="239"/>
                    <a:pt x="267" y="240"/>
                  </a:cubicBezTo>
                  <a:cubicBezTo>
                    <a:pt x="267" y="241"/>
                    <a:pt x="267" y="239"/>
                    <a:pt x="268" y="238"/>
                  </a:cubicBezTo>
                  <a:cubicBezTo>
                    <a:pt x="268" y="238"/>
                    <a:pt x="268" y="238"/>
                    <a:pt x="268" y="238"/>
                  </a:cubicBezTo>
                  <a:cubicBezTo>
                    <a:pt x="269" y="236"/>
                    <a:pt x="269" y="236"/>
                    <a:pt x="269" y="234"/>
                  </a:cubicBezTo>
                  <a:cubicBezTo>
                    <a:pt x="270" y="233"/>
                    <a:pt x="269" y="235"/>
                    <a:pt x="269" y="235"/>
                  </a:cubicBezTo>
                  <a:cubicBezTo>
                    <a:pt x="270" y="235"/>
                    <a:pt x="271" y="231"/>
                    <a:pt x="271" y="231"/>
                  </a:cubicBezTo>
                  <a:cubicBezTo>
                    <a:pt x="271" y="231"/>
                    <a:pt x="272" y="230"/>
                    <a:pt x="271" y="230"/>
                  </a:cubicBezTo>
                  <a:cubicBezTo>
                    <a:pt x="272" y="229"/>
                    <a:pt x="272" y="229"/>
                    <a:pt x="272" y="229"/>
                  </a:cubicBezTo>
                  <a:cubicBezTo>
                    <a:pt x="272" y="227"/>
                    <a:pt x="272" y="226"/>
                    <a:pt x="272" y="224"/>
                  </a:cubicBezTo>
                  <a:cubicBezTo>
                    <a:pt x="272" y="225"/>
                    <a:pt x="273" y="223"/>
                    <a:pt x="273" y="225"/>
                  </a:cubicBezTo>
                  <a:cubicBezTo>
                    <a:pt x="274" y="222"/>
                    <a:pt x="274" y="220"/>
                    <a:pt x="274" y="219"/>
                  </a:cubicBezTo>
                  <a:cubicBezTo>
                    <a:pt x="274" y="218"/>
                    <a:pt x="274" y="215"/>
                    <a:pt x="275" y="214"/>
                  </a:cubicBezTo>
                  <a:cubicBezTo>
                    <a:pt x="275" y="214"/>
                    <a:pt x="274" y="215"/>
                    <a:pt x="275" y="215"/>
                  </a:cubicBezTo>
                  <a:cubicBezTo>
                    <a:pt x="275" y="214"/>
                    <a:pt x="275" y="214"/>
                    <a:pt x="275" y="214"/>
                  </a:cubicBezTo>
                  <a:cubicBezTo>
                    <a:pt x="275" y="216"/>
                    <a:pt x="275" y="214"/>
                    <a:pt x="275" y="215"/>
                  </a:cubicBezTo>
                  <a:cubicBezTo>
                    <a:pt x="276" y="213"/>
                    <a:pt x="276" y="209"/>
                    <a:pt x="277" y="207"/>
                  </a:cubicBezTo>
                  <a:cubicBezTo>
                    <a:pt x="276" y="209"/>
                    <a:pt x="277" y="204"/>
                    <a:pt x="276" y="204"/>
                  </a:cubicBezTo>
                  <a:cubicBezTo>
                    <a:pt x="276" y="201"/>
                    <a:pt x="277" y="203"/>
                    <a:pt x="277" y="202"/>
                  </a:cubicBezTo>
                  <a:cubicBezTo>
                    <a:pt x="277" y="199"/>
                    <a:pt x="277" y="196"/>
                    <a:pt x="277" y="194"/>
                  </a:cubicBezTo>
                  <a:cubicBezTo>
                    <a:pt x="277" y="194"/>
                    <a:pt x="277" y="194"/>
                    <a:pt x="277" y="194"/>
                  </a:cubicBezTo>
                  <a:cubicBezTo>
                    <a:pt x="277" y="192"/>
                    <a:pt x="276" y="188"/>
                    <a:pt x="276" y="186"/>
                  </a:cubicBezTo>
                  <a:cubicBezTo>
                    <a:pt x="276" y="186"/>
                    <a:pt x="276" y="185"/>
                    <a:pt x="276" y="186"/>
                  </a:cubicBezTo>
                  <a:cubicBezTo>
                    <a:pt x="276" y="183"/>
                    <a:pt x="275" y="186"/>
                    <a:pt x="275" y="183"/>
                  </a:cubicBezTo>
                  <a:cubicBezTo>
                    <a:pt x="276" y="183"/>
                    <a:pt x="276" y="183"/>
                    <a:pt x="276" y="183"/>
                  </a:cubicBezTo>
                  <a:cubicBezTo>
                    <a:pt x="275" y="182"/>
                    <a:pt x="275" y="180"/>
                    <a:pt x="274" y="178"/>
                  </a:cubicBezTo>
                  <a:cubicBezTo>
                    <a:pt x="275" y="178"/>
                    <a:pt x="275" y="178"/>
                    <a:pt x="275" y="179"/>
                  </a:cubicBezTo>
                  <a:cubicBezTo>
                    <a:pt x="274" y="177"/>
                    <a:pt x="274" y="175"/>
                    <a:pt x="273" y="173"/>
                  </a:cubicBezTo>
                  <a:cubicBezTo>
                    <a:pt x="273" y="173"/>
                    <a:pt x="273" y="173"/>
                    <a:pt x="274" y="174"/>
                  </a:cubicBezTo>
                  <a:cubicBezTo>
                    <a:pt x="273" y="172"/>
                    <a:pt x="273" y="172"/>
                    <a:pt x="273" y="170"/>
                  </a:cubicBezTo>
                  <a:cubicBezTo>
                    <a:pt x="272" y="170"/>
                    <a:pt x="272" y="169"/>
                    <a:pt x="272" y="169"/>
                  </a:cubicBezTo>
                  <a:cubicBezTo>
                    <a:pt x="272" y="168"/>
                    <a:pt x="271" y="166"/>
                    <a:pt x="271" y="165"/>
                  </a:cubicBezTo>
                  <a:cubicBezTo>
                    <a:pt x="271" y="165"/>
                    <a:pt x="271" y="164"/>
                    <a:pt x="270" y="163"/>
                  </a:cubicBezTo>
                  <a:cubicBezTo>
                    <a:pt x="267" y="155"/>
                    <a:pt x="262" y="146"/>
                    <a:pt x="255" y="140"/>
                  </a:cubicBezTo>
                  <a:cubicBezTo>
                    <a:pt x="254" y="139"/>
                    <a:pt x="256" y="141"/>
                    <a:pt x="256" y="140"/>
                  </a:cubicBezTo>
                  <a:cubicBezTo>
                    <a:pt x="256" y="141"/>
                    <a:pt x="255" y="139"/>
                    <a:pt x="253" y="138"/>
                  </a:cubicBezTo>
                  <a:cubicBezTo>
                    <a:pt x="253" y="137"/>
                    <a:pt x="253" y="137"/>
                    <a:pt x="253" y="137"/>
                  </a:cubicBezTo>
                  <a:cubicBezTo>
                    <a:pt x="252" y="137"/>
                    <a:pt x="251" y="136"/>
                    <a:pt x="250" y="135"/>
                  </a:cubicBezTo>
                  <a:cubicBezTo>
                    <a:pt x="250" y="135"/>
                    <a:pt x="250" y="135"/>
                    <a:pt x="250" y="135"/>
                  </a:cubicBezTo>
                  <a:cubicBezTo>
                    <a:pt x="249" y="135"/>
                    <a:pt x="248" y="133"/>
                    <a:pt x="247" y="133"/>
                  </a:cubicBezTo>
                  <a:cubicBezTo>
                    <a:pt x="247" y="132"/>
                    <a:pt x="247" y="132"/>
                    <a:pt x="247" y="132"/>
                  </a:cubicBezTo>
                  <a:cubicBezTo>
                    <a:pt x="245" y="132"/>
                    <a:pt x="245" y="131"/>
                    <a:pt x="243" y="130"/>
                  </a:cubicBezTo>
                  <a:cubicBezTo>
                    <a:pt x="244" y="130"/>
                    <a:pt x="244" y="130"/>
                    <a:pt x="244" y="130"/>
                  </a:cubicBezTo>
                  <a:cubicBezTo>
                    <a:pt x="242" y="129"/>
                    <a:pt x="239" y="128"/>
                    <a:pt x="239" y="128"/>
                  </a:cubicBezTo>
                  <a:cubicBezTo>
                    <a:pt x="237" y="127"/>
                    <a:pt x="235" y="126"/>
                    <a:pt x="234" y="126"/>
                  </a:cubicBezTo>
                  <a:cubicBezTo>
                    <a:pt x="234" y="126"/>
                    <a:pt x="234" y="126"/>
                    <a:pt x="235" y="126"/>
                  </a:cubicBezTo>
                  <a:cubicBezTo>
                    <a:pt x="228" y="123"/>
                    <a:pt x="221" y="120"/>
                    <a:pt x="214" y="119"/>
                  </a:cubicBezTo>
                  <a:cubicBezTo>
                    <a:pt x="214" y="119"/>
                    <a:pt x="214" y="119"/>
                    <a:pt x="215" y="119"/>
                  </a:cubicBezTo>
                  <a:cubicBezTo>
                    <a:pt x="211" y="118"/>
                    <a:pt x="207" y="117"/>
                    <a:pt x="204" y="117"/>
                  </a:cubicBezTo>
                  <a:cubicBezTo>
                    <a:pt x="203" y="117"/>
                    <a:pt x="203" y="117"/>
                    <a:pt x="203" y="117"/>
                  </a:cubicBezTo>
                  <a:cubicBezTo>
                    <a:pt x="202" y="117"/>
                    <a:pt x="202" y="117"/>
                    <a:pt x="201" y="117"/>
                  </a:cubicBezTo>
                  <a:cubicBezTo>
                    <a:pt x="200" y="117"/>
                    <a:pt x="198" y="116"/>
                    <a:pt x="197" y="117"/>
                  </a:cubicBezTo>
                  <a:cubicBezTo>
                    <a:pt x="197" y="117"/>
                    <a:pt x="197" y="117"/>
                    <a:pt x="197" y="116"/>
                  </a:cubicBezTo>
                  <a:cubicBezTo>
                    <a:pt x="195" y="116"/>
                    <a:pt x="193" y="117"/>
                    <a:pt x="192" y="116"/>
                  </a:cubicBezTo>
                  <a:cubicBezTo>
                    <a:pt x="192" y="116"/>
                    <a:pt x="192" y="116"/>
                    <a:pt x="192" y="116"/>
                  </a:cubicBezTo>
                  <a:cubicBezTo>
                    <a:pt x="183" y="115"/>
                    <a:pt x="171" y="115"/>
                    <a:pt x="164" y="117"/>
                  </a:cubicBezTo>
                  <a:cubicBezTo>
                    <a:pt x="162" y="117"/>
                    <a:pt x="163" y="117"/>
                    <a:pt x="162" y="117"/>
                  </a:cubicBezTo>
                  <a:cubicBezTo>
                    <a:pt x="155" y="118"/>
                    <a:pt x="145" y="119"/>
                    <a:pt x="139" y="122"/>
                  </a:cubicBezTo>
                  <a:cubicBezTo>
                    <a:pt x="134" y="124"/>
                    <a:pt x="132" y="125"/>
                    <a:pt x="132" y="125"/>
                  </a:cubicBezTo>
                  <a:close/>
                  <a:moveTo>
                    <a:pt x="127" y="125"/>
                  </a:moveTo>
                  <a:cubicBezTo>
                    <a:pt x="126" y="126"/>
                    <a:pt x="128" y="125"/>
                    <a:pt x="128" y="125"/>
                  </a:cubicBezTo>
                  <a:cubicBezTo>
                    <a:pt x="128" y="125"/>
                    <a:pt x="127" y="125"/>
                    <a:pt x="127" y="125"/>
                  </a:cubicBezTo>
                  <a:close/>
                  <a:moveTo>
                    <a:pt x="96" y="150"/>
                  </a:moveTo>
                  <a:cubicBezTo>
                    <a:pt x="96" y="150"/>
                    <a:pt x="96" y="150"/>
                    <a:pt x="96" y="151"/>
                  </a:cubicBezTo>
                  <a:cubicBezTo>
                    <a:pt x="96" y="151"/>
                    <a:pt x="96" y="150"/>
                    <a:pt x="96" y="150"/>
                  </a:cubicBezTo>
                  <a:cubicBezTo>
                    <a:pt x="96" y="150"/>
                    <a:pt x="96" y="150"/>
                    <a:pt x="96" y="150"/>
                  </a:cubicBezTo>
                  <a:close/>
                  <a:moveTo>
                    <a:pt x="92" y="156"/>
                  </a:moveTo>
                  <a:cubicBezTo>
                    <a:pt x="91" y="157"/>
                    <a:pt x="90" y="159"/>
                    <a:pt x="90" y="159"/>
                  </a:cubicBezTo>
                  <a:lnTo>
                    <a:pt x="92" y="156"/>
                  </a:lnTo>
                  <a:close/>
                  <a:moveTo>
                    <a:pt x="85" y="167"/>
                  </a:moveTo>
                  <a:cubicBezTo>
                    <a:pt x="85" y="168"/>
                    <a:pt x="85" y="168"/>
                    <a:pt x="85" y="167"/>
                  </a:cubicBezTo>
                  <a:cubicBezTo>
                    <a:pt x="85" y="167"/>
                    <a:pt x="85" y="167"/>
                    <a:pt x="85" y="167"/>
                  </a:cubicBezTo>
                  <a:close/>
                  <a:moveTo>
                    <a:pt x="85" y="170"/>
                  </a:moveTo>
                  <a:cubicBezTo>
                    <a:pt x="85" y="169"/>
                    <a:pt x="85" y="169"/>
                    <a:pt x="85" y="168"/>
                  </a:cubicBezTo>
                  <a:cubicBezTo>
                    <a:pt x="85" y="168"/>
                    <a:pt x="85" y="170"/>
                    <a:pt x="85" y="170"/>
                  </a:cubicBezTo>
                  <a:close/>
                  <a:moveTo>
                    <a:pt x="78" y="191"/>
                  </a:moveTo>
                  <a:cubicBezTo>
                    <a:pt x="78" y="190"/>
                    <a:pt x="78" y="189"/>
                    <a:pt x="78" y="189"/>
                  </a:cubicBezTo>
                  <a:cubicBezTo>
                    <a:pt x="78" y="188"/>
                    <a:pt x="78" y="190"/>
                    <a:pt x="78" y="191"/>
                  </a:cubicBezTo>
                  <a:close/>
                  <a:moveTo>
                    <a:pt x="77" y="199"/>
                  </a:moveTo>
                  <a:cubicBezTo>
                    <a:pt x="77" y="199"/>
                    <a:pt x="77" y="200"/>
                    <a:pt x="77" y="199"/>
                  </a:cubicBezTo>
                  <a:cubicBezTo>
                    <a:pt x="77" y="199"/>
                    <a:pt x="77" y="199"/>
                    <a:pt x="77" y="198"/>
                  </a:cubicBezTo>
                  <a:lnTo>
                    <a:pt x="77" y="199"/>
                  </a:lnTo>
                  <a:close/>
                  <a:moveTo>
                    <a:pt x="203" y="290"/>
                  </a:moveTo>
                  <a:cubicBezTo>
                    <a:pt x="203" y="290"/>
                    <a:pt x="203" y="290"/>
                    <a:pt x="203" y="290"/>
                  </a:cubicBezTo>
                  <a:cubicBezTo>
                    <a:pt x="204" y="290"/>
                    <a:pt x="204" y="290"/>
                    <a:pt x="204" y="290"/>
                  </a:cubicBezTo>
                  <a:lnTo>
                    <a:pt x="203" y="290"/>
                  </a:lnTo>
                  <a:close/>
                  <a:moveTo>
                    <a:pt x="266" y="244"/>
                  </a:moveTo>
                  <a:cubicBezTo>
                    <a:pt x="266" y="244"/>
                    <a:pt x="266" y="243"/>
                    <a:pt x="266" y="244"/>
                  </a:cubicBezTo>
                  <a:cubicBezTo>
                    <a:pt x="266" y="243"/>
                    <a:pt x="266" y="245"/>
                    <a:pt x="266" y="244"/>
                  </a:cubicBezTo>
                  <a:close/>
                  <a:moveTo>
                    <a:pt x="276" y="204"/>
                  </a:moveTo>
                  <a:cubicBezTo>
                    <a:pt x="277" y="204"/>
                    <a:pt x="277" y="204"/>
                    <a:pt x="277" y="204"/>
                  </a:cubicBezTo>
                  <a:cubicBezTo>
                    <a:pt x="277" y="204"/>
                    <a:pt x="277" y="204"/>
                    <a:pt x="277" y="204"/>
                  </a:cubicBezTo>
                  <a:lnTo>
                    <a:pt x="276" y="204"/>
                  </a:lnTo>
                  <a:close/>
                  <a:moveTo>
                    <a:pt x="235" y="114"/>
                  </a:moveTo>
                  <a:cubicBezTo>
                    <a:pt x="235" y="113"/>
                    <a:pt x="235" y="114"/>
                    <a:pt x="235" y="114"/>
                  </a:cubicBezTo>
                  <a:cubicBezTo>
                    <a:pt x="235" y="114"/>
                    <a:pt x="235" y="114"/>
                    <a:pt x="235" y="114"/>
                  </a:cubicBezTo>
                  <a:close/>
                  <a:moveTo>
                    <a:pt x="272" y="132"/>
                  </a:moveTo>
                  <a:cubicBezTo>
                    <a:pt x="274" y="131"/>
                    <a:pt x="276" y="129"/>
                    <a:pt x="278" y="128"/>
                  </a:cubicBezTo>
                  <a:cubicBezTo>
                    <a:pt x="278" y="127"/>
                    <a:pt x="279" y="126"/>
                    <a:pt x="279" y="125"/>
                  </a:cubicBezTo>
                  <a:cubicBezTo>
                    <a:pt x="281" y="122"/>
                    <a:pt x="283" y="120"/>
                    <a:pt x="283" y="116"/>
                  </a:cubicBezTo>
                  <a:cubicBezTo>
                    <a:pt x="283" y="116"/>
                    <a:pt x="282" y="116"/>
                    <a:pt x="282" y="116"/>
                  </a:cubicBezTo>
                  <a:cubicBezTo>
                    <a:pt x="283" y="116"/>
                    <a:pt x="283" y="116"/>
                    <a:pt x="283" y="116"/>
                  </a:cubicBezTo>
                  <a:cubicBezTo>
                    <a:pt x="282" y="116"/>
                    <a:pt x="282" y="116"/>
                    <a:pt x="282" y="116"/>
                  </a:cubicBezTo>
                  <a:cubicBezTo>
                    <a:pt x="282" y="115"/>
                    <a:pt x="283" y="116"/>
                    <a:pt x="283" y="116"/>
                  </a:cubicBezTo>
                  <a:cubicBezTo>
                    <a:pt x="283" y="114"/>
                    <a:pt x="283" y="113"/>
                    <a:pt x="283" y="112"/>
                  </a:cubicBezTo>
                  <a:cubicBezTo>
                    <a:pt x="283" y="112"/>
                    <a:pt x="283" y="111"/>
                    <a:pt x="282" y="111"/>
                  </a:cubicBezTo>
                  <a:cubicBezTo>
                    <a:pt x="283" y="111"/>
                    <a:pt x="283" y="111"/>
                    <a:pt x="283" y="111"/>
                  </a:cubicBezTo>
                  <a:cubicBezTo>
                    <a:pt x="282" y="111"/>
                    <a:pt x="282" y="110"/>
                    <a:pt x="283" y="110"/>
                  </a:cubicBezTo>
                  <a:cubicBezTo>
                    <a:pt x="283" y="106"/>
                    <a:pt x="282" y="103"/>
                    <a:pt x="281" y="100"/>
                  </a:cubicBezTo>
                  <a:cubicBezTo>
                    <a:pt x="280" y="97"/>
                    <a:pt x="279" y="94"/>
                    <a:pt x="276" y="91"/>
                  </a:cubicBezTo>
                  <a:cubicBezTo>
                    <a:pt x="276" y="91"/>
                    <a:pt x="275" y="90"/>
                    <a:pt x="275" y="90"/>
                  </a:cubicBezTo>
                  <a:cubicBezTo>
                    <a:pt x="275" y="90"/>
                    <a:pt x="275" y="90"/>
                    <a:pt x="275" y="90"/>
                  </a:cubicBezTo>
                  <a:cubicBezTo>
                    <a:pt x="274" y="90"/>
                    <a:pt x="274" y="89"/>
                    <a:pt x="274" y="89"/>
                  </a:cubicBezTo>
                  <a:cubicBezTo>
                    <a:pt x="274" y="89"/>
                    <a:pt x="274" y="89"/>
                    <a:pt x="274" y="89"/>
                  </a:cubicBezTo>
                  <a:cubicBezTo>
                    <a:pt x="273" y="89"/>
                    <a:pt x="274" y="88"/>
                    <a:pt x="273" y="88"/>
                  </a:cubicBezTo>
                  <a:cubicBezTo>
                    <a:pt x="273" y="88"/>
                    <a:pt x="273" y="88"/>
                    <a:pt x="273" y="88"/>
                  </a:cubicBezTo>
                  <a:cubicBezTo>
                    <a:pt x="272" y="88"/>
                    <a:pt x="274" y="88"/>
                    <a:pt x="273" y="87"/>
                  </a:cubicBezTo>
                  <a:cubicBezTo>
                    <a:pt x="272" y="86"/>
                    <a:pt x="270" y="86"/>
                    <a:pt x="269" y="85"/>
                  </a:cubicBezTo>
                  <a:cubicBezTo>
                    <a:pt x="269" y="85"/>
                    <a:pt x="269" y="85"/>
                    <a:pt x="269" y="85"/>
                  </a:cubicBezTo>
                  <a:cubicBezTo>
                    <a:pt x="269" y="84"/>
                    <a:pt x="268" y="85"/>
                    <a:pt x="268" y="84"/>
                  </a:cubicBezTo>
                  <a:cubicBezTo>
                    <a:pt x="268" y="84"/>
                    <a:pt x="268" y="84"/>
                    <a:pt x="269" y="84"/>
                  </a:cubicBezTo>
                  <a:cubicBezTo>
                    <a:pt x="268" y="84"/>
                    <a:pt x="267" y="84"/>
                    <a:pt x="267" y="83"/>
                  </a:cubicBezTo>
                  <a:cubicBezTo>
                    <a:pt x="267" y="83"/>
                    <a:pt x="267" y="83"/>
                    <a:pt x="267" y="83"/>
                  </a:cubicBezTo>
                  <a:cubicBezTo>
                    <a:pt x="266" y="84"/>
                    <a:pt x="266" y="83"/>
                    <a:pt x="265" y="83"/>
                  </a:cubicBezTo>
                  <a:cubicBezTo>
                    <a:pt x="265" y="83"/>
                    <a:pt x="265" y="83"/>
                    <a:pt x="265" y="82"/>
                  </a:cubicBezTo>
                  <a:cubicBezTo>
                    <a:pt x="264" y="83"/>
                    <a:pt x="264" y="82"/>
                    <a:pt x="263" y="82"/>
                  </a:cubicBezTo>
                  <a:cubicBezTo>
                    <a:pt x="263" y="82"/>
                    <a:pt x="263" y="82"/>
                    <a:pt x="263" y="82"/>
                  </a:cubicBezTo>
                  <a:cubicBezTo>
                    <a:pt x="261" y="82"/>
                    <a:pt x="259" y="82"/>
                    <a:pt x="258" y="82"/>
                  </a:cubicBezTo>
                  <a:cubicBezTo>
                    <a:pt x="257" y="83"/>
                    <a:pt x="255" y="82"/>
                    <a:pt x="254" y="83"/>
                  </a:cubicBezTo>
                  <a:cubicBezTo>
                    <a:pt x="254" y="83"/>
                    <a:pt x="254" y="83"/>
                    <a:pt x="254" y="83"/>
                  </a:cubicBezTo>
                  <a:cubicBezTo>
                    <a:pt x="254" y="83"/>
                    <a:pt x="254" y="83"/>
                    <a:pt x="254" y="83"/>
                  </a:cubicBezTo>
                  <a:cubicBezTo>
                    <a:pt x="254" y="83"/>
                    <a:pt x="253" y="83"/>
                    <a:pt x="252" y="83"/>
                  </a:cubicBezTo>
                  <a:cubicBezTo>
                    <a:pt x="252" y="84"/>
                    <a:pt x="252" y="84"/>
                    <a:pt x="252" y="84"/>
                  </a:cubicBezTo>
                  <a:cubicBezTo>
                    <a:pt x="251" y="84"/>
                    <a:pt x="251" y="85"/>
                    <a:pt x="250" y="85"/>
                  </a:cubicBezTo>
                  <a:cubicBezTo>
                    <a:pt x="250" y="85"/>
                    <a:pt x="250" y="85"/>
                    <a:pt x="249" y="86"/>
                  </a:cubicBezTo>
                  <a:cubicBezTo>
                    <a:pt x="249" y="86"/>
                    <a:pt x="249" y="85"/>
                    <a:pt x="249" y="85"/>
                  </a:cubicBezTo>
                  <a:cubicBezTo>
                    <a:pt x="249" y="85"/>
                    <a:pt x="249" y="85"/>
                    <a:pt x="249" y="85"/>
                  </a:cubicBezTo>
                  <a:cubicBezTo>
                    <a:pt x="249" y="86"/>
                    <a:pt x="249" y="86"/>
                    <a:pt x="248" y="86"/>
                  </a:cubicBezTo>
                  <a:cubicBezTo>
                    <a:pt x="248" y="86"/>
                    <a:pt x="248" y="87"/>
                    <a:pt x="247" y="87"/>
                  </a:cubicBezTo>
                  <a:cubicBezTo>
                    <a:pt x="247" y="87"/>
                    <a:pt x="247" y="87"/>
                    <a:pt x="246" y="88"/>
                  </a:cubicBezTo>
                  <a:cubicBezTo>
                    <a:pt x="247" y="88"/>
                    <a:pt x="247" y="88"/>
                    <a:pt x="246" y="88"/>
                  </a:cubicBezTo>
                  <a:cubicBezTo>
                    <a:pt x="246" y="88"/>
                    <a:pt x="246" y="88"/>
                    <a:pt x="246" y="88"/>
                  </a:cubicBezTo>
                  <a:cubicBezTo>
                    <a:pt x="245" y="89"/>
                    <a:pt x="244" y="90"/>
                    <a:pt x="243" y="91"/>
                  </a:cubicBezTo>
                  <a:cubicBezTo>
                    <a:pt x="243" y="91"/>
                    <a:pt x="243" y="91"/>
                    <a:pt x="243" y="91"/>
                  </a:cubicBezTo>
                  <a:cubicBezTo>
                    <a:pt x="243" y="92"/>
                    <a:pt x="242" y="93"/>
                    <a:pt x="241" y="95"/>
                  </a:cubicBezTo>
                  <a:cubicBezTo>
                    <a:pt x="241" y="95"/>
                    <a:pt x="241" y="95"/>
                    <a:pt x="240" y="96"/>
                  </a:cubicBezTo>
                  <a:cubicBezTo>
                    <a:pt x="240" y="96"/>
                    <a:pt x="240" y="96"/>
                    <a:pt x="241" y="97"/>
                  </a:cubicBezTo>
                  <a:cubicBezTo>
                    <a:pt x="240" y="97"/>
                    <a:pt x="240" y="97"/>
                    <a:pt x="240" y="97"/>
                  </a:cubicBezTo>
                  <a:cubicBezTo>
                    <a:pt x="240" y="97"/>
                    <a:pt x="239" y="98"/>
                    <a:pt x="239" y="98"/>
                  </a:cubicBezTo>
                  <a:cubicBezTo>
                    <a:pt x="239" y="98"/>
                    <a:pt x="239" y="98"/>
                    <a:pt x="239" y="98"/>
                  </a:cubicBezTo>
                  <a:cubicBezTo>
                    <a:pt x="239" y="99"/>
                    <a:pt x="239" y="100"/>
                    <a:pt x="239" y="100"/>
                  </a:cubicBezTo>
                  <a:cubicBezTo>
                    <a:pt x="239" y="100"/>
                    <a:pt x="239" y="101"/>
                    <a:pt x="239" y="101"/>
                  </a:cubicBezTo>
                  <a:cubicBezTo>
                    <a:pt x="239" y="101"/>
                    <a:pt x="239" y="100"/>
                    <a:pt x="239" y="101"/>
                  </a:cubicBezTo>
                  <a:cubicBezTo>
                    <a:pt x="238" y="100"/>
                    <a:pt x="238" y="100"/>
                    <a:pt x="238" y="100"/>
                  </a:cubicBezTo>
                  <a:cubicBezTo>
                    <a:pt x="238" y="102"/>
                    <a:pt x="238" y="103"/>
                    <a:pt x="238" y="104"/>
                  </a:cubicBezTo>
                  <a:cubicBezTo>
                    <a:pt x="237" y="104"/>
                    <a:pt x="237" y="105"/>
                    <a:pt x="237" y="105"/>
                  </a:cubicBezTo>
                  <a:cubicBezTo>
                    <a:pt x="237" y="106"/>
                    <a:pt x="236" y="106"/>
                    <a:pt x="237" y="107"/>
                  </a:cubicBezTo>
                  <a:cubicBezTo>
                    <a:pt x="237" y="107"/>
                    <a:pt x="237" y="107"/>
                    <a:pt x="237" y="107"/>
                  </a:cubicBezTo>
                  <a:cubicBezTo>
                    <a:pt x="236" y="107"/>
                    <a:pt x="236" y="108"/>
                    <a:pt x="236" y="108"/>
                  </a:cubicBezTo>
                  <a:cubicBezTo>
                    <a:pt x="236" y="109"/>
                    <a:pt x="236" y="109"/>
                    <a:pt x="236" y="109"/>
                  </a:cubicBezTo>
                  <a:cubicBezTo>
                    <a:pt x="236" y="109"/>
                    <a:pt x="236" y="109"/>
                    <a:pt x="236" y="109"/>
                  </a:cubicBezTo>
                  <a:cubicBezTo>
                    <a:pt x="236" y="109"/>
                    <a:pt x="236" y="110"/>
                    <a:pt x="237" y="110"/>
                  </a:cubicBezTo>
                  <a:cubicBezTo>
                    <a:pt x="236" y="110"/>
                    <a:pt x="236" y="110"/>
                    <a:pt x="236" y="110"/>
                  </a:cubicBezTo>
                  <a:cubicBezTo>
                    <a:pt x="236" y="110"/>
                    <a:pt x="236" y="110"/>
                    <a:pt x="236" y="109"/>
                  </a:cubicBezTo>
                  <a:cubicBezTo>
                    <a:pt x="235" y="110"/>
                    <a:pt x="236" y="110"/>
                    <a:pt x="236" y="110"/>
                  </a:cubicBezTo>
                  <a:cubicBezTo>
                    <a:pt x="235" y="111"/>
                    <a:pt x="235" y="111"/>
                    <a:pt x="236" y="111"/>
                  </a:cubicBezTo>
                  <a:cubicBezTo>
                    <a:pt x="236" y="111"/>
                    <a:pt x="236" y="111"/>
                    <a:pt x="235" y="111"/>
                  </a:cubicBezTo>
                  <a:cubicBezTo>
                    <a:pt x="235" y="111"/>
                    <a:pt x="235" y="112"/>
                    <a:pt x="235" y="112"/>
                  </a:cubicBezTo>
                  <a:cubicBezTo>
                    <a:pt x="235" y="112"/>
                    <a:pt x="236" y="112"/>
                    <a:pt x="236" y="112"/>
                  </a:cubicBezTo>
                  <a:cubicBezTo>
                    <a:pt x="236" y="112"/>
                    <a:pt x="236" y="112"/>
                    <a:pt x="236" y="112"/>
                  </a:cubicBezTo>
                  <a:cubicBezTo>
                    <a:pt x="236" y="112"/>
                    <a:pt x="236" y="112"/>
                    <a:pt x="236" y="112"/>
                  </a:cubicBezTo>
                  <a:cubicBezTo>
                    <a:pt x="236" y="112"/>
                    <a:pt x="236" y="112"/>
                    <a:pt x="236" y="112"/>
                  </a:cubicBezTo>
                  <a:cubicBezTo>
                    <a:pt x="236" y="112"/>
                    <a:pt x="236" y="112"/>
                    <a:pt x="235" y="112"/>
                  </a:cubicBezTo>
                  <a:cubicBezTo>
                    <a:pt x="236" y="113"/>
                    <a:pt x="236" y="113"/>
                    <a:pt x="236" y="113"/>
                  </a:cubicBezTo>
                  <a:cubicBezTo>
                    <a:pt x="236" y="113"/>
                    <a:pt x="236" y="112"/>
                    <a:pt x="236" y="113"/>
                  </a:cubicBezTo>
                  <a:cubicBezTo>
                    <a:pt x="236" y="112"/>
                    <a:pt x="236" y="112"/>
                    <a:pt x="236" y="112"/>
                  </a:cubicBezTo>
                  <a:cubicBezTo>
                    <a:pt x="236" y="112"/>
                    <a:pt x="236" y="112"/>
                    <a:pt x="236" y="112"/>
                  </a:cubicBezTo>
                  <a:cubicBezTo>
                    <a:pt x="236" y="112"/>
                    <a:pt x="237" y="112"/>
                    <a:pt x="237" y="111"/>
                  </a:cubicBezTo>
                  <a:cubicBezTo>
                    <a:pt x="236" y="111"/>
                    <a:pt x="236" y="111"/>
                    <a:pt x="236" y="111"/>
                  </a:cubicBezTo>
                  <a:cubicBezTo>
                    <a:pt x="236" y="111"/>
                    <a:pt x="236" y="111"/>
                    <a:pt x="236" y="110"/>
                  </a:cubicBezTo>
                  <a:cubicBezTo>
                    <a:pt x="236" y="111"/>
                    <a:pt x="237" y="111"/>
                    <a:pt x="237" y="111"/>
                  </a:cubicBezTo>
                  <a:cubicBezTo>
                    <a:pt x="237" y="111"/>
                    <a:pt x="237" y="110"/>
                    <a:pt x="237" y="110"/>
                  </a:cubicBezTo>
                  <a:cubicBezTo>
                    <a:pt x="237" y="111"/>
                    <a:pt x="237" y="111"/>
                    <a:pt x="237" y="111"/>
                  </a:cubicBezTo>
                  <a:cubicBezTo>
                    <a:pt x="237" y="110"/>
                    <a:pt x="237" y="110"/>
                    <a:pt x="237" y="110"/>
                  </a:cubicBezTo>
                  <a:cubicBezTo>
                    <a:pt x="237" y="110"/>
                    <a:pt x="237" y="110"/>
                    <a:pt x="237" y="110"/>
                  </a:cubicBezTo>
                  <a:cubicBezTo>
                    <a:pt x="237" y="109"/>
                    <a:pt x="237" y="110"/>
                    <a:pt x="237" y="109"/>
                  </a:cubicBezTo>
                  <a:cubicBezTo>
                    <a:pt x="237" y="109"/>
                    <a:pt x="237" y="109"/>
                    <a:pt x="238" y="109"/>
                  </a:cubicBezTo>
                  <a:cubicBezTo>
                    <a:pt x="238" y="109"/>
                    <a:pt x="238" y="108"/>
                    <a:pt x="238" y="108"/>
                  </a:cubicBezTo>
                  <a:cubicBezTo>
                    <a:pt x="238" y="107"/>
                    <a:pt x="238" y="107"/>
                    <a:pt x="238" y="107"/>
                  </a:cubicBezTo>
                  <a:cubicBezTo>
                    <a:pt x="238" y="106"/>
                    <a:pt x="238" y="107"/>
                    <a:pt x="238" y="106"/>
                  </a:cubicBezTo>
                  <a:cubicBezTo>
                    <a:pt x="239" y="107"/>
                    <a:pt x="239" y="106"/>
                    <a:pt x="239" y="107"/>
                  </a:cubicBezTo>
                  <a:cubicBezTo>
                    <a:pt x="239" y="107"/>
                    <a:pt x="239" y="107"/>
                    <a:pt x="239" y="106"/>
                  </a:cubicBezTo>
                  <a:cubicBezTo>
                    <a:pt x="239" y="106"/>
                    <a:pt x="240" y="107"/>
                    <a:pt x="240" y="106"/>
                  </a:cubicBezTo>
                  <a:cubicBezTo>
                    <a:pt x="239" y="106"/>
                    <a:pt x="239" y="106"/>
                    <a:pt x="239" y="106"/>
                  </a:cubicBezTo>
                  <a:cubicBezTo>
                    <a:pt x="238" y="107"/>
                    <a:pt x="239" y="106"/>
                    <a:pt x="238" y="106"/>
                  </a:cubicBezTo>
                  <a:cubicBezTo>
                    <a:pt x="239" y="106"/>
                    <a:pt x="239" y="105"/>
                    <a:pt x="239" y="105"/>
                  </a:cubicBezTo>
                  <a:cubicBezTo>
                    <a:pt x="239" y="105"/>
                    <a:pt x="239" y="105"/>
                    <a:pt x="239" y="105"/>
                  </a:cubicBezTo>
                  <a:cubicBezTo>
                    <a:pt x="239" y="105"/>
                    <a:pt x="239" y="104"/>
                    <a:pt x="239" y="104"/>
                  </a:cubicBezTo>
                  <a:cubicBezTo>
                    <a:pt x="239" y="104"/>
                    <a:pt x="239" y="104"/>
                    <a:pt x="239" y="104"/>
                  </a:cubicBezTo>
                  <a:cubicBezTo>
                    <a:pt x="239" y="104"/>
                    <a:pt x="239" y="103"/>
                    <a:pt x="239" y="103"/>
                  </a:cubicBezTo>
                  <a:cubicBezTo>
                    <a:pt x="239" y="103"/>
                    <a:pt x="240" y="104"/>
                    <a:pt x="240" y="103"/>
                  </a:cubicBezTo>
                  <a:cubicBezTo>
                    <a:pt x="240" y="103"/>
                    <a:pt x="239" y="104"/>
                    <a:pt x="240" y="104"/>
                  </a:cubicBezTo>
                  <a:cubicBezTo>
                    <a:pt x="240" y="104"/>
                    <a:pt x="240" y="105"/>
                    <a:pt x="240" y="105"/>
                  </a:cubicBezTo>
                  <a:cubicBezTo>
                    <a:pt x="240" y="105"/>
                    <a:pt x="240" y="105"/>
                    <a:pt x="240" y="105"/>
                  </a:cubicBezTo>
                  <a:cubicBezTo>
                    <a:pt x="240" y="104"/>
                    <a:pt x="240" y="104"/>
                    <a:pt x="240" y="104"/>
                  </a:cubicBezTo>
                  <a:cubicBezTo>
                    <a:pt x="240" y="104"/>
                    <a:pt x="240" y="104"/>
                    <a:pt x="240" y="104"/>
                  </a:cubicBezTo>
                  <a:cubicBezTo>
                    <a:pt x="240" y="103"/>
                    <a:pt x="240" y="103"/>
                    <a:pt x="240" y="103"/>
                  </a:cubicBezTo>
                  <a:cubicBezTo>
                    <a:pt x="240" y="103"/>
                    <a:pt x="240" y="103"/>
                    <a:pt x="240" y="103"/>
                  </a:cubicBezTo>
                  <a:cubicBezTo>
                    <a:pt x="241" y="103"/>
                    <a:pt x="240" y="103"/>
                    <a:pt x="241" y="103"/>
                  </a:cubicBezTo>
                  <a:cubicBezTo>
                    <a:pt x="241" y="103"/>
                    <a:pt x="240" y="103"/>
                    <a:pt x="241" y="103"/>
                  </a:cubicBezTo>
                  <a:cubicBezTo>
                    <a:pt x="241" y="103"/>
                    <a:pt x="241" y="103"/>
                    <a:pt x="241" y="103"/>
                  </a:cubicBezTo>
                  <a:cubicBezTo>
                    <a:pt x="241" y="103"/>
                    <a:pt x="241" y="103"/>
                    <a:pt x="241" y="103"/>
                  </a:cubicBezTo>
                  <a:cubicBezTo>
                    <a:pt x="241" y="103"/>
                    <a:pt x="241" y="103"/>
                    <a:pt x="241" y="103"/>
                  </a:cubicBezTo>
                  <a:cubicBezTo>
                    <a:pt x="241" y="102"/>
                    <a:pt x="241" y="102"/>
                    <a:pt x="241" y="102"/>
                  </a:cubicBezTo>
                  <a:cubicBezTo>
                    <a:pt x="241" y="102"/>
                    <a:pt x="241" y="102"/>
                    <a:pt x="241" y="103"/>
                  </a:cubicBezTo>
                  <a:cubicBezTo>
                    <a:pt x="240" y="102"/>
                    <a:pt x="241" y="102"/>
                    <a:pt x="241" y="102"/>
                  </a:cubicBezTo>
                  <a:cubicBezTo>
                    <a:pt x="241" y="102"/>
                    <a:pt x="241" y="102"/>
                    <a:pt x="240" y="102"/>
                  </a:cubicBezTo>
                  <a:cubicBezTo>
                    <a:pt x="240" y="102"/>
                    <a:pt x="240" y="102"/>
                    <a:pt x="240" y="101"/>
                  </a:cubicBezTo>
                  <a:cubicBezTo>
                    <a:pt x="240" y="101"/>
                    <a:pt x="241" y="101"/>
                    <a:pt x="241" y="101"/>
                  </a:cubicBezTo>
                  <a:cubicBezTo>
                    <a:pt x="241" y="101"/>
                    <a:pt x="241" y="102"/>
                    <a:pt x="241" y="102"/>
                  </a:cubicBezTo>
                  <a:cubicBezTo>
                    <a:pt x="241" y="102"/>
                    <a:pt x="241" y="102"/>
                    <a:pt x="242" y="102"/>
                  </a:cubicBezTo>
                  <a:cubicBezTo>
                    <a:pt x="242" y="102"/>
                    <a:pt x="241" y="102"/>
                    <a:pt x="241" y="101"/>
                  </a:cubicBezTo>
                  <a:cubicBezTo>
                    <a:pt x="241" y="102"/>
                    <a:pt x="241" y="101"/>
                    <a:pt x="241" y="101"/>
                  </a:cubicBezTo>
                  <a:cubicBezTo>
                    <a:pt x="240" y="101"/>
                    <a:pt x="242" y="101"/>
                    <a:pt x="242" y="101"/>
                  </a:cubicBezTo>
                  <a:cubicBezTo>
                    <a:pt x="241" y="101"/>
                    <a:pt x="241" y="100"/>
                    <a:pt x="241" y="100"/>
                  </a:cubicBezTo>
                  <a:cubicBezTo>
                    <a:pt x="241" y="100"/>
                    <a:pt x="241" y="100"/>
                    <a:pt x="241" y="100"/>
                  </a:cubicBezTo>
                  <a:cubicBezTo>
                    <a:pt x="241" y="100"/>
                    <a:pt x="241" y="99"/>
                    <a:pt x="241" y="100"/>
                  </a:cubicBezTo>
                  <a:cubicBezTo>
                    <a:pt x="241" y="100"/>
                    <a:pt x="241" y="100"/>
                    <a:pt x="241" y="100"/>
                  </a:cubicBezTo>
                  <a:cubicBezTo>
                    <a:pt x="242" y="100"/>
                    <a:pt x="242" y="100"/>
                    <a:pt x="242" y="100"/>
                  </a:cubicBezTo>
                  <a:cubicBezTo>
                    <a:pt x="242" y="100"/>
                    <a:pt x="242" y="100"/>
                    <a:pt x="243" y="100"/>
                  </a:cubicBezTo>
                  <a:cubicBezTo>
                    <a:pt x="243" y="99"/>
                    <a:pt x="242" y="100"/>
                    <a:pt x="242" y="99"/>
                  </a:cubicBezTo>
                  <a:cubicBezTo>
                    <a:pt x="242" y="100"/>
                    <a:pt x="243" y="99"/>
                    <a:pt x="243" y="99"/>
                  </a:cubicBezTo>
                  <a:cubicBezTo>
                    <a:pt x="242" y="100"/>
                    <a:pt x="242" y="99"/>
                    <a:pt x="242" y="99"/>
                  </a:cubicBezTo>
                  <a:cubicBezTo>
                    <a:pt x="242" y="99"/>
                    <a:pt x="243" y="99"/>
                    <a:pt x="243" y="99"/>
                  </a:cubicBezTo>
                  <a:cubicBezTo>
                    <a:pt x="243" y="99"/>
                    <a:pt x="243" y="99"/>
                    <a:pt x="243" y="99"/>
                  </a:cubicBezTo>
                  <a:cubicBezTo>
                    <a:pt x="243" y="99"/>
                    <a:pt x="243" y="99"/>
                    <a:pt x="243" y="99"/>
                  </a:cubicBezTo>
                  <a:cubicBezTo>
                    <a:pt x="243" y="98"/>
                    <a:pt x="243" y="98"/>
                    <a:pt x="243" y="98"/>
                  </a:cubicBezTo>
                  <a:cubicBezTo>
                    <a:pt x="243" y="98"/>
                    <a:pt x="243" y="98"/>
                    <a:pt x="243" y="98"/>
                  </a:cubicBezTo>
                  <a:cubicBezTo>
                    <a:pt x="243" y="98"/>
                    <a:pt x="243" y="98"/>
                    <a:pt x="243" y="98"/>
                  </a:cubicBezTo>
                  <a:cubicBezTo>
                    <a:pt x="243" y="98"/>
                    <a:pt x="243" y="99"/>
                    <a:pt x="243" y="98"/>
                  </a:cubicBezTo>
                  <a:cubicBezTo>
                    <a:pt x="243" y="98"/>
                    <a:pt x="243" y="98"/>
                    <a:pt x="243" y="98"/>
                  </a:cubicBezTo>
                  <a:cubicBezTo>
                    <a:pt x="243" y="98"/>
                    <a:pt x="243" y="98"/>
                    <a:pt x="243" y="98"/>
                  </a:cubicBezTo>
                  <a:cubicBezTo>
                    <a:pt x="243" y="98"/>
                    <a:pt x="243" y="98"/>
                    <a:pt x="243" y="98"/>
                  </a:cubicBezTo>
                  <a:cubicBezTo>
                    <a:pt x="244" y="98"/>
                    <a:pt x="244" y="98"/>
                    <a:pt x="244" y="98"/>
                  </a:cubicBezTo>
                  <a:cubicBezTo>
                    <a:pt x="244" y="98"/>
                    <a:pt x="243" y="97"/>
                    <a:pt x="244" y="97"/>
                  </a:cubicBezTo>
                  <a:cubicBezTo>
                    <a:pt x="243" y="97"/>
                    <a:pt x="244" y="97"/>
                    <a:pt x="243" y="97"/>
                  </a:cubicBezTo>
                  <a:cubicBezTo>
                    <a:pt x="243" y="97"/>
                    <a:pt x="243" y="97"/>
                    <a:pt x="243" y="97"/>
                  </a:cubicBezTo>
                  <a:cubicBezTo>
                    <a:pt x="244" y="97"/>
                    <a:pt x="243" y="97"/>
                    <a:pt x="244" y="97"/>
                  </a:cubicBezTo>
                  <a:cubicBezTo>
                    <a:pt x="244" y="96"/>
                    <a:pt x="244" y="96"/>
                    <a:pt x="244" y="96"/>
                  </a:cubicBezTo>
                  <a:cubicBezTo>
                    <a:pt x="244" y="96"/>
                    <a:pt x="244" y="96"/>
                    <a:pt x="244" y="96"/>
                  </a:cubicBezTo>
                  <a:cubicBezTo>
                    <a:pt x="244" y="97"/>
                    <a:pt x="244" y="96"/>
                    <a:pt x="244" y="96"/>
                  </a:cubicBezTo>
                  <a:cubicBezTo>
                    <a:pt x="244" y="96"/>
                    <a:pt x="244" y="96"/>
                    <a:pt x="245" y="96"/>
                  </a:cubicBezTo>
                  <a:cubicBezTo>
                    <a:pt x="244" y="96"/>
                    <a:pt x="244" y="95"/>
                    <a:pt x="244" y="95"/>
                  </a:cubicBezTo>
                  <a:cubicBezTo>
                    <a:pt x="244" y="95"/>
                    <a:pt x="244" y="96"/>
                    <a:pt x="245" y="96"/>
                  </a:cubicBezTo>
                  <a:cubicBezTo>
                    <a:pt x="245" y="95"/>
                    <a:pt x="245" y="96"/>
                    <a:pt x="245" y="95"/>
                  </a:cubicBezTo>
                  <a:cubicBezTo>
                    <a:pt x="245" y="95"/>
                    <a:pt x="245" y="95"/>
                    <a:pt x="244" y="95"/>
                  </a:cubicBezTo>
                  <a:cubicBezTo>
                    <a:pt x="245" y="95"/>
                    <a:pt x="245" y="95"/>
                    <a:pt x="245" y="95"/>
                  </a:cubicBezTo>
                  <a:cubicBezTo>
                    <a:pt x="245" y="95"/>
                    <a:pt x="245" y="94"/>
                    <a:pt x="244" y="95"/>
                  </a:cubicBezTo>
                  <a:cubicBezTo>
                    <a:pt x="245" y="94"/>
                    <a:pt x="244" y="94"/>
                    <a:pt x="245" y="94"/>
                  </a:cubicBezTo>
                  <a:cubicBezTo>
                    <a:pt x="245" y="94"/>
                    <a:pt x="245" y="94"/>
                    <a:pt x="245" y="94"/>
                  </a:cubicBezTo>
                  <a:cubicBezTo>
                    <a:pt x="245" y="94"/>
                    <a:pt x="244" y="94"/>
                    <a:pt x="245" y="93"/>
                  </a:cubicBezTo>
                  <a:cubicBezTo>
                    <a:pt x="244" y="93"/>
                    <a:pt x="244" y="93"/>
                    <a:pt x="244" y="93"/>
                  </a:cubicBezTo>
                  <a:cubicBezTo>
                    <a:pt x="245" y="92"/>
                    <a:pt x="244" y="93"/>
                    <a:pt x="245" y="93"/>
                  </a:cubicBezTo>
                  <a:cubicBezTo>
                    <a:pt x="245" y="93"/>
                    <a:pt x="245" y="93"/>
                    <a:pt x="245" y="93"/>
                  </a:cubicBezTo>
                  <a:cubicBezTo>
                    <a:pt x="245" y="93"/>
                    <a:pt x="245" y="94"/>
                    <a:pt x="245" y="94"/>
                  </a:cubicBezTo>
                  <a:cubicBezTo>
                    <a:pt x="245" y="94"/>
                    <a:pt x="245" y="94"/>
                    <a:pt x="245" y="94"/>
                  </a:cubicBezTo>
                  <a:cubicBezTo>
                    <a:pt x="245" y="94"/>
                    <a:pt x="246" y="94"/>
                    <a:pt x="246" y="94"/>
                  </a:cubicBezTo>
                  <a:cubicBezTo>
                    <a:pt x="246" y="94"/>
                    <a:pt x="246" y="94"/>
                    <a:pt x="246" y="93"/>
                  </a:cubicBezTo>
                  <a:cubicBezTo>
                    <a:pt x="246" y="93"/>
                    <a:pt x="246" y="94"/>
                    <a:pt x="246" y="93"/>
                  </a:cubicBezTo>
                  <a:cubicBezTo>
                    <a:pt x="246" y="93"/>
                    <a:pt x="246" y="93"/>
                    <a:pt x="246" y="93"/>
                  </a:cubicBezTo>
                  <a:cubicBezTo>
                    <a:pt x="246" y="93"/>
                    <a:pt x="246" y="93"/>
                    <a:pt x="246" y="93"/>
                  </a:cubicBezTo>
                  <a:cubicBezTo>
                    <a:pt x="247" y="93"/>
                    <a:pt x="246" y="93"/>
                    <a:pt x="246" y="93"/>
                  </a:cubicBezTo>
                  <a:cubicBezTo>
                    <a:pt x="247" y="93"/>
                    <a:pt x="247" y="93"/>
                    <a:pt x="247" y="93"/>
                  </a:cubicBezTo>
                  <a:cubicBezTo>
                    <a:pt x="247" y="92"/>
                    <a:pt x="248" y="91"/>
                    <a:pt x="248" y="90"/>
                  </a:cubicBezTo>
                  <a:cubicBezTo>
                    <a:pt x="248" y="90"/>
                    <a:pt x="248" y="90"/>
                    <a:pt x="249" y="90"/>
                  </a:cubicBezTo>
                  <a:cubicBezTo>
                    <a:pt x="249" y="90"/>
                    <a:pt x="249" y="90"/>
                    <a:pt x="249" y="90"/>
                  </a:cubicBezTo>
                  <a:cubicBezTo>
                    <a:pt x="249" y="90"/>
                    <a:pt x="249" y="90"/>
                    <a:pt x="249" y="90"/>
                  </a:cubicBezTo>
                  <a:cubicBezTo>
                    <a:pt x="249" y="90"/>
                    <a:pt x="249" y="90"/>
                    <a:pt x="250" y="89"/>
                  </a:cubicBezTo>
                  <a:cubicBezTo>
                    <a:pt x="250" y="89"/>
                    <a:pt x="250" y="89"/>
                    <a:pt x="250" y="89"/>
                  </a:cubicBezTo>
                  <a:cubicBezTo>
                    <a:pt x="250" y="89"/>
                    <a:pt x="250" y="89"/>
                    <a:pt x="250" y="89"/>
                  </a:cubicBezTo>
                  <a:cubicBezTo>
                    <a:pt x="250" y="89"/>
                    <a:pt x="250" y="89"/>
                    <a:pt x="250" y="89"/>
                  </a:cubicBezTo>
                  <a:cubicBezTo>
                    <a:pt x="250" y="89"/>
                    <a:pt x="250" y="89"/>
                    <a:pt x="250" y="89"/>
                  </a:cubicBezTo>
                  <a:cubicBezTo>
                    <a:pt x="250" y="89"/>
                    <a:pt x="250" y="89"/>
                    <a:pt x="251" y="89"/>
                  </a:cubicBezTo>
                  <a:cubicBezTo>
                    <a:pt x="251" y="89"/>
                    <a:pt x="251" y="89"/>
                    <a:pt x="250" y="89"/>
                  </a:cubicBezTo>
                  <a:cubicBezTo>
                    <a:pt x="251" y="89"/>
                    <a:pt x="251" y="88"/>
                    <a:pt x="252" y="88"/>
                  </a:cubicBezTo>
                  <a:cubicBezTo>
                    <a:pt x="251" y="88"/>
                    <a:pt x="251" y="88"/>
                    <a:pt x="251" y="88"/>
                  </a:cubicBezTo>
                  <a:cubicBezTo>
                    <a:pt x="251" y="87"/>
                    <a:pt x="251" y="88"/>
                    <a:pt x="251" y="87"/>
                  </a:cubicBezTo>
                  <a:cubicBezTo>
                    <a:pt x="251" y="88"/>
                    <a:pt x="252" y="88"/>
                    <a:pt x="252" y="88"/>
                  </a:cubicBezTo>
                  <a:cubicBezTo>
                    <a:pt x="252" y="88"/>
                    <a:pt x="253" y="87"/>
                    <a:pt x="253" y="87"/>
                  </a:cubicBezTo>
                  <a:cubicBezTo>
                    <a:pt x="253" y="87"/>
                    <a:pt x="253" y="87"/>
                    <a:pt x="253" y="87"/>
                  </a:cubicBezTo>
                  <a:cubicBezTo>
                    <a:pt x="254" y="87"/>
                    <a:pt x="254" y="86"/>
                    <a:pt x="255" y="86"/>
                  </a:cubicBezTo>
                  <a:cubicBezTo>
                    <a:pt x="255" y="86"/>
                    <a:pt x="255" y="86"/>
                    <a:pt x="255" y="86"/>
                  </a:cubicBezTo>
                  <a:cubicBezTo>
                    <a:pt x="255" y="85"/>
                    <a:pt x="255" y="86"/>
                    <a:pt x="255" y="86"/>
                  </a:cubicBezTo>
                  <a:cubicBezTo>
                    <a:pt x="255" y="86"/>
                    <a:pt x="256" y="86"/>
                    <a:pt x="256" y="86"/>
                  </a:cubicBezTo>
                  <a:cubicBezTo>
                    <a:pt x="256" y="86"/>
                    <a:pt x="256" y="86"/>
                    <a:pt x="256" y="86"/>
                  </a:cubicBezTo>
                  <a:cubicBezTo>
                    <a:pt x="256" y="86"/>
                    <a:pt x="256" y="86"/>
                    <a:pt x="256" y="86"/>
                  </a:cubicBezTo>
                  <a:cubicBezTo>
                    <a:pt x="256" y="86"/>
                    <a:pt x="256" y="86"/>
                    <a:pt x="256" y="86"/>
                  </a:cubicBezTo>
                  <a:cubicBezTo>
                    <a:pt x="256" y="86"/>
                    <a:pt x="257" y="86"/>
                    <a:pt x="257" y="86"/>
                  </a:cubicBezTo>
                  <a:cubicBezTo>
                    <a:pt x="257" y="86"/>
                    <a:pt x="257" y="86"/>
                    <a:pt x="257" y="85"/>
                  </a:cubicBezTo>
                  <a:cubicBezTo>
                    <a:pt x="257" y="85"/>
                    <a:pt x="257" y="85"/>
                    <a:pt x="257" y="86"/>
                  </a:cubicBezTo>
                  <a:cubicBezTo>
                    <a:pt x="257" y="85"/>
                    <a:pt x="257" y="85"/>
                    <a:pt x="257" y="85"/>
                  </a:cubicBezTo>
                  <a:cubicBezTo>
                    <a:pt x="258" y="85"/>
                    <a:pt x="258" y="85"/>
                    <a:pt x="258" y="85"/>
                  </a:cubicBezTo>
                  <a:cubicBezTo>
                    <a:pt x="258" y="86"/>
                    <a:pt x="258" y="86"/>
                    <a:pt x="258" y="86"/>
                  </a:cubicBezTo>
                  <a:cubicBezTo>
                    <a:pt x="258" y="86"/>
                    <a:pt x="258" y="85"/>
                    <a:pt x="258" y="85"/>
                  </a:cubicBezTo>
                  <a:cubicBezTo>
                    <a:pt x="258" y="85"/>
                    <a:pt x="258" y="85"/>
                    <a:pt x="258" y="85"/>
                  </a:cubicBezTo>
                  <a:cubicBezTo>
                    <a:pt x="258" y="86"/>
                    <a:pt x="258" y="85"/>
                    <a:pt x="258" y="85"/>
                  </a:cubicBezTo>
                  <a:cubicBezTo>
                    <a:pt x="258" y="86"/>
                    <a:pt x="258" y="85"/>
                    <a:pt x="258" y="86"/>
                  </a:cubicBezTo>
                  <a:cubicBezTo>
                    <a:pt x="258" y="86"/>
                    <a:pt x="258" y="85"/>
                    <a:pt x="258" y="85"/>
                  </a:cubicBezTo>
                  <a:cubicBezTo>
                    <a:pt x="258" y="85"/>
                    <a:pt x="259" y="85"/>
                    <a:pt x="259" y="86"/>
                  </a:cubicBezTo>
                  <a:cubicBezTo>
                    <a:pt x="259" y="85"/>
                    <a:pt x="259" y="85"/>
                    <a:pt x="259" y="85"/>
                  </a:cubicBezTo>
                  <a:cubicBezTo>
                    <a:pt x="259" y="85"/>
                    <a:pt x="259" y="85"/>
                    <a:pt x="259" y="85"/>
                  </a:cubicBezTo>
                  <a:cubicBezTo>
                    <a:pt x="259" y="85"/>
                    <a:pt x="259" y="85"/>
                    <a:pt x="259" y="85"/>
                  </a:cubicBezTo>
                  <a:cubicBezTo>
                    <a:pt x="259" y="85"/>
                    <a:pt x="259" y="85"/>
                    <a:pt x="259" y="85"/>
                  </a:cubicBezTo>
                  <a:cubicBezTo>
                    <a:pt x="259" y="85"/>
                    <a:pt x="259" y="85"/>
                    <a:pt x="259" y="85"/>
                  </a:cubicBezTo>
                  <a:cubicBezTo>
                    <a:pt x="259" y="85"/>
                    <a:pt x="259" y="85"/>
                    <a:pt x="259" y="85"/>
                  </a:cubicBezTo>
                  <a:cubicBezTo>
                    <a:pt x="260" y="85"/>
                    <a:pt x="260" y="85"/>
                    <a:pt x="260" y="85"/>
                  </a:cubicBezTo>
                  <a:cubicBezTo>
                    <a:pt x="260" y="85"/>
                    <a:pt x="260" y="86"/>
                    <a:pt x="260" y="86"/>
                  </a:cubicBezTo>
                  <a:cubicBezTo>
                    <a:pt x="260" y="85"/>
                    <a:pt x="260" y="85"/>
                    <a:pt x="260" y="85"/>
                  </a:cubicBezTo>
                  <a:cubicBezTo>
                    <a:pt x="261" y="85"/>
                    <a:pt x="261" y="85"/>
                    <a:pt x="261" y="86"/>
                  </a:cubicBezTo>
                  <a:cubicBezTo>
                    <a:pt x="261" y="86"/>
                    <a:pt x="261" y="85"/>
                    <a:pt x="262" y="85"/>
                  </a:cubicBezTo>
                  <a:cubicBezTo>
                    <a:pt x="262" y="85"/>
                    <a:pt x="262" y="85"/>
                    <a:pt x="262" y="86"/>
                  </a:cubicBezTo>
                  <a:cubicBezTo>
                    <a:pt x="262" y="85"/>
                    <a:pt x="262" y="85"/>
                    <a:pt x="262" y="85"/>
                  </a:cubicBezTo>
                  <a:cubicBezTo>
                    <a:pt x="262" y="85"/>
                    <a:pt x="262" y="86"/>
                    <a:pt x="262" y="85"/>
                  </a:cubicBezTo>
                  <a:cubicBezTo>
                    <a:pt x="262" y="85"/>
                    <a:pt x="262" y="85"/>
                    <a:pt x="262" y="85"/>
                  </a:cubicBezTo>
                  <a:cubicBezTo>
                    <a:pt x="262" y="86"/>
                    <a:pt x="263" y="85"/>
                    <a:pt x="264" y="86"/>
                  </a:cubicBezTo>
                  <a:cubicBezTo>
                    <a:pt x="264" y="86"/>
                    <a:pt x="264" y="86"/>
                    <a:pt x="264" y="86"/>
                  </a:cubicBezTo>
                  <a:cubicBezTo>
                    <a:pt x="264" y="86"/>
                    <a:pt x="265" y="86"/>
                    <a:pt x="265" y="86"/>
                  </a:cubicBezTo>
                  <a:cubicBezTo>
                    <a:pt x="265" y="86"/>
                    <a:pt x="265" y="86"/>
                    <a:pt x="265" y="86"/>
                  </a:cubicBezTo>
                  <a:cubicBezTo>
                    <a:pt x="265" y="86"/>
                    <a:pt x="265" y="85"/>
                    <a:pt x="265" y="86"/>
                  </a:cubicBezTo>
                  <a:cubicBezTo>
                    <a:pt x="266" y="86"/>
                    <a:pt x="265" y="86"/>
                    <a:pt x="265" y="86"/>
                  </a:cubicBezTo>
                  <a:cubicBezTo>
                    <a:pt x="265" y="87"/>
                    <a:pt x="266" y="86"/>
                    <a:pt x="266" y="87"/>
                  </a:cubicBezTo>
                  <a:cubicBezTo>
                    <a:pt x="266" y="87"/>
                    <a:pt x="266" y="86"/>
                    <a:pt x="267" y="86"/>
                  </a:cubicBezTo>
                  <a:cubicBezTo>
                    <a:pt x="267" y="86"/>
                    <a:pt x="267" y="87"/>
                    <a:pt x="267" y="87"/>
                  </a:cubicBezTo>
                  <a:cubicBezTo>
                    <a:pt x="267" y="87"/>
                    <a:pt x="267" y="87"/>
                    <a:pt x="267" y="87"/>
                  </a:cubicBezTo>
                  <a:cubicBezTo>
                    <a:pt x="267" y="87"/>
                    <a:pt x="267" y="87"/>
                    <a:pt x="267" y="87"/>
                  </a:cubicBezTo>
                  <a:cubicBezTo>
                    <a:pt x="267" y="87"/>
                    <a:pt x="267" y="87"/>
                    <a:pt x="268" y="87"/>
                  </a:cubicBezTo>
                  <a:cubicBezTo>
                    <a:pt x="268" y="88"/>
                    <a:pt x="268" y="88"/>
                    <a:pt x="268" y="88"/>
                  </a:cubicBezTo>
                  <a:cubicBezTo>
                    <a:pt x="269" y="88"/>
                    <a:pt x="269" y="88"/>
                    <a:pt x="269" y="88"/>
                  </a:cubicBezTo>
                  <a:cubicBezTo>
                    <a:pt x="269" y="88"/>
                    <a:pt x="269" y="88"/>
                    <a:pt x="269" y="88"/>
                  </a:cubicBezTo>
                  <a:cubicBezTo>
                    <a:pt x="269" y="88"/>
                    <a:pt x="270" y="88"/>
                    <a:pt x="270" y="88"/>
                  </a:cubicBezTo>
                  <a:cubicBezTo>
                    <a:pt x="269" y="88"/>
                    <a:pt x="269" y="88"/>
                    <a:pt x="269" y="88"/>
                  </a:cubicBezTo>
                  <a:cubicBezTo>
                    <a:pt x="269" y="89"/>
                    <a:pt x="270" y="89"/>
                    <a:pt x="270" y="89"/>
                  </a:cubicBezTo>
                  <a:cubicBezTo>
                    <a:pt x="270" y="89"/>
                    <a:pt x="270" y="89"/>
                    <a:pt x="270" y="89"/>
                  </a:cubicBezTo>
                  <a:cubicBezTo>
                    <a:pt x="270" y="89"/>
                    <a:pt x="270" y="89"/>
                    <a:pt x="270" y="89"/>
                  </a:cubicBezTo>
                  <a:cubicBezTo>
                    <a:pt x="271" y="89"/>
                    <a:pt x="270" y="89"/>
                    <a:pt x="271" y="89"/>
                  </a:cubicBezTo>
                  <a:cubicBezTo>
                    <a:pt x="271" y="89"/>
                    <a:pt x="270" y="89"/>
                    <a:pt x="270" y="89"/>
                  </a:cubicBezTo>
                  <a:cubicBezTo>
                    <a:pt x="270" y="90"/>
                    <a:pt x="271" y="89"/>
                    <a:pt x="271" y="90"/>
                  </a:cubicBezTo>
                  <a:cubicBezTo>
                    <a:pt x="271" y="90"/>
                    <a:pt x="271" y="90"/>
                    <a:pt x="271" y="90"/>
                  </a:cubicBezTo>
                  <a:cubicBezTo>
                    <a:pt x="272" y="90"/>
                    <a:pt x="270" y="89"/>
                    <a:pt x="271" y="89"/>
                  </a:cubicBezTo>
                  <a:cubicBezTo>
                    <a:pt x="271" y="90"/>
                    <a:pt x="271" y="90"/>
                    <a:pt x="271" y="90"/>
                  </a:cubicBezTo>
                  <a:cubicBezTo>
                    <a:pt x="271" y="90"/>
                    <a:pt x="271" y="90"/>
                    <a:pt x="271" y="90"/>
                  </a:cubicBezTo>
                  <a:cubicBezTo>
                    <a:pt x="271" y="90"/>
                    <a:pt x="271" y="90"/>
                    <a:pt x="271" y="90"/>
                  </a:cubicBezTo>
                  <a:cubicBezTo>
                    <a:pt x="272" y="91"/>
                    <a:pt x="273" y="91"/>
                    <a:pt x="273" y="91"/>
                  </a:cubicBezTo>
                  <a:cubicBezTo>
                    <a:pt x="273" y="91"/>
                    <a:pt x="273" y="91"/>
                    <a:pt x="273" y="91"/>
                  </a:cubicBezTo>
                  <a:cubicBezTo>
                    <a:pt x="273" y="91"/>
                    <a:pt x="273" y="91"/>
                    <a:pt x="273" y="92"/>
                  </a:cubicBezTo>
                  <a:cubicBezTo>
                    <a:pt x="273" y="92"/>
                    <a:pt x="273" y="92"/>
                    <a:pt x="273" y="92"/>
                  </a:cubicBezTo>
                  <a:cubicBezTo>
                    <a:pt x="273" y="92"/>
                    <a:pt x="273" y="92"/>
                    <a:pt x="273" y="92"/>
                  </a:cubicBezTo>
                  <a:cubicBezTo>
                    <a:pt x="273" y="92"/>
                    <a:pt x="274" y="93"/>
                    <a:pt x="274" y="93"/>
                  </a:cubicBezTo>
                  <a:cubicBezTo>
                    <a:pt x="274" y="93"/>
                    <a:pt x="274" y="93"/>
                    <a:pt x="274" y="93"/>
                  </a:cubicBezTo>
                  <a:cubicBezTo>
                    <a:pt x="274" y="93"/>
                    <a:pt x="275" y="94"/>
                    <a:pt x="275" y="94"/>
                  </a:cubicBezTo>
                  <a:cubicBezTo>
                    <a:pt x="275" y="94"/>
                    <a:pt x="275" y="94"/>
                    <a:pt x="275" y="94"/>
                  </a:cubicBezTo>
                  <a:cubicBezTo>
                    <a:pt x="275" y="94"/>
                    <a:pt x="275" y="94"/>
                    <a:pt x="275" y="94"/>
                  </a:cubicBezTo>
                  <a:cubicBezTo>
                    <a:pt x="275" y="94"/>
                    <a:pt x="275" y="94"/>
                    <a:pt x="275" y="94"/>
                  </a:cubicBezTo>
                  <a:cubicBezTo>
                    <a:pt x="275" y="94"/>
                    <a:pt x="276" y="94"/>
                    <a:pt x="276" y="94"/>
                  </a:cubicBezTo>
                  <a:cubicBezTo>
                    <a:pt x="276" y="94"/>
                    <a:pt x="276" y="94"/>
                    <a:pt x="276" y="94"/>
                  </a:cubicBezTo>
                  <a:cubicBezTo>
                    <a:pt x="276" y="95"/>
                    <a:pt x="276" y="95"/>
                    <a:pt x="276" y="95"/>
                  </a:cubicBezTo>
                  <a:cubicBezTo>
                    <a:pt x="276" y="95"/>
                    <a:pt x="276" y="95"/>
                    <a:pt x="276" y="95"/>
                  </a:cubicBezTo>
                  <a:cubicBezTo>
                    <a:pt x="276" y="95"/>
                    <a:pt x="276" y="96"/>
                    <a:pt x="276" y="96"/>
                  </a:cubicBezTo>
                  <a:cubicBezTo>
                    <a:pt x="276" y="96"/>
                    <a:pt x="276" y="96"/>
                    <a:pt x="276" y="96"/>
                  </a:cubicBezTo>
                  <a:cubicBezTo>
                    <a:pt x="277" y="96"/>
                    <a:pt x="276" y="96"/>
                    <a:pt x="276" y="96"/>
                  </a:cubicBezTo>
                  <a:cubicBezTo>
                    <a:pt x="277" y="96"/>
                    <a:pt x="277" y="96"/>
                    <a:pt x="277" y="96"/>
                  </a:cubicBezTo>
                  <a:cubicBezTo>
                    <a:pt x="277" y="96"/>
                    <a:pt x="277" y="97"/>
                    <a:pt x="277" y="97"/>
                  </a:cubicBezTo>
                  <a:cubicBezTo>
                    <a:pt x="277" y="97"/>
                    <a:pt x="278" y="97"/>
                    <a:pt x="278" y="97"/>
                  </a:cubicBezTo>
                  <a:cubicBezTo>
                    <a:pt x="278" y="97"/>
                    <a:pt x="278" y="98"/>
                    <a:pt x="278" y="98"/>
                  </a:cubicBezTo>
                  <a:cubicBezTo>
                    <a:pt x="278" y="98"/>
                    <a:pt x="278" y="98"/>
                    <a:pt x="278" y="98"/>
                  </a:cubicBezTo>
                  <a:cubicBezTo>
                    <a:pt x="278" y="98"/>
                    <a:pt x="278" y="98"/>
                    <a:pt x="278" y="98"/>
                  </a:cubicBezTo>
                  <a:cubicBezTo>
                    <a:pt x="278" y="98"/>
                    <a:pt x="278" y="98"/>
                    <a:pt x="277" y="98"/>
                  </a:cubicBezTo>
                  <a:cubicBezTo>
                    <a:pt x="278" y="98"/>
                    <a:pt x="278" y="99"/>
                    <a:pt x="278" y="99"/>
                  </a:cubicBezTo>
                  <a:cubicBezTo>
                    <a:pt x="278" y="99"/>
                    <a:pt x="278" y="100"/>
                    <a:pt x="279" y="100"/>
                  </a:cubicBezTo>
                  <a:cubicBezTo>
                    <a:pt x="279" y="100"/>
                    <a:pt x="278" y="100"/>
                    <a:pt x="278" y="100"/>
                  </a:cubicBezTo>
                  <a:cubicBezTo>
                    <a:pt x="279" y="101"/>
                    <a:pt x="279" y="101"/>
                    <a:pt x="279" y="101"/>
                  </a:cubicBezTo>
                  <a:cubicBezTo>
                    <a:pt x="279" y="101"/>
                    <a:pt x="279" y="101"/>
                    <a:pt x="279" y="101"/>
                  </a:cubicBezTo>
                  <a:cubicBezTo>
                    <a:pt x="279" y="102"/>
                    <a:pt x="279" y="102"/>
                    <a:pt x="279" y="103"/>
                  </a:cubicBezTo>
                  <a:cubicBezTo>
                    <a:pt x="279" y="103"/>
                    <a:pt x="279" y="103"/>
                    <a:pt x="279" y="103"/>
                  </a:cubicBezTo>
                  <a:cubicBezTo>
                    <a:pt x="279" y="103"/>
                    <a:pt x="280" y="103"/>
                    <a:pt x="280" y="103"/>
                  </a:cubicBezTo>
                  <a:cubicBezTo>
                    <a:pt x="279" y="103"/>
                    <a:pt x="279" y="103"/>
                    <a:pt x="279" y="103"/>
                  </a:cubicBezTo>
                  <a:cubicBezTo>
                    <a:pt x="280" y="103"/>
                    <a:pt x="279" y="104"/>
                    <a:pt x="280" y="104"/>
                  </a:cubicBezTo>
                  <a:cubicBezTo>
                    <a:pt x="280" y="104"/>
                    <a:pt x="280" y="104"/>
                    <a:pt x="280" y="104"/>
                  </a:cubicBezTo>
                  <a:cubicBezTo>
                    <a:pt x="280" y="104"/>
                    <a:pt x="280" y="105"/>
                    <a:pt x="280" y="105"/>
                  </a:cubicBezTo>
                  <a:cubicBezTo>
                    <a:pt x="280" y="105"/>
                    <a:pt x="280" y="105"/>
                    <a:pt x="280" y="105"/>
                  </a:cubicBezTo>
                  <a:cubicBezTo>
                    <a:pt x="280" y="105"/>
                    <a:pt x="280" y="105"/>
                    <a:pt x="280" y="105"/>
                  </a:cubicBezTo>
                  <a:cubicBezTo>
                    <a:pt x="280" y="105"/>
                    <a:pt x="280" y="106"/>
                    <a:pt x="280" y="106"/>
                  </a:cubicBezTo>
                  <a:cubicBezTo>
                    <a:pt x="280" y="106"/>
                    <a:pt x="280" y="106"/>
                    <a:pt x="280" y="106"/>
                  </a:cubicBezTo>
                  <a:cubicBezTo>
                    <a:pt x="280" y="106"/>
                    <a:pt x="280" y="106"/>
                    <a:pt x="280" y="107"/>
                  </a:cubicBezTo>
                  <a:cubicBezTo>
                    <a:pt x="280" y="108"/>
                    <a:pt x="280" y="110"/>
                    <a:pt x="281" y="111"/>
                  </a:cubicBezTo>
                  <a:cubicBezTo>
                    <a:pt x="280" y="112"/>
                    <a:pt x="280" y="111"/>
                    <a:pt x="280" y="111"/>
                  </a:cubicBezTo>
                  <a:cubicBezTo>
                    <a:pt x="280" y="111"/>
                    <a:pt x="280" y="112"/>
                    <a:pt x="280" y="112"/>
                  </a:cubicBezTo>
                  <a:cubicBezTo>
                    <a:pt x="280" y="112"/>
                    <a:pt x="280" y="112"/>
                    <a:pt x="280" y="112"/>
                  </a:cubicBezTo>
                  <a:cubicBezTo>
                    <a:pt x="280" y="112"/>
                    <a:pt x="280" y="112"/>
                    <a:pt x="280" y="113"/>
                  </a:cubicBezTo>
                  <a:cubicBezTo>
                    <a:pt x="280" y="113"/>
                    <a:pt x="280" y="113"/>
                    <a:pt x="280" y="113"/>
                  </a:cubicBezTo>
                  <a:cubicBezTo>
                    <a:pt x="280" y="113"/>
                    <a:pt x="280" y="113"/>
                    <a:pt x="280" y="113"/>
                  </a:cubicBezTo>
                  <a:cubicBezTo>
                    <a:pt x="280" y="113"/>
                    <a:pt x="280" y="113"/>
                    <a:pt x="280" y="113"/>
                  </a:cubicBezTo>
                  <a:cubicBezTo>
                    <a:pt x="280" y="114"/>
                    <a:pt x="280" y="114"/>
                    <a:pt x="280" y="114"/>
                  </a:cubicBezTo>
                  <a:cubicBezTo>
                    <a:pt x="280" y="114"/>
                    <a:pt x="280" y="114"/>
                    <a:pt x="280" y="114"/>
                  </a:cubicBezTo>
                  <a:cubicBezTo>
                    <a:pt x="280" y="114"/>
                    <a:pt x="280" y="115"/>
                    <a:pt x="280" y="115"/>
                  </a:cubicBezTo>
                  <a:cubicBezTo>
                    <a:pt x="280" y="115"/>
                    <a:pt x="280" y="116"/>
                    <a:pt x="280" y="116"/>
                  </a:cubicBezTo>
                  <a:cubicBezTo>
                    <a:pt x="280" y="116"/>
                    <a:pt x="280" y="116"/>
                    <a:pt x="280" y="116"/>
                  </a:cubicBezTo>
                  <a:cubicBezTo>
                    <a:pt x="280" y="117"/>
                    <a:pt x="280" y="118"/>
                    <a:pt x="280" y="119"/>
                  </a:cubicBezTo>
                  <a:cubicBezTo>
                    <a:pt x="280" y="119"/>
                    <a:pt x="280" y="119"/>
                    <a:pt x="280" y="119"/>
                  </a:cubicBezTo>
                  <a:cubicBezTo>
                    <a:pt x="280" y="120"/>
                    <a:pt x="279" y="120"/>
                    <a:pt x="279" y="121"/>
                  </a:cubicBezTo>
                  <a:cubicBezTo>
                    <a:pt x="280" y="121"/>
                    <a:pt x="280" y="121"/>
                    <a:pt x="280" y="121"/>
                  </a:cubicBezTo>
                  <a:cubicBezTo>
                    <a:pt x="279" y="122"/>
                    <a:pt x="279" y="122"/>
                    <a:pt x="279" y="122"/>
                  </a:cubicBezTo>
                  <a:cubicBezTo>
                    <a:pt x="279" y="122"/>
                    <a:pt x="279" y="122"/>
                    <a:pt x="279" y="122"/>
                  </a:cubicBezTo>
                  <a:cubicBezTo>
                    <a:pt x="279" y="122"/>
                    <a:pt x="279" y="122"/>
                    <a:pt x="279" y="122"/>
                  </a:cubicBezTo>
                  <a:cubicBezTo>
                    <a:pt x="279" y="123"/>
                    <a:pt x="279" y="123"/>
                    <a:pt x="279" y="123"/>
                  </a:cubicBezTo>
                  <a:cubicBezTo>
                    <a:pt x="279" y="123"/>
                    <a:pt x="279" y="123"/>
                    <a:pt x="279" y="123"/>
                  </a:cubicBezTo>
                  <a:cubicBezTo>
                    <a:pt x="277" y="124"/>
                    <a:pt x="276" y="126"/>
                    <a:pt x="276" y="127"/>
                  </a:cubicBezTo>
                  <a:cubicBezTo>
                    <a:pt x="276" y="128"/>
                    <a:pt x="275" y="127"/>
                    <a:pt x="275" y="127"/>
                  </a:cubicBezTo>
                  <a:cubicBezTo>
                    <a:pt x="275" y="129"/>
                    <a:pt x="273" y="129"/>
                    <a:pt x="272" y="130"/>
                  </a:cubicBezTo>
                  <a:cubicBezTo>
                    <a:pt x="272" y="131"/>
                    <a:pt x="272" y="132"/>
                    <a:pt x="272" y="132"/>
                  </a:cubicBezTo>
                  <a:close/>
                  <a:moveTo>
                    <a:pt x="236" y="113"/>
                  </a:moveTo>
                  <a:cubicBezTo>
                    <a:pt x="235" y="113"/>
                    <a:pt x="235" y="113"/>
                    <a:pt x="235" y="113"/>
                  </a:cubicBezTo>
                  <a:cubicBezTo>
                    <a:pt x="235" y="113"/>
                    <a:pt x="235" y="113"/>
                    <a:pt x="236" y="113"/>
                  </a:cubicBezTo>
                  <a:close/>
                  <a:moveTo>
                    <a:pt x="239" y="107"/>
                  </a:moveTo>
                  <a:cubicBezTo>
                    <a:pt x="239" y="107"/>
                    <a:pt x="239" y="107"/>
                    <a:pt x="239" y="107"/>
                  </a:cubicBezTo>
                  <a:cubicBezTo>
                    <a:pt x="239" y="107"/>
                    <a:pt x="239" y="107"/>
                    <a:pt x="239" y="107"/>
                  </a:cubicBezTo>
                  <a:cubicBezTo>
                    <a:pt x="239" y="107"/>
                    <a:pt x="239" y="107"/>
                    <a:pt x="239" y="107"/>
                  </a:cubicBezTo>
                  <a:close/>
                  <a:moveTo>
                    <a:pt x="239" y="106"/>
                  </a:moveTo>
                  <a:cubicBezTo>
                    <a:pt x="239" y="106"/>
                    <a:pt x="239" y="105"/>
                    <a:pt x="239" y="105"/>
                  </a:cubicBezTo>
                  <a:lnTo>
                    <a:pt x="239" y="106"/>
                  </a:lnTo>
                  <a:close/>
                  <a:moveTo>
                    <a:pt x="241" y="104"/>
                  </a:moveTo>
                  <a:cubicBezTo>
                    <a:pt x="241" y="104"/>
                    <a:pt x="241" y="104"/>
                    <a:pt x="241" y="104"/>
                  </a:cubicBezTo>
                  <a:cubicBezTo>
                    <a:pt x="241" y="104"/>
                    <a:pt x="241" y="104"/>
                    <a:pt x="241" y="104"/>
                  </a:cubicBezTo>
                  <a:close/>
                  <a:moveTo>
                    <a:pt x="241" y="103"/>
                  </a:moveTo>
                  <a:cubicBezTo>
                    <a:pt x="240" y="103"/>
                    <a:pt x="240" y="104"/>
                    <a:pt x="240" y="104"/>
                  </a:cubicBezTo>
                  <a:cubicBezTo>
                    <a:pt x="240" y="104"/>
                    <a:pt x="240" y="103"/>
                    <a:pt x="241" y="103"/>
                  </a:cubicBezTo>
                  <a:close/>
                  <a:moveTo>
                    <a:pt x="242" y="100"/>
                  </a:moveTo>
                  <a:cubicBezTo>
                    <a:pt x="242" y="100"/>
                    <a:pt x="242" y="101"/>
                    <a:pt x="242" y="101"/>
                  </a:cubicBezTo>
                  <a:cubicBezTo>
                    <a:pt x="242" y="101"/>
                    <a:pt x="242" y="100"/>
                    <a:pt x="242" y="100"/>
                  </a:cubicBezTo>
                  <a:close/>
                  <a:moveTo>
                    <a:pt x="243" y="99"/>
                  </a:moveTo>
                  <a:cubicBezTo>
                    <a:pt x="243" y="99"/>
                    <a:pt x="243" y="99"/>
                    <a:pt x="243" y="99"/>
                  </a:cubicBezTo>
                  <a:cubicBezTo>
                    <a:pt x="243" y="99"/>
                    <a:pt x="243" y="99"/>
                    <a:pt x="243" y="99"/>
                  </a:cubicBezTo>
                  <a:close/>
                  <a:moveTo>
                    <a:pt x="265" y="86"/>
                  </a:moveTo>
                  <a:cubicBezTo>
                    <a:pt x="265" y="86"/>
                    <a:pt x="265" y="86"/>
                    <a:pt x="265" y="86"/>
                  </a:cubicBezTo>
                  <a:cubicBezTo>
                    <a:pt x="265" y="86"/>
                    <a:pt x="265" y="86"/>
                    <a:pt x="265" y="86"/>
                  </a:cubicBezTo>
                  <a:close/>
                  <a:moveTo>
                    <a:pt x="274" y="94"/>
                  </a:moveTo>
                  <a:cubicBezTo>
                    <a:pt x="274" y="94"/>
                    <a:pt x="275" y="94"/>
                    <a:pt x="274" y="94"/>
                  </a:cubicBezTo>
                  <a:cubicBezTo>
                    <a:pt x="274" y="94"/>
                    <a:pt x="274" y="94"/>
                    <a:pt x="274" y="94"/>
                  </a:cubicBezTo>
                  <a:close/>
                  <a:moveTo>
                    <a:pt x="278" y="100"/>
                  </a:moveTo>
                  <a:cubicBezTo>
                    <a:pt x="278" y="100"/>
                    <a:pt x="278" y="100"/>
                    <a:pt x="278" y="100"/>
                  </a:cubicBezTo>
                  <a:cubicBezTo>
                    <a:pt x="278" y="100"/>
                    <a:pt x="278" y="100"/>
                    <a:pt x="278" y="100"/>
                  </a:cubicBezTo>
                  <a:close/>
                  <a:moveTo>
                    <a:pt x="112" y="122"/>
                  </a:moveTo>
                  <a:cubicBezTo>
                    <a:pt x="112" y="122"/>
                    <a:pt x="112" y="123"/>
                    <a:pt x="112" y="122"/>
                  </a:cubicBezTo>
                  <a:cubicBezTo>
                    <a:pt x="112" y="122"/>
                    <a:pt x="112" y="122"/>
                    <a:pt x="112" y="122"/>
                  </a:cubicBezTo>
                  <a:close/>
                  <a:moveTo>
                    <a:pt x="84" y="147"/>
                  </a:moveTo>
                  <a:cubicBezTo>
                    <a:pt x="82" y="146"/>
                    <a:pt x="80" y="145"/>
                    <a:pt x="79" y="144"/>
                  </a:cubicBezTo>
                  <a:cubicBezTo>
                    <a:pt x="78" y="143"/>
                    <a:pt x="77" y="143"/>
                    <a:pt x="77" y="142"/>
                  </a:cubicBezTo>
                  <a:cubicBezTo>
                    <a:pt x="75" y="141"/>
                    <a:pt x="74" y="138"/>
                    <a:pt x="73" y="136"/>
                  </a:cubicBezTo>
                  <a:cubicBezTo>
                    <a:pt x="73" y="136"/>
                    <a:pt x="73" y="136"/>
                    <a:pt x="73" y="136"/>
                  </a:cubicBezTo>
                  <a:cubicBezTo>
                    <a:pt x="73" y="135"/>
                    <a:pt x="73" y="135"/>
                    <a:pt x="73" y="135"/>
                  </a:cubicBezTo>
                  <a:cubicBezTo>
                    <a:pt x="72" y="135"/>
                    <a:pt x="72" y="135"/>
                    <a:pt x="72" y="135"/>
                  </a:cubicBezTo>
                  <a:cubicBezTo>
                    <a:pt x="72" y="135"/>
                    <a:pt x="73" y="135"/>
                    <a:pt x="73" y="135"/>
                  </a:cubicBezTo>
                  <a:cubicBezTo>
                    <a:pt x="72" y="134"/>
                    <a:pt x="72" y="133"/>
                    <a:pt x="71" y="132"/>
                  </a:cubicBezTo>
                  <a:cubicBezTo>
                    <a:pt x="71" y="132"/>
                    <a:pt x="71" y="132"/>
                    <a:pt x="71" y="132"/>
                  </a:cubicBezTo>
                  <a:cubicBezTo>
                    <a:pt x="71" y="132"/>
                    <a:pt x="71" y="132"/>
                    <a:pt x="71" y="132"/>
                  </a:cubicBezTo>
                  <a:cubicBezTo>
                    <a:pt x="71" y="131"/>
                    <a:pt x="71" y="131"/>
                    <a:pt x="71" y="130"/>
                  </a:cubicBezTo>
                  <a:cubicBezTo>
                    <a:pt x="71" y="127"/>
                    <a:pt x="70" y="125"/>
                    <a:pt x="70" y="122"/>
                  </a:cubicBezTo>
                  <a:cubicBezTo>
                    <a:pt x="70" y="119"/>
                    <a:pt x="70" y="116"/>
                    <a:pt x="71" y="113"/>
                  </a:cubicBezTo>
                  <a:cubicBezTo>
                    <a:pt x="71" y="112"/>
                    <a:pt x="71" y="112"/>
                    <a:pt x="71" y="111"/>
                  </a:cubicBezTo>
                  <a:cubicBezTo>
                    <a:pt x="71" y="111"/>
                    <a:pt x="71" y="111"/>
                    <a:pt x="71" y="111"/>
                  </a:cubicBezTo>
                  <a:cubicBezTo>
                    <a:pt x="71" y="111"/>
                    <a:pt x="71" y="111"/>
                    <a:pt x="72" y="110"/>
                  </a:cubicBezTo>
                  <a:cubicBezTo>
                    <a:pt x="72" y="110"/>
                    <a:pt x="72" y="110"/>
                    <a:pt x="72" y="110"/>
                  </a:cubicBezTo>
                  <a:cubicBezTo>
                    <a:pt x="71" y="110"/>
                    <a:pt x="72" y="110"/>
                    <a:pt x="72" y="110"/>
                  </a:cubicBezTo>
                  <a:cubicBezTo>
                    <a:pt x="72" y="110"/>
                    <a:pt x="72" y="110"/>
                    <a:pt x="72" y="110"/>
                  </a:cubicBezTo>
                  <a:cubicBezTo>
                    <a:pt x="72" y="109"/>
                    <a:pt x="72" y="110"/>
                    <a:pt x="73" y="109"/>
                  </a:cubicBezTo>
                  <a:cubicBezTo>
                    <a:pt x="74" y="108"/>
                    <a:pt x="74" y="107"/>
                    <a:pt x="75" y="106"/>
                  </a:cubicBezTo>
                  <a:cubicBezTo>
                    <a:pt x="75" y="106"/>
                    <a:pt x="75" y="106"/>
                    <a:pt x="75" y="106"/>
                  </a:cubicBezTo>
                  <a:cubicBezTo>
                    <a:pt x="75" y="106"/>
                    <a:pt x="75" y="105"/>
                    <a:pt x="75" y="105"/>
                  </a:cubicBezTo>
                  <a:cubicBezTo>
                    <a:pt x="76" y="105"/>
                    <a:pt x="76" y="106"/>
                    <a:pt x="75" y="106"/>
                  </a:cubicBezTo>
                  <a:cubicBezTo>
                    <a:pt x="76" y="105"/>
                    <a:pt x="76" y="105"/>
                    <a:pt x="77" y="105"/>
                  </a:cubicBezTo>
                  <a:cubicBezTo>
                    <a:pt x="77" y="105"/>
                    <a:pt x="77" y="105"/>
                    <a:pt x="77" y="105"/>
                  </a:cubicBezTo>
                  <a:cubicBezTo>
                    <a:pt x="77" y="104"/>
                    <a:pt x="78" y="104"/>
                    <a:pt x="78" y="104"/>
                  </a:cubicBezTo>
                  <a:cubicBezTo>
                    <a:pt x="78" y="104"/>
                    <a:pt x="78" y="104"/>
                    <a:pt x="78" y="104"/>
                  </a:cubicBezTo>
                  <a:cubicBezTo>
                    <a:pt x="78" y="103"/>
                    <a:pt x="79" y="104"/>
                    <a:pt x="79" y="103"/>
                  </a:cubicBezTo>
                  <a:cubicBezTo>
                    <a:pt x="80" y="103"/>
                    <a:pt x="80" y="103"/>
                    <a:pt x="80" y="103"/>
                  </a:cubicBezTo>
                  <a:cubicBezTo>
                    <a:pt x="81" y="103"/>
                    <a:pt x="82" y="102"/>
                    <a:pt x="84" y="102"/>
                  </a:cubicBezTo>
                  <a:cubicBezTo>
                    <a:pt x="84" y="102"/>
                    <a:pt x="85" y="102"/>
                    <a:pt x="86" y="102"/>
                  </a:cubicBezTo>
                  <a:cubicBezTo>
                    <a:pt x="86" y="102"/>
                    <a:pt x="86" y="102"/>
                    <a:pt x="86" y="101"/>
                  </a:cubicBezTo>
                  <a:cubicBezTo>
                    <a:pt x="87" y="101"/>
                    <a:pt x="86" y="102"/>
                    <a:pt x="86" y="102"/>
                  </a:cubicBezTo>
                  <a:cubicBezTo>
                    <a:pt x="87" y="101"/>
                    <a:pt x="87" y="102"/>
                    <a:pt x="88" y="102"/>
                  </a:cubicBezTo>
                  <a:cubicBezTo>
                    <a:pt x="88" y="102"/>
                    <a:pt x="88" y="102"/>
                    <a:pt x="88" y="102"/>
                  </a:cubicBezTo>
                  <a:cubicBezTo>
                    <a:pt x="89" y="102"/>
                    <a:pt x="90" y="102"/>
                    <a:pt x="90" y="102"/>
                  </a:cubicBezTo>
                  <a:cubicBezTo>
                    <a:pt x="90" y="102"/>
                    <a:pt x="91" y="102"/>
                    <a:pt x="91" y="102"/>
                  </a:cubicBezTo>
                  <a:cubicBezTo>
                    <a:pt x="91" y="102"/>
                    <a:pt x="91" y="102"/>
                    <a:pt x="91" y="102"/>
                  </a:cubicBezTo>
                  <a:cubicBezTo>
                    <a:pt x="91" y="102"/>
                    <a:pt x="91" y="102"/>
                    <a:pt x="91" y="102"/>
                  </a:cubicBezTo>
                  <a:cubicBezTo>
                    <a:pt x="91" y="102"/>
                    <a:pt x="92" y="102"/>
                    <a:pt x="92" y="103"/>
                  </a:cubicBezTo>
                  <a:cubicBezTo>
                    <a:pt x="92" y="103"/>
                    <a:pt x="93" y="102"/>
                    <a:pt x="93" y="103"/>
                  </a:cubicBezTo>
                  <a:cubicBezTo>
                    <a:pt x="93" y="103"/>
                    <a:pt x="93" y="103"/>
                    <a:pt x="94" y="103"/>
                  </a:cubicBezTo>
                  <a:cubicBezTo>
                    <a:pt x="94" y="103"/>
                    <a:pt x="94" y="103"/>
                    <a:pt x="94" y="103"/>
                  </a:cubicBezTo>
                  <a:cubicBezTo>
                    <a:pt x="94" y="103"/>
                    <a:pt x="94" y="103"/>
                    <a:pt x="94" y="103"/>
                  </a:cubicBezTo>
                  <a:cubicBezTo>
                    <a:pt x="95" y="104"/>
                    <a:pt x="96" y="105"/>
                    <a:pt x="97" y="105"/>
                  </a:cubicBezTo>
                  <a:cubicBezTo>
                    <a:pt x="97" y="105"/>
                    <a:pt x="97" y="105"/>
                    <a:pt x="97" y="105"/>
                  </a:cubicBezTo>
                  <a:cubicBezTo>
                    <a:pt x="99" y="106"/>
                    <a:pt x="99" y="107"/>
                    <a:pt x="101" y="107"/>
                  </a:cubicBezTo>
                  <a:cubicBezTo>
                    <a:pt x="101" y="107"/>
                    <a:pt x="101" y="108"/>
                    <a:pt x="101" y="108"/>
                  </a:cubicBezTo>
                  <a:cubicBezTo>
                    <a:pt x="102" y="108"/>
                    <a:pt x="102" y="108"/>
                    <a:pt x="102" y="108"/>
                  </a:cubicBezTo>
                  <a:cubicBezTo>
                    <a:pt x="102" y="108"/>
                    <a:pt x="102" y="109"/>
                    <a:pt x="102" y="109"/>
                  </a:cubicBezTo>
                  <a:cubicBezTo>
                    <a:pt x="103" y="109"/>
                    <a:pt x="103" y="110"/>
                    <a:pt x="103" y="110"/>
                  </a:cubicBezTo>
                  <a:cubicBezTo>
                    <a:pt x="103" y="110"/>
                    <a:pt x="103" y="110"/>
                    <a:pt x="103" y="110"/>
                  </a:cubicBezTo>
                  <a:cubicBezTo>
                    <a:pt x="104" y="110"/>
                    <a:pt x="104" y="111"/>
                    <a:pt x="104" y="111"/>
                  </a:cubicBezTo>
                  <a:cubicBezTo>
                    <a:pt x="105" y="111"/>
                    <a:pt x="105" y="111"/>
                    <a:pt x="105" y="111"/>
                  </a:cubicBezTo>
                  <a:cubicBezTo>
                    <a:pt x="105" y="111"/>
                    <a:pt x="105" y="111"/>
                    <a:pt x="105" y="111"/>
                  </a:cubicBezTo>
                  <a:cubicBezTo>
                    <a:pt x="105" y="111"/>
                    <a:pt x="105" y="111"/>
                    <a:pt x="105" y="111"/>
                  </a:cubicBezTo>
                  <a:cubicBezTo>
                    <a:pt x="105" y="112"/>
                    <a:pt x="106" y="113"/>
                    <a:pt x="107" y="114"/>
                  </a:cubicBezTo>
                  <a:cubicBezTo>
                    <a:pt x="107" y="114"/>
                    <a:pt x="108" y="115"/>
                    <a:pt x="108" y="115"/>
                  </a:cubicBezTo>
                  <a:cubicBezTo>
                    <a:pt x="108" y="115"/>
                    <a:pt x="108" y="116"/>
                    <a:pt x="109" y="116"/>
                  </a:cubicBezTo>
                  <a:cubicBezTo>
                    <a:pt x="109" y="116"/>
                    <a:pt x="109" y="116"/>
                    <a:pt x="109" y="116"/>
                  </a:cubicBezTo>
                  <a:cubicBezTo>
                    <a:pt x="109" y="117"/>
                    <a:pt x="109" y="117"/>
                    <a:pt x="110" y="118"/>
                  </a:cubicBezTo>
                  <a:cubicBezTo>
                    <a:pt x="110" y="118"/>
                    <a:pt x="110" y="118"/>
                    <a:pt x="110" y="118"/>
                  </a:cubicBezTo>
                  <a:cubicBezTo>
                    <a:pt x="110" y="118"/>
                    <a:pt x="110" y="118"/>
                    <a:pt x="110" y="118"/>
                  </a:cubicBezTo>
                  <a:cubicBezTo>
                    <a:pt x="110" y="119"/>
                    <a:pt x="111" y="118"/>
                    <a:pt x="111" y="118"/>
                  </a:cubicBezTo>
                  <a:cubicBezTo>
                    <a:pt x="111" y="119"/>
                    <a:pt x="111" y="119"/>
                    <a:pt x="111" y="119"/>
                  </a:cubicBezTo>
                  <a:cubicBezTo>
                    <a:pt x="111" y="119"/>
                    <a:pt x="111" y="119"/>
                    <a:pt x="110" y="119"/>
                  </a:cubicBezTo>
                  <a:cubicBezTo>
                    <a:pt x="110" y="119"/>
                    <a:pt x="111" y="119"/>
                    <a:pt x="111" y="120"/>
                  </a:cubicBezTo>
                  <a:cubicBezTo>
                    <a:pt x="111" y="120"/>
                    <a:pt x="111" y="120"/>
                    <a:pt x="111" y="120"/>
                  </a:cubicBezTo>
                  <a:cubicBezTo>
                    <a:pt x="111" y="120"/>
                    <a:pt x="111" y="120"/>
                    <a:pt x="111" y="120"/>
                  </a:cubicBezTo>
                  <a:cubicBezTo>
                    <a:pt x="111" y="120"/>
                    <a:pt x="111" y="121"/>
                    <a:pt x="112" y="121"/>
                  </a:cubicBezTo>
                  <a:cubicBezTo>
                    <a:pt x="111" y="121"/>
                    <a:pt x="112" y="121"/>
                    <a:pt x="111" y="120"/>
                  </a:cubicBezTo>
                  <a:cubicBezTo>
                    <a:pt x="112" y="120"/>
                    <a:pt x="112" y="121"/>
                    <a:pt x="112" y="120"/>
                  </a:cubicBezTo>
                  <a:cubicBezTo>
                    <a:pt x="112" y="120"/>
                    <a:pt x="112" y="120"/>
                    <a:pt x="112" y="120"/>
                  </a:cubicBezTo>
                  <a:cubicBezTo>
                    <a:pt x="112" y="120"/>
                    <a:pt x="112" y="121"/>
                    <a:pt x="112" y="121"/>
                  </a:cubicBezTo>
                  <a:cubicBezTo>
                    <a:pt x="112" y="121"/>
                    <a:pt x="112" y="121"/>
                    <a:pt x="112" y="121"/>
                  </a:cubicBezTo>
                  <a:cubicBezTo>
                    <a:pt x="113" y="121"/>
                    <a:pt x="113" y="121"/>
                    <a:pt x="113" y="121"/>
                  </a:cubicBezTo>
                  <a:cubicBezTo>
                    <a:pt x="112" y="121"/>
                    <a:pt x="112" y="121"/>
                    <a:pt x="113" y="121"/>
                  </a:cubicBezTo>
                  <a:cubicBezTo>
                    <a:pt x="112" y="121"/>
                    <a:pt x="112" y="121"/>
                    <a:pt x="112" y="121"/>
                  </a:cubicBezTo>
                  <a:cubicBezTo>
                    <a:pt x="113" y="121"/>
                    <a:pt x="113" y="121"/>
                    <a:pt x="113" y="121"/>
                  </a:cubicBezTo>
                  <a:cubicBezTo>
                    <a:pt x="112" y="120"/>
                    <a:pt x="112" y="120"/>
                    <a:pt x="112" y="119"/>
                  </a:cubicBezTo>
                  <a:cubicBezTo>
                    <a:pt x="112" y="120"/>
                    <a:pt x="112" y="120"/>
                    <a:pt x="112" y="120"/>
                  </a:cubicBezTo>
                  <a:cubicBezTo>
                    <a:pt x="112" y="120"/>
                    <a:pt x="111" y="119"/>
                    <a:pt x="111" y="119"/>
                  </a:cubicBezTo>
                  <a:cubicBezTo>
                    <a:pt x="112" y="119"/>
                    <a:pt x="112" y="119"/>
                    <a:pt x="112" y="119"/>
                  </a:cubicBezTo>
                  <a:cubicBezTo>
                    <a:pt x="112" y="119"/>
                    <a:pt x="112" y="119"/>
                    <a:pt x="112" y="119"/>
                  </a:cubicBezTo>
                  <a:cubicBezTo>
                    <a:pt x="112" y="119"/>
                    <a:pt x="112" y="119"/>
                    <a:pt x="112" y="119"/>
                  </a:cubicBezTo>
                  <a:cubicBezTo>
                    <a:pt x="111" y="119"/>
                    <a:pt x="111" y="118"/>
                    <a:pt x="111" y="118"/>
                  </a:cubicBezTo>
                  <a:cubicBezTo>
                    <a:pt x="111" y="118"/>
                    <a:pt x="111" y="118"/>
                    <a:pt x="111" y="118"/>
                  </a:cubicBezTo>
                  <a:cubicBezTo>
                    <a:pt x="111" y="118"/>
                    <a:pt x="111" y="118"/>
                    <a:pt x="111" y="118"/>
                  </a:cubicBezTo>
                  <a:cubicBezTo>
                    <a:pt x="111" y="118"/>
                    <a:pt x="111" y="118"/>
                    <a:pt x="111" y="117"/>
                  </a:cubicBezTo>
                  <a:cubicBezTo>
                    <a:pt x="111" y="117"/>
                    <a:pt x="111" y="117"/>
                    <a:pt x="111" y="116"/>
                  </a:cubicBezTo>
                  <a:cubicBezTo>
                    <a:pt x="110" y="116"/>
                    <a:pt x="110" y="115"/>
                    <a:pt x="110" y="115"/>
                  </a:cubicBezTo>
                  <a:cubicBezTo>
                    <a:pt x="109" y="115"/>
                    <a:pt x="110" y="115"/>
                    <a:pt x="110" y="115"/>
                  </a:cubicBezTo>
                  <a:cubicBezTo>
                    <a:pt x="110" y="115"/>
                    <a:pt x="110" y="114"/>
                    <a:pt x="111" y="114"/>
                  </a:cubicBezTo>
                  <a:cubicBezTo>
                    <a:pt x="110" y="115"/>
                    <a:pt x="111" y="114"/>
                    <a:pt x="110" y="114"/>
                  </a:cubicBezTo>
                  <a:cubicBezTo>
                    <a:pt x="110" y="114"/>
                    <a:pt x="111" y="114"/>
                    <a:pt x="110" y="114"/>
                  </a:cubicBezTo>
                  <a:cubicBezTo>
                    <a:pt x="110" y="114"/>
                    <a:pt x="110" y="114"/>
                    <a:pt x="110" y="114"/>
                  </a:cubicBezTo>
                  <a:cubicBezTo>
                    <a:pt x="110" y="115"/>
                    <a:pt x="110" y="114"/>
                    <a:pt x="109" y="114"/>
                  </a:cubicBezTo>
                  <a:cubicBezTo>
                    <a:pt x="109" y="114"/>
                    <a:pt x="109" y="114"/>
                    <a:pt x="109" y="113"/>
                  </a:cubicBezTo>
                  <a:cubicBezTo>
                    <a:pt x="109" y="113"/>
                    <a:pt x="109" y="113"/>
                    <a:pt x="109" y="113"/>
                  </a:cubicBezTo>
                  <a:cubicBezTo>
                    <a:pt x="109" y="113"/>
                    <a:pt x="108" y="113"/>
                    <a:pt x="108" y="112"/>
                  </a:cubicBezTo>
                  <a:cubicBezTo>
                    <a:pt x="108" y="112"/>
                    <a:pt x="108" y="113"/>
                    <a:pt x="108" y="113"/>
                  </a:cubicBezTo>
                  <a:cubicBezTo>
                    <a:pt x="108" y="113"/>
                    <a:pt x="107" y="113"/>
                    <a:pt x="107" y="113"/>
                  </a:cubicBezTo>
                  <a:cubicBezTo>
                    <a:pt x="108" y="112"/>
                    <a:pt x="108" y="112"/>
                    <a:pt x="108" y="112"/>
                  </a:cubicBezTo>
                  <a:cubicBezTo>
                    <a:pt x="108" y="112"/>
                    <a:pt x="108" y="112"/>
                    <a:pt x="108" y="112"/>
                  </a:cubicBezTo>
                  <a:cubicBezTo>
                    <a:pt x="109" y="112"/>
                    <a:pt x="109" y="112"/>
                    <a:pt x="109" y="113"/>
                  </a:cubicBezTo>
                  <a:cubicBezTo>
                    <a:pt x="110" y="113"/>
                    <a:pt x="109" y="112"/>
                    <a:pt x="109" y="112"/>
                  </a:cubicBezTo>
                  <a:cubicBezTo>
                    <a:pt x="109" y="112"/>
                    <a:pt x="109" y="112"/>
                    <a:pt x="109" y="112"/>
                  </a:cubicBezTo>
                  <a:cubicBezTo>
                    <a:pt x="108" y="112"/>
                    <a:pt x="108" y="112"/>
                    <a:pt x="108" y="112"/>
                  </a:cubicBezTo>
                  <a:cubicBezTo>
                    <a:pt x="108" y="112"/>
                    <a:pt x="108" y="111"/>
                    <a:pt x="108" y="111"/>
                  </a:cubicBezTo>
                  <a:cubicBezTo>
                    <a:pt x="108" y="111"/>
                    <a:pt x="108" y="111"/>
                    <a:pt x="108" y="111"/>
                  </a:cubicBezTo>
                  <a:cubicBezTo>
                    <a:pt x="108" y="111"/>
                    <a:pt x="108" y="111"/>
                    <a:pt x="108" y="111"/>
                  </a:cubicBezTo>
                  <a:cubicBezTo>
                    <a:pt x="108" y="110"/>
                    <a:pt x="108" y="111"/>
                    <a:pt x="108" y="111"/>
                  </a:cubicBezTo>
                  <a:cubicBezTo>
                    <a:pt x="109" y="110"/>
                    <a:pt x="109" y="110"/>
                    <a:pt x="109" y="110"/>
                  </a:cubicBezTo>
                  <a:cubicBezTo>
                    <a:pt x="108" y="110"/>
                    <a:pt x="108" y="111"/>
                    <a:pt x="108" y="110"/>
                  </a:cubicBezTo>
                  <a:cubicBezTo>
                    <a:pt x="108" y="110"/>
                    <a:pt x="108" y="110"/>
                    <a:pt x="108" y="110"/>
                  </a:cubicBezTo>
                  <a:cubicBezTo>
                    <a:pt x="108" y="110"/>
                    <a:pt x="108" y="110"/>
                    <a:pt x="108" y="110"/>
                  </a:cubicBezTo>
                  <a:cubicBezTo>
                    <a:pt x="108" y="110"/>
                    <a:pt x="108" y="110"/>
                    <a:pt x="108" y="111"/>
                  </a:cubicBezTo>
                  <a:cubicBezTo>
                    <a:pt x="107" y="111"/>
                    <a:pt x="108" y="110"/>
                    <a:pt x="107" y="110"/>
                  </a:cubicBezTo>
                  <a:cubicBezTo>
                    <a:pt x="107" y="110"/>
                    <a:pt x="107" y="110"/>
                    <a:pt x="107" y="110"/>
                  </a:cubicBezTo>
                  <a:cubicBezTo>
                    <a:pt x="107" y="111"/>
                    <a:pt x="107" y="110"/>
                    <a:pt x="107" y="110"/>
                  </a:cubicBezTo>
                  <a:cubicBezTo>
                    <a:pt x="106" y="110"/>
                    <a:pt x="107" y="110"/>
                    <a:pt x="107" y="110"/>
                  </a:cubicBezTo>
                  <a:cubicBezTo>
                    <a:pt x="107" y="110"/>
                    <a:pt x="107" y="110"/>
                    <a:pt x="107" y="110"/>
                  </a:cubicBezTo>
                  <a:cubicBezTo>
                    <a:pt x="107" y="110"/>
                    <a:pt x="107" y="109"/>
                    <a:pt x="108" y="110"/>
                  </a:cubicBezTo>
                  <a:cubicBezTo>
                    <a:pt x="108" y="109"/>
                    <a:pt x="107" y="110"/>
                    <a:pt x="107" y="109"/>
                  </a:cubicBezTo>
                  <a:cubicBezTo>
                    <a:pt x="107" y="109"/>
                    <a:pt x="107" y="109"/>
                    <a:pt x="107" y="110"/>
                  </a:cubicBezTo>
                  <a:cubicBezTo>
                    <a:pt x="106" y="110"/>
                    <a:pt x="107" y="109"/>
                    <a:pt x="107" y="109"/>
                  </a:cubicBezTo>
                  <a:cubicBezTo>
                    <a:pt x="106" y="109"/>
                    <a:pt x="105" y="109"/>
                    <a:pt x="105" y="109"/>
                  </a:cubicBezTo>
                  <a:cubicBezTo>
                    <a:pt x="105" y="109"/>
                    <a:pt x="105" y="109"/>
                    <a:pt x="105" y="109"/>
                  </a:cubicBezTo>
                  <a:cubicBezTo>
                    <a:pt x="105" y="109"/>
                    <a:pt x="105" y="109"/>
                    <a:pt x="105" y="109"/>
                  </a:cubicBezTo>
                  <a:cubicBezTo>
                    <a:pt x="105" y="108"/>
                    <a:pt x="105" y="108"/>
                    <a:pt x="105" y="108"/>
                  </a:cubicBezTo>
                  <a:cubicBezTo>
                    <a:pt x="106" y="108"/>
                    <a:pt x="106" y="108"/>
                    <a:pt x="106" y="108"/>
                  </a:cubicBezTo>
                  <a:cubicBezTo>
                    <a:pt x="106" y="108"/>
                    <a:pt x="106" y="108"/>
                    <a:pt x="106" y="107"/>
                  </a:cubicBezTo>
                  <a:cubicBezTo>
                    <a:pt x="105" y="107"/>
                    <a:pt x="106" y="108"/>
                    <a:pt x="105" y="108"/>
                  </a:cubicBezTo>
                  <a:cubicBezTo>
                    <a:pt x="106" y="108"/>
                    <a:pt x="106" y="107"/>
                    <a:pt x="105" y="107"/>
                  </a:cubicBezTo>
                  <a:cubicBezTo>
                    <a:pt x="106" y="107"/>
                    <a:pt x="105" y="108"/>
                    <a:pt x="105" y="107"/>
                  </a:cubicBezTo>
                  <a:cubicBezTo>
                    <a:pt x="105" y="107"/>
                    <a:pt x="105" y="107"/>
                    <a:pt x="105" y="107"/>
                  </a:cubicBezTo>
                  <a:cubicBezTo>
                    <a:pt x="105" y="107"/>
                    <a:pt x="105" y="107"/>
                    <a:pt x="105" y="107"/>
                  </a:cubicBezTo>
                  <a:cubicBezTo>
                    <a:pt x="105" y="107"/>
                    <a:pt x="105" y="107"/>
                    <a:pt x="105" y="107"/>
                  </a:cubicBezTo>
                  <a:cubicBezTo>
                    <a:pt x="104" y="107"/>
                    <a:pt x="104" y="107"/>
                    <a:pt x="104" y="107"/>
                  </a:cubicBezTo>
                  <a:cubicBezTo>
                    <a:pt x="104" y="107"/>
                    <a:pt x="104" y="107"/>
                    <a:pt x="104" y="107"/>
                  </a:cubicBezTo>
                  <a:cubicBezTo>
                    <a:pt x="104" y="107"/>
                    <a:pt x="104" y="107"/>
                    <a:pt x="104" y="107"/>
                  </a:cubicBezTo>
                  <a:cubicBezTo>
                    <a:pt x="104" y="106"/>
                    <a:pt x="105" y="106"/>
                    <a:pt x="104" y="106"/>
                  </a:cubicBezTo>
                  <a:cubicBezTo>
                    <a:pt x="104" y="106"/>
                    <a:pt x="104" y="106"/>
                    <a:pt x="104" y="106"/>
                  </a:cubicBezTo>
                  <a:cubicBezTo>
                    <a:pt x="104" y="106"/>
                    <a:pt x="104" y="106"/>
                    <a:pt x="104" y="106"/>
                  </a:cubicBezTo>
                  <a:cubicBezTo>
                    <a:pt x="104" y="106"/>
                    <a:pt x="104" y="106"/>
                    <a:pt x="104" y="106"/>
                  </a:cubicBezTo>
                  <a:cubicBezTo>
                    <a:pt x="104" y="106"/>
                    <a:pt x="104" y="106"/>
                    <a:pt x="104" y="106"/>
                  </a:cubicBezTo>
                  <a:cubicBezTo>
                    <a:pt x="104" y="106"/>
                    <a:pt x="103" y="106"/>
                    <a:pt x="103" y="105"/>
                  </a:cubicBezTo>
                  <a:cubicBezTo>
                    <a:pt x="103" y="106"/>
                    <a:pt x="104" y="105"/>
                    <a:pt x="104" y="106"/>
                  </a:cubicBezTo>
                  <a:cubicBezTo>
                    <a:pt x="104" y="106"/>
                    <a:pt x="103" y="106"/>
                    <a:pt x="103" y="106"/>
                  </a:cubicBezTo>
                  <a:cubicBezTo>
                    <a:pt x="104" y="105"/>
                    <a:pt x="103" y="105"/>
                    <a:pt x="103" y="105"/>
                  </a:cubicBezTo>
                  <a:cubicBezTo>
                    <a:pt x="103" y="105"/>
                    <a:pt x="103" y="105"/>
                    <a:pt x="103" y="105"/>
                  </a:cubicBezTo>
                  <a:cubicBezTo>
                    <a:pt x="102" y="105"/>
                    <a:pt x="102" y="105"/>
                    <a:pt x="102" y="105"/>
                  </a:cubicBezTo>
                  <a:cubicBezTo>
                    <a:pt x="103" y="105"/>
                    <a:pt x="102" y="105"/>
                    <a:pt x="102" y="105"/>
                  </a:cubicBezTo>
                  <a:cubicBezTo>
                    <a:pt x="102" y="105"/>
                    <a:pt x="102" y="104"/>
                    <a:pt x="102" y="104"/>
                  </a:cubicBezTo>
                  <a:cubicBezTo>
                    <a:pt x="102" y="105"/>
                    <a:pt x="102" y="104"/>
                    <a:pt x="102" y="105"/>
                  </a:cubicBezTo>
                  <a:cubicBezTo>
                    <a:pt x="101" y="104"/>
                    <a:pt x="102" y="104"/>
                    <a:pt x="102" y="104"/>
                  </a:cubicBezTo>
                  <a:cubicBezTo>
                    <a:pt x="102" y="104"/>
                    <a:pt x="102" y="103"/>
                    <a:pt x="101" y="104"/>
                  </a:cubicBezTo>
                  <a:cubicBezTo>
                    <a:pt x="102" y="104"/>
                    <a:pt x="101" y="104"/>
                    <a:pt x="101" y="104"/>
                  </a:cubicBezTo>
                  <a:cubicBezTo>
                    <a:pt x="101" y="104"/>
                    <a:pt x="101" y="104"/>
                    <a:pt x="101" y="104"/>
                  </a:cubicBezTo>
                  <a:cubicBezTo>
                    <a:pt x="101" y="104"/>
                    <a:pt x="101" y="104"/>
                    <a:pt x="101" y="104"/>
                  </a:cubicBezTo>
                  <a:cubicBezTo>
                    <a:pt x="101" y="104"/>
                    <a:pt x="100" y="104"/>
                    <a:pt x="100" y="104"/>
                  </a:cubicBezTo>
                  <a:cubicBezTo>
                    <a:pt x="100" y="103"/>
                    <a:pt x="101" y="104"/>
                    <a:pt x="101" y="104"/>
                  </a:cubicBezTo>
                  <a:cubicBezTo>
                    <a:pt x="100" y="103"/>
                    <a:pt x="100" y="104"/>
                    <a:pt x="100" y="104"/>
                  </a:cubicBezTo>
                  <a:cubicBezTo>
                    <a:pt x="100" y="104"/>
                    <a:pt x="99" y="104"/>
                    <a:pt x="99" y="104"/>
                  </a:cubicBezTo>
                  <a:cubicBezTo>
                    <a:pt x="99" y="104"/>
                    <a:pt x="99" y="104"/>
                    <a:pt x="99" y="104"/>
                  </a:cubicBezTo>
                  <a:cubicBezTo>
                    <a:pt x="99" y="104"/>
                    <a:pt x="99" y="104"/>
                    <a:pt x="99" y="104"/>
                  </a:cubicBezTo>
                  <a:cubicBezTo>
                    <a:pt x="99" y="103"/>
                    <a:pt x="100" y="103"/>
                    <a:pt x="100" y="103"/>
                  </a:cubicBezTo>
                  <a:cubicBezTo>
                    <a:pt x="100" y="103"/>
                    <a:pt x="100" y="103"/>
                    <a:pt x="100" y="103"/>
                  </a:cubicBezTo>
                  <a:cubicBezTo>
                    <a:pt x="100" y="103"/>
                    <a:pt x="100" y="103"/>
                    <a:pt x="100" y="103"/>
                  </a:cubicBezTo>
                  <a:cubicBezTo>
                    <a:pt x="100" y="103"/>
                    <a:pt x="100" y="102"/>
                    <a:pt x="99" y="102"/>
                  </a:cubicBezTo>
                  <a:cubicBezTo>
                    <a:pt x="99" y="103"/>
                    <a:pt x="100" y="102"/>
                    <a:pt x="100" y="103"/>
                  </a:cubicBezTo>
                  <a:cubicBezTo>
                    <a:pt x="99" y="102"/>
                    <a:pt x="99" y="103"/>
                    <a:pt x="99" y="102"/>
                  </a:cubicBezTo>
                  <a:cubicBezTo>
                    <a:pt x="99" y="102"/>
                    <a:pt x="99" y="102"/>
                    <a:pt x="99" y="102"/>
                  </a:cubicBezTo>
                  <a:cubicBezTo>
                    <a:pt x="99" y="102"/>
                    <a:pt x="99" y="102"/>
                    <a:pt x="99" y="102"/>
                  </a:cubicBezTo>
                  <a:cubicBezTo>
                    <a:pt x="99" y="102"/>
                    <a:pt x="99" y="102"/>
                    <a:pt x="99" y="102"/>
                  </a:cubicBezTo>
                  <a:cubicBezTo>
                    <a:pt x="98" y="101"/>
                    <a:pt x="97" y="101"/>
                    <a:pt x="96" y="101"/>
                  </a:cubicBezTo>
                  <a:cubicBezTo>
                    <a:pt x="96" y="100"/>
                    <a:pt x="95" y="100"/>
                    <a:pt x="95" y="100"/>
                  </a:cubicBezTo>
                  <a:cubicBezTo>
                    <a:pt x="95" y="100"/>
                    <a:pt x="95" y="100"/>
                    <a:pt x="95" y="100"/>
                  </a:cubicBezTo>
                  <a:cubicBezTo>
                    <a:pt x="95" y="100"/>
                    <a:pt x="95" y="100"/>
                    <a:pt x="95" y="100"/>
                  </a:cubicBezTo>
                  <a:cubicBezTo>
                    <a:pt x="95" y="99"/>
                    <a:pt x="94" y="100"/>
                    <a:pt x="94" y="100"/>
                  </a:cubicBezTo>
                  <a:cubicBezTo>
                    <a:pt x="94" y="100"/>
                    <a:pt x="94" y="100"/>
                    <a:pt x="94" y="99"/>
                  </a:cubicBezTo>
                  <a:cubicBezTo>
                    <a:pt x="94" y="99"/>
                    <a:pt x="93" y="100"/>
                    <a:pt x="93" y="100"/>
                  </a:cubicBezTo>
                  <a:cubicBezTo>
                    <a:pt x="93" y="99"/>
                    <a:pt x="93" y="99"/>
                    <a:pt x="93" y="99"/>
                  </a:cubicBezTo>
                  <a:cubicBezTo>
                    <a:pt x="93" y="99"/>
                    <a:pt x="93" y="99"/>
                    <a:pt x="93" y="99"/>
                  </a:cubicBezTo>
                  <a:cubicBezTo>
                    <a:pt x="93" y="99"/>
                    <a:pt x="93" y="99"/>
                    <a:pt x="93" y="99"/>
                  </a:cubicBezTo>
                  <a:cubicBezTo>
                    <a:pt x="93" y="99"/>
                    <a:pt x="92" y="99"/>
                    <a:pt x="93" y="99"/>
                  </a:cubicBezTo>
                  <a:cubicBezTo>
                    <a:pt x="92" y="99"/>
                    <a:pt x="92" y="99"/>
                    <a:pt x="91" y="99"/>
                  </a:cubicBezTo>
                  <a:cubicBezTo>
                    <a:pt x="91" y="99"/>
                    <a:pt x="91" y="99"/>
                    <a:pt x="91" y="99"/>
                  </a:cubicBezTo>
                  <a:cubicBezTo>
                    <a:pt x="91" y="100"/>
                    <a:pt x="91" y="99"/>
                    <a:pt x="91" y="99"/>
                  </a:cubicBezTo>
                  <a:cubicBezTo>
                    <a:pt x="91" y="99"/>
                    <a:pt x="91" y="99"/>
                    <a:pt x="91" y="99"/>
                  </a:cubicBezTo>
                  <a:cubicBezTo>
                    <a:pt x="91" y="98"/>
                    <a:pt x="90" y="98"/>
                    <a:pt x="89" y="98"/>
                  </a:cubicBezTo>
                  <a:cubicBezTo>
                    <a:pt x="89" y="98"/>
                    <a:pt x="89" y="98"/>
                    <a:pt x="89" y="98"/>
                  </a:cubicBezTo>
                  <a:cubicBezTo>
                    <a:pt x="88" y="98"/>
                    <a:pt x="88" y="98"/>
                    <a:pt x="87" y="98"/>
                  </a:cubicBezTo>
                  <a:cubicBezTo>
                    <a:pt x="87" y="98"/>
                    <a:pt x="87" y="99"/>
                    <a:pt x="87" y="99"/>
                  </a:cubicBezTo>
                  <a:cubicBezTo>
                    <a:pt x="86" y="99"/>
                    <a:pt x="86" y="98"/>
                    <a:pt x="86" y="98"/>
                  </a:cubicBezTo>
                  <a:cubicBezTo>
                    <a:pt x="86" y="98"/>
                    <a:pt x="86" y="98"/>
                    <a:pt x="86" y="98"/>
                  </a:cubicBezTo>
                  <a:cubicBezTo>
                    <a:pt x="86" y="98"/>
                    <a:pt x="86" y="98"/>
                    <a:pt x="86" y="98"/>
                  </a:cubicBezTo>
                  <a:cubicBezTo>
                    <a:pt x="85" y="98"/>
                    <a:pt x="85" y="99"/>
                    <a:pt x="85" y="98"/>
                  </a:cubicBezTo>
                  <a:cubicBezTo>
                    <a:pt x="85" y="98"/>
                    <a:pt x="85" y="98"/>
                    <a:pt x="85" y="98"/>
                  </a:cubicBezTo>
                  <a:cubicBezTo>
                    <a:pt x="85" y="98"/>
                    <a:pt x="85" y="98"/>
                    <a:pt x="84" y="98"/>
                  </a:cubicBezTo>
                  <a:cubicBezTo>
                    <a:pt x="84" y="99"/>
                    <a:pt x="84" y="98"/>
                    <a:pt x="84" y="99"/>
                  </a:cubicBezTo>
                  <a:cubicBezTo>
                    <a:pt x="84" y="99"/>
                    <a:pt x="84" y="99"/>
                    <a:pt x="84" y="99"/>
                  </a:cubicBezTo>
                  <a:cubicBezTo>
                    <a:pt x="84" y="99"/>
                    <a:pt x="84" y="99"/>
                    <a:pt x="84" y="99"/>
                  </a:cubicBezTo>
                  <a:cubicBezTo>
                    <a:pt x="83" y="99"/>
                    <a:pt x="83" y="99"/>
                    <a:pt x="83" y="99"/>
                  </a:cubicBezTo>
                  <a:cubicBezTo>
                    <a:pt x="84" y="99"/>
                    <a:pt x="84" y="99"/>
                    <a:pt x="84" y="98"/>
                  </a:cubicBezTo>
                  <a:cubicBezTo>
                    <a:pt x="83" y="98"/>
                    <a:pt x="84" y="99"/>
                    <a:pt x="83" y="99"/>
                  </a:cubicBezTo>
                  <a:cubicBezTo>
                    <a:pt x="83" y="99"/>
                    <a:pt x="83" y="99"/>
                    <a:pt x="83" y="99"/>
                  </a:cubicBezTo>
                  <a:cubicBezTo>
                    <a:pt x="83" y="99"/>
                    <a:pt x="83" y="99"/>
                    <a:pt x="83" y="99"/>
                  </a:cubicBezTo>
                  <a:cubicBezTo>
                    <a:pt x="83" y="98"/>
                    <a:pt x="83" y="99"/>
                    <a:pt x="83" y="98"/>
                  </a:cubicBezTo>
                  <a:cubicBezTo>
                    <a:pt x="83" y="98"/>
                    <a:pt x="83" y="99"/>
                    <a:pt x="83" y="99"/>
                  </a:cubicBezTo>
                  <a:cubicBezTo>
                    <a:pt x="83" y="99"/>
                    <a:pt x="82" y="99"/>
                    <a:pt x="82" y="99"/>
                  </a:cubicBezTo>
                  <a:cubicBezTo>
                    <a:pt x="82" y="99"/>
                    <a:pt x="82" y="99"/>
                    <a:pt x="82" y="99"/>
                  </a:cubicBezTo>
                  <a:cubicBezTo>
                    <a:pt x="82" y="99"/>
                    <a:pt x="82" y="99"/>
                    <a:pt x="82" y="99"/>
                  </a:cubicBezTo>
                  <a:cubicBezTo>
                    <a:pt x="82" y="99"/>
                    <a:pt x="82" y="99"/>
                    <a:pt x="82" y="99"/>
                  </a:cubicBezTo>
                  <a:cubicBezTo>
                    <a:pt x="82" y="99"/>
                    <a:pt x="82" y="99"/>
                    <a:pt x="82" y="99"/>
                  </a:cubicBezTo>
                  <a:cubicBezTo>
                    <a:pt x="82" y="99"/>
                    <a:pt x="82" y="99"/>
                    <a:pt x="82" y="100"/>
                  </a:cubicBezTo>
                  <a:cubicBezTo>
                    <a:pt x="81" y="99"/>
                    <a:pt x="81" y="99"/>
                    <a:pt x="81" y="99"/>
                  </a:cubicBezTo>
                  <a:cubicBezTo>
                    <a:pt x="81" y="99"/>
                    <a:pt x="81" y="100"/>
                    <a:pt x="81" y="100"/>
                  </a:cubicBezTo>
                  <a:cubicBezTo>
                    <a:pt x="81" y="99"/>
                    <a:pt x="81" y="99"/>
                    <a:pt x="81" y="99"/>
                  </a:cubicBezTo>
                  <a:cubicBezTo>
                    <a:pt x="80" y="99"/>
                    <a:pt x="80" y="99"/>
                    <a:pt x="80" y="99"/>
                  </a:cubicBezTo>
                  <a:cubicBezTo>
                    <a:pt x="80" y="99"/>
                    <a:pt x="80" y="99"/>
                    <a:pt x="80" y="99"/>
                  </a:cubicBezTo>
                  <a:cubicBezTo>
                    <a:pt x="79" y="99"/>
                    <a:pt x="80" y="100"/>
                    <a:pt x="79" y="100"/>
                  </a:cubicBezTo>
                  <a:cubicBezTo>
                    <a:pt x="79" y="100"/>
                    <a:pt x="79" y="100"/>
                    <a:pt x="79" y="100"/>
                  </a:cubicBezTo>
                  <a:cubicBezTo>
                    <a:pt x="79" y="100"/>
                    <a:pt x="79" y="100"/>
                    <a:pt x="79" y="100"/>
                  </a:cubicBezTo>
                  <a:cubicBezTo>
                    <a:pt x="79" y="100"/>
                    <a:pt x="79" y="100"/>
                    <a:pt x="79" y="100"/>
                  </a:cubicBezTo>
                  <a:cubicBezTo>
                    <a:pt x="79" y="100"/>
                    <a:pt x="79" y="100"/>
                    <a:pt x="79" y="100"/>
                  </a:cubicBezTo>
                  <a:cubicBezTo>
                    <a:pt x="78" y="100"/>
                    <a:pt x="77" y="101"/>
                    <a:pt x="77" y="101"/>
                  </a:cubicBezTo>
                  <a:cubicBezTo>
                    <a:pt x="77" y="101"/>
                    <a:pt x="76" y="101"/>
                    <a:pt x="76" y="101"/>
                  </a:cubicBezTo>
                  <a:cubicBezTo>
                    <a:pt x="76" y="101"/>
                    <a:pt x="76" y="101"/>
                    <a:pt x="76" y="101"/>
                  </a:cubicBezTo>
                  <a:cubicBezTo>
                    <a:pt x="76" y="102"/>
                    <a:pt x="76" y="102"/>
                    <a:pt x="76" y="102"/>
                  </a:cubicBezTo>
                  <a:cubicBezTo>
                    <a:pt x="76" y="102"/>
                    <a:pt x="76" y="103"/>
                    <a:pt x="75" y="102"/>
                  </a:cubicBezTo>
                  <a:cubicBezTo>
                    <a:pt x="75" y="102"/>
                    <a:pt x="75" y="102"/>
                    <a:pt x="75" y="102"/>
                  </a:cubicBezTo>
                  <a:cubicBezTo>
                    <a:pt x="75" y="102"/>
                    <a:pt x="75" y="103"/>
                    <a:pt x="74" y="102"/>
                  </a:cubicBezTo>
                  <a:cubicBezTo>
                    <a:pt x="74" y="103"/>
                    <a:pt x="75" y="103"/>
                    <a:pt x="74" y="103"/>
                  </a:cubicBezTo>
                  <a:cubicBezTo>
                    <a:pt x="74" y="103"/>
                    <a:pt x="74" y="103"/>
                    <a:pt x="74" y="103"/>
                  </a:cubicBezTo>
                  <a:cubicBezTo>
                    <a:pt x="74" y="103"/>
                    <a:pt x="74" y="103"/>
                    <a:pt x="73" y="104"/>
                  </a:cubicBezTo>
                  <a:cubicBezTo>
                    <a:pt x="73" y="103"/>
                    <a:pt x="73" y="103"/>
                    <a:pt x="73" y="103"/>
                  </a:cubicBezTo>
                  <a:cubicBezTo>
                    <a:pt x="73" y="103"/>
                    <a:pt x="73" y="104"/>
                    <a:pt x="73" y="104"/>
                  </a:cubicBezTo>
                  <a:cubicBezTo>
                    <a:pt x="73" y="104"/>
                    <a:pt x="72" y="105"/>
                    <a:pt x="72" y="105"/>
                  </a:cubicBezTo>
                  <a:cubicBezTo>
                    <a:pt x="72" y="105"/>
                    <a:pt x="71" y="105"/>
                    <a:pt x="72" y="105"/>
                  </a:cubicBezTo>
                  <a:cubicBezTo>
                    <a:pt x="72" y="105"/>
                    <a:pt x="72" y="105"/>
                    <a:pt x="72" y="105"/>
                  </a:cubicBezTo>
                  <a:cubicBezTo>
                    <a:pt x="72" y="106"/>
                    <a:pt x="72" y="106"/>
                    <a:pt x="72" y="106"/>
                  </a:cubicBezTo>
                  <a:cubicBezTo>
                    <a:pt x="71" y="106"/>
                    <a:pt x="71" y="106"/>
                    <a:pt x="71" y="106"/>
                  </a:cubicBezTo>
                  <a:cubicBezTo>
                    <a:pt x="71" y="106"/>
                    <a:pt x="71" y="106"/>
                    <a:pt x="71" y="106"/>
                  </a:cubicBezTo>
                  <a:cubicBezTo>
                    <a:pt x="71" y="106"/>
                    <a:pt x="71" y="106"/>
                    <a:pt x="71" y="106"/>
                  </a:cubicBezTo>
                  <a:cubicBezTo>
                    <a:pt x="71" y="107"/>
                    <a:pt x="71" y="107"/>
                    <a:pt x="71" y="107"/>
                  </a:cubicBezTo>
                  <a:cubicBezTo>
                    <a:pt x="71" y="107"/>
                    <a:pt x="71" y="107"/>
                    <a:pt x="71" y="107"/>
                  </a:cubicBezTo>
                  <a:cubicBezTo>
                    <a:pt x="71" y="107"/>
                    <a:pt x="71" y="107"/>
                    <a:pt x="71" y="107"/>
                  </a:cubicBezTo>
                  <a:cubicBezTo>
                    <a:pt x="70" y="107"/>
                    <a:pt x="70" y="107"/>
                    <a:pt x="70" y="108"/>
                  </a:cubicBezTo>
                  <a:cubicBezTo>
                    <a:pt x="70" y="107"/>
                    <a:pt x="70" y="108"/>
                    <a:pt x="70" y="108"/>
                  </a:cubicBezTo>
                  <a:cubicBezTo>
                    <a:pt x="70" y="109"/>
                    <a:pt x="70" y="107"/>
                    <a:pt x="70" y="108"/>
                  </a:cubicBezTo>
                  <a:cubicBezTo>
                    <a:pt x="70" y="107"/>
                    <a:pt x="70" y="108"/>
                    <a:pt x="70" y="108"/>
                  </a:cubicBezTo>
                  <a:cubicBezTo>
                    <a:pt x="70" y="108"/>
                    <a:pt x="70" y="108"/>
                    <a:pt x="70" y="108"/>
                  </a:cubicBezTo>
                  <a:cubicBezTo>
                    <a:pt x="70" y="108"/>
                    <a:pt x="70" y="108"/>
                    <a:pt x="70" y="108"/>
                  </a:cubicBezTo>
                  <a:cubicBezTo>
                    <a:pt x="69" y="109"/>
                    <a:pt x="69" y="110"/>
                    <a:pt x="69" y="110"/>
                  </a:cubicBezTo>
                  <a:cubicBezTo>
                    <a:pt x="69" y="110"/>
                    <a:pt x="69" y="110"/>
                    <a:pt x="69" y="110"/>
                  </a:cubicBezTo>
                  <a:cubicBezTo>
                    <a:pt x="69" y="110"/>
                    <a:pt x="69" y="111"/>
                    <a:pt x="69" y="111"/>
                  </a:cubicBezTo>
                  <a:cubicBezTo>
                    <a:pt x="69" y="111"/>
                    <a:pt x="69" y="111"/>
                    <a:pt x="69" y="111"/>
                  </a:cubicBezTo>
                  <a:cubicBezTo>
                    <a:pt x="69" y="111"/>
                    <a:pt x="69" y="111"/>
                    <a:pt x="69" y="111"/>
                  </a:cubicBezTo>
                  <a:cubicBezTo>
                    <a:pt x="68" y="111"/>
                    <a:pt x="69" y="112"/>
                    <a:pt x="68" y="113"/>
                  </a:cubicBezTo>
                  <a:cubicBezTo>
                    <a:pt x="68" y="113"/>
                    <a:pt x="68" y="112"/>
                    <a:pt x="68" y="112"/>
                  </a:cubicBezTo>
                  <a:cubicBezTo>
                    <a:pt x="68" y="113"/>
                    <a:pt x="68" y="113"/>
                    <a:pt x="68" y="114"/>
                  </a:cubicBezTo>
                  <a:cubicBezTo>
                    <a:pt x="68" y="114"/>
                    <a:pt x="68" y="114"/>
                    <a:pt x="68" y="113"/>
                  </a:cubicBezTo>
                  <a:cubicBezTo>
                    <a:pt x="68" y="114"/>
                    <a:pt x="68" y="114"/>
                    <a:pt x="68" y="114"/>
                  </a:cubicBezTo>
                  <a:cubicBezTo>
                    <a:pt x="68" y="114"/>
                    <a:pt x="68" y="114"/>
                    <a:pt x="68" y="114"/>
                  </a:cubicBezTo>
                  <a:cubicBezTo>
                    <a:pt x="68" y="114"/>
                    <a:pt x="68" y="114"/>
                    <a:pt x="68" y="115"/>
                  </a:cubicBezTo>
                  <a:cubicBezTo>
                    <a:pt x="68" y="115"/>
                    <a:pt x="68" y="115"/>
                    <a:pt x="68" y="115"/>
                  </a:cubicBezTo>
                  <a:cubicBezTo>
                    <a:pt x="68" y="115"/>
                    <a:pt x="68" y="115"/>
                    <a:pt x="68" y="115"/>
                  </a:cubicBezTo>
                  <a:cubicBezTo>
                    <a:pt x="68" y="115"/>
                    <a:pt x="68" y="115"/>
                    <a:pt x="68" y="115"/>
                  </a:cubicBezTo>
                  <a:cubicBezTo>
                    <a:pt x="68" y="115"/>
                    <a:pt x="68" y="116"/>
                    <a:pt x="68" y="116"/>
                  </a:cubicBezTo>
                  <a:cubicBezTo>
                    <a:pt x="68" y="116"/>
                    <a:pt x="68" y="116"/>
                    <a:pt x="68" y="116"/>
                  </a:cubicBezTo>
                  <a:cubicBezTo>
                    <a:pt x="68" y="116"/>
                    <a:pt x="67" y="116"/>
                    <a:pt x="67" y="116"/>
                  </a:cubicBezTo>
                  <a:cubicBezTo>
                    <a:pt x="68" y="117"/>
                    <a:pt x="68" y="117"/>
                    <a:pt x="68" y="117"/>
                  </a:cubicBezTo>
                  <a:cubicBezTo>
                    <a:pt x="68" y="117"/>
                    <a:pt x="68" y="117"/>
                    <a:pt x="68" y="117"/>
                  </a:cubicBezTo>
                  <a:cubicBezTo>
                    <a:pt x="68" y="117"/>
                    <a:pt x="68" y="118"/>
                    <a:pt x="68" y="118"/>
                  </a:cubicBezTo>
                  <a:cubicBezTo>
                    <a:pt x="68" y="118"/>
                    <a:pt x="68" y="119"/>
                    <a:pt x="68" y="119"/>
                  </a:cubicBezTo>
                  <a:cubicBezTo>
                    <a:pt x="68" y="119"/>
                    <a:pt x="68" y="119"/>
                    <a:pt x="68" y="119"/>
                  </a:cubicBezTo>
                  <a:cubicBezTo>
                    <a:pt x="68" y="119"/>
                    <a:pt x="68" y="119"/>
                    <a:pt x="68" y="119"/>
                  </a:cubicBezTo>
                  <a:cubicBezTo>
                    <a:pt x="68" y="119"/>
                    <a:pt x="67" y="119"/>
                    <a:pt x="67" y="119"/>
                  </a:cubicBezTo>
                  <a:cubicBezTo>
                    <a:pt x="67" y="119"/>
                    <a:pt x="67" y="120"/>
                    <a:pt x="67" y="120"/>
                  </a:cubicBezTo>
                  <a:cubicBezTo>
                    <a:pt x="68" y="120"/>
                    <a:pt x="67" y="121"/>
                    <a:pt x="68" y="121"/>
                  </a:cubicBezTo>
                  <a:cubicBezTo>
                    <a:pt x="68" y="121"/>
                    <a:pt x="67" y="121"/>
                    <a:pt x="67" y="121"/>
                  </a:cubicBezTo>
                  <a:cubicBezTo>
                    <a:pt x="67" y="122"/>
                    <a:pt x="67" y="122"/>
                    <a:pt x="67" y="122"/>
                  </a:cubicBezTo>
                  <a:cubicBezTo>
                    <a:pt x="67" y="122"/>
                    <a:pt x="67" y="122"/>
                    <a:pt x="67" y="122"/>
                  </a:cubicBezTo>
                  <a:cubicBezTo>
                    <a:pt x="67" y="123"/>
                    <a:pt x="67" y="123"/>
                    <a:pt x="68" y="124"/>
                  </a:cubicBezTo>
                  <a:cubicBezTo>
                    <a:pt x="68" y="124"/>
                    <a:pt x="68" y="124"/>
                    <a:pt x="67" y="124"/>
                  </a:cubicBezTo>
                  <a:cubicBezTo>
                    <a:pt x="67" y="124"/>
                    <a:pt x="68" y="124"/>
                    <a:pt x="68" y="124"/>
                  </a:cubicBezTo>
                  <a:cubicBezTo>
                    <a:pt x="68" y="124"/>
                    <a:pt x="68" y="124"/>
                    <a:pt x="68" y="124"/>
                  </a:cubicBezTo>
                  <a:cubicBezTo>
                    <a:pt x="68" y="125"/>
                    <a:pt x="67" y="125"/>
                    <a:pt x="68" y="125"/>
                  </a:cubicBezTo>
                  <a:cubicBezTo>
                    <a:pt x="68" y="125"/>
                    <a:pt x="68" y="125"/>
                    <a:pt x="68" y="125"/>
                  </a:cubicBezTo>
                  <a:cubicBezTo>
                    <a:pt x="68" y="125"/>
                    <a:pt x="68" y="126"/>
                    <a:pt x="68" y="126"/>
                  </a:cubicBezTo>
                  <a:cubicBezTo>
                    <a:pt x="68" y="126"/>
                    <a:pt x="68" y="126"/>
                    <a:pt x="68" y="126"/>
                  </a:cubicBezTo>
                  <a:cubicBezTo>
                    <a:pt x="67" y="126"/>
                    <a:pt x="68" y="126"/>
                    <a:pt x="68" y="127"/>
                  </a:cubicBezTo>
                  <a:cubicBezTo>
                    <a:pt x="68" y="127"/>
                    <a:pt x="68" y="127"/>
                    <a:pt x="68" y="127"/>
                  </a:cubicBezTo>
                  <a:cubicBezTo>
                    <a:pt x="68" y="127"/>
                    <a:pt x="68" y="127"/>
                    <a:pt x="68" y="127"/>
                  </a:cubicBezTo>
                  <a:cubicBezTo>
                    <a:pt x="68" y="127"/>
                    <a:pt x="68" y="128"/>
                    <a:pt x="68" y="128"/>
                  </a:cubicBezTo>
                  <a:cubicBezTo>
                    <a:pt x="68" y="129"/>
                    <a:pt x="68" y="131"/>
                    <a:pt x="69" y="132"/>
                  </a:cubicBezTo>
                  <a:cubicBezTo>
                    <a:pt x="69" y="133"/>
                    <a:pt x="69" y="132"/>
                    <a:pt x="68" y="132"/>
                  </a:cubicBezTo>
                  <a:cubicBezTo>
                    <a:pt x="69" y="132"/>
                    <a:pt x="69" y="133"/>
                    <a:pt x="69" y="133"/>
                  </a:cubicBezTo>
                  <a:cubicBezTo>
                    <a:pt x="69" y="133"/>
                    <a:pt x="69" y="133"/>
                    <a:pt x="69" y="133"/>
                  </a:cubicBezTo>
                  <a:cubicBezTo>
                    <a:pt x="69" y="133"/>
                    <a:pt x="69" y="133"/>
                    <a:pt x="69" y="134"/>
                  </a:cubicBezTo>
                  <a:cubicBezTo>
                    <a:pt x="69" y="134"/>
                    <a:pt x="69" y="134"/>
                    <a:pt x="69" y="134"/>
                  </a:cubicBezTo>
                  <a:cubicBezTo>
                    <a:pt x="69" y="134"/>
                    <a:pt x="69" y="134"/>
                    <a:pt x="69" y="134"/>
                  </a:cubicBezTo>
                  <a:cubicBezTo>
                    <a:pt x="69" y="135"/>
                    <a:pt x="69" y="135"/>
                    <a:pt x="69" y="135"/>
                  </a:cubicBezTo>
                  <a:cubicBezTo>
                    <a:pt x="70" y="135"/>
                    <a:pt x="69" y="135"/>
                    <a:pt x="70" y="135"/>
                  </a:cubicBezTo>
                  <a:cubicBezTo>
                    <a:pt x="69" y="135"/>
                    <a:pt x="69" y="135"/>
                    <a:pt x="69" y="135"/>
                  </a:cubicBezTo>
                  <a:cubicBezTo>
                    <a:pt x="69" y="135"/>
                    <a:pt x="70" y="136"/>
                    <a:pt x="70" y="136"/>
                  </a:cubicBezTo>
                  <a:cubicBezTo>
                    <a:pt x="70" y="136"/>
                    <a:pt x="70" y="136"/>
                    <a:pt x="71" y="136"/>
                  </a:cubicBezTo>
                  <a:cubicBezTo>
                    <a:pt x="71" y="137"/>
                    <a:pt x="70" y="137"/>
                    <a:pt x="70" y="137"/>
                  </a:cubicBezTo>
                  <a:cubicBezTo>
                    <a:pt x="71" y="138"/>
                    <a:pt x="72" y="139"/>
                    <a:pt x="73" y="140"/>
                  </a:cubicBezTo>
                  <a:cubicBezTo>
                    <a:pt x="72" y="140"/>
                    <a:pt x="72" y="140"/>
                    <a:pt x="72" y="140"/>
                  </a:cubicBezTo>
                  <a:cubicBezTo>
                    <a:pt x="73" y="140"/>
                    <a:pt x="73" y="141"/>
                    <a:pt x="74" y="141"/>
                  </a:cubicBezTo>
                  <a:cubicBezTo>
                    <a:pt x="74" y="141"/>
                    <a:pt x="74" y="141"/>
                    <a:pt x="74" y="141"/>
                  </a:cubicBezTo>
                  <a:cubicBezTo>
                    <a:pt x="74" y="141"/>
                    <a:pt x="74" y="141"/>
                    <a:pt x="74" y="141"/>
                  </a:cubicBezTo>
                  <a:cubicBezTo>
                    <a:pt x="74" y="141"/>
                    <a:pt x="74" y="142"/>
                    <a:pt x="74" y="142"/>
                  </a:cubicBezTo>
                  <a:cubicBezTo>
                    <a:pt x="74" y="142"/>
                    <a:pt x="74" y="142"/>
                    <a:pt x="74" y="142"/>
                  </a:cubicBezTo>
                  <a:cubicBezTo>
                    <a:pt x="74" y="142"/>
                    <a:pt x="75" y="142"/>
                    <a:pt x="75" y="142"/>
                  </a:cubicBezTo>
                  <a:cubicBezTo>
                    <a:pt x="75" y="142"/>
                    <a:pt x="75" y="142"/>
                    <a:pt x="75" y="142"/>
                  </a:cubicBezTo>
                  <a:cubicBezTo>
                    <a:pt x="76" y="144"/>
                    <a:pt x="77" y="146"/>
                    <a:pt x="78" y="146"/>
                  </a:cubicBezTo>
                  <a:cubicBezTo>
                    <a:pt x="79" y="146"/>
                    <a:pt x="78" y="146"/>
                    <a:pt x="78" y="146"/>
                  </a:cubicBezTo>
                  <a:cubicBezTo>
                    <a:pt x="80" y="147"/>
                    <a:pt x="81" y="148"/>
                    <a:pt x="82" y="147"/>
                  </a:cubicBezTo>
                  <a:cubicBezTo>
                    <a:pt x="83" y="147"/>
                    <a:pt x="84" y="147"/>
                    <a:pt x="84" y="147"/>
                  </a:cubicBezTo>
                  <a:close/>
                  <a:moveTo>
                    <a:pt x="112" y="122"/>
                  </a:moveTo>
                  <a:cubicBezTo>
                    <a:pt x="112" y="121"/>
                    <a:pt x="112" y="122"/>
                    <a:pt x="112" y="122"/>
                  </a:cubicBezTo>
                  <a:cubicBezTo>
                    <a:pt x="112" y="122"/>
                    <a:pt x="112" y="122"/>
                    <a:pt x="112" y="122"/>
                  </a:cubicBezTo>
                  <a:close/>
                  <a:moveTo>
                    <a:pt x="110" y="115"/>
                  </a:moveTo>
                  <a:cubicBezTo>
                    <a:pt x="110" y="115"/>
                    <a:pt x="110" y="115"/>
                    <a:pt x="110" y="115"/>
                  </a:cubicBezTo>
                  <a:cubicBezTo>
                    <a:pt x="110" y="115"/>
                    <a:pt x="110" y="115"/>
                    <a:pt x="110" y="115"/>
                  </a:cubicBezTo>
                  <a:cubicBezTo>
                    <a:pt x="110" y="115"/>
                    <a:pt x="110" y="115"/>
                    <a:pt x="110" y="115"/>
                  </a:cubicBezTo>
                  <a:close/>
                  <a:moveTo>
                    <a:pt x="110" y="114"/>
                  </a:moveTo>
                  <a:cubicBezTo>
                    <a:pt x="110" y="113"/>
                    <a:pt x="109" y="113"/>
                    <a:pt x="109" y="113"/>
                  </a:cubicBezTo>
                  <a:lnTo>
                    <a:pt x="110" y="114"/>
                  </a:lnTo>
                  <a:close/>
                  <a:moveTo>
                    <a:pt x="109" y="111"/>
                  </a:moveTo>
                  <a:cubicBezTo>
                    <a:pt x="109" y="111"/>
                    <a:pt x="109" y="111"/>
                    <a:pt x="109" y="111"/>
                  </a:cubicBezTo>
                  <a:cubicBezTo>
                    <a:pt x="109" y="111"/>
                    <a:pt x="109" y="111"/>
                    <a:pt x="109" y="111"/>
                  </a:cubicBezTo>
                  <a:close/>
                  <a:moveTo>
                    <a:pt x="108" y="111"/>
                  </a:moveTo>
                  <a:cubicBezTo>
                    <a:pt x="108" y="111"/>
                    <a:pt x="108" y="111"/>
                    <a:pt x="108" y="112"/>
                  </a:cubicBezTo>
                  <a:cubicBezTo>
                    <a:pt x="109" y="111"/>
                    <a:pt x="108" y="111"/>
                    <a:pt x="108" y="111"/>
                  </a:cubicBezTo>
                  <a:close/>
                  <a:moveTo>
                    <a:pt x="106" y="108"/>
                  </a:moveTo>
                  <a:cubicBezTo>
                    <a:pt x="106" y="108"/>
                    <a:pt x="106" y="108"/>
                    <a:pt x="106" y="108"/>
                  </a:cubicBezTo>
                  <a:cubicBezTo>
                    <a:pt x="107" y="108"/>
                    <a:pt x="106" y="108"/>
                    <a:pt x="106" y="108"/>
                  </a:cubicBezTo>
                  <a:close/>
                  <a:moveTo>
                    <a:pt x="105" y="107"/>
                  </a:moveTo>
                  <a:cubicBezTo>
                    <a:pt x="105" y="107"/>
                    <a:pt x="105" y="107"/>
                    <a:pt x="105" y="107"/>
                  </a:cubicBezTo>
                  <a:cubicBezTo>
                    <a:pt x="105" y="107"/>
                    <a:pt x="105" y="107"/>
                    <a:pt x="105" y="107"/>
                  </a:cubicBezTo>
                  <a:close/>
                  <a:moveTo>
                    <a:pt x="76" y="102"/>
                  </a:moveTo>
                  <a:cubicBezTo>
                    <a:pt x="76" y="101"/>
                    <a:pt x="76" y="101"/>
                    <a:pt x="76" y="101"/>
                  </a:cubicBezTo>
                  <a:cubicBezTo>
                    <a:pt x="76" y="102"/>
                    <a:pt x="76" y="102"/>
                    <a:pt x="76" y="102"/>
                  </a:cubicBezTo>
                  <a:close/>
                  <a:moveTo>
                    <a:pt x="67" y="113"/>
                  </a:moveTo>
                  <a:cubicBezTo>
                    <a:pt x="67" y="113"/>
                    <a:pt x="68" y="113"/>
                    <a:pt x="68" y="113"/>
                  </a:cubicBezTo>
                  <a:cubicBezTo>
                    <a:pt x="68" y="113"/>
                    <a:pt x="67" y="113"/>
                    <a:pt x="67" y="113"/>
                  </a:cubicBezTo>
                  <a:close/>
                  <a:moveTo>
                    <a:pt x="68" y="121"/>
                  </a:moveTo>
                  <a:cubicBezTo>
                    <a:pt x="67" y="121"/>
                    <a:pt x="67" y="121"/>
                    <a:pt x="67" y="121"/>
                  </a:cubicBezTo>
                  <a:cubicBezTo>
                    <a:pt x="67" y="121"/>
                    <a:pt x="67" y="121"/>
                    <a:pt x="67" y="121"/>
                  </a:cubicBezTo>
                  <a:lnTo>
                    <a:pt x="68" y="121"/>
                  </a:lnTo>
                  <a:close/>
                  <a:moveTo>
                    <a:pt x="546" y="56"/>
                  </a:moveTo>
                  <a:cubicBezTo>
                    <a:pt x="546" y="56"/>
                    <a:pt x="545" y="55"/>
                    <a:pt x="543" y="54"/>
                  </a:cubicBezTo>
                  <a:cubicBezTo>
                    <a:pt x="542" y="54"/>
                    <a:pt x="541" y="53"/>
                    <a:pt x="540" y="53"/>
                  </a:cubicBezTo>
                  <a:cubicBezTo>
                    <a:pt x="532" y="49"/>
                    <a:pt x="510" y="41"/>
                    <a:pt x="498" y="51"/>
                  </a:cubicBezTo>
                  <a:cubicBezTo>
                    <a:pt x="479" y="67"/>
                    <a:pt x="481" y="89"/>
                    <a:pt x="481" y="89"/>
                  </a:cubicBezTo>
                  <a:cubicBezTo>
                    <a:pt x="481" y="89"/>
                    <a:pt x="490" y="79"/>
                    <a:pt x="505" y="74"/>
                  </a:cubicBezTo>
                  <a:cubicBezTo>
                    <a:pt x="519" y="70"/>
                    <a:pt x="532" y="71"/>
                    <a:pt x="532" y="71"/>
                  </a:cubicBezTo>
                  <a:cubicBezTo>
                    <a:pt x="532" y="71"/>
                    <a:pt x="519" y="83"/>
                    <a:pt x="516" y="82"/>
                  </a:cubicBezTo>
                  <a:cubicBezTo>
                    <a:pt x="529" y="87"/>
                    <a:pt x="544" y="80"/>
                    <a:pt x="550" y="63"/>
                  </a:cubicBezTo>
                  <a:cubicBezTo>
                    <a:pt x="556" y="47"/>
                    <a:pt x="541" y="38"/>
                    <a:pt x="527" y="42"/>
                  </a:cubicBezTo>
                  <a:moveTo>
                    <a:pt x="261" y="128"/>
                  </a:moveTo>
                  <a:cubicBezTo>
                    <a:pt x="261" y="128"/>
                    <a:pt x="272" y="115"/>
                    <a:pt x="263" y="108"/>
                  </a:cubicBezTo>
                  <a:cubicBezTo>
                    <a:pt x="257" y="104"/>
                    <a:pt x="250" y="118"/>
                    <a:pt x="250" y="118"/>
                  </a:cubicBezTo>
                  <a:cubicBezTo>
                    <a:pt x="261" y="126"/>
                    <a:pt x="261" y="126"/>
                    <a:pt x="261" y="126"/>
                  </a:cubicBezTo>
                  <a:moveTo>
                    <a:pt x="104" y="128"/>
                  </a:moveTo>
                  <a:cubicBezTo>
                    <a:pt x="104" y="128"/>
                    <a:pt x="97" y="114"/>
                    <a:pt x="88" y="122"/>
                  </a:cubicBezTo>
                  <a:cubicBezTo>
                    <a:pt x="82" y="127"/>
                    <a:pt x="94" y="137"/>
                    <a:pt x="94" y="137"/>
                  </a:cubicBezTo>
                  <a:cubicBezTo>
                    <a:pt x="105" y="128"/>
                    <a:pt x="105" y="128"/>
                    <a:pt x="105" y="128"/>
                  </a:cubicBezTo>
                </a:path>
              </a:pathLst>
            </a:custGeom>
            <a:solidFill>
              <a:srgbClr val="796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0"/>
                </a:spcBef>
                <a:spcAft>
                  <a:spcPct val="0"/>
                </a:spcAft>
              </a:pPr>
              <a:endParaRPr lang="en-US" sz="1500">
                <a:solidFill>
                  <a:srgbClr val="796548"/>
                </a:solidFill>
                <a:latin typeface="Times New Roman" panose="02020603050405020304" pitchFamily="18" charset="0"/>
                <a:cs typeface="Arial" panose="020B0604020202020204" pitchFamily="34" charset="0"/>
              </a:endParaRPr>
            </a:p>
          </p:txBody>
        </p:sp>
      </p:grpSp>
    </p:spTree>
    <p:extLst>
      <p:ext uri="{BB962C8B-B14F-4D97-AF65-F5344CB8AC3E}">
        <p14:creationId xmlns:p14="http://schemas.microsoft.com/office/powerpoint/2010/main" val="4230370876"/>
      </p:ext>
    </p:extLst>
  </p:cSld>
  <p:clrMapOvr>
    <a:masterClrMapping/>
  </p:clrMapOvr>
  <p:transition spd="med">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B07D55BF-44A2-4E1F-81BF-EE7A5A883FEC}" type="datetimeFigureOut">
              <a:rPr lang="en-US"/>
              <a:pPr>
                <a:defRPr/>
              </a:pPr>
              <a:t>9/13/2025</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B33450A0-8F91-4037-8E04-6B9826F7D9D2}" type="slidenum">
              <a:rPr lang="en-US"/>
              <a:pPr>
                <a:defRPr/>
              </a:pPr>
              <a:t>‹#›</a:t>
            </a:fld>
            <a:endParaRPr lang="en-US"/>
          </a:p>
        </p:txBody>
      </p:sp>
    </p:spTree>
    <p:extLst>
      <p:ext uri="{BB962C8B-B14F-4D97-AF65-F5344CB8AC3E}">
        <p14:creationId xmlns:p14="http://schemas.microsoft.com/office/powerpoint/2010/main" val="2049261573"/>
      </p:ext>
    </p:extLst>
  </p:cSld>
  <p:clrMapOvr>
    <a:masterClrMapping/>
  </p:clrMapOvr>
  <p:transition spd="med">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8" y="444502"/>
            <a:ext cx="1457325" cy="38417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143003" y="444502"/>
            <a:ext cx="5286375" cy="38417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FB5B3D68-7A6B-4ADA-993C-A018B5FE6700}" type="datetimeFigureOut">
              <a:rPr lang="en-US"/>
              <a:pPr>
                <a:defRPr/>
              </a:pPr>
              <a:t>9/13/2025</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latin typeface="Times New Roman" panose="02020603050405020304" pitchFamily="18" charset="0"/>
                <a:cs typeface="Arial" panose="020B0604020202020204" pitchFamily="34" charset="0"/>
              </a:defRPr>
            </a:lvl1pPr>
          </a:lstStyle>
          <a:p>
            <a:pPr>
              <a:defRPr/>
            </a:pPr>
            <a:fld id="{F1090DA4-66E2-4A5D-9E8A-AD0B74F058EE}" type="slidenum">
              <a:rPr lang="en-US"/>
              <a:pPr>
                <a:defRPr/>
              </a:pPr>
              <a:t>‹#›</a:t>
            </a:fld>
            <a:endParaRPr lang="en-US"/>
          </a:p>
        </p:txBody>
      </p:sp>
    </p:spTree>
    <p:extLst>
      <p:ext uri="{BB962C8B-B14F-4D97-AF65-F5344CB8AC3E}">
        <p14:creationId xmlns:p14="http://schemas.microsoft.com/office/powerpoint/2010/main" val="2718154508"/>
      </p:ext>
    </p:extLst>
  </p:cSld>
  <p:clrMapOvr>
    <a:masterClrMapping/>
  </p:clrMapOvr>
  <p:transition spd="med">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5982"/>
            <a:ext cx="8229600" cy="4388644"/>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xfrm>
            <a:off x="457200" y="4683919"/>
            <a:ext cx="2133600" cy="357188"/>
          </a:xfrm>
        </p:spPr>
        <p:txBody>
          <a:bodyPr/>
          <a:lstStyle>
            <a:lvl1pPr fontAlgn="base">
              <a:spcBef>
                <a:spcPct val="0"/>
              </a:spcBef>
              <a:spcAft>
                <a:spcPct val="0"/>
              </a:spcAft>
              <a:defRPr>
                <a:solidFill>
                  <a:srgbClr val="000000"/>
                </a:solidFill>
                <a:latin typeface="Arial"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xfrm>
            <a:off x="3124200" y="4683919"/>
            <a:ext cx="2895600" cy="357188"/>
          </a:xfrm>
        </p:spPr>
        <p:txBody>
          <a:bodyPr/>
          <a:lstStyle>
            <a:lvl1pPr fontAlgn="base">
              <a:spcBef>
                <a:spcPct val="0"/>
              </a:spcBef>
              <a:spcAft>
                <a:spcPct val="0"/>
              </a:spcAft>
              <a:defRPr>
                <a:solidFill>
                  <a:srgbClr val="000000"/>
                </a:solidFill>
                <a:latin typeface="Arial"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xfrm>
            <a:off x="6553200" y="4683919"/>
            <a:ext cx="2133600" cy="357188"/>
          </a:xfrm>
        </p:spPr>
        <p:txBody>
          <a:bodyPr/>
          <a:lstStyle>
            <a:lvl1pPr fontAlgn="base">
              <a:spcBef>
                <a:spcPct val="0"/>
              </a:spcBef>
              <a:spcAft>
                <a:spcPct val="0"/>
              </a:spcAft>
              <a:defRPr>
                <a:solidFill>
                  <a:srgbClr val="000000"/>
                </a:solidFill>
                <a:latin typeface="Arial" charset="0"/>
                <a:cs typeface="Arial" panose="020B0604020202020204" pitchFamily="34" charset="0"/>
              </a:defRPr>
            </a:lvl1pPr>
          </a:lstStyle>
          <a:p>
            <a:pPr>
              <a:defRPr/>
            </a:pPr>
            <a:fld id="{42F898C8-1927-448A-849B-AA527B0B63E4}" type="slidenum">
              <a:rPr lang="en-US"/>
              <a:pPr>
                <a:defRPr/>
              </a:pPr>
              <a:t>‹#›</a:t>
            </a:fld>
            <a:endParaRPr lang="en-US"/>
          </a:p>
        </p:txBody>
      </p:sp>
    </p:spTree>
    <p:extLst>
      <p:ext uri="{BB962C8B-B14F-4D97-AF65-F5344CB8AC3E}">
        <p14:creationId xmlns:p14="http://schemas.microsoft.com/office/powerpoint/2010/main" val="33979232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48" y="3305037"/>
            <a:ext cx="7771534" cy="1022187"/>
          </a:xfrm>
          <a:prstGeom prst="rect">
            <a:avLst/>
          </a:prstGeom>
        </p:spPr>
        <p:txBody>
          <a:bodyPr lIns="68468" tIns="34232" rIns="68468" bIns="34232" anchor="t"/>
          <a:lstStyle>
            <a:lvl1pPr algn="l">
              <a:defRPr sz="2600" b="1" cap="all"/>
            </a:lvl1pPr>
          </a:lstStyle>
          <a:p>
            <a:r>
              <a:rPr lang="en-US" smtClean="0"/>
              <a:t>Click to edit Master title style</a:t>
            </a:r>
            <a:endParaRPr lang="en-US"/>
          </a:p>
        </p:txBody>
      </p:sp>
      <p:sp>
        <p:nvSpPr>
          <p:cNvPr id="3" name="Text Placeholder 2"/>
          <p:cNvSpPr>
            <a:spLocks noGrp="1"/>
          </p:cNvSpPr>
          <p:nvPr>
            <p:ph type="body" idx="1"/>
          </p:nvPr>
        </p:nvSpPr>
        <p:spPr>
          <a:xfrm>
            <a:off x="723048" y="2179895"/>
            <a:ext cx="7771534" cy="1125140"/>
          </a:xfrm>
          <a:prstGeom prst="rect">
            <a:avLst/>
          </a:prstGeom>
        </p:spPr>
        <p:txBody>
          <a:bodyPr lIns="68468" tIns="34232" rIns="68468" bIns="34232" anchor="b"/>
          <a:lstStyle>
            <a:lvl1pPr marL="0" indent="0">
              <a:buNone/>
              <a:defRPr sz="1300">
                <a:solidFill>
                  <a:schemeClr val="tx1">
                    <a:tint val="75000"/>
                  </a:schemeClr>
                </a:solidFill>
              </a:defRPr>
            </a:lvl1pPr>
            <a:lvl2pPr marL="302087" indent="0">
              <a:buNone/>
              <a:defRPr sz="1200">
                <a:solidFill>
                  <a:schemeClr val="tx1">
                    <a:tint val="75000"/>
                  </a:schemeClr>
                </a:solidFill>
              </a:defRPr>
            </a:lvl2pPr>
            <a:lvl3pPr marL="604177" indent="0">
              <a:buNone/>
              <a:defRPr sz="1100">
                <a:solidFill>
                  <a:schemeClr val="tx1">
                    <a:tint val="75000"/>
                  </a:schemeClr>
                </a:solidFill>
              </a:defRPr>
            </a:lvl3pPr>
            <a:lvl4pPr marL="906264" indent="0">
              <a:buNone/>
              <a:defRPr sz="900">
                <a:solidFill>
                  <a:schemeClr val="tx1">
                    <a:tint val="75000"/>
                  </a:schemeClr>
                </a:solidFill>
              </a:defRPr>
            </a:lvl4pPr>
            <a:lvl5pPr marL="1208352" indent="0">
              <a:buNone/>
              <a:defRPr sz="900">
                <a:solidFill>
                  <a:schemeClr val="tx1">
                    <a:tint val="75000"/>
                  </a:schemeClr>
                </a:solidFill>
              </a:defRPr>
            </a:lvl5pPr>
            <a:lvl6pPr marL="1510442" indent="0">
              <a:buNone/>
              <a:defRPr sz="900">
                <a:solidFill>
                  <a:schemeClr val="tx1">
                    <a:tint val="75000"/>
                  </a:schemeClr>
                </a:solidFill>
              </a:defRPr>
            </a:lvl6pPr>
            <a:lvl7pPr marL="1812529" indent="0">
              <a:buNone/>
              <a:defRPr sz="900">
                <a:solidFill>
                  <a:schemeClr val="tx1">
                    <a:tint val="75000"/>
                  </a:schemeClr>
                </a:solidFill>
              </a:defRPr>
            </a:lvl7pPr>
            <a:lvl8pPr marL="2114620" indent="0">
              <a:buNone/>
              <a:defRPr sz="900">
                <a:solidFill>
                  <a:schemeClr val="tx1">
                    <a:tint val="75000"/>
                  </a:schemeClr>
                </a:solidFill>
              </a:defRPr>
            </a:lvl8pPr>
            <a:lvl9pPr marL="2416707" indent="0">
              <a:buNone/>
              <a:defRPr sz="9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F9BB9498-467D-4799-8977-563359484641}" type="datetimeFigureOut">
              <a:rPr lang="en-US"/>
              <a:pPr>
                <a:defRPr/>
              </a:pPr>
              <a:t>9/13/2025</a:t>
            </a:fld>
            <a:endParaRPr lang="en-US"/>
          </a:p>
        </p:txBody>
      </p:sp>
      <p:sp>
        <p:nvSpPr>
          <p:cNvPr id="5" name="Footer Placeholder 4"/>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6" name="Slide Number Placeholder 5"/>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97312CD2-FB94-4195-B5EB-0D28396697E1}" type="slidenum">
              <a:rPr lang="en-US"/>
              <a:pPr>
                <a:defRPr/>
              </a:pPr>
              <a:t>‹#›</a:t>
            </a:fld>
            <a:endParaRPr lang="en-US"/>
          </a:p>
        </p:txBody>
      </p:sp>
    </p:spTree>
    <p:extLst>
      <p:ext uri="{BB962C8B-B14F-4D97-AF65-F5344CB8AC3E}">
        <p14:creationId xmlns:p14="http://schemas.microsoft.com/office/powerpoint/2010/main" val="389994522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2500"/>
            </a:lvl1pPr>
          </a:lstStyle>
          <a:p>
            <a:r>
              <a:rPr lang="en-US" smtClean="0"/>
              <a:t>Click to edit Master title style</a:t>
            </a:r>
            <a:endParaRPr lang="en-US"/>
          </a:p>
        </p:txBody>
      </p:sp>
      <p:sp>
        <p:nvSpPr>
          <p:cNvPr id="3" name="Subtitle 2"/>
          <p:cNvSpPr>
            <a:spLocks noGrp="1"/>
          </p:cNvSpPr>
          <p:nvPr>
            <p:ph type="subTitle" idx="1"/>
          </p:nvPr>
        </p:nvSpPr>
        <p:spPr>
          <a:xfrm>
            <a:off x="1143000" y="2701528"/>
            <a:ext cx="6858000" cy="1241822"/>
          </a:xfrm>
        </p:spPr>
        <p:txBody>
          <a:bodyPr/>
          <a:lstStyle>
            <a:lvl1pPr marL="0" indent="0" algn="ctr">
              <a:buNone/>
              <a:defRPr sz="1000"/>
            </a:lvl1pPr>
            <a:lvl2pPr marL="192881" indent="0" algn="ctr">
              <a:buNone/>
              <a:defRPr sz="800"/>
            </a:lvl2pPr>
            <a:lvl3pPr marL="385763" indent="0" algn="ctr">
              <a:buNone/>
              <a:defRPr sz="800"/>
            </a:lvl3pPr>
            <a:lvl4pPr marL="578644" indent="0" algn="ctr">
              <a:buNone/>
              <a:defRPr sz="700"/>
            </a:lvl4pPr>
            <a:lvl5pPr marL="771525" indent="0" algn="ctr">
              <a:buNone/>
              <a:defRPr sz="700"/>
            </a:lvl5pPr>
            <a:lvl6pPr marL="964406" indent="0" algn="ctr">
              <a:buNone/>
              <a:defRPr sz="700"/>
            </a:lvl6pPr>
            <a:lvl7pPr marL="1157288" indent="0" algn="ctr">
              <a:buNone/>
              <a:defRPr sz="700"/>
            </a:lvl7pPr>
            <a:lvl8pPr marL="1350169" indent="0" algn="ctr">
              <a:buNone/>
              <a:defRPr sz="700"/>
            </a:lvl8pPr>
            <a:lvl9pPr marL="1543050" indent="0" algn="ctr">
              <a:buNone/>
              <a:defRPr sz="7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solidFill>
                  <a:srgbClr val="969696"/>
                </a:solidFill>
                <a:latin typeface="Times New Roman" panose="02020603050405020304" pitchFamily="18" charset="0"/>
                <a:cs typeface="Arial" panose="020B0604020202020204" pitchFamily="34" charset="0"/>
              </a:defRPr>
            </a:lvl1pPr>
          </a:lstStyle>
          <a:p>
            <a:pPr>
              <a:defRPr/>
            </a:pPr>
            <a:endParaRPr lang="en-GB"/>
          </a:p>
        </p:txBody>
      </p:sp>
      <p:sp>
        <p:nvSpPr>
          <p:cNvPr id="5" name="Footer Placeholder 4"/>
          <p:cNvSpPr>
            <a:spLocks noGrp="1"/>
          </p:cNvSpPr>
          <p:nvPr>
            <p:ph type="ftr" sz="quarter" idx="11"/>
          </p:nvPr>
        </p:nvSpPr>
        <p:spPr/>
        <p:txBody>
          <a:bodyPr/>
          <a:lstStyle>
            <a:lvl1pPr>
              <a:defRPr>
                <a:solidFill>
                  <a:srgbClr val="969696"/>
                </a:solidFill>
                <a:latin typeface="Times New Roman" panose="02020603050405020304" pitchFamily="18" charset="0"/>
                <a:cs typeface="Arial" panose="020B0604020202020204" pitchFamily="34" charset="0"/>
              </a:defRPr>
            </a:lvl1pPr>
          </a:lstStyle>
          <a:p>
            <a:pPr>
              <a:defRPr/>
            </a:pPr>
            <a:endParaRPr lang="en-GB"/>
          </a:p>
        </p:txBody>
      </p:sp>
      <p:sp>
        <p:nvSpPr>
          <p:cNvPr id="6" name="Slide Number Placeholder 5"/>
          <p:cNvSpPr>
            <a:spLocks noGrp="1"/>
          </p:cNvSpPr>
          <p:nvPr>
            <p:ph type="sldNum" sz="quarter" idx="12"/>
          </p:nvPr>
        </p:nvSpPr>
        <p:spPr/>
        <p:txBody>
          <a:bodyPr/>
          <a:lstStyle>
            <a:lvl1pPr>
              <a:defRPr>
                <a:solidFill>
                  <a:srgbClr val="969696"/>
                </a:solidFill>
                <a:latin typeface="Times New Roman" panose="02020603050405020304" pitchFamily="18" charset="0"/>
                <a:cs typeface="Arial" panose="020B0604020202020204" pitchFamily="34" charset="0"/>
              </a:defRPr>
            </a:lvl1pPr>
          </a:lstStyle>
          <a:p>
            <a:pPr>
              <a:defRPr/>
            </a:pPr>
            <a:fld id="{18E16578-4582-4B66-BA71-B430EDFE9007}" type="slidenum">
              <a:rPr lang="en-GB"/>
              <a:pPr>
                <a:defRPr/>
              </a:pPr>
              <a:t>‹#›</a:t>
            </a:fld>
            <a:endParaRPr lang="en-GB"/>
          </a:p>
        </p:txBody>
      </p:sp>
    </p:spTree>
    <p:extLst>
      <p:ext uri="{BB962C8B-B14F-4D97-AF65-F5344CB8AC3E}">
        <p14:creationId xmlns:p14="http://schemas.microsoft.com/office/powerpoint/2010/main" val="2169673507"/>
      </p:ext>
    </p:extLst>
  </p:cSld>
  <p:clrMapOvr>
    <a:masterClrMapping/>
  </p:clrMapOvr>
  <p:transition>
    <p:cover dir="d"/>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5" name="Footer Placeholder 4"/>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6" name="Slide Number Placeholder 5"/>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7B147220-A643-4110-9B29-4077C3C264D0}" type="slidenum">
              <a:rPr lang="en-GB"/>
              <a:pPr>
                <a:defRPr/>
              </a:pPr>
              <a:t>‹#›</a:t>
            </a:fld>
            <a:endParaRPr lang="en-GB"/>
          </a:p>
        </p:txBody>
      </p:sp>
    </p:spTree>
    <p:extLst>
      <p:ext uri="{BB962C8B-B14F-4D97-AF65-F5344CB8AC3E}">
        <p14:creationId xmlns:p14="http://schemas.microsoft.com/office/powerpoint/2010/main" val="2888582999"/>
      </p:ext>
    </p:extLst>
  </p:cSld>
  <p:clrMapOvr>
    <a:masterClrMapping/>
  </p:clrMapOvr>
  <p:transition>
    <p:cover dir="d"/>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9"/>
            <a:ext cx="7886700" cy="2139553"/>
          </a:xfrm>
        </p:spPr>
        <p:txBody>
          <a:bodyPr anchor="b"/>
          <a:lstStyle>
            <a:lvl1pPr>
              <a:defRPr sz="2500"/>
            </a:lvl1pPr>
          </a:lstStyle>
          <a:p>
            <a:r>
              <a:rPr lang="en-US" smtClean="0"/>
              <a:t>Click to edit Master title style</a:t>
            </a:r>
            <a:endParaRPr lang="en-US"/>
          </a:p>
        </p:txBody>
      </p:sp>
      <p:sp>
        <p:nvSpPr>
          <p:cNvPr id="3" name="Text Placeholder 2"/>
          <p:cNvSpPr>
            <a:spLocks noGrp="1"/>
          </p:cNvSpPr>
          <p:nvPr>
            <p:ph type="body" idx="1"/>
          </p:nvPr>
        </p:nvSpPr>
        <p:spPr>
          <a:xfrm>
            <a:off x="623888" y="3442101"/>
            <a:ext cx="7886700" cy="1125140"/>
          </a:xfrm>
        </p:spPr>
        <p:txBody>
          <a:bodyPr/>
          <a:lstStyle>
            <a:lvl1pPr marL="0" indent="0">
              <a:buNone/>
              <a:defRPr sz="1000">
                <a:solidFill>
                  <a:schemeClr val="tx1">
                    <a:tint val="75000"/>
                  </a:schemeClr>
                </a:solidFill>
              </a:defRPr>
            </a:lvl1pPr>
            <a:lvl2pPr marL="192881" indent="0">
              <a:buNone/>
              <a:defRPr sz="800">
                <a:solidFill>
                  <a:schemeClr val="tx1">
                    <a:tint val="75000"/>
                  </a:schemeClr>
                </a:solidFill>
              </a:defRPr>
            </a:lvl2pPr>
            <a:lvl3pPr marL="385763" indent="0">
              <a:buNone/>
              <a:defRPr sz="800">
                <a:solidFill>
                  <a:schemeClr val="tx1">
                    <a:tint val="75000"/>
                  </a:schemeClr>
                </a:solidFill>
              </a:defRPr>
            </a:lvl3pPr>
            <a:lvl4pPr marL="578644" indent="0">
              <a:buNone/>
              <a:defRPr sz="700">
                <a:solidFill>
                  <a:schemeClr val="tx1">
                    <a:tint val="75000"/>
                  </a:schemeClr>
                </a:solidFill>
              </a:defRPr>
            </a:lvl4pPr>
            <a:lvl5pPr marL="771525" indent="0">
              <a:buNone/>
              <a:defRPr sz="700">
                <a:solidFill>
                  <a:schemeClr val="tx1">
                    <a:tint val="75000"/>
                  </a:schemeClr>
                </a:solidFill>
              </a:defRPr>
            </a:lvl5pPr>
            <a:lvl6pPr marL="964406" indent="0">
              <a:buNone/>
              <a:defRPr sz="700">
                <a:solidFill>
                  <a:schemeClr val="tx1">
                    <a:tint val="75000"/>
                  </a:schemeClr>
                </a:solidFill>
              </a:defRPr>
            </a:lvl6pPr>
            <a:lvl7pPr marL="1157288" indent="0">
              <a:buNone/>
              <a:defRPr sz="700">
                <a:solidFill>
                  <a:schemeClr val="tx1">
                    <a:tint val="75000"/>
                  </a:schemeClr>
                </a:solidFill>
              </a:defRPr>
            </a:lvl7pPr>
            <a:lvl8pPr marL="1350169" indent="0">
              <a:buNone/>
              <a:defRPr sz="700">
                <a:solidFill>
                  <a:schemeClr val="tx1">
                    <a:tint val="75000"/>
                  </a:schemeClr>
                </a:solidFill>
              </a:defRPr>
            </a:lvl8pPr>
            <a:lvl9pPr marL="1543050" indent="0">
              <a:buNone/>
              <a:defRPr sz="7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5" name="Footer Placeholder 4"/>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6" name="Slide Number Placeholder 5"/>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8F485526-4E11-4B8D-80FC-7860B6FF1C56}" type="slidenum">
              <a:rPr lang="en-GB"/>
              <a:pPr>
                <a:defRPr/>
              </a:pPr>
              <a:t>‹#›</a:t>
            </a:fld>
            <a:endParaRPr lang="en-GB"/>
          </a:p>
        </p:txBody>
      </p:sp>
    </p:spTree>
    <p:extLst>
      <p:ext uri="{BB962C8B-B14F-4D97-AF65-F5344CB8AC3E}">
        <p14:creationId xmlns:p14="http://schemas.microsoft.com/office/powerpoint/2010/main" val="2123933165"/>
      </p:ext>
    </p:extLst>
  </p:cSld>
  <p:clrMapOvr>
    <a:masterClrMapping/>
  </p:clrMapOvr>
  <p:transition>
    <p:cover dir="d"/>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28650" y="1369219"/>
            <a:ext cx="3886200" cy="3263504"/>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29150" y="1369219"/>
            <a:ext cx="3886200" cy="3263504"/>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6" name="Footer Placeholder 5"/>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7" name="Slide Number Placeholder 6"/>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C9DBD39D-FB3C-416D-9022-F7080631E95B}" type="slidenum">
              <a:rPr lang="en-GB"/>
              <a:pPr>
                <a:defRPr/>
              </a:pPr>
              <a:t>‹#›</a:t>
            </a:fld>
            <a:endParaRPr lang="en-GB"/>
          </a:p>
        </p:txBody>
      </p:sp>
    </p:spTree>
    <p:extLst>
      <p:ext uri="{BB962C8B-B14F-4D97-AF65-F5344CB8AC3E}">
        <p14:creationId xmlns:p14="http://schemas.microsoft.com/office/powerpoint/2010/main" val="1647047528"/>
      </p:ext>
    </p:extLst>
  </p:cSld>
  <p:clrMapOvr>
    <a:masterClrMapping/>
  </p:clrMapOvr>
  <p:transition>
    <p:cover dir="d"/>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7"/>
            <a:ext cx="7886700" cy="994172"/>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629843" y="1260872"/>
            <a:ext cx="3868340" cy="617934"/>
          </a:xfrm>
        </p:spPr>
        <p:txBody>
          <a:bodyPr anchor="b"/>
          <a:lstStyle>
            <a:lvl1pPr marL="0" indent="0">
              <a:buNone/>
              <a:defRPr sz="1000" b="1"/>
            </a:lvl1pPr>
            <a:lvl2pPr marL="192881" indent="0">
              <a:buNone/>
              <a:defRPr sz="800" b="1"/>
            </a:lvl2pPr>
            <a:lvl3pPr marL="385763" indent="0">
              <a:buNone/>
              <a:defRPr sz="800" b="1"/>
            </a:lvl3pPr>
            <a:lvl4pPr marL="578644" indent="0">
              <a:buNone/>
              <a:defRPr sz="700" b="1"/>
            </a:lvl4pPr>
            <a:lvl5pPr marL="771525" indent="0">
              <a:buNone/>
              <a:defRPr sz="700" b="1"/>
            </a:lvl5pPr>
            <a:lvl6pPr marL="964406" indent="0">
              <a:buNone/>
              <a:defRPr sz="700" b="1"/>
            </a:lvl6pPr>
            <a:lvl7pPr marL="1157288" indent="0">
              <a:buNone/>
              <a:defRPr sz="700" b="1"/>
            </a:lvl7pPr>
            <a:lvl8pPr marL="1350169" indent="0">
              <a:buNone/>
              <a:defRPr sz="700" b="1"/>
            </a:lvl8pPr>
            <a:lvl9pPr marL="1543050" indent="0">
              <a:buNone/>
              <a:defRPr sz="700" b="1"/>
            </a:lvl9pPr>
          </a:lstStyle>
          <a:p>
            <a:pPr lvl="0"/>
            <a:r>
              <a:rPr lang="en-US" smtClean="0"/>
              <a:t>Click to edit Master text styles</a:t>
            </a:r>
          </a:p>
        </p:txBody>
      </p:sp>
      <p:sp>
        <p:nvSpPr>
          <p:cNvPr id="4" name="Content Placeholder 3"/>
          <p:cNvSpPr>
            <a:spLocks noGrp="1"/>
          </p:cNvSpPr>
          <p:nvPr>
            <p:ph sz="half" idx="2"/>
          </p:nvPr>
        </p:nvSpPr>
        <p:spPr>
          <a:xfrm>
            <a:off x="629843" y="1878807"/>
            <a:ext cx="3868340" cy="276344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29154" y="1260872"/>
            <a:ext cx="3887391" cy="617934"/>
          </a:xfrm>
        </p:spPr>
        <p:txBody>
          <a:bodyPr anchor="b"/>
          <a:lstStyle>
            <a:lvl1pPr marL="0" indent="0">
              <a:buNone/>
              <a:defRPr sz="1000" b="1"/>
            </a:lvl1pPr>
            <a:lvl2pPr marL="192881" indent="0">
              <a:buNone/>
              <a:defRPr sz="800" b="1"/>
            </a:lvl2pPr>
            <a:lvl3pPr marL="385763" indent="0">
              <a:buNone/>
              <a:defRPr sz="800" b="1"/>
            </a:lvl3pPr>
            <a:lvl4pPr marL="578644" indent="0">
              <a:buNone/>
              <a:defRPr sz="700" b="1"/>
            </a:lvl4pPr>
            <a:lvl5pPr marL="771525" indent="0">
              <a:buNone/>
              <a:defRPr sz="700" b="1"/>
            </a:lvl5pPr>
            <a:lvl6pPr marL="964406" indent="0">
              <a:buNone/>
              <a:defRPr sz="700" b="1"/>
            </a:lvl6pPr>
            <a:lvl7pPr marL="1157288" indent="0">
              <a:buNone/>
              <a:defRPr sz="700" b="1"/>
            </a:lvl7pPr>
            <a:lvl8pPr marL="1350169" indent="0">
              <a:buNone/>
              <a:defRPr sz="700" b="1"/>
            </a:lvl8pPr>
            <a:lvl9pPr marL="1543050" indent="0">
              <a:buNone/>
              <a:defRPr sz="700" b="1"/>
            </a:lvl9pPr>
          </a:lstStyle>
          <a:p>
            <a:pPr lvl="0"/>
            <a:r>
              <a:rPr lang="en-US" smtClean="0"/>
              <a:t>Click to edit Master text styles</a:t>
            </a:r>
          </a:p>
        </p:txBody>
      </p:sp>
      <p:sp>
        <p:nvSpPr>
          <p:cNvPr id="6" name="Content Placeholder 5"/>
          <p:cNvSpPr>
            <a:spLocks noGrp="1"/>
          </p:cNvSpPr>
          <p:nvPr>
            <p:ph sz="quarter" idx="4"/>
          </p:nvPr>
        </p:nvSpPr>
        <p:spPr>
          <a:xfrm>
            <a:off x="4629154" y="1878807"/>
            <a:ext cx="3887391" cy="2763441"/>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8" name="Footer Placeholder 7"/>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9" name="Slide Number Placeholder 8"/>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B274E302-C042-4147-9146-1DDC3C7EB795}" type="slidenum">
              <a:rPr lang="en-GB"/>
              <a:pPr>
                <a:defRPr/>
              </a:pPr>
              <a:t>‹#›</a:t>
            </a:fld>
            <a:endParaRPr lang="en-GB"/>
          </a:p>
        </p:txBody>
      </p:sp>
    </p:spTree>
    <p:extLst>
      <p:ext uri="{BB962C8B-B14F-4D97-AF65-F5344CB8AC3E}">
        <p14:creationId xmlns:p14="http://schemas.microsoft.com/office/powerpoint/2010/main" val="2936601511"/>
      </p:ext>
    </p:extLst>
  </p:cSld>
  <p:clrMapOvr>
    <a:masterClrMapping/>
  </p:clrMapOvr>
  <p:transition>
    <p:cover dir="d"/>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4" name="Footer Placeholder 3"/>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5" name="Slide Number Placeholder 4"/>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ADC66C7C-1BAE-4FB1-8CDF-961CDD0A4004}" type="slidenum">
              <a:rPr lang="en-GB"/>
              <a:pPr>
                <a:defRPr/>
              </a:pPr>
              <a:t>‹#›</a:t>
            </a:fld>
            <a:endParaRPr lang="en-GB"/>
          </a:p>
        </p:txBody>
      </p:sp>
    </p:spTree>
    <p:extLst>
      <p:ext uri="{BB962C8B-B14F-4D97-AF65-F5344CB8AC3E}">
        <p14:creationId xmlns:p14="http://schemas.microsoft.com/office/powerpoint/2010/main" val="3244121639"/>
      </p:ext>
    </p:extLst>
  </p:cSld>
  <p:clrMapOvr>
    <a:masterClrMapping/>
  </p:clrMapOvr>
  <p:transition>
    <p:cover dir="d"/>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3" name="Footer Placeholder 2"/>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4" name="Slide Number Placeholder 3"/>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788C6F5F-5602-46E6-8A6A-7B31AA320CFF}" type="slidenum">
              <a:rPr lang="en-GB"/>
              <a:pPr>
                <a:defRPr/>
              </a:pPr>
              <a:t>‹#›</a:t>
            </a:fld>
            <a:endParaRPr lang="en-GB"/>
          </a:p>
        </p:txBody>
      </p:sp>
    </p:spTree>
    <p:extLst>
      <p:ext uri="{BB962C8B-B14F-4D97-AF65-F5344CB8AC3E}">
        <p14:creationId xmlns:p14="http://schemas.microsoft.com/office/powerpoint/2010/main" val="2400026593"/>
      </p:ext>
    </p:extLst>
  </p:cSld>
  <p:clrMapOvr>
    <a:masterClrMapping/>
  </p:clrMapOvr>
  <p:transition>
    <p:cover dir="d"/>
  </p:transition>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1400"/>
            </a:lvl1pPr>
          </a:lstStyle>
          <a:p>
            <a:r>
              <a:rPr lang="en-US" smtClean="0"/>
              <a:t>Click to edit Master title style</a:t>
            </a:r>
            <a:endParaRPr lang="en-US"/>
          </a:p>
        </p:txBody>
      </p:sp>
      <p:sp>
        <p:nvSpPr>
          <p:cNvPr id="3" name="Content Placeholder 2"/>
          <p:cNvSpPr>
            <a:spLocks noGrp="1"/>
          </p:cNvSpPr>
          <p:nvPr>
            <p:ph idx="1"/>
          </p:nvPr>
        </p:nvSpPr>
        <p:spPr>
          <a:xfrm>
            <a:off x="3887391" y="740574"/>
            <a:ext cx="4629150" cy="3655219"/>
          </a:xfrm>
        </p:spPr>
        <p:txBody>
          <a:bodyPr/>
          <a:lstStyle>
            <a:lvl1pPr>
              <a:defRPr sz="1400"/>
            </a:lvl1pPr>
            <a:lvl2pPr>
              <a:defRPr sz="1200"/>
            </a:lvl2pPr>
            <a:lvl3pPr>
              <a:defRPr sz="10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29841" y="1543052"/>
            <a:ext cx="2949178" cy="2858691"/>
          </a:xfrm>
        </p:spPr>
        <p:txBody>
          <a:bodyPr/>
          <a:lstStyle>
            <a:lvl1pPr marL="0" indent="0">
              <a:buNone/>
              <a:defRPr sz="700"/>
            </a:lvl1pPr>
            <a:lvl2pPr marL="192881" indent="0">
              <a:buNone/>
              <a:defRPr sz="600"/>
            </a:lvl2pPr>
            <a:lvl3pPr marL="385763" indent="0">
              <a:buNone/>
              <a:defRPr sz="500"/>
            </a:lvl3pPr>
            <a:lvl4pPr marL="578644" indent="0">
              <a:buNone/>
              <a:defRPr sz="400"/>
            </a:lvl4pPr>
            <a:lvl5pPr marL="771525" indent="0">
              <a:buNone/>
              <a:defRPr sz="400"/>
            </a:lvl5pPr>
            <a:lvl6pPr marL="964406" indent="0">
              <a:buNone/>
              <a:defRPr sz="400"/>
            </a:lvl6pPr>
            <a:lvl7pPr marL="1157288" indent="0">
              <a:buNone/>
              <a:defRPr sz="400"/>
            </a:lvl7pPr>
            <a:lvl8pPr marL="1350169" indent="0">
              <a:buNone/>
              <a:defRPr sz="400"/>
            </a:lvl8pPr>
            <a:lvl9pPr marL="1543050" indent="0">
              <a:buNone/>
              <a:defRPr sz="4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6" name="Footer Placeholder 5"/>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7" name="Slide Number Placeholder 6"/>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1B307673-06B9-49E2-AD65-2F8ED794CA69}" type="slidenum">
              <a:rPr lang="en-GB"/>
              <a:pPr>
                <a:defRPr/>
              </a:pPr>
              <a:t>‹#›</a:t>
            </a:fld>
            <a:endParaRPr lang="en-GB"/>
          </a:p>
        </p:txBody>
      </p:sp>
    </p:spTree>
    <p:extLst>
      <p:ext uri="{BB962C8B-B14F-4D97-AF65-F5344CB8AC3E}">
        <p14:creationId xmlns:p14="http://schemas.microsoft.com/office/powerpoint/2010/main" val="3824916794"/>
      </p:ext>
    </p:extLst>
  </p:cSld>
  <p:clrMapOvr>
    <a:masterClrMapping/>
  </p:clrMapOvr>
  <p:transition>
    <p:cover dir="d"/>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1400"/>
            </a:lvl1pPr>
          </a:lstStyle>
          <a:p>
            <a:r>
              <a:rPr lang="en-US" smtClean="0"/>
              <a:t>Click to edit Master title style</a:t>
            </a:r>
            <a:endParaRPr lang="en-US"/>
          </a:p>
        </p:txBody>
      </p:sp>
      <p:sp>
        <p:nvSpPr>
          <p:cNvPr id="3" name="Picture Placeholder 2"/>
          <p:cNvSpPr>
            <a:spLocks noGrp="1"/>
          </p:cNvSpPr>
          <p:nvPr>
            <p:ph type="pic" idx="1"/>
          </p:nvPr>
        </p:nvSpPr>
        <p:spPr>
          <a:xfrm>
            <a:off x="3887391" y="740574"/>
            <a:ext cx="4629150" cy="3655219"/>
          </a:xfrm>
        </p:spPr>
        <p:txBody>
          <a:bodyPr/>
          <a:lstStyle>
            <a:lvl1pPr marL="0" indent="0">
              <a:buNone/>
              <a:defRPr sz="1400"/>
            </a:lvl1pPr>
            <a:lvl2pPr marL="192881" indent="0">
              <a:buNone/>
              <a:defRPr sz="1200"/>
            </a:lvl2pPr>
            <a:lvl3pPr marL="385763" indent="0">
              <a:buNone/>
              <a:defRPr sz="1000"/>
            </a:lvl3pPr>
            <a:lvl4pPr marL="578644" indent="0">
              <a:buNone/>
              <a:defRPr sz="800"/>
            </a:lvl4pPr>
            <a:lvl5pPr marL="771525" indent="0">
              <a:buNone/>
              <a:defRPr sz="800"/>
            </a:lvl5pPr>
            <a:lvl6pPr marL="964406" indent="0">
              <a:buNone/>
              <a:defRPr sz="800"/>
            </a:lvl6pPr>
            <a:lvl7pPr marL="1157288" indent="0">
              <a:buNone/>
              <a:defRPr sz="800"/>
            </a:lvl7pPr>
            <a:lvl8pPr marL="1350169" indent="0">
              <a:buNone/>
              <a:defRPr sz="800"/>
            </a:lvl8pPr>
            <a:lvl9pPr marL="1543050" indent="0">
              <a:buNone/>
              <a:defRPr sz="800"/>
            </a:lvl9pPr>
          </a:lstStyle>
          <a:p>
            <a:pPr lvl="0"/>
            <a:endParaRPr lang="en-US" noProof="0"/>
          </a:p>
        </p:txBody>
      </p:sp>
      <p:sp>
        <p:nvSpPr>
          <p:cNvPr id="4" name="Text Placeholder 3"/>
          <p:cNvSpPr>
            <a:spLocks noGrp="1"/>
          </p:cNvSpPr>
          <p:nvPr>
            <p:ph type="body" sz="half" idx="2"/>
          </p:nvPr>
        </p:nvSpPr>
        <p:spPr>
          <a:xfrm>
            <a:off x="629841" y="1543052"/>
            <a:ext cx="2949178" cy="2858691"/>
          </a:xfrm>
        </p:spPr>
        <p:txBody>
          <a:bodyPr/>
          <a:lstStyle>
            <a:lvl1pPr marL="0" indent="0">
              <a:buNone/>
              <a:defRPr sz="700"/>
            </a:lvl1pPr>
            <a:lvl2pPr marL="192881" indent="0">
              <a:buNone/>
              <a:defRPr sz="600"/>
            </a:lvl2pPr>
            <a:lvl3pPr marL="385763" indent="0">
              <a:buNone/>
              <a:defRPr sz="500"/>
            </a:lvl3pPr>
            <a:lvl4pPr marL="578644" indent="0">
              <a:buNone/>
              <a:defRPr sz="400"/>
            </a:lvl4pPr>
            <a:lvl5pPr marL="771525" indent="0">
              <a:buNone/>
              <a:defRPr sz="400"/>
            </a:lvl5pPr>
            <a:lvl6pPr marL="964406" indent="0">
              <a:buNone/>
              <a:defRPr sz="400"/>
            </a:lvl6pPr>
            <a:lvl7pPr marL="1157288" indent="0">
              <a:buNone/>
              <a:defRPr sz="400"/>
            </a:lvl7pPr>
            <a:lvl8pPr marL="1350169" indent="0">
              <a:buNone/>
              <a:defRPr sz="400"/>
            </a:lvl8pPr>
            <a:lvl9pPr marL="1543050" indent="0">
              <a:buNone/>
              <a:defRPr sz="4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6" name="Footer Placeholder 5"/>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7" name="Slide Number Placeholder 6"/>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A9EB76F5-B057-478F-AE77-702BA113E775}" type="slidenum">
              <a:rPr lang="en-GB"/>
              <a:pPr>
                <a:defRPr/>
              </a:pPr>
              <a:t>‹#›</a:t>
            </a:fld>
            <a:endParaRPr lang="en-GB"/>
          </a:p>
        </p:txBody>
      </p:sp>
    </p:spTree>
    <p:extLst>
      <p:ext uri="{BB962C8B-B14F-4D97-AF65-F5344CB8AC3E}">
        <p14:creationId xmlns:p14="http://schemas.microsoft.com/office/powerpoint/2010/main" val="2205885137"/>
      </p:ext>
    </p:extLst>
  </p:cSld>
  <p:clrMapOvr>
    <a:masterClrMapping/>
  </p:clrMapOvr>
  <p:transition>
    <p:cover dir="d"/>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5" name="Footer Placeholder 4"/>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6" name="Slide Number Placeholder 5"/>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37E7CED8-35EC-4048-8E87-79752C8EE074}" type="slidenum">
              <a:rPr lang="en-GB"/>
              <a:pPr>
                <a:defRPr/>
              </a:pPr>
              <a:t>‹#›</a:t>
            </a:fld>
            <a:endParaRPr lang="en-GB"/>
          </a:p>
        </p:txBody>
      </p:sp>
    </p:spTree>
    <p:extLst>
      <p:ext uri="{BB962C8B-B14F-4D97-AF65-F5344CB8AC3E}">
        <p14:creationId xmlns:p14="http://schemas.microsoft.com/office/powerpoint/2010/main" val="4059182462"/>
      </p:ext>
    </p:extLst>
  </p:cSld>
  <p:clrMapOvr>
    <a:masterClrMapping/>
  </p:clrMapOvr>
  <p:transition>
    <p:cover dir="d"/>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9" y="205908"/>
            <a:ext cx="8229023" cy="857250"/>
          </a:xfrm>
          <a:prstGeom prst="rect">
            <a:avLst/>
          </a:prstGeom>
        </p:spPr>
        <p:txBody>
          <a:bodyPr lIns="68468" tIns="34232" rIns="68468" bIns="34232"/>
          <a:lstStyle/>
          <a:p>
            <a:r>
              <a:rPr lang="en-US" smtClean="0"/>
              <a:t>Click to edit Master title style</a:t>
            </a:r>
            <a:endParaRPr lang="en-US"/>
          </a:p>
        </p:txBody>
      </p:sp>
      <p:sp>
        <p:nvSpPr>
          <p:cNvPr id="3" name="Content Placeholder 2"/>
          <p:cNvSpPr>
            <a:spLocks noGrp="1"/>
          </p:cNvSpPr>
          <p:nvPr>
            <p:ph sz="half" idx="1"/>
          </p:nvPr>
        </p:nvSpPr>
        <p:spPr>
          <a:xfrm>
            <a:off x="457500" y="1199738"/>
            <a:ext cx="4045238" cy="3395382"/>
          </a:xfrm>
          <a:prstGeom prst="rect">
            <a:avLst/>
          </a:prstGeom>
        </p:spPr>
        <p:txBody>
          <a:bodyPr lIns="68468" tIns="34232" rIns="68468" bIns="34232"/>
          <a:lstStyle>
            <a:lvl1pPr>
              <a:defRPr sz="1900"/>
            </a:lvl1pPr>
            <a:lvl2pPr>
              <a:defRPr sz="1700"/>
            </a:lvl2pPr>
            <a:lvl3pPr>
              <a:defRPr sz="130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1286" y="1199738"/>
            <a:ext cx="4045239" cy="3395382"/>
          </a:xfrm>
          <a:prstGeom prst="rect">
            <a:avLst/>
          </a:prstGeom>
        </p:spPr>
        <p:txBody>
          <a:bodyPr lIns="68468" tIns="34232" rIns="68468" bIns="34232"/>
          <a:lstStyle>
            <a:lvl1pPr>
              <a:defRPr sz="1900"/>
            </a:lvl1pPr>
            <a:lvl2pPr>
              <a:defRPr sz="1700"/>
            </a:lvl2pPr>
            <a:lvl3pPr>
              <a:defRPr sz="1300"/>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4F8D7072-9AD1-487E-8737-B32EEC5336E6}" type="datetimeFigureOut">
              <a:rPr lang="en-US"/>
              <a:pPr>
                <a:defRPr/>
              </a:pPr>
              <a:t>9/13/2025</a:t>
            </a:fld>
            <a:endParaRPr lang="en-US"/>
          </a:p>
        </p:txBody>
      </p:sp>
      <p:sp>
        <p:nvSpPr>
          <p:cNvPr id="6" name="Footer Placeholder 5"/>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7" name="Slide Number Placeholder 6"/>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0518BF92-7F7A-434F-B846-06FF45C50095}" type="slidenum">
              <a:rPr lang="en-US"/>
              <a:pPr>
                <a:defRPr/>
              </a:pPr>
              <a:t>‹#›</a:t>
            </a:fld>
            <a:endParaRPr lang="en-US"/>
          </a:p>
        </p:txBody>
      </p:sp>
    </p:spTree>
    <p:extLst>
      <p:ext uri="{BB962C8B-B14F-4D97-AF65-F5344CB8AC3E}">
        <p14:creationId xmlns:p14="http://schemas.microsoft.com/office/powerpoint/2010/main" val="312124042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7" y="273846"/>
            <a:ext cx="1971675" cy="4358879"/>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28654" y="273846"/>
            <a:ext cx="5800725" cy="4358879"/>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5" name="Footer Placeholder 4"/>
          <p:cNvSpPr>
            <a:spLocks noGrp="1"/>
          </p:cNvSpPr>
          <p:nvPr>
            <p:ph type="ftr" sz="quarter" idx="11"/>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endParaRPr lang="en-GB"/>
          </a:p>
        </p:txBody>
      </p:sp>
      <p:sp>
        <p:nvSpPr>
          <p:cNvPr id="6" name="Slide Number Placeholder 5"/>
          <p:cNvSpPr>
            <a:spLocks noGrp="1"/>
          </p:cNvSpPr>
          <p:nvPr>
            <p:ph type="sldNum" sz="quarter" idx="12"/>
          </p:nvPr>
        </p:nvSpPr>
        <p:spPr/>
        <p:txBody>
          <a:bodyPr/>
          <a:lstStyle>
            <a:lvl1pPr>
              <a:defRPr>
                <a:solidFill>
                  <a:srgbClr val="FFFFFF"/>
                </a:solidFill>
                <a:latin typeface="Times New Roman" panose="02020603050405020304" pitchFamily="18" charset="0"/>
                <a:cs typeface="Arial" panose="020B0604020202020204" pitchFamily="34" charset="0"/>
              </a:defRPr>
            </a:lvl1pPr>
          </a:lstStyle>
          <a:p>
            <a:pPr>
              <a:defRPr/>
            </a:pPr>
            <a:fld id="{B674CDA9-3B97-49CE-B20B-A3E3B63FC512}" type="slidenum">
              <a:rPr lang="en-GB"/>
              <a:pPr>
                <a:defRPr/>
              </a:pPr>
              <a:t>‹#›</a:t>
            </a:fld>
            <a:endParaRPr lang="en-GB"/>
          </a:p>
        </p:txBody>
      </p:sp>
    </p:spTree>
    <p:extLst>
      <p:ext uri="{BB962C8B-B14F-4D97-AF65-F5344CB8AC3E}">
        <p14:creationId xmlns:p14="http://schemas.microsoft.com/office/powerpoint/2010/main" val="2018896867"/>
      </p:ext>
    </p:extLst>
  </p:cSld>
  <p:clrMapOvr>
    <a:masterClrMapping/>
  </p:clrMapOvr>
  <p:transition>
    <p:cover dir="d"/>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9" y="205908"/>
            <a:ext cx="8229023" cy="857250"/>
          </a:xfrm>
          <a:prstGeom prst="rect">
            <a:avLst/>
          </a:prstGeom>
        </p:spPr>
        <p:txBody>
          <a:bodyPr lIns="68468" tIns="34232" rIns="68468" bIns="34232"/>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492" y="1151415"/>
            <a:ext cx="4039465" cy="480102"/>
          </a:xfrm>
          <a:prstGeom prst="rect">
            <a:avLst/>
          </a:prstGeom>
        </p:spPr>
        <p:txBody>
          <a:bodyPr lIns="68468" tIns="34232" rIns="68468" bIns="34232" anchor="b"/>
          <a:lstStyle>
            <a:lvl1pPr marL="0" indent="0">
              <a:buNone/>
              <a:defRPr sz="1700" b="1"/>
            </a:lvl1pPr>
            <a:lvl2pPr marL="302087" indent="0">
              <a:buNone/>
              <a:defRPr sz="1300" b="1"/>
            </a:lvl2pPr>
            <a:lvl3pPr marL="604177" indent="0">
              <a:buNone/>
              <a:defRPr sz="1200" b="1"/>
            </a:lvl3pPr>
            <a:lvl4pPr marL="906264" indent="0">
              <a:buNone/>
              <a:defRPr sz="1100" b="1"/>
            </a:lvl4pPr>
            <a:lvl5pPr marL="1208352" indent="0">
              <a:buNone/>
              <a:defRPr sz="1100" b="1"/>
            </a:lvl5pPr>
            <a:lvl6pPr marL="1510442" indent="0">
              <a:buNone/>
              <a:defRPr sz="1100" b="1"/>
            </a:lvl6pPr>
            <a:lvl7pPr marL="1812529" indent="0">
              <a:buNone/>
              <a:defRPr sz="1100" b="1"/>
            </a:lvl7pPr>
            <a:lvl8pPr marL="2114620" indent="0">
              <a:buNone/>
              <a:defRPr sz="1100" b="1"/>
            </a:lvl8pPr>
            <a:lvl9pPr marL="2416707"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492" y="1631519"/>
            <a:ext cx="4039465" cy="2963606"/>
          </a:xfrm>
          <a:prstGeom prst="rect">
            <a:avLst/>
          </a:prstGeom>
        </p:spPr>
        <p:txBody>
          <a:bodyPr lIns="68468" tIns="34232" rIns="68468" bIns="34232"/>
          <a:lstStyle>
            <a:lvl1pPr>
              <a:defRPr sz="1700"/>
            </a:lvl1pPr>
            <a:lvl2pPr>
              <a:defRPr sz="1300"/>
            </a:lvl2pPr>
            <a:lvl3pPr>
              <a:defRPr sz="12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609" y="1151415"/>
            <a:ext cx="4040909" cy="480102"/>
          </a:xfrm>
          <a:prstGeom prst="rect">
            <a:avLst/>
          </a:prstGeom>
        </p:spPr>
        <p:txBody>
          <a:bodyPr lIns="68468" tIns="34232" rIns="68468" bIns="34232" anchor="b"/>
          <a:lstStyle>
            <a:lvl1pPr marL="0" indent="0">
              <a:buNone/>
              <a:defRPr sz="1700" b="1"/>
            </a:lvl1pPr>
            <a:lvl2pPr marL="302087" indent="0">
              <a:buNone/>
              <a:defRPr sz="1300" b="1"/>
            </a:lvl2pPr>
            <a:lvl3pPr marL="604177" indent="0">
              <a:buNone/>
              <a:defRPr sz="1200" b="1"/>
            </a:lvl3pPr>
            <a:lvl4pPr marL="906264" indent="0">
              <a:buNone/>
              <a:defRPr sz="1100" b="1"/>
            </a:lvl4pPr>
            <a:lvl5pPr marL="1208352" indent="0">
              <a:buNone/>
              <a:defRPr sz="1100" b="1"/>
            </a:lvl5pPr>
            <a:lvl6pPr marL="1510442" indent="0">
              <a:buNone/>
              <a:defRPr sz="1100" b="1"/>
            </a:lvl6pPr>
            <a:lvl7pPr marL="1812529" indent="0">
              <a:buNone/>
              <a:defRPr sz="1100" b="1"/>
            </a:lvl7pPr>
            <a:lvl8pPr marL="2114620" indent="0">
              <a:buNone/>
              <a:defRPr sz="1100" b="1"/>
            </a:lvl8pPr>
            <a:lvl9pPr marL="2416707"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5609" y="1631519"/>
            <a:ext cx="4040909" cy="2963606"/>
          </a:xfrm>
          <a:prstGeom prst="rect">
            <a:avLst/>
          </a:prstGeom>
        </p:spPr>
        <p:txBody>
          <a:bodyPr lIns="68468" tIns="34232" rIns="68468" bIns="34232"/>
          <a:lstStyle>
            <a:lvl1pPr>
              <a:defRPr sz="1700"/>
            </a:lvl1pPr>
            <a:lvl2pPr>
              <a:defRPr sz="1300"/>
            </a:lvl2pPr>
            <a:lvl3pPr>
              <a:defRPr sz="12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E38F751B-465D-406B-8976-5AB1D641BD58}" type="datetimeFigureOut">
              <a:rPr lang="en-US"/>
              <a:pPr>
                <a:defRPr/>
              </a:pPr>
              <a:t>9/13/2025</a:t>
            </a:fld>
            <a:endParaRPr lang="en-US"/>
          </a:p>
        </p:txBody>
      </p:sp>
      <p:sp>
        <p:nvSpPr>
          <p:cNvPr id="8" name="Footer Placeholder 7"/>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9" name="Slide Number Placeholder 8"/>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CA7951C3-C589-43BA-AA03-73BB9BFFA540}" type="slidenum">
              <a:rPr lang="en-US"/>
              <a:pPr>
                <a:defRPr/>
              </a:pPr>
              <a:t>‹#›</a:t>
            </a:fld>
            <a:endParaRPr lang="en-US"/>
          </a:p>
        </p:txBody>
      </p:sp>
    </p:spTree>
    <p:extLst>
      <p:ext uri="{BB962C8B-B14F-4D97-AF65-F5344CB8AC3E}">
        <p14:creationId xmlns:p14="http://schemas.microsoft.com/office/powerpoint/2010/main" val="322436724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9" y="205908"/>
            <a:ext cx="8229023" cy="857250"/>
          </a:xfrm>
          <a:prstGeom prst="rect">
            <a:avLst/>
          </a:prstGeom>
        </p:spPr>
        <p:txBody>
          <a:bodyPr lIns="68468" tIns="34232" rIns="68468" bIns="34232"/>
          <a:lstStyle/>
          <a:p>
            <a:r>
              <a:rPr lang="en-US" smtClean="0"/>
              <a:t>Click to edit Master title style</a:t>
            </a:r>
            <a:endParaRPr lang="en-US"/>
          </a:p>
        </p:txBody>
      </p:sp>
      <p:sp>
        <p:nvSpPr>
          <p:cNvPr id="3" name="Date Placeholder 2"/>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5691AEB1-D4F7-4CB4-A80E-98373D823E56}" type="datetimeFigureOut">
              <a:rPr lang="en-US"/>
              <a:pPr>
                <a:defRPr/>
              </a:pPr>
              <a:t>9/13/2025</a:t>
            </a:fld>
            <a:endParaRPr lang="en-US"/>
          </a:p>
        </p:txBody>
      </p:sp>
      <p:sp>
        <p:nvSpPr>
          <p:cNvPr id="4" name="Footer Placeholder 3"/>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5" name="Slide Number Placeholder 4"/>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0BA1F80A-CE07-45C7-B952-B42FA9DF42A6}" type="slidenum">
              <a:rPr lang="en-US"/>
              <a:pPr>
                <a:defRPr/>
              </a:pPr>
              <a:t>‹#›</a:t>
            </a:fld>
            <a:endParaRPr lang="en-US"/>
          </a:p>
        </p:txBody>
      </p:sp>
    </p:spTree>
    <p:extLst>
      <p:ext uri="{BB962C8B-B14F-4D97-AF65-F5344CB8AC3E}">
        <p14:creationId xmlns:p14="http://schemas.microsoft.com/office/powerpoint/2010/main" val="327862851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FE8D84AE-7E1C-4E9E-A1DF-E4A9D8FC992F}" type="datetimeFigureOut">
              <a:rPr lang="en-US"/>
              <a:pPr>
                <a:defRPr/>
              </a:pPr>
              <a:t>9/13/2025</a:t>
            </a:fld>
            <a:endParaRPr lang="en-US"/>
          </a:p>
        </p:txBody>
      </p:sp>
      <p:sp>
        <p:nvSpPr>
          <p:cNvPr id="3" name="Footer Placeholder 2"/>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4" name="Slide Number Placeholder 3"/>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1D6BA9F7-E832-45BB-B5E8-6FF833172B1F}" type="slidenum">
              <a:rPr lang="en-US"/>
              <a:pPr>
                <a:defRPr/>
              </a:pPr>
              <a:t>‹#›</a:t>
            </a:fld>
            <a:endParaRPr lang="en-US"/>
          </a:p>
        </p:txBody>
      </p:sp>
    </p:spTree>
    <p:extLst>
      <p:ext uri="{BB962C8B-B14F-4D97-AF65-F5344CB8AC3E}">
        <p14:creationId xmlns:p14="http://schemas.microsoft.com/office/powerpoint/2010/main" val="34610441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9" y="204869"/>
            <a:ext cx="3007591" cy="871958"/>
          </a:xfrm>
          <a:prstGeom prst="rect">
            <a:avLst/>
          </a:prstGeom>
        </p:spPr>
        <p:txBody>
          <a:bodyPr lIns="68468" tIns="34232" rIns="68468" bIns="34232" anchor="b"/>
          <a:lstStyle>
            <a:lvl1pPr algn="l">
              <a:defRPr sz="1300" b="1"/>
            </a:lvl1pPr>
          </a:lstStyle>
          <a:p>
            <a:r>
              <a:rPr lang="en-US" smtClean="0"/>
              <a:t>Click to edit Master title style</a:t>
            </a:r>
            <a:endParaRPr lang="en-US"/>
          </a:p>
        </p:txBody>
      </p:sp>
      <p:sp>
        <p:nvSpPr>
          <p:cNvPr id="3" name="Content Placeholder 2"/>
          <p:cNvSpPr>
            <a:spLocks noGrp="1"/>
          </p:cNvSpPr>
          <p:nvPr>
            <p:ph idx="1"/>
          </p:nvPr>
        </p:nvSpPr>
        <p:spPr>
          <a:xfrm>
            <a:off x="3574771" y="204858"/>
            <a:ext cx="5111750" cy="4390254"/>
          </a:xfrm>
          <a:prstGeom prst="rect">
            <a:avLst/>
          </a:prstGeom>
        </p:spPr>
        <p:txBody>
          <a:bodyPr lIns="68468" tIns="34232" rIns="68468" bIns="34232"/>
          <a:lstStyle>
            <a:lvl1pPr>
              <a:defRPr sz="2100"/>
            </a:lvl1pPr>
            <a:lvl2pPr>
              <a:defRPr sz="1900"/>
            </a:lvl2pPr>
            <a:lvl3pPr>
              <a:defRPr sz="17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499" y="1076829"/>
            <a:ext cx="3007591" cy="3518297"/>
          </a:xfrm>
          <a:prstGeom prst="rect">
            <a:avLst/>
          </a:prstGeom>
        </p:spPr>
        <p:txBody>
          <a:bodyPr lIns="68468" tIns="34232" rIns="68468" bIns="34232"/>
          <a:lstStyle>
            <a:lvl1pPr marL="0" indent="0">
              <a:buNone/>
              <a:defRPr sz="900"/>
            </a:lvl1pPr>
            <a:lvl2pPr marL="302087" indent="0">
              <a:buNone/>
              <a:defRPr sz="800"/>
            </a:lvl2pPr>
            <a:lvl3pPr marL="604177" indent="0">
              <a:buNone/>
              <a:defRPr sz="700"/>
            </a:lvl3pPr>
            <a:lvl4pPr marL="906264" indent="0">
              <a:buNone/>
              <a:defRPr sz="600"/>
            </a:lvl4pPr>
            <a:lvl5pPr marL="1208352" indent="0">
              <a:buNone/>
              <a:defRPr sz="600"/>
            </a:lvl5pPr>
            <a:lvl6pPr marL="1510442" indent="0">
              <a:buNone/>
              <a:defRPr sz="600"/>
            </a:lvl6pPr>
            <a:lvl7pPr marL="1812529" indent="0">
              <a:buNone/>
              <a:defRPr sz="600"/>
            </a:lvl7pPr>
            <a:lvl8pPr marL="2114620" indent="0">
              <a:buNone/>
              <a:defRPr sz="600"/>
            </a:lvl8pPr>
            <a:lvl9pPr marL="2416707" indent="0">
              <a:buNone/>
              <a:defRPr sz="600"/>
            </a:lvl9pPr>
          </a:lstStyle>
          <a:p>
            <a:pPr lvl="0"/>
            <a:r>
              <a:rPr lang="en-US" smtClean="0"/>
              <a:t>Click to edit Master text styles</a:t>
            </a:r>
          </a:p>
        </p:txBody>
      </p:sp>
      <p:sp>
        <p:nvSpPr>
          <p:cNvPr id="5" name="Date Placeholder 4"/>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2F0FD561-04A6-4323-8C12-9D6D53A0C7D6}" type="datetimeFigureOut">
              <a:rPr lang="en-US"/>
              <a:pPr>
                <a:defRPr/>
              </a:pPr>
              <a:t>9/13/2025</a:t>
            </a:fld>
            <a:endParaRPr lang="en-US"/>
          </a:p>
        </p:txBody>
      </p:sp>
      <p:sp>
        <p:nvSpPr>
          <p:cNvPr id="6" name="Footer Placeholder 5"/>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7" name="Slide Number Placeholder 6"/>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CA1CF40C-80F2-43CA-8626-C41484FA11FC}" type="slidenum">
              <a:rPr lang="en-US"/>
              <a:pPr>
                <a:defRPr/>
              </a:pPr>
              <a:t>‹#›</a:t>
            </a:fld>
            <a:endParaRPr lang="en-US"/>
          </a:p>
        </p:txBody>
      </p:sp>
    </p:spTree>
    <p:extLst>
      <p:ext uri="{BB962C8B-B14F-4D97-AF65-F5344CB8AC3E}">
        <p14:creationId xmlns:p14="http://schemas.microsoft.com/office/powerpoint/2010/main" val="373093282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6" y="3600259"/>
            <a:ext cx="5486977" cy="425473"/>
          </a:xfrm>
          <a:prstGeom prst="rect">
            <a:avLst/>
          </a:prstGeom>
        </p:spPr>
        <p:txBody>
          <a:bodyPr lIns="68468" tIns="34232" rIns="68468" bIns="34232" anchor="b"/>
          <a:lstStyle>
            <a:lvl1pPr algn="l">
              <a:defRPr sz="1300" b="1"/>
            </a:lvl1pPr>
          </a:lstStyle>
          <a:p>
            <a:r>
              <a:rPr lang="en-US" smtClean="0"/>
              <a:t>Click to edit Master title style</a:t>
            </a:r>
            <a:endParaRPr lang="en-US"/>
          </a:p>
        </p:txBody>
      </p:sp>
      <p:sp>
        <p:nvSpPr>
          <p:cNvPr id="3" name="Picture Placeholder 2"/>
          <p:cNvSpPr>
            <a:spLocks noGrp="1"/>
          </p:cNvSpPr>
          <p:nvPr>
            <p:ph type="pic" idx="1"/>
          </p:nvPr>
        </p:nvSpPr>
        <p:spPr>
          <a:xfrm>
            <a:off x="1792456" y="459102"/>
            <a:ext cx="5486977" cy="3086520"/>
          </a:xfrm>
          <a:prstGeom prst="rect">
            <a:avLst/>
          </a:prstGeom>
        </p:spPr>
        <p:txBody>
          <a:bodyPr lIns="68468" tIns="34232" rIns="68468" bIns="34232"/>
          <a:lstStyle>
            <a:lvl1pPr marL="0" indent="0">
              <a:buNone/>
              <a:defRPr sz="2100"/>
            </a:lvl1pPr>
            <a:lvl2pPr marL="302087" indent="0">
              <a:buNone/>
              <a:defRPr sz="1900"/>
            </a:lvl2pPr>
            <a:lvl3pPr marL="604177" indent="0">
              <a:buNone/>
              <a:defRPr sz="1700"/>
            </a:lvl3pPr>
            <a:lvl4pPr marL="906264" indent="0">
              <a:buNone/>
              <a:defRPr sz="1300"/>
            </a:lvl4pPr>
            <a:lvl5pPr marL="1208352" indent="0">
              <a:buNone/>
              <a:defRPr sz="1300"/>
            </a:lvl5pPr>
            <a:lvl6pPr marL="1510442" indent="0">
              <a:buNone/>
              <a:defRPr sz="1300"/>
            </a:lvl6pPr>
            <a:lvl7pPr marL="1812529" indent="0">
              <a:buNone/>
              <a:defRPr sz="1300"/>
            </a:lvl7pPr>
            <a:lvl8pPr marL="2114620" indent="0">
              <a:buNone/>
              <a:defRPr sz="1300"/>
            </a:lvl8pPr>
            <a:lvl9pPr marL="2416707" indent="0">
              <a:buNone/>
              <a:defRPr sz="1300"/>
            </a:lvl9pPr>
          </a:lstStyle>
          <a:p>
            <a:pPr lvl="0"/>
            <a:endParaRPr lang="en-US" noProof="0"/>
          </a:p>
        </p:txBody>
      </p:sp>
      <p:sp>
        <p:nvSpPr>
          <p:cNvPr id="4" name="Text Placeholder 3"/>
          <p:cNvSpPr>
            <a:spLocks noGrp="1"/>
          </p:cNvSpPr>
          <p:nvPr>
            <p:ph type="body" sz="half" idx="2"/>
          </p:nvPr>
        </p:nvSpPr>
        <p:spPr>
          <a:xfrm>
            <a:off x="1792456" y="4025724"/>
            <a:ext cx="5486977" cy="603017"/>
          </a:xfrm>
          <a:prstGeom prst="rect">
            <a:avLst/>
          </a:prstGeom>
        </p:spPr>
        <p:txBody>
          <a:bodyPr lIns="68468" tIns="34232" rIns="68468" bIns="34232"/>
          <a:lstStyle>
            <a:lvl1pPr marL="0" indent="0">
              <a:buNone/>
              <a:defRPr sz="900"/>
            </a:lvl1pPr>
            <a:lvl2pPr marL="302087" indent="0">
              <a:buNone/>
              <a:defRPr sz="800"/>
            </a:lvl2pPr>
            <a:lvl3pPr marL="604177" indent="0">
              <a:buNone/>
              <a:defRPr sz="700"/>
            </a:lvl3pPr>
            <a:lvl4pPr marL="906264" indent="0">
              <a:buNone/>
              <a:defRPr sz="600"/>
            </a:lvl4pPr>
            <a:lvl5pPr marL="1208352" indent="0">
              <a:buNone/>
              <a:defRPr sz="600"/>
            </a:lvl5pPr>
            <a:lvl6pPr marL="1510442" indent="0">
              <a:buNone/>
              <a:defRPr sz="600"/>
            </a:lvl6pPr>
            <a:lvl7pPr marL="1812529" indent="0">
              <a:buNone/>
              <a:defRPr sz="600"/>
            </a:lvl7pPr>
            <a:lvl8pPr marL="2114620" indent="0">
              <a:buNone/>
              <a:defRPr sz="600"/>
            </a:lvl8pPr>
            <a:lvl9pPr marL="2416707" indent="0">
              <a:buNone/>
              <a:defRPr sz="600"/>
            </a:lvl9pPr>
          </a:lstStyle>
          <a:p>
            <a:pPr lvl="0"/>
            <a:r>
              <a:rPr lang="en-US" smtClean="0"/>
              <a:t>Click to edit Master text styles</a:t>
            </a:r>
          </a:p>
        </p:txBody>
      </p:sp>
      <p:sp>
        <p:nvSpPr>
          <p:cNvPr id="5" name="Date Placeholder 4"/>
          <p:cNvSpPr>
            <a:spLocks noGrp="1"/>
          </p:cNvSpPr>
          <p:nvPr>
            <p:ph type="dt" sz="half" idx="10"/>
          </p:nvPr>
        </p:nvSpPr>
        <p:spPr>
          <a:xfrm>
            <a:off x="457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47D739C7-37C6-41BB-AE22-E28F6D15DD62}" type="datetimeFigureOut">
              <a:rPr lang="en-US"/>
              <a:pPr>
                <a:defRPr/>
              </a:pPr>
              <a:t>9/13/2025</a:t>
            </a:fld>
            <a:endParaRPr lang="en-US"/>
          </a:p>
        </p:txBody>
      </p:sp>
      <p:sp>
        <p:nvSpPr>
          <p:cNvPr id="6" name="Footer Placeholder 5"/>
          <p:cNvSpPr>
            <a:spLocks noGrp="1"/>
          </p:cNvSpPr>
          <p:nvPr>
            <p:ph type="ftr" sz="quarter" idx="11"/>
          </p:nvPr>
        </p:nvSpPr>
        <p:spPr>
          <a:xfrm>
            <a:off x="3124200" y="4767264"/>
            <a:ext cx="2895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endParaRPr lang="en-US"/>
          </a:p>
        </p:txBody>
      </p:sp>
      <p:sp>
        <p:nvSpPr>
          <p:cNvPr id="7" name="Slide Number Placeholder 6"/>
          <p:cNvSpPr>
            <a:spLocks noGrp="1"/>
          </p:cNvSpPr>
          <p:nvPr>
            <p:ph type="sldNum" sz="quarter" idx="12"/>
          </p:nvPr>
        </p:nvSpPr>
        <p:spPr>
          <a:xfrm>
            <a:off x="6553200" y="4767264"/>
            <a:ext cx="2133600" cy="273844"/>
          </a:xfrm>
          <a:prstGeom prst="rect">
            <a:avLst/>
          </a:prstGeom>
        </p:spPr>
        <p:txBody>
          <a:bodyPr lIns="68468" tIns="34232" rIns="68468" bIns="34232"/>
          <a:lstStyle>
            <a:lvl1pPr defTabSz="625016" eaLnBrk="1" fontAlgn="auto" hangingPunct="1">
              <a:spcBef>
                <a:spcPts val="0"/>
              </a:spcBef>
              <a:spcAft>
                <a:spcPts val="0"/>
              </a:spcAft>
              <a:defRPr sz="1300">
                <a:solidFill>
                  <a:prstClr val="black"/>
                </a:solidFill>
                <a:latin typeface="Calibri"/>
                <a:cs typeface="+mn-cs"/>
              </a:defRPr>
            </a:lvl1pPr>
          </a:lstStyle>
          <a:p>
            <a:pPr>
              <a:defRPr/>
            </a:pPr>
            <a:fld id="{2E54B148-FC96-4A31-B344-02618F6E32B6}" type="slidenum">
              <a:rPr lang="en-US"/>
              <a:pPr>
                <a:defRPr/>
              </a:pPr>
              <a:t>‹#›</a:t>
            </a:fld>
            <a:endParaRPr lang="en-US"/>
          </a:p>
        </p:txBody>
      </p:sp>
    </p:spTree>
    <p:extLst>
      <p:ext uri="{BB962C8B-B14F-4D97-AF65-F5344CB8AC3E}">
        <p14:creationId xmlns:p14="http://schemas.microsoft.com/office/powerpoint/2010/main" val="258216541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theme" Target="../theme/theme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theme" Target="../theme/theme3.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l="-2000" r="-2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64940715"/>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timing>
    <p:tnLst>
      <p:par>
        <p:cTn id="1" dur="indefinite" restart="never" nodeType="tmRoot"/>
      </p:par>
    </p:tnLst>
  </p:timing>
  <p:txStyles>
    <p:titleStyle>
      <a:lvl1pPr algn="ctr" defTabSz="603647" rtl="0" fontAlgn="base">
        <a:spcBef>
          <a:spcPct val="0"/>
        </a:spcBef>
        <a:spcAft>
          <a:spcPct val="0"/>
        </a:spcAft>
        <a:defRPr sz="2800" kern="1200">
          <a:solidFill>
            <a:schemeClr val="tx1"/>
          </a:solidFill>
          <a:latin typeface="+mj-lt"/>
          <a:ea typeface="+mj-ea"/>
          <a:cs typeface="+mj-cs"/>
        </a:defRPr>
      </a:lvl1pPr>
      <a:lvl2pPr algn="ctr" defTabSz="603647" rtl="0" fontAlgn="base">
        <a:spcBef>
          <a:spcPct val="0"/>
        </a:spcBef>
        <a:spcAft>
          <a:spcPct val="0"/>
        </a:spcAft>
        <a:defRPr sz="2800">
          <a:solidFill>
            <a:schemeClr val="tx1"/>
          </a:solidFill>
          <a:latin typeface="Calibri" panose="020F0502020204030204" pitchFamily="34" charset="0"/>
        </a:defRPr>
      </a:lvl2pPr>
      <a:lvl3pPr algn="ctr" defTabSz="603647" rtl="0" fontAlgn="base">
        <a:spcBef>
          <a:spcPct val="0"/>
        </a:spcBef>
        <a:spcAft>
          <a:spcPct val="0"/>
        </a:spcAft>
        <a:defRPr sz="2800">
          <a:solidFill>
            <a:schemeClr val="tx1"/>
          </a:solidFill>
          <a:latin typeface="Calibri" panose="020F0502020204030204" pitchFamily="34" charset="0"/>
        </a:defRPr>
      </a:lvl3pPr>
      <a:lvl4pPr algn="ctr" defTabSz="603647" rtl="0" fontAlgn="base">
        <a:spcBef>
          <a:spcPct val="0"/>
        </a:spcBef>
        <a:spcAft>
          <a:spcPct val="0"/>
        </a:spcAft>
        <a:defRPr sz="2800">
          <a:solidFill>
            <a:schemeClr val="tx1"/>
          </a:solidFill>
          <a:latin typeface="Calibri" panose="020F0502020204030204" pitchFamily="34" charset="0"/>
        </a:defRPr>
      </a:lvl4pPr>
      <a:lvl5pPr algn="ctr" defTabSz="603647" rtl="0" fontAlgn="base">
        <a:spcBef>
          <a:spcPct val="0"/>
        </a:spcBef>
        <a:spcAft>
          <a:spcPct val="0"/>
        </a:spcAft>
        <a:defRPr sz="2800">
          <a:solidFill>
            <a:schemeClr val="tx1"/>
          </a:solidFill>
          <a:latin typeface="Calibri" panose="020F0502020204030204" pitchFamily="34" charset="0"/>
        </a:defRPr>
      </a:lvl5pPr>
      <a:lvl6pPr marL="342900" algn="ctr" defTabSz="603647" rtl="0" fontAlgn="base">
        <a:spcBef>
          <a:spcPct val="0"/>
        </a:spcBef>
        <a:spcAft>
          <a:spcPct val="0"/>
        </a:spcAft>
        <a:defRPr sz="2800">
          <a:solidFill>
            <a:schemeClr val="tx1"/>
          </a:solidFill>
          <a:latin typeface="Calibri" panose="020F0502020204030204" pitchFamily="34" charset="0"/>
        </a:defRPr>
      </a:lvl6pPr>
      <a:lvl7pPr marL="685800" algn="ctr" defTabSz="603647" rtl="0" fontAlgn="base">
        <a:spcBef>
          <a:spcPct val="0"/>
        </a:spcBef>
        <a:spcAft>
          <a:spcPct val="0"/>
        </a:spcAft>
        <a:defRPr sz="2800">
          <a:solidFill>
            <a:schemeClr val="tx1"/>
          </a:solidFill>
          <a:latin typeface="Calibri" panose="020F0502020204030204" pitchFamily="34" charset="0"/>
        </a:defRPr>
      </a:lvl7pPr>
      <a:lvl8pPr marL="1028700" algn="ctr" defTabSz="603647" rtl="0" fontAlgn="base">
        <a:spcBef>
          <a:spcPct val="0"/>
        </a:spcBef>
        <a:spcAft>
          <a:spcPct val="0"/>
        </a:spcAft>
        <a:defRPr sz="2800">
          <a:solidFill>
            <a:schemeClr val="tx1"/>
          </a:solidFill>
          <a:latin typeface="Calibri" panose="020F0502020204030204" pitchFamily="34" charset="0"/>
        </a:defRPr>
      </a:lvl8pPr>
      <a:lvl9pPr marL="1371600" algn="ctr" defTabSz="603647" rtl="0" fontAlgn="base">
        <a:spcBef>
          <a:spcPct val="0"/>
        </a:spcBef>
        <a:spcAft>
          <a:spcPct val="0"/>
        </a:spcAft>
        <a:defRPr sz="2800">
          <a:solidFill>
            <a:schemeClr val="tx1"/>
          </a:solidFill>
          <a:latin typeface="Calibri" panose="020F0502020204030204" pitchFamily="34" charset="0"/>
        </a:defRPr>
      </a:lvl9pPr>
    </p:titleStyle>
    <p:bodyStyle>
      <a:lvl1pPr marL="226219" indent="-226219" algn="l" defTabSz="603647" rtl="0" fontAlgn="base">
        <a:spcBef>
          <a:spcPct val="20000"/>
        </a:spcBef>
        <a:spcAft>
          <a:spcPct val="0"/>
        </a:spcAft>
        <a:buFont typeface="Arial" panose="020B0604020202020204" pitchFamily="34" charset="0"/>
        <a:buChar char="•"/>
        <a:defRPr sz="2100" kern="1200">
          <a:solidFill>
            <a:schemeClr val="tx1"/>
          </a:solidFill>
          <a:latin typeface="+mn-lt"/>
          <a:ea typeface="+mn-ea"/>
          <a:cs typeface="+mn-cs"/>
        </a:defRPr>
      </a:lvl1pPr>
      <a:lvl2pPr marL="490538" indent="-188119" algn="l" defTabSz="603647" rtl="0" fontAlgn="base">
        <a:spcBef>
          <a:spcPct val="20000"/>
        </a:spcBef>
        <a:spcAft>
          <a:spcPct val="0"/>
        </a:spcAft>
        <a:buFont typeface="Arial" panose="020B0604020202020204" pitchFamily="34" charset="0"/>
        <a:buChar char="–"/>
        <a:defRPr sz="1800" kern="1200">
          <a:solidFill>
            <a:schemeClr val="tx1"/>
          </a:solidFill>
          <a:latin typeface="+mn-lt"/>
          <a:ea typeface="+mn-ea"/>
          <a:cs typeface="+mn-cs"/>
        </a:defRPr>
      </a:lvl2pPr>
      <a:lvl3pPr marL="754856" indent="-150019" algn="l" defTabSz="603647" rtl="0" fontAlgn="base">
        <a:spcBef>
          <a:spcPct val="20000"/>
        </a:spcBef>
        <a:spcAft>
          <a:spcPct val="0"/>
        </a:spcAft>
        <a:buFont typeface="Arial" panose="020B0604020202020204" pitchFamily="34" charset="0"/>
        <a:buChar char="•"/>
        <a:defRPr sz="1700" kern="1200">
          <a:solidFill>
            <a:schemeClr val="tx1"/>
          </a:solidFill>
          <a:latin typeface="+mn-lt"/>
          <a:ea typeface="+mn-ea"/>
          <a:cs typeface="+mn-cs"/>
        </a:defRPr>
      </a:lvl3pPr>
      <a:lvl4pPr marL="1057275" indent="-150019" algn="l" defTabSz="603647" rtl="0" fontAlgn="base">
        <a:spcBef>
          <a:spcPct val="20000"/>
        </a:spcBef>
        <a:spcAft>
          <a:spcPct val="0"/>
        </a:spcAft>
        <a:buFont typeface="Arial" panose="020B0604020202020204" pitchFamily="34" charset="0"/>
        <a:buChar char="–"/>
        <a:defRPr sz="1300" kern="1200">
          <a:solidFill>
            <a:schemeClr val="tx1"/>
          </a:solidFill>
          <a:latin typeface="+mn-lt"/>
          <a:ea typeface="+mn-ea"/>
          <a:cs typeface="+mn-cs"/>
        </a:defRPr>
      </a:lvl4pPr>
      <a:lvl5pPr marL="1358504" indent="-150019" algn="l" defTabSz="603647" rtl="0" fontAlgn="base">
        <a:spcBef>
          <a:spcPct val="20000"/>
        </a:spcBef>
        <a:spcAft>
          <a:spcPct val="0"/>
        </a:spcAft>
        <a:buFont typeface="Arial" panose="020B0604020202020204" pitchFamily="34" charset="0"/>
        <a:buChar char="»"/>
        <a:defRPr sz="1300" kern="1200">
          <a:solidFill>
            <a:schemeClr val="tx1"/>
          </a:solidFill>
          <a:latin typeface="+mn-lt"/>
          <a:ea typeface="+mn-ea"/>
          <a:cs typeface="+mn-cs"/>
        </a:defRPr>
      </a:lvl5pPr>
      <a:lvl6pPr marL="1661488" indent="-151046" algn="l" defTabSz="604177" rtl="0" eaLnBrk="1" latinLnBrk="0" hangingPunct="1">
        <a:spcBef>
          <a:spcPct val="20000"/>
        </a:spcBef>
        <a:buFont typeface="Arial" pitchFamily="34" charset="0"/>
        <a:buChar char="•"/>
        <a:defRPr sz="1300" kern="1200">
          <a:solidFill>
            <a:schemeClr val="tx1"/>
          </a:solidFill>
          <a:latin typeface="+mn-lt"/>
          <a:ea typeface="+mn-ea"/>
          <a:cs typeface="+mn-cs"/>
        </a:defRPr>
      </a:lvl6pPr>
      <a:lvl7pPr marL="1963573" indent="-151046" algn="l" defTabSz="604177" rtl="0" eaLnBrk="1" latinLnBrk="0" hangingPunct="1">
        <a:spcBef>
          <a:spcPct val="20000"/>
        </a:spcBef>
        <a:buFont typeface="Arial" pitchFamily="34" charset="0"/>
        <a:buChar char="•"/>
        <a:defRPr sz="1300" kern="1200">
          <a:solidFill>
            <a:schemeClr val="tx1"/>
          </a:solidFill>
          <a:latin typeface="+mn-lt"/>
          <a:ea typeface="+mn-ea"/>
          <a:cs typeface="+mn-cs"/>
        </a:defRPr>
      </a:lvl7pPr>
      <a:lvl8pPr marL="2265665" indent="-151046" algn="l" defTabSz="604177" rtl="0" eaLnBrk="1" latinLnBrk="0" hangingPunct="1">
        <a:spcBef>
          <a:spcPct val="20000"/>
        </a:spcBef>
        <a:buFont typeface="Arial" pitchFamily="34" charset="0"/>
        <a:buChar char="•"/>
        <a:defRPr sz="1300" kern="1200">
          <a:solidFill>
            <a:schemeClr val="tx1"/>
          </a:solidFill>
          <a:latin typeface="+mn-lt"/>
          <a:ea typeface="+mn-ea"/>
          <a:cs typeface="+mn-cs"/>
        </a:defRPr>
      </a:lvl8pPr>
      <a:lvl9pPr marL="2567751" indent="-151046" algn="l" defTabSz="604177" rtl="0" eaLnBrk="1" latinLnBrk="0" hangingPunct="1">
        <a:spcBef>
          <a:spcPct val="20000"/>
        </a:spcBef>
        <a:buFont typeface="Arial" pitchFamily="34" charset="0"/>
        <a:buChar char="•"/>
        <a:defRPr sz="1300" kern="1200">
          <a:solidFill>
            <a:schemeClr val="tx1"/>
          </a:solidFill>
          <a:latin typeface="+mn-lt"/>
          <a:ea typeface="+mn-ea"/>
          <a:cs typeface="+mn-cs"/>
        </a:defRPr>
      </a:lvl9pPr>
    </p:bodyStyle>
    <p:otherStyle>
      <a:defPPr>
        <a:defRPr lang="en-US"/>
      </a:defPPr>
      <a:lvl1pPr marL="0" algn="l" defTabSz="604177" rtl="0" eaLnBrk="1" latinLnBrk="0" hangingPunct="1">
        <a:defRPr sz="1200" kern="1200">
          <a:solidFill>
            <a:schemeClr val="tx1"/>
          </a:solidFill>
          <a:latin typeface="+mn-lt"/>
          <a:ea typeface="+mn-ea"/>
          <a:cs typeface="+mn-cs"/>
        </a:defRPr>
      </a:lvl1pPr>
      <a:lvl2pPr marL="302087" algn="l" defTabSz="604177" rtl="0" eaLnBrk="1" latinLnBrk="0" hangingPunct="1">
        <a:defRPr sz="1200" kern="1200">
          <a:solidFill>
            <a:schemeClr val="tx1"/>
          </a:solidFill>
          <a:latin typeface="+mn-lt"/>
          <a:ea typeface="+mn-ea"/>
          <a:cs typeface="+mn-cs"/>
        </a:defRPr>
      </a:lvl2pPr>
      <a:lvl3pPr marL="604177" algn="l" defTabSz="604177" rtl="0" eaLnBrk="1" latinLnBrk="0" hangingPunct="1">
        <a:defRPr sz="1200" kern="1200">
          <a:solidFill>
            <a:schemeClr val="tx1"/>
          </a:solidFill>
          <a:latin typeface="+mn-lt"/>
          <a:ea typeface="+mn-ea"/>
          <a:cs typeface="+mn-cs"/>
        </a:defRPr>
      </a:lvl3pPr>
      <a:lvl4pPr marL="906264" algn="l" defTabSz="604177" rtl="0" eaLnBrk="1" latinLnBrk="0" hangingPunct="1">
        <a:defRPr sz="1200" kern="1200">
          <a:solidFill>
            <a:schemeClr val="tx1"/>
          </a:solidFill>
          <a:latin typeface="+mn-lt"/>
          <a:ea typeface="+mn-ea"/>
          <a:cs typeface="+mn-cs"/>
        </a:defRPr>
      </a:lvl4pPr>
      <a:lvl5pPr marL="1208352" algn="l" defTabSz="604177" rtl="0" eaLnBrk="1" latinLnBrk="0" hangingPunct="1">
        <a:defRPr sz="1200" kern="1200">
          <a:solidFill>
            <a:schemeClr val="tx1"/>
          </a:solidFill>
          <a:latin typeface="+mn-lt"/>
          <a:ea typeface="+mn-ea"/>
          <a:cs typeface="+mn-cs"/>
        </a:defRPr>
      </a:lvl5pPr>
      <a:lvl6pPr marL="1510442" algn="l" defTabSz="604177" rtl="0" eaLnBrk="1" latinLnBrk="0" hangingPunct="1">
        <a:defRPr sz="1200" kern="1200">
          <a:solidFill>
            <a:schemeClr val="tx1"/>
          </a:solidFill>
          <a:latin typeface="+mn-lt"/>
          <a:ea typeface="+mn-ea"/>
          <a:cs typeface="+mn-cs"/>
        </a:defRPr>
      </a:lvl6pPr>
      <a:lvl7pPr marL="1812529" algn="l" defTabSz="604177" rtl="0" eaLnBrk="1" latinLnBrk="0" hangingPunct="1">
        <a:defRPr sz="1200" kern="1200">
          <a:solidFill>
            <a:schemeClr val="tx1"/>
          </a:solidFill>
          <a:latin typeface="+mn-lt"/>
          <a:ea typeface="+mn-ea"/>
          <a:cs typeface="+mn-cs"/>
        </a:defRPr>
      </a:lvl7pPr>
      <a:lvl8pPr marL="2114620" algn="l" defTabSz="604177" rtl="0" eaLnBrk="1" latinLnBrk="0" hangingPunct="1">
        <a:defRPr sz="1200" kern="1200">
          <a:solidFill>
            <a:schemeClr val="tx1"/>
          </a:solidFill>
          <a:latin typeface="+mn-lt"/>
          <a:ea typeface="+mn-ea"/>
          <a:cs typeface="+mn-cs"/>
        </a:defRPr>
      </a:lvl8pPr>
      <a:lvl9pPr marL="2416707" algn="l" defTabSz="604177" rtl="0" eaLnBrk="1" latinLnBrk="0" hangingPunct="1">
        <a:defRPr sz="12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Freeform 7"/>
          <p:cNvSpPr/>
          <p:nvPr/>
        </p:nvSpPr>
        <p:spPr>
          <a:xfrm>
            <a:off x="280989" y="4367216"/>
            <a:ext cx="8528050" cy="650081"/>
          </a:xfrm>
          <a:custGeom>
            <a:avLst/>
            <a:gdLst>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366682"/>
              <a:gd name="connsiteX1" fmla="*/ 463924 w 7819465"/>
              <a:gd name="connsiteY1" fmla="*/ 40341 h 2366682"/>
              <a:gd name="connsiteX2" fmla="*/ 921124 w 7819465"/>
              <a:gd name="connsiteY2" fmla="*/ 33617 h 2366682"/>
              <a:gd name="connsiteX3" fmla="*/ 1364877 w 7819465"/>
              <a:gd name="connsiteY3" fmla="*/ 0 h 2366682"/>
              <a:gd name="connsiteX4" fmla="*/ 1707777 w 7819465"/>
              <a:gd name="connsiteY4" fmla="*/ 33617 h 2366682"/>
              <a:gd name="connsiteX5" fmla="*/ 2225489 w 7819465"/>
              <a:gd name="connsiteY5" fmla="*/ 67235 h 2366682"/>
              <a:gd name="connsiteX6" fmla="*/ 2796989 w 7819465"/>
              <a:gd name="connsiteY6" fmla="*/ 80682 h 2366682"/>
              <a:gd name="connsiteX7" fmla="*/ 3274359 w 7819465"/>
              <a:gd name="connsiteY7" fmla="*/ 73959 h 2366682"/>
              <a:gd name="connsiteX8" fmla="*/ 3926541 w 7819465"/>
              <a:gd name="connsiteY8" fmla="*/ 67235 h 2366682"/>
              <a:gd name="connsiteX9" fmla="*/ 4558553 w 7819465"/>
              <a:gd name="connsiteY9" fmla="*/ 80682 h 2366682"/>
              <a:gd name="connsiteX10" fmla="*/ 5082989 w 7819465"/>
              <a:gd name="connsiteY10" fmla="*/ 73959 h 2366682"/>
              <a:gd name="connsiteX11" fmla="*/ 5647765 w 7819465"/>
              <a:gd name="connsiteY11" fmla="*/ 87406 h 2366682"/>
              <a:gd name="connsiteX12" fmla="*/ 6273053 w 7819465"/>
              <a:gd name="connsiteY12" fmla="*/ 121023 h 2366682"/>
              <a:gd name="connsiteX13" fmla="*/ 6784041 w 7819465"/>
              <a:gd name="connsiteY13" fmla="*/ 121023 h 2366682"/>
              <a:gd name="connsiteX14" fmla="*/ 7026089 w 7819465"/>
              <a:gd name="connsiteY14" fmla="*/ 87406 h 2366682"/>
              <a:gd name="connsiteX15" fmla="*/ 7153836 w 7819465"/>
              <a:gd name="connsiteY15" fmla="*/ 80682 h 2366682"/>
              <a:gd name="connsiteX16" fmla="*/ 7483289 w 7819465"/>
              <a:gd name="connsiteY16" fmla="*/ 107576 h 2366682"/>
              <a:gd name="connsiteX17" fmla="*/ 7819465 w 7819465"/>
              <a:gd name="connsiteY17" fmla="*/ 2359959 h 2366682"/>
              <a:gd name="connsiteX18" fmla="*/ 6468036 w 7819465"/>
              <a:gd name="connsiteY18" fmla="*/ 2292723 h 2366682"/>
              <a:gd name="connsiteX19" fmla="*/ 5042647 w 7819465"/>
              <a:gd name="connsiteY19" fmla="*/ 2319617 h 2366682"/>
              <a:gd name="connsiteX20" fmla="*/ 4027394 w 7819465"/>
              <a:gd name="connsiteY20" fmla="*/ 2333064 h 2366682"/>
              <a:gd name="connsiteX21" fmla="*/ 2904565 w 7819465"/>
              <a:gd name="connsiteY21" fmla="*/ 2366682 h 2366682"/>
              <a:gd name="connsiteX22" fmla="*/ 1781736 w 7819465"/>
              <a:gd name="connsiteY22" fmla="*/ 2366682 h 2366682"/>
              <a:gd name="connsiteX23" fmla="*/ 833718 w 7819465"/>
              <a:gd name="connsiteY23" fmla="*/ 2279276 h 2366682"/>
              <a:gd name="connsiteX24" fmla="*/ 87406 w 7819465"/>
              <a:gd name="connsiteY24" fmla="*/ 2265829 h 2366682"/>
              <a:gd name="connsiteX25" fmla="*/ 0 w 7819465"/>
              <a:gd name="connsiteY25" fmla="*/ 33617 h 2366682"/>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49996"/>
              <a:gd name="connsiteX1" fmla="*/ 463924 w 7819465"/>
              <a:gd name="connsiteY1" fmla="*/ 40341 h 2449996"/>
              <a:gd name="connsiteX2" fmla="*/ 921124 w 7819465"/>
              <a:gd name="connsiteY2" fmla="*/ 33617 h 2449996"/>
              <a:gd name="connsiteX3" fmla="*/ 1364877 w 7819465"/>
              <a:gd name="connsiteY3" fmla="*/ 0 h 2449996"/>
              <a:gd name="connsiteX4" fmla="*/ 1707777 w 7819465"/>
              <a:gd name="connsiteY4" fmla="*/ 33617 h 2449996"/>
              <a:gd name="connsiteX5" fmla="*/ 2225489 w 7819465"/>
              <a:gd name="connsiteY5" fmla="*/ 67235 h 2449996"/>
              <a:gd name="connsiteX6" fmla="*/ 2796989 w 7819465"/>
              <a:gd name="connsiteY6" fmla="*/ 80682 h 2449996"/>
              <a:gd name="connsiteX7" fmla="*/ 3274359 w 7819465"/>
              <a:gd name="connsiteY7" fmla="*/ 73959 h 2449996"/>
              <a:gd name="connsiteX8" fmla="*/ 3926541 w 7819465"/>
              <a:gd name="connsiteY8" fmla="*/ 67235 h 2449996"/>
              <a:gd name="connsiteX9" fmla="*/ 4558553 w 7819465"/>
              <a:gd name="connsiteY9" fmla="*/ 80682 h 2449996"/>
              <a:gd name="connsiteX10" fmla="*/ 5082989 w 7819465"/>
              <a:gd name="connsiteY10" fmla="*/ 73959 h 2449996"/>
              <a:gd name="connsiteX11" fmla="*/ 5647765 w 7819465"/>
              <a:gd name="connsiteY11" fmla="*/ 87406 h 2449996"/>
              <a:gd name="connsiteX12" fmla="*/ 6273053 w 7819465"/>
              <a:gd name="connsiteY12" fmla="*/ 121023 h 2449996"/>
              <a:gd name="connsiteX13" fmla="*/ 6784041 w 7819465"/>
              <a:gd name="connsiteY13" fmla="*/ 121023 h 2449996"/>
              <a:gd name="connsiteX14" fmla="*/ 7026089 w 7819465"/>
              <a:gd name="connsiteY14" fmla="*/ 87406 h 2449996"/>
              <a:gd name="connsiteX15" fmla="*/ 7153836 w 7819465"/>
              <a:gd name="connsiteY15" fmla="*/ 80682 h 2449996"/>
              <a:gd name="connsiteX16" fmla="*/ 7483289 w 7819465"/>
              <a:gd name="connsiteY16" fmla="*/ 107576 h 2449996"/>
              <a:gd name="connsiteX17" fmla="*/ 7819465 w 7819465"/>
              <a:gd name="connsiteY17" fmla="*/ 2359959 h 2449996"/>
              <a:gd name="connsiteX18" fmla="*/ 6468036 w 7819465"/>
              <a:gd name="connsiteY18" fmla="*/ 2292723 h 2449996"/>
              <a:gd name="connsiteX19" fmla="*/ 5042647 w 7819465"/>
              <a:gd name="connsiteY19" fmla="*/ 2319617 h 2449996"/>
              <a:gd name="connsiteX20" fmla="*/ 4027394 w 7819465"/>
              <a:gd name="connsiteY20" fmla="*/ 2333064 h 2449996"/>
              <a:gd name="connsiteX21" fmla="*/ 2904565 w 7819465"/>
              <a:gd name="connsiteY21" fmla="*/ 2366682 h 2449996"/>
              <a:gd name="connsiteX22" fmla="*/ 1781736 w 7819465"/>
              <a:gd name="connsiteY22" fmla="*/ 2366682 h 2449996"/>
              <a:gd name="connsiteX23" fmla="*/ 833718 w 7819465"/>
              <a:gd name="connsiteY23" fmla="*/ 2279276 h 2449996"/>
              <a:gd name="connsiteX24" fmla="*/ 87406 w 7819465"/>
              <a:gd name="connsiteY24" fmla="*/ 2265829 h 2449996"/>
              <a:gd name="connsiteX25" fmla="*/ 0 w 7819465"/>
              <a:gd name="connsiteY25" fmla="*/ 33617 h 244999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483016"/>
              <a:gd name="connsiteX1" fmla="*/ 463924 w 7819465"/>
              <a:gd name="connsiteY1" fmla="*/ 40341 h 2483016"/>
              <a:gd name="connsiteX2" fmla="*/ 921124 w 7819465"/>
              <a:gd name="connsiteY2" fmla="*/ 33617 h 2483016"/>
              <a:gd name="connsiteX3" fmla="*/ 1364877 w 7819465"/>
              <a:gd name="connsiteY3" fmla="*/ 0 h 2483016"/>
              <a:gd name="connsiteX4" fmla="*/ 1707777 w 7819465"/>
              <a:gd name="connsiteY4" fmla="*/ 33617 h 2483016"/>
              <a:gd name="connsiteX5" fmla="*/ 2225489 w 7819465"/>
              <a:gd name="connsiteY5" fmla="*/ 67235 h 2483016"/>
              <a:gd name="connsiteX6" fmla="*/ 2796989 w 7819465"/>
              <a:gd name="connsiteY6" fmla="*/ 80682 h 2483016"/>
              <a:gd name="connsiteX7" fmla="*/ 3274359 w 7819465"/>
              <a:gd name="connsiteY7" fmla="*/ 73959 h 2483016"/>
              <a:gd name="connsiteX8" fmla="*/ 3926541 w 7819465"/>
              <a:gd name="connsiteY8" fmla="*/ 67235 h 2483016"/>
              <a:gd name="connsiteX9" fmla="*/ 4558553 w 7819465"/>
              <a:gd name="connsiteY9" fmla="*/ 80682 h 2483016"/>
              <a:gd name="connsiteX10" fmla="*/ 5082989 w 7819465"/>
              <a:gd name="connsiteY10" fmla="*/ 73959 h 2483016"/>
              <a:gd name="connsiteX11" fmla="*/ 5647765 w 7819465"/>
              <a:gd name="connsiteY11" fmla="*/ 87406 h 2483016"/>
              <a:gd name="connsiteX12" fmla="*/ 6273053 w 7819465"/>
              <a:gd name="connsiteY12" fmla="*/ 121023 h 2483016"/>
              <a:gd name="connsiteX13" fmla="*/ 6784041 w 7819465"/>
              <a:gd name="connsiteY13" fmla="*/ 121023 h 2483016"/>
              <a:gd name="connsiteX14" fmla="*/ 7026089 w 7819465"/>
              <a:gd name="connsiteY14" fmla="*/ 87406 h 2483016"/>
              <a:gd name="connsiteX15" fmla="*/ 7153836 w 7819465"/>
              <a:gd name="connsiteY15" fmla="*/ 80682 h 2483016"/>
              <a:gd name="connsiteX16" fmla="*/ 7483289 w 7819465"/>
              <a:gd name="connsiteY16" fmla="*/ 107576 h 2483016"/>
              <a:gd name="connsiteX17" fmla="*/ 7819465 w 7819465"/>
              <a:gd name="connsiteY17" fmla="*/ 2359959 h 2483016"/>
              <a:gd name="connsiteX18" fmla="*/ 6468036 w 7819465"/>
              <a:gd name="connsiteY18" fmla="*/ 2292723 h 2483016"/>
              <a:gd name="connsiteX19" fmla="*/ 5042647 w 7819465"/>
              <a:gd name="connsiteY19" fmla="*/ 2319617 h 2483016"/>
              <a:gd name="connsiteX20" fmla="*/ 4027394 w 7819465"/>
              <a:gd name="connsiteY20" fmla="*/ 2333064 h 2483016"/>
              <a:gd name="connsiteX21" fmla="*/ 2904565 w 7819465"/>
              <a:gd name="connsiteY21" fmla="*/ 2366682 h 2483016"/>
              <a:gd name="connsiteX22" fmla="*/ 1781736 w 7819465"/>
              <a:gd name="connsiteY22" fmla="*/ 2366682 h 2483016"/>
              <a:gd name="connsiteX23" fmla="*/ 833718 w 7819465"/>
              <a:gd name="connsiteY23" fmla="*/ 2279276 h 2483016"/>
              <a:gd name="connsiteX24" fmla="*/ 87406 w 7819465"/>
              <a:gd name="connsiteY24" fmla="*/ 2265829 h 2483016"/>
              <a:gd name="connsiteX25" fmla="*/ 0 w 7819465"/>
              <a:gd name="connsiteY25" fmla="*/ 33617 h 2483016"/>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42647 w 7819465"/>
              <a:gd name="connsiteY19" fmla="*/ 2319617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68036 w 7819465"/>
              <a:gd name="connsiteY18" fmla="*/ 2292723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31965"/>
              <a:gd name="connsiteX1" fmla="*/ 463924 w 7819465"/>
              <a:gd name="connsiteY1" fmla="*/ 40341 h 2531965"/>
              <a:gd name="connsiteX2" fmla="*/ 921124 w 7819465"/>
              <a:gd name="connsiteY2" fmla="*/ 33617 h 2531965"/>
              <a:gd name="connsiteX3" fmla="*/ 1364877 w 7819465"/>
              <a:gd name="connsiteY3" fmla="*/ 0 h 2531965"/>
              <a:gd name="connsiteX4" fmla="*/ 1707777 w 7819465"/>
              <a:gd name="connsiteY4" fmla="*/ 33617 h 2531965"/>
              <a:gd name="connsiteX5" fmla="*/ 2225489 w 7819465"/>
              <a:gd name="connsiteY5" fmla="*/ 67235 h 2531965"/>
              <a:gd name="connsiteX6" fmla="*/ 2796989 w 7819465"/>
              <a:gd name="connsiteY6" fmla="*/ 80682 h 2531965"/>
              <a:gd name="connsiteX7" fmla="*/ 3274359 w 7819465"/>
              <a:gd name="connsiteY7" fmla="*/ 73959 h 2531965"/>
              <a:gd name="connsiteX8" fmla="*/ 3926541 w 7819465"/>
              <a:gd name="connsiteY8" fmla="*/ 67235 h 2531965"/>
              <a:gd name="connsiteX9" fmla="*/ 4558553 w 7819465"/>
              <a:gd name="connsiteY9" fmla="*/ 80682 h 2531965"/>
              <a:gd name="connsiteX10" fmla="*/ 5082989 w 7819465"/>
              <a:gd name="connsiteY10" fmla="*/ 73959 h 2531965"/>
              <a:gd name="connsiteX11" fmla="*/ 5647765 w 7819465"/>
              <a:gd name="connsiteY11" fmla="*/ 87406 h 2531965"/>
              <a:gd name="connsiteX12" fmla="*/ 6273053 w 7819465"/>
              <a:gd name="connsiteY12" fmla="*/ 121023 h 2531965"/>
              <a:gd name="connsiteX13" fmla="*/ 6784041 w 7819465"/>
              <a:gd name="connsiteY13" fmla="*/ 121023 h 2531965"/>
              <a:gd name="connsiteX14" fmla="*/ 7026089 w 7819465"/>
              <a:gd name="connsiteY14" fmla="*/ 87406 h 2531965"/>
              <a:gd name="connsiteX15" fmla="*/ 7153836 w 7819465"/>
              <a:gd name="connsiteY15" fmla="*/ 80682 h 2531965"/>
              <a:gd name="connsiteX16" fmla="*/ 7483289 w 7819465"/>
              <a:gd name="connsiteY16" fmla="*/ 107576 h 2531965"/>
              <a:gd name="connsiteX17" fmla="*/ 7819465 w 7819465"/>
              <a:gd name="connsiteY17" fmla="*/ 2359959 h 2531965"/>
              <a:gd name="connsiteX18" fmla="*/ 6455035 w 7819465"/>
              <a:gd name="connsiteY18" fmla="*/ 2284056 h 2531965"/>
              <a:gd name="connsiteX19" fmla="*/ 5072983 w 7819465"/>
              <a:gd name="connsiteY19" fmla="*/ 2354286 h 2531965"/>
              <a:gd name="connsiteX20" fmla="*/ 4027394 w 7819465"/>
              <a:gd name="connsiteY20" fmla="*/ 2333064 h 2531965"/>
              <a:gd name="connsiteX21" fmla="*/ 2904565 w 7819465"/>
              <a:gd name="connsiteY21" fmla="*/ 2366682 h 2531965"/>
              <a:gd name="connsiteX22" fmla="*/ 1781736 w 7819465"/>
              <a:gd name="connsiteY22" fmla="*/ 2366682 h 2531965"/>
              <a:gd name="connsiteX23" fmla="*/ 833718 w 7819465"/>
              <a:gd name="connsiteY23" fmla="*/ 2279276 h 2531965"/>
              <a:gd name="connsiteX24" fmla="*/ 87406 w 7819465"/>
              <a:gd name="connsiteY24" fmla="*/ 2265829 h 2531965"/>
              <a:gd name="connsiteX25" fmla="*/ 0 w 7819465"/>
              <a:gd name="connsiteY25" fmla="*/ 33617 h 2531965"/>
              <a:gd name="connsiteX0" fmla="*/ 0 w 7819465"/>
              <a:gd name="connsiteY0" fmla="*/ 33617 h 2564287"/>
              <a:gd name="connsiteX1" fmla="*/ 463924 w 7819465"/>
              <a:gd name="connsiteY1" fmla="*/ 40341 h 2564287"/>
              <a:gd name="connsiteX2" fmla="*/ 921124 w 7819465"/>
              <a:gd name="connsiteY2" fmla="*/ 33617 h 2564287"/>
              <a:gd name="connsiteX3" fmla="*/ 1364877 w 7819465"/>
              <a:gd name="connsiteY3" fmla="*/ 0 h 2564287"/>
              <a:gd name="connsiteX4" fmla="*/ 1707777 w 7819465"/>
              <a:gd name="connsiteY4" fmla="*/ 33617 h 2564287"/>
              <a:gd name="connsiteX5" fmla="*/ 2225489 w 7819465"/>
              <a:gd name="connsiteY5" fmla="*/ 67235 h 2564287"/>
              <a:gd name="connsiteX6" fmla="*/ 2796989 w 7819465"/>
              <a:gd name="connsiteY6" fmla="*/ 80682 h 2564287"/>
              <a:gd name="connsiteX7" fmla="*/ 3274359 w 7819465"/>
              <a:gd name="connsiteY7" fmla="*/ 73959 h 2564287"/>
              <a:gd name="connsiteX8" fmla="*/ 3926541 w 7819465"/>
              <a:gd name="connsiteY8" fmla="*/ 67235 h 2564287"/>
              <a:gd name="connsiteX9" fmla="*/ 4558553 w 7819465"/>
              <a:gd name="connsiteY9" fmla="*/ 80682 h 2564287"/>
              <a:gd name="connsiteX10" fmla="*/ 5082989 w 7819465"/>
              <a:gd name="connsiteY10" fmla="*/ 73959 h 2564287"/>
              <a:gd name="connsiteX11" fmla="*/ 5647765 w 7819465"/>
              <a:gd name="connsiteY11" fmla="*/ 87406 h 2564287"/>
              <a:gd name="connsiteX12" fmla="*/ 6273053 w 7819465"/>
              <a:gd name="connsiteY12" fmla="*/ 121023 h 2564287"/>
              <a:gd name="connsiteX13" fmla="*/ 6784041 w 7819465"/>
              <a:gd name="connsiteY13" fmla="*/ 121023 h 2564287"/>
              <a:gd name="connsiteX14" fmla="*/ 7026089 w 7819465"/>
              <a:gd name="connsiteY14" fmla="*/ 87406 h 2564287"/>
              <a:gd name="connsiteX15" fmla="*/ 7153836 w 7819465"/>
              <a:gd name="connsiteY15" fmla="*/ 80682 h 2564287"/>
              <a:gd name="connsiteX16" fmla="*/ 7483289 w 7819465"/>
              <a:gd name="connsiteY16" fmla="*/ 107576 h 2564287"/>
              <a:gd name="connsiteX17" fmla="*/ 7819465 w 7819465"/>
              <a:gd name="connsiteY17" fmla="*/ 2359959 h 2564287"/>
              <a:gd name="connsiteX18" fmla="*/ 6455035 w 7819465"/>
              <a:gd name="connsiteY18" fmla="*/ 2284056 h 2564287"/>
              <a:gd name="connsiteX19" fmla="*/ 5072983 w 7819465"/>
              <a:gd name="connsiteY19" fmla="*/ 2354286 h 2564287"/>
              <a:gd name="connsiteX20" fmla="*/ 4027394 w 7819465"/>
              <a:gd name="connsiteY20" fmla="*/ 2333064 h 2564287"/>
              <a:gd name="connsiteX21" fmla="*/ 2904565 w 7819465"/>
              <a:gd name="connsiteY21" fmla="*/ 2366682 h 2564287"/>
              <a:gd name="connsiteX22" fmla="*/ 1781736 w 7819465"/>
              <a:gd name="connsiteY22" fmla="*/ 2366682 h 2564287"/>
              <a:gd name="connsiteX23" fmla="*/ 833718 w 7819465"/>
              <a:gd name="connsiteY23" fmla="*/ 2279276 h 2564287"/>
              <a:gd name="connsiteX24" fmla="*/ 87406 w 7819465"/>
              <a:gd name="connsiteY24" fmla="*/ 2265829 h 2564287"/>
              <a:gd name="connsiteX25" fmla="*/ 0 w 7819465"/>
              <a:gd name="connsiteY25" fmla="*/ 33617 h 2564287"/>
              <a:gd name="connsiteX0" fmla="*/ 0 w 8674679"/>
              <a:gd name="connsiteY0" fmla="*/ 33617 h 2564287"/>
              <a:gd name="connsiteX1" fmla="*/ 463924 w 8674679"/>
              <a:gd name="connsiteY1" fmla="*/ 40341 h 2564287"/>
              <a:gd name="connsiteX2" fmla="*/ 921124 w 8674679"/>
              <a:gd name="connsiteY2" fmla="*/ 33617 h 2564287"/>
              <a:gd name="connsiteX3" fmla="*/ 1364877 w 8674679"/>
              <a:gd name="connsiteY3" fmla="*/ 0 h 2564287"/>
              <a:gd name="connsiteX4" fmla="*/ 1707777 w 8674679"/>
              <a:gd name="connsiteY4" fmla="*/ 33617 h 2564287"/>
              <a:gd name="connsiteX5" fmla="*/ 2225489 w 8674679"/>
              <a:gd name="connsiteY5" fmla="*/ 67235 h 2564287"/>
              <a:gd name="connsiteX6" fmla="*/ 2796989 w 8674679"/>
              <a:gd name="connsiteY6" fmla="*/ 80682 h 2564287"/>
              <a:gd name="connsiteX7" fmla="*/ 3274359 w 8674679"/>
              <a:gd name="connsiteY7" fmla="*/ 73959 h 2564287"/>
              <a:gd name="connsiteX8" fmla="*/ 3926541 w 8674679"/>
              <a:gd name="connsiteY8" fmla="*/ 67235 h 2564287"/>
              <a:gd name="connsiteX9" fmla="*/ 4558553 w 8674679"/>
              <a:gd name="connsiteY9" fmla="*/ 80682 h 2564287"/>
              <a:gd name="connsiteX10" fmla="*/ 5082989 w 8674679"/>
              <a:gd name="connsiteY10" fmla="*/ 73959 h 2564287"/>
              <a:gd name="connsiteX11" fmla="*/ 5647765 w 8674679"/>
              <a:gd name="connsiteY11" fmla="*/ 87406 h 2564287"/>
              <a:gd name="connsiteX12" fmla="*/ 6273053 w 8674679"/>
              <a:gd name="connsiteY12" fmla="*/ 121023 h 2564287"/>
              <a:gd name="connsiteX13" fmla="*/ 6784041 w 8674679"/>
              <a:gd name="connsiteY13" fmla="*/ 121023 h 2564287"/>
              <a:gd name="connsiteX14" fmla="*/ 7026089 w 8674679"/>
              <a:gd name="connsiteY14" fmla="*/ 87406 h 2564287"/>
              <a:gd name="connsiteX15" fmla="*/ 7153836 w 8674679"/>
              <a:gd name="connsiteY15" fmla="*/ 80682 h 2564287"/>
              <a:gd name="connsiteX16" fmla="*/ 7483289 w 8674679"/>
              <a:gd name="connsiteY16" fmla="*/ 107576 h 2564287"/>
              <a:gd name="connsiteX17" fmla="*/ 7819465 w 8674679"/>
              <a:gd name="connsiteY17" fmla="*/ 2359959 h 2564287"/>
              <a:gd name="connsiteX18" fmla="*/ 6455035 w 8674679"/>
              <a:gd name="connsiteY18" fmla="*/ 2284056 h 2564287"/>
              <a:gd name="connsiteX19" fmla="*/ 5072983 w 8674679"/>
              <a:gd name="connsiteY19" fmla="*/ 2354286 h 2564287"/>
              <a:gd name="connsiteX20" fmla="*/ 4027394 w 8674679"/>
              <a:gd name="connsiteY20" fmla="*/ 2333064 h 2564287"/>
              <a:gd name="connsiteX21" fmla="*/ 2904565 w 8674679"/>
              <a:gd name="connsiteY21" fmla="*/ 2366682 h 2564287"/>
              <a:gd name="connsiteX22" fmla="*/ 1781736 w 8674679"/>
              <a:gd name="connsiteY22" fmla="*/ 2366682 h 2564287"/>
              <a:gd name="connsiteX23" fmla="*/ 833718 w 8674679"/>
              <a:gd name="connsiteY23" fmla="*/ 2279276 h 2564287"/>
              <a:gd name="connsiteX24" fmla="*/ 87406 w 8674679"/>
              <a:gd name="connsiteY24" fmla="*/ 2265829 h 2564287"/>
              <a:gd name="connsiteX25" fmla="*/ 0 w 8674679"/>
              <a:gd name="connsiteY25" fmla="*/ 33617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27009"/>
              <a:gd name="connsiteY0" fmla="*/ 46618 h 2564287"/>
              <a:gd name="connsiteX1" fmla="*/ 416254 w 8627009"/>
              <a:gd name="connsiteY1" fmla="*/ 40341 h 2564287"/>
              <a:gd name="connsiteX2" fmla="*/ 873454 w 8627009"/>
              <a:gd name="connsiteY2" fmla="*/ 33617 h 2564287"/>
              <a:gd name="connsiteX3" fmla="*/ 1317207 w 8627009"/>
              <a:gd name="connsiteY3" fmla="*/ 0 h 2564287"/>
              <a:gd name="connsiteX4" fmla="*/ 1660107 w 8627009"/>
              <a:gd name="connsiteY4" fmla="*/ 33617 h 2564287"/>
              <a:gd name="connsiteX5" fmla="*/ 2177819 w 8627009"/>
              <a:gd name="connsiteY5" fmla="*/ 67235 h 2564287"/>
              <a:gd name="connsiteX6" fmla="*/ 2749319 w 8627009"/>
              <a:gd name="connsiteY6" fmla="*/ 80682 h 2564287"/>
              <a:gd name="connsiteX7" fmla="*/ 3226689 w 8627009"/>
              <a:gd name="connsiteY7" fmla="*/ 73959 h 2564287"/>
              <a:gd name="connsiteX8" fmla="*/ 3878871 w 8627009"/>
              <a:gd name="connsiteY8" fmla="*/ 67235 h 2564287"/>
              <a:gd name="connsiteX9" fmla="*/ 4510883 w 8627009"/>
              <a:gd name="connsiteY9" fmla="*/ 80682 h 2564287"/>
              <a:gd name="connsiteX10" fmla="*/ 5035319 w 8627009"/>
              <a:gd name="connsiteY10" fmla="*/ 73959 h 2564287"/>
              <a:gd name="connsiteX11" fmla="*/ 5600095 w 8627009"/>
              <a:gd name="connsiteY11" fmla="*/ 87406 h 2564287"/>
              <a:gd name="connsiteX12" fmla="*/ 6225383 w 8627009"/>
              <a:gd name="connsiteY12" fmla="*/ 121023 h 2564287"/>
              <a:gd name="connsiteX13" fmla="*/ 6736371 w 8627009"/>
              <a:gd name="connsiteY13" fmla="*/ 121023 h 2564287"/>
              <a:gd name="connsiteX14" fmla="*/ 6978419 w 8627009"/>
              <a:gd name="connsiteY14" fmla="*/ 87406 h 2564287"/>
              <a:gd name="connsiteX15" fmla="*/ 7106166 w 8627009"/>
              <a:gd name="connsiteY15" fmla="*/ 80682 h 2564287"/>
              <a:gd name="connsiteX16" fmla="*/ 7435619 w 8627009"/>
              <a:gd name="connsiteY16" fmla="*/ 107576 h 2564287"/>
              <a:gd name="connsiteX17" fmla="*/ 7771795 w 8627009"/>
              <a:gd name="connsiteY17" fmla="*/ 2359959 h 2564287"/>
              <a:gd name="connsiteX18" fmla="*/ 6407365 w 8627009"/>
              <a:gd name="connsiteY18" fmla="*/ 2284056 h 2564287"/>
              <a:gd name="connsiteX19" fmla="*/ 5025313 w 8627009"/>
              <a:gd name="connsiteY19" fmla="*/ 2354286 h 2564287"/>
              <a:gd name="connsiteX20" fmla="*/ 3979724 w 8627009"/>
              <a:gd name="connsiteY20" fmla="*/ 2333064 h 2564287"/>
              <a:gd name="connsiteX21" fmla="*/ 2856895 w 8627009"/>
              <a:gd name="connsiteY21" fmla="*/ 2366682 h 2564287"/>
              <a:gd name="connsiteX22" fmla="*/ 1734066 w 8627009"/>
              <a:gd name="connsiteY22" fmla="*/ 2366682 h 2564287"/>
              <a:gd name="connsiteX23" fmla="*/ 786048 w 8627009"/>
              <a:gd name="connsiteY23" fmla="*/ 2279276 h 2564287"/>
              <a:gd name="connsiteX24" fmla="*/ 39736 w 8627009"/>
              <a:gd name="connsiteY24" fmla="*/ 2265829 h 2564287"/>
              <a:gd name="connsiteX25" fmla="*/ 0 w 8627009"/>
              <a:gd name="connsiteY25" fmla="*/ 46618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50952 h 2564287"/>
              <a:gd name="connsiteX1" fmla="*/ 420587 w 8631342"/>
              <a:gd name="connsiteY1" fmla="*/ 40341 h 2564287"/>
              <a:gd name="connsiteX2" fmla="*/ 877787 w 8631342"/>
              <a:gd name="connsiteY2" fmla="*/ 33617 h 2564287"/>
              <a:gd name="connsiteX3" fmla="*/ 1321540 w 8631342"/>
              <a:gd name="connsiteY3" fmla="*/ 0 h 2564287"/>
              <a:gd name="connsiteX4" fmla="*/ 1664440 w 8631342"/>
              <a:gd name="connsiteY4" fmla="*/ 33617 h 2564287"/>
              <a:gd name="connsiteX5" fmla="*/ 2182152 w 8631342"/>
              <a:gd name="connsiteY5" fmla="*/ 67235 h 2564287"/>
              <a:gd name="connsiteX6" fmla="*/ 2753652 w 8631342"/>
              <a:gd name="connsiteY6" fmla="*/ 80682 h 2564287"/>
              <a:gd name="connsiteX7" fmla="*/ 3231022 w 8631342"/>
              <a:gd name="connsiteY7" fmla="*/ 73959 h 2564287"/>
              <a:gd name="connsiteX8" fmla="*/ 3883204 w 8631342"/>
              <a:gd name="connsiteY8" fmla="*/ 67235 h 2564287"/>
              <a:gd name="connsiteX9" fmla="*/ 4515216 w 8631342"/>
              <a:gd name="connsiteY9" fmla="*/ 80682 h 2564287"/>
              <a:gd name="connsiteX10" fmla="*/ 5039652 w 8631342"/>
              <a:gd name="connsiteY10" fmla="*/ 73959 h 2564287"/>
              <a:gd name="connsiteX11" fmla="*/ 5604428 w 8631342"/>
              <a:gd name="connsiteY11" fmla="*/ 87406 h 2564287"/>
              <a:gd name="connsiteX12" fmla="*/ 6229716 w 8631342"/>
              <a:gd name="connsiteY12" fmla="*/ 121023 h 2564287"/>
              <a:gd name="connsiteX13" fmla="*/ 6740704 w 8631342"/>
              <a:gd name="connsiteY13" fmla="*/ 121023 h 2564287"/>
              <a:gd name="connsiteX14" fmla="*/ 6982752 w 8631342"/>
              <a:gd name="connsiteY14" fmla="*/ 87406 h 2564287"/>
              <a:gd name="connsiteX15" fmla="*/ 7110499 w 8631342"/>
              <a:gd name="connsiteY15" fmla="*/ 80682 h 2564287"/>
              <a:gd name="connsiteX16" fmla="*/ 7439952 w 8631342"/>
              <a:gd name="connsiteY16" fmla="*/ 107576 h 2564287"/>
              <a:gd name="connsiteX17" fmla="*/ 7776128 w 8631342"/>
              <a:gd name="connsiteY17" fmla="*/ 2359959 h 2564287"/>
              <a:gd name="connsiteX18" fmla="*/ 6411698 w 8631342"/>
              <a:gd name="connsiteY18" fmla="*/ 2284056 h 2564287"/>
              <a:gd name="connsiteX19" fmla="*/ 5029646 w 8631342"/>
              <a:gd name="connsiteY19" fmla="*/ 2354286 h 2564287"/>
              <a:gd name="connsiteX20" fmla="*/ 3984057 w 8631342"/>
              <a:gd name="connsiteY20" fmla="*/ 2333064 h 2564287"/>
              <a:gd name="connsiteX21" fmla="*/ 2861228 w 8631342"/>
              <a:gd name="connsiteY21" fmla="*/ 2366682 h 2564287"/>
              <a:gd name="connsiteX22" fmla="*/ 1738399 w 8631342"/>
              <a:gd name="connsiteY22" fmla="*/ 2366682 h 2564287"/>
              <a:gd name="connsiteX23" fmla="*/ 790381 w 8631342"/>
              <a:gd name="connsiteY23" fmla="*/ 2279276 h 2564287"/>
              <a:gd name="connsiteX24" fmla="*/ 44069 w 8631342"/>
              <a:gd name="connsiteY24" fmla="*/ 2265829 h 2564287"/>
              <a:gd name="connsiteX25" fmla="*/ 0 w 8631342"/>
              <a:gd name="connsiteY25" fmla="*/ 50952 h 2564287"/>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24950 h 2538285"/>
              <a:gd name="connsiteX1" fmla="*/ 420587 w 8631342"/>
              <a:gd name="connsiteY1" fmla="*/ 14339 h 2538285"/>
              <a:gd name="connsiteX2" fmla="*/ 877787 w 8631342"/>
              <a:gd name="connsiteY2" fmla="*/ 7615 h 2538285"/>
              <a:gd name="connsiteX3" fmla="*/ 1386545 w 8631342"/>
              <a:gd name="connsiteY3" fmla="*/ 0 h 2538285"/>
              <a:gd name="connsiteX4" fmla="*/ 1664440 w 8631342"/>
              <a:gd name="connsiteY4" fmla="*/ 7615 h 2538285"/>
              <a:gd name="connsiteX5" fmla="*/ 2182152 w 8631342"/>
              <a:gd name="connsiteY5" fmla="*/ 41233 h 2538285"/>
              <a:gd name="connsiteX6" fmla="*/ 2753652 w 8631342"/>
              <a:gd name="connsiteY6" fmla="*/ 54680 h 2538285"/>
              <a:gd name="connsiteX7" fmla="*/ 3231022 w 8631342"/>
              <a:gd name="connsiteY7" fmla="*/ 47957 h 2538285"/>
              <a:gd name="connsiteX8" fmla="*/ 3883204 w 8631342"/>
              <a:gd name="connsiteY8" fmla="*/ 41233 h 2538285"/>
              <a:gd name="connsiteX9" fmla="*/ 4515216 w 8631342"/>
              <a:gd name="connsiteY9" fmla="*/ 54680 h 2538285"/>
              <a:gd name="connsiteX10" fmla="*/ 5039652 w 8631342"/>
              <a:gd name="connsiteY10" fmla="*/ 47957 h 2538285"/>
              <a:gd name="connsiteX11" fmla="*/ 5604428 w 8631342"/>
              <a:gd name="connsiteY11" fmla="*/ 61404 h 2538285"/>
              <a:gd name="connsiteX12" fmla="*/ 6229716 w 8631342"/>
              <a:gd name="connsiteY12" fmla="*/ 95021 h 2538285"/>
              <a:gd name="connsiteX13" fmla="*/ 6740704 w 8631342"/>
              <a:gd name="connsiteY13" fmla="*/ 95021 h 2538285"/>
              <a:gd name="connsiteX14" fmla="*/ 6982752 w 8631342"/>
              <a:gd name="connsiteY14" fmla="*/ 61404 h 2538285"/>
              <a:gd name="connsiteX15" fmla="*/ 7110499 w 8631342"/>
              <a:gd name="connsiteY15" fmla="*/ 54680 h 2538285"/>
              <a:gd name="connsiteX16" fmla="*/ 7439952 w 8631342"/>
              <a:gd name="connsiteY16" fmla="*/ 81574 h 2538285"/>
              <a:gd name="connsiteX17" fmla="*/ 7776128 w 8631342"/>
              <a:gd name="connsiteY17" fmla="*/ 2333957 h 2538285"/>
              <a:gd name="connsiteX18" fmla="*/ 6411698 w 8631342"/>
              <a:gd name="connsiteY18" fmla="*/ 2258054 h 2538285"/>
              <a:gd name="connsiteX19" fmla="*/ 5029646 w 8631342"/>
              <a:gd name="connsiteY19" fmla="*/ 2328284 h 2538285"/>
              <a:gd name="connsiteX20" fmla="*/ 3984057 w 8631342"/>
              <a:gd name="connsiteY20" fmla="*/ 2307062 h 2538285"/>
              <a:gd name="connsiteX21" fmla="*/ 2861228 w 8631342"/>
              <a:gd name="connsiteY21" fmla="*/ 2340680 h 2538285"/>
              <a:gd name="connsiteX22" fmla="*/ 1738399 w 8631342"/>
              <a:gd name="connsiteY22" fmla="*/ 2340680 h 2538285"/>
              <a:gd name="connsiteX23" fmla="*/ 790381 w 8631342"/>
              <a:gd name="connsiteY23" fmla="*/ 2253274 h 2538285"/>
              <a:gd name="connsiteX24" fmla="*/ 44069 w 8631342"/>
              <a:gd name="connsiteY24" fmla="*/ 2239827 h 2538285"/>
              <a:gd name="connsiteX25" fmla="*/ 0 w 8631342"/>
              <a:gd name="connsiteY25" fmla="*/ 24950 h 2538285"/>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664440 w 8631342"/>
              <a:gd name="connsiteY4" fmla="*/ 0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53652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31022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8316 h 2531651"/>
              <a:gd name="connsiteX1" fmla="*/ 420587 w 8631342"/>
              <a:gd name="connsiteY1" fmla="*/ 7705 h 2531651"/>
              <a:gd name="connsiteX2" fmla="*/ 877787 w 8631342"/>
              <a:gd name="connsiteY2" fmla="*/ 981 h 2531651"/>
              <a:gd name="connsiteX3" fmla="*/ 1360543 w 8631342"/>
              <a:gd name="connsiteY3" fmla="*/ 6367 h 2531651"/>
              <a:gd name="connsiteX4" fmla="*/ 1703443 w 8631342"/>
              <a:gd name="connsiteY4" fmla="*/ 13982 h 2531651"/>
              <a:gd name="connsiteX5" fmla="*/ 2182152 w 8631342"/>
              <a:gd name="connsiteY5" fmla="*/ 34599 h 2531651"/>
              <a:gd name="connsiteX6" fmla="*/ 2723317 w 8631342"/>
              <a:gd name="connsiteY6" fmla="*/ 48046 h 2531651"/>
              <a:gd name="connsiteX7" fmla="*/ 3278693 w 8631342"/>
              <a:gd name="connsiteY7" fmla="*/ 41323 h 2531651"/>
              <a:gd name="connsiteX8" fmla="*/ 3883204 w 8631342"/>
              <a:gd name="connsiteY8" fmla="*/ 34599 h 2531651"/>
              <a:gd name="connsiteX9" fmla="*/ 4515216 w 8631342"/>
              <a:gd name="connsiteY9" fmla="*/ 48046 h 2531651"/>
              <a:gd name="connsiteX10" fmla="*/ 5039652 w 8631342"/>
              <a:gd name="connsiteY10" fmla="*/ 41323 h 2531651"/>
              <a:gd name="connsiteX11" fmla="*/ 5604428 w 8631342"/>
              <a:gd name="connsiteY11" fmla="*/ 54770 h 2531651"/>
              <a:gd name="connsiteX12" fmla="*/ 6229716 w 8631342"/>
              <a:gd name="connsiteY12" fmla="*/ 88387 h 2531651"/>
              <a:gd name="connsiteX13" fmla="*/ 6740704 w 8631342"/>
              <a:gd name="connsiteY13" fmla="*/ 88387 h 2531651"/>
              <a:gd name="connsiteX14" fmla="*/ 6982752 w 8631342"/>
              <a:gd name="connsiteY14" fmla="*/ 54770 h 2531651"/>
              <a:gd name="connsiteX15" fmla="*/ 7110499 w 8631342"/>
              <a:gd name="connsiteY15" fmla="*/ 48046 h 2531651"/>
              <a:gd name="connsiteX16" fmla="*/ 7439952 w 8631342"/>
              <a:gd name="connsiteY16" fmla="*/ 74940 h 2531651"/>
              <a:gd name="connsiteX17" fmla="*/ 7776128 w 8631342"/>
              <a:gd name="connsiteY17" fmla="*/ 2327323 h 2531651"/>
              <a:gd name="connsiteX18" fmla="*/ 6411698 w 8631342"/>
              <a:gd name="connsiteY18" fmla="*/ 2251420 h 2531651"/>
              <a:gd name="connsiteX19" fmla="*/ 5029646 w 8631342"/>
              <a:gd name="connsiteY19" fmla="*/ 2321650 h 2531651"/>
              <a:gd name="connsiteX20" fmla="*/ 3984057 w 8631342"/>
              <a:gd name="connsiteY20" fmla="*/ 2300428 h 2531651"/>
              <a:gd name="connsiteX21" fmla="*/ 2861228 w 8631342"/>
              <a:gd name="connsiteY21" fmla="*/ 2334046 h 2531651"/>
              <a:gd name="connsiteX22" fmla="*/ 1738399 w 8631342"/>
              <a:gd name="connsiteY22" fmla="*/ 2334046 h 2531651"/>
              <a:gd name="connsiteX23" fmla="*/ 790381 w 8631342"/>
              <a:gd name="connsiteY23" fmla="*/ 2246640 h 2531651"/>
              <a:gd name="connsiteX24" fmla="*/ 44069 w 8631342"/>
              <a:gd name="connsiteY24" fmla="*/ 2233193 h 2531651"/>
              <a:gd name="connsiteX25" fmla="*/ 0 w 8631342"/>
              <a:gd name="connsiteY25" fmla="*/ 18316 h 2531651"/>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23317 w 8631342"/>
              <a:gd name="connsiteY6" fmla="*/ 47065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10499 w 8631342"/>
              <a:gd name="connsiteY15" fmla="*/ 47065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8631342"/>
              <a:gd name="connsiteY0" fmla="*/ 17335 h 2530670"/>
              <a:gd name="connsiteX1" fmla="*/ 420587 w 8631342"/>
              <a:gd name="connsiteY1" fmla="*/ 6724 h 2530670"/>
              <a:gd name="connsiteX2" fmla="*/ 877787 w 8631342"/>
              <a:gd name="connsiteY2" fmla="*/ 0 h 2530670"/>
              <a:gd name="connsiteX3" fmla="*/ 1360543 w 8631342"/>
              <a:gd name="connsiteY3" fmla="*/ 5386 h 2530670"/>
              <a:gd name="connsiteX4" fmla="*/ 1703443 w 8631342"/>
              <a:gd name="connsiteY4" fmla="*/ 13001 h 2530670"/>
              <a:gd name="connsiteX5" fmla="*/ 2182152 w 8631342"/>
              <a:gd name="connsiteY5" fmla="*/ 33618 h 2530670"/>
              <a:gd name="connsiteX6" fmla="*/ 2740651 w 8631342"/>
              <a:gd name="connsiteY6" fmla="*/ 38397 h 2530670"/>
              <a:gd name="connsiteX7" fmla="*/ 3278693 w 8631342"/>
              <a:gd name="connsiteY7" fmla="*/ 40342 h 2530670"/>
              <a:gd name="connsiteX8" fmla="*/ 3883204 w 8631342"/>
              <a:gd name="connsiteY8" fmla="*/ 33618 h 2530670"/>
              <a:gd name="connsiteX9" fmla="*/ 4515216 w 8631342"/>
              <a:gd name="connsiteY9" fmla="*/ 47065 h 2530670"/>
              <a:gd name="connsiteX10" fmla="*/ 5039652 w 8631342"/>
              <a:gd name="connsiteY10" fmla="*/ 40342 h 2530670"/>
              <a:gd name="connsiteX11" fmla="*/ 5604428 w 8631342"/>
              <a:gd name="connsiteY11" fmla="*/ 53789 h 2530670"/>
              <a:gd name="connsiteX12" fmla="*/ 6229716 w 8631342"/>
              <a:gd name="connsiteY12" fmla="*/ 87406 h 2530670"/>
              <a:gd name="connsiteX13" fmla="*/ 6740704 w 8631342"/>
              <a:gd name="connsiteY13" fmla="*/ 87406 h 2530670"/>
              <a:gd name="connsiteX14" fmla="*/ 6982752 w 8631342"/>
              <a:gd name="connsiteY14" fmla="*/ 53789 h 2530670"/>
              <a:gd name="connsiteX15" fmla="*/ 7188504 w 8631342"/>
              <a:gd name="connsiteY15" fmla="*/ 55732 h 2530670"/>
              <a:gd name="connsiteX16" fmla="*/ 7439952 w 8631342"/>
              <a:gd name="connsiteY16" fmla="*/ 73959 h 2530670"/>
              <a:gd name="connsiteX17" fmla="*/ 7776128 w 8631342"/>
              <a:gd name="connsiteY17" fmla="*/ 2326342 h 2530670"/>
              <a:gd name="connsiteX18" fmla="*/ 6411698 w 8631342"/>
              <a:gd name="connsiteY18" fmla="*/ 2250439 h 2530670"/>
              <a:gd name="connsiteX19" fmla="*/ 5029646 w 8631342"/>
              <a:gd name="connsiteY19" fmla="*/ 2320669 h 2530670"/>
              <a:gd name="connsiteX20" fmla="*/ 3984057 w 8631342"/>
              <a:gd name="connsiteY20" fmla="*/ 2299447 h 2530670"/>
              <a:gd name="connsiteX21" fmla="*/ 2861228 w 8631342"/>
              <a:gd name="connsiteY21" fmla="*/ 2333065 h 2530670"/>
              <a:gd name="connsiteX22" fmla="*/ 1738399 w 8631342"/>
              <a:gd name="connsiteY22" fmla="*/ 2333065 h 2530670"/>
              <a:gd name="connsiteX23" fmla="*/ 790381 w 8631342"/>
              <a:gd name="connsiteY23" fmla="*/ 2245659 h 2530670"/>
              <a:gd name="connsiteX24" fmla="*/ 44069 w 8631342"/>
              <a:gd name="connsiteY24" fmla="*/ 2232212 h 2530670"/>
              <a:gd name="connsiteX25" fmla="*/ 0 w 8631342"/>
              <a:gd name="connsiteY25" fmla="*/ 17335 h 2530670"/>
              <a:gd name="connsiteX0" fmla="*/ 0 w 11134123"/>
              <a:gd name="connsiteY0" fmla="*/ 17335 h 2530670"/>
              <a:gd name="connsiteX1" fmla="*/ 420587 w 11134123"/>
              <a:gd name="connsiteY1" fmla="*/ 6724 h 2530670"/>
              <a:gd name="connsiteX2" fmla="*/ 877787 w 11134123"/>
              <a:gd name="connsiteY2" fmla="*/ 0 h 2530670"/>
              <a:gd name="connsiteX3" fmla="*/ 1360543 w 11134123"/>
              <a:gd name="connsiteY3" fmla="*/ 5386 h 2530670"/>
              <a:gd name="connsiteX4" fmla="*/ 1703443 w 11134123"/>
              <a:gd name="connsiteY4" fmla="*/ 13001 h 2530670"/>
              <a:gd name="connsiteX5" fmla="*/ 2182152 w 11134123"/>
              <a:gd name="connsiteY5" fmla="*/ 33618 h 2530670"/>
              <a:gd name="connsiteX6" fmla="*/ 2740651 w 11134123"/>
              <a:gd name="connsiteY6" fmla="*/ 38397 h 2530670"/>
              <a:gd name="connsiteX7" fmla="*/ 3278693 w 11134123"/>
              <a:gd name="connsiteY7" fmla="*/ 40342 h 2530670"/>
              <a:gd name="connsiteX8" fmla="*/ 3883204 w 11134123"/>
              <a:gd name="connsiteY8" fmla="*/ 33618 h 2530670"/>
              <a:gd name="connsiteX9" fmla="*/ 4515216 w 11134123"/>
              <a:gd name="connsiteY9" fmla="*/ 47065 h 2530670"/>
              <a:gd name="connsiteX10" fmla="*/ 5039652 w 11134123"/>
              <a:gd name="connsiteY10" fmla="*/ 40342 h 2530670"/>
              <a:gd name="connsiteX11" fmla="*/ 5604428 w 11134123"/>
              <a:gd name="connsiteY11" fmla="*/ 53789 h 2530670"/>
              <a:gd name="connsiteX12" fmla="*/ 6229716 w 11134123"/>
              <a:gd name="connsiteY12" fmla="*/ 87406 h 2530670"/>
              <a:gd name="connsiteX13" fmla="*/ 6740704 w 11134123"/>
              <a:gd name="connsiteY13" fmla="*/ 87406 h 2530670"/>
              <a:gd name="connsiteX14" fmla="*/ 6982752 w 11134123"/>
              <a:gd name="connsiteY14" fmla="*/ 53789 h 2530670"/>
              <a:gd name="connsiteX15" fmla="*/ 7188504 w 11134123"/>
              <a:gd name="connsiteY15" fmla="*/ 55732 h 2530670"/>
              <a:gd name="connsiteX16" fmla="*/ 11127888 w 11134123"/>
              <a:gd name="connsiteY16" fmla="*/ 8954 h 2530670"/>
              <a:gd name="connsiteX17" fmla="*/ 7776128 w 11134123"/>
              <a:gd name="connsiteY17" fmla="*/ 2326342 h 2530670"/>
              <a:gd name="connsiteX18" fmla="*/ 6411698 w 11134123"/>
              <a:gd name="connsiteY18" fmla="*/ 2250439 h 2530670"/>
              <a:gd name="connsiteX19" fmla="*/ 5029646 w 11134123"/>
              <a:gd name="connsiteY19" fmla="*/ 2320669 h 2530670"/>
              <a:gd name="connsiteX20" fmla="*/ 3984057 w 11134123"/>
              <a:gd name="connsiteY20" fmla="*/ 2299447 h 2530670"/>
              <a:gd name="connsiteX21" fmla="*/ 2861228 w 11134123"/>
              <a:gd name="connsiteY21" fmla="*/ 2333065 h 2530670"/>
              <a:gd name="connsiteX22" fmla="*/ 1738399 w 11134123"/>
              <a:gd name="connsiteY22" fmla="*/ 2333065 h 2530670"/>
              <a:gd name="connsiteX23" fmla="*/ 790381 w 11134123"/>
              <a:gd name="connsiteY23" fmla="*/ 2245659 h 2530670"/>
              <a:gd name="connsiteX24" fmla="*/ 44069 w 11134123"/>
              <a:gd name="connsiteY24" fmla="*/ 2232212 h 2530670"/>
              <a:gd name="connsiteX25" fmla="*/ 0 w 11134123"/>
              <a:gd name="connsiteY25" fmla="*/ 17335 h 2530670"/>
              <a:gd name="connsiteX0" fmla="*/ 0 w 11157136"/>
              <a:gd name="connsiteY0" fmla="*/ 17335 h 2530670"/>
              <a:gd name="connsiteX1" fmla="*/ 420587 w 11157136"/>
              <a:gd name="connsiteY1" fmla="*/ 6724 h 2530670"/>
              <a:gd name="connsiteX2" fmla="*/ 877787 w 11157136"/>
              <a:gd name="connsiteY2" fmla="*/ 0 h 2530670"/>
              <a:gd name="connsiteX3" fmla="*/ 1360543 w 11157136"/>
              <a:gd name="connsiteY3" fmla="*/ 5386 h 2530670"/>
              <a:gd name="connsiteX4" fmla="*/ 1703443 w 11157136"/>
              <a:gd name="connsiteY4" fmla="*/ 13001 h 2530670"/>
              <a:gd name="connsiteX5" fmla="*/ 2182152 w 11157136"/>
              <a:gd name="connsiteY5" fmla="*/ 33618 h 2530670"/>
              <a:gd name="connsiteX6" fmla="*/ 2740651 w 11157136"/>
              <a:gd name="connsiteY6" fmla="*/ 38397 h 2530670"/>
              <a:gd name="connsiteX7" fmla="*/ 3278693 w 11157136"/>
              <a:gd name="connsiteY7" fmla="*/ 40342 h 2530670"/>
              <a:gd name="connsiteX8" fmla="*/ 3883204 w 11157136"/>
              <a:gd name="connsiteY8" fmla="*/ 33618 h 2530670"/>
              <a:gd name="connsiteX9" fmla="*/ 4515216 w 11157136"/>
              <a:gd name="connsiteY9" fmla="*/ 47065 h 2530670"/>
              <a:gd name="connsiteX10" fmla="*/ 5039652 w 11157136"/>
              <a:gd name="connsiteY10" fmla="*/ 40342 h 2530670"/>
              <a:gd name="connsiteX11" fmla="*/ 5604428 w 11157136"/>
              <a:gd name="connsiteY11" fmla="*/ 53789 h 2530670"/>
              <a:gd name="connsiteX12" fmla="*/ 6229716 w 11157136"/>
              <a:gd name="connsiteY12" fmla="*/ 87406 h 2530670"/>
              <a:gd name="connsiteX13" fmla="*/ 6740704 w 11157136"/>
              <a:gd name="connsiteY13" fmla="*/ 87406 h 2530670"/>
              <a:gd name="connsiteX14" fmla="*/ 6982752 w 11157136"/>
              <a:gd name="connsiteY14" fmla="*/ 53789 h 2530670"/>
              <a:gd name="connsiteX15" fmla="*/ 7188504 w 11157136"/>
              <a:gd name="connsiteY15" fmla="*/ 55732 h 2530670"/>
              <a:gd name="connsiteX16" fmla="*/ 11127888 w 11157136"/>
              <a:gd name="connsiteY16" fmla="*/ 8954 h 2530670"/>
              <a:gd name="connsiteX17" fmla="*/ 8922920 w 11157136"/>
              <a:gd name="connsiteY17" fmla="*/ 2234569 h 2530670"/>
              <a:gd name="connsiteX18" fmla="*/ 7776128 w 11157136"/>
              <a:gd name="connsiteY18" fmla="*/ 2326342 h 2530670"/>
              <a:gd name="connsiteX19" fmla="*/ 6411698 w 11157136"/>
              <a:gd name="connsiteY19" fmla="*/ 2250439 h 2530670"/>
              <a:gd name="connsiteX20" fmla="*/ 5029646 w 11157136"/>
              <a:gd name="connsiteY20" fmla="*/ 2320669 h 2530670"/>
              <a:gd name="connsiteX21" fmla="*/ 3984057 w 11157136"/>
              <a:gd name="connsiteY21" fmla="*/ 2299447 h 2530670"/>
              <a:gd name="connsiteX22" fmla="*/ 2861228 w 11157136"/>
              <a:gd name="connsiteY22" fmla="*/ 2333065 h 2530670"/>
              <a:gd name="connsiteX23" fmla="*/ 1738399 w 11157136"/>
              <a:gd name="connsiteY23" fmla="*/ 2333065 h 2530670"/>
              <a:gd name="connsiteX24" fmla="*/ 790381 w 11157136"/>
              <a:gd name="connsiteY24" fmla="*/ 2245659 h 2530670"/>
              <a:gd name="connsiteX25" fmla="*/ 44069 w 11157136"/>
              <a:gd name="connsiteY25" fmla="*/ 2232212 h 2530670"/>
              <a:gd name="connsiteX26" fmla="*/ 0 w 11157136"/>
              <a:gd name="connsiteY26"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22920 w 11215291"/>
              <a:gd name="connsiteY18" fmla="*/ 2234569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215291"/>
              <a:gd name="connsiteY0" fmla="*/ 17335 h 2530670"/>
              <a:gd name="connsiteX1" fmla="*/ 420587 w 11215291"/>
              <a:gd name="connsiteY1" fmla="*/ 6724 h 2530670"/>
              <a:gd name="connsiteX2" fmla="*/ 877787 w 11215291"/>
              <a:gd name="connsiteY2" fmla="*/ 0 h 2530670"/>
              <a:gd name="connsiteX3" fmla="*/ 1360543 w 11215291"/>
              <a:gd name="connsiteY3" fmla="*/ 5386 h 2530670"/>
              <a:gd name="connsiteX4" fmla="*/ 1703443 w 11215291"/>
              <a:gd name="connsiteY4" fmla="*/ 13001 h 2530670"/>
              <a:gd name="connsiteX5" fmla="*/ 2182152 w 11215291"/>
              <a:gd name="connsiteY5" fmla="*/ 33618 h 2530670"/>
              <a:gd name="connsiteX6" fmla="*/ 2740651 w 11215291"/>
              <a:gd name="connsiteY6" fmla="*/ 38397 h 2530670"/>
              <a:gd name="connsiteX7" fmla="*/ 3278693 w 11215291"/>
              <a:gd name="connsiteY7" fmla="*/ 40342 h 2530670"/>
              <a:gd name="connsiteX8" fmla="*/ 3883204 w 11215291"/>
              <a:gd name="connsiteY8" fmla="*/ 33618 h 2530670"/>
              <a:gd name="connsiteX9" fmla="*/ 4515216 w 11215291"/>
              <a:gd name="connsiteY9" fmla="*/ 47065 h 2530670"/>
              <a:gd name="connsiteX10" fmla="*/ 5039652 w 11215291"/>
              <a:gd name="connsiteY10" fmla="*/ 40342 h 2530670"/>
              <a:gd name="connsiteX11" fmla="*/ 5604428 w 11215291"/>
              <a:gd name="connsiteY11" fmla="*/ 53789 h 2530670"/>
              <a:gd name="connsiteX12" fmla="*/ 6229716 w 11215291"/>
              <a:gd name="connsiteY12" fmla="*/ 87406 h 2530670"/>
              <a:gd name="connsiteX13" fmla="*/ 6740704 w 11215291"/>
              <a:gd name="connsiteY13" fmla="*/ 87406 h 2530670"/>
              <a:gd name="connsiteX14" fmla="*/ 6982752 w 11215291"/>
              <a:gd name="connsiteY14" fmla="*/ 53789 h 2530670"/>
              <a:gd name="connsiteX15" fmla="*/ 7188504 w 11215291"/>
              <a:gd name="connsiteY15" fmla="*/ 55732 h 2530670"/>
              <a:gd name="connsiteX16" fmla="*/ 11127888 w 11215291"/>
              <a:gd name="connsiteY16" fmla="*/ 8954 h 2530670"/>
              <a:gd name="connsiteX17" fmla="*/ 9841653 w 11215291"/>
              <a:gd name="connsiteY17" fmla="*/ 1528184 h 2530670"/>
              <a:gd name="connsiteX18" fmla="*/ 8901252 w 11215291"/>
              <a:gd name="connsiteY18" fmla="*/ 2221568 h 2530670"/>
              <a:gd name="connsiteX19" fmla="*/ 7776128 w 11215291"/>
              <a:gd name="connsiteY19" fmla="*/ 2326342 h 2530670"/>
              <a:gd name="connsiteX20" fmla="*/ 6411698 w 11215291"/>
              <a:gd name="connsiteY20" fmla="*/ 2250439 h 2530670"/>
              <a:gd name="connsiteX21" fmla="*/ 5029646 w 11215291"/>
              <a:gd name="connsiteY21" fmla="*/ 2320669 h 2530670"/>
              <a:gd name="connsiteX22" fmla="*/ 3984057 w 11215291"/>
              <a:gd name="connsiteY22" fmla="*/ 2299447 h 2530670"/>
              <a:gd name="connsiteX23" fmla="*/ 2861228 w 11215291"/>
              <a:gd name="connsiteY23" fmla="*/ 2333065 h 2530670"/>
              <a:gd name="connsiteX24" fmla="*/ 1738399 w 11215291"/>
              <a:gd name="connsiteY24" fmla="*/ 2333065 h 2530670"/>
              <a:gd name="connsiteX25" fmla="*/ 790381 w 11215291"/>
              <a:gd name="connsiteY25" fmla="*/ 2245659 h 2530670"/>
              <a:gd name="connsiteX26" fmla="*/ 44069 w 11215291"/>
              <a:gd name="connsiteY26" fmla="*/ 2232212 h 2530670"/>
              <a:gd name="connsiteX27" fmla="*/ 0 w 11215291"/>
              <a:gd name="connsiteY27" fmla="*/ 17335 h 2530670"/>
              <a:gd name="connsiteX0" fmla="*/ 0 w 11411351"/>
              <a:gd name="connsiteY0" fmla="*/ 17335 h 2530670"/>
              <a:gd name="connsiteX1" fmla="*/ 420587 w 11411351"/>
              <a:gd name="connsiteY1" fmla="*/ 6724 h 2530670"/>
              <a:gd name="connsiteX2" fmla="*/ 877787 w 11411351"/>
              <a:gd name="connsiteY2" fmla="*/ 0 h 2530670"/>
              <a:gd name="connsiteX3" fmla="*/ 1360543 w 11411351"/>
              <a:gd name="connsiteY3" fmla="*/ 5386 h 2530670"/>
              <a:gd name="connsiteX4" fmla="*/ 1703443 w 11411351"/>
              <a:gd name="connsiteY4" fmla="*/ 13001 h 2530670"/>
              <a:gd name="connsiteX5" fmla="*/ 2182152 w 11411351"/>
              <a:gd name="connsiteY5" fmla="*/ 33618 h 2530670"/>
              <a:gd name="connsiteX6" fmla="*/ 2740651 w 11411351"/>
              <a:gd name="connsiteY6" fmla="*/ 38397 h 2530670"/>
              <a:gd name="connsiteX7" fmla="*/ 3278693 w 11411351"/>
              <a:gd name="connsiteY7" fmla="*/ 40342 h 2530670"/>
              <a:gd name="connsiteX8" fmla="*/ 3883204 w 11411351"/>
              <a:gd name="connsiteY8" fmla="*/ 33618 h 2530670"/>
              <a:gd name="connsiteX9" fmla="*/ 4515216 w 11411351"/>
              <a:gd name="connsiteY9" fmla="*/ 47065 h 2530670"/>
              <a:gd name="connsiteX10" fmla="*/ 5039652 w 11411351"/>
              <a:gd name="connsiteY10" fmla="*/ 40342 h 2530670"/>
              <a:gd name="connsiteX11" fmla="*/ 5604428 w 11411351"/>
              <a:gd name="connsiteY11" fmla="*/ 53789 h 2530670"/>
              <a:gd name="connsiteX12" fmla="*/ 6229716 w 11411351"/>
              <a:gd name="connsiteY12" fmla="*/ 87406 h 2530670"/>
              <a:gd name="connsiteX13" fmla="*/ 6740704 w 11411351"/>
              <a:gd name="connsiteY13" fmla="*/ 87406 h 2530670"/>
              <a:gd name="connsiteX14" fmla="*/ 6982752 w 11411351"/>
              <a:gd name="connsiteY14" fmla="*/ 53789 h 2530670"/>
              <a:gd name="connsiteX15" fmla="*/ 7188504 w 11411351"/>
              <a:gd name="connsiteY15" fmla="*/ 55732 h 2530670"/>
              <a:gd name="connsiteX16" fmla="*/ 11127888 w 11411351"/>
              <a:gd name="connsiteY16" fmla="*/ 8954 h 2530670"/>
              <a:gd name="connsiteX17" fmla="*/ 11081077 w 11411351"/>
              <a:gd name="connsiteY17" fmla="*/ 2182565 h 2530670"/>
              <a:gd name="connsiteX18" fmla="*/ 8901252 w 11411351"/>
              <a:gd name="connsiteY18" fmla="*/ 2221568 h 2530670"/>
              <a:gd name="connsiteX19" fmla="*/ 7776128 w 11411351"/>
              <a:gd name="connsiteY19" fmla="*/ 2326342 h 2530670"/>
              <a:gd name="connsiteX20" fmla="*/ 6411698 w 11411351"/>
              <a:gd name="connsiteY20" fmla="*/ 2250439 h 2530670"/>
              <a:gd name="connsiteX21" fmla="*/ 5029646 w 11411351"/>
              <a:gd name="connsiteY21" fmla="*/ 2320669 h 2530670"/>
              <a:gd name="connsiteX22" fmla="*/ 3984057 w 11411351"/>
              <a:gd name="connsiteY22" fmla="*/ 2299447 h 2530670"/>
              <a:gd name="connsiteX23" fmla="*/ 2861228 w 11411351"/>
              <a:gd name="connsiteY23" fmla="*/ 2333065 h 2530670"/>
              <a:gd name="connsiteX24" fmla="*/ 1738399 w 11411351"/>
              <a:gd name="connsiteY24" fmla="*/ 2333065 h 2530670"/>
              <a:gd name="connsiteX25" fmla="*/ 790381 w 11411351"/>
              <a:gd name="connsiteY25" fmla="*/ 2245659 h 2530670"/>
              <a:gd name="connsiteX26" fmla="*/ 44069 w 11411351"/>
              <a:gd name="connsiteY26" fmla="*/ 2232212 h 2530670"/>
              <a:gd name="connsiteX27" fmla="*/ 0 w 11411351"/>
              <a:gd name="connsiteY27" fmla="*/ 17335 h 2530670"/>
              <a:gd name="connsiteX0" fmla="*/ 0 w 11326534"/>
              <a:gd name="connsiteY0" fmla="*/ 17335 h 2530670"/>
              <a:gd name="connsiteX1" fmla="*/ 420587 w 11326534"/>
              <a:gd name="connsiteY1" fmla="*/ 6724 h 2530670"/>
              <a:gd name="connsiteX2" fmla="*/ 877787 w 11326534"/>
              <a:gd name="connsiteY2" fmla="*/ 0 h 2530670"/>
              <a:gd name="connsiteX3" fmla="*/ 1360543 w 11326534"/>
              <a:gd name="connsiteY3" fmla="*/ 5386 h 2530670"/>
              <a:gd name="connsiteX4" fmla="*/ 1703443 w 11326534"/>
              <a:gd name="connsiteY4" fmla="*/ 13001 h 2530670"/>
              <a:gd name="connsiteX5" fmla="*/ 2182152 w 11326534"/>
              <a:gd name="connsiteY5" fmla="*/ 33618 h 2530670"/>
              <a:gd name="connsiteX6" fmla="*/ 2740651 w 11326534"/>
              <a:gd name="connsiteY6" fmla="*/ 38397 h 2530670"/>
              <a:gd name="connsiteX7" fmla="*/ 3278693 w 11326534"/>
              <a:gd name="connsiteY7" fmla="*/ 40342 h 2530670"/>
              <a:gd name="connsiteX8" fmla="*/ 3883204 w 11326534"/>
              <a:gd name="connsiteY8" fmla="*/ 33618 h 2530670"/>
              <a:gd name="connsiteX9" fmla="*/ 4515216 w 11326534"/>
              <a:gd name="connsiteY9" fmla="*/ 47065 h 2530670"/>
              <a:gd name="connsiteX10" fmla="*/ 5039652 w 11326534"/>
              <a:gd name="connsiteY10" fmla="*/ 40342 h 2530670"/>
              <a:gd name="connsiteX11" fmla="*/ 5604428 w 11326534"/>
              <a:gd name="connsiteY11" fmla="*/ 53789 h 2530670"/>
              <a:gd name="connsiteX12" fmla="*/ 6229716 w 11326534"/>
              <a:gd name="connsiteY12" fmla="*/ 87406 h 2530670"/>
              <a:gd name="connsiteX13" fmla="*/ 6740704 w 11326534"/>
              <a:gd name="connsiteY13" fmla="*/ 87406 h 2530670"/>
              <a:gd name="connsiteX14" fmla="*/ 6982752 w 11326534"/>
              <a:gd name="connsiteY14" fmla="*/ 53789 h 2530670"/>
              <a:gd name="connsiteX15" fmla="*/ 7188504 w 11326534"/>
              <a:gd name="connsiteY15" fmla="*/ 55732 h 2530670"/>
              <a:gd name="connsiteX16" fmla="*/ 11127888 w 11326534"/>
              <a:gd name="connsiteY16" fmla="*/ 8954 h 2530670"/>
              <a:gd name="connsiteX17" fmla="*/ 11081077 w 11326534"/>
              <a:gd name="connsiteY17" fmla="*/ 2182565 h 2530670"/>
              <a:gd name="connsiteX18" fmla="*/ 8901252 w 11326534"/>
              <a:gd name="connsiteY18" fmla="*/ 2221568 h 2530670"/>
              <a:gd name="connsiteX19" fmla="*/ 7776128 w 11326534"/>
              <a:gd name="connsiteY19" fmla="*/ 2326342 h 2530670"/>
              <a:gd name="connsiteX20" fmla="*/ 6411698 w 11326534"/>
              <a:gd name="connsiteY20" fmla="*/ 2250439 h 2530670"/>
              <a:gd name="connsiteX21" fmla="*/ 5029646 w 11326534"/>
              <a:gd name="connsiteY21" fmla="*/ 2320669 h 2530670"/>
              <a:gd name="connsiteX22" fmla="*/ 3984057 w 11326534"/>
              <a:gd name="connsiteY22" fmla="*/ 2299447 h 2530670"/>
              <a:gd name="connsiteX23" fmla="*/ 2861228 w 11326534"/>
              <a:gd name="connsiteY23" fmla="*/ 2333065 h 2530670"/>
              <a:gd name="connsiteX24" fmla="*/ 1738399 w 11326534"/>
              <a:gd name="connsiteY24" fmla="*/ 2333065 h 2530670"/>
              <a:gd name="connsiteX25" fmla="*/ 790381 w 11326534"/>
              <a:gd name="connsiteY25" fmla="*/ 2245659 h 2530670"/>
              <a:gd name="connsiteX26" fmla="*/ 44069 w 11326534"/>
              <a:gd name="connsiteY26" fmla="*/ 2232212 h 2530670"/>
              <a:gd name="connsiteX27" fmla="*/ 0 w 11326534"/>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8901252 w 11135862"/>
              <a:gd name="connsiteY18" fmla="*/ 2221568 h 2530670"/>
              <a:gd name="connsiteX19" fmla="*/ 7776128 w 11135862"/>
              <a:gd name="connsiteY19" fmla="*/ 2326342 h 2530670"/>
              <a:gd name="connsiteX20" fmla="*/ 6411698 w 11135862"/>
              <a:gd name="connsiteY20" fmla="*/ 2250439 h 2530670"/>
              <a:gd name="connsiteX21" fmla="*/ 5029646 w 11135862"/>
              <a:gd name="connsiteY21" fmla="*/ 2320669 h 2530670"/>
              <a:gd name="connsiteX22" fmla="*/ 3984057 w 11135862"/>
              <a:gd name="connsiteY22" fmla="*/ 2299447 h 2530670"/>
              <a:gd name="connsiteX23" fmla="*/ 2861228 w 11135862"/>
              <a:gd name="connsiteY23" fmla="*/ 2333065 h 2530670"/>
              <a:gd name="connsiteX24" fmla="*/ 1738399 w 11135862"/>
              <a:gd name="connsiteY24" fmla="*/ 2333065 h 2530670"/>
              <a:gd name="connsiteX25" fmla="*/ 790381 w 11135862"/>
              <a:gd name="connsiteY25" fmla="*/ 2245659 h 2530670"/>
              <a:gd name="connsiteX26" fmla="*/ 44069 w 11135862"/>
              <a:gd name="connsiteY26" fmla="*/ 2232212 h 2530670"/>
              <a:gd name="connsiteX27" fmla="*/ 0 w 11135862"/>
              <a:gd name="connsiteY27"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11127888 w 11135862"/>
              <a:gd name="connsiteY16" fmla="*/ 8954 h 2530670"/>
              <a:gd name="connsiteX17" fmla="*/ 11081077 w 11135862"/>
              <a:gd name="connsiteY17" fmla="*/ 2182565 h 2530670"/>
              <a:gd name="connsiteX18" fmla="*/ 10184011 w 11135862"/>
              <a:gd name="connsiteY18" fmla="*/ 2147896 h 2530670"/>
              <a:gd name="connsiteX19" fmla="*/ 8901252 w 11135862"/>
              <a:gd name="connsiteY19" fmla="*/ 2221568 h 2530670"/>
              <a:gd name="connsiteX20" fmla="*/ 7776128 w 11135862"/>
              <a:gd name="connsiteY20" fmla="*/ 2326342 h 2530670"/>
              <a:gd name="connsiteX21" fmla="*/ 6411698 w 11135862"/>
              <a:gd name="connsiteY21" fmla="*/ 2250439 h 2530670"/>
              <a:gd name="connsiteX22" fmla="*/ 5029646 w 11135862"/>
              <a:gd name="connsiteY22" fmla="*/ 2320669 h 2530670"/>
              <a:gd name="connsiteX23" fmla="*/ 3984057 w 11135862"/>
              <a:gd name="connsiteY23" fmla="*/ 2299447 h 2530670"/>
              <a:gd name="connsiteX24" fmla="*/ 2861228 w 11135862"/>
              <a:gd name="connsiteY24" fmla="*/ 2333065 h 2530670"/>
              <a:gd name="connsiteX25" fmla="*/ 1738399 w 11135862"/>
              <a:gd name="connsiteY25" fmla="*/ 2333065 h 2530670"/>
              <a:gd name="connsiteX26" fmla="*/ 790381 w 11135862"/>
              <a:gd name="connsiteY26" fmla="*/ 2245659 h 2530670"/>
              <a:gd name="connsiteX27" fmla="*/ 44069 w 11135862"/>
              <a:gd name="connsiteY27" fmla="*/ 2232212 h 2530670"/>
              <a:gd name="connsiteX28" fmla="*/ 0 w 11135862"/>
              <a:gd name="connsiteY28"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7335 h 2530670"/>
              <a:gd name="connsiteX1" fmla="*/ 420587 w 11135862"/>
              <a:gd name="connsiteY1" fmla="*/ 6724 h 2530670"/>
              <a:gd name="connsiteX2" fmla="*/ 877787 w 11135862"/>
              <a:gd name="connsiteY2" fmla="*/ 0 h 2530670"/>
              <a:gd name="connsiteX3" fmla="*/ 1360543 w 11135862"/>
              <a:gd name="connsiteY3" fmla="*/ 5386 h 2530670"/>
              <a:gd name="connsiteX4" fmla="*/ 1703443 w 11135862"/>
              <a:gd name="connsiteY4" fmla="*/ 13001 h 2530670"/>
              <a:gd name="connsiteX5" fmla="*/ 2182152 w 11135862"/>
              <a:gd name="connsiteY5" fmla="*/ 33618 h 2530670"/>
              <a:gd name="connsiteX6" fmla="*/ 2740651 w 11135862"/>
              <a:gd name="connsiteY6" fmla="*/ 38397 h 2530670"/>
              <a:gd name="connsiteX7" fmla="*/ 3278693 w 11135862"/>
              <a:gd name="connsiteY7" fmla="*/ 40342 h 2530670"/>
              <a:gd name="connsiteX8" fmla="*/ 3883204 w 11135862"/>
              <a:gd name="connsiteY8" fmla="*/ 33618 h 2530670"/>
              <a:gd name="connsiteX9" fmla="*/ 4515216 w 11135862"/>
              <a:gd name="connsiteY9" fmla="*/ 47065 h 2530670"/>
              <a:gd name="connsiteX10" fmla="*/ 5039652 w 11135862"/>
              <a:gd name="connsiteY10" fmla="*/ 40342 h 2530670"/>
              <a:gd name="connsiteX11" fmla="*/ 5604428 w 11135862"/>
              <a:gd name="connsiteY11" fmla="*/ 53789 h 2530670"/>
              <a:gd name="connsiteX12" fmla="*/ 6229716 w 11135862"/>
              <a:gd name="connsiteY12" fmla="*/ 87406 h 2530670"/>
              <a:gd name="connsiteX13" fmla="*/ 6740704 w 11135862"/>
              <a:gd name="connsiteY13" fmla="*/ 87406 h 2530670"/>
              <a:gd name="connsiteX14" fmla="*/ 6982752 w 11135862"/>
              <a:gd name="connsiteY14" fmla="*/ 53789 h 2530670"/>
              <a:gd name="connsiteX15" fmla="*/ 7188504 w 11135862"/>
              <a:gd name="connsiteY15" fmla="*/ 55732 h 2530670"/>
              <a:gd name="connsiteX16" fmla="*/ 7497148 w 11135862"/>
              <a:gd name="connsiteY16" fmla="*/ 54744 h 2530670"/>
              <a:gd name="connsiteX17" fmla="*/ 11127888 w 11135862"/>
              <a:gd name="connsiteY17" fmla="*/ 8954 h 2530670"/>
              <a:gd name="connsiteX18" fmla="*/ 11081077 w 11135862"/>
              <a:gd name="connsiteY18" fmla="*/ 2182565 h 2530670"/>
              <a:gd name="connsiteX19" fmla="*/ 10184011 w 11135862"/>
              <a:gd name="connsiteY19" fmla="*/ 2147896 h 2530670"/>
              <a:gd name="connsiteX20" fmla="*/ 8901252 w 11135862"/>
              <a:gd name="connsiteY20" fmla="*/ 2221568 h 2530670"/>
              <a:gd name="connsiteX21" fmla="*/ 7776128 w 11135862"/>
              <a:gd name="connsiteY21" fmla="*/ 2326342 h 2530670"/>
              <a:gd name="connsiteX22" fmla="*/ 6411698 w 11135862"/>
              <a:gd name="connsiteY22" fmla="*/ 2250439 h 2530670"/>
              <a:gd name="connsiteX23" fmla="*/ 5029646 w 11135862"/>
              <a:gd name="connsiteY23" fmla="*/ 2320669 h 2530670"/>
              <a:gd name="connsiteX24" fmla="*/ 3984057 w 11135862"/>
              <a:gd name="connsiteY24" fmla="*/ 2299447 h 2530670"/>
              <a:gd name="connsiteX25" fmla="*/ 2861228 w 11135862"/>
              <a:gd name="connsiteY25" fmla="*/ 2333065 h 2530670"/>
              <a:gd name="connsiteX26" fmla="*/ 1738399 w 11135862"/>
              <a:gd name="connsiteY26" fmla="*/ 2333065 h 2530670"/>
              <a:gd name="connsiteX27" fmla="*/ 790381 w 11135862"/>
              <a:gd name="connsiteY27" fmla="*/ 2245659 h 2530670"/>
              <a:gd name="connsiteX28" fmla="*/ 44069 w 11135862"/>
              <a:gd name="connsiteY28" fmla="*/ 2232212 h 2530670"/>
              <a:gd name="connsiteX29" fmla="*/ 0 w 11135862"/>
              <a:gd name="connsiteY29" fmla="*/ 17335 h 2530670"/>
              <a:gd name="connsiteX0" fmla="*/ 0 w 11135862"/>
              <a:gd name="connsiteY0" fmla="*/ 163180 h 2676515"/>
              <a:gd name="connsiteX1" fmla="*/ 420587 w 11135862"/>
              <a:gd name="connsiteY1" fmla="*/ 152569 h 2676515"/>
              <a:gd name="connsiteX2" fmla="*/ 877787 w 11135862"/>
              <a:gd name="connsiteY2" fmla="*/ 145845 h 2676515"/>
              <a:gd name="connsiteX3" fmla="*/ 1360543 w 11135862"/>
              <a:gd name="connsiteY3" fmla="*/ 151231 h 2676515"/>
              <a:gd name="connsiteX4" fmla="*/ 1703443 w 11135862"/>
              <a:gd name="connsiteY4" fmla="*/ 158846 h 2676515"/>
              <a:gd name="connsiteX5" fmla="*/ 2182152 w 11135862"/>
              <a:gd name="connsiteY5" fmla="*/ 179463 h 2676515"/>
              <a:gd name="connsiteX6" fmla="*/ 2740651 w 11135862"/>
              <a:gd name="connsiteY6" fmla="*/ 184242 h 2676515"/>
              <a:gd name="connsiteX7" fmla="*/ 3278693 w 11135862"/>
              <a:gd name="connsiteY7" fmla="*/ 186187 h 2676515"/>
              <a:gd name="connsiteX8" fmla="*/ 3883204 w 11135862"/>
              <a:gd name="connsiteY8" fmla="*/ 179463 h 2676515"/>
              <a:gd name="connsiteX9" fmla="*/ 4515216 w 11135862"/>
              <a:gd name="connsiteY9" fmla="*/ 192910 h 2676515"/>
              <a:gd name="connsiteX10" fmla="*/ 5039652 w 11135862"/>
              <a:gd name="connsiteY10" fmla="*/ 186187 h 2676515"/>
              <a:gd name="connsiteX11" fmla="*/ 5604428 w 11135862"/>
              <a:gd name="connsiteY11" fmla="*/ 199634 h 2676515"/>
              <a:gd name="connsiteX12" fmla="*/ 6229716 w 11135862"/>
              <a:gd name="connsiteY12" fmla="*/ 233251 h 2676515"/>
              <a:gd name="connsiteX13" fmla="*/ 6740704 w 11135862"/>
              <a:gd name="connsiteY13" fmla="*/ 233251 h 2676515"/>
              <a:gd name="connsiteX14" fmla="*/ 6982752 w 11135862"/>
              <a:gd name="connsiteY14" fmla="*/ 199634 h 2676515"/>
              <a:gd name="connsiteX15" fmla="*/ 7188504 w 11135862"/>
              <a:gd name="connsiteY15" fmla="*/ 201577 h 2676515"/>
              <a:gd name="connsiteX16" fmla="*/ 7497148 w 11135862"/>
              <a:gd name="connsiteY16" fmla="*/ 200589 h 2676515"/>
              <a:gd name="connsiteX17" fmla="*/ 8303207 w 11135862"/>
              <a:gd name="connsiteY17" fmla="*/ 178920 h 2676515"/>
              <a:gd name="connsiteX18" fmla="*/ 11127888 w 11135862"/>
              <a:gd name="connsiteY18" fmla="*/ 154799 h 2676515"/>
              <a:gd name="connsiteX19" fmla="*/ 11081077 w 11135862"/>
              <a:gd name="connsiteY19" fmla="*/ 2328410 h 2676515"/>
              <a:gd name="connsiteX20" fmla="*/ 10184011 w 11135862"/>
              <a:gd name="connsiteY20" fmla="*/ 2293741 h 2676515"/>
              <a:gd name="connsiteX21" fmla="*/ 8901252 w 11135862"/>
              <a:gd name="connsiteY21" fmla="*/ 2367413 h 2676515"/>
              <a:gd name="connsiteX22" fmla="*/ 7776128 w 11135862"/>
              <a:gd name="connsiteY22" fmla="*/ 2472187 h 2676515"/>
              <a:gd name="connsiteX23" fmla="*/ 6411698 w 11135862"/>
              <a:gd name="connsiteY23" fmla="*/ 2396284 h 2676515"/>
              <a:gd name="connsiteX24" fmla="*/ 5029646 w 11135862"/>
              <a:gd name="connsiteY24" fmla="*/ 2466514 h 2676515"/>
              <a:gd name="connsiteX25" fmla="*/ 3984057 w 11135862"/>
              <a:gd name="connsiteY25" fmla="*/ 2445292 h 2676515"/>
              <a:gd name="connsiteX26" fmla="*/ 2861228 w 11135862"/>
              <a:gd name="connsiteY26" fmla="*/ 2478910 h 2676515"/>
              <a:gd name="connsiteX27" fmla="*/ 1738399 w 11135862"/>
              <a:gd name="connsiteY27" fmla="*/ 2478910 h 2676515"/>
              <a:gd name="connsiteX28" fmla="*/ 790381 w 11135862"/>
              <a:gd name="connsiteY28" fmla="*/ 2391504 h 2676515"/>
              <a:gd name="connsiteX29" fmla="*/ 44069 w 11135862"/>
              <a:gd name="connsiteY29" fmla="*/ 2378057 h 2676515"/>
              <a:gd name="connsiteX30" fmla="*/ 0 w 11135862"/>
              <a:gd name="connsiteY30" fmla="*/ 163180 h 2676515"/>
              <a:gd name="connsiteX0" fmla="*/ 0 w 11135862"/>
              <a:gd name="connsiteY0" fmla="*/ 199987 h 2713322"/>
              <a:gd name="connsiteX1" fmla="*/ 420587 w 11135862"/>
              <a:gd name="connsiteY1" fmla="*/ 189376 h 2713322"/>
              <a:gd name="connsiteX2" fmla="*/ 877787 w 11135862"/>
              <a:gd name="connsiteY2" fmla="*/ 182652 h 2713322"/>
              <a:gd name="connsiteX3" fmla="*/ 1360543 w 11135862"/>
              <a:gd name="connsiteY3" fmla="*/ 188038 h 2713322"/>
              <a:gd name="connsiteX4" fmla="*/ 1703443 w 11135862"/>
              <a:gd name="connsiteY4" fmla="*/ 195653 h 2713322"/>
              <a:gd name="connsiteX5" fmla="*/ 2182152 w 11135862"/>
              <a:gd name="connsiteY5" fmla="*/ 216270 h 2713322"/>
              <a:gd name="connsiteX6" fmla="*/ 2740651 w 11135862"/>
              <a:gd name="connsiteY6" fmla="*/ 221049 h 2713322"/>
              <a:gd name="connsiteX7" fmla="*/ 3278693 w 11135862"/>
              <a:gd name="connsiteY7" fmla="*/ 222994 h 2713322"/>
              <a:gd name="connsiteX8" fmla="*/ 3883204 w 11135862"/>
              <a:gd name="connsiteY8" fmla="*/ 216270 h 2713322"/>
              <a:gd name="connsiteX9" fmla="*/ 4515216 w 11135862"/>
              <a:gd name="connsiteY9" fmla="*/ 229717 h 2713322"/>
              <a:gd name="connsiteX10" fmla="*/ 5039652 w 11135862"/>
              <a:gd name="connsiteY10" fmla="*/ 222994 h 2713322"/>
              <a:gd name="connsiteX11" fmla="*/ 5604428 w 11135862"/>
              <a:gd name="connsiteY11" fmla="*/ 236441 h 2713322"/>
              <a:gd name="connsiteX12" fmla="*/ 6229716 w 11135862"/>
              <a:gd name="connsiteY12" fmla="*/ 270058 h 2713322"/>
              <a:gd name="connsiteX13" fmla="*/ 6740704 w 11135862"/>
              <a:gd name="connsiteY13" fmla="*/ 270058 h 2713322"/>
              <a:gd name="connsiteX14" fmla="*/ 6982752 w 11135862"/>
              <a:gd name="connsiteY14" fmla="*/ 236441 h 2713322"/>
              <a:gd name="connsiteX15" fmla="*/ 7188504 w 11135862"/>
              <a:gd name="connsiteY15" fmla="*/ 238384 h 2713322"/>
              <a:gd name="connsiteX16" fmla="*/ 7497148 w 11135862"/>
              <a:gd name="connsiteY16" fmla="*/ 237396 h 2713322"/>
              <a:gd name="connsiteX17" fmla="*/ 8303207 w 11135862"/>
              <a:gd name="connsiteY17" fmla="*/ 215727 h 2713322"/>
              <a:gd name="connsiteX18" fmla="*/ 9343283 w 11135862"/>
              <a:gd name="connsiteY18" fmla="*/ 111721 h 2713322"/>
              <a:gd name="connsiteX19" fmla="*/ 11127888 w 11135862"/>
              <a:gd name="connsiteY19" fmla="*/ 191606 h 2713322"/>
              <a:gd name="connsiteX20" fmla="*/ 11081077 w 11135862"/>
              <a:gd name="connsiteY20" fmla="*/ 2365217 h 2713322"/>
              <a:gd name="connsiteX21" fmla="*/ 10184011 w 11135862"/>
              <a:gd name="connsiteY21" fmla="*/ 2330548 h 2713322"/>
              <a:gd name="connsiteX22" fmla="*/ 8901252 w 11135862"/>
              <a:gd name="connsiteY22" fmla="*/ 2404220 h 2713322"/>
              <a:gd name="connsiteX23" fmla="*/ 7776128 w 11135862"/>
              <a:gd name="connsiteY23" fmla="*/ 2508994 h 2713322"/>
              <a:gd name="connsiteX24" fmla="*/ 6411698 w 11135862"/>
              <a:gd name="connsiteY24" fmla="*/ 2433091 h 2713322"/>
              <a:gd name="connsiteX25" fmla="*/ 5029646 w 11135862"/>
              <a:gd name="connsiteY25" fmla="*/ 2503321 h 2713322"/>
              <a:gd name="connsiteX26" fmla="*/ 3984057 w 11135862"/>
              <a:gd name="connsiteY26" fmla="*/ 2482099 h 2713322"/>
              <a:gd name="connsiteX27" fmla="*/ 2861228 w 11135862"/>
              <a:gd name="connsiteY27" fmla="*/ 2515717 h 2713322"/>
              <a:gd name="connsiteX28" fmla="*/ 1738399 w 11135862"/>
              <a:gd name="connsiteY28" fmla="*/ 2515717 h 2713322"/>
              <a:gd name="connsiteX29" fmla="*/ 790381 w 11135862"/>
              <a:gd name="connsiteY29" fmla="*/ 2428311 h 2713322"/>
              <a:gd name="connsiteX30" fmla="*/ 44069 w 11135862"/>
              <a:gd name="connsiteY30" fmla="*/ 2414864 h 2713322"/>
              <a:gd name="connsiteX31" fmla="*/ 0 w 11135862"/>
              <a:gd name="connsiteY31" fmla="*/ 199987 h 2713322"/>
              <a:gd name="connsiteX0" fmla="*/ 0 w 11135862"/>
              <a:gd name="connsiteY0" fmla="*/ 229764 h 2743099"/>
              <a:gd name="connsiteX1" fmla="*/ 420587 w 11135862"/>
              <a:gd name="connsiteY1" fmla="*/ 219153 h 2743099"/>
              <a:gd name="connsiteX2" fmla="*/ 877787 w 11135862"/>
              <a:gd name="connsiteY2" fmla="*/ 212429 h 2743099"/>
              <a:gd name="connsiteX3" fmla="*/ 1360543 w 11135862"/>
              <a:gd name="connsiteY3" fmla="*/ 217815 h 2743099"/>
              <a:gd name="connsiteX4" fmla="*/ 1703443 w 11135862"/>
              <a:gd name="connsiteY4" fmla="*/ 225430 h 2743099"/>
              <a:gd name="connsiteX5" fmla="*/ 2182152 w 11135862"/>
              <a:gd name="connsiteY5" fmla="*/ 246047 h 2743099"/>
              <a:gd name="connsiteX6" fmla="*/ 2740651 w 11135862"/>
              <a:gd name="connsiteY6" fmla="*/ 250826 h 2743099"/>
              <a:gd name="connsiteX7" fmla="*/ 3278693 w 11135862"/>
              <a:gd name="connsiteY7" fmla="*/ 252771 h 2743099"/>
              <a:gd name="connsiteX8" fmla="*/ 3883204 w 11135862"/>
              <a:gd name="connsiteY8" fmla="*/ 246047 h 2743099"/>
              <a:gd name="connsiteX9" fmla="*/ 4515216 w 11135862"/>
              <a:gd name="connsiteY9" fmla="*/ 259494 h 2743099"/>
              <a:gd name="connsiteX10" fmla="*/ 5039652 w 11135862"/>
              <a:gd name="connsiteY10" fmla="*/ 252771 h 2743099"/>
              <a:gd name="connsiteX11" fmla="*/ 5604428 w 11135862"/>
              <a:gd name="connsiteY11" fmla="*/ 266218 h 2743099"/>
              <a:gd name="connsiteX12" fmla="*/ 6229716 w 11135862"/>
              <a:gd name="connsiteY12" fmla="*/ 299835 h 2743099"/>
              <a:gd name="connsiteX13" fmla="*/ 6740704 w 11135862"/>
              <a:gd name="connsiteY13" fmla="*/ 299835 h 2743099"/>
              <a:gd name="connsiteX14" fmla="*/ 6982752 w 11135862"/>
              <a:gd name="connsiteY14" fmla="*/ 266218 h 2743099"/>
              <a:gd name="connsiteX15" fmla="*/ 7188504 w 11135862"/>
              <a:gd name="connsiteY15" fmla="*/ 268161 h 2743099"/>
              <a:gd name="connsiteX16" fmla="*/ 7497148 w 11135862"/>
              <a:gd name="connsiteY16" fmla="*/ 267173 h 2743099"/>
              <a:gd name="connsiteX17" fmla="*/ 8303207 w 11135862"/>
              <a:gd name="connsiteY17" fmla="*/ 245504 h 2743099"/>
              <a:gd name="connsiteX18" fmla="*/ 9343283 w 11135862"/>
              <a:gd name="connsiteY18" fmla="*/ 141498 h 2743099"/>
              <a:gd name="connsiteX19" fmla="*/ 9997664 w 11135862"/>
              <a:gd name="connsiteY19" fmla="*/ 63492 h 2743099"/>
              <a:gd name="connsiteX20" fmla="*/ 11127888 w 11135862"/>
              <a:gd name="connsiteY20" fmla="*/ 221383 h 2743099"/>
              <a:gd name="connsiteX21" fmla="*/ 11081077 w 11135862"/>
              <a:gd name="connsiteY21" fmla="*/ 2394994 h 2743099"/>
              <a:gd name="connsiteX22" fmla="*/ 10184011 w 11135862"/>
              <a:gd name="connsiteY22" fmla="*/ 2360325 h 2743099"/>
              <a:gd name="connsiteX23" fmla="*/ 8901252 w 11135862"/>
              <a:gd name="connsiteY23" fmla="*/ 2433997 h 2743099"/>
              <a:gd name="connsiteX24" fmla="*/ 7776128 w 11135862"/>
              <a:gd name="connsiteY24" fmla="*/ 2538771 h 2743099"/>
              <a:gd name="connsiteX25" fmla="*/ 6411698 w 11135862"/>
              <a:gd name="connsiteY25" fmla="*/ 2462868 h 2743099"/>
              <a:gd name="connsiteX26" fmla="*/ 5029646 w 11135862"/>
              <a:gd name="connsiteY26" fmla="*/ 2533098 h 2743099"/>
              <a:gd name="connsiteX27" fmla="*/ 3984057 w 11135862"/>
              <a:gd name="connsiteY27" fmla="*/ 2511876 h 2743099"/>
              <a:gd name="connsiteX28" fmla="*/ 2861228 w 11135862"/>
              <a:gd name="connsiteY28" fmla="*/ 2545494 h 2743099"/>
              <a:gd name="connsiteX29" fmla="*/ 1738399 w 11135862"/>
              <a:gd name="connsiteY29" fmla="*/ 2545494 h 2743099"/>
              <a:gd name="connsiteX30" fmla="*/ 790381 w 11135862"/>
              <a:gd name="connsiteY30" fmla="*/ 2458088 h 2743099"/>
              <a:gd name="connsiteX31" fmla="*/ 44069 w 11135862"/>
              <a:gd name="connsiteY31" fmla="*/ 2444641 h 2743099"/>
              <a:gd name="connsiteX32" fmla="*/ 0 w 11135862"/>
              <a:gd name="connsiteY32" fmla="*/ 229764 h 2743099"/>
              <a:gd name="connsiteX0" fmla="*/ 0 w 11135862"/>
              <a:gd name="connsiteY0" fmla="*/ 259845 h 2773180"/>
              <a:gd name="connsiteX1" fmla="*/ 420587 w 11135862"/>
              <a:gd name="connsiteY1" fmla="*/ 249234 h 2773180"/>
              <a:gd name="connsiteX2" fmla="*/ 877787 w 11135862"/>
              <a:gd name="connsiteY2" fmla="*/ 242510 h 2773180"/>
              <a:gd name="connsiteX3" fmla="*/ 1360543 w 11135862"/>
              <a:gd name="connsiteY3" fmla="*/ 247896 h 2773180"/>
              <a:gd name="connsiteX4" fmla="*/ 1703443 w 11135862"/>
              <a:gd name="connsiteY4" fmla="*/ 255511 h 2773180"/>
              <a:gd name="connsiteX5" fmla="*/ 2182152 w 11135862"/>
              <a:gd name="connsiteY5" fmla="*/ 276128 h 2773180"/>
              <a:gd name="connsiteX6" fmla="*/ 2740651 w 11135862"/>
              <a:gd name="connsiteY6" fmla="*/ 280907 h 2773180"/>
              <a:gd name="connsiteX7" fmla="*/ 3278693 w 11135862"/>
              <a:gd name="connsiteY7" fmla="*/ 282852 h 2773180"/>
              <a:gd name="connsiteX8" fmla="*/ 3883204 w 11135862"/>
              <a:gd name="connsiteY8" fmla="*/ 276128 h 2773180"/>
              <a:gd name="connsiteX9" fmla="*/ 4515216 w 11135862"/>
              <a:gd name="connsiteY9" fmla="*/ 289575 h 2773180"/>
              <a:gd name="connsiteX10" fmla="*/ 5039652 w 11135862"/>
              <a:gd name="connsiteY10" fmla="*/ 282852 h 2773180"/>
              <a:gd name="connsiteX11" fmla="*/ 5604428 w 11135862"/>
              <a:gd name="connsiteY11" fmla="*/ 296299 h 2773180"/>
              <a:gd name="connsiteX12" fmla="*/ 6229716 w 11135862"/>
              <a:gd name="connsiteY12" fmla="*/ 329916 h 2773180"/>
              <a:gd name="connsiteX13" fmla="*/ 6740704 w 11135862"/>
              <a:gd name="connsiteY13" fmla="*/ 329916 h 2773180"/>
              <a:gd name="connsiteX14" fmla="*/ 6982752 w 11135862"/>
              <a:gd name="connsiteY14" fmla="*/ 296299 h 2773180"/>
              <a:gd name="connsiteX15" fmla="*/ 7188504 w 11135862"/>
              <a:gd name="connsiteY15" fmla="*/ 298242 h 2773180"/>
              <a:gd name="connsiteX16" fmla="*/ 7497148 w 11135862"/>
              <a:gd name="connsiteY16" fmla="*/ 297254 h 2773180"/>
              <a:gd name="connsiteX17" fmla="*/ 8303207 w 11135862"/>
              <a:gd name="connsiteY17" fmla="*/ 275585 h 2773180"/>
              <a:gd name="connsiteX18" fmla="*/ 9343283 w 11135862"/>
              <a:gd name="connsiteY18" fmla="*/ 171579 h 2773180"/>
              <a:gd name="connsiteX19" fmla="*/ 9997664 w 11135862"/>
              <a:gd name="connsiteY19" fmla="*/ 93573 h 2773180"/>
              <a:gd name="connsiteX20" fmla="*/ 10539370 w 11135862"/>
              <a:gd name="connsiteY20" fmla="*/ 28569 h 2773180"/>
              <a:gd name="connsiteX21" fmla="*/ 11127888 w 11135862"/>
              <a:gd name="connsiteY21" fmla="*/ 251464 h 2773180"/>
              <a:gd name="connsiteX22" fmla="*/ 11081077 w 11135862"/>
              <a:gd name="connsiteY22" fmla="*/ 2425075 h 2773180"/>
              <a:gd name="connsiteX23" fmla="*/ 10184011 w 11135862"/>
              <a:gd name="connsiteY23" fmla="*/ 2390406 h 2773180"/>
              <a:gd name="connsiteX24" fmla="*/ 8901252 w 11135862"/>
              <a:gd name="connsiteY24" fmla="*/ 2464078 h 2773180"/>
              <a:gd name="connsiteX25" fmla="*/ 7776128 w 11135862"/>
              <a:gd name="connsiteY25" fmla="*/ 2568852 h 2773180"/>
              <a:gd name="connsiteX26" fmla="*/ 6411698 w 11135862"/>
              <a:gd name="connsiteY26" fmla="*/ 2492949 h 2773180"/>
              <a:gd name="connsiteX27" fmla="*/ 5029646 w 11135862"/>
              <a:gd name="connsiteY27" fmla="*/ 2563179 h 2773180"/>
              <a:gd name="connsiteX28" fmla="*/ 3984057 w 11135862"/>
              <a:gd name="connsiteY28" fmla="*/ 2541957 h 2773180"/>
              <a:gd name="connsiteX29" fmla="*/ 2861228 w 11135862"/>
              <a:gd name="connsiteY29" fmla="*/ 2575575 h 2773180"/>
              <a:gd name="connsiteX30" fmla="*/ 1738399 w 11135862"/>
              <a:gd name="connsiteY30" fmla="*/ 2575575 h 2773180"/>
              <a:gd name="connsiteX31" fmla="*/ 790381 w 11135862"/>
              <a:gd name="connsiteY31" fmla="*/ 2488169 h 2773180"/>
              <a:gd name="connsiteX32" fmla="*/ 44069 w 11135862"/>
              <a:gd name="connsiteY32" fmla="*/ 2474722 h 2773180"/>
              <a:gd name="connsiteX33" fmla="*/ 0 w 11135862"/>
              <a:gd name="connsiteY33" fmla="*/ 259845 h 2773180"/>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497148 w 11135862"/>
              <a:gd name="connsiteY16" fmla="*/ 308597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303207 w 11135862"/>
              <a:gd name="connsiteY17" fmla="*/ 286928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9343283 w 11135862"/>
              <a:gd name="connsiteY18" fmla="*/ 182922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997664 w 11135862"/>
              <a:gd name="connsiteY19" fmla="*/ 10491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10539370 w 11135862"/>
              <a:gd name="connsiteY20" fmla="*/ 39912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271188 h 2784523"/>
              <a:gd name="connsiteX1" fmla="*/ 420587 w 11135862"/>
              <a:gd name="connsiteY1" fmla="*/ 260577 h 2784523"/>
              <a:gd name="connsiteX2" fmla="*/ 877787 w 11135862"/>
              <a:gd name="connsiteY2" fmla="*/ 253853 h 2784523"/>
              <a:gd name="connsiteX3" fmla="*/ 1360543 w 11135862"/>
              <a:gd name="connsiteY3" fmla="*/ 259239 h 2784523"/>
              <a:gd name="connsiteX4" fmla="*/ 1703443 w 11135862"/>
              <a:gd name="connsiteY4" fmla="*/ 266854 h 2784523"/>
              <a:gd name="connsiteX5" fmla="*/ 2182152 w 11135862"/>
              <a:gd name="connsiteY5" fmla="*/ 287471 h 2784523"/>
              <a:gd name="connsiteX6" fmla="*/ 2740651 w 11135862"/>
              <a:gd name="connsiteY6" fmla="*/ 292250 h 2784523"/>
              <a:gd name="connsiteX7" fmla="*/ 3278693 w 11135862"/>
              <a:gd name="connsiteY7" fmla="*/ 294195 h 2784523"/>
              <a:gd name="connsiteX8" fmla="*/ 3883204 w 11135862"/>
              <a:gd name="connsiteY8" fmla="*/ 287471 h 2784523"/>
              <a:gd name="connsiteX9" fmla="*/ 4515216 w 11135862"/>
              <a:gd name="connsiteY9" fmla="*/ 300918 h 2784523"/>
              <a:gd name="connsiteX10" fmla="*/ 5039652 w 11135862"/>
              <a:gd name="connsiteY10" fmla="*/ 294195 h 2784523"/>
              <a:gd name="connsiteX11" fmla="*/ 5604428 w 11135862"/>
              <a:gd name="connsiteY11" fmla="*/ 307642 h 2784523"/>
              <a:gd name="connsiteX12" fmla="*/ 6229716 w 11135862"/>
              <a:gd name="connsiteY12" fmla="*/ 341259 h 2784523"/>
              <a:gd name="connsiteX13" fmla="*/ 6740704 w 11135862"/>
              <a:gd name="connsiteY13" fmla="*/ 341259 h 2784523"/>
              <a:gd name="connsiteX14" fmla="*/ 6982752 w 11135862"/>
              <a:gd name="connsiteY14" fmla="*/ 307642 h 2784523"/>
              <a:gd name="connsiteX15" fmla="*/ 7188504 w 11135862"/>
              <a:gd name="connsiteY15" fmla="*/ 309585 h 2784523"/>
              <a:gd name="connsiteX16" fmla="*/ 7384473 w 11135862"/>
              <a:gd name="connsiteY16" fmla="*/ 304263 h 2784523"/>
              <a:gd name="connsiteX17" fmla="*/ 8004185 w 11135862"/>
              <a:gd name="connsiteY17" fmla="*/ 312930 h 2784523"/>
              <a:gd name="connsiteX18" fmla="*/ 8606562 w 11135862"/>
              <a:gd name="connsiteY18" fmla="*/ 304264 h 2784523"/>
              <a:gd name="connsiteX19" fmla="*/ 9187272 w 11135862"/>
              <a:gd name="connsiteY19" fmla="*/ 295596 h 2784523"/>
              <a:gd name="connsiteX20" fmla="*/ 9759313 w 11135862"/>
              <a:gd name="connsiteY20" fmla="*/ 299931 h 2784523"/>
              <a:gd name="connsiteX21" fmla="*/ 10955400 w 11135862"/>
              <a:gd name="connsiteY21" fmla="*/ 13910 h 2784523"/>
              <a:gd name="connsiteX22" fmla="*/ 11127888 w 11135862"/>
              <a:gd name="connsiteY22" fmla="*/ 262807 h 2784523"/>
              <a:gd name="connsiteX23" fmla="*/ 11081077 w 11135862"/>
              <a:gd name="connsiteY23" fmla="*/ 2436418 h 2784523"/>
              <a:gd name="connsiteX24" fmla="*/ 10184011 w 11135862"/>
              <a:gd name="connsiteY24" fmla="*/ 2401749 h 2784523"/>
              <a:gd name="connsiteX25" fmla="*/ 8901252 w 11135862"/>
              <a:gd name="connsiteY25" fmla="*/ 2475421 h 2784523"/>
              <a:gd name="connsiteX26" fmla="*/ 7776128 w 11135862"/>
              <a:gd name="connsiteY26" fmla="*/ 2580195 h 2784523"/>
              <a:gd name="connsiteX27" fmla="*/ 6411698 w 11135862"/>
              <a:gd name="connsiteY27" fmla="*/ 2504292 h 2784523"/>
              <a:gd name="connsiteX28" fmla="*/ 5029646 w 11135862"/>
              <a:gd name="connsiteY28" fmla="*/ 2574522 h 2784523"/>
              <a:gd name="connsiteX29" fmla="*/ 3984057 w 11135862"/>
              <a:gd name="connsiteY29" fmla="*/ 2553300 h 2784523"/>
              <a:gd name="connsiteX30" fmla="*/ 2861228 w 11135862"/>
              <a:gd name="connsiteY30" fmla="*/ 2586918 h 2784523"/>
              <a:gd name="connsiteX31" fmla="*/ 1738399 w 11135862"/>
              <a:gd name="connsiteY31" fmla="*/ 2586918 h 2784523"/>
              <a:gd name="connsiteX32" fmla="*/ 790381 w 11135862"/>
              <a:gd name="connsiteY32" fmla="*/ 2499512 h 2784523"/>
              <a:gd name="connsiteX33" fmla="*/ 44069 w 11135862"/>
              <a:gd name="connsiteY33" fmla="*/ 2486065 h 2784523"/>
              <a:gd name="connsiteX34" fmla="*/ 0 w 11135862"/>
              <a:gd name="connsiteY34" fmla="*/ 271188 h 2784523"/>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78241 h 2691576"/>
              <a:gd name="connsiteX1" fmla="*/ 420587 w 11135862"/>
              <a:gd name="connsiteY1" fmla="*/ 167630 h 2691576"/>
              <a:gd name="connsiteX2" fmla="*/ 877787 w 11135862"/>
              <a:gd name="connsiteY2" fmla="*/ 160906 h 2691576"/>
              <a:gd name="connsiteX3" fmla="*/ 1360543 w 11135862"/>
              <a:gd name="connsiteY3" fmla="*/ 166292 h 2691576"/>
              <a:gd name="connsiteX4" fmla="*/ 1703443 w 11135862"/>
              <a:gd name="connsiteY4" fmla="*/ 173907 h 2691576"/>
              <a:gd name="connsiteX5" fmla="*/ 2182152 w 11135862"/>
              <a:gd name="connsiteY5" fmla="*/ 194524 h 2691576"/>
              <a:gd name="connsiteX6" fmla="*/ 2740651 w 11135862"/>
              <a:gd name="connsiteY6" fmla="*/ 199303 h 2691576"/>
              <a:gd name="connsiteX7" fmla="*/ 3278693 w 11135862"/>
              <a:gd name="connsiteY7" fmla="*/ 201248 h 2691576"/>
              <a:gd name="connsiteX8" fmla="*/ 3883204 w 11135862"/>
              <a:gd name="connsiteY8" fmla="*/ 194524 h 2691576"/>
              <a:gd name="connsiteX9" fmla="*/ 4515216 w 11135862"/>
              <a:gd name="connsiteY9" fmla="*/ 207971 h 2691576"/>
              <a:gd name="connsiteX10" fmla="*/ 5039652 w 11135862"/>
              <a:gd name="connsiteY10" fmla="*/ 201248 h 2691576"/>
              <a:gd name="connsiteX11" fmla="*/ 5604428 w 11135862"/>
              <a:gd name="connsiteY11" fmla="*/ 214695 h 2691576"/>
              <a:gd name="connsiteX12" fmla="*/ 6229716 w 11135862"/>
              <a:gd name="connsiteY12" fmla="*/ 248312 h 2691576"/>
              <a:gd name="connsiteX13" fmla="*/ 6740704 w 11135862"/>
              <a:gd name="connsiteY13" fmla="*/ 248312 h 2691576"/>
              <a:gd name="connsiteX14" fmla="*/ 6982752 w 11135862"/>
              <a:gd name="connsiteY14" fmla="*/ 214695 h 2691576"/>
              <a:gd name="connsiteX15" fmla="*/ 7188504 w 11135862"/>
              <a:gd name="connsiteY15" fmla="*/ 216638 h 2691576"/>
              <a:gd name="connsiteX16" fmla="*/ 7384473 w 11135862"/>
              <a:gd name="connsiteY16" fmla="*/ 211316 h 2691576"/>
              <a:gd name="connsiteX17" fmla="*/ 8004185 w 11135862"/>
              <a:gd name="connsiteY17" fmla="*/ 219983 h 2691576"/>
              <a:gd name="connsiteX18" fmla="*/ 8606562 w 11135862"/>
              <a:gd name="connsiteY18" fmla="*/ 211317 h 2691576"/>
              <a:gd name="connsiteX19" fmla="*/ 9187272 w 11135862"/>
              <a:gd name="connsiteY19" fmla="*/ 202649 h 2691576"/>
              <a:gd name="connsiteX20" fmla="*/ 9759313 w 11135862"/>
              <a:gd name="connsiteY20" fmla="*/ 206984 h 2691576"/>
              <a:gd name="connsiteX21" fmla="*/ 10231681 w 11135862"/>
              <a:gd name="connsiteY21" fmla="*/ 176648 h 2691576"/>
              <a:gd name="connsiteX22" fmla="*/ 11127888 w 11135862"/>
              <a:gd name="connsiteY22" fmla="*/ 169860 h 2691576"/>
              <a:gd name="connsiteX23" fmla="*/ 11081077 w 11135862"/>
              <a:gd name="connsiteY23" fmla="*/ 2343471 h 2691576"/>
              <a:gd name="connsiteX24" fmla="*/ 10184011 w 11135862"/>
              <a:gd name="connsiteY24" fmla="*/ 2308802 h 2691576"/>
              <a:gd name="connsiteX25" fmla="*/ 8901252 w 11135862"/>
              <a:gd name="connsiteY25" fmla="*/ 2382474 h 2691576"/>
              <a:gd name="connsiteX26" fmla="*/ 7776128 w 11135862"/>
              <a:gd name="connsiteY26" fmla="*/ 2487248 h 2691576"/>
              <a:gd name="connsiteX27" fmla="*/ 6411698 w 11135862"/>
              <a:gd name="connsiteY27" fmla="*/ 2411345 h 2691576"/>
              <a:gd name="connsiteX28" fmla="*/ 5029646 w 11135862"/>
              <a:gd name="connsiteY28" fmla="*/ 2481575 h 2691576"/>
              <a:gd name="connsiteX29" fmla="*/ 3984057 w 11135862"/>
              <a:gd name="connsiteY29" fmla="*/ 2460353 h 2691576"/>
              <a:gd name="connsiteX30" fmla="*/ 2861228 w 11135862"/>
              <a:gd name="connsiteY30" fmla="*/ 2493971 h 2691576"/>
              <a:gd name="connsiteX31" fmla="*/ 1738399 w 11135862"/>
              <a:gd name="connsiteY31" fmla="*/ 2493971 h 2691576"/>
              <a:gd name="connsiteX32" fmla="*/ 790381 w 11135862"/>
              <a:gd name="connsiteY32" fmla="*/ 2406565 h 2691576"/>
              <a:gd name="connsiteX33" fmla="*/ 44069 w 11135862"/>
              <a:gd name="connsiteY33" fmla="*/ 2393118 h 2691576"/>
              <a:gd name="connsiteX34" fmla="*/ 0 w 11135862"/>
              <a:gd name="connsiteY34" fmla="*/ 178241 h 2691576"/>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4120 h 2697455"/>
              <a:gd name="connsiteX1" fmla="*/ 420587 w 11135862"/>
              <a:gd name="connsiteY1" fmla="*/ 173509 h 2697455"/>
              <a:gd name="connsiteX2" fmla="*/ 877787 w 11135862"/>
              <a:gd name="connsiteY2" fmla="*/ 166785 h 2697455"/>
              <a:gd name="connsiteX3" fmla="*/ 1360543 w 11135862"/>
              <a:gd name="connsiteY3" fmla="*/ 172171 h 2697455"/>
              <a:gd name="connsiteX4" fmla="*/ 1703443 w 11135862"/>
              <a:gd name="connsiteY4" fmla="*/ 179786 h 2697455"/>
              <a:gd name="connsiteX5" fmla="*/ 2182152 w 11135862"/>
              <a:gd name="connsiteY5" fmla="*/ 200403 h 2697455"/>
              <a:gd name="connsiteX6" fmla="*/ 2740651 w 11135862"/>
              <a:gd name="connsiteY6" fmla="*/ 205182 h 2697455"/>
              <a:gd name="connsiteX7" fmla="*/ 3278693 w 11135862"/>
              <a:gd name="connsiteY7" fmla="*/ 207127 h 2697455"/>
              <a:gd name="connsiteX8" fmla="*/ 3883204 w 11135862"/>
              <a:gd name="connsiteY8" fmla="*/ 200403 h 2697455"/>
              <a:gd name="connsiteX9" fmla="*/ 4515216 w 11135862"/>
              <a:gd name="connsiteY9" fmla="*/ 213850 h 2697455"/>
              <a:gd name="connsiteX10" fmla="*/ 5039652 w 11135862"/>
              <a:gd name="connsiteY10" fmla="*/ 207127 h 2697455"/>
              <a:gd name="connsiteX11" fmla="*/ 5604428 w 11135862"/>
              <a:gd name="connsiteY11" fmla="*/ 220574 h 2697455"/>
              <a:gd name="connsiteX12" fmla="*/ 6229716 w 11135862"/>
              <a:gd name="connsiteY12" fmla="*/ 254191 h 2697455"/>
              <a:gd name="connsiteX13" fmla="*/ 6740704 w 11135862"/>
              <a:gd name="connsiteY13" fmla="*/ 254191 h 2697455"/>
              <a:gd name="connsiteX14" fmla="*/ 6982752 w 11135862"/>
              <a:gd name="connsiteY14" fmla="*/ 220574 h 2697455"/>
              <a:gd name="connsiteX15" fmla="*/ 7188504 w 11135862"/>
              <a:gd name="connsiteY15" fmla="*/ 222517 h 2697455"/>
              <a:gd name="connsiteX16" fmla="*/ 7384473 w 11135862"/>
              <a:gd name="connsiteY16" fmla="*/ 217195 h 2697455"/>
              <a:gd name="connsiteX17" fmla="*/ 8004185 w 11135862"/>
              <a:gd name="connsiteY17" fmla="*/ 225862 h 2697455"/>
              <a:gd name="connsiteX18" fmla="*/ 8606562 w 11135862"/>
              <a:gd name="connsiteY18" fmla="*/ 217196 h 2697455"/>
              <a:gd name="connsiteX19" fmla="*/ 9187272 w 11135862"/>
              <a:gd name="connsiteY19" fmla="*/ 208528 h 2697455"/>
              <a:gd name="connsiteX20" fmla="*/ 9759313 w 11135862"/>
              <a:gd name="connsiteY20" fmla="*/ 212863 h 2697455"/>
              <a:gd name="connsiteX21" fmla="*/ 10231681 w 11135862"/>
              <a:gd name="connsiteY21" fmla="*/ 182527 h 2697455"/>
              <a:gd name="connsiteX22" fmla="*/ 10773387 w 11135862"/>
              <a:gd name="connsiteY22" fmla="*/ 165193 h 2697455"/>
              <a:gd name="connsiteX23" fmla="*/ 11127888 w 11135862"/>
              <a:gd name="connsiteY23" fmla="*/ 175739 h 2697455"/>
              <a:gd name="connsiteX24" fmla="*/ 11081077 w 11135862"/>
              <a:gd name="connsiteY24" fmla="*/ 2349350 h 2697455"/>
              <a:gd name="connsiteX25" fmla="*/ 10184011 w 11135862"/>
              <a:gd name="connsiteY25" fmla="*/ 2314681 h 2697455"/>
              <a:gd name="connsiteX26" fmla="*/ 8901252 w 11135862"/>
              <a:gd name="connsiteY26" fmla="*/ 2388353 h 2697455"/>
              <a:gd name="connsiteX27" fmla="*/ 7776128 w 11135862"/>
              <a:gd name="connsiteY27" fmla="*/ 2493127 h 2697455"/>
              <a:gd name="connsiteX28" fmla="*/ 6411698 w 11135862"/>
              <a:gd name="connsiteY28" fmla="*/ 2417224 h 2697455"/>
              <a:gd name="connsiteX29" fmla="*/ 5029646 w 11135862"/>
              <a:gd name="connsiteY29" fmla="*/ 2487454 h 2697455"/>
              <a:gd name="connsiteX30" fmla="*/ 3984057 w 11135862"/>
              <a:gd name="connsiteY30" fmla="*/ 2466232 h 2697455"/>
              <a:gd name="connsiteX31" fmla="*/ 2861228 w 11135862"/>
              <a:gd name="connsiteY31" fmla="*/ 2499850 h 2697455"/>
              <a:gd name="connsiteX32" fmla="*/ 1738399 w 11135862"/>
              <a:gd name="connsiteY32" fmla="*/ 2499850 h 2697455"/>
              <a:gd name="connsiteX33" fmla="*/ 790381 w 11135862"/>
              <a:gd name="connsiteY33" fmla="*/ 2412444 h 2697455"/>
              <a:gd name="connsiteX34" fmla="*/ 44069 w 11135862"/>
              <a:gd name="connsiteY34" fmla="*/ 2398997 h 2697455"/>
              <a:gd name="connsiteX35" fmla="*/ 0 w 11135862"/>
              <a:gd name="connsiteY35" fmla="*/ 184120 h 2697455"/>
              <a:gd name="connsiteX0" fmla="*/ 0 w 11135862"/>
              <a:gd name="connsiteY0" fmla="*/ 18937 h 2532272"/>
              <a:gd name="connsiteX1" fmla="*/ 420587 w 11135862"/>
              <a:gd name="connsiteY1" fmla="*/ 8326 h 2532272"/>
              <a:gd name="connsiteX2" fmla="*/ 877787 w 11135862"/>
              <a:gd name="connsiteY2" fmla="*/ 1602 h 2532272"/>
              <a:gd name="connsiteX3" fmla="*/ 1360543 w 11135862"/>
              <a:gd name="connsiteY3" fmla="*/ 6988 h 2532272"/>
              <a:gd name="connsiteX4" fmla="*/ 1703443 w 11135862"/>
              <a:gd name="connsiteY4" fmla="*/ 14603 h 2532272"/>
              <a:gd name="connsiteX5" fmla="*/ 2182152 w 11135862"/>
              <a:gd name="connsiteY5" fmla="*/ 35220 h 2532272"/>
              <a:gd name="connsiteX6" fmla="*/ 2740651 w 11135862"/>
              <a:gd name="connsiteY6" fmla="*/ 39999 h 2532272"/>
              <a:gd name="connsiteX7" fmla="*/ 3278693 w 11135862"/>
              <a:gd name="connsiteY7" fmla="*/ 41944 h 2532272"/>
              <a:gd name="connsiteX8" fmla="*/ 3883204 w 11135862"/>
              <a:gd name="connsiteY8" fmla="*/ 35220 h 2532272"/>
              <a:gd name="connsiteX9" fmla="*/ 4515216 w 11135862"/>
              <a:gd name="connsiteY9" fmla="*/ 48667 h 2532272"/>
              <a:gd name="connsiteX10" fmla="*/ 5039652 w 11135862"/>
              <a:gd name="connsiteY10" fmla="*/ 41944 h 2532272"/>
              <a:gd name="connsiteX11" fmla="*/ 5604428 w 11135862"/>
              <a:gd name="connsiteY11" fmla="*/ 55391 h 2532272"/>
              <a:gd name="connsiteX12" fmla="*/ 6229716 w 11135862"/>
              <a:gd name="connsiteY12" fmla="*/ 89008 h 2532272"/>
              <a:gd name="connsiteX13" fmla="*/ 6740704 w 11135862"/>
              <a:gd name="connsiteY13" fmla="*/ 89008 h 2532272"/>
              <a:gd name="connsiteX14" fmla="*/ 6982752 w 11135862"/>
              <a:gd name="connsiteY14" fmla="*/ 55391 h 2532272"/>
              <a:gd name="connsiteX15" fmla="*/ 7188504 w 11135862"/>
              <a:gd name="connsiteY15" fmla="*/ 57334 h 2532272"/>
              <a:gd name="connsiteX16" fmla="*/ 7384473 w 11135862"/>
              <a:gd name="connsiteY16" fmla="*/ 52012 h 2532272"/>
              <a:gd name="connsiteX17" fmla="*/ 8004185 w 11135862"/>
              <a:gd name="connsiteY17" fmla="*/ 60679 h 2532272"/>
              <a:gd name="connsiteX18" fmla="*/ 8606562 w 11135862"/>
              <a:gd name="connsiteY18" fmla="*/ 52013 h 2532272"/>
              <a:gd name="connsiteX19" fmla="*/ 9187272 w 11135862"/>
              <a:gd name="connsiteY19" fmla="*/ 43345 h 2532272"/>
              <a:gd name="connsiteX20" fmla="*/ 9759313 w 11135862"/>
              <a:gd name="connsiteY20" fmla="*/ 47680 h 2532272"/>
              <a:gd name="connsiteX21" fmla="*/ 10231681 w 11135862"/>
              <a:gd name="connsiteY21" fmla="*/ 17344 h 2532272"/>
              <a:gd name="connsiteX22" fmla="*/ 10773387 w 11135862"/>
              <a:gd name="connsiteY22" fmla="*/ 10 h 2532272"/>
              <a:gd name="connsiteX23" fmla="*/ 11127888 w 11135862"/>
              <a:gd name="connsiteY23" fmla="*/ 10556 h 2532272"/>
              <a:gd name="connsiteX24" fmla="*/ 11081077 w 11135862"/>
              <a:gd name="connsiteY24" fmla="*/ 2184167 h 2532272"/>
              <a:gd name="connsiteX25" fmla="*/ 10184011 w 11135862"/>
              <a:gd name="connsiteY25" fmla="*/ 2149498 h 2532272"/>
              <a:gd name="connsiteX26" fmla="*/ 8901252 w 11135862"/>
              <a:gd name="connsiteY26" fmla="*/ 2223170 h 2532272"/>
              <a:gd name="connsiteX27" fmla="*/ 7776128 w 11135862"/>
              <a:gd name="connsiteY27" fmla="*/ 2327944 h 2532272"/>
              <a:gd name="connsiteX28" fmla="*/ 6411698 w 11135862"/>
              <a:gd name="connsiteY28" fmla="*/ 2252041 h 2532272"/>
              <a:gd name="connsiteX29" fmla="*/ 5029646 w 11135862"/>
              <a:gd name="connsiteY29" fmla="*/ 2322271 h 2532272"/>
              <a:gd name="connsiteX30" fmla="*/ 3984057 w 11135862"/>
              <a:gd name="connsiteY30" fmla="*/ 2301049 h 2532272"/>
              <a:gd name="connsiteX31" fmla="*/ 2861228 w 11135862"/>
              <a:gd name="connsiteY31" fmla="*/ 2334667 h 2532272"/>
              <a:gd name="connsiteX32" fmla="*/ 1738399 w 11135862"/>
              <a:gd name="connsiteY32" fmla="*/ 2334667 h 2532272"/>
              <a:gd name="connsiteX33" fmla="*/ 790381 w 11135862"/>
              <a:gd name="connsiteY33" fmla="*/ 2247261 h 2532272"/>
              <a:gd name="connsiteX34" fmla="*/ 44069 w 11135862"/>
              <a:gd name="connsiteY34" fmla="*/ 2233814 h 2532272"/>
              <a:gd name="connsiteX35" fmla="*/ 0 w 11135862"/>
              <a:gd name="connsiteY35" fmla="*/ 18937 h 253227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44069 w 11135862"/>
              <a:gd name="connsiteY34" fmla="*/ 2233804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738399 w 11135862"/>
              <a:gd name="connsiteY32" fmla="*/ 2334657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32262"/>
              <a:gd name="connsiteX1" fmla="*/ 420587 w 11135862"/>
              <a:gd name="connsiteY1" fmla="*/ 8316 h 2532262"/>
              <a:gd name="connsiteX2" fmla="*/ 877787 w 11135862"/>
              <a:gd name="connsiteY2" fmla="*/ 1592 h 2532262"/>
              <a:gd name="connsiteX3" fmla="*/ 1360543 w 11135862"/>
              <a:gd name="connsiteY3" fmla="*/ 6978 h 2532262"/>
              <a:gd name="connsiteX4" fmla="*/ 1703443 w 11135862"/>
              <a:gd name="connsiteY4" fmla="*/ 14593 h 2532262"/>
              <a:gd name="connsiteX5" fmla="*/ 2182152 w 11135862"/>
              <a:gd name="connsiteY5" fmla="*/ 35210 h 2532262"/>
              <a:gd name="connsiteX6" fmla="*/ 2740651 w 11135862"/>
              <a:gd name="connsiteY6" fmla="*/ 39989 h 2532262"/>
              <a:gd name="connsiteX7" fmla="*/ 3278693 w 11135862"/>
              <a:gd name="connsiteY7" fmla="*/ 41934 h 2532262"/>
              <a:gd name="connsiteX8" fmla="*/ 3883204 w 11135862"/>
              <a:gd name="connsiteY8" fmla="*/ 35210 h 2532262"/>
              <a:gd name="connsiteX9" fmla="*/ 4515216 w 11135862"/>
              <a:gd name="connsiteY9" fmla="*/ 48657 h 2532262"/>
              <a:gd name="connsiteX10" fmla="*/ 5039652 w 11135862"/>
              <a:gd name="connsiteY10" fmla="*/ 41934 h 2532262"/>
              <a:gd name="connsiteX11" fmla="*/ 5604428 w 11135862"/>
              <a:gd name="connsiteY11" fmla="*/ 55381 h 2532262"/>
              <a:gd name="connsiteX12" fmla="*/ 6229716 w 11135862"/>
              <a:gd name="connsiteY12" fmla="*/ 88998 h 2532262"/>
              <a:gd name="connsiteX13" fmla="*/ 6740704 w 11135862"/>
              <a:gd name="connsiteY13" fmla="*/ 88998 h 2532262"/>
              <a:gd name="connsiteX14" fmla="*/ 6982752 w 11135862"/>
              <a:gd name="connsiteY14" fmla="*/ 55381 h 2532262"/>
              <a:gd name="connsiteX15" fmla="*/ 7188504 w 11135862"/>
              <a:gd name="connsiteY15" fmla="*/ 57324 h 2532262"/>
              <a:gd name="connsiteX16" fmla="*/ 7384473 w 11135862"/>
              <a:gd name="connsiteY16" fmla="*/ 52002 h 2532262"/>
              <a:gd name="connsiteX17" fmla="*/ 8004185 w 11135862"/>
              <a:gd name="connsiteY17" fmla="*/ 60669 h 2532262"/>
              <a:gd name="connsiteX18" fmla="*/ 8606562 w 11135862"/>
              <a:gd name="connsiteY18" fmla="*/ 52003 h 2532262"/>
              <a:gd name="connsiteX19" fmla="*/ 9187272 w 11135862"/>
              <a:gd name="connsiteY19" fmla="*/ 43335 h 2532262"/>
              <a:gd name="connsiteX20" fmla="*/ 9759313 w 11135862"/>
              <a:gd name="connsiteY20" fmla="*/ 47670 h 2532262"/>
              <a:gd name="connsiteX21" fmla="*/ 10231681 w 11135862"/>
              <a:gd name="connsiteY21" fmla="*/ 17334 h 2532262"/>
              <a:gd name="connsiteX22" fmla="*/ 10773387 w 11135862"/>
              <a:gd name="connsiteY22" fmla="*/ 0 h 2532262"/>
              <a:gd name="connsiteX23" fmla="*/ 11127888 w 11135862"/>
              <a:gd name="connsiteY23" fmla="*/ 10546 h 2532262"/>
              <a:gd name="connsiteX24" fmla="*/ 11081077 w 11135862"/>
              <a:gd name="connsiteY24" fmla="*/ 2184157 h 2532262"/>
              <a:gd name="connsiteX25" fmla="*/ 10184011 w 11135862"/>
              <a:gd name="connsiteY25" fmla="*/ 2149488 h 2532262"/>
              <a:gd name="connsiteX26" fmla="*/ 8901252 w 11135862"/>
              <a:gd name="connsiteY26" fmla="*/ 2223160 h 2532262"/>
              <a:gd name="connsiteX27" fmla="*/ 7776128 w 11135862"/>
              <a:gd name="connsiteY27" fmla="*/ 2327934 h 2532262"/>
              <a:gd name="connsiteX28" fmla="*/ 6411698 w 11135862"/>
              <a:gd name="connsiteY28" fmla="*/ 2252031 h 2532262"/>
              <a:gd name="connsiteX29" fmla="*/ 5029646 w 11135862"/>
              <a:gd name="connsiteY29" fmla="*/ 2322261 h 2532262"/>
              <a:gd name="connsiteX30" fmla="*/ 3984057 w 11135862"/>
              <a:gd name="connsiteY30" fmla="*/ 2301039 h 2532262"/>
              <a:gd name="connsiteX31" fmla="*/ 2861228 w 11135862"/>
              <a:gd name="connsiteY31" fmla="*/ 2334657 h 2532262"/>
              <a:gd name="connsiteX32" fmla="*/ 1835008 w 11135862"/>
              <a:gd name="connsiteY32" fmla="*/ 2324608 h 2532262"/>
              <a:gd name="connsiteX33" fmla="*/ 790381 w 11135862"/>
              <a:gd name="connsiteY33" fmla="*/ 2247251 h 2532262"/>
              <a:gd name="connsiteX34" fmla="*/ 5425 w 11135862"/>
              <a:gd name="connsiteY34" fmla="*/ 2304143 h 2532262"/>
              <a:gd name="connsiteX35" fmla="*/ 0 w 11135862"/>
              <a:gd name="connsiteY35" fmla="*/ 18927 h 2532262"/>
              <a:gd name="connsiteX0" fmla="*/ 0 w 11135862"/>
              <a:gd name="connsiteY0" fmla="*/ 18927 h 2542978"/>
              <a:gd name="connsiteX1" fmla="*/ 420587 w 11135862"/>
              <a:gd name="connsiteY1" fmla="*/ 8316 h 2542978"/>
              <a:gd name="connsiteX2" fmla="*/ 877787 w 11135862"/>
              <a:gd name="connsiteY2" fmla="*/ 1592 h 2542978"/>
              <a:gd name="connsiteX3" fmla="*/ 1360543 w 11135862"/>
              <a:gd name="connsiteY3" fmla="*/ 6978 h 2542978"/>
              <a:gd name="connsiteX4" fmla="*/ 1703443 w 11135862"/>
              <a:gd name="connsiteY4" fmla="*/ 14593 h 2542978"/>
              <a:gd name="connsiteX5" fmla="*/ 2182152 w 11135862"/>
              <a:gd name="connsiteY5" fmla="*/ 35210 h 2542978"/>
              <a:gd name="connsiteX6" fmla="*/ 2740651 w 11135862"/>
              <a:gd name="connsiteY6" fmla="*/ 39989 h 2542978"/>
              <a:gd name="connsiteX7" fmla="*/ 3278693 w 11135862"/>
              <a:gd name="connsiteY7" fmla="*/ 41934 h 2542978"/>
              <a:gd name="connsiteX8" fmla="*/ 3883204 w 11135862"/>
              <a:gd name="connsiteY8" fmla="*/ 35210 h 2542978"/>
              <a:gd name="connsiteX9" fmla="*/ 4515216 w 11135862"/>
              <a:gd name="connsiteY9" fmla="*/ 48657 h 2542978"/>
              <a:gd name="connsiteX10" fmla="*/ 5039652 w 11135862"/>
              <a:gd name="connsiteY10" fmla="*/ 41934 h 2542978"/>
              <a:gd name="connsiteX11" fmla="*/ 5604428 w 11135862"/>
              <a:gd name="connsiteY11" fmla="*/ 55381 h 2542978"/>
              <a:gd name="connsiteX12" fmla="*/ 6229716 w 11135862"/>
              <a:gd name="connsiteY12" fmla="*/ 88998 h 2542978"/>
              <a:gd name="connsiteX13" fmla="*/ 6740704 w 11135862"/>
              <a:gd name="connsiteY13" fmla="*/ 88998 h 2542978"/>
              <a:gd name="connsiteX14" fmla="*/ 6982752 w 11135862"/>
              <a:gd name="connsiteY14" fmla="*/ 55381 h 2542978"/>
              <a:gd name="connsiteX15" fmla="*/ 7188504 w 11135862"/>
              <a:gd name="connsiteY15" fmla="*/ 57324 h 2542978"/>
              <a:gd name="connsiteX16" fmla="*/ 7384473 w 11135862"/>
              <a:gd name="connsiteY16" fmla="*/ 52002 h 2542978"/>
              <a:gd name="connsiteX17" fmla="*/ 8004185 w 11135862"/>
              <a:gd name="connsiteY17" fmla="*/ 60669 h 2542978"/>
              <a:gd name="connsiteX18" fmla="*/ 8606562 w 11135862"/>
              <a:gd name="connsiteY18" fmla="*/ 52003 h 2542978"/>
              <a:gd name="connsiteX19" fmla="*/ 9187272 w 11135862"/>
              <a:gd name="connsiteY19" fmla="*/ 43335 h 2542978"/>
              <a:gd name="connsiteX20" fmla="*/ 9759313 w 11135862"/>
              <a:gd name="connsiteY20" fmla="*/ 47670 h 2542978"/>
              <a:gd name="connsiteX21" fmla="*/ 10231681 w 11135862"/>
              <a:gd name="connsiteY21" fmla="*/ 17334 h 2542978"/>
              <a:gd name="connsiteX22" fmla="*/ 10773387 w 11135862"/>
              <a:gd name="connsiteY22" fmla="*/ 0 h 2542978"/>
              <a:gd name="connsiteX23" fmla="*/ 11127888 w 11135862"/>
              <a:gd name="connsiteY23" fmla="*/ 10546 h 2542978"/>
              <a:gd name="connsiteX24" fmla="*/ 11081077 w 11135862"/>
              <a:gd name="connsiteY24" fmla="*/ 2184157 h 2542978"/>
              <a:gd name="connsiteX25" fmla="*/ 10184011 w 11135862"/>
              <a:gd name="connsiteY25" fmla="*/ 2149488 h 2542978"/>
              <a:gd name="connsiteX26" fmla="*/ 8901252 w 11135862"/>
              <a:gd name="connsiteY26" fmla="*/ 2223160 h 2542978"/>
              <a:gd name="connsiteX27" fmla="*/ 7776128 w 11135862"/>
              <a:gd name="connsiteY27" fmla="*/ 2327934 h 2542978"/>
              <a:gd name="connsiteX28" fmla="*/ 6411698 w 11135862"/>
              <a:gd name="connsiteY28" fmla="*/ 2252031 h 2542978"/>
              <a:gd name="connsiteX29" fmla="*/ 5029646 w 11135862"/>
              <a:gd name="connsiteY29" fmla="*/ 2322261 h 2542978"/>
              <a:gd name="connsiteX30" fmla="*/ 3984057 w 11135862"/>
              <a:gd name="connsiteY30" fmla="*/ 2301039 h 2542978"/>
              <a:gd name="connsiteX31" fmla="*/ 2861228 w 11135862"/>
              <a:gd name="connsiteY31" fmla="*/ 2334657 h 2542978"/>
              <a:gd name="connsiteX32" fmla="*/ 1835008 w 11135862"/>
              <a:gd name="connsiteY32" fmla="*/ 2324608 h 2542978"/>
              <a:gd name="connsiteX33" fmla="*/ 790381 w 11135862"/>
              <a:gd name="connsiteY33" fmla="*/ 2247251 h 2542978"/>
              <a:gd name="connsiteX34" fmla="*/ 5425 w 11135862"/>
              <a:gd name="connsiteY34" fmla="*/ 2304143 h 2542978"/>
              <a:gd name="connsiteX35" fmla="*/ 0 w 11135862"/>
              <a:gd name="connsiteY35" fmla="*/ 18927 h 2542978"/>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029646 w 11135862"/>
              <a:gd name="connsiteY29" fmla="*/ 2322261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411698 w 11135862"/>
              <a:gd name="connsiteY28" fmla="*/ 2252031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776128 w 11135862"/>
              <a:gd name="connsiteY27" fmla="*/ 2327934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750"/>
              <a:gd name="connsiteX1" fmla="*/ 420587 w 11135862"/>
              <a:gd name="connsiteY1" fmla="*/ 8316 h 2546750"/>
              <a:gd name="connsiteX2" fmla="*/ 877787 w 11135862"/>
              <a:gd name="connsiteY2" fmla="*/ 1592 h 2546750"/>
              <a:gd name="connsiteX3" fmla="*/ 1360543 w 11135862"/>
              <a:gd name="connsiteY3" fmla="*/ 6978 h 2546750"/>
              <a:gd name="connsiteX4" fmla="*/ 1703443 w 11135862"/>
              <a:gd name="connsiteY4" fmla="*/ 14593 h 2546750"/>
              <a:gd name="connsiteX5" fmla="*/ 2182152 w 11135862"/>
              <a:gd name="connsiteY5" fmla="*/ 35210 h 2546750"/>
              <a:gd name="connsiteX6" fmla="*/ 2740651 w 11135862"/>
              <a:gd name="connsiteY6" fmla="*/ 39989 h 2546750"/>
              <a:gd name="connsiteX7" fmla="*/ 3278693 w 11135862"/>
              <a:gd name="connsiteY7" fmla="*/ 41934 h 2546750"/>
              <a:gd name="connsiteX8" fmla="*/ 3883204 w 11135862"/>
              <a:gd name="connsiteY8" fmla="*/ 35210 h 2546750"/>
              <a:gd name="connsiteX9" fmla="*/ 4515216 w 11135862"/>
              <a:gd name="connsiteY9" fmla="*/ 48657 h 2546750"/>
              <a:gd name="connsiteX10" fmla="*/ 5039652 w 11135862"/>
              <a:gd name="connsiteY10" fmla="*/ 41934 h 2546750"/>
              <a:gd name="connsiteX11" fmla="*/ 5604428 w 11135862"/>
              <a:gd name="connsiteY11" fmla="*/ 55381 h 2546750"/>
              <a:gd name="connsiteX12" fmla="*/ 6229716 w 11135862"/>
              <a:gd name="connsiteY12" fmla="*/ 88998 h 2546750"/>
              <a:gd name="connsiteX13" fmla="*/ 6740704 w 11135862"/>
              <a:gd name="connsiteY13" fmla="*/ 88998 h 2546750"/>
              <a:gd name="connsiteX14" fmla="*/ 6982752 w 11135862"/>
              <a:gd name="connsiteY14" fmla="*/ 55381 h 2546750"/>
              <a:gd name="connsiteX15" fmla="*/ 7188504 w 11135862"/>
              <a:gd name="connsiteY15" fmla="*/ 57324 h 2546750"/>
              <a:gd name="connsiteX16" fmla="*/ 7384473 w 11135862"/>
              <a:gd name="connsiteY16" fmla="*/ 52002 h 2546750"/>
              <a:gd name="connsiteX17" fmla="*/ 8004185 w 11135862"/>
              <a:gd name="connsiteY17" fmla="*/ 60669 h 2546750"/>
              <a:gd name="connsiteX18" fmla="*/ 8606562 w 11135862"/>
              <a:gd name="connsiteY18" fmla="*/ 52003 h 2546750"/>
              <a:gd name="connsiteX19" fmla="*/ 9187272 w 11135862"/>
              <a:gd name="connsiteY19" fmla="*/ 43335 h 2546750"/>
              <a:gd name="connsiteX20" fmla="*/ 9759313 w 11135862"/>
              <a:gd name="connsiteY20" fmla="*/ 47670 h 2546750"/>
              <a:gd name="connsiteX21" fmla="*/ 10231681 w 11135862"/>
              <a:gd name="connsiteY21" fmla="*/ 17334 h 2546750"/>
              <a:gd name="connsiteX22" fmla="*/ 10773387 w 11135862"/>
              <a:gd name="connsiteY22" fmla="*/ 0 h 2546750"/>
              <a:gd name="connsiteX23" fmla="*/ 11127888 w 11135862"/>
              <a:gd name="connsiteY23" fmla="*/ 10546 h 2546750"/>
              <a:gd name="connsiteX24" fmla="*/ 11081077 w 11135862"/>
              <a:gd name="connsiteY24" fmla="*/ 2184157 h 2546750"/>
              <a:gd name="connsiteX25" fmla="*/ 10184011 w 11135862"/>
              <a:gd name="connsiteY25" fmla="*/ 2149488 h 2546750"/>
              <a:gd name="connsiteX26" fmla="*/ 8901252 w 11135862"/>
              <a:gd name="connsiteY26" fmla="*/ 2223160 h 2546750"/>
              <a:gd name="connsiteX27" fmla="*/ 7032235 w 11135862"/>
              <a:gd name="connsiteY27" fmla="*/ 2337982 h 2546750"/>
              <a:gd name="connsiteX28" fmla="*/ 6083226 w 11135862"/>
              <a:gd name="connsiteY28" fmla="*/ 2272128 h 2546750"/>
              <a:gd name="connsiteX29" fmla="*/ 5280831 w 11135862"/>
              <a:gd name="connsiteY29" fmla="*/ 2171536 h 2546750"/>
              <a:gd name="connsiteX30" fmla="*/ 3984057 w 11135862"/>
              <a:gd name="connsiteY30" fmla="*/ 2301039 h 2546750"/>
              <a:gd name="connsiteX31" fmla="*/ 2861228 w 11135862"/>
              <a:gd name="connsiteY31" fmla="*/ 2334657 h 2546750"/>
              <a:gd name="connsiteX32" fmla="*/ 1835008 w 11135862"/>
              <a:gd name="connsiteY32" fmla="*/ 2324608 h 2546750"/>
              <a:gd name="connsiteX33" fmla="*/ 790381 w 11135862"/>
              <a:gd name="connsiteY33" fmla="*/ 2247251 h 2546750"/>
              <a:gd name="connsiteX34" fmla="*/ 5425 w 11135862"/>
              <a:gd name="connsiteY34" fmla="*/ 2304143 h 2546750"/>
              <a:gd name="connsiteX35" fmla="*/ 0 w 11135862"/>
              <a:gd name="connsiteY35" fmla="*/ 18927 h 2546750"/>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7032235 w 11135862"/>
              <a:gd name="connsiteY27" fmla="*/ 2337982 h 2546639"/>
              <a:gd name="connsiteX28" fmla="*/ 6083226 w 11135862"/>
              <a:gd name="connsiteY28" fmla="*/ 2272128 h 2546639"/>
              <a:gd name="connsiteX29" fmla="*/ 5280831 w 11135862"/>
              <a:gd name="connsiteY29" fmla="*/ 2171536 h 2546639"/>
              <a:gd name="connsiteX30" fmla="*/ 3984057 w 11135862"/>
              <a:gd name="connsiteY30" fmla="*/ 2301039 h 2546639"/>
              <a:gd name="connsiteX31" fmla="*/ 2861228 w 11135862"/>
              <a:gd name="connsiteY31" fmla="*/ 2334657 h 2546639"/>
              <a:gd name="connsiteX32" fmla="*/ 1835008 w 11135862"/>
              <a:gd name="connsiteY32" fmla="*/ 2324608 h 2546639"/>
              <a:gd name="connsiteX33" fmla="*/ 790381 w 11135862"/>
              <a:gd name="connsiteY33" fmla="*/ 2247251 h 2546639"/>
              <a:gd name="connsiteX34" fmla="*/ 5425 w 11135862"/>
              <a:gd name="connsiteY34" fmla="*/ 2304143 h 2546639"/>
              <a:gd name="connsiteX35" fmla="*/ 0 w 11135862"/>
              <a:gd name="connsiteY35"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8901252 w 11135862"/>
              <a:gd name="connsiteY26" fmla="*/ 2223160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6 w 11135862"/>
              <a:gd name="connsiteY27" fmla="*/ 2406580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184011 w 11135862"/>
              <a:gd name="connsiteY25" fmla="*/ 2149488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3984057 w 11135862"/>
              <a:gd name="connsiteY31" fmla="*/ 2301039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46639"/>
              <a:gd name="connsiteX1" fmla="*/ 420587 w 11135862"/>
              <a:gd name="connsiteY1" fmla="*/ 8316 h 2546639"/>
              <a:gd name="connsiteX2" fmla="*/ 877787 w 11135862"/>
              <a:gd name="connsiteY2" fmla="*/ 1592 h 2546639"/>
              <a:gd name="connsiteX3" fmla="*/ 1360543 w 11135862"/>
              <a:gd name="connsiteY3" fmla="*/ 6978 h 2546639"/>
              <a:gd name="connsiteX4" fmla="*/ 1703443 w 11135862"/>
              <a:gd name="connsiteY4" fmla="*/ 14593 h 2546639"/>
              <a:gd name="connsiteX5" fmla="*/ 2182152 w 11135862"/>
              <a:gd name="connsiteY5" fmla="*/ 35210 h 2546639"/>
              <a:gd name="connsiteX6" fmla="*/ 2740651 w 11135862"/>
              <a:gd name="connsiteY6" fmla="*/ 39989 h 2546639"/>
              <a:gd name="connsiteX7" fmla="*/ 3278693 w 11135862"/>
              <a:gd name="connsiteY7" fmla="*/ 41934 h 2546639"/>
              <a:gd name="connsiteX8" fmla="*/ 3883204 w 11135862"/>
              <a:gd name="connsiteY8" fmla="*/ 35210 h 2546639"/>
              <a:gd name="connsiteX9" fmla="*/ 4515216 w 11135862"/>
              <a:gd name="connsiteY9" fmla="*/ 48657 h 2546639"/>
              <a:gd name="connsiteX10" fmla="*/ 5039652 w 11135862"/>
              <a:gd name="connsiteY10" fmla="*/ 41934 h 2546639"/>
              <a:gd name="connsiteX11" fmla="*/ 5604428 w 11135862"/>
              <a:gd name="connsiteY11" fmla="*/ 55381 h 2546639"/>
              <a:gd name="connsiteX12" fmla="*/ 6229716 w 11135862"/>
              <a:gd name="connsiteY12" fmla="*/ 88998 h 2546639"/>
              <a:gd name="connsiteX13" fmla="*/ 6740704 w 11135862"/>
              <a:gd name="connsiteY13" fmla="*/ 88998 h 2546639"/>
              <a:gd name="connsiteX14" fmla="*/ 6982752 w 11135862"/>
              <a:gd name="connsiteY14" fmla="*/ 55381 h 2546639"/>
              <a:gd name="connsiteX15" fmla="*/ 7188504 w 11135862"/>
              <a:gd name="connsiteY15" fmla="*/ 57324 h 2546639"/>
              <a:gd name="connsiteX16" fmla="*/ 7384473 w 11135862"/>
              <a:gd name="connsiteY16" fmla="*/ 52002 h 2546639"/>
              <a:gd name="connsiteX17" fmla="*/ 8004185 w 11135862"/>
              <a:gd name="connsiteY17" fmla="*/ 60669 h 2546639"/>
              <a:gd name="connsiteX18" fmla="*/ 8606562 w 11135862"/>
              <a:gd name="connsiteY18" fmla="*/ 52003 h 2546639"/>
              <a:gd name="connsiteX19" fmla="*/ 9187272 w 11135862"/>
              <a:gd name="connsiteY19" fmla="*/ 43335 h 2546639"/>
              <a:gd name="connsiteX20" fmla="*/ 9759313 w 11135862"/>
              <a:gd name="connsiteY20" fmla="*/ 47670 h 2546639"/>
              <a:gd name="connsiteX21" fmla="*/ 10231681 w 11135862"/>
              <a:gd name="connsiteY21" fmla="*/ 17334 h 2546639"/>
              <a:gd name="connsiteX22" fmla="*/ 10773387 w 11135862"/>
              <a:gd name="connsiteY22" fmla="*/ 0 h 2546639"/>
              <a:gd name="connsiteX23" fmla="*/ 11127888 w 11135862"/>
              <a:gd name="connsiteY23" fmla="*/ 10546 h 2546639"/>
              <a:gd name="connsiteX24" fmla="*/ 11081077 w 11135862"/>
              <a:gd name="connsiteY24" fmla="*/ 2184157 h 2546639"/>
              <a:gd name="connsiteX25" fmla="*/ 10222655 w 11135862"/>
              <a:gd name="connsiteY25" fmla="*/ 2109295 h 2546639"/>
              <a:gd name="connsiteX26" fmla="*/ 9123454 w 11135862"/>
              <a:gd name="connsiteY26" fmla="*/ 2243257 h 2546639"/>
              <a:gd name="connsiteX27" fmla="*/ 8022537 w 11135862"/>
              <a:gd name="connsiteY27" fmla="*/ 2366386 h 2546639"/>
              <a:gd name="connsiteX28" fmla="*/ 7032235 w 11135862"/>
              <a:gd name="connsiteY28" fmla="*/ 2337982 h 2546639"/>
              <a:gd name="connsiteX29" fmla="*/ 6083226 w 11135862"/>
              <a:gd name="connsiteY29" fmla="*/ 2272128 h 2546639"/>
              <a:gd name="connsiteX30" fmla="*/ 5280831 w 11135862"/>
              <a:gd name="connsiteY30" fmla="*/ 2171536 h 2546639"/>
              <a:gd name="connsiteX31" fmla="*/ 4051683 w 11135862"/>
              <a:gd name="connsiteY31" fmla="*/ 2250798 h 2546639"/>
              <a:gd name="connsiteX32" fmla="*/ 2861228 w 11135862"/>
              <a:gd name="connsiteY32" fmla="*/ 2334657 h 2546639"/>
              <a:gd name="connsiteX33" fmla="*/ 1835008 w 11135862"/>
              <a:gd name="connsiteY33" fmla="*/ 2324608 h 2546639"/>
              <a:gd name="connsiteX34" fmla="*/ 790381 w 11135862"/>
              <a:gd name="connsiteY34" fmla="*/ 2247251 h 2546639"/>
              <a:gd name="connsiteX35" fmla="*/ 5425 w 11135862"/>
              <a:gd name="connsiteY35" fmla="*/ 2304143 h 2546639"/>
              <a:gd name="connsiteX36" fmla="*/ 0 w 11135862"/>
              <a:gd name="connsiteY36" fmla="*/ 18927 h 2546639"/>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8927 h 2532670"/>
              <a:gd name="connsiteX1" fmla="*/ 420587 w 11135862"/>
              <a:gd name="connsiteY1" fmla="*/ 8316 h 2532670"/>
              <a:gd name="connsiteX2" fmla="*/ 877787 w 11135862"/>
              <a:gd name="connsiteY2" fmla="*/ 1592 h 2532670"/>
              <a:gd name="connsiteX3" fmla="*/ 1360543 w 11135862"/>
              <a:gd name="connsiteY3" fmla="*/ 6978 h 2532670"/>
              <a:gd name="connsiteX4" fmla="*/ 1703443 w 11135862"/>
              <a:gd name="connsiteY4" fmla="*/ 14593 h 2532670"/>
              <a:gd name="connsiteX5" fmla="*/ 2182152 w 11135862"/>
              <a:gd name="connsiteY5" fmla="*/ 35210 h 2532670"/>
              <a:gd name="connsiteX6" fmla="*/ 2740651 w 11135862"/>
              <a:gd name="connsiteY6" fmla="*/ 39989 h 2532670"/>
              <a:gd name="connsiteX7" fmla="*/ 3278693 w 11135862"/>
              <a:gd name="connsiteY7" fmla="*/ 41934 h 2532670"/>
              <a:gd name="connsiteX8" fmla="*/ 3883204 w 11135862"/>
              <a:gd name="connsiteY8" fmla="*/ 35210 h 2532670"/>
              <a:gd name="connsiteX9" fmla="*/ 4515216 w 11135862"/>
              <a:gd name="connsiteY9" fmla="*/ 48657 h 2532670"/>
              <a:gd name="connsiteX10" fmla="*/ 5039652 w 11135862"/>
              <a:gd name="connsiteY10" fmla="*/ 41934 h 2532670"/>
              <a:gd name="connsiteX11" fmla="*/ 5604428 w 11135862"/>
              <a:gd name="connsiteY11" fmla="*/ 55381 h 2532670"/>
              <a:gd name="connsiteX12" fmla="*/ 6229716 w 11135862"/>
              <a:gd name="connsiteY12" fmla="*/ 88998 h 2532670"/>
              <a:gd name="connsiteX13" fmla="*/ 6740704 w 11135862"/>
              <a:gd name="connsiteY13" fmla="*/ 88998 h 2532670"/>
              <a:gd name="connsiteX14" fmla="*/ 6982752 w 11135862"/>
              <a:gd name="connsiteY14" fmla="*/ 55381 h 2532670"/>
              <a:gd name="connsiteX15" fmla="*/ 7188504 w 11135862"/>
              <a:gd name="connsiteY15" fmla="*/ 57324 h 2532670"/>
              <a:gd name="connsiteX16" fmla="*/ 7384473 w 11135862"/>
              <a:gd name="connsiteY16" fmla="*/ 52002 h 2532670"/>
              <a:gd name="connsiteX17" fmla="*/ 8004185 w 11135862"/>
              <a:gd name="connsiteY17" fmla="*/ 60669 h 2532670"/>
              <a:gd name="connsiteX18" fmla="*/ 8606562 w 11135862"/>
              <a:gd name="connsiteY18" fmla="*/ 52003 h 2532670"/>
              <a:gd name="connsiteX19" fmla="*/ 9187272 w 11135862"/>
              <a:gd name="connsiteY19" fmla="*/ 43335 h 2532670"/>
              <a:gd name="connsiteX20" fmla="*/ 9759313 w 11135862"/>
              <a:gd name="connsiteY20" fmla="*/ 47670 h 2532670"/>
              <a:gd name="connsiteX21" fmla="*/ 10231681 w 11135862"/>
              <a:gd name="connsiteY21" fmla="*/ 17334 h 2532670"/>
              <a:gd name="connsiteX22" fmla="*/ 10773387 w 11135862"/>
              <a:gd name="connsiteY22" fmla="*/ 0 h 2532670"/>
              <a:gd name="connsiteX23" fmla="*/ 11127888 w 11135862"/>
              <a:gd name="connsiteY23" fmla="*/ 10546 h 2532670"/>
              <a:gd name="connsiteX24" fmla="*/ 11081077 w 11135862"/>
              <a:gd name="connsiteY24" fmla="*/ 2184157 h 2532670"/>
              <a:gd name="connsiteX25" fmla="*/ 10222655 w 11135862"/>
              <a:gd name="connsiteY25" fmla="*/ 2109295 h 2532670"/>
              <a:gd name="connsiteX26" fmla="*/ 9123454 w 11135862"/>
              <a:gd name="connsiteY26" fmla="*/ 2243257 h 2532670"/>
              <a:gd name="connsiteX27" fmla="*/ 8022537 w 11135862"/>
              <a:gd name="connsiteY27" fmla="*/ 2366386 h 2532670"/>
              <a:gd name="connsiteX28" fmla="*/ 7032235 w 11135862"/>
              <a:gd name="connsiteY28" fmla="*/ 2337982 h 2532670"/>
              <a:gd name="connsiteX29" fmla="*/ 6083226 w 11135862"/>
              <a:gd name="connsiteY29" fmla="*/ 2272128 h 2532670"/>
              <a:gd name="connsiteX30" fmla="*/ 5280831 w 11135862"/>
              <a:gd name="connsiteY30" fmla="*/ 2171536 h 2532670"/>
              <a:gd name="connsiteX31" fmla="*/ 4051683 w 11135862"/>
              <a:gd name="connsiteY31" fmla="*/ 2250798 h 2532670"/>
              <a:gd name="connsiteX32" fmla="*/ 2899872 w 11135862"/>
              <a:gd name="connsiteY32" fmla="*/ 2304512 h 2532670"/>
              <a:gd name="connsiteX33" fmla="*/ 1835008 w 11135862"/>
              <a:gd name="connsiteY33" fmla="*/ 2324608 h 2532670"/>
              <a:gd name="connsiteX34" fmla="*/ 790381 w 11135862"/>
              <a:gd name="connsiteY34" fmla="*/ 2247251 h 2532670"/>
              <a:gd name="connsiteX35" fmla="*/ 5425 w 11135862"/>
              <a:gd name="connsiteY35" fmla="*/ 2304143 h 2532670"/>
              <a:gd name="connsiteX36" fmla="*/ 0 w 11135862"/>
              <a:gd name="connsiteY36" fmla="*/ 18927 h 2532670"/>
              <a:gd name="connsiteX0" fmla="*/ 0 w 11135862"/>
              <a:gd name="connsiteY0" fmla="*/ 174710 h 2688453"/>
              <a:gd name="connsiteX1" fmla="*/ 877787 w 11135862"/>
              <a:gd name="connsiteY1" fmla="*/ 157375 h 2688453"/>
              <a:gd name="connsiteX2" fmla="*/ 1360543 w 11135862"/>
              <a:gd name="connsiteY2" fmla="*/ 162761 h 2688453"/>
              <a:gd name="connsiteX3" fmla="*/ 1703443 w 11135862"/>
              <a:gd name="connsiteY3" fmla="*/ 170376 h 2688453"/>
              <a:gd name="connsiteX4" fmla="*/ 2182152 w 11135862"/>
              <a:gd name="connsiteY4" fmla="*/ 190993 h 2688453"/>
              <a:gd name="connsiteX5" fmla="*/ 2740651 w 11135862"/>
              <a:gd name="connsiteY5" fmla="*/ 195772 h 2688453"/>
              <a:gd name="connsiteX6" fmla="*/ 3278693 w 11135862"/>
              <a:gd name="connsiteY6" fmla="*/ 197717 h 2688453"/>
              <a:gd name="connsiteX7" fmla="*/ 3883204 w 11135862"/>
              <a:gd name="connsiteY7" fmla="*/ 190993 h 2688453"/>
              <a:gd name="connsiteX8" fmla="*/ 4515216 w 11135862"/>
              <a:gd name="connsiteY8" fmla="*/ 204440 h 2688453"/>
              <a:gd name="connsiteX9" fmla="*/ 5039652 w 11135862"/>
              <a:gd name="connsiteY9" fmla="*/ 197717 h 2688453"/>
              <a:gd name="connsiteX10" fmla="*/ 5604428 w 11135862"/>
              <a:gd name="connsiteY10" fmla="*/ 211164 h 2688453"/>
              <a:gd name="connsiteX11" fmla="*/ 6229716 w 11135862"/>
              <a:gd name="connsiteY11" fmla="*/ 244781 h 2688453"/>
              <a:gd name="connsiteX12" fmla="*/ 6740704 w 11135862"/>
              <a:gd name="connsiteY12" fmla="*/ 244781 h 2688453"/>
              <a:gd name="connsiteX13" fmla="*/ 6982752 w 11135862"/>
              <a:gd name="connsiteY13" fmla="*/ 211164 h 2688453"/>
              <a:gd name="connsiteX14" fmla="*/ 7188504 w 11135862"/>
              <a:gd name="connsiteY14" fmla="*/ 213107 h 2688453"/>
              <a:gd name="connsiteX15" fmla="*/ 7384473 w 11135862"/>
              <a:gd name="connsiteY15" fmla="*/ 207785 h 2688453"/>
              <a:gd name="connsiteX16" fmla="*/ 8004185 w 11135862"/>
              <a:gd name="connsiteY16" fmla="*/ 216452 h 2688453"/>
              <a:gd name="connsiteX17" fmla="*/ 8606562 w 11135862"/>
              <a:gd name="connsiteY17" fmla="*/ 207786 h 2688453"/>
              <a:gd name="connsiteX18" fmla="*/ 9187272 w 11135862"/>
              <a:gd name="connsiteY18" fmla="*/ 199118 h 2688453"/>
              <a:gd name="connsiteX19" fmla="*/ 9759313 w 11135862"/>
              <a:gd name="connsiteY19" fmla="*/ 203453 h 2688453"/>
              <a:gd name="connsiteX20" fmla="*/ 10231681 w 11135862"/>
              <a:gd name="connsiteY20" fmla="*/ 173117 h 2688453"/>
              <a:gd name="connsiteX21" fmla="*/ 10773387 w 11135862"/>
              <a:gd name="connsiteY21" fmla="*/ 155783 h 2688453"/>
              <a:gd name="connsiteX22" fmla="*/ 11127888 w 11135862"/>
              <a:gd name="connsiteY22" fmla="*/ 166329 h 2688453"/>
              <a:gd name="connsiteX23" fmla="*/ 11081077 w 11135862"/>
              <a:gd name="connsiteY23" fmla="*/ 2339940 h 2688453"/>
              <a:gd name="connsiteX24" fmla="*/ 10222655 w 11135862"/>
              <a:gd name="connsiteY24" fmla="*/ 2265078 h 2688453"/>
              <a:gd name="connsiteX25" fmla="*/ 9123454 w 11135862"/>
              <a:gd name="connsiteY25" fmla="*/ 2399040 h 2688453"/>
              <a:gd name="connsiteX26" fmla="*/ 8022537 w 11135862"/>
              <a:gd name="connsiteY26" fmla="*/ 2522169 h 2688453"/>
              <a:gd name="connsiteX27" fmla="*/ 7032235 w 11135862"/>
              <a:gd name="connsiteY27" fmla="*/ 2493765 h 2688453"/>
              <a:gd name="connsiteX28" fmla="*/ 6083226 w 11135862"/>
              <a:gd name="connsiteY28" fmla="*/ 2427911 h 2688453"/>
              <a:gd name="connsiteX29" fmla="*/ 5280831 w 11135862"/>
              <a:gd name="connsiteY29" fmla="*/ 2327319 h 2688453"/>
              <a:gd name="connsiteX30" fmla="*/ 4051683 w 11135862"/>
              <a:gd name="connsiteY30" fmla="*/ 2406581 h 2688453"/>
              <a:gd name="connsiteX31" fmla="*/ 2899872 w 11135862"/>
              <a:gd name="connsiteY31" fmla="*/ 2460295 h 2688453"/>
              <a:gd name="connsiteX32" fmla="*/ 1835008 w 11135862"/>
              <a:gd name="connsiteY32" fmla="*/ 2480391 h 2688453"/>
              <a:gd name="connsiteX33" fmla="*/ 790381 w 11135862"/>
              <a:gd name="connsiteY33" fmla="*/ 2403034 h 2688453"/>
              <a:gd name="connsiteX34" fmla="*/ 5425 w 11135862"/>
              <a:gd name="connsiteY34" fmla="*/ 2459926 h 2688453"/>
              <a:gd name="connsiteX35" fmla="*/ 0 w 11135862"/>
              <a:gd name="connsiteY35" fmla="*/ 174710 h 2688453"/>
              <a:gd name="connsiteX0" fmla="*/ 0 w 11135862"/>
              <a:gd name="connsiteY0" fmla="*/ 173150 h 2686893"/>
              <a:gd name="connsiteX1" fmla="*/ 1360543 w 11135862"/>
              <a:gd name="connsiteY1" fmla="*/ 161201 h 2686893"/>
              <a:gd name="connsiteX2" fmla="*/ 1703443 w 11135862"/>
              <a:gd name="connsiteY2" fmla="*/ 168816 h 2686893"/>
              <a:gd name="connsiteX3" fmla="*/ 2182152 w 11135862"/>
              <a:gd name="connsiteY3" fmla="*/ 189433 h 2686893"/>
              <a:gd name="connsiteX4" fmla="*/ 2740651 w 11135862"/>
              <a:gd name="connsiteY4" fmla="*/ 194212 h 2686893"/>
              <a:gd name="connsiteX5" fmla="*/ 3278693 w 11135862"/>
              <a:gd name="connsiteY5" fmla="*/ 196157 h 2686893"/>
              <a:gd name="connsiteX6" fmla="*/ 3883204 w 11135862"/>
              <a:gd name="connsiteY6" fmla="*/ 189433 h 2686893"/>
              <a:gd name="connsiteX7" fmla="*/ 4515216 w 11135862"/>
              <a:gd name="connsiteY7" fmla="*/ 202880 h 2686893"/>
              <a:gd name="connsiteX8" fmla="*/ 5039652 w 11135862"/>
              <a:gd name="connsiteY8" fmla="*/ 196157 h 2686893"/>
              <a:gd name="connsiteX9" fmla="*/ 5604428 w 11135862"/>
              <a:gd name="connsiteY9" fmla="*/ 209604 h 2686893"/>
              <a:gd name="connsiteX10" fmla="*/ 6229716 w 11135862"/>
              <a:gd name="connsiteY10" fmla="*/ 243221 h 2686893"/>
              <a:gd name="connsiteX11" fmla="*/ 6740704 w 11135862"/>
              <a:gd name="connsiteY11" fmla="*/ 243221 h 2686893"/>
              <a:gd name="connsiteX12" fmla="*/ 6982752 w 11135862"/>
              <a:gd name="connsiteY12" fmla="*/ 209604 h 2686893"/>
              <a:gd name="connsiteX13" fmla="*/ 7188504 w 11135862"/>
              <a:gd name="connsiteY13" fmla="*/ 211547 h 2686893"/>
              <a:gd name="connsiteX14" fmla="*/ 7384473 w 11135862"/>
              <a:gd name="connsiteY14" fmla="*/ 206225 h 2686893"/>
              <a:gd name="connsiteX15" fmla="*/ 8004185 w 11135862"/>
              <a:gd name="connsiteY15" fmla="*/ 214892 h 2686893"/>
              <a:gd name="connsiteX16" fmla="*/ 8606562 w 11135862"/>
              <a:gd name="connsiteY16" fmla="*/ 206226 h 2686893"/>
              <a:gd name="connsiteX17" fmla="*/ 9187272 w 11135862"/>
              <a:gd name="connsiteY17" fmla="*/ 197558 h 2686893"/>
              <a:gd name="connsiteX18" fmla="*/ 9759313 w 11135862"/>
              <a:gd name="connsiteY18" fmla="*/ 201893 h 2686893"/>
              <a:gd name="connsiteX19" fmla="*/ 10231681 w 11135862"/>
              <a:gd name="connsiteY19" fmla="*/ 171557 h 2686893"/>
              <a:gd name="connsiteX20" fmla="*/ 10773387 w 11135862"/>
              <a:gd name="connsiteY20" fmla="*/ 154223 h 2686893"/>
              <a:gd name="connsiteX21" fmla="*/ 11127888 w 11135862"/>
              <a:gd name="connsiteY21" fmla="*/ 164769 h 2686893"/>
              <a:gd name="connsiteX22" fmla="*/ 11081077 w 11135862"/>
              <a:gd name="connsiteY22" fmla="*/ 2338380 h 2686893"/>
              <a:gd name="connsiteX23" fmla="*/ 10222655 w 11135862"/>
              <a:gd name="connsiteY23" fmla="*/ 2263518 h 2686893"/>
              <a:gd name="connsiteX24" fmla="*/ 9123454 w 11135862"/>
              <a:gd name="connsiteY24" fmla="*/ 2397480 h 2686893"/>
              <a:gd name="connsiteX25" fmla="*/ 8022537 w 11135862"/>
              <a:gd name="connsiteY25" fmla="*/ 2520609 h 2686893"/>
              <a:gd name="connsiteX26" fmla="*/ 7032235 w 11135862"/>
              <a:gd name="connsiteY26" fmla="*/ 2492205 h 2686893"/>
              <a:gd name="connsiteX27" fmla="*/ 6083226 w 11135862"/>
              <a:gd name="connsiteY27" fmla="*/ 2426351 h 2686893"/>
              <a:gd name="connsiteX28" fmla="*/ 5280831 w 11135862"/>
              <a:gd name="connsiteY28" fmla="*/ 2325759 h 2686893"/>
              <a:gd name="connsiteX29" fmla="*/ 4051683 w 11135862"/>
              <a:gd name="connsiteY29" fmla="*/ 2405021 h 2686893"/>
              <a:gd name="connsiteX30" fmla="*/ 2899872 w 11135862"/>
              <a:gd name="connsiteY30" fmla="*/ 2458735 h 2686893"/>
              <a:gd name="connsiteX31" fmla="*/ 1835008 w 11135862"/>
              <a:gd name="connsiteY31" fmla="*/ 2478831 h 2686893"/>
              <a:gd name="connsiteX32" fmla="*/ 790381 w 11135862"/>
              <a:gd name="connsiteY32" fmla="*/ 2401474 h 2686893"/>
              <a:gd name="connsiteX33" fmla="*/ 5425 w 11135862"/>
              <a:gd name="connsiteY33" fmla="*/ 2458366 h 2686893"/>
              <a:gd name="connsiteX34" fmla="*/ 0 w 11135862"/>
              <a:gd name="connsiteY34" fmla="*/ 173150 h 2686893"/>
              <a:gd name="connsiteX0" fmla="*/ 0 w 11135862"/>
              <a:gd name="connsiteY0" fmla="*/ 171340 h 2685083"/>
              <a:gd name="connsiteX1" fmla="*/ 1703443 w 11135862"/>
              <a:gd name="connsiteY1" fmla="*/ 167006 h 2685083"/>
              <a:gd name="connsiteX2" fmla="*/ 2182152 w 11135862"/>
              <a:gd name="connsiteY2" fmla="*/ 187623 h 2685083"/>
              <a:gd name="connsiteX3" fmla="*/ 2740651 w 11135862"/>
              <a:gd name="connsiteY3" fmla="*/ 192402 h 2685083"/>
              <a:gd name="connsiteX4" fmla="*/ 3278693 w 11135862"/>
              <a:gd name="connsiteY4" fmla="*/ 194347 h 2685083"/>
              <a:gd name="connsiteX5" fmla="*/ 3883204 w 11135862"/>
              <a:gd name="connsiteY5" fmla="*/ 187623 h 2685083"/>
              <a:gd name="connsiteX6" fmla="*/ 4515216 w 11135862"/>
              <a:gd name="connsiteY6" fmla="*/ 201070 h 2685083"/>
              <a:gd name="connsiteX7" fmla="*/ 5039652 w 11135862"/>
              <a:gd name="connsiteY7" fmla="*/ 194347 h 2685083"/>
              <a:gd name="connsiteX8" fmla="*/ 5604428 w 11135862"/>
              <a:gd name="connsiteY8" fmla="*/ 207794 h 2685083"/>
              <a:gd name="connsiteX9" fmla="*/ 6229716 w 11135862"/>
              <a:gd name="connsiteY9" fmla="*/ 241411 h 2685083"/>
              <a:gd name="connsiteX10" fmla="*/ 6740704 w 11135862"/>
              <a:gd name="connsiteY10" fmla="*/ 241411 h 2685083"/>
              <a:gd name="connsiteX11" fmla="*/ 6982752 w 11135862"/>
              <a:gd name="connsiteY11" fmla="*/ 207794 h 2685083"/>
              <a:gd name="connsiteX12" fmla="*/ 7188504 w 11135862"/>
              <a:gd name="connsiteY12" fmla="*/ 209737 h 2685083"/>
              <a:gd name="connsiteX13" fmla="*/ 7384473 w 11135862"/>
              <a:gd name="connsiteY13" fmla="*/ 204415 h 2685083"/>
              <a:gd name="connsiteX14" fmla="*/ 8004185 w 11135862"/>
              <a:gd name="connsiteY14" fmla="*/ 213082 h 2685083"/>
              <a:gd name="connsiteX15" fmla="*/ 8606562 w 11135862"/>
              <a:gd name="connsiteY15" fmla="*/ 204416 h 2685083"/>
              <a:gd name="connsiteX16" fmla="*/ 9187272 w 11135862"/>
              <a:gd name="connsiteY16" fmla="*/ 195748 h 2685083"/>
              <a:gd name="connsiteX17" fmla="*/ 9759313 w 11135862"/>
              <a:gd name="connsiteY17" fmla="*/ 200083 h 2685083"/>
              <a:gd name="connsiteX18" fmla="*/ 10231681 w 11135862"/>
              <a:gd name="connsiteY18" fmla="*/ 169747 h 2685083"/>
              <a:gd name="connsiteX19" fmla="*/ 10773387 w 11135862"/>
              <a:gd name="connsiteY19" fmla="*/ 152413 h 2685083"/>
              <a:gd name="connsiteX20" fmla="*/ 11127888 w 11135862"/>
              <a:gd name="connsiteY20" fmla="*/ 162959 h 2685083"/>
              <a:gd name="connsiteX21" fmla="*/ 11081077 w 11135862"/>
              <a:gd name="connsiteY21" fmla="*/ 2336570 h 2685083"/>
              <a:gd name="connsiteX22" fmla="*/ 10222655 w 11135862"/>
              <a:gd name="connsiteY22" fmla="*/ 2261708 h 2685083"/>
              <a:gd name="connsiteX23" fmla="*/ 9123454 w 11135862"/>
              <a:gd name="connsiteY23" fmla="*/ 2395670 h 2685083"/>
              <a:gd name="connsiteX24" fmla="*/ 8022537 w 11135862"/>
              <a:gd name="connsiteY24" fmla="*/ 2518799 h 2685083"/>
              <a:gd name="connsiteX25" fmla="*/ 7032235 w 11135862"/>
              <a:gd name="connsiteY25" fmla="*/ 2490395 h 2685083"/>
              <a:gd name="connsiteX26" fmla="*/ 6083226 w 11135862"/>
              <a:gd name="connsiteY26" fmla="*/ 2424541 h 2685083"/>
              <a:gd name="connsiteX27" fmla="*/ 5280831 w 11135862"/>
              <a:gd name="connsiteY27" fmla="*/ 2323949 h 2685083"/>
              <a:gd name="connsiteX28" fmla="*/ 4051683 w 11135862"/>
              <a:gd name="connsiteY28" fmla="*/ 2403211 h 2685083"/>
              <a:gd name="connsiteX29" fmla="*/ 2899872 w 11135862"/>
              <a:gd name="connsiteY29" fmla="*/ 2456925 h 2685083"/>
              <a:gd name="connsiteX30" fmla="*/ 1835008 w 11135862"/>
              <a:gd name="connsiteY30" fmla="*/ 2477021 h 2685083"/>
              <a:gd name="connsiteX31" fmla="*/ 790381 w 11135862"/>
              <a:gd name="connsiteY31" fmla="*/ 2399664 h 2685083"/>
              <a:gd name="connsiteX32" fmla="*/ 5425 w 11135862"/>
              <a:gd name="connsiteY32" fmla="*/ 2456556 h 2685083"/>
              <a:gd name="connsiteX33" fmla="*/ 0 w 11135862"/>
              <a:gd name="connsiteY33" fmla="*/ 171340 h 2685083"/>
              <a:gd name="connsiteX0" fmla="*/ 0 w 11135862"/>
              <a:gd name="connsiteY0" fmla="*/ 164700 h 2678443"/>
              <a:gd name="connsiteX1" fmla="*/ 2182152 w 11135862"/>
              <a:gd name="connsiteY1" fmla="*/ 180983 h 2678443"/>
              <a:gd name="connsiteX2" fmla="*/ 2740651 w 11135862"/>
              <a:gd name="connsiteY2" fmla="*/ 185762 h 2678443"/>
              <a:gd name="connsiteX3" fmla="*/ 3278693 w 11135862"/>
              <a:gd name="connsiteY3" fmla="*/ 187707 h 2678443"/>
              <a:gd name="connsiteX4" fmla="*/ 3883204 w 11135862"/>
              <a:gd name="connsiteY4" fmla="*/ 180983 h 2678443"/>
              <a:gd name="connsiteX5" fmla="*/ 4515216 w 11135862"/>
              <a:gd name="connsiteY5" fmla="*/ 194430 h 2678443"/>
              <a:gd name="connsiteX6" fmla="*/ 5039652 w 11135862"/>
              <a:gd name="connsiteY6" fmla="*/ 187707 h 2678443"/>
              <a:gd name="connsiteX7" fmla="*/ 5604428 w 11135862"/>
              <a:gd name="connsiteY7" fmla="*/ 201154 h 2678443"/>
              <a:gd name="connsiteX8" fmla="*/ 6229716 w 11135862"/>
              <a:gd name="connsiteY8" fmla="*/ 234771 h 2678443"/>
              <a:gd name="connsiteX9" fmla="*/ 6740704 w 11135862"/>
              <a:gd name="connsiteY9" fmla="*/ 234771 h 2678443"/>
              <a:gd name="connsiteX10" fmla="*/ 6982752 w 11135862"/>
              <a:gd name="connsiteY10" fmla="*/ 201154 h 2678443"/>
              <a:gd name="connsiteX11" fmla="*/ 7188504 w 11135862"/>
              <a:gd name="connsiteY11" fmla="*/ 203097 h 2678443"/>
              <a:gd name="connsiteX12" fmla="*/ 7384473 w 11135862"/>
              <a:gd name="connsiteY12" fmla="*/ 197775 h 2678443"/>
              <a:gd name="connsiteX13" fmla="*/ 8004185 w 11135862"/>
              <a:gd name="connsiteY13" fmla="*/ 206442 h 2678443"/>
              <a:gd name="connsiteX14" fmla="*/ 8606562 w 11135862"/>
              <a:gd name="connsiteY14" fmla="*/ 197776 h 2678443"/>
              <a:gd name="connsiteX15" fmla="*/ 9187272 w 11135862"/>
              <a:gd name="connsiteY15" fmla="*/ 189108 h 2678443"/>
              <a:gd name="connsiteX16" fmla="*/ 9759313 w 11135862"/>
              <a:gd name="connsiteY16" fmla="*/ 193443 h 2678443"/>
              <a:gd name="connsiteX17" fmla="*/ 10231681 w 11135862"/>
              <a:gd name="connsiteY17" fmla="*/ 163107 h 2678443"/>
              <a:gd name="connsiteX18" fmla="*/ 10773387 w 11135862"/>
              <a:gd name="connsiteY18" fmla="*/ 145773 h 2678443"/>
              <a:gd name="connsiteX19" fmla="*/ 11127888 w 11135862"/>
              <a:gd name="connsiteY19" fmla="*/ 156319 h 2678443"/>
              <a:gd name="connsiteX20" fmla="*/ 11081077 w 11135862"/>
              <a:gd name="connsiteY20" fmla="*/ 2329930 h 2678443"/>
              <a:gd name="connsiteX21" fmla="*/ 10222655 w 11135862"/>
              <a:gd name="connsiteY21" fmla="*/ 2255068 h 2678443"/>
              <a:gd name="connsiteX22" fmla="*/ 9123454 w 11135862"/>
              <a:gd name="connsiteY22" fmla="*/ 2389030 h 2678443"/>
              <a:gd name="connsiteX23" fmla="*/ 8022537 w 11135862"/>
              <a:gd name="connsiteY23" fmla="*/ 2512159 h 2678443"/>
              <a:gd name="connsiteX24" fmla="*/ 7032235 w 11135862"/>
              <a:gd name="connsiteY24" fmla="*/ 2483755 h 2678443"/>
              <a:gd name="connsiteX25" fmla="*/ 6083226 w 11135862"/>
              <a:gd name="connsiteY25" fmla="*/ 2417901 h 2678443"/>
              <a:gd name="connsiteX26" fmla="*/ 5280831 w 11135862"/>
              <a:gd name="connsiteY26" fmla="*/ 2317309 h 2678443"/>
              <a:gd name="connsiteX27" fmla="*/ 4051683 w 11135862"/>
              <a:gd name="connsiteY27" fmla="*/ 2396571 h 2678443"/>
              <a:gd name="connsiteX28" fmla="*/ 2899872 w 11135862"/>
              <a:gd name="connsiteY28" fmla="*/ 2450285 h 2678443"/>
              <a:gd name="connsiteX29" fmla="*/ 1835008 w 11135862"/>
              <a:gd name="connsiteY29" fmla="*/ 2470381 h 2678443"/>
              <a:gd name="connsiteX30" fmla="*/ 790381 w 11135862"/>
              <a:gd name="connsiteY30" fmla="*/ 2393024 h 2678443"/>
              <a:gd name="connsiteX31" fmla="*/ 5425 w 11135862"/>
              <a:gd name="connsiteY31" fmla="*/ 2449916 h 2678443"/>
              <a:gd name="connsiteX32" fmla="*/ 0 w 11135862"/>
              <a:gd name="connsiteY32" fmla="*/ 164700 h 2678443"/>
              <a:gd name="connsiteX0" fmla="*/ 0 w 11135862"/>
              <a:gd name="connsiteY0" fmla="*/ 163233 h 2676976"/>
              <a:gd name="connsiteX1" fmla="*/ 2740651 w 11135862"/>
              <a:gd name="connsiteY1" fmla="*/ 184295 h 2676976"/>
              <a:gd name="connsiteX2" fmla="*/ 3278693 w 11135862"/>
              <a:gd name="connsiteY2" fmla="*/ 186240 h 2676976"/>
              <a:gd name="connsiteX3" fmla="*/ 3883204 w 11135862"/>
              <a:gd name="connsiteY3" fmla="*/ 179516 h 2676976"/>
              <a:gd name="connsiteX4" fmla="*/ 4515216 w 11135862"/>
              <a:gd name="connsiteY4" fmla="*/ 192963 h 2676976"/>
              <a:gd name="connsiteX5" fmla="*/ 5039652 w 11135862"/>
              <a:gd name="connsiteY5" fmla="*/ 186240 h 2676976"/>
              <a:gd name="connsiteX6" fmla="*/ 5604428 w 11135862"/>
              <a:gd name="connsiteY6" fmla="*/ 199687 h 2676976"/>
              <a:gd name="connsiteX7" fmla="*/ 6229716 w 11135862"/>
              <a:gd name="connsiteY7" fmla="*/ 233304 h 2676976"/>
              <a:gd name="connsiteX8" fmla="*/ 6740704 w 11135862"/>
              <a:gd name="connsiteY8" fmla="*/ 233304 h 2676976"/>
              <a:gd name="connsiteX9" fmla="*/ 6982752 w 11135862"/>
              <a:gd name="connsiteY9" fmla="*/ 199687 h 2676976"/>
              <a:gd name="connsiteX10" fmla="*/ 7188504 w 11135862"/>
              <a:gd name="connsiteY10" fmla="*/ 201630 h 2676976"/>
              <a:gd name="connsiteX11" fmla="*/ 7384473 w 11135862"/>
              <a:gd name="connsiteY11" fmla="*/ 196308 h 2676976"/>
              <a:gd name="connsiteX12" fmla="*/ 8004185 w 11135862"/>
              <a:gd name="connsiteY12" fmla="*/ 204975 h 2676976"/>
              <a:gd name="connsiteX13" fmla="*/ 8606562 w 11135862"/>
              <a:gd name="connsiteY13" fmla="*/ 196309 h 2676976"/>
              <a:gd name="connsiteX14" fmla="*/ 9187272 w 11135862"/>
              <a:gd name="connsiteY14" fmla="*/ 187641 h 2676976"/>
              <a:gd name="connsiteX15" fmla="*/ 9759313 w 11135862"/>
              <a:gd name="connsiteY15" fmla="*/ 191976 h 2676976"/>
              <a:gd name="connsiteX16" fmla="*/ 10231681 w 11135862"/>
              <a:gd name="connsiteY16" fmla="*/ 161640 h 2676976"/>
              <a:gd name="connsiteX17" fmla="*/ 10773387 w 11135862"/>
              <a:gd name="connsiteY17" fmla="*/ 144306 h 2676976"/>
              <a:gd name="connsiteX18" fmla="*/ 11127888 w 11135862"/>
              <a:gd name="connsiteY18" fmla="*/ 154852 h 2676976"/>
              <a:gd name="connsiteX19" fmla="*/ 11081077 w 11135862"/>
              <a:gd name="connsiteY19" fmla="*/ 2328463 h 2676976"/>
              <a:gd name="connsiteX20" fmla="*/ 10222655 w 11135862"/>
              <a:gd name="connsiteY20" fmla="*/ 2253601 h 2676976"/>
              <a:gd name="connsiteX21" fmla="*/ 9123454 w 11135862"/>
              <a:gd name="connsiteY21" fmla="*/ 2387563 h 2676976"/>
              <a:gd name="connsiteX22" fmla="*/ 8022537 w 11135862"/>
              <a:gd name="connsiteY22" fmla="*/ 2510692 h 2676976"/>
              <a:gd name="connsiteX23" fmla="*/ 7032235 w 11135862"/>
              <a:gd name="connsiteY23" fmla="*/ 2482288 h 2676976"/>
              <a:gd name="connsiteX24" fmla="*/ 6083226 w 11135862"/>
              <a:gd name="connsiteY24" fmla="*/ 2416434 h 2676976"/>
              <a:gd name="connsiteX25" fmla="*/ 5280831 w 11135862"/>
              <a:gd name="connsiteY25" fmla="*/ 2315842 h 2676976"/>
              <a:gd name="connsiteX26" fmla="*/ 4051683 w 11135862"/>
              <a:gd name="connsiteY26" fmla="*/ 2395104 h 2676976"/>
              <a:gd name="connsiteX27" fmla="*/ 2899872 w 11135862"/>
              <a:gd name="connsiteY27" fmla="*/ 2448818 h 2676976"/>
              <a:gd name="connsiteX28" fmla="*/ 1835008 w 11135862"/>
              <a:gd name="connsiteY28" fmla="*/ 2468914 h 2676976"/>
              <a:gd name="connsiteX29" fmla="*/ 790381 w 11135862"/>
              <a:gd name="connsiteY29" fmla="*/ 2391557 h 2676976"/>
              <a:gd name="connsiteX30" fmla="*/ 5425 w 11135862"/>
              <a:gd name="connsiteY30" fmla="*/ 2448449 h 2676976"/>
              <a:gd name="connsiteX31" fmla="*/ 0 w 11135862"/>
              <a:gd name="connsiteY31" fmla="*/ 163233 h 2676976"/>
              <a:gd name="connsiteX0" fmla="*/ 0 w 11135862"/>
              <a:gd name="connsiteY0" fmla="*/ 162377 h 2676120"/>
              <a:gd name="connsiteX1" fmla="*/ 3278693 w 11135862"/>
              <a:gd name="connsiteY1" fmla="*/ 185384 h 2676120"/>
              <a:gd name="connsiteX2" fmla="*/ 3883204 w 11135862"/>
              <a:gd name="connsiteY2" fmla="*/ 178660 h 2676120"/>
              <a:gd name="connsiteX3" fmla="*/ 4515216 w 11135862"/>
              <a:gd name="connsiteY3" fmla="*/ 192107 h 2676120"/>
              <a:gd name="connsiteX4" fmla="*/ 5039652 w 11135862"/>
              <a:gd name="connsiteY4" fmla="*/ 185384 h 2676120"/>
              <a:gd name="connsiteX5" fmla="*/ 5604428 w 11135862"/>
              <a:gd name="connsiteY5" fmla="*/ 198831 h 2676120"/>
              <a:gd name="connsiteX6" fmla="*/ 6229716 w 11135862"/>
              <a:gd name="connsiteY6" fmla="*/ 232448 h 2676120"/>
              <a:gd name="connsiteX7" fmla="*/ 6740704 w 11135862"/>
              <a:gd name="connsiteY7" fmla="*/ 232448 h 2676120"/>
              <a:gd name="connsiteX8" fmla="*/ 6982752 w 11135862"/>
              <a:gd name="connsiteY8" fmla="*/ 198831 h 2676120"/>
              <a:gd name="connsiteX9" fmla="*/ 7188504 w 11135862"/>
              <a:gd name="connsiteY9" fmla="*/ 200774 h 2676120"/>
              <a:gd name="connsiteX10" fmla="*/ 7384473 w 11135862"/>
              <a:gd name="connsiteY10" fmla="*/ 195452 h 2676120"/>
              <a:gd name="connsiteX11" fmla="*/ 8004185 w 11135862"/>
              <a:gd name="connsiteY11" fmla="*/ 204119 h 2676120"/>
              <a:gd name="connsiteX12" fmla="*/ 8606562 w 11135862"/>
              <a:gd name="connsiteY12" fmla="*/ 195453 h 2676120"/>
              <a:gd name="connsiteX13" fmla="*/ 9187272 w 11135862"/>
              <a:gd name="connsiteY13" fmla="*/ 186785 h 2676120"/>
              <a:gd name="connsiteX14" fmla="*/ 9759313 w 11135862"/>
              <a:gd name="connsiteY14" fmla="*/ 191120 h 2676120"/>
              <a:gd name="connsiteX15" fmla="*/ 10231681 w 11135862"/>
              <a:gd name="connsiteY15" fmla="*/ 160784 h 2676120"/>
              <a:gd name="connsiteX16" fmla="*/ 10773387 w 11135862"/>
              <a:gd name="connsiteY16" fmla="*/ 143450 h 2676120"/>
              <a:gd name="connsiteX17" fmla="*/ 11127888 w 11135862"/>
              <a:gd name="connsiteY17" fmla="*/ 153996 h 2676120"/>
              <a:gd name="connsiteX18" fmla="*/ 11081077 w 11135862"/>
              <a:gd name="connsiteY18" fmla="*/ 2327607 h 2676120"/>
              <a:gd name="connsiteX19" fmla="*/ 10222655 w 11135862"/>
              <a:gd name="connsiteY19" fmla="*/ 2252745 h 2676120"/>
              <a:gd name="connsiteX20" fmla="*/ 9123454 w 11135862"/>
              <a:gd name="connsiteY20" fmla="*/ 2386707 h 2676120"/>
              <a:gd name="connsiteX21" fmla="*/ 8022537 w 11135862"/>
              <a:gd name="connsiteY21" fmla="*/ 2509836 h 2676120"/>
              <a:gd name="connsiteX22" fmla="*/ 7032235 w 11135862"/>
              <a:gd name="connsiteY22" fmla="*/ 2481432 h 2676120"/>
              <a:gd name="connsiteX23" fmla="*/ 6083226 w 11135862"/>
              <a:gd name="connsiteY23" fmla="*/ 2415578 h 2676120"/>
              <a:gd name="connsiteX24" fmla="*/ 5280831 w 11135862"/>
              <a:gd name="connsiteY24" fmla="*/ 2314986 h 2676120"/>
              <a:gd name="connsiteX25" fmla="*/ 4051683 w 11135862"/>
              <a:gd name="connsiteY25" fmla="*/ 2394248 h 2676120"/>
              <a:gd name="connsiteX26" fmla="*/ 2899872 w 11135862"/>
              <a:gd name="connsiteY26" fmla="*/ 2447962 h 2676120"/>
              <a:gd name="connsiteX27" fmla="*/ 1835008 w 11135862"/>
              <a:gd name="connsiteY27" fmla="*/ 2468058 h 2676120"/>
              <a:gd name="connsiteX28" fmla="*/ 790381 w 11135862"/>
              <a:gd name="connsiteY28" fmla="*/ 2390701 h 2676120"/>
              <a:gd name="connsiteX29" fmla="*/ 5425 w 11135862"/>
              <a:gd name="connsiteY29" fmla="*/ 2447593 h 2676120"/>
              <a:gd name="connsiteX30" fmla="*/ 0 w 11135862"/>
              <a:gd name="connsiteY30" fmla="*/ 162377 h 2676120"/>
              <a:gd name="connsiteX0" fmla="*/ 0 w 11135862"/>
              <a:gd name="connsiteY0" fmla="*/ 165009 h 2678752"/>
              <a:gd name="connsiteX1" fmla="*/ 3883204 w 11135862"/>
              <a:gd name="connsiteY1" fmla="*/ 181292 h 2678752"/>
              <a:gd name="connsiteX2" fmla="*/ 4515216 w 11135862"/>
              <a:gd name="connsiteY2" fmla="*/ 194739 h 2678752"/>
              <a:gd name="connsiteX3" fmla="*/ 5039652 w 11135862"/>
              <a:gd name="connsiteY3" fmla="*/ 188016 h 2678752"/>
              <a:gd name="connsiteX4" fmla="*/ 5604428 w 11135862"/>
              <a:gd name="connsiteY4" fmla="*/ 201463 h 2678752"/>
              <a:gd name="connsiteX5" fmla="*/ 6229716 w 11135862"/>
              <a:gd name="connsiteY5" fmla="*/ 235080 h 2678752"/>
              <a:gd name="connsiteX6" fmla="*/ 6740704 w 11135862"/>
              <a:gd name="connsiteY6" fmla="*/ 235080 h 2678752"/>
              <a:gd name="connsiteX7" fmla="*/ 6982752 w 11135862"/>
              <a:gd name="connsiteY7" fmla="*/ 201463 h 2678752"/>
              <a:gd name="connsiteX8" fmla="*/ 7188504 w 11135862"/>
              <a:gd name="connsiteY8" fmla="*/ 203406 h 2678752"/>
              <a:gd name="connsiteX9" fmla="*/ 7384473 w 11135862"/>
              <a:gd name="connsiteY9" fmla="*/ 198084 h 2678752"/>
              <a:gd name="connsiteX10" fmla="*/ 8004185 w 11135862"/>
              <a:gd name="connsiteY10" fmla="*/ 206751 h 2678752"/>
              <a:gd name="connsiteX11" fmla="*/ 8606562 w 11135862"/>
              <a:gd name="connsiteY11" fmla="*/ 198085 h 2678752"/>
              <a:gd name="connsiteX12" fmla="*/ 9187272 w 11135862"/>
              <a:gd name="connsiteY12" fmla="*/ 189417 h 2678752"/>
              <a:gd name="connsiteX13" fmla="*/ 9759313 w 11135862"/>
              <a:gd name="connsiteY13" fmla="*/ 193752 h 2678752"/>
              <a:gd name="connsiteX14" fmla="*/ 10231681 w 11135862"/>
              <a:gd name="connsiteY14" fmla="*/ 163416 h 2678752"/>
              <a:gd name="connsiteX15" fmla="*/ 10773387 w 11135862"/>
              <a:gd name="connsiteY15" fmla="*/ 146082 h 2678752"/>
              <a:gd name="connsiteX16" fmla="*/ 11127888 w 11135862"/>
              <a:gd name="connsiteY16" fmla="*/ 156628 h 2678752"/>
              <a:gd name="connsiteX17" fmla="*/ 11081077 w 11135862"/>
              <a:gd name="connsiteY17" fmla="*/ 2330239 h 2678752"/>
              <a:gd name="connsiteX18" fmla="*/ 10222655 w 11135862"/>
              <a:gd name="connsiteY18" fmla="*/ 2255377 h 2678752"/>
              <a:gd name="connsiteX19" fmla="*/ 9123454 w 11135862"/>
              <a:gd name="connsiteY19" fmla="*/ 2389339 h 2678752"/>
              <a:gd name="connsiteX20" fmla="*/ 8022537 w 11135862"/>
              <a:gd name="connsiteY20" fmla="*/ 2512468 h 2678752"/>
              <a:gd name="connsiteX21" fmla="*/ 7032235 w 11135862"/>
              <a:gd name="connsiteY21" fmla="*/ 2484064 h 2678752"/>
              <a:gd name="connsiteX22" fmla="*/ 6083226 w 11135862"/>
              <a:gd name="connsiteY22" fmla="*/ 2418210 h 2678752"/>
              <a:gd name="connsiteX23" fmla="*/ 5280831 w 11135862"/>
              <a:gd name="connsiteY23" fmla="*/ 2317618 h 2678752"/>
              <a:gd name="connsiteX24" fmla="*/ 4051683 w 11135862"/>
              <a:gd name="connsiteY24" fmla="*/ 2396880 h 2678752"/>
              <a:gd name="connsiteX25" fmla="*/ 2899872 w 11135862"/>
              <a:gd name="connsiteY25" fmla="*/ 2450594 h 2678752"/>
              <a:gd name="connsiteX26" fmla="*/ 1835008 w 11135862"/>
              <a:gd name="connsiteY26" fmla="*/ 2470690 h 2678752"/>
              <a:gd name="connsiteX27" fmla="*/ 790381 w 11135862"/>
              <a:gd name="connsiteY27" fmla="*/ 2393333 h 2678752"/>
              <a:gd name="connsiteX28" fmla="*/ 5425 w 11135862"/>
              <a:gd name="connsiteY28" fmla="*/ 2450225 h 2678752"/>
              <a:gd name="connsiteX29" fmla="*/ 0 w 11135862"/>
              <a:gd name="connsiteY29" fmla="*/ 165009 h 2678752"/>
              <a:gd name="connsiteX0" fmla="*/ 0 w 11135862"/>
              <a:gd name="connsiteY0" fmla="*/ 160490 h 2674233"/>
              <a:gd name="connsiteX1" fmla="*/ 4515216 w 11135862"/>
              <a:gd name="connsiteY1" fmla="*/ 190220 h 2674233"/>
              <a:gd name="connsiteX2" fmla="*/ 5039652 w 11135862"/>
              <a:gd name="connsiteY2" fmla="*/ 183497 h 2674233"/>
              <a:gd name="connsiteX3" fmla="*/ 5604428 w 11135862"/>
              <a:gd name="connsiteY3" fmla="*/ 196944 h 2674233"/>
              <a:gd name="connsiteX4" fmla="*/ 6229716 w 11135862"/>
              <a:gd name="connsiteY4" fmla="*/ 230561 h 2674233"/>
              <a:gd name="connsiteX5" fmla="*/ 6740704 w 11135862"/>
              <a:gd name="connsiteY5" fmla="*/ 230561 h 2674233"/>
              <a:gd name="connsiteX6" fmla="*/ 6982752 w 11135862"/>
              <a:gd name="connsiteY6" fmla="*/ 196944 h 2674233"/>
              <a:gd name="connsiteX7" fmla="*/ 7188504 w 11135862"/>
              <a:gd name="connsiteY7" fmla="*/ 198887 h 2674233"/>
              <a:gd name="connsiteX8" fmla="*/ 7384473 w 11135862"/>
              <a:gd name="connsiteY8" fmla="*/ 193565 h 2674233"/>
              <a:gd name="connsiteX9" fmla="*/ 8004185 w 11135862"/>
              <a:gd name="connsiteY9" fmla="*/ 202232 h 2674233"/>
              <a:gd name="connsiteX10" fmla="*/ 8606562 w 11135862"/>
              <a:gd name="connsiteY10" fmla="*/ 193566 h 2674233"/>
              <a:gd name="connsiteX11" fmla="*/ 9187272 w 11135862"/>
              <a:gd name="connsiteY11" fmla="*/ 184898 h 2674233"/>
              <a:gd name="connsiteX12" fmla="*/ 9759313 w 11135862"/>
              <a:gd name="connsiteY12" fmla="*/ 189233 h 2674233"/>
              <a:gd name="connsiteX13" fmla="*/ 10231681 w 11135862"/>
              <a:gd name="connsiteY13" fmla="*/ 158897 h 2674233"/>
              <a:gd name="connsiteX14" fmla="*/ 10773387 w 11135862"/>
              <a:gd name="connsiteY14" fmla="*/ 141563 h 2674233"/>
              <a:gd name="connsiteX15" fmla="*/ 11127888 w 11135862"/>
              <a:gd name="connsiteY15" fmla="*/ 152109 h 2674233"/>
              <a:gd name="connsiteX16" fmla="*/ 11081077 w 11135862"/>
              <a:gd name="connsiteY16" fmla="*/ 2325720 h 2674233"/>
              <a:gd name="connsiteX17" fmla="*/ 10222655 w 11135862"/>
              <a:gd name="connsiteY17" fmla="*/ 2250858 h 2674233"/>
              <a:gd name="connsiteX18" fmla="*/ 9123454 w 11135862"/>
              <a:gd name="connsiteY18" fmla="*/ 2384820 h 2674233"/>
              <a:gd name="connsiteX19" fmla="*/ 8022537 w 11135862"/>
              <a:gd name="connsiteY19" fmla="*/ 2507949 h 2674233"/>
              <a:gd name="connsiteX20" fmla="*/ 7032235 w 11135862"/>
              <a:gd name="connsiteY20" fmla="*/ 2479545 h 2674233"/>
              <a:gd name="connsiteX21" fmla="*/ 6083226 w 11135862"/>
              <a:gd name="connsiteY21" fmla="*/ 2413691 h 2674233"/>
              <a:gd name="connsiteX22" fmla="*/ 5280831 w 11135862"/>
              <a:gd name="connsiteY22" fmla="*/ 2313099 h 2674233"/>
              <a:gd name="connsiteX23" fmla="*/ 4051683 w 11135862"/>
              <a:gd name="connsiteY23" fmla="*/ 2392361 h 2674233"/>
              <a:gd name="connsiteX24" fmla="*/ 2899872 w 11135862"/>
              <a:gd name="connsiteY24" fmla="*/ 2446075 h 2674233"/>
              <a:gd name="connsiteX25" fmla="*/ 1835008 w 11135862"/>
              <a:gd name="connsiteY25" fmla="*/ 2466171 h 2674233"/>
              <a:gd name="connsiteX26" fmla="*/ 790381 w 11135862"/>
              <a:gd name="connsiteY26" fmla="*/ 2388814 h 2674233"/>
              <a:gd name="connsiteX27" fmla="*/ 5425 w 11135862"/>
              <a:gd name="connsiteY27" fmla="*/ 2445706 h 2674233"/>
              <a:gd name="connsiteX28" fmla="*/ 0 w 11135862"/>
              <a:gd name="connsiteY28" fmla="*/ 160490 h 2674233"/>
              <a:gd name="connsiteX0" fmla="*/ 0 w 11135862"/>
              <a:gd name="connsiteY0" fmla="*/ 163086 h 2676829"/>
              <a:gd name="connsiteX1" fmla="*/ 5039652 w 11135862"/>
              <a:gd name="connsiteY1" fmla="*/ 186093 h 2676829"/>
              <a:gd name="connsiteX2" fmla="*/ 5604428 w 11135862"/>
              <a:gd name="connsiteY2" fmla="*/ 199540 h 2676829"/>
              <a:gd name="connsiteX3" fmla="*/ 6229716 w 11135862"/>
              <a:gd name="connsiteY3" fmla="*/ 233157 h 2676829"/>
              <a:gd name="connsiteX4" fmla="*/ 6740704 w 11135862"/>
              <a:gd name="connsiteY4" fmla="*/ 233157 h 2676829"/>
              <a:gd name="connsiteX5" fmla="*/ 6982752 w 11135862"/>
              <a:gd name="connsiteY5" fmla="*/ 199540 h 2676829"/>
              <a:gd name="connsiteX6" fmla="*/ 7188504 w 11135862"/>
              <a:gd name="connsiteY6" fmla="*/ 201483 h 2676829"/>
              <a:gd name="connsiteX7" fmla="*/ 7384473 w 11135862"/>
              <a:gd name="connsiteY7" fmla="*/ 196161 h 2676829"/>
              <a:gd name="connsiteX8" fmla="*/ 8004185 w 11135862"/>
              <a:gd name="connsiteY8" fmla="*/ 204828 h 2676829"/>
              <a:gd name="connsiteX9" fmla="*/ 8606562 w 11135862"/>
              <a:gd name="connsiteY9" fmla="*/ 196162 h 2676829"/>
              <a:gd name="connsiteX10" fmla="*/ 9187272 w 11135862"/>
              <a:gd name="connsiteY10" fmla="*/ 187494 h 2676829"/>
              <a:gd name="connsiteX11" fmla="*/ 9759313 w 11135862"/>
              <a:gd name="connsiteY11" fmla="*/ 191829 h 2676829"/>
              <a:gd name="connsiteX12" fmla="*/ 10231681 w 11135862"/>
              <a:gd name="connsiteY12" fmla="*/ 161493 h 2676829"/>
              <a:gd name="connsiteX13" fmla="*/ 10773387 w 11135862"/>
              <a:gd name="connsiteY13" fmla="*/ 144159 h 2676829"/>
              <a:gd name="connsiteX14" fmla="*/ 11127888 w 11135862"/>
              <a:gd name="connsiteY14" fmla="*/ 154705 h 2676829"/>
              <a:gd name="connsiteX15" fmla="*/ 11081077 w 11135862"/>
              <a:gd name="connsiteY15" fmla="*/ 2328316 h 2676829"/>
              <a:gd name="connsiteX16" fmla="*/ 10222655 w 11135862"/>
              <a:gd name="connsiteY16" fmla="*/ 2253454 h 2676829"/>
              <a:gd name="connsiteX17" fmla="*/ 9123454 w 11135862"/>
              <a:gd name="connsiteY17" fmla="*/ 2387416 h 2676829"/>
              <a:gd name="connsiteX18" fmla="*/ 8022537 w 11135862"/>
              <a:gd name="connsiteY18" fmla="*/ 2510545 h 2676829"/>
              <a:gd name="connsiteX19" fmla="*/ 7032235 w 11135862"/>
              <a:gd name="connsiteY19" fmla="*/ 2482141 h 2676829"/>
              <a:gd name="connsiteX20" fmla="*/ 6083226 w 11135862"/>
              <a:gd name="connsiteY20" fmla="*/ 2416287 h 2676829"/>
              <a:gd name="connsiteX21" fmla="*/ 5280831 w 11135862"/>
              <a:gd name="connsiteY21" fmla="*/ 2315695 h 2676829"/>
              <a:gd name="connsiteX22" fmla="*/ 4051683 w 11135862"/>
              <a:gd name="connsiteY22" fmla="*/ 2394957 h 2676829"/>
              <a:gd name="connsiteX23" fmla="*/ 2899872 w 11135862"/>
              <a:gd name="connsiteY23" fmla="*/ 2448671 h 2676829"/>
              <a:gd name="connsiteX24" fmla="*/ 1835008 w 11135862"/>
              <a:gd name="connsiteY24" fmla="*/ 2468767 h 2676829"/>
              <a:gd name="connsiteX25" fmla="*/ 790381 w 11135862"/>
              <a:gd name="connsiteY25" fmla="*/ 2391410 h 2676829"/>
              <a:gd name="connsiteX26" fmla="*/ 5425 w 11135862"/>
              <a:gd name="connsiteY26" fmla="*/ 2448302 h 2676829"/>
              <a:gd name="connsiteX27" fmla="*/ 0 w 11135862"/>
              <a:gd name="connsiteY27" fmla="*/ 163086 h 2676829"/>
              <a:gd name="connsiteX0" fmla="*/ 0 w 11135862"/>
              <a:gd name="connsiteY0" fmla="*/ 160009 h 2673752"/>
              <a:gd name="connsiteX1" fmla="*/ 5604428 w 11135862"/>
              <a:gd name="connsiteY1" fmla="*/ 196463 h 2673752"/>
              <a:gd name="connsiteX2" fmla="*/ 6229716 w 11135862"/>
              <a:gd name="connsiteY2" fmla="*/ 230080 h 2673752"/>
              <a:gd name="connsiteX3" fmla="*/ 6740704 w 11135862"/>
              <a:gd name="connsiteY3" fmla="*/ 230080 h 2673752"/>
              <a:gd name="connsiteX4" fmla="*/ 6982752 w 11135862"/>
              <a:gd name="connsiteY4" fmla="*/ 196463 h 2673752"/>
              <a:gd name="connsiteX5" fmla="*/ 7188504 w 11135862"/>
              <a:gd name="connsiteY5" fmla="*/ 198406 h 2673752"/>
              <a:gd name="connsiteX6" fmla="*/ 7384473 w 11135862"/>
              <a:gd name="connsiteY6" fmla="*/ 193084 h 2673752"/>
              <a:gd name="connsiteX7" fmla="*/ 8004185 w 11135862"/>
              <a:gd name="connsiteY7" fmla="*/ 201751 h 2673752"/>
              <a:gd name="connsiteX8" fmla="*/ 8606562 w 11135862"/>
              <a:gd name="connsiteY8" fmla="*/ 193085 h 2673752"/>
              <a:gd name="connsiteX9" fmla="*/ 9187272 w 11135862"/>
              <a:gd name="connsiteY9" fmla="*/ 184417 h 2673752"/>
              <a:gd name="connsiteX10" fmla="*/ 9759313 w 11135862"/>
              <a:gd name="connsiteY10" fmla="*/ 188752 h 2673752"/>
              <a:gd name="connsiteX11" fmla="*/ 10231681 w 11135862"/>
              <a:gd name="connsiteY11" fmla="*/ 158416 h 2673752"/>
              <a:gd name="connsiteX12" fmla="*/ 10773387 w 11135862"/>
              <a:gd name="connsiteY12" fmla="*/ 141082 h 2673752"/>
              <a:gd name="connsiteX13" fmla="*/ 11127888 w 11135862"/>
              <a:gd name="connsiteY13" fmla="*/ 151628 h 2673752"/>
              <a:gd name="connsiteX14" fmla="*/ 11081077 w 11135862"/>
              <a:gd name="connsiteY14" fmla="*/ 2325239 h 2673752"/>
              <a:gd name="connsiteX15" fmla="*/ 10222655 w 11135862"/>
              <a:gd name="connsiteY15" fmla="*/ 2250377 h 2673752"/>
              <a:gd name="connsiteX16" fmla="*/ 9123454 w 11135862"/>
              <a:gd name="connsiteY16" fmla="*/ 2384339 h 2673752"/>
              <a:gd name="connsiteX17" fmla="*/ 8022537 w 11135862"/>
              <a:gd name="connsiteY17" fmla="*/ 2507468 h 2673752"/>
              <a:gd name="connsiteX18" fmla="*/ 7032235 w 11135862"/>
              <a:gd name="connsiteY18" fmla="*/ 2479064 h 2673752"/>
              <a:gd name="connsiteX19" fmla="*/ 6083226 w 11135862"/>
              <a:gd name="connsiteY19" fmla="*/ 2413210 h 2673752"/>
              <a:gd name="connsiteX20" fmla="*/ 5280831 w 11135862"/>
              <a:gd name="connsiteY20" fmla="*/ 2312618 h 2673752"/>
              <a:gd name="connsiteX21" fmla="*/ 4051683 w 11135862"/>
              <a:gd name="connsiteY21" fmla="*/ 2391880 h 2673752"/>
              <a:gd name="connsiteX22" fmla="*/ 2899872 w 11135862"/>
              <a:gd name="connsiteY22" fmla="*/ 2445594 h 2673752"/>
              <a:gd name="connsiteX23" fmla="*/ 1835008 w 11135862"/>
              <a:gd name="connsiteY23" fmla="*/ 2465690 h 2673752"/>
              <a:gd name="connsiteX24" fmla="*/ 790381 w 11135862"/>
              <a:gd name="connsiteY24" fmla="*/ 2388333 h 2673752"/>
              <a:gd name="connsiteX25" fmla="*/ 5425 w 11135862"/>
              <a:gd name="connsiteY25" fmla="*/ 2445225 h 2673752"/>
              <a:gd name="connsiteX26" fmla="*/ 0 w 11135862"/>
              <a:gd name="connsiteY26" fmla="*/ 160009 h 2673752"/>
              <a:gd name="connsiteX0" fmla="*/ 0 w 11135862"/>
              <a:gd name="connsiteY0" fmla="*/ 149886 h 2663629"/>
              <a:gd name="connsiteX1" fmla="*/ 6229716 w 11135862"/>
              <a:gd name="connsiteY1" fmla="*/ 219957 h 2663629"/>
              <a:gd name="connsiteX2" fmla="*/ 6740704 w 11135862"/>
              <a:gd name="connsiteY2" fmla="*/ 219957 h 2663629"/>
              <a:gd name="connsiteX3" fmla="*/ 6982752 w 11135862"/>
              <a:gd name="connsiteY3" fmla="*/ 186340 h 2663629"/>
              <a:gd name="connsiteX4" fmla="*/ 7188504 w 11135862"/>
              <a:gd name="connsiteY4" fmla="*/ 188283 h 2663629"/>
              <a:gd name="connsiteX5" fmla="*/ 7384473 w 11135862"/>
              <a:gd name="connsiteY5" fmla="*/ 182961 h 2663629"/>
              <a:gd name="connsiteX6" fmla="*/ 8004185 w 11135862"/>
              <a:gd name="connsiteY6" fmla="*/ 191628 h 2663629"/>
              <a:gd name="connsiteX7" fmla="*/ 8606562 w 11135862"/>
              <a:gd name="connsiteY7" fmla="*/ 182962 h 2663629"/>
              <a:gd name="connsiteX8" fmla="*/ 9187272 w 11135862"/>
              <a:gd name="connsiteY8" fmla="*/ 174294 h 2663629"/>
              <a:gd name="connsiteX9" fmla="*/ 9759313 w 11135862"/>
              <a:gd name="connsiteY9" fmla="*/ 178629 h 2663629"/>
              <a:gd name="connsiteX10" fmla="*/ 10231681 w 11135862"/>
              <a:gd name="connsiteY10" fmla="*/ 148293 h 2663629"/>
              <a:gd name="connsiteX11" fmla="*/ 10773387 w 11135862"/>
              <a:gd name="connsiteY11" fmla="*/ 130959 h 2663629"/>
              <a:gd name="connsiteX12" fmla="*/ 11127888 w 11135862"/>
              <a:gd name="connsiteY12" fmla="*/ 141505 h 2663629"/>
              <a:gd name="connsiteX13" fmla="*/ 11081077 w 11135862"/>
              <a:gd name="connsiteY13" fmla="*/ 2315116 h 2663629"/>
              <a:gd name="connsiteX14" fmla="*/ 10222655 w 11135862"/>
              <a:gd name="connsiteY14" fmla="*/ 2240254 h 2663629"/>
              <a:gd name="connsiteX15" fmla="*/ 9123454 w 11135862"/>
              <a:gd name="connsiteY15" fmla="*/ 2374216 h 2663629"/>
              <a:gd name="connsiteX16" fmla="*/ 8022537 w 11135862"/>
              <a:gd name="connsiteY16" fmla="*/ 2497345 h 2663629"/>
              <a:gd name="connsiteX17" fmla="*/ 7032235 w 11135862"/>
              <a:gd name="connsiteY17" fmla="*/ 2468941 h 2663629"/>
              <a:gd name="connsiteX18" fmla="*/ 6083226 w 11135862"/>
              <a:gd name="connsiteY18" fmla="*/ 2403087 h 2663629"/>
              <a:gd name="connsiteX19" fmla="*/ 5280831 w 11135862"/>
              <a:gd name="connsiteY19" fmla="*/ 2302495 h 2663629"/>
              <a:gd name="connsiteX20" fmla="*/ 4051683 w 11135862"/>
              <a:gd name="connsiteY20" fmla="*/ 2381757 h 2663629"/>
              <a:gd name="connsiteX21" fmla="*/ 2899872 w 11135862"/>
              <a:gd name="connsiteY21" fmla="*/ 2435471 h 2663629"/>
              <a:gd name="connsiteX22" fmla="*/ 1835008 w 11135862"/>
              <a:gd name="connsiteY22" fmla="*/ 2455567 h 2663629"/>
              <a:gd name="connsiteX23" fmla="*/ 790381 w 11135862"/>
              <a:gd name="connsiteY23" fmla="*/ 2378210 h 2663629"/>
              <a:gd name="connsiteX24" fmla="*/ 5425 w 11135862"/>
              <a:gd name="connsiteY24" fmla="*/ 2435102 h 2663629"/>
              <a:gd name="connsiteX25" fmla="*/ 0 w 11135862"/>
              <a:gd name="connsiteY25" fmla="*/ 149886 h 2663629"/>
              <a:gd name="connsiteX0" fmla="*/ 0 w 11135862"/>
              <a:gd name="connsiteY0" fmla="*/ 148831 h 2662574"/>
              <a:gd name="connsiteX1" fmla="*/ 6740704 w 11135862"/>
              <a:gd name="connsiteY1" fmla="*/ 218902 h 2662574"/>
              <a:gd name="connsiteX2" fmla="*/ 6982752 w 11135862"/>
              <a:gd name="connsiteY2" fmla="*/ 185285 h 2662574"/>
              <a:gd name="connsiteX3" fmla="*/ 7188504 w 11135862"/>
              <a:gd name="connsiteY3" fmla="*/ 187228 h 2662574"/>
              <a:gd name="connsiteX4" fmla="*/ 7384473 w 11135862"/>
              <a:gd name="connsiteY4" fmla="*/ 181906 h 2662574"/>
              <a:gd name="connsiteX5" fmla="*/ 8004185 w 11135862"/>
              <a:gd name="connsiteY5" fmla="*/ 190573 h 2662574"/>
              <a:gd name="connsiteX6" fmla="*/ 8606562 w 11135862"/>
              <a:gd name="connsiteY6" fmla="*/ 181907 h 2662574"/>
              <a:gd name="connsiteX7" fmla="*/ 9187272 w 11135862"/>
              <a:gd name="connsiteY7" fmla="*/ 173239 h 2662574"/>
              <a:gd name="connsiteX8" fmla="*/ 9759313 w 11135862"/>
              <a:gd name="connsiteY8" fmla="*/ 177574 h 2662574"/>
              <a:gd name="connsiteX9" fmla="*/ 10231681 w 11135862"/>
              <a:gd name="connsiteY9" fmla="*/ 147238 h 2662574"/>
              <a:gd name="connsiteX10" fmla="*/ 10773387 w 11135862"/>
              <a:gd name="connsiteY10" fmla="*/ 129904 h 2662574"/>
              <a:gd name="connsiteX11" fmla="*/ 11127888 w 11135862"/>
              <a:gd name="connsiteY11" fmla="*/ 140450 h 2662574"/>
              <a:gd name="connsiteX12" fmla="*/ 11081077 w 11135862"/>
              <a:gd name="connsiteY12" fmla="*/ 2314061 h 2662574"/>
              <a:gd name="connsiteX13" fmla="*/ 10222655 w 11135862"/>
              <a:gd name="connsiteY13" fmla="*/ 2239199 h 2662574"/>
              <a:gd name="connsiteX14" fmla="*/ 9123454 w 11135862"/>
              <a:gd name="connsiteY14" fmla="*/ 2373161 h 2662574"/>
              <a:gd name="connsiteX15" fmla="*/ 8022537 w 11135862"/>
              <a:gd name="connsiteY15" fmla="*/ 2496290 h 2662574"/>
              <a:gd name="connsiteX16" fmla="*/ 7032235 w 11135862"/>
              <a:gd name="connsiteY16" fmla="*/ 2467886 h 2662574"/>
              <a:gd name="connsiteX17" fmla="*/ 6083226 w 11135862"/>
              <a:gd name="connsiteY17" fmla="*/ 2402032 h 2662574"/>
              <a:gd name="connsiteX18" fmla="*/ 5280831 w 11135862"/>
              <a:gd name="connsiteY18" fmla="*/ 2301440 h 2662574"/>
              <a:gd name="connsiteX19" fmla="*/ 4051683 w 11135862"/>
              <a:gd name="connsiteY19" fmla="*/ 2380702 h 2662574"/>
              <a:gd name="connsiteX20" fmla="*/ 2899872 w 11135862"/>
              <a:gd name="connsiteY20" fmla="*/ 2434416 h 2662574"/>
              <a:gd name="connsiteX21" fmla="*/ 1835008 w 11135862"/>
              <a:gd name="connsiteY21" fmla="*/ 2454512 h 2662574"/>
              <a:gd name="connsiteX22" fmla="*/ 790381 w 11135862"/>
              <a:gd name="connsiteY22" fmla="*/ 2377155 h 2662574"/>
              <a:gd name="connsiteX23" fmla="*/ 5425 w 11135862"/>
              <a:gd name="connsiteY23" fmla="*/ 2434047 h 2662574"/>
              <a:gd name="connsiteX24" fmla="*/ 0 w 11135862"/>
              <a:gd name="connsiteY24" fmla="*/ 148831 h 2662574"/>
              <a:gd name="connsiteX0" fmla="*/ 0 w 11135862"/>
              <a:gd name="connsiteY0" fmla="*/ 158922 h 2672665"/>
              <a:gd name="connsiteX1" fmla="*/ 6982752 w 11135862"/>
              <a:gd name="connsiteY1" fmla="*/ 195376 h 2672665"/>
              <a:gd name="connsiteX2" fmla="*/ 7188504 w 11135862"/>
              <a:gd name="connsiteY2" fmla="*/ 197319 h 2672665"/>
              <a:gd name="connsiteX3" fmla="*/ 7384473 w 11135862"/>
              <a:gd name="connsiteY3" fmla="*/ 191997 h 2672665"/>
              <a:gd name="connsiteX4" fmla="*/ 8004185 w 11135862"/>
              <a:gd name="connsiteY4" fmla="*/ 200664 h 2672665"/>
              <a:gd name="connsiteX5" fmla="*/ 8606562 w 11135862"/>
              <a:gd name="connsiteY5" fmla="*/ 191998 h 2672665"/>
              <a:gd name="connsiteX6" fmla="*/ 9187272 w 11135862"/>
              <a:gd name="connsiteY6" fmla="*/ 183330 h 2672665"/>
              <a:gd name="connsiteX7" fmla="*/ 9759313 w 11135862"/>
              <a:gd name="connsiteY7" fmla="*/ 187665 h 2672665"/>
              <a:gd name="connsiteX8" fmla="*/ 10231681 w 11135862"/>
              <a:gd name="connsiteY8" fmla="*/ 157329 h 2672665"/>
              <a:gd name="connsiteX9" fmla="*/ 10773387 w 11135862"/>
              <a:gd name="connsiteY9" fmla="*/ 139995 h 2672665"/>
              <a:gd name="connsiteX10" fmla="*/ 11127888 w 11135862"/>
              <a:gd name="connsiteY10" fmla="*/ 150541 h 2672665"/>
              <a:gd name="connsiteX11" fmla="*/ 11081077 w 11135862"/>
              <a:gd name="connsiteY11" fmla="*/ 2324152 h 2672665"/>
              <a:gd name="connsiteX12" fmla="*/ 10222655 w 11135862"/>
              <a:gd name="connsiteY12" fmla="*/ 2249290 h 2672665"/>
              <a:gd name="connsiteX13" fmla="*/ 9123454 w 11135862"/>
              <a:gd name="connsiteY13" fmla="*/ 2383252 h 2672665"/>
              <a:gd name="connsiteX14" fmla="*/ 8022537 w 11135862"/>
              <a:gd name="connsiteY14" fmla="*/ 2506381 h 2672665"/>
              <a:gd name="connsiteX15" fmla="*/ 7032235 w 11135862"/>
              <a:gd name="connsiteY15" fmla="*/ 2477977 h 2672665"/>
              <a:gd name="connsiteX16" fmla="*/ 6083226 w 11135862"/>
              <a:gd name="connsiteY16" fmla="*/ 2412123 h 2672665"/>
              <a:gd name="connsiteX17" fmla="*/ 5280831 w 11135862"/>
              <a:gd name="connsiteY17" fmla="*/ 2311531 h 2672665"/>
              <a:gd name="connsiteX18" fmla="*/ 4051683 w 11135862"/>
              <a:gd name="connsiteY18" fmla="*/ 2390793 h 2672665"/>
              <a:gd name="connsiteX19" fmla="*/ 2899872 w 11135862"/>
              <a:gd name="connsiteY19" fmla="*/ 2444507 h 2672665"/>
              <a:gd name="connsiteX20" fmla="*/ 1835008 w 11135862"/>
              <a:gd name="connsiteY20" fmla="*/ 2464603 h 2672665"/>
              <a:gd name="connsiteX21" fmla="*/ 790381 w 11135862"/>
              <a:gd name="connsiteY21" fmla="*/ 2387246 h 2672665"/>
              <a:gd name="connsiteX22" fmla="*/ 5425 w 11135862"/>
              <a:gd name="connsiteY22" fmla="*/ 2444138 h 2672665"/>
              <a:gd name="connsiteX23" fmla="*/ 0 w 11135862"/>
              <a:gd name="connsiteY23" fmla="*/ 158922 h 2672665"/>
              <a:gd name="connsiteX0" fmla="*/ 0 w 11135862"/>
              <a:gd name="connsiteY0" fmla="*/ 158142 h 2671885"/>
              <a:gd name="connsiteX1" fmla="*/ 7188504 w 11135862"/>
              <a:gd name="connsiteY1" fmla="*/ 196539 h 2671885"/>
              <a:gd name="connsiteX2" fmla="*/ 7384473 w 11135862"/>
              <a:gd name="connsiteY2" fmla="*/ 191217 h 2671885"/>
              <a:gd name="connsiteX3" fmla="*/ 8004185 w 11135862"/>
              <a:gd name="connsiteY3" fmla="*/ 199884 h 2671885"/>
              <a:gd name="connsiteX4" fmla="*/ 8606562 w 11135862"/>
              <a:gd name="connsiteY4" fmla="*/ 191218 h 2671885"/>
              <a:gd name="connsiteX5" fmla="*/ 9187272 w 11135862"/>
              <a:gd name="connsiteY5" fmla="*/ 182550 h 2671885"/>
              <a:gd name="connsiteX6" fmla="*/ 9759313 w 11135862"/>
              <a:gd name="connsiteY6" fmla="*/ 186885 h 2671885"/>
              <a:gd name="connsiteX7" fmla="*/ 10231681 w 11135862"/>
              <a:gd name="connsiteY7" fmla="*/ 156549 h 2671885"/>
              <a:gd name="connsiteX8" fmla="*/ 10773387 w 11135862"/>
              <a:gd name="connsiteY8" fmla="*/ 139215 h 2671885"/>
              <a:gd name="connsiteX9" fmla="*/ 11127888 w 11135862"/>
              <a:gd name="connsiteY9" fmla="*/ 149761 h 2671885"/>
              <a:gd name="connsiteX10" fmla="*/ 11081077 w 11135862"/>
              <a:gd name="connsiteY10" fmla="*/ 2323372 h 2671885"/>
              <a:gd name="connsiteX11" fmla="*/ 10222655 w 11135862"/>
              <a:gd name="connsiteY11" fmla="*/ 2248510 h 2671885"/>
              <a:gd name="connsiteX12" fmla="*/ 9123454 w 11135862"/>
              <a:gd name="connsiteY12" fmla="*/ 2382472 h 2671885"/>
              <a:gd name="connsiteX13" fmla="*/ 8022537 w 11135862"/>
              <a:gd name="connsiteY13" fmla="*/ 2505601 h 2671885"/>
              <a:gd name="connsiteX14" fmla="*/ 7032235 w 11135862"/>
              <a:gd name="connsiteY14" fmla="*/ 2477197 h 2671885"/>
              <a:gd name="connsiteX15" fmla="*/ 6083226 w 11135862"/>
              <a:gd name="connsiteY15" fmla="*/ 2411343 h 2671885"/>
              <a:gd name="connsiteX16" fmla="*/ 5280831 w 11135862"/>
              <a:gd name="connsiteY16" fmla="*/ 2310751 h 2671885"/>
              <a:gd name="connsiteX17" fmla="*/ 4051683 w 11135862"/>
              <a:gd name="connsiteY17" fmla="*/ 2390013 h 2671885"/>
              <a:gd name="connsiteX18" fmla="*/ 2899872 w 11135862"/>
              <a:gd name="connsiteY18" fmla="*/ 2443727 h 2671885"/>
              <a:gd name="connsiteX19" fmla="*/ 1835008 w 11135862"/>
              <a:gd name="connsiteY19" fmla="*/ 2463823 h 2671885"/>
              <a:gd name="connsiteX20" fmla="*/ 790381 w 11135862"/>
              <a:gd name="connsiteY20" fmla="*/ 2386466 h 2671885"/>
              <a:gd name="connsiteX21" fmla="*/ 5425 w 11135862"/>
              <a:gd name="connsiteY21" fmla="*/ 2443358 h 2671885"/>
              <a:gd name="connsiteX22" fmla="*/ 0 w 11135862"/>
              <a:gd name="connsiteY22" fmla="*/ 158142 h 2671885"/>
              <a:gd name="connsiteX0" fmla="*/ 0 w 11135862"/>
              <a:gd name="connsiteY0" fmla="*/ 158142 h 2671885"/>
              <a:gd name="connsiteX1" fmla="*/ 7188504 w 11135862"/>
              <a:gd name="connsiteY1" fmla="*/ 196539 h 2671885"/>
              <a:gd name="connsiteX2" fmla="*/ 8004185 w 11135862"/>
              <a:gd name="connsiteY2" fmla="*/ 199884 h 2671885"/>
              <a:gd name="connsiteX3" fmla="*/ 8606562 w 11135862"/>
              <a:gd name="connsiteY3" fmla="*/ 191218 h 2671885"/>
              <a:gd name="connsiteX4" fmla="*/ 9187272 w 11135862"/>
              <a:gd name="connsiteY4" fmla="*/ 182550 h 2671885"/>
              <a:gd name="connsiteX5" fmla="*/ 9759313 w 11135862"/>
              <a:gd name="connsiteY5" fmla="*/ 186885 h 2671885"/>
              <a:gd name="connsiteX6" fmla="*/ 10231681 w 11135862"/>
              <a:gd name="connsiteY6" fmla="*/ 156549 h 2671885"/>
              <a:gd name="connsiteX7" fmla="*/ 10773387 w 11135862"/>
              <a:gd name="connsiteY7" fmla="*/ 139215 h 2671885"/>
              <a:gd name="connsiteX8" fmla="*/ 11127888 w 11135862"/>
              <a:gd name="connsiteY8" fmla="*/ 149761 h 2671885"/>
              <a:gd name="connsiteX9" fmla="*/ 11081077 w 11135862"/>
              <a:gd name="connsiteY9" fmla="*/ 2323372 h 2671885"/>
              <a:gd name="connsiteX10" fmla="*/ 10222655 w 11135862"/>
              <a:gd name="connsiteY10" fmla="*/ 2248510 h 2671885"/>
              <a:gd name="connsiteX11" fmla="*/ 9123454 w 11135862"/>
              <a:gd name="connsiteY11" fmla="*/ 2382472 h 2671885"/>
              <a:gd name="connsiteX12" fmla="*/ 8022537 w 11135862"/>
              <a:gd name="connsiteY12" fmla="*/ 2505601 h 2671885"/>
              <a:gd name="connsiteX13" fmla="*/ 7032235 w 11135862"/>
              <a:gd name="connsiteY13" fmla="*/ 2477197 h 2671885"/>
              <a:gd name="connsiteX14" fmla="*/ 6083226 w 11135862"/>
              <a:gd name="connsiteY14" fmla="*/ 2411343 h 2671885"/>
              <a:gd name="connsiteX15" fmla="*/ 5280831 w 11135862"/>
              <a:gd name="connsiteY15" fmla="*/ 2310751 h 2671885"/>
              <a:gd name="connsiteX16" fmla="*/ 4051683 w 11135862"/>
              <a:gd name="connsiteY16" fmla="*/ 2390013 h 2671885"/>
              <a:gd name="connsiteX17" fmla="*/ 2899872 w 11135862"/>
              <a:gd name="connsiteY17" fmla="*/ 2443727 h 2671885"/>
              <a:gd name="connsiteX18" fmla="*/ 1835008 w 11135862"/>
              <a:gd name="connsiteY18" fmla="*/ 2463823 h 2671885"/>
              <a:gd name="connsiteX19" fmla="*/ 790381 w 11135862"/>
              <a:gd name="connsiteY19" fmla="*/ 2386466 h 2671885"/>
              <a:gd name="connsiteX20" fmla="*/ 5425 w 11135862"/>
              <a:gd name="connsiteY20" fmla="*/ 2443358 h 2671885"/>
              <a:gd name="connsiteX21" fmla="*/ 0 w 11135862"/>
              <a:gd name="connsiteY21" fmla="*/ 158142 h 2671885"/>
              <a:gd name="connsiteX0" fmla="*/ 0 w 11135862"/>
              <a:gd name="connsiteY0" fmla="*/ 157116 h 2670859"/>
              <a:gd name="connsiteX1" fmla="*/ 8004185 w 11135862"/>
              <a:gd name="connsiteY1" fmla="*/ 198858 h 2670859"/>
              <a:gd name="connsiteX2" fmla="*/ 8606562 w 11135862"/>
              <a:gd name="connsiteY2" fmla="*/ 190192 h 2670859"/>
              <a:gd name="connsiteX3" fmla="*/ 9187272 w 11135862"/>
              <a:gd name="connsiteY3" fmla="*/ 181524 h 2670859"/>
              <a:gd name="connsiteX4" fmla="*/ 9759313 w 11135862"/>
              <a:gd name="connsiteY4" fmla="*/ 185859 h 2670859"/>
              <a:gd name="connsiteX5" fmla="*/ 10231681 w 11135862"/>
              <a:gd name="connsiteY5" fmla="*/ 155523 h 2670859"/>
              <a:gd name="connsiteX6" fmla="*/ 10773387 w 11135862"/>
              <a:gd name="connsiteY6" fmla="*/ 138189 h 2670859"/>
              <a:gd name="connsiteX7" fmla="*/ 11127888 w 11135862"/>
              <a:gd name="connsiteY7" fmla="*/ 148735 h 2670859"/>
              <a:gd name="connsiteX8" fmla="*/ 11081077 w 11135862"/>
              <a:gd name="connsiteY8" fmla="*/ 2322346 h 2670859"/>
              <a:gd name="connsiteX9" fmla="*/ 10222655 w 11135862"/>
              <a:gd name="connsiteY9" fmla="*/ 2247484 h 2670859"/>
              <a:gd name="connsiteX10" fmla="*/ 9123454 w 11135862"/>
              <a:gd name="connsiteY10" fmla="*/ 2381446 h 2670859"/>
              <a:gd name="connsiteX11" fmla="*/ 8022537 w 11135862"/>
              <a:gd name="connsiteY11" fmla="*/ 2504575 h 2670859"/>
              <a:gd name="connsiteX12" fmla="*/ 7032235 w 11135862"/>
              <a:gd name="connsiteY12" fmla="*/ 2476171 h 2670859"/>
              <a:gd name="connsiteX13" fmla="*/ 6083226 w 11135862"/>
              <a:gd name="connsiteY13" fmla="*/ 2410317 h 2670859"/>
              <a:gd name="connsiteX14" fmla="*/ 5280831 w 11135862"/>
              <a:gd name="connsiteY14" fmla="*/ 2309725 h 2670859"/>
              <a:gd name="connsiteX15" fmla="*/ 4051683 w 11135862"/>
              <a:gd name="connsiteY15" fmla="*/ 2388987 h 2670859"/>
              <a:gd name="connsiteX16" fmla="*/ 2899872 w 11135862"/>
              <a:gd name="connsiteY16" fmla="*/ 2442701 h 2670859"/>
              <a:gd name="connsiteX17" fmla="*/ 1835008 w 11135862"/>
              <a:gd name="connsiteY17" fmla="*/ 2462797 h 2670859"/>
              <a:gd name="connsiteX18" fmla="*/ 790381 w 11135862"/>
              <a:gd name="connsiteY18" fmla="*/ 2385440 h 2670859"/>
              <a:gd name="connsiteX19" fmla="*/ 5425 w 11135862"/>
              <a:gd name="connsiteY19" fmla="*/ 2442332 h 2670859"/>
              <a:gd name="connsiteX20" fmla="*/ 0 w 11135862"/>
              <a:gd name="connsiteY20" fmla="*/ 157116 h 2670859"/>
              <a:gd name="connsiteX0" fmla="*/ 0 w 11135862"/>
              <a:gd name="connsiteY0" fmla="*/ 159493 h 2673236"/>
              <a:gd name="connsiteX1" fmla="*/ 8606562 w 11135862"/>
              <a:gd name="connsiteY1" fmla="*/ 192569 h 2673236"/>
              <a:gd name="connsiteX2" fmla="*/ 9187272 w 11135862"/>
              <a:gd name="connsiteY2" fmla="*/ 183901 h 2673236"/>
              <a:gd name="connsiteX3" fmla="*/ 9759313 w 11135862"/>
              <a:gd name="connsiteY3" fmla="*/ 188236 h 2673236"/>
              <a:gd name="connsiteX4" fmla="*/ 10231681 w 11135862"/>
              <a:gd name="connsiteY4" fmla="*/ 157900 h 2673236"/>
              <a:gd name="connsiteX5" fmla="*/ 10773387 w 11135862"/>
              <a:gd name="connsiteY5" fmla="*/ 140566 h 2673236"/>
              <a:gd name="connsiteX6" fmla="*/ 11127888 w 11135862"/>
              <a:gd name="connsiteY6" fmla="*/ 151112 h 2673236"/>
              <a:gd name="connsiteX7" fmla="*/ 11081077 w 11135862"/>
              <a:gd name="connsiteY7" fmla="*/ 2324723 h 2673236"/>
              <a:gd name="connsiteX8" fmla="*/ 10222655 w 11135862"/>
              <a:gd name="connsiteY8" fmla="*/ 2249861 h 2673236"/>
              <a:gd name="connsiteX9" fmla="*/ 9123454 w 11135862"/>
              <a:gd name="connsiteY9" fmla="*/ 2383823 h 2673236"/>
              <a:gd name="connsiteX10" fmla="*/ 8022537 w 11135862"/>
              <a:gd name="connsiteY10" fmla="*/ 2506952 h 2673236"/>
              <a:gd name="connsiteX11" fmla="*/ 7032235 w 11135862"/>
              <a:gd name="connsiteY11" fmla="*/ 2478548 h 2673236"/>
              <a:gd name="connsiteX12" fmla="*/ 6083226 w 11135862"/>
              <a:gd name="connsiteY12" fmla="*/ 2412694 h 2673236"/>
              <a:gd name="connsiteX13" fmla="*/ 5280831 w 11135862"/>
              <a:gd name="connsiteY13" fmla="*/ 2312102 h 2673236"/>
              <a:gd name="connsiteX14" fmla="*/ 4051683 w 11135862"/>
              <a:gd name="connsiteY14" fmla="*/ 2391364 h 2673236"/>
              <a:gd name="connsiteX15" fmla="*/ 2899872 w 11135862"/>
              <a:gd name="connsiteY15" fmla="*/ 2445078 h 2673236"/>
              <a:gd name="connsiteX16" fmla="*/ 1835008 w 11135862"/>
              <a:gd name="connsiteY16" fmla="*/ 2465174 h 2673236"/>
              <a:gd name="connsiteX17" fmla="*/ 790381 w 11135862"/>
              <a:gd name="connsiteY17" fmla="*/ 2387817 h 2673236"/>
              <a:gd name="connsiteX18" fmla="*/ 5425 w 11135862"/>
              <a:gd name="connsiteY18" fmla="*/ 2444709 h 2673236"/>
              <a:gd name="connsiteX19" fmla="*/ 0 w 11135862"/>
              <a:gd name="connsiteY19" fmla="*/ 159493 h 2673236"/>
              <a:gd name="connsiteX0" fmla="*/ 0 w 11135862"/>
              <a:gd name="connsiteY0" fmla="*/ 162368 h 2676111"/>
              <a:gd name="connsiteX1" fmla="*/ 9187272 w 11135862"/>
              <a:gd name="connsiteY1" fmla="*/ 186776 h 2676111"/>
              <a:gd name="connsiteX2" fmla="*/ 9759313 w 11135862"/>
              <a:gd name="connsiteY2" fmla="*/ 191111 h 2676111"/>
              <a:gd name="connsiteX3" fmla="*/ 10231681 w 11135862"/>
              <a:gd name="connsiteY3" fmla="*/ 160775 h 2676111"/>
              <a:gd name="connsiteX4" fmla="*/ 10773387 w 11135862"/>
              <a:gd name="connsiteY4" fmla="*/ 143441 h 2676111"/>
              <a:gd name="connsiteX5" fmla="*/ 11127888 w 11135862"/>
              <a:gd name="connsiteY5" fmla="*/ 153987 h 2676111"/>
              <a:gd name="connsiteX6" fmla="*/ 11081077 w 11135862"/>
              <a:gd name="connsiteY6" fmla="*/ 2327598 h 2676111"/>
              <a:gd name="connsiteX7" fmla="*/ 10222655 w 11135862"/>
              <a:gd name="connsiteY7" fmla="*/ 2252736 h 2676111"/>
              <a:gd name="connsiteX8" fmla="*/ 9123454 w 11135862"/>
              <a:gd name="connsiteY8" fmla="*/ 2386698 h 2676111"/>
              <a:gd name="connsiteX9" fmla="*/ 8022537 w 11135862"/>
              <a:gd name="connsiteY9" fmla="*/ 2509827 h 2676111"/>
              <a:gd name="connsiteX10" fmla="*/ 7032235 w 11135862"/>
              <a:gd name="connsiteY10" fmla="*/ 2481423 h 2676111"/>
              <a:gd name="connsiteX11" fmla="*/ 6083226 w 11135862"/>
              <a:gd name="connsiteY11" fmla="*/ 2415569 h 2676111"/>
              <a:gd name="connsiteX12" fmla="*/ 5280831 w 11135862"/>
              <a:gd name="connsiteY12" fmla="*/ 2314977 h 2676111"/>
              <a:gd name="connsiteX13" fmla="*/ 4051683 w 11135862"/>
              <a:gd name="connsiteY13" fmla="*/ 2394239 h 2676111"/>
              <a:gd name="connsiteX14" fmla="*/ 2899872 w 11135862"/>
              <a:gd name="connsiteY14" fmla="*/ 2447953 h 2676111"/>
              <a:gd name="connsiteX15" fmla="*/ 1835008 w 11135862"/>
              <a:gd name="connsiteY15" fmla="*/ 2468049 h 2676111"/>
              <a:gd name="connsiteX16" fmla="*/ 790381 w 11135862"/>
              <a:gd name="connsiteY16" fmla="*/ 2390692 h 2676111"/>
              <a:gd name="connsiteX17" fmla="*/ 5425 w 11135862"/>
              <a:gd name="connsiteY17" fmla="*/ 2447584 h 2676111"/>
              <a:gd name="connsiteX18" fmla="*/ 0 w 11135862"/>
              <a:gd name="connsiteY18" fmla="*/ 162368 h 2676111"/>
              <a:gd name="connsiteX0" fmla="*/ 0 w 11135862"/>
              <a:gd name="connsiteY0" fmla="*/ 159952 h 2673695"/>
              <a:gd name="connsiteX1" fmla="*/ 9759313 w 11135862"/>
              <a:gd name="connsiteY1" fmla="*/ 188695 h 2673695"/>
              <a:gd name="connsiteX2" fmla="*/ 10231681 w 11135862"/>
              <a:gd name="connsiteY2" fmla="*/ 158359 h 2673695"/>
              <a:gd name="connsiteX3" fmla="*/ 10773387 w 11135862"/>
              <a:gd name="connsiteY3" fmla="*/ 141025 h 2673695"/>
              <a:gd name="connsiteX4" fmla="*/ 11127888 w 11135862"/>
              <a:gd name="connsiteY4" fmla="*/ 151571 h 2673695"/>
              <a:gd name="connsiteX5" fmla="*/ 11081077 w 11135862"/>
              <a:gd name="connsiteY5" fmla="*/ 2325182 h 2673695"/>
              <a:gd name="connsiteX6" fmla="*/ 10222655 w 11135862"/>
              <a:gd name="connsiteY6" fmla="*/ 2250320 h 2673695"/>
              <a:gd name="connsiteX7" fmla="*/ 9123454 w 11135862"/>
              <a:gd name="connsiteY7" fmla="*/ 2384282 h 2673695"/>
              <a:gd name="connsiteX8" fmla="*/ 8022537 w 11135862"/>
              <a:gd name="connsiteY8" fmla="*/ 2507411 h 2673695"/>
              <a:gd name="connsiteX9" fmla="*/ 7032235 w 11135862"/>
              <a:gd name="connsiteY9" fmla="*/ 2479007 h 2673695"/>
              <a:gd name="connsiteX10" fmla="*/ 6083226 w 11135862"/>
              <a:gd name="connsiteY10" fmla="*/ 2413153 h 2673695"/>
              <a:gd name="connsiteX11" fmla="*/ 5280831 w 11135862"/>
              <a:gd name="connsiteY11" fmla="*/ 2312561 h 2673695"/>
              <a:gd name="connsiteX12" fmla="*/ 4051683 w 11135862"/>
              <a:gd name="connsiteY12" fmla="*/ 2391823 h 2673695"/>
              <a:gd name="connsiteX13" fmla="*/ 2899872 w 11135862"/>
              <a:gd name="connsiteY13" fmla="*/ 2445537 h 2673695"/>
              <a:gd name="connsiteX14" fmla="*/ 1835008 w 11135862"/>
              <a:gd name="connsiteY14" fmla="*/ 2465633 h 2673695"/>
              <a:gd name="connsiteX15" fmla="*/ 790381 w 11135862"/>
              <a:gd name="connsiteY15" fmla="*/ 2388276 h 2673695"/>
              <a:gd name="connsiteX16" fmla="*/ 5425 w 11135862"/>
              <a:gd name="connsiteY16" fmla="*/ 2445168 h 2673695"/>
              <a:gd name="connsiteX17" fmla="*/ 0 w 11135862"/>
              <a:gd name="connsiteY17" fmla="*/ 159952 h 2673695"/>
              <a:gd name="connsiteX0" fmla="*/ 0 w 11135862"/>
              <a:gd name="connsiteY0" fmla="*/ 159952 h 2673695"/>
              <a:gd name="connsiteX1" fmla="*/ 9759313 w 11135862"/>
              <a:gd name="connsiteY1" fmla="*/ 188695 h 2673695"/>
              <a:gd name="connsiteX2" fmla="*/ 10773387 w 11135862"/>
              <a:gd name="connsiteY2" fmla="*/ 141025 h 2673695"/>
              <a:gd name="connsiteX3" fmla="*/ 11127888 w 11135862"/>
              <a:gd name="connsiteY3" fmla="*/ 151571 h 2673695"/>
              <a:gd name="connsiteX4" fmla="*/ 11081077 w 11135862"/>
              <a:gd name="connsiteY4" fmla="*/ 2325182 h 2673695"/>
              <a:gd name="connsiteX5" fmla="*/ 10222655 w 11135862"/>
              <a:gd name="connsiteY5" fmla="*/ 2250320 h 2673695"/>
              <a:gd name="connsiteX6" fmla="*/ 9123454 w 11135862"/>
              <a:gd name="connsiteY6" fmla="*/ 2384282 h 2673695"/>
              <a:gd name="connsiteX7" fmla="*/ 8022537 w 11135862"/>
              <a:gd name="connsiteY7" fmla="*/ 2507411 h 2673695"/>
              <a:gd name="connsiteX8" fmla="*/ 7032235 w 11135862"/>
              <a:gd name="connsiteY8" fmla="*/ 2479007 h 2673695"/>
              <a:gd name="connsiteX9" fmla="*/ 6083226 w 11135862"/>
              <a:gd name="connsiteY9" fmla="*/ 2413153 h 2673695"/>
              <a:gd name="connsiteX10" fmla="*/ 5280831 w 11135862"/>
              <a:gd name="connsiteY10" fmla="*/ 2312561 h 2673695"/>
              <a:gd name="connsiteX11" fmla="*/ 4051683 w 11135862"/>
              <a:gd name="connsiteY11" fmla="*/ 2391823 h 2673695"/>
              <a:gd name="connsiteX12" fmla="*/ 2899872 w 11135862"/>
              <a:gd name="connsiteY12" fmla="*/ 2445537 h 2673695"/>
              <a:gd name="connsiteX13" fmla="*/ 1835008 w 11135862"/>
              <a:gd name="connsiteY13" fmla="*/ 2465633 h 2673695"/>
              <a:gd name="connsiteX14" fmla="*/ 790381 w 11135862"/>
              <a:gd name="connsiteY14" fmla="*/ 2388276 h 2673695"/>
              <a:gd name="connsiteX15" fmla="*/ 5425 w 11135862"/>
              <a:gd name="connsiteY15" fmla="*/ 2445168 h 2673695"/>
              <a:gd name="connsiteX16" fmla="*/ 0 w 11135862"/>
              <a:gd name="connsiteY16" fmla="*/ 159952 h 2673695"/>
              <a:gd name="connsiteX0" fmla="*/ 0 w 11135862"/>
              <a:gd name="connsiteY0" fmla="*/ 175400 h 2689143"/>
              <a:gd name="connsiteX1" fmla="*/ 10773387 w 11135862"/>
              <a:gd name="connsiteY1" fmla="*/ 156473 h 2689143"/>
              <a:gd name="connsiteX2" fmla="*/ 11127888 w 11135862"/>
              <a:gd name="connsiteY2" fmla="*/ 167019 h 2689143"/>
              <a:gd name="connsiteX3" fmla="*/ 11081077 w 11135862"/>
              <a:gd name="connsiteY3" fmla="*/ 2340630 h 2689143"/>
              <a:gd name="connsiteX4" fmla="*/ 10222655 w 11135862"/>
              <a:gd name="connsiteY4" fmla="*/ 2265768 h 2689143"/>
              <a:gd name="connsiteX5" fmla="*/ 9123454 w 11135862"/>
              <a:gd name="connsiteY5" fmla="*/ 2399730 h 2689143"/>
              <a:gd name="connsiteX6" fmla="*/ 8022537 w 11135862"/>
              <a:gd name="connsiteY6" fmla="*/ 2522859 h 2689143"/>
              <a:gd name="connsiteX7" fmla="*/ 7032235 w 11135862"/>
              <a:gd name="connsiteY7" fmla="*/ 2494455 h 2689143"/>
              <a:gd name="connsiteX8" fmla="*/ 6083226 w 11135862"/>
              <a:gd name="connsiteY8" fmla="*/ 2428601 h 2689143"/>
              <a:gd name="connsiteX9" fmla="*/ 5280831 w 11135862"/>
              <a:gd name="connsiteY9" fmla="*/ 2328009 h 2689143"/>
              <a:gd name="connsiteX10" fmla="*/ 4051683 w 11135862"/>
              <a:gd name="connsiteY10" fmla="*/ 2407271 h 2689143"/>
              <a:gd name="connsiteX11" fmla="*/ 2899872 w 11135862"/>
              <a:gd name="connsiteY11" fmla="*/ 2460985 h 2689143"/>
              <a:gd name="connsiteX12" fmla="*/ 1835008 w 11135862"/>
              <a:gd name="connsiteY12" fmla="*/ 2481081 h 2689143"/>
              <a:gd name="connsiteX13" fmla="*/ 790381 w 11135862"/>
              <a:gd name="connsiteY13" fmla="*/ 2403724 h 2689143"/>
              <a:gd name="connsiteX14" fmla="*/ 5425 w 11135862"/>
              <a:gd name="connsiteY14" fmla="*/ 2460616 h 2689143"/>
              <a:gd name="connsiteX15" fmla="*/ 0 w 11135862"/>
              <a:gd name="connsiteY15" fmla="*/ 175400 h 2689143"/>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35862"/>
              <a:gd name="connsiteY0" fmla="*/ 59123 h 2572866"/>
              <a:gd name="connsiteX1" fmla="*/ 7652899 w 11135862"/>
              <a:gd name="connsiteY1" fmla="*/ 1286191 h 2572866"/>
              <a:gd name="connsiteX2" fmla="*/ 11127888 w 11135862"/>
              <a:gd name="connsiteY2" fmla="*/ 50742 h 2572866"/>
              <a:gd name="connsiteX3" fmla="*/ 11081077 w 11135862"/>
              <a:gd name="connsiteY3" fmla="*/ 2224353 h 2572866"/>
              <a:gd name="connsiteX4" fmla="*/ 10222655 w 11135862"/>
              <a:gd name="connsiteY4" fmla="*/ 2149491 h 2572866"/>
              <a:gd name="connsiteX5" fmla="*/ 9123454 w 11135862"/>
              <a:gd name="connsiteY5" fmla="*/ 2283453 h 2572866"/>
              <a:gd name="connsiteX6" fmla="*/ 8022537 w 11135862"/>
              <a:gd name="connsiteY6" fmla="*/ 2406582 h 2572866"/>
              <a:gd name="connsiteX7" fmla="*/ 7032235 w 11135862"/>
              <a:gd name="connsiteY7" fmla="*/ 2378178 h 2572866"/>
              <a:gd name="connsiteX8" fmla="*/ 6083226 w 11135862"/>
              <a:gd name="connsiteY8" fmla="*/ 2312324 h 2572866"/>
              <a:gd name="connsiteX9" fmla="*/ 5280831 w 11135862"/>
              <a:gd name="connsiteY9" fmla="*/ 2211732 h 2572866"/>
              <a:gd name="connsiteX10" fmla="*/ 4051683 w 11135862"/>
              <a:gd name="connsiteY10" fmla="*/ 2290994 h 2572866"/>
              <a:gd name="connsiteX11" fmla="*/ 2899872 w 11135862"/>
              <a:gd name="connsiteY11" fmla="*/ 2344708 h 2572866"/>
              <a:gd name="connsiteX12" fmla="*/ 1835008 w 11135862"/>
              <a:gd name="connsiteY12" fmla="*/ 2364804 h 2572866"/>
              <a:gd name="connsiteX13" fmla="*/ 790381 w 11135862"/>
              <a:gd name="connsiteY13" fmla="*/ 2287447 h 2572866"/>
              <a:gd name="connsiteX14" fmla="*/ 5425 w 11135862"/>
              <a:gd name="connsiteY14" fmla="*/ 2344339 h 2572866"/>
              <a:gd name="connsiteX15" fmla="*/ 0 w 11135862"/>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9123 h 2572866"/>
              <a:gd name="connsiteX1" fmla="*/ 7652899 w 11109618"/>
              <a:gd name="connsiteY1" fmla="*/ 1286191 h 2572866"/>
              <a:gd name="connsiteX2" fmla="*/ 11069921 w 11109618"/>
              <a:gd name="connsiteY2" fmla="*/ 834514 h 2572866"/>
              <a:gd name="connsiteX3" fmla="*/ 11081077 w 11109618"/>
              <a:gd name="connsiteY3" fmla="*/ 2224353 h 2572866"/>
              <a:gd name="connsiteX4" fmla="*/ 10222655 w 11109618"/>
              <a:gd name="connsiteY4" fmla="*/ 2149491 h 2572866"/>
              <a:gd name="connsiteX5" fmla="*/ 9123454 w 11109618"/>
              <a:gd name="connsiteY5" fmla="*/ 2283453 h 2572866"/>
              <a:gd name="connsiteX6" fmla="*/ 8022537 w 11109618"/>
              <a:gd name="connsiteY6" fmla="*/ 2406582 h 2572866"/>
              <a:gd name="connsiteX7" fmla="*/ 7032235 w 11109618"/>
              <a:gd name="connsiteY7" fmla="*/ 2378178 h 2572866"/>
              <a:gd name="connsiteX8" fmla="*/ 6083226 w 11109618"/>
              <a:gd name="connsiteY8" fmla="*/ 2312324 h 2572866"/>
              <a:gd name="connsiteX9" fmla="*/ 5280831 w 11109618"/>
              <a:gd name="connsiteY9" fmla="*/ 2211732 h 2572866"/>
              <a:gd name="connsiteX10" fmla="*/ 4051683 w 11109618"/>
              <a:gd name="connsiteY10" fmla="*/ 2290994 h 2572866"/>
              <a:gd name="connsiteX11" fmla="*/ 2899872 w 11109618"/>
              <a:gd name="connsiteY11" fmla="*/ 2344708 h 2572866"/>
              <a:gd name="connsiteX12" fmla="*/ 1835008 w 11109618"/>
              <a:gd name="connsiteY12" fmla="*/ 2364804 h 2572866"/>
              <a:gd name="connsiteX13" fmla="*/ 790381 w 11109618"/>
              <a:gd name="connsiteY13" fmla="*/ 2287447 h 2572866"/>
              <a:gd name="connsiteX14" fmla="*/ 5425 w 11109618"/>
              <a:gd name="connsiteY14" fmla="*/ 2344339 h 2572866"/>
              <a:gd name="connsiteX15" fmla="*/ 0 w 11109618"/>
              <a:gd name="connsiteY15" fmla="*/ 59123 h 2572866"/>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0 w 11109618"/>
              <a:gd name="connsiteY0" fmla="*/ 54992 h 2568735"/>
              <a:gd name="connsiteX1" fmla="*/ 7952389 w 11109618"/>
              <a:gd name="connsiteY1" fmla="*/ 1422737 h 2568735"/>
              <a:gd name="connsiteX2" fmla="*/ 11069921 w 11109618"/>
              <a:gd name="connsiteY2" fmla="*/ 830383 h 2568735"/>
              <a:gd name="connsiteX3" fmla="*/ 11081077 w 11109618"/>
              <a:gd name="connsiteY3" fmla="*/ 2220222 h 2568735"/>
              <a:gd name="connsiteX4" fmla="*/ 10222655 w 11109618"/>
              <a:gd name="connsiteY4" fmla="*/ 2145360 h 2568735"/>
              <a:gd name="connsiteX5" fmla="*/ 9123454 w 11109618"/>
              <a:gd name="connsiteY5" fmla="*/ 2279322 h 2568735"/>
              <a:gd name="connsiteX6" fmla="*/ 8022537 w 11109618"/>
              <a:gd name="connsiteY6" fmla="*/ 2402451 h 2568735"/>
              <a:gd name="connsiteX7" fmla="*/ 7032235 w 11109618"/>
              <a:gd name="connsiteY7" fmla="*/ 2374047 h 2568735"/>
              <a:gd name="connsiteX8" fmla="*/ 6083226 w 11109618"/>
              <a:gd name="connsiteY8" fmla="*/ 2308193 h 2568735"/>
              <a:gd name="connsiteX9" fmla="*/ 5280831 w 11109618"/>
              <a:gd name="connsiteY9" fmla="*/ 2207601 h 2568735"/>
              <a:gd name="connsiteX10" fmla="*/ 4051683 w 11109618"/>
              <a:gd name="connsiteY10" fmla="*/ 2286863 h 2568735"/>
              <a:gd name="connsiteX11" fmla="*/ 2899872 w 11109618"/>
              <a:gd name="connsiteY11" fmla="*/ 2340577 h 2568735"/>
              <a:gd name="connsiteX12" fmla="*/ 1835008 w 11109618"/>
              <a:gd name="connsiteY12" fmla="*/ 2360673 h 2568735"/>
              <a:gd name="connsiteX13" fmla="*/ 790381 w 11109618"/>
              <a:gd name="connsiteY13" fmla="*/ 2283316 h 2568735"/>
              <a:gd name="connsiteX14" fmla="*/ 5425 w 11109618"/>
              <a:gd name="connsiteY14" fmla="*/ 2340208 h 2568735"/>
              <a:gd name="connsiteX15" fmla="*/ 0 w 11109618"/>
              <a:gd name="connsiteY15" fmla="*/ 54992 h 2568735"/>
              <a:gd name="connsiteX0" fmla="*/ 8042 w 11107999"/>
              <a:gd name="connsiteY0" fmla="*/ 67031 h 2219033"/>
              <a:gd name="connsiteX1" fmla="*/ 7950770 w 11107999"/>
              <a:gd name="connsiteY1" fmla="*/ 1073035 h 2219033"/>
              <a:gd name="connsiteX2" fmla="*/ 11068302 w 11107999"/>
              <a:gd name="connsiteY2" fmla="*/ 480681 h 2219033"/>
              <a:gd name="connsiteX3" fmla="*/ 11079458 w 11107999"/>
              <a:gd name="connsiteY3" fmla="*/ 1870520 h 2219033"/>
              <a:gd name="connsiteX4" fmla="*/ 10221036 w 11107999"/>
              <a:gd name="connsiteY4" fmla="*/ 1795658 h 2219033"/>
              <a:gd name="connsiteX5" fmla="*/ 9121835 w 11107999"/>
              <a:gd name="connsiteY5" fmla="*/ 1929620 h 2219033"/>
              <a:gd name="connsiteX6" fmla="*/ 8020918 w 11107999"/>
              <a:gd name="connsiteY6" fmla="*/ 2052749 h 2219033"/>
              <a:gd name="connsiteX7" fmla="*/ 7030616 w 11107999"/>
              <a:gd name="connsiteY7" fmla="*/ 2024345 h 2219033"/>
              <a:gd name="connsiteX8" fmla="*/ 6081607 w 11107999"/>
              <a:gd name="connsiteY8" fmla="*/ 1958491 h 2219033"/>
              <a:gd name="connsiteX9" fmla="*/ 5279212 w 11107999"/>
              <a:gd name="connsiteY9" fmla="*/ 1857899 h 2219033"/>
              <a:gd name="connsiteX10" fmla="*/ 4050064 w 11107999"/>
              <a:gd name="connsiteY10" fmla="*/ 1937161 h 2219033"/>
              <a:gd name="connsiteX11" fmla="*/ 2898253 w 11107999"/>
              <a:gd name="connsiteY11" fmla="*/ 1990875 h 2219033"/>
              <a:gd name="connsiteX12" fmla="*/ 1833389 w 11107999"/>
              <a:gd name="connsiteY12" fmla="*/ 2010971 h 2219033"/>
              <a:gd name="connsiteX13" fmla="*/ 788762 w 11107999"/>
              <a:gd name="connsiteY13" fmla="*/ 1933614 h 2219033"/>
              <a:gd name="connsiteX14" fmla="*/ 3806 w 11107999"/>
              <a:gd name="connsiteY14" fmla="*/ 1990506 h 2219033"/>
              <a:gd name="connsiteX15" fmla="*/ 8042 w 11107999"/>
              <a:gd name="connsiteY15" fmla="*/ 67031 h 2219033"/>
              <a:gd name="connsiteX0" fmla="*/ 8042 w 11107999"/>
              <a:gd name="connsiteY0" fmla="*/ 132481 h 2284483"/>
              <a:gd name="connsiteX1" fmla="*/ 4388397 w 11107999"/>
              <a:gd name="connsiteY1" fmla="*/ 188915 h 2284483"/>
              <a:gd name="connsiteX2" fmla="*/ 7950770 w 11107999"/>
              <a:gd name="connsiteY2" fmla="*/ 1138485 h 2284483"/>
              <a:gd name="connsiteX3" fmla="*/ 11068302 w 11107999"/>
              <a:gd name="connsiteY3" fmla="*/ 546131 h 2284483"/>
              <a:gd name="connsiteX4" fmla="*/ 11079458 w 11107999"/>
              <a:gd name="connsiteY4" fmla="*/ 1935970 h 2284483"/>
              <a:gd name="connsiteX5" fmla="*/ 10221036 w 11107999"/>
              <a:gd name="connsiteY5" fmla="*/ 1861108 h 2284483"/>
              <a:gd name="connsiteX6" fmla="*/ 9121835 w 11107999"/>
              <a:gd name="connsiteY6" fmla="*/ 1995070 h 2284483"/>
              <a:gd name="connsiteX7" fmla="*/ 8020918 w 11107999"/>
              <a:gd name="connsiteY7" fmla="*/ 2118199 h 2284483"/>
              <a:gd name="connsiteX8" fmla="*/ 7030616 w 11107999"/>
              <a:gd name="connsiteY8" fmla="*/ 2089795 h 2284483"/>
              <a:gd name="connsiteX9" fmla="*/ 6081607 w 11107999"/>
              <a:gd name="connsiteY9" fmla="*/ 2023941 h 2284483"/>
              <a:gd name="connsiteX10" fmla="*/ 5279212 w 11107999"/>
              <a:gd name="connsiteY10" fmla="*/ 1923349 h 2284483"/>
              <a:gd name="connsiteX11" fmla="*/ 4050064 w 11107999"/>
              <a:gd name="connsiteY11" fmla="*/ 2002611 h 2284483"/>
              <a:gd name="connsiteX12" fmla="*/ 2898253 w 11107999"/>
              <a:gd name="connsiteY12" fmla="*/ 2056325 h 2284483"/>
              <a:gd name="connsiteX13" fmla="*/ 1833389 w 11107999"/>
              <a:gd name="connsiteY13" fmla="*/ 2076421 h 2284483"/>
              <a:gd name="connsiteX14" fmla="*/ 788762 w 11107999"/>
              <a:gd name="connsiteY14" fmla="*/ 1999064 h 2284483"/>
              <a:gd name="connsiteX15" fmla="*/ 3806 w 11107999"/>
              <a:gd name="connsiteY15" fmla="*/ 2055956 h 2284483"/>
              <a:gd name="connsiteX16" fmla="*/ 8042 w 11107999"/>
              <a:gd name="connsiteY16" fmla="*/ 132481 h 2284483"/>
              <a:gd name="connsiteX0" fmla="*/ 8042 w 11107999"/>
              <a:gd name="connsiteY0" fmla="*/ 24640 h 2176642"/>
              <a:gd name="connsiteX1" fmla="*/ 4388397 w 11107999"/>
              <a:gd name="connsiteY1" fmla="*/ 81074 h 2176642"/>
              <a:gd name="connsiteX2" fmla="*/ 7950770 w 11107999"/>
              <a:gd name="connsiteY2" fmla="*/ 1030644 h 2176642"/>
              <a:gd name="connsiteX3" fmla="*/ 11068302 w 11107999"/>
              <a:gd name="connsiteY3" fmla="*/ 438290 h 2176642"/>
              <a:gd name="connsiteX4" fmla="*/ 11079458 w 11107999"/>
              <a:gd name="connsiteY4" fmla="*/ 1828129 h 2176642"/>
              <a:gd name="connsiteX5" fmla="*/ 10221036 w 11107999"/>
              <a:gd name="connsiteY5" fmla="*/ 1753267 h 2176642"/>
              <a:gd name="connsiteX6" fmla="*/ 9121835 w 11107999"/>
              <a:gd name="connsiteY6" fmla="*/ 1887229 h 2176642"/>
              <a:gd name="connsiteX7" fmla="*/ 8020918 w 11107999"/>
              <a:gd name="connsiteY7" fmla="*/ 2010358 h 2176642"/>
              <a:gd name="connsiteX8" fmla="*/ 7030616 w 11107999"/>
              <a:gd name="connsiteY8" fmla="*/ 1981954 h 2176642"/>
              <a:gd name="connsiteX9" fmla="*/ 6081607 w 11107999"/>
              <a:gd name="connsiteY9" fmla="*/ 1916100 h 2176642"/>
              <a:gd name="connsiteX10" fmla="*/ 5279212 w 11107999"/>
              <a:gd name="connsiteY10" fmla="*/ 1815508 h 2176642"/>
              <a:gd name="connsiteX11" fmla="*/ 4050064 w 11107999"/>
              <a:gd name="connsiteY11" fmla="*/ 1894770 h 2176642"/>
              <a:gd name="connsiteX12" fmla="*/ 2898253 w 11107999"/>
              <a:gd name="connsiteY12" fmla="*/ 1948484 h 2176642"/>
              <a:gd name="connsiteX13" fmla="*/ 1833389 w 11107999"/>
              <a:gd name="connsiteY13" fmla="*/ 1968580 h 2176642"/>
              <a:gd name="connsiteX14" fmla="*/ 788762 w 11107999"/>
              <a:gd name="connsiteY14" fmla="*/ 1891223 h 2176642"/>
              <a:gd name="connsiteX15" fmla="*/ 3806 w 11107999"/>
              <a:gd name="connsiteY15" fmla="*/ 1948115 h 2176642"/>
              <a:gd name="connsiteX16" fmla="*/ 8042 w 11107999"/>
              <a:gd name="connsiteY16" fmla="*/ 24640 h 2176642"/>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422123 h 2574125"/>
              <a:gd name="connsiteX1" fmla="*/ 4388397 w 11107999"/>
              <a:gd name="connsiteY1" fmla="*/ 478557 h 2574125"/>
              <a:gd name="connsiteX2" fmla="*/ 7950770 w 11107999"/>
              <a:gd name="connsiteY2" fmla="*/ 1428127 h 2574125"/>
              <a:gd name="connsiteX3" fmla="*/ 11068302 w 11107999"/>
              <a:gd name="connsiteY3" fmla="*/ 835773 h 2574125"/>
              <a:gd name="connsiteX4" fmla="*/ 11079458 w 11107999"/>
              <a:gd name="connsiteY4" fmla="*/ 2225612 h 2574125"/>
              <a:gd name="connsiteX5" fmla="*/ 10221036 w 11107999"/>
              <a:gd name="connsiteY5" fmla="*/ 2150750 h 2574125"/>
              <a:gd name="connsiteX6" fmla="*/ 9121835 w 11107999"/>
              <a:gd name="connsiteY6" fmla="*/ 2284712 h 2574125"/>
              <a:gd name="connsiteX7" fmla="*/ 8020918 w 11107999"/>
              <a:gd name="connsiteY7" fmla="*/ 2407841 h 2574125"/>
              <a:gd name="connsiteX8" fmla="*/ 7030616 w 11107999"/>
              <a:gd name="connsiteY8" fmla="*/ 2379437 h 2574125"/>
              <a:gd name="connsiteX9" fmla="*/ 6081607 w 11107999"/>
              <a:gd name="connsiteY9" fmla="*/ 2313583 h 2574125"/>
              <a:gd name="connsiteX10" fmla="*/ 5279212 w 11107999"/>
              <a:gd name="connsiteY10" fmla="*/ 2212991 h 2574125"/>
              <a:gd name="connsiteX11" fmla="*/ 4050064 w 11107999"/>
              <a:gd name="connsiteY11" fmla="*/ 2292253 h 2574125"/>
              <a:gd name="connsiteX12" fmla="*/ 2898253 w 11107999"/>
              <a:gd name="connsiteY12" fmla="*/ 2345967 h 2574125"/>
              <a:gd name="connsiteX13" fmla="*/ 1833389 w 11107999"/>
              <a:gd name="connsiteY13" fmla="*/ 2366063 h 2574125"/>
              <a:gd name="connsiteX14" fmla="*/ 788762 w 11107999"/>
              <a:gd name="connsiteY14" fmla="*/ 2288706 h 2574125"/>
              <a:gd name="connsiteX15" fmla="*/ 3806 w 11107999"/>
              <a:gd name="connsiteY15" fmla="*/ 2345598 h 2574125"/>
              <a:gd name="connsiteX16" fmla="*/ 8042 w 11107999"/>
              <a:gd name="connsiteY16" fmla="*/ 422123 h 2574125"/>
              <a:gd name="connsiteX0" fmla="*/ 8042 w 11107999"/>
              <a:gd name="connsiteY0" fmla="*/ 94950 h 2246952"/>
              <a:gd name="connsiteX1" fmla="*/ 1470789 w 11107999"/>
              <a:gd name="connsiteY1" fmla="*/ 613608 h 2246952"/>
              <a:gd name="connsiteX2" fmla="*/ 4388397 w 11107999"/>
              <a:gd name="connsiteY2" fmla="*/ 151384 h 2246952"/>
              <a:gd name="connsiteX3" fmla="*/ 7950770 w 11107999"/>
              <a:gd name="connsiteY3" fmla="*/ 1100954 h 2246952"/>
              <a:gd name="connsiteX4" fmla="*/ 11068302 w 11107999"/>
              <a:gd name="connsiteY4" fmla="*/ 508600 h 2246952"/>
              <a:gd name="connsiteX5" fmla="*/ 11079458 w 11107999"/>
              <a:gd name="connsiteY5" fmla="*/ 1898439 h 2246952"/>
              <a:gd name="connsiteX6" fmla="*/ 10221036 w 11107999"/>
              <a:gd name="connsiteY6" fmla="*/ 1823577 h 2246952"/>
              <a:gd name="connsiteX7" fmla="*/ 9121835 w 11107999"/>
              <a:gd name="connsiteY7" fmla="*/ 1957539 h 2246952"/>
              <a:gd name="connsiteX8" fmla="*/ 8020918 w 11107999"/>
              <a:gd name="connsiteY8" fmla="*/ 2080668 h 2246952"/>
              <a:gd name="connsiteX9" fmla="*/ 7030616 w 11107999"/>
              <a:gd name="connsiteY9" fmla="*/ 2052264 h 2246952"/>
              <a:gd name="connsiteX10" fmla="*/ 6081607 w 11107999"/>
              <a:gd name="connsiteY10" fmla="*/ 1986410 h 2246952"/>
              <a:gd name="connsiteX11" fmla="*/ 5279212 w 11107999"/>
              <a:gd name="connsiteY11" fmla="*/ 1885818 h 2246952"/>
              <a:gd name="connsiteX12" fmla="*/ 4050064 w 11107999"/>
              <a:gd name="connsiteY12" fmla="*/ 1965080 h 2246952"/>
              <a:gd name="connsiteX13" fmla="*/ 2898253 w 11107999"/>
              <a:gd name="connsiteY13" fmla="*/ 2018794 h 2246952"/>
              <a:gd name="connsiteX14" fmla="*/ 1833389 w 11107999"/>
              <a:gd name="connsiteY14" fmla="*/ 2038890 h 2246952"/>
              <a:gd name="connsiteX15" fmla="*/ 788762 w 11107999"/>
              <a:gd name="connsiteY15" fmla="*/ 1961533 h 2246952"/>
              <a:gd name="connsiteX16" fmla="*/ 3806 w 11107999"/>
              <a:gd name="connsiteY16" fmla="*/ 2018425 h 2246952"/>
              <a:gd name="connsiteX17" fmla="*/ 8042 w 11107999"/>
              <a:gd name="connsiteY17" fmla="*/ 94950 h 2246952"/>
              <a:gd name="connsiteX0" fmla="*/ 8042 w 11107999"/>
              <a:gd name="connsiteY0" fmla="*/ 120759 h 2272761"/>
              <a:gd name="connsiteX1" fmla="*/ 1470789 w 11107999"/>
              <a:gd name="connsiteY1" fmla="*/ 639417 h 2272761"/>
              <a:gd name="connsiteX2" fmla="*/ 4388397 w 11107999"/>
              <a:gd name="connsiteY2" fmla="*/ 177193 h 2272761"/>
              <a:gd name="connsiteX3" fmla="*/ 7950770 w 11107999"/>
              <a:gd name="connsiteY3" fmla="*/ 1126763 h 2272761"/>
              <a:gd name="connsiteX4" fmla="*/ 11068302 w 11107999"/>
              <a:gd name="connsiteY4" fmla="*/ 534409 h 2272761"/>
              <a:gd name="connsiteX5" fmla="*/ 11079458 w 11107999"/>
              <a:gd name="connsiteY5" fmla="*/ 1924248 h 2272761"/>
              <a:gd name="connsiteX6" fmla="*/ 10221036 w 11107999"/>
              <a:gd name="connsiteY6" fmla="*/ 1849386 h 2272761"/>
              <a:gd name="connsiteX7" fmla="*/ 9121835 w 11107999"/>
              <a:gd name="connsiteY7" fmla="*/ 1983348 h 2272761"/>
              <a:gd name="connsiteX8" fmla="*/ 8020918 w 11107999"/>
              <a:gd name="connsiteY8" fmla="*/ 2106477 h 2272761"/>
              <a:gd name="connsiteX9" fmla="*/ 7030616 w 11107999"/>
              <a:gd name="connsiteY9" fmla="*/ 2078073 h 2272761"/>
              <a:gd name="connsiteX10" fmla="*/ 6081607 w 11107999"/>
              <a:gd name="connsiteY10" fmla="*/ 2012219 h 2272761"/>
              <a:gd name="connsiteX11" fmla="*/ 5279212 w 11107999"/>
              <a:gd name="connsiteY11" fmla="*/ 1911627 h 2272761"/>
              <a:gd name="connsiteX12" fmla="*/ 4050064 w 11107999"/>
              <a:gd name="connsiteY12" fmla="*/ 1990889 h 2272761"/>
              <a:gd name="connsiteX13" fmla="*/ 2898253 w 11107999"/>
              <a:gd name="connsiteY13" fmla="*/ 2044603 h 2272761"/>
              <a:gd name="connsiteX14" fmla="*/ 1833389 w 11107999"/>
              <a:gd name="connsiteY14" fmla="*/ 2064699 h 2272761"/>
              <a:gd name="connsiteX15" fmla="*/ 788762 w 11107999"/>
              <a:gd name="connsiteY15" fmla="*/ 1987342 h 2272761"/>
              <a:gd name="connsiteX16" fmla="*/ 3806 w 11107999"/>
              <a:gd name="connsiteY16" fmla="*/ 2044234 h 2272761"/>
              <a:gd name="connsiteX17" fmla="*/ 8042 w 11107999"/>
              <a:gd name="connsiteY17" fmla="*/ 120759 h 2272761"/>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67008 h 2219010"/>
              <a:gd name="connsiteX1" fmla="*/ 1470789 w 11107999"/>
              <a:gd name="connsiteY1" fmla="*/ 585666 h 2219010"/>
              <a:gd name="connsiteX2" fmla="*/ 4388397 w 11107999"/>
              <a:gd name="connsiteY2" fmla="*/ 123442 h 2219010"/>
              <a:gd name="connsiteX3" fmla="*/ 7950770 w 11107999"/>
              <a:gd name="connsiteY3" fmla="*/ 1073012 h 2219010"/>
              <a:gd name="connsiteX4" fmla="*/ 11068302 w 11107999"/>
              <a:gd name="connsiteY4" fmla="*/ 480658 h 2219010"/>
              <a:gd name="connsiteX5" fmla="*/ 11079458 w 11107999"/>
              <a:gd name="connsiteY5" fmla="*/ 1870497 h 2219010"/>
              <a:gd name="connsiteX6" fmla="*/ 10221036 w 11107999"/>
              <a:gd name="connsiteY6" fmla="*/ 1795635 h 2219010"/>
              <a:gd name="connsiteX7" fmla="*/ 9121835 w 11107999"/>
              <a:gd name="connsiteY7" fmla="*/ 1929597 h 2219010"/>
              <a:gd name="connsiteX8" fmla="*/ 8020918 w 11107999"/>
              <a:gd name="connsiteY8" fmla="*/ 2052726 h 2219010"/>
              <a:gd name="connsiteX9" fmla="*/ 7030616 w 11107999"/>
              <a:gd name="connsiteY9" fmla="*/ 2024322 h 2219010"/>
              <a:gd name="connsiteX10" fmla="*/ 6081607 w 11107999"/>
              <a:gd name="connsiteY10" fmla="*/ 1958468 h 2219010"/>
              <a:gd name="connsiteX11" fmla="*/ 5279212 w 11107999"/>
              <a:gd name="connsiteY11" fmla="*/ 1857876 h 2219010"/>
              <a:gd name="connsiteX12" fmla="*/ 4050064 w 11107999"/>
              <a:gd name="connsiteY12" fmla="*/ 1937138 h 2219010"/>
              <a:gd name="connsiteX13" fmla="*/ 2898253 w 11107999"/>
              <a:gd name="connsiteY13" fmla="*/ 1990852 h 2219010"/>
              <a:gd name="connsiteX14" fmla="*/ 1833389 w 11107999"/>
              <a:gd name="connsiteY14" fmla="*/ 2010948 h 2219010"/>
              <a:gd name="connsiteX15" fmla="*/ 788762 w 11107999"/>
              <a:gd name="connsiteY15" fmla="*/ 1933591 h 2219010"/>
              <a:gd name="connsiteX16" fmla="*/ 3806 w 11107999"/>
              <a:gd name="connsiteY16" fmla="*/ 1990483 h 2219010"/>
              <a:gd name="connsiteX17" fmla="*/ 8042 w 11107999"/>
              <a:gd name="connsiteY17" fmla="*/ 67008 h 2219010"/>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783138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858000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5279212 w 11107999"/>
              <a:gd name="connsiteY11" fmla="*/ 1845379 h 2206513"/>
              <a:gd name="connsiteX12" fmla="*/ 4050064 w 11107999"/>
              <a:gd name="connsiteY12" fmla="*/ 1924641 h 2206513"/>
              <a:gd name="connsiteX13" fmla="*/ 2898253 w 11107999"/>
              <a:gd name="connsiteY13" fmla="*/ 1978355 h 2206513"/>
              <a:gd name="connsiteX14" fmla="*/ 1833389 w 11107999"/>
              <a:gd name="connsiteY14" fmla="*/ 1998451 h 2206513"/>
              <a:gd name="connsiteX15" fmla="*/ 788762 w 11107999"/>
              <a:gd name="connsiteY15" fmla="*/ 1921094 h 2206513"/>
              <a:gd name="connsiteX16" fmla="*/ 3806 w 11107999"/>
              <a:gd name="connsiteY16" fmla="*/ 1977986 h 2206513"/>
              <a:gd name="connsiteX17" fmla="*/ 8042 w 11107999"/>
              <a:gd name="connsiteY17"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050064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206513"/>
              <a:gd name="connsiteX1" fmla="*/ 1470789 w 11107999"/>
              <a:gd name="connsiteY1" fmla="*/ 573169 h 2206513"/>
              <a:gd name="connsiteX2" fmla="*/ 4398058 w 11107999"/>
              <a:gd name="connsiteY2" fmla="*/ 241574 h 2206513"/>
              <a:gd name="connsiteX3" fmla="*/ 7950770 w 11107999"/>
              <a:gd name="connsiteY3" fmla="*/ 1060515 h 2206513"/>
              <a:gd name="connsiteX4" fmla="*/ 11068302 w 11107999"/>
              <a:gd name="connsiteY4" fmla="*/ 468161 h 2206513"/>
              <a:gd name="connsiteX5" fmla="*/ 11079458 w 11107999"/>
              <a:gd name="connsiteY5" fmla="*/ 1964878 h 2206513"/>
              <a:gd name="connsiteX6" fmla="*/ 10221036 w 11107999"/>
              <a:gd name="connsiteY6" fmla="*/ 1878140 h 2206513"/>
              <a:gd name="connsiteX7" fmla="*/ 9121835 w 11107999"/>
              <a:gd name="connsiteY7" fmla="*/ 1917100 h 2206513"/>
              <a:gd name="connsiteX8" fmla="*/ 8020918 w 11107999"/>
              <a:gd name="connsiteY8" fmla="*/ 2040229 h 2206513"/>
              <a:gd name="connsiteX9" fmla="*/ 7030616 w 11107999"/>
              <a:gd name="connsiteY9" fmla="*/ 2011825 h 2206513"/>
              <a:gd name="connsiteX10" fmla="*/ 6081607 w 11107999"/>
              <a:gd name="connsiteY10" fmla="*/ 1945971 h 2206513"/>
              <a:gd name="connsiteX11" fmla="*/ 4494539 w 11107999"/>
              <a:gd name="connsiteY11" fmla="*/ 1924641 h 2206513"/>
              <a:gd name="connsiteX12" fmla="*/ 2898253 w 11107999"/>
              <a:gd name="connsiteY12" fmla="*/ 1978355 h 2206513"/>
              <a:gd name="connsiteX13" fmla="*/ 1833389 w 11107999"/>
              <a:gd name="connsiteY13" fmla="*/ 1998451 h 2206513"/>
              <a:gd name="connsiteX14" fmla="*/ 788762 w 11107999"/>
              <a:gd name="connsiteY14" fmla="*/ 1921094 h 2206513"/>
              <a:gd name="connsiteX15" fmla="*/ 3806 w 11107999"/>
              <a:gd name="connsiteY15" fmla="*/ 1977986 h 2206513"/>
              <a:gd name="connsiteX16" fmla="*/ 8042 w 11107999"/>
              <a:gd name="connsiteY16" fmla="*/ 54511 h 2206513"/>
              <a:gd name="connsiteX0" fmla="*/ 8042 w 11107999"/>
              <a:gd name="connsiteY0" fmla="*/ 54511 h 2196310"/>
              <a:gd name="connsiteX1" fmla="*/ 1470789 w 11107999"/>
              <a:gd name="connsiteY1" fmla="*/ 573169 h 2196310"/>
              <a:gd name="connsiteX2" fmla="*/ 4398058 w 11107999"/>
              <a:gd name="connsiteY2" fmla="*/ 241574 h 2196310"/>
              <a:gd name="connsiteX3" fmla="*/ 7950770 w 11107999"/>
              <a:gd name="connsiteY3" fmla="*/ 1060515 h 2196310"/>
              <a:gd name="connsiteX4" fmla="*/ 11068302 w 11107999"/>
              <a:gd name="connsiteY4" fmla="*/ 468161 h 2196310"/>
              <a:gd name="connsiteX5" fmla="*/ 11079458 w 11107999"/>
              <a:gd name="connsiteY5" fmla="*/ 1964878 h 2196310"/>
              <a:gd name="connsiteX6" fmla="*/ 10221036 w 11107999"/>
              <a:gd name="connsiteY6" fmla="*/ 1878140 h 2196310"/>
              <a:gd name="connsiteX7" fmla="*/ 9121835 w 11107999"/>
              <a:gd name="connsiteY7" fmla="*/ 1917100 h 2196310"/>
              <a:gd name="connsiteX8" fmla="*/ 8020918 w 11107999"/>
              <a:gd name="connsiteY8" fmla="*/ 2040229 h 2196310"/>
              <a:gd name="connsiteX9" fmla="*/ 7030616 w 11107999"/>
              <a:gd name="connsiteY9" fmla="*/ 2011825 h 2196310"/>
              <a:gd name="connsiteX10" fmla="*/ 6081607 w 11107999"/>
              <a:gd name="connsiteY10" fmla="*/ 1945971 h 2196310"/>
              <a:gd name="connsiteX11" fmla="*/ 4494539 w 11107999"/>
              <a:gd name="connsiteY11" fmla="*/ 1924641 h 2196310"/>
              <a:gd name="connsiteX12" fmla="*/ 3436303 w 11107999"/>
              <a:gd name="connsiteY12" fmla="*/ 1954604 h 2196310"/>
              <a:gd name="connsiteX13" fmla="*/ 1833389 w 11107999"/>
              <a:gd name="connsiteY13" fmla="*/ 1998451 h 2196310"/>
              <a:gd name="connsiteX14" fmla="*/ 788762 w 11107999"/>
              <a:gd name="connsiteY14" fmla="*/ 1921094 h 2196310"/>
              <a:gd name="connsiteX15" fmla="*/ 3806 w 11107999"/>
              <a:gd name="connsiteY15" fmla="*/ 1977986 h 2196310"/>
              <a:gd name="connsiteX16" fmla="*/ 8042 w 11107999"/>
              <a:gd name="connsiteY16" fmla="*/ 54511 h 2196310"/>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788762 w 11107999"/>
              <a:gd name="connsiteY14" fmla="*/ 1921094 h 2187242"/>
              <a:gd name="connsiteX15" fmla="*/ 3806 w 11107999"/>
              <a:gd name="connsiteY15" fmla="*/ 1977986 h 2187242"/>
              <a:gd name="connsiteX16" fmla="*/ 8042 w 11107999"/>
              <a:gd name="connsiteY16" fmla="*/ 54511 h 2187242"/>
              <a:gd name="connsiteX0" fmla="*/ 8042 w 11107999"/>
              <a:gd name="connsiteY0" fmla="*/ 54511 h 2187242"/>
              <a:gd name="connsiteX1" fmla="*/ 1470789 w 11107999"/>
              <a:gd name="connsiteY1" fmla="*/ 573169 h 2187242"/>
              <a:gd name="connsiteX2" fmla="*/ 4398058 w 11107999"/>
              <a:gd name="connsiteY2" fmla="*/ 241574 h 2187242"/>
              <a:gd name="connsiteX3" fmla="*/ 7950770 w 11107999"/>
              <a:gd name="connsiteY3" fmla="*/ 1060515 h 2187242"/>
              <a:gd name="connsiteX4" fmla="*/ 11068302 w 11107999"/>
              <a:gd name="connsiteY4" fmla="*/ 468161 h 2187242"/>
              <a:gd name="connsiteX5" fmla="*/ 11079458 w 11107999"/>
              <a:gd name="connsiteY5" fmla="*/ 1964878 h 2187242"/>
              <a:gd name="connsiteX6" fmla="*/ 10221036 w 11107999"/>
              <a:gd name="connsiteY6" fmla="*/ 1878140 h 2187242"/>
              <a:gd name="connsiteX7" fmla="*/ 9121835 w 11107999"/>
              <a:gd name="connsiteY7" fmla="*/ 1917100 h 2187242"/>
              <a:gd name="connsiteX8" fmla="*/ 8020918 w 11107999"/>
              <a:gd name="connsiteY8" fmla="*/ 2040229 h 2187242"/>
              <a:gd name="connsiteX9" fmla="*/ 7030616 w 11107999"/>
              <a:gd name="connsiteY9" fmla="*/ 2011825 h 2187242"/>
              <a:gd name="connsiteX10" fmla="*/ 6081607 w 11107999"/>
              <a:gd name="connsiteY10" fmla="*/ 1945971 h 2187242"/>
              <a:gd name="connsiteX11" fmla="*/ 4494539 w 11107999"/>
              <a:gd name="connsiteY11" fmla="*/ 1924641 h 2187242"/>
              <a:gd name="connsiteX12" fmla="*/ 3436303 w 11107999"/>
              <a:gd name="connsiteY12" fmla="*/ 1954604 h 2187242"/>
              <a:gd name="connsiteX13" fmla="*/ 2172595 w 11107999"/>
              <a:gd name="connsiteY13" fmla="*/ 1974700 h 2187242"/>
              <a:gd name="connsiteX14" fmla="*/ 1104574 w 11107999"/>
              <a:gd name="connsiteY14" fmla="*/ 1980471 h 2187242"/>
              <a:gd name="connsiteX15" fmla="*/ 3806 w 11107999"/>
              <a:gd name="connsiteY15" fmla="*/ 1977986 h 2187242"/>
              <a:gd name="connsiteX16" fmla="*/ 8042 w 11107999"/>
              <a:gd name="connsiteY16" fmla="*/ 54511 h 2187242"/>
              <a:gd name="connsiteX0" fmla="*/ 18905 w 11107165"/>
              <a:gd name="connsiteY0" fmla="*/ 976143 h 2123222"/>
              <a:gd name="connsiteX1" fmla="*/ 1469955 w 11107165"/>
              <a:gd name="connsiteY1" fmla="*/ 509149 h 2123222"/>
              <a:gd name="connsiteX2" fmla="*/ 4397224 w 11107165"/>
              <a:gd name="connsiteY2" fmla="*/ 177554 h 2123222"/>
              <a:gd name="connsiteX3" fmla="*/ 7949936 w 11107165"/>
              <a:gd name="connsiteY3" fmla="*/ 996495 h 2123222"/>
              <a:gd name="connsiteX4" fmla="*/ 11067468 w 11107165"/>
              <a:gd name="connsiteY4" fmla="*/ 404141 h 2123222"/>
              <a:gd name="connsiteX5" fmla="*/ 11078624 w 11107165"/>
              <a:gd name="connsiteY5" fmla="*/ 1900858 h 2123222"/>
              <a:gd name="connsiteX6" fmla="*/ 10220202 w 11107165"/>
              <a:gd name="connsiteY6" fmla="*/ 1814120 h 2123222"/>
              <a:gd name="connsiteX7" fmla="*/ 9121001 w 11107165"/>
              <a:gd name="connsiteY7" fmla="*/ 1853080 h 2123222"/>
              <a:gd name="connsiteX8" fmla="*/ 8020084 w 11107165"/>
              <a:gd name="connsiteY8" fmla="*/ 1976209 h 2123222"/>
              <a:gd name="connsiteX9" fmla="*/ 7029782 w 11107165"/>
              <a:gd name="connsiteY9" fmla="*/ 1947805 h 2123222"/>
              <a:gd name="connsiteX10" fmla="*/ 6080773 w 11107165"/>
              <a:gd name="connsiteY10" fmla="*/ 1881951 h 2123222"/>
              <a:gd name="connsiteX11" fmla="*/ 4493705 w 11107165"/>
              <a:gd name="connsiteY11" fmla="*/ 1860621 h 2123222"/>
              <a:gd name="connsiteX12" fmla="*/ 3435469 w 11107165"/>
              <a:gd name="connsiteY12" fmla="*/ 1890584 h 2123222"/>
              <a:gd name="connsiteX13" fmla="*/ 2171761 w 11107165"/>
              <a:gd name="connsiteY13" fmla="*/ 1910680 h 2123222"/>
              <a:gd name="connsiteX14" fmla="*/ 1103740 w 11107165"/>
              <a:gd name="connsiteY14" fmla="*/ 1916451 h 2123222"/>
              <a:gd name="connsiteX15" fmla="*/ 2972 w 11107165"/>
              <a:gd name="connsiteY15" fmla="*/ 1913966 h 2123222"/>
              <a:gd name="connsiteX16" fmla="*/ 18905 w 11107165"/>
              <a:gd name="connsiteY16" fmla="*/ 976143 h 2123222"/>
              <a:gd name="connsiteX0" fmla="*/ 18394 w 11106654"/>
              <a:gd name="connsiteY0" fmla="*/ 976143 h 2123222"/>
              <a:gd name="connsiteX1" fmla="*/ 1469444 w 11106654"/>
              <a:gd name="connsiteY1" fmla="*/ 509149 h 2123222"/>
              <a:gd name="connsiteX2" fmla="*/ 4396713 w 11106654"/>
              <a:gd name="connsiteY2" fmla="*/ 177554 h 2123222"/>
              <a:gd name="connsiteX3" fmla="*/ 7949425 w 11106654"/>
              <a:gd name="connsiteY3" fmla="*/ 996495 h 2123222"/>
              <a:gd name="connsiteX4" fmla="*/ 11066957 w 11106654"/>
              <a:gd name="connsiteY4" fmla="*/ 404141 h 2123222"/>
              <a:gd name="connsiteX5" fmla="*/ 11078113 w 11106654"/>
              <a:gd name="connsiteY5" fmla="*/ 1900858 h 2123222"/>
              <a:gd name="connsiteX6" fmla="*/ 10219691 w 11106654"/>
              <a:gd name="connsiteY6" fmla="*/ 1814120 h 2123222"/>
              <a:gd name="connsiteX7" fmla="*/ 9120490 w 11106654"/>
              <a:gd name="connsiteY7" fmla="*/ 1853080 h 2123222"/>
              <a:gd name="connsiteX8" fmla="*/ 8019573 w 11106654"/>
              <a:gd name="connsiteY8" fmla="*/ 1976209 h 2123222"/>
              <a:gd name="connsiteX9" fmla="*/ 7029271 w 11106654"/>
              <a:gd name="connsiteY9" fmla="*/ 1947805 h 2123222"/>
              <a:gd name="connsiteX10" fmla="*/ 6080262 w 11106654"/>
              <a:gd name="connsiteY10" fmla="*/ 1881951 h 2123222"/>
              <a:gd name="connsiteX11" fmla="*/ 4493194 w 11106654"/>
              <a:gd name="connsiteY11" fmla="*/ 1860621 h 2123222"/>
              <a:gd name="connsiteX12" fmla="*/ 3434958 w 11106654"/>
              <a:gd name="connsiteY12" fmla="*/ 1890584 h 2123222"/>
              <a:gd name="connsiteX13" fmla="*/ 2171250 w 11106654"/>
              <a:gd name="connsiteY13" fmla="*/ 1910680 h 2123222"/>
              <a:gd name="connsiteX14" fmla="*/ 1103229 w 11106654"/>
              <a:gd name="connsiteY14" fmla="*/ 1916451 h 2123222"/>
              <a:gd name="connsiteX15" fmla="*/ 2461 w 11106654"/>
              <a:gd name="connsiteY15" fmla="*/ 1913966 h 2123222"/>
              <a:gd name="connsiteX16" fmla="*/ 18394 w 11106654"/>
              <a:gd name="connsiteY16" fmla="*/ 976143 h 2123222"/>
              <a:gd name="connsiteX0" fmla="*/ 18394 w 11106654"/>
              <a:gd name="connsiteY0" fmla="*/ 954149 h 2101228"/>
              <a:gd name="connsiteX1" fmla="*/ 1446051 w 11106654"/>
              <a:gd name="connsiteY1" fmla="*/ 1413431 h 2101228"/>
              <a:gd name="connsiteX2" fmla="*/ 4396713 w 11106654"/>
              <a:gd name="connsiteY2" fmla="*/ 155560 h 2101228"/>
              <a:gd name="connsiteX3" fmla="*/ 7949425 w 11106654"/>
              <a:gd name="connsiteY3" fmla="*/ 974501 h 2101228"/>
              <a:gd name="connsiteX4" fmla="*/ 11066957 w 11106654"/>
              <a:gd name="connsiteY4" fmla="*/ 382147 h 2101228"/>
              <a:gd name="connsiteX5" fmla="*/ 11078113 w 11106654"/>
              <a:gd name="connsiteY5" fmla="*/ 1878864 h 2101228"/>
              <a:gd name="connsiteX6" fmla="*/ 10219691 w 11106654"/>
              <a:gd name="connsiteY6" fmla="*/ 1792126 h 2101228"/>
              <a:gd name="connsiteX7" fmla="*/ 9120490 w 11106654"/>
              <a:gd name="connsiteY7" fmla="*/ 1831086 h 2101228"/>
              <a:gd name="connsiteX8" fmla="*/ 8019573 w 11106654"/>
              <a:gd name="connsiteY8" fmla="*/ 1954215 h 2101228"/>
              <a:gd name="connsiteX9" fmla="*/ 7029271 w 11106654"/>
              <a:gd name="connsiteY9" fmla="*/ 1925811 h 2101228"/>
              <a:gd name="connsiteX10" fmla="*/ 6080262 w 11106654"/>
              <a:gd name="connsiteY10" fmla="*/ 1859957 h 2101228"/>
              <a:gd name="connsiteX11" fmla="*/ 4493194 w 11106654"/>
              <a:gd name="connsiteY11" fmla="*/ 1838627 h 2101228"/>
              <a:gd name="connsiteX12" fmla="*/ 3434958 w 11106654"/>
              <a:gd name="connsiteY12" fmla="*/ 1868590 h 2101228"/>
              <a:gd name="connsiteX13" fmla="*/ 2171250 w 11106654"/>
              <a:gd name="connsiteY13" fmla="*/ 1888686 h 2101228"/>
              <a:gd name="connsiteX14" fmla="*/ 1103229 w 11106654"/>
              <a:gd name="connsiteY14" fmla="*/ 1894457 h 2101228"/>
              <a:gd name="connsiteX15" fmla="*/ 2461 w 11106654"/>
              <a:gd name="connsiteY15" fmla="*/ 1891972 h 2101228"/>
              <a:gd name="connsiteX16" fmla="*/ 18394 w 11106654"/>
              <a:gd name="connsiteY16" fmla="*/ 954149 h 2101228"/>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612747 h 1759826"/>
              <a:gd name="connsiteX1" fmla="*/ 1446051 w 11106654"/>
              <a:gd name="connsiteY1" fmla="*/ 1072029 h 1759826"/>
              <a:gd name="connsiteX2" fmla="*/ 4408410 w 11106654"/>
              <a:gd name="connsiteY2" fmla="*/ 1156070 h 1759826"/>
              <a:gd name="connsiteX3" fmla="*/ 7949425 w 11106654"/>
              <a:gd name="connsiteY3" fmla="*/ 633099 h 1759826"/>
              <a:gd name="connsiteX4" fmla="*/ 11066957 w 11106654"/>
              <a:gd name="connsiteY4" fmla="*/ 40745 h 1759826"/>
              <a:gd name="connsiteX5" fmla="*/ 11078113 w 11106654"/>
              <a:gd name="connsiteY5" fmla="*/ 1537462 h 1759826"/>
              <a:gd name="connsiteX6" fmla="*/ 10219691 w 11106654"/>
              <a:gd name="connsiteY6" fmla="*/ 1450724 h 1759826"/>
              <a:gd name="connsiteX7" fmla="*/ 9120490 w 11106654"/>
              <a:gd name="connsiteY7" fmla="*/ 1489684 h 1759826"/>
              <a:gd name="connsiteX8" fmla="*/ 8019573 w 11106654"/>
              <a:gd name="connsiteY8" fmla="*/ 1612813 h 1759826"/>
              <a:gd name="connsiteX9" fmla="*/ 7029271 w 11106654"/>
              <a:gd name="connsiteY9" fmla="*/ 1584409 h 1759826"/>
              <a:gd name="connsiteX10" fmla="*/ 6080262 w 11106654"/>
              <a:gd name="connsiteY10" fmla="*/ 1518555 h 1759826"/>
              <a:gd name="connsiteX11" fmla="*/ 4493194 w 11106654"/>
              <a:gd name="connsiteY11" fmla="*/ 1497225 h 1759826"/>
              <a:gd name="connsiteX12" fmla="*/ 3434958 w 11106654"/>
              <a:gd name="connsiteY12" fmla="*/ 1527188 h 1759826"/>
              <a:gd name="connsiteX13" fmla="*/ 2171250 w 11106654"/>
              <a:gd name="connsiteY13" fmla="*/ 1547284 h 1759826"/>
              <a:gd name="connsiteX14" fmla="*/ 1103229 w 11106654"/>
              <a:gd name="connsiteY14" fmla="*/ 1553055 h 1759826"/>
              <a:gd name="connsiteX15" fmla="*/ 2461 w 11106654"/>
              <a:gd name="connsiteY15" fmla="*/ 1550570 h 1759826"/>
              <a:gd name="connsiteX16" fmla="*/ 18394 w 11106654"/>
              <a:gd name="connsiteY16" fmla="*/ 612747 h 1759826"/>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583919 h 1730998"/>
              <a:gd name="connsiteX1" fmla="*/ 1446051 w 11106654"/>
              <a:gd name="connsiteY1" fmla="*/ 1043201 h 1730998"/>
              <a:gd name="connsiteX2" fmla="*/ 4408410 w 11106654"/>
              <a:gd name="connsiteY2" fmla="*/ 1127242 h 1730998"/>
              <a:gd name="connsiteX3" fmla="*/ 8253540 w 11106654"/>
              <a:gd name="connsiteY3" fmla="*/ 1091160 h 1730998"/>
              <a:gd name="connsiteX4" fmla="*/ 11066957 w 11106654"/>
              <a:gd name="connsiteY4" fmla="*/ 11917 h 1730998"/>
              <a:gd name="connsiteX5" fmla="*/ 11078113 w 11106654"/>
              <a:gd name="connsiteY5" fmla="*/ 1508634 h 1730998"/>
              <a:gd name="connsiteX6" fmla="*/ 10219691 w 11106654"/>
              <a:gd name="connsiteY6" fmla="*/ 1421896 h 1730998"/>
              <a:gd name="connsiteX7" fmla="*/ 9120490 w 11106654"/>
              <a:gd name="connsiteY7" fmla="*/ 1460856 h 1730998"/>
              <a:gd name="connsiteX8" fmla="*/ 8019573 w 11106654"/>
              <a:gd name="connsiteY8" fmla="*/ 1583985 h 1730998"/>
              <a:gd name="connsiteX9" fmla="*/ 7029271 w 11106654"/>
              <a:gd name="connsiteY9" fmla="*/ 1555581 h 1730998"/>
              <a:gd name="connsiteX10" fmla="*/ 6080262 w 11106654"/>
              <a:gd name="connsiteY10" fmla="*/ 1489727 h 1730998"/>
              <a:gd name="connsiteX11" fmla="*/ 4493194 w 11106654"/>
              <a:gd name="connsiteY11" fmla="*/ 1468397 h 1730998"/>
              <a:gd name="connsiteX12" fmla="*/ 3434958 w 11106654"/>
              <a:gd name="connsiteY12" fmla="*/ 1498360 h 1730998"/>
              <a:gd name="connsiteX13" fmla="*/ 2171250 w 11106654"/>
              <a:gd name="connsiteY13" fmla="*/ 1518456 h 1730998"/>
              <a:gd name="connsiteX14" fmla="*/ 1103229 w 11106654"/>
              <a:gd name="connsiteY14" fmla="*/ 1524227 h 1730998"/>
              <a:gd name="connsiteX15" fmla="*/ 2461 w 11106654"/>
              <a:gd name="connsiteY15" fmla="*/ 1521742 h 1730998"/>
              <a:gd name="connsiteX16" fmla="*/ 18394 w 11106654"/>
              <a:gd name="connsiteY16" fmla="*/ 583919 h 1730998"/>
              <a:gd name="connsiteX0" fmla="*/ 18394 w 11106654"/>
              <a:gd name="connsiteY0" fmla="*/ 60090 h 1207169"/>
              <a:gd name="connsiteX1" fmla="*/ 1446051 w 11106654"/>
              <a:gd name="connsiteY1" fmla="*/ 519372 h 1207169"/>
              <a:gd name="connsiteX2" fmla="*/ 4408410 w 11106654"/>
              <a:gd name="connsiteY2" fmla="*/ 603413 h 1207169"/>
              <a:gd name="connsiteX3" fmla="*/ 8253540 w 11106654"/>
              <a:gd name="connsiteY3" fmla="*/ 567331 h 1207169"/>
              <a:gd name="connsiteX4" fmla="*/ 11066957 w 11106654"/>
              <a:gd name="connsiteY4" fmla="*/ 105605 h 1207169"/>
              <a:gd name="connsiteX5" fmla="*/ 11078113 w 11106654"/>
              <a:gd name="connsiteY5" fmla="*/ 984805 h 1207169"/>
              <a:gd name="connsiteX6" fmla="*/ 10219691 w 11106654"/>
              <a:gd name="connsiteY6" fmla="*/ 898067 h 1207169"/>
              <a:gd name="connsiteX7" fmla="*/ 9120490 w 11106654"/>
              <a:gd name="connsiteY7" fmla="*/ 937027 h 1207169"/>
              <a:gd name="connsiteX8" fmla="*/ 8019573 w 11106654"/>
              <a:gd name="connsiteY8" fmla="*/ 1060156 h 1207169"/>
              <a:gd name="connsiteX9" fmla="*/ 7029271 w 11106654"/>
              <a:gd name="connsiteY9" fmla="*/ 1031752 h 1207169"/>
              <a:gd name="connsiteX10" fmla="*/ 6080262 w 11106654"/>
              <a:gd name="connsiteY10" fmla="*/ 965898 h 1207169"/>
              <a:gd name="connsiteX11" fmla="*/ 4493194 w 11106654"/>
              <a:gd name="connsiteY11" fmla="*/ 944568 h 1207169"/>
              <a:gd name="connsiteX12" fmla="*/ 3434958 w 11106654"/>
              <a:gd name="connsiteY12" fmla="*/ 974531 h 1207169"/>
              <a:gd name="connsiteX13" fmla="*/ 2171250 w 11106654"/>
              <a:gd name="connsiteY13" fmla="*/ 994627 h 1207169"/>
              <a:gd name="connsiteX14" fmla="*/ 1103229 w 11106654"/>
              <a:gd name="connsiteY14" fmla="*/ 1000398 h 1207169"/>
              <a:gd name="connsiteX15" fmla="*/ 2461 w 11106654"/>
              <a:gd name="connsiteY15" fmla="*/ 997913 h 1207169"/>
              <a:gd name="connsiteX16" fmla="*/ 18394 w 11106654"/>
              <a:gd name="connsiteY16" fmla="*/ 60090 h 1207169"/>
              <a:gd name="connsiteX0" fmla="*/ 18394 w 11106654"/>
              <a:gd name="connsiteY0" fmla="*/ 60824 h 1207903"/>
              <a:gd name="connsiteX1" fmla="*/ 1446051 w 11106654"/>
              <a:gd name="connsiteY1" fmla="*/ 520106 h 1207903"/>
              <a:gd name="connsiteX2" fmla="*/ 4408410 w 11106654"/>
              <a:gd name="connsiteY2" fmla="*/ 604147 h 1207903"/>
              <a:gd name="connsiteX3" fmla="*/ 8253540 w 11106654"/>
              <a:gd name="connsiteY3" fmla="*/ 568065 h 1207903"/>
              <a:gd name="connsiteX4" fmla="*/ 11066957 w 11106654"/>
              <a:gd name="connsiteY4" fmla="*/ 106339 h 1207903"/>
              <a:gd name="connsiteX5" fmla="*/ 11078113 w 11106654"/>
              <a:gd name="connsiteY5" fmla="*/ 985539 h 1207903"/>
              <a:gd name="connsiteX6" fmla="*/ 10219691 w 11106654"/>
              <a:gd name="connsiteY6" fmla="*/ 898801 h 1207903"/>
              <a:gd name="connsiteX7" fmla="*/ 9120490 w 11106654"/>
              <a:gd name="connsiteY7" fmla="*/ 937761 h 1207903"/>
              <a:gd name="connsiteX8" fmla="*/ 8019573 w 11106654"/>
              <a:gd name="connsiteY8" fmla="*/ 1060890 h 1207903"/>
              <a:gd name="connsiteX9" fmla="*/ 7029271 w 11106654"/>
              <a:gd name="connsiteY9" fmla="*/ 1032486 h 1207903"/>
              <a:gd name="connsiteX10" fmla="*/ 6080262 w 11106654"/>
              <a:gd name="connsiteY10" fmla="*/ 966632 h 1207903"/>
              <a:gd name="connsiteX11" fmla="*/ 4493194 w 11106654"/>
              <a:gd name="connsiteY11" fmla="*/ 945302 h 1207903"/>
              <a:gd name="connsiteX12" fmla="*/ 3434958 w 11106654"/>
              <a:gd name="connsiteY12" fmla="*/ 975265 h 1207903"/>
              <a:gd name="connsiteX13" fmla="*/ 2171250 w 11106654"/>
              <a:gd name="connsiteY13" fmla="*/ 995361 h 1207903"/>
              <a:gd name="connsiteX14" fmla="*/ 1103229 w 11106654"/>
              <a:gd name="connsiteY14" fmla="*/ 1001132 h 1207903"/>
              <a:gd name="connsiteX15" fmla="*/ 2461 w 11106654"/>
              <a:gd name="connsiteY15" fmla="*/ 998647 h 1207903"/>
              <a:gd name="connsiteX16" fmla="*/ 18394 w 11106654"/>
              <a:gd name="connsiteY16"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6654"/>
              <a:gd name="connsiteY0" fmla="*/ 60824 h 1207903"/>
              <a:gd name="connsiteX1" fmla="*/ 1446051 w 11106654"/>
              <a:gd name="connsiteY1" fmla="*/ 520106 h 1207903"/>
              <a:gd name="connsiteX2" fmla="*/ 8253540 w 11106654"/>
              <a:gd name="connsiteY2" fmla="*/ 568065 h 1207903"/>
              <a:gd name="connsiteX3" fmla="*/ 11066957 w 11106654"/>
              <a:gd name="connsiteY3" fmla="*/ 106339 h 1207903"/>
              <a:gd name="connsiteX4" fmla="*/ 11078113 w 11106654"/>
              <a:gd name="connsiteY4" fmla="*/ 985539 h 1207903"/>
              <a:gd name="connsiteX5" fmla="*/ 10219691 w 11106654"/>
              <a:gd name="connsiteY5" fmla="*/ 898801 h 1207903"/>
              <a:gd name="connsiteX6" fmla="*/ 9120490 w 11106654"/>
              <a:gd name="connsiteY6" fmla="*/ 937761 h 1207903"/>
              <a:gd name="connsiteX7" fmla="*/ 8019573 w 11106654"/>
              <a:gd name="connsiteY7" fmla="*/ 1060890 h 1207903"/>
              <a:gd name="connsiteX8" fmla="*/ 7029271 w 11106654"/>
              <a:gd name="connsiteY8" fmla="*/ 1032486 h 1207903"/>
              <a:gd name="connsiteX9" fmla="*/ 6080262 w 11106654"/>
              <a:gd name="connsiteY9" fmla="*/ 966632 h 1207903"/>
              <a:gd name="connsiteX10" fmla="*/ 4493194 w 11106654"/>
              <a:gd name="connsiteY10" fmla="*/ 945302 h 1207903"/>
              <a:gd name="connsiteX11" fmla="*/ 3434958 w 11106654"/>
              <a:gd name="connsiteY11" fmla="*/ 975265 h 1207903"/>
              <a:gd name="connsiteX12" fmla="*/ 2171250 w 11106654"/>
              <a:gd name="connsiteY12" fmla="*/ 995361 h 1207903"/>
              <a:gd name="connsiteX13" fmla="*/ 1103229 w 11106654"/>
              <a:gd name="connsiteY13" fmla="*/ 1001132 h 1207903"/>
              <a:gd name="connsiteX14" fmla="*/ 2461 w 11106654"/>
              <a:gd name="connsiteY14" fmla="*/ 998647 h 1207903"/>
              <a:gd name="connsiteX15" fmla="*/ 18394 w 11106654"/>
              <a:gd name="connsiteY15" fmla="*/ 60824 h 1207903"/>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9120490 w 11103954"/>
              <a:gd name="connsiteY6" fmla="*/ 937027 h 1207169"/>
              <a:gd name="connsiteX7" fmla="*/ 8019573 w 11103954"/>
              <a:gd name="connsiteY7" fmla="*/ 1060156 h 1207169"/>
              <a:gd name="connsiteX8" fmla="*/ 7029271 w 11103954"/>
              <a:gd name="connsiteY8" fmla="*/ 1031752 h 1207169"/>
              <a:gd name="connsiteX9" fmla="*/ 6080262 w 11103954"/>
              <a:gd name="connsiteY9" fmla="*/ 965898 h 1207169"/>
              <a:gd name="connsiteX10" fmla="*/ 4493194 w 11103954"/>
              <a:gd name="connsiteY10" fmla="*/ 944568 h 1207169"/>
              <a:gd name="connsiteX11" fmla="*/ 3434958 w 11103954"/>
              <a:gd name="connsiteY11" fmla="*/ 974531 h 1207169"/>
              <a:gd name="connsiteX12" fmla="*/ 2171250 w 11103954"/>
              <a:gd name="connsiteY12" fmla="*/ 994627 h 1207169"/>
              <a:gd name="connsiteX13" fmla="*/ 1103229 w 11103954"/>
              <a:gd name="connsiteY13" fmla="*/ 1000398 h 1207169"/>
              <a:gd name="connsiteX14" fmla="*/ 2461 w 11103954"/>
              <a:gd name="connsiteY14" fmla="*/ 997913 h 1207169"/>
              <a:gd name="connsiteX15" fmla="*/ 18394 w 11103954"/>
              <a:gd name="connsiteY15"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03954"/>
              <a:gd name="connsiteY0" fmla="*/ 60090 h 1207169"/>
              <a:gd name="connsiteX1" fmla="*/ 1446051 w 11103954"/>
              <a:gd name="connsiteY1" fmla="*/ 519372 h 1207169"/>
              <a:gd name="connsiteX2" fmla="*/ 8253540 w 11103954"/>
              <a:gd name="connsiteY2" fmla="*/ 567331 h 1207169"/>
              <a:gd name="connsiteX3" fmla="*/ 11055260 w 11103954"/>
              <a:gd name="connsiteY3" fmla="*/ 354986 h 1207169"/>
              <a:gd name="connsiteX4" fmla="*/ 11078113 w 11103954"/>
              <a:gd name="connsiteY4" fmla="*/ 984805 h 1207169"/>
              <a:gd name="connsiteX5" fmla="*/ 10219691 w 11103954"/>
              <a:gd name="connsiteY5" fmla="*/ 898067 h 1207169"/>
              <a:gd name="connsiteX6" fmla="*/ 8019573 w 11103954"/>
              <a:gd name="connsiteY6" fmla="*/ 1060156 h 1207169"/>
              <a:gd name="connsiteX7" fmla="*/ 7029271 w 11103954"/>
              <a:gd name="connsiteY7" fmla="*/ 1031752 h 1207169"/>
              <a:gd name="connsiteX8" fmla="*/ 6080262 w 11103954"/>
              <a:gd name="connsiteY8" fmla="*/ 965898 h 1207169"/>
              <a:gd name="connsiteX9" fmla="*/ 4493194 w 11103954"/>
              <a:gd name="connsiteY9" fmla="*/ 944568 h 1207169"/>
              <a:gd name="connsiteX10" fmla="*/ 3434958 w 11103954"/>
              <a:gd name="connsiteY10" fmla="*/ 974531 h 1207169"/>
              <a:gd name="connsiteX11" fmla="*/ 2171250 w 11103954"/>
              <a:gd name="connsiteY11" fmla="*/ 994627 h 1207169"/>
              <a:gd name="connsiteX12" fmla="*/ 1103229 w 11103954"/>
              <a:gd name="connsiteY12" fmla="*/ 1000398 h 1207169"/>
              <a:gd name="connsiteX13" fmla="*/ 2461 w 11103954"/>
              <a:gd name="connsiteY13" fmla="*/ 997913 h 1207169"/>
              <a:gd name="connsiteX14" fmla="*/ 18394 w 11103954"/>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18394 w 11119078"/>
              <a:gd name="connsiteY0" fmla="*/ 60090 h 1207169"/>
              <a:gd name="connsiteX1" fmla="*/ 1446051 w 11119078"/>
              <a:gd name="connsiteY1" fmla="*/ 519372 h 1207169"/>
              <a:gd name="connsiteX2" fmla="*/ 8253540 w 11119078"/>
              <a:gd name="connsiteY2" fmla="*/ 567331 h 1207169"/>
              <a:gd name="connsiteX3" fmla="*/ 11102047 w 11119078"/>
              <a:gd name="connsiteY3" fmla="*/ 556866 h 1207169"/>
              <a:gd name="connsiteX4" fmla="*/ 11078113 w 11119078"/>
              <a:gd name="connsiteY4" fmla="*/ 984805 h 1207169"/>
              <a:gd name="connsiteX5" fmla="*/ 10219691 w 11119078"/>
              <a:gd name="connsiteY5" fmla="*/ 898067 h 1207169"/>
              <a:gd name="connsiteX6" fmla="*/ 8019573 w 11119078"/>
              <a:gd name="connsiteY6" fmla="*/ 1060156 h 1207169"/>
              <a:gd name="connsiteX7" fmla="*/ 7029271 w 11119078"/>
              <a:gd name="connsiteY7" fmla="*/ 1031752 h 1207169"/>
              <a:gd name="connsiteX8" fmla="*/ 6080262 w 11119078"/>
              <a:gd name="connsiteY8" fmla="*/ 965898 h 1207169"/>
              <a:gd name="connsiteX9" fmla="*/ 4493194 w 11119078"/>
              <a:gd name="connsiteY9" fmla="*/ 944568 h 1207169"/>
              <a:gd name="connsiteX10" fmla="*/ 3434958 w 11119078"/>
              <a:gd name="connsiteY10" fmla="*/ 974531 h 1207169"/>
              <a:gd name="connsiteX11" fmla="*/ 2171250 w 11119078"/>
              <a:gd name="connsiteY11" fmla="*/ 994627 h 1207169"/>
              <a:gd name="connsiteX12" fmla="*/ 1103229 w 11119078"/>
              <a:gd name="connsiteY12" fmla="*/ 1000398 h 1207169"/>
              <a:gd name="connsiteX13" fmla="*/ 2461 w 11119078"/>
              <a:gd name="connsiteY13" fmla="*/ 997913 h 1207169"/>
              <a:gd name="connsiteX14" fmla="*/ 18394 w 11119078"/>
              <a:gd name="connsiteY14" fmla="*/ 60090 h 1207169"/>
              <a:gd name="connsiteX0" fmla="*/ 64153 w 11118049"/>
              <a:gd name="connsiteY0" fmla="*/ 141113 h 920057"/>
              <a:gd name="connsiteX1" fmla="*/ 1445022 w 11118049"/>
              <a:gd name="connsiteY1" fmla="*/ 232260 h 920057"/>
              <a:gd name="connsiteX2" fmla="*/ 8252511 w 11118049"/>
              <a:gd name="connsiteY2" fmla="*/ 280219 h 920057"/>
              <a:gd name="connsiteX3" fmla="*/ 11101018 w 11118049"/>
              <a:gd name="connsiteY3" fmla="*/ 269754 h 920057"/>
              <a:gd name="connsiteX4" fmla="*/ 11077084 w 11118049"/>
              <a:gd name="connsiteY4" fmla="*/ 697693 h 920057"/>
              <a:gd name="connsiteX5" fmla="*/ 10218662 w 11118049"/>
              <a:gd name="connsiteY5" fmla="*/ 610955 h 920057"/>
              <a:gd name="connsiteX6" fmla="*/ 8018544 w 11118049"/>
              <a:gd name="connsiteY6" fmla="*/ 773044 h 920057"/>
              <a:gd name="connsiteX7" fmla="*/ 7028242 w 11118049"/>
              <a:gd name="connsiteY7" fmla="*/ 744640 h 920057"/>
              <a:gd name="connsiteX8" fmla="*/ 6079233 w 11118049"/>
              <a:gd name="connsiteY8" fmla="*/ 678786 h 920057"/>
              <a:gd name="connsiteX9" fmla="*/ 4492165 w 11118049"/>
              <a:gd name="connsiteY9" fmla="*/ 657456 h 920057"/>
              <a:gd name="connsiteX10" fmla="*/ 3433929 w 11118049"/>
              <a:gd name="connsiteY10" fmla="*/ 687419 h 920057"/>
              <a:gd name="connsiteX11" fmla="*/ 2170221 w 11118049"/>
              <a:gd name="connsiteY11" fmla="*/ 707515 h 920057"/>
              <a:gd name="connsiteX12" fmla="*/ 1102200 w 11118049"/>
              <a:gd name="connsiteY12" fmla="*/ 713286 h 920057"/>
              <a:gd name="connsiteX13" fmla="*/ 1432 w 11118049"/>
              <a:gd name="connsiteY13" fmla="*/ 710801 h 920057"/>
              <a:gd name="connsiteX14" fmla="*/ 64153 w 11118049"/>
              <a:gd name="connsiteY14" fmla="*/ 141113 h 920057"/>
              <a:gd name="connsiteX0" fmla="*/ 63818 w 11117714"/>
              <a:gd name="connsiteY0" fmla="*/ 141113 h 920057"/>
              <a:gd name="connsiteX1" fmla="*/ 1444687 w 11117714"/>
              <a:gd name="connsiteY1" fmla="*/ 232260 h 920057"/>
              <a:gd name="connsiteX2" fmla="*/ 8252176 w 11117714"/>
              <a:gd name="connsiteY2" fmla="*/ 280219 h 920057"/>
              <a:gd name="connsiteX3" fmla="*/ 11100683 w 11117714"/>
              <a:gd name="connsiteY3" fmla="*/ 269754 h 920057"/>
              <a:gd name="connsiteX4" fmla="*/ 11076749 w 11117714"/>
              <a:gd name="connsiteY4" fmla="*/ 697693 h 920057"/>
              <a:gd name="connsiteX5" fmla="*/ 10218327 w 11117714"/>
              <a:gd name="connsiteY5" fmla="*/ 610955 h 920057"/>
              <a:gd name="connsiteX6" fmla="*/ 8018209 w 11117714"/>
              <a:gd name="connsiteY6" fmla="*/ 773044 h 920057"/>
              <a:gd name="connsiteX7" fmla="*/ 7027907 w 11117714"/>
              <a:gd name="connsiteY7" fmla="*/ 744640 h 920057"/>
              <a:gd name="connsiteX8" fmla="*/ 6078898 w 11117714"/>
              <a:gd name="connsiteY8" fmla="*/ 678786 h 920057"/>
              <a:gd name="connsiteX9" fmla="*/ 4491830 w 11117714"/>
              <a:gd name="connsiteY9" fmla="*/ 657456 h 920057"/>
              <a:gd name="connsiteX10" fmla="*/ 3433594 w 11117714"/>
              <a:gd name="connsiteY10" fmla="*/ 687419 h 920057"/>
              <a:gd name="connsiteX11" fmla="*/ 2169886 w 11117714"/>
              <a:gd name="connsiteY11" fmla="*/ 707515 h 920057"/>
              <a:gd name="connsiteX12" fmla="*/ 1101865 w 11117714"/>
              <a:gd name="connsiteY12" fmla="*/ 713286 h 920057"/>
              <a:gd name="connsiteX13" fmla="*/ 1097 w 11117714"/>
              <a:gd name="connsiteY13" fmla="*/ 710801 h 920057"/>
              <a:gd name="connsiteX14" fmla="*/ 63818 w 11117714"/>
              <a:gd name="connsiteY14" fmla="*/ 141113 h 920057"/>
              <a:gd name="connsiteX0" fmla="*/ 0 w 11147471"/>
              <a:gd name="connsiteY0" fmla="*/ 123070 h 949515"/>
              <a:gd name="connsiteX1" fmla="*/ 1474444 w 11147471"/>
              <a:gd name="connsiteY1" fmla="*/ 261718 h 949515"/>
              <a:gd name="connsiteX2" fmla="*/ 8281933 w 11147471"/>
              <a:gd name="connsiteY2" fmla="*/ 309677 h 949515"/>
              <a:gd name="connsiteX3" fmla="*/ 11130440 w 11147471"/>
              <a:gd name="connsiteY3" fmla="*/ 299212 h 949515"/>
              <a:gd name="connsiteX4" fmla="*/ 11106506 w 11147471"/>
              <a:gd name="connsiteY4" fmla="*/ 727151 h 949515"/>
              <a:gd name="connsiteX5" fmla="*/ 10248084 w 11147471"/>
              <a:gd name="connsiteY5" fmla="*/ 640413 h 949515"/>
              <a:gd name="connsiteX6" fmla="*/ 8047966 w 11147471"/>
              <a:gd name="connsiteY6" fmla="*/ 802502 h 949515"/>
              <a:gd name="connsiteX7" fmla="*/ 7057664 w 11147471"/>
              <a:gd name="connsiteY7" fmla="*/ 774098 h 949515"/>
              <a:gd name="connsiteX8" fmla="*/ 6108655 w 11147471"/>
              <a:gd name="connsiteY8" fmla="*/ 708244 h 949515"/>
              <a:gd name="connsiteX9" fmla="*/ 4521587 w 11147471"/>
              <a:gd name="connsiteY9" fmla="*/ 686914 h 949515"/>
              <a:gd name="connsiteX10" fmla="*/ 3463351 w 11147471"/>
              <a:gd name="connsiteY10" fmla="*/ 716877 h 949515"/>
              <a:gd name="connsiteX11" fmla="*/ 2199643 w 11147471"/>
              <a:gd name="connsiteY11" fmla="*/ 736973 h 949515"/>
              <a:gd name="connsiteX12" fmla="*/ 1131622 w 11147471"/>
              <a:gd name="connsiteY12" fmla="*/ 742744 h 949515"/>
              <a:gd name="connsiteX13" fmla="*/ 30854 w 11147471"/>
              <a:gd name="connsiteY13" fmla="*/ 740259 h 949515"/>
              <a:gd name="connsiteX14" fmla="*/ 0 w 11147471"/>
              <a:gd name="connsiteY14" fmla="*/ 123070 h 949515"/>
              <a:gd name="connsiteX0" fmla="*/ 0 w 11147471"/>
              <a:gd name="connsiteY0" fmla="*/ 90372 h 916817"/>
              <a:gd name="connsiteX1" fmla="*/ 994878 w 11147471"/>
              <a:gd name="connsiteY1" fmla="*/ 347774 h 916817"/>
              <a:gd name="connsiteX2" fmla="*/ 8281933 w 11147471"/>
              <a:gd name="connsiteY2" fmla="*/ 276979 h 916817"/>
              <a:gd name="connsiteX3" fmla="*/ 11130440 w 11147471"/>
              <a:gd name="connsiteY3" fmla="*/ 266514 h 916817"/>
              <a:gd name="connsiteX4" fmla="*/ 11106506 w 11147471"/>
              <a:gd name="connsiteY4" fmla="*/ 694453 h 916817"/>
              <a:gd name="connsiteX5" fmla="*/ 10248084 w 11147471"/>
              <a:gd name="connsiteY5" fmla="*/ 607715 h 916817"/>
              <a:gd name="connsiteX6" fmla="*/ 8047966 w 11147471"/>
              <a:gd name="connsiteY6" fmla="*/ 769804 h 916817"/>
              <a:gd name="connsiteX7" fmla="*/ 7057664 w 11147471"/>
              <a:gd name="connsiteY7" fmla="*/ 741400 h 916817"/>
              <a:gd name="connsiteX8" fmla="*/ 6108655 w 11147471"/>
              <a:gd name="connsiteY8" fmla="*/ 675546 h 916817"/>
              <a:gd name="connsiteX9" fmla="*/ 4521587 w 11147471"/>
              <a:gd name="connsiteY9" fmla="*/ 654216 h 916817"/>
              <a:gd name="connsiteX10" fmla="*/ 3463351 w 11147471"/>
              <a:gd name="connsiteY10" fmla="*/ 684179 h 916817"/>
              <a:gd name="connsiteX11" fmla="*/ 2199643 w 11147471"/>
              <a:gd name="connsiteY11" fmla="*/ 704275 h 916817"/>
              <a:gd name="connsiteX12" fmla="*/ 1131622 w 11147471"/>
              <a:gd name="connsiteY12" fmla="*/ 710046 h 916817"/>
              <a:gd name="connsiteX13" fmla="*/ 30854 w 11147471"/>
              <a:gd name="connsiteY13" fmla="*/ 707561 h 916817"/>
              <a:gd name="connsiteX14" fmla="*/ 0 w 11147471"/>
              <a:gd name="connsiteY14" fmla="*/ 90372 h 916817"/>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0 w 11147471"/>
              <a:gd name="connsiteY0" fmla="*/ 33967 h 860412"/>
              <a:gd name="connsiteX1" fmla="*/ 994878 w 11147471"/>
              <a:gd name="connsiteY1" fmla="*/ 291369 h 860412"/>
              <a:gd name="connsiteX2" fmla="*/ 8281933 w 11147471"/>
              <a:gd name="connsiteY2" fmla="*/ 220574 h 860412"/>
              <a:gd name="connsiteX3" fmla="*/ 11130440 w 11147471"/>
              <a:gd name="connsiteY3" fmla="*/ 210109 h 860412"/>
              <a:gd name="connsiteX4" fmla="*/ 11106506 w 11147471"/>
              <a:gd name="connsiteY4" fmla="*/ 638048 h 860412"/>
              <a:gd name="connsiteX5" fmla="*/ 10248084 w 11147471"/>
              <a:gd name="connsiteY5" fmla="*/ 551310 h 860412"/>
              <a:gd name="connsiteX6" fmla="*/ 8047966 w 11147471"/>
              <a:gd name="connsiteY6" fmla="*/ 713399 h 860412"/>
              <a:gd name="connsiteX7" fmla="*/ 7057664 w 11147471"/>
              <a:gd name="connsiteY7" fmla="*/ 684995 h 860412"/>
              <a:gd name="connsiteX8" fmla="*/ 6108655 w 11147471"/>
              <a:gd name="connsiteY8" fmla="*/ 619141 h 860412"/>
              <a:gd name="connsiteX9" fmla="*/ 4521587 w 11147471"/>
              <a:gd name="connsiteY9" fmla="*/ 597811 h 860412"/>
              <a:gd name="connsiteX10" fmla="*/ 3463351 w 11147471"/>
              <a:gd name="connsiteY10" fmla="*/ 627774 h 860412"/>
              <a:gd name="connsiteX11" fmla="*/ 2199643 w 11147471"/>
              <a:gd name="connsiteY11" fmla="*/ 647870 h 860412"/>
              <a:gd name="connsiteX12" fmla="*/ 1131622 w 11147471"/>
              <a:gd name="connsiteY12" fmla="*/ 653641 h 860412"/>
              <a:gd name="connsiteX13" fmla="*/ 30854 w 11147471"/>
              <a:gd name="connsiteY13" fmla="*/ 651156 h 860412"/>
              <a:gd name="connsiteX14" fmla="*/ 0 w 11147471"/>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1157464 w 11173313"/>
              <a:gd name="connsiteY12" fmla="*/ 653641 h 860412"/>
              <a:gd name="connsiteX13" fmla="*/ 56696 w 11173313"/>
              <a:gd name="connsiteY13" fmla="*/ 651156 h 860412"/>
              <a:gd name="connsiteX14" fmla="*/ 25842 w 11173313"/>
              <a:gd name="connsiteY14"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3489193 w 11173313"/>
              <a:gd name="connsiteY10" fmla="*/ 627774 h 860412"/>
              <a:gd name="connsiteX11" fmla="*/ 2225485 w 11173313"/>
              <a:gd name="connsiteY11" fmla="*/ 647870 h 860412"/>
              <a:gd name="connsiteX12" fmla="*/ 56696 w 11173313"/>
              <a:gd name="connsiteY12" fmla="*/ 651156 h 860412"/>
              <a:gd name="connsiteX13" fmla="*/ 25842 w 11173313"/>
              <a:gd name="connsiteY13" fmla="*/ 33967 h 860412"/>
              <a:gd name="connsiteX0" fmla="*/ 25842 w 11173313"/>
              <a:gd name="connsiteY0" fmla="*/ 33967 h 862619"/>
              <a:gd name="connsiteX1" fmla="*/ 1020720 w 11173313"/>
              <a:gd name="connsiteY1" fmla="*/ 291369 h 862619"/>
              <a:gd name="connsiteX2" fmla="*/ 8307775 w 11173313"/>
              <a:gd name="connsiteY2" fmla="*/ 220574 h 862619"/>
              <a:gd name="connsiteX3" fmla="*/ 11156282 w 11173313"/>
              <a:gd name="connsiteY3" fmla="*/ 210109 h 862619"/>
              <a:gd name="connsiteX4" fmla="*/ 11132348 w 11173313"/>
              <a:gd name="connsiteY4" fmla="*/ 638048 h 862619"/>
              <a:gd name="connsiteX5" fmla="*/ 10273926 w 11173313"/>
              <a:gd name="connsiteY5" fmla="*/ 551310 h 862619"/>
              <a:gd name="connsiteX6" fmla="*/ 8073808 w 11173313"/>
              <a:gd name="connsiteY6" fmla="*/ 713399 h 862619"/>
              <a:gd name="connsiteX7" fmla="*/ 7083506 w 11173313"/>
              <a:gd name="connsiteY7" fmla="*/ 684995 h 862619"/>
              <a:gd name="connsiteX8" fmla="*/ 6134497 w 11173313"/>
              <a:gd name="connsiteY8" fmla="*/ 619141 h 862619"/>
              <a:gd name="connsiteX9" fmla="*/ 4547429 w 11173313"/>
              <a:gd name="connsiteY9" fmla="*/ 597811 h 862619"/>
              <a:gd name="connsiteX10" fmla="*/ 3489193 w 11173313"/>
              <a:gd name="connsiteY10" fmla="*/ 627774 h 862619"/>
              <a:gd name="connsiteX11" fmla="*/ 1839494 w 11173313"/>
              <a:gd name="connsiteY11" fmla="*/ 659745 h 862619"/>
              <a:gd name="connsiteX12" fmla="*/ 56696 w 11173313"/>
              <a:gd name="connsiteY12" fmla="*/ 651156 h 862619"/>
              <a:gd name="connsiteX13" fmla="*/ 25842 w 11173313"/>
              <a:gd name="connsiteY13" fmla="*/ 33967 h 862619"/>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60412"/>
              <a:gd name="connsiteX1" fmla="*/ 1020720 w 11173313"/>
              <a:gd name="connsiteY1" fmla="*/ 291369 h 860412"/>
              <a:gd name="connsiteX2" fmla="*/ 8307775 w 11173313"/>
              <a:gd name="connsiteY2" fmla="*/ 220574 h 860412"/>
              <a:gd name="connsiteX3" fmla="*/ 11156282 w 11173313"/>
              <a:gd name="connsiteY3" fmla="*/ 210109 h 860412"/>
              <a:gd name="connsiteX4" fmla="*/ 11132348 w 11173313"/>
              <a:gd name="connsiteY4" fmla="*/ 638048 h 860412"/>
              <a:gd name="connsiteX5" fmla="*/ 10273926 w 11173313"/>
              <a:gd name="connsiteY5" fmla="*/ 551310 h 860412"/>
              <a:gd name="connsiteX6" fmla="*/ 8073808 w 11173313"/>
              <a:gd name="connsiteY6" fmla="*/ 713399 h 860412"/>
              <a:gd name="connsiteX7" fmla="*/ 7083506 w 11173313"/>
              <a:gd name="connsiteY7" fmla="*/ 684995 h 860412"/>
              <a:gd name="connsiteX8" fmla="*/ 6134497 w 11173313"/>
              <a:gd name="connsiteY8" fmla="*/ 619141 h 860412"/>
              <a:gd name="connsiteX9" fmla="*/ 4547429 w 11173313"/>
              <a:gd name="connsiteY9" fmla="*/ 597811 h 860412"/>
              <a:gd name="connsiteX10" fmla="*/ 1839494 w 11173313"/>
              <a:gd name="connsiteY10" fmla="*/ 659745 h 860412"/>
              <a:gd name="connsiteX11" fmla="*/ 56696 w 11173313"/>
              <a:gd name="connsiteY11" fmla="*/ 651156 h 860412"/>
              <a:gd name="connsiteX12" fmla="*/ 25842 w 11173313"/>
              <a:gd name="connsiteY12" fmla="*/ 33967 h 860412"/>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25842 w 11173313"/>
              <a:gd name="connsiteY0" fmla="*/ 33967 h 884765"/>
              <a:gd name="connsiteX1" fmla="*/ 1020720 w 11173313"/>
              <a:gd name="connsiteY1" fmla="*/ 291369 h 884765"/>
              <a:gd name="connsiteX2" fmla="*/ 8307775 w 11173313"/>
              <a:gd name="connsiteY2" fmla="*/ 220574 h 884765"/>
              <a:gd name="connsiteX3" fmla="*/ 11156282 w 11173313"/>
              <a:gd name="connsiteY3" fmla="*/ 210109 h 884765"/>
              <a:gd name="connsiteX4" fmla="*/ 11132348 w 11173313"/>
              <a:gd name="connsiteY4" fmla="*/ 638048 h 884765"/>
              <a:gd name="connsiteX5" fmla="*/ 10706705 w 11173313"/>
              <a:gd name="connsiteY5" fmla="*/ 658188 h 884765"/>
              <a:gd name="connsiteX6" fmla="*/ 8073808 w 11173313"/>
              <a:gd name="connsiteY6" fmla="*/ 713399 h 884765"/>
              <a:gd name="connsiteX7" fmla="*/ 7083506 w 11173313"/>
              <a:gd name="connsiteY7" fmla="*/ 684995 h 884765"/>
              <a:gd name="connsiteX8" fmla="*/ 6134497 w 11173313"/>
              <a:gd name="connsiteY8" fmla="*/ 619141 h 884765"/>
              <a:gd name="connsiteX9" fmla="*/ 4547429 w 11173313"/>
              <a:gd name="connsiteY9" fmla="*/ 597811 h 884765"/>
              <a:gd name="connsiteX10" fmla="*/ 1839494 w 11173313"/>
              <a:gd name="connsiteY10" fmla="*/ 659745 h 884765"/>
              <a:gd name="connsiteX11" fmla="*/ 56696 w 11173313"/>
              <a:gd name="connsiteY11" fmla="*/ 651156 h 884765"/>
              <a:gd name="connsiteX12" fmla="*/ 25842 w 11173313"/>
              <a:gd name="connsiteY12" fmla="*/ 33967 h 884765"/>
              <a:gd name="connsiteX0" fmla="*/ 155299 w 11302770"/>
              <a:gd name="connsiteY0" fmla="*/ 33967 h 884765"/>
              <a:gd name="connsiteX1" fmla="*/ 1150177 w 11302770"/>
              <a:gd name="connsiteY1" fmla="*/ 291369 h 884765"/>
              <a:gd name="connsiteX2" fmla="*/ 8437232 w 11302770"/>
              <a:gd name="connsiteY2" fmla="*/ 220574 h 884765"/>
              <a:gd name="connsiteX3" fmla="*/ 11285739 w 11302770"/>
              <a:gd name="connsiteY3" fmla="*/ 210109 h 884765"/>
              <a:gd name="connsiteX4" fmla="*/ 11261805 w 11302770"/>
              <a:gd name="connsiteY4" fmla="*/ 638048 h 884765"/>
              <a:gd name="connsiteX5" fmla="*/ 10836162 w 11302770"/>
              <a:gd name="connsiteY5" fmla="*/ 658188 h 884765"/>
              <a:gd name="connsiteX6" fmla="*/ 8203265 w 11302770"/>
              <a:gd name="connsiteY6" fmla="*/ 713399 h 884765"/>
              <a:gd name="connsiteX7" fmla="*/ 7212963 w 11302770"/>
              <a:gd name="connsiteY7" fmla="*/ 684995 h 884765"/>
              <a:gd name="connsiteX8" fmla="*/ 6263954 w 11302770"/>
              <a:gd name="connsiteY8" fmla="*/ 619141 h 884765"/>
              <a:gd name="connsiteX9" fmla="*/ 4676886 w 11302770"/>
              <a:gd name="connsiteY9" fmla="*/ 597811 h 884765"/>
              <a:gd name="connsiteX10" fmla="*/ 1968951 w 11302770"/>
              <a:gd name="connsiteY10" fmla="*/ 659745 h 884765"/>
              <a:gd name="connsiteX11" fmla="*/ 186153 w 11302770"/>
              <a:gd name="connsiteY11" fmla="*/ 651156 h 884765"/>
              <a:gd name="connsiteX12" fmla="*/ 155299 w 11302770"/>
              <a:gd name="connsiteY12" fmla="*/ 33967 h 884765"/>
              <a:gd name="connsiteX0" fmla="*/ 155299 w 11302770"/>
              <a:gd name="connsiteY0" fmla="*/ 33967 h 1049485"/>
              <a:gd name="connsiteX1" fmla="*/ 1150177 w 11302770"/>
              <a:gd name="connsiteY1" fmla="*/ 291369 h 1049485"/>
              <a:gd name="connsiteX2" fmla="*/ 8437232 w 11302770"/>
              <a:gd name="connsiteY2" fmla="*/ 220574 h 1049485"/>
              <a:gd name="connsiteX3" fmla="*/ 11285739 w 11302770"/>
              <a:gd name="connsiteY3" fmla="*/ 210109 h 1049485"/>
              <a:gd name="connsiteX4" fmla="*/ 11261805 w 11302770"/>
              <a:gd name="connsiteY4" fmla="*/ 638048 h 1049485"/>
              <a:gd name="connsiteX5" fmla="*/ 10836162 w 11302770"/>
              <a:gd name="connsiteY5" fmla="*/ 658188 h 1049485"/>
              <a:gd name="connsiteX6" fmla="*/ 8203265 w 11302770"/>
              <a:gd name="connsiteY6" fmla="*/ 713399 h 1049485"/>
              <a:gd name="connsiteX7" fmla="*/ 7212963 w 11302770"/>
              <a:gd name="connsiteY7" fmla="*/ 684995 h 1049485"/>
              <a:gd name="connsiteX8" fmla="*/ 6263954 w 11302770"/>
              <a:gd name="connsiteY8" fmla="*/ 619141 h 1049485"/>
              <a:gd name="connsiteX9" fmla="*/ 4676886 w 11302770"/>
              <a:gd name="connsiteY9" fmla="*/ 597811 h 1049485"/>
              <a:gd name="connsiteX10" fmla="*/ 1968951 w 11302770"/>
              <a:gd name="connsiteY10" fmla="*/ 659745 h 1049485"/>
              <a:gd name="connsiteX11" fmla="*/ 186153 w 11302770"/>
              <a:gd name="connsiteY11" fmla="*/ 651156 h 1049485"/>
              <a:gd name="connsiteX12" fmla="*/ 155299 w 11302770"/>
              <a:gd name="connsiteY12" fmla="*/ 33967 h 1049485"/>
              <a:gd name="connsiteX0" fmla="*/ 220635 w 11368106"/>
              <a:gd name="connsiteY0" fmla="*/ 33967 h 884765"/>
              <a:gd name="connsiteX1" fmla="*/ 1215513 w 11368106"/>
              <a:gd name="connsiteY1" fmla="*/ 291369 h 884765"/>
              <a:gd name="connsiteX2" fmla="*/ 8502568 w 11368106"/>
              <a:gd name="connsiteY2" fmla="*/ 220574 h 884765"/>
              <a:gd name="connsiteX3" fmla="*/ 11351075 w 11368106"/>
              <a:gd name="connsiteY3" fmla="*/ 210109 h 884765"/>
              <a:gd name="connsiteX4" fmla="*/ 11327141 w 11368106"/>
              <a:gd name="connsiteY4" fmla="*/ 638048 h 884765"/>
              <a:gd name="connsiteX5" fmla="*/ 10901498 w 11368106"/>
              <a:gd name="connsiteY5" fmla="*/ 658188 h 884765"/>
              <a:gd name="connsiteX6" fmla="*/ 8268601 w 11368106"/>
              <a:gd name="connsiteY6" fmla="*/ 713399 h 884765"/>
              <a:gd name="connsiteX7" fmla="*/ 7278299 w 11368106"/>
              <a:gd name="connsiteY7" fmla="*/ 684995 h 884765"/>
              <a:gd name="connsiteX8" fmla="*/ 6329290 w 11368106"/>
              <a:gd name="connsiteY8" fmla="*/ 619141 h 884765"/>
              <a:gd name="connsiteX9" fmla="*/ 4742222 w 11368106"/>
              <a:gd name="connsiteY9" fmla="*/ 597811 h 884765"/>
              <a:gd name="connsiteX10" fmla="*/ 2034287 w 11368106"/>
              <a:gd name="connsiteY10" fmla="*/ 659745 h 884765"/>
              <a:gd name="connsiteX11" fmla="*/ 251489 w 11368106"/>
              <a:gd name="connsiteY11" fmla="*/ 651156 h 884765"/>
              <a:gd name="connsiteX12" fmla="*/ 220635 w 11368106"/>
              <a:gd name="connsiteY12" fmla="*/ 33967 h 884765"/>
              <a:gd name="connsiteX0" fmla="*/ 220635 w 11368106"/>
              <a:gd name="connsiteY0" fmla="*/ 33967 h 884765"/>
              <a:gd name="connsiteX1" fmla="*/ 1215513 w 11368106"/>
              <a:gd name="connsiteY1" fmla="*/ 291369 h 884765"/>
              <a:gd name="connsiteX2" fmla="*/ 8502568 w 11368106"/>
              <a:gd name="connsiteY2" fmla="*/ 220574 h 884765"/>
              <a:gd name="connsiteX3" fmla="*/ 11351075 w 11368106"/>
              <a:gd name="connsiteY3" fmla="*/ 210109 h 884765"/>
              <a:gd name="connsiteX4" fmla="*/ 11327141 w 11368106"/>
              <a:gd name="connsiteY4" fmla="*/ 638048 h 884765"/>
              <a:gd name="connsiteX5" fmla="*/ 10901498 w 11368106"/>
              <a:gd name="connsiteY5" fmla="*/ 658188 h 884765"/>
              <a:gd name="connsiteX6" fmla="*/ 8268601 w 11368106"/>
              <a:gd name="connsiteY6" fmla="*/ 713399 h 884765"/>
              <a:gd name="connsiteX7" fmla="*/ 7278299 w 11368106"/>
              <a:gd name="connsiteY7" fmla="*/ 684995 h 884765"/>
              <a:gd name="connsiteX8" fmla="*/ 6329290 w 11368106"/>
              <a:gd name="connsiteY8" fmla="*/ 619141 h 884765"/>
              <a:gd name="connsiteX9" fmla="*/ 4742222 w 11368106"/>
              <a:gd name="connsiteY9" fmla="*/ 597811 h 884765"/>
              <a:gd name="connsiteX10" fmla="*/ 2034287 w 11368106"/>
              <a:gd name="connsiteY10" fmla="*/ 659745 h 884765"/>
              <a:gd name="connsiteX11" fmla="*/ 251489 w 11368106"/>
              <a:gd name="connsiteY11" fmla="*/ 651156 h 884765"/>
              <a:gd name="connsiteX12" fmla="*/ 220635 w 11368106"/>
              <a:gd name="connsiteY12" fmla="*/ 33967 h 884765"/>
              <a:gd name="connsiteX0" fmla="*/ 123417 w 11270888"/>
              <a:gd name="connsiteY0" fmla="*/ 33967 h 884765"/>
              <a:gd name="connsiteX1" fmla="*/ 1118295 w 11270888"/>
              <a:gd name="connsiteY1" fmla="*/ 291369 h 884765"/>
              <a:gd name="connsiteX2" fmla="*/ 8405350 w 11270888"/>
              <a:gd name="connsiteY2" fmla="*/ 220574 h 884765"/>
              <a:gd name="connsiteX3" fmla="*/ 11253857 w 11270888"/>
              <a:gd name="connsiteY3" fmla="*/ 210109 h 884765"/>
              <a:gd name="connsiteX4" fmla="*/ 11229923 w 11270888"/>
              <a:gd name="connsiteY4" fmla="*/ 638048 h 884765"/>
              <a:gd name="connsiteX5" fmla="*/ 10804280 w 11270888"/>
              <a:gd name="connsiteY5" fmla="*/ 658188 h 884765"/>
              <a:gd name="connsiteX6" fmla="*/ 8171383 w 11270888"/>
              <a:gd name="connsiteY6" fmla="*/ 713399 h 884765"/>
              <a:gd name="connsiteX7" fmla="*/ 7181081 w 11270888"/>
              <a:gd name="connsiteY7" fmla="*/ 684995 h 884765"/>
              <a:gd name="connsiteX8" fmla="*/ 6232072 w 11270888"/>
              <a:gd name="connsiteY8" fmla="*/ 619141 h 884765"/>
              <a:gd name="connsiteX9" fmla="*/ 4645004 w 11270888"/>
              <a:gd name="connsiteY9" fmla="*/ 597811 h 884765"/>
              <a:gd name="connsiteX10" fmla="*/ 1937069 w 11270888"/>
              <a:gd name="connsiteY10" fmla="*/ 659745 h 884765"/>
              <a:gd name="connsiteX11" fmla="*/ 154271 w 11270888"/>
              <a:gd name="connsiteY11" fmla="*/ 651156 h 884765"/>
              <a:gd name="connsiteX12" fmla="*/ 123417 w 11270888"/>
              <a:gd name="connsiteY12" fmla="*/ 33967 h 884765"/>
              <a:gd name="connsiteX0" fmla="*/ 123417 w 11270888"/>
              <a:gd name="connsiteY0" fmla="*/ 33967 h 884765"/>
              <a:gd name="connsiteX1" fmla="*/ 1118295 w 11270888"/>
              <a:gd name="connsiteY1" fmla="*/ 291369 h 884765"/>
              <a:gd name="connsiteX2" fmla="*/ 8405350 w 11270888"/>
              <a:gd name="connsiteY2" fmla="*/ 220574 h 884765"/>
              <a:gd name="connsiteX3" fmla="*/ 11253857 w 11270888"/>
              <a:gd name="connsiteY3" fmla="*/ 210109 h 884765"/>
              <a:gd name="connsiteX4" fmla="*/ 11229923 w 11270888"/>
              <a:gd name="connsiteY4" fmla="*/ 638048 h 884765"/>
              <a:gd name="connsiteX5" fmla="*/ 10804280 w 11270888"/>
              <a:gd name="connsiteY5" fmla="*/ 658188 h 884765"/>
              <a:gd name="connsiteX6" fmla="*/ 8171383 w 11270888"/>
              <a:gd name="connsiteY6" fmla="*/ 713399 h 884765"/>
              <a:gd name="connsiteX7" fmla="*/ 7181081 w 11270888"/>
              <a:gd name="connsiteY7" fmla="*/ 684995 h 884765"/>
              <a:gd name="connsiteX8" fmla="*/ 6232072 w 11270888"/>
              <a:gd name="connsiteY8" fmla="*/ 619141 h 884765"/>
              <a:gd name="connsiteX9" fmla="*/ 4645004 w 11270888"/>
              <a:gd name="connsiteY9" fmla="*/ 597811 h 884765"/>
              <a:gd name="connsiteX10" fmla="*/ 1937069 w 11270888"/>
              <a:gd name="connsiteY10" fmla="*/ 659745 h 884765"/>
              <a:gd name="connsiteX11" fmla="*/ 154271 w 11270888"/>
              <a:gd name="connsiteY11" fmla="*/ 651156 h 884765"/>
              <a:gd name="connsiteX12" fmla="*/ 123417 w 11270888"/>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7110933 w 11200740"/>
              <a:gd name="connsiteY7" fmla="*/ 684995 h 884765"/>
              <a:gd name="connsiteX8" fmla="*/ 6161924 w 11200740"/>
              <a:gd name="connsiteY8" fmla="*/ 619141 h 884765"/>
              <a:gd name="connsiteX9" fmla="*/ 4574856 w 11200740"/>
              <a:gd name="connsiteY9" fmla="*/ 597811 h 884765"/>
              <a:gd name="connsiteX10" fmla="*/ 1866921 w 11200740"/>
              <a:gd name="connsiteY10" fmla="*/ 659745 h 884765"/>
              <a:gd name="connsiteX11" fmla="*/ 84123 w 11200740"/>
              <a:gd name="connsiteY11" fmla="*/ 651156 h 884765"/>
              <a:gd name="connsiteX12" fmla="*/ 53269 w 11200740"/>
              <a:gd name="connsiteY12"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6161924 w 11200740"/>
              <a:gd name="connsiteY7" fmla="*/ 619141 h 884765"/>
              <a:gd name="connsiteX8" fmla="*/ 4574856 w 11200740"/>
              <a:gd name="connsiteY8" fmla="*/ 597811 h 884765"/>
              <a:gd name="connsiteX9" fmla="*/ 1866921 w 11200740"/>
              <a:gd name="connsiteY9" fmla="*/ 659745 h 884765"/>
              <a:gd name="connsiteX10" fmla="*/ 84123 w 11200740"/>
              <a:gd name="connsiteY10" fmla="*/ 651156 h 884765"/>
              <a:gd name="connsiteX11" fmla="*/ 53269 w 11200740"/>
              <a:gd name="connsiteY11"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4574856 w 11200740"/>
              <a:gd name="connsiteY7" fmla="*/ 59781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84765"/>
              <a:gd name="connsiteX1" fmla="*/ 1048147 w 11200740"/>
              <a:gd name="connsiteY1" fmla="*/ 291369 h 884765"/>
              <a:gd name="connsiteX2" fmla="*/ 8335202 w 11200740"/>
              <a:gd name="connsiteY2" fmla="*/ 220574 h 884765"/>
              <a:gd name="connsiteX3" fmla="*/ 11183709 w 11200740"/>
              <a:gd name="connsiteY3" fmla="*/ 210109 h 884765"/>
              <a:gd name="connsiteX4" fmla="*/ 11159775 w 11200740"/>
              <a:gd name="connsiteY4" fmla="*/ 638048 h 884765"/>
              <a:gd name="connsiteX5" fmla="*/ 10734132 w 11200740"/>
              <a:gd name="connsiteY5" fmla="*/ 658188 h 884765"/>
              <a:gd name="connsiteX6" fmla="*/ 8101235 w 11200740"/>
              <a:gd name="connsiteY6" fmla="*/ 713399 h 884765"/>
              <a:gd name="connsiteX7" fmla="*/ 5338450 w 11200740"/>
              <a:gd name="connsiteY7" fmla="*/ 607751 h 884765"/>
              <a:gd name="connsiteX8" fmla="*/ 1866921 w 11200740"/>
              <a:gd name="connsiteY8" fmla="*/ 659745 h 884765"/>
              <a:gd name="connsiteX9" fmla="*/ 84123 w 11200740"/>
              <a:gd name="connsiteY9" fmla="*/ 651156 h 884765"/>
              <a:gd name="connsiteX10" fmla="*/ 53269 w 11200740"/>
              <a:gd name="connsiteY10" fmla="*/ 33967 h 884765"/>
              <a:gd name="connsiteX0" fmla="*/ 53269 w 11200740"/>
              <a:gd name="connsiteY0" fmla="*/ 33967 h 867464"/>
              <a:gd name="connsiteX1" fmla="*/ 1048147 w 11200740"/>
              <a:gd name="connsiteY1" fmla="*/ 291369 h 867464"/>
              <a:gd name="connsiteX2" fmla="*/ 8335202 w 11200740"/>
              <a:gd name="connsiteY2" fmla="*/ 220574 h 867464"/>
              <a:gd name="connsiteX3" fmla="*/ 11183709 w 11200740"/>
              <a:gd name="connsiteY3" fmla="*/ 210109 h 867464"/>
              <a:gd name="connsiteX4" fmla="*/ 11159775 w 11200740"/>
              <a:gd name="connsiteY4" fmla="*/ 638048 h 867464"/>
              <a:gd name="connsiteX5" fmla="*/ 10734132 w 11200740"/>
              <a:gd name="connsiteY5" fmla="*/ 658188 h 867464"/>
              <a:gd name="connsiteX6" fmla="*/ 8101235 w 11200740"/>
              <a:gd name="connsiteY6" fmla="*/ 713399 h 867464"/>
              <a:gd name="connsiteX7" fmla="*/ 5338450 w 11200740"/>
              <a:gd name="connsiteY7" fmla="*/ 607751 h 867464"/>
              <a:gd name="connsiteX8" fmla="*/ 1866921 w 11200740"/>
              <a:gd name="connsiteY8" fmla="*/ 659745 h 867464"/>
              <a:gd name="connsiteX9" fmla="*/ 84123 w 11200740"/>
              <a:gd name="connsiteY9" fmla="*/ 651156 h 867464"/>
              <a:gd name="connsiteX10" fmla="*/ 53269 w 11200740"/>
              <a:gd name="connsiteY10" fmla="*/ 33967 h 86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00740" h="867464">
                <a:moveTo>
                  <a:pt x="53269" y="33967"/>
                </a:moveTo>
                <a:cubicBezTo>
                  <a:pt x="412995" y="-46095"/>
                  <a:pt x="978105" y="153161"/>
                  <a:pt x="1048147" y="291369"/>
                </a:cubicBezTo>
                <a:cubicBezTo>
                  <a:pt x="2315400" y="-15976"/>
                  <a:pt x="7492007" y="-137977"/>
                  <a:pt x="8335202" y="220574"/>
                </a:cubicBezTo>
                <a:cubicBezTo>
                  <a:pt x="9596884" y="-158805"/>
                  <a:pt x="10746542" y="28515"/>
                  <a:pt x="11183709" y="210109"/>
                </a:cubicBezTo>
                <a:cubicBezTo>
                  <a:pt x="11196869" y="533524"/>
                  <a:pt x="11223914" y="557466"/>
                  <a:pt x="11159775" y="638048"/>
                </a:cubicBezTo>
                <a:cubicBezTo>
                  <a:pt x="11047623" y="795696"/>
                  <a:pt x="10829212" y="736785"/>
                  <a:pt x="10734132" y="658188"/>
                </a:cubicBezTo>
                <a:cubicBezTo>
                  <a:pt x="10575276" y="837002"/>
                  <a:pt x="8934162" y="995746"/>
                  <a:pt x="8101235" y="713399"/>
                </a:cubicBezTo>
                <a:cubicBezTo>
                  <a:pt x="7407537" y="802727"/>
                  <a:pt x="5809701" y="845293"/>
                  <a:pt x="5338450" y="607751"/>
                </a:cubicBezTo>
                <a:cubicBezTo>
                  <a:pt x="5102183" y="768897"/>
                  <a:pt x="2814221" y="995239"/>
                  <a:pt x="1866921" y="659745"/>
                </a:cubicBezTo>
                <a:cubicBezTo>
                  <a:pt x="1119388" y="924899"/>
                  <a:pt x="304396" y="733465"/>
                  <a:pt x="84123" y="651156"/>
                </a:cubicBezTo>
                <a:cubicBezTo>
                  <a:pt x="20484" y="608602"/>
                  <a:pt x="-51927" y="203481"/>
                  <a:pt x="53269" y="33967"/>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7" name="Freeform 6"/>
          <p:cNvSpPr/>
          <p:nvPr/>
        </p:nvSpPr>
        <p:spPr>
          <a:xfrm>
            <a:off x="238126" y="133351"/>
            <a:ext cx="8624888" cy="2202656"/>
          </a:xfrm>
          <a:custGeom>
            <a:avLst/>
            <a:gdLst>
              <a:gd name="connsiteX0" fmla="*/ 0 w 11221156"/>
              <a:gd name="connsiteY0" fmla="*/ 699911 h 2912533"/>
              <a:gd name="connsiteX1" fmla="*/ 112889 w 11221156"/>
              <a:gd name="connsiteY1" fmla="*/ 90311 h 2912533"/>
              <a:gd name="connsiteX2" fmla="*/ 11096978 w 11221156"/>
              <a:gd name="connsiteY2" fmla="*/ 0 h 2912533"/>
              <a:gd name="connsiteX3" fmla="*/ 11221156 w 11221156"/>
              <a:gd name="connsiteY3" fmla="*/ 2912533 h 2912533"/>
              <a:gd name="connsiteX4" fmla="*/ 8884356 w 11221156"/>
              <a:gd name="connsiteY4" fmla="*/ 2438400 h 2912533"/>
              <a:gd name="connsiteX5" fmla="*/ 6310489 w 11221156"/>
              <a:gd name="connsiteY5" fmla="*/ 2336800 h 2912533"/>
              <a:gd name="connsiteX6" fmla="*/ 3172178 w 11221156"/>
              <a:gd name="connsiteY6" fmla="*/ 158044 h 2912533"/>
              <a:gd name="connsiteX7" fmla="*/ 959556 w 11221156"/>
              <a:gd name="connsiteY7" fmla="*/ 959555 h 2912533"/>
              <a:gd name="connsiteX8" fmla="*/ 0 w 11221156"/>
              <a:gd name="connsiteY8" fmla="*/ 699911 h 2912533"/>
              <a:gd name="connsiteX0" fmla="*/ 0 w 11221156"/>
              <a:gd name="connsiteY0" fmla="*/ 822066 h 3034688"/>
              <a:gd name="connsiteX1" fmla="*/ 112889 w 11221156"/>
              <a:gd name="connsiteY1" fmla="*/ 212466 h 3034688"/>
              <a:gd name="connsiteX2" fmla="*/ 11096978 w 11221156"/>
              <a:gd name="connsiteY2" fmla="*/ 122155 h 3034688"/>
              <a:gd name="connsiteX3" fmla="*/ 11221156 w 11221156"/>
              <a:gd name="connsiteY3" fmla="*/ 3034688 h 3034688"/>
              <a:gd name="connsiteX4" fmla="*/ 8884356 w 11221156"/>
              <a:gd name="connsiteY4" fmla="*/ 2560555 h 3034688"/>
              <a:gd name="connsiteX5" fmla="*/ 6310489 w 11221156"/>
              <a:gd name="connsiteY5" fmla="*/ 2458955 h 3034688"/>
              <a:gd name="connsiteX6" fmla="*/ 3172178 w 11221156"/>
              <a:gd name="connsiteY6" fmla="*/ 280199 h 3034688"/>
              <a:gd name="connsiteX7" fmla="*/ 959556 w 11221156"/>
              <a:gd name="connsiteY7" fmla="*/ 1081710 h 3034688"/>
              <a:gd name="connsiteX8" fmla="*/ 0 w 11221156"/>
              <a:gd name="connsiteY8" fmla="*/ 822066 h 3034688"/>
              <a:gd name="connsiteX0" fmla="*/ 0 w 11221156"/>
              <a:gd name="connsiteY0" fmla="*/ 912990 h 3125612"/>
              <a:gd name="connsiteX1" fmla="*/ 112889 w 11221156"/>
              <a:gd name="connsiteY1" fmla="*/ 303390 h 3125612"/>
              <a:gd name="connsiteX2" fmla="*/ 11096978 w 11221156"/>
              <a:gd name="connsiteY2" fmla="*/ 213079 h 3125612"/>
              <a:gd name="connsiteX3" fmla="*/ 11221156 w 11221156"/>
              <a:gd name="connsiteY3" fmla="*/ 3125612 h 3125612"/>
              <a:gd name="connsiteX4" fmla="*/ 8884356 w 11221156"/>
              <a:gd name="connsiteY4" fmla="*/ 2651479 h 3125612"/>
              <a:gd name="connsiteX5" fmla="*/ 6310489 w 11221156"/>
              <a:gd name="connsiteY5" fmla="*/ 2549879 h 3125612"/>
              <a:gd name="connsiteX6" fmla="*/ 3172178 w 11221156"/>
              <a:gd name="connsiteY6" fmla="*/ 371123 h 3125612"/>
              <a:gd name="connsiteX7" fmla="*/ 959556 w 11221156"/>
              <a:gd name="connsiteY7" fmla="*/ 1172634 h 3125612"/>
              <a:gd name="connsiteX8" fmla="*/ 0 w 11221156"/>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172178 w 11226913"/>
              <a:gd name="connsiteY6" fmla="*/ 371123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0 w 11226913"/>
              <a:gd name="connsiteY0" fmla="*/ 912990 h 3125612"/>
              <a:gd name="connsiteX1" fmla="*/ 112889 w 11226913"/>
              <a:gd name="connsiteY1" fmla="*/ 303390 h 3125612"/>
              <a:gd name="connsiteX2" fmla="*/ 11096978 w 11226913"/>
              <a:gd name="connsiteY2" fmla="*/ 213079 h 3125612"/>
              <a:gd name="connsiteX3" fmla="*/ 11221156 w 11226913"/>
              <a:gd name="connsiteY3" fmla="*/ 3125612 h 3125612"/>
              <a:gd name="connsiteX4" fmla="*/ 8884356 w 11226913"/>
              <a:gd name="connsiteY4" fmla="*/ 2651479 h 3125612"/>
              <a:gd name="connsiteX5" fmla="*/ 6310489 w 11226913"/>
              <a:gd name="connsiteY5" fmla="*/ 2549879 h 3125612"/>
              <a:gd name="connsiteX6" fmla="*/ 3206044 w 11226913"/>
              <a:gd name="connsiteY6" fmla="*/ 213079 h 3125612"/>
              <a:gd name="connsiteX7" fmla="*/ 959556 w 11226913"/>
              <a:gd name="connsiteY7" fmla="*/ 1172634 h 3125612"/>
              <a:gd name="connsiteX8" fmla="*/ 0 w 11226913"/>
              <a:gd name="connsiteY8" fmla="*/ 912990 h 3125612"/>
              <a:gd name="connsiteX0" fmla="*/ 2460 w 11229373"/>
              <a:gd name="connsiteY0" fmla="*/ 912990 h 3125612"/>
              <a:gd name="connsiteX1" fmla="*/ 115349 w 11229373"/>
              <a:gd name="connsiteY1" fmla="*/ 303390 h 3125612"/>
              <a:gd name="connsiteX2" fmla="*/ 11099438 w 11229373"/>
              <a:gd name="connsiteY2" fmla="*/ 213079 h 3125612"/>
              <a:gd name="connsiteX3" fmla="*/ 11223616 w 11229373"/>
              <a:gd name="connsiteY3" fmla="*/ 3125612 h 3125612"/>
              <a:gd name="connsiteX4" fmla="*/ 8886816 w 11229373"/>
              <a:gd name="connsiteY4" fmla="*/ 2651479 h 3125612"/>
              <a:gd name="connsiteX5" fmla="*/ 6312949 w 11229373"/>
              <a:gd name="connsiteY5" fmla="*/ 2549879 h 3125612"/>
              <a:gd name="connsiteX6" fmla="*/ 3208504 w 11229373"/>
              <a:gd name="connsiteY6" fmla="*/ 213079 h 3125612"/>
              <a:gd name="connsiteX7" fmla="*/ 962016 w 11229373"/>
              <a:gd name="connsiteY7" fmla="*/ 1172634 h 3125612"/>
              <a:gd name="connsiteX8" fmla="*/ 2460 w 11229373"/>
              <a:gd name="connsiteY8" fmla="*/ 912990 h 3125612"/>
              <a:gd name="connsiteX0" fmla="*/ 6785 w 11233698"/>
              <a:gd name="connsiteY0" fmla="*/ 912990 h 3125612"/>
              <a:gd name="connsiteX1" fmla="*/ 119674 w 11233698"/>
              <a:gd name="connsiteY1" fmla="*/ 303390 h 3125612"/>
              <a:gd name="connsiteX2" fmla="*/ 11103763 w 11233698"/>
              <a:gd name="connsiteY2" fmla="*/ 213079 h 3125612"/>
              <a:gd name="connsiteX3" fmla="*/ 11227941 w 11233698"/>
              <a:gd name="connsiteY3" fmla="*/ 3125612 h 3125612"/>
              <a:gd name="connsiteX4" fmla="*/ 8891141 w 11233698"/>
              <a:gd name="connsiteY4" fmla="*/ 2651479 h 3125612"/>
              <a:gd name="connsiteX5" fmla="*/ 6317274 w 11233698"/>
              <a:gd name="connsiteY5" fmla="*/ 2549879 h 3125612"/>
              <a:gd name="connsiteX6" fmla="*/ 3212829 w 11233698"/>
              <a:gd name="connsiteY6" fmla="*/ 213079 h 3125612"/>
              <a:gd name="connsiteX7" fmla="*/ 966341 w 11233698"/>
              <a:gd name="connsiteY7" fmla="*/ 1172634 h 3125612"/>
              <a:gd name="connsiteX8" fmla="*/ 6785 w 11233698"/>
              <a:gd name="connsiteY8" fmla="*/ 912990 h 3125612"/>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3212829 w 11233698"/>
              <a:gd name="connsiteY6" fmla="*/ 247992 h 3160525"/>
              <a:gd name="connsiteX7" fmla="*/ 966341 w 11233698"/>
              <a:gd name="connsiteY7" fmla="*/ 1207547 h 3160525"/>
              <a:gd name="connsiteX8" fmla="*/ 6785 w 11233698"/>
              <a:gd name="connsiteY8"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66341 w 11233698"/>
              <a:gd name="connsiteY6" fmla="*/ 1207547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686392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317274 w 11233698"/>
              <a:gd name="connsiteY5" fmla="*/ 2584792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47903 h 3160525"/>
              <a:gd name="connsiteX1" fmla="*/ 119674 w 11233698"/>
              <a:gd name="connsiteY1" fmla="*/ 338303 h 3160525"/>
              <a:gd name="connsiteX2" fmla="*/ 11103763 w 11233698"/>
              <a:gd name="connsiteY2" fmla="*/ 247992 h 3160525"/>
              <a:gd name="connsiteX3" fmla="*/ 11227941 w 11233698"/>
              <a:gd name="connsiteY3" fmla="*/ 3160525 h 3160525"/>
              <a:gd name="connsiteX4" fmla="*/ 8891141 w 11233698"/>
              <a:gd name="connsiteY4" fmla="*/ 2833147 h 3160525"/>
              <a:gd name="connsiteX5" fmla="*/ 6249540 w 11233698"/>
              <a:gd name="connsiteY5" fmla="*/ 2776703 h 3160525"/>
              <a:gd name="connsiteX6" fmla="*/ 955052 w 11233698"/>
              <a:gd name="connsiteY6" fmla="*/ 1241414 h 3160525"/>
              <a:gd name="connsiteX7" fmla="*/ 6785 w 11233698"/>
              <a:gd name="connsiteY7" fmla="*/ 947903 h 3160525"/>
              <a:gd name="connsiteX0" fmla="*/ 6785 w 11233698"/>
              <a:gd name="connsiteY0" fmla="*/ 997831 h 3210453"/>
              <a:gd name="connsiteX1" fmla="*/ 119674 w 11233698"/>
              <a:gd name="connsiteY1" fmla="*/ 388231 h 3210453"/>
              <a:gd name="connsiteX2" fmla="*/ 11103763 w 11233698"/>
              <a:gd name="connsiteY2" fmla="*/ 297920 h 3210453"/>
              <a:gd name="connsiteX3" fmla="*/ 11227941 w 11233698"/>
              <a:gd name="connsiteY3" fmla="*/ 3210453 h 3210453"/>
              <a:gd name="connsiteX4" fmla="*/ 8891141 w 11233698"/>
              <a:gd name="connsiteY4" fmla="*/ 2883075 h 3210453"/>
              <a:gd name="connsiteX5" fmla="*/ 6249540 w 11233698"/>
              <a:gd name="connsiteY5" fmla="*/ 2826631 h 3210453"/>
              <a:gd name="connsiteX6" fmla="*/ 955052 w 11233698"/>
              <a:gd name="connsiteY6" fmla="*/ 1291342 h 3210453"/>
              <a:gd name="connsiteX7" fmla="*/ 6785 w 11233698"/>
              <a:gd name="connsiteY7" fmla="*/ 997831 h 3210453"/>
              <a:gd name="connsiteX0" fmla="*/ 6785 w 11233698"/>
              <a:gd name="connsiteY0" fmla="*/ 1031643 h 3244265"/>
              <a:gd name="connsiteX1" fmla="*/ 119674 w 11233698"/>
              <a:gd name="connsiteY1" fmla="*/ 422043 h 3244265"/>
              <a:gd name="connsiteX2" fmla="*/ 11103763 w 11233698"/>
              <a:gd name="connsiteY2" fmla="*/ 331732 h 3244265"/>
              <a:gd name="connsiteX3" fmla="*/ 11227941 w 11233698"/>
              <a:gd name="connsiteY3" fmla="*/ 3244265 h 3244265"/>
              <a:gd name="connsiteX4" fmla="*/ 8891141 w 11233698"/>
              <a:gd name="connsiteY4" fmla="*/ 2916887 h 3244265"/>
              <a:gd name="connsiteX5" fmla="*/ 6249540 w 11233698"/>
              <a:gd name="connsiteY5" fmla="*/ 2860443 h 3244265"/>
              <a:gd name="connsiteX6" fmla="*/ 955052 w 11233698"/>
              <a:gd name="connsiteY6" fmla="*/ 1325154 h 3244265"/>
              <a:gd name="connsiteX7" fmla="*/ 6785 w 11233698"/>
              <a:gd name="connsiteY7" fmla="*/ 1031643 h 3244265"/>
              <a:gd name="connsiteX0" fmla="*/ 6785 w 11290020"/>
              <a:gd name="connsiteY0" fmla="*/ 979318 h 3191940"/>
              <a:gd name="connsiteX1" fmla="*/ 119674 w 11290020"/>
              <a:gd name="connsiteY1" fmla="*/ 369718 h 3191940"/>
              <a:gd name="connsiteX2" fmla="*/ 11103763 w 11290020"/>
              <a:gd name="connsiteY2" fmla="*/ 279407 h 3191940"/>
              <a:gd name="connsiteX3" fmla="*/ 11227941 w 11290020"/>
              <a:gd name="connsiteY3" fmla="*/ 3191940 h 3191940"/>
              <a:gd name="connsiteX4" fmla="*/ 8891141 w 11290020"/>
              <a:gd name="connsiteY4" fmla="*/ 2864562 h 3191940"/>
              <a:gd name="connsiteX5" fmla="*/ 6249540 w 11290020"/>
              <a:gd name="connsiteY5" fmla="*/ 2808118 h 3191940"/>
              <a:gd name="connsiteX6" fmla="*/ 955052 w 11290020"/>
              <a:gd name="connsiteY6" fmla="*/ 1272829 h 3191940"/>
              <a:gd name="connsiteX7" fmla="*/ 6785 w 11290020"/>
              <a:gd name="connsiteY7" fmla="*/ 979318 h 3191940"/>
              <a:gd name="connsiteX0" fmla="*/ 6785 w 11280355"/>
              <a:gd name="connsiteY0" fmla="*/ 1018269 h 3230891"/>
              <a:gd name="connsiteX1" fmla="*/ 119674 w 11280355"/>
              <a:gd name="connsiteY1" fmla="*/ 408669 h 3230891"/>
              <a:gd name="connsiteX2" fmla="*/ 11103763 w 11280355"/>
              <a:gd name="connsiteY2" fmla="*/ 318358 h 3230891"/>
              <a:gd name="connsiteX3" fmla="*/ 11227941 w 11280355"/>
              <a:gd name="connsiteY3" fmla="*/ 3230891 h 3230891"/>
              <a:gd name="connsiteX4" fmla="*/ 8891141 w 11280355"/>
              <a:gd name="connsiteY4" fmla="*/ 2903513 h 3230891"/>
              <a:gd name="connsiteX5" fmla="*/ 6249540 w 11280355"/>
              <a:gd name="connsiteY5" fmla="*/ 2847069 h 3230891"/>
              <a:gd name="connsiteX6" fmla="*/ 955052 w 11280355"/>
              <a:gd name="connsiteY6" fmla="*/ 1311780 h 3230891"/>
              <a:gd name="connsiteX7" fmla="*/ 6785 w 11280355"/>
              <a:gd name="connsiteY7" fmla="*/ 1018269 h 3230891"/>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950311"/>
              <a:gd name="connsiteY0" fmla="*/ 1001852 h 3214474"/>
              <a:gd name="connsiteX1" fmla="*/ 119674 w 11950311"/>
              <a:gd name="connsiteY1" fmla="*/ 448696 h 3214474"/>
              <a:gd name="connsiteX2" fmla="*/ 11103763 w 11950311"/>
              <a:gd name="connsiteY2" fmla="*/ 301941 h 3214474"/>
              <a:gd name="connsiteX3" fmla="*/ 11227941 w 11950311"/>
              <a:gd name="connsiteY3" fmla="*/ 3214474 h 3214474"/>
              <a:gd name="connsiteX4" fmla="*/ 8891141 w 11950311"/>
              <a:gd name="connsiteY4" fmla="*/ 2887096 h 3214474"/>
              <a:gd name="connsiteX5" fmla="*/ 6249540 w 11950311"/>
              <a:gd name="connsiteY5" fmla="*/ 2830652 h 3214474"/>
              <a:gd name="connsiteX6" fmla="*/ 955052 w 11950311"/>
              <a:gd name="connsiteY6" fmla="*/ 1295363 h 3214474"/>
              <a:gd name="connsiteX7" fmla="*/ 6785 w 11950311"/>
              <a:gd name="connsiteY7" fmla="*/ 1001852 h 3214474"/>
              <a:gd name="connsiteX0" fmla="*/ 6785 w 11267577"/>
              <a:gd name="connsiteY0" fmla="*/ 1001852 h 3214474"/>
              <a:gd name="connsiteX1" fmla="*/ 119674 w 11267577"/>
              <a:gd name="connsiteY1" fmla="*/ 448696 h 3214474"/>
              <a:gd name="connsiteX2" fmla="*/ 11103763 w 11267577"/>
              <a:gd name="connsiteY2" fmla="*/ 301941 h 3214474"/>
              <a:gd name="connsiteX3" fmla="*/ 11227941 w 11267577"/>
              <a:gd name="connsiteY3" fmla="*/ 3214474 h 3214474"/>
              <a:gd name="connsiteX4" fmla="*/ 8891141 w 11267577"/>
              <a:gd name="connsiteY4" fmla="*/ 2887096 h 3214474"/>
              <a:gd name="connsiteX5" fmla="*/ 6249540 w 11267577"/>
              <a:gd name="connsiteY5" fmla="*/ 2830652 h 3214474"/>
              <a:gd name="connsiteX6" fmla="*/ 955052 w 11267577"/>
              <a:gd name="connsiteY6" fmla="*/ 1295363 h 3214474"/>
              <a:gd name="connsiteX7" fmla="*/ 6785 w 11267577"/>
              <a:gd name="connsiteY7" fmla="*/ 1001852 h 3214474"/>
              <a:gd name="connsiteX0" fmla="*/ 6785 w 11298511"/>
              <a:gd name="connsiteY0" fmla="*/ 1001852 h 3214474"/>
              <a:gd name="connsiteX1" fmla="*/ 119674 w 11298511"/>
              <a:gd name="connsiteY1" fmla="*/ 448696 h 3214474"/>
              <a:gd name="connsiteX2" fmla="*/ 11103763 w 11298511"/>
              <a:gd name="connsiteY2" fmla="*/ 301941 h 3214474"/>
              <a:gd name="connsiteX3" fmla="*/ 11227941 w 11298511"/>
              <a:gd name="connsiteY3" fmla="*/ 3214474 h 3214474"/>
              <a:gd name="connsiteX4" fmla="*/ 8891141 w 11298511"/>
              <a:gd name="connsiteY4" fmla="*/ 2887096 h 3214474"/>
              <a:gd name="connsiteX5" fmla="*/ 6249540 w 11298511"/>
              <a:gd name="connsiteY5" fmla="*/ 2830652 h 3214474"/>
              <a:gd name="connsiteX6" fmla="*/ 955052 w 11298511"/>
              <a:gd name="connsiteY6" fmla="*/ 1295363 h 3214474"/>
              <a:gd name="connsiteX7" fmla="*/ 6785 w 11298511"/>
              <a:gd name="connsiteY7" fmla="*/ 1001852 h 3214474"/>
              <a:gd name="connsiteX0" fmla="*/ 339747 w 11631473"/>
              <a:gd name="connsiteY0" fmla="*/ 981940 h 3194562"/>
              <a:gd name="connsiteX1" fmla="*/ 20557 w 11631473"/>
              <a:gd name="connsiteY1" fmla="*/ 479026 h 3194562"/>
              <a:gd name="connsiteX2" fmla="*/ 11436725 w 11631473"/>
              <a:gd name="connsiteY2" fmla="*/ 282029 h 3194562"/>
              <a:gd name="connsiteX3" fmla="*/ 11560903 w 11631473"/>
              <a:gd name="connsiteY3" fmla="*/ 3194562 h 3194562"/>
              <a:gd name="connsiteX4" fmla="*/ 9224103 w 11631473"/>
              <a:gd name="connsiteY4" fmla="*/ 2867184 h 3194562"/>
              <a:gd name="connsiteX5" fmla="*/ 6582502 w 11631473"/>
              <a:gd name="connsiteY5" fmla="*/ 2810740 h 3194562"/>
              <a:gd name="connsiteX6" fmla="*/ 1288014 w 11631473"/>
              <a:gd name="connsiteY6" fmla="*/ 1275451 h 3194562"/>
              <a:gd name="connsiteX7" fmla="*/ 339747 w 11631473"/>
              <a:gd name="connsiteY7" fmla="*/ 981940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1356288 w 11699747"/>
              <a:gd name="connsiteY6" fmla="*/ 1275451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6135 w 11699747"/>
              <a:gd name="connsiteY0" fmla="*/ 1072375 h 3194562"/>
              <a:gd name="connsiteX1" fmla="*/ 88831 w 11699747"/>
              <a:gd name="connsiteY1" fmla="*/ 479026 h 3194562"/>
              <a:gd name="connsiteX2" fmla="*/ 11504999 w 11699747"/>
              <a:gd name="connsiteY2" fmla="*/ 282029 h 3194562"/>
              <a:gd name="connsiteX3" fmla="*/ 11629177 w 11699747"/>
              <a:gd name="connsiteY3" fmla="*/ 3194562 h 3194562"/>
              <a:gd name="connsiteX4" fmla="*/ 9292377 w 11699747"/>
              <a:gd name="connsiteY4" fmla="*/ 2867184 h 3194562"/>
              <a:gd name="connsiteX5" fmla="*/ 6650776 w 11699747"/>
              <a:gd name="connsiteY5" fmla="*/ 2810740 h 3194562"/>
              <a:gd name="connsiteX6" fmla="*/ 853870 w 11699747"/>
              <a:gd name="connsiteY6" fmla="*/ 1446273 h 3194562"/>
              <a:gd name="connsiteX7" fmla="*/ 16135 w 11699747"/>
              <a:gd name="connsiteY7" fmla="*/ 1072375 h 3194562"/>
              <a:gd name="connsiteX0" fmla="*/ 12904 w 11696516"/>
              <a:gd name="connsiteY0" fmla="*/ 1092286 h 3214473"/>
              <a:gd name="connsiteX1" fmla="*/ 95648 w 11696516"/>
              <a:gd name="connsiteY1" fmla="*/ 448695 h 3214473"/>
              <a:gd name="connsiteX2" fmla="*/ 11501768 w 11696516"/>
              <a:gd name="connsiteY2" fmla="*/ 301940 h 3214473"/>
              <a:gd name="connsiteX3" fmla="*/ 11625946 w 11696516"/>
              <a:gd name="connsiteY3" fmla="*/ 3214473 h 3214473"/>
              <a:gd name="connsiteX4" fmla="*/ 9289146 w 11696516"/>
              <a:gd name="connsiteY4" fmla="*/ 2887095 h 3214473"/>
              <a:gd name="connsiteX5" fmla="*/ 6647545 w 11696516"/>
              <a:gd name="connsiteY5" fmla="*/ 2830651 h 3214473"/>
              <a:gd name="connsiteX6" fmla="*/ 850639 w 11696516"/>
              <a:gd name="connsiteY6" fmla="*/ 1466184 h 3214473"/>
              <a:gd name="connsiteX7" fmla="*/ 12904 w 11696516"/>
              <a:gd name="connsiteY7" fmla="*/ 1092286 h 3214473"/>
              <a:gd name="connsiteX0" fmla="*/ 12904 w 11696516"/>
              <a:gd name="connsiteY0" fmla="*/ 1230165 h 3352352"/>
              <a:gd name="connsiteX1" fmla="*/ 95648 w 11696516"/>
              <a:gd name="connsiteY1" fmla="*/ 586574 h 3352352"/>
              <a:gd name="connsiteX2" fmla="*/ 11501768 w 11696516"/>
              <a:gd name="connsiteY2" fmla="*/ 439819 h 3352352"/>
              <a:gd name="connsiteX3" fmla="*/ 11625946 w 11696516"/>
              <a:gd name="connsiteY3" fmla="*/ 3352352 h 3352352"/>
              <a:gd name="connsiteX4" fmla="*/ 9289146 w 11696516"/>
              <a:gd name="connsiteY4" fmla="*/ 3024974 h 3352352"/>
              <a:gd name="connsiteX5" fmla="*/ 6637496 w 11696516"/>
              <a:gd name="connsiteY5" fmla="*/ 1752679 h 3352352"/>
              <a:gd name="connsiteX6" fmla="*/ 850639 w 11696516"/>
              <a:gd name="connsiteY6" fmla="*/ 1604063 h 3352352"/>
              <a:gd name="connsiteX7" fmla="*/ 12904 w 11696516"/>
              <a:gd name="connsiteY7" fmla="*/ 1230165 h 3352352"/>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289146 w 11696516"/>
              <a:gd name="connsiteY4" fmla="*/ 2887096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37496 w 11696516"/>
              <a:gd name="connsiteY5" fmla="*/ 1614801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96516"/>
              <a:gd name="connsiteY0" fmla="*/ 1092287 h 3214474"/>
              <a:gd name="connsiteX1" fmla="*/ 95648 w 11696516"/>
              <a:gd name="connsiteY1" fmla="*/ 448696 h 3214474"/>
              <a:gd name="connsiteX2" fmla="*/ 11501768 w 11696516"/>
              <a:gd name="connsiteY2" fmla="*/ 301941 h 3214474"/>
              <a:gd name="connsiteX3" fmla="*/ 11625946 w 11696516"/>
              <a:gd name="connsiteY3" fmla="*/ 3214474 h 3214474"/>
              <a:gd name="connsiteX4" fmla="*/ 9389629 w 11696516"/>
              <a:gd name="connsiteY4" fmla="*/ 1932503 h 3214474"/>
              <a:gd name="connsiteX5" fmla="*/ 6677690 w 11696516"/>
              <a:gd name="connsiteY5" fmla="*/ 1665042 h 3214474"/>
              <a:gd name="connsiteX6" fmla="*/ 850639 w 11696516"/>
              <a:gd name="connsiteY6" fmla="*/ 1466185 h 3214474"/>
              <a:gd name="connsiteX7" fmla="*/ 12904 w 11696516"/>
              <a:gd name="connsiteY7" fmla="*/ 1092287 h 3214474"/>
              <a:gd name="connsiteX0" fmla="*/ 12904 w 11666557"/>
              <a:gd name="connsiteY0" fmla="*/ 1092287 h 2882878"/>
              <a:gd name="connsiteX1" fmla="*/ 95648 w 11666557"/>
              <a:gd name="connsiteY1" fmla="*/ 448696 h 2882878"/>
              <a:gd name="connsiteX2" fmla="*/ 11501768 w 11666557"/>
              <a:gd name="connsiteY2" fmla="*/ 301941 h 2882878"/>
              <a:gd name="connsiteX3" fmla="*/ 11555608 w 11666557"/>
              <a:gd name="connsiteY3" fmla="*/ 2882878 h 2882878"/>
              <a:gd name="connsiteX4" fmla="*/ 9389629 w 11666557"/>
              <a:gd name="connsiteY4" fmla="*/ 1932503 h 2882878"/>
              <a:gd name="connsiteX5" fmla="*/ 6677690 w 11666557"/>
              <a:gd name="connsiteY5" fmla="*/ 1665042 h 2882878"/>
              <a:gd name="connsiteX6" fmla="*/ 850639 w 11666557"/>
              <a:gd name="connsiteY6" fmla="*/ 1466185 h 2882878"/>
              <a:gd name="connsiteX7" fmla="*/ 12904 w 11666557"/>
              <a:gd name="connsiteY7" fmla="*/ 1092287 h 2882878"/>
              <a:gd name="connsiteX0" fmla="*/ 12904 w 12443778"/>
              <a:gd name="connsiteY0" fmla="*/ 1092287 h 3124011"/>
              <a:gd name="connsiteX1" fmla="*/ 95648 w 12443778"/>
              <a:gd name="connsiteY1" fmla="*/ 448696 h 3124011"/>
              <a:gd name="connsiteX2" fmla="*/ 11501768 w 12443778"/>
              <a:gd name="connsiteY2" fmla="*/ 301941 h 3124011"/>
              <a:gd name="connsiteX3" fmla="*/ 11815377 w 12443778"/>
              <a:gd name="connsiteY3" fmla="*/ 2947635 h 3124011"/>
              <a:gd name="connsiteX4" fmla="*/ 11555608 w 12443778"/>
              <a:gd name="connsiteY4" fmla="*/ 2882878 h 3124011"/>
              <a:gd name="connsiteX5" fmla="*/ 9389629 w 12443778"/>
              <a:gd name="connsiteY5" fmla="*/ 1932503 h 3124011"/>
              <a:gd name="connsiteX6" fmla="*/ 6677690 w 12443778"/>
              <a:gd name="connsiteY6" fmla="*/ 1665042 h 3124011"/>
              <a:gd name="connsiteX7" fmla="*/ 850639 w 12443778"/>
              <a:gd name="connsiteY7" fmla="*/ 1466185 h 3124011"/>
              <a:gd name="connsiteX8" fmla="*/ 12904 w 12443778"/>
              <a:gd name="connsiteY8" fmla="*/ 1092287 h 3124011"/>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2443778"/>
              <a:gd name="connsiteY0" fmla="*/ 1092287 h 2947635"/>
              <a:gd name="connsiteX1" fmla="*/ 95648 w 12443778"/>
              <a:gd name="connsiteY1" fmla="*/ 448696 h 2947635"/>
              <a:gd name="connsiteX2" fmla="*/ 11501768 w 12443778"/>
              <a:gd name="connsiteY2" fmla="*/ 301941 h 2947635"/>
              <a:gd name="connsiteX3" fmla="*/ 11815377 w 12443778"/>
              <a:gd name="connsiteY3" fmla="*/ 2947635 h 2947635"/>
              <a:gd name="connsiteX4" fmla="*/ 11555608 w 12443778"/>
              <a:gd name="connsiteY4" fmla="*/ 2882878 h 2947635"/>
              <a:gd name="connsiteX5" fmla="*/ 9389629 w 12443778"/>
              <a:gd name="connsiteY5" fmla="*/ 1932503 h 2947635"/>
              <a:gd name="connsiteX6" fmla="*/ 6677690 w 12443778"/>
              <a:gd name="connsiteY6" fmla="*/ 1665042 h 2947635"/>
              <a:gd name="connsiteX7" fmla="*/ 850639 w 12443778"/>
              <a:gd name="connsiteY7" fmla="*/ 1466185 h 2947635"/>
              <a:gd name="connsiteX8" fmla="*/ 12904 w 12443778"/>
              <a:gd name="connsiteY8" fmla="*/ 1092287 h 2947635"/>
              <a:gd name="connsiteX0" fmla="*/ 12904 w 11879067"/>
              <a:gd name="connsiteY0" fmla="*/ 1092287 h 2947635"/>
              <a:gd name="connsiteX1" fmla="*/ 95648 w 11879067"/>
              <a:gd name="connsiteY1" fmla="*/ 448696 h 2947635"/>
              <a:gd name="connsiteX2" fmla="*/ 11501768 w 11879067"/>
              <a:gd name="connsiteY2" fmla="*/ 301941 h 2947635"/>
              <a:gd name="connsiteX3" fmla="*/ 11815377 w 11879067"/>
              <a:gd name="connsiteY3" fmla="*/ 2947635 h 2947635"/>
              <a:gd name="connsiteX4" fmla="*/ 11555608 w 11879067"/>
              <a:gd name="connsiteY4" fmla="*/ 2882878 h 2947635"/>
              <a:gd name="connsiteX5" fmla="*/ 9389629 w 11879067"/>
              <a:gd name="connsiteY5" fmla="*/ 1932503 h 2947635"/>
              <a:gd name="connsiteX6" fmla="*/ 6677690 w 11879067"/>
              <a:gd name="connsiteY6" fmla="*/ 1665042 h 2947635"/>
              <a:gd name="connsiteX7" fmla="*/ 850639 w 11879067"/>
              <a:gd name="connsiteY7" fmla="*/ 1466185 h 2947635"/>
              <a:gd name="connsiteX8" fmla="*/ 12904 w 11879067"/>
              <a:gd name="connsiteY8" fmla="*/ 1092287 h 2947635"/>
              <a:gd name="connsiteX0" fmla="*/ 12904 w 11927912"/>
              <a:gd name="connsiteY0" fmla="*/ 1007832 h 2863180"/>
              <a:gd name="connsiteX1" fmla="*/ 95648 w 11927912"/>
              <a:gd name="connsiteY1" fmla="*/ 364241 h 2863180"/>
              <a:gd name="connsiteX2" fmla="*/ 11592203 w 11927912"/>
              <a:gd name="connsiteY2" fmla="*/ 378260 h 2863180"/>
              <a:gd name="connsiteX3" fmla="*/ 11815377 w 11927912"/>
              <a:gd name="connsiteY3" fmla="*/ 2863180 h 2863180"/>
              <a:gd name="connsiteX4" fmla="*/ 11555608 w 11927912"/>
              <a:gd name="connsiteY4" fmla="*/ 2798423 h 2863180"/>
              <a:gd name="connsiteX5" fmla="*/ 9389629 w 11927912"/>
              <a:gd name="connsiteY5" fmla="*/ 1848048 h 2863180"/>
              <a:gd name="connsiteX6" fmla="*/ 6677690 w 11927912"/>
              <a:gd name="connsiteY6" fmla="*/ 1580587 h 2863180"/>
              <a:gd name="connsiteX7" fmla="*/ 850639 w 11927912"/>
              <a:gd name="connsiteY7" fmla="*/ 1381730 h 2863180"/>
              <a:gd name="connsiteX8" fmla="*/ 12904 w 11927912"/>
              <a:gd name="connsiteY8" fmla="*/ 1007832 h 2863180"/>
              <a:gd name="connsiteX0" fmla="*/ 12904 w 11863920"/>
              <a:gd name="connsiteY0" fmla="*/ 1007832 h 2863180"/>
              <a:gd name="connsiteX1" fmla="*/ 95648 w 11863920"/>
              <a:gd name="connsiteY1" fmla="*/ 364241 h 2863180"/>
              <a:gd name="connsiteX2" fmla="*/ 11592203 w 11863920"/>
              <a:gd name="connsiteY2" fmla="*/ 378260 h 2863180"/>
              <a:gd name="connsiteX3" fmla="*/ 11815377 w 11863920"/>
              <a:gd name="connsiteY3" fmla="*/ 2863180 h 2863180"/>
              <a:gd name="connsiteX4" fmla="*/ 11555608 w 11863920"/>
              <a:gd name="connsiteY4" fmla="*/ 2798423 h 2863180"/>
              <a:gd name="connsiteX5" fmla="*/ 9389629 w 11863920"/>
              <a:gd name="connsiteY5" fmla="*/ 1848048 h 2863180"/>
              <a:gd name="connsiteX6" fmla="*/ 6677690 w 11863920"/>
              <a:gd name="connsiteY6" fmla="*/ 1580587 h 2863180"/>
              <a:gd name="connsiteX7" fmla="*/ 850639 w 11863920"/>
              <a:gd name="connsiteY7" fmla="*/ 1381730 h 2863180"/>
              <a:gd name="connsiteX8" fmla="*/ 12904 w 11863920"/>
              <a:gd name="connsiteY8" fmla="*/ 1007832 h 2863180"/>
              <a:gd name="connsiteX0" fmla="*/ 0 w 11851016"/>
              <a:gd name="connsiteY0" fmla="*/ 1007832 h 2863180"/>
              <a:gd name="connsiteX1" fmla="*/ 82744 w 11851016"/>
              <a:gd name="connsiteY1" fmla="*/ 364241 h 2863180"/>
              <a:gd name="connsiteX2" fmla="*/ 11579299 w 11851016"/>
              <a:gd name="connsiteY2" fmla="*/ 378260 h 2863180"/>
              <a:gd name="connsiteX3" fmla="*/ 11802473 w 11851016"/>
              <a:gd name="connsiteY3" fmla="*/ 2863180 h 2863180"/>
              <a:gd name="connsiteX4" fmla="*/ 11542704 w 11851016"/>
              <a:gd name="connsiteY4" fmla="*/ 2798423 h 2863180"/>
              <a:gd name="connsiteX5" fmla="*/ 9376725 w 11851016"/>
              <a:gd name="connsiteY5" fmla="*/ 1848048 h 2863180"/>
              <a:gd name="connsiteX6" fmla="*/ 6664786 w 11851016"/>
              <a:gd name="connsiteY6" fmla="*/ 1580587 h 2863180"/>
              <a:gd name="connsiteX7" fmla="*/ 837735 w 11851016"/>
              <a:gd name="connsiteY7" fmla="*/ 1381730 h 2863180"/>
              <a:gd name="connsiteX8" fmla="*/ 0 w 11851016"/>
              <a:gd name="connsiteY8" fmla="*/ 1007832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47884 w 11768272"/>
              <a:gd name="connsiteY0" fmla="*/ 987736 h 2863180"/>
              <a:gd name="connsiteX1" fmla="*/ 0 w 11768272"/>
              <a:gd name="connsiteY1" fmla="*/ 364241 h 2863180"/>
              <a:gd name="connsiteX2" fmla="*/ 11496555 w 11768272"/>
              <a:gd name="connsiteY2" fmla="*/ 378260 h 2863180"/>
              <a:gd name="connsiteX3" fmla="*/ 11719729 w 11768272"/>
              <a:gd name="connsiteY3" fmla="*/ 2863180 h 2863180"/>
              <a:gd name="connsiteX4" fmla="*/ 11459960 w 11768272"/>
              <a:gd name="connsiteY4" fmla="*/ 2798423 h 2863180"/>
              <a:gd name="connsiteX5" fmla="*/ 9293981 w 11768272"/>
              <a:gd name="connsiteY5" fmla="*/ 1848048 h 2863180"/>
              <a:gd name="connsiteX6" fmla="*/ 6582042 w 11768272"/>
              <a:gd name="connsiteY6" fmla="*/ 1580587 h 2863180"/>
              <a:gd name="connsiteX7" fmla="*/ 754991 w 11768272"/>
              <a:gd name="connsiteY7" fmla="*/ 1381730 h 2863180"/>
              <a:gd name="connsiteX8" fmla="*/ 47884 w 11768272"/>
              <a:gd name="connsiteY8" fmla="*/ 987736 h 2863180"/>
              <a:gd name="connsiteX0" fmla="*/ 72884 w 11793272"/>
              <a:gd name="connsiteY0" fmla="*/ 987736 h 2863180"/>
              <a:gd name="connsiteX1" fmla="*/ 25000 w 11793272"/>
              <a:gd name="connsiteY1" fmla="*/ 364241 h 2863180"/>
              <a:gd name="connsiteX2" fmla="*/ 11521555 w 11793272"/>
              <a:gd name="connsiteY2" fmla="*/ 378260 h 2863180"/>
              <a:gd name="connsiteX3" fmla="*/ 11744729 w 11793272"/>
              <a:gd name="connsiteY3" fmla="*/ 2863180 h 2863180"/>
              <a:gd name="connsiteX4" fmla="*/ 11484960 w 11793272"/>
              <a:gd name="connsiteY4" fmla="*/ 2798423 h 2863180"/>
              <a:gd name="connsiteX5" fmla="*/ 9318981 w 11793272"/>
              <a:gd name="connsiteY5" fmla="*/ 1848048 h 2863180"/>
              <a:gd name="connsiteX6" fmla="*/ 6607042 w 11793272"/>
              <a:gd name="connsiteY6" fmla="*/ 1580587 h 2863180"/>
              <a:gd name="connsiteX7" fmla="*/ 779991 w 11793272"/>
              <a:gd name="connsiteY7" fmla="*/ 1381730 h 2863180"/>
              <a:gd name="connsiteX8" fmla="*/ 72884 w 11793272"/>
              <a:gd name="connsiteY8" fmla="*/ 987736 h 2863180"/>
              <a:gd name="connsiteX0" fmla="*/ 72884 w 11793272"/>
              <a:gd name="connsiteY0" fmla="*/ 949226 h 2824670"/>
              <a:gd name="connsiteX1" fmla="*/ 25000 w 11793272"/>
              <a:gd name="connsiteY1" fmla="*/ 325731 h 2824670"/>
              <a:gd name="connsiteX2" fmla="*/ 11521555 w 11793272"/>
              <a:gd name="connsiteY2" fmla="*/ 339750 h 2824670"/>
              <a:gd name="connsiteX3" fmla="*/ 11744729 w 11793272"/>
              <a:gd name="connsiteY3" fmla="*/ 2824670 h 2824670"/>
              <a:gd name="connsiteX4" fmla="*/ 11484960 w 11793272"/>
              <a:gd name="connsiteY4" fmla="*/ 2759913 h 2824670"/>
              <a:gd name="connsiteX5" fmla="*/ 9318981 w 11793272"/>
              <a:gd name="connsiteY5" fmla="*/ 1809538 h 2824670"/>
              <a:gd name="connsiteX6" fmla="*/ 6607042 w 11793272"/>
              <a:gd name="connsiteY6" fmla="*/ 1542077 h 2824670"/>
              <a:gd name="connsiteX7" fmla="*/ 779991 w 11793272"/>
              <a:gd name="connsiteY7" fmla="*/ 1343220 h 2824670"/>
              <a:gd name="connsiteX8" fmla="*/ 72884 w 11793272"/>
              <a:gd name="connsiteY8" fmla="*/ 949226 h 2824670"/>
              <a:gd name="connsiteX0" fmla="*/ 72884 w 11793272"/>
              <a:gd name="connsiteY0" fmla="*/ 905836 h 2781280"/>
              <a:gd name="connsiteX1" fmla="*/ 25000 w 11793272"/>
              <a:gd name="connsiteY1" fmla="*/ 282341 h 2781280"/>
              <a:gd name="connsiteX2" fmla="*/ 11521555 w 11793272"/>
              <a:gd name="connsiteY2" fmla="*/ 296360 h 2781280"/>
              <a:gd name="connsiteX3" fmla="*/ 11744729 w 11793272"/>
              <a:gd name="connsiteY3" fmla="*/ 2781280 h 2781280"/>
              <a:gd name="connsiteX4" fmla="*/ 11484960 w 11793272"/>
              <a:gd name="connsiteY4" fmla="*/ 2716523 h 2781280"/>
              <a:gd name="connsiteX5" fmla="*/ 9318981 w 11793272"/>
              <a:gd name="connsiteY5" fmla="*/ 1766148 h 2781280"/>
              <a:gd name="connsiteX6" fmla="*/ 6607042 w 11793272"/>
              <a:gd name="connsiteY6" fmla="*/ 1498687 h 2781280"/>
              <a:gd name="connsiteX7" fmla="*/ 779991 w 11793272"/>
              <a:gd name="connsiteY7" fmla="*/ 1299830 h 2781280"/>
              <a:gd name="connsiteX8" fmla="*/ 72884 w 11793272"/>
              <a:gd name="connsiteY8" fmla="*/ 905836 h 2781280"/>
              <a:gd name="connsiteX0" fmla="*/ 72884 w 11841545"/>
              <a:gd name="connsiteY0" fmla="*/ 1025041 h 2900485"/>
              <a:gd name="connsiteX1" fmla="*/ 25000 w 11841545"/>
              <a:gd name="connsiteY1" fmla="*/ 401546 h 2900485"/>
              <a:gd name="connsiteX2" fmla="*/ 11521555 w 11841545"/>
              <a:gd name="connsiteY2" fmla="*/ 415565 h 2900485"/>
              <a:gd name="connsiteX3" fmla="*/ 11744729 w 11841545"/>
              <a:gd name="connsiteY3" fmla="*/ 2900485 h 2900485"/>
              <a:gd name="connsiteX4" fmla="*/ 11484960 w 11841545"/>
              <a:gd name="connsiteY4" fmla="*/ 2835728 h 2900485"/>
              <a:gd name="connsiteX5" fmla="*/ 9318981 w 11841545"/>
              <a:gd name="connsiteY5" fmla="*/ 1885353 h 2900485"/>
              <a:gd name="connsiteX6" fmla="*/ 6607042 w 11841545"/>
              <a:gd name="connsiteY6" fmla="*/ 1617892 h 2900485"/>
              <a:gd name="connsiteX7" fmla="*/ 779991 w 11841545"/>
              <a:gd name="connsiteY7" fmla="*/ 1419035 h 2900485"/>
              <a:gd name="connsiteX8" fmla="*/ 72884 w 11841545"/>
              <a:gd name="connsiteY8" fmla="*/ 1025041 h 2900485"/>
              <a:gd name="connsiteX0" fmla="*/ 72884 w 11763398"/>
              <a:gd name="connsiteY0" fmla="*/ 975242 h 2850686"/>
              <a:gd name="connsiteX1" fmla="*/ 25000 w 11763398"/>
              <a:gd name="connsiteY1" fmla="*/ 351747 h 2850686"/>
              <a:gd name="connsiteX2" fmla="*/ 11521555 w 11763398"/>
              <a:gd name="connsiteY2" fmla="*/ 365766 h 2850686"/>
              <a:gd name="connsiteX3" fmla="*/ 11744729 w 11763398"/>
              <a:gd name="connsiteY3" fmla="*/ 2850686 h 2850686"/>
              <a:gd name="connsiteX4" fmla="*/ 11484960 w 11763398"/>
              <a:gd name="connsiteY4" fmla="*/ 2785929 h 2850686"/>
              <a:gd name="connsiteX5" fmla="*/ 9318981 w 11763398"/>
              <a:gd name="connsiteY5" fmla="*/ 1835554 h 2850686"/>
              <a:gd name="connsiteX6" fmla="*/ 6607042 w 11763398"/>
              <a:gd name="connsiteY6" fmla="*/ 1568093 h 2850686"/>
              <a:gd name="connsiteX7" fmla="*/ 779991 w 11763398"/>
              <a:gd name="connsiteY7" fmla="*/ 1369236 h 2850686"/>
              <a:gd name="connsiteX8" fmla="*/ 72884 w 11763398"/>
              <a:gd name="connsiteY8" fmla="*/ 975242 h 2850686"/>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24379 h 2799823"/>
              <a:gd name="connsiteX1" fmla="*/ 25000 w 11863767"/>
              <a:gd name="connsiteY1" fmla="*/ 300884 h 2799823"/>
              <a:gd name="connsiteX2" fmla="*/ 8070075 w 11863767"/>
              <a:gd name="connsiteY2" fmla="*/ 54435 h 2799823"/>
              <a:gd name="connsiteX3" fmla="*/ 11521555 w 11863767"/>
              <a:gd name="connsiteY3" fmla="*/ 314903 h 2799823"/>
              <a:gd name="connsiteX4" fmla="*/ 11744729 w 11863767"/>
              <a:gd name="connsiteY4" fmla="*/ 2799823 h 2799823"/>
              <a:gd name="connsiteX5" fmla="*/ 11484960 w 11863767"/>
              <a:gd name="connsiteY5" fmla="*/ 2735066 h 2799823"/>
              <a:gd name="connsiteX6" fmla="*/ 9318981 w 11863767"/>
              <a:gd name="connsiteY6" fmla="*/ 1784691 h 2799823"/>
              <a:gd name="connsiteX7" fmla="*/ 6607042 w 11863767"/>
              <a:gd name="connsiteY7" fmla="*/ 1517230 h 2799823"/>
              <a:gd name="connsiteX8" fmla="*/ 779991 w 11863767"/>
              <a:gd name="connsiteY8" fmla="*/ 1318373 h 2799823"/>
              <a:gd name="connsiteX9" fmla="*/ 72884 w 11863767"/>
              <a:gd name="connsiteY9" fmla="*/ 924379 h 2799823"/>
              <a:gd name="connsiteX0" fmla="*/ 72884 w 11863767"/>
              <a:gd name="connsiteY0" fmla="*/ 911224 h 2786668"/>
              <a:gd name="connsiteX1" fmla="*/ 25000 w 11863767"/>
              <a:gd name="connsiteY1" fmla="*/ 287729 h 2786668"/>
              <a:gd name="connsiteX2" fmla="*/ 8070075 w 11863767"/>
              <a:gd name="connsiteY2" fmla="*/ 41280 h 2786668"/>
              <a:gd name="connsiteX3" fmla="*/ 11521555 w 11863767"/>
              <a:gd name="connsiteY3" fmla="*/ 301748 h 2786668"/>
              <a:gd name="connsiteX4" fmla="*/ 11744729 w 11863767"/>
              <a:gd name="connsiteY4" fmla="*/ 2786668 h 2786668"/>
              <a:gd name="connsiteX5" fmla="*/ 11484960 w 11863767"/>
              <a:gd name="connsiteY5" fmla="*/ 2721911 h 2786668"/>
              <a:gd name="connsiteX6" fmla="*/ 9318981 w 11863767"/>
              <a:gd name="connsiteY6" fmla="*/ 1771536 h 2786668"/>
              <a:gd name="connsiteX7" fmla="*/ 6607042 w 11863767"/>
              <a:gd name="connsiteY7" fmla="*/ 1504075 h 2786668"/>
              <a:gd name="connsiteX8" fmla="*/ 779991 w 11863767"/>
              <a:gd name="connsiteY8" fmla="*/ 1305218 h 2786668"/>
              <a:gd name="connsiteX9" fmla="*/ 72884 w 11863767"/>
              <a:gd name="connsiteY9" fmla="*/ 911224 h 2786668"/>
              <a:gd name="connsiteX0" fmla="*/ 72884 w 11863767"/>
              <a:gd name="connsiteY0" fmla="*/ 945233 h 2820677"/>
              <a:gd name="connsiteX1" fmla="*/ 25000 w 11863767"/>
              <a:gd name="connsiteY1" fmla="*/ 321738 h 2820677"/>
              <a:gd name="connsiteX2" fmla="*/ 8070075 w 11863767"/>
              <a:gd name="connsiteY2" fmla="*/ 75289 h 2820677"/>
              <a:gd name="connsiteX3" fmla="*/ 11521555 w 11863767"/>
              <a:gd name="connsiteY3" fmla="*/ 335757 h 2820677"/>
              <a:gd name="connsiteX4" fmla="*/ 11744729 w 11863767"/>
              <a:gd name="connsiteY4" fmla="*/ 2820677 h 2820677"/>
              <a:gd name="connsiteX5" fmla="*/ 11484960 w 11863767"/>
              <a:gd name="connsiteY5" fmla="*/ 2755920 h 2820677"/>
              <a:gd name="connsiteX6" fmla="*/ 9318981 w 11863767"/>
              <a:gd name="connsiteY6" fmla="*/ 1805545 h 2820677"/>
              <a:gd name="connsiteX7" fmla="*/ 6607042 w 11863767"/>
              <a:gd name="connsiteY7" fmla="*/ 1538084 h 2820677"/>
              <a:gd name="connsiteX8" fmla="*/ 779991 w 11863767"/>
              <a:gd name="connsiteY8" fmla="*/ 1339227 h 2820677"/>
              <a:gd name="connsiteX9" fmla="*/ 72884 w 11863767"/>
              <a:gd name="connsiteY9" fmla="*/ 945233 h 2820677"/>
              <a:gd name="connsiteX0" fmla="*/ 72884 w 11911050"/>
              <a:gd name="connsiteY0" fmla="*/ 955859 h 2831303"/>
              <a:gd name="connsiteX1" fmla="*/ 25000 w 11911050"/>
              <a:gd name="connsiteY1" fmla="*/ 332364 h 2831303"/>
              <a:gd name="connsiteX2" fmla="*/ 7396173 w 11911050"/>
              <a:gd name="connsiteY2" fmla="*/ 73397 h 2831303"/>
              <a:gd name="connsiteX3" fmla="*/ 11521555 w 11911050"/>
              <a:gd name="connsiteY3" fmla="*/ 346383 h 2831303"/>
              <a:gd name="connsiteX4" fmla="*/ 11744729 w 11911050"/>
              <a:gd name="connsiteY4" fmla="*/ 2831303 h 2831303"/>
              <a:gd name="connsiteX5" fmla="*/ 11484960 w 11911050"/>
              <a:gd name="connsiteY5" fmla="*/ 2766546 h 2831303"/>
              <a:gd name="connsiteX6" fmla="*/ 9318981 w 11911050"/>
              <a:gd name="connsiteY6" fmla="*/ 1816171 h 2831303"/>
              <a:gd name="connsiteX7" fmla="*/ 6607042 w 11911050"/>
              <a:gd name="connsiteY7" fmla="*/ 1548710 h 2831303"/>
              <a:gd name="connsiteX8" fmla="*/ 779991 w 11911050"/>
              <a:gd name="connsiteY8" fmla="*/ 1349853 h 2831303"/>
              <a:gd name="connsiteX9" fmla="*/ 72884 w 11911050"/>
              <a:gd name="connsiteY9" fmla="*/ 955859 h 2831303"/>
              <a:gd name="connsiteX0" fmla="*/ 72884 w 11911051"/>
              <a:gd name="connsiteY0" fmla="*/ 940332 h 2815776"/>
              <a:gd name="connsiteX1" fmla="*/ 25000 w 11911051"/>
              <a:gd name="connsiteY1" fmla="*/ 316837 h 2815776"/>
              <a:gd name="connsiteX2" fmla="*/ 7396173 w 11911051"/>
              <a:gd name="connsiteY2" fmla="*/ 57870 h 2815776"/>
              <a:gd name="connsiteX3" fmla="*/ 11521555 w 11911051"/>
              <a:gd name="connsiteY3" fmla="*/ 330856 h 2815776"/>
              <a:gd name="connsiteX4" fmla="*/ 11744729 w 11911051"/>
              <a:gd name="connsiteY4" fmla="*/ 2815776 h 2815776"/>
              <a:gd name="connsiteX5" fmla="*/ 11484960 w 11911051"/>
              <a:gd name="connsiteY5" fmla="*/ 2751019 h 2815776"/>
              <a:gd name="connsiteX6" fmla="*/ 9318981 w 11911051"/>
              <a:gd name="connsiteY6" fmla="*/ 1800644 h 2815776"/>
              <a:gd name="connsiteX7" fmla="*/ 6607042 w 11911051"/>
              <a:gd name="connsiteY7" fmla="*/ 1533183 h 2815776"/>
              <a:gd name="connsiteX8" fmla="*/ 779991 w 11911051"/>
              <a:gd name="connsiteY8" fmla="*/ 1334326 h 2815776"/>
              <a:gd name="connsiteX9" fmla="*/ 72884 w 11911051"/>
              <a:gd name="connsiteY9" fmla="*/ 940332 h 2815776"/>
              <a:gd name="connsiteX0" fmla="*/ 12623 w 11850790"/>
              <a:gd name="connsiteY0" fmla="*/ 915602 h 2791046"/>
              <a:gd name="connsiteX1" fmla="*/ 87266 w 11850790"/>
              <a:gd name="connsiteY1" fmla="*/ 242033 h 2791046"/>
              <a:gd name="connsiteX2" fmla="*/ 7335912 w 11850790"/>
              <a:gd name="connsiteY2" fmla="*/ 33140 h 2791046"/>
              <a:gd name="connsiteX3" fmla="*/ 11461294 w 11850790"/>
              <a:gd name="connsiteY3" fmla="*/ 306126 h 2791046"/>
              <a:gd name="connsiteX4" fmla="*/ 11684468 w 11850790"/>
              <a:gd name="connsiteY4" fmla="*/ 2791046 h 2791046"/>
              <a:gd name="connsiteX5" fmla="*/ 11424699 w 11850790"/>
              <a:gd name="connsiteY5" fmla="*/ 2726289 h 2791046"/>
              <a:gd name="connsiteX6" fmla="*/ 9258720 w 11850790"/>
              <a:gd name="connsiteY6" fmla="*/ 1775914 h 2791046"/>
              <a:gd name="connsiteX7" fmla="*/ 6546781 w 11850790"/>
              <a:gd name="connsiteY7" fmla="*/ 1508453 h 2791046"/>
              <a:gd name="connsiteX8" fmla="*/ 719730 w 11850790"/>
              <a:gd name="connsiteY8" fmla="*/ 1309596 h 2791046"/>
              <a:gd name="connsiteX9" fmla="*/ 12623 w 11850790"/>
              <a:gd name="connsiteY9" fmla="*/ 915602 h 2791046"/>
              <a:gd name="connsiteX0" fmla="*/ 12623 w 11850790"/>
              <a:gd name="connsiteY0" fmla="*/ 928308 h 2803752"/>
              <a:gd name="connsiteX1" fmla="*/ 87266 w 11850790"/>
              <a:gd name="connsiteY1" fmla="*/ 254739 h 2803752"/>
              <a:gd name="connsiteX2" fmla="*/ 7335912 w 11850790"/>
              <a:gd name="connsiteY2" fmla="*/ 45846 h 2803752"/>
              <a:gd name="connsiteX3" fmla="*/ 11461294 w 11850790"/>
              <a:gd name="connsiteY3" fmla="*/ 318832 h 2803752"/>
              <a:gd name="connsiteX4" fmla="*/ 11684468 w 11850790"/>
              <a:gd name="connsiteY4" fmla="*/ 2803752 h 2803752"/>
              <a:gd name="connsiteX5" fmla="*/ 11424699 w 11850790"/>
              <a:gd name="connsiteY5" fmla="*/ 2738995 h 2803752"/>
              <a:gd name="connsiteX6" fmla="*/ 9258720 w 11850790"/>
              <a:gd name="connsiteY6" fmla="*/ 1788620 h 2803752"/>
              <a:gd name="connsiteX7" fmla="*/ 6546781 w 11850790"/>
              <a:gd name="connsiteY7" fmla="*/ 1521159 h 2803752"/>
              <a:gd name="connsiteX8" fmla="*/ 719730 w 11850790"/>
              <a:gd name="connsiteY8" fmla="*/ 1322302 h 2803752"/>
              <a:gd name="connsiteX9" fmla="*/ 12623 w 11850790"/>
              <a:gd name="connsiteY9" fmla="*/ 928308 h 2803752"/>
              <a:gd name="connsiteX0" fmla="*/ 12623 w 11851659"/>
              <a:gd name="connsiteY0" fmla="*/ 874226 h 2749670"/>
              <a:gd name="connsiteX1" fmla="*/ 87266 w 11851659"/>
              <a:gd name="connsiteY1" fmla="*/ 200657 h 2749670"/>
              <a:gd name="connsiteX2" fmla="*/ 7323660 w 11851659"/>
              <a:gd name="connsiteY2" fmla="*/ 116948 h 2749670"/>
              <a:gd name="connsiteX3" fmla="*/ 11461294 w 11851659"/>
              <a:gd name="connsiteY3" fmla="*/ 264750 h 2749670"/>
              <a:gd name="connsiteX4" fmla="*/ 11684468 w 11851659"/>
              <a:gd name="connsiteY4" fmla="*/ 2749670 h 2749670"/>
              <a:gd name="connsiteX5" fmla="*/ 11424699 w 11851659"/>
              <a:gd name="connsiteY5" fmla="*/ 2684913 h 2749670"/>
              <a:gd name="connsiteX6" fmla="*/ 9258720 w 11851659"/>
              <a:gd name="connsiteY6" fmla="*/ 1734538 h 2749670"/>
              <a:gd name="connsiteX7" fmla="*/ 6546781 w 11851659"/>
              <a:gd name="connsiteY7" fmla="*/ 1467077 h 2749670"/>
              <a:gd name="connsiteX8" fmla="*/ 719730 w 11851659"/>
              <a:gd name="connsiteY8" fmla="*/ 1268220 h 2749670"/>
              <a:gd name="connsiteX9" fmla="*/ 12623 w 11851659"/>
              <a:gd name="connsiteY9" fmla="*/ 874226 h 2749670"/>
              <a:gd name="connsiteX0" fmla="*/ 12623 w 11851659"/>
              <a:gd name="connsiteY0" fmla="*/ 892940 h 2768384"/>
              <a:gd name="connsiteX1" fmla="*/ 87266 w 11851659"/>
              <a:gd name="connsiteY1" fmla="*/ 219371 h 2768384"/>
              <a:gd name="connsiteX2" fmla="*/ 7323660 w 11851659"/>
              <a:gd name="connsiteY2" fmla="*/ 135662 h 2768384"/>
              <a:gd name="connsiteX3" fmla="*/ 11461294 w 11851659"/>
              <a:gd name="connsiteY3" fmla="*/ 283464 h 2768384"/>
              <a:gd name="connsiteX4" fmla="*/ 11684468 w 11851659"/>
              <a:gd name="connsiteY4" fmla="*/ 2768384 h 2768384"/>
              <a:gd name="connsiteX5" fmla="*/ 11424699 w 11851659"/>
              <a:gd name="connsiteY5" fmla="*/ 2703627 h 2768384"/>
              <a:gd name="connsiteX6" fmla="*/ 9258720 w 11851659"/>
              <a:gd name="connsiteY6" fmla="*/ 1753252 h 2768384"/>
              <a:gd name="connsiteX7" fmla="*/ 6546781 w 11851659"/>
              <a:gd name="connsiteY7" fmla="*/ 1485791 h 2768384"/>
              <a:gd name="connsiteX8" fmla="*/ 719730 w 11851659"/>
              <a:gd name="connsiteY8" fmla="*/ 1286934 h 2768384"/>
              <a:gd name="connsiteX9" fmla="*/ 12623 w 11851659"/>
              <a:gd name="connsiteY9" fmla="*/ 892940 h 2768384"/>
              <a:gd name="connsiteX0" fmla="*/ 12623 w 11710017"/>
              <a:gd name="connsiteY0" fmla="*/ 892940 h 2768384"/>
              <a:gd name="connsiteX1" fmla="*/ 87266 w 11710017"/>
              <a:gd name="connsiteY1" fmla="*/ 219371 h 2768384"/>
              <a:gd name="connsiteX2" fmla="*/ 7323660 w 11710017"/>
              <a:gd name="connsiteY2" fmla="*/ 135662 h 2768384"/>
              <a:gd name="connsiteX3" fmla="*/ 11461294 w 11710017"/>
              <a:gd name="connsiteY3" fmla="*/ 283464 h 2768384"/>
              <a:gd name="connsiteX4" fmla="*/ 11684468 w 11710017"/>
              <a:gd name="connsiteY4" fmla="*/ 2768384 h 2768384"/>
              <a:gd name="connsiteX5" fmla="*/ 11424699 w 11710017"/>
              <a:gd name="connsiteY5" fmla="*/ 2703627 h 2768384"/>
              <a:gd name="connsiteX6" fmla="*/ 9258720 w 11710017"/>
              <a:gd name="connsiteY6" fmla="*/ 1753252 h 2768384"/>
              <a:gd name="connsiteX7" fmla="*/ 6546781 w 11710017"/>
              <a:gd name="connsiteY7" fmla="*/ 1485791 h 2768384"/>
              <a:gd name="connsiteX8" fmla="*/ 719730 w 11710017"/>
              <a:gd name="connsiteY8" fmla="*/ 1286934 h 2768384"/>
              <a:gd name="connsiteX9" fmla="*/ 12623 w 11710017"/>
              <a:gd name="connsiteY9" fmla="*/ 892940 h 2768384"/>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424699 w 11700399"/>
              <a:gd name="connsiteY5" fmla="*/ 2686695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700399"/>
              <a:gd name="connsiteY0" fmla="*/ 876008 h 2751452"/>
              <a:gd name="connsiteX1" fmla="*/ 87266 w 11700399"/>
              <a:gd name="connsiteY1" fmla="*/ 202439 h 2751452"/>
              <a:gd name="connsiteX2" fmla="*/ 7323660 w 11700399"/>
              <a:gd name="connsiteY2" fmla="*/ 118730 h 2751452"/>
              <a:gd name="connsiteX3" fmla="*/ 11436788 w 11700399"/>
              <a:gd name="connsiteY3" fmla="*/ 304087 h 2751452"/>
              <a:gd name="connsiteX4" fmla="*/ 11684468 w 11700399"/>
              <a:gd name="connsiteY4" fmla="*/ 2751452 h 2751452"/>
              <a:gd name="connsiteX5" fmla="*/ 11265413 w 11700399"/>
              <a:gd name="connsiteY5" fmla="*/ 2511437 h 2751452"/>
              <a:gd name="connsiteX6" fmla="*/ 9258720 w 11700399"/>
              <a:gd name="connsiteY6" fmla="*/ 1736320 h 2751452"/>
              <a:gd name="connsiteX7" fmla="*/ 6546781 w 11700399"/>
              <a:gd name="connsiteY7" fmla="*/ 1468859 h 2751452"/>
              <a:gd name="connsiteX8" fmla="*/ 719730 w 11700399"/>
              <a:gd name="connsiteY8" fmla="*/ 1270002 h 2751452"/>
              <a:gd name="connsiteX9" fmla="*/ 12623 w 11700399"/>
              <a:gd name="connsiteY9" fmla="*/ 876008 h 2751452"/>
              <a:gd name="connsiteX0" fmla="*/ 12623 w 11809390"/>
              <a:gd name="connsiteY0" fmla="*/ 876008 h 2763970"/>
              <a:gd name="connsiteX1" fmla="*/ 87266 w 11809390"/>
              <a:gd name="connsiteY1" fmla="*/ 202439 h 2763970"/>
              <a:gd name="connsiteX2" fmla="*/ 7323660 w 11809390"/>
              <a:gd name="connsiteY2" fmla="*/ 118730 h 2763970"/>
              <a:gd name="connsiteX3" fmla="*/ 11436788 w 11809390"/>
              <a:gd name="connsiteY3" fmla="*/ 304087 h 2763970"/>
              <a:gd name="connsiteX4" fmla="*/ 11623204 w 11809390"/>
              <a:gd name="connsiteY4" fmla="*/ 2763970 h 2763970"/>
              <a:gd name="connsiteX5" fmla="*/ 11265413 w 11809390"/>
              <a:gd name="connsiteY5" fmla="*/ 2511437 h 2763970"/>
              <a:gd name="connsiteX6" fmla="*/ 9258720 w 11809390"/>
              <a:gd name="connsiteY6" fmla="*/ 1736320 h 2763970"/>
              <a:gd name="connsiteX7" fmla="*/ 6546781 w 11809390"/>
              <a:gd name="connsiteY7" fmla="*/ 1468859 h 2763970"/>
              <a:gd name="connsiteX8" fmla="*/ 719730 w 11809390"/>
              <a:gd name="connsiteY8" fmla="*/ 1270002 h 2763970"/>
              <a:gd name="connsiteX9" fmla="*/ 12623 w 11809390"/>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736320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546781 w 11626669"/>
              <a:gd name="connsiteY7" fmla="*/ 1468859 h 2763970"/>
              <a:gd name="connsiteX8" fmla="*/ 719730 w 11626669"/>
              <a:gd name="connsiteY8" fmla="*/ 1270002 h 2763970"/>
              <a:gd name="connsiteX9" fmla="*/ 12623 w 11626669"/>
              <a:gd name="connsiteY9" fmla="*/ 876008 h 2763970"/>
              <a:gd name="connsiteX0" fmla="*/ 12623 w 11626669"/>
              <a:gd name="connsiteY0" fmla="*/ 1118057 h 3006019"/>
              <a:gd name="connsiteX1" fmla="*/ 87266 w 11626669"/>
              <a:gd name="connsiteY1" fmla="*/ 444488 h 3006019"/>
              <a:gd name="connsiteX2" fmla="*/ 7323660 w 11626669"/>
              <a:gd name="connsiteY2" fmla="*/ 360779 h 3006019"/>
              <a:gd name="connsiteX3" fmla="*/ 11436788 w 11626669"/>
              <a:gd name="connsiteY3" fmla="*/ 546136 h 3006019"/>
              <a:gd name="connsiteX4" fmla="*/ 11623204 w 11626669"/>
              <a:gd name="connsiteY4" fmla="*/ 3006019 h 3006019"/>
              <a:gd name="connsiteX5" fmla="*/ 11265413 w 11626669"/>
              <a:gd name="connsiteY5" fmla="*/ 2753486 h 3006019"/>
              <a:gd name="connsiteX6" fmla="*/ 9258720 w 11626669"/>
              <a:gd name="connsiteY6" fmla="*/ 1753038 h 3006019"/>
              <a:gd name="connsiteX7" fmla="*/ 6620298 w 11626669"/>
              <a:gd name="connsiteY7" fmla="*/ 984841 h 3006019"/>
              <a:gd name="connsiteX8" fmla="*/ 719730 w 11626669"/>
              <a:gd name="connsiteY8" fmla="*/ 1512051 h 3006019"/>
              <a:gd name="connsiteX9" fmla="*/ 12623 w 11626669"/>
              <a:gd name="connsiteY9" fmla="*/ 1118057 h 3006019"/>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258720 w 11626669"/>
              <a:gd name="connsiteY6" fmla="*/ 151098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911973 h 2799935"/>
              <a:gd name="connsiteX1" fmla="*/ 87266 w 11626669"/>
              <a:gd name="connsiteY1" fmla="*/ 238404 h 2799935"/>
              <a:gd name="connsiteX2" fmla="*/ 7323660 w 11626669"/>
              <a:gd name="connsiteY2" fmla="*/ 154695 h 2799935"/>
              <a:gd name="connsiteX3" fmla="*/ 11436788 w 11626669"/>
              <a:gd name="connsiteY3" fmla="*/ 340052 h 2799935"/>
              <a:gd name="connsiteX4" fmla="*/ 11623204 w 11626669"/>
              <a:gd name="connsiteY4" fmla="*/ 2799935 h 2799935"/>
              <a:gd name="connsiteX5" fmla="*/ 11265413 w 11626669"/>
              <a:gd name="connsiteY5" fmla="*/ 2547402 h 2799935"/>
              <a:gd name="connsiteX6" fmla="*/ 9761084 w 11626669"/>
              <a:gd name="connsiteY6" fmla="*/ 758294 h 2799935"/>
              <a:gd name="connsiteX7" fmla="*/ 6620298 w 11626669"/>
              <a:gd name="connsiteY7" fmla="*/ 778757 h 2799935"/>
              <a:gd name="connsiteX8" fmla="*/ 719730 w 11626669"/>
              <a:gd name="connsiteY8" fmla="*/ 1305967 h 2799935"/>
              <a:gd name="connsiteX9" fmla="*/ 12623 w 11626669"/>
              <a:gd name="connsiteY9" fmla="*/ 911973 h 2799935"/>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265413 w 11626669"/>
              <a:gd name="connsiteY5" fmla="*/ 2511437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626669"/>
              <a:gd name="connsiteY0" fmla="*/ 876008 h 2763970"/>
              <a:gd name="connsiteX1" fmla="*/ 87266 w 11626669"/>
              <a:gd name="connsiteY1" fmla="*/ 202439 h 2763970"/>
              <a:gd name="connsiteX2" fmla="*/ 7323660 w 11626669"/>
              <a:gd name="connsiteY2" fmla="*/ 118730 h 2763970"/>
              <a:gd name="connsiteX3" fmla="*/ 11436788 w 11626669"/>
              <a:gd name="connsiteY3" fmla="*/ 304087 h 2763970"/>
              <a:gd name="connsiteX4" fmla="*/ 11623204 w 11626669"/>
              <a:gd name="connsiteY4" fmla="*/ 2763970 h 2763970"/>
              <a:gd name="connsiteX5" fmla="*/ 11081622 w 11626669"/>
              <a:gd name="connsiteY5" fmla="*/ 2223514 h 2763970"/>
              <a:gd name="connsiteX6" fmla="*/ 9761084 w 11626669"/>
              <a:gd name="connsiteY6" fmla="*/ 722329 h 2763970"/>
              <a:gd name="connsiteX7" fmla="*/ 6620298 w 11626669"/>
              <a:gd name="connsiteY7" fmla="*/ 742792 h 2763970"/>
              <a:gd name="connsiteX8" fmla="*/ 719730 w 11626669"/>
              <a:gd name="connsiteY8" fmla="*/ 1270002 h 2763970"/>
              <a:gd name="connsiteX9" fmla="*/ 12623 w 11626669"/>
              <a:gd name="connsiteY9" fmla="*/ 876008 h 2763970"/>
              <a:gd name="connsiteX0" fmla="*/ 12623 w 11538404"/>
              <a:gd name="connsiteY0" fmla="*/ 876008 h 2889155"/>
              <a:gd name="connsiteX1" fmla="*/ 87266 w 11538404"/>
              <a:gd name="connsiteY1" fmla="*/ 202439 h 2889155"/>
              <a:gd name="connsiteX2" fmla="*/ 7323660 w 11538404"/>
              <a:gd name="connsiteY2" fmla="*/ 118730 h 2889155"/>
              <a:gd name="connsiteX3" fmla="*/ 11436788 w 11538404"/>
              <a:gd name="connsiteY3" fmla="*/ 304087 h 2889155"/>
              <a:gd name="connsiteX4" fmla="*/ 11402655 w 11538404"/>
              <a:gd name="connsiteY4" fmla="*/ 2889155 h 2889155"/>
              <a:gd name="connsiteX5" fmla="*/ 11081622 w 11538404"/>
              <a:gd name="connsiteY5" fmla="*/ 2223514 h 2889155"/>
              <a:gd name="connsiteX6" fmla="*/ 9761084 w 11538404"/>
              <a:gd name="connsiteY6" fmla="*/ 722329 h 2889155"/>
              <a:gd name="connsiteX7" fmla="*/ 6620298 w 11538404"/>
              <a:gd name="connsiteY7" fmla="*/ 742792 h 2889155"/>
              <a:gd name="connsiteX8" fmla="*/ 719730 w 11538404"/>
              <a:gd name="connsiteY8" fmla="*/ 1270002 h 2889155"/>
              <a:gd name="connsiteX9" fmla="*/ 12623 w 11538404"/>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580113"/>
              <a:gd name="connsiteY0" fmla="*/ 876008 h 2889155"/>
              <a:gd name="connsiteX1" fmla="*/ 87266 w 11580113"/>
              <a:gd name="connsiteY1" fmla="*/ 202439 h 2889155"/>
              <a:gd name="connsiteX2" fmla="*/ 7323660 w 11580113"/>
              <a:gd name="connsiteY2" fmla="*/ 118730 h 2889155"/>
              <a:gd name="connsiteX3" fmla="*/ 11436788 w 11580113"/>
              <a:gd name="connsiteY3" fmla="*/ 304087 h 2889155"/>
              <a:gd name="connsiteX4" fmla="*/ 11402655 w 11580113"/>
              <a:gd name="connsiteY4" fmla="*/ 2889155 h 2889155"/>
              <a:gd name="connsiteX5" fmla="*/ 11081622 w 11580113"/>
              <a:gd name="connsiteY5" fmla="*/ 2223514 h 2889155"/>
              <a:gd name="connsiteX6" fmla="*/ 9761084 w 11580113"/>
              <a:gd name="connsiteY6" fmla="*/ 722329 h 2889155"/>
              <a:gd name="connsiteX7" fmla="*/ 6620298 w 11580113"/>
              <a:gd name="connsiteY7" fmla="*/ 742792 h 2889155"/>
              <a:gd name="connsiteX8" fmla="*/ 719730 w 11580113"/>
              <a:gd name="connsiteY8" fmla="*/ 1270002 h 2889155"/>
              <a:gd name="connsiteX9" fmla="*/ 12623 w 11580113"/>
              <a:gd name="connsiteY9" fmla="*/ 876008 h 2889155"/>
              <a:gd name="connsiteX0" fmla="*/ 12623 w 11639148"/>
              <a:gd name="connsiteY0" fmla="*/ 890821 h 2903968"/>
              <a:gd name="connsiteX1" fmla="*/ 87266 w 11639148"/>
              <a:gd name="connsiteY1" fmla="*/ 217252 h 2903968"/>
              <a:gd name="connsiteX2" fmla="*/ 7323660 w 11639148"/>
              <a:gd name="connsiteY2" fmla="*/ 133543 h 2903968"/>
              <a:gd name="connsiteX3" fmla="*/ 11522557 w 11639148"/>
              <a:gd name="connsiteY3" fmla="*/ 206234 h 2903968"/>
              <a:gd name="connsiteX4" fmla="*/ 11402655 w 11639148"/>
              <a:gd name="connsiteY4" fmla="*/ 2903968 h 2903968"/>
              <a:gd name="connsiteX5" fmla="*/ 11081622 w 11639148"/>
              <a:gd name="connsiteY5" fmla="*/ 2238327 h 2903968"/>
              <a:gd name="connsiteX6" fmla="*/ 9761084 w 11639148"/>
              <a:gd name="connsiteY6" fmla="*/ 737142 h 2903968"/>
              <a:gd name="connsiteX7" fmla="*/ 6620298 w 11639148"/>
              <a:gd name="connsiteY7" fmla="*/ 757605 h 2903968"/>
              <a:gd name="connsiteX8" fmla="*/ 719730 w 11639148"/>
              <a:gd name="connsiteY8" fmla="*/ 1284815 h 2903968"/>
              <a:gd name="connsiteX9" fmla="*/ 12623 w 11639148"/>
              <a:gd name="connsiteY9" fmla="*/ 890821 h 2903968"/>
              <a:gd name="connsiteX0" fmla="*/ 12623 w 11639148"/>
              <a:gd name="connsiteY0" fmla="*/ 912991 h 2926138"/>
              <a:gd name="connsiteX1" fmla="*/ 87266 w 11639148"/>
              <a:gd name="connsiteY1" fmla="*/ 239422 h 2926138"/>
              <a:gd name="connsiteX2" fmla="*/ 6833550 w 11639148"/>
              <a:gd name="connsiteY2" fmla="*/ 93122 h 2926138"/>
              <a:gd name="connsiteX3" fmla="*/ 11522557 w 11639148"/>
              <a:gd name="connsiteY3" fmla="*/ 228404 h 2926138"/>
              <a:gd name="connsiteX4" fmla="*/ 11402655 w 11639148"/>
              <a:gd name="connsiteY4" fmla="*/ 2926138 h 2926138"/>
              <a:gd name="connsiteX5" fmla="*/ 11081622 w 11639148"/>
              <a:gd name="connsiteY5" fmla="*/ 2260497 h 2926138"/>
              <a:gd name="connsiteX6" fmla="*/ 9761084 w 11639148"/>
              <a:gd name="connsiteY6" fmla="*/ 759312 h 2926138"/>
              <a:gd name="connsiteX7" fmla="*/ 6620298 w 11639148"/>
              <a:gd name="connsiteY7" fmla="*/ 779775 h 2926138"/>
              <a:gd name="connsiteX8" fmla="*/ 719730 w 11639148"/>
              <a:gd name="connsiteY8" fmla="*/ 1306985 h 2926138"/>
              <a:gd name="connsiteX9" fmla="*/ 12623 w 11639148"/>
              <a:gd name="connsiteY9" fmla="*/ 912991 h 2926138"/>
              <a:gd name="connsiteX0" fmla="*/ 356293 w 11982818"/>
              <a:gd name="connsiteY0" fmla="*/ 912991 h 2926138"/>
              <a:gd name="connsiteX1" fmla="*/ 430936 w 11982818"/>
              <a:gd name="connsiteY1" fmla="*/ 239422 h 2926138"/>
              <a:gd name="connsiteX2" fmla="*/ 7177220 w 11982818"/>
              <a:gd name="connsiteY2" fmla="*/ 93122 h 2926138"/>
              <a:gd name="connsiteX3" fmla="*/ 11866227 w 11982818"/>
              <a:gd name="connsiteY3" fmla="*/ 228404 h 2926138"/>
              <a:gd name="connsiteX4" fmla="*/ 11746325 w 11982818"/>
              <a:gd name="connsiteY4" fmla="*/ 2926138 h 2926138"/>
              <a:gd name="connsiteX5" fmla="*/ 11425292 w 11982818"/>
              <a:gd name="connsiteY5" fmla="*/ 2260497 h 2926138"/>
              <a:gd name="connsiteX6" fmla="*/ 10104754 w 11982818"/>
              <a:gd name="connsiteY6" fmla="*/ 759312 h 2926138"/>
              <a:gd name="connsiteX7" fmla="*/ 6963968 w 11982818"/>
              <a:gd name="connsiteY7" fmla="*/ 779775 h 2926138"/>
              <a:gd name="connsiteX8" fmla="*/ 1063400 w 11982818"/>
              <a:gd name="connsiteY8" fmla="*/ 1306985 h 2926138"/>
              <a:gd name="connsiteX9" fmla="*/ 356293 w 11982818"/>
              <a:gd name="connsiteY9" fmla="*/ 912991 h 2926138"/>
              <a:gd name="connsiteX0" fmla="*/ 27394 w 11653919"/>
              <a:gd name="connsiteY0" fmla="*/ 912991 h 2926138"/>
              <a:gd name="connsiteX1" fmla="*/ 102037 w 11653919"/>
              <a:gd name="connsiteY1" fmla="*/ 239422 h 2926138"/>
              <a:gd name="connsiteX2" fmla="*/ 6848321 w 11653919"/>
              <a:gd name="connsiteY2" fmla="*/ 93122 h 2926138"/>
              <a:gd name="connsiteX3" fmla="*/ 11537328 w 11653919"/>
              <a:gd name="connsiteY3" fmla="*/ 228404 h 2926138"/>
              <a:gd name="connsiteX4" fmla="*/ 11417426 w 11653919"/>
              <a:gd name="connsiteY4" fmla="*/ 2926138 h 2926138"/>
              <a:gd name="connsiteX5" fmla="*/ 11096393 w 11653919"/>
              <a:gd name="connsiteY5" fmla="*/ 2260497 h 2926138"/>
              <a:gd name="connsiteX6" fmla="*/ 9775855 w 11653919"/>
              <a:gd name="connsiteY6" fmla="*/ 759312 h 2926138"/>
              <a:gd name="connsiteX7" fmla="*/ 6635069 w 11653919"/>
              <a:gd name="connsiteY7" fmla="*/ 779775 h 2926138"/>
              <a:gd name="connsiteX8" fmla="*/ 734501 w 11653919"/>
              <a:gd name="connsiteY8" fmla="*/ 1306985 h 2926138"/>
              <a:gd name="connsiteX9" fmla="*/ 27394 w 11653919"/>
              <a:gd name="connsiteY9" fmla="*/ 912991 h 2926138"/>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658972 w 11677822"/>
              <a:gd name="connsiteY7" fmla="*/ 779124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758404 w 11677822"/>
              <a:gd name="connsiteY8" fmla="*/ 1306334 h 2925487"/>
              <a:gd name="connsiteX9" fmla="*/ 51297 w 11677822"/>
              <a:gd name="connsiteY9" fmla="*/ 912340 h 2925487"/>
              <a:gd name="connsiteX0" fmla="*/ 51297 w 11677822"/>
              <a:gd name="connsiteY0" fmla="*/ 912340 h 2925487"/>
              <a:gd name="connsiteX1" fmla="*/ 76929 w 11677822"/>
              <a:gd name="connsiteY1" fmla="*/ 226253 h 2925487"/>
              <a:gd name="connsiteX2" fmla="*/ 6872224 w 11677822"/>
              <a:gd name="connsiteY2" fmla="*/ 92471 h 2925487"/>
              <a:gd name="connsiteX3" fmla="*/ 11561231 w 11677822"/>
              <a:gd name="connsiteY3" fmla="*/ 227753 h 2925487"/>
              <a:gd name="connsiteX4" fmla="*/ 11441329 w 11677822"/>
              <a:gd name="connsiteY4" fmla="*/ 2925487 h 2925487"/>
              <a:gd name="connsiteX5" fmla="*/ 11120296 w 11677822"/>
              <a:gd name="connsiteY5" fmla="*/ 2259846 h 2925487"/>
              <a:gd name="connsiteX6" fmla="*/ 9799758 w 11677822"/>
              <a:gd name="connsiteY6" fmla="*/ 758661 h 2925487"/>
              <a:gd name="connsiteX7" fmla="*/ 6475181 w 11677822"/>
              <a:gd name="connsiteY7" fmla="*/ 566311 h 2925487"/>
              <a:gd name="connsiteX8" fmla="*/ 844173 w 11677822"/>
              <a:gd name="connsiteY8" fmla="*/ 1306334 h 2925487"/>
              <a:gd name="connsiteX9" fmla="*/ 51297 w 11677822"/>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0 w 11626525"/>
              <a:gd name="connsiteY0" fmla="*/ 912340 h 2925487"/>
              <a:gd name="connsiteX1" fmla="*/ 25632 w 11626525"/>
              <a:gd name="connsiteY1" fmla="*/ 226253 h 2925487"/>
              <a:gd name="connsiteX2" fmla="*/ 6820927 w 11626525"/>
              <a:gd name="connsiteY2" fmla="*/ 92471 h 2925487"/>
              <a:gd name="connsiteX3" fmla="*/ 11509934 w 11626525"/>
              <a:gd name="connsiteY3" fmla="*/ 227753 h 2925487"/>
              <a:gd name="connsiteX4" fmla="*/ 11390032 w 11626525"/>
              <a:gd name="connsiteY4" fmla="*/ 2925487 h 2925487"/>
              <a:gd name="connsiteX5" fmla="*/ 11068999 w 11626525"/>
              <a:gd name="connsiteY5" fmla="*/ 2259846 h 2925487"/>
              <a:gd name="connsiteX6" fmla="*/ 9748461 w 11626525"/>
              <a:gd name="connsiteY6" fmla="*/ 758661 h 2925487"/>
              <a:gd name="connsiteX7" fmla="*/ 6423884 w 11626525"/>
              <a:gd name="connsiteY7" fmla="*/ 566311 h 2925487"/>
              <a:gd name="connsiteX8" fmla="*/ 792876 w 11626525"/>
              <a:gd name="connsiteY8" fmla="*/ 1306334 h 2925487"/>
              <a:gd name="connsiteX9" fmla="*/ 0 w 11626525"/>
              <a:gd name="connsiteY9" fmla="*/ 912340 h 2925487"/>
              <a:gd name="connsiteX0" fmla="*/ 483509 w 12110034"/>
              <a:gd name="connsiteY0" fmla="*/ 989330 h 3002477"/>
              <a:gd name="connsiteX1" fmla="*/ 509141 w 12110034"/>
              <a:gd name="connsiteY1" fmla="*/ 303243 h 3002477"/>
              <a:gd name="connsiteX2" fmla="*/ 7292182 w 12110034"/>
              <a:gd name="connsiteY2" fmla="*/ 19240 h 3002477"/>
              <a:gd name="connsiteX3" fmla="*/ 11993443 w 12110034"/>
              <a:gd name="connsiteY3" fmla="*/ 304743 h 3002477"/>
              <a:gd name="connsiteX4" fmla="*/ 11873541 w 12110034"/>
              <a:gd name="connsiteY4" fmla="*/ 3002477 h 3002477"/>
              <a:gd name="connsiteX5" fmla="*/ 11552508 w 12110034"/>
              <a:gd name="connsiteY5" fmla="*/ 2336836 h 3002477"/>
              <a:gd name="connsiteX6" fmla="*/ 10231970 w 12110034"/>
              <a:gd name="connsiteY6" fmla="*/ 835651 h 3002477"/>
              <a:gd name="connsiteX7" fmla="*/ 6907393 w 12110034"/>
              <a:gd name="connsiteY7" fmla="*/ 643301 h 3002477"/>
              <a:gd name="connsiteX8" fmla="*/ 1276385 w 12110034"/>
              <a:gd name="connsiteY8" fmla="*/ 1383324 h 3002477"/>
              <a:gd name="connsiteX9" fmla="*/ 483509 w 12110034"/>
              <a:gd name="connsiteY9" fmla="*/ 989330 h 3002477"/>
              <a:gd name="connsiteX0" fmla="*/ 483509 w 12110034"/>
              <a:gd name="connsiteY0" fmla="*/ 1013871 h 3027018"/>
              <a:gd name="connsiteX1" fmla="*/ 509141 w 12110034"/>
              <a:gd name="connsiteY1" fmla="*/ 327784 h 3027018"/>
              <a:gd name="connsiteX2" fmla="*/ 7292182 w 12110034"/>
              <a:gd name="connsiteY2" fmla="*/ 43781 h 3027018"/>
              <a:gd name="connsiteX3" fmla="*/ 11993443 w 12110034"/>
              <a:gd name="connsiteY3" fmla="*/ 329284 h 3027018"/>
              <a:gd name="connsiteX4" fmla="*/ 11873541 w 12110034"/>
              <a:gd name="connsiteY4" fmla="*/ 3027018 h 3027018"/>
              <a:gd name="connsiteX5" fmla="*/ 11552508 w 12110034"/>
              <a:gd name="connsiteY5" fmla="*/ 2361377 h 3027018"/>
              <a:gd name="connsiteX6" fmla="*/ 10231970 w 12110034"/>
              <a:gd name="connsiteY6" fmla="*/ 860192 h 3027018"/>
              <a:gd name="connsiteX7" fmla="*/ 6907393 w 12110034"/>
              <a:gd name="connsiteY7" fmla="*/ 667842 h 3027018"/>
              <a:gd name="connsiteX8" fmla="*/ 1276385 w 12110034"/>
              <a:gd name="connsiteY8" fmla="*/ 1407865 h 3027018"/>
              <a:gd name="connsiteX9" fmla="*/ 483509 w 12110034"/>
              <a:gd name="connsiteY9" fmla="*/ 1013871 h 3027018"/>
              <a:gd name="connsiteX0" fmla="*/ 483509 w 12110034"/>
              <a:gd name="connsiteY0" fmla="*/ 1018759 h 3031906"/>
              <a:gd name="connsiteX1" fmla="*/ 509141 w 12110034"/>
              <a:gd name="connsiteY1" fmla="*/ 332672 h 3031906"/>
              <a:gd name="connsiteX2" fmla="*/ 7292182 w 12110034"/>
              <a:gd name="connsiteY2" fmla="*/ 48669 h 3031906"/>
              <a:gd name="connsiteX3" fmla="*/ 11993443 w 12110034"/>
              <a:gd name="connsiteY3" fmla="*/ 334172 h 3031906"/>
              <a:gd name="connsiteX4" fmla="*/ 11873541 w 12110034"/>
              <a:gd name="connsiteY4" fmla="*/ 3031906 h 3031906"/>
              <a:gd name="connsiteX5" fmla="*/ 11552508 w 12110034"/>
              <a:gd name="connsiteY5" fmla="*/ 2366265 h 3031906"/>
              <a:gd name="connsiteX6" fmla="*/ 10231970 w 12110034"/>
              <a:gd name="connsiteY6" fmla="*/ 865080 h 3031906"/>
              <a:gd name="connsiteX7" fmla="*/ 6907393 w 12110034"/>
              <a:gd name="connsiteY7" fmla="*/ 672730 h 3031906"/>
              <a:gd name="connsiteX8" fmla="*/ 1276385 w 12110034"/>
              <a:gd name="connsiteY8" fmla="*/ 1412753 h 3031906"/>
              <a:gd name="connsiteX9" fmla="*/ 483509 w 12110034"/>
              <a:gd name="connsiteY9" fmla="*/ 1018759 h 3031906"/>
              <a:gd name="connsiteX0" fmla="*/ 483509 w 12101062"/>
              <a:gd name="connsiteY0" fmla="*/ 1070530 h 3083677"/>
              <a:gd name="connsiteX1" fmla="*/ 509141 w 12101062"/>
              <a:gd name="connsiteY1" fmla="*/ 384443 h 3083677"/>
              <a:gd name="connsiteX2" fmla="*/ 7292182 w 12101062"/>
              <a:gd name="connsiteY2" fmla="*/ 100440 h 3083677"/>
              <a:gd name="connsiteX3" fmla="*/ 11981190 w 12101062"/>
              <a:gd name="connsiteY3" fmla="*/ 235722 h 3083677"/>
              <a:gd name="connsiteX4" fmla="*/ 11873541 w 12101062"/>
              <a:gd name="connsiteY4" fmla="*/ 3083677 h 3083677"/>
              <a:gd name="connsiteX5" fmla="*/ 11552508 w 12101062"/>
              <a:gd name="connsiteY5" fmla="*/ 2418036 h 3083677"/>
              <a:gd name="connsiteX6" fmla="*/ 10231970 w 12101062"/>
              <a:gd name="connsiteY6" fmla="*/ 916851 h 3083677"/>
              <a:gd name="connsiteX7" fmla="*/ 6907393 w 12101062"/>
              <a:gd name="connsiteY7" fmla="*/ 724501 h 3083677"/>
              <a:gd name="connsiteX8" fmla="*/ 1276385 w 12101062"/>
              <a:gd name="connsiteY8" fmla="*/ 1464524 h 3083677"/>
              <a:gd name="connsiteX9" fmla="*/ 483509 w 12101062"/>
              <a:gd name="connsiteY9" fmla="*/ 1070530 h 3083677"/>
              <a:gd name="connsiteX0" fmla="*/ 0 w 11617553"/>
              <a:gd name="connsiteY0" fmla="*/ 1070530 h 3083677"/>
              <a:gd name="connsiteX1" fmla="*/ 25632 w 11617553"/>
              <a:gd name="connsiteY1" fmla="*/ 384443 h 3083677"/>
              <a:gd name="connsiteX2" fmla="*/ 6808673 w 11617553"/>
              <a:gd name="connsiteY2" fmla="*/ 100440 h 3083677"/>
              <a:gd name="connsiteX3" fmla="*/ 11497681 w 11617553"/>
              <a:gd name="connsiteY3" fmla="*/ 235722 h 3083677"/>
              <a:gd name="connsiteX4" fmla="*/ 11390032 w 11617553"/>
              <a:gd name="connsiteY4" fmla="*/ 3083677 h 3083677"/>
              <a:gd name="connsiteX5" fmla="*/ 11068999 w 11617553"/>
              <a:gd name="connsiteY5" fmla="*/ 2418036 h 3083677"/>
              <a:gd name="connsiteX6" fmla="*/ 9748461 w 11617553"/>
              <a:gd name="connsiteY6" fmla="*/ 916851 h 3083677"/>
              <a:gd name="connsiteX7" fmla="*/ 6423884 w 11617553"/>
              <a:gd name="connsiteY7" fmla="*/ 724501 h 3083677"/>
              <a:gd name="connsiteX8" fmla="*/ 792876 w 11617553"/>
              <a:gd name="connsiteY8" fmla="*/ 1464524 h 3083677"/>
              <a:gd name="connsiteX9" fmla="*/ 0 w 11617553"/>
              <a:gd name="connsiteY9" fmla="*/ 1070530 h 3083677"/>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35541 w 11953094"/>
              <a:gd name="connsiteY0" fmla="*/ 1065183 h 3078330"/>
              <a:gd name="connsiteX1" fmla="*/ 348919 w 11953094"/>
              <a:gd name="connsiteY1" fmla="*/ 278948 h 3078330"/>
              <a:gd name="connsiteX2" fmla="*/ 7144214 w 11953094"/>
              <a:gd name="connsiteY2" fmla="*/ 95093 h 3078330"/>
              <a:gd name="connsiteX3" fmla="*/ 11833222 w 11953094"/>
              <a:gd name="connsiteY3" fmla="*/ 230375 h 3078330"/>
              <a:gd name="connsiteX4" fmla="*/ 11725573 w 11953094"/>
              <a:gd name="connsiteY4" fmla="*/ 3078330 h 3078330"/>
              <a:gd name="connsiteX5" fmla="*/ 11404540 w 11953094"/>
              <a:gd name="connsiteY5" fmla="*/ 2412689 h 3078330"/>
              <a:gd name="connsiteX6" fmla="*/ 10084002 w 11953094"/>
              <a:gd name="connsiteY6" fmla="*/ 911504 h 3078330"/>
              <a:gd name="connsiteX7" fmla="*/ 6759425 w 11953094"/>
              <a:gd name="connsiteY7" fmla="*/ 719154 h 3078330"/>
              <a:gd name="connsiteX8" fmla="*/ 1128417 w 11953094"/>
              <a:gd name="connsiteY8" fmla="*/ 1459177 h 3078330"/>
              <a:gd name="connsiteX9" fmla="*/ 335541 w 11953094"/>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0 w 11617553"/>
              <a:gd name="connsiteY0" fmla="*/ 1065183 h 3078330"/>
              <a:gd name="connsiteX1" fmla="*/ 13378 w 11617553"/>
              <a:gd name="connsiteY1" fmla="*/ 278948 h 3078330"/>
              <a:gd name="connsiteX2" fmla="*/ 6808673 w 11617553"/>
              <a:gd name="connsiteY2" fmla="*/ 95093 h 3078330"/>
              <a:gd name="connsiteX3" fmla="*/ 11497681 w 11617553"/>
              <a:gd name="connsiteY3" fmla="*/ 230375 h 3078330"/>
              <a:gd name="connsiteX4" fmla="*/ 11390032 w 11617553"/>
              <a:gd name="connsiteY4" fmla="*/ 3078330 h 3078330"/>
              <a:gd name="connsiteX5" fmla="*/ 11068999 w 11617553"/>
              <a:gd name="connsiteY5" fmla="*/ 2412689 h 3078330"/>
              <a:gd name="connsiteX6" fmla="*/ 9748461 w 11617553"/>
              <a:gd name="connsiteY6" fmla="*/ 911504 h 3078330"/>
              <a:gd name="connsiteX7" fmla="*/ 6423884 w 11617553"/>
              <a:gd name="connsiteY7" fmla="*/ 719154 h 3078330"/>
              <a:gd name="connsiteX8" fmla="*/ 792876 w 11617553"/>
              <a:gd name="connsiteY8" fmla="*/ 1459177 h 3078330"/>
              <a:gd name="connsiteX9" fmla="*/ 0 w 11617553"/>
              <a:gd name="connsiteY9" fmla="*/ 1065183 h 3078330"/>
              <a:gd name="connsiteX0" fmla="*/ 367795 w 11985348"/>
              <a:gd name="connsiteY0" fmla="*/ 1065183 h 3078330"/>
              <a:gd name="connsiteX1" fmla="*/ 381173 w 11985348"/>
              <a:gd name="connsiteY1" fmla="*/ 278948 h 3078330"/>
              <a:gd name="connsiteX2" fmla="*/ 7176468 w 11985348"/>
              <a:gd name="connsiteY2" fmla="*/ 95093 h 3078330"/>
              <a:gd name="connsiteX3" fmla="*/ 11865476 w 11985348"/>
              <a:gd name="connsiteY3" fmla="*/ 230375 h 3078330"/>
              <a:gd name="connsiteX4" fmla="*/ 11757827 w 11985348"/>
              <a:gd name="connsiteY4" fmla="*/ 3078330 h 3078330"/>
              <a:gd name="connsiteX5" fmla="*/ 11436794 w 11985348"/>
              <a:gd name="connsiteY5" fmla="*/ 2412689 h 3078330"/>
              <a:gd name="connsiteX6" fmla="*/ 10116256 w 11985348"/>
              <a:gd name="connsiteY6" fmla="*/ 911504 h 3078330"/>
              <a:gd name="connsiteX7" fmla="*/ 6791679 w 11985348"/>
              <a:gd name="connsiteY7" fmla="*/ 719154 h 3078330"/>
              <a:gd name="connsiteX8" fmla="*/ 1160671 w 11985348"/>
              <a:gd name="connsiteY8" fmla="*/ 1459177 h 3078330"/>
              <a:gd name="connsiteX9" fmla="*/ 367795 w 11985348"/>
              <a:gd name="connsiteY9" fmla="*/ 1065183 h 3078330"/>
              <a:gd name="connsiteX0" fmla="*/ 146581 w 11764134"/>
              <a:gd name="connsiteY0" fmla="*/ 1087360 h 3100507"/>
              <a:gd name="connsiteX1" fmla="*/ 539395 w 11764134"/>
              <a:gd name="connsiteY1" fmla="*/ 175396 h 3100507"/>
              <a:gd name="connsiteX2" fmla="*/ 6955254 w 11764134"/>
              <a:gd name="connsiteY2" fmla="*/ 117270 h 3100507"/>
              <a:gd name="connsiteX3" fmla="*/ 11644262 w 11764134"/>
              <a:gd name="connsiteY3" fmla="*/ 252552 h 3100507"/>
              <a:gd name="connsiteX4" fmla="*/ 11536613 w 11764134"/>
              <a:gd name="connsiteY4" fmla="*/ 3100507 h 3100507"/>
              <a:gd name="connsiteX5" fmla="*/ 11215580 w 11764134"/>
              <a:gd name="connsiteY5" fmla="*/ 2434866 h 3100507"/>
              <a:gd name="connsiteX6" fmla="*/ 9895042 w 11764134"/>
              <a:gd name="connsiteY6" fmla="*/ 933681 h 3100507"/>
              <a:gd name="connsiteX7" fmla="*/ 6570465 w 11764134"/>
              <a:gd name="connsiteY7" fmla="*/ 741331 h 3100507"/>
              <a:gd name="connsiteX8" fmla="*/ 939457 w 11764134"/>
              <a:gd name="connsiteY8" fmla="*/ 1481354 h 3100507"/>
              <a:gd name="connsiteX9" fmla="*/ 146581 w 11764134"/>
              <a:gd name="connsiteY9" fmla="*/ 1087360 h 3100507"/>
              <a:gd name="connsiteX0" fmla="*/ 39623 w 11657176"/>
              <a:gd name="connsiteY0" fmla="*/ 1058667 h 3071814"/>
              <a:gd name="connsiteX1" fmla="*/ 432437 w 11657176"/>
              <a:gd name="connsiteY1" fmla="*/ 146703 h 3071814"/>
              <a:gd name="connsiteX2" fmla="*/ 6848296 w 11657176"/>
              <a:gd name="connsiteY2" fmla="*/ 88577 h 3071814"/>
              <a:gd name="connsiteX3" fmla="*/ 11537304 w 11657176"/>
              <a:gd name="connsiteY3" fmla="*/ 223859 h 3071814"/>
              <a:gd name="connsiteX4" fmla="*/ 11429655 w 11657176"/>
              <a:gd name="connsiteY4" fmla="*/ 3071814 h 3071814"/>
              <a:gd name="connsiteX5" fmla="*/ 11108622 w 11657176"/>
              <a:gd name="connsiteY5" fmla="*/ 2406173 h 3071814"/>
              <a:gd name="connsiteX6" fmla="*/ 9788084 w 11657176"/>
              <a:gd name="connsiteY6" fmla="*/ 904988 h 3071814"/>
              <a:gd name="connsiteX7" fmla="*/ 6463507 w 11657176"/>
              <a:gd name="connsiteY7" fmla="*/ 712638 h 3071814"/>
              <a:gd name="connsiteX8" fmla="*/ 832499 w 11657176"/>
              <a:gd name="connsiteY8" fmla="*/ 1452661 h 3071814"/>
              <a:gd name="connsiteX9" fmla="*/ 39623 w 11657176"/>
              <a:gd name="connsiteY9" fmla="*/ 1058667 h 3071814"/>
              <a:gd name="connsiteX0" fmla="*/ 221416 w 11838969"/>
              <a:gd name="connsiteY0" fmla="*/ 1061896 h 3075043"/>
              <a:gd name="connsiteX1" fmla="*/ 152756 w 11838969"/>
              <a:gd name="connsiteY1" fmla="*/ 212796 h 3075043"/>
              <a:gd name="connsiteX2" fmla="*/ 7030089 w 11838969"/>
              <a:gd name="connsiteY2" fmla="*/ 91806 h 3075043"/>
              <a:gd name="connsiteX3" fmla="*/ 11719097 w 11838969"/>
              <a:gd name="connsiteY3" fmla="*/ 227088 h 3075043"/>
              <a:gd name="connsiteX4" fmla="*/ 11611448 w 11838969"/>
              <a:gd name="connsiteY4" fmla="*/ 3075043 h 3075043"/>
              <a:gd name="connsiteX5" fmla="*/ 11290415 w 11838969"/>
              <a:gd name="connsiteY5" fmla="*/ 2409402 h 3075043"/>
              <a:gd name="connsiteX6" fmla="*/ 9969877 w 11838969"/>
              <a:gd name="connsiteY6" fmla="*/ 908217 h 3075043"/>
              <a:gd name="connsiteX7" fmla="*/ 6645300 w 11838969"/>
              <a:gd name="connsiteY7" fmla="*/ 715867 h 3075043"/>
              <a:gd name="connsiteX8" fmla="*/ 1014292 w 11838969"/>
              <a:gd name="connsiteY8" fmla="*/ 1455890 h 3075043"/>
              <a:gd name="connsiteX9" fmla="*/ 221416 w 11838969"/>
              <a:gd name="connsiteY9" fmla="*/ 1061896 h 3075043"/>
              <a:gd name="connsiteX0" fmla="*/ 166931 w 11784484"/>
              <a:gd name="connsiteY0" fmla="*/ 1061896 h 3075043"/>
              <a:gd name="connsiteX1" fmla="*/ 98271 w 11784484"/>
              <a:gd name="connsiteY1" fmla="*/ 212796 h 3075043"/>
              <a:gd name="connsiteX2" fmla="*/ 6975604 w 11784484"/>
              <a:gd name="connsiteY2" fmla="*/ 91806 h 3075043"/>
              <a:gd name="connsiteX3" fmla="*/ 11664612 w 11784484"/>
              <a:gd name="connsiteY3" fmla="*/ 227088 h 3075043"/>
              <a:gd name="connsiteX4" fmla="*/ 11556963 w 11784484"/>
              <a:gd name="connsiteY4" fmla="*/ 3075043 h 3075043"/>
              <a:gd name="connsiteX5" fmla="*/ 11235930 w 11784484"/>
              <a:gd name="connsiteY5" fmla="*/ 2409402 h 3075043"/>
              <a:gd name="connsiteX6" fmla="*/ 9915392 w 11784484"/>
              <a:gd name="connsiteY6" fmla="*/ 908217 h 3075043"/>
              <a:gd name="connsiteX7" fmla="*/ 6590815 w 11784484"/>
              <a:gd name="connsiteY7" fmla="*/ 715867 h 3075043"/>
              <a:gd name="connsiteX8" fmla="*/ 959807 w 11784484"/>
              <a:gd name="connsiteY8" fmla="*/ 1455890 h 3075043"/>
              <a:gd name="connsiteX9" fmla="*/ 166931 w 11784484"/>
              <a:gd name="connsiteY9" fmla="*/ 1061896 h 3075043"/>
              <a:gd name="connsiteX0" fmla="*/ 454864 w 12277518"/>
              <a:gd name="connsiteY0" fmla="*/ 1260966 h 3075043"/>
              <a:gd name="connsiteX1" fmla="*/ 591305 w 12277518"/>
              <a:gd name="connsiteY1" fmla="*/ 212796 h 3075043"/>
              <a:gd name="connsiteX2" fmla="*/ 7468638 w 12277518"/>
              <a:gd name="connsiteY2" fmla="*/ 91806 h 3075043"/>
              <a:gd name="connsiteX3" fmla="*/ 12157646 w 12277518"/>
              <a:gd name="connsiteY3" fmla="*/ 227088 h 3075043"/>
              <a:gd name="connsiteX4" fmla="*/ 12049997 w 12277518"/>
              <a:gd name="connsiteY4" fmla="*/ 3075043 h 3075043"/>
              <a:gd name="connsiteX5" fmla="*/ 11728964 w 12277518"/>
              <a:gd name="connsiteY5" fmla="*/ 2409402 h 3075043"/>
              <a:gd name="connsiteX6" fmla="*/ 10408426 w 12277518"/>
              <a:gd name="connsiteY6" fmla="*/ 908217 h 3075043"/>
              <a:gd name="connsiteX7" fmla="*/ 7083849 w 12277518"/>
              <a:gd name="connsiteY7" fmla="*/ 715867 h 3075043"/>
              <a:gd name="connsiteX8" fmla="*/ 1452841 w 12277518"/>
              <a:gd name="connsiteY8" fmla="*/ 1455890 h 3075043"/>
              <a:gd name="connsiteX9" fmla="*/ 454864 w 12277518"/>
              <a:gd name="connsiteY9" fmla="*/ 1260966 h 3075043"/>
              <a:gd name="connsiteX0" fmla="*/ 387753 w 12210407"/>
              <a:gd name="connsiteY0" fmla="*/ 1256672 h 3070749"/>
              <a:gd name="connsiteX1" fmla="*/ 626745 w 12210407"/>
              <a:gd name="connsiteY1" fmla="*/ 124683 h 3070749"/>
              <a:gd name="connsiteX2" fmla="*/ 7401527 w 12210407"/>
              <a:gd name="connsiteY2" fmla="*/ 87512 h 3070749"/>
              <a:gd name="connsiteX3" fmla="*/ 12090535 w 12210407"/>
              <a:gd name="connsiteY3" fmla="*/ 222794 h 3070749"/>
              <a:gd name="connsiteX4" fmla="*/ 11982886 w 12210407"/>
              <a:gd name="connsiteY4" fmla="*/ 3070749 h 3070749"/>
              <a:gd name="connsiteX5" fmla="*/ 11661853 w 12210407"/>
              <a:gd name="connsiteY5" fmla="*/ 2405108 h 3070749"/>
              <a:gd name="connsiteX6" fmla="*/ 10341315 w 12210407"/>
              <a:gd name="connsiteY6" fmla="*/ 903923 h 3070749"/>
              <a:gd name="connsiteX7" fmla="*/ 7016738 w 12210407"/>
              <a:gd name="connsiteY7" fmla="*/ 711573 h 3070749"/>
              <a:gd name="connsiteX8" fmla="*/ 1385730 w 12210407"/>
              <a:gd name="connsiteY8" fmla="*/ 1451596 h 3070749"/>
              <a:gd name="connsiteX9" fmla="*/ 387753 w 12210407"/>
              <a:gd name="connsiteY9" fmla="*/ 1256672 h 3070749"/>
              <a:gd name="connsiteX0" fmla="*/ 78791 w 11901445"/>
              <a:gd name="connsiteY0" fmla="*/ 1256672 h 3070749"/>
              <a:gd name="connsiteX1" fmla="*/ 317783 w 11901445"/>
              <a:gd name="connsiteY1" fmla="*/ 124683 h 3070749"/>
              <a:gd name="connsiteX2" fmla="*/ 7092565 w 11901445"/>
              <a:gd name="connsiteY2" fmla="*/ 87512 h 3070749"/>
              <a:gd name="connsiteX3" fmla="*/ 11781573 w 11901445"/>
              <a:gd name="connsiteY3" fmla="*/ 222794 h 3070749"/>
              <a:gd name="connsiteX4" fmla="*/ 11673924 w 11901445"/>
              <a:gd name="connsiteY4" fmla="*/ 3070749 h 3070749"/>
              <a:gd name="connsiteX5" fmla="*/ 11352891 w 11901445"/>
              <a:gd name="connsiteY5" fmla="*/ 2405108 h 3070749"/>
              <a:gd name="connsiteX6" fmla="*/ 10032353 w 11901445"/>
              <a:gd name="connsiteY6" fmla="*/ 903923 h 3070749"/>
              <a:gd name="connsiteX7" fmla="*/ 6707776 w 11901445"/>
              <a:gd name="connsiteY7" fmla="*/ 711573 h 3070749"/>
              <a:gd name="connsiteX8" fmla="*/ 1076768 w 11901445"/>
              <a:gd name="connsiteY8" fmla="*/ 1451596 h 3070749"/>
              <a:gd name="connsiteX9" fmla="*/ 78791 w 11901445"/>
              <a:gd name="connsiteY9" fmla="*/ 1256672 h 3070749"/>
              <a:gd name="connsiteX0" fmla="*/ 78791 w 11901445"/>
              <a:gd name="connsiteY0" fmla="*/ 1256672 h 3070749"/>
              <a:gd name="connsiteX1" fmla="*/ 317783 w 11901445"/>
              <a:gd name="connsiteY1" fmla="*/ 124683 h 3070749"/>
              <a:gd name="connsiteX2" fmla="*/ 7092565 w 11901445"/>
              <a:gd name="connsiteY2" fmla="*/ 87512 h 3070749"/>
              <a:gd name="connsiteX3" fmla="*/ 11781573 w 11901445"/>
              <a:gd name="connsiteY3" fmla="*/ 222794 h 3070749"/>
              <a:gd name="connsiteX4" fmla="*/ 11673924 w 11901445"/>
              <a:gd name="connsiteY4" fmla="*/ 3070749 h 3070749"/>
              <a:gd name="connsiteX5" fmla="*/ 11352891 w 11901445"/>
              <a:gd name="connsiteY5" fmla="*/ 2405108 h 3070749"/>
              <a:gd name="connsiteX6" fmla="*/ 10032353 w 11901445"/>
              <a:gd name="connsiteY6" fmla="*/ 903923 h 3070749"/>
              <a:gd name="connsiteX7" fmla="*/ 6707776 w 11901445"/>
              <a:gd name="connsiteY7" fmla="*/ 711573 h 3070749"/>
              <a:gd name="connsiteX8" fmla="*/ 1076768 w 11901445"/>
              <a:gd name="connsiteY8" fmla="*/ 1451596 h 3070749"/>
              <a:gd name="connsiteX9" fmla="*/ 78791 w 11901445"/>
              <a:gd name="connsiteY9" fmla="*/ 1256672 h 3070749"/>
              <a:gd name="connsiteX0" fmla="*/ 96868 w 11868247"/>
              <a:gd name="connsiteY0" fmla="*/ 1267149 h 3070749"/>
              <a:gd name="connsiteX1" fmla="*/ 284585 w 11868247"/>
              <a:gd name="connsiteY1" fmla="*/ 124683 h 3070749"/>
              <a:gd name="connsiteX2" fmla="*/ 7059367 w 11868247"/>
              <a:gd name="connsiteY2" fmla="*/ 87512 h 3070749"/>
              <a:gd name="connsiteX3" fmla="*/ 11748375 w 11868247"/>
              <a:gd name="connsiteY3" fmla="*/ 222794 h 3070749"/>
              <a:gd name="connsiteX4" fmla="*/ 11640726 w 11868247"/>
              <a:gd name="connsiteY4" fmla="*/ 3070749 h 3070749"/>
              <a:gd name="connsiteX5" fmla="*/ 11319693 w 11868247"/>
              <a:gd name="connsiteY5" fmla="*/ 2405108 h 3070749"/>
              <a:gd name="connsiteX6" fmla="*/ 9999155 w 11868247"/>
              <a:gd name="connsiteY6" fmla="*/ 903923 h 3070749"/>
              <a:gd name="connsiteX7" fmla="*/ 6674578 w 11868247"/>
              <a:gd name="connsiteY7" fmla="*/ 711573 h 3070749"/>
              <a:gd name="connsiteX8" fmla="*/ 1043570 w 11868247"/>
              <a:gd name="connsiteY8" fmla="*/ 1451596 h 3070749"/>
              <a:gd name="connsiteX9" fmla="*/ 96868 w 11868247"/>
              <a:gd name="connsiteY9" fmla="*/ 1267149 h 3070749"/>
              <a:gd name="connsiteX0" fmla="*/ 55081 w 11826460"/>
              <a:gd name="connsiteY0" fmla="*/ 1267149 h 3070749"/>
              <a:gd name="connsiteX1" fmla="*/ 242798 w 11826460"/>
              <a:gd name="connsiteY1" fmla="*/ 124683 h 3070749"/>
              <a:gd name="connsiteX2" fmla="*/ 7017580 w 11826460"/>
              <a:gd name="connsiteY2" fmla="*/ 87512 h 3070749"/>
              <a:gd name="connsiteX3" fmla="*/ 11706588 w 11826460"/>
              <a:gd name="connsiteY3" fmla="*/ 222794 h 3070749"/>
              <a:gd name="connsiteX4" fmla="*/ 11598939 w 11826460"/>
              <a:gd name="connsiteY4" fmla="*/ 3070749 h 3070749"/>
              <a:gd name="connsiteX5" fmla="*/ 11277906 w 11826460"/>
              <a:gd name="connsiteY5" fmla="*/ 2405108 h 3070749"/>
              <a:gd name="connsiteX6" fmla="*/ 9957368 w 11826460"/>
              <a:gd name="connsiteY6" fmla="*/ 903923 h 3070749"/>
              <a:gd name="connsiteX7" fmla="*/ 6632791 w 11826460"/>
              <a:gd name="connsiteY7" fmla="*/ 711573 h 3070749"/>
              <a:gd name="connsiteX8" fmla="*/ 1001783 w 11826460"/>
              <a:gd name="connsiteY8" fmla="*/ 1451596 h 3070749"/>
              <a:gd name="connsiteX9" fmla="*/ 55081 w 11826460"/>
              <a:gd name="connsiteY9" fmla="*/ 1267149 h 3070749"/>
              <a:gd name="connsiteX0" fmla="*/ 20476 w 11791855"/>
              <a:gd name="connsiteY0" fmla="*/ 1267149 h 3070749"/>
              <a:gd name="connsiteX1" fmla="*/ 208193 w 11791855"/>
              <a:gd name="connsiteY1" fmla="*/ 124683 h 3070749"/>
              <a:gd name="connsiteX2" fmla="*/ 6982975 w 11791855"/>
              <a:gd name="connsiteY2" fmla="*/ 87512 h 3070749"/>
              <a:gd name="connsiteX3" fmla="*/ 11671983 w 11791855"/>
              <a:gd name="connsiteY3" fmla="*/ 222794 h 3070749"/>
              <a:gd name="connsiteX4" fmla="*/ 11564334 w 11791855"/>
              <a:gd name="connsiteY4" fmla="*/ 3070749 h 3070749"/>
              <a:gd name="connsiteX5" fmla="*/ 11243301 w 11791855"/>
              <a:gd name="connsiteY5" fmla="*/ 2405108 h 3070749"/>
              <a:gd name="connsiteX6" fmla="*/ 9922763 w 11791855"/>
              <a:gd name="connsiteY6" fmla="*/ 903923 h 3070749"/>
              <a:gd name="connsiteX7" fmla="*/ 6598186 w 11791855"/>
              <a:gd name="connsiteY7" fmla="*/ 711573 h 3070749"/>
              <a:gd name="connsiteX8" fmla="*/ 967178 w 11791855"/>
              <a:gd name="connsiteY8" fmla="*/ 1451596 h 3070749"/>
              <a:gd name="connsiteX9" fmla="*/ 20476 w 11791855"/>
              <a:gd name="connsiteY9" fmla="*/ 1267149 h 3070749"/>
              <a:gd name="connsiteX0" fmla="*/ 96744 w 11868123"/>
              <a:gd name="connsiteY0" fmla="*/ 1268213 h 3071813"/>
              <a:gd name="connsiteX1" fmla="*/ 130636 w 11868123"/>
              <a:gd name="connsiteY1" fmla="*/ 146702 h 3071813"/>
              <a:gd name="connsiteX2" fmla="*/ 7059243 w 11868123"/>
              <a:gd name="connsiteY2" fmla="*/ 88576 h 3071813"/>
              <a:gd name="connsiteX3" fmla="*/ 11748251 w 11868123"/>
              <a:gd name="connsiteY3" fmla="*/ 223858 h 3071813"/>
              <a:gd name="connsiteX4" fmla="*/ 11640602 w 11868123"/>
              <a:gd name="connsiteY4" fmla="*/ 3071813 h 3071813"/>
              <a:gd name="connsiteX5" fmla="*/ 11319569 w 11868123"/>
              <a:gd name="connsiteY5" fmla="*/ 2406172 h 3071813"/>
              <a:gd name="connsiteX6" fmla="*/ 9999031 w 11868123"/>
              <a:gd name="connsiteY6" fmla="*/ 904987 h 3071813"/>
              <a:gd name="connsiteX7" fmla="*/ 6674454 w 11868123"/>
              <a:gd name="connsiteY7" fmla="*/ 712637 h 3071813"/>
              <a:gd name="connsiteX8" fmla="*/ 1043446 w 11868123"/>
              <a:gd name="connsiteY8" fmla="*/ 1452660 h 3071813"/>
              <a:gd name="connsiteX9" fmla="*/ 96744 w 11868123"/>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1003625 w 11828302"/>
              <a:gd name="connsiteY8" fmla="*/ 145266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1003625 w 11828302"/>
              <a:gd name="connsiteY8" fmla="*/ 145266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6634633 w 11828302"/>
              <a:gd name="connsiteY7" fmla="*/ 712637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56923 w 11828302"/>
              <a:gd name="connsiteY0" fmla="*/ 1268213 h 3071813"/>
              <a:gd name="connsiteX1" fmla="*/ 90815 w 11828302"/>
              <a:gd name="connsiteY1" fmla="*/ 146702 h 3071813"/>
              <a:gd name="connsiteX2" fmla="*/ 7019422 w 11828302"/>
              <a:gd name="connsiteY2" fmla="*/ 88576 h 3071813"/>
              <a:gd name="connsiteX3" fmla="*/ 11708430 w 11828302"/>
              <a:gd name="connsiteY3" fmla="*/ 223858 h 3071813"/>
              <a:gd name="connsiteX4" fmla="*/ 11600781 w 11828302"/>
              <a:gd name="connsiteY4" fmla="*/ 3071813 h 3071813"/>
              <a:gd name="connsiteX5" fmla="*/ 11279748 w 11828302"/>
              <a:gd name="connsiteY5" fmla="*/ 2406172 h 3071813"/>
              <a:gd name="connsiteX6" fmla="*/ 9959210 w 11828302"/>
              <a:gd name="connsiteY6" fmla="*/ 904987 h 3071813"/>
              <a:gd name="connsiteX7" fmla="*/ 7157639 w 11828302"/>
              <a:gd name="connsiteY7" fmla="*/ 534522 h 3071813"/>
              <a:gd name="connsiteX8" fmla="*/ 798524 w 11828302"/>
              <a:gd name="connsiteY8" fmla="*/ 1096430 h 3071813"/>
              <a:gd name="connsiteX9" fmla="*/ 56923 w 11828302"/>
              <a:gd name="connsiteY9" fmla="*/ 1268213 h 3071813"/>
              <a:gd name="connsiteX0" fmla="*/ 146272 w 11917651"/>
              <a:gd name="connsiteY0" fmla="*/ 1268213 h 3071813"/>
              <a:gd name="connsiteX1" fmla="*/ 180164 w 11917651"/>
              <a:gd name="connsiteY1" fmla="*/ 146702 h 3071813"/>
              <a:gd name="connsiteX2" fmla="*/ 7108771 w 11917651"/>
              <a:gd name="connsiteY2" fmla="*/ 88576 h 3071813"/>
              <a:gd name="connsiteX3" fmla="*/ 11797779 w 11917651"/>
              <a:gd name="connsiteY3" fmla="*/ 223858 h 3071813"/>
              <a:gd name="connsiteX4" fmla="*/ 11690130 w 11917651"/>
              <a:gd name="connsiteY4" fmla="*/ 3071813 h 3071813"/>
              <a:gd name="connsiteX5" fmla="*/ 11369097 w 11917651"/>
              <a:gd name="connsiteY5" fmla="*/ 2406172 h 3071813"/>
              <a:gd name="connsiteX6" fmla="*/ 10048559 w 11917651"/>
              <a:gd name="connsiteY6" fmla="*/ 904987 h 3071813"/>
              <a:gd name="connsiteX7" fmla="*/ 7246988 w 11917651"/>
              <a:gd name="connsiteY7" fmla="*/ 534522 h 3071813"/>
              <a:gd name="connsiteX8" fmla="*/ 887873 w 11917651"/>
              <a:gd name="connsiteY8" fmla="*/ 1096430 h 3071813"/>
              <a:gd name="connsiteX9" fmla="*/ 146272 w 11917651"/>
              <a:gd name="connsiteY9" fmla="*/ 1268213 h 3071813"/>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890578"/>
              <a:gd name="connsiteY0" fmla="*/ 1270614 h 3074214"/>
              <a:gd name="connsiteX1" fmla="*/ 153091 w 11890578"/>
              <a:gd name="connsiteY1" fmla="*/ 149103 h 3074214"/>
              <a:gd name="connsiteX2" fmla="*/ 7081698 w 11890578"/>
              <a:gd name="connsiteY2" fmla="*/ 90977 h 3074214"/>
              <a:gd name="connsiteX3" fmla="*/ 11770706 w 11890578"/>
              <a:gd name="connsiteY3" fmla="*/ 226259 h 3074214"/>
              <a:gd name="connsiteX4" fmla="*/ 11663057 w 11890578"/>
              <a:gd name="connsiteY4" fmla="*/ 3074214 h 3074214"/>
              <a:gd name="connsiteX5" fmla="*/ 11342024 w 11890578"/>
              <a:gd name="connsiteY5" fmla="*/ 2408573 h 3074214"/>
              <a:gd name="connsiteX6" fmla="*/ 10021486 w 11890578"/>
              <a:gd name="connsiteY6" fmla="*/ 907388 h 3074214"/>
              <a:gd name="connsiteX7" fmla="*/ 7219915 w 11890578"/>
              <a:gd name="connsiteY7" fmla="*/ 536923 h 3074214"/>
              <a:gd name="connsiteX8" fmla="*/ 860800 w 11890578"/>
              <a:gd name="connsiteY8" fmla="*/ 1098831 h 3074214"/>
              <a:gd name="connsiteX9" fmla="*/ 119199 w 11890578"/>
              <a:gd name="connsiteY9" fmla="*/ 1270614 h 3074214"/>
              <a:gd name="connsiteX0" fmla="*/ 119199 w 11922461"/>
              <a:gd name="connsiteY0" fmla="*/ 1270614 h 3074214"/>
              <a:gd name="connsiteX1" fmla="*/ 153091 w 11922461"/>
              <a:gd name="connsiteY1" fmla="*/ 149103 h 3074214"/>
              <a:gd name="connsiteX2" fmla="*/ 7081698 w 11922461"/>
              <a:gd name="connsiteY2" fmla="*/ 90977 h 3074214"/>
              <a:gd name="connsiteX3" fmla="*/ 11770706 w 11922461"/>
              <a:gd name="connsiteY3" fmla="*/ 226259 h 3074214"/>
              <a:gd name="connsiteX4" fmla="*/ 11663057 w 11922461"/>
              <a:gd name="connsiteY4" fmla="*/ 3074214 h 3074214"/>
              <a:gd name="connsiteX5" fmla="*/ 11342024 w 11922461"/>
              <a:gd name="connsiteY5" fmla="*/ 2408573 h 3074214"/>
              <a:gd name="connsiteX6" fmla="*/ 10021486 w 11922461"/>
              <a:gd name="connsiteY6" fmla="*/ 907388 h 3074214"/>
              <a:gd name="connsiteX7" fmla="*/ 7219915 w 11922461"/>
              <a:gd name="connsiteY7" fmla="*/ 536923 h 3074214"/>
              <a:gd name="connsiteX8" fmla="*/ 860800 w 11922461"/>
              <a:gd name="connsiteY8" fmla="*/ 1098831 h 3074214"/>
              <a:gd name="connsiteX9" fmla="*/ 119199 w 11922461"/>
              <a:gd name="connsiteY9" fmla="*/ 1270614 h 3074214"/>
              <a:gd name="connsiteX0" fmla="*/ 44067 w 11847329"/>
              <a:gd name="connsiteY0" fmla="*/ 1252508 h 3056108"/>
              <a:gd name="connsiteX1" fmla="*/ 77959 w 11847329"/>
              <a:gd name="connsiteY1" fmla="*/ 130997 h 3056108"/>
              <a:gd name="connsiteX2" fmla="*/ 7006566 w 11847329"/>
              <a:gd name="connsiteY2" fmla="*/ 72871 h 3056108"/>
              <a:gd name="connsiteX3" fmla="*/ 11695574 w 11847329"/>
              <a:gd name="connsiteY3" fmla="*/ 208153 h 3056108"/>
              <a:gd name="connsiteX4" fmla="*/ 11587925 w 11847329"/>
              <a:gd name="connsiteY4" fmla="*/ 3056108 h 3056108"/>
              <a:gd name="connsiteX5" fmla="*/ 11266892 w 11847329"/>
              <a:gd name="connsiteY5" fmla="*/ 2390467 h 3056108"/>
              <a:gd name="connsiteX6" fmla="*/ 9946354 w 11847329"/>
              <a:gd name="connsiteY6" fmla="*/ 889282 h 3056108"/>
              <a:gd name="connsiteX7" fmla="*/ 7144783 w 11847329"/>
              <a:gd name="connsiteY7" fmla="*/ 518817 h 3056108"/>
              <a:gd name="connsiteX8" fmla="*/ 785668 w 11847329"/>
              <a:gd name="connsiteY8" fmla="*/ 1080725 h 3056108"/>
              <a:gd name="connsiteX9" fmla="*/ 44067 w 11847329"/>
              <a:gd name="connsiteY9" fmla="*/ 1252508 h 3056108"/>
              <a:gd name="connsiteX0" fmla="*/ 61276 w 11864538"/>
              <a:gd name="connsiteY0" fmla="*/ 1293446 h 3097046"/>
              <a:gd name="connsiteX1" fmla="*/ 95168 w 11864538"/>
              <a:gd name="connsiteY1" fmla="*/ 171935 h 3097046"/>
              <a:gd name="connsiteX2" fmla="*/ 7023775 w 11864538"/>
              <a:gd name="connsiteY2" fmla="*/ 113809 h 3097046"/>
              <a:gd name="connsiteX3" fmla="*/ 11712783 w 11864538"/>
              <a:gd name="connsiteY3" fmla="*/ 249091 h 3097046"/>
              <a:gd name="connsiteX4" fmla="*/ 11605134 w 11864538"/>
              <a:gd name="connsiteY4" fmla="*/ 3097046 h 3097046"/>
              <a:gd name="connsiteX5" fmla="*/ 11284101 w 11864538"/>
              <a:gd name="connsiteY5" fmla="*/ 2431405 h 3097046"/>
              <a:gd name="connsiteX6" fmla="*/ 9963563 w 11864538"/>
              <a:gd name="connsiteY6" fmla="*/ 930220 h 3097046"/>
              <a:gd name="connsiteX7" fmla="*/ 7161992 w 11864538"/>
              <a:gd name="connsiteY7" fmla="*/ 559755 h 3097046"/>
              <a:gd name="connsiteX8" fmla="*/ 802877 w 11864538"/>
              <a:gd name="connsiteY8" fmla="*/ 1121663 h 3097046"/>
              <a:gd name="connsiteX9" fmla="*/ 61276 w 11864538"/>
              <a:gd name="connsiteY9" fmla="*/ 1293446 h 309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64538" h="3097046">
                <a:moveTo>
                  <a:pt x="61276" y="1293446"/>
                </a:moveTo>
                <a:cubicBezTo>
                  <a:pt x="33911" y="939580"/>
                  <a:pt x="-79055" y="513479"/>
                  <a:pt x="95168" y="171935"/>
                </a:cubicBezTo>
                <a:cubicBezTo>
                  <a:pt x="269391" y="-169609"/>
                  <a:pt x="5087506" y="100950"/>
                  <a:pt x="7023775" y="113809"/>
                </a:cubicBezTo>
                <a:cubicBezTo>
                  <a:pt x="8960044" y="126668"/>
                  <a:pt x="11390011" y="-114358"/>
                  <a:pt x="11712783" y="249091"/>
                </a:cubicBezTo>
                <a:cubicBezTo>
                  <a:pt x="12035555" y="612540"/>
                  <a:pt x="11767699" y="2904741"/>
                  <a:pt x="11605134" y="3097046"/>
                </a:cubicBezTo>
                <a:cubicBezTo>
                  <a:pt x="11754270" y="2746572"/>
                  <a:pt x="11483732" y="2336950"/>
                  <a:pt x="11284101" y="2431405"/>
                </a:cubicBezTo>
                <a:cubicBezTo>
                  <a:pt x="11909381" y="1648517"/>
                  <a:pt x="10920897" y="323778"/>
                  <a:pt x="9963563" y="930220"/>
                </a:cubicBezTo>
                <a:cubicBezTo>
                  <a:pt x="9752665" y="80983"/>
                  <a:pt x="7330494" y="55002"/>
                  <a:pt x="7161992" y="559755"/>
                </a:cubicBezTo>
                <a:cubicBezTo>
                  <a:pt x="7021530" y="112506"/>
                  <a:pt x="1140916" y="-147564"/>
                  <a:pt x="802877" y="1121663"/>
                </a:cubicBezTo>
                <a:cubicBezTo>
                  <a:pt x="682856" y="870143"/>
                  <a:pt x="86130" y="941665"/>
                  <a:pt x="61276" y="1293446"/>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endParaRPr lang="en-US" sz="1400">
              <a:solidFill>
                <a:prstClr val="white"/>
              </a:solidFill>
            </a:endParaRPr>
          </a:p>
        </p:txBody>
      </p:sp>
      <p:sp>
        <p:nvSpPr>
          <p:cNvPr id="2052" name="Title Placeholder 1"/>
          <p:cNvSpPr>
            <a:spLocks noGrp="1"/>
          </p:cNvSpPr>
          <p:nvPr>
            <p:ph type="title"/>
          </p:nvPr>
        </p:nvSpPr>
        <p:spPr bwMode="auto">
          <a:xfrm>
            <a:off x="1143000" y="432198"/>
            <a:ext cx="6858000" cy="941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b" anchorCtr="0" compatLnSpc="1">
            <a:prstTxWarp prst="textNoShape">
              <a:avLst/>
            </a:prstTxWarp>
          </a:bodyPr>
          <a:lstStyle/>
          <a:p>
            <a:pPr lvl="0"/>
            <a:r>
              <a:rPr lang="en-US" altLang="en-US" smtClean="0"/>
              <a:t>Click to edit Master title style</a:t>
            </a:r>
          </a:p>
        </p:txBody>
      </p:sp>
      <p:sp>
        <p:nvSpPr>
          <p:cNvPr id="2053" name="Text Placeholder 2"/>
          <p:cNvSpPr>
            <a:spLocks noGrp="1"/>
          </p:cNvSpPr>
          <p:nvPr>
            <p:ph type="body" idx="1"/>
          </p:nvPr>
        </p:nvSpPr>
        <p:spPr bwMode="auto">
          <a:xfrm>
            <a:off x="1143000" y="1457327"/>
            <a:ext cx="6858000" cy="282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 name="Date Placeholder 3"/>
          <p:cNvSpPr>
            <a:spLocks noGrp="1"/>
          </p:cNvSpPr>
          <p:nvPr>
            <p:ph type="dt" sz="half" idx="2"/>
          </p:nvPr>
        </p:nvSpPr>
        <p:spPr>
          <a:xfrm>
            <a:off x="6115053" y="4593433"/>
            <a:ext cx="904875" cy="186929"/>
          </a:xfrm>
          <a:prstGeom prst="rect">
            <a:avLst/>
          </a:prstGeom>
        </p:spPr>
        <p:txBody>
          <a:bodyPr vert="horz" lIns="68580" tIns="34290" rIns="68580" bIns="34290" rtlCol="0" anchor="ctr"/>
          <a:lstStyle>
            <a:lvl1pPr algn="r" eaLnBrk="1" fontAlgn="auto" hangingPunct="1">
              <a:spcBef>
                <a:spcPts val="0"/>
              </a:spcBef>
              <a:spcAft>
                <a:spcPts val="0"/>
              </a:spcAft>
              <a:defRPr sz="600" smtClean="0">
                <a:solidFill>
                  <a:srgbClr val="796548"/>
                </a:solidFill>
                <a:latin typeface="Candara"/>
                <a:cs typeface="+mn-cs"/>
              </a:defRPr>
            </a:lvl1pPr>
          </a:lstStyle>
          <a:p>
            <a:pPr>
              <a:defRPr/>
            </a:pPr>
            <a:fld id="{C87C796D-50F0-428A-994B-4C761D988B2C}" type="datetimeFigureOut">
              <a:rPr lang="en-US"/>
              <a:pPr>
                <a:defRPr/>
              </a:pPr>
              <a:t>9/13/2025</a:t>
            </a:fld>
            <a:endParaRPr lang="en-US"/>
          </a:p>
        </p:txBody>
      </p:sp>
      <p:sp>
        <p:nvSpPr>
          <p:cNvPr id="5" name="Footer Placeholder 4"/>
          <p:cNvSpPr>
            <a:spLocks noGrp="1"/>
          </p:cNvSpPr>
          <p:nvPr>
            <p:ph type="ftr" sz="quarter" idx="3"/>
          </p:nvPr>
        </p:nvSpPr>
        <p:spPr>
          <a:xfrm>
            <a:off x="1143000" y="4593433"/>
            <a:ext cx="4705350" cy="186929"/>
          </a:xfrm>
          <a:prstGeom prst="rect">
            <a:avLst/>
          </a:prstGeom>
        </p:spPr>
        <p:txBody>
          <a:bodyPr vert="horz" lIns="68580" tIns="34290" rIns="68580" bIns="34290" rtlCol="0" anchor="ctr"/>
          <a:lstStyle>
            <a:lvl1pPr algn="l" eaLnBrk="1" fontAlgn="auto" hangingPunct="1">
              <a:spcBef>
                <a:spcPts val="0"/>
              </a:spcBef>
              <a:spcAft>
                <a:spcPts val="0"/>
              </a:spcAft>
              <a:defRPr sz="600" dirty="0">
                <a:solidFill>
                  <a:srgbClr val="796548"/>
                </a:solidFill>
                <a:latin typeface="Candara"/>
                <a:cs typeface="+mn-cs"/>
              </a:defRPr>
            </a:lvl1pPr>
          </a:lstStyle>
          <a:p>
            <a:pPr>
              <a:defRPr/>
            </a:pPr>
            <a:endParaRPr lang="en-US"/>
          </a:p>
        </p:txBody>
      </p:sp>
      <p:sp>
        <p:nvSpPr>
          <p:cNvPr id="6" name="Slide Number Placeholder 5"/>
          <p:cNvSpPr>
            <a:spLocks noGrp="1"/>
          </p:cNvSpPr>
          <p:nvPr>
            <p:ph type="sldNum" sz="quarter" idx="4"/>
          </p:nvPr>
        </p:nvSpPr>
        <p:spPr>
          <a:xfrm>
            <a:off x="7286628" y="4593433"/>
            <a:ext cx="714375" cy="186929"/>
          </a:xfrm>
          <a:prstGeom prst="rect">
            <a:avLst/>
          </a:prstGeom>
        </p:spPr>
        <p:txBody>
          <a:bodyPr vert="horz" lIns="68580" tIns="34290" rIns="68580" bIns="34290" rtlCol="0" anchor="ctr"/>
          <a:lstStyle>
            <a:lvl1pPr algn="r" eaLnBrk="1" fontAlgn="auto" hangingPunct="1">
              <a:spcBef>
                <a:spcPts val="0"/>
              </a:spcBef>
              <a:spcAft>
                <a:spcPts val="0"/>
              </a:spcAft>
              <a:defRPr sz="600" smtClean="0">
                <a:solidFill>
                  <a:srgbClr val="796548"/>
                </a:solidFill>
                <a:latin typeface="Candara"/>
                <a:cs typeface="+mn-cs"/>
              </a:defRPr>
            </a:lvl1pPr>
          </a:lstStyle>
          <a:p>
            <a:pPr>
              <a:defRPr/>
            </a:pPr>
            <a:fld id="{5FEAD885-D46E-4F58-8DFA-0483D28AD92A}" type="slidenum">
              <a:rPr lang="en-US"/>
              <a:pPr>
                <a:defRPr/>
              </a:pPr>
              <a:t>‹#›</a:t>
            </a:fld>
            <a:endParaRPr lang="en-US" dirty="0"/>
          </a:p>
        </p:txBody>
      </p:sp>
    </p:spTree>
    <p:extLst>
      <p:ext uri="{BB962C8B-B14F-4D97-AF65-F5344CB8AC3E}">
        <p14:creationId xmlns:p14="http://schemas.microsoft.com/office/powerpoint/2010/main" val="841124725"/>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 id="2147483697" r:id="rId12"/>
    <p:sldLayoutId id="2147483698" r:id="rId13"/>
    <p:sldLayoutId id="2147483699" r:id="rId14"/>
    <p:sldLayoutId id="2147483700" r:id="rId15"/>
    <p:sldLayoutId id="2147483701" r:id="rId16"/>
    <p:sldLayoutId id="2147483702" r:id="rId17"/>
    <p:sldLayoutId id="2147483703" r:id="rId18"/>
  </p:sldLayoutIdLst>
  <p:transition spd="med">
    <p:fade/>
  </p:transition>
  <p:txStyles>
    <p:titleStyle>
      <a:lvl1pPr algn="l" rtl="0" fontAlgn="base">
        <a:lnSpc>
          <a:spcPct val="90000"/>
        </a:lnSpc>
        <a:spcBef>
          <a:spcPct val="0"/>
        </a:spcBef>
        <a:spcAft>
          <a:spcPct val="0"/>
        </a:spcAft>
        <a:defRPr sz="2600" kern="1200">
          <a:solidFill>
            <a:schemeClr val="tx1"/>
          </a:solidFill>
          <a:latin typeface="+mj-lt"/>
          <a:ea typeface="+mj-ea"/>
          <a:cs typeface="+mj-cs"/>
        </a:defRPr>
      </a:lvl1pPr>
      <a:lvl2pPr algn="l" rtl="0" fontAlgn="base">
        <a:lnSpc>
          <a:spcPct val="90000"/>
        </a:lnSpc>
        <a:spcBef>
          <a:spcPct val="0"/>
        </a:spcBef>
        <a:spcAft>
          <a:spcPct val="0"/>
        </a:spcAft>
        <a:defRPr sz="2600">
          <a:solidFill>
            <a:schemeClr val="tx1"/>
          </a:solidFill>
          <a:latin typeface="Segoe Script" panose="020B0504020000000003" pitchFamily="34" charset="0"/>
        </a:defRPr>
      </a:lvl2pPr>
      <a:lvl3pPr algn="l" rtl="0" fontAlgn="base">
        <a:lnSpc>
          <a:spcPct val="90000"/>
        </a:lnSpc>
        <a:spcBef>
          <a:spcPct val="0"/>
        </a:spcBef>
        <a:spcAft>
          <a:spcPct val="0"/>
        </a:spcAft>
        <a:defRPr sz="2600">
          <a:solidFill>
            <a:schemeClr val="tx1"/>
          </a:solidFill>
          <a:latin typeface="Segoe Script" panose="020B0504020000000003" pitchFamily="34" charset="0"/>
        </a:defRPr>
      </a:lvl3pPr>
      <a:lvl4pPr algn="l" rtl="0" fontAlgn="base">
        <a:lnSpc>
          <a:spcPct val="90000"/>
        </a:lnSpc>
        <a:spcBef>
          <a:spcPct val="0"/>
        </a:spcBef>
        <a:spcAft>
          <a:spcPct val="0"/>
        </a:spcAft>
        <a:defRPr sz="2600">
          <a:solidFill>
            <a:schemeClr val="tx1"/>
          </a:solidFill>
          <a:latin typeface="Segoe Script" panose="020B0504020000000003" pitchFamily="34" charset="0"/>
        </a:defRPr>
      </a:lvl4pPr>
      <a:lvl5pPr algn="l" rtl="0" fontAlgn="base">
        <a:lnSpc>
          <a:spcPct val="90000"/>
        </a:lnSpc>
        <a:spcBef>
          <a:spcPct val="0"/>
        </a:spcBef>
        <a:spcAft>
          <a:spcPct val="0"/>
        </a:spcAft>
        <a:defRPr sz="2600">
          <a:solidFill>
            <a:schemeClr val="tx1"/>
          </a:solidFill>
          <a:latin typeface="Segoe Script" panose="020B0504020000000003" pitchFamily="34" charset="0"/>
        </a:defRPr>
      </a:lvl5pPr>
      <a:lvl6pPr marL="342900" algn="l" rtl="0" fontAlgn="base">
        <a:lnSpc>
          <a:spcPct val="90000"/>
        </a:lnSpc>
        <a:spcBef>
          <a:spcPct val="0"/>
        </a:spcBef>
        <a:spcAft>
          <a:spcPct val="0"/>
        </a:spcAft>
        <a:defRPr sz="2600">
          <a:solidFill>
            <a:schemeClr val="tx1"/>
          </a:solidFill>
          <a:latin typeface="Segoe Script" panose="020B0504020000000003" pitchFamily="34" charset="0"/>
        </a:defRPr>
      </a:lvl6pPr>
      <a:lvl7pPr marL="685800" algn="l" rtl="0" fontAlgn="base">
        <a:lnSpc>
          <a:spcPct val="90000"/>
        </a:lnSpc>
        <a:spcBef>
          <a:spcPct val="0"/>
        </a:spcBef>
        <a:spcAft>
          <a:spcPct val="0"/>
        </a:spcAft>
        <a:defRPr sz="2600">
          <a:solidFill>
            <a:schemeClr val="tx1"/>
          </a:solidFill>
          <a:latin typeface="Segoe Script" panose="020B0504020000000003" pitchFamily="34" charset="0"/>
        </a:defRPr>
      </a:lvl7pPr>
      <a:lvl8pPr marL="1028700" algn="l" rtl="0" fontAlgn="base">
        <a:lnSpc>
          <a:spcPct val="90000"/>
        </a:lnSpc>
        <a:spcBef>
          <a:spcPct val="0"/>
        </a:spcBef>
        <a:spcAft>
          <a:spcPct val="0"/>
        </a:spcAft>
        <a:defRPr sz="2600">
          <a:solidFill>
            <a:schemeClr val="tx1"/>
          </a:solidFill>
          <a:latin typeface="Segoe Script" panose="020B0504020000000003" pitchFamily="34" charset="0"/>
        </a:defRPr>
      </a:lvl8pPr>
      <a:lvl9pPr marL="1371600" algn="l" rtl="0" fontAlgn="base">
        <a:lnSpc>
          <a:spcPct val="90000"/>
        </a:lnSpc>
        <a:spcBef>
          <a:spcPct val="0"/>
        </a:spcBef>
        <a:spcAft>
          <a:spcPct val="0"/>
        </a:spcAft>
        <a:defRPr sz="2600">
          <a:solidFill>
            <a:schemeClr val="tx1"/>
          </a:solidFill>
          <a:latin typeface="Segoe Script" panose="020B0504020000000003" pitchFamily="34" charset="0"/>
        </a:defRPr>
      </a:lvl9pPr>
    </p:titleStyle>
    <p:bodyStyle>
      <a:lvl1pPr marL="171450" indent="-171450" algn="l" rtl="0" fontAlgn="base">
        <a:lnSpc>
          <a:spcPct val="90000"/>
        </a:lnSpc>
        <a:spcBef>
          <a:spcPts val="1350"/>
        </a:spcBef>
        <a:spcAft>
          <a:spcPct val="0"/>
        </a:spcAft>
        <a:buClr>
          <a:schemeClr val="tx1"/>
        </a:buClr>
        <a:buSzPct val="80000"/>
        <a:buFont typeface="Wingdings" panose="05000000000000000000" pitchFamily="2" charset="2"/>
        <a:buChar char="§"/>
        <a:defRPr sz="1500" kern="1200">
          <a:solidFill>
            <a:schemeClr val="tx1"/>
          </a:solidFill>
          <a:latin typeface="+mn-lt"/>
          <a:ea typeface="+mn-ea"/>
          <a:cs typeface="+mn-cs"/>
        </a:defRPr>
      </a:lvl1pPr>
      <a:lvl2pPr marL="445294" indent="-171450" algn="l" rtl="0" fontAlgn="base">
        <a:lnSpc>
          <a:spcPct val="90000"/>
        </a:lnSpc>
        <a:spcBef>
          <a:spcPts val="750"/>
        </a:spcBef>
        <a:spcAft>
          <a:spcPct val="0"/>
        </a:spcAft>
        <a:buClr>
          <a:schemeClr val="tx1"/>
        </a:buClr>
        <a:buSzPct val="80000"/>
        <a:buFont typeface="Wingdings" panose="05000000000000000000" pitchFamily="2" charset="2"/>
        <a:buChar char="§"/>
        <a:defRPr kern="1200">
          <a:solidFill>
            <a:schemeClr val="tx1"/>
          </a:solidFill>
          <a:latin typeface="+mn-lt"/>
          <a:ea typeface="+mn-ea"/>
          <a:cs typeface="+mn-cs"/>
        </a:defRPr>
      </a:lvl2pPr>
      <a:lvl3pPr marL="685800" indent="-171450" algn="l" rtl="0" fontAlgn="base">
        <a:lnSpc>
          <a:spcPct val="90000"/>
        </a:lnSpc>
        <a:spcBef>
          <a:spcPts val="600"/>
        </a:spcBef>
        <a:spcAft>
          <a:spcPct val="0"/>
        </a:spcAft>
        <a:buClr>
          <a:schemeClr val="tx1"/>
        </a:buClr>
        <a:buSzPct val="80000"/>
        <a:buFont typeface="Wingdings" panose="05000000000000000000" pitchFamily="2" charset="2"/>
        <a:buChar char="§"/>
        <a:defRPr sz="1200" kern="1200">
          <a:solidFill>
            <a:schemeClr val="tx1"/>
          </a:solidFill>
          <a:latin typeface="+mn-lt"/>
          <a:ea typeface="+mn-ea"/>
          <a:cs typeface="+mn-cs"/>
        </a:defRPr>
      </a:lvl3pPr>
      <a:lvl4pPr marL="925116" indent="-171450" algn="l" rtl="0" fontAlgn="base">
        <a:lnSpc>
          <a:spcPct val="90000"/>
        </a:lnSpc>
        <a:spcBef>
          <a:spcPts val="600"/>
        </a:spcBef>
        <a:spcAft>
          <a:spcPct val="0"/>
        </a:spcAft>
        <a:buClr>
          <a:schemeClr val="tx1"/>
        </a:buClr>
        <a:buSzPct val="80000"/>
        <a:buFont typeface="Wingdings" panose="05000000000000000000" pitchFamily="2" charset="2"/>
        <a:buChar char="§"/>
        <a:defRPr sz="1100" kern="1200">
          <a:solidFill>
            <a:schemeClr val="tx1"/>
          </a:solidFill>
          <a:latin typeface="+mn-lt"/>
          <a:ea typeface="+mn-ea"/>
          <a:cs typeface="+mn-cs"/>
        </a:defRPr>
      </a:lvl4pPr>
      <a:lvl5pPr marL="1165622" indent="-171450" algn="l" rtl="0" fontAlgn="base">
        <a:lnSpc>
          <a:spcPct val="90000"/>
        </a:lnSpc>
        <a:spcBef>
          <a:spcPts val="600"/>
        </a:spcBef>
        <a:spcAft>
          <a:spcPct val="0"/>
        </a:spcAft>
        <a:buClr>
          <a:schemeClr val="tx1"/>
        </a:buClr>
        <a:buSzPct val="80000"/>
        <a:buFont typeface="Wingdings" panose="05000000000000000000" pitchFamily="2" charset="2"/>
        <a:buChar char="§"/>
        <a:defRPr sz="1100" kern="1200">
          <a:solidFill>
            <a:schemeClr val="tx1"/>
          </a:solidFill>
          <a:latin typeface="+mn-lt"/>
          <a:ea typeface="+mn-ea"/>
          <a:cs typeface="+mn-cs"/>
        </a:defRPr>
      </a:lvl5pPr>
      <a:lvl6pPr marL="1405890" indent="-171450" algn="l" defTabSz="685800" rtl="0" eaLnBrk="1" latinLnBrk="0" hangingPunct="1">
        <a:lnSpc>
          <a:spcPct val="90000"/>
        </a:lnSpc>
        <a:spcBef>
          <a:spcPts val="600"/>
        </a:spcBef>
        <a:buClr>
          <a:schemeClr val="tx1"/>
        </a:buClr>
        <a:buSzPct val="80000"/>
        <a:buFont typeface="Wingdings" panose="05000000000000000000" pitchFamily="2" charset="2"/>
        <a:buChar char="§"/>
        <a:defRPr sz="1100" kern="1200">
          <a:solidFill>
            <a:schemeClr val="tx1"/>
          </a:solidFill>
          <a:latin typeface="+mn-lt"/>
          <a:ea typeface="+mn-ea"/>
          <a:cs typeface="+mn-cs"/>
        </a:defRPr>
      </a:lvl6pPr>
      <a:lvl7pPr marL="1611630" indent="-171450" algn="l" defTabSz="685800" rtl="0" eaLnBrk="1" latinLnBrk="0" hangingPunct="1">
        <a:lnSpc>
          <a:spcPct val="90000"/>
        </a:lnSpc>
        <a:spcBef>
          <a:spcPts val="600"/>
        </a:spcBef>
        <a:buClr>
          <a:schemeClr val="tx1"/>
        </a:buClr>
        <a:buSzPct val="80000"/>
        <a:buFont typeface="Wingdings" panose="05000000000000000000" pitchFamily="2" charset="2"/>
        <a:buChar char="§"/>
        <a:defRPr sz="1100" kern="1200">
          <a:solidFill>
            <a:schemeClr val="tx1"/>
          </a:solidFill>
          <a:latin typeface="+mn-lt"/>
          <a:ea typeface="+mn-ea"/>
          <a:cs typeface="+mn-cs"/>
        </a:defRPr>
      </a:lvl7pPr>
      <a:lvl8pPr marL="1817370" indent="-171450" algn="l" defTabSz="685800" rtl="0" eaLnBrk="1" latinLnBrk="0" hangingPunct="1">
        <a:lnSpc>
          <a:spcPct val="90000"/>
        </a:lnSpc>
        <a:spcBef>
          <a:spcPts val="600"/>
        </a:spcBef>
        <a:buClr>
          <a:schemeClr val="tx1"/>
        </a:buClr>
        <a:buSzPct val="80000"/>
        <a:buFont typeface="Wingdings" panose="05000000000000000000" pitchFamily="2" charset="2"/>
        <a:buChar char="§"/>
        <a:defRPr sz="1100" kern="1200">
          <a:solidFill>
            <a:schemeClr val="tx1"/>
          </a:solidFill>
          <a:latin typeface="+mn-lt"/>
          <a:ea typeface="+mn-ea"/>
          <a:cs typeface="+mn-cs"/>
        </a:defRPr>
      </a:lvl8pPr>
      <a:lvl9pPr marL="2023110" indent="-171450" algn="l" defTabSz="685800" rtl="0" eaLnBrk="1" latinLnBrk="0" hangingPunct="1">
        <a:lnSpc>
          <a:spcPct val="90000"/>
        </a:lnSpc>
        <a:spcBef>
          <a:spcPts val="600"/>
        </a:spcBef>
        <a:buClr>
          <a:schemeClr val="tx1"/>
        </a:buClr>
        <a:buSzPct val="80000"/>
        <a:buFont typeface="Wingdings" panose="05000000000000000000" pitchFamily="2" charset="2"/>
        <a:buChar char="§"/>
        <a:defRPr sz="1100" kern="1200">
          <a:solidFill>
            <a:schemeClr val="tx1"/>
          </a:solidFill>
          <a:latin typeface="+mn-lt"/>
          <a:ea typeface="+mn-ea"/>
          <a:cs typeface="+mn-cs"/>
        </a:defRPr>
      </a:lvl9pPr>
    </p:bodyStyle>
    <p:otherStyle>
      <a:defPPr>
        <a:defRPr lang="en-US"/>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1" y="273845"/>
            <a:ext cx="7886700" cy="994172"/>
          </a:xfrm>
          <a:prstGeom prst="rect">
            <a:avLst/>
          </a:prstGeom>
        </p:spPr>
        <p:txBody>
          <a:bodyPr vert="horz" lIns="68580" tIns="34290" rIns="68580" bIns="3429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28651" y="1369219"/>
            <a:ext cx="7886700" cy="3263504"/>
          </a:xfrm>
          <a:prstGeom prst="rect">
            <a:avLst/>
          </a:prstGeom>
        </p:spPr>
        <p:txBody>
          <a:bodyPr vert="horz" lIns="68580" tIns="34290" rIns="68580" bIns="3429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28650" y="4767264"/>
            <a:ext cx="2057400" cy="273844"/>
          </a:xfrm>
          <a:prstGeom prst="rect">
            <a:avLst/>
          </a:prstGeom>
        </p:spPr>
        <p:txBody>
          <a:bodyPr vert="horz" lIns="68580" tIns="34290" rIns="68580" bIns="34290" rtlCol="0" anchor="ctr"/>
          <a:lstStyle>
            <a:lvl1pPr algn="l" eaLnBrk="1" hangingPunct="1">
              <a:defRPr sz="500">
                <a:solidFill>
                  <a:prstClr val="black">
                    <a:tint val="75000"/>
                  </a:prstClr>
                </a:solidFill>
                <a:latin typeface="Calibri" panose="020F0502020204030204"/>
                <a:cs typeface="+mn-cs"/>
              </a:defRPr>
            </a:lvl1pPr>
          </a:lstStyle>
          <a:p>
            <a:pPr fontAlgn="base">
              <a:spcBef>
                <a:spcPct val="0"/>
              </a:spcBef>
              <a:spcAft>
                <a:spcPct val="0"/>
              </a:spcAft>
              <a:defRPr/>
            </a:pPr>
            <a:endParaRPr lang="en-US"/>
          </a:p>
        </p:txBody>
      </p:sp>
      <p:sp>
        <p:nvSpPr>
          <p:cNvPr id="5" name="Footer Placeholder 4"/>
          <p:cNvSpPr>
            <a:spLocks noGrp="1"/>
          </p:cNvSpPr>
          <p:nvPr>
            <p:ph type="ftr" sz="quarter" idx="3"/>
          </p:nvPr>
        </p:nvSpPr>
        <p:spPr>
          <a:xfrm>
            <a:off x="3028951" y="4767264"/>
            <a:ext cx="3086100" cy="273844"/>
          </a:xfrm>
          <a:prstGeom prst="rect">
            <a:avLst/>
          </a:prstGeom>
        </p:spPr>
        <p:txBody>
          <a:bodyPr vert="horz" lIns="68580" tIns="34290" rIns="68580" bIns="34290" rtlCol="0" anchor="ctr"/>
          <a:lstStyle>
            <a:lvl1pPr algn="ctr" eaLnBrk="1" hangingPunct="1">
              <a:defRPr sz="500">
                <a:solidFill>
                  <a:prstClr val="black">
                    <a:tint val="75000"/>
                  </a:prstClr>
                </a:solidFill>
                <a:latin typeface="Calibri" panose="020F0502020204030204"/>
                <a:cs typeface="+mn-cs"/>
              </a:defRPr>
            </a:lvl1pPr>
          </a:lstStyle>
          <a:p>
            <a:pPr fontAlgn="base">
              <a:spcBef>
                <a:spcPct val="0"/>
              </a:spcBef>
              <a:spcAft>
                <a:spcPct val="0"/>
              </a:spcAft>
              <a:defRPr/>
            </a:pPr>
            <a:endParaRPr lang="en-US"/>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68580" tIns="34290" rIns="68580" bIns="34290" rtlCol="0" anchor="ctr"/>
          <a:lstStyle>
            <a:lvl1pPr algn="r" eaLnBrk="1" hangingPunct="1">
              <a:defRPr sz="500" smtClean="0">
                <a:solidFill>
                  <a:prstClr val="black">
                    <a:tint val="75000"/>
                  </a:prstClr>
                </a:solidFill>
                <a:latin typeface="Calibri" panose="020F0502020204030204"/>
                <a:cs typeface="+mn-cs"/>
              </a:defRPr>
            </a:lvl1pPr>
          </a:lstStyle>
          <a:p>
            <a:pPr fontAlgn="base">
              <a:spcBef>
                <a:spcPct val="0"/>
              </a:spcBef>
              <a:spcAft>
                <a:spcPct val="0"/>
              </a:spcAft>
              <a:defRPr/>
            </a:pPr>
            <a:fld id="{B814644D-F307-4658-BC6F-7A4624058785}"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512217114"/>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Lst>
  <p:transition>
    <p:cover dir="d"/>
  </p:transition>
  <p:timing>
    <p:tnLst>
      <p:par>
        <p:cTn id="1" dur="indefinite" restart="never" nodeType="tmRoot"/>
      </p:par>
    </p:tnLst>
  </p:timing>
  <p:txStyles>
    <p:titleStyle>
      <a:lvl1pPr algn="l" defTabSz="385763" rtl="0" fontAlgn="base">
        <a:lnSpc>
          <a:spcPct val="90000"/>
        </a:lnSpc>
        <a:spcBef>
          <a:spcPct val="0"/>
        </a:spcBef>
        <a:spcAft>
          <a:spcPct val="0"/>
        </a:spcAft>
        <a:defRPr sz="1800" kern="1200">
          <a:solidFill>
            <a:schemeClr val="tx1"/>
          </a:solidFill>
          <a:latin typeface="+mj-lt"/>
          <a:ea typeface="+mj-ea"/>
          <a:cs typeface="+mj-cs"/>
        </a:defRPr>
      </a:lvl1pPr>
      <a:lvl2pPr algn="l" defTabSz="385763" rtl="0" fontAlgn="base">
        <a:lnSpc>
          <a:spcPct val="90000"/>
        </a:lnSpc>
        <a:spcBef>
          <a:spcPct val="0"/>
        </a:spcBef>
        <a:spcAft>
          <a:spcPct val="0"/>
        </a:spcAft>
        <a:defRPr sz="1800">
          <a:solidFill>
            <a:schemeClr val="tx1"/>
          </a:solidFill>
          <a:latin typeface="Calibri Light" panose="020F0302020204030204" pitchFamily="34" charset="0"/>
        </a:defRPr>
      </a:lvl2pPr>
      <a:lvl3pPr algn="l" defTabSz="385763" rtl="0" fontAlgn="base">
        <a:lnSpc>
          <a:spcPct val="90000"/>
        </a:lnSpc>
        <a:spcBef>
          <a:spcPct val="0"/>
        </a:spcBef>
        <a:spcAft>
          <a:spcPct val="0"/>
        </a:spcAft>
        <a:defRPr sz="1800">
          <a:solidFill>
            <a:schemeClr val="tx1"/>
          </a:solidFill>
          <a:latin typeface="Calibri Light" panose="020F0302020204030204" pitchFamily="34" charset="0"/>
        </a:defRPr>
      </a:lvl3pPr>
      <a:lvl4pPr algn="l" defTabSz="385763" rtl="0" fontAlgn="base">
        <a:lnSpc>
          <a:spcPct val="90000"/>
        </a:lnSpc>
        <a:spcBef>
          <a:spcPct val="0"/>
        </a:spcBef>
        <a:spcAft>
          <a:spcPct val="0"/>
        </a:spcAft>
        <a:defRPr sz="1800">
          <a:solidFill>
            <a:schemeClr val="tx1"/>
          </a:solidFill>
          <a:latin typeface="Calibri Light" panose="020F0302020204030204" pitchFamily="34" charset="0"/>
        </a:defRPr>
      </a:lvl4pPr>
      <a:lvl5pPr algn="l" defTabSz="385763" rtl="0" fontAlgn="base">
        <a:lnSpc>
          <a:spcPct val="90000"/>
        </a:lnSpc>
        <a:spcBef>
          <a:spcPct val="0"/>
        </a:spcBef>
        <a:spcAft>
          <a:spcPct val="0"/>
        </a:spcAft>
        <a:defRPr sz="1800">
          <a:solidFill>
            <a:schemeClr val="tx1"/>
          </a:solidFill>
          <a:latin typeface="Calibri Light" panose="020F0302020204030204" pitchFamily="34" charset="0"/>
        </a:defRPr>
      </a:lvl5pPr>
      <a:lvl6pPr marL="342900" algn="l" defTabSz="385763" rtl="0" fontAlgn="base">
        <a:lnSpc>
          <a:spcPct val="90000"/>
        </a:lnSpc>
        <a:spcBef>
          <a:spcPct val="0"/>
        </a:spcBef>
        <a:spcAft>
          <a:spcPct val="0"/>
        </a:spcAft>
        <a:defRPr sz="1800">
          <a:solidFill>
            <a:schemeClr val="tx1"/>
          </a:solidFill>
          <a:latin typeface="Calibri Light" panose="020F0302020204030204" pitchFamily="34" charset="0"/>
        </a:defRPr>
      </a:lvl6pPr>
      <a:lvl7pPr marL="685800" algn="l" defTabSz="385763" rtl="0" fontAlgn="base">
        <a:lnSpc>
          <a:spcPct val="90000"/>
        </a:lnSpc>
        <a:spcBef>
          <a:spcPct val="0"/>
        </a:spcBef>
        <a:spcAft>
          <a:spcPct val="0"/>
        </a:spcAft>
        <a:defRPr sz="1800">
          <a:solidFill>
            <a:schemeClr val="tx1"/>
          </a:solidFill>
          <a:latin typeface="Calibri Light" panose="020F0302020204030204" pitchFamily="34" charset="0"/>
        </a:defRPr>
      </a:lvl7pPr>
      <a:lvl8pPr marL="1028700" algn="l" defTabSz="385763" rtl="0" fontAlgn="base">
        <a:lnSpc>
          <a:spcPct val="90000"/>
        </a:lnSpc>
        <a:spcBef>
          <a:spcPct val="0"/>
        </a:spcBef>
        <a:spcAft>
          <a:spcPct val="0"/>
        </a:spcAft>
        <a:defRPr sz="1800">
          <a:solidFill>
            <a:schemeClr val="tx1"/>
          </a:solidFill>
          <a:latin typeface="Calibri Light" panose="020F0302020204030204" pitchFamily="34" charset="0"/>
        </a:defRPr>
      </a:lvl8pPr>
      <a:lvl9pPr marL="1371600" algn="l" defTabSz="385763" rtl="0" fontAlgn="base">
        <a:lnSpc>
          <a:spcPct val="90000"/>
        </a:lnSpc>
        <a:spcBef>
          <a:spcPct val="0"/>
        </a:spcBef>
        <a:spcAft>
          <a:spcPct val="0"/>
        </a:spcAft>
        <a:defRPr sz="1800">
          <a:solidFill>
            <a:schemeClr val="tx1"/>
          </a:solidFill>
          <a:latin typeface="Calibri Light" panose="020F0302020204030204" pitchFamily="34" charset="0"/>
        </a:defRPr>
      </a:lvl9pPr>
    </p:titleStyle>
    <p:bodyStyle>
      <a:lvl1pPr marL="96441" indent="-96441" algn="l" defTabSz="385763" rtl="0" fontAlgn="base">
        <a:lnSpc>
          <a:spcPct val="90000"/>
        </a:lnSpc>
        <a:spcBef>
          <a:spcPts val="422"/>
        </a:spcBef>
        <a:spcAft>
          <a:spcPct val="0"/>
        </a:spcAft>
        <a:buFont typeface="Arial" panose="020B0604020202020204" pitchFamily="34" charset="0"/>
        <a:buChar char="•"/>
        <a:defRPr sz="1100" kern="1200">
          <a:solidFill>
            <a:schemeClr val="tx1"/>
          </a:solidFill>
          <a:latin typeface="+mn-lt"/>
          <a:ea typeface="+mn-ea"/>
          <a:cs typeface="+mn-cs"/>
        </a:defRPr>
      </a:lvl1pPr>
      <a:lvl2pPr marL="289322" indent="-96441" algn="l" defTabSz="385763" rtl="0" fontAlgn="base">
        <a:lnSpc>
          <a:spcPct val="90000"/>
        </a:lnSpc>
        <a:spcBef>
          <a:spcPts val="206"/>
        </a:spcBef>
        <a:spcAft>
          <a:spcPct val="0"/>
        </a:spcAft>
        <a:buFont typeface="Arial" panose="020B0604020202020204" pitchFamily="34" charset="0"/>
        <a:buChar char="•"/>
        <a:defRPr sz="1000" kern="1200">
          <a:solidFill>
            <a:schemeClr val="tx1"/>
          </a:solidFill>
          <a:latin typeface="+mn-lt"/>
          <a:ea typeface="+mn-ea"/>
          <a:cs typeface="+mn-cs"/>
        </a:defRPr>
      </a:lvl2pPr>
      <a:lvl3pPr marL="482204" indent="-96441" algn="l" defTabSz="385763" rtl="0" fontAlgn="base">
        <a:lnSpc>
          <a:spcPct val="90000"/>
        </a:lnSpc>
        <a:spcBef>
          <a:spcPts val="206"/>
        </a:spcBef>
        <a:spcAft>
          <a:spcPct val="0"/>
        </a:spcAft>
        <a:buFont typeface="Arial" panose="020B0604020202020204" pitchFamily="34" charset="0"/>
        <a:buChar char="•"/>
        <a:defRPr sz="800" kern="1200">
          <a:solidFill>
            <a:schemeClr val="tx1"/>
          </a:solidFill>
          <a:latin typeface="+mn-lt"/>
          <a:ea typeface="+mn-ea"/>
          <a:cs typeface="+mn-cs"/>
        </a:defRPr>
      </a:lvl3pPr>
      <a:lvl4pPr marL="675085" indent="-96441" algn="l" defTabSz="385763" rtl="0" fontAlgn="base">
        <a:lnSpc>
          <a:spcPct val="90000"/>
        </a:lnSpc>
        <a:spcBef>
          <a:spcPts val="206"/>
        </a:spcBef>
        <a:spcAft>
          <a:spcPct val="0"/>
        </a:spcAft>
        <a:buFont typeface="Arial" panose="020B0604020202020204" pitchFamily="34" charset="0"/>
        <a:buChar char="•"/>
        <a:defRPr sz="800" kern="1200">
          <a:solidFill>
            <a:schemeClr val="tx1"/>
          </a:solidFill>
          <a:latin typeface="+mn-lt"/>
          <a:ea typeface="+mn-ea"/>
          <a:cs typeface="+mn-cs"/>
        </a:defRPr>
      </a:lvl4pPr>
      <a:lvl5pPr marL="867966" indent="-96441" algn="l" defTabSz="385763" rtl="0" fontAlgn="base">
        <a:lnSpc>
          <a:spcPct val="90000"/>
        </a:lnSpc>
        <a:spcBef>
          <a:spcPts val="206"/>
        </a:spcBef>
        <a:spcAft>
          <a:spcPct val="0"/>
        </a:spcAft>
        <a:buFont typeface="Arial" panose="020B0604020202020204" pitchFamily="34" charset="0"/>
        <a:buChar char="•"/>
        <a:defRPr sz="800" kern="1200">
          <a:solidFill>
            <a:schemeClr val="tx1"/>
          </a:solidFill>
          <a:latin typeface="+mn-lt"/>
          <a:ea typeface="+mn-ea"/>
          <a:cs typeface="+mn-cs"/>
        </a:defRPr>
      </a:lvl5pPr>
      <a:lvl6pPr marL="1060847" indent="-96441" algn="l" defTabSz="385763" rtl="0" eaLnBrk="1" latinLnBrk="0" hangingPunct="1">
        <a:lnSpc>
          <a:spcPct val="90000"/>
        </a:lnSpc>
        <a:spcBef>
          <a:spcPts val="211"/>
        </a:spcBef>
        <a:buFont typeface="Arial" panose="020B0604020202020204" pitchFamily="34" charset="0"/>
        <a:buChar char="•"/>
        <a:defRPr sz="800" kern="1200">
          <a:solidFill>
            <a:schemeClr val="tx1"/>
          </a:solidFill>
          <a:latin typeface="+mn-lt"/>
          <a:ea typeface="+mn-ea"/>
          <a:cs typeface="+mn-cs"/>
        </a:defRPr>
      </a:lvl6pPr>
      <a:lvl7pPr marL="1253729" indent="-96441" algn="l" defTabSz="385763" rtl="0" eaLnBrk="1" latinLnBrk="0" hangingPunct="1">
        <a:lnSpc>
          <a:spcPct val="90000"/>
        </a:lnSpc>
        <a:spcBef>
          <a:spcPts val="211"/>
        </a:spcBef>
        <a:buFont typeface="Arial" panose="020B0604020202020204" pitchFamily="34" charset="0"/>
        <a:buChar char="•"/>
        <a:defRPr sz="800" kern="1200">
          <a:solidFill>
            <a:schemeClr val="tx1"/>
          </a:solidFill>
          <a:latin typeface="+mn-lt"/>
          <a:ea typeface="+mn-ea"/>
          <a:cs typeface="+mn-cs"/>
        </a:defRPr>
      </a:lvl7pPr>
      <a:lvl8pPr marL="1446610" indent="-96441" algn="l" defTabSz="385763" rtl="0" eaLnBrk="1" latinLnBrk="0" hangingPunct="1">
        <a:lnSpc>
          <a:spcPct val="90000"/>
        </a:lnSpc>
        <a:spcBef>
          <a:spcPts val="211"/>
        </a:spcBef>
        <a:buFont typeface="Arial" panose="020B0604020202020204" pitchFamily="34" charset="0"/>
        <a:buChar char="•"/>
        <a:defRPr sz="800" kern="1200">
          <a:solidFill>
            <a:schemeClr val="tx1"/>
          </a:solidFill>
          <a:latin typeface="+mn-lt"/>
          <a:ea typeface="+mn-ea"/>
          <a:cs typeface="+mn-cs"/>
        </a:defRPr>
      </a:lvl8pPr>
      <a:lvl9pPr marL="1639491" indent="-96441" algn="l" defTabSz="385763" rtl="0" eaLnBrk="1" latinLnBrk="0" hangingPunct="1">
        <a:lnSpc>
          <a:spcPct val="90000"/>
        </a:lnSpc>
        <a:spcBef>
          <a:spcPts val="211"/>
        </a:spcBef>
        <a:buFont typeface="Arial" panose="020B0604020202020204" pitchFamily="34" charset="0"/>
        <a:buChar char="•"/>
        <a:defRPr sz="800" kern="1200">
          <a:solidFill>
            <a:schemeClr val="tx1"/>
          </a:solidFill>
          <a:latin typeface="+mn-lt"/>
          <a:ea typeface="+mn-ea"/>
          <a:cs typeface="+mn-cs"/>
        </a:defRPr>
      </a:lvl9pPr>
    </p:bodyStyle>
    <p:otherStyle>
      <a:defPPr>
        <a:defRPr lang="en-US"/>
      </a:defPPr>
      <a:lvl1pPr marL="0" algn="l" defTabSz="385763" rtl="0" eaLnBrk="1" latinLnBrk="0" hangingPunct="1">
        <a:defRPr sz="800" kern="1200">
          <a:solidFill>
            <a:schemeClr val="tx1"/>
          </a:solidFill>
          <a:latin typeface="+mn-lt"/>
          <a:ea typeface="+mn-ea"/>
          <a:cs typeface="+mn-cs"/>
        </a:defRPr>
      </a:lvl1pPr>
      <a:lvl2pPr marL="192881" algn="l" defTabSz="385763" rtl="0" eaLnBrk="1" latinLnBrk="0" hangingPunct="1">
        <a:defRPr sz="800" kern="1200">
          <a:solidFill>
            <a:schemeClr val="tx1"/>
          </a:solidFill>
          <a:latin typeface="+mn-lt"/>
          <a:ea typeface="+mn-ea"/>
          <a:cs typeface="+mn-cs"/>
        </a:defRPr>
      </a:lvl2pPr>
      <a:lvl3pPr marL="385763" algn="l" defTabSz="385763" rtl="0" eaLnBrk="1" latinLnBrk="0" hangingPunct="1">
        <a:defRPr sz="800" kern="1200">
          <a:solidFill>
            <a:schemeClr val="tx1"/>
          </a:solidFill>
          <a:latin typeface="+mn-lt"/>
          <a:ea typeface="+mn-ea"/>
          <a:cs typeface="+mn-cs"/>
        </a:defRPr>
      </a:lvl3pPr>
      <a:lvl4pPr marL="578644" algn="l" defTabSz="385763" rtl="0" eaLnBrk="1" latinLnBrk="0" hangingPunct="1">
        <a:defRPr sz="800" kern="1200">
          <a:solidFill>
            <a:schemeClr val="tx1"/>
          </a:solidFill>
          <a:latin typeface="+mn-lt"/>
          <a:ea typeface="+mn-ea"/>
          <a:cs typeface="+mn-cs"/>
        </a:defRPr>
      </a:lvl4pPr>
      <a:lvl5pPr marL="771525" algn="l" defTabSz="385763" rtl="0" eaLnBrk="1" latinLnBrk="0" hangingPunct="1">
        <a:defRPr sz="800" kern="1200">
          <a:solidFill>
            <a:schemeClr val="tx1"/>
          </a:solidFill>
          <a:latin typeface="+mn-lt"/>
          <a:ea typeface="+mn-ea"/>
          <a:cs typeface="+mn-cs"/>
        </a:defRPr>
      </a:lvl5pPr>
      <a:lvl6pPr marL="964406" algn="l" defTabSz="385763" rtl="0" eaLnBrk="1" latinLnBrk="0" hangingPunct="1">
        <a:defRPr sz="800" kern="1200">
          <a:solidFill>
            <a:schemeClr val="tx1"/>
          </a:solidFill>
          <a:latin typeface="+mn-lt"/>
          <a:ea typeface="+mn-ea"/>
          <a:cs typeface="+mn-cs"/>
        </a:defRPr>
      </a:lvl6pPr>
      <a:lvl7pPr marL="1157288" algn="l" defTabSz="385763" rtl="0" eaLnBrk="1" latinLnBrk="0" hangingPunct="1">
        <a:defRPr sz="800" kern="1200">
          <a:solidFill>
            <a:schemeClr val="tx1"/>
          </a:solidFill>
          <a:latin typeface="+mn-lt"/>
          <a:ea typeface="+mn-ea"/>
          <a:cs typeface="+mn-cs"/>
        </a:defRPr>
      </a:lvl7pPr>
      <a:lvl8pPr marL="1350169" algn="l" defTabSz="385763" rtl="0" eaLnBrk="1" latinLnBrk="0" hangingPunct="1">
        <a:defRPr sz="800" kern="1200">
          <a:solidFill>
            <a:schemeClr val="tx1"/>
          </a:solidFill>
          <a:latin typeface="+mn-lt"/>
          <a:ea typeface="+mn-ea"/>
          <a:cs typeface="+mn-cs"/>
        </a:defRPr>
      </a:lvl8pPr>
      <a:lvl9pPr marL="1543050" algn="l" defTabSz="385763" rtl="0" eaLnBrk="1" latinLnBrk="0" hangingPunct="1">
        <a:defRPr sz="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audio" Target="../media/audio1.wav"/><Relationship Id="rId1" Type="http://schemas.openxmlformats.org/officeDocument/2006/relationships/slideLayout" Target="../slideLayouts/slideLayout7.xml"/><Relationship Id="rId5" Type="http://schemas.openxmlformats.org/officeDocument/2006/relationships/hyperlink" Target="https://youtu.be/OO7WsvZUe6E?si=tPTPMaUtbEF-2-90" TargetMode="External"/><Relationship Id="rId4" Type="http://schemas.openxmlformats.org/officeDocument/2006/relationships/hyperlink" Target="lich%20su%20dia%20phuong%20Hai%20Phong.pptx" TargetMode="External"/></Relationships>
</file>

<file path=ppt/slides/_rels/slide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36.xml"/></Relationships>
</file>

<file path=ppt/slides/_rels/slide1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5.jpg"/><Relationship Id="rId1" Type="http://schemas.openxmlformats.org/officeDocument/2006/relationships/slideLayout" Target="../slideLayouts/slideLayout36.xml"/><Relationship Id="rId4" Type="http://schemas.openxmlformats.org/officeDocument/2006/relationships/image" Target="../media/image10.jpeg"/></Relationships>
</file>

<file path=ppt/slides/_rels/slide1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5.jpg"/><Relationship Id="rId1" Type="http://schemas.openxmlformats.org/officeDocument/2006/relationships/slideLayout" Target="../slideLayouts/slideLayout36.xml"/><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jpg"/><Relationship Id="rId1" Type="http://schemas.openxmlformats.org/officeDocument/2006/relationships/slideLayout" Target="../slideLayouts/slideLayout36.xml"/><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36.xml"/><Relationship Id="rId4" Type="http://schemas.openxmlformats.org/officeDocument/2006/relationships/image" Target="../media/image17.png"/></Relationships>
</file>

<file path=ppt/slides/_rels/slide15.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36.xml"/></Relationships>
</file>

<file path=ppt/slides/_rels/slide1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36.xml"/></Relationships>
</file>

<file path=ppt/slides/_rels/slide1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4.emf"/><Relationship Id="rId1" Type="http://schemas.openxmlformats.org/officeDocument/2006/relationships/slideLayout" Target="../slideLayouts/slideLayout36.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4.emf"/><Relationship Id="rId1" Type="http://schemas.openxmlformats.org/officeDocument/2006/relationships/slideLayout" Target="../slideLayouts/slideLayout36.xml"/></Relationships>
</file>

<file path=ppt/slides/_rels/slide1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36.xml"/></Relationships>
</file>

<file path=ppt/slides/_rels/slide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19.xml"/></Relationships>
</file>

<file path=ppt/slides/_rels/slide20.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36.xml"/></Relationships>
</file>

<file path=ppt/slides/_rels/slide21.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36.xml"/></Relationships>
</file>

<file path=ppt/slides/_rels/slide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36.xml"/></Relationships>
</file>

<file path=ppt/slides/_rels/slide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6.xml"/></Relationships>
</file>

<file path=ppt/slides/_rels/slide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png"/><Relationship Id="rId1" Type="http://schemas.openxmlformats.org/officeDocument/2006/relationships/slideLayout" Target="../slideLayouts/slideLayout36.xml"/><Relationship Id="rId4" Type="http://schemas.openxmlformats.org/officeDocument/2006/relationships/image" Target="../media/image8.jpeg"/></Relationships>
</file>

<file path=ppt/slides/_rels/slide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36.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b="-1000"/>
          </a:stretch>
        </a:blipFill>
        <a:effectLst/>
      </p:bgPr>
    </p:bg>
    <p:spTree>
      <p:nvGrpSpPr>
        <p:cNvPr id="1" name=""/>
        <p:cNvGrpSpPr/>
        <p:nvPr/>
      </p:nvGrpSpPr>
      <p:grpSpPr>
        <a:xfrm>
          <a:off x="0" y="0"/>
          <a:ext cx="0" cy="0"/>
          <a:chOff x="0" y="0"/>
          <a:chExt cx="0" cy="0"/>
        </a:xfrm>
      </p:grpSpPr>
      <p:sp>
        <p:nvSpPr>
          <p:cNvPr id="3" name="8-Point Star 2"/>
          <p:cNvSpPr/>
          <p:nvPr/>
        </p:nvSpPr>
        <p:spPr>
          <a:xfrm rot="21095221">
            <a:off x="357648" y="369348"/>
            <a:ext cx="2652138" cy="1512700"/>
          </a:xfrm>
          <a:prstGeom prst="star8">
            <a:avLst>
              <a:gd name="adj" fmla="val 40948"/>
            </a:avLst>
          </a:prstGeom>
          <a:solidFill>
            <a:srgbClr val="0066FF"/>
          </a:solidFill>
          <a:ln w="57150"/>
        </p:spPr>
        <p:style>
          <a:lnRef idx="3">
            <a:schemeClr val="lt1"/>
          </a:lnRef>
          <a:fillRef idx="1">
            <a:schemeClr val="accent1"/>
          </a:fillRef>
          <a:effectRef idx="1">
            <a:schemeClr val="accent1"/>
          </a:effectRef>
          <a:fontRef idx="minor">
            <a:schemeClr val="lt1"/>
          </a:fontRef>
        </p:style>
        <p:txBody>
          <a:bodyPr lIns="62498" tIns="31251" rIns="62498" bIns="31251" anchor="ctr"/>
          <a:lstStyle/>
          <a:p>
            <a:pPr algn="ctr" defTabSz="625016">
              <a:defRPr/>
            </a:pPr>
            <a:r>
              <a:rPr lang="en-US" sz="4000" b="1" dirty="0" err="1">
                <a:solidFill>
                  <a:prstClr val="white"/>
                </a:solidFill>
                <a:latin typeface="Times New Roman" pitchFamily="18" charset="0"/>
                <a:cs typeface="Times New Roman" pitchFamily="18" charset="0"/>
              </a:rPr>
              <a:t>Khởi</a:t>
            </a:r>
            <a:r>
              <a:rPr lang="en-US" sz="4000" b="1" dirty="0">
                <a:solidFill>
                  <a:prstClr val="white"/>
                </a:solidFill>
                <a:latin typeface="Times New Roman" pitchFamily="18" charset="0"/>
                <a:cs typeface="Times New Roman" pitchFamily="18" charset="0"/>
              </a:rPr>
              <a:t> </a:t>
            </a:r>
            <a:r>
              <a:rPr lang="en-US" sz="4000" b="1" dirty="0" err="1">
                <a:solidFill>
                  <a:prstClr val="white"/>
                </a:solidFill>
                <a:latin typeface="Times New Roman" pitchFamily="18" charset="0"/>
                <a:cs typeface="Times New Roman" pitchFamily="18" charset="0"/>
              </a:rPr>
              <a:t>động</a:t>
            </a:r>
            <a:r>
              <a:rPr lang="en-US" sz="4000" b="1" dirty="0">
                <a:solidFill>
                  <a:prstClr val="white"/>
                </a:solidFill>
                <a:latin typeface="Times New Roman" pitchFamily="18" charset="0"/>
                <a:cs typeface="Times New Roman" pitchFamily="18" charset="0"/>
              </a:rPr>
              <a:t> </a:t>
            </a:r>
          </a:p>
        </p:txBody>
      </p:sp>
      <p:sp>
        <p:nvSpPr>
          <p:cNvPr id="2" name="Rectangle 1">
            <a:hlinkClick r:id="rId4" action="ppaction://hlinkpres?slideindex=1&amp;slidetitle="/>
          </p:cNvPr>
          <p:cNvSpPr/>
          <p:nvPr/>
        </p:nvSpPr>
        <p:spPr>
          <a:xfrm>
            <a:off x="571176" y="2085426"/>
            <a:ext cx="2939468" cy="500137"/>
          </a:xfrm>
          <a:prstGeom prst="rect">
            <a:avLst/>
          </a:prstGeom>
        </p:spPr>
        <p:txBody>
          <a:bodyPr wrap="square" lIns="68580" tIns="34290" rIns="68580" bIns="34290">
            <a:spAutoFit/>
          </a:bodyPr>
          <a:lstStyle/>
          <a:p>
            <a:r>
              <a:rPr lang="en-US" dirty="0">
                <a:hlinkClick r:id="rId5"/>
              </a:rPr>
              <a:t>https://youtu.be/OO7WsvZUe6E?si=tPTPMaUtbEF-2-90</a:t>
            </a:r>
            <a:endParaRPr lang="en-US" dirty="0"/>
          </a:p>
        </p:txBody>
      </p:sp>
    </p:spTree>
    <p:extLst>
      <p:ext uri="{BB962C8B-B14F-4D97-AF65-F5344CB8AC3E}">
        <p14:creationId xmlns:p14="http://schemas.microsoft.com/office/powerpoint/2010/main" val="2292575878"/>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subTnLst>
                                    <p:audio>
                                      <p:cMediaNode>
                                        <p:cTn display="0" masterRel="sameClick">
                                          <p:stCondLst>
                                            <p:cond evt="begin" delay="0">
                                              <p:tn val="5"/>
                                            </p:cond>
                                          </p:stCondLst>
                                          <p:endCondLst>
                                            <p:cond evt="onStopAudio" delay="0">
                                              <p:tgtEl>
                                                <p:sldTgt/>
                                              </p:tgtEl>
                                            </p:cond>
                                          </p:endCondLst>
                                        </p:cTn>
                                        <p:tgtEl>
                                          <p:sndTgt r:embed="rId2" name="chimes.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10000" b="-5000"/>
          </a:stretch>
        </a:blipFill>
        <a:effectLst/>
      </p:bgPr>
    </p:bg>
    <p:spTree>
      <p:nvGrpSpPr>
        <p:cNvPr id="1" name=""/>
        <p:cNvGrpSpPr/>
        <p:nvPr/>
      </p:nvGrpSpPr>
      <p:grpSpPr>
        <a:xfrm>
          <a:off x="0" y="0"/>
          <a:ext cx="0" cy="0"/>
          <a:chOff x="0" y="0"/>
          <a:chExt cx="0" cy="0"/>
        </a:xfrm>
      </p:grpSpPr>
      <p:sp>
        <p:nvSpPr>
          <p:cNvPr id="10" name="Text Box 4">
            <a:extLst>
              <a:ext uri="{FF2B5EF4-FFF2-40B4-BE49-F238E27FC236}"/>
            </a:extLst>
          </p:cNvPr>
          <p:cNvSpPr txBox="1">
            <a:spLocks noChangeArrowheads="1"/>
          </p:cNvSpPr>
          <p:nvPr/>
        </p:nvSpPr>
        <p:spPr bwMode="auto">
          <a:xfrm>
            <a:off x="855657" y="129410"/>
            <a:ext cx="6590173"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dirty="0">
                <a:solidFill>
                  <a:srgbClr val="0000FF"/>
                </a:solidFill>
                <a:latin typeface="Times New Roman" pitchFamily="18" charset="0"/>
                <a:cs typeface="Times New Roman" pitchFamily="18" charset="0"/>
              </a:rPr>
              <a:t>3- </a:t>
            </a:r>
            <a:r>
              <a:rPr lang="vi-VN" sz="2400" b="1" dirty="0">
                <a:solidFill>
                  <a:srgbClr val="0000FF"/>
                </a:solidFill>
                <a:latin typeface="Times New Roman" pitchFamily="18" charset="0"/>
                <a:cs typeface="Times New Roman" pitchFamily="18" charset="0"/>
              </a:rPr>
              <a:t>Lễ hội đền Tranh</a:t>
            </a:r>
            <a:endParaRPr lang="en-US" sz="2400" dirty="0">
              <a:solidFill>
                <a:srgbClr val="0000FF"/>
              </a:solidFill>
              <a:latin typeface="Times New Roman" pitchFamily="18" charset="0"/>
              <a:cs typeface="Times New Roman" pitchFamily="18" charset="0"/>
            </a:endParaRPr>
          </a:p>
        </p:txBody>
      </p:sp>
      <p:sp>
        <p:nvSpPr>
          <p:cNvPr id="3" name="Rectangle 2"/>
          <p:cNvSpPr/>
          <p:nvPr/>
        </p:nvSpPr>
        <p:spPr>
          <a:xfrm>
            <a:off x="241532" y="624219"/>
            <a:ext cx="8902468" cy="4031873"/>
          </a:xfrm>
          <a:prstGeom prst="rect">
            <a:avLst/>
          </a:prstGeom>
        </p:spPr>
        <p:txBody>
          <a:bodyPr wrap="square">
            <a:spAutoFit/>
          </a:bodyPr>
          <a:lstStyle/>
          <a:p>
            <a:r>
              <a:rPr lang="vi-VN" sz="3200" dirty="0"/>
              <a:t>- </a:t>
            </a:r>
            <a:r>
              <a:rPr lang="vi-VN" sz="3200" b="1" dirty="0">
                <a:solidFill>
                  <a:srgbClr val="0000FF"/>
                </a:solidFill>
                <a:latin typeface="+mj-lt"/>
              </a:rPr>
              <a:t>Hội xuân: 10–20/2 (Âm lịch), chính hội 14/2.</a:t>
            </a:r>
          </a:p>
          <a:p>
            <a:r>
              <a:rPr lang="vi-VN" sz="3200" b="1" dirty="0">
                <a:solidFill>
                  <a:srgbClr val="0000FF"/>
                </a:solidFill>
                <a:latin typeface="+mj-lt"/>
              </a:rPr>
              <a:t>- Hội thu: 10–20/8 (Âm lịch), chính hội 22/8.</a:t>
            </a:r>
          </a:p>
          <a:p>
            <a:r>
              <a:rPr lang="vi-VN" sz="3200" b="1" dirty="0">
                <a:solidFill>
                  <a:srgbClr val="0000FF"/>
                </a:solidFill>
                <a:latin typeface="+mj-lt"/>
              </a:rPr>
              <a:t>- Nghi lễ: cáo yết, thỉnh kinh, rước nước, rước kiệu.</a:t>
            </a:r>
          </a:p>
          <a:p>
            <a:r>
              <a:rPr lang="vi-VN" sz="3200" b="1" dirty="0">
                <a:solidFill>
                  <a:srgbClr val="0000FF"/>
                </a:solidFill>
                <a:latin typeface="+mj-lt"/>
              </a:rPr>
              <a:t>- Phần hội: văn nghệ, trò chơi dân gian (hội vật, pháo đất, đi cầu kiều, chọi gà...).</a:t>
            </a:r>
          </a:p>
          <a:p>
            <a:r>
              <a:rPr lang="vi-VN" sz="3200" b="1" dirty="0">
                <a:solidFill>
                  <a:srgbClr val="0000FF"/>
                </a:solidFill>
                <a:latin typeface="+mj-lt"/>
              </a:rPr>
              <a:t>- Được công nhận Di sản văn hóa phi vật thể quốc gia (2022).</a:t>
            </a:r>
          </a:p>
        </p:txBody>
      </p:sp>
    </p:spTree>
    <p:extLst>
      <p:ext uri="{BB962C8B-B14F-4D97-AF65-F5344CB8AC3E}">
        <p14:creationId xmlns:p14="http://schemas.microsoft.com/office/powerpoint/2010/main" val="916585801"/>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10000" b="-5000"/>
          </a:stretch>
        </a:blipFill>
        <a:effectLst/>
      </p:bgPr>
    </p:bg>
    <p:spTree>
      <p:nvGrpSpPr>
        <p:cNvPr id="1" name=""/>
        <p:cNvGrpSpPr/>
        <p:nvPr/>
      </p:nvGrpSpPr>
      <p:grpSpPr>
        <a:xfrm>
          <a:off x="0" y="0"/>
          <a:ext cx="0" cy="0"/>
          <a:chOff x="0" y="0"/>
          <a:chExt cx="0" cy="0"/>
        </a:xfrm>
      </p:grpSpPr>
      <p:sp>
        <p:nvSpPr>
          <p:cNvPr id="10" name="Text Box 4">
            <a:extLst>
              <a:ext uri="{FF2B5EF4-FFF2-40B4-BE49-F238E27FC236}"/>
            </a:extLst>
          </p:cNvPr>
          <p:cNvSpPr txBox="1">
            <a:spLocks noChangeArrowheads="1"/>
          </p:cNvSpPr>
          <p:nvPr/>
        </p:nvSpPr>
        <p:spPr bwMode="auto">
          <a:xfrm>
            <a:off x="855657" y="129410"/>
            <a:ext cx="6590173"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dirty="0">
                <a:solidFill>
                  <a:srgbClr val="0000FF"/>
                </a:solidFill>
                <a:latin typeface="Times New Roman" pitchFamily="18" charset="0"/>
                <a:cs typeface="Times New Roman" pitchFamily="18" charset="0"/>
              </a:rPr>
              <a:t>3- </a:t>
            </a:r>
            <a:r>
              <a:rPr lang="vi-VN" sz="2400" b="1" dirty="0">
                <a:solidFill>
                  <a:srgbClr val="0000FF"/>
                </a:solidFill>
                <a:latin typeface="Times New Roman" pitchFamily="18" charset="0"/>
                <a:cs typeface="Times New Roman" pitchFamily="18" charset="0"/>
              </a:rPr>
              <a:t>Lễ hội đền Tranh</a:t>
            </a:r>
            <a:endParaRPr lang="en-US" sz="2400" dirty="0">
              <a:solidFill>
                <a:srgbClr val="0000FF"/>
              </a:solidFill>
              <a:latin typeface="Times New Roman" pitchFamily="18" charset="0"/>
              <a:cs typeface="Times New Roman" pitchFamily="18" charset="0"/>
            </a:endParaRPr>
          </a:p>
        </p:txBody>
      </p:sp>
      <p:pic>
        <p:nvPicPr>
          <p:cNvPr id="4" name="Picture 3" descr="image110"/>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7637" y="741053"/>
            <a:ext cx="3923105" cy="2882236"/>
          </a:xfrm>
          <a:prstGeom prst="rect">
            <a:avLst/>
          </a:prstGeom>
          <a:noFill/>
        </p:spPr>
      </p:pic>
      <p:sp>
        <p:nvSpPr>
          <p:cNvPr id="2" name="TextBox 1"/>
          <p:cNvSpPr txBox="1"/>
          <p:nvPr/>
        </p:nvSpPr>
        <p:spPr>
          <a:xfrm>
            <a:off x="829093" y="3702179"/>
            <a:ext cx="2572660" cy="461665"/>
          </a:xfrm>
          <a:prstGeom prst="rect">
            <a:avLst/>
          </a:prstGeom>
          <a:noFill/>
        </p:spPr>
        <p:txBody>
          <a:bodyPr wrap="square" rtlCol="0">
            <a:spAutoFit/>
          </a:bodyPr>
          <a:lstStyle/>
          <a:p>
            <a:r>
              <a:rPr lang="vi-VN" sz="2400" b="1" dirty="0">
                <a:latin typeface="Times New Roman" pitchFamily="18" charset="0"/>
                <a:cs typeface="Times New Roman" pitchFamily="18" charset="0"/>
              </a:rPr>
              <a:t>Hình 1. Lễ cáo yết</a:t>
            </a:r>
            <a:endParaRPr lang="en-US" sz="2400" b="1" dirty="0">
              <a:latin typeface="Times New Roman" pitchFamily="18" charset="0"/>
              <a:cs typeface="Times New Roman" pitchFamily="18" charset="0"/>
            </a:endParaRPr>
          </a:p>
        </p:txBody>
      </p:sp>
      <p:pic>
        <p:nvPicPr>
          <p:cNvPr id="6" name="Picture 5" descr="image11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571999" y="741054"/>
            <a:ext cx="3616658" cy="2961124"/>
          </a:xfrm>
          <a:prstGeom prst="rect">
            <a:avLst/>
          </a:prstGeom>
          <a:noFill/>
        </p:spPr>
      </p:pic>
      <p:sp>
        <p:nvSpPr>
          <p:cNvPr id="7" name="TextBox 6"/>
          <p:cNvSpPr txBox="1"/>
          <p:nvPr/>
        </p:nvSpPr>
        <p:spPr>
          <a:xfrm>
            <a:off x="4572000" y="3702179"/>
            <a:ext cx="3922367" cy="830997"/>
          </a:xfrm>
          <a:prstGeom prst="rect">
            <a:avLst/>
          </a:prstGeom>
          <a:noFill/>
        </p:spPr>
        <p:txBody>
          <a:bodyPr wrap="square" rtlCol="0">
            <a:spAutoFit/>
          </a:bodyPr>
          <a:lstStyle/>
          <a:p>
            <a:r>
              <a:rPr lang="vi-VN" sz="2400" b="1" dirty="0">
                <a:latin typeface="Times New Roman" pitchFamily="18" charset="0"/>
                <a:cs typeface="Times New Roman" pitchFamily="18" charset="0"/>
              </a:rPr>
              <a:t>Hình </a:t>
            </a:r>
            <a:r>
              <a:rPr lang="en-US" sz="2400" b="1" dirty="0" smtClean="0">
                <a:latin typeface="Times New Roman" pitchFamily="18" charset="0"/>
                <a:cs typeface="Times New Roman" pitchFamily="18" charset="0"/>
              </a:rPr>
              <a:t>2</a:t>
            </a:r>
            <a:r>
              <a:rPr lang="vi-VN" sz="2400" b="1" dirty="0" smtClean="0">
                <a:latin typeface="Times New Roman" pitchFamily="18" charset="0"/>
                <a:cs typeface="Times New Roman" pitchFamily="18" charset="0"/>
              </a:rPr>
              <a:t>. </a:t>
            </a:r>
            <a:r>
              <a:rPr lang="vi-VN" sz="2400" b="1" dirty="0">
                <a:latin typeface="Times New Roman" pitchFamily="18" charset="0"/>
                <a:cs typeface="Times New Roman" pitchFamily="18" charset="0"/>
              </a:rPr>
              <a:t>Lễ thỉnh kinh rước nước</a:t>
            </a:r>
            <a:endParaRPr lang="en-US" sz="2400" b="1" dirty="0">
              <a:latin typeface="Times New Roman" pitchFamily="18" charset="0"/>
              <a:cs typeface="Times New Roman" pitchFamily="18" charset="0"/>
            </a:endParaRPr>
          </a:p>
        </p:txBody>
      </p:sp>
    </p:spTree>
    <p:extLst>
      <p:ext uri="{BB962C8B-B14F-4D97-AF65-F5344CB8AC3E}">
        <p14:creationId xmlns:p14="http://schemas.microsoft.com/office/powerpoint/2010/main" val="4236353168"/>
      </p:ext>
    </p:extLst>
  </p:cSld>
  <p:clrMapOvr>
    <a:masterClrMapping/>
  </p:clrMapOvr>
  <p:transition spd="slow">
    <p:circl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10000" b="-5000"/>
          </a:stretch>
        </a:blipFill>
        <a:effectLst/>
      </p:bgPr>
    </p:bg>
    <p:spTree>
      <p:nvGrpSpPr>
        <p:cNvPr id="1" name=""/>
        <p:cNvGrpSpPr/>
        <p:nvPr/>
      </p:nvGrpSpPr>
      <p:grpSpPr>
        <a:xfrm>
          <a:off x="0" y="0"/>
          <a:ext cx="0" cy="0"/>
          <a:chOff x="0" y="0"/>
          <a:chExt cx="0" cy="0"/>
        </a:xfrm>
      </p:grpSpPr>
      <p:sp>
        <p:nvSpPr>
          <p:cNvPr id="10" name="Text Box 4">
            <a:extLst>
              <a:ext uri="{FF2B5EF4-FFF2-40B4-BE49-F238E27FC236}"/>
            </a:extLst>
          </p:cNvPr>
          <p:cNvSpPr txBox="1">
            <a:spLocks noChangeArrowheads="1"/>
          </p:cNvSpPr>
          <p:nvPr/>
        </p:nvSpPr>
        <p:spPr bwMode="auto">
          <a:xfrm>
            <a:off x="855657" y="129410"/>
            <a:ext cx="6590173"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dirty="0">
                <a:solidFill>
                  <a:srgbClr val="0000FF"/>
                </a:solidFill>
                <a:latin typeface="Times New Roman" pitchFamily="18" charset="0"/>
                <a:cs typeface="Times New Roman" pitchFamily="18" charset="0"/>
              </a:rPr>
              <a:t>3- </a:t>
            </a:r>
            <a:r>
              <a:rPr lang="vi-VN" sz="2400" b="1" dirty="0">
                <a:solidFill>
                  <a:srgbClr val="0000FF"/>
                </a:solidFill>
                <a:latin typeface="Times New Roman" pitchFamily="18" charset="0"/>
                <a:cs typeface="Times New Roman" pitchFamily="18" charset="0"/>
              </a:rPr>
              <a:t>Lễ hội đền Tranh</a:t>
            </a:r>
            <a:endParaRPr lang="en-US" sz="2400" dirty="0">
              <a:solidFill>
                <a:srgbClr val="0000FF"/>
              </a:solidFill>
              <a:latin typeface="Times New Roman" pitchFamily="18" charset="0"/>
              <a:cs typeface="Times New Roman" pitchFamily="18" charset="0"/>
            </a:endParaRPr>
          </a:p>
        </p:txBody>
      </p:sp>
      <p:sp>
        <p:nvSpPr>
          <p:cNvPr id="2" name="TextBox 1"/>
          <p:cNvSpPr txBox="1"/>
          <p:nvPr/>
        </p:nvSpPr>
        <p:spPr>
          <a:xfrm>
            <a:off x="829093" y="3702178"/>
            <a:ext cx="2839426" cy="1200329"/>
          </a:xfrm>
          <a:prstGeom prst="rect">
            <a:avLst/>
          </a:prstGeom>
          <a:noFill/>
        </p:spPr>
        <p:txBody>
          <a:bodyPr wrap="square" rtlCol="0">
            <a:spAutoFit/>
          </a:bodyPr>
          <a:lstStyle/>
          <a:p>
            <a:r>
              <a:rPr lang="vi-VN" sz="2400" b="1" dirty="0">
                <a:latin typeface="Times New Roman" pitchFamily="18" charset="0"/>
                <a:cs typeface="Times New Roman" pitchFamily="18" charset="0"/>
              </a:rPr>
              <a:t>Hình 3. Lễ rước kiệu Quan Lớn Tuần Tranh</a:t>
            </a:r>
            <a:endParaRPr lang="en-US" sz="2400" b="1" dirty="0">
              <a:latin typeface="Times New Roman" pitchFamily="18" charset="0"/>
              <a:cs typeface="Times New Roman" pitchFamily="18" charset="0"/>
            </a:endParaRPr>
          </a:p>
        </p:txBody>
      </p:sp>
      <p:sp>
        <p:nvSpPr>
          <p:cNvPr id="7" name="TextBox 6"/>
          <p:cNvSpPr txBox="1"/>
          <p:nvPr/>
        </p:nvSpPr>
        <p:spPr>
          <a:xfrm>
            <a:off x="5128828" y="3702179"/>
            <a:ext cx="3922367" cy="461665"/>
          </a:xfrm>
          <a:prstGeom prst="rect">
            <a:avLst/>
          </a:prstGeom>
          <a:noFill/>
        </p:spPr>
        <p:txBody>
          <a:bodyPr wrap="square" rtlCol="0">
            <a:spAutoFit/>
          </a:bodyPr>
          <a:lstStyle/>
          <a:p>
            <a:r>
              <a:rPr lang="vi-VN" sz="2400" b="1" dirty="0">
                <a:solidFill>
                  <a:prstClr val="black"/>
                </a:solidFill>
                <a:latin typeface="Times New Roman" pitchFamily="18" charset="0"/>
                <a:cs typeface="Times New Roman" pitchFamily="18" charset="0"/>
              </a:rPr>
              <a:t>Hình </a:t>
            </a:r>
            <a:r>
              <a:rPr lang="en-US" sz="2400" b="1" dirty="0" smtClean="0">
                <a:solidFill>
                  <a:prstClr val="black"/>
                </a:solidFill>
                <a:latin typeface="Times New Roman" pitchFamily="18" charset="0"/>
                <a:cs typeface="Times New Roman" pitchFamily="18" charset="0"/>
              </a:rPr>
              <a:t>4</a:t>
            </a:r>
            <a:r>
              <a:rPr lang="vi-VN" sz="2400" b="1" dirty="0" smtClean="0">
                <a:solidFill>
                  <a:prstClr val="black"/>
                </a:solidFill>
                <a:latin typeface="Times New Roman" pitchFamily="18" charset="0"/>
                <a:cs typeface="Times New Roman" pitchFamily="18" charset="0"/>
              </a:rPr>
              <a:t>. </a:t>
            </a:r>
            <a:r>
              <a:rPr lang="en-US" sz="2400" b="1" dirty="0" err="1" smtClean="0">
                <a:solidFill>
                  <a:prstClr val="black"/>
                </a:solidFill>
                <a:latin typeface="Times New Roman" pitchFamily="18" charset="0"/>
                <a:cs typeface="Times New Roman" pitchFamily="18" charset="0"/>
              </a:rPr>
              <a:t>Pháo</a:t>
            </a:r>
            <a:r>
              <a:rPr lang="en-US" sz="2400" b="1" dirty="0" smtClean="0">
                <a:solidFill>
                  <a:prstClr val="black"/>
                </a:solidFill>
                <a:latin typeface="Times New Roman" pitchFamily="18" charset="0"/>
                <a:cs typeface="Times New Roman" pitchFamily="18" charset="0"/>
              </a:rPr>
              <a:t> </a:t>
            </a:r>
            <a:r>
              <a:rPr lang="en-US" sz="2400" b="1" dirty="0" err="1" smtClean="0">
                <a:solidFill>
                  <a:prstClr val="black"/>
                </a:solidFill>
                <a:latin typeface="Times New Roman" pitchFamily="18" charset="0"/>
                <a:cs typeface="Times New Roman" pitchFamily="18" charset="0"/>
              </a:rPr>
              <a:t>đất</a:t>
            </a:r>
            <a:endParaRPr lang="en-US" sz="2400" b="1" dirty="0">
              <a:solidFill>
                <a:prstClr val="black"/>
              </a:solidFill>
              <a:latin typeface="Times New Roman" pitchFamily="18" charset="0"/>
              <a:cs typeface="Times New Roman" pitchFamily="18" charset="0"/>
            </a:endParaRPr>
          </a:p>
        </p:txBody>
      </p:sp>
      <p:pic>
        <p:nvPicPr>
          <p:cNvPr id="8" name="Picture 7" descr="image112"/>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5458" y="955744"/>
            <a:ext cx="3447034" cy="2746435"/>
          </a:xfrm>
          <a:prstGeom prst="rect">
            <a:avLst/>
          </a:prstGeom>
          <a:noFill/>
        </p:spPr>
      </p:pic>
      <p:pic>
        <p:nvPicPr>
          <p:cNvPr id="9" name="Picture 8"/>
          <p:cNvPicPr/>
          <p:nvPr/>
        </p:nvPicPr>
        <p:blipFill>
          <a:blip r:embed="rId4">
            <a:extLst>
              <a:ext uri="{28A0092B-C50C-407E-A947-70E740481C1C}">
                <a14:useLocalDpi xmlns:a14="http://schemas.microsoft.com/office/drawing/2010/main" val="0"/>
              </a:ext>
            </a:extLst>
          </a:blip>
          <a:srcRect/>
          <a:stretch>
            <a:fillRect/>
          </a:stretch>
        </p:blipFill>
        <p:spPr bwMode="auto">
          <a:xfrm>
            <a:off x="4571999" y="955743"/>
            <a:ext cx="3780430" cy="2538084"/>
          </a:xfrm>
          <a:prstGeom prst="rect">
            <a:avLst/>
          </a:prstGeom>
          <a:noFill/>
          <a:ln>
            <a:noFill/>
          </a:ln>
        </p:spPr>
      </p:pic>
    </p:spTree>
    <p:extLst>
      <p:ext uri="{BB962C8B-B14F-4D97-AF65-F5344CB8AC3E}">
        <p14:creationId xmlns:p14="http://schemas.microsoft.com/office/powerpoint/2010/main" val="2397430650"/>
      </p:ext>
    </p:extLst>
  </p:cSld>
  <p:clrMapOvr>
    <a:masterClrMapping/>
  </p:clrMapOvr>
  <p:transition spd="slow">
    <p:circl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10000" b="-5000"/>
          </a:stretch>
        </a:blipFill>
        <a:effectLst/>
      </p:bgPr>
    </p:bg>
    <p:spTree>
      <p:nvGrpSpPr>
        <p:cNvPr id="1" name=""/>
        <p:cNvGrpSpPr/>
        <p:nvPr/>
      </p:nvGrpSpPr>
      <p:grpSpPr>
        <a:xfrm>
          <a:off x="0" y="0"/>
          <a:ext cx="0" cy="0"/>
          <a:chOff x="0" y="0"/>
          <a:chExt cx="0" cy="0"/>
        </a:xfrm>
      </p:grpSpPr>
      <p:sp>
        <p:nvSpPr>
          <p:cNvPr id="10" name="Text Box 4">
            <a:extLst>
              <a:ext uri="{FF2B5EF4-FFF2-40B4-BE49-F238E27FC236}"/>
            </a:extLst>
          </p:cNvPr>
          <p:cNvSpPr txBox="1">
            <a:spLocks noChangeArrowheads="1"/>
          </p:cNvSpPr>
          <p:nvPr/>
        </p:nvSpPr>
        <p:spPr bwMode="auto">
          <a:xfrm>
            <a:off x="855657" y="129410"/>
            <a:ext cx="6590173"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dirty="0">
                <a:solidFill>
                  <a:srgbClr val="0000FF"/>
                </a:solidFill>
                <a:latin typeface="Times New Roman" pitchFamily="18" charset="0"/>
                <a:cs typeface="Times New Roman" pitchFamily="18" charset="0"/>
              </a:rPr>
              <a:t>3- </a:t>
            </a:r>
            <a:r>
              <a:rPr lang="vi-VN" sz="2400" b="1" dirty="0">
                <a:solidFill>
                  <a:srgbClr val="0000FF"/>
                </a:solidFill>
                <a:latin typeface="Times New Roman" pitchFamily="18" charset="0"/>
                <a:cs typeface="Times New Roman" pitchFamily="18" charset="0"/>
              </a:rPr>
              <a:t>Lễ hội đền Tranh</a:t>
            </a:r>
            <a:endParaRPr lang="en-US" sz="2400" dirty="0">
              <a:solidFill>
                <a:srgbClr val="0000FF"/>
              </a:solidFill>
              <a:latin typeface="Times New Roman" pitchFamily="18" charset="0"/>
              <a:cs typeface="Times New Roman" pitchFamily="18" charset="0"/>
            </a:endParaRPr>
          </a:p>
        </p:txBody>
      </p:sp>
      <p:pic>
        <p:nvPicPr>
          <p:cNvPr id="11" name="Picture 10"/>
          <p:cNvPicPr/>
          <p:nvPr/>
        </p:nvPicPr>
        <p:blipFill>
          <a:blip r:embed="rId3">
            <a:extLst>
              <a:ext uri="{28A0092B-C50C-407E-A947-70E740481C1C}">
                <a14:useLocalDpi xmlns:a14="http://schemas.microsoft.com/office/drawing/2010/main" val="0"/>
              </a:ext>
            </a:extLst>
          </a:blip>
          <a:srcRect/>
          <a:stretch>
            <a:fillRect/>
          </a:stretch>
        </p:blipFill>
        <p:spPr bwMode="auto">
          <a:xfrm>
            <a:off x="311393" y="955743"/>
            <a:ext cx="3728345" cy="3673438"/>
          </a:xfrm>
          <a:prstGeom prst="rect">
            <a:avLst/>
          </a:prstGeom>
          <a:noFill/>
          <a:ln>
            <a:noFill/>
          </a:ln>
        </p:spPr>
      </p:pic>
      <p:pic>
        <p:nvPicPr>
          <p:cNvPr id="12" name="Picture 11"/>
          <p:cNvPicPr/>
          <p:nvPr/>
        </p:nvPicPr>
        <p:blipFill>
          <a:blip r:embed="rId4">
            <a:extLst>
              <a:ext uri="{28A0092B-C50C-407E-A947-70E740481C1C}">
                <a14:useLocalDpi xmlns:a14="http://schemas.microsoft.com/office/drawing/2010/main" val="0"/>
              </a:ext>
            </a:extLst>
          </a:blip>
          <a:srcRect/>
          <a:stretch>
            <a:fillRect/>
          </a:stretch>
        </p:blipFill>
        <p:spPr bwMode="auto">
          <a:xfrm>
            <a:off x="4367284" y="1032301"/>
            <a:ext cx="4181674" cy="3143915"/>
          </a:xfrm>
          <a:prstGeom prst="rect">
            <a:avLst/>
          </a:prstGeom>
          <a:noFill/>
          <a:ln>
            <a:noFill/>
          </a:ln>
        </p:spPr>
      </p:pic>
    </p:spTree>
    <p:extLst>
      <p:ext uri="{BB962C8B-B14F-4D97-AF65-F5344CB8AC3E}">
        <p14:creationId xmlns:p14="http://schemas.microsoft.com/office/powerpoint/2010/main" val="1787148568"/>
      </p:ext>
    </p:extLst>
  </p:cSld>
  <p:clrMapOvr>
    <a:masterClrMapping/>
  </p:clrMapOvr>
  <p:transition spd="slow">
    <p:circl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0530" y="136478"/>
            <a:ext cx="3435556" cy="3548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31624" y="2580323"/>
            <a:ext cx="2546661" cy="25631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15728" y="151426"/>
            <a:ext cx="3406482" cy="35334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18599499"/>
      </p:ext>
    </p:extLst>
  </p:cSld>
  <p:clrMapOvr>
    <a:masterClrMapping/>
  </p:clrMapOvr>
  <p:transition spd="slow">
    <p:circle/>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0125"/>
            <a:ext cx="9144001" cy="7028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Box 4">
            <a:extLst>
              <a:ext uri="{FF2B5EF4-FFF2-40B4-BE49-F238E27FC236}"/>
            </a:extLst>
          </p:cNvPr>
          <p:cNvSpPr txBox="1">
            <a:spLocks noChangeArrowheads="1"/>
          </p:cNvSpPr>
          <p:nvPr/>
        </p:nvSpPr>
        <p:spPr bwMode="auto">
          <a:xfrm>
            <a:off x="647587" y="37607"/>
            <a:ext cx="7246279" cy="4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b="1" dirty="0">
                <a:solidFill>
                  <a:srgbClr val="FFFF00"/>
                </a:solidFill>
                <a:latin typeface="+mj-lt"/>
              </a:rPr>
              <a:t>4. Nghệ thuật truyền thống của thành phố Hải Phòng</a:t>
            </a:r>
            <a:endParaRPr lang="en-US" sz="2400" dirty="0">
              <a:solidFill>
                <a:srgbClr val="FFFF00"/>
              </a:solidFill>
              <a:latin typeface="+mj-lt"/>
            </a:endParaRPr>
          </a:p>
        </p:txBody>
      </p:sp>
      <p:sp>
        <p:nvSpPr>
          <p:cNvPr id="4" name="Rectangle 3"/>
          <p:cNvSpPr/>
          <p:nvPr/>
        </p:nvSpPr>
        <p:spPr>
          <a:xfrm>
            <a:off x="22303" y="481007"/>
            <a:ext cx="9099395" cy="5301451"/>
          </a:xfrm>
          <a:prstGeom prst="rect">
            <a:avLst/>
          </a:prstGeom>
          <a:solidFill>
            <a:schemeClr val="bg1"/>
          </a:solidFill>
        </p:spPr>
        <p:txBody>
          <a:bodyPr wrap="square" lIns="68580" tIns="34290" rIns="68580" bIns="34290">
            <a:spAutoFit/>
          </a:bodyPr>
          <a:lstStyle/>
          <a:p>
            <a:pPr algn="just">
              <a:spcAft>
                <a:spcPts val="0"/>
              </a:spcAft>
            </a:pPr>
            <a:r>
              <a:rPr lang="en-US" sz="2800" kern="100" dirty="0" smtClean="0">
                <a:latin typeface="Times New Roman"/>
                <a:ea typeface="Calibri"/>
                <a:cs typeface="Times New Roman"/>
              </a:rPr>
              <a:t>    </a:t>
            </a:r>
            <a:r>
              <a:rPr lang="vi-VN" sz="2400" kern="100" dirty="0" smtClean="0">
                <a:latin typeface="Times New Roman"/>
                <a:ea typeface="Calibri"/>
                <a:cs typeface="Times New Roman"/>
              </a:rPr>
              <a:t>Trong </a:t>
            </a:r>
            <a:r>
              <a:rPr lang="vi-VN" sz="2400" kern="100" dirty="0">
                <a:latin typeface="Times New Roman"/>
                <a:ea typeface="Calibri"/>
                <a:cs typeface="Times New Roman"/>
              </a:rPr>
              <a:t>khoảng cuối thế kỷ XVI – đầu thế kỷ XVII, ở vùng Hải Phòng xuất hiện nhiều loại hình nghệ thuật, làm phong phú thêm đời sống tinh thần của người dân như: múa rối cạn, hát đúm, ca trù...</a:t>
            </a:r>
            <a:endParaRPr lang="en-US" sz="2400" kern="100" dirty="0">
              <a:latin typeface="Times New Roman"/>
              <a:ea typeface="Calibri"/>
              <a:cs typeface="Times New Roman"/>
            </a:endParaRPr>
          </a:p>
          <a:p>
            <a:pPr algn="just">
              <a:spcAft>
                <a:spcPts val="0"/>
              </a:spcAft>
            </a:pPr>
            <a:r>
              <a:rPr lang="en-US" sz="2400" kern="100" dirty="0" smtClean="0">
                <a:latin typeface="Times New Roman"/>
                <a:ea typeface="Calibri"/>
                <a:cs typeface="Times New Roman"/>
              </a:rPr>
              <a:t>     </a:t>
            </a:r>
            <a:r>
              <a:rPr lang="vi-VN" sz="2400" kern="100" dirty="0" smtClean="0">
                <a:latin typeface="Times New Roman"/>
                <a:ea typeface="Calibri"/>
                <a:cs typeface="Times New Roman"/>
              </a:rPr>
              <a:t>Một </a:t>
            </a:r>
            <a:r>
              <a:rPr lang="vi-VN" sz="2400" kern="100" dirty="0">
                <a:latin typeface="Times New Roman"/>
                <a:ea typeface="Calibri"/>
                <a:cs typeface="Times New Roman"/>
              </a:rPr>
              <a:t>trong những loại hình nghệ thuật ở Hải Phòng là trò </a:t>
            </a:r>
            <a:r>
              <a:rPr lang="vi-VN" sz="2400" b="1" kern="100" dirty="0">
                <a:solidFill>
                  <a:srgbClr val="0000FF"/>
                </a:solidFill>
                <a:latin typeface="Times New Roman"/>
                <a:ea typeface="Calibri"/>
                <a:cs typeface="Times New Roman"/>
              </a:rPr>
              <a:t>múa rối cạn </a:t>
            </a:r>
            <a:r>
              <a:rPr lang="vi-VN" sz="2400" kern="100" dirty="0">
                <a:latin typeface="Times New Roman"/>
                <a:ea typeface="Calibri"/>
                <a:cs typeface="Times New Roman"/>
              </a:rPr>
              <a:t>ở làng Bảo Hà. Trong nghệ thuật múa rối, các phường múa thường điều khiển con rối bằng que ở ngoài. Nhưng nét độc đáo của múa rối cạn Bảo Hà là các nghệ nhân chỉ sử dụng một que điều khiển duy nhất gắn trong thân rối, mà động tác diễn xuất vẫn mềm mại, uyển chuyển.</a:t>
            </a:r>
            <a:endParaRPr lang="en-US" sz="2400" kern="100" dirty="0">
              <a:latin typeface="Times New Roman"/>
              <a:ea typeface="Calibri"/>
              <a:cs typeface="Times New Roman"/>
            </a:endParaRPr>
          </a:p>
          <a:p>
            <a:pPr algn="just">
              <a:spcAft>
                <a:spcPts val="0"/>
              </a:spcAft>
            </a:pPr>
            <a:r>
              <a:rPr lang="en-US" sz="2400" kern="100" dirty="0" smtClean="0">
                <a:latin typeface="Times New Roman"/>
                <a:ea typeface="Calibri"/>
                <a:cs typeface="Times New Roman"/>
              </a:rPr>
              <a:t>     </a:t>
            </a:r>
            <a:r>
              <a:rPr lang="vi-VN" sz="2400" b="1" kern="100" dirty="0" smtClean="0">
                <a:solidFill>
                  <a:srgbClr val="0000FF"/>
                </a:solidFill>
                <a:latin typeface="Times New Roman"/>
                <a:ea typeface="Calibri"/>
                <a:cs typeface="Times New Roman"/>
              </a:rPr>
              <a:t>Hát </a:t>
            </a:r>
            <a:r>
              <a:rPr lang="vi-VN" sz="2400" b="1" kern="100" dirty="0">
                <a:solidFill>
                  <a:srgbClr val="0000FF"/>
                </a:solidFill>
                <a:latin typeface="Times New Roman"/>
                <a:ea typeface="Calibri"/>
                <a:cs typeface="Times New Roman"/>
              </a:rPr>
              <a:t>đúm </a:t>
            </a:r>
            <a:r>
              <a:rPr lang="vi-VN" sz="2400" kern="100" dirty="0">
                <a:latin typeface="Times New Roman"/>
                <a:ea typeface="Calibri"/>
                <a:cs typeface="Times New Roman"/>
              </a:rPr>
              <a:t>là một hình thức diễn xướng dân gian của cư dân nông nghiệp, ngư nghiệp. Hát đúm trải rộng trên vùng ven biển (Hải Phòng) và một số địa phương khác. Hát đúm thường xuất hiện và được tổ chức trong các ngày lễ hội. Hiện nay, lễ hội hát đúm vẫn được duy trì ở các làng xã thuộc tổng Phục Lễ xưa. Năm 2018, hát đúm ở Thủy Nguyên được ghi vào Danh mục Di sản văn hóa phi vật thể quốc gia</a:t>
            </a:r>
            <a:r>
              <a:rPr lang="vi-VN" sz="2400" kern="100" dirty="0" smtClean="0">
                <a:latin typeface="Times New Roman"/>
                <a:ea typeface="Calibri"/>
                <a:cs typeface="Times New Roman"/>
              </a:rPr>
              <a:t>.</a:t>
            </a:r>
            <a:endParaRPr lang="en-US" sz="2400" kern="100" dirty="0">
              <a:latin typeface="Times New Roman"/>
              <a:ea typeface="Calibri"/>
              <a:cs typeface="Times New Roman"/>
            </a:endParaRPr>
          </a:p>
        </p:txBody>
      </p:sp>
    </p:spTree>
    <p:extLst>
      <p:ext uri="{BB962C8B-B14F-4D97-AF65-F5344CB8AC3E}">
        <p14:creationId xmlns:p14="http://schemas.microsoft.com/office/powerpoint/2010/main" val="1618599499"/>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fill="hold" nodeType="withEffect">
                                  <p:stCondLst>
                                    <p:cond delay="0"/>
                                  </p:stCondLst>
                                  <p:childTnLst>
                                    <p:set>
                                      <p:cBhvr additive="repl">
                                        <p:cTn id="6" dur="1" fill="hold">
                                          <p:stCondLst>
                                            <p:cond delay="0"/>
                                          </p:stCondLst>
                                        </p:cTn>
                                        <p:tgtEl>
                                          <p:spTgt spid="10"/>
                                        </p:tgtEl>
                                        <p:attrNameLst>
                                          <p:attrName>style.visibility</p:attrName>
                                        </p:attrNameLst>
                                      </p:cBhvr>
                                      <p:to>
                                        <p:strVal val="visible"/>
                                      </p:to>
                                    </p:set>
                                    <p:animEffect transition="in" filter="wedge">
                                      <p:cBhvr additive="repl">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0125"/>
            <a:ext cx="9144001" cy="7028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Box 4">
            <a:extLst>
              <a:ext uri="{FF2B5EF4-FFF2-40B4-BE49-F238E27FC236}"/>
            </a:extLst>
          </p:cNvPr>
          <p:cNvSpPr txBox="1">
            <a:spLocks noChangeArrowheads="1"/>
          </p:cNvSpPr>
          <p:nvPr/>
        </p:nvSpPr>
        <p:spPr bwMode="auto">
          <a:xfrm>
            <a:off x="647587" y="37607"/>
            <a:ext cx="7246279" cy="4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b="1" dirty="0">
                <a:solidFill>
                  <a:srgbClr val="FFFF00"/>
                </a:solidFill>
                <a:latin typeface="Times New Roman"/>
              </a:rPr>
              <a:t>4. Nghệ thuật truyền thống của thành phố Hải Phòng</a:t>
            </a:r>
            <a:endParaRPr lang="en-US" sz="2400" dirty="0">
              <a:solidFill>
                <a:srgbClr val="FFFF00"/>
              </a:solidFill>
              <a:latin typeface="Calibri Light"/>
            </a:endParaRPr>
          </a:p>
        </p:txBody>
      </p:sp>
      <p:sp>
        <p:nvSpPr>
          <p:cNvPr id="4" name="Rectangle 3"/>
          <p:cNvSpPr/>
          <p:nvPr/>
        </p:nvSpPr>
        <p:spPr>
          <a:xfrm>
            <a:off x="436728" y="1037538"/>
            <a:ext cx="8276002" cy="3516347"/>
          </a:xfrm>
          <a:prstGeom prst="rect">
            <a:avLst/>
          </a:prstGeom>
          <a:solidFill>
            <a:schemeClr val="bg1"/>
          </a:solidFill>
        </p:spPr>
        <p:txBody>
          <a:bodyPr wrap="square" lIns="68580" tIns="34290" rIns="68580" bIns="34290">
            <a:spAutoFit/>
          </a:bodyPr>
          <a:lstStyle/>
          <a:p>
            <a:pPr lvl="0" algn="just"/>
            <a:r>
              <a:rPr lang="vi-VN" sz="2800" kern="100" dirty="0">
                <a:solidFill>
                  <a:prstClr val="black"/>
                </a:solidFill>
                <a:latin typeface="Times New Roman"/>
                <a:ea typeface="Calibri"/>
                <a:cs typeface="Times New Roman"/>
              </a:rPr>
              <a:t>Ở vùng Hải Phòng từ thế kỷ XVII, nghệ thuật </a:t>
            </a:r>
            <a:r>
              <a:rPr lang="vi-VN" sz="2800" b="1" kern="100" dirty="0">
                <a:solidFill>
                  <a:srgbClr val="0000FF"/>
                </a:solidFill>
                <a:latin typeface="Times New Roman"/>
                <a:ea typeface="Calibri"/>
                <a:cs typeface="Times New Roman"/>
              </a:rPr>
              <a:t>Ca trù </a:t>
            </a:r>
            <a:r>
              <a:rPr lang="vi-VN" sz="2800" kern="100" dirty="0">
                <a:solidFill>
                  <a:prstClr val="black"/>
                </a:solidFill>
                <a:latin typeface="Times New Roman"/>
                <a:ea typeface="Calibri"/>
                <a:cs typeface="Times New Roman"/>
              </a:rPr>
              <a:t>khá phát triển. Ca trù là một loại hình nghệ thuật luôn gắn liền với lối hát đào nương, một lối hát lấy giọng nữ làm trọng. Ở Hải Phòng, ca trù xuất hiện sớm. Năm 2009, nghệ thuật Ca trù của Việt Nam đã được UNESCO công nhận là Di sản văn hóa phi vật thể. Di sản Ca trù được trải rộng trên 16 tỉnh, thành phố, trong đó có Hải Phòng</a:t>
            </a:r>
            <a:r>
              <a:rPr lang="vi-VN" sz="2800" kern="100" dirty="0" smtClean="0">
                <a:solidFill>
                  <a:prstClr val="black"/>
                </a:solidFill>
                <a:latin typeface="Times New Roman"/>
                <a:ea typeface="Calibri"/>
                <a:cs typeface="Times New Roman"/>
              </a:rPr>
              <a:t>.</a:t>
            </a:r>
            <a:endParaRPr lang="en-US" sz="2800" kern="100" dirty="0">
              <a:solidFill>
                <a:prstClr val="black"/>
              </a:solidFill>
              <a:latin typeface="Times New Roman"/>
              <a:ea typeface="Calibri"/>
              <a:cs typeface="Times New Roman"/>
            </a:endParaRPr>
          </a:p>
        </p:txBody>
      </p:sp>
    </p:spTree>
    <p:extLst>
      <p:ext uri="{BB962C8B-B14F-4D97-AF65-F5344CB8AC3E}">
        <p14:creationId xmlns:p14="http://schemas.microsoft.com/office/powerpoint/2010/main" val="1289410279"/>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0125"/>
            <a:ext cx="9144001" cy="7028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Box 4">
            <a:extLst>
              <a:ext uri="{FF2B5EF4-FFF2-40B4-BE49-F238E27FC236}"/>
            </a:extLst>
          </p:cNvPr>
          <p:cNvSpPr txBox="1">
            <a:spLocks noChangeArrowheads="1"/>
          </p:cNvSpPr>
          <p:nvPr/>
        </p:nvSpPr>
        <p:spPr bwMode="auto">
          <a:xfrm>
            <a:off x="647587" y="0"/>
            <a:ext cx="7246279" cy="4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b="1" dirty="0">
                <a:solidFill>
                  <a:srgbClr val="FFFF00"/>
                </a:solidFill>
                <a:latin typeface="Times New Roman"/>
              </a:rPr>
              <a:t>4. Nghệ thuật truyền thống của thành phố Hải Phòng</a:t>
            </a:r>
            <a:endParaRPr lang="en-US" sz="2400" dirty="0">
              <a:solidFill>
                <a:srgbClr val="FFFF00"/>
              </a:solidFill>
              <a:latin typeface="Calibri Light"/>
            </a:endParaRPr>
          </a:p>
        </p:txBody>
      </p:sp>
      <p:sp>
        <p:nvSpPr>
          <p:cNvPr id="4" name="Rectangle 3"/>
          <p:cNvSpPr/>
          <p:nvPr/>
        </p:nvSpPr>
        <p:spPr>
          <a:xfrm>
            <a:off x="132725" y="481008"/>
            <a:ext cx="8276002" cy="1792798"/>
          </a:xfrm>
          <a:prstGeom prst="rect">
            <a:avLst/>
          </a:prstGeom>
          <a:solidFill>
            <a:schemeClr val="bg1"/>
          </a:solidFill>
        </p:spPr>
        <p:txBody>
          <a:bodyPr wrap="square" lIns="68580" tIns="34290" rIns="68580" bIns="34290">
            <a:spAutoFit/>
          </a:bodyPr>
          <a:lstStyle/>
          <a:p>
            <a:r>
              <a:rPr lang="vi-VN" sz="2800" dirty="0">
                <a:latin typeface="Times New Roman" pitchFamily="18" charset="0"/>
                <a:cs typeface="Times New Roman" pitchFamily="18" charset="0"/>
              </a:rPr>
              <a:t>Một canh hát ca trù</a:t>
            </a:r>
            <a:endParaRPr lang="en-US" sz="2800" dirty="0">
              <a:latin typeface="Times New Roman" pitchFamily="18" charset="0"/>
              <a:cs typeface="Times New Roman" pitchFamily="18" charset="0"/>
            </a:endParaRPr>
          </a:p>
          <a:p>
            <a:r>
              <a:rPr lang="vi-VN" sz="2800" dirty="0">
                <a:latin typeface="Times New Roman" pitchFamily="18" charset="0"/>
                <a:cs typeface="Times New Roman" pitchFamily="18" charset="0"/>
              </a:rPr>
              <a:t>Mỗi canh hát gồm có: cô ca nương, nhạc công và người thưởng ngoạn.</a:t>
            </a:r>
            <a:br>
              <a:rPr lang="vi-VN" sz="2800" dirty="0">
                <a:latin typeface="Times New Roman" pitchFamily="18" charset="0"/>
                <a:cs typeface="Times New Roman" pitchFamily="18" charset="0"/>
              </a:rPr>
            </a:br>
            <a:r>
              <a:rPr lang="vi-VN" sz="2800" dirty="0">
                <a:latin typeface="Times New Roman" pitchFamily="18" charset="0"/>
                <a:cs typeface="Times New Roman" pitchFamily="18" charset="0"/>
              </a:rPr>
              <a:t>Nhạc cụ trong ca trù gồm: đàn đáy, phách và trống chầu.</a:t>
            </a:r>
            <a:endParaRPr lang="en-US" sz="2800" dirty="0">
              <a:latin typeface="Times New Roman" pitchFamily="18" charset="0"/>
              <a:cs typeface="Times New Roman" pitchFamily="18" charset="0"/>
            </a:endParaRPr>
          </a:p>
        </p:txBody>
      </p:sp>
      <p:pic>
        <p:nvPicPr>
          <p:cNvPr id="5" name="Picture 4"/>
          <p:cNvPicPr/>
          <p:nvPr/>
        </p:nvPicPr>
        <p:blipFill>
          <a:blip r:embed="rId3"/>
          <a:stretch>
            <a:fillRect/>
          </a:stretch>
        </p:blipFill>
        <p:spPr>
          <a:xfrm>
            <a:off x="971786" y="443400"/>
            <a:ext cx="6900309" cy="5072329"/>
          </a:xfrm>
          <a:prstGeom prst="rect">
            <a:avLst/>
          </a:prstGeom>
        </p:spPr>
      </p:pic>
    </p:spTree>
    <p:extLst>
      <p:ext uri="{BB962C8B-B14F-4D97-AF65-F5344CB8AC3E}">
        <p14:creationId xmlns:p14="http://schemas.microsoft.com/office/powerpoint/2010/main" val="1572955238"/>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1"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6" presetClass="entr" presetSubtype="16"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ircle(in)">
                                      <p:cBhvr>
                                        <p:cTn id="10"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0125"/>
            <a:ext cx="9144001" cy="7028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Box 4">
            <a:extLst>
              <a:ext uri="{FF2B5EF4-FFF2-40B4-BE49-F238E27FC236}"/>
            </a:extLst>
          </p:cNvPr>
          <p:cNvSpPr txBox="1">
            <a:spLocks noChangeArrowheads="1"/>
          </p:cNvSpPr>
          <p:nvPr/>
        </p:nvSpPr>
        <p:spPr bwMode="auto">
          <a:xfrm>
            <a:off x="647587" y="37607"/>
            <a:ext cx="7246279" cy="4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b="1" dirty="0">
                <a:solidFill>
                  <a:srgbClr val="FFFF00"/>
                </a:solidFill>
                <a:latin typeface="Times New Roman"/>
              </a:rPr>
              <a:t>4. Nghệ thuật truyền thống của thành phố Hải Phòng</a:t>
            </a:r>
            <a:endParaRPr lang="en-US" sz="2400" dirty="0">
              <a:solidFill>
                <a:srgbClr val="FFFF00"/>
              </a:solidFill>
              <a:latin typeface="Calibri Light"/>
            </a:endParaRPr>
          </a:p>
        </p:txBody>
      </p:sp>
      <p:sp>
        <p:nvSpPr>
          <p:cNvPr id="4" name="Rectangle 3"/>
          <p:cNvSpPr/>
          <p:nvPr/>
        </p:nvSpPr>
        <p:spPr>
          <a:xfrm>
            <a:off x="0" y="481007"/>
            <a:ext cx="9144000" cy="2223686"/>
          </a:xfrm>
          <a:prstGeom prst="rect">
            <a:avLst/>
          </a:prstGeom>
          <a:solidFill>
            <a:schemeClr val="bg1"/>
          </a:solidFill>
        </p:spPr>
        <p:txBody>
          <a:bodyPr wrap="square" lIns="68580" tIns="34290" rIns="68580" bIns="34290">
            <a:spAutoFit/>
          </a:bodyPr>
          <a:lstStyle/>
          <a:p>
            <a:r>
              <a:rPr lang="en-US" sz="2800" dirty="0" err="1" smtClean="0">
                <a:latin typeface="Times New Roman" pitchFamily="18" charset="0"/>
                <a:cs typeface="Times New Roman" pitchFamily="18" charset="0"/>
              </a:rPr>
              <a:t>Ngoài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ra</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Hải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Phòng</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còn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có</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nghệ</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thuật</a:t>
            </a:r>
            <a:r>
              <a:rPr lang="en-US" sz="2800" dirty="0" smtClean="0">
                <a:latin typeface="Times New Roman" pitchFamily="18" charset="0"/>
                <a:cs typeface="Times New Roman" pitchFamily="18" charset="0"/>
              </a:rPr>
              <a:t> </a:t>
            </a:r>
            <a:r>
              <a:rPr lang="en-US" sz="2800" b="1" dirty="0" err="1" smtClean="0">
                <a:solidFill>
                  <a:srgbClr val="0000FF"/>
                </a:solidFill>
                <a:latin typeface="Times New Roman" pitchFamily="18" charset="0"/>
                <a:cs typeface="Times New Roman" pitchFamily="18" charset="0"/>
              </a:rPr>
              <a:t>múa</a:t>
            </a:r>
            <a:r>
              <a:rPr lang="en-US" sz="2800" b="1" dirty="0" smtClean="0">
                <a:solidFill>
                  <a:srgbClr val="0000FF"/>
                </a:solidFill>
                <a:latin typeface="Times New Roman" pitchFamily="18" charset="0"/>
                <a:cs typeface="Times New Roman" pitchFamily="18" charset="0"/>
              </a:rPr>
              <a:t> </a:t>
            </a:r>
            <a:r>
              <a:rPr lang="en-US" sz="2800" b="1" dirty="0" err="1" smtClean="0">
                <a:solidFill>
                  <a:srgbClr val="0000FF"/>
                </a:solidFill>
                <a:latin typeface="Times New Roman" pitchFamily="18" charset="0"/>
                <a:cs typeface="Times New Roman" pitchFamily="18" charset="0"/>
              </a:rPr>
              <a:t>rối</a:t>
            </a:r>
            <a:r>
              <a:rPr lang="en-US" sz="2800" b="1" dirty="0" smtClean="0">
                <a:solidFill>
                  <a:srgbClr val="0000FF"/>
                </a:solidFill>
                <a:latin typeface="Times New Roman" pitchFamily="18" charset="0"/>
                <a:cs typeface="Times New Roman" pitchFamily="18" charset="0"/>
              </a:rPr>
              <a:t> </a:t>
            </a:r>
            <a:r>
              <a:rPr lang="en-US" sz="2800" b="1" dirty="0" err="1" smtClean="0">
                <a:solidFill>
                  <a:srgbClr val="0000FF"/>
                </a:solidFill>
                <a:latin typeface="Times New Roman" pitchFamily="18" charset="0"/>
                <a:cs typeface="Times New Roman" pitchFamily="18" charset="0"/>
              </a:rPr>
              <a:t>nước</a:t>
            </a:r>
            <a:r>
              <a:rPr lang="en-US" sz="2800" b="1" dirty="0" smtClean="0">
                <a:solidFill>
                  <a:srgbClr val="0000FF"/>
                </a:solidFill>
                <a:latin typeface="Times New Roman" pitchFamily="18" charset="0"/>
                <a:cs typeface="Times New Roman" pitchFamily="18" charset="0"/>
              </a:rPr>
              <a:t> </a:t>
            </a:r>
            <a:r>
              <a:rPr lang="en-US" sz="2800" dirty="0" smtClean="0">
                <a:latin typeface="Times New Roman" pitchFamily="18" charset="0"/>
                <a:cs typeface="Times New Roman" pitchFamily="18" charset="0"/>
              </a:rPr>
              <a:t>(</a:t>
            </a:r>
            <a:r>
              <a:rPr lang="en-US" sz="2800" dirty="0" err="1" smtClean="0">
                <a:latin typeface="Times New Roman" pitchFamily="18" charset="0"/>
                <a:cs typeface="Times New Roman" pitchFamily="18" charset="0"/>
              </a:rPr>
              <a:t>đặc</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biệt</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là</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rối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nước</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Khúc</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Thừa</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Dụ</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Nghệ</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thuật</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múa</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rối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nước</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đã</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có</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lịch</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sử</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lâu</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đời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có</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thể</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từ</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thế</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kỷ</a:t>
            </a:r>
            <a:r>
              <a:rPr lang="en-US" sz="2800" dirty="0" smtClean="0">
                <a:latin typeface="Times New Roman" pitchFamily="18" charset="0"/>
                <a:cs typeface="Times New Roman" pitchFamily="18" charset="0"/>
              </a:rPr>
              <a:t> XVII, </a:t>
            </a:r>
            <a:r>
              <a:rPr lang="en-US" sz="2800" dirty="0" err="1" smtClean="0">
                <a:latin typeface="Times New Roman" pitchFamily="18" charset="0"/>
                <a:cs typeface="Times New Roman" pitchFamily="18" charset="0"/>
              </a:rPr>
              <a:t>gắn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liền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với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âm</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nhạc</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và</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hội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hè</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làng</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xã</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thể</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hiện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các</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tích</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trò</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dân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gian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Ngoài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ra</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Hải</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Phòng</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hiếm</a:t>
            </a:r>
            <a:r>
              <a:rPr lang="en-US" sz="2800" dirty="0" smtClean="0">
                <a:latin typeface="Times New Roman" pitchFamily="18" charset="0"/>
                <a:cs typeface="Times New Roman" pitchFamily="18" charset="0"/>
              </a:rPr>
              <a:t> hoi </a:t>
            </a:r>
            <a:r>
              <a:rPr lang="en-US" sz="2800" dirty="0" err="1" smtClean="0">
                <a:latin typeface="Times New Roman" pitchFamily="18" charset="0"/>
                <a:cs typeface="Times New Roman" pitchFamily="18" charset="0"/>
              </a:rPr>
              <a:t>vẫn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còn</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lưu</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giữ</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được</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nghệ</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thuật</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tuồng</a:t>
            </a:r>
            <a:r>
              <a:rPr lang="en-US" sz="2800" dirty="0" smtClean="0">
                <a:latin typeface="Times New Roman" pitchFamily="18" charset="0"/>
                <a:cs typeface="Times New Roman" pitchFamily="18" charset="0"/>
              </a:rPr>
              <a:t> </a:t>
            </a:r>
            <a:r>
              <a:rPr lang="en-US" sz="2800" dirty="0" err="1" smtClean="0">
                <a:latin typeface="Times New Roman" pitchFamily="18" charset="0"/>
                <a:cs typeface="Times New Roman" pitchFamily="18" charset="0"/>
              </a:rPr>
              <a:t>cổ</a:t>
            </a:r>
            <a:r>
              <a:rPr lang="en-US" sz="2800" dirty="0" smtClean="0">
                <a:latin typeface="Times New Roman" pitchFamily="18" charset="0"/>
                <a:cs typeface="Times New Roman" pitchFamily="18" charset="0"/>
              </a:rPr>
              <a:t>.</a:t>
            </a:r>
            <a:endParaRPr lang="en-US" sz="2800" dirty="0">
              <a:latin typeface="Times New Roman" pitchFamily="18" charset="0"/>
              <a:cs typeface="Times New Roman" pitchFamily="18" charset="0"/>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81007"/>
            <a:ext cx="8963849" cy="63974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04973743"/>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0125"/>
            <a:ext cx="9144001" cy="7028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Box 4">
            <a:extLst>
              <a:ext uri="{FF2B5EF4-FFF2-40B4-BE49-F238E27FC236}"/>
            </a:extLst>
          </p:cNvPr>
          <p:cNvSpPr txBox="1">
            <a:spLocks noChangeArrowheads="1"/>
          </p:cNvSpPr>
          <p:nvPr/>
        </p:nvSpPr>
        <p:spPr bwMode="auto">
          <a:xfrm>
            <a:off x="647587" y="37607"/>
            <a:ext cx="7246279" cy="4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b="1" dirty="0">
                <a:solidFill>
                  <a:srgbClr val="FFFF00"/>
                </a:solidFill>
                <a:latin typeface="Times New Roman"/>
              </a:rPr>
              <a:t>4. Nghệ thuật truyền thống của thành phố Hải Phòng</a:t>
            </a:r>
            <a:endParaRPr lang="en-US" sz="2400" dirty="0">
              <a:solidFill>
                <a:srgbClr val="FFFF00"/>
              </a:solidFill>
              <a:latin typeface="Calibri Light"/>
            </a:endParaRPr>
          </a:p>
        </p:txBody>
      </p:sp>
      <p:sp>
        <p:nvSpPr>
          <p:cNvPr id="4" name="Rectangle 3"/>
          <p:cNvSpPr/>
          <p:nvPr/>
        </p:nvSpPr>
        <p:spPr>
          <a:xfrm>
            <a:off x="140677" y="832711"/>
            <a:ext cx="8387861" cy="3147015"/>
          </a:xfrm>
          <a:prstGeom prst="rect">
            <a:avLst/>
          </a:prstGeom>
          <a:solidFill>
            <a:schemeClr val="bg1"/>
          </a:solidFill>
        </p:spPr>
        <p:txBody>
          <a:bodyPr wrap="square" lIns="68580" tIns="34290" rIns="68580" bIns="34290">
            <a:spAutoFit/>
          </a:bodyPr>
          <a:lstStyle/>
          <a:p>
            <a:r>
              <a:rPr lang="en-US" sz="4000" b="1" dirty="0" smtClean="0">
                <a:solidFill>
                  <a:srgbClr val="0000FF"/>
                </a:solidFill>
                <a:latin typeface="Times New Roman" pitchFamily="18" charset="0"/>
                <a:cs typeface="Times New Roman" pitchFamily="18" charset="0"/>
              </a:rPr>
              <a:t>- </a:t>
            </a:r>
            <a:r>
              <a:rPr lang="vi-VN" sz="4000" b="1" dirty="0" smtClean="0">
                <a:solidFill>
                  <a:srgbClr val="0000FF"/>
                </a:solidFill>
                <a:latin typeface="Times New Roman" pitchFamily="18" charset="0"/>
                <a:cs typeface="Times New Roman" pitchFamily="18" charset="0"/>
              </a:rPr>
              <a:t>Múa </a:t>
            </a:r>
            <a:r>
              <a:rPr lang="vi-VN" sz="4000" b="1" dirty="0">
                <a:solidFill>
                  <a:srgbClr val="0000FF"/>
                </a:solidFill>
                <a:latin typeface="Times New Roman" pitchFamily="18" charset="0"/>
                <a:cs typeface="Times New Roman" pitchFamily="18" charset="0"/>
              </a:rPr>
              <a:t>rối cạn Bảo Hà.</a:t>
            </a:r>
          </a:p>
          <a:p>
            <a:r>
              <a:rPr lang="vi-VN" sz="4000" b="1" dirty="0">
                <a:solidFill>
                  <a:srgbClr val="0000FF"/>
                </a:solidFill>
                <a:latin typeface="Times New Roman" pitchFamily="18" charset="0"/>
                <a:cs typeface="Times New Roman" pitchFamily="18" charset="0"/>
              </a:rPr>
              <a:t>- Hát đúm (Thủy Nguyên, Di sản 2018).</a:t>
            </a:r>
          </a:p>
          <a:p>
            <a:r>
              <a:rPr lang="vi-VN" sz="4000" b="1" dirty="0">
                <a:solidFill>
                  <a:srgbClr val="0000FF"/>
                </a:solidFill>
                <a:latin typeface="Times New Roman" pitchFamily="18" charset="0"/>
                <a:cs typeface="Times New Roman" pitchFamily="18" charset="0"/>
              </a:rPr>
              <a:t>- Ca trù (UNESCO công nhận 2009).</a:t>
            </a:r>
          </a:p>
          <a:p>
            <a:r>
              <a:rPr lang="vi-VN" sz="4000" b="1" dirty="0">
                <a:solidFill>
                  <a:srgbClr val="0000FF"/>
                </a:solidFill>
                <a:latin typeface="Times New Roman" pitchFamily="18" charset="0"/>
                <a:cs typeface="Times New Roman" pitchFamily="18" charset="0"/>
              </a:rPr>
              <a:t>- Múa rối nước Khúc Thừa Dụ.</a:t>
            </a:r>
            <a:endParaRPr lang="vi-VN" sz="4000" b="1" dirty="0">
              <a:solidFill>
                <a:srgbClr val="0000FF"/>
              </a:solidFill>
              <a:latin typeface="Times New Roman" pitchFamily="18" charset="0"/>
              <a:cs typeface="Times New Roman" pitchFamily="18" charset="0"/>
            </a:endParaRPr>
          </a:p>
        </p:txBody>
      </p:sp>
    </p:spTree>
    <p:extLst>
      <p:ext uri="{BB962C8B-B14F-4D97-AF65-F5344CB8AC3E}">
        <p14:creationId xmlns:p14="http://schemas.microsoft.com/office/powerpoint/2010/main" val="3203104012"/>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2" y="30279"/>
            <a:ext cx="8637815" cy="11025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b" anchorCtr="0" compatLnSpc="1">
            <a:prstTxWarp prst="textNoShape">
              <a:avLst/>
            </a:prstTxWarp>
          </a:bodyPr>
          <a:lstStyle>
            <a:lvl1pPr algn="l" rtl="0" fontAlgn="base">
              <a:lnSpc>
                <a:spcPct val="90000"/>
              </a:lnSpc>
              <a:spcBef>
                <a:spcPct val="0"/>
              </a:spcBef>
              <a:spcAft>
                <a:spcPct val="0"/>
              </a:spcAft>
              <a:defRPr sz="3400" kern="1200">
                <a:solidFill>
                  <a:schemeClr val="tx1"/>
                </a:solidFill>
                <a:latin typeface="+mj-lt"/>
                <a:ea typeface="+mj-ea"/>
                <a:cs typeface="+mj-cs"/>
              </a:defRPr>
            </a:lvl1pPr>
            <a:lvl2pPr algn="l" rtl="0" fontAlgn="base">
              <a:lnSpc>
                <a:spcPct val="90000"/>
              </a:lnSpc>
              <a:spcBef>
                <a:spcPct val="0"/>
              </a:spcBef>
              <a:spcAft>
                <a:spcPct val="0"/>
              </a:spcAft>
              <a:defRPr sz="3400">
                <a:solidFill>
                  <a:schemeClr val="tx1"/>
                </a:solidFill>
                <a:latin typeface="Segoe Script" panose="020B0504020000000003" pitchFamily="34" charset="0"/>
              </a:defRPr>
            </a:lvl2pPr>
            <a:lvl3pPr algn="l" rtl="0" fontAlgn="base">
              <a:lnSpc>
                <a:spcPct val="90000"/>
              </a:lnSpc>
              <a:spcBef>
                <a:spcPct val="0"/>
              </a:spcBef>
              <a:spcAft>
                <a:spcPct val="0"/>
              </a:spcAft>
              <a:defRPr sz="3400">
                <a:solidFill>
                  <a:schemeClr val="tx1"/>
                </a:solidFill>
                <a:latin typeface="Segoe Script" panose="020B0504020000000003" pitchFamily="34" charset="0"/>
              </a:defRPr>
            </a:lvl3pPr>
            <a:lvl4pPr algn="l" rtl="0" fontAlgn="base">
              <a:lnSpc>
                <a:spcPct val="90000"/>
              </a:lnSpc>
              <a:spcBef>
                <a:spcPct val="0"/>
              </a:spcBef>
              <a:spcAft>
                <a:spcPct val="0"/>
              </a:spcAft>
              <a:defRPr sz="3400">
                <a:solidFill>
                  <a:schemeClr val="tx1"/>
                </a:solidFill>
                <a:latin typeface="Segoe Script" panose="020B0504020000000003" pitchFamily="34" charset="0"/>
              </a:defRPr>
            </a:lvl4pPr>
            <a:lvl5pPr algn="l" rtl="0" fontAlgn="base">
              <a:lnSpc>
                <a:spcPct val="90000"/>
              </a:lnSpc>
              <a:spcBef>
                <a:spcPct val="0"/>
              </a:spcBef>
              <a:spcAft>
                <a:spcPct val="0"/>
              </a:spcAft>
              <a:defRPr sz="3400">
                <a:solidFill>
                  <a:schemeClr val="tx1"/>
                </a:solidFill>
                <a:latin typeface="Segoe Script" panose="020B0504020000000003" pitchFamily="34" charset="0"/>
              </a:defRPr>
            </a:lvl5pPr>
            <a:lvl6pPr marL="457200" algn="l" rtl="0" fontAlgn="base">
              <a:lnSpc>
                <a:spcPct val="90000"/>
              </a:lnSpc>
              <a:spcBef>
                <a:spcPct val="0"/>
              </a:spcBef>
              <a:spcAft>
                <a:spcPct val="0"/>
              </a:spcAft>
              <a:defRPr sz="3400">
                <a:solidFill>
                  <a:schemeClr val="tx1"/>
                </a:solidFill>
                <a:latin typeface="Segoe Script" panose="020B0504020000000003" pitchFamily="34" charset="0"/>
              </a:defRPr>
            </a:lvl6pPr>
            <a:lvl7pPr marL="914400" algn="l" rtl="0" fontAlgn="base">
              <a:lnSpc>
                <a:spcPct val="90000"/>
              </a:lnSpc>
              <a:spcBef>
                <a:spcPct val="0"/>
              </a:spcBef>
              <a:spcAft>
                <a:spcPct val="0"/>
              </a:spcAft>
              <a:defRPr sz="3400">
                <a:solidFill>
                  <a:schemeClr val="tx1"/>
                </a:solidFill>
                <a:latin typeface="Segoe Script" panose="020B0504020000000003" pitchFamily="34" charset="0"/>
              </a:defRPr>
            </a:lvl7pPr>
            <a:lvl8pPr marL="1371600" algn="l" rtl="0" fontAlgn="base">
              <a:lnSpc>
                <a:spcPct val="90000"/>
              </a:lnSpc>
              <a:spcBef>
                <a:spcPct val="0"/>
              </a:spcBef>
              <a:spcAft>
                <a:spcPct val="0"/>
              </a:spcAft>
              <a:defRPr sz="3400">
                <a:solidFill>
                  <a:schemeClr val="tx1"/>
                </a:solidFill>
                <a:latin typeface="Segoe Script" panose="020B0504020000000003" pitchFamily="34" charset="0"/>
              </a:defRPr>
            </a:lvl8pPr>
            <a:lvl9pPr marL="1828800" algn="l" rtl="0" fontAlgn="base">
              <a:lnSpc>
                <a:spcPct val="90000"/>
              </a:lnSpc>
              <a:spcBef>
                <a:spcPct val="0"/>
              </a:spcBef>
              <a:spcAft>
                <a:spcPct val="0"/>
              </a:spcAft>
              <a:defRPr sz="3400">
                <a:solidFill>
                  <a:schemeClr val="tx1"/>
                </a:solidFill>
                <a:latin typeface="Segoe Script" panose="020B0504020000000003" pitchFamily="34" charset="0"/>
              </a:defRPr>
            </a:lvl9pPr>
          </a:lstStyle>
          <a:p>
            <a:pPr algn="ctr">
              <a:defRPr sz="4000" b="1">
                <a:solidFill>
                  <a:srgbClr val="B22222"/>
                </a:solidFill>
              </a:defRPr>
            </a:pPr>
            <a:r>
              <a:rPr lang="en-US" sz="3000" b="1" dirty="0" smtClean="0">
                <a:solidFill>
                  <a:srgbClr val="6600CC"/>
                </a:solidFill>
                <a:latin typeface="Times New Roman" pitchFamily="18" charset="0"/>
                <a:cs typeface="Times New Roman" pitchFamily="18" charset="0"/>
              </a:rPr>
              <a:t>    </a:t>
            </a:r>
            <a:r>
              <a:rPr lang="vi-VN" sz="3000" b="1" dirty="0" smtClean="0">
                <a:solidFill>
                  <a:srgbClr val="6600CC"/>
                </a:solidFill>
                <a:latin typeface="Times New Roman" pitchFamily="18" charset="0"/>
                <a:cs typeface="Times New Roman" pitchFamily="18" charset="0"/>
              </a:rPr>
              <a:t>Chủ </a:t>
            </a:r>
            <a:r>
              <a:rPr lang="vi-VN" sz="3000" b="1" dirty="0">
                <a:solidFill>
                  <a:srgbClr val="6600CC"/>
                </a:solidFill>
                <a:latin typeface="Times New Roman" pitchFamily="18" charset="0"/>
                <a:cs typeface="Times New Roman" pitchFamily="18" charset="0"/>
              </a:rPr>
              <a:t>đề 3 </a:t>
            </a:r>
            <a:endParaRPr lang="en-US" sz="3000" b="1" dirty="0" smtClean="0">
              <a:solidFill>
                <a:srgbClr val="6600CC"/>
              </a:solidFill>
              <a:latin typeface="Times New Roman" pitchFamily="18" charset="0"/>
              <a:cs typeface="Times New Roman" pitchFamily="18" charset="0"/>
            </a:endParaRPr>
          </a:p>
          <a:p>
            <a:pPr algn="ctr">
              <a:defRPr sz="4000" b="1">
                <a:solidFill>
                  <a:srgbClr val="B22222"/>
                </a:solidFill>
              </a:defRPr>
            </a:pPr>
            <a:r>
              <a:rPr lang="vi-VN" sz="3000" b="1" dirty="0" smtClean="0">
                <a:solidFill>
                  <a:srgbClr val="FF0000"/>
                </a:solidFill>
                <a:latin typeface="Times New Roman" pitchFamily="18" charset="0"/>
                <a:cs typeface="Times New Roman" pitchFamily="18" charset="0"/>
              </a:rPr>
              <a:t>Lịch </a:t>
            </a:r>
            <a:r>
              <a:rPr lang="vi-VN" sz="3000" b="1" dirty="0">
                <a:solidFill>
                  <a:srgbClr val="FF0000"/>
                </a:solidFill>
                <a:latin typeface="Times New Roman" pitchFamily="18" charset="0"/>
                <a:cs typeface="Times New Roman" pitchFamily="18" charset="0"/>
              </a:rPr>
              <a:t>sử và Văn hóa</a:t>
            </a:r>
            <a:r>
              <a:rPr lang="en-US" sz="3000" b="1" dirty="0">
                <a:solidFill>
                  <a:srgbClr val="FF0000"/>
                </a:solidFill>
                <a:latin typeface="Times New Roman" pitchFamily="18" charset="0"/>
                <a:cs typeface="Times New Roman" pitchFamily="18" charset="0"/>
              </a:rPr>
              <a:t>  </a:t>
            </a:r>
            <a:r>
              <a:rPr lang="vi-VN" sz="3000" b="1" dirty="0">
                <a:solidFill>
                  <a:srgbClr val="FF0000"/>
                </a:solidFill>
                <a:latin typeface="Times New Roman" pitchFamily="18" charset="0"/>
                <a:cs typeface="Times New Roman" pitchFamily="18" charset="0"/>
              </a:rPr>
              <a:t>Thành phố Hải Phòng</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2902" y="1435894"/>
            <a:ext cx="8082643" cy="3525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29011198"/>
      </p:ext>
    </p:extLst>
  </p:cSld>
  <p:clrMapOvr>
    <a:masterClrMapping/>
  </p:clrMapOvr>
  <p:transition spd="med">
    <p:fade/>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0125"/>
            <a:ext cx="9144001" cy="7028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Cloud 6"/>
          <p:cNvSpPr/>
          <p:nvPr/>
        </p:nvSpPr>
        <p:spPr>
          <a:xfrm>
            <a:off x="1283678" y="454529"/>
            <a:ext cx="6576644" cy="3685810"/>
          </a:xfrm>
          <a:prstGeom prst="cloud">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just"/>
            <a:r>
              <a:rPr lang="pt-BR" sz="2400" dirty="0">
                <a:latin typeface="Times New Roman" panose="02020603050405020304" pitchFamily="18" charset="0"/>
                <a:ea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Lịch</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sử</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văn</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hóa</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của</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thành</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phố</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Hải</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phòng</a:t>
            </a:r>
            <a:r>
              <a:rPr lang="en-US" sz="4000" b="1" dirty="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có</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giá</a:t>
            </a:r>
            <a:r>
              <a:rPr lang="en-US" sz="4000" b="1" dirty="0" smtClean="0">
                <a:solidFill>
                  <a:srgbClr val="0000CC"/>
                </a:solidFill>
                <a:latin typeface="Times New Roman" panose="02020603050405020304" pitchFamily="18" charset="0"/>
                <a:cs typeface="Times New Roman" panose="02020603050405020304" pitchFamily="18" charset="0"/>
              </a:rPr>
              <a:t> </a:t>
            </a:r>
            <a:r>
              <a:rPr lang="en-US" sz="4000" b="1" dirty="0" err="1">
                <a:solidFill>
                  <a:srgbClr val="0000CC"/>
                </a:solidFill>
                <a:latin typeface="Times New Roman" panose="02020603050405020304" pitchFamily="18" charset="0"/>
                <a:cs typeface="Times New Roman" panose="02020603050405020304" pitchFamily="18" charset="0"/>
              </a:rPr>
              <a:t>trị</a:t>
            </a:r>
            <a:r>
              <a:rPr lang="en-US" sz="4000" b="1" dirty="0">
                <a:solidFill>
                  <a:srgbClr val="0000CC"/>
                </a:solidFill>
                <a:latin typeface="Times New Roman" panose="02020603050405020304" pitchFamily="18" charset="0"/>
                <a:cs typeface="Times New Roman" panose="02020603050405020304" pitchFamily="18" charset="0"/>
              </a:rPr>
              <a:t> </a:t>
            </a:r>
            <a:r>
              <a:rPr lang="en-US" sz="4000" b="1" dirty="0" err="1">
                <a:solidFill>
                  <a:srgbClr val="0000CC"/>
                </a:solidFill>
                <a:latin typeface="Times New Roman" panose="02020603050405020304" pitchFamily="18" charset="0"/>
                <a:cs typeface="Times New Roman" panose="02020603050405020304" pitchFamily="18" charset="0"/>
              </a:rPr>
              <a:t>và</a:t>
            </a:r>
            <a:r>
              <a:rPr lang="en-US" sz="4000" b="1" dirty="0">
                <a:solidFill>
                  <a:srgbClr val="0000CC"/>
                </a:solidFill>
                <a:latin typeface="Times New Roman" panose="02020603050405020304" pitchFamily="18" charset="0"/>
                <a:cs typeface="Times New Roman" panose="02020603050405020304" pitchFamily="18" charset="0"/>
              </a:rPr>
              <a:t> ý </a:t>
            </a:r>
            <a:r>
              <a:rPr lang="en-US" sz="4000" b="1" dirty="0" err="1">
                <a:solidFill>
                  <a:srgbClr val="0000CC"/>
                </a:solidFill>
                <a:latin typeface="Times New Roman" panose="02020603050405020304" pitchFamily="18" charset="0"/>
                <a:cs typeface="Times New Roman" panose="02020603050405020304" pitchFamily="18" charset="0"/>
              </a:rPr>
              <a:t>nghĩa</a:t>
            </a:r>
            <a:r>
              <a:rPr lang="en-US" sz="4000" b="1" dirty="0">
                <a:solidFill>
                  <a:srgbClr val="0000CC"/>
                </a:solidFill>
                <a:latin typeface="Times New Roman" panose="02020603050405020304" pitchFamily="18" charset="0"/>
                <a:cs typeface="Times New Roman" panose="02020603050405020304" pitchFamily="18" charset="0"/>
              </a:rPr>
              <a:t> </a:t>
            </a:r>
            <a:r>
              <a:rPr lang="en-US" sz="4000" b="1" dirty="0" err="1" smtClean="0">
                <a:solidFill>
                  <a:srgbClr val="0000CC"/>
                </a:solidFill>
                <a:latin typeface="Times New Roman" panose="02020603050405020304" pitchFamily="18" charset="0"/>
                <a:cs typeface="Times New Roman" panose="02020603050405020304" pitchFamily="18" charset="0"/>
              </a:rPr>
              <a:t>gì</a:t>
            </a:r>
            <a:r>
              <a:rPr lang="en-US" sz="4000" b="1" dirty="0" smtClean="0">
                <a:solidFill>
                  <a:srgbClr val="0000CC"/>
                </a:solidFill>
                <a:latin typeface="Times New Roman" panose="02020603050405020304" pitchFamily="18" charset="0"/>
                <a:cs typeface="Times New Roman" panose="02020603050405020304" pitchFamily="18" charset="0"/>
              </a:rPr>
              <a:t> </a:t>
            </a:r>
            <a:r>
              <a:rPr lang="pt-BR" sz="4000" b="1" dirty="0" smtClean="0">
                <a:solidFill>
                  <a:srgbClr val="0000CC"/>
                </a:solidFill>
                <a:latin typeface="Times New Roman" panose="02020603050405020304" pitchFamily="18" charset="0"/>
                <a:cs typeface="Times New Roman" panose="02020603050405020304" pitchFamily="18" charset="0"/>
              </a:rPr>
              <a:t>?</a:t>
            </a:r>
            <a:endParaRPr lang="en-US" sz="4000" b="1" dirty="0">
              <a:solidFill>
                <a:srgbClr val="0000CC"/>
              </a:solidFill>
              <a:latin typeface="Times New Roman" panose="02020603050405020304" pitchFamily="18" charset="0"/>
              <a:cs typeface="Times New Roman" panose="02020603050405020304" pitchFamily="18" charset="0"/>
            </a:endParaRPr>
          </a:p>
        </p:txBody>
      </p:sp>
      <p:sp>
        <p:nvSpPr>
          <p:cNvPr id="2" name="Rectangle 1"/>
          <p:cNvSpPr/>
          <p:nvPr/>
        </p:nvSpPr>
        <p:spPr>
          <a:xfrm>
            <a:off x="87086" y="817952"/>
            <a:ext cx="9144000" cy="3970318"/>
          </a:xfrm>
          <a:prstGeom prst="rect">
            <a:avLst/>
          </a:prstGeom>
          <a:solidFill>
            <a:schemeClr val="bg1"/>
          </a:solidFill>
        </p:spPr>
        <p:txBody>
          <a:bodyPr wrap="square">
            <a:spAutoFit/>
          </a:bodyPr>
          <a:lstStyle/>
          <a:p>
            <a:r>
              <a:rPr lang="en-US" sz="3600" b="1" dirty="0" err="1">
                <a:solidFill>
                  <a:srgbClr val="0000CC"/>
                </a:solidFill>
                <a:latin typeface="Times New Roman" panose="02020603050405020304" pitchFamily="18" charset="0"/>
                <a:cs typeface="Times New Roman" panose="02020603050405020304" pitchFamily="18" charset="0"/>
              </a:rPr>
              <a:t>Lịch</a:t>
            </a:r>
            <a:r>
              <a:rPr lang="en-US" sz="3600" b="1" dirty="0">
                <a:solidFill>
                  <a:srgbClr val="0000CC"/>
                </a:solidFill>
                <a:latin typeface="Times New Roman" panose="02020603050405020304" pitchFamily="18" charset="0"/>
                <a:cs typeface="Times New Roman" panose="02020603050405020304" pitchFamily="18" charset="0"/>
              </a:rPr>
              <a:t> </a:t>
            </a:r>
            <a:r>
              <a:rPr lang="en-US" sz="3600" b="1" dirty="0" err="1">
                <a:solidFill>
                  <a:srgbClr val="0000CC"/>
                </a:solidFill>
                <a:latin typeface="Times New Roman" panose="02020603050405020304" pitchFamily="18" charset="0"/>
                <a:cs typeface="Times New Roman" panose="02020603050405020304" pitchFamily="18" charset="0"/>
              </a:rPr>
              <a:t>sử</a:t>
            </a:r>
            <a:r>
              <a:rPr lang="en-US" sz="3600" b="1" dirty="0">
                <a:solidFill>
                  <a:srgbClr val="0000CC"/>
                </a:solidFill>
                <a:latin typeface="Times New Roman" panose="02020603050405020304" pitchFamily="18" charset="0"/>
                <a:cs typeface="Times New Roman" panose="02020603050405020304" pitchFamily="18" charset="0"/>
              </a:rPr>
              <a:t> </a:t>
            </a:r>
            <a:r>
              <a:rPr lang="en-US" sz="3600" b="1" dirty="0" err="1">
                <a:solidFill>
                  <a:srgbClr val="0000CC"/>
                </a:solidFill>
                <a:latin typeface="Times New Roman" panose="02020603050405020304" pitchFamily="18" charset="0"/>
                <a:cs typeface="Times New Roman" panose="02020603050405020304" pitchFamily="18" charset="0"/>
              </a:rPr>
              <a:t>văn</a:t>
            </a:r>
            <a:r>
              <a:rPr lang="en-US" sz="3600" b="1" dirty="0">
                <a:solidFill>
                  <a:srgbClr val="0000CC"/>
                </a:solidFill>
                <a:latin typeface="Times New Roman" panose="02020603050405020304" pitchFamily="18" charset="0"/>
                <a:cs typeface="Times New Roman" panose="02020603050405020304" pitchFamily="18" charset="0"/>
              </a:rPr>
              <a:t> </a:t>
            </a:r>
            <a:r>
              <a:rPr lang="en-US" sz="3600" b="1" dirty="0" err="1">
                <a:solidFill>
                  <a:srgbClr val="0000CC"/>
                </a:solidFill>
                <a:latin typeface="Times New Roman" panose="02020603050405020304" pitchFamily="18" charset="0"/>
                <a:cs typeface="Times New Roman" panose="02020603050405020304" pitchFamily="18" charset="0"/>
              </a:rPr>
              <a:t>hóa</a:t>
            </a:r>
            <a:r>
              <a:rPr lang="en-US" sz="3600" b="1" dirty="0">
                <a:solidFill>
                  <a:srgbClr val="0000CC"/>
                </a:solidFill>
                <a:latin typeface="Times New Roman" panose="02020603050405020304" pitchFamily="18" charset="0"/>
                <a:cs typeface="Times New Roman" panose="02020603050405020304" pitchFamily="18" charset="0"/>
              </a:rPr>
              <a:t> </a:t>
            </a:r>
            <a:r>
              <a:rPr lang="en-US" sz="3600" b="1" dirty="0" err="1">
                <a:solidFill>
                  <a:srgbClr val="0000CC"/>
                </a:solidFill>
                <a:latin typeface="Times New Roman" panose="02020603050405020304" pitchFamily="18" charset="0"/>
                <a:cs typeface="Times New Roman" panose="02020603050405020304" pitchFamily="18" charset="0"/>
              </a:rPr>
              <a:t>của</a:t>
            </a:r>
            <a:r>
              <a:rPr lang="en-US" sz="3600" b="1" dirty="0">
                <a:solidFill>
                  <a:srgbClr val="0000CC"/>
                </a:solidFill>
                <a:latin typeface="Times New Roman" panose="02020603050405020304" pitchFamily="18" charset="0"/>
                <a:cs typeface="Times New Roman" panose="02020603050405020304" pitchFamily="18" charset="0"/>
              </a:rPr>
              <a:t> </a:t>
            </a:r>
            <a:r>
              <a:rPr lang="en-US" sz="3600" b="1" dirty="0" err="1">
                <a:solidFill>
                  <a:srgbClr val="0000CC"/>
                </a:solidFill>
                <a:latin typeface="Times New Roman" panose="02020603050405020304" pitchFamily="18" charset="0"/>
                <a:cs typeface="Times New Roman" panose="02020603050405020304" pitchFamily="18" charset="0"/>
              </a:rPr>
              <a:t>thành</a:t>
            </a:r>
            <a:r>
              <a:rPr lang="en-US" sz="3600" b="1" dirty="0">
                <a:solidFill>
                  <a:srgbClr val="0000CC"/>
                </a:solidFill>
                <a:latin typeface="Times New Roman" panose="02020603050405020304" pitchFamily="18" charset="0"/>
                <a:cs typeface="Times New Roman" panose="02020603050405020304" pitchFamily="18" charset="0"/>
              </a:rPr>
              <a:t> </a:t>
            </a:r>
            <a:r>
              <a:rPr lang="en-US" sz="3600" b="1" dirty="0" err="1">
                <a:solidFill>
                  <a:srgbClr val="0000CC"/>
                </a:solidFill>
                <a:latin typeface="Times New Roman" panose="02020603050405020304" pitchFamily="18" charset="0"/>
                <a:cs typeface="Times New Roman" panose="02020603050405020304" pitchFamily="18" charset="0"/>
              </a:rPr>
              <a:t>phố</a:t>
            </a:r>
            <a:r>
              <a:rPr lang="en-US" sz="3600" b="1" dirty="0">
                <a:solidFill>
                  <a:srgbClr val="0000CC"/>
                </a:solidFill>
                <a:latin typeface="Times New Roman" panose="02020603050405020304" pitchFamily="18" charset="0"/>
                <a:cs typeface="Times New Roman" panose="02020603050405020304" pitchFamily="18" charset="0"/>
              </a:rPr>
              <a:t> </a:t>
            </a:r>
            <a:r>
              <a:rPr lang="en-US" sz="3600" b="1" dirty="0" err="1" smtClean="0">
                <a:solidFill>
                  <a:srgbClr val="0000CC"/>
                </a:solidFill>
                <a:latin typeface="Times New Roman" panose="02020603050405020304" pitchFamily="18" charset="0"/>
                <a:cs typeface="Times New Roman" panose="02020603050405020304" pitchFamily="18" charset="0"/>
              </a:rPr>
              <a:t>Hải</a:t>
            </a:r>
            <a:r>
              <a:rPr lang="en-US" sz="3600" b="1" dirty="0" smtClean="0">
                <a:solidFill>
                  <a:srgbClr val="0000CC"/>
                </a:solidFill>
                <a:latin typeface="Times New Roman" panose="02020603050405020304" pitchFamily="18" charset="0"/>
                <a:cs typeface="Times New Roman" panose="02020603050405020304" pitchFamily="18" charset="0"/>
              </a:rPr>
              <a:t> </a:t>
            </a:r>
            <a:r>
              <a:rPr lang="en-US" sz="3600" b="1" dirty="0" err="1" smtClean="0">
                <a:solidFill>
                  <a:srgbClr val="0000CC"/>
                </a:solidFill>
                <a:latin typeface="Times New Roman" panose="02020603050405020304" pitchFamily="18" charset="0"/>
                <a:cs typeface="Times New Roman" panose="02020603050405020304" pitchFamily="18" charset="0"/>
              </a:rPr>
              <a:t>Phòng</a:t>
            </a:r>
            <a:r>
              <a:rPr lang="en-US" sz="3600" b="1" dirty="0" smtClean="0">
                <a:solidFill>
                  <a:srgbClr val="0000CC"/>
                </a:solidFill>
                <a:latin typeface="Times New Roman" panose="02020603050405020304" pitchFamily="18" charset="0"/>
                <a:cs typeface="Times New Roman" panose="02020603050405020304" pitchFamily="18" charset="0"/>
              </a:rPr>
              <a:t> </a:t>
            </a:r>
            <a:r>
              <a:rPr lang="en-US" sz="3600" b="1" dirty="0" err="1" smtClean="0">
                <a:solidFill>
                  <a:srgbClr val="0000CC"/>
                </a:solidFill>
                <a:latin typeface="Times New Roman" panose="02020603050405020304" pitchFamily="18" charset="0"/>
                <a:cs typeface="Times New Roman" panose="02020603050405020304" pitchFamily="18" charset="0"/>
              </a:rPr>
              <a:t>góp</a:t>
            </a:r>
            <a:r>
              <a:rPr lang="en-US" sz="3600" b="1" dirty="0" smtClean="0">
                <a:solidFill>
                  <a:srgbClr val="0000CC"/>
                </a:solidFill>
                <a:latin typeface="Times New Roman" panose="02020603050405020304" pitchFamily="18" charset="0"/>
                <a:cs typeface="Times New Roman" panose="02020603050405020304" pitchFamily="18" charset="0"/>
              </a:rPr>
              <a:t> </a:t>
            </a:r>
            <a:r>
              <a:rPr lang="en-US" sz="3600" b="1" dirty="0" err="1" smtClean="0">
                <a:solidFill>
                  <a:srgbClr val="0000CC"/>
                </a:solidFill>
                <a:latin typeface="Times New Roman" panose="02020603050405020304" pitchFamily="18" charset="0"/>
                <a:cs typeface="Times New Roman" panose="02020603050405020304" pitchFamily="18" charset="0"/>
              </a:rPr>
              <a:t>phần</a:t>
            </a:r>
            <a:r>
              <a:rPr lang="en-US" sz="3600" b="1" dirty="0" smtClean="0">
                <a:solidFill>
                  <a:srgbClr val="0000CC"/>
                </a:solidFill>
                <a:latin typeface="Times New Roman" panose="02020603050405020304" pitchFamily="18" charset="0"/>
                <a:cs typeface="Times New Roman" panose="02020603050405020304" pitchFamily="18" charset="0"/>
              </a:rPr>
              <a:t>: </a:t>
            </a:r>
            <a:endParaRPr lang="en-US" sz="3600" b="1" dirty="0" smtClean="0">
              <a:solidFill>
                <a:srgbClr val="0000FF"/>
              </a:solidFill>
              <a:latin typeface="Times New Roman" pitchFamily="18" charset="0"/>
              <a:cs typeface="Times New Roman" pitchFamily="18" charset="0"/>
            </a:endParaRPr>
          </a:p>
          <a:p>
            <a:r>
              <a:rPr lang="vi-VN" sz="3600" b="1" dirty="0" smtClean="0">
                <a:solidFill>
                  <a:srgbClr val="0000FF"/>
                </a:solidFill>
                <a:latin typeface="Times New Roman" pitchFamily="18" charset="0"/>
                <a:cs typeface="Times New Roman" pitchFamily="18" charset="0"/>
              </a:rPr>
              <a:t>- </a:t>
            </a:r>
            <a:r>
              <a:rPr lang="vi-VN" sz="3600" b="1" dirty="0">
                <a:solidFill>
                  <a:srgbClr val="0000FF"/>
                </a:solidFill>
                <a:latin typeface="Times New Roman" pitchFamily="18" charset="0"/>
                <a:cs typeface="Times New Roman" pitchFamily="18" charset="0"/>
              </a:rPr>
              <a:t>Giữ gìn, phát huy truyền thống văn hóa dân tộc.</a:t>
            </a:r>
          </a:p>
          <a:p>
            <a:r>
              <a:rPr lang="vi-VN" sz="3600" b="1" dirty="0">
                <a:solidFill>
                  <a:srgbClr val="0000FF"/>
                </a:solidFill>
                <a:latin typeface="Times New Roman" pitchFamily="18" charset="0"/>
                <a:cs typeface="Times New Roman" pitchFamily="18" charset="0"/>
              </a:rPr>
              <a:t>- Góp phần giáo dục lòng tự hào quê hương.</a:t>
            </a:r>
          </a:p>
          <a:p>
            <a:r>
              <a:rPr lang="vi-VN" sz="3600" b="1" dirty="0">
                <a:solidFill>
                  <a:srgbClr val="0000FF"/>
                </a:solidFill>
                <a:latin typeface="Times New Roman" pitchFamily="18" charset="0"/>
                <a:cs typeface="Times New Roman" pitchFamily="18" charset="0"/>
              </a:rPr>
              <a:t>- Tạo sức hút du lịch – phát triển kinh tế địa phương.</a:t>
            </a:r>
            <a:endParaRPr lang="vi-VN" sz="3600" b="1" dirty="0">
              <a:solidFill>
                <a:srgbClr val="0000FF"/>
              </a:solidFill>
              <a:latin typeface="Times New Roman" pitchFamily="18" charset="0"/>
              <a:cs typeface="Times New Roman" pitchFamily="18" charset="0"/>
            </a:endParaRPr>
          </a:p>
        </p:txBody>
      </p:sp>
      <p:sp>
        <p:nvSpPr>
          <p:cNvPr id="8" name="Title 1"/>
          <p:cNvSpPr txBox="1">
            <a:spLocks/>
          </p:cNvSpPr>
          <p:nvPr/>
        </p:nvSpPr>
        <p:spPr bwMode="auto">
          <a:xfrm>
            <a:off x="87086" y="-16443"/>
            <a:ext cx="9056914" cy="7989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b" anchorCtr="0" compatLnSpc="1">
            <a:prstTxWarp prst="textNoShape">
              <a:avLst/>
            </a:prstTxWarp>
          </a:bodyPr>
          <a:lstStyle>
            <a:lvl1pPr algn="l" rtl="0" fontAlgn="base">
              <a:lnSpc>
                <a:spcPct val="90000"/>
              </a:lnSpc>
              <a:spcBef>
                <a:spcPct val="0"/>
              </a:spcBef>
              <a:spcAft>
                <a:spcPct val="0"/>
              </a:spcAft>
              <a:defRPr sz="3400" kern="1200">
                <a:solidFill>
                  <a:schemeClr val="tx1"/>
                </a:solidFill>
                <a:latin typeface="+mj-lt"/>
                <a:ea typeface="+mj-ea"/>
                <a:cs typeface="+mj-cs"/>
              </a:defRPr>
            </a:lvl1pPr>
            <a:lvl2pPr algn="l" rtl="0" fontAlgn="base">
              <a:lnSpc>
                <a:spcPct val="90000"/>
              </a:lnSpc>
              <a:spcBef>
                <a:spcPct val="0"/>
              </a:spcBef>
              <a:spcAft>
                <a:spcPct val="0"/>
              </a:spcAft>
              <a:defRPr sz="3400">
                <a:solidFill>
                  <a:schemeClr val="tx1"/>
                </a:solidFill>
                <a:latin typeface="Segoe Script" panose="020B0504020000000003" pitchFamily="34" charset="0"/>
              </a:defRPr>
            </a:lvl2pPr>
            <a:lvl3pPr algn="l" rtl="0" fontAlgn="base">
              <a:lnSpc>
                <a:spcPct val="90000"/>
              </a:lnSpc>
              <a:spcBef>
                <a:spcPct val="0"/>
              </a:spcBef>
              <a:spcAft>
                <a:spcPct val="0"/>
              </a:spcAft>
              <a:defRPr sz="3400">
                <a:solidFill>
                  <a:schemeClr val="tx1"/>
                </a:solidFill>
                <a:latin typeface="Segoe Script" panose="020B0504020000000003" pitchFamily="34" charset="0"/>
              </a:defRPr>
            </a:lvl3pPr>
            <a:lvl4pPr algn="l" rtl="0" fontAlgn="base">
              <a:lnSpc>
                <a:spcPct val="90000"/>
              </a:lnSpc>
              <a:spcBef>
                <a:spcPct val="0"/>
              </a:spcBef>
              <a:spcAft>
                <a:spcPct val="0"/>
              </a:spcAft>
              <a:defRPr sz="3400">
                <a:solidFill>
                  <a:schemeClr val="tx1"/>
                </a:solidFill>
                <a:latin typeface="Segoe Script" panose="020B0504020000000003" pitchFamily="34" charset="0"/>
              </a:defRPr>
            </a:lvl4pPr>
            <a:lvl5pPr algn="l" rtl="0" fontAlgn="base">
              <a:lnSpc>
                <a:spcPct val="90000"/>
              </a:lnSpc>
              <a:spcBef>
                <a:spcPct val="0"/>
              </a:spcBef>
              <a:spcAft>
                <a:spcPct val="0"/>
              </a:spcAft>
              <a:defRPr sz="3400">
                <a:solidFill>
                  <a:schemeClr val="tx1"/>
                </a:solidFill>
                <a:latin typeface="Segoe Script" panose="020B0504020000000003" pitchFamily="34" charset="0"/>
              </a:defRPr>
            </a:lvl5pPr>
            <a:lvl6pPr marL="457200" algn="l" rtl="0" fontAlgn="base">
              <a:lnSpc>
                <a:spcPct val="90000"/>
              </a:lnSpc>
              <a:spcBef>
                <a:spcPct val="0"/>
              </a:spcBef>
              <a:spcAft>
                <a:spcPct val="0"/>
              </a:spcAft>
              <a:defRPr sz="3400">
                <a:solidFill>
                  <a:schemeClr val="tx1"/>
                </a:solidFill>
                <a:latin typeface="Segoe Script" panose="020B0504020000000003" pitchFamily="34" charset="0"/>
              </a:defRPr>
            </a:lvl6pPr>
            <a:lvl7pPr marL="914400" algn="l" rtl="0" fontAlgn="base">
              <a:lnSpc>
                <a:spcPct val="90000"/>
              </a:lnSpc>
              <a:spcBef>
                <a:spcPct val="0"/>
              </a:spcBef>
              <a:spcAft>
                <a:spcPct val="0"/>
              </a:spcAft>
              <a:defRPr sz="3400">
                <a:solidFill>
                  <a:schemeClr val="tx1"/>
                </a:solidFill>
                <a:latin typeface="Segoe Script" panose="020B0504020000000003" pitchFamily="34" charset="0"/>
              </a:defRPr>
            </a:lvl7pPr>
            <a:lvl8pPr marL="1371600" algn="l" rtl="0" fontAlgn="base">
              <a:lnSpc>
                <a:spcPct val="90000"/>
              </a:lnSpc>
              <a:spcBef>
                <a:spcPct val="0"/>
              </a:spcBef>
              <a:spcAft>
                <a:spcPct val="0"/>
              </a:spcAft>
              <a:defRPr sz="3400">
                <a:solidFill>
                  <a:schemeClr val="tx1"/>
                </a:solidFill>
                <a:latin typeface="Segoe Script" panose="020B0504020000000003" pitchFamily="34" charset="0"/>
              </a:defRPr>
            </a:lvl8pPr>
            <a:lvl9pPr marL="1828800" algn="l" rtl="0" fontAlgn="base">
              <a:lnSpc>
                <a:spcPct val="90000"/>
              </a:lnSpc>
              <a:spcBef>
                <a:spcPct val="0"/>
              </a:spcBef>
              <a:spcAft>
                <a:spcPct val="0"/>
              </a:spcAft>
              <a:defRPr sz="3400">
                <a:solidFill>
                  <a:schemeClr val="tx1"/>
                </a:solidFill>
                <a:latin typeface="Segoe Script" panose="020B0504020000000003" pitchFamily="34" charset="0"/>
              </a:defRPr>
            </a:lvl9pPr>
          </a:lstStyle>
          <a:p>
            <a:pPr algn="ctr">
              <a:defRPr sz="4000" b="1">
                <a:solidFill>
                  <a:srgbClr val="B22222"/>
                </a:solidFill>
              </a:defRPr>
            </a:pPr>
            <a:r>
              <a:rPr lang="vi-VN" sz="3000" b="1" dirty="0" smtClean="0">
                <a:solidFill>
                  <a:srgbClr val="FF0000"/>
                </a:solidFill>
                <a:latin typeface="Times New Roman" pitchFamily="18" charset="0"/>
                <a:cs typeface="Times New Roman" pitchFamily="18" charset="0"/>
              </a:rPr>
              <a:t>Chủ </a:t>
            </a:r>
            <a:r>
              <a:rPr lang="vi-VN" sz="3000" b="1" dirty="0">
                <a:solidFill>
                  <a:srgbClr val="FF0000"/>
                </a:solidFill>
                <a:latin typeface="Times New Roman" pitchFamily="18" charset="0"/>
                <a:cs typeface="Times New Roman" pitchFamily="18" charset="0"/>
              </a:rPr>
              <a:t>đề 3 </a:t>
            </a:r>
            <a:r>
              <a:rPr lang="vi-VN" sz="3000" b="1" dirty="0">
                <a:solidFill>
                  <a:srgbClr val="00FF00"/>
                </a:solidFill>
                <a:latin typeface="Times New Roman" pitchFamily="18" charset="0"/>
                <a:cs typeface="Times New Roman" pitchFamily="18" charset="0"/>
              </a:rPr>
              <a:t>Lịch sử và Văn hóa</a:t>
            </a:r>
            <a:r>
              <a:rPr lang="en-US" sz="3000" b="1" dirty="0">
                <a:solidFill>
                  <a:srgbClr val="00FF00"/>
                </a:solidFill>
                <a:latin typeface="Times New Roman" pitchFamily="18" charset="0"/>
                <a:cs typeface="Times New Roman" pitchFamily="18" charset="0"/>
              </a:rPr>
              <a:t>  </a:t>
            </a:r>
            <a:r>
              <a:rPr lang="vi-VN" sz="3000" b="1" dirty="0">
                <a:solidFill>
                  <a:srgbClr val="00FF00"/>
                </a:solidFill>
                <a:latin typeface="Times New Roman" pitchFamily="18" charset="0"/>
                <a:cs typeface="Times New Roman" pitchFamily="18" charset="0"/>
              </a:rPr>
              <a:t>Thành phố Hải Phòng</a:t>
            </a:r>
          </a:p>
        </p:txBody>
      </p:sp>
    </p:spTree>
    <p:extLst>
      <p:ext uri="{BB962C8B-B14F-4D97-AF65-F5344CB8AC3E}">
        <p14:creationId xmlns:p14="http://schemas.microsoft.com/office/powerpoint/2010/main" val="1120140688"/>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xit" presetSubtype="32" fill="hold" grpId="1" nodeType="clickEffect">
                                  <p:stCondLst>
                                    <p:cond delay="0"/>
                                  </p:stCondLst>
                                  <p:childTnLst>
                                    <p:anim calcmode="lin" valueType="num">
                                      <p:cBhvr>
                                        <p:cTn id="11" dur="500"/>
                                        <p:tgtEl>
                                          <p:spTgt spid="7"/>
                                        </p:tgtEl>
                                        <p:attrNameLst>
                                          <p:attrName>ppt_w</p:attrName>
                                        </p:attrNameLst>
                                      </p:cBhvr>
                                      <p:tavLst>
                                        <p:tav tm="0">
                                          <p:val>
                                            <p:strVal val="ppt_w"/>
                                          </p:val>
                                        </p:tav>
                                        <p:tav tm="100000">
                                          <p:val>
                                            <p:fltVal val="0"/>
                                          </p:val>
                                        </p:tav>
                                      </p:tavLst>
                                    </p:anim>
                                    <p:anim calcmode="lin" valueType="num">
                                      <p:cBhvr>
                                        <p:cTn id="12" dur="500"/>
                                        <p:tgtEl>
                                          <p:spTgt spid="7"/>
                                        </p:tgtEl>
                                        <p:attrNameLst>
                                          <p:attrName>ppt_h</p:attrName>
                                        </p:attrNameLst>
                                      </p:cBhvr>
                                      <p:tavLst>
                                        <p:tav tm="0">
                                          <p:val>
                                            <p:strVal val="ppt_h"/>
                                          </p:val>
                                        </p:tav>
                                        <p:tav tm="100000">
                                          <p:val>
                                            <p:fltVal val="0"/>
                                          </p:val>
                                        </p:tav>
                                      </p:tavLst>
                                    </p:anim>
                                    <p:animEffect transition="out" filter="fade">
                                      <p:cBhvr>
                                        <p:cTn id="13" dur="500"/>
                                        <p:tgtEl>
                                          <p:spTgt spid="7"/>
                                        </p:tgtEl>
                                      </p:cBhvr>
                                    </p:animEffect>
                                    <p:set>
                                      <p:cBhvr>
                                        <p:cTn id="14" dur="1" fill="hold">
                                          <p:stCondLst>
                                            <p:cond delay="499"/>
                                          </p:stCondLst>
                                        </p:cTn>
                                        <p:tgtEl>
                                          <p:spTgt spid="7"/>
                                        </p:tgtEl>
                                        <p:attrNameLst>
                                          <p:attrName>style.visibility</p:attrName>
                                        </p:attrNameLst>
                                      </p:cBhvr>
                                      <p:to>
                                        <p:strVal val="hidden"/>
                                      </p:to>
                                    </p:set>
                                  </p:childTnLst>
                                </p:cTn>
                              </p:par>
                              <p:par>
                                <p:cTn id="15" presetID="10"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50125"/>
            <a:ext cx="9144001" cy="7028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87086" y="1143272"/>
            <a:ext cx="9144000" cy="2308324"/>
          </a:xfrm>
          <a:prstGeom prst="rect">
            <a:avLst/>
          </a:prstGeom>
          <a:solidFill>
            <a:schemeClr val="bg1"/>
          </a:solidFill>
        </p:spPr>
        <p:txBody>
          <a:bodyPr wrap="square">
            <a:spAutoFit/>
          </a:bodyPr>
          <a:lstStyle/>
          <a:p>
            <a:r>
              <a:rPr lang="en-US" sz="3600" dirty="0" smtClean="0">
                <a:solidFill>
                  <a:srgbClr val="0000FF"/>
                </a:solidFill>
                <a:latin typeface="Times New Roman" pitchFamily="18" charset="0"/>
                <a:cs typeface="Times New Roman" pitchFamily="18" charset="0"/>
              </a:rPr>
              <a:t>* </a:t>
            </a:r>
            <a:r>
              <a:rPr lang="vi-VN" sz="3600" dirty="0" smtClean="0">
                <a:solidFill>
                  <a:srgbClr val="0000FF"/>
                </a:solidFill>
                <a:latin typeface="Times New Roman" pitchFamily="18" charset="0"/>
                <a:cs typeface="Times New Roman" pitchFamily="18" charset="0"/>
              </a:rPr>
              <a:t>Em </a:t>
            </a:r>
            <a:r>
              <a:rPr lang="vi-VN" sz="3600" dirty="0">
                <a:solidFill>
                  <a:srgbClr val="0000FF"/>
                </a:solidFill>
                <a:latin typeface="Times New Roman" pitchFamily="18" charset="0"/>
                <a:cs typeface="Times New Roman" pitchFamily="18" charset="0"/>
              </a:rPr>
              <a:t>ấn tượng với lễ hội/loại hình nghệ thuật nào nhất? Vì sao?</a:t>
            </a:r>
          </a:p>
          <a:p>
            <a:r>
              <a:rPr lang="en-US" sz="3600" dirty="0" smtClean="0">
                <a:solidFill>
                  <a:srgbClr val="0000FF"/>
                </a:solidFill>
                <a:latin typeface="Times New Roman" pitchFamily="18" charset="0"/>
                <a:cs typeface="Times New Roman" pitchFamily="18" charset="0"/>
              </a:rPr>
              <a:t>*</a:t>
            </a:r>
            <a:r>
              <a:rPr lang="vi-VN" sz="3600" dirty="0" smtClean="0">
                <a:solidFill>
                  <a:srgbClr val="0000FF"/>
                </a:solidFill>
                <a:latin typeface="Times New Roman" pitchFamily="18" charset="0"/>
                <a:cs typeface="Times New Roman" pitchFamily="18" charset="0"/>
              </a:rPr>
              <a:t> </a:t>
            </a:r>
            <a:r>
              <a:rPr lang="vi-VN" sz="3600" dirty="0">
                <a:solidFill>
                  <a:srgbClr val="0000FF"/>
                </a:solidFill>
                <a:latin typeface="Times New Roman" pitchFamily="18" charset="0"/>
                <a:cs typeface="Times New Roman" pitchFamily="18" charset="0"/>
              </a:rPr>
              <a:t>Chúng ta cần làm gì để giữ gìn văn hóa truyền thống?</a:t>
            </a:r>
            <a:endParaRPr lang="vi-VN" sz="3600" dirty="0">
              <a:solidFill>
                <a:srgbClr val="0000FF"/>
              </a:solidFill>
              <a:latin typeface="Times New Roman" pitchFamily="18" charset="0"/>
              <a:cs typeface="Times New Roman" pitchFamily="18" charset="0"/>
            </a:endParaRPr>
          </a:p>
        </p:txBody>
      </p:sp>
      <p:sp>
        <p:nvSpPr>
          <p:cNvPr id="8" name="Title 1"/>
          <p:cNvSpPr txBox="1">
            <a:spLocks/>
          </p:cNvSpPr>
          <p:nvPr/>
        </p:nvSpPr>
        <p:spPr bwMode="auto">
          <a:xfrm>
            <a:off x="87086" y="-16443"/>
            <a:ext cx="9056914" cy="7989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b" anchorCtr="0" compatLnSpc="1">
            <a:prstTxWarp prst="textNoShape">
              <a:avLst/>
            </a:prstTxWarp>
          </a:bodyPr>
          <a:lstStyle>
            <a:lvl1pPr algn="l" rtl="0" fontAlgn="base">
              <a:lnSpc>
                <a:spcPct val="90000"/>
              </a:lnSpc>
              <a:spcBef>
                <a:spcPct val="0"/>
              </a:spcBef>
              <a:spcAft>
                <a:spcPct val="0"/>
              </a:spcAft>
              <a:defRPr sz="3400" kern="1200">
                <a:solidFill>
                  <a:schemeClr val="tx1"/>
                </a:solidFill>
                <a:latin typeface="+mj-lt"/>
                <a:ea typeface="+mj-ea"/>
                <a:cs typeface="+mj-cs"/>
              </a:defRPr>
            </a:lvl1pPr>
            <a:lvl2pPr algn="l" rtl="0" fontAlgn="base">
              <a:lnSpc>
                <a:spcPct val="90000"/>
              </a:lnSpc>
              <a:spcBef>
                <a:spcPct val="0"/>
              </a:spcBef>
              <a:spcAft>
                <a:spcPct val="0"/>
              </a:spcAft>
              <a:defRPr sz="3400">
                <a:solidFill>
                  <a:schemeClr val="tx1"/>
                </a:solidFill>
                <a:latin typeface="Segoe Script" panose="020B0504020000000003" pitchFamily="34" charset="0"/>
              </a:defRPr>
            </a:lvl2pPr>
            <a:lvl3pPr algn="l" rtl="0" fontAlgn="base">
              <a:lnSpc>
                <a:spcPct val="90000"/>
              </a:lnSpc>
              <a:spcBef>
                <a:spcPct val="0"/>
              </a:spcBef>
              <a:spcAft>
                <a:spcPct val="0"/>
              </a:spcAft>
              <a:defRPr sz="3400">
                <a:solidFill>
                  <a:schemeClr val="tx1"/>
                </a:solidFill>
                <a:latin typeface="Segoe Script" panose="020B0504020000000003" pitchFamily="34" charset="0"/>
              </a:defRPr>
            </a:lvl3pPr>
            <a:lvl4pPr algn="l" rtl="0" fontAlgn="base">
              <a:lnSpc>
                <a:spcPct val="90000"/>
              </a:lnSpc>
              <a:spcBef>
                <a:spcPct val="0"/>
              </a:spcBef>
              <a:spcAft>
                <a:spcPct val="0"/>
              </a:spcAft>
              <a:defRPr sz="3400">
                <a:solidFill>
                  <a:schemeClr val="tx1"/>
                </a:solidFill>
                <a:latin typeface="Segoe Script" panose="020B0504020000000003" pitchFamily="34" charset="0"/>
              </a:defRPr>
            </a:lvl4pPr>
            <a:lvl5pPr algn="l" rtl="0" fontAlgn="base">
              <a:lnSpc>
                <a:spcPct val="90000"/>
              </a:lnSpc>
              <a:spcBef>
                <a:spcPct val="0"/>
              </a:spcBef>
              <a:spcAft>
                <a:spcPct val="0"/>
              </a:spcAft>
              <a:defRPr sz="3400">
                <a:solidFill>
                  <a:schemeClr val="tx1"/>
                </a:solidFill>
                <a:latin typeface="Segoe Script" panose="020B0504020000000003" pitchFamily="34" charset="0"/>
              </a:defRPr>
            </a:lvl5pPr>
            <a:lvl6pPr marL="457200" algn="l" rtl="0" fontAlgn="base">
              <a:lnSpc>
                <a:spcPct val="90000"/>
              </a:lnSpc>
              <a:spcBef>
                <a:spcPct val="0"/>
              </a:spcBef>
              <a:spcAft>
                <a:spcPct val="0"/>
              </a:spcAft>
              <a:defRPr sz="3400">
                <a:solidFill>
                  <a:schemeClr val="tx1"/>
                </a:solidFill>
                <a:latin typeface="Segoe Script" panose="020B0504020000000003" pitchFamily="34" charset="0"/>
              </a:defRPr>
            </a:lvl6pPr>
            <a:lvl7pPr marL="914400" algn="l" rtl="0" fontAlgn="base">
              <a:lnSpc>
                <a:spcPct val="90000"/>
              </a:lnSpc>
              <a:spcBef>
                <a:spcPct val="0"/>
              </a:spcBef>
              <a:spcAft>
                <a:spcPct val="0"/>
              </a:spcAft>
              <a:defRPr sz="3400">
                <a:solidFill>
                  <a:schemeClr val="tx1"/>
                </a:solidFill>
                <a:latin typeface="Segoe Script" panose="020B0504020000000003" pitchFamily="34" charset="0"/>
              </a:defRPr>
            </a:lvl7pPr>
            <a:lvl8pPr marL="1371600" algn="l" rtl="0" fontAlgn="base">
              <a:lnSpc>
                <a:spcPct val="90000"/>
              </a:lnSpc>
              <a:spcBef>
                <a:spcPct val="0"/>
              </a:spcBef>
              <a:spcAft>
                <a:spcPct val="0"/>
              </a:spcAft>
              <a:defRPr sz="3400">
                <a:solidFill>
                  <a:schemeClr val="tx1"/>
                </a:solidFill>
                <a:latin typeface="Segoe Script" panose="020B0504020000000003" pitchFamily="34" charset="0"/>
              </a:defRPr>
            </a:lvl8pPr>
            <a:lvl9pPr marL="1828800" algn="l" rtl="0" fontAlgn="base">
              <a:lnSpc>
                <a:spcPct val="90000"/>
              </a:lnSpc>
              <a:spcBef>
                <a:spcPct val="0"/>
              </a:spcBef>
              <a:spcAft>
                <a:spcPct val="0"/>
              </a:spcAft>
              <a:defRPr sz="3400">
                <a:solidFill>
                  <a:schemeClr val="tx1"/>
                </a:solidFill>
                <a:latin typeface="Segoe Script" panose="020B0504020000000003" pitchFamily="34" charset="0"/>
              </a:defRPr>
            </a:lvl9pPr>
          </a:lstStyle>
          <a:p>
            <a:pPr algn="ctr">
              <a:defRPr sz="4000" b="1">
                <a:solidFill>
                  <a:srgbClr val="B22222"/>
                </a:solidFill>
              </a:defRPr>
            </a:pPr>
            <a:r>
              <a:rPr lang="vi-VN" sz="3000" b="1" dirty="0" smtClean="0">
                <a:solidFill>
                  <a:srgbClr val="FF0000"/>
                </a:solidFill>
                <a:latin typeface="Times New Roman" pitchFamily="18" charset="0"/>
                <a:cs typeface="Times New Roman" pitchFamily="18" charset="0"/>
              </a:rPr>
              <a:t>Chủ </a:t>
            </a:r>
            <a:r>
              <a:rPr lang="vi-VN" sz="3000" b="1" dirty="0">
                <a:solidFill>
                  <a:srgbClr val="FF0000"/>
                </a:solidFill>
                <a:latin typeface="Times New Roman" pitchFamily="18" charset="0"/>
                <a:cs typeface="Times New Roman" pitchFamily="18" charset="0"/>
              </a:rPr>
              <a:t>đề 3 </a:t>
            </a:r>
            <a:r>
              <a:rPr lang="vi-VN" sz="3000" b="1" dirty="0">
                <a:solidFill>
                  <a:srgbClr val="00FF00"/>
                </a:solidFill>
                <a:latin typeface="Times New Roman" pitchFamily="18" charset="0"/>
                <a:cs typeface="Times New Roman" pitchFamily="18" charset="0"/>
              </a:rPr>
              <a:t>Lịch sử và Văn hóa</a:t>
            </a:r>
            <a:r>
              <a:rPr lang="en-US" sz="3000" b="1" dirty="0">
                <a:solidFill>
                  <a:srgbClr val="00FF00"/>
                </a:solidFill>
                <a:latin typeface="Times New Roman" pitchFamily="18" charset="0"/>
                <a:cs typeface="Times New Roman" pitchFamily="18" charset="0"/>
              </a:rPr>
              <a:t>  </a:t>
            </a:r>
            <a:r>
              <a:rPr lang="vi-VN" sz="3000" b="1" dirty="0">
                <a:solidFill>
                  <a:srgbClr val="00FF00"/>
                </a:solidFill>
                <a:latin typeface="Times New Roman" pitchFamily="18" charset="0"/>
                <a:cs typeface="Times New Roman" pitchFamily="18" charset="0"/>
              </a:rPr>
              <a:t>Thành phố Hải Phòng</a:t>
            </a:r>
          </a:p>
        </p:txBody>
      </p:sp>
    </p:spTree>
    <p:extLst>
      <p:ext uri="{BB962C8B-B14F-4D97-AF65-F5344CB8AC3E}">
        <p14:creationId xmlns:p14="http://schemas.microsoft.com/office/powerpoint/2010/main" val="3710706799"/>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10000" b="-5000"/>
          </a:stretch>
        </a:blipFill>
        <a:effectLst/>
      </p:bgPr>
    </p:bg>
    <p:spTree>
      <p:nvGrpSpPr>
        <p:cNvPr id="1" name=""/>
        <p:cNvGrpSpPr/>
        <p:nvPr/>
      </p:nvGrpSpPr>
      <p:grpSpPr>
        <a:xfrm>
          <a:off x="0" y="0"/>
          <a:ext cx="0" cy="0"/>
          <a:chOff x="0" y="0"/>
          <a:chExt cx="0" cy="0"/>
        </a:xfrm>
      </p:grpSpPr>
      <p:sp>
        <p:nvSpPr>
          <p:cNvPr id="3" name="Oval 2"/>
          <p:cNvSpPr/>
          <p:nvPr/>
        </p:nvSpPr>
        <p:spPr>
          <a:xfrm>
            <a:off x="2409781" y="132036"/>
            <a:ext cx="5346293" cy="1057579"/>
          </a:xfrm>
          <a:prstGeom prst="ellipse">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r>
              <a:rPr lang="en-US" sz="1800" b="1" dirty="0">
                <a:solidFill>
                  <a:srgbClr val="0000FF"/>
                </a:solidFill>
                <a:latin typeface="Times New Roman" pitchFamily="18" charset="0"/>
                <a:cs typeface="Times New Roman" pitchFamily="18" charset="0"/>
              </a:rPr>
              <a:t>1.Tìm </a:t>
            </a:r>
            <a:r>
              <a:rPr lang="en-US" sz="1800" b="1" dirty="0" err="1">
                <a:solidFill>
                  <a:srgbClr val="0000FF"/>
                </a:solidFill>
                <a:latin typeface="Times New Roman" pitchFamily="18" charset="0"/>
                <a:cs typeface="Times New Roman" pitchFamily="18" charset="0"/>
              </a:rPr>
              <a:t>hiểu</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một</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số</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nét</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văn</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hóa</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của</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thành</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phố</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Hải</a:t>
            </a:r>
            <a:r>
              <a:rPr lang="en-US" sz="1800" b="1" dirty="0">
                <a:solidFill>
                  <a:srgbClr val="0000FF"/>
                </a:solidFill>
                <a:latin typeface="Times New Roman" pitchFamily="18" charset="0"/>
                <a:cs typeface="Times New Roman" pitchFamily="18" charset="0"/>
              </a:rPr>
              <a:t> </a:t>
            </a:r>
            <a:r>
              <a:rPr lang="en-US" sz="1800" b="1" dirty="0" err="1">
                <a:solidFill>
                  <a:srgbClr val="0000FF"/>
                </a:solidFill>
                <a:latin typeface="Times New Roman" pitchFamily="18" charset="0"/>
                <a:cs typeface="Times New Roman" pitchFamily="18" charset="0"/>
              </a:rPr>
              <a:t>Phòng</a:t>
            </a:r>
            <a:r>
              <a:rPr lang="en-US" sz="1800" b="1" dirty="0">
                <a:solidFill>
                  <a:srgbClr val="0000FF"/>
                </a:solidFill>
                <a:latin typeface="Times New Roman" pitchFamily="18" charset="0"/>
                <a:cs typeface="Times New Roman" pitchFamily="18" charset="0"/>
              </a:rPr>
              <a:t>.</a:t>
            </a:r>
            <a:endParaRPr lang="en-US" sz="1800" dirty="0">
              <a:solidFill>
                <a:srgbClr val="0000FF"/>
              </a:solidFill>
              <a:latin typeface="Times New Roman" pitchFamily="18" charset="0"/>
              <a:cs typeface="Times New Roman" pitchFamily="18" charset="0"/>
            </a:endParaRPr>
          </a:p>
        </p:txBody>
      </p:sp>
      <p:sp>
        <p:nvSpPr>
          <p:cNvPr id="4" name="Rounded Rectangle 3"/>
          <p:cNvSpPr/>
          <p:nvPr/>
        </p:nvSpPr>
        <p:spPr>
          <a:xfrm>
            <a:off x="2350421" y="2298793"/>
            <a:ext cx="4179776" cy="1085696"/>
          </a:xfrm>
          <a:prstGeom prst="round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r>
              <a:rPr lang="vi-VN" sz="1800" dirty="0">
                <a:solidFill>
                  <a:srgbClr val="0000FF"/>
                </a:solidFill>
                <a:latin typeface="Times New Roman" pitchFamily="18" charset="0"/>
                <a:cs typeface="Times New Roman" pitchFamily="18" charset="0"/>
              </a:rPr>
              <a:t>3- </a:t>
            </a:r>
            <a:r>
              <a:rPr lang="vi-VN" sz="1800" b="1" dirty="0">
                <a:solidFill>
                  <a:srgbClr val="0000FF"/>
                </a:solidFill>
                <a:latin typeface="Times New Roman" pitchFamily="18" charset="0"/>
                <a:cs typeface="Times New Roman" pitchFamily="18" charset="0"/>
              </a:rPr>
              <a:t>Lễ hội đền Tranh</a:t>
            </a:r>
            <a:endParaRPr lang="en-US" sz="1800" dirty="0">
              <a:solidFill>
                <a:srgbClr val="0000FF"/>
              </a:solidFill>
              <a:latin typeface="Times New Roman" pitchFamily="18" charset="0"/>
              <a:cs typeface="Times New Roman" pitchFamily="18" charset="0"/>
            </a:endParaRPr>
          </a:p>
        </p:txBody>
      </p:sp>
      <p:sp>
        <p:nvSpPr>
          <p:cNvPr id="12" name="Rounded Rectangle 11"/>
          <p:cNvSpPr/>
          <p:nvPr/>
        </p:nvSpPr>
        <p:spPr>
          <a:xfrm>
            <a:off x="2092884" y="3682919"/>
            <a:ext cx="4725806" cy="1099730"/>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vi-VN"/>
          </a:p>
        </p:txBody>
      </p:sp>
      <p:sp>
        <p:nvSpPr>
          <p:cNvPr id="5" name="Bent-Up Arrow 4"/>
          <p:cNvSpPr/>
          <p:nvPr/>
        </p:nvSpPr>
        <p:spPr>
          <a:xfrm rot="5400000">
            <a:off x="1391607" y="1970929"/>
            <a:ext cx="1144593" cy="785281"/>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vi-VN"/>
          </a:p>
        </p:txBody>
      </p:sp>
      <p:sp>
        <p:nvSpPr>
          <p:cNvPr id="14" name="Text Box 4">
            <a:extLst>
              <a:ext uri="{FF2B5EF4-FFF2-40B4-BE49-F238E27FC236}"/>
            </a:extLst>
          </p:cNvPr>
          <p:cNvSpPr txBox="1">
            <a:spLocks noChangeArrowheads="1"/>
          </p:cNvSpPr>
          <p:nvPr/>
        </p:nvSpPr>
        <p:spPr bwMode="auto">
          <a:xfrm>
            <a:off x="2409780" y="4070264"/>
            <a:ext cx="4533350" cy="325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1800" b="1" dirty="0">
                <a:solidFill>
                  <a:srgbClr val="FF0000"/>
                </a:solidFill>
                <a:latin typeface="+mj-lt"/>
              </a:rPr>
              <a:t>4. Nghệ thuật truyền thống của thành phố Hải Phòng</a:t>
            </a:r>
            <a:endParaRPr lang="en-US" sz="1800" dirty="0">
              <a:solidFill>
                <a:srgbClr val="FF0000"/>
              </a:solidFill>
              <a:latin typeface="+mj-lt"/>
            </a:endParaRPr>
          </a:p>
        </p:txBody>
      </p:sp>
      <p:sp>
        <p:nvSpPr>
          <p:cNvPr id="7" name="Bent-Up Arrow 6"/>
          <p:cNvSpPr/>
          <p:nvPr/>
        </p:nvSpPr>
        <p:spPr>
          <a:xfrm rot="5400000">
            <a:off x="1095464" y="3192011"/>
            <a:ext cx="1790116" cy="838517"/>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vi-VN"/>
          </a:p>
        </p:txBody>
      </p:sp>
      <p:sp>
        <p:nvSpPr>
          <p:cNvPr id="10" name="Bent-Up Arrow 9"/>
          <p:cNvSpPr/>
          <p:nvPr/>
        </p:nvSpPr>
        <p:spPr>
          <a:xfrm rot="5400000">
            <a:off x="1519559" y="51707"/>
            <a:ext cx="900631" cy="797220"/>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vi-VN"/>
          </a:p>
        </p:txBody>
      </p:sp>
      <p:sp>
        <p:nvSpPr>
          <p:cNvPr id="11" name="Bent-Up Arrow 10"/>
          <p:cNvSpPr/>
          <p:nvPr/>
        </p:nvSpPr>
        <p:spPr>
          <a:xfrm rot="5400000">
            <a:off x="1444805" y="959604"/>
            <a:ext cx="1053548" cy="797220"/>
          </a:xfrm>
          <a:prstGeom prst="bentUpArrow">
            <a:avLst/>
          </a:prstGeom>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vi-VN"/>
          </a:p>
        </p:txBody>
      </p:sp>
      <p:sp>
        <p:nvSpPr>
          <p:cNvPr id="15" name="Oval 14"/>
          <p:cNvSpPr/>
          <p:nvPr/>
        </p:nvSpPr>
        <p:spPr>
          <a:xfrm>
            <a:off x="2368485" y="1237676"/>
            <a:ext cx="4450207" cy="1057579"/>
          </a:xfrm>
          <a:prstGeom prst="ellipse">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r>
              <a:rPr lang="vi-VN" sz="1800" dirty="0">
                <a:solidFill>
                  <a:srgbClr val="FF0000"/>
                </a:solidFill>
                <a:latin typeface="Times New Roman" pitchFamily="18" charset="0"/>
                <a:cs typeface="Times New Roman" pitchFamily="18" charset="0"/>
              </a:rPr>
              <a:t>2- </a:t>
            </a:r>
            <a:r>
              <a:rPr lang="vi-VN" sz="1800" b="1" dirty="0">
                <a:solidFill>
                  <a:srgbClr val="FF0000"/>
                </a:solidFill>
                <a:latin typeface="Times New Roman" pitchFamily="18" charset="0"/>
                <a:cs typeface="Times New Roman" pitchFamily="18" charset="0"/>
              </a:rPr>
              <a:t>Lễ hội đền An Phụ</a:t>
            </a:r>
            <a:endParaRPr lang="en-US" sz="1800"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2564090123"/>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randombar(horizontal)">
                                      <p:cBhvr>
                                        <p:cTn id="13" dur="500"/>
                                        <p:tgtEl>
                                          <p:spTgt spid="3"/>
                                        </p:tgtEl>
                                      </p:cBhvr>
                                    </p:animEffect>
                                  </p:childTnLst>
                                </p:cTn>
                              </p:par>
                              <p:par>
                                <p:cTn id="14" presetID="31" presetClass="entr" presetSubtype="0"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1000" fill="hold"/>
                                        <p:tgtEl>
                                          <p:spTgt spid="11"/>
                                        </p:tgtEl>
                                        <p:attrNameLst>
                                          <p:attrName>ppt_w</p:attrName>
                                        </p:attrNameLst>
                                      </p:cBhvr>
                                      <p:tavLst>
                                        <p:tav tm="0">
                                          <p:val>
                                            <p:fltVal val="0"/>
                                          </p:val>
                                        </p:tav>
                                        <p:tav tm="100000">
                                          <p:val>
                                            <p:strVal val="#ppt_w"/>
                                          </p:val>
                                        </p:tav>
                                      </p:tavLst>
                                    </p:anim>
                                    <p:anim calcmode="lin" valueType="num">
                                      <p:cBhvr>
                                        <p:cTn id="17" dur="1000" fill="hold"/>
                                        <p:tgtEl>
                                          <p:spTgt spid="11"/>
                                        </p:tgtEl>
                                        <p:attrNameLst>
                                          <p:attrName>ppt_h</p:attrName>
                                        </p:attrNameLst>
                                      </p:cBhvr>
                                      <p:tavLst>
                                        <p:tav tm="0">
                                          <p:val>
                                            <p:fltVal val="0"/>
                                          </p:val>
                                        </p:tav>
                                        <p:tav tm="100000">
                                          <p:val>
                                            <p:strVal val="#ppt_h"/>
                                          </p:val>
                                        </p:tav>
                                      </p:tavLst>
                                    </p:anim>
                                    <p:anim calcmode="lin" valueType="num">
                                      <p:cBhvr>
                                        <p:cTn id="18" dur="1000" fill="hold"/>
                                        <p:tgtEl>
                                          <p:spTgt spid="11"/>
                                        </p:tgtEl>
                                        <p:attrNameLst>
                                          <p:attrName>style.rotation</p:attrName>
                                        </p:attrNameLst>
                                      </p:cBhvr>
                                      <p:tavLst>
                                        <p:tav tm="0">
                                          <p:val>
                                            <p:fltVal val="90"/>
                                          </p:val>
                                        </p:tav>
                                        <p:tav tm="100000">
                                          <p:val>
                                            <p:fltVal val="0"/>
                                          </p:val>
                                        </p:tav>
                                      </p:tavLst>
                                    </p:anim>
                                    <p:animEffect transition="in" filter="fade">
                                      <p:cBhvr>
                                        <p:cTn id="19" dur="1000"/>
                                        <p:tgtEl>
                                          <p:spTgt spid="1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1000" fill="hold"/>
                                        <p:tgtEl>
                                          <p:spTgt spid="5"/>
                                        </p:tgtEl>
                                        <p:attrNameLst>
                                          <p:attrName>ppt_w</p:attrName>
                                        </p:attrNameLst>
                                      </p:cBhvr>
                                      <p:tavLst>
                                        <p:tav tm="0">
                                          <p:val>
                                            <p:fltVal val="0"/>
                                          </p:val>
                                        </p:tav>
                                        <p:tav tm="100000">
                                          <p:val>
                                            <p:strVal val="#ppt_w"/>
                                          </p:val>
                                        </p:tav>
                                      </p:tavLst>
                                    </p:anim>
                                    <p:anim calcmode="lin" valueType="num">
                                      <p:cBhvr>
                                        <p:cTn id="26" dur="1000" fill="hold"/>
                                        <p:tgtEl>
                                          <p:spTgt spid="5"/>
                                        </p:tgtEl>
                                        <p:attrNameLst>
                                          <p:attrName>ppt_h</p:attrName>
                                        </p:attrNameLst>
                                      </p:cBhvr>
                                      <p:tavLst>
                                        <p:tav tm="0">
                                          <p:val>
                                            <p:fltVal val="0"/>
                                          </p:val>
                                        </p:tav>
                                        <p:tav tm="100000">
                                          <p:val>
                                            <p:strVal val="#ppt_h"/>
                                          </p:val>
                                        </p:tav>
                                      </p:tavLst>
                                    </p:anim>
                                    <p:anim calcmode="lin" valueType="num">
                                      <p:cBhvr>
                                        <p:cTn id="27" dur="1000" fill="hold"/>
                                        <p:tgtEl>
                                          <p:spTgt spid="5"/>
                                        </p:tgtEl>
                                        <p:attrNameLst>
                                          <p:attrName>style.rotation</p:attrName>
                                        </p:attrNameLst>
                                      </p:cBhvr>
                                      <p:tavLst>
                                        <p:tav tm="0">
                                          <p:val>
                                            <p:fltVal val="90"/>
                                          </p:val>
                                        </p:tav>
                                        <p:tav tm="100000">
                                          <p:val>
                                            <p:fltVal val="0"/>
                                          </p:val>
                                        </p:tav>
                                      </p:tavLst>
                                    </p:anim>
                                    <p:animEffect transition="in" filter="fade">
                                      <p:cBhvr>
                                        <p:cTn id="28" dur="1000"/>
                                        <p:tgtEl>
                                          <p:spTgt spid="5"/>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1000" fill="hold"/>
                                        <p:tgtEl>
                                          <p:spTgt spid="4"/>
                                        </p:tgtEl>
                                        <p:attrNameLst>
                                          <p:attrName>ppt_w</p:attrName>
                                        </p:attrNameLst>
                                      </p:cBhvr>
                                      <p:tavLst>
                                        <p:tav tm="0">
                                          <p:val>
                                            <p:fltVal val="0"/>
                                          </p:val>
                                        </p:tav>
                                        <p:tav tm="100000">
                                          <p:val>
                                            <p:strVal val="#ppt_w"/>
                                          </p:val>
                                        </p:tav>
                                      </p:tavLst>
                                    </p:anim>
                                    <p:anim calcmode="lin" valueType="num">
                                      <p:cBhvr>
                                        <p:cTn id="32" dur="1000" fill="hold"/>
                                        <p:tgtEl>
                                          <p:spTgt spid="4"/>
                                        </p:tgtEl>
                                        <p:attrNameLst>
                                          <p:attrName>ppt_h</p:attrName>
                                        </p:attrNameLst>
                                      </p:cBhvr>
                                      <p:tavLst>
                                        <p:tav tm="0">
                                          <p:val>
                                            <p:fltVal val="0"/>
                                          </p:val>
                                        </p:tav>
                                        <p:tav tm="100000">
                                          <p:val>
                                            <p:strVal val="#ppt_h"/>
                                          </p:val>
                                        </p:tav>
                                      </p:tavLst>
                                    </p:anim>
                                    <p:anim calcmode="lin" valueType="num">
                                      <p:cBhvr>
                                        <p:cTn id="33" dur="1000" fill="hold"/>
                                        <p:tgtEl>
                                          <p:spTgt spid="4"/>
                                        </p:tgtEl>
                                        <p:attrNameLst>
                                          <p:attrName>style.rotation</p:attrName>
                                        </p:attrNameLst>
                                      </p:cBhvr>
                                      <p:tavLst>
                                        <p:tav tm="0">
                                          <p:val>
                                            <p:fltVal val="90"/>
                                          </p:val>
                                        </p:tav>
                                        <p:tav tm="100000">
                                          <p:val>
                                            <p:fltVal val="0"/>
                                          </p:val>
                                        </p:tav>
                                      </p:tavLst>
                                    </p:anim>
                                    <p:animEffect transition="in" filter="fade">
                                      <p:cBhvr>
                                        <p:cTn id="34" dur="1000"/>
                                        <p:tgtEl>
                                          <p:spTgt spid="4"/>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1000" fill="hold"/>
                                        <p:tgtEl>
                                          <p:spTgt spid="12"/>
                                        </p:tgtEl>
                                        <p:attrNameLst>
                                          <p:attrName>ppt_w</p:attrName>
                                        </p:attrNameLst>
                                      </p:cBhvr>
                                      <p:tavLst>
                                        <p:tav tm="0">
                                          <p:val>
                                            <p:fltVal val="0"/>
                                          </p:val>
                                        </p:tav>
                                        <p:tav tm="100000">
                                          <p:val>
                                            <p:strVal val="#ppt_w"/>
                                          </p:val>
                                        </p:tav>
                                      </p:tavLst>
                                    </p:anim>
                                    <p:anim calcmode="lin" valueType="num">
                                      <p:cBhvr>
                                        <p:cTn id="38" dur="1000" fill="hold"/>
                                        <p:tgtEl>
                                          <p:spTgt spid="12"/>
                                        </p:tgtEl>
                                        <p:attrNameLst>
                                          <p:attrName>ppt_h</p:attrName>
                                        </p:attrNameLst>
                                      </p:cBhvr>
                                      <p:tavLst>
                                        <p:tav tm="0">
                                          <p:val>
                                            <p:fltVal val="0"/>
                                          </p:val>
                                        </p:tav>
                                        <p:tav tm="100000">
                                          <p:val>
                                            <p:strVal val="#ppt_h"/>
                                          </p:val>
                                        </p:tav>
                                      </p:tavLst>
                                    </p:anim>
                                    <p:anim calcmode="lin" valueType="num">
                                      <p:cBhvr>
                                        <p:cTn id="39" dur="1000" fill="hold"/>
                                        <p:tgtEl>
                                          <p:spTgt spid="12"/>
                                        </p:tgtEl>
                                        <p:attrNameLst>
                                          <p:attrName>style.rotation</p:attrName>
                                        </p:attrNameLst>
                                      </p:cBhvr>
                                      <p:tavLst>
                                        <p:tav tm="0">
                                          <p:val>
                                            <p:fltVal val="90"/>
                                          </p:val>
                                        </p:tav>
                                        <p:tav tm="100000">
                                          <p:val>
                                            <p:fltVal val="0"/>
                                          </p:val>
                                        </p:tav>
                                      </p:tavLst>
                                    </p:anim>
                                    <p:animEffect transition="in" filter="fade">
                                      <p:cBhvr>
                                        <p:cTn id="40" dur="1000"/>
                                        <p:tgtEl>
                                          <p:spTgt spid="12"/>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p:cTn id="43" dur="1000" fill="hold"/>
                                        <p:tgtEl>
                                          <p:spTgt spid="14"/>
                                        </p:tgtEl>
                                        <p:attrNameLst>
                                          <p:attrName>ppt_w</p:attrName>
                                        </p:attrNameLst>
                                      </p:cBhvr>
                                      <p:tavLst>
                                        <p:tav tm="0">
                                          <p:val>
                                            <p:fltVal val="0"/>
                                          </p:val>
                                        </p:tav>
                                        <p:tav tm="100000">
                                          <p:val>
                                            <p:strVal val="#ppt_w"/>
                                          </p:val>
                                        </p:tav>
                                      </p:tavLst>
                                    </p:anim>
                                    <p:anim calcmode="lin" valueType="num">
                                      <p:cBhvr>
                                        <p:cTn id="44" dur="1000" fill="hold"/>
                                        <p:tgtEl>
                                          <p:spTgt spid="14"/>
                                        </p:tgtEl>
                                        <p:attrNameLst>
                                          <p:attrName>ppt_h</p:attrName>
                                        </p:attrNameLst>
                                      </p:cBhvr>
                                      <p:tavLst>
                                        <p:tav tm="0">
                                          <p:val>
                                            <p:fltVal val="0"/>
                                          </p:val>
                                        </p:tav>
                                        <p:tav tm="100000">
                                          <p:val>
                                            <p:strVal val="#ppt_h"/>
                                          </p:val>
                                        </p:tav>
                                      </p:tavLst>
                                    </p:anim>
                                    <p:anim calcmode="lin" valueType="num">
                                      <p:cBhvr>
                                        <p:cTn id="45" dur="1000" fill="hold"/>
                                        <p:tgtEl>
                                          <p:spTgt spid="14"/>
                                        </p:tgtEl>
                                        <p:attrNameLst>
                                          <p:attrName>style.rotation</p:attrName>
                                        </p:attrNameLst>
                                      </p:cBhvr>
                                      <p:tavLst>
                                        <p:tav tm="0">
                                          <p:val>
                                            <p:fltVal val="90"/>
                                          </p:val>
                                        </p:tav>
                                        <p:tav tm="100000">
                                          <p:val>
                                            <p:fltVal val="0"/>
                                          </p:val>
                                        </p:tav>
                                      </p:tavLst>
                                    </p:anim>
                                    <p:animEffect transition="in" filter="fade">
                                      <p:cBhvr>
                                        <p:cTn id="46" dur="1000"/>
                                        <p:tgtEl>
                                          <p:spTgt spid="14"/>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p:cTn id="49" dur="1000" fill="hold"/>
                                        <p:tgtEl>
                                          <p:spTgt spid="7"/>
                                        </p:tgtEl>
                                        <p:attrNameLst>
                                          <p:attrName>ppt_w</p:attrName>
                                        </p:attrNameLst>
                                      </p:cBhvr>
                                      <p:tavLst>
                                        <p:tav tm="0">
                                          <p:val>
                                            <p:fltVal val="0"/>
                                          </p:val>
                                        </p:tav>
                                        <p:tav tm="100000">
                                          <p:val>
                                            <p:strVal val="#ppt_w"/>
                                          </p:val>
                                        </p:tav>
                                      </p:tavLst>
                                    </p:anim>
                                    <p:anim calcmode="lin" valueType="num">
                                      <p:cBhvr>
                                        <p:cTn id="50" dur="1000" fill="hold"/>
                                        <p:tgtEl>
                                          <p:spTgt spid="7"/>
                                        </p:tgtEl>
                                        <p:attrNameLst>
                                          <p:attrName>ppt_h</p:attrName>
                                        </p:attrNameLst>
                                      </p:cBhvr>
                                      <p:tavLst>
                                        <p:tav tm="0">
                                          <p:val>
                                            <p:fltVal val="0"/>
                                          </p:val>
                                        </p:tav>
                                        <p:tav tm="100000">
                                          <p:val>
                                            <p:strVal val="#ppt_h"/>
                                          </p:val>
                                        </p:tav>
                                      </p:tavLst>
                                    </p:anim>
                                    <p:anim calcmode="lin" valueType="num">
                                      <p:cBhvr>
                                        <p:cTn id="51" dur="1000" fill="hold"/>
                                        <p:tgtEl>
                                          <p:spTgt spid="7"/>
                                        </p:tgtEl>
                                        <p:attrNameLst>
                                          <p:attrName>style.rotation</p:attrName>
                                        </p:attrNameLst>
                                      </p:cBhvr>
                                      <p:tavLst>
                                        <p:tav tm="0">
                                          <p:val>
                                            <p:fltVal val="90"/>
                                          </p:val>
                                        </p:tav>
                                        <p:tav tm="100000">
                                          <p:val>
                                            <p:fltVal val="0"/>
                                          </p:val>
                                        </p:tav>
                                      </p:tavLst>
                                    </p:anim>
                                    <p:animEffect transition="in" filter="fade">
                                      <p:cBhvr>
                                        <p:cTn id="5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12" grpId="0" animBg="1"/>
      <p:bldP spid="5" grpId="0" animBg="1"/>
      <p:bldP spid="14" grpId="0"/>
      <p:bldP spid="7" grpId="0" animBg="1"/>
      <p:bldP spid="10" grpId="0" animBg="1"/>
      <p:bldP spid="11" grpId="0" animBg="1"/>
      <p:bldP spid="15"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10000" b="-5000"/>
          </a:stretch>
        </a:blipFill>
        <a:effectLst/>
      </p:bgPr>
    </p:bg>
    <p:spTree>
      <p:nvGrpSpPr>
        <p:cNvPr id="1" name=""/>
        <p:cNvGrpSpPr/>
        <p:nvPr/>
      </p:nvGrpSpPr>
      <p:grpSpPr>
        <a:xfrm>
          <a:off x="0" y="0"/>
          <a:ext cx="0" cy="0"/>
          <a:chOff x="0" y="0"/>
          <a:chExt cx="0" cy="0"/>
        </a:xfrm>
      </p:grpSpPr>
      <p:sp>
        <p:nvSpPr>
          <p:cNvPr id="10" name="Text Box 4">
            <a:extLst>
              <a:ext uri="{FF2B5EF4-FFF2-40B4-BE49-F238E27FC236}"/>
            </a:extLst>
          </p:cNvPr>
          <p:cNvSpPr txBox="1">
            <a:spLocks noChangeArrowheads="1"/>
          </p:cNvSpPr>
          <p:nvPr/>
        </p:nvSpPr>
        <p:spPr bwMode="auto">
          <a:xfrm>
            <a:off x="855657" y="129410"/>
            <a:ext cx="6590173"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en-US" sz="2100" b="1" dirty="0">
                <a:solidFill>
                  <a:srgbClr val="0000FF"/>
                </a:solidFill>
                <a:latin typeface="Times New Roman" pitchFamily="18" charset="0"/>
                <a:cs typeface="Times New Roman" pitchFamily="18" charset="0"/>
              </a:rPr>
              <a:t>1.Tìm </a:t>
            </a:r>
            <a:r>
              <a:rPr lang="en-US" sz="2100" b="1" dirty="0" err="1">
                <a:solidFill>
                  <a:srgbClr val="0000FF"/>
                </a:solidFill>
                <a:latin typeface="Times New Roman" pitchFamily="18" charset="0"/>
                <a:cs typeface="Times New Roman" pitchFamily="18" charset="0"/>
              </a:rPr>
              <a:t>hiểu</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một</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số</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nét</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văn</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hóa</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của</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thành</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phố</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Hải</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Phòng</a:t>
            </a:r>
            <a:r>
              <a:rPr lang="en-US" sz="2100" b="1" dirty="0">
                <a:solidFill>
                  <a:srgbClr val="0000FF"/>
                </a:solidFill>
                <a:latin typeface="Times New Roman" pitchFamily="18" charset="0"/>
                <a:cs typeface="Times New Roman" pitchFamily="18" charset="0"/>
              </a:rPr>
              <a:t>.</a:t>
            </a:r>
            <a:endParaRPr lang="en-US" sz="2100" dirty="0">
              <a:solidFill>
                <a:srgbClr val="0000FF"/>
              </a:solidFill>
              <a:latin typeface="Times New Roman" pitchFamily="18" charset="0"/>
              <a:cs typeface="Times New Roman" pitchFamily="18" charset="0"/>
            </a:endParaRPr>
          </a:p>
        </p:txBody>
      </p:sp>
      <p:sp>
        <p:nvSpPr>
          <p:cNvPr id="2" name="Cloud 1"/>
          <p:cNvSpPr/>
          <p:nvPr/>
        </p:nvSpPr>
        <p:spPr>
          <a:xfrm>
            <a:off x="440873" y="689839"/>
            <a:ext cx="7821386" cy="2967632"/>
          </a:xfrm>
          <a:prstGeom prst="cloud">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it-IT" sz="2400" dirty="0">
                <a:solidFill>
                  <a:schemeClr val="tx1"/>
                </a:solidFill>
                <a:latin typeface="Times New Roman" pitchFamily="18" charset="0"/>
                <a:cs typeface="Times New Roman" pitchFamily="18" charset="0"/>
              </a:rPr>
              <a:t>Kể những hiểu biết của em về lịch sử văn hóa của thành phố Hải Phòng?</a:t>
            </a:r>
            <a:endParaRPr lang="en-US" sz="2400" dirty="0">
              <a:solidFill>
                <a:schemeClr val="tx1"/>
              </a:solidFill>
              <a:latin typeface="Times New Roman" pitchFamily="18" charset="0"/>
              <a:cs typeface="Times New Roman" pitchFamily="18" charset="0"/>
            </a:endParaRPr>
          </a:p>
          <a:p>
            <a:pPr algn="ctr"/>
            <a:r>
              <a:rPr lang="en-US" sz="2400" dirty="0">
                <a:solidFill>
                  <a:schemeClr val="tx1"/>
                </a:solidFill>
                <a:latin typeface="Times New Roman" pitchFamily="18" charset="0"/>
                <a:cs typeface="Times New Roman" pitchFamily="18" charset="0"/>
              </a:rPr>
              <a:t> </a:t>
            </a:r>
            <a:endParaRPr lang="vi-VN" sz="2400" dirty="0">
              <a:solidFill>
                <a:schemeClr val="tx1"/>
              </a:solidFill>
              <a:latin typeface="Times New Roman" panose="02020603050405020304" pitchFamily="18" charset="0"/>
              <a:cs typeface="Times New Roman" panose="02020603050405020304" pitchFamily="18" charset="0"/>
            </a:endParaRPr>
          </a:p>
        </p:txBody>
      </p:sp>
      <p:sp>
        <p:nvSpPr>
          <p:cNvPr id="4" name="Rectangle 3"/>
          <p:cNvSpPr/>
          <p:nvPr/>
        </p:nvSpPr>
        <p:spPr>
          <a:xfrm>
            <a:off x="177576" y="492440"/>
            <a:ext cx="8686799" cy="4501232"/>
          </a:xfrm>
          <a:prstGeom prst="rect">
            <a:avLst/>
          </a:prstGeom>
        </p:spPr>
        <p:txBody>
          <a:bodyPr wrap="square" lIns="68580" tIns="34290" rIns="68580" bIns="34290">
            <a:spAutoFit/>
          </a:bodyPr>
          <a:lstStyle/>
          <a:p>
            <a:r>
              <a:rPr lang="vi-VN" sz="2400" dirty="0">
                <a:latin typeface="Times New Roman" pitchFamily="18" charset="0"/>
                <a:cs typeface="Times New Roman" pitchFamily="18" charset="0"/>
              </a:rPr>
              <a:t>- Thành phố Hải Phòng được đánh giá là mảnh đất có bề dày lịch sử và văn hóa đặc sắc, độc đáo. Văn hóa các triều đại Lý, Trần, Hậu Lê, Nguyễn đã tạo nên cho Thành phố Hải Phòng một không gian văn hóa đ</a:t>
            </a:r>
            <a:r>
              <a:rPr lang="en-US" sz="2400" dirty="0">
                <a:latin typeface="Times New Roman" pitchFamily="18" charset="0"/>
                <a:cs typeface="Times New Roman" pitchFamily="18" charset="0"/>
              </a:rPr>
              <a:t>ặ</a:t>
            </a:r>
            <a:r>
              <a:rPr lang="vi-VN" sz="2400" dirty="0">
                <a:latin typeface="Times New Roman" pitchFamily="18" charset="0"/>
                <a:cs typeface="Times New Roman" pitchFamily="18" charset="0"/>
              </a:rPr>
              <a:t>c biệt.</a:t>
            </a:r>
            <a:r>
              <a:rPr lang="en-US" sz="2400" dirty="0">
                <a:latin typeface="Times New Roman" pitchFamily="18" charset="0"/>
                <a:cs typeface="Times New Roman" pitchFamily="18" charset="0"/>
              </a:rPr>
              <a:t> </a:t>
            </a:r>
            <a:r>
              <a:rPr lang="vi-VN" sz="2400" dirty="0">
                <a:latin typeface="Times New Roman" pitchFamily="18" charset="0"/>
                <a:cs typeface="Times New Roman" pitchFamily="18" charset="0"/>
              </a:rPr>
              <a:t>Nhiều di tích được xếp hạng quốc gia, gắn với các lễ hội đặc sắc, tiêu biểu như: di tích quốc gia đặc biệt Côn Sơn – Kiếp Bạc; quần thể An Phụ – Kính Chủ (Kinh Môn); Văn miếu Mao Điền; cụm di tích đền Quả – chùa Giám – đền Bia; Lễ hội đền Tranh ( N</a:t>
            </a:r>
            <a:r>
              <a:rPr lang="en-US" sz="2400" dirty="0">
                <a:latin typeface="Times New Roman" pitchFamily="18" charset="0"/>
                <a:cs typeface="Times New Roman" pitchFamily="18" charset="0"/>
              </a:rPr>
              <a:t>i</a:t>
            </a:r>
            <a:r>
              <a:rPr lang="vi-VN" sz="2400" dirty="0">
                <a:latin typeface="Times New Roman" pitchFamily="18" charset="0"/>
                <a:cs typeface="Times New Roman" pitchFamily="18" charset="0"/>
              </a:rPr>
              <a:t>nh Giang)</a:t>
            </a:r>
            <a:r>
              <a:rPr lang="en-US" sz="2400" dirty="0">
                <a:latin typeface="Times New Roman" pitchFamily="18" charset="0"/>
                <a:cs typeface="Times New Roman" pitchFamily="18" charset="0"/>
              </a:rPr>
              <a:t> </a:t>
            </a:r>
          </a:p>
          <a:p>
            <a:r>
              <a:rPr lang="vi-VN" sz="2400" dirty="0">
                <a:latin typeface="Times New Roman" pitchFamily="18" charset="0"/>
                <a:cs typeface="Times New Roman" pitchFamily="18" charset="0"/>
              </a:rPr>
              <a:t>Thành phố Hải Phòng còn là nơi lưu giữ lịch sử về ba danh nhân tiêu biểu của đất nước và thế giới, đó là:Trần Hưng Đạo – danh nhân quân sự; Nguyễn Trãi – danh nhân văn hóa; Chu Văn An – người thầy của muôn đời.</a:t>
            </a:r>
            <a:endParaRPr lang="en-US" sz="2400" dirty="0">
              <a:latin typeface="Times New Roman" pitchFamily="18" charset="0"/>
              <a:cs typeface="Times New Roman" pitchFamily="18" charset="0"/>
            </a:endParaRPr>
          </a:p>
        </p:txBody>
      </p:sp>
    </p:spTree>
    <p:extLst>
      <p:ext uri="{BB962C8B-B14F-4D97-AF65-F5344CB8AC3E}">
        <p14:creationId xmlns:p14="http://schemas.microsoft.com/office/powerpoint/2010/main" val="639371774"/>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xit" presetSubtype="32" fill="hold" grpId="1" nodeType="clickEffect">
                                  <p:stCondLst>
                                    <p:cond delay="0"/>
                                  </p:stCondLst>
                                  <p:childTnLst>
                                    <p:anim calcmode="lin" valueType="num">
                                      <p:cBhvr>
                                        <p:cTn id="11" dur="500"/>
                                        <p:tgtEl>
                                          <p:spTgt spid="2"/>
                                        </p:tgtEl>
                                        <p:attrNameLst>
                                          <p:attrName>ppt_w</p:attrName>
                                        </p:attrNameLst>
                                      </p:cBhvr>
                                      <p:tavLst>
                                        <p:tav tm="0">
                                          <p:val>
                                            <p:strVal val="ppt_w"/>
                                          </p:val>
                                        </p:tav>
                                        <p:tav tm="100000">
                                          <p:val>
                                            <p:fltVal val="0"/>
                                          </p:val>
                                        </p:tav>
                                      </p:tavLst>
                                    </p:anim>
                                    <p:anim calcmode="lin" valueType="num">
                                      <p:cBhvr>
                                        <p:cTn id="12" dur="500"/>
                                        <p:tgtEl>
                                          <p:spTgt spid="2"/>
                                        </p:tgtEl>
                                        <p:attrNameLst>
                                          <p:attrName>ppt_h</p:attrName>
                                        </p:attrNameLst>
                                      </p:cBhvr>
                                      <p:tavLst>
                                        <p:tav tm="0">
                                          <p:val>
                                            <p:strVal val="ppt_h"/>
                                          </p:val>
                                        </p:tav>
                                        <p:tav tm="100000">
                                          <p:val>
                                            <p:fltVal val="0"/>
                                          </p:val>
                                        </p:tav>
                                      </p:tavLst>
                                    </p:anim>
                                    <p:animEffect transition="out" filter="fade">
                                      <p:cBhvr>
                                        <p:cTn id="13" dur="500"/>
                                        <p:tgtEl>
                                          <p:spTgt spid="2"/>
                                        </p:tgtEl>
                                      </p:cBhvr>
                                    </p:animEffect>
                                    <p:set>
                                      <p:cBhvr>
                                        <p:cTn id="14" dur="1" fill="hold">
                                          <p:stCondLst>
                                            <p:cond delay="499"/>
                                          </p:stCondLst>
                                        </p:cTn>
                                        <p:tgtEl>
                                          <p:spTgt spid="2"/>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10000" b="-5000"/>
          </a:stretch>
        </a:blipFill>
        <a:effectLst/>
      </p:bgPr>
    </p:bg>
    <p:spTree>
      <p:nvGrpSpPr>
        <p:cNvPr id="1" name=""/>
        <p:cNvGrpSpPr/>
        <p:nvPr/>
      </p:nvGrpSpPr>
      <p:grpSpPr>
        <a:xfrm>
          <a:off x="0" y="0"/>
          <a:ext cx="0" cy="0"/>
          <a:chOff x="0" y="0"/>
          <a:chExt cx="0" cy="0"/>
        </a:xfrm>
      </p:grpSpPr>
      <p:sp>
        <p:nvSpPr>
          <p:cNvPr id="10" name="Text Box 4">
            <a:extLst>
              <a:ext uri="{FF2B5EF4-FFF2-40B4-BE49-F238E27FC236}"/>
            </a:extLst>
          </p:cNvPr>
          <p:cNvSpPr txBox="1">
            <a:spLocks noChangeArrowheads="1"/>
          </p:cNvSpPr>
          <p:nvPr/>
        </p:nvSpPr>
        <p:spPr bwMode="auto">
          <a:xfrm>
            <a:off x="855657" y="129410"/>
            <a:ext cx="6590173"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en-US" sz="2100" b="1" dirty="0">
                <a:solidFill>
                  <a:srgbClr val="0000FF"/>
                </a:solidFill>
                <a:latin typeface="Times New Roman" pitchFamily="18" charset="0"/>
                <a:cs typeface="Times New Roman" pitchFamily="18" charset="0"/>
              </a:rPr>
              <a:t>1.Tìm </a:t>
            </a:r>
            <a:r>
              <a:rPr lang="en-US" sz="2100" b="1" dirty="0" err="1">
                <a:solidFill>
                  <a:srgbClr val="0000FF"/>
                </a:solidFill>
                <a:latin typeface="Times New Roman" pitchFamily="18" charset="0"/>
                <a:cs typeface="Times New Roman" pitchFamily="18" charset="0"/>
              </a:rPr>
              <a:t>hiểu</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một</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số</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nét</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văn</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hóa</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của</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thành</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phố</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Hải</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Phòng</a:t>
            </a:r>
            <a:r>
              <a:rPr lang="en-US" sz="2100" b="1" dirty="0">
                <a:solidFill>
                  <a:srgbClr val="0000FF"/>
                </a:solidFill>
                <a:latin typeface="Times New Roman" pitchFamily="18" charset="0"/>
                <a:cs typeface="Times New Roman" pitchFamily="18" charset="0"/>
              </a:rPr>
              <a:t>.</a:t>
            </a:r>
            <a:endParaRPr lang="en-US" sz="2100" dirty="0">
              <a:solidFill>
                <a:srgbClr val="0000FF"/>
              </a:solidFill>
              <a:latin typeface="Times New Roman" pitchFamily="18" charset="0"/>
              <a:cs typeface="Times New Roman" pitchFamily="18" charset="0"/>
            </a:endParaRPr>
          </a:p>
        </p:txBody>
      </p:sp>
      <p:sp>
        <p:nvSpPr>
          <p:cNvPr id="3" name="Rectangle 2"/>
          <p:cNvSpPr/>
          <p:nvPr/>
        </p:nvSpPr>
        <p:spPr>
          <a:xfrm>
            <a:off x="695836" y="797365"/>
            <a:ext cx="7814774" cy="3785652"/>
          </a:xfrm>
          <a:prstGeom prst="rect">
            <a:avLst/>
          </a:prstGeom>
        </p:spPr>
        <p:txBody>
          <a:bodyPr wrap="square">
            <a:spAutoFit/>
          </a:bodyPr>
          <a:lstStyle/>
          <a:p>
            <a:r>
              <a:rPr lang="vi-VN" sz="4000" dirty="0">
                <a:solidFill>
                  <a:srgbClr val="0000FF"/>
                </a:solidFill>
                <a:latin typeface="+mj-lt"/>
              </a:rPr>
              <a:t>- Hải Phòng – mảnh đất có bề dày lịch sử và văn hóa đặc sắc.</a:t>
            </a:r>
          </a:p>
          <a:p>
            <a:r>
              <a:rPr lang="vi-VN" sz="4000" dirty="0">
                <a:solidFill>
                  <a:srgbClr val="0000FF"/>
                </a:solidFill>
                <a:latin typeface="+mj-lt"/>
              </a:rPr>
              <a:t>- Văn hóa qua các triều đại: Lý, Trần, Hậu Lê, Nguyễn.</a:t>
            </a:r>
          </a:p>
          <a:p>
            <a:r>
              <a:rPr lang="vi-VN" sz="4000" dirty="0">
                <a:solidFill>
                  <a:srgbClr val="0000FF"/>
                </a:solidFill>
                <a:latin typeface="+mj-lt"/>
              </a:rPr>
              <a:t>- Nhiều di tích quốc gia, gắn liền các lễ hội đặc sắc.</a:t>
            </a:r>
          </a:p>
        </p:txBody>
      </p:sp>
    </p:spTree>
    <p:extLst>
      <p:ext uri="{BB962C8B-B14F-4D97-AF65-F5344CB8AC3E}">
        <p14:creationId xmlns:p14="http://schemas.microsoft.com/office/powerpoint/2010/main" val="2789276929"/>
      </p:ext>
    </p:extLst>
  </p:cSld>
  <p:clrMapOvr>
    <a:masterClrMapping/>
  </p:clrMapOvr>
  <p:transition spd="slow">
    <p:circl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10000" b="-5000"/>
          </a:stretch>
        </a:blipFill>
        <a:effectLst/>
      </p:bgPr>
    </p:bg>
    <p:spTree>
      <p:nvGrpSpPr>
        <p:cNvPr id="1" name=""/>
        <p:cNvGrpSpPr/>
        <p:nvPr/>
      </p:nvGrpSpPr>
      <p:grpSpPr>
        <a:xfrm>
          <a:off x="0" y="0"/>
          <a:ext cx="0" cy="0"/>
          <a:chOff x="0" y="0"/>
          <a:chExt cx="0" cy="0"/>
        </a:xfrm>
      </p:grpSpPr>
      <p:sp>
        <p:nvSpPr>
          <p:cNvPr id="10" name="Text Box 4">
            <a:extLst>
              <a:ext uri="{FF2B5EF4-FFF2-40B4-BE49-F238E27FC236}"/>
            </a:extLst>
          </p:cNvPr>
          <p:cNvSpPr txBox="1">
            <a:spLocks noChangeArrowheads="1"/>
          </p:cNvSpPr>
          <p:nvPr/>
        </p:nvSpPr>
        <p:spPr bwMode="auto">
          <a:xfrm>
            <a:off x="855657" y="129410"/>
            <a:ext cx="6590173"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en-US" sz="2100" b="1" dirty="0">
                <a:solidFill>
                  <a:srgbClr val="0000FF"/>
                </a:solidFill>
                <a:latin typeface="Times New Roman" pitchFamily="18" charset="0"/>
                <a:cs typeface="Times New Roman" pitchFamily="18" charset="0"/>
              </a:rPr>
              <a:t>1.Tìm </a:t>
            </a:r>
            <a:r>
              <a:rPr lang="en-US" sz="2100" b="1" dirty="0" err="1">
                <a:solidFill>
                  <a:srgbClr val="0000FF"/>
                </a:solidFill>
                <a:latin typeface="Times New Roman" pitchFamily="18" charset="0"/>
                <a:cs typeface="Times New Roman" pitchFamily="18" charset="0"/>
              </a:rPr>
              <a:t>hiểu</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một</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số</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nét</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văn</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hóa</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của</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thành</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phố</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Hải</a:t>
            </a:r>
            <a:r>
              <a:rPr lang="en-US" sz="2100" b="1" dirty="0">
                <a:solidFill>
                  <a:srgbClr val="0000FF"/>
                </a:solidFill>
                <a:latin typeface="Times New Roman" pitchFamily="18" charset="0"/>
                <a:cs typeface="Times New Roman" pitchFamily="18" charset="0"/>
              </a:rPr>
              <a:t> </a:t>
            </a:r>
            <a:r>
              <a:rPr lang="en-US" sz="2100" b="1" dirty="0" err="1">
                <a:solidFill>
                  <a:srgbClr val="0000FF"/>
                </a:solidFill>
                <a:latin typeface="Times New Roman" pitchFamily="18" charset="0"/>
                <a:cs typeface="Times New Roman" pitchFamily="18" charset="0"/>
              </a:rPr>
              <a:t>Phòng</a:t>
            </a:r>
            <a:r>
              <a:rPr lang="en-US" sz="2100" b="1" dirty="0">
                <a:solidFill>
                  <a:srgbClr val="0000FF"/>
                </a:solidFill>
                <a:latin typeface="Times New Roman" pitchFamily="18" charset="0"/>
                <a:cs typeface="Times New Roman" pitchFamily="18" charset="0"/>
              </a:rPr>
              <a:t>.</a:t>
            </a:r>
            <a:endParaRPr lang="en-US" sz="2100" dirty="0">
              <a:solidFill>
                <a:srgbClr val="0000FF"/>
              </a:solidFill>
              <a:latin typeface="Times New Roman" pitchFamily="18" charset="0"/>
              <a:cs typeface="Times New Roman" pitchFamily="18" charset="0"/>
            </a:endParaRPr>
          </a:p>
        </p:txBody>
      </p:sp>
      <p:sp>
        <p:nvSpPr>
          <p:cNvPr id="3" name="Rectangle 2"/>
          <p:cNvSpPr/>
          <p:nvPr/>
        </p:nvSpPr>
        <p:spPr>
          <a:xfrm>
            <a:off x="695836" y="797365"/>
            <a:ext cx="7814774" cy="6247864"/>
          </a:xfrm>
          <a:prstGeom prst="rect">
            <a:avLst/>
          </a:prstGeom>
        </p:spPr>
        <p:txBody>
          <a:bodyPr wrap="square">
            <a:spAutoFit/>
          </a:bodyPr>
          <a:lstStyle/>
          <a:p>
            <a:r>
              <a:rPr lang="en-US" sz="4000" b="1" dirty="0" smtClean="0">
                <a:solidFill>
                  <a:srgbClr val="0000FF"/>
                </a:solidFill>
                <a:latin typeface="Times New Roman" pitchFamily="18" charset="0"/>
                <a:cs typeface="Times New Roman" pitchFamily="18" charset="0"/>
              </a:rPr>
              <a:t>* </a:t>
            </a:r>
            <a:r>
              <a:rPr lang="vi-VN" sz="4000" b="1" dirty="0" smtClean="0">
                <a:solidFill>
                  <a:srgbClr val="0000FF"/>
                </a:solidFill>
                <a:latin typeface="Times New Roman" pitchFamily="18" charset="0"/>
                <a:cs typeface="Times New Roman" pitchFamily="18" charset="0"/>
              </a:rPr>
              <a:t>Các </a:t>
            </a:r>
            <a:r>
              <a:rPr lang="vi-VN" sz="4000" b="1" dirty="0">
                <a:solidFill>
                  <a:srgbClr val="0000FF"/>
                </a:solidFill>
                <a:latin typeface="Times New Roman" pitchFamily="18" charset="0"/>
                <a:cs typeface="Times New Roman" pitchFamily="18" charset="0"/>
              </a:rPr>
              <a:t>di tích tiêu biểu: Côn Sơn – Kiếp Bạc, An Phụ – Kính Chủ, Văn miếu Mao Điền...</a:t>
            </a:r>
          </a:p>
          <a:p>
            <a:r>
              <a:rPr lang="en-US" sz="4000" b="1" dirty="0" smtClean="0">
                <a:solidFill>
                  <a:srgbClr val="0000FF"/>
                </a:solidFill>
                <a:latin typeface="Times New Roman" pitchFamily="18" charset="0"/>
                <a:cs typeface="Times New Roman" pitchFamily="18" charset="0"/>
              </a:rPr>
              <a:t>* </a:t>
            </a:r>
            <a:r>
              <a:rPr lang="vi-VN" sz="4000" b="1" dirty="0" smtClean="0">
                <a:solidFill>
                  <a:srgbClr val="0000FF"/>
                </a:solidFill>
                <a:latin typeface="Times New Roman" pitchFamily="18" charset="0"/>
                <a:cs typeface="Times New Roman" pitchFamily="18" charset="0"/>
              </a:rPr>
              <a:t>Ba </a:t>
            </a:r>
            <a:r>
              <a:rPr lang="vi-VN" sz="4000" b="1" dirty="0">
                <a:solidFill>
                  <a:srgbClr val="0000FF"/>
                </a:solidFill>
                <a:latin typeface="Times New Roman" pitchFamily="18" charset="0"/>
                <a:cs typeface="Times New Roman" pitchFamily="18" charset="0"/>
              </a:rPr>
              <a:t>danh nhân tiêu biểu:</a:t>
            </a:r>
          </a:p>
          <a:p>
            <a:r>
              <a:rPr lang="vi-VN" sz="4000" b="1" dirty="0">
                <a:solidFill>
                  <a:srgbClr val="0000FF"/>
                </a:solidFill>
                <a:latin typeface="Times New Roman" pitchFamily="18" charset="0"/>
                <a:cs typeface="Times New Roman" pitchFamily="18" charset="0"/>
              </a:rPr>
              <a:t>   - Trần Hưng Đạo (danh nhân quân sự)</a:t>
            </a:r>
          </a:p>
          <a:p>
            <a:r>
              <a:rPr lang="vi-VN" sz="4000" b="1" dirty="0">
                <a:solidFill>
                  <a:srgbClr val="0000FF"/>
                </a:solidFill>
                <a:latin typeface="Times New Roman" pitchFamily="18" charset="0"/>
                <a:cs typeface="Times New Roman" pitchFamily="18" charset="0"/>
              </a:rPr>
              <a:t>   - Nguyễn Trãi (danh nhân văn hóa)</a:t>
            </a:r>
          </a:p>
          <a:p>
            <a:r>
              <a:rPr lang="vi-VN" sz="4000" b="1" dirty="0">
                <a:solidFill>
                  <a:srgbClr val="0000FF"/>
                </a:solidFill>
                <a:latin typeface="Times New Roman" pitchFamily="18" charset="0"/>
                <a:cs typeface="Times New Roman" pitchFamily="18" charset="0"/>
              </a:rPr>
              <a:t>   - Chu Văn An (người thầy của muôn đời)</a:t>
            </a:r>
          </a:p>
        </p:txBody>
      </p:sp>
    </p:spTree>
    <p:extLst>
      <p:ext uri="{BB962C8B-B14F-4D97-AF65-F5344CB8AC3E}">
        <p14:creationId xmlns:p14="http://schemas.microsoft.com/office/powerpoint/2010/main" val="1917041871"/>
      </p:ext>
    </p:extLst>
  </p:cSld>
  <p:clrMapOvr>
    <a:masterClrMapping/>
  </p:clrMapOvr>
  <p:transition spd="slow">
    <p:circl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169333"/>
            <a:ext cx="9144001" cy="56783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Box 4">
            <a:extLst>
              <a:ext uri="{FF2B5EF4-FFF2-40B4-BE49-F238E27FC236}"/>
            </a:extLst>
          </p:cNvPr>
          <p:cNvSpPr txBox="1">
            <a:spLocks noChangeArrowheads="1"/>
          </p:cNvSpPr>
          <p:nvPr/>
        </p:nvSpPr>
        <p:spPr bwMode="auto">
          <a:xfrm>
            <a:off x="822279" y="131091"/>
            <a:ext cx="3147515" cy="4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dirty="0">
                <a:solidFill>
                  <a:srgbClr val="FF0000"/>
                </a:solidFill>
                <a:latin typeface="Times New Roman" pitchFamily="18" charset="0"/>
                <a:cs typeface="Times New Roman" pitchFamily="18" charset="0"/>
              </a:rPr>
              <a:t>2- </a:t>
            </a:r>
            <a:r>
              <a:rPr lang="vi-VN" sz="2400" b="1" dirty="0">
                <a:solidFill>
                  <a:srgbClr val="FF0000"/>
                </a:solidFill>
                <a:latin typeface="Times New Roman" pitchFamily="18" charset="0"/>
                <a:cs typeface="Times New Roman" pitchFamily="18" charset="0"/>
              </a:rPr>
              <a:t>Lễ hội đền An Phụ</a:t>
            </a:r>
            <a:endParaRPr lang="en-US" sz="2400" dirty="0">
              <a:solidFill>
                <a:srgbClr val="FF0000"/>
              </a:solidFill>
              <a:latin typeface="Times New Roman" pitchFamily="18" charset="0"/>
              <a:cs typeface="Times New Roman" pitchFamily="18" charset="0"/>
            </a:endParaRPr>
          </a:p>
        </p:txBody>
      </p:sp>
      <p:sp>
        <p:nvSpPr>
          <p:cNvPr id="2" name="Cloud 1"/>
          <p:cNvSpPr/>
          <p:nvPr/>
        </p:nvSpPr>
        <p:spPr>
          <a:xfrm>
            <a:off x="249788" y="971959"/>
            <a:ext cx="8894213" cy="2967632"/>
          </a:xfrm>
          <a:prstGeom prst="cloud">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it-IT" sz="2400" b="1" dirty="0" smtClean="0">
                <a:solidFill>
                  <a:schemeClr val="tx1"/>
                </a:solidFill>
                <a:latin typeface="Times New Roman" pitchFamily="18" charset="0"/>
                <a:cs typeface="Times New Roman" pitchFamily="18" charset="0"/>
              </a:rPr>
              <a:t>Em đã được dự lễ hội đền An Phụ chưa? Kể hiểu biết của em về lễ hội đó? </a:t>
            </a:r>
            <a:endParaRPr lang="en-US" sz="2400" b="1" dirty="0">
              <a:solidFill>
                <a:schemeClr val="tx1"/>
              </a:solidFill>
              <a:latin typeface="Times New Roman" pitchFamily="18" charset="0"/>
              <a:cs typeface="Times New Roman" pitchFamily="18" charset="0"/>
            </a:endParaRPr>
          </a:p>
        </p:txBody>
      </p:sp>
      <p:sp>
        <p:nvSpPr>
          <p:cNvPr id="4" name="Rectangle 3"/>
          <p:cNvSpPr/>
          <p:nvPr/>
        </p:nvSpPr>
        <p:spPr>
          <a:xfrm>
            <a:off x="44606" y="686004"/>
            <a:ext cx="9099395" cy="5670783"/>
          </a:xfrm>
          <a:prstGeom prst="rect">
            <a:avLst/>
          </a:prstGeom>
          <a:solidFill>
            <a:schemeClr val="bg1"/>
          </a:solidFill>
        </p:spPr>
        <p:txBody>
          <a:bodyPr wrap="square" lIns="68580" tIns="34290" rIns="68580" bIns="34290">
            <a:spAutoFit/>
          </a:bodyPr>
          <a:lstStyle/>
          <a:p>
            <a:r>
              <a:rPr lang="vi-VN" sz="2800" dirty="0">
                <a:solidFill>
                  <a:srgbClr val="0000FF"/>
                </a:solidFill>
                <a:latin typeface="Times New Roman" pitchFamily="18" charset="0"/>
                <a:cs typeface="Times New Roman" pitchFamily="18" charset="0"/>
              </a:rPr>
              <a:t>Lễ hội đền An Phụ thường được tổ chức trong ba ngày: 29, 30 tháng Ba và mồng 1 tháng Tư (âm lịch), nhân ngày giỗ của An Sinh vương Trần Liễu. Lễ hội chính là ngày mồng 1 tháng Tư (âm lịch).</a:t>
            </a:r>
            <a:endParaRPr lang="en-US" sz="2800" dirty="0">
              <a:solidFill>
                <a:srgbClr val="0000FF"/>
              </a:solidFill>
              <a:latin typeface="Times New Roman" pitchFamily="18" charset="0"/>
              <a:cs typeface="Times New Roman" pitchFamily="18" charset="0"/>
            </a:endParaRPr>
          </a:p>
          <a:p>
            <a:r>
              <a:rPr lang="vi-VN" sz="2800" dirty="0">
                <a:solidFill>
                  <a:srgbClr val="0000FF"/>
                </a:solidFill>
                <a:latin typeface="Times New Roman" pitchFamily="18" charset="0"/>
                <a:cs typeface="Times New Roman" pitchFamily="18" charset="0"/>
              </a:rPr>
              <a:t>Phần lễ gồm: lễ cáo yết (xin phép mở cửa đền), lễ mộc dục, lễ rước bài vị, lễ khai mạc và cuối cùng là lễ tế.</a:t>
            </a:r>
            <a:endParaRPr lang="en-US" sz="2800" dirty="0">
              <a:solidFill>
                <a:srgbClr val="0000FF"/>
              </a:solidFill>
              <a:latin typeface="Times New Roman" pitchFamily="18" charset="0"/>
              <a:cs typeface="Times New Roman" pitchFamily="18" charset="0"/>
            </a:endParaRPr>
          </a:p>
          <a:p>
            <a:r>
              <a:rPr lang="vi-VN" sz="2800" dirty="0">
                <a:solidFill>
                  <a:srgbClr val="0000FF"/>
                </a:solidFill>
                <a:latin typeface="Times New Roman" pitchFamily="18" charset="0"/>
                <a:cs typeface="Times New Roman" pitchFamily="18" charset="0"/>
              </a:rPr>
              <a:t>Phần hội thường tổ chức các trò chơi dân gian truyền thống như: đấu vật, đánh đu, thi gói bánh chưng, giã bánh dày, gói bánh lòng...</a:t>
            </a:r>
            <a:endParaRPr lang="en-US" sz="2800" dirty="0">
              <a:solidFill>
                <a:srgbClr val="0000FF"/>
              </a:solidFill>
              <a:latin typeface="Times New Roman" pitchFamily="18" charset="0"/>
              <a:cs typeface="Times New Roman" pitchFamily="18" charset="0"/>
            </a:endParaRPr>
          </a:p>
          <a:p>
            <a:r>
              <a:rPr lang="vi-VN" sz="2800" dirty="0">
                <a:solidFill>
                  <a:srgbClr val="0000FF"/>
                </a:solidFill>
                <a:latin typeface="Times New Roman" pitchFamily="18" charset="0"/>
                <a:cs typeface="Times New Roman" pitchFamily="18" charset="0"/>
              </a:rPr>
              <a:t>Cùng với các trò chơi dân gian, lễ hội đền An Phụ còn có các hoạt động như: múa rồng, múa lân, biểu diễn các trích đoạn chèo cổ, giao lưu âm nhạc, thu hút đông đảo các tầng lớp nhân dân tham dự.</a:t>
            </a:r>
            <a:endParaRPr lang="en-US" sz="2800" dirty="0">
              <a:solidFill>
                <a:srgbClr val="0000FF"/>
              </a:solidFill>
              <a:latin typeface="Times New Roman" pitchFamily="18" charset="0"/>
              <a:cs typeface="Times New Roman" pitchFamily="18" charset="0"/>
            </a:endParaRPr>
          </a:p>
        </p:txBody>
      </p:sp>
    </p:spTree>
    <p:extLst>
      <p:ext uri="{BB962C8B-B14F-4D97-AF65-F5344CB8AC3E}">
        <p14:creationId xmlns:p14="http://schemas.microsoft.com/office/powerpoint/2010/main" val="3504395334"/>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xit" presetSubtype="32" fill="hold" grpId="1" nodeType="clickEffect">
                                  <p:stCondLst>
                                    <p:cond delay="0"/>
                                  </p:stCondLst>
                                  <p:childTnLst>
                                    <p:anim calcmode="lin" valueType="num">
                                      <p:cBhvr>
                                        <p:cTn id="11" dur="500"/>
                                        <p:tgtEl>
                                          <p:spTgt spid="2"/>
                                        </p:tgtEl>
                                        <p:attrNameLst>
                                          <p:attrName>ppt_w</p:attrName>
                                        </p:attrNameLst>
                                      </p:cBhvr>
                                      <p:tavLst>
                                        <p:tav tm="0">
                                          <p:val>
                                            <p:strVal val="ppt_w"/>
                                          </p:val>
                                        </p:tav>
                                        <p:tav tm="100000">
                                          <p:val>
                                            <p:fltVal val="0"/>
                                          </p:val>
                                        </p:tav>
                                      </p:tavLst>
                                    </p:anim>
                                    <p:anim calcmode="lin" valueType="num">
                                      <p:cBhvr>
                                        <p:cTn id="12" dur="500"/>
                                        <p:tgtEl>
                                          <p:spTgt spid="2"/>
                                        </p:tgtEl>
                                        <p:attrNameLst>
                                          <p:attrName>ppt_h</p:attrName>
                                        </p:attrNameLst>
                                      </p:cBhvr>
                                      <p:tavLst>
                                        <p:tav tm="0">
                                          <p:val>
                                            <p:strVal val="ppt_h"/>
                                          </p:val>
                                        </p:tav>
                                        <p:tav tm="100000">
                                          <p:val>
                                            <p:fltVal val="0"/>
                                          </p:val>
                                        </p:tav>
                                      </p:tavLst>
                                    </p:anim>
                                    <p:animEffect transition="out" filter="fade">
                                      <p:cBhvr>
                                        <p:cTn id="13" dur="500"/>
                                        <p:tgtEl>
                                          <p:spTgt spid="2"/>
                                        </p:tgtEl>
                                      </p:cBhvr>
                                    </p:animEffect>
                                    <p:set>
                                      <p:cBhvr>
                                        <p:cTn id="14" dur="1" fill="hold">
                                          <p:stCondLst>
                                            <p:cond delay="499"/>
                                          </p:stCondLst>
                                        </p:cTn>
                                        <p:tgtEl>
                                          <p:spTgt spid="2"/>
                                        </p:tgtEl>
                                        <p:attrNameLst>
                                          <p:attrName>style.visibility</p:attrName>
                                        </p:attrNameLst>
                                      </p:cBhvr>
                                      <p:to>
                                        <p:strVal val="hidden"/>
                                      </p:to>
                                    </p:set>
                                  </p:childTnLst>
                                </p:cTn>
                              </p:par>
                              <p:par>
                                <p:cTn id="15" presetID="42"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169333"/>
            <a:ext cx="9144001" cy="56783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Box 4">
            <a:extLst>
              <a:ext uri="{FF2B5EF4-FFF2-40B4-BE49-F238E27FC236}"/>
            </a:extLst>
          </p:cNvPr>
          <p:cNvSpPr txBox="1">
            <a:spLocks noChangeArrowheads="1"/>
          </p:cNvSpPr>
          <p:nvPr/>
        </p:nvSpPr>
        <p:spPr bwMode="auto">
          <a:xfrm>
            <a:off x="913857" y="22234"/>
            <a:ext cx="3147515" cy="4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dirty="0">
                <a:solidFill>
                  <a:srgbClr val="FF0000"/>
                </a:solidFill>
                <a:latin typeface="Times New Roman" pitchFamily="18" charset="0"/>
                <a:cs typeface="Times New Roman" pitchFamily="18" charset="0"/>
              </a:rPr>
              <a:t>2- </a:t>
            </a:r>
            <a:r>
              <a:rPr lang="vi-VN" sz="2400" b="1" dirty="0">
                <a:solidFill>
                  <a:srgbClr val="FF0000"/>
                </a:solidFill>
                <a:latin typeface="Times New Roman" pitchFamily="18" charset="0"/>
                <a:cs typeface="Times New Roman" pitchFamily="18" charset="0"/>
              </a:rPr>
              <a:t>Lễ hội đền An Phụ</a:t>
            </a:r>
            <a:endParaRPr lang="en-US" sz="2400" dirty="0">
              <a:solidFill>
                <a:srgbClr val="FF0000"/>
              </a:solidFill>
              <a:latin typeface="Times New Roman" pitchFamily="18" charset="0"/>
              <a:cs typeface="Times New Roman" pitchFamily="18" charset="0"/>
            </a:endParaRPr>
          </a:p>
        </p:txBody>
      </p:sp>
      <p:sp>
        <p:nvSpPr>
          <p:cNvPr id="4" name="Rectangle 3"/>
          <p:cNvSpPr/>
          <p:nvPr/>
        </p:nvSpPr>
        <p:spPr>
          <a:xfrm>
            <a:off x="285471" y="345892"/>
            <a:ext cx="8858529" cy="1177245"/>
          </a:xfrm>
          <a:prstGeom prst="rect">
            <a:avLst/>
          </a:prstGeom>
          <a:solidFill>
            <a:schemeClr val="bg1"/>
          </a:solidFill>
        </p:spPr>
        <p:txBody>
          <a:bodyPr wrap="square" lIns="68580" tIns="34290" rIns="68580" bIns="34290">
            <a:spAutoFit/>
          </a:bodyPr>
          <a:lstStyle/>
          <a:p>
            <a:r>
              <a:rPr lang="vi-VN" sz="2400" dirty="0">
                <a:solidFill>
                  <a:srgbClr val="0000FF"/>
                </a:solidFill>
                <a:latin typeface="Times New Roman" pitchFamily="18" charset="0"/>
                <a:cs typeface="Times New Roman" pitchFamily="18" charset="0"/>
              </a:rPr>
              <a:t>- Thời gian: 29, 30/3 và 1/4 (Âm lịch).</a:t>
            </a:r>
          </a:p>
          <a:p>
            <a:r>
              <a:rPr lang="vi-VN" sz="2400" dirty="0">
                <a:solidFill>
                  <a:srgbClr val="0000FF"/>
                </a:solidFill>
                <a:latin typeface="Times New Roman" pitchFamily="18" charset="0"/>
                <a:cs typeface="Times New Roman" pitchFamily="18" charset="0"/>
              </a:rPr>
              <a:t>- Phần lễ: cáo yết, mộc dục, rước bài vị, khai mạc, tế lễ.</a:t>
            </a:r>
          </a:p>
          <a:p>
            <a:r>
              <a:rPr lang="vi-VN" sz="2400" dirty="0">
                <a:solidFill>
                  <a:srgbClr val="0000FF"/>
                </a:solidFill>
                <a:latin typeface="Times New Roman" pitchFamily="18" charset="0"/>
                <a:cs typeface="Times New Roman" pitchFamily="18" charset="0"/>
              </a:rPr>
              <a:t>- Phần hội: đấu vật, đánh đu, thi gói bánh, múa rồng, chèo cổ, âm nhạc</a:t>
            </a:r>
            <a:r>
              <a:rPr lang="vi-VN" sz="2400" dirty="0" smtClean="0">
                <a:solidFill>
                  <a:srgbClr val="0000FF"/>
                </a:solidFill>
                <a:latin typeface="Times New Roman" pitchFamily="18" charset="0"/>
                <a:cs typeface="Times New Roman" pitchFamily="18" charset="0"/>
              </a:rPr>
              <a:t>.</a:t>
            </a:r>
            <a:endParaRPr lang="vi-VN" sz="2400" dirty="0">
              <a:solidFill>
                <a:srgbClr val="0000FF"/>
              </a:solidFill>
              <a:latin typeface="Times New Roman" pitchFamily="18" charset="0"/>
              <a:cs typeface="Times New Roman" pitchFamily="18" charset="0"/>
            </a:endParaRPr>
          </a:p>
        </p:txBody>
      </p:sp>
      <p:pic>
        <p:nvPicPr>
          <p:cNvPr id="6" name="Picture 5" descr="Các hoạt động trong ngày Giỗ Tổ Hùng Vương - Lễ hội Đền Hùng"/>
          <p:cNvPicPr/>
          <p:nvPr/>
        </p:nvPicPr>
        <p:blipFill>
          <a:blip r:embed="rId3">
            <a:extLst>
              <a:ext uri="{28A0092B-C50C-407E-A947-70E740481C1C}">
                <a14:useLocalDpi xmlns:a14="http://schemas.microsoft.com/office/drawing/2010/main" val="0"/>
              </a:ext>
            </a:extLst>
          </a:blip>
          <a:srcRect/>
          <a:stretch>
            <a:fillRect/>
          </a:stretch>
        </p:blipFill>
        <p:spPr bwMode="auto">
          <a:xfrm>
            <a:off x="4415843" y="1523137"/>
            <a:ext cx="4342187" cy="2992702"/>
          </a:xfrm>
          <a:prstGeom prst="rect">
            <a:avLst/>
          </a:prstGeom>
          <a:noFill/>
          <a:ln>
            <a:noFill/>
          </a:ln>
        </p:spPr>
      </p:pic>
      <p:pic>
        <p:nvPicPr>
          <p:cNvPr id="7" name="Picture 6" descr="Đền Cao An Phụ Hải Dương – Đền cổ linh thiêng nổi tiếng - Ảnh đại diện"/>
          <p:cNvPicPr/>
          <p:nvPr/>
        </p:nvPicPr>
        <p:blipFill>
          <a:blip r:embed="rId4">
            <a:extLst>
              <a:ext uri="{28A0092B-C50C-407E-A947-70E740481C1C}">
                <a14:useLocalDpi xmlns:a14="http://schemas.microsoft.com/office/drawing/2010/main" val="0"/>
              </a:ext>
            </a:extLst>
          </a:blip>
          <a:srcRect/>
          <a:stretch>
            <a:fillRect/>
          </a:stretch>
        </p:blipFill>
        <p:spPr bwMode="auto">
          <a:xfrm>
            <a:off x="285471" y="1523137"/>
            <a:ext cx="4014386" cy="2888063"/>
          </a:xfrm>
          <a:prstGeom prst="rect">
            <a:avLst/>
          </a:prstGeom>
          <a:noFill/>
          <a:ln>
            <a:noFill/>
          </a:ln>
        </p:spPr>
      </p:pic>
      <p:sp>
        <p:nvSpPr>
          <p:cNvPr id="3" name="Rectangle 2"/>
          <p:cNvSpPr/>
          <p:nvPr/>
        </p:nvSpPr>
        <p:spPr>
          <a:xfrm>
            <a:off x="1006687" y="4515839"/>
            <a:ext cx="2384627" cy="461665"/>
          </a:xfrm>
          <a:prstGeom prst="rect">
            <a:avLst/>
          </a:prstGeom>
          <a:solidFill>
            <a:schemeClr val="bg1"/>
          </a:solidFill>
        </p:spPr>
        <p:txBody>
          <a:bodyPr wrap="none">
            <a:spAutoFit/>
          </a:bodyPr>
          <a:lstStyle/>
          <a:p>
            <a:r>
              <a:rPr lang="en-US" sz="2400" b="1" dirty="0" err="1">
                <a:solidFill>
                  <a:srgbClr val="0000FF"/>
                </a:solidFill>
                <a:latin typeface="Times New Roman" pitchFamily="18" charset="0"/>
                <a:cs typeface="Times New Roman" pitchFamily="18" charset="0"/>
              </a:rPr>
              <a:t>Đền</a:t>
            </a:r>
            <a:r>
              <a:rPr lang="en-US" sz="2400" b="1" dirty="0">
                <a:solidFill>
                  <a:srgbClr val="0000FF"/>
                </a:solidFill>
                <a:latin typeface="Times New Roman" pitchFamily="18" charset="0"/>
                <a:cs typeface="Times New Roman" pitchFamily="18" charset="0"/>
              </a:rPr>
              <a:t> Cao An </a:t>
            </a:r>
            <a:r>
              <a:rPr lang="en-US" sz="2400" b="1" dirty="0" err="1">
                <a:solidFill>
                  <a:srgbClr val="0000FF"/>
                </a:solidFill>
                <a:latin typeface="Times New Roman" pitchFamily="18" charset="0"/>
                <a:cs typeface="Times New Roman" pitchFamily="18" charset="0"/>
              </a:rPr>
              <a:t>Phụ</a:t>
            </a:r>
            <a:endParaRPr lang="en-US" sz="2400" dirty="0">
              <a:solidFill>
                <a:srgbClr val="0000FF"/>
              </a:solidFill>
              <a:latin typeface="Times New Roman" pitchFamily="18" charset="0"/>
              <a:cs typeface="Times New Roman" pitchFamily="18" charset="0"/>
            </a:endParaRPr>
          </a:p>
        </p:txBody>
      </p:sp>
      <p:sp>
        <p:nvSpPr>
          <p:cNvPr id="12" name="Rectangle 11"/>
          <p:cNvSpPr/>
          <p:nvPr/>
        </p:nvSpPr>
        <p:spPr>
          <a:xfrm>
            <a:off x="4299857" y="4543652"/>
            <a:ext cx="4788236" cy="458074"/>
          </a:xfrm>
          <a:prstGeom prst="rect">
            <a:avLst/>
          </a:prstGeom>
          <a:solidFill>
            <a:schemeClr val="bg1"/>
          </a:solidFill>
        </p:spPr>
        <p:txBody>
          <a:bodyPr wrap="square">
            <a:spAutoFit/>
          </a:bodyPr>
          <a:lstStyle/>
          <a:p>
            <a:pPr algn="ctr">
              <a:lnSpc>
                <a:spcPct val="150000"/>
              </a:lnSpc>
              <a:spcAft>
                <a:spcPts val="0"/>
              </a:spcAft>
            </a:pPr>
            <a:r>
              <a:rPr lang="en-US" sz="1800" b="1" kern="100" dirty="0" err="1">
                <a:solidFill>
                  <a:srgbClr val="0000FF"/>
                </a:solidFill>
                <a:latin typeface="Times New Roman"/>
                <a:ea typeface="Calibri"/>
                <a:cs typeface="Times New Roman"/>
              </a:rPr>
              <a:t>Dâng</a:t>
            </a:r>
            <a:r>
              <a:rPr lang="en-US" sz="1800" b="1" kern="100" dirty="0">
                <a:solidFill>
                  <a:srgbClr val="0000FF"/>
                </a:solidFill>
                <a:latin typeface="Times New Roman"/>
                <a:ea typeface="Calibri"/>
                <a:cs typeface="Times New Roman"/>
              </a:rPr>
              <a:t> </a:t>
            </a:r>
            <a:r>
              <a:rPr lang="en-US" sz="1800" b="1" kern="100" dirty="0" err="1">
                <a:solidFill>
                  <a:srgbClr val="0000FF"/>
                </a:solidFill>
                <a:latin typeface="Times New Roman"/>
                <a:ea typeface="Calibri"/>
                <a:cs typeface="Times New Roman"/>
              </a:rPr>
              <a:t>hương</a:t>
            </a:r>
            <a:r>
              <a:rPr lang="en-US" sz="1800" b="1" kern="100" dirty="0">
                <a:solidFill>
                  <a:srgbClr val="0000FF"/>
                </a:solidFill>
                <a:latin typeface="Times New Roman"/>
                <a:ea typeface="Calibri"/>
                <a:cs typeface="Times New Roman"/>
              </a:rPr>
              <a:t> </a:t>
            </a:r>
            <a:r>
              <a:rPr lang="en-US" sz="1800" b="1" kern="100" dirty="0" err="1">
                <a:solidFill>
                  <a:srgbClr val="0000FF"/>
                </a:solidFill>
                <a:latin typeface="Times New Roman"/>
                <a:ea typeface="Calibri"/>
                <a:cs typeface="Times New Roman"/>
              </a:rPr>
              <a:t>trong</a:t>
            </a:r>
            <a:r>
              <a:rPr lang="en-US" sz="1800" b="1" kern="100" dirty="0">
                <a:solidFill>
                  <a:srgbClr val="0000FF"/>
                </a:solidFill>
                <a:latin typeface="Times New Roman"/>
                <a:ea typeface="Calibri"/>
                <a:cs typeface="Times New Roman"/>
              </a:rPr>
              <a:t> </a:t>
            </a:r>
            <a:r>
              <a:rPr lang="en-US" sz="1800" b="1" kern="100" dirty="0" err="1">
                <a:solidFill>
                  <a:srgbClr val="0000FF"/>
                </a:solidFill>
                <a:latin typeface="Times New Roman"/>
                <a:ea typeface="Calibri"/>
                <a:cs typeface="Times New Roman"/>
              </a:rPr>
              <a:t>lễ</a:t>
            </a:r>
            <a:r>
              <a:rPr lang="en-US" sz="1800" b="1" kern="100" dirty="0">
                <a:solidFill>
                  <a:srgbClr val="0000FF"/>
                </a:solidFill>
                <a:latin typeface="Times New Roman"/>
                <a:ea typeface="Calibri"/>
                <a:cs typeface="Times New Roman"/>
              </a:rPr>
              <a:t> </a:t>
            </a:r>
            <a:r>
              <a:rPr lang="en-US" sz="1800" b="1" kern="100" dirty="0" err="1">
                <a:solidFill>
                  <a:srgbClr val="0000FF"/>
                </a:solidFill>
                <a:latin typeface="Times New Roman"/>
                <a:ea typeface="Calibri"/>
                <a:cs typeface="Times New Roman"/>
              </a:rPr>
              <a:t>hội</a:t>
            </a:r>
            <a:r>
              <a:rPr lang="en-US" sz="1800" b="1" kern="100" dirty="0">
                <a:solidFill>
                  <a:srgbClr val="0000FF"/>
                </a:solidFill>
                <a:latin typeface="Times New Roman"/>
                <a:ea typeface="Calibri"/>
                <a:cs typeface="Times New Roman"/>
              </a:rPr>
              <a:t> </a:t>
            </a:r>
            <a:r>
              <a:rPr lang="en-US" sz="1800" b="1" kern="100" dirty="0" err="1">
                <a:solidFill>
                  <a:srgbClr val="0000FF"/>
                </a:solidFill>
                <a:latin typeface="Times New Roman"/>
                <a:ea typeface="Calibri"/>
                <a:cs typeface="Times New Roman"/>
              </a:rPr>
              <a:t>đền</a:t>
            </a:r>
            <a:r>
              <a:rPr lang="en-US" sz="1800" b="1" kern="100" dirty="0">
                <a:solidFill>
                  <a:srgbClr val="0000FF"/>
                </a:solidFill>
                <a:latin typeface="Times New Roman"/>
                <a:ea typeface="Calibri"/>
                <a:cs typeface="Times New Roman"/>
              </a:rPr>
              <a:t> Cao An </a:t>
            </a:r>
            <a:r>
              <a:rPr lang="en-US" sz="1800" b="1" kern="100" dirty="0" err="1">
                <a:solidFill>
                  <a:srgbClr val="0000FF"/>
                </a:solidFill>
                <a:latin typeface="Times New Roman"/>
                <a:ea typeface="Calibri"/>
                <a:cs typeface="Times New Roman"/>
              </a:rPr>
              <a:t>Phụ</a:t>
            </a:r>
            <a:endParaRPr lang="en-US" sz="1800" kern="100" dirty="0">
              <a:solidFill>
                <a:srgbClr val="0000FF"/>
              </a:solidFill>
              <a:effectLst/>
              <a:latin typeface="Times New Roman"/>
              <a:ea typeface="Calibri"/>
              <a:cs typeface="Times New Roman"/>
            </a:endParaRPr>
          </a:p>
        </p:txBody>
      </p:sp>
    </p:spTree>
    <p:extLst>
      <p:ext uri="{BB962C8B-B14F-4D97-AF65-F5344CB8AC3E}">
        <p14:creationId xmlns:p14="http://schemas.microsoft.com/office/powerpoint/2010/main" val="2284906952"/>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par>
                                <p:cTn id="15" presetID="42"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1000"/>
                                        <p:tgtEl>
                                          <p:spTgt spid="6"/>
                                        </p:tgtEl>
                                      </p:cBhvr>
                                    </p:animEffect>
                                    <p:anim calcmode="lin" valueType="num">
                                      <p:cBhvr>
                                        <p:cTn id="23" dur="1000" fill="hold"/>
                                        <p:tgtEl>
                                          <p:spTgt spid="6"/>
                                        </p:tgtEl>
                                        <p:attrNameLst>
                                          <p:attrName>ppt_x</p:attrName>
                                        </p:attrNameLst>
                                      </p:cBhvr>
                                      <p:tavLst>
                                        <p:tav tm="0">
                                          <p:val>
                                            <p:strVal val="#ppt_x"/>
                                          </p:val>
                                        </p:tav>
                                        <p:tav tm="100000">
                                          <p:val>
                                            <p:strVal val="#ppt_x"/>
                                          </p:val>
                                        </p:tav>
                                      </p:tavLst>
                                    </p:anim>
                                    <p:anim calcmode="lin" valueType="num">
                                      <p:cBhvr>
                                        <p:cTn id="24" dur="1000" fill="hold"/>
                                        <p:tgtEl>
                                          <p:spTgt spid="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animBg="1"/>
      <p:bldP spid="1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7000" r="-10000" b="-5000"/>
          </a:stretch>
        </a:blipFill>
        <a:effectLst/>
      </p:bgPr>
    </p:bg>
    <p:spTree>
      <p:nvGrpSpPr>
        <p:cNvPr id="1" name=""/>
        <p:cNvGrpSpPr/>
        <p:nvPr/>
      </p:nvGrpSpPr>
      <p:grpSpPr>
        <a:xfrm>
          <a:off x="0" y="0"/>
          <a:ext cx="0" cy="0"/>
          <a:chOff x="0" y="0"/>
          <a:chExt cx="0" cy="0"/>
        </a:xfrm>
      </p:grpSpPr>
      <p:sp>
        <p:nvSpPr>
          <p:cNvPr id="10" name="Text Box 4">
            <a:extLst>
              <a:ext uri="{FF2B5EF4-FFF2-40B4-BE49-F238E27FC236}"/>
            </a:extLst>
          </p:cNvPr>
          <p:cNvSpPr txBox="1">
            <a:spLocks noChangeArrowheads="1"/>
          </p:cNvSpPr>
          <p:nvPr/>
        </p:nvSpPr>
        <p:spPr bwMode="auto">
          <a:xfrm>
            <a:off x="855657" y="9667"/>
            <a:ext cx="6590173" cy="325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50625" tIns="25313" rIns="50625" bIns="25313"/>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1pPr>
            <a:lvl2pPr marL="742950" indent="-28575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2pPr>
            <a:lvl3pPr marL="11430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3pPr>
            <a:lvl4pPr marL="16002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4pPr>
            <a:lvl5pPr marL="2057400" indent="-2286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5pPr>
            <a:lvl6pPr marL="25146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6pPr>
            <a:lvl7pPr marL="29718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7pPr>
            <a:lvl8pPr marL="34290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8pPr>
            <a:lvl9pPr marL="3886200" indent="-228600"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Tahoma" panose="020B0604030504040204" pitchFamily="34" charset="0"/>
              </a:defRPr>
            </a:lvl9pPr>
          </a:lstStyle>
          <a:p>
            <a:r>
              <a:rPr lang="vi-VN" sz="2400" dirty="0">
                <a:solidFill>
                  <a:srgbClr val="0000FF"/>
                </a:solidFill>
                <a:latin typeface="Times New Roman" pitchFamily="18" charset="0"/>
                <a:cs typeface="Times New Roman" pitchFamily="18" charset="0"/>
              </a:rPr>
              <a:t>3- </a:t>
            </a:r>
            <a:r>
              <a:rPr lang="vi-VN" sz="2400" b="1" dirty="0">
                <a:solidFill>
                  <a:srgbClr val="0000FF"/>
                </a:solidFill>
                <a:latin typeface="Times New Roman" pitchFamily="18" charset="0"/>
                <a:cs typeface="Times New Roman" pitchFamily="18" charset="0"/>
              </a:rPr>
              <a:t>Lễ hội đền Tranh</a:t>
            </a:r>
            <a:endParaRPr lang="en-US" sz="2400" dirty="0">
              <a:solidFill>
                <a:srgbClr val="0000FF"/>
              </a:solidFill>
              <a:latin typeface="Times New Roman" pitchFamily="18" charset="0"/>
              <a:cs typeface="Times New Roman" pitchFamily="18" charset="0"/>
            </a:endParaRPr>
          </a:p>
        </p:txBody>
      </p:sp>
      <p:sp>
        <p:nvSpPr>
          <p:cNvPr id="3" name="Rectangle 2"/>
          <p:cNvSpPr/>
          <p:nvPr/>
        </p:nvSpPr>
        <p:spPr>
          <a:xfrm>
            <a:off x="0" y="342845"/>
            <a:ext cx="9144000" cy="4693593"/>
          </a:xfrm>
          <a:prstGeom prst="rect">
            <a:avLst/>
          </a:prstGeom>
        </p:spPr>
        <p:txBody>
          <a:bodyPr wrap="square">
            <a:spAutoFit/>
          </a:bodyPr>
          <a:lstStyle/>
          <a:p>
            <a:pPr algn="just">
              <a:spcAft>
                <a:spcPts val="0"/>
              </a:spcAft>
            </a:pPr>
            <a:r>
              <a:rPr lang="vi-VN" sz="2300" kern="100" dirty="0">
                <a:latin typeface="Times New Roman"/>
                <a:ea typeface="Calibri"/>
                <a:cs typeface="Times New Roman"/>
              </a:rPr>
              <a:t>Lễ hội đền Tranh được tổ chức tại đền Tranh (xã Đồng Tâm, </a:t>
            </a:r>
            <a:r>
              <a:rPr lang="vi-VN" sz="2300" kern="100" dirty="0" smtClean="0">
                <a:latin typeface="Times New Roman"/>
                <a:ea typeface="Calibri"/>
                <a:cs typeface="Times New Roman"/>
              </a:rPr>
              <a:t>huyện</a:t>
            </a:r>
            <a:r>
              <a:rPr lang="en-US" sz="2300" kern="100" dirty="0" smtClean="0">
                <a:latin typeface="Times New Roman"/>
                <a:ea typeface="Calibri"/>
                <a:cs typeface="Times New Roman"/>
              </a:rPr>
              <a:t> </a:t>
            </a:r>
            <a:r>
              <a:rPr lang="vi-VN" sz="2300" kern="100" dirty="0" smtClean="0">
                <a:latin typeface="Times New Roman"/>
                <a:ea typeface="Calibri"/>
                <a:cs typeface="Times New Roman"/>
              </a:rPr>
              <a:t>Ninh </a:t>
            </a:r>
            <a:r>
              <a:rPr lang="vi-VN" sz="2300" kern="100" dirty="0">
                <a:latin typeface="Times New Roman"/>
                <a:ea typeface="Calibri"/>
                <a:cs typeface="Times New Roman"/>
              </a:rPr>
              <a:t>Giang nay thuộc xã Ninh Giang thành phố Hải Phòng). Mỗi năm, đền Tranh có hai kì lễ hội chính. Kì thứ nhất được tổ chức từ ngày 10 đến ngày 20 tháng Hai (Âm lịch), chính hội là ngày 14 tháng Hai – ngày sinh của Quan Lớn Tuần Tranh. Kì thứ hai được tổ chức từ ngày mùng 10 đến ngày 20 tháng Tám (Âm lịch), chính hội là ngày 22 tháng Tám. Lễ hội đền Tranh được công nhận là Di sản văn hoá phi vật thể quốc gia năm 2022.</a:t>
            </a:r>
            <a:endParaRPr lang="en-US" sz="2300" kern="100" dirty="0">
              <a:latin typeface="Times New Roman"/>
              <a:ea typeface="Calibri"/>
              <a:cs typeface="Times New Roman"/>
            </a:endParaRPr>
          </a:p>
          <a:p>
            <a:pPr algn="just">
              <a:spcAft>
                <a:spcPts val="0"/>
              </a:spcAft>
            </a:pPr>
            <a:r>
              <a:rPr lang="vi-VN" sz="2300" kern="100" dirty="0">
                <a:latin typeface="Times New Roman"/>
                <a:ea typeface="Calibri"/>
                <a:cs typeface="Times New Roman"/>
              </a:rPr>
              <a:t>Lễ hội đền Tranh có các nghi lễ như: lễ cáo yết, lễ thỉnh kinh </a:t>
            </a:r>
            <a:r>
              <a:rPr lang="vi-VN" sz="2300" kern="100" dirty="0" smtClean="0">
                <a:latin typeface="Times New Roman"/>
                <a:ea typeface="Calibri"/>
                <a:cs typeface="Times New Roman"/>
              </a:rPr>
              <a:t>rước</a:t>
            </a:r>
            <a:r>
              <a:rPr lang="en-US" sz="2300" kern="100" dirty="0" smtClean="0">
                <a:latin typeface="Times New Roman"/>
                <a:ea typeface="Calibri"/>
                <a:cs typeface="Times New Roman"/>
              </a:rPr>
              <a:t> </a:t>
            </a:r>
            <a:r>
              <a:rPr lang="vi-VN" sz="2300" kern="100" dirty="0" smtClean="0">
                <a:latin typeface="Times New Roman"/>
                <a:ea typeface="Calibri"/>
                <a:cs typeface="Times New Roman"/>
              </a:rPr>
              <a:t>nước</a:t>
            </a:r>
            <a:r>
              <a:rPr lang="vi-VN" sz="2300" kern="100" dirty="0">
                <a:latin typeface="Times New Roman"/>
                <a:ea typeface="Calibri"/>
                <a:cs typeface="Times New Roman"/>
              </a:rPr>
              <a:t>, lễ rước kiệu Quan Lớn Tuần Tranh. Phần hội có chương trình </a:t>
            </a:r>
            <a:r>
              <a:rPr lang="vi-VN" sz="2300" kern="100" dirty="0" smtClean="0">
                <a:latin typeface="Times New Roman"/>
                <a:ea typeface="Calibri"/>
                <a:cs typeface="Times New Roman"/>
              </a:rPr>
              <a:t>văn</a:t>
            </a:r>
            <a:r>
              <a:rPr lang="en-US" sz="2300" kern="100" dirty="0" smtClean="0">
                <a:latin typeface="Times New Roman"/>
                <a:ea typeface="Calibri"/>
                <a:cs typeface="Times New Roman"/>
              </a:rPr>
              <a:t> </a:t>
            </a:r>
            <a:r>
              <a:rPr lang="vi-VN" sz="2300" kern="100" dirty="0" smtClean="0">
                <a:latin typeface="Times New Roman"/>
                <a:ea typeface="Calibri"/>
                <a:cs typeface="Times New Roman"/>
              </a:rPr>
              <a:t>nghệ </a:t>
            </a:r>
            <a:r>
              <a:rPr lang="vi-VN" sz="2300" kern="100" dirty="0">
                <a:latin typeface="Times New Roman"/>
                <a:ea typeface="Calibri"/>
                <a:cs typeface="Times New Roman"/>
              </a:rPr>
              <a:t>và các trò chơi dân gian như: hội vật, pháo đất, đi cầu kiều trên </a:t>
            </a:r>
            <a:r>
              <a:rPr lang="vi-VN" sz="2300" kern="100" dirty="0" smtClean="0">
                <a:latin typeface="Times New Roman"/>
                <a:ea typeface="Calibri"/>
                <a:cs typeface="Times New Roman"/>
              </a:rPr>
              <a:t>cạn,</a:t>
            </a:r>
            <a:r>
              <a:rPr lang="en-US" sz="2300" kern="100" dirty="0" smtClean="0">
                <a:latin typeface="Times New Roman"/>
                <a:ea typeface="Calibri"/>
                <a:cs typeface="Times New Roman"/>
              </a:rPr>
              <a:t> </a:t>
            </a:r>
            <a:r>
              <a:rPr lang="vi-VN" sz="2300" kern="100" dirty="0" smtClean="0">
                <a:latin typeface="Times New Roman"/>
                <a:ea typeface="Calibri"/>
                <a:cs typeface="Times New Roman"/>
              </a:rPr>
              <a:t>bóng </a:t>
            </a:r>
            <a:r>
              <a:rPr lang="vi-VN" sz="2300" kern="100" dirty="0">
                <a:latin typeface="Times New Roman"/>
                <a:ea typeface="Calibri"/>
                <a:cs typeface="Times New Roman"/>
              </a:rPr>
              <a:t>chuyền, đập bóng, bịt mắt bắt lợn, chọi gà,…</a:t>
            </a:r>
            <a:endParaRPr lang="en-US" sz="2300" kern="100" dirty="0">
              <a:latin typeface="Times New Roman"/>
              <a:ea typeface="Calibri"/>
              <a:cs typeface="Times New Roman"/>
            </a:endParaRPr>
          </a:p>
          <a:p>
            <a:pPr algn="just">
              <a:spcAft>
                <a:spcPts val="0"/>
              </a:spcAft>
            </a:pPr>
            <a:r>
              <a:rPr lang="vi-VN" sz="2300" b="1" kern="100" dirty="0">
                <a:solidFill>
                  <a:srgbClr val="0000FF"/>
                </a:solidFill>
                <a:latin typeface="Times New Roman"/>
                <a:ea typeface="Calibri"/>
                <a:cs typeface="Times New Roman"/>
              </a:rPr>
              <a:t>Lễ hội đền Tranh được công nhận là di sản văn hoá phi vật thể quốc gia</a:t>
            </a:r>
            <a:r>
              <a:rPr lang="vi-VN" sz="2300" kern="100" dirty="0">
                <a:latin typeface="Times New Roman"/>
                <a:ea typeface="Calibri"/>
                <a:cs typeface="Times New Roman"/>
              </a:rPr>
              <a:t>.</a:t>
            </a:r>
            <a:endParaRPr lang="en-US" sz="2300" kern="100" dirty="0">
              <a:effectLst/>
              <a:latin typeface="Times New Roman"/>
              <a:ea typeface="Calibri"/>
              <a:cs typeface="Times New Roman"/>
            </a:endParaRPr>
          </a:p>
        </p:txBody>
      </p:sp>
      <p:sp>
        <p:nvSpPr>
          <p:cNvPr id="4" name="Cloud 3"/>
          <p:cNvSpPr/>
          <p:nvPr/>
        </p:nvSpPr>
        <p:spPr>
          <a:xfrm>
            <a:off x="1209857" y="802670"/>
            <a:ext cx="6714698" cy="2967632"/>
          </a:xfrm>
          <a:prstGeom prst="cloud">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it-IT" sz="2400" b="1" dirty="0" smtClean="0">
                <a:solidFill>
                  <a:schemeClr val="tx1"/>
                </a:solidFill>
                <a:latin typeface="Times New Roman" pitchFamily="18" charset="0"/>
                <a:cs typeface="Times New Roman" pitchFamily="18" charset="0"/>
              </a:rPr>
              <a:t>Em có biết đền Tranh ở địa phương nào không? </a:t>
            </a:r>
            <a:endParaRPr lang="en-US" sz="2400" b="1" dirty="0">
              <a:solidFill>
                <a:schemeClr val="tx1"/>
              </a:solidFill>
              <a:latin typeface="Times New Roman" pitchFamily="18" charset="0"/>
              <a:cs typeface="Times New Roman" pitchFamily="18" charset="0"/>
            </a:endParaRPr>
          </a:p>
        </p:txBody>
      </p:sp>
    </p:spTree>
    <p:extLst>
      <p:ext uri="{BB962C8B-B14F-4D97-AF65-F5344CB8AC3E}">
        <p14:creationId xmlns:p14="http://schemas.microsoft.com/office/powerpoint/2010/main" val="2457972222"/>
      </p:ext>
    </p:extLst>
  </p:cSld>
  <p:clrMapOvr>
    <a:masterClrMapping/>
  </p:clrMapOvr>
  <p:transition spd="slow">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xit" presetSubtype="32" fill="hold" grpId="1" nodeType="clickEffect">
                                  <p:stCondLst>
                                    <p:cond delay="0"/>
                                  </p:stCondLst>
                                  <p:childTnLst>
                                    <p:anim calcmode="lin" valueType="num">
                                      <p:cBhvr>
                                        <p:cTn id="11" dur="500"/>
                                        <p:tgtEl>
                                          <p:spTgt spid="4"/>
                                        </p:tgtEl>
                                        <p:attrNameLst>
                                          <p:attrName>ppt_w</p:attrName>
                                        </p:attrNameLst>
                                      </p:cBhvr>
                                      <p:tavLst>
                                        <p:tav tm="0">
                                          <p:val>
                                            <p:strVal val="ppt_w"/>
                                          </p:val>
                                        </p:tav>
                                        <p:tav tm="100000">
                                          <p:val>
                                            <p:fltVal val="0"/>
                                          </p:val>
                                        </p:tav>
                                      </p:tavLst>
                                    </p:anim>
                                    <p:anim calcmode="lin" valueType="num">
                                      <p:cBhvr>
                                        <p:cTn id="12" dur="500"/>
                                        <p:tgtEl>
                                          <p:spTgt spid="4"/>
                                        </p:tgtEl>
                                        <p:attrNameLst>
                                          <p:attrName>ppt_h</p:attrName>
                                        </p:attrNameLst>
                                      </p:cBhvr>
                                      <p:tavLst>
                                        <p:tav tm="0">
                                          <p:val>
                                            <p:strVal val="ppt_h"/>
                                          </p:val>
                                        </p:tav>
                                        <p:tav tm="100000">
                                          <p:val>
                                            <p:fltVal val="0"/>
                                          </p:val>
                                        </p:tav>
                                      </p:tavLst>
                                    </p:anim>
                                    <p:animEffect transition="out" filter="fade">
                                      <p:cBhvr>
                                        <p:cTn id="13" dur="500"/>
                                        <p:tgtEl>
                                          <p:spTgt spid="4"/>
                                        </p:tgtEl>
                                      </p:cBhvr>
                                    </p:animEffect>
                                    <p:set>
                                      <p:cBhvr>
                                        <p:cTn id="14" dur="1" fill="hold">
                                          <p:stCondLst>
                                            <p:cond delay="499"/>
                                          </p:stCondLst>
                                        </p:cTn>
                                        <p:tgtEl>
                                          <p:spTgt spid="4"/>
                                        </p:tgtEl>
                                        <p:attrNameLst>
                                          <p:attrName>style.visibility</p:attrName>
                                        </p:attrNameLst>
                                      </p:cBhvr>
                                      <p:to>
                                        <p:strVal val="hidden"/>
                                      </p:to>
                                    </p:set>
                                  </p:childTnLst>
                                </p:cTn>
                              </p:par>
                              <p:par>
                                <p:cTn id="15" presetID="10"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4" grpId="1" animBg="1"/>
    </p:bldLst>
  </p:timing>
</p:sld>
</file>

<file path=ppt/theme/theme1.xml><?xml version="1.0" encoding="utf-8"?>
<a:theme xmlns:a="http://schemas.openxmlformats.org/drawingml/2006/main" name="1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S103896152">
  <a:themeElements>
    <a:clrScheme name="Animal Sketch">
      <a:dk1>
        <a:srgbClr val="796548"/>
      </a:dk1>
      <a:lt1>
        <a:sysClr val="window" lastClr="FFFFFF"/>
      </a:lt1>
      <a:dk2>
        <a:srgbClr val="413627"/>
      </a:dk2>
      <a:lt2>
        <a:srgbClr val="FAF5D6"/>
      </a:lt2>
      <a:accent1>
        <a:srgbClr val="C3DC8B"/>
      </a:accent1>
      <a:accent2>
        <a:srgbClr val="80D6F4"/>
      </a:accent2>
      <a:accent3>
        <a:srgbClr val="75962C"/>
      </a:accent3>
      <a:accent4>
        <a:srgbClr val="F8E284"/>
      </a:accent4>
      <a:accent5>
        <a:srgbClr val="D9D66D"/>
      </a:accent5>
      <a:accent6>
        <a:srgbClr val="838383"/>
      </a:accent6>
      <a:hlink>
        <a:srgbClr val="F59E00"/>
      </a:hlink>
      <a:folHlink>
        <a:srgbClr val="B2B2B2"/>
      </a:folHlink>
    </a:clrScheme>
    <a:fontScheme name="Segoe Script-Candara">
      <a:majorFont>
        <a:latin typeface="Segoe Script"/>
        <a:ea typeface=""/>
        <a:cs typeface=""/>
      </a:majorFont>
      <a:minorFont>
        <a:latin typeface="Candar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Presentation14" id="{4197AEF0-D476-4248-A1C5-BEAEFFA619F9}" vid="{9CEAC9DC-1BF5-4283-8DC9-579FCF5CC0B3}"/>
    </a:ext>
  </a:extLst>
</a:theme>
</file>

<file path=ppt/theme/theme3.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658</TotalTime>
  <Words>1592</Words>
  <Application>Microsoft Office PowerPoint</Application>
  <PresentationFormat>On-screen Show (16:9)</PresentationFormat>
  <Paragraphs>78</Paragraphs>
  <Slides>21</Slides>
  <Notes>0</Notes>
  <HiddenSlides>0</HiddenSlides>
  <MMClips>0</MMClips>
  <ScaleCrop>false</ScaleCrop>
  <HeadingPairs>
    <vt:vector size="4" baseType="variant">
      <vt:variant>
        <vt:lpstr>Theme</vt:lpstr>
      </vt:variant>
      <vt:variant>
        <vt:i4>3</vt:i4>
      </vt:variant>
      <vt:variant>
        <vt:lpstr>Slide Titles</vt:lpstr>
      </vt:variant>
      <vt:variant>
        <vt:i4>21</vt:i4>
      </vt:variant>
    </vt:vector>
  </HeadingPairs>
  <TitlesOfParts>
    <vt:vector size="24" baseType="lpstr">
      <vt:lpstr>1_Custom Design</vt:lpstr>
      <vt:lpstr>TS103896152</vt:lpstr>
      <vt:lpstr>5_Office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CTY REDSTAR</cp:lastModifiedBy>
  <cp:revision>71</cp:revision>
  <dcterms:created xsi:type="dcterms:W3CDTF">2021-12-05T14:19:28Z</dcterms:created>
  <dcterms:modified xsi:type="dcterms:W3CDTF">2025-09-13T06:56:18Z</dcterms:modified>
</cp:coreProperties>
</file>